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84" r:id="rId1"/>
  </p:sldMasterIdLst>
  <p:sldIdLst>
    <p:sldId id="266" r:id="rId2"/>
    <p:sldId id="267" r:id="rId3"/>
    <p:sldId id="265" r:id="rId4"/>
    <p:sldId id="256" r:id="rId5"/>
    <p:sldId id="261" r:id="rId6"/>
    <p:sldId id="264" r:id="rId7"/>
    <p:sldId id="262" r:id="rId8"/>
    <p:sldId id="263" r:id="rId9"/>
    <p:sldId id="260" r:id="rId10"/>
    <p:sldId id="259" r:id="rId11"/>
    <p:sldId id="258" r:id="rId12"/>
    <p:sldId id="257" r:id="rId13"/>
  </p:sldIdLst>
  <p:sldSz cx="12801600" cy="9601200" type="A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8AD8"/>
    <a:srgbClr val="73FB79"/>
    <a:srgbClr val="00FA00"/>
    <a:srgbClr val="FBBD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105"/>
    <p:restoredTop sz="94453"/>
  </p:normalViewPr>
  <p:slideViewPr>
    <p:cSldViewPr snapToGrid="0">
      <p:cViewPr>
        <p:scale>
          <a:sx n="400" d="100"/>
          <a:sy n="400" d="100"/>
        </p:scale>
        <p:origin x="-20952" y="-15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60120" y="1571308"/>
            <a:ext cx="10881360" cy="3342640"/>
          </a:xfrm>
        </p:spPr>
        <p:txBody>
          <a:bodyPr anchor="b"/>
          <a:lstStyle>
            <a:lvl1pPr algn="ctr">
              <a:defRPr sz="8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00200" y="5042853"/>
            <a:ext cx="9601200" cy="2318067"/>
          </a:xfrm>
        </p:spPr>
        <p:txBody>
          <a:bodyPr/>
          <a:lstStyle>
            <a:lvl1pPr marL="0" indent="0" algn="ctr">
              <a:buNone/>
              <a:defRPr sz="3360"/>
            </a:lvl1pPr>
            <a:lvl2pPr marL="640080" indent="0" algn="ctr">
              <a:buNone/>
              <a:defRPr sz="2800"/>
            </a:lvl2pPr>
            <a:lvl3pPr marL="1280160" indent="0" algn="ctr">
              <a:buNone/>
              <a:defRPr sz="2520"/>
            </a:lvl3pPr>
            <a:lvl4pPr marL="1920240" indent="0" algn="ctr">
              <a:buNone/>
              <a:defRPr sz="2240"/>
            </a:lvl4pPr>
            <a:lvl5pPr marL="2560320" indent="0" algn="ctr">
              <a:buNone/>
              <a:defRPr sz="2240"/>
            </a:lvl5pPr>
            <a:lvl6pPr marL="3200400" indent="0" algn="ctr">
              <a:buNone/>
              <a:defRPr sz="2240"/>
            </a:lvl6pPr>
            <a:lvl7pPr marL="3840480" indent="0" algn="ctr">
              <a:buNone/>
              <a:defRPr sz="2240"/>
            </a:lvl7pPr>
            <a:lvl8pPr marL="4480560" indent="0" algn="ctr">
              <a:buNone/>
              <a:defRPr sz="2240"/>
            </a:lvl8pPr>
            <a:lvl9pPr marL="5120640" indent="0" algn="ctr">
              <a:buNone/>
              <a:defRPr sz="224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2758682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331283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1146" y="511175"/>
            <a:ext cx="2760345" cy="8136573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80111" y="511175"/>
            <a:ext cx="8121015" cy="8136573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40493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42925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73443" y="2393635"/>
            <a:ext cx="11041380" cy="3993832"/>
          </a:xfrm>
        </p:spPr>
        <p:txBody>
          <a:bodyPr anchor="b"/>
          <a:lstStyle>
            <a:lvl1pPr>
              <a:defRPr sz="8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3443" y="6425250"/>
            <a:ext cx="11041380" cy="2100262"/>
          </a:xfrm>
        </p:spPr>
        <p:txBody>
          <a:bodyPr/>
          <a:lstStyle>
            <a:lvl1pPr marL="0" indent="0">
              <a:buNone/>
              <a:defRPr sz="3360">
                <a:solidFill>
                  <a:schemeClr val="tx1"/>
                </a:solidFill>
              </a:defRPr>
            </a:lvl1pPr>
            <a:lvl2pPr marL="64008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2pPr>
            <a:lvl3pPr marL="1280160" indent="0">
              <a:buNone/>
              <a:defRPr sz="2520">
                <a:solidFill>
                  <a:schemeClr val="tx1">
                    <a:tint val="75000"/>
                  </a:schemeClr>
                </a:solidFill>
              </a:defRPr>
            </a:lvl3pPr>
            <a:lvl4pPr marL="192024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4pPr>
            <a:lvl5pPr marL="256032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5pPr>
            <a:lvl6pPr marL="320040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6pPr>
            <a:lvl7pPr marL="384048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7pPr>
            <a:lvl8pPr marL="448056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8pPr>
            <a:lvl9pPr marL="512064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580492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80110" y="2555875"/>
            <a:ext cx="5440680" cy="609187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80810" y="2555875"/>
            <a:ext cx="5440680" cy="609187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785052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7" y="511177"/>
            <a:ext cx="11041380" cy="1855788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1779" y="2353628"/>
            <a:ext cx="5415676" cy="1153477"/>
          </a:xfrm>
        </p:spPr>
        <p:txBody>
          <a:bodyPr anchor="b"/>
          <a:lstStyle>
            <a:lvl1pPr marL="0" indent="0">
              <a:buNone/>
              <a:defRPr sz="336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20" b="1"/>
            </a:lvl3pPr>
            <a:lvl4pPr marL="1920240" indent="0">
              <a:buNone/>
              <a:defRPr sz="2240" b="1"/>
            </a:lvl4pPr>
            <a:lvl5pPr marL="2560320" indent="0">
              <a:buNone/>
              <a:defRPr sz="2240" b="1"/>
            </a:lvl5pPr>
            <a:lvl6pPr marL="3200400" indent="0">
              <a:buNone/>
              <a:defRPr sz="2240" b="1"/>
            </a:lvl6pPr>
            <a:lvl7pPr marL="3840480" indent="0">
              <a:buNone/>
              <a:defRPr sz="2240" b="1"/>
            </a:lvl7pPr>
            <a:lvl8pPr marL="4480560" indent="0">
              <a:buNone/>
              <a:defRPr sz="2240" b="1"/>
            </a:lvl8pPr>
            <a:lvl9pPr marL="5120640" indent="0">
              <a:buNone/>
              <a:defRPr sz="224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81779" y="3507105"/>
            <a:ext cx="5415676" cy="515842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80811" y="2353628"/>
            <a:ext cx="5442347" cy="1153477"/>
          </a:xfrm>
        </p:spPr>
        <p:txBody>
          <a:bodyPr anchor="b"/>
          <a:lstStyle>
            <a:lvl1pPr marL="0" indent="0">
              <a:buNone/>
              <a:defRPr sz="336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20" b="1"/>
            </a:lvl3pPr>
            <a:lvl4pPr marL="1920240" indent="0">
              <a:buNone/>
              <a:defRPr sz="2240" b="1"/>
            </a:lvl4pPr>
            <a:lvl5pPr marL="2560320" indent="0">
              <a:buNone/>
              <a:defRPr sz="2240" b="1"/>
            </a:lvl5pPr>
            <a:lvl6pPr marL="3200400" indent="0">
              <a:buNone/>
              <a:defRPr sz="2240" b="1"/>
            </a:lvl6pPr>
            <a:lvl7pPr marL="3840480" indent="0">
              <a:buNone/>
              <a:defRPr sz="2240" b="1"/>
            </a:lvl7pPr>
            <a:lvl8pPr marL="4480560" indent="0">
              <a:buNone/>
              <a:defRPr sz="2240" b="1"/>
            </a:lvl8pPr>
            <a:lvl9pPr marL="5120640" indent="0">
              <a:buNone/>
              <a:defRPr sz="224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80811" y="3507105"/>
            <a:ext cx="5442347" cy="515842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170288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9548932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769760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8" y="640080"/>
            <a:ext cx="4128849" cy="2240280"/>
          </a:xfrm>
        </p:spPr>
        <p:txBody>
          <a:bodyPr anchor="b"/>
          <a:lstStyle>
            <a:lvl1pPr>
              <a:defRPr sz="448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42347" y="1382397"/>
            <a:ext cx="6480810" cy="6823075"/>
          </a:xfrm>
        </p:spPr>
        <p:txBody>
          <a:bodyPr/>
          <a:lstStyle>
            <a:lvl1pPr>
              <a:defRPr sz="4480"/>
            </a:lvl1pPr>
            <a:lvl2pPr>
              <a:defRPr sz="3920"/>
            </a:lvl2pPr>
            <a:lvl3pPr>
              <a:defRPr sz="336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40"/>
            </a:lvl1pPr>
            <a:lvl2pPr marL="640080" indent="0">
              <a:buNone/>
              <a:defRPr sz="1960"/>
            </a:lvl2pPr>
            <a:lvl3pPr marL="1280160" indent="0">
              <a:buNone/>
              <a:defRPr sz="168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707151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8" y="640080"/>
            <a:ext cx="4128849" cy="2240280"/>
          </a:xfrm>
        </p:spPr>
        <p:txBody>
          <a:bodyPr anchor="b"/>
          <a:lstStyle>
            <a:lvl1pPr>
              <a:defRPr sz="448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42347" y="1382397"/>
            <a:ext cx="6480810" cy="6823075"/>
          </a:xfrm>
        </p:spPr>
        <p:txBody>
          <a:bodyPr anchor="t"/>
          <a:lstStyle>
            <a:lvl1pPr marL="0" indent="0">
              <a:buNone/>
              <a:defRPr sz="4480"/>
            </a:lvl1pPr>
            <a:lvl2pPr marL="640080" indent="0">
              <a:buNone/>
              <a:defRPr sz="3920"/>
            </a:lvl2pPr>
            <a:lvl3pPr marL="1280160" indent="0">
              <a:buNone/>
              <a:defRPr sz="3360"/>
            </a:lvl3pPr>
            <a:lvl4pPr marL="1920240" indent="0">
              <a:buNone/>
              <a:defRPr sz="2800"/>
            </a:lvl4pPr>
            <a:lvl5pPr marL="2560320" indent="0">
              <a:buNone/>
              <a:defRPr sz="2800"/>
            </a:lvl5pPr>
            <a:lvl6pPr marL="3200400" indent="0">
              <a:buNone/>
              <a:defRPr sz="2800"/>
            </a:lvl6pPr>
            <a:lvl7pPr marL="3840480" indent="0">
              <a:buNone/>
              <a:defRPr sz="2800"/>
            </a:lvl7pPr>
            <a:lvl8pPr marL="4480560" indent="0">
              <a:buNone/>
              <a:defRPr sz="2800"/>
            </a:lvl8pPr>
            <a:lvl9pPr marL="5120640" indent="0">
              <a:buNone/>
              <a:defRPr sz="28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40"/>
            </a:lvl1pPr>
            <a:lvl2pPr marL="640080" indent="0">
              <a:buNone/>
              <a:defRPr sz="1960"/>
            </a:lvl2pPr>
            <a:lvl3pPr marL="1280160" indent="0">
              <a:buNone/>
              <a:defRPr sz="168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239185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80110" y="511177"/>
            <a:ext cx="11041380" cy="18557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0110" y="2555875"/>
            <a:ext cx="11041380" cy="60918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8011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09D28CA-E7AC-7748-BB14-71690B261555}" type="datetimeFigureOut">
              <a:rPr kumimoji="1" lang="ja-JP" altLang="en-US" smtClean="0"/>
              <a:t>2023/3/31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40530" y="8898892"/>
            <a:ext cx="432054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04113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358919-2C86-3044-8F0A-B2AB789875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707773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1280160" rtl="0" eaLnBrk="1" latinLnBrk="0" hangingPunct="1">
        <a:lnSpc>
          <a:spcPct val="90000"/>
        </a:lnSpc>
        <a:spcBef>
          <a:spcPct val="0"/>
        </a:spcBef>
        <a:buNone/>
        <a:defRPr kumimoji="1" sz="616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1280160" rtl="0" eaLnBrk="1" latinLnBrk="0" hangingPunct="1">
        <a:lnSpc>
          <a:spcPct val="90000"/>
        </a:lnSpc>
        <a:spcBef>
          <a:spcPts val="1400"/>
        </a:spcBef>
        <a:buFont typeface="Arial" panose="020B0604020202020204" pitchFamily="34" charset="0"/>
        <a:buChar char="•"/>
        <a:defRPr kumimoji="1" sz="3920" kern="1200">
          <a:solidFill>
            <a:schemeClr val="tx1"/>
          </a:solidFill>
          <a:latin typeface="+mn-lt"/>
          <a:ea typeface="+mn-ea"/>
          <a:cs typeface="+mn-cs"/>
        </a:defRPr>
      </a:lvl1pPr>
      <a:lvl2pPr marL="96012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3360" kern="1200">
          <a:solidFill>
            <a:schemeClr val="tx1"/>
          </a:solidFill>
          <a:latin typeface="+mn-lt"/>
          <a:ea typeface="+mn-ea"/>
          <a:cs typeface="+mn-cs"/>
        </a:defRPr>
      </a:lvl2pPr>
      <a:lvl3pPr marL="160020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24028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4pPr>
      <a:lvl5pPr marL="288036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5pPr>
      <a:lvl6pPr marL="352044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6pPr>
      <a:lvl7pPr marL="416052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8pPr>
      <a:lvl9pPr marL="544068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8016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3pPr>
      <a:lvl4pPr marL="192024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4pPr>
      <a:lvl5pPr marL="256032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5pPr>
      <a:lvl6pPr marL="320040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6pPr>
      <a:lvl7pPr marL="384048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7pPr>
      <a:lvl8pPr marL="448056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8pPr>
      <a:lvl9pPr marL="512064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8" name="フリーフォーム 1997">
            <a:extLst>
              <a:ext uri="{FF2B5EF4-FFF2-40B4-BE49-F238E27FC236}">
                <a16:creationId xmlns:a16="http://schemas.microsoft.com/office/drawing/2014/main" id="{C64BFC5E-F034-A01D-6DE6-532C79C1940A}"/>
              </a:ext>
            </a:extLst>
          </p:cNvPr>
          <p:cNvSpPr/>
          <p:nvPr/>
        </p:nvSpPr>
        <p:spPr>
          <a:xfrm>
            <a:off x="3552028" y="3437888"/>
            <a:ext cx="133511" cy="631810"/>
          </a:xfrm>
          <a:custGeom>
            <a:avLst/>
            <a:gdLst>
              <a:gd name="connsiteX0" fmla="*/ 64 w 133511"/>
              <a:gd name="connsiteY0" fmla="*/ 8697 h 631810"/>
              <a:gd name="connsiteX1" fmla="*/ 100548 w 133511"/>
              <a:gd name="connsiteY1" fmla="*/ 541259 h 631810"/>
              <a:gd name="connsiteX2" fmla="*/ 125669 w 133511"/>
              <a:gd name="connsiteY2" fmla="*/ 631694 h 631810"/>
              <a:gd name="connsiteX3" fmla="*/ 130693 w 133511"/>
              <a:gd name="connsiteY3" fmla="*/ 551308 h 631810"/>
              <a:gd name="connsiteX4" fmla="*/ 85475 w 133511"/>
              <a:gd name="connsiteY4" fmla="*/ 234785 h 631810"/>
              <a:gd name="connsiteX5" fmla="*/ 64 w 133511"/>
              <a:gd name="connsiteY5" fmla="*/ 8697 h 631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511" h="631810">
                <a:moveTo>
                  <a:pt x="64" y="8697"/>
                </a:moveTo>
                <a:cubicBezTo>
                  <a:pt x="2576" y="59776"/>
                  <a:pt x="79614" y="437426"/>
                  <a:pt x="100548" y="541259"/>
                </a:cubicBezTo>
                <a:cubicBezTo>
                  <a:pt x="121482" y="645092"/>
                  <a:pt x="120645" y="630019"/>
                  <a:pt x="125669" y="631694"/>
                </a:cubicBezTo>
                <a:cubicBezTo>
                  <a:pt x="130693" y="633369"/>
                  <a:pt x="137392" y="617459"/>
                  <a:pt x="130693" y="551308"/>
                </a:cubicBezTo>
                <a:cubicBezTo>
                  <a:pt x="123994" y="485157"/>
                  <a:pt x="101385" y="325220"/>
                  <a:pt x="85475" y="234785"/>
                </a:cubicBezTo>
                <a:cubicBezTo>
                  <a:pt x="69565" y="144350"/>
                  <a:pt x="-2448" y="-42382"/>
                  <a:pt x="64" y="869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9" name="フリーフォーム 1998">
            <a:extLst>
              <a:ext uri="{FF2B5EF4-FFF2-40B4-BE49-F238E27FC236}">
                <a16:creationId xmlns:a16="http://schemas.microsoft.com/office/drawing/2014/main" id="{08F017B8-A644-CDA7-8207-4B6956AA135A}"/>
              </a:ext>
            </a:extLst>
          </p:cNvPr>
          <p:cNvSpPr/>
          <p:nvPr/>
        </p:nvSpPr>
        <p:spPr>
          <a:xfrm flipH="1">
            <a:off x="3893671" y="3437888"/>
            <a:ext cx="133511" cy="631810"/>
          </a:xfrm>
          <a:custGeom>
            <a:avLst/>
            <a:gdLst>
              <a:gd name="connsiteX0" fmla="*/ 64 w 133511"/>
              <a:gd name="connsiteY0" fmla="*/ 8697 h 631810"/>
              <a:gd name="connsiteX1" fmla="*/ 100548 w 133511"/>
              <a:gd name="connsiteY1" fmla="*/ 541259 h 631810"/>
              <a:gd name="connsiteX2" fmla="*/ 125669 w 133511"/>
              <a:gd name="connsiteY2" fmla="*/ 631694 h 631810"/>
              <a:gd name="connsiteX3" fmla="*/ 130693 w 133511"/>
              <a:gd name="connsiteY3" fmla="*/ 551308 h 631810"/>
              <a:gd name="connsiteX4" fmla="*/ 85475 w 133511"/>
              <a:gd name="connsiteY4" fmla="*/ 234785 h 631810"/>
              <a:gd name="connsiteX5" fmla="*/ 64 w 133511"/>
              <a:gd name="connsiteY5" fmla="*/ 8697 h 631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511" h="631810">
                <a:moveTo>
                  <a:pt x="64" y="8697"/>
                </a:moveTo>
                <a:cubicBezTo>
                  <a:pt x="2576" y="59776"/>
                  <a:pt x="79614" y="437426"/>
                  <a:pt x="100548" y="541259"/>
                </a:cubicBezTo>
                <a:cubicBezTo>
                  <a:pt x="121482" y="645092"/>
                  <a:pt x="120645" y="630019"/>
                  <a:pt x="125669" y="631694"/>
                </a:cubicBezTo>
                <a:cubicBezTo>
                  <a:pt x="130693" y="633369"/>
                  <a:pt x="137392" y="617459"/>
                  <a:pt x="130693" y="551308"/>
                </a:cubicBezTo>
                <a:cubicBezTo>
                  <a:pt x="123994" y="485157"/>
                  <a:pt x="101385" y="325220"/>
                  <a:pt x="85475" y="234785"/>
                </a:cubicBezTo>
                <a:cubicBezTo>
                  <a:pt x="69565" y="144350"/>
                  <a:pt x="-2448" y="-42382"/>
                  <a:pt x="64" y="869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0" name="フリーフォーム 1999">
            <a:extLst>
              <a:ext uri="{FF2B5EF4-FFF2-40B4-BE49-F238E27FC236}">
                <a16:creationId xmlns:a16="http://schemas.microsoft.com/office/drawing/2014/main" id="{0B67AD6C-B624-897B-3263-3F8F80876AD5}"/>
              </a:ext>
            </a:extLst>
          </p:cNvPr>
          <p:cNvSpPr/>
          <p:nvPr/>
        </p:nvSpPr>
        <p:spPr>
          <a:xfrm>
            <a:off x="3682181" y="4048717"/>
            <a:ext cx="260712" cy="31450"/>
          </a:xfrm>
          <a:custGeom>
            <a:avLst/>
            <a:gdLst>
              <a:gd name="connsiteX0" fmla="*/ 540 w 260712"/>
              <a:gd name="connsiteY0" fmla="*/ 769 h 31450"/>
              <a:gd name="connsiteX1" fmla="*/ 251749 w 260712"/>
              <a:gd name="connsiteY1" fmla="*/ 10817 h 31450"/>
              <a:gd name="connsiteX2" fmla="*/ 186434 w 260712"/>
              <a:gd name="connsiteY2" fmla="*/ 30914 h 31450"/>
              <a:gd name="connsiteX3" fmla="*/ 540 w 260712"/>
              <a:gd name="connsiteY3" fmla="*/ 769 h 3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712" h="31450">
                <a:moveTo>
                  <a:pt x="540" y="769"/>
                </a:moveTo>
                <a:cubicBezTo>
                  <a:pt x="11426" y="-2581"/>
                  <a:pt x="220767" y="5793"/>
                  <a:pt x="251749" y="10817"/>
                </a:cubicBezTo>
                <a:cubicBezTo>
                  <a:pt x="282731" y="15841"/>
                  <a:pt x="226627" y="25890"/>
                  <a:pt x="186434" y="30914"/>
                </a:cubicBezTo>
                <a:cubicBezTo>
                  <a:pt x="146241" y="35938"/>
                  <a:pt x="-10346" y="4119"/>
                  <a:pt x="540" y="76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1" name="正方形/長方形 2000">
            <a:extLst>
              <a:ext uri="{FF2B5EF4-FFF2-40B4-BE49-F238E27FC236}">
                <a16:creationId xmlns:a16="http://schemas.microsoft.com/office/drawing/2014/main" id="{1BB7440F-33AC-BC5A-839E-4BA797286518}"/>
              </a:ext>
            </a:extLst>
          </p:cNvPr>
          <p:cNvSpPr/>
          <p:nvPr/>
        </p:nvSpPr>
        <p:spPr>
          <a:xfrm rot="2700000">
            <a:off x="3725420" y="3160671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2" name="正方形/長方形 2001">
            <a:extLst>
              <a:ext uri="{FF2B5EF4-FFF2-40B4-BE49-F238E27FC236}">
                <a16:creationId xmlns:a16="http://schemas.microsoft.com/office/drawing/2014/main" id="{E5EBCA35-5D1D-476B-7351-4A28DE322540}"/>
              </a:ext>
            </a:extLst>
          </p:cNvPr>
          <p:cNvSpPr/>
          <p:nvPr/>
        </p:nvSpPr>
        <p:spPr>
          <a:xfrm rot="2700000">
            <a:off x="3877820" y="3313071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3" name="正方形/長方形 2002">
            <a:extLst>
              <a:ext uri="{FF2B5EF4-FFF2-40B4-BE49-F238E27FC236}">
                <a16:creationId xmlns:a16="http://schemas.microsoft.com/office/drawing/2014/main" id="{F8D163A3-C716-3040-529A-53C9C4C13748}"/>
              </a:ext>
            </a:extLst>
          </p:cNvPr>
          <p:cNvSpPr/>
          <p:nvPr/>
        </p:nvSpPr>
        <p:spPr>
          <a:xfrm rot="2700000">
            <a:off x="3768962" y="3380062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4" name="正方形/長方形 2003">
            <a:extLst>
              <a:ext uri="{FF2B5EF4-FFF2-40B4-BE49-F238E27FC236}">
                <a16:creationId xmlns:a16="http://schemas.microsoft.com/office/drawing/2014/main" id="{2CA75F6F-BCF1-6080-891A-200D5FC05E3B}"/>
              </a:ext>
            </a:extLst>
          </p:cNvPr>
          <p:cNvSpPr/>
          <p:nvPr/>
        </p:nvSpPr>
        <p:spPr>
          <a:xfrm rot="2700000">
            <a:off x="3668479" y="3460447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5" name="正方形/長方形 2004">
            <a:extLst>
              <a:ext uri="{FF2B5EF4-FFF2-40B4-BE49-F238E27FC236}">
                <a16:creationId xmlns:a16="http://schemas.microsoft.com/office/drawing/2014/main" id="{A6047F2E-74C2-084D-8A24-2A51FCCF9076}"/>
              </a:ext>
            </a:extLst>
          </p:cNvPr>
          <p:cNvSpPr/>
          <p:nvPr/>
        </p:nvSpPr>
        <p:spPr>
          <a:xfrm rot="2700000">
            <a:off x="3849352" y="3490591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正方形/長方形 2005">
            <a:extLst>
              <a:ext uri="{FF2B5EF4-FFF2-40B4-BE49-F238E27FC236}">
                <a16:creationId xmlns:a16="http://schemas.microsoft.com/office/drawing/2014/main" id="{08316773-622F-9862-DBB5-BE1F0C58EFAF}"/>
              </a:ext>
            </a:extLst>
          </p:cNvPr>
          <p:cNvSpPr/>
          <p:nvPr/>
        </p:nvSpPr>
        <p:spPr>
          <a:xfrm rot="2700000">
            <a:off x="3773987" y="3616194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7" name="正方形/長方形 2006">
            <a:extLst>
              <a:ext uri="{FF2B5EF4-FFF2-40B4-BE49-F238E27FC236}">
                <a16:creationId xmlns:a16="http://schemas.microsoft.com/office/drawing/2014/main" id="{8D041A26-C627-3220-1F6E-F234937E62E1}"/>
              </a:ext>
            </a:extLst>
          </p:cNvPr>
          <p:cNvSpPr/>
          <p:nvPr/>
        </p:nvSpPr>
        <p:spPr>
          <a:xfrm rot="2700000">
            <a:off x="3720396" y="3718354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正方形/長方形 2007">
            <a:extLst>
              <a:ext uri="{FF2B5EF4-FFF2-40B4-BE49-F238E27FC236}">
                <a16:creationId xmlns:a16="http://schemas.microsoft.com/office/drawing/2014/main" id="{34803362-D15D-0D44-72C9-9CF77B947813}"/>
              </a:ext>
            </a:extLst>
          </p:cNvPr>
          <p:cNvSpPr/>
          <p:nvPr/>
        </p:nvSpPr>
        <p:spPr>
          <a:xfrm rot="2700000">
            <a:off x="3802459" y="3815490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正方形/長方形 2008">
            <a:extLst>
              <a:ext uri="{FF2B5EF4-FFF2-40B4-BE49-F238E27FC236}">
                <a16:creationId xmlns:a16="http://schemas.microsoft.com/office/drawing/2014/main" id="{F9B61C7C-9611-4E6F-19C2-04CB13BD3BF4}"/>
              </a:ext>
            </a:extLst>
          </p:cNvPr>
          <p:cNvSpPr/>
          <p:nvPr/>
        </p:nvSpPr>
        <p:spPr>
          <a:xfrm rot="2700000">
            <a:off x="3743843" y="3927698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2355C9C-1171-6E3E-4297-0F43901520A8}"/>
              </a:ext>
            </a:extLst>
          </p:cNvPr>
          <p:cNvSpPr/>
          <p:nvPr/>
        </p:nvSpPr>
        <p:spPr>
          <a:xfrm>
            <a:off x="6342963" y="2654082"/>
            <a:ext cx="274611" cy="162182"/>
          </a:xfrm>
          <a:custGeom>
            <a:avLst/>
            <a:gdLst>
              <a:gd name="connsiteX0" fmla="*/ 273737 w 274611"/>
              <a:gd name="connsiteY0" fmla="*/ 218 h 162182"/>
              <a:gd name="connsiteX1" fmla="*/ 165787 w 274611"/>
              <a:gd name="connsiteY1" fmla="*/ 54193 h 162182"/>
              <a:gd name="connsiteX2" fmla="*/ 92762 w 274611"/>
              <a:gd name="connsiteY2" fmla="*/ 79593 h 162182"/>
              <a:gd name="connsiteX3" fmla="*/ 153087 w 274611"/>
              <a:gd name="connsiteY3" fmla="*/ 51018 h 162182"/>
              <a:gd name="connsiteX4" fmla="*/ 41962 w 274611"/>
              <a:gd name="connsiteY4" fmla="*/ 124043 h 162182"/>
              <a:gd name="connsiteX5" fmla="*/ 687 w 274611"/>
              <a:gd name="connsiteY5" fmla="*/ 162143 h 162182"/>
              <a:gd name="connsiteX6" fmla="*/ 70537 w 274611"/>
              <a:gd name="connsiteY6" fmla="*/ 117693 h 162182"/>
              <a:gd name="connsiteX7" fmla="*/ 137212 w 274611"/>
              <a:gd name="connsiteY7" fmla="*/ 57368 h 162182"/>
              <a:gd name="connsiteX8" fmla="*/ 102287 w 274611"/>
              <a:gd name="connsiteY8" fmla="*/ 76418 h 162182"/>
              <a:gd name="connsiteX9" fmla="*/ 273737 w 274611"/>
              <a:gd name="connsiteY9" fmla="*/ 218 h 16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611" h="162182">
                <a:moveTo>
                  <a:pt x="273737" y="218"/>
                </a:moveTo>
                <a:cubicBezTo>
                  <a:pt x="284320" y="-3486"/>
                  <a:pt x="195949" y="40964"/>
                  <a:pt x="165787" y="54193"/>
                </a:cubicBezTo>
                <a:cubicBezTo>
                  <a:pt x="135625" y="67422"/>
                  <a:pt x="94879" y="80122"/>
                  <a:pt x="92762" y="79593"/>
                </a:cubicBezTo>
                <a:cubicBezTo>
                  <a:pt x="90645" y="79064"/>
                  <a:pt x="161554" y="43610"/>
                  <a:pt x="153087" y="51018"/>
                </a:cubicBezTo>
                <a:cubicBezTo>
                  <a:pt x="144620" y="58426"/>
                  <a:pt x="67362" y="105522"/>
                  <a:pt x="41962" y="124043"/>
                </a:cubicBezTo>
                <a:cubicBezTo>
                  <a:pt x="16562" y="142564"/>
                  <a:pt x="-4075" y="163201"/>
                  <a:pt x="687" y="162143"/>
                </a:cubicBezTo>
                <a:cubicBezTo>
                  <a:pt x="5449" y="161085"/>
                  <a:pt x="47783" y="135156"/>
                  <a:pt x="70537" y="117693"/>
                </a:cubicBezTo>
                <a:cubicBezTo>
                  <a:pt x="93291" y="100231"/>
                  <a:pt x="131920" y="64247"/>
                  <a:pt x="137212" y="57368"/>
                </a:cubicBezTo>
                <a:cubicBezTo>
                  <a:pt x="142504" y="50489"/>
                  <a:pt x="80591" y="82768"/>
                  <a:pt x="102287" y="76418"/>
                </a:cubicBezTo>
                <a:cubicBezTo>
                  <a:pt x="123983" y="70068"/>
                  <a:pt x="263154" y="3922"/>
                  <a:pt x="27373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D070825-D613-8C31-0316-8FBF48474BCC}"/>
              </a:ext>
            </a:extLst>
          </p:cNvPr>
          <p:cNvSpPr/>
          <p:nvPr/>
        </p:nvSpPr>
        <p:spPr>
          <a:xfrm>
            <a:off x="6400785" y="2932619"/>
            <a:ext cx="294714" cy="153922"/>
          </a:xfrm>
          <a:custGeom>
            <a:avLst/>
            <a:gdLst>
              <a:gd name="connsiteX0" fmla="*/ 15 w 294714"/>
              <a:gd name="connsiteY0" fmla="*/ 153481 h 153922"/>
              <a:gd name="connsiteX1" fmla="*/ 146065 w 294714"/>
              <a:gd name="connsiteY1" fmla="*/ 128081 h 153922"/>
              <a:gd name="connsiteX2" fmla="*/ 101615 w 294714"/>
              <a:gd name="connsiteY2" fmla="*/ 140781 h 153922"/>
              <a:gd name="connsiteX3" fmla="*/ 209565 w 294714"/>
              <a:gd name="connsiteY3" fmla="*/ 121731 h 153922"/>
              <a:gd name="connsiteX4" fmla="*/ 165115 w 294714"/>
              <a:gd name="connsiteY4" fmla="*/ 128081 h 153922"/>
              <a:gd name="connsiteX5" fmla="*/ 263540 w 294714"/>
              <a:gd name="connsiteY5" fmla="*/ 121731 h 153922"/>
              <a:gd name="connsiteX6" fmla="*/ 196865 w 294714"/>
              <a:gd name="connsiteY6" fmla="*/ 153481 h 153922"/>
              <a:gd name="connsiteX7" fmla="*/ 276240 w 294714"/>
              <a:gd name="connsiteY7" fmla="*/ 118556 h 153922"/>
              <a:gd name="connsiteX8" fmla="*/ 288940 w 294714"/>
              <a:gd name="connsiteY8" fmla="*/ 118556 h 153922"/>
              <a:gd name="connsiteX9" fmla="*/ 200040 w 294714"/>
              <a:gd name="connsiteY9" fmla="*/ 96331 h 153922"/>
              <a:gd name="connsiteX10" fmla="*/ 263540 w 294714"/>
              <a:gd name="connsiteY10" fmla="*/ 39181 h 153922"/>
              <a:gd name="connsiteX11" fmla="*/ 196865 w 294714"/>
              <a:gd name="connsiteY11" fmla="*/ 80456 h 153922"/>
              <a:gd name="connsiteX12" fmla="*/ 285765 w 294714"/>
              <a:gd name="connsiteY12" fmla="*/ 1081 h 153922"/>
              <a:gd name="connsiteX13" fmla="*/ 209565 w 294714"/>
              <a:gd name="connsiteY13" fmla="*/ 39181 h 153922"/>
              <a:gd name="connsiteX14" fmla="*/ 149240 w 294714"/>
              <a:gd name="connsiteY14" fmla="*/ 105856 h 153922"/>
              <a:gd name="connsiteX15" fmla="*/ 149240 w 294714"/>
              <a:gd name="connsiteY15" fmla="*/ 45531 h 153922"/>
              <a:gd name="connsiteX16" fmla="*/ 139715 w 294714"/>
              <a:gd name="connsiteY16" fmla="*/ 80456 h 153922"/>
              <a:gd name="connsiteX17" fmla="*/ 136540 w 294714"/>
              <a:gd name="connsiteY17" fmla="*/ 102681 h 153922"/>
              <a:gd name="connsiteX18" fmla="*/ 15 w 294714"/>
              <a:gd name="connsiteY18" fmla="*/ 153481 h 15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4714" h="153922">
                <a:moveTo>
                  <a:pt x="15" y="153481"/>
                </a:moveTo>
                <a:cubicBezTo>
                  <a:pt x="1602" y="157714"/>
                  <a:pt x="129132" y="130198"/>
                  <a:pt x="146065" y="128081"/>
                </a:cubicBezTo>
                <a:cubicBezTo>
                  <a:pt x="162998" y="125964"/>
                  <a:pt x="91032" y="141839"/>
                  <a:pt x="101615" y="140781"/>
                </a:cubicBezTo>
                <a:cubicBezTo>
                  <a:pt x="112198" y="139723"/>
                  <a:pt x="198982" y="123848"/>
                  <a:pt x="209565" y="121731"/>
                </a:cubicBezTo>
                <a:cubicBezTo>
                  <a:pt x="220148" y="119614"/>
                  <a:pt x="156119" y="128081"/>
                  <a:pt x="165115" y="128081"/>
                </a:cubicBezTo>
                <a:cubicBezTo>
                  <a:pt x="174111" y="128081"/>
                  <a:pt x="258248" y="117498"/>
                  <a:pt x="263540" y="121731"/>
                </a:cubicBezTo>
                <a:cubicBezTo>
                  <a:pt x="268832" y="125964"/>
                  <a:pt x="194748" y="154010"/>
                  <a:pt x="196865" y="153481"/>
                </a:cubicBezTo>
                <a:cubicBezTo>
                  <a:pt x="198982" y="152952"/>
                  <a:pt x="260894" y="124377"/>
                  <a:pt x="276240" y="118556"/>
                </a:cubicBezTo>
                <a:cubicBezTo>
                  <a:pt x="291586" y="112735"/>
                  <a:pt x="301640" y="122260"/>
                  <a:pt x="288940" y="118556"/>
                </a:cubicBezTo>
                <a:cubicBezTo>
                  <a:pt x="276240" y="114852"/>
                  <a:pt x="204273" y="109560"/>
                  <a:pt x="200040" y="96331"/>
                </a:cubicBezTo>
                <a:cubicBezTo>
                  <a:pt x="195807" y="83102"/>
                  <a:pt x="264069" y="41827"/>
                  <a:pt x="263540" y="39181"/>
                </a:cubicBezTo>
                <a:cubicBezTo>
                  <a:pt x="263011" y="36535"/>
                  <a:pt x="193161" y="86806"/>
                  <a:pt x="196865" y="80456"/>
                </a:cubicBezTo>
                <a:cubicBezTo>
                  <a:pt x="200569" y="74106"/>
                  <a:pt x="283648" y="7960"/>
                  <a:pt x="285765" y="1081"/>
                </a:cubicBezTo>
                <a:cubicBezTo>
                  <a:pt x="287882" y="-5798"/>
                  <a:pt x="232319" y="21718"/>
                  <a:pt x="209565" y="39181"/>
                </a:cubicBezTo>
                <a:cubicBezTo>
                  <a:pt x="186811" y="56643"/>
                  <a:pt x="159294" y="104798"/>
                  <a:pt x="149240" y="105856"/>
                </a:cubicBezTo>
                <a:cubicBezTo>
                  <a:pt x="139186" y="106914"/>
                  <a:pt x="150827" y="49764"/>
                  <a:pt x="149240" y="45531"/>
                </a:cubicBezTo>
                <a:cubicBezTo>
                  <a:pt x="147653" y="41298"/>
                  <a:pt x="141832" y="70931"/>
                  <a:pt x="139715" y="80456"/>
                </a:cubicBezTo>
                <a:cubicBezTo>
                  <a:pt x="137598" y="89981"/>
                  <a:pt x="153473" y="91569"/>
                  <a:pt x="136540" y="102681"/>
                </a:cubicBezTo>
                <a:cubicBezTo>
                  <a:pt x="119607" y="113793"/>
                  <a:pt x="-1572" y="149248"/>
                  <a:pt x="15" y="153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C4F189F-F441-D7CE-0BFD-92D2B370877D}"/>
              </a:ext>
            </a:extLst>
          </p:cNvPr>
          <p:cNvSpPr/>
          <p:nvPr/>
        </p:nvSpPr>
        <p:spPr>
          <a:xfrm>
            <a:off x="6506680" y="2904974"/>
            <a:ext cx="256183" cy="146316"/>
          </a:xfrm>
          <a:custGeom>
            <a:avLst/>
            <a:gdLst>
              <a:gd name="connsiteX0" fmla="*/ 256070 w 256183"/>
              <a:gd name="connsiteY0" fmla="*/ 151 h 146316"/>
              <a:gd name="connsiteX1" fmla="*/ 195745 w 256183"/>
              <a:gd name="connsiteY1" fmla="*/ 22376 h 146316"/>
              <a:gd name="connsiteX2" fmla="*/ 144945 w 256183"/>
              <a:gd name="connsiteY2" fmla="*/ 22376 h 146316"/>
              <a:gd name="connsiteX3" fmla="*/ 148120 w 256183"/>
              <a:gd name="connsiteY3" fmla="*/ 41426 h 146316"/>
              <a:gd name="connsiteX4" fmla="*/ 119545 w 256183"/>
              <a:gd name="connsiteY4" fmla="*/ 31901 h 146316"/>
              <a:gd name="connsiteX5" fmla="*/ 135420 w 256183"/>
              <a:gd name="connsiteY5" fmla="*/ 57301 h 146316"/>
              <a:gd name="connsiteX6" fmla="*/ 119545 w 256183"/>
              <a:gd name="connsiteY6" fmla="*/ 54126 h 146316"/>
              <a:gd name="connsiteX7" fmla="*/ 62395 w 256183"/>
              <a:gd name="connsiteY7" fmla="*/ 98576 h 146316"/>
              <a:gd name="connsiteX8" fmla="*/ 97320 w 256183"/>
              <a:gd name="connsiteY8" fmla="*/ 70001 h 146316"/>
              <a:gd name="connsiteX9" fmla="*/ 5245 w 256183"/>
              <a:gd name="connsiteY9" fmla="*/ 133501 h 146316"/>
              <a:gd name="connsiteX10" fmla="*/ 14770 w 256183"/>
              <a:gd name="connsiteY10" fmla="*/ 130326 h 146316"/>
              <a:gd name="connsiteX11" fmla="*/ 43345 w 256183"/>
              <a:gd name="connsiteY11" fmla="*/ 146201 h 146316"/>
              <a:gd name="connsiteX12" fmla="*/ 71920 w 256183"/>
              <a:gd name="connsiteY12" fmla="*/ 120801 h 146316"/>
              <a:gd name="connsiteX13" fmla="*/ 97320 w 256183"/>
              <a:gd name="connsiteY13" fmla="*/ 82701 h 146316"/>
              <a:gd name="connsiteX14" fmla="*/ 179870 w 256183"/>
              <a:gd name="connsiteY14" fmla="*/ 35076 h 146316"/>
              <a:gd name="connsiteX15" fmla="*/ 256070 w 256183"/>
              <a:gd name="connsiteY15" fmla="*/ 151 h 146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183" h="146316">
                <a:moveTo>
                  <a:pt x="256070" y="151"/>
                </a:moveTo>
                <a:cubicBezTo>
                  <a:pt x="258716" y="-1966"/>
                  <a:pt x="214266" y="18672"/>
                  <a:pt x="195745" y="22376"/>
                </a:cubicBezTo>
                <a:cubicBezTo>
                  <a:pt x="177224" y="26080"/>
                  <a:pt x="144945" y="22376"/>
                  <a:pt x="144945" y="22376"/>
                </a:cubicBezTo>
                <a:cubicBezTo>
                  <a:pt x="137007" y="25551"/>
                  <a:pt x="152353" y="39839"/>
                  <a:pt x="148120" y="41426"/>
                </a:cubicBezTo>
                <a:cubicBezTo>
                  <a:pt x="143887" y="43013"/>
                  <a:pt x="121662" y="29255"/>
                  <a:pt x="119545" y="31901"/>
                </a:cubicBezTo>
                <a:cubicBezTo>
                  <a:pt x="117428" y="34547"/>
                  <a:pt x="135420" y="57301"/>
                  <a:pt x="135420" y="57301"/>
                </a:cubicBezTo>
                <a:cubicBezTo>
                  <a:pt x="135420" y="61005"/>
                  <a:pt x="131716" y="47247"/>
                  <a:pt x="119545" y="54126"/>
                </a:cubicBezTo>
                <a:cubicBezTo>
                  <a:pt x="107374" y="61005"/>
                  <a:pt x="66099" y="95930"/>
                  <a:pt x="62395" y="98576"/>
                </a:cubicBezTo>
                <a:cubicBezTo>
                  <a:pt x="58691" y="101222"/>
                  <a:pt x="106845" y="64180"/>
                  <a:pt x="97320" y="70001"/>
                </a:cubicBezTo>
                <a:cubicBezTo>
                  <a:pt x="87795" y="75822"/>
                  <a:pt x="5245" y="133501"/>
                  <a:pt x="5245" y="133501"/>
                </a:cubicBezTo>
                <a:cubicBezTo>
                  <a:pt x="-8513" y="143555"/>
                  <a:pt x="8420" y="128209"/>
                  <a:pt x="14770" y="130326"/>
                </a:cubicBezTo>
                <a:cubicBezTo>
                  <a:pt x="21120" y="132443"/>
                  <a:pt x="33820" y="147789"/>
                  <a:pt x="43345" y="146201"/>
                </a:cubicBezTo>
                <a:cubicBezTo>
                  <a:pt x="52870" y="144614"/>
                  <a:pt x="62924" y="131384"/>
                  <a:pt x="71920" y="120801"/>
                </a:cubicBezTo>
                <a:cubicBezTo>
                  <a:pt x="80916" y="110218"/>
                  <a:pt x="79328" y="96989"/>
                  <a:pt x="97320" y="82701"/>
                </a:cubicBezTo>
                <a:cubicBezTo>
                  <a:pt x="115312" y="68413"/>
                  <a:pt x="157116" y="47247"/>
                  <a:pt x="179870" y="35076"/>
                </a:cubicBezTo>
                <a:cubicBezTo>
                  <a:pt x="202624" y="22905"/>
                  <a:pt x="253424" y="2268"/>
                  <a:pt x="256070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79BFCB-F2A3-4164-BCAF-5502A9AA6EF0}"/>
              </a:ext>
            </a:extLst>
          </p:cNvPr>
          <p:cNvSpPr/>
          <p:nvPr/>
        </p:nvSpPr>
        <p:spPr>
          <a:xfrm>
            <a:off x="6695739" y="2892309"/>
            <a:ext cx="347487" cy="130394"/>
          </a:xfrm>
          <a:custGeom>
            <a:avLst/>
            <a:gdLst>
              <a:gd name="connsiteX0" fmla="*/ 336 w 347487"/>
              <a:gd name="connsiteY0" fmla="*/ 41391 h 130394"/>
              <a:gd name="connsiteX1" fmla="*/ 152736 w 347487"/>
              <a:gd name="connsiteY1" fmla="*/ 50916 h 130394"/>
              <a:gd name="connsiteX2" fmla="*/ 130511 w 347487"/>
              <a:gd name="connsiteY2" fmla="*/ 41391 h 130394"/>
              <a:gd name="connsiteX3" fmla="*/ 194011 w 347487"/>
              <a:gd name="connsiteY3" fmla="*/ 66791 h 130394"/>
              <a:gd name="connsiteX4" fmla="*/ 247986 w 347487"/>
              <a:gd name="connsiteY4" fmla="*/ 101716 h 130394"/>
              <a:gd name="connsiteX5" fmla="*/ 235286 w 347487"/>
              <a:gd name="connsiteY5" fmla="*/ 98541 h 130394"/>
              <a:gd name="connsiteX6" fmla="*/ 171786 w 347487"/>
              <a:gd name="connsiteY6" fmla="*/ 123941 h 130394"/>
              <a:gd name="connsiteX7" fmla="*/ 238461 w 347487"/>
              <a:gd name="connsiteY7" fmla="*/ 101716 h 130394"/>
              <a:gd name="connsiteX8" fmla="*/ 273386 w 347487"/>
              <a:gd name="connsiteY8" fmla="*/ 117591 h 130394"/>
              <a:gd name="connsiteX9" fmla="*/ 190836 w 347487"/>
              <a:gd name="connsiteY9" fmla="*/ 130291 h 130394"/>
              <a:gd name="connsiteX10" fmla="*/ 327361 w 347487"/>
              <a:gd name="connsiteY10" fmla="*/ 123941 h 130394"/>
              <a:gd name="connsiteX11" fmla="*/ 301961 w 347487"/>
              <a:gd name="connsiteY11" fmla="*/ 95366 h 130394"/>
              <a:gd name="connsiteX12" fmla="*/ 346411 w 347487"/>
              <a:gd name="connsiteY12" fmla="*/ 111241 h 130394"/>
              <a:gd name="connsiteX13" fmla="*/ 247986 w 347487"/>
              <a:gd name="connsiteY13" fmla="*/ 85841 h 130394"/>
              <a:gd name="connsiteX14" fmla="*/ 117811 w 347487"/>
              <a:gd name="connsiteY14" fmla="*/ 28691 h 130394"/>
              <a:gd name="connsiteX15" fmla="*/ 143211 w 347487"/>
              <a:gd name="connsiteY15" fmla="*/ 41391 h 130394"/>
              <a:gd name="connsiteX16" fmla="*/ 140036 w 347487"/>
              <a:gd name="connsiteY16" fmla="*/ 116 h 130394"/>
              <a:gd name="connsiteX17" fmla="*/ 146386 w 347487"/>
              <a:gd name="connsiteY17" fmla="*/ 28691 h 130394"/>
              <a:gd name="connsiteX18" fmla="*/ 111461 w 347487"/>
              <a:gd name="connsiteY18" fmla="*/ 19166 h 130394"/>
              <a:gd name="connsiteX19" fmla="*/ 336 w 347487"/>
              <a:gd name="connsiteY19" fmla="*/ 41391 h 1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7487" h="130394">
                <a:moveTo>
                  <a:pt x="336" y="41391"/>
                </a:moveTo>
                <a:cubicBezTo>
                  <a:pt x="7215" y="46683"/>
                  <a:pt x="152736" y="50916"/>
                  <a:pt x="152736" y="50916"/>
                </a:cubicBezTo>
                <a:cubicBezTo>
                  <a:pt x="174432" y="50916"/>
                  <a:pt x="123632" y="38745"/>
                  <a:pt x="130511" y="41391"/>
                </a:cubicBezTo>
                <a:cubicBezTo>
                  <a:pt x="137390" y="44037"/>
                  <a:pt x="174432" y="56737"/>
                  <a:pt x="194011" y="66791"/>
                </a:cubicBezTo>
                <a:cubicBezTo>
                  <a:pt x="213590" y="76845"/>
                  <a:pt x="247986" y="101716"/>
                  <a:pt x="247986" y="101716"/>
                </a:cubicBezTo>
                <a:cubicBezTo>
                  <a:pt x="254865" y="107008"/>
                  <a:pt x="247986" y="94837"/>
                  <a:pt x="235286" y="98541"/>
                </a:cubicBezTo>
                <a:cubicBezTo>
                  <a:pt x="222586" y="102245"/>
                  <a:pt x="171257" y="123412"/>
                  <a:pt x="171786" y="123941"/>
                </a:cubicBezTo>
                <a:cubicBezTo>
                  <a:pt x="172315" y="124470"/>
                  <a:pt x="221528" y="102774"/>
                  <a:pt x="238461" y="101716"/>
                </a:cubicBezTo>
                <a:cubicBezTo>
                  <a:pt x="255394" y="100658"/>
                  <a:pt x="281324" y="112829"/>
                  <a:pt x="273386" y="117591"/>
                </a:cubicBezTo>
                <a:cubicBezTo>
                  <a:pt x="265449" y="122354"/>
                  <a:pt x="181840" y="129233"/>
                  <a:pt x="190836" y="130291"/>
                </a:cubicBezTo>
                <a:cubicBezTo>
                  <a:pt x="199832" y="131349"/>
                  <a:pt x="327361" y="123941"/>
                  <a:pt x="327361" y="123941"/>
                </a:cubicBezTo>
                <a:cubicBezTo>
                  <a:pt x="345882" y="118120"/>
                  <a:pt x="298786" y="97483"/>
                  <a:pt x="301961" y="95366"/>
                </a:cubicBezTo>
                <a:cubicBezTo>
                  <a:pt x="305136" y="93249"/>
                  <a:pt x="355407" y="112828"/>
                  <a:pt x="346411" y="111241"/>
                </a:cubicBezTo>
                <a:cubicBezTo>
                  <a:pt x="337415" y="109654"/>
                  <a:pt x="286086" y="99599"/>
                  <a:pt x="247986" y="85841"/>
                </a:cubicBezTo>
                <a:cubicBezTo>
                  <a:pt x="209886" y="72083"/>
                  <a:pt x="135273" y="36099"/>
                  <a:pt x="117811" y="28691"/>
                </a:cubicBezTo>
                <a:cubicBezTo>
                  <a:pt x="100349" y="21283"/>
                  <a:pt x="139507" y="46153"/>
                  <a:pt x="143211" y="41391"/>
                </a:cubicBezTo>
                <a:cubicBezTo>
                  <a:pt x="146915" y="36629"/>
                  <a:pt x="139507" y="2233"/>
                  <a:pt x="140036" y="116"/>
                </a:cubicBezTo>
                <a:cubicBezTo>
                  <a:pt x="140565" y="-2001"/>
                  <a:pt x="151148" y="25516"/>
                  <a:pt x="146386" y="28691"/>
                </a:cubicBezTo>
                <a:cubicBezTo>
                  <a:pt x="141624" y="31866"/>
                  <a:pt x="128923" y="18637"/>
                  <a:pt x="111461" y="19166"/>
                </a:cubicBezTo>
                <a:cubicBezTo>
                  <a:pt x="93999" y="19695"/>
                  <a:pt x="-6543" y="36099"/>
                  <a:pt x="336" y="41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4FCBD5-4CE5-803B-2846-045228AC097D}"/>
              </a:ext>
            </a:extLst>
          </p:cNvPr>
          <p:cNvSpPr/>
          <p:nvPr/>
        </p:nvSpPr>
        <p:spPr>
          <a:xfrm>
            <a:off x="6626144" y="3006513"/>
            <a:ext cx="330316" cy="57368"/>
          </a:xfrm>
          <a:custGeom>
            <a:avLst/>
            <a:gdLst>
              <a:gd name="connsiteX0" fmla="*/ 81 w 330316"/>
              <a:gd name="connsiteY0" fmla="*/ 57362 h 57368"/>
              <a:gd name="connsiteX1" fmla="*/ 133431 w 330316"/>
              <a:gd name="connsiteY1" fmla="*/ 16087 h 57368"/>
              <a:gd name="connsiteX2" fmla="*/ 82631 w 330316"/>
              <a:gd name="connsiteY2" fmla="*/ 19262 h 57368"/>
              <a:gd name="connsiteX3" fmla="*/ 196931 w 330316"/>
              <a:gd name="connsiteY3" fmla="*/ 9737 h 57368"/>
              <a:gd name="connsiteX4" fmla="*/ 152481 w 330316"/>
              <a:gd name="connsiteY4" fmla="*/ 19262 h 57368"/>
              <a:gd name="connsiteX5" fmla="*/ 263606 w 330316"/>
              <a:gd name="connsiteY5" fmla="*/ 6562 h 57368"/>
              <a:gd name="connsiteX6" fmla="*/ 225506 w 330316"/>
              <a:gd name="connsiteY6" fmla="*/ 3387 h 57368"/>
              <a:gd name="connsiteX7" fmla="*/ 330281 w 330316"/>
              <a:gd name="connsiteY7" fmla="*/ 212 h 57368"/>
              <a:gd name="connsiteX8" fmla="*/ 238206 w 330316"/>
              <a:gd name="connsiteY8" fmla="*/ 9737 h 57368"/>
              <a:gd name="connsiteX9" fmla="*/ 155656 w 330316"/>
              <a:gd name="connsiteY9" fmla="*/ 19262 h 57368"/>
              <a:gd name="connsiteX10" fmla="*/ 81 w 330316"/>
              <a:gd name="connsiteY10" fmla="*/ 57362 h 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316" h="57368">
                <a:moveTo>
                  <a:pt x="81" y="57362"/>
                </a:moveTo>
                <a:cubicBezTo>
                  <a:pt x="-3623" y="56833"/>
                  <a:pt x="119673" y="22437"/>
                  <a:pt x="133431" y="16087"/>
                </a:cubicBezTo>
                <a:cubicBezTo>
                  <a:pt x="147189" y="9737"/>
                  <a:pt x="72048" y="20320"/>
                  <a:pt x="82631" y="19262"/>
                </a:cubicBezTo>
                <a:cubicBezTo>
                  <a:pt x="93214" y="18204"/>
                  <a:pt x="185289" y="9737"/>
                  <a:pt x="196931" y="9737"/>
                </a:cubicBezTo>
                <a:cubicBezTo>
                  <a:pt x="208573" y="9737"/>
                  <a:pt x="141369" y="19791"/>
                  <a:pt x="152481" y="19262"/>
                </a:cubicBezTo>
                <a:cubicBezTo>
                  <a:pt x="163593" y="18733"/>
                  <a:pt x="251435" y="9208"/>
                  <a:pt x="263606" y="6562"/>
                </a:cubicBezTo>
                <a:cubicBezTo>
                  <a:pt x="275777" y="3916"/>
                  <a:pt x="214394" y="4445"/>
                  <a:pt x="225506" y="3387"/>
                </a:cubicBezTo>
                <a:cubicBezTo>
                  <a:pt x="236618" y="2329"/>
                  <a:pt x="328164" y="-846"/>
                  <a:pt x="330281" y="212"/>
                </a:cubicBezTo>
                <a:cubicBezTo>
                  <a:pt x="332398" y="1270"/>
                  <a:pt x="238206" y="9737"/>
                  <a:pt x="238206" y="9737"/>
                </a:cubicBezTo>
                <a:cubicBezTo>
                  <a:pt x="209102" y="12912"/>
                  <a:pt x="188994" y="12383"/>
                  <a:pt x="155656" y="19262"/>
                </a:cubicBezTo>
                <a:cubicBezTo>
                  <a:pt x="122318" y="26141"/>
                  <a:pt x="3785" y="57891"/>
                  <a:pt x="81" y="57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F457E8B-A4B4-294A-E5E1-09BDA1AD2D83}"/>
              </a:ext>
            </a:extLst>
          </p:cNvPr>
          <p:cNvSpPr/>
          <p:nvPr/>
        </p:nvSpPr>
        <p:spPr>
          <a:xfrm>
            <a:off x="6800012" y="2898193"/>
            <a:ext cx="203334" cy="124426"/>
          </a:xfrm>
          <a:custGeom>
            <a:avLst/>
            <a:gdLst>
              <a:gd name="connsiteX0" fmla="*/ 13538 w 203334"/>
              <a:gd name="connsiteY0" fmla="*/ 582 h 124426"/>
              <a:gd name="connsiteX1" fmla="*/ 89738 w 203334"/>
              <a:gd name="connsiteY1" fmla="*/ 41857 h 124426"/>
              <a:gd name="connsiteX2" fmla="*/ 80213 w 203334"/>
              <a:gd name="connsiteY2" fmla="*/ 22807 h 124426"/>
              <a:gd name="connsiteX3" fmla="*/ 127838 w 203334"/>
              <a:gd name="connsiteY3" fmla="*/ 64082 h 124426"/>
              <a:gd name="connsiteX4" fmla="*/ 118313 w 203334"/>
              <a:gd name="connsiteY4" fmla="*/ 60907 h 124426"/>
              <a:gd name="connsiteX5" fmla="*/ 175463 w 203334"/>
              <a:gd name="connsiteY5" fmla="*/ 89482 h 124426"/>
              <a:gd name="connsiteX6" fmla="*/ 111963 w 203334"/>
              <a:gd name="connsiteY6" fmla="*/ 108532 h 124426"/>
              <a:gd name="connsiteX7" fmla="*/ 838 w 203334"/>
              <a:gd name="connsiteY7" fmla="*/ 124407 h 124426"/>
              <a:gd name="connsiteX8" fmla="*/ 175463 w 203334"/>
              <a:gd name="connsiteY8" fmla="*/ 111707 h 124426"/>
              <a:gd name="connsiteX9" fmla="*/ 200863 w 203334"/>
              <a:gd name="connsiteY9" fmla="*/ 108532 h 124426"/>
              <a:gd name="connsiteX10" fmla="*/ 153238 w 203334"/>
              <a:gd name="connsiteY10" fmla="*/ 83132 h 124426"/>
              <a:gd name="connsiteX11" fmla="*/ 105613 w 203334"/>
              <a:gd name="connsiteY11" fmla="*/ 79957 h 124426"/>
              <a:gd name="connsiteX12" fmla="*/ 13538 w 203334"/>
              <a:gd name="connsiteY12" fmla="*/ 582 h 124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334" h="124426">
                <a:moveTo>
                  <a:pt x="13538" y="582"/>
                </a:moveTo>
                <a:cubicBezTo>
                  <a:pt x="10892" y="-5768"/>
                  <a:pt x="89738" y="41857"/>
                  <a:pt x="89738" y="41857"/>
                </a:cubicBezTo>
                <a:cubicBezTo>
                  <a:pt x="100850" y="45561"/>
                  <a:pt x="73863" y="19103"/>
                  <a:pt x="80213" y="22807"/>
                </a:cubicBezTo>
                <a:cubicBezTo>
                  <a:pt x="86563" y="26511"/>
                  <a:pt x="127838" y="64082"/>
                  <a:pt x="127838" y="64082"/>
                </a:cubicBezTo>
                <a:cubicBezTo>
                  <a:pt x="134188" y="70432"/>
                  <a:pt x="110376" y="56674"/>
                  <a:pt x="118313" y="60907"/>
                </a:cubicBezTo>
                <a:cubicBezTo>
                  <a:pt x="126250" y="65140"/>
                  <a:pt x="176521" y="81545"/>
                  <a:pt x="175463" y="89482"/>
                </a:cubicBezTo>
                <a:cubicBezTo>
                  <a:pt x="174405" y="97419"/>
                  <a:pt x="141067" y="102711"/>
                  <a:pt x="111963" y="108532"/>
                </a:cubicBezTo>
                <a:cubicBezTo>
                  <a:pt x="82859" y="114353"/>
                  <a:pt x="-9745" y="123878"/>
                  <a:pt x="838" y="124407"/>
                </a:cubicBezTo>
                <a:cubicBezTo>
                  <a:pt x="11421" y="124936"/>
                  <a:pt x="142126" y="114353"/>
                  <a:pt x="175463" y="111707"/>
                </a:cubicBezTo>
                <a:cubicBezTo>
                  <a:pt x="208801" y="109061"/>
                  <a:pt x="204567" y="113294"/>
                  <a:pt x="200863" y="108532"/>
                </a:cubicBezTo>
                <a:cubicBezTo>
                  <a:pt x="197159" y="103770"/>
                  <a:pt x="169113" y="87894"/>
                  <a:pt x="153238" y="83132"/>
                </a:cubicBezTo>
                <a:cubicBezTo>
                  <a:pt x="137363" y="78370"/>
                  <a:pt x="124134" y="92128"/>
                  <a:pt x="105613" y="79957"/>
                </a:cubicBezTo>
                <a:cubicBezTo>
                  <a:pt x="87092" y="67786"/>
                  <a:pt x="16184" y="6932"/>
                  <a:pt x="13538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496AE5-F2CF-EF5D-7C63-603F9F027281}"/>
              </a:ext>
            </a:extLst>
          </p:cNvPr>
          <p:cNvSpPr/>
          <p:nvPr/>
        </p:nvSpPr>
        <p:spPr>
          <a:xfrm>
            <a:off x="6635526" y="2916606"/>
            <a:ext cx="273322" cy="128576"/>
          </a:xfrm>
          <a:custGeom>
            <a:avLst/>
            <a:gdLst>
              <a:gd name="connsiteX0" fmla="*/ 273274 w 273322"/>
              <a:gd name="connsiteY0" fmla="*/ 29794 h 128576"/>
              <a:gd name="connsiteX1" fmla="*/ 212949 w 273322"/>
              <a:gd name="connsiteY1" fmla="*/ 74244 h 128576"/>
              <a:gd name="connsiteX2" fmla="*/ 228824 w 273322"/>
              <a:gd name="connsiteY2" fmla="*/ 93294 h 128576"/>
              <a:gd name="connsiteX3" fmla="*/ 158974 w 273322"/>
              <a:gd name="connsiteY3" fmla="*/ 112344 h 128576"/>
              <a:gd name="connsiteX4" fmla="*/ 51024 w 273322"/>
              <a:gd name="connsiteY4" fmla="*/ 128219 h 128576"/>
              <a:gd name="connsiteX5" fmla="*/ 41499 w 273322"/>
              <a:gd name="connsiteY5" fmla="*/ 96469 h 128576"/>
              <a:gd name="connsiteX6" fmla="*/ 16099 w 273322"/>
              <a:gd name="connsiteY6" fmla="*/ 45669 h 128576"/>
              <a:gd name="connsiteX7" fmla="*/ 3399 w 273322"/>
              <a:gd name="connsiteY7" fmla="*/ 36144 h 128576"/>
              <a:gd name="connsiteX8" fmla="*/ 79599 w 273322"/>
              <a:gd name="connsiteY8" fmla="*/ 17094 h 128576"/>
              <a:gd name="connsiteX9" fmla="*/ 47849 w 273322"/>
              <a:gd name="connsiteY9" fmla="*/ 17094 h 128576"/>
              <a:gd name="connsiteX10" fmla="*/ 168499 w 273322"/>
              <a:gd name="connsiteY10" fmla="*/ 7569 h 128576"/>
              <a:gd name="connsiteX11" fmla="*/ 222474 w 273322"/>
              <a:gd name="connsiteY11" fmla="*/ 1219 h 128576"/>
              <a:gd name="connsiteX12" fmla="*/ 273274 w 273322"/>
              <a:gd name="connsiteY12" fmla="*/ 29794 h 12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322" h="128576">
                <a:moveTo>
                  <a:pt x="273274" y="29794"/>
                </a:moveTo>
                <a:cubicBezTo>
                  <a:pt x="271687" y="41965"/>
                  <a:pt x="212949" y="74244"/>
                  <a:pt x="212949" y="74244"/>
                </a:cubicBezTo>
                <a:cubicBezTo>
                  <a:pt x="205541" y="84827"/>
                  <a:pt x="237820" y="86944"/>
                  <a:pt x="228824" y="93294"/>
                </a:cubicBezTo>
                <a:cubicBezTo>
                  <a:pt x="219828" y="99644"/>
                  <a:pt x="188607" y="106523"/>
                  <a:pt x="158974" y="112344"/>
                </a:cubicBezTo>
                <a:cubicBezTo>
                  <a:pt x="129341" y="118165"/>
                  <a:pt x="70603" y="130865"/>
                  <a:pt x="51024" y="128219"/>
                </a:cubicBezTo>
                <a:cubicBezTo>
                  <a:pt x="31445" y="125573"/>
                  <a:pt x="47320" y="110227"/>
                  <a:pt x="41499" y="96469"/>
                </a:cubicBezTo>
                <a:cubicBezTo>
                  <a:pt x="35678" y="82711"/>
                  <a:pt x="16099" y="45669"/>
                  <a:pt x="16099" y="45669"/>
                </a:cubicBezTo>
                <a:cubicBezTo>
                  <a:pt x="9749" y="35615"/>
                  <a:pt x="-7184" y="40907"/>
                  <a:pt x="3399" y="36144"/>
                </a:cubicBezTo>
                <a:cubicBezTo>
                  <a:pt x="13982" y="31382"/>
                  <a:pt x="72191" y="20269"/>
                  <a:pt x="79599" y="17094"/>
                </a:cubicBezTo>
                <a:cubicBezTo>
                  <a:pt x="87007" y="13919"/>
                  <a:pt x="33032" y="18681"/>
                  <a:pt x="47849" y="17094"/>
                </a:cubicBezTo>
                <a:cubicBezTo>
                  <a:pt x="62666" y="15507"/>
                  <a:pt x="139395" y="10215"/>
                  <a:pt x="168499" y="7569"/>
                </a:cubicBezTo>
                <a:cubicBezTo>
                  <a:pt x="197603" y="4923"/>
                  <a:pt x="207657" y="-3014"/>
                  <a:pt x="222474" y="1219"/>
                </a:cubicBezTo>
                <a:cubicBezTo>
                  <a:pt x="237291" y="5452"/>
                  <a:pt x="274861" y="17623"/>
                  <a:pt x="273274" y="297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月 11">
            <a:extLst>
              <a:ext uri="{FF2B5EF4-FFF2-40B4-BE49-F238E27FC236}">
                <a16:creationId xmlns:a16="http://schemas.microsoft.com/office/drawing/2014/main" id="{6A1C923A-A1BD-0180-8839-EE7F6B1412F7}"/>
              </a:ext>
            </a:extLst>
          </p:cNvPr>
          <p:cNvSpPr/>
          <p:nvPr/>
        </p:nvSpPr>
        <p:spPr>
          <a:xfrm rot="13968596">
            <a:off x="6728117" y="2952403"/>
            <a:ext cx="62261" cy="84739"/>
          </a:xfrm>
          <a:prstGeom prst="mo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E2F2854-F5FD-3DEE-0735-BF2FC81B2043}"/>
              </a:ext>
            </a:extLst>
          </p:cNvPr>
          <p:cNvSpPr/>
          <p:nvPr/>
        </p:nvSpPr>
        <p:spPr>
          <a:xfrm>
            <a:off x="6518189" y="2927259"/>
            <a:ext cx="206794" cy="92166"/>
          </a:xfrm>
          <a:custGeom>
            <a:avLst/>
            <a:gdLst>
              <a:gd name="connsiteX0" fmla="*/ 206461 w 206794"/>
              <a:gd name="connsiteY0" fmla="*/ 91 h 92166"/>
              <a:gd name="connsiteX1" fmla="*/ 79461 w 206794"/>
              <a:gd name="connsiteY1" fmla="*/ 22316 h 92166"/>
              <a:gd name="connsiteX2" fmla="*/ 139786 w 206794"/>
              <a:gd name="connsiteY2" fmla="*/ 25491 h 92166"/>
              <a:gd name="connsiteX3" fmla="*/ 111211 w 206794"/>
              <a:gd name="connsiteY3" fmla="*/ 35016 h 92166"/>
              <a:gd name="connsiteX4" fmla="*/ 35011 w 206794"/>
              <a:gd name="connsiteY4" fmla="*/ 35016 h 92166"/>
              <a:gd name="connsiteX5" fmla="*/ 85811 w 206794"/>
              <a:gd name="connsiteY5" fmla="*/ 44541 h 92166"/>
              <a:gd name="connsiteX6" fmla="*/ 66761 w 206794"/>
              <a:gd name="connsiteY6" fmla="*/ 57241 h 92166"/>
              <a:gd name="connsiteX7" fmla="*/ 86 w 206794"/>
              <a:gd name="connsiteY7" fmla="*/ 92166 h 92166"/>
              <a:gd name="connsiteX8" fmla="*/ 54061 w 206794"/>
              <a:gd name="connsiteY8" fmla="*/ 57241 h 92166"/>
              <a:gd name="connsiteX9" fmla="*/ 114386 w 206794"/>
              <a:gd name="connsiteY9" fmla="*/ 31841 h 92166"/>
              <a:gd name="connsiteX10" fmla="*/ 206461 w 206794"/>
              <a:gd name="connsiteY10" fmla="*/ 91 h 9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794" h="92166">
                <a:moveTo>
                  <a:pt x="206461" y="91"/>
                </a:moveTo>
                <a:cubicBezTo>
                  <a:pt x="200640" y="-1497"/>
                  <a:pt x="90573" y="18083"/>
                  <a:pt x="79461" y="22316"/>
                </a:cubicBezTo>
                <a:cubicBezTo>
                  <a:pt x="68348" y="26549"/>
                  <a:pt x="134494" y="23374"/>
                  <a:pt x="139786" y="25491"/>
                </a:cubicBezTo>
                <a:cubicBezTo>
                  <a:pt x="145078" y="27608"/>
                  <a:pt x="128673" y="33429"/>
                  <a:pt x="111211" y="35016"/>
                </a:cubicBezTo>
                <a:cubicBezTo>
                  <a:pt x="93749" y="36603"/>
                  <a:pt x="39244" y="33429"/>
                  <a:pt x="35011" y="35016"/>
                </a:cubicBezTo>
                <a:cubicBezTo>
                  <a:pt x="30778" y="36603"/>
                  <a:pt x="85811" y="44541"/>
                  <a:pt x="85811" y="44541"/>
                </a:cubicBezTo>
                <a:cubicBezTo>
                  <a:pt x="91103" y="48245"/>
                  <a:pt x="81048" y="49304"/>
                  <a:pt x="66761" y="57241"/>
                </a:cubicBezTo>
                <a:cubicBezTo>
                  <a:pt x="52474" y="65178"/>
                  <a:pt x="2203" y="92166"/>
                  <a:pt x="86" y="92166"/>
                </a:cubicBezTo>
                <a:cubicBezTo>
                  <a:pt x="-2031" y="92166"/>
                  <a:pt x="35011" y="67295"/>
                  <a:pt x="54061" y="57241"/>
                </a:cubicBezTo>
                <a:cubicBezTo>
                  <a:pt x="73111" y="47187"/>
                  <a:pt x="88457" y="40837"/>
                  <a:pt x="114386" y="31841"/>
                </a:cubicBezTo>
                <a:cubicBezTo>
                  <a:pt x="140315" y="22845"/>
                  <a:pt x="212282" y="1679"/>
                  <a:pt x="206461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14535B-82B6-1EC4-B5A1-5CE7EA9A2BA3}"/>
              </a:ext>
            </a:extLst>
          </p:cNvPr>
          <p:cNvSpPr/>
          <p:nvPr/>
        </p:nvSpPr>
        <p:spPr>
          <a:xfrm>
            <a:off x="6839657" y="2930522"/>
            <a:ext cx="190982" cy="86019"/>
          </a:xfrm>
          <a:custGeom>
            <a:avLst/>
            <a:gdLst>
              <a:gd name="connsiteX0" fmla="*/ 15168 w 190982"/>
              <a:gd name="connsiteY0" fmla="*/ 3 h 86019"/>
              <a:gd name="connsiteX1" fmla="*/ 81843 w 190982"/>
              <a:gd name="connsiteY1" fmla="*/ 60328 h 86019"/>
              <a:gd name="connsiteX2" fmla="*/ 78668 w 190982"/>
              <a:gd name="connsiteY2" fmla="*/ 76203 h 86019"/>
              <a:gd name="connsiteX3" fmla="*/ 2468 w 190982"/>
              <a:gd name="connsiteY3" fmla="*/ 76203 h 86019"/>
              <a:gd name="connsiteX4" fmla="*/ 183443 w 190982"/>
              <a:gd name="connsiteY4" fmla="*/ 85728 h 86019"/>
              <a:gd name="connsiteX5" fmla="*/ 145343 w 190982"/>
              <a:gd name="connsiteY5" fmla="*/ 63503 h 86019"/>
              <a:gd name="connsiteX6" fmla="*/ 15168 w 190982"/>
              <a:gd name="connsiteY6" fmla="*/ 3 h 86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82" h="86019">
                <a:moveTo>
                  <a:pt x="15168" y="3"/>
                </a:moveTo>
                <a:cubicBezTo>
                  <a:pt x="4585" y="-526"/>
                  <a:pt x="81843" y="60328"/>
                  <a:pt x="81843" y="60328"/>
                </a:cubicBezTo>
                <a:cubicBezTo>
                  <a:pt x="92426" y="73028"/>
                  <a:pt x="91897" y="73557"/>
                  <a:pt x="78668" y="76203"/>
                </a:cubicBezTo>
                <a:cubicBezTo>
                  <a:pt x="65439" y="78849"/>
                  <a:pt x="-14994" y="74616"/>
                  <a:pt x="2468" y="76203"/>
                </a:cubicBezTo>
                <a:cubicBezTo>
                  <a:pt x="19930" y="77790"/>
                  <a:pt x="159630" y="87845"/>
                  <a:pt x="183443" y="85728"/>
                </a:cubicBezTo>
                <a:cubicBezTo>
                  <a:pt x="207256" y="83611"/>
                  <a:pt x="169156" y="75145"/>
                  <a:pt x="145343" y="63503"/>
                </a:cubicBezTo>
                <a:cubicBezTo>
                  <a:pt x="121530" y="51861"/>
                  <a:pt x="25751" y="532"/>
                  <a:pt x="151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6B4B909-0A65-C4E5-9F98-0D45768836B1}"/>
              </a:ext>
            </a:extLst>
          </p:cNvPr>
          <p:cNvSpPr/>
          <p:nvPr/>
        </p:nvSpPr>
        <p:spPr>
          <a:xfrm>
            <a:off x="6583732" y="2925730"/>
            <a:ext cx="163415" cy="163610"/>
          </a:xfrm>
          <a:custGeom>
            <a:avLst/>
            <a:gdLst>
              <a:gd name="connsiteX0" fmla="*/ 134568 w 163415"/>
              <a:gd name="connsiteY0" fmla="*/ 1620 h 163610"/>
              <a:gd name="connsiteX1" fmla="*/ 52018 w 163415"/>
              <a:gd name="connsiteY1" fmla="*/ 80995 h 163610"/>
              <a:gd name="connsiteX2" fmla="*/ 20268 w 163415"/>
              <a:gd name="connsiteY2" fmla="*/ 96870 h 163610"/>
              <a:gd name="connsiteX3" fmla="*/ 86943 w 163415"/>
              <a:gd name="connsiteY3" fmla="*/ 119095 h 163610"/>
              <a:gd name="connsiteX4" fmla="*/ 163143 w 163415"/>
              <a:gd name="connsiteY4" fmla="*/ 128620 h 163610"/>
              <a:gd name="connsiteX5" fmla="*/ 109168 w 163415"/>
              <a:gd name="connsiteY5" fmla="*/ 131795 h 163610"/>
              <a:gd name="connsiteX6" fmla="*/ 26618 w 163415"/>
              <a:gd name="connsiteY6" fmla="*/ 163545 h 163610"/>
              <a:gd name="connsiteX7" fmla="*/ 99643 w 163415"/>
              <a:gd name="connsiteY7" fmla="*/ 122270 h 163610"/>
              <a:gd name="connsiteX8" fmla="*/ 4393 w 163415"/>
              <a:gd name="connsiteY8" fmla="*/ 122270 h 163610"/>
              <a:gd name="connsiteX9" fmla="*/ 23443 w 163415"/>
              <a:gd name="connsiteY9" fmla="*/ 77820 h 163610"/>
              <a:gd name="connsiteX10" fmla="*/ 90118 w 163415"/>
              <a:gd name="connsiteY10" fmla="*/ 30195 h 163610"/>
              <a:gd name="connsiteX11" fmla="*/ 134568 w 163415"/>
              <a:gd name="connsiteY11" fmla="*/ 1620 h 1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3415" h="163610">
                <a:moveTo>
                  <a:pt x="134568" y="1620"/>
                </a:moveTo>
                <a:cubicBezTo>
                  <a:pt x="128218" y="10087"/>
                  <a:pt x="71068" y="65120"/>
                  <a:pt x="52018" y="80995"/>
                </a:cubicBezTo>
                <a:cubicBezTo>
                  <a:pt x="32968" y="96870"/>
                  <a:pt x="14447" y="90520"/>
                  <a:pt x="20268" y="96870"/>
                </a:cubicBezTo>
                <a:cubicBezTo>
                  <a:pt x="26089" y="103220"/>
                  <a:pt x="63130" y="113803"/>
                  <a:pt x="86943" y="119095"/>
                </a:cubicBezTo>
                <a:cubicBezTo>
                  <a:pt x="110756" y="124387"/>
                  <a:pt x="159439" y="126503"/>
                  <a:pt x="163143" y="128620"/>
                </a:cubicBezTo>
                <a:cubicBezTo>
                  <a:pt x="166847" y="130737"/>
                  <a:pt x="131922" y="125974"/>
                  <a:pt x="109168" y="131795"/>
                </a:cubicBezTo>
                <a:cubicBezTo>
                  <a:pt x="86414" y="137616"/>
                  <a:pt x="28205" y="165132"/>
                  <a:pt x="26618" y="163545"/>
                </a:cubicBezTo>
                <a:cubicBezTo>
                  <a:pt x="25031" y="161958"/>
                  <a:pt x="103347" y="129149"/>
                  <a:pt x="99643" y="122270"/>
                </a:cubicBezTo>
                <a:cubicBezTo>
                  <a:pt x="95939" y="115391"/>
                  <a:pt x="17093" y="129678"/>
                  <a:pt x="4393" y="122270"/>
                </a:cubicBezTo>
                <a:cubicBezTo>
                  <a:pt x="-8307" y="114862"/>
                  <a:pt x="9155" y="93166"/>
                  <a:pt x="23443" y="77820"/>
                </a:cubicBezTo>
                <a:cubicBezTo>
                  <a:pt x="37730" y="62474"/>
                  <a:pt x="71597" y="40249"/>
                  <a:pt x="90118" y="30195"/>
                </a:cubicBezTo>
                <a:cubicBezTo>
                  <a:pt x="108639" y="20141"/>
                  <a:pt x="140918" y="-6847"/>
                  <a:pt x="134568" y="1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A9095F9-55CB-5284-6A53-8C5F270C599F}"/>
              </a:ext>
            </a:extLst>
          </p:cNvPr>
          <p:cNvSpPr/>
          <p:nvPr/>
        </p:nvSpPr>
        <p:spPr>
          <a:xfrm>
            <a:off x="6725111" y="3009893"/>
            <a:ext cx="223127" cy="46289"/>
          </a:xfrm>
          <a:custGeom>
            <a:avLst/>
            <a:gdLst>
              <a:gd name="connsiteX0" fmla="*/ 129714 w 223127"/>
              <a:gd name="connsiteY0" fmla="*/ 7 h 46289"/>
              <a:gd name="connsiteX1" fmla="*/ 221789 w 223127"/>
              <a:gd name="connsiteY1" fmla="*/ 31757 h 46289"/>
              <a:gd name="connsiteX2" fmla="*/ 186864 w 223127"/>
              <a:gd name="connsiteY2" fmla="*/ 28582 h 46289"/>
              <a:gd name="connsiteX3" fmla="*/ 69389 w 223127"/>
              <a:gd name="connsiteY3" fmla="*/ 22232 h 46289"/>
              <a:gd name="connsiteX4" fmla="*/ 82089 w 223127"/>
              <a:gd name="connsiteY4" fmla="*/ 25407 h 46289"/>
              <a:gd name="connsiteX5" fmla="*/ 31289 w 223127"/>
              <a:gd name="connsiteY5" fmla="*/ 44457 h 46289"/>
              <a:gd name="connsiteX6" fmla="*/ 50339 w 223127"/>
              <a:gd name="connsiteY6" fmla="*/ 44457 h 46289"/>
              <a:gd name="connsiteX7" fmla="*/ 2714 w 223127"/>
              <a:gd name="connsiteY7" fmla="*/ 34932 h 46289"/>
              <a:gd name="connsiteX8" fmla="*/ 129714 w 223127"/>
              <a:gd name="connsiteY8" fmla="*/ 7 h 4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127" h="46289">
                <a:moveTo>
                  <a:pt x="129714" y="7"/>
                </a:moveTo>
                <a:cubicBezTo>
                  <a:pt x="166226" y="-522"/>
                  <a:pt x="212264" y="26994"/>
                  <a:pt x="221789" y="31757"/>
                </a:cubicBezTo>
                <a:cubicBezTo>
                  <a:pt x="231314" y="36520"/>
                  <a:pt x="186864" y="28582"/>
                  <a:pt x="186864" y="28582"/>
                </a:cubicBezTo>
                <a:lnTo>
                  <a:pt x="69389" y="22232"/>
                </a:lnTo>
                <a:cubicBezTo>
                  <a:pt x="51927" y="21703"/>
                  <a:pt x="88439" y="21703"/>
                  <a:pt x="82089" y="25407"/>
                </a:cubicBezTo>
                <a:cubicBezTo>
                  <a:pt x="75739" y="29111"/>
                  <a:pt x="36581" y="41282"/>
                  <a:pt x="31289" y="44457"/>
                </a:cubicBezTo>
                <a:cubicBezTo>
                  <a:pt x="25997" y="47632"/>
                  <a:pt x="55101" y="46044"/>
                  <a:pt x="50339" y="44457"/>
                </a:cubicBezTo>
                <a:cubicBezTo>
                  <a:pt x="45577" y="42870"/>
                  <a:pt x="-13161" y="38107"/>
                  <a:pt x="2714" y="34932"/>
                </a:cubicBezTo>
                <a:cubicBezTo>
                  <a:pt x="18589" y="31757"/>
                  <a:pt x="93202" y="536"/>
                  <a:pt x="12971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0DF3829-1DA3-B56F-CA3F-E405EA2B25EB}"/>
              </a:ext>
            </a:extLst>
          </p:cNvPr>
          <p:cNvSpPr/>
          <p:nvPr/>
        </p:nvSpPr>
        <p:spPr>
          <a:xfrm>
            <a:off x="6479629" y="2879058"/>
            <a:ext cx="519209" cy="191211"/>
          </a:xfrm>
          <a:custGeom>
            <a:avLst/>
            <a:gdLst>
              <a:gd name="connsiteX0" fmla="*/ 546 w 519209"/>
              <a:gd name="connsiteY0" fmla="*/ 191167 h 191211"/>
              <a:gd name="connsiteX1" fmla="*/ 95796 w 519209"/>
              <a:gd name="connsiteY1" fmla="*/ 89567 h 191211"/>
              <a:gd name="connsiteX2" fmla="*/ 133896 w 519209"/>
              <a:gd name="connsiteY2" fmla="*/ 86392 h 191211"/>
              <a:gd name="connsiteX3" fmla="*/ 105321 w 519209"/>
              <a:gd name="connsiteY3" fmla="*/ 70517 h 191211"/>
              <a:gd name="connsiteX4" fmla="*/ 165646 w 519209"/>
              <a:gd name="connsiteY4" fmla="*/ 64167 h 191211"/>
              <a:gd name="connsiteX5" fmla="*/ 143421 w 519209"/>
              <a:gd name="connsiteY5" fmla="*/ 45117 h 191211"/>
              <a:gd name="connsiteX6" fmla="*/ 219621 w 519209"/>
              <a:gd name="connsiteY6" fmla="*/ 51467 h 191211"/>
              <a:gd name="connsiteX7" fmla="*/ 194221 w 519209"/>
              <a:gd name="connsiteY7" fmla="*/ 29242 h 191211"/>
              <a:gd name="connsiteX8" fmla="*/ 273596 w 519209"/>
              <a:gd name="connsiteY8" fmla="*/ 10192 h 191211"/>
              <a:gd name="connsiteX9" fmla="*/ 251371 w 519209"/>
              <a:gd name="connsiteY9" fmla="*/ 10192 h 191211"/>
              <a:gd name="connsiteX10" fmla="*/ 359321 w 519209"/>
              <a:gd name="connsiteY10" fmla="*/ 19717 h 191211"/>
              <a:gd name="connsiteX11" fmla="*/ 343446 w 519209"/>
              <a:gd name="connsiteY11" fmla="*/ 667 h 191211"/>
              <a:gd name="connsiteX12" fmla="*/ 397421 w 519209"/>
              <a:gd name="connsiteY12" fmla="*/ 48292 h 191211"/>
              <a:gd name="connsiteX13" fmla="*/ 406946 w 519209"/>
              <a:gd name="connsiteY13" fmla="*/ 29242 h 191211"/>
              <a:gd name="connsiteX14" fmla="*/ 438696 w 519209"/>
              <a:gd name="connsiteY14" fmla="*/ 54642 h 191211"/>
              <a:gd name="connsiteX15" fmla="*/ 422821 w 519209"/>
              <a:gd name="connsiteY15" fmla="*/ 35592 h 191211"/>
              <a:gd name="connsiteX16" fmla="*/ 518071 w 519209"/>
              <a:gd name="connsiteY16" fmla="*/ 80042 h 191211"/>
              <a:gd name="connsiteX17" fmla="*/ 470446 w 519209"/>
              <a:gd name="connsiteY17" fmla="*/ 57817 h 191211"/>
              <a:gd name="connsiteX18" fmla="*/ 397421 w 519209"/>
              <a:gd name="connsiteY18" fmla="*/ 3842 h 191211"/>
              <a:gd name="connsiteX19" fmla="*/ 410121 w 519209"/>
              <a:gd name="connsiteY19" fmla="*/ 19717 h 191211"/>
              <a:gd name="connsiteX20" fmla="*/ 276771 w 519209"/>
              <a:gd name="connsiteY20" fmla="*/ 667 h 191211"/>
              <a:gd name="connsiteX21" fmla="*/ 137071 w 519209"/>
              <a:gd name="connsiteY21" fmla="*/ 19717 h 191211"/>
              <a:gd name="connsiteX22" fmla="*/ 197396 w 519209"/>
              <a:gd name="connsiteY22" fmla="*/ 16542 h 191211"/>
              <a:gd name="connsiteX23" fmla="*/ 149771 w 519209"/>
              <a:gd name="connsiteY23" fmla="*/ 38767 h 191211"/>
              <a:gd name="connsiteX24" fmla="*/ 51346 w 519209"/>
              <a:gd name="connsiteY24" fmla="*/ 60992 h 191211"/>
              <a:gd name="connsiteX25" fmla="*/ 118021 w 519209"/>
              <a:gd name="connsiteY25" fmla="*/ 60992 h 191211"/>
              <a:gd name="connsiteX26" fmla="*/ 83096 w 519209"/>
              <a:gd name="connsiteY26" fmla="*/ 86392 h 191211"/>
              <a:gd name="connsiteX27" fmla="*/ 57696 w 519209"/>
              <a:gd name="connsiteY27" fmla="*/ 102267 h 191211"/>
              <a:gd name="connsiteX28" fmla="*/ 546 w 519209"/>
              <a:gd name="connsiteY28" fmla="*/ 191167 h 19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9209" h="191211">
                <a:moveTo>
                  <a:pt x="546" y="191167"/>
                </a:moveTo>
                <a:cubicBezTo>
                  <a:pt x="6896" y="189050"/>
                  <a:pt x="73571" y="107029"/>
                  <a:pt x="95796" y="89567"/>
                </a:cubicBezTo>
                <a:cubicBezTo>
                  <a:pt x="118021" y="72105"/>
                  <a:pt x="132309" y="89567"/>
                  <a:pt x="133896" y="86392"/>
                </a:cubicBezTo>
                <a:cubicBezTo>
                  <a:pt x="135483" y="83217"/>
                  <a:pt x="100029" y="74221"/>
                  <a:pt x="105321" y="70517"/>
                </a:cubicBezTo>
                <a:cubicBezTo>
                  <a:pt x="110613" y="66813"/>
                  <a:pt x="159296" y="68400"/>
                  <a:pt x="165646" y="64167"/>
                </a:cubicBezTo>
                <a:cubicBezTo>
                  <a:pt x="171996" y="59934"/>
                  <a:pt x="134425" y="47234"/>
                  <a:pt x="143421" y="45117"/>
                </a:cubicBezTo>
                <a:cubicBezTo>
                  <a:pt x="152417" y="43000"/>
                  <a:pt x="211154" y="54113"/>
                  <a:pt x="219621" y="51467"/>
                </a:cubicBezTo>
                <a:cubicBezTo>
                  <a:pt x="228088" y="48821"/>
                  <a:pt x="185225" y="36121"/>
                  <a:pt x="194221" y="29242"/>
                </a:cubicBezTo>
                <a:cubicBezTo>
                  <a:pt x="203217" y="22363"/>
                  <a:pt x="264071" y="13367"/>
                  <a:pt x="273596" y="10192"/>
                </a:cubicBezTo>
                <a:cubicBezTo>
                  <a:pt x="283121" y="7017"/>
                  <a:pt x="237084" y="8605"/>
                  <a:pt x="251371" y="10192"/>
                </a:cubicBezTo>
                <a:cubicBezTo>
                  <a:pt x="265658" y="11779"/>
                  <a:pt x="343975" y="21304"/>
                  <a:pt x="359321" y="19717"/>
                </a:cubicBezTo>
                <a:cubicBezTo>
                  <a:pt x="374667" y="18129"/>
                  <a:pt x="337096" y="-4095"/>
                  <a:pt x="343446" y="667"/>
                </a:cubicBezTo>
                <a:cubicBezTo>
                  <a:pt x="349796" y="5429"/>
                  <a:pt x="386838" y="43529"/>
                  <a:pt x="397421" y="48292"/>
                </a:cubicBezTo>
                <a:cubicBezTo>
                  <a:pt x="408004" y="53054"/>
                  <a:pt x="400067" y="28184"/>
                  <a:pt x="406946" y="29242"/>
                </a:cubicBezTo>
                <a:cubicBezTo>
                  <a:pt x="413825" y="30300"/>
                  <a:pt x="436050" y="53584"/>
                  <a:pt x="438696" y="54642"/>
                </a:cubicBezTo>
                <a:cubicBezTo>
                  <a:pt x="441342" y="55700"/>
                  <a:pt x="409592" y="31359"/>
                  <a:pt x="422821" y="35592"/>
                </a:cubicBezTo>
                <a:cubicBezTo>
                  <a:pt x="436050" y="39825"/>
                  <a:pt x="518071" y="80042"/>
                  <a:pt x="518071" y="80042"/>
                </a:cubicBezTo>
                <a:cubicBezTo>
                  <a:pt x="526008" y="83746"/>
                  <a:pt x="490554" y="70517"/>
                  <a:pt x="470446" y="57817"/>
                </a:cubicBezTo>
                <a:cubicBezTo>
                  <a:pt x="450338" y="45117"/>
                  <a:pt x="407475" y="10192"/>
                  <a:pt x="397421" y="3842"/>
                </a:cubicBezTo>
                <a:cubicBezTo>
                  <a:pt x="387367" y="-2508"/>
                  <a:pt x="430229" y="20246"/>
                  <a:pt x="410121" y="19717"/>
                </a:cubicBezTo>
                <a:cubicBezTo>
                  <a:pt x="390013" y="19188"/>
                  <a:pt x="322279" y="667"/>
                  <a:pt x="276771" y="667"/>
                </a:cubicBezTo>
                <a:cubicBezTo>
                  <a:pt x="231263" y="667"/>
                  <a:pt x="150300" y="17071"/>
                  <a:pt x="137071" y="19717"/>
                </a:cubicBezTo>
                <a:cubicBezTo>
                  <a:pt x="123842" y="22363"/>
                  <a:pt x="195279" y="13367"/>
                  <a:pt x="197396" y="16542"/>
                </a:cubicBezTo>
                <a:cubicBezTo>
                  <a:pt x="199513" y="19717"/>
                  <a:pt x="174113" y="31359"/>
                  <a:pt x="149771" y="38767"/>
                </a:cubicBezTo>
                <a:cubicBezTo>
                  <a:pt x="125429" y="46175"/>
                  <a:pt x="56638" y="57288"/>
                  <a:pt x="51346" y="60992"/>
                </a:cubicBezTo>
                <a:cubicBezTo>
                  <a:pt x="46054" y="64696"/>
                  <a:pt x="112729" y="56759"/>
                  <a:pt x="118021" y="60992"/>
                </a:cubicBezTo>
                <a:cubicBezTo>
                  <a:pt x="123313" y="65225"/>
                  <a:pt x="93150" y="79513"/>
                  <a:pt x="83096" y="86392"/>
                </a:cubicBezTo>
                <a:cubicBezTo>
                  <a:pt x="73042" y="93271"/>
                  <a:pt x="70396" y="85863"/>
                  <a:pt x="57696" y="102267"/>
                </a:cubicBezTo>
                <a:cubicBezTo>
                  <a:pt x="44996" y="118671"/>
                  <a:pt x="-5804" y="193284"/>
                  <a:pt x="546" y="191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180121A-20C8-68C9-9AC7-B7BEF87EB85C}"/>
              </a:ext>
            </a:extLst>
          </p:cNvPr>
          <p:cNvSpPr/>
          <p:nvPr/>
        </p:nvSpPr>
        <p:spPr>
          <a:xfrm>
            <a:off x="6384887" y="3034457"/>
            <a:ext cx="678212" cy="67854"/>
          </a:xfrm>
          <a:custGeom>
            <a:avLst/>
            <a:gdLst>
              <a:gd name="connsiteX0" fmla="*/ 38 w 678212"/>
              <a:gd name="connsiteY0" fmla="*/ 67518 h 67854"/>
              <a:gd name="connsiteX1" fmla="*/ 222288 w 678212"/>
              <a:gd name="connsiteY1" fmla="*/ 54818 h 67854"/>
              <a:gd name="connsiteX2" fmla="*/ 181013 w 678212"/>
              <a:gd name="connsiteY2" fmla="*/ 57993 h 67854"/>
              <a:gd name="connsiteX3" fmla="*/ 333413 w 678212"/>
              <a:gd name="connsiteY3" fmla="*/ 45293 h 67854"/>
              <a:gd name="connsiteX4" fmla="*/ 387388 w 678212"/>
              <a:gd name="connsiteY4" fmla="*/ 48468 h 67854"/>
              <a:gd name="connsiteX5" fmla="*/ 336588 w 678212"/>
              <a:gd name="connsiteY5" fmla="*/ 32593 h 67854"/>
              <a:gd name="connsiteX6" fmla="*/ 412788 w 678212"/>
              <a:gd name="connsiteY6" fmla="*/ 26243 h 67854"/>
              <a:gd name="connsiteX7" fmla="*/ 504863 w 678212"/>
              <a:gd name="connsiteY7" fmla="*/ 26243 h 67854"/>
              <a:gd name="connsiteX8" fmla="*/ 482638 w 678212"/>
              <a:gd name="connsiteY8" fmla="*/ 23068 h 67854"/>
              <a:gd name="connsiteX9" fmla="*/ 527088 w 678212"/>
              <a:gd name="connsiteY9" fmla="*/ 16718 h 67854"/>
              <a:gd name="connsiteX10" fmla="*/ 517563 w 678212"/>
              <a:gd name="connsiteY10" fmla="*/ 4018 h 67854"/>
              <a:gd name="connsiteX11" fmla="*/ 552488 w 678212"/>
              <a:gd name="connsiteY11" fmla="*/ 13543 h 67854"/>
              <a:gd name="connsiteX12" fmla="*/ 555663 w 678212"/>
              <a:gd name="connsiteY12" fmla="*/ 843 h 67854"/>
              <a:gd name="connsiteX13" fmla="*/ 676313 w 678212"/>
              <a:gd name="connsiteY13" fmla="*/ 42118 h 67854"/>
              <a:gd name="connsiteX14" fmla="*/ 622338 w 678212"/>
              <a:gd name="connsiteY14" fmla="*/ 10368 h 67854"/>
              <a:gd name="connsiteX15" fmla="*/ 527088 w 678212"/>
              <a:gd name="connsiteY15" fmla="*/ 13543 h 67854"/>
              <a:gd name="connsiteX16" fmla="*/ 498513 w 678212"/>
              <a:gd name="connsiteY16" fmla="*/ 19893 h 67854"/>
              <a:gd name="connsiteX17" fmla="*/ 371513 w 678212"/>
              <a:gd name="connsiteY17" fmla="*/ 23068 h 67854"/>
              <a:gd name="connsiteX18" fmla="*/ 346113 w 678212"/>
              <a:gd name="connsiteY18" fmla="*/ 32593 h 67854"/>
              <a:gd name="connsiteX19" fmla="*/ 231813 w 678212"/>
              <a:gd name="connsiteY19" fmla="*/ 48468 h 67854"/>
              <a:gd name="connsiteX20" fmla="*/ 250863 w 678212"/>
              <a:gd name="connsiteY20" fmla="*/ 29418 h 67854"/>
              <a:gd name="connsiteX21" fmla="*/ 174663 w 678212"/>
              <a:gd name="connsiteY21" fmla="*/ 35768 h 67854"/>
              <a:gd name="connsiteX22" fmla="*/ 241338 w 678212"/>
              <a:gd name="connsiteY22" fmla="*/ 38943 h 67854"/>
              <a:gd name="connsiteX23" fmla="*/ 38 w 678212"/>
              <a:gd name="connsiteY23" fmla="*/ 67518 h 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8212" h="67854">
                <a:moveTo>
                  <a:pt x="38" y="67518"/>
                </a:moveTo>
                <a:cubicBezTo>
                  <a:pt x="-3137" y="70164"/>
                  <a:pt x="192126" y="56405"/>
                  <a:pt x="222288" y="54818"/>
                </a:cubicBezTo>
                <a:cubicBezTo>
                  <a:pt x="252450" y="53231"/>
                  <a:pt x="181013" y="57993"/>
                  <a:pt x="181013" y="57993"/>
                </a:cubicBezTo>
                <a:cubicBezTo>
                  <a:pt x="199534" y="56406"/>
                  <a:pt x="299017" y="46880"/>
                  <a:pt x="333413" y="45293"/>
                </a:cubicBezTo>
                <a:cubicBezTo>
                  <a:pt x="367809" y="43705"/>
                  <a:pt x="386859" y="50585"/>
                  <a:pt x="387388" y="48468"/>
                </a:cubicBezTo>
                <a:cubicBezTo>
                  <a:pt x="387917" y="46351"/>
                  <a:pt x="332355" y="36297"/>
                  <a:pt x="336588" y="32593"/>
                </a:cubicBezTo>
                <a:cubicBezTo>
                  <a:pt x="340821" y="28889"/>
                  <a:pt x="384742" y="27301"/>
                  <a:pt x="412788" y="26243"/>
                </a:cubicBezTo>
                <a:cubicBezTo>
                  <a:pt x="440834" y="25185"/>
                  <a:pt x="493221" y="26772"/>
                  <a:pt x="504863" y="26243"/>
                </a:cubicBezTo>
                <a:cubicBezTo>
                  <a:pt x="516505" y="25714"/>
                  <a:pt x="478934" y="24655"/>
                  <a:pt x="482638" y="23068"/>
                </a:cubicBezTo>
                <a:cubicBezTo>
                  <a:pt x="486342" y="21481"/>
                  <a:pt x="527088" y="16718"/>
                  <a:pt x="527088" y="16718"/>
                </a:cubicBezTo>
                <a:cubicBezTo>
                  <a:pt x="532909" y="13543"/>
                  <a:pt x="513330" y="4547"/>
                  <a:pt x="517563" y="4018"/>
                </a:cubicBezTo>
                <a:cubicBezTo>
                  <a:pt x="521796" y="3489"/>
                  <a:pt x="552488" y="13543"/>
                  <a:pt x="552488" y="13543"/>
                </a:cubicBezTo>
                <a:cubicBezTo>
                  <a:pt x="558838" y="13014"/>
                  <a:pt x="535026" y="-3919"/>
                  <a:pt x="555663" y="843"/>
                </a:cubicBezTo>
                <a:cubicBezTo>
                  <a:pt x="576300" y="5605"/>
                  <a:pt x="665201" y="40531"/>
                  <a:pt x="676313" y="42118"/>
                </a:cubicBezTo>
                <a:cubicBezTo>
                  <a:pt x="687425" y="43705"/>
                  <a:pt x="647209" y="15130"/>
                  <a:pt x="622338" y="10368"/>
                </a:cubicBezTo>
                <a:cubicBezTo>
                  <a:pt x="597467" y="5606"/>
                  <a:pt x="547725" y="11956"/>
                  <a:pt x="527088" y="13543"/>
                </a:cubicBezTo>
                <a:cubicBezTo>
                  <a:pt x="506451" y="15130"/>
                  <a:pt x="524442" y="18305"/>
                  <a:pt x="498513" y="19893"/>
                </a:cubicBezTo>
                <a:cubicBezTo>
                  <a:pt x="472584" y="21480"/>
                  <a:pt x="396913" y="20951"/>
                  <a:pt x="371513" y="23068"/>
                </a:cubicBezTo>
                <a:cubicBezTo>
                  <a:pt x="346113" y="25185"/>
                  <a:pt x="369396" y="28360"/>
                  <a:pt x="346113" y="32593"/>
                </a:cubicBezTo>
                <a:cubicBezTo>
                  <a:pt x="322830" y="36826"/>
                  <a:pt x="247688" y="48997"/>
                  <a:pt x="231813" y="48468"/>
                </a:cubicBezTo>
                <a:cubicBezTo>
                  <a:pt x="215938" y="47939"/>
                  <a:pt x="260388" y="31535"/>
                  <a:pt x="250863" y="29418"/>
                </a:cubicBezTo>
                <a:cubicBezTo>
                  <a:pt x="241338" y="27301"/>
                  <a:pt x="176250" y="34181"/>
                  <a:pt x="174663" y="35768"/>
                </a:cubicBezTo>
                <a:cubicBezTo>
                  <a:pt x="173076" y="37355"/>
                  <a:pt x="262505" y="35768"/>
                  <a:pt x="241338" y="38943"/>
                </a:cubicBezTo>
                <a:cubicBezTo>
                  <a:pt x="220171" y="42118"/>
                  <a:pt x="3213" y="64872"/>
                  <a:pt x="38" y="67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134E51F-6EFF-70D7-3DF5-DD859801EA02}"/>
              </a:ext>
            </a:extLst>
          </p:cNvPr>
          <p:cNvSpPr/>
          <p:nvPr/>
        </p:nvSpPr>
        <p:spPr>
          <a:xfrm>
            <a:off x="6559081" y="3098800"/>
            <a:ext cx="290148" cy="22225"/>
          </a:xfrm>
          <a:custGeom>
            <a:avLst/>
            <a:gdLst>
              <a:gd name="connsiteX0" fmla="*/ 469 w 290148"/>
              <a:gd name="connsiteY0" fmla="*/ 12700 h 22225"/>
              <a:gd name="connsiteX1" fmla="*/ 219544 w 290148"/>
              <a:gd name="connsiteY1" fmla="*/ 12700 h 22225"/>
              <a:gd name="connsiteX2" fmla="*/ 210019 w 290148"/>
              <a:gd name="connsiteY2" fmla="*/ 0 h 22225"/>
              <a:gd name="connsiteX3" fmla="*/ 289394 w 290148"/>
              <a:gd name="connsiteY3" fmla="*/ 12700 h 22225"/>
              <a:gd name="connsiteX4" fmla="*/ 244944 w 290148"/>
              <a:gd name="connsiteY4" fmla="*/ 12700 h 22225"/>
              <a:gd name="connsiteX5" fmla="*/ 162394 w 290148"/>
              <a:gd name="connsiteY5" fmla="*/ 22225 h 22225"/>
              <a:gd name="connsiteX6" fmla="*/ 469 w 290148"/>
              <a:gd name="connsiteY6" fmla="*/ 12700 h 2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148" h="22225">
                <a:moveTo>
                  <a:pt x="469" y="12700"/>
                </a:moveTo>
                <a:cubicBezTo>
                  <a:pt x="9994" y="11112"/>
                  <a:pt x="219544" y="12700"/>
                  <a:pt x="219544" y="12700"/>
                </a:cubicBezTo>
                <a:cubicBezTo>
                  <a:pt x="254469" y="10583"/>
                  <a:pt x="198377" y="0"/>
                  <a:pt x="210019" y="0"/>
                </a:cubicBezTo>
                <a:cubicBezTo>
                  <a:pt x="221661" y="0"/>
                  <a:pt x="283573" y="10583"/>
                  <a:pt x="289394" y="12700"/>
                </a:cubicBezTo>
                <a:cubicBezTo>
                  <a:pt x="295215" y="14817"/>
                  <a:pt x="266111" y="11113"/>
                  <a:pt x="244944" y="12700"/>
                </a:cubicBezTo>
                <a:cubicBezTo>
                  <a:pt x="223777" y="14287"/>
                  <a:pt x="195731" y="22225"/>
                  <a:pt x="162394" y="22225"/>
                </a:cubicBezTo>
                <a:cubicBezTo>
                  <a:pt x="129057" y="22225"/>
                  <a:pt x="-9056" y="14288"/>
                  <a:pt x="469" y="127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331A2CB-C3A3-9A48-9529-D9D0B7163D80}"/>
              </a:ext>
            </a:extLst>
          </p:cNvPr>
          <p:cNvSpPr/>
          <p:nvPr/>
        </p:nvSpPr>
        <p:spPr>
          <a:xfrm>
            <a:off x="6934123" y="2917823"/>
            <a:ext cx="124911" cy="154503"/>
          </a:xfrm>
          <a:custGeom>
            <a:avLst/>
            <a:gdLst>
              <a:gd name="connsiteX0" fmla="*/ 77 w 124911"/>
              <a:gd name="connsiteY0" fmla="*/ 2 h 154503"/>
              <a:gd name="connsiteX1" fmla="*/ 95327 w 124911"/>
              <a:gd name="connsiteY1" fmla="*/ 69852 h 154503"/>
              <a:gd name="connsiteX2" fmla="*/ 79452 w 124911"/>
              <a:gd name="connsiteY2" fmla="*/ 60327 h 154503"/>
              <a:gd name="connsiteX3" fmla="*/ 123902 w 124911"/>
              <a:gd name="connsiteY3" fmla="*/ 152402 h 154503"/>
              <a:gd name="connsiteX4" fmla="*/ 108027 w 124911"/>
              <a:gd name="connsiteY4" fmla="*/ 120652 h 154503"/>
              <a:gd name="connsiteX5" fmla="*/ 79452 w 124911"/>
              <a:gd name="connsiteY5" fmla="*/ 73027 h 154503"/>
              <a:gd name="connsiteX6" fmla="*/ 77 w 124911"/>
              <a:gd name="connsiteY6" fmla="*/ 2 h 154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911" h="154503">
                <a:moveTo>
                  <a:pt x="77" y="2"/>
                </a:moveTo>
                <a:cubicBezTo>
                  <a:pt x="2723" y="-527"/>
                  <a:pt x="95327" y="69852"/>
                  <a:pt x="95327" y="69852"/>
                </a:cubicBezTo>
                <a:cubicBezTo>
                  <a:pt x="108556" y="79906"/>
                  <a:pt x="74690" y="46569"/>
                  <a:pt x="79452" y="60327"/>
                </a:cubicBezTo>
                <a:cubicBezTo>
                  <a:pt x="84214" y="74085"/>
                  <a:pt x="119140" y="142348"/>
                  <a:pt x="123902" y="152402"/>
                </a:cubicBezTo>
                <a:cubicBezTo>
                  <a:pt x="128665" y="162456"/>
                  <a:pt x="115435" y="133881"/>
                  <a:pt x="108027" y="120652"/>
                </a:cubicBezTo>
                <a:cubicBezTo>
                  <a:pt x="100619" y="107423"/>
                  <a:pt x="95327" y="89960"/>
                  <a:pt x="79452" y="73027"/>
                </a:cubicBezTo>
                <a:cubicBezTo>
                  <a:pt x="63577" y="56094"/>
                  <a:pt x="-2569" y="531"/>
                  <a:pt x="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AAFB8A28-645C-1A7B-58F9-D056BC4090BF}"/>
              </a:ext>
            </a:extLst>
          </p:cNvPr>
          <p:cNvSpPr/>
          <p:nvPr/>
        </p:nvSpPr>
        <p:spPr>
          <a:xfrm>
            <a:off x="6987980" y="2943086"/>
            <a:ext cx="93080" cy="137738"/>
          </a:xfrm>
          <a:custGeom>
            <a:avLst/>
            <a:gdLst>
              <a:gd name="connsiteX0" fmla="*/ 195 w 93080"/>
              <a:gd name="connsiteY0" fmla="*/ 139 h 137738"/>
              <a:gd name="connsiteX1" fmla="*/ 47820 w 93080"/>
              <a:gd name="connsiteY1" fmla="*/ 82689 h 137738"/>
              <a:gd name="connsiteX2" fmla="*/ 92270 w 93080"/>
              <a:gd name="connsiteY2" fmla="*/ 136664 h 137738"/>
              <a:gd name="connsiteX3" fmla="*/ 73220 w 93080"/>
              <a:gd name="connsiteY3" fmla="*/ 114439 h 137738"/>
              <a:gd name="connsiteX4" fmla="*/ 31945 w 93080"/>
              <a:gd name="connsiteY4" fmla="*/ 63639 h 137738"/>
              <a:gd name="connsiteX5" fmla="*/ 195 w 93080"/>
              <a:gd name="connsiteY5" fmla="*/ 139 h 13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080" h="137738">
                <a:moveTo>
                  <a:pt x="195" y="139"/>
                </a:moveTo>
                <a:cubicBezTo>
                  <a:pt x="2841" y="3314"/>
                  <a:pt x="32474" y="59935"/>
                  <a:pt x="47820" y="82689"/>
                </a:cubicBezTo>
                <a:cubicBezTo>
                  <a:pt x="63166" y="105443"/>
                  <a:pt x="88037" y="131372"/>
                  <a:pt x="92270" y="136664"/>
                </a:cubicBezTo>
                <a:cubicBezTo>
                  <a:pt x="96503" y="141956"/>
                  <a:pt x="83274" y="126610"/>
                  <a:pt x="73220" y="114439"/>
                </a:cubicBezTo>
                <a:cubicBezTo>
                  <a:pt x="63166" y="102268"/>
                  <a:pt x="41470" y="78456"/>
                  <a:pt x="31945" y="63639"/>
                </a:cubicBezTo>
                <a:cubicBezTo>
                  <a:pt x="22420" y="48822"/>
                  <a:pt x="-2451" y="-3036"/>
                  <a:pt x="19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72C10A1-041A-FE92-622A-39FDAA29A444}"/>
              </a:ext>
            </a:extLst>
          </p:cNvPr>
          <p:cNvSpPr/>
          <p:nvPr/>
        </p:nvSpPr>
        <p:spPr>
          <a:xfrm>
            <a:off x="7010185" y="2971736"/>
            <a:ext cx="55260" cy="110333"/>
          </a:xfrm>
          <a:custGeom>
            <a:avLst/>
            <a:gdLst>
              <a:gd name="connsiteX0" fmla="*/ 215 w 55260"/>
              <a:gd name="connsiteY0" fmla="*/ 64 h 110333"/>
              <a:gd name="connsiteX1" fmla="*/ 54190 w 55260"/>
              <a:gd name="connsiteY1" fmla="*/ 104839 h 110333"/>
              <a:gd name="connsiteX2" fmla="*/ 35140 w 55260"/>
              <a:gd name="connsiteY2" fmla="*/ 88964 h 110333"/>
              <a:gd name="connsiteX3" fmla="*/ 215 w 55260"/>
              <a:gd name="connsiteY3" fmla="*/ 64 h 11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60" h="110333">
                <a:moveTo>
                  <a:pt x="215" y="64"/>
                </a:moveTo>
                <a:cubicBezTo>
                  <a:pt x="3390" y="2710"/>
                  <a:pt x="48369" y="90022"/>
                  <a:pt x="54190" y="104839"/>
                </a:cubicBezTo>
                <a:cubicBezTo>
                  <a:pt x="60011" y="119656"/>
                  <a:pt x="40432" y="101135"/>
                  <a:pt x="35140" y="88964"/>
                </a:cubicBezTo>
                <a:cubicBezTo>
                  <a:pt x="29848" y="76793"/>
                  <a:pt x="-2960" y="-2582"/>
                  <a:pt x="21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D715ED9-A32F-E56C-D286-13BFA2DCCA41}"/>
              </a:ext>
            </a:extLst>
          </p:cNvPr>
          <p:cNvSpPr/>
          <p:nvPr/>
        </p:nvSpPr>
        <p:spPr>
          <a:xfrm>
            <a:off x="6781583" y="3048000"/>
            <a:ext cx="280998" cy="77369"/>
          </a:xfrm>
          <a:custGeom>
            <a:avLst/>
            <a:gdLst>
              <a:gd name="connsiteX0" fmla="*/ 279617 w 280998"/>
              <a:gd name="connsiteY0" fmla="*/ 15875 h 77369"/>
              <a:gd name="connsiteX1" fmla="*/ 212942 w 280998"/>
              <a:gd name="connsiteY1" fmla="*/ 6350 h 77369"/>
              <a:gd name="connsiteX2" fmla="*/ 133567 w 280998"/>
              <a:gd name="connsiteY2" fmla="*/ 15875 h 77369"/>
              <a:gd name="connsiteX3" fmla="*/ 162142 w 280998"/>
              <a:gd name="connsiteY3" fmla="*/ 19050 h 77369"/>
              <a:gd name="connsiteX4" fmla="*/ 44667 w 280998"/>
              <a:gd name="connsiteY4" fmla="*/ 44450 h 77369"/>
              <a:gd name="connsiteX5" fmla="*/ 98642 w 280998"/>
              <a:gd name="connsiteY5" fmla="*/ 44450 h 77369"/>
              <a:gd name="connsiteX6" fmla="*/ 54192 w 280998"/>
              <a:gd name="connsiteY6" fmla="*/ 57150 h 77369"/>
              <a:gd name="connsiteX7" fmla="*/ 63717 w 280998"/>
              <a:gd name="connsiteY7" fmla="*/ 66675 h 77369"/>
              <a:gd name="connsiteX8" fmla="*/ 217 w 280998"/>
              <a:gd name="connsiteY8" fmla="*/ 76200 h 77369"/>
              <a:gd name="connsiteX9" fmla="*/ 89117 w 280998"/>
              <a:gd name="connsiteY9" fmla="*/ 38100 h 77369"/>
              <a:gd name="connsiteX10" fmla="*/ 149442 w 280998"/>
              <a:gd name="connsiteY10" fmla="*/ 19050 h 77369"/>
              <a:gd name="connsiteX11" fmla="*/ 149442 w 280998"/>
              <a:gd name="connsiteY11" fmla="*/ 0 h 77369"/>
              <a:gd name="connsiteX12" fmla="*/ 279617 w 280998"/>
              <a:gd name="connsiteY12" fmla="*/ 15875 h 7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98" h="77369">
                <a:moveTo>
                  <a:pt x="279617" y="15875"/>
                </a:moveTo>
                <a:cubicBezTo>
                  <a:pt x="290200" y="16933"/>
                  <a:pt x="237284" y="6350"/>
                  <a:pt x="212942" y="6350"/>
                </a:cubicBezTo>
                <a:cubicBezTo>
                  <a:pt x="188600" y="6350"/>
                  <a:pt x="142034" y="13758"/>
                  <a:pt x="133567" y="15875"/>
                </a:cubicBezTo>
                <a:cubicBezTo>
                  <a:pt x="125100" y="17992"/>
                  <a:pt x="176959" y="14287"/>
                  <a:pt x="162142" y="19050"/>
                </a:cubicBezTo>
                <a:cubicBezTo>
                  <a:pt x="147325" y="23813"/>
                  <a:pt x="55250" y="40217"/>
                  <a:pt x="44667" y="44450"/>
                </a:cubicBezTo>
                <a:cubicBezTo>
                  <a:pt x="34084" y="48683"/>
                  <a:pt x="97054" y="42333"/>
                  <a:pt x="98642" y="44450"/>
                </a:cubicBezTo>
                <a:cubicBezTo>
                  <a:pt x="100230" y="46567"/>
                  <a:pt x="60013" y="53446"/>
                  <a:pt x="54192" y="57150"/>
                </a:cubicBezTo>
                <a:cubicBezTo>
                  <a:pt x="48371" y="60854"/>
                  <a:pt x="72713" y="63500"/>
                  <a:pt x="63717" y="66675"/>
                </a:cubicBezTo>
                <a:cubicBezTo>
                  <a:pt x="54721" y="69850"/>
                  <a:pt x="-4016" y="80962"/>
                  <a:pt x="217" y="76200"/>
                </a:cubicBezTo>
                <a:cubicBezTo>
                  <a:pt x="4450" y="71438"/>
                  <a:pt x="64246" y="47625"/>
                  <a:pt x="89117" y="38100"/>
                </a:cubicBezTo>
                <a:cubicBezTo>
                  <a:pt x="113988" y="28575"/>
                  <a:pt x="149442" y="19050"/>
                  <a:pt x="149442" y="19050"/>
                </a:cubicBezTo>
                <a:cubicBezTo>
                  <a:pt x="159496" y="12700"/>
                  <a:pt x="130921" y="0"/>
                  <a:pt x="149442" y="0"/>
                </a:cubicBezTo>
                <a:cubicBezTo>
                  <a:pt x="167963" y="0"/>
                  <a:pt x="269034" y="14817"/>
                  <a:pt x="279617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86B3747-0098-422A-BE26-8433999978A4}"/>
              </a:ext>
            </a:extLst>
          </p:cNvPr>
          <p:cNvSpPr/>
          <p:nvPr/>
        </p:nvSpPr>
        <p:spPr>
          <a:xfrm>
            <a:off x="6572200" y="3079173"/>
            <a:ext cx="345338" cy="64715"/>
          </a:xfrm>
          <a:custGeom>
            <a:avLst/>
            <a:gdLst>
              <a:gd name="connsiteX0" fmla="*/ 50 w 345338"/>
              <a:gd name="connsiteY0" fmla="*/ 57727 h 64715"/>
              <a:gd name="connsiteX1" fmla="*/ 168325 w 345338"/>
              <a:gd name="connsiteY1" fmla="*/ 64077 h 64715"/>
              <a:gd name="connsiteX2" fmla="*/ 142925 w 345338"/>
              <a:gd name="connsiteY2" fmla="*/ 60902 h 64715"/>
              <a:gd name="connsiteX3" fmla="*/ 279450 w 345338"/>
              <a:gd name="connsiteY3" fmla="*/ 32327 h 64715"/>
              <a:gd name="connsiteX4" fmla="*/ 225475 w 345338"/>
              <a:gd name="connsiteY4" fmla="*/ 51377 h 64715"/>
              <a:gd name="connsiteX5" fmla="*/ 342950 w 345338"/>
              <a:gd name="connsiteY5" fmla="*/ 577 h 64715"/>
              <a:gd name="connsiteX6" fmla="*/ 295325 w 345338"/>
              <a:gd name="connsiteY6" fmla="*/ 25977 h 64715"/>
              <a:gd name="connsiteX7" fmla="*/ 187375 w 345338"/>
              <a:gd name="connsiteY7" fmla="*/ 57727 h 64715"/>
              <a:gd name="connsiteX8" fmla="*/ 50 w 345338"/>
              <a:gd name="connsiteY8" fmla="*/ 57727 h 6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338" h="64715">
                <a:moveTo>
                  <a:pt x="50" y="57727"/>
                </a:moveTo>
                <a:cubicBezTo>
                  <a:pt x="-3125" y="58785"/>
                  <a:pt x="144513" y="63548"/>
                  <a:pt x="168325" y="64077"/>
                </a:cubicBezTo>
                <a:cubicBezTo>
                  <a:pt x="192137" y="64606"/>
                  <a:pt x="124404" y="66194"/>
                  <a:pt x="142925" y="60902"/>
                </a:cubicBezTo>
                <a:cubicBezTo>
                  <a:pt x="161446" y="55610"/>
                  <a:pt x="265692" y="33914"/>
                  <a:pt x="279450" y="32327"/>
                </a:cubicBezTo>
                <a:cubicBezTo>
                  <a:pt x="293208" y="30740"/>
                  <a:pt x="214892" y="56669"/>
                  <a:pt x="225475" y="51377"/>
                </a:cubicBezTo>
                <a:cubicBezTo>
                  <a:pt x="236058" y="46085"/>
                  <a:pt x="331308" y="4810"/>
                  <a:pt x="342950" y="577"/>
                </a:cubicBezTo>
                <a:cubicBezTo>
                  <a:pt x="354592" y="-3656"/>
                  <a:pt x="321254" y="16452"/>
                  <a:pt x="295325" y="25977"/>
                </a:cubicBezTo>
                <a:cubicBezTo>
                  <a:pt x="269396" y="35502"/>
                  <a:pt x="230237" y="50319"/>
                  <a:pt x="187375" y="57727"/>
                </a:cubicBezTo>
                <a:cubicBezTo>
                  <a:pt x="144513" y="65135"/>
                  <a:pt x="3225" y="56669"/>
                  <a:pt x="50" y="57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5BE30B0-E1DC-9926-829B-94CC4D9EBB3C}"/>
              </a:ext>
            </a:extLst>
          </p:cNvPr>
          <p:cNvSpPr/>
          <p:nvPr/>
        </p:nvSpPr>
        <p:spPr>
          <a:xfrm>
            <a:off x="6908799" y="3035275"/>
            <a:ext cx="182164" cy="66847"/>
          </a:xfrm>
          <a:custGeom>
            <a:avLst/>
            <a:gdLst>
              <a:gd name="connsiteX0" fmla="*/ 1 w 182164"/>
              <a:gd name="connsiteY0" fmla="*/ 25 h 66847"/>
              <a:gd name="connsiteX1" fmla="*/ 130176 w 182164"/>
              <a:gd name="connsiteY1" fmla="*/ 38125 h 66847"/>
              <a:gd name="connsiteX2" fmla="*/ 101601 w 182164"/>
              <a:gd name="connsiteY2" fmla="*/ 44475 h 66847"/>
              <a:gd name="connsiteX3" fmla="*/ 180976 w 182164"/>
              <a:gd name="connsiteY3" fmla="*/ 66700 h 66847"/>
              <a:gd name="connsiteX4" fmla="*/ 146051 w 182164"/>
              <a:gd name="connsiteY4" fmla="*/ 54000 h 66847"/>
              <a:gd name="connsiteX5" fmla="*/ 101601 w 182164"/>
              <a:gd name="connsiteY5" fmla="*/ 50825 h 66847"/>
              <a:gd name="connsiteX6" fmla="*/ 133351 w 182164"/>
              <a:gd name="connsiteY6" fmla="*/ 44475 h 66847"/>
              <a:gd name="connsiteX7" fmla="*/ 1 w 182164"/>
              <a:gd name="connsiteY7" fmla="*/ 25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164" h="66847">
                <a:moveTo>
                  <a:pt x="1" y="25"/>
                </a:moveTo>
                <a:cubicBezTo>
                  <a:pt x="-528" y="-1033"/>
                  <a:pt x="113243" y="30717"/>
                  <a:pt x="130176" y="38125"/>
                </a:cubicBezTo>
                <a:cubicBezTo>
                  <a:pt x="147109" y="45533"/>
                  <a:pt x="93134" y="39712"/>
                  <a:pt x="101601" y="44475"/>
                </a:cubicBezTo>
                <a:cubicBezTo>
                  <a:pt x="110068" y="49238"/>
                  <a:pt x="173568" y="65113"/>
                  <a:pt x="180976" y="66700"/>
                </a:cubicBezTo>
                <a:cubicBezTo>
                  <a:pt x="188384" y="68287"/>
                  <a:pt x="159280" y="56646"/>
                  <a:pt x="146051" y="54000"/>
                </a:cubicBezTo>
                <a:cubicBezTo>
                  <a:pt x="132822" y="51354"/>
                  <a:pt x="103718" y="52413"/>
                  <a:pt x="101601" y="50825"/>
                </a:cubicBezTo>
                <a:cubicBezTo>
                  <a:pt x="99484" y="49237"/>
                  <a:pt x="147109" y="49767"/>
                  <a:pt x="133351" y="44475"/>
                </a:cubicBezTo>
                <a:cubicBezTo>
                  <a:pt x="119593" y="39183"/>
                  <a:pt x="530" y="1083"/>
                  <a:pt x="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79D4FBA-B92A-D7A4-4697-6984901322CB}"/>
              </a:ext>
            </a:extLst>
          </p:cNvPr>
          <p:cNvSpPr/>
          <p:nvPr/>
        </p:nvSpPr>
        <p:spPr>
          <a:xfrm>
            <a:off x="6466075" y="3121025"/>
            <a:ext cx="439964" cy="49290"/>
          </a:xfrm>
          <a:custGeom>
            <a:avLst/>
            <a:gdLst>
              <a:gd name="connsiteX0" fmla="*/ 1400 w 439964"/>
              <a:gd name="connsiteY0" fmla="*/ 3175 h 49290"/>
              <a:gd name="connsiteX1" fmla="*/ 176025 w 439964"/>
              <a:gd name="connsiteY1" fmla="*/ 38100 h 49290"/>
              <a:gd name="connsiteX2" fmla="*/ 134750 w 439964"/>
              <a:gd name="connsiteY2" fmla="*/ 41275 h 49290"/>
              <a:gd name="connsiteX3" fmla="*/ 309375 w 439964"/>
              <a:gd name="connsiteY3" fmla="*/ 44450 h 49290"/>
              <a:gd name="connsiteX4" fmla="*/ 401450 w 439964"/>
              <a:gd name="connsiteY4" fmla="*/ 28575 h 49290"/>
              <a:gd name="connsiteX5" fmla="*/ 322075 w 439964"/>
              <a:gd name="connsiteY5" fmla="*/ 44450 h 49290"/>
              <a:gd name="connsiteX6" fmla="*/ 395100 w 439964"/>
              <a:gd name="connsiteY6" fmla="*/ 25400 h 49290"/>
              <a:gd name="connsiteX7" fmla="*/ 439550 w 439964"/>
              <a:gd name="connsiteY7" fmla="*/ 0 h 49290"/>
              <a:gd name="connsiteX8" fmla="*/ 369700 w 439964"/>
              <a:gd name="connsiteY8" fmla="*/ 25400 h 49290"/>
              <a:gd name="connsiteX9" fmla="*/ 217300 w 439964"/>
              <a:gd name="connsiteY9" fmla="*/ 47625 h 49290"/>
              <a:gd name="connsiteX10" fmla="*/ 287150 w 439964"/>
              <a:gd name="connsiteY10" fmla="*/ 41275 h 49290"/>
              <a:gd name="connsiteX11" fmla="*/ 1400 w 439964"/>
              <a:gd name="connsiteY11" fmla="*/ 3175 h 4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9964" h="49290">
                <a:moveTo>
                  <a:pt x="1400" y="3175"/>
                </a:moveTo>
                <a:cubicBezTo>
                  <a:pt x="-17121" y="2646"/>
                  <a:pt x="153800" y="31750"/>
                  <a:pt x="176025" y="38100"/>
                </a:cubicBezTo>
                <a:cubicBezTo>
                  <a:pt x="198250" y="44450"/>
                  <a:pt x="112525" y="40217"/>
                  <a:pt x="134750" y="41275"/>
                </a:cubicBezTo>
                <a:cubicBezTo>
                  <a:pt x="156975" y="42333"/>
                  <a:pt x="264925" y="46567"/>
                  <a:pt x="309375" y="44450"/>
                </a:cubicBezTo>
                <a:cubicBezTo>
                  <a:pt x="353825" y="42333"/>
                  <a:pt x="399333" y="28575"/>
                  <a:pt x="401450" y="28575"/>
                </a:cubicBezTo>
                <a:cubicBezTo>
                  <a:pt x="403567" y="28575"/>
                  <a:pt x="323133" y="44979"/>
                  <a:pt x="322075" y="44450"/>
                </a:cubicBezTo>
                <a:cubicBezTo>
                  <a:pt x="321017" y="43921"/>
                  <a:pt x="375521" y="32808"/>
                  <a:pt x="395100" y="25400"/>
                </a:cubicBezTo>
                <a:cubicBezTo>
                  <a:pt x="414679" y="17992"/>
                  <a:pt x="443783" y="0"/>
                  <a:pt x="439550" y="0"/>
                </a:cubicBezTo>
                <a:cubicBezTo>
                  <a:pt x="435317" y="0"/>
                  <a:pt x="406742" y="17463"/>
                  <a:pt x="369700" y="25400"/>
                </a:cubicBezTo>
                <a:cubicBezTo>
                  <a:pt x="332658" y="33338"/>
                  <a:pt x="231058" y="44979"/>
                  <a:pt x="217300" y="47625"/>
                </a:cubicBezTo>
                <a:cubicBezTo>
                  <a:pt x="203542" y="50271"/>
                  <a:pt x="321017" y="50800"/>
                  <a:pt x="287150" y="41275"/>
                </a:cubicBezTo>
                <a:cubicBezTo>
                  <a:pt x="253283" y="31750"/>
                  <a:pt x="19921" y="3704"/>
                  <a:pt x="1400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7AFCEF-30DC-90F2-311F-CDC2DE679768}"/>
              </a:ext>
            </a:extLst>
          </p:cNvPr>
          <p:cNvSpPr/>
          <p:nvPr/>
        </p:nvSpPr>
        <p:spPr>
          <a:xfrm>
            <a:off x="6854170" y="3057336"/>
            <a:ext cx="186925" cy="83169"/>
          </a:xfrm>
          <a:custGeom>
            <a:avLst/>
            <a:gdLst>
              <a:gd name="connsiteX0" fmla="*/ 655 w 186925"/>
              <a:gd name="connsiteY0" fmla="*/ 82739 h 83169"/>
              <a:gd name="connsiteX1" fmla="*/ 89555 w 186925"/>
              <a:gd name="connsiteY1" fmla="*/ 31939 h 83169"/>
              <a:gd name="connsiteX2" fmla="*/ 184805 w 186925"/>
              <a:gd name="connsiteY2" fmla="*/ 16064 h 83169"/>
              <a:gd name="connsiteX3" fmla="*/ 149880 w 186925"/>
              <a:gd name="connsiteY3" fmla="*/ 16064 h 83169"/>
              <a:gd name="connsiteX4" fmla="*/ 83205 w 186925"/>
              <a:gd name="connsiteY4" fmla="*/ 50989 h 83169"/>
              <a:gd name="connsiteX5" fmla="*/ 137180 w 186925"/>
              <a:gd name="connsiteY5" fmla="*/ 189 h 83169"/>
              <a:gd name="connsiteX6" fmla="*/ 655 w 186925"/>
              <a:gd name="connsiteY6" fmla="*/ 82739 h 83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925" h="83169">
                <a:moveTo>
                  <a:pt x="655" y="82739"/>
                </a:moveTo>
                <a:cubicBezTo>
                  <a:pt x="-7282" y="88031"/>
                  <a:pt x="58863" y="43051"/>
                  <a:pt x="89555" y="31939"/>
                </a:cubicBezTo>
                <a:cubicBezTo>
                  <a:pt x="120247" y="20826"/>
                  <a:pt x="174751" y="18710"/>
                  <a:pt x="184805" y="16064"/>
                </a:cubicBezTo>
                <a:cubicBezTo>
                  <a:pt x="194859" y="13418"/>
                  <a:pt x="166813" y="10243"/>
                  <a:pt x="149880" y="16064"/>
                </a:cubicBezTo>
                <a:cubicBezTo>
                  <a:pt x="132947" y="21885"/>
                  <a:pt x="85322" y="53635"/>
                  <a:pt x="83205" y="50989"/>
                </a:cubicBezTo>
                <a:cubicBezTo>
                  <a:pt x="81088" y="48343"/>
                  <a:pt x="149351" y="-3515"/>
                  <a:pt x="137180" y="189"/>
                </a:cubicBezTo>
                <a:cubicBezTo>
                  <a:pt x="125009" y="3893"/>
                  <a:pt x="8592" y="77447"/>
                  <a:pt x="655" y="82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B3B740A-8420-9A7B-7396-3CDA5E49DE0C}"/>
              </a:ext>
            </a:extLst>
          </p:cNvPr>
          <p:cNvSpPr/>
          <p:nvPr/>
        </p:nvSpPr>
        <p:spPr>
          <a:xfrm>
            <a:off x="6324922" y="2573973"/>
            <a:ext cx="219735" cy="235976"/>
          </a:xfrm>
          <a:custGeom>
            <a:avLst/>
            <a:gdLst>
              <a:gd name="connsiteX0" fmla="*/ 218753 w 219735"/>
              <a:gd name="connsiteY0" fmla="*/ 952 h 235976"/>
              <a:gd name="connsiteX1" fmla="*/ 91753 w 219735"/>
              <a:gd name="connsiteY1" fmla="*/ 124777 h 235976"/>
              <a:gd name="connsiteX2" fmla="*/ 110803 w 219735"/>
              <a:gd name="connsiteY2" fmla="*/ 93027 h 235976"/>
              <a:gd name="connsiteX3" fmla="*/ 2853 w 219735"/>
              <a:gd name="connsiteY3" fmla="*/ 232727 h 235976"/>
              <a:gd name="connsiteX4" fmla="*/ 37778 w 219735"/>
              <a:gd name="connsiteY4" fmla="*/ 181927 h 235976"/>
              <a:gd name="connsiteX5" fmla="*/ 107628 w 219735"/>
              <a:gd name="connsiteY5" fmla="*/ 73977 h 235976"/>
              <a:gd name="connsiteX6" fmla="*/ 82228 w 219735"/>
              <a:gd name="connsiteY6" fmla="*/ 140652 h 235976"/>
              <a:gd name="connsiteX7" fmla="*/ 145728 w 219735"/>
              <a:gd name="connsiteY7" fmla="*/ 70802 h 235976"/>
              <a:gd name="connsiteX8" fmla="*/ 218753 w 219735"/>
              <a:gd name="connsiteY8" fmla="*/ 952 h 2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735" h="235976">
                <a:moveTo>
                  <a:pt x="218753" y="952"/>
                </a:moveTo>
                <a:cubicBezTo>
                  <a:pt x="209757" y="9948"/>
                  <a:pt x="109745" y="109431"/>
                  <a:pt x="91753" y="124777"/>
                </a:cubicBezTo>
                <a:cubicBezTo>
                  <a:pt x="73761" y="140123"/>
                  <a:pt x="125620" y="75035"/>
                  <a:pt x="110803" y="93027"/>
                </a:cubicBezTo>
                <a:cubicBezTo>
                  <a:pt x="95986" y="111019"/>
                  <a:pt x="15024" y="217910"/>
                  <a:pt x="2853" y="232727"/>
                </a:cubicBezTo>
                <a:cubicBezTo>
                  <a:pt x="-9318" y="247544"/>
                  <a:pt x="20315" y="208385"/>
                  <a:pt x="37778" y="181927"/>
                </a:cubicBezTo>
                <a:cubicBezTo>
                  <a:pt x="55241" y="155469"/>
                  <a:pt x="100220" y="80856"/>
                  <a:pt x="107628" y="73977"/>
                </a:cubicBezTo>
                <a:cubicBezTo>
                  <a:pt x="115036" y="67098"/>
                  <a:pt x="75878" y="141181"/>
                  <a:pt x="82228" y="140652"/>
                </a:cubicBezTo>
                <a:cubicBezTo>
                  <a:pt x="88578" y="140123"/>
                  <a:pt x="118741" y="92498"/>
                  <a:pt x="145728" y="70802"/>
                </a:cubicBezTo>
                <a:cubicBezTo>
                  <a:pt x="172715" y="49106"/>
                  <a:pt x="227749" y="-8044"/>
                  <a:pt x="218753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9AD45A8-CE15-609A-7578-8E5985359931}"/>
              </a:ext>
            </a:extLst>
          </p:cNvPr>
          <p:cNvSpPr/>
          <p:nvPr/>
        </p:nvSpPr>
        <p:spPr>
          <a:xfrm>
            <a:off x="6391275" y="2609783"/>
            <a:ext cx="294026" cy="114367"/>
          </a:xfrm>
          <a:custGeom>
            <a:avLst/>
            <a:gdLst>
              <a:gd name="connsiteX0" fmla="*/ 0 w 294026"/>
              <a:gd name="connsiteY0" fmla="*/ 114367 h 114367"/>
              <a:gd name="connsiteX1" fmla="*/ 142875 w 294026"/>
              <a:gd name="connsiteY1" fmla="*/ 41342 h 114367"/>
              <a:gd name="connsiteX2" fmla="*/ 152400 w 294026"/>
              <a:gd name="connsiteY2" fmla="*/ 25467 h 114367"/>
              <a:gd name="connsiteX3" fmla="*/ 127000 w 294026"/>
              <a:gd name="connsiteY3" fmla="*/ 25467 h 114367"/>
              <a:gd name="connsiteX4" fmla="*/ 209550 w 294026"/>
              <a:gd name="connsiteY4" fmla="*/ 19117 h 114367"/>
              <a:gd name="connsiteX5" fmla="*/ 161925 w 294026"/>
              <a:gd name="connsiteY5" fmla="*/ 67 h 114367"/>
              <a:gd name="connsiteX6" fmla="*/ 292100 w 294026"/>
              <a:gd name="connsiteY6" fmla="*/ 12767 h 114367"/>
              <a:gd name="connsiteX7" fmla="*/ 234950 w 294026"/>
              <a:gd name="connsiteY7" fmla="*/ 12767 h 114367"/>
              <a:gd name="connsiteX8" fmla="*/ 168275 w 294026"/>
              <a:gd name="connsiteY8" fmla="*/ 19117 h 114367"/>
              <a:gd name="connsiteX9" fmla="*/ 117475 w 294026"/>
              <a:gd name="connsiteY9" fmla="*/ 50867 h 114367"/>
              <a:gd name="connsiteX10" fmla="*/ 0 w 294026"/>
              <a:gd name="connsiteY10" fmla="*/ 114367 h 11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026" h="114367">
                <a:moveTo>
                  <a:pt x="0" y="114367"/>
                </a:moveTo>
                <a:cubicBezTo>
                  <a:pt x="4233" y="112780"/>
                  <a:pt x="117475" y="56159"/>
                  <a:pt x="142875" y="41342"/>
                </a:cubicBezTo>
                <a:cubicBezTo>
                  <a:pt x="168275" y="26525"/>
                  <a:pt x="155046" y="28113"/>
                  <a:pt x="152400" y="25467"/>
                </a:cubicBezTo>
                <a:cubicBezTo>
                  <a:pt x="149754" y="22821"/>
                  <a:pt x="117475" y="26525"/>
                  <a:pt x="127000" y="25467"/>
                </a:cubicBezTo>
                <a:cubicBezTo>
                  <a:pt x="136525" y="24409"/>
                  <a:pt x="203729" y="23350"/>
                  <a:pt x="209550" y="19117"/>
                </a:cubicBezTo>
                <a:cubicBezTo>
                  <a:pt x="215371" y="14884"/>
                  <a:pt x="148167" y="1125"/>
                  <a:pt x="161925" y="67"/>
                </a:cubicBezTo>
                <a:cubicBezTo>
                  <a:pt x="175683" y="-991"/>
                  <a:pt x="279929" y="10650"/>
                  <a:pt x="292100" y="12767"/>
                </a:cubicBezTo>
                <a:cubicBezTo>
                  <a:pt x="304271" y="14884"/>
                  <a:pt x="255587" y="11709"/>
                  <a:pt x="234950" y="12767"/>
                </a:cubicBezTo>
                <a:cubicBezTo>
                  <a:pt x="214313" y="13825"/>
                  <a:pt x="187854" y="12767"/>
                  <a:pt x="168275" y="19117"/>
                </a:cubicBezTo>
                <a:cubicBezTo>
                  <a:pt x="148696" y="25467"/>
                  <a:pt x="140758" y="38167"/>
                  <a:pt x="117475" y="50867"/>
                </a:cubicBezTo>
                <a:lnTo>
                  <a:pt x="0" y="1143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70CD1D4-578A-DA6C-6B5E-106328761B36}"/>
              </a:ext>
            </a:extLst>
          </p:cNvPr>
          <p:cNvSpPr/>
          <p:nvPr/>
        </p:nvSpPr>
        <p:spPr>
          <a:xfrm>
            <a:off x="6489378" y="2629838"/>
            <a:ext cx="290321" cy="56217"/>
          </a:xfrm>
          <a:custGeom>
            <a:avLst/>
            <a:gdLst>
              <a:gd name="connsiteX0" fmla="*/ 322 w 290321"/>
              <a:gd name="connsiteY0" fmla="*/ 56212 h 56217"/>
              <a:gd name="connsiteX1" fmla="*/ 190822 w 290321"/>
              <a:gd name="connsiteY1" fmla="*/ 8587 h 56217"/>
              <a:gd name="connsiteX2" fmla="*/ 143197 w 290321"/>
              <a:gd name="connsiteY2" fmla="*/ 2237 h 56217"/>
              <a:gd name="connsiteX3" fmla="*/ 289247 w 290321"/>
              <a:gd name="connsiteY3" fmla="*/ 33987 h 56217"/>
              <a:gd name="connsiteX4" fmla="*/ 213047 w 290321"/>
              <a:gd name="connsiteY4" fmla="*/ 21287 h 56217"/>
              <a:gd name="connsiteX5" fmla="*/ 282897 w 290321"/>
              <a:gd name="connsiteY5" fmla="*/ 8587 h 56217"/>
              <a:gd name="connsiteX6" fmla="*/ 203522 w 290321"/>
              <a:gd name="connsiteY6" fmla="*/ 5412 h 56217"/>
              <a:gd name="connsiteX7" fmla="*/ 146372 w 290321"/>
              <a:gd name="connsiteY7" fmla="*/ 11762 h 56217"/>
              <a:gd name="connsiteX8" fmla="*/ 322 w 290321"/>
              <a:gd name="connsiteY8" fmla="*/ 56212 h 5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0321" h="56217">
                <a:moveTo>
                  <a:pt x="322" y="56212"/>
                </a:moveTo>
                <a:cubicBezTo>
                  <a:pt x="7730" y="55683"/>
                  <a:pt x="167010" y="17583"/>
                  <a:pt x="190822" y="8587"/>
                </a:cubicBezTo>
                <a:cubicBezTo>
                  <a:pt x="214634" y="-409"/>
                  <a:pt x="126793" y="-1996"/>
                  <a:pt x="143197" y="2237"/>
                </a:cubicBezTo>
                <a:cubicBezTo>
                  <a:pt x="159601" y="6470"/>
                  <a:pt x="277605" y="30812"/>
                  <a:pt x="289247" y="33987"/>
                </a:cubicBezTo>
                <a:cubicBezTo>
                  <a:pt x="300889" y="37162"/>
                  <a:pt x="214105" y="25520"/>
                  <a:pt x="213047" y="21287"/>
                </a:cubicBezTo>
                <a:cubicBezTo>
                  <a:pt x="211989" y="17054"/>
                  <a:pt x="284485" y="11233"/>
                  <a:pt x="282897" y="8587"/>
                </a:cubicBezTo>
                <a:cubicBezTo>
                  <a:pt x="281310" y="5941"/>
                  <a:pt x="226276" y="4883"/>
                  <a:pt x="203522" y="5412"/>
                </a:cubicBezTo>
                <a:cubicBezTo>
                  <a:pt x="180768" y="5941"/>
                  <a:pt x="177593" y="3295"/>
                  <a:pt x="146372" y="11762"/>
                </a:cubicBezTo>
                <a:cubicBezTo>
                  <a:pt x="115151" y="20229"/>
                  <a:pt x="-7086" y="56741"/>
                  <a:pt x="322" y="56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6E64330-539D-7CD9-E559-E8094E0B642E}"/>
              </a:ext>
            </a:extLst>
          </p:cNvPr>
          <p:cNvSpPr/>
          <p:nvPr/>
        </p:nvSpPr>
        <p:spPr>
          <a:xfrm>
            <a:off x="6718284" y="2603402"/>
            <a:ext cx="188969" cy="73793"/>
          </a:xfrm>
          <a:custGeom>
            <a:avLst/>
            <a:gdLst>
              <a:gd name="connsiteX0" fmla="*/ 16 w 188969"/>
              <a:gd name="connsiteY0" fmla="*/ 98 h 73793"/>
              <a:gd name="connsiteX1" fmla="*/ 133366 w 188969"/>
              <a:gd name="connsiteY1" fmla="*/ 28673 h 73793"/>
              <a:gd name="connsiteX2" fmla="*/ 187341 w 188969"/>
              <a:gd name="connsiteY2" fmla="*/ 73123 h 73793"/>
              <a:gd name="connsiteX3" fmla="*/ 168291 w 188969"/>
              <a:gd name="connsiteY3" fmla="*/ 54073 h 73793"/>
              <a:gd name="connsiteX4" fmla="*/ 101616 w 188969"/>
              <a:gd name="connsiteY4" fmla="*/ 35023 h 73793"/>
              <a:gd name="connsiteX5" fmla="*/ 123841 w 188969"/>
              <a:gd name="connsiteY5" fmla="*/ 38198 h 73793"/>
              <a:gd name="connsiteX6" fmla="*/ 16 w 188969"/>
              <a:gd name="connsiteY6" fmla="*/ 98 h 73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969" h="73793">
                <a:moveTo>
                  <a:pt x="16" y="98"/>
                </a:moveTo>
                <a:cubicBezTo>
                  <a:pt x="1603" y="-1489"/>
                  <a:pt x="102145" y="16502"/>
                  <a:pt x="133366" y="28673"/>
                </a:cubicBezTo>
                <a:cubicBezTo>
                  <a:pt x="164587" y="40844"/>
                  <a:pt x="187341" y="73123"/>
                  <a:pt x="187341" y="73123"/>
                </a:cubicBezTo>
                <a:cubicBezTo>
                  <a:pt x="193162" y="77356"/>
                  <a:pt x="182579" y="60423"/>
                  <a:pt x="168291" y="54073"/>
                </a:cubicBezTo>
                <a:cubicBezTo>
                  <a:pt x="154003" y="47723"/>
                  <a:pt x="109024" y="37669"/>
                  <a:pt x="101616" y="35023"/>
                </a:cubicBezTo>
                <a:cubicBezTo>
                  <a:pt x="94208" y="32377"/>
                  <a:pt x="138128" y="44019"/>
                  <a:pt x="123841" y="38198"/>
                </a:cubicBezTo>
                <a:cubicBezTo>
                  <a:pt x="109554" y="32377"/>
                  <a:pt x="-1571" y="1685"/>
                  <a:pt x="16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6432421-BA2A-D380-0E7B-299116FC3F31}"/>
              </a:ext>
            </a:extLst>
          </p:cNvPr>
          <p:cNvSpPr/>
          <p:nvPr/>
        </p:nvSpPr>
        <p:spPr>
          <a:xfrm>
            <a:off x="6482864" y="2679694"/>
            <a:ext cx="398495" cy="57585"/>
          </a:xfrm>
          <a:custGeom>
            <a:avLst/>
            <a:gdLst>
              <a:gd name="connsiteX0" fmla="*/ 486 w 398495"/>
              <a:gd name="connsiteY0" fmla="*/ 6 h 57585"/>
              <a:gd name="connsiteX1" fmla="*/ 108436 w 398495"/>
              <a:gd name="connsiteY1" fmla="*/ 34931 h 57585"/>
              <a:gd name="connsiteX2" fmla="*/ 70336 w 398495"/>
              <a:gd name="connsiteY2" fmla="*/ 22231 h 57585"/>
              <a:gd name="connsiteX3" fmla="*/ 206861 w 398495"/>
              <a:gd name="connsiteY3" fmla="*/ 34931 h 57585"/>
              <a:gd name="connsiteX4" fmla="*/ 194161 w 398495"/>
              <a:gd name="connsiteY4" fmla="*/ 15881 h 57585"/>
              <a:gd name="connsiteX5" fmla="*/ 273536 w 398495"/>
              <a:gd name="connsiteY5" fmla="*/ 28581 h 57585"/>
              <a:gd name="connsiteX6" fmla="*/ 270361 w 398495"/>
              <a:gd name="connsiteY6" fmla="*/ 22231 h 57585"/>
              <a:gd name="connsiteX7" fmla="*/ 394186 w 398495"/>
              <a:gd name="connsiteY7" fmla="*/ 57156 h 57585"/>
              <a:gd name="connsiteX8" fmla="*/ 352911 w 398495"/>
              <a:gd name="connsiteY8" fmla="*/ 41281 h 57585"/>
              <a:gd name="connsiteX9" fmla="*/ 187811 w 398495"/>
              <a:gd name="connsiteY9" fmla="*/ 34931 h 57585"/>
              <a:gd name="connsiteX10" fmla="*/ 235436 w 398495"/>
              <a:gd name="connsiteY10" fmla="*/ 38106 h 57585"/>
              <a:gd name="connsiteX11" fmla="*/ 159236 w 398495"/>
              <a:gd name="connsiteY11" fmla="*/ 38106 h 57585"/>
              <a:gd name="connsiteX12" fmla="*/ 486 w 398495"/>
              <a:gd name="connsiteY12" fmla="*/ 6 h 5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495" h="57585">
                <a:moveTo>
                  <a:pt x="486" y="6"/>
                </a:moveTo>
                <a:cubicBezTo>
                  <a:pt x="-7981" y="-523"/>
                  <a:pt x="96794" y="31227"/>
                  <a:pt x="108436" y="34931"/>
                </a:cubicBezTo>
                <a:cubicBezTo>
                  <a:pt x="120078" y="38635"/>
                  <a:pt x="53932" y="22231"/>
                  <a:pt x="70336" y="22231"/>
                </a:cubicBezTo>
                <a:cubicBezTo>
                  <a:pt x="86740" y="22231"/>
                  <a:pt x="186224" y="35989"/>
                  <a:pt x="206861" y="34931"/>
                </a:cubicBezTo>
                <a:cubicBezTo>
                  <a:pt x="227498" y="33873"/>
                  <a:pt x="183049" y="16939"/>
                  <a:pt x="194161" y="15881"/>
                </a:cubicBezTo>
                <a:cubicBezTo>
                  <a:pt x="205273" y="14823"/>
                  <a:pt x="273536" y="28581"/>
                  <a:pt x="273536" y="28581"/>
                </a:cubicBezTo>
                <a:cubicBezTo>
                  <a:pt x="286236" y="29639"/>
                  <a:pt x="250253" y="17469"/>
                  <a:pt x="270361" y="22231"/>
                </a:cubicBezTo>
                <a:cubicBezTo>
                  <a:pt x="290469" y="26993"/>
                  <a:pt x="380428" y="53981"/>
                  <a:pt x="394186" y="57156"/>
                </a:cubicBezTo>
                <a:cubicBezTo>
                  <a:pt x="407944" y="60331"/>
                  <a:pt x="387307" y="44985"/>
                  <a:pt x="352911" y="41281"/>
                </a:cubicBezTo>
                <a:cubicBezTo>
                  <a:pt x="318515" y="37577"/>
                  <a:pt x="207390" y="35460"/>
                  <a:pt x="187811" y="34931"/>
                </a:cubicBezTo>
                <a:cubicBezTo>
                  <a:pt x="168232" y="34402"/>
                  <a:pt x="240199" y="37577"/>
                  <a:pt x="235436" y="38106"/>
                </a:cubicBezTo>
                <a:cubicBezTo>
                  <a:pt x="230674" y="38635"/>
                  <a:pt x="193632" y="42339"/>
                  <a:pt x="159236" y="38106"/>
                </a:cubicBezTo>
                <a:cubicBezTo>
                  <a:pt x="124840" y="33873"/>
                  <a:pt x="8953" y="535"/>
                  <a:pt x="48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76CE213-C450-5408-7BD6-5868F3E87EE8}"/>
              </a:ext>
            </a:extLst>
          </p:cNvPr>
          <p:cNvSpPr/>
          <p:nvPr/>
        </p:nvSpPr>
        <p:spPr>
          <a:xfrm>
            <a:off x="6564808" y="2644473"/>
            <a:ext cx="162476" cy="45406"/>
          </a:xfrm>
          <a:custGeom>
            <a:avLst/>
            <a:gdLst>
              <a:gd name="connsiteX0" fmla="*/ 1092 w 162476"/>
              <a:gd name="connsiteY0" fmla="*/ 44752 h 45406"/>
              <a:gd name="connsiteX1" fmla="*/ 159842 w 162476"/>
              <a:gd name="connsiteY1" fmla="*/ 302 h 45406"/>
              <a:gd name="connsiteX2" fmla="*/ 93167 w 162476"/>
              <a:gd name="connsiteY2" fmla="*/ 25702 h 45406"/>
              <a:gd name="connsiteX3" fmla="*/ 1092 w 162476"/>
              <a:gd name="connsiteY3" fmla="*/ 44752 h 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476" h="45406">
                <a:moveTo>
                  <a:pt x="1092" y="44752"/>
                </a:moveTo>
                <a:cubicBezTo>
                  <a:pt x="12205" y="40519"/>
                  <a:pt x="144496" y="3477"/>
                  <a:pt x="159842" y="302"/>
                </a:cubicBezTo>
                <a:cubicBezTo>
                  <a:pt x="175188" y="-2873"/>
                  <a:pt x="119625" y="19881"/>
                  <a:pt x="93167" y="25702"/>
                </a:cubicBezTo>
                <a:cubicBezTo>
                  <a:pt x="66709" y="31523"/>
                  <a:pt x="-10021" y="48985"/>
                  <a:pt x="1092" y="44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1570C3A-0867-0B6E-479A-64707C45C2EB}"/>
              </a:ext>
            </a:extLst>
          </p:cNvPr>
          <p:cNvSpPr/>
          <p:nvPr/>
        </p:nvSpPr>
        <p:spPr>
          <a:xfrm>
            <a:off x="6971117" y="2541190"/>
            <a:ext cx="135021" cy="212881"/>
          </a:xfrm>
          <a:custGeom>
            <a:avLst/>
            <a:gdLst>
              <a:gd name="connsiteX0" fmla="*/ 1183 w 135021"/>
              <a:gd name="connsiteY0" fmla="*/ 1985 h 212881"/>
              <a:gd name="connsiteX1" fmla="*/ 131358 w 135021"/>
              <a:gd name="connsiteY1" fmla="*/ 205185 h 212881"/>
              <a:gd name="connsiteX2" fmla="*/ 96433 w 135021"/>
              <a:gd name="connsiteY2" fmla="*/ 163910 h 212881"/>
              <a:gd name="connsiteX3" fmla="*/ 67858 w 135021"/>
              <a:gd name="connsiteY3" fmla="*/ 103585 h 212881"/>
              <a:gd name="connsiteX4" fmla="*/ 1183 w 135021"/>
              <a:gd name="connsiteY4" fmla="*/ 1985 h 21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021" h="212881">
                <a:moveTo>
                  <a:pt x="1183" y="1985"/>
                </a:moveTo>
                <a:cubicBezTo>
                  <a:pt x="11766" y="18918"/>
                  <a:pt x="115483" y="178198"/>
                  <a:pt x="131358" y="205185"/>
                </a:cubicBezTo>
                <a:cubicBezTo>
                  <a:pt x="147233" y="232173"/>
                  <a:pt x="107016" y="180843"/>
                  <a:pt x="96433" y="163910"/>
                </a:cubicBezTo>
                <a:cubicBezTo>
                  <a:pt x="85850" y="146977"/>
                  <a:pt x="81616" y="125810"/>
                  <a:pt x="67858" y="103585"/>
                </a:cubicBezTo>
                <a:cubicBezTo>
                  <a:pt x="54100" y="81360"/>
                  <a:pt x="-9400" y="-14948"/>
                  <a:pt x="1183" y="19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6D84572-A916-01BF-8FAD-14F1B9D941CC}"/>
              </a:ext>
            </a:extLst>
          </p:cNvPr>
          <p:cNvSpPr/>
          <p:nvPr/>
        </p:nvSpPr>
        <p:spPr>
          <a:xfrm>
            <a:off x="6921469" y="2609824"/>
            <a:ext cx="90947" cy="107997"/>
          </a:xfrm>
          <a:custGeom>
            <a:avLst/>
            <a:gdLst>
              <a:gd name="connsiteX0" fmla="*/ 31 w 90947"/>
              <a:gd name="connsiteY0" fmla="*/ 26 h 107997"/>
              <a:gd name="connsiteX1" fmla="*/ 73056 w 90947"/>
              <a:gd name="connsiteY1" fmla="*/ 47651 h 107997"/>
              <a:gd name="connsiteX2" fmla="*/ 88931 w 90947"/>
              <a:gd name="connsiteY2" fmla="*/ 107976 h 107997"/>
              <a:gd name="connsiteX3" fmla="*/ 82581 w 90947"/>
              <a:gd name="connsiteY3" fmla="*/ 54001 h 107997"/>
              <a:gd name="connsiteX4" fmla="*/ 31 w 90947"/>
              <a:gd name="connsiteY4" fmla="*/ 26 h 10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47" h="107997">
                <a:moveTo>
                  <a:pt x="31" y="26"/>
                </a:moveTo>
                <a:cubicBezTo>
                  <a:pt x="-1557" y="-1032"/>
                  <a:pt x="58239" y="29659"/>
                  <a:pt x="73056" y="47651"/>
                </a:cubicBezTo>
                <a:cubicBezTo>
                  <a:pt x="87873" y="65643"/>
                  <a:pt x="87343" y="106918"/>
                  <a:pt x="88931" y="107976"/>
                </a:cubicBezTo>
                <a:cubicBezTo>
                  <a:pt x="90519" y="109034"/>
                  <a:pt x="94752" y="70405"/>
                  <a:pt x="82581" y="54001"/>
                </a:cubicBezTo>
                <a:cubicBezTo>
                  <a:pt x="70410" y="37597"/>
                  <a:pt x="1619" y="1084"/>
                  <a:pt x="3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DB5B494-9CEE-019B-B374-C5401C9C47C6}"/>
              </a:ext>
            </a:extLst>
          </p:cNvPr>
          <p:cNvSpPr/>
          <p:nvPr/>
        </p:nvSpPr>
        <p:spPr>
          <a:xfrm>
            <a:off x="6898807" y="2603010"/>
            <a:ext cx="146793" cy="130737"/>
          </a:xfrm>
          <a:custGeom>
            <a:avLst/>
            <a:gdLst>
              <a:gd name="connsiteX0" fmla="*/ 468 w 146793"/>
              <a:gd name="connsiteY0" fmla="*/ 490 h 130737"/>
              <a:gd name="connsiteX1" fmla="*/ 41743 w 146793"/>
              <a:gd name="connsiteY1" fmla="*/ 67165 h 130737"/>
              <a:gd name="connsiteX2" fmla="*/ 79843 w 146793"/>
              <a:gd name="connsiteY2" fmla="*/ 95740 h 130737"/>
              <a:gd name="connsiteX3" fmla="*/ 41743 w 146793"/>
              <a:gd name="connsiteY3" fmla="*/ 98915 h 130737"/>
              <a:gd name="connsiteX4" fmla="*/ 146518 w 146793"/>
              <a:gd name="connsiteY4" fmla="*/ 130665 h 130737"/>
              <a:gd name="connsiteX5" fmla="*/ 70318 w 146793"/>
              <a:gd name="connsiteY5" fmla="*/ 105265 h 130737"/>
              <a:gd name="connsiteX6" fmla="*/ 468 w 146793"/>
              <a:gd name="connsiteY6" fmla="*/ 490 h 13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93" h="130737">
                <a:moveTo>
                  <a:pt x="468" y="490"/>
                </a:moveTo>
                <a:cubicBezTo>
                  <a:pt x="-4294" y="-5860"/>
                  <a:pt x="28514" y="51290"/>
                  <a:pt x="41743" y="67165"/>
                </a:cubicBezTo>
                <a:cubicBezTo>
                  <a:pt x="54972" y="83040"/>
                  <a:pt x="79843" y="90448"/>
                  <a:pt x="79843" y="95740"/>
                </a:cubicBezTo>
                <a:cubicBezTo>
                  <a:pt x="79843" y="101032"/>
                  <a:pt x="30631" y="93094"/>
                  <a:pt x="41743" y="98915"/>
                </a:cubicBezTo>
                <a:cubicBezTo>
                  <a:pt x="52855" y="104736"/>
                  <a:pt x="141756" y="129607"/>
                  <a:pt x="146518" y="130665"/>
                </a:cubicBezTo>
                <a:cubicBezTo>
                  <a:pt x="151280" y="131723"/>
                  <a:pt x="93072" y="121140"/>
                  <a:pt x="70318" y="105265"/>
                </a:cubicBezTo>
                <a:cubicBezTo>
                  <a:pt x="47564" y="89390"/>
                  <a:pt x="5230" y="6840"/>
                  <a:pt x="468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C25A187-F077-C94F-1528-ED15C9CCF2CE}"/>
              </a:ext>
            </a:extLst>
          </p:cNvPr>
          <p:cNvSpPr/>
          <p:nvPr/>
        </p:nvSpPr>
        <p:spPr>
          <a:xfrm>
            <a:off x="6772273" y="2673318"/>
            <a:ext cx="261440" cy="54845"/>
          </a:xfrm>
          <a:custGeom>
            <a:avLst/>
            <a:gdLst>
              <a:gd name="connsiteX0" fmla="*/ 2 w 261440"/>
              <a:gd name="connsiteY0" fmla="*/ 32 h 54845"/>
              <a:gd name="connsiteX1" fmla="*/ 117477 w 261440"/>
              <a:gd name="connsiteY1" fmla="*/ 31782 h 54845"/>
              <a:gd name="connsiteX2" fmla="*/ 82552 w 261440"/>
              <a:gd name="connsiteY2" fmla="*/ 44482 h 54845"/>
              <a:gd name="connsiteX3" fmla="*/ 206377 w 261440"/>
              <a:gd name="connsiteY3" fmla="*/ 54007 h 54845"/>
              <a:gd name="connsiteX4" fmla="*/ 260352 w 261440"/>
              <a:gd name="connsiteY4" fmla="*/ 54007 h 54845"/>
              <a:gd name="connsiteX5" fmla="*/ 161927 w 261440"/>
              <a:gd name="connsiteY5" fmla="*/ 50832 h 54845"/>
              <a:gd name="connsiteX6" fmla="*/ 123827 w 261440"/>
              <a:gd name="connsiteY6" fmla="*/ 47657 h 54845"/>
              <a:gd name="connsiteX7" fmla="*/ 155577 w 261440"/>
              <a:gd name="connsiteY7" fmla="*/ 31782 h 54845"/>
              <a:gd name="connsiteX8" fmla="*/ 114302 w 261440"/>
              <a:gd name="connsiteY8" fmla="*/ 38132 h 54845"/>
              <a:gd name="connsiteX9" fmla="*/ 2 w 261440"/>
              <a:gd name="connsiteY9" fmla="*/ 32 h 5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440" h="54845">
                <a:moveTo>
                  <a:pt x="2" y="32"/>
                </a:moveTo>
                <a:cubicBezTo>
                  <a:pt x="531" y="-1026"/>
                  <a:pt x="103719" y="24374"/>
                  <a:pt x="117477" y="31782"/>
                </a:cubicBezTo>
                <a:cubicBezTo>
                  <a:pt x="131235" y="39190"/>
                  <a:pt x="67735" y="40778"/>
                  <a:pt x="82552" y="44482"/>
                </a:cubicBezTo>
                <a:cubicBezTo>
                  <a:pt x="97369" y="48186"/>
                  <a:pt x="176744" y="52420"/>
                  <a:pt x="206377" y="54007"/>
                </a:cubicBezTo>
                <a:cubicBezTo>
                  <a:pt x="236010" y="55594"/>
                  <a:pt x="267760" y="54536"/>
                  <a:pt x="260352" y="54007"/>
                </a:cubicBezTo>
                <a:cubicBezTo>
                  <a:pt x="252944" y="53478"/>
                  <a:pt x="184681" y="51890"/>
                  <a:pt x="161927" y="50832"/>
                </a:cubicBezTo>
                <a:cubicBezTo>
                  <a:pt x="139173" y="49774"/>
                  <a:pt x="124885" y="50832"/>
                  <a:pt x="123827" y="47657"/>
                </a:cubicBezTo>
                <a:cubicBezTo>
                  <a:pt x="122769" y="44482"/>
                  <a:pt x="157164" y="33369"/>
                  <a:pt x="155577" y="31782"/>
                </a:cubicBezTo>
                <a:cubicBezTo>
                  <a:pt x="153990" y="30195"/>
                  <a:pt x="137585" y="42365"/>
                  <a:pt x="114302" y="38132"/>
                </a:cubicBezTo>
                <a:cubicBezTo>
                  <a:pt x="91019" y="33899"/>
                  <a:pt x="-527" y="1090"/>
                  <a:pt x="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DBF7438-BD10-43F4-1026-23707DDF45F9}"/>
              </a:ext>
            </a:extLst>
          </p:cNvPr>
          <p:cNvSpPr/>
          <p:nvPr/>
        </p:nvSpPr>
        <p:spPr>
          <a:xfrm>
            <a:off x="6889844" y="2581272"/>
            <a:ext cx="41209" cy="120767"/>
          </a:xfrm>
          <a:custGeom>
            <a:avLst/>
            <a:gdLst>
              <a:gd name="connsiteX0" fmla="*/ 41181 w 41209"/>
              <a:gd name="connsiteY0" fmla="*/ 3 h 120767"/>
              <a:gd name="connsiteX1" fmla="*/ 9431 w 41209"/>
              <a:gd name="connsiteY1" fmla="*/ 63503 h 120767"/>
              <a:gd name="connsiteX2" fmla="*/ 18956 w 41209"/>
              <a:gd name="connsiteY2" fmla="*/ 120653 h 120767"/>
              <a:gd name="connsiteX3" fmla="*/ 6256 w 41209"/>
              <a:gd name="connsiteY3" fmla="*/ 79378 h 120767"/>
              <a:gd name="connsiteX4" fmla="*/ 3081 w 41209"/>
              <a:gd name="connsiteY4" fmla="*/ 60328 h 120767"/>
              <a:gd name="connsiteX5" fmla="*/ 41181 w 41209"/>
              <a:gd name="connsiteY5" fmla="*/ 3 h 12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09" h="120767">
                <a:moveTo>
                  <a:pt x="41181" y="3"/>
                </a:moveTo>
                <a:cubicBezTo>
                  <a:pt x="42239" y="532"/>
                  <a:pt x="13135" y="43395"/>
                  <a:pt x="9431" y="63503"/>
                </a:cubicBezTo>
                <a:cubicBezTo>
                  <a:pt x="5727" y="83611"/>
                  <a:pt x="19485" y="118007"/>
                  <a:pt x="18956" y="120653"/>
                </a:cubicBezTo>
                <a:cubicBezTo>
                  <a:pt x="18427" y="123299"/>
                  <a:pt x="6256" y="79378"/>
                  <a:pt x="6256" y="79378"/>
                </a:cubicBezTo>
                <a:cubicBezTo>
                  <a:pt x="3610" y="69324"/>
                  <a:pt x="-4327" y="67736"/>
                  <a:pt x="3081" y="60328"/>
                </a:cubicBezTo>
                <a:cubicBezTo>
                  <a:pt x="10489" y="52920"/>
                  <a:pt x="40123" y="-526"/>
                  <a:pt x="4118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8788B50-793F-4403-E220-1983198D5594}"/>
              </a:ext>
            </a:extLst>
          </p:cNvPr>
          <p:cNvSpPr/>
          <p:nvPr/>
        </p:nvSpPr>
        <p:spPr>
          <a:xfrm>
            <a:off x="6470268" y="2593777"/>
            <a:ext cx="105349" cy="78466"/>
          </a:xfrm>
          <a:custGeom>
            <a:avLst/>
            <a:gdLst>
              <a:gd name="connsiteX0" fmla="*/ 105157 w 105349"/>
              <a:gd name="connsiteY0" fmla="*/ 198 h 78466"/>
              <a:gd name="connsiteX1" fmla="*/ 3557 w 105349"/>
              <a:gd name="connsiteY1" fmla="*/ 76398 h 78466"/>
              <a:gd name="connsiteX2" fmla="*/ 28957 w 105349"/>
              <a:gd name="connsiteY2" fmla="*/ 54173 h 78466"/>
              <a:gd name="connsiteX3" fmla="*/ 105157 w 105349"/>
              <a:gd name="connsiteY3" fmla="*/ 198 h 78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349" h="78466">
                <a:moveTo>
                  <a:pt x="105157" y="198"/>
                </a:moveTo>
                <a:cubicBezTo>
                  <a:pt x="100924" y="3902"/>
                  <a:pt x="16257" y="67402"/>
                  <a:pt x="3557" y="76398"/>
                </a:cubicBezTo>
                <a:cubicBezTo>
                  <a:pt x="-9143" y="85394"/>
                  <a:pt x="15199" y="62640"/>
                  <a:pt x="28957" y="54173"/>
                </a:cubicBezTo>
                <a:cubicBezTo>
                  <a:pt x="42715" y="45706"/>
                  <a:pt x="109390" y="-3506"/>
                  <a:pt x="105157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4DFF269-DF24-8E9B-34D6-98F285B7666D}"/>
              </a:ext>
            </a:extLst>
          </p:cNvPr>
          <p:cNvSpPr/>
          <p:nvPr/>
        </p:nvSpPr>
        <p:spPr>
          <a:xfrm>
            <a:off x="6734168" y="2625601"/>
            <a:ext cx="168978" cy="70184"/>
          </a:xfrm>
          <a:custGeom>
            <a:avLst/>
            <a:gdLst>
              <a:gd name="connsiteX0" fmla="*/ 7 w 168978"/>
              <a:gd name="connsiteY0" fmla="*/ 124 h 70184"/>
              <a:gd name="connsiteX1" fmla="*/ 139707 w 168978"/>
              <a:gd name="connsiteY1" fmla="*/ 35049 h 70184"/>
              <a:gd name="connsiteX2" fmla="*/ 168282 w 168978"/>
              <a:gd name="connsiteY2" fmla="*/ 69974 h 70184"/>
              <a:gd name="connsiteX3" fmla="*/ 146057 w 168978"/>
              <a:gd name="connsiteY3" fmla="*/ 47749 h 70184"/>
              <a:gd name="connsiteX4" fmla="*/ 7 w 168978"/>
              <a:gd name="connsiteY4" fmla="*/ 124 h 70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978" h="70184">
                <a:moveTo>
                  <a:pt x="7" y="124"/>
                </a:moveTo>
                <a:cubicBezTo>
                  <a:pt x="-1051" y="-1993"/>
                  <a:pt x="111661" y="23407"/>
                  <a:pt x="139707" y="35049"/>
                </a:cubicBezTo>
                <a:cubicBezTo>
                  <a:pt x="167753" y="46691"/>
                  <a:pt x="167224" y="67857"/>
                  <a:pt x="168282" y="69974"/>
                </a:cubicBezTo>
                <a:cubicBezTo>
                  <a:pt x="169340" y="72091"/>
                  <a:pt x="172515" y="57803"/>
                  <a:pt x="146057" y="47749"/>
                </a:cubicBezTo>
                <a:cubicBezTo>
                  <a:pt x="119599" y="37695"/>
                  <a:pt x="1065" y="2241"/>
                  <a:pt x="7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61B17E-A84A-0169-3589-0205C0D3AA3B}"/>
              </a:ext>
            </a:extLst>
          </p:cNvPr>
          <p:cNvSpPr/>
          <p:nvPr/>
        </p:nvSpPr>
        <p:spPr>
          <a:xfrm>
            <a:off x="7506582" y="2787528"/>
            <a:ext cx="335683" cy="187456"/>
          </a:xfrm>
          <a:custGeom>
            <a:avLst/>
            <a:gdLst>
              <a:gd name="connsiteX0" fmla="*/ 335668 w 335683"/>
              <a:gd name="connsiteY0" fmla="*/ 122 h 187456"/>
              <a:gd name="connsiteX1" fmla="*/ 180093 w 335683"/>
              <a:gd name="connsiteY1" fmla="*/ 38222 h 187456"/>
              <a:gd name="connsiteX2" fmla="*/ 103893 w 335683"/>
              <a:gd name="connsiteY2" fmla="*/ 95372 h 187456"/>
              <a:gd name="connsiteX3" fmla="*/ 91193 w 335683"/>
              <a:gd name="connsiteY3" fmla="*/ 127122 h 187456"/>
              <a:gd name="connsiteX4" fmla="*/ 103893 w 335683"/>
              <a:gd name="connsiteY4" fmla="*/ 139822 h 187456"/>
              <a:gd name="connsiteX5" fmla="*/ 53093 w 335683"/>
              <a:gd name="connsiteY5" fmla="*/ 152522 h 187456"/>
              <a:gd name="connsiteX6" fmla="*/ 37218 w 335683"/>
              <a:gd name="connsiteY6" fmla="*/ 171572 h 187456"/>
              <a:gd name="connsiteX7" fmla="*/ 78493 w 335683"/>
              <a:gd name="connsiteY7" fmla="*/ 152522 h 187456"/>
              <a:gd name="connsiteX8" fmla="*/ 2293 w 335683"/>
              <a:gd name="connsiteY8" fmla="*/ 187447 h 187456"/>
              <a:gd name="connsiteX9" fmla="*/ 24518 w 335683"/>
              <a:gd name="connsiteY9" fmla="*/ 155697 h 187456"/>
              <a:gd name="connsiteX10" fmla="*/ 72143 w 335683"/>
              <a:gd name="connsiteY10" fmla="*/ 117597 h 187456"/>
              <a:gd name="connsiteX11" fmla="*/ 65793 w 335683"/>
              <a:gd name="connsiteY11" fmla="*/ 95372 h 187456"/>
              <a:gd name="connsiteX12" fmla="*/ 72143 w 335683"/>
              <a:gd name="connsiteY12" fmla="*/ 111247 h 187456"/>
              <a:gd name="connsiteX13" fmla="*/ 72143 w 335683"/>
              <a:gd name="connsiteY13" fmla="*/ 28697 h 187456"/>
              <a:gd name="connsiteX14" fmla="*/ 75318 w 335683"/>
              <a:gd name="connsiteY14" fmla="*/ 101722 h 187456"/>
              <a:gd name="connsiteX15" fmla="*/ 122943 w 335683"/>
              <a:gd name="connsiteY15" fmla="*/ 66797 h 187456"/>
              <a:gd name="connsiteX16" fmla="*/ 129293 w 335683"/>
              <a:gd name="connsiteY16" fmla="*/ 38222 h 187456"/>
              <a:gd name="connsiteX17" fmla="*/ 145168 w 335683"/>
              <a:gd name="connsiteY17" fmla="*/ 47747 h 187456"/>
              <a:gd name="connsiteX18" fmla="*/ 135643 w 335683"/>
              <a:gd name="connsiteY18" fmla="*/ 19172 h 187456"/>
              <a:gd name="connsiteX19" fmla="*/ 164218 w 335683"/>
              <a:gd name="connsiteY19" fmla="*/ 41397 h 187456"/>
              <a:gd name="connsiteX20" fmla="*/ 202318 w 335683"/>
              <a:gd name="connsiteY20" fmla="*/ 22347 h 187456"/>
              <a:gd name="connsiteX21" fmla="*/ 180093 w 335683"/>
              <a:gd name="connsiteY21" fmla="*/ 3297 h 187456"/>
              <a:gd name="connsiteX22" fmla="*/ 211843 w 335683"/>
              <a:gd name="connsiteY22" fmla="*/ 15997 h 187456"/>
              <a:gd name="connsiteX23" fmla="*/ 170568 w 335683"/>
              <a:gd name="connsiteY23" fmla="*/ 25522 h 187456"/>
              <a:gd name="connsiteX24" fmla="*/ 335668 w 335683"/>
              <a:gd name="connsiteY24" fmla="*/ 122 h 1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5683" h="187456">
                <a:moveTo>
                  <a:pt x="335668" y="122"/>
                </a:moveTo>
                <a:cubicBezTo>
                  <a:pt x="337256" y="2239"/>
                  <a:pt x="218722" y="22347"/>
                  <a:pt x="180093" y="38222"/>
                </a:cubicBezTo>
                <a:cubicBezTo>
                  <a:pt x="141464" y="54097"/>
                  <a:pt x="118710" y="80555"/>
                  <a:pt x="103893" y="95372"/>
                </a:cubicBezTo>
                <a:cubicBezTo>
                  <a:pt x="89076" y="110189"/>
                  <a:pt x="91193" y="127122"/>
                  <a:pt x="91193" y="127122"/>
                </a:cubicBezTo>
                <a:cubicBezTo>
                  <a:pt x="91193" y="134530"/>
                  <a:pt x="110243" y="135589"/>
                  <a:pt x="103893" y="139822"/>
                </a:cubicBezTo>
                <a:cubicBezTo>
                  <a:pt x="97543" y="144055"/>
                  <a:pt x="53093" y="152522"/>
                  <a:pt x="53093" y="152522"/>
                </a:cubicBezTo>
                <a:cubicBezTo>
                  <a:pt x="41980" y="157814"/>
                  <a:pt x="32985" y="171572"/>
                  <a:pt x="37218" y="171572"/>
                </a:cubicBezTo>
                <a:cubicBezTo>
                  <a:pt x="41451" y="171572"/>
                  <a:pt x="78493" y="152522"/>
                  <a:pt x="78493" y="152522"/>
                </a:cubicBezTo>
                <a:cubicBezTo>
                  <a:pt x="72672" y="155168"/>
                  <a:pt x="11289" y="186918"/>
                  <a:pt x="2293" y="187447"/>
                </a:cubicBezTo>
                <a:cubicBezTo>
                  <a:pt x="-6703" y="187976"/>
                  <a:pt x="12876" y="167339"/>
                  <a:pt x="24518" y="155697"/>
                </a:cubicBezTo>
                <a:cubicBezTo>
                  <a:pt x="36160" y="144055"/>
                  <a:pt x="65264" y="127651"/>
                  <a:pt x="72143" y="117597"/>
                </a:cubicBezTo>
                <a:cubicBezTo>
                  <a:pt x="79022" y="107543"/>
                  <a:pt x="65793" y="95372"/>
                  <a:pt x="65793" y="95372"/>
                </a:cubicBezTo>
                <a:cubicBezTo>
                  <a:pt x="65793" y="94314"/>
                  <a:pt x="71085" y="122359"/>
                  <a:pt x="72143" y="111247"/>
                </a:cubicBezTo>
                <a:cubicBezTo>
                  <a:pt x="73201" y="100135"/>
                  <a:pt x="71614" y="30284"/>
                  <a:pt x="72143" y="28697"/>
                </a:cubicBezTo>
                <a:cubicBezTo>
                  <a:pt x="72672" y="27110"/>
                  <a:pt x="66851" y="95372"/>
                  <a:pt x="75318" y="101722"/>
                </a:cubicBezTo>
                <a:cubicBezTo>
                  <a:pt x="83785" y="108072"/>
                  <a:pt x="113947" y="77380"/>
                  <a:pt x="122943" y="66797"/>
                </a:cubicBezTo>
                <a:cubicBezTo>
                  <a:pt x="131939" y="56214"/>
                  <a:pt x="129293" y="38222"/>
                  <a:pt x="129293" y="38222"/>
                </a:cubicBezTo>
                <a:cubicBezTo>
                  <a:pt x="132997" y="35047"/>
                  <a:pt x="144110" y="50922"/>
                  <a:pt x="145168" y="47747"/>
                </a:cubicBezTo>
                <a:cubicBezTo>
                  <a:pt x="146226" y="44572"/>
                  <a:pt x="132468" y="20230"/>
                  <a:pt x="135643" y="19172"/>
                </a:cubicBezTo>
                <a:cubicBezTo>
                  <a:pt x="138818" y="18114"/>
                  <a:pt x="153106" y="40868"/>
                  <a:pt x="164218" y="41397"/>
                </a:cubicBezTo>
                <a:cubicBezTo>
                  <a:pt x="175330" y="41926"/>
                  <a:pt x="199672" y="28697"/>
                  <a:pt x="202318" y="22347"/>
                </a:cubicBezTo>
                <a:cubicBezTo>
                  <a:pt x="204964" y="15997"/>
                  <a:pt x="178505" y="4355"/>
                  <a:pt x="180093" y="3297"/>
                </a:cubicBezTo>
                <a:cubicBezTo>
                  <a:pt x="181681" y="2239"/>
                  <a:pt x="213430" y="12293"/>
                  <a:pt x="211843" y="15997"/>
                </a:cubicBezTo>
                <a:cubicBezTo>
                  <a:pt x="210256" y="19701"/>
                  <a:pt x="149401" y="27109"/>
                  <a:pt x="170568" y="25522"/>
                </a:cubicBezTo>
                <a:cubicBezTo>
                  <a:pt x="191735" y="23935"/>
                  <a:pt x="334080" y="-1995"/>
                  <a:pt x="33566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C102B52-B675-1B29-6657-1EF6C45DFD9C}"/>
              </a:ext>
            </a:extLst>
          </p:cNvPr>
          <p:cNvSpPr/>
          <p:nvPr/>
        </p:nvSpPr>
        <p:spPr>
          <a:xfrm>
            <a:off x="7548268" y="2766362"/>
            <a:ext cx="290816" cy="116840"/>
          </a:xfrm>
          <a:custGeom>
            <a:avLst/>
            <a:gdLst>
              <a:gd name="connsiteX0" fmla="*/ 290807 w 290816"/>
              <a:gd name="connsiteY0" fmla="*/ 2238 h 116840"/>
              <a:gd name="connsiteX1" fmla="*/ 170157 w 290816"/>
              <a:gd name="connsiteY1" fmla="*/ 5413 h 116840"/>
              <a:gd name="connsiteX2" fmla="*/ 100307 w 290816"/>
              <a:gd name="connsiteY2" fmla="*/ 18113 h 116840"/>
              <a:gd name="connsiteX3" fmla="*/ 138407 w 290816"/>
              <a:gd name="connsiteY3" fmla="*/ 2238 h 116840"/>
              <a:gd name="connsiteX4" fmla="*/ 20932 w 290816"/>
              <a:gd name="connsiteY4" fmla="*/ 72088 h 116840"/>
              <a:gd name="connsiteX5" fmla="*/ 55857 w 290816"/>
              <a:gd name="connsiteY5" fmla="*/ 59388 h 116840"/>
              <a:gd name="connsiteX6" fmla="*/ 1882 w 290816"/>
              <a:gd name="connsiteY6" fmla="*/ 94313 h 116840"/>
              <a:gd name="connsiteX7" fmla="*/ 14582 w 290816"/>
              <a:gd name="connsiteY7" fmla="*/ 116538 h 116840"/>
              <a:gd name="connsiteX8" fmla="*/ 36807 w 290816"/>
              <a:gd name="connsiteY8" fmla="*/ 78438 h 116840"/>
              <a:gd name="connsiteX9" fmla="*/ 103482 w 290816"/>
              <a:gd name="connsiteY9" fmla="*/ 43513 h 116840"/>
              <a:gd name="connsiteX10" fmla="*/ 59032 w 290816"/>
              <a:gd name="connsiteY10" fmla="*/ 62563 h 116840"/>
              <a:gd name="connsiteX11" fmla="*/ 132057 w 290816"/>
              <a:gd name="connsiteY11" fmla="*/ 33988 h 116840"/>
              <a:gd name="connsiteX12" fmla="*/ 176507 w 290816"/>
              <a:gd name="connsiteY12" fmla="*/ 2238 h 116840"/>
              <a:gd name="connsiteX13" fmla="*/ 290807 w 290816"/>
              <a:gd name="connsiteY13" fmla="*/ 2238 h 1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0816" h="116840">
                <a:moveTo>
                  <a:pt x="290807" y="2238"/>
                </a:moveTo>
                <a:cubicBezTo>
                  <a:pt x="289749" y="2767"/>
                  <a:pt x="201907" y="2767"/>
                  <a:pt x="170157" y="5413"/>
                </a:cubicBezTo>
                <a:cubicBezTo>
                  <a:pt x="138407" y="8059"/>
                  <a:pt x="105599" y="18642"/>
                  <a:pt x="100307" y="18113"/>
                </a:cubicBezTo>
                <a:cubicBezTo>
                  <a:pt x="95015" y="17584"/>
                  <a:pt x="151636" y="-6758"/>
                  <a:pt x="138407" y="2238"/>
                </a:cubicBezTo>
                <a:cubicBezTo>
                  <a:pt x="125178" y="11234"/>
                  <a:pt x="34690" y="62563"/>
                  <a:pt x="20932" y="72088"/>
                </a:cubicBezTo>
                <a:cubicBezTo>
                  <a:pt x="7174" y="81613"/>
                  <a:pt x="59032" y="55684"/>
                  <a:pt x="55857" y="59388"/>
                </a:cubicBezTo>
                <a:cubicBezTo>
                  <a:pt x="52682" y="63092"/>
                  <a:pt x="8761" y="84788"/>
                  <a:pt x="1882" y="94313"/>
                </a:cubicBezTo>
                <a:cubicBezTo>
                  <a:pt x="-4997" y="103838"/>
                  <a:pt x="8761" y="119184"/>
                  <a:pt x="14582" y="116538"/>
                </a:cubicBezTo>
                <a:cubicBezTo>
                  <a:pt x="20403" y="113892"/>
                  <a:pt x="21990" y="90609"/>
                  <a:pt x="36807" y="78438"/>
                </a:cubicBezTo>
                <a:cubicBezTo>
                  <a:pt x="51624" y="66267"/>
                  <a:pt x="99778" y="46159"/>
                  <a:pt x="103482" y="43513"/>
                </a:cubicBezTo>
                <a:cubicBezTo>
                  <a:pt x="107186" y="40867"/>
                  <a:pt x="54270" y="64150"/>
                  <a:pt x="59032" y="62563"/>
                </a:cubicBezTo>
                <a:cubicBezTo>
                  <a:pt x="63794" y="60976"/>
                  <a:pt x="112478" y="44042"/>
                  <a:pt x="132057" y="33988"/>
                </a:cubicBezTo>
                <a:cubicBezTo>
                  <a:pt x="151636" y="23934"/>
                  <a:pt x="150049" y="7000"/>
                  <a:pt x="176507" y="2238"/>
                </a:cubicBezTo>
                <a:cubicBezTo>
                  <a:pt x="202965" y="-2524"/>
                  <a:pt x="291865" y="1709"/>
                  <a:pt x="290807" y="2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D0E8AD4-8EC9-3E89-7EBE-4D88548C7760}"/>
              </a:ext>
            </a:extLst>
          </p:cNvPr>
          <p:cNvSpPr/>
          <p:nvPr/>
        </p:nvSpPr>
        <p:spPr>
          <a:xfrm>
            <a:off x="7486343" y="2803062"/>
            <a:ext cx="213807" cy="184934"/>
          </a:xfrm>
          <a:custGeom>
            <a:avLst/>
            <a:gdLst>
              <a:gd name="connsiteX0" fmla="*/ 213032 w 213807"/>
              <a:gd name="connsiteY0" fmla="*/ 463 h 184934"/>
              <a:gd name="connsiteX1" fmla="*/ 28882 w 213807"/>
              <a:gd name="connsiteY1" fmla="*/ 136988 h 184934"/>
              <a:gd name="connsiteX2" fmla="*/ 307 w 213807"/>
              <a:gd name="connsiteY2" fmla="*/ 184613 h 184934"/>
              <a:gd name="connsiteX3" fmla="*/ 25707 w 213807"/>
              <a:gd name="connsiteY3" fmla="*/ 156038 h 184934"/>
              <a:gd name="connsiteX4" fmla="*/ 105082 w 213807"/>
              <a:gd name="connsiteY4" fmla="*/ 121113 h 184934"/>
              <a:gd name="connsiteX5" fmla="*/ 95557 w 213807"/>
              <a:gd name="connsiteY5" fmla="*/ 92538 h 184934"/>
              <a:gd name="connsiteX6" fmla="*/ 213032 w 213807"/>
              <a:gd name="connsiteY6" fmla="*/ 463 h 184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807" h="184934">
                <a:moveTo>
                  <a:pt x="213032" y="463"/>
                </a:moveTo>
                <a:cubicBezTo>
                  <a:pt x="201919" y="7871"/>
                  <a:pt x="64336" y="106296"/>
                  <a:pt x="28882" y="136988"/>
                </a:cubicBezTo>
                <a:cubicBezTo>
                  <a:pt x="-6572" y="167680"/>
                  <a:pt x="836" y="181438"/>
                  <a:pt x="307" y="184613"/>
                </a:cubicBezTo>
                <a:cubicBezTo>
                  <a:pt x="-222" y="187788"/>
                  <a:pt x="8244" y="166621"/>
                  <a:pt x="25707" y="156038"/>
                </a:cubicBezTo>
                <a:cubicBezTo>
                  <a:pt x="43169" y="145455"/>
                  <a:pt x="93440" y="131696"/>
                  <a:pt x="105082" y="121113"/>
                </a:cubicBezTo>
                <a:cubicBezTo>
                  <a:pt x="116724" y="110530"/>
                  <a:pt x="78624" y="108413"/>
                  <a:pt x="95557" y="92538"/>
                </a:cubicBezTo>
                <a:cubicBezTo>
                  <a:pt x="112490" y="76663"/>
                  <a:pt x="224145" y="-6945"/>
                  <a:pt x="213032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54ECD2-2FEF-8BCE-55E7-5CDAA985D77A}"/>
              </a:ext>
            </a:extLst>
          </p:cNvPr>
          <p:cNvSpPr/>
          <p:nvPr/>
        </p:nvSpPr>
        <p:spPr>
          <a:xfrm>
            <a:off x="7568580" y="2917120"/>
            <a:ext cx="397523" cy="42069"/>
          </a:xfrm>
          <a:custGeom>
            <a:avLst/>
            <a:gdLst>
              <a:gd name="connsiteX0" fmla="*/ 620 w 397523"/>
              <a:gd name="connsiteY0" fmla="*/ 32455 h 42069"/>
              <a:gd name="connsiteX1" fmla="*/ 156195 w 397523"/>
              <a:gd name="connsiteY1" fmla="*/ 13405 h 42069"/>
              <a:gd name="connsiteX2" fmla="*/ 102220 w 397523"/>
              <a:gd name="connsiteY2" fmla="*/ 16580 h 42069"/>
              <a:gd name="connsiteX3" fmla="*/ 191120 w 397523"/>
              <a:gd name="connsiteY3" fmla="*/ 29280 h 42069"/>
              <a:gd name="connsiteX4" fmla="*/ 159370 w 397523"/>
              <a:gd name="connsiteY4" fmla="*/ 7055 h 42069"/>
              <a:gd name="connsiteX5" fmla="*/ 248270 w 397523"/>
              <a:gd name="connsiteY5" fmla="*/ 22930 h 42069"/>
              <a:gd name="connsiteX6" fmla="*/ 216520 w 397523"/>
              <a:gd name="connsiteY6" fmla="*/ 13405 h 42069"/>
              <a:gd name="connsiteX7" fmla="*/ 299070 w 397523"/>
              <a:gd name="connsiteY7" fmla="*/ 16580 h 42069"/>
              <a:gd name="connsiteX8" fmla="*/ 292720 w 397523"/>
              <a:gd name="connsiteY8" fmla="*/ 10230 h 42069"/>
              <a:gd name="connsiteX9" fmla="*/ 333995 w 397523"/>
              <a:gd name="connsiteY9" fmla="*/ 41980 h 42069"/>
              <a:gd name="connsiteX10" fmla="*/ 308595 w 397523"/>
              <a:gd name="connsiteY10" fmla="*/ 19755 h 42069"/>
              <a:gd name="connsiteX11" fmla="*/ 378445 w 397523"/>
              <a:gd name="connsiteY11" fmla="*/ 19755 h 42069"/>
              <a:gd name="connsiteX12" fmla="*/ 324470 w 397523"/>
              <a:gd name="connsiteY12" fmla="*/ 10230 h 42069"/>
              <a:gd name="connsiteX13" fmla="*/ 397495 w 397523"/>
              <a:gd name="connsiteY13" fmla="*/ 705 h 42069"/>
              <a:gd name="connsiteX14" fmla="*/ 333995 w 397523"/>
              <a:gd name="connsiteY14" fmla="*/ 705 h 42069"/>
              <a:gd name="connsiteX15" fmla="*/ 197470 w 397523"/>
              <a:gd name="connsiteY15" fmla="*/ 705 h 42069"/>
              <a:gd name="connsiteX16" fmla="*/ 118095 w 397523"/>
              <a:gd name="connsiteY16" fmla="*/ 3880 h 42069"/>
              <a:gd name="connsiteX17" fmla="*/ 203820 w 397523"/>
              <a:gd name="connsiteY17" fmla="*/ 3880 h 42069"/>
              <a:gd name="connsiteX18" fmla="*/ 105395 w 397523"/>
              <a:gd name="connsiteY18" fmla="*/ 13405 h 42069"/>
              <a:gd name="connsiteX19" fmla="*/ 620 w 397523"/>
              <a:gd name="connsiteY19" fmla="*/ 32455 h 4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7523" h="42069">
                <a:moveTo>
                  <a:pt x="620" y="32455"/>
                </a:moveTo>
                <a:cubicBezTo>
                  <a:pt x="9087" y="32455"/>
                  <a:pt x="139262" y="16051"/>
                  <a:pt x="156195" y="13405"/>
                </a:cubicBezTo>
                <a:cubicBezTo>
                  <a:pt x="173128" y="10759"/>
                  <a:pt x="96399" y="13934"/>
                  <a:pt x="102220" y="16580"/>
                </a:cubicBezTo>
                <a:cubicBezTo>
                  <a:pt x="108041" y="19226"/>
                  <a:pt x="181595" y="30867"/>
                  <a:pt x="191120" y="29280"/>
                </a:cubicBezTo>
                <a:cubicBezTo>
                  <a:pt x="200645" y="27692"/>
                  <a:pt x="149845" y="8113"/>
                  <a:pt x="159370" y="7055"/>
                </a:cubicBezTo>
                <a:cubicBezTo>
                  <a:pt x="168895" y="5997"/>
                  <a:pt x="238745" y="21872"/>
                  <a:pt x="248270" y="22930"/>
                </a:cubicBezTo>
                <a:cubicBezTo>
                  <a:pt x="257795" y="23988"/>
                  <a:pt x="208053" y="14463"/>
                  <a:pt x="216520" y="13405"/>
                </a:cubicBezTo>
                <a:cubicBezTo>
                  <a:pt x="224987" y="12347"/>
                  <a:pt x="299070" y="16580"/>
                  <a:pt x="299070" y="16580"/>
                </a:cubicBezTo>
                <a:cubicBezTo>
                  <a:pt x="311770" y="16051"/>
                  <a:pt x="286899" y="5997"/>
                  <a:pt x="292720" y="10230"/>
                </a:cubicBezTo>
                <a:cubicBezTo>
                  <a:pt x="298541" y="14463"/>
                  <a:pt x="331349" y="40393"/>
                  <a:pt x="333995" y="41980"/>
                </a:cubicBezTo>
                <a:cubicBezTo>
                  <a:pt x="336641" y="43568"/>
                  <a:pt x="301187" y="23459"/>
                  <a:pt x="308595" y="19755"/>
                </a:cubicBezTo>
                <a:cubicBezTo>
                  <a:pt x="316003" y="16051"/>
                  <a:pt x="375799" y="21342"/>
                  <a:pt x="378445" y="19755"/>
                </a:cubicBezTo>
                <a:cubicBezTo>
                  <a:pt x="381091" y="18167"/>
                  <a:pt x="321295" y="13405"/>
                  <a:pt x="324470" y="10230"/>
                </a:cubicBezTo>
                <a:cubicBezTo>
                  <a:pt x="327645" y="7055"/>
                  <a:pt x="395908" y="2292"/>
                  <a:pt x="397495" y="705"/>
                </a:cubicBezTo>
                <a:cubicBezTo>
                  <a:pt x="399082" y="-882"/>
                  <a:pt x="333995" y="705"/>
                  <a:pt x="333995" y="705"/>
                </a:cubicBezTo>
                <a:lnTo>
                  <a:pt x="197470" y="705"/>
                </a:lnTo>
                <a:cubicBezTo>
                  <a:pt x="161487" y="1234"/>
                  <a:pt x="117037" y="3351"/>
                  <a:pt x="118095" y="3880"/>
                </a:cubicBezTo>
                <a:cubicBezTo>
                  <a:pt x="119153" y="4409"/>
                  <a:pt x="205937" y="2292"/>
                  <a:pt x="203820" y="3880"/>
                </a:cubicBezTo>
                <a:cubicBezTo>
                  <a:pt x="201703" y="5468"/>
                  <a:pt x="138203" y="11817"/>
                  <a:pt x="105395" y="13405"/>
                </a:cubicBezTo>
                <a:cubicBezTo>
                  <a:pt x="72587" y="14992"/>
                  <a:pt x="-7847" y="32455"/>
                  <a:pt x="620" y="32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DA1EE79-E5C7-5569-E699-3C7B9D98C43F}"/>
              </a:ext>
            </a:extLst>
          </p:cNvPr>
          <p:cNvSpPr/>
          <p:nvPr/>
        </p:nvSpPr>
        <p:spPr>
          <a:xfrm>
            <a:off x="7495872" y="2923954"/>
            <a:ext cx="153116" cy="73998"/>
          </a:xfrm>
          <a:custGeom>
            <a:avLst/>
            <a:gdLst>
              <a:gd name="connsiteX0" fmla="*/ 303 w 153116"/>
              <a:gd name="connsiteY0" fmla="*/ 73246 h 73998"/>
              <a:gd name="connsiteX1" fmla="*/ 44753 w 153116"/>
              <a:gd name="connsiteY1" fmla="*/ 41496 h 73998"/>
              <a:gd name="connsiteX2" fmla="*/ 152703 w 153116"/>
              <a:gd name="connsiteY2" fmla="*/ 25621 h 73998"/>
              <a:gd name="connsiteX3" fmla="*/ 82853 w 153116"/>
              <a:gd name="connsiteY3" fmla="*/ 221 h 73998"/>
              <a:gd name="connsiteX4" fmla="*/ 108253 w 153116"/>
              <a:gd name="connsiteY4" fmla="*/ 12921 h 73998"/>
              <a:gd name="connsiteX5" fmla="*/ 63803 w 153116"/>
              <a:gd name="connsiteY5" fmla="*/ 6571 h 73998"/>
              <a:gd name="connsiteX6" fmla="*/ 303 w 153116"/>
              <a:gd name="connsiteY6" fmla="*/ 73246 h 7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16" h="73998">
                <a:moveTo>
                  <a:pt x="303" y="73246"/>
                </a:moveTo>
                <a:cubicBezTo>
                  <a:pt x="-2872" y="79067"/>
                  <a:pt x="19353" y="49433"/>
                  <a:pt x="44753" y="41496"/>
                </a:cubicBezTo>
                <a:cubicBezTo>
                  <a:pt x="70153" y="33559"/>
                  <a:pt x="146353" y="32500"/>
                  <a:pt x="152703" y="25621"/>
                </a:cubicBezTo>
                <a:cubicBezTo>
                  <a:pt x="159053" y="18742"/>
                  <a:pt x="90261" y="2338"/>
                  <a:pt x="82853" y="221"/>
                </a:cubicBezTo>
                <a:cubicBezTo>
                  <a:pt x="75445" y="-1896"/>
                  <a:pt x="111428" y="11863"/>
                  <a:pt x="108253" y="12921"/>
                </a:cubicBezTo>
                <a:cubicBezTo>
                  <a:pt x="105078" y="13979"/>
                  <a:pt x="78090" y="2867"/>
                  <a:pt x="63803" y="6571"/>
                </a:cubicBezTo>
                <a:cubicBezTo>
                  <a:pt x="49516" y="10275"/>
                  <a:pt x="3478" y="67425"/>
                  <a:pt x="303" y="7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936716E-5339-F138-B9ED-4E1102F4FDFD}"/>
              </a:ext>
            </a:extLst>
          </p:cNvPr>
          <p:cNvSpPr/>
          <p:nvPr/>
        </p:nvSpPr>
        <p:spPr>
          <a:xfrm>
            <a:off x="7853650" y="2825637"/>
            <a:ext cx="71883" cy="108304"/>
          </a:xfrm>
          <a:custGeom>
            <a:avLst/>
            <a:gdLst>
              <a:gd name="connsiteX0" fmla="*/ 71150 w 71883"/>
              <a:gd name="connsiteY0" fmla="*/ 113 h 108304"/>
              <a:gd name="connsiteX1" fmla="*/ 17175 w 71883"/>
              <a:gd name="connsiteY1" fmla="*/ 73138 h 108304"/>
              <a:gd name="connsiteX2" fmla="*/ 1300 w 71883"/>
              <a:gd name="connsiteY2" fmla="*/ 108063 h 108304"/>
              <a:gd name="connsiteX3" fmla="*/ 45750 w 71883"/>
              <a:gd name="connsiteY3" fmla="*/ 57263 h 108304"/>
              <a:gd name="connsiteX4" fmla="*/ 71150 w 71883"/>
              <a:gd name="connsiteY4" fmla="*/ 113 h 10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83" h="108304">
                <a:moveTo>
                  <a:pt x="71150" y="113"/>
                </a:moveTo>
                <a:cubicBezTo>
                  <a:pt x="66388" y="2759"/>
                  <a:pt x="28817" y="55146"/>
                  <a:pt x="17175" y="73138"/>
                </a:cubicBezTo>
                <a:cubicBezTo>
                  <a:pt x="5533" y="91130"/>
                  <a:pt x="-3462" y="110709"/>
                  <a:pt x="1300" y="108063"/>
                </a:cubicBezTo>
                <a:cubicBezTo>
                  <a:pt x="6062" y="105417"/>
                  <a:pt x="35167" y="72609"/>
                  <a:pt x="45750" y="57263"/>
                </a:cubicBezTo>
                <a:cubicBezTo>
                  <a:pt x="56333" y="41917"/>
                  <a:pt x="75912" y="-2533"/>
                  <a:pt x="71150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93F3A1D-970D-426D-2AD9-076EBCBFF59A}"/>
              </a:ext>
            </a:extLst>
          </p:cNvPr>
          <p:cNvSpPr/>
          <p:nvPr/>
        </p:nvSpPr>
        <p:spPr>
          <a:xfrm>
            <a:off x="7680325" y="2762221"/>
            <a:ext cx="211285" cy="57297"/>
          </a:xfrm>
          <a:custGeom>
            <a:avLst/>
            <a:gdLst>
              <a:gd name="connsiteX0" fmla="*/ 209550 w 211285"/>
              <a:gd name="connsiteY0" fmla="*/ 41304 h 57297"/>
              <a:gd name="connsiteX1" fmla="*/ 152400 w 211285"/>
              <a:gd name="connsiteY1" fmla="*/ 38129 h 57297"/>
              <a:gd name="connsiteX2" fmla="*/ 69850 w 211285"/>
              <a:gd name="connsiteY2" fmla="*/ 29 h 57297"/>
              <a:gd name="connsiteX3" fmla="*/ 111125 w 211285"/>
              <a:gd name="connsiteY3" fmla="*/ 31779 h 57297"/>
              <a:gd name="connsiteX4" fmla="*/ 85725 w 211285"/>
              <a:gd name="connsiteY4" fmla="*/ 31779 h 57297"/>
              <a:gd name="connsiteX5" fmla="*/ 0 w 211285"/>
              <a:gd name="connsiteY5" fmla="*/ 57179 h 57297"/>
              <a:gd name="connsiteX6" fmla="*/ 85725 w 211285"/>
              <a:gd name="connsiteY6" fmla="*/ 41304 h 57297"/>
              <a:gd name="connsiteX7" fmla="*/ 209550 w 211285"/>
              <a:gd name="connsiteY7" fmla="*/ 41304 h 5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1285" h="57297">
                <a:moveTo>
                  <a:pt x="209550" y="41304"/>
                </a:moveTo>
                <a:cubicBezTo>
                  <a:pt x="220662" y="40775"/>
                  <a:pt x="175683" y="45008"/>
                  <a:pt x="152400" y="38129"/>
                </a:cubicBezTo>
                <a:cubicBezTo>
                  <a:pt x="129117" y="31250"/>
                  <a:pt x="76729" y="1087"/>
                  <a:pt x="69850" y="29"/>
                </a:cubicBezTo>
                <a:cubicBezTo>
                  <a:pt x="62971" y="-1029"/>
                  <a:pt x="108479" y="26487"/>
                  <a:pt x="111125" y="31779"/>
                </a:cubicBezTo>
                <a:cubicBezTo>
                  <a:pt x="113771" y="37071"/>
                  <a:pt x="104246" y="27546"/>
                  <a:pt x="85725" y="31779"/>
                </a:cubicBezTo>
                <a:cubicBezTo>
                  <a:pt x="67204" y="36012"/>
                  <a:pt x="0" y="55592"/>
                  <a:pt x="0" y="57179"/>
                </a:cubicBezTo>
                <a:cubicBezTo>
                  <a:pt x="0" y="58766"/>
                  <a:pt x="56092" y="43950"/>
                  <a:pt x="85725" y="41304"/>
                </a:cubicBezTo>
                <a:cubicBezTo>
                  <a:pt x="115358" y="38658"/>
                  <a:pt x="198438" y="41833"/>
                  <a:pt x="209550" y="41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BA9E1CF-F047-378E-3B70-34CB952CE2AF}"/>
              </a:ext>
            </a:extLst>
          </p:cNvPr>
          <p:cNvSpPr/>
          <p:nvPr/>
        </p:nvSpPr>
        <p:spPr>
          <a:xfrm>
            <a:off x="7546928" y="2816000"/>
            <a:ext cx="101716" cy="86011"/>
          </a:xfrm>
          <a:custGeom>
            <a:avLst/>
            <a:gdLst>
              <a:gd name="connsiteX0" fmla="*/ 47 w 101716"/>
              <a:gd name="connsiteY0" fmla="*/ 85950 h 86011"/>
              <a:gd name="connsiteX1" fmla="*/ 60372 w 101716"/>
              <a:gd name="connsiteY1" fmla="*/ 35150 h 86011"/>
              <a:gd name="connsiteX2" fmla="*/ 101647 w 101716"/>
              <a:gd name="connsiteY2" fmla="*/ 225 h 86011"/>
              <a:gd name="connsiteX3" fmla="*/ 50847 w 101716"/>
              <a:gd name="connsiteY3" fmla="*/ 22450 h 86011"/>
              <a:gd name="connsiteX4" fmla="*/ 47 w 101716"/>
              <a:gd name="connsiteY4" fmla="*/ 85950 h 8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16" h="86011">
                <a:moveTo>
                  <a:pt x="47" y="85950"/>
                </a:moveTo>
                <a:cubicBezTo>
                  <a:pt x="1635" y="88067"/>
                  <a:pt x="60372" y="35150"/>
                  <a:pt x="60372" y="35150"/>
                </a:cubicBezTo>
                <a:cubicBezTo>
                  <a:pt x="77305" y="20863"/>
                  <a:pt x="103235" y="2342"/>
                  <a:pt x="101647" y="225"/>
                </a:cubicBezTo>
                <a:cubicBezTo>
                  <a:pt x="100059" y="-1892"/>
                  <a:pt x="64605" y="11337"/>
                  <a:pt x="50847" y="22450"/>
                </a:cubicBezTo>
                <a:cubicBezTo>
                  <a:pt x="37089" y="33563"/>
                  <a:pt x="-1541" y="83833"/>
                  <a:pt x="47" y="85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02DEB2E-F247-9429-6FAD-FE9542958E14}"/>
              </a:ext>
            </a:extLst>
          </p:cNvPr>
          <p:cNvSpPr/>
          <p:nvPr/>
        </p:nvSpPr>
        <p:spPr>
          <a:xfrm>
            <a:off x="7578201" y="2781691"/>
            <a:ext cx="318024" cy="173014"/>
          </a:xfrm>
          <a:custGeom>
            <a:avLst/>
            <a:gdLst>
              <a:gd name="connsiteX0" fmla="*/ 225949 w 318024"/>
              <a:gd name="connsiteY0" fmla="*/ 2784 h 173014"/>
              <a:gd name="connsiteX1" fmla="*/ 251349 w 318024"/>
              <a:gd name="connsiteY1" fmla="*/ 72634 h 173014"/>
              <a:gd name="connsiteX2" fmla="*/ 286274 w 318024"/>
              <a:gd name="connsiteY2" fmla="*/ 34534 h 173014"/>
              <a:gd name="connsiteX3" fmla="*/ 264049 w 318024"/>
              <a:gd name="connsiteY3" fmla="*/ 85334 h 173014"/>
              <a:gd name="connsiteX4" fmla="*/ 286274 w 318024"/>
              <a:gd name="connsiteY4" fmla="*/ 132959 h 173014"/>
              <a:gd name="connsiteX5" fmla="*/ 194199 w 318024"/>
              <a:gd name="connsiteY5" fmla="*/ 129784 h 173014"/>
              <a:gd name="connsiteX6" fmla="*/ 318024 w 318024"/>
              <a:gd name="connsiteY6" fmla="*/ 142484 h 173014"/>
              <a:gd name="connsiteX7" fmla="*/ 194199 w 318024"/>
              <a:gd name="connsiteY7" fmla="*/ 148834 h 173014"/>
              <a:gd name="connsiteX8" fmla="*/ 60849 w 318024"/>
              <a:gd name="connsiteY8" fmla="*/ 171059 h 173014"/>
              <a:gd name="connsiteX9" fmla="*/ 89424 w 318024"/>
              <a:gd name="connsiteY9" fmla="*/ 164709 h 173014"/>
              <a:gd name="connsiteX10" fmla="*/ 79899 w 318024"/>
              <a:gd name="connsiteY10" fmla="*/ 107559 h 173014"/>
              <a:gd name="connsiteX11" fmla="*/ 524 w 318024"/>
              <a:gd name="connsiteY11" fmla="*/ 136134 h 173014"/>
              <a:gd name="connsiteX12" fmla="*/ 44974 w 318024"/>
              <a:gd name="connsiteY12" fmla="*/ 88509 h 173014"/>
              <a:gd name="connsiteX13" fmla="*/ 35449 w 318024"/>
              <a:gd name="connsiteY13" fmla="*/ 78984 h 173014"/>
              <a:gd name="connsiteX14" fmla="*/ 133874 w 318024"/>
              <a:gd name="connsiteY14" fmla="*/ 18659 h 173014"/>
              <a:gd name="connsiteX15" fmla="*/ 225949 w 318024"/>
              <a:gd name="connsiteY15" fmla="*/ 2784 h 17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8024" h="173014">
                <a:moveTo>
                  <a:pt x="225949" y="2784"/>
                </a:moveTo>
                <a:cubicBezTo>
                  <a:pt x="245528" y="11780"/>
                  <a:pt x="241295" y="67342"/>
                  <a:pt x="251349" y="72634"/>
                </a:cubicBezTo>
                <a:cubicBezTo>
                  <a:pt x="261403" y="77926"/>
                  <a:pt x="284157" y="32417"/>
                  <a:pt x="286274" y="34534"/>
                </a:cubicBezTo>
                <a:cubicBezTo>
                  <a:pt x="288391" y="36651"/>
                  <a:pt x="264049" y="68930"/>
                  <a:pt x="264049" y="85334"/>
                </a:cubicBezTo>
                <a:cubicBezTo>
                  <a:pt x="264049" y="101738"/>
                  <a:pt x="297916" y="125551"/>
                  <a:pt x="286274" y="132959"/>
                </a:cubicBezTo>
                <a:cubicBezTo>
                  <a:pt x="274632" y="140367"/>
                  <a:pt x="188907" y="128197"/>
                  <a:pt x="194199" y="129784"/>
                </a:cubicBezTo>
                <a:cubicBezTo>
                  <a:pt x="199491" y="131371"/>
                  <a:pt x="318024" y="139309"/>
                  <a:pt x="318024" y="142484"/>
                </a:cubicBezTo>
                <a:cubicBezTo>
                  <a:pt x="318024" y="145659"/>
                  <a:pt x="237062" y="144072"/>
                  <a:pt x="194199" y="148834"/>
                </a:cubicBezTo>
                <a:cubicBezTo>
                  <a:pt x="151336" y="153597"/>
                  <a:pt x="78312" y="168413"/>
                  <a:pt x="60849" y="171059"/>
                </a:cubicBezTo>
                <a:cubicBezTo>
                  <a:pt x="43386" y="173705"/>
                  <a:pt x="86249" y="175292"/>
                  <a:pt x="89424" y="164709"/>
                </a:cubicBezTo>
                <a:cubicBezTo>
                  <a:pt x="92599" y="154126"/>
                  <a:pt x="94716" y="112322"/>
                  <a:pt x="79899" y="107559"/>
                </a:cubicBezTo>
                <a:cubicBezTo>
                  <a:pt x="65082" y="102796"/>
                  <a:pt x="6345" y="139309"/>
                  <a:pt x="524" y="136134"/>
                </a:cubicBezTo>
                <a:cubicBezTo>
                  <a:pt x="-5297" y="132959"/>
                  <a:pt x="39153" y="98034"/>
                  <a:pt x="44974" y="88509"/>
                </a:cubicBezTo>
                <a:cubicBezTo>
                  <a:pt x="50795" y="78984"/>
                  <a:pt x="20633" y="90626"/>
                  <a:pt x="35449" y="78984"/>
                </a:cubicBezTo>
                <a:cubicBezTo>
                  <a:pt x="50265" y="67342"/>
                  <a:pt x="106357" y="28713"/>
                  <a:pt x="133874" y="18659"/>
                </a:cubicBezTo>
                <a:cubicBezTo>
                  <a:pt x="161391" y="8605"/>
                  <a:pt x="206370" y="-6212"/>
                  <a:pt x="225949" y="27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円/楕円 50">
            <a:extLst>
              <a:ext uri="{FF2B5EF4-FFF2-40B4-BE49-F238E27FC236}">
                <a16:creationId xmlns:a16="http://schemas.microsoft.com/office/drawing/2014/main" id="{4002DD79-12FB-004A-23E4-03FE7CF643CC}"/>
              </a:ext>
            </a:extLst>
          </p:cNvPr>
          <p:cNvSpPr/>
          <p:nvPr/>
        </p:nvSpPr>
        <p:spPr>
          <a:xfrm rot="19927926">
            <a:off x="7671515" y="2846440"/>
            <a:ext cx="8663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F39D206-6751-6048-503E-8E7D00424C99}"/>
              </a:ext>
            </a:extLst>
          </p:cNvPr>
          <p:cNvSpPr/>
          <p:nvPr/>
        </p:nvSpPr>
        <p:spPr>
          <a:xfrm>
            <a:off x="7806817" y="2794000"/>
            <a:ext cx="205864" cy="147865"/>
          </a:xfrm>
          <a:custGeom>
            <a:avLst/>
            <a:gdLst>
              <a:gd name="connsiteX0" fmla="*/ 508 w 205864"/>
              <a:gd name="connsiteY0" fmla="*/ 0 h 147865"/>
              <a:gd name="connsiteX1" fmla="*/ 105283 w 205864"/>
              <a:gd name="connsiteY1" fmla="*/ 73025 h 147865"/>
              <a:gd name="connsiteX2" fmla="*/ 35433 w 205864"/>
              <a:gd name="connsiteY2" fmla="*/ 76200 h 147865"/>
              <a:gd name="connsiteX3" fmla="*/ 117983 w 205864"/>
              <a:gd name="connsiteY3" fmla="*/ 88900 h 147865"/>
              <a:gd name="connsiteX4" fmla="*/ 203708 w 205864"/>
              <a:gd name="connsiteY4" fmla="*/ 146050 h 147865"/>
              <a:gd name="connsiteX5" fmla="*/ 168783 w 205864"/>
              <a:gd name="connsiteY5" fmla="*/ 130175 h 147865"/>
              <a:gd name="connsiteX6" fmla="*/ 48133 w 205864"/>
              <a:gd name="connsiteY6" fmla="*/ 95250 h 147865"/>
              <a:gd name="connsiteX7" fmla="*/ 70358 w 205864"/>
              <a:gd name="connsiteY7" fmla="*/ 95250 h 147865"/>
              <a:gd name="connsiteX8" fmla="*/ 32258 w 205864"/>
              <a:gd name="connsiteY8" fmla="*/ 63500 h 147865"/>
              <a:gd name="connsiteX9" fmla="*/ 64008 w 205864"/>
              <a:gd name="connsiteY9" fmla="*/ 73025 h 147865"/>
              <a:gd name="connsiteX10" fmla="*/ 508 w 205864"/>
              <a:gd name="connsiteY10" fmla="*/ 0 h 14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864" h="147865">
                <a:moveTo>
                  <a:pt x="508" y="0"/>
                </a:moveTo>
                <a:cubicBezTo>
                  <a:pt x="7387" y="0"/>
                  <a:pt x="99462" y="60325"/>
                  <a:pt x="105283" y="73025"/>
                </a:cubicBezTo>
                <a:cubicBezTo>
                  <a:pt x="111104" y="85725"/>
                  <a:pt x="33316" y="73554"/>
                  <a:pt x="35433" y="76200"/>
                </a:cubicBezTo>
                <a:cubicBezTo>
                  <a:pt x="37550" y="78846"/>
                  <a:pt x="89937" y="77258"/>
                  <a:pt x="117983" y="88900"/>
                </a:cubicBezTo>
                <a:cubicBezTo>
                  <a:pt x="146029" y="100542"/>
                  <a:pt x="195241" y="139171"/>
                  <a:pt x="203708" y="146050"/>
                </a:cubicBezTo>
                <a:cubicBezTo>
                  <a:pt x="212175" y="152929"/>
                  <a:pt x="194712" y="138642"/>
                  <a:pt x="168783" y="130175"/>
                </a:cubicBezTo>
                <a:cubicBezTo>
                  <a:pt x="142854" y="121708"/>
                  <a:pt x="64537" y="101071"/>
                  <a:pt x="48133" y="95250"/>
                </a:cubicBezTo>
                <a:cubicBezTo>
                  <a:pt x="31729" y="89429"/>
                  <a:pt x="73004" y="100542"/>
                  <a:pt x="70358" y="95250"/>
                </a:cubicBezTo>
                <a:cubicBezTo>
                  <a:pt x="67712" y="89958"/>
                  <a:pt x="33316" y="67204"/>
                  <a:pt x="32258" y="63500"/>
                </a:cubicBezTo>
                <a:cubicBezTo>
                  <a:pt x="31200" y="59796"/>
                  <a:pt x="69300" y="84138"/>
                  <a:pt x="64008" y="73025"/>
                </a:cubicBezTo>
                <a:cubicBezTo>
                  <a:pt x="58716" y="61913"/>
                  <a:pt x="-6371" y="0"/>
                  <a:pt x="50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4A5B908-431E-7114-733C-5B98647CB6C6}"/>
              </a:ext>
            </a:extLst>
          </p:cNvPr>
          <p:cNvSpPr/>
          <p:nvPr/>
        </p:nvSpPr>
        <p:spPr>
          <a:xfrm>
            <a:off x="7387702" y="2552698"/>
            <a:ext cx="160172" cy="186981"/>
          </a:xfrm>
          <a:custGeom>
            <a:avLst/>
            <a:gdLst>
              <a:gd name="connsiteX0" fmla="*/ 523 w 160172"/>
              <a:gd name="connsiteY0" fmla="*/ 2 h 186981"/>
              <a:gd name="connsiteX1" fmla="*/ 6873 w 160172"/>
              <a:gd name="connsiteY1" fmla="*/ 117477 h 186981"/>
              <a:gd name="connsiteX2" fmla="*/ 16398 w 160172"/>
              <a:gd name="connsiteY2" fmla="*/ 73027 h 186981"/>
              <a:gd name="connsiteX3" fmla="*/ 523 w 160172"/>
              <a:gd name="connsiteY3" fmla="*/ 184152 h 186981"/>
              <a:gd name="connsiteX4" fmla="*/ 10048 w 160172"/>
              <a:gd name="connsiteY4" fmla="*/ 149227 h 186981"/>
              <a:gd name="connsiteX5" fmla="*/ 67198 w 160172"/>
              <a:gd name="connsiteY5" fmla="*/ 98427 h 186981"/>
              <a:gd name="connsiteX6" fmla="*/ 38623 w 160172"/>
              <a:gd name="connsiteY6" fmla="*/ 146052 h 186981"/>
              <a:gd name="connsiteX7" fmla="*/ 76723 w 160172"/>
              <a:gd name="connsiteY7" fmla="*/ 117477 h 186981"/>
              <a:gd name="connsiteX8" fmla="*/ 159273 w 160172"/>
              <a:gd name="connsiteY8" fmla="*/ 120652 h 186981"/>
              <a:gd name="connsiteX9" fmla="*/ 114823 w 160172"/>
              <a:gd name="connsiteY9" fmla="*/ 111127 h 186981"/>
              <a:gd name="connsiteX10" fmla="*/ 25923 w 160172"/>
              <a:gd name="connsiteY10" fmla="*/ 139702 h 186981"/>
              <a:gd name="connsiteX11" fmla="*/ 10048 w 160172"/>
              <a:gd name="connsiteY11" fmla="*/ 114302 h 186981"/>
              <a:gd name="connsiteX12" fmla="*/ 523 w 160172"/>
              <a:gd name="connsiteY12" fmla="*/ 2 h 18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172" h="186981">
                <a:moveTo>
                  <a:pt x="523" y="2"/>
                </a:moveTo>
                <a:cubicBezTo>
                  <a:pt x="-6" y="531"/>
                  <a:pt x="4227" y="105306"/>
                  <a:pt x="6873" y="117477"/>
                </a:cubicBezTo>
                <a:cubicBezTo>
                  <a:pt x="9519" y="129648"/>
                  <a:pt x="17456" y="61915"/>
                  <a:pt x="16398" y="73027"/>
                </a:cubicBezTo>
                <a:cubicBezTo>
                  <a:pt x="15340" y="84139"/>
                  <a:pt x="1581" y="171452"/>
                  <a:pt x="523" y="184152"/>
                </a:cubicBezTo>
                <a:cubicBezTo>
                  <a:pt x="-535" y="196852"/>
                  <a:pt x="-1065" y="163515"/>
                  <a:pt x="10048" y="149227"/>
                </a:cubicBezTo>
                <a:cubicBezTo>
                  <a:pt x="21161" y="134940"/>
                  <a:pt x="62436" y="98956"/>
                  <a:pt x="67198" y="98427"/>
                </a:cubicBezTo>
                <a:cubicBezTo>
                  <a:pt x="71961" y="97898"/>
                  <a:pt x="37036" y="142877"/>
                  <a:pt x="38623" y="146052"/>
                </a:cubicBezTo>
                <a:cubicBezTo>
                  <a:pt x="40210" y="149227"/>
                  <a:pt x="56615" y="121710"/>
                  <a:pt x="76723" y="117477"/>
                </a:cubicBezTo>
                <a:cubicBezTo>
                  <a:pt x="96831" y="113244"/>
                  <a:pt x="152923" y="121710"/>
                  <a:pt x="159273" y="120652"/>
                </a:cubicBezTo>
                <a:cubicBezTo>
                  <a:pt x="165623" y="119594"/>
                  <a:pt x="137048" y="107952"/>
                  <a:pt x="114823" y="111127"/>
                </a:cubicBezTo>
                <a:cubicBezTo>
                  <a:pt x="92598" y="114302"/>
                  <a:pt x="43385" y="139173"/>
                  <a:pt x="25923" y="139702"/>
                </a:cubicBezTo>
                <a:cubicBezTo>
                  <a:pt x="8461" y="140231"/>
                  <a:pt x="14810" y="131235"/>
                  <a:pt x="10048" y="114302"/>
                </a:cubicBezTo>
                <a:cubicBezTo>
                  <a:pt x="5286" y="97369"/>
                  <a:pt x="1052" y="-527"/>
                  <a:pt x="5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E6356AF-1F0A-2CAA-CCBA-68814FB1E0D4}"/>
              </a:ext>
            </a:extLst>
          </p:cNvPr>
          <p:cNvSpPr/>
          <p:nvPr/>
        </p:nvSpPr>
        <p:spPr>
          <a:xfrm>
            <a:off x="7413464" y="2545665"/>
            <a:ext cx="111638" cy="143562"/>
          </a:xfrm>
          <a:custGeom>
            <a:avLst/>
            <a:gdLst>
              <a:gd name="connsiteX0" fmla="*/ 161 w 111638"/>
              <a:gd name="connsiteY0" fmla="*/ 143560 h 143562"/>
              <a:gd name="connsiteX1" fmla="*/ 31911 w 111638"/>
              <a:gd name="connsiteY1" fmla="*/ 35610 h 143562"/>
              <a:gd name="connsiteX2" fmla="*/ 22386 w 111638"/>
              <a:gd name="connsiteY2" fmla="*/ 64185 h 143562"/>
              <a:gd name="connsiteX3" fmla="*/ 63661 w 111638"/>
              <a:gd name="connsiteY3" fmla="*/ 26085 h 143562"/>
              <a:gd name="connsiteX4" fmla="*/ 54136 w 111638"/>
              <a:gd name="connsiteY4" fmla="*/ 73710 h 143562"/>
              <a:gd name="connsiteX5" fmla="*/ 85886 w 111638"/>
              <a:gd name="connsiteY5" fmla="*/ 29260 h 143562"/>
              <a:gd name="connsiteX6" fmla="*/ 111286 w 111638"/>
              <a:gd name="connsiteY6" fmla="*/ 685 h 143562"/>
              <a:gd name="connsiteX7" fmla="*/ 66836 w 111638"/>
              <a:gd name="connsiteY7" fmla="*/ 57835 h 143562"/>
              <a:gd name="connsiteX8" fmla="*/ 28736 w 111638"/>
              <a:gd name="connsiteY8" fmla="*/ 70535 h 143562"/>
              <a:gd name="connsiteX9" fmla="*/ 47786 w 111638"/>
              <a:gd name="connsiteY9" fmla="*/ 32435 h 143562"/>
              <a:gd name="connsiteX10" fmla="*/ 161 w 111638"/>
              <a:gd name="connsiteY10" fmla="*/ 143560 h 14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638" h="143562">
                <a:moveTo>
                  <a:pt x="161" y="143560"/>
                </a:moveTo>
                <a:cubicBezTo>
                  <a:pt x="-2485" y="144089"/>
                  <a:pt x="28207" y="48839"/>
                  <a:pt x="31911" y="35610"/>
                </a:cubicBezTo>
                <a:cubicBezTo>
                  <a:pt x="35615" y="22381"/>
                  <a:pt x="17094" y="65772"/>
                  <a:pt x="22386" y="64185"/>
                </a:cubicBezTo>
                <a:cubicBezTo>
                  <a:pt x="27678" y="62598"/>
                  <a:pt x="58369" y="24498"/>
                  <a:pt x="63661" y="26085"/>
                </a:cubicBezTo>
                <a:cubicBezTo>
                  <a:pt x="68953" y="27672"/>
                  <a:pt x="50432" y="73181"/>
                  <a:pt x="54136" y="73710"/>
                </a:cubicBezTo>
                <a:cubicBezTo>
                  <a:pt x="57840" y="74239"/>
                  <a:pt x="76361" y="41431"/>
                  <a:pt x="85886" y="29260"/>
                </a:cubicBezTo>
                <a:cubicBezTo>
                  <a:pt x="95411" y="17089"/>
                  <a:pt x="114461" y="-4077"/>
                  <a:pt x="111286" y="685"/>
                </a:cubicBezTo>
                <a:cubicBezTo>
                  <a:pt x="108111" y="5447"/>
                  <a:pt x="80594" y="46193"/>
                  <a:pt x="66836" y="57835"/>
                </a:cubicBezTo>
                <a:cubicBezTo>
                  <a:pt x="53078" y="69477"/>
                  <a:pt x="31911" y="74768"/>
                  <a:pt x="28736" y="70535"/>
                </a:cubicBezTo>
                <a:cubicBezTo>
                  <a:pt x="25561" y="66302"/>
                  <a:pt x="53078" y="26085"/>
                  <a:pt x="47786" y="32435"/>
                </a:cubicBezTo>
                <a:cubicBezTo>
                  <a:pt x="42494" y="38785"/>
                  <a:pt x="2807" y="143031"/>
                  <a:pt x="161" y="1435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D0476D9-315E-CBB3-2BB6-529D69C79B3C}"/>
              </a:ext>
            </a:extLst>
          </p:cNvPr>
          <p:cNvSpPr/>
          <p:nvPr/>
        </p:nvSpPr>
        <p:spPr>
          <a:xfrm>
            <a:off x="7492842" y="2508203"/>
            <a:ext cx="133552" cy="168528"/>
          </a:xfrm>
          <a:custGeom>
            <a:avLst/>
            <a:gdLst>
              <a:gd name="connsiteX0" fmla="*/ 133508 w 133552"/>
              <a:gd name="connsiteY0" fmla="*/ 47 h 168528"/>
              <a:gd name="connsiteX1" fmla="*/ 50958 w 133552"/>
              <a:gd name="connsiteY1" fmla="*/ 82597 h 168528"/>
              <a:gd name="connsiteX2" fmla="*/ 66833 w 133552"/>
              <a:gd name="connsiteY2" fmla="*/ 50847 h 168528"/>
              <a:gd name="connsiteX3" fmla="*/ 47783 w 133552"/>
              <a:gd name="connsiteY3" fmla="*/ 50847 h 168528"/>
              <a:gd name="connsiteX4" fmla="*/ 50958 w 133552"/>
              <a:gd name="connsiteY4" fmla="*/ 79422 h 168528"/>
              <a:gd name="connsiteX5" fmla="*/ 158 w 133552"/>
              <a:gd name="connsiteY5" fmla="*/ 168322 h 168528"/>
              <a:gd name="connsiteX6" fmla="*/ 35083 w 133552"/>
              <a:gd name="connsiteY6" fmla="*/ 101647 h 168528"/>
              <a:gd name="connsiteX7" fmla="*/ 38258 w 133552"/>
              <a:gd name="connsiteY7" fmla="*/ 28622 h 168528"/>
              <a:gd name="connsiteX8" fmla="*/ 38258 w 133552"/>
              <a:gd name="connsiteY8" fmla="*/ 69897 h 168528"/>
              <a:gd name="connsiteX9" fmla="*/ 133508 w 133552"/>
              <a:gd name="connsiteY9" fmla="*/ 47 h 16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552" h="168528">
                <a:moveTo>
                  <a:pt x="133508" y="47"/>
                </a:moveTo>
                <a:cubicBezTo>
                  <a:pt x="135625" y="2164"/>
                  <a:pt x="62070" y="74130"/>
                  <a:pt x="50958" y="82597"/>
                </a:cubicBezTo>
                <a:cubicBezTo>
                  <a:pt x="39846" y="91064"/>
                  <a:pt x="66833" y="50847"/>
                  <a:pt x="66833" y="50847"/>
                </a:cubicBezTo>
                <a:cubicBezTo>
                  <a:pt x="66304" y="45555"/>
                  <a:pt x="50429" y="46085"/>
                  <a:pt x="47783" y="50847"/>
                </a:cubicBezTo>
                <a:cubicBezTo>
                  <a:pt x="45137" y="55609"/>
                  <a:pt x="58896" y="59843"/>
                  <a:pt x="50958" y="79422"/>
                </a:cubicBezTo>
                <a:cubicBezTo>
                  <a:pt x="43020" y="99001"/>
                  <a:pt x="2804" y="164618"/>
                  <a:pt x="158" y="168322"/>
                </a:cubicBezTo>
                <a:cubicBezTo>
                  <a:pt x="-2488" y="172026"/>
                  <a:pt x="28733" y="124930"/>
                  <a:pt x="35083" y="101647"/>
                </a:cubicBezTo>
                <a:cubicBezTo>
                  <a:pt x="41433" y="78364"/>
                  <a:pt x="37729" y="33914"/>
                  <a:pt x="38258" y="28622"/>
                </a:cubicBezTo>
                <a:cubicBezTo>
                  <a:pt x="38787" y="23330"/>
                  <a:pt x="26087" y="72014"/>
                  <a:pt x="38258" y="69897"/>
                </a:cubicBezTo>
                <a:cubicBezTo>
                  <a:pt x="50429" y="67780"/>
                  <a:pt x="131391" y="-2070"/>
                  <a:pt x="133508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2A748507-1E2E-047E-FF67-5BD3D99B2E2E}"/>
              </a:ext>
            </a:extLst>
          </p:cNvPr>
          <p:cNvSpPr/>
          <p:nvPr/>
        </p:nvSpPr>
        <p:spPr>
          <a:xfrm>
            <a:off x="7502523" y="2561501"/>
            <a:ext cx="121124" cy="111885"/>
          </a:xfrm>
          <a:custGeom>
            <a:avLst/>
            <a:gdLst>
              <a:gd name="connsiteX0" fmla="*/ 2 w 121124"/>
              <a:gd name="connsiteY0" fmla="*/ 111849 h 111885"/>
              <a:gd name="connsiteX1" fmla="*/ 98427 w 121124"/>
              <a:gd name="connsiteY1" fmla="*/ 57874 h 111885"/>
              <a:gd name="connsiteX2" fmla="*/ 88902 w 121124"/>
              <a:gd name="connsiteY2" fmla="*/ 86449 h 111885"/>
              <a:gd name="connsiteX3" fmla="*/ 120652 w 121124"/>
              <a:gd name="connsiteY3" fmla="*/ 724 h 111885"/>
              <a:gd name="connsiteX4" fmla="*/ 101602 w 121124"/>
              <a:gd name="connsiteY4" fmla="*/ 48349 h 111885"/>
              <a:gd name="connsiteX5" fmla="*/ 2 w 121124"/>
              <a:gd name="connsiteY5" fmla="*/ 111849 h 11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4" h="111885">
                <a:moveTo>
                  <a:pt x="2" y="111849"/>
                </a:moveTo>
                <a:cubicBezTo>
                  <a:pt x="-527" y="113436"/>
                  <a:pt x="83610" y="62107"/>
                  <a:pt x="98427" y="57874"/>
                </a:cubicBezTo>
                <a:cubicBezTo>
                  <a:pt x="113244" y="53641"/>
                  <a:pt x="85198" y="95974"/>
                  <a:pt x="88902" y="86449"/>
                </a:cubicBezTo>
                <a:cubicBezTo>
                  <a:pt x="92606" y="76924"/>
                  <a:pt x="118535" y="7074"/>
                  <a:pt x="120652" y="724"/>
                </a:cubicBezTo>
                <a:cubicBezTo>
                  <a:pt x="122769" y="-5626"/>
                  <a:pt x="118006" y="31416"/>
                  <a:pt x="101602" y="48349"/>
                </a:cubicBezTo>
                <a:cubicBezTo>
                  <a:pt x="85198" y="65282"/>
                  <a:pt x="531" y="110262"/>
                  <a:pt x="2" y="111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D4BBDD2-71EE-1133-043C-7930FCD71932}"/>
              </a:ext>
            </a:extLst>
          </p:cNvPr>
          <p:cNvSpPr/>
          <p:nvPr/>
        </p:nvSpPr>
        <p:spPr>
          <a:xfrm>
            <a:off x="7508658" y="2542399"/>
            <a:ext cx="223215" cy="156425"/>
          </a:xfrm>
          <a:custGeom>
            <a:avLst/>
            <a:gdLst>
              <a:gd name="connsiteX0" fmla="*/ 222467 w 223215"/>
              <a:gd name="connsiteY0" fmla="*/ 776 h 156425"/>
              <a:gd name="connsiteX1" fmla="*/ 168492 w 223215"/>
              <a:gd name="connsiteY1" fmla="*/ 48401 h 156425"/>
              <a:gd name="connsiteX2" fmla="*/ 152617 w 223215"/>
              <a:gd name="connsiteY2" fmla="*/ 83326 h 156425"/>
              <a:gd name="connsiteX3" fmla="*/ 162142 w 223215"/>
              <a:gd name="connsiteY3" fmla="*/ 42051 h 156425"/>
              <a:gd name="connsiteX4" fmla="*/ 120867 w 223215"/>
              <a:gd name="connsiteY4" fmla="*/ 73801 h 156425"/>
              <a:gd name="connsiteX5" fmla="*/ 70067 w 223215"/>
              <a:gd name="connsiteY5" fmla="*/ 92851 h 156425"/>
              <a:gd name="connsiteX6" fmla="*/ 217 w 223215"/>
              <a:gd name="connsiteY6" fmla="*/ 156351 h 156425"/>
              <a:gd name="connsiteX7" fmla="*/ 51017 w 223215"/>
              <a:gd name="connsiteY7" fmla="*/ 105551 h 156425"/>
              <a:gd name="connsiteX8" fmla="*/ 130392 w 223215"/>
              <a:gd name="connsiteY8" fmla="*/ 99201 h 156425"/>
              <a:gd name="connsiteX9" fmla="*/ 92292 w 223215"/>
              <a:gd name="connsiteY9" fmla="*/ 99201 h 156425"/>
              <a:gd name="connsiteX10" fmla="*/ 124042 w 223215"/>
              <a:gd name="connsiteY10" fmla="*/ 89676 h 156425"/>
              <a:gd name="connsiteX11" fmla="*/ 222467 w 223215"/>
              <a:gd name="connsiteY11" fmla="*/ 776 h 15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215" h="156425">
                <a:moveTo>
                  <a:pt x="222467" y="776"/>
                </a:moveTo>
                <a:cubicBezTo>
                  <a:pt x="229875" y="-6103"/>
                  <a:pt x="180134" y="34643"/>
                  <a:pt x="168492" y="48401"/>
                </a:cubicBezTo>
                <a:cubicBezTo>
                  <a:pt x="156850" y="62159"/>
                  <a:pt x="153675" y="84384"/>
                  <a:pt x="152617" y="83326"/>
                </a:cubicBezTo>
                <a:cubicBezTo>
                  <a:pt x="151559" y="82268"/>
                  <a:pt x="167434" y="43638"/>
                  <a:pt x="162142" y="42051"/>
                </a:cubicBezTo>
                <a:cubicBezTo>
                  <a:pt x="156850" y="40464"/>
                  <a:pt x="136213" y="65334"/>
                  <a:pt x="120867" y="73801"/>
                </a:cubicBezTo>
                <a:cubicBezTo>
                  <a:pt x="105521" y="82268"/>
                  <a:pt x="90175" y="79093"/>
                  <a:pt x="70067" y="92851"/>
                </a:cubicBezTo>
                <a:cubicBezTo>
                  <a:pt x="49959" y="106609"/>
                  <a:pt x="3392" y="154234"/>
                  <a:pt x="217" y="156351"/>
                </a:cubicBezTo>
                <a:cubicBezTo>
                  <a:pt x="-2958" y="158468"/>
                  <a:pt x="29321" y="115076"/>
                  <a:pt x="51017" y="105551"/>
                </a:cubicBezTo>
                <a:cubicBezTo>
                  <a:pt x="72713" y="96026"/>
                  <a:pt x="123513" y="100259"/>
                  <a:pt x="130392" y="99201"/>
                </a:cubicBezTo>
                <a:cubicBezTo>
                  <a:pt x="137271" y="98143"/>
                  <a:pt x="93350" y="100789"/>
                  <a:pt x="92292" y="99201"/>
                </a:cubicBezTo>
                <a:cubicBezTo>
                  <a:pt x="91234" y="97613"/>
                  <a:pt x="104992" y="100788"/>
                  <a:pt x="124042" y="89676"/>
                </a:cubicBezTo>
                <a:cubicBezTo>
                  <a:pt x="143092" y="78564"/>
                  <a:pt x="215059" y="7655"/>
                  <a:pt x="222467" y="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63A386B3-732A-2C79-79F9-4178A22F38A5}"/>
              </a:ext>
            </a:extLst>
          </p:cNvPr>
          <p:cNvSpPr/>
          <p:nvPr/>
        </p:nvSpPr>
        <p:spPr>
          <a:xfrm>
            <a:off x="7322464" y="2663509"/>
            <a:ext cx="46820" cy="291532"/>
          </a:xfrm>
          <a:custGeom>
            <a:avLst/>
            <a:gdLst>
              <a:gd name="connsiteX0" fmla="*/ 46711 w 46820"/>
              <a:gd name="connsiteY0" fmla="*/ 316 h 291532"/>
              <a:gd name="connsiteX1" fmla="*/ 14961 w 46820"/>
              <a:gd name="connsiteY1" fmla="*/ 279716 h 291532"/>
              <a:gd name="connsiteX2" fmla="*/ 18136 w 46820"/>
              <a:gd name="connsiteY2" fmla="*/ 225741 h 291532"/>
              <a:gd name="connsiteX3" fmla="*/ 34011 w 46820"/>
              <a:gd name="connsiteY3" fmla="*/ 98741 h 291532"/>
              <a:gd name="connsiteX4" fmla="*/ 14961 w 46820"/>
              <a:gd name="connsiteY4" fmla="*/ 267016 h 291532"/>
              <a:gd name="connsiteX5" fmla="*/ 11786 w 46820"/>
              <a:gd name="connsiteY5" fmla="*/ 165416 h 291532"/>
              <a:gd name="connsiteX6" fmla="*/ 2261 w 46820"/>
              <a:gd name="connsiteY6" fmla="*/ 222566 h 291532"/>
              <a:gd name="connsiteX7" fmla="*/ 46711 w 46820"/>
              <a:gd name="connsiteY7" fmla="*/ 316 h 29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20" h="291532">
                <a:moveTo>
                  <a:pt x="46711" y="316"/>
                </a:moveTo>
                <a:cubicBezTo>
                  <a:pt x="48828" y="9841"/>
                  <a:pt x="19723" y="242145"/>
                  <a:pt x="14961" y="279716"/>
                </a:cubicBezTo>
                <a:cubicBezTo>
                  <a:pt x="10199" y="317287"/>
                  <a:pt x="14961" y="255904"/>
                  <a:pt x="18136" y="225741"/>
                </a:cubicBezTo>
                <a:cubicBezTo>
                  <a:pt x="21311" y="195578"/>
                  <a:pt x="34540" y="91862"/>
                  <a:pt x="34011" y="98741"/>
                </a:cubicBezTo>
                <a:cubicBezTo>
                  <a:pt x="33482" y="105620"/>
                  <a:pt x="18665" y="255904"/>
                  <a:pt x="14961" y="267016"/>
                </a:cubicBezTo>
                <a:cubicBezTo>
                  <a:pt x="11257" y="278128"/>
                  <a:pt x="13903" y="172824"/>
                  <a:pt x="11786" y="165416"/>
                </a:cubicBezTo>
                <a:cubicBezTo>
                  <a:pt x="9669" y="158008"/>
                  <a:pt x="-5677" y="245849"/>
                  <a:pt x="2261" y="222566"/>
                </a:cubicBezTo>
                <a:cubicBezTo>
                  <a:pt x="10198" y="199283"/>
                  <a:pt x="44594" y="-9209"/>
                  <a:pt x="46711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8188744-8B1E-C9F9-F2E3-3DD03EBC240B}"/>
              </a:ext>
            </a:extLst>
          </p:cNvPr>
          <p:cNvSpPr/>
          <p:nvPr/>
        </p:nvSpPr>
        <p:spPr>
          <a:xfrm>
            <a:off x="7165166" y="2679541"/>
            <a:ext cx="44044" cy="410709"/>
          </a:xfrm>
          <a:custGeom>
            <a:avLst/>
            <a:gdLst>
              <a:gd name="connsiteX0" fmla="*/ 809 w 44044"/>
              <a:gd name="connsiteY0" fmla="*/ 159 h 410709"/>
              <a:gd name="connsiteX1" fmla="*/ 3984 w 44044"/>
              <a:gd name="connsiteY1" fmla="*/ 171609 h 410709"/>
              <a:gd name="connsiteX2" fmla="*/ 42084 w 44044"/>
              <a:gd name="connsiteY2" fmla="*/ 292259 h 410709"/>
              <a:gd name="connsiteX3" fmla="*/ 38909 w 44044"/>
              <a:gd name="connsiteY3" fmla="*/ 260509 h 410709"/>
              <a:gd name="connsiteX4" fmla="*/ 42084 w 44044"/>
              <a:gd name="connsiteY4" fmla="*/ 409734 h 410709"/>
              <a:gd name="connsiteX5" fmla="*/ 35734 w 44044"/>
              <a:gd name="connsiteY5" fmla="*/ 317659 h 410709"/>
              <a:gd name="connsiteX6" fmla="*/ 3984 w 44044"/>
              <a:gd name="connsiteY6" fmla="*/ 174784 h 410709"/>
              <a:gd name="connsiteX7" fmla="*/ 809 w 44044"/>
              <a:gd name="connsiteY7" fmla="*/ 203359 h 410709"/>
              <a:gd name="connsiteX8" fmla="*/ 809 w 44044"/>
              <a:gd name="connsiteY8" fmla="*/ 159 h 41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044" h="410709">
                <a:moveTo>
                  <a:pt x="809" y="159"/>
                </a:moveTo>
                <a:cubicBezTo>
                  <a:pt x="1338" y="-5133"/>
                  <a:pt x="-2895" y="122926"/>
                  <a:pt x="3984" y="171609"/>
                </a:cubicBezTo>
                <a:cubicBezTo>
                  <a:pt x="10863" y="220292"/>
                  <a:pt x="36263" y="277442"/>
                  <a:pt x="42084" y="292259"/>
                </a:cubicBezTo>
                <a:cubicBezTo>
                  <a:pt x="47905" y="307076"/>
                  <a:pt x="38909" y="240930"/>
                  <a:pt x="38909" y="260509"/>
                </a:cubicBezTo>
                <a:cubicBezTo>
                  <a:pt x="38909" y="280088"/>
                  <a:pt x="42613" y="400209"/>
                  <a:pt x="42084" y="409734"/>
                </a:cubicBezTo>
                <a:cubicBezTo>
                  <a:pt x="41555" y="419259"/>
                  <a:pt x="42084" y="356817"/>
                  <a:pt x="35734" y="317659"/>
                </a:cubicBezTo>
                <a:cubicBezTo>
                  <a:pt x="29384" y="278501"/>
                  <a:pt x="9805" y="193834"/>
                  <a:pt x="3984" y="174784"/>
                </a:cubicBezTo>
                <a:cubicBezTo>
                  <a:pt x="-1837" y="155734"/>
                  <a:pt x="1338" y="233522"/>
                  <a:pt x="809" y="203359"/>
                </a:cubicBezTo>
                <a:cubicBezTo>
                  <a:pt x="280" y="173197"/>
                  <a:pt x="280" y="5451"/>
                  <a:pt x="809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BFE0C74B-CE6F-1382-BF54-8C51EAA71F89}"/>
              </a:ext>
            </a:extLst>
          </p:cNvPr>
          <p:cNvSpPr/>
          <p:nvPr/>
        </p:nvSpPr>
        <p:spPr>
          <a:xfrm>
            <a:off x="7162716" y="2934636"/>
            <a:ext cx="54073" cy="358224"/>
          </a:xfrm>
          <a:custGeom>
            <a:avLst/>
            <a:gdLst>
              <a:gd name="connsiteX0" fmla="*/ 84 w 54073"/>
              <a:gd name="connsiteY0" fmla="*/ 2239 h 358224"/>
              <a:gd name="connsiteX1" fmla="*/ 31834 w 54073"/>
              <a:gd name="connsiteY1" fmla="*/ 243539 h 358224"/>
              <a:gd name="connsiteX2" fmla="*/ 54059 w 54073"/>
              <a:gd name="connsiteY2" fmla="*/ 357839 h 358224"/>
              <a:gd name="connsiteX3" fmla="*/ 35009 w 54073"/>
              <a:gd name="connsiteY3" fmla="*/ 275289 h 358224"/>
              <a:gd name="connsiteX4" fmla="*/ 22309 w 54073"/>
              <a:gd name="connsiteY4" fmla="*/ 132414 h 358224"/>
              <a:gd name="connsiteX5" fmla="*/ 84 w 54073"/>
              <a:gd name="connsiteY5" fmla="*/ 2239 h 35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073" h="358224">
                <a:moveTo>
                  <a:pt x="84" y="2239"/>
                </a:moveTo>
                <a:cubicBezTo>
                  <a:pt x="1671" y="20760"/>
                  <a:pt x="22838" y="184272"/>
                  <a:pt x="31834" y="243539"/>
                </a:cubicBezTo>
                <a:cubicBezTo>
                  <a:pt x="40830" y="302806"/>
                  <a:pt x="53530" y="352547"/>
                  <a:pt x="54059" y="357839"/>
                </a:cubicBezTo>
                <a:cubicBezTo>
                  <a:pt x="54588" y="363131"/>
                  <a:pt x="40301" y="312860"/>
                  <a:pt x="35009" y="275289"/>
                </a:cubicBezTo>
                <a:cubicBezTo>
                  <a:pt x="29717" y="237718"/>
                  <a:pt x="24955" y="180039"/>
                  <a:pt x="22309" y="132414"/>
                </a:cubicBezTo>
                <a:cubicBezTo>
                  <a:pt x="19663" y="84789"/>
                  <a:pt x="-1503" y="-16282"/>
                  <a:pt x="84" y="223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F6BBA27-673E-38EC-FDF0-8E6EFCA623F1}"/>
              </a:ext>
            </a:extLst>
          </p:cNvPr>
          <p:cNvSpPr/>
          <p:nvPr/>
        </p:nvSpPr>
        <p:spPr>
          <a:xfrm>
            <a:off x="7267052" y="2825196"/>
            <a:ext cx="61542" cy="208052"/>
          </a:xfrm>
          <a:custGeom>
            <a:avLst/>
            <a:gdLst>
              <a:gd name="connsiteX0" fmla="*/ 523 w 61542"/>
              <a:gd name="connsiteY0" fmla="*/ 3729 h 208052"/>
              <a:gd name="connsiteX1" fmla="*/ 60848 w 61542"/>
              <a:gd name="connsiteY1" fmla="*/ 206929 h 208052"/>
              <a:gd name="connsiteX2" fmla="*/ 32273 w 61542"/>
              <a:gd name="connsiteY2" fmla="*/ 83104 h 208052"/>
              <a:gd name="connsiteX3" fmla="*/ 523 w 61542"/>
              <a:gd name="connsiteY3" fmla="*/ 3729 h 20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42" h="208052">
                <a:moveTo>
                  <a:pt x="523" y="3729"/>
                </a:moveTo>
                <a:cubicBezTo>
                  <a:pt x="5285" y="24366"/>
                  <a:pt x="55556" y="193700"/>
                  <a:pt x="60848" y="206929"/>
                </a:cubicBezTo>
                <a:cubicBezTo>
                  <a:pt x="66140" y="220158"/>
                  <a:pt x="39681" y="112737"/>
                  <a:pt x="32273" y="83104"/>
                </a:cubicBezTo>
                <a:cubicBezTo>
                  <a:pt x="24865" y="53471"/>
                  <a:pt x="-4239" y="-16908"/>
                  <a:pt x="523" y="37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8C091CB-12F3-B711-B417-72C3F5C9A20F}"/>
              </a:ext>
            </a:extLst>
          </p:cNvPr>
          <p:cNvSpPr/>
          <p:nvPr/>
        </p:nvSpPr>
        <p:spPr>
          <a:xfrm>
            <a:off x="7353081" y="2929766"/>
            <a:ext cx="19488" cy="238635"/>
          </a:xfrm>
          <a:custGeom>
            <a:avLst/>
            <a:gdLst>
              <a:gd name="connsiteX0" fmla="*/ 19269 w 19488"/>
              <a:gd name="connsiteY0" fmla="*/ 759 h 238635"/>
              <a:gd name="connsiteX1" fmla="*/ 219 w 19488"/>
              <a:gd name="connsiteY1" fmla="*/ 232534 h 238635"/>
              <a:gd name="connsiteX2" fmla="*/ 9744 w 19488"/>
              <a:gd name="connsiteY2" fmla="*/ 159509 h 238635"/>
              <a:gd name="connsiteX3" fmla="*/ 19269 w 19488"/>
              <a:gd name="connsiteY3" fmla="*/ 759 h 23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88" h="238635">
                <a:moveTo>
                  <a:pt x="19269" y="759"/>
                </a:moveTo>
                <a:cubicBezTo>
                  <a:pt x="17682" y="12930"/>
                  <a:pt x="1806" y="206076"/>
                  <a:pt x="219" y="232534"/>
                </a:cubicBezTo>
                <a:cubicBezTo>
                  <a:pt x="-1369" y="258992"/>
                  <a:pt x="6040" y="192847"/>
                  <a:pt x="9744" y="159509"/>
                </a:cubicBezTo>
                <a:cubicBezTo>
                  <a:pt x="13448" y="126171"/>
                  <a:pt x="20856" y="-11412"/>
                  <a:pt x="19269" y="7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FD6B126D-57F1-2BCE-017F-FAD87053A48E}"/>
              </a:ext>
            </a:extLst>
          </p:cNvPr>
          <p:cNvSpPr/>
          <p:nvPr/>
        </p:nvSpPr>
        <p:spPr>
          <a:xfrm>
            <a:off x="7231231" y="2781300"/>
            <a:ext cx="39598" cy="276935"/>
          </a:xfrm>
          <a:custGeom>
            <a:avLst/>
            <a:gdLst>
              <a:gd name="connsiteX0" fmla="*/ 1419 w 39598"/>
              <a:gd name="connsiteY0" fmla="*/ 0 h 276935"/>
              <a:gd name="connsiteX1" fmla="*/ 4594 w 39598"/>
              <a:gd name="connsiteY1" fmla="*/ 180975 h 276935"/>
              <a:gd name="connsiteX2" fmla="*/ 39519 w 39598"/>
              <a:gd name="connsiteY2" fmla="*/ 276225 h 276935"/>
              <a:gd name="connsiteX3" fmla="*/ 14119 w 39598"/>
              <a:gd name="connsiteY3" fmla="*/ 222250 h 276935"/>
              <a:gd name="connsiteX4" fmla="*/ 14119 w 39598"/>
              <a:gd name="connsiteY4" fmla="*/ 180975 h 276935"/>
              <a:gd name="connsiteX5" fmla="*/ 1419 w 39598"/>
              <a:gd name="connsiteY5" fmla="*/ 0 h 27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98" h="276935">
                <a:moveTo>
                  <a:pt x="1419" y="0"/>
                </a:moveTo>
                <a:cubicBezTo>
                  <a:pt x="-168" y="0"/>
                  <a:pt x="-1756" y="134937"/>
                  <a:pt x="4594" y="180975"/>
                </a:cubicBezTo>
                <a:cubicBezTo>
                  <a:pt x="10944" y="227013"/>
                  <a:pt x="37932" y="269346"/>
                  <a:pt x="39519" y="276225"/>
                </a:cubicBezTo>
                <a:cubicBezTo>
                  <a:pt x="41106" y="283104"/>
                  <a:pt x="18352" y="238125"/>
                  <a:pt x="14119" y="222250"/>
                </a:cubicBezTo>
                <a:cubicBezTo>
                  <a:pt x="9886" y="206375"/>
                  <a:pt x="17294" y="213254"/>
                  <a:pt x="14119" y="180975"/>
                </a:cubicBezTo>
                <a:cubicBezTo>
                  <a:pt x="10944" y="148696"/>
                  <a:pt x="3006" y="0"/>
                  <a:pt x="1419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A1B2C3F1-C60D-748E-6BBD-6E6A0F785393}"/>
              </a:ext>
            </a:extLst>
          </p:cNvPr>
          <p:cNvSpPr/>
          <p:nvPr/>
        </p:nvSpPr>
        <p:spPr>
          <a:xfrm>
            <a:off x="7256919" y="3063802"/>
            <a:ext cx="23487" cy="311226"/>
          </a:xfrm>
          <a:custGeom>
            <a:avLst/>
            <a:gdLst>
              <a:gd name="connsiteX0" fmla="*/ 23356 w 23487"/>
              <a:gd name="connsiteY0" fmla="*/ 73 h 311226"/>
              <a:gd name="connsiteX1" fmla="*/ 10656 w 23487"/>
              <a:gd name="connsiteY1" fmla="*/ 238198 h 311226"/>
              <a:gd name="connsiteX2" fmla="*/ 17006 w 23487"/>
              <a:gd name="connsiteY2" fmla="*/ 311223 h 311226"/>
              <a:gd name="connsiteX3" fmla="*/ 10656 w 23487"/>
              <a:gd name="connsiteY3" fmla="*/ 241373 h 311226"/>
              <a:gd name="connsiteX4" fmla="*/ 1131 w 23487"/>
              <a:gd name="connsiteY4" fmla="*/ 212798 h 311226"/>
              <a:gd name="connsiteX5" fmla="*/ 23356 w 23487"/>
              <a:gd name="connsiteY5" fmla="*/ 73 h 31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87" h="311226">
                <a:moveTo>
                  <a:pt x="23356" y="73"/>
                </a:moveTo>
                <a:cubicBezTo>
                  <a:pt x="24943" y="4306"/>
                  <a:pt x="11714" y="186340"/>
                  <a:pt x="10656" y="238198"/>
                </a:cubicBezTo>
                <a:cubicBezTo>
                  <a:pt x="9598" y="290056"/>
                  <a:pt x="17006" y="310694"/>
                  <a:pt x="17006" y="311223"/>
                </a:cubicBezTo>
                <a:cubicBezTo>
                  <a:pt x="17006" y="311752"/>
                  <a:pt x="13302" y="257777"/>
                  <a:pt x="10656" y="241373"/>
                </a:cubicBezTo>
                <a:cubicBezTo>
                  <a:pt x="8010" y="224969"/>
                  <a:pt x="-3631" y="249840"/>
                  <a:pt x="1131" y="212798"/>
                </a:cubicBezTo>
                <a:cubicBezTo>
                  <a:pt x="5893" y="175756"/>
                  <a:pt x="21769" y="-4160"/>
                  <a:pt x="23356" y="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A98C556C-3D71-741B-ECE5-D62A5BBBF1C4}"/>
              </a:ext>
            </a:extLst>
          </p:cNvPr>
          <p:cNvSpPr/>
          <p:nvPr/>
        </p:nvSpPr>
        <p:spPr>
          <a:xfrm>
            <a:off x="7321491" y="3221433"/>
            <a:ext cx="6468" cy="163442"/>
          </a:xfrm>
          <a:custGeom>
            <a:avLst/>
            <a:gdLst>
              <a:gd name="connsiteX0" fmla="*/ 6409 w 6468"/>
              <a:gd name="connsiteY0" fmla="*/ 1192 h 163442"/>
              <a:gd name="connsiteX1" fmla="*/ 3234 w 6468"/>
              <a:gd name="connsiteY1" fmla="*/ 159942 h 163442"/>
              <a:gd name="connsiteX2" fmla="*/ 3234 w 6468"/>
              <a:gd name="connsiteY2" fmla="*/ 109142 h 163442"/>
              <a:gd name="connsiteX3" fmla="*/ 59 w 6468"/>
              <a:gd name="connsiteY3" fmla="*/ 86917 h 163442"/>
              <a:gd name="connsiteX4" fmla="*/ 6409 w 6468"/>
              <a:gd name="connsiteY4" fmla="*/ 1192 h 16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68" h="163442">
                <a:moveTo>
                  <a:pt x="6409" y="1192"/>
                </a:moveTo>
                <a:cubicBezTo>
                  <a:pt x="6938" y="13363"/>
                  <a:pt x="3763" y="141950"/>
                  <a:pt x="3234" y="159942"/>
                </a:cubicBezTo>
                <a:cubicBezTo>
                  <a:pt x="2705" y="177934"/>
                  <a:pt x="3763" y="121313"/>
                  <a:pt x="3234" y="109142"/>
                </a:cubicBezTo>
                <a:cubicBezTo>
                  <a:pt x="2705" y="96971"/>
                  <a:pt x="-470" y="100146"/>
                  <a:pt x="59" y="86917"/>
                </a:cubicBezTo>
                <a:cubicBezTo>
                  <a:pt x="588" y="73688"/>
                  <a:pt x="5880" y="-10979"/>
                  <a:pt x="6409" y="1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3041C7C-4547-8581-1F4E-989B80201C99}"/>
              </a:ext>
            </a:extLst>
          </p:cNvPr>
          <p:cNvSpPr/>
          <p:nvPr/>
        </p:nvSpPr>
        <p:spPr>
          <a:xfrm>
            <a:off x="7375525" y="2914650"/>
            <a:ext cx="19428" cy="255025"/>
          </a:xfrm>
          <a:custGeom>
            <a:avLst/>
            <a:gdLst>
              <a:gd name="connsiteX0" fmla="*/ 0 w 19428"/>
              <a:gd name="connsiteY0" fmla="*/ 0 h 255025"/>
              <a:gd name="connsiteX1" fmla="*/ 19050 w 19428"/>
              <a:gd name="connsiteY1" fmla="*/ 174625 h 255025"/>
              <a:gd name="connsiteX2" fmla="*/ 12700 w 19428"/>
              <a:gd name="connsiteY2" fmla="*/ 254000 h 255025"/>
              <a:gd name="connsiteX3" fmla="*/ 12700 w 19428"/>
              <a:gd name="connsiteY3" fmla="*/ 123825 h 255025"/>
              <a:gd name="connsiteX4" fmla="*/ 0 w 19428"/>
              <a:gd name="connsiteY4" fmla="*/ 0 h 25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28" h="255025">
                <a:moveTo>
                  <a:pt x="0" y="0"/>
                </a:moveTo>
                <a:cubicBezTo>
                  <a:pt x="8466" y="66146"/>
                  <a:pt x="16933" y="132292"/>
                  <a:pt x="19050" y="174625"/>
                </a:cubicBezTo>
                <a:cubicBezTo>
                  <a:pt x="21167" y="216958"/>
                  <a:pt x="13758" y="262467"/>
                  <a:pt x="12700" y="254000"/>
                </a:cubicBezTo>
                <a:cubicBezTo>
                  <a:pt x="11642" y="245533"/>
                  <a:pt x="12700" y="123825"/>
                  <a:pt x="12700" y="1238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CFAA6FE-3270-1948-516C-4B06F26279C2}"/>
              </a:ext>
            </a:extLst>
          </p:cNvPr>
          <p:cNvSpPr/>
          <p:nvPr/>
        </p:nvSpPr>
        <p:spPr>
          <a:xfrm>
            <a:off x="7238072" y="3368664"/>
            <a:ext cx="42488" cy="152757"/>
          </a:xfrm>
          <a:custGeom>
            <a:avLst/>
            <a:gdLst>
              <a:gd name="connsiteX0" fmla="*/ 42203 w 42488"/>
              <a:gd name="connsiteY0" fmla="*/ 11 h 152757"/>
              <a:gd name="connsiteX1" fmla="*/ 19978 w 42488"/>
              <a:gd name="connsiteY1" fmla="*/ 95261 h 152757"/>
              <a:gd name="connsiteX2" fmla="*/ 35853 w 42488"/>
              <a:gd name="connsiteY2" fmla="*/ 152411 h 152757"/>
              <a:gd name="connsiteX3" fmla="*/ 16803 w 42488"/>
              <a:gd name="connsiteY3" fmla="*/ 120661 h 152757"/>
              <a:gd name="connsiteX4" fmla="*/ 928 w 42488"/>
              <a:gd name="connsiteY4" fmla="*/ 101611 h 152757"/>
              <a:gd name="connsiteX5" fmla="*/ 42203 w 42488"/>
              <a:gd name="connsiteY5" fmla="*/ 11 h 15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488" h="152757">
                <a:moveTo>
                  <a:pt x="42203" y="11"/>
                </a:moveTo>
                <a:cubicBezTo>
                  <a:pt x="45378" y="-1047"/>
                  <a:pt x="21036" y="69861"/>
                  <a:pt x="19978" y="95261"/>
                </a:cubicBezTo>
                <a:cubicBezTo>
                  <a:pt x="18920" y="120661"/>
                  <a:pt x="36382" y="148178"/>
                  <a:pt x="35853" y="152411"/>
                </a:cubicBezTo>
                <a:cubicBezTo>
                  <a:pt x="35324" y="156644"/>
                  <a:pt x="16803" y="120661"/>
                  <a:pt x="16803" y="120661"/>
                </a:cubicBezTo>
                <a:cubicBezTo>
                  <a:pt x="10982" y="112194"/>
                  <a:pt x="-3834" y="114840"/>
                  <a:pt x="928" y="101611"/>
                </a:cubicBezTo>
                <a:cubicBezTo>
                  <a:pt x="5690" y="88382"/>
                  <a:pt x="39028" y="1069"/>
                  <a:pt x="4220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7EBB3BA3-3825-E2AA-D135-D60DA5E072B9}"/>
              </a:ext>
            </a:extLst>
          </p:cNvPr>
          <p:cNvSpPr/>
          <p:nvPr/>
        </p:nvSpPr>
        <p:spPr>
          <a:xfrm>
            <a:off x="7342937" y="3145657"/>
            <a:ext cx="10363" cy="235191"/>
          </a:xfrm>
          <a:custGeom>
            <a:avLst/>
            <a:gdLst>
              <a:gd name="connsiteX0" fmla="*/ 838 w 10363"/>
              <a:gd name="connsiteY0" fmla="*/ 768 h 235191"/>
              <a:gd name="connsiteX1" fmla="*/ 10363 w 10363"/>
              <a:gd name="connsiteY1" fmla="*/ 229368 h 235191"/>
              <a:gd name="connsiteX2" fmla="*/ 838 w 10363"/>
              <a:gd name="connsiteY2" fmla="*/ 156343 h 235191"/>
              <a:gd name="connsiteX3" fmla="*/ 838 w 10363"/>
              <a:gd name="connsiteY3" fmla="*/ 768 h 23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3" h="235191">
                <a:moveTo>
                  <a:pt x="838" y="768"/>
                </a:moveTo>
                <a:cubicBezTo>
                  <a:pt x="2425" y="12939"/>
                  <a:pt x="10363" y="203439"/>
                  <a:pt x="10363" y="229368"/>
                </a:cubicBezTo>
                <a:cubicBezTo>
                  <a:pt x="10363" y="255297"/>
                  <a:pt x="1367" y="188093"/>
                  <a:pt x="838" y="156343"/>
                </a:cubicBezTo>
                <a:cubicBezTo>
                  <a:pt x="309" y="124593"/>
                  <a:pt x="-749" y="-11403"/>
                  <a:pt x="838" y="7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4455E4B1-84FA-CA20-7730-D70D0D2409B7}"/>
              </a:ext>
            </a:extLst>
          </p:cNvPr>
          <p:cNvSpPr/>
          <p:nvPr/>
        </p:nvSpPr>
        <p:spPr>
          <a:xfrm>
            <a:off x="7387973" y="3336881"/>
            <a:ext cx="16213" cy="106112"/>
          </a:xfrm>
          <a:custGeom>
            <a:avLst/>
            <a:gdLst>
              <a:gd name="connsiteX0" fmla="*/ 252 w 16213"/>
              <a:gd name="connsiteY0" fmla="*/ 44 h 106112"/>
              <a:gd name="connsiteX1" fmla="*/ 16127 w 16213"/>
              <a:gd name="connsiteY1" fmla="*/ 88944 h 106112"/>
              <a:gd name="connsiteX2" fmla="*/ 6602 w 16213"/>
              <a:gd name="connsiteY2" fmla="*/ 101644 h 106112"/>
              <a:gd name="connsiteX3" fmla="*/ 252 w 16213"/>
              <a:gd name="connsiteY3" fmla="*/ 44 h 10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13" h="106112">
                <a:moveTo>
                  <a:pt x="252" y="44"/>
                </a:moveTo>
                <a:cubicBezTo>
                  <a:pt x="1840" y="-2073"/>
                  <a:pt x="15069" y="72011"/>
                  <a:pt x="16127" y="88944"/>
                </a:cubicBezTo>
                <a:cubicBezTo>
                  <a:pt x="17185" y="105877"/>
                  <a:pt x="8189" y="110640"/>
                  <a:pt x="6602" y="101644"/>
                </a:cubicBezTo>
                <a:cubicBezTo>
                  <a:pt x="5015" y="92648"/>
                  <a:pt x="-1336" y="2161"/>
                  <a:pt x="252" y="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E094B028-A2F6-6B00-E691-01BAD61024F8}"/>
              </a:ext>
            </a:extLst>
          </p:cNvPr>
          <p:cNvSpPr/>
          <p:nvPr/>
        </p:nvSpPr>
        <p:spPr>
          <a:xfrm>
            <a:off x="7286612" y="3365435"/>
            <a:ext cx="86756" cy="95549"/>
          </a:xfrm>
          <a:custGeom>
            <a:avLst/>
            <a:gdLst>
              <a:gd name="connsiteX0" fmla="*/ 82563 w 86756"/>
              <a:gd name="connsiteY0" fmla="*/ 65 h 95549"/>
              <a:gd name="connsiteX1" fmla="*/ 79388 w 86756"/>
              <a:gd name="connsiteY1" fmla="*/ 63565 h 95549"/>
              <a:gd name="connsiteX2" fmla="*/ 13 w 86756"/>
              <a:gd name="connsiteY2" fmla="*/ 95315 h 95549"/>
              <a:gd name="connsiteX3" fmla="*/ 73038 w 86756"/>
              <a:gd name="connsiteY3" fmla="*/ 76265 h 95549"/>
              <a:gd name="connsiteX4" fmla="*/ 82563 w 86756"/>
              <a:gd name="connsiteY4" fmla="*/ 65 h 9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56" h="95549">
                <a:moveTo>
                  <a:pt x="82563" y="65"/>
                </a:moveTo>
                <a:cubicBezTo>
                  <a:pt x="83621" y="-2052"/>
                  <a:pt x="93146" y="47690"/>
                  <a:pt x="79388" y="63565"/>
                </a:cubicBezTo>
                <a:cubicBezTo>
                  <a:pt x="65630" y="79440"/>
                  <a:pt x="1071" y="93198"/>
                  <a:pt x="13" y="95315"/>
                </a:cubicBezTo>
                <a:cubicBezTo>
                  <a:pt x="-1045" y="97432"/>
                  <a:pt x="59809" y="84732"/>
                  <a:pt x="73038" y="76265"/>
                </a:cubicBezTo>
                <a:cubicBezTo>
                  <a:pt x="86267" y="67798"/>
                  <a:pt x="81505" y="2182"/>
                  <a:pt x="82563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298F4DDE-1C6A-A2D0-DAD6-201550945AE6}"/>
              </a:ext>
            </a:extLst>
          </p:cNvPr>
          <p:cNvSpPr/>
          <p:nvPr/>
        </p:nvSpPr>
        <p:spPr>
          <a:xfrm>
            <a:off x="7369159" y="3282912"/>
            <a:ext cx="62014" cy="241555"/>
          </a:xfrm>
          <a:custGeom>
            <a:avLst/>
            <a:gdLst>
              <a:gd name="connsiteX0" fmla="*/ 38116 w 62014"/>
              <a:gd name="connsiteY0" fmla="*/ 38 h 241555"/>
              <a:gd name="connsiteX1" fmla="*/ 53991 w 62014"/>
              <a:gd name="connsiteY1" fmla="*/ 171488 h 241555"/>
              <a:gd name="connsiteX2" fmla="*/ 16 w 62014"/>
              <a:gd name="connsiteY2" fmla="*/ 241338 h 241555"/>
              <a:gd name="connsiteX3" fmla="*/ 60341 w 62014"/>
              <a:gd name="connsiteY3" fmla="*/ 187363 h 241555"/>
              <a:gd name="connsiteX4" fmla="*/ 38116 w 62014"/>
              <a:gd name="connsiteY4" fmla="*/ 38 h 24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14" h="241555">
                <a:moveTo>
                  <a:pt x="38116" y="38"/>
                </a:moveTo>
                <a:cubicBezTo>
                  <a:pt x="37058" y="-2608"/>
                  <a:pt x="60341" y="131271"/>
                  <a:pt x="53991" y="171488"/>
                </a:cubicBezTo>
                <a:cubicBezTo>
                  <a:pt x="47641" y="211705"/>
                  <a:pt x="-1042" y="238692"/>
                  <a:pt x="16" y="241338"/>
                </a:cubicBezTo>
                <a:cubicBezTo>
                  <a:pt x="1074" y="243984"/>
                  <a:pt x="51345" y="222288"/>
                  <a:pt x="60341" y="187363"/>
                </a:cubicBezTo>
                <a:cubicBezTo>
                  <a:pt x="69337" y="152438"/>
                  <a:pt x="39174" y="2684"/>
                  <a:pt x="3811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6756AAC-4AE8-5630-9B6C-F0A14E85D9F9}"/>
              </a:ext>
            </a:extLst>
          </p:cNvPr>
          <p:cNvSpPr/>
          <p:nvPr/>
        </p:nvSpPr>
        <p:spPr>
          <a:xfrm>
            <a:off x="7197559" y="3295638"/>
            <a:ext cx="60506" cy="241476"/>
          </a:xfrm>
          <a:custGeom>
            <a:avLst/>
            <a:gdLst>
              <a:gd name="connsiteX0" fmla="*/ 60491 w 60506"/>
              <a:gd name="connsiteY0" fmla="*/ 12 h 241476"/>
              <a:gd name="connsiteX1" fmla="*/ 6516 w 60506"/>
              <a:gd name="connsiteY1" fmla="*/ 187337 h 241476"/>
              <a:gd name="connsiteX2" fmla="*/ 41441 w 60506"/>
              <a:gd name="connsiteY2" fmla="*/ 241312 h 241476"/>
              <a:gd name="connsiteX3" fmla="*/ 166 w 60506"/>
              <a:gd name="connsiteY3" fmla="*/ 196862 h 241476"/>
              <a:gd name="connsiteX4" fmla="*/ 60491 w 60506"/>
              <a:gd name="connsiteY4" fmla="*/ 12 h 24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06" h="241476">
                <a:moveTo>
                  <a:pt x="60491" y="12"/>
                </a:moveTo>
                <a:cubicBezTo>
                  <a:pt x="61549" y="-1576"/>
                  <a:pt x="9691" y="147120"/>
                  <a:pt x="6516" y="187337"/>
                </a:cubicBezTo>
                <a:cubicBezTo>
                  <a:pt x="3341" y="227554"/>
                  <a:pt x="42499" y="239724"/>
                  <a:pt x="41441" y="241312"/>
                </a:cubicBezTo>
                <a:cubicBezTo>
                  <a:pt x="40383" y="242900"/>
                  <a:pt x="-3009" y="233374"/>
                  <a:pt x="166" y="196862"/>
                </a:cubicBezTo>
                <a:cubicBezTo>
                  <a:pt x="3341" y="160350"/>
                  <a:pt x="59433" y="1600"/>
                  <a:pt x="6049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6A3098F9-0B32-CEB2-E2BB-2E61D722A9F1}"/>
              </a:ext>
            </a:extLst>
          </p:cNvPr>
          <p:cNvSpPr/>
          <p:nvPr/>
        </p:nvSpPr>
        <p:spPr>
          <a:xfrm>
            <a:off x="7165740" y="3231809"/>
            <a:ext cx="32220" cy="316226"/>
          </a:xfrm>
          <a:custGeom>
            <a:avLst/>
            <a:gdLst>
              <a:gd name="connsiteX0" fmla="*/ 16110 w 32220"/>
              <a:gd name="connsiteY0" fmla="*/ 341 h 316226"/>
              <a:gd name="connsiteX1" fmla="*/ 3410 w 32220"/>
              <a:gd name="connsiteY1" fmla="*/ 213066 h 316226"/>
              <a:gd name="connsiteX2" fmla="*/ 31985 w 32220"/>
              <a:gd name="connsiteY2" fmla="*/ 314666 h 316226"/>
              <a:gd name="connsiteX3" fmla="*/ 16110 w 32220"/>
              <a:gd name="connsiteY3" fmla="*/ 267041 h 316226"/>
              <a:gd name="connsiteX4" fmla="*/ 235 w 32220"/>
              <a:gd name="connsiteY4" fmla="*/ 165441 h 316226"/>
              <a:gd name="connsiteX5" fmla="*/ 16110 w 32220"/>
              <a:gd name="connsiteY5" fmla="*/ 341 h 31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20" h="316226">
                <a:moveTo>
                  <a:pt x="16110" y="341"/>
                </a:moveTo>
                <a:cubicBezTo>
                  <a:pt x="16639" y="8279"/>
                  <a:pt x="764" y="160679"/>
                  <a:pt x="3410" y="213066"/>
                </a:cubicBezTo>
                <a:cubicBezTo>
                  <a:pt x="6056" y="265454"/>
                  <a:pt x="29868" y="305670"/>
                  <a:pt x="31985" y="314666"/>
                </a:cubicBezTo>
                <a:cubicBezTo>
                  <a:pt x="34102" y="323662"/>
                  <a:pt x="21402" y="291912"/>
                  <a:pt x="16110" y="267041"/>
                </a:cubicBezTo>
                <a:cubicBezTo>
                  <a:pt x="10818" y="242170"/>
                  <a:pt x="-1882" y="205658"/>
                  <a:pt x="235" y="165441"/>
                </a:cubicBezTo>
                <a:cubicBezTo>
                  <a:pt x="2352" y="125224"/>
                  <a:pt x="15581" y="-7597"/>
                  <a:pt x="16110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8594652-85F0-088C-6C67-C78BE9DBAD77}"/>
              </a:ext>
            </a:extLst>
          </p:cNvPr>
          <p:cNvSpPr/>
          <p:nvPr/>
        </p:nvSpPr>
        <p:spPr>
          <a:xfrm>
            <a:off x="7134225" y="3247679"/>
            <a:ext cx="28660" cy="290517"/>
          </a:xfrm>
          <a:custGeom>
            <a:avLst/>
            <a:gdLst>
              <a:gd name="connsiteX0" fmla="*/ 19050 w 28660"/>
              <a:gd name="connsiteY0" fmla="*/ 346 h 290517"/>
              <a:gd name="connsiteX1" fmla="*/ 6350 w 28660"/>
              <a:gd name="connsiteY1" fmla="*/ 127346 h 290517"/>
              <a:gd name="connsiteX2" fmla="*/ 6350 w 28660"/>
              <a:gd name="connsiteY2" fmla="*/ 219421 h 290517"/>
              <a:gd name="connsiteX3" fmla="*/ 9525 w 28660"/>
              <a:gd name="connsiteY3" fmla="*/ 165446 h 290517"/>
              <a:gd name="connsiteX4" fmla="*/ 28575 w 28660"/>
              <a:gd name="connsiteY4" fmla="*/ 289271 h 290517"/>
              <a:gd name="connsiteX5" fmla="*/ 15875 w 28660"/>
              <a:gd name="connsiteY5" fmla="*/ 225771 h 290517"/>
              <a:gd name="connsiteX6" fmla="*/ 0 w 28660"/>
              <a:gd name="connsiteY6" fmla="*/ 168621 h 290517"/>
              <a:gd name="connsiteX7" fmla="*/ 19050 w 28660"/>
              <a:gd name="connsiteY7" fmla="*/ 346 h 29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60" h="290517">
                <a:moveTo>
                  <a:pt x="19050" y="346"/>
                </a:moveTo>
                <a:cubicBezTo>
                  <a:pt x="20108" y="-6533"/>
                  <a:pt x="8467" y="90834"/>
                  <a:pt x="6350" y="127346"/>
                </a:cubicBezTo>
                <a:cubicBezTo>
                  <a:pt x="4233" y="163858"/>
                  <a:pt x="5821" y="213071"/>
                  <a:pt x="6350" y="219421"/>
                </a:cubicBezTo>
                <a:cubicBezTo>
                  <a:pt x="6879" y="225771"/>
                  <a:pt x="5821" y="153804"/>
                  <a:pt x="9525" y="165446"/>
                </a:cubicBezTo>
                <a:cubicBezTo>
                  <a:pt x="13229" y="177088"/>
                  <a:pt x="27517" y="279217"/>
                  <a:pt x="28575" y="289271"/>
                </a:cubicBezTo>
                <a:cubicBezTo>
                  <a:pt x="29633" y="299325"/>
                  <a:pt x="20637" y="245879"/>
                  <a:pt x="15875" y="225771"/>
                </a:cubicBezTo>
                <a:cubicBezTo>
                  <a:pt x="11113" y="205663"/>
                  <a:pt x="0" y="203546"/>
                  <a:pt x="0" y="168621"/>
                </a:cubicBezTo>
                <a:cubicBezTo>
                  <a:pt x="0" y="133696"/>
                  <a:pt x="17992" y="7225"/>
                  <a:pt x="19050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3ECE419D-CA90-61D4-D404-C6A966744584}"/>
              </a:ext>
            </a:extLst>
          </p:cNvPr>
          <p:cNvSpPr/>
          <p:nvPr/>
        </p:nvSpPr>
        <p:spPr>
          <a:xfrm>
            <a:off x="7416734" y="3216212"/>
            <a:ext cx="43283" cy="212883"/>
          </a:xfrm>
          <a:custGeom>
            <a:avLst/>
            <a:gdLst>
              <a:gd name="connsiteX0" fmla="*/ 66 w 43283"/>
              <a:gd name="connsiteY0" fmla="*/ 63 h 212883"/>
              <a:gd name="connsiteX1" fmla="*/ 31816 w 43283"/>
              <a:gd name="connsiteY1" fmla="*/ 127063 h 212883"/>
              <a:gd name="connsiteX2" fmla="*/ 34991 w 43283"/>
              <a:gd name="connsiteY2" fmla="*/ 212788 h 212883"/>
              <a:gd name="connsiteX3" fmla="*/ 41341 w 43283"/>
              <a:gd name="connsiteY3" fmla="*/ 111188 h 212883"/>
              <a:gd name="connsiteX4" fmla="*/ 66 w 43283"/>
              <a:gd name="connsiteY4" fmla="*/ 63 h 21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83" h="212883">
                <a:moveTo>
                  <a:pt x="66" y="63"/>
                </a:moveTo>
                <a:cubicBezTo>
                  <a:pt x="-1522" y="2709"/>
                  <a:pt x="25995" y="91609"/>
                  <a:pt x="31816" y="127063"/>
                </a:cubicBezTo>
                <a:cubicBezTo>
                  <a:pt x="37637" y="162517"/>
                  <a:pt x="33404" y="215434"/>
                  <a:pt x="34991" y="212788"/>
                </a:cubicBezTo>
                <a:cubicBezTo>
                  <a:pt x="36579" y="210142"/>
                  <a:pt x="47691" y="143996"/>
                  <a:pt x="41341" y="111188"/>
                </a:cubicBezTo>
                <a:cubicBezTo>
                  <a:pt x="34991" y="78380"/>
                  <a:pt x="1654" y="-2583"/>
                  <a:pt x="66" y="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B20DF93A-3334-3042-58D3-589556708470}"/>
              </a:ext>
            </a:extLst>
          </p:cNvPr>
          <p:cNvSpPr/>
          <p:nvPr/>
        </p:nvSpPr>
        <p:spPr>
          <a:xfrm>
            <a:off x="7017229" y="3428899"/>
            <a:ext cx="60137" cy="179401"/>
          </a:xfrm>
          <a:custGeom>
            <a:avLst/>
            <a:gdLst>
              <a:gd name="connsiteX0" fmla="*/ 59846 w 60137"/>
              <a:gd name="connsiteY0" fmla="*/ 101 h 179401"/>
              <a:gd name="connsiteX1" fmla="*/ 28096 w 60137"/>
              <a:gd name="connsiteY1" fmla="*/ 98526 h 179401"/>
              <a:gd name="connsiteX2" fmla="*/ 43971 w 60137"/>
              <a:gd name="connsiteY2" fmla="*/ 177901 h 179401"/>
              <a:gd name="connsiteX3" fmla="*/ 31271 w 60137"/>
              <a:gd name="connsiteY3" fmla="*/ 152501 h 179401"/>
              <a:gd name="connsiteX4" fmla="*/ 2696 w 60137"/>
              <a:gd name="connsiteY4" fmla="*/ 95351 h 179401"/>
              <a:gd name="connsiteX5" fmla="*/ 5871 w 60137"/>
              <a:gd name="connsiteY5" fmla="*/ 117576 h 179401"/>
              <a:gd name="connsiteX6" fmla="*/ 59846 w 60137"/>
              <a:gd name="connsiteY6" fmla="*/ 101 h 17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37" h="179401">
                <a:moveTo>
                  <a:pt x="59846" y="101"/>
                </a:moveTo>
                <a:cubicBezTo>
                  <a:pt x="63550" y="-3074"/>
                  <a:pt x="30742" y="68893"/>
                  <a:pt x="28096" y="98526"/>
                </a:cubicBezTo>
                <a:cubicBezTo>
                  <a:pt x="25450" y="128159"/>
                  <a:pt x="43442" y="168905"/>
                  <a:pt x="43971" y="177901"/>
                </a:cubicBezTo>
                <a:cubicBezTo>
                  <a:pt x="44500" y="186897"/>
                  <a:pt x="31271" y="152501"/>
                  <a:pt x="31271" y="152501"/>
                </a:cubicBezTo>
                <a:cubicBezTo>
                  <a:pt x="24392" y="138743"/>
                  <a:pt x="6929" y="101172"/>
                  <a:pt x="2696" y="95351"/>
                </a:cubicBezTo>
                <a:cubicBezTo>
                  <a:pt x="-1537" y="89530"/>
                  <a:pt x="-1008" y="129747"/>
                  <a:pt x="5871" y="117576"/>
                </a:cubicBezTo>
                <a:cubicBezTo>
                  <a:pt x="12750" y="105405"/>
                  <a:pt x="56142" y="3276"/>
                  <a:pt x="59846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3E423CC0-A90F-E4EC-6EBE-023FB4D24D9A}"/>
              </a:ext>
            </a:extLst>
          </p:cNvPr>
          <p:cNvSpPr/>
          <p:nvPr/>
        </p:nvSpPr>
        <p:spPr>
          <a:xfrm>
            <a:off x="7565938" y="3340088"/>
            <a:ext cx="60294" cy="175186"/>
          </a:xfrm>
          <a:custGeom>
            <a:avLst/>
            <a:gdLst>
              <a:gd name="connsiteX0" fmla="*/ 87 w 60294"/>
              <a:gd name="connsiteY0" fmla="*/ 12 h 175186"/>
              <a:gd name="connsiteX1" fmla="*/ 44537 w 60294"/>
              <a:gd name="connsiteY1" fmla="*/ 92087 h 175186"/>
              <a:gd name="connsiteX2" fmla="*/ 57237 w 60294"/>
              <a:gd name="connsiteY2" fmla="*/ 174637 h 175186"/>
              <a:gd name="connsiteX3" fmla="*/ 57237 w 60294"/>
              <a:gd name="connsiteY3" fmla="*/ 130187 h 175186"/>
              <a:gd name="connsiteX4" fmla="*/ 57237 w 60294"/>
              <a:gd name="connsiteY4" fmla="*/ 98437 h 175186"/>
              <a:gd name="connsiteX5" fmla="*/ 87 w 60294"/>
              <a:gd name="connsiteY5" fmla="*/ 12 h 17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94" h="175186">
                <a:moveTo>
                  <a:pt x="87" y="12"/>
                </a:moveTo>
                <a:cubicBezTo>
                  <a:pt x="-2030" y="-1046"/>
                  <a:pt x="35012" y="62983"/>
                  <a:pt x="44537" y="92087"/>
                </a:cubicBezTo>
                <a:cubicBezTo>
                  <a:pt x="54062" y="121191"/>
                  <a:pt x="55120" y="168287"/>
                  <a:pt x="57237" y="174637"/>
                </a:cubicBezTo>
                <a:cubicBezTo>
                  <a:pt x="59354" y="180987"/>
                  <a:pt x="57237" y="130187"/>
                  <a:pt x="57237" y="130187"/>
                </a:cubicBezTo>
                <a:cubicBezTo>
                  <a:pt x="57237" y="117487"/>
                  <a:pt x="64116" y="116958"/>
                  <a:pt x="57237" y="98437"/>
                </a:cubicBezTo>
                <a:cubicBezTo>
                  <a:pt x="50358" y="79916"/>
                  <a:pt x="2204" y="1070"/>
                  <a:pt x="8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A9E8D5CD-FCFA-80DE-EFC9-2635999ED77C}"/>
              </a:ext>
            </a:extLst>
          </p:cNvPr>
          <p:cNvSpPr/>
          <p:nvPr/>
        </p:nvSpPr>
        <p:spPr>
          <a:xfrm>
            <a:off x="7410391" y="3038459"/>
            <a:ext cx="38813" cy="238878"/>
          </a:xfrm>
          <a:custGeom>
            <a:avLst/>
            <a:gdLst>
              <a:gd name="connsiteX0" fmla="*/ 3234 w 38813"/>
              <a:gd name="connsiteY0" fmla="*/ 16 h 238878"/>
              <a:gd name="connsiteX1" fmla="*/ 59 w 38813"/>
              <a:gd name="connsiteY1" fmla="*/ 149241 h 238878"/>
              <a:gd name="connsiteX2" fmla="*/ 6409 w 38813"/>
              <a:gd name="connsiteY2" fmla="*/ 139716 h 238878"/>
              <a:gd name="connsiteX3" fmla="*/ 38159 w 38813"/>
              <a:gd name="connsiteY3" fmla="*/ 238141 h 238878"/>
              <a:gd name="connsiteX4" fmla="*/ 28634 w 38813"/>
              <a:gd name="connsiteY4" fmla="*/ 187341 h 238878"/>
              <a:gd name="connsiteX5" fmla="*/ 19109 w 38813"/>
              <a:gd name="connsiteY5" fmla="*/ 136541 h 238878"/>
              <a:gd name="connsiteX6" fmla="*/ 9584 w 38813"/>
              <a:gd name="connsiteY6" fmla="*/ 168291 h 238878"/>
              <a:gd name="connsiteX7" fmla="*/ 3234 w 38813"/>
              <a:gd name="connsiteY7" fmla="*/ 139716 h 238878"/>
              <a:gd name="connsiteX8" fmla="*/ 3234 w 38813"/>
              <a:gd name="connsiteY8" fmla="*/ 16 h 23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813" h="238878">
                <a:moveTo>
                  <a:pt x="3234" y="16"/>
                </a:moveTo>
                <a:cubicBezTo>
                  <a:pt x="2705" y="1603"/>
                  <a:pt x="-470" y="125958"/>
                  <a:pt x="59" y="149241"/>
                </a:cubicBezTo>
                <a:cubicBezTo>
                  <a:pt x="588" y="172524"/>
                  <a:pt x="59" y="124899"/>
                  <a:pt x="6409" y="139716"/>
                </a:cubicBezTo>
                <a:cubicBezTo>
                  <a:pt x="12759" y="154533"/>
                  <a:pt x="34455" y="230204"/>
                  <a:pt x="38159" y="238141"/>
                </a:cubicBezTo>
                <a:cubicBezTo>
                  <a:pt x="41863" y="246078"/>
                  <a:pt x="28634" y="187341"/>
                  <a:pt x="28634" y="187341"/>
                </a:cubicBezTo>
                <a:cubicBezTo>
                  <a:pt x="25459" y="170408"/>
                  <a:pt x="22284" y="139716"/>
                  <a:pt x="19109" y="136541"/>
                </a:cubicBezTo>
                <a:cubicBezTo>
                  <a:pt x="15934" y="133366"/>
                  <a:pt x="12230" y="167762"/>
                  <a:pt x="9584" y="168291"/>
                </a:cubicBezTo>
                <a:cubicBezTo>
                  <a:pt x="6938" y="168820"/>
                  <a:pt x="3763" y="165116"/>
                  <a:pt x="3234" y="139716"/>
                </a:cubicBezTo>
                <a:cubicBezTo>
                  <a:pt x="2705" y="114316"/>
                  <a:pt x="3763" y="-1571"/>
                  <a:pt x="3234" y="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0014DBE9-FCA1-F311-C081-558021FC1347}"/>
              </a:ext>
            </a:extLst>
          </p:cNvPr>
          <p:cNvSpPr/>
          <p:nvPr/>
        </p:nvSpPr>
        <p:spPr>
          <a:xfrm>
            <a:off x="7229435" y="3495356"/>
            <a:ext cx="74067" cy="133692"/>
          </a:xfrm>
          <a:custGeom>
            <a:avLst/>
            <a:gdLst>
              <a:gd name="connsiteX0" fmla="*/ 40 w 74067"/>
              <a:gd name="connsiteY0" fmla="*/ 319 h 133692"/>
              <a:gd name="connsiteX1" fmla="*/ 54015 w 74067"/>
              <a:gd name="connsiteY1" fmla="*/ 60644 h 133692"/>
              <a:gd name="connsiteX2" fmla="*/ 63540 w 74067"/>
              <a:gd name="connsiteY2" fmla="*/ 92394 h 133692"/>
              <a:gd name="connsiteX3" fmla="*/ 66715 w 74067"/>
              <a:gd name="connsiteY3" fmla="*/ 108269 h 133692"/>
              <a:gd name="connsiteX4" fmla="*/ 73065 w 74067"/>
              <a:gd name="connsiteY4" fmla="*/ 95569 h 133692"/>
              <a:gd name="connsiteX5" fmla="*/ 73065 w 74067"/>
              <a:gd name="connsiteY5" fmla="*/ 133669 h 133692"/>
              <a:gd name="connsiteX6" fmla="*/ 63540 w 74067"/>
              <a:gd name="connsiteY6" fmla="*/ 89219 h 133692"/>
              <a:gd name="connsiteX7" fmla="*/ 40 w 74067"/>
              <a:gd name="connsiteY7" fmla="*/ 319 h 13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67" h="133692">
                <a:moveTo>
                  <a:pt x="40" y="319"/>
                </a:moveTo>
                <a:cubicBezTo>
                  <a:pt x="-1547" y="-4443"/>
                  <a:pt x="43432" y="45298"/>
                  <a:pt x="54015" y="60644"/>
                </a:cubicBezTo>
                <a:cubicBezTo>
                  <a:pt x="64598" y="75990"/>
                  <a:pt x="63540" y="92394"/>
                  <a:pt x="63540" y="92394"/>
                </a:cubicBezTo>
                <a:cubicBezTo>
                  <a:pt x="65657" y="100331"/>
                  <a:pt x="65128" y="107740"/>
                  <a:pt x="66715" y="108269"/>
                </a:cubicBezTo>
                <a:cubicBezTo>
                  <a:pt x="68302" y="108798"/>
                  <a:pt x="72007" y="91336"/>
                  <a:pt x="73065" y="95569"/>
                </a:cubicBezTo>
                <a:cubicBezTo>
                  <a:pt x="74123" y="99802"/>
                  <a:pt x="74653" y="134727"/>
                  <a:pt x="73065" y="133669"/>
                </a:cubicBezTo>
                <a:cubicBezTo>
                  <a:pt x="71477" y="132611"/>
                  <a:pt x="71477" y="109327"/>
                  <a:pt x="63540" y="89219"/>
                </a:cubicBezTo>
                <a:cubicBezTo>
                  <a:pt x="55603" y="69111"/>
                  <a:pt x="1627" y="5081"/>
                  <a:pt x="40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22B75F7F-141D-76D9-9EB7-74B07DADA1B8}"/>
              </a:ext>
            </a:extLst>
          </p:cNvPr>
          <p:cNvSpPr/>
          <p:nvPr/>
        </p:nvSpPr>
        <p:spPr>
          <a:xfrm>
            <a:off x="7267561" y="3530527"/>
            <a:ext cx="114361" cy="38250"/>
          </a:xfrm>
          <a:custGeom>
            <a:avLst/>
            <a:gdLst>
              <a:gd name="connsiteX0" fmla="*/ 14 w 114361"/>
              <a:gd name="connsiteY0" fmla="*/ 38173 h 38250"/>
              <a:gd name="connsiteX1" fmla="*/ 79389 w 114361"/>
              <a:gd name="connsiteY1" fmla="*/ 15948 h 38250"/>
              <a:gd name="connsiteX2" fmla="*/ 114314 w 114361"/>
              <a:gd name="connsiteY2" fmla="*/ 73 h 38250"/>
              <a:gd name="connsiteX3" fmla="*/ 73039 w 114361"/>
              <a:gd name="connsiteY3" fmla="*/ 22298 h 38250"/>
              <a:gd name="connsiteX4" fmla="*/ 14 w 114361"/>
              <a:gd name="connsiteY4" fmla="*/ 38173 h 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61" h="38250">
                <a:moveTo>
                  <a:pt x="14" y="38173"/>
                </a:moveTo>
                <a:cubicBezTo>
                  <a:pt x="1072" y="37115"/>
                  <a:pt x="60339" y="22298"/>
                  <a:pt x="79389" y="15948"/>
                </a:cubicBezTo>
                <a:cubicBezTo>
                  <a:pt x="98439" y="9598"/>
                  <a:pt x="115372" y="-985"/>
                  <a:pt x="114314" y="73"/>
                </a:cubicBezTo>
                <a:cubicBezTo>
                  <a:pt x="113256" y="1131"/>
                  <a:pt x="91031" y="15419"/>
                  <a:pt x="73039" y="22298"/>
                </a:cubicBezTo>
                <a:cubicBezTo>
                  <a:pt x="55047" y="29177"/>
                  <a:pt x="-1044" y="39231"/>
                  <a:pt x="14" y="38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776F3B6C-1A72-1813-DA04-1E4629897DC6}"/>
              </a:ext>
            </a:extLst>
          </p:cNvPr>
          <p:cNvSpPr/>
          <p:nvPr/>
        </p:nvSpPr>
        <p:spPr>
          <a:xfrm>
            <a:off x="7393664" y="3336810"/>
            <a:ext cx="115490" cy="221964"/>
          </a:xfrm>
          <a:custGeom>
            <a:avLst/>
            <a:gdLst>
              <a:gd name="connsiteX0" fmla="*/ 105686 w 115490"/>
              <a:gd name="connsiteY0" fmla="*/ 115 h 221964"/>
              <a:gd name="connsiteX1" fmla="*/ 115211 w 115490"/>
              <a:gd name="connsiteY1" fmla="*/ 104890 h 221964"/>
              <a:gd name="connsiteX2" fmla="*/ 92986 w 115490"/>
              <a:gd name="connsiteY2" fmla="*/ 130290 h 221964"/>
              <a:gd name="connsiteX3" fmla="*/ 102511 w 115490"/>
              <a:gd name="connsiteY3" fmla="*/ 123940 h 221964"/>
              <a:gd name="connsiteX4" fmla="*/ 4086 w 115490"/>
              <a:gd name="connsiteY4" fmla="*/ 219190 h 221964"/>
              <a:gd name="connsiteX5" fmla="*/ 26311 w 115490"/>
              <a:gd name="connsiteY5" fmla="*/ 190615 h 221964"/>
              <a:gd name="connsiteX6" fmla="*/ 96161 w 115490"/>
              <a:gd name="connsiteY6" fmla="*/ 130290 h 221964"/>
              <a:gd name="connsiteX7" fmla="*/ 108861 w 115490"/>
              <a:gd name="connsiteY7" fmla="*/ 127115 h 221964"/>
              <a:gd name="connsiteX8" fmla="*/ 105686 w 115490"/>
              <a:gd name="connsiteY8" fmla="*/ 115 h 22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90" h="221964">
                <a:moveTo>
                  <a:pt x="105686" y="115"/>
                </a:moveTo>
                <a:cubicBezTo>
                  <a:pt x="106744" y="-3589"/>
                  <a:pt x="117328" y="83194"/>
                  <a:pt x="115211" y="104890"/>
                </a:cubicBezTo>
                <a:cubicBezTo>
                  <a:pt x="113094" y="126586"/>
                  <a:pt x="92986" y="130290"/>
                  <a:pt x="92986" y="130290"/>
                </a:cubicBezTo>
                <a:cubicBezTo>
                  <a:pt x="90869" y="133465"/>
                  <a:pt x="117328" y="109123"/>
                  <a:pt x="102511" y="123940"/>
                </a:cubicBezTo>
                <a:cubicBezTo>
                  <a:pt x="87694" y="138757"/>
                  <a:pt x="16786" y="208078"/>
                  <a:pt x="4086" y="219190"/>
                </a:cubicBezTo>
                <a:cubicBezTo>
                  <a:pt x="-8614" y="230302"/>
                  <a:pt x="10965" y="205432"/>
                  <a:pt x="26311" y="190615"/>
                </a:cubicBezTo>
                <a:cubicBezTo>
                  <a:pt x="41657" y="175798"/>
                  <a:pt x="96161" y="130290"/>
                  <a:pt x="96161" y="130290"/>
                </a:cubicBezTo>
                <a:cubicBezTo>
                  <a:pt x="109919" y="119707"/>
                  <a:pt x="107274" y="146165"/>
                  <a:pt x="108861" y="127115"/>
                </a:cubicBezTo>
                <a:cubicBezTo>
                  <a:pt x="110448" y="108065"/>
                  <a:pt x="104628" y="3819"/>
                  <a:pt x="105686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26E3C850-C446-3450-3D94-92009A37D35F}"/>
              </a:ext>
            </a:extLst>
          </p:cNvPr>
          <p:cNvSpPr/>
          <p:nvPr/>
        </p:nvSpPr>
        <p:spPr>
          <a:xfrm>
            <a:off x="7464409" y="3467095"/>
            <a:ext cx="156746" cy="41285"/>
          </a:xfrm>
          <a:custGeom>
            <a:avLst/>
            <a:gdLst>
              <a:gd name="connsiteX0" fmla="*/ 16 w 156746"/>
              <a:gd name="connsiteY0" fmla="*/ 41280 h 41285"/>
              <a:gd name="connsiteX1" fmla="*/ 76216 w 156746"/>
              <a:gd name="connsiteY1" fmla="*/ 5 h 41285"/>
              <a:gd name="connsiteX2" fmla="*/ 155591 w 156746"/>
              <a:gd name="connsiteY2" fmla="*/ 38105 h 41285"/>
              <a:gd name="connsiteX3" fmla="*/ 120666 w 156746"/>
              <a:gd name="connsiteY3" fmla="*/ 6355 h 41285"/>
              <a:gd name="connsiteX4" fmla="*/ 82566 w 156746"/>
              <a:gd name="connsiteY4" fmla="*/ 3180 h 41285"/>
              <a:gd name="connsiteX5" fmla="*/ 16 w 156746"/>
              <a:gd name="connsiteY5" fmla="*/ 41280 h 4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746" h="41285">
                <a:moveTo>
                  <a:pt x="16" y="41280"/>
                </a:moveTo>
                <a:cubicBezTo>
                  <a:pt x="-1042" y="40751"/>
                  <a:pt x="50287" y="534"/>
                  <a:pt x="76216" y="5"/>
                </a:cubicBezTo>
                <a:cubicBezTo>
                  <a:pt x="102145" y="-524"/>
                  <a:pt x="148183" y="37047"/>
                  <a:pt x="155591" y="38105"/>
                </a:cubicBezTo>
                <a:cubicBezTo>
                  <a:pt x="162999" y="39163"/>
                  <a:pt x="132837" y="12176"/>
                  <a:pt x="120666" y="6355"/>
                </a:cubicBezTo>
                <a:cubicBezTo>
                  <a:pt x="108495" y="534"/>
                  <a:pt x="101087" y="-524"/>
                  <a:pt x="82566" y="3180"/>
                </a:cubicBezTo>
                <a:cubicBezTo>
                  <a:pt x="64045" y="6884"/>
                  <a:pt x="1074" y="41809"/>
                  <a:pt x="16" y="41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C3B9C71-FD2B-BAB5-C9ED-7E96329DBCB6}"/>
              </a:ext>
            </a:extLst>
          </p:cNvPr>
          <p:cNvSpPr/>
          <p:nvPr/>
        </p:nvSpPr>
        <p:spPr>
          <a:xfrm>
            <a:off x="7064371" y="3463920"/>
            <a:ext cx="59866" cy="98438"/>
          </a:xfrm>
          <a:custGeom>
            <a:avLst/>
            <a:gdLst>
              <a:gd name="connsiteX0" fmla="*/ 4 w 59866"/>
              <a:gd name="connsiteY0" fmla="*/ 5 h 98438"/>
              <a:gd name="connsiteX1" fmla="*/ 53979 w 59866"/>
              <a:gd name="connsiteY1" fmla="*/ 57155 h 98438"/>
              <a:gd name="connsiteX2" fmla="*/ 53979 w 59866"/>
              <a:gd name="connsiteY2" fmla="*/ 98430 h 98438"/>
              <a:gd name="connsiteX3" fmla="*/ 57154 w 59866"/>
              <a:gd name="connsiteY3" fmla="*/ 53980 h 98438"/>
              <a:gd name="connsiteX4" fmla="*/ 4 w 59866"/>
              <a:gd name="connsiteY4" fmla="*/ 5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66" h="98438">
                <a:moveTo>
                  <a:pt x="4" y="5"/>
                </a:moveTo>
                <a:cubicBezTo>
                  <a:pt x="-525" y="534"/>
                  <a:pt x="44983" y="40751"/>
                  <a:pt x="53979" y="57155"/>
                </a:cubicBezTo>
                <a:cubicBezTo>
                  <a:pt x="62975" y="73559"/>
                  <a:pt x="53450" y="98959"/>
                  <a:pt x="53979" y="98430"/>
                </a:cubicBezTo>
                <a:cubicBezTo>
                  <a:pt x="54508" y="97901"/>
                  <a:pt x="64562" y="69855"/>
                  <a:pt x="57154" y="53980"/>
                </a:cubicBezTo>
                <a:cubicBezTo>
                  <a:pt x="49746" y="38105"/>
                  <a:pt x="533" y="-524"/>
                  <a:pt x="4" y="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135669CC-AB93-AD83-53A3-3BE38E34F0FC}"/>
              </a:ext>
            </a:extLst>
          </p:cNvPr>
          <p:cNvSpPr/>
          <p:nvPr/>
        </p:nvSpPr>
        <p:spPr>
          <a:xfrm>
            <a:off x="7089701" y="3377994"/>
            <a:ext cx="66433" cy="125519"/>
          </a:xfrm>
          <a:custGeom>
            <a:avLst/>
            <a:gdLst>
              <a:gd name="connsiteX0" fmla="*/ 74 w 66433"/>
              <a:gd name="connsiteY0" fmla="*/ 206 h 125519"/>
              <a:gd name="connsiteX1" fmla="*/ 63574 w 66433"/>
              <a:gd name="connsiteY1" fmla="*/ 120856 h 125519"/>
              <a:gd name="connsiteX2" fmla="*/ 50874 w 66433"/>
              <a:gd name="connsiteY2" fmla="*/ 92281 h 125519"/>
              <a:gd name="connsiteX3" fmla="*/ 74 w 66433"/>
              <a:gd name="connsiteY3" fmla="*/ 206 h 125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125519">
                <a:moveTo>
                  <a:pt x="74" y="206"/>
                </a:moveTo>
                <a:cubicBezTo>
                  <a:pt x="2191" y="4968"/>
                  <a:pt x="55107" y="105510"/>
                  <a:pt x="63574" y="120856"/>
                </a:cubicBezTo>
                <a:cubicBezTo>
                  <a:pt x="72041" y="136202"/>
                  <a:pt x="59870" y="110273"/>
                  <a:pt x="50874" y="92281"/>
                </a:cubicBezTo>
                <a:cubicBezTo>
                  <a:pt x="41878" y="74289"/>
                  <a:pt x="-2043" y="-4556"/>
                  <a:pt x="74" y="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8B60A3C8-7F58-80EC-B608-3D77D91397CA}"/>
              </a:ext>
            </a:extLst>
          </p:cNvPr>
          <p:cNvSpPr/>
          <p:nvPr/>
        </p:nvSpPr>
        <p:spPr>
          <a:xfrm>
            <a:off x="7153275" y="3536945"/>
            <a:ext cx="127058" cy="76224"/>
          </a:xfrm>
          <a:custGeom>
            <a:avLst/>
            <a:gdLst>
              <a:gd name="connsiteX0" fmla="*/ 0 w 127058"/>
              <a:gd name="connsiteY0" fmla="*/ 5 h 76224"/>
              <a:gd name="connsiteX1" fmla="*/ 107950 w 127058"/>
              <a:gd name="connsiteY1" fmla="*/ 53980 h 76224"/>
              <a:gd name="connsiteX2" fmla="*/ 127000 w 127058"/>
              <a:gd name="connsiteY2" fmla="*/ 76205 h 76224"/>
              <a:gd name="connsiteX3" fmla="*/ 107950 w 127058"/>
              <a:gd name="connsiteY3" fmla="*/ 50805 h 76224"/>
              <a:gd name="connsiteX4" fmla="*/ 0 w 127058"/>
              <a:gd name="connsiteY4" fmla="*/ 5 h 7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58" h="76224">
                <a:moveTo>
                  <a:pt x="0" y="5"/>
                </a:moveTo>
                <a:cubicBezTo>
                  <a:pt x="0" y="534"/>
                  <a:pt x="86783" y="41280"/>
                  <a:pt x="107950" y="53980"/>
                </a:cubicBezTo>
                <a:cubicBezTo>
                  <a:pt x="129117" y="66680"/>
                  <a:pt x="127000" y="76734"/>
                  <a:pt x="127000" y="76205"/>
                </a:cubicBezTo>
                <a:cubicBezTo>
                  <a:pt x="127000" y="75676"/>
                  <a:pt x="121708" y="61388"/>
                  <a:pt x="107950" y="50805"/>
                </a:cubicBezTo>
                <a:cubicBezTo>
                  <a:pt x="94192" y="40222"/>
                  <a:pt x="0" y="-524"/>
                  <a:pt x="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0ED917C-FA74-F6BE-564D-10400895BDF5}"/>
              </a:ext>
            </a:extLst>
          </p:cNvPr>
          <p:cNvSpPr/>
          <p:nvPr/>
        </p:nvSpPr>
        <p:spPr>
          <a:xfrm>
            <a:off x="7346400" y="3508177"/>
            <a:ext cx="222809" cy="86057"/>
          </a:xfrm>
          <a:custGeom>
            <a:avLst/>
            <a:gdLst>
              <a:gd name="connsiteX0" fmla="*/ 550 w 222809"/>
              <a:gd name="connsiteY0" fmla="*/ 85923 h 86057"/>
              <a:gd name="connsiteX1" fmla="*/ 114850 w 222809"/>
              <a:gd name="connsiteY1" fmla="*/ 22423 h 86057"/>
              <a:gd name="connsiteX2" fmla="*/ 187875 w 222809"/>
              <a:gd name="connsiteY2" fmla="*/ 9723 h 86057"/>
              <a:gd name="connsiteX3" fmla="*/ 222800 w 222809"/>
              <a:gd name="connsiteY3" fmla="*/ 19248 h 86057"/>
              <a:gd name="connsiteX4" fmla="*/ 191050 w 222809"/>
              <a:gd name="connsiteY4" fmla="*/ 12898 h 86057"/>
              <a:gd name="connsiteX5" fmla="*/ 165650 w 222809"/>
              <a:gd name="connsiteY5" fmla="*/ 3373 h 86057"/>
              <a:gd name="connsiteX6" fmla="*/ 550 w 222809"/>
              <a:gd name="connsiteY6" fmla="*/ 85923 h 8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809" h="86057">
                <a:moveTo>
                  <a:pt x="550" y="85923"/>
                </a:moveTo>
                <a:cubicBezTo>
                  <a:pt x="-7917" y="89098"/>
                  <a:pt x="83629" y="35123"/>
                  <a:pt x="114850" y="22423"/>
                </a:cubicBezTo>
                <a:cubicBezTo>
                  <a:pt x="146071" y="9723"/>
                  <a:pt x="169883" y="10252"/>
                  <a:pt x="187875" y="9723"/>
                </a:cubicBezTo>
                <a:cubicBezTo>
                  <a:pt x="205867" y="9194"/>
                  <a:pt x="222271" y="18719"/>
                  <a:pt x="222800" y="19248"/>
                </a:cubicBezTo>
                <a:cubicBezTo>
                  <a:pt x="223329" y="19777"/>
                  <a:pt x="200575" y="15544"/>
                  <a:pt x="191050" y="12898"/>
                </a:cubicBezTo>
                <a:cubicBezTo>
                  <a:pt x="181525" y="10252"/>
                  <a:pt x="193167" y="-7210"/>
                  <a:pt x="165650" y="3373"/>
                </a:cubicBezTo>
                <a:cubicBezTo>
                  <a:pt x="138133" y="13956"/>
                  <a:pt x="9017" y="82748"/>
                  <a:pt x="550" y="85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7B3152A1-B04B-DDC2-6251-F2999EA78051}"/>
              </a:ext>
            </a:extLst>
          </p:cNvPr>
          <p:cNvSpPr/>
          <p:nvPr/>
        </p:nvSpPr>
        <p:spPr>
          <a:xfrm>
            <a:off x="7289751" y="3657587"/>
            <a:ext cx="57001" cy="120705"/>
          </a:xfrm>
          <a:custGeom>
            <a:avLst/>
            <a:gdLst>
              <a:gd name="connsiteX0" fmla="*/ 49 w 57001"/>
              <a:gd name="connsiteY0" fmla="*/ 13 h 120705"/>
              <a:gd name="connsiteX1" fmla="*/ 44499 w 57001"/>
              <a:gd name="connsiteY1" fmla="*/ 82563 h 120705"/>
              <a:gd name="connsiteX2" fmla="*/ 54024 w 57001"/>
              <a:gd name="connsiteY2" fmla="*/ 120663 h 120705"/>
              <a:gd name="connsiteX3" fmla="*/ 54024 w 57001"/>
              <a:gd name="connsiteY3" fmla="*/ 76213 h 120705"/>
              <a:gd name="connsiteX4" fmla="*/ 49 w 57001"/>
              <a:gd name="connsiteY4" fmla="*/ 13 h 12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01" h="120705">
                <a:moveTo>
                  <a:pt x="49" y="13"/>
                </a:moveTo>
                <a:cubicBezTo>
                  <a:pt x="-1539" y="1071"/>
                  <a:pt x="35503" y="62455"/>
                  <a:pt x="44499" y="82563"/>
                </a:cubicBezTo>
                <a:cubicBezTo>
                  <a:pt x="53495" y="102671"/>
                  <a:pt x="52436" y="121721"/>
                  <a:pt x="54024" y="120663"/>
                </a:cubicBezTo>
                <a:cubicBezTo>
                  <a:pt x="55612" y="119605"/>
                  <a:pt x="59845" y="93675"/>
                  <a:pt x="54024" y="76213"/>
                </a:cubicBezTo>
                <a:cubicBezTo>
                  <a:pt x="48203" y="58751"/>
                  <a:pt x="1637" y="-1045"/>
                  <a:pt x="49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016042DE-C648-0D0F-B883-931277517ACC}"/>
              </a:ext>
            </a:extLst>
          </p:cNvPr>
          <p:cNvSpPr/>
          <p:nvPr/>
        </p:nvSpPr>
        <p:spPr>
          <a:xfrm>
            <a:off x="7367843" y="3666230"/>
            <a:ext cx="33117" cy="100384"/>
          </a:xfrm>
          <a:custGeom>
            <a:avLst/>
            <a:gdLst>
              <a:gd name="connsiteX0" fmla="*/ 33082 w 33117"/>
              <a:gd name="connsiteY0" fmla="*/ 895 h 100384"/>
              <a:gd name="connsiteX1" fmla="*/ 1332 w 33117"/>
              <a:gd name="connsiteY1" fmla="*/ 99320 h 100384"/>
              <a:gd name="connsiteX2" fmla="*/ 7682 w 33117"/>
              <a:gd name="connsiteY2" fmla="*/ 51695 h 100384"/>
              <a:gd name="connsiteX3" fmla="*/ 33082 w 33117"/>
              <a:gd name="connsiteY3" fmla="*/ 895 h 10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17" h="100384">
                <a:moveTo>
                  <a:pt x="33082" y="895"/>
                </a:moveTo>
                <a:cubicBezTo>
                  <a:pt x="32024" y="8832"/>
                  <a:pt x="5565" y="90853"/>
                  <a:pt x="1332" y="99320"/>
                </a:cubicBezTo>
                <a:cubicBezTo>
                  <a:pt x="-2901" y="107787"/>
                  <a:pt x="3978" y="63337"/>
                  <a:pt x="7682" y="51695"/>
                </a:cubicBezTo>
                <a:cubicBezTo>
                  <a:pt x="11386" y="40053"/>
                  <a:pt x="34140" y="-7042"/>
                  <a:pt x="33082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229A2A40-4698-3E5C-49A8-CA70AAE2DB2A}"/>
              </a:ext>
            </a:extLst>
          </p:cNvPr>
          <p:cNvSpPr/>
          <p:nvPr/>
        </p:nvSpPr>
        <p:spPr>
          <a:xfrm>
            <a:off x="7032564" y="3813175"/>
            <a:ext cx="347436" cy="66710"/>
          </a:xfrm>
          <a:custGeom>
            <a:avLst/>
            <a:gdLst>
              <a:gd name="connsiteX0" fmla="*/ 61 w 347436"/>
              <a:gd name="connsiteY0" fmla="*/ 66675 h 66710"/>
              <a:gd name="connsiteX1" fmla="*/ 203261 w 347436"/>
              <a:gd name="connsiteY1" fmla="*/ 15875 h 66710"/>
              <a:gd name="connsiteX2" fmla="*/ 196911 w 347436"/>
              <a:gd name="connsiteY2" fmla="*/ 0 h 66710"/>
              <a:gd name="connsiteX3" fmla="*/ 269936 w 347436"/>
              <a:gd name="connsiteY3" fmla="*/ 15875 h 66710"/>
              <a:gd name="connsiteX4" fmla="*/ 346136 w 347436"/>
              <a:gd name="connsiteY4" fmla="*/ 22225 h 66710"/>
              <a:gd name="connsiteX5" fmla="*/ 311211 w 347436"/>
              <a:gd name="connsiteY5" fmla="*/ 9525 h 66710"/>
              <a:gd name="connsiteX6" fmla="*/ 225486 w 347436"/>
              <a:gd name="connsiteY6" fmla="*/ 6350 h 66710"/>
              <a:gd name="connsiteX7" fmla="*/ 158811 w 347436"/>
              <a:gd name="connsiteY7" fmla="*/ 25400 h 66710"/>
              <a:gd name="connsiteX8" fmla="*/ 181036 w 347436"/>
              <a:gd name="connsiteY8" fmla="*/ 6350 h 66710"/>
              <a:gd name="connsiteX9" fmla="*/ 61 w 347436"/>
              <a:gd name="connsiteY9" fmla="*/ 66675 h 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436" h="66710">
                <a:moveTo>
                  <a:pt x="61" y="66675"/>
                </a:moveTo>
                <a:cubicBezTo>
                  <a:pt x="3765" y="68262"/>
                  <a:pt x="203261" y="15875"/>
                  <a:pt x="203261" y="15875"/>
                </a:cubicBezTo>
                <a:cubicBezTo>
                  <a:pt x="236069" y="4762"/>
                  <a:pt x="185799" y="0"/>
                  <a:pt x="196911" y="0"/>
                </a:cubicBezTo>
                <a:cubicBezTo>
                  <a:pt x="208023" y="0"/>
                  <a:pt x="245065" y="12171"/>
                  <a:pt x="269936" y="15875"/>
                </a:cubicBezTo>
                <a:cubicBezTo>
                  <a:pt x="294807" y="19579"/>
                  <a:pt x="339257" y="23283"/>
                  <a:pt x="346136" y="22225"/>
                </a:cubicBezTo>
                <a:cubicBezTo>
                  <a:pt x="353015" y="21167"/>
                  <a:pt x="331319" y="12171"/>
                  <a:pt x="311211" y="9525"/>
                </a:cubicBezTo>
                <a:cubicBezTo>
                  <a:pt x="291103" y="6879"/>
                  <a:pt x="250886" y="3704"/>
                  <a:pt x="225486" y="6350"/>
                </a:cubicBezTo>
                <a:cubicBezTo>
                  <a:pt x="200086" y="8996"/>
                  <a:pt x="166219" y="25400"/>
                  <a:pt x="158811" y="25400"/>
                </a:cubicBezTo>
                <a:cubicBezTo>
                  <a:pt x="151403" y="25400"/>
                  <a:pt x="202202" y="1058"/>
                  <a:pt x="181036" y="6350"/>
                </a:cubicBezTo>
                <a:cubicBezTo>
                  <a:pt x="159870" y="11642"/>
                  <a:pt x="-3643" y="65088"/>
                  <a:pt x="61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2B5F2D0F-DC65-18B9-5E29-8BA47E377555}"/>
              </a:ext>
            </a:extLst>
          </p:cNvPr>
          <p:cNvSpPr/>
          <p:nvPr/>
        </p:nvSpPr>
        <p:spPr>
          <a:xfrm>
            <a:off x="7353300" y="3774989"/>
            <a:ext cx="413415" cy="57236"/>
          </a:xfrm>
          <a:custGeom>
            <a:avLst/>
            <a:gdLst>
              <a:gd name="connsiteX0" fmla="*/ 0 w 413415"/>
              <a:gd name="connsiteY0" fmla="*/ 57236 h 57236"/>
              <a:gd name="connsiteX1" fmla="*/ 142875 w 413415"/>
              <a:gd name="connsiteY1" fmla="*/ 28661 h 57236"/>
              <a:gd name="connsiteX2" fmla="*/ 193675 w 413415"/>
              <a:gd name="connsiteY2" fmla="*/ 15961 h 57236"/>
              <a:gd name="connsiteX3" fmla="*/ 146050 w 413415"/>
              <a:gd name="connsiteY3" fmla="*/ 86 h 57236"/>
              <a:gd name="connsiteX4" fmla="*/ 295275 w 413415"/>
              <a:gd name="connsiteY4" fmla="*/ 9611 h 57236"/>
              <a:gd name="connsiteX5" fmla="*/ 412750 w 413415"/>
              <a:gd name="connsiteY5" fmla="*/ 9611 h 57236"/>
              <a:gd name="connsiteX6" fmla="*/ 346075 w 413415"/>
              <a:gd name="connsiteY6" fmla="*/ 86 h 57236"/>
              <a:gd name="connsiteX7" fmla="*/ 187325 w 413415"/>
              <a:gd name="connsiteY7" fmla="*/ 3261 h 57236"/>
              <a:gd name="connsiteX8" fmla="*/ 250825 w 413415"/>
              <a:gd name="connsiteY8" fmla="*/ 6436 h 57236"/>
              <a:gd name="connsiteX9" fmla="*/ 0 w 413415"/>
              <a:gd name="connsiteY9" fmla="*/ 57236 h 5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415" h="57236">
                <a:moveTo>
                  <a:pt x="0" y="57236"/>
                </a:moveTo>
                <a:lnTo>
                  <a:pt x="142875" y="28661"/>
                </a:lnTo>
                <a:cubicBezTo>
                  <a:pt x="175154" y="21782"/>
                  <a:pt x="193146" y="20723"/>
                  <a:pt x="193675" y="15961"/>
                </a:cubicBezTo>
                <a:cubicBezTo>
                  <a:pt x="194204" y="11198"/>
                  <a:pt x="129117" y="1144"/>
                  <a:pt x="146050" y="86"/>
                </a:cubicBezTo>
                <a:cubicBezTo>
                  <a:pt x="162983" y="-972"/>
                  <a:pt x="250825" y="8023"/>
                  <a:pt x="295275" y="9611"/>
                </a:cubicBezTo>
                <a:cubicBezTo>
                  <a:pt x="339725" y="11198"/>
                  <a:pt x="404283" y="11198"/>
                  <a:pt x="412750" y="9611"/>
                </a:cubicBezTo>
                <a:cubicBezTo>
                  <a:pt x="421217" y="8024"/>
                  <a:pt x="346075" y="86"/>
                  <a:pt x="346075" y="86"/>
                </a:cubicBezTo>
                <a:lnTo>
                  <a:pt x="187325" y="3261"/>
                </a:lnTo>
                <a:cubicBezTo>
                  <a:pt x="171450" y="4319"/>
                  <a:pt x="275696" y="-3618"/>
                  <a:pt x="250825" y="6436"/>
                </a:cubicBezTo>
                <a:cubicBezTo>
                  <a:pt x="225954" y="16490"/>
                  <a:pt x="17992" y="53532"/>
                  <a:pt x="0" y="57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F863543A-404F-51D9-32BF-4A71B88B018B}"/>
              </a:ext>
            </a:extLst>
          </p:cNvPr>
          <p:cNvSpPr/>
          <p:nvPr/>
        </p:nvSpPr>
        <p:spPr>
          <a:xfrm>
            <a:off x="7381840" y="3886037"/>
            <a:ext cx="428712" cy="193989"/>
          </a:xfrm>
          <a:custGeom>
            <a:avLst/>
            <a:gdLst>
              <a:gd name="connsiteX0" fmla="*/ 428660 w 428712"/>
              <a:gd name="connsiteY0" fmla="*/ 163 h 193989"/>
              <a:gd name="connsiteX1" fmla="*/ 187360 w 428712"/>
              <a:gd name="connsiteY1" fmla="*/ 139863 h 193989"/>
              <a:gd name="connsiteX2" fmla="*/ 82585 w 428712"/>
              <a:gd name="connsiteY2" fmla="*/ 171613 h 193989"/>
              <a:gd name="connsiteX3" fmla="*/ 158785 w 428712"/>
              <a:gd name="connsiteY3" fmla="*/ 155738 h 193989"/>
              <a:gd name="connsiteX4" fmla="*/ 35 w 428712"/>
              <a:gd name="connsiteY4" fmla="*/ 193838 h 193989"/>
              <a:gd name="connsiteX5" fmla="*/ 174660 w 428712"/>
              <a:gd name="connsiteY5" fmla="*/ 168438 h 193989"/>
              <a:gd name="connsiteX6" fmla="*/ 196885 w 428712"/>
              <a:gd name="connsiteY6" fmla="*/ 152563 h 193989"/>
              <a:gd name="connsiteX7" fmla="*/ 149260 w 428712"/>
              <a:gd name="connsiteY7" fmla="*/ 168438 h 193989"/>
              <a:gd name="connsiteX8" fmla="*/ 244510 w 428712"/>
              <a:gd name="connsiteY8" fmla="*/ 114463 h 193989"/>
              <a:gd name="connsiteX9" fmla="*/ 209585 w 428712"/>
              <a:gd name="connsiteY9" fmla="*/ 111288 h 193989"/>
              <a:gd name="connsiteX10" fmla="*/ 428660 w 428712"/>
              <a:gd name="connsiteY10" fmla="*/ 163 h 19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8712" h="193989">
                <a:moveTo>
                  <a:pt x="428660" y="163"/>
                </a:moveTo>
                <a:cubicBezTo>
                  <a:pt x="424956" y="4925"/>
                  <a:pt x="245039" y="111288"/>
                  <a:pt x="187360" y="139863"/>
                </a:cubicBezTo>
                <a:cubicBezTo>
                  <a:pt x="129681" y="168438"/>
                  <a:pt x="87347" y="168967"/>
                  <a:pt x="82585" y="171613"/>
                </a:cubicBezTo>
                <a:cubicBezTo>
                  <a:pt x="77823" y="174259"/>
                  <a:pt x="172543" y="152034"/>
                  <a:pt x="158785" y="155738"/>
                </a:cubicBezTo>
                <a:cubicBezTo>
                  <a:pt x="145027" y="159442"/>
                  <a:pt x="-2611" y="191721"/>
                  <a:pt x="35" y="193838"/>
                </a:cubicBezTo>
                <a:cubicBezTo>
                  <a:pt x="2681" y="195955"/>
                  <a:pt x="141852" y="175317"/>
                  <a:pt x="174660" y="168438"/>
                </a:cubicBezTo>
                <a:cubicBezTo>
                  <a:pt x="207468" y="161559"/>
                  <a:pt x="201118" y="152563"/>
                  <a:pt x="196885" y="152563"/>
                </a:cubicBezTo>
                <a:cubicBezTo>
                  <a:pt x="192652" y="152563"/>
                  <a:pt x="141323" y="174788"/>
                  <a:pt x="149260" y="168438"/>
                </a:cubicBezTo>
                <a:cubicBezTo>
                  <a:pt x="157197" y="162088"/>
                  <a:pt x="234456" y="123988"/>
                  <a:pt x="244510" y="114463"/>
                </a:cubicBezTo>
                <a:cubicBezTo>
                  <a:pt x="254564" y="104938"/>
                  <a:pt x="181539" y="126634"/>
                  <a:pt x="209585" y="111288"/>
                </a:cubicBezTo>
                <a:cubicBezTo>
                  <a:pt x="237631" y="95942"/>
                  <a:pt x="432364" y="-4599"/>
                  <a:pt x="428660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651DAD10-B7C3-0A67-0F1B-387EC0E7583D}"/>
              </a:ext>
            </a:extLst>
          </p:cNvPr>
          <p:cNvSpPr/>
          <p:nvPr/>
        </p:nvSpPr>
        <p:spPr>
          <a:xfrm>
            <a:off x="7092949" y="4029052"/>
            <a:ext cx="301695" cy="50470"/>
          </a:xfrm>
          <a:custGeom>
            <a:avLst/>
            <a:gdLst>
              <a:gd name="connsiteX0" fmla="*/ 1 w 301695"/>
              <a:gd name="connsiteY0" fmla="*/ 23 h 50470"/>
              <a:gd name="connsiteX1" fmla="*/ 168276 w 301695"/>
              <a:gd name="connsiteY1" fmla="*/ 41298 h 50470"/>
              <a:gd name="connsiteX2" fmla="*/ 136526 w 301695"/>
              <a:gd name="connsiteY2" fmla="*/ 44473 h 50470"/>
              <a:gd name="connsiteX3" fmla="*/ 301626 w 301695"/>
              <a:gd name="connsiteY3" fmla="*/ 47648 h 50470"/>
              <a:gd name="connsiteX4" fmla="*/ 158751 w 301695"/>
              <a:gd name="connsiteY4" fmla="*/ 47648 h 50470"/>
              <a:gd name="connsiteX5" fmla="*/ 104776 w 301695"/>
              <a:gd name="connsiteY5" fmla="*/ 47648 h 50470"/>
              <a:gd name="connsiteX6" fmla="*/ 165101 w 301695"/>
              <a:gd name="connsiteY6" fmla="*/ 47648 h 50470"/>
              <a:gd name="connsiteX7" fmla="*/ 1 w 301695"/>
              <a:gd name="connsiteY7" fmla="*/ 23 h 5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695" h="50470">
                <a:moveTo>
                  <a:pt x="1" y="23"/>
                </a:moveTo>
                <a:cubicBezTo>
                  <a:pt x="530" y="-1035"/>
                  <a:pt x="145522" y="33890"/>
                  <a:pt x="168276" y="41298"/>
                </a:cubicBezTo>
                <a:cubicBezTo>
                  <a:pt x="191030" y="48706"/>
                  <a:pt x="114301" y="43415"/>
                  <a:pt x="136526" y="44473"/>
                </a:cubicBezTo>
                <a:cubicBezTo>
                  <a:pt x="158751" y="45531"/>
                  <a:pt x="297922" y="47119"/>
                  <a:pt x="301626" y="47648"/>
                </a:cubicBezTo>
                <a:cubicBezTo>
                  <a:pt x="305330" y="48177"/>
                  <a:pt x="158751" y="47648"/>
                  <a:pt x="158751" y="47648"/>
                </a:cubicBezTo>
                <a:lnTo>
                  <a:pt x="104776" y="47648"/>
                </a:lnTo>
                <a:cubicBezTo>
                  <a:pt x="105834" y="47648"/>
                  <a:pt x="178330" y="53998"/>
                  <a:pt x="165101" y="47648"/>
                </a:cubicBezTo>
                <a:cubicBezTo>
                  <a:pt x="151872" y="41298"/>
                  <a:pt x="-528" y="1081"/>
                  <a:pt x="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83774862-A06A-6A3A-CDBF-15070EE1AB79}"/>
              </a:ext>
            </a:extLst>
          </p:cNvPr>
          <p:cNvSpPr/>
          <p:nvPr/>
        </p:nvSpPr>
        <p:spPr>
          <a:xfrm>
            <a:off x="7501657" y="3853203"/>
            <a:ext cx="342494" cy="290944"/>
          </a:xfrm>
          <a:custGeom>
            <a:avLst/>
            <a:gdLst>
              <a:gd name="connsiteX0" fmla="*/ 340593 w 342494"/>
              <a:gd name="connsiteY0" fmla="*/ 1247 h 290944"/>
              <a:gd name="connsiteX1" fmla="*/ 207243 w 342494"/>
              <a:gd name="connsiteY1" fmla="*/ 131422 h 290944"/>
              <a:gd name="connsiteX2" fmla="*/ 80243 w 342494"/>
              <a:gd name="connsiteY2" fmla="*/ 242547 h 290944"/>
              <a:gd name="connsiteX3" fmla="*/ 102468 w 342494"/>
              <a:gd name="connsiteY3" fmla="*/ 207622 h 290944"/>
              <a:gd name="connsiteX4" fmla="*/ 868 w 342494"/>
              <a:gd name="connsiteY4" fmla="*/ 290172 h 290944"/>
              <a:gd name="connsiteX5" fmla="*/ 58018 w 342494"/>
              <a:gd name="connsiteY5" fmla="*/ 245722 h 290944"/>
              <a:gd name="connsiteX6" fmla="*/ 137393 w 342494"/>
              <a:gd name="connsiteY6" fmla="*/ 191747 h 290944"/>
              <a:gd name="connsiteX7" fmla="*/ 102468 w 342494"/>
              <a:gd name="connsiteY7" fmla="*/ 213972 h 290944"/>
              <a:gd name="connsiteX8" fmla="*/ 340593 w 342494"/>
              <a:gd name="connsiteY8" fmla="*/ 1247 h 290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2494" h="290944">
                <a:moveTo>
                  <a:pt x="340593" y="1247"/>
                </a:moveTo>
                <a:cubicBezTo>
                  <a:pt x="358055" y="-12511"/>
                  <a:pt x="250635" y="91205"/>
                  <a:pt x="207243" y="131422"/>
                </a:cubicBezTo>
                <a:cubicBezTo>
                  <a:pt x="163851" y="171639"/>
                  <a:pt x="97705" y="229847"/>
                  <a:pt x="80243" y="242547"/>
                </a:cubicBezTo>
                <a:cubicBezTo>
                  <a:pt x="62780" y="255247"/>
                  <a:pt x="115697" y="199685"/>
                  <a:pt x="102468" y="207622"/>
                </a:cubicBezTo>
                <a:cubicBezTo>
                  <a:pt x="89239" y="215559"/>
                  <a:pt x="8276" y="283822"/>
                  <a:pt x="868" y="290172"/>
                </a:cubicBezTo>
                <a:cubicBezTo>
                  <a:pt x="-6540" y="296522"/>
                  <a:pt x="35264" y="262126"/>
                  <a:pt x="58018" y="245722"/>
                </a:cubicBezTo>
                <a:cubicBezTo>
                  <a:pt x="80772" y="229318"/>
                  <a:pt x="129985" y="197039"/>
                  <a:pt x="137393" y="191747"/>
                </a:cubicBezTo>
                <a:cubicBezTo>
                  <a:pt x="144801" y="186455"/>
                  <a:pt x="72306" y="240430"/>
                  <a:pt x="102468" y="213972"/>
                </a:cubicBezTo>
                <a:cubicBezTo>
                  <a:pt x="132630" y="187514"/>
                  <a:pt x="323131" y="15005"/>
                  <a:pt x="340593" y="1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1B8C01B7-36D4-BB23-64C2-4E7E70B4EE5C}"/>
              </a:ext>
            </a:extLst>
          </p:cNvPr>
          <p:cNvSpPr/>
          <p:nvPr/>
        </p:nvSpPr>
        <p:spPr>
          <a:xfrm>
            <a:off x="7080229" y="3844925"/>
            <a:ext cx="308002" cy="47705"/>
          </a:xfrm>
          <a:custGeom>
            <a:avLst/>
            <a:gdLst>
              <a:gd name="connsiteX0" fmla="*/ 21 w 308002"/>
              <a:gd name="connsiteY0" fmla="*/ 47625 h 47705"/>
              <a:gd name="connsiteX1" fmla="*/ 200046 w 308002"/>
              <a:gd name="connsiteY1" fmla="*/ 19050 h 47705"/>
              <a:gd name="connsiteX2" fmla="*/ 285771 w 308002"/>
              <a:gd name="connsiteY2" fmla="*/ 0 h 47705"/>
              <a:gd name="connsiteX3" fmla="*/ 257196 w 308002"/>
              <a:gd name="connsiteY3" fmla="*/ 19050 h 47705"/>
              <a:gd name="connsiteX4" fmla="*/ 307996 w 308002"/>
              <a:gd name="connsiteY4" fmla="*/ 38100 h 47705"/>
              <a:gd name="connsiteX5" fmla="*/ 260371 w 308002"/>
              <a:gd name="connsiteY5" fmla="*/ 22225 h 47705"/>
              <a:gd name="connsiteX6" fmla="*/ 212746 w 308002"/>
              <a:gd name="connsiteY6" fmla="*/ 9525 h 47705"/>
              <a:gd name="connsiteX7" fmla="*/ 21 w 308002"/>
              <a:gd name="connsiteY7" fmla="*/ 47625 h 4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8002" h="47705">
                <a:moveTo>
                  <a:pt x="21" y="47625"/>
                </a:moveTo>
                <a:cubicBezTo>
                  <a:pt x="-2096" y="49213"/>
                  <a:pt x="152421" y="26987"/>
                  <a:pt x="200046" y="19050"/>
                </a:cubicBezTo>
                <a:cubicBezTo>
                  <a:pt x="247671" y="11113"/>
                  <a:pt x="276246" y="0"/>
                  <a:pt x="285771" y="0"/>
                </a:cubicBezTo>
                <a:cubicBezTo>
                  <a:pt x="295296" y="0"/>
                  <a:pt x="253492" y="12700"/>
                  <a:pt x="257196" y="19050"/>
                </a:cubicBezTo>
                <a:cubicBezTo>
                  <a:pt x="260900" y="25400"/>
                  <a:pt x="307467" y="37571"/>
                  <a:pt x="307996" y="38100"/>
                </a:cubicBezTo>
                <a:cubicBezTo>
                  <a:pt x="308525" y="38629"/>
                  <a:pt x="276246" y="26987"/>
                  <a:pt x="260371" y="22225"/>
                </a:cubicBezTo>
                <a:cubicBezTo>
                  <a:pt x="244496" y="17463"/>
                  <a:pt x="250846" y="6879"/>
                  <a:pt x="212746" y="9525"/>
                </a:cubicBezTo>
                <a:cubicBezTo>
                  <a:pt x="174646" y="12171"/>
                  <a:pt x="2138" y="46037"/>
                  <a:pt x="21" y="47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4FC57A6F-4727-6BBB-D2F3-988CC8372057}"/>
              </a:ext>
            </a:extLst>
          </p:cNvPr>
          <p:cNvSpPr/>
          <p:nvPr/>
        </p:nvSpPr>
        <p:spPr>
          <a:xfrm>
            <a:off x="6927850" y="4022725"/>
            <a:ext cx="357051" cy="111173"/>
          </a:xfrm>
          <a:custGeom>
            <a:avLst/>
            <a:gdLst>
              <a:gd name="connsiteX0" fmla="*/ 0 w 357051"/>
              <a:gd name="connsiteY0" fmla="*/ 0 h 111173"/>
              <a:gd name="connsiteX1" fmla="*/ 231775 w 357051"/>
              <a:gd name="connsiteY1" fmla="*/ 79375 h 111173"/>
              <a:gd name="connsiteX2" fmla="*/ 355600 w 357051"/>
              <a:gd name="connsiteY2" fmla="*/ 111125 h 111173"/>
              <a:gd name="connsiteX3" fmla="*/ 292100 w 357051"/>
              <a:gd name="connsiteY3" fmla="*/ 85725 h 111173"/>
              <a:gd name="connsiteX4" fmla="*/ 180975 w 357051"/>
              <a:gd name="connsiteY4" fmla="*/ 50800 h 111173"/>
              <a:gd name="connsiteX5" fmla="*/ 260350 w 357051"/>
              <a:gd name="connsiteY5" fmla="*/ 73025 h 111173"/>
              <a:gd name="connsiteX6" fmla="*/ 0 w 357051"/>
              <a:gd name="connsiteY6" fmla="*/ 0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51" h="111173">
                <a:moveTo>
                  <a:pt x="0" y="0"/>
                </a:moveTo>
                <a:cubicBezTo>
                  <a:pt x="86254" y="30427"/>
                  <a:pt x="172508" y="60854"/>
                  <a:pt x="231775" y="79375"/>
                </a:cubicBezTo>
                <a:cubicBezTo>
                  <a:pt x="291042" y="97896"/>
                  <a:pt x="345546" y="110067"/>
                  <a:pt x="355600" y="111125"/>
                </a:cubicBezTo>
                <a:cubicBezTo>
                  <a:pt x="365654" y="112183"/>
                  <a:pt x="321204" y="95779"/>
                  <a:pt x="292100" y="85725"/>
                </a:cubicBezTo>
                <a:cubicBezTo>
                  <a:pt x="262996" y="75671"/>
                  <a:pt x="186267" y="52917"/>
                  <a:pt x="180975" y="50800"/>
                </a:cubicBezTo>
                <a:cubicBezTo>
                  <a:pt x="175683" y="48683"/>
                  <a:pt x="260350" y="73025"/>
                  <a:pt x="260350" y="73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47747157-FEF6-77C0-872B-2466A4D03037}"/>
              </a:ext>
            </a:extLst>
          </p:cNvPr>
          <p:cNvSpPr/>
          <p:nvPr/>
        </p:nvSpPr>
        <p:spPr>
          <a:xfrm>
            <a:off x="7385021" y="3800475"/>
            <a:ext cx="390554" cy="76356"/>
          </a:xfrm>
          <a:custGeom>
            <a:avLst/>
            <a:gdLst>
              <a:gd name="connsiteX0" fmla="*/ 29 w 390554"/>
              <a:gd name="connsiteY0" fmla="*/ 76200 h 76356"/>
              <a:gd name="connsiteX1" fmla="*/ 130204 w 390554"/>
              <a:gd name="connsiteY1" fmla="*/ 41275 h 76356"/>
              <a:gd name="connsiteX2" fmla="*/ 117504 w 390554"/>
              <a:gd name="connsiteY2" fmla="*/ 41275 h 76356"/>
              <a:gd name="connsiteX3" fmla="*/ 228629 w 390554"/>
              <a:gd name="connsiteY3" fmla="*/ 15875 h 76356"/>
              <a:gd name="connsiteX4" fmla="*/ 181004 w 390554"/>
              <a:gd name="connsiteY4" fmla="*/ 28575 h 76356"/>
              <a:gd name="connsiteX5" fmla="*/ 349279 w 390554"/>
              <a:gd name="connsiteY5" fmla="*/ 9525 h 76356"/>
              <a:gd name="connsiteX6" fmla="*/ 390554 w 390554"/>
              <a:gd name="connsiteY6" fmla="*/ 0 h 76356"/>
              <a:gd name="connsiteX7" fmla="*/ 254029 w 390554"/>
              <a:gd name="connsiteY7" fmla="*/ 28575 h 76356"/>
              <a:gd name="connsiteX8" fmla="*/ 142904 w 390554"/>
              <a:gd name="connsiteY8" fmla="*/ 25400 h 76356"/>
              <a:gd name="connsiteX9" fmla="*/ 29 w 390554"/>
              <a:gd name="connsiteY9" fmla="*/ 76200 h 7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0554" h="76356">
                <a:moveTo>
                  <a:pt x="29" y="76200"/>
                </a:moveTo>
                <a:cubicBezTo>
                  <a:pt x="-2088" y="78846"/>
                  <a:pt x="110625" y="47096"/>
                  <a:pt x="130204" y="41275"/>
                </a:cubicBezTo>
                <a:cubicBezTo>
                  <a:pt x="149783" y="35454"/>
                  <a:pt x="101100" y="45508"/>
                  <a:pt x="117504" y="41275"/>
                </a:cubicBezTo>
                <a:cubicBezTo>
                  <a:pt x="133908" y="37042"/>
                  <a:pt x="218046" y="17992"/>
                  <a:pt x="228629" y="15875"/>
                </a:cubicBezTo>
                <a:cubicBezTo>
                  <a:pt x="239212" y="13758"/>
                  <a:pt x="160896" y="29633"/>
                  <a:pt x="181004" y="28575"/>
                </a:cubicBezTo>
                <a:cubicBezTo>
                  <a:pt x="201112" y="27517"/>
                  <a:pt x="314354" y="14287"/>
                  <a:pt x="349279" y="9525"/>
                </a:cubicBezTo>
                <a:cubicBezTo>
                  <a:pt x="384204" y="4762"/>
                  <a:pt x="390554" y="0"/>
                  <a:pt x="390554" y="0"/>
                </a:cubicBezTo>
                <a:cubicBezTo>
                  <a:pt x="374679" y="3175"/>
                  <a:pt x="295304" y="24342"/>
                  <a:pt x="254029" y="28575"/>
                </a:cubicBezTo>
                <a:cubicBezTo>
                  <a:pt x="212754" y="32808"/>
                  <a:pt x="182591" y="19050"/>
                  <a:pt x="142904" y="25400"/>
                </a:cubicBezTo>
                <a:cubicBezTo>
                  <a:pt x="103217" y="31750"/>
                  <a:pt x="2146" y="73554"/>
                  <a:pt x="29" y="76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F7D5BA3E-1E96-13D3-4E16-1C974DB3C41E}"/>
              </a:ext>
            </a:extLst>
          </p:cNvPr>
          <p:cNvSpPr/>
          <p:nvPr/>
        </p:nvSpPr>
        <p:spPr>
          <a:xfrm>
            <a:off x="7061200" y="4092575"/>
            <a:ext cx="327029" cy="79389"/>
          </a:xfrm>
          <a:custGeom>
            <a:avLst/>
            <a:gdLst>
              <a:gd name="connsiteX0" fmla="*/ 0 w 327029"/>
              <a:gd name="connsiteY0" fmla="*/ 0 h 79389"/>
              <a:gd name="connsiteX1" fmla="*/ 193675 w 327029"/>
              <a:gd name="connsiteY1" fmla="*/ 63500 h 79389"/>
              <a:gd name="connsiteX2" fmla="*/ 161925 w 327029"/>
              <a:gd name="connsiteY2" fmla="*/ 63500 h 79389"/>
              <a:gd name="connsiteX3" fmla="*/ 257175 w 327029"/>
              <a:gd name="connsiteY3" fmla="*/ 79375 h 79389"/>
              <a:gd name="connsiteX4" fmla="*/ 327025 w 327029"/>
              <a:gd name="connsiteY4" fmla="*/ 60325 h 79389"/>
              <a:gd name="connsiteX5" fmla="*/ 254000 w 327029"/>
              <a:gd name="connsiteY5" fmla="*/ 73025 h 79389"/>
              <a:gd name="connsiteX6" fmla="*/ 193675 w 327029"/>
              <a:gd name="connsiteY6" fmla="*/ 57150 h 79389"/>
              <a:gd name="connsiteX7" fmla="*/ 0 w 327029"/>
              <a:gd name="connsiteY7" fmla="*/ 0 h 7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29" h="79389">
                <a:moveTo>
                  <a:pt x="0" y="0"/>
                </a:moveTo>
                <a:cubicBezTo>
                  <a:pt x="83344" y="26458"/>
                  <a:pt x="166688" y="52917"/>
                  <a:pt x="193675" y="63500"/>
                </a:cubicBezTo>
                <a:cubicBezTo>
                  <a:pt x="220662" y="74083"/>
                  <a:pt x="151342" y="60854"/>
                  <a:pt x="161925" y="63500"/>
                </a:cubicBezTo>
                <a:cubicBezTo>
                  <a:pt x="172508" y="66146"/>
                  <a:pt x="229658" y="79904"/>
                  <a:pt x="257175" y="79375"/>
                </a:cubicBezTo>
                <a:cubicBezTo>
                  <a:pt x="284692" y="78846"/>
                  <a:pt x="327554" y="61383"/>
                  <a:pt x="327025" y="60325"/>
                </a:cubicBezTo>
                <a:cubicBezTo>
                  <a:pt x="326496" y="59267"/>
                  <a:pt x="276225" y="73554"/>
                  <a:pt x="254000" y="73025"/>
                </a:cubicBezTo>
                <a:cubicBezTo>
                  <a:pt x="231775" y="72496"/>
                  <a:pt x="193675" y="57150"/>
                  <a:pt x="193675" y="571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EDE08E94-BCA9-47A5-928B-306137DBAFBA}"/>
              </a:ext>
            </a:extLst>
          </p:cNvPr>
          <p:cNvSpPr/>
          <p:nvPr/>
        </p:nvSpPr>
        <p:spPr>
          <a:xfrm>
            <a:off x="7356475" y="4082160"/>
            <a:ext cx="275841" cy="81326"/>
          </a:xfrm>
          <a:custGeom>
            <a:avLst/>
            <a:gdLst>
              <a:gd name="connsiteX0" fmla="*/ 0 w 275841"/>
              <a:gd name="connsiteY0" fmla="*/ 38990 h 81326"/>
              <a:gd name="connsiteX1" fmla="*/ 111125 w 275841"/>
              <a:gd name="connsiteY1" fmla="*/ 77090 h 81326"/>
              <a:gd name="connsiteX2" fmla="*/ 152400 w 275841"/>
              <a:gd name="connsiteY2" fmla="*/ 48515 h 81326"/>
              <a:gd name="connsiteX3" fmla="*/ 95250 w 275841"/>
              <a:gd name="connsiteY3" fmla="*/ 80265 h 81326"/>
              <a:gd name="connsiteX4" fmla="*/ 273050 w 275841"/>
              <a:gd name="connsiteY4" fmla="*/ 890 h 81326"/>
              <a:gd name="connsiteX5" fmla="*/ 200025 w 275841"/>
              <a:gd name="connsiteY5" fmla="*/ 38990 h 81326"/>
              <a:gd name="connsiteX6" fmla="*/ 146050 w 275841"/>
              <a:gd name="connsiteY6" fmla="*/ 61215 h 81326"/>
              <a:gd name="connsiteX7" fmla="*/ 47625 w 275841"/>
              <a:gd name="connsiteY7" fmla="*/ 54865 h 81326"/>
              <a:gd name="connsiteX8" fmla="*/ 0 w 275841"/>
              <a:gd name="connsiteY8" fmla="*/ 38990 h 8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841" h="81326">
                <a:moveTo>
                  <a:pt x="0" y="38990"/>
                </a:moveTo>
                <a:cubicBezTo>
                  <a:pt x="42862" y="57246"/>
                  <a:pt x="85725" y="75503"/>
                  <a:pt x="111125" y="77090"/>
                </a:cubicBezTo>
                <a:cubicBezTo>
                  <a:pt x="136525" y="78678"/>
                  <a:pt x="155046" y="47986"/>
                  <a:pt x="152400" y="48515"/>
                </a:cubicBezTo>
                <a:cubicBezTo>
                  <a:pt x="149754" y="49044"/>
                  <a:pt x="75142" y="88202"/>
                  <a:pt x="95250" y="80265"/>
                </a:cubicBezTo>
                <a:cubicBezTo>
                  <a:pt x="115358" y="72328"/>
                  <a:pt x="255588" y="7769"/>
                  <a:pt x="273050" y="890"/>
                </a:cubicBezTo>
                <a:cubicBezTo>
                  <a:pt x="290512" y="-5989"/>
                  <a:pt x="221192" y="28936"/>
                  <a:pt x="200025" y="38990"/>
                </a:cubicBezTo>
                <a:cubicBezTo>
                  <a:pt x="178858" y="49044"/>
                  <a:pt x="171450" y="58569"/>
                  <a:pt x="146050" y="61215"/>
                </a:cubicBezTo>
                <a:cubicBezTo>
                  <a:pt x="120650" y="63861"/>
                  <a:pt x="47625" y="54865"/>
                  <a:pt x="47625" y="54865"/>
                </a:cubicBezTo>
                <a:lnTo>
                  <a:pt x="0" y="3899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6489A80A-9725-6BD5-695D-FED9B962C8B4}"/>
              </a:ext>
            </a:extLst>
          </p:cNvPr>
          <p:cNvSpPr/>
          <p:nvPr/>
        </p:nvSpPr>
        <p:spPr>
          <a:xfrm>
            <a:off x="6775442" y="3851272"/>
            <a:ext cx="60347" cy="95265"/>
          </a:xfrm>
          <a:custGeom>
            <a:avLst/>
            <a:gdLst>
              <a:gd name="connsiteX0" fmla="*/ 8 w 60347"/>
              <a:gd name="connsiteY0" fmla="*/ 3 h 95265"/>
              <a:gd name="connsiteX1" fmla="*/ 34933 w 60347"/>
              <a:gd name="connsiteY1" fmla="*/ 69853 h 95265"/>
              <a:gd name="connsiteX2" fmla="*/ 60333 w 60347"/>
              <a:gd name="connsiteY2" fmla="*/ 95253 h 95265"/>
              <a:gd name="connsiteX3" fmla="*/ 38108 w 60347"/>
              <a:gd name="connsiteY3" fmla="*/ 73028 h 95265"/>
              <a:gd name="connsiteX4" fmla="*/ 6358 w 60347"/>
              <a:gd name="connsiteY4" fmla="*/ 60328 h 95265"/>
              <a:gd name="connsiteX5" fmla="*/ 38108 w 60347"/>
              <a:gd name="connsiteY5" fmla="*/ 73028 h 95265"/>
              <a:gd name="connsiteX6" fmla="*/ 8 w 60347"/>
              <a:gd name="connsiteY6" fmla="*/ 3 h 9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7" h="95265">
                <a:moveTo>
                  <a:pt x="8" y="3"/>
                </a:moveTo>
                <a:cubicBezTo>
                  <a:pt x="-521" y="-526"/>
                  <a:pt x="24879" y="53978"/>
                  <a:pt x="34933" y="69853"/>
                </a:cubicBezTo>
                <a:cubicBezTo>
                  <a:pt x="44987" y="85728"/>
                  <a:pt x="60333" y="95253"/>
                  <a:pt x="60333" y="95253"/>
                </a:cubicBezTo>
                <a:cubicBezTo>
                  <a:pt x="60862" y="95782"/>
                  <a:pt x="47104" y="78849"/>
                  <a:pt x="38108" y="73028"/>
                </a:cubicBezTo>
                <a:cubicBezTo>
                  <a:pt x="29112" y="67207"/>
                  <a:pt x="6358" y="60328"/>
                  <a:pt x="6358" y="60328"/>
                </a:cubicBezTo>
                <a:cubicBezTo>
                  <a:pt x="6358" y="60328"/>
                  <a:pt x="37579" y="80436"/>
                  <a:pt x="38108" y="73028"/>
                </a:cubicBezTo>
                <a:cubicBezTo>
                  <a:pt x="38637" y="65620"/>
                  <a:pt x="537" y="532"/>
                  <a:pt x="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087BB275-028F-4E35-8C37-EA94254E9356}"/>
              </a:ext>
            </a:extLst>
          </p:cNvPr>
          <p:cNvSpPr/>
          <p:nvPr/>
        </p:nvSpPr>
        <p:spPr>
          <a:xfrm>
            <a:off x="7875195" y="3711438"/>
            <a:ext cx="87717" cy="114945"/>
          </a:xfrm>
          <a:custGeom>
            <a:avLst/>
            <a:gdLst>
              <a:gd name="connsiteX0" fmla="*/ 87705 w 87717"/>
              <a:gd name="connsiteY0" fmla="*/ 137 h 114945"/>
              <a:gd name="connsiteX1" fmla="*/ 5155 w 87717"/>
              <a:gd name="connsiteY1" fmla="*/ 82687 h 114945"/>
              <a:gd name="connsiteX2" fmla="*/ 8330 w 87717"/>
              <a:gd name="connsiteY2" fmla="*/ 111262 h 114945"/>
              <a:gd name="connsiteX3" fmla="*/ 5155 w 87717"/>
              <a:gd name="connsiteY3" fmla="*/ 6487 h 114945"/>
              <a:gd name="connsiteX4" fmla="*/ 1980 w 87717"/>
              <a:gd name="connsiteY4" fmla="*/ 92212 h 114945"/>
              <a:gd name="connsiteX5" fmla="*/ 11505 w 87717"/>
              <a:gd name="connsiteY5" fmla="*/ 63637 h 114945"/>
              <a:gd name="connsiteX6" fmla="*/ 87705 w 87717"/>
              <a:gd name="connsiteY6" fmla="*/ 137 h 11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717" h="114945">
                <a:moveTo>
                  <a:pt x="87705" y="137"/>
                </a:moveTo>
                <a:cubicBezTo>
                  <a:pt x="86647" y="3312"/>
                  <a:pt x="18384" y="64166"/>
                  <a:pt x="5155" y="82687"/>
                </a:cubicBezTo>
                <a:cubicBezTo>
                  <a:pt x="-8074" y="101208"/>
                  <a:pt x="8330" y="123962"/>
                  <a:pt x="8330" y="111262"/>
                </a:cubicBezTo>
                <a:cubicBezTo>
                  <a:pt x="8330" y="98562"/>
                  <a:pt x="6213" y="9662"/>
                  <a:pt x="5155" y="6487"/>
                </a:cubicBezTo>
                <a:cubicBezTo>
                  <a:pt x="4097" y="3312"/>
                  <a:pt x="922" y="82687"/>
                  <a:pt x="1980" y="92212"/>
                </a:cubicBezTo>
                <a:cubicBezTo>
                  <a:pt x="3038" y="101737"/>
                  <a:pt x="922" y="77395"/>
                  <a:pt x="11505" y="63637"/>
                </a:cubicBezTo>
                <a:cubicBezTo>
                  <a:pt x="22088" y="49879"/>
                  <a:pt x="88763" y="-3038"/>
                  <a:pt x="87705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ADA10C4B-D44E-B4EB-9257-66A4312759A4}"/>
              </a:ext>
            </a:extLst>
          </p:cNvPr>
          <p:cNvSpPr/>
          <p:nvPr/>
        </p:nvSpPr>
        <p:spPr>
          <a:xfrm>
            <a:off x="7548955" y="3876639"/>
            <a:ext cx="302821" cy="273888"/>
          </a:xfrm>
          <a:custGeom>
            <a:avLst/>
            <a:gdLst>
              <a:gd name="connsiteX0" fmla="*/ 302820 w 302821"/>
              <a:gd name="connsiteY0" fmla="*/ 36 h 273888"/>
              <a:gd name="connsiteX1" fmla="*/ 131370 w 302821"/>
              <a:gd name="connsiteY1" fmla="*/ 177836 h 273888"/>
              <a:gd name="connsiteX2" fmla="*/ 153595 w 302821"/>
              <a:gd name="connsiteY2" fmla="*/ 149261 h 273888"/>
              <a:gd name="connsiteX3" fmla="*/ 1195 w 302821"/>
              <a:gd name="connsiteY3" fmla="*/ 273086 h 273888"/>
              <a:gd name="connsiteX4" fmla="*/ 86920 w 302821"/>
              <a:gd name="connsiteY4" fmla="*/ 200061 h 273888"/>
              <a:gd name="connsiteX5" fmla="*/ 166295 w 302821"/>
              <a:gd name="connsiteY5" fmla="*/ 149261 h 273888"/>
              <a:gd name="connsiteX6" fmla="*/ 128195 w 302821"/>
              <a:gd name="connsiteY6" fmla="*/ 161961 h 273888"/>
              <a:gd name="connsiteX7" fmla="*/ 302820 w 302821"/>
              <a:gd name="connsiteY7" fmla="*/ 36 h 27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821" h="273888">
                <a:moveTo>
                  <a:pt x="302820" y="36"/>
                </a:moveTo>
                <a:cubicBezTo>
                  <a:pt x="303349" y="2682"/>
                  <a:pt x="156241" y="152965"/>
                  <a:pt x="131370" y="177836"/>
                </a:cubicBezTo>
                <a:cubicBezTo>
                  <a:pt x="106499" y="202707"/>
                  <a:pt x="175291" y="133386"/>
                  <a:pt x="153595" y="149261"/>
                </a:cubicBezTo>
                <a:cubicBezTo>
                  <a:pt x="131899" y="165136"/>
                  <a:pt x="12307" y="264619"/>
                  <a:pt x="1195" y="273086"/>
                </a:cubicBezTo>
                <a:cubicBezTo>
                  <a:pt x="-9917" y="281553"/>
                  <a:pt x="59403" y="220698"/>
                  <a:pt x="86920" y="200061"/>
                </a:cubicBezTo>
                <a:cubicBezTo>
                  <a:pt x="114437" y="179424"/>
                  <a:pt x="159416" y="155611"/>
                  <a:pt x="166295" y="149261"/>
                </a:cubicBezTo>
                <a:cubicBezTo>
                  <a:pt x="173174" y="142911"/>
                  <a:pt x="109145" y="182598"/>
                  <a:pt x="128195" y="161961"/>
                </a:cubicBezTo>
                <a:cubicBezTo>
                  <a:pt x="147245" y="141324"/>
                  <a:pt x="302291" y="-2610"/>
                  <a:pt x="30282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6919BA6-E01F-9132-99B2-CC03EAB70099}"/>
              </a:ext>
            </a:extLst>
          </p:cNvPr>
          <p:cNvSpPr/>
          <p:nvPr/>
        </p:nvSpPr>
        <p:spPr>
          <a:xfrm>
            <a:off x="6933057" y="4012732"/>
            <a:ext cx="249049" cy="149918"/>
          </a:xfrm>
          <a:custGeom>
            <a:avLst/>
            <a:gdLst>
              <a:gd name="connsiteX0" fmla="*/ 1143 w 249049"/>
              <a:gd name="connsiteY0" fmla="*/ 468 h 149918"/>
              <a:gd name="connsiteX1" fmla="*/ 204343 w 249049"/>
              <a:gd name="connsiteY1" fmla="*/ 124293 h 149918"/>
              <a:gd name="connsiteX2" fmla="*/ 185293 w 249049"/>
              <a:gd name="connsiteY2" fmla="*/ 114768 h 149918"/>
              <a:gd name="connsiteX3" fmla="*/ 248793 w 249049"/>
              <a:gd name="connsiteY3" fmla="*/ 149693 h 149918"/>
              <a:gd name="connsiteX4" fmla="*/ 204343 w 249049"/>
              <a:gd name="connsiteY4" fmla="*/ 127468 h 149918"/>
              <a:gd name="connsiteX5" fmla="*/ 124968 w 249049"/>
              <a:gd name="connsiteY5" fmla="*/ 83018 h 149918"/>
              <a:gd name="connsiteX6" fmla="*/ 1143 w 249049"/>
              <a:gd name="connsiteY6" fmla="*/ 468 h 14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049" h="149918">
                <a:moveTo>
                  <a:pt x="1143" y="468"/>
                </a:moveTo>
                <a:cubicBezTo>
                  <a:pt x="14372" y="7347"/>
                  <a:pt x="173651" y="105243"/>
                  <a:pt x="204343" y="124293"/>
                </a:cubicBezTo>
                <a:cubicBezTo>
                  <a:pt x="235035" y="143343"/>
                  <a:pt x="177885" y="110535"/>
                  <a:pt x="185293" y="114768"/>
                </a:cubicBezTo>
                <a:cubicBezTo>
                  <a:pt x="192701" y="119001"/>
                  <a:pt x="245618" y="147576"/>
                  <a:pt x="248793" y="149693"/>
                </a:cubicBezTo>
                <a:cubicBezTo>
                  <a:pt x="251968" y="151810"/>
                  <a:pt x="224980" y="138580"/>
                  <a:pt x="204343" y="127468"/>
                </a:cubicBezTo>
                <a:cubicBezTo>
                  <a:pt x="183706" y="116356"/>
                  <a:pt x="156718" y="101539"/>
                  <a:pt x="124968" y="83018"/>
                </a:cubicBezTo>
                <a:cubicBezTo>
                  <a:pt x="93218" y="64497"/>
                  <a:pt x="-12086" y="-6411"/>
                  <a:pt x="1143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A9A8C035-F3CF-80DA-8668-4008304EC8DD}"/>
              </a:ext>
            </a:extLst>
          </p:cNvPr>
          <p:cNvSpPr/>
          <p:nvPr/>
        </p:nvSpPr>
        <p:spPr>
          <a:xfrm>
            <a:off x="6864030" y="3831835"/>
            <a:ext cx="254886" cy="28012"/>
          </a:xfrm>
          <a:custGeom>
            <a:avLst/>
            <a:gdLst>
              <a:gd name="connsiteX0" fmla="*/ 320 w 254886"/>
              <a:gd name="connsiteY0" fmla="*/ 13090 h 28012"/>
              <a:gd name="connsiteX1" fmla="*/ 133670 w 254886"/>
              <a:gd name="connsiteY1" fmla="*/ 25790 h 28012"/>
              <a:gd name="connsiteX2" fmla="*/ 190820 w 254886"/>
              <a:gd name="connsiteY2" fmla="*/ 390 h 28012"/>
              <a:gd name="connsiteX3" fmla="*/ 254320 w 254886"/>
              <a:gd name="connsiteY3" fmla="*/ 9915 h 28012"/>
              <a:gd name="connsiteX4" fmla="*/ 219395 w 254886"/>
              <a:gd name="connsiteY4" fmla="*/ 3565 h 28012"/>
              <a:gd name="connsiteX5" fmla="*/ 174945 w 254886"/>
              <a:gd name="connsiteY5" fmla="*/ 25790 h 28012"/>
              <a:gd name="connsiteX6" fmla="*/ 98745 w 254886"/>
              <a:gd name="connsiteY6" fmla="*/ 25790 h 28012"/>
              <a:gd name="connsiteX7" fmla="*/ 320 w 254886"/>
              <a:gd name="connsiteY7" fmla="*/ 13090 h 2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886" h="28012">
                <a:moveTo>
                  <a:pt x="320" y="13090"/>
                </a:moveTo>
                <a:cubicBezTo>
                  <a:pt x="6141" y="13090"/>
                  <a:pt x="101920" y="27907"/>
                  <a:pt x="133670" y="25790"/>
                </a:cubicBezTo>
                <a:cubicBezTo>
                  <a:pt x="165420" y="23673"/>
                  <a:pt x="170712" y="3036"/>
                  <a:pt x="190820" y="390"/>
                </a:cubicBezTo>
                <a:cubicBezTo>
                  <a:pt x="210928" y="-2256"/>
                  <a:pt x="249558" y="9386"/>
                  <a:pt x="254320" y="9915"/>
                </a:cubicBezTo>
                <a:cubicBezTo>
                  <a:pt x="259083" y="10444"/>
                  <a:pt x="232624" y="919"/>
                  <a:pt x="219395" y="3565"/>
                </a:cubicBezTo>
                <a:cubicBezTo>
                  <a:pt x="206166" y="6211"/>
                  <a:pt x="195053" y="22086"/>
                  <a:pt x="174945" y="25790"/>
                </a:cubicBezTo>
                <a:cubicBezTo>
                  <a:pt x="154837" y="29494"/>
                  <a:pt x="127849" y="27907"/>
                  <a:pt x="98745" y="25790"/>
                </a:cubicBezTo>
                <a:cubicBezTo>
                  <a:pt x="69641" y="23673"/>
                  <a:pt x="-5501" y="13090"/>
                  <a:pt x="320" y="13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EBC5962-0B03-C007-DE61-ABA0DECEA3E6}"/>
              </a:ext>
            </a:extLst>
          </p:cNvPr>
          <p:cNvSpPr/>
          <p:nvPr/>
        </p:nvSpPr>
        <p:spPr>
          <a:xfrm>
            <a:off x="7197478" y="3781134"/>
            <a:ext cx="155257" cy="22652"/>
          </a:xfrm>
          <a:custGeom>
            <a:avLst/>
            <a:gdLst>
              <a:gd name="connsiteX0" fmla="*/ 247 w 155257"/>
              <a:gd name="connsiteY0" fmla="*/ 291 h 22652"/>
              <a:gd name="connsiteX1" fmla="*/ 149472 w 155257"/>
              <a:gd name="connsiteY1" fmla="*/ 22516 h 22652"/>
              <a:gd name="connsiteX2" fmla="*/ 114547 w 155257"/>
              <a:gd name="connsiteY2" fmla="*/ 9816 h 22652"/>
              <a:gd name="connsiteX3" fmla="*/ 247 w 155257"/>
              <a:gd name="connsiteY3" fmla="*/ 291 h 2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257" h="22652">
                <a:moveTo>
                  <a:pt x="247" y="291"/>
                </a:moveTo>
                <a:cubicBezTo>
                  <a:pt x="6068" y="2408"/>
                  <a:pt x="130422" y="20929"/>
                  <a:pt x="149472" y="22516"/>
                </a:cubicBezTo>
                <a:cubicBezTo>
                  <a:pt x="168522" y="24103"/>
                  <a:pt x="136243" y="11403"/>
                  <a:pt x="114547" y="9816"/>
                </a:cubicBezTo>
                <a:cubicBezTo>
                  <a:pt x="92851" y="8229"/>
                  <a:pt x="-5574" y="-1826"/>
                  <a:pt x="247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11368C0C-6938-E047-E2E1-A527E82B512C}"/>
              </a:ext>
            </a:extLst>
          </p:cNvPr>
          <p:cNvSpPr/>
          <p:nvPr/>
        </p:nvSpPr>
        <p:spPr>
          <a:xfrm>
            <a:off x="7369175" y="3739604"/>
            <a:ext cx="308128" cy="70524"/>
          </a:xfrm>
          <a:custGeom>
            <a:avLst/>
            <a:gdLst>
              <a:gd name="connsiteX0" fmla="*/ 0 w 308128"/>
              <a:gd name="connsiteY0" fmla="*/ 70396 h 70524"/>
              <a:gd name="connsiteX1" fmla="*/ 123825 w 308128"/>
              <a:gd name="connsiteY1" fmla="*/ 25946 h 70524"/>
              <a:gd name="connsiteX2" fmla="*/ 219075 w 308128"/>
              <a:gd name="connsiteY2" fmla="*/ 22771 h 70524"/>
              <a:gd name="connsiteX3" fmla="*/ 212725 w 308128"/>
              <a:gd name="connsiteY3" fmla="*/ 16421 h 70524"/>
              <a:gd name="connsiteX4" fmla="*/ 307975 w 308128"/>
              <a:gd name="connsiteY4" fmla="*/ 16421 h 70524"/>
              <a:gd name="connsiteX5" fmla="*/ 187325 w 308128"/>
              <a:gd name="connsiteY5" fmla="*/ 3721 h 70524"/>
              <a:gd name="connsiteX6" fmla="*/ 174625 w 308128"/>
              <a:gd name="connsiteY6" fmla="*/ 546 h 70524"/>
              <a:gd name="connsiteX7" fmla="*/ 247650 w 308128"/>
              <a:gd name="connsiteY7" fmla="*/ 13246 h 70524"/>
              <a:gd name="connsiteX8" fmla="*/ 165100 w 308128"/>
              <a:gd name="connsiteY8" fmla="*/ 10071 h 70524"/>
              <a:gd name="connsiteX9" fmla="*/ 123825 w 308128"/>
              <a:gd name="connsiteY9" fmla="*/ 10071 h 70524"/>
              <a:gd name="connsiteX10" fmla="*/ 0 w 308128"/>
              <a:gd name="connsiteY10" fmla="*/ 70396 h 70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8128" h="70524">
                <a:moveTo>
                  <a:pt x="0" y="70396"/>
                </a:moveTo>
                <a:cubicBezTo>
                  <a:pt x="0" y="73042"/>
                  <a:pt x="87313" y="33883"/>
                  <a:pt x="123825" y="25946"/>
                </a:cubicBezTo>
                <a:cubicBezTo>
                  <a:pt x="160337" y="18009"/>
                  <a:pt x="204258" y="24358"/>
                  <a:pt x="219075" y="22771"/>
                </a:cubicBezTo>
                <a:cubicBezTo>
                  <a:pt x="233892" y="21184"/>
                  <a:pt x="197908" y="17479"/>
                  <a:pt x="212725" y="16421"/>
                </a:cubicBezTo>
                <a:cubicBezTo>
                  <a:pt x="227542" y="15363"/>
                  <a:pt x="312208" y="18538"/>
                  <a:pt x="307975" y="16421"/>
                </a:cubicBezTo>
                <a:cubicBezTo>
                  <a:pt x="303742" y="14304"/>
                  <a:pt x="209550" y="6367"/>
                  <a:pt x="187325" y="3721"/>
                </a:cubicBezTo>
                <a:cubicBezTo>
                  <a:pt x="165100" y="1075"/>
                  <a:pt x="164571" y="-1041"/>
                  <a:pt x="174625" y="546"/>
                </a:cubicBezTo>
                <a:cubicBezTo>
                  <a:pt x="184679" y="2133"/>
                  <a:pt x="249237" y="11659"/>
                  <a:pt x="247650" y="13246"/>
                </a:cubicBezTo>
                <a:cubicBezTo>
                  <a:pt x="246063" y="14833"/>
                  <a:pt x="185737" y="10600"/>
                  <a:pt x="165100" y="10071"/>
                </a:cubicBezTo>
                <a:cubicBezTo>
                  <a:pt x="144463" y="9542"/>
                  <a:pt x="147638" y="2133"/>
                  <a:pt x="123825" y="10071"/>
                </a:cubicBezTo>
                <a:cubicBezTo>
                  <a:pt x="100013" y="18008"/>
                  <a:pt x="0" y="67750"/>
                  <a:pt x="0" y="70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7717FEF3-6B0D-B6D9-7A8E-A68EB268C648}"/>
              </a:ext>
            </a:extLst>
          </p:cNvPr>
          <p:cNvSpPr/>
          <p:nvPr/>
        </p:nvSpPr>
        <p:spPr>
          <a:xfrm>
            <a:off x="7632612" y="3759082"/>
            <a:ext cx="246849" cy="16324"/>
          </a:xfrm>
          <a:custGeom>
            <a:avLst/>
            <a:gdLst>
              <a:gd name="connsiteX0" fmla="*/ 88 w 246849"/>
              <a:gd name="connsiteY0" fmla="*/ 6468 h 16324"/>
              <a:gd name="connsiteX1" fmla="*/ 165188 w 246849"/>
              <a:gd name="connsiteY1" fmla="*/ 118 h 16324"/>
              <a:gd name="connsiteX2" fmla="*/ 123913 w 246849"/>
              <a:gd name="connsiteY2" fmla="*/ 12818 h 16324"/>
              <a:gd name="connsiteX3" fmla="*/ 244563 w 246849"/>
              <a:gd name="connsiteY3" fmla="*/ 15993 h 16324"/>
              <a:gd name="connsiteX4" fmla="*/ 190588 w 246849"/>
              <a:gd name="connsiteY4" fmla="*/ 6468 h 16324"/>
              <a:gd name="connsiteX5" fmla="*/ 88 w 246849"/>
              <a:gd name="connsiteY5" fmla="*/ 6468 h 16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849" h="16324">
                <a:moveTo>
                  <a:pt x="88" y="6468"/>
                </a:moveTo>
                <a:cubicBezTo>
                  <a:pt x="-4145" y="5410"/>
                  <a:pt x="144551" y="-940"/>
                  <a:pt x="165188" y="118"/>
                </a:cubicBezTo>
                <a:cubicBezTo>
                  <a:pt x="185825" y="1176"/>
                  <a:pt x="110684" y="10172"/>
                  <a:pt x="123913" y="12818"/>
                </a:cubicBezTo>
                <a:cubicBezTo>
                  <a:pt x="137142" y="15464"/>
                  <a:pt x="233451" y="17051"/>
                  <a:pt x="244563" y="15993"/>
                </a:cubicBezTo>
                <a:cubicBezTo>
                  <a:pt x="255675" y="14935"/>
                  <a:pt x="224455" y="9114"/>
                  <a:pt x="190588" y="6468"/>
                </a:cubicBezTo>
                <a:cubicBezTo>
                  <a:pt x="156721" y="3822"/>
                  <a:pt x="4321" y="7526"/>
                  <a:pt x="88" y="6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60744CE-E2C9-11C4-C0B2-B6BEBE781B18}"/>
              </a:ext>
            </a:extLst>
          </p:cNvPr>
          <p:cNvSpPr/>
          <p:nvPr/>
        </p:nvSpPr>
        <p:spPr>
          <a:xfrm>
            <a:off x="6791325" y="3860800"/>
            <a:ext cx="307975" cy="53975"/>
          </a:xfrm>
          <a:custGeom>
            <a:avLst/>
            <a:gdLst>
              <a:gd name="connsiteX0" fmla="*/ 0 w 307975"/>
              <a:gd name="connsiteY0" fmla="*/ 0 h 53975"/>
              <a:gd name="connsiteX1" fmla="*/ 149225 w 307975"/>
              <a:gd name="connsiteY1" fmla="*/ 19050 h 53975"/>
              <a:gd name="connsiteX2" fmla="*/ 82550 w 307975"/>
              <a:gd name="connsiteY2" fmla="*/ 25400 h 53975"/>
              <a:gd name="connsiteX3" fmla="*/ 209550 w 307975"/>
              <a:gd name="connsiteY3" fmla="*/ 25400 h 53975"/>
              <a:gd name="connsiteX4" fmla="*/ 307975 w 307975"/>
              <a:gd name="connsiteY4" fmla="*/ 25400 h 53975"/>
              <a:gd name="connsiteX5" fmla="*/ 206375 w 307975"/>
              <a:gd name="connsiteY5" fmla="*/ 25400 h 53975"/>
              <a:gd name="connsiteX6" fmla="*/ 44450 w 307975"/>
              <a:gd name="connsiteY6" fmla="*/ 53975 h 53975"/>
              <a:gd name="connsiteX7" fmla="*/ 130175 w 307975"/>
              <a:gd name="connsiteY7" fmla="*/ 25400 h 53975"/>
              <a:gd name="connsiteX8" fmla="*/ 130175 w 307975"/>
              <a:gd name="connsiteY8" fmla="*/ 25400 h 53975"/>
              <a:gd name="connsiteX9" fmla="*/ 0 w 307975"/>
              <a:gd name="connsiteY9" fmla="*/ 0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975" h="53975">
                <a:moveTo>
                  <a:pt x="0" y="0"/>
                </a:moveTo>
                <a:cubicBezTo>
                  <a:pt x="67733" y="7408"/>
                  <a:pt x="135467" y="14817"/>
                  <a:pt x="149225" y="19050"/>
                </a:cubicBezTo>
                <a:cubicBezTo>
                  <a:pt x="162983" y="23283"/>
                  <a:pt x="72496" y="24342"/>
                  <a:pt x="82550" y="25400"/>
                </a:cubicBezTo>
                <a:cubicBezTo>
                  <a:pt x="92604" y="26458"/>
                  <a:pt x="209550" y="25400"/>
                  <a:pt x="209550" y="25400"/>
                </a:cubicBezTo>
                <a:lnTo>
                  <a:pt x="307975" y="25400"/>
                </a:lnTo>
                <a:cubicBezTo>
                  <a:pt x="307446" y="25400"/>
                  <a:pt x="250296" y="20638"/>
                  <a:pt x="206375" y="25400"/>
                </a:cubicBezTo>
                <a:cubicBezTo>
                  <a:pt x="162454" y="30162"/>
                  <a:pt x="57150" y="53975"/>
                  <a:pt x="44450" y="53975"/>
                </a:cubicBezTo>
                <a:cubicBezTo>
                  <a:pt x="31750" y="53975"/>
                  <a:pt x="130175" y="25400"/>
                  <a:pt x="130175" y="25400"/>
                </a:cubicBezTo>
                <a:lnTo>
                  <a:pt x="130175" y="254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05FC0773-B8DF-D639-254F-B8C0D9894CB2}"/>
              </a:ext>
            </a:extLst>
          </p:cNvPr>
          <p:cNvSpPr/>
          <p:nvPr/>
        </p:nvSpPr>
        <p:spPr>
          <a:xfrm>
            <a:off x="7073854" y="3850858"/>
            <a:ext cx="326219" cy="48099"/>
          </a:xfrm>
          <a:custGeom>
            <a:avLst/>
            <a:gdLst>
              <a:gd name="connsiteX0" fmla="*/ 46 w 326219"/>
              <a:gd name="connsiteY0" fmla="*/ 417 h 48099"/>
              <a:gd name="connsiteX1" fmla="*/ 215946 w 326219"/>
              <a:gd name="connsiteY1" fmla="*/ 22642 h 48099"/>
              <a:gd name="connsiteX2" fmla="*/ 323896 w 326219"/>
              <a:gd name="connsiteY2" fmla="*/ 48042 h 48099"/>
              <a:gd name="connsiteX3" fmla="*/ 282621 w 326219"/>
              <a:gd name="connsiteY3" fmla="*/ 28992 h 48099"/>
              <a:gd name="connsiteX4" fmla="*/ 196896 w 326219"/>
              <a:gd name="connsiteY4" fmla="*/ 9942 h 48099"/>
              <a:gd name="connsiteX5" fmla="*/ 46 w 326219"/>
              <a:gd name="connsiteY5" fmla="*/ 417 h 4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219" h="48099">
                <a:moveTo>
                  <a:pt x="46" y="417"/>
                </a:moveTo>
                <a:cubicBezTo>
                  <a:pt x="3221" y="2534"/>
                  <a:pt x="161971" y="14705"/>
                  <a:pt x="215946" y="22642"/>
                </a:cubicBezTo>
                <a:cubicBezTo>
                  <a:pt x="269921" y="30579"/>
                  <a:pt x="312784" y="46984"/>
                  <a:pt x="323896" y="48042"/>
                </a:cubicBezTo>
                <a:cubicBezTo>
                  <a:pt x="335008" y="49100"/>
                  <a:pt x="303788" y="35342"/>
                  <a:pt x="282621" y="28992"/>
                </a:cubicBezTo>
                <a:cubicBezTo>
                  <a:pt x="261454" y="22642"/>
                  <a:pt x="237642" y="15234"/>
                  <a:pt x="196896" y="9942"/>
                </a:cubicBezTo>
                <a:cubicBezTo>
                  <a:pt x="156150" y="4650"/>
                  <a:pt x="-3129" y="-1700"/>
                  <a:pt x="46" y="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1921A87-184F-07E4-D531-79F5BA50630D}"/>
              </a:ext>
            </a:extLst>
          </p:cNvPr>
          <p:cNvSpPr/>
          <p:nvPr/>
        </p:nvSpPr>
        <p:spPr>
          <a:xfrm>
            <a:off x="6857812" y="3955740"/>
            <a:ext cx="312094" cy="86689"/>
          </a:xfrm>
          <a:custGeom>
            <a:avLst/>
            <a:gdLst>
              <a:gd name="connsiteX0" fmla="*/ 188 w 312094"/>
              <a:gd name="connsiteY0" fmla="*/ 310 h 86689"/>
              <a:gd name="connsiteX1" fmla="*/ 222438 w 312094"/>
              <a:gd name="connsiteY1" fmla="*/ 73335 h 86689"/>
              <a:gd name="connsiteX2" fmla="*/ 193863 w 312094"/>
              <a:gd name="connsiteY2" fmla="*/ 60635 h 86689"/>
              <a:gd name="connsiteX3" fmla="*/ 311338 w 312094"/>
              <a:gd name="connsiteY3" fmla="*/ 86035 h 86689"/>
              <a:gd name="connsiteX4" fmla="*/ 241488 w 312094"/>
              <a:gd name="connsiteY4" fmla="*/ 76510 h 86689"/>
              <a:gd name="connsiteX5" fmla="*/ 184338 w 312094"/>
              <a:gd name="connsiteY5" fmla="*/ 47935 h 86689"/>
              <a:gd name="connsiteX6" fmla="*/ 188 w 312094"/>
              <a:gd name="connsiteY6" fmla="*/ 310 h 86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094" h="86689">
                <a:moveTo>
                  <a:pt x="188" y="310"/>
                </a:moveTo>
                <a:cubicBezTo>
                  <a:pt x="6538" y="4543"/>
                  <a:pt x="190159" y="63281"/>
                  <a:pt x="222438" y="73335"/>
                </a:cubicBezTo>
                <a:cubicBezTo>
                  <a:pt x="254717" y="83389"/>
                  <a:pt x="179046" y="58518"/>
                  <a:pt x="193863" y="60635"/>
                </a:cubicBezTo>
                <a:cubicBezTo>
                  <a:pt x="208680" y="62752"/>
                  <a:pt x="303401" y="83389"/>
                  <a:pt x="311338" y="86035"/>
                </a:cubicBezTo>
                <a:cubicBezTo>
                  <a:pt x="319275" y="88681"/>
                  <a:pt x="262655" y="82860"/>
                  <a:pt x="241488" y="76510"/>
                </a:cubicBezTo>
                <a:cubicBezTo>
                  <a:pt x="220321" y="70160"/>
                  <a:pt x="219263" y="59577"/>
                  <a:pt x="184338" y="47935"/>
                </a:cubicBezTo>
                <a:cubicBezTo>
                  <a:pt x="149413" y="36293"/>
                  <a:pt x="-6162" y="-3923"/>
                  <a:pt x="18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D676B4C3-B79B-B287-1043-973508C9D9E5}"/>
              </a:ext>
            </a:extLst>
          </p:cNvPr>
          <p:cNvSpPr/>
          <p:nvPr/>
        </p:nvSpPr>
        <p:spPr>
          <a:xfrm>
            <a:off x="6908711" y="3889354"/>
            <a:ext cx="324541" cy="133570"/>
          </a:xfrm>
          <a:custGeom>
            <a:avLst/>
            <a:gdLst>
              <a:gd name="connsiteX0" fmla="*/ 89 w 324541"/>
              <a:gd name="connsiteY0" fmla="*/ 21 h 133570"/>
              <a:gd name="connsiteX1" fmla="*/ 79464 w 324541"/>
              <a:gd name="connsiteY1" fmla="*/ 111146 h 133570"/>
              <a:gd name="connsiteX2" fmla="*/ 79464 w 324541"/>
              <a:gd name="connsiteY2" fmla="*/ 98446 h 133570"/>
              <a:gd name="connsiteX3" fmla="*/ 190589 w 324541"/>
              <a:gd name="connsiteY3" fmla="*/ 117496 h 133570"/>
              <a:gd name="connsiteX4" fmla="*/ 171539 w 324541"/>
              <a:gd name="connsiteY4" fmla="*/ 104796 h 133570"/>
              <a:gd name="connsiteX5" fmla="*/ 320764 w 324541"/>
              <a:gd name="connsiteY5" fmla="*/ 133371 h 133570"/>
              <a:gd name="connsiteX6" fmla="*/ 269964 w 324541"/>
              <a:gd name="connsiteY6" fmla="*/ 117496 h 133570"/>
              <a:gd name="connsiteX7" fmla="*/ 162014 w 324541"/>
              <a:gd name="connsiteY7" fmla="*/ 117496 h 133570"/>
              <a:gd name="connsiteX8" fmla="*/ 98514 w 324541"/>
              <a:gd name="connsiteY8" fmla="*/ 101621 h 133570"/>
              <a:gd name="connsiteX9" fmla="*/ 89 w 324541"/>
              <a:gd name="connsiteY9" fmla="*/ 21 h 13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4541" h="133570">
                <a:moveTo>
                  <a:pt x="89" y="21"/>
                </a:moveTo>
                <a:cubicBezTo>
                  <a:pt x="-3086" y="1608"/>
                  <a:pt x="79464" y="111146"/>
                  <a:pt x="79464" y="111146"/>
                </a:cubicBezTo>
                <a:cubicBezTo>
                  <a:pt x="92693" y="127550"/>
                  <a:pt x="60943" y="97388"/>
                  <a:pt x="79464" y="98446"/>
                </a:cubicBezTo>
                <a:cubicBezTo>
                  <a:pt x="97985" y="99504"/>
                  <a:pt x="190589" y="117496"/>
                  <a:pt x="190589" y="117496"/>
                </a:cubicBezTo>
                <a:cubicBezTo>
                  <a:pt x="205935" y="118554"/>
                  <a:pt x="149843" y="102150"/>
                  <a:pt x="171539" y="104796"/>
                </a:cubicBezTo>
                <a:cubicBezTo>
                  <a:pt x="193235" y="107442"/>
                  <a:pt x="304360" y="131254"/>
                  <a:pt x="320764" y="133371"/>
                </a:cubicBezTo>
                <a:cubicBezTo>
                  <a:pt x="337168" y="135488"/>
                  <a:pt x="296422" y="120142"/>
                  <a:pt x="269964" y="117496"/>
                </a:cubicBezTo>
                <a:cubicBezTo>
                  <a:pt x="243506" y="114850"/>
                  <a:pt x="190589" y="120142"/>
                  <a:pt x="162014" y="117496"/>
                </a:cubicBezTo>
                <a:cubicBezTo>
                  <a:pt x="133439" y="114850"/>
                  <a:pt x="121268" y="117496"/>
                  <a:pt x="98514" y="101621"/>
                </a:cubicBezTo>
                <a:cubicBezTo>
                  <a:pt x="75760" y="85746"/>
                  <a:pt x="3264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36A88FAC-F397-D9E1-AF2A-423612795C0F}"/>
              </a:ext>
            </a:extLst>
          </p:cNvPr>
          <p:cNvSpPr/>
          <p:nvPr/>
        </p:nvSpPr>
        <p:spPr>
          <a:xfrm>
            <a:off x="7527481" y="3797113"/>
            <a:ext cx="254641" cy="196140"/>
          </a:xfrm>
          <a:custGeom>
            <a:avLst/>
            <a:gdLst>
              <a:gd name="connsiteX0" fmla="*/ 254444 w 254641"/>
              <a:gd name="connsiteY0" fmla="*/ 187 h 196140"/>
              <a:gd name="connsiteX1" fmla="*/ 232219 w 254641"/>
              <a:gd name="connsiteY1" fmla="*/ 82737 h 196140"/>
              <a:gd name="connsiteX2" fmla="*/ 229044 w 254641"/>
              <a:gd name="connsiteY2" fmla="*/ 95437 h 196140"/>
              <a:gd name="connsiteX3" fmla="*/ 146494 w 254641"/>
              <a:gd name="connsiteY3" fmla="*/ 136712 h 196140"/>
              <a:gd name="connsiteX4" fmla="*/ 152844 w 254641"/>
              <a:gd name="connsiteY4" fmla="*/ 130362 h 196140"/>
              <a:gd name="connsiteX5" fmla="*/ 32194 w 254641"/>
              <a:gd name="connsiteY5" fmla="*/ 184337 h 196140"/>
              <a:gd name="connsiteX6" fmla="*/ 444 w 254641"/>
              <a:gd name="connsiteY6" fmla="*/ 193862 h 196140"/>
              <a:gd name="connsiteX7" fmla="*/ 48069 w 254641"/>
              <a:gd name="connsiteY7" fmla="*/ 152587 h 196140"/>
              <a:gd name="connsiteX8" fmla="*/ 60769 w 254641"/>
              <a:gd name="connsiteY8" fmla="*/ 177987 h 196140"/>
              <a:gd name="connsiteX9" fmla="*/ 216344 w 254641"/>
              <a:gd name="connsiteY9" fmla="*/ 111312 h 196140"/>
              <a:gd name="connsiteX10" fmla="*/ 254444 w 254641"/>
              <a:gd name="connsiteY10" fmla="*/ 187 h 196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641" h="196140">
                <a:moveTo>
                  <a:pt x="254444" y="187"/>
                </a:moveTo>
                <a:cubicBezTo>
                  <a:pt x="257090" y="-4575"/>
                  <a:pt x="232219" y="82737"/>
                  <a:pt x="232219" y="82737"/>
                </a:cubicBezTo>
                <a:cubicBezTo>
                  <a:pt x="227986" y="98612"/>
                  <a:pt x="243331" y="86441"/>
                  <a:pt x="229044" y="95437"/>
                </a:cubicBezTo>
                <a:cubicBezTo>
                  <a:pt x="214757" y="104433"/>
                  <a:pt x="146494" y="136712"/>
                  <a:pt x="146494" y="136712"/>
                </a:cubicBezTo>
                <a:cubicBezTo>
                  <a:pt x="133794" y="142533"/>
                  <a:pt x="171894" y="122425"/>
                  <a:pt x="152844" y="130362"/>
                </a:cubicBezTo>
                <a:cubicBezTo>
                  <a:pt x="133794" y="138299"/>
                  <a:pt x="57594" y="173754"/>
                  <a:pt x="32194" y="184337"/>
                </a:cubicBezTo>
                <a:cubicBezTo>
                  <a:pt x="6794" y="194920"/>
                  <a:pt x="-2202" y="199154"/>
                  <a:pt x="444" y="193862"/>
                </a:cubicBezTo>
                <a:cubicBezTo>
                  <a:pt x="3090" y="188570"/>
                  <a:pt x="38015" y="155233"/>
                  <a:pt x="48069" y="152587"/>
                </a:cubicBezTo>
                <a:cubicBezTo>
                  <a:pt x="58123" y="149941"/>
                  <a:pt x="32723" y="184866"/>
                  <a:pt x="60769" y="177987"/>
                </a:cubicBezTo>
                <a:cubicBezTo>
                  <a:pt x="88815" y="171108"/>
                  <a:pt x="184594" y="134595"/>
                  <a:pt x="216344" y="111312"/>
                </a:cubicBezTo>
                <a:cubicBezTo>
                  <a:pt x="248094" y="88029"/>
                  <a:pt x="251798" y="4949"/>
                  <a:pt x="254444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ABC54543-03FE-D551-D2FD-938D299DA7CC}"/>
              </a:ext>
            </a:extLst>
          </p:cNvPr>
          <p:cNvSpPr/>
          <p:nvPr/>
        </p:nvSpPr>
        <p:spPr>
          <a:xfrm>
            <a:off x="6984854" y="3895497"/>
            <a:ext cx="38253" cy="75397"/>
          </a:xfrm>
          <a:custGeom>
            <a:avLst/>
            <a:gdLst>
              <a:gd name="connsiteX0" fmla="*/ 38246 w 38253"/>
              <a:gd name="connsiteY0" fmla="*/ 228 h 75397"/>
              <a:gd name="connsiteX1" fmla="*/ 6496 w 38253"/>
              <a:gd name="connsiteY1" fmla="*/ 73253 h 75397"/>
              <a:gd name="connsiteX2" fmla="*/ 3321 w 38253"/>
              <a:gd name="connsiteY2" fmla="*/ 51028 h 75397"/>
              <a:gd name="connsiteX3" fmla="*/ 38246 w 38253"/>
              <a:gd name="connsiteY3" fmla="*/ 228 h 75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3" h="75397">
                <a:moveTo>
                  <a:pt x="38246" y="228"/>
                </a:moveTo>
                <a:cubicBezTo>
                  <a:pt x="38775" y="3932"/>
                  <a:pt x="12317" y="64786"/>
                  <a:pt x="6496" y="73253"/>
                </a:cubicBezTo>
                <a:cubicBezTo>
                  <a:pt x="675" y="81720"/>
                  <a:pt x="-3029" y="63199"/>
                  <a:pt x="3321" y="51028"/>
                </a:cubicBezTo>
                <a:cubicBezTo>
                  <a:pt x="9671" y="38857"/>
                  <a:pt x="37717" y="-3476"/>
                  <a:pt x="38246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E08F57AE-2CB6-DD14-2A66-E7715420C351}"/>
              </a:ext>
            </a:extLst>
          </p:cNvPr>
          <p:cNvSpPr/>
          <p:nvPr/>
        </p:nvSpPr>
        <p:spPr>
          <a:xfrm>
            <a:off x="7026252" y="3898774"/>
            <a:ext cx="66845" cy="111733"/>
          </a:xfrm>
          <a:custGeom>
            <a:avLst/>
            <a:gdLst>
              <a:gd name="connsiteX0" fmla="*/ 23 w 66845"/>
              <a:gd name="connsiteY0" fmla="*/ 126 h 111733"/>
              <a:gd name="connsiteX1" fmla="*/ 44473 w 66845"/>
              <a:gd name="connsiteY1" fmla="*/ 63626 h 111733"/>
              <a:gd name="connsiteX2" fmla="*/ 66698 w 66845"/>
              <a:gd name="connsiteY2" fmla="*/ 111251 h 111733"/>
              <a:gd name="connsiteX3" fmla="*/ 53998 w 66845"/>
              <a:gd name="connsiteY3" fmla="*/ 85851 h 111733"/>
              <a:gd name="connsiteX4" fmla="*/ 50823 w 66845"/>
              <a:gd name="connsiteY4" fmla="*/ 47751 h 111733"/>
              <a:gd name="connsiteX5" fmla="*/ 23 w 66845"/>
              <a:gd name="connsiteY5" fmla="*/ 126 h 111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845" h="111733">
                <a:moveTo>
                  <a:pt x="23" y="126"/>
                </a:moveTo>
                <a:cubicBezTo>
                  <a:pt x="-1035" y="2772"/>
                  <a:pt x="33361" y="45105"/>
                  <a:pt x="44473" y="63626"/>
                </a:cubicBezTo>
                <a:cubicBezTo>
                  <a:pt x="55586" y="82147"/>
                  <a:pt x="65111" y="107547"/>
                  <a:pt x="66698" y="111251"/>
                </a:cubicBezTo>
                <a:cubicBezTo>
                  <a:pt x="68285" y="114955"/>
                  <a:pt x="56644" y="96434"/>
                  <a:pt x="53998" y="85851"/>
                </a:cubicBezTo>
                <a:cubicBezTo>
                  <a:pt x="51352" y="75268"/>
                  <a:pt x="55056" y="58334"/>
                  <a:pt x="50823" y="47751"/>
                </a:cubicBezTo>
                <a:cubicBezTo>
                  <a:pt x="46590" y="37168"/>
                  <a:pt x="1081" y="-2520"/>
                  <a:pt x="23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A18D1222-AB86-4273-C621-9B7316E829F0}"/>
              </a:ext>
            </a:extLst>
          </p:cNvPr>
          <p:cNvSpPr/>
          <p:nvPr/>
        </p:nvSpPr>
        <p:spPr>
          <a:xfrm>
            <a:off x="7029450" y="3886075"/>
            <a:ext cx="15875" cy="111617"/>
          </a:xfrm>
          <a:custGeom>
            <a:avLst/>
            <a:gdLst>
              <a:gd name="connsiteX0" fmla="*/ 6350 w 15875"/>
              <a:gd name="connsiteY0" fmla="*/ 125 h 111617"/>
              <a:gd name="connsiteX1" fmla="*/ 6350 w 15875"/>
              <a:gd name="connsiteY1" fmla="*/ 85850 h 111617"/>
              <a:gd name="connsiteX2" fmla="*/ 15875 w 15875"/>
              <a:gd name="connsiteY2" fmla="*/ 111250 h 111617"/>
              <a:gd name="connsiteX3" fmla="*/ 6350 w 15875"/>
              <a:gd name="connsiteY3" fmla="*/ 98550 h 111617"/>
              <a:gd name="connsiteX4" fmla="*/ 0 w 15875"/>
              <a:gd name="connsiteY4" fmla="*/ 66800 h 111617"/>
              <a:gd name="connsiteX5" fmla="*/ 6350 w 15875"/>
              <a:gd name="connsiteY5" fmla="*/ 125 h 1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75" h="111617">
                <a:moveTo>
                  <a:pt x="6350" y="125"/>
                </a:moveTo>
                <a:cubicBezTo>
                  <a:pt x="7408" y="3300"/>
                  <a:pt x="4763" y="67329"/>
                  <a:pt x="6350" y="85850"/>
                </a:cubicBezTo>
                <a:cubicBezTo>
                  <a:pt x="7937" y="104371"/>
                  <a:pt x="15875" y="111250"/>
                  <a:pt x="15875" y="111250"/>
                </a:cubicBezTo>
                <a:cubicBezTo>
                  <a:pt x="15875" y="113367"/>
                  <a:pt x="8996" y="105958"/>
                  <a:pt x="6350" y="98550"/>
                </a:cubicBezTo>
                <a:cubicBezTo>
                  <a:pt x="3704" y="91142"/>
                  <a:pt x="0" y="78442"/>
                  <a:pt x="0" y="66800"/>
                </a:cubicBezTo>
                <a:cubicBezTo>
                  <a:pt x="0" y="55158"/>
                  <a:pt x="5292" y="-3050"/>
                  <a:pt x="6350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26CB6DA-926B-2746-C5FE-95CBA087B7AC}"/>
              </a:ext>
            </a:extLst>
          </p:cNvPr>
          <p:cNvSpPr/>
          <p:nvPr/>
        </p:nvSpPr>
        <p:spPr>
          <a:xfrm>
            <a:off x="7083374" y="3886021"/>
            <a:ext cx="3226" cy="124212"/>
          </a:xfrm>
          <a:custGeom>
            <a:avLst/>
            <a:gdLst>
              <a:gd name="connsiteX0" fmla="*/ 3226 w 3226"/>
              <a:gd name="connsiteY0" fmla="*/ 179 h 124212"/>
              <a:gd name="connsiteX1" fmla="*/ 51 w 3226"/>
              <a:gd name="connsiteY1" fmla="*/ 57329 h 124212"/>
              <a:gd name="connsiteX2" fmla="*/ 3226 w 3226"/>
              <a:gd name="connsiteY2" fmla="*/ 124004 h 124212"/>
              <a:gd name="connsiteX3" fmla="*/ 51 w 3226"/>
              <a:gd name="connsiteY3" fmla="*/ 76379 h 124212"/>
              <a:gd name="connsiteX4" fmla="*/ 3226 w 3226"/>
              <a:gd name="connsiteY4" fmla="*/ 179 h 12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6" h="124212">
                <a:moveTo>
                  <a:pt x="3226" y="179"/>
                </a:moveTo>
                <a:cubicBezTo>
                  <a:pt x="3226" y="-2996"/>
                  <a:pt x="51" y="36692"/>
                  <a:pt x="51" y="57329"/>
                </a:cubicBezTo>
                <a:cubicBezTo>
                  <a:pt x="51" y="77966"/>
                  <a:pt x="3226" y="120829"/>
                  <a:pt x="3226" y="124004"/>
                </a:cubicBezTo>
                <a:cubicBezTo>
                  <a:pt x="3226" y="127179"/>
                  <a:pt x="580" y="93312"/>
                  <a:pt x="51" y="76379"/>
                </a:cubicBezTo>
                <a:cubicBezTo>
                  <a:pt x="-478" y="59446"/>
                  <a:pt x="3226" y="3354"/>
                  <a:pt x="3226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9718821B-D4F0-3E5C-C127-56CAD8AE481B}"/>
              </a:ext>
            </a:extLst>
          </p:cNvPr>
          <p:cNvSpPr/>
          <p:nvPr/>
        </p:nvSpPr>
        <p:spPr>
          <a:xfrm>
            <a:off x="7148276" y="3895250"/>
            <a:ext cx="33785" cy="115561"/>
          </a:xfrm>
          <a:custGeom>
            <a:avLst/>
            <a:gdLst>
              <a:gd name="connsiteX0" fmla="*/ 4999 w 33785"/>
              <a:gd name="connsiteY0" fmla="*/ 475 h 115561"/>
              <a:gd name="connsiteX1" fmla="*/ 1824 w 33785"/>
              <a:gd name="connsiteY1" fmla="*/ 54450 h 115561"/>
              <a:gd name="connsiteX2" fmla="*/ 33574 w 33785"/>
              <a:gd name="connsiteY2" fmla="*/ 114775 h 115561"/>
              <a:gd name="connsiteX3" fmla="*/ 14524 w 33785"/>
              <a:gd name="connsiteY3" fmla="*/ 86200 h 115561"/>
              <a:gd name="connsiteX4" fmla="*/ 4999 w 33785"/>
              <a:gd name="connsiteY4" fmla="*/ 475 h 11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785" h="115561">
                <a:moveTo>
                  <a:pt x="4999" y="475"/>
                </a:moveTo>
                <a:cubicBezTo>
                  <a:pt x="2882" y="-4817"/>
                  <a:pt x="-2938" y="35400"/>
                  <a:pt x="1824" y="54450"/>
                </a:cubicBezTo>
                <a:cubicBezTo>
                  <a:pt x="6586" y="73500"/>
                  <a:pt x="31457" y="109483"/>
                  <a:pt x="33574" y="114775"/>
                </a:cubicBezTo>
                <a:cubicBezTo>
                  <a:pt x="35691" y="120067"/>
                  <a:pt x="21403" y="97312"/>
                  <a:pt x="14524" y="86200"/>
                </a:cubicBezTo>
                <a:cubicBezTo>
                  <a:pt x="7645" y="75088"/>
                  <a:pt x="7116" y="5767"/>
                  <a:pt x="4999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6FDB755F-5106-8C4D-0834-F0CEF9117D44}"/>
              </a:ext>
            </a:extLst>
          </p:cNvPr>
          <p:cNvSpPr/>
          <p:nvPr/>
        </p:nvSpPr>
        <p:spPr>
          <a:xfrm>
            <a:off x="7194509" y="3886172"/>
            <a:ext cx="79416" cy="123991"/>
          </a:xfrm>
          <a:custGeom>
            <a:avLst/>
            <a:gdLst>
              <a:gd name="connsiteX0" fmla="*/ 60366 w 79416"/>
              <a:gd name="connsiteY0" fmla="*/ 28 h 123991"/>
              <a:gd name="connsiteX1" fmla="*/ 69891 w 79416"/>
              <a:gd name="connsiteY1" fmla="*/ 79403 h 123991"/>
              <a:gd name="connsiteX2" fmla="*/ 79416 w 79416"/>
              <a:gd name="connsiteY2" fmla="*/ 101628 h 123991"/>
              <a:gd name="connsiteX3" fmla="*/ 63541 w 79416"/>
              <a:gd name="connsiteY3" fmla="*/ 111153 h 123991"/>
              <a:gd name="connsiteX4" fmla="*/ 41 w 79416"/>
              <a:gd name="connsiteY4" fmla="*/ 123853 h 123991"/>
              <a:gd name="connsiteX5" fmla="*/ 54016 w 79416"/>
              <a:gd name="connsiteY5" fmla="*/ 117503 h 123991"/>
              <a:gd name="connsiteX6" fmla="*/ 69891 w 79416"/>
              <a:gd name="connsiteY6" fmla="*/ 111153 h 123991"/>
              <a:gd name="connsiteX7" fmla="*/ 69891 w 79416"/>
              <a:gd name="connsiteY7" fmla="*/ 88928 h 123991"/>
              <a:gd name="connsiteX8" fmla="*/ 60366 w 79416"/>
              <a:gd name="connsiteY8" fmla="*/ 28 h 12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416" h="123991">
                <a:moveTo>
                  <a:pt x="60366" y="28"/>
                </a:moveTo>
                <a:cubicBezTo>
                  <a:pt x="60366" y="-1559"/>
                  <a:pt x="66716" y="62470"/>
                  <a:pt x="69891" y="79403"/>
                </a:cubicBezTo>
                <a:cubicBezTo>
                  <a:pt x="73066" y="96336"/>
                  <a:pt x="79416" y="101628"/>
                  <a:pt x="79416" y="101628"/>
                </a:cubicBezTo>
                <a:cubicBezTo>
                  <a:pt x="78358" y="106919"/>
                  <a:pt x="76770" y="107449"/>
                  <a:pt x="63541" y="111153"/>
                </a:cubicBezTo>
                <a:cubicBezTo>
                  <a:pt x="50312" y="114857"/>
                  <a:pt x="1629" y="122795"/>
                  <a:pt x="41" y="123853"/>
                </a:cubicBezTo>
                <a:cubicBezTo>
                  <a:pt x="-1547" y="124911"/>
                  <a:pt x="42374" y="119620"/>
                  <a:pt x="54016" y="117503"/>
                </a:cubicBezTo>
                <a:cubicBezTo>
                  <a:pt x="65658" y="115386"/>
                  <a:pt x="67245" y="115915"/>
                  <a:pt x="69891" y="111153"/>
                </a:cubicBezTo>
                <a:cubicBezTo>
                  <a:pt x="72537" y="106391"/>
                  <a:pt x="73066" y="101099"/>
                  <a:pt x="69891" y="88928"/>
                </a:cubicBezTo>
                <a:cubicBezTo>
                  <a:pt x="66716" y="76757"/>
                  <a:pt x="60366" y="1615"/>
                  <a:pt x="60366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54037237-5D07-9DC9-FBD3-C5AD04B106F8}"/>
              </a:ext>
            </a:extLst>
          </p:cNvPr>
          <p:cNvSpPr/>
          <p:nvPr/>
        </p:nvSpPr>
        <p:spPr>
          <a:xfrm>
            <a:off x="7242116" y="3892541"/>
            <a:ext cx="134007" cy="133829"/>
          </a:xfrm>
          <a:custGeom>
            <a:avLst/>
            <a:gdLst>
              <a:gd name="connsiteX0" fmla="*/ 59 w 134007"/>
              <a:gd name="connsiteY0" fmla="*/ 9 h 133829"/>
              <a:gd name="connsiteX1" fmla="*/ 34984 w 134007"/>
              <a:gd name="connsiteY1" fmla="*/ 104784 h 133829"/>
              <a:gd name="connsiteX2" fmla="*/ 34984 w 134007"/>
              <a:gd name="connsiteY2" fmla="*/ 127009 h 133829"/>
              <a:gd name="connsiteX3" fmla="*/ 63559 w 134007"/>
              <a:gd name="connsiteY3" fmla="*/ 133359 h 133829"/>
              <a:gd name="connsiteX4" fmla="*/ 133409 w 134007"/>
              <a:gd name="connsiteY4" fmla="*/ 133359 h 133829"/>
              <a:gd name="connsiteX5" fmla="*/ 95309 w 134007"/>
              <a:gd name="connsiteY5" fmla="*/ 133359 h 133829"/>
              <a:gd name="connsiteX6" fmla="*/ 60384 w 134007"/>
              <a:gd name="connsiteY6" fmla="*/ 127009 h 133829"/>
              <a:gd name="connsiteX7" fmla="*/ 44509 w 134007"/>
              <a:gd name="connsiteY7" fmla="*/ 111134 h 133829"/>
              <a:gd name="connsiteX8" fmla="*/ 59 w 134007"/>
              <a:gd name="connsiteY8" fmla="*/ 9 h 13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007" h="133829">
                <a:moveTo>
                  <a:pt x="59" y="9"/>
                </a:moveTo>
                <a:cubicBezTo>
                  <a:pt x="-1529" y="-1049"/>
                  <a:pt x="29163" y="83617"/>
                  <a:pt x="34984" y="104784"/>
                </a:cubicBezTo>
                <a:cubicBezTo>
                  <a:pt x="40805" y="125951"/>
                  <a:pt x="30222" y="122247"/>
                  <a:pt x="34984" y="127009"/>
                </a:cubicBezTo>
                <a:cubicBezTo>
                  <a:pt x="39746" y="131771"/>
                  <a:pt x="47155" y="132301"/>
                  <a:pt x="63559" y="133359"/>
                </a:cubicBezTo>
                <a:cubicBezTo>
                  <a:pt x="79963" y="134417"/>
                  <a:pt x="133409" y="133359"/>
                  <a:pt x="133409" y="133359"/>
                </a:cubicBezTo>
                <a:cubicBezTo>
                  <a:pt x="138701" y="133359"/>
                  <a:pt x="107480" y="134417"/>
                  <a:pt x="95309" y="133359"/>
                </a:cubicBezTo>
                <a:cubicBezTo>
                  <a:pt x="83138" y="132301"/>
                  <a:pt x="60384" y="127009"/>
                  <a:pt x="60384" y="127009"/>
                </a:cubicBezTo>
                <a:cubicBezTo>
                  <a:pt x="51917" y="123305"/>
                  <a:pt x="51388" y="131771"/>
                  <a:pt x="44509" y="111134"/>
                </a:cubicBezTo>
                <a:cubicBezTo>
                  <a:pt x="37630" y="90497"/>
                  <a:pt x="1647" y="1067"/>
                  <a:pt x="5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6B93CC2D-098D-1159-550F-B3C295FA0F53}"/>
              </a:ext>
            </a:extLst>
          </p:cNvPr>
          <p:cNvSpPr/>
          <p:nvPr/>
        </p:nvSpPr>
        <p:spPr>
          <a:xfrm>
            <a:off x="7260760" y="3882947"/>
            <a:ext cx="140401" cy="152478"/>
          </a:xfrm>
          <a:custGeom>
            <a:avLst/>
            <a:gdLst>
              <a:gd name="connsiteX0" fmla="*/ 140165 w 140401"/>
              <a:gd name="connsiteY0" fmla="*/ 78 h 152478"/>
              <a:gd name="connsiteX1" fmla="*/ 133815 w 140401"/>
              <a:gd name="connsiteY1" fmla="*/ 114378 h 152478"/>
              <a:gd name="connsiteX2" fmla="*/ 133815 w 140401"/>
              <a:gd name="connsiteY2" fmla="*/ 139778 h 152478"/>
              <a:gd name="connsiteX3" fmla="*/ 76665 w 140401"/>
              <a:gd name="connsiteY3" fmla="*/ 142953 h 152478"/>
              <a:gd name="connsiteX4" fmla="*/ 465 w 140401"/>
              <a:gd name="connsiteY4" fmla="*/ 146128 h 152478"/>
              <a:gd name="connsiteX5" fmla="*/ 114765 w 140401"/>
              <a:gd name="connsiteY5" fmla="*/ 152478 h 152478"/>
              <a:gd name="connsiteX6" fmla="*/ 124290 w 140401"/>
              <a:gd name="connsiteY6" fmla="*/ 133428 h 152478"/>
              <a:gd name="connsiteX7" fmla="*/ 140165 w 140401"/>
              <a:gd name="connsiteY7" fmla="*/ 78 h 152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01" h="152478">
                <a:moveTo>
                  <a:pt x="140165" y="78"/>
                </a:moveTo>
                <a:cubicBezTo>
                  <a:pt x="141752" y="-3097"/>
                  <a:pt x="134873" y="91095"/>
                  <a:pt x="133815" y="114378"/>
                </a:cubicBezTo>
                <a:cubicBezTo>
                  <a:pt x="132757" y="137661"/>
                  <a:pt x="143340" y="135015"/>
                  <a:pt x="133815" y="139778"/>
                </a:cubicBezTo>
                <a:cubicBezTo>
                  <a:pt x="124290" y="144541"/>
                  <a:pt x="76665" y="142953"/>
                  <a:pt x="76665" y="142953"/>
                </a:cubicBezTo>
                <a:cubicBezTo>
                  <a:pt x="54440" y="144011"/>
                  <a:pt x="-5885" y="144541"/>
                  <a:pt x="465" y="146128"/>
                </a:cubicBezTo>
                <a:cubicBezTo>
                  <a:pt x="6815" y="147716"/>
                  <a:pt x="114765" y="152478"/>
                  <a:pt x="114765" y="152478"/>
                </a:cubicBezTo>
                <a:cubicBezTo>
                  <a:pt x="135402" y="150361"/>
                  <a:pt x="120057" y="154065"/>
                  <a:pt x="124290" y="133428"/>
                </a:cubicBezTo>
                <a:cubicBezTo>
                  <a:pt x="128523" y="112791"/>
                  <a:pt x="138578" y="3253"/>
                  <a:pt x="140165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5CEBA7B-FB38-F4E7-BC54-00CC80FBF82D}"/>
              </a:ext>
            </a:extLst>
          </p:cNvPr>
          <p:cNvSpPr/>
          <p:nvPr/>
        </p:nvSpPr>
        <p:spPr>
          <a:xfrm>
            <a:off x="7372346" y="3854386"/>
            <a:ext cx="172823" cy="158952"/>
          </a:xfrm>
          <a:custGeom>
            <a:avLst/>
            <a:gdLst>
              <a:gd name="connsiteX0" fmla="*/ 139704 w 172823"/>
              <a:gd name="connsiteY0" fmla="*/ 64 h 158952"/>
              <a:gd name="connsiteX1" fmla="*/ 152404 w 172823"/>
              <a:gd name="connsiteY1" fmla="*/ 98489 h 158952"/>
              <a:gd name="connsiteX2" fmla="*/ 168279 w 172823"/>
              <a:gd name="connsiteY2" fmla="*/ 130239 h 158952"/>
              <a:gd name="connsiteX3" fmla="*/ 171454 w 172823"/>
              <a:gd name="connsiteY3" fmla="*/ 133414 h 158952"/>
              <a:gd name="connsiteX4" fmla="*/ 158754 w 172823"/>
              <a:gd name="connsiteY4" fmla="*/ 139764 h 158952"/>
              <a:gd name="connsiteX5" fmla="*/ 73029 w 172823"/>
              <a:gd name="connsiteY5" fmla="*/ 146114 h 158952"/>
              <a:gd name="connsiteX6" fmla="*/ 4 w 172823"/>
              <a:gd name="connsiteY6" fmla="*/ 158814 h 158952"/>
              <a:gd name="connsiteX7" fmla="*/ 76204 w 172823"/>
              <a:gd name="connsiteY7" fmla="*/ 152464 h 158952"/>
              <a:gd name="connsiteX8" fmla="*/ 133354 w 172823"/>
              <a:gd name="connsiteY8" fmla="*/ 146114 h 158952"/>
              <a:gd name="connsiteX9" fmla="*/ 142879 w 172823"/>
              <a:gd name="connsiteY9" fmla="*/ 133414 h 158952"/>
              <a:gd name="connsiteX10" fmla="*/ 171454 w 172823"/>
              <a:gd name="connsiteY10" fmla="*/ 120714 h 158952"/>
              <a:gd name="connsiteX11" fmla="*/ 168279 w 172823"/>
              <a:gd name="connsiteY11" fmla="*/ 69914 h 158952"/>
              <a:gd name="connsiteX12" fmla="*/ 168279 w 172823"/>
              <a:gd name="connsiteY12" fmla="*/ 114364 h 158952"/>
              <a:gd name="connsiteX13" fmla="*/ 139704 w 172823"/>
              <a:gd name="connsiteY13" fmla="*/ 64 h 15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2823" h="158952">
                <a:moveTo>
                  <a:pt x="139704" y="64"/>
                </a:moveTo>
                <a:cubicBezTo>
                  <a:pt x="137058" y="-2582"/>
                  <a:pt x="147642" y="76793"/>
                  <a:pt x="152404" y="98489"/>
                </a:cubicBezTo>
                <a:cubicBezTo>
                  <a:pt x="157166" y="120185"/>
                  <a:pt x="168279" y="130239"/>
                  <a:pt x="168279" y="130239"/>
                </a:cubicBezTo>
                <a:cubicBezTo>
                  <a:pt x="171454" y="136060"/>
                  <a:pt x="171454" y="133414"/>
                  <a:pt x="171454" y="133414"/>
                </a:cubicBezTo>
                <a:cubicBezTo>
                  <a:pt x="169867" y="135001"/>
                  <a:pt x="175158" y="137647"/>
                  <a:pt x="158754" y="139764"/>
                </a:cubicBezTo>
                <a:cubicBezTo>
                  <a:pt x="142350" y="141881"/>
                  <a:pt x="99487" y="142939"/>
                  <a:pt x="73029" y="146114"/>
                </a:cubicBezTo>
                <a:cubicBezTo>
                  <a:pt x="46571" y="149289"/>
                  <a:pt x="-525" y="157756"/>
                  <a:pt x="4" y="158814"/>
                </a:cubicBezTo>
                <a:cubicBezTo>
                  <a:pt x="533" y="159872"/>
                  <a:pt x="53979" y="154581"/>
                  <a:pt x="76204" y="152464"/>
                </a:cubicBezTo>
                <a:cubicBezTo>
                  <a:pt x="98429" y="150347"/>
                  <a:pt x="133354" y="146114"/>
                  <a:pt x="133354" y="146114"/>
                </a:cubicBezTo>
                <a:cubicBezTo>
                  <a:pt x="144467" y="142939"/>
                  <a:pt x="136529" y="137647"/>
                  <a:pt x="142879" y="133414"/>
                </a:cubicBezTo>
                <a:cubicBezTo>
                  <a:pt x="149229" y="129181"/>
                  <a:pt x="167221" y="131297"/>
                  <a:pt x="171454" y="120714"/>
                </a:cubicBezTo>
                <a:cubicBezTo>
                  <a:pt x="175687" y="110131"/>
                  <a:pt x="168808" y="70972"/>
                  <a:pt x="168279" y="69914"/>
                </a:cubicBezTo>
                <a:cubicBezTo>
                  <a:pt x="167750" y="68856"/>
                  <a:pt x="174100" y="121243"/>
                  <a:pt x="168279" y="114364"/>
                </a:cubicBezTo>
                <a:cubicBezTo>
                  <a:pt x="162458" y="107485"/>
                  <a:pt x="142350" y="2710"/>
                  <a:pt x="139704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C115EBE-BEEE-A2EE-43BB-C38FFA9B86BE}"/>
              </a:ext>
            </a:extLst>
          </p:cNvPr>
          <p:cNvSpPr/>
          <p:nvPr/>
        </p:nvSpPr>
        <p:spPr>
          <a:xfrm>
            <a:off x="7372209" y="3897887"/>
            <a:ext cx="36437" cy="103356"/>
          </a:xfrm>
          <a:custGeom>
            <a:avLst/>
            <a:gdLst>
              <a:gd name="connsiteX0" fmla="*/ 141 w 36437"/>
              <a:gd name="connsiteY0" fmla="*/ 1013 h 103356"/>
              <a:gd name="connsiteX1" fmla="*/ 35066 w 36437"/>
              <a:gd name="connsiteY1" fmla="*/ 99438 h 103356"/>
              <a:gd name="connsiteX2" fmla="*/ 28716 w 36437"/>
              <a:gd name="connsiteY2" fmla="*/ 80388 h 103356"/>
              <a:gd name="connsiteX3" fmla="*/ 22366 w 36437"/>
              <a:gd name="connsiteY3" fmla="*/ 48638 h 103356"/>
              <a:gd name="connsiteX4" fmla="*/ 141 w 36437"/>
              <a:gd name="connsiteY4" fmla="*/ 1013 h 10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37" h="103356">
                <a:moveTo>
                  <a:pt x="141" y="1013"/>
                </a:moveTo>
                <a:cubicBezTo>
                  <a:pt x="2258" y="9480"/>
                  <a:pt x="35066" y="99438"/>
                  <a:pt x="35066" y="99438"/>
                </a:cubicBezTo>
                <a:cubicBezTo>
                  <a:pt x="39828" y="112667"/>
                  <a:pt x="30833" y="88855"/>
                  <a:pt x="28716" y="80388"/>
                </a:cubicBezTo>
                <a:cubicBezTo>
                  <a:pt x="26599" y="71921"/>
                  <a:pt x="24483" y="57634"/>
                  <a:pt x="22366" y="48638"/>
                </a:cubicBezTo>
                <a:cubicBezTo>
                  <a:pt x="20249" y="39642"/>
                  <a:pt x="-1976" y="-7454"/>
                  <a:pt x="141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C84752DA-70F5-035C-B87A-C219680381AE}"/>
              </a:ext>
            </a:extLst>
          </p:cNvPr>
          <p:cNvSpPr/>
          <p:nvPr/>
        </p:nvSpPr>
        <p:spPr>
          <a:xfrm>
            <a:off x="7518385" y="3854010"/>
            <a:ext cx="19154" cy="127033"/>
          </a:xfrm>
          <a:custGeom>
            <a:avLst/>
            <a:gdLst>
              <a:gd name="connsiteX0" fmla="*/ 15 w 19154"/>
              <a:gd name="connsiteY0" fmla="*/ 440 h 127033"/>
              <a:gd name="connsiteX1" fmla="*/ 15890 w 19154"/>
              <a:gd name="connsiteY1" fmla="*/ 124265 h 127033"/>
              <a:gd name="connsiteX2" fmla="*/ 19065 w 19154"/>
              <a:gd name="connsiteY2" fmla="*/ 82990 h 127033"/>
              <a:gd name="connsiteX3" fmla="*/ 15 w 19154"/>
              <a:gd name="connsiteY3" fmla="*/ 440 h 127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54" h="127033">
                <a:moveTo>
                  <a:pt x="15" y="440"/>
                </a:moveTo>
                <a:cubicBezTo>
                  <a:pt x="-514" y="7319"/>
                  <a:pt x="12715" y="110507"/>
                  <a:pt x="15890" y="124265"/>
                </a:cubicBezTo>
                <a:cubicBezTo>
                  <a:pt x="19065" y="138023"/>
                  <a:pt x="17478" y="96748"/>
                  <a:pt x="19065" y="82990"/>
                </a:cubicBezTo>
                <a:cubicBezTo>
                  <a:pt x="20652" y="69232"/>
                  <a:pt x="544" y="-6439"/>
                  <a:pt x="15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7343FDA4-0473-9506-E6B4-FFF892595690}"/>
              </a:ext>
            </a:extLst>
          </p:cNvPr>
          <p:cNvSpPr/>
          <p:nvPr/>
        </p:nvSpPr>
        <p:spPr>
          <a:xfrm>
            <a:off x="7567973" y="3857597"/>
            <a:ext cx="158425" cy="121022"/>
          </a:xfrm>
          <a:custGeom>
            <a:avLst/>
            <a:gdLst>
              <a:gd name="connsiteX0" fmla="*/ 52027 w 158425"/>
              <a:gd name="connsiteY0" fmla="*/ 28 h 121022"/>
              <a:gd name="connsiteX1" fmla="*/ 77427 w 158425"/>
              <a:gd name="connsiteY1" fmla="*/ 63528 h 121022"/>
              <a:gd name="connsiteX2" fmla="*/ 83777 w 158425"/>
              <a:gd name="connsiteY2" fmla="*/ 79403 h 121022"/>
              <a:gd name="connsiteX3" fmla="*/ 1227 w 158425"/>
              <a:gd name="connsiteY3" fmla="*/ 120678 h 121022"/>
              <a:gd name="connsiteX4" fmla="*/ 156802 w 158425"/>
              <a:gd name="connsiteY4" fmla="*/ 54003 h 121022"/>
              <a:gd name="connsiteX5" fmla="*/ 80602 w 158425"/>
              <a:gd name="connsiteY5" fmla="*/ 73053 h 121022"/>
              <a:gd name="connsiteX6" fmla="*/ 52027 w 158425"/>
              <a:gd name="connsiteY6" fmla="*/ 28 h 12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425" h="121022">
                <a:moveTo>
                  <a:pt x="52027" y="28"/>
                </a:moveTo>
                <a:cubicBezTo>
                  <a:pt x="51498" y="-1559"/>
                  <a:pt x="77427" y="63528"/>
                  <a:pt x="77427" y="63528"/>
                </a:cubicBezTo>
                <a:cubicBezTo>
                  <a:pt x="82719" y="76757"/>
                  <a:pt x="96477" y="69878"/>
                  <a:pt x="83777" y="79403"/>
                </a:cubicBezTo>
                <a:cubicBezTo>
                  <a:pt x="71077" y="88928"/>
                  <a:pt x="-10944" y="124911"/>
                  <a:pt x="1227" y="120678"/>
                </a:cubicBezTo>
                <a:cubicBezTo>
                  <a:pt x="13398" y="116445"/>
                  <a:pt x="143573" y="61940"/>
                  <a:pt x="156802" y="54003"/>
                </a:cubicBezTo>
                <a:cubicBezTo>
                  <a:pt x="170031" y="46066"/>
                  <a:pt x="98594" y="78874"/>
                  <a:pt x="80602" y="73053"/>
                </a:cubicBezTo>
                <a:cubicBezTo>
                  <a:pt x="62610" y="67232"/>
                  <a:pt x="52556" y="1615"/>
                  <a:pt x="52027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C9BBC6B6-2A26-3934-AA5E-952DA8AAB87E}"/>
              </a:ext>
            </a:extLst>
          </p:cNvPr>
          <p:cNvSpPr/>
          <p:nvPr/>
        </p:nvSpPr>
        <p:spPr>
          <a:xfrm>
            <a:off x="7683471" y="3815861"/>
            <a:ext cx="40036" cy="105315"/>
          </a:xfrm>
          <a:custGeom>
            <a:avLst/>
            <a:gdLst>
              <a:gd name="connsiteX0" fmla="*/ 29 w 40036"/>
              <a:gd name="connsiteY0" fmla="*/ 489 h 105315"/>
              <a:gd name="connsiteX1" fmla="*/ 31779 w 40036"/>
              <a:gd name="connsiteY1" fmla="*/ 73514 h 105315"/>
              <a:gd name="connsiteX2" fmla="*/ 31779 w 40036"/>
              <a:gd name="connsiteY2" fmla="*/ 105264 h 105315"/>
              <a:gd name="connsiteX3" fmla="*/ 38129 w 40036"/>
              <a:gd name="connsiteY3" fmla="*/ 67164 h 105315"/>
              <a:gd name="connsiteX4" fmla="*/ 38129 w 40036"/>
              <a:gd name="connsiteY4" fmla="*/ 41764 h 105315"/>
              <a:gd name="connsiteX5" fmla="*/ 29 w 40036"/>
              <a:gd name="connsiteY5" fmla="*/ 489 h 10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36" h="105315">
                <a:moveTo>
                  <a:pt x="29" y="489"/>
                </a:moveTo>
                <a:cubicBezTo>
                  <a:pt x="-1029" y="5780"/>
                  <a:pt x="26487" y="56052"/>
                  <a:pt x="31779" y="73514"/>
                </a:cubicBezTo>
                <a:cubicBezTo>
                  <a:pt x="37071" y="90976"/>
                  <a:pt x="30721" y="106322"/>
                  <a:pt x="31779" y="105264"/>
                </a:cubicBezTo>
                <a:cubicBezTo>
                  <a:pt x="32837" y="104206"/>
                  <a:pt x="37071" y="77747"/>
                  <a:pt x="38129" y="67164"/>
                </a:cubicBezTo>
                <a:cubicBezTo>
                  <a:pt x="39187" y="56581"/>
                  <a:pt x="41833" y="49172"/>
                  <a:pt x="38129" y="41764"/>
                </a:cubicBezTo>
                <a:cubicBezTo>
                  <a:pt x="34425" y="34356"/>
                  <a:pt x="1087" y="-4802"/>
                  <a:pt x="29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9B41B1E2-0D1B-CB6D-6566-9214C9C512FE}"/>
              </a:ext>
            </a:extLst>
          </p:cNvPr>
          <p:cNvSpPr/>
          <p:nvPr/>
        </p:nvSpPr>
        <p:spPr>
          <a:xfrm>
            <a:off x="7051648" y="3882999"/>
            <a:ext cx="240476" cy="13080"/>
          </a:xfrm>
          <a:custGeom>
            <a:avLst/>
            <a:gdLst>
              <a:gd name="connsiteX0" fmla="*/ 27 w 240476"/>
              <a:gd name="connsiteY0" fmla="*/ 9551 h 13080"/>
              <a:gd name="connsiteX1" fmla="*/ 234977 w 240476"/>
              <a:gd name="connsiteY1" fmla="*/ 12726 h 13080"/>
              <a:gd name="connsiteX2" fmla="*/ 171477 w 240476"/>
              <a:gd name="connsiteY2" fmla="*/ 26 h 13080"/>
              <a:gd name="connsiteX3" fmla="*/ 219102 w 240476"/>
              <a:gd name="connsiteY3" fmla="*/ 9551 h 13080"/>
              <a:gd name="connsiteX4" fmla="*/ 27 w 240476"/>
              <a:gd name="connsiteY4" fmla="*/ 9551 h 1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476" h="13080">
                <a:moveTo>
                  <a:pt x="27" y="9551"/>
                </a:moveTo>
                <a:cubicBezTo>
                  <a:pt x="2673" y="10080"/>
                  <a:pt x="206402" y="14314"/>
                  <a:pt x="234977" y="12726"/>
                </a:cubicBezTo>
                <a:cubicBezTo>
                  <a:pt x="263552" y="11139"/>
                  <a:pt x="171477" y="26"/>
                  <a:pt x="171477" y="26"/>
                </a:cubicBezTo>
                <a:cubicBezTo>
                  <a:pt x="168831" y="-503"/>
                  <a:pt x="250323" y="6905"/>
                  <a:pt x="219102" y="9551"/>
                </a:cubicBezTo>
                <a:cubicBezTo>
                  <a:pt x="187881" y="12197"/>
                  <a:pt x="-2619" y="9022"/>
                  <a:pt x="27" y="9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68C2F160-AC95-00D4-D83B-E76105183674}"/>
              </a:ext>
            </a:extLst>
          </p:cNvPr>
          <p:cNvSpPr/>
          <p:nvPr/>
        </p:nvSpPr>
        <p:spPr>
          <a:xfrm>
            <a:off x="7305670" y="3841552"/>
            <a:ext cx="267444" cy="66984"/>
          </a:xfrm>
          <a:custGeom>
            <a:avLst/>
            <a:gdLst>
              <a:gd name="connsiteX0" fmla="*/ 5 w 267444"/>
              <a:gd name="connsiteY0" fmla="*/ 66873 h 66984"/>
              <a:gd name="connsiteX1" fmla="*/ 184155 w 267444"/>
              <a:gd name="connsiteY1" fmla="*/ 35123 h 66984"/>
              <a:gd name="connsiteX2" fmla="*/ 149230 w 267444"/>
              <a:gd name="connsiteY2" fmla="*/ 35123 h 66984"/>
              <a:gd name="connsiteX3" fmla="*/ 266705 w 267444"/>
              <a:gd name="connsiteY3" fmla="*/ 198 h 66984"/>
              <a:gd name="connsiteX4" fmla="*/ 190505 w 267444"/>
              <a:gd name="connsiteY4" fmla="*/ 22423 h 66984"/>
              <a:gd name="connsiteX5" fmla="*/ 5 w 267444"/>
              <a:gd name="connsiteY5" fmla="*/ 66873 h 6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444" h="66984">
                <a:moveTo>
                  <a:pt x="5" y="66873"/>
                </a:moveTo>
                <a:cubicBezTo>
                  <a:pt x="-1053" y="68990"/>
                  <a:pt x="159284" y="40415"/>
                  <a:pt x="184155" y="35123"/>
                </a:cubicBezTo>
                <a:cubicBezTo>
                  <a:pt x="209026" y="29831"/>
                  <a:pt x="135472" y="40944"/>
                  <a:pt x="149230" y="35123"/>
                </a:cubicBezTo>
                <a:cubicBezTo>
                  <a:pt x="162988" y="29302"/>
                  <a:pt x="259826" y="2315"/>
                  <a:pt x="266705" y="198"/>
                </a:cubicBezTo>
                <a:cubicBezTo>
                  <a:pt x="273584" y="-1919"/>
                  <a:pt x="231251" y="13427"/>
                  <a:pt x="190505" y="22423"/>
                </a:cubicBezTo>
                <a:cubicBezTo>
                  <a:pt x="149759" y="31419"/>
                  <a:pt x="1063" y="64756"/>
                  <a:pt x="5" y="66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C9C3399F-1AA1-00A2-5A0C-F0E344392F86}"/>
              </a:ext>
            </a:extLst>
          </p:cNvPr>
          <p:cNvSpPr/>
          <p:nvPr/>
        </p:nvSpPr>
        <p:spPr>
          <a:xfrm>
            <a:off x="7610440" y="2920878"/>
            <a:ext cx="452728" cy="36880"/>
          </a:xfrm>
          <a:custGeom>
            <a:avLst/>
            <a:gdLst>
              <a:gd name="connsiteX0" fmla="*/ 35 w 452728"/>
              <a:gd name="connsiteY0" fmla="*/ 35047 h 36880"/>
              <a:gd name="connsiteX1" fmla="*/ 165135 w 452728"/>
              <a:gd name="connsiteY1" fmla="*/ 35047 h 36880"/>
              <a:gd name="connsiteX2" fmla="*/ 130210 w 452728"/>
              <a:gd name="connsiteY2" fmla="*/ 15997 h 36880"/>
              <a:gd name="connsiteX3" fmla="*/ 184185 w 452728"/>
              <a:gd name="connsiteY3" fmla="*/ 28697 h 36880"/>
              <a:gd name="connsiteX4" fmla="*/ 133385 w 452728"/>
              <a:gd name="connsiteY4" fmla="*/ 28697 h 36880"/>
              <a:gd name="connsiteX5" fmla="*/ 282610 w 452728"/>
              <a:gd name="connsiteY5" fmla="*/ 25522 h 36880"/>
              <a:gd name="connsiteX6" fmla="*/ 244510 w 452728"/>
              <a:gd name="connsiteY6" fmla="*/ 19172 h 36880"/>
              <a:gd name="connsiteX7" fmla="*/ 377860 w 452728"/>
              <a:gd name="connsiteY7" fmla="*/ 15997 h 36880"/>
              <a:gd name="connsiteX8" fmla="*/ 450885 w 452728"/>
              <a:gd name="connsiteY8" fmla="*/ 122 h 36880"/>
              <a:gd name="connsiteX9" fmla="*/ 304835 w 452728"/>
              <a:gd name="connsiteY9" fmla="*/ 25522 h 36880"/>
              <a:gd name="connsiteX10" fmla="*/ 231810 w 452728"/>
              <a:gd name="connsiteY10" fmla="*/ 35047 h 36880"/>
              <a:gd name="connsiteX11" fmla="*/ 152435 w 452728"/>
              <a:gd name="connsiteY11" fmla="*/ 35047 h 36880"/>
              <a:gd name="connsiteX12" fmla="*/ 181010 w 452728"/>
              <a:gd name="connsiteY12" fmla="*/ 25522 h 36880"/>
              <a:gd name="connsiteX13" fmla="*/ 35 w 452728"/>
              <a:gd name="connsiteY13" fmla="*/ 35047 h 3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2728" h="36880">
                <a:moveTo>
                  <a:pt x="35" y="35047"/>
                </a:moveTo>
                <a:cubicBezTo>
                  <a:pt x="-2611" y="36635"/>
                  <a:pt x="143439" y="38222"/>
                  <a:pt x="165135" y="35047"/>
                </a:cubicBezTo>
                <a:cubicBezTo>
                  <a:pt x="186831" y="31872"/>
                  <a:pt x="127035" y="17055"/>
                  <a:pt x="130210" y="15997"/>
                </a:cubicBezTo>
                <a:cubicBezTo>
                  <a:pt x="133385" y="14939"/>
                  <a:pt x="183656" y="26580"/>
                  <a:pt x="184185" y="28697"/>
                </a:cubicBezTo>
                <a:cubicBezTo>
                  <a:pt x="184714" y="30814"/>
                  <a:pt x="116981" y="29226"/>
                  <a:pt x="133385" y="28697"/>
                </a:cubicBezTo>
                <a:cubicBezTo>
                  <a:pt x="149789" y="28168"/>
                  <a:pt x="264089" y="27109"/>
                  <a:pt x="282610" y="25522"/>
                </a:cubicBezTo>
                <a:cubicBezTo>
                  <a:pt x="301131" y="23935"/>
                  <a:pt x="228635" y="20759"/>
                  <a:pt x="244510" y="19172"/>
                </a:cubicBezTo>
                <a:cubicBezTo>
                  <a:pt x="260385" y="17584"/>
                  <a:pt x="343464" y="19172"/>
                  <a:pt x="377860" y="15997"/>
                </a:cubicBezTo>
                <a:cubicBezTo>
                  <a:pt x="412256" y="12822"/>
                  <a:pt x="463056" y="-1465"/>
                  <a:pt x="450885" y="122"/>
                </a:cubicBezTo>
                <a:cubicBezTo>
                  <a:pt x="438714" y="1709"/>
                  <a:pt x="341347" y="19701"/>
                  <a:pt x="304835" y="25522"/>
                </a:cubicBezTo>
                <a:cubicBezTo>
                  <a:pt x="268323" y="31343"/>
                  <a:pt x="257210" y="33459"/>
                  <a:pt x="231810" y="35047"/>
                </a:cubicBezTo>
                <a:cubicBezTo>
                  <a:pt x="206410" y="36635"/>
                  <a:pt x="160902" y="36634"/>
                  <a:pt x="152435" y="35047"/>
                </a:cubicBezTo>
                <a:cubicBezTo>
                  <a:pt x="143968" y="33460"/>
                  <a:pt x="200589" y="24464"/>
                  <a:pt x="181010" y="25522"/>
                </a:cubicBezTo>
                <a:lnTo>
                  <a:pt x="35" y="350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45897BF1-C909-2374-3E61-3F9355BA466C}"/>
              </a:ext>
            </a:extLst>
          </p:cNvPr>
          <p:cNvSpPr/>
          <p:nvPr/>
        </p:nvSpPr>
        <p:spPr>
          <a:xfrm>
            <a:off x="7540286" y="2946394"/>
            <a:ext cx="384950" cy="39136"/>
          </a:xfrm>
          <a:custGeom>
            <a:avLst/>
            <a:gdLst>
              <a:gd name="connsiteX0" fmla="*/ 339 w 384950"/>
              <a:gd name="connsiteY0" fmla="*/ 6 h 39136"/>
              <a:gd name="connsiteX1" fmla="*/ 263864 w 384950"/>
              <a:gd name="connsiteY1" fmla="*/ 38106 h 39136"/>
              <a:gd name="connsiteX2" fmla="*/ 305139 w 384950"/>
              <a:gd name="connsiteY2" fmla="*/ 28581 h 39136"/>
              <a:gd name="connsiteX3" fmla="*/ 244814 w 384950"/>
              <a:gd name="connsiteY3" fmla="*/ 31756 h 39136"/>
              <a:gd name="connsiteX4" fmla="*/ 384514 w 384950"/>
              <a:gd name="connsiteY4" fmla="*/ 3181 h 39136"/>
              <a:gd name="connsiteX5" fmla="*/ 286089 w 384950"/>
              <a:gd name="connsiteY5" fmla="*/ 25406 h 39136"/>
              <a:gd name="connsiteX6" fmla="*/ 209889 w 384950"/>
              <a:gd name="connsiteY6" fmla="*/ 34931 h 39136"/>
              <a:gd name="connsiteX7" fmla="*/ 339 w 384950"/>
              <a:gd name="connsiteY7" fmla="*/ 6 h 3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950" h="39136">
                <a:moveTo>
                  <a:pt x="339" y="6"/>
                </a:moveTo>
                <a:cubicBezTo>
                  <a:pt x="9335" y="535"/>
                  <a:pt x="213064" y="33344"/>
                  <a:pt x="263864" y="38106"/>
                </a:cubicBezTo>
                <a:cubicBezTo>
                  <a:pt x="314664" y="42868"/>
                  <a:pt x="308314" y="29639"/>
                  <a:pt x="305139" y="28581"/>
                </a:cubicBezTo>
                <a:cubicBezTo>
                  <a:pt x="301964" y="27523"/>
                  <a:pt x="231585" y="35989"/>
                  <a:pt x="244814" y="31756"/>
                </a:cubicBezTo>
                <a:cubicBezTo>
                  <a:pt x="258043" y="27523"/>
                  <a:pt x="377635" y="4239"/>
                  <a:pt x="384514" y="3181"/>
                </a:cubicBezTo>
                <a:cubicBezTo>
                  <a:pt x="391393" y="2123"/>
                  <a:pt x="315193" y="20114"/>
                  <a:pt x="286089" y="25406"/>
                </a:cubicBezTo>
                <a:cubicBezTo>
                  <a:pt x="256985" y="30698"/>
                  <a:pt x="255926" y="37577"/>
                  <a:pt x="209889" y="34931"/>
                </a:cubicBezTo>
                <a:cubicBezTo>
                  <a:pt x="163852" y="32285"/>
                  <a:pt x="-8657" y="-523"/>
                  <a:pt x="33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53D3B413-8B7F-1B02-55F2-D9C457F10FD8}"/>
              </a:ext>
            </a:extLst>
          </p:cNvPr>
          <p:cNvSpPr/>
          <p:nvPr/>
        </p:nvSpPr>
        <p:spPr>
          <a:xfrm>
            <a:off x="7476873" y="2873178"/>
            <a:ext cx="44738" cy="181555"/>
          </a:xfrm>
          <a:custGeom>
            <a:avLst/>
            <a:gdLst>
              <a:gd name="connsiteX0" fmla="*/ 44702 w 44738"/>
              <a:gd name="connsiteY0" fmla="*/ 197 h 181555"/>
              <a:gd name="connsiteX1" fmla="*/ 16127 w 44738"/>
              <a:gd name="connsiteY1" fmla="*/ 108147 h 181555"/>
              <a:gd name="connsiteX2" fmla="*/ 252 w 44738"/>
              <a:gd name="connsiteY2" fmla="*/ 181172 h 181555"/>
              <a:gd name="connsiteX3" fmla="*/ 6602 w 44738"/>
              <a:gd name="connsiteY3" fmla="*/ 133547 h 181555"/>
              <a:gd name="connsiteX4" fmla="*/ 9777 w 44738"/>
              <a:gd name="connsiteY4" fmla="*/ 60522 h 181555"/>
              <a:gd name="connsiteX5" fmla="*/ 9777 w 44738"/>
              <a:gd name="connsiteY5" fmla="*/ 136722 h 181555"/>
              <a:gd name="connsiteX6" fmla="*/ 44702 w 44738"/>
              <a:gd name="connsiteY6" fmla="*/ 197 h 18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38" h="181555">
                <a:moveTo>
                  <a:pt x="44702" y="197"/>
                </a:moveTo>
                <a:cubicBezTo>
                  <a:pt x="45760" y="-4565"/>
                  <a:pt x="23535" y="77985"/>
                  <a:pt x="16127" y="108147"/>
                </a:cubicBezTo>
                <a:cubicBezTo>
                  <a:pt x="8719" y="138309"/>
                  <a:pt x="1839" y="176939"/>
                  <a:pt x="252" y="181172"/>
                </a:cubicBezTo>
                <a:cubicBezTo>
                  <a:pt x="-1335" y="185405"/>
                  <a:pt x="5014" y="153655"/>
                  <a:pt x="6602" y="133547"/>
                </a:cubicBezTo>
                <a:cubicBezTo>
                  <a:pt x="8189" y="113439"/>
                  <a:pt x="9248" y="59993"/>
                  <a:pt x="9777" y="60522"/>
                </a:cubicBezTo>
                <a:cubicBezTo>
                  <a:pt x="10306" y="61051"/>
                  <a:pt x="5544" y="140955"/>
                  <a:pt x="9777" y="136722"/>
                </a:cubicBezTo>
                <a:cubicBezTo>
                  <a:pt x="14010" y="132489"/>
                  <a:pt x="43644" y="4959"/>
                  <a:pt x="44702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EF897CCB-4C36-A235-C9FF-0463E9F92286}"/>
              </a:ext>
            </a:extLst>
          </p:cNvPr>
          <p:cNvSpPr/>
          <p:nvPr/>
        </p:nvSpPr>
        <p:spPr>
          <a:xfrm>
            <a:off x="7546129" y="2723894"/>
            <a:ext cx="159820" cy="116520"/>
          </a:xfrm>
          <a:custGeom>
            <a:avLst/>
            <a:gdLst>
              <a:gd name="connsiteX0" fmla="*/ 159596 w 159820"/>
              <a:gd name="connsiteY0" fmla="*/ 256 h 116520"/>
              <a:gd name="connsiteX1" fmla="*/ 4021 w 159820"/>
              <a:gd name="connsiteY1" fmla="*/ 114556 h 116520"/>
              <a:gd name="connsiteX2" fmla="*/ 45296 w 159820"/>
              <a:gd name="connsiteY2" fmla="*/ 73281 h 116520"/>
              <a:gd name="connsiteX3" fmla="*/ 38946 w 159820"/>
              <a:gd name="connsiteY3" fmla="*/ 82806 h 116520"/>
              <a:gd name="connsiteX4" fmla="*/ 159596 w 159820"/>
              <a:gd name="connsiteY4" fmla="*/ 256 h 11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820" h="116520">
                <a:moveTo>
                  <a:pt x="159596" y="256"/>
                </a:moveTo>
                <a:cubicBezTo>
                  <a:pt x="153775" y="5548"/>
                  <a:pt x="23071" y="102385"/>
                  <a:pt x="4021" y="114556"/>
                </a:cubicBezTo>
                <a:cubicBezTo>
                  <a:pt x="-15029" y="126727"/>
                  <a:pt x="39475" y="78573"/>
                  <a:pt x="45296" y="73281"/>
                </a:cubicBezTo>
                <a:cubicBezTo>
                  <a:pt x="51117" y="67989"/>
                  <a:pt x="21483" y="92331"/>
                  <a:pt x="38946" y="82806"/>
                </a:cubicBezTo>
                <a:cubicBezTo>
                  <a:pt x="56408" y="73281"/>
                  <a:pt x="165417" y="-5036"/>
                  <a:pt x="159596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FDACABEE-B05F-A20E-2C50-F7BCED93828E}"/>
              </a:ext>
            </a:extLst>
          </p:cNvPr>
          <p:cNvSpPr/>
          <p:nvPr/>
        </p:nvSpPr>
        <p:spPr>
          <a:xfrm>
            <a:off x="7489825" y="2946395"/>
            <a:ext cx="470053" cy="79502"/>
          </a:xfrm>
          <a:custGeom>
            <a:avLst/>
            <a:gdLst>
              <a:gd name="connsiteX0" fmla="*/ 0 w 470053"/>
              <a:gd name="connsiteY0" fmla="*/ 38105 h 79502"/>
              <a:gd name="connsiteX1" fmla="*/ 107950 w 470053"/>
              <a:gd name="connsiteY1" fmla="*/ 44455 h 79502"/>
              <a:gd name="connsiteX2" fmla="*/ 152400 w 470053"/>
              <a:gd name="connsiteY2" fmla="*/ 31755 h 79502"/>
              <a:gd name="connsiteX3" fmla="*/ 142875 w 470053"/>
              <a:gd name="connsiteY3" fmla="*/ 60330 h 79502"/>
              <a:gd name="connsiteX4" fmla="*/ 254000 w 470053"/>
              <a:gd name="connsiteY4" fmla="*/ 63505 h 79502"/>
              <a:gd name="connsiteX5" fmla="*/ 234950 w 470053"/>
              <a:gd name="connsiteY5" fmla="*/ 79380 h 79502"/>
              <a:gd name="connsiteX6" fmla="*/ 346075 w 470053"/>
              <a:gd name="connsiteY6" fmla="*/ 53980 h 79502"/>
              <a:gd name="connsiteX7" fmla="*/ 282575 w 470053"/>
              <a:gd name="connsiteY7" fmla="*/ 50805 h 79502"/>
              <a:gd name="connsiteX8" fmla="*/ 384175 w 470053"/>
              <a:gd name="connsiteY8" fmla="*/ 41280 h 79502"/>
              <a:gd name="connsiteX9" fmla="*/ 447675 w 470053"/>
              <a:gd name="connsiteY9" fmla="*/ 12705 h 79502"/>
              <a:gd name="connsiteX10" fmla="*/ 349250 w 470053"/>
              <a:gd name="connsiteY10" fmla="*/ 41280 h 79502"/>
              <a:gd name="connsiteX11" fmla="*/ 469900 w 470053"/>
              <a:gd name="connsiteY11" fmla="*/ 5 h 79502"/>
              <a:gd name="connsiteX12" fmla="*/ 371475 w 470053"/>
              <a:gd name="connsiteY12" fmla="*/ 44455 h 79502"/>
              <a:gd name="connsiteX13" fmla="*/ 241300 w 470053"/>
              <a:gd name="connsiteY13" fmla="*/ 69855 h 79502"/>
              <a:gd name="connsiteX14" fmla="*/ 168275 w 470053"/>
              <a:gd name="connsiteY14" fmla="*/ 63505 h 79502"/>
              <a:gd name="connsiteX15" fmla="*/ 0 w 470053"/>
              <a:gd name="connsiteY15" fmla="*/ 38105 h 7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0053" h="79502">
                <a:moveTo>
                  <a:pt x="0" y="38105"/>
                </a:moveTo>
                <a:cubicBezTo>
                  <a:pt x="41275" y="41809"/>
                  <a:pt x="82550" y="45513"/>
                  <a:pt x="107950" y="44455"/>
                </a:cubicBezTo>
                <a:cubicBezTo>
                  <a:pt x="133350" y="43397"/>
                  <a:pt x="146579" y="29109"/>
                  <a:pt x="152400" y="31755"/>
                </a:cubicBezTo>
                <a:cubicBezTo>
                  <a:pt x="158221" y="34401"/>
                  <a:pt x="125942" y="55038"/>
                  <a:pt x="142875" y="60330"/>
                </a:cubicBezTo>
                <a:cubicBezTo>
                  <a:pt x="159808" y="65622"/>
                  <a:pt x="238654" y="60330"/>
                  <a:pt x="254000" y="63505"/>
                </a:cubicBezTo>
                <a:cubicBezTo>
                  <a:pt x="269346" y="66680"/>
                  <a:pt x="219604" y="80968"/>
                  <a:pt x="234950" y="79380"/>
                </a:cubicBezTo>
                <a:cubicBezTo>
                  <a:pt x="250296" y="77793"/>
                  <a:pt x="338138" y="58743"/>
                  <a:pt x="346075" y="53980"/>
                </a:cubicBezTo>
                <a:cubicBezTo>
                  <a:pt x="354013" y="49218"/>
                  <a:pt x="276225" y="52922"/>
                  <a:pt x="282575" y="50805"/>
                </a:cubicBezTo>
                <a:cubicBezTo>
                  <a:pt x="288925" y="48688"/>
                  <a:pt x="356658" y="47630"/>
                  <a:pt x="384175" y="41280"/>
                </a:cubicBezTo>
                <a:cubicBezTo>
                  <a:pt x="411692" y="34930"/>
                  <a:pt x="453496" y="12705"/>
                  <a:pt x="447675" y="12705"/>
                </a:cubicBezTo>
                <a:cubicBezTo>
                  <a:pt x="441854" y="12705"/>
                  <a:pt x="345546" y="43397"/>
                  <a:pt x="349250" y="41280"/>
                </a:cubicBezTo>
                <a:cubicBezTo>
                  <a:pt x="352954" y="39163"/>
                  <a:pt x="466196" y="-524"/>
                  <a:pt x="469900" y="5"/>
                </a:cubicBezTo>
                <a:cubicBezTo>
                  <a:pt x="473604" y="534"/>
                  <a:pt x="409575" y="32813"/>
                  <a:pt x="371475" y="44455"/>
                </a:cubicBezTo>
                <a:cubicBezTo>
                  <a:pt x="333375" y="56097"/>
                  <a:pt x="275167" y="66680"/>
                  <a:pt x="241300" y="69855"/>
                </a:cubicBezTo>
                <a:lnTo>
                  <a:pt x="168275" y="63505"/>
                </a:lnTo>
                <a:lnTo>
                  <a:pt x="0" y="381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A0393E7B-A622-0E45-2152-4D30E85C318E}"/>
              </a:ext>
            </a:extLst>
          </p:cNvPr>
          <p:cNvSpPr/>
          <p:nvPr/>
        </p:nvSpPr>
        <p:spPr>
          <a:xfrm>
            <a:off x="7825729" y="2920701"/>
            <a:ext cx="198404" cy="99550"/>
          </a:xfrm>
          <a:custGeom>
            <a:avLst/>
            <a:gdLst>
              <a:gd name="connsiteX0" fmla="*/ 194321 w 198404"/>
              <a:gd name="connsiteY0" fmla="*/ 299 h 99550"/>
              <a:gd name="connsiteX1" fmla="*/ 162571 w 198404"/>
              <a:gd name="connsiteY1" fmla="*/ 47924 h 99550"/>
              <a:gd name="connsiteX2" fmla="*/ 102246 w 198404"/>
              <a:gd name="connsiteY2" fmla="*/ 60624 h 99550"/>
              <a:gd name="connsiteX3" fmla="*/ 172096 w 198404"/>
              <a:gd name="connsiteY3" fmla="*/ 57449 h 99550"/>
              <a:gd name="connsiteX4" fmla="*/ 102246 w 198404"/>
              <a:gd name="connsiteY4" fmla="*/ 76499 h 99550"/>
              <a:gd name="connsiteX5" fmla="*/ 86371 w 198404"/>
              <a:gd name="connsiteY5" fmla="*/ 86024 h 99550"/>
              <a:gd name="connsiteX6" fmla="*/ 646 w 198404"/>
              <a:gd name="connsiteY6" fmla="*/ 98724 h 99550"/>
              <a:gd name="connsiteX7" fmla="*/ 137171 w 198404"/>
              <a:gd name="connsiteY7" fmla="*/ 60624 h 99550"/>
              <a:gd name="connsiteX8" fmla="*/ 70496 w 198404"/>
              <a:gd name="connsiteY8" fmla="*/ 73324 h 99550"/>
              <a:gd name="connsiteX9" fmla="*/ 194321 w 198404"/>
              <a:gd name="connsiteY9" fmla="*/ 299 h 9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404" h="99550">
                <a:moveTo>
                  <a:pt x="194321" y="299"/>
                </a:moveTo>
                <a:cubicBezTo>
                  <a:pt x="209667" y="-3934"/>
                  <a:pt x="177917" y="37870"/>
                  <a:pt x="162571" y="47924"/>
                </a:cubicBezTo>
                <a:cubicBezTo>
                  <a:pt x="147225" y="57978"/>
                  <a:pt x="100659" y="59037"/>
                  <a:pt x="102246" y="60624"/>
                </a:cubicBezTo>
                <a:cubicBezTo>
                  <a:pt x="103833" y="62211"/>
                  <a:pt x="172096" y="54803"/>
                  <a:pt x="172096" y="57449"/>
                </a:cubicBezTo>
                <a:cubicBezTo>
                  <a:pt x="172096" y="60095"/>
                  <a:pt x="102246" y="76499"/>
                  <a:pt x="102246" y="76499"/>
                </a:cubicBezTo>
                <a:cubicBezTo>
                  <a:pt x="87958" y="81262"/>
                  <a:pt x="103304" y="82320"/>
                  <a:pt x="86371" y="86024"/>
                </a:cubicBezTo>
                <a:cubicBezTo>
                  <a:pt x="69438" y="89728"/>
                  <a:pt x="-7821" y="102957"/>
                  <a:pt x="646" y="98724"/>
                </a:cubicBezTo>
                <a:cubicBezTo>
                  <a:pt x="9113" y="94491"/>
                  <a:pt x="125529" y="64857"/>
                  <a:pt x="137171" y="60624"/>
                </a:cubicBezTo>
                <a:cubicBezTo>
                  <a:pt x="148813" y="56391"/>
                  <a:pt x="60442" y="78087"/>
                  <a:pt x="70496" y="73324"/>
                </a:cubicBezTo>
                <a:cubicBezTo>
                  <a:pt x="80550" y="68562"/>
                  <a:pt x="178975" y="4532"/>
                  <a:pt x="194321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06BF41D3-CDAD-AE13-5D97-4CCBE655B096}"/>
              </a:ext>
            </a:extLst>
          </p:cNvPr>
          <p:cNvSpPr/>
          <p:nvPr/>
        </p:nvSpPr>
        <p:spPr>
          <a:xfrm>
            <a:off x="7536916" y="3019414"/>
            <a:ext cx="365053" cy="22236"/>
          </a:xfrm>
          <a:custGeom>
            <a:avLst/>
            <a:gdLst>
              <a:gd name="connsiteX0" fmla="*/ 534 w 365053"/>
              <a:gd name="connsiteY0" fmla="*/ 11 h 22236"/>
              <a:gd name="connsiteX1" fmla="*/ 203734 w 365053"/>
              <a:gd name="connsiteY1" fmla="*/ 19061 h 22236"/>
              <a:gd name="connsiteX2" fmla="*/ 146584 w 365053"/>
              <a:gd name="connsiteY2" fmla="*/ 6361 h 22236"/>
              <a:gd name="connsiteX3" fmla="*/ 346609 w 365053"/>
              <a:gd name="connsiteY3" fmla="*/ 9536 h 22236"/>
              <a:gd name="connsiteX4" fmla="*/ 356134 w 365053"/>
              <a:gd name="connsiteY4" fmla="*/ 9536 h 22236"/>
              <a:gd name="connsiteX5" fmla="*/ 251359 w 365053"/>
              <a:gd name="connsiteY5" fmla="*/ 9536 h 22236"/>
              <a:gd name="connsiteX6" fmla="*/ 330734 w 365053"/>
              <a:gd name="connsiteY6" fmla="*/ 9536 h 22236"/>
              <a:gd name="connsiteX7" fmla="*/ 149759 w 365053"/>
              <a:gd name="connsiteY7" fmla="*/ 22236 h 22236"/>
              <a:gd name="connsiteX8" fmla="*/ 534 w 365053"/>
              <a:gd name="connsiteY8" fmla="*/ 11 h 2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053" h="22236">
                <a:moveTo>
                  <a:pt x="534" y="11"/>
                </a:moveTo>
                <a:cubicBezTo>
                  <a:pt x="9530" y="-518"/>
                  <a:pt x="179392" y="18003"/>
                  <a:pt x="203734" y="19061"/>
                </a:cubicBezTo>
                <a:cubicBezTo>
                  <a:pt x="228076" y="20119"/>
                  <a:pt x="122771" y="7949"/>
                  <a:pt x="146584" y="6361"/>
                </a:cubicBezTo>
                <a:cubicBezTo>
                  <a:pt x="170397" y="4773"/>
                  <a:pt x="311684" y="9007"/>
                  <a:pt x="346609" y="9536"/>
                </a:cubicBezTo>
                <a:cubicBezTo>
                  <a:pt x="381534" y="10065"/>
                  <a:pt x="356134" y="9536"/>
                  <a:pt x="356134" y="9536"/>
                </a:cubicBezTo>
                <a:lnTo>
                  <a:pt x="251359" y="9536"/>
                </a:lnTo>
                <a:cubicBezTo>
                  <a:pt x="247126" y="9536"/>
                  <a:pt x="347667" y="7419"/>
                  <a:pt x="330734" y="9536"/>
                </a:cubicBezTo>
                <a:cubicBezTo>
                  <a:pt x="313801" y="11653"/>
                  <a:pt x="201088" y="22236"/>
                  <a:pt x="149759" y="22236"/>
                </a:cubicBezTo>
                <a:cubicBezTo>
                  <a:pt x="98430" y="22236"/>
                  <a:pt x="-8462" y="540"/>
                  <a:pt x="53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AA5A5543-01C5-DB08-E9A8-B3E2FAFA8D50}"/>
              </a:ext>
            </a:extLst>
          </p:cNvPr>
          <p:cNvSpPr/>
          <p:nvPr/>
        </p:nvSpPr>
        <p:spPr>
          <a:xfrm>
            <a:off x="7149753" y="2422504"/>
            <a:ext cx="35647" cy="254072"/>
          </a:xfrm>
          <a:custGeom>
            <a:avLst/>
            <a:gdLst>
              <a:gd name="connsiteX0" fmla="*/ 35272 w 35647"/>
              <a:gd name="connsiteY0" fmla="*/ 21 h 254072"/>
              <a:gd name="connsiteX1" fmla="*/ 19397 w 35647"/>
              <a:gd name="connsiteY1" fmla="*/ 177821 h 254072"/>
              <a:gd name="connsiteX2" fmla="*/ 28922 w 35647"/>
              <a:gd name="connsiteY2" fmla="*/ 254021 h 254072"/>
              <a:gd name="connsiteX3" fmla="*/ 16222 w 35647"/>
              <a:gd name="connsiteY3" fmla="*/ 168296 h 254072"/>
              <a:gd name="connsiteX4" fmla="*/ 19397 w 35647"/>
              <a:gd name="connsiteY4" fmla="*/ 114321 h 254072"/>
              <a:gd name="connsiteX5" fmla="*/ 347 w 35647"/>
              <a:gd name="connsiteY5" fmla="*/ 165121 h 254072"/>
              <a:gd name="connsiteX6" fmla="*/ 35272 w 35647"/>
              <a:gd name="connsiteY6" fmla="*/ 21 h 25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647" h="254072">
                <a:moveTo>
                  <a:pt x="35272" y="21"/>
                </a:moveTo>
                <a:cubicBezTo>
                  <a:pt x="38447" y="2138"/>
                  <a:pt x="20455" y="135488"/>
                  <a:pt x="19397" y="177821"/>
                </a:cubicBezTo>
                <a:cubicBezTo>
                  <a:pt x="18339" y="220154"/>
                  <a:pt x="29451" y="255608"/>
                  <a:pt x="28922" y="254021"/>
                </a:cubicBezTo>
                <a:cubicBezTo>
                  <a:pt x="28393" y="252434"/>
                  <a:pt x="17809" y="191579"/>
                  <a:pt x="16222" y="168296"/>
                </a:cubicBezTo>
                <a:cubicBezTo>
                  <a:pt x="14634" y="145013"/>
                  <a:pt x="22043" y="114850"/>
                  <a:pt x="19397" y="114321"/>
                </a:cubicBezTo>
                <a:cubicBezTo>
                  <a:pt x="16751" y="113792"/>
                  <a:pt x="-2828" y="178879"/>
                  <a:pt x="347" y="165121"/>
                </a:cubicBezTo>
                <a:cubicBezTo>
                  <a:pt x="3522" y="151363"/>
                  <a:pt x="32097" y="-2096"/>
                  <a:pt x="35272" y="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D4DB237-6000-B333-6420-8BB9E4C8F122}"/>
              </a:ext>
            </a:extLst>
          </p:cNvPr>
          <p:cNvSpPr/>
          <p:nvPr/>
        </p:nvSpPr>
        <p:spPr>
          <a:xfrm>
            <a:off x="7286489" y="2441417"/>
            <a:ext cx="35377" cy="378734"/>
          </a:xfrm>
          <a:custGeom>
            <a:avLst/>
            <a:gdLst>
              <a:gd name="connsiteX0" fmla="*/ 12836 w 35377"/>
              <a:gd name="connsiteY0" fmla="*/ 158 h 378734"/>
              <a:gd name="connsiteX1" fmla="*/ 9661 w 35377"/>
              <a:gd name="connsiteY1" fmla="*/ 266858 h 378734"/>
              <a:gd name="connsiteX2" fmla="*/ 35061 w 35377"/>
              <a:gd name="connsiteY2" fmla="*/ 377983 h 378734"/>
              <a:gd name="connsiteX3" fmla="*/ 22361 w 35377"/>
              <a:gd name="connsiteY3" fmla="*/ 311308 h 378734"/>
              <a:gd name="connsiteX4" fmla="*/ 136 w 35377"/>
              <a:gd name="connsiteY4" fmla="*/ 228758 h 378734"/>
              <a:gd name="connsiteX5" fmla="*/ 12836 w 35377"/>
              <a:gd name="connsiteY5" fmla="*/ 158 h 37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77" h="378734">
                <a:moveTo>
                  <a:pt x="12836" y="158"/>
                </a:moveTo>
                <a:cubicBezTo>
                  <a:pt x="14424" y="6508"/>
                  <a:pt x="5957" y="203887"/>
                  <a:pt x="9661" y="266858"/>
                </a:cubicBezTo>
                <a:cubicBezTo>
                  <a:pt x="13365" y="329829"/>
                  <a:pt x="32944" y="370575"/>
                  <a:pt x="35061" y="377983"/>
                </a:cubicBezTo>
                <a:cubicBezTo>
                  <a:pt x="37178" y="385391"/>
                  <a:pt x="28182" y="336179"/>
                  <a:pt x="22361" y="311308"/>
                </a:cubicBezTo>
                <a:cubicBezTo>
                  <a:pt x="16540" y="286437"/>
                  <a:pt x="1723" y="277970"/>
                  <a:pt x="136" y="228758"/>
                </a:cubicBezTo>
                <a:cubicBezTo>
                  <a:pt x="-1451" y="179546"/>
                  <a:pt x="11248" y="-6192"/>
                  <a:pt x="12836" y="1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7CD66F48-9820-5E2B-7752-6B2B3A62052C}"/>
              </a:ext>
            </a:extLst>
          </p:cNvPr>
          <p:cNvSpPr/>
          <p:nvPr/>
        </p:nvSpPr>
        <p:spPr>
          <a:xfrm>
            <a:off x="6784953" y="2486025"/>
            <a:ext cx="259661" cy="67174"/>
          </a:xfrm>
          <a:custGeom>
            <a:avLst/>
            <a:gdLst>
              <a:gd name="connsiteX0" fmla="*/ 22 w 259661"/>
              <a:gd name="connsiteY0" fmla="*/ 0 h 67174"/>
              <a:gd name="connsiteX1" fmla="*/ 190522 w 259661"/>
              <a:gd name="connsiteY1" fmla="*/ 12700 h 67174"/>
              <a:gd name="connsiteX2" fmla="*/ 257197 w 259661"/>
              <a:gd name="connsiteY2" fmla="*/ 66675 h 67174"/>
              <a:gd name="connsiteX3" fmla="*/ 241322 w 259661"/>
              <a:gd name="connsiteY3" fmla="*/ 38100 h 67174"/>
              <a:gd name="connsiteX4" fmla="*/ 203222 w 259661"/>
              <a:gd name="connsiteY4" fmla="*/ 12700 h 67174"/>
              <a:gd name="connsiteX5" fmla="*/ 22 w 259661"/>
              <a:gd name="connsiteY5" fmla="*/ 0 h 6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661" h="67174">
                <a:moveTo>
                  <a:pt x="22" y="0"/>
                </a:moveTo>
                <a:cubicBezTo>
                  <a:pt x="-2095" y="0"/>
                  <a:pt x="147660" y="1588"/>
                  <a:pt x="190522" y="12700"/>
                </a:cubicBezTo>
                <a:cubicBezTo>
                  <a:pt x="233384" y="23812"/>
                  <a:pt x="248730" y="62442"/>
                  <a:pt x="257197" y="66675"/>
                </a:cubicBezTo>
                <a:cubicBezTo>
                  <a:pt x="265664" y="70908"/>
                  <a:pt x="250318" y="47096"/>
                  <a:pt x="241322" y="38100"/>
                </a:cubicBezTo>
                <a:cubicBezTo>
                  <a:pt x="232326" y="29104"/>
                  <a:pt x="242380" y="19050"/>
                  <a:pt x="203222" y="12700"/>
                </a:cubicBezTo>
                <a:cubicBezTo>
                  <a:pt x="164064" y="6350"/>
                  <a:pt x="2139" y="0"/>
                  <a:pt x="22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273DCCCB-552C-AA0E-0497-E92D8C663437}"/>
              </a:ext>
            </a:extLst>
          </p:cNvPr>
          <p:cNvSpPr/>
          <p:nvPr/>
        </p:nvSpPr>
        <p:spPr>
          <a:xfrm>
            <a:off x="7099173" y="2527179"/>
            <a:ext cx="42773" cy="216203"/>
          </a:xfrm>
          <a:custGeom>
            <a:avLst/>
            <a:gdLst>
              <a:gd name="connsiteX0" fmla="*/ 127 w 42773"/>
              <a:gd name="connsiteY0" fmla="*/ 121 h 216203"/>
              <a:gd name="connsiteX1" fmla="*/ 28702 w 42773"/>
              <a:gd name="connsiteY1" fmla="*/ 114421 h 216203"/>
              <a:gd name="connsiteX2" fmla="*/ 35052 w 42773"/>
              <a:gd name="connsiteY2" fmla="*/ 216021 h 216203"/>
              <a:gd name="connsiteX3" fmla="*/ 41402 w 42773"/>
              <a:gd name="connsiteY3" fmla="*/ 136646 h 216203"/>
              <a:gd name="connsiteX4" fmla="*/ 127 w 42773"/>
              <a:gd name="connsiteY4" fmla="*/ 121 h 21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3" h="216203">
                <a:moveTo>
                  <a:pt x="127" y="121"/>
                </a:moveTo>
                <a:cubicBezTo>
                  <a:pt x="-1990" y="-3583"/>
                  <a:pt x="22881" y="78438"/>
                  <a:pt x="28702" y="114421"/>
                </a:cubicBezTo>
                <a:cubicBezTo>
                  <a:pt x="34523" y="150404"/>
                  <a:pt x="32935" y="212317"/>
                  <a:pt x="35052" y="216021"/>
                </a:cubicBezTo>
                <a:cubicBezTo>
                  <a:pt x="37169" y="219725"/>
                  <a:pt x="46164" y="166279"/>
                  <a:pt x="41402" y="136646"/>
                </a:cubicBezTo>
                <a:cubicBezTo>
                  <a:pt x="36640" y="107013"/>
                  <a:pt x="2244" y="3825"/>
                  <a:pt x="127" y="1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E22756DC-510F-072A-DE9B-F48019DF8C07}"/>
              </a:ext>
            </a:extLst>
          </p:cNvPr>
          <p:cNvSpPr/>
          <p:nvPr/>
        </p:nvSpPr>
        <p:spPr>
          <a:xfrm>
            <a:off x="7230859" y="2577360"/>
            <a:ext cx="17666" cy="156045"/>
          </a:xfrm>
          <a:custGeom>
            <a:avLst/>
            <a:gdLst>
              <a:gd name="connsiteX0" fmla="*/ 17666 w 17666"/>
              <a:gd name="connsiteY0" fmla="*/ 740 h 156045"/>
              <a:gd name="connsiteX1" fmla="*/ 1791 w 17666"/>
              <a:gd name="connsiteY1" fmla="*/ 153140 h 156045"/>
              <a:gd name="connsiteX2" fmla="*/ 1791 w 17666"/>
              <a:gd name="connsiteY2" fmla="*/ 95990 h 156045"/>
              <a:gd name="connsiteX3" fmla="*/ 17666 w 17666"/>
              <a:gd name="connsiteY3" fmla="*/ 740 h 156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6045">
                <a:moveTo>
                  <a:pt x="17666" y="740"/>
                </a:moveTo>
                <a:cubicBezTo>
                  <a:pt x="17666" y="10265"/>
                  <a:pt x="4437" y="137265"/>
                  <a:pt x="1791" y="153140"/>
                </a:cubicBezTo>
                <a:cubicBezTo>
                  <a:pt x="-855" y="169015"/>
                  <a:pt x="-326" y="115569"/>
                  <a:pt x="1791" y="95990"/>
                </a:cubicBezTo>
                <a:cubicBezTo>
                  <a:pt x="3908" y="76411"/>
                  <a:pt x="17666" y="-8785"/>
                  <a:pt x="17666" y="74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D8B06060-FA0E-F822-4CAF-578A728BDFBF}"/>
              </a:ext>
            </a:extLst>
          </p:cNvPr>
          <p:cNvSpPr/>
          <p:nvPr/>
        </p:nvSpPr>
        <p:spPr>
          <a:xfrm>
            <a:off x="6750413" y="2149317"/>
            <a:ext cx="56840" cy="203673"/>
          </a:xfrm>
          <a:custGeom>
            <a:avLst/>
            <a:gdLst>
              <a:gd name="connsiteX0" fmla="*/ 56787 w 56840"/>
              <a:gd name="connsiteY0" fmla="*/ 158 h 203673"/>
              <a:gd name="connsiteX1" fmla="*/ 15512 w 56840"/>
              <a:gd name="connsiteY1" fmla="*/ 111283 h 203673"/>
              <a:gd name="connsiteX2" fmla="*/ 2812 w 56840"/>
              <a:gd name="connsiteY2" fmla="*/ 203358 h 203673"/>
              <a:gd name="connsiteX3" fmla="*/ 5987 w 56840"/>
              <a:gd name="connsiteY3" fmla="*/ 136683 h 203673"/>
              <a:gd name="connsiteX4" fmla="*/ 56787 w 56840"/>
              <a:gd name="connsiteY4" fmla="*/ 158 h 20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40" h="203673">
                <a:moveTo>
                  <a:pt x="56787" y="158"/>
                </a:moveTo>
                <a:cubicBezTo>
                  <a:pt x="58374" y="-4075"/>
                  <a:pt x="24508" y="77416"/>
                  <a:pt x="15512" y="111283"/>
                </a:cubicBezTo>
                <a:cubicBezTo>
                  <a:pt x="6516" y="145150"/>
                  <a:pt x="4399" y="199125"/>
                  <a:pt x="2812" y="203358"/>
                </a:cubicBezTo>
                <a:cubicBezTo>
                  <a:pt x="1225" y="207591"/>
                  <a:pt x="-4067" y="168433"/>
                  <a:pt x="5987" y="136683"/>
                </a:cubicBezTo>
                <a:cubicBezTo>
                  <a:pt x="16041" y="104933"/>
                  <a:pt x="55200" y="4391"/>
                  <a:pt x="56787" y="1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94947DEF-6D27-E623-E794-9F3C8B12F715}"/>
              </a:ext>
            </a:extLst>
          </p:cNvPr>
          <p:cNvSpPr/>
          <p:nvPr/>
        </p:nvSpPr>
        <p:spPr>
          <a:xfrm>
            <a:off x="7003852" y="2282822"/>
            <a:ext cx="57373" cy="120660"/>
          </a:xfrm>
          <a:custGeom>
            <a:avLst/>
            <a:gdLst>
              <a:gd name="connsiteX0" fmla="*/ 57348 w 57373"/>
              <a:gd name="connsiteY0" fmla="*/ 3 h 120660"/>
              <a:gd name="connsiteX1" fmla="*/ 16073 w 57373"/>
              <a:gd name="connsiteY1" fmla="*/ 73028 h 120660"/>
              <a:gd name="connsiteX2" fmla="*/ 198 w 57373"/>
              <a:gd name="connsiteY2" fmla="*/ 120653 h 120660"/>
              <a:gd name="connsiteX3" fmla="*/ 9723 w 57373"/>
              <a:gd name="connsiteY3" fmla="*/ 76203 h 120660"/>
              <a:gd name="connsiteX4" fmla="*/ 57348 w 57373"/>
              <a:gd name="connsiteY4" fmla="*/ 3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73" h="120660">
                <a:moveTo>
                  <a:pt x="57348" y="3"/>
                </a:moveTo>
                <a:cubicBezTo>
                  <a:pt x="58406" y="-526"/>
                  <a:pt x="25598" y="52920"/>
                  <a:pt x="16073" y="73028"/>
                </a:cubicBezTo>
                <a:cubicBezTo>
                  <a:pt x="6548" y="93136"/>
                  <a:pt x="1256" y="120124"/>
                  <a:pt x="198" y="120653"/>
                </a:cubicBezTo>
                <a:cubicBezTo>
                  <a:pt x="-860" y="121182"/>
                  <a:pt x="2315" y="93665"/>
                  <a:pt x="9723" y="76203"/>
                </a:cubicBezTo>
                <a:cubicBezTo>
                  <a:pt x="17131" y="58741"/>
                  <a:pt x="56290" y="532"/>
                  <a:pt x="57348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92A8F7FD-B5D3-F19A-FEDD-E69EC61D7F3E}"/>
              </a:ext>
            </a:extLst>
          </p:cNvPr>
          <p:cNvSpPr/>
          <p:nvPr/>
        </p:nvSpPr>
        <p:spPr>
          <a:xfrm>
            <a:off x="7085395" y="2333437"/>
            <a:ext cx="83812" cy="105203"/>
          </a:xfrm>
          <a:custGeom>
            <a:avLst/>
            <a:gdLst>
              <a:gd name="connsiteX0" fmla="*/ 83755 w 83812"/>
              <a:gd name="connsiteY0" fmla="*/ 188 h 105203"/>
              <a:gd name="connsiteX1" fmla="*/ 4380 w 83812"/>
              <a:gd name="connsiteY1" fmla="*/ 101788 h 105203"/>
              <a:gd name="connsiteX2" fmla="*/ 17080 w 83812"/>
              <a:gd name="connsiteY2" fmla="*/ 76388 h 105203"/>
              <a:gd name="connsiteX3" fmla="*/ 83755 w 83812"/>
              <a:gd name="connsiteY3" fmla="*/ 188 h 10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12" h="105203">
                <a:moveTo>
                  <a:pt x="83755" y="188"/>
                </a:moveTo>
                <a:cubicBezTo>
                  <a:pt x="81638" y="4421"/>
                  <a:pt x="15492" y="89088"/>
                  <a:pt x="4380" y="101788"/>
                </a:cubicBezTo>
                <a:cubicBezTo>
                  <a:pt x="-6732" y="114488"/>
                  <a:pt x="5438" y="88559"/>
                  <a:pt x="17080" y="76388"/>
                </a:cubicBezTo>
                <a:cubicBezTo>
                  <a:pt x="28722" y="64217"/>
                  <a:pt x="85872" y="-4045"/>
                  <a:pt x="83755" y="18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F970C073-C9C4-0EBC-AE42-2D2F498F4FCD}"/>
              </a:ext>
            </a:extLst>
          </p:cNvPr>
          <p:cNvSpPr/>
          <p:nvPr/>
        </p:nvSpPr>
        <p:spPr>
          <a:xfrm>
            <a:off x="7286465" y="2314217"/>
            <a:ext cx="95562" cy="134329"/>
          </a:xfrm>
          <a:custGeom>
            <a:avLst/>
            <a:gdLst>
              <a:gd name="connsiteX0" fmla="*/ 160 w 95562"/>
              <a:gd name="connsiteY0" fmla="*/ 358 h 134329"/>
              <a:gd name="connsiteX1" fmla="*/ 92235 w 95562"/>
              <a:gd name="connsiteY1" fmla="*/ 130533 h 134329"/>
              <a:gd name="connsiteX2" fmla="*/ 70010 w 95562"/>
              <a:gd name="connsiteY2" fmla="*/ 92433 h 134329"/>
              <a:gd name="connsiteX3" fmla="*/ 160 w 95562"/>
              <a:gd name="connsiteY3" fmla="*/ 358 h 13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62" h="134329">
                <a:moveTo>
                  <a:pt x="160" y="358"/>
                </a:moveTo>
                <a:cubicBezTo>
                  <a:pt x="3864" y="6708"/>
                  <a:pt x="80593" y="115187"/>
                  <a:pt x="92235" y="130533"/>
                </a:cubicBezTo>
                <a:cubicBezTo>
                  <a:pt x="103877" y="145879"/>
                  <a:pt x="82181" y="110954"/>
                  <a:pt x="70010" y="92433"/>
                </a:cubicBezTo>
                <a:cubicBezTo>
                  <a:pt x="57839" y="73912"/>
                  <a:pt x="-3544" y="-5992"/>
                  <a:pt x="160" y="3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77E86429-79FA-A33F-D464-33BBB46D3170}"/>
              </a:ext>
            </a:extLst>
          </p:cNvPr>
          <p:cNvSpPr/>
          <p:nvPr/>
        </p:nvSpPr>
        <p:spPr>
          <a:xfrm>
            <a:off x="6407456" y="2099721"/>
            <a:ext cx="264001" cy="306731"/>
          </a:xfrm>
          <a:custGeom>
            <a:avLst/>
            <a:gdLst>
              <a:gd name="connsiteX0" fmla="*/ 263219 w 264001"/>
              <a:gd name="connsiteY0" fmla="*/ 2129 h 306731"/>
              <a:gd name="connsiteX1" fmla="*/ 6044 w 264001"/>
              <a:gd name="connsiteY1" fmla="*/ 300579 h 306731"/>
              <a:gd name="connsiteX2" fmla="*/ 79069 w 264001"/>
              <a:gd name="connsiteY2" fmla="*/ 205329 h 306731"/>
              <a:gd name="connsiteX3" fmla="*/ 53669 w 264001"/>
              <a:gd name="connsiteY3" fmla="*/ 224379 h 306731"/>
              <a:gd name="connsiteX4" fmla="*/ 142569 w 264001"/>
              <a:gd name="connsiteY4" fmla="*/ 138654 h 306731"/>
              <a:gd name="connsiteX5" fmla="*/ 88594 w 264001"/>
              <a:gd name="connsiteY5" fmla="*/ 164054 h 306731"/>
              <a:gd name="connsiteX6" fmla="*/ 263219 w 264001"/>
              <a:gd name="connsiteY6" fmla="*/ 2129 h 30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001" h="306731">
                <a:moveTo>
                  <a:pt x="263219" y="2129"/>
                </a:moveTo>
                <a:cubicBezTo>
                  <a:pt x="249461" y="24883"/>
                  <a:pt x="36736" y="266712"/>
                  <a:pt x="6044" y="300579"/>
                </a:cubicBezTo>
                <a:cubicBezTo>
                  <a:pt x="-24648" y="334446"/>
                  <a:pt x="71132" y="218029"/>
                  <a:pt x="79069" y="205329"/>
                </a:cubicBezTo>
                <a:cubicBezTo>
                  <a:pt x="87006" y="192629"/>
                  <a:pt x="43086" y="235491"/>
                  <a:pt x="53669" y="224379"/>
                </a:cubicBezTo>
                <a:cubicBezTo>
                  <a:pt x="64252" y="213267"/>
                  <a:pt x="136748" y="148708"/>
                  <a:pt x="142569" y="138654"/>
                </a:cubicBezTo>
                <a:cubicBezTo>
                  <a:pt x="148390" y="128600"/>
                  <a:pt x="72190" y="182046"/>
                  <a:pt x="88594" y="164054"/>
                </a:cubicBezTo>
                <a:cubicBezTo>
                  <a:pt x="104998" y="146062"/>
                  <a:pt x="276977" y="-20625"/>
                  <a:pt x="263219" y="2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A2C6D85E-1703-1400-9996-9CA424DEE516}"/>
              </a:ext>
            </a:extLst>
          </p:cNvPr>
          <p:cNvSpPr/>
          <p:nvPr/>
        </p:nvSpPr>
        <p:spPr>
          <a:xfrm>
            <a:off x="6283376" y="2587547"/>
            <a:ext cx="92102" cy="390882"/>
          </a:xfrm>
          <a:custGeom>
            <a:avLst/>
            <a:gdLst>
              <a:gd name="connsiteX0" fmla="*/ 92024 w 92102"/>
              <a:gd name="connsiteY0" fmla="*/ 78 h 390882"/>
              <a:gd name="connsiteX1" fmla="*/ 38049 w 92102"/>
              <a:gd name="connsiteY1" fmla="*/ 190578 h 390882"/>
              <a:gd name="connsiteX2" fmla="*/ 3124 w 92102"/>
              <a:gd name="connsiteY2" fmla="*/ 384253 h 390882"/>
              <a:gd name="connsiteX3" fmla="*/ 3124 w 92102"/>
              <a:gd name="connsiteY3" fmla="*/ 330278 h 390882"/>
              <a:gd name="connsiteX4" fmla="*/ 15824 w 92102"/>
              <a:gd name="connsiteY4" fmla="*/ 177878 h 390882"/>
              <a:gd name="connsiteX5" fmla="*/ 12649 w 92102"/>
              <a:gd name="connsiteY5" fmla="*/ 292178 h 390882"/>
              <a:gd name="connsiteX6" fmla="*/ 25349 w 92102"/>
              <a:gd name="connsiteY6" fmla="*/ 168353 h 390882"/>
              <a:gd name="connsiteX7" fmla="*/ 92024 w 92102"/>
              <a:gd name="connsiteY7" fmla="*/ 78 h 39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02" h="390882">
                <a:moveTo>
                  <a:pt x="92024" y="78"/>
                </a:moveTo>
                <a:cubicBezTo>
                  <a:pt x="94141" y="3782"/>
                  <a:pt x="52866" y="126549"/>
                  <a:pt x="38049" y="190578"/>
                </a:cubicBezTo>
                <a:cubicBezTo>
                  <a:pt x="23232" y="254607"/>
                  <a:pt x="8945" y="360970"/>
                  <a:pt x="3124" y="384253"/>
                </a:cubicBezTo>
                <a:cubicBezTo>
                  <a:pt x="-2697" y="407536"/>
                  <a:pt x="1007" y="364674"/>
                  <a:pt x="3124" y="330278"/>
                </a:cubicBezTo>
                <a:cubicBezTo>
                  <a:pt x="5241" y="295882"/>
                  <a:pt x="14236" y="184228"/>
                  <a:pt x="15824" y="177878"/>
                </a:cubicBezTo>
                <a:cubicBezTo>
                  <a:pt x="17411" y="171528"/>
                  <a:pt x="11062" y="293765"/>
                  <a:pt x="12649" y="292178"/>
                </a:cubicBezTo>
                <a:cubicBezTo>
                  <a:pt x="14236" y="290591"/>
                  <a:pt x="12649" y="212274"/>
                  <a:pt x="25349" y="168353"/>
                </a:cubicBezTo>
                <a:cubicBezTo>
                  <a:pt x="38049" y="124432"/>
                  <a:pt x="89907" y="-3626"/>
                  <a:pt x="9202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89F260F9-911C-230A-CE72-6087724E73A8}"/>
              </a:ext>
            </a:extLst>
          </p:cNvPr>
          <p:cNvSpPr/>
          <p:nvPr/>
        </p:nvSpPr>
        <p:spPr>
          <a:xfrm>
            <a:off x="6285852" y="3105009"/>
            <a:ext cx="42127" cy="254301"/>
          </a:xfrm>
          <a:custGeom>
            <a:avLst/>
            <a:gdLst>
              <a:gd name="connsiteX0" fmla="*/ 41923 w 42127"/>
              <a:gd name="connsiteY0" fmla="*/ 141 h 254301"/>
              <a:gd name="connsiteX1" fmla="*/ 16523 w 42127"/>
              <a:gd name="connsiteY1" fmla="*/ 187466 h 254301"/>
              <a:gd name="connsiteX2" fmla="*/ 16523 w 42127"/>
              <a:gd name="connsiteY2" fmla="*/ 254141 h 254301"/>
              <a:gd name="connsiteX3" fmla="*/ 19698 w 42127"/>
              <a:gd name="connsiteY3" fmla="*/ 203341 h 254301"/>
              <a:gd name="connsiteX4" fmla="*/ 13348 w 42127"/>
              <a:gd name="connsiteY4" fmla="*/ 117616 h 254301"/>
              <a:gd name="connsiteX5" fmla="*/ 648 w 42127"/>
              <a:gd name="connsiteY5" fmla="*/ 155716 h 254301"/>
              <a:gd name="connsiteX6" fmla="*/ 41923 w 42127"/>
              <a:gd name="connsiteY6" fmla="*/ 141 h 25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7" h="254301">
                <a:moveTo>
                  <a:pt x="41923" y="141"/>
                </a:moveTo>
                <a:cubicBezTo>
                  <a:pt x="44569" y="5433"/>
                  <a:pt x="20756" y="145133"/>
                  <a:pt x="16523" y="187466"/>
                </a:cubicBezTo>
                <a:cubicBezTo>
                  <a:pt x="12290" y="229799"/>
                  <a:pt x="15994" y="251495"/>
                  <a:pt x="16523" y="254141"/>
                </a:cubicBezTo>
                <a:cubicBezTo>
                  <a:pt x="17052" y="256787"/>
                  <a:pt x="20227" y="226095"/>
                  <a:pt x="19698" y="203341"/>
                </a:cubicBezTo>
                <a:cubicBezTo>
                  <a:pt x="19169" y="180587"/>
                  <a:pt x="16523" y="125554"/>
                  <a:pt x="13348" y="117616"/>
                </a:cubicBezTo>
                <a:cubicBezTo>
                  <a:pt x="10173" y="109678"/>
                  <a:pt x="-3056" y="171591"/>
                  <a:pt x="648" y="155716"/>
                </a:cubicBezTo>
                <a:cubicBezTo>
                  <a:pt x="4352" y="139841"/>
                  <a:pt x="39277" y="-5151"/>
                  <a:pt x="41923" y="14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147AD2A4-3102-4F5A-1EFD-EA68F6A70B65}"/>
              </a:ext>
            </a:extLst>
          </p:cNvPr>
          <p:cNvSpPr/>
          <p:nvPr/>
        </p:nvSpPr>
        <p:spPr>
          <a:xfrm>
            <a:off x="6388100" y="3400294"/>
            <a:ext cx="60476" cy="315178"/>
          </a:xfrm>
          <a:custGeom>
            <a:avLst/>
            <a:gdLst>
              <a:gd name="connsiteX0" fmla="*/ 19050 w 60476"/>
              <a:gd name="connsiteY0" fmla="*/ 131 h 315178"/>
              <a:gd name="connsiteX1" fmla="*/ 19050 w 60476"/>
              <a:gd name="connsiteY1" fmla="*/ 225556 h 315178"/>
              <a:gd name="connsiteX2" fmla="*/ 60325 w 60476"/>
              <a:gd name="connsiteY2" fmla="*/ 314456 h 315178"/>
              <a:gd name="connsiteX3" fmla="*/ 31750 w 60476"/>
              <a:gd name="connsiteY3" fmla="*/ 263656 h 315178"/>
              <a:gd name="connsiteX4" fmla="*/ 0 w 60476"/>
              <a:gd name="connsiteY4" fmla="*/ 193806 h 315178"/>
              <a:gd name="connsiteX5" fmla="*/ 19050 w 60476"/>
              <a:gd name="connsiteY5" fmla="*/ 131 h 31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76" h="315178">
                <a:moveTo>
                  <a:pt x="19050" y="131"/>
                </a:moveTo>
                <a:cubicBezTo>
                  <a:pt x="22225" y="5423"/>
                  <a:pt x="12171" y="173169"/>
                  <a:pt x="19050" y="225556"/>
                </a:cubicBezTo>
                <a:cubicBezTo>
                  <a:pt x="25929" y="277944"/>
                  <a:pt x="58208" y="308106"/>
                  <a:pt x="60325" y="314456"/>
                </a:cubicBezTo>
                <a:cubicBezTo>
                  <a:pt x="62442" y="320806"/>
                  <a:pt x="41804" y="283764"/>
                  <a:pt x="31750" y="263656"/>
                </a:cubicBezTo>
                <a:cubicBezTo>
                  <a:pt x="21696" y="243548"/>
                  <a:pt x="0" y="236668"/>
                  <a:pt x="0" y="193806"/>
                </a:cubicBezTo>
                <a:cubicBezTo>
                  <a:pt x="0" y="150944"/>
                  <a:pt x="15875" y="-5161"/>
                  <a:pt x="1905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80148BC6-D4BE-EA8F-1DAE-79AB7DFB63F7}"/>
              </a:ext>
            </a:extLst>
          </p:cNvPr>
          <p:cNvSpPr/>
          <p:nvPr/>
        </p:nvSpPr>
        <p:spPr>
          <a:xfrm>
            <a:off x="6349360" y="3631924"/>
            <a:ext cx="86733" cy="357909"/>
          </a:xfrm>
          <a:custGeom>
            <a:avLst/>
            <a:gdLst>
              <a:gd name="connsiteX0" fmla="*/ 3815 w 86733"/>
              <a:gd name="connsiteY0" fmla="*/ 276 h 357909"/>
              <a:gd name="connsiteX1" fmla="*/ 16515 w 86733"/>
              <a:gd name="connsiteY1" fmla="*/ 184426 h 357909"/>
              <a:gd name="connsiteX2" fmla="*/ 22865 w 86733"/>
              <a:gd name="connsiteY2" fmla="*/ 155851 h 357909"/>
              <a:gd name="connsiteX3" fmla="*/ 38740 w 86733"/>
              <a:gd name="connsiteY3" fmla="*/ 276501 h 357909"/>
              <a:gd name="connsiteX4" fmla="*/ 86365 w 86733"/>
              <a:gd name="connsiteY4" fmla="*/ 355876 h 357909"/>
              <a:gd name="connsiteX5" fmla="*/ 57790 w 86733"/>
              <a:gd name="connsiteY5" fmla="*/ 317776 h 357909"/>
              <a:gd name="connsiteX6" fmla="*/ 3815 w 86733"/>
              <a:gd name="connsiteY6" fmla="*/ 146326 h 357909"/>
              <a:gd name="connsiteX7" fmla="*/ 3815 w 86733"/>
              <a:gd name="connsiteY7" fmla="*/ 276 h 35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733" h="357909">
                <a:moveTo>
                  <a:pt x="3815" y="276"/>
                </a:moveTo>
                <a:cubicBezTo>
                  <a:pt x="5932" y="6626"/>
                  <a:pt x="13340" y="158497"/>
                  <a:pt x="16515" y="184426"/>
                </a:cubicBezTo>
                <a:cubicBezTo>
                  <a:pt x="19690" y="210355"/>
                  <a:pt x="19161" y="140505"/>
                  <a:pt x="22865" y="155851"/>
                </a:cubicBezTo>
                <a:cubicBezTo>
                  <a:pt x="26569" y="171197"/>
                  <a:pt x="28157" y="243164"/>
                  <a:pt x="38740" y="276501"/>
                </a:cubicBezTo>
                <a:cubicBezTo>
                  <a:pt x="49323" y="309839"/>
                  <a:pt x="83190" y="348997"/>
                  <a:pt x="86365" y="355876"/>
                </a:cubicBezTo>
                <a:cubicBezTo>
                  <a:pt x="89540" y="362755"/>
                  <a:pt x="71548" y="352701"/>
                  <a:pt x="57790" y="317776"/>
                </a:cubicBezTo>
                <a:cubicBezTo>
                  <a:pt x="44032" y="282851"/>
                  <a:pt x="11223" y="193951"/>
                  <a:pt x="3815" y="146326"/>
                </a:cubicBezTo>
                <a:cubicBezTo>
                  <a:pt x="-3593" y="98701"/>
                  <a:pt x="1698" y="-6074"/>
                  <a:pt x="3815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2D917848-2C67-8E53-F711-866CB7E3558A}"/>
              </a:ext>
            </a:extLst>
          </p:cNvPr>
          <p:cNvSpPr/>
          <p:nvPr/>
        </p:nvSpPr>
        <p:spPr>
          <a:xfrm>
            <a:off x="6445023" y="4016352"/>
            <a:ext cx="153673" cy="225475"/>
          </a:xfrm>
          <a:custGeom>
            <a:avLst/>
            <a:gdLst>
              <a:gd name="connsiteX0" fmla="*/ 227 w 153673"/>
              <a:gd name="connsiteY0" fmla="*/ 23 h 225475"/>
              <a:gd name="connsiteX1" fmla="*/ 92302 w 153673"/>
              <a:gd name="connsiteY1" fmla="*/ 114323 h 225475"/>
              <a:gd name="connsiteX2" fmla="*/ 152627 w 153673"/>
              <a:gd name="connsiteY2" fmla="*/ 225448 h 225475"/>
              <a:gd name="connsiteX3" fmla="*/ 120877 w 153673"/>
              <a:gd name="connsiteY3" fmla="*/ 123848 h 225475"/>
              <a:gd name="connsiteX4" fmla="*/ 227 w 153673"/>
              <a:gd name="connsiteY4" fmla="*/ 23 h 2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673" h="225475">
                <a:moveTo>
                  <a:pt x="227" y="23"/>
                </a:moveTo>
                <a:cubicBezTo>
                  <a:pt x="-4535" y="-1564"/>
                  <a:pt x="66902" y="76752"/>
                  <a:pt x="92302" y="114323"/>
                </a:cubicBezTo>
                <a:cubicBezTo>
                  <a:pt x="117702" y="151894"/>
                  <a:pt x="147865" y="223861"/>
                  <a:pt x="152627" y="225448"/>
                </a:cubicBezTo>
                <a:cubicBezTo>
                  <a:pt x="157389" y="227035"/>
                  <a:pt x="145748" y="160360"/>
                  <a:pt x="120877" y="123848"/>
                </a:cubicBezTo>
                <a:cubicBezTo>
                  <a:pt x="96006" y="87336"/>
                  <a:pt x="4989" y="1610"/>
                  <a:pt x="227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1146897F-1F03-3952-4252-DD4F67C533AB}"/>
              </a:ext>
            </a:extLst>
          </p:cNvPr>
          <p:cNvSpPr/>
          <p:nvPr/>
        </p:nvSpPr>
        <p:spPr>
          <a:xfrm>
            <a:off x="6800768" y="4206533"/>
            <a:ext cx="410237" cy="387698"/>
          </a:xfrm>
          <a:custGeom>
            <a:avLst/>
            <a:gdLst>
              <a:gd name="connsiteX0" fmla="*/ 82 w 410237"/>
              <a:gd name="connsiteY0" fmla="*/ 342 h 387698"/>
              <a:gd name="connsiteX1" fmla="*/ 177882 w 410237"/>
              <a:gd name="connsiteY1" fmla="*/ 241642 h 387698"/>
              <a:gd name="connsiteX2" fmla="*/ 266782 w 410237"/>
              <a:gd name="connsiteY2" fmla="*/ 359117 h 387698"/>
              <a:gd name="connsiteX3" fmla="*/ 266782 w 410237"/>
              <a:gd name="connsiteY3" fmla="*/ 343242 h 387698"/>
              <a:gd name="connsiteX4" fmla="*/ 409657 w 410237"/>
              <a:gd name="connsiteY4" fmla="*/ 387692 h 387698"/>
              <a:gd name="connsiteX5" fmla="*/ 314407 w 410237"/>
              <a:gd name="connsiteY5" fmla="*/ 346417 h 387698"/>
              <a:gd name="connsiteX6" fmla="*/ 244557 w 410237"/>
              <a:gd name="connsiteY6" fmla="*/ 317842 h 387698"/>
              <a:gd name="connsiteX7" fmla="*/ 155657 w 410237"/>
              <a:gd name="connsiteY7" fmla="*/ 190842 h 387698"/>
              <a:gd name="connsiteX8" fmla="*/ 82 w 410237"/>
              <a:gd name="connsiteY8" fmla="*/ 342 h 38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237" h="387698">
                <a:moveTo>
                  <a:pt x="82" y="342"/>
                </a:moveTo>
                <a:cubicBezTo>
                  <a:pt x="3786" y="8809"/>
                  <a:pt x="133432" y="181846"/>
                  <a:pt x="177882" y="241642"/>
                </a:cubicBezTo>
                <a:cubicBezTo>
                  <a:pt x="222332" y="301438"/>
                  <a:pt x="251965" y="342184"/>
                  <a:pt x="266782" y="359117"/>
                </a:cubicBezTo>
                <a:cubicBezTo>
                  <a:pt x="281599" y="376050"/>
                  <a:pt x="242970" y="338480"/>
                  <a:pt x="266782" y="343242"/>
                </a:cubicBezTo>
                <a:cubicBezTo>
                  <a:pt x="290594" y="348004"/>
                  <a:pt x="401720" y="387163"/>
                  <a:pt x="409657" y="387692"/>
                </a:cubicBezTo>
                <a:cubicBezTo>
                  <a:pt x="417595" y="388221"/>
                  <a:pt x="341924" y="358059"/>
                  <a:pt x="314407" y="346417"/>
                </a:cubicBezTo>
                <a:cubicBezTo>
                  <a:pt x="286890" y="334775"/>
                  <a:pt x="271015" y="343771"/>
                  <a:pt x="244557" y="317842"/>
                </a:cubicBezTo>
                <a:cubicBezTo>
                  <a:pt x="218099" y="291913"/>
                  <a:pt x="192699" y="238996"/>
                  <a:pt x="155657" y="190842"/>
                </a:cubicBezTo>
                <a:cubicBezTo>
                  <a:pt x="118615" y="142688"/>
                  <a:pt x="-3622" y="-8125"/>
                  <a:pt x="82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023FFE8A-4B8C-9B10-F1C2-B5CCB7534C67}"/>
              </a:ext>
            </a:extLst>
          </p:cNvPr>
          <p:cNvSpPr/>
          <p:nvPr/>
        </p:nvSpPr>
        <p:spPr>
          <a:xfrm>
            <a:off x="7375435" y="4279755"/>
            <a:ext cx="413078" cy="260498"/>
          </a:xfrm>
          <a:custGeom>
            <a:avLst/>
            <a:gdLst>
              <a:gd name="connsiteX0" fmla="*/ 412840 w 413078"/>
              <a:gd name="connsiteY0" fmla="*/ 145 h 260498"/>
              <a:gd name="connsiteX1" fmla="*/ 247740 w 413078"/>
              <a:gd name="connsiteY1" fmla="*/ 152545 h 260498"/>
              <a:gd name="connsiteX2" fmla="*/ 90 w 413078"/>
              <a:gd name="connsiteY2" fmla="*/ 260495 h 260498"/>
              <a:gd name="connsiteX3" fmla="*/ 276315 w 413078"/>
              <a:gd name="connsiteY3" fmla="*/ 149370 h 260498"/>
              <a:gd name="connsiteX4" fmla="*/ 212815 w 413078"/>
              <a:gd name="connsiteY4" fmla="*/ 181120 h 260498"/>
              <a:gd name="connsiteX5" fmla="*/ 412840 w 413078"/>
              <a:gd name="connsiteY5" fmla="*/ 145 h 260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3078" h="260498">
                <a:moveTo>
                  <a:pt x="412840" y="145"/>
                </a:moveTo>
                <a:cubicBezTo>
                  <a:pt x="418661" y="-4617"/>
                  <a:pt x="316532" y="109153"/>
                  <a:pt x="247740" y="152545"/>
                </a:cubicBezTo>
                <a:cubicBezTo>
                  <a:pt x="178948" y="195937"/>
                  <a:pt x="-4673" y="261024"/>
                  <a:pt x="90" y="260495"/>
                </a:cubicBezTo>
                <a:cubicBezTo>
                  <a:pt x="4852" y="259966"/>
                  <a:pt x="240861" y="162599"/>
                  <a:pt x="276315" y="149370"/>
                </a:cubicBezTo>
                <a:cubicBezTo>
                  <a:pt x="311769" y="136141"/>
                  <a:pt x="189532" y="200699"/>
                  <a:pt x="212815" y="181120"/>
                </a:cubicBezTo>
                <a:cubicBezTo>
                  <a:pt x="236098" y="161541"/>
                  <a:pt x="407019" y="4907"/>
                  <a:pt x="412840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1E628C18-DEBA-304E-F546-C8ACCEFBF039}"/>
              </a:ext>
            </a:extLst>
          </p:cNvPr>
          <p:cNvSpPr/>
          <p:nvPr/>
        </p:nvSpPr>
        <p:spPr>
          <a:xfrm>
            <a:off x="8004144" y="3089247"/>
            <a:ext cx="131768" cy="276304"/>
          </a:xfrm>
          <a:custGeom>
            <a:avLst/>
            <a:gdLst>
              <a:gd name="connsiteX0" fmla="*/ 31 w 131768"/>
              <a:gd name="connsiteY0" fmla="*/ 28 h 276304"/>
              <a:gd name="connsiteX1" fmla="*/ 117506 w 131768"/>
              <a:gd name="connsiteY1" fmla="*/ 158778 h 276304"/>
              <a:gd name="connsiteX2" fmla="*/ 92106 w 131768"/>
              <a:gd name="connsiteY2" fmla="*/ 276253 h 276304"/>
              <a:gd name="connsiteX3" fmla="*/ 130206 w 131768"/>
              <a:gd name="connsiteY3" fmla="*/ 171478 h 276304"/>
              <a:gd name="connsiteX4" fmla="*/ 31 w 131768"/>
              <a:gd name="connsiteY4" fmla="*/ 28 h 27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768" h="276304">
                <a:moveTo>
                  <a:pt x="31" y="28"/>
                </a:moveTo>
                <a:cubicBezTo>
                  <a:pt x="-2086" y="-2089"/>
                  <a:pt x="102160" y="112740"/>
                  <a:pt x="117506" y="158778"/>
                </a:cubicBezTo>
                <a:cubicBezTo>
                  <a:pt x="132852" y="204816"/>
                  <a:pt x="89989" y="274136"/>
                  <a:pt x="92106" y="276253"/>
                </a:cubicBezTo>
                <a:cubicBezTo>
                  <a:pt x="94223" y="278370"/>
                  <a:pt x="140789" y="214340"/>
                  <a:pt x="130206" y="171478"/>
                </a:cubicBezTo>
                <a:cubicBezTo>
                  <a:pt x="119623" y="128616"/>
                  <a:pt x="2148" y="2145"/>
                  <a:pt x="3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7036740D-D9D8-0A29-0CD6-D86446EB1D04}"/>
              </a:ext>
            </a:extLst>
          </p:cNvPr>
          <p:cNvSpPr/>
          <p:nvPr/>
        </p:nvSpPr>
        <p:spPr>
          <a:xfrm>
            <a:off x="7708180" y="3834911"/>
            <a:ext cx="239926" cy="293707"/>
          </a:xfrm>
          <a:custGeom>
            <a:avLst/>
            <a:gdLst>
              <a:gd name="connsiteX0" fmla="*/ 238845 w 239926"/>
              <a:gd name="connsiteY0" fmla="*/ 489 h 293707"/>
              <a:gd name="connsiteX1" fmla="*/ 720 w 239926"/>
              <a:gd name="connsiteY1" fmla="*/ 292589 h 293707"/>
              <a:gd name="connsiteX2" fmla="*/ 162645 w 239926"/>
              <a:gd name="connsiteY2" fmla="*/ 105264 h 293707"/>
              <a:gd name="connsiteX3" fmla="*/ 92795 w 239926"/>
              <a:gd name="connsiteY3" fmla="*/ 219564 h 293707"/>
              <a:gd name="connsiteX4" fmla="*/ 238845 w 239926"/>
              <a:gd name="connsiteY4" fmla="*/ 489 h 293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926" h="293707">
                <a:moveTo>
                  <a:pt x="238845" y="489"/>
                </a:moveTo>
                <a:cubicBezTo>
                  <a:pt x="223499" y="12660"/>
                  <a:pt x="13420" y="275127"/>
                  <a:pt x="720" y="292589"/>
                </a:cubicBezTo>
                <a:cubicBezTo>
                  <a:pt x="-11980" y="310052"/>
                  <a:pt x="147299" y="117435"/>
                  <a:pt x="162645" y="105264"/>
                </a:cubicBezTo>
                <a:cubicBezTo>
                  <a:pt x="177991" y="93093"/>
                  <a:pt x="84328" y="232264"/>
                  <a:pt x="92795" y="219564"/>
                </a:cubicBezTo>
                <a:cubicBezTo>
                  <a:pt x="101262" y="206864"/>
                  <a:pt x="254191" y="-11682"/>
                  <a:pt x="238845" y="48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B1D4AB6-7528-DD56-138E-13CD188E17F1}"/>
              </a:ext>
            </a:extLst>
          </p:cNvPr>
          <p:cNvSpPr/>
          <p:nvPr/>
        </p:nvSpPr>
        <p:spPr>
          <a:xfrm>
            <a:off x="6512894" y="3746500"/>
            <a:ext cx="82413" cy="200988"/>
          </a:xfrm>
          <a:custGeom>
            <a:avLst/>
            <a:gdLst>
              <a:gd name="connsiteX0" fmla="*/ 2206 w 82413"/>
              <a:gd name="connsiteY0" fmla="*/ 0 h 200988"/>
              <a:gd name="connsiteX1" fmla="*/ 21256 w 82413"/>
              <a:gd name="connsiteY1" fmla="*/ 120650 h 200988"/>
              <a:gd name="connsiteX2" fmla="*/ 81581 w 82413"/>
              <a:gd name="connsiteY2" fmla="*/ 200025 h 200988"/>
              <a:gd name="connsiteX3" fmla="*/ 53006 w 82413"/>
              <a:gd name="connsiteY3" fmla="*/ 161925 h 200988"/>
              <a:gd name="connsiteX4" fmla="*/ 5381 w 82413"/>
              <a:gd name="connsiteY4" fmla="*/ 120650 h 200988"/>
              <a:gd name="connsiteX5" fmla="*/ 2206 w 82413"/>
              <a:gd name="connsiteY5" fmla="*/ 0 h 20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13" h="200988">
                <a:moveTo>
                  <a:pt x="2206" y="0"/>
                </a:moveTo>
                <a:cubicBezTo>
                  <a:pt x="4852" y="0"/>
                  <a:pt x="8027" y="87313"/>
                  <a:pt x="21256" y="120650"/>
                </a:cubicBezTo>
                <a:cubicBezTo>
                  <a:pt x="34485" y="153987"/>
                  <a:pt x="76289" y="193146"/>
                  <a:pt x="81581" y="200025"/>
                </a:cubicBezTo>
                <a:cubicBezTo>
                  <a:pt x="86873" y="206904"/>
                  <a:pt x="65706" y="175154"/>
                  <a:pt x="53006" y="161925"/>
                </a:cubicBezTo>
                <a:cubicBezTo>
                  <a:pt x="40306" y="148696"/>
                  <a:pt x="12789" y="145521"/>
                  <a:pt x="5381" y="120650"/>
                </a:cubicBezTo>
                <a:cubicBezTo>
                  <a:pt x="-2027" y="95779"/>
                  <a:pt x="-440" y="0"/>
                  <a:pt x="2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271120EE-3105-8C19-DFED-242D8A7A940A}"/>
              </a:ext>
            </a:extLst>
          </p:cNvPr>
          <p:cNvSpPr/>
          <p:nvPr/>
        </p:nvSpPr>
        <p:spPr>
          <a:xfrm>
            <a:off x="6353142" y="2428865"/>
            <a:ext cx="81075" cy="155620"/>
          </a:xfrm>
          <a:custGeom>
            <a:avLst/>
            <a:gdLst>
              <a:gd name="connsiteX0" fmla="*/ 33 w 81075"/>
              <a:gd name="connsiteY0" fmla="*/ 10 h 155620"/>
              <a:gd name="connsiteX1" fmla="*/ 66708 w 81075"/>
              <a:gd name="connsiteY1" fmla="*/ 107960 h 155620"/>
              <a:gd name="connsiteX2" fmla="*/ 76233 w 81075"/>
              <a:gd name="connsiteY2" fmla="*/ 155585 h 155620"/>
              <a:gd name="connsiteX3" fmla="*/ 76233 w 81075"/>
              <a:gd name="connsiteY3" fmla="*/ 101610 h 155620"/>
              <a:gd name="connsiteX4" fmla="*/ 33 w 81075"/>
              <a:gd name="connsiteY4" fmla="*/ 10 h 15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075" h="155620">
                <a:moveTo>
                  <a:pt x="33" y="10"/>
                </a:moveTo>
                <a:cubicBezTo>
                  <a:pt x="-1555" y="1068"/>
                  <a:pt x="54008" y="82031"/>
                  <a:pt x="66708" y="107960"/>
                </a:cubicBezTo>
                <a:cubicBezTo>
                  <a:pt x="79408" y="133889"/>
                  <a:pt x="74645" y="156643"/>
                  <a:pt x="76233" y="155585"/>
                </a:cubicBezTo>
                <a:cubicBezTo>
                  <a:pt x="77821" y="154527"/>
                  <a:pt x="86287" y="125422"/>
                  <a:pt x="76233" y="101610"/>
                </a:cubicBezTo>
                <a:cubicBezTo>
                  <a:pt x="66179" y="77798"/>
                  <a:pt x="1621" y="-1048"/>
                  <a:pt x="3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D0A204CA-91ED-DEE1-684A-56B9ACFDBF4D}"/>
              </a:ext>
            </a:extLst>
          </p:cNvPr>
          <p:cNvSpPr/>
          <p:nvPr/>
        </p:nvSpPr>
        <p:spPr>
          <a:xfrm>
            <a:off x="7908337" y="3860599"/>
            <a:ext cx="127590" cy="270264"/>
          </a:xfrm>
          <a:custGeom>
            <a:avLst/>
            <a:gdLst>
              <a:gd name="connsiteX0" fmla="*/ 127588 w 127590"/>
              <a:gd name="connsiteY0" fmla="*/ 201 h 270264"/>
              <a:gd name="connsiteX1" fmla="*/ 38688 w 127590"/>
              <a:gd name="connsiteY1" fmla="*/ 184351 h 270264"/>
              <a:gd name="connsiteX2" fmla="*/ 588 w 127590"/>
              <a:gd name="connsiteY2" fmla="*/ 270076 h 270264"/>
              <a:gd name="connsiteX3" fmla="*/ 16463 w 127590"/>
              <a:gd name="connsiteY3" fmla="*/ 203401 h 270264"/>
              <a:gd name="connsiteX4" fmla="*/ 29163 w 127590"/>
              <a:gd name="connsiteY4" fmla="*/ 76401 h 270264"/>
              <a:gd name="connsiteX5" fmla="*/ 22813 w 127590"/>
              <a:gd name="connsiteY5" fmla="*/ 228801 h 270264"/>
              <a:gd name="connsiteX6" fmla="*/ 41863 w 127590"/>
              <a:gd name="connsiteY6" fmla="*/ 149426 h 270264"/>
              <a:gd name="connsiteX7" fmla="*/ 127588 w 127590"/>
              <a:gd name="connsiteY7" fmla="*/ 201 h 270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590" h="270264">
                <a:moveTo>
                  <a:pt x="127588" y="201"/>
                </a:moveTo>
                <a:cubicBezTo>
                  <a:pt x="127059" y="6022"/>
                  <a:pt x="59855" y="139372"/>
                  <a:pt x="38688" y="184351"/>
                </a:cubicBezTo>
                <a:cubicBezTo>
                  <a:pt x="17521" y="229330"/>
                  <a:pt x="4292" y="266901"/>
                  <a:pt x="588" y="270076"/>
                </a:cubicBezTo>
                <a:cubicBezTo>
                  <a:pt x="-3116" y="273251"/>
                  <a:pt x="11700" y="235680"/>
                  <a:pt x="16463" y="203401"/>
                </a:cubicBezTo>
                <a:cubicBezTo>
                  <a:pt x="21225" y="171122"/>
                  <a:pt x="28105" y="72168"/>
                  <a:pt x="29163" y="76401"/>
                </a:cubicBezTo>
                <a:cubicBezTo>
                  <a:pt x="30221" y="80634"/>
                  <a:pt x="20696" y="216630"/>
                  <a:pt x="22813" y="228801"/>
                </a:cubicBezTo>
                <a:cubicBezTo>
                  <a:pt x="24930" y="240972"/>
                  <a:pt x="27575" y="182234"/>
                  <a:pt x="41863" y="149426"/>
                </a:cubicBezTo>
                <a:cubicBezTo>
                  <a:pt x="56150" y="116618"/>
                  <a:pt x="128117" y="-5620"/>
                  <a:pt x="127588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7D730519-72BB-9390-1B6D-1C5D58103302}"/>
              </a:ext>
            </a:extLst>
          </p:cNvPr>
          <p:cNvSpPr/>
          <p:nvPr/>
        </p:nvSpPr>
        <p:spPr>
          <a:xfrm>
            <a:off x="7947007" y="3184523"/>
            <a:ext cx="68139" cy="225430"/>
          </a:xfrm>
          <a:custGeom>
            <a:avLst/>
            <a:gdLst>
              <a:gd name="connsiteX0" fmla="*/ 18 w 68139"/>
              <a:gd name="connsiteY0" fmla="*/ 2 h 225430"/>
              <a:gd name="connsiteX1" fmla="*/ 53993 w 68139"/>
              <a:gd name="connsiteY1" fmla="*/ 117477 h 225430"/>
              <a:gd name="connsiteX2" fmla="*/ 66693 w 68139"/>
              <a:gd name="connsiteY2" fmla="*/ 225427 h 225430"/>
              <a:gd name="connsiteX3" fmla="*/ 60343 w 68139"/>
              <a:gd name="connsiteY3" fmla="*/ 120652 h 225430"/>
              <a:gd name="connsiteX4" fmla="*/ 18 w 68139"/>
              <a:gd name="connsiteY4" fmla="*/ 2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39" h="225430">
                <a:moveTo>
                  <a:pt x="18" y="2"/>
                </a:moveTo>
                <a:cubicBezTo>
                  <a:pt x="-1040" y="-527"/>
                  <a:pt x="42881" y="79906"/>
                  <a:pt x="53993" y="117477"/>
                </a:cubicBezTo>
                <a:cubicBezTo>
                  <a:pt x="65106" y="155048"/>
                  <a:pt x="65635" y="224898"/>
                  <a:pt x="66693" y="225427"/>
                </a:cubicBezTo>
                <a:cubicBezTo>
                  <a:pt x="67751" y="225956"/>
                  <a:pt x="71456" y="158223"/>
                  <a:pt x="60343" y="120652"/>
                </a:cubicBezTo>
                <a:cubicBezTo>
                  <a:pt x="49231" y="83081"/>
                  <a:pt x="1076" y="531"/>
                  <a:pt x="18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4DF5D896-AB0E-F9FF-7148-A6D40DAEC58E}"/>
              </a:ext>
            </a:extLst>
          </p:cNvPr>
          <p:cNvSpPr/>
          <p:nvPr/>
        </p:nvSpPr>
        <p:spPr>
          <a:xfrm>
            <a:off x="6524622" y="3282818"/>
            <a:ext cx="92417" cy="216034"/>
          </a:xfrm>
          <a:custGeom>
            <a:avLst/>
            <a:gdLst>
              <a:gd name="connsiteX0" fmla="*/ 3 w 92417"/>
              <a:gd name="connsiteY0" fmla="*/ 132 h 216034"/>
              <a:gd name="connsiteX1" fmla="*/ 73028 w 92417"/>
              <a:gd name="connsiteY1" fmla="*/ 111257 h 216034"/>
              <a:gd name="connsiteX2" fmla="*/ 92078 w 92417"/>
              <a:gd name="connsiteY2" fmla="*/ 216032 h 216034"/>
              <a:gd name="connsiteX3" fmla="*/ 85728 w 92417"/>
              <a:gd name="connsiteY3" fmla="*/ 114432 h 216034"/>
              <a:gd name="connsiteX4" fmla="*/ 79378 w 92417"/>
              <a:gd name="connsiteY4" fmla="*/ 133482 h 216034"/>
              <a:gd name="connsiteX5" fmla="*/ 76203 w 92417"/>
              <a:gd name="connsiteY5" fmla="*/ 89032 h 216034"/>
              <a:gd name="connsiteX6" fmla="*/ 3 w 92417"/>
              <a:gd name="connsiteY6" fmla="*/ 132 h 21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17" h="216034">
                <a:moveTo>
                  <a:pt x="3" y="132"/>
                </a:moveTo>
                <a:cubicBezTo>
                  <a:pt x="-526" y="3836"/>
                  <a:pt x="57682" y="75274"/>
                  <a:pt x="73028" y="111257"/>
                </a:cubicBezTo>
                <a:cubicBezTo>
                  <a:pt x="88374" y="147240"/>
                  <a:pt x="89961" y="215503"/>
                  <a:pt x="92078" y="216032"/>
                </a:cubicBezTo>
                <a:cubicBezTo>
                  <a:pt x="94195" y="216561"/>
                  <a:pt x="85728" y="114432"/>
                  <a:pt x="85728" y="114432"/>
                </a:cubicBezTo>
                <a:cubicBezTo>
                  <a:pt x="83611" y="100674"/>
                  <a:pt x="80965" y="137715"/>
                  <a:pt x="79378" y="133482"/>
                </a:cubicBezTo>
                <a:cubicBezTo>
                  <a:pt x="77791" y="129249"/>
                  <a:pt x="91549" y="106494"/>
                  <a:pt x="76203" y="89032"/>
                </a:cubicBezTo>
                <a:cubicBezTo>
                  <a:pt x="60857" y="71570"/>
                  <a:pt x="532" y="-3572"/>
                  <a:pt x="3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1FCD2A59-053B-F3DE-69C2-60040DD4B021}"/>
              </a:ext>
            </a:extLst>
          </p:cNvPr>
          <p:cNvSpPr/>
          <p:nvPr/>
        </p:nvSpPr>
        <p:spPr>
          <a:xfrm>
            <a:off x="6742776" y="3279773"/>
            <a:ext cx="54986" cy="149233"/>
          </a:xfrm>
          <a:custGeom>
            <a:avLst/>
            <a:gdLst>
              <a:gd name="connsiteX0" fmla="*/ 54899 w 54986"/>
              <a:gd name="connsiteY0" fmla="*/ 2 h 149233"/>
              <a:gd name="connsiteX1" fmla="*/ 13624 w 54986"/>
              <a:gd name="connsiteY1" fmla="*/ 92077 h 149233"/>
              <a:gd name="connsiteX2" fmla="*/ 16799 w 54986"/>
              <a:gd name="connsiteY2" fmla="*/ 149227 h 149233"/>
              <a:gd name="connsiteX3" fmla="*/ 924 w 54986"/>
              <a:gd name="connsiteY3" fmla="*/ 88902 h 149233"/>
              <a:gd name="connsiteX4" fmla="*/ 54899 w 54986"/>
              <a:gd name="connsiteY4" fmla="*/ 2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86" h="149233">
                <a:moveTo>
                  <a:pt x="54899" y="2"/>
                </a:moveTo>
                <a:cubicBezTo>
                  <a:pt x="57016" y="531"/>
                  <a:pt x="19974" y="67206"/>
                  <a:pt x="13624" y="92077"/>
                </a:cubicBezTo>
                <a:cubicBezTo>
                  <a:pt x="7274" y="116948"/>
                  <a:pt x="18916" y="149756"/>
                  <a:pt x="16799" y="149227"/>
                </a:cubicBezTo>
                <a:cubicBezTo>
                  <a:pt x="14682" y="148698"/>
                  <a:pt x="-4368" y="106364"/>
                  <a:pt x="924" y="88902"/>
                </a:cubicBezTo>
                <a:cubicBezTo>
                  <a:pt x="6216" y="71440"/>
                  <a:pt x="52782" y="-527"/>
                  <a:pt x="54899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C66372AD-48A0-36C4-23C2-D0F6DB498655}"/>
              </a:ext>
            </a:extLst>
          </p:cNvPr>
          <p:cNvSpPr/>
          <p:nvPr/>
        </p:nvSpPr>
        <p:spPr>
          <a:xfrm>
            <a:off x="6554005" y="3498799"/>
            <a:ext cx="94473" cy="146131"/>
          </a:xfrm>
          <a:custGeom>
            <a:avLst/>
            <a:gdLst>
              <a:gd name="connsiteX0" fmla="*/ 94445 w 94473"/>
              <a:gd name="connsiteY0" fmla="*/ 51 h 146131"/>
              <a:gd name="connsiteX1" fmla="*/ 15070 w 94473"/>
              <a:gd name="connsiteY1" fmla="*/ 63551 h 146131"/>
              <a:gd name="connsiteX2" fmla="*/ 5545 w 94473"/>
              <a:gd name="connsiteY2" fmla="*/ 146101 h 146131"/>
              <a:gd name="connsiteX3" fmla="*/ 5545 w 94473"/>
              <a:gd name="connsiteY3" fmla="*/ 54026 h 146131"/>
              <a:gd name="connsiteX4" fmla="*/ 94445 w 94473"/>
              <a:gd name="connsiteY4" fmla="*/ 51 h 14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73" h="146131">
                <a:moveTo>
                  <a:pt x="94445" y="51"/>
                </a:moveTo>
                <a:cubicBezTo>
                  <a:pt x="96032" y="1638"/>
                  <a:pt x="29887" y="39209"/>
                  <a:pt x="15070" y="63551"/>
                </a:cubicBezTo>
                <a:cubicBezTo>
                  <a:pt x="253" y="87893"/>
                  <a:pt x="7132" y="147688"/>
                  <a:pt x="5545" y="146101"/>
                </a:cubicBezTo>
                <a:cubicBezTo>
                  <a:pt x="3958" y="144514"/>
                  <a:pt x="-6097" y="74134"/>
                  <a:pt x="5545" y="54026"/>
                </a:cubicBezTo>
                <a:cubicBezTo>
                  <a:pt x="17187" y="33918"/>
                  <a:pt x="92858" y="-1536"/>
                  <a:pt x="94445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62EF0FCA-B0D0-E429-7849-1BA406A33869}"/>
              </a:ext>
            </a:extLst>
          </p:cNvPr>
          <p:cNvSpPr/>
          <p:nvPr/>
        </p:nvSpPr>
        <p:spPr>
          <a:xfrm>
            <a:off x="6454760" y="3289231"/>
            <a:ext cx="75282" cy="219353"/>
          </a:xfrm>
          <a:custGeom>
            <a:avLst/>
            <a:gdLst>
              <a:gd name="connsiteX0" fmla="*/ 15 w 75282"/>
              <a:gd name="connsiteY0" fmla="*/ 69 h 219353"/>
              <a:gd name="connsiteX1" fmla="*/ 69865 w 75282"/>
              <a:gd name="connsiteY1" fmla="*/ 152469 h 219353"/>
              <a:gd name="connsiteX2" fmla="*/ 69865 w 75282"/>
              <a:gd name="connsiteY2" fmla="*/ 219144 h 219353"/>
              <a:gd name="connsiteX3" fmla="*/ 63515 w 75282"/>
              <a:gd name="connsiteY3" fmla="*/ 133419 h 219353"/>
              <a:gd name="connsiteX4" fmla="*/ 15 w 75282"/>
              <a:gd name="connsiteY4" fmla="*/ 69 h 21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82" h="219353">
                <a:moveTo>
                  <a:pt x="15" y="69"/>
                </a:moveTo>
                <a:cubicBezTo>
                  <a:pt x="1073" y="3244"/>
                  <a:pt x="58223" y="115957"/>
                  <a:pt x="69865" y="152469"/>
                </a:cubicBezTo>
                <a:cubicBezTo>
                  <a:pt x="81507" y="188981"/>
                  <a:pt x="70923" y="222319"/>
                  <a:pt x="69865" y="219144"/>
                </a:cubicBezTo>
                <a:cubicBezTo>
                  <a:pt x="68807" y="215969"/>
                  <a:pt x="74098" y="164111"/>
                  <a:pt x="63515" y="133419"/>
                </a:cubicBezTo>
                <a:cubicBezTo>
                  <a:pt x="52932" y="102727"/>
                  <a:pt x="-1043" y="-3106"/>
                  <a:pt x="15" y="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0665F3F1-ACD0-721A-CECB-D7C6B3C1BBAB}"/>
              </a:ext>
            </a:extLst>
          </p:cNvPr>
          <p:cNvSpPr/>
          <p:nvPr/>
        </p:nvSpPr>
        <p:spPr>
          <a:xfrm>
            <a:off x="7772359" y="3079750"/>
            <a:ext cx="202231" cy="19050"/>
          </a:xfrm>
          <a:custGeom>
            <a:avLst/>
            <a:gdLst>
              <a:gd name="connsiteX0" fmla="*/ 41 w 202231"/>
              <a:gd name="connsiteY0" fmla="*/ 0 h 19050"/>
              <a:gd name="connsiteX1" fmla="*/ 177841 w 202231"/>
              <a:gd name="connsiteY1" fmla="*/ 12700 h 19050"/>
              <a:gd name="connsiteX2" fmla="*/ 190541 w 202231"/>
              <a:gd name="connsiteY2" fmla="*/ 19050 h 19050"/>
              <a:gd name="connsiteX3" fmla="*/ 158791 w 202231"/>
              <a:gd name="connsiteY3" fmla="*/ 12700 h 19050"/>
              <a:gd name="connsiteX4" fmla="*/ 196891 w 202231"/>
              <a:gd name="connsiteY4" fmla="*/ 3175 h 19050"/>
              <a:gd name="connsiteX5" fmla="*/ 41 w 202231"/>
              <a:gd name="connsiteY5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231" h="19050">
                <a:moveTo>
                  <a:pt x="41" y="0"/>
                </a:moveTo>
                <a:cubicBezTo>
                  <a:pt x="-3134" y="1587"/>
                  <a:pt x="177841" y="12700"/>
                  <a:pt x="177841" y="12700"/>
                </a:cubicBezTo>
                <a:cubicBezTo>
                  <a:pt x="209591" y="15875"/>
                  <a:pt x="193716" y="19050"/>
                  <a:pt x="190541" y="19050"/>
                </a:cubicBezTo>
                <a:cubicBezTo>
                  <a:pt x="187366" y="19050"/>
                  <a:pt x="157733" y="15346"/>
                  <a:pt x="158791" y="12700"/>
                </a:cubicBezTo>
                <a:cubicBezTo>
                  <a:pt x="159849" y="10054"/>
                  <a:pt x="220174" y="3704"/>
                  <a:pt x="196891" y="3175"/>
                </a:cubicBezTo>
                <a:lnTo>
                  <a:pt x="4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6F156DF3-543D-2E29-08E4-6F5422FACD4E}"/>
              </a:ext>
            </a:extLst>
          </p:cNvPr>
          <p:cNvSpPr/>
          <p:nvPr/>
        </p:nvSpPr>
        <p:spPr>
          <a:xfrm>
            <a:off x="7789710" y="3168648"/>
            <a:ext cx="33583" cy="180986"/>
          </a:xfrm>
          <a:custGeom>
            <a:avLst/>
            <a:gdLst>
              <a:gd name="connsiteX0" fmla="*/ 4915 w 33583"/>
              <a:gd name="connsiteY0" fmla="*/ 2 h 180986"/>
              <a:gd name="connsiteX1" fmla="*/ 11265 w 33583"/>
              <a:gd name="connsiteY1" fmla="*/ 133352 h 180986"/>
              <a:gd name="connsiteX2" fmla="*/ 33490 w 33583"/>
              <a:gd name="connsiteY2" fmla="*/ 180977 h 180986"/>
              <a:gd name="connsiteX3" fmla="*/ 1740 w 33583"/>
              <a:gd name="connsiteY3" fmla="*/ 136527 h 180986"/>
              <a:gd name="connsiteX4" fmla="*/ 4915 w 33583"/>
              <a:gd name="connsiteY4" fmla="*/ 2 h 18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83" h="180986">
                <a:moveTo>
                  <a:pt x="4915" y="2"/>
                </a:moveTo>
                <a:cubicBezTo>
                  <a:pt x="6502" y="-527"/>
                  <a:pt x="6503" y="103190"/>
                  <a:pt x="11265" y="133352"/>
                </a:cubicBezTo>
                <a:cubicBezTo>
                  <a:pt x="16028" y="163515"/>
                  <a:pt x="35077" y="180448"/>
                  <a:pt x="33490" y="180977"/>
                </a:cubicBezTo>
                <a:cubicBezTo>
                  <a:pt x="31903" y="181506"/>
                  <a:pt x="6502" y="160339"/>
                  <a:pt x="1740" y="136527"/>
                </a:cubicBezTo>
                <a:cubicBezTo>
                  <a:pt x="-3022" y="112715"/>
                  <a:pt x="3328" y="531"/>
                  <a:pt x="491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2F1214A9-45E3-7892-B422-30EE07909222}"/>
              </a:ext>
            </a:extLst>
          </p:cNvPr>
          <p:cNvSpPr/>
          <p:nvPr/>
        </p:nvSpPr>
        <p:spPr>
          <a:xfrm>
            <a:off x="8019034" y="3435070"/>
            <a:ext cx="87684" cy="110214"/>
          </a:xfrm>
          <a:custGeom>
            <a:avLst/>
            <a:gdLst>
              <a:gd name="connsiteX0" fmla="*/ 86741 w 87684"/>
              <a:gd name="connsiteY0" fmla="*/ 280 h 110214"/>
              <a:gd name="connsiteX1" fmla="*/ 26416 w 87684"/>
              <a:gd name="connsiteY1" fmla="*/ 98705 h 110214"/>
              <a:gd name="connsiteX2" fmla="*/ 1016 w 87684"/>
              <a:gd name="connsiteY2" fmla="*/ 105055 h 110214"/>
              <a:gd name="connsiteX3" fmla="*/ 58166 w 87684"/>
              <a:gd name="connsiteY3" fmla="*/ 70130 h 110214"/>
              <a:gd name="connsiteX4" fmla="*/ 86741 w 87684"/>
              <a:gd name="connsiteY4" fmla="*/ 280 h 11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84" h="110214">
                <a:moveTo>
                  <a:pt x="86741" y="280"/>
                </a:moveTo>
                <a:cubicBezTo>
                  <a:pt x="81449" y="5043"/>
                  <a:pt x="40703" y="81243"/>
                  <a:pt x="26416" y="98705"/>
                </a:cubicBezTo>
                <a:cubicBezTo>
                  <a:pt x="12129" y="116167"/>
                  <a:pt x="-4276" y="109818"/>
                  <a:pt x="1016" y="105055"/>
                </a:cubicBezTo>
                <a:cubicBezTo>
                  <a:pt x="6308" y="100293"/>
                  <a:pt x="42291" y="87592"/>
                  <a:pt x="58166" y="70130"/>
                </a:cubicBezTo>
                <a:cubicBezTo>
                  <a:pt x="74041" y="52668"/>
                  <a:pt x="92033" y="-4483"/>
                  <a:pt x="86741" y="2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41850E5F-7874-41A6-B65E-CD43EA77114F}"/>
              </a:ext>
            </a:extLst>
          </p:cNvPr>
          <p:cNvSpPr/>
          <p:nvPr/>
        </p:nvSpPr>
        <p:spPr>
          <a:xfrm>
            <a:off x="7435785" y="2701793"/>
            <a:ext cx="216014" cy="212918"/>
          </a:xfrm>
          <a:custGeom>
            <a:avLst/>
            <a:gdLst>
              <a:gd name="connsiteX0" fmla="*/ 215965 w 216014"/>
              <a:gd name="connsiteY0" fmla="*/ 132 h 212918"/>
              <a:gd name="connsiteX1" fmla="*/ 34990 w 216014"/>
              <a:gd name="connsiteY1" fmla="*/ 79507 h 212918"/>
              <a:gd name="connsiteX2" fmla="*/ 3240 w 216014"/>
              <a:gd name="connsiteY2" fmla="*/ 136657 h 212918"/>
              <a:gd name="connsiteX3" fmla="*/ 25465 w 216014"/>
              <a:gd name="connsiteY3" fmla="*/ 104907 h 212918"/>
              <a:gd name="connsiteX4" fmla="*/ 9590 w 216014"/>
              <a:gd name="connsiteY4" fmla="*/ 155707 h 212918"/>
              <a:gd name="connsiteX5" fmla="*/ 12765 w 216014"/>
              <a:gd name="connsiteY5" fmla="*/ 212857 h 212918"/>
              <a:gd name="connsiteX6" fmla="*/ 65 w 216014"/>
              <a:gd name="connsiteY6" fmla="*/ 165232 h 212918"/>
              <a:gd name="connsiteX7" fmla="*/ 19115 w 216014"/>
              <a:gd name="connsiteY7" fmla="*/ 95382 h 212918"/>
              <a:gd name="connsiteX8" fmla="*/ 44515 w 216014"/>
              <a:gd name="connsiteY8" fmla="*/ 69982 h 212918"/>
              <a:gd name="connsiteX9" fmla="*/ 19115 w 216014"/>
              <a:gd name="connsiteY9" fmla="*/ 69982 h 212918"/>
              <a:gd name="connsiteX10" fmla="*/ 104840 w 216014"/>
              <a:gd name="connsiteY10" fmla="*/ 54107 h 212918"/>
              <a:gd name="connsiteX11" fmla="*/ 54040 w 216014"/>
              <a:gd name="connsiteY11" fmla="*/ 60457 h 212918"/>
              <a:gd name="connsiteX12" fmla="*/ 215965 w 216014"/>
              <a:gd name="connsiteY12" fmla="*/ 132 h 21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014" h="212918">
                <a:moveTo>
                  <a:pt x="215965" y="132"/>
                </a:moveTo>
                <a:cubicBezTo>
                  <a:pt x="212790" y="3307"/>
                  <a:pt x="70444" y="56753"/>
                  <a:pt x="34990" y="79507"/>
                </a:cubicBezTo>
                <a:cubicBezTo>
                  <a:pt x="-464" y="102261"/>
                  <a:pt x="4827" y="132424"/>
                  <a:pt x="3240" y="136657"/>
                </a:cubicBezTo>
                <a:cubicBezTo>
                  <a:pt x="1653" y="140890"/>
                  <a:pt x="24407" y="101732"/>
                  <a:pt x="25465" y="104907"/>
                </a:cubicBezTo>
                <a:cubicBezTo>
                  <a:pt x="26523" y="108082"/>
                  <a:pt x="11707" y="137715"/>
                  <a:pt x="9590" y="155707"/>
                </a:cubicBezTo>
                <a:cubicBezTo>
                  <a:pt x="7473" y="173699"/>
                  <a:pt x="14352" y="211270"/>
                  <a:pt x="12765" y="212857"/>
                </a:cubicBezTo>
                <a:cubicBezTo>
                  <a:pt x="11178" y="214444"/>
                  <a:pt x="-993" y="184811"/>
                  <a:pt x="65" y="165232"/>
                </a:cubicBezTo>
                <a:cubicBezTo>
                  <a:pt x="1123" y="145653"/>
                  <a:pt x="11707" y="111257"/>
                  <a:pt x="19115" y="95382"/>
                </a:cubicBezTo>
                <a:cubicBezTo>
                  <a:pt x="26523" y="79507"/>
                  <a:pt x="44515" y="74215"/>
                  <a:pt x="44515" y="69982"/>
                </a:cubicBezTo>
                <a:cubicBezTo>
                  <a:pt x="44515" y="65749"/>
                  <a:pt x="9061" y="72628"/>
                  <a:pt x="19115" y="69982"/>
                </a:cubicBezTo>
                <a:cubicBezTo>
                  <a:pt x="29169" y="67336"/>
                  <a:pt x="99019" y="55695"/>
                  <a:pt x="104840" y="54107"/>
                </a:cubicBezTo>
                <a:cubicBezTo>
                  <a:pt x="110661" y="52520"/>
                  <a:pt x="38165" y="68924"/>
                  <a:pt x="54040" y="60457"/>
                </a:cubicBezTo>
                <a:cubicBezTo>
                  <a:pt x="69915" y="51990"/>
                  <a:pt x="219140" y="-3043"/>
                  <a:pt x="21596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F79168A0-C138-F53E-66B2-222926F1F497}"/>
              </a:ext>
            </a:extLst>
          </p:cNvPr>
          <p:cNvSpPr/>
          <p:nvPr/>
        </p:nvSpPr>
        <p:spPr>
          <a:xfrm>
            <a:off x="6505545" y="2841273"/>
            <a:ext cx="438258" cy="51156"/>
          </a:xfrm>
          <a:custGeom>
            <a:avLst/>
            <a:gdLst>
              <a:gd name="connsiteX0" fmla="*/ 30 w 438258"/>
              <a:gd name="connsiteY0" fmla="*/ 51152 h 51156"/>
              <a:gd name="connsiteX1" fmla="*/ 200055 w 438258"/>
              <a:gd name="connsiteY1" fmla="*/ 3527 h 51156"/>
              <a:gd name="connsiteX2" fmla="*/ 155605 w 438258"/>
              <a:gd name="connsiteY2" fmla="*/ 3527 h 51156"/>
              <a:gd name="connsiteX3" fmla="*/ 292130 w 438258"/>
              <a:gd name="connsiteY3" fmla="*/ 3527 h 51156"/>
              <a:gd name="connsiteX4" fmla="*/ 377855 w 438258"/>
              <a:gd name="connsiteY4" fmla="*/ 13052 h 51156"/>
              <a:gd name="connsiteX5" fmla="*/ 349280 w 438258"/>
              <a:gd name="connsiteY5" fmla="*/ 9877 h 51156"/>
              <a:gd name="connsiteX6" fmla="*/ 438180 w 438258"/>
              <a:gd name="connsiteY6" fmla="*/ 35277 h 51156"/>
              <a:gd name="connsiteX7" fmla="*/ 361980 w 438258"/>
              <a:gd name="connsiteY7" fmla="*/ 13052 h 51156"/>
              <a:gd name="connsiteX8" fmla="*/ 215930 w 438258"/>
              <a:gd name="connsiteY8" fmla="*/ 13052 h 51156"/>
              <a:gd name="connsiteX9" fmla="*/ 114330 w 438258"/>
              <a:gd name="connsiteY9" fmla="*/ 13052 h 51156"/>
              <a:gd name="connsiteX10" fmla="*/ 184180 w 438258"/>
              <a:gd name="connsiteY10" fmla="*/ 6702 h 51156"/>
              <a:gd name="connsiteX11" fmla="*/ 30 w 438258"/>
              <a:gd name="connsiteY11" fmla="*/ 51152 h 5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258" h="51156">
                <a:moveTo>
                  <a:pt x="30" y="51152"/>
                </a:moveTo>
                <a:cubicBezTo>
                  <a:pt x="2676" y="50623"/>
                  <a:pt x="174126" y="11464"/>
                  <a:pt x="200055" y="3527"/>
                </a:cubicBezTo>
                <a:cubicBezTo>
                  <a:pt x="225984" y="-4410"/>
                  <a:pt x="155605" y="3527"/>
                  <a:pt x="155605" y="3527"/>
                </a:cubicBezTo>
                <a:cubicBezTo>
                  <a:pt x="170951" y="3527"/>
                  <a:pt x="255088" y="1939"/>
                  <a:pt x="292130" y="3527"/>
                </a:cubicBezTo>
                <a:cubicBezTo>
                  <a:pt x="329172" y="5114"/>
                  <a:pt x="377855" y="13052"/>
                  <a:pt x="377855" y="13052"/>
                </a:cubicBezTo>
                <a:cubicBezTo>
                  <a:pt x="387380" y="14110"/>
                  <a:pt x="339226" y="6173"/>
                  <a:pt x="349280" y="9877"/>
                </a:cubicBezTo>
                <a:cubicBezTo>
                  <a:pt x="359334" y="13581"/>
                  <a:pt x="436063" y="34748"/>
                  <a:pt x="438180" y="35277"/>
                </a:cubicBezTo>
                <a:cubicBezTo>
                  <a:pt x="440297" y="35806"/>
                  <a:pt x="399022" y="16756"/>
                  <a:pt x="361980" y="13052"/>
                </a:cubicBezTo>
                <a:cubicBezTo>
                  <a:pt x="324938" y="9348"/>
                  <a:pt x="215930" y="13052"/>
                  <a:pt x="215930" y="13052"/>
                </a:cubicBezTo>
                <a:cubicBezTo>
                  <a:pt x="174655" y="13052"/>
                  <a:pt x="119621" y="14110"/>
                  <a:pt x="114330" y="13052"/>
                </a:cubicBezTo>
                <a:cubicBezTo>
                  <a:pt x="109039" y="11994"/>
                  <a:pt x="201113" y="4056"/>
                  <a:pt x="184180" y="6702"/>
                </a:cubicBezTo>
                <a:cubicBezTo>
                  <a:pt x="167247" y="9348"/>
                  <a:pt x="-2616" y="51681"/>
                  <a:pt x="30" y="51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BF199809-8E2C-2E04-5693-E8070BB03C11}"/>
              </a:ext>
            </a:extLst>
          </p:cNvPr>
          <p:cNvSpPr/>
          <p:nvPr/>
        </p:nvSpPr>
        <p:spPr>
          <a:xfrm>
            <a:off x="7452649" y="2777760"/>
            <a:ext cx="103884" cy="277335"/>
          </a:xfrm>
          <a:custGeom>
            <a:avLst/>
            <a:gdLst>
              <a:gd name="connsiteX0" fmla="*/ 103851 w 103884"/>
              <a:gd name="connsiteY0" fmla="*/ 365 h 277335"/>
              <a:gd name="connsiteX1" fmla="*/ 34001 w 103884"/>
              <a:gd name="connsiteY1" fmla="*/ 130540 h 277335"/>
              <a:gd name="connsiteX2" fmla="*/ 5426 w 103884"/>
              <a:gd name="connsiteY2" fmla="*/ 270240 h 277335"/>
              <a:gd name="connsiteX3" fmla="*/ 2251 w 103884"/>
              <a:gd name="connsiteY3" fmla="*/ 241665 h 277335"/>
              <a:gd name="connsiteX4" fmla="*/ 30826 w 103884"/>
              <a:gd name="connsiteY4" fmla="*/ 111490 h 277335"/>
              <a:gd name="connsiteX5" fmla="*/ 24476 w 103884"/>
              <a:gd name="connsiteY5" fmla="*/ 171815 h 277335"/>
              <a:gd name="connsiteX6" fmla="*/ 103851 w 103884"/>
              <a:gd name="connsiteY6" fmla="*/ 365 h 27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884" h="277335">
                <a:moveTo>
                  <a:pt x="103851" y="365"/>
                </a:moveTo>
                <a:cubicBezTo>
                  <a:pt x="105438" y="-6514"/>
                  <a:pt x="50405" y="85561"/>
                  <a:pt x="34001" y="130540"/>
                </a:cubicBezTo>
                <a:cubicBezTo>
                  <a:pt x="17597" y="175519"/>
                  <a:pt x="10718" y="251719"/>
                  <a:pt x="5426" y="270240"/>
                </a:cubicBezTo>
                <a:cubicBezTo>
                  <a:pt x="134" y="288761"/>
                  <a:pt x="-1982" y="268123"/>
                  <a:pt x="2251" y="241665"/>
                </a:cubicBezTo>
                <a:cubicBezTo>
                  <a:pt x="6484" y="215207"/>
                  <a:pt x="27122" y="123132"/>
                  <a:pt x="30826" y="111490"/>
                </a:cubicBezTo>
                <a:cubicBezTo>
                  <a:pt x="34530" y="99848"/>
                  <a:pt x="14951" y="186632"/>
                  <a:pt x="24476" y="171815"/>
                </a:cubicBezTo>
                <a:cubicBezTo>
                  <a:pt x="34001" y="156998"/>
                  <a:pt x="102264" y="7244"/>
                  <a:pt x="103851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3009C0C6-CE22-31B2-3A48-5A78B2AF17D4}"/>
              </a:ext>
            </a:extLst>
          </p:cNvPr>
          <p:cNvSpPr/>
          <p:nvPr/>
        </p:nvSpPr>
        <p:spPr>
          <a:xfrm>
            <a:off x="7070690" y="2723827"/>
            <a:ext cx="69885" cy="292646"/>
          </a:xfrm>
          <a:custGeom>
            <a:avLst/>
            <a:gdLst>
              <a:gd name="connsiteX0" fmla="*/ 35 w 69885"/>
              <a:gd name="connsiteY0" fmla="*/ 323 h 292646"/>
              <a:gd name="connsiteX1" fmla="*/ 66710 w 69885"/>
              <a:gd name="connsiteY1" fmla="*/ 114623 h 292646"/>
              <a:gd name="connsiteX2" fmla="*/ 54010 w 69885"/>
              <a:gd name="connsiteY2" fmla="*/ 190823 h 292646"/>
              <a:gd name="connsiteX3" fmla="*/ 60360 w 69885"/>
              <a:gd name="connsiteY3" fmla="*/ 136848 h 292646"/>
              <a:gd name="connsiteX4" fmla="*/ 60360 w 69885"/>
              <a:gd name="connsiteY4" fmla="*/ 238448 h 292646"/>
              <a:gd name="connsiteX5" fmla="*/ 69885 w 69885"/>
              <a:gd name="connsiteY5" fmla="*/ 292423 h 292646"/>
              <a:gd name="connsiteX6" fmla="*/ 60360 w 69885"/>
              <a:gd name="connsiteY6" fmla="*/ 219398 h 292646"/>
              <a:gd name="connsiteX7" fmla="*/ 57185 w 69885"/>
              <a:gd name="connsiteY7" fmla="*/ 152723 h 292646"/>
              <a:gd name="connsiteX8" fmla="*/ 35 w 69885"/>
              <a:gd name="connsiteY8" fmla="*/ 323 h 292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885" h="292646">
                <a:moveTo>
                  <a:pt x="35" y="323"/>
                </a:moveTo>
                <a:cubicBezTo>
                  <a:pt x="1623" y="-6027"/>
                  <a:pt x="57714" y="82873"/>
                  <a:pt x="66710" y="114623"/>
                </a:cubicBezTo>
                <a:cubicBezTo>
                  <a:pt x="75706" y="146373"/>
                  <a:pt x="55068" y="187119"/>
                  <a:pt x="54010" y="190823"/>
                </a:cubicBezTo>
                <a:cubicBezTo>
                  <a:pt x="52952" y="194527"/>
                  <a:pt x="59302" y="128911"/>
                  <a:pt x="60360" y="136848"/>
                </a:cubicBezTo>
                <a:cubicBezTo>
                  <a:pt x="61418" y="144785"/>
                  <a:pt x="58773" y="212519"/>
                  <a:pt x="60360" y="238448"/>
                </a:cubicBezTo>
                <a:cubicBezTo>
                  <a:pt x="61948" y="264377"/>
                  <a:pt x="69885" y="295598"/>
                  <a:pt x="69885" y="292423"/>
                </a:cubicBezTo>
                <a:cubicBezTo>
                  <a:pt x="69885" y="289248"/>
                  <a:pt x="62477" y="242681"/>
                  <a:pt x="60360" y="219398"/>
                </a:cubicBezTo>
                <a:cubicBezTo>
                  <a:pt x="58243" y="196115"/>
                  <a:pt x="63006" y="183944"/>
                  <a:pt x="57185" y="152723"/>
                </a:cubicBezTo>
                <a:cubicBezTo>
                  <a:pt x="51364" y="121502"/>
                  <a:pt x="-1553" y="6673"/>
                  <a:pt x="35" y="32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E01B5391-05F5-33A4-1C57-B7BD8D671FED}"/>
              </a:ext>
            </a:extLst>
          </p:cNvPr>
          <p:cNvSpPr/>
          <p:nvPr/>
        </p:nvSpPr>
        <p:spPr>
          <a:xfrm>
            <a:off x="6959181" y="2762249"/>
            <a:ext cx="106789" cy="206619"/>
          </a:xfrm>
          <a:custGeom>
            <a:avLst/>
            <a:gdLst>
              <a:gd name="connsiteX0" fmla="*/ 16294 w 106789"/>
              <a:gd name="connsiteY0" fmla="*/ 1 h 206619"/>
              <a:gd name="connsiteX1" fmla="*/ 92494 w 106789"/>
              <a:gd name="connsiteY1" fmla="*/ 133351 h 206619"/>
              <a:gd name="connsiteX2" fmla="*/ 48044 w 106789"/>
              <a:gd name="connsiteY2" fmla="*/ 152401 h 206619"/>
              <a:gd name="connsiteX3" fmla="*/ 419 w 106789"/>
              <a:gd name="connsiteY3" fmla="*/ 165101 h 206619"/>
              <a:gd name="connsiteX4" fmla="*/ 76619 w 106789"/>
              <a:gd name="connsiteY4" fmla="*/ 130176 h 206619"/>
              <a:gd name="connsiteX5" fmla="*/ 89319 w 106789"/>
              <a:gd name="connsiteY5" fmla="*/ 206376 h 206619"/>
              <a:gd name="connsiteX6" fmla="*/ 95669 w 106789"/>
              <a:gd name="connsiteY6" fmla="*/ 155576 h 206619"/>
              <a:gd name="connsiteX7" fmla="*/ 105194 w 106789"/>
              <a:gd name="connsiteY7" fmla="*/ 190501 h 206619"/>
              <a:gd name="connsiteX8" fmla="*/ 98844 w 106789"/>
              <a:gd name="connsiteY8" fmla="*/ 136526 h 206619"/>
              <a:gd name="connsiteX9" fmla="*/ 16294 w 106789"/>
              <a:gd name="connsiteY9" fmla="*/ 1 h 206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9" h="206619">
                <a:moveTo>
                  <a:pt x="16294" y="1"/>
                </a:moveTo>
                <a:cubicBezTo>
                  <a:pt x="15236" y="-528"/>
                  <a:pt x="87202" y="107951"/>
                  <a:pt x="92494" y="133351"/>
                </a:cubicBezTo>
                <a:cubicBezTo>
                  <a:pt x="97786" y="158751"/>
                  <a:pt x="63390" y="147109"/>
                  <a:pt x="48044" y="152401"/>
                </a:cubicBezTo>
                <a:cubicBezTo>
                  <a:pt x="32698" y="157693"/>
                  <a:pt x="-4343" y="168805"/>
                  <a:pt x="419" y="165101"/>
                </a:cubicBezTo>
                <a:cubicBezTo>
                  <a:pt x="5181" y="161397"/>
                  <a:pt x="61802" y="123297"/>
                  <a:pt x="76619" y="130176"/>
                </a:cubicBezTo>
                <a:cubicBezTo>
                  <a:pt x="91436" y="137055"/>
                  <a:pt x="86144" y="202143"/>
                  <a:pt x="89319" y="206376"/>
                </a:cubicBezTo>
                <a:cubicBezTo>
                  <a:pt x="92494" y="210609"/>
                  <a:pt x="93023" y="158222"/>
                  <a:pt x="95669" y="155576"/>
                </a:cubicBezTo>
                <a:cubicBezTo>
                  <a:pt x="98315" y="152930"/>
                  <a:pt x="104665" y="193676"/>
                  <a:pt x="105194" y="190501"/>
                </a:cubicBezTo>
                <a:cubicBezTo>
                  <a:pt x="105723" y="187326"/>
                  <a:pt x="111015" y="161926"/>
                  <a:pt x="98844" y="136526"/>
                </a:cubicBezTo>
                <a:cubicBezTo>
                  <a:pt x="86673" y="111126"/>
                  <a:pt x="17352" y="530"/>
                  <a:pt x="1629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2C15970D-910D-15EF-D2E3-6B7042DDAF11}"/>
              </a:ext>
            </a:extLst>
          </p:cNvPr>
          <p:cNvSpPr/>
          <p:nvPr/>
        </p:nvSpPr>
        <p:spPr>
          <a:xfrm>
            <a:off x="6864341" y="3400380"/>
            <a:ext cx="25409" cy="123922"/>
          </a:xfrm>
          <a:custGeom>
            <a:avLst/>
            <a:gdLst>
              <a:gd name="connsiteX0" fmla="*/ 9 w 25409"/>
              <a:gd name="connsiteY0" fmla="*/ 45 h 123922"/>
              <a:gd name="connsiteX1" fmla="*/ 22234 w 25409"/>
              <a:gd name="connsiteY1" fmla="*/ 69895 h 123922"/>
              <a:gd name="connsiteX2" fmla="*/ 9 w 25409"/>
              <a:gd name="connsiteY2" fmla="*/ 123870 h 123922"/>
              <a:gd name="connsiteX3" fmla="*/ 25409 w 25409"/>
              <a:gd name="connsiteY3" fmla="*/ 60370 h 123922"/>
              <a:gd name="connsiteX4" fmla="*/ 9 w 25409"/>
              <a:gd name="connsiteY4" fmla="*/ 45 h 12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9" h="123922">
                <a:moveTo>
                  <a:pt x="9" y="45"/>
                </a:moveTo>
                <a:cubicBezTo>
                  <a:pt x="-520" y="1632"/>
                  <a:pt x="22234" y="49258"/>
                  <a:pt x="22234" y="69895"/>
                </a:cubicBezTo>
                <a:cubicBezTo>
                  <a:pt x="22234" y="90532"/>
                  <a:pt x="-520" y="125457"/>
                  <a:pt x="9" y="123870"/>
                </a:cubicBezTo>
                <a:cubicBezTo>
                  <a:pt x="538" y="122283"/>
                  <a:pt x="25409" y="81537"/>
                  <a:pt x="25409" y="60370"/>
                </a:cubicBezTo>
                <a:cubicBezTo>
                  <a:pt x="25409" y="39203"/>
                  <a:pt x="538" y="-1542"/>
                  <a:pt x="9" y="4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F1A59C83-5B18-BA44-337F-5F5D9B3AFD58}"/>
              </a:ext>
            </a:extLst>
          </p:cNvPr>
          <p:cNvSpPr/>
          <p:nvPr/>
        </p:nvSpPr>
        <p:spPr>
          <a:xfrm>
            <a:off x="7708278" y="3209922"/>
            <a:ext cx="35732" cy="137203"/>
          </a:xfrm>
          <a:custGeom>
            <a:avLst/>
            <a:gdLst>
              <a:gd name="connsiteX0" fmla="*/ 622 w 35732"/>
              <a:gd name="connsiteY0" fmla="*/ 3 h 137203"/>
              <a:gd name="connsiteX1" fmla="*/ 13322 w 35732"/>
              <a:gd name="connsiteY1" fmla="*/ 82553 h 137203"/>
              <a:gd name="connsiteX2" fmla="*/ 35547 w 35732"/>
              <a:gd name="connsiteY2" fmla="*/ 136528 h 137203"/>
              <a:gd name="connsiteX3" fmla="*/ 22847 w 35732"/>
              <a:gd name="connsiteY3" fmla="*/ 111128 h 137203"/>
              <a:gd name="connsiteX4" fmla="*/ 3797 w 35732"/>
              <a:gd name="connsiteY4" fmla="*/ 85728 h 137203"/>
              <a:gd name="connsiteX5" fmla="*/ 622 w 35732"/>
              <a:gd name="connsiteY5" fmla="*/ 3 h 13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32" h="137203">
                <a:moveTo>
                  <a:pt x="622" y="3"/>
                </a:moveTo>
                <a:cubicBezTo>
                  <a:pt x="2209" y="-526"/>
                  <a:pt x="7501" y="59799"/>
                  <a:pt x="13322" y="82553"/>
                </a:cubicBezTo>
                <a:cubicBezTo>
                  <a:pt x="19143" y="105307"/>
                  <a:pt x="33960" y="131766"/>
                  <a:pt x="35547" y="136528"/>
                </a:cubicBezTo>
                <a:cubicBezTo>
                  <a:pt x="37134" y="141290"/>
                  <a:pt x="28139" y="119595"/>
                  <a:pt x="22847" y="111128"/>
                </a:cubicBezTo>
                <a:cubicBezTo>
                  <a:pt x="17555" y="102661"/>
                  <a:pt x="6972" y="101074"/>
                  <a:pt x="3797" y="85728"/>
                </a:cubicBezTo>
                <a:cubicBezTo>
                  <a:pt x="622" y="70382"/>
                  <a:pt x="-965" y="532"/>
                  <a:pt x="622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F571D120-B3EB-FDEF-96B9-10CD1D4412FA}"/>
              </a:ext>
            </a:extLst>
          </p:cNvPr>
          <p:cNvSpPr/>
          <p:nvPr/>
        </p:nvSpPr>
        <p:spPr>
          <a:xfrm>
            <a:off x="6542952" y="3186911"/>
            <a:ext cx="212390" cy="7208"/>
          </a:xfrm>
          <a:custGeom>
            <a:avLst/>
            <a:gdLst>
              <a:gd name="connsiteX0" fmla="*/ 723 w 212390"/>
              <a:gd name="connsiteY0" fmla="*/ 7139 h 7208"/>
              <a:gd name="connsiteX1" fmla="*/ 207098 w 212390"/>
              <a:gd name="connsiteY1" fmla="*/ 3964 h 7208"/>
              <a:gd name="connsiteX2" fmla="*/ 140423 w 212390"/>
              <a:gd name="connsiteY2" fmla="*/ 789 h 7208"/>
              <a:gd name="connsiteX3" fmla="*/ 723 w 212390"/>
              <a:gd name="connsiteY3" fmla="*/ 7139 h 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390" h="7208">
                <a:moveTo>
                  <a:pt x="723" y="7139"/>
                </a:moveTo>
                <a:cubicBezTo>
                  <a:pt x="11835" y="7668"/>
                  <a:pt x="183815" y="5022"/>
                  <a:pt x="207098" y="3964"/>
                </a:cubicBezTo>
                <a:cubicBezTo>
                  <a:pt x="230381" y="2906"/>
                  <a:pt x="171115" y="-1857"/>
                  <a:pt x="140423" y="789"/>
                </a:cubicBezTo>
                <a:cubicBezTo>
                  <a:pt x="109731" y="3435"/>
                  <a:pt x="-10389" y="6610"/>
                  <a:pt x="723" y="7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9938A37B-88CF-BE0B-EC58-E6576B058337}"/>
              </a:ext>
            </a:extLst>
          </p:cNvPr>
          <p:cNvSpPr/>
          <p:nvPr/>
        </p:nvSpPr>
        <p:spPr>
          <a:xfrm>
            <a:off x="6667892" y="3498799"/>
            <a:ext cx="123442" cy="98544"/>
          </a:xfrm>
          <a:custGeom>
            <a:avLst/>
            <a:gdLst>
              <a:gd name="connsiteX0" fmla="*/ 123433 w 123442"/>
              <a:gd name="connsiteY0" fmla="*/ 51 h 98544"/>
              <a:gd name="connsiteX1" fmla="*/ 18658 w 123442"/>
              <a:gd name="connsiteY1" fmla="*/ 57201 h 98544"/>
              <a:gd name="connsiteX2" fmla="*/ 2783 w 123442"/>
              <a:gd name="connsiteY2" fmla="*/ 98476 h 98544"/>
              <a:gd name="connsiteX3" fmla="*/ 12308 w 123442"/>
              <a:gd name="connsiteY3" fmla="*/ 47676 h 98544"/>
              <a:gd name="connsiteX4" fmla="*/ 123433 w 123442"/>
              <a:gd name="connsiteY4" fmla="*/ 51 h 9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442" h="98544">
                <a:moveTo>
                  <a:pt x="123433" y="51"/>
                </a:moveTo>
                <a:cubicBezTo>
                  <a:pt x="124491" y="1639"/>
                  <a:pt x="38766" y="40797"/>
                  <a:pt x="18658" y="57201"/>
                </a:cubicBezTo>
                <a:cubicBezTo>
                  <a:pt x="-1450" y="73605"/>
                  <a:pt x="3841" y="100064"/>
                  <a:pt x="2783" y="98476"/>
                </a:cubicBezTo>
                <a:cubicBezTo>
                  <a:pt x="1725" y="96888"/>
                  <a:pt x="-6742" y="61434"/>
                  <a:pt x="12308" y="47676"/>
                </a:cubicBezTo>
                <a:cubicBezTo>
                  <a:pt x="31358" y="33918"/>
                  <a:pt x="122375" y="-1537"/>
                  <a:pt x="123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3BDAACFB-6766-7BCA-1023-2BB8E2481D8E}"/>
              </a:ext>
            </a:extLst>
          </p:cNvPr>
          <p:cNvSpPr/>
          <p:nvPr/>
        </p:nvSpPr>
        <p:spPr>
          <a:xfrm>
            <a:off x="7483337" y="3091492"/>
            <a:ext cx="55486" cy="142657"/>
          </a:xfrm>
          <a:custGeom>
            <a:avLst/>
            <a:gdLst>
              <a:gd name="connsiteX0" fmla="*/ 138 w 55486"/>
              <a:gd name="connsiteY0" fmla="*/ 958 h 142657"/>
              <a:gd name="connsiteX1" fmla="*/ 54113 w 55486"/>
              <a:gd name="connsiteY1" fmla="*/ 140658 h 142657"/>
              <a:gd name="connsiteX2" fmla="*/ 38238 w 55486"/>
              <a:gd name="connsiteY2" fmla="*/ 80333 h 142657"/>
              <a:gd name="connsiteX3" fmla="*/ 138 w 55486"/>
              <a:gd name="connsiteY3" fmla="*/ 958 h 142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86" h="142657">
                <a:moveTo>
                  <a:pt x="138" y="958"/>
                </a:moveTo>
                <a:cubicBezTo>
                  <a:pt x="2784" y="11012"/>
                  <a:pt x="47763" y="127429"/>
                  <a:pt x="54113" y="140658"/>
                </a:cubicBezTo>
                <a:cubicBezTo>
                  <a:pt x="60463" y="153887"/>
                  <a:pt x="43001" y="97796"/>
                  <a:pt x="38238" y="80333"/>
                </a:cubicBezTo>
                <a:cubicBezTo>
                  <a:pt x="33475" y="62870"/>
                  <a:pt x="-2508" y="-9096"/>
                  <a:pt x="138" y="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49948601-90C3-97EF-593F-84993D1D61C6}"/>
              </a:ext>
            </a:extLst>
          </p:cNvPr>
          <p:cNvSpPr/>
          <p:nvPr/>
        </p:nvSpPr>
        <p:spPr>
          <a:xfrm>
            <a:off x="7464425" y="3105103"/>
            <a:ext cx="102149" cy="187725"/>
          </a:xfrm>
          <a:custGeom>
            <a:avLst/>
            <a:gdLst>
              <a:gd name="connsiteX0" fmla="*/ 0 w 102149"/>
              <a:gd name="connsiteY0" fmla="*/ 47 h 187725"/>
              <a:gd name="connsiteX1" fmla="*/ 28575 w 102149"/>
              <a:gd name="connsiteY1" fmla="*/ 136572 h 187725"/>
              <a:gd name="connsiteX2" fmla="*/ 101600 w 102149"/>
              <a:gd name="connsiteY2" fmla="*/ 187372 h 187725"/>
              <a:gd name="connsiteX3" fmla="*/ 60325 w 102149"/>
              <a:gd name="connsiteY3" fmla="*/ 158797 h 187725"/>
              <a:gd name="connsiteX4" fmla="*/ 28575 w 102149"/>
              <a:gd name="connsiteY4" fmla="*/ 152447 h 187725"/>
              <a:gd name="connsiteX5" fmla="*/ 0 w 102149"/>
              <a:gd name="connsiteY5" fmla="*/ 47 h 18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49" h="187725">
                <a:moveTo>
                  <a:pt x="0" y="47"/>
                </a:moveTo>
                <a:cubicBezTo>
                  <a:pt x="0" y="-2599"/>
                  <a:pt x="11642" y="105351"/>
                  <a:pt x="28575" y="136572"/>
                </a:cubicBezTo>
                <a:cubicBezTo>
                  <a:pt x="45508" y="167793"/>
                  <a:pt x="101600" y="187372"/>
                  <a:pt x="101600" y="187372"/>
                </a:cubicBezTo>
                <a:cubicBezTo>
                  <a:pt x="106892" y="191076"/>
                  <a:pt x="72496" y="164618"/>
                  <a:pt x="60325" y="158797"/>
                </a:cubicBezTo>
                <a:cubicBezTo>
                  <a:pt x="48154" y="152976"/>
                  <a:pt x="39158" y="171497"/>
                  <a:pt x="28575" y="152447"/>
                </a:cubicBezTo>
                <a:cubicBezTo>
                  <a:pt x="17992" y="133397"/>
                  <a:pt x="0" y="2693"/>
                  <a:pt x="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A740C765-82C2-1AAD-79EF-6DEB7A3DB35C}"/>
              </a:ext>
            </a:extLst>
          </p:cNvPr>
          <p:cNvSpPr/>
          <p:nvPr/>
        </p:nvSpPr>
        <p:spPr>
          <a:xfrm>
            <a:off x="7073878" y="2993320"/>
            <a:ext cx="56415" cy="205239"/>
          </a:xfrm>
          <a:custGeom>
            <a:avLst/>
            <a:gdLst>
              <a:gd name="connsiteX0" fmla="*/ 22 w 56415"/>
              <a:gd name="connsiteY0" fmla="*/ 705 h 205239"/>
              <a:gd name="connsiteX1" fmla="*/ 44472 w 56415"/>
              <a:gd name="connsiteY1" fmla="*/ 95955 h 205239"/>
              <a:gd name="connsiteX2" fmla="*/ 53997 w 56415"/>
              <a:gd name="connsiteY2" fmla="*/ 203905 h 205239"/>
              <a:gd name="connsiteX3" fmla="*/ 50822 w 56415"/>
              <a:gd name="connsiteY3" fmla="*/ 146755 h 205239"/>
              <a:gd name="connsiteX4" fmla="*/ 22 w 56415"/>
              <a:gd name="connsiteY4" fmla="*/ 705 h 2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15" h="205239">
                <a:moveTo>
                  <a:pt x="22" y="705"/>
                </a:moveTo>
                <a:cubicBezTo>
                  <a:pt x="-1036" y="-7762"/>
                  <a:pt x="35476" y="62088"/>
                  <a:pt x="44472" y="95955"/>
                </a:cubicBezTo>
                <a:cubicBezTo>
                  <a:pt x="53468" y="129822"/>
                  <a:pt x="52939" y="195438"/>
                  <a:pt x="53997" y="203905"/>
                </a:cubicBezTo>
                <a:cubicBezTo>
                  <a:pt x="55055" y="212372"/>
                  <a:pt x="60347" y="179034"/>
                  <a:pt x="50822" y="146755"/>
                </a:cubicBezTo>
                <a:cubicBezTo>
                  <a:pt x="41297" y="114476"/>
                  <a:pt x="1080" y="9172"/>
                  <a:pt x="22" y="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2285170F-918D-7213-3B59-A7586480140A}"/>
              </a:ext>
            </a:extLst>
          </p:cNvPr>
          <p:cNvSpPr/>
          <p:nvPr/>
        </p:nvSpPr>
        <p:spPr>
          <a:xfrm>
            <a:off x="6835733" y="3248025"/>
            <a:ext cx="174853" cy="79617"/>
          </a:xfrm>
          <a:custGeom>
            <a:avLst/>
            <a:gdLst>
              <a:gd name="connsiteX0" fmla="*/ 42 w 174853"/>
              <a:gd name="connsiteY0" fmla="*/ 0 h 79617"/>
              <a:gd name="connsiteX1" fmla="*/ 88942 w 174853"/>
              <a:gd name="connsiteY1" fmla="*/ 69850 h 79617"/>
              <a:gd name="connsiteX2" fmla="*/ 79417 w 174853"/>
              <a:gd name="connsiteY2" fmla="*/ 76200 h 79617"/>
              <a:gd name="connsiteX3" fmla="*/ 174667 w 174853"/>
              <a:gd name="connsiteY3" fmla="*/ 79375 h 79617"/>
              <a:gd name="connsiteX4" fmla="*/ 101642 w 174853"/>
              <a:gd name="connsiteY4" fmla="*/ 69850 h 79617"/>
              <a:gd name="connsiteX5" fmla="*/ 42 w 174853"/>
              <a:gd name="connsiteY5" fmla="*/ 0 h 7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853" h="79617">
                <a:moveTo>
                  <a:pt x="42" y="0"/>
                </a:moveTo>
                <a:cubicBezTo>
                  <a:pt x="-2075" y="0"/>
                  <a:pt x="75713" y="57150"/>
                  <a:pt x="88942" y="69850"/>
                </a:cubicBezTo>
                <a:cubicBezTo>
                  <a:pt x="102171" y="82550"/>
                  <a:pt x="65130" y="74613"/>
                  <a:pt x="79417" y="76200"/>
                </a:cubicBezTo>
                <a:cubicBezTo>
                  <a:pt x="93704" y="77787"/>
                  <a:pt x="170963" y="80433"/>
                  <a:pt x="174667" y="79375"/>
                </a:cubicBezTo>
                <a:cubicBezTo>
                  <a:pt x="178371" y="78317"/>
                  <a:pt x="125984" y="80433"/>
                  <a:pt x="101642" y="69850"/>
                </a:cubicBezTo>
                <a:cubicBezTo>
                  <a:pt x="77300" y="59267"/>
                  <a:pt x="2159" y="0"/>
                  <a:pt x="42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0F78ABF6-78A0-55C9-CDD7-F3036FC2CC99}"/>
              </a:ext>
            </a:extLst>
          </p:cNvPr>
          <p:cNvSpPr/>
          <p:nvPr/>
        </p:nvSpPr>
        <p:spPr>
          <a:xfrm>
            <a:off x="6421633" y="3209841"/>
            <a:ext cx="52216" cy="133653"/>
          </a:xfrm>
          <a:custGeom>
            <a:avLst/>
            <a:gdLst>
              <a:gd name="connsiteX0" fmla="*/ 52192 w 52216"/>
              <a:gd name="connsiteY0" fmla="*/ 84 h 133653"/>
              <a:gd name="connsiteX1" fmla="*/ 10917 w 52216"/>
              <a:gd name="connsiteY1" fmla="*/ 92159 h 133653"/>
              <a:gd name="connsiteX2" fmla="*/ 1392 w 52216"/>
              <a:gd name="connsiteY2" fmla="*/ 133434 h 133653"/>
              <a:gd name="connsiteX3" fmla="*/ 4567 w 52216"/>
              <a:gd name="connsiteY3" fmla="*/ 76284 h 133653"/>
              <a:gd name="connsiteX4" fmla="*/ 52192 w 52216"/>
              <a:gd name="connsiteY4" fmla="*/ 84 h 13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16" h="133653">
                <a:moveTo>
                  <a:pt x="52192" y="84"/>
                </a:moveTo>
                <a:cubicBezTo>
                  <a:pt x="53250" y="2730"/>
                  <a:pt x="19384" y="69934"/>
                  <a:pt x="10917" y="92159"/>
                </a:cubicBezTo>
                <a:cubicBezTo>
                  <a:pt x="2450" y="114384"/>
                  <a:pt x="2450" y="136080"/>
                  <a:pt x="1392" y="133434"/>
                </a:cubicBezTo>
                <a:cubicBezTo>
                  <a:pt x="334" y="130788"/>
                  <a:pt x="-2312" y="94805"/>
                  <a:pt x="4567" y="76284"/>
                </a:cubicBezTo>
                <a:cubicBezTo>
                  <a:pt x="11446" y="57763"/>
                  <a:pt x="51134" y="-2562"/>
                  <a:pt x="52192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F909EE6-04D1-DD16-56C4-4A9A183EA7EA}"/>
              </a:ext>
            </a:extLst>
          </p:cNvPr>
          <p:cNvSpPr/>
          <p:nvPr/>
        </p:nvSpPr>
        <p:spPr>
          <a:xfrm>
            <a:off x="6280145" y="3406712"/>
            <a:ext cx="38328" cy="273241"/>
          </a:xfrm>
          <a:custGeom>
            <a:avLst/>
            <a:gdLst>
              <a:gd name="connsiteX0" fmla="*/ 19055 w 38328"/>
              <a:gd name="connsiteY0" fmla="*/ 63 h 273241"/>
              <a:gd name="connsiteX1" fmla="*/ 15880 w 38328"/>
              <a:gd name="connsiteY1" fmla="*/ 174688 h 273241"/>
              <a:gd name="connsiteX2" fmla="*/ 38105 w 38328"/>
              <a:gd name="connsiteY2" fmla="*/ 273113 h 273241"/>
              <a:gd name="connsiteX3" fmla="*/ 5 w 38328"/>
              <a:gd name="connsiteY3" fmla="*/ 155638 h 273241"/>
              <a:gd name="connsiteX4" fmla="*/ 19055 w 38328"/>
              <a:gd name="connsiteY4" fmla="*/ 63 h 27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28" h="273241">
                <a:moveTo>
                  <a:pt x="19055" y="63"/>
                </a:moveTo>
                <a:cubicBezTo>
                  <a:pt x="21701" y="3238"/>
                  <a:pt x="12705" y="129180"/>
                  <a:pt x="15880" y="174688"/>
                </a:cubicBezTo>
                <a:cubicBezTo>
                  <a:pt x="19055" y="220196"/>
                  <a:pt x="40751" y="276288"/>
                  <a:pt x="38105" y="273113"/>
                </a:cubicBezTo>
                <a:cubicBezTo>
                  <a:pt x="35459" y="269938"/>
                  <a:pt x="-524" y="198500"/>
                  <a:pt x="5" y="155638"/>
                </a:cubicBezTo>
                <a:cubicBezTo>
                  <a:pt x="534" y="112776"/>
                  <a:pt x="16409" y="-3112"/>
                  <a:pt x="1905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278BB717-D843-499E-4A19-6AF0C10ED9FF}"/>
              </a:ext>
            </a:extLst>
          </p:cNvPr>
          <p:cNvSpPr/>
          <p:nvPr/>
        </p:nvSpPr>
        <p:spPr>
          <a:xfrm>
            <a:off x="8119762" y="3129371"/>
            <a:ext cx="92676" cy="506460"/>
          </a:xfrm>
          <a:custGeom>
            <a:avLst/>
            <a:gdLst>
              <a:gd name="connsiteX0" fmla="*/ 17763 w 92676"/>
              <a:gd name="connsiteY0" fmla="*/ 1179 h 506460"/>
              <a:gd name="connsiteX1" fmla="*/ 87613 w 92676"/>
              <a:gd name="connsiteY1" fmla="*/ 198029 h 506460"/>
              <a:gd name="connsiteX2" fmla="*/ 78088 w 92676"/>
              <a:gd name="connsiteY2" fmla="*/ 325029 h 506460"/>
              <a:gd name="connsiteX3" fmla="*/ 5063 w 92676"/>
              <a:gd name="connsiteY3" fmla="*/ 439329 h 506460"/>
              <a:gd name="connsiteX4" fmla="*/ 8238 w 92676"/>
              <a:gd name="connsiteY4" fmla="*/ 506004 h 506460"/>
              <a:gd name="connsiteX5" fmla="*/ 24113 w 92676"/>
              <a:gd name="connsiteY5" fmla="*/ 407579 h 506460"/>
              <a:gd name="connsiteX6" fmla="*/ 74913 w 92676"/>
              <a:gd name="connsiteY6" fmla="*/ 296454 h 506460"/>
              <a:gd name="connsiteX7" fmla="*/ 17763 w 92676"/>
              <a:gd name="connsiteY7" fmla="*/ 1179 h 506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676" h="506460">
                <a:moveTo>
                  <a:pt x="17763" y="1179"/>
                </a:moveTo>
                <a:cubicBezTo>
                  <a:pt x="19880" y="-15225"/>
                  <a:pt x="77559" y="144054"/>
                  <a:pt x="87613" y="198029"/>
                </a:cubicBezTo>
                <a:cubicBezTo>
                  <a:pt x="97667" y="252004"/>
                  <a:pt x="91846" y="284812"/>
                  <a:pt x="78088" y="325029"/>
                </a:cubicBezTo>
                <a:cubicBezTo>
                  <a:pt x="64330" y="365246"/>
                  <a:pt x="16705" y="409167"/>
                  <a:pt x="5063" y="439329"/>
                </a:cubicBezTo>
                <a:cubicBezTo>
                  <a:pt x="-6579" y="469491"/>
                  <a:pt x="5063" y="511296"/>
                  <a:pt x="8238" y="506004"/>
                </a:cubicBezTo>
                <a:cubicBezTo>
                  <a:pt x="11413" y="500712"/>
                  <a:pt x="13000" y="442504"/>
                  <a:pt x="24113" y="407579"/>
                </a:cubicBezTo>
                <a:cubicBezTo>
                  <a:pt x="35226" y="372654"/>
                  <a:pt x="73855" y="363658"/>
                  <a:pt x="74913" y="296454"/>
                </a:cubicBezTo>
                <a:cubicBezTo>
                  <a:pt x="75971" y="229250"/>
                  <a:pt x="15646" y="17583"/>
                  <a:pt x="17763" y="1179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AFA1A7A3-6721-DBED-9D8F-754CAC00C83E}"/>
              </a:ext>
            </a:extLst>
          </p:cNvPr>
          <p:cNvSpPr/>
          <p:nvPr/>
        </p:nvSpPr>
        <p:spPr>
          <a:xfrm>
            <a:off x="7261217" y="4283008"/>
            <a:ext cx="47910" cy="162668"/>
          </a:xfrm>
          <a:custGeom>
            <a:avLst/>
            <a:gdLst>
              <a:gd name="connsiteX0" fmla="*/ 8 w 47910"/>
              <a:gd name="connsiteY0" fmla="*/ 67 h 162668"/>
              <a:gd name="connsiteX1" fmla="*/ 25408 w 47910"/>
              <a:gd name="connsiteY1" fmla="*/ 133417 h 162668"/>
              <a:gd name="connsiteX2" fmla="*/ 47633 w 47910"/>
              <a:gd name="connsiteY2" fmla="*/ 161992 h 162668"/>
              <a:gd name="connsiteX3" fmla="*/ 9533 w 47910"/>
              <a:gd name="connsiteY3" fmla="*/ 117542 h 162668"/>
              <a:gd name="connsiteX4" fmla="*/ 22233 w 47910"/>
              <a:gd name="connsiteY4" fmla="*/ 152467 h 162668"/>
              <a:gd name="connsiteX5" fmla="*/ 8 w 47910"/>
              <a:gd name="connsiteY5" fmla="*/ 67 h 16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0" h="162668">
                <a:moveTo>
                  <a:pt x="8" y="67"/>
                </a:moveTo>
                <a:cubicBezTo>
                  <a:pt x="537" y="-3108"/>
                  <a:pt x="17471" y="106430"/>
                  <a:pt x="25408" y="133417"/>
                </a:cubicBezTo>
                <a:cubicBezTo>
                  <a:pt x="33345" y="160404"/>
                  <a:pt x="50279" y="164638"/>
                  <a:pt x="47633" y="161992"/>
                </a:cubicBezTo>
                <a:cubicBezTo>
                  <a:pt x="44987" y="159346"/>
                  <a:pt x="13766" y="119129"/>
                  <a:pt x="9533" y="117542"/>
                </a:cubicBezTo>
                <a:cubicBezTo>
                  <a:pt x="5300" y="115955"/>
                  <a:pt x="21704" y="171517"/>
                  <a:pt x="22233" y="152467"/>
                </a:cubicBezTo>
                <a:cubicBezTo>
                  <a:pt x="22762" y="133417"/>
                  <a:pt x="-521" y="3242"/>
                  <a:pt x="8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8BA2E863-D281-1F30-BAB7-4211D1266EDF}"/>
              </a:ext>
            </a:extLst>
          </p:cNvPr>
          <p:cNvSpPr/>
          <p:nvPr/>
        </p:nvSpPr>
        <p:spPr>
          <a:xfrm>
            <a:off x="7393824" y="4250335"/>
            <a:ext cx="233803" cy="229547"/>
          </a:xfrm>
          <a:custGeom>
            <a:avLst/>
            <a:gdLst>
              <a:gd name="connsiteX0" fmla="*/ 232526 w 233803"/>
              <a:gd name="connsiteY0" fmla="*/ 990 h 229547"/>
              <a:gd name="connsiteX1" fmla="*/ 3926 w 233803"/>
              <a:gd name="connsiteY1" fmla="*/ 223240 h 229547"/>
              <a:gd name="connsiteX2" fmla="*/ 89651 w 233803"/>
              <a:gd name="connsiteY2" fmla="*/ 156565 h 229547"/>
              <a:gd name="connsiteX3" fmla="*/ 111876 w 233803"/>
              <a:gd name="connsiteY3" fmla="*/ 29565 h 229547"/>
              <a:gd name="connsiteX4" fmla="*/ 96001 w 233803"/>
              <a:gd name="connsiteY4" fmla="*/ 137515 h 229547"/>
              <a:gd name="connsiteX5" fmla="*/ 232526 w 233803"/>
              <a:gd name="connsiteY5" fmla="*/ 990 h 22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3803" h="229547">
                <a:moveTo>
                  <a:pt x="232526" y="990"/>
                </a:moveTo>
                <a:cubicBezTo>
                  <a:pt x="217180" y="15278"/>
                  <a:pt x="27738" y="197311"/>
                  <a:pt x="3926" y="223240"/>
                </a:cubicBezTo>
                <a:cubicBezTo>
                  <a:pt x="-19886" y="249169"/>
                  <a:pt x="71659" y="188844"/>
                  <a:pt x="89651" y="156565"/>
                </a:cubicBezTo>
                <a:cubicBezTo>
                  <a:pt x="107643" y="124286"/>
                  <a:pt x="110818" y="32740"/>
                  <a:pt x="111876" y="29565"/>
                </a:cubicBezTo>
                <a:cubicBezTo>
                  <a:pt x="112934" y="26390"/>
                  <a:pt x="71659" y="143336"/>
                  <a:pt x="96001" y="137515"/>
                </a:cubicBezTo>
                <a:cubicBezTo>
                  <a:pt x="120343" y="131694"/>
                  <a:pt x="247872" y="-13298"/>
                  <a:pt x="232526" y="9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FE3B03AB-05DB-68BE-25E0-0AD5F845CDF0}"/>
              </a:ext>
            </a:extLst>
          </p:cNvPr>
          <p:cNvSpPr/>
          <p:nvPr/>
        </p:nvSpPr>
        <p:spPr>
          <a:xfrm>
            <a:off x="6622342" y="3692279"/>
            <a:ext cx="54687" cy="132037"/>
          </a:xfrm>
          <a:custGeom>
            <a:avLst/>
            <a:gdLst>
              <a:gd name="connsiteX0" fmla="*/ 54683 w 54687"/>
              <a:gd name="connsiteY0" fmla="*/ 246 h 132037"/>
              <a:gd name="connsiteX1" fmla="*/ 3883 w 54687"/>
              <a:gd name="connsiteY1" fmla="*/ 108196 h 132037"/>
              <a:gd name="connsiteX2" fmla="*/ 3883 w 54687"/>
              <a:gd name="connsiteY2" fmla="*/ 130421 h 132037"/>
              <a:gd name="connsiteX3" fmla="*/ 7058 w 54687"/>
              <a:gd name="connsiteY3" fmla="*/ 79621 h 132037"/>
              <a:gd name="connsiteX4" fmla="*/ 54683 w 54687"/>
              <a:gd name="connsiteY4" fmla="*/ 246 h 13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87" h="132037">
                <a:moveTo>
                  <a:pt x="54683" y="246"/>
                </a:moveTo>
                <a:cubicBezTo>
                  <a:pt x="54154" y="5009"/>
                  <a:pt x="12350" y="86500"/>
                  <a:pt x="3883" y="108196"/>
                </a:cubicBezTo>
                <a:cubicBezTo>
                  <a:pt x="-4584" y="129892"/>
                  <a:pt x="3354" y="135184"/>
                  <a:pt x="3883" y="130421"/>
                </a:cubicBezTo>
                <a:cubicBezTo>
                  <a:pt x="4412" y="125659"/>
                  <a:pt x="1237" y="98142"/>
                  <a:pt x="7058" y="79621"/>
                </a:cubicBezTo>
                <a:cubicBezTo>
                  <a:pt x="12879" y="61100"/>
                  <a:pt x="55212" y="-4517"/>
                  <a:pt x="54683" y="24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C8764204-AE72-1E1C-BAD2-03BEE5185A9E}"/>
              </a:ext>
            </a:extLst>
          </p:cNvPr>
          <p:cNvSpPr/>
          <p:nvPr/>
        </p:nvSpPr>
        <p:spPr>
          <a:xfrm>
            <a:off x="7832570" y="3422441"/>
            <a:ext cx="163543" cy="126513"/>
          </a:xfrm>
          <a:custGeom>
            <a:avLst/>
            <a:gdLst>
              <a:gd name="connsiteX0" fmla="*/ 155 w 163543"/>
              <a:gd name="connsiteY0" fmla="*/ 209 h 126513"/>
              <a:gd name="connsiteX1" fmla="*/ 70005 w 163543"/>
              <a:gd name="connsiteY1" fmla="*/ 92284 h 126513"/>
              <a:gd name="connsiteX2" fmla="*/ 162080 w 163543"/>
              <a:gd name="connsiteY2" fmla="*/ 114509 h 126513"/>
              <a:gd name="connsiteX3" fmla="*/ 123980 w 163543"/>
              <a:gd name="connsiteY3" fmla="*/ 114509 h 126513"/>
              <a:gd name="connsiteX4" fmla="*/ 89055 w 163543"/>
              <a:gd name="connsiteY4" fmla="*/ 120859 h 126513"/>
              <a:gd name="connsiteX5" fmla="*/ 155 w 163543"/>
              <a:gd name="connsiteY5" fmla="*/ 209 h 12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43" h="126513">
                <a:moveTo>
                  <a:pt x="155" y="209"/>
                </a:moveTo>
                <a:cubicBezTo>
                  <a:pt x="-3020" y="-4553"/>
                  <a:pt x="43018" y="73234"/>
                  <a:pt x="70005" y="92284"/>
                </a:cubicBezTo>
                <a:cubicBezTo>
                  <a:pt x="96992" y="111334"/>
                  <a:pt x="153084" y="110805"/>
                  <a:pt x="162080" y="114509"/>
                </a:cubicBezTo>
                <a:cubicBezTo>
                  <a:pt x="171076" y="118213"/>
                  <a:pt x="136151" y="113451"/>
                  <a:pt x="123980" y="114509"/>
                </a:cubicBezTo>
                <a:cubicBezTo>
                  <a:pt x="111809" y="115567"/>
                  <a:pt x="104930" y="136205"/>
                  <a:pt x="89055" y="120859"/>
                </a:cubicBezTo>
                <a:cubicBezTo>
                  <a:pt x="73180" y="105513"/>
                  <a:pt x="3330" y="4971"/>
                  <a:pt x="155" y="2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45C1DD1E-A565-DCF6-A001-CB7A9E833F84}"/>
              </a:ext>
            </a:extLst>
          </p:cNvPr>
          <p:cNvSpPr/>
          <p:nvPr/>
        </p:nvSpPr>
        <p:spPr>
          <a:xfrm>
            <a:off x="7642189" y="3155825"/>
            <a:ext cx="83798" cy="271685"/>
          </a:xfrm>
          <a:custGeom>
            <a:avLst/>
            <a:gdLst>
              <a:gd name="connsiteX0" fmla="*/ 36 w 83798"/>
              <a:gd name="connsiteY0" fmla="*/ 125 h 271685"/>
              <a:gd name="connsiteX1" fmla="*/ 15911 w 83798"/>
              <a:gd name="connsiteY1" fmla="*/ 190625 h 271685"/>
              <a:gd name="connsiteX2" fmla="*/ 25436 w 83798"/>
              <a:gd name="connsiteY2" fmla="*/ 177925 h 271685"/>
              <a:gd name="connsiteX3" fmla="*/ 82586 w 83798"/>
              <a:gd name="connsiteY3" fmla="*/ 270000 h 271685"/>
              <a:gd name="connsiteX4" fmla="*/ 60361 w 83798"/>
              <a:gd name="connsiteY4" fmla="*/ 231900 h 271685"/>
              <a:gd name="connsiteX5" fmla="*/ 12736 w 83798"/>
              <a:gd name="connsiteY5" fmla="*/ 162050 h 271685"/>
              <a:gd name="connsiteX6" fmla="*/ 36 w 83798"/>
              <a:gd name="connsiteY6" fmla="*/ 125 h 27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98" h="271685">
                <a:moveTo>
                  <a:pt x="36" y="125"/>
                </a:moveTo>
                <a:cubicBezTo>
                  <a:pt x="565" y="4888"/>
                  <a:pt x="11678" y="160992"/>
                  <a:pt x="15911" y="190625"/>
                </a:cubicBezTo>
                <a:cubicBezTo>
                  <a:pt x="20144" y="220258"/>
                  <a:pt x="14324" y="164696"/>
                  <a:pt x="25436" y="177925"/>
                </a:cubicBezTo>
                <a:cubicBezTo>
                  <a:pt x="36548" y="191154"/>
                  <a:pt x="76765" y="261004"/>
                  <a:pt x="82586" y="270000"/>
                </a:cubicBezTo>
                <a:cubicBezTo>
                  <a:pt x="88407" y="278996"/>
                  <a:pt x="72003" y="249892"/>
                  <a:pt x="60361" y="231900"/>
                </a:cubicBezTo>
                <a:cubicBezTo>
                  <a:pt x="48719" y="213908"/>
                  <a:pt x="20673" y="196975"/>
                  <a:pt x="12736" y="162050"/>
                </a:cubicBezTo>
                <a:cubicBezTo>
                  <a:pt x="4799" y="127125"/>
                  <a:pt x="-493" y="-4638"/>
                  <a:pt x="36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C5CF4564-FAA3-B6ED-4C6D-0F58EC5F8DE3}"/>
              </a:ext>
            </a:extLst>
          </p:cNvPr>
          <p:cNvSpPr/>
          <p:nvPr/>
        </p:nvSpPr>
        <p:spPr>
          <a:xfrm>
            <a:off x="7086221" y="3082738"/>
            <a:ext cx="82929" cy="257379"/>
          </a:xfrm>
          <a:custGeom>
            <a:avLst/>
            <a:gdLst>
              <a:gd name="connsiteX0" fmla="*/ 82929 w 82929"/>
              <a:gd name="connsiteY0" fmla="*/ 187 h 257379"/>
              <a:gd name="connsiteX1" fmla="*/ 3554 w 82929"/>
              <a:gd name="connsiteY1" fmla="*/ 203387 h 257379"/>
              <a:gd name="connsiteX2" fmla="*/ 25779 w 82929"/>
              <a:gd name="connsiteY2" fmla="*/ 257362 h 257379"/>
              <a:gd name="connsiteX3" fmla="*/ 6729 w 82929"/>
              <a:gd name="connsiteY3" fmla="*/ 200212 h 257379"/>
              <a:gd name="connsiteX4" fmla="*/ 13079 w 82929"/>
              <a:gd name="connsiteY4" fmla="*/ 117662 h 257379"/>
              <a:gd name="connsiteX5" fmla="*/ 3554 w 82929"/>
              <a:gd name="connsiteY5" fmla="*/ 165287 h 257379"/>
              <a:gd name="connsiteX6" fmla="*/ 82929 w 82929"/>
              <a:gd name="connsiteY6" fmla="*/ 187 h 257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929" h="257379">
                <a:moveTo>
                  <a:pt x="82929" y="187"/>
                </a:moveTo>
                <a:cubicBezTo>
                  <a:pt x="82929" y="6537"/>
                  <a:pt x="13079" y="160525"/>
                  <a:pt x="3554" y="203387"/>
                </a:cubicBezTo>
                <a:cubicBezTo>
                  <a:pt x="-5971" y="246249"/>
                  <a:pt x="25250" y="257891"/>
                  <a:pt x="25779" y="257362"/>
                </a:cubicBezTo>
                <a:cubicBezTo>
                  <a:pt x="26308" y="256833"/>
                  <a:pt x="8846" y="223495"/>
                  <a:pt x="6729" y="200212"/>
                </a:cubicBezTo>
                <a:cubicBezTo>
                  <a:pt x="4612" y="176929"/>
                  <a:pt x="13608" y="123483"/>
                  <a:pt x="13079" y="117662"/>
                </a:cubicBezTo>
                <a:cubicBezTo>
                  <a:pt x="12550" y="111841"/>
                  <a:pt x="-8088" y="180103"/>
                  <a:pt x="3554" y="165287"/>
                </a:cubicBezTo>
                <a:cubicBezTo>
                  <a:pt x="15196" y="150471"/>
                  <a:pt x="82929" y="-6163"/>
                  <a:pt x="82929" y="1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20F7DDD4-EBC3-3376-4649-4A866AF45647}"/>
              </a:ext>
            </a:extLst>
          </p:cNvPr>
          <p:cNvSpPr/>
          <p:nvPr/>
        </p:nvSpPr>
        <p:spPr>
          <a:xfrm>
            <a:off x="6905509" y="2171015"/>
            <a:ext cx="65688" cy="133113"/>
          </a:xfrm>
          <a:custGeom>
            <a:avLst/>
            <a:gdLst>
              <a:gd name="connsiteX0" fmla="*/ 116 w 65688"/>
              <a:gd name="connsiteY0" fmla="*/ 685 h 133113"/>
              <a:gd name="connsiteX1" fmla="*/ 63616 w 65688"/>
              <a:gd name="connsiteY1" fmla="*/ 130860 h 133113"/>
              <a:gd name="connsiteX2" fmla="*/ 47741 w 65688"/>
              <a:gd name="connsiteY2" fmla="*/ 80060 h 133113"/>
              <a:gd name="connsiteX3" fmla="*/ 116 w 65688"/>
              <a:gd name="connsiteY3" fmla="*/ 685 h 13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88" h="133113">
                <a:moveTo>
                  <a:pt x="116" y="685"/>
                </a:moveTo>
                <a:cubicBezTo>
                  <a:pt x="2762" y="9152"/>
                  <a:pt x="55679" y="117631"/>
                  <a:pt x="63616" y="130860"/>
                </a:cubicBezTo>
                <a:cubicBezTo>
                  <a:pt x="71553" y="144089"/>
                  <a:pt x="54620" y="95406"/>
                  <a:pt x="47741" y="80060"/>
                </a:cubicBezTo>
                <a:cubicBezTo>
                  <a:pt x="40862" y="64714"/>
                  <a:pt x="-2530" y="-7782"/>
                  <a:pt x="116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E7B4856-AABE-8709-0B74-15D0615CF594}"/>
              </a:ext>
            </a:extLst>
          </p:cNvPr>
          <p:cNvSpPr/>
          <p:nvPr/>
        </p:nvSpPr>
        <p:spPr>
          <a:xfrm>
            <a:off x="6599605" y="2235198"/>
            <a:ext cx="90146" cy="198223"/>
          </a:xfrm>
          <a:custGeom>
            <a:avLst/>
            <a:gdLst>
              <a:gd name="connsiteX0" fmla="*/ 90120 w 90146"/>
              <a:gd name="connsiteY0" fmla="*/ 2 h 198223"/>
              <a:gd name="connsiteX1" fmla="*/ 10745 w 90146"/>
              <a:gd name="connsiteY1" fmla="*/ 127002 h 198223"/>
              <a:gd name="connsiteX2" fmla="*/ 26620 w 90146"/>
              <a:gd name="connsiteY2" fmla="*/ 171452 h 198223"/>
              <a:gd name="connsiteX3" fmla="*/ 26620 w 90146"/>
              <a:gd name="connsiteY3" fmla="*/ 196852 h 198223"/>
              <a:gd name="connsiteX4" fmla="*/ 1220 w 90146"/>
              <a:gd name="connsiteY4" fmla="*/ 130177 h 198223"/>
              <a:gd name="connsiteX5" fmla="*/ 90120 w 90146"/>
              <a:gd name="connsiteY5" fmla="*/ 2 h 198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146" h="198223">
                <a:moveTo>
                  <a:pt x="90120" y="2"/>
                </a:moveTo>
                <a:cubicBezTo>
                  <a:pt x="91707" y="-527"/>
                  <a:pt x="21328" y="98427"/>
                  <a:pt x="10745" y="127002"/>
                </a:cubicBezTo>
                <a:cubicBezTo>
                  <a:pt x="162" y="155577"/>
                  <a:pt x="23974" y="159810"/>
                  <a:pt x="26620" y="171452"/>
                </a:cubicBezTo>
                <a:cubicBezTo>
                  <a:pt x="29266" y="183094"/>
                  <a:pt x="30853" y="203731"/>
                  <a:pt x="26620" y="196852"/>
                </a:cubicBezTo>
                <a:cubicBezTo>
                  <a:pt x="22387" y="189973"/>
                  <a:pt x="-6188" y="159281"/>
                  <a:pt x="1220" y="130177"/>
                </a:cubicBezTo>
                <a:cubicBezTo>
                  <a:pt x="8628" y="101073"/>
                  <a:pt x="88533" y="531"/>
                  <a:pt x="90120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B8FE63A1-7D62-745D-2729-EDC32410AAEC}"/>
              </a:ext>
            </a:extLst>
          </p:cNvPr>
          <p:cNvSpPr/>
          <p:nvPr/>
        </p:nvSpPr>
        <p:spPr>
          <a:xfrm>
            <a:off x="6482935" y="2441485"/>
            <a:ext cx="296128" cy="136910"/>
          </a:xfrm>
          <a:custGeom>
            <a:avLst/>
            <a:gdLst>
              <a:gd name="connsiteX0" fmla="*/ 295690 w 296128"/>
              <a:gd name="connsiteY0" fmla="*/ 90 h 136910"/>
              <a:gd name="connsiteX1" fmla="*/ 70265 w 296128"/>
              <a:gd name="connsiteY1" fmla="*/ 114390 h 136910"/>
              <a:gd name="connsiteX2" fmla="*/ 216315 w 296128"/>
              <a:gd name="connsiteY2" fmla="*/ 41365 h 136910"/>
              <a:gd name="connsiteX3" fmla="*/ 415 w 296128"/>
              <a:gd name="connsiteY3" fmla="*/ 136615 h 136910"/>
              <a:gd name="connsiteX4" fmla="*/ 295690 w 296128"/>
              <a:gd name="connsiteY4" fmla="*/ 90 h 13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128" h="136910">
                <a:moveTo>
                  <a:pt x="295690" y="90"/>
                </a:moveTo>
                <a:cubicBezTo>
                  <a:pt x="307332" y="-3614"/>
                  <a:pt x="83494" y="107511"/>
                  <a:pt x="70265" y="114390"/>
                </a:cubicBezTo>
                <a:cubicBezTo>
                  <a:pt x="57036" y="121269"/>
                  <a:pt x="227957" y="37661"/>
                  <a:pt x="216315" y="41365"/>
                </a:cubicBezTo>
                <a:cubicBezTo>
                  <a:pt x="204673" y="45069"/>
                  <a:pt x="-10697" y="142965"/>
                  <a:pt x="415" y="136615"/>
                </a:cubicBezTo>
                <a:cubicBezTo>
                  <a:pt x="11527" y="130265"/>
                  <a:pt x="284048" y="3794"/>
                  <a:pt x="295690" y="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4094D4F5-703B-556C-3D23-92CEF137D1AF}"/>
              </a:ext>
            </a:extLst>
          </p:cNvPr>
          <p:cNvSpPr/>
          <p:nvPr/>
        </p:nvSpPr>
        <p:spPr>
          <a:xfrm>
            <a:off x="6761788" y="2557946"/>
            <a:ext cx="324615" cy="96415"/>
          </a:xfrm>
          <a:custGeom>
            <a:avLst/>
            <a:gdLst>
              <a:gd name="connsiteX0" fmla="*/ 962 w 324615"/>
              <a:gd name="connsiteY0" fmla="*/ 1104 h 96415"/>
              <a:gd name="connsiteX1" fmla="*/ 207337 w 324615"/>
              <a:gd name="connsiteY1" fmla="*/ 16979 h 96415"/>
              <a:gd name="connsiteX2" fmla="*/ 296237 w 324615"/>
              <a:gd name="connsiteY2" fmla="*/ 55079 h 96415"/>
              <a:gd name="connsiteX3" fmla="*/ 312112 w 324615"/>
              <a:gd name="connsiteY3" fmla="*/ 96354 h 96415"/>
              <a:gd name="connsiteX4" fmla="*/ 299412 w 324615"/>
              <a:gd name="connsiteY4" fmla="*/ 45554 h 96415"/>
              <a:gd name="connsiteX5" fmla="*/ 962 w 324615"/>
              <a:gd name="connsiteY5" fmla="*/ 1104 h 9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615" h="96415">
                <a:moveTo>
                  <a:pt x="962" y="1104"/>
                </a:moveTo>
                <a:cubicBezTo>
                  <a:pt x="-14384" y="-3659"/>
                  <a:pt x="158125" y="7983"/>
                  <a:pt x="207337" y="16979"/>
                </a:cubicBezTo>
                <a:cubicBezTo>
                  <a:pt x="256549" y="25975"/>
                  <a:pt x="278775" y="41850"/>
                  <a:pt x="296237" y="55079"/>
                </a:cubicBezTo>
                <a:cubicBezTo>
                  <a:pt x="313700" y="68308"/>
                  <a:pt x="311583" y="97941"/>
                  <a:pt x="312112" y="96354"/>
                </a:cubicBezTo>
                <a:cubicBezTo>
                  <a:pt x="312641" y="94767"/>
                  <a:pt x="347037" y="59312"/>
                  <a:pt x="299412" y="45554"/>
                </a:cubicBezTo>
                <a:cubicBezTo>
                  <a:pt x="251787" y="31796"/>
                  <a:pt x="16308" y="5867"/>
                  <a:pt x="962" y="110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FF00F297-BD9B-8028-DF62-45E876465DAD}"/>
              </a:ext>
            </a:extLst>
          </p:cNvPr>
          <p:cNvSpPr/>
          <p:nvPr/>
        </p:nvSpPr>
        <p:spPr>
          <a:xfrm>
            <a:off x="7318158" y="2393332"/>
            <a:ext cx="213666" cy="213346"/>
          </a:xfrm>
          <a:custGeom>
            <a:avLst/>
            <a:gdLst>
              <a:gd name="connsiteX0" fmla="*/ 124042 w 213666"/>
              <a:gd name="connsiteY0" fmla="*/ 35543 h 213346"/>
              <a:gd name="connsiteX1" fmla="*/ 28792 w 213666"/>
              <a:gd name="connsiteY1" fmla="*/ 121268 h 213346"/>
              <a:gd name="connsiteX2" fmla="*/ 31967 w 213666"/>
              <a:gd name="connsiteY2" fmla="*/ 213343 h 213346"/>
              <a:gd name="connsiteX3" fmla="*/ 9742 w 213666"/>
              <a:gd name="connsiteY3" fmla="*/ 118093 h 213346"/>
              <a:gd name="connsiteX4" fmla="*/ 212942 w 213666"/>
              <a:gd name="connsiteY4" fmla="*/ 618 h 213346"/>
              <a:gd name="connsiteX5" fmla="*/ 79592 w 213666"/>
              <a:gd name="connsiteY5" fmla="*/ 70468 h 213346"/>
              <a:gd name="connsiteX6" fmla="*/ 124042 w 213666"/>
              <a:gd name="connsiteY6" fmla="*/ 35543 h 2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66" h="213346">
                <a:moveTo>
                  <a:pt x="124042" y="35543"/>
                </a:moveTo>
                <a:cubicBezTo>
                  <a:pt x="115575" y="44010"/>
                  <a:pt x="44138" y="91635"/>
                  <a:pt x="28792" y="121268"/>
                </a:cubicBezTo>
                <a:cubicBezTo>
                  <a:pt x="13446" y="150901"/>
                  <a:pt x="35142" y="213872"/>
                  <a:pt x="31967" y="213343"/>
                </a:cubicBezTo>
                <a:cubicBezTo>
                  <a:pt x="28792" y="212814"/>
                  <a:pt x="-20420" y="153547"/>
                  <a:pt x="9742" y="118093"/>
                </a:cubicBezTo>
                <a:cubicBezTo>
                  <a:pt x="39904" y="82639"/>
                  <a:pt x="201300" y="8555"/>
                  <a:pt x="212942" y="618"/>
                </a:cubicBezTo>
                <a:cubicBezTo>
                  <a:pt x="224584" y="-7320"/>
                  <a:pt x="92292" y="63589"/>
                  <a:pt x="79592" y="70468"/>
                </a:cubicBezTo>
                <a:cubicBezTo>
                  <a:pt x="66892" y="77347"/>
                  <a:pt x="132509" y="27076"/>
                  <a:pt x="124042" y="3554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3FFA452C-B7DC-DAE5-B1DD-9533C15D3F29}"/>
              </a:ext>
            </a:extLst>
          </p:cNvPr>
          <p:cNvSpPr/>
          <p:nvPr/>
        </p:nvSpPr>
        <p:spPr>
          <a:xfrm>
            <a:off x="6753186" y="3575046"/>
            <a:ext cx="138480" cy="152404"/>
          </a:xfrm>
          <a:custGeom>
            <a:avLst/>
            <a:gdLst>
              <a:gd name="connsiteX0" fmla="*/ 136564 w 138480"/>
              <a:gd name="connsiteY0" fmla="*/ 4 h 152404"/>
              <a:gd name="connsiteX1" fmla="*/ 111164 w 138480"/>
              <a:gd name="connsiteY1" fmla="*/ 60329 h 152404"/>
              <a:gd name="connsiteX2" fmla="*/ 28614 w 138480"/>
              <a:gd name="connsiteY2" fmla="*/ 101604 h 152404"/>
              <a:gd name="connsiteX3" fmla="*/ 76239 w 138480"/>
              <a:gd name="connsiteY3" fmla="*/ 88904 h 152404"/>
              <a:gd name="connsiteX4" fmla="*/ 39 w 138480"/>
              <a:gd name="connsiteY4" fmla="*/ 152404 h 152404"/>
              <a:gd name="connsiteX5" fmla="*/ 66714 w 138480"/>
              <a:gd name="connsiteY5" fmla="*/ 88904 h 152404"/>
              <a:gd name="connsiteX6" fmla="*/ 127039 w 138480"/>
              <a:gd name="connsiteY6" fmla="*/ 57154 h 152404"/>
              <a:gd name="connsiteX7" fmla="*/ 136564 w 138480"/>
              <a:gd name="connsiteY7" fmla="*/ 4 h 15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480" h="152404">
                <a:moveTo>
                  <a:pt x="136564" y="4"/>
                </a:moveTo>
                <a:cubicBezTo>
                  <a:pt x="133918" y="533"/>
                  <a:pt x="129156" y="43396"/>
                  <a:pt x="111164" y="60329"/>
                </a:cubicBezTo>
                <a:cubicBezTo>
                  <a:pt x="93172" y="77262"/>
                  <a:pt x="34435" y="96842"/>
                  <a:pt x="28614" y="101604"/>
                </a:cubicBezTo>
                <a:cubicBezTo>
                  <a:pt x="22793" y="106366"/>
                  <a:pt x="81002" y="80437"/>
                  <a:pt x="76239" y="88904"/>
                </a:cubicBezTo>
                <a:cubicBezTo>
                  <a:pt x="71476" y="97371"/>
                  <a:pt x="1626" y="152404"/>
                  <a:pt x="39" y="152404"/>
                </a:cubicBezTo>
                <a:cubicBezTo>
                  <a:pt x="-1548" y="152404"/>
                  <a:pt x="45547" y="104779"/>
                  <a:pt x="66714" y="88904"/>
                </a:cubicBezTo>
                <a:cubicBezTo>
                  <a:pt x="87881" y="73029"/>
                  <a:pt x="112751" y="70912"/>
                  <a:pt x="127039" y="57154"/>
                </a:cubicBezTo>
                <a:cubicBezTo>
                  <a:pt x="141327" y="43396"/>
                  <a:pt x="139210" y="-525"/>
                  <a:pt x="136564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0DDDF981-9BC0-A689-A739-23180AC7B289}"/>
              </a:ext>
            </a:extLst>
          </p:cNvPr>
          <p:cNvSpPr/>
          <p:nvPr/>
        </p:nvSpPr>
        <p:spPr>
          <a:xfrm>
            <a:off x="7797765" y="3527423"/>
            <a:ext cx="199359" cy="187984"/>
          </a:xfrm>
          <a:custGeom>
            <a:avLst/>
            <a:gdLst>
              <a:gd name="connsiteX0" fmla="*/ 35 w 199359"/>
              <a:gd name="connsiteY0" fmla="*/ 2 h 187984"/>
              <a:gd name="connsiteX1" fmla="*/ 174660 w 199359"/>
              <a:gd name="connsiteY1" fmla="*/ 114302 h 187984"/>
              <a:gd name="connsiteX2" fmla="*/ 181010 w 199359"/>
              <a:gd name="connsiteY2" fmla="*/ 187327 h 187984"/>
              <a:gd name="connsiteX3" fmla="*/ 181010 w 199359"/>
              <a:gd name="connsiteY3" fmla="*/ 73027 h 187984"/>
              <a:gd name="connsiteX4" fmla="*/ 190535 w 199359"/>
              <a:gd name="connsiteY4" fmla="*/ 117477 h 187984"/>
              <a:gd name="connsiteX5" fmla="*/ 35 w 199359"/>
              <a:gd name="connsiteY5" fmla="*/ 2 h 18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359" h="187984">
                <a:moveTo>
                  <a:pt x="35" y="2"/>
                </a:moveTo>
                <a:cubicBezTo>
                  <a:pt x="-2611" y="-527"/>
                  <a:pt x="144498" y="83081"/>
                  <a:pt x="174660" y="114302"/>
                </a:cubicBezTo>
                <a:cubicBezTo>
                  <a:pt x="204822" y="145523"/>
                  <a:pt x="179952" y="194206"/>
                  <a:pt x="181010" y="187327"/>
                </a:cubicBezTo>
                <a:cubicBezTo>
                  <a:pt x="182068" y="180448"/>
                  <a:pt x="179423" y="84669"/>
                  <a:pt x="181010" y="73027"/>
                </a:cubicBezTo>
                <a:cubicBezTo>
                  <a:pt x="182597" y="61385"/>
                  <a:pt x="214348" y="127002"/>
                  <a:pt x="190535" y="117477"/>
                </a:cubicBezTo>
                <a:cubicBezTo>
                  <a:pt x="166723" y="107952"/>
                  <a:pt x="2681" y="531"/>
                  <a:pt x="3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13B83F78-8748-3771-0C32-36D08E6BFF3C}"/>
              </a:ext>
            </a:extLst>
          </p:cNvPr>
          <p:cNvSpPr/>
          <p:nvPr/>
        </p:nvSpPr>
        <p:spPr>
          <a:xfrm>
            <a:off x="7523961" y="3666294"/>
            <a:ext cx="423168" cy="51662"/>
          </a:xfrm>
          <a:custGeom>
            <a:avLst/>
            <a:gdLst>
              <a:gd name="connsiteX0" fmla="*/ 789 w 423168"/>
              <a:gd name="connsiteY0" fmla="*/ 42106 h 51662"/>
              <a:gd name="connsiteX1" fmla="*/ 242089 w 423168"/>
              <a:gd name="connsiteY1" fmla="*/ 42106 h 51662"/>
              <a:gd name="connsiteX2" fmla="*/ 350039 w 423168"/>
              <a:gd name="connsiteY2" fmla="*/ 19881 h 51662"/>
              <a:gd name="connsiteX3" fmla="*/ 292889 w 423168"/>
              <a:gd name="connsiteY3" fmla="*/ 831 h 51662"/>
              <a:gd name="connsiteX4" fmla="*/ 423064 w 423168"/>
              <a:gd name="connsiteY4" fmla="*/ 48456 h 51662"/>
              <a:gd name="connsiteX5" fmla="*/ 315114 w 423168"/>
              <a:gd name="connsiteY5" fmla="*/ 45281 h 51662"/>
              <a:gd name="connsiteX6" fmla="*/ 330989 w 423168"/>
              <a:gd name="connsiteY6" fmla="*/ 51631 h 51662"/>
              <a:gd name="connsiteX7" fmla="*/ 789 w 423168"/>
              <a:gd name="connsiteY7" fmla="*/ 42106 h 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168" h="51662">
                <a:moveTo>
                  <a:pt x="789" y="42106"/>
                </a:moveTo>
                <a:cubicBezTo>
                  <a:pt x="-14028" y="40519"/>
                  <a:pt x="183881" y="45810"/>
                  <a:pt x="242089" y="42106"/>
                </a:cubicBezTo>
                <a:cubicBezTo>
                  <a:pt x="300297" y="38402"/>
                  <a:pt x="341572" y="26760"/>
                  <a:pt x="350039" y="19881"/>
                </a:cubicBezTo>
                <a:cubicBezTo>
                  <a:pt x="358506" y="13002"/>
                  <a:pt x="280718" y="-3931"/>
                  <a:pt x="292889" y="831"/>
                </a:cubicBezTo>
                <a:cubicBezTo>
                  <a:pt x="305060" y="5593"/>
                  <a:pt x="419360" y="41048"/>
                  <a:pt x="423064" y="48456"/>
                </a:cubicBezTo>
                <a:cubicBezTo>
                  <a:pt x="426768" y="55864"/>
                  <a:pt x="330460" y="44752"/>
                  <a:pt x="315114" y="45281"/>
                </a:cubicBezTo>
                <a:cubicBezTo>
                  <a:pt x="299768" y="45810"/>
                  <a:pt x="378085" y="52160"/>
                  <a:pt x="330989" y="51631"/>
                </a:cubicBezTo>
                <a:cubicBezTo>
                  <a:pt x="283893" y="51102"/>
                  <a:pt x="15606" y="43693"/>
                  <a:pt x="789" y="42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60CE9949-16F2-2824-B580-DBA58C5BAB73}"/>
              </a:ext>
            </a:extLst>
          </p:cNvPr>
          <p:cNvSpPr/>
          <p:nvPr/>
        </p:nvSpPr>
        <p:spPr>
          <a:xfrm>
            <a:off x="6972122" y="3476545"/>
            <a:ext cx="127833" cy="169709"/>
          </a:xfrm>
          <a:custGeom>
            <a:avLst/>
            <a:gdLst>
              <a:gd name="connsiteX0" fmla="*/ 178 w 127833"/>
              <a:gd name="connsiteY0" fmla="*/ 80 h 169709"/>
              <a:gd name="connsiteX1" fmla="*/ 28753 w 127833"/>
              <a:gd name="connsiteY1" fmla="*/ 88980 h 169709"/>
              <a:gd name="connsiteX2" fmla="*/ 127178 w 127833"/>
              <a:gd name="connsiteY2" fmla="*/ 168355 h 169709"/>
              <a:gd name="connsiteX3" fmla="*/ 70028 w 127833"/>
              <a:gd name="connsiteY3" fmla="*/ 136605 h 169709"/>
              <a:gd name="connsiteX4" fmla="*/ 38278 w 127833"/>
              <a:gd name="connsiteY4" fmla="*/ 104855 h 169709"/>
              <a:gd name="connsiteX5" fmla="*/ 178 w 127833"/>
              <a:gd name="connsiteY5" fmla="*/ 80 h 16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833" h="169709">
                <a:moveTo>
                  <a:pt x="178" y="80"/>
                </a:moveTo>
                <a:cubicBezTo>
                  <a:pt x="-1410" y="-2566"/>
                  <a:pt x="7586" y="60934"/>
                  <a:pt x="28753" y="88980"/>
                </a:cubicBezTo>
                <a:cubicBezTo>
                  <a:pt x="49920" y="117026"/>
                  <a:pt x="120299" y="160417"/>
                  <a:pt x="127178" y="168355"/>
                </a:cubicBezTo>
                <a:cubicBezTo>
                  <a:pt x="134057" y="176293"/>
                  <a:pt x="84845" y="147188"/>
                  <a:pt x="70028" y="136605"/>
                </a:cubicBezTo>
                <a:cubicBezTo>
                  <a:pt x="55211" y="126022"/>
                  <a:pt x="41982" y="127609"/>
                  <a:pt x="38278" y="104855"/>
                </a:cubicBezTo>
                <a:cubicBezTo>
                  <a:pt x="34574" y="82101"/>
                  <a:pt x="1766" y="2726"/>
                  <a:pt x="178" y="8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24CB70F2-7C31-EA38-6762-6BFAE093CD98}"/>
              </a:ext>
            </a:extLst>
          </p:cNvPr>
          <p:cNvSpPr/>
          <p:nvPr/>
        </p:nvSpPr>
        <p:spPr>
          <a:xfrm>
            <a:off x="7168678" y="3663606"/>
            <a:ext cx="54469" cy="81315"/>
          </a:xfrm>
          <a:custGeom>
            <a:avLst/>
            <a:gdLst>
              <a:gd name="connsiteX0" fmla="*/ 54447 w 54469"/>
              <a:gd name="connsiteY0" fmla="*/ 344 h 81315"/>
              <a:gd name="connsiteX1" fmla="*/ 3647 w 54469"/>
              <a:gd name="connsiteY1" fmla="*/ 79719 h 81315"/>
              <a:gd name="connsiteX2" fmla="*/ 9997 w 54469"/>
              <a:gd name="connsiteY2" fmla="*/ 51144 h 81315"/>
              <a:gd name="connsiteX3" fmla="*/ 54447 w 54469"/>
              <a:gd name="connsiteY3" fmla="*/ 344 h 8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69" h="81315">
                <a:moveTo>
                  <a:pt x="54447" y="344"/>
                </a:moveTo>
                <a:cubicBezTo>
                  <a:pt x="53389" y="5106"/>
                  <a:pt x="11055" y="71252"/>
                  <a:pt x="3647" y="79719"/>
                </a:cubicBezTo>
                <a:cubicBezTo>
                  <a:pt x="-3761" y="88186"/>
                  <a:pt x="1001" y="60669"/>
                  <a:pt x="9997" y="51144"/>
                </a:cubicBezTo>
                <a:cubicBezTo>
                  <a:pt x="18993" y="41619"/>
                  <a:pt x="55505" y="-4418"/>
                  <a:pt x="54447" y="3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935FE249-894C-20F6-DC37-B518D0B7E874}"/>
              </a:ext>
            </a:extLst>
          </p:cNvPr>
          <p:cNvSpPr/>
          <p:nvPr/>
        </p:nvSpPr>
        <p:spPr>
          <a:xfrm>
            <a:off x="7431245" y="3669708"/>
            <a:ext cx="228336" cy="51442"/>
          </a:xfrm>
          <a:custGeom>
            <a:avLst/>
            <a:gdLst>
              <a:gd name="connsiteX0" fmla="*/ 1430 w 228336"/>
              <a:gd name="connsiteY0" fmla="*/ 51392 h 51442"/>
              <a:gd name="connsiteX1" fmla="*/ 83980 w 228336"/>
              <a:gd name="connsiteY1" fmla="*/ 10117 h 51442"/>
              <a:gd name="connsiteX2" fmla="*/ 226855 w 228336"/>
              <a:gd name="connsiteY2" fmla="*/ 13292 h 51442"/>
              <a:gd name="connsiteX3" fmla="*/ 150655 w 228336"/>
              <a:gd name="connsiteY3" fmla="*/ 592 h 51442"/>
              <a:gd name="connsiteX4" fmla="*/ 1430 w 228336"/>
              <a:gd name="connsiteY4" fmla="*/ 51392 h 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336" h="51442">
                <a:moveTo>
                  <a:pt x="1430" y="51392"/>
                </a:moveTo>
                <a:cubicBezTo>
                  <a:pt x="-9682" y="52979"/>
                  <a:pt x="46409" y="16467"/>
                  <a:pt x="83980" y="10117"/>
                </a:cubicBezTo>
                <a:cubicBezTo>
                  <a:pt x="121551" y="3767"/>
                  <a:pt x="215743" y="14879"/>
                  <a:pt x="226855" y="13292"/>
                </a:cubicBezTo>
                <a:cubicBezTo>
                  <a:pt x="237967" y="11705"/>
                  <a:pt x="183993" y="-3112"/>
                  <a:pt x="150655" y="592"/>
                </a:cubicBezTo>
                <a:cubicBezTo>
                  <a:pt x="117317" y="4296"/>
                  <a:pt x="12542" y="49805"/>
                  <a:pt x="1430" y="5139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F5E37102-1CF6-27BA-CF7A-9349BDB0F023}"/>
              </a:ext>
            </a:extLst>
          </p:cNvPr>
          <p:cNvSpPr/>
          <p:nvPr/>
        </p:nvSpPr>
        <p:spPr>
          <a:xfrm>
            <a:off x="6981398" y="3689199"/>
            <a:ext cx="156002" cy="114942"/>
          </a:xfrm>
          <a:custGeom>
            <a:avLst/>
            <a:gdLst>
              <a:gd name="connsiteX0" fmla="*/ 156002 w 156002"/>
              <a:gd name="connsiteY0" fmla="*/ 151 h 114942"/>
              <a:gd name="connsiteX1" fmla="*/ 117902 w 156002"/>
              <a:gd name="connsiteY1" fmla="*/ 63651 h 114942"/>
              <a:gd name="connsiteX2" fmla="*/ 427 w 156002"/>
              <a:gd name="connsiteY2" fmla="*/ 114451 h 114942"/>
              <a:gd name="connsiteX3" fmla="*/ 79802 w 156002"/>
              <a:gd name="connsiteY3" fmla="*/ 89051 h 114942"/>
              <a:gd name="connsiteX4" fmla="*/ 117902 w 156002"/>
              <a:gd name="connsiteY4" fmla="*/ 82701 h 114942"/>
              <a:gd name="connsiteX5" fmla="*/ 156002 w 156002"/>
              <a:gd name="connsiteY5" fmla="*/ 151 h 11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002" h="114942">
                <a:moveTo>
                  <a:pt x="156002" y="151"/>
                </a:moveTo>
                <a:cubicBezTo>
                  <a:pt x="156002" y="-3024"/>
                  <a:pt x="143831" y="44601"/>
                  <a:pt x="117902" y="63651"/>
                </a:cubicBezTo>
                <a:cubicBezTo>
                  <a:pt x="91973" y="82701"/>
                  <a:pt x="6777" y="110218"/>
                  <a:pt x="427" y="114451"/>
                </a:cubicBezTo>
                <a:cubicBezTo>
                  <a:pt x="-5923" y="118684"/>
                  <a:pt x="60223" y="94343"/>
                  <a:pt x="79802" y="89051"/>
                </a:cubicBezTo>
                <a:cubicBezTo>
                  <a:pt x="99381" y="83759"/>
                  <a:pt x="108377" y="93284"/>
                  <a:pt x="117902" y="82701"/>
                </a:cubicBezTo>
                <a:cubicBezTo>
                  <a:pt x="127427" y="72118"/>
                  <a:pt x="156002" y="3326"/>
                  <a:pt x="156002" y="15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A9FAB5FC-6D30-E538-0F44-294D4721E593}"/>
              </a:ext>
            </a:extLst>
          </p:cNvPr>
          <p:cNvSpPr/>
          <p:nvPr/>
        </p:nvSpPr>
        <p:spPr>
          <a:xfrm>
            <a:off x="7096124" y="4289391"/>
            <a:ext cx="155841" cy="251136"/>
          </a:xfrm>
          <a:custGeom>
            <a:avLst/>
            <a:gdLst>
              <a:gd name="connsiteX0" fmla="*/ 1 w 155841"/>
              <a:gd name="connsiteY0" fmla="*/ 34 h 251136"/>
              <a:gd name="connsiteX1" fmla="*/ 130176 w 155841"/>
              <a:gd name="connsiteY1" fmla="*/ 130209 h 251136"/>
              <a:gd name="connsiteX2" fmla="*/ 155576 w 155841"/>
              <a:gd name="connsiteY2" fmla="*/ 250859 h 251136"/>
              <a:gd name="connsiteX3" fmla="*/ 142876 w 155841"/>
              <a:gd name="connsiteY3" fmla="*/ 161959 h 251136"/>
              <a:gd name="connsiteX4" fmla="*/ 133351 w 155841"/>
              <a:gd name="connsiteY4" fmla="*/ 117509 h 251136"/>
              <a:gd name="connsiteX5" fmla="*/ 1 w 155841"/>
              <a:gd name="connsiteY5" fmla="*/ 34 h 25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1" h="251136">
                <a:moveTo>
                  <a:pt x="1" y="34"/>
                </a:moveTo>
                <a:cubicBezTo>
                  <a:pt x="-528" y="2151"/>
                  <a:pt x="104247" y="88405"/>
                  <a:pt x="130176" y="130209"/>
                </a:cubicBezTo>
                <a:cubicBezTo>
                  <a:pt x="156105" y="172013"/>
                  <a:pt x="153459" y="245567"/>
                  <a:pt x="155576" y="250859"/>
                </a:cubicBezTo>
                <a:cubicBezTo>
                  <a:pt x="157693" y="256151"/>
                  <a:pt x="146580" y="184184"/>
                  <a:pt x="142876" y="161959"/>
                </a:cubicBezTo>
                <a:cubicBezTo>
                  <a:pt x="139172" y="139734"/>
                  <a:pt x="152401" y="141851"/>
                  <a:pt x="133351" y="117509"/>
                </a:cubicBezTo>
                <a:cubicBezTo>
                  <a:pt x="114301" y="93167"/>
                  <a:pt x="530" y="-2083"/>
                  <a:pt x="1" y="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5D200CED-7932-3856-1BBB-FBD8AF8A14B7}"/>
              </a:ext>
            </a:extLst>
          </p:cNvPr>
          <p:cNvSpPr/>
          <p:nvPr/>
        </p:nvSpPr>
        <p:spPr>
          <a:xfrm>
            <a:off x="6805927" y="4395614"/>
            <a:ext cx="309997" cy="235550"/>
          </a:xfrm>
          <a:custGeom>
            <a:avLst/>
            <a:gdLst>
              <a:gd name="connsiteX0" fmla="*/ 1273 w 309997"/>
              <a:gd name="connsiteY0" fmla="*/ 1761 h 235550"/>
              <a:gd name="connsiteX1" fmla="*/ 293373 w 309997"/>
              <a:gd name="connsiteY1" fmla="*/ 224011 h 235550"/>
              <a:gd name="connsiteX2" fmla="*/ 264798 w 309997"/>
              <a:gd name="connsiteY2" fmla="*/ 195436 h 235550"/>
              <a:gd name="connsiteX3" fmla="*/ 188598 w 309997"/>
              <a:gd name="connsiteY3" fmla="*/ 122411 h 235550"/>
              <a:gd name="connsiteX4" fmla="*/ 1273 w 309997"/>
              <a:gd name="connsiteY4" fmla="*/ 1761 h 23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997" h="235550">
                <a:moveTo>
                  <a:pt x="1273" y="1761"/>
                </a:moveTo>
                <a:cubicBezTo>
                  <a:pt x="18735" y="18694"/>
                  <a:pt x="249452" y="191732"/>
                  <a:pt x="293373" y="224011"/>
                </a:cubicBezTo>
                <a:cubicBezTo>
                  <a:pt x="337294" y="256290"/>
                  <a:pt x="282260" y="212369"/>
                  <a:pt x="264798" y="195436"/>
                </a:cubicBezTo>
                <a:cubicBezTo>
                  <a:pt x="247336" y="178503"/>
                  <a:pt x="226169" y="149928"/>
                  <a:pt x="188598" y="122411"/>
                </a:cubicBezTo>
                <a:cubicBezTo>
                  <a:pt x="151027" y="94894"/>
                  <a:pt x="-16189" y="-15172"/>
                  <a:pt x="1273" y="17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8DDD1F21-CF04-D17D-3E3E-399CFDED0760}"/>
              </a:ext>
            </a:extLst>
          </p:cNvPr>
          <p:cNvSpPr/>
          <p:nvPr/>
        </p:nvSpPr>
        <p:spPr>
          <a:xfrm>
            <a:off x="7508213" y="4381077"/>
            <a:ext cx="315494" cy="216431"/>
          </a:xfrm>
          <a:custGeom>
            <a:avLst/>
            <a:gdLst>
              <a:gd name="connsiteX0" fmla="*/ 314987 w 315494"/>
              <a:gd name="connsiteY0" fmla="*/ 423 h 216431"/>
              <a:gd name="connsiteX1" fmla="*/ 3837 w 315494"/>
              <a:gd name="connsiteY1" fmla="*/ 197273 h 216431"/>
              <a:gd name="connsiteX2" fmla="*/ 137187 w 315494"/>
              <a:gd name="connsiteY2" fmla="*/ 124248 h 216431"/>
              <a:gd name="connsiteX3" fmla="*/ 73687 w 315494"/>
              <a:gd name="connsiteY3" fmla="*/ 216323 h 216431"/>
              <a:gd name="connsiteX4" fmla="*/ 184812 w 315494"/>
              <a:gd name="connsiteY4" fmla="*/ 102023 h 216431"/>
              <a:gd name="connsiteX5" fmla="*/ 80037 w 315494"/>
              <a:gd name="connsiteY5" fmla="*/ 143298 h 216431"/>
              <a:gd name="connsiteX6" fmla="*/ 314987 w 315494"/>
              <a:gd name="connsiteY6" fmla="*/ 423 h 21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494" h="216431">
                <a:moveTo>
                  <a:pt x="314987" y="423"/>
                </a:moveTo>
                <a:cubicBezTo>
                  <a:pt x="302287" y="9419"/>
                  <a:pt x="33470" y="176636"/>
                  <a:pt x="3837" y="197273"/>
                </a:cubicBezTo>
                <a:cubicBezTo>
                  <a:pt x="-25796" y="217910"/>
                  <a:pt x="125545" y="121073"/>
                  <a:pt x="137187" y="124248"/>
                </a:cubicBezTo>
                <a:cubicBezTo>
                  <a:pt x="148829" y="127423"/>
                  <a:pt x="65750" y="220027"/>
                  <a:pt x="73687" y="216323"/>
                </a:cubicBezTo>
                <a:cubicBezTo>
                  <a:pt x="81624" y="212619"/>
                  <a:pt x="183754" y="114194"/>
                  <a:pt x="184812" y="102023"/>
                </a:cubicBezTo>
                <a:cubicBezTo>
                  <a:pt x="185870" y="89852"/>
                  <a:pt x="62045" y="158115"/>
                  <a:pt x="80037" y="143298"/>
                </a:cubicBezTo>
                <a:cubicBezTo>
                  <a:pt x="98029" y="128481"/>
                  <a:pt x="327687" y="-8573"/>
                  <a:pt x="314987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11383160-A61E-0E02-2989-DBC7C86EEAA5}"/>
              </a:ext>
            </a:extLst>
          </p:cNvPr>
          <p:cNvSpPr/>
          <p:nvPr/>
        </p:nvSpPr>
        <p:spPr>
          <a:xfrm>
            <a:off x="6536837" y="3933032"/>
            <a:ext cx="247205" cy="284295"/>
          </a:xfrm>
          <a:custGeom>
            <a:avLst/>
            <a:gdLst>
              <a:gd name="connsiteX0" fmla="*/ 488 w 247205"/>
              <a:gd name="connsiteY0" fmla="*/ 793 h 284295"/>
              <a:gd name="connsiteX1" fmla="*/ 238613 w 247205"/>
              <a:gd name="connsiteY1" fmla="*/ 277018 h 284295"/>
              <a:gd name="connsiteX2" fmla="*/ 187813 w 247205"/>
              <a:gd name="connsiteY2" fmla="*/ 197643 h 284295"/>
              <a:gd name="connsiteX3" fmla="*/ 121138 w 247205"/>
              <a:gd name="connsiteY3" fmla="*/ 127793 h 284295"/>
              <a:gd name="connsiteX4" fmla="*/ 175113 w 247205"/>
              <a:gd name="connsiteY4" fmla="*/ 191293 h 284295"/>
              <a:gd name="connsiteX5" fmla="*/ 488 w 247205"/>
              <a:gd name="connsiteY5" fmla="*/ 793 h 28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05" h="284295">
                <a:moveTo>
                  <a:pt x="488" y="793"/>
                </a:moveTo>
                <a:cubicBezTo>
                  <a:pt x="11071" y="15081"/>
                  <a:pt x="207392" y="244210"/>
                  <a:pt x="238613" y="277018"/>
                </a:cubicBezTo>
                <a:cubicBezTo>
                  <a:pt x="269834" y="309826"/>
                  <a:pt x="207392" y="222514"/>
                  <a:pt x="187813" y="197643"/>
                </a:cubicBezTo>
                <a:cubicBezTo>
                  <a:pt x="168234" y="172772"/>
                  <a:pt x="123255" y="128851"/>
                  <a:pt x="121138" y="127793"/>
                </a:cubicBezTo>
                <a:cubicBezTo>
                  <a:pt x="119021" y="126735"/>
                  <a:pt x="195751" y="212989"/>
                  <a:pt x="175113" y="191293"/>
                </a:cubicBezTo>
                <a:cubicBezTo>
                  <a:pt x="154476" y="169597"/>
                  <a:pt x="-10095" y="-13495"/>
                  <a:pt x="488" y="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7B94A600-457E-CF47-D621-D904AE40D6AD}"/>
              </a:ext>
            </a:extLst>
          </p:cNvPr>
          <p:cNvSpPr/>
          <p:nvPr/>
        </p:nvSpPr>
        <p:spPr>
          <a:xfrm>
            <a:off x="6667500" y="4260830"/>
            <a:ext cx="133350" cy="111172"/>
          </a:xfrm>
          <a:custGeom>
            <a:avLst/>
            <a:gdLst>
              <a:gd name="connsiteX0" fmla="*/ 0 w 133350"/>
              <a:gd name="connsiteY0" fmla="*/ 20 h 111172"/>
              <a:gd name="connsiteX1" fmla="*/ 101600 w 133350"/>
              <a:gd name="connsiteY1" fmla="*/ 63520 h 111172"/>
              <a:gd name="connsiteX2" fmla="*/ 133350 w 133350"/>
              <a:gd name="connsiteY2" fmla="*/ 111145 h 111172"/>
              <a:gd name="connsiteX3" fmla="*/ 101600 w 133350"/>
              <a:gd name="connsiteY3" fmla="*/ 57170 h 111172"/>
              <a:gd name="connsiteX4" fmla="*/ 0 w 133350"/>
              <a:gd name="connsiteY4" fmla="*/ 20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350" h="111172">
                <a:moveTo>
                  <a:pt x="0" y="20"/>
                </a:moveTo>
                <a:cubicBezTo>
                  <a:pt x="0" y="1078"/>
                  <a:pt x="79375" y="44999"/>
                  <a:pt x="101600" y="63520"/>
                </a:cubicBezTo>
                <a:cubicBezTo>
                  <a:pt x="123825" y="82041"/>
                  <a:pt x="133350" y="112203"/>
                  <a:pt x="133350" y="111145"/>
                </a:cubicBezTo>
                <a:cubicBezTo>
                  <a:pt x="133350" y="110087"/>
                  <a:pt x="118533" y="74632"/>
                  <a:pt x="101600" y="57170"/>
                </a:cubicBezTo>
                <a:cubicBezTo>
                  <a:pt x="84667" y="39708"/>
                  <a:pt x="0" y="-1038"/>
                  <a:pt x="0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FEE61348-5180-CAA2-B437-A7CE893F6561}"/>
              </a:ext>
            </a:extLst>
          </p:cNvPr>
          <p:cNvSpPr/>
          <p:nvPr/>
        </p:nvSpPr>
        <p:spPr>
          <a:xfrm>
            <a:off x="6215382" y="2583949"/>
            <a:ext cx="45743" cy="931075"/>
          </a:xfrm>
          <a:custGeom>
            <a:avLst/>
            <a:gdLst>
              <a:gd name="connsiteX0" fmla="*/ 45718 w 45743"/>
              <a:gd name="connsiteY0" fmla="*/ 501 h 931075"/>
              <a:gd name="connsiteX1" fmla="*/ 10793 w 45743"/>
              <a:gd name="connsiteY1" fmla="*/ 495801 h 931075"/>
              <a:gd name="connsiteX2" fmla="*/ 20318 w 45743"/>
              <a:gd name="connsiteY2" fmla="*/ 413251 h 931075"/>
              <a:gd name="connsiteX3" fmla="*/ 26668 w 45743"/>
              <a:gd name="connsiteY3" fmla="*/ 641851 h 931075"/>
              <a:gd name="connsiteX4" fmla="*/ 23493 w 45743"/>
              <a:gd name="connsiteY4" fmla="*/ 759326 h 931075"/>
              <a:gd name="connsiteX5" fmla="*/ 29843 w 45743"/>
              <a:gd name="connsiteY5" fmla="*/ 918076 h 931075"/>
              <a:gd name="connsiteX6" fmla="*/ 29843 w 45743"/>
              <a:gd name="connsiteY6" fmla="*/ 876801 h 931075"/>
              <a:gd name="connsiteX7" fmla="*/ 4443 w 45743"/>
              <a:gd name="connsiteY7" fmla="*/ 521201 h 931075"/>
              <a:gd name="connsiteX8" fmla="*/ 4443 w 45743"/>
              <a:gd name="connsiteY8" fmla="*/ 600576 h 931075"/>
              <a:gd name="connsiteX9" fmla="*/ 45718 w 45743"/>
              <a:gd name="connsiteY9" fmla="*/ 501 h 93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43" h="931075">
                <a:moveTo>
                  <a:pt x="45718" y="501"/>
                </a:moveTo>
                <a:cubicBezTo>
                  <a:pt x="46776" y="-16961"/>
                  <a:pt x="15026" y="427009"/>
                  <a:pt x="10793" y="495801"/>
                </a:cubicBezTo>
                <a:cubicBezTo>
                  <a:pt x="6560" y="564593"/>
                  <a:pt x="17672" y="388909"/>
                  <a:pt x="20318" y="413251"/>
                </a:cubicBezTo>
                <a:cubicBezTo>
                  <a:pt x="22964" y="437593"/>
                  <a:pt x="26139" y="584172"/>
                  <a:pt x="26668" y="641851"/>
                </a:cubicBezTo>
                <a:cubicBezTo>
                  <a:pt x="27197" y="699530"/>
                  <a:pt x="22964" y="713289"/>
                  <a:pt x="23493" y="759326"/>
                </a:cubicBezTo>
                <a:cubicBezTo>
                  <a:pt x="24022" y="805363"/>
                  <a:pt x="28785" y="898497"/>
                  <a:pt x="29843" y="918076"/>
                </a:cubicBezTo>
                <a:cubicBezTo>
                  <a:pt x="30901" y="937655"/>
                  <a:pt x="34076" y="942947"/>
                  <a:pt x="29843" y="876801"/>
                </a:cubicBezTo>
                <a:cubicBezTo>
                  <a:pt x="25610" y="810655"/>
                  <a:pt x="8676" y="567239"/>
                  <a:pt x="4443" y="521201"/>
                </a:cubicBezTo>
                <a:cubicBezTo>
                  <a:pt x="210" y="475164"/>
                  <a:pt x="-2965" y="687889"/>
                  <a:pt x="4443" y="600576"/>
                </a:cubicBezTo>
                <a:cubicBezTo>
                  <a:pt x="11851" y="513264"/>
                  <a:pt x="44660" y="17963"/>
                  <a:pt x="45718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3119A832-158A-4ADE-55AE-2901BEC26756}"/>
              </a:ext>
            </a:extLst>
          </p:cNvPr>
          <p:cNvSpPr/>
          <p:nvPr/>
        </p:nvSpPr>
        <p:spPr>
          <a:xfrm>
            <a:off x="6746860" y="3768495"/>
            <a:ext cx="99062" cy="325662"/>
          </a:xfrm>
          <a:custGeom>
            <a:avLst/>
            <a:gdLst>
              <a:gd name="connsiteX0" fmla="*/ 53990 w 99062"/>
              <a:gd name="connsiteY0" fmla="*/ 230 h 325662"/>
              <a:gd name="connsiteX1" fmla="*/ 9540 w 99062"/>
              <a:gd name="connsiteY1" fmla="*/ 133580 h 325662"/>
              <a:gd name="connsiteX2" fmla="*/ 31765 w 99062"/>
              <a:gd name="connsiteY2" fmla="*/ 200255 h 325662"/>
              <a:gd name="connsiteX3" fmla="*/ 6365 w 99062"/>
              <a:gd name="connsiteY3" fmla="*/ 184380 h 325662"/>
              <a:gd name="connsiteX4" fmla="*/ 98440 w 99062"/>
              <a:gd name="connsiteY4" fmla="*/ 324080 h 325662"/>
              <a:gd name="connsiteX5" fmla="*/ 44465 w 99062"/>
              <a:gd name="connsiteY5" fmla="*/ 254230 h 325662"/>
              <a:gd name="connsiteX6" fmla="*/ 15 w 99062"/>
              <a:gd name="connsiteY6" fmla="*/ 168505 h 325662"/>
              <a:gd name="connsiteX7" fmla="*/ 53990 w 99062"/>
              <a:gd name="connsiteY7" fmla="*/ 230 h 32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2" h="325662">
                <a:moveTo>
                  <a:pt x="53990" y="230"/>
                </a:moveTo>
                <a:cubicBezTo>
                  <a:pt x="55578" y="-5591"/>
                  <a:pt x="13244" y="100242"/>
                  <a:pt x="9540" y="133580"/>
                </a:cubicBezTo>
                <a:cubicBezTo>
                  <a:pt x="5836" y="166918"/>
                  <a:pt x="32294" y="191788"/>
                  <a:pt x="31765" y="200255"/>
                </a:cubicBezTo>
                <a:cubicBezTo>
                  <a:pt x="31236" y="208722"/>
                  <a:pt x="-4747" y="163743"/>
                  <a:pt x="6365" y="184380"/>
                </a:cubicBezTo>
                <a:cubicBezTo>
                  <a:pt x="17477" y="205017"/>
                  <a:pt x="92090" y="312438"/>
                  <a:pt x="98440" y="324080"/>
                </a:cubicBezTo>
                <a:cubicBezTo>
                  <a:pt x="104790" y="335722"/>
                  <a:pt x="60869" y="280159"/>
                  <a:pt x="44465" y="254230"/>
                </a:cubicBezTo>
                <a:cubicBezTo>
                  <a:pt x="28061" y="228301"/>
                  <a:pt x="1073" y="205017"/>
                  <a:pt x="15" y="168505"/>
                </a:cubicBezTo>
                <a:cubicBezTo>
                  <a:pt x="-1043" y="131993"/>
                  <a:pt x="52402" y="6051"/>
                  <a:pt x="53990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F1FB2431-AEB8-5591-7590-C2DEF6A9987D}"/>
              </a:ext>
            </a:extLst>
          </p:cNvPr>
          <p:cNvSpPr/>
          <p:nvPr/>
        </p:nvSpPr>
        <p:spPr>
          <a:xfrm>
            <a:off x="6857692" y="4159065"/>
            <a:ext cx="260378" cy="285332"/>
          </a:xfrm>
          <a:custGeom>
            <a:avLst/>
            <a:gdLst>
              <a:gd name="connsiteX0" fmla="*/ 308 w 260378"/>
              <a:gd name="connsiteY0" fmla="*/ 185 h 285332"/>
              <a:gd name="connsiteX1" fmla="*/ 146358 w 260378"/>
              <a:gd name="connsiteY1" fmla="*/ 130360 h 285332"/>
              <a:gd name="connsiteX2" fmla="*/ 257483 w 260378"/>
              <a:gd name="connsiteY2" fmla="*/ 282760 h 285332"/>
              <a:gd name="connsiteX3" fmla="*/ 222558 w 260378"/>
              <a:gd name="connsiteY3" fmla="*/ 219260 h 285332"/>
              <a:gd name="connsiteX4" fmla="*/ 165408 w 260378"/>
              <a:gd name="connsiteY4" fmla="*/ 130360 h 285332"/>
              <a:gd name="connsiteX5" fmla="*/ 187633 w 260378"/>
              <a:gd name="connsiteY5" fmla="*/ 158935 h 285332"/>
              <a:gd name="connsiteX6" fmla="*/ 308 w 260378"/>
              <a:gd name="connsiteY6" fmla="*/ 185 h 28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378" h="285332">
                <a:moveTo>
                  <a:pt x="308" y="185"/>
                </a:moveTo>
                <a:cubicBezTo>
                  <a:pt x="-6571" y="-4577"/>
                  <a:pt x="103496" y="83264"/>
                  <a:pt x="146358" y="130360"/>
                </a:cubicBezTo>
                <a:cubicBezTo>
                  <a:pt x="189221" y="177456"/>
                  <a:pt x="244783" y="267943"/>
                  <a:pt x="257483" y="282760"/>
                </a:cubicBezTo>
                <a:cubicBezTo>
                  <a:pt x="270183" y="297577"/>
                  <a:pt x="237904" y="244660"/>
                  <a:pt x="222558" y="219260"/>
                </a:cubicBezTo>
                <a:cubicBezTo>
                  <a:pt x="207212" y="193860"/>
                  <a:pt x="171229" y="140414"/>
                  <a:pt x="165408" y="130360"/>
                </a:cubicBezTo>
                <a:cubicBezTo>
                  <a:pt x="159587" y="120306"/>
                  <a:pt x="211446" y="180102"/>
                  <a:pt x="187633" y="158935"/>
                </a:cubicBezTo>
                <a:cubicBezTo>
                  <a:pt x="163821" y="137768"/>
                  <a:pt x="7187" y="4947"/>
                  <a:pt x="308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40BECAA8-22F2-FAA6-FA3B-EE7E82FF9AD8}"/>
              </a:ext>
            </a:extLst>
          </p:cNvPr>
          <p:cNvSpPr/>
          <p:nvPr/>
        </p:nvSpPr>
        <p:spPr>
          <a:xfrm>
            <a:off x="7896362" y="3984289"/>
            <a:ext cx="161794" cy="244720"/>
          </a:xfrm>
          <a:custGeom>
            <a:avLst/>
            <a:gdLst>
              <a:gd name="connsiteX0" fmla="*/ 161788 w 161794"/>
              <a:gd name="connsiteY0" fmla="*/ 336 h 244720"/>
              <a:gd name="connsiteX1" fmla="*/ 3038 w 161794"/>
              <a:gd name="connsiteY1" fmla="*/ 241636 h 244720"/>
              <a:gd name="connsiteX2" fmla="*/ 53838 w 161794"/>
              <a:gd name="connsiteY2" fmla="*/ 140036 h 244720"/>
              <a:gd name="connsiteX3" fmla="*/ 9388 w 161794"/>
              <a:gd name="connsiteY3" fmla="*/ 187661 h 244720"/>
              <a:gd name="connsiteX4" fmla="*/ 161788 w 161794"/>
              <a:gd name="connsiteY4" fmla="*/ 336 h 24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94" h="244720">
                <a:moveTo>
                  <a:pt x="161788" y="336"/>
                </a:moveTo>
                <a:cubicBezTo>
                  <a:pt x="160730" y="9332"/>
                  <a:pt x="21030" y="218353"/>
                  <a:pt x="3038" y="241636"/>
                </a:cubicBezTo>
                <a:cubicBezTo>
                  <a:pt x="-14954" y="264919"/>
                  <a:pt x="52780" y="149032"/>
                  <a:pt x="53838" y="140036"/>
                </a:cubicBezTo>
                <a:cubicBezTo>
                  <a:pt x="54896" y="131040"/>
                  <a:pt x="-8074" y="209886"/>
                  <a:pt x="9388" y="187661"/>
                </a:cubicBezTo>
                <a:cubicBezTo>
                  <a:pt x="26850" y="165436"/>
                  <a:pt x="162846" y="-8660"/>
                  <a:pt x="161788" y="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D1A1EF64-6747-BD62-C9F7-BC4BB3A1F9E9}"/>
              </a:ext>
            </a:extLst>
          </p:cNvPr>
          <p:cNvSpPr/>
          <p:nvPr/>
        </p:nvSpPr>
        <p:spPr>
          <a:xfrm>
            <a:off x="6108694" y="3305158"/>
            <a:ext cx="287011" cy="718712"/>
          </a:xfrm>
          <a:custGeom>
            <a:avLst/>
            <a:gdLst>
              <a:gd name="connsiteX0" fmla="*/ 6 w 287011"/>
              <a:gd name="connsiteY0" fmla="*/ 17 h 718712"/>
              <a:gd name="connsiteX1" fmla="*/ 149231 w 287011"/>
              <a:gd name="connsiteY1" fmla="*/ 355617 h 718712"/>
              <a:gd name="connsiteX2" fmla="*/ 146056 w 287011"/>
              <a:gd name="connsiteY2" fmla="*/ 333392 h 718712"/>
              <a:gd name="connsiteX3" fmla="*/ 203206 w 287011"/>
              <a:gd name="connsiteY3" fmla="*/ 485792 h 718712"/>
              <a:gd name="connsiteX4" fmla="*/ 219081 w 287011"/>
              <a:gd name="connsiteY4" fmla="*/ 571517 h 718712"/>
              <a:gd name="connsiteX5" fmla="*/ 209556 w 287011"/>
              <a:gd name="connsiteY5" fmla="*/ 552467 h 718712"/>
              <a:gd name="connsiteX6" fmla="*/ 285756 w 287011"/>
              <a:gd name="connsiteY6" fmla="*/ 714392 h 718712"/>
              <a:gd name="connsiteX7" fmla="*/ 250831 w 287011"/>
              <a:gd name="connsiteY7" fmla="*/ 650892 h 718712"/>
              <a:gd name="connsiteX8" fmla="*/ 171456 w 287011"/>
              <a:gd name="connsiteY8" fmla="*/ 428642 h 718712"/>
              <a:gd name="connsiteX9" fmla="*/ 206381 w 287011"/>
              <a:gd name="connsiteY9" fmla="*/ 530242 h 718712"/>
              <a:gd name="connsiteX10" fmla="*/ 111131 w 287011"/>
              <a:gd name="connsiteY10" fmla="*/ 269892 h 718712"/>
              <a:gd name="connsiteX11" fmla="*/ 142881 w 287011"/>
              <a:gd name="connsiteY11" fmla="*/ 339742 h 718712"/>
              <a:gd name="connsiteX12" fmla="*/ 6 w 287011"/>
              <a:gd name="connsiteY12" fmla="*/ 17 h 71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011" h="718712">
                <a:moveTo>
                  <a:pt x="6" y="17"/>
                </a:moveTo>
                <a:cubicBezTo>
                  <a:pt x="1064" y="2663"/>
                  <a:pt x="124889" y="300055"/>
                  <a:pt x="149231" y="355617"/>
                </a:cubicBezTo>
                <a:cubicBezTo>
                  <a:pt x="173573" y="411179"/>
                  <a:pt x="137060" y="311696"/>
                  <a:pt x="146056" y="333392"/>
                </a:cubicBezTo>
                <a:cubicBezTo>
                  <a:pt x="155052" y="355088"/>
                  <a:pt x="191035" y="446105"/>
                  <a:pt x="203206" y="485792"/>
                </a:cubicBezTo>
                <a:cubicBezTo>
                  <a:pt x="215377" y="525479"/>
                  <a:pt x="219081" y="571517"/>
                  <a:pt x="219081" y="571517"/>
                </a:cubicBezTo>
                <a:cubicBezTo>
                  <a:pt x="220139" y="582629"/>
                  <a:pt x="198444" y="528655"/>
                  <a:pt x="209556" y="552467"/>
                </a:cubicBezTo>
                <a:cubicBezTo>
                  <a:pt x="220669" y="576280"/>
                  <a:pt x="278877" y="697988"/>
                  <a:pt x="285756" y="714392"/>
                </a:cubicBezTo>
                <a:cubicBezTo>
                  <a:pt x="292635" y="730796"/>
                  <a:pt x="269881" y="698517"/>
                  <a:pt x="250831" y="650892"/>
                </a:cubicBezTo>
                <a:cubicBezTo>
                  <a:pt x="231781" y="603267"/>
                  <a:pt x="178864" y="448750"/>
                  <a:pt x="171456" y="428642"/>
                </a:cubicBezTo>
                <a:cubicBezTo>
                  <a:pt x="164048" y="408534"/>
                  <a:pt x="216435" y="556700"/>
                  <a:pt x="206381" y="530242"/>
                </a:cubicBezTo>
                <a:cubicBezTo>
                  <a:pt x="196327" y="503784"/>
                  <a:pt x="121714" y="301642"/>
                  <a:pt x="111131" y="269892"/>
                </a:cubicBezTo>
                <a:cubicBezTo>
                  <a:pt x="100548" y="238142"/>
                  <a:pt x="156639" y="380488"/>
                  <a:pt x="142881" y="339742"/>
                </a:cubicBezTo>
                <a:cubicBezTo>
                  <a:pt x="129123" y="298996"/>
                  <a:pt x="-1052" y="-2629"/>
                  <a:pt x="6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426A6CA2-8023-44E5-C6DB-BB2DFBD50B67}"/>
              </a:ext>
            </a:extLst>
          </p:cNvPr>
          <p:cNvSpPr/>
          <p:nvPr/>
        </p:nvSpPr>
        <p:spPr>
          <a:xfrm>
            <a:off x="5968817" y="3285273"/>
            <a:ext cx="114175" cy="296606"/>
          </a:xfrm>
          <a:custGeom>
            <a:avLst/>
            <a:gdLst>
              <a:gd name="connsiteX0" fmla="*/ 183 w 114175"/>
              <a:gd name="connsiteY0" fmla="*/ 4027 h 296606"/>
              <a:gd name="connsiteX1" fmla="*/ 12883 w 114175"/>
              <a:gd name="connsiteY1" fmla="*/ 156427 h 296606"/>
              <a:gd name="connsiteX2" fmla="*/ 6533 w 114175"/>
              <a:gd name="connsiteY2" fmla="*/ 143727 h 296606"/>
              <a:gd name="connsiteX3" fmla="*/ 111308 w 114175"/>
              <a:gd name="connsiteY3" fmla="*/ 289777 h 296606"/>
              <a:gd name="connsiteX4" fmla="*/ 79558 w 114175"/>
              <a:gd name="connsiteY4" fmla="*/ 264377 h 296606"/>
              <a:gd name="connsiteX5" fmla="*/ 25583 w 114175"/>
              <a:gd name="connsiteY5" fmla="*/ 191352 h 296606"/>
              <a:gd name="connsiteX6" fmla="*/ 6533 w 114175"/>
              <a:gd name="connsiteY6" fmla="*/ 54827 h 296606"/>
              <a:gd name="connsiteX7" fmla="*/ 183 w 114175"/>
              <a:gd name="connsiteY7" fmla="*/ 4027 h 296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175" h="296606">
                <a:moveTo>
                  <a:pt x="183" y="4027"/>
                </a:moveTo>
                <a:cubicBezTo>
                  <a:pt x="1241" y="20960"/>
                  <a:pt x="11825" y="133144"/>
                  <a:pt x="12883" y="156427"/>
                </a:cubicBezTo>
                <a:cubicBezTo>
                  <a:pt x="13941" y="179710"/>
                  <a:pt x="-9871" y="121502"/>
                  <a:pt x="6533" y="143727"/>
                </a:cubicBezTo>
                <a:cubicBezTo>
                  <a:pt x="22937" y="165952"/>
                  <a:pt x="99137" y="269669"/>
                  <a:pt x="111308" y="289777"/>
                </a:cubicBezTo>
                <a:cubicBezTo>
                  <a:pt x="123479" y="309885"/>
                  <a:pt x="93846" y="280781"/>
                  <a:pt x="79558" y="264377"/>
                </a:cubicBezTo>
                <a:cubicBezTo>
                  <a:pt x="65270" y="247973"/>
                  <a:pt x="37754" y="226277"/>
                  <a:pt x="25583" y="191352"/>
                </a:cubicBezTo>
                <a:cubicBezTo>
                  <a:pt x="13412" y="156427"/>
                  <a:pt x="10237" y="82344"/>
                  <a:pt x="6533" y="54827"/>
                </a:cubicBezTo>
                <a:cubicBezTo>
                  <a:pt x="2829" y="27310"/>
                  <a:pt x="-875" y="-12906"/>
                  <a:pt x="183" y="4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64BF4139-46C9-8D07-C188-78E2C5AF4E99}"/>
              </a:ext>
            </a:extLst>
          </p:cNvPr>
          <p:cNvSpPr/>
          <p:nvPr/>
        </p:nvSpPr>
        <p:spPr>
          <a:xfrm>
            <a:off x="6095140" y="3285746"/>
            <a:ext cx="121684" cy="327824"/>
          </a:xfrm>
          <a:custGeom>
            <a:avLst/>
            <a:gdLst>
              <a:gd name="connsiteX0" fmla="*/ 32610 w 121684"/>
              <a:gd name="connsiteY0" fmla="*/ 379 h 327824"/>
              <a:gd name="connsiteX1" fmla="*/ 42135 w 121684"/>
              <a:gd name="connsiteY1" fmla="*/ 124204 h 327824"/>
              <a:gd name="connsiteX2" fmla="*/ 19910 w 121684"/>
              <a:gd name="connsiteY2" fmla="*/ 168654 h 327824"/>
              <a:gd name="connsiteX3" fmla="*/ 51660 w 121684"/>
              <a:gd name="connsiteY3" fmla="*/ 238504 h 327824"/>
              <a:gd name="connsiteX4" fmla="*/ 61185 w 121684"/>
              <a:gd name="connsiteY4" fmla="*/ 232154 h 327824"/>
              <a:gd name="connsiteX5" fmla="*/ 121510 w 121684"/>
              <a:gd name="connsiteY5" fmla="*/ 327404 h 327824"/>
              <a:gd name="connsiteX6" fmla="*/ 77060 w 121684"/>
              <a:gd name="connsiteY6" fmla="*/ 263904 h 327824"/>
              <a:gd name="connsiteX7" fmla="*/ 7210 w 121684"/>
              <a:gd name="connsiteY7" fmla="*/ 190879 h 327824"/>
              <a:gd name="connsiteX8" fmla="*/ 10385 w 121684"/>
              <a:gd name="connsiteY8" fmla="*/ 140079 h 327824"/>
              <a:gd name="connsiteX9" fmla="*/ 860 w 121684"/>
              <a:gd name="connsiteY9" fmla="*/ 168654 h 327824"/>
              <a:gd name="connsiteX10" fmla="*/ 32610 w 121684"/>
              <a:gd name="connsiteY10" fmla="*/ 379 h 32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684" h="327824">
                <a:moveTo>
                  <a:pt x="32610" y="379"/>
                </a:moveTo>
                <a:cubicBezTo>
                  <a:pt x="39489" y="-7029"/>
                  <a:pt x="44252" y="96158"/>
                  <a:pt x="42135" y="124204"/>
                </a:cubicBezTo>
                <a:cubicBezTo>
                  <a:pt x="40018" y="152250"/>
                  <a:pt x="18323" y="149604"/>
                  <a:pt x="19910" y="168654"/>
                </a:cubicBezTo>
                <a:cubicBezTo>
                  <a:pt x="21497" y="187704"/>
                  <a:pt x="44781" y="227921"/>
                  <a:pt x="51660" y="238504"/>
                </a:cubicBezTo>
                <a:cubicBezTo>
                  <a:pt x="58539" y="249087"/>
                  <a:pt x="49543" y="217338"/>
                  <a:pt x="61185" y="232154"/>
                </a:cubicBezTo>
                <a:cubicBezTo>
                  <a:pt x="72827" y="246970"/>
                  <a:pt x="118864" y="322112"/>
                  <a:pt x="121510" y="327404"/>
                </a:cubicBezTo>
                <a:cubicBezTo>
                  <a:pt x="124156" y="332696"/>
                  <a:pt x="96110" y="286658"/>
                  <a:pt x="77060" y="263904"/>
                </a:cubicBezTo>
                <a:cubicBezTo>
                  <a:pt x="58010" y="241150"/>
                  <a:pt x="18322" y="211516"/>
                  <a:pt x="7210" y="190879"/>
                </a:cubicBezTo>
                <a:cubicBezTo>
                  <a:pt x="-3902" y="170242"/>
                  <a:pt x="11443" y="143783"/>
                  <a:pt x="10385" y="140079"/>
                </a:cubicBezTo>
                <a:cubicBezTo>
                  <a:pt x="9327" y="136375"/>
                  <a:pt x="-3373" y="184000"/>
                  <a:pt x="860" y="168654"/>
                </a:cubicBezTo>
                <a:cubicBezTo>
                  <a:pt x="5093" y="153308"/>
                  <a:pt x="25731" y="7787"/>
                  <a:pt x="32610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7DBB7A49-18E6-4028-FC6B-8151CF924DC9}"/>
              </a:ext>
            </a:extLst>
          </p:cNvPr>
          <p:cNvSpPr/>
          <p:nvPr/>
        </p:nvSpPr>
        <p:spPr>
          <a:xfrm>
            <a:off x="6038998" y="3307812"/>
            <a:ext cx="171963" cy="293139"/>
          </a:xfrm>
          <a:custGeom>
            <a:avLst/>
            <a:gdLst>
              <a:gd name="connsiteX0" fmla="*/ 3027 w 171963"/>
              <a:gd name="connsiteY0" fmla="*/ 538 h 293139"/>
              <a:gd name="connsiteX1" fmla="*/ 6202 w 171963"/>
              <a:gd name="connsiteY1" fmla="*/ 95788 h 293139"/>
              <a:gd name="connsiteX2" fmla="*/ 66527 w 171963"/>
              <a:gd name="connsiteY2" fmla="*/ 191038 h 293139"/>
              <a:gd name="connsiteX3" fmla="*/ 85577 w 171963"/>
              <a:gd name="connsiteY3" fmla="*/ 241838 h 293139"/>
              <a:gd name="connsiteX4" fmla="*/ 171302 w 171963"/>
              <a:gd name="connsiteY4" fmla="*/ 292638 h 293139"/>
              <a:gd name="connsiteX5" fmla="*/ 120502 w 171963"/>
              <a:gd name="connsiteY5" fmla="*/ 267238 h 293139"/>
              <a:gd name="connsiteX6" fmla="*/ 34777 w 171963"/>
              <a:gd name="connsiteY6" fmla="*/ 257713 h 293139"/>
              <a:gd name="connsiteX7" fmla="*/ 66527 w 171963"/>
              <a:gd name="connsiteY7" fmla="*/ 245013 h 293139"/>
              <a:gd name="connsiteX8" fmla="*/ 47477 w 171963"/>
              <a:gd name="connsiteY8" fmla="*/ 178338 h 293139"/>
              <a:gd name="connsiteX9" fmla="*/ 15727 w 171963"/>
              <a:gd name="connsiteY9" fmla="*/ 140238 h 293139"/>
              <a:gd name="connsiteX10" fmla="*/ 3027 w 171963"/>
              <a:gd name="connsiteY10" fmla="*/ 53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963" h="293139">
                <a:moveTo>
                  <a:pt x="3027" y="538"/>
                </a:moveTo>
                <a:cubicBezTo>
                  <a:pt x="1440" y="-6870"/>
                  <a:pt x="-4381" y="64038"/>
                  <a:pt x="6202" y="95788"/>
                </a:cubicBezTo>
                <a:cubicBezTo>
                  <a:pt x="16785" y="127538"/>
                  <a:pt x="53298" y="166696"/>
                  <a:pt x="66527" y="191038"/>
                </a:cubicBezTo>
                <a:cubicBezTo>
                  <a:pt x="79756" y="215380"/>
                  <a:pt x="68115" y="224905"/>
                  <a:pt x="85577" y="241838"/>
                </a:cubicBezTo>
                <a:cubicBezTo>
                  <a:pt x="103039" y="258771"/>
                  <a:pt x="165481" y="288405"/>
                  <a:pt x="171302" y="292638"/>
                </a:cubicBezTo>
                <a:cubicBezTo>
                  <a:pt x="177123" y="296871"/>
                  <a:pt x="143256" y="273059"/>
                  <a:pt x="120502" y="267238"/>
                </a:cubicBezTo>
                <a:cubicBezTo>
                  <a:pt x="97748" y="261417"/>
                  <a:pt x="43773" y="261417"/>
                  <a:pt x="34777" y="257713"/>
                </a:cubicBezTo>
                <a:cubicBezTo>
                  <a:pt x="25781" y="254009"/>
                  <a:pt x="64410" y="258242"/>
                  <a:pt x="66527" y="245013"/>
                </a:cubicBezTo>
                <a:cubicBezTo>
                  <a:pt x="68644" y="231784"/>
                  <a:pt x="55944" y="195800"/>
                  <a:pt x="47477" y="178338"/>
                </a:cubicBezTo>
                <a:cubicBezTo>
                  <a:pt x="39010" y="160876"/>
                  <a:pt x="23665" y="164051"/>
                  <a:pt x="15727" y="140238"/>
                </a:cubicBezTo>
                <a:cubicBezTo>
                  <a:pt x="7790" y="116426"/>
                  <a:pt x="4614" y="7946"/>
                  <a:pt x="3027" y="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FD54C2C9-60DA-1F1E-B35E-71EA2566C4AB}"/>
              </a:ext>
            </a:extLst>
          </p:cNvPr>
          <p:cNvSpPr/>
          <p:nvPr/>
        </p:nvSpPr>
        <p:spPr>
          <a:xfrm>
            <a:off x="6072459" y="3529214"/>
            <a:ext cx="99741" cy="224565"/>
          </a:xfrm>
          <a:custGeom>
            <a:avLst/>
            <a:gdLst>
              <a:gd name="connsiteX0" fmla="*/ 1316 w 99741"/>
              <a:gd name="connsiteY0" fmla="*/ 1386 h 224565"/>
              <a:gd name="connsiteX1" fmla="*/ 80691 w 99741"/>
              <a:gd name="connsiteY1" fmla="*/ 125211 h 224565"/>
              <a:gd name="connsiteX2" fmla="*/ 99741 w 99741"/>
              <a:gd name="connsiteY2" fmla="*/ 223636 h 224565"/>
              <a:gd name="connsiteX3" fmla="*/ 80691 w 99741"/>
              <a:gd name="connsiteY3" fmla="*/ 169661 h 224565"/>
              <a:gd name="connsiteX4" fmla="*/ 42591 w 99741"/>
              <a:gd name="connsiteY4" fmla="*/ 87111 h 224565"/>
              <a:gd name="connsiteX5" fmla="*/ 67991 w 99741"/>
              <a:gd name="connsiteY5" fmla="*/ 141086 h 224565"/>
              <a:gd name="connsiteX6" fmla="*/ 33066 w 99741"/>
              <a:gd name="connsiteY6" fmla="*/ 61711 h 224565"/>
              <a:gd name="connsiteX7" fmla="*/ 1316 w 99741"/>
              <a:gd name="connsiteY7" fmla="*/ 1386 h 224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41" h="224565">
                <a:moveTo>
                  <a:pt x="1316" y="1386"/>
                </a:moveTo>
                <a:cubicBezTo>
                  <a:pt x="9253" y="11969"/>
                  <a:pt x="64287" y="88169"/>
                  <a:pt x="80691" y="125211"/>
                </a:cubicBezTo>
                <a:cubicBezTo>
                  <a:pt x="97095" y="162253"/>
                  <a:pt x="99741" y="216228"/>
                  <a:pt x="99741" y="223636"/>
                </a:cubicBezTo>
                <a:cubicBezTo>
                  <a:pt x="99741" y="231044"/>
                  <a:pt x="90216" y="192415"/>
                  <a:pt x="80691" y="169661"/>
                </a:cubicBezTo>
                <a:cubicBezTo>
                  <a:pt x="71166" y="146907"/>
                  <a:pt x="44708" y="91873"/>
                  <a:pt x="42591" y="87111"/>
                </a:cubicBezTo>
                <a:cubicBezTo>
                  <a:pt x="40474" y="82349"/>
                  <a:pt x="69578" y="145319"/>
                  <a:pt x="67991" y="141086"/>
                </a:cubicBezTo>
                <a:cubicBezTo>
                  <a:pt x="66404" y="136853"/>
                  <a:pt x="42591" y="79703"/>
                  <a:pt x="33066" y="61711"/>
                </a:cubicBezTo>
                <a:cubicBezTo>
                  <a:pt x="23541" y="43719"/>
                  <a:pt x="-6621" y="-9197"/>
                  <a:pt x="1316" y="13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A2AFE16-FCCF-5F64-7124-C7C81164848C}"/>
              </a:ext>
            </a:extLst>
          </p:cNvPr>
          <p:cNvSpPr/>
          <p:nvPr/>
        </p:nvSpPr>
        <p:spPr>
          <a:xfrm>
            <a:off x="6168538" y="3708282"/>
            <a:ext cx="215729" cy="186579"/>
          </a:xfrm>
          <a:custGeom>
            <a:avLst/>
            <a:gdLst>
              <a:gd name="connsiteX0" fmla="*/ 487 w 215729"/>
              <a:gd name="connsiteY0" fmla="*/ 118 h 186579"/>
              <a:gd name="connsiteX1" fmla="*/ 86212 w 215729"/>
              <a:gd name="connsiteY1" fmla="*/ 111243 h 186579"/>
              <a:gd name="connsiteX2" fmla="*/ 210037 w 215729"/>
              <a:gd name="connsiteY2" fmla="*/ 184268 h 186579"/>
              <a:gd name="connsiteX3" fmla="*/ 187812 w 215729"/>
              <a:gd name="connsiteY3" fmla="*/ 165218 h 186579"/>
              <a:gd name="connsiteX4" fmla="*/ 124312 w 215729"/>
              <a:gd name="connsiteY4" fmla="*/ 133468 h 186579"/>
              <a:gd name="connsiteX5" fmla="*/ 487 w 215729"/>
              <a:gd name="connsiteY5" fmla="*/ 118 h 186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729" h="186579">
                <a:moveTo>
                  <a:pt x="487" y="118"/>
                </a:moveTo>
                <a:cubicBezTo>
                  <a:pt x="-5863" y="-3586"/>
                  <a:pt x="51287" y="80551"/>
                  <a:pt x="86212" y="111243"/>
                </a:cubicBezTo>
                <a:cubicBezTo>
                  <a:pt x="121137" y="141935"/>
                  <a:pt x="193104" y="175272"/>
                  <a:pt x="210037" y="184268"/>
                </a:cubicBezTo>
                <a:cubicBezTo>
                  <a:pt x="226970" y="193264"/>
                  <a:pt x="202100" y="173685"/>
                  <a:pt x="187812" y="165218"/>
                </a:cubicBezTo>
                <a:cubicBezTo>
                  <a:pt x="173524" y="156751"/>
                  <a:pt x="151829" y="155164"/>
                  <a:pt x="124312" y="133468"/>
                </a:cubicBezTo>
                <a:cubicBezTo>
                  <a:pt x="96795" y="111772"/>
                  <a:pt x="6837" y="3822"/>
                  <a:pt x="487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6D18D157-F767-F265-5C51-F61EFEEF71BB}"/>
              </a:ext>
            </a:extLst>
          </p:cNvPr>
          <p:cNvSpPr/>
          <p:nvPr/>
        </p:nvSpPr>
        <p:spPr>
          <a:xfrm>
            <a:off x="6149871" y="3641586"/>
            <a:ext cx="232933" cy="259787"/>
          </a:xfrm>
          <a:custGeom>
            <a:avLst/>
            <a:gdLst>
              <a:gd name="connsiteX0" fmla="*/ 104 w 232933"/>
              <a:gd name="connsiteY0" fmla="*/ 139 h 259787"/>
              <a:gd name="connsiteX1" fmla="*/ 41379 w 232933"/>
              <a:gd name="connsiteY1" fmla="*/ 114439 h 259787"/>
              <a:gd name="connsiteX2" fmla="*/ 76304 w 232933"/>
              <a:gd name="connsiteY2" fmla="*/ 152539 h 259787"/>
              <a:gd name="connsiteX3" fmla="*/ 57254 w 232933"/>
              <a:gd name="connsiteY3" fmla="*/ 149364 h 259787"/>
              <a:gd name="connsiteX4" fmla="*/ 127104 w 232933"/>
              <a:gd name="connsiteY4" fmla="*/ 222389 h 259787"/>
              <a:gd name="connsiteX5" fmla="*/ 231879 w 232933"/>
              <a:gd name="connsiteY5" fmla="*/ 257314 h 259787"/>
              <a:gd name="connsiteX6" fmla="*/ 174729 w 232933"/>
              <a:gd name="connsiteY6" fmla="*/ 250964 h 259787"/>
              <a:gd name="connsiteX7" fmla="*/ 73129 w 232933"/>
              <a:gd name="connsiteY7" fmla="*/ 203339 h 259787"/>
              <a:gd name="connsiteX8" fmla="*/ 101704 w 232933"/>
              <a:gd name="connsiteY8" fmla="*/ 206514 h 259787"/>
              <a:gd name="connsiteX9" fmla="*/ 54079 w 232933"/>
              <a:gd name="connsiteY9" fmla="*/ 139839 h 259787"/>
              <a:gd name="connsiteX10" fmla="*/ 104 w 232933"/>
              <a:gd name="connsiteY10" fmla="*/ 139 h 25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933" h="259787">
                <a:moveTo>
                  <a:pt x="104" y="139"/>
                </a:moveTo>
                <a:cubicBezTo>
                  <a:pt x="-2013" y="-4094"/>
                  <a:pt x="28679" y="89039"/>
                  <a:pt x="41379" y="114439"/>
                </a:cubicBezTo>
                <a:cubicBezTo>
                  <a:pt x="54079" y="139839"/>
                  <a:pt x="73658" y="146718"/>
                  <a:pt x="76304" y="152539"/>
                </a:cubicBezTo>
                <a:cubicBezTo>
                  <a:pt x="78950" y="158360"/>
                  <a:pt x="48787" y="137722"/>
                  <a:pt x="57254" y="149364"/>
                </a:cubicBezTo>
                <a:cubicBezTo>
                  <a:pt x="65721" y="161006"/>
                  <a:pt x="98000" y="204397"/>
                  <a:pt x="127104" y="222389"/>
                </a:cubicBezTo>
                <a:cubicBezTo>
                  <a:pt x="156208" y="240381"/>
                  <a:pt x="223942" y="252552"/>
                  <a:pt x="231879" y="257314"/>
                </a:cubicBezTo>
                <a:cubicBezTo>
                  <a:pt x="239817" y="262077"/>
                  <a:pt x="201187" y="259960"/>
                  <a:pt x="174729" y="250964"/>
                </a:cubicBezTo>
                <a:cubicBezTo>
                  <a:pt x="148271" y="241968"/>
                  <a:pt x="85300" y="210747"/>
                  <a:pt x="73129" y="203339"/>
                </a:cubicBezTo>
                <a:cubicBezTo>
                  <a:pt x="60958" y="195931"/>
                  <a:pt x="104879" y="217097"/>
                  <a:pt x="101704" y="206514"/>
                </a:cubicBezTo>
                <a:cubicBezTo>
                  <a:pt x="98529" y="195931"/>
                  <a:pt x="72071" y="172647"/>
                  <a:pt x="54079" y="139839"/>
                </a:cubicBezTo>
                <a:cubicBezTo>
                  <a:pt x="36087" y="107031"/>
                  <a:pt x="2221" y="4372"/>
                  <a:pt x="104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EE034A7A-C4D7-06DD-1FF9-884FEC35D7B0}"/>
              </a:ext>
            </a:extLst>
          </p:cNvPr>
          <p:cNvSpPr/>
          <p:nvPr/>
        </p:nvSpPr>
        <p:spPr>
          <a:xfrm>
            <a:off x="6130913" y="3282016"/>
            <a:ext cx="95357" cy="442347"/>
          </a:xfrm>
          <a:custGeom>
            <a:avLst/>
            <a:gdLst>
              <a:gd name="connsiteX0" fmla="*/ 9537 w 95357"/>
              <a:gd name="connsiteY0" fmla="*/ 934 h 442347"/>
              <a:gd name="connsiteX1" fmla="*/ 25412 w 95357"/>
              <a:gd name="connsiteY1" fmla="*/ 181909 h 442347"/>
              <a:gd name="connsiteX2" fmla="*/ 95262 w 95357"/>
              <a:gd name="connsiteY2" fmla="*/ 318434 h 442347"/>
              <a:gd name="connsiteX3" fmla="*/ 41287 w 95357"/>
              <a:gd name="connsiteY3" fmla="*/ 299384 h 442347"/>
              <a:gd name="connsiteX4" fmla="*/ 73037 w 95357"/>
              <a:gd name="connsiteY4" fmla="*/ 353359 h 442347"/>
              <a:gd name="connsiteX5" fmla="*/ 63512 w 95357"/>
              <a:gd name="connsiteY5" fmla="*/ 407334 h 442347"/>
              <a:gd name="connsiteX6" fmla="*/ 73037 w 95357"/>
              <a:gd name="connsiteY6" fmla="*/ 353359 h 442347"/>
              <a:gd name="connsiteX7" fmla="*/ 31762 w 95357"/>
              <a:gd name="connsiteY7" fmla="*/ 442259 h 442347"/>
              <a:gd name="connsiteX8" fmla="*/ 85737 w 95357"/>
              <a:gd name="connsiteY8" fmla="*/ 369234 h 442347"/>
              <a:gd name="connsiteX9" fmla="*/ 12 w 95357"/>
              <a:gd name="connsiteY9" fmla="*/ 334309 h 442347"/>
              <a:gd name="connsiteX10" fmla="*/ 79387 w 95357"/>
              <a:gd name="connsiteY10" fmla="*/ 362884 h 442347"/>
              <a:gd name="connsiteX11" fmla="*/ 79387 w 95357"/>
              <a:gd name="connsiteY11" fmla="*/ 324784 h 442347"/>
              <a:gd name="connsiteX12" fmla="*/ 15887 w 95357"/>
              <a:gd name="connsiteY12" fmla="*/ 191434 h 442347"/>
              <a:gd name="connsiteX13" fmla="*/ 38112 w 95357"/>
              <a:gd name="connsiteY13" fmla="*/ 239059 h 442347"/>
              <a:gd name="connsiteX14" fmla="*/ 41287 w 95357"/>
              <a:gd name="connsiteY14" fmla="*/ 166034 h 442347"/>
              <a:gd name="connsiteX15" fmla="*/ 63512 w 95357"/>
              <a:gd name="connsiteY15" fmla="*/ 264459 h 442347"/>
              <a:gd name="connsiteX16" fmla="*/ 9537 w 95357"/>
              <a:gd name="connsiteY16" fmla="*/ 934 h 44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357" h="442347">
                <a:moveTo>
                  <a:pt x="9537" y="934"/>
                </a:moveTo>
                <a:cubicBezTo>
                  <a:pt x="3187" y="-12824"/>
                  <a:pt x="11125" y="128992"/>
                  <a:pt x="25412" y="181909"/>
                </a:cubicBezTo>
                <a:cubicBezTo>
                  <a:pt x="39700" y="234826"/>
                  <a:pt x="92616" y="298855"/>
                  <a:pt x="95262" y="318434"/>
                </a:cubicBezTo>
                <a:cubicBezTo>
                  <a:pt x="97908" y="338013"/>
                  <a:pt x="44991" y="293563"/>
                  <a:pt x="41287" y="299384"/>
                </a:cubicBezTo>
                <a:cubicBezTo>
                  <a:pt x="37583" y="305205"/>
                  <a:pt x="69333" y="335367"/>
                  <a:pt x="73037" y="353359"/>
                </a:cubicBezTo>
                <a:cubicBezTo>
                  <a:pt x="76741" y="371351"/>
                  <a:pt x="63512" y="407334"/>
                  <a:pt x="63512" y="407334"/>
                </a:cubicBezTo>
                <a:cubicBezTo>
                  <a:pt x="63512" y="407334"/>
                  <a:pt x="78329" y="347538"/>
                  <a:pt x="73037" y="353359"/>
                </a:cubicBezTo>
                <a:cubicBezTo>
                  <a:pt x="67745" y="359180"/>
                  <a:pt x="29645" y="439613"/>
                  <a:pt x="31762" y="442259"/>
                </a:cubicBezTo>
                <a:cubicBezTo>
                  <a:pt x="33879" y="444905"/>
                  <a:pt x="91029" y="387226"/>
                  <a:pt x="85737" y="369234"/>
                </a:cubicBezTo>
                <a:cubicBezTo>
                  <a:pt x="80445" y="351242"/>
                  <a:pt x="1070" y="335367"/>
                  <a:pt x="12" y="334309"/>
                </a:cubicBezTo>
                <a:cubicBezTo>
                  <a:pt x="-1046" y="333251"/>
                  <a:pt x="66158" y="364471"/>
                  <a:pt x="79387" y="362884"/>
                </a:cubicBezTo>
                <a:cubicBezTo>
                  <a:pt x="92616" y="361297"/>
                  <a:pt x="89970" y="353359"/>
                  <a:pt x="79387" y="324784"/>
                </a:cubicBezTo>
                <a:cubicBezTo>
                  <a:pt x="68804" y="296209"/>
                  <a:pt x="22766" y="205722"/>
                  <a:pt x="15887" y="191434"/>
                </a:cubicBezTo>
                <a:cubicBezTo>
                  <a:pt x="9008" y="177147"/>
                  <a:pt x="33879" y="243292"/>
                  <a:pt x="38112" y="239059"/>
                </a:cubicBezTo>
                <a:cubicBezTo>
                  <a:pt x="42345" y="234826"/>
                  <a:pt x="37054" y="161801"/>
                  <a:pt x="41287" y="166034"/>
                </a:cubicBezTo>
                <a:cubicBezTo>
                  <a:pt x="45520" y="170267"/>
                  <a:pt x="68804" y="286684"/>
                  <a:pt x="63512" y="264459"/>
                </a:cubicBezTo>
                <a:cubicBezTo>
                  <a:pt x="58220" y="242234"/>
                  <a:pt x="15887" y="14692"/>
                  <a:pt x="9537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F9903675-63E0-9801-01B5-DDE66C6856A2}"/>
              </a:ext>
            </a:extLst>
          </p:cNvPr>
          <p:cNvSpPr/>
          <p:nvPr/>
        </p:nvSpPr>
        <p:spPr>
          <a:xfrm>
            <a:off x="6049339" y="1691437"/>
            <a:ext cx="765012" cy="560984"/>
          </a:xfrm>
          <a:custGeom>
            <a:avLst/>
            <a:gdLst>
              <a:gd name="connsiteX0" fmla="*/ 764211 w 765012"/>
              <a:gd name="connsiteY0" fmla="*/ 67513 h 560984"/>
              <a:gd name="connsiteX1" fmla="*/ 561011 w 765012"/>
              <a:gd name="connsiteY1" fmla="*/ 23063 h 560984"/>
              <a:gd name="connsiteX2" fmla="*/ 316536 w 765012"/>
              <a:gd name="connsiteY2" fmla="*/ 156413 h 560984"/>
              <a:gd name="connsiteX3" fmla="*/ 373686 w 765012"/>
              <a:gd name="connsiteY3" fmla="*/ 92913 h 560984"/>
              <a:gd name="connsiteX4" fmla="*/ 253036 w 765012"/>
              <a:gd name="connsiteY4" fmla="*/ 245313 h 560984"/>
              <a:gd name="connsiteX5" fmla="*/ 5386 w 765012"/>
              <a:gd name="connsiteY5" fmla="*/ 556463 h 560984"/>
              <a:gd name="connsiteX6" fmla="*/ 103811 w 765012"/>
              <a:gd name="connsiteY6" fmla="*/ 410413 h 560984"/>
              <a:gd name="connsiteX7" fmla="*/ 348286 w 765012"/>
              <a:gd name="connsiteY7" fmla="*/ 140538 h 560984"/>
              <a:gd name="connsiteX8" fmla="*/ 513386 w 765012"/>
              <a:gd name="connsiteY8" fmla="*/ 26238 h 560984"/>
              <a:gd name="connsiteX9" fmla="*/ 484811 w 765012"/>
              <a:gd name="connsiteY9" fmla="*/ 838 h 560984"/>
              <a:gd name="connsiteX10" fmla="*/ 764211 w 765012"/>
              <a:gd name="connsiteY10" fmla="*/ 67513 h 560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5012" h="560984">
                <a:moveTo>
                  <a:pt x="764211" y="67513"/>
                </a:moveTo>
                <a:cubicBezTo>
                  <a:pt x="776911" y="71217"/>
                  <a:pt x="635623" y="8246"/>
                  <a:pt x="561011" y="23063"/>
                </a:cubicBezTo>
                <a:cubicBezTo>
                  <a:pt x="486398" y="37880"/>
                  <a:pt x="347757" y="144771"/>
                  <a:pt x="316536" y="156413"/>
                </a:cubicBezTo>
                <a:cubicBezTo>
                  <a:pt x="285315" y="168055"/>
                  <a:pt x="384269" y="78096"/>
                  <a:pt x="373686" y="92913"/>
                </a:cubicBezTo>
                <a:cubicBezTo>
                  <a:pt x="363103" y="107730"/>
                  <a:pt x="253036" y="245313"/>
                  <a:pt x="253036" y="245313"/>
                </a:cubicBezTo>
                <a:cubicBezTo>
                  <a:pt x="191653" y="322571"/>
                  <a:pt x="30257" y="528946"/>
                  <a:pt x="5386" y="556463"/>
                </a:cubicBezTo>
                <a:cubicBezTo>
                  <a:pt x="-19485" y="583980"/>
                  <a:pt x="46661" y="479734"/>
                  <a:pt x="103811" y="410413"/>
                </a:cubicBezTo>
                <a:cubicBezTo>
                  <a:pt x="160961" y="341092"/>
                  <a:pt x="280023" y="204567"/>
                  <a:pt x="348286" y="140538"/>
                </a:cubicBezTo>
                <a:cubicBezTo>
                  <a:pt x="416548" y="76509"/>
                  <a:pt x="490632" y="49521"/>
                  <a:pt x="513386" y="26238"/>
                </a:cubicBezTo>
                <a:cubicBezTo>
                  <a:pt x="536140" y="2955"/>
                  <a:pt x="444065" y="-2337"/>
                  <a:pt x="484811" y="838"/>
                </a:cubicBezTo>
                <a:cubicBezTo>
                  <a:pt x="525557" y="4013"/>
                  <a:pt x="751511" y="63809"/>
                  <a:pt x="764211" y="67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0ABFDAD3-1FDC-582A-C343-B271233385CE}"/>
              </a:ext>
            </a:extLst>
          </p:cNvPr>
          <p:cNvSpPr/>
          <p:nvPr/>
        </p:nvSpPr>
        <p:spPr>
          <a:xfrm>
            <a:off x="5882901" y="2224413"/>
            <a:ext cx="421203" cy="636065"/>
          </a:xfrm>
          <a:custGeom>
            <a:avLst/>
            <a:gdLst>
              <a:gd name="connsiteX0" fmla="*/ 419474 w 421203"/>
              <a:gd name="connsiteY0" fmla="*/ 4437 h 636065"/>
              <a:gd name="connsiteX1" fmla="*/ 28949 w 421203"/>
              <a:gd name="connsiteY1" fmla="*/ 598162 h 636065"/>
              <a:gd name="connsiteX2" fmla="*/ 54349 w 421203"/>
              <a:gd name="connsiteY2" fmla="*/ 541012 h 636065"/>
              <a:gd name="connsiteX3" fmla="*/ 257549 w 421203"/>
              <a:gd name="connsiteY3" fmla="*/ 255262 h 636065"/>
              <a:gd name="connsiteX4" fmla="*/ 117849 w 421203"/>
              <a:gd name="connsiteY4" fmla="*/ 423537 h 636065"/>
              <a:gd name="connsiteX5" fmla="*/ 228974 w 421203"/>
              <a:gd name="connsiteY5" fmla="*/ 255262 h 636065"/>
              <a:gd name="connsiteX6" fmla="*/ 174999 w 421203"/>
              <a:gd name="connsiteY6" fmla="*/ 321937 h 636065"/>
              <a:gd name="connsiteX7" fmla="*/ 419474 w 421203"/>
              <a:gd name="connsiteY7" fmla="*/ 4437 h 63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203" h="636065">
                <a:moveTo>
                  <a:pt x="419474" y="4437"/>
                </a:moveTo>
                <a:cubicBezTo>
                  <a:pt x="395132" y="50475"/>
                  <a:pt x="89803" y="508733"/>
                  <a:pt x="28949" y="598162"/>
                </a:cubicBezTo>
                <a:cubicBezTo>
                  <a:pt x="-31905" y="687591"/>
                  <a:pt x="16249" y="598162"/>
                  <a:pt x="54349" y="541012"/>
                </a:cubicBezTo>
                <a:cubicBezTo>
                  <a:pt x="92449" y="483862"/>
                  <a:pt x="246966" y="274841"/>
                  <a:pt x="257549" y="255262"/>
                </a:cubicBezTo>
                <a:cubicBezTo>
                  <a:pt x="268132" y="235683"/>
                  <a:pt x="122611" y="423537"/>
                  <a:pt x="117849" y="423537"/>
                </a:cubicBezTo>
                <a:cubicBezTo>
                  <a:pt x="113087" y="423537"/>
                  <a:pt x="219449" y="272195"/>
                  <a:pt x="228974" y="255262"/>
                </a:cubicBezTo>
                <a:cubicBezTo>
                  <a:pt x="238499" y="238329"/>
                  <a:pt x="146424" y="358979"/>
                  <a:pt x="174999" y="321937"/>
                </a:cubicBezTo>
                <a:cubicBezTo>
                  <a:pt x="203574" y="284895"/>
                  <a:pt x="443816" y="-41601"/>
                  <a:pt x="419474" y="4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1525D5BB-3EE0-2540-AEF2-37C65818C044}"/>
              </a:ext>
            </a:extLst>
          </p:cNvPr>
          <p:cNvSpPr/>
          <p:nvPr/>
        </p:nvSpPr>
        <p:spPr>
          <a:xfrm>
            <a:off x="5789898" y="1563239"/>
            <a:ext cx="936829" cy="534509"/>
          </a:xfrm>
          <a:custGeom>
            <a:avLst/>
            <a:gdLst>
              <a:gd name="connsiteX0" fmla="*/ 934752 w 936829"/>
              <a:gd name="connsiteY0" fmla="*/ 2036 h 534509"/>
              <a:gd name="connsiteX1" fmla="*/ 579152 w 936829"/>
              <a:gd name="connsiteY1" fmla="*/ 49661 h 534509"/>
              <a:gd name="connsiteX2" fmla="*/ 287052 w 936829"/>
              <a:gd name="connsiteY2" fmla="*/ 240161 h 534509"/>
              <a:gd name="connsiteX3" fmla="*/ 388652 w 936829"/>
              <a:gd name="connsiteY3" fmla="*/ 160786 h 534509"/>
              <a:gd name="connsiteX4" fmla="*/ 17177 w 936829"/>
              <a:gd name="connsiteY4" fmla="*/ 513211 h 534509"/>
              <a:gd name="connsiteX5" fmla="*/ 90202 w 936829"/>
              <a:gd name="connsiteY5" fmla="*/ 462411 h 534509"/>
              <a:gd name="connsiteX6" fmla="*/ 341027 w 936829"/>
              <a:gd name="connsiteY6" fmla="*/ 192536 h 534509"/>
              <a:gd name="connsiteX7" fmla="*/ 610902 w 936829"/>
              <a:gd name="connsiteY7" fmla="*/ 8386 h 534509"/>
              <a:gd name="connsiteX8" fmla="*/ 537877 w 936829"/>
              <a:gd name="connsiteY8" fmla="*/ 68711 h 534509"/>
              <a:gd name="connsiteX9" fmla="*/ 718852 w 936829"/>
              <a:gd name="connsiteY9" fmla="*/ 14736 h 534509"/>
              <a:gd name="connsiteX10" fmla="*/ 934752 w 936829"/>
              <a:gd name="connsiteY10" fmla="*/ 2036 h 534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829" h="534509">
                <a:moveTo>
                  <a:pt x="934752" y="2036"/>
                </a:moveTo>
                <a:cubicBezTo>
                  <a:pt x="911469" y="7857"/>
                  <a:pt x="687102" y="9974"/>
                  <a:pt x="579152" y="49661"/>
                </a:cubicBezTo>
                <a:cubicBezTo>
                  <a:pt x="471202" y="89348"/>
                  <a:pt x="318802" y="221640"/>
                  <a:pt x="287052" y="240161"/>
                </a:cubicBezTo>
                <a:cubicBezTo>
                  <a:pt x="255302" y="258682"/>
                  <a:pt x="433631" y="115278"/>
                  <a:pt x="388652" y="160786"/>
                </a:cubicBezTo>
                <a:cubicBezTo>
                  <a:pt x="343673" y="206294"/>
                  <a:pt x="66919" y="462940"/>
                  <a:pt x="17177" y="513211"/>
                </a:cubicBezTo>
                <a:cubicBezTo>
                  <a:pt x="-32565" y="563482"/>
                  <a:pt x="36227" y="515857"/>
                  <a:pt x="90202" y="462411"/>
                </a:cubicBezTo>
                <a:cubicBezTo>
                  <a:pt x="144177" y="408965"/>
                  <a:pt x="254244" y="268207"/>
                  <a:pt x="341027" y="192536"/>
                </a:cubicBezTo>
                <a:cubicBezTo>
                  <a:pt x="427810" y="116865"/>
                  <a:pt x="578094" y="29023"/>
                  <a:pt x="610902" y="8386"/>
                </a:cubicBezTo>
                <a:cubicBezTo>
                  <a:pt x="643710" y="-12251"/>
                  <a:pt x="519886" y="67653"/>
                  <a:pt x="537877" y="68711"/>
                </a:cubicBezTo>
                <a:cubicBezTo>
                  <a:pt x="555868" y="69769"/>
                  <a:pt x="658527" y="25848"/>
                  <a:pt x="718852" y="14736"/>
                </a:cubicBezTo>
                <a:cubicBezTo>
                  <a:pt x="779177" y="3624"/>
                  <a:pt x="958035" y="-3785"/>
                  <a:pt x="934752" y="20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364D3830-FD78-344F-05C5-C7EBE1D88A7A}"/>
              </a:ext>
            </a:extLst>
          </p:cNvPr>
          <p:cNvSpPr/>
          <p:nvPr/>
        </p:nvSpPr>
        <p:spPr>
          <a:xfrm>
            <a:off x="5635598" y="2390775"/>
            <a:ext cx="682652" cy="953805"/>
          </a:xfrm>
          <a:custGeom>
            <a:avLst/>
            <a:gdLst>
              <a:gd name="connsiteX0" fmla="*/ 682652 w 682652"/>
              <a:gd name="connsiteY0" fmla="*/ 0 h 953805"/>
              <a:gd name="connsiteX1" fmla="*/ 295302 w 682652"/>
              <a:gd name="connsiteY1" fmla="*/ 488950 h 953805"/>
              <a:gd name="connsiteX2" fmla="*/ 15902 w 682652"/>
              <a:gd name="connsiteY2" fmla="*/ 927100 h 953805"/>
              <a:gd name="connsiteX3" fmla="*/ 60352 w 682652"/>
              <a:gd name="connsiteY3" fmla="*/ 860425 h 953805"/>
              <a:gd name="connsiteX4" fmla="*/ 276252 w 682652"/>
              <a:gd name="connsiteY4" fmla="*/ 488950 h 953805"/>
              <a:gd name="connsiteX5" fmla="*/ 212752 w 682652"/>
              <a:gd name="connsiteY5" fmla="*/ 546100 h 953805"/>
              <a:gd name="connsiteX6" fmla="*/ 431827 w 682652"/>
              <a:gd name="connsiteY6" fmla="*/ 307975 h 953805"/>
              <a:gd name="connsiteX7" fmla="*/ 393727 w 682652"/>
              <a:gd name="connsiteY7" fmla="*/ 352425 h 953805"/>
              <a:gd name="connsiteX8" fmla="*/ 682652 w 682652"/>
              <a:gd name="connsiteY8" fmla="*/ 0 h 953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52" h="953805">
                <a:moveTo>
                  <a:pt x="682652" y="0"/>
                </a:moveTo>
                <a:cubicBezTo>
                  <a:pt x="544539" y="167216"/>
                  <a:pt x="406427" y="334433"/>
                  <a:pt x="295302" y="488950"/>
                </a:cubicBezTo>
                <a:cubicBezTo>
                  <a:pt x="184177" y="643467"/>
                  <a:pt x="55060" y="865187"/>
                  <a:pt x="15902" y="927100"/>
                </a:cubicBezTo>
                <a:cubicBezTo>
                  <a:pt x="-23256" y="989013"/>
                  <a:pt x="16960" y="933450"/>
                  <a:pt x="60352" y="860425"/>
                </a:cubicBezTo>
                <a:cubicBezTo>
                  <a:pt x="103744" y="787400"/>
                  <a:pt x="250852" y="541338"/>
                  <a:pt x="276252" y="488950"/>
                </a:cubicBezTo>
                <a:cubicBezTo>
                  <a:pt x="301652" y="436563"/>
                  <a:pt x="186823" y="576262"/>
                  <a:pt x="212752" y="546100"/>
                </a:cubicBezTo>
                <a:cubicBezTo>
                  <a:pt x="238681" y="515938"/>
                  <a:pt x="401664" y="340254"/>
                  <a:pt x="431827" y="307975"/>
                </a:cubicBezTo>
                <a:cubicBezTo>
                  <a:pt x="461989" y="275696"/>
                  <a:pt x="393727" y="352425"/>
                  <a:pt x="393727" y="352425"/>
                </a:cubicBezTo>
                <a:lnTo>
                  <a:pt x="68265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84C303B1-0A52-5E25-228B-E473CAC59852}"/>
              </a:ext>
            </a:extLst>
          </p:cNvPr>
          <p:cNvSpPr/>
          <p:nvPr/>
        </p:nvSpPr>
        <p:spPr>
          <a:xfrm>
            <a:off x="5613348" y="3111430"/>
            <a:ext cx="514436" cy="496748"/>
          </a:xfrm>
          <a:custGeom>
            <a:avLst/>
            <a:gdLst>
              <a:gd name="connsiteX0" fmla="*/ 514402 w 514436"/>
              <a:gd name="connsiteY0" fmla="*/ 70 h 496748"/>
              <a:gd name="connsiteX1" fmla="*/ 292152 w 514436"/>
              <a:gd name="connsiteY1" fmla="*/ 206445 h 496748"/>
              <a:gd name="connsiteX2" fmla="*/ 346127 w 514436"/>
              <a:gd name="connsiteY2" fmla="*/ 171520 h 496748"/>
              <a:gd name="connsiteX3" fmla="*/ 9577 w 514436"/>
              <a:gd name="connsiteY3" fmla="*/ 485845 h 496748"/>
              <a:gd name="connsiteX4" fmla="*/ 108002 w 514436"/>
              <a:gd name="connsiteY4" fmla="*/ 406470 h 496748"/>
              <a:gd name="connsiteX5" fmla="*/ 276277 w 514436"/>
              <a:gd name="connsiteY5" fmla="*/ 228670 h 496748"/>
              <a:gd name="connsiteX6" fmla="*/ 152452 w 514436"/>
              <a:gd name="connsiteY6" fmla="*/ 266770 h 496748"/>
              <a:gd name="connsiteX7" fmla="*/ 308027 w 514436"/>
              <a:gd name="connsiteY7" fmla="*/ 184220 h 496748"/>
              <a:gd name="connsiteX8" fmla="*/ 514402 w 514436"/>
              <a:gd name="connsiteY8" fmla="*/ 70 h 49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4436" h="496748">
                <a:moveTo>
                  <a:pt x="514402" y="70"/>
                </a:moveTo>
                <a:cubicBezTo>
                  <a:pt x="511756" y="3774"/>
                  <a:pt x="320198" y="177870"/>
                  <a:pt x="292152" y="206445"/>
                </a:cubicBezTo>
                <a:cubicBezTo>
                  <a:pt x="264106" y="235020"/>
                  <a:pt x="393223" y="124953"/>
                  <a:pt x="346127" y="171520"/>
                </a:cubicBezTo>
                <a:cubicBezTo>
                  <a:pt x="299031" y="218087"/>
                  <a:pt x="49264" y="446687"/>
                  <a:pt x="9577" y="485845"/>
                </a:cubicBezTo>
                <a:cubicBezTo>
                  <a:pt x="-30111" y="525003"/>
                  <a:pt x="63552" y="449332"/>
                  <a:pt x="108002" y="406470"/>
                </a:cubicBezTo>
                <a:cubicBezTo>
                  <a:pt x="152452" y="363608"/>
                  <a:pt x="268869" y="251953"/>
                  <a:pt x="276277" y="228670"/>
                </a:cubicBezTo>
                <a:cubicBezTo>
                  <a:pt x="283685" y="205387"/>
                  <a:pt x="147160" y="274178"/>
                  <a:pt x="152452" y="266770"/>
                </a:cubicBezTo>
                <a:cubicBezTo>
                  <a:pt x="157744" y="259362"/>
                  <a:pt x="247702" y="228141"/>
                  <a:pt x="308027" y="184220"/>
                </a:cubicBezTo>
                <a:cubicBezTo>
                  <a:pt x="368352" y="140299"/>
                  <a:pt x="517048" y="-3634"/>
                  <a:pt x="514402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4C2050BD-0396-A741-0256-8CE1D74A9869}"/>
              </a:ext>
            </a:extLst>
          </p:cNvPr>
          <p:cNvSpPr/>
          <p:nvPr/>
        </p:nvSpPr>
        <p:spPr>
          <a:xfrm>
            <a:off x="5838125" y="1450259"/>
            <a:ext cx="750421" cy="445030"/>
          </a:xfrm>
          <a:custGeom>
            <a:avLst/>
            <a:gdLst>
              <a:gd name="connsiteX0" fmla="*/ 750000 w 750421"/>
              <a:gd name="connsiteY0" fmla="*/ 32466 h 445030"/>
              <a:gd name="connsiteX1" fmla="*/ 235650 w 750421"/>
              <a:gd name="connsiteY1" fmla="*/ 159466 h 445030"/>
              <a:gd name="connsiteX2" fmla="*/ 3875 w 750421"/>
              <a:gd name="connsiteY2" fmla="*/ 442041 h 445030"/>
              <a:gd name="connsiteX3" fmla="*/ 108650 w 750421"/>
              <a:gd name="connsiteY3" fmla="*/ 289641 h 445030"/>
              <a:gd name="connsiteX4" fmla="*/ 340425 w 750421"/>
              <a:gd name="connsiteY4" fmla="*/ 3891 h 445030"/>
              <a:gd name="connsiteX5" fmla="*/ 264225 w 750421"/>
              <a:gd name="connsiteY5" fmla="*/ 121366 h 445030"/>
              <a:gd name="connsiteX6" fmla="*/ 365825 w 750421"/>
              <a:gd name="connsiteY6" fmla="*/ 83266 h 445030"/>
              <a:gd name="connsiteX7" fmla="*/ 324550 w 750421"/>
              <a:gd name="connsiteY7" fmla="*/ 99141 h 445030"/>
              <a:gd name="connsiteX8" fmla="*/ 750000 w 750421"/>
              <a:gd name="connsiteY8" fmla="*/ 32466 h 44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0421" h="445030">
                <a:moveTo>
                  <a:pt x="750000" y="32466"/>
                </a:moveTo>
                <a:cubicBezTo>
                  <a:pt x="735183" y="42520"/>
                  <a:pt x="360004" y="91204"/>
                  <a:pt x="235650" y="159466"/>
                </a:cubicBezTo>
                <a:cubicBezTo>
                  <a:pt x="111296" y="227728"/>
                  <a:pt x="25042" y="420345"/>
                  <a:pt x="3875" y="442041"/>
                </a:cubicBezTo>
                <a:cubicBezTo>
                  <a:pt x="-17292" y="463737"/>
                  <a:pt x="52558" y="362666"/>
                  <a:pt x="108650" y="289641"/>
                </a:cubicBezTo>
                <a:cubicBezTo>
                  <a:pt x="164742" y="216616"/>
                  <a:pt x="314496" y="31937"/>
                  <a:pt x="340425" y="3891"/>
                </a:cubicBezTo>
                <a:cubicBezTo>
                  <a:pt x="366354" y="-24155"/>
                  <a:pt x="259992" y="108137"/>
                  <a:pt x="264225" y="121366"/>
                </a:cubicBezTo>
                <a:cubicBezTo>
                  <a:pt x="268458" y="134595"/>
                  <a:pt x="355771" y="86970"/>
                  <a:pt x="365825" y="83266"/>
                </a:cubicBezTo>
                <a:cubicBezTo>
                  <a:pt x="375879" y="79562"/>
                  <a:pt x="264225" y="107078"/>
                  <a:pt x="324550" y="99141"/>
                </a:cubicBezTo>
                <a:cubicBezTo>
                  <a:pt x="384875" y="91204"/>
                  <a:pt x="764817" y="22412"/>
                  <a:pt x="750000" y="32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2CB0C132-C832-C2BF-ED48-AE927258780D}"/>
              </a:ext>
            </a:extLst>
          </p:cNvPr>
          <p:cNvSpPr/>
          <p:nvPr/>
        </p:nvSpPr>
        <p:spPr>
          <a:xfrm>
            <a:off x="6187490" y="1231587"/>
            <a:ext cx="600280" cy="127531"/>
          </a:xfrm>
          <a:custGeom>
            <a:avLst/>
            <a:gdLst>
              <a:gd name="connsiteX0" fmla="*/ 597485 w 600280"/>
              <a:gd name="connsiteY0" fmla="*/ 13013 h 127531"/>
              <a:gd name="connsiteX1" fmla="*/ 343485 w 600280"/>
              <a:gd name="connsiteY1" fmla="*/ 22538 h 127531"/>
              <a:gd name="connsiteX2" fmla="*/ 89485 w 600280"/>
              <a:gd name="connsiteY2" fmla="*/ 98738 h 127531"/>
              <a:gd name="connsiteX3" fmla="*/ 200610 w 600280"/>
              <a:gd name="connsiteY3" fmla="*/ 35238 h 127531"/>
              <a:gd name="connsiteX4" fmla="*/ 585 w 600280"/>
              <a:gd name="connsiteY4" fmla="*/ 127313 h 127531"/>
              <a:gd name="connsiteX5" fmla="*/ 276810 w 600280"/>
              <a:gd name="connsiteY5" fmla="*/ 3488 h 127531"/>
              <a:gd name="connsiteX6" fmla="*/ 172035 w 600280"/>
              <a:gd name="connsiteY6" fmla="*/ 32063 h 127531"/>
              <a:gd name="connsiteX7" fmla="*/ 597485 w 600280"/>
              <a:gd name="connsiteY7" fmla="*/ 13013 h 12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0280" h="127531">
                <a:moveTo>
                  <a:pt x="597485" y="13013"/>
                </a:moveTo>
                <a:cubicBezTo>
                  <a:pt x="626060" y="11425"/>
                  <a:pt x="428152" y="8251"/>
                  <a:pt x="343485" y="22538"/>
                </a:cubicBezTo>
                <a:cubicBezTo>
                  <a:pt x="258818" y="36825"/>
                  <a:pt x="113298" y="96621"/>
                  <a:pt x="89485" y="98738"/>
                </a:cubicBezTo>
                <a:cubicBezTo>
                  <a:pt x="65672" y="100855"/>
                  <a:pt x="215427" y="30475"/>
                  <a:pt x="200610" y="35238"/>
                </a:cubicBezTo>
                <a:cubicBezTo>
                  <a:pt x="185793" y="40001"/>
                  <a:pt x="-12115" y="132605"/>
                  <a:pt x="585" y="127313"/>
                </a:cubicBezTo>
                <a:cubicBezTo>
                  <a:pt x="13285" y="122021"/>
                  <a:pt x="248235" y="19363"/>
                  <a:pt x="276810" y="3488"/>
                </a:cubicBezTo>
                <a:cubicBezTo>
                  <a:pt x="305385" y="-12387"/>
                  <a:pt x="120177" y="31005"/>
                  <a:pt x="172035" y="32063"/>
                </a:cubicBezTo>
                <a:cubicBezTo>
                  <a:pt x="223893" y="33121"/>
                  <a:pt x="568910" y="14601"/>
                  <a:pt x="597485" y="1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50650C83-77BC-02D0-26FD-1E853D4ECBDD}"/>
              </a:ext>
            </a:extLst>
          </p:cNvPr>
          <p:cNvSpPr/>
          <p:nvPr/>
        </p:nvSpPr>
        <p:spPr>
          <a:xfrm>
            <a:off x="6433070" y="1021112"/>
            <a:ext cx="363658" cy="473553"/>
          </a:xfrm>
          <a:custGeom>
            <a:avLst/>
            <a:gdLst>
              <a:gd name="connsiteX0" fmla="*/ 2655 w 363658"/>
              <a:gd name="connsiteY0" fmla="*/ 471138 h 473553"/>
              <a:gd name="connsiteX1" fmla="*/ 136005 w 363658"/>
              <a:gd name="connsiteY1" fmla="*/ 213963 h 473553"/>
              <a:gd name="connsiteX2" fmla="*/ 361430 w 363658"/>
              <a:gd name="connsiteY2" fmla="*/ 4413 h 473553"/>
              <a:gd name="connsiteX3" fmla="*/ 247130 w 363658"/>
              <a:gd name="connsiteY3" fmla="*/ 77438 h 473553"/>
              <a:gd name="connsiteX4" fmla="*/ 177280 w 363658"/>
              <a:gd name="connsiteY4" fmla="*/ 150463 h 473553"/>
              <a:gd name="connsiteX5" fmla="*/ 253480 w 363658"/>
              <a:gd name="connsiteY5" fmla="*/ 52038 h 473553"/>
              <a:gd name="connsiteX6" fmla="*/ 2655 w 363658"/>
              <a:gd name="connsiteY6" fmla="*/ 471138 h 473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658" h="473553">
                <a:moveTo>
                  <a:pt x="2655" y="471138"/>
                </a:moveTo>
                <a:cubicBezTo>
                  <a:pt x="-16924" y="498125"/>
                  <a:pt x="76209" y="291751"/>
                  <a:pt x="136005" y="213963"/>
                </a:cubicBezTo>
                <a:cubicBezTo>
                  <a:pt x="195801" y="136175"/>
                  <a:pt x="342909" y="27167"/>
                  <a:pt x="361430" y="4413"/>
                </a:cubicBezTo>
                <a:cubicBezTo>
                  <a:pt x="379951" y="-18341"/>
                  <a:pt x="277822" y="53096"/>
                  <a:pt x="247130" y="77438"/>
                </a:cubicBezTo>
                <a:cubicBezTo>
                  <a:pt x="216438" y="101780"/>
                  <a:pt x="176222" y="154696"/>
                  <a:pt x="177280" y="150463"/>
                </a:cubicBezTo>
                <a:cubicBezTo>
                  <a:pt x="178338" y="146230"/>
                  <a:pt x="280997" y="2296"/>
                  <a:pt x="253480" y="52038"/>
                </a:cubicBezTo>
                <a:cubicBezTo>
                  <a:pt x="225963" y="101780"/>
                  <a:pt x="22234" y="444151"/>
                  <a:pt x="2655" y="471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77453D42-010C-7401-6FD9-9604EC482AC8}"/>
              </a:ext>
            </a:extLst>
          </p:cNvPr>
          <p:cNvSpPr/>
          <p:nvPr/>
        </p:nvSpPr>
        <p:spPr>
          <a:xfrm>
            <a:off x="6403604" y="1032434"/>
            <a:ext cx="835643" cy="482169"/>
          </a:xfrm>
          <a:custGeom>
            <a:avLst/>
            <a:gdLst>
              <a:gd name="connsiteX0" fmla="*/ 371 w 835643"/>
              <a:gd name="connsiteY0" fmla="*/ 482041 h 482169"/>
              <a:gd name="connsiteX1" fmla="*/ 419471 w 835643"/>
              <a:gd name="connsiteY1" fmla="*/ 91516 h 482169"/>
              <a:gd name="connsiteX2" fmla="*/ 819521 w 835643"/>
              <a:gd name="connsiteY2" fmla="*/ 2616 h 482169"/>
              <a:gd name="connsiteX3" fmla="*/ 736971 w 835643"/>
              <a:gd name="connsiteY3" fmla="*/ 24841 h 482169"/>
              <a:gd name="connsiteX4" fmla="*/ 549646 w 835643"/>
              <a:gd name="connsiteY4" fmla="*/ 37541 h 482169"/>
              <a:gd name="connsiteX5" fmla="*/ 251196 w 835643"/>
              <a:gd name="connsiteY5" fmla="*/ 215341 h 482169"/>
              <a:gd name="connsiteX6" fmla="*/ 343271 w 835643"/>
              <a:gd name="connsiteY6" fmla="*/ 135966 h 482169"/>
              <a:gd name="connsiteX7" fmla="*/ 371 w 835643"/>
              <a:gd name="connsiteY7" fmla="*/ 482041 h 48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5643" h="482169">
                <a:moveTo>
                  <a:pt x="371" y="482041"/>
                </a:moveTo>
                <a:cubicBezTo>
                  <a:pt x="13071" y="474633"/>
                  <a:pt x="282946" y="171420"/>
                  <a:pt x="419471" y="91516"/>
                </a:cubicBezTo>
                <a:cubicBezTo>
                  <a:pt x="555996" y="11612"/>
                  <a:pt x="766604" y="13728"/>
                  <a:pt x="819521" y="2616"/>
                </a:cubicBezTo>
                <a:cubicBezTo>
                  <a:pt x="872438" y="-8497"/>
                  <a:pt x="781950" y="19020"/>
                  <a:pt x="736971" y="24841"/>
                </a:cubicBezTo>
                <a:cubicBezTo>
                  <a:pt x="691992" y="30662"/>
                  <a:pt x="630609" y="5791"/>
                  <a:pt x="549646" y="37541"/>
                </a:cubicBezTo>
                <a:cubicBezTo>
                  <a:pt x="468684" y="69291"/>
                  <a:pt x="285592" y="198937"/>
                  <a:pt x="251196" y="215341"/>
                </a:cubicBezTo>
                <a:cubicBezTo>
                  <a:pt x="216800" y="231745"/>
                  <a:pt x="381900" y="96808"/>
                  <a:pt x="343271" y="135966"/>
                </a:cubicBezTo>
                <a:cubicBezTo>
                  <a:pt x="304642" y="175124"/>
                  <a:pt x="-12329" y="489449"/>
                  <a:pt x="371" y="482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B7AB78E-D611-C604-F94E-A8C47A1A4E5C}"/>
              </a:ext>
            </a:extLst>
          </p:cNvPr>
          <p:cNvSpPr/>
          <p:nvPr/>
        </p:nvSpPr>
        <p:spPr>
          <a:xfrm>
            <a:off x="5295775" y="2054225"/>
            <a:ext cx="784350" cy="1122196"/>
          </a:xfrm>
          <a:custGeom>
            <a:avLst/>
            <a:gdLst>
              <a:gd name="connsiteX0" fmla="*/ 784350 w 784350"/>
              <a:gd name="connsiteY0" fmla="*/ 0 h 1122196"/>
              <a:gd name="connsiteX1" fmla="*/ 136650 w 784350"/>
              <a:gd name="connsiteY1" fmla="*/ 784225 h 1122196"/>
              <a:gd name="connsiteX2" fmla="*/ 31875 w 784350"/>
              <a:gd name="connsiteY2" fmla="*/ 1114425 h 1122196"/>
              <a:gd name="connsiteX3" fmla="*/ 35050 w 784350"/>
              <a:gd name="connsiteY3" fmla="*/ 1022350 h 1122196"/>
              <a:gd name="connsiteX4" fmla="*/ 12825 w 784350"/>
              <a:gd name="connsiteY4" fmla="*/ 1073150 h 1122196"/>
              <a:gd name="connsiteX5" fmla="*/ 260475 w 784350"/>
              <a:gd name="connsiteY5" fmla="*/ 593725 h 1122196"/>
              <a:gd name="connsiteX6" fmla="*/ 181100 w 784350"/>
              <a:gd name="connsiteY6" fmla="*/ 698500 h 1122196"/>
              <a:gd name="connsiteX7" fmla="*/ 479550 w 784350"/>
              <a:gd name="connsiteY7" fmla="*/ 323850 h 1122196"/>
              <a:gd name="connsiteX8" fmla="*/ 368425 w 784350"/>
              <a:gd name="connsiteY8" fmla="*/ 428625 h 1122196"/>
              <a:gd name="connsiteX9" fmla="*/ 784350 w 784350"/>
              <a:gd name="connsiteY9" fmla="*/ 0 h 112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4350" h="1122196">
                <a:moveTo>
                  <a:pt x="784350" y="0"/>
                </a:moveTo>
                <a:cubicBezTo>
                  <a:pt x="523206" y="299244"/>
                  <a:pt x="262062" y="598488"/>
                  <a:pt x="136650" y="784225"/>
                </a:cubicBezTo>
                <a:cubicBezTo>
                  <a:pt x="11237" y="969963"/>
                  <a:pt x="48808" y="1074738"/>
                  <a:pt x="31875" y="1114425"/>
                </a:cubicBezTo>
                <a:cubicBezTo>
                  <a:pt x="14942" y="1154112"/>
                  <a:pt x="38225" y="1029229"/>
                  <a:pt x="35050" y="1022350"/>
                </a:cubicBezTo>
                <a:cubicBezTo>
                  <a:pt x="31875" y="1015471"/>
                  <a:pt x="-24746" y="1144588"/>
                  <a:pt x="12825" y="1073150"/>
                </a:cubicBezTo>
                <a:cubicBezTo>
                  <a:pt x="50396" y="1001712"/>
                  <a:pt x="232429" y="656167"/>
                  <a:pt x="260475" y="593725"/>
                </a:cubicBezTo>
                <a:cubicBezTo>
                  <a:pt x="288521" y="531283"/>
                  <a:pt x="144587" y="743479"/>
                  <a:pt x="181100" y="698500"/>
                </a:cubicBezTo>
                <a:cubicBezTo>
                  <a:pt x="217612" y="653521"/>
                  <a:pt x="448329" y="368829"/>
                  <a:pt x="479550" y="323850"/>
                </a:cubicBezTo>
                <a:cubicBezTo>
                  <a:pt x="510771" y="278871"/>
                  <a:pt x="368425" y="428625"/>
                  <a:pt x="368425" y="428625"/>
                </a:cubicBezTo>
                <a:lnTo>
                  <a:pt x="78435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EF699FB0-63C7-CF3D-E3DE-2CBC9CAEFDEB}"/>
              </a:ext>
            </a:extLst>
          </p:cNvPr>
          <p:cNvSpPr/>
          <p:nvPr/>
        </p:nvSpPr>
        <p:spPr>
          <a:xfrm>
            <a:off x="6348676" y="1937890"/>
            <a:ext cx="421647" cy="392064"/>
          </a:xfrm>
          <a:custGeom>
            <a:avLst/>
            <a:gdLst>
              <a:gd name="connsiteX0" fmla="*/ 420424 w 421647"/>
              <a:gd name="connsiteY0" fmla="*/ 2035 h 392064"/>
              <a:gd name="connsiteX1" fmla="*/ 17199 w 421647"/>
              <a:gd name="connsiteY1" fmla="*/ 373510 h 392064"/>
              <a:gd name="connsiteX2" fmla="*/ 83874 w 421647"/>
              <a:gd name="connsiteY2" fmla="*/ 322710 h 392064"/>
              <a:gd name="connsiteX3" fmla="*/ 172774 w 421647"/>
              <a:gd name="connsiteY3" fmla="*/ 205235 h 392064"/>
              <a:gd name="connsiteX4" fmla="*/ 106099 w 421647"/>
              <a:gd name="connsiteY4" fmla="*/ 236985 h 392064"/>
              <a:gd name="connsiteX5" fmla="*/ 141024 w 421647"/>
              <a:gd name="connsiteY5" fmla="*/ 224285 h 392064"/>
              <a:gd name="connsiteX6" fmla="*/ 420424 w 421647"/>
              <a:gd name="connsiteY6" fmla="*/ 2035 h 39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647" h="392064">
                <a:moveTo>
                  <a:pt x="420424" y="2035"/>
                </a:moveTo>
                <a:cubicBezTo>
                  <a:pt x="399787" y="26906"/>
                  <a:pt x="73291" y="320064"/>
                  <a:pt x="17199" y="373510"/>
                </a:cubicBezTo>
                <a:cubicBezTo>
                  <a:pt x="-38893" y="426956"/>
                  <a:pt x="57945" y="350756"/>
                  <a:pt x="83874" y="322710"/>
                </a:cubicBezTo>
                <a:cubicBezTo>
                  <a:pt x="109803" y="294664"/>
                  <a:pt x="169070" y="219522"/>
                  <a:pt x="172774" y="205235"/>
                </a:cubicBezTo>
                <a:cubicBezTo>
                  <a:pt x="176478" y="190948"/>
                  <a:pt x="111391" y="233810"/>
                  <a:pt x="106099" y="236985"/>
                </a:cubicBezTo>
                <a:cubicBezTo>
                  <a:pt x="100807" y="240160"/>
                  <a:pt x="87578" y="260798"/>
                  <a:pt x="141024" y="224285"/>
                </a:cubicBezTo>
                <a:cubicBezTo>
                  <a:pt x="194470" y="187772"/>
                  <a:pt x="441061" y="-22836"/>
                  <a:pt x="420424" y="2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906D5144-3852-5853-3511-2B8B1ED5CAEB}"/>
              </a:ext>
            </a:extLst>
          </p:cNvPr>
          <p:cNvSpPr/>
          <p:nvPr/>
        </p:nvSpPr>
        <p:spPr>
          <a:xfrm>
            <a:off x="6034256" y="1863725"/>
            <a:ext cx="655469" cy="686645"/>
          </a:xfrm>
          <a:custGeom>
            <a:avLst/>
            <a:gdLst>
              <a:gd name="connsiteX0" fmla="*/ 655469 w 655469"/>
              <a:gd name="connsiteY0" fmla="*/ 0 h 686645"/>
              <a:gd name="connsiteX1" fmla="*/ 166519 w 655469"/>
              <a:gd name="connsiteY1" fmla="*/ 365125 h 686645"/>
              <a:gd name="connsiteX2" fmla="*/ 7769 w 655469"/>
              <a:gd name="connsiteY2" fmla="*/ 676275 h 686645"/>
              <a:gd name="connsiteX3" fmla="*/ 39519 w 655469"/>
              <a:gd name="connsiteY3" fmla="*/ 587375 h 686645"/>
              <a:gd name="connsiteX4" fmla="*/ 169694 w 655469"/>
              <a:gd name="connsiteY4" fmla="*/ 339725 h 686645"/>
              <a:gd name="connsiteX5" fmla="*/ 131594 w 655469"/>
              <a:gd name="connsiteY5" fmla="*/ 365125 h 686645"/>
              <a:gd name="connsiteX6" fmla="*/ 299869 w 655469"/>
              <a:gd name="connsiteY6" fmla="*/ 228600 h 686645"/>
              <a:gd name="connsiteX7" fmla="*/ 236369 w 655469"/>
              <a:gd name="connsiteY7" fmla="*/ 266700 h 686645"/>
              <a:gd name="connsiteX8" fmla="*/ 655469 w 655469"/>
              <a:gd name="connsiteY8" fmla="*/ 0 h 6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5469" h="686645">
                <a:moveTo>
                  <a:pt x="655469" y="0"/>
                </a:moveTo>
                <a:cubicBezTo>
                  <a:pt x="464969" y="126206"/>
                  <a:pt x="274469" y="252413"/>
                  <a:pt x="166519" y="365125"/>
                </a:cubicBezTo>
                <a:cubicBezTo>
                  <a:pt x="58569" y="477838"/>
                  <a:pt x="28936" y="639233"/>
                  <a:pt x="7769" y="676275"/>
                </a:cubicBezTo>
                <a:cubicBezTo>
                  <a:pt x="-13398" y="713317"/>
                  <a:pt x="12531" y="643467"/>
                  <a:pt x="39519" y="587375"/>
                </a:cubicBezTo>
                <a:cubicBezTo>
                  <a:pt x="66507" y="531283"/>
                  <a:pt x="154348" y="376767"/>
                  <a:pt x="169694" y="339725"/>
                </a:cubicBezTo>
                <a:cubicBezTo>
                  <a:pt x="185040" y="302683"/>
                  <a:pt x="109898" y="383646"/>
                  <a:pt x="131594" y="365125"/>
                </a:cubicBezTo>
                <a:cubicBezTo>
                  <a:pt x="153290" y="346604"/>
                  <a:pt x="282406" y="245004"/>
                  <a:pt x="299869" y="228600"/>
                </a:cubicBezTo>
                <a:cubicBezTo>
                  <a:pt x="317331" y="212196"/>
                  <a:pt x="236369" y="266700"/>
                  <a:pt x="236369" y="266700"/>
                </a:cubicBezTo>
                <a:lnTo>
                  <a:pt x="65546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368F7-783A-ABD8-F274-B51746CC38FF}"/>
              </a:ext>
            </a:extLst>
          </p:cNvPr>
          <p:cNvSpPr/>
          <p:nvPr/>
        </p:nvSpPr>
        <p:spPr>
          <a:xfrm>
            <a:off x="6232143" y="1780655"/>
            <a:ext cx="654940" cy="343873"/>
          </a:xfrm>
          <a:custGeom>
            <a:avLst/>
            <a:gdLst>
              <a:gd name="connsiteX0" fmla="*/ 654432 w 654940"/>
              <a:gd name="connsiteY0" fmla="*/ 520 h 343873"/>
              <a:gd name="connsiteX1" fmla="*/ 340107 w 654940"/>
              <a:gd name="connsiteY1" fmla="*/ 89420 h 343873"/>
              <a:gd name="connsiteX2" fmla="*/ 181357 w 654940"/>
              <a:gd name="connsiteY2" fmla="*/ 197370 h 343873"/>
              <a:gd name="connsiteX3" fmla="*/ 276607 w 654940"/>
              <a:gd name="connsiteY3" fmla="*/ 162445 h 343873"/>
              <a:gd name="connsiteX4" fmla="*/ 382 w 654940"/>
              <a:gd name="connsiteY4" fmla="*/ 343420 h 343873"/>
              <a:gd name="connsiteX5" fmla="*/ 219457 w 654940"/>
              <a:gd name="connsiteY5" fmla="*/ 210070 h 343873"/>
              <a:gd name="connsiteX6" fmla="*/ 346457 w 654940"/>
              <a:gd name="connsiteY6" fmla="*/ 86245 h 343873"/>
              <a:gd name="connsiteX7" fmla="*/ 260732 w 654940"/>
              <a:gd name="connsiteY7" fmla="*/ 130695 h 343873"/>
              <a:gd name="connsiteX8" fmla="*/ 654432 w 654940"/>
              <a:gd name="connsiteY8" fmla="*/ 520 h 34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40" h="343873">
                <a:moveTo>
                  <a:pt x="654432" y="520"/>
                </a:moveTo>
                <a:cubicBezTo>
                  <a:pt x="667661" y="-6359"/>
                  <a:pt x="418953" y="56612"/>
                  <a:pt x="340107" y="89420"/>
                </a:cubicBezTo>
                <a:cubicBezTo>
                  <a:pt x="261261" y="122228"/>
                  <a:pt x="191940" y="185199"/>
                  <a:pt x="181357" y="197370"/>
                </a:cubicBezTo>
                <a:cubicBezTo>
                  <a:pt x="170774" y="209541"/>
                  <a:pt x="306769" y="138103"/>
                  <a:pt x="276607" y="162445"/>
                </a:cubicBezTo>
                <a:cubicBezTo>
                  <a:pt x="246444" y="186787"/>
                  <a:pt x="9907" y="335483"/>
                  <a:pt x="382" y="343420"/>
                </a:cubicBezTo>
                <a:cubicBezTo>
                  <a:pt x="-9143" y="351357"/>
                  <a:pt x="161778" y="252932"/>
                  <a:pt x="219457" y="210070"/>
                </a:cubicBezTo>
                <a:cubicBezTo>
                  <a:pt x="277136" y="167208"/>
                  <a:pt x="339578" y="99474"/>
                  <a:pt x="346457" y="86245"/>
                </a:cubicBezTo>
                <a:cubicBezTo>
                  <a:pt x="353336" y="73016"/>
                  <a:pt x="212049" y="142337"/>
                  <a:pt x="260732" y="130695"/>
                </a:cubicBezTo>
                <a:cubicBezTo>
                  <a:pt x="309415" y="119053"/>
                  <a:pt x="641203" y="7399"/>
                  <a:pt x="654432" y="5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EC58833F-E10F-8CF3-E0BF-679AE107B7EC}"/>
              </a:ext>
            </a:extLst>
          </p:cNvPr>
          <p:cNvSpPr/>
          <p:nvPr/>
        </p:nvSpPr>
        <p:spPr>
          <a:xfrm>
            <a:off x="6430613" y="1429154"/>
            <a:ext cx="717604" cy="615735"/>
          </a:xfrm>
          <a:custGeom>
            <a:avLst/>
            <a:gdLst>
              <a:gd name="connsiteX0" fmla="*/ 20987 w 717604"/>
              <a:gd name="connsiteY0" fmla="*/ 15471 h 615735"/>
              <a:gd name="connsiteX1" fmla="*/ 576612 w 717604"/>
              <a:gd name="connsiteY1" fmla="*/ 472671 h 615735"/>
              <a:gd name="connsiteX2" fmla="*/ 528987 w 717604"/>
              <a:gd name="connsiteY2" fmla="*/ 412346 h 615735"/>
              <a:gd name="connsiteX3" fmla="*/ 709962 w 717604"/>
              <a:gd name="connsiteY3" fmla="*/ 612371 h 615735"/>
              <a:gd name="connsiteX4" fmla="*/ 655987 w 717604"/>
              <a:gd name="connsiteY4" fmla="*/ 523471 h 615735"/>
              <a:gd name="connsiteX5" fmla="*/ 405162 w 717604"/>
              <a:gd name="connsiteY5" fmla="*/ 339321 h 615735"/>
              <a:gd name="connsiteX6" fmla="*/ 141637 w 717604"/>
              <a:gd name="connsiteY6" fmla="*/ 126596 h 615735"/>
              <a:gd name="connsiteX7" fmla="*/ 20987 w 717604"/>
              <a:gd name="connsiteY7" fmla="*/ 15471 h 615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7604" h="615735">
                <a:moveTo>
                  <a:pt x="20987" y="15471"/>
                </a:moveTo>
                <a:cubicBezTo>
                  <a:pt x="93483" y="73150"/>
                  <a:pt x="491945" y="406525"/>
                  <a:pt x="576612" y="472671"/>
                </a:cubicBezTo>
                <a:cubicBezTo>
                  <a:pt x="661279" y="538817"/>
                  <a:pt x="506762" y="389063"/>
                  <a:pt x="528987" y="412346"/>
                </a:cubicBezTo>
                <a:cubicBezTo>
                  <a:pt x="551212" y="435629"/>
                  <a:pt x="688795" y="593850"/>
                  <a:pt x="709962" y="612371"/>
                </a:cubicBezTo>
                <a:cubicBezTo>
                  <a:pt x="731129" y="630892"/>
                  <a:pt x="706787" y="568979"/>
                  <a:pt x="655987" y="523471"/>
                </a:cubicBezTo>
                <a:cubicBezTo>
                  <a:pt x="605187" y="477963"/>
                  <a:pt x="490887" y="405467"/>
                  <a:pt x="405162" y="339321"/>
                </a:cubicBezTo>
                <a:cubicBezTo>
                  <a:pt x="319437" y="273175"/>
                  <a:pt x="200904" y="176867"/>
                  <a:pt x="141637" y="126596"/>
                </a:cubicBezTo>
                <a:cubicBezTo>
                  <a:pt x="82370" y="76325"/>
                  <a:pt x="-51509" y="-42208"/>
                  <a:pt x="20987" y="15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86D0096A-AD39-6646-C036-DF00396ACEC1}"/>
              </a:ext>
            </a:extLst>
          </p:cNvPr>
          <p:cNvSpPr/>
          <p:nvPr/>
        </p:nvSpPr>
        <p:spPr>
          <a:xfrm>
            <a:off x="7035796" y="1978000"/>
            <a:ext cx="514520" cy="425534"/>
          </a:xfrm>
          <a:custGeom>
            <a:avLst/>
            <a:gdLst>
              <a:gd name="connsiteX0" fmla="*/ 4 w 514520"/>
              <a:gd name="connsiteY0" fmla="*/ 25 h 425534"/>
              <a:gd name="connsiteX1" fmla="*/ 228604 w 514520"/>
              <a:gd name="connsiteY1" fmla="*/ 231800 h 425534"/>
              <a:gd name="connsiteX2" fmla="*/ 149229 w 514520"/>
              <a:gd name="connsiteY2" fmla="*/ 196875 h 425534"/>
              <a:gd name="connsiteX3" fmla="*/ 390529 w 514520"/>
              <a:gd name="connsiteY3" fmla="*/ 358800 h 425534"/>
              <a:gd name="connsiteX4" fmla="*/ 514354 w 514520"/>
              <a:gd name="connsiteY4" fmla="*/ 425475 h 425534"/>
              <a:gd name="connsiteX5" fmla="*/ 412754 w 514520"/>
              <a:gd name="connsiteY5" fmla="*/ 349275 h 425534"/>
              <a:gd name="connsiteX6" fmla="*/ 234954 w 514520"/>
              <a:gd name="connsiteY6" fmla="*/ 247675 h 425534"/>
              <a:gd name="connsiteX7" fmla="*/ 4 w 514520"/>
              <a:gd name="connsiteY7" fmla="*/ 25 h 42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4520" h="425534">
                <a:moveTo>
                  <a:pt x="4" y="25"/>
                </a:moveTo>
                <a:cubicBezTo>
                  <a:pt x="-1054" y="-2621"/>
                  <a:pt x="203733" y="198992"/>
                  <a:pt x="228604" y="231800"/>
                </a:cubicBezTo>
                <a:cubicBezTo>
                  <a:pt x="253475" y="264608"/>
                  <a:pt x="122242" y="175708"/>
                  <a:pt x="149229" y="196875"/>
                </a:cubicBezTo>
                <a:cubicBezTo>
                  <a:pt x="176217" y="218042"/>
                  <a:pt x="329675" y="320700"/>
                  <a:pt x="390529" y="358800"/>
                </a:cubicBezTo>
                <a:cubicBezTo>
                  <a:pt x="451383" y="396900"/>
                  <a:pt x="510650" y="427062"/>
                  <a:pt x="514354" y="425475"/>
                </a:cubicBezTo>
                <a:cubicBezTo>
                  <a:pt x="518058" y="423888"/>
                  <a:pt x="459321" y="378908"/>
                  <a:pt x="412754" y="349275"/>
                </a:cubicBezTo>
                <a:cubicBezTo>
                  <a:pt x="366187" y="319642"/>
                  <a:pt x="299512" y="300592"/>
                  <a:pt x="234954" y="247675"/>
                </a:cubicBezTo>
                <a:cubicBezTo>
                  <a:pt x="170396" y="194758"/>
                  <a:pt x="1062" y="2671"/>
                  <a:pt x="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7AC757B6-62B5-4457-108C-AC32B8B1B908}"/>
              </a:ext>
            </a:extLst>
          </p:cNvPr>
          <p:cNvSpPr/>
          <p:nvPr/>
        </p:nvSpPr>
        <p:spPr>
          <a:xfrm>
            <a:off x="6445250" y="1094290"/>
            <a:ext cx="1016445" cy="359860"/>
          </a:xfrm>
          <a:custGeom>
            <a:avLst/>
            <a:gdLst>
              <a:gd name="connsiteX0" fmla="*/ 0 w 1016445"/>
              <a:gd name="connsiteY0" fmla="*/ 359860 h 359860"/>
              <a:gd name="connsiteX1" fmla="*/ 622300 w 1016445"/>
              <a:gd name="connsiteY1" fmla="*/ 16960 h 359860"/>
              <a:gd name="connsiteX2" fmla="*/ 1006475 w 1016445"/>
              <a:gd name="connsiteY2" fmla="*/ 48710 h 359860"/>
              <a:gd name="connsiteX3" fmla="*/ 889000 w 1016445"/>
              <a:gd name="connsiteY3" fmla="*/ 16960 h 359860"/>
              <a:gd name="connsiteX4" fmla="*/ 730250 w 1016445"/>
              <a:gd name="connsiteY4" fmla="*/ 4260 h 359860"/>
              <a:gd name="connsiteX5" fmla="*/ 584200 w 1016445"/>
              <a:gd name="connsiteY5" fmla="*/ 20135 h 359860"/>
              <a:gd name="connsiteX6" fmla="*/ 358775 w 1016445"/>
              <a:gd name="connsiteY6" fmla="*/ 131260 h 359860"/>
              <a:gd name="connsiteX7" fmla="*/ 447675 w 1016445"/>
              <a:gd name="connsiteY7" fmla="*/ 77285 h 359860"/>
              <a:gd name="connsiteX8" fmla="*/ 0 w 1016445"/>
              <a:gd name="connsiteY8" fmla="*/ 359860 h 35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445" h="359860">
                <a:moveTo>
                  <a:pt x="0" y="359860"/>
                </a:moveTo>
                <a:cubicBezTo>
                  <a:pt x="227277" y="214339"/>
                  <a:pt x="454554" y="68818"/>
                  <a:pt x="622300" y="16960"/>
                </a:cubicBezTo>
                <a:cubicBezTo>
                  <a:pt x="790046" y="-34898"/>
                  <a:pt x="962025" y="48710"/>
                  <a:pt x="1006475" y="48710"/>
                </a:cubicBezTo>
                <a:cubicBezTo>
                  <a:pt x="1050925" y="48710"/>
                  <a:pt x="935038" y="24368"/>
                  <a:pt x="889000" y="16960"/>
                </a:cubicBezTo>
                <a:cubicBezTo>
                  <a:pt x="842963" y="9552"/>
                  <a:pt x="781050" y="3731"/>
                  <a:pt x="730250" y="4260"/>
                </a:cubicBezTo>
                <a:cubicBezTo>
                  <a:pt x="679450" y="4789"/>
                  <a:pt x="646113" y="-1032"/>
                  <a:pt x="584200" y="20135"/>
                </a:cubicBezTo>
                <a:cubicBezTo>
                  <a:pt x="522287" y="41302"/>
                  <a:pt x="381529" y="121735"/>
                  <a:pt x="358775" y="131260"/>
                </a:cubicBezTo>
                <a:cubicBezTo>
                  <a:pt x="336021" y="140785"/>
                  <a:pt x="447675" y="77285"/>
                  <a:pt x="447675" y="77285"/>
                </a:cubicBezTo>
                <a:lnTo>
                  <a:pt x="0" y="3598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CC8ED74D-A8D7-457B-54B8-5DF3C6AE7CA2}"/>
              </a:ext>
            </a:extLst>
          </p:cNvPr>
          <p:cNvSpPr/>
          <p:nvPr/>
        </p:nvSpPr>
        <p:spPr>
          <a:xfrm>
            <a:off x="6654800" y="1381125"/>
            <a:ext cx="275836" cy="447412"/>
          </a:xfrm>
          <a:custGeom>
            <a:avLst/>
            <a:gdLst>
              <a:gd name="connsiteX0" fmla="*/ 0 w 275836"/>
              <a:gd name="connsiteY0" fmla="*/ 0 h 447412"/>
              <a:gd name="connsiteX1" fmla="*/ 260350 w 275836"/>
              <a:gd name="connsiteY1" fmla="*/ 425450 h 447412"/>
              <a:gd name="connsiteX2" fmla="*/ 231775 w 275836"/>
              <a:gd name="connsiteY2" fmla="*/ 368300 h 447412"/>
              <a:gd name="connsiteX3" fmla="*/ 114300 w 275836"/>
              <a:gd name="connsiteY3" fmla="*/ 212725 h 447412"/>
              <a:gd name="connsiteX4" fmla="*/ 136525 w 275836"/>
              <a:gd name="connsiteY4" fmla="*/ 260350 h 447412"/>
              <a:gd name="connsiteX5" fmla="*/ 0 w 275836"/>
              <a:gd name="connsiteY5" fmla="*/ 0 h 44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5836" h="447412">
                <a:moveTo>
                  <a:pt x="0" y="0"/>
                </a:moveTo>
                <a:lnTo>
                  <a:pt x="260350" y="425450"/>
                </a:lnTo>
                <a:cubicBezTo>
                  <a:pt x="298979" y="486833"/>
                  <a:pt x="256117" y="403754"/>
                  <a:pt x="231775" y="368300"/>
                </a:cubicBezTo>
                <a:cubicBezTo>
                  <a:pt x="207433" y="332846"/>
                  <a:pt x="130175" y="230717"/>
                  <a:pt x="114300" y="212725"/>
                </a:cubicBezTo>
                <a:cubicBezTo>
                  <a:pt x="98425" y="194733"/>
                  <a:pt x="136525" y="260350"/>
                  <a:pt x="136525" y="260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00DE80CE-13C0-CB67-3FDE-755A3D62D45A}"/>
              </a:ext>
            </a:extLst>
          </p:cNvPr>
          <p:cNvSpPr/>
          <p:nvPr/>
        </p:nvSpPr>
        <p:spPr>
          <a:xfrm>
            <a:off x="6597650" y="1358692"/>
            <a:ext cx="524371" cy="95458"/>
          </a:xfrm>
          <a:custGeom>
            <a:avLst/>
            <a:gdLst>
              <a:gd name="connsiteX0" fmla="*/ 0 w 524371"/>
              <a:gd name="connsiteY0" fmla="*/ 95458 h 95458"/>
              <a:gd name="connsiteX1" fmla="*/ 244475 w 524371"/>
              <a:gd name="connsiteY1" fmla="*/ 28783 h 95458"/>
              <a:gd name="connsiteX2" fmla="*/ 517525 w 524371"/>
              <a:gd name="connsiteY2" fmla="*/ 51008 h 95458"/>
              <a:gd name="connsiteX3" fmla="*/ 422275 w 524371"/>
              <a:gd name="connsiteY3" fmla="*/ 41483 h 95458"/>
              <a:gd name="connsiteX4" fmla="*/ 206375 w 524371"/>
              <a:gd name="connsiteY4" fmla="*/ 208 h 95458"/>
              <a:gd name="connsiteX5" fmla="*/ 266700 w 524371"/>
              <a:gd name="connsiteY5" fmla="*/ 28783 h 95458"/>
              <a:gd name="connsiteX6" fmla="*/ 0 w 524371"/>
              <a:gd name="connsiteY6" fmla="*/ 95458 h 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371" h="95458">
                <a:moveTo>
                  <a:pt x="0" y="95458"/>
                </a:moveTo>
                <a:cubicBezTo>
                  <a:pt x="79110" y="65824"/>
                  <a:pt x="158221" y="36191"/>
                  <a:pt x="244475" y="28783"/>
                </a:cubicBezTo>
                <a:lnTo>
                  <a:pt x="517525" y="51008"/>
                </a:lnTo>
                <a:cubicBezTo>
                  <a:pt x="547158" y="53125"/>
                  <a:pt x="474133" y="49950"/>
                  <a:pt x="422275" y="41483"/>
                </a:cubicBezTo>
                <a:cubicBezTo>
                  <a:pt x="370417" y="33016"/>
                  <a:pt x="232304" y="2325"/>
                  <a:pt x="206375" y="208"/>
                </a:cubicBezTo>
                <a:cubicBezTo>
                  <a:pt x="180446" y="-1909"/>
                  <a:pt x="302154" y="12379"/>
                  <a:pt x="266700" y="28783"/>
                </a:cubicBezTo>
                <a:cubicBezTo>
                  <a:pt x="231246" y="45187"/>
                  <a:pt x="112448" y="71910"/>
                  <a:pt x="0" y="95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C7A1168F-2F02-8D94-208C-A68951D3121D}"/>
              </a:ext>
            </a:extLst>
          </p:cNvPr>
          <p:cNvSpPr/>
          <p:nvPr/>
        </p:nvSpPr>
        <p:spPr>
          <a:xfrm>
            <a:off x="7339911" y="984137"/>
            <a:ext cx="712027" cy="321547"/>
          </a:xfrm>
          <a:custGeom>
            <a:avLst/>
            <a:gdLst>
              <a:gd name="connsiteX0" fmla="*/ 689 w 712027"/>
              <a:gd name="connsiteY0" fmla="*/ 113 h 321547"/>
              <a:gd name="connsiteX1" fmla="*/ 407089 w 712027"/>
              <a:gd name="connsiteY1" fmla="*/ 190613 h 321547"/>
              <a:gd name="connsiteX2" fmla="*/ 384864 w 712027"/>
              <a:gd name="connsiteY2" fmla="*/ 174738 h 321547"/>
              <a:gd name="connsiteX3" fmla="*/ 702364 w 712027"/>
              <a:gd name="connsiteY3" fmla="*/ 317613 h 321547"/>
              <a:gd name="connsiteX4" fmla="*/ 597589 w 712027"/>
              <a:gd name="connsiteY4" fmla="*/ 269988 h 321547"/>
              <a:gd name="connsiteX5" fmla="*/ 270564 w 712027"/>
              <a:gd name="connsiteY5" fmla="*/ 149338 h 321547"/>
              <a:gd name="connsiteX6" fmla="*/ 308664 w 712027"/>
              <a:gd name="connsiteY6" fmla="*/ 162038 h 321547"/>
              <a:gd name="connsiteX7" fmla="*/ 689 w 712027"/>
              <a:gd name="connsiteY7" fmla="*/ 113 h 32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027" h="321547">
                <a:moveTo>
                  <a:pt x="689" y="113"/>
                </a:moveTo>
                <a:cubicBezTo>
                  <a:pt x="17093" y="4876"/>
                  <a:pt x="343060" y="161509"/>
                  <a:pt x="407089" y="190613"/>
                </a:cubicBezTo>
                <a:cubicBezTo>
                  <a:pt x="471118" y="219717"/>
                  <a:pt x="335652" y="153571"/>
                  <a:pt x="384864" y="174738"/>
                </a:cubicBezTo>
                <a:cubicBezTo>
                  <a:pt x="434076" y="195905"/>
                  <a:pt x="702364" y="317613"/>
                  <a:pt x="702364" y="317613"/>
                </a:cubicBezTo>
                <a:cubicBezTo>
                  <a:pt x="737818" y="333488"/>
                  <a:pt x="669556" y="298034"/>
                  <a:pt x="597589" y="269988"/>
                </a:cubicBezTo>
                <a:cubicBezTo>
                  <a:pt x="525622" y="241942"/>
                  <a:pt x="318718" y="167330"/>
                  <a:pt x="270564" y="149338"/>
                </a:cubicBezTo>
                <a:cubicBezTo>
                  <a:pt x="222410" y="131346"/>
                  <a:pt x="351526" y="182675"/>
                  <a:pt x="308664" y="162038"/>
                </a:cubicBezTo>
                <a:cubicBezTo>
                  <a:pt x="265802" y="141401"/>
                  <a:pt x="-15715" y="-4650"/>
                  <a:pt x="68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C775034-F17F-0D77-D11F-9E0832C24D08}"/>
              </a:ext>
            </a:extLst>
          </p:cNvPr>
          <p:cNvSpPr/>
          <p:nvPr/>
        </p:nvSpPr>
        <p:spPr>
          <a:xfrm>
            <a:off x="6667500" y="1317625"/>
            <a:ext cx="910937" cy="1031449"/>
          </a:xfrm>
          <a:custGeom>
            <a:avLst/>
            <a:gdLst>
              <a:gd name="connsiteX0" fmla="*/ 0 w 910937"/>
              <a:gd name="connsiteY0" fmla="*/ 0 h 1031449"/>
              <a:gd name="connsiteX1" fmla="*/ 479425 w 910937"/>
              <a:gd name="connsiteY1" fmla="*/ 596900 h 1031449"/>
              <a:gd name="connsiteX2" fmla="*/ 441325 w 910937"/>
              <a:gd name="connsiteY2" fmla="*/ 504825 h 1031449"/>
              <a:gd name="connsiteX3" fmla="*/ 892175 w 910937"/>
              <a:gd name="connsiteY3" fmla="*/ 1016000 h 1031449"/>
              <a:gd name="connsiteX4" fmla="*/ 815975 w 910937"/>
              <a:gd name="connsiteY4" fmla="*/ 892175 h 1031449"/>
              <a:gd name="connsiteX5" fmla="*/ 727075 w 910937"/>
              <a:gd name="connsiteY5" fmla="*/ 825500 h 1031449"/>
              <a:gd name="connsiteX6" fmla="*/ 428625 w 910937"/>
              <a:gd name="connsiteY6" fmla="*/ 530225 h 1031449"/>
              <a:gd name="connsiteX7" fmla="*/ 466725 w 910937"/>
              <a:gd name="connsiteY7" fmla="*/ 596900 h 1031449"/>
              <a:gd name="connsiteX8" fmla="*/ 0 w 910937"/>
              <a:gd name="connsiteY8" fmla="*/ 0 h 103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937" h="1031449">
                <a:moveTo>
                  <a:pt x="0" y="0"/>
                </a:moveTo>
                <a:cubicBezTo>
                  <a:pt x="2117" y="0"/>
                  <a:pt x="405871" y="512763"/>
                  <a:pt x="479425" y="596900"/>
                </a:cubicBezTo>
                <a:cubicBezTo>
                  <a:pt x="552979" y="681037"/>
                  <a:pt x="372533" y="434975"/>
                  <a:pt x="441325" y="504825"/>
                </a:cubicBezTo>
                <a:cubicBezTo>
                  <a:pt x="510117" y="574675"/>
                  <a:pt x="829733" y="951442"/>
                  <a:pt x="892175" y="1016000"/>
                </a:cubicBezTo>
                <a:cubicBezTo>
                  <a:pt x="954617" y="1080558"/>
                  <a:pt x="843492" y="923925"/>
                  <a:pt x="815975" y="892175"/>
                </a:cubicBezTo>
                <a:cubicBezTo>
                  <a:pt x="788458" y="860425"/>
                  <a:pt x="791633" y="885825"/>
                  <a:pt x="727075" y="825500"/>
                </a:cubicBezTo>
                <a:cubicBezTo>
                  <a:pt x="662517" y="765175"/>
                  <a:pt x="472017" y="568325"/>
                  <a:pt x="428625" y="530225"/>
                </a:cubicBezTo>
                <a:cubicBezTo>
                  <a:pt x="385233" y="492125"/>
                  <a:pt x="534988" y="683683"/>
                  <a:pt x="466725" y="5969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29810645-79A9-B592-8428-B6B18C2F599D}"/>
              </a:ext>
            </a:extLst>
          </p:cNvPr>
          <p:cNvSpPr/>
          <p:nvPr/>
        </p:nvSpPr>
        <p:spPr>
          <a:xfrm>
            <a:off x="7496351" y="2411882"/>
            <a:ext cx="621579" cy="615944"/>
          </a:xfrm>
          <a:custGeom>
            <a:avLst/>
            <a:gdLst>
              <a:gd name="connsiteX0" fmla="*/ 2999 w 621579"/>
              <a:gd name="connsiteY0" fmla="*/ 4293 h 615944"/>
              <a:gd name="connsiteX1" fmla="*/ 291924 w 621579"/>
              <a:gd name="connsiteY1" fmla="*/ 315443 h 615944"/>
              <a:gd name="connsiteX2" fmla="*/ 285574 w 621579"/>
              <a:gd name="connsiteY2" fmla="*/ 299568 h 615944"/>
              <a:gd name="connsiteX3" fmla="*/ 615774 w 621579"/>
              <a:gd name="connsiteY3" fmla="*/ 610718 h 615944"/>
              <a:gd name="connsiteX4" fmla="*/ 504649 w 621579"/>
              <a:gd name="connsiteY4" fmla="*/ 502768 h 615944"/>
              <a:gd name="connsiteX5" fmla="*/ 253824 w 621579"/>
              <a:gd name="connsiteY5" fmla="*/ 258293 h 615944"/>
              <a:gd name="connsiteX6" fmla="*/ 145874 w 621579"/>
              <a:gd name="connsiteY6" fmla="*/ 140818 h 615944"/>
              <a:gd name="connsiteX7" fmla="*/ 2999 w 621579"/>
              <a:gd name="connsiteY7" fmla="*/ 4293 h 6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579" h="615944">
                <a:moveTo>
                  <a:pt x="2999" y="4293"/>
                </a:moveTo>
                <a:cubicBezTo>
                  <a:pt x="27341" y="33397"/>
                  <a:pt x="244828" y="266231"/>
                  <a:pt x="291924" y="315443"/>
                </a:cubicBezTo>
                <a:cubicBezTo>
                  <a:pt x="339020" y="364656"/>
                  <a:pt x="231599" y="250356"/>
                  <a:pt x="285574" y="299568"/>
                </a:cubicBezTo>
                <a:cubicBezTo>
                  <a:pt x="339549" y="348780"/>
                  <a:pt x="579262" y="576851"/>
                  <a:pt x="615774" y="610718"/>
                </a:cubicBezTo>
                <a:cubicBezTo>
                  <a:pt x="652286" y="644585"/>
                  <a:pt x="504649" y="502768"/>
                  <a:pt x="504649" y="502768"/>
                </a:cubicBezTo>
                <a:cubicBezTo>
                  <a:pt x="444324" y="444031"/>
                  <a:pt x="313620" y="318618"/>
                  <a:pt x="253824" y="258293"/>
                </a:cubicBezTo>
                <a:cubicBezTo>
                  <a:pt x="194028" y="197968"/>
                  <a:pt x="182386" y="179447"/>
                  <a:pt x="145874" y="140818"/>
                </a:cubicBezTo>
                <a:cubicBezTo>
                  <a:pt x="109362" y="102189"/>
                  <a:pt x="-21343" y="-24811"/>
                  <a:pt x="2999" y="4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A70B1B0C-58E0-5A31-A70D-1DFE52F11095}"/>
              </a:ext>
            </a:extLst>
          </p:cNvPr>
          <p:cNvSpPr/>
          <p:nvPr/>
        </p:nvSpPr>
        <p:spPr>
          <a:xfrm>
            <a:off x="6770712" y="1183788"/>
            <a:ext cx="1517551" cy="1017023"/>
          </a:xfrm>
          <a:custGeom>
            <a:avLst/>
            <a:gdLst>
              <a:gd name="connsiteX0" fmla="*/ 1563 w 1517551"/>
              <a:gd name="connsiteY0" fmla="*/ 487 h 1017023"/>
              <a:gd name="connsiteX1" fmla="*/ 833413 w 1517551"/>
              <a:gd name="connsiteY1" fmla="*/ 343387 h 1017023"/>
              <a:gd name="connsiteX2" fmla="*/ 823888 w 1517551"/>
              <a:gd name="connsiteY2" fmla="*/ 343387 h 1017023"/>
              <a:gd name="connsiteX3" fmla="*/ 1509688 w 1517551"/>
              <a:gd name="connsiteY3" fmla="*/ 1010137 h 1017023"/>
              <a:gd name="connsiteX4" fmla="*/ 1214413 w 1517551"/>
              <a:gd name="connsiteY4" fmla="*/ 708512 h 1017023"/>
              <a:gd name="connsiteX5" fmla="*/ 760388 w 1517551"/>
              <a:gd name="connsiteY5" fmla="*/ 248137 h 1017023"/>
              <a:gd name="connsiteX6" fmla="*/ 858813 w 1517551"/>
              <a:gd name="connsiteY6" fmla="*/ 362437 h 1017023"/>
              <a:gd name="connsiteX7" fmla="*/ 630213 w 1517551"/>
              <a:gd name="connsiteY7" fmla="*/ 270362 h 1017023"/>
              <a:gd name="connsiteX8" fmla="*/ 1563 w 1517551"/>
              <a:gd name="connsiteY8" fmla="*/ 487 h 101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551" h="1017023">
                <a:moveTo>
                  <a:pt x="1563" y="487"/>
                </a:moveTo>
                <a:cubicBezTo>
                  <a:pt x="35430" y="12658"/>
                  <a:pt x="696359" y="286237"/>
                  <a:pt x="833413" y="343387"/>
                </a:cubicBezTo>
                <a:cubicBezTo>
                  <a:pt x="970467" y="400537"/>
                  <a:pt x="711176" y="232262"/>
                  <a:pt x="823888" y="343387"/>
                </a:cubicBezTo>
                <a:cubicBezTo>
                  <a:pt x="936600" y="454512"/>
                  <a:pt x="1444601" y="949283"/>
                  <a:pt x="1509688" y="1010137"/>
                </a:cubicBezTo>
                <a:cubicBezTo>
                  <a:pt x="1574775" y="1070991"/>
                  <a:pt x="1214413" y="708512"/>
                  <a:pt x="1214413" y="708512"/>
                </a:cubicBezTo>
                <a:lnTo>
                  <a:pt x="760388" y="248137"/>
                </a:lnTo>
                <a:cubicBezTo>
                  <a:pt x="701121" y="190458"/>
                  <a:pt x="880509" y="358733"/>
                  <a:pt x="858813" y="362437"/>
                </a:cubicBezTo>
                <a:cubicBezTo>
                  <a:pt x="837117" y="366141"/>
                  <a:pt x="766738" y="333333"/>
                  <a:pt x="630213" y="270362"/>
                </a:cubicBezTo>
                <a:cubicBezTo>
                  <a:pt x="493688" y="207391"/>
                  <a:pt x="-32304" y="-11684"/>
                  <a:pt x="1563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5B8C8058-BCAC-88AD-5A32-CABBD109F676}"/>
              </a:ext>
            </a:extLst>
          </p:cNvPr>
          <p:cNvSpPr/>
          <p:nvPr/>
        </p:nvSpPr>
        <p:spPr>
          <a:xfrm>
            <a:off x="8129298" y="1370216"/>
            <a:ext cx="451736" cy="611736"/>
          </a:xfrm>
          <a:custGeom>
            <a:avLst/>
            <a:gdLst>
              <a:gd name="connsiteX0" fmla="*/ 1877 w 451736"/>
              <a:gd name="connsiteY0" fmla="*/ 4559 h 611736"/>
              <a:gd name="connsiteX1" fmla="*/ 430502 w 451736"/>
              <a:gd name="connsiteY1" fmla="*/ 585584 h 611736"/>
              <a:gd name="connsiteX2" fmla="*/ 370177 w 451736"/>
              <a:gd name="connsiteY2" fmla="*/ 483984 h 611736"/>
              <a:gd name="connsiteX3" fmla="*/ 227302 w 451736"/>
              <a:gd name="connsiteY3" fmla="*/ 236334 h 611736"/>
              <a:gd name="connsiteX4" fmla="*/ 271752 w 451736"/>
              <a:gd name="connsiteY4" fmla="*/ 309359 h 611736"/>
              <a:gd name="connsiteX5" fmla="*/ 1877 w 451736"/>
              <a:gd name="connsiteY5" fmla="*/ 4559 h 61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736" h="611736">
                <a:moveTo>
                  <a:pt x="1877" y="4559"/>
                </a:moveTo>
                <a:cubicBezTo>
                  <a:pt x="28335" y="50597"/>
                  <a:pt x="369119" y="505680"/>
                  <a:pt x="430502" y="585584"/>
                </a:cubicBezTo>
                <a:cubicBezTo>
                  <a:pt x="491885" y="665488"/>
                  <a:pt x="404044" y="542192"/>
                  <a:pt x="370177" y="483984"/>
                </a:cubicBezTo>
                <a:cubicBezTo>
                  <a:pt x="336310" y="425776"/>
                  <a:pt x="243706" y="265438"/>
                  <a:pt x="227302" y="236334"/>
                </a:cubicBezTo>
                <a:cubicBezTo>
                  <a:pt x="210898" y="207230"/>
                  <a:pt x="306677" y="343226"/>
                  <a:pt x="271752" y="309359"/>
                </a:cubicBezTo>
                <a:cubicBezTo>
                  <a:pt x="236827" y="275492"/>
                  <a:pt x="-24581" y="-41479"/>
                  <a:pt x="1877" y="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0B499656-807A-F313-A8C3-BE62DA322FAE}"/>
              </a:ext>
            </a:extLst>
          </p:cNvPr>
          <p:cNvSpPr/>
          <p:nvPr/>
        </p:nvSpPr>
        <p:spPr>
          <a:xfrm>
            <a:off x="6487738" y="1313101"/>
            <a:ext cx="1184341" cy="520783"/>
          </a:xfrm>
          <a:custGeom>
            <a:avLst/>
            <a:gdLst>
              <a:gd name="connsiteX0" fmla="*/ 5137 w 1184341"/>
              <a:gd name="connsiteY0" fmla="*/ 118824 h 520783"/>
              <a:gd name="connsiteX1" fmla="*/ 490912 w 1184341"/>
              <a:gd name="connsiteY1" fmla="*/ 42624 h 520783"/>
              <a:gd name="connsiteX2" fmla="*/ 767137 w 1184341"/>
              <a:gd name="connsiteY2" fmla="*/ 179149 h 520783"/>
              <a:gd name="connsiteX3" fmla="*/ 725862 w 1184341"/>
              <a:gd name="connsiteY3" fmla="*/ 137874 h 520783"/>
              <a:gd name="connsiteX4" fmla="*/ 1170362 w 1184341"/>
              <a:gd name="connsiteY4" fmla="*/ 512524 h 520783"/>
              <a:gd name="connsiteX5" fmla="*/ 1037012 w 1184341"/>
              <a:gd name="connsiteY5" fmla="*/ 372824 h 520783"/>
              <a:gd name="connsiteX6" fmla="*/ 678237 w 1184341"/>
              <a:gd name="connsiteY6" fmla="*/ 93424 h 520783"/>
              <a:gd name="connsiteX7" fmla="*/ 382962 w 1184341"/>
              <a:gd name="connsiteY7" fmla="*/ 1349 h 520783"/>
              <a:gd name="connsiteX8" fmla="*/ 522662 w 1184341"/>
              <a:gd name="connsiteY8" fmla="*/ 39449 h 520783"/>
              <a:gd name="connsiteX9" fmla="*/ 252787 w 1184341"/>
              <a:gd name="connsiteY9" fmla="*/ 52149 h 520783"/>
              <a:gd name="connsiteX10" fmla="*/ 5137 w 1184341"/>
              <a:gd name="connsiteY10" fmla="*/ 118824 h 520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4341" h="520783">
                <a:moveTo>
                  <a:pt x="5137" y="118824"/>
                </a:moveTo>
                <a:cubicBezTo>
                  <a:pt x="44824" y="117237"/>
                  <a:pt x="363912" y="32570"/>
                  <a:pt x="490912" y="42624"/>
                </a:cubicBezTo>
                <a:cubicBezTo>
                  <a:pt x="617912" y="52678"/>
                  <a:pt x="727979" y="163274"/>
                  <a:pt x="767137" y="179149"/>
                </a:cubicBezTo>
                <a:cubicBezTo>
                  <a:pt x="806295" y="195024"/>
                  <a:pt x="658658" y="82312"/>
                  <a:pt x="725862" y="137874"/>
                </a:cubicBezTo>
                <a:cubicBezTo>
                  <a:pt x="793066" y="193436"/>
                  <a:pt x="1118504" y="473366"/>
                  <a:pt x="1170362" y="512524"/>
                </a:cubicBezTo>
                <a:cubicBezTo>
                  <a:pt x="1222220" y="551682"/>
                  <a:pt x="1119033" y="442674"/>
                  <a:pt x="1037012" y="372824"/>
                </a:cubicBezTo>
                <a:cubicBezTo>
                  <a:pt x="954991" y="302974"/>
                  <a:pt x="787245" y="155336"/>
                  <a:pt x="678237" y="93424"/>
                </a:cubicBezTo>
                <a:cubicBezTo>
                  <a:pt x="569229" y="31512"/>
                  <a:pt x="408891" y="10345"/>
                  <a:pt x="382962" y="1349"/>
                </a:cubicBezTo>
                <a:cubicBezTo>
                  <a:pt x="357033" y="-7647"/>
                  <a:pt x="544358" y="30982"/>
                  <a:pt x="522662" y="39449"/>
                </a:cubicBezTo>
                <a:cubicBezTo>
                  <a:pt x="500966" y="47916"/>
                  <a:pt x="339570" y="42624"/>
                  <a:pt x="252787" y="52149"/>
                </a:cubicBezTo>
                <a:cubicBezTo>
                  <a:pt x="166004" y="61674"/>
                  <a:pt x="-34550" y="120411"/>
                  <a:pt x="5137" y="11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DB21A40A-83C9-1E30-85D7-B8794CFC6B2B}"/>
              </a:ext>
            </a:extLst>
          </p:cNvPr>
          <p:cNvSpPr/>
          <p:nvPr/>
        </p:nvSpPr>
        <p:spPr>
          <a:xfrm>
            <a:off x="6909581" y="1450990"/>
            <a:ext cx="632221" cy="741772"/>
          </a:xfrm>
          <a:custGeom>
            <a:avLst/>
            <a:gdLst>
              <a:gd name="connsiteX0" fmla="*/ 2394 w 632221"/>
              <a:gd name="connsiteY0" fmla="*/ 3160 h 741772"/>
              <a:gd name="connsiteX1" fmla="*/ 589769 w 632221"/>
              <a:gd name="connsiteY1" fmla="*/ 698485 h 741772"/>
              <a:gd name="connsiteX2" fmla="*/ 551669 w 632221"/>
              <a:gd name="connsiteY2" fmla="*/ 628635 h 741772"/>
              <a:gd name="connsiteX3" fmla="*/ 275444 w 632221"/>
              <a:gd name="connsiteY3" fmla="*/ 304785 h 741772"/>
              <a:gd name="connsiteX4" fmla="*/ 377044 w 632221"/>
              <a:gd name="connsiteY4" fmla="*/ 434960 h 741772"/>
              <a:gd name="connsiteX5" fmla="*/ 2394 w 632221"/>
              <a:gd name="connsiteY5" fmla="*/ 3160 h 7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221" h="741772">
                <a:moveTo>
                  <a:pt x="2394" y="3160"/>
                </a:moveTo>
                <a:cubicBezTo>
                  <a:pt x="37848" y="47081"/>
                  <a:pt x="498223" y="594239"/>
                  <a:pt x="589769" y="698485"/>
                </a:cubicBezTo>
                <a:cubicBezTo>
                  <a:pt x="681315" y="802731"/>
                  <a:pt x="604056" y="694252"/>
                  <a:pt x="551669" y="628635"/>
                </a:cubicBezTo>
                <a:cubicBezTo>
                  <a:pt x="499282" y="563018"/>
                  <a:pt x="304548" y="337064"/>
                  <a:pt x="275444" y="304785"/>
                </a:cubicBezTo>
                <a:cubicBezTo>
                  <a:pt x="246340" y="272506"/>
                  <a:pt x="417790" y="483114"/>
                  <a:pt x="377044" y="434960"/>
                </a:cubicBezTo>
                <a:cubicBezTo>
                  <a:pt x="336298" y="386806"/>
                  <a:pt x="-33060" y="-40761"/>
                  <a:pt x="2394" y="3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D2622340-E17D-5382-88B4-4D4992D2C4F3}"/>
              </a:ext>
            </a:extLst>
          </p:cNvPr>
          <p:cNvSpPr/>
          <p:nvPr/>
        </p:nvSpPr>
        <p:spPr>
          <a:xfrm>
            <a:off x="6787006" y="961079"/>
            <a:ext cx="511180" cy="106537"/>
          </a:xfrm>
          <a:custGeom>
            <a:avLst/>
            <a:gdLst>
              <a:gd name="connsiteX0" fmla="*/ 1144 w 511180"/>
              <a:gd name="connsiteY0" fmla="*/ 105721 h 106537"/>
              <a:gd name="connsiteX1" fmla="*/ 486919 w 511180"/>
              <a:gd name="connsiteY1" fmla="*/ 7296 h 106537"/>
              <a:gd name="connsiteX2" fmla="*/ 410719 w 511180"/>
              <a:gd name="connsiteY2" fmla="*/ 13646 h 106537"/>
              <a:gd name="connsiteX3" fmla="*/ 172594 w 511180"/>
              <a:gd name="connsiteY3" fmla="*/ 64446 h 106537"/>
              <a:gd name="connsiteX4" fmla="*/ 347219 w 511180"/>
              <a:gd name="connsiteY4" fmla="*/ 54921 h 106537"/>
              <a:gd name="connsiteX5" fmla="*/ 1144 w 511180"/>
              <a:gd name="connsiteY5" fmla="*/ 105721 h 106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180" h="106537">
                <a:moveTo>
                  <a:pt x="1144" y="105721"/>
                </a:moveTo>
                <a:cubicBezTo>
                  <a:pt x="24427" y="97783"/>
                  <a:pt x="418657" y="22642"/>
                  <a:pt x="486919" y="7296"/>
                </a:cubicBezTo>
                <a:cubicBezTo>
                  <a:pt x="555181" y="-8050"/>
                  <a:pt x="463106" y="4121"/>
                  <a:pt x="410719" y="13646"/>
                </a:cubicBezTo>
                <a:cubicBezTo>
                  <a:pt x="358332" y="23171"/>
                  <a:pt x="183177" y="57567"/>
                  <a:pt x="172594" y="64446"/>
                </a:cubicBezTo>
                <a:cubicBezTo>
                  <a:pt x="162011" y="71325"/>
                  <a:pt x="377381" y="48571"/>
                  <a:pt x="347219" y="54921"/>
                </a:cubicBezTo>
                <a:cubicBezTo>
                  <a:pt x="317057" y="61271"/>
                  <a:pt x="-22139" y="113659"/>
                  <a:pt x="1144" y="1057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4FF2B42F-04DF-A892-EA8E-36877F3AA99B}"/>
              </a:ext>
            </a:extLst>
          </p:cNvPr>
          <p:cNvSpPr/>
          <p:nvPr/>
        </p:nvSpPr>
        <p:spPr>
          <a:xfrm>
            <a:off x="8074025" y="3022600"/>
            <a:ext cx="464601" cy="258844"/>
          </a:xfrm>
          <a:custGeom>
            <a:avLst/>
            <a:gdLst>
              <a:gd name="connsiteX0" fmla="*/ 0 w 464601"/>
              <a:gd name="connsiteY0" fmla="*/ 0 h 258844"/>
              <a:gd name="connsiteX1" fmla="*/ 444500 w 464601"/>
              <a:gd name="connsiteY1" fmla="*/ 250825 h 258844"/>
              <a:gd name="connsiteX2" fmla="*/ 377825 w 464601"/>
              <a:gd name="connsiteY2" fmla="*/ 193675 h 258844"/>
              <a:gd name="connsiteX3" fmla="*/ 282575 w 464601"/>
              <a:gd name="connsiteY3" fmla="*/ 161925 h 258844"/>
              <a:gd name="connsiteX4" fmla="*/ 342900 w 464601"/>
              <a:gd name="connsiteY4" fmla="*/ 187325 h 258844"/>
              <a:gd name="connsiteX5" fmla="*/ 0 w 464601"/>
              <a:gd name="connsiteY5" fmla="*/ 0 h 25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601" h="258844">
                <a:moveTo>
                  <a:pt x="0" y="0"/>
                </a:moveTo>
                <a:cubicBezTo>
                  <a:pt x="16933" y="10583"/>
                  <a:pt x="381529" y="218546"/>
                  <a:pt x="444500" y="250825"/>
                </a:cubicBezTo>
                <a:cubicBezTo>
                  <a:pt x="507471" y="283104"/>
                  <a:pt x="404813" y="208492"/>
                  <a:pt x="377825" y="193675"/>
                </a:cubicBezTo>
                <a:cubicBezTo>
                  <a:pt x="350837" y="178858"/>
                  <a:pt x="288396" y="162983"/>
                  <a:pt x="282575" y="161925"/>
                </a:cubicBezTo>
                <a:cubicBezTo>
                  <a:pt x="276754" y="160867"/>
                  <a:pt x="390525" y="213254"/>
                  <a:pt x="342900" y="1873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743BDF8B-1166-6998-F898-3CE802F28D18}"/>
              </a:ext>
            </a:extLst>
          </p:cNvPr>
          <p:cNvSpPr/>
          <p:nvPr/>
        </p:nvSpPr>
        <p:spPr>
          <a:xfrm>
            <a:off x="8422642" y="1830083"/>
            <a:ext cx="471295" cy="1084496"/>
          </a:xfrm>
          <a:custGeom>
            <a:avLst/>
            <a:gdLst>
              <a:gd name="connsiteX0" fmla="*/ 633 w 471295"/>
              <a:gd name="connsiteY0" fmla="*/ 1892 h 1084496"/>
              <a:gd name="connsiteX1" fmla="*/ 327658 w 471295"/>
              <a:gd name="connsiteY1" fmla="*/ 630542 h 1084496"/>
              <a:gd name="connsiteX2" fmla="*/ 289558 w 471295"/>
              <a:gd name="connsiteY2" fmla="*/ 538467 h 1084496"/>
              <a:gd name="connsiteX3" fmla="*/ 464183 w 471295"/>
              <a:gd name="connsiteY3" fmla="*/ 1055992 h 1084496"/>
              <a:gd name="connsiteX4" fmla="*/ 426083 w 471295"/>
              <a:gd name="connsiteY4" fmla="*/ 973442 h 1084496"/>
              <a:gd name="connsiteX5" fmla="*/ 321308 w 471295"/>
              <a:gd name="connsiteY5" fmla="*/ 605142 h 1084496"/>
              <a:gd name="connsiteX6" fmla="*/ 175258 w 471295"/>
              <a:gd name="connsiteY6" fmla="*/ 284467 h 1084496"/>
              <a:gd name="connsiteX7" fmla="*/ 241933 w 471295"/>
              <a:gd name="connsiteY7" fmla="*/ 430517 h 1084496"/>
              <a:gd name="connsiteX8" fmla="*/ 633 w 471295"/>
              <a:gd name="connsiteY8" fmla="*/ 1892 h 108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1295" h="1084496">
                <a:moveTo>
                  <a:pt x="633" y="1892"/>
                </a:moveTo>
                <a:cubicBezTo>
                  <a:pt x="14920" y="35229"/>
                  <a:pt x="279504" y="541113"/>
                  <a:pt x="327658" y="630542"/>
                </a:cubicBezTo>
                <a:cubicBezTo>
                  <a:pt x="375812" y="719971"/>
                  <a:pt x="266804" y="467559"/>
                  <a:pt x="289558" y="538467"/>
                </a:cubicBezTo>
                <a:cubicBezTo>
                  <a:pt x="312312" y="609375"/>
                  <a:pt x="441429" y="983496"/>
                  <a:pt x="464183" y="1055992"/>
                </a:cubicBezTo>
                <a:cubicBezTo>
                  <a:pt x="486937" y="1128488"/>
                  <a:pt x="449896" y="1048584"/>
                  <a:pt x="426083" y="973442"/>
                </a:cubicBezTo>
                <a:cubicBezTo>
                  <a:pt x="402271" y="898300"/>
                  <a:pt x="363112" y="719971"/>
                  <a:pt x="321308" y="605142"/>
                </a:cubicBezTo>
                <a:cubicBezTo>
                  <a:pt x="279504" y="490313"/>
                  <a:pt x="175258" y="284467"/>
                  <a:pt x="175258" y="284467"/>
                </a:cubicBezTo>
                <a:cubicBezTo>
                  <a:pt x="162029" y="255363"/>
                  <a:pt x="265745" y="474967"/>
                  <a:pt x="241933" y="430517"/>
                </a:cubicBezTo>
                <a:cubicBezTo>
                  <a:pt x="218121" y="386067"/>
                  <a:pt x="-13654" y="-31445"/>
                  <a:pt x="633" y="1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EA78856A-4258-47DB-9C43-041CEC2487C9}"/>
              </a:ext>
            </a:extLst>
          </p:cNvPr>
          <p:cNvSpPr/>
          <p:nvPr/>
        </p:nvSpPr>
        <p:spPr>
          <a:xfrm>
            <a:off x="8967970" y="3101804"/>
            <a:ext cx="175255" cy="450462"/>
          </a:xfrm>
          <a:custGeom>
            <a:avLst/>
            <a:gdLst>
              <a:gd name="connsiteX0" fmla="*/ 1405 w 175255"/>
              <a:gd name="connsiteY0" fmla="*/ 171 h 450462"/>
              <a:gd name="connsiteX1" fmla="*/ 61730 w 175255"/>
              <a:gd name="connsiteY1" fmla="*/ 266871 h 450462"/>
              <a:gd name="connsiteX2" fmla="*/ 172855 w 175255"/>
              <a:gd name="connsiteY2" fmla="*/ 444671 h 450462"/>
              <a:gd name="connsiteX3" fmla="*/ 128405 w 175255"/>
              <a:gd name="connsiteY3" fmla="*/ 387521 h 450462"/>
              <a:gd name="connsiteX4" fmla="*/ 17280 w 175255"/>
              <a:gd name="connsiteY4" fmla="*/ 193846 h 450462"/>
              <a:gd name="connsiteX5" fmla="*/ 17280 w 175255"/>
              <a:gd name="connsiteY5" fmla="*/ 225596 h 450462"/>
              <a:gd name="connsiteX6" fmla="*/ 1405 w 175255"/>
              <a:gd name="connsiteY6" fmla="*/ 171 h 45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255" h="450462">
                <a:moveTo>
                  <a:pt x="1405" y="171"/>
                </a:moveTo>
                <a:cubicBezTo>
                  <a:pt x="8813" y="7050"/>
                  <a:pt x="33155" y="192788"/>
                  <a:pt x="61730" y="266871"/>
                </a:cubicBezTo>
                <a:cubicBezTo>
                  <a:pt x="90305" y="340954"/>
                  <a:pt x="161743" y="424563"/>
                  <a:pt x="172855" y="444671"/>
                </a:cubicBezTo>
                <a:cubicBezTo>
                  <a:pt x="183967" y="464779"/>
                  <a:pt x="154334" y="429325"/>
                  <a:pt x="128405" y="387521"/>
                </a:cubicBezTo>
                <a:cubicBezTo>
                  <a:pt x="102476" y="345717"/>
                  <a:pt x="35801" y="220833"/>
                  <a:pt x="17280" y="193846"/>
                </a:cubicBezTo>
                <a:cubicBezTo>
                  <a:pt x="-1241" y="166859"/>
                  <a:pt x="16222" y="255229"/>
                  <a:pt x="17280" y="225596"/>
                </a:cubicBezTo>
                <a:cubicBezTo>
                  <a:pt x="18338" y="195963"/>
                  <a:pt x="-6003" y="-6708"/>
                  <a:pt x="1405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0D001D30-0D9B-4266-09EE-8D90325EB902}"/>
              </a:ext>
            </a:extLst>
          </p:cNvPr>
          <p:cNvSpPr/>
          <p:nvPr/>
        </p:nvSpPr>
        <p:spPr>
          <a:xfrm>
            <a:off x="8279190" y="3098292"/>
            <a:ext cx="1003552" cy="1234576"/>
          </a:xfrm>
          <a:custGeom>
            <a:avLst/>
            <a:gdLst>
              <a:gd name="connsiteX0" fmla="*/ 4385 w 1003552"/>
              <a:gd name="connsiteY0" fmla="*/ 6858 h 1234576"/>
              <a:gd name="connsiteX1" fmla="*/ 763210 w 1003552"/>
              <a:gd name="connsiteY1" fmla="*/ 962533 h 1234576"/>
              <a:gd name="connsiteX2" fmla="*/ 744160 w 1003552"/>
              <a:gd name="connsiteY2" fmla="*/ 924433 h 1234576"/>
              <a:gd name="connsiteX3" fmla="*/ 994985 w 1003552"/>
              <a:gd name="connsiteY3" fmla="*/ 1226058 h 1234576"/>
              <a:gd name="connsiteX4" fmla="*/ 915610 w 1003552"/>
              <a:gd name="connsiteY4" fmla="*/ 1118108 h 1234576"/>
              <a:gd name="connsiteX5" fmla="*/ 629860 w 1003552"/>
              <a:gd name="connsiteY5" fmla="*/ 772033 h 1234576"/>
              <a:gd name="connsiteX6" fmla="*/ 328235 w 1003552"/>
              <a:gd name="connsiteY6" fmla="*/ 384683 h 1234576"/>
              <a:gd name="connsiteX7" fmla="*/ 445710 w 1003552"/>
              <a:gd name="connsiteY7" fmla="*/ 524383 h 1234576"/>
              <a:gd name="connsiteX8" fmla="*/ 4385 w 1003552"/>
              <a:gd name="connsiteY8" fmla="*/ 6858 h 123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552" h="1234576">
                <a:moveTo>
                  <a:pt x="4385" y="6858"/>
                </a:moveTo>
                <a:cubicBezTo>
                  <a:pt x="57302" y="79883"/>
                  <a:pt x="639914" y="809604"/>
                  <a:pt x="763210" y="962533"/>
                </a:cubicBezTo>
                <a:cubicBezTo>
                  <a:pt x="886506" y="1115462"/>
                  <a:pt x="705531" y="880512"/>
                  <a:pt x="744160" y="924433"/>
                </a:cubicBezTo>
                <a:cubicBezTo>
                  <a:pt x="782789" y="968354"/>
                  <a:pt x="966410" y="1193779"/>
                  <a:pt x="994985" y="1226058"/>
                </a:cubicBezTo>
                <a:cubicBezTo>
                  <a:pt x="1023560" y="1258337"/>
                  <a:pt x="976464" y="1193779"/>
                  <a:pt x="915610" y="1118108"/>
                </a:cubicBezTo>
                <a:cubicBezTo>
                  <a:pt x="854756" y="1042437"/>
                  <a:pt x="727756" y="894271"/>
                  <a:pt x="629860" y="772033"/>
                </a:cubicBezTo>
                <a:cubicBezTo>
                  <a:pt x="531964" y="649795"/>
                  <a:pt x="358927" y="425958"/>
                  <a:pt x="328235" y="384683"/>
                </a:cubicBezTo>
                <a:cubicBezTo>
                  <a:pt x="297543" y="343408"/>
                  <a:pt x="497568" y="582062"/>
                  <a:pt x="445710" y="524383"/>
                </a:cubicBezTo>
                <a:cubicBezTo>
                  <a:pt x="393852" y="466704"/>
                  <a:pt x="-48532" y="-66167"/>
                  <a:pt x="4385" y="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7AC6C512-7745-0F82-C9D9-135FCD67B287}"/>
              </a:ext>
            </a:extLst>
          </p:cNvPr>
          <p:cNvSpPr/>
          <p:nvPr/>
        </p:nvSpPr>
        <p:spPr>
          <a:xfrm>
            <a:off x="8416756" y="3291065"/>
            <a:ext cx="166216" cy="1534811"/>
          </a:xfrm>
          <a:custGeom>
            <a:avLst/>
            <a:gdLst>
              <a:gd name="connsiteX0" fmla="*/ 169 w 166216"/>
              <a:gd name="connsiteY0" fmla="*/ 1410 h 1534811"/>
              <a:gd name="connsiteX1" fmla="*/ 158919 w 166216"/>
              <a:gd name="connsiteY1" fmla="*/ 830085 h 1534811"/>
              <a:gd name="connsiteX2" fmla="*/ 133519 w 166216"/>
              <a:gd name="connsiteY2" fmla="*/ 709435 h 1534811"/>
              <a:gd name="connsiteX3" fmla="*/ 79544 w 166216"/>
              <a:gd name="connsiteY3" fmla="*/ 341135 h 1534811"/>
              <a:gd name="connsiteX4" fmla="*/ 120819 w 166216"/>
              <a:gd name="connsiteY4" fmla="*/ 763410 h 1534811"/>
              <a:gd name="connsiteX5" fmla="*/ 9694 w 166216"/>
              <a:gd name="connsiteY5" fmla="*/ 1519060 h 1534811"/>
              <a:gd name="connsiteX6" fmla="*/ 50969 w 166216"/>
              <a:gd name="connsiteY6" fmla="*/ 1242835 h 1534811"/>
              <a:gd name="connsiteX7" fmla="*/ 92244 w 166216"/>
              <a:gd name="connsiteY7" fmla="*/ 849135 h 1534811"/>
              <a:gd name="connsiteX8" fmla="*/ 127169 w 166216"/>
              <a:gd name="connsiteY8" fmla="*/ 636410 h 1534811"/>
              <a:gd name="connsiteX9" fmla="*/ 169 w 166216"/>
              <a:gd name="connsiteY9" fmla="*/ 1410 h 1534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16" h="1534811">
                <a:moveTo>
                  <a:pt x="169" y="1410"/>
                </a:moveTo>
                <a:cubicBezTo>
                  <a:pt x="5461" y="33689"/>
                  <a:pt x="136694" y="712081"/>
                  <a:pt x="158919" y="830085"/>
                </a:cubicBezTo>
                <a:cubicBezTo>
                  <a:pt x="181144" y="948089"/>
                  <a:pt x="146748" y="790927"/>
                  <a:pt x="133519" y="709435"/>
                </a:cubicBezTo>
                <a:cubicBezTo>
                  <a:pt x="120290" y="627943"/>
                  <a:pt x="81661" y="332139"/>
                  <a:pt x="79544" y="341135"/>
                </a:cubicBezTo>
                <a:cubicBezTo>
                  <a:pt x="77427" y="350131"/>
                  <a:pt x="132461" y="567089"/>
                  <a:pt x="120819" y="763410"/>
                </a:cubicBezTo>
                <a:cubicBezTo>
                  <a:pt x="109177" y="959731"/>
                  <a:pt x="21336" y="1439156"/>
                  <a:pt x="9694" y="1519060"/>
                </a:cubicBezTo>
                <a:cubicBezTo>
                  <a:pt x="-1948" y="1598964"/>
                  <a:pt x="37211" y="1354489"/>
                  <a:pt x="50969" y="1242835"/>
                </a:cubicBezTo>
                <a:cubicBezTo>
                  <a:pt x="64727" y="1131181"/>
                  <a:pt x="79544" y="950206"/>
                  <a:pt x="92244" y="849135"/>
                </a:cubicBezTo>
                <a:cubicBezTo>
                  <a:pt x="104944" y="748064"/>
                  <a:pt x="139340" y="772406"/>
                  <a:pt x="127169" y="636410"/>
                </a:cubicBezTo>
                <a:cubicBezTo>
                  <a:pt x="114998" y="500414"/>
                  <a:pt x="-5123" y="-30869"/>
                  <a:pt x="169" y="1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7842C441-5B6A-C0E5-2FCC-9FF54099D59B}"/>
              </a:ext>
            </a:extLst>
          </p:cNvPr>
          <p:cNvSpPr/>
          <p:nvPr/>
        </p:nvSpPr>
        <p:spPr>
          <a:xfrm>
            <a:off x="8131572" y="4204321"/>
            <a:ext cx="165157" cy="1139442"/>
          </a:xfrm>
          <a:custGeom>
            <a:avLst/>
            <a:gdLst>
              <a:gd name="connsiteX0" fmla="*/ 164703 w 165157"/>
              <a:gd name="connsiteY0" fmla="*/ 5729 h 1139442"/>
              <a:gd name="connsiteX1" fmla="*/ 15478 w 165157"/>
              <a:gd name="connsiteY1" fmla="*/ 936004 h 1139442"/>
              <a:gd name="connsiteX2" fmla="*/ 21828 w 165157"/>
              <a:gd name="connsiteY2" fmla="*/ 1139204 h 1139442"/>
              <a:gd name="connsiteX3" fmla="*/ 2778 w 165157"/>
              <a:gd name="connsiteY3" fmla="*/ 961404 h 1139442"/>
              <a:gd name="connsiteX4" fmla="*/ 91678 w 165157"/>
              <a:gd name="connsiteY4" fmla="*/ 358154 h 1139442"/>
              <a:gd name="connsiteX5" fmla="*/ 63103 w 165157"/>
              <a:gd name="connsiteY5" fmla="*/ 535954 h 1139442"/>
              <a:gd name="connsiteX6" fmla="*/ 164703 w 165157"/>
              <a:gd name="connsiteY6" fmla="*/ 5729 h 1139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7" h="1139442">
                <a:moveTo>
                  <a:pt x="164703" y="5729"/>
                </a:moveTo>
                <a:cubicBezTo>
                  <a:pt x="156766" y="72404"/>
                  <a:pt x="39291" y="747091"/>
                  <a:pt x="15478" y="936004"/>
                </a:cubicBezTo>
                <a:cubicBezTo>
                  <a:pt x="-8335" y="1124917"/>
                  <a:pt x="23945" y="1134971"/>
                  <a:pt x="21828" y="1139204"/>
                </a:cubicBezTo>
                <a:cubicBezTo>
                  <a:pt x="19711" y="1143437"/>
                  <a:pt x="-8864" y="1091579"/>
                  <a:pt x="2778" y="961404"/>
                </a:cubicBezTo>
                <a:cubicBezTo>
                  <a:pt x="14420" y="831229"/>
                  <a:pt x="81624" y="429062"/>
                  <a:pt x="91678" y="358154"/>
                </a:cubicBezTo>
                <a:cubicBezTo>
                  <a:pt x="101732" y="287246"/>
                  <a:pt x="51991" y="596808"/>
                  <a:pt x="63103" y="535954"/>
                </a:cubicBezTo>
                <a:cubicBezTo>
                  <a:pt x="74215" y="475100"/>
                  <a:pt x="172640" y="-60946"/>
                  <a:pt x="164703" y="5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2BA13D8D-00D4-7B06-169A-86FA8274CBDA}"/>
              </a:ext>
            </a:extLst>
          </p:cNvPr>
          <p:cNvSpPr/>
          <p:nvPr/>
        </p:nvSpPr>
        <p:spPr>
          <a:xfrm>
            <a:off x="7839032" y="2393949"/>
            <a:ext cx="1422048" cy="1296509"/>
          </a:xfrm>
          <a:custGeom>
            <a:avLst/>
            <a:gdLst>
              <a:gd name="connsiteX0" fmla="*/ 43 w 1422048"/>
              <a:gd name="connsiteY0" fmla="*/ 1 h 1296509"/>
              <a:gd name="connsiteX1" fmla="*/ 803318 w 1422048"/>
              <a:gd name="connsiteY1" fmla="*/ 739776 h 1296509"/>
              <a:gd name="connsiteX2" fmla="*/ 666793 w 1422048"/>
              <a:gd name="connsiteY2" fmla="*/ 600076 h 1296509"/>
              <a:gd name="connsiteX3" fmla="*/ 377868 w 1422048"/>
              <a:gd name="connsiteY3" fmla="*/ 311151 h 1296509"/>
              <a:gd name="connsiteX4" fmla="*/ 835068 w 1422048"/>
              <a:gd name="connsiteY4" fmla="*/ 758826 h 1296509"/>
              <a:gd name="connsiteX5" fmla="*/ 1222418 w 1422048"/>
              <a:gd name="connsiteY5" fmla="*/ 1114426 h 1296509"/>
              <a:gd name="connsiteX6" fmla="*/ 1412918 w 1422048"/>
              <a:gd name="connsiteY6" fmla="*/ 1289051 h 1296509"/>
              <a:gd name="connsiteX7" fmla="*/ 1393868 w 1422048"/>
              <a:gd name="connsiteY7" fmla="*/ 1266826 h 1296509"/>
              <a:gd name="connsiteX8" fmla="*/ 841418 w 1422048"/>
              <a:gd name="connsiteY8" fmla="*/ 746126 h 1296509"/>
              <a:gd name="connsiteX9" fmla="*/ 43 w 1422048"/>
              <a:gd name="connsiteY9" fmla="*/ 1 h 129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2048" h="1296509">
                <a:moveTo>
                  <a:pt x="43" y="1"/>
                </a:moveTo>
                <a:cubicBezTo>
                  <a:pt x="-6307" y="-1057"/>
                  <a:pt x="692193" y="639764"/>
                  <a:pt x="803318" y="739776"/>
                </a:cubicBezTo>
                <a:cubicBezTo>
                  <a:pt x="914443" y="839789"/>
                  <a:pt x="666793" y="600076"/>
                  <a:pt x="666793" y="600076"/>
                </a:cubicBezTo>
                <a:lnTo>
                  <a:pt x="377868" y="311151"/>
                </a:lnTo>
                <a:cubicBezTo>
                  <a:pt x="405914" y="337609"/>
                  <a:pt x="694310" y="624947"/>
                  <a:pt x="835068" y="758826"/>
                </a:cubicBezTo>
                <a:cubicBezTo>
                  <a:pt x="975826" y="892705"/>
                  <a:pt x="1222418" y="1114426"/>
                  <a:pt x="1222418" y="1114426"/>
                </a:cubicBezTo>
                <a:lnTo>
                  <a:pt x="1412918" y="1289051"/>
                </a:lnTo>
                <a:cubicBezTo>
                  <a:pt x="1441493" y="1314451"/>
                  <a:pt x="1393868" y="1266826"/>
                  <a:pt x="1393868" y="1266826"/>
                </a:cubicBezTo>
                <a:cubicBezTo>
                  <a:pt x="1298618" y="1176339"/>
                  <a:pt x="1069489" y="955676"/>
                  <a:pt x="841418" y="746126"/>
                </a:cubicBezTo>
                <a:cubicBezTo>
                  <a:pt x="613347" y="536576"/>
                  <a:pt x="6393" y="1059"/>
                  <a:pt x="4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1D5FF333-E165-B46A-54B7-20CD3B53594C}"/>
              </a:ext>
            </a:extLst>
          </p:cNvPr>
          <p:cNvSpPr/>
          <p:nvPr/>
        </p:nvSpPr>
        <p:spPr>
          <a:xfrm>
            <a:off x="8962987" y="3457544"/>
            <a:ext cx="349219" cy="686715"/>
          </a:xfrm>
          <a:custGeom>
            <a:avLst/>
            <a:gdLst>
              <a:gd name="connsiteX0" fmla="*/ 38 w 349219"/>
              <a:gd name="connsiteY0" fmla="*/ 31 h 686715"/>
              <a:gd name="connsiteX1" fmla="*/ 304838 w 349219"/>
              <a:gd name="connsiteY1" fmla="*/ 323881 h 686715"/>
              <a:gd name="connsiteX2" fmla="*/ 244513 w 349219"/>
              <a:gd name="connsiteY2" fmla="*/ 685831 h 686715"/>
              <a:gd name="connsiteX3" fmla="*/ 320713 w 349219"/>
              <a:gd name="connsiteY3" fmla="*/ 422306 h 686715"/>
              <a:gd name="connsiteX4" fmla="*/ 327063 w 349219"/>
              <a:gd name="connsiteY4" fmla="*/ 304831 h 686715"/>
              <a:gd name="connsiteX5" fmla="*/ 38 w 349219"/>
              <a:gd name="connsiteY5" fmla="*/ 31 h 6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19" h="686715">
                <a:moveTo>
                  <a:pt x="38" y="31"/>
                </a:moveTo>
                <a:cubicBezTo>
                  <a:pt x="-3666" y="3206"/>
                  <a:pt x="264092" y="209581"/>
                  <a:pt x="304838" y="323881"/>
                </a:cubicBezTo>
                <a:cubicBezTo>
                  <a:pt x="345584" y="438181"/>
                  <a:pt x="241867" y="669427"/>
                  <a:pt x="244513" y="685831"/>
                </a:cubicBezTo>
                <a:cubicBezTo>
                  <a:pt x="247159" y="702235"/>
                  <a:pt x="306955" y="485806"/>
                  <a:pt x="320713" y="422306"/>
                </a:cubicBezTo>
                <a:cubicBezTo>
                  <a:pt x="334471" y="358806"/>
                  <a:pt x="373630" y="375210"/>
                  <a:pt x="327063" y="304831"/>
                </a:cubicBezTo>
                <a:cubicBezTo>
                  <a:pt x="280496" y="234452"/>
                  <a:pt x="3742" y="-3144"/>
                  <a:pt x="3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069EB39D-7B6D-8528-F0E8-4D8DDCC67B30}"/>
              </a:ext>
            </a:extLst>
          </p:cNvPr>
          <p:cNvSpPr/>
          <p:nvPr/>
        </p:nvSpPr>
        <p:spPr>
          <a:xfrm>
            <a:off x="5318125" y="1733092"/>
            <a:ext cx="755665" cy="1235547"/>
          </a:xfrm>
          <a:custGeom>
            <a:avLst/>
            <a:gdLst>
              <a:gd name="connsiteX0" fmla="*/ 755650 w 755665"/>
              <a:gd name="connsiteY0" fmla="*/ 458 h 1235547"/>
              <a:gd name="connsiteX1" fmla="*/ 355600 w 755665"/>
              <a:gd name="connsiteY1" fmla="*/ 543383 h 1235547"/>
              <a:gd name="connsiteX2" fmla="*/ 498475 w 755665"/>
              <a:gd name="connsiteY2" fmla="*/ 333833 h 1235547"/>
              <a:gd name="connsiteX3" fmla="*/ 282575 w 755665"/>
              <a:gd name="connsiteY3" fmla="*/ 737058 h 1235547"/>
              <a:gd name="connsiteX4" fmla="*/ 0 w 755665"/>
              <a:gd name="connsiteY4" fmla="*/ 1235533 h 1235547"/>
              <a:gd name="connsiteX5" fmla="*/ 282575 w 755665"/>
              <a:gd name="connsiteY5" fmla="*/ 721183 h 1235547"/>
              <a:gd name="connsiteX6" fmla="*/ 463550 w 755665"/>
              <a:gd name="connsiteY6" fmla="*/ 298908 h 1235547"/>
              <a:gd name="connsiteX7" fmla="*/ 419100 w 755665"/>
              <a:gd name="connsiteY7" fmla="*/ 416383 h 1235547"/>
              <a:gd name="connsiteX8" fmla="*/ 530225 w 755665"/>
              <a:gd name="connsiteY8" fmla="*/ 213183 h 1235547"/>
              <a:gd name="connsiteX9" fmla="*/ 371475 w 755665"/>
              <a:gd name="connsiteY9" fmla="*/ 444958 h 1235547"/>
              <a:gd name="connsiteX10" fmla="*/ 755650 w 755665"/>
              <a:gd name="connsiteY10" fmla="*/ 458 h 1235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5665" h="1235547">
                <a:moveTo>
                  <a:pt x="755650" y="458"/>
                </a:moveTo>
                <a:cubicBezTo>
                  <a:pt x="753004" y="16862"/>
                  <a:pt x="398462" y="487821"/>
                  <a:pt x="355600" y="543383"/>
                </a:cubicBezTo>
                <a:cubicBezTo>
                  <a:pt x="312737" y="598946"/>
                  <a:pt x="510646" y="301554"/>
                  <a:pt x="498475" y="333833"/>
                </a:cubicBezTo>
                <a:cubicBezTo>
                  <a:pt x="486304" y="366112"/>
                  <a:pt x="365654" y="586775"/>
                  <a:pt x="282575" y="737058"/>
                </a:cubicBezTo>
                <a:cubicBezTo>
                  <a:pt x="199496" y="887341"/>
                  <a:pt x="0" y="1238179"/>
                  <a:pt x="0" y="1235533"/>
                </a:cubicBezTo>
                <a:cubicBezTo>
                  <a:pt x="0" y="1232887"/>
                  <a:pt x="205317" y="877287"/>
                  <a:pt x="282575" y="721183"/>
                </a:cubicBezTo>
                <a:cubicBezTo>
                  <a:pt x="359833" y="565079"/>
                  <a:pt x="440796" y="349708"/>
                  <a:pt x="463550" y="298908"/>
                </a:cubicBezTo>
                <a:cubicBezTo>
                  <a:pt x="486304" y="248108"/>
                  <a:pt x="407987" y="430671"/>
                  <a:pt x="419100" y="416383"/>
                </a:cubicBezTo>
                <a:cubicBezTo>
                  <a:pt x="430212" y="402096"/>
                  <a:pt x="538162" y="208421"/>
                  <a:pt x="530225" y="213183"/>
                </a:cubicBezTo>
                <a:cubicBezTo>
                  <a:pt x="522287" y="217946"/>
                  <a:pt x="331787" y="476708"/>
                  <a:pt x="371475" y="444958"/>
                </a:cubicBezTo>
                <a:cubicBezTo>
                  <a:pt x="411162" y="413208"/>
                  <a:pt x="758296" y="-15946"/>
                  <a:pt x="755650" y="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8F6C22A9-030E-CB80-60E2-3A261F8E5D60}"/>
              </a:ext>
            </a:extLst>
          </p:cNvPr>
          <p:cNvSpPr/>
          <p:nvPr/>
        </p:nvSpPr>
        <p:spPr>
          <a:xfrm>
            <a:off x="5243373" y="2650498"/>
            <a:ext cx="516490" cy="1207978"/>
          </a:xfrm>
          <a:custGeom>
            <a:avLst/>
            <a:gdLst>
              <a:gd name="connsiteX0" fmla="*/ 516077 w 516490"/>
              <a:gd name="connsiteY0" fmla="*/ 3802 h 1207978"/>
              <a:gd name="connsiteX1" fmla="*/ 43002 w 516490"/>
              <a:gd name="connsiteY1" fmla="*/ 781677 h 1207978"/>
              <a:gd name="connsiteX2" fmla="*/ 17602 w 516490"/>
              <a:gd name="connsiteY2" fmla="*/ 1191252 h 1207978"/>
              <a:gd name="connsiteX3" fmla="*/ 4902 w 516490"/>
              <a:gd name="connsiteY3" fmla="*/ 1089652 h 1207978"/>
              <a:gd name="connsiteX4" fmla="*/ 23952 w 516490"/>
              <a:gd name="connsiteY4" fmla="*/ 730877 h 1207978"/>
              <a:gd name="connsiteX5" fmla="*/ 8077 w 516490"/>
              <a:gd name="connsiteY5" fmla="*/ 842002 h 1207978"/>
              <a:gd name="connsiteX6" fmla="*/ 163652 w 516490"/>
              <a:gd name="connsiteY6" fmla="*/ 549902 h 1207978"/>
              <a:gd name="connsiteX7" fmla="*/ 84277 w 516490"/>
              <a:gd name="connsiteY7" fmla="*/ 651502 h 1207978"/>
              <a:gd name="connsiteX8" fmla="*/ 293827 w 516490"/>
              <a:gd name="connsiteY8" fmla="*/ 318127 h 1207978"/>
              <a:gd name="connsiteX9" fmla="*/ 128727 w 516490"/>
              <a:gd name="connsiteY9" fmla="*/ 476877 h 1207978"/>
              <a:gd name="connsiteX10" fmla="*/ 516077 w 516490"/>
              <a:gd name="connsiteY10" fmla="*/ 3802 h 120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6490" h="1207978">
                <a:moveTo>
                  <a:pt x="516077" y="3802"/>
                </a:moveTo>
                <a:cubicBezTo>
                  <a:pt x="501790" y="54602"/>
                  <a:pt x="126081" y="583769"/>
                  <a:pt x="43002" y="781677"/>
                </a:cubicBezTo>
                <a:cubicBezTo>
                  <a:pt x="-40077" y="979585"/>
                  <a:pt x="23952" y="1139923"/>
                  <a:pt x="17602" y="1191252"/>
                </a:cubicBezTo>
                <a:cubicBezTo>
                  <a:pt x="11252" y="1242581"/>
                  <a:pt x="3844" y="1166381"/>
                  <a:pt x="4902" y="1089652"/>
                </a:cubicBezTo>
                <a:cubicBezTo>
                  <a:pt x="5960" y="1012923"/>
                  <a:pt x="23423" y="772152"/>
                  <a:pt x="23952" y="730877"/>
                </a:cubicBezTo>
                <a:cubicBezTo>
                  <a:pt x="24481" y="689602"/>
                  <a:pt x="-15206" y="872164"/>
                  <a:pt x="8077" y="842002"/>
                </a:cubicBezTo>
                <a:cubicBezTo>
                  <a:pt x="31360" y="811840"/>
                  <a:pt x="150952" y="581652"/>
                  <a:pt x="163652" y="549902"/>
                </a:cubicBezTo>
                <a:cubicBezTo>
                  <a:pt x="176352" y="518152"/>
                  <a:pt x="62581" y="690131"/>
                  <a:pt x="84277" y="651502"/>
                </a:cubicBezTo>
                <a:cubicBezTo>
                  <a:pt x="105973" y="612873"/>
                  <a:pt x="286419" y="347231"/>
                  <a:pt x="293827" y="318127"/>
                </a:cubicBezTo>
                <a:cubicBezTo>
                  <a:pt x="301235" y="289023"/>
                  <a:pt x="87452" y="526619"/>
                  <a:pt x="128727" y="476877"/>
                </a:cubicBezTo>
                <a:cubicBezTo>
                  <a:pt x="170002" y="427135"/>
                  <a:pt x="530364" y="-46998"/>
                  <a:pt x="516077" y="3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3DB4D896-AD20-C484-CC4B-0BF4CF935135}"/>
              </a:ext>
            </a:extLst>
          </p:cNvPr>
          <p:cNvSpPr/>
          <p:nvPr/>
        </p:nvSpPr>
        <p:spPr>
          <a:xfrm>
            <a:off x="5360284" y="3373804"/>
            <a:ext cx="269624" cy="942526"/>
          </a:xfrm>
          <a:custGeom>
            <a:avLst/>
            <a:gdLst>
              <a:gd name="connsiteX0" fmla="*/ 268991 w 269624"/>
              <a:gd name="connsiteY0" fmla="*/ 4396 h 942526"/>
              <a:gd name="connsiteX1" fmla="*/ 59441 w 269624"/>
              <a:gd name="connsiteY1" fmla="*/ 617171 h 942526"/>
              <a:gd name="connsiteX2" fmla="*/ 2291 w 269624"/>
              <a:gd name="connsiteY2" fmla="*/ 937846 h 942526"/>
              <a:gd name="connsiteX3" fmla="*/ 27691 w 269624"/>
              <a:gd name="connsiteY3" fmla="*/ 766396 h 942526"/>
              <a:gd name="connsiteX4" fmla="*/ 173741 w 269624"/>
              <a:gd name="connsiteY4" fmla="*/ 220296 h 942526"/>
              <a:gd name="connsiteX5" fmla="*/ 126116 w 269624"/>
              <a:gd name="connsiteY5" fmla="*/ 334596 h 942526"/>
              <a:gd name="connsiteX6" fmla="*/ 268991 w 269624"/>
              <a:gd name="connsiteY6" fmla="*/ 4396 h 9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624" h="942526">
                <a:moveTo>
                  <a:pt x="268991" y="4396"/>
                </a:moveTo>
                <a:cubicBezTo>
                  <a:pt x="257879" y="51492"/>
                  <a:pt x="103891" y="461596"/>
                  <a:pt x="59441" y="617171"/>
                </a:cubicBezTo>
                <a:cubicBezTo>
                  <a:pt x="14991" y="772746"/>
                  <a:pt x="7583" y="912975"/>
                  <a:pt x="2291" y="937846"/>
                </a:cubicBezTo>
                <a:cubicBezTo>
                  <a:pt x="-3001" y="962717"/>
                  <a:pt x="-884" y="885987"/>
                  <a:pt x="27691" y="766396"/>
                </a:cubicBezTo>
                <a:cubicBezTo>
                  <a:pt x="56266" y="646805"/>
                  <a:pt x="157337" y="292263"/>
                  <a:pt x="173741" y="220296"/>
                </a:cubicBezTo>
                <a:cubicBezTo>
                  <a:pt x="190145" y="148329"/>
                  <a:pt x="110770" y="365817"/>
                  <a:pt x="126116" y="334596"/>
                </a:cubicBezTo>
                <a:cubicBezTo>
                  <a:pt x="141462" y="303375"/>
                  <a:pt x="280103" y="-42700"/>
                  <a:pt x="268991" y="4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26317BE2-8CE2-0AB6-A9A0-B63A3BBF186F}"/>
              </a:ext>
            </a:extLst>
          </p:cNvPr>
          <p:cNvSpPr/>
          <p:nvPr/>
        </p:nvSpPr>
        <p:spPr>
          <a:xfrm>
            <a:off x="5981266" y="3555415"/>
            <a:ext cx="379914" cy="1409625"/>
          </a:xfrm>
          <a:custGeom>
            <a:avLst/>
            <a:gdLst>
              <a:gd name="connsiteX0" fmla="*/ 434 w 379914"/>
              <a:gd name="connsiteY0" fmla="*/ 585 h 1409625"/>
              <a:gd name="connsiteX1" fmla="*/ 41709 w 379914"/>
              <a:gd name="connsiteY1" fmla="*/ 533985 h 1409625"/>
              <a:gd name="connsiteX2" fmla="*/ 108384 w 379914"/>
              <a:gd name="connsiteY2" fmla="*/ 826085 h 1409625"/>
              <a:gd name="connsiteX3" fmla="*/ 29009 w 379914"/>
              <a:gd name="connsiteY3" fmla="*/ 467310 h 1409625"/>
              <a:gd name="connsiteX4" fmla="*/ 95684 w 379914"/>
              <a:gd name="connsiteY4" fmla="*/ 762585 h 1409625"/>
              <a:gd name="connsiteX5" fmla="*/ 359209 w 379914"/>
              <a:gd name="connsiteY5" fmla="*/ 1369010 h 1409625"/>
              <a:gd name="connsiteX6" fmla="*/ 336984 w 379914"/>
              <a:gd name="connsiteY6" fmla="*/ 1299160 h 1409625"/>
              <a:gd name="connsiteX7" fmla="*/ 130609 w 379914"/>
              <a:gd name="connsiteY7" fmla="*/ 857835 h 1409625"/>
              <a:gd name="connsiteX8" fmla="*/ 16309 w 379914"/>
              <a:gd name="connsiteY8" fmla="*/ 441910 h 1409625"/>
              <a:gd name="connsiteX9" fmla="*/ 19484 w 379914"/>
              <a:gd name="connsiteY9" fmla="*/ 429210 h 1409625"/>
              <a:gd name="connsiteX10" fmla="*/ 434 w 379914"/>
              <a:gd name="connsiteY10" fmla="*/ 585 h 14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9914" h="1409625">
                <a:moveTo>
                  <a:pt x="434" y="585"/>
                </a:moveTo>
                <a:cubicBezTo>
                  <a:pt x="4138" y="18047"/>
                  <a:pt x="23717" y="396402"/>
                  <a:pt x="41709" y="533985"/>
                </a:cubicBezTo>
                <a:cubicBezTo>
                  <a:pt x="59701" y="671568"/>
                  <a:pt x="110501" y="837197"/>
                  <a:pt x="108384" y="826085"/>
                </a:cubicBezTo>
                <a:cubicBezTo>
                  <a:pt x="106267" y="814973"/>
                  <a:pt x="31126" y="477893"/>
                  <a:pt x="29009" y="467310"/>
                </a:cubicBezTo>
                <a:cubicBezTo>
                  <a:pt x="26892" y="456727"/>
                  <a:pt x="40651" y="612302"/>
                  <a:pt x="95684" y="762585"/>
                </a:cubicBezTo>
                <a:cubicBezTo>
                  <a:pt x="150717" y="912868"/>
                  <a:pt x="318992" y="1279581"/>
                  <a:pt x="359209" y="1369010"/>
                </a:cubicBezTo>
                <a:cubicBezTo>
                  <a:pt x="399426" y="1458439"/>
                  <a:pt x="375084" y="1384356"/>
                  <a:pt x="336984" y="1299160"/>
                </a:cubicBezTo>
                <a:cubicBezTo>
                  <a:pt x="298884" y="1213964"/>
                  <a:pt x="184055" y="1000710"/>
                  <a:pt x="130609" y="857835"/>
                </a:cubicBezTo>
                <a:cubicBezTo>
                  <a:pt x="77163" y="714960"/>
                  <a:pt x="34830" y="513347"/>
                  <a:pt x="16309" y="441910"/>
                </a:cubicBezTo>
                <a:cubicBezTo>
                  <a:pt x="-2212" y="370473"/>
                  <a:pt x="21071" y="496943"/>
                  <a:pt x="19484" y="429210"/>
                </a:cubicBezTo>
                <a:cubicBezTo>
                  <a:pt x="17897" y="361477"/>
                  <a:pt x="-3270" y="-16877"/>
                  <a:pt x="434" y="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F59DA5A6-14EC-DDEC-3C71-C15C7F8CED0D}"/>
              </a:ext>
            </a:extLst>
          </p:cNvPr>
          <p:cNvSpPr/>
          <p:nvPr/>
        </p:nvSpPr>
        <p:spPr>
          <a:xfrm>
            <a:off x="4856592" y="4329434"/>
            <a:ext cx="579083" cy="1051262"/>
          </a:xfrm>
          <a:custGeom>
            <a:avLst/>
            <a:gdLst>
              <a:gd name="connsiteX0" fmla="*/ 579008 w 579083"/>
              <a:gd name="connsiteY0" fmla="*/ 1266 h 1051262"/>
              <a:gd name="connsiteX1" fmla="*/ 410733 w 579083"/>
              <a:gd name="connsiteY1" fmla="*/ 417191 h 1051262"/>
              <a:gd name="connsiteX2" fmla="*/ 509158 w 579083"/>
              <a:gd name="connsiteY2" fmla="*/ 150491 h 1051262"/>
              <a:gd name="connsiteX3" fmla="*/ 264683 w 579083"/>
              <a:gd name="connsiteY3" fmla="*/ 728341 h 1051262"/>
              <a:gd name="connsiteX4" fmla="*/ 309133 w 579083"/>
              <a:gd name="connsiteY4" fmla="*/ 664841 h 1051262"/>
              <a:gd name="connsiteX5" fmla="*/ 7508 w 579083"/>
              <a:gd name="connsiteY5" fmla="*/ 1039491 h 1051262"/>
              <a:gd name="connsiteX6" fmla="*/ 112283 w 579083"/>
              <a:gd name="connsiteY6" fmla="*/ 915666 h 1051262"/>
              <a:gd name="connsiteX7" fmla="*/ 340883 w 579083"/>
              <a:gd name="connsiteY7" fmla="*/ 502916 h 1051262"/>
              <a:gd name="connsiteX8" fmla="*/ 280558 w 579083"/>
              <a:gd name="connsiteY8" fmla="*/ 614041 h 1051262"/>
              <a:gd name="connsiteX9" fmla="*/ 480583 w 579083"/>
              <a:gd name="connsiteY9" fmla="*/ 204466 h 1051262"/>
              <a:gd name="connsiteX10" fmla="*/ 432958 w 579083"/>
              <a:gd name="connsiteY10" fmla="*/ 283841 h 1051262"/>
              <a:gd name="connsiteX11" fmla="*/ 579008 w 579083"/>
              <a:gd name="connsiteY11" fmla="*/ 1266 h 105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9083" h="1051262">
                <a:moveTo>
                  <a:pt x="579008" y="1266"/>
                </a:moveTo>
                <a:cubicBezTo>
                  <a:pt x="575304" y="23491"/>
                  <a:pt x="422375" y="392320"/>
                  <a:pt x="410733" y="417191"/>
                </a:cubicBezTo>
                <a:cubicBezTo>
                  <a:pt x="399091" y="442062"/>
                  <a:pt x="533500" y="98633"/>
                  <a:pt x="509158" y="150491"/>
                </a:cubicBezTo>
                <a:cubicBezTo>
                  <a:pt x="484816" y="202349"/>
                  <a:pt x="298020" y="642616"/>
                  <a:pt x="264683" y="728341"/>
                </a:cubicBezTo>
                <a:cubicBezTo>
                  <a:pt x="231345" y="814066"/>
                  <a:pt x="351995" y="612983"/>
                  <a:pt x="309133" y="664841"/>
                </a:cubicBezTo>
                <a:cubicBezTo>
                  <a:pt x="266271" y="716699"/>
                  <a:pt x="40316" y="997687"/>
                  <a:pt x="7508" y="1039491"/>
                </a:cubicBezTo>
                <a:cubicBezTo>
                  <a:pt x="-25300" y="1081295"/>
                  <a:pt x="56721" y="1005095"/>
                  <a:pt x="112283" y="915666"/>
                </a:cubicBezTo>
                <a:cubicBezTo>
                  <a:pt x="167845" y="826237"/>
                  <a:pt x="312837" y="553187"/>
                  <a:pt x="340883" y="502916"/>
                </a:cubicBezTo>
                <a:cubicBezTo>
                  <a:pt x="368929" y="452645"/>
                  <a:pt x="257275" y="663783"/>
                  <a:pt x="280558" y="614041"/>
                </a:cubicBezTo>
                <a:cubicBezTo>
                  <a:pt x="303841" y="564299"/>
                  <a:pt x="455183" y="259499"/>
                  <a:pt x="480583" y="204466"/>
                </a:cubicBezTo>
                <a:cubicBezTo>
                  <a:pt x="505983" y="149433"/>
                  <a:pt x="417083" y="311358"/>
                  <a:pt x="432958" y="283841"/>
                </a:cubicBezTo>
                <a:cubicBezTo>
                  <a:pt x="448833" y="256324"/>
                  <a:pt x="582712" y="-20959"/>
                  <a:pt x="579008" y="1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F919237-03E7-5546-B0C2-FA5F781B18E0}"/>
              </a:ext>
            </a:extLst>
          </p:cNvPr>
          <p:cNvSpPr/>
          <p:nvPr/>
        </p:nvSpPr>
        <p:spPr>
          <a:xfrm>
            <a:off x="5592321" y="3425726"/>
            <a:ext cx="482677" cy="1656211"/>
          </a:xfrm>
          <a:custGeom>
            <a:avLst/>
            <a:gdLst>
              <a:gd name="connsiteX0" fmla="*/ 163954 w 482677"/>
              <a:gd name="connsiteY0" fmla="*/ 99 h 1656211"/>
              <a:gd name="connsiteX1" fmla="*/ 30604 w 482677"/>
              <a:gd name="connsiteY1" fmla="*/ 552549 h 1656211"/>
              <a:gd name="connsiteX2" fmla="*/ 154429 w 482677"/>
              <a:gd name="connsiteY2" fmla="*/ 939899 h 1656211"/>
              <a:gd name="connsiteX3" fmla="*/ 71879 w 482677"/>
              <a:gd name="connsiteY3" fmla="*/ 739874 h 1656211"/>
              <a:gd name="connsiteX4" fmla="*/ 11554 w 482677"/>
              <a:gd name="connsiteY4" fmla="*/ 495399 h 1656211"/>
              <a:gd name="connsiteX5" fmla="*/ 195704 w 482677"/>
              <a:gd name="connsiteY5" fmla="*/ 1051024 h 1656211"/>
              <a:gd name="connsiteX6" fmla="*/ 471929 w 482677"/>
              <a:gd name="connsiteY6" fmla="*/ 1635224 h 1656211"/>
              <a:gd name="connsiteX7" fmla="*/ 430654 w 482677"/>
              <a:gd name="connsiteY7" fmla="*/ 1536799 h 1656211"/>
              <a:gd name="connsiteX8" fmla="*/ 27429 w 482677"/>
              <a:gd name="connsiteY8" fmla="*/ 593824 h 1656211"/>
              <a:gd name="connsiteX9" fmla="*/ 40129 w 482677"/>
              <a:gd name="connsiteY9" fmla="*/ 279499 h 1656211"/>
              <a:gd name="connsiteX10" fmla="*/ 5204 w 482677"/>
              <a:gd name="connsiteY10" fmla="*/ 504924 h 1656211"/>
              <a:gd name="connsiteX11" fmla="*/ 163954 w 482677"/>
              <a:gd name="connsiteY11" fmla="*/ 99 h 165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677" h="1656211">
                <a:moveTo>
                  <a:pt x="163954" y="99"/>
                </a:moveTo>
                <a:cubicBezTo>
                  <a:pt x="168187" y="8036"/>
                  <a:pt x="32191" y="395916"/>
                  <a:pt x="30604" y="552549"/>
                </a:cubicBezTo>
                <a:cubicBezTo>
                  <a:pt x="29016" y="709182"/>
                  <a:pt x="147550" y="908678"/>
                  <a:pt x="154429" y="939899"/>
                </a:cubicBezTo>
                <a:cubicBezTo>
                  <a:pt x="161308" y="971120"/>
                  <a:pt x="95691" y="813957"/>
                  <a:pt x="71879" y="739874"/>
                </a:cubicBezTo>
                <a:cubicBezTo>
                  <a:pt x="48066" y="665791"/>
                  <a:pt x="-9084" y="443541"/>
                  <a:pt x="11554" y="495399"/>
                </a:cubicBezTo>
                <a:cubicBezTo>
                  <a:pt x="32192" y="547257"/>
                  <a:pt x="118975" y="861053"/>
                  <a:pt x="195704" y="1051024"/>
                </a:cubicBezTo>
                <a:cubicBezTo>
                  <a:pt x="272433" y="1240995"/>
                  <a:pt x="432771" y="1554261"/>
                  <a:pt x="471929" y="1635224"/>
                </a:cubicBezTo>
                <a:cubicBezTo>
                  <a:pt x="511087" y="1716187"/>
                  <a:pt x="430654" y="1536799"/>
                  <a:pt x="430654" y="1536799"/>
                </a:cubicBezTo>
                <a:cubicBezTo>
                  <a:pt x="356571" y="1363232"/>
                  <a:pt x="92517" y="803374"/>
                  <a:pt x="27429" y="593824"/>
                </a:cubicBezTo>
                <a:cubicBezTo>
                  <a:pt x="-37659" y="384274"/>
                  <a:pt x="43833" y="294316"/>
                  <a:pt x="40129" y="279499"/>
                </a:cubicBezTo>
                <a:cubicBezTo>
                  <a:pt x="36425" y="264682"/>
                  <a:pt x="-16492" y="548316"/>
                  <a:pt x="5204" y="504924"/>
                </a:cubicBezTo>
                <a:cubicBezTo>
                  <a:pt x="26900" y="461532"/>
                  <a:pt x="159721" y="-7838"/>
                  <a:pt x="16395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A4EC6A38-3D09-4662-7958-D3146841F14C}"/>
              </a:ext>
            </a:extLst>
          </p:cNvPr>
          <p:cNvSpPr/>
          <p:nvPr/>
        </p:nvSpPr>
        <p:spPr>
          <a:xfrm>
            <a:off x="5298791" y="3967863"/>
            <a:ext cx="340643" cy="1107873"/>
          </a:xfrm>
          <a:custGeom>
            <a:avLst/>
            <a:gdLst>
              <a:gd name="connsiteX0" fmla="*/ 340009 w 340643"/>
              <a:gd name="connsiteY0" fmla="*/ 887 h 1107873"/>
              <a:gd name="connsiteX1" fmla="*/ 232059 w 340643"/>
              <a:gd name="connsiteY1" fmla="*/ 623187 h 1107873"/>
              <a:gd name="connsiteX2" fmla="*/ 284 w 340643"/>
              <a:gd name="connsiteY2" fmla="*/ 1105787 h 1107873"/>
              <a:gd name="connsiteX3" fmla="*/ 187609 w 340643"/>
              <a:gd name="connsiteY3" fmla="*/ 766062 h 1107873"/>
              <a:gd name="connsiteX4" fmla="*/ 340009 w 340643"/>
              <a:gd name="connsiteY4" fmla="*/ 887 h 1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643" h="1107873">
                <a:moveTo>
                  <a:pt x="340009" y="887"/>
                </a:moveTo>
                <a:cubicBezTo>
                  <a:pt x="347417" y="-22926"/>
                  <a:pt x="288680" y="439037"/>
                  <a:pt x="232059" y="623187"/>
                </a:cubicBezTo>
                <a:cubicBezTo>
                  <a:pt x="175438" y="807337"/>
                  <a:pt x="7692" y="1081975"/>
                  <a:pt x="284" y="1105787"/>
                </a:cubicBezTo>
                <a:cubicBezTo>
                  <a:pt x="-7124" y="1129600"/>
                  <a:pt x="132047" y="945449"/>
                  <a:pt x="187609" y="766062"/>
                </a:cubicBezTo>
                <a:cubicBezTo>
                  <a:pt x="243171" y="586675"/>
                  <a:pt x="332601" y="24700"/>
                  <a:pt x="340009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0C1110E4-AD58-EE25-1494-5F15146AB27E}"/>
              </a:ext>
            </a:extLst>
          </p:cNvPr>
          <p:cNvSpPr/>
          <p:nvPr/>
        </p:nvSpPr>
        <p:spPr>
          <a:xfrm>
            <a:off x="8092591" y="4297569"/>
            <a:ext cx="13520" cy="434562"/>
          </a:xfrm>
          <a:custGeom>
            <a:avLst/>
            <a:gdLst>
              <a:gd name="connsiteX0" fmla="*/ 484 w 13520"/>
              <a:gd name="connsiteY0" fmla="*/ 4556 h 434562"/>
              <a:gd name="connsiteX1" fmla="*/ 3659 w 13520"/>
              <a:gd name="connsiteY1" fmla="*/ 430006 h 434562"/>
              <a:gd name="connsiteX2" fmla="*/ 13184 w 13520"/>
              <a:gd name="connsiteY2" fmla="*/ 217281 h 434562"/>
              <a:gd name="connsiteX3" fmla="*/ 484 w 13520"/>
              <a:gd name="connsiteY3" fmla="*/ 4556 h 43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20" h="434562">
                <a:moveTo>
                  <a:pt x="484" y="4556"/>
                </a:moveTo>
                <a:cubicBezTo>
                  <a:pt x="-1103" y="40010"/>
                  <a:pt x="1542" y="394552"/>
                  <a:pt x="3659" y="430006"/>
                </a:cubicBezTo>
                <a:cubicBezTo>
                  <a:pt x="5776" y="465460"/>
                  <a:pt x="10538" y="284485"/>
                  <a:pt x="13184" y="217281"/>
                </a:cubicBezTo>
                <a:cubicBezTo>
                  <a:pt x="15830" y="150077"/>
                  <a:pt x="2071" y="-30898"/>
                  <a:pt x="484" y="4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DDD4D1E4-26F6-68F8-A96A-A7BF67C0AFE4}"/>
              </a:ext>
            </a:extLst>
          </p:cNvPr>
          <p:cNvSpPr/>
          <p:nvPr/>
        </p:nvSpPr>
        <p:spPr>
          <a:xfrm>
            <a:off x="6610315" y="4345860"/>
            <a:ext cx="73134" cy="685970"/>
          </a:xfrm>
          <a:custGeom>
            <a:avLst/>
            <a:gdLst>
              <a:gd name="connsiteX0" fmla="*/ 35 w 73134"/>
              <a:gd name="connsiteY0" fmla="*/ 715 h 685970"/>
              <a:gd name="connsiteX1" fmla="*/ 60360 w 73134"/>
              <a:gd name="connsiteY1" fmla="*/ 403940 h 685970"/>
              <a:gd name="connsiteX2" fmla="*/ 60360 w 73134"/>
              <a:gd name="connsiteY2" fmla="*/ 683340 h 685970"/>
              <a:gd name="connsiteX3" fmla="*/ 63535 w 73134"/>
              <a:gd name="connsiteY3" fmla="*/ 530940 h 685970"/>
              <a:gd name="connsiteX4" fmla="*/ 69885 w 73134"/>
              <a:gd name="connsiteY4" fmla="*/ 311865 h 685970"/>
              <a:gd name="connsiteX5" fmla="*/ 35 w 73134"/>
              <a:gd name="connsiteY5" fmla="*/ 715 h 68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134" h="685970">
                <a:moveTo>
                  <a:pt x="35" y="715"/>
                </a:moveTo>
                <a:cubicBezTo>
                  <a:pt x="-1553" y="16061"/>
                  <a:pt x="50306" y="290169"/>
                  <a:pt x="60360" y="403940"/>
                </a:cubicBezTo>
                <a:cubicBezTo>
                  <a:pt x="70414" y="517711"/>
                  <a:pt x="59831" y="662173"/>
                  <a:pt x="60360" y="683340"/>
                </a:cubicBezTo>
                <a:cubicBezTo>
                  <a:pt x="60889" y="704507"/>
                  <a:pt x="61948" y="592852"/>
                  <a:pt x="63535" y="530940"/>
                </a:cubicBezTo>
                <a:cubicBezTo>
                  <a:pt x="65122" y="469028"/>
                  <a:pt x="79410" y="402882"/>
                  <a:pt x="69885" y="311865"/>
                </a:cubicBezTo>
                <a:cubicBezTo>
                  <a:pt x="60360" y="220848"/>
                  <a:pt x="1623" y="-14631"/>
                  <a:pt x="35" y="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22FC5E7A-C996-4B02-8253-F8E4C47C45E0}"/>
              </a:ext>
            </a:extLst>
          </p:cNvPr>
          <p:cNvSpPr/>
          <p:nvPr/>
        </p:nvSpPr>
        <p:spPr>
          <a:xfrm>
            <a:off x="7867649" y="4946650"/>
            <a:ext cx="184151" cy="508049"/>
          </a:xfrm>
          <a:custGeom>
            <a:avLst/>
            <a:gdLst>
              <a:gd name="connsiteX0" fmla="*/ 184151 w 184151"/>
              <a:gd name="connsiteY0" fmla="*/ 0 h 508049"/>
              <a:gd name="connsiteX1" fmla="*/ 1 w 184151"/>
              <a:gd name="connsiteY1" fmla="*/ 508000 h 508049"/>
              <a:gd name="connsiteX2" fmla="*/ 184151 w 184151"/>
              <a:gd name="connsiteY2" fmla="*/ 0 h 50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4151" h="508049">
                <a:moveTo>
                  <a:pt x="184151" y="0"/>
                </a:moveTo>
                <a:cubicBezTo>
                  <a:pt x="184151" y="0"/>
                  <a:pt x="530" y="502179"/>
                  <a:pt x="1" y="508000"/>
                </a:cubicBezTo>
                <a:cubicBezTo>
                  <a:pt x="-528" y="513821"/>
                  <a:pt x="184151" y="0"/>
                  <a:pt x="1841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1494FE43-62CF-7AC2-1228-63912B6905F4}"/>
              </a:ext>
            </a:extLst>
          </p:cNvPr>
          <p:cNvSpPr/>
          <p:nvPr/>
        </p:nvSpPr>
        <p:spPr>
          <a:xfrm>
            <a:off x="6800388" y="4659503"/>
            <a:ext cx="119618" cy="397800"/>
          </a:xfrm>
          <a:custGeom>
            <a:avLst/>
            <a:gdLst>
              <a:gd name="connsiteX0" fmla="*/ 462 w 119618"/>
              <a:gd name="connsiteY0" fmla="*/ 1397 h 397800"/>
              <a:gd name="connsiteX1" fmla="*/ 117937 w 119618"/>
              <a:gd name="connsiteY1" fmla="*/ 395097 h 397800"/>
              <a:gd name="connsiteX2" fmla="*/ 70312 w 119618"/>
              <a:gd name="connsiteY2" fmla="*/ 179197 h 397800"/>
              <a:gd name="connsiteX3" fmla="*/ 76662 w 119618"/>
              <a:gd name="connsiteY3" fmla="*/ 261747 h 397800"/>
              <a:gd name="connsiteX4" fmla="*/ 462 w 119618"/>
              <a:gd name="connsiteY4" fmla="*/ 1397 h 3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618" h="397800">
                <a:moveTo>
                  <a:pt x="462" y="1397"/>
                </a:moveTo>
                <a:cubicBezTo>
                  <a:pt x="7341" y="23622"/>
                  <a:pt x="106295" y="365464"/>
                  <a:pt x="117937" y="395097"/>
                </a:cubicBezTo>
                <a:cubicBezTo>
                  <a:pt x="129579" y="424730"/>
                  <a:pt x="77191" y="201422"/>
                  <a:pt x="70312" y="179197"/>
                </a:cubicBezTo>
                <a:cubicBezTo>
                  <a:pt x="63433" y="156972"/>
                  <a:pt x="87775" y="294555"/>
                  <a:pt x="76662" y="261747"/>
                </a:cubicBezTo>
                <a:cubicBezTo>
                  <a:pt x="65550" y="228939"/>
                  <a:pt x="-6417" y="-20828"/>
                  <a:pt x="462" y="1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77D1CBE0-FD49-26FF-A112-9F93D909F76E}"/>
              </a:ext>
            </a:extLst>
          </p:cNvPr>
          <p:cNvSpPr/>
          <p:nvPr/>
        </p:nvSpPr>
        <p:spPr>
          <a:xfrm>
            <a:off x="7794117" y="5026238"/>
            <a:ext cx="153634" cy="351042"/>
          </a:xfrm>
          <a:custGeom>
            <a:avLst/>
            <a:gdLst>
              <a:gd name="connsiteX0" fmla="*/ 149733 w 153634"/>
              <a:gd name="connsiteY0" fmla="*/ 6137 h 351042"/>
              <a:gd name="connsiteX1" fmla="*/ 508 w 153634"/>
              <a:gd name="connsiteY1" fmla="*/ 349037 h 351042"/>
              <a:gd name="connsiteX2" fmla="*/ 102108 w 153634"/>
              <a:gd name="connsiteY2" fmla="*/ 142662 h 351042"/>
              <a:gd name="connsiteX3" fmla="*/ 149733 w 153634"/>
              <a:gd name="connsiteY3" fmla="*/ 6137 h 35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634" h="351042">
                <a:moveTo>
                  <a:pt x="149733" y="6137"/>
                </a:moveTo>
                <a:cubicBezTo>
                  <a:pt x="132800" y="40533"/>
                  <a:pt x="8445" y="326283"/>
                  <a:pt x="508" y="349037"/>
                </a:cubicBezTo>
                <a:cubicBezTo>
                  <a:pt x="-7430" y="371791"/>
                  <a:pt x="79883" y="194520"/>
                  <a:pt x="102108" y="142662"/>
                </a:cubicBezTo>
                <a:cubicBezTo>
                  <a:pt x="124333" y="90804"/>
                  <a:pt x="166666" y="-28259"/>
                  <a:pt x="149733" y="6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C2C9DAC-AE55-3EC2-7883-22F0B7B88AF1}"/>
              </a:ext>
            </a:extLst>
          </p:cNvPr>
          <p:cNvSpPr/>
          <p:nvPr/>
        </p:nvSpPr>
        <p:spPr>
          <a:xfrm>
            <a:off x="7837588" y="4977557"/>
            <a:ext cx="238027" cy="702629"/>
          </a:xfrm>
          <a:custGeom>
            <a:avLst/>
            <a:gdLst>
              <a:gd name="connsiteX0" fmla="*/ 236437 w 238027"/>
              <a:gd name="connsiteY0" fmla="*/ 4018 h 702629"/>
              <a:gd name="connsiteX1" fmla="*/ 1487 w 238027"/>
              <a:gd name="connsiteY1" fmla="*/ 696168 h 702629"/>
              <a:gd name="connsiteX2" fmla="*/ 134837 w 238027"/>
              <a:gd name="connsiteY2" fmla="*/ 353268 h 702629"/>
              <a:gd name="connsiteX3" fmla="*/ 106262 w 238027"/>
              <a:gd name="connsiteY3" fmla="*/ 407243 h 702629"/>
              <a:gd name="connsiteX4" fmla="*/ 236437 w 238027"/>
              <a:gd name="connsiteY4" fmla="*/ 4018 h 70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027" h="702629">
                <a:moveTo>
                  <a:pt x="236437" y="4018"/>
                </a:moveTo>
                <a:cubicBezTo>
                  <a:pt x="218975" y="52172"/>
                  <a:pt x="18420" y="637960"/>
                  <a:pt x="1487" y="696168"/>
                </a:cubicBezTo>
                <a:cubicBezTo>
                  <a:pt x="-15446" y="754376"/>
                  <a:pt x="117375" y="401422"/>
                  <a:pt x="134837" y="353268"/>
                </a:cubicBezTo>
                <a:cubicBezTo>
                  <a:pt x="152299" y="305114"/>
                  <a:pt x="90387" y="459101"/>
                  <a:pt x="106262" y="407243"/>
                </a:cubicBezTo>
                <a:cubicBezTo>
                  <a:pt x="122137" y="355385"/>
                  <a:pt x="253899" y="-44136"/>
                  <a:pt x="236437" y="4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36FF1ED2-E776-05B3-981F-43C3522F7B57}"/>
              </a:ext>
            </a:extLst>
          </p:cNvPr>
          <p:cNvSpPr/>
          <p:nvPr/>
        </p:nvSpPr>
        <p:spPr>
          <a:xfrm>
            <a:off x="6777635" y="5016487"/>
            <a:ext cx="146123" cy="579590"/>
          </a:xfrm>
          <a:custGeom>
            <a:avLst/>
            <a:gdLst>
              <a:gd name="connsiteX0" fmla="*/ 990 w 146123"/>
              <a:gd name="connsiteY0" fmla="*/ 13 h 579590"/>
              <a:gd name="connsiteX1" fmla="*/ 42265 w 146123"/>
              <a:gd name="connsiteY1" fmla="*/ 339738 h 579590"/>
              <a:gd name="connsiteX2" fmla="*/ 140690 w 146123"/>
              <a:gd name="connsiteY2" fmla="*/ 571513 h 579590"/>
              <a:gd name="connsiteX3" fmla="*/ 121640 w 146123"/>
              <a:gd name="connsiteY3" fmla="*/ 508013 h 579590"/>
              <a:gd name="connsiteX4" fmla="*/ 23215 w 146123"/>
              <a:gd name="connsiteY4" fmla="*/ 327038 h 579590"/>
              <a:gd name="connsiteX5" fmla="*/ 990 w 146123"/>
              <a:gd name="connsiteY5" fmla="*/ 13 h 57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23" h="579590">
                <a:moveTo>
                  <a:pt x="990" y="13"/>
                </a:moveTo>
                <a:cubicBezTo>
                  <a:pt x="4165" y="2130"/>
                  <a:pt x="18982" y="244488"/>
                  <a:pt x="42265" y="339738"/>
                </a:cubicBezTo>
                <a:cubicBezTo>
                  <a:pt x="65548" y="434988"/>
                  <a:pt x="127461" y="543467"/>
                  <a:pt x="140690" y="571513"/>
                </a:cubicBezTo>
                <a:cubicBezTo>
                  <a:pt x="153919" y="599559"/>
                  <a:pt x="141219" y="548759"/>
                  <a:pt x="121640" y="508013"/>
                </a:cubicBezTo>
                <a:cubicBezTo>
                  <a:pt x="102061" y="467267"/>
                  <a:pt x="44911" y="407471"/>
                  <a:pt x="23215" y="327038"/>
                </a:cubicBezTo>
                <a:cubicBezTo>
                  <a:pt x="1519" y="246605"/>
                  <a:pt x="-2185" y="-2104"/>
                  <a:pt x="990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1BC96D99-0088-496E-6566-2FF0EAB1F1E1}"/>
              </a:ext>
            </a:extLst>
          </p:cNvPr>
          <p:cNvSpPr/>
          <p:nvPr/>
        </p:nvSpPr>
        <p:spPr>
          <a:xfrm>
            <a:off x="6130892" y="1657702"/>
            <a:ext cx="893511" cy="1532151"/>
          </a:xfrm>
          <a:custGeom>
            <a:avLst/>
            <a:gdLst>
              <a:gd name="connsiteX0" fmla="*/ 893363 w 893511"/>
              <a:gd name="connsiteY0" fmla="*/ 92589 h 1532151"/>
              <a:gd name="connsiteX1" fmla="*/ 625508 w 893511"/>
              <a:gd name="connsiteY1" fmla="*/ 522080 h 1532151"/>
              <a:gd name="connsiteX2" fmla="*/ 667072 w 893511"/>
              <a:gd name="connsiteY2" fmla="*/ 420480 h 1532151"/>
              <a:gd name="connsiteX3" fmla="*/ 625508 w 893511"/>
              <a:gd name="connsiteY3" fmla="*/ 642153 h 1532151"/>
              <a:gd name="connsiteX4" fmla="*/ 602417 w 893511"/>
              <a:gd name="connsiteY4" fmla="*/ 845353 h 1532151"/>
              <a:gd name="connsiteX5" fmla="*/ 607035 w 893511"/>
              <a:gd name="connsiteY5" fmla="*/ 743753 h 1532151"/>
              <a:gd name="connsiteX6" fmla="*/ 579326 w 893511"/>
              <a:gd name="connsiteY6" fmla="*/ 831498 h 1532151"/>
              <a:gd name="connsiteX7" fmla="*/ 283763 w 893511"/>
              <a:gd name="connsiteY7" fmla="*/ 979280 h 1532151"/>
              <a:gd name="connsiteX8" fmla="*/ 159072 w 893511"/>
              <a:gd name="connsiteY8" fmla="*/ 1117825 h 1532151"/>
              <a:gd name="connsiteX9" fmla="*/ 292999 w 893511"/>
              <a:gd name="connsiteY9" fmla="*/ 1030080 h 1532151"/>
              <a:gd name="connsiteX10" fmla="*/ 279144 w 893511"/>
              <a:gd name="connsiteY10" fmla="*/ 1113207 h 1532151"/>
              <a:gd name="connsiteX11" fmla="*/ 413072 w 893511"/>
              <a:gd name="connsiteY11" fmla="*/ 1182480 h 1532151"/>
              <a:gd name="connsiteX12" fmla="*/ 302235 w 893511"/>
              <a:gd name="connsiteY12" fmla="*/ 1251753 h 1532151"/>
              <a:gd name="connsiteX13" fmla="*/ 196017 w 893511"/>
              <a:gd name="connsiteY13" fmla="*/ 1205571 h 1532151"/>
              <a:gd name="connsiteX14" fmla="*/ 131363 w 893511"/>
              <a:gd name="connsiteY14" fmla="*/ 1334880 h 1532151"/>
              <a:gd name="connsiteX15" fmla="*/ 145217 w 893511"/>
              <a:gd name="connsiteY15" fmla="*/ 1191716 h 1532151"/>
              <a:gd name="connsiteX16" fmla="*/ 57472 w 893511"/>
              <a:gd name="connsiteY16" fmla="*/ 1528843 h 1532151"/>
              <a:gd name="connsiteX17" fmla="*/ 11290 w 893511"/>
              <a:gd name="connsiteY17" fmla="*/ 1325643 h 1532151"/>
              <a:gd name="connsiteX18" fmla="*/ 15908 w 893511"/>
              <a:gd name="connsiteY18" fmla="*/ 734516 h 1532151"/>
              <a:gd name="connsiteX19" fmla="*/ 15908 w 893511"/>
              <a:gd name="connsiteY19" fmla="*/ 882298 h 1532151"/>
              <a:gd name="connsiteX20" fmla="*/ 232963 w 893511"/>
              <a:gd name="connsiteY20" fmla="*/ 374298 h 1532151"/>
              <a:gd name="connsiteX21" fmla="*/ 172926 w 893511"/>
              <a:gd name="connsiteY21" fmla="*/ 489753 h 1532151"/>
              <a:gd name="connsiteX22" fmla="*/ 528526 w 893511"/>
              <a:gd name="connsiteY22" fmla="*/ 37171 h 1532151"/>
              <a:gd name="connsiteX23" fmla="*/ 676308 w 893511"/>
              <a:gd name="connsiteY23" fmla="*/ 69498 h 1532151"/>
              <a:gd name="connsiteX24" fmla="*/ 583944 w 893511"/>
              <a:gd name="connsiteY24" fmla="*/ 225 h 1532151"/>
              <a:gd name="connsiteX25" fmla="*/ 893363 w 893511"/>
              <a:gd name="connsiteY25" fmla="*/ 92589 h 153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93511" h="1532151">
                <a:moveTo>
                  <a:pt x="893363" y="92589"/>
                </a:moveTo>
                <a:cubicBezTo>
                  <a:pt x="900290" y="179565"/>
                  <a:pt x="663223" y="467432"/>
                  <a:pt x="625508" y="522080"/>
                </a:cubicBezTo>
                <a:cubicBezTo>
                  <a:pt x="587793" y="576728"/>
                  <a:pt x="667072" y="400468"/>
                  <a:pt x="667072" y="420480"/>
                </a:cubicBezTo>
                <a:cubicBezTo>
                  <a:pt x="667072" y="440492"/>
                  <a:pt x="636284" y="571341"/>
                  <a:pt x="625508" y="642153"/>
                </a:cubicBezTo>
                <a:cubicBezTo>
                  <a:pt x="614732" y="712965"/>
                  <a:pt x="605496" y="828420"/>
                  <a:pt x="602417" y="845353"/>
                </a:cubicBezTo>
                <a:cubicBezTo>
                  <a:pt x="599338" y="862286"/>
                  <a:pt x="610883" y="746062"/>
                  <a:pt x="607035" y="743753"/>
                </a:cubicBezTo>
                <a:cubicBezTo>
                  <a:pt x="603186" y="741444"/>
                  <a:pt x="633205" y="792244"/>
                  <a:pt x="579326" y="831498"/>
                </a:cubicBezTo>
                <a:cubicBezTo>
                  <a:pt x="525447" y="870752"/>
                  <a:pt x="353805" y="931559"/>
                  <a:pt x="283763" y="979280"/>
                </a:cubicBezTo>
                <a:cubicBezTo>
                  <a:pt x="213721" y="1027001"/>
                  <a:pt x="157533" y="1109358"/>
                  <a:pt x="159072" y="1117825"/>
                </a:cubicBezTo>
                <a:cubicBezTo>
                  <a:pt x="160611" y="1126292"/>
                  <a:pt x="272987" y="1030850"/>
                  <a:pt x="292999" y="1030080"/>
                </a:cubicBezTo>
                <a:cubicBezTo>
                  <a:pt x="313011" y="1029310"/>
                  <a:pt x="259132" y="1087807"/>
                  <a:pt x="279144" y="1113207"/>
                </a:cubicBezTo>
                <a:cubicBezTo>
                  <a:pt x="299156" y="1138607"/>
                  <a:pt x="409223" y="1159389"/>
                  <a:pt x="413072" y="1182480"/>
                </a:cubicBezTo>
                <a:cubicBezTo>
                  <a:pt x="416920" y="1205571"/>
                  <a:pt x="338411" y="1247905"/>
                  <a:pt x="302235" y="1251753"/>
                </a:cubicBezTo>
                <a:cubicBezTo>
                  <a:pt x="266059" y="1255601"/>
                  <a:pt x="224496" y="1191717"/>
                  <a:pt x="196017" y="1205571"/>
                </a:cubicBezTo>
                <a:cubicBezTo>
                  <a:pt x="167538" y="1219426"/>
                  <a:pt x="139830" y="1337189"/>
                  <a:pt x="131363" y="1334880"/>
                </a:cubicBezTo>
                <a:cubicBezTo>
                  <a:pt x="122896" y="1332571"/>
                  <a:pt x="157532" y="1159389"/>
                  <a:pt x="145217" y="1191716"/>
                </a:cubicBezTo>
                <a:cubicBezTo>
                  <a:pt x="132902" y="1224043"/>
                  <a:pt x="79793" y="1506522"/>
                  <a:pt x="57472" y="1528843"/>
                </a:cubicBezTo>
                <a:cubicBezTo>
                  <a:pt x="35151" y="1551164"/>
                  <a:pt x="18217" y="1458031"/>
                  <a:pt x="11290" y="1325643"/>
                </a:cubicBezTo>
                <a:cubicBezTo>
                  <a:pt x="4363" y="1193255"/>
                  <a:pt x="15138" y="808407"/>
                  <a:pt x="15908" y="734516"/>
                </a:cubicBezTo>
                <a:cubicBezTo>
                  <a:pt x="16678" y="660625"/>
                  <a:pt x="-20268" y="942334"/>
                  <a:pt x="15908" y="882298"/>
                </a:cubicBezTo>
                <a:cubicBezTo>
                  <a:pt x="52084" y="822262"/>
                  <a:pt x="206793" y="439722"/>
                  <a:pt x="232963" y="374298"/>
                </a:cubicBezTo>
                <a:cubicBezTo>
                  <a:pt x="259133" y="308874"/>
                  <a:pt x="123666" y="545941"/>
                  <a:pt x="172926" y="489753"/>
                </a:cubicBezTo>
                <a:cubicBezTo>
                  <a:pt x="222186" y="433565"/>
                  <a:pt x="444629" y="107213"/>
                  <a:pt x="528526" y="37171"/>
                </a:cubicBezTo>
                <a:cubicBezTo>
                  <a:pt x="612423" y="-32871"/>
                  <a:pt x="667072" y="75656"/>
                  <a:pt x="676308" y="69498"/>
                </a:cubicBezTo>
                <a:cubicBezTo>
                  <a:pt x="685544" y="63340"/>
                  <a:pt x="553926" y="-4393"/>
                  <a:pt x="583944" y="225"/>
                </a:cubicBezTo>
                <a:cubicBezTo>
                  <a:pt x="613962" y="4843"/>
                  <a:pt x="886436" y="5613"/>
                  <a:pt x="893363" y="925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B347F458-C126-F79E-9230-178D32D9D6D7}"/>
              </a:ext>
            </a:extLst>
          </p:cNvPr>
          <p:cNvSpPr/>
          <p:nvPr/>
        </p:nvSpPr>
        <p:spPr>
          <a:xfrm>
            <a:off x="6001480" y="2148025"/>
            <a:ext cx="1484666" cy="2519518"/>
          </a:xfrm>
          <a:custGeom>
            <a:avLst/>
            <a:gdLst>
              <a:gd name="connsiteX0" fmla="*/ 281132 w 1484666"/>
              <a:gd name="connsiteY0" fmla="*/ 613836 h 2519518"/>
              <a:gd name="connsiteX1" fmla="*/ 542389 w 1484666"/>
              <a:gd name="connsiteY1" fmla="*/ 1192334 h 2519518"/>
              <a:gd name="connsiteX2" fmla="*/ 567271 w 1484666"/>
              <a:gd name="connsiteY2" fmla="*/ 1179893 h 2519518"/>
              <a:gd name="connsiteX3" fmla="*/ 604593 w 1484666"/>
              <a:gd name="connsiteY3" fmla="*/ 1472253 h 2519518"/>
              <a:gd name="connsiteX4" fmla="*/ 623255 w 1484666"/>
              <a:gd name="connsiteY4" fmla="*/ 1391387 h 2519518"/>
              <a:gd name="connsiteX5" fmla="*/ 554830 w 1484666"/>
              <a:gd name="connsiteY5" fmla="*/ 1702408 h 2519518"/>
              <a:gd name="connsiteX6" fmla="*/ 753883 w 1484666"/>
              <a:gd name="connsiteY6" fmla="*/ 2025869 h 2519518"/>
              <a:gd name="connsiteX7" fmla="*/ 679238 w 1484666"/>
              <a:gd name="connsiteY7" fmla="*/ 1820595 h 2519518"/>
              <a:gd name="connsiteX8" fmla="*/ 952936 w 1484666"/>
              <a:gd name="connsiteY8" fmla="*/ 2193820 h 2519518"/>
              <a:gd name="connsiteX9" fmla="*/ 1145769 w 1484666"/>
              <a:gd name="connsiteY9" fmla="*/ 2442636 h 2519518"/>
              <a:gd name="connsiteX10" fmla="*/ 1183091 w 1484666"/>
              <a:gd name="connsiteY10" fmla="*/ 2436416 h 2519518"/>
              <a:gd name="connsiteX11" fmla="*/ 1481671 w 1484666"/>
              <a:gd name="connsiteY11" fmla="*/ 2517281 h 2519518"/>
              <a:gd name="connsiteX12" fmla="*/ 1344822 w 1484666"/>
              <a:gd name="connsiteY12" fmla="*/ 2498620 h 2519518"/>
              <a:gd name="connsiteX13" fmla="*/ 1077344 w 1484666"/>
              <a:gd name="connsiteY13" fmla="*/ 2461297 h 2519518"/>
              <a:gd name="connsiteX14" fmla="*/ 542389 w 1484666"/>
              <a:gd name="connsiteY14" fmla="*/ 2137836 h 2519518"/>
              <a:gd name="connsiteX15" fmla="*/ 617034 w 1484666"/>
              <a:gd name="connsiteY15" fmla="*/ 2224922 h 2519518"/>
              <a:gd name="connsiteX16" fmla="*/ 106961 w 1484666"/>
              <a:gd name="connsiteY16" fmla="*/ 1403828 h 2519518"/>
              <a:gd name="connsiteX17" fmla="*/ 162944 w 1484666"/>
              <a:gd name="connsiteY17" fmla="*/ 1546897 h 2519518"/>
              <a:gd name="connsiteX18" fmla="*/ 19875 w 1484666"/>
              <a:gd name="connsiteY18" fmla="*/ 837771 h 2519518"/>
              <a:gd name="connsiteX19" fmla="*/ 19875 w 1484666"/>
              <a:gd name="connsiteY19" fmla="*/ 1036824 h 2519518"/>
              <a:gd name="connsiteX20" fmla="*/ 194047 w 1484666"/>
              <a:gd name="connsiteY20" fmla="*/ 159746 h 2519518"/>
              <a:gd name="connsiteX21" fmla="*/ 306014 w 1484666"/>
              <a:gd name="connsiteY21" fmla="*/ 53999 h 2519518"/>
              <a:gd name="connsiteX22" fmla="*/ 181606 w 1484666"/>
              <a:gd name="connsiteY22" fmla="*/ 763126 h 2519518"/>
              <a:gd name="connsiteX23" fmla="*/ 281132 w 1484666"/>
              <a:gd name="connsiteY23" fmla="*/ 613836 h 2519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84666" h="2519518">
                <a:moveTo>
                  <a:pt x="281132" y="613836"/>
                </a:moveTo>
                <a:cubicBezTo>
                  <a:pt x="341262" y="685371"/>
                  <a:pt x="542389" y="1192334"/>
                  <a:pt x="542389" y="1192334"/>
                </a:cubicBezTo>
                <a:cubicBezTo>
                  <a:pt x="590079" y="1286677"/>
                  <a:pt x="556904" y="1133240"/>
                  <a:pt x="567271" y="1179893"/>
                </a:cubicBezTo>
                <a:cubicBezTo>
                  <a:pt x="577638" y="1226546"/>
                  <a:pt x="595262" y="1437004"/>
                  <a:pt x="604593" y="1472253"/>
                </a:cubicBezTo>
                <a:cubicBezTo>
                  <a:pt x="613924" y="1507502"/>
                  <a:pt x="631549" y="1353028"/>
                  <a:pt x="623255" y="1391387"/>
                </a:cubicBezTo>
                <a:cubicBezTo>
                  <a:pt x="614961" y="1429746"/>
                  <a:pt x="533059" y="1596661"/>
                  <a:pt x="554830" y="1702408"/>
                </a:cubicBezTo>
                <a:cubicBezTo>
                  <a:pt x="576601" y="1808155"/>
                  <a:pt x="733148" y="2006171"/>
                  <a:pt x="753883" y="2025869"/>
                </a:cubicBezTo>
                <a:cubicBezTo>
                  <a:pt x="774618" y="2045567"/>
                  <a:pt x="646063" y="1792603"/>
                  <a:pt x="679238" y="1820595"/>
                </a:cubicBezTo>
                <a:cubicBezTo>
                  <a:pt x="712414" y="1848587"/>
                  <a:pt x="875181" y="2090147"/>
                  <a:pt x="952936" y="2193820"/>
                </a:cubicBezTo>
                <a:cubicBezTo>
                  <a:pt x="1030691" y="2297494"/>
                  <a:pt x="1107410" y="2402203"/>
                  <a:pt x="1145769" y="2442636"/>
                </a:cubicBezTo>
                <a:cubicBezTo>
                  <a:pt x="1184128" y="2483069"/>
                  <a:pt x="1127107" y="2423975"/>
                  <a:pt x="1183091" y="2436416"/>
                </a:cubicBezTo>
                <a:cubicBezTo>
                  <a:pt x="1239075" y="2448857"/>
                  <a:pt x="1454716" y="2506914"/>
                  <a:pt x="1481671" y="2517281"/>
                </a:cubicBezTo>
                <a:cubicBezTo>
                  <a:pt x="1508626" y="2527648"/>
                  <a:pt x="1344822" y="2498620"/>
                  <a:pt x="1344822" y="2498620"/>
                </a:cubicBezTo>
                <a:cubicBezTo>
                  <a:pt x="1277434" y="2489289"/>
                  <a:pt x="1211083" y="2521428"/>
                  <a:pt x="1077344" y="2461297"/>
                </a:cubicBezTo>
                <a:cubicBezTo>
                  <a:pt x="943605" y="2401166"/>
                  <a:pt x="619107" y="2177232"/>
                  <a:pt x="542389" y="2137836"/>
                </a:cubicBezTo>
                <a:cubicBezTo>
                  <a:pt x="465671" y="2098440"/>
                  <a:pt x="689605" y="2347257"/>
                  <a:pt x="617034" y="2224922"/>
                </a:cubicBezTo>
                <a:cubicBezTo>
                  <a:pt x="544463" y="2102587"/>
                  <a:pt x="182643" y="1516832"/>
                  <a:pt x="106961" y="1403828"/>
                </a:cubicBezTo>
                <a:cubicBezTo>
                  <a:pt x="31279" y="1290824"/>
                  <a:pt x="177458" y="1641240"/>
                  <a:pt x="162944" y="1546897"/>
                </a:cubicBezTo>
                <a:cubicBezTo>
                  <a:pt x="148430" y="1452554"/>
                  <a:pt x="43720" y="922783"/>
                  <a:pt x="19875" y="837771"/>
                </a:cubicBezTo>
                <a:cubicBezTo>
                  <a:pt x="-3970" y="752759"/>
                  <a:pt x="-9154" y="1149828"/>
                  <a:pt x="19875" y="1036824"/>
                </a:cubicBezTo>
                <a:cubicBezTo>
                  <a:pt x="48904" y="923820"/>
                  <a:pt x="146357" y="323550"/>
                  <a:pt x="194047" y="159746"/>
                </a:cubicBezTo>
                <a:cubicBezTo>
                  <a:pt x="241737" y="-4058"/>
                  <a:pt x="308088" y="-46564"/>
                  <a:pt x="306014" y="53999"/>
                </a:cubicBezTo>
                <a:cubicBezTo>
                  <a:pt x="303941" y="154562"/>
                  <a:pt x="187826" y="663599"/>
                  <a:pt x="181606" y="763126"/>
                </a:cubicBezTo>
                <a:cubicBezTo>
                  <a:pt x="175385" y="862653"/>
                  <a:pt x="221002" y="542301"/>
                  <a:pt x="281132" y="613836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17DC5909-3F4C-5C65-41D9-9377787A6911}"/>
              </a:ext>
            </a:extLst>
          </p:cNvPr>
          <p:cNvSpPr/>
          <p:nvPr/>
        </p:nvSpPr>
        <p:spPr>
          <a:xfrm>
            <a:off x="7121717" y="2500443"/>
            <a:ext cx="1313223" cy="2238738"/>
          </a:xfrm>
          <a:custGeom>
            <a:avLst/>
            <a:gdLst>
              <a:gd name="connsiteX0" fmla="*/ 747099 w 1313223"/>
              <a:gd name="connsiteY0" fmla="*/ 535116 h 2238738"/>
              <a:gd name="connsiteX1" fmla="*/ 927491 w 1313223"/>
              <a:gd name="connsiteY1" fmla="*/ 622202 h 2238738"/>
              <a:gd name="connsiteX2" fmla="*/ 983475 w 1313223"/>
              <a:gd name="connsiteY2" fmla="*/ 827475 h 2238738"/>
              <a:gd name="connsiteX3" fmla="*/ 1064340 w 1313223"/>
              <a:gd name="connsiteY3" fmla="*/ 752830 h 2238738"/>
              <a:gd name="connsiteX4" fmla="*/ 946152 w 1313223"/>
              <a:gd name="connsiteY4" fmla="*/ 1057630 h 2238738"/>
              <a:gd name="connsiteX5" fmla="*/ 1145205 w 1313223"/>
              <a:gd name="connsiteY5" fmla="*/ 927002 h 2238738"/>
              <a:gd name="connsiteX6" fmla="*/ 790642 w 1313223"/>
              <a:gd name="connsiteY6" fmla="*/ 1437075 h 2238738"/>
              <a:gd name="connsiteX7" fmla="*/ 890169 w 1313223"/>
              <a:gd name="connsiteY7" fmla="*/ 1399753 h 2238738"/>
              <a:gd name="connsiteX8" fmla="*/ 498283 w 1313223"/>
              <a:gd name="connsiteY8" fmla="*/ 1934708 h 2238738"/>
              <a:gd name="connsiteX9" fmla="*/ 591589 w 1313223"/>
              <a:gd name="connsiteY9" fmla="*/ 1847622 h 2238738"/>
              <a:gd name="connsiteX10" fmla="*/ 436079 w 1313223"/>
              <a:gd name="connsiteY10" fmla="*/ 2015573 h 2238738"/>
              <a:gd name="connsiteX11" fmla="*/ 224585 w 1313223"/>
              <a:gd name="connsiteY11" fmla="*/ 2059116 h 2238738"/>
              <a:gd name="connsiteX12" fmla="*/ 404977 w 1313223"/>
              <a:gd name="connsiteY12" fmla="*/ 2065337 h 2238738"/>
              <a:gd name="connsiteX13" fmla="*/ 650 w 1313223"/>
              <a:gd name="connsiteY13" fmla="*/ 2009353 h 2238738"/>
              <a:gd name="connsiteX14" fmla="*/ 305450 w 1313223"/>
              <a:gd name="connsiteY14" fmla="*/ 2121320 h 2238738"/>
              <a:gd name="connsiteX15" fmla="*/ 93956 w 1313223"/>
              <a:gd name="connsiteY15" fmla="*/ 2127541 h 2238738"/>
              <a:gd name="connsiteX16" fmla="*/ 566707 w 1313223"/>
              <a:gd name="connsiteY16" fmla="*/ 2171084 h 2238738"/>
              <a:gd name="connsiteX17" fmla="*/ 485842 w 1313223"/>
              <a:gd name="connsiteY17" fmla="*/ 2214626 h 2238738"/>
              <a:gd name="connsiteX18" fmla="*/ 1064340 w 1313223"/>
              <a:gd name="connsiteY18" fmla="*/ 1760537 h 2238738"/>
              <a:gd name="connsiteX19" fmla="*/ 946152 w 1313223"/>
              <a:gd name="connsiteY19" fmla="*/ 1897386 h 2238738"/>
              <a:gd name="connsiteX20" fmla="*/ 1250952 w 1313223"/>
              <a:gd name="connsiteY20" fmla="*/ 1318888 h 2238738"/>
              <a:gd name="connsiteX21" fmla="*/ 1257173 w 1313223"/>
              <a:gd name="connsiteY21" fmla="*/ 1076292 h 2238738"/>
              <a:gd name="connsiteX22" fmla="*/ 1294495 w 1313223"/>
              <a:gd name="connsiteY22" fmla="*/ 771492 h 2238738"/>
              <a:gd name="connsiteX23" fmla="*/ 1306936 w 1313223"/>
              <a:gd name="connsiteY23" fmla="*/ 964324 h 2238738"/>
              <a:gd name="connsiteX24" fmla="*/ 1244732 w 1313223"/>
              <a:gd name="connsiteY24" fmla="*/ 634643 h 2238738"/>
              <a:gd name="connsiteX25" fmla="*/ 660014 w 1313223"/>
              <a:gd name="connsiteY25" fmla="*/ 161 h 2238738"/>
              <a:gd name="connsiteX26" fmla="*/ 1107883 w 1313223"/>
              <a:gd name="connsiteY26" fmla="*/ 572439 h 2238738"/>
              <a:gd name="connsiteX27" fmla="*/ 747099 w 1313223"/>
              <a:gd name="connsiteY27" fmla="*/ 535116 h 223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13223" h="2238738">
                <a:moveTo>
                  <a:pt x="747099" y="535116"/>
                </a:moveTo>
                <a:cubicBezTo>
                  <a:pt x="717034" y="543410"/>
                  <a:pt x="888095" y="573475"/>
                  <a:pt x="927491" y="622202"/>
                </a:cubicBezTo>
                <a:cubicBezTo>
                  <a:pt x="966887" y="670929"/>
                  <a:pt x="960667" y="805704"/>
                  <a:pt x="983475" y="827475"/>
                </a:cubicBezTo>
                <a:cubicBezTo>
                  <a:pt x="1006283" y="849246"/>
                  <a:pt x="1070560" y="714471"/>
                  <a:pt x="1064340" y="752830"/>
                </a:cubicBezTo>
                <a:cubicBezTo>
                  <a:pt x="1058120" y="791189"/>
                  <a:pt x="932675" y="1028601"/>
                  <a:pt x="946152" y="1057630"/>
                </a:cubicBezTo>
                <a:cubicBezTo>
                  <a:pt x="959629" y="1086659"/>
                  <a:pt x="1171123" y="863761"/>
                  <a:pt x="1145205" y="927002"/>
                </a:cubicBezTo>
                <a:cubicBezTo>
                  <a:pt x="1119287" y="990243"/>
                  <a:pt x="833148" y="1358283"/>
                  <a:pt x="790642" y="1437075"/>
                </a:cubicBezTo>
                <a:cubicBezTo>
                  <a:pt x="748136" y="1515867"/>
                  <a:pt x="938896" y="1316814"/>
                  <a:pt x="890169" y="1399753"/>
                </a:cubicBezTo>
                <a:cubicBezTo>
                  <a:pt x="841443" y="1482692"/>
                  <a:pt x="548046" y="1860063"/>
                  <a:pt x="498283" y="1934708"/>
                </a:cubicBezTo>
                <a:cubicBezTo>
                  <a:pt x="448520" y="2009353"/>
                  <a:pt x="601956" y="1834145"/>
                  <a:pt x="591589" y="1847622"/>
                </a:cubicBezTo>
                <a:cubicBezTo>
                  <a:pt x="581222" y="1861100"/>
                  <a:pt x="497246" y="1980324"/>
                  <a:pt x="436079" y="2015573"/>
                </a:cubicBezTo>
                <a:cubicBezTo>
                  <a:pt x="374912" y="2050822"/>
                  <a:pt x="229769" y="2050822"/>
                  <a:pt x="224585" y="2059116"/>
                </a:cubicBezTo>
                <a:cubicBezTo>
                  <a:pt x="219401" y="2067410"/>
                  <a:pt x="442299" y="2073631"/>
                  <a:pt x="404977" y="2065337"/>
                </a:cubicBezTo>
                <a:cubicBezTo>
                  <a:pt x="367655" y="2057043"/>
                  <a:pt x="17238" y="2000023"/>
                  <a:pt x="650" y="2009353"/>
                </a:cubicBezTo>
                <a:cubicBezTo>
                  <a:pt x="-15938" y="2018683"/>
                  <a:pt x="289899" y="2101622"/>
                  <a:pt x="305450" y="2121320"/>
                </a:cubicBezTo>
                <a:cubicBezTo>
                  <a:pt x="321001" y="2141018"/>
                  <a:pt x="50413" y="2119247"/>
                  <a:pt x="93956" y="2127541"/>
                </a:cubicBezTo>
                <a:cubicBezTo>
                  <a:pt x="137499" y="2135835"/>
                  <a:pt x="501393" y="2156570"/>
                  <a:pt x="566707" y="2171084"/>
                </a:cubicBezTo>
                <a:cubicBezTo>
                  <a:pt x="632021" y="2185598"/>
                  <a:pt x="402903" y="2283051"/>
                  <a:pt x="485842" y="2214626"/>
                </a:cubicBezTo>
                <a:cubicBezTo>
                  <a:pt x="568781" y="2146201"/>
                  <a:pt x="987622" y="1813410"/>
                  <a:pt x="1064340" y="1760537"/>
                </a:cubicBezTo>
                <a:cubicBezTo>
                  <a:pt x="1141058" y="1707664"/>
                  <a:pt x="915050" y="1970994"/>
                  <a:pt x="946152" y="1897386"/>
                </a:cubicBezTo>
                <a:cubicBezTo>
                  <a:pt x="977254" y="1823778"/>
                  <a:pt x="1199115" y="1455737"/>
                  <a:pt x="1250952" y="1318888"/>
                </a:cubicBezTo>
                <a:cubicBezTo>
                  <a:pt x="1302789" y="1182039"/>
                  <a:pt x="1249916" y="1167525"/>
                  <a:pt x="1257173" y="1076292"/>
                </a:cubicBezTo>
                <a:cubicBezTo>
                  <a:pt x="1264430" y="985059"/>
                  <a:pt x="1286201" y="790153"/>
                  <a:pt x="1294495" y="771492"/>
                </a:cubicBezTo>
                <a:cubicBezTo>
                  <a:pt x="1302789" y="752831"/>
                  <a:pt x="1315230" y="987132"/>
                  <a:pt x="1306936" y="964324"/>
                </a:cubicBezTo>
                <a:cubicBezTo>
                  <a:pt x="1298642" y="941516"/>
                  <a:pt x="1352552" y="795337"/>
                  <a:pt x="1244732" y="634643"/>
                </a:cubicBezTo>
                <a:cubicBezTo>
                  <a:pt x="1136912" y="473949"/>
                  <a:pt x="682822" y="10528"/>
                  <a:pt x="660014" y="161"/>
                </a:cubicBezTo>
                <a:cubicBezTo>
                  <a:pt x="637206" y="-10206"/>
                  <a:pt x="1090259" y="482243"/>
                  <a:pt x="1107883" y="572439"/>
                </a:cubicBezTo>
                <a:cubicBezTo>
                  <a:pt x="1125507" y="662635"/>
                  <a:pt x="777164" y="526822"/>
                  <a:pt x="747099" y="53511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2EB70E4F-D31D-5667-B29F-09DE549087FD}"/>
              </a:ext>
            </a:extLst>
          </p:cNvPr>
          <p:cNvSpPr/>
          <p:nvPr/>
        </p:nvSpPr>
        <p:spPr>
          <a:xfrm>
            <a:off x="6947913" y="2544082"/>
            <a:ext cx="264534" cy="890530"/>
          </a:xfrm>
          <a:custGeom>
            <a:avLst/>
            <a:gdLst>
              <a:gd name="connsiteX0" fmla="*/ 37605 w 264534"/>
              <a:gd name="connsiteY0" fmla="*/ 65 h 890530"/>
              <a:gd name="connsiteX1" fmla="*/ 249099 w 264534"/>
              <a:gd name="connsiteY1" fmla="*/ 367069 h 890530"/>
              <a:gd name="connsiteX2" fmla="*/ 242879 w 264534"/>
              <a:gd name="connsiteY2" fmla="*/ 367069 h 890530"/>
              <a:gd name="connsiteX3" fmla="*/ 199336 w 264534"/>
              <a:gd name="connsiteY3" fmla="*/ 597224 h 890530"/>
              <a:gd name="connsiteX4" fmla="*/ 236658 w 264534"/>
              <a:gd name="connsiteY4" fmla="*/ 528800 h 890530"/>
              <a:gd name="connsiteX5" fmla="*/ 224218 w 264534"/>
              <a:gd name="connsiteY5" fmla="*/ 877142 h 890530"/>
              <a:gd name="connsiteX6" fmla="*/ 193116 w 264534"/>
              <a:gd name="connsiteY6" fmla="*/ 808718 h 890530"/>
              <a:gd name="connsiteX7" fmla="*/ 118471 w 264534"/>
              <a:gd name="connsiteY7" fmla="*/ 715412 h 890530"/>
              <a:gd name="connsiteX8" fmla="*/ 106030 w 264534"/>
              <a:gd name="connsiteY8" fmla="*/ 547461 h 890530"/>
              <a:gd name="connsiteX9" fmla="*/ 283 w 264534"/>
              <a:gd name="connsiteY9" fmla="*/ 385730 h 890530"/>
              <a:gd name="connsiteX10" fmla="*/ 74928 w 264534"/>
              <a:gd name="connsiteY10" fmla="*/ 460375 h 890530"/>
              <a:gd name="connsiteX11" fmla="*/ 74928 w 264534"/>
              <a:gd name="connsiteY11" fmla="*/ 242661 h 890530"/>
              <a:gd name="connsiteX12" fmla="*/ 87369 w 264534"/>
              <a:gd name="connsiteY12" fmla="*/ 335967 h 890530"/>
              <a:gd name="connsiteX13" fmla="*/ 37605 w 264534"/>
              <a:gd name="connsiteY13" fmla="*/ 65 h 89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4534" h="890530">
                <a:moveTo>
                  <a:pt x="37605" y="65"/>
                </a:moveTo>
                <a:cubicBezTo>
                  <a:pt x="64560" y="5249"/>
                  <a:pt x="214887" y="305902"/>
                  <a:pt x="249099" y="367069"/>
                </a:cubicBezTo>
                <a:cubicBezTo>
                  <a:pt x="283311" y="428236"/>
                  <a:pt x="251173" y="328710"/>
                  <a:pt x="242879" y="367069"/>
                </a:cubicBezTo>
                <a:cubicBezTo>
                  <a:pt x="234585" y="405428"/>
                  <a:pt x="200373" y="570269"/>
                  <a:pt x="199336" y="597224"/>
                </a:cubicBezTo>
                <a:cubicBezTo>
                  <a:pt x="198299" y="624179"/>
                  <a:pt x="232511" y="482147"/>
                  <a:pt x="236658" y="528800"/>
                </a:cubicBezTo>
                <a:cubicBezTo>
                  <a:pt x="240805" y="575453"/>
                  <a:pt x="231475" y="830489"/>
                  <a:pt x="224218" y="877142"/>
                </a:cubicBezTo>
                <a:cubicBezTo>
                  <a:pt x="216961" y="923795"/>
                  <a:pt x="210740" y="835673"/>
                  <a:pt x="193116" y="808718"/>
                </a:cubicBezTo>
                <a:cubicBezTo>
                  <a:pt x="175492" y="781763"/>
                  <a:pt x="132985" y="758955"/>
                  <a:pt x="118471" y="715412"/>
                </a:cubicBezTo>
                <a:cubicBezTo>
                  <a:pt x="103957" y="671869"/>
                  <a:pt x="125728" y="602408"/>
                  <a:pt x="106030" y="547461"/>
                </a:cubicBezTo>
                <a:cubicBezTo>
                  <a:pt x="86332" y="492514"/>
                  <a:pt x="5467" y="400244"/>
                  <a:pt x="283" y="385730"/>
                </a:cubicBezTo>
                <a:cubicBezTo>
                  <a:pt x="-4901" y="371216"/>
                  <a:pt x="62487" y="484220"/>
                  <a:pt x="74928" y="460375"/>
                </a:cubicBezTo>
                <a:cubicBezTo>
                  <a:pt x="87369" y="436530"/>
                  <a:pt x="72855" y="263396"/>
                  <a:pt x="74928" y="242661"/>
                </a:cubicBezTo>
                <a:cubicBezTo>
                  <a:pt x="77001" y="221926"/>
                  <a:pt x="95663" y="373289"/>
                  <a:pt x="87369" y="335967"/>
                </a:cubicBezTo>
                <a:cubicBezTo>
                  <a:pt x="79075" y="298645"/>
                  <a:pt x="10650" y="-5119"/>
                  <a:pt x="37605" y="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9E9EA75-B4AA-257A-AD55-CB12C28B58A2}"/>
              </a:ext>
            </a:extLst>
          </p:cNvPr>
          <p:cNvSpPr/>
          <p:nvPr/>
        </p:nvSpPr>
        <p:spPr>
          <a:xfrm>
            <a:off x="6344639" y="2777486"/>
            <a:ext cx="796929" cy="403008"/>
          </a:xfrm>
          <a:custGeom>
            <a:avLst/>
            <a:gdLst>
              <a:gd name="connsiteX0" fmla="*/ 177 w 796929"/>
              <a:gd name="connsiteY0" fmla="*/ 152326 h 403008"/>
              <a:gd name="connsiteX1" fmla="*/ 105924 w 796929"/>
              <a:gd name="connsiteY1" fmla="*/ 195869 h 403008"/>
              <a:gd name="connsiteX2" fmla="*/ 242773 w 796929"/>
              <a:gd name="connsiteY2" fmla="*/ 65241 h 403008"/>
              <a:gd name="connsiteX3" fmla="*/ 497810 w 796929"/>
              <a:gd name="connsiteY3" fmla="*/ 46579 h 403008"/>
              <a:gd name="connsiteX4" fmla="*/ 479149 w 796929"/>
              <a:gd name="connsiteY4" fmla="*/ 3036 h 403008"/>
              <a:gd name="connsiteX5" fmla="*/ 671981 w 796929"/>
              <a:gd name="connsiteY5" fmla="*/ 139885 h 403008"/>
              <a:gd name="connsiteX6" fmla="*/ 796390 w 796929"/>
              <a:gd name="connsiteY6" fmla="*/ 401143 h 403008"/>
              <a:gd name="connsiteX7" fmla="*/ 709304 w 796929"/>
              <a:gd name="connsiteY7" fmla="*/ 251853 h 403008"/>
              <a:gd name="connsiteX8" fmla="*/ 528912 w 796929"/>
              <a:gd name="connsiteY8" fmla="*/ 152326 h 403008"/>
              <a:gd name="connsiteX9" fmla="*/ 255214 w 796929"/>
              <a:gd name="connsiteY9" fmla="*/ 189649 h 403008"/>
              <a:gd name="connsiteX10" fmla="*/ 130806 w 796929"/>
              <a:gd name="connsiteY10" fmla="*/ 264294 h 403008"/>
              <a:gd name="connsiteX11" fmla="*/ 177 w 796929"/>
              <a:gd name="connsiteY11" fmla="*/ 152326 h 40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6929" h="403008">
                <a:moveTo>
                  <a:pt x="177" y="152326"/>
                </a:moveTo>
                <a:cubicBezTo>
                  <a:pt x="-3970" y="140922"/>
                  <a:pt x="65491" y="210383"/>
                  <a:pt x="105924" y="195869"/>
                </a:cubicBezTo>
                <a:cubicBezTo>
                  <a:pt x="146357" y="181355"/>
                  <a:pt x="177459" y="90123"/>
                  <a:pt x="242773" y="65241"/>
                </a:cubicBezTo>
                <a:cubicBezTo>
                  <a:pt x="308087" y="40359"/>
                  <a:pt x="458414" y="56946"/>
                  <a:pt x="497810" y="46579"/>
                </a:cubicBezTo>
                <a:cubicBezTo>
                  <a:pt x="537206" y="36212"/>
                  <a:pt x="450121" y="-12515"/>
                  <a:pt x="479149" y="3036"/>
                </a:cubicBezTo>
                <a:cubicBezTo>
                  <a:pt x="508178" y="18587"/>
                  <a:pt x="619108" y="73534"/>
                  <a:pt x="671981" y="139885"/>
                </a:cubicBezTo>
                <a:cubicBezTo>
                  <a:pt x="724854" y="206236"/>
                  <a:pt x="790170" y="382482"/>
                  <a:pt x="796390" y="401143"/>
                </a:cubicBezTo>
                <a:cubicBezTo>
                  <a:pt x="802610" y="419804"/>
                  <a:pt x="753883" y="293322"/>
                  <a:pt x="709304" y="251853"/>
                </a:cubicBezTo>
                <a:cubicBezTo>
                  <a:pt x="664725" y="210384"/>
                  <a:pt x="604594" y="162693"/>
                  <a:pt x="528912" y="152326"/>
                </a:cubicBezTo>
                <a:cubicBezTo>
                  <a:pt x="453230" y="141959"/>
                  <a:pt x="321565" y="170988"/>
                  <a:pt x="255214" y="189649"/>
                </a:cubicBezTo>
                <a:cubicBezTo>
                  <a:pt x="188863" y="208310"/>
                  <a:pt x="171239" y="267404"/>
                  <a:pt x="130806" y="264294"/>
                </a:cubicBezTo>
                <a:cubicBezTo>
                  <a:pt x="90373" y="261184"/>
                  <a:pt x="4324" y="163730"/>
                  <a:pt x="177" y="1523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57EE5584-69D2-4924-496B-F434C5CBBFA9}"/>
              </a:ext>
            </a:extLst>
          </p:cNvPr>
          <p:cNvSpPr/>
          <p:nvPr/>
        </p:nvSpPr>
        <p:spPr>
          <a:xfrm>
            <a:off x="7293205" y="2569543"/>
            <a:ext cx="395637" cy="952243"/>
          </a:xfrm>
          <a:custGeom>
            <a:avLst/>
            <a:gdLst>
              <a:gd name="connsiteX0" fmla="*/ 277032 w 395637"/>
              <a:gd name="connsiteY0" fmla="*/ 5706 h 952243"/>
              <a:gd name="connsiteX1" fmla="*/ 208607 w 395637"/>
              <a:gd name="connsiteY1" fmla="*/ 298065 h 952243"/>
              <a:gd name="connsiteX2" fmla="*/ 245930 w 395637"/>
              <a:gd name="connsiteY2" fmla="*/ 534441 h 952243"/>
              <a:gd name="connsiteX3" fmla="*/ 202387 w 395637"/>
              <a:gd name="connsiteY3" fmla="*/ 459796 h 952243"/>
              <a:gd name="connsiteX4" fmla="*/ 320575 w 395637"/>
              <a:gd name="connsiteY4" fmla="*/ 714833 h 952243"/>
              <a:gd name="connsiteX5" fmla="*/ 388999 w 395637"/>
              <a:gd name="connsiteY5" fmla="*/ 857902 h 952243"/>
              <a:gd name="connsiteX6" fmla="*/ 370338 w 395637"/>
              <a:gd name="connsiteY6" fmla="*/ 783257 h 952243"/>
              <a:gd name="connsiteX7" fmla="*/ 395219 w 395637"/>
              <a:gd name="connsiteY7" fmla="*/ 951208 h 952243"/>
              <a:gd name="connsiteX8" fmla="*/ 345456 w 395637"/>
              <a:gd name="connsiteY8" fmla="*/ 851681 h 952243"/>
              <a:gd name="connsiteX9" fmla="*/ 152624 w 395637"/>
              <a:gd name="connsiteY9" fmla="*/ 801918 h 952243"/>
              <a:gd name="connsiteX10" fmla="*/ 109081 w 395637"/>
              <a:gd name="connsiteY10" fmla="*/ 727273 h 952243"/>
              <a:gd name="connsiteX11" fmla="*/ 53097 w 395637"/>
              <a:gd name="connsiteY11" fmla="*/ 354049 h 952243"/>
              <a:gd name="connsiteX12" fmla="*/ 40656 w 395637"/>
              <a:gd name="connsiteY12" fmla="*/ 447355 h 952243"/>
              <a:gd name="connsiteX13" fmla="*/ 3334 w 395637"/>
              <a:gd name="connsiteY13" fmla="*/ 5706 h 952243"/>
              <a:gd name="connsiteX14" fmla="*/ 9554 w 395637"/>
              <a:gd name="connsiteY14" fmla="*/ 186098 h 952243"/>
              <a:gd name="connsiteX15" fmla="*/ 71758 w 395637"/>
              <a:gd name="connsiteY15" fmla="*/ 30588 h 952243"/>
              <a:gd name="connsiteX16" fmla="*/ 34436 w 395637"/>
              <a:gd name="connsiteY16" fmla="*/ 210979 h 952243"/>
              <a:gd name="connsiteX17" fmla="*/ 277032 w 395637"/>
              <a:gd name="connsiteY17" fmla="*/ 5706 h 952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5637" h="952243">
                <a:moveTo>
                  <a:pt x="277032" y="5706"/>
                </a:moveTo>
                <a:cubicBezTo>
                  <a:pt x="306060" y="20220"/>
                  <a:pt x="213791" y="209943"/>
                  <a:pt x="208607" y="298065"/>
                </a:cubicBezTo>
                <a:cubicBezTo>
                  <a:pt x="203423" y="386187"/>
                  <a:pt x="246967" y="507486"/>
                  <a:pt x="245930" y="534441"/>
                </a:cubicBezTo>
                <a:cubicBezTo>
                  <a:pt x="244893" y="561396"/>
                  <a:pt x="189946" y="429731"/>
                  <a:pt x="202387" y="459796"/>
                </a:cubicBezTo>
                <a:cubicBezTo>
                  <a:pt x="214828" y="489861"/>
                  <a:pt x="289473" y="648482"/>
                  <a:pt x="320575" y="714833"/>
                </a:cubicBezTo>
                <a:cubicBezTo>
                  <a:pt x="351677" y="781184"/>
                  <a:pt x="380705" y="846498"/>
                  <a:pt x="388999" y="857902"/>
                </a:cubicBezTo>
                <a:cubicBezTo>
                  <a:pt x="397293" y="869306"/>
                  <a:pt x="369301" y="767706"/>
                  <a:pt x="370338" y="783257"/>
                </a:cubicBezTo>
                <a:cubicBezTo>
                  <a:pt x="371375" y="798808"/>
                  <a:pt x="399366" y="939804"/>
                  <a:pt x="395219" y="951208"/>
                </a:cubicBezTo>
                <a:cubicBezTo>
                  <a:pt x="391072" y="962612"/>
                  <a:pt x="385888" y="876563"/>
                  <a:pt x="345456" y="851681"/>
                </a:cubicBezTo>
                <a:cubicBezTo>
                  <a:pt x="305024" y="826799"/>
                  <a:pt x="192020" y="822653"/>
                  <a:pt x="152624" y="801918"/>
                </a:cubicBezTo>
                <a:cubicBezTo>
                  <a:pt x="113228" y="781183"/>
                  <a:pt x="125669" y="801918"/>
                  <a:pt x="109081" y="727273"/>
                </a:cubicBezTo>
                <a:cubicBezTo>
                  <a:pt x="92493" y="652628"/>
                  <a:pt x="64501" y="400702"/>
                  <a:pt x="53097" y="354049"/>
                </a:cubicBezTo>
                <a:cubicBezTo>
                  <a:pt x="41693" y="307396"/>
                  <a:pt x="48950" y="505412"/>
                  <a:pt x="40656" y="447355"/>
                </a:cubicBezTo>
                <a:cubicBezTo>
                  <a:pt x="32362" y="389298"/>
                  <a:pt x="8518" y="49249"/>
                  <a:pt x="3334" y="5706"/>
                </a:cubicBezTo>
                <a:cubicBezTo>
                  <a:pt x="-1850" y="-37837"/>
                  <a:pt x="-1850" y="181951"/>
                  <a:pt x="9554" y="186098"/>
                </a:cubicBezTo>
                <a:cubicBezTo>
                  <a:pt x="20958" y="190245"/>
                  <a:pt x="67611" y="26441"/>
                  <a:pt x="71758" y="30588"/>
                </a:cubicBezTo>
                <a:cubicBezTo>
                  <a:pt x="75905" y="34735"/>
                  <a:pt x="4371" y="209942"/>
                  <a:pt x="34436" y="210979"/>
                </a:cubicBezTo>
                <a:cubicBezTo>
                  <a:pt x="64501" y="212016"/>
                  <a:pt x="248004" y="-8808"/>
                  <a:pt x="277032" y="570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E23340D2-9EE8-9DD1-2704-242E6CF73925}"/>
              </a:ext>
            </a:extLst>
          </p:cNvPr>
          <p:cNvSpPr/>
          <p:nvPr/>
        </p:nvSpPr>
        <p:spPr>
          <a:xfrm>
            <a:off x="6635621" y="3171978"/>
            <a:ext cx="574092" cy="810557"/>
          </a:xfrm>
          <a:custGeom>
            <a:avLst/>
            <a:gdLst>
              <a:gd name="connsiteX0" fmla="*/ 449424 w 574092"/>
              <a:gd name="connsiteY0" fmla="*/ 430 h 810557"/>
              <a:gd name="connsiteX1" fmla="*/ 374779 w 574092"/>
              <a:gd name="connsiteY1" fmla="*/ 180822 h 810557"/>
              <a:gd name="connsiteX2" fmla="*/ 175726 w 574092"/>
              <a:gd name="connsiteY2" fmla="*/ 267908 h 810557"/>
              <a:gd name="connsiteX3" fmla="*/ 256591 w 574092"/>
              <a:gd name="connsiteY3" fmla="*/ 218144 h 810557"/>
              <a:gd name="connsiteX4" fmla="*/ 63759 w 574092"/>
              <a:gd name="connsiteY4" fmla="*/ 435859 h 810557"/>
              <a:gd name="connsiteX5" fmla="*/ 1555 w 574092"/>
              <a:gd name="connsiteY5" fmla="*/ 616251 h 810557"/>
              <a:gd name="connsiteX6" fmla="*/ 38877 w 574092"/>
              <a:gd name="connsiteY6" fmla="*/ 522944 h 810557"/>
              <a:gd name="connsiteX7" fmla="*/ 1555 w 574092"/>
              <a:gd name="connsiteY7" fmla="*/ 715777 h 810557"/>
              <a:gd name="connsiteX8" fmla="*/ 13995 w 574092"/>
              <a:gd name="connsiteY8" fmla="*/ 809083 h 810557"/>
              <a:gd name="connsiteX9" fmla="*/ 76199 w 574092"/>
              <a:gd name="connsiteY9" fmla="*/ 647353 h 810557"/>
              <a:gd name="connsiteX10" fmla="*/ 69979 w 574092"/>
              <a:gd name="connsiteY10" fmla="*/ 728218 h 810557"/>
              <a:gd name="connsiteX11" fmla="*/ 275252 w 574092"/>
              <a:gd name="connsiteY11" fmla="*/ 460740 h 810557"/>
              <a:gd name="connsiteX12" fmla="*/ 213048 w 574092"/>
              <a:gd name="connsiteY12" fmla="*/ 541606 h 810557"/>
              <a:gd name="connsiteX13" fmla="*/ 399661 w 574092"/>
              <a:gd name="connsiteY13" fmla="*/ 255467 h 810557"/>
              <a:gd name="connsiteX14" fmla="*/ 561391 w 574092"/>
              <a:gd name="connsiteY14" fmla="*/ 348773 h 810557"/>
              <a:gd name="connsiteX15" fmla="*/ 561391 w 574092"/>
              <a:gd name="connsiteY15" fmla="*/ 162161 h 810557"/>
              <a:gd name="connsiteX16" fmla="*/ 542730 w 574092"/>
              <a:gd name="connsiteY16" fmla="*/ 236806 h 810557"/>
              <a:gd name="connsiteX17" fmla="*/ 449424 w 574092"/>
              <a:gd name="connsiteY17" fmla="*/ 430 h 81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092" h="810557">
                <a:moveTo>
                  <a:pt x="449424" y="430"/>
                </a:moveTo>
                <a:cubicBezTo>
                  <a:pt x="421432" y="-8901"/>
                  <a:pt x="420395" y="136242"/>
                  <a:pt x="374779" y="180822"/>
                </a:cubicBezTo>
                <a:cubicBezTo>
                  <a:pt x="329163" y="225402"/>
                  <a:pt x="195424" y="261688"/>
                  <a:pt x="175726" y="267908"/>
                </a:cubicBezTo>
                <a:cubicBezTo>
                  <a:pt x="156028" y="274128"/>
                  <a:pt x="275252" y="190152"/>
                  <a:pt x="256591" y="218144"/>
                </a:cubicBezTo>
                <a:cubicBezTo>
                  <a:pt x="237930" y="246136"/>
                  <a:pt x="106265" y="369508"/>
                  <a:pt x="63759" y="435859"/>
                </a:cubicBezTo>
                <a:cubicBezTo>
                  <a:pt x="21253" y="502210"/>
                  <a:pt x="5702" y="601737"/>
                  <a:pt x="1555" y="616251"/>
                </a:cubicBezTo>
                <a:cubicBezTo>
                  <a:pt x="-2592" y="630765"/>
                  <a:pt x="38877" y="506356"/>
                  <a:pt x="38877" y="522944"/>
                </a:cubicBezTo>
                <a:cubicBezTo>
                  <a:pt x="38877" y="539532"/>
                  <a:pt x="5702" y="668087"/>
                  <a:pt x="1555" y="715777"/>
                </a:cubicBezTo>
                <a:cubicBezTo>
                  <a:pt x="-2592" y="763467"/>
                  <a:pt x="1554" y="820487"/>
                  <a:pt x="13995" y="809083"/>
                </a:cubicBezTo>
                <a:cubicBezTo>
                  <a:pt x="26436" y="797679"/>
                  <a:pt x="66868" y="660830"/>
                  <a:pt x="76199" y="647353"/>
                </a:cubicBezTo>
                <a:cubicBezTo>
                  <a:pt x="85530" y="633876"/>
                  <a:pt x="36803" y="759320"/>
                  <a:pt x="69979" y="728218"/>
                </a:cubicBezTo>
                <a:cubicBezTo>
                  <a:pt x="103154" y="697116"/>
                  <a:pt x="275252" y="460740"/>
                  <a:pt x="275252" y="460740"/>
                </a:cubicBezTo>
                <a:cubicBezTo>
                  <a:pt x="299097" y="429638"/>
                  <a:pt x="192313" y="575818"/>
                  <a:pt x="213048" y="541606"/>
                </a:cubicBezTo>
                <a:cubicBezTo>
                  <a:pt x="233783" y="507394"/>
                  <a:pt x="341604" y="287606"/>
                  <a:pt x="399661" y="255467"/>
                </a:cubicBezTo>
                <a:cubicBezTo>
                  <a:pt x="457718" y="223328"/>
                  <a:pt x="534436" y="364324"/>
                  <a:pt x="561391" y="348773"/>
                </a:cubicBezTo>
                <a:cubicBezTo>
                  <a:pt x="588346" y="333222"/>
                  <a:pt x="564501" y="180822"/>
                  <a:pt x="561391" y="162161"/>
                </a:cubicBezTo>
                <a:cubicBezTo>
                  <a:pt x="558281" y="143500"/>
                  <a:pt x="557244" y="261688"/>
                  <a:pt x="542730" y="236806"/>
                </a:cubicBezTo>
                <a:cubicBezTo>
                  <a:pt x="528216" y="211924"/>
                  <a:pt x="477416" y="9761"/>
                  <a:pt x="449424" y="430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F210764A-596D-1243-CABC-ED6A9BB96442}"/>
              </a:ext>
            </a:extLst>
          </p:cNvPr>
          <p:cNvSpPr/>
          <p:nvPr/>
        </p:nvSpPr>
        <p:spPr>
          <a:xfrm>
            <a:off x="6645826" y="3623923"/>
            <a:ext cx="258873" cy="320439"/>
          </a:xfrm>
          <a:custGeom>
            <a:avLst/>
            <a:gdLst>
              <a:gd name="connsiteX0" fmla="*/ 258827 w 258873"/>
              <a:gd name="connsiteY0" fmla="*/ 2575 h 320439"/>
              <a:gd name="connsiteX1" fmla="*/ 72215 w 258873"/>
              <a:gd name="connsiteY1" fmla="*/ 207848 h 320439"/>
              <a:gd name="connsiteX2" fmla="*/ 3790 w 258873"/>
              <a:gd name="connsiteY2" fmla="*/ 319816 h 320439"/>
              <a:gd name="connsiteX3" fmla="*/ 16231 w 258873"/>
              <a:gd name="connsiteY3" fmla="*/ 245171 h 320439"/>
              <a:gd name="connsiteX4" fmla="*/ 78435 w 258873"/>
              <a:gd name="connsiteY4" fmla="*/ 83440 h 320439"/>
              <a:gd name="connsiteX5" fmla="*/ 28672 w 258873"/>
              <a:gd name="connsiteY5" fmla="*/ 176746 h 320439"/>
              <a:gd name="connsiteX6" fmla="*/ 121978 w 258873"/>
              <a:gd name="connsiteY6" fmla="*/ 58559 h 320439"/>
              <a:gd name="connsiteX7" fmla="*/ 90876 w 258873"/>
              <a:gd name="connsiteY7" fmla="*/ 89661 h 320439"/>
              <a:gd name="connsiteX8" fmla="*/ 258827 w 258873"/>
              <a:gd name="connsiteY8" fmla="*/ 2575 h 320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8873" h="320439">
                <a:moveTo>
                  <a:pt x="258827" y="2575"/>
                </a:moveTo>
                <a:cubicBezTo>
                  <a:pt x="255717" y="22273"/>
                  <a:pt x="114721" y="154975"/>
                  <a:pt x="72215" y="207848"/>
                </a:cubicBezTo>
                <a:cubicBezTo>
                  <a:pt x="29709" y="260721"/>
                  <a:pt x="13121" y="313596"/>
                  <a:pt x="3790" y="319816"/>
                </a:cubicBezTo>
                <a:cubicBezTo>
                  <a:pt x="-5541" y="326036"/>
                  <a:pt x="3790" y="284567"/>
                  <a:pt x="16231" y="245171"/>
                </a:cubicBezTo>
                <a:cubicBezTo>
                  <a:pt x="28672" y="205775"/>
                  <a:pt x="76362" y="94844"/>
                  <a:pt x="78435" y="83440"/>
                </a:cubicBezTo>
                <a:cubicBezTo>
                  <a:pt x="80508" y="72036"/>
                  <a:pt x="21415" y="180893"/>
                  <a:pt x="28672" y="176746"/>
                </a:cubicBezTo>
                <a:cubicBezTo>
                  <a:pt x="35929" y="172599"/>
                  <a:pt x="121978" y="58559"/>
                  <a:pt x="121978" y="58559"/>
                </a:cubicBezTo>
                <a:cubicBezTo>
                  <a:pt x="132345" y="44045"/>
                  <a:pt x="72215" y="96918"/>
                  <a:pt x="90876" y="89661"/>
                </a:cubicBezTo>
                <a:cubicBezTo>
                  <a:pt x="109537" y="82404"/>
                  <a:pt x="261937" y="-17123"/>
                  <a:pt x="258827" y="25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8A439BB0-F84C-5096-BB56-F302F75EADFC}"/>
              </a:ext>
            </a:extLst>
          </p:cNvPr>
          <p:cNvSpPr/>
          <p:nvPr/>
        </p:nvSpPr>
        <p:spPr>
          <a:xfrm>
            <a:off x="7805800" y="3468491"/>
            <a:ext cx="206129" cy="263875"/>
          </a:xfrm>
          <a:custGeom>
            <a:avLst/>
            <a:gdLst>
              <a:gd name="connsiteX0" fmla="*/ 7033 w 206129"/>
              <a:gd name="connsiteY0" fmla="*/ 2497 h 263875"/>
              <a:gd name="connsiteX1" fmla="*/ 156322 w 206129"/>
              <a:gd name="connsiteY1" fmla="*/ 133125 h 263875"/>
              <a:gd name="connsiteX2" fmla="*/ 206086 w 206129"/>
              <a:gd name="connsiteY2" fmla="*/ 263754 h 263875"/>
              <a:gd name="connsiteX3" fmla="*/ 150102 w 206129"/>
              <a:gd name="connsiteY3" fmla="*/ 158007 h 263875"/>
              <a:gd name="connsiteX4" fmla="*/ 162543 w 206129"/>
              <a:gd name="connsiteY4" fmla="*/ 226431 h 263875"/>
              <a:gd name="connsiteX5" fmla="*/ 50576 w 206129"/>
              <a:gd name="connsiteY5" fmla="*/ 108244 h 263875"/>
              <a:gd name="connsiteX6" fmla="*/ 25694 w 206129"/>
              <a:gd name="connsiteY6" fmla="*/ 52260 h 263875"/>
              <a:gd name="connsiteX7" fmla="*/ 7033 w 206129"/>
              <a:gd name="connsiteY7" fmla="*/ 2497 h 26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129" h="263875">
                <a:moveTo>
                  <a:pt x="7033" y="2497"/>
                </a:moveTo>
                <a:cubicBezTo>
                  <a:pt x="28804" y="15975"/>
                  <a:pt x="123147" y="89582"/>
                  <a:pt x="156322" y="133125"/>
                </a:cubicBezTo>
                <a:cubicBezTo>
                  <a:pt x="189497" y="176668"/>
                  <a:pt x="207123" y="259607"/>
                  <a:pt x="206086" y="263754"/>
                </a:cubicBezTo>
                <a:cubicBezTo>
                  <a:pt x="205049" y="267901"/>
                  <a:pt x="157359" y="164227"/>
                  <a:pt x="150102" y="158007"/>
                </a:cubicBezTo>
                <a:cubicBezTo>
                  <a:pt x="142845" y="151787"/>
                  <a:pt x="179130" y="234725"/>
                  <a:pt x="162543" y="226431"/>
                </a:cubicBezTo>
                <a:cubicBezTo>
                  <a:pt x="145956" y="218137"/>
                  <a:pt x="73384" y="137272"/>
                  <a:pt x="50576" y="108244"/>
                </a:cubicBezTo>
                <a:cubicBezTo>
                  <a:pt x="27768" y="79216"/>
                  <a:pt x="30878" y="70921"/>
                  <a:pt x="25694" y="52260"/>
                </a:cubicBezTo>
                <a:cubicBezTo>
                  <a:pt x="20510" y="33599"/>
                  <a:pt x="-14738" y="-10981"/>
                  <a:pt x="7033" y="24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FF30E4B8-AA98-133C-BEA6-0E5E22F1F872}"/>
              </a:ext>
            </a:extLst>
          </p:cNvPr>
          <p:cNvSpPr/>
          <p:nvPr/>
        </p:nvSpPr>
        <p:spPr>
          <a:xfrm>
            <a:off x="7027998" y="3445707"/>
            <a:ext cx="668593" cy="327130"/>
          </a:xfrm>
          <a:custGeom>
            <a:avLst/>
            <a:gdLst>
              <a:gd name="connsiteX0" fmla="*/ 1063 w 668593"/>
              <a:gd name="connsiteY0" fmla="*/ 155909 h 327130"/>
              <a:gd name="connsiteX1" fmla="*/ 193896 w 668593"/>
              <a:gd name="connsiteY1" fmla="*/ 137248 h 327130"/>
              <a:gd name="connsiteX2" fmla="*/ 287202 w 668593"/>
              <a:gd name="connsiteY2" fmla="*/ 180791 h 327130"/>
              <a:gd name="connsiteX3" fmla="*/ 498696 w 668593"/>
              <a:gd name="connsiteY3" fmla="*/ 93705 h 327130"/>
              <a:gd name="connsiteX4" fmla="*/ 542239 w 668593"/>
              <a:gd name="connsiteY4" fmla="*/ 93705 h 327130"/>
              <a:gd name="connsiteX5" fmla="*/ 654206 w 668593"/>
              <a:gd name="connsiteY5" fmla="*/ 399 h 327130"/>
              <a:gd name="connsiteX6" fmla="*/ 647986 w 668593"/>
              <a:gd name="connsiteY6" fmla="*/ 62603 h 327130"/>
              <a:gd name="connsiteX7" fmla="*/ 480035 w 668593"/>
              <a:gd name="connsiteY7" fmla="*/ 124807 h 327130"/>
              <a:gd name="connsiteX8" fmla="*/ 305863 w 668593"/>
              <a:gd name="connsiteY8" fmla="*/ 323860 h 327130"/>
              <a:gd name="connsiteX9" fmla="*/ 312084 w 668593"/>
              <a:gd name="connsiteY9" fmla="*/ 242995 h 327130"/>
              <a:gd name="connsiteX10" fmla="*/ 125471 w 668593"/>
              <a:gd name="connsiteY10" fmla="*/ 168350 h 327130"/>
              <a:gd name="connsiteX11" fmla="*/ 1063 w 668593"/>
              <a:gd name="connsiteY11" fmla="*/ 155909 h 32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8593" h="327130">
                <a:moveTo>
                  <a:pt x="1063" y="155909"/>
                </a:moveTo>
                <a:cubicBezTo>
                  <a:pt x="12467" y="150725"/>
                  <a:pt x="146206" y="133101"/>
                  <a:pt x="193896" y="137248"/>
                </a:cubicBezTo>
                <a:cubicBezTo>
                  <a:pt x="241586" y="141395"/>
                  <a:pt x="236402" y="188048"/>
                  <a:pt x="287202" y="180791"/>
                </a:cubicBezTo>
                <a:cubicBezTo>
                  <a:pt x="338002" y="173534"/>
                  <a:pt x="456190" y="108219"/>
                  <a:pt x="498696" y="93705"/>
                </a:cubicBezTo>
                <a:cubicBezTo>
                  <a:pt x="541202" y="79191"/>
                  <a:pt x="516321" y="109256"/>
                  <a:pt x="542239" y="93705"/>
                </a:cubicBezTo>
                <a:cubicBezTo>
                  <a:pt x="568157" y="78154"/>
                  <a:pt x="636581" y="5583"/>
                  <a:pt x="654206" y="399"/>
                </a:cubicBezTo>
                <a:cubicBezTo>
                  <a:pt x="671831" y="-4785"/>
                  <a:pt x="677014" y="41868"/>
                  <a:pt x="647986" y="62603"/>
                </a:cubicBezTo>
                <a:cubicBezTo>
                  <a:pt x="618958" y="83338"/>
                  <a:pt x="537056" y="81264"/>
                  <a:pt x="480035" y="124807"/>
                </a:cubicBezTo>
                <a:cubicBezTo>
                  <a:pt x="423014" y="168350"/>
                  <a:pt x="333855" y="304162"/>
                  <a:pt x="305863" y="323860"/>
                </a:cubicBezTo>
                <a:cubicBezTo>
                  <a:pt x="277871" y="343558"/>
                  <a:pt x="342149" y="268913"/>
                  <a:pt x="312084" y="242995"/>
                </a:cubicBezTo>
                <a:cubicBezTo>
                  <a:pt x="282019" y="217077"/>
                  <a:pt x="178344" y="182864"/>
                  <a:pt x="125471" y="168350"/>
                </a:cubicBezTo>
                <a:cubicBezTo>
                  <a:pt x="72598" y="153836"/>
                  <a:pt x="-10341" y="161093"/>
                  <a:pt x="1063" y="1559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069F0E82-846B-03BB-E7CC-C09619F9DD75}"/>
              </a:ext>
            </a:extLst>
          </p:cNvPr>
          <p:cNvSpPr/>
          <p:nvPr/>
        </p:nvSpPr>
        <p:spPr>
          <a:xfrm>
            <a:off x="6928518" y="3819279"/>
            <a:ext cx="971400" cy="450670"/>
          </a:xfrm>
          <a:custGeom>
            <a:avLst/>
            <a:gdLst>
              <a:gd name="connsiteX0" fmla="*/ 1017 w 971400"/>
              <a:gd name="connsiteY0" fmla="*/ 211545 h 450670"/>
              <a:gd name="connsiteX1" fmla="*/ 392902 w 971400"/>
              <a:gd name="connsiteY1" fmla="*/ 329733 h 450670"/>
              <a:gd name="connsiteX2" fmla="*/ 430225 w 971400"/>
              <a:gd name="connsiteY2" fmla="*/ 348394 h 450670"/>
              <a:gd name="connsiteX3" fmla="*/ 660380 w 971400"/>
              <a:gd name="connsiteY3" fmla="*/ 292411 h 450670"/>
              <a:gd name="connsiteX4" fmla="*/ 691482 w 971400"/>
              <a:gd name="connsiteY4" fmla="*/ 286190 h 450670"/>
              <a:gd name="connsiteX5" fmla="*/ 884315 w 971400"/>
              <a:gd name="connsiteY5" fmla="*/ 105799 h 450670"/>
              <a:gd name="connsiteX6" fmla="*/ 971400 w 971400"/>
              <a:gd name="connsiteY6" fmla="*/ 52 h 450670"/>
              <a:gd name="connsiteX7" fmla="*/ 884315 w 971400"/>
              <a:gd name="connsiteY7" fmla="*/ 118239 h 450670"/>
              <a:gd name="connsiteX8" fmla="*/ 797229 w 971400"/>
              <a:gd name="connsiteY8" fmla="*/ 360835 h 450670"/>
              <a:gd name="connsiteX9" fmla="*/ 797229 w 971400"/>
              <a:gd name="connsiteY9" fmla="*/ 335954 h 450670"/>
              <a:gd name="connsiteX10" fmla="*/ 554633 w 971400"/>
              <a:gd name="connsiteY10" fmla="*/ 404378 h 450670"/>
              <a:gd name="connsiteX11" fmla="*/ 293376 w 971400"/>
              <a:gd name="connsiteY11" fmla="*/ 429260 h 450670"/>
              <a:gd name="connsiteX12" fmla="*/ 467547 w 971400"/>
              <a:gd name="connsiteY12" fmla="*/ 447921 h 450670"/>
              <a:gd name="connsiteX13" fmla="*/ 137866 w 971400"/>
              <a:gd name="connsiteY13" fmla="*/ 367056 h 450670"/>
              <a:gd name="connsiteX14" fmla="*/ 274715 w 971400"/>
              <a:gd name="connsiteY14" fmla="*/ 398158 h 450670"/>
              <a:gd name="connsiteX15" fmla="*/ 1017 w 971400"/>
              <a:gd name="connsiteY15" fmla="*/ 211545 h 450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1400" h="450670">
                <a:moveTo>
                  <a:pt x="1017" y="211545"/>
                </a:moveTo>
                <a:cubicBezTo>
                  <a:pt x="20715" y="200141"/>
                  <a:pt x="321367" y="306925"/>
                  <a:pt x="392902" y="329733"/>
                </a:cubicBezTo>
                <a:cubicBezTo>
                  <a:pt x="464437" y="352541"/>
                  <a:pt x="385645" y="354614"/>
                  <a:pt x="430225" y="348394"/>
                </a:cubicBezTo>
                <a:cubicBezTo>
                  <a:pt x="474805" y="342174"/>
                  <a:pt x="616837" y="302778"/>
                  <a:pt x="660380" y="292411"/>
                </a:cubicBezTo>
                <a:cubicBezTo>
                  <a:pt x="703923" y="282044"/>
                  <a:pt x="654160" y="317292"/>
                  <a:pt x="691482" y="286190"/>
                </a:cubicBezTo>
                <a:cubicBezTo>
                  <a:pt x="728804" y="255088"/>
                  <a:pt x="837662" y="153489"/>
                  <a:pt x="884315" y="105799"/>
                </a:cubicBezTo>
                <a:cubicBezTo>
                  <a:pt x="930968" y="58109"/>
                  <a:pt x="971400" y="-2021"/>
                  <a:pt x="971400" y="52"/>
                </a:cubicBezTo>
                <a:cubicBezTo>
                  <a:pt x="971400" y="2125"/>
                  <a:pt x="913343" y="58109"/>
                  <a:pt x="884315" y="118239"/>
                </a:cubicBezTo>
                <a:cubicBezTo>
                  <a:pt x="855287" y="178369"/>
                  <a:pt x="797229" y="360835"/>
                  <a:pt x="797229" y="360835"/>
                </a:cubicBezTo>
                <a:cubicBezTo>
                  <a:pt x="782715" y="397121"/>
                  <a:pt x="837662" y="328697"/>
                  <a:pt x="797229" y="335954"/>
                </a:cubicBezTo>
                <a:cubicBezTo>
                  <a:pt x="756796" y="343211"/>
                  <a:pt x="638609" y="388827"/>
                  <a:pt x="554633" y="404378"/>
                </a:cubicBezTo>
                <a:cubicBezTo>
                  <a:pt x="470658" y="419929"/>
                  <a:pt x="307890" y="422003"/>
                  <a:pt x="293376" y="429260"/>
                </a:cubicBezTo>
                <a:cubicBezTo>
                  <a:pt x="278862" y="436517"/>
                  <a:pt x="493465" y="458288"/>
                  <a:pt x="467547" y="447921"/>
                </a:cubicBezTo>
                <a:cubicBezTo>
                  <a:pt x="441629" y="437554"/>
                  <a:pt x="170005" y="375350"/>
                  <a:pt x="137866" y="367056"/>
                </a:cubicBezTo>
                <a:cubicBezTo>
                  <a:pt x="105727" y="358762"/>
                  <a:pt x="295450" y="419930"/>
                  <a:pt x="274715" y="398158"/>
                </a:cubicBezTo>
                <a:cubicBezTo>
                  <a:pt x="253980" y="376387"/>
                  <a:pt x="-18681" y="222949"/>
                  <a:pt x="1017" y="21154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612EDE5-D210-280B-A616-BC3506FF33BC}"/>
              </a:ext>
            </a:extLst>
          </p:cNvPr>
          <p:cNvSpPr/>
          <p:nvPr/>
        </p:nvSpPr>
        <p:spPr>
          <a:xfrm>
            <a:off x="6535722" y="2939798"/>
            <a:ext cx="172631" cy="105312"/>
          </a:xfrm>
          <a:custGeom>
            <a:avLst/>
            <a:gdLst>
              <a:gd name="connsiteX0" fmla="*/ 169878 w 172631"/>
              <a:gd name="connsiteY0" fmla="*/ 252 h 105312"/>
              <a:gd name="connsiteX1" fmla="*/ 106378 w 172631"/>
              <a:gd name="connsiteY1" fmla="*/ 60577 h 105312"/>
              <a:gd name="connsiteX2" fmla="*/ 109553 w 172631"/>
              <a:gd name="connsiteY2" fmla="*/ 85977 h 105312"/>
              <a:gd name="connsiteX3" fmla="*/ 131778 w 172631"/>
              <a:gd name="connsiteY3" fmla="*/ 105027 h 105312"/>
              <a:gd name="connsiteX4" fmla="*/ 52403 w 172631"/>
              <a:gd name="connsiteY4" fmla="*/ 95502 h 105312"/>
              <a:gd name="connsiteX5" fmla="*/ 58753 w 172631"/>
              <a:gd name="connsiteY5" fmla="*/ 70102 h 105312"/>
              <a:gd name="connsiteX6" fmla="*/ 1603 w 172631"/>
              <a:gd name="connsiteY6" fmla="*/ 85977 h 105312"/>
              <a:gd name="connsiteX7" fmla="*/ 169878 w 172631"/>
              <a:gd name="connsiteY7" fmla="*/ 252 h 10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631" h="105312">
                <a:moveTo>
                  <a:pt x="169878" y="252"/>
                </a:moveTo>
                <a:cubicBezTo>
                  <a:pt x="187340" y="-3981"/>
                  <a:pt x="116432" y="46290"/>
                  <a:pt x="106378" y="60577"/>
                </a:cubicBezTo>
                <a:cubicBezTo>
                  <a:pt x="96324" y="74864"/>
                  <a:pt x="105320" y="78569"/>
                  <a:pt x="109553" y="85977"/>
                </a:cubicBezTo>
                <a:cubicBezTo>
                  <a:pt x="113786" y="93385"/>
                  <a:pt x="141303" y="103440"/>
                  <a:pt x="131778" y="105027"/>
                </a:cubicBezTo>
                <a:cubicBezTo>
                  <a:pt x="122253" y="106615"/>
                  <a:pt x="64574" y="101323"/>
                  <a:pt x="52403" y="95502"/>
                </a:cubicBezTo>
                <a:cubicBezTo>
                  <a:pt x="40232" y="89681"/>
                  <a:pt x="67220" y="71689"/>
                  <a:pt x="58753" y="70102"/>
                </a:cubicBezTo>
                <a:cubicBezTo>
                  <a:pt x="50286" y="68515"/>
                  <a:pt x="-10568" y="93914"/>
                  <a:pt x="1603" y="85977"/>
                </a:cubicBezTo>
                <a:cubicBezTo>
                  <a:pt x="13774" y="78040"/>
                  <a:pt x="152416" y="4485"/>
                  <a:pt x="169878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4FC7C7F6-D85F-194A-B66F-62CDC43629F9}"/>
              </a:ext>
            </a:extLst>
          </p:cNvPr>
          <p:cNvSpPr/>
          <p:nvPr/>
        </p:nvSpPr>
        <p:spPr>
          <a:xfrm>
            <a:off x="7530693" y="2835270"/>
            <a:ext cx="124527" cy="111150"/>
          </a:xfrm>
          <a:custGeom>
            <a:avLst/>
            <a:gdLst>
              <a:gd name="connsiteX0" fmla="*/ 124232 w 124527"/>
              <a:gd name="connsiteY0" fmla="*/ 5 h 111150"/>
              <a:gd name="connsiteX1" fmla="*/ 41682 w 124527"/>
              <a:gd name="connsiteY1" fmla="*/ 53980 h 111150"/>
              <a:gd name="connsiteX2" fmla="*/ 407 w 124527"/>
              <a:gd name="connsiteY2" fmla="*/ 111130 h 111150"/>
              <a:gd name="connsiteX3" fmla="*/ 19457 w 124527"/>
              <a:gd name="connsiteY3" fmla="*/ 47630 h 111150"/>
              <a:gd name="connsiteX4" fmla="*/ 9932 w 124527"/>
              <a:gd name="connsiteY4" fmla="*/ 57155 h 111150"/>
              <a:gd name="connsiteX5" fmla="*/ 124232 w 124527"/>
              <a:gd name="connsiteY5" fmla="*/ 5 h 1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27" h="111150">
                <a:moveTo>
                  <a:pt x="124232" y="5"/>
                </a:moveTo>
                <a:cubicBezTo>
                  <a:pt x="129524" y="-524"/>
                  <a:pt x="62319" y="35459"/>
                  <a:pt x="41682" y="53980"/>
                </a:cubicBezTo>
                <a:cubicBezTo>
                  <a:pt x="21045" y="72501"/>
                  <a:pt x="4111" y="112188"/>
                  <a:pt x="407" y="111130"/>
                </a:cubicBezTo>
                <a:cubicBezTo>
                  <a:pt x="-3297" y="110072"/>
                  <a:pt x="19457" y="47630"/>
                  <a:pt x="19457" y="47630"/>
                </a:cubicBezTo>
                <a:cubicBezTo>
                  <a:pt x="21044" y="38634"/>
                  <a:pt x="-5414" y="61918"/>
                  <a:pt x="9932" y="57155"/>
                </a:cubicBezTo>
                <a:cubicBezTo>
                  <a:pt x="25278" y="52392"/>
                  <a:pt x="118940" y="534"/>
                  <a:pt x="12423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F3BDE6DF-00C7-DA8F-D79E-251CE3A41B89}"/>
              </a:ext>
            </a:extLst>
          </p:cNvPr>
          <p:cNvSpPr/>
          <p:nvPr/>
        </p:nvSpPr>
        <p:spPr>
          <a:xfrm>
            <a:off x="6324598" y="2823134"/>
            <a:ext cx="721452" cy="266202"/>
          </a:xfrm>
          <a:custGeom>
            <a:avLst/>
            <a:gdLst>
              <a:gd name="connsiteX0" fmla="*/ 720727 w 721452"/>
              <a:gd name="connsiteY0" fmla="*/ 170891 h 266202"/>
              <a:gd name="connsiteX1" fmla="*/ 625477 w 721452"/>
              <a:gd name="connsiteY1" fmla="*/ 91516 h 266202"/>
              <a:gd name="connsiteX2" fmla="*/ 504827 w 721452"/>
              <a:gd name="connsiteY2" fmla="*/ 2616 h 266202"/>
              <a:gd name="connsiteX3" fmla="*/ 539752 w 721452"/>
              <a:gd name="connsiteY3" fmla="*/ 24841 h 266202"/>
              <a:gd name="connsiteX4" fmla="*/ 403227 w 721452"/>
              <a:gd name="connsiteY4" fmla="*/ 37541 h 266202"/>
              <a:gd name="connsiteX5" fmla="*/ 422277 w 721452"/>
              <a:gd name="connsiteY5" fmla="*/ 34366 h 266202"/>
              <a:gd name="connsiteX6" fmla="*/ 238127 w 721452"/>
              <a:gd name="connsiteY6" fmla="*/ 85166 h 266202"/>
              <a:gd name="connsiteX7" fmla="*/ 301627 w 721452"/>
              <a:gd name="connsiteY7" fmla="*/ 47066 h 266202"/>
              <a:gd name="connsiteX8" fmla="*/ 155577 w 721452"/>
              <a:gd name="connsiteY8" fmla="*/ 164541 h 266202"/>
              <a:gd name="connsiteX9" fmla="*/ 215902 w 721452"/>
              <a:gd name="connsiteY9" fmla="*/ 116916 h 266202"/>
              <a:gd name="connsiteX10" fmla="*/ 171452 w 721452"/>
              <a:gd name="connsiteY10" fmla="*/ 196291 h 266202"/>
              <a:gd name="connsiteX11" fmla="*/ 114302 w 721452"/>
              <a:gd name="connsiteY11" fmla="*/ 231216 h 266202"/>
              <a:gd name="connsiteX12" fmla="*/ 2 w 721452"/>
              <a:gd name="connsiteY12" fmla="*/ 266141 h 266202"/>
              <a:gd name="connsiteX13" fmla="*/ 117477 w 721452"/>
              <a:gd name="connsiteY13" fmla="*/ 237566 h 266202"/>
              <a:gd name="connsiteX14" fmla="*/ 327027 w 721452"/>
              <a:gd name="connsiteY14" fmla="*/ 164541 h 266202"/>
              <a:gd name="connsiteX15" fmla="*/ 349252 w 721452"/>
              <a:gd name="connsiteY15" fmla="*/ 155016 h 266202"/>
              <a:gd name="connsiteX16" fmla="*/ 488952 w 721452"/>
              <a:gd name="connsiteY16" fmla="*/ 116916 h 266202"/>
              <a:gd name="connsiteX17" fmla="*/ 596902 w 721452"/>
              <a:gd name="connsiteY17" fmla="*/ 148666 h 266202"/>
              <a:gd name="connsiteX18" fmla="*/ 574677 w 721452"/>
              <a:gd name="connsiteY18" fmla="*/ 139141 h 266202"/>
              <a:gd name="connsiteX19" fmla="*/ 720727 w 721452"/>
              <a:gd name="connsiteY19" fmla="*/ 170891 h 26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452" h="266202">
                <a:moveTo>
                  <a:pt x="720727" y="170891"/>
                </a:moveTo>
                <a:cubicBezTo>
                  <a:pt x="729194" y="162953"/>
                  <a:pt x="661460" y="119562"/>
                  <a:pt x="625477" y="91516"/>
                </a:cubicBezTo>
                <a:cubicBezTo>
                  <a:pt x="589494" y="63470"/>
                  <a:pt x="519114" y="13728"/>
                  <a:pt x="504827" y="2616"/>
                </a:cubicBezTo>
                <a:cubicBezTo>
                  <a:pt x="490539" y="-8497"/>
                  <a:pt x="556685" y="19020"/>
                  <a:pt x="539752" y="24841"/>
                </a:cubicBezTo>
                <a:cubicBezTo>
                  <a:pt x="522819" y="30662"/>
                  <a:pt x="403227" y="37541"/>
                  <a:pt x="403227" y="37541"/>
                </a:cubicBezTo>
                <a:cubicBezTo>
                  <a:pt x="383648" y="39128"/>
                  <a:pt x="449793" y="26429"/>
                  <a:pt x="422277" y="34366"/>
                </a:cubicBezTo>
                <a:cubicBezTo>
                  <a:pt x="394761" y="42303"/>
                  <a:pt x="258235" y="83049"/>
                  <a:pt x="238127" y="85166"/>
                </a:cubicBezTo>
                <a:cubicBezTo>
                  <a:pt x="218019" y="87283"/>
                  <a:pt x="315385" y="33837"/>
                  <a:pt x="301627" y="47066"/>
                </a:cubicBezTo>
                <a:cubicBezTo>
                  <a:pt x="287869" y="60295"/>
                  <a:pt x="169864" y="152899"/>
                  <a:pt x="155577" y="164541"/>
                </a:cubicBezTo>
                <a:cubicBezTo>
                  <a:pt x="141290" y="176183"/>
                  <a:pt x="213256" y="111624"/>
                  <a:pt x="215902" y="116916"/>
                </a:cubicBezTo>
                <a:cubicBezTo>
                  <a:pt x="218548" y="122208"/>
                  <a:pt x="188385" y="177241"/>
                  <a:pt x="171452" y="196291"/>
                </a:cubicBezTo>
                <a:cubicBezTo>
                  <a:pt x="154519" y="215341"/>
                  <a:pt x="142877" y="219574"/>
                  <a:pt x="114302" y="231216"/>
                </a:cubicBezTo>
                <a:cubicBezTo>
                  <a:pt x="85727" y="242858"/>
                  <a:pt x="-527" y="265083"/>
                  <a:pt x="2" y="266141"/>
                </a:cubicBezTo>
                <a:cubicBezTo>
                  <a:pt x="531" y="267199"/>
                  <a:pt x="62973" y="254499"/>
                  <a:pt x="117477" y="237566"/>
                </a:cubicBezTo>
                <a:cubicBezTo>
                  <a:pt x="171981" y="220633"/>
                  <a:pt x="288398" y="178299"/>
                  <a:pt x="327027" y="164541"/>
                </a:cubicBezTo>
                <a:cubicBezTo>
                  <a:pt x="365656" y="150783"/>
                  <a:pt x="322265" y="162953"/>
                  <a:pt x="349252" y="155016"/>
                </a:cubicBezTo>
                <a:cubicBezTo>
                  <a:pt x="376239" y="147079"/>
                  <a:pt x="447677" y="117974"/>
                  <a:pt x="488952" y="116916"/>
                </a:cubicBezTo>
                <a:cubicBezTo>
                  <a:pt x="530227" y="115858"/>
                  <a:pt x="582615" y="144962"/>
                  <a:pt x="596902" y="148666"/>
                </a:cubicBezTo>
                <a:cubicBezTo>
                  <a:pt x="611189" y="152370"/>
                  <a:pt x="558273" y="130145"/>
                  <a:pt x="574677" y="139141"/>
                </a:cubicBezTo>
                <a:cubicBezTo>
                  <a:pt x="591081" y="148137"/>
                  <a:pt x="712260" y="178829"/>
                  <a:pt x="720727" y="1708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D92B76FD-1F31-43CC-2353-FF99B994C45F}"/>
              </a:ext>
            </a:extLst>
          </p:cNvPr>
          <p:cNvSpPr/>
          <p:nvPr/>
        </p:nvSpPr>
        <p:spPr>
          <a:xfrm>
            <a:off x="6408224" y="2961408"/>
            <a:ext cx="722970" cy="237208"/>
          </a:xfrm>
          <a:custGeom>
            <a:avLst/>
            <a:gdLst>
              <a:gd name="connsiteX0" fmla="*/ 2101 w 722970"/>
              <a:gd name="connsiteY0" fmla="*/ 86592 h 237208"/>
              <a:gd name="connsiteX1" fmla="*/ 341826 w 722970"/>
              <a:gd name="connsiteY1" fmla="*/ 80242 h 237208"/>
              <a:gd name="connsiteX2" fmla="*/ 316426 w 722970"/>
              <a:gd name="connsiteY2" fmla="*/ 64367 h 237208"/>
              <a:gd name="connsiteX3" fmla="*/ 510101 w 722970"/>
              <a:gd name="connsiteY3" fmla="*/ 38967 h 237208"/>
              <a:gd name="connsiteX4" fmla="*/ 589476 w 722970"/>
              <a:gd name="connsiteY4" fmla="*/ 42142 h 237208"/>
              <a:gd name="connsiteX5" fmla="*/ 557726 w 722970"/>
              <a:gd name="connsiteY5" fmla="*/ 4042 h 237208"/>
              <a:gd name="connsiteX6" fmla="*/ 713301 w 722970"/>
              <a:gd name="connsiteY6" fmla="*/ 153267 h 237208"/>
              <a:gd name="connsiteX7" fmla="*/ 681551 w 722970"/>
              <a:gd name="connsiteY7" fmla="*/ 105642 h 237208"/>
              <a:gd name="connsiteX8" fmla="*/ 478351 w 722970"/>
              <a:gd name="connsiteY8" fmla="*/ 162792 h 237208"/>
              <a:gd name="connsiteX9" fmla="*/ 576776 w 722970"/>
              <a:gd name="connsiteY9" fmla="*/ 162792 h 237208"/>
              <a:gd name="connsiteX10" fmla="*/ 354526 w 722970"/>
              <a:gd name="connsiteY10" fmla="*/ 229467 h 237208"/>
              <a:gd name="connsiteX11" fmla="*/ 383101 w 722970"/>
              <a:gd name="connsiteY11" fmla="*/ 235817 h 237208"/>
              <a:gd name="connsiteX12" fmla="*/ 40201 w 722970"/>
              <a:gd name="connsiteY12" fmla="*/ 188192 h 237208"/>
              <a:gd name="connsiteX13" fmla="*/ 183076 w 722970"/>
              <a:gd name="connsiteY13" fmla="*/ 219942 h 237208"/>
              <a:gd name="connsiteX14" fmla="*/ 294201 w 722970"/>
              <a:gd name="connsiteY14" fmla="*/ 223117 h 237208"/>
              <a:gd name="connsiteX15" fmla="*/ 11626 w 722970"/>
              <a:gd name="connsiteY15" fmla="*/ 153267 h 237208"/>
              <a:gd name="connsiteX16" fmla="*/ 189426 w 722970"/>
              <a:gd name="connsiteY16" fmla="*/ 169142 h 237208"/>
              <a:gd name="connsiteX17" fmla="*/ 2101 w 722970"/>
              <a:gd name="connsiteY17" fmla="*/ 86592 h 23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2970" h="237208">
                <a:moveTo>
                  <a:pt x="2101" y="86592"/>
                </a:moveTo>
                <a:cubicBezTo>
                  <a:pt x="27501" y="71775"/>
                  <a:pt x="289439" y="83946"/>
                  <a:pt x="341826" y="80242"/>
                </a:cubicBezTo>
                <a:cubicBezTo>
                  <a:pt x="394214" y="76538"/>
                  <a:pt x="288380" y="71246"/>
                  <a:pt x="316426" y="64367"/>
                </a:cubicBezTo>
                <a:cubicBezTo>
                  <a:pt x="344472" y="57488"/>
                  <a:pt x="464593" y="42671"/>
                  <a:pt x="510101" y="38967"/>
                </a:cubicBezTo>
                <a:cubicBezTo>
                  <a:pt x="555609" y="35263"/>
                  <a:pt x="581539" y="47963"/>
                  <a:pt x="589476" y="42142"/>
                </a:cubicBezTo>
                <a:cubicBezTo>
                  <a:pt x="597413" y="36321"/>
                  <a:pt x="537089" y="-14479"/>
                  <a:pt x="557726" y="4042"/>
                </a:cubicBezTo>
                <a:cubicBezTo>
                  <a:pt x="578363" y="22563"/>
                  <a:pt x="692664" y="136334"/>
                  <a:pt x="713301" y="153267"/>
                </a:cubicBezTo>
                <a:cubicBezTo>
                  <a:pt x="733939" y="170200"/>
                  <a:pt x="720709" y="104055"/>
                  <a:pt x="681551" y="105642"/>
                </a:cubicBezTo>
                <a:cubicBezTo>
                  <a:pt x="642393" y="107229"/>
                  <a:pt x="495814" y="153267"/>
                  <a:pt x="478351" y="162792"/>
                </a:cubicBezTo>
                <a:cubicBezTo>
                  <a:pt x="460889" y="172317"/>
                  <a:pt x="597413" y="151680"/>
                  <a:pt x="576776" y="162792"/>
                </a:cubicBezTo>
                <a:cubicBezTo>
                  <a:pt x="556139" y="173904"/>
                  <a:pt x="386805" y="217296"/>
                  <a:pt x="354526" y="229467"/>
                </a:cubicBezTo>
                <a:cubicBezTo>
                  <a:pt x="322247" y="241638"/>
                  <a:pt x="383101" y="235817"/>
                  <a:pt x="383101" y="235817"/>
                </a:cubicBezTo>
                <a:lnTo>
                  <a:pt x="40201" y="188192"/>
                </a:lnTo>
                <a:cubicBezTo>
                  <a:pt x="6864" y="185546"/>
                  <a:pt x="140743" y="214121"/>
                  <a:pt x="183076" y="219942"/>
                </a:cubicBezTo>
                <a:cubicBezTo>
                  <a:pt x="225409" y="225763"/>
                  <a:pt x="322776" y="234229"/>
                  <a:pt x="294201" y="223117"/>
                </a:cubicBezTo>
                <a:cubicBezTo>
                  <a:pt x="265626" y="212005"/>
                  <a:pt x="29089" y="162263"/>
                  <a:pt x="11626" y="153267"/>
                </a:cubicBezTo>
                <a:cubicBezTo>
                  <a:pt x="-5837" y="144271"/>
                  <a:pt x="188897" y="176021"/>
                  <a:pt x="189426" y="169142"/>
                </a:cubicBezTo>
                <a:cubicBezTo>
                  <a:pt x="189955" y="162263"/>
                  <a:pt x="-23299" y="101409"/>
                  <a:pt x="2101" y="8659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D57C1FBC-61E5-4DC3-0123-5FCA57B7C098}"/>
              </a:ext>
            </a:extLst>
          </p:cNvPr>
          <p:cNvSpPr/>
          <p:nvPr/>
        </p:nvSpPr>
        <p:spPr>
          <a:xfrm>
            <a:off x="6943725" y="3186903"/>
            <a:ext cx="114480" cy="180647"/>
          </a:xfrm>
          <a:custGeom>
            <a:avLst/>
            <a:gdLst>
              <a:gd name="connsiteX0" fmla="*/ 0 w 114480"/>
              <a:gd name="connsiteY0" fmla="*/ 797 h 180647"/>
              <a:gd name="connsiteX1" fmla="*/ 38100 w 114480"/>
              <a:gd name="connsiteY1" fmla="*/ 99222 h 180647"/>
              <a:gd name="connsiteX2" fmla="*/ 19050 w 114480"/>
              <a:gd name="connsiteY2" fmla="*/ 178597 h 180647"/>
              <a:gd name="connsiteX3" fmla="*/ 53975 w 114480"/>
              <a:gd name="connsiteY3" fmla="*/ 156372 h 180647"/>
              <a:gd name="connsiteX4" fmla="*/ 95250 w 114480"/>
              <a:gd name="connsiteY4" fmla="*/ 146847 h 180647"/>
              <a:gd name="connsiteX5" fmla="*/ 60325 w 114480"/>
              <a:gd name="connsiteY5" fmla="*/ 105572 h 180647"/>
              <a:gd name="connsiteX6" fmla="*/ 114300 w 114480"/>
              <a:gd name="connsiteY6" fmla="*/ 57947 h 180647"/>
              <a:gd name="connsiteX7" fmla="*/ 38100 w 114480"/>
              <a:gd name="connsiteY7" fmla="*/ 156372 h 180647"/>
              <a:gd name="connsiteX8" fmla="*/ 0 w 114480"/>
              <a:gd name="connsiteY8" fmla="*/ 797 h 18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480" h="180647">
                <a:moveTo>
                  <a:pt x="0" y="797"/>
                </a:moveTo>
                <a:cubicBezTo>
                  <a:pt x="0" y="-8728"/>
                  <a:pt x="34925" y="69589"/>
                  <a:pt x="38100" y="99222"/>
                </a:cubicBezTo>
                <a:cubicBezTo>
                  <a:pt x="41275" y="128855"/>
                  <a:pt x="16404" y="169072"/>
                  <a:pt x="19050" y="178597"/>
                </a:cubicBezTo>
                <a:cubicBezTo>
                  <a:pt x="21696" y="188122"/>
                  <a:pt x="41275" y="161664"/>
                  <a:pt x="53975" y="156372"/>
                </a:cubicBezTo>
                <a:cubicBezTo>
                  <a:pt x="66675" y="151080"/>
                  <a:pt x="94192" y="155314"/>
                  <a:pt x="95250" y="146847"/>
                </a:cubicBezTo>
                <a:cubicBezTo>
                  <a:pt x="96308" y="138380"/>
                  <a:pt x="57150" y="120389"/>
                  <a:pt x="60325" y="105572"/>
                </a:cubicBezTo>
                <a:cubicBezTo>
                  <a:pt x="63500" y="90755"/>
                  <a:pt x="118004" y="49480"/>
                  <a:pt x="114300" y="57947"/>
                </a:cubicBezTo>
                <a:cubicBezTo>
                  <a:pt x="110596" y="66414"/>
                  <a:pt x="54504" y="161135"/>
                  <a:pt x="38100" y="156372"/>
                </a:cubicBezTo>
                <a:cubicBezTo>
                  <a:pt x="21696" y="151609"/>
                  <a:pt x="0" y="10322"/>
                  <a:pt x="0" y="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B124E549-A4AB-D077-0903-9D95559C0E5E}"/>
              </a:ext>
            </a:extLst>
          </p:cNvPr>
          <p:cNvSpPr/>
          <p:nvPr/>
        </p:nvSpPr>
        <p:spPr>
          <a:xfrm>
            <a:off x="7610228" y="3111001"/>
            <a:ext cx="335858" cy="81092"/>
          </a:xfrm>
          <a:custGeom>
            <a:avLst/>
            <a:gdLst>
              <a:gd name="connsiteX0" fmla="*/ 247 w 335858"/>
              <a:gd name="connsiteY0" fmla="*/ 499 h 81092"/>
              <a:gd name="connsiteX1" fmla="*/ 174872 w 335858"/>
              <a:gd name="connsiteY1" fmla="*/ 60824 h 81092"/>
              <a:gd name="connsiteX2" fmla="*/ 146297 w 335858"/>
              <a:gd name="connsiteY2" fmla="*/ 73524 h 81092"/>
              <a:gd name="connsiteX3" fmla="*/ 333622 w 335858"/>
              <a:gd name="connsiteY3" fmla="*/ 76699 h 81092"/>
              <a:gd name="connsiteX4" fmla="*/ 244722 w 335858"/>
              <a:gd name="connsiteY4" fmla="*/ 79874 h 81092"/>
              <a:gd name="connsiteX5" fmla="*/ 171697 w 335858"/>
              <a:gd name="connsiteY5" fmla="*/ 54474 h 81092"/>
              <a:gd name="connsiteX6" fmla="*/ 136772 w 335858"/>
              <a:gd name="connsiteY6" fmla="*/ 32249 h 81092"/>
              <a:gd name="connsiteX7" fmla="*/ 247 w 335858"/>
              <a:gd name="connsiteY7" fmla="*/ 499 h 8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858" h="81092">
                <a:moveTo>
                  <a:pt x="247" y="499"/>
                </a:moveTo>
                <a:cubicBezTo>
                  <a:pt x="6597" y="5261"/>
                  <a:pt x="150530" y="48653"/>
                  <a:pt x="174872" y="60824"/>
                </a:cubicBezTo>
                <a:cubicBezTo>
                  <a:pt x="199214" y="72995"/>
                  <a:pt x="119839" y="70878"/>
                  <a:pt x="146297" y="73524"/>
                </a:cubicBezTo>
                <a:cubicBezTo>
                  <a:pt x="172755" y="76170"/>
                  <a:pt x="317218" y="75641"/>
                  <a:pt x="333622" y="76699"/>
                </a:cubicBezTo>
                <a:cubicBezTo>
                  <a:pt x="350026" y="77757"/>
                  <a:pt x="271709" y="83578"/>
                  <a:pt x="244722" y="79874"/>
                </a:cubicBezTo>
                <a:cubicBezTo>
                  <a:pt x="217735" y="76170"/>
                  <a:pt x="189689" y="62412"/>
                  <a:pt x="171697" y="54474"/>
                </a:cubicBezTo>
                <a:cubicBezTo>
                  <a:pt x="153705" y="46537"/>
                  <a:pt x="162172" y="38070"/>
                  <a:pt x="136772" y="32249"/>
                </a:cubicBezTo>
                <a:cubicBezTo>
                  <a:pt x="111372" y="26428"/>
                  <a:pt x="-6103" y="-4263"/>
                  <a:pt x="247" y="4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C8B17375-0D95-555F-4F56-CA8FCD1A1DE0}"/>
              </a:ext>
            </a:extLst>
          </p:cNvPr>
          <p:cNvSpPr/>
          <p:nvPr/>
        </p:nvSpPr>
        <p:spPr>
          <a:xfrm>
            <a:off x="7867642" y="3178174"/>
            <a:ext cx="45319" cy="315104"/>
          </a:xfrm>
          <a:custGeom>
            <a:avLst/>
            <a:gdLst>
              <a:gd name="connsiteX0" fmla="*/ 28583 w 45319"/>
              <a:gd name="connsiteY0" fmla="*/ 1 h 315104"/>
              <a:gd name="connsiteX1" fmla="*/ 9533 w 45319"/>
              <a:gd name="connsiteY1" fmla="*/ 152401 h 315104"/>
              <a:gd name="connsiteX2" fmla="*/ 44458 w 45319"/>
              <a:gd name="connsiteY2" fmla="*/ 311151 h 315104"/>
              <a:gd name="connsiteX3" fmla="*/ 31758 w 45319"/>
              <a:gd name="connsiteY3" fmla="*/ 257176 h 315104"/>
              <a:gd name="connsiteX4" fmla="*/ 8 w 45319"/>
              <a:gd name="connsiteY4" fmla="*/ 149226 h 315104"/>
              <a:gd name="connsiteX5" fmla="*/ 28583 w 45319"/>
              <a:gd name="connsiteY5" fmla="*/ 1 h 315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19" h="315104">
                <a:moveTo>
                  <a:pt x="28583" y="1"/>
                </a:moveTo>
                <a:cubicBezTo>
                  <a:pt x="30170" y="530"/>
                  <a:pt x="6887" y="100543"/>
                  <a:pt x="9533" y="152401"/>
                </a:cubicBezTo>
                <a:cubicBezTo>
                  <a:pt x="12179" y="204259"/>
                  <a:pt x="40754" y="293689"/>
                  <a:pt x="44458" y="311151"/>
                </a:cubicBezTo>
                <a:cubicBezTo>
                  <a:pt x="48162" y="328613"/>
                  <a:pt x="39166" y="284163"/>
                  <a:pt x="31758" y="257176"/>
                </a:cubicBezTo>
                <a:cubicBezTo>
                  <a:pt x="24350" y="230189"/>
                  <a:pt x="-521" y="186797"/>
                  <a:pt x="8" y="149226"/>
                </a:cubicBezTo>
                <a:cubicBezTo>
                  <a:pt x="537" y="111655"/>
                  <a:pt x="26996" y="-528"/>
                  <a:pt x="28583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B1784D34-AE0D-B940-C7CD-07638CDCEB53}"/>
              </a:ext>
            </a:extLst>
          </p:cNvPr>
          <p:cNvSpPr/>
          <p:nvPr/>
        </p:nvSpPr>
        <p:spPr>
          <a:xfrm>
            <a:off x="6828194" y="3652005"/>
            <a:ext cx="350482" cy="124379"/>
          </a:xfrm>
          <a:custGeom>
            <a:avLst/>
            <a:gdLst>
              <a:gd name="connsiteX0" fmla="*/ 350481 w 350482"/>
              <a:gd name="connsiteY0" fmla="*/ 34170 h 124379"/>
              <a:gd name="connsiteX1" fmla="*/ 188556 w 350482"/>
              <a:gd name="connsiteY1" fmla="*/ 34170 h 124379"/>
              <a:gd name="connsiteX2" fmla="*/ 102831 w 350482"/>
              <a:gd name="connsiteY2" fmla="*/ 5595 h 124379"/>
              <a:gd name="connsiteX3" fmla="*/ 134581 w 350482"/>
              <a:gd name="connsiteY3" fmla="*/ 11945 h 124379"/>
              <a:gd name="connsiteX4" fmla="*/ 1231 w 350482"/>
              <a:gd name="connsiteY4" fmla="*/ 123070 h 124379"/>
              <a:gd name="connsiteX5" fmla="*/ 74256 w 350482"/>
              <a:gd name="connsiteY5" fmla="*/ 72270 h 124379"/>
              <a:gd name="connsiteX6" fmla="*/ 175856 w 350482"/>
              <a:gd name="connsiteY6" fmla="*/ 62745 h 124379"/>
              <a:gd name="connsiteX7" fmla="*/ 185381 w 350482"/>
              <a:gd name="connsiteY7" fmla="*/ 50045 h 124379"/>
              <a:gd name="connsiteX8" fmla="*/ 350481 w 350482"/>
              <a:gd name="connsiteY8" fmla="*/ 34170 h 1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0482" h="124379">
                <a:moveTo>
                  <a:pt x="350481" y="34170"/>
                </a:moveTo>
                <a:cubicBezTo>
                  <a:pt x="351010" y="31524"/>
                  <a:pt x="229831" y="38932"/>
                  <a:pt x="188556" y="34170"/>
                </a:cubicBezTo>
                <a:cubicBezTo>
                  <a:pt x="147281" y="29408"/>
                  <a:pt x="111827" y="9299"/>
                  <a:pt x="102831" y="5595"/>
                </a:cubicBezTo>
                <a:cubicBezTo>
                  <a:pt x="93835" y="1891"/>
                  <a:pt x="151514" y="-7634"/>
                  <a:pt x="134581" y="11945"/>
                </a:cubicBezTo>
                <a:cubicBezTo>
                  <a:pt x="117648" y="31524"/>
                  <a:pt x="11285" y="113016"/>
                  <a:pt x="1231" y="123070"/>
                </a:cubicBezTo>
                <a:cubicBezTo>
                  <a:pt x="-8823" y="133124"/>
                  <a:pt x="45152" y="82324"/>
                  <a:pt x="74256" y="72270"/>
                </a:cubicBezTo>
                <a:cubicBezTo>
                  <a:pt x="103360" y="62216"/>
                  <a:pt x="157335" y="66449"/>
                  <a:pt x="175856" y="62745"/>
                </a:cubicBezTo>
                <a:cubicBezTo>
                  <a:pt x="194377" y="59041"/>
                  <a:pt x="162627" y="52691"/>
                  <a:pt x="185381" y="50045"/>
                </a:cubicBezTo>
                <a:cubicBezTo>
                  <a:pt x="208135" y="47399"/>
                  <a:pt x="349952" y="36816"/>
                  <a:pt x="350481" y="341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EC53B84E-6B78-E1A7-2A01-72D6F67FC965}"/>
              </a:ext>
            </a:extLst>
          </p:cNvPr>
          <p:cNvSpPr/>
          <p:nvPr/>
        </p:nvSpPr>
        <p:spPr>
          <a:xfrm>
            <a:off x="7572375" y="3552652"/>
            <a:ext cx="321227" cy="95423"/>
          </a:xfrm>
          <a:custGeom>
            <a:avLst/>
            <a:gdLst>
              <a:gd name="connsiteX0" fmla="*/ 0 w 321227"/>
              <a:gd name="connsiteY0" fmla="*/ 95423 h 95423"/>
              <a:gd name="connsiteX1" fmla="*/ 177800 w 321227"/>
              <a:gd name="connsiteY1" fmla="*/ 63673 h 95423"/>
              <a:gd name="connsiteX2" fmla="*/ 184150 w 321227"/>
              <a:gd name="connsiteY2" fmla="*/ 41448 h 95423"/>
              <a:gd name="connsiteX3" fmla="*/ 320675 w 321227"/>
              <a:gd name="connsiteY3" fmla="*/ 92248 h 95423"/>
              <a:gd name="connsiteX4" fmla="*/ 231775 w 321227"/>
              <a:gd name="connsiteY4" fmla="*/ 54148 h 95423"/>
              <a:gd name="connsiteX5" fmla="*/ 219075 w 321227"/>
              <a:gd name="connsiteY5" fmla="*/ 28748 h 95423"/>
              <a:gd name="connsiteX6" fmla="*/ 250825 w 321227"/>
              <a:gd name="connsiteY6" fmla="*/ 173 h 95423"/>
              <a:gd name="connsiteX7" fmla="*/ 212725 w 321227"/>
              <a:gd name="connsiteY7" fmla="*/ 16048 h 95423"/>
              <a:gd name="connsiteX8" fmla="*/ 0 w 321227"/>
              <a:gd name="connsiteY8" fmla="*/ 95423 h 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227" h="95423">
                <a:moveTo>
                  <a:pt x="0" y="95423"/>
                </a:moveTo>
                <a:cubicBezTo>
                  <a:pt x="73554" y="84046"/>
                  <a:pt x="147108" y="72669"/>
                  <a:pt x="177800" y="63673"/>
                </a:cubicBezTo>
                <a:cubicBezTo>
                  <a:pt x="208492" y="54677"/>
                  <a:pt x="160338" y="36686"/>
                  <a:pt x="184150" y="41448"/>
                </a:cubicBezTo>
                <a:cubicBezTo>
                  <a:pt x="207962" y="46210"/>
                  <a:pt x="312738" y="90131"/>
                  <a:pt x="320675" y="92248"/>
                </a:cubicBezTo>
                <a:cubicBezTo>
                  <a:pt x="328612" y="94365"/>
                  <a:pt x="248708" y="64731"/>
                  <a:pt x="231775" y="54148"/>
                </a:cubicBezTo>
                <a:cubicBezTo>
                  <a:pt x="214842" y="43565"/>
                  <a:pt x="215900" y="37744"/>
                  <a:pt x="219075" y="28748"/>
                </a:cubicBezTo>
                <a:cubicBezTo>
                  <a:pt x="222250" y="19752"/>
                  <a:pt x="251883" y="2290"/>
                  <a:pt x="250825" y="173"/>
                </a:cubicBezTo>
                <a:cubicBezTo>
                  <a:pt x="249767" y="-1944"/>
                  <a:pt x="212725" y="16048"/>
                  <a:pt x="212725" y="16048"/>
                </a:cubicBezTo>
                <a:lnTo>
                  <a:pt x="0" y="95423"/>
                </a:ln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61979959-7A8B-EF02-6CD4-A0818775EF08}"/>
              </a:ext>
            </a:extLst>
          </p:cNvPr>
          <p:cNvSpPr/>
          <p:nvPr/>
        </p:nvSpPr>
        <p:spPr>
          <a:xfrm>
            <a:off x="7899578" y="3111450"/>
            <a:ext cx="142791" cy="360156"/>
          </a:xfrm>
          <a:custGeom>
            <a:avLst/>
            <a:gdLst>
              <a:gd name="connsiteX0" fmla="*/ 142697 w 142791"/>
              <a:gd name="connsiteY0" fmla="*/ 50 h 360156"/>
              <a:gd name="connsiteX1" fmla="*/ 25222 w 142791"/>
              <a:gd name="connsiteY1" fmla="*/ 203250 h 360156"/>
              <a:gd name="connsiteX2" fmla="*/ 53797 w 142791"/>
              <a:gd name="connsiteY2" fmla="*/ 355650 h 360156"/>
              <a:gd name="connsiteX3" fmla="*/ 44272 w 142791"/>
              <a:gd name="connsiteY3" fmla="*/ 311200 h 360156"/>
              <a:gd name="connsiteX4" fmla="*/ 2997 w 142791"/>
              <a:gd name="connsiteY4" fmla="*/ 222300 h 360156"/>
              <a:gd name="connsiteX5" fmla="*/ 142697 w 142791"/>
              <a:gd name="connsiteY5" fmla="*/ 50 h 36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91" h="360156">
                <a:moveTo>
                  <a:pt x="142697" y="50"/>
                </a:moveTo>
                <a:cubicBezTo>
                  <a:pt x="146401" y="-3125"/>
                  <a:pt x="40039" y="143983"/>
                  <a:pt x="25222" y="203250"/>
                </a:cubicBezTo>
                <a:cubicBezTo>
                  <a:pt x="10405" y="262517"/>
                  <a:pt x="50622" y="337658"/>
                  <a:pt x="53797" y="355650"/>
                </a:cubicBezTo>
                <a:cubicBezTo>
                  <a:pt x="56972" y="373642"/>
                  <a:pt x="52739" y="333425"/>
                  <a:pt x="44272" y="311200"/>
                </a:cubicBezTo>
                <a:cubicBezTo>
                  <a:pt x="35805" y="288975"/>
                  <a:pt x="-12349" y="270454"/>
                  <a:pt x="2997" y="222300"/>
                </a:cubicBezTo>
                <a:cubicBezTo>
                  <a:pt x="18343" y="174146"/>
                  <a:pt x="138993" y="3225"/>
                  <a:pt x="142697" y="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DE76F714-69BA-0223-26A4-2786E92FCB5E}"/>
              </a:ext>
            </a:extLst>
          </p:cNvPr>
          <p:cNvSpPr/>
          <p:nvPr/>
        </p:nvSpPr>
        <p:spPr>
          <a:xfrm>
            <a:off x="6718107" y="3244836"/>
            <a:ext cx="222446" cy="327047"/>
          </a:xfrm>
          <a:custGeom>
            <a:avLst/>
            <a:gdLst>
              <a:gd name="connsiteX0" fmla="*/ 193 w 222446"/>
              <a:gd name="connsiteY0" fmla="*/ 14 h 327047"/>
              <a:gd name="connsiteX1" fmla="*/ 95443 w 222446"/>
              <a:gd name="connsiteY1" fmla="*/ 171464 h 327047"/>
              <a:gd name="connsiteX2" fmla="*/ 92268 w 222446"/>
              <a:gd name="connsiteY2" fmla="*/ 250839 h 327047"/>
              <a:gd name="connsiteX3" fmla="*/ 136718 w 222446"/>
              <a:gd name="connsiteY3" fmla="*/ 200039 h 327047"/>
              <a:gd name="connsiteX4" fmla="*/ 57343 w 222446"/>
              <a:gd name="connsiteY4" fmla="*/ 327039 h 327047"/>
              <a:gd name="connsiteX5" fmla="*/ 120843 w 222446"/>
              <a:gd name="connsiteY5" fmla="*/ 206389 h 327047"/>
              <a:gd name="connsiteX6" fmla="*/ 222443 w 222446"/>
              <a:gd name="connsiteY6" fmla="*/ 152414 h 327047"/>
              <a:gd name="connsiteX7" fmla="*/ 124018 w 222446"/>
              <a:gd name="connsiteY7" fmla="*/ 180989 h 327047"/>
              <a:gd name="connsiteX8" fmla="*/ 193 w 222446"/>
              <a:gd name="connsiteY8" fmla="*/ 14 h 32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446" h="327047">
                <a:moveTo>
                  <a:pt x="193" y="14"/>
                </a:moveTo>
                <a:cubicBezTo>
                  <a:pt x="-4569" y="-1573"/>
                  <a:pt x="80097" y="129660"/>
                  <a:pt x="95443" y="171464"/>
                </a:cubicBezTo>
                <a:cubicBezTo>
                  <a:pt x="110789" y="213268"/>
                  <a:pt x="85389" y="246077"/>
                  <a:pt x="92268" y="250839"/>
                </a:cubicBezTo>
                <a:cubicBezTo>
                  <a:pt x="99147" y="255601"/>
                  <a:pt x="142539" y="187339"/>
                  <a:pt x="136718" y="200039"/>
                </a:cubicBezTo>
                <a:cubicBezTo>
                  <a:pt x="130897" y="212739"/>
                  <a:pt x="59989" y="325981"/>
                  <a:pt x="57343" y="327039"/>
                </a:cubicBezTo>
                <a:cubicBezTo>
                  <a:pt x="54697" y="328097"/>
                  <a:pt x="93326" y="235493"/>
                  <a:pt x="120843" y="206389"/>
                </a:cubicBezTo>
                <a:cubicBezTo>
                  <a:pt x="148360" y="177285"/>
                  <a:pt x="221914" y="156647"/>
                  <a:pt x="222443" y="152414"/>
                </a:cubicBezTo>
                <a:cubicBezTo>
                  <a:pt x="222972" y="148181"/>
                  <a:pt x="159472" y="200039"/>
                  <a:pt x="124018" y="180989"/>
                </a:cubicBezTo>
                <a:cubicBezTo>
                  <a:pt x="88564" y="161939"/>
                  <a:pt x="4955" y="1601"/>
                  <a:pt x="193" y="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6A25DA03-4009-DB1C-6D1F-8A0B66284114}"/>
              </a:ext>
            </a:extLst>
          </p:cNvPr>
          <p:cNvSpPr/>
          <p:nvPr/>
        </p:nvSpPr>
        <p:spPr>
          <a:xfrm>
            <a:off x="6635733" y="3235192"/>
            <a:ext cx="62655" cy="247041"/>
          </a:xfrm>
          <a:custGeom>
            <a:avLst/>
            <a:gdLst>
              <a:gd name="connsiteX0" fmla="*/ 28592 w 62655"/>
              <a:gd name="connsiteY0" fmla="*/ 133 h 247041"/>
              <a:gd name="connsiteX1" fmla="*/ 57167 w 62655"/>
              <a:gd name="connsiteY1" fmla="*/ 111258 h 247041"/>
              <a:gd name="connsiteX2" fmla="*/ 50817 w 62655"/>
              <a:gd name="connsiteY2" fmla="*/ 244608 h 247041"/>
              <a:gd name="connsiteX3" fmla="*/ 60342 w 62655"/>
              <a:gd name="connsiteY3" fmla="*/ 187458 h 247041"/>
              <a:gd name="connsiteX4" fmla="*/ 17 w 62655"/>
              <a:gd name="connsiteY4" fmla="*/ 63633 h 247041"/>
              <a:gd name="connsiteX5" fmla="*/ 53992 w 62655"/>
              <a:gd name="connsiteY5" fmla="*/ 133483 h 247041"/>
              <a:gd name="connsiteX6" fmla="*/ 28592 w 62655"/>
              <a:gd name="connsiteY6" fmla="*/ 133 h 24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655" h="247041">
                <a:moveTo>
                  <a:pt x="28592" y="133"/>
                </a:moveTo>
                <a:cubicBezTo>
                  <a:pt x="29121" y="-3571"/>
                  <a:pt x="53463" y="70512"/>
                  <a:pt x="57167" y="111258"/>
                </a:cubicBezTo>
                <a:cubicBezTo>
                  <a:pt x="60871" y="152004"/>
                  <a:pt x="50288" y="231908"/>
                  <a:pt x="50817" y="244608"/>
                </a:cubicBezTo>
                <a:cubicBezTo>
                  <a:pt x="51346" y="257308"/>
                  <a:pt x="68809" y="217621"/>
                  <a:pt x="60342" y="187458"/>
                </a:cubicBezTo>
                <a:cubicBezTo>
                  <a:pt x="51875" y="157296"/>
                  <a:pt x="1075" y="72629"/>
                  <a:pt x="17" y="63633"/>
                </a:cubicBezTo>
                <a:cubicBezTo>
                  <a:pt x="-1041" y="54637"/>
                  <a:pt x="47113" y="137716"/>
                  <a:pt x="53992" y="133483"/>
                </a:cubicBezTo>
                <a:cubicBezTo>
                  <a:pt x="60871" y="129250"/>
                  <a:pt x="28063" y="3837"/>
                  <a:pt x="28592" y="1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124E8AAD-8049-1EF3-2D71-EECD4163B1C1}"/>
              </a:ext>
            </a:extLst>
          </p:cNvPr>
          <p:cNvSpPr/>
          <p:nvPr/>
        </p:nvSpPr>
        <p:spPr>
          <a:xfrm>
            <a:off x="7749704" y="3180611"/>
            <a:ext cx="83101" cy="362689"/>
          </a:xfrm>
          <a:custGeom>
            <a:avLst/>
            <a:gdLst>
              <a:gd name="connsiteX0" fmla="*/ 38571 w 83101"/>
              <a:gd name="connsiteY0" fmla="*/ 739 h 362689"/>
              <a:gd name="connsiteX1" fmla="*/ 38571 w 83101"/>
              <a:gd name="connsiteY1" fmla="*/ 222989 h 362689"/>
              <a:gd name="connsiteX2" fmla="*/ 76671 w 83101"/>
              <a:gd name="connsiteY2" fmla="*/ 311889 h 362689"/>
              <a:gd name="connsiteX3" fmla="*/ 54446 w 83101"/>
              <a:gd name="connsiteY3" fmla="*/ 299189 h 362689"/>
              <a:gd name="connsiteX4" fmla="*/ 83021 w 83101"/>
              <a:gd name="connsiteY4" fmla="*/ 362689 h 362689"/>
              <a:gd name="connsiteX5" fmla="*/ 60796 w 83101"/>
              <a:gd name="connsiteY5" fmla="*/ 299189 h 362689"/>
              <a:gd name="connsiteX6" fmla="*/ 471 w 83101"/>
              <a:gd name="connsiteY6" fmla="*/ 188064 h 362689"/>
              <a:gd name="connsiteX7" fmla="*/ 32221 w 83101"/>
              <a:gd name="connsiteY7" fmla="*/ 232514 h 362689"/>
              <a:gd name="connsiteX8" fmla="*/ 22696 w 83101"/>
              <a:gd name="connsiteY8" fmla="*/ 153139 h 362689"/>
              <a:gd name="connsiteX9" fmla="*/ 38571 w 83101"/>
              <a:gd name="connsiteY9" fmla="*/ 739 h 36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101" h="362689">
                <a:moveTo>
                  <a:pt x="38571" y="739"/>
                </a:moveTo>
                <a:cubicBezTo>
                  <a:pt x="41217" y="12381"/>
                  <a:pt x="32221" y="171131"/>
                  <a:pt x="38571" y="222989"/>
                </a:cubicBezTo>
                <a:cubicBezTo>
                  <a:pt x="44921" y="274847"/>
                  <a:pt x="74025" y="299189"/>
                  <a:pt x="76671" y="311889"/>
                </a:cubicBezTo>
                <a:cubicBezTo>
                  <a:pt x="79317" y="324589"/>
                  <a:pt x="53388" y="290722"/>
                  <a:pt x="54446" y="299189"/>
                </a:cubicBezTo>
                <a:cubicBezTo>
                  <a:pt x="55504" y="307656"/>
                  <a:pt x="81963" y="362689"/>
                  <a:pt x="83021" y="362689"/>
                </a:cubicBezTo>
                <a:cubicBezTo>
                  <a:pt x="84079" y="362689"/>
                  <a:pt x="74554" y="328293"/>
                  <a:pt x="60796" y="299189"/>
                </a:cubicBezTo>
                <a:cubicBezTo>
                  <a:pt x="47038" y="270085"/>
                  <a:pt x="5233" y="199176"/>
                  <a:pt x="471" y="188064"/>
                </a:cubicBezTo>
                <a:cubicBezTo>
                  <a:pt x="-4291" y="176952"/>
                  <a:pt x="28517" y="238335"/>
                  <a:pt x="32221" y="232514"/>
                </a:cubicBezTo>
                <a:cubicBezTo>
                  <a:pt x="35925" y="226693"/>
                  <a:pt x="18992" y="188064"/>
                  <a:pt x="22696" y="153139"/>
                </a:cubicBezTo>
                <a:cubicBezTo>
                  <a:pt x="26400" y="118214"/>
                  <a:pt x="35925" y="-10903"/>
                  <a:pt x="38571" y="73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E823977-4196-1786-8220-C4051D96546F}"/>
              </a:ext>
            </a:extLst>
          </p:cNvPr>
          <p:cNvSpPr/>
          <p:nvPr/>
        </p:nvSpPr>
        <p:spPr>
          <a:xfrm>
            <a:off x="6808148" y="1600141"/>
            <a:ext cx="920165" cy="1045669"/>
          </a:xfrm>
          <a:custGeom>
            <a:avLst/>
            <a:gdLst>
              <a:gd name="connsiteX0" fmla="*/ 30802 w 920165"/>
              <a:gd name="connsiteY0" fmla="*/ 3234 h 1045669"/>
              <a:gd name="connsiteX1" fmla="*/ 691202 w 920165"/>
              <a:gd name="connsiteY1" fmla="*/ 641409 h 1045669"/>
              <a:gd name="connsiteX2" fmla="*/ 649927 w 920165"/>
              <a:gd name="connsiteY2" fmla="*/ 603309 h 1045669"/>
              <a:gd name="connsiteX3" fmla="*/ 919802 w 920165"/>
              <a:gd name="connsiteY3" fmla="*/ 1041459 h 1045669"/>
              <a:gd name="connsiteX4" fmla="*/ 694377 w 920165"/>
              <a:gd name="connsiteY4" fmla="*/ 806509 h 1045669"/>
              <a:gd name="connsiteX5" fmla="*/ 164152 w 920165"/>
              <a:gd name="connsiteY5" fmla="*/ 501709 h 1045669"/>
              <a:gd name="connsiteX6" fmla="*/ 268927 w 920165"/>
              <a:gd name="connsiteY6" fmla="*/ 590609 h 1045669"/>
              <a:gd name="connsiteX7" fmla="*/ 2227 w 920165"/>
              <a:gd name="connsiteY7" fmla="*/ 196909 h 1045669"/>
              <a:gd name="connsiteX8" fmla="*/ 135577 w 920165"/>
              <a:gd name="connsiteY8" fmla="*/ 384234 h 1045669"/>
              <a:gd name="connsiteX9" fmla="*/ 30802 w 920165"/>
              <a:gd name="connsiteY9" fmla="*/ 3234 h 104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0165" h="1045669">
                <a:moveTo>
                  <a:pt x="30802" y="3234"/>
                </a:moveTo>
                <a:cubicBezTo>
                  <a:pt x="123406" y="46096"/>
                  <a:pt x="588015" y="541397"/>
                  <a:pt x="691202" y="641409"/>
                </a:cubicBezTo>
                <a:cubicBezTo>
                  <a:pt x="794389" y="741421"/>
                  <a:pt x="611827" y="536634"/>
                  <a:pt x="649927" y="603309"/>
                </a:cubicBezTo>
                <a:cubicBezTo>
                  <a:pt x="688027" y="669984"/>
                  <a:pt x="912394" y="1007592"/>
                  <a:pt x="919802" y="1041459"/>
                </a:cubicBezTo>
                <a:cubicBezTo>
                  <a:pt x="927210" y="1075326"/>
                  <a:pt x="820319" y="896467"/>
                  <a:pt x="694377" y="806509"/>
                </a:cubicBezTo>
                <a:cubicBezTo>
                  <a:pt x="568435" y="716551"/>
                  <a:pt x="235060" y="537692"/>
                  <a:pt x="164152" y="501709"/>
                </a:cubicBezTo>
                <a:cubicBezTo>
                  <a:pt x="93244" y="465726"/>
                  <a:pt x="295914" y="641409"/>
                  <a:pt x="268927" y="590609"/>
                </a:cubicBezTo>
                <a:cubicBezTo>
                  <a:pt x="241940" y="539809"/>
                  <a:pt x="24452" y="231305"/>
                  <a:pt x="2227" y="196909"/>
                </a:cubicBezTo>
                <a:cubicBezTo>
                  <a:pt x="-19998" y="162513"/>
                  <a:pt x="131344" y="411222"/>
                  <a:pt x="135577" y="384234"/>
                </a:cubicBezTo>
                <a:cubicBezTo>
                  <a:pt x="139810" y="357247"/>
                  <a:pt x="-61802" y="-39628"/>
                  <a:pt x="30802" y="323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EC97EECD-7E49-903A-F7C9-0542FBB0BE24}"/>
              </a:ext>
            </a:extLst>
          </p:cNvPr>
          <p:cNvSpPr/>
          <p:nvPr/>
        </p:nvSpPr>
        <p:spPr>
          <a:xfrm>
            <a:off x="7385050" y="2476144"/>
            <a:ext cx="782630" cy="600644"/>
          </a:xfrm>
          <a:custGeom>
            <a:avLst/>
            <a:gdLst>
              <a:gd name="connsiteX0" fmla="*/ 0 w 782630"/>
              <a:gd name="connsiteY0" fmla="*/ 206731 h 600644"/>
              <a:gd name="connsiteX1" fmla="*/ 327025 w 782630"/>
              <a:gd name="connsiteY1" fmla="*/ 203556 h 600644"/>
              <a:gd name="connsiteX2" fmla="*/ 479425 w 782630"/>
              <a:gd name="connsiteY2" fmla="*/ 219431 h 600644"/>
              <a:gd name="connsiteX3" fmla="*/ 336550 w 782630"/>
              <a:gd name="connsiteY3" fmla="*/ 241656 h 600644"/>
              <a:gd name="connsiteX4" fmla="*/ 368300 w 782630"/>
              <a:gd name="connsiteY4" fmla="*/ 260706 h 600644"/>
              <a:gd name="connsiteX5" fmla="*/ 130175 w 782630"/>
              <a:gd name="connsiteY5" fmla="*/ 352781 h 600644"/>
              <a:gd name="connsiteX6" fmla="*/ 365125 w 782630"/>
              <a:gd name="connsiteY6" fmla="*/ 314681 h 600644"/>
              <a:gd name="connsiteX7" fmla="*/ 527050 w 782630"/>
              <a:gd name="connsiteY7" fmla="*/ 435331 h 600644"/>
              <a:gd name="connsiteX8" fmla="*/ 479425 w 782630"/>
              <a:gd name="connsiteY8" fmla="*/ 403581 h 600644"/>
              <a:gd name="connsiteX9" fmla="*/ 781050 w 782630"/>
              <a:gd name="connsiteY9" fmla="*/ 600431 h 600644"/>
              <a:gd name="connsiteX10" fmla="*/ 584200 w 782630"/>
              <a:gd name="connsiteY10" fmla="*/ 432156 h 600644"/>
              <a:gd name="connsiteX11" fmla="*/ 282575 w 782630"/>
              <a:gd name="connsiteY11" fmla="*/ 16231 h 600644"/>
              <a:gd name="connsiteX12" fmla="*/ 301625 w 782630"/>
              <a:gd name="connsiteY12" fmla="*/ 89256 h 600644"/>
              <a:gd name="connsiteX13" fmla="*/ 222250 w 782630"/>
              <a:gd name="connsiteY13" fmla="*/ 133706 h 600644"/>
              <a:gd name="connsiteX14" fmla="*/ 323850 w 782630"/>
              <a:gd name="connsiteY14" fmla="*/ 121006 h 600644"/>
              <a:gd name="connsiteX15" fmla="*/ 0 w 782630"/>
              <a:gd name="connsiteY15" fmla="*/ 206731 h 60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82630" h="600644">
                <a:moveTo>
                  <a:pt x="0" y="206731"/>
                </a:moveTo>
                <a:cubicBezTo>
                  <a:pt x="529" y="220489"/>
                  <a:pt x="247121" y="201439"/>
                  <a:pt x="327025" y="203556"/>
                </a:cubicBezTo>
                <a:cubicBezTo>
                  <a:pt x="406929" y="205673"/>
                  <a:pt x="477838" y="213081"/>
                  <a:pt x="479425" y="219431"/>
                </a:cubicBezTo>
                <a:cubicBezTo>
                  <a:pt x="481013" y="225781"/>
                  <a:pt x="355071" y="234777"/>
                  <a:pt x="336550" y="241656"/>
                </a:cubicBezTo>
                <a:cubicBezTo>
                  <a:pt x="318029" y="248535"/>
                  <a:pt x="402696" y="242185"/>
                  <a:pt x="368300" y="260706"/>
                </a:cubicBezTo>
                <a:cubicBezTo>
                  <a:pt x="333904" y="279227"/>
                  <a:pt x="130704" y="343785"/>
                  <a:pt x="130175" y="352781"/>
                </a:cubicBezTo>
                <a:cubicBezTo>
                  <a:pt x="129646" y="361777"/>
                  <a:pt x="298979" y="300923"/>
                  <a:pt x="365125" y="314681"/>
                </a:cubicBezTo>
                <a:cubicBezTo>
                  <a:pt x="431271" y="328439"/>
                  <a:pt x="508000" y="420514"/>
                  <a:pt x="527050" y="435331"/>
                </a:cubicBezTo>
                <a:cubicBezTo>
                  <a:pt x="546100" y="450148"/>
                  <a:pt x="479425" y="403581"/>
                  <a:pt x="479425" y="403581"/>
                </a:cubicBezTo>
                <a:cubicBezTo>
                  <a:pt x="521758" y="431098"/>
                  <a:pt x="763587" y="595668"/>
                  <a:pt x="781050" y="600431"/>
                </a:cubicBezTo>
                <a:cubicBezTo>
                  <a:pt x="798513" y="605194"/>
                  <a:pt x="667279" y="529523"/>
                  <a:pt x="584200" y="432156"/>
                </a:cubicBezTo>
                <a:cubicBezTo>
                  <a:pt x="501121" y="334789"/>
                  <a:pt x="329671" y="73381"/>
                  <a:pt x="282575" y="16231"/>
                </a:cubicBezTo>
                <a:cubicBezTo>
                  <a:pt x="235479" y="-40919"/>
                  <a:pt x="311679" y="69677"/>
                  <a:pt x="301625" y="89256"/>
                </a:cubicBezTo>
                <a:cubicBezTo>
                  <a:pt x="291571" y="108835"/>
                  <a:pt x="218546" y="128414"/>
                  <a:pt x="222250" y="133706"/>
                </a:cubicBezTo>
                <a:cubicBezTo>
                  <a:pt x="225954" y="138998"/>
                  <a:pt x="355071" y="112010"/>
                  <a:pt x="323850" y="121006"/>
                </a:cubicBezTo>
                <a:cubicBezTo>
                  <a:pt x="292629" y="130002"/>
                  <a:pt x="-529" y="192973"/>
                  <a:pt x="0" y="2067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A737865C-254F-BEC8-6BFC-DEE64BD74B76}"/>
              </a:ext>
            </a:extLst>
          </p:cNvPr>
          <p:cNvSpPr/>
          <p:nvPr/>
        </p:nvSpPr>
        <p:spPr>
          <a:xfrm>
            <a:off x="7376745" y="2327622"/>
            <a:ext cx="1054183" cy="1145835"/>
          </a:xfrm>
          <a:custGeom>
            <a:avLst/>
            <a:gdLst>
              <a:gd name="connsiteX0" fmla="*/ 8305 w 1054183"/>
              <a:gd name="connsiteY0" fmla="*/ 85378 h 1145835"/>
              <a:gd name="connsiteX1" fmla="*/ 59105 w 1054183"/>
              <a:gd name="connsiteY1" fmla="*/ 88553 h 1145835"/>
              <a:gd name="connsiteX2" fmla="*/ 360730 w 1054183"/>
              <a:gd name="connsiteY2" fmla="*/ 348903 h 1145835"/>
              <a:gd name="connsiteX3" fmla="*/ 306755 w 1054183"/>
              <a:gd name="connsiteY3" fmla="*/ 393353 h 1145835"/>
              <a:gd name="connsiteX4" fmla="*/ 462330 w 1054183"/>
              <a:gd name="connsiteY4" fmla="*/ 529878 h 1145835"/>
              <a:gd name="connsiteX5" fmla="*/ 398830 w 1054183"/>
              <a:gd name="connsiteY5" fmla="*/ 514003 h 1145835"/>
              <a:gd name="connsiteX6" fmla="*/ 697280 w 1054183"/>
              <a:gd name="connsiteY6" fmla="*/ 736253 h 1145835"/>
              <a:gd name="connsiteX7" fmla="*/ 611555 w 1054183"/>
              <a:gd name="connsiteY7" fmla="*/ 755303 h 1145835"/>
              <a:gd name="connsiteX8" fmla="*/ 789355 w 1054183"/>
              <a:gd name="connsiteY8" fmla="*/ 898178 h 1145835"/>
              <a:gd name="connsiteX9" fmla="*/ 738555 w 1054183"/>
              <a:gd name="connsiteY9" fmla="*/ 860078 h 1145835"/>
              <a:gd name="connsiteX10" fmla="*/ 932230 w 1054183"/>
              <a:gd name="connsiteY10" fmla="*/ 1047403 h 1145835"/>
              <a:gd name="connsiteX11" fmla="*/ 932230 w 1054183"/>
              <a:gd name="connsiteY11" fmla="*/ 1018828 h 1145835"/>
              <a:gd name="connsiteX12" fmla="*/ 1052880 w 1054183"/>
              <a:gd name="connsiteY12" fmla="*/ 1145828 h 1145835"/>
              <a:gd name="connsiteX13" fmla="*/ 992555 w 1054183"/>
              <a:gd name="connsiteY13" fmla="*/ 1012478 h 1145835"/>
              <a:gd name="connsiteX14" fmla="*/ 935405 w 1054183"/>
              <a:gd name="connsiteY14" fmla="*/ 850553 h 1145835"/>
              <a:gd name="connsiteX15" fmla="*/ 725855 w 1054183"/>
              <a:gd name="connsiteY15" fmla="*/ 656878 h 1145835"/>
              <a:gd name="connsiteX16" fmla="*/ 268655 w 1054183"/>
              <a:gd name="connsiteY16" fmla="*/ 85378 h 1145835"/>
              <a:gd name="connsiteX17" fmla="*/ 414705 w 1054183"/>
              <a:gd name="connsiteY17" fmla="*/ 263178 h 1145835"/>
              <a:gd name="connsiteX18" fmla="*/ 94030 w 1054183"/>
              <a:gd name="connsiteY18" fmla="*/ 6003 h 1145835"/>
              <a:gd name="connsiteX19" fmla="*/ 170230 w 1054183"/>
              <a:gd name="connsiteY19" fmla="*/ 82203 h 1145835"/>
              <a:gd name="connsiteX20" fmla="*/ 8305 w 1054183"/>
              <a:gd name="connsiteY20" fmla="*/ 85378 h 114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4183" h="1145835">
                <a:moveTo>
                  <a:pt x="8305" y="85378"/>
                </a:moveTo>
                <a:cubicBezTo>
                  <a:pt x="-10216" y="86436"/>
                  <a:pt x="368" y="44632"/>
                  <a:pt x="59105" y="88553"/>
                </a:cubicBezTo>
                <a:cubicBezTo>
                  <a:pt x="117842" y="132474"/>
                  <a:pt x="319455" y="298103"/>
                  <a:pt x="360730" y="348903"/>
                </a:cubicBezTo>
                <a:cubicBezTo>
                  <a:pt x="402005" y="399703"/>
                  <a:pt x="289822" y="363191"/>
                  <a:pt x="306755" y="393353"/>
                </a:cubicBezTo>
                <a:cubicBezTo>
                  <a:pt x="323688" y="423515"/>
                  <a:pt x="446984" y="509770"/>
                  <a:pt x="462330" y="529878"/>
                </a:cubicBezTo>
                <a:cubicBezTo>
                  <a:pt x="477676" y="549986"/>
                  <a:pt x="359672" y="479607"/>
                  <a:pt x="398830" y="514003"/>
                </a:cubicBezTo>
                <a:cubicBezTo>
                  <a:pt x="437988" y="548399"/>
                  <a:pt x="661826" y="696037"/>
                  <a:pt x="697280" y="736253"/>
                </a:cubicBezTo>
                <a:cubicBezTo>
                  <a:pt x="732734" y="776469"/>
                  <a:pt x="596209" y="728316"/>
                  <a:pt x="611555" y="755303"/>
                </a:cubicBezTo>
                <a:cubicBezTo>
                  <a:pt x="626901" y="782290"/>
                  <a:pt x="768188" y="880716"/>
                  <a:pt x="789355" y="898178"/>
                </a:cubicBezTo>
                <a:cubicBezTo>
                  <a:pt x="810522" y="915640"/>
                  <a:pt x="714743" y="835207"/>
                  <a:pt x="738555" y="860078"/>
                </a:cubicBezTo>
                <a:cubicBezTo>
                  <a:pt x="762367" y="884949"/>
                  <a:pt x="899951" y="1020945"/>
                  <a:pt x="932230" y="1047403"/>
                </a:cubicBezTo>
                <a:cubicBezTo>
                  <a:pt x="964509" y="1073861"/>
                  <a:pt x="912122" y="1002424"/>
                  <a:pt x="932230" y="1018828"/>
                </a:cubicBezTo>
                <a:cubicBezTo>
                  <a:pt x="952338" y="1035232"/>
                  <a:pt x="1042826" y="1146886"/>
                  <a:pt x="1052880" y="1145828"/>
                </a:cubicBezTo>
                <a:cubicBezTo>
                  <a:pt x="1062934" y="1144770"/>
                  <a:pt x="1012134" y="1061691"/>
                  <a:pt x="992555" y="1012478"/>
                </a:cubicBezTo>
                <a:cubicBezTo>
                  <a:pt x="972976" y="963265"/>
                  <a:pt x="979855" y="909820"/>
                  <a:pt x="935405" y="850553"/>
                </a:cubicBezTo>
                <a:cubicBezTo>
                  <a:pt x="890955" y="791286"/>
                  <a:pt x="836980" y="784407"/>
                  <a:pt x="725855" y="656878"/>
                </a:cubicBezTo>
                <a:cubicBezTo>
                  <a:pt x="614730" y="529349"/>
                  <a:pt x="320513" y="150995"/>
                  <a:pt x="268655" y="85378"/>
                </a:cubicBezTo>
                <a:cubicBezTo>
                  <a:pt x="216797" y="19761"/>
                  <a:pt x="443809" y="276407"/>
                  <a:pt x="414705" y="263178"/>
                </a:cubicBezTo>
                <a:cubicBezTo>
                  <a:pt x="385601" y="249949"/>
                  <a:pt x="134776" y="36165"/>
                  <a:pt x="94030" y="6003"/>
                </a:cubicBezTo>
                <a:cubicBezTo>
                  <a:pt x="53284" y="-24160"/>
                  <a:pt x="179755" y="68445"/>
                  <a:pt x="170230" y="82203"/>
                </a:cubicBezTo>
                <a:cubicBezTo>
                  <a:pt x="160705" y="95961"/>
                  <a:pt x="26826" y="84320"/>
                  <a:pt x="8305" y="8537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6AF5B13A-B071-C51A-40F7-CF31461AAF6C}"/>
              </a:ext>
            </a:extLst>
          </p:cNvPr>
          <p:cNvSpPr/>
          <p:nvPr/>
        </p:nvSpPr>
        <p:spPr>
          <a:xfrm>
            <a:off x="6904493" y="3355193"/>
            <a:ext cx="128160" cy="146835"/>
          </a:xfrm>
          <a:custGeom>
            <a:avLst/>
            <a:gdLst>
              <a:gd name="connsiteX0" fmla="*/ 128132 w 128160"/>
              <a:gd name="connsiteY0" fmla="*/ 782 h 146835"/>
              <a:gd name="connsiteX1" fmla="*/ 39232 w 128160"/>
              <a:gd name="connsiteY1" fmla="*/ 64282 h 146835"/>
              <a:gd name="connsiteX2" fmla="*/ 1132 w 128160"/>
              <a:gd name="connsiteY2" fmla="*/ 146832 h 146835"/>
              <a:gd name="connsiteX3" fmla="*/ 13832 w 128160"/>
              <a:gd name="connsiteY3" fmla="*/ 61107 h 146835"/>
              <a:gd name="connsiteX4" fmla="*/ 1132 w 128160"/>
              <a:gd name="connsiteY4" fmla="*/ 96032 h 146835"/>
              <a:gd name="connsiteX5" fmla="*/ 48757 w 128160"/>
              <a:gd name="connsiteY5" fmla="*/ 32532 h 146835"/>
              <a:gd name="connsiteX6" fmla="*/ 128132 w 128160"/>
              <a:gd name="connsiteY6" fmla="*/ 782 h 14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60" h="146835">
                <a:moveTo>
                  <a:pt x="128132" y="782"/>
                </a:moveTo>
                <a:cubicBezTo>
                  <a:pt x="126545" y="6074"/>
                  <a:pt x="60399" y="39940"/>
                  <a:pt x="39232" y="64282"/>
                </a:cubicBezTo>
                <a:cubicBezTo>
                  <a:pt x="18065" y="88624"/>
                  <a:pt x="5365" y="147361"/>
                  <a:pt x="1132" y="146832"/>
                </a:cubicBezTo>
                <a:cubicBezTo>
                  <a:pt x="-3101" y="146303"/>
                  <a:pt x="13832" y="69574"/>
                  <a:pt x="13832" y="61107"/>
                </a:cubicBezTo>
                <a:cubicBezTo>
                  <a:pt x="13832" y="52640"/>
                  <a:pt x="-4689" y="100794"/>
                  <a:pt x="1132" y="96032"/>
                </a:cubicBezTo>
                <a:cubicBezTo>
                  <a:pt x="6953" y="91270"/>
                  <a:pt x="31824" y="46819"/>
                  <a:pt x="48757" y="32532"/>
                </a:cubicBezTo>
                <a:cubicBezTo>
                  <a:pt x="65690" y="18245"/>
                  <a:pt x="129719" y="-4510"/>
                  <a:pt x="128132" y="7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AAD976D-3B99-4790-7842-DE34CCFE8C26}"/>
              </a:ext>
            </a:extLst>
          </p:cNvPr>
          <p:cNvSpPr/>
          <p:nvPr/>
        </p:nvSpPr>
        <p:spPr>
          <a:xfrm>
            <a:off x="7981770" y="3181089"/>
            <a:ext cx="106504" cy="277512"/>
          </a:xfrm>
          <a:custGeom>
            <a:avLst/>
            <a:gdLst>
              <a:gd name="connsiteX0" fmla="*/ 180 w 106504"/>
              <a:gd name="connsiteY0" fmla="*/ 261 h 277512"/>
              <a:gd name="connsiteX1" fmla="*/ 79555 w 106504"/>
              <a:gd name="connsiteY1" fmla="*/ 152661 h 277512"/>
              <a:gd name="connsiteX2" fmla="*/ 73205 w 106504"/>
              <a:gd name="connsiteY2" fmla="*/ 276486 h 277512"/>
              <a:gd name="connsiteX3" fmla="*/ 82730 w 106504"/>
              <a:gd name="connsiteY3" fmla="*/ 206636 h 277512"/>
              <a:gd name="connsiteX4" fmla="*/ 104955 w 106504"/>
              <a:gd name="connsiteY4" fmla="*/ 117736 h 277512"/>
              <a:gd name="connsiteX5" fmla="*/ 180 w 106504"/>
              <a:gd name="connsiteY5" fmla="*/ 261 h 27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504" h="277512">
                <a:moveTo>
                  <a:pt x="180" y="261"/>
                </a:moveTo>
                <a:cubicBezTo>
                  <a:pt x="-4053" y="6082"/>
                  <a:pt x="67384" y="106623"/>
                  <a:pt x="79555" y="152661"/>
                </a:cubicBezTo>
                <a:cubicBezTo>
                  <a:pt x="91726" y="198699"/>
                  <a:pt x="72676" y="267490"/>
                  <a:pt x="73205" y="276486"/>
                </a:cubicBezTo>
                <a:cubicBezTo>
                  <a:pt x="73734" y="285482"/>
                  <a:pt x="77438" y="233094"/>
                  <a:pt x="82730" y="206636"/>
                </a:cubicBezTo>
                <a:cubicBezTo>
                  <a:pt x="88022" y="180178"/>
                  <a:pt x="112893" y="147899"/>
                  <a:pt x="104955" y="117736"/>
                </a:cubicBezTo>
                <a:cubicBezTo>
                  <a:pt x="97017" y="87573"/>
                  <a:pt x="4413" y="-5560"/>
                  <a:pt x="180" y="2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DDDD1447-918E-65AD-EAA2-78BB266F0CEE}"/>
              </a:ext>
            </a:extLst>
          </p:cNvPr>
          <p:cNvSpPr/>
          <p:nvPr/>
        </p:nvSpPr>
        <p:spPr>
          <a:xfrm>
            <a:off x="7452880" y="2749842"/>
            <a:ext cx="492066" cy="321309"/>
          </a:xfrm>
          <a:custGeom>
            <a:avLst/>
            <a:gdLst>
              <a:gd name="connsiteX0" fmla="*/ 490970 w 492066"/>
              <a:gd name="connsiteY0" fmla="*/ 9233 h 321309"/>
              <a:gd name="connsiteX1" fmla="*/ 243320 w 492066"/>
              <a:gd name="connsiteY1" fmla="*/ 66383 h 321309"/>
              <a:gd name="connsiteX2" fmla="*/ 75045 w 492066"/>
              <a:gd name="connsiteY2" fmla="*/ 196558 h 321309"/>
              <a:gd name="connsiteX3" fmla="*/ 103620 w 492066"/>
              <a:gd name="connsiteY3" fmla="*/ 164808 h 321309"/>
              <a:gd name="connsiteX4" fmla="*/ 2020 w 492066"/>
              <a:gd name="connsiteY4" fmla="*/ 320383 h 321309"/>
              <a:gd name="connsiteX5" fmla="*/ 43295 w 492066"/>
              <a:gd name="connsiteY5" fmla="*/ 218783 h 321309"/>
              <a:gd name="connsiteX6" fmla="*/ 132195 w 492066"/>
              <a:gd name="connsiteY6" fmla="*/ 6058 h 321309"/>
              <a:gd name="connsiteX7" fmla="*/ 100445 w 492066"/>
              <a:gd name="connsiteY7" fmla="*/ 53683 h 321309"/>
              <a:gd name="connsiteX8" fmla="*/ 198870 w 492066"/>
              <a:gd name="connsiteY8" fmla="*/ 6058 h 321309"/>
              <a:gd name="connsiteX9" fmla="*/ 138545 w 492066"/>
              <a:gd name="connsiteY9" fmla="*/ 21933 h 321309"/>
              <a:gd name="connsiteX10" fmla="*/ 490970 w 492066"/>
              <a:gd name="connsiteY10" fmla="*/ 9233 h 321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2066" h="321309">
                <a:moveTo>
                  <a:pt x="490970" y="9233"/>
                </a:moveTo>
                <a:cubicBezTo>
                  <a:pt x="508432" y="16641"/>
                  <a:pt x="312641" y="35162"/>
                  <a:pt x="243320" y="66383"/>
                </a:cubicBezTo>
                <a:cubicBezTo>
                  <a:pt x="173999" y="97604"/>
                  <a:pt x="98328" y="180154"/>
                  <a:pt x="75045" y="196558"/>
                </a:cubicBezTo>
                <a:cubicBezTo>
                  <a:pt x="51762" y="212962"/>
                  <a:pt x="115791" y="144171"/>
                  <a:pt x="103620" y="164808"/>
                </a:cubicBezTo>
                <a:cubicBezTo>
                  <a:pt x="91449" y="185445"/>
                  <a:pt x="12074" y="311387"/>
                  <a:pt x="2020" y="320383"/>
                </a:cubicBezTo>
                <a:cubicBezTo>
                  <a:pt x="-8034" y="329379"/>
                  <a:pt x="21599" y="271170"/>
                  <a:pt x="43295" y="218783"/>
                </a:cubicBezTo>
                <a:cubicBezTo>
                  <a:pt x="64991" y="166396"/>
                  <a:pt x="122670" y="33575"/>
                  <a:pt x="132195" y="6058"/>
                </a:cubicBezTo>
                <a:cubicBezTo>
                  <a:pt x="141720" y="-21459"/>
                  <a:pt x="89333" y="53683"/>
                  <a:pt x="100445" y="53683"/>
                </a:cubicBezTo>
                <a:cubicBezTo>
                  <a:pt x="111557" y="53683"/>
                  <a:pt x="192520" y="11350"/>
                  <a:pt x="198870" y="6058"/>
                </a:cubicBezTo>
                <a:cubicBezTo>
                  <a:pt x="205220" y="766"/>
                  <a:pt x="95683" y="23520"/>
                  <a:pt x="138545" y="21933"/>
                </a:cubicBezTo>
                <a:cubicBezTo>
                  <a:pt x="181407" y="20346"/>
                  <a:pt x="473508" y="1825"/>
                  <a:pt x="490970" y="92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1DDDE3EA-98AD-1BEA-0428-CF11A84557B1}"/>
              </a:ext>
            </a:extLst>
          </p:cNvPr>
          <p:cNvSpPr/>
          <p:nvPr/>
        </p:nvSpPr>
        <p:spPr>
          <a:xfrm>
            <a:off x="7517457" y="2897731"/>
            <a:ext cx="612290" cy="208554"/>
          </a:xfrm>
          <a:custGeom>
            <a:avLst/>
            <a:gdLst>
              <a:gd name="connsiteX0" fmla="*/ 67618 w 612290"/>
              <a:gd name="connsiteY0" fmla="*/ 7394 h 208554"/>
              <a:gd name="connsiteX1" fmla="*/ 350193 w 612290"/>
              <a:gd name="connsiteY1" fmla="*/ 16919 h 208554"/>
              <a:gd name="connsiteX2" fmla="*/ 305743 w 612290"/>
              <a:gd name="connsiteY2" fmla="*/ 23269 h 208554"/>
              <a:gd name="connsiteX3" fmla="*/ 607368 w 612290"/>
              <a:gd name="connsiteY3" fmla="*/ 7394 h 208554"/>
              <a:gd name="connsiteX4" fmla="*/ 486718 w 612290"/>
              <a:gd name="connsiteY4" fmla="*/ 45494 h 208554"/>
              <a:gd name="connsiteX5" fmla="*/ 404168 w 612290"/>
              <a:gd name="connsiteY5" fmla="*/ 93119 h 208554"/>
              <a:gd name="connsiteX6" fmla="*/ 547043 w 612290"/>
              <a:gd name="connsiteY6" fmla="*/ 93119 h 208554"/>
              <a:gd name="connsiteX7" fmla="*/ 366068 w 612290"/>
              <a:gd name="connsiteY7" fmla="*/ 115344 h 208554"/>
              <a:gd name="connsiteX8" fmla="*/ 493068 w 612290"/>
              <a:gd name="connsiteY8" fmla="*/ 150269 h 208554"/>
              <a:gd name="connsiteX9" fmla="*/ 604193 w 612290"/>
              <a:gd name="connsiteY9" fmla="*/ 191544 h 208554"/>
              <a:gd name="connsiteX10" fmla="*/ 454968 w 612290"/>
              <a:gd name="connsiteY10" fmla="*/ 166144 h 208554"/>
              <a:gd name="connsiteX11" fmla="*/ 150168 w 612290"/>
              <a:gd name="connsiteY11" fmla="*/ 150269 h 208554"/>
              <a:gd name="connsiteX12" fmla="*/ 35868 w 612290"/>
              <a:gd name="connsiteY12" fmla="*/ 159794 h 208554"/>
              <a:gd name="connsiteX13" fmla="*/ 32693 w 612290"/>
              <a:gd name="connsiteY13" fmla="*/ 207419 h 208554"/>
              <a:gd name="connsiteX14" fmla="*/ 943 w 612290"/>
              <a:gd name="connsiteY14" fmla="*/ 105819 h 208554"/>
              <a:gd name="connsiteX15" fmla="*/ 73968 w 612290"/>
              <a:gd name="connsiteY15" fmla="*/ 137569 h 208554"/>
              <a:gd name="connsiteX16" fmla="*/ 67618 w 612290"/>
              <a:gd name="connsiteY16" fmla="*/ 7394 h 20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2290" h="208554">
                <a:moveTo>
                  <a:pt x="67618" y="7394"/>
                </a:moveTo>
                <a:cubicBezTo>
                  <a:pt x="113655" y="-12714"/>
                  <a:pt x="310506" y="14273"/>
                  <a:pt x="350193" y="16919"/>
                </a:cubicBezTo>
                <a:cubicBezTo>
                  <a:pt x="389880" y="19565"/>
                  <a:pt x="262881" y="24856"/>
                  <a:pt x="305743" y="23269"/>
                </a:cubicBezTo>
                <a:cubicBezTo>
                  <a:pt x="348605" y="21682"/>
                  <a:pt x="577206" y="3690"/>
                  <a:pt x="607368" y="7394"/>
                </a:cubicBezTo>
                <a:cubicBezTo>
                  <a:pt x="637531" y="11098"/>
                  <a:pt x="520585" y="31206"/>
                  <a:pt x="486718" y="45494"/>
                </a:cubicBezTo>
                <a:cubicBezTo>
                  <a:pt x="452851" y="59782"/>
                  <a:pt x="394114" y="85182"/>
                  <a:pt x="404168" y="93119"/>
                </a:cubicBezTo>
                <a:cubicBezTo>
                  <a:pt x="414222" y="101056"/>
                  <a:pt x="553393" y="89415"/>
                  <a:pt x="547043" y="93119"/>
                </a:cubicBezTo>
                <a:cubicBezTo>
                  <a:pt x="540693" y="96823"/>
                  <a:pt x="375064" y="105819"/>
                  <a:pt x="366068" y="115344"/>
                </a:cubicBezTo>
                <a:cubicBezTo>
                  <a:pt x="357072" y="124869"/>
                  <a:pt x="453381" y="137569"/>
                  <a:pt x="493068" y="150269"/>
                </a:cubicBezTo>
                <a:cubicBezTo>
                  <a:pt x="532756" y="162969"/>
                  <a:pt x="610543" y="188898"/>
                  <a:pt x="604193" y="191544"/>
                </a:cubicBezTo>
                <a:cubicBezTo>
                  <a:pt x="597843" y="194190"/>
                  <a:pt x="530639" y="173023"/>
                  <a:pt x="454968" y="166144"/>
                </a:cubicBezTo>
                <a:cubicBezTo>
                  <a:pt x="379297" y="159265"/>
                  <a:pt x="220018" y="151327"/>
                  <a:pt x="150168" y="150269"/>
                </a:cubicBezTo>
                <a:cubicBezTo>
                  <a:pt x="80318" y="149211"/>
                  <a:pt x="55447" y="150269"/>
                  <a:pt x="35868" y="159794"/>
                </a:cubicBezTo>
                <a:cubicBezTo>
                  <a:pt x="16289" y="169319"/>
                  <a:pt x="38514" y="216415"/>
                  <a:pt x="32693" y="207419"/>
                </a:cubicBezTo>
                <a:cubicBezTo>
                  <a:pt x="26872" y="198423"/>
                  <a:pt x="-5936" y="117461"/>
                  <a:pt x="943" y="105819"/>
                </a:cubicBezTo>
                <a:cubicBezTo>
                  <a:pt x="7822" y="94177"/>
                  <a:pt x="61797" y="150269"/>
                  <a:pt x="73968" y="137569"/>
                </a:cubicBezTo>
                <a:cubicBezTo>
                  <a:pt x="86139" y="124869"/>
                  <a:pt x="21581" y="27502"/>
                  <a:pt x="67618" y="7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CF29CD25-9267-8394-E115-6960B79C8DEE}"/>
              </a:ext>
            </a:extLst>
          </p:cNvPr>
          <p:cNvSpPr/>
          <p:nvPr/>
        </p:nvSpPr>
        <p:spPr>
          <a:xfrm>
            <a:off x="7838004" y="3463924"/>
            <a:ext cx="178905" cy="311543"/>
          </a:xfrm>
          <a:custGeom>
            <a:avLst/>
            <a:gdLst>
              <a:gd name="connsiteX0" fmla="*/ 1071 w 178905"/>
              <a:gd name="connsiteY0" fmla="*/ 1 h 311543"/>
              <a:gd name="connsiteX1" fmla="*/ 89971 w 178905"/>
              <a:gd name="connsiteY1" fmla="*/ 133351 h 311543"/>
              <a:gd name="connsiteX2" fmla="*/ 102671 w 178905"/>
              <a:gd name="connsiteY2" fmla="*/ 104776 h 311543"/>
              <a:gd name="connsiteX3" fmla="*/ 147121 w 178905"/>
              <a:gd name="connsiteY3" fmla="*/ 190501 h 311543"/>
              <a:gd name="connsiteX4" fmla="*/ 178871 w 178905"/>
              <a:gd name="connsiteY4" fmla="*/ 276226 h 311543"/>
              <a:gd name="connsiteX5" fmla="*/ 153471 w 178905"/>
              <a:gd name="connsiteY5" fmla="*/ 225426 h 311543"/>
              <a:gd name="connsiteX6" fmla="*/ 159821 w 178905"/>
              <a:gd name="connsiteY6" fmla="*/ 311151 h 311543"/>
              <a:gd name="connsiteX7" fmla="*/ 131246 w 178905"/>
              <a:gd name="connsiteY7" fmla="*/ 250826 h 311543"/>
              <a:gd name="connsiteX8" fmla="*/ 10596 w 178905"/>
              <a:gd name="connsiteY8" fmla="*/ 107951 h 311543"/>
              <a:gd name="connsiteX9" fmla="*/ 39171 w 178905"/>
              <a:gd name="connsiteY9" fmla="*/ 136526 h 311543"/>
              <a:gd name="connsiteX10" fmla="*/ 1071 w 178905"/>
              <a:gd name="connsiteY10" fmla="*/ 1 h 31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05" h="311543">
                <a:moveTo>
                  <a:pt x="1071" y="1"/>
                </a:moveTo>
                <a:cubicBezTo>
                  <a:pt x="9538" y="-528"/>
                  <a:pt x="73038" y="115889"/>
                  <a:pt x="89971" y="133351"/>
                </a:cubicBezTo>
                <a:cubicBezTo>
                  <a:pt x="106904" y="150813"/>
                  <a:pt x="93146" y="95251"/>
                  <a:pt x="102671" y="104776"/>
                </a:cubicBezTo>
                <a:cubicBezTo>
                  <a:pt x="112196" y="114301"/>
                  <a:pt x="134421" y="161926"/>
                  <a:pt x="147121" y="190501"/>
                </a:cubicBezTo>
                <a:cubicBezTo>
                  <a:pt x="159821" y="219076"/>
                  <a:pt x="177813" y="270405"/>
                  <a:pt x="178871" y="276226"/>
                </a:cubicBezTo>
                <a:cubicBezTo>
                  <a:pt x="179929" y="282047"/>
                  <a:pt x="156646" y="219605"/>
                  <a:pt x="153471" y="225426"/>
                </a:cubicBezTo>
                <a:cubicBezTo>
                  <a:pt x="150296" y="231247"/>
                  <a:pt x="163525" y="306918"/>
                  <a:pt x="159821" y="311151"/>
                </a:cubicBezTo>
                <a:cubicBezTo>
                  <a:pt x="156117" y="315384"/>
                  <a:pt x="156117" y="284693"/>
                  <a:pt x="131246" y="250826"/>
                </a:cubicBezTo>
                <a:cubicBezTo>
                  <a:pt x="106375" y="216959"/>
                  <a:pt x="25942" y="127001"/>
                  <a:pt x="10596" y="107951"/>
                </a:cubicBezTo>
                <a:cubicBezTo>
                  <a:pt x="-4750" y="88901"/>
                  <a:pt x="41288" y="148168"/>
                  <a:pt x="39171" y="136526"/>
                </a:cubicBezTo>
                <a:cubicBezTo>
                  <a:pt x="37054" y="124884"/>
                  <a:pt x="-7396" y="530"/>
                  <a:pt x="1071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DF88AB52-FD2F-8D29-B588-133FE3F3C5A1}"/>
              </a:ext>
            </a:extLst>
          </p:cNvPr>
          <p:cNvSpPr/>
          <p:nvPr/>
        </p:nvSpPr>
        <p:spPr>
          <a:xfrm>
            <a:off x="6667476" y="3631851"/>
            <a:ext cx="273130" cy="276798"/>
          </a:xfrm>
          <a:custGeom>
            <a:avLst/>
            <a:gdLst>
              <a:gd name="connsiteX0" fmla="*/ 273074 w 273130"/>
              <a:gd name="connsiteY0" fmla="*/ 6699 h 276798"/>
              <a:gd name="connsiteX1" fmla="*/ 104799 w 273130"/>
              <a:gd name="connsiteY1" fmla="*/ 146399 h 276798"/>
              <a:gd name="connsiteX2" fmla="*/ 34949 w 273130"/>
              <a:gd name="connsiteY2" fmla="*/ 270224 h 276798"/>
              <a:gd name="connsiteX3" fmla="*/ 38124 w 273130"/>
              <a:gd name="connsiteY3" fmla="*/ 190849 h 276798"/>
              <a:gd name="connsiteX4" fmla="*/ 24 w 273130"/>
              <a:gd name="connsiteY4" fmla="*/ 276574 h 276798"/>
              <a:gd name="connsiteX5" fmla="*/ 44474 w 273130"/>
              <a:gd name="connsiteY5" fmla="*/ 159099 h 276798"/>
              <a:gd name="connsiteX6" fmla="*/ 6374 w 273130"/>
              <a:gd name="connsiteY6" fmla="*/ 178149 h 276798"/>
              <a:gd name="connsiteX7" fmla="*/ 82574 w 273130"/>
              <a:gd name="connsiteY7" fmla="*/ 70199 h 276798"/>
              <a:gd name="connsiteX8" fmla="*/ 82574 w 273130"/>
              <a:gd name="connsiteY8" fmla="*/ 67024 h 276798"/>
              <a:gd name="connsiteX9" fmla="*/ 149249 w 273130"/>
              <a:gd name="connsiteY9" fmla="*/ 28924 h 276798"/>
              <a:gd name="connsiteX10" fmla="*/ 85749 w 273130"/>
              <a:gd name="connsiteY10" fmla="*/ 22574 h 276798"/>
              <a:gd name="connsiteX11" fmla="*/ 273074 w 273130"/>
              <a:gd name="connsiteY11" fmla="*/ 6699 h 276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130" h="276798">
                <a:moveTo>
                  <a:pt x="273074" y="6699"/>
                </a:moveTo>
                <a:cubicBezTo>
                  <a:pt x="276249" y="27337"/>
                  <a:pt x="144486" y="102478"/>
                  <a:pt x="104799" y="146399"/>
                </a:cubicBezTo>
                <a:cubicBezTo>
                  <a:pt x="65111" y="190320"/>
                  <a:pt x="46061" y="262816"/>
                  <a:pt x="34949" y="270224"/>
                </a:cubicBezTo>
                <a:cubicBezTo>
                  <a:pt x="23836" y="277632"/>
                  <a:pt x="43945" y="189791"/>
                  <a:pt x="38124" y="190849"/>
                </a:cubicBezTo>
                <a:cubicBezTo>
                  <a:pt x="32303" y="191907"/>
                  <a:pt x="-1034" y="281865"/>
                  <a:pt x="24" y="276574"/>
                </a:cubicBezTo>
                <a:cubicBezTo>
                  <a:pt x="1082" y="271283"/>
                  <a:pt x="43416" y="175503"/>
                  <a:pt x="44474" y="159099"/>
                </a:cubicBezTo>
                <a:cubicBezTo>
                  <a:pt x="45532" y="142695"/>
                  <a:pt x="24" y="192966"/>
                  <a:pt x="6374" y="178149"/>
                </a:cubicBezTo>
                <a:cubicBezTo>
                  <a:pt x="12724" y="163332"/>
                  <a:pt x="69874" y="88720"/>
                  <a:pt x="82574" y="70199"/>
                </a:cubicBezTo>
                <a:cubicBezTo>
                  <a:pt x="95274" y="51678"/>
                  <a:pt x="71462" y="73903"/>
                  <a:pt x="82574" y="67024"/>
                </a:cubicBezTo>
                <a:cubicBezTo>
                  <a:pt x="93686" y="60145"/>
                  <a:pt x="148720" y="36332"/>
                  <a:pt x="149249" y="28924"/>
                </a:cubicBezTo>
                <a:cubicBezTo>
                  <a:pt x="149778" y="21516"/>
                  <a:pt x="71462" y="25749"/>
                  <a:pt x="85749" y="22574"/>
                </a:cubicBezTo>
                <a:cubicBezTo>
                  <a:pt x="100036" y="19399"/>
                  <a:pt x="269899" y="-13939"/>
                  <a:pt x="273074" y="66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AE376072-B22B-4121-6B72-367C6EAB3DD0}"/>
              </a:ext>
            </a:extLst>
          </p:cNvPr>
          <p:cNvSpPr/>
          <p:nvPr/>
        </p:nvSpPr>
        <p:spPr>
          <a:xfrm>
            <a:off x="6812494" y="1694878"/>
            <a:ext cx="1074521" cy="1058987"/>
          </a:xfrm>
          <a:custGeom>
            <a:avLst/>
            <a:gdLst>
              <a:gd name="connsiteX0" fmla="*/ 1056 w 1074521"/>
              <a:gd name="connsiteY0" fmla="*/ 6922 h 1058987"/>
              <a:gd name="connsiteX1" fmla="*/ 359831 w 1074521"/>
              <a:gd name="connsiteY1" fmla="*/ 660972 h 1058987"/>
              <a:gd name="connsiteX2" fmla="*/ 369356 w 1074521"/>
              <a:gd name="connsiteY2" fmla="*/ 629222 h 1058987"/>
              <a:gd name="connsiteX3" fmla="*/ 648756 w 1074521"/>
              <a:gd name="connsiteY3" fmla="*/ 765747 h 1058987"/>
              <a:gd name="connsiteX4" fmla="*/ 620181 w 1074521"/>
              <a:gd name="connsiteY4" fmla="*/ 781622 h 1058987"/>
              <a:gd name="connsiteX5" fmla="*/ 785281 w 1074521"/>
              <a:gd name="connsiteY5" fmla="*/ 959422 h 1058987"/>
              <a:gd name="connsiteX6" fmla="*/ 696381 w 1074521"/>
              <a:gd name="connsiteY6" fmla="*/ 927672 h 1058987"/>
              <a:gd name="connsiteX7" fmla="*/ 1067856 w 1074521"/>
              <a:gd name="connsiteY7" fmla="*/ 1054672 h 1058987"/>
              <a:gd name="connsiteX8" fmla="*/ 912281 w 1074521"/>
              <a:gd name="connsiteY8" fmla="*/ 975297 h 1058987"/>
              <a:gd name="connsiteX9" fmla="*/ 626531 w 1074521"/>
              <a:gd name="connsiteY9" fmla="*/ 486347 h 1058987"/>
              <a:gd name="connsiteX10" fmla="*/ 775756 w 1074521"/>
              <a:gd name="connsiteY10" fmla="*/ 638747 h 1058987"/>
              <a:gd name="connsiteX11" fmla="*/ 445556 w 1074521"/>
              <a:gd name="connsiteY11" fmla="*/ 397447 h 1058987"/>
              <a:gd name="connsiteX12" fmla="*/ 604306 w 1074521"/>
              <a:gd name="connsiteY12" fmla="*/ 403797 h 1058987"/>
              <a:gd name="connsiteX13" fmla="*/ 490006 w 1074521"/>
              <a:gd name="connsiteY13" fmla="*/ 321247 h 1058987"/>
              <a:gd name="connsiteX14" fmla="*/ 1056 w 1074521"/>
              <a:gd name="connsiteY14" fmla="*/ 6922 h 105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74521" h="1058987">
                <a:moveTo>
                  <a:pt x="1056" y="6922"/>
                </a:moveTo>
                <a:cubicBezTo>
                  <a:pt x="-20640" y="63543"/>
                  <a:pt x="298448" y="557255"/>
                  <a:pt x="359831" y="660972"/>
                </a:cubicBezTo>
                <a:cubicBezTo>
                  <a:pt x="421214" y="764689"/>
                  <a:pt x="321202" y="611760"/>
                  <a:pt x="369356" y="629222"/>
                </a:cubicBezTo>
                <a:cubicBezTo>
                  <a:pt x="417510" y="646684"/>
                  <a:pt x="606952" y="740347"/>
                  <a:pt x="648756" y="765747"/>
                </a:cubicBezTo>
                <a:cubicBezTo>
                  <a:pt x="690560" y="791147"/>
                  <a:pt x="597427" y="749343"/>
                  <a:pt x="620181" y="781622"/>
                </a:cubicBezTo>
                <a:cubicBezTo>
                  <a:pt x="642935" y="813901"/>
                  <a:pt x="772581" y="935080"/>
                  <a:pt x="785281" y="959422"/>
                </a:cubicBezTo>
                <a:cubicBezTo>
                  <a:pt x="797981" y="983764"/>
                  <a:pt x="696381" y="927672"/>
                  <a:pt x="696381" y="927672"/>
                </a:cubicBezTo>
                <a:cubicBezTo>
                  <a:pt x="743477" y="943547"/>
                  <a:pt x="1031873" y="1046735"/>
                  <a:pt x="1067856" y="1054672"/>
                </a:cubicBezTo>
                <a:cubicBezTo>
                  <a:pt x="1103839" y="1062610"/>
                  <a:pt x="985835" y="1070018"/>
                  <a:pt x="912281" y="975297"/>
                </a:cubicBezTo>
                <a:cubicBezTo>
                  <a:pt x="838727" y="880576"/>
                  <a:pt x="649285" y="542439"/>
                  <a:pt x="626531" y="486347"/>
                </a:cubicBezTo>
                <a:cubicBezTo>
                  <a:pt x="603777" y="430255"/>
                  <a:pt x="805918" y="653564"/>
                  <a:pt x="775756" y="638747"/>
                </a:cubicBezTo>
                <a:cubicBezTo>
                  <a:pt x="745594" y="623930"/>
                  <a:pt x="474131" y="436605"/>
                  <a:pt x="445556" y="397447"/>
                </a:cubicBezTo>
                <a:cubicBezTo>
                  <a:pt x="416981" y="358289"/>
                  <a:pt x="596898" y="416497"/>
                  <a:pt x="604306" y="403797"/>
                </a:cubicBezTo>
                <a:cubicBezTo>
                  <a:pt x="611714" y="391097"/>
                  <a:pt x="593723" y="384747"/>
                  <a:pt x="490006" y="321247"/>
                </a:cubicBezTo>
                <a:cubicBezTo>
                  <a:pt x="386289" y="257747"/>
                  <a:pt x="22752" y="-49699"/>
                  <a:pt x="1056" y="692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4AA8182A-21DD-A660-499F-AFB8F3F8A204}"/>
              </a:ext>
            </a:extLst>
          </p:cNvPr>
          <p:cNvSpPr/>
          <p:nvPr/>
        </p:nvSpPr>
        <p:spPr>
          <a:xfrm>
            <a:off x="6289593" y="3867051"/>
            <a:ext cx="9607" cy="172416"/>
          </a:xfrm>
          <a:custGeom>
            <a:avLst/>
            <a:gdLst>
              <a:gd name="connsiteX0" fmla="*/ 3257 w 9607"/>
              <a:gd name="connsiteY0" fmla="*/ 99 h 172416"/>
              <a:gd name="connsiteX1" fmla="*/ 9607 w 9607"/>
              <a:gd name="connsiteY1" fmla="*/ 168374 h 172416"/>
              <a:gd name="connsiteX2" fmla="*/ 3257 w 9607"/>
              <a:gd name="connsiteY2" fmla="*/ 123924 h 172416"/>
              <a:gd name="connsiteX3" fmla="*/ 82 w 9607"/>
              <a:gd name="connsiteY3" fmla="*/ 142974 h 172416"/>
              <a:gd name="connsiteX4" fmla="*/ 3257 w 9607"/>
              <a:gd name="connsiteY4" fmla="*/ 99 h 17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7" h="172416">
                <a:moveTo>
                  <a:pt x="3257" y="99"/>
                </a:moveTo>
                <a:cubicBezTo>
                  <a:pt x="4844" y="4332"/>
                  <a:pt x="9607" y="147737"/>
                  <a:pt x="9607" y="168374"/>
                </a:cubicBezTo>
                <a:cubicBezTo>
                  <a:pt x="9607" y="189011"/>
                  <a:pt x="3257" y="123924"/>
                  <a:pt x="3257" y="123924"/>
                </a:cubicBezTo>
                <a:cubicBezTo>
                  <a:pt x="1670" y="119691"/>
                  <a:pt x="611" y="157262"/>
                  <a:pt x="82" y="142974"/>
                </a:cubicBezTo>
                <a:cubicBezTo>
                  <a:pt x="-447" y="128687"/>
                  <a:pt x="1670" y="-4134"/>
                  <a:pt x="3257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0A3B133-C3FB-C518-7892-14F1BF80DCB2}"/>
              </a:ext>
            </a:extLst>
          </p:cNvPr>
          <p:cNvSpPr/>
          <p:nvPr/>
        </p:nvSpPr>
        <p:spPr>
          <a:xfrm>
            <a:off x="6308656" y="3851274"/>
            <a:ext cx="15944" cy="219086"/>
          </a:xfrm>
          <a:custGeom>
            <a:avLst/>
            <a:gdLst>
              <a:gd name="connsiteX0" fmla="*/ 3244 w 15944"/>
              <a:gd name="connsiteY0" fmla="*/ 1 h 219086"/>
              <a:gd name="connsiteX1" fmla="*/ 69 w 15944"/>
              <a:gd name="connsiteY1" fmla="*/ 120651 h 219086"/>
              <a:gd name="connsiteX2" fmla="*/ 6419 w 15944"/>
              <a:gd name="connsiteY2" fmla="*/ 219076 h 219086"/>
              <a:gd name="connsiteX3" fmla="*/ 15944 w 15944"/>
              <a:gd name="connsiteY3" fmla="*/ 127001 h 219086"/>
              <a:gd name="connsiteX4" fmla="*/ 6419 w 15944"/>
              <a:gd name="connsiteY4" fmla="*/ 117476 h 219086"/>
              <a:gd name="connsiteX5" fmla="*/ 3244 w 15944"/>
              <a:gd name="connsiteY5" fmla="*/ 1 h 21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44" h="219086">
                <a:moveTo>
                  <a:pt x="3244" y="1"/>
                </a:moveTo>
                <a:cubicBezTo>
                  <a:pt x="2186" y="530"/>
                  <a:pt x="-460" y="84139"/>
                  <a:pt x="69" y="120651"/>
                </a:cubicBezTo>
                <a:cubicBezTo>
                  <a:pt x="598" y="157163"/>
                  <a:pt x="3773" y="218018"/>
                  <a:pt x="6419" y="219076"/>
                </a:cubicBezTo>
                <a:cubicBezTo>
                  <a:pt x="9065" y="220134"/>
                  <a:pt x="15944" y="143934"/>
                  <a:pt x="15944" y="127001"/>
                </a:cubicBezTo>
                <a:cubicBezTo>
                  <a:pt x="15944" y="110068"/>
                  <a:pt x="8536" y="130705"/>
                  <a:pt x="6419" y="117476"/>
                </a:cubicBezTo>
                <a:cubicBezTo>
                  <a:pt x="4302" y="104247"/>
                  <a:pt x="4302" y="-528"/>
                  <a:pt x="324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FDE925D9-3348-DA79-F988-A723EAC21F72}"/>
              </a:ext>
            </a:extLst>
          </p:cNvPr>
          <p:cNvSpPr/>
          <p:nvPr/>
        </p:nvSpPr>
        <p:spPr>
          <a:xfrm>
            <a:off x="6250210" y="4003541"/>
            <a:ext cx="61748" cy="140274"/>
          </a:xfrm>
          <a:custGeom>
            <a:avLst/>
            <a:gdLst>
              <a:gd name="connsiteX0" fmla="*/ 58515 w 61748"/>
              <a:gd name="connsiteY0" fmla="*/ 134 h 140274"/>
              <a:gd name="connsiteX1" fmla="*/ 20415 w 61748"/>
              <a:gd name="connsiteY1" fmla="*/ 69984 h 140274"/>
              <a:gd name="connsiteX2" fmla="*/ 29940 w 61748"/>
              <a:gd name="connsiteY2" fmla="*/ 114434 h 140274"/>
              <a:gd name="connsiteX3" fmla="*/ 26765 w 61748"/>
              <a:gd name="connsiteY3" fmla="*/ 92209 h 140274"/>
              <a:gd name="connsiteX4" fmla="*/ 61690 w 61748"/>
              <a:gd name="connsiteY4" fmla="*/ 139834 h 140274"/>
              <a:gd name="connsiteX5" fmla="*/ 17240 w 61748"/>
              <a:gd name="connsiteY5" fmla="*/ 114434 h 140274"/>
              <a:gd name="connsiteX6" fmla="*/ 1365 w 61748"/>
              <a:gd name="connsiteY6" fmla="*/ 89034 h 140274"/>
              <a:gd name="connsiteX7" fmla="*/ 58515 w 61748"/>
              <a:gd name="connsiteY7" fmla="*/ 134 h 14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748" h="140274">
                <a:moveTo>
                  <a:pt x="58515" y="134"/>
                </a:moveTo>
                <a:cubicBezTo>
                  <a:pt x="61690" y="-3041"/>
                  <a:pt x="25177" y="50934"/>
                  <a:pt x="20415" y="69984"/>
                </a:cubicBezTo>
                <a:cubicBezTo>
                  <a:pt x="15653" y="89034"/>
                  <a:pt x="28882" y="110730"/>
                  <a:pt x="29940" y="114434"/>
                </a:cubicBezTo>
                <a:cubicBezTo>
                  <a:pt x="30998" y="118138"/>
                  <a:pt x="21473" y="87976"/>
                  <a:pt x="26765" y="92209"/>
                </a:cubicBezTo>
                <a:cubicBezTo>
                  <a:pt x="32057" y="96442"/>
                  <a:pt x="63277" y="136130"/>
                  <a:pt x="61690" y="139834"/>
                </a:cubicBezTo>
                <a:cubicBezTo>
                  <a:pt x="60103" y="143538"/>
                  <a:pt x="27294" y="122901"/>
                  <a:pt x="17240" y="114434"/>
                </a:cubicBezTo>
                <a:cubicBezTo>
                  <a:pt x="7186" y="105967"/>
                  <a:pt x="-3927" y="102263"/>
                  <a:pt x="1365" y="89034"/>
                </a:cubicBezTo>
                <a:cubicBezTo>
                  <a:pt x="6657" y="75805"/>
                  <a:pt x="55340" y="3309"/>
                  <a:pt x="58515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A0EA4BB4-0CAA-C024-B605-3148FA9F6C9C}"/>
              </a:ext>
            </a:extLst>
          </p:cNvPr>
          <p:cNvSpPr/>
          <p:nvPr/>
        </p:nvSpPr>
        <p:spPr>
          <a:xfrm>
            <a:off x="6286377" y="4016093"/>
            <a:ext cx="64143" cy="121263"/>
          </a:xfrm>
          <a:custGeom>
            <a:avLst/>
            <a:gdLst>
              <a:gd name="connsiteX0" fmla="*/ 123 w 64143"/>
              <a:gd name="connsiteY0" fmla="*/ 282 h 121263"/>
              <a:gd name="connsiteX1" fmla="*/ 47748 w 64143"/>
              <a:gd name="connsiteY1" fmla="*/ 54257 h 121263"/>
              <a:gd name="connsiteX2" fmla="*/ 57273 w 64143"/>
              <a:gd name="connsiteY2" fmla="*/ 82832 h 121263"/>
              <a:gd name="connsiteX3" fmla="*/ 35048 w 64143"/>
              <a:gd name="connsiteY3" fmla="*/ 108232 h 121263"/>
              <a:gd name="connsiteX4" fmla="*/ 22348 w 64143"/>
              <a:gd name="connsiteY4" fmla="*/ 120932 h 121263"/>
              <a:gd name="connsiteX5" fmla="*/ 38223 w 64143"/>
              <a:gd name="connsiteY5" fmla="*/ 95532 h 121263"/>
              <a:gd name="connsiteX6" fmla="*/ 63623 w 64143"/>
              <a:gd name="connsiteY6" fmla="*/ 79657 h 121263"/>
              <a:gd name="connsiteX7" fmla="*/ 123 w 64143"/>
              <a:gd name="connsiteY7" fmla="*/ 282 h 121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43" h="121263">
                <a:moveTo>
                  <a:pt x="123" y="282"/>
                </a:moveTo>
                <a:cubicBezTo>
                  <a:pt x="-2523" y="-3951"/>
                  <a:pt x="38223" y="40499"/>
                  <a:pt x="47748" y="54257"/>
                </a:cubicBezTo>
                <a:cubicBezTo>
                  <a:pt x="57273" y="68015"/>
                  <a:pt x="59390" y="73836"/>
                  <a:pt x="57273" y="82832"/>
                </a:cubicBezTo>
                <a:cubicBezTo>
                  <a:pt x="55156" y="91828"/>
                  <a:pt x="35048" y="108232"/>
                  <a:pt x="35048" y="108232"/>
                </a:cubicBezTo>
                <a:cubicBezTo>
                  <a:pt x="29227" y="114582"/>
                  <a:pt x="21819" y="123049"/>
                  <a:pt x="22348" y="120932"/>
                </a:cubicBezTo>
                <a:cubicBezTo>
                  <a:pt x="22877" y="118815"/>
                  <a:pt x="31344" y="102411"/>
                  <a:pt x="38223" y="95532"/>
                </a:cubicBezTo>
                <a:cubicBezTo>
                  <a:pt x="45102" y="88653"/>
                  <a:pt x="67856" y="90240"/>
                  <a:pt x="63623" y="79657"/>
                </a:cubicBezTo>
                <a:cubicBezTo>
                  <a:pt x="59390" y="69074"/>
                  <a:pt x="2769" y="4515"/>
                  <a:pt x="123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BC49D222-3FB3-141C-962A-54AD7678FBBB}"/>
              </a:ext>
            </a:extLst>
          </p:cNvPr>
          <p:cNvSpPr/>
          <p:nvPr/>
        </p:nvSpPr>
        <p:spPr>
          <a:xfrm>
            <a:off x="6292783" y="4009980"/>
            <a:ext cx="73421" cy="146162"/>
          </a:xfrm>
          <a:custGeom>
            <a:avLst/>
            <a:gdLst>
              <a:gd name="connsiteX0" fmla="*/ 3242 w 73421"/>
              <a:gd name="connsiteY0" fmla="*/ 45 h 146162"/>
              <a:gd name="connsiteX1" fmla="*/ 69917 w 73421"/>
              <a:gd name="connsiteY1" fmla="*/ 69895 h 146162"/>
              <a:gd name="connsiteX2" fmla="*/ 60392 w 73421"/>
              <a:gd name="connsiteY2" fmla="*/ 85770 h 146162"/>
              <a:gd name="connsiteX3" fmla="*/ 28642 w 73421"/>
              <a:gd name="connsiteY3" fmla="*/ 123870 h 146162"/>
              <a:gd name="connsiteX4" fmla="*/ 67 w 73421"/>
              <a:gd name="connsiteY4" fmla="*/ 146095 h 146162"/>
              <a:gd name="connsiteX5" fmla="*/ 22292 w 73421"/>
              <a:gd name="connsiteY5" fmla="*/ 130220 h 146162"/>
              <a:gd name="connsiteX6" fmla="*/ 69917 w 73421"/>
              <a:gd name="connsiteY6" fmla="*/ 114345 h 146162"/>
              <a:gd name="connsiteX7" fmla="*/ 66742 w 73421"/>
              <a:gd name="connsiteY7" fmla="*/ 82595 h 146162"/>
              <a:gd name="connsiteX8" fmla="*/ 69917 w 73421"/>
              <a:gd name="connsiteY8" fmla="*/ 82595 h 146162"/>
              <a:gd name="connsiteX9" fmla="*/ 3242 w 73421"/>
              <a:gd name="connsiteY9" fmla="*/ 45 h 1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21" h="146162">
                <a:moveTo>
                  <a:pt x="3242" y="45"/>
                </a:moveTo>
                <a:cubicBezTo>
                  <a:pt x="3242" y="-2072"/>
                  <a:pt x="69917" y="69895"/>
                  <a:pt x="69917" y="69895"/>
                </a:cubicBezTo>
                <a:cubicBezTo>
                  <a:pt x="79442" y="84182"/>
                  <a:pt x="67271" y="76774"/>
                  <a:pt x="60392" y="85770"/>
                </a:cubicBezTo>
                <a:cubicBezTo>
                  <a:pt x="53513" y="94766"/>
                  <a:pt x="38696" y="113816"/>
                  <a:pt x="28642" y="123870"/>
                </a:cubicBezTo>
                <a:cubicBezTo>
                  <a:pt x="18588" y="133924"/>
                  <a:pt x="1125" y="145037"/>
                  <a:pt x="67" y="146095"/>
                </a:cubicBezTo>
                <a:cubicBezTo>
                  <a:pt x="-991" y="147153"/>
                  <a:pt x="10650" y="135512"/>
                  <a:pt x="22292" y="130220"/>
                </a:cubicBezTo>
                <a:cubicBezTo>
                  <a:pt x="33934" y="124928"/>
                  <a:pt x="62509" y="122283"/>
                  <a:pt x="69917" y="114345"/>
                </a:cubicBezTo>
                <a:cubicBezTo>
                  <a:pt x="77325" y="106408"/>
                  <a:pt x="66742" y="82595"/>
                  <a:pt x="66742" y="82595"/>
                </a:cubicBezTo>
                <a:cubicBezTo>
                  <a:pt x="66742" y="77303"/>
                  <a:pt x="77854" y="92120"/>
                  <a:pt x="69917" y="82595"/>
                </a:cubicBezTo>
                <a:cubicBezTo>
                  <a:pt x="61980" y="73070"/>
                  <a:pt x="3242" y="2162"/>
                  <a:pt x="3242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436323DE-7CF8-9EAF-A3A6-7A70A31FB38F}"/>
              </a:ext>
            </a:extLst>
          </p:cNvPr>
          <p:cNvSpPr/>
          <p:nvPr/>
        </p:nvSpPr>
        <p:spPr>
          <a:xfrm>
            <a:off x="6362300" y="3922388"/>
            <a:ext cx="19781" cy="719972"/>
          </a:xfrm>
          <a:custGeom>
            <a:avLst/>
            <a:gdLst>
              <a:gd name="connsiteX0" fmla="*/ 400 w 19781"/>
              <a:gd name="connsiteY0" fmla="*/ 11437 h 719972"/>
              <a:gd name="connsiteX1" fmla="*/ 6750 w 19781"/>
              <a:gd name="connsiteY1" fmla="*/ 125737 h 719972"/>
              <a:gd name="connsiteX2" fmla="*/ 9925 w 19781"/>
              <a:gd name="connsiteY2" fmla="*/ 363862 h 719972"/>
              <a:gd name="connsiteX3" fmla="*/ 9925 w 19781"/>
              <a:gd name="connsiteY3" fmla="*/ 306712 h 719972"/>
              <a:gd name="connsiteX4" fmla="*/ 13100 w 19781"/>
              <a:gd name="connsiteY4" fmla="*/ 519437 h 719972"/>
              <a:gd name="connsiteX5" fmla="*/ 19450 w 19781"/>
              <a:gd name="connsiteY5" fmla="*/ 716287 h 719972"/>
              <a:gd name="connsiteX6" fmla="*/ 3575 w 19781"/>
              <a:gd name="connsiteY6" fmla="*/ 627387 h 719972"/>
              <a:gd name="connsiteX7" fmla="*/ 16275 w 19781"/>
              <a:gd name="connsiteY7" fmla="*/ 379737 h 719972"/>
              <a:gd name="connsiteX8" fmla="*/ 19450 w 19781"/>
              <a:gd name="connsiteY8" fmla="*/ 398787 h 719972"/>
              <a:gd name="connsiteX9" fmla="*/ 400 w 19781"/>
              <a:gd name="connsiteY9" fmla="*/ 11437 h 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781" h="719972">
                <a:moveTo>
                  <a:pt x="400" y="11437"/>
                </a:moveTo>
                <a:cubicBezTo>
                  <a:pt x="-1717" y="-34071"/>
                  <a:pt x="5163" y="67000"/>
                  <a:pt x="6750" y="125737"/>
                </a:cubicBezTo>
                <a:cubicBezTo>
                  <a:pt x="8337" y="184474"/>
                  <a:pt x="9396" y="333700"/>
                  <a:pt x="9925" y="363862"/>
                </a:cubicBezTo>
                <a:cubicBezTo>
                  <a:pt x="10454" y="394025"/>
                  <a:pt x="9396" y="280783"/>
                  <a:pt x="9925" y="306712"/>
                </a:cubicBezTo>
                <a:cubicBezTo>
                  <a:pt x="10454" y="332641"/>
                  <a:pt x="11513" y="451175"/>
                  <a:pt x="13100" y="519437"/>
                </a:cubicBezTo>
                <a:cubicBezTo>
                  <a:pt x="14687" y="587699"/>
                  <a:pt x="21038" y="698295"/>
                  <a:pt x="19450" y="716287"/>
                </a:cubicBezTo>
                <a:cubicBezTo>
                  <a:pt x="17863" y="734279"/>
                  <a:pt x="4104" y="683479"/>
                  <a:pt x="3575" y="627387"/>
                </a:cubicBezTo>
                <a:cubicBezTo>
                  <a:pt x="3046" y="571295"/>
                  <a:pt x="13629" y="417837"/>
                  <a:pt x="16275" y="379737"/>
                </a:cubicBezTo>
                <a:cubicBezTo>
                  <a:pt x="18921" y="341637"/>
                  <a:pt x="20508" y="455937"/>
                  <a:pt x="19450" y="398787"/>
                </a:cubicBezTo>
                <a:cubicBezTo>
                  <a:pt x="18392" y="341637"/>
                  <a:pt x="2517" y="56945"/>
                  <a:pt x="400" y="1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16927545-A308-77ED-1978-9EE5FEA33E6C}"/>
              </a:ext>
            </a:extLst>
          </p:cNvPr>
          <p:cNvSpPr/>
          <p:nvPr/>
        </p:nvSpPr>
        <p:spPr>
          <a:xfrm>
            <a:off x="6343419" y="3933765"/>
            <a:ext cx="31028" cy="673170"/>
          </a:xfrm>
          <a:custGeom>
            <a:avLst/>
            <a:gdLst>
              <a:gd name="connsiteX0" fmla="*/ 12931 w 31028"/>
              <a:gd name="connsiteY0" fmla="*/ 60 h 673170"/>
              <a:gd name="connsiteX1" fmla="*/ 231 w 31028"/>
              <a:gd name="connsiteY1" fmla="*/ 257235 h 673170"/>
              <a:gd name="connsiteX2" fmla="*/ 6581 w 31028"/>
              <a:gd name="connsiteY2" fmla="*/ 244535 h 673170"/>
              <a:gd name="connsiteX3" fmla="*/ 28806 w 31028"/>
              <a:gd name="connsiteY3" fmla="*/ 377885 h 673170"/>
              <a:gd name="connsiteX4" fmla="*/ 28806 w 31028"/>
              <a:gd name="connsiteY4" fmla="*/ 419160 h 673170"/>
              <a:gd name="connsiteX5" fmla="*/ 16106 w 31028"/>
              <a:gd name="connsiteY5" fmla="*/ 365185 h 673170"/>
              <a:gd name="connsiteX6" fmla="*/ 16106 w 31028"/>
              <a:gd name="connsiteY6" fmla="*/ 520760 h 673170"/>
              <a:gd name="connsiteX7" fmla="*/ 25631 w 31028"/>
              <a:gd name="connsiteY7" fmla="*/ 673160 h 673170"/>
              <a:gd name="connsiteX8" fmla="*/ 16106 w 31028"/>
              <a:gd name="connsiteY8" fmla="*/ 527110 h 673170"/>
              <a:gd name="connsiteX9" fmla="*/ 19281 w 31028"/>
              <a:gd name="connsiteY9" fmla="*/ 282635 h 673170"/>
              <a:gd name="connsiteX10" fmla="*/ 12931 w 31028"/>
              <a:gd name="connsiteY10" fmla="*/ 60 h 673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028" h="673170">
                <a:moveTo>
                  <a:pt x="12931" y="60"/>
                </a:moveTo>
                <a:cubicBezTo>
                  <a:pt x="9756" y="-4173"/>
                  <a:pt x="1289" y="216489"/>
                  <a:pt x="231" y="257235"/>
                </a:cubicBezTo>
                <a:cubicBezTo>
                  <a:pt x="-827" y="297981"/>
                  <a:pt x="1819" y="224427"/>
                  <a:pt x="6581" y="244535"/>
                </a:cubicBezTo>
                <a:cubicBezTo>
                  <a:pt x="11343" y="264643"/>
                  <a:pt x="25102" y="348781"/>
                  <a:pt x="28806" y="377885"/>
                </a:cubicBezTo>
                <a:cubicBezTo>
                  <a:pt x="32510" y="406989"/>
                  <a:pt x="30923" y="421277"/>
                  <a:pt x="28806" y="419160"/>
                </a:cubicBezTo>
                <a:cubicBezTo>
                  <a:pt x="26689" y="417043"/>
                  <a:pt x="18223" y="348252"/>
                  <a:pt x="16106" y="365185"/>
                </a:cubicBezTo>
                <a:cubicBezTo>
                  <a:pt x="13989" y="382118"/>
                  <a:pt x="14519" y="469431"/>
                  <a:pt x="16106" y="520760"/>
                </a:cubicBezTo>
                <a:cubicBezTo>
                  <a:pt x="17693" y="572089"/>
                  <a:pt x="25631" y="672102"/>
                  <a:pt x="25631" y="673160"/>
                </a:cubicBezTo>
                <a:cubicBezTo>
                  <a:pt x="25631" y="674218"/>
                  <a:pt x="17164" y="592197"/>
                  <a:pt x="16106" y="527110"/>
                </a:cubicBezTo>
                <a:cubicBezTo>
                  <a:pt x="15048" y="462023"/>
                  <a:pt x="21927" y="365714"/>
                  <a:pt x="19281" y="282635"/>
                </a:cubicBezTo>
                <a:cubicBezTo>
                  <a:pt x="16635" y="199556"/>
                  <a:pt x="16106" y="4293"/>
                  <a:pt x="12931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07A5D3A2-9700-023B-58B7-E6AE4AB16170}"/>
              </a:ext>
            </a:extLst>
          </p:cNvPr>
          <p:cNvSpPr/>
          <p:nvPr/>
        </p:nvSpPr>
        <p:spPr>
          <a:xfrm>
            <a:off x="6292637" y="4152897"/>
            <a:ext cx="31963" cy="527230"/>
          </a:xfrm>
          <a:custGeom>
            <a:avLst/>
            <a:gdLst>
              <a:gd name="connsiteX0" fmla="*/ 9738 w 31963"/>
              <a:gd name="connsiteY0" fmla="*/ 3 h 527230"/>
              <a:gd name="connsiteX1" fmla="*/ 12913 w 31963"/>
              <a:gd name="connsiteY1" fmla="*/ 244478 h 527230"/>
              <a:gd name="connsiteX2" fmla="*/ 19263 w 31963"/>
              <a:gd name="connsiteY2" fmla="*/ 212728 h 527230"/>
              <a:gd name="connsiteX3" fmla="*/ 12913 w 31963"/>
              <a:gd name="connsiteY3" fmla="*/ 333378 h 527230"/>
              <a:gd name="connsiteX4" fmla="*/ 22438 w 31963"/>
              <a:gd name="connsiteY4" fmla="*/ 288928 h 527230"/>
              <a:gd name="connsiteX5" fmla="*/ 25613 w 31963"/>
              <a:gd name="connsiteY5" fmla="*/ 400053 h 527230"/>
              <a:gd name="connsiteX6" fmla="*/ 31963 w 31963"/>
              <a:gd name="connsiteY6" fmla="*/ 527053 h 527230"/>
              <a:gd name="connsiteX7" fmla="*/ 25613 w 31963"/>
              <a:gd name="connsiteY7" fmla="*/ 371478 h 527230"/>
              <a:gd name="connsiteX8" fmla="*/ 213 w 31963"/>
              <a:gd name="connsiteY8" fmla="*/ 165103 h 527230"/>
              <a:gd name="connsiteX9" fmla="*/ 12913 w 31963"/>
              <a:gd name="connsiteY9" fmla="*/ 238128 h 527230"/>
              <a:gd name="connsiteX10" fmla="*/ 9738 w 31963"/>
              <a:gd name="connsiteY10" fmla="*/ 3 h 52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63" h="527230">
                <a:moveTo>
                  <a:pt x="9738" y="3"/>
                </a:moveTo>
                <a:cubicBezTo>
                  <a:pt x="9738" y="1061"/>
                  <a:pt x="11326" y="209024"/>
                  <a:pt x="12913" y="244478"/>
                </a:cubicBezTo>
                <a:cubicBezTo>
                  <a:pt x="14500" y="279932"/>
                  <a:pt x="19263" y="197911"/>
                  <a:pt x="19263" y="212728"/>
                </a:cubicBezTo>
                <a:cubicBezTo>
                  <a:pt x="19263" y="227545"/>
                  <a:pt x="12384" y="320678"/>
                  <a:pt x="12913" y="333378"/>
                </a:cubicBezTo>
                <a:cubicBezTo>
                  <a:pt x="13442" y="346078"/>
                  <a:pt x="20321" y="277816"/>
                  <a:pt x="22438" y="288928"/>
                </a:cubicBezTo>
                <a:cubicBezTo>
                  <a:pt x="24555" y="300040"/>
                  <a:pt x="24026" y="360366"/>
                  <a:pt x="25613" y="400053"/>
                </a:cubicBezTo>
                <a:cubicBezTo>
                  <a:pt x="27200" y="439740"/>
                  <a:pt x="31963" y="531815"/>
                  <a:pt x="31963" y="527053"/>
                </a:cubicBezTo>
                <a:cubicBezTo>
                  <a:pt x="31963" y="522291"/>
                  <a:pt x="30905" y="431803"/>
                  <a:pt x="25613" y="371478"/>
                </a:cubicBezTo>
                <a:cubicBezTo>
                  <a:pt x="20321" y="311153"/>
                  <a:pt x="2330" y="187328"/>
                  <a:pt x="213" y="165103"/>
                </a:cubicBezTo>
                <a:cubicBezTo>
                  <a:pt x="-1904" y="142878"/>
                  <a:pt x="12384" y="260882"/>
                  <a:pt x="12913" y="238128"/>
                </a:cubicBezTo>
                <a:cubicBezTo>
                  <a:pt x="13442" y="215374"/>
                  <a:pt x="9738" y="-1055"/>
                  <a:pt x="973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C4B7DAE-B590-46EF-AEB7-91BBB21D03D2}"/>
              </a:ext>
            </a:extLst>
          </p:cNvPr>
          <p:cNvSpPr/>
          <p:nvPr/>
        </p:nvSpPr>
        <p:spPr>
          <a:xfrm>
            <a:off x="6305346" y="4145703"/>
            <a:ext cx="59409" cy="519121"/>
          </a:xfrm>
          <a:custGeom>
            <a:avLst/>
            <a:gdLst>
              <a:gd name="connsiteX0" fmla="*/ 22429 w 59409"/>
              <a:gd name="connsiteY0" fmla="*/ 847 h 519121"/>
              <a:gd name="connsiteX1" fmla="*/ 3379 w 59409"/>
              <a:gd name="connsiteY1" fmla="*/ 223097 h 519121"/>
              <a:gd name="connsiteX2" fmla="*/ 22429 w 59409"/>
              <a:gd name="connsiteY2" fmla="*/ 191347 h 519121"/>
              <a:gd name="connsiteX3" fmla="*/ 16079 w 59409"/>
              <a:gd name="connsiteY3" fmla="*/ 273897 h 519121"/>
              <a:gd name="connsiteX4" fmla="*/ 44654 w 59409"/>
              <a:gd name="connsiteY4" fmla="*/ 410422 h 519121"/>
              <a:gd name="connsiteX5" fmla="*/ 54179 w 59409"/>
              <a:gd name="connsiteY5" fmla="*/ 518372 h 519121"/>
              <a:gd name="connsiteX6" fmla="*/ 57354 w 59409"/>
              <a:gd name="connsiteY6" fmla="*/ 448522 h 519121"/>
              <a:gd name="connsiteX7" fmla="*/ 22429 w 59409"/>
              <a:gd name="connsiteY7" fmla="*/ 270722 h 519121"/>
              <a:gd name="connsiteX8" fmla="*/ 204 w 59409"/>
              <a:gd name="connsiteY8" fmla="*/ 150072 h 519121"/>
              <a:gd name="connsiteX9" fmla="*/ 22429 w 59409"/>
              <a:gd name="connsiteY9" fmla="*/ 847 h 519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409" h="519121">
                <a:moveTo>
                  <a:pt x="22429" y="847"/>
                </a:moveTo>
                <a:cubicBezTo>
                  <a:pt x="22958" y="13018"/>
                  <a:pt x="3379" y="191347"/>
                  <a:pt x="3379" y="223097"/>
                </a:cubicBezTo>
                <a:cubicBezTo>
                  <a:pt x="3379" y="254847"/>
                  <a:pt x="20312" y="182880"/>
                  <a:pt x="22429" y="191347"/>
                </a:cubicBezTo>
                <a:cubicBezTo>
                  <a:pt x="24546" y="199814"/>
                  <a:pt x="12375" y="237385"/>
                  <a:pt x="16079" y="273897"/>
                </a:cubicBezTo>
                <a:cubicBezTo>
                  <a:pt x="19783" y="310409"/>
                  <a:pt x="38304" y="369676"/>
                  <a:pt x="44654" y="410422"/>
                </a:cubicBezTo>
                <a:cubicBezTo>
                  <a:pt x="51004" y="451168"/>
                  <a:pt x="52062" y="512022"/>
                  <a:pt x="54179" y="518372"/>
                </a:cubicBezTo>
                <a:cubicBezTo>
                  <a:pt x="56296" y="524722"/>
                  <a:pt x="62646" y="489797"/>
                  <a:pt x="57354" y="448522"/>
                </a:cubicBezTo>
                <a:cubicBezTo>
                  <a:pt x="52062" y="407247"/>
                  <a:pt x="31954" y="320464"/>
                  <a:pt x="22429" y="270722"/>
                </a:cubicBezTo>
                <a:cubicBezTo>
                  <a:pt x="12904" y="220980"/>
                  <a:pt x="-1913" y="189230"/>
                  <a:pt x="204" y="150072"/>
                </a:cubicBezTo>
                <a:cubicBezTo>
                  <a:pt x="2321" y="110914"/>
                  <a:pt x="21900" y="-11324"/>
                  <a:pt x="22429" y="8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C8F3F9B3-8077-789C-823C-AB905CCDC4F0}"/>
              </a:ext>
            </a:extLst>
          </p:cNvPr>
          <p:cNvSpPr/>
          <p:nvPr/>
        </p:nvSpPr>
        <p:spPr>
          <a:xfrm>
            <a:off x="8416087" y="3454040"/>
            <a:ext cx="16949" cy="291400"/>
          </a:xfrm>
          <a:custGeom>
            <a:avLst/>
            <a:gdLst>
              <a:gd name="connsiteX0" fmla="*/ 16713 w 16949"/>
              <a:gd name="connsiteY0" fmla="*/ 360 h 291400"/>
              <a:gd name="connsiteX1" fmla="*/ 10363 w 16949"/>
              <a:gd name="connsiteY1" fmla="*/ 248010 h 291400"/>
              <a:gd name="connsiteX2" fmla="*/ 10363 w 16949"/>
              <a:gd name="connsiteY2" fmla="*/ 289285 h 291400"/>
              <a:gd name="connsiteX3" fmla="*/ 4013 w 16949"/>
              <a:gd name="connsiteY3" fmla="*/ 222610 h 291400"/>
              <a:gd name="connsiteX4" fmla="*/ 838 w 16949"/>
              <a:gd name="connsiteY4" fmla="*/ 155935 h 291400"/>
              <a:gd name="connsiteX5" fmla="*/ 838 w 16949"/>
              <a:gd name="connsiteY5" fmla="*/ 190860 h 291400"/>
              <a:gd name="connsiteX6" fmla="*/ 16713 w 16949"/>
              <a:gd name="connsiteY6" fmla="*/ 360 h 29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9" h="291400">
                <a:moveTo>
                  <a:pt x="16713" y="360"/>
                </a:moveTo>
                <a:cubicBezTo>
                  <a:pt x="18301" y="9885"/>
                  <a:pt x="11421" y="199856"/>
                  <a:pt x="10363" y="248010"/>
                </a:cubicBezTo>
                <a:cubicBezTo>
                  <a:pt x="9305" y="296164"/>
                  <a:pt x="11421" y="293518"/>
                  <a:pt x="10363" y="289285"/>
                </a:cubicBezTo>
                <a:cubicBezTo>
                  <a:pt x="9305" y="285052"/>
                  <a:pt x="5600" y="244835"/>
                  <a:pt x="4013" y="222610"/>
                </a:cubicBezTo>
                <a:cubicBezTo>
                  <a:pt x="2426" y="200385"/>
                  <a:pt x="1367" y="161227"/>
                  <a:pt x="838" y="155935"/>
                </a:cubicBezTo>
                <a:cubicBezTo>
                  <a:pt x="309" y="150643"/>
                  <a:pt x="-750" y="208852"/>
                  <a:pt x="838" y="190860"/>
                </a:cubicBezTo>
                <a:cubicBezTo>
                  <a:pt x="2425" y="172868"/>
                  <a:pt x="15125" y="-9165"/>
                  <a:pt x="16713" y="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42A294E5-8F54-DE7F-7F81-BFCE9CA8396F}"/>
              </a:ext>
            </a:extLst>
          </p:cNvPr>
          <p:cNvSpPr/>
          <p:nvPr/>
        </p:nvSpPr>
        <p:spPr>
          <a:xfrm>
            <a:off x="8378817" y="3670300"/>
            <a:ext cx="64223" cy="157774"/>
          </a:xfrm>
          <a:custGeom>
            <a:avLst/>
            <a:gdLst>
              <a:gd name="connsiteX0" fmla="*/ 22233 w 64223"/>
              <a:gd name="connsiteY0" fmla="*/ 0 h 157774"/>
              <a:gd name="connsiteX1" fmla="*/ 60333 w 64223"/>
              <a:gd name="connsiteY1" fmla="*/ 95250 h 157774"/>
              <a:gd name="connsiteX2" fmla="*/ 50808 w 64223"/>
              <a:gd name="connsiteY2" fmla="*/ 142875 h 157774"/>
              <a:gd name="connsiteX3" fmla="*/ 31758 w 64223"/>
              <a:gd name="connsiteY3" fmla="*/ 142875 h 157774"/>
              <a:gd name="connsiteX4" fmla="*/ 8 w 64223"/>
              <a:gd name="connsiteY4" fmla="*/ 114300 h 157774"/>
              <a:gd name="connsiteX5" fmla="*/ 34933 w 64223"/>
              <a:gd name="connsiteY5" fmla="*/ 152400 h 157774"/>
              <a:gd name="connsiteX6" fmla="*/ 53983 w 64223"/>
              <a:gd name="connsiteY6" fmla="*/ 152400 h 157774"/>
              <a:gd name="connsiteX7" fmla="*/ 63508 w 64223"/>
              <a:gd name="connsiteY7" fmla="*/ 104775 h 157774"/>
              <a:gd name="connsiteX8" fmla="*/ 60333 w 64223"/>
              <a:gd name="connsiteY8" fmla="*/ 88900 h 157774"/>
              <a:gd name="connsiteX9" fmla="*/ 22233 w 64223"/>
              <a:gd name="connsiteY9" fmla="*/ 0 h 15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23" h="157774">
                <a:moveTo>
                  <a:pt x="22233" y="0"/>
                </a:moveTo>
                <a:cubicBezTo>
                  <a:pt x="38902" y="35719"/>
                  <a:pt x="55571" y="71438"/>
                  <a:pt x="60333" y="95250"/>
                </a:cubicBezTo>
                <a:lnTo>
                  <a:pt x="50808" y="142875"/>
                </a:lnTo>
                <a:cubicBezTo>
                  <a:pt x="46046" y="150813"/>
                  <a:pt x="40225" y="147638"/>
                  <a:pt x="31758" y="142875"/>
                </a:cubicBezTo>
                <a:cubicBezTo>
                  <a:pt x="23291" y="138112"/>
                  <a:pt x="-521" y="112713"/>
                  <a:pt x="8" y="114300"/>
                </a:cubicBezTo>
                <a:cubicBezTo>
                  <a:pt x="537" y="115887"/>
                  <a:pt x="34933" y="152400"/>
                  <a:pt x="34933" y="152400"/>
                </a:cubicBezTo>
                <a:cubicBezTo>
                  <a:pt x="43929" y="158750"/>
                  <a:pt x="49221" y="160338"/>
                  <a:pt x="53983" y="152400"/>
                </a:cubicBezTo>
                <a:cubicBezTo>
                  <a:pt x="58746" y="144463"/>
                  <a:pt x="62450" y="115358"/>
                  <a:pt x="63508" y="104775"/>
                </a:cubicBezTo>
                <a:cubicBezTo>
                  <a:pt x="64566" y="94192"/>
                  <a:pt x="65095" y="102129"/>
                  <a:pt x="60333" y="88900"/>
                </a:cubicBezTo>
                <a:cubicBezTo>
                  <a:pt x="55571" y="75671"/>
                  <a:pt x="45252" y="50535"/>
                  <a:pt x="222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77EC8CDB-6817-D60A-89D7-B716A916586D}"/>
              </a:ext>
            </a:extLst>
          </p:cNvPr>
          <p:cNvSpPr/>
          <p:nvPr/>
        </p:nvSpPr>
        <p:spPr>
          <a:xfrm>
            <a:off x="8394433" y="3692260"/>
            <a:ext cx="47915" cy="118051"/>
          </a:xfrm>
          <a:custGeom>
            <a:avLst/>
            <a:gdLst>
              <a:gd name="connsiteX0" fmla="*/ 47892 w 47915"/>
              <a:gd name="connsiteY0" fmla="*/ 265 h 118051"/>
              <a:gd name="connsiteX1" fmla="*/ 9792 w 47915"/>
              <a:gd name="connsiteY1" fmla="*/ 79640 h 118051"/>
              <a:gd name="connsiteX2" fmla="*/ 22492 w 47915"/>
              <a:gd name="connsiteY2" fmla="*/ 117740 h 118051"/>
              <a:gd name="connsiteX3" fmla="*/ 267 w 47915"/>
              <a:gd name="connsiteY3" fmla="*/ 60590 h 118051"/>
              <a:gd name="connsiteX4" fmla="*/ 9792 w 47915"/>
              <a:gd name="connsiteY4" fmla="*/ 82815 h 118051"/>
              <a:gd name="connsiteX5" fmla="*/ 3442 w 47915"/>
              <a:gd name="connsiteY5" fmla="*/ 54240 h 118051"/>
              <a:gd name="connsiteX6" fmla="*/ 47892 w 47915"/>
              <a:gd name="connsiteY6" fmla="*/ 265 h 118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915" h="118051">
                <a:moveTo>
                  <a:pt x="47892" y="265"/>
                </a:moveTo>
                <a:cubicBezTo>
                  <a:pt x="48950" y="4498"/>
                  <a:pt x="14025" y="60061"/>
                  <a:pt x="9792" y="79640"/>
                </a:cubicBezTo>
                <a:cubicBezTo>
                  <a:pt x="5559" y="99219"/>
                  <a:pt x="24079" y="120915"/>
                  <a:pt x="22492" y="117740"/>
                </a:cubicBezTo>
                <a:cubicBezTo>
                  <a:pt x="20905" y="114565"/>
                  <a:pt x="2384" y="66411"/>
                  <a:pt x="267" y="60590"/>
                </a:cubicBezTo>
                <a:cubicBezTo>
                  <a:pt x="-1850" y="54769"/>
                  <a:pt x="9263" y="83873"/>
                  <a:pt x="9792" y="82815"/>
                </a:cubicBezTo>
                <a:cubicBezTo>
                  <a:pt x="10321" y="81757"/>
                  <a:pt x="-3437" y="64823"/>
                  <a:pt x="3442" y="54240"/>
                </a:cubicBezTo>
                <a:cubicBezTo>
                  <a:pt x="10321" y="43657"/>
                  <a:pt x="46834" y="-3968"/>
                  <a:pt x="47892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0D7BEF15-AAD5-F493-1948-D4232DB12B70}"/>
              </a:ext>
            </a:extLst>
          </p:cNvPr>
          <p:cNvSpPr/>
          <p:nvPr/>
        </p:nvSpPr>
        <p:spPr>
          <a:xfrm>
            <a:off x="8401039" y="3683000"/>
            <a:ext cx="22746" cy="130175"/>
          </a:xfrm>
          <a:custGeom>
            <a:avLst/>
            <a:gdLst>
              <a:gd name="connsiteX0" fmla="*/ 11 w 22746"/>
              <a:gd name="connsiteY0" fmla="*/ 0 h 130175"/>
              <a:gd name="connsiteX1" fmla="*/ 22236 w 22746"/>
              <a:gd name="connsiteY1" fmla="*/ 82550 h 130175"/>
              <a:gd name="connsiteX2" fmla="*/ 15886 w 22746"/>
              <a:gd name="connsiteY2" fmla="*/ 130175 h 130175"/>
              <a:gd name="connsiteX3" fmla="*/ 19061 w 22746"/>
              <a:gd name="connsiteY3" fmla="*/ 82550 h 130175"/>
              <a:gd name="connsiteX4" fmla="*/ 11 w 22746"/>
              <a:gd name="connsiteY4" fmla="*/ 0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46" h="130175">
                <a:moveTo>
                  <a:pt x="11" y="0"/>
                </a:moveTo>
                <a:cubicBezTo>
                  <a:pt x="540" y="0"/>
                  <a:pt x="19590" y="60854"/>
                  <a:pt x="22236" y="82550"/>
                </a:cubicBezTo>
                <a:cubicBezTo>
                  <a:pt x="24882" y="104246"/>
                  <a:pt x="16415" y="130175"/>
                  <a:pt x="15886" y="130175"/>
                </a:cubicBezTo>
                <a:cubicBezTo>
                  <a:pt x="15357" y="130175"/>
                  <a:pt x="20649" y="98425"/>
                  <a:pt x="19061" y="82550"/>
                </a:cubicBezTo>
                <a:cubicBezTo>
                  <a:pt x="17474" y="66675"/>
                  <a:pt x="-518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28A8ABD4-B171-3D21-40FF-A53B18A30513}"/>
              </a:ext>
            </a:extLst>
          </p:cNvPr>
          <p:cNvSpPr/>
          <p:nvPr/>
        </p:nvSpPr>
        <p:spPr>
          <a:xfrm>
            <a:off x="8333423" y="3805875"/>
            <a:ext cx="71200" cy="703737"/>
          </a:xfrm>
          <a:custGeom>
            <a:avLst/>
            <a:gdLst>
              <a:gd name="connsiteX0" fmla="*/ 70802 w 71200"/>
              <a:gd name="connsiteY0" fmla="*/ 950 h 703737"/>
              <a:gd name="connsiteX1" fmla="*/ 48577 w 71200"/>
              <a:gd name="connsiteY1" fmla="*/ 280350 h 703737"/>
              <a:gd name="connsiteX2" fmla="*/ 54927 w 71200"/>
              <a:gd name="connsiteY2" fmla="*/ 242250 h 703737"/>
              <a:gd name="connsiteX3" fmla="*/ 45402 w 71200"/>
              <a:gd name="connsiteY3" fmla="*/ 397825 h 703737"/>
              <a:gd name="connsiteX4" fmla="*/ 45402 w 71200"/>
              <a:gd name="connsiteY4" fmla="*/ 445450 h 703737"/>
              <a:gd name="connsiteX5" fmla="*/ 45402 w 71200"/>
              <a:gd name="connsiteY5" fmla="*/ 394650 h 703737"/>
              <a:gd name="connsiteX6" fmla="*/ 29527 w 71200"/>
              <a:gd name="connsiteY6" fmla="*/ 550225 h 703737"/>
              <a:gd name="connsiteX7" fmla="*/ 32702 w 71200"/>
              <a:gd name="connsiteY7" fmla="*/ 486725 h 703737"/>
              <a:gd name="connsiteX8" fmla="*/ 952 w 71200"/>
              <a:gd name="connsiteY8" fmla="*/ 699450 h 703737"/>
              <a:gd name="connsiteX9" fmla="*/ 10477 w 71200"/>
              <a:gd name="connsiteY9" fmla="*/ 607375 h 703737"/>
              <a:gd name="connsiteX10" fmla="*/ 32702 w 71200"/>
              <a:gd name="connsiteY10" fmla="*/ 350200 h 703737"/>
              <a:gd name="connsiteX11" fmla="*/ 26352 w 71200"/>
              <a:gd name="connsiteY11" fmla="*/ 391475 h 703737"/>
              <a:gd name="connsiteX12" fmla="*/ 70802 w 71200"/>
              <a:gd name="connsiteY12" fmla="*/ 950 h 70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200" h="703737">
                <a:moveTo>
                  <a:pt x="70802" y="950"/>
                </a:moveTo>
                <a:cubicBezTo>
                  <a:pt x="74506" y="-17571"/>
                  <a:pt x="51223" y="240133"/>
                  <a:pt x="48577" y="280350"/>
                </a:cubicBezTo>
                <a:cubicBezTo>
                  <a:pt x="45931" y="320567"/>
                  <a:pt x="55456" y="222671"/>
                  <a:pt x="54927" y="242250"/>
                </a:cubicBezTo>
                <a:cubicBezTo>
                  <a:pt x="54398" y="261829"/>
                  <a:pt x="46989" y="363958"/>
                  <a:pt x="45402" y="397825"/>
                </a:cubicBezTo>
                <a:cubicBezTo>
                  <a:pt x="43815" y="431692"/>
                  <a:pt x="45402" y="445450"/>
                  <a:pt x="45402" y="445450"/>
                </a:cubicBezTo>
                <a:cubicBezTo>
                  <a:pt x="45402" y="444921"/>
                  <a:pt x="48048" y="377187"/>
                  <a:pt x="45402" y="394650"/>
                </a:cubicBezTo>
                <a:cubicBezTo>
                  <a:pt x="42756" y="412113"/>
                  <a:pt x="31644" y="534879"/>
                  <a:pt x="29527" y="550225"/>
                </a:cubicBezTo>
                <a:cubicBezTo>
                  <a:pt x="27410" y="565571"/>
                  <a:pt x="37464" y="461854"/>
                  <a:pt x="32702" y="486725"/>
                </a:cubicBezTo>
                <a:cubicBezTo>
                  <a:pt x="27940" y="511596"/>
                  <a:pt x="4656" y="679342"/>
                  <a:pt x="952" y="699450"/>
                </a:cubicBezTo>
                <a:cubicBezTo>
                  <a:pt x="-2752" y="719558"/>
                  <a:pt x="5185" y="665583"/>
                  <a:pt x="10477" y="607375"/>
                </a:cubicBezTo>
                <a:cubicBezTo>
                  <a:pt x="15769" y="549167"/>
                  <a:pt x="30056" y="386183"/>
                  <a:pt x="32702" y="350200"/>
                </a:cubicBezTo>
                <a:cubicBezTo>
                  <a:pt x="35348" y="314217"/>
                  <a:pt x="20002" y="447567"/>
                  <a:pt x="26352" y="391475"/>
                </a:cubicBezTo>
                <a:cubicBezTo>
                  <a:pt x="32702" y="335383"/>
                  <a:pt x="67098" y="19471"/>
                  <a:pt x="70802" y="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B371A894-1790-593D-B89D-5C52CDE69181}"/>
              </a:ext>
            </a:extLst>
          </p:cNvPr>
          <p:cNvSpPr/>
          <p:nvPr/>
        </p:nvSpPr>
        <p:spPr>
          <a:xfrm>
            <a:off x="8352304" y="3936990"/>
            <a:ext cx="61799" cy="591230"/>
          </a:xfrm>
          <a:custGeom>
            <a:avLst/>
            <a:gdLst>
              <a:gd name="connsiteX0" fmla="*/ 39221 w 61799"/>
              <a:gd name="connsiteY0" fmla="*/ 10 h 591230"/>
              <a:gd name="connsiteX1" fmla="*/ 51921 w 61799"/>
              <a:gd name="connsiteY1" fmla="*/ 209560 h 591230"/>
              <a:gd name="connsiteX2" fmla="*/ 61446 w 61799"/>
              <a:gd name="connsiteY2" fmla="*/ 174635 h 591230"/>
              <a:gd name="connsiteX3" fmla="*/ 39221 w 61799"/>
              <a:gd name="connsiteY3" fmla="*/ 288935 h 591230"/>
              <a:gd name="connsiteX4" fmla="*/ 42396 w 61799"/>
              <a:gd name="connsiteY4" fmla="*/ 393710 h 591230"/>
              <a:gd name="connsiteX5" fmla="*/ 36046 w 61799"/>
              <a:gd name="connsiteY5" fmla="*/ 355610 h 591230"/>
              <a:gd name="connsiteX6" fmla="*/ 23346 w 61799"/>
              <a:gd name="connsiteY6" fmla="*/ 517535 h 591230"/>
              <a:gd name="connsiteX7" fmla="*/ 7471 w 61799"/>
              <a:gd name="connsiteY7" fmla="*/ 568335 h 591230"/>
              <a:gd name="connsiteX8" fmla="*/ 1121 w 61799"/>
              <a:gd name="connsiteY8" fmla="*/ 587385 h 591230"/>
              <a:gd name="connsiteX9" fmla="*/ 29696 w 61799"/>
              <a:gd name="connsiteY9" fmla="*/ 495310 h 591230"/>
              <a:gd name="connsiteX10" fmla="*/ 36046 w 61799"/>
              <a:gd name="connsiteY10" fmla="*/ 215910 h 591230"/>
              <a:gd name="connsiteX11" fmla="*/ 48746 w 61799"/>
              <a:gd name="connsiteY11" fmla="*/ 200035 h 591230"/>
              <a:gd name="connsiteX12" fmla="*/ 39221 w 61799"/>
              <a:gd name="connsiteY12" fmla="*/ 10 h 5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9" h="591230">
                <a:moveTo>
                  <a:pt x="39221" y="10"/>
                </a:moveTo>
                <a:cubicBezTo>
                  <a:pt x="39750" y="1597"/>
                  <a:pt x="48217" y="180456"/>
                  <a:pt x="51921" y="209560"/>
                </a:cubicBezTo>
                <a:cubicBezTo>
                  <a:pt x="55625" y="238664"/>
                  <a:pt x="63563" y="161406"/>
                  <a:pt x="61446" y="174635"/>
                </a:cubicBezTo>
                <a:cubicBezTo>
                  <a:pt x="59329" y="187864"/>
                  <a:pt x="42396" y="252423"/>
                  <a:pt x="39221" y="288935"/>
                </a:cubicBezTo>
                <a:cubicBezTo>
                  <a:pt x="36046" y="325447"/>
                  <a:pt x="42925" y="382598"/>
                  <a:pt x="42396" y="393710"/>
                </a:cubicBezTo>
                <a:cubicBezTo>
                  <a:pt x="41867" y="404822"/>
                  <a:pt x="39221" y="334973"/>
                  <a:pt x="36046" y="355610"/>
                </a:cubicBezTo>
                <a:cubicBezTo>
                  <a:pt x="32871" y="376248"/>
                  <a:pt x="28108" y="482081"/>
                  <a:pt x="23346" y="517535"/>
                </a:cubicBezTo>
                <a:cubicBezTo>
                  <a:pt x="18584" y="552989"/>
                  <a:pt x="11175" y="556693"/>
                  <a:pt x="7471" y="568335"/>
                </a:cubicBezTo>
                <a:cubicBezTo>
                  <a:pt x="3767" y="579977"/>
                  <a:pt x="-2583" y="599556"/>
                  <a:pt x="1121" y="587385"/>
                </a:cubicBezTo>
                <a:cubicBezTo>
                  <a:pt x="4825" y="575214"/>
                  <a:pt x="23875" y="557222"/>
                  <a:pt x="29696" y="495310"/>
                </a:cubicBezTo>
                <a:cubicBezTo>
                  <a:pt x="35517" y="433398"/>
                  <a:pt x="36046" y="215910"/>
                  <a:pt x="36046" y="215910"/>
                </a:cubicBezTo>
                <a:cubicBezTo>
                  <a:pt x="39221" y="166698"/>
                  <a:pt x="47688" y="229668"/>
                  <a:pt x="48746" y="200035"/>
                </a:cubicBezTo>
                <a:cubicBezTo>
                  <a:pt x="49804" y="170402"/>
                  <a:pt x="38692" y="-1577"/>
                  <a:pt x="3922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A9D87A7-7BA5-576D-D61D-AE891A515B34}"/>
              </a:ext>
            </a:extLst>
          </p:cNvPr>
          <p:cNvSpPr/>
          <p:nvPr/>
        </p:nvSpPr>
        <p:spPr>
          <a:xfrm>
            <a:off x="8235672" y="3321049"/>
            <a:ext cx="61600" cy="340150"/>
          </a:xfrm>
          <a:custGeom>
            <a:avLst/>
            <a:gdLst>
              <a:gd name="connsiteX0" fmla="*/ 38378 w 61600"/>
              <a:gd name="connsiteY0" fmla="*/ 1 h 340150"/>
              <a:gd name="connsiteX1" fmla="*/ 60603 w 61600"/>
              <a:gd name="connsiteY1" fmla="*/ 222251 h 340150"/>
              <a:gd name="connsiteX2" fmla="*/ 278 w 61600"/>
              <a:gd name="connsiteY2" fmla="*/ 339726 h 340150"/>
              <a:gd name="connsiteX3" fmla="*/ 38378 w 61600"/>
              <a:gd name="connsiteY3" fmla="*/ 260351 h 340150"/>
              <a:gd name="connsiteX4" fmla="*/ 44728 w 61600"/>
              <a:gd name="connsiteY4" fmla="*/ 225426 h 340150"/>
              <a:gd name="connsiteX5" fmla="*/ 38378 w 61600"/>
              <a:gd name="connsiteY5" fmla="*/ 1 h 34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00" h="340150">
                <a:moveTo>
                  <a:pt x="38378" y="1"/>
                </a:moveTo>
                <a:cubicBezTo>
                  <a:pt x="41024" y="-528"/>
                  <a:pt x="66953" y="165630"/>
                  <a:pt x="60603" y="222251"/>
                </a:cubicBezTo>
                <a:cubicBezTo>
                  <a:pt x="54253" y="278872"/>
                  <a:pt x="3982" y="333376"/>
                  <a:pt x="278" y="339726"/>
                </a:cubicBezTo>
                <a:cubicBezTo>
                  <a:pt x="-3426" y="346076"/>
                  <a:pt x="30970" y="279401"/>
                  <a:pt x="38378" y="260351"/>
                </a:cubicBezTo>
                <a:cubicBezTo>
                  <a:pt x="45786" y="241301"/>
                  <a:pt x="45257" y="263526"/>
                  <a:pt x="44728" y="225426"/>
                </a:cubicBezTo>
                <a:cubicBezTo>
                  <a:pt x="44199" y="187326"/>
                  <a:pt x="35732" y="530"/>
                  <a:pt x="3837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A0E3DB10-4349-3D8E-CBB8-4F76EDF0E96A}"/>
              </a:ext>
            </a:extLst>
          </p:cNvPr>
          <p:cNvSpPr/>
          <p:nvPr/>
        </p:nvSpPr>
        <p:spPr>
          <a:xfrm>
            <a:off x="7874000" y="4114185"/>
            <a:ext cx="222350" cy="315052"/>
          </a:xfrm>
          <a:custGeom>
            <a:avLst/>
            <a:gdLst>
              <a:gd name="connsiteX0" fmla="*/ 222250 w 222350"/>
              <a:gd name="connsiteY0" fmla="*/ 615 h 315052"/>
              <a:gd name="connsiteX1" fmla="*/ 47625 w 222350"/>
              <a:gd name="connsiteY1" fmla="*/ 203815 h 315052"/>
              <a:gd name="connsiteX2" fmla="*/ 0 w 222350"/>
              <a:gd name="connsiteY2" fmla="*/ 314940 h 315052"/>
              <a:gd name="connsiteX3" fmla="*/ 47625 w 222350"/>
              <a:gd name="connsiteY3" fmla="*/ 222865 h 315052"/>
              <a:gd name="connsiteX4" fmla="*/ 88900 w 222350"/>
              <a:gd name="connsiteY4" fmla="*/ 130790 h 315052"/>
              <a:gd name="connsiteX5" fmla="*/ 73025 w 222350"/>
              <a:gd name="connsiteY5" fmla="*/ 140315 h 315052"/>
              <a:gd name="connsiteX6" fmla="*/ 222250 w 222350"/>
              <a:gd name="connsiteY6" fmla="*/ 615 h 31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50" h="315052">
                <a:moveTo>
                  <a:pt x="222250" y="615"/>
                </a:moveTo>
                <a:cubicBezTo>
                  <a:pt x="218017" y="11198"/>
                  <a:pt x="84667" y="151428"/>
                  <a:pt x="47625" y="203815"/>
                </a:cubicBezTo>
                <a:cubicBezTo>
                  <a:pt x="10583" y="256202"/>
                  <a:pt x="0" y="311765"/>
                  <a:pt x="0" y="314940"/>
                </a:cubicBezTo>
                <a:cubicBezTo>
                  <a:pt x="0" y="318115"/>
                  <a:pt x="32808" y="253557"/>
                  <a:pt x="47625" y="222865"/>
                </a:cubicBezTo>
                <a:cubicBezTo>
                  <a:pt x="62442" y="192173"/>
                  <a:pt x="84667" y="144548"/>
                  <a:pt x="88900" y="130790"/>
                </a:cubicBezTo>
                <a:cubicBezTo>
                  <a:pt x="93133" y="117032"/>
                  <a:pt x="50271" y="161482"/>
                  <a:pt x="73025" y="140315"/>
                </a:cubicBezTo>
                <a:cubicBezTo>
                  <a:pt x="95779" y="119148"/>
                  <a:pt x="226483" y="-9968"/>
                  <a:pt x="222250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DEAD1265-14DE-EDE9-7F3C-3889814EA4CE}"/>
              </a:ext>
            </a:extLst>
          </p:cNvPr>
          <p:cNvSpPr/>
          <p:nvPr/>
        </p:nvSpPr>
        <p:spPr>
          <a:xfrm>
            <a:off x="8088457" y="3679745"/>
            <a:ext cx="160661" cy="268481"/>
          </a:xfrm>
          <a:custGeom>
            <a:avLst/>
            <a:gdLst>
              <a:gd name="connsiteX0" fmla="*/ 49068 w 160661"/>
              <a:gd name="connsiteY0" fmla="*/ 80 h 268481"/>
              <a:gd name="connsiteX1" fmla="*/ 90343 w 160661"/>
              <a:gd name="connsiteY1" fmla="*/ 88980 h 268481"/>
              <a:gd name="connsiteX2" fmla="*/ 42718 w 160661"/>
              <a:gd name="connsiteY2" fmla="*/ 168355 h 268481"/>
              <a:gd name="connsiteX3" fmla="*/ 80818 w 160661"/>
              <a:gd name="connsiteY3" fmla="*/ 127080 h 268481"/>
              <a:gd name="connsiteX4" fmla="*/ 1443 w 160661"/>
              <a:gd name="connsiteY4" fmla="*/ 266780 h 268481"/>
              <a:gd name="connsiteX5" fmla="*/ 39543 w 160661"/>
              <a:gd name="connsiteY5" fmla="*/ 193755 h 268481"/>
              <a:gd name="connsiteX6" fmla="*/ 160193 w 160661"/>
              <a:gd name="connsiteY6" fmla="*/ 35005 h 268481"/>
              <a:gd name="connsiteX7" fmla="*/ 80818 w 160661"/>
              <a:gd name="connsiteY7" fmla="*/ 104855 h 268481"/>
              <a:gd name="connsiteX8" fmla="*/ 49068 w 160661"/>
              <a:gd name="connsiteY8" fmla="*/ 80 h 268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61" h="268481">
                <a:moveTo>
                  <a:pt x="49068" y="80"/>
                </a:moveTo>
                <a:cubicBezTo>
                  <a:pt x="50656" y="-2566"/>
                  <a:pt x="91401" y="60934"/>
                  <a:pt x="90343" y="88980"/>
                </a:cubicBezTo>
                <a:cubicBezTo>
                  <a:pt x="89285" y="117026"/>
                  <a:pt x="44305" y="162005"/>
                  <a:pt x="42718" y="168355"/>
                </a:cubicBezTo>
                <a:cubicBezTo>
                  <a:pt x="41130" y="174705"/>
                  <a:pt x="87697" y="110676"/>
                  <a:pt x="80818" y="127080"/>
                </a:cubicBezTo>
                <a:cubicBezTo>
                  <a:pt x="73939" y="143484"/>
                  <a:pt x="8322" y="255668"/>
                  <a:pt x="1443" y="266780"/>
                </a:cubicBezTo>
                <a:cubicBezTo>
                  <a:pt x="-5436" y="277892"/>
                  <a:pt x="13085" y="232384"/>
                  <a:pt x="39543" y="193755"/>
                </a:cubicBezTo>
                <a:cubicBezTo>
                  <a:pt x="66001" y="155126"/>
                  <a:pt x="153314" y="49822"/>
                  <a:pt x="160193" y="35005"/>
                </a:cubicBezTo>
                <a:cubicBezTo>
                  <a:pt x="167072" y="20188"/>
                  <a:pt x="96164" y="106972"/>
                  <a:pt x="80818" y="104855"/>
                </a:cubicBezTo>
                <a:cubicBezTo>
                  <a:pt x="65472" y="102738"/>
                  <a:pt x="47480" y="2726"/>
                  <a:pt x="49068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01F1589A-FEB0-53BE-247A-FF44F5C1D07F}"/>
              </a:ext>
            </a:extLst>
          </p:cNvPr>
          <p:cNvSpPr/>
          <p:nvPr/>
        </p:nvSpPr>
        <p:spPr>
          <a:xfrm>
            <a:off x="8121433" y="3828978"/>
            <a:ext cx="130422" cy="245087"/>
          </a:xfrm>
          <a:custGeom>
            <a:avLst/>
            <a:gdLst>
              <a:gd name="connsiteX0" fmla="*/ 130392 w 130422"/>
              <a:gd name="connsiteY0" fmla="*/ 72 h 245087"/>
              <a:gd name="connsiteX1" fmla="*/ 60542 w 130422"/>
              <a:gd name="connsiteY1" fmla="*/ 193747 h 245087"/>
              <a:gd name="connsiteX2" fmla="*/ 70067 w 130422"/>
              <a:gd name="connsiteY2" fmla="*/ 136597 h 245087"/>
              <a:gd name="connsiteX3" fmla="*/ 217 w 130422"/>
              <a:gd name="connsiteY3" fmla="*/ 244547 h 245087"/>
              <a:gd name="connsiteX4" fmla="*/ 51017 w 130422"/>
              <a:gd name="connsiteY4" fmla="*/ 171522 h 245087"/>
              <a:gd name="connsiteX5" fmla="*/ 130392 w 130422"/>
              <a:gd name="connsiteY5" fmla="*/ 72 h 245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422" h="245087">
                <a:moveTo>
                  <a:pt x="130392" y="72"/>
                </a:moveTo>
                <a:cubicBezTo>
                  <a:pt x="131979" y="3776"/>
                  <a:pt x="70596" y="170993"/>
                  <a:pt x="60542" y="193747"/>
                </a:cubicBezTo>
                <a:cubicBezTo>
                  <a:pt x="50488" y="216501"/>
                  <a:pt x="80121" y="128130"/>
                  <a:pt x="70067" y="136597"/>
                </a:cubicBezTo>
                <a:cubicBezTo>
                  <a:pt x="60013" y="145064"/>
                  <a:pt x="3392" y="238726"/>
                  <a:pt x="217" y="244547"/>
                </a:cubicBezTo>
                <a:cubicBezTo>
                  <a:pt x="-2958" y="250368"/>
                  <a:pt x="29321" y="208034"/>
                  <a:pt x="51017" y="171522"/>
                </a:cubicBezTo>
                <a:cubicBezTo>
                  <a:pt x="72713" y="135010"/>
                  <a:pt x="128805" y="-3632"/>
                  <a:pt x="13039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51EC5D87-1198-3658-E50D-4F90BFF533CC}"/>
              </a:ext>
            </a:extLst>
          </p:cNvPr>
          <p:cNvSpPr/>
          <p:nvPr/>
        </p:nvSpPr>
        <p:spPr>
          <a:xfrm>
            <a:off x="6467475" y="3765548"/>
            <a:ext cx="111287" cy="297384"/>
          </a:xfrm>
          <a:custGeom>
            <a:avLst/>
            <a:gdLst>
              <a:gd name="connsiteX0" fmla="*/ 0 w 111287"/>
              <a:gd name="connsiteY0" fmla="*/ 2 h 297384"/>
              <a:gd name="connsiteX1" fmla="*/ 22225 w 111287"/>
              <a:gd name="connsiteY1" fmla="*/ 133352 h 297384"/>
              <a:gd name="connsiteX2" fmla="*/ 60325 w 111287"/>
              <a:gd name="connsiteY2" fmla="*/ 196852 h 297384"/>
              <a:gd name="connsiteX3" fmla="*/ 66675 w 111287"/>
              <a:gd name="connsiteY3" fmla="*/ 196852 h 297384"/>
              <a:gd name="connsiteX4" fmla="*/ 111125 w 111287"/>
              <a:gd name="connsiteY4" fmla="*/ 295277 h 297384"/>
              <a:gd name="connsiteX5" fmla="*/ 79375 w 111287"/>
              <a:gd name="connsiteY5" fmla="*/ 254002 h 297384"/>
              <a:gd name="connsiteX6" fmla="*/ 22225 w 111287"/>
              <a:gd name="connsiteY6" fmla="*/ 136527 h 297384"/>
              <a:gd name="connsiteX7" fmla="*/ 0 w 111287"/>
              <a:gd name="connsiteY7" fmla="*/ 2 h 29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287" h="297384">
                <a:moveTo>
                  <a:pt x="0" y="2"/>
                </a:moveTo>
                <a:cubicBezTo>
                  <a:pt x="0" y="-527"/>
                  <a:pt x="12171" y="100544"/>
                  <a:pt x="22225" y="133352"/>
                </a:cubicBezTo>
                <a:cubicBezTo>
                  <a:pt x="32279" y="166160"/>
                  <a:pt x="52917" y="186269"/>
                  <a:pt x="60325" y="196852"/>
                </a:cubicBezTo>
                <a:cubicBezTo>
                  <a:pt x="67733" y="207435"/>
                  <a:pt x="58208" y="180448"/>
                  <a:pt x="66675" y="196852"/>
                </a:cubicBezTo>
                <a:cubicBezTo>
                  <a:pt x="75142" y="213256"/>
                  <a:pt x="109008" y="285752"/>
                  <a:pt x="111125" y="295277"/>
                </a:cubicBezTo>
                <a:cubicBezTo>
                  <a:pt x="113242" y="304802"/>
                  <a:pt x="94192" y="280460"/>
                  <a:pt x="79375" y="254002"/>
                </a:cubicBezTo>
                <a:cubicBezTo>
                  <a:pt x="64558" y="227544"/>
                  <a:pt x="34925" y="174098"/>
                  <a:pt x="22225" y="136527"/>
                </a:cubicBezTo>
                <a:cubicBezTo>
                  <a:pt x="9525" y="98956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F420A923-AA1A-D6CF-6079-14BBB9496994}"/>
              </a:ext>
            </a:extLst>
          </p:cNvPr>
          <p:cNvSpPr/>
          <p:nvPr/>
        </p:nvSpPr>
        <p:spPr>
          <a:xfrm>
            <a:off x="6324493" y="3070187"/>
            <a:ext cx="70478" cy="366223"/>
          </a:xfrm>
          <a:custGeom>
            <a:avLst/>
            <a:gdLst>
              <a:gd name="connsiteX0" fmla="*/ 107 w 70478"/>
              <a:gd name="connsiteY0" fmla="*/ 38 h 366223"/>
              <a:gd name="connsiteX1" fmla="*/ 50907 w 70478"/>
              <a:gd name="connsiteY1" fmla="*/ 177838 h 366223"/>
              <a:gd name="connsiteX2" fmla="*/ 38207 w 70478"/>
              <a:gd name="connsiteY2" fmla="*/ 269913 h 366223"/>
              <a:gd name="connsiteX3" fmla="*/ 47732 w 70478"/>
              <a:gd name="connsiteY3" fmla="*/ 222288 h 366223"/>
              <a:gd name="connsiteX4" fmla="*/ 57257 w 70478"/>
              <a:gd name="connsiteY4" fmla="*/ 365163 h 366223"/>
              <a:gd name="connsiteX5" fmla="*/ 60432 w 70478"/>
              <a:gd name="connsiteY5" fmla="*/ 282613 h 366223"/>
              <a:gd name="connsiteX6" fmla="*/ 66782 w 70478"/>
              <a:gd name="connsiteY6" fmla="*/ 193713 h 366223"/>
              <a:gd name="connsiteX7" fmla="*/ 107 w 70478"/>
              <a:gd name="connsiteY7" fmla="*/ 38 h 36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478" h="366223">
                <a:moveTo>
                  <a:pt x="107" y="38"/>
                </a:moveTo>
                <a:cubicBezTo>
                  <a:pt x="-2539" y="-2608"/>
                  <a:pt x="44557" y="132859"/>
                  <a:pt x="50907" y="177838"/>
                </a:cubicBezTo>
                <a:cubicBezTo>
                  <a:pt x="57257" y="222817"/>
                  <a:pt x="38736" y="262505"/>
                  <a:pt x="38207" y="269913"/>
                </a:cubicBezTo>
                <a:cubicBezTo>
                  <a:pt x="37678" y="277321"/>
                  <a:pt x="44557" y="206413"/>
                  <a:pt x="47732" y="222288"/>
                </a:cubicBezTo>
                <a:cubicBezTo>
                  <a:pt x="50907" y="238163"/>
                  <a:pt x="55140" y="355109"/>
                  <a:pt x="57257" y="365163"/>
                </a:cubicBezTo>
                <a:cubicBezTo>
                  <a:pt x="59374" y="375217"/>
                  <a:pt x="58845" y="311188"/>
                  <a:pt x="60432" y="282613"/>
                </a:cubicBezTo>
                <a:cubicBezTo>
                  <a:pt x="62020" y="254038"/>
                  <a:pt x="77365" y="234459"/>
                  <a:pt x="66782" y="193713"/>
                </a:cubicBezTo>
                <a:cubicBezTo>
                  <a:pt x="56199" y="152967"/>
                  <a:pt x="2753" y="2684"/>
                  <a:pt x="107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BA6C0A40-9E4C-FB54-F545-8F564BAC2471}"/>
              </a:ext>
            </a:extLst>
          </p:cNvPr>
          <p:cNvSpPr/>
          <p:nvPr/>
        </p:nvSpPr>
        <p:spPr>
          <a:xfrm>
            <a:off x="6244847" y="2435119"/>
            <a:ext cx="82931" cy="302337"/>
          </a:xfrm>
          <a:custGeom>
            <a:avLst/>
            <a:gdLst>
              <a:gd name="connsiteX0" fmla="*/ 82928 w 82931"/>
              <a:gd name="connsiteY0" fmla="*/ 106 h 302337"/>
              <a:gd name="connsiteX1" fmla="*/ 13078 w 82931"/>
              <a:gd name="connsiteY1" fmla="*/ 196956 h 302337"/>
              <a:gd name="connsiteX2" fmla="*/ 6728 w 82931"/>
              <a:gd name="connsiteY2" fmla="*/ 301731 h 302337"/>
              <a:gd name="connsiteX3" fmla="*/ 6728 w 82931"/>
              <a:gd name="connsiteY3" fmla="*/ 152506 h 302337"/>
              <a:gd name="connsiteX4" fmla="*/ 378 w 82931"/>
              <a:gd name="connsiteY4" fmla="*/ 206481 h 302337"/>
              <a:gd name="connsiteX5" fmla="*/ 19428 w 82931"/>
              <a:gd name="connsiteY5" fmla="*/ 108056 h 302337"/>
              <a:gd name="connsiteX6" fmla="*/ 9903 w 82931"/>
              <a:gd name="connsiteY6" fmla="*/ 168381 h 302337"/>
              <a:gd name="connsiteX7" fmla="*/ 82928 w 82931"/>
              <a:gd name="connsiteY7" fmla="*/ 106 h 30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931" h="302337">
                <a:moveTo>
                  <a:pt x="82928" y="106"/>
                </a:moveTo>
                <a:cubicBezTo>
                  <a:pt x="83457" y="4869"/>
                  <a:pt x="25778" y="146685"/>
                  <a:pt x="13078" y="196956"/>
                </a:cubicBezTo>
                <a:cubicBezTo>
                  <a:pt x="378" y="247227"/>
                  <a:pt x="7786" y="309139"/>
                  <a:pt x="6728" y="301731"/>
                </a:cubicBezTo>
                <a:cubicBezTo>
                  <a:pt x="5670" y="294323"/>
                  <a:pt x="7786" y="168381"/>
                  <a:pt x="6728" y="152506"/>
                </a:cubicBezTo>
                <a:cubicBezTo>
                  <a:pt x="5670" y="136631"/>
                  <a:pt x="-1739" y="213889"/>
                  <a:pt x="378" y="206481"/>
                </a:cubicBezTo>
                <a:cubicBezTo>
                  <a:pt x="2495" y="199073"/>
                  <a:pt x="17840" y="114406"/>
                  <a:pt x="19428" y="108056"/>
                </a:cubicBezTo>
                <a:cubicBezTo>
                  <a:pt x="21015" y="101706"/>
                  <a:pt x="907" y="184256"/>
                  <a:pt x="9903" y="168381"/>
                </a:cubicBezTo>
                <a:cubicBezTo>
                  <a:pt x="18899" y="152506"/>
                  <a:pt x="82399" y="-4657"/>
                  <a:pt x="8292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02C57833-1754-11E0-448A-78852AA138D7}"/>
              </a:ext>
            </a:extLst>
          </p:cNvPr>
          <p:cNvSpPr/>
          <p:nvPr/>
        </p:nvSpPr>
        <p:spPr>
          <a:xfrm>
            <a:off x="6581511" y="2234836"/>
            <a:ext cx="108462" cy="114452"/>
          </a:xfrm>
          <a:custGeom>
            <a:avLst/>
            <a:gdLst>
              <a:gd name="connsiteX0" fmla="*/ 108214 w 108462"/>
              <a:gd name="connsiteY0" fmla="*/ 364 h 114452"/>
              <a:gd name="connsiteX1" fmla="*/ 3439 w 108462"/>
              <a:gd name="connsiteY1" fmla="*/ 111489 h 114452"/>
              <a:gd name="connsiteX2" fmla="*/ 32014 w 108462"/>
              <a:gd name="connsiteY2" fmla="*/ 76564 h 114452"/>
              <a:gd name="connsiteX3" fmla="*/ 108214 w 108462"/>
              <a:gd name="connsiteY3" fmla="*/ 364 h 11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62" h="114452">
                <a:moveTo>
                  <a:pt x="108214" y="364"/>
                </a:moveTo>
                <a:cubicBezTo>
                  <a:pt x="103452" y="6185"/>
                  <a:pt x="16139" y="98789"/>
                  <a:pt x="3439" y="111489"/>
                </a:cubicBezTo>
                <a:cubicBezTo>
                  <a:pt x="-9261" y="124189"/>
                  <a:pt x="16139" y="92968"/>
                  <a:pt x="32014" y="76564"/>
                </a:cubicBezTo>
                <a:cubicBezTo>
                  <a:pt x="47889" y="60160"/>
                  <a:pt x="112976" y="-5457"/>
                  <a:pt x="108214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F4E8FB05-6D60-3533-C816-E6F77CDDC316}"/>
              </a:ext>
            </a:extLst>
          </p:cNvPr>
          <p:cNvSpPr/>
          <p:nvPr/>
        </p:nvSpPr>
        <p:spPr>
          <a:xfrm>
            <a:off x="6282436" y="3809676"/>
            <a:ext cx="23381" cy="248757"/>
          </a:xfrm>
          <a:custGeom>
            <a:avLst/>
            <a:gdLst>
              <a:gd name="connsiteX0" fmla="*/ 19939 w 23381"/>
              <a:gd name="connsiteY0" fmla="*/ 324 h 248757"/>
              <a:gd name="connsiteX1" fmla="*/ 13589 w 23381"/>
              <a:gd name="connsiteY1" fmla="*/ 187649 h 248757"/>
              <a:gd name="connsiteX2" fmla="*/ 23114 w 23381"/>
              <a:gd name="connsiteY2" fmla="*/ 155899 h 248757"/>
              <a:gd name="connsiteX3" fmla="*/ 889 w 23381"/>
              <a:gd name="connsiteY3" fmla="*/ 247974 h 248757"/>
              <a:gd name="connsiteX4" fmla="*/ 4064 w 23381"/>
              <a:gd name="connsiteY4" fmla="*/ 197174 h 248757"/>
              <a:gd name="connsiteX5" fmla="*/ 889 w 23381"/>
              <a:gd name="connsiteY5" fmla="*/ 143199 h 248757"/>
              <a:gd name="connsiteX6" fmla="*/ 19939 w 23381"/>
              <a:gd name="connsiteY6" fmla="*/ 324 h 24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81" h="248757">
                <a:moveTo>
                  <a:pt x="19939" y="324"/>
                </a:moveTo>
                <a:cubicBezTo>
                  <a:pt x="22056" y="7732"/>
                  <a:pt x="13060" y="161720"/>
                  <a:pt x="13589" y="187649"/>
                </a:cubicBezTo>
                <a:cubicBezTo>
                  <a:pt x="14118" y="213578"/>
                  <a:pt x="25231" y="145845"/>
                  <a:pt x="23114" y="155899"/>
                </a:cubicBezTo>
                <a:cubicBezTo>
                  <a:pt x="20997" y="165953"/>
                  <a:pt x="4064" y="241095"/>
                  <a:pt x="889" y="247974"/>
                </a:cubicBezTo>
                <a:cubicBezTo>
                  <a:pt x="-2286" y="254853"/>
                  <a:pt x="4064" y="214636"/>
                  <a:pt x="4064" y="197174"/>
                </a:cubicBezTo>
                <a:cubicBezTo>
                  <a:pt x="4064" y="179712"/>
                  <a:pt x="-1228" y="171774"/>
                  <a:pt x="889" y="143199"/>
                </a:cubicBezTo>
                <a:cubicBezTo>
                  <a:pt x="3006" y="114624"/>
                  <a:pt x="17822" y="-7084"/>
                  <a:pt x="19939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2BDA79E8-269B-9739-E59F-F7E7DF2C7274}"/>
              </a:ext>
            </a:extLst>
          </p:cNvPr>
          <p:cNvSpPr/>
          <p:nvPr/>
        </p:nvSpPr>
        <p:spPr>
          <a:xfrm>
            <a:off x="6264250" y="3971601"/>
            <a:ext cx="92567" cy="733943"/>
          </a:xfrm>
          <a:custGeom>
            <a:avLst/>
            <a:gdLst>
              <a:gd name="connsiteX0" fmla="*/ 25 w 92567"/>
              <a:gd name="connsiteY0" fmla="*/ 324 h 733943"/>
              <a:gd name="connsiteX1" fmla="*/ 82575 w 92567"/>
              <a:gd name="connsiteY1" fmla="*/ 95574 h 733943"/>
              <a:gd name="connsiteX2" fmla="*/ 63525 w 92567"/>
              <a:gd name="connsiteY2" fmla="*/ 162249 h 733943"/>
              <a:gd name="connsiteX3" fmla="*/ 19075 w 92567"/>
              <a:gd name="connsiteY3" fmla="*/ 232099 h 733943"/>
              <a:gd name="connsiteX4" fmla="*/ 38125 w 92567"/>
              <a:gd name="connsiteY4" fmla="*/ 190824 h 733943"/>
              <a:gd name="connsiteX5" fmla="*/ 34950 w 92567"/>
              <a:gd name="connsiteY5" fmla="*/ 301949 h 733943"/>
              <a:gd name="connsiteX6" fmla="*/ 47650 w 92567"/>
              <a:gd name="connsiteY6" fmla="*/ 238449 h 733943"/>
              <a:gd name="connsiteX7" fmla="*/ 47650 w 92567"/>
              <a:gd name="connsiteY7" fmla="*/ 536899 h 733943"/>
              <a:gd name="connsiteX8" fmla="*/ 66700 w 92567"/>
              <a:gd name="connsiteY8" fmla="*/ 733749 h 733943"/>
              <a:gd name="connsiteX9" fmla="*/ 60350 w 92567"/>
              <a:gd name="connsiteY9" fmla="*/ 565474 h 733943"/>
              <a:gd name="connsiteX10" fmla="*/ 50825 w 92567"/>
              <a:gd name="connsiteY10" fmla="*/ 197174 h 733943"/>
              <a:gd name="connsiteX11" fmla="*/ 92100 w 92567"/>
              <a:gd name="connsiteY11" fmla="*/ 130499 h 733943"/>
              <a:gd name="connsiteX12" fmla="*/ 25 w 92567"/>
              <a:gd name="connsiteY12" fmla="*/ 324 h 73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567" h="733943">
                <a:moveTo>
                  <a:pt x="25" y="324"/>
                </a:moveTo>
                <a:cubicBezTo>
                  <a:pt x="-1563" y="-5497"/>
                  <a:pt x="71992" y="68587"/>
                  <a:pt x="82575" y="95574"/>
                </a:cubicBezTo>
                <a:cubicBezTo>
                  <a:pt x="93158" y="122561"/>
                  <a:pt x="74108" y="139495"/>
                  <a:pt x="63525" y="162249"/>
                </a:cubicBezTo>
                <a:cubicBezTo>
                  <a:pt x="52942" y="185003"/>
                  <a:pt x="23308" y="227337"/>
                  <a:pt x="19075" y="232099"/>
                </a:cubicBezTo>
                <a:cubicBezTo>
                  <a:pt x="14842" y="236861"/>
                  <a:pt x="35479" y="179182"/>
                  <a:pt x="38125" y="190824"/>
                </a:cubicBezTo>
                <a:cubicBezTo>
                  <a:pt x="40771" y="202466"/>
                  <a:pt x="33362" y="294011"/>
                  <a:pt x="34950" y="301949"/>
                </a:cubicBezTo>
                <a:cubicBezTo>
                  <a:pt x="36538" y="309887"/>
                  <a:pt x="45533" y="199291"/>
                  <a:pt x="47650" y="238449"/>
                </a:cubicBezTo>
                <a:cubicBezTo>
                  <a:pt x="49767" y="277607"/>
                  <a:pt x="44475" y="454349"/>
                  <a:pt x="47650" y="536899"/>
                </a:cubicBezTo>
                <a:cubicBezTo>
                  <a:pt x="50825" y="619449"/>
                  <a:pt x="64583" y="728987"/>
                  <a:pt x="66700" y="733749"/>
                </a:cubicBezTo>
                <a:cubicBezTo>
                  <a:pt x="68817" y="738511"/>
                  <a:pt x="62996" y="654903"/>
                  <a:pt x="60350" y="565474"/>
                </a:cubicBezTo>
                <a:cubicBezTo>
                  <a:pt x="57704" y="476045"/>
                  <a:pt x="45533" y="269670"/>
                  <a:pt x="50825" y="197174"/>
                </a:cubicBezTo>
                <a:cubicBezTo>
                  <a:pt x="56117" y="124678"/>
                  <a:pt x="97392" y="160132"/>
                  <a:pt x="92100" y="130499"/>
                </a:cubicBezTo>
                <a:cubicBezTo>
                  <a:pt x="86808" y="100866"/>
                  <a:pt x="1613" y="6145"/>
                  <a:pt x="25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F53D8E1A-98F8-F459-C31D-179B5E9DA2BA}"/>
              </a:ext>
            </a:extLst>
          </p:cNvPr>
          <p:cNvSpPr/>
          <p:nvPr/>
        </p:nvSpPr>
        <p:spPr>
          <a:xfrm>
            <a:off x="6321356" y="3892645"/>
            <a:ext cx="60647" cy="766026"/>
          </a:xfrm>
          <a:custGeom>
            <a:avLst/>
            <a:gdLst>
              <a:gd name="connsiteX0" fmla="*/ 69 w 60647"/>
              <a:gd name="connsiteY0" fmla="*/ 3080 h 766026"/>
              <a:gd name="connsiteX1" fmla="*/ 41344 w 60647"/>
              <a:gd name="connsiteY1" fmla="*/ 438055 h 766026"/>
              <a:gd name="connsiteX2" fmla="*/ 41344 w 60647"/>
              <a:gd name="connsiteY2" fmla="*/ 358680 h 766026"/>
              <a:gd name="connsiteX3" fmla="*/ 50869 w 60647"/>
              <a:gd name="connsiteY3" fmla="*/ 752380 h 766026"/>
              <a:gd name="connsiteX4" fmla="*/ 57219 w 60647"/>
              <a:gd name="connsiteY4" fmla="*/ 625380 h 766026"/>
              <a:gd name="connsiteX5" fmla="*/ 60394 w 60647"/>
              <a:gd name="connsiteY5" fmla="*/ 142780 h 766026"/>
              <a:gd name="connsiteX6" fmla="*/ 57219 w 60647"/>
              <a:gd name="connsiteY6" fmla="*/ 587280 h 766026"/>
              <a:gd name="connsiteX7" fmla="*/ 31819 w 60647"/>
              <a:gd name="connsiteY7" fmla="*/ 260255 h 766026"/>
              <a:gd name="connsiteX8" fmla="*/ 69 w 60647"/>
              <a:gd name="connsiteY8" fmla="*/ 3080 h 76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647" h="766026">
                <a:moveTo>
                  <a:pt x="69" y="3080"/>
                </a:moveTo>
                <a:cubicBezTo>
                  <a:pt x="1656" y="32713"/>
                  <a:pt x="34465" y="378788"/>
                  <a:pt x="41344" y="438055"/>
                </a:cubicBezTo>
                <a:cubicBezTo>
                  <a:pt x="48223" y="497322"/>
                  <a:pt x="39757" y="306293"/>
                  <a:pt x="41344" y="358680"/>
                </a:cubicBezTo>
                <a:cubicBezTo>
                  <a:pt x="42931" y="411067"/>
                  <a:pt x="48223" y="707930"/>
                  <a:pt x="50869" y="752380"/>
                </a:cubicBezTo>
                <a:cubicBezTo>
                  <a:pt x="53515" y="796830"/>
                  <a:pt x="55632" y="726980"/>
                  <a:pt x="57219" y="625380"/>
                </a:cubicBezTo>
                <a:cubicBezTo>
                  <a:pt x="58807" y="523780"/>
                  <a:pt x="60394" y="149130"/>
                  <a:pt x="60394" y="142780"/>
                </a:cubicBezTo>
                <a:cubicBezTo>
                  <a:pt x="60394" y="136430"/>
                  <a:pt x="61981" y="567701"/>
                  <a:pt x="57219" y="587280"/>
                </a:cubicBezTo>
                <a:cubicBezTo>
                  <a:pt x="52457" y="606859"/>
                  <a:pt x="39227" y="355505"/>
                  <a:pt x="31819" y="260255"/>
                </a:cubicBezTo>
                <a:cubicBezTo>
                  <a:pt x="24411" y="165005"/>
                  <a:pt x="-1518" y="-26553"/>
                  <a:pt x="69" y="30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0E11C869-B2CC-3A45-BEDA-8FAA7ED05A9A}"/>
              </a:ext>
            </a:extLst>
          </p:cNvPr>
          <p:cNvSpPr/>
          <p:nvPr/>
        </p:nvSpPr>
        <p:spPr>
          <a:xfrm>
            <a:off x="6269826" y="3872178"/>
            <a:ext cx="68085" cy="280727"/>
          </a:xfrm>
          <a:custGeom>
            <a:avLst/>
            <a:gdLst>
              <a:gd name="connsiteX0" fmla="*/ 64299 w 68085"/>
              <a:gd name="connsiteY0" fmla="*/ 1322 h 280727"/>
              <a:gd name="connsiteX1" fmla="*/ 61124 w 68085"/>
              <a:gd name="connsiteY1" fmla="*/ 90222 h 280727"/>
              <a:gd name="connsiteX2" fmla="*/ 7149 w 68085"/>
              <a:gd name="connsiteY2" fmla="*/ 156897 h 280727"/>
              <a:gd name="connsiteX3" fmla="*/ 7149 w 68085"/>
              <a:gd name="connsiteY3" fmla="*/ 223572 h 280727"/>
              <a:gd name="connsiteX4" fmla="*/ 67474 w 68085"/>
              <a:gd name="connsiteY4" fmla="*/ 280722 h 280727"/>
              <a:gd name="connsiteX5" fmla="*/ 13499 w 68085"/>
              <a:gd name="connsiteY5" fmla="*/ 226747 h 280727"/>
              <a:gd name="connsiteX6" fmla="*/ 32549 w 68085"/>
              <a:gd name="connsiteY6" fmla="*/ 163247 h 280727"/>
              <a:gd name="connsiteX7" fmla="*/ 64299 w 68085"/>
              <a:gd name="connsiteY7" fmla="*/ 1322 h 28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85" h="280727">
                <a:moveTo>
                  <a:pt x="64299" y="1322"/>
                </a:moveTo>
                <a:cubicBezTo>
                  <a:pt x="69061" y="-10849"/>
                  <a:pt x="70649" y="64293"/>
                  <a:pt x="61124" y="90222"/>
                </a:cubicBezTo>
                <a:cubicBezTo>
                  <a:pt x="51599" y="116151"/>
                  <a:pt x="16145" y="134672"/>
                  <a:pt x="7149" y="156897"/>
                </a:cubicBezTo>
                <a:cubicBezTo>
                  <a:pt x="-1847" y="179122"/>
                  <a:pt x="-2905" y="202934"/>
                  <a:pt x="7149" y="223572"/>
                </a:cubicBezTo>
                <a:cubicBezTo>
                  <a:pt x="17203" y="244210"/>
                  <a:pt x="66416" y="280193"/>
                  <a:pt x="67474" y="280722"/>
                </a:cubicBezTo>
                <a:cubicBezTo>
                  <a:pt x="68532" y="281251"/>
                  <a:pt x="19320" y="246326"/>
                  <a:pt x="13499" y="226747"/>
                </a:cubicBezTo>
                <a:cubicBezTo>
                  <a:pt x="7678" y="207168"/>
                  <a:pt x="23553" y="194997"/>
                  <a:pt x="32549" y="163247"/>
                </a:cubicBezTo>
                <a:cubicBezTo>
                  <a:pt x="41545" y="131497"/>
                  <a:pt x="59537" y="13493"/>
                  <a:pt x="64299" y="13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E2DD510C-9330-2CB6-B851-352C0C91AB1B}"/>
              </a:ext>
            </a:extLst>
          </p:cNvPr>
          <p:cNvSpPr/>
          <p:nvPr/>
        </p:nvSpPr>
        <p:spPr>
          <a:xfrm>
            <a:off x="6308192" y="4168654"/>
            <a:ext cx="68001" cy="509572"/>
          </a:xfrm>
          <a:custGeom>
            <a:avLst/>
            <a:gdLst>
              <a:gd name="connsiteX0" fmla="*/ 22758 w 68001"/>
              <a:gd name="connsiteY0" fmla="*/ 121 h 509572"/>
              <a:gd name="connsiteX1" fmla="*/ 25933 w 68001"/>
              <a:gd name="connsiteY1" fmla="*/ 158871 h 509572"/>
              <a:gd name="connsiteX2" fmla="*/ 35458 w 68001"/>
              <a:gd name="connsiteY2" fmla="*/ 282696 h 509572"/>
              <a:gd name="connsiteX3" fmla="*/ 35458 w 68001"/>
              <a:gd name="connsiteY3" fmla="*/ 231896 h 509572"/>
              <a:gd name="connsiteX4" fmla="*/ 64033 w 68001"/>
              <a:gd name="connsiteY4" fmla="*/ 504946 h 509572"/>
              <a:gd name="connsiteX5" fmla="*/ 60858 w 68001"/>
              <a:gd name="connsiteY5" fmla="*/ 384296 h 509572"/>
              <a:gd name="connsiteX6" fmla="*/ 533 w 68001"/>
              <a:gd name="connsiteY6" fmla="*/ 136646 h 509572"/>
              <a:gd name="connsiteX7" fmla="*/ 22758 w 68001"/>
              <a:gd name="connsiteY7" fmla="*/ 121 h 50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01" h="509572">
                <a:moveTo>
                  <a:pt x="22758" y="121"/>
                </a:moveTo>
                <a:cubicBezTo>
                  <a:pt x="26991" y="3825"/>
                  <a:pt x="23816" y="111775"/>
                  <a:pt x="25933" y="158871"/>
                </a:cubicBezTo>
                <a:cubicBezTo>
                  <a:pt x="28050" y="205967"/>
                  <a:pt x="33871" y="270525"/>
                  <a:pt x="35458" y="282696"/>
                </a:cubicBezTo>
                <a:cubicBezTo>
                  <a:pt x="37045" y="294867"/>
                  <a:pt x="30696" y="194854"/>
                  <a:pt x="35458" y="231896"/>
                </a:cubicBezTo>
                <a:cubicBezTo>
                  <a:pt x="40220" y="268938"/>
                  <a:pt x="59800" y="479546"/>
                  <a:pt x="64033" y="504946"/>
                </a:cubicBezTo>
                <a:cubicBezTo>
                  <a:pt x="68266" y="530346"/>
                  <a:pt x="71441" y="445679"/>
                  <a:pt x="60858" y="384296"/>
                </a:cubicBezTo>
                <a:cubicBezTo>
                  <a:pt x="50275" y="322913"/>
                  <a:pt x="4766" y="194854"/>
                  <a:pt x="533" y="136646"/>
                </a:cubicBezTo>
                <a:cubicBezTo>
                  <a:pt x="-3700" y="78438"/>
                  <a:pt x="18525" y="-3583"/>
                  <a:pt x="22758" y="12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826CAAC8-D667-9818-3B43-AC1E01F4E1B4}"/>
              </a:ext>
            </a:extLst>
          </p:cNvPr>
          <p:cNvSpPr/>
          <p:nvPr/>
        </p:nvSpPr>
        <p:spPr>
          <a:xfrm>
            <a:off x="6357734" y="3872431"/>
            <a:ext cx="33608" cy="439228"/>
          </a:xfrm>
          <a:custGeom>
            <a:avLst/>
            <a:gdLst>
              <a:gd name="connsiteX0" fmla="*/ 1791 w 33608"/>
              <a:gd name="connsiteY0" fmla="*/ 20119 h 439228"/>
              <a:gd name="connsiteX1" fmla="*/ 14491 w 33608"/>
              <a:gd name="connsiteY1" fmla="*/ 429694 h 439228"/>
              <a:gd name="connsiteX2" fmla="*/ 11316 w 33608"/>
              <a:gd name="connsiteY2" fmla="*/ 299519 h 439228"/>
              <a:gd name="connsiteX3" fmla="*/ 33541 w 33608"/>
              <a:gd name="connsiteY3" fmla="*/ 191569 h 439228"/>
              <a:gd name="connsiteX4" fmla="*/ 17666 w 33608"/>
              <a:gd name="connsiteY4" fmla="*/ 245544 h 439228"/>
              <a:gd name="connsiteX5" fmla="*/ 1791 w 33608"/>
              <a:gd name="connsiteY5" fmla="*/ 80444 h 439228"/>
              <a:gd name="connsiteX6" fmla="*/ 1791 w 33608"/>
              <a:gd name="connsiteY6" fmla="*/ 20119 h 43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608" h="439228">
                <a:moveTo>
                  <a:pt x="1791" y="20119"/>
                </a:moveTo>
                <a:cubicBezTo>
                  <a:pt x="3908" y="78327"/>
                  <a:pt x="12904" y="383127"/>
                  <a:pt x="14491" y="429694"/>
                </a:cubicBezTo>
                <a:cubicBezTo>
                  <a:pt x="16079" y="476261"/>
                  <a:pt x="8141" y="339206"/>
                  <a:pt x="11316" y="299519"/>
                </a:cubicBezTo>
                <a:cubicBezTo>
                  <a:pt x="14491" y="259832"/>
                  <a:pt x="32483" y="200565"/>
                  <a:pt x="33541" y="191569"/>
                </a:cubicBezTo>
                <a:cubicBezTo>
                  <a:pt x="34599" y="182573"/>
                  <a:pt x="22958" y="264065"/>
                  <a:pt x="17666" y="245544"/>
                </a:cubicBezTo>
                <a:cubicBezTo>
                  <a:pt x="12374" y="227023"/>
                  <a:pt x="4437" y="115898"/>
                  <a:pt x="1791" y="80444"/>
                </a:cubicBezTo>
                <a:cubicBezTo>
                  <a:pt x="-855" y="44990"/>
                  <a:pt x="-326" y="-38089"/>
                  <a:pt x="1791" y="201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DB254989-B92F-EE83-D235-3199DFA9DD66}"/>
              </a:ext>
            </a:extLst>
          </p:cNvPr>
          <p:cNvSpPr/>
          <p:nvPr/>
        </p:nvSpPr>
        <p:spPr>
          <a:xfrm>
            <a:off x="8372460" y="3625284"/>
            <a:ext cx="76723" cy="235688"/>
          </a:xfrm>
          <a:custGeom>
            <a:avLst/>
            <a:gdLst>
              <a:gd name="connsiteX0" fmla="*/ 47640 w 76723"/>
              <a:gd name="connsiteY0" fmla="*/ 566 h 235688"/>
              <a:gd name="connsiteX1" fmla="*/ 66690 w 76723"/>
              <a:gd name="connsiteY1" fmla="*/ 194241 h 235688"/>
              <a:gd name="connsiteX2" fmla="*/ 69865 w 76723"/>
              <a:gd name="connsiteY2" fmla="*/ 222816 h 235688"/>
              <a:gd name="connsiteX3" fmla="*/ 15 w 76723"/>
              <a:gd name="connsiteY3" fmla="*/ 162491 h 235688"/>
              <a:gd name="connsiteX4" fmla="*/ 63515 w 76723"/>
              <a:gd name="connsiteY4" fmla="*/ 235516 h 235688"/>
              <a:gd name="connsiteX5" fmla="*/ 76215 w 76723"/>
              <a:gd name="connsiteY5" fmla="*/ 137091 h 235688"/>
              <a:gd name="connsiteX6" fmla="*/ 47640 w 76723"/>
              <a:gd name="connsiteY6" fmla="*/ 566 h 235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723" h="235688">
                <a:moveTo>
                  <a:pt x="47640" y="566"/>
                </a:moveTo>
                <a:cubicBezTo>
                  <a:pt x="46052" y="10091"/>
                  <a:pt x="62986" y="157199"/>
                  <a:pt x="66690" y="194241"/>
                </a:cubicBezTo>
                <a:cubicBezTo>
                  <a:pt x="70394" y="231283"/>
                  <a:pt x="80978" y="228108"/>
                  <a:pt x="69865" y="222816"/>
                </a:cubicBezTo>
                <a:cubicBezTo>
                  <a:pt x="58753" y="217524"/>
                  <a:pt x="1073" y="160374"/>
                  <a:pt x="15" y="162491"/>
                </a:cubicBezTo>
                <a:cubicBezTo>
                  <a:pt x="-1043" y="164608"/>
                  <a:pt x="50815" y="239749"/>
                  <a:pt x="63515" y="235516"/>
                </a:cubicBezTo>
                <a:cubicBezTo>
                  <a:pt x="76215" y="231283"/>
                  <a:pt x="77803" y="169899"/>
                  <a:pt x="76215" y="137091"/>
                </a:cubicBezTo>
                <a:cubicBezTo>
                  <a:pt x="74628" y="104283"/>
                  <a:pt x="49228" y="-8959"/>
                  <a:pt x="47640" y="56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23288A21-0C07-0CC2-3CCF-A0CED3C1E50F}"/>
              </a:ext>
            </a:extLst>
          </p:cNvPr>
          <p:cNvSpPr/>
          <p:nvPr/>
        </p:nvSpPr>
        <p:spPr>
          <a:xfrm>
            <a:off x="8346587" y="3692706"/>
            <a:ext cx="89808" cy="841247"/>
          </a:xfrm>
          <a:custGeom>
            <a:avLst/>
            <a:gdLst>
              <a:gd name="connsiteX0" fmla="*/ 89388 w 89808"/>
              <a:gd name="connsiteY0" fmla="*/ 2994 h 841247"/>
              <a:gd name="connsiteX1" fmla="*/ 48113 w 89808"/>
              <a:gd name="connsiteY1" fmla="*/ 129994 h 841247"/>
              <a:gd name="connsiteX2" fmla="*/ 35413 w 89808"/>
              <a:gd name="connsiteY2" fmla="*/ 253819 h 841247"/>
              <a:gd name="connsiteX3" fmla="*/ 44938 w 89808"/>
              <a:gd name="connsiteY3" fmla="*/ 209369 h 841247"/>
              <a:gd name="connsiteX4" fmla="*/ 16363 w 89808"/>
              <a:gd name="connsiteY4" fmla="*/ 447494 h 841247"/>
              <a:gd name="connsiteX5" fmla="*/ 16363 w 89808"/>
              <a:gd name="connsiteY5" fmla="*/ 393519 h 841247"/>
              <a:gd name="connsiteX6" fmla="*/ 13188 w 89808"/>
              <a:gd name="connsiteY6" fmla="*/ 660219 h 841247"/>
              <a:gd name="connsiteX7" fmla="*/ 488 w 89808"/>
              <a:gd name="connsiteY7" fmla="*/ 841194 h 841247"/>
              <a:gd name="connsiteX8" fmla="*/ 32238 w 89808"/>
              <a:gd name="connsiteY8" fmla="*/ 672919 h 841247"/>
              <a:gd name="connsiteX9" fmla="*/ 22713 w 89808"/>
              <a:gd name="connsiteY9" fmla="*/ 183969 h 841247"/>
              <a:gd name="connsiteX10" fmla="*/ 19538 w 89808"/>
              <a:gd name="connsiteY10" fmla="*/ 263344 h 841247"/>
              <a:gd name="connsiteX11" fmla="*/ 89388 w 89808"/>
              <a:gd name="connsiteY11" fmla="*/ 2994 h 84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808" h="841247">
                <a:moveTo>
                  <a:pt x="89388" y="2994"/>
                </a:moveTo>
                <a:cubicBezTo>
                  <a:pt x="94151" y="-19231"/>
                  <a:pt x="57109" y="88190"/>
                  <a:pt x="48113" y="129994"/>
                </a:cubicBezTo>
                <a:cubicBezTo>
                  <a:pt x="39117" y="171798"/>
                  <a:pt x="35942" y="240590"/>
                  <a:pt x="35413" y="253819"/>
                </a:cubicBezTo>
                <a:cubicBezTo>
                  <a:pt x="34884" y="267048"/>
                  <a:pt x="48113" y="177090"/>
                  <a:pt x="44938" y="209369"/>
                </a:cubicBezTo>
                <a:cubicBezTo>
                  <a:pt x="41763" y="241648"/>
                  <a:pt x="21125" y="416803"/>
                  <a:pt x="16363" y="447494"/>
                </a:cubicBezTo>
                <a:cubicBezTo>
                  <a:pt x="11601" y="478185"/>
                  <a:pt x="16892" y="358065"/>
                  <a:pt x="16363" y="393519"/>
                </a:cubicBezTo>
                <a:cubicBezTo>
                  <a:pt x="15834" y="428973"/>
                  <a:pt x="15834" y="585607"/>
                  <a:pt x="13188" y="660219"/>
                </a:cubicBezTo>
                <a:cubicBezTo>
                  <a:pt x="10542" y="734831"/>
                  <a:pt x="-2687" y="839077"/>
                  <a:pt x="488" y="841194"/>
                </a:cubicBezTo>
                <a:cubicBezTo>
                  <a:pt x="3663" y="843311"/>
                  <a:pt x="28534" y="782457"/>
                  <a:pt x="32238" y="672919"/>
                </a:cubicBezTo>
                <a:cubicBezTo>
                  <a:pt x="35942" y="563382"/>
                  <a:pt x="24830" y="252231"/>
                  <a:pt x="22713" y="183969"/>
                </a:cubicBezTo>
                <a:cubicBezTo>
                  <a:pt x="20596" y="115707"/>
                  <a:pt x="10013" y="285569"/>
                  <a:pt x="19538" y="263344"/>
                </a:cubicBezTo>
                <a:cubicBezTo>
                  <a:pt x="29063" y="241119"/>
                  <a:pt x="84625" y="25219"/>
                  <a:pt x="89388" y="299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46FF4017-D320-CCF1-8A45-A6D06946C6FC}"/>
              </a:ext>
            </a:extLst>
          </p:cNvPr>
          <p:cNvSpPr/>
          <p:nvPr/>
        </p:nvSpPr>
        <p:spPr>
          <a:xfrm>
            <a:off x="8394677" y="3762942"/>
            <a:ext cx="10253" cy="477822"/>
          </a:xfrm>
          <a:custGeom>
            <a:avLst/>
            <a:gdLst>
              <a:gd name="connsiteX0" fmla="*/ 3198 w 10253"/>
              <a:gd name="connsiteY0" fmla="*/ 5783 h 477822"/>
              <a:gd name="connsiteX1" fmla="*/ 9548 w 10253"/>
              <a:gd name="connsiteY1" fmla="*/ 386783 h 477822"/>
              <a:gd name="connsiteX2" fmla="*/ 9548 w 10253"/>
              <a:gd name="connsiteY2" fmla="*/ 335983 h 477822"/>
              <a:gd name="connsiteX3" fmla="*/ 9548 w 10253"/>
              <a:gd name="connsiteY3" fmla="*/ 475683 h 477822"/>
              <a:gd name="connsiteX4" fmla="*/ 9548 w 10253"/>
              <a:gd name="connsiteY4" fmla="*/ 402658 h 477822"/>
              <a:gd name="connsiteX5" fmla="*/ 23 w 10253"/>
              <a:gd name="connsiteY5" fmla="*/ 170883 h 477822"/>
              <a:gd name="connsiteX6" fmla="*/ 3198 w 10253"/>
              <a:gd name="connsiteY6" fmla="*/ 5783 h 477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53" h="477822">
                <a:moveTo>
                  <a:pt x="3198" y="5783"/>
                </a:moveTo>
                <a:cubicBezTo>
                  <a:pt x="4786" y="41766"/>
                  <a:pt x="8490" y="331750"/>
                  <a:pt x="9548" y="386783"/>
                </a:cubicBezTo>
                <a:cubicBezTo>
                  <a:pt x="10606" y="441816"/>
                  <a:pt x="9548" y="335983"/>
                  <a:pt x="9548" y="335983"/>
                </a:cubicBezTo>
                <a:lnTo>
                  <a:pt x="9548" y="475683"/>
                </a:lnTo>
                <a:cubicBezTo>
                  <a:pt x="9548" y="486795"/>
                  <a:pt x="11136" y="453458"/>
                  <a:pt x="9548" y="402658"/>
                </a:cubicBezTo>
                <a:cubicBezTo>
                  <a:pt x="7961" y="351858"/>
                  <a:pt x="-506" y="230679"/>
                  <a:pt x="23" y="170883"/>
                </a:cubicBezTo>
                <a:cubicBezTo>
                  <a:pt x="552" y="111087"/>
                  <a:pt x="1610" y="-30200"/>
                  <a:pt x="3198" y="578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DEF9CC30-C854-E3AB-0FE1-275C3C7F341E}"/>
              </a:ext>
            </a:extLst>
          </p:cNvPr>
          <p:cNvSpPr/>
          <p:nvPr/>
        </p:nvSpPr>
        <p:spPr>
          <a:xfrm>
            <a:off x="6120542" y="2615608"/>
            <a:ext cx="83820" cy="814123"/>
          </a:xfrm>
          <a:custGeom>
            <a:avLst/>
            <a:gdLst>
              <a:gd name="connsiteX0" fmla="*/ 80233 w 83820"/>
              <a:gd name="connsiteY0" fmla="*/ 592 h 814123"/>
              <a:gd name="connsiteX1" fmla="*/ 32608 w 83820"/>
              <a:gd name="connsiteY1" fmla="*/ 187917 h 814123"/>
              <a:gd name="connsiteX2" fmla="*/ 29433 w 83820"/>
              <a:gd name="connsiteY2" fmla="*/ 384767 h 814123"/>
              <a:gd name="connsiteX3" fmla="*/ 26258 w 83820"/>
              <a:gd name="connsiteY3" fmla="*/ 324442 h 814123"/>
              <a:gd name="connsiteX4" fmla="*/ 61183 w 83820"/>
              <a:gd name="connsiteY4" fmla="*/ 454617 h 814123"/>
              <a:gd name="connsiteX5" fmla="*/ 83408 w 83820"/>
              <a:gd name="connsiteY5" fmla="*/ 724492 h 814123"/>
              <a:gd name="connsiteX6" fmla="*/ 42133 w 83820"/>
              <a:gd name="connsiteY6" fmla="*/ 654642 h 814123"/>
              <a:gd name="connsiteX7" fmla="*/ 58008 w 83820"/>
              <a:gd name="connsiteY7" fmla="*/ 813392 h 814123"/>
              <a:gd name="connsiteX8" fmla="*/ 42133 w 83820"/>
              <a:gd name="connsiteY8" fmla="*/ 578442 h 814123"/>
              <a:gd name="connsiteX9" fmla="*/ 4033 w 83820"/>
              <a:gd name="connsiteY9" fmla="*/ 229192 h 814123"/>
              <a:gd name="connsiteX10" fmla="*/ 7208 w 83820"/>
              <a:gd name="connsiteY10" fmla="*/ 251417 h 814123"/>
              <a:gd name="connsiteX11" fmla="*/ 80233 w 83820"/>
              <a:gd name="connsiteY11" fmla="*/ 592 h 814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3820" h="814123">
                <a:moveTo>
                  <a:pt x="80233" y="592"/>
                </a:moveTo>
                <a:cubicBezTo>
                  <a:pt x="84466" y="-9991"/>
                  <a:pt x="41075" y="123888"/>
                  <a:pt x="32608" y="187917"/>
                </a:cubicBezTo>
                <a:cubicBezTo>
                  <a:pt x="24141" y="251946"/>
                  <a:pt x="30491" y="362013"/>
                  <a:pt x="29433" y="384767"/>
                </a:cubicBezTo>
                <a:cubicBezTo>
                  <a:pt x="28375" y="407521"/>
                  <a:pt x="20966" y="312800"/>
                  <a:pt x="26258" y="324442"/>
                </a:cubicBezTo>
                <a:cubicBezTo>
                  <a:pt x="31550" y="336084"/>
                  <a:pt x="51658" y="387942"/>
                  <a:pt x="61183" y="454617"/>
                </a:cubicBezTo>
                <a:cubicBezTo>
                  <a:pt x="70708" y="521292"/>
                  <a:pt x="86583" y="691155"/>
                  <a:pt x="83408" y="724492"/>
                </a:cubicBezTo>
                <a:cubicBezTo>
                  <a:pt x="80233" y="757829"/>
                  <a:pt x="46366" y="639825"/>
                  <a:pt x="42133" y="654642"/>
                </a:cubicBezTo>
                <a:cubicBezTo>
                  <a:pt x="37900" y="669459"/>
                  <a:pt x="58008" y="826092"/>
                  <a:pt x="58008" y="813392"/>
                </a:cubicBezTo>
                <a:cubicBezTo>
                  <a:pt x="58008" y="800692"/>
                  <a:pt x="51129" y="675809"/>
                  <a:pt x="42133" y="578442"/>
                </a:cubicBezTo>
                <a:cubicBezTo>
                  <a:pt x="33137" y="481075"/>
                  <a:pt x="9854" y="283696"/>
                  <a:pt x="4033" y="229192"/>
                </a:cubicBezTo>
                <a:cubicBezTo>
                  <a:pt x="-1788" y="174688"/>
                  <a:pt x="-1788" y="287400"/>
                  <a:pt x="7208" y="251417"/>
                </a:cubicBezTo>
                <a:cubicBezTo>
                  <a:pt x="16204" y="215434"/>
                  <a:pt x="76000" y="11175"/>
                  <a:pt x="80233" y="59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C4973D0C-AC0D-09A6-2368-7E2B76CF8EE6}"/>
              </a:ext>
            </a:extLst>
          </p:cNvPr>
          <p:cNvSpPr/>
          <p:nvPr/>
        </p:nvSpPr>
        <p:spPr>
          <a:xfrm>
            <a:off x="7007213" y="3435197"/>
            <a:ext cx="681895" cy="239409"/>
          </a:xfrm>
          <a:custGeom>
            <a:avLst/>
            <a:gdLst>
              <a:gd name="connsiteX0" fmla="*/ 12 w 681895"/>
              <a:gd name="connsiteY0" fmla="*/ 162078 h 239409"/>
              <a:gd name="connsiteX1" fmla="*/ 171462 w 681895"/>
              <a:gd name="connsiteY1" fmla="*/ 111278 h 239409"/>
              <a:gd name="connsiteX2" fmla="*/ 266712 w 681895"/>
              <a:gd name="connsiteY2" fmla="*/ 193828 h 239409"/>
              <a:gd name="connsiteX3" fmla="*/ 333387 w 681895"/>
              <a:gd name="connsiteY3" fmla="*/ 212878 h 239409"/>
              <a:gd name="connsiteX4" fmla="*/ 361962 w 681895"/>
              <a:gd name="connsiteY4" fmla="*/ 146203 h 239409"/>
              <a:gd name="connsiteX5" fmla="*/ 511187 w 681895"/>
              <a:gd name="connsiteY5" fmla="*/ 60478 h 239409"/>
              <a:gd name="connsiteX6" fmla="*/ 514362 w 681895"/>
              <a:gd name="connsiteY6" fmla="*/ 92228 h 239409"/>
              <a:gd name="connsiteX7" fmla="*/ 590562 w 681895"/>
              <a:gd name="connsiteY7" fmla="*/ 76353 h 239409"/>
              <a:gd name="connsiteX8" fmla="*/ 625487 w 681895"/>
              <a:gd name="connsiteY8" fmla="*/ 153 h 239409"/>
              <a:gd name="connsiteX9" fmla="*/ 631837 w 681895"/>
              <a:gd name="connsiteY9" fmla="*/ 98578 h 239409"/>
              <a:gd name="connsiteX10" fmla="*/ 679462 w 681895"/>
              <a:gd name="connsiteY10" fmla="*/ 108103 h 239409"/>
              <a:gd name="connsiteX11" fmla="*/ 546112 w 681895"/>
              <a:gd name="connsiteY11" fmla="*/ 165253 h 239409"/>
              <a:gd name="connsiteX12" fmla="*/ 419112 w 681895"/>
              <a:gd name="connsiteY12" fmla="*/ 238278 h 239409"/>
              <a:gd name="connsiteX13" fmla="*/ 263537 w 681895"/>
              <a:gd name="connsiteY13" fmla="*/ 209703 h 239409"/>
              <a:gd name="connsiteX14" fmla="*/ 120662 w 681895"/>
              <a:gd name="connsiteY14" fmla="*/ 209703 h 239409"/>
              <a:gd name="connsiteX15" fmla="*/ 161937 w 681895"/>
              <a:gd name="connsiteY15" fmla="*/ 206528 h 239409"/>
              <a:gd name="connsiteX16" fmla="*/ 12 w 681895"/>
              <a:gd name="connsiteY16" fmla="*/ 162078 h 23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1895" h="239409">
                <a:moveTo>
                  <a:pt x="12" y="162078"/>
                </a:moveTo>
                <a:cubicBezTo>
                  <a:pt x="1600" y="146203"/>
                  <a:pt x="127012" y="105986"/>
                  <a:pt x="171462" y="111278"/>
                </a:cubicBezTo>
                <a:cubicBezTo>
                  <a:pt x="215912" y="116570"/>
                  <a:pt x="239725" y="176895"/>
                  <a:pt x="266712" y="193828"/>
                </a:cubicBezTo>
                <a:cubicBezTo>
                  <a:pt x="293700" y="210761"/>
                  <a:pt x="317512" y="220815"/>
                  <a:pt x="333387" y="212878"/>
                </a:cubicBezTo>
                <a:cubicBezTo>
                  <a:pt x="349262" y="204941"/>
                  <a:pt x="332329" y="171603"/>
                  <a:pt x="361962" y="146203"/>
                </a:cubicBezTo>
                <a:cubicBezTo>
                  <a:pt x="391595" y="120803"/>
                  <a:pt x="485787" y="69474"/>
                  <a:pt x="511187" y="60478"/>
                </a:cubicBezTo>
                <a:cubicBezTo>
                  <a:pt x="536587" y="51482"/>
                  <a:pt x="501133" y="89582"/>
                  <a:pt x="514362" y="92228"/>
                </a:cubicBezTo>
                <a:cubicBezTo>
                  <a:pt x="527591" y="94874"/>
                  <a:pt x="572041" y="91699"/>
                  <a:pt x="590562" y="76353"/>
                </a:cubicBezTo>
                <a:cubicBezTo>
                  <a:pt x="609083" y="61007"/>
                  <a:pt x="618608" y="-3551"/>
                  <a:pt x="625487" y="153"/>
                </a:cubicBezTo>
                <a:cubicBezTo>
                  <a:pt x="632366" y="3857"/>
                  <a:pt x="622841" y="80586"/>
                  <a:pt x="631837" y="98578"/>
                </a:cubicBezTo>
                <a:cubicBezTo>
                  <a:pt x="640833" y="116570"/>
                  <a:pt x="693750" y="96990"/>
                  <a:pt x="679462" y="108103"/>
                </a:cubicBezTo>
                <a:cubicBezTo>
                  <a:pt x="665175" y="119215"/>
                  <a:pt x="589504" y="143557"/>
                  <a:pt x="546112" y="165253"/>
                </a:cubicBezTo>
                <a:cubicBezTo>
                  <a:pt x="502720" y="186949"/>
                  <a:pt x="466208" y="230870"/>
                  <a:pt x="419112" y="238278"/>
                </a:cubicBezTo>
                <a:cubicBezTo>
                  <a:pt x="372016" y="245686"/>
                  <a:pt x="313279" y="214465"/>
                  <a:pt x="263537" y="209703"/>
                </a:cubicBezTo>
                <a:cubicBezTo>
                  <a:pt x="213795" y="204941"/>
                  <a:pt x="137595" y="210232"/>
                  <a:pt x="120662" y="209703"/>
                </a:cubicBezTo>
                <a:cubicBezTo>
                  <a:pt x="103729" y="209174"/>
                  <a:pt x="177812" y="211820"/>
                  <a:pt x="161937" y="206528"/>
                </a:cubicBezTo>
                <a:cubicBezTo>
                  <a:pt x="146062" y="201236"/>
                  <a:pt x="-1576" y="177953"/>
                  <a:pt x="12" y="162078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E697A363-AF04-B80C-7882-86712A63C130}"/>
              </a:ext>
            </a:extLst>
          </p:cNvPr>
          <p:cNvSpPr/>
          <p:nvPr/>
        </p:nvSpPr>
        <p:spPr>
          <a:xfrm>
            <a:off x="7480297" y="3266666"/>
            <a:ext cx="199902" cy="344232"/>
          </a:xfrm>
          <a:custGeom>
            <a:avLst/>
            <a:gdLst>
              <a:gd name="connsiteX0" fmla="*/ 127003 w 199902"/>
              <a:gd name="connsiteY0" fmla="*/ 409 h 344232"/>
              <a:gd name="connsiteX1" fmla="*/ 190503 w 199902"/>
              <a:gd name="connsiteY1" fmla="*/ 244884 h 344232"/>
              <a:gd name="connsiteX2" fmla="*/ 196853 w 199902"/>
              <a:gd name="connsiteY2" fmla="*/ 159159 h 344232"/>
              <a:gd name="connsiteX3" fmla="*/ 190503 w 199902"/>
              <a:gd name="connsiteY3" fmla="*/ 251234 h 344232"/>
              <a:gd name="connsiteX4" fmla="*/ 98428 w 199902"/>
              <a:gd name="connsiteY4" fmla="*/ 314734 h 344232"/>
              <a:gd name="connsiteX5" fmla="*/ 3 w 199902"/>
              <a:gd name="connsiteY5" fmla="*/ 343309 h 344232"/>
              <a:gd name="connsiteX6" fmla="*/ 101603 w 199902"/>
              <a:gd name="connsiteY6" fmla="*/ 282984 h 344232"/>
              <a:gd name="connsiteX7" fmla="*/ 76203 w 199902"/>
              <a:gd name="connsiteY7" fmla="*/ 111534 h 344232"/>
              <a:gd name="connsiteX8" fmla="*/ 117478 w 199902"/>
              <a:gd name="connsiteY8" fmla="*/ 184559 h 344232"/>
              <a:gd name="connsiteX9" fmla="*/ 127003 w 199902"/>
              <a:gd name="connsiteY9" fmla="*/ 409 h 344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902" h="344232">
                <a:moveTo>
                  <a:pt x="127003" y="409"/>
                </a:moveTo>
                <a:cubicBezTo>
                  <a:pt x="139174" y="10463"/>
                  <a:pt x="178861" y="218426"/>
                  <a:pt x="190503" y="244884"/>
                </a:cubicBezTo>
                <a:cubicBezTo>
                  <a:pt x="202145" y="271342"/>
                  <a:pt x="196853" y="158101"/>
                  <a:pt x="196853" y="159159"/>
                </a:cubicBezTo>
                <a:cubicBezTo>
                  <a:pt x="196853" y="160217"/>
                  <a:pt x="206907" y="225305"/>
                  <a:pt x="190503" y="251234"/>
                </a:cubicBezTo>
                <a:cubicBezTo>
                  <a:pt x="174099" y="277163"/>
                  <a:pt x="130178" y="299388"/>
                  <a:pt x="98428" y="314734"/>
                </a:cubicBezTo>
                <a:cubicBezTo>
                  <a:pt x="66678" y="330080"/>
                  <a:pt x="-526" y="348601"/>
                  <a:pt x="3" y="343309"/>
                </a:cubicBezTo>
                <a:cubicBezTo>
                  <a:pt x="532" y="338017"/>
                  <a:pt x="88903" y="321613"/>
                  <a:pt x="101603" y="282984"/>
                </a:cubicBezTo>
                <a:cubicBezTo>
                  <a:pt x="114303" y="244355"/>
                  <a:pt x="73557" y="127938"/>
                  <a:pt x="76203" y="111534"/>
                </a:cubicBezTo>
                <a:cubicBezTo>
                  <a:pt x="78849" y="95130"/>
                  <a:pt x="106365" y="200434"/>
                  <a:pt x="117478" y="184559"/>
                </a:cubicBezTo>
                <a:cubicBezTo>
                  <a:pt x="128591" y="168684"/>
                  <a:pt x="114832" y="-9645"/>
                  <a:pt x="127003" y="409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E48EF4C2-9B80-0434-64E2-CC068021D1FC}"/>
              </a:ext>
            </a:extLst>
          </p:cNvPr>
          <p:cNvSpPr/>
          <p:nvPr/>
        </p:nvSpPr>
        <p:spPr>
          <a:xfrm>
            <a:off x="7084940" y="2694103"/>
            <a:ext cx="255729" cy="935420"/>
          </a:xfrm>
          <a:custGeom>
            <a:avLst/>
            <a:gdLst>
              <a:gd name="connsiteX0" fmla="*/ 119135 w 255729"/>
              <a:gd name="connsiteY0" fmla="*/ 4647 h 935420"/>
              <a:gd name="connsiteX1" fmla="*/ 128660 w 255729"/>
              <a:gd name="connsiteY1" fmla="*/ 461847 h 935420"/>
              <a:gd name="connsiteX2" fmla="*/ 163585 w 255729"/>
              <a:gd name="connsiteY2" fmla="*/ 414222 h 935420"/>
              <a:gd name="connsiteX3" fmla="*/ 166760 w 255729"/>
              <a:gd name="connsiteY3" fmla="*/ 547572 h 935420"/>
              <a:gd name="connsiteX4" fmla="*/ 166760 w 255729"/>
              <a:gd name="connsiteY4" fmla="*/ 725372 h 935420"/>
              <a:gd name="connsiteX5" fmla="*/ 169935 w 255729"/>
              <a:gd name="connsiteY5" fmla="*/ 734897 h 935420"/>
              <a:gd name="connsiteX6" fmla="*/ 255660 w 255729"/>
              <a:gd name="connsiteY6" fmla="*/ 928572 h 935420"/>
              <a:gd name="connsiteX7" fmla="*/ 182635 w 255729"/>
              <a:gd name="connsiteY7" fmla="*/ 887297 h 935420"/>
              <a:gd name="connsiteX8" fmla="*/ 84210 w 255729"/>
              <a:gd name="connsiteY8" fmla="*/ 842847 h 935420"/>
              <a:gd name="connsiteX9" fmla="*/ 74685 w 255729"/>
              <a:gd name="connsiteY9" fmla="*/ 665047 h 935420"/>
              <a:gd name="connsiteX10" fmla="*/ 1660 w 255729"/>
              <a:gd name="connsiteY10" fmla="*/ 769822 h 935420"/>
              <a:gd name="connsiteX11" fmla="*/ 23885 w 255729"/>
              <a:gd name="connsiteY11" fmla="*/ 439622 h 935420"/>
              <a:gd name="connsiteX12" fmla="*/ 27060 w 255729"/>
              <a:gd name="connsiteY12" fmla="*/ 493597 h 935420"/>
              <a:gd name="connsiteX13" fmla="*/ 20710 w 255729"/>
              <a:gd name="connsiteY13" fmla="*/ 239597 h 935420"/>
              <a:gd name="connsiteX14" fmla="*/ 119135 w 255729"/>
              <a:gd name="connsiteY14" fmla="*/ 4647 h 935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729" h="935420">
                <a:moveTo>
                  <a:pt x="119135" y="4647"/>
                </a:moveTo>
                <a:cubicBezTo>
                  <a:pt x="137127" y="41689"/>
                  <a:pt x="121252" y="393585"/>
                  <a:pt x="128660" y="461847"/>
                </a:cubicBezTo>
                <a:cubicBezTo>
                  <a:pt x="136068" y="530110"/>
                  <a:pt x="157235" y="399934"/>
                  <a:pt x="163585" y="414222"/>
                </a:cubicBezTo>
                <a:cubicBezTo>
                  <a:pt x="169935" y="428510"/>
                  <a:pt x="166231" y="495714"/>
                  <a:pt x="166760" y="547572"/>
                </a:cubicBezTo>
                <a:cubicBezTo>
                  <a:pt x="167289" y="599430"/>
                  <a:pt x="166231" y="694151"/>
                  <a:pt x="166760" y="725372"/>
                </a:cubicBezTo>
                <a:cubicBezTo>
                  <a:pt x="167289" y="756593"/>
                  <a:pt x="155118" y="701030"/>
                  <a:pt x="169935" y="734897"/>
                </a:cubicBezTo>
                <a:cubicBezTo>
                  <a:pt x="184752" y="768764"/>
                  <a:pt x="253543" y="903172"/>
                  <a:pt x="255660" y="928572"/>
                </a:cubicBezTo>
                <a:cubicBezTo>
                  <a:pt x="257777" y="953972"/>
                  <a:pt x="211210" y="901584"/>
                  <a:pt x="182635" y="887297"/>
                </a:cubicBezTo>
                <a:cubicBezTo>
                  <a:pt x="154060" y="873010"/>
                  <a:pt x="102202" y="879889"/>
                  <a:pt x="84210" y="842847"/>
                </a:cubicBezTo>
                <a:cubicBezTo>
                  <a:pt x="66218" y="805805"/>
                  <a:pt x="88443" y="677218"/>
                  <a:pt x="74685" y="665047"/>
                </a:cubicBezTo>
                <a:cubicBezTo>
                  <a:pt x="60927" y="652876"/>
                  <a:pt x="10127" y="807393"/>
                  <a:pt x="1660" y="769822"/>
                </a:cubicBezTo>
                <a:cubicBezTo>
                  <a:pt x="-6807" y="732251"/>
                  <a:pt x="19652" y="485660"/>
                  <a:pt x="23885" y="439622"/>
                </a:cubicBezTo>
                <a:cubicBezTo>
                  <a:pt x="28118" y="393585"/>
                  <a:pt x="27589" y="526934"/>
                  <a:pt x="27060" y="493597"/>
                </a:cubicBezTo>
                <a:cubicBezTo>
                  <a:pt x="26531" y="460260"/>
                  <a:pt x="9068" y="317384"/>
                  <a:pt x="20710" y="239597"/>
                </a:cubicBezTo>
                <a:cubicBezTo>
                  <a:pt x="32352" y="161810"/>
                  <a:pt x="101143" y="-32395"/>
                  <a:pt x="119135" y="4647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8C0529C-1205-B4FB-DF99-363FB77F2AE7}"/>
              </a:ext>
            </a:extLst>
          </p:cNvPr>
          <p:cNvSpPr/>
          <p:nvPr/>
        </p:nvSpPr>
        <p:spPr>
          <a:xfrm>
            <a:off x="7303061" y="2627906"/>
            <a:ext cx="377926" cy="1053079"/>
          </a:xfrm>
          <a:custGeom>
            <a:avLst/>
            <a:gdLst>
              <a:gd name="connsiteX0" fmla="*/ 240739 w 377926"/>
              <a:gd name="connsiteY0" fmla="*/ 4169 h 1053079"/>
              <a:gd name="connsiteX1" fmla="*/ 158189 w 377926"/>
              <a:gd name="connsiteY1" fmla="*/ 254994 h 1053079"/>
              <a:gd name="connsiteX2" fmla="*/ 199464 w 377926"/>
              <a:gd name="connsiteY2" fmla="*/ 378819 h 1053079"/>
              <a:gd name="connsiteX3" fmla="*/ 180414 w 377926"/>
              <a:gd name="connsiteY3" fmla="*/ 302619 h 1053079"/>
              <a:gd name="connsiteX4" fmla="*/ 310589 w 377926"/>
              <a:gd name="connsiteY4" fmla="*/ 610594 h 1053079"/>
              <a:gd name="connsiteX5" fmla="*/ 259789 w 377926"/>
              <a:gd name="connsiteY5" fmla="*/ 521694 h 1053079"/>
              <a:gd name="connsiteX6" fmla="*/ 377264 w 377926"/>
              <a:gd name="connsiteY6" fmla="*/ 823319 h 1053079"/>
              <a:gd name="connsiteX7" fmla="*/ 304239 w 377926"/>
              <a:gd name="connsiteY7" fmla="*/ 737594 h 1053079"/>
              <a:gd name="connsiteX8" fmla="*/ 234389 w 377926"/>
              <a:gd name="connsiteY8" fmla="*/ 788394 h 1053079"/>
              <a:gd name="connsiteX9" fmla="*/ 285189 w 377926"/>
              <a:gd name="connsiteY9" fmla="*/ 734419 h 1053079"/>
              <a:gd name="connsiteX10" fmla="*/ 24839 w 377926"/>
              <a:gd name="connsiteY10" fmla="*/ 1048744 h 1053079"/>
              <a:gd name="connsiteX11" fmla="*/ 72464 w 377926"/>
              <a:gd name="connsiteY11" fmla="*/ 905869 h 1053079"/>
              <a:gd name="connsiteX12" fmla="*/ 59764 w 377926"/>
              <a:gd name="connsiteY12" fmla="*/ 740769 h 1053079"/>
              <a:gd name="connsiteX13" fmla="*/ 2614 w 377926"/>
              <a:gd name="connsiteY13" fmla="*/ 502644 h 1053079"/>
              <a:gd name="connsiteX14" fmla="*/ 12139 w 377926"/>
              <a:gd name="connsiteY14" fmla="*/ 445494 h 1053079"/>
              <a:gd name="connsiteX15" fmla="*/ 34364 w 377926"/>
              <a:gd name="connsiteY15" fmla="*/ 156569 h 1053079"/>
              <a:gd name="connsiteX16" fmla="*/ 24839 w 377926"/>
              <a:gd name="connsiteY16" fmla="*/ 216894 h 1053079"/>
              <a:gd name="connsiteX17" fmla="*/ 81989 w 377926"/>
              <a:gd name="connsiteY17" fmla="*/ 45444 h 1053079"/>
              <a:gd name="connsiteX18" fmla="*/ 78814 w 377926"/>
              <a:gd name="connsiteY18" fmla="*/ 121644 h 1053079"/>
              <a:gd name="connsiteX19" fmla="*/ 132789 w 377926"/>
              <a:gd name="connsiteY19" fmla="*/ 42269 h 1053079"/>
              <a:gd name="connsiteX20" fmla="*/ 135964 w 377926"/>
              <a:gd name="connsiteY20" fmla="*/ 93069 h 1053079"/>
              <a:gd name="connsiteX21" fmla="*/ 240739 w 377926"/>
              <a:gd name="connsiteY21" fmla="*/ 4169 h 1053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77926" h="1053079">
                <a:moveTo>
                  <a:pt x="240739" y="4169"/>
                </a:moveTo>
                <a:cubicBezTo>
                  <a:pt x="244443" y="31156"/>
                  <a:pt x="165068" y="192552"/>
                  <a:pt x="158189" y="254994"/>
                </a:cubicBezTo>
                <a:cubicBezTo>
                  <a:pt x="151310" y="317436"/>
                  <a:pt x="195760" y="370882"/>
                  <a:pt x="199464" y="378819"/>
                </a:cubicBezTo>
                <a:cubicBezTo>
                  <a:pt x="203168" y="386756"/>
                  <a:pt x="161893" y="263990"/>
                  <a:pt x="180414" y="302619"/>
                </a:cubicBezTo>
                <a:cubicBezTo>
                  <a:pt x="198935" y="341248"/>
                  <a:pt x="297360" y="574082"/>
                  <a:pt x="310589" y="610594"/>
                </a:cubicBezTo>
                <a:cubicBezTo>
                  <a:pt x="323818" y="647107"/>
                  <a:pt x="248677" y="486240"/>
                  <a:pt x="259789" y="521694"/>
                </a:cubicBezTo>
                <a:cubicBezTo>
                  <a:pt x="270902" y="557148"/>
                  <a:pt x="369856" y="787336"/>
                  <a:pt x="377264" y="823319"/>
                </a:cubicBezTo>
                <a:cubicBezTo>
                  <a:pt x="384672" y="859302"/>
                  <a:pt x="328052" y="743415"/>
                  <a:pt x="304239" y="737594"/>
                </a:cubicBezTo>
                <a:cubicBezTo>
                  <a:pt x="280426" y="731773"/>
                  <a:pt x="237564" y="788923"/>
                  <a:pt x="234389" y="788394"/>
                </a:cubicBezTo>
                <a:cubicBezTo>
                  <a:pt x="231214" y="787865"/>
                  <a:pt x="320114" y="691027"/>
                  <a:pt x="285189" y="734419"/>
                </a:cubicBezTo>
                <a:cubicBezTo>
                  <a:pt x="250264" y="777811"/>
                  <a:pt x="60293" y="1020169"/>
                  <a:pt x="24839" y="1048744"/>
                </a:cubicBezTo>
                <a:cubicBezTo>
                  <a:pt x="-10615" y="1077319"/>
                  <a:pt x="66643" y="957198"/>
                  <a:pt x="72464" y="905869"/>
                </a:cubicBezTo>
                <a:cubicBezTo>
                  <a:pt x="78285" y="854540"/>
                  <a:pt x="71406" y="807973"/>
                  <a:pt x="59764" y="740769"/>
                </a:cubicBezTo>
                <a:cubicBezTo>
                  <a:pt x="48122" y="673565"/>
                  <a:pt x="10551" y="551856"/>
                  <a:pt x="2614" y="502644"/>
                </a:cubicBezTo>
                <a:cubicBezTo>
                  <a:pt x="-5323" y="453432"/>
                  <a:pt x="6847" y="503173"/>
                  <a:pt x="12139" y="445494"/>
                </a:cubicBezTo>
                <a:cubicBezTo>
                  <a:pt x="17431" y="387815"/>
                  <a:pt x="32247" y="194669"/>
                  <a:pt x="34364" y="156569"/>
                </a:cubicBezTo>
                <a:cubicBezTo>
                  <a:pt x="36481" y="118469"/>
                  <a:pt x="16902" y="235415"/>
                  <a:pt x="24839" y="216894"/>
                </a:cubicBezTo>
                <a:cubicBezTo>
                  <a:pt x="32776" y="198373"/>
                  <a:pt x="72993" y="61319"/>
                  <a:pt x="81989" y="45444"/>
                </a:cubicBezTo>
                <a:cubicBezTo>
                  <a:pt x="90985" y="29569"/>
                  <a:pt x="70347" y="122173"/>
                  <a:pt x="78814" y="121644"/>
                </a:cubicBezTo>
                <a:cubicBezTo>
                  <a:pt x="87281" y="121115"/>
                  <a:pt x="123264" y="47032"/>
                  <a:pt x="132789" y="42269"/>
                </a:cubicBezTo>
                <a:cubicBezTo>
                  <a:pt x="142314" y="37506"/>
                  <a:pt x="120618" y="96244"/>
                  <a:pt x="135964" y="93069"/>
                </a:cubicBezTo>
                <a:cubicBezTo>
                  <a:pt x="151310" y="89894"/>
                  <a:pt x="237035" y="-22818"/>
                  <a:pt x="240739" y="4169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78ACFE4E-3EE2-C651-9E5E-C18A23AEE5B0}"/>
              </a:ext>
            </a:extLst>
          </p:cNvPr>
          <p:cNvSpPr/>
          <p:nvPr/>
        </p:nvSpPr>
        <p:spPr>
          <a:xfrm>
            <a:off x="6865836" y="4025853"/>
            <a:ext cx="1129164" cy="673122"/>
          </a:xfrm>
          <a:custGeom>
            <a:avLst/>
            <a:gdLst>
              <a:gd name="connsiteX0" fmla="*/ 693839 w 1129164"/>
              <a:gd name="connsiteY0" fmla="*/ 203247 h 673122"/>
              <a:gd name="connsiteX1" fmla="*/ 471589 w 1129164"/>
              <a:gd name="connsiteY1" fmla="*/ 282622 h 673122"/>
              <a:gd name="connsiteX2" fmla="*/ 411264 w 1129164"/>
              <a:gd name="connsiteY2" fmla="*/ 317547 h 673122"/>
              <a:gd name="connsiteX3" fmla="*/ 538264 w 1129164"/>
              <a:gd name="connsiteY3" fmla="*/ 393747 h 673122"/>
              <a:gd name="connsiteX4" fmla="*/ 474764 w 1129164"/>
              <a:gd name="connsiteY4" fmla="*/ 425497 h 673122"/>
              <a:gd name="connsiteX5" fmla="*/ 646214 w 1129164"/>
              <a:gd name="connsiteY5" fmla="*/ 355647 h 673122"/>
              <a:gd name="connsiteX6" fmla="*/ 681139 w 1129164"/>
              <a:gd name="connsiteY6" fmla="*/ 358822 h 673122"/>
              <a:gd name="connsiteX7" fmla="*/ 938314 w 1129164"/>
              <a:gd name="connsiteY7" fmla="*/ 234997 h 673122"/>
              <a:gd name="connsiteX8" fmla="*/ 992289 w 1129164"/>
              <a:gd name="connsiteY8" fmla="*/ 250872 h 673122"/>
              <a:gd name="connsiteX9" fmla="*/ 1128814 w 1129164"/>
              <a:gd name="connsiteY9" fmla="*/ 165147 h 673122"/>
              <a:gd name="connsiteX10" fmla="*/ 947839 w 1129164"/>
              <a:gd name="connsiteY10" fmla="*/ 346122 h 673122"/>
              <a:gd name="connsiteX11" fmla="*/ 858939 w 1129164"/>
              <a:gd name="connsiteY11" fmla="*/ 600122 h 673122"/>
              <a:gd name="connsiteX12" fmla="*/ 430314 w 1129164"/>
              <a:gd name="connsiteY12" fmla="*/ 657272 h 673122"/>
              <a:gd name="connsiteX13" fmla="*/ 439839 w 1129164"/>
              <a:gd name="connsiteY13" fmla="*/ 654097 h 673122"/>
              <a:gd name="connsiteX14" fmla="*/ 274739 w 1129164"/>
              <a:gd name="connsiteY14" fmla="*/ 444547 h 673122"/>
              <a:gd name="connsiteX15" fmla="*/ 274739 w 1129164"/>
              <a:gd name="connsiteY15" fmla="*/ 409622 h 673122"/>
              <a:gd name="connsiteX16" fmla="*/ 192189 w 1129164"/>
              <a:gd name="connsiteY16" fmla="*/ 174672 h 673122"/>
              <a:gd name="connsiteX17" fmla="*/ 1689 w 1129164"/>
              <a:gd name="connsiteY17" fmla="*/ 47 h 673122"/>
              <a:gd name="connsiteX18" fmla="*/ 312839 w 1129164"/>
              <a:gd name="connsiteY18" fmla="*/ 190547 h 673122"/>
              <a:gd name="connsiteX19" fmla="*/ 363639 w 1129164"/>
              <a:gd name="connsiteY19" fmla="*/ 225472 h 673122"/>
              <a:gd name="connsiteX20" fmla="*/ 204889 w 1129164"/>
              <a:gd name="connsiteY20" fmla="*/ 231822 h 673122"/>
              <a:gd name="connsiteX21" fmla="*/ 487464 w 1129164"/>
              <a:gd name="connsiteY21" fmla="*/ 206422 h 673122"/>
              <a:gd name="connsiteX22" fmla="*/ 693839 w 1129164"/>
              <a:gd name="connsiteY22" fmla="*/ 203247 h 673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29164" h="673122">
                <a:moveTo>
                  <a:pt x="693839" y="203247"/>
                </a:moveTo>
                <a:cubicBezTo>
                  <a:pt x="691193" y="215947"/>
                  <a:pt x="518685" y="263572"/>
                  <a:pt x="471589" y="282622"/>
                </a:cubicBezTo>
                <a:cubicBezTo>
                  <a:pt x="424493" y="301672"/>
                  <a:pt x="400151" y="299026"/>
                  <a:pt x="411264" y="317547"/>
                </a:cubicBezTo>
                <a:cubicBezTo>
                  <a:pt x="422376" y="336068"/>
                  <a:pt x="527681" y="375755"/>
                  <a:pt x="538264" y="393747"/>
                </a:cubicBezTo>
                <a:cubicBezTo>
                  <a:pt x="548847" y="411739"/>
                  <a:pt x="456772" y="431847"/>
                  <a:pt x="474764" y="425497"/>
                </a:cubicBezTo>
                <a:cubicBezTo>
                  <a:pt x="492756" y="419147"/>
                  <a:pt x="611818" y="366760"/>
                  <a:pt x="646214" y="355647"/>
                </a:cubicBezTo>
                <a:cubicBezTo>
                  <a:pt x="680610" y="344534"/>
                  <a:pt x="632456" y="378930"/>
                  <a:pt x="681139" y="358822"/>
                </a:cubicBezTo>
                <a:cubicBezTo>
                  <a:pt x="729822" y="338714"/>
                  <a:pt x="886456" y="252989"/>
                  <a:pt x="938314" y="234997"/>
                </a:cubicBezTo>
                <a:cubicBezTo>
                  <a:pt x="990172" y="217005"/>
                  <a:pt x="960539" y="262514"/>
                  <a:pt x="992289" y="250872"/>
                </a:cubicBezTo>
                <a:cubicBezTo>
                  <a:pt x="1024039" y="239230"/>
                  <a:pt x="1136222" y="149272"/>
                  <a:pt x="1128814" y="165147"/>
                </a:cubicBezTo>
                <a:cubicBezTo>
                  <a:pt x="1121406" y="181022"/>
                  <a:pt x="992818" y="273626"/>
                  <a:pt x="947839" y="346122"/>
                </a:cubicBezTo>
                <a:cubicBezTo>
                  <a:pt x="902860" y="418618"/>
                  <a:pt x="945193" y="548264"/>
                  <a:pt x="858939" y="600122"/>
                </a:cubicBezTo>
                <a:cubicBezTo>
                  <a:pt x="772685" y="651980"/>
                  <a:pt x="500164" y="648276"/>
                  <a:pt x="430314" y="657272"/>
                </a:cubicBezTo>
                <a:cubicBezTo>
                  <a:pt x="360464" y="666268"/>
                  <a:pt x="465768" y="689551"/>
                  <a:pt x="439839" y="654097"/>
                </a:cubicBezTo>
                <a:cubicBezTo>
                  <a:pt x="413910" y="618643"/>
                  <a:pt x="302256" y="485293"/>
                  <a:pt x="274739" y="444547"/>
                </a:cubicBezTo>
                <a:cubicBezTo>
                  <a:pt x="247222" y="403801"/>
                  <a:pt x="288497" y="454601"/>
                  <a:pt x="274739" y="409622"/>
                </a:cubicBezTo>
                <a:cubicBezTo>
                  <a:pt x="260981" y="364643"/>
                  <a:pt x="237697" y="242935"/>
                  <a:pt x="192189" y="174672"/>
                </a:cubicBezTo>
                <a:cubicBezTo>
                  <a:pt x="146681" y="106409"/>
                  <a:pt x="-18419" y="-2599"/>
                  <a:pt x="1689" y="47"/>
                </a:cubicBezTo>
                <a:cubicBezTo>
                  <a:pt x="21797" y="2693"/>
                  <a:pt x="252514" y="152976"/>
                  <a:pt x="312839" y="190547"/>
                </a:cubicBezTo>
                <a:cubicBezTo>
                  <a:pt x="373164" y="228118"/>
                  <a:pt x="381631" y="218593"/>
                  <a:pt x="363639" y="225472"/>
                </a:cubicBezTo>
                <a:cubicBezTo>
                  <a:pt x="345647" y="232351"/>
                  <a:pt x="184251" y="234997"/>
                  <a:pt x="204889" y="231822"/>
                </a:cubicBezTo>
                <a:cubicBezTo>
                  <a:pt x="225526" y="228647"/>
                  <a:pt x="407560" y="209597"/>
                  <a:pt x="487464" y="206422"/>
                </a:cubicBezTo>
                <a:cubicBezTo>
                  <a:pt x="567368" y="203247"/>
                  <a:pt x="696485" y="190547"/>
                  <a:pt x="693839" y="203247"/>
                </a:cubicBezTo>
                <a:close/>
              </a:path>
            </a:pathLst>
          </a:custGeom>
          <a:solidFill>
            <a:srgbClr val="0070C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5170D345-443A-7B94-7CD9-4830BF2B59AC}"/>
              </a:ext>
            </a:extLst>
          </p:cNvPr>
          <p:cNvSpPr/>
          <p:nvPr/>
        </p:nvSpPr>
        <p:spPr>
          <a:xfrm>
            <a:off x="6325556" y="4000497"/>
            <a:ext cx="285226" cy="1029317"/>
          </a:xfrm>
          <a:custGeom>
            <a:avLst/>
            <a:gdLst>
              <a:gd name="connsiteX0" fmla="*/ 81594 w 285226"/>
              <a:gd name="connsiteY0" fmla="*/ 3 h 1029317"/>
              <a:gd name="connsiteX1" fmla="*/ 170494 w 285226"/>
              <a:gd name="connsiteY1" fmla="*/ 311153 h 1029317"/>
              <a:gd name="connsiteX2" fmla="*/ 186369 w 285226"/>
              <a:gd name="connsiteY2" fmla="*/ 244478 h 1029317"/>
              <a:gd name="connsiteX3" fmla="*/ 246694 w 285226"/>
              <a:gd name="connsiteY3" fmla="*/ 638178 h 1029317"/>
              <a:gd name="connsiteX4" fmla="*/ 275269 w 285226"/>
              <a:gd name="connsiteY4" fmla="*/ 384178 h 1029317"/>
              <a:gd name="connsiteX5" fmla="*/ 281619 w 285226"/>
              <a:gd name="connsiteY5" fmla="*/ 946153 h 1029317"/>
              <a:gd name="connsiteX6" fmla="*/ 284794 w 285226"/>
              <a:gd name="connsiteY6" fmla="*/ 1028703 h 1029317"/>
              <a:gd name="connsiteX7" fmla="*/ 272094 w 285226"/>
              <a:gd name="connsiteY7" fmla="*/ 971553 h 1029317"/>
              <a:gd name="connsiteX8" fmla="*/ 183194 w 285226"/>
              <a:gd name="connsiteY8" fmla="*/ 911228 h 1029317"/>
              <a:gd name="connsiteX9" fmla="*/ 5394 w 285226"/>
              <a:gd name="connsiteY9" fmla="*/ 762003 h 1029317"/>
              <a:gd name="connsiteX10" fmla="*/ 46669 w 285226"/>
              <a:gd name="connsiteY10" fmla="*/ 800103 h 1029317"/>
              <a:gd name="connsiteX11" fmla="*/ 53019 w 285226"/>
              <a:gd name="connsiteY11" fmla="*/ 463553 h 1029317"/>
              <a:gd name="connsiteX12" fmla="*/ 65719 w 285226"/>
              <a:gd name="connsiteY12" fmla="*/ 523878 h 1029317"/>
              <a:gd name="connsiteX13" fmla="*/ 84769 w 285226"/>
              <a:gd name="connsiteY13" fmla="*/ 206378 h 1029317"/>
              <a:gd name="connsiteX14" fmla="*/ 84769 w 285226"/>
              <a:gd name="connsiteY14" fmla="*/ 317503 h 1029317"/>
              <a:gd name="connsiteX15" fmla="*/ 81594 w 285226"/>
              <a:gd name="connsiteY15" fmla="*/ 3 h 1029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5226" h="1029317">
                <a:moveTo>
                  <a:pt x="81594" y="3"/>
                </a:moveTo>
                <a:cubicBezTo>
                  <a:pt x="95881" y="-1055"/>
                  <a:pt x="153032" y="270407"/>
                  <a:pt x="170494" y="311153"/>
                </a:cubicBezTo>
                <a:cubicBezTo>
                  <a:pt x="187957" y="351899"/>
                  <a:pt x="173669" y="189974"/>
                  <a:pt x="186369" y="244478"/>
                </a:cubicBezTo>
                <a:cubicBezTo>
                  <a:pt x="199069" y="298982"/>
                  <a:pt x="231877" y="614895"/>
                  <a:pt x="246694" y="638178"/>
                </a:cubicBezTo>
                <a:cubicBezTo>
                  <a:pt x="261511" y="661461"/>
                  <a:pt x="269448" y="332849"/>
                  <a:pt x="275269" y="384178"/>
                </a:cubicBezTo>
                <a:cubicBezTo>
                  <a:pt x="281090" y="435507"/>
                  <a:pt x="280032" y="838732"/>
                  <a:pt x="281619" y="946153"/>
                </a:cubicBezTo>
                <a:cubicBezTo>
                  <a:pt x="283206" y="1053574"/>
                  <a:pt x="286381" y="1024470"/>
                  <a:pt x="284794" y="1028703"/>
                </a:cubicBezTo>
                <a:cubicBezTo>
                  <a:pt x="283207" y="1032936"/>
                  <a:pt x="289027" y="991132"/>
                  <a:pt x="272094" y="971553"/>
                </a:cubicBezTo>
                <a:cubicBezTo>
                  <a:pt x="255161" y="951974"/>
                  <a:pt x="227644" y="946153"/>
                  <a:pt x="183194" y="911228"/>
                </a:cubicBezTo>
                <a:cubicBezTo>
                  <a:pt x="138744" y="876303"/>
                  <a:pt x="28148" y="780524"/>
                  <a:pt x="5394" y="762003"/>
                </a:cubicBezTo>
                <a:cubicBezTo>
                  <a:pt x="-17360" y="743482"/>
                  <a:pt x="38731" y="849845"/>
                  <a:pt x="46669" y="800103"/>
                </a:cubicBezTo>
                <a:cubicBezTo>
                  <a:pt x="54607" y="750361"/>
                  <a:pt x="49844" y="509590"/>
                  <a:pt x="53019" y="463553"/>
                </a:cubicBezTo>
                <a:cubicBezTo>
                  <a:pt x="56194" y="417516"/>
                  <a:pt x="60427" y="566740"/>
                  <a:pt x="65719" y="523878"/>
                </a:cubicBezTo>
                <a:cubicBezTo>
                  <a:pt x="71011" y="481016"/>
                  <a:pt x="81594" y="240774"/>
                  <a:pt x="84769" y="206378"/>
                </a:cubicBezTo>
                <a:cubicBezTo>
                  <a:pt x="87944" y="171982"/>
                  <a:pt x="86886" y="346078"/>
                  <a:pt x="84769" y="317503"/>
                </a:cubicBezTo>
                <a:cubicBezTo>
                  <a:pt x="82652" y="288928"/>
                  <a:pt x="67307" y="1061"/>
                  <a:pt x="8159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9B353E9B-A99E-4197-C4CC-C8883F302460}"/>
              </a:ext>
            </a:extLst>
          </p:cNvPr>
          <p:cNvSpPr/>
          <p:nvPr/>
        </p:nvSpPr>
        <p:spPr>
          <a:xfrm>
            <a:off x="5945451" y="3453973"/>
            <a:ext cx="365974" cy="1190682"/>
          </a:xfrm>
          <a:custGeom>
            <a:avLst/>
            <a:gdLst>
              <a:gd name="connsiteX0" fmla="*/ 23549 w 365974"/>
              <a:gd name="connsiteY0" fmla="*/ 427 h 1190682"/>
              <a:gd name="connsiteX1" fmla="*/ 175949 w 365974"/>
              <a:gd name="connsiteY1" fmla="*/ 263952 h 1190682"/>
              <a:gd name="connsiteX2" fmla="*/ 185474 w 365974"/>
              <a:gd name="connsiteY2" fmla="*/ 273477 h 1190682"/>
              <a:gd name="connsiteX3" fmla="*/ 255324 w 365974"/>
              <a:gd name="connsiteY3" fmla="*/ 413177 h 1190682"/>
              <a:gd name="connsiteX4" fmla="*/ 248974 w 365974"/>
              <a:gd name="connsiteY4" fmla="*/ 508427 h 1190682"/>
              <a:gd name="connsiteX5" fmla="*/ 296599 w 365974"/>
              <a:gd name="connsiteY5" fmla="*/ 473502 h 1190682"/>
              <a:gd name="connsiteX6" fmla="*/ 299774 w 365974"/>
              <a:gd name="connsiteY6" fmla="*/ 625902 h 1190682"/>
              <a:gd name="connsiteX7" fmla="*/ 299774 w 365974"/>
              <a:gd name="connsiteY7" fmla="*/ 851327 h 1190682"/>
              <a:gd name="connsiteX8" fmla="*/ 350574 w 365974"/>
              <a:gd name="connsiteY8" fmla="*/ 1165652 h 1190682"/>
              <a:gd name="connsiteX9" fmla="*/ 344224 w 365974"/>
              <a:gd name="connsiteY9" fmla="*/ 1108502 h 1190682"/>
              <a:gd name="connsiteX10" fmla="*/ 109274 w 365974"/>
              <a:gd name="connsiteY10" fmla="*/ 613202 h 1190682"/>
              <a:gd name="connsiteX11" fmla="*/ 166424 w 365974"/>
              <a:gd name="connsiteY11" fmla="*/ 829102 h 1190682"/>
              <a:gd name="connsiteX12" fmla="*/ 7674 w 365974"/>
              <a:gd name="connsiteY12" fmla="*/ 108377 h 1190682"/>
              <a:gd name="connsiteX13" fmla="*/ 23549 w 365974"/>
              <a:gd name="connsiteY13" fmla="*/ 333802 h 1190682"/>
              <a:gd name="connsiteX14" fmla="*/ 23549 w 365974"/>
              <a:gd name="connsiteY14" fmla="*/ 427 h 119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5974" h="1190682">
                <a:moveTo>
                  <a:pt x="23549" y="427"/>
                </a:moveTo>
                <a:cubicBezTo>
                  <a:pt x="48949" y="-11215"/>
                  <a:pt x="148961" y="218444"/>
                  <a:pt x="175949" y="263952"/>
                </a:cubicBezTo>
                <a:cubicBezTo>
                  <a:pt x="202937" y="309460"/>
                  <a:pt x="172245" y="248606"/>
                  <a:pt x="185474" y="273477"/>
                </a:cubicBezTo>
                <a:cubicBezTo>
                  <a:pt x="198703" y="298348"/>
                  <a:pt x="244741" y="374019"/>
                  <a:pt x="255324" y="413177"/>
                </a:cubicBezTo>
                <a:cubicBezTo>
                  <a:pt x="265907" y="452335"/>
                  <a:pt x="242095" y="498373"/>
                  <a:pt x="248974" y="508427"/>
                </a:cubicBezTo>
                <a:cubicBezTo>
                  <a:pt x="255853" y="518481"/>
                  <a:pt x="288132" y="453923"/>
                  <a:pt x="296599" y="473502"/>
                </a:cubicBezTo>
                <a:cubicBezTo>
                  <a:pt x="305066" y="493081"/>
                  <a:pt x="299245" y="562931"/>
                  <a:pt x="299774" y="625902"/>
                </a:cubicBezTo>
                <a:cubicBezTo>
                  <a:pt x="300303" y="688873"/>
                  <a:pt x="291307" y="761369"/>
                  <a:pt x="299774" y="851327"/>
                </a:cubicBezTo>
                <a:cubicBezTo>
                  <a:pt x="308241" y="941285"/>
                  <a:pt x="343166" y="1122790"/>
                  <a:pt x="350574" y="1165652"/>
                </a:cubicBezTo>
                <a:cubicBezTo>
                  <a:pt x="357982" y="1208514"/>
                  <a:pt x="384441" y="1200577"/>
                  <a:pt x="344224" y="1108502"/>
                </a:cubicBezTo>
                <a:cubicBezTo>
                  <a:pt x="304007" y="1016427"/>
                  <a:pt x="138907" y="659769"/>
                  <a:pt x="109274" y="613202"/>
                </a:cubicBezTo>
                <a:cubicBezTo>
                  <a:pt x="79641" y="566635"/>
                  <a:pt x="183357" y="913239"/>
                  <a:pt x="166424" y="829102"/>
                </a:cubicBezTo>
                <a:cubicBezTo>
                  <a:pt x="149491" y="744965"/>
                  <a:pt x="31487" y="190927"/>
                  <a:pt x="7674" y="108377"/>
                </a:cubicBezTo>
                <a:cubicBezTo>
                  <a:pt x="-16139" y="25827"/>
                  <a:pt x="23020" y="350735"/>
                  <a:pt x="23549" y="333802"/>
                </a:cubicBezTo>
                <a:cubicBezTo>
                  <a:pt x="24078" y="316869"/>
                  <a:pt x="-1851" y="12069"/>
                  <a:pt x="23549" y="42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30B1490D-0C17-3E4E-1978-23B25CA6ABF8}"/>
              </a:ext>
            </a:extLst>
          </p:cNvPr>
          <p:cNvSpPr/>
          <p:nvPr/>
        </p:nvSpPr>
        <p:spPr>
          <a:xfrm>
            <a:off x="8092257" y="3811057"/>
            <a:ext cx="291074" cy="1552241"/>
          </a:xfrm>
          <a:custGeom>
            <a:avLst/>
            <a:gdLst>
              <a:gd name="connsiteX0" fmla="*/ 280218 w 291074"/>
              <a:gd name="connsiteY0" fmla="*/ 37043 h 1552241"/>
              <a:gd name="connsiteX1" fmla="*/ 130993 w 291074"/>
              <a:gd name="connsiteY1" fmla="*/ 599018 h 1552241"/>
              <a:gd name="connsiteX2" fmla="*/ 169093 w 291074"/>
              <a:gd name="connsiteY2" fmla="*/ 548218 h 1552241"/>
              <a:gd name="connsiteX3" fmla="*/ 115118 w 291074"/>
              <a:gd name="connsiteY3" fmla="*/ 897468 h 1552241"/>
              <a:gd name="connsiteX4" fmla="*/ 42093 w 291074"/>
              <a:gd name="connsiteY4" fmla="*/ 1138768 h 1552241"/>
              <a:gd name="connsiteX5" fmla="*/ 818 w 291074"/>
              <a:gd name="connsiteY5" fmla="*/ 1545168 h 1552241"/>
              <a:gd name="connsiteX6" fmla="*/ 16693 w 291074"/>
              <a:gd name="connsiteY6" fmla="*/ 1348318 h 1552241"/>
              <a:gd name="connsiteX7" fmla="*/ 42093 w 291074"/>
              <a:gd name="connsiteY7" fmla="*/ 748243 h 1552241"/>
              <a:gd name="connsiteX8" fmla="*/ 35743 w 291074"/>
              <a:gd name="connsiteY8" fmla="*/ 814918 h 1552241"/>
              <a:gd name="connsiteX9" fmla="*/ 10343 w 291074"/>
              <a:gd name="connsiteY9" fmla="*/ 449793 h 1552241"/>
              <a:gd name="connsiteX10" fmla="*/ 38918 w 291074"/>
              <a:gd name="connsiteY10" fmla="*/ 462493 h 1552241"/>
              <a:gd name="connsiteX11" fmla="*/ 99243 w 291074"/>
              <a:gd name="connsiteY11" fmla="*/ 329143 h 1552241"/>
              <a:gd name="connsiteX12" fmla="*/ 29393 w 291074"/>
              <a:gd name="connsiteY12" fmla="*/ 421218 h 1552241"/>
              <a:gd name="connsiteX13" fmla="*/ 251643 w 291074"/>
              <a:gd name="connsiteY13" fmla="*/ 91018 h 1552241"/>
              <a:gd name="connsiteX14" fmla="*/ 280218 w 291074"/>
              <a:gd name="connsiteY14" fmla="*/ 37043 h 1552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1074" h="1552241">
                <a:moveTo>
                  <a:pt x="280218" y="37043"/>
                </a:moveTo>
                <a:cubicBezTo>
                  <a:pt x="260110" y="121710"/>
                  <a:pt x="149514" y="513822"/>
                  <a:pt x="130993" y="599018"/>
                </a:cubicBezTo>
                <a:cubicBezTo>
                  <a:pt x="112472" y="684214"/>
                  <a:pt x="171739" y="498476"/>
                  <a:pt x="169093" y="548218"/>
                </a:cubicBezTo>
                <a:cubicBezTo>
                  <a:pt x="166447" y="597960"/>
                  <a:pt x="136285" y="799043"/>
                  <a:pt x="115118" y="897468"/>
                </a:cubicBezTo>
                <a:cubicBezTo>
                  <a:pt x="93951" y="995893"/>
                  <a:pt x="61143" y="1030818"/>
                  <a:pt x="42093" y="1138768"/>
                </a:cubicBezTo>
                <a:cubicBezTo>
                  <a:pt x="23043" y="1246718"/>
                  <a:pt x="5051" y="1510243"/>
                  <a:pt x="818" y="1545168"/>
                </a:cubicBezTo>
                <a:cubicBezTo>
                  <a:pt x="-3415" y="1580093"/>
                  <a:pt x="9814" y="1481139"/>
                  <a:pt x="16693" y="1348318"/>
                </a:cubicBezTo>
                <a:cubicBezTo>
                  <a:pt x="23572" y="1215497"/>
                  <a:pt x="38918" y="837143"/>
                  <a:pt x="42093" y="748243"/>
                </a:cubicBezTo>
                <a:cubicBezTo>
                  <a:pt x="45268" y="659343"/>
                  <a:pt x="41035" y="864660"/>
                  <a:pt x="35743" y="814918"/>
                </a:cubicBezTo>
                <a:cubicBezTo>
                  <a:pt x="30451" y="765176"/>
                  <a:pt x="9814" y="508530"/>
                  <a:pt x="10343" y="449793"/>
                </a:cubicBezTo>
                <a:cubicBezTo>
                  <a:pt x="10872" y="391056"/>
                  <a:pt x="24101" y="482601"/>
                  <a:pt x="38918" y="462493"/>
                </a:cubicBezTo>
                <a:cubicBezTo>
                  <a:pt x="53735" y="442385"/>
                  <a:pt x="100830" y="336022"/>
                  <a:pt x="99243" y="329143"/>
                </a:cubicBezTo>
                <a:cubicBezTo>
                  <a:pt x="97656" y="322264"/>
                  <a:pt x="3993" y="460906"/>
                  <a:pt x="29393" y="421218"/>
                </a:cubicBezTo>
                <a:cubicBezTo>
                  <a:pt x="54793" y="381531"/>
                  <a:pt x="209839" y="150814"/>
                  <a:pt x="251643" y="91018"/>
                </a:cubicBezTo>
                <a:cubicBezTo>
                  <a:pt x="293447" y="31222"/>
                  <a:pt x="300326" y="-47624"/>
                  <a:pt x="280218" y="370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B2E878E6-B095-1608-5442-8ECB949BFA4C}"/>
              </a:ext>
            </a:extLst>
          </p:cNvPr>
          <p:cNvSpPr/>
          <p:nvPr/>
        </p:nvSpPr>
        <p:spPr>
          <a:xfrm>
            <a:off x="8294414" y="3105119"/>
            <a:ext cx="130660" cy="926230"/>
          </a:xfrm>
          <a:custGeom>
            <a:avLst/>
            <a:gdLst>
              <a:gd name="connsiteX0" fmla="*/ 68536 w 130660"/>
              <a:gd name="connsiteY0" fmla="*/ 31 h 926230"/>
              <a:gd name="connsiteX1" fmla="*/ 122511 w 130660"/>
              <a:gd name="connsiteY1" fmla="*/ 390556 h 926230"/>
              <a:gd name="connsiteX2" fmla="*/ 125686 w 130660"/>
              <a:gd name="connsiteY2" fmla="*/ 314356 h 926230"/>
              <a:gd name="connsiteX3" fmla="*/ 109811 w 130660"/>
              <a:gd name="connsiteY3" fmla="*/ 546131 h 926230"/>
              <a:gd name="connsiteX4" fmla="*/ 84411 w 130660"/>
              <a:gd name="connsiteY4" fmla="*/ 650906 h 926230"/>
              <a:gd name="connsiteX5" fmla="*/ 128861 w 130660"/>
              <a:gd name="connsiteY5" fmla="*/ 603281 h 926230"/>
              <a:gd name="connsiteX6" fmla="*/ 11386 w 130660"/>
              <a:gd name="connsiteY6" fmla="*/ 917606 h 926230"/>
              <a:gd name="connsiteX7" fmla="*/ 11386 w 130660"/>
              <a:gd name="connsiteY7" fmla="*/ 809656 h 926230"/>
              <a:gd name="connsiteX8" fmla="*/ 71711 w 130660"/>
              <a:gd name="connsiteY8" fmla="*/ 514381 h 926230"/>
              <a:gd name="connsiteX9" fmla="*/ 52661 w 130660"/>
              <a:gd name="connsiteY9" fmla="*/ 323881 h 926230"/>
              <a:gd name="connsiteX10" fmla="*/ 59011 w 130660"/>
              <a:gd name="connsiteY10" fmla="*/ 368331 h 926230"/>
              <a:gd name="connsiteX11" fmla="*/ 68536 w 130660"/>
              <a:gd name="connsiteY11" fmla="*/ 31 h 92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660" h="926230">
                <a:moveTo>
                  <a:pt x="68536" y="31"/>
                </a:moveTo>
                <a:cubicBezTo>
                  <a:pt x="79119" y="3735"/>
                  <a:pt x="112986" y="338169"/>
                  <a:pt x="122511" y="390556"/>
                </a:cubicBezTo>
                <a:cubicBezTo>
                  <a:pt x="132036" y="442943"/>
                  <a:pt x="127803" y="288427"/>
                  <a:pt x="125686" y="314356"/>
                </a:cubicBezTo>
                <a:cubicBezTo>
                  <a:pt x="123569" y="340285"/>
                  <a:pt x="116690" y="490039"/>
                  <a:pt x="109811" y="546131"/>
                </a:cubicBezTo>
                <a:cubicBezTo>
                  <a:pt x="102932" y="602223"/>
                  <a:pt x="81236" y="641381"/>
                  <a:pt x="84411" y="650906"/>
                </a:cubicBezTo>
                <a:cubicBezTo>
                  <a:pt x="87586" y="660431"/>
                  <a:pt x="141032" y="558831"/>
                  <a:pt x="128861" y="603281"/>
                </a:cubicBezTo>
                <a:cubicBezTo>
                  <a:pt x="116690" y="647731"/>
                  <a:pt x="30965" y="883210"/>
                  <a:pt x="11386" y="917606"/>
                </a:cubicBezTo>
                <a:cubicBezTo>
                  <a:pt x="-8193" y="952002"/>
                  <a:pt x="1332" y="876860"/>
                  <a:pt x="11386" y="809656"/>
                </a:cubicBezTo>
                <a:cubicBezTo>
                  <a:pt x="21440" y="742452"/>
                  <a:pt x="64832" y="595343"/>
                  <a:pt x="71711" y="514381"/>
                </a:cubicBezTo>
                <a:cubicBezTo>
                  <a:pt x="78590" y="433419"/>
                  <a:pt x="54778" y="348223"/>
                  <a:pt x="52661" y="323881"/>
                </a:cubicBezTo>
                <a:cubicBezTo>
                  <a:pt x="50544" y="299539"/>
                  <a:pt x="55836" y="416485"/>
                  <a:pt x="59011" y="368331"/>
                </a:cubicBezTo>
                <a:cubicBezTo>
                  <a:pt x="62186" y="320177"/>
                  <a:pt x="57953" y="-3673"/>
                  <a:pt x="68536" y="3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A7F4ECF3-C90A-C165-883C-DDE83386EC77}"/>
              </a:ext>
            </a:extLst>
          </p:cNvPr>
          <p:cNvSpPr/>
          <p:nvPr/>
        </p:nvSpPr>
        <p:spPr>
          <a:xfrm>
            <a:off x="5865952" y="3323973"/>
            <a:ext cx="190579" cy="1025770"/>
          </a:xfrm>
          <a:custGeom>
            <a:avLst/>
            <a:gdLst>
              <a:gd name="connsiteX0" fmla="*/ 141148 w 190579"/>
              <a:gd name="connsiteY0" fmla="*/ 252 h 1025770"/>
              <a:gd name="connsiteX1" fmla="*/ 68123 w 190579"/>
              <a:gd name="connsiteY1" fmla="*/ 301877 h 1025770"/>
              <a:gd name="connsiteX2" fmla="*/ 109398 w 190579"/>
              <a:gd name="connsiteY2" fmla="*/ 657477 h 1025770"/>
              <a:gd name="connsiteX3" fmla="*/ 68123 w 190579"/>
              <a:gd name="connsiteY3" fmla="*/ 546352 h 1025770"/>
              <a:gd name="connsiteX4" fmla="*/ 188773 w 190579"/>
              <a:gd name="connsiteY4" fmla="*/ 1013077 h 1025770"/>
              <a:gd name="connsiteX5" fmla="*/ 131623 w 190579"/>
              <a:gd name="connsiteY5" fmla="*/ 835277 h 1025770"/>
              <a:gd name="connsiteX6" fmla="*/ 10973 w 190579"/>
              <a:gd name="connsiteY6" fmla="*/ 228852 h 1025770"/>
              <a:gd name="connsiteX7" fmla="*/ 10973 w 190579"/>
              <a:gd name="connsiteY7" fmla="*/ 444752 h 1025770"/>
              <a:gd name="connsiteX8" fmla="*/ 58598 w 190579"/>
              <a:gd name="connsiteY8" fmla="*/ 171702 h 1025770"/>
              <a:gd name="connsiteX9" fmla="*/ 7798 w 190579"/>
              <a:gd name="connsiteY9" fmla="*/ 247902 h 1025770"/>
              <a:gd name="connsiteX10" fmla="*/ 141148 w 190579"/>
              <a:gd name="connsiteY10" fmla="*/ 252 h 102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0579" h="1025770">
                <a:moveTo>
                  <a:pt x="141148" y="252"/>
                </a:moveTo>
                <a:cubicBezTo>
                  <a:pt x="151202" y="9248"/>
                  <a:pt x="73415" y="192340"/>
                  <a:pt x="68123" y="301877"/>
                </a:cubicBezTo>
                <a:cubicBezTo>
                  <a:pt x="62831" y="411414"/>
                  <a:pt x="109398" y="616731"/>
                  <a:pt x="109398" y="657477"/>
                </a:cubicBezTo>
                <a:cubicBezTo>
                  <a:pt x="109398" y="698223"/>
                  <a:pt x="54894" y="487085"/>
                  <a:pt x="68123" y="546352"/>
                </a:cubicBezTo>
                <a:cubicBezTo>
                  <a:pt x="81352" y="605619"/>
                  <a:pt x="178190" y="964923"/>
                  <a:pt x="188773" y="1013077"/>
                </a:cubicBezTo>
                <a:cubicBezTo>
                  <a:pt x="199356" y="1061231"/>
                  <a:pt x="161256" y="965981"/>
                  <a:pt x="131623" y="835277"/>
                </a:cubicBezTo>
                <a:cubicBezTo>
                  <a:pt x="101990" y="704573"/>
                  <a:pt x="31081" y="293939"/>
                  <a:pt x="10973" y="228852"/>
                </a:cubicBezTo>
                <a:cubicBezTo>
                  <a:pt x="-9135" y="163765"/>
                  <a:pt x="3036" y="454277"/>
                  <a:pt x="10973" y="444752"/>
                </a:cubicBezTo>
                <a:cubicBezTo>
                  <a:pt x="18910" y="435227"/>
                  <a:pt x="59127" y="204510"/>
                  <a:pt x="58598" y="171702"/>
                </a:cubicBezTo>
                <a:cubicBezTo>
                  <a:pt x="58069" y="138894"/>
                  <a:pt x="-5960" y="270127"/>
                  <a:pt x="7798" y="247902"/>
                </a:cubicBezTo>
                <a:cubicBezTo>
                  <a:pt x="21556" y="225677"/>
                  <a:pt x="131094" y="-8744"/>
                  <a:pt x="141148" y="2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99146610-94FB-B2D6-D06A-ABB5E67E7CFE}"/>
              </a:ext>
            </a:extLst>
          </p:cNvPr>
          <p:cNvSpPr/>
          <p:nvPr/>
        </p:nvSpPr>
        <p:spPr>
          <a:xfrm>
            <a:off x="6359443" y="3917208"/>
            <a:ext cx="257278" cy="890440"/>
          </a:xfrm>
          <a:custGeom>
            <a:avLst/>
            <a:gdLst>
              <a:gd name="connsiteX0" fmla="*/ 82 w 257278"/>
              <a:gd name="connsiteY0" fmla="*/ 742 h 890440"/>
              <a:gd name="connsiteX1" fmla="*/ 133432 w 257278"/>
              <a:gd name="connsiteY1" fmla="*/ 302367 h 890440"/>
              <a:gd name="connsiteX2" fmla="*/ 142957 w 257278"/>
              <a:gd name="connsiteY2" fmla="*/ 245217 h 890440"/>
              <a:gd name="connsiteX3" fmla="*/ 174707 w 257278"/>
              <a:gd name="connsiteY3" fmla="*/ 334117 h 890440"/>
              <a:gd name="connsiteX4" fmla="*/ 209632 w 257278"/>
              <a:gd name="connsiteY4" fmla="*/ 499217 h 890440"/>
              <a:gd name="connsiteX5" fmla="*/ 212807 w 257278"/>
              <a:gd name="connsiteY5" fmla="*/ 413492 h 890440"/>
              <a:gd name="connsiteX6" fmla="*/ 244557 w 257278"/>
              <a:gd name="connsiteY6" fmla="*/ 877042 h 890440"/>
              <a:gd name="connsiteX7" fmla="*/ 250907 w 257278"/>
              <a:gd name="connsiteY7" fmla="*/ 734167 h 890440"/>
              <a:gd name="connsiteX8" fmla="*/ 155657 w 257278"/>
              <a:gd name="connsiteY8" fmla="*/ 410317 h 890440"/>
              <a:gd name="connsiteX9" fmla="*/ 165182 w 257278"/>
              <a:gd name="connsiteY9" fmla="*/ 556367 h 890440"/>
              <a:gd name="connsiteX10" fmla="*/ 114382 w 257278"/>
              <a:gd name="connsiteY10" fmla="*/ 403967 h 890440"/>
              <a:gd name="connsiteX11" fmla="*/ 82 w 257278"/>
              <a:gd name="connsiteY11" fmla="*/ 742 h 89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78" h="890440">
                <a:moveTo>
                  <a:pt x="82" y="742"/>
                </a:moveTo>
                <a:cubicBezTo>
                  <a:pt x="3257" y="-16191"/>
                  <a:pt x="109620" y="261621"/>
                  <a:pt x="133432" y="302367"/>
                </a:cubicBezTo>
                <a:cubicBezTo>
                  <a:pt x="157244" y="343113"/>
                  <a:pt x="136078" y="239925"/>
                  <a:pt x="142957" y="245217"/>
                </a:cubicBezTo>
                <a:cubicBezTo>
                  <a:pt x="149836" y="250509"/>
                  <a:pt x="163595" y="291784"/>
                  <a:pt x="174707" y="334117"/>
                </a:cubicBezTo>
                <a:cubicBezTo>
                  <a:pt x="185819" y="376450"/>
                  <a:pt x="203282" y="485988"/>
                  <a:pt x="209632" y="499217"/>
                </a:cubicBezTo>
                <a:cubicBezTo>
                  <a:pt x="215982" y="512446"/>
                  <a:pt x="206986" y="350521"/>
                  <a:pt x="212807" y="413492"/>
                </a:cubicBezTo>
                <a:cubicBezTo>
                  <a:pt x="218628" y="476463"/>
                  <a:pt x="238207" y="823596"/>
                  <a:pt x="244557" y="877042"/>
                </a:cubicBezTo>
                <a:cubicBezTo>
                  <a:pt x="250907" y="930488"/>
                  <a:pt x="265724" y="811955"/>
                  <a:pt x="250907" y="734167"/>
                </a:cubicBezTo>
                <a:cubicBezTo>
                  <a:pt x="236090" y="656379"/>
                  <a:pt x="169945" y="439950"/>
                  <a:pt x="155657" y="410317"/>
                </a:cubicBezTo>
                <a:cubicBezTo>
                  <a:pt x="141369" y="380684"/>
                  <a:pt x="172061" y="557425"/>
                  <a:pt x="165182" y="556367"/>
                </a:cubicBezTo>
                <a:cubicBezTo>
                  <a:pt x="158303" y="555309"/>
                  <a:pt x="142428" y="497630"/>
                  <a:pt x="114382" y="403967"/>
                </a:cubicBezTo>
                <a:cubicBezTo>
                  <a:pt x="86336" y="310304"/>
                  <a:pt x="-3093" y="17675"/>
                  <a:pt x="82" y="74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13CDD5-BED3-AE87-F39A-4B684137155C}"/>
              </a:ext>
            </a:extLst>
          </p:cNvPr>
          <p:cNvSpPr/>
          <p:nvPr/>
        </p:nvSpPr>
        <p:spPr>
          <a:xfrm>
            <a:off x="8238531" y="3404778"/>
            <a:ext cx="195094" cy="700504"/>
          </a:xfrm>
          <a:custGeom>
            <a:avLst/>
            <a:gdLst>
              <a:gd name="connsiteX0" fmla="*/ 108544 w 195094"/>
              <a:gd name="connsiteY0" fmla="*/ 68672 h 700504"/>
              <a:gd name="connsiteX1" fmla="*/ 76794 w 195094"/>
              <a:gd name="connsiteY1" fmla="*/ 325847 h 700504"/>
              <a:gd name="connsiteX2" fmla="*/ 89494 w 195094"/>
              <a:gd name="connsiteY2" fmla="*/ 300447 h 700504"/>
              <a:gd name="connsiteX3" fmla="*/ 16469 w 195094"/>
              <a:gd name="connsiteY3" fmla="*/ 617947 h 700504"/>
              <a:gd name="connsiteX4" fmla="*/ 51394 w 195094"/>
              <a:gd name="connsiteY4" fmla="*/ 513172 h 700504"/>
              <a:gd name="connsiteX5" fmla="*/ 594 w 195094"/>
              <a:gd name="connsiteY5" fmla="*/ 700497 h 700504"/>
              <a:gd name="connsiteX6" fmla="*/ 92669 w 195094"/>
              <a:gd name="connsiteY6" fmla="*/ 519522 h 700504"/>
              <a:gd name="connsiteX7" fmla="*/ 172044 w 195094"/>
              <a:gd name="connsiteY7" fmla="*/ 306797 h 700504"/>
              <a:gd name="connsiteX8" fmla="*/ 194269 w 195094"/>
              <a:gd name="connsiteY8" fmla="*/ 1997 h 700504"/>
              <a:gd name="connsiteX9" fmla="*/ 149819 w 195094"/>
              <a:gd name="connsiteY9" fmla="*/ 170272 h 700504"/>
              <a:gd name="connsiteX10" fmla="*/ 108544 w 195094"/>
              <a:gd name="connsiteY10" fmla="*/ 68672 h 70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094" h="700504">
                <a:moveTo>
                  <a:pt x="108544" y="68672"/>
                </a:moveTo>
                <a:cubicBezTo>
                  <a:pt x="96373" y="94601"/>
                  <a:pt x="79969" y="287218"/>
                  <a:pt x="76794" y="325847"/>
                </a:cubicBezTo>
                <a:cubicBezTo>
                  <a:pt x="73619" y="364476"/>
                  <a:pt x="99548" y="251764"/>
                  <a:pt x="89494" y="300447"/>
                </a:cubicBezTo>
                <a:cubicBezTo>
                  <a:pt x="79440" y="349130"/>
                  <a:pt x="22819" y="582493"/>
                  <a:pt x="16469" y="617947"/>
                </a:cubicBezTo>
                <a:cubicBezTo>
                  <a:pt x="10119" y="653401"/>
                  <a:pt x="54040" y="499414"/>
                  <a:pt x="51394" y="513172"/>
                </a:cubicBezTo>
                <a:cubicBezTo>
                  <a:pt x="48748" y="526930"/>
                  <a:pt x="-6285" y="699439"/>
                  <a:pt x="594" y="700497"/>
                </a:cubicBezTo>
                <a:cubicBezTo>
                  <a:pt x="7473" y="701555"/>
                  <a:pt x="64094" y="585139"/>
                  <a:pt x="92669" y="519522"/>
                </a:cubicBezTo>
                <a:cubicBezTo>
                  <a:pt x="121244" y="453905"/>
                  <a:pt x="155111" y="393051"/>
                  <a:pt x="172044" y="306797"/>
                </a:cubicBezTo>
                <a:cubicBezTo>
                  <a:pt x="188977" y="220543"/>
                  <a:pt x="197973" y="24751"/>
                  <a:pt x="194269" y="1997"/>
                </a:cubicBezTo>
                <a:cubicBezTo>
                  <a:pt x="190565" y="-20757"/>
                  <a:pt x="160402" y="158101"/>
                  <a:pt x="149819" y="170272"/>
                </a:cubicBezTo>
                <a:cubicBezTo>
                  <a:pt x="139236" y="182443"/>
                  <a:pt x="120715" y="42743"/>
                  <a:pt x="108544" y="686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EC966DC3-21D0-8256-2782-7DECCC2E39E2}"/>
              </a:ext>
            </a:extLst>
          </p:cNvPr>
          <p:cNvSpPr/>
          <p:nvPr/>
        </p:nvSpPr>
        <p:spPr>
          <a:xfrm>
            <a:off x="7961898" y="4063973"/>
            <a:ext cx="335103" cy="395571"/>
          </a:xfrm>
          <a:custGeom>
            <a:avLst/>
            <a:gdLst>
              <a:gd name="connsiteX0" fmla="*/ 334377 w 335103"/>
              <a:gd name="connsiteY0" fmla="*/ 27 h 395571"/>
              <a:gd name="connsiteX1" fmla="*/ 147052 w 335103"/>
              <a:gd name="connsiteY1" fmla="*/ 225452 h 395571"/>
              <a:gd name="connsiteX2" fmla="*/ 1002 w 335103"/>
              <a:gd name="connsiteY2" fmla="*/ 393727 h 395571"/>
              <a:gd name="connsiteX3" fmla="*/ 86727 w 335103"/>
              <a:gd name="connsiteY3" fmla="*/ 304827 h 395571"/>
              <a:gd name="connsiteX4" fmla="*/ 166102 w 335103"/>
              <a:gd name="connsiteY4" fmla="*/ 146077 h 395571"/>
              <a:gd name="connsiteX5" fmla="*/ 74027 w 335103"/>
              <a:gd name="connsiteY5" fmla="*/ 209577 h 395571"/>
              <a:gd name="connsiteX6" fmla="*/ 334377 w 335103"/>
              <a:gd name="connsiteY6" fmla="*/ 27 h 39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103" h="395571">
                <a:moveTo>
                  <a:pt x="334377" y="27"/>
                </a:moveTo>
                <a:cubicBezTo>
                  <a:pt x="346548" y="2673"/>
                  <a:pt x="202614" y="159835"/>
                  <a:pt x="147052" y="225452"/>
                </a:cubicBezTo>
                <a:cubicBezTo>
                  <a:pt x="91489" y="291069"/>
                  <a:pt x="11056" y="380498"/>
                  <a:pt x="1002" y="393727"/>
                </a:cubicBezTo>
                <a:cubicBezTo>
                  <a:pt x="-9052" y="406956"/>
                  <a:pt x="59210" y="346102"/>
                  <a:pt x="86727" y="304827"/>
                </a:cubicBezTo>
                <a:cubicBezTo>
                  <a:pt x="114244" y="263552"/>
                  <a:pt x="168219" y="161952"/>
                  <a:pt x="166102" y="146077"/>
                </a:cubicBezTo>
                <a:cubicBezTo>
                  <a:pt x="163985" y="130202"/>
                  <a:pt x="50744" y="229156"/>
                  <a:pt x="74027" y="209577"/>
                </a:cubicBezTo>
                <a:cubicBezTo>
                  <a:pt x="97310" y="189998"/>
                  <a:pt x="322206" y="-2619"/>
                  <a:pt x="334377" y="2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DA466D34-E9B8-5F06-DA5B-E97BFC4E9DF8}"/>
              </a:ext>
            </a:extLst>
          </p:cNvPr>
          <p:cNvSpPr/>
          <p:nvPr/>
        </p:nvSpPr>
        <p:spPr>
          <a:xfrm>
            <a:off x="8222611" y="4247890"/>
            <a:ext cx="111789" cy="730886"/>
          </a:xfrm>
          <a:custGeom>
            <a:avLst/>
            <a:gdLst>
              <a:gd name="connsiteX0" fmla="*/ 105414 w 111789"/>
              <a:gd name="connsiteY0" fmla="*/ 260 h 730886"/>
              <a:gd name="connsiteX1" fmla="*/ 80014 w 111789"/>
              <a:gd name="connsiteY1" fmla="*/ 273310 h 730886"/>
              <a:gd name="connsiteX2" fmla="*/ 111764 w 111789"/>
              <a:gd name="connsiteY2" fmla="*/ 486035 h 730886"/>
              <a:gd name="connsiteX3" fmla="*/ 73664 w 111789"/>
              <a:gd name="connsiteY3" fmla="*/ 403485 h 730886"/>
              <a:gd name="connsiteX4" fmla="*/ 3814 w 111789"/>
              <a:gd name="connsiteY4" fmla="*/ 724160 h 730886"/>
              <a:gd name="connsiteX5" fmla="*/ 13339 w 111789"/>
              <a:gd name="connsiteY5" fmla="*/ 590810 h 730886"/>
              <a:gd name="connsiteX6" fmla="*/ 48264 w 111789"/>
              <a:gd name="connsiteY6" fmla="*/ 235210 h 730886"/>
              <a:gd name="connsiteX7" fmla="*/ 22864 w 111789"/>
              <a:gd name="connsiteY7" fmla="*/ 324110 h 730886"/>
              <a:gd name="connsiteX8" fmla="*/ 105414 w 111789"/>
              <a:gd name="connsiteY8" fmla="*/ 260 h 73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89" h="730886">
                <a:moveTo>
                  <a:pt x="105414" y="260"/>
                </a:moveTo>
                <a:cubicBezTo>
                  <a:pt x="114939" y="-8207"/>
                  <a:pt x="78956" y="192348"/>
                  <a:pt x="80014" y="273310"/>
                </a:cubicBezTo>
                <a:cubicBezTo>
                  <a:pt x="81072" y="354272"/>
                  <a:pt x="112822" y="464339"/>
                  <a:pt x="111764" y="486035"/>
                </a:cubicBezTo>
                <a:cubicBezTo>
                  <a:pt x="110706" y="507731"/>
                  <a:pt x="91656" y="363797"/>
                  <a:pt x="73664" y="403485"/>
                </a:cubicBezTo>
                <a:cubicBezTo>
                  <a:pt x="55672" y="443173"/>
                  <a:pt x="13868" y="692939"/>
                  <a:pt x="3814" y="724160"/>
                </a:cubicBezTo>
                <a:cubicBezTo>
                  <a:pt x="-6240" y="755381"/>
                  <a:pt x="5931" y="672302"/>
                  <a:pt x="13339" y="590810"/>
                </a:cubicBezTo>
                <a:cubicBezTo>
                  <a:pt x="20747" y="509318"/>
                  <a:pt x="46676" y="279660"/>
                  <a:pt x="48264" y="235210"/>
                </a:cubicBezTo>
                <a:cubicBezTo>
                  <a:pt x="49851" y="190760"/>
                  <a:pt x="12810" y="366443"/>
                  <a:pt x="22864" y="324110"/>
                </a:cubicBezTo>
                <a:cubicBezTo>
                  <a:pt x="32918" y="281777"/>
                  <a:pt x="95889" y="8727"/>
                  <a:pt x="105414" y="26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E7DA6AA4-725F-E804-4DBB-BAF855CECC6C}"/>
              </a:ext>
            </a:extLst>
          </p:cNvPr>
          <p:cNvSpPr/>
          <p:nvPr/>
        </p:nvSpPr>
        <p:spPr>
          <a:xfrm>
            <a:off x="8412316" y="3931344"/>
            <a:ext cx="62193" cy="695084"/>
          </a:xfrm>
          <a:custGeom>
            <a:avLst/>
            <a:gdLst>
              <a:gd name="connsiteX0" fmla="*/ 61759 w 62193"/>
              <a:gd name="connsiteY0" fmla="*/ 2481 h 695084"/>
              <a:gd name="connsiteX1" fmla="*/ 30009 w 62193"/>
              <a:gd name="connsiteY1" fmla="*/ 224731 h 695084"/>
              <a:gd name="connsiteX2" fmla="*/ 58584 w 62193"/>
              <a:gd name="connsiteY2" fmla="*/ 669231 h 695084"/>
              <a:gd name="connsiteX3" fmla="*/ 52234 w 62193"/>
              <a:gd name="connsiteY3" fmla="*/ 608906 h 695084"/>
              <a:gd name="connsiteX4" fmla="*/ 17309 w 62193"/>
              <a:gd name="connsiteY4" fmla="*/ 332681 h 695084"/>
              <a:gd name="connsiteX5" fmla="*/ 1434 w 62193"/>
              <a:gd name="connsiteY5" fmla="*/ 116781 h 695084"/>
              <a:gd name="connsiteX6" fmla="*/ 61759 w 62193"/>
              <a:gd name="connsiteY6" fmla="*/ 2481 h 69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193" h="695084">
                <a:moveTo>
                  <a:pt x="61759" y="2481"/>
                </a:moveTo>
                <a:cubicBezTo>
                  <a:pt x="66522" y="20473"/>
                  <a:pt x="30538" y="113606"/>
                  <a:pt x="30009" y="224731"/>
                </a:cubicBezTo>
                <a:cubicBezTo>
                  <a:pt x="29480" y="335856"/>
                  <a:pt x="54880" y="605202"/>
                  <a:pt x="58584" y="669231"/>
                </a:cubicBezTo>
                <a:cubicBezTo>
                  <a:pt x="62288" y="733260"/>
                  <a:pt x="59113" y="664998"/>
                  <a:pt x="52234" y="608906"/>
                </a:cubicBezTo>
                <a:cubicBezTo>
                  <a:pt x="45355" y="552814"/>
                  <a:pt x="25776" y="414702"/>
                  <a:pt x="17309" y="332681"/>
                </a:cubicBezTo>
                <a:cubicBezTo>
                  <a:pt x="8842" y="250660"/>
                  <a:pt x="-4387" y="164935"/>
                  <a:pt x="1434" y="116781"/>
                </a:cubicBezTo>
                <a:cubicBezTo>
                  <a:pt x="7255" y="68627"/>
                  <a:pt x="56996" y="-15511"/>
                  <a:pt x="61759" y="248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8930E433-B20B-159A-590C-611F3C3ADCA5}"/>
              </a:ext>
            </a:extLst>
          </p:cNvPr>
          <p:cNvSpPr/>
          <p:nvPr/>
        </p:nvSpPr>
        <p:spPr>
          <a:xfrm>
            <a:off x="8407115" y="3235260"/>
            <a:ext cx="298295" cy="766420"/>
          </a:xfrm>
          <a:custGeom>
            <a:avLst/>
            <a:gdLst>
              <a:gd name="connsiteX0" fmla="*/ 285 w 298295"/>
              <a:gd name="connsiteY0" fmla="*/ 65 h 766420"/>
              <a:gd name="connsiteX1" fmla="*/ 219360 w 298295"/>
              <a:gd name="connsiteY1" fmla="*/ 431865 h 766420"/>
              <a:gd name="connsiteX2" fmla="*/ 209835 w 298295"/>
              <a:gd name="connsiteY2" fmla="*/ 336615 h 766420"/>
              <a:gd name="connsiteX3" fmla="*/ 266985 w 298295"/>
              <a:gd name="connsiteY3" fmla="*/ 577915 h 766420"/>
              <a:gd name="connsiteX4" fmla="*/ 295560 w 298295"/>
              <a:gd name="connsiteY4" fmla="*/ 762065 h 766420"/>
              <a:gd name="connsiteX5" fmla="*/ 200310 w 298295"/>
              <a:gd name="connsiteY5" fmla="*/ 390590 h 766420"/>
              <a:gd name="connsiteX6" fmla="*/ 190785 w 298295"/>
              <a:gd name="connsiteY6" fmla="*/ 689040 h 766420"/>
              <a:gd name="connsiteX7" fmla="*/ 143160 w 298295"/>
              <a:gd name="connsiteY7" fmla="*/ 339790 h 766420"/>
              <a:gd name="connsiteX8" fmla="*/ 171735 w 298295"/>
              <a:gd name="connsiteY8" fmla="*/ 466790 h 766420"/>
              <a:gd name="connsiteX9" fmla="*/ 285 w 298295"/>
              <a:gd name="connsiteY9" fmla="*/ 65 h 76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295" h="766420">
                <a:moveTo>
                  <a:pt x="285" y="65"/>
                </a:moveTo>
                <a:cubicBezTo>
                  <a:pt x="8222" y="-5756"/>
                  <a:pt x="184435" y="375773"/>
                  <a:pt x="219360" y="431865"/>
                </a:cubicBezTo>
                <a:cubicBezTo>
                  <a:pt x="254285" y="487957"/>
                  <a:pt x="201898" y="312273"/>
                  <a:pt x="209835" y="336615"/>
                </a:cubicBezTo>
                <a:cubicBezTo>
                  <a:pt x="217772" y="360957"/>
                  <a:pt x="252698" y="507007"/>
                  <a:pt x="266985" y="577915"/>
                </a:cubicBezTo>
                <a:cubicBezTo>
                  <a:pt x="281273" y="648823"/>
                  <a:pt x="306672" y="793286"/>
                  <a:pt x="295560" y="762065"/>
                </a:cubicBezTo>
                <a:cubicBezTo>
                  <a:pt x="284448" y="730844"/>
                  <a:pt x="217772" y="402761"/>
                  <a:pt x="200310" y="390590"/>
                </a:cubicBezTo>
                <a:cubicBezTo>
                  <a:pt x="182848" y="378419"/>
                  <a:pt x="200310" y="697507"/>
                  <a:pt x="190785" y="689040"/>
                </a:cubicBezTo>
                <a:cubicBezTo>
                  <a:pt x="181260" y="680573"/>
                  <a:pt x="146335" y="376832"/>
                  <a:pt x="143160" y="339790"/>
                </a:cubicBezTo>
                <a:cubicBezTo>
                  <a:pt x="139985" y="302748"/>
                  <a:pt x="191314" y="520765"/>
                  <a:pt x="171735" y="466790"/>
                </a:cubicBezTo>
                <a:cubicBezTo>
                  <a:pt x="152156" y="412815"/>
                  <a:pt x="-7652" y="5886"/>
                  <a:pt x="285" y="6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49934362-CBF3-F472-4E9C-673660BF8DA3}"/>
              </a:ext>
            </a:extLst>
          </p:cNvPr>
          <p:cNvSpPr/>
          <p:nvPr/>
        </p:nvSpPr>
        <p:spPr>
          <a:xfrm>
            <a:off x="5620690" y="1733635"/>
            <a:ext cx="1192452" cy="1357750"/>
          </a:xfrm>
          <a:custGeom>
            <a:avLst/>
            <a:gdLst>
              <a:gd name="connsiteX0" fmla="*/ 1183335 w 1192452"/>
              <a:gd name="connsiteY0" fmla="*/ 3090 h 1357750"/>
              <a:gd name="connsiteX1" fmla="*/ 1015060 w 1192452"/>
              <a:gd name="connsiteY1" fmla="*/ 101515 h 1357750"/>
              <a:gd name="connsiteX2" fmla="*/ 656285 w 1192452"/>
              <a:gd name="connsiteY2" fmla="*/ 241215 h 1357750"/>
              <a:gd name="connsiteX3" fmla="*/ 802335 w 1192452"/>
              <a:gd name="connsiteY3" fmla="*/ 225340 h 1357750"/>
              <a:gd name="connsiteX4" fmla="*/ 526110 w 1192452"/>
              <a:gd name="connsiteY4" fmla="*/ 479340 h 1357750"/>
              <a:gd name="connsiteX5" fmla="*/ 561035 w 1192452"/>
              <a:gd name="connsiteY5" fmla="*/ 441240 h 1357750"/>
              <a:gd name="connsiteX6" fmla="*/ 307035 w 1192452"/>
              <a:gd name="connsiteY6" fmla="*/ 812715 h 1357750"/>
              <a:gd name="connsiteX7" fmla="*/ 434035 w 1192452"/>
              <a:gd name="connsiteY7" fmla="*/ 666665 h 1357750"/>
              <a:gd name="connsiteX8" fmla="*/ 14935 w 1192452"/>
              <a:gd name="connsiteY8" fmla="*/ 1330240 h 1357750"/>
              <a:gd name="connsiteX9" fmla="*/ 122885 w 1192452"/>
              <a:gd name="connsiteY9" fmla="*/ 1177840 h 1357750"/>
              <a:gd name="connsiteX10" fmla="*/ 405460 w 1192452"/>
              <a:gd name="connsiteY10" fmla="*/ 685715 h 1357750"/>
              <a:gd name="connsiteX11" fmla="*/ 713435 w 1192452"/>
              <a:gd name="connsiteY11" fmla="*/ 215815 h 1357750"/>
              <a:gd name="connsiteX12" fmla="*/ 580085 w 1192452"/>
              <a:gd name="connsiteY12" fmla="*/ 361865 h 1357750"/>
              <a:gd name="connsiteX13" fmla="*/ 869010 w 1192452"/>
              <a:gd name="connsiteY13" fmla="*/ 130090 h 1357750"/>
              <a:gd name="connsiteX14" fmla="*/ 751535 w 1192452"/>
              <a:gd name="connsiteY14" fmla="*/ 218990 h 1357750"/>
              <a:gd name="connsiteX15" fmla="*/ 1183335 w 1192452"/>
              <a:gd name="connsiteY15" fmla="*/ 3090 h 13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92452" h="1357750">
                <a:moveTo>
                  <a:pt x="1183335" y="3090"/>
                </a:moveTo>
                <a:cubicBezTo>
                  <a:pt x="1227256" y="-16489"/>
                  <a:pt x="1102901" y="61828"/>
                  <a:pt x="1015060" y="101515"/>
                </a:cubicBezTo>
                <a:cubicBezTo>
                  <a:pt x="927219" y="141202"/>
                  <a:pt x="691739" y="220577"/>
                  <a:pt x="656285" y="241215"/>
                </a:cubicBezTo>
                <a:cubicBezTo>
                  <a:pt x="620831" y="261853"/>
                  <a:pt x="824031" y="185653"/>
                  <a:pt x="802335" y="225340"/>
                </a:cubicBezTo>
                <a:cubicBezTo>
                  <a:pt x="780639" y="265028"/>
                  <a:pt x="566327" y="443357"/>
                  <a:pt x="526110" y="479340"/>
                </a:cubicBezTo>
                <a:cubicBezTo>
                  <a:pt x="485893" y="515323"/>
                  <a:pt x="597547" y="385678"/>
                  <a:pt x="561035" y="441240"/>
                </a:cubicBezTo>
                <a:cubicBezTo>
                  <a:pt x="524522" y="496803"/>
                  <a:pt x="328202" y="775144"/>
                  <a:pt x="307035" y="812715"/>
                </a:cubicBezTo>
                <a:cubicBezTo>
                  <a:pt x="285868" y="850286"/>
                  <a:pt x="482718" y="580411"/>
                  <a:pt x="434035" y="666665"/>
                </a:cubicBezTo>
                <a:cubicBezTo>
                  <a:pt x="385352" y="752919"/>
                  <a:pt x="66793" y="1245044"/>
                  <a:pt x="14935" y="1330240"/>
                </a:cubicBezTo>
                <a:cubicBezTo>
                  <a:pt x="-36923" y="1415436"/>
                  <a:pt x="57798" y="1285261"/>
                  <a:pt x="122885" y="1177840"/>
                </a:cubicBezTo>
                <a:cubicBezTo>
                  <a:pt x="187972" y="1070419"/>
                  <a:pt x="307035" y="846052"/>
                  <a:pt x="405460" y="685715"/>
                </a:cubicBezTo>
                <a:cubicBezTo>
                  <a:pt x="503885" y="525378"/>
                  <a:pt x="684331" y="269790"/>
                  <a:pt x="713435" y="215815"/>
                </a:cubicBezTo>
                <a:cubicBezTo>
                  <a:pt x="742539" y="161840"/>
                  <a:pt x="554156" y="376152"/>
                  <a:pt x="580085" y="361865"/>
                </a:cubicBezTo>
                <a:cubicBezTo>
                  <a:pt x="606014" y="347578"/>
                  <a:pt x="840435" y="153902"/>
                  <a:pt x="869010" y="130090"/>
                </a:cubicBezTo>
                <a:cubicBezTo>
                  <a:pt x="897585" y="106278"/>
                  <a:pt x="700735" y="237511"/>
                  <a:pt x="751535" y="218990"/>
                </a:cubicBezTo>
                <a:cubicBezTo>
                  <a:pt x="802335" y="200469"/>
                  <a:pt x="1139414" y="22669"/>
                  <a:pt x="1183335" y="30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DC2B22D7-FED9-EB12-4C39-CEF62412597E}"/>
              </a:ext>
            </a:extLst>
          </p:cNvPr>
          <p:cNvSpPr/>
          <p:nvPr/>
        </p:nvSpPr>
        <p:spPr>
          <a:xfrm>
            <a:off x="5822745" y="1276350"/>
            <a:ext cx="638380" cy="677884"/>
          </a:xfrm>
          <a:custGeom>
            <a:avLst/>
            <a:gdLst>
              <a:gd name="connsiteX0" fmla="*/ 638380 w 638380"/>
              <a:gd name="connsiteY0" fmla="*/ 0 h 677884"/>
              <a:gd name="connsiteX1" fmla="*/ 317705 w 638380"/>
              <a:gd name="connsiteY1" fmla="*/ 263525 h 677884"/>
              <a:gd name="connsiteX2" fmla="*/ 228805 w 638380"/>
              <a:gd name="connsiteY2" fmla="*/ 377825 h 677884"/>
              <a:gd name="connsiteX3" fmla="*/ 244680 w 638380"/>
              <a:gd name="connsiteY3" fmla="*/ 320675 h 677884"/>
              <a:gd name="connsiteX4" fmla="*/ 3380 w 638380"/>
              <a:gd name="connsiteY4" fmla="*/ 673100 h 677884"/>
              <a:gd name="connsiteX5" fmla="*/ 117680 w 638380"/>
              <a:gd name="connsiteY5" fmla="*/ 501650 h 677884"/>
              <a:gd name="connsiteX6" fmla="*/ 317705 w 638380"/>
              <a:gd name="connsiteY6" fmla="*/ 177800 h 677884"/>
              <a:gd name="connsiteX7" fmla="*/ 238330 w 638380"/>
              <a:gd name="connsiteY7" fmla="*/ 269875 h 677884"/>
              <a:gd name="connsiteX8" fmla="*/ 412955 w 638380"/>
              <a:gd name="connsiteY8" fmla="*/ 104775 h 677884"/>
              <a:gd name="connsiteX9" fmla="*/ 343105 w 638380"/>
              <a:gd name="connsiteY9" fmla="*/ 139700 h 677884"/>
              <a:gd name="connsiteX10" fmla="*/ 638380 w 638380"/>
              <a:gd name="connsiteY10" fmla="*/ 0 h 6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8380" h="677884">
                <a:moveTo>
                  <a:pt x="638380" y="0"/>
                </a:moveTo>
                <a:cubicBezTo>
                  <a:pt x="512174" y="100277"/>
                  <a:pt x="385968" y="200554"/>
                  <a:pt x="317705" y="263525"/>
                </a:cubicBezTo>
                <a:cubicBezTo>
                  <a:pt x="249442" y="326496"/>
                  <a:pt x="240976" y="368300"/>
                  <a:pt x="228805" y="377825"/>
                </a:cubicBezTo>
                <a:cubicBezTo>
                  <a:pt x="216634" y="387350"/>
                  <a:pt x="282251" y="271463"/>
                  <a:pt x="244680" y="320675"/>
                </a:cubicBezTo>
                <a:cubicBezTo>
                  <a:pt x="207109" y="369887"/>
                  <a:pt x="24547" y="642938"/>
                  <a:pt x="3380" y="673100"/>
                </a:cubicBezTo>
                <a:cubicBezTo>
                  <a:pt x="-17787" y="703262"/>
                  <a:pt x="65293" y="584200"/>
                  <a:pt x="117680" y="501650"/>
                </a:cubicBezTo>
                <a:cubicBezTo>
                  <a:pt x="170067" y="419100"/>
                  <a:pt x="297597" y="216429"/>
                  <a:pt x="317705" y="177800"/>
                </a:cubicBezTo>
                <a:cubicBezTo>
                  <a:pt x="337813" y="139171"/>
                  <a:pt x="222455" y="282046"/>
                  <a:pt x="238330" y="269875"/>
                </a:cubicBezTo>
                <a:cubicBezTo>
                  <a:pt x="254205" y="257704"/>
                  <a:pt x="395493" y="126471"/>
                  <a:pt x="412955" y="104775"/>
                </a:cubicBezTo>
                <a:cubicBezTo>
                  <a:pt x="430417" y="83079"/>
                  <a:pt x="343105" y="139700"/>
                  <a:pt x="343105" y="139700"/>
                </a:cubicBezTo>
                <a:lnTo>
                  <a:pt x="63838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95956F1A-A005-7E8F-9FE9-A69B923EB130}"/>
              </a:ext>
            </a:extLst>
          </p:cNvPr>
          <p:cNvSpPr/>
          <p:nvPr/>
        </p:nvSpPr>
        <p:spPr>
          <a:xfrm>
            <a:off x="5648798" y="2495605"/>
            <a:ext cx="590950" cy="927158"/>
          </a:xfrm>
          <a:custGeom>
            <a:avLst/>
            <a:gdLst>
              <a:gd name="connsiteX0" fmla="*/ 586902 w 590950"/>
              <a:gd name="connsiteY0" fmla="*/ 6295 h 927158"/>
              <a:gd name="connsiteX1" fmla="*/ 266227 w 590950"/>
              <a:gd name="connsiteY1" fmla="*/ 517470 h 927158"/>
              <a:gd name="connsiteX2" fmla="*/ 2702 w 590950"/>
              <a:gd name="connsiteY2" fmla="*/ 920695 h 927158"/>
              <a:gd name="connsiteX3" fmla="*/ 136052 w 590950"/>
              <a:gd name="connsiteY3" fmla="*/ 746070 h 927158"/>
              <a:gd name="connsiteX4" fmla="*/ 244002 w 590950"/>
              <a:gd name="connsiteY4" fmla="*/ 482545 h 927158"/>
              <a:gd name="connsiteX5" fmla="*/ 142402 w 590950"/>
              <a:gd name="connsiteY5" fmla="*/ 634945 h 927158"/>
              <a:gd name="connsiteX6" fmla="*/ 332902 w 590950"/>
              <a:gd name="connsiteY6" fmla="*/ 301570 h 927158"/>
              <a:gd name="connsiteX7" fmla="*/ 247177 w 590950"/>
              <a:gd name="connsiteY7" fmla="*/ 466670 h 927158"/>
              <a:gd name="connsiteX8" fmla="*/ 434502 w 590950"/>
              <a:gd name="connsiteY8" fmla="*/ 244420 h 927158"/>
              <a:gd name="connsiteX9" fmla="*/ 586902 w 590950"/>
              <a:gd name="connsiteY9" fmla="*/ 6295 h 927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0950" h="927158">
                <a:moveTo>
                  <a:pt x="586902" y="6295"/>
                </a:moveTo>
                <a:cubicBezTo>
                  <a:pt x="558856" y="51803"/>
                  <a:pt x="363594" y="365070"/>
                  <a:pt x="266227" y="517470"/>
                </a:cubicBezTo>
                <a:cubicBezTo>
                  <a:pt x="168860" y="669870"/>
                  <a:pt x="24398" y="882595"/>
                  <a:pt x="2702" y="920695"/>
                </a:cubicBezTo>
                <a:cubicBezTo>
                  <a:pt x="-18994" y="958795"/>
                  <a:pt x="95835" y="819095"/>
                  <a:pt x="136052" y="746070"/>
                </a:cubicBezTo>
                <a:cubicBezTo>
                  <a:pt x="176269" y="673045"/>
                  <a:pt x="242944" y="501066"/>
                  <a:pt x="244002" y="482545"/>
                </a:cubicBezTo>
                <a:cubicBezTo>
                  <a:pt x="245060" y="464024"/>
                  <a:pt x="127585" y="665107"/>
                  <a:pt x="142402" y="634945"/>
                </a:cubicBezTo>
                <a:cubicBezTo>
                  <a:pt x="157219" y="604783"/>
                  <a:pt x="315439" y="329616"/>
                  <a:pt x="332902" y="301570"/>
                </a:cubicBezTo>
                <a:cubicBezTo>
                  <a:pt x="350364" y="273524"/>
                  <a:pt x="230244" y="476195"/>
                  <a:pt x="247177" y="466670"/>
                </a:cubicBezTo>
                <a:cubicBezTo>
                  <a:pt x="264110" y="457145"/>
                  <a:pt x="378940" y="314270"/>
                  <a:pt x="434502" y="244420"/>
                </a:cubicBezTo>
                <a:cubicBezTo>
                  <a:pt x="490064" y="174570"/>
                  <a:pt x="614948" y="-39213"/>
                  <a:pt x="586902" y="629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F0D16AD4-E42A-3FD3-8290-C65144F755AE}"/>
              </a:ext>
            </a:extLst>
          </p:cNvPr>
          <p:cNvSpPr/>
          <p:nvPr/>
        </p:nvSpPr>
        <p:spPr>
          <a:xfrm>
            <a:off x="5845327" y="2873251"/>
            <a:ext cx="276627" cy="813600"/>
          </a:xfrm>
          <a:custGeom>
            <a:avLst/>
            <a:gdLst>
              <a:gd name="connsiteX0" fmla="*/ 276073 w 276627"/>
              <a:gd name="connsiteY0" fmla="*/ 124 h 813600"/>
              <a:gd name="connsiteX1" fmla="*/ 187173 w 276627"/>
              <a:gd name="connsiteY1" fmla="*/ 266824 h 813600"/>
              <a:gd name="connsiteX2" fmla="*/ 110973 w 276627"/>
              <a:gd name="connsiteY2" fmla="*/ 431924 h 813600"/>
              <a:gd name="connsiteX3" fmla="*/ 190348 w 276627"/>
              <a:gd name="connsiteY3" fmla="*/ 273174 h 813600"/>
              <a:gd name="connsiteX4" fmla="*/ 15723 w 276627"/>
              <a:gd name="connsiteY4" fmla="*/ 670049 h 813600"/>
              <a:gd name="connsiteX5" fmla="*/ 9373 w 276627"/>
              <a:gd name="connsiteY5" fmla="*/ 812924 h 813600"/>
              <a:gd name="connsiteX6" fmla="*/ 25248 w 276627"/>
              <a:gd name="connsiteY6" fmla="*/ 708149 h 813600"/>
              <a:gd name="connsiteX7" fmla="*/ 142723 w 276627"/>
              <a:gd name="connsiteY7" fmla="*/ 377949 h 813600"/>
              <a:gd name="connsiteX8" fmla="*/ 133198 w 276627"/>
              <a:gd name="connsiteY8" fmla="*/ 390649 h 813600"/>
              <a:gd name="connsiteX9" fmla="*/ 206223 w 276627"/>
              <a:gd name="connsiteY9" fmla="*/ 152524 h 813600"/>
              <a:gd name="connsiteX10" fmla="*/ 142723 w 276627"/>
              <a:gd name="connsiteY10" fmla="*/ 301749 h 813600"/>
              <a:gd name="connsiteX11" fmla="*/ 276073 w 276627"/>
              <a:gd name="connsiteY11" fmla="*/ 124 h 81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6627" h="813600">
                <a:moveTo>
                  <a:pt x="276073" y="124"/>
                </a:moveTo>
                <a:cubicBezTo>
                  <a:pt x="283481" y="-5697"/>
                  <a:pt x="214690" y="194857"/>
                  <a:pt x="187173" y="266824"/>
                </a:cubicBezTo>
                <a:cubicBezTo>
                  <a:pt x="159656" y="338791"/>
                  <a:pt x="110444" y="430866"/>
                  <a:pt x="110973" y="431924"/>
                </a:cubicBezTo>
                <a:cubicBezTo>
                  <a:pt x="111502" y="432982"/>
                  <a:pt x="206223" y="233487"/>
                  <a:pt x="190348" y="273174"/>
                </a:cubicBezTo>
                <a:cubicBezTo>
                  <a:pt x="174473" y="312861"/>
                  <a:pt x="45885" y="580091"/>
                  <a:pt x="15723" y="670049"/>
                </a:cubicBezTo>
                <a:cubicBezTo>
                  <a:pt x="-14440" y="760007"/>
                  <a:pt x="7785" y="806574"/>
                  <a:pt x="9373" y="812924"/>
                </a:cubicBezTo>
                <a:cubicBezTo>
                  <a:pt x="10960" y="819274"/>
                  <a:pt x="3023" y="780645"/>
                  <a:pt x="25248" y="708149"/>
                </a:cubicBezTo>
                <a:cubicBezTo>
                  <a:pt x="47473" y="635653"/>
                  <a:pt x="124731" y="430866"/>
                  <a:pt x="142723" y="377949"/>
                </a:cubicBezTo>
                <a:cubicBezTo>
                  <a:pt x="160715" y="325032"/>
                  <a:pt x="122615" y="428220"/>
                  <a:pt x="133198" y="390649"/>
                </a:cubicBezTo>
                <a:cubicBezTo>
                  <a:pt x="143781" y="353078"/>
                  <a:pt x="204636" y="167341"/>
                  <a:pt x="206223" y="152524"/>
                </a:cubicBezTo>
                <a:cubicBezTo>
                  <a:pt x="207810" y="137707"/>
                  <a:pt x="132140" y="319741"/>
                  <a:pt x="142723" y="301749"/>
                </a:cubicBezTo>
                <a:cubicBezTo>
                  <a:pt x="153306" y="283757"/>
                  <a:pt x="268665" y="5945"/>
                  <a:pt x="276073" y="1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8276D2A2-3A79-063C-A1EE-AF15EE61B9DA}"/>
              </a:ext>
            </a:extLst>
          </p:cNvPr>
          <p:cNvSpPr/>
          <p:nvPr/>
        </p:nvSpPr>
        <p:spPr>
          <a:xfrm>
            <a:off x="5905831" y="3257996"/>
            <a:ext cx="349218" cy="717858"/>
          </a:xfrm>
          <a:custGeom>
            <a:avLst/>
            <a:gdLst>
              <a:gd name="connsiteX0" fmla="*/ 2844 w 349218"/>
              <a:gd name="connsiteY0" fmla="*/ 15429 h 717858"/>
              <a:gd name="connsiteX1" fmla="*/ 291769 w 349218"/>
              <a:gd name="connsiteY1" fmla="*/ 679004 h 717858"/>
              <a:gd name="connsiteX2" fmla="*/ 266369 w 349218"/>
              <a:gd name="connsiteY2" fmla="*/ 542479 h 717858"/>
              <a:gd name="connsiteX3" fmla="*/ 348919 w 349218"/>
              <a:gd name="connsiteY3" fmla="*/ 717104 h 717858"/>
              <a:gd name="connsiteX4" fmla="*/ 288594 w 349218"/>
              <a:gd name="connsiteY4" fmla="*/ 590104 h 717858"/>
              <a:gd name="connsiteX5" fmla="*/ 152069 w 349218"/>
              <a:gd name="connsiteY5" fmla="*/ 240854 h 717858"/>
              <a:gd name="connsiteX6" fmla="*/ 2844 w 349218"/>
              <a:gd name="connsiteY6" fmla="*/ 15429 h 717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9218" h="717858">
                <a:moveTo>
                  <a:pt x="2844" y="15429"/>
                </a:moveTo>
                <a:cubicBezTo>
                  <a:pt x="26127" y="88454"/>
                  <a:pt x="247848" y="591162"/>
                  <a:pt x="291769" y="679004"/>
                </a:cubicBezTo>
                <a:cubicBezTo>
                  <a:pt x="335690" y="766846"/>
                  <a:pt x="256844" y="536129"/>
                  <a:pt x="266369" y="542479"/>
                </a:cubicBezTo>
                <a:cubicBezTo>
                  <a:pt x="275894" y="548829"/>
                  <a:pt x="345215" y="709167"/>
                  <a:pt x="348919" y="717104"/>
                </a:cubicBezTo>
                <a:cubicBezTo>
                  <a:pt x="352623" y="725041"/>
                  <a:pt x="321402" y="669479"/>
                  <a:pt x="288594" y="590104"/>
                </a:cubicBezTo>
                <a:cubicBezTo>
                  <a:pt x="255786" y="510729"/>
                  <a:pt x="198636" y="334516"/>
                  <a:pt x="152069" y="240854"/>
                </a:cubicBezTo>
                <a:cubicBezTo>
                  <a:pt x="105502" y="147192"/>
                  <a:pt x="-20439" y="-57596"/>
                  <a:pt x="2844" y="154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1262825B-3F83-9203-6B84-D2619D14E7E4}"/>
              </a:ext>
            </a:extLst>
          </p:cNvPr>
          <p:cNvSpPr/>
          <p:nvPr/>
        </p:nvSpPr>
        <p:spPr>
          <a:xfrm>
            <a:off x="5379107" y="3162007"/>
            <a:ext cx="151791" cy="809882"/>
          </a:xfrm>
          <a:custGeom>
            <a:avLst/>
            <a:gdLst>
              <a:gd name="connsiteX0" fmla="*/ 151743 w 151791"/>
              <a:gd name="connsiteY0" fmla="*/ 293 h 809882"/>
              <a:gd name="connsiteX1" fmla="*/ 31093 w 151791"/>
              <a:gd name="connsiteY1" fmla="*/ 368593 h 809882"/>
              <a:gd name="connsiteX2" fmla="*/ 50143 w 151791"/>
              <a:gd name="connsiteY2" fmla="*/ 797218 h 809882"/>
              <a:gd name="connsiteX3" fmla="*/ 43793 w 151791"/>
              <a:gd name="connsiteY3" fmla="*/ 657518 h 809882"/>
              <a:gd name="connsiteX4" fmla="*/ 2518 w 151791"/>
              <a:gd name="connsiteY4" fmla="*/ 260643 h 809882"/>
              <a:gd name="connsiteX5" fmla="*/ 5693 w 151791"/>
              <a:gd name="connsiteY5" fmla="*/ 374943 h 809882"/>
              <a:gd name="connsiteX6" fmla="*/ 15218 w 151791"/>
              <a:gd name="connsiteY6" fmla="*/ 232068 h 809882"/>
              <a:gd name="connsiteX7" fmla="*/ 15218 w 151791"/>
              <a:gd name="connsiteY7" fmla="*/ 305093 h 809882"/>
              <a:gd name="connsiteX8" fmla="*/ 151743 w 151791"/>
              <a:gd name="connsiteY8" fmla="*/ 293 h 80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91" h="809882">
                <a:moveTo>
                  <a:pt x="151743" y="293"/>
                </a:moveTo>
                <a:cubicBezTo>
                  <a:pt x="154389" y="10876"/>
                  <a:pt x="48026" y="235772"/>
                  <a:pt x="31093" y="368593"/>
                </a:cubicBezTo>
                <a:cubicBezTo>
                  <a:pt x="14160" y="501414"/>
                  <a:pt x="48026" y="749064"/>
                  <a:pt x="50143" y="797218"/>
                </a:cubicBezTo>
                <a:cubicBezTo>
                  <a:pt x="52260" y="845372"/>
                  <a:pt x="51730" y="746947"/>
                  <a:pt x="43793" y="657518"/>
                </a:cubicBezTo>
                <a:cubicBezTo>
                  <a:pt x="35856" y="568089"/>
                  <a:pt x="8868" y="307739"/>
                  <a:pt x="2518" y="260643"/>
                </a:cubicBezTo>
                <a:cubicBezTo>
                  <a:pt x="-3832" y="213547"/>
                  <a:pt x="3576" y="379705"/>
                  <a:pt x="5693" y="374943"/>
                </a:cubicBezTo>
                <a:cubicBezTo>
                  <a:pt x="7810" y="370181"/>
                  <a:pt x="13631" y="243710"/>
                  <a:pt x="15218" y="232068"/>
                </a:cubicBezTo>
                <a:cubicBezTo>
                  <a:pt x="16805" y="220426"/>
                  <a:pt x="-5949" y="341605"/>
                  <a:pt x="15218" y="305093"/>
                </a:cubicBezTo>
                <a:cubicBezTo>
                  <a:pt x="36385" y="268581"/>
                  <a:pt x="149097" y="-10290"/>
                  <a:pt x="151743" y="2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681AFCCD-A794-D5D8-A597-3AD96852EE52}"/>
              </a:ext>
            </a:extLst>
          </p:cNvPr>
          <p:cNvSpPr/>
          <p:nvPr/>
        </p:nvSpPr>
        <p:spPr>
          <a:xfrm>
            <a:off x="4913205" y="4086225"/>
            <a:ext cx="582720" cy="1193409"/>
          </a:xfrm>
          <a:custGeom>
            <a:avLst/>
            <a:gdLst>
              <a:gd name="connsiteX0" fmla="*/ 582720 w 582720"/>
              <a:gd name="connsiteY0" fmla="*/ 0 h 1193409"/>
              <a:gd name="connsiteX1" fmla="*/ 408095 w 582720"/>
              <a:gd name="connsiteY1" fmla="*/ 365125 h 1193409"/>
              <a:gd name="connsiteX2" fmla="*/ 449370 w 582720"/>
              <a:gd name="connsiteY2" fmla="*/ 269875 h 1193409"/>
              <a:gd name="connsiteX3" fmla="*/ 325545 w 582720"/>
              <a:gd name="connsiteY3" fmla="*/ 571500 h 1193409"/>
              <a:gd name="connsiteX4" fmla="*/ 411270 w 582720"/>
              <a:gd name="connsiteY4" fmla="*/ 485775 h 1193409"/>
              <a:gd name="connsiteX5" fmla="*/ 274745 w 582720"/>
              <a:gd name="connsiteY5" fmla="*/ 755650 h 1193409"/>
              <a:gd name="connsiteX6" fmla="*/ 1695 w 582720"/>
              <a:gd name="connsiteY6" fmla="*/ 1187450 h 1193409"/>
              <a:gd name="connsiteX7" fmla="*/ 169970 w 582720"/>
              <a:gd name="connsiteY7" fmla="*/ 971550 h 1193409"/>
              <a:gd name="connsiteX8" fmla="*/ 385870 w 582720"/>
              <a:gd name="connsiteY8" fmla="*/ 479425 h 1193409"/>
              <a:gd name="connsiteX9" fmla="*/ 354120 w 582720"/>
              <a:gd name="connsiteY9" fmla="*/ 530225 h 1193409"/>
              <a:gd name="connsiteX10" fmla="*/ 446195 w 582720"/>
              <a:gd name="connsiteY10" fmla="*/ 212725 h 1193409"/>
              <a:gd name="connsiteX11" fmla="*/ 392220 w 582720"/>
              <a:gd name="connsiteY11" fmla="*/ 288925 h 1193409"/>
              <a:gd name="connsiteX12" fmla="*/ 582720 w 582720"/>
              <a:gd name="connsiteY12" fmla="*/ 0 h 119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2720" h="1193409">
                <a:moveTo>
                  <a:pt x="582720" y="0"/>
                </a:moveTo>
                <a:lnTo>
                  <a:pt x="408095" y="365125"/>
                </a:lnTo>
                <a:cubicBezTo>
                  <a:pt x="385870" y="410104"/>
                  <a:pt x="463128" y="235479"/>
                  <a:pt x="449370" y="269875"/>
                </a:cubicBezTo>
                <a:cubicBezTo>
                  <a:pt x="435612" y="304271"/>
                  <a:pt x="331895" y="535517"/>
                  <a:pt x="325545" y="571500"/>
                </a:cubicBezTo>
                <a:cubicBezTo>
                  <a:pt x="319195" y="607483"/>
                  <a:pt x="419737" y="455083"/>
                  <a:pt x="411270" y="485775"/>
                </a:cubicBezTo>
                <a:cubicBezTo>
                  <a:pt x="402803" y="516467"/>
                  <a:pt x="343007" y="638704"/>
                  <a:pt x="274745" y="755650"/>
                </a:cubicBezTo>
                <a:cubicBezTo>
                  <a:pt x="206482" y="872596"/>
                  <a:pt x="19157" y="1151467"/>
                  <a:pt x="1695" y="1187450"/>
                </a:cubicBezTo>
                <a:cubicBezTo>
                  <a:pt x="-15767" y="1223433"/>
                  <a:pt x="105941" y="1089554"/>
                  <a:pt x="169970" y="971550"/>
                </a:cubicBezTo>
                <a:cubicBezTo>
                  <a:pt x="233999" y="853546"/>
                  <a:pt x="355178" y="552979"/>
                  <a:pt x="385870" y="479425"/>
                </a:cubicBezTo>
                <a:cubicBezTo>
                  <a:pt x="416562" y="405871"/>
                  <a:pt x="344066" y="574675"/>
                  <a:pt x="354120" y="530225"/>
                </a:cubicBezTo>
                <a:cubicBezTo>
                  <a:pt x="364174" y="485775"/>
                  <a:pt x="439845" y="252942"/>
                  <a:pt x="446195" y="212725"/>
                </a:cubicBezTo>
                <a:cubicBezTo>
                  <a:pt x="452545" y="172508"/>
                  <a:pt x="392220" y="288925"/>
                  <a:pt x="392220" y="288925"/>
                </a:cubicBezTo>
                <a:lnTo>
                  <a:pt x="58272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12B763BC-2563-2B47-FFB0-576F4776A95D}"/>
              </a:ext>
            </a:extLst>
          </p:cNvPr>
          <p:cNvSpPr/>
          <p:nvPr/>
        </p:nvSpPr>
        <p:spPr>
          <a:xfrm>
            <a:off x="5358914" y="4152742"/>
            <a:ext cx="345138" cy="1200001"/>
          </a:xfrm>
          <a:custGeom>
            <a:avLst/>
            <a:gdLst>
              <a:gd name="connsiteX0" fmla="*/ 102086 w 345138"/>
              <a:gd name="connsiteY0" fmla="*/ 158 h 1200001"/>
              <a:gd name="connsiteX1" fmla="*/ 305286 w 345138"/>
              <a:gd name="connsiteY1" fmla="*/ 416083 h 1200001"/>
              <a:gd name="connsiteX2" fmla="*/ 295761 w 345138"/>
              <a:gd name="connsiteY2" fmla="*/ 549433 h 1200001"/>
              <a:gd name="connsiteX3" fmla="*/ 3661 w 345138"/>
              <a:gd name="connsiteY3" fmla="*/ 1187608 h 1200001"/>
              <a:gd name="connsiteX4" fmla="*/ 143361 w 345138"/>
              <a:gd name="connsiteY4" fmla="*/ 936783 h 1200001"/>
              <a:gd name="connsiteX5" fmla="*/ 314811 w 345138"/>
              <a:gd name="connsiteY5" fmla="*/ 514508 h 1200001"/>
              <a:gd name="connsiteX6" fmla="*/ 327511 w 345138"/>
              <a:gd name="connsiteY6" fmla="*/ 466883 h 1200001"/>
              <a:gd name="connsiteX7" fmla="*/ 102086 w 345138"/>
              <a:gd name="connsiteY7" fmla="*/ 158 h 120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5138" h="1200001">
                <a:moveTo>
                  <a:pt x="102086" y="158"/>
                </a:moveTo>
                <a:cubicBezTo>
                  <a:pt x="98382" y="-8309"/>
                  <a:pt x="273007" y="324537"/>
                  <a:pt x="305286" y="416083"/>
                </a:cubicBezTo>
                <a:cubicBezTo>
                  <a:pt x="337565" y="507629"/>
                  <a:pt x="346032" y="420846"/>
                  <a:pt x="295761" y="549433"/>
                </a:cubicBezTo>
                <a:cubicBezTo>
                  <a:pt x="245490" y="678021"/>
                  <a:pt x="29061" y="1123050"/>
                  <a:pt x="3661" y="1187608"/>
                </a:cubicBezTo>
                <a:cubicBezTo>
                  <a:pt x="-21739" y="1252166"/>
                  <a:pt x="91503" y="1048966"/>
                  <a:pt x="143361" y="936783"/>
                </a:cubicBezTo>
                <a:cubicBezTo>
                  <a:pt x="195219" y="824600"/>
                  <a:pt x="284119" y="592825"/>
                  <a:pt x="314811" y="514508"/>
                </a:cubicBezTo>
                <a:cubicBezTo>
                  <a:pt x="345503" y="436191"/>
                  <a:pt x="358203" y="549962"/>
                  <a:pt x="327511" y="466883"/>
                </a:cubicBezTo>
                <a:cubicBezTo>
                  <a:pt x="296819" y="383804"/>
                  <a:pt x="105790" y="8625"/>
                  <a:pt x="102086" y="15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B88E9218-53E7-3D6C-82D8-05019AD0D0CA}"/>
              </a:ext>
            </a:extLst>
          </p:cNvPr>
          <p:cNvSpPr/>
          <p:nvPr/>
        </p:nvSpPr>
        <p:spPr>
          <a:xfrm>
            <a:off x="7568740" y="4874024"/>
            <a:ext cx="127882" cy="440205"/>
          </a:xfrm>
          <a:custGeom>
            <a:avLst/>
            <a:gdLst>
              <a:gd name="connsiteX0" fmla="*/ 127460 w 127882"/>
              <a:gd name="connsiteY0" fmla="*/ 2776 h 440205"/>
              <a:gd name="connsiteX1" fmla="*/ 63960 w 127882"/>
              <a:gd name="connsiteY1" fmla="*/ 113901 h 440205"/>
              <a:gd name="connsiteX2" fmla="*/ 48085 w 127882"/>
              <a:gd name="connsiteY2" fmla="*/ 310751 h 440205"/>
              <a:gd name="connsiteX3" fmla="*/ 57610 w 127882"/>
              <a:gd name="connsiteY3" fmla="*/ 263126 h 440205"/>
              <a:gd name="connsiteX4" fmla="*/ 25860 w 127882"/>
              <a:gd name="connsiteY4" fmla="*/ 396476 h 440205"/>
              <a:gd name="connsiteX5" fmla="*/ 460 w 127882"/>
              <a:gd name="connsiteY5" fmla="*/ 437751 h 440205"/>
              <a:gd name="connsiteX6" fmla="*/ 48085 w 127882"/>
              <a:gd name="connsiteY6" fmla="*/ 336151 h 440205"/>
              <a:gd name="connsiteX7" fmla="*/ 29035 w 127882"/>
              <a:gd name="connsiteY7" fmla="*/ 225026 h 440205"/>
              <a:gd name="connsiteX8" fmla="*/ 127460 w 127882"/>
              <a:gd name="connsiteY8" fmla="*/ 2776 h 440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882" h="440205">
                <a:moveTo>
                  <a:pt x="127460" y="2776"/>
                </a:moveTo>
                <a:cubicBezTo>
                  <a:pt x="133281" y="-15745"/>
                  <a:pt x="77189" y="62572"/>
                  <a:pt x="63960" y="113901"/>
                </a:cubicBezTo>
                <a:cubicBezTo>
                  <a:pt x="50731" y="165230"/>
                  <a:pt x="49143" y="285880"/>
                  <a:pt x="48085" y="310751"/>
                </a:cubicBezTo>
                <a:cubicBezTo>
                  <a:pt x="47027" y="335622"/>
                  <a:pt x="61314" y="248839"/>
                  <a:pt x="57610" y="263126"/>
                </a:cubicBezTo>
                <a:cubicBezTo>
                  <a:pt x="53906" y="277413"/>
                  <a:pt x="35385" y="367372"/>
                  <a:pt x="25860" y="396476"/>
                </a:cubicBezTo>
                <a:cubicBezTo>
                  <a:pt x="16335" y="425580"/>
                  <a:pt x="-3244" y="447805"/>
                  <a:pt x="460" y="437751"/>
                </a:cubicBezTo>
                <a:cubicBezTo>
                  <a:pt x="4164" y="427697"/>
                  <a:pt x="43323" y="371605"/>
                  <a:pt x="48085" y="336151"/>
                </a:cubicBezTo>
                <a:cubicBezTo>
                  <a:pt x="52847" y="300697"/>
                  <a:pt x="15806" y="272651"/>
                  <a:pt x="29035" y="225026"/>
                </a:cubicBezTo>
                <a:cubicBezTo>
                  <a:pt x="42264" y="177401"/>
                  <a:pt x="121639" y="21297"/>
                  <a:pt x="127460" y="277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C26E86B8-EE09-F854-E0A4-F87EA10DB48B}"/>
              </a:ext>
            </a:extLst>
          </p:cNvPr>
          <p:cNvSpPr/>
          <p:nvPr/>
        </p:nvSpPr>
        <p:spPr>
          <a:xfrm>
            <a:off x="7482808" y="5289547"/>
            <a:ext cx="343668" cy="638324"/>
          </a:xfrm>
          <a:custGeom>
            <a:avLst/>
            <a:gdLst>
              <a:gd name="connsiteX0" fmla="*/ 343567 w 343668"/>
              <a:gd name="connsiteY0" fmla="*/ 3 h 638324"/>
              <a:gd name="connsiteX1" fmla="*/ 219742 w 343668"/>
              <a:gd name="connsiteY1" fmla="*/ 257178 h 638324"/>
              <a:gd name="connsiteX2" fmla="*/ 172117 w 343668"/>
              <a:gd name="connsiteY2" fmla="*/ 514353 h 638324"/>
              <a:gd name="connsiteX3" fmla="*/ 175292 w 343668"/>
              <a:gd name="connsiteY3" fmla="*/ 419103 h 638324"/>
              <a:gd name="connsiteX4" fmla="*/ 121317 w 343668"/>
              <a:gd name="connsiteY4" fmla="*/ 527053 h 638324"/>
              <a:gd name="connsiteX5" fmla="*/ 667 w 343668"/>
              <a:gd name="connsiteY5" fmla="*/ 638178 h 638324"/>
              <a:gd name="connsiteX6" fmla="*/ 76867 w 343668"/>
              <a:gd name="connsiteY6" fmla="*/ 549278 h 638324"/>
              <a:gd name="connsiteX7" fmla="*/ 165767 w 343668"/>
              <a:gd name="connsiteY7" fmla="*/ 488953 h 638324"/>
              <a:gd name="connsiteX8" fmla="*/ 165767 w 343668"/>
              <a:gd name="connsiteY8" fmla="*/ 377828 h 638324"/>
              <a:gd name="connsiteX9" fmla="*/ 254667 w 343668"/>
              <a:gd name="connsiteY9" fmla="*/ 174628 h 638324"/>
              <a:gd name="connsiteX10" fmla="*/ 197517 w 343668"/>
              <a:gd name="connsiteY10" fmla="*/ 250828 h 638324"/>
              <a:gd name="connsiteX11" fmla="*/ 343567 w 343668"/>
              <a:gd name="connsiteY11" fmla="*/ 3 h 638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3668" h="638324">
                <a:moveTo>
                  <a:pt x="343567" y="3"/>
                </a:moveTo>
                <a:cubicBezTo>
                  <a:pt x="347271" y="1061"/>
                  <a:pt x="248317" y="171453"/>
                  <a:pt x="219742" y="257178"/>
                </a:cubicBezTo>
                <a:cubicBezTo>
                  <a:pt x="191167" y="342903"/>
                  <a:pt x="179525" y="487366"/>
                  <a:pt x="172117" y="514353"/>
                </a:cubicBezTo>
                <a:cubicBezTo>
                  <a:pt x="164709" y="541340"/>
                  <a:pt x="183759" y="416986"/>
                  <a:pt x="175292" y="419103"/>
                </a:cubicBezTo>
                <a:cubicBezTo>
                  <a:pt x="166825" y="421220"/>
                  <a:pt x="150421" y="490541"/>
                  <a:pt x="121317" y="527053"/>
                </a:cubicBezTo>
                <a:cubicBezTo>
                  <a:pt x="92213" y="563565"/>
                  <a:pt x="8075" y="634474"/>
                  <a:pt x="667" y="638178"/>
                </a:cubicBezTo>
                <a:cubicBezTo>
                  <a:pt x="-6741" y="641882"/>
                  <a:pt x="49350" y="574149"/>
                  <a:pt x="76867" y="549278"/>
                </a:cubicBezTo>
                <a:cubicBezTo>
                  <a:pt x="104384" y="524407"/>
                  <a:pt x="150950" y="517528"/>
                  <a:pt x="165767" y="488953"/>
                </a:cubicBezTo>
                <a:cubicBezTo>
                  <a:pt x="180584" y="460378"/>
                  <a:pt x="150950" y="430215"/>
                  <a:pt x="165767" y="377828"/>
                </a:cubicBezTo>
                <a:cubicBezTo>
                  <a:pt x="180584" y="325441"/>
                  <a:pt x="249375" y="195794"/>
                  <a:pt x="254667" y="174628"/>
                </a:cubicBezTo>
                <a:cubicBezTo>
                  <a:pt x="259959" y="153462"/>
                  <a:pt x="180055" y="279403"/>
                  <a:pt x="197517" y="250828"/>
                </a:cubicBezTo>
                <a:cubicBezTo>
                  <a:pt x="214979" y="222253"/>
                  <a:pt x="339863" y="-1055"/>
                  <a:pt x="343567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75C5B9EC-8CDB-3BBB-79E1-F0864E7F419B}"/>
              </a:ext>
            </a:extLst>
          </p:cNvPr>
          <p:cNvSpPr/>
          <p:nvPr/>
        </p:nvSpPr>
        <p:spPr>
          <a:xfrm>
            <a:off x="8008440" y="5108573"/>
            <a:ext cx="94174" cy="730673"/>
          </a:xfrm>
          <a:custGeom>
            <a:avLst/>
            <a:gdLst>
              <a:gd name="connsiteX0" fmla="*/ 43360 w 94174"/>
              <a:gd name="connsiteY0" fmla="*/ 2 h 730673"/>
              <a:gd name="connsiteX1" fmla="*/ 24310 w 94174"/>
              <a:gd name="connsiteY1" fmla="*/ 365127 h 730673"/>
              <a:gd name="connsiteX2" fmla="*/ 56060 w 94174"/>
              <a:gd name="connsiteY2" fmla="*/ 577852 h 730673"/>
              <a:gd name="connsiteX3" fmla="*/ 5260 w 94174"/>
              <a:gd name="connsiteY3" fmla="*/ 482602 h 730673"/>
              <a:gd name="connsiteX4" fmla="*/ 62410 w 94174"/>
              <a:gd name="connsiteY4" fmla="*/ 590552 h 730673"/>
              <a:gd name="connsiteX5" fmla="*/ 94160 w 94174"/>
              <a:gd name="connsiteY5" fmla="*/ 730252 h 730673"/>
              <a:gd name="connsiteX6" fmla="*/ 65585 w 94174"/>
              <a:gd name="connsiteY6" fmla="*/ 622302 h 730673"/>
              <a:gd name="connsiteX7" fmla="*/ 5260 w 94174"/>
              <a:gd name="connsiteY7" fmla="*/ 320677 h 730673"/>
              <a:gd name="connsiteX8" fmla="*/ 5260 w 94174"/>
              <a:gd name="connsiteY8" fmla="*/ 358777 h 730673"/>
              <a:gd name="connsiteX9" fmla="*/ 43360 w 94174"/>
              <a:gd name="connsiteY9" fmla="*/ 2 h 730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174" h="730673">
                <a:moveTo>
                  <a:pt x="43360" y="2"/>
                </a:moveTo>
                <a:cubicBezTo>
                  <a:pt x="46535" y="1060"/>
                  <a:pt x="22193" y="268819"/>
                  <a:pt x="24310" y="365127"/>
                </a:cubicBezTo>
                <a:cubicBezTo>
                  <a:pt x="26427" y="461435"/>
                  <a:pt x="59235" y="558273"/>
                  <a:pt x="56060" y="577852"/>
                </a:cubicBezTo>
                <a:cubicBezTo>
                  <a:pt x="52885" y="597431"/>
                  <a:pt x="4202" y="480485"/>
                  <a:pt x="5260" y="482602"/>
                </a:cubicBezTo>
                <a:cubicBezTo>
                  <a:pt x="6318" y="484719"/>
                  <a:pt x="47593" y="549277"/>
                  <a:pt x="62410" y="590552"/>
                </a:cubicBezTo>
                <a:cubicBezTo>
                  <a:pt x="77227" y="631827"/>
                  <a:pt x="93631" y="724960"/>
                  <a:pt x="94160" y="730252"/>
                </a:cubicBezTo>
                <a:cubicBezTo>
                  <a:pt x="94689" y="735544"/>
                  <a:pt x="80402" y="690565"/>
                  <a:pt x="65585" y="622302"/>
                </a:cubicBezTo>
                <a:cubicBezTo>
                  <a:pt x="50768" y="554040"/>
                  <a:pt x="15314" y="364598"/>
                  <a:pt x="5260" y="320677"/>
                </a:cubicBezTo>
                <a:cubicBezTo>
                  <a:pt x="-4794" y="276756"/>
                  <a:pt x="2085" y="406402"/>
                  <a:pt x="5260" y="358777"/>
                </a:cubicBezTo>
                <a:cubicBezTo>
                  <a:pt x="8435" y="311152"/>
                  <a:pt x="40185" y="-1056"/>
                  <a:pt x="43360" y="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DE6A2859-F47B-A4EE-4225-6231AC38BB25}"/>
              </a:ext>
            </a:extLst>
          </p:cNvPr>
          <p:cNvSpPr/>
          <p:nvPr/>
        </p:nvSpPr>
        <p:spPr>
          <a:xfrm>
            <a:off x="7978766" y="4609395"/>
            <a:ext cx="25417" cy="265325"/>
          </a:xfrm>
          <a:custGeom>
            <a:avLst/>
            <a:gdLst>
              <a:gd name="connsiteX0" fmla="*/ 9 w 25417"/>
              <a:gd name="connsiteY0" fmla="*/ 705 h 265325"/>
              <a:gd name="connsiteX1" fmla="*/ 22234 w 25417"/>
              <a:gd name="connsiteY1" fmla="*/ 175330 h 265325"/>
              <a:gd name="connsiteX2" fmla="*/ 9534 w 25417"/>
              <a:gd name="connsiteY2" fmla="*/ 264230 h 265325"/>
              <a:gd name="connsiteX3" fmla="*/ 25409 w 25417"/>
              <a:gd name="connsiteY3" fmla="*/ 118180 h 265325"/>
              <a:gd name="connsiteX4" fmla="*/ 9 w 25417"/>
              <a:gd name="connsiteY4" fmla="*/ 705 h 26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265325">
                <a:moveTo>
                  <a:pt x="9" y="705"/>
                </a:moveTo>
                <a:cubicBezTo>
                  <a:pt x="-520" y="10230"/>
                  <a:pt x="20647" y="131409"/>
                  <a:pt x="22234" y="175330"/>
                </a:cubicBezTo>
                <a:cubicBezTo>
                  <a:pt x="23821" y="219251"/>
                  <a:pt x="9005" y="273755"/>
                  <a:pt x="9534" y="264230"/>
                </a:cubicBezTo>
                <a:cubicBezTo>
                  <a:pt x="10063" y="254705"/>
                  <a:pt x="24880" y="155751"/>
                  <a:pt x="25409" y="118180"/>
                </a:cubicBezTo>
                <a:cubicBezTo>
                  <a:pt x="25938" y="80609"/>
                  <a:pt x="538" y="-8820"/>
                  <a:pt x="9" y="7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108EC8A6-A653-8159-058D-496BE5D25C67}"/>
              </a:ext>
            </a:extLst>
          </p:cNvPr>
          <p:cNvSpPr/>
          <p:nvPr/>
        </p:nvSpPr>
        <p:spPr>
          <a:xfrm>
            <a:off x="6714663" y="4479583"/>
            <a:ext cx="434962" cy="420071"/>
          </a:xfrm>
          <a:custGeom>
            <a:avLst/>
            <a:gdLst>
              <a:gd name="connsiteX0" fmla="*/ 462 w 434962"/>
              <a:gd name="connsiteY0" fmla="*/ 342 h 420071"/>
              <a:gd name="connsiteX1" fmla="*/ 175087 w 434962"/>
              <a:gd name="connsiteY1" fmla="*/ 200367 h 420071"/>
              <a:gd name="connsiteX2" fmla="*/ 263987 w 434962"/>
              <a:gd name="connsiteY2" fmla="*/ 346417 h 420071"/>
              <a:gd name="connsiteX3" fmla="*/ 276687 w 434962"/>
              <a:gd name="connsiteY3" fmla="*/ 336892 h 420071"/>
              <a:gd name="connsiteX4" fmla="*/ 432262 w 434962"/>
              <a:gd name="connsiteY4" fmla="*/ 419442 h 420071"/>
              <a:gd name="connsiteX5" fmla="*/ 368762 w 434962"/>
              <a:gd name="connsiteY5" fmla="*/ 371817 h 420071"/>
              <a:gd name="connsiteX6" fmla="*/ 283037 w 434962"/>
              <a:gd name="connsiteY6" fmla="*/ 314667 h 420071"/>
              <a:gd name="connsiteX7" fmla="*/ 232237 w 434962"/>
              <a:gd name="connsiteY7" fmla="*/ 251167 h 420071"/>
              <a:gd name="connsiteX8" fmla="*/ 462 w 434962"/>
              <a:gd name="connsiteY8" fmla="*/ 342 h 42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4962" h="420071">
                <a:moveTo>
                  <a:pt x="462" y="342"/>
                </a:moveTo>
                <a:cubicBezTo>
                  <a:pt x="-9063" y="-8125"/>
                  <a:pt x="131166" y="142688"/>
                  <a:pt x="175087" y="200367"/>
                </a:cubicBezTo>
                <a:cubicBezTo>
                  <a:pt x="219008" y="258046"/>
                  <a:pt x="247054" y="323663"/>
                  <a:pt x="263987" y="346417"/>
                </a:cubicBezTo>
                <a:cubicBezTo>
                  <a:pt x="280920" y="369171"/>
                  <a:pt x="248641" y="324721"/>
                  <a:pt x="276687" y="336892"/>
                </a:cubicBezTo>
                <a:cubicBezTo>
                  <a:pt x="304733" y="349063"/>
                  <a:pt x="416916" y="413621"/>
                  <a:pt x="432262" y="419442"/>
                </a:cubicBezTo>
                <a:cubicBezTo>
                  <a:pt x="447608" y="425263"/>
                  <a:pt x="393633" y="389279"/>
                  <a:pt x="368762" y="371817"/>
                </a:cubicBezTo>
                <a:cubicBezTo>
                  <a:pt x="343891" y="354355"/>
                  <a:pt x="305791" y="334775"/>
                  <a:pt x="283037" y="314667"/>
                </a:cubicBezTo>
                <a:cubicBezTo>
                  <a:pt x="260283" y="294559"/>
                  <a:pt x="276687" y="297734"/>
                  <a:pt x="232237" y="251167"/>
                </a:cubicBezTo>
                <a:cubicBezTo>
                  <a:pt x="187787" y="204600"/>
                  <a:pt x="9987" y="8809"/>
                  <a:pt x="462" y="342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26863042-00D5-D282-A975-7987F5233903}"/>
              </a:ext>
            </a:extLst>
          </p:cNvPr>
          <p:cNvSpPr/>
          <p:nvPr/>
        </p:nvSpPr>
        <p:spPr>
          <a:xfrm>
            <a:off x="7270672" y="5049744"/>
            <a:ext cx="138198" cy="556101"/>
          </a:xfrm>
          <a:custGeom>
            <a:avLst/>
            <a:gdLst>
              <a:gd name="connsiteX0" fmla="*/ 78 w 138198"/>
              <a:gd name="connsiteY0" fmla="*/ 1681 h 556101"/>
              <a:gd name="connsiteX1" fmla="*/ 54053 w 138198"/>
              <a:gd name="connsiteY1" fmla="*/ 173131 h 556101"/>
              <a:gd name="connsiteX2" fmla="*/ 35003 w 138198"/>
              <a:gd name="connsiteY2" fmla="*/ 398556 h 556101"/>
              <a:gd name="connsiteX3" fmla="*/ 136603 w 138198"/>
              <a:gd name="connsiteY3" fmla="*/ 554131 h 556101"/>
              <a:gd name="connsiteX4" fmla="*/ 92153 w 138198"/>
              <a:gd name="connsiteY4" fmla="*/ 481106 h 556101"/>
              <a:gd name="connsiteX5" fmla="*/ 25478 w 138198"/>
              <a:gd name="connsiteY5" fmla="*/ 404906 h 556101"/>
              <a:gd name="connsiteX6" fmla="*/ 41353 w 138198"/>
              <a:gd name="connsiteY6" fmla="*/ 277906 h 556101"/>
              <a:gd name="connsiteX7" fmla="*/ 78 w 138198"/>
              <a:gd name="connsiteY7" fmla="*/ 1681 h 556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198" h="556101">
                <a:moveTo>
                  <a:pt x="78" y="1681"/>
                </a:moveTo>
                <a:cubicBezTo>
                  <a:pt x="2195" y="-15781"/>
                  <a:pt x="48232" y="106985"/>
                  <a:pt x="54053" y="173131"/>
                </a:cubicBezTo>
                <a:cubicBezTo>
                  <a:pt x="59874" y="239277"/>
                  <a:pt x="21245" y="335056"/>
                  <a:pt x="35003" y="398556"/>
                </a:cubicBezTo>
                <a:cubicBezTo>
                  <a:pt x="48761" y="462056"/>
                  <a:pt x="127078" y="540373"/>
                  <a:pt x="136603" y="554131"/>
                </a:cubicBezTo>
                <a:cubicBezTo>
                  <a:pt x="146128" y="567889"/>
                  <a:pt x="110674" y="505977"/>
                  <a:pt x="92153" y="481106"/>
                </a:cubicBezTo>
                <a:cubicBezTo>
                  <a:pt x="73632" y="456235"/>
                  <a:pt x="33945" y="438773"/>
                  <a:pt x="25478" y="404906"/>
                </a:cubicBezTo>
                <a:cubicBezTo>
                  <a:pt x="17011" y="371039"/>
                  <a:pt x="43470" y="342464"/>
                  <a:pt x="41353" y="277906"/>
                </a:cubicBezTo>
                <a:cubicBezTo>
                  <a:pt x="39236" y="213348"/>
                  <a:pt x="-2039" y="19143"/>
                  <a:pt x="78" y="1681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B3D1DCB1-3DB4-D5BF-01E5-43E9731F3685}"/>
              </a:ext>
            </a:extLst>
          </p:cNvPr>
          <p:cNvSpPr/>
          <p:nvPr/>
        </p:nvSpPr>
        <p:spPr>
          <a:xfrm>
            <a:off x="7445052" y="5165216"/>
            <a:ext cx="276281" cy="555497"/>
          </a:xfrm>
          <a:custGeom>
            <a:avLst/>
            <a:gdLst>
              <a:gd name="connsiteX0" fmla="*/ 273373 w 276281"/>
              <a:gd name="connsiteY0" fmla="*/ 509 h 555497"/>
              <a:gd name="connsiteX1" fmla="*/ 216223 w 276281"/>
              <a:gd name="connsiteY1" fmla="*/ 324359 h 555497"/>
              <a:gd name="connsiteX2" fmla="*/ 38423 w 276281"/>
              <a:gd name="connsiteY2" fmla="*/ 533909 h 555497"/>
              <a:gd name="connsiteX3" fmla="*/ 51123 w 276281"/>
              <a:gd name="connsiteY3" fmla="*/ 546609 h 555497"/>
              <a:gd name="connsiteX4" fmla="*/ 323 w 276281"/>
              <a:gd name="connsiteY4" fmla="*/ 514859 h 555497"/>
              <a:gd name="connsiteX5" fmla="*/ 79698 w 276281"/>
              <a:gd name="connsiteY5" fmla="*/ 492634 h 555497"/>
              <a:gd name="connsiteX6" fmla="*/ 140023 w 276281"/>
              <a:gd name="connsiteY6" fmla="*/ 403734 h 555497"/>
              <a:gd name="connsiteX7" fmla="*/ 273373 w 276281"/>
              <a:gd name="connsiteY7" fmla="*/ 509 h 555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6281" h="555497">
                <a:moveTo>
                  <a:pt x="273373" y="509"/>
                </a:moveTo>
                <a:cubicBezTo>
                  <a:pt x="286073" y="-12720"/>
                  <a:pt x="255381" y="235459"/>
                  <a:pt x="216223" y="324359"/>
                </a:cubicBezTo>
                <a:cubicBezTo>
                  <a:pt x="177065" y="413259"/>
                  <a:pt x="38423" y="533909"/>
                  <a:pt x="38423" y="533909"/>
                </a:cubicBezTo>
                <a:cubicBezTo>
                  <a:pt x="10906" y="570951"/>
                  <a:pt x="57473" y="549784"/>
                  <a:pt x="51123" y="546609"/>
                </a:cubicBezTo>
                <a:cubicBezTo>
                  <a:pt x="44773" y="543434"/>
                  <a:pt x="-4439" y="523855"/>
                  <a:pt x="323" y="514859"/>
                </a:cubicBezTo>
                <a:cubicBezTo>
                  <a:pt x="5085" y="505863"/>
                  <a:pt x="56415" y="511155"/>
                  <a:pt x="79698" y="492634"/>
                </a:cubicBezTo>
                <a:cubicBezTo>
                  <a:pt x="102981" y="474113"/>
                  <a:pt x="108273" y="478876"/>
                  <a:pt x="140023" y="403734"/>
                </a:cubicBezTo>
                <a:cubicBezTo>
                  <a:pt x="171773" y="328592"/>
                  <a:pt x="260673" y="13738"/>
                  <a:pt x="273373" y="509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9DA73933-6CDC-9A9F-7CDE-99F45F239F70}"/>
              </a:ext>
            </a:extLst>
          </p:cNvPr>
          <p:cNvSpPr/>
          <p:nvPr/>
        </p:nvSpPr>
        <p:spPr>
          <a:xfrm>
            <a:off x="7048266" y="5187945"/>
            <a:ext cx="105754" cy="390976"/>
          </a:xfrm>
          <a:custGeom>
            <a:avLst/>
            <a:gdLst>
              <a:gd name="connsiteX0" fmla="*/ 95484 w 105754"/>
              <a:gd name="connsiteY0" fmla="*/ 5 h 390976"/>
              <a:gd name="connsiteX1" fmla="*/ 28809 w 105754"/>
              <a:gd name="connsiteY1" fmla="*/ 215905 h 390976"/>
              <a:gd name="connsiteX2" fmla="*/ 105009 w 105754"/>
              <a:gd name="connsiteY2" fmla="*/ 387355 h 390976"/>
              <a:gd name="connsiteX3" fmla="*/ 63734 w 105754"/>
              <a:gd name="connsiteY3" fmla="*/ 323855 h 390976"/>
              <a:gd name="connsiteX4" fmla="*/ 234 w 105754"/>
              <a:gd name="connsiteY4" fmla="*/ 219080 h 390976"/>
              <a:gd name="connsiteX5" fmla="*/ 41509 w 105754"/>
              <a:gd name="connsiteY5" fmla="*/ 298455 h 390976"/>
              <a:gd name="connsiteX6" fmla="*/ 22459 w 105754"/>
              <a:gd name="connsiteY6" fmla="*/ 209555 h 390976"/>
              <a:gd name="connsiteX7" fmla="*/ 95484 w 105754"/>
              <a:gd name="connsiteY7" fmla="*/ 5 h 39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754" h="390976">
                <a:moveTo>
                  <a:pt x="95484" y="5"/>
                </a:moveTo>
                <a:cubicBezTo>
                  <a:pt x="96542" y="1063"/>
                  <a:pt x="27222" y="151347"/>
                  <a:pt x="28809" y="215905"/>
                </a:cubicBezTo>
                <a:cubicBezTo>
                  <a:pt x="30396" y="280463"/>
                  <a:pt x="99188" y="369363"/>
                  <a:pt x="105009" y="387355"/>
                </a:cubicBezTo>
                <a:cubicBezTo>
                  <a:pt x="110830" y="405347"/>
                  <a:pt x="81196" y="351901"/>
                  <a:pt x="63734" y="323855"/>
                </a:cubicBezTo>
                <a:cubicBezTo>
                  <a:pt x="46271" y="295809"/>
                  <a:pt x="3938" y="223313"/>
                  <a:pt x="234" y="219080"/>
                </a:cubicBezTo>
                <a:cubicBezTo>
                  <a:pt x="-3470" y="214847"/>
                  <a:pt x="37805" y="300042"/>
                  <a:pt x="41509" y="298455"/>
                </a:cubicBezTo>
                <a:cubicBezTo>
                  <a:pt x="45213" y="296868"/>
                  <a:pt x="13992" y="256651"/>
                  <a:pt x="22459" y="209555"/>
                </a:cubicBezTo>
                <a:cubicBezTo>
                  <a:pt x="30926" y="162459"/>
                  <a:pt x="94426" y="-1053"/>
                  <a:pt x="95484" y="5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4A1646BF-AE9D-A826-27B1-0D663C0B9478}"/>
              </a:ext>
            </a:extLst>
          </p:cNvPr>
          <p:cNvSpPr/>
          <p:nvPr/>
        </p:nvSpPr>
        <p:spPr>
          <a:xfrm>
            <a:off x="6346194" y="4105777"/>
            <a:ext cx="1864766" cy="1309296"/>
          </a:xfrm>
          <a:custGeom>
            <a:avLst/>
            <a:gdLst>
              <a:gd name="connsiteX0" fmla="*/ 222881 w 1864766"/>
              <a:gd name="connsiteY0" fmla="*/ 59823 h 1309296"/>
              <a:gd name="connsiteX1" fmla="*/ 568956 w 1864766"/>
              <a:gd name="connsiteY1" fmla="*/ 428123 h 1309296"/>
              <a:gd name="connsiteX2" fmla="*/ 549906 w 1864766"/>
              <a:gd name="connsiteY2" fmla="*/ 380498 h 1309296"/>
              <a:gd name="connsiteX3" fmla="*/ 740406 w 1864766"/>
              <a:gd name="connsiteY3" fmla="*/ 532898 h 1309296"/>
              <a:gd name="connsiteX4" fmla="*/ 699131 w 1864766"/>
              <a:gd name="connsiteY4" fmla="*/ 504323 h 1309296"/>
              <a:gd name="connsiteX5" fmla="*/ 978531 w 1864766"/>
              <a:gd name="connsiteY5" fmla="*/ 564648 h 1309296"/>
              <a:gd name="connsiteX6" fmla="*/ 1216656 w 1864766"/>
              <a:gd name="connsiteY6" fmla="*/ 517023 h 1309296"/>
              <a:gd name="connsiteX7" fmla="*/ 1083306 w 1864766"/>
              <a:gd name="connsiteY7" fmla="*/ 539248 h 1309296"/>
              <a:gd name="connsiteX8" fmla="*/ 1438906 w 1864766"/>
              <a:gd name="connsiteY8" fmla="*/ 304298 h 1309296"/>
              <a:gd name="connsiteX9" fmla="*/ 1750056 w 1864766"/>
              <a:gd name="connsiteY9" fmla="*/ 94748 h 1309296"/>
              <a:gd name="connsiteX10" fmla="*/ 1597656 w 1864766"/>
              <a:gd name="connsiteY10" fmla="*/ 186823 h 1309296"/>
              <a:gd name="connsiteX11" fmla="*/ 1731006 w 1864766"/>
              <a:gd name="connsiteY11" fmla="*/ 212223 h 1309296"/>
              <a:gd name="connsiteX12" fmla="*/ 1861181 w 1864766"/>
              <a:gd name="connsiteY12" fmla="*/ 396373 h 1309296"/>
              <a:gd name="connsiteX13" fmla="*/ 1581781 w 1864766"/>
              <a:gd name="connsiteY13" fmla="*/ 558298 h 1309296"/>
              <a:gd name="connsiteX14" fmla="*/ 1832606 w 1864766"/>
              <a:gd name="connsiteY14" fmla="*/ 561473 h 1309296"/>
              <a:gd name="connsiteX15" fmla="*/ 1448431 w 1864766"/>
              <a:gd name="connsiteY15" fmla="*/ 853573 h 1309296"/>
              <a:gd name="connsiteX16" fmla="*/ 1346831 w 1864766"/>
              <a:gd name="connsiteY16" fmla="*/ 1304423 h 1309296"/>
              <a:gd name="connsiteX17" fmla="*/ 1337306 w 1864766"/>
              <a:gd name="connsiteY17" fmla="*/ 1082173 h 1309296"/>
              <a:gd name="connsiteX18" fmla="*/ 1200781 w 1864766"/>
              <a:gd name="connsiteY18" fmla="*/ 917073 h 1309296"/>
              <a:gd name="connsiteX19" fmla="*/ 638806 w 1864766"/>
              <a:gd name="connsiteY19" fmla="*/ 545598 h 1309296"/>
              <a:gd name="connsiteX20" fmla="*/ 775331 w 1864766"/>
              <a:gd name="connsiteY20" fmla="*/ 647198 h 1309296"/>
              <a:gd name="connsiteX21" fmla="*/ 16506 w 1864766"/>
              <a:gd name="connsiteY21" fmla="*/ 12198 h 1309296"/>
              <a:gd name="connsiteX22" fmla="*/ 251456 w 1864766"/>
              <a:gd name="connsiteY22" fmla="*/ 218573 h 1309296"/>
              <a:gd name="connsiteX23" fmla="*/ 222881 w 1864766"/>
              <a:gd name="connsiteY23" fmla="*/ 59823 h 1309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64766" h="1309296">
                <a:moveTo>
                  <a:pt x="222881" y="59823"/>
                </a:moveTo>
                <a:cubicBezTo>
                  <a:pt x="275798" y="94748"/>
                  <a:pt x="514452" y="374677"/>
                  <a:pt x="568956" y="428123"/>
                </a:cubicBezTo>
                <a:cubicBezTo>
                  <a:pt x="623460" y="481569"/>
                  <a:pt x="521331" y="363036"/>
                  <a:pt x="549906" y="380498"/>
                </a:cubicBezTo>
                <a:cubicBezTo>
                  <a:pt x="578481" y="397960"/>
                  <a:pt x="715535" y="512261"/>
                  <a:pt x="740406" y="532898"/>
                </a:cubicBezTo>
                <a:cubicBezTo>
                  <a:pt x="765277" y="553535"/>
                  <a:pt x="659444" y="499031"/>
                  <a:pt x="699131" y="504323"/>
                </a:cubicBezTo>
                <a:cubicBezTo>
                  <a:pt x="738819" y="509615"/>
                  <a:pt x="892277" y="562531"/>
                  <a:pt x="978531" y="564648"/>
                </a:cubicBezTo>
                <a:cubicBezTo>
                  <a:pt x="1064785" y="566765"/>
                  <a:pt x="1199194" y="521256"/>
                  <a:pt x="1216656" y="517023"/>
                </a:cubicBezTo>
                <a:cubicBezTo>
                  <a:pt x="1234118" y="512790"/>
                  <a:pt x="1046264" y="574702"/>
                  <a:pt x="1083306" y="539248"/>
                </a:cubicBezTo>
                <a:cubicBezTo>
                  <a:pt x="1120348" y="503794"/>
                  <a:pt x="1438906" y="304298"/>
                  <a:pt x="1438906" y="304298"/>
                </a:cubicBezTo>
                <a:lnTo>
                  <a:pt x="1750056" y="94748"/>
                </a:lnTo>
                <a:cubicBezTo>
                  <a:pt x="1776514" y="75169"/>
                  <a:pt x="1600831" y="167244"/>
                  <a:pt x="1597656" y="186823"/>
                </a:cubicBezTo>
                <a:cubicBezTo>
                  <a:pt x="1594481" y="206402"/>
                  <a:pt x="1687085" y="177298"/>
                  <a:pt x="1731006" y="212223"/>
                </a:cubicBezTo>
                <a:cubicBezTo>
                  <a:pt x="1774927" y="247148"/>
                  <a:pt x="1886052" y="338694"/>
                  <a:pt x="1861181" y="396373"/>
                </a:cubicBezTo>
                <a:cubicBezTo>
                  <a:pt x="1836310" y="454052"/>
                  <a:pt x="1586543" y="530781"/>
                  <a:pt x="1581781" y="558298"/>
                </a:cubicBezTo>
                <a:cubicBezTo>
                  <a:pt x="1577019" y="585815"/>
                  <a:pt x="1854831" y="512261"/>
                  <a:pt x="1832606" y="561473"/>
                </a:cubicBezTo>
                <a:cubicBezTo>
                  <a:pt x="1810381" y="610685"/>
                  <a:pt x="1529393" y="729748"/>
                  <a:pt x="1448431" y="853573"/>
                </a:cubicBezTo>
                <a:cubicBezTo>
                  <a:pt x="1367469" y="977398"/>
                  <a:pt x="1365352" y="1266323"/>
                  <a:pt x="1346831" y="1304423"/>
                </a:cubicBezTo>
                <a:cubicBezTo>
                  <a:pt x="1328310" y="1342523"/>
                  <a:pt x="1361648" y="1146731"/>
                  <a:pt x="1337306" y="1082173"/>
                </a:cubicBezTo>
                <a:cubicBezTo>
                  <a:pt x="1312964" y="1017615"/>
                  <a:pt x="1317198" y="1006502"/>
                  <a:pt x="1200781" y="917073"/>
                </a:cubicBezTo>
                <a:cubicBezTo>
                  <a:pt x="1084364" y="827644"/>
                  <a:pt x="709714" y="590577"/>
                  <a:pt x="638806" y="545598"/>
                </a:cubicBezTo>
                <a:cubicBezTo>
                  <a:pt x="567898" y="500619"/>
                  <a:pt x="879048" y="736098"/>
                  <a:pt x="775331" y="647198"/>
                </a:cubicBezTo>
                <a:cubicBezTo>
                  <a:pt x="671614" y="558298"/>
                  <a:pt x="103818" y="83636"/>
                  <a:pt x="16506" y="12198"/>
                </a:cubicBezTo>
                <a:cubicBezTo>
                  <a:pt x="-70807" y="-59240"/>
                  <a:pt x="214943" y="205873"/>
                  <a:pt x="251456" y="218573"/>
                </a:cubicBezTo>
                <a:cubicBezTo>
                  <a:pt x="287969" y="231273"/>
                  <a:pt x="169964" y="24898"/>
                  <a:pt x="222881" y="59823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2A575E0A-5931-D584-FD55-570CA92F0736}"/>
              </a:ext>
            </a:extLst>
          </p:cNvPr>
          <p:cNvSpPr/>
          <p:nvPr/>
        </p:nvSpPr>
        <p:spPr>
          <a:xfrm>
            <a:off x="7571415" y="4448137"/>
            <a:ext cx="647645" cy="1703057"/>
          </a:xfrm>
          <a:custGeom>
            <a:avLst/>
            <a:gdLst>
              <a:gd name="connsiteX0" fmla="*/ 594685 w 647645"/>
              <a:gd name="connsiteY0" fmla="*/ 38 h 1703057"/>
              <a:gd name="connsiteX1" fmla="*/ 518485 w 647645"/>
              <a:gd name="connsiteY1" fmla="*/ 511213 h 1703057"/>
              <a:gd name="connsiteX2" fmla="*/ 477210 w 647645"/>
              <a:gd name="connsiteY2" fmla="*/ 1041438 h 1703057"/>
              <a:gd name="connsiteX3" fmla="*/ 547060 w 647645"/>
              <a:gd name="connsiteY3" fmla="*/ 869988 h 1703057"/>
              <a:gd name="connsiteX4" fmla="*/ 645485 w 647645"/>
              <a:gd name="connsiteY4" fmla="*/ 1193838 h 1703057"/>
              <a:gd name="connsiteX5" fmla="*/ 445460 w 647645"/>
              <a:gd name="connsiteY5" fmla="*/ 1301788 h 1703057"/>
              <a:gd name="connsiteX6" fmla="*/ 7310 w 647645"/>
              <a:gd name="connsiteY6" fmla="*/ 1701838 h 1703057"/>
              <a:gd name="connsiteX7" fmla="*/ 181935 w 647645"/>
              <a:gd name="connsiteY7" fmla="*/ 1412913 h 1703057"/>
              <a:gd name="connsiteX8" fmla="*/ 321635 w 647645"/>
              <a:gd name="connsiteY8" fmla="*/ 1038263 h 1703057"/>
              <a:gd name="connsiteX9" fmla="*/ 242260 w 647645"/>
              <a:gd name="connsiteY9" fmla="*/ 1127163 h 1703057"/>
              <a:gd name="connsiteX10" fmla="*/ 426410 w 647645"/>
              <a:gd name="connsiteY10" fmla="*/ 390563 h 1703057"/>
              <a:gd name="connsiteX11" fmla="*/ 286710 w 647645"/>
              <a:gd name="connsiteY11" fmla="*/ 625513 h 1703057"/>
              <a:gd name="connsiteX12" fmla="*/ 270835 w 647645"/>
              <a:gd name="connsiteY12" fmla="*/ 425488 h 1703057"/>
              <a:gd name="connsiteX13" fmla="*/ 93035 w 647645"/>
              <a:gd name="connsiteY13" fmla="*/ 536613 h 1703057"/>
              <a:gd name="connsiteX14" fmla="*/ 594685 w 647645"/>
              <a:gd name="connsiteY14" fmla="*/ 38 h 1703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7645" h="1703057">
                <a:moveTo>
                  <a:pt x="594685" y="38"/>
                </a:moveTo>
                <a:cubicBezTo>
                  <a:pt x="665593" y="-4195"/>
                  <a:pt x="538064" y="337646"/>
                  <a:pt x="518485" y="511213"/>
                </a:cubicBezTo>
                <a:cubicBezTo>
                  <a:pt x="498906" y="684780"/>
                  <a:pt x="472447" y="981642"/>
                  <a:pt x="477210" y="1041438"/>
                </a:cubicBezTo>
                <a:cubicBezTo>
                  <a:pt x="481973" y="1101234"/>
                  <a:pt x="519014" y="844588"/>
                  <a:pt x="547060" y="869988"/>
                </a:cubicBezTo>
                <a:cubicBezTo>
                  <a:pt x="575106" y="895388"/>
                  <a:pt x="662418" y="1121871"/>
                  <a:pt x="645485" y="1193838"/>
                </a:cubicBezTo>
                <a:cubicBezTo>
                  <a:pt x="628552" y="1265805"/>
                  <a:pt x="551822" y="1217121"/>
                  <a:pt x="445460" y="1301788"/>
                </a:cubicBezTo>
                <a:cubicBezTo>
                  <a:pt x="339098" y="1386455"/>
                  <a:pt x="51231" y="1683317"/>
                  <a:pt x="7310" y="1701838"/>
                </a:cubicBezTo>
                <a:cubicBezTo>
                  <a:pt x="-36611" y="1720359"/>
                  <a:pt x="129548" y="1523509"/>
                  <a:pt x="181935" y="1412913"/>
                </a:cubicBezTo>
                <a:cubicBezTo>
                  <a:pt x="234322" y="1302317"/>
                  <a:pt x="311581" y="1085888"/>
                  <a:pt x="321635" y="1038263"/>
                </a:cubicBezTo>
                <a:cubicBezTo>
                  <a:pt x="331689" y="990638"/>
                  <a:pt x="224798" y="1235113"/>
                  <a:pt x="242260" y="1127163"/>
                </a:cubicBezTo>
                <a:cubicBezTo>
                  <a:pt x="259722" y="1019213"/>
                  <a:pt x="419002" y="474171"/>
                  <a:pt x="426410" y="390563"/>
                </a:cubicBezTo>
                <a:cubicBezTo>
                  <a:pt x="433818" y="306955"/>
                  <a:pt x="312639" y="619692"/>
                  <a:pt x="286710" y="625513"/>
                </a:cubicBezTo>
                <a:cubicBezTo>
                  <a:pt x="260781" y="631334"/>
                  <a:pt x="303114" y="440305"/>
                  <a:pt x="270835" y="425488"/>
                </a:cubicBezTo>
                <a:cubicBezTo>
                  <a:pt x="238556" y="410671"/>
                  <a:pt x="36414" y="609638"/>
                  <a:pt x="93035" y="536613"/>
                </a:cubicBezTo>
                <a:cubicBezTo>
                  <a:pt x="149656" y="463588"/>
                  <a:pt x="523777" y="4271"/>
                  <a:pt x="594685" y="3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3A2298FE-D8B1-4129-D1F3-91080CAA7F0F}"/>
              </a:ext>
            </a:extLst>
          </p:cNvPr>
          <p:cNvSpPr/>
          <p:nvPr/>
        </p:nvSpPr>
        <p:spPr>
          <a:xfrm>
            <a:off x="6466721" y="4175659"/>
            <a:ext cx="807441" cy="1517248"/>
          </a:xfrm>
          <a:custGeom>
            <a:avLst/>
            <a:gdLst>
              <a:gd name="connsiteX0" fmla="*/ 800854 w 807441"/>
              <a:gd name="connsiteY0" fmla="*/ 580491 h 1517248"/>
              <a:gd name="connsiteX1" fmla="*/ 483354 w 807441"/>
              <a:gd name="connsiteY1" fmla="*/ 459841 h 1517248"/>
              <a:gd name="connsiteX2" fmla="*/ 296029 w 807441"/>
              <a:gd name="connsiteY2" fmla="*/ 707491 h 1517248"/>
              <a:gd name="connsiteX3" fmla="*/ 311904 w 807441"/>
              <a:gd name="connsiteY3" fmla="*/ 659866 h 1517248"/>
              <a:gd name="connsiteX4" fmla="*/ 238879 w 807441"/>
              <a:gd name="connsiteY4" fmla="*/ 964666 h 1517248"/>
              <a:gd name="connsiteX5" fmla="*/ 334129 w 807441"/>
              <a:gd name="connsiteY5" fmla="*/ 1186916 h 1517248"/>
              <a:gd name="connsiteX6" fmla="*/ 283329 w 807441"/>
              <a:gd name="connsiteY6" fmla="*/ 1107541 h 1517248"/>
              <a:gd name="connsiteX7" fmla="*/ 438904 w 807441"/>
              <a:gd name="connsiteY7" fmla="*/ 1510766 h 1517248"/>
              <a:gd name="connsiteX8" fmla="*/ 261104 w 807441"/>
              <a:gd name="connsiteY8" fmla="*/ 1326616 h 1517248"/>
              <a:gd name="connsiteX9" fmla="*/ 73779 w 807441"/>
              <a:gd name="connsiteY9" fmla="*/ 939266 h 1517248"/>
              <a:gd name="connsiteX10" fmla="*/ 70604 w 807441"/>
              <a:gd name="connsiteY10" fmla="*/ 666216 h 1517248"/>
              <a:gd name="connsiteX11" fmla="*/ 86479 w 807441"/>
              <a:gd name="connsiteY11" fmla="*/ 275691 h 1517248"/>
              <a:gd name="connsiteX12" fmla="*/ 754 w 807441"/>
              <a:gd name="connsiteY12" fmla="*/ 5816 h 1517248"/>
              <a:gd name="connsiteX13" fmla="*/ 143629 w 807441"/>
              <a:gd name="connsiteY13" fmla="*/ 97891 h 1517248"/>
              <a:gd name="connsiteX14" fmla="*/ 162679 w 807441"/>
              <a:gd name="connsiteY14" fmla="*/ 21691 h 1517248"/>
              <a:gd name="connsiteX15" fmla="*/ 800854 w 807441"/>
              <a:gd name="connsiteY15" fmla="*/ 580491 h 1517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07441" h="1517248">
                <a:moveTo>
                  <a:pt x="800854" y="580491"/>
                </a:moveTo>
                <a:cubicBezTo>
                  <a:pt x="854300" y="653516"/>
                  <a:pt x="567491" y="438674"/>
                  <a:pt x="483354" y="459841"/>
                </a:cubicBezTo>
                <a:cubicBezTo>
                  <a:pt x="399216" y="481008"/>
                  <a:pt x="324604" y="674154"/>
                  <a:pt x="296029" y="707491"/>
                </a:cubicBezTo>
                <a:cubicBezTo>
                  <a:pt x="267454" y="740829"/>
                  <a:pt x="321429" y="617004"/>
                  <a:pt x="311904" y="659866"/>
                </a:cubicBezTo>
                <a:cubicBezTo>
                  <a:pt x="302379" y="702728"/>
                  <a:pt x="235175" y="876824"/>
                  <a:pt x="238879" y="964666"/>
                </a:cubicBezTo>
                <a:cubicBezTo>
                  <a:pt x="242583" y="1052508"/>
                  <a:pt x="326721" y="1163104"/>
                  <a:pt x="334129" y="1186916"/>
                </a:cubicBezTo>
                <a:cubicBezTo>
                  <a:pt x="341537" y="1210729"/>
                  <a:pt x="265867" y="1053566"/>
                  <a:pt x="283329" y="1107541"/>
                </a:cubicBezTo>
                <a:cubicBezTo>
                  <a:pt x="300791" y="1161516"/>
                  <a:pt x="442608" y="1474254"/>
                  <a:pt x="438904" y="1510766"/>
                </a:cubicBezTo>
                <a:cubicBezTo>
                  <a:pt x="435200" y="1547278"/>
                  <a:pt x="321958" y="1421866"/>
                  <a:pt x="261104" y="1326616"/>
                </a:cubicBezTo>
                <a:cubicBezTo>
                  <a:pt x="200250" y="1231366"/>
                  <a:pt x="105529" y="1049333"/>
                  <a:pt x="73779" y="939266"/>
                </a:cubicBezTo>
                <a:cubicBezTo>
                  <a:pt x="42029" y="829199"/>
                  <a:pt x="68487" y="776812"/>
                  <a:pt x="70604" y="666216"/>
                </a:cubicBezTo>
                <a:cubicBezTo>
                  <a:pt x="72721" y="555620"/>
                  <a:pt x="98121" y="385758"/>
                  <a:pt x="86479" y="275691"/>
                </a:cubicBezTo>
                <a:cubicBezTo>
                  <a:pt x="74837" y="165624"/>
                  <a:pt x="-8771" y="35449"/>
                  <a:pt x="754" y="5816"/>
                </a:cubicBezTo>
                <a:cubicBezTo>
                  <a:pt x="10279" y="-23817"/>
                  <a:pt x="116641" y="95245"/>
                  <a:pt x="143629" y="97891"/>
                </a:cubicBezTo>
                <a:cubicBezTo>
                  <a:pt x="170616" y="100537"/>
                  <a:pt x="55787" y="-56096"/>
                  <a:pt x="162679" y="21691"/>
                </a:cubicBezTo>
                <a:cubicBezTo>
                  <a:pt x="269571" y="99478"/>
                  <a:pt x="747408" y="507466"/>
                  <a:pt x="800854" y="580491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038FAE14-716D-270E-691B-9BBFDFD4F365}"/>
              </a:ext>
            </a:extLst>
          </p:cNvPr>
          <p:cNvSpPr/>
          <p:nvPr/>
        </p:nvSpPr>
        <p:spPr>
          <a:xfrm>
            <a:off x="6714758" y="5397489"/>
            <a:ext cx="315747" cy="537273"/>
          </a:xfrm>
          <a:custGeom>
            <a:avLst/>
            <a:gdLst>
              <a:gd name="connsiteX0" fmla="*/ 127367 w 315747"/>
              <a:gd name="connsiteY0" fmla="*/ 11 h 537273"/>
              <a:gd name="connsiteX1" fmla="*/ 314692 w 315747"/>
              <a:gd name="connsiteY1" fmla="*/ 177811 h 537273"/>
              <a:gd name="connsiteX2" fmla="*/ 206742 w 315747"/>
              <a:gd name="connsiteY2" fmla="*/ 390536 h 537273"/>
              <a:gd name="connsiteX3" fmla="*/ 279767 w 315747"/>
              <a:gd name="connsiteY3" fmla="*/ 298461 h 537273"/>
              <a:gd name="connsiteX4" fmla="*/ 117842 w 315747"/>
              <a:gd name="connsiteY4" fmla="*/ 533411 h 537273"/>
              <a:gd name="connsiteX5" fmla="*/ 143242 w 315747"/>
              <a:gd name="connsiteY5" fmla="*/ 434986 h 537273"/>
              <a:gd name="connsiteX6" fmla="*/ 95617 w 315747"/>
              <a:gd name="connsiteY6" fmla="*/ 307986 h 537273"/>
              <a:gd name="connsiteX7" fmla="*/ 367 w 315747"/>
              <a:gd name="connsiteY7" fmla="*/ 50811 h 537273"/>
              <a:gd name="connsiteX8" fmla="*/ 133717 w 315747"/>
              <a:gd name="connsiteY8" fmla="*/ 168286 h 537273"/>
              <a:gd name="connsiteX9" fmla="*/ 127367 w 315747"/>
              <a:gd name="connsiteY9" fmla="*/ 11 h 53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747" h="537273">
                <a:moveTo>
                  <a:pt x="127367" y="11"/>
                </a:moveTo>
                <a:cubicBezTo>
                  <a:pt x="157529" y="1598"/>
                  <a:pt x="301463" y="112724"/>
                  <a:pt x="314692" y="177811"/>
                </a:cubicBezTo>
                <a:cubicBezTo>
                  <a:pt x="327921" y="242899"/>
                  <a:pt x="212563" y="370428"/>
                  <a:pt x="206742" y="390536"/>
                </a:cubicBezTo>
                <a:cubicBezTo>
                  <a:pt x="200921" y="410644"/>
                  <a:pt x="294584" y="274649"/>
                  <a:pt x="279767" y="298461"/>
                </a:cubicBezTo>
                <a:cubicBezTo>
                  <a:pt x="264950" y="322273"/>
                  <a:pt x="140596" y="510657"/>
                  <a:pt x="117842" y="533411"/>
                </a:cubicBezTo>
                <a:cubicBezTo>
                  <a:pt x="95088" y="556165"/>
                  <a:pt x="146946" y="472557"/>
                  <a:pt x="143242" y="434986"/>
                </a:cubicBezTo>
                <a:cubicBezTo>
                  <a:pt x="139538" y="397415"/>
                  <a:pt x="119429" y="372015"/>
                  <a:pt x="95617" y="307986"/>
                </a:cubicBezTo>
                <a:cubicBezTo>
                  <a:pt x="71805" y="243957"/>
                  <a:pt x="-5983" y="74094"/>
                  <a:pt x="367" y="50811"/>
                </a:cubicBezTo>
                <a:cubicBezTo>
                  <a:pt x="6717" y="27528"/>
                  <a:pt x="115196" y="174636"/>
                  <a:pt x="133717" y="168286"/>
                </a:cubicBezTo>
                <a:cubicBezTo>
                  <a:pt x="152238" y="161936"/>
                  <a:pt x="97205" y="-1576"/>
                  <a:pt x="127367" y="11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950B5C36-9BFE-E3F6-1662-F42A1BC7E01D}"/>
              </a:ext>
            </a:extLst>
          </p:cNvPr>
          <p:cNvSpPr/>
          <p:nvPr/>
        </p:nvSpPr>
        <p:spPr>
          <a:xfrm>
            <a:off x="8874038" y="3482961"/>
            <a:ext cx="381269" cy="807498"/>
          </a:xfrm>
          <a:custGeom>
            <a:avLst/>
            <a:gdLst>
              <a:gd name="connsiteX0" fmla="*/ 87 w 381269"/>
              <a:gd name="connsiteY0" fmla="*/ 14 h 807498"/>
              <a:gd name="connsiteX1" fmla="*/ 279487 w 381269"/>
              <a:gd name="connsiteY1" fmla="*/ 304814 h 807498"/>
              <a:gd name="connsiteX2" fmla="*/ 295362 w 381269"/>
              <a:gd name="connsiteY2" fmla="*/ 273064 h 807498"/>
              <a:gd name="connsiteX3" fmla="*/ 320762 w 381269"/>
              <a:gd name="connsiteY3" fmla="*/ 387364 h 807498"/>
              <a:gd name="connsiteX4" fmla="*/ 320762 w 381269"/>
              <a:gd name="connsiteY4" fmla="*/ 584214 h 807498"/>
              <a:gd name="connsiteX5" fmla="*/ 323937 w 381269"/>
              <a:gd name="connsiteY5" fmla="*/ 514364 h 807498"/>
              <a:gd name="connsiteX6" fmla="*/ 304887 w 381269"/>
              <a:gd name="connsiteY6" fmla="*/ 806464 h 807498"/>
              <a:gd name="connsiteX7" fmla="*/ 314412 w 381269"/>
              <a:gd name="connsiteY7" fmla="*/ 600089 h 807498"/>
              <a:gd name="connsiteX8" fmla="*/ 381087 w 381269"/>
              <a:gd name="connsiteY8" fmla="*/ 304814 h 807498"/>
              <a:gd name="connsiteX9" fmla="*/ 333462 w 381269"/>
              <a:gd name="connsiteY9" fmla="*/ 365139 h 807498"/>
              <a:gd name="connsiteX10" fmla="*/ 311237 w 381269"/>
              <a:gd name="connsiteY10" fmla="*/ 292114 h 807498"/>
              <a:gd name="connsiteX11" fmla="*/ 87 w 381269"/>
              <a:gd name="connsiteY11" fmla="*/ 14 h 807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1269" h="807498">
                <a:moveTo>
                  <a:pt x="87" y="14"/>
                </a:moveTo>
                <a:cubicBezTo>
                  <a:pt x="-5205" y="2131"/>
                  <a:pt x="230275" y="259306"/>
                  <a:pt x="279487" y="304814"/>
                </a:cubicBezTo>
                <a:cubicBezTo>
                  <a:pt x="328699" y="350322"/>
                  <a:pt x="288483" y="259306"/>
                  <a:pt x="295362" y="273064"/>
                </a:cubicBezTo>
                <a:cubicBezTo>
                  <a:pt x="302241" y="286822"/>
                  <a:pt x="316529" y="335506"/>
                  <a:pt x="320762" y="387364"/>
                </a:cubicBezTo>
                <a:cubicBezTo>
                  <a:pt x="324995" y="439222"/>
                  <a:pt x="320233" y="563047"/>
                  <a:pt x="320762" y="584214"/>
                </a:cubicBezTo>
                <a:cubicBezTo>
                  <a:pt x="321291" y="605381"/>
                  <a:pt x="326583" y="477322"/>
                  <a:pt x="323937" y="514364"/>
                </a:cubicBezTo>
                <a:cubicBezTo>
                  <a:pt x="321291" y="551406"/>
                  <a:pt x="306474" y="792177"/>
                  <a:pt x="304887" y="806464"/>
                </a:cubicBezTo>
                <a:cubicBezTo>
                  <a:pt x="303300" y="820751"/>
                  <a:pt x="301712" y="683697"/>
                  <a:pt x="314412" y="600089"/>
                </a:cubicBezTo>
                <a:cubicBezTo>
                  <a:pt x="327112" y="516481"/>
                  <a:pt x="377912" y="343972"/>
                  <a:pt x="381087" y="304814"/>
                </a:cubicBezTo>
                <a:cubicBezTo>
                  <a:pt x="384262" y="265656"/>
                  <a:pt x="345104" y="367256"/>
                  <a:pt x="333462" y="365139"/>
                </a:cubicBezTo>
                <a:cubicBezTo>
                  <a:pt x="321820" y="363022"/>
                  <a:pt x="363624" y="349793"/>
                  <a:pt x="311237" y="292114"/>
                </a:cubicBezTo>
                <a:cubicBezTo>
                  <a:pt x="258850" y="234435"/>
                  <a:pt x="5379" y="-2103"/>
                  <a:pt x="87" y="1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944798F7-B177-1BBD-AC36-DF2C448888F5}"/>
              </a:ext>
            </a:extLst>
          </p:cNvPr>
          <p:cNvSpPr/>
          <p:nvPr/>
        </p:nvSpPr>
        <p:spPr>
          <a:xfrm>
            <a:off x="9023231" y="4200374"/>
            <a:ext cx="727728" cy="1463097"/>
          </a:xfrm>
          <a:custGeom>
            <a:avLst/>
            <a:gdLst>
              <a:gd name="connsiteX0" fmla="*/ 119 w 727728"/>
              <a:gd name="connsiteY0" fmla="*/ 151 h 1463097"/>
              <a:gd name="connsiteX1" fmla="*/ 235069 w 727728"/>
              <a:gd name="connsiteY1" fmla="*/ 476401 h 1463097"/>
              <a:gd name="connsiteX2" fmla="*/ 219194 w 727728"/>
              <a:gd name="connsiteY2" fmla="*/ 397026 h 1463097"/>
              <a:gd name="connsiteX3" fmla="*/ 368419 w 727728"/>
              <a:gd name="connsiteY3" fmla="*/ 809776 h 1463097"/>
              <a:gd name="connsiteX4" fmla="*/ 336669 w 727728"/>
              <a:gd name="connsiteY4" fmla="*/ 720876 h 1463097"/>
              <a:gd name="connsiteX5" fmla="*/ 625594 w 727728"/>
              <a:gd name="connsiteY5" fmla="*/ 1298726 h 1463097"/>
              <a:gd name="connsiteX6" fmla="*/ 717669 w 727728"/>
              <a:gd name="connsiteY6" fmla="*/ 1393976 h 1463097"/>
              <a:gd name="connsiteX7" fmla="*/ 695444 w 727728"/>
              <a:gd name="connsiteY7" fmla="*/ 1359051 h 1463097"/>
              <a:gd name="connsiteX8" fmla="*/ 727194 w 727728"/>
              <a:gd name="connsiteY8" fmla="*/ 1460651 h 1463097"/>
              <a:gd name="connsiteX9" fmla="*/ 704969 w 727728"/>
              <a:gd name="connsiteY9" fmla="*/ 1409851 h 1463097"/>
              <a:gd name="connsiteX10" fmla="*/ 587494 w 727728"/>
              <a:gd name="connsiteY10" fmla="*/ 1181251 h 1463097"/>
              <a:gd name="connsiteX11" fmla="*/ 292219 w 727728"/>
              <a:gd name="connsiteY11" fmla="*/ 581176 h 1463097"/>
              <a:gd name="connsiteX12" fmla="*/ 187444 w 727728"/>
              <a:gd name="connsiteY12" fmla="*/ 47776 h 1463097"/>
              <a:gd name="connsiteX13" fmla="*/ 250944 w 727728"/>
              <a:gd name="connsiteY13" fmla="*/ 524026 h 1463097"/>
              <a:gd name="connsiteX14" fmla="*/ 203319 w 727728"/>
              <a:gd name="connsiteY14" fmla="*/ 425601 h 1463097"/>
              <a:gd name="connsiteX15" fmla="*/ 119 w 727728"/>
              <a:gd name="connsiteY15" fmla="*/ 151 h 146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27728" h="1463097">
                <a:moveTo>
                  <a:pt x="119" y="151"/>
                </a:moveTo>
                <a:cubicBezTo>
                  <a:pt x="5411" y="8618"/>
                  <a:pt x="198556" y="410255"/>
                  <a:pt x="235069" y="476401"/>
                </a:cubicBezTo>
                <a:cubicBezTo>
                  <a:pt x="271582" y="542547"/>
                  <a:pt x="196969" y="341464"/>
                  <a:pt x="219194" y="397026"/>
                </a:cubicBezTo>
                <a:cubicBezTo>
                  <a:pt x="241419" y="452588"/>
                  <a:pt x="348840" y="755801"/>
                  <a:pt x="368419" y="809776"/>
                </a:cubicBezTo>
                <a:cubicBezTo>
                  <a:pt x="387998" y="863751"/>
                  <a:pt x="293807" y="639384"/>
                  <a:pt x="336669" y="720876"/>
                </a:cubicBezTo>
                <a:cubicBezTo>
                  <a:pt x="379531" y="802368"/>
                  <a:pt x="562094" y="1186543"/>
                  <a:pt x="625594" y="1298726"/>
                </a:cubicBezTo>
                <a:cubicBezTo>
                  <a:pt x="689094" y="1410909"/>
                  <a:pt x="706027" y="1383922"/>
                  <a:pt x="717669" y="1393976"/>
                </a:cubicBezTo>
                <a:cubicBezTo>
                  <a:pt x="729311" y="1404030"/>
                  <a:pt x="693857" y="1347939"/>
                  <a:pt x="695444" y="1359051"/>
                </a:cubicBezTo>
                <a:cubicBezTo>
                  <a:pt x="697031" y="1370163"/>
                  <a:pt x="725607" y="1452184"/>
                  <a:pt x="727194" y="1460651"/>
                </a:cubicBezTo>
                <a:cubicBezTo>
                  <a:pt x="728781" y="1469118"/>
                  <a:pt x="728252" y="1456418"/>
                  <a:pt x="704969" y="1409851"/>
                </a:cubicBezTo>
                <a:cubicBezTo>
                  <a:pt x="681686" y="1363284"/>
                  <a:pt x="656286" y="1319363"/>
                  <a:pt x="587494" y="1181251"/>
                </a:cubicBezTo>
                <a:cubicBezTo>
                  <a:pt x="518702" y="1043139"/>
                  <a:pt x="358894" y="770089"/>
                  <a:pt x="292219" y="581176"/>
                </a:cubicBezTo>
                <a:cubicBezTo>
                  <a:pt x="225544" y="392264"/>
                  <a:pt x="194323" y="57301"/>
                  <a:pt x="187444" y="47776"/>
                </a:cubicBezTo>
                <a:cubicBezTo>
                  <a:pt x="180565" y="38251"/>
                  <a:pt x="248298" y="461055"/>
                  <a:pt x="250944" y="524026"/>
                </a:cubicBezTo>
                <a:cubicBezTo>
                  <a:pt x="253590" y="586997"/>
                  <a:pt x="240361" y="509738"/>
                  <a:pt x="203319" y="425601"/>
                </a:cubicBezTo>
                <a:cubicBezTo>
                  <a:pt x="166277" y="341464"/>
                  <a:pt x="-5173" y="-8316"/>
                  <a:pt x="119" y="1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CB9D7E42-F1D7-385D-25D8-155DCA98B3E4}"/>
              </a:ext>
            </a:extLst>
          </p:cNvPr>
          <p:cNvSpPr/>
          <p:nvPr/>
        </p:nvSpPr>
        <p:spPr>
          <a:xfrm>
            <a:off x="9007372" y="4028868"/>
            <a:ext cx="124322" cy="1381500"/>
          </a:xfrm>
          <a:custGeom>
            <a:avLst/>
            <a:gdLst>
              <a:gd name="connsiteX0" fmla="*/ 103 w 124322"/>
              <a:gd name="connsiteY0" fmla="*/ 207 h 1381500"/>
              <a:gd name="connsiteX1" fmla="*/ 101703 w 124322"/>
              <a:gd name="connsiteY1" fmla="*/ 654257 h 1381500"/>
              <a:gd name="connsiteX2" fmla="*/ 50903 w 124322"/>
              <a:gd name="connsiteY2" fmla="*/ 1359107 h 1381500"/>
              <a:gd name="connsiteX3" fmla="*/ 57253 w 124322"/>
              <a:gd name="connsiteY3" fmla="*/ 1162257 h 1381500"/>
              <a:gd name="connsiteX4" fmla="*/ 123928 w 124322"/>
              <a:gd name="connsiteY4" fmla="*/ 720932 h 1381500"/>
              <a:gd name="connsiteX5" fmla="*/ 103 w 124322"/>
              <a:gd name="connsiteY5" fmla="*/ 207 h 138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22" h="1381500">
                <a:moveTo>
                  <a:pt x="103" y="207"/>
                </a:moveTo>
                <a:cubicBezTo>
                  <a:pt x="-3601" y="-10905"/>
                  <a:pt x="93236" y="427774"/>
                  <a:pt x="101703" y="654257"/>
                </a:cubicBezTo>
                <a:cubicBezTo>
                  <a:pt x="110170" y="880740"/>
                  <a:pt x="58311" y="1274440"/>
                  <a:pt x="50903" y="1359107"/>
                </a:cubicBezTo>
                <a:cubicBezTo>
                  <a:pt x="43495" y="1443774"/>
                  <a:pt x="45082" y="1268620"/>
                  <a:pt x="57253" y="1162257"/>
                </a:cubicBezTo>
                <a:cubicBezTo>
                  <a:pt x="69424" y="1055895"/>
                  <a:pt x="129749" y="913019"/>
                  <a:pt x="123928" y="720932"/>
                </a:cubicBezTo>
                <a:cubicBezTo>
                  <a:pt x="118107" y="528845"/>
                  <a:pt x="3807" y="11319"/>
                  <a:pt x="103" y="20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CE8266CB-BD9C-2C8E-33B7-DA34948875BA}"/>
              </a:ext>
            </a:extLst>
          </p:cNvPr>
          <p:cNvSpPr/>
          <p:nvPr/>
        </p:nvSpPr>
        <p:spPr>
          <a:xfrm>
            <a:off x="9143945" y="4140088"/>
            <a:ext cx="130901" cy="1412548"/>
          </a:xfrm>
          <a:custGeom>
            <a:avLst/>
            <a:gdLst>
              <a:gd name="connsiteX0" fmla="*/ 55 w 130901"/>
              <a:gd name="connsiteY0" fmla="*/ 112 h 1412548"/>
              <a:gd name="connsiteX1" fmla="*/ 108005 w 130901"/>
              <a:gd name="connsiteY1" fmla="*/ 768462 h 1412548"/>
              <a:gd name="connsiteX2" fmla="*/ 104830 w 130901"/>
              <a:gd name="connsiteY2" fmla="*/ 1397112 h 1412548"/>
              <a:gd name="connsiteX3" fmla="*/ 114355 w 130901"/>
              <a:gd name="connsiteY3" fmla="*/ 1178037 h 1412548"/>
              <a:gd name="connsiteX4" fmla="*/ 123880 w 130901"/>
              <a:gd name="connsiteY4" fmla="*/ 714487 h 1412548"/>
              <a:gd name="connsiteX5" fmla="*/ 55 w 130901"/>
              <a:gd name="connsiteY5" fmla="*/ 112 h 141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901" h="1412548">
                <a:moveTo>
                  <a:pt x="55" y="112"/>
                </a:moveTo>
                <a:cubicBezTo>
                  <a:pt x="-2591" y="9108"/>
                  <a:pt x="90543" y="535629"/>
                  <a:pt x="108005" y="768462"/>
                </a:cubicBezTo>
                <a:cubicBezTo>
                  <a:pt x="125467" y="1001295"/>
                  <a:pt x="103772" y="1328850"/>
                  <a:pt x="104830" y="1397112"/>
                </a:cubicBezTo>
                <a:cubicBezTo>
                  <a:pt x="105888" y="1465374"/>
                  <a:pt x="111180" y="1291808"/>
                  <a:pt x="114355" y="1178037"/>
                </a:cubicBezTo>
                <a:cubicBezTo>
                  <a:pt x="117530" y="1064266"/>
                  <a:pt x="142930" y="907104"/>
                  <a:pt x="123880" y="714487"/>
                </a:cubicBezTo>
                <a:cubicBezTo>
                  <a:pt x="104830" y="521870"/>
                  <a:pt x="2701" y="-8884"/>
                  <a:pt x="55" y="1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A1C78AA2-7B42-B3D6-1FD0-E977CD516F64}"/>
              </a:ext>
            </a:extLst>
          </p:cNvPr>
          <p:cNvSpPr/>
          <p:nvPr/>
        </p:nvSpPr>
        <p:spPr>
          <a:xfrm>
            <a:off x="8702618" y="3677952"/>
            <a:ext cx="276809" cy="1211737"/>
          </a:xfrm>
          <a:custGeom>
            <a:avLst/>
            <a:gdLst>
              <a:gd name="connsiteX0" fmla="*/ 3232 w 276809"/>
              <a:gd name="connsiteY0" fmla="*/ 8223 h 1211737"/>
              <a:gd name="connsiteX1" fmla="*/ 219132 w 276809"/>
              <a:gd name="connsiteY1" fmla="*/ 916273 h 1211737"/>
              <a:gd name="connsiteX2" fmla="*/ 203257 w 276809"/>
              <a:gd name="connsiteY2" fmla="*/ 821023 h 1211737"/>
              <a:gd name="connsiteX3" fmla="*/ 276282 w 276809"/>
              <a:gd name="connsiteY3" fmla="*/ 1208373 h 1211737"/>
              <a:gd name="connsiteX4" fmla="*/ 235007 w 276809"/>
              <a:gd name="connsiteY4" fmla="*/ 995648 h 1211737"/>
              <a:gd name="connsiteX5" fmla="*/ 212782 w 276809"/>
              <a:gd name="connsiteY5" fmla="*/ 760698 h 1211737"/>
              <a:gd name="connsiteX6" fmla="*/ 190557 w 276809"/>
              <a:gd name="connsiteY6" fmla="*/ 795623 h 1211737"/>
              <a:gd name="connsiteX7" fmla="*/ 63557 w 276809"/>
              <a:gd name="connsiteY7" fmla="*/ 389223 h 1211737"/>
              <a:gd name="connsiteX8" fmla="*/ 85782 w 276809"/>
              <a:gd name="connsiteY8" fmla="*/ 462248 h 1211737"/>
              <a:gd name="connsiteX9" fmla="*/ 3232 w 276809"/>
              <a:gd name="connsiteY9" fmla="*/ 8223 h 121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6809" h="1211737">
                <a:moveTo>
                  <a:pt x="3232" y="8223"/>
                </a:moveTo>
                <a:cubicBezTo>
                  <a:pt x="25457" y="83894"/>
                  <a:pt x="185795" y="780806"/>
                  <a:pt x="219132" y="916273"/>
                </a:cubicBezTo>
                <a:cubicBezTo>
                  <a:pt x="252469" y="1051740"/>
                  <a:pt x="193732" y="772340"/>
                  <a:pt x="203257" y="821023"/>
                </a:cubicBezTo>
                <a:cubicBezTo>
                  <a:pt x="212782" y="869706"/>
                  <a:pt x="270990" y="1179269"/>
                  <a:pt x="276282" y="1208373"/>
                </a:cubicBezTo>
                <a:cubicBezTo>
                  <a:pt x="281574" y="1237477"/>
                  <a:pt x="245590" y="1070260"/>
                  <a:pt x="235007" y="995648"/>
                </a:cubicBezTo>
                <a:cubicBezTo>
                  <a:pt x="224424" y="921036"/>
                  <a:pt x="220190" y="794035"/>
                  <a:pt x="212782" y="760698"/>
                </a:cubicBezTo>
                <a:cubicBezTo>
                  <a:pt x="205374" y="727361"/>
                  <a:pt x="215428" y="857536"/>
                  <a:pt x="190557" y="795623"/>
                </a:cubicBezTo>
                <a:cubicBezTo>
                  <a:pt x="165686" y="733710"/>
                  <a:pt x="81020" y="444786"/>
                  <a:pt x="63557" y="389223"/>
                </a:cubicBezTo>
                <a:cubicBezTo>
                  <a:pt x="46094" y="333660"/>
                  <a:pt x="91074" y="522044"/>
                  <a:pt x="85782" y="462248"/>
                </a:cubicBezTo>
                <a:cubicBezTo>
                  <a:pt x="80490" y="402452"/>
                  <a:pt x="-18993" y="-67448"/>
                  <a:pt x="3232" y="822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40DDE730-328E-38DA-1A8D-680DE5079BC4}"/>
              </a:ext>
            </a:extLst>
          </p:cNvPr>
          <p:cNvSpPr/>
          <p:nvPr/>
        </p:nvSpPr>
        <p:spPr>
          <a:xfrm>
            <a:off x="8476522" y="4013194"/>
            <a:ext cx="232613" cy="1191852"/>
          </a:xfrm>
          <a:custGeom>
            <a:avLst/>
            <a:gdLst>
              <a:gd name="connsiteX0" fmla="*/ 159478 w 232613"/>
              <a:gd name="connsiteY0" fmla="*/ 6 h 1191852"/>
              <a:gd name="connsiteX1" fmla="*/ 194403 w 232613"/>
              <a:gd name="connsiteY1" fmla="*/ 371481 h 1191852"/>
              <a:gd name="connsiteX2" fmla="*/ 89628 w 232613"/>
              <a:gd name="connsiteY2" fmla="*/ 612781 h 1191852"/>
              <a:gd name="connsiteX3" fmla="*/ 121378 w 232613"/>
              <a:gd name="connsiteY3" fmla="*/ 542931 h 1191852"/>
              <a:gd name="connsiteX4" fmla="*/ 86453 w 232613"/>
              <a:gd name="connsiteY4" fmla="*/ 749306 h 1191852"/>
              <a:gd name="connsiteX5" fmla="*/ 728 w 232613"/>
              <a:gd name="connsiteY5" fmla="*/ 1184281 h 1191852"/>
              <a:gd name="connsiteX6" fmla="*/ 51528 w 232613"/>
              <a:gd name="connsiteY6" fmla="*/ 987431 h 1191852"/>
              <a:gd name="connsiteX7" fmla="*/ 159478 w 232613"/>
              <a:gd name="connsiteY7" fmla="*/ 508006 h 1191852"/>
              <a:gd name="connsiteX8" fmla="*/ 232503 w 232613"/>
              <a:gd name="connsiteY8" fmla="*/ 361956 h 1191852"/>
              <a:gd name="connsiteX9" fmla="*/ 159478 w 232613"/>
              <a:gd name="connsiteY9" fmla="*/ 6 h 1191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2613" h="1191852">
                <a:moveTo>
                  <a:pt x="159478" y="6"/>
                </a:moveTo>
                <a:cubicBezTo>
                  <a:pt x="153128" y="1594"/>
                  <a:pt x="206045" y="269352"/>
                  <a:pt x="194403" y="371481"/>
                </a:cubicBezTo>
                <a:cubicBezTo>
                  <a:pt x="182761" y="473610"/>
                  <a:pt x="101799" y="584206"/>
                  <a:pt x="89628" y="612781"/>
                </a:cubicBezTo>
                <a:cubicBezTo>
                  <a:pt x="77457" y="641356"/>
                  <a:pt x="121907" y="520177"/>
                  <a:pt x="121378" y="542931"/>
                </a:cubicBezTo>
                <a:cubicBezTo>
                  <a:pt x="120849" y="565685"/>
                  <a:pt x="106561" y="642414"/>
                  <a:pt x="86453" y="749306"/>
                </a:cubicBezTo>
                <a:cubicBezTo>
                  <a:pt x="66345" y="856198"/>
                  <a:pt x="6549" y="1144594"/>
                  <a:pt x="728" y="1184281"/>
                </a:cubicBezTo>
                <a:cubicBezTo>
                  <a:pt x="-5093" y="1223968"/>
                  <a:pt x="25070" y="1100144"/>
                  <a:pt x="51528" y="987431"/>
                </a:cubicBezTo>
                <a:cubicBezTo>
                  <a:pt x="77986" y="874718"/>
                  <a:pt x="129315" y="612252"/>
                  <a:pt x="159478" y="508006"/>
                </a:cubicBezTo>
                <a:cubicBezTo>
                  <a:pt x="189641" y="403760"/>
                  <a:pt x="235149" y="444506"/>
                  <a:pt x="232503" y="361956"/>
                </a:cubicBezTo>
                <a:cubicBezTo>
                  <a:pt x="229857" y="279406"/>
                  <a:pt x="165828" y="-1582"/>
                  <a:pt x="159478" y="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E758416D-8A05-88DD-EB42-245BF4D5FB36}"/>
              </a:ext>
            </a:extLst>
          </p:cNvPr>
          <p:cNvSpPr/>
          <p:nvPr/>
        </p:nvSpPr>
        <p:spPr>
          <a:xfrm>
            <a:off x="8289901" y="4765657"/>
            <a:ext cx="1416489" cy="1226762"/>
          </a:xfrm>
          <a:custGeom>
            <a:avLst/>
            <a:gdLst>
              <a:gd name="connsiteX0" fmla="*/ 24 w 1416489"/>
              <a:gd name="connsiteY0" fmla="*/ 18 h 1226762"/>
              <a:gd name="connsiteX1" fmla="*/ 120674 w 1416489"/>
              <a:gd name="connsiteY1" fmla="*/ 495318 h 1226762"/>
              <a:gd name="connsiteX2" fmla="*/ 269899 w 1416489"/>
              <a:gd name="connsiteY2" fmla="*/ 708043 h 1226762"/>
              <a:gd name="connsiteX3" fmla="*/ 190524 w 1416489"/>
              <a:gd name="connsiteY3" fmla="*/ 628668 h 1226762"/>
              <a:gd name="connsiteX4" fmla="*/ 409599 w 1416489"/>
              <a:gd name="connsiteY4" fmla="*/ 847743 h 1226762"/>
              <a:gd name="connsiteX5" fmla="*/ 346099 w 1416489"/>
              <a:gd name="connsiteY5" fmla="*/ 819168 h 1226762"/>
              <a:gd name="connsiteX6" fmla="*/ 1235099 w 1416489"/>
              <a:gd name="connsiteY6" fmla="*/ 1177943 h 1226762"/>
              <a:gd name="connsiteX7" fmla="*/ 1416074 w 1416489"/>
              <a:gd name="connsiteY7" fmla="*/ 1206518 h 1226762"/>
              <a:gd name="connsiteX8" fmla="*/ 1282724 w 1416489"/>
              <a:gd name="connsiteY8" fmla="*/ 1225568 h 1226762"/>
              <a:gd name="connsiteX9" fmla="*/ 1216049 w 1416489"/>
              <a:gd name="connsiteY9" fmla="*/ 1171593 h 1226762"/>
              <a:gd name="connsiteX10" fmla="*/ 482624 w 1416489"/>
              <a:gd name="connsiteY10" fmla="*/ 876318 h 1226762"/>
              <a:gd name="connsiteX11" fmla="*/ 517549 w 1416489"/>
              <a:gd name="connsiteY11" fmla="*/ 895368 h 1226762"/>
              <a:gd name="connsiteX12" fmla="*/ 152424 w 1416489"/>
              <a:gd name="connsiteY12" fmla="*/ 590568 h 1226762"/>
              <a:gd name="connsiteX13" fmla="*/ 82574 w 1416489"/>
              <a:gd name="connsiteY13" fmla="*/ 390543 h 1226762"/>
              <a:gd name="connsiteX14" fmla="*/ 130199 w 1416489"/>
              <a:gd name="connsiteY14" fmla="*/ 476268 h 1226762"/>
              <a:gd name="connsiteX15" fmla="*/ 24 w 1416489"/>
              <a:gd name="connsiteY15" fmla="*/ 18 h 122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16489" h="1226762">
                <a:moveTo>
                  <a:pt x="24" y="18"/>
                </a:moveTo>
                <a:cubicBezTo>
                  <a:pt x="-1563" y="3193"/>
                  <a:pt x="75695" y="377314"/>
                  <a:pt x="120674" y="495318"/>
                </a:cubicBezTo>
                <a:cubicBezTo>
                  <a:pt x="165653" y="613322"/>
                  <a:pt x="258257" y="685818"/>
                  <a:pt x="269899" y="708043"/>
                </a:cubicBezTo>
                <a:cubicBezTo>
                  <a:pt x="281541" y="730268"/>
                  <a:pt x="190524" y="628668"/>
                  <a:pt x="190524" y="628668"/>
                </a:cubicBezTo>
                <a:cubicBezTo>
                  <a:pt x="213807" y="651951"/>
                  <a:pt x="383670" y="815993"/>
                  <a:pt x="409599" y="847743"/>
                </a:cubicBezTo>
                <a:cubicBezTo>
                  <a:pt x="435528" y="879493"/>
                  <a:pt x="346099" y="819168"/>
                  <a:pt x="346099" y="819168"/>
                </a:cubicBezTo>
                <a:cubicBezTo>
                  <a:pt x="483682" y="874201"/>
                  <a:pt x="1056770" y="1113385"/>
                  <a:pt x="1235099" y="1177943"/>
                </a:cubicBezTo>
                <a:cubicBezTo>
                  <a:pt x="1413428" y="1242501"/>
                  <a:pt x="1408137" y="1198581"/>
                  <a:pt x="1416074" y="1206518"/>
                </a:cubicBezTo>
                <a:cubicBezTo>
                  <a:pt x="1424011" y="1214455"/>
                  <a:pt x="1316061" y="1231389"/>
                  <a:pt x="1282724" y="1225568"/>
                </a:cubicBezTo>
                <a:cubicBezTo>
                  <a:pt x="1249387" y="1219747"/>
                  <a:pt x="1349399" y="1229801"/>
                  <a:pt x="1216049" y="1171593"/>
                </a:cubicBezTo>
                <a:cubicBezTo>
                  <a:pt x="1082699" y="1113385"/>
                  <a:pt x="599041" y="922355"/>
                  <a:pt x="482624" y="876318"/>
                </a:cubicBezTo>
                <a:cubicBezTo>
                  <a:pt x="366207" y="830281"/>
                  <a:pt x="572582" y="942993"/>
                  <a:pt x="517549" y="895368"/>
                </a:cubicBezTo>
                <a:cubicBezTo>
                  <a:pt x="462516" y="847743"/>
                  <a:pt x="224920" y="674705"/>
                  <a:pt x="152424" y="590568"/>
                </a:cubicBezTo>
                <a:cubicBezTo>
                  <a:pt x="79928" y="506431"/>
                  <a:pt x="86278" y="409593"/>
                  <a:pt x="82574" y="390543"/>
                </a:cubicBezTo>
                <a:cubicBezTo>
                  <a:pt x="78870" y="371493"/>
                  <a:pt x="145016" y="538710"/>
                  <a:pt x="130199" y="476268"/>
                </a:cubicBezTo>
                <a:cubicBezTo>
                  <a:pt x="115382" y="413826"/>
                  <a:pt x="1611" y="-3157"/>
                  <a:pt x="24" y="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4E1843C7-374A-D5F6-7EAC-5D168DC0BC06}"/>
              </a:ext>
            </a:extLst>
          </p:cNvPr>
          <p:cNvSpPr/>
          <p:nvPr/>
        </p:nvSpPr>
        <p:spPr>
          <a:xfrm>
            <a:off x="8192637" y="5224515"/>
            <a:ext cx="138920" cy="798289"/>
          </a:xfrm>
          <a:custGeom>
            <a:avLst/>
            <a:gdLst>
              <a:gd name="connsiteX0" fmla="*/ 2038 w 138920"/>
              <a:gd name="connsiteY0" fmla="*/ 1535 h 798289"/>
              <a:gd name="connsiteX1" fmla="*/ 43313 w 138920"/>
              <a:gd name="connsiteY1" fmla="*/ 360310 h 798289"/>
              <a:gd name="connsiteX2" fmla="*/ 135388 w 138920"/>
              <a:gd name="connsiteY2" fmla="*/ 779410 h 798289"/>
              <a:gd name="connsiteX3" fmla="*/ 109988 w 138920"/>
              <a:gd name="connsiteY3" fmla="*/ 677810 h 798289"/>
              <a:gd name="connsiteX4" fmla="*/ 17913 w 138920"/>
              <a:gd name="connsiteY4" fmla="*/ 249185 h 798289"/>
              <a:gd name="connsiteX5" fmla="*/ 2038 w 138920"/>
              <a:gd name="connsiteY5" fmla="*/ 1535 h 798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920" h="798289">
                <a:moveTo>
                  <a:pt x="2038" y="1535"/>
                </a:moveTo>
                <a:cubicBezTo>
                  <a:pt x="6271" y="20056"/>
                  <a:pt x="21088" y="230664"/>
                  <a:pt x="43313" y="360310"/>
                </a:cubicBezTo>
                <a:cubicBezTo>
                  <a:pt x="65538" y="489956"/>
                  <a:pt x="124276" y="726493"/>
                  <a:pt x="135388" y="779410"/>
                </a:cubicBezTo>
                <a:cubicBezTo>
                  <a:pt x="146501" y="832327"/>
                  <a:pt x="129567" y="766181"/>
                  <a:pt x="109988" y="677810"/>
                </a:cubicBezTo>
                <a:cubicBezTo>
                  <a:pt x="90409" y="589439"/>
                  <a:pt x="36963" y="362427"/>
                  <a:pt x="17913" y="249185"/>
                </a:cubicBezTo>
                <a:cubicBezTo>
                  <a:pt x="-1137" y="135943"/>
                  <a:pt x="-2195" y="-16986"/>
                  <a:pt x="2038" y="153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8B02A8C6-CECB-D539-C8C0-ED81EC4E1311}"/>
              </a:ext>
            </a:extLst>
          </p:cNvPr>
          <p:cNvSpPr/>
          <p:nvPr/>
        </p:nvSpPr>
        <p:spPr>
          <a:xfrm>
            <a:off x="8880534" y="5419572"/>
            <a:ext cx="460617" cy="1338518"/>
          </a:xfrm>
          <a:custGeom>
            <a:avLst/>
            <a:gdLst>
              <a:gd name="connsiteX0" fmla="*/ 53916 w 460617"/>
              <a:gd name="connsiteY0" fmla="*/ 153 h 1338518"/>
              <a:gd name="connsiteX1" fmla="*/ 336491 w 460617"/>
              <a:gd name="connsiteY1" fmla="*/ 314478 h 1338518"/>
              <a:gd name="connsiteX2" fmla="*/ 457141 w 460617"/>
              <a:gd name="connsiteY2" fmla="*/ 571653 h 1338518"/>
              <a:gd name="connsiteX3" fmla="*/ 428566 w 460617"/>
              <a:gd name="connsiteY3" fmla="*/ 495453 h 1338518"/>
              <a:gd name="connsiteX4" fmla="*/ 434916 w 460617"/>
              <a:gd name="connsiteY4" fmla="*/ 730403 h 1338518"/>
              <a:gd name="connsiteX5" fmla="*/ 406341 w 460617"/>
              <a:gd name="connsiteY5" fmla="*/ 924078 h 1338518"/>
              <a:gd name="connsiteX6" fmla="*/ 422216 w 460617"/>
              <a:gd name="connsiteY6" fmla="*/ 854228 h 1338518"/>
              <a:gd name="connsiteX7" fmla="*/ 323791 w 460617"/>
              <a:gd name="connsiteY7" fmla="*/ 1063778 h 1338518"/>
              <a:gd name="connsiteX8" fmla="*/ 231716 w 460617"/>
              <a:gd name="connsiteY8" fmla="*/ 1200303 h 1338518"/>
              <a:gd name="connsiteX9" fmla="*/ 3116 w 460617"/>
              <a:gd name="connsiteY9" fmla="*/ 1336828 h 1338518"/>
              <a:gd name="connsiteX10" fmla="*/ 111066 w 460617"/>
              <a:gd name="connsiteY10" fmla="*/ 1270153 h 1338518"/>
              <a:gd name="connsiteX11" fmla="*/ 279341 w 460617"/>
              <a:gd name="connsiteY11" fmla="*/ 1174903 h 1338518"/>
              <a:gd name="connsiteX12" fmla="*/ 222191 w 460617"/>
              <a:gd name="connsiteY12" fmla="*/ 1203478 h 1338518"/>
              <a:gd name="connsiteX13" fmla="*/ 425391 w 460617"/>
              <a:gd name="connsiteY13" fmla="*/ 882803 h 1338518"/>
              <a:gd name="connsiteX14" fmla="*/ 406341 w 460617"/>
              <a:gd name="connsiteY14" fmla="*/ 901853 h 1338518"/>
              <a:gd name="connsiteX15" fmla="*/ 431741 w 460617"/>
              <a:gd name="connsiteY15" fmla="*/ 473228 h 1338518"/>
              <a:gd name="connsiteX16" fmla="*/ 447616 w 460617"/>
              <a:gd name="connsiteY16" fmla="*/ 546253 h 1338518"/>
              <a:gd name="connsiteX17" fmla="*/ 317441 w 460617"/>
              <a:gd name="connsiteY17" fmla="*/ 254153 h 1338518"/>
              <a:gd name="connsiteX18" fmla="*/ 365066 w 460617"/>
              <a:gd name="connsiteY18" fmla="*/ 355753 h 1338518"/>
              <a:gd name="connsiteX19" fmla="*/ 53916 w 460617"/>
              <a:gd name="connsiteY19" fmla="*/ 153 h 133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0617" h="1338518">
                <a:moveTo>
                  <a:pt x="53916" y="153"/>
                </a:moveTo>
                <a:cubicBezTo>
                  <a:pt x="49154" y="-6726"/>
                  <a:pt x="269287" y="219228"/>
                  <a:pt x="336491" y="314478"/>
                </a:cubicBezTo>
                <a:cubicBezTo>
                  <a:pt x="403695" y="409728"/>
                  <a:pt x="441795" y="541491"/>
                  <a:pt x="457141" y="571653"/>
                </a:cubicBezTo>
                <a:cubicBezTo>
                  <a:pt x="472487" y="601816"/>
                  <a:pt x="432270" y="468995"/>
                  <a:pt x="428566" y="495453"/>
                </a:cubicBezTo>
                <a:cubicBezTo>
                  <a:pt x="424862" y="521911"/>
                  <a:pt x="438620" y="658966"/>
                  <a:pt x="434916" y="730403"/>
                </a:cubicBezTo>
                <a:cubicBezTo>
                  <a:pt x="431212" y="801840"/>
                  <a:pt x="408458" y="903441"/>
                  <a:pt x="406341" y="924078"/>
                </a:cubicBezTo>
                <a:cubicBezTo>
                  <a:pt x="404224" y="944715"/>
                  <a:pt x="435974" y="830945"/>
                  <a:pt x="422216" y="854228"/>
                </a:cubicBezTo>
                <a:cubicBezTo>
                  <a:pt x="408458" y="877511"/>
                  <a:pt x="355541" y="1006099"/>
                  <a:pt x="323791" y="1063778"/>
                </a:cubicBezTo>
                <a:cubicBezTo>
                  <a:pt x="292041" y="1121457"/>
                  <a:pt x="285162" y="1154795"/>
                  <a:pt x="231716" y="1200303"/>
                </a:cubicBezTo>
                <a:cubicBezTo>
                  <a:pt x="178270" y="1245811"/>
                  <a:pt x="23224" y="1325186"/>
                  <a:pt x="3116" y="1336828"/>
                </a:cubicBezTo>
                <a:cubicBezTo>
                  <a:pt x="-16992" y="1348470"/>
                  <a:pt x="65028" y="1297141"/>
                  <a:pt x="111066" y="1270153"/>
                </a:cubicBezTo>
                <a:cubicBezTo>
                  <a:pt x="157104" y="1243165"/>
                  <a:pt x="260820" y="1186016"/>
                  <a:pt x="279341" y="1174903"/>
                </a:cubicBezTo>
                <a:cubicBezTo>
                  <a:pt x="297862" y="1163791"/>
                  <a:pt x="197849" y="1252161"/>
                  <a:pt x="222191" y="1203478"/>
                </a:cubicBezTo>
                <a:cubicBezTo>
                  <a:pt x="246533" y="1154795"/>
                  <a:pt x="394699" y="933074"/>
                  <a:pt x="425391" y="882803"/>
                </a:cubicBezTo>
                <a:cubicBezTo>
                  <a:pt x="456083" y="832532"/>
                  <a:pt x="405283" y="970115"/>
                  <a:pt x="406341" y="901853"/>
                </a:cubicBezTo>
                <a:cubicBezTo>
                  <a:pt x="407399" y="833591"/>
                  <a:pt x="424862" y="532495"/>
                  <a:pt x="431741" y="473228"/>
                </a:cubicBezTo>
                <a:cubicBezTo>
                  <a:pt x="438620" y="413961"/>
                  <a:pt x="466666" y="582765"/>
                  <a:pt x="447616" y="546253"/>
                </a:cubicBezTo>
                <a:cubicBezTo>
                  <a:pt x="428566" y="509741"/>
                  <a:pt x="331199" y="285903"/>
                  <a:pt x="317441" y="254153"/>
                </a:cubicBezTo>
                <a:cubicBezTo>
                  <a:pt x="303683" y="222403"/>
                  <a:pt x="406870" y="397557"/>
                  <a:pt x="365066" y="355753"/>
                </a:cubicBezTo>
                <a:cubicBezTo>
                  <a:pt x="323262" y="313949"/>
                  <a:pt x="58678" y="7032"/>
                  <a:pt x="53916" y="15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E372EBA3-9E49-869A-BA86-43B9E1979591}"/>
              </a:ext>
            </a:extLst>
          </p:cNvPr>
          <p:cNvSpPr/>
          <p:nvPr/>
        </p:nvSpPr>
        <p:spPr>
          <a:xfrm>
            <a:off x="8073633" y="5326281"/>
            <a:ext cx="515296" cy="1344735"/>
          </a:xfrm>
          <a:custGeom>
            <a:avLst/>
            <a:gdLst>
              <a:gd name="connsiteX0" fmla="*/ 57542 w 515296"/>
              <a:gd name="connsiteY0" fmla="*/ 10894 h 1344735"/>
              <a:gd name="connsiteX1" fmla="*/ 60717 w 515296"/>
              <a:gd name="connsiteY1" fmla="*/ 290294 h 1344735"/>
              <a:gd name="connsiteX2" fmla="*/ 98817 w 515296"/>
              <a:gd name="connsiteY2" fmla="*/ 449044 h 1344735"/>
              <a:gd name="connsiteX3" fmla="*/ 63892 w 515296"/>
              <a:gd name="connsiteY3" fmla="*/ 337919 h 1344735"/>
              <a:gd name="connsiteX4" fmla="*/ 165492 w 515296"/>
              <a:gd name="connsiteY4" fmla="*/ 528419 h 1344735"/>
              <a:gd name="connsiteX5" fmla="*/ 117867 w 515296"/>
              <a:gd name="connsiteY5" fmla="*/ 655419 h 1344735"/>
              <a:gd name="connsiteX6" fmla="*/ 149617 w 515296"/>
              <a:gd name="connsiteY6" fmla="*/ 582394 h 1344735"/>
              <a:gd name="connsiteX7" fmla="*/ 98817 w 515296"/>
              <a:gd name="connsiteY7" fmla="*/ 823694 h 1344735"/>
              <a:gd name="connsiteX8" fmla="*/ 216292 w 515296"/>
              <a:gd name="connsiteY8" fmla="*/ 1017369 h 1344735"/>
              <a:gd name="connsiteX9" fmla="*/ 232167 w 515296"/>
              <a:gd name="connsiteY9" fmla="*/ 979269 h 1344735"/>
              <a:gd name="connsiteX10" fmla="*/ 511567 w 515296"/>
              <a:gd name="connsiteY10" fmla="*/ 1338044 h 1344735"/>
              <a:gd name="connsiteX11" fmla="*/ 381392 w 515296"/>
              <a:gd name="connsiteY11" fmla="*/ 1195169 h 1344735"/>
              <a:gd name="connsiteX12" fmla="*/ 216292 w 515296"/>
              <a:gd name="connsiteY12" fmla="*/ 972919 h 1344735"/>
              <a:gd name="connsiteX13" fmla="*/ 92467 w 515296"/>
              <a:gd name="connsiteY13" fmla="*/ 798294 h 1344735"/>
              <a:gd name="connsiteX14" fmla="*/ 171842 w 515296"/>
              <a:gd name="connsiteY14" fmla="*/ 585569 h 1344735"/>
              <a:gd name="connsiteX15" fmla="*/ 3567 w 515296"/>
              <a:gd name="connsiteY15" fmla="*/ 226794 h 1344735"/>
              <a:gd name="connsiteX16" fmla="*/ 57542 w 515296"/>
              <a:gd name="connsiteY16" fmla="*/ 299819 h 1344735"/>
              <a:gd name="connsiteX17" fmla="*/ 63892 w 515296"/>
              <a:gd name="connsiteY17" fmla="*/ 77569 h 1344735"/>
              <a:gd name="connsiteX18" fmla="*/ 57542 w 515296"/>
              <a:gd name="connsiteY18" fmla="*/ 10894 h 13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5296" h="1344735">
                <a:moveTo>
                  <a:pt x="57542" y="10894"/>
                </a:moveTo>
                <a:cubicBezTo>
                  <a:pt x="57013" y="46348"/>
                  <a:pt x="53838" y="217269"/>
                  <a:pt x="60717" y="290294"/>
                </a:cubicBezTo>
                <a:cubicBezTo>
                  <a:pt x="67596" y="363319"/>
                  <a:pt x="98288" y="441107"/>
                  <a:pt x="98817" y="449044"/>
                </a:cubicBezTo>
                <a:cubicBezTo>
                  <a:pt x="99346" y="456982"/>
                  <a:pt x="52780" y="324690"/>
                  <a:pt x="63892" y="337919"/>
                </a:cubicBezTo>
                <a:cubicBezTo>
                  <a:pt x="75004" y="351148"/>
                  <a:pt x="156496" y="475502"/>
                  <a:pt x="165492" y="528419"/>
                </a:cubicBezTo>
                <a:cubicBezTo>
                  <a:pt x="174488" y="581336"/>
                  <a:pt x="120513" y="646423"/>
                  <a:pt x="117867" y="655419"/>
                </a:cubicBezTo>
                <a:cubicBezTo>
                  <a:pt x="115221" y="664415"/>
                  <a:pt x="152792" y="554348"/>
                  <a:pt x="149617" y="582394"/>
                </a:cubicBezTo>
                <a:cubicBezTo>
                  <a:pt x="146442" y="610440"/>
                  <a:pt x="87705" y="751198"/>
                  <a:pt x="98817" y="823694"/>
                </a:cubicBezTo>
                <a:cubicBezTo>
                  <a:pt x="109930" y="896190"/>
                  <a:pt x="194067" y="991440"/>
                  <a:pt x="216292" y="1017369"/>
                </a:cubicBezTo>
                <a:cubicBezTo>
                  <a:pt x="238517" y="1043298"/>
                  <a:pt x="182955" y="925823"/>
                  <a:pt x="232167" y="979269"/>
                </a:cubicBezTo>
                <a:cubicBezTo>
                  <a:pt x="281379" y="1032715"/>
                  <a:pt x="486696" y="1302061"/>
                  <a:pt x="511567" y="1338044"/>
                </a:cubicBezTo>
                <a:cubicBezTo>
                  <a:pt x="536438" y="1374027"/>
                  <a:pt x="430605" y="1256023"/>
                  <a:pt x="381392" y="1195169"/>
                </a:cubicBezTo>
                <a:cubicBezTo>
                  <a:pt x="332180" y="1134315"/>
                  <a:pt x="264446" y="1039065"/>
                  <a:pt x="216292" y="972919"/>
                </a:cubicBezTo>
                <a:cubicBezTo>
                  <a:pt x="168138" y="906773"/>
                  <a:pt x="99875" y="862852"/>
                  <a:pt x="92467" y="798294"/>
                </a:cubicBezTo>
                <a:cubicBezTo>
                  <a:pt x="85059" y="733736"/>
                  <a:pt x="186659" y="680819"/>
                  <a:pt x="171842" y="585569"/>
                </a:cubicBezTo>
                <a:cubicBezTo>
                  <a:pt x="157025" y="490319"/>
                  <a:pt x="22617" y="274419"/>
                  <a:pt x="3567" y="226794"/>
                </a:cubicBezTo>
                <a:cubicBezTo>
                  <a:pt x="-15483" y="179169"/>
                  <a:pt x="47488" y="324690"/>
                  <a:pt x="57542" y="299819"/>
                </a:cubicBezTo>
                <a:cubicBezTo>
                  <a:pt x="67596" y="274948"/>
                  <a:pt x="62834" y="120961"/>
                  <a:pt x="63892" y="77569"/>
                </a:cubicBezTo>
                <a:cubicBezTo>
                  <a:pt x="64950" y="34177"/>
                  <a:pt x="58071" y="-24560"/>
                  <a:pt x="57542" y="1089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B571FAEE-21AF-272F-A8C6-1D163E36AD7C}"/>
              </a:ext>
            </a:extLst>
          </p:cNvPr>
          <p:cNvSpPr/>
          <p:nvPr/>
        </p:nvSpPr>
        <p:spPr>
          <a:xfrm>
            <a:off x="8219496" y="5818239"/>
            <a:ext cx="537305" cy="985587"/>
          </a:xfrm>
          <a:custGeom>
            <a:avLst/>
            <a:gdLst>
              <a:gd name="connsiteX0" fmla="*/ 6929 w 537305"/>
              <a:gd name="connsiteY0" fmla="*/ 7886 h 985587"/>
              <a:gd name="connsiteX1" fmla="*/ 45029 w 537305"/>
              <a:gd name="connsiteY1" fmla="*/ 45986 h 985587"/>
              <a:gd name="connsiteX2" fmla="*/ 413329 w 537305"/>
              <a:gd name="connsiteY2" fmla="*/ 426986 h 985587"/>
              <a:gd name="connsiteX3" fmla="*/ 495879 w 537305"/>
              <a:gd name="connsiteY3" fmla="*/ 604786 h 985587"/>
              <a:gd name="connsiteX4" fmla="*/ 454604 w 537305"/>
              <a:gd name="connsiteY4" fmla="*/ 519061 h 985587"/>
              <a:gd name="connsiteX5" fmla="*/ 518104 w 537305"/>
              <a:gd name="connsiteY5" fmla="*/ 668286 h 985587"/>
              <a:gd name="connsiteX6" fmla="*/ 486354 w 537305"/>
              <a:gd name="connsiteY6" fmla="*/ 795286 h 985587"/>
              <a:gd name="connsiteX7" fmla="*/ 159329 w 537305"/>
              <a:gd name="connsiteY7" fmla="*/ 982611 h 985587"/>
              <a:gd name="connsiteX8" fmla="*/ 333954 w 537305"/>
              <a:gd name="connsiteY8" fmla="*/ 903236 h 985587"/>
              <a:gd name="connsiteX9" fmla="*/ 533979 w 537305"/>
              <a:gd name="connsiteY9" fmla="*/ 807986 h 985587"/>
              <a:gd name="connsiteX10" fmla="*/ 451429 w 537305"/>
              <a:gd name="connsiteY10" fmla="*/ 560336 h 985587"/>
              <a:gd name="connsiteX11" fmla="*/ 353004 w 537305"/>
              <a:gd name="connsiteY11" fmla="*/ 420636 h 985587"/>
              <a:gd name="connsiteX12" fmla="*/ 222829 w 537305"/>
              <a:gd name="connsiteY12" fmla="*/ 284111 h 985587"/>
              <a:gd name="connsiteX13" fmla="*/ 343479 w 537305"/>
              <a:gd name="connsiteY13" fmla="*/ 350786 h 985587"/>
              <a:gd name="connsiteX14" fmla="*/ 213304 w 537305"/>
              <a:gd name="connsiteY14" fmla="*/ 230136 h 985587"/>
              <a:gd name="connsiteX15" fmla="*/ 6929 w 537305"/>
              <a:gd name="connsiteY15" fmla="*/ 7886 h 98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7305" h="985587">
                <a:moveTo>
                  <a:pt x="6929" y="7886"/>
                </a:moveTo>
                <a:cubicBezTo>
                  <a:pt x="-21117" y="-22806"/>
                  <a:pt x="45029" y="45986"/>
                  <a:pt x="45029" y="45986"/>
                </a:cubicBezTo>
                <a:cubicBezTo>
                  <a:pt x="112762" y="115836"/>
                  <a:pt x="338187" y="333853"/>
                  <a:pt x="413329" y="426986"/>
                </a:cubicBezTo>
                <a:cubicBezTo>
                  <a:pt x="488471" y="520119"/>
                  <a:pt x="489000" y="589440"/>
                  <a:pt x="495879" y="604786"/>
                </a:cubicBezTo>
                <a:cubicBezTo>
                  <a:pt x="502758" y="620132"/>
                  <a:pt x="450900" y="508478"/>
                  <a:pt x="454604" y="519061"/>
                </a:cubicBezTo>
                <a:cubicBezTo>
                  <a:pt x="458308" y="529644"/>
                  <a:pt x="512812" y="622249"/>
                  <a:pt x="518104" y="668286"/>
                </a:cubicBezTo>
                <a:cubicBezTo>
                  <a:pt x="523396" y="714324"/>
                  <a:pt x="546150" y="742899"/>
                  <a:pt x="486354" y="795286"/>
                </a:cubicBezTo>
                <a:cubicBezTo>
                  <a:pt x="426558" y="847673"/>
                  <a:pt x="184729" y="964619"/>
                  <a:pt x="159329" y="982611"/>
                </a:cubicBezTo>
                <a:cubicBezTo>
                  <a:pt x="133929" y="1000603"/>
                  <a:pt x="271512" y="932340"/>
                  <a:pt x="333954" y="903236"/>
                </a:cubicBezTo>
                <a:cubicBezTo>
                  <a:pt x="396396" y="874132"/>
                  <a:pt x="514400" y="865136"/>
                  <a:pt x="533979" y="807986"/>
                </a:cubicBezTo>
                <a:cubicBezTo>
                  <a:pt x="553558" y="750836"/>
                  <a:pt x="481591" y="624894"/>
                  <a:pt x="451429" y="560336"/>
                </a:cubicBezTo>
                <a:cubicBezTo>
                  <a:pt x="421267" y="495778"/>
                  <a:pt x="391104" y="466673"/>
                  <a:pt x="353004" y="420636"/>
                </a:cubicBezTo>
                <a:cubicBezTo>
                  <a:pt x="314904" y="374599"/>
                  <a:pt x="224416" y="295753"/>
                  <a:pt x="222829" y="284111"/>
                </a:cubicBezTo>
                <a:cubicBezTo>
                  <a:pt x="221242" y="272469"/>
                  <a:pt x="345066" y="359782"/>
                  <a:pt x="343479" y="350786"/>
                </a:cubicBezTo>
                <a:cubicBezTo>
                  <a:pt x="341892" y="341790"/>
                  <a:pt x="268337" y="287286"/>
                  <a:pt x="213304" y="230136"/>
                </a:cubicBezTo>
                <a:cubicBezTo>
                  <a:pt x="158271" y="172986"/>
                  <a:pt x="34975" y="38578"/>
                  <a:pt x="6929" y="788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0D5606E1-AE6B-6971-B7A3-C4819B0827C7}"/>
              </a:ext>
            </a:extLst>
          </p:cNvPr>
          <p:cNvSpPr/>
          <p:nvPr/>
        </p:nvSpPr>
        <p:spPr>
          <a:xfrm>
            <a:off x="8499993" y="5514478"/>
            <a:ext cx="524217" cy="1220659"/>
          </a:xfrm>
          <a:custGeom>
            <a:avLst/>
            <a:gdLst>
              <a:gd name="connsiteX0" fmla="*/ 18532 w 524217"/>
              <a:gd name="connsiteY0" fmla="*/ 92572 h 1220659"/>
              <a:gd name="connsiteX1" fmla="*/ 75682 w 524217"/>
              <a:gd name="connsiteY1" fmla="*/ 143372 h 1220659"/>
              <a:gd name="connsiteX2" fmla="*/ 488432 w 524217"/>
              <a:gd name="connsiteY2" fmla="*/ 806947 h 1220659"/>
              <a:gd name="connsiteX3" fmla="*/ 475732 w 524217"/>
              <a:gd name="connsiteY3" fmla="*/ 914897 h 1220659"/>
              <a:gd name="connsiteX4" fmla="*/ 250307 w 524217"/>
              <a:gd name="connsiteY4" fmla="*/ 1219697 h 1220659"/>
              <a:gd name="connsiteX5" fmla="*/ 418582 w 524217"/>
              <a:gd name="connsiteY5" fmla="*/ 1006972 h 1220659"/>
              <a:gd name="connsiteX6" fmla="*/ 501132 w 524217"/>
              <a:gd name="connsiteY6" fmla="*/ 886322 h 1220659"/>
              <a:gd name="connsiteX7" fmla="*/ 399532 w 524217"/>
              <a:gd name="connsiteY7" fmla="*/ 645022 h 1220659"/>
              <a:gd name="connsiteX8" fmla="*/ 34407 w 524217"/>
              <a:gd name="connsiteY8" fmla="*/ 32247 h 1220659"/>
              <a:gd name="connsiteX9" fmla="*/ 18532 w 524217"/>
              <a:gd name="connsiteY9" fmla="*/ 92572 h 1220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4217" h="1220659">
                <a:moveTo>
                  <a:pt x="18532" y="92572"/>
                </a:moveTo>
                <a:cubicBezTo>
                  <a:pt x="25411" y="111093"/>
                  <a:pt x="-2635" y="24309"/>
                  <a:pt x="75682" y="143372"/>
                </a:cubicBezTo>
                <a:cubicBezTo>
                  <a:pt x="153999" y="262435"/>
                  <a:pt x="421757" y="678360"/>
                  <a:pt x="488432" y="806947"/>
                </a:cubicBezTo>
                <a:cubicBezTo>
                  <a:pt x="555107" y="935535"/>
                  <a:pt x="515419" y="846105"/>
                  <a:pt x="475732" y="914897"/>
                </a:cubicBezTo>
                <a:cubicBezTo>
                  <a:pt x="436045" y="983689"/>
                  <a:pt x="259832" y="1204351"/>
                  <a:pt x="250307" y="1219697"/>
                </a:cubicBezTo>
                <a:cubicBezTo>
                  <a:pt x="240782" y="1235043"/>
                  <a:pt x="376778" y="1062535"/>
                  <a:pt x="418582" y="1006972"/>
                </a:cubicBezTo>
                <a:cubicBezTo>
                  <a:pt x="460386" y="951410"/>
                  <a:pt x="504307" y="946647"/>
                  <a:pt x="501132" y="886322"/>
                </a:cubicBezTo>
                <a:cubicBezTo>
                  <a:pt x="497957" y="825997"/>
                  <a:pt x="477320" y="787368"/>
                  <a:pt x="399532" y="645022"/>
                </a:cubicBezTo>
                <a:cubicBezTo>
                  <a:pt x="321745" y="502676"/>
                  <a:pt x="96319" y="124851"/>
                  <a:pt x="34407" y="32247"/>
                </a:cubicBezTo>
                <a:cubicBezTo>
                  <a:pt x="-27505" y="-60357"/>
                  <a:pt x="11653" y="74051"/>
                  <a:pt x="18532" y="925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07291665-F33B-0A5A-808D-D4C69EFA59D3}"/>
              </a:ext>
            </a:extLst>
          </p:cNvPr>
          <p:cNvSpPr/>
          <p:nvPr/>
        </p:nvSpPr>
        <p:spPr>
          <a:xfrm>
            <a:off x="5752958" y="3622663"/>
            <a:ext cx="646080" cy="1496320"/>
          </a:xfrm>
          <a:custGeom>
            <a:avLst/>
            <a:gdLst>
              <a:gd name="connsiteX0" fmla="*/ 142 w 646080"/>
              <a:gd name="connsiteY0" fmla="*/ 12 h 1496320"/>
              <a:gd name="connsiteX1" fmla="*/ 95392 w 646080"/>
              <a:gd name="connsiteY1" fmla="*/ 514362 h 1496320"/>
              <a:gd name="connsiteX2" fmla="*/ 231917 w 646080"/>
              <a:gd name="connsiteY2" fmla="*/ 876312 h 1496320"/>
              <a:gd name="connsiteX3" fmla="*/ 73167 w 646080"/>
              <a:gd name="connsiteY3" fmla="*/ 434987 h 1496320"/>
              <a:gd name="connsiteX4" fmla="*/ 184292 w 646080"/>
              <a:gd name="connsiteY4" fmla="*/ 736612 h 1496320"/>
              <a:gd name="connsiteX5" fmla="*/ 346217 w 646080"/>
              <a:gd name="connsiteY5" fmla="*/ 1127137 h 1496320"/>
              <a:gd name="connsiteX6" fmla="*/ 631967 w 646080"/>
              <a:gd name="connsiteY6" fmla="*/ 1479562 h 1496320"/>
              <a:gd name="connsiteX7" fmla="*/ 587517 w 646080"/>
              <a:gd name="connsiteY7" fmla="*/ 1422412 h 1496320"/>
              <a:gd name="connsiteX8" fmla="*/ 457342 w 646080"/>
              <a:gd name="connsiteY8" fmla="*/ 1270012 h 1496320"/>
              <a:gd name="connsiteX9" fmla="*/ 149367 w 646080"/>
              <a:gd name="connsiteY9" fmla="*/ 647712 h 1496320"/>
              <a:gd name="connsiteX10" fmla="*/ 212867 w 646080"/>
              <a:gd name="connsiteY10" fmla="*/ 742962 h 1496320"/>
              <a:gd name="connsiteX11" fmla="*/ 44592 w 646080"/>
              <a:gd name="connsiteY11" fmla="*/ 434987 h 1496320"/>
              <a:gd name="connsiteX12" fmla="*/ 73167 w 646080"/>
              <a:gd name="connsiteY12" fmla="*/ 498487 h 1496320"/>
              <a:gd name="connsiteX13" fmla="*/ 142 w 646080"/>
              <a:gd name="connsiteY13" fmla="*/ 12 h 149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46080" h="1496320">
                <a:moveTo>
                  <a:pt x="142" y="12"/>
                </a:moveTo>
                <a:cubicBezTo>
                  <a:pt x="3846" y="2658"/>
                  <a:pt x="56763" y="368312"/>
                  <a:pt x="95392" y="514362"/>
                </a:cubicBezTo>
                <a:cubicBezTo>
                  <a:pt x="134021" y="660412"/>
                  <a:pt x="235621" y="889541"/>
                  <a:pt x="231917" y="876312"/>
                </a:cubicBezTo>
                <a:cubicBezTo>
                  <a:pt x="228213" y="863083"/>
                  <a:pt x="81105" y="458270"/>
                  <a:pt x="73167" y="434987"/>
                </a:cubicBezTo>
                <a:cubicBezTo>
                  <a:pt x="65230" y="411704"/>
                  <a:pt x="138784" y="621254"/>
                  <a:pt x="184292" y="736612"/>
                </a:cubicBezTo>
                <a:cubicBezTo>
                  <a:pt x="229800" y="851970"/>
                  <a:pt x="271605" y="1003312"/>
                  <a:pt x="346217" y="1127137"/>
                </a:cubicBezTo>
                <a:cubicBezTo>
                  <a:pt x="420829" y="1250962"/>
                  <a:pt x="591750" y="1430350"/>
                  <a:pt x="631967" y="1479562"/>
                </a:cubicBezTo>
                <a:cubicBezTo>
                  <a:pt x="672184" y="1528774"/>
                  <a:pt x="616621" y="1457337"/>
                  <a:pt x="587517" y="1422412"/>
                </a:cubicBezTo>
                <a:cubicBezTo>
                  <a:pt x="558413" y="1387487"/>
                  <a:pt x="530367" y="1399129"/>
                  <a:pt x="457342" y="1270012"/>
                </a:cubicBezTo>
                <a:cubicBezTo>
                  <a:pt x="384317" y="1140895"/>
                  <a:pt x="190113" y="735554"/>
                  <a:pt x="149367" y="647712"/>
                </a:cubicBezTo>
                <a:cubicBezTo>
                  <a:pt x="108621" y="559870"/>
                  <a:pt x="230329" y="778416"/>
                  <a:pt x="212867" y="742962"/>
                </a:cubicBezTo>
                <a:cubicBezTo>
                  <a:pt x="195405" y="707508"/>
                  <a:pt x="67875" y="475733"/>
                  <a:pt x="44592" y="434987"/>
                </a:cubicBezTo>
                <a:cubicBezTo>
                  <a:pt x="21309" y="394241"/>
                  <a:pt x="80046" y="571512"/>
                  <a:pt x="73167" y="498487"/>
                </a:cubicBezTo>
                <a:cubicBezTo>
                  <a:pt x="66288" y="425462"/>
                  <a:pt x="-3562" y="-2634"/>
                  <a:pt x="142" y="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CE4EB56D-ACED-4186-977A-E00F9604B401}"/>
              </a:ext>
            </a:extLst>
          </p:cNvPr>
          <p:cNvSpPr/>
          <p:nvPr/>
        </p:nvSpPr>
        <p:spPr>
          <a:xfrm>
            <a:off x="5487497" y="4670423"/>
            <a:ext cx="494250" cy="634379"/>
          </a:xfrm>
          <a:custGeom>
            <a:avLst/>
            <a:gdLst>
              <a:gd name="connsiteX0" fmla="*/ 494203 w 494250"/>
              <a:gd name="connsiteY0" fmla="*/ 2 h 634379"/>
              <a:gd name="connsiteX1" fmla="*/ 348153 w 494250"/>
              <a:gd name="connsiteY1" fmla="*/ 327027 h 634379"/>
              <a:gd name="connsiteX2" fmla="*/ 252903 w 494250"/>
              <a:gd name="connsiteY2" fmla="*/ 485777 h 634379"/>
              <a:gd name="connsiteX3" fmla="*/ 2078 w 494250"/>
              <a:gd name="connsiteY3" fmla="*/ 631827 h 634379"/>
              <a:gd name="connsiteX4" fmla="*/ 141778 w 494250"/>
              <a:gd name="connsiteY4" fmla="*/ 571502 h 634379"/>
              <a:gd name="connsiteX5" fmla="*/ 291003 w 494250"/>
              <a:gd name="connsiteY5" fmla="*/ 479427 h 634379"/>
              <a:gd name="connsiteX6" fmla="*/ 252903 w 494250"/>
              <a:gd name="connsiteY6" fmla="*/ 488952 h 634379"/>
              <a:gd name="connsiteX7" fmla="*/ 306878 w 494250"/>
              <a:gd name="connsiteY7" fmla="*/ 393702 h 634379"/>
              <a:gd name="connsiteX8" fmla="*/ 246553 w 494250"/>
              <a:gd name="connsiteY8" fmla="*/ 428627 h 634379"/>
              <a:gd name="connsiteX9" fmla="*/ 357678 w 494250"/>
              <a:gd name="connsiteY9" fmla="*/ 288927 h 634379"/>
              <a:gd name="connsiteX10" fmla="*/ 332278 w 494250"/>
              <a:gd name="connsiteY10" fmla="*/ 320677 h 634379"/>
              <a:gd name="connsiteX11" fmla="*/ 494203 w 494250"/>
              <a:gd name="connsiteY11" fmla="*/ 2 h 63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4250" h="634379">
                <a:moveTo>
                  <a:pt x="494203" y="2"/>
                </a:moveTo>
                <a:cubicBezTo>
                  <a:pt x="496849" y="1060"/>
                  <a:pt x="388370" y="246065"/>
                  <a:pt x="348153" y="327027"/>
                </a:cubicBezTo>
                <a:cubicBezTo>
                  <a:pt x="307936" y="407989"/>
                  <a:pt x="310582" y="434977"/>
                  <a:pt x="252903" y="485777"/>
                </a:cubicBezTo>
                <a:cubicBezTo>
                  <a:pt x="195224" y="536577"/>
                  <a:pt x="20599" y="617540"/>
                  <a:pt x="2078" y="631827"/>
                </a:cubicBezTo>
                <a:cubicBezTo>
                  <a:pt x="-16443" y="646114"/>
                  <a:pt x="93624" y="596902"/>
                  <a:pt x="141778" y="571502"/>
                </a:cubicBezTo>
                <a:cubicBezTo>
                  <a:pt x="189932" y="546102"/>
                  <a:pt x="272482" y="493185"/>
                  <a:pt x="291003" y="479427"/>
                </a:cubicBezTo>
                <a:cubicBezTo>
                  <a:pt x="309524" y="465669"/>
                  <a:pt x="250257" y="503239"/>
                  <a:pt x="252903" y="488952"/>
                </a:cubicBezTo>
                <a:cubicBezTo>
                  <a:pt x="255549" y="474665"/>
                  <a:pt x="307936" y="403756"/>
                  <a:pt x="306878" y="393702"/>
                </a:cubicBezTo>
                <a:cubicBezTo>
                  <a:pt x="305820" y="383648"/>
                  <a:pt x="238086" y="446089"/>
                  <a:pt x="246553" y="428627"/>
                </a:cubicBezTo>
                <a:cubicBezTo>
                  <a:pt x="255020" y="411165"/>
                  <a:pt x="343390" y="306919"/>
                  <a:pt x="357678" y="288927"/>
                </a:cubicBezTo>
                <a:cubicBezTo>
                  <a:pt x="371966" y="270935"/>
                  <a:pt x="308995" y="363010"/>
                  <a:pt x="332278" y="320677"/>
                </a:cubicBezTo>
                <a:cubicBezTo>
                  <a:pt x="355561" y="278344"/>
                  <a:pt x="491557" y="-1056"/>
                  <a:pt x="494203" y="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833BA0D7-ACB3-85A7-0FC9-8588E09A04EF}"/>
              </a:ext>
            </a:extLst>
          </p:cNvPr>
          <p:cNvSpPr/>
          <p:nvPr/>
        </p:nvSpPr>
        <p:spPr>
          <a:xfrm>
            <a:off x="8709000" y="4606897"/>
            <a:ext cx="144247" cy="750607"/>
          </a:xfrm>
          <a:custGeom>
            <a:avLst/>
            <a:gdLst>
              <a:gd name="connsiteX0" fmla="*/ 25 w 144247"/>
              <a:gd name="connsiteY0" fmla="*/ 28 h 750607"/>
              <a:gd name="connsiteX1" fmla="*/ 130200 w 144247"/>
              <a:gd name="connsiteY1" fmla="*/ 238153 h 750607"/>
              <a:gd name="connsiteX2" fmla="*/ 22250 w 144247"/>
              <a:gd name="connsiteY2" fmla="*/ 746153 h 750607"/>
              <a:gd name="connsiteX3" fmla="*/ 88925 w 144247"/>
              <a:gd name="connsiteY3" fmla="*/ 473103 h 750607"/>
              <a:gd name="connsiteX4" fmla="*/ 142900 w 144247"/>
              <a:gd name="connsiteY4" fmla="*/ 250853 h 750607"/>
              <a:gd name="connsiteX5" fmla="*/ 25 w 144247"/>
              <a:gd name="connsiteY5" fmla="*/ 28 h 75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247" h="750607">
                <a:moveTo>
                  <a:pt x="25" y="28"/>
                </a:moveTo>
                <a:cubicBezTo>
                  <a:pt x="-2092" y="-2089"/>
                  <a:pt x="126496" y="113799"/>
                  <a:pt x="130200" y="238153"/>
                </a:cubicBezTo>
                <a:cubicBezTo>
                  <a:pt x="133904" y="362507"/>
                  <a:pt x="29129" y="706995"/>
                  <a:pt x="22250" y="746153"/>
                </a:cubicBezTo>
                <a:cubicBezTo>
                  <a:pt x="15371" y="785311"/>
                  <a:pt x="68817" y="555653"/>
                  <a:pt x="88925" y="473103"/>
                </a:cubicBezTo>
                <a:cubicBezTo>
                  <a:pt x="109033" y="390553"/>
                  <a:pt x="152425" y="325465"/>
                  <a:pt x="142900" y="250853"/>
                </a:cubicBezTo>
                <a:cubicBezTo>
                  <a:pt x="133375" y="176241"/>
                  <a:pt x="2142" y="2145"/>
                  <a:pt x="25" y="2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2FB054AC-A843-9A2D-DB34-2D077D1A145A}"/>
              </a:ext>
            </a:extLst>
          </p:cNvPr>
          <p:cNvSpPr/>
          <p:nvPr/>
        </p:nvSpPr>
        <p:spPr>
          <a:xfrm>
            <a:off x="8222922" y="4910682"/>
            <a:ext cx="469193" cy="1398101"/>
          </a:xfrm>
          <a:custGeom>
            <a:avLst/>
            <a:gdLst>
              <a:gd name="connsiteX0" fmla="*/ 328 w 469193"/>
              <a:gd name="connsiteY0" fmla="*/ 1043 h 1398101"/>
              <a:gd name="connsiteX1" fmla="*/ 162253 w 469193"/>
              <a:gd name="connsiteY1" fmla="*/ 607468 h 1398101"/>
              <a:gd name="connsiteX2" fmla="*/ 397203 w 469193"/>
              <a:gd name="connsiteY2" fmla="*/ 1121818 h 1398101"/>
              <a:gd name="connsiteX3" fmla="*/ 321003 w 469193"/>
              <a:gd name="connsiteY3" fmla="*/ 1001168 h 1398101"/>
              <a:gd name="connsiteX4" fmla="*/ 467053 w 469193"/>
              <a:gd name="connsiteY4" fmla="*/ 1394868 h 1398101"/>
              <a:gd name="connsiteX5" fmla="*/ 394028 w 469193"/>
              <a:gd name="connsiteY5" fmla="*/ 1163093 h 1398101"/>
              <a:gd name="connsiteX6" fmla="*/ 206703 w 469193"/>
              <a:gd name="connsiteY6" fmla="*/ 728118 h 1398101"/>
              <a:gd name="connsiteX7" fmla="*/ 203528 w 469193"/>
              <a:gd name="connsiteY7" fmla="*/ 759868 h 1398101"/>
              <a:gd name="connsiteX8" fmla="*/ 328 w 469193"/>
              <a:gd name="connsiteY8" fmla="*/ 1043 h 139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9193" h="1398101">
                <a:moveTo>
                  <a:pt x="328" y="1043"/>
                </a:moveTo>
                <a:cubicBezTo>
                  <a:pt x="-6551" y="-24357"/>
                  <a:pt x="96107" y="420672"/>
                  <a:pt x="162253" y="607468"/>
                </a:cubicBezTo>
                <a:cubicBezTo>
                  <a:pt x="228399" y="794264"/>
                  <a:pt x="370745" y="1056201"/>
                  <a:pt x="397203" y="1121818"/>
                </a:cubicBezTo>
                <a:cubicBezTo>
                  <a:pt x="423661" y="1187435"/>
                  <a:pt x="309361" y="955660"/>
                  <a:pt x="321003" y="1001168"/>
                </a:cubicBezTo>
                <a:cubicBezTo>
                  <a:pt x="332645" y="1046676"/>
                  <a:pt x="454882" y="1367881"/>
                  <a:pt x="467053" y="1394868"/>
                </a:cubicBezTo>
                <a:cubicBezTo>
                  <a:pt x="479224" y="1421856"/>
                  <a:pt x="437420" y="1274218"/>
                  <a:pt x="394028" y="1163093"/>
                </a:cubicBezTo>
                <a:cubicBezTo>
                  <a:pt x="350636" y="1051968"/>
                  <a:pt x="238453" y="795322"/>
                  <a:pt x="206703" y="728118"/>
                </a:cubicBezTo>
                <a:cubicBezTo>
                  <a:pt x="174953" y="660914"/>
                  <a:pt x="240040" y="874168"/>
                  <a:pt x="203528" y="759868"/>
                </a:cubicBezTo>
                <a:cubicBezTo>
                  <a:pt x="167016" y="645568"/>
                  <a:pt x="7207" y="26443"/>
                  <a:pt x="328" y="10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141598BD-7F91-7676-3788-53436E73989C}"/>
              </a:ext>
            </a:extLst>
          </p:cNvPr>
          <p:cNvSpPr/>
          <p:nvPr/>
        </p:nvSpPr>
        <p:spPr>
          <a:xfrm>
            <a:off x="6492232" y="1225550"/>
            <a:ext cx="1098263" cy="174293"/>
          </a:xfrm>
          <a:custGeom>
            <a:avLst/>
            <a:gdLst>
              <a:gd name="connsiteX0" fmla="*/ 16518 w 1098263"/>
              <a:gd name="connsiteY0" fmla="*/ 171450 h 174293"/>
              <a:gd name="connsiteX1" fmla="*/ 807093 w 1098263"/>
              <a:gd name="connsiteY1" fmla="*/ 3175 h 174293"/>
              <a:gd name="connsiteX2" fmla="*/ 1080143 w 1098263"/>
              <a:gd name="connsiteY2" fmla="*/ 60325 h 174293"/>
              <a:gd name="connsiteX3" fmla="*/ 1038868 w 1098263"/>
              <a:gd name="connsiteY3" fmla="*/ 38100 h 174293"/>
              <a:gd name="connsiteX4" fmla="*/ 765818 w 1098263"/>
              <a:gd name="connsiteY4" fmla="*/ 0 h 174293"/>
              <a:gd name="connsiteX5" fmla="*/ 492768 w 1098263"/>
              <a:gd name="connsiteY5" fmla="*/ 38100 h 174293"/>
              <a:gd name="connsiteX6" fmla="*/ 695968 w 1098263"/>
              <a:gd name="connsiteY6" fmla="*/ 6350 h 174293"/>
              <a:gd name="connsiteX7" fmla="*/ 305443 w 1098263"/>
              <a:gd name="connsiteY7" fmla="*/ 101600 h 174293"/>
              <a:gd name="connsiteX8" fmla="*/ 16518 w 1098263"/>
              <a:gd name="connsiteY8" fmla="*/ 171450 h 17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8263" h="174293">
                <a:moveTo>
                  <a:pt x="16518" y="171450"/>
                </a:moveTo>
                <a:cubicBezTo>
                  <a:pt x="100126" y="155046"/>
                  <a:pt x="629822" y="21696"/>
                  <a:pt x="807093" y="3175"/>
                </a:cubicBezTo>
                <a:cubicBezTo>
                  <a:pt x="984364" y="-15346"/>
                  <a:pt x="1041514" y="54504"/>
                  <a:pt x="1080143" y="60325"/>
                </a:cubicBezTo>
                <a:cubicBezTo>
                  <a:pt x="1118772" y="66146"/>
                  <a:pt x="1091256" y="48154"/>
                  <a:pt x="1038868" y="38100"/>
                </a:cubicBezTo>
                <a:cubicBezTo>
                  <a:pt x="986481" y="28046"/>
                  <a:pt x="856835" y="0"/>
                  <a:pt x="765818" y="0"/>
                </a:cubicBezTo>
                <a:cubicBezTo>
                  <a:pt x="674801" y="0"/>
                  <a:pt x="504410" y="37042"/>
                  <a:pt x="492768" y="38100"/>
                </a:cubicBezTo>
                <a:cubicBezTo>
                  <a:pt x="481126" y="39158"/>
                  <a:pt x="727189" y="-4233"/>
                  <a:pt x="695968" y="6350"/>
                </a:cubicBezTo>
                <a:cubicBezTo>
                  <a:pt x="664747" y="16933"/>
                  <a:pt x="422918" y="74083"/>
                  <a:pt x="305443" y="101600"/>
                </a:cubicBezTo>
                <a:cubicBezTo>
                  <a:pt x="187968" y="129117"/>
                  <a:pt x="-67090" y="187854"/>
                  <a:pt x="16518" y="1714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81F59E13-34B2-457F-1EA2-AA531C5FBA7B}"/>
              </a:ext>
            </a:extLst>
          </p:cNvPr>
          <p:cNvSpPr/>
          <p:nvPr/>
        </p:nvSpPr>
        <p:spPr>
          <a:xfrm>
            <a:off x="7614061" y="1215057"/>
            <a:ext cx="935223" cy="1013401"/>
          </a:xfrm>
          <a:custGeom>
            <a:avLst/>
            <a:gdLst>
              <a:gd name="connsiteX0" fmla="*/ 37689 w 935223"/>
              <a:gd name="connsiteY0" fmla="*/ 23193 h 1013401"/>
              <a:gd name="connsiteX1" fmla="*/ 85314 w 935223"/>
              <a:gd name="connsiteY1" fmla="*/ 80343 h 1013401"/>
              <a:gd name="connsiteX2" fmla="*/ 501239 w 935223"/>
              <a:gd name="connsiteY2" fmla="*/ 388318 h 1013401"/>
              <a:gd name="connsiteX3" fmla="*/ 488539 w 935223"/>
              <a:gd name="connsiteY3" fmla="*/ 340693 h 1013401"/>
              <a:gd name="connsiteX4" fmla="*/ 761589 w 935223"/>
              <a:gd name="connsiteY4" fmla="*/ 728043 h 1013401"/>
              <a:gd name="connsiteX5" fmla="*/ 923514 w 935223"/>
              <a:gd name="connsiteY5" fmla="*/ 997918 h 1013401"/>
              <a:gd name="connsiteX6" fmla="*/ 882239 w 935223"/>
              <a:gd name="connsiteY6" fmla="*/ 918543 h 1013401"/>
              <a:gd name="connsiteX7" fmla="*/ 561564 w 935223"/>
              <a:gd name="connsiteY7" fmla="*/ 407368 h 1013401"/>
              <a:gd name="connsiteX8" fmla="*/ 472664 w 935223"/>
              <a:gd name="connsiteY8" fmla="*/ 327993 h 1013401"/>
              <a:gd name="connsiteX9" fmla="*/ 526639 w 935223"/>
              <a:gd name="connsiteY9" fmla="*/ 407368 h 1013401"/>
              <a:gd name="connsiteX10" fmla="*/ 37689 w 935223"/>
              <a:gd name="connsiteY10" fmla="*/ 23193 h 101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5223" h="1013401">
                <a:moveTo>
                  <a:pt x="37689" y="23193"/>
                </a:moveTo>
                <a:cubicBezTo>
                  <a:pt x="-35865" y="-31311"/>
                  <a:pt x="8056" y="19489"/>
                  <a:pt x="85314" y="80343"/>
                </a:cubicBezTo>
                <a:cubicBezTo>
                  <a:pt x="162572" y="141197"/>
                  <a:pt x="434035" y="344926"/>
                  <a:pt x="501239" y="388318"/>
                </a:cubicBezTo>
                <a:cubicBezTo>
                  <a:pt x="568443" y="431710"/>
                  <a:pt x="445147" y="284072"/>
                  <a:pt x="488539" y="340693"/>
                </a:cubicBezTo>
                <a:cubicBezTo>
                  <a:pt x="531931" y="397314"/>
                  <a:pt x="689093" y="618506"/>
                  <a:pt x="761589" y="728043"/>
                </a:cubicBezTo>
                <a:cubicBezTo>
                  <a:pt x="834085" y="837580"/>
                  <a:pt x="903406" y="966168"/>
                  <a:pt x="923514" y="997918"/>
                </a:cubicBezTo>
                <a:cubicBezTo>
                  <a:pt x="943622" y="1029668"/>
                  <a:pt x="942564" y="1016968"/>
                  <a:pt x="882239" y="918543"/>
                </a:cubicBezTo>
                <a:cubicBezTo>
                  <a:pt x="821914" y="820118"/>
                  <a:pt x="629827" y="505793"/>
                  <a:pt x="561564" y="407368"/>
                </a:cubicBezTo>
                <a:cubicBezTo>
                  <a:pt x="493301" y="308943"/>
                  <a:pt x="478485" y="327993"/>
                  <a:pt x="472664" y="327993"/>
                </a:cubicBezTo>
                <a:cubicBezTo>
                  <a:pt x="466843" y="327993"/>
                  <a:pt x="595960" y="456580"/>
                  <a:pt x="526639" y="407368"/>
                </a:cubicBezTo>
                <a:cubicBezTo>
                  <a:pt x="457318" y="358156"/>
                  <a:pt x="111243" y="77697"/>
                  <a:pt x="37689" y="2319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40BB35B2-9FD6-FE2B-93CC-0E2EDC72A33E}"/>
              </a:ext>
            </a:extLst>
          </p:cNvPr>
          <p:cNvSpPr/>
          <p:nvPr/>
        </p:nvSpPr>
        <p:spPr>
          <a:xfrm>
            <a:off x="7277100" y="1019175"/>
            <a:ext cx="1037028" cy="1050362"/>
          </a:xfrm>
          <a:custGeom>
            <a:avLst/>
            <a:gdLst>
              <a:gd name="connsiteX0" fmla="*/ 0 w 1037028"/>
              <a:gd name="connsiteY0" fmla="*/ 0 h 1050362"/>
              <a:gd name="connsiteX1" fmla="*/ 501650 w 1037028"/>
              <a:gd name="connsiteY1" fmla="*/ 425450 h 1050362"/>
              <a:gd name="connsiteX2" fmla="*/ 514350 w 1037028"/>
              <a:gd name="connsiteY2" fmla="*/ 403225 h 1050362"/>
              <a:gd name="connsiteX3" fmla="*/ 1000125 w 1037028"/>
              <a:gd name="connsiteY3" fmla="*/ 1006475 h 1050362"/>
              <a:gd name="connsiteX4" fmla="*/ 962025 w 1037028"/>
              <a:gd name="connsiteY4" fmla="*/ 949325 h 1050362"/>
              <a:gd name="connsiteX5" fmla="*/ 635000 w 1037028"/>
              <a:gd name="connsiteY5" fmla="*/ 514350 h 1050362"/>
              <a:gd name="connsiteX6" fmla="*/ 409575 w 1037028"/>
              <a:gd name="connsiteY6" fmla="*/ 327025 h 1050362"/>
              <a:gd name="connsiteX7" fmla="*/ 463550 w 1037028"/>
              <a:gd name="connsiteY7" fmla="*/ 400050 h 1050362"/>
              <a:gd name="connsiteX8" fmla="*/ 0 w 1037028"/>
              <a:gd name="connsiteY8" fmla="*/ 0 h 105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37028" h="1050362">
                <a:moveTo>
                  <a:pt x="0" y="0"/>
                </a:moveTo>
                <a:cubicBezTo>
                  <a:pt x="6350" y="4233"/>
                  <a:pt x="415925" y="358246"/>
                  <a:pt x="501650" y="425450"/>
                </a:cubicBezTo>
                <a:cubicBezTo>
                  <a:pt x="587375" y="492654"/>
                  <a:pt x="431271" y="306388"/>
                  <a:pt x="514350" y="403225"/>
                </a:cubicBezTo>
                <a:cubicBezTo>
                  <a:pt x="597429" y="500063"/>
                  <a:pt x="925513" y="915458"/>
                  <a:pt x="1000125" y="1006475"/>
                </a:cubicBezTo>
                <a:cubicBezTo>
                  <a:pt x="1074737" y="1097492"/>
                  <a:pt x="1022879" y="1031346"/>
                  <a:pt x="962025" y="949325"/>
                </a:cubicBezTo>
                <a:cubicBezTo>
                  <a:pt x="901171" y="867304"/>
                  <a:pt x="727075" y="618067"/>
                  <a:pt x="635000" y="514350"/>
                </a:cubicBezTo>
                <a:cubicBezTo>
                  <a:pt x="542925" y="410633"/>
                  <a:pt x="438150" y="346075"/>
                  <a:pt x="409575" y="327025"/>
                </a:cubicBezTo>
                <a:cubicBezTo>
                  <a:pt x="381000" y="307975"/>
                  <a:pt x="525462" y="453496"/>
                  <a:pt x="463550" y="400050"/>
                </a:cubicBez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EAD05847-40C3-0768-FE71-5E73D342E4ED}"/>
              </a:ext>
            </a:extLst>
          </p:cNvPr>
          <p:cNvSpPr/>
          <p:nvPr/>
        </p:nvSpPr>
        <p:spPr>
          <a:xfrm>
            <a:off x="6410289" y="1098983"/>
            <a:ext cx="1484753" cy="557626"/>
          </a:xfrm>
          <a:custGeom>
            <a:avLst/>
            <a:gdLst>
              <a:gd name="connsiteX0" fmla="*/ 36 w 1484753"/>
              <a:gd name="connsiteY0" fmla="*/ 355167 h 557626"/>
              <a:gd name="connsiteX1" fmla="*/ 847761 w 1484753"/>
              <a:gd name="connsiteY1" fmla="*/ 56717 h 557626"/>
              <a:gd name="connsiteX2" fmla="*/ 990636 w 1484753"/>
              <a:gd name="connsiteY2" fmla="*/ 50367 h 557626"/>
              <a:gd name="connsiteX3" fmla="*/ 895386 w 1484753"/>
              <a:gd name="connsiteY3" fmla="*/ 37667 h 557626"/>
              <a:gd name="connsiteX4" fmla="*/ 1168436 w 1484753"/>
              <a:gd name="connsiteY4" fmla="*/ 180542 h 557626"/>
              <a:gd name="connsiteX5" fmla="*/ 1473236 w 1484753"/>
              <a:gd name="connsiteY5" fmla="*/ 552017 h 557626"/>
              <a:gd name="connsiteX6" fmla="*/ 1377986 w 1484753"/>
              <a:gd name="connsiteY6" fmla="*/ 377392 h 557626"/>
              <a:gd name="connsiteX7" fmla="*/ 981111 w 1484753"/>
              <a:gd name="connsiteY7" fmla="*/ 15442 h 557626"/>
              <a:gd name="connsiteX8" fmla="*/ 1031911 w 1484753"/>
              <a:gd name="connsiteY8" fmla="*/ 66242 h 557626"/>
              <a:gd name="connsiteX9" fmla="*/ 882686 w 1484753"/>
              <a:gd name="connsiteY9" fmla="*/ 63067 h 557626"/>
              <a:gd name="connsiteX10" fmla="*/ 36 w 1484753"/>
              <a:gd name="connsiteY10" fmla="*/ 355167 h 557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84753" h="557626">
                <a:moveTo>
                  <a:pt x="36" y="355167"/>
                </a:moveTo>
                <a:cubicBezTo>
                  <a:pt x="-5785" y="354109"/>
                  <a:pt x="682661" y="107517"/>
                  <a:pt x="847761" y="56717"/>
                </a:cubicBezTo>
                <a:cubicBezTo>
                  <a:pt x="1012861" y="5917"/>
                  <a:pt x="982698" y="53542"/>
                  <a:pt x="990636" y="50367"/>
                </a:cubicBezTo>
                <a:cubicBezTo>
                  <a:pt x="998574" y="47192"/>
                  <a:pt x="865753" y="15971"/>
                  <a:pt x="895386" y="37667"/>
                </a:cubicBezTo>
                <a:cubicBezTo>
                  <a:pt x="925019" y="59363"/>
                  <a:pt x="1072128" y="94817"/>
                  <a:pt x="1168436" y="180542"/>
                </a:cubicBezTo>
                <a:cubicBezTo>
                  <a:pt x="1264744" y="266267"/>
                  <a:pt x="1438311" y="519209"/>
                  <a:pt x="1473236" y="552017"/>
                </a:cubicBezTo>
                <a:cubicBezTo>
                  <a:pt x="1508161" y="584825"/>
                  <a:pt x="1460007" y="466821"/>
                  <a:pt x="1377986" y="377392"/>
                </a:cubicBezTo>
                <a:cubicBezTo>
                  <a:pt x="1295965" y="287963"/>
                  <a:pt x="1038790" y="67300"/>
                  <a:pt x="981111" y="15442"/>
                </a:cubicBezTo>
                <a:cubicBezTo>
                  <a:pt x="923432" y="-36416"/>
                  <a:pt x="1048315" y="58304"/>
                  <a:pt x="1031911" y="66242"/>
                </a:cubicBezTo>
                <a:cubicBezTo>
                  <a:pt x="1015507" y="74179"/>
                  <a:pt x="1049373" y="16500"/>
                  <a:pt x="882686" y="63067"/>
                </a:cubicBezTo>
                <a:cubicBezTo>
                  <a:pt x="715999" y="109634"/>
                  <a:pt x="5857" y="356225"/>
                  <a:pt x="36" y="3551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42B56CC1-AC34-0264-60FF-42F26CD42D74}"/>
              </a:ext>
            </a:extLst>
          </p:cNvPr>
          <p:cNvSpPr/>
          <p:nvPr/>
        </p:nvSpPr>
        <p:spPr>
          <a:xfrm>
            <a:off x="6409039" y="1075186"/>
            <a:ext cx="1103110" cy="195768"/>
          </a:xfrm>
          <a:custGeom>
            <a:avLst/>
            <a:gdLst>
              <a:gd name="connsiteX0" fmla="*/ 128286 w 1103110"/>
              <a:gd name="connsiteY0" fmla="*/ 172589 h 195768"/>
              <a:gd name="connsiteX1" fmla="*/ 893461 w 1103110"/>
              <a:gd name="connsiteY1" fmla="*/ 10664 h 195768"/>
              <a:gd name="connsiteX2" fmla="*/ 1103011 w 1103110"/>
              <a:gd name="connsiteY2" fmla="*/ 17014 h 195768"/>
              <a:gd name="connsiteX3" fmla="*/ 918861 w 1103110"/>
              <a:gd name="connsiteY3" fmla="*/ 29714 h 195768"/>
              <a:gd name="connsiteX4" fmla="*/ 763286 w 1103110"/>
              <a:gd name="connsiteY4" fmla="*/ 32889 h 195768"/>
              <a:gd name="connsiteX5" fmla="*/ 871236 w 1103110"/>
              <a:gd name="connsiteY5" fmla="*/ 13839 h 195768"/>
              <a:gd name="connsiteX6" fmla="*/ 74311 w 1103110"/>
              <a:gd name="connsiteY6" fmla="*/ 178939 h 195768"/>
              <a:gd name="connsiteX7" fmla="*/ 128286 w 1103110"/>
              <a:gd name="connsiteY7" fmla="*/ 172589 h 19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03110" h="195768">
                <a:moveTo>
                  <a:pt x="128286" y="172589"/>
                </a:moveTo>
                <a:cubicBezTo>
                  <a:pt x="264811" y="144543"/>
                  <a:pt x="731007" y="36593"/>
                  <a:pt x="893461" y="10664"/>
                </a:cubicBezTo>
                <a:cubicBezTo>
                  <a:pt x="1055915" y="-15265"/>
                  <a:pt x="1098778" y="13839"/>
                  <a:pt x="1103011" y="17014"/>
                </a:cubicBezTo>
                <a:cubicBezTo>
                  <a:pt x="1107244" y="20189"/>
                  <a:pt x="975482" y="27068"/>
                  <a:pt x="918861" y="29714"/>
                </a:cubicBezTo>
                <a:cubicBezTo>
                  <a:pt x="862240" y="32360"/>
                  <a:pt x="771223" y="35535"/>
                  <a:pt x="763286" y="32889"/>
                </a:cubicBezTo>
                <a:cubicBezTo>
                  <a:pt x="755349" y="30243"/>
                  <a:pt x="871236" y="13839"/>
                  <a:pt x="871236" y="13839"/>
                </a:cubicBezTo>
                <a:lnTo>
                  <a:pt x="74311" y="178939"/>
                </a:lnTo>
                <a:cubicBezTo>
                  <a:pt x="-50572" y="203810"/>
                  <a:pt x="-8239" y="200635"/>
                  <a:pt x="128286" y="17258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FA94DE42-0FE3-FA94-B5F3-0336652BE4A8}"/>
              </a:ext>
            </a:extLst>
          </p:cNvPr>
          <p:cNvSpPr/>
          <p:nvPr/>
        </p:nvSpPr>
        <p:spPr>
          <a:xfrm>
            <a:off x="6686522" y="1625578"/>
            <a:ext cx="575859" cy="584285"/>
          </a:xfrm>
          <a:custGeom>
            <a:avLst/>
            <a:gdLst>
              <a:gd name="connsiteX0" fmla="*/ 28 w 575859"/>
              <a:gd name="connsiteY0" fmla="*/ 22 h 584285"/>
              <a:gd name="connsiteX1" fmla="*/ 419128 w 575859"/>
              <a:gd name="connsiteY1" fmla="*/ 434997 h 584285"/>
              <a:gd name="connsiteX2" fmla="*/ 384203 w 575859"/>
              <a:gd name="connsiteY2" fmla="*/ 400072 h 584285"/>
              <a:gd name="connsiteX3" fmla="*/ 574703 w 575859"/>
              <a:gd name="connsiteY3" fmla="*/ 584222 h 584285"/>
              <a:gd name="connsiteX4" fmla="*/ 441353 w 575859"/>
              <a:gd name="connsiteY4" fmla="*/ 415947 h 584285"/>
              <a:gd name="connsiteX5" fmla="*/ 28 w 575859"/>
              <a:gd name="connsiteY5" fmla="*/ 22 h 58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5859" h="584285">
                <a:moveTo>
                  <a:pt x="28" y="22"/>
                </a:moveTo>
                <a:cubicBezTo>
                  <a:pt x="-3676" y="3197"/>
                  <a:pt x="355099" y="368322"/>
                  <a:pt x="419128" y="434997"/>
                </a:cubicBezTo>
                <a:cubicBezTo>
                  <a:pt x="483157" y="501672"/>
                  <a:pt x="384203" y="400072"/>
                  <a:pt x="384203" y="400072"/>
                </a:cubicBezTo>
                <a:cubicBezTo>
                  <a:pt x="410132" y="424943"/>
                  <a:pt x="565178" y="581576"/>
                  <a:pt x="574703" y="584222"/>
                </a:cubicBezTo>
                <a:cubicBezTo>
                  <a:pt x="584228" y="586868"/>
                  <a:pt x="534486" y="506964"/>
                  <a:pt x="441353" y="415947"/>
                </a:cubicBezTo>
                <a:cubicBezTo>
                  <a:pt x="348220" y="324930"/>
                  <a:pt x="3732" y="-3153"/>
                  <a:pt x="28" y="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04A3AF2B-7EA2-3C89-FAA8-B44394E8E526}"/>
              </a:ext>
            </a:extLst>
          </p:cNvPr>
          <p:cNvSpPr/>
          <p:nvPr/>
        </p:nvSpPr>
        <p:spPr>
          <a:xfrm>
            <a:off x="7318335" y="1295017"/>
            <a:ext cx="952180" cy="1241150"/>
          </a:xfrm>
          <a:custGeom>
            <a:avLst/>
            <a:gdLst>
              <a:gd name="connsiteX0" fmla="*/ 40 w 952180"/>
              <a:gd name="connsiteY0" fmla="*/ 383 h 1241150"/>
              <a:gd name="connsiteX1" fmla="*/ 403265 w 952180"/>
              <a:gd name="connsiteY1" fmla="*/ 559183 h 1241150"/>
              <a:gd name="connsiteX2" fmla="*/ 365165 w 952180"/>
              <a:gd name="connsiteY2" fmla="*/ 508383 h 1241150"/>
              <a:gd name="connsiteX3" fmla="*/ 908090 w 952180"/>
              <a:gd name="connsiteY3" fmla="*/ 1194183 h 1241150"/>
              <a:gd name="connsiteX4" fmla="*/ 885865 w 952180"/>
              <a:gd name="connsiteY4" fmla="*/ 1140208 h 1241150"/>
              <a:gd name="connsiteX5" fmla="*/ 612815 w 952180"/>
              <a:gd name="connsiteY5" fmla="*/ 813183 h 1241150"/>
              <a:gd name="connsiteX6" fmla="*/ 327065 w 952180"/>
              <a:gd name="connsiteY6" fmla="*/ 409958 h 1241150"/>
              <a:gd name="connsiteX7" fmla="*/ 377865 w 952180"/>
              <a:gd name="connsiteY7" fmla="*/ 470283 h 1241150"/>
              <a:gd name="connsiteX8" fmla="*/ 40 w 952180"/>
              <a:gd name="connsiteY8" fmla="*/ 383 h 124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2180" h="1241150">
                <a:moveTo>
                  <a:pt x="40" y="383"/>
                </a:moveTo>
                <a:cubicBezTo>
                  <a:pt x="4273" y="15200"/>
                  <a:pt x="342411" y="474516"/>
                  <a:pt x="403265" y="559183"/>
                </a:cubicBezTo>
                <a:cubicBezTo>
                  <a:pt x="464119" y="643850"/>
                  <a:pt x="365165" y="508383"/>
                  <a:pt x="365165" y="508383"/>
                </a:cubicBezTo>
                <a:lnTo>
                  <a:pt x="908090" y="1194183"/>
                </a:lnTo>
                <a:cubicBezTo>
                  <a:pt x="994873" y="1299487"/>
                  <a:pt x="935077" y="1203708"/>
                  <a:pt x="885865" y="1140208"/>
                </a:cubicBezTo>
                <a:cubicBezTo>
                  <a:pt x="836653" y="1076708"/>
                  <a:pt x="705948" y="934891"/>
                  <a:pt x="612815" y="813183"/>
                </a:cubicBezTo>
                <a:cubicBezTo>
                  <a:pt x="519682" y="691475"/>
                  <a:pt x="366223" y="467108"/>
                  <a:pt x="327065" y="409958"/>
                </a:cubicBezTo>
                <a:cubicBezTo>
                  <a:pt x="287907" y="352808"/>
                  <a:pt x="427607" y="536429"/>
                  <a:pt x="377865" y="470283"/>
                </a:cubicBezTo>
                <a:cubicBezTo>
                  <a:pt x="328123" y="404137"/>
                  <a:pt x="-4193" y="-14434"/>
                  <a:pt x="40" y="38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85DF0569-B03D-27C0-C4CF-5E05D08C57B2}"/>
              </a:ext>
            </a:extLst>
          </p:cNvPr>
          <p:cNvSpPr/>
          <p:nvPr/>
        </p:nvSpPr>
        <p:spPr>
          <a:xfrm>
            <a:off x="6447272" y="1350051"/>
            <a:ext cx="1976678" cy="1480551"/>
          </a:xfrm>
          <a:custGeom>
            <a:avLst/>
            <a:gdLst>
              <a:gd name="connsiteX0" fmla="*/ 10678 w 1976678"/>
              <a:gd name="connsiteY0" fmla="*/ 2499 h 1480551"/>
              <a:gd name="connsiteX1" fmla="*/ 67828 w 1976678"/>
              <a:gd name="connsiteY1" fmla="*/ 18374 h 1480551"/>
              <a:gd name="connsiteX2" fmla="*/ 867928 w 1976678"/>
              <a:gd name="connsiteY2" fmla="*/ 224749 h 1480551"/>
              <a:gd name="connsiteX3" fmla="*/ 829828 w 1976678"/>
              <a:gd name="connsiteY3" fmla="*/ 218399 h 1480551"/>
              <a:gd name="connsiteX4" fmla="*/ 1099703 w 1976678"/>
              <a:gd name="connsiteY4" fmla="*/ 504149 h 1480551"/>
              <a:gd name="connsiteX5" fmla="*/ 1064778 w 1976678"/>
              <a:gd name="connsiteY5" fmla="*/ 485099 h 1480551"/>
              <a:gd name="connsiteX6" fmla="*/ 1493403 w 1976678"/>
              <a:gd name="connsiteY6" fmla="*/ 1037549 h 1480551"/>
              <a:gd name="connsiteX7" fmla="*/ 1468003 w 1976678"/>
              <a:gd name="connsiteY7" fmla="*/ 996274 h 1480551"/>
              <a:gd name="connsiteX8" fmla="*/ 1953778 w 1976678"/>
              <a:gd name="connsiteY8" fmla="*/ 1459824 h 1480551"/>
              <a:gd name="connsiteX9" fmla="*/ 1861703 w 1976678"/>
              <a:gd name="connsiteY9" fmla="*/ 1367749 h 1480551"/>
              <a:gd name="connsiteX10" fmla="*/ 1544203 w 1976678"/>
              <a:gd name="connsiteY10" fmla="*/ 1078824 h 1480551"/>
              <a:gd name="connsiteX11" fmla="*/ 963178 w 1976678"/>
              <a:gd name="connsiteY11" fmla="*/ 364449 h 1480551"/>
              <a:gd name="connsiteX12" fmla="*/ 766328 w 1976678"/>
              <a:gd name="connsiteY12" fmla="*/ 199349 h 1480551"/>
              <a:gd name="connsiteX13" fmla="*/ 302778 w 1976678"/>
              <a:gd name="connsiteY13" fmla="*/ 88224 h 1480551"/>
              <a:gd name="connsiteX14" fmla="*/ 10678 w 1976678"/>
              <a:gd name="connsiteY14" fmla="*/ 2499 h 148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6678" h="1480551">
                <a:moveTo>
                  <a:pt x="10678" y="2499"/>
                </a:moveTo>
                <a:cubicBezTo>
                  <a:pt x="-32185" y="-8085"/>
                  <a:pt x="67828" y="18374"/>
                  <a:pt x="67828" y="18374"/>
                </a:cubicBezTo>
                <a:lnTo>
                  <a:pt x="867928" y="224749"/>
                </a:lnTo>
                <a:cubicBezTo>
                  <a:pt x="994928" y="258086"/>
                  <a:pt x="791199" y="171832"/>
                  <a:pt x="829828" y="218399"/>
                </a:cubicBezTo>
                <a:cubicBezTo>
                  <a:pt x="868457" y="264966"/>
                  <a:pt x="1060545" y="459699"/>
                  <a:pt x="1099703" y="504149"/>
                </a:cubicBezTo>
                <a:cubicBezTo>
                  <a:pt x="1138861" y="548599"/>
                  <a:pt x="999161" y="396199"/>
                  <a:pt x="1064778" y="485099"/>
                </a:cubicBezTo>
                <a:cubicBezTo>
                  <a:pt x="1130395" y="573999"/>
                  <a:pt x="1426199" y="952353"/>
                  <a:pt x="1493403" y="1037549"/>
                </a:cubicBezTo>
                <a:cubicBezTo>
                  <a:pt x="1560607" y="1122745"/>
                  <a:pt x="1391274" y="925895"/>
                  <a:pt x="1468003" y="996274"/>
                </a:cubicBezTo>
                <a:cubicBezTo>
                  <a:pt x="1544732" y="1066653"/>
                  <a:pt x="1888161" y="1397912"/>
                  <a:pt x="1953778" y="1459824"/>
                </a:cubicBezTo>
                <a:cubicBezTo>
                  <a:pt x="2019395" y="1521737"/>
                  <a:pt x="1929965" y="1431249"/>
                  <a:pt x="1861703" y="1367749"/>
                </a:cubicBezTo>
                <a:cubicBezTo>
                  <a:pt x="1793441" y="1304249"/>
                  <a:pt x="1693957" y="1246041"/>
                  <a:pt x="1544203" y="1078824"/>
                </a:cubicBezTo>
                <a:cubicBezTo>
                  <a:pt x="1394449" y="911607"/>
                  <a:pt x="1092824" y="511028"/>
                  <a:pt x="963178" y="364449"/>
                </a:cubicBezTo>
                <a:cubicBezTo>
                  <a:pt x="833532" y="217870"/>
                  <a:pt x="876395" y="245386"/>
                  <a:pt x="766328" y="199349"/>
                </a:cubicBezTo>
                <a:cubicBezTo>
                  <a:pt x="656261" y="153312"/>
                  <a:pt x="422899" y="121561"/>
                  <a:pt x="302778" y="88224"/>
                </a:cubicBezTo>
                <a:cubicBezTo>
                  <a:pt x="182657" y="54887"/>
                  <a:pt x="114130" y="27105"/>
                  <a:pt x="10678" y="249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83BE2B76-95CC-8272-3C12-9549D9E43E73}"/>
              </a:ext>
            </a:extLst>
          </p:cNvPr>
          <p:cNvSpPr/>
          <p:nvPr/>
        </p:nvSpPr>
        <p:spPr>
          <a:xfrm>
            <a:off x="8384070" y="2164830"/>
            <a:ext cx="365929" cy="725629"/>
          </a:xfrm>
          <a:custGeom>
            <a:avLst/>
            <a:gdLst>
              <a:gd name="connsiteX0" fmla="*/ 4280 w 365929"/>
              <a:gd name="connsiteY0" fmla="*/ 6870 h 725629"/>
              <a:gd name="connsiteX1" fmla="*/ 347180 w 365929"/>
              <a:gd name="connsiteY1" fmla="*/ 689495 h 725629"/>
              <a:gd name="connsiteX2" fmla="*/ 296380 w 365929"/>
              <a:gd name="connsiteY2" fmla="*/ 591070 h 725629"/>
              <a:gd name="connsiteX3" fmla="*/ 90005 w 365929"/>
              <a:gd name="connsiteY3" fmla="*/ 248170 h 725629"/>
              <a:gd name="connsiteX4" fmla="*/ 150330 w 365929"/>
              <a:gd name="connsiteY4" fmla="*/ 330720 h 725629"/>
              <a:gd name="connsiteX5" fmla="*/ 4280 w 365929"/>
              <a:gd name="connsiteY5" fmla="*/ 6870 h 72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929" h="725629">
                <a:moveTo>
                  <a:pt x="4280" y="6870"/>
                </a:moveTo>
                <a:cubicBezTo>
                  <a:pt x="37088" y="66666"/>
                  <a:pt x="298497" y="592128"/>
                  <a:pt x="347180" y="689495"/>
                </a:cubicBezTo>
                <a:cubicBezTo>
                  <a:pt x="395863" y="786862"/>
                  <a:pt x="339243" y="664624"/>
                  <a:pt x="296380" y="591070"/>
                </a:cubicBezTo>
                <a:cubicBezTo>
                  <a:pt x="253518" y="517516"/>
                  <a:pt x="114347" y="291562"/>
                  <a:pt x="90005" y="248170"/>
                </a:cubicBezTo>
                <a:cubicBezTo>
                  <a:pt x="65663" y="204778"/>
                  <a:pt x="163030" y="365116"/>
                  <a:pt x="150330" y="330720"/>
                </a:cubicBezTo>
                <a:cubicBezTo>
                  <a:pt x="137630" y="296324"/>
                  <a:pt x="-28528" y="-52926"/>
                  <a:pt x="4280" y="687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033C4B38-1066-BA3F-5CC2-B28475C21401}"/>
              </a:ext>
            </a:extLst>
          </p:cNvPr>
          <p:cNvSpPr/>
          <p:nvPr/>
        </p:nvSpPr>
        <p:spPr>
          <a:xfrm>
            <a:off x="8181975" y="1520825"/>
            <a:ext cx="311150" cy="511175"/>
          </a:xfrm>
          <a:custGeom>
            <a:avLst/>
            <a:gdLst>
              <a:gd name="connsiteX0" fmla="*/ 0 w 311150"/>
              <a:gd name="connsiteY0" fmla="*/ 0 h 511175"/>
              <a:gd name="connsiteX1" fmla="*/ 311150 w 311150"/>
              <a:gd name="connsiteY1" fmla="*/ 511175 h 511175"/>
              <a:gd name="connsiteX2" fmla="*/ 257175 w 311150"/>
              <a:gd name="connsiteY2" fmla="*/ 422275 h 511175"/>
              <a:gd name="connsiteX3" fmla="*/ 155575 w 311150"/>
              <a:gd name="connsiteY3" fmla="*/ 257175 h 511175"/>
              <a:gd name="connsiteX4" fmla="*/ 250825 w 311150"/>
              <a:gd name="connsiteY4" fmla="*/ 508000 h 511175"/>
              <a:gd name="connsiteX5" fmla="*/ 184150 w 311150"/>
              <a:gd name="connsiteY5" fmla="*/ 361950 h 511175"/>
              <a:gd name="connsiteX6" fmla="*/ 0 w 311150"/>
              <a:gd name="connsiteY6" fmla="*/ 0 h 5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1150" h="511175">
                <a:moveTo>
                  <a:pt x="0" y="0"/>
                </a:moveTo>
                <a:lnTo>
                  <a:pt x="311150" y="511175"/>
                </a:lnTo>
                <a:lnTo>
                  <a:pt x="257175" y="422275"/>
                </a:lnTo>
                <a:cubicBezTo>
                  <a:pt x="231246" y="379942"/>
                  <a:pt x="156633" y="242888"/>
                  <a:pt x="155575" y="257175"/>
                </a:cubicBezTo>
                <a:cubicBezTo>
                  <a:pt x="154517" y="271462"/>
                  <a:pt x="246062" y="490537"/>
                  <a:pt x="250825" y="508000"/>
                </a:cubicBezTo>
                <a:cubicBezTo>
                  <a:pt x="255588" y="525463"/>
                  <a:pt x="227012" y="445558"/>
                  <a:pt x="184150" y="361950"/>
                </a:cubicBezTo>
                <a:cubicBezTo>
                  <a:pt x="141288" y="278342"/>
                  <a:pt x="67469" y="142346"/>
                  <a:pt x="0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6C863CEC-7133-821B-00A2-88CF44BDC028}"/>
              </a:ext>
            </a:extLst>
          </p:cNvPr>
          <p:cNvSpPr/>
          <p:nvPr/>
        </p:nvSpPr>
        <p:spPr>
          <a:xfrm>
            <a:off x="7929028" y="1957728"/>
            <a:ext cx="980085" cy="1392352"/>
          </a:xfrm>
          <a:custGeom>
            <a:avLst/>
            <a:gdLst>
              <a:gd name="connsiteX0" fmla="*/ 2122 w 980085"/>
              <a:gd name="connsiteY0" fmla="*/ 1247 h 1392352"/>
              <a:gd name="connsiteX1" fmla="*/ 681572 w 980085"/>
              <a:gd name="connsiteY1" fmla="*/ 887072 h 1392352"/>
              <a:gd name="connsiteX2" fmla="*/ 684747 w 980085"/>
              <a:gd name="connsiteY2" fmla="*/ 890247 h 1392352"/>
              <a:gd name="connsiteX3" fmla="*/ 881597 w 980085"/>
              <a:gd name="connsiteY3" fmla="*/ 1229972 h 1392352"/>
              <a:gd name="connsiteX4" fmla="*/ 849847 w 980085"/>
              <a:gd name="connsiteY4" fmla="*/ 1179172 h 1392352"/>
              <a:gd name="connsiteX5" fmla="*/ 980022 w 980085"/>
              <a:gd name="connsiteY5" fmla="*/ 1391897 h 1392352"/>
              <a:gd name="connsiteX6" fmla="*/ 830797 w 980085"/>
              <a:gd name="connsiteY6" fmla="*/ 1223622 h 1392352"/>
              <a:gd name="connsiteX7" fmla="*/ 418047 w 980085"/>
              <a:gd name="connsiteY7" fmla="*/ 842622 h 1392352"/>
              <a:gd name="connsiteX8" fmla="*/ 554572 w 980085"/>
              <a:gd name="connsiteY8" fmla="*/ 921997 h 1392352"/>
              <a:gd name="connsiteX9" fmla="*/ 325972 w 980085"/>
              <a:gd name="connsiteY9" fmla="*/ 594972 h 1392352"/>
              <a:gd name="connsiteX10" fmla="*/ 462497 w 980085"/>
              <a:gd name="connsiteY10" fmla="*/ 690222 h 1392352"/>
              <a:gd name="connsiteX11" fmla="*/ 2122 w 980085"/>
              <a:gd name="connsiteY11" fmla="*/ 1247 h 13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80085" h="1392352">
                <a:moveTo>
                  <a:pt x="2122" y="1247"/>
                </a:moveTo>
                <a:cubicBezTo>
                  <a:pt x="38635" y="34055"/>
                  <a:pt x="567801" y="738906"/>
                  <a:pt x="681572" y="887072"/>
                </a:cubicBezTo>
                <a:cubicBezTo>
                  <a:pt x="795343" y="1035238"/>
                  <a:pt x="651410" y="833097"/>
                  <a:pt x="684747" y="890247"/>
                </a:cubicBezTo>
                <a:cubicBezTo>
                  <a:pt x="718085" y="947397"/>
                  <a:pt x="854080" y="1181818"/>
                  <a:pt x="881597" y="1229972"/>
                </a:cubicBezTo>
                <a:cubicBezTo>
                  <a:pt x="909114" y="1278126"/>
                  <a:pt x="833443" y="1152185"/>
                  <a:pt x="849847" y="1179172"/>
                </a:cubicBezTo>
                <a:cubicBezTo>
                  <a:pt x="866251" y="1206159"/>
                  <a:pt x="983197" y="1384489"/>
                  <a:pt x="980022" y="1391897"/>
                </a:cubicBezTo>
                <a:cubicBezTo>
                  <a:pt x="976847" y="1399305"/>
                  <a:pt x="924459" y="1315168"/>
                  <a:pt x="830797" y="1223622"/>
                </a:cubicBezTo>
                <a:cubicBezTo>
                  <a:pt x="737135" y="1132076"/>
                  <a:pt x="464084" y="892893"/>
                  <a:pt x="418047" y="842622"/>
                </a:cubicBezTo>
                <a:cubicBezTo>
                  <a:pt x="372010" y="792351"/>
                  <a:pt x="569918" y="963272"/>
                  <a:pt x="554572" y="921997"/>
                </a:cubicBezTo>
                <a:cubicBezTo>
                  <a:pt x="539226" y="880722"/>
                  <a:pt x="341318" y="633601"/>
                  <a:pt x="325972" y="594972"/>
                </a:cubicBezTo>
                <a:cubicBezTo>
                  <a:pt x="310626" y="556343"/>
                  <a:pt x="513297" y="787589"/>
                  <a:pt x="462497" y="690222"/>
                </a:cubicBezTo>
                <a:cubicBezTo>
                  <a:pt x="411697" y="592855"/>
                  <a:pt x="-34391" y="-31561"/>
                  <a:pt x="2122" y="124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EF69E376-5580-E92F-E762-0AD0563DAD10}"/>
              </a:ext>
            </a:extLst>
          </p:cNvPr>
          <p:cNvSpPr/>
          <p:nvPr/>
        </p:nvSpPr>
        <p:spPr>
          <a:xfrm>
            <a:off x="8103493" y="2867536"/>
            <a:ext cx="861907" cy="889910"/>
          </a:xfrm>
          <a:custGeom>
            <a:avLst/>
            <a:gdLst>
              <a:gd name="connsiteX0" fmla="*/ 5457 w 861907"/>
              <a:gd name="connsiteY0" fmla="*/ 2664 h 889910"/>
              <a:gd name="connsiteX1" fmla="*/ 503932 w 861907"/>
              <a:gd name="connsiteY1" fmla="*/ 431289 h 889910"/>
              <a:gd name="connsiteX2" fmla="*/ 494407 w 861907"/>
              <a:gd name="connsiteY2" fmla="*/ 418589 h 889910"/>
              <a:gd name="connsiteX3" fmla="*/ 630932 w 861907"/>
              <a:gd name="connsiteY3" fmla="*/ 532889 h 889910"/>
              <a:gd name="connsiteX4" fmla="*/ 605532 w 861907"/>
              <a:gd name="connsiteY4" fmla="*/ 564639 h 889910"/>
              <a:gd name="connsiteX5" fmla="*/ 859532 w 861907"/>
              <a:gd name="connsiteY5" fmla="*/ 882139 h 889910"/>
              <a:gd name="connsiteX6" fmla="*/ 719832 w 861907"/>
              <a:gd name="connsiteY6" fmla="*/ 764664 h 889910"/>
              <a:gd name="connsiteX7" fmla="*/ 507107 w 861907"/>
              <a:gd name="connsiteY7" fmla="*/ 459864 h 889910"/>
              <a:gd name="connsiteX8" fmla="*/ 510282 w 861907"/>
              <a:gd name="connsiteY8" fmla="*/ 478914 h 889910"/>
              <a:gd name="connsiteX9" fmla="*/ 253107 w 861907"/>
              <a:gd name="connsiteY9" fmla="*/ 259839 h 889910"/>
              <a:gd name="connsiteX10" fmla="*/ 5457 w 861907"/>
              <a:gd name="connsiteY10" fmla="*/ 2664 h 88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1907" h="889910">
                <a:moveTo>
                  <a:pt x="5457" y="2664"/>
                </a:moveTo>
                <a:cubicBezTo>
                  <a:pt x="47261" y="31239"/>
                  <a:pt x="422440" y="361968"/>
                  <a:pt x="503932" y="431289"/>
                </a:cubicBezTo>
                <a:cubicBezTo>
                  <a:pt x="585424" y="500610"/>
                  <a:pt x="473240" y="401656"/>
                  <a:pt x="494407" y="418589"/>
                </a:cubicBezTo>
                <a:cubicBezTo>
                  <a:pt x="515574" y="435522"/>
                  <a:pt x="612411" y="508547"/>
                  <a:pt x="630932" y="532889"/>
                </a:cubicBezTo>
                <a:cubicBezTo>
                  <a:pt x="649453" y="557231"/>
                  <a:pt x="567432" y="506431"/>
                  <a:pt x="605532" y="564639"/>
                </a:cubicBezTo>
                <a:cubicBezTo>
                  <a:pt x="643632" y="622847"/>
                  <a:pt x="840482" y="848802"/>
                  <a:pt x="859532" y="882139"/>
                </a:cubicBezTo>
                <a:cubicBezTo>
                  <a:pt x="878582" y="915477"/>
                  <a:pt x="778570" y="835043"/>
                  <a:pt x="719832" y="764664"/>
                </a:cubicBezTo>
                <a:cubicBezTo>
                  <a:pt x="661095" y="694285"/>
                  <a:pt x="542032" y="507489"/>
                  <a:pt x="507107" y="459864"/>
                </a:cubicBezTo>
                <a:cubicBezTo>
                  <a:pt x="472182" y="412239"/>
                  <a:pt x="552615" y="512251"/>
                  <a:pt x="510282" y="478914"/>
                </a:cubicBezTo>
                <a:cubicBezTo>
                  <a:pt x="467949" y="445577"/>
                  <a:pt x="333011" y="336568"/>
                  <a:pt x="253107" y="259839"/>
                </a:cubicBezTo>
                <a:cubicBezTo>
                  <a:pt x="173203" y="183110"/>
                  <a:pt x="-36347" y="-25911"/>
                  <a:pt x="5457" y="26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8AC24D03-6EFC-211D-C9F7-11E015AA00BF}"/>
              </a:ext>
            </a:extLst>
          </p:cNvPr>
          <p:cNvSpPr/>
          <p:nvPr/>
        </p:nvSpPr>
        <p:spPr>
          <a:xfrm>
            <a:off x="7370670" y="1698851"/>
            <a:ext cx="645080" cy="1151334"/>
          </a:xfrm>
          <a:custGeom>
            <a:avLst/>
            <a:gdLst>
              <a:gd name="connsiteX0" fmla="*/ 14380 w 645080"/>
              <a:gd name="connsiteY0" fmla="*/ 47399 h 1151334"/>
              <a:gd name="connsiteX1" fmla="*/ 77880 w 645080"/>
              <a:gd name="connsiteY1" fmla="*/ 104549 h 1151334"/>
              <a:gd name="connsiteX2" fmla="*/ 373155 w 645080"/>
              <a:gd name="connsiteY2" fmla="*/ 730024 h 1151334"/>
              <a:gd name="connsiteX3" fmla="*/ 354105 w 645080"/>
              <a:gd name="connsiteY3" fmla="*/ 682399 h 1151334"/>
              <a:gd name="connsiteX4" fmla="*/ 633505 w 645080"/>
              <a:gd name="connsiteY4" fmla="*/ 1136424 h 1151334"/>
              <a:gd name="connsiteX5" fmla="*/ 557305 w 645080"/>
              <a:gd name="connsiteY5" fmla="*/ 993549 h 1151334"/>
              <a:gd name="connsiteX6" fmla="*/ 242980 w 645080"/>
              <a:gd name="connsiteY6" fmla="*/ 520474 h 1151334"/>
              <a:gd name="connsiteX7" fmla="*/ 303305 w 645080"/>
              <a:gd name="connsiteY7" fmla="*/ 587149 h 1151334"/>
              <a:gd name="connsiteX8" fmla="*/ 14380 w 645080"/>
              <a:gd name="connsiteY8" fmla="*/ 47399 h 1151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5080" h="1151334">
                <a:moveTo>
                  <a:pt x="14380" y="47399"/>
                </a:moveTo>
                <a:cubicBezTo>
                  <a:pt x="-23191" y="-33034"/>
                  <a:pt x="18084" y="-9222"/>
                  <a:pt x="77880" y="104549"/>
                </a:cubicBezTo>
                <a:cubicBezTo>
                  <a:pt x="137676" y="218320"/>
                  <a:pt x="327118" y="633716"/>
                  <a:pt x="373155" y="730024"/>
                </a:cubicBezTo>
                <a:cubicBezTo>
                  <a:pt x="419192" y="826332"/>
                  <a:pt x="310713" y="614666"/>
                  <a:pt x="354105" y="682399"/>
                </a:cubicBezTo>
                <a:cubicBezTo>
                  <a:pt x="397497" y="750132"/>
                  <a:pt x="599638" y="1084566"/>
                  <a:pt x="633505" y="1136424"/>
                </a:cubicBezTo>
                <a:cubicBezTo>
                  <a:pt x="667372" y="1188282"/>
                  <a:pt x="622393" y="1096207"/>
                  <a:pt x="557305" y="993549"/>
                </a:cubicBezTo>
                <a:cubicBezTo>
                  <a:pt x="492218" y="890891"/>
                  <a:pt x="285313" y="588207"/>
                  <a:pt x="242980" y="520474"/>
                </a:cubicBezTo>
                <a:cubicBezTo>
                  <a:pt x="200647" y="452741"/>
                  <a:pt x="338230" y="664936"/>
                  <a:pt x="303305" y="587149"/>
                </a:cubicBezTo>
                <a:cubicBezTo>
                  <a:pt x="268380" y="509362"/>
                  <a:pt x="51951" y="127832"/>
                  <a:pt x="14380" y="473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967CC44B-26CB-A608-0BE2-88BDC971339C}"/>
              </a:ext>
            </a:extLst>
          </p:cNvPr>
          <p:cNvSpPr/>
          <p:nvPr/>
        </p:nvSpPr>
        <p:spPr>
          <a:xfrm>
            <a:off x="7908925" y="2851141"/>
            <a:ext cx="381476" cy="519525"/>
          </a:xfrm>
          <a:custGeom>
            <a:avLst/>
            <a:gdLst>
              <a:gd name="connsiteX0" fmla="*/ 0 w 381476"/>
              <a:gd name="connsiteY0" fmla="*/ 9 h 519525"/>
              <a:gd name="connsiteX1" fmla="*/ 301625 w 381476"/>
              <a:gd name="connsiteY1" fmla="*/ 292109 h 519525"/>
              <a:gd name="connsiteX2" fmla="*/ 381000 w 381476"/>
              <a:gd name="connsiteY2" fmla="*/ 517534 h 519525"/>
              <a:gd name="connsiteX3" fmla="*/ 333375 w 381476"/>
              <a:gd name="connsiteY3" fmla="*/ 396884 h 519525"/>
              <a:gd name="connsiteX4" fmla="*/ 304800 w 381476"/>
              <a:gd name="connsiteY4" fmla="*/ 301634 h 519525"/>
              <a:gd name="connsiteX5" fmla="*/ 0 w 381476"/>
              <a:gd name="connsiteY5" fmla="*/ 9 h 51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1476" h="519525">
                <a:moveTo>
                  <a:pt x="0" y="9"/>
                </a:moveTo>
                <a:cubicBezTo>
                  <a:pt x="-529" y="-1578"/>
                  <a:pt x="238125" y="205855"/>
                  <a:pt x="301625" y="292109"/>
                </a:cubicBezTo>
                <a:cubicBezTo>
                  <a:pt x="365125" y="378363"/>
                  <a:pt x="375708" y="500072"/>
                  <a:pt x="381000" y="517534"/>
                </a:cubicBezTo>
                <a:cubicBezTo>
                  <a:pt x="386292" y="534996"/>
                  <a:pt x="346075" y="432867"/>
                  <a:pt x="333375" y="396884"/>
                </a:cubicBezTo>
                <a:cubicBezTo>
                  <a:pt x="320675" y="360901"/>
                  <a:pt x="358246" y="362488"/>
                  <a:pt x="304800" y="301634"/>
                </a:cubicBezTo>
                <a:cubicBezTo>
                  <a:pt x="251354" y="240780"/>
                  <a:pt x="529" y="1596"/>
                  <a:pt x="0" y="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39B2B9EE-3DB0-EFA8-FBD4-09A27481B051}"/>
              </a:ext>
            </a:extLst>
          </p:cNvPr>
          <p:cNvSpPr/>
          <p:nvPr/>
        </p:nvSpPr>
        <p:spPr>
          <a:xfrm>
            <a:off x="5484997" y="1755755"/>
            <a:ext cx="950770" cy="865437"/>
          </a:xfrm>
          <a:custGeom>
            <a:avLst/>
            <a:gdLst>
              <a:gd name="connsiteX0" fmla="*/ 950728 w 950770"/>
              <a:gd name="connsiteY0" fmla="*/ 20 h 865437"/>
              <a:gd name="connsiteX1" fmla="*/ 398278 w 950770"/>
              <a:gd name="connsiteY1" fmla="*/ 441345 h 865437"/>
              <a:gd name="connsiteX2" fmla="*/ 10928 w 950770"/>
              <a:gd name="connsiteY2" fmla="*/ 850920 h 865437"/>
              <a:gd name="connsiteX3" fmla="*/ 141103 w 950770"/>
              <a:gd name="connsiteY3" fmla="*/ 733445 h 865437"/>
              <a:gd name="connsiteX4" fmla="*/ 499878 w 950770"/>
              <a:gd name="connsiteY4" fmla="*/ 349270 h 865437"/>
              <a:gd name="connsiteX5" fmla="*/ 369703 w 950770"/>
              <a:gd name="connsiteY5" fmla="*/ 422295 h 865437"/>
              <a:gd name="connsiteX6" fmla="*/ 950728 w 950770"/>
              <a:gd name="connsiteY6" fmla="*/ 20 h 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0770" h="865437">
                <a:moveTo>
                  <a:pt x="950728" y="20"/>
                </a:moveTo>
                <a:cubicBezTo>
                  <a:pt x="955490" y="3195"/>
                  <a:pt x="554911" y="299528"/>
                  <a:pt x="398278" y="441345"/>
                </a:cubicBezTo>
                <a:cubicBezTo>
                  <a:pt x="241645" y="583162"/>
                  <a:pt x="53790" y="802237"/>
                  <a:pt x="10928" y="850920"/>
                </a:cubicBezTo>
                <a:cubicBezTo>
                  <a:pt x="-31934" y="899603"/>
                  <a:pt x="59611" y="817053"/>
                  <a:pt x="141103" y="733445"/>
                </a:cubicBezTo>
                <a:cubicBezTo>
                  <a:pt x="222595" y="649837"/>
                  <a:pt x="461778" y="401128"/>
                  <a:pt x="499878" y="349270"/>
                </a:cubicBezTo>
                <a:cubicBezTo>
                  <a:pt x="537978" y="297412"/>
                  <a:pt x="300382" y="476799"/>
                  <a:pt x="369703" y="422295"/>
                </a:cubicBezTo>
                <a:cubicBezTo>
                  <a:pt x="439024" y="367791"/>
                  <a:pt x="945966" y="-3155"/>
                  <a:pt x="950728" y="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54618F30-C2E5-073B-0B4A-675CFCF50389}"/>
              </a:ext>
            </a:extLst>
          </p:cNvPr>
          <p:cNvSpPr/>
          <p:nvPr/>
        </p:nvSpPr>
        <p:spPr>
          <a:xfrm>
            <a:off x="5713690" y="3784288"/>
            <a:ext cx="377845" cy="1237645"/>
          </a:xfrm>
          <a:custGeom>
            <a:avLst/>
            <a:gdLst>
              <a:gd name="connsiteX0" fmla="*/ 4485 w 377845"/>
              <a:gd name="connsiteY0" fmla="*/ 13012 h 1237645"/>
              <a:gd name="connsiteX1" fmla="*/ 363260 w 377845"/>
              <a:gd name="connsiteY1" fmla="*/ 1009962 h 1237645"/>
              <a:gd name="connsiteX2" fmla="*/ 293410 w 377845"/>
              <a:gd name="connsiteY2" fmla="*/ 841687 h 1237645"/>
              <a:gd name="connsiteX3" fmla="*/ 156885 w 377845"/>
              <a:gd name="connsiteY3" fmla="*/ 444812 h 1237645"/>
              <a:gd name="connsiteX4" fmla="*/ 191810 w 377845"/>
              <a:gd name="connsiteY4" fmla="*/ 752787 h 1237645"/>
              <a:gd name="connsiteX5" fmla="*/ 204510 w 377845"/>
              <a:gd name="connsiteY5" fmla="*/ 1232212 h 1237645"/>
              <a:gd name="connsiteX6" fmla="*/ 182285 w 377845"/>
              <a:gd name="connsiteY6" fmla="*/ 978212 h 1237645"/>
              <a:gd name="connsiteX7" fmla="*/ 163235 w 377845"/>
              <a:gd name="connsiteY7" fmla="*/ 473387 h 1237645"/>
              <a:gd name="connsiteX8" fmla="*/ 4485 w 377845"/>
              <a:gd name="connsiteY8" fmla="*/ 13012 h 1237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845" h="1237645">
                <a:moveTo>
                  <a:pt x="4485" y="13012"/>
                </a:moveTo>
                <a:cubicBezTo>
                  <a:pt x="37822" y="102441"/>
                  <a:pt x="315106" y="871850"/>
                  <a:pt x="363260" y="1009962"/>
                </a:cubicBezTo>
                <a:cubicBezTo>
                  <a:pt x="411414" y="1148075"/>
                  <a:pt x="327806" y="935879"/>
                  <a:pt x="293410" y="841687"/>
                </a:cubicBezTo>
                <a:cubicBezTo>
                  <a:pt x="259014" y="747495"/>
                  <a:pt x="173818" y="459629"/>
                  <a:pt x="156885" y="444812"/>
                </a:cubicBezTo>
                <a:cubicBezTo>
                  <a:pt x="139952" y="429995"/>
                  <a:pt x="183873" y="621554"/>
                  <a:pt x="191810" y="752787"/>
                </a:cubicBezTo>
                <a:cubicBezTo>
                  <a:pt x="199747" y="884020"/>
                  <a:pt x="206097" y="1194641"/>
                  <a:pt x="204510" y="1232212"/>
                </a:cubicBezTo>
                <a:cubicBezTo>
                  <a:pt x="202923" y="1269783"/>
                  <a:pt x="189164" y="1104683"/>
                  <a:pt x="182285" y="978212"/>
                </a:cubicBezTo>
                <a:cubicBezTo>
                  <a:pt x="175406" y="851741"/>
                  <a:pt x="192868" y="627903"/>
                  <a:pt x="163235" y="473387"/>
                </a:cubicBezTo>
                <a:cubicBezTo>
                  <a:pt x="133602" y="318871"/>
                  <a:pt x="-28852" y="-76417"/>
                  <a:pt x="4485" y="130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6F7DDF48-F46F-2635-6EA5-53DE6944D020}"/>
              </a:ext>
            </a:extLst>
          </p:cNvPr>
          <p:cNvSpPr/>
          <p:nvPr/>
        </p:nvSpPr>
        <p:spPr>
          <a:xfrm>
            <a:off x="8915115" y="3746421"/>
            <a:ext cx="277190" cy="1402568"/>
          </a:xfrm>
          <a:custGeom>
            <a:avLst/>
            <a:gdLst>
              <a:gd name="connsiteX0" fmla="*/ 3460 w 277190"/>
              <a:gd name="connsiteY0" fmla="*/ 79 h 1402568"/>
              <a:gd name="connsiteX1" fmla="*/ 168560 w 277190"/>
              <a:gd name="connsiteY1" fmla="*/ 628729 h 1402568"/>
              <a:gd name="connsiteX2" fmla="*/ 165385 w 277190"/>
              <a:gd name="connsiteY2" fmla="*/ 673179 h 1402568"/>
              <a:gd name="connsiteX3" fmla="*/ 276510 w 277190"/>
              <a:gd name="connsiteY3" fmla="*/ 1387554 h 1402568"/>
              <a:gd name="connsiteX4" fmla="*/ 203485 w 277190"/>
              <a:gd name="connsiteY4" fmla="*/ 1108154 h 1402568"/>
              <a:gd name="connsiteX5" fmla="*/ 35210 w 277190"/>
              <a:gd name="connsiteY5" fmla="*/ 511254 h 1402568"/>
              <a:gd name="connsiteX6" fmla="*/ 54260 w 277190"/>
              <a:gd name="connsiteY6" fmla="*/ 584279 h 1402568"/>
              <a:gd name="connsiteX7" fmla="*/ 3460 w 277190"/>
              <a:gd name="connsiteY7" fmla="*/ 79 h 14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190" h="1402568">
                <a:moveTo>
                  <a:pt x="3460" y="79"/>
                </a:moveTo>
                <a:cubicBezTo>
                  <a:pt x="22510" y="7487"/>
                  <a:pt x="141573" y="516546"/>
                  <a:pt x="168560" y="628729"/>
                </a:cubicBezTo>
                <a:cubicBezTo>
                  <a:pt x="195547" y="740912"/>
                  <a:pt x="147393" y="546708"/>
                  <a:pt x="165385" y="673179"/>
                </a:cubicBezTo>
                <a:cubicBezTo>
                  <a:pt x="183377" y="799650"/>
                  <a:pt x="270160" y="1315058"/>
                  <a:pt x="276510" y="1387554"/>
                </a:cubicBezTo>
                <a:cubicBezTo>
                  <a:pt x="282860" y="1460050"/>
                  <a:pt x="243702" y="1254204"/>
                  <a:pt x="203485" y="1108154"/>
                </a:cubicBezTo>
                <a:cubicBezTo>
                  <a:pt x="163268" y="962104"/>
                  <a:pt x="60081" y="598566"/>
                  <a:pt x="35210" y="511254"/>
                </a:cubicBezTo>
                <a:cubicBezTo>
                  <a:pt x="10339" y="423942"/>
                  <a:pt x="58493" y="663125"/>
                  <a:pt x="54260" y="584279"/>
                </a:cubicBezTo>
                <a:cubicBezTo>
                  <a:pt x="50027" y="505433"/>
                  <a:pt x="-15590" y="-7329"/>
                  <a:pt x="3460" y="7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533C8115-2844-C505-838A-0E0B00AA41DC}"/>
              </a:ext>
            </a:extLst>
          </p:cNvPr>
          <p:cNvSpPr/>
          <p:nvPr/>
        </p:nvSpPr>
        <p:spPr>
          <a:xfrm>
            <a:off x="8710494" y="4121801"/>
            <a:ext cx="221028" cy="1040075"/>
          </a:xfrm>
          <a:custGeom>
            <a:avLst/>
            <a:gdLst>
              <a:gd name="connsiteX0" fmla="*/ 1706 w 221028"/>
              <a:gd name="connsiteY0" fmla="*/ 12049 h 1040075"/>
              <a:gd name="connsiteX1" fmla="*/ 214431 w 221028"/>
              <a:gd name="connsiteY1" fmla="*/ 1012174 h 1040075"/>
              <a:gd name="connsiteX2" fmla="*/ 160456 w 221028"/>
              <a:gd name="connsiteY2" fmla="*/ 726424 h 1040075"/>
              <a:gd name="connsiteX3" fmla="*/ 93781 w 221028"/>
              <a:gd name="connsiteY3" fmla="*/ 345424 h 1040075"/>
              <a:gd name="connsiteX4" fmla="*/ 112831 w 221028"/>
              <a:gd name="connsiteY4" fmla="*/ 450199 h 1040075"/>
              <a:gd name="connsiteX5" fmla="*/ 1706 w 221028"/>
              <a:gd name="connsiteY5" fmla="*/ 12049 h 104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028" h="1040075">
                <a:moveTo>
                  <a:pt x="1706" y="12049"/>
                </a:moveTo>
                <a:cubicBezTo>
                  <a:pt x="18639" y="105712"/>
                  <a:pt x="187973" y="893112"/>
                  <a:pt x="214431" y="1012174"/>
                </a:cubicBezTo>
                <a:cubicBezTo>
                  <a:pt x="240889" y="1131237"/>
                  <a:pt x="180564" y="837549"/>
                  <a:pt x="160456" y="726424"/>
                </a:cubicBezTo>
                <a:cubicBezTo>
                  <a:pt x="140348" y="615299"/>
                  <a:pt x="101718" y="391461"/>
                  <a:pt x="93781" y="345424"/>
                </a:cubicBezTo>
                <a:cubicBezTo>
                  <a:pt x="85844" y="299387"/>
                  <a:pt x="126589" y="500470"/>
                  <a:pt x="112831" y="450199"/>
                </a:cubicBezTo>
                <a:cubicBezTo>
                  <a:pt x="99073" y="399928"/>
                  <a:pt x="-15227" y="-81614"/>
                  <a:pt x="1706" y="1204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036CF74A-88C8-1AD9-48D4-7308F13A3D93}"/>
              </a:ext>
            </a:extLst>
          </p:cNvPr>
          <p:cNvSpPr/>
          <p:nvPr/>
        </p:nvSpPr>
        <p:spPr>
          <a:xfrm>
            <a:off x="8150160" y="5606133"/>
            <a:ext cx="721175" cy="1189201"/>
          </a:xfrm>
          <a:custGeom>
            <a:avLst/>
            <a:gdLst>
              <a:gd name="connsiteX0" fmla="*/ 65 w 721175"/>
              <a:gd name="connsiteY0" fmla="*/ 917 h 1189201"/>
              <a:gd name="connsiteX1" fmla="*/ 301690 w 721175"/>
              <a:gd name="connsiteY1" fmla="*/ 346992 h 1189201"/>
              <a:gd name="connsiteX2" fmla="*/ 625540 w 721175"/>
              <a:gd name="connsiteY2" fmla="*/ 677192 h 1189201"/>
              <a:gd name="connsiteX3" fmla="*/ 565215 w 721175"/>
              <a:gd name="connsiteY3" fmla="*/ 639092 h 1189201"/>
              <a:gd name="connsiteX4" fmla="*/ 704915 w 721175"/>
              <a:gd name="connsiteY4" fmla="*/ 861342 h 1189201"/>
              <a:gd name="connsiteX5" fmla="*/ 558865 w 721175"/>
              <a:gd name="connsiteY5" fmla="*/ 988342 h 1189201"/>
              <a:gd name="connsiteX6" fmla="*/ 263590 w 721175"/>
              <a:gd name="connsiteY6" fmla="*/ 1188367 h 1189201"/>
              <a:gd name="connsiteX7" fmla="*/ 466790 w 721175"/>
              <a:gd name="connsiteY7" fmla="*/ 1064542 h 1189201"/>
              <a:gd name="connsiteX8" fmla="*/ 717615 w 721175"/>
              <a:gd name="connsiteY8" fmla="*/ 912142 h 1189201"/>
              <a:gd name="connsiteX9" fmla="*/ 584265 w 721175"/>
              <a:gd name="connsiteY9" fmla="*/ 731167 h 1189201"/>
              <a:gd name="connsiteX10" fmla="*/ 181040 w 721175"/>
              <a:gd name="connsiteY10" fmla="*/ 356517 h 1189201"/>
              <a:gd name="connsiteX11" fmla="*/ 327090 w 721175"/>
              <a:gd name="connsiteY11" fmla="*/ 454942 h 1189201"/>
              <a:gd name="connsiteX12" fmla="*/ 65 w 721175"/>
              <a:gd name="connsiteY12" fmla="*/ 917 h 1189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1175" h="1189201">
                <a:moveTo>
                  <a:pt x="65" y="917"/>
                </a:moveTo>
                <a:cubicBezTo>
                  <a:pt x="-4168" y="-17075"/>
                  <a:pt x="197444" y="234280"/>
                  <a:pt x="301690" y="346992"/>
                </a:cubicBezTo>
                <a:cubicBezTo>
                  <a:pt x="405936" y="459704"/>
                  <a:pt x="581619" y="628509"/>
                  <a:pt x="625540" y="677192"/>
                </a:cubicBezTo>
                <a:cubicBezTo>
                  <a:pt x="669461" y="725875"/>
                  <a:pt x="551986" y="608400"/>
                  <a:pt x="565215" y="639092"/>
                </a:cubicBezTo>
                <a:cubicBezTo>
                  <a:pt x="578444" y="669784"/>
                  <a:pt x="705973" y="803134"/>
                  <a:pt x="704915" y="861342"/>
                </a:cubicBezTo>
                <a:cubicBezTo>
                  <a:pt x="703857" y="919550"/>
                  <a:pt x="632419" y="933838"/>
                  <a:pt x="558865" y="988342"/>
                </a:cubicBezTo>
                <a:cubicBezTo>
                  <a:pt x="485311" y="1042846"/>
                  <a:pt x="278936" y="1175667"/>
                  <a:pt x="263590" y="1188367"/>
                </a:cubicBezTo>
                <a:cubicBezTo>
                  <a:pt x="248244" y="1201067"/>
                  <a:pt x="466790" y="1064542"/>
                  <a:pt x="466790" y="1064542"/>
                </a:cubicBezTo>
                <a:cubicBezTo>
                  <a:pt x="542461" y="1018505"/>
                  <a:pt x="698036" y="967705"/>
                  <a:pt x="717615" y="912142"/>
                </a:cubicBezTo>
                <a:cubicBezTo>
                  <a:pt x="737194" y="856580"/>
                  <a:pt x="673694" y="823771"/>
                  <a:pt x="584265" y="731167"/>
                </a:cubicBezTo>
                <a:cubicBezTo>
                  <a:pt x="494836" y="638563"/>
                  <a:pt x="223902" y="402554"/>
                  <a:pt x="181040" y="356517"/>
                </a:cubicBezTo>
                <a:cubicBezTo>
                  <a:pt x="138178" y="310480"/>
                  <a:pt x="355136" y="507859"/>
                  <a:pt x="327090" y="454942"/>
                </a:cubicBezTo>
                <a:cubicBezTo>
                  <a:pt x="299044" y="402025"/>
                  <a:pt x="4298" y="18909"/>
                  <a:pt x="65" y="91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348E34B7-9643-F8C7-F51B-357267E56D75}"/>
              </a:ext>
            </a:extLst>
          </p:cNvPr>
          <p:cNvSpPr/>
          <p:nvPr/>
        </p:nvSpPr>
        <p:spPr>
          <a:xfrm>
            <a:off x="8160220" y="5673595"/>
            <a:ext cx="438266" cy="1110646"/>
          </a:xfrm>
          <a:custGeom>
            <a:avLst/>
            <a:gdLst>
              <a:gd name="connsiteX0" fmla="*/ 47155 w 438266"/>
              <a:gd name="connsiteY0" fmla="*/ 130 h 1110646"/>
              <a:gd name="connsiteX1" fmla="*/ 21755 w 438266"/>
              <a:gd name="connsiteY1" fmla="*/ 336680 h 1110646"/>
              <a:gd name="connsiteX2" fmla="*/ 78905 w 438266"/>
              <a:gd name="connsiteY2" fmla="*/ 619255 h 1110646"/>
              <a:gd name="connsiteX3" fmla="*/ 82080 w 438266"/>
              <a:gd name="connsiteY3" fmla="*/ 577980 h 1110646"/>
              <a:gd name="connsiteX4" fmla="*/ 428155 w 438266"/>
              <a:gd name="connsiteY4" fmla="*/ 1098680 h 1110646"/>
              <a:gd name="connsiteX5" fmla="*/ 317030 w 438266"/>
              <a:gd name="connsiteY5" fmla="*/ 908180 h 1110646"/>
              <a:gd name="connsiteX6" fmla="*/ 21755 w 438266"/>
              <a:gd name="connsiteY6" fmla="*/ 508130 h 1110646"/>
              <a:gd name="connsiteX7" fmla="*/ 21755 w 438266"/>
              <a:gd name="connsiteY7" fmla="*/ 228730 h 1110646"/>
              <a:gd name="connsiteX8" fmla="*/ 18580 w 438266"/>
              <a:gd name="connsiteY8" fmla="*/ 295405 h 1110646"/>
              <a:gd name="connsiteX9" fmla="*/ 47155 w 438266"/>
              <a:gd name="connsiteY9" fmla="*/ 130 h 111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8266" h="1110646">
                <a:moveTo>
                  <a:pt x="47155" y="130"/>
                </a:moveTo>
                <a:cubicBezTo>
                  <a:pt x="47684" y="7009"/>
                  <a:pt x="16463" y="233493"/>
                  <a:pt x="21755" y="336680"/>
                </a:cubicBezTo>
                <a:cubicBezTo>
                  <a:pt x="27047" y="439867"/>
                  <a:pt x="68851" y="579038"/>
                  <a:pt x="78905" y="619255"/>
                </a:cubicBezTo>
                <a:cubicBezTo>
                  <a:pt x="88959" y="659472"/>
                  <a:pt x="23872" y="498076"/>
                  <a:pt x="82080" y="577980"/>
                </a:cubicBezTo>
                <a:cubicBezTo>
                  <a:pt x="140288" y="657884"/>
                  <a:pt x="388997" y="1043647"/>
                  <a:pt x="428155" y="1098680"/>
                </a:cubicBezTo>
                <a:cubicBezTo>
                  <a:pt x="467313" y="1153713"/>
                  <a:pt x="384763" y="1006605"/>
                  <a:pt x="317030" y="908180"/>
                </a:cubicBezTo>
                <a:cubicBezTo>
                  <a:pt x="249297" y="809755"/>
                  <a:pt x="70968" y="621372"/>
                  <a:pt x="21755" y="508130"/>
                </a:cubicBezTo>
                <a:cubicBezTo>
                  <a:pt x="-27458" y="394888"/>
                  <a:pt x="22284" y="264184"/>
                  <a:pt x="21755" y="228730"/>
                </a:cubicBezTo>
                <a:cubicBezTo>
                  <a:pt x="21226" y="193276"/>
                  <a:pt x="14347" y="330330"/>
                  <a:pt x="18580" y="295405"/>
                </a:cubicBezTo>
                <a:cubicBezTo>
                  <a:pt x="22813" y="260480"/>
                  <a:pt x="46626" y="-6749"/>
                  <a:pt x="47155" y="1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BA12B7B4-1EDB-8B75-6431-8DFCB2DA1547}"/>
              </a:ext>
            </a:extLst>
          </p:cNvPr>
          <p:cNvSpPr/>
          <p:nvPr/>
        </p:nvSpPr>
        <p:spPr>
          <a:xfrm>
            <a:off x="9210929" y="4237095"/>
            <a:ext cx="397404" cy="1161452"/>
          </a:xfrm>
          <a:custGeom>
            <a:avLst/>
            <a:gdLst>
              <a:gd name="connsiteX0" fmla="*/ 6096 w 397404"/>
              <a:gd name="connsiteY0" fmla="*/ 4705 h 1161452"/>
              <a:gd name="connsiteX1" fmla="*/ 161671 w 397404"/>
              <a:gd name="connsiteY1" fmla="*/ 757180 h 1161452"/>
              <a:gd name="connsiteX2" fmla="*/ 158496 w 397404"/>
              <a:gd name="connsiteY2" fmla="*/ 703205 h 1161452"/>
              <a:gd name="connsiteX3" fmla="*/ 393446 w 397404"/>
              <a:gd name="connsiteY3" fmla="*/ 1154055 h 1161452"/>
              <a:gd name="connsiteX4" fmla="*/ 285496 w 397404"/>
              <a:gd name="connsiteY4" fmla="*/ 938155 h 1161452"/>
              <a:gd name="connsiteX5" fmla="*/ 25146 w 397404"/>
              <a:gd name="connsiteY5" fmla="*/ 360305 h 1161452"/>
              <a:gd name="connsiteX6" fmla="*/ 31496 w 397404"/>
              <a:gd name="connsiteY6" fmla="*/ 433330 h 1161452"/>
              <a:gd name="connsiteX7" fmla="*/ 6096 w 397404"/>
              <a:gd name="connsiteY7" fmla="*/ 4705 h 116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7404" h="1161452">
                <a:moveTo>
                  <a:pt x="6096" y="4705"/>
                </a:moveTo>
                <a:cubicBezTo>
                  <a:pt x="27792" y="58680"/>
                  <a:pt x="136271" y="640763"/>
                  <a:pt x="161671" y="757180"/>
                </a:cubicBezTo>
                <a:cubicBezTo>
                  <a:pt x="187071" y="873597"/>
                  <a:pt x="119867" y="637059"/>
                  <a:pt x="158496" y="703205"/>
                </a:cubicBezTo>
                <a:cubicBezTo>
                  <a:pt x="197125" y="769351"/>
                  <a:pt x="372279" y="1114897"/>
                  <a:pt x="393446" y="1154055"/>
                </a:cubicBezTo>
                <a:cubicBezTo>
                  <a:pt x="414613" y="1193213"/>
                  <a:pt x="346879" y="1070447"/>
                  <a:pt x="285496" y="938155"/>
                </a:cubicBezTo>
                <a:cubicBezTo>
                  <a:pt x="224113" y="805863"/>
                  <a:pt x="67479" y="444442"/>
                  <a:pt x="25146" y="360305"/>
                </a:cubicBezTo>
                <a:cubicBezTo>
                  <a:pt x="-17187" y="276168"/>
                  <a:pt x="35729" y="488893"/>
                  <a:pt x="31496" y="433330"/>
                </a:cubicBezTo>
                <a:cubicBezTo>
                  <a:pt x="27263" y="377767"/>
                  <a:pt x="-15600" y="-49270"/>
                  <a:pt x="6096" y="470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80717468-E156-82D7-8B21-301F4F5BA6C6}"/>
              </a:ext>
            </a:extLst>
          </p:cNvPr>
          <p:cNvSpPr/>
          <p:nvPr/>
        </p:nvSpPr>
        <p:spPr>
          <a:xfrm>
            <a:off x="8902680" y="2682289"/>
            <a:ext cx="126992" cy="397384"/>
          </a:xfrm>
          <a:custGeom>
            <a:avLst/>
            <a:gdLst>
              <a:gd name="connsiteX0" fmla="*/ 20 w 126992"/>
              <a:gd name="connsiteY0" fmla="*/ 586 h 397384"/>
              <a:gd name="connsiteX1" fmla="*/ 117495 w 126992"/>
              <a:gd name="connsiteY1" fmla="*/ 381586 h 397384"/>
              <a:gd name="connsiteX2" fmla="*/ 107970 w 126992"/>
              <a:gd name="connsiteY2" fmla="*/ 295861 h 397384"/>
              <a:gd name="connsiteX3" fmla="*/ 20 w 126992"/>
              <a:gd name="connsiteY3" fmla="*/ 586 h 39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992" h="397384">
                <a:moveTo>
                  <a:pt x="20" y="586"/>
                </a:moveTo>
                <a:cubicBezTo>
                  <a:pt x="1607" y="14873"/>
                  <a:pt x="99503" y="332374"/>
                  <a:pt x="117495" y="381586"/>
                </a:cubicBezTo>
                <a:cubicBezTo>
                  <a:pt x="135487" y="430798"/>
                  <a:pt x="125432" y="354598"/>
                  <a:pt x="107970" y="295861"/>
                </a:cubicBezTo>
                <a:cubicBezTo>
                  <a:pt x="90508" y="237124"/>
                  <a:pt x="-1567" y="-13701"/>
                  <a:pt x="20" y="58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B1302CB1-A103-2F11-20CE-121DE75886AB}"/>
              </a:ext>
            </a:extLst>
          </p:cNvPr>
          <p:cNvSpPr/>
          <p:nvPr/>
        </p:nvSpPr>
        <p:spPr>
          <a:xfrm>
            <a:off x="6542059" y="1291393"/>
            <a:ext cx="1351680" cy="1361844"/>
          </a:xfrm>
          <a:custGeom>
            <a:avLst/>
            <a:gdLst>
              <a:gd name="connsiteX0" fmla="*/ 1616 w 1351680"/>
              <a:gd name="connsiteY0" fmla="*/ 832 h 1361844"/>
              <a:gd name="connsiteX1" fmla="*/ 646141 w 1351680"/>
              <a:gd name="connsiteY1" fmla="*/ 648532 h 1361844"/>
              <a:gd name="connsiteX2" fmla="*/ 611216 w 1351680"/>
              <a:gd name="connsiteY2" fmla="*/ 578682 h 1361844"/>
              <a:gd name="connsiteX3" fmla="*/ 884266 w 1351680"/>
              <a:gd name="connsiteY3" fmla="*/ 861257 h 1361844"/>
              <a:gd name="connsiteX4" fmla="*/ 833466 w 1351680"/>
              <a:gd name="connsiteY4" fmla="*/ 766007 h 1361844"/>
              <a:gd name="connsiteX5" fmla="*/ 1331941 w 1351680"/>
              <a:gd name="connsiteY5" fmla="*/ 1334332 h 1361844"/>
              <a:gd name="connsiteX6" fmla="*/ 1208116 w 1351680"/>
              <a:gd name="connsiteY6" fmla="*/ 1223207 h 1361844"/>
              <a:gd name="connsiteX7" fmla="*/ 801716 w 1351680"/>
              <a:gd name="connsiteY7" fmla="*/ 791407 h 1361844"/>
              <a:gd name="connsiteX8" fmla="*/ 471516 w 1351680"/>
              <a:gd name="connsiteY8" fmla="*/ 518357 h 1361844"/>
              <a:gd name="connsiteX9" fmla="*/ 1616 w 1351680"/>
              <a:gd name="connsiteY9" fmla="*/ 832 h 136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1680" h="1361844">
                <a:moveTo>
                  <a:pt x="1616" y="832"/>
                </a:moveTo>
                <a:cubicBezTo>
                  <a:pt x="30720" y="22528"/>
                  <a:pt x="544541" y="552224"/>
                  <a:pt x="646141" y="648532"/>
                </a:cubicBezTo>
                <a:cubicBezTo>
                  <a:pt x="747741" y="744840"/>
                  <a:pt x="571529" y="543228"/>
                  <a:pt x="611216" y="578682"/>
                </a:cubicBezTo>
                <a:cubicBezTo>
                  <a:pt x="650903" y="614136"/>
                  <a:pt x="847224" y="830036"/>
                  <a:pt x="884266" y="861257"/>
                </a:cubicBezTo>
                <a:cubicBezTo>
                  <a:pt x="921308" y="892478"/>
                  <a:pt x="758854" y="687161"/>
                  <a:pt x="833466" y="766007"/>
                </a:cubicBezTo>
                <a:cubicBezTo>
                  <a:pt x="908078" y="844853"/>
                  <a:pt x="1269499" y="1258132"/>
                  <a:pt x="1331941" y="1334332"/>
                </a:cubicBezTo>
                <a:cubicBezTo>
                  <a:pt x="1394383" y="1410532"/>
                  <a:pt x="1296487" y="1313694"/>
                  <a:pt x="1208116" y="1223207"/>
                </a:cubicBezTo>
                <a:cubicBezTo>
                  <a:pt x="1119745" y="1132720"/>
                  <a:pt x="924483" y="908882"/>
                  <a:pt x="801716" y="791407"/>
                </a:cubicBezTo>
                <a:cubicBezTo>
                  <a:pt x="678949" y="673932"/>
                  <a:pt x="598516" y="649061"/>
                  <a:pt x="471516" y="518357"/>
                </a:cubicBezTo>
                <a:cubicBezTo>
                  <a:pt x="344516" y="387653"/>
                  <a:pt x="-27488" y="-20864"/>
                  <a:pt x="1616" y="83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8F912B6C-EDA5-38FA-5B5A-734007095E9C}"/>
              </a:ext>
            </a:extLst>
          </p:cNvPr>
          <p:cNvSpPr/>
          <p:nvPr/>
        </p:nvSpPr>
        <p:spPr>
          <a:xfrm>
            <a:off x="5664750" y="1418671"/>
            <a:ext cx="1289864" cy="922973"/>
          </a:xfrm>
          <a:custGeom>
            <a:avLst/>
            <a:gdLst>
              <a:gd name="connsiteX0" fmla="*/ 1288500 w 1289864"/>
              <a:gd name="connsiteY0" fmla="*/ 554 h 922973"/>
              <a:gd name="connsiteX1" fmla="*/ 736050 w 1289864"/>
              <a:gd name="connsiteY1" fmla="*/ 140254 h 922973"/>
              <a:gd name="connsiteX2" fmla="*/ 466175 w 1289864"/>
              <a:gd name="connsiteY2" fmla="*/ 346629 h 922973"/>
              <a:gd name="connsiteX3" fmla="*/ 615400 w 1289864"/>
              <a:gd name="connsiteY3" fmla="*/ 254554 h 922973"/>
              <a:gd name="connsiteX4" fmla="*/ 301075 w 1289864"/>
              <a:gd name="connsiteY4" fmla="*/ 530779 h 922973"/>
              <a:gd name="connsiteX5" fmla="*/ 469350 w 1289864"/>
              <a:gd name="connsiteY5" fmla="*/ 394254 h 922973"/>
              <a:gd name="connsiteX6" fmla="*/ 37550 w 1289864"/>
              <a:gd name="connsiteY6" fmla="*/ 876854 h 922973"/>
              <a:gd name="connsiteX7" fmla="*/ 82000 w 1289864"/>
              <a:gd name="connsiteY7" fmla="*/ 838754 h 922973"/>
              <a:gd name="connsiteX8" fmla="*/ 564600 w 1289864"/>
              <a:gd name="connsiteY8" fmla="*/ 305354 h 922973"/>
              <a:gd name="connsiteX9" fmla="*/ 418550 w 1289864"/>
              <a:gd name="connsiteY9" fmla="*/ 384729 h 922973"/>
              <a:gd name="connsiteX10" fmla="*/ 799550 w 1289864"/>
              <a:gd name="connsiteY10" fmla="*/ 105329 h 922973"/>
              <a:gd name="connsiteX11" fmla="*/ 561425 w 1289864"/>
              <a:gd name="connsiteY11" fmla="*/ 191054 h 922973"/>
              <a:gd name="connsiteX12" fmla="*/ 1288500 w 1289864"/>
              <a:gd name="connsiteY12" fmla="*/ 554 h 92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9864" h="922973">
                <a:moveTo>
                  <a:pt x="1288500" y="554"/>
                </a:moveTo>
                <a:cubicBezTo>
                  <a:pt x="1317604" y="-7913"/>
                  <a:pt x="873104" y="82575"/>
                  <a:pt x="736050" y="140254"/>
                </a:cubicBezTo>
                <a:cubicBezTo>
                  <a:pt x="598996" y="197933"/>
                  <a:pt x="486283" y="327579"/>
                  <a:pt x="466175" y="346629"/>
                </a:cubicBezTo>
                <a:cubicBezTo>
                  <a:pt x="446067" y="365679"/>
                  <a:pt x="642917" y="223862"/>
                  <a:pt x="615400" y="254554"/>
                </a:cubicBezTo>
                <a:cubicBezTo>
                  <a:pt x="587883" y="285246"/>
                  <a:pt x="325417" y="507496"/>
                  <a:pt x="301075" y="530779"/>
                </a:cubicBezTo>
                <a:cubicBezTo>
                  <a:pt x="276733" y="554062"/>
                  <a:pt x="513271" y="336575"/>
                  <a:pt x="469350" y="394254"/>
                </a:cubicBezTo>
                <a:cubicBezTo>
                  <a:pt x="425429" y="451933"/>
                  <a:pt x="102108" y="802771"/>
                  <a:pt x="37550" y="876854"/>
                </a:cubicBezTo>
                <a:cubicBezTo>
                  <a:pt x="-27008" y="950937"/>
                  <a:pt x="-5842" y="934004"/>
                  <a:pt x="82000" y="838754"/>
                </a:cubicBezTo>
                <a:cubicBezTo>
                  <a:pt x="169842" y="743504"/>
                  <a:pt x="508508" y="381025"/>
                  <a:pt x="564600" y="305354"/>
                </a:cubicBezTo>
                <a:cubicBezTo>
                  <a:pt x="620692" y="229683"/>
                  <a:pt x="379392" y="418067"/>
                  <a:pt x="418550" y="384729"/>
                </a:cubicBezTo>
                <a:cubicBezTo>
                  <a:pt x="457708" y="351392"/>
                  <a:pt x="775737" y="137608"/>
                  <a:pt x="799550" y="105329"/>
                </a:cubicBezTo>
                <a:cubicBezTo>
                  <a:pt x="823362" y="73050"/>
                  <a:pt x="485754" y="209046"/>
                  <a:pt x="561425" y="191054"/>
                </a:cubicBezTo>
                <a:cubicBezTo>
                  <a:pt x="637096" y="173062"/>
                  <a:pt x="1259396" y="9021"/>
                  <a:pt x="1288500" y="5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D6AF1729-437A-B97E-100C-6F147CE1AD41}"/>
              </a:ext>
            </a:extLst>
          </p:cNvPr>
          <p:cNvSpPr/>
          <p:nvPr/>
        </p:nvSpPr>
        <p:spPr>
          <a:xfrm>
            <a:off x="5553074" y="1596387"/>
            <a:ext cx="1314664" cy="1282308"/>
          </a:xfrm>
          <a:custGeom>
            <a:avLst/>
            <a:gdLst>
              <a:gd name="connsiteX0" fmla="*/ 1314451 w 1314664"/>
              <a:gd name="connsiteY0" fmla="*/ 638 h 1282308"/>
              <a:gd name="connsiteX1" fmla="*/ 425451 w 1314664"/>
              <a:gd name="connsiteY1" fmla="*/ 632463 h 1282308"/>
              <a:gd name="connsiteX2" fmla="*/ 9526 w 1314664"/>
              <a:gd name="connsiteY2" fmla="*/ 1267463 h 1282308"/>
              <a:gd name="connsiteX3" fmla="*/ 152401 w 1314664"/>
              <a:gd name="connsiteY3" fmla="*/ 1045213 h 1282308"/>
              <a:gd name="connsiteX4" fmla="*/ 365126 w 1314664"/>
              <a:gd name="connsiteY4" fmla="*/ 641988 h 1282308"/>
              <a:gd name="connsiteX5" fmla="*/ 279401 w 1314664"/>
              <a:gd name="connsiteY5" fmla="*/ 765813 h 1282308"/>
              <a:gd name="connsiteX6" fmla="*/ 625476 w 1314664"/>
              <a:gd name="connsiteY6" fmla="*/ 454663 h 1282308"/>
              <a:gd name="connsiteX7" fmla="*/ 511176 w 1314664"/>
              <a:gd name="connsiteY7" fmla="*/ 511813 h 1282308"/>
              <a:gd name="connsiteX8" fmla="*/ 1314451 w 1314664"/>
              <a:gd name="connsiteY8" fmla="*/ 638 h 128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4664" h="1282308">
                <a:moveTo>
                  <a:pt x="1314451" y="638"/>
                </a:moveTo>
                <a:cubicBezTo>
                  <a:pt x="1300164" y="20746"/>
                  <a:pt x="642938" y="421326"/>
                  <a:pt x="425451" y="632463"/>
                </a:cubicBezTo>
                <a:cubicBezTo>
                  <a:pt x="207963" y="843601"/>
                  <a:pt x="55034" y="1198671"/>
                  <a:pt x="9526" y="1267463"/>
                </a:cubicBezTo>
                <a:cubicBezTo>
                  <a:pt x="-35982" y="1336255"/>
                  <a:pt x="93134" y="1149459"/>
                  <a:pt x="152401" y="1045213"/>
                </a:cubicBezTo>
                <a:cubicBezTo>
                  <a:pt x="211668" y="940967"/>
                  <a:pt x="343959" y="688555"/>
                  <a:pt x="365126" y="641988"/>
                </a:cubicBezTo>
                <a:cubicBezTo>
                  <a:pt x="386293" y="595421"/>
                  <a:pt x="236009" y="797034"/>
                  <a:pt x="279401" y="765813"/>
                </a:cubicBezTo>
                <a:cubicBezTo>
                  <a:pt x="322793" y="734592"/>
                  <a:pt x="586847" y="496996"/>
                  <a:pt x="625476" y="454663"/>
                </a:cubicBezTo>
                <a:cubicBezTo>
                  <a:pt x="664105" y="412330"/>
                  <a:pt x="401109" y="582192"/>
                  <a:pt x="511176" y="511813"/>
                </a:cubicBezTo>
                <a:cubicBezTo>
                  <a:pt x="621243" y="441434"/>
                  <a:pt x="1328738" y="-19470"/>
                  <a:pt x="1314451" y="63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3C216D68-9726-2281-E685-F5B31D6C1E57}"/>
              </a:ext>
            </a:extLst>
          </p:cNvPr>
          <p:cNvSpPr/>
          <p:nvPr/>
        </p:nvSpPr>
        <p:spPr>
          <a:xfrm>
            <a:off x="5875346" y="1919034"/>
            <a:ext cx="783509" cy="975628"/>
          </a:xfrm>
          <a:custGeom>
            <a:avLst/>
            <a:gdLst>
              <a:gd name="connsiteX0" fmla="*/ 779454 w 783509"/>
              <a:gd name="connsiteY0" fmla="*/ 5016 h 975628"/>
              <a:gd name="connsiteX1" fmla="*/ 227004 w 783509"/>
              <a:gd name="connsiteY1" fmla="*/ 532066 h 975628"/>
              <a:gd name="connsiteX2" fmla="*/ 350829 w 783509"/>
              <a:gd name="connsiteY2" fmla="*/ 459041 h 975628"/>
              <a:gd name="connsiteX3" fmla="*/ 1579 w 783509"/>
              <a:gd name="connsiteY3" fmla="*/ 973391 h 975628"/>
              <a:gd name="connsiteX4" fmla="*/ 230179 w 783509"/>
              <a:gd name="connsiteY4" fmla="*/ 630491 h 975628"/>
              <a:gd name="connsiteX5" fmla="*/ 430204 w 783509"/>
              <a:gd name="connsiteY5" fmla="*/ 259016 h 975628"/>
              <a:gd name="connsiteX6" fmla="*/ 315904 w 783509"/>
              <a:gd name="connsiteY6" fmla="*/ 430466 h 975628"/>
              <a:gd name="connsiteX7" fmla="*/ 566729 w 783509"/>
              <a:gd name="connsiteY7" fmla="*/ 208216 h 975628"/>
              <a:gd name="connsiteX8" fmla="*/ 481004 w 783509"/>
              <a:gd name="connsiteY8" fmla="*/ 262191 h 975628"/>
              <a:gd name="connsiteX9" fmla="*/ 779454 w 783509"/>
              <a:gd name="connsiteY9" fmla="*/ 5016 h 975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3509" h="975628">
                <a:moveTo>
                  <a:pt x="779454" y="5016"/>
                </a:moveTo>
                <a:cubicBezTo>
                  <a:pt x="737121" y="49995"/>
                  <a:pt x="298441" y="456395"/>
                  <a:pt x="227004" y="532066"/>
                </a:cubicBezTo>
                <a:cubicBezTo>
                  <a:pt x="155566" y="607737"/>
                  <a:pt x="388400" y="385487"/>
                  <a:pt x="350829" y="459041"/>
                </a:cubicBezTo>
                <a:cubicBezTo>
                  <a:pt x="313258" y="532595"/>
                  <a:pt x="21687" y="944816"/>
                  <a:pt x="1579" y="973391"/>
                </a:cubicBezTo>
                <a:cubicBezTo>
                  <a:pt x="-18529" y="1001966"/>
                  <a:pt x="158742" y="749553"/>
                  <a:pt x="230179" y="630491"/>
                </a:cubicBezTo>
                <a:cubicBezTo>
                  <a:pt x="301616" y="511429"/>
                  <a:pt x="415917" y="292353"/>
                  <a:pt x="430204" y="259016"/>
                </a:cubicBezTo>
                <a:cubicBezTo>
                  <a:pt x="444491" y="225679"/>
                  <a:pt x="293150" y="438933"/>
                  <a:pt x="315904" y="430466"/>
                </a:cubicBezTo>
                <a:cubicBezTo>
                  <a:pt x="338658" y="421999"/>
                  <a:pt x="539212" y="236262"/>
                  <a:pt x="566729" y="208216"/>
                </a:cubicBezTo>
                <a:cubicBezTo>
                  <a:pt x="594246" y="180170"/>
                  <a:pt x="442375" y="292883"/>
                  <a:pt x="481004" y="262191"/>
                </a:cubicBezTo>
                <a:cubicBezTo>
                  <a:pt x="519633" y="231499"/>
                  <a:pt x="821787" y="-39963"/>
                  <a:pt x="779454" y="501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14AE9F1-1E20-0602-E5CB-AF4997B23939}"/>
              </a:ext>
            </a:extLst>
          </p:cNvPr>
          <p:cNvSpPr/>
          <p:nvPr/>
        </p:nvSpPr>
        <p:spPr>
          <a:xfrm>
            <a:off x="5852133" y="2496573"/>
            <a:ext cx="409070" cy="1001394"/>
          </a:xfrm>
          <a:custGeom>
            <a:avLst/>
            <a:gdLst>
              <a:gd name="connsiteX0" fmla="*/ 408967 w 409070"/>
              <a:gd name="connsiteY0" fmla="*/ 2152 h 1001394"/>
              <a:gd name="connsiteX1" fmla="*/ 120042 w 409070"/>
              <a:gd name="connsiteY1" fmla="*/ 557777 h 1001394"/>
              <a:gd name="connsiteX2" fmla="*/ 167667 w 409070"/>
              <a:gd name="connsiteY2" fmla="*/ 478402 h 1001394"/>
              <a:gd name="connsiteX3" fmla="*/ 5742 w 409070"/>
              <a:gd name="connsiteY3" fmla="*/ 976877 h 1001394"/>
              <a:gd name="connsiteX4" fmla="*/ 50192 w 409070"/>
              <a:gd name="connsiteY4" fmla="*/ 872102 h 1001394"/>
              <a:gd name="connsiteX5" fmla="*/ 183542 w 409070"/>
              <a:gd name="connsiteY5" fmla="*/ 414902 h 1001394"/>
              <a:gd name="connsiteX6" fmla="*/ 81942 w 409070"/>
              <a:gd name="connsiteY6" fmla="*/ 586352 h 1001394"/>
              <a:gd name="connsiteX7" fmla="*/ 281967 w 409070"/>
              <a:gd name="connsiteY7" fmla="*/ 183127 h 1001394"/>
              <a:gd name="connsiteX8" fmla="*/ 154967 w 409070"/>
              <a:gd name="connsiteY8" fmla="*/ 357752 h 1001394"/>
              <a:gd name="connsiteX9" fmla="*/ 408967 w 409070"/>
              <a:gd name="connsiteY9" fmla="*/ 2152 h 1001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9070" h="1001394">
                <a:moveTo>
                  <a:pt x="408967" y="2152"/>
                </a:moveTo>
                <a:cubicBezTo>
                  <a:pt x="403146" y="35489"/>
                  <a:pt x="160259" y="478402"/>
                  <a:pt x="120042" y="557777"/>
                </a:cubicBezTo>
                <a:cubicBezTo>
                  <a:pt x="79825" y="637152"/>
                  <a:pt x="186717" y="408552"/>
                  <a:pt x="167667" y="478402"/>
                </a:cubicBezTo>
                <a:cubicBezTo>
                  <a:pt x="148617" y="548252"/>
                  <a:pt x="25321" y="911260"/>
                  <a:pt x="5742" y="976877"/>
                </a:cubicBezTo>
                <a:cubicBezTo>
                  <a:pt x="-13837" y="1042494"/>
                  <a:pt x="20559" y="965765"/>
                  <a:pt x="50192" y="872102"/>
                </a:cubicBezTo>
                <a:cubicBezTo>
                  <a:pt x="79825" y="778440"/>
                  <a:pt x="178250" y="462527"/>
                  <a:pt x="183542" y="414902"/>
                </a:cubicBezTo>
                <a:cubicBezTo>
                  <a:pt x="188834" y="367277"/>
                  <a:pt x="65538" y="624981"/>
                  <a:pt x="81942" y="586352"/>
                </a:cubicBezTo>
                <a:cubicBezTo>
                  <a:pt x="98346" y="547723"/>
                  <a:pt x="269796" y="221227"/>
                  <a:pt x="281967" y="183127"/>
                </a:cubicBezTo>
                <a:cubicBezTo>
                  <a:pt x="294138" y="145027"/>
                  <a:pt x="135917" y="382094"/>
                  <a:pt x="154967" y="357752"/>
                </a:cubicBezTo>
                <a:cubicBezTo>
                  <a:pt x="174017" y="333410"/>
                  <a:pt x="414788" y="-31185"/>
                  <a:pt x="408967" y="215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64C481D8-FBE4-576A-A084-8B02630B2538}"/>
              </a:ext>
            </a:extLst>
          </p:cNvPr>
          <p:cNvSpPr/>
          <p:nvPr/>
        </p:nvSpPr>
        <p:spPr>
          <a:xfrm>
            <a:off x="5505871" y="2241063"/>
            <a:ext cx="573879" cy="1386899"/>
          </a:xfrm>
          <a:custGeom>
            <a:avLst/>
            <a:gdLst>
              <a:gd name="connsiteX0" fmla="*/ 571079 w 573879"/>
              <a:gd name="connsiteY0" fmla="*/ 10012 h 1386899"/>
              <a:gd name="connsiteX1" fmla="*/ 139279 w 573879"/>
              <a:gd name="connsiteY1" fmla="*/ 946637 h 1386899"/>
              <a:gd name="connsiteX2" fmla="*/ 218654 w 573879"/>
              <a:gd name="connsiteY2" fmla="*/ 822812 h 1386899"/>
              <a:gd name="connsiteX3" fmla="*/ 5929 w 573879"/>
              <a:gd name="connsiteY3" fmla="*/ 1365737 h 1386899"/>
              <a:gd name="connsiteX4" fmla="*/ 75779 w 573879"/>
              <a:gd name="connsiteY4" fmla="*/ 1210162 h 1386899"/>
              <a:gd name="connsiteX5" fmla="*/ 250404 w 573879"/>
              <a:gd name="connsiteY5" fmla="*/ 597387 h 1386899"/>
              <a:gd name="connsiteX6" fmla="*/ 164679 w 573879"/>
              <a:gd name="connsiteY6" fmla="*/ 810112 h 1386899"/>
              <a:gd name="connsiteX7" fmla="*/ 396454 w 573879"/>
              <a:gd name="connsiteY7" fmla="*/ 295762 h 1386899"/>
              <a:gd name="connsiteX8" fmla="*/ 329779 w 573879"/>
              <a:gd name="connsiteY8" fmla="*/ 441812 h 1386899"/>
              <a:gd name="connsiteX9" fmla="*/ 571079 w 573879"/>
              <a:gd name="connsiteY9" fmla="*/ 10012 h 1386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3879" h="1386899">
                <a:moveTo>
                  <a:pt x="571079" y="10012"/>
                </a:moveTo>
                <a:cubicBezTo>
                  <a:pt x="539329" y="94150"/>
                  <a:pt x="198016" y="811170"/>
                  <a:pt x="139279" y="946637"/>
                </a:cubicBezTo>
                <a:cubicBezTo>
                  <a:pt x="80542" y="1082104"/>
                  <a:pt x="240879" y="752962"/>
                  <a:pt x="218654" y="822812"/>
                </a:cubicBezTo>
                <a:cubicBezTo>
                  <a:pt x="196429" y="892662"/>
                  <a:pt x="29741" y="1301179"/>
                  <a:pt x="5929" y="1365737"/>
                </a:cubicBezTo>
                <a:cubicBezTo>
                  <a:pt x="-17883" y="1430295"/>
                  <a:pt x="35033" y="1338220"/>
                  <a:pt x="75779" y="1210162"/>
                </a:cubicBezTo>
                <a:cubicBezTo>
                  <a:pt x="116525" y="1082104"/>
                  <a:pt x="235587" y="664062"/>
                  <a:pt x="250404" y="597387"/>
                </a:cubicBezTo>
                <a:cubicBezTo>
                  <a:pt x="265221" y="530712"/>
                  <a:pt x="140337" y="860383"/>
                  <a:pt x="164679" y="810112"/>
                </a:cubicBezTo>
                <a:cubicBezTo>
                  <a:pt x="189021" y="759841"/>
                  <a:pt x="368937" y="357145"/>
                  <a:pt x="396454" y="295762"/>
                </a:cubicBezTo>
                <a:cubicBezTo>
                  <a:pt x="423971" y="234379"/>
                  <a:pt x="304908" y="485204"/>
                  <a:pt x="329779" y="441812"/>
                </a:cubicBezTo>
                <a:cubicBezTo>
                  <a:pt x="354650" y="398420"/>
                  <a:pt x="602829" y="-74126"/>
                  <a:pt x="571079" y="1001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B233F41-15FA-6593-2E06-28D58A8B0BF6}"/>
              </a:ext>
            </a:extLst>
          </p:cNvPr>
          <p:cNvSpPr/>
          <p:nvPr/>
        </p:nvSpPr>
        <p:spPr>
          <a:xfrm>
            <a:off x="5380372" y="2889142"/>
            <a:ext cx="144159" cy="855008"/>
          </a:xfrm>
          <a:custGeom>
            <a:avLst/>
            <a:gdLst>
              <a:gd name="connsiteX0" fmla="*/ 144128 w 144159"/>
              <a:gd name="connsiteY0" fmla="*/ 108 h 855008"/>
              <a:gd name="connsiteX1" fmla="*/ 7603 w 144159"/>
              <a:gd name="connsiteY1" fmla="*/ 454133 h 855008"/>
              <a:gd name="connsiteX2" fmla="*/ 17128 w 144159"/>
              <a:gd name="connsiteY2" fmla="*/ 835133 h 855008"/>
              <a:gd name="connsiteX3" fmla="*/ 13953 w 144159"/>
              <a:gd name="connsiteY3" fmla="*/ 746233 h 855008"/>
              <a:gd name="connsiteX4" fmla="*/ 4428 w 144159"/>
              <a:gd name="connsiteY4" fmla="*/ 279508 h 855008"/>
              <a:gd name="connsiteX5" fmla="*/ 20303 w 144159"/>
              <a:gd name="connsiteY5" fmla="*/ 409683 h 855008"/>
              <a:gd name="connsiteX6" fmla="*/ 144128 w 144159"/>
              <a:gd name="connsiteY6" fmla="*/ 108 h 8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159" h="855008">
                <a:moveTo>
                  <a:pt x="144128" y="108"/>
                </a:moveTo>
                <a:cubicBezTo>
                  <a:pt x="142011" y="7516"/>
                  <a:pt x="28770" y="314962"/>
                  <a:pt x="7603" y="454133"/>
                </a:cubicBezTo>
                <a:cubicBezTo>
                  <a:pt x="-13564" y="593304"/>
                  <a:pt x="16070" y="786450"/>
                  <a:pt x="17128" y="835133"/>
                </a:cubicBezTo>
                <a:cubicBezTo>
                  <a:pt x="18186" y="883816"/>
                  <a:pt x="16070" y="838837"/>
                  <a:pt x="13953" y="746233"/>
                </a:cubicBezTo>
                <a:cubicBezTo>
                  <a:pt x="11836" y="653629"/>
                  <a:pt x="3370" y="335600"/>
                  <a:pt x="4428" y="279508"/>
                </a:cubicBezTo>
                <a:cubicBezTo>
                  <a:pt x="5486" y="223416"/>
                  <a:pt x="-335" y="454133"/>
                  <a:pt x="20303" y="409683"/>
                </a:cubicBezTo>
                <a:cubicBezTo>
                  <a:pt x="40940" y="365233"/>
                  <a:pt x="146245" y="-7300"/>
                  <a:pt x="144128" y="10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2E25CC95-4F83-FAE1-35FF-1BA4BE78CE9B}"/>
              </a:ext>
            </a:extLst>
          </p:cNvPr>
          <p:cNvSpPr/>
          <p:nvPr/>
        </p:nvSpPr>
        <p:spPr>
          <a:xfrm>
            <a:off x="6029258" y="3069799"/>
            <a:ext cx="100454" cy="418513"/>
          </a:xfrm>
          <a:custGeom>
            <a:avLst/>
            <a:gdLst>
              <a:gd name="connsiteX0" fmla="*/ 98492 w 100454"/>
              <a:gd name="connsiteY0" fmla="*/ 6776 h 418513"/>
              <a:gd name="connsiteX1" fmla="*/ 22292 w 100454"/>
              <a:gd name="connsiteY1" fmla="*/ 225851 h 418513"/>
              <a:gd name="connsiteX2" fmla="*/ 19117 w 100454"/>
              <a:gd name="connsiteY2" fmla="*/ 416351 h 418513"/>
              <a:gd name="connsiteX3" fmla="*/ 19117 w 100454"/>
              <a:gd name="connsiteY3" fmla="*/ 317926 h 418513"/>
              <a:gd name="connsiteX4" fmla="*/ 67 w 100454"/>
              <a:gd name="connsiteY4" fmla="*/ 152826 h 418513"/>
              <a:gd name="connsiteX5" fmla="*/ 12767 w 100454"/>
              <a:gd name="connsiteY5" fmla="*/ 229026 h 418513"/>
              <a:gd name="connsiteX6" fmla="*/ 12767 w 100454"/>
              <a:gd name="connsiteY6" fmla="*/ 117901 h 418513"/>
              <a:gd name="connsiteX7" fmla="*/ 69917 w 100454"/>
              <a:gd name="connsiteY7" fmla="*/ 60751 h 418513"/>
              <a:gd name="connsiteX8" fmla="*/ 98492 w 100454"/>
              <a:gd name="connsiteY8" fmla="*/ 6776 h 41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454" h="418513">
                <a:moveTo>
                  <a:pt x="98492" y="6776"/>
                </a:moveTo>
                <a:cubicBezTo>
                  <a:pt x="90555" y="34292"/>
                  <a:pt x="35521" y="157589"/>
                  <a:pt x="22292" y="225851"/>
                </a:cubicBezTo>
                <a:cubicBezTo>
                  <a:pt x="9063" y="294113"/>
                  <a:pt x="19646" y="401005"/>
                  <a:pt x="19117" y="416351"/>
                </a:cubicBezTo>
                <a:cubicBezTo>
                  <a:pt x="18588" y="431697"/>
                  <a:pt x="22292" y="361847"/>
                  <a:pt x="19117" y="317926"/>
                </a:cubicBezTo>
                <a:cubicBezTo>
                  <a:pt x="15942" y="274005"/>
                  <a:pt x="1125" y="167643"/>
                  <a:pt x="67" y="152826"/>
                </a:cubicBezTo>
                <a:cubicBezTo>
                  <a:pt x="-991" y="138009"/>
                  <a:pt x="10650" y="234847"/>
                  <a:pt x="12767" y="229026"/>
                </a:cubicBezTo>
                <a:cubicBezTo>
                  <a:pt x="14884" y="223205"/>
                  <a:pt x="3242" y="145947"/>
                  <a:pt x="12767" y="117901"/>
                </a:cubicBezTo>
                <a:cubicBezTo>
                  <a:pt x="22292" y="89855"/>
                  <a:pt x="50867" y="78213"/>
                  <a:pt x="69917" y="60751"/>
                </a:cubicBezTo>
                <a:cubicBezTo>
                  <a:pt x="88967" y="43289"/>
                  <a:pt x="106429" y="-20740"/>
                  <a:pt x="98492" y="6776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D18D3EA5-E319-1805-B5C7-D1073F912F9A}"/>
              </a:ext>
            </a:extLst>
          </p:cNvPr>
          <p:cNvSpPr/>
          <p:nvPr/>
        </p:nvSpPr>
        <p:spPr>
          <a:xfrm>
            <a:off x="5784766" y="3450124"/>
            <a:ext cx="557645" cy="1487050"/>
          </a:xfrm>
          <a:custGeom>
            <a:avLst/>
            <a:gdLst>
              <a:gd name="connsiteX0" fmla="*/ 9609 w 557645"/>
              <a:gd name="connsiteY0" fmla="*/ 13801 h 1487050"/>
              <a:gd name="connsiteX1" fmla="*/ 416009 w 557645"/>
              <a:gd name="connsiteY1" fmla="*/ 1007576 h 1487050"/>
              <a:gd name="connsiteX2" fmla="*/ 374734 w 557645"/>
              <a:gd name="connsiteY2" fmla="*/ 874226 h 1487050"/>
              <a:gd name="connsiteX3" fmla="*/ 549359 w 557645"/>
              <a:gd name="connsiteY3" fmla="*/ 1477476 h 1487050"/>
              <a:gd name="connsiteX4" fmla="*/ 501734 w 557645"/>
              <a:gd name="connsiteY4" fmla="*/ 1207601 h 1487050"/>
              <a:gd name="connsiteX5" fmla="*/ 260434 w 557645"/>
              <a:gd name="connsiteY5" fmla="*/ 718651 h 1487050"/>
              <a:gd name="connsiteX6" fmla="*/ 47709 w 557645"/>
              <a:gd name="connsiteY6" fmla="*/ 280501 h 1487050"/>
              <a:gd name="connsiteX7" fmla="*/ 120734 w 557645"/>
              <a:gd name="connsiteY7" fmla="*/ 417026 h 1487050"/>
              <a:gd name="connsiteX8" fmla="*/ 9609 w 557645"/>
              <a:gd name="connsiteY8" fmla="*/ 13801 h 148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7645" h="1487050">
                <a:moveTo>
                  <a:pt x="9609" y="13801"/>
                </a:moveTo>
                <a:cubicBezTo>
                  <a:pt x="58821" y="112226"/>
                  <a:pt x="355155" y="864172"/>
                  <a:pt x="416009" y="1007576"/>
                </a:cubicBezTo>
                <a:cubicBezTo>
                  <a:pt x="476863" y="1150980"/>
                  <a:pt x="352509" y="795909"/>
                  <a:pt x="374734" y="874226"/>
                </a:cubicBezTo>
                <a:cubicBezTo>
                  <a:pt x="396959" y="952543"/>
                  <a:pt x="528192" y="1421914"/>
                  <a:pt x="549359" y="1477476"/>
                </a:cubicBezTo>
                <a:cubicBezTo>
                  <a:pt x="570526" y="1533039"/>
                  <a:pt x="549888" y="1334072"/>
                  <a:pt x="501734" y="1207601"/>
                </a:cubicBezTo>
                <a:cubicBezTo>
                  <a:pt x="453580" y="1081130"/>
                  <a:pt x="336105" y="873168"/>
                  <a:pt x="260434" y="718651"/>
                </a:cubicBezTo>
                <a:cubicBezTo>
                  <a:pt x="184763" y="564134"/>
                  <a:pt x="70992" y="330772"/>
                  <a:pt x="47709" y="280501"/>
                </a:cubicBezTo>
                <a:cubicBezTo>
                  <a:pt x="24426" y="230230"/>
                  <a:pt x="125497" y="459889"/>
                  <a:pt x="120734" y="417026"/>
                </a:cubicBezTo>
                <a:cubicBezTo>
                  <a:pt x="115972" y="374164"/>
                  <a:pt x="-39603" y="-84624"/>
                  <a:pt x="9609" y="1380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B2D2E811-5A90-B3F9-92A7-AD851D4DE7FB}"/>
              </a:ext>
            </a:extLst>
          </p:cNvPr>
          <p:cNvSpPr/>
          <p:nvPr/>
        </p:nvSpPr>
        <p:spPr>
          <a:xfrm>
            <a:off x="5409351" y="3628819"/>
            <a:ext cx="283455" cy="1049929"/>
          </a:xfrm>
          <a:custGeom>
            <a:avLst/>
            <a:gdLst>
              <a:gd name="connsiteX0" fmla="*/ 283424 w 283455"/>
              <a:gd name="connsiteY0" fmla="*/ 206 h 1049929"/>
              <a:gd name="connsiteX1" fmla="*/ 92924 w 283455"/>
              <a:gd name="connsiteY1" fmla="*/ 701881 h 1049929"/>
              <a:gd name="connsiteX2" fmla="*/ 115149 w 283455"/>
              <a:gd name="connsiteY2" fmla="*/ 524081 h 1049929"/>
              <a:gd name="connsiteX3" fmla="*/ 849 w 283455"/>
              <a:gd name="connsiteY3" fmla="*/ 1041606 h 1049929"/>
              <a:gd name="connsiteX4" fmla="*/ 77049 w 283455"/>
              <a:gd name="connsiteY4" fmla="*/ 781256 h 1049929"/>
              <a:gd name="connsiteX5" fmla="*/ 283424 w 283455"/>
              <a:gd name="connsiteY5" fmla="*/ 206 h 1049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455" h="1049929">
                <a:moveTo>
                  <a:pt x="283424" y="206"/>
                </a:moveTo>
                <a:cubicBezTo>
                  <a:pt x="286070" y="-13023"/>
                  <a:pt x="120970" y="614569"/>
                  <a:pt x="92924" y="701881"/>
                </a:cubicBezTo>
                <a:cubicBezTo>
                  <a:pt x="64878" y="789194"/>
                  <a:pt x="130495" y="467460"/>
                  <a:pt x="115149" y="524081"/>
                </a:cubicBezTo>
                <a:cubicBezTo>
                  <a:pt x="99803" y="580702"/>
                  <a:pt x="7199" y="998744"/>
                  <a:pt x="849" y="1041606"/>
                </a:cubicBezTo>
                <a:cubicBezTo>
                  <a:pt x="-5501" y="1084468"/>
                  <a:pt x="24132" y="956410"/>
                  <a:pt x="77049" y="781256"/>
                </a:cubicBezTo>
                <a:cubicBezTo>
                  <a:pt x="129966" y="606102"/>
                  <a:pt x="280778" y="13435"/>
                  <a:pt x="283424" y="2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713ECA70-10D2-FA24-B12B-844061DC8BDD}"/>
              </a:ext>
            </a:extLst>
          </p:cNvPr>
          <p:cNvSpPr/>
          <p:nvPr/>
        </p:nvSpPr>
        <p:spPr>
          <a:xfrm>
            <a:off x="7412762" y="1282775"/>
            <a:ext cx="1239409" cy="1596254"/>
          </a:xfrm>
          <a:custGeom>
            <a:avLst/>
            <a:gdLst>
              <a:gd name="connsiteX0" fmla="*/ 7213 w 1239409"/>
              <a:gd name="connsiteY0" fmla="*/ 9450 h 1596254"/>
              <a:gd name="connsiteX1" fmla="*/ 451713 w 1239409"/>
              <a:gd name="connsiteY1" fmla="*/ 695250 h 1596254"/>
              <a:gd name="connsiteX2" fmla="*/ 407263 w 1239409"/>
              <a:gd name="connsiteY2" fmla="*/ 606350 h 1596254"/>
              <a:gd name="connsiteX3" fmla="*/ 699363 w 1239409"/>
              <a:gd name="connsiteY3" fmla="*/ 1003225 h 1596254"/>
              <a:gd name="connsiteX4" fmla="*/ 594588 w 1239409"/>
              <a:gd name="connsiteY4" fmla="*/ 907975 h 1596254"/>
              <a:gd name="connsiteX5" fmla="*/ 1213713 w 1239409"/>
              <a:gd name="connsiteY5" fmla="*/ 1571550 h 1596254"/>
              <a:gd name="connsiteX6" fmla="*/ 1067663 w 1239409"/>
              <a:gd name="connsiteY6" fmla="*/ 1403275 h 1596254"/>
              <a:gd name="connsiteX7" fmla="*/ 572363 w 1239409"/>
              <a:gd name="connsiteY7" fmla="*/ 917500 h 1596254"/>
              <a:gd name="connsiteX8" fmla="*/ 235813 w 1239409"/>
              <a:gd name="connsiteY8" fmla="*/ 479350 h 1596254"/>
              <a:gd name="connsiteX9" fmla="*/ 312013 w 1239409"/>
              <a:gd name="connsiteY9" fmla="*/ 542850 h 1596254"/>
              <a:gd name="connsiteX10" fmla="*/ 178663 w 1239409"/>
              <a:gd name="connsiteY10" fmla="*/ 307900 h 1596254"/>
              <a:gd name="connsiteX11" fmla="*/ 175488 w 1239409"/>
              <a:gd name="connsiteY11" fmla="*/ 295200 h 1596254"/>
              <a:gd name="connsiteX12" fmla="*/ 7213 w 1239409"/>
              <a:gd name="connsiteY12" fmla="*/ 9450 h 1596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39409" h="1596254">
                <a:moveTo>
                  <a:pt x="7213" y="9450"/>
                </a:moveTo>
                <a:cubicBezTo>
                  <a:pt x="53250" y="76125"/>
                  <a:pt x="385038" y="595767"/>
                  <a:pt x="451713" y="695250"/>
                </a:cubicBezTo>
                <a:cubicBezTo>
                  <a:pt x="518388" y="794733"/>
                  <a:pt x="365988" y="555021"/>
                  <a:pt x="407263" y="606350"/>
                </a:cubicBezTo>
                <a:cubicBezTo>
                  <a:pt x="448538" y="657679"/>
                  <a:pt x="668142" y="952954"/>
                  <a:pt x="699363" y="1003225"/>
                </a:cubicBezTo>
                <a:cubicBezTo>
                  <a:pt x="730584" y="1053496"/>
                  <a:pt x="508863" y="813254"/>
                  <a:pt x="594588" y="907975"/>
                </a:cubicBezTo>
                <a:cubicBezTo>
                  <a:pt x="680313" y="1002696"/>
                  <a:pt x="1134867" y="1489000"/>
                  <a:pt x="1213713" y="1571550"/>
                </a:cubicBezTo>
                <a:cubicBezTo>
                  <a:pt x="1292559" y="1654100"/>
                  <a:pt x="1174555" y="1512283"/>
                  <a:pt x="1067663" y="1403275"/>
                </a:cubicBezTo>
                <a:cubicBezTo>
                  <a:pt x="960771" y="1294267"/>
                  <a:pt x="711005" y="1071488"/>
                  <a:pt x="572363" y="917500"/>
                </a:cubicBezTo>
                <a:cubicBezTo>
                  <a:pt x="433721" y="763513"/>
                  <a:pt x="279205" y="541792"/>
                  <a:pt x="235813" y="479350"/>
                </a:cubicBezTo>
                <a:cubicBezTo>
                  <a:pt x="192421" y="416908"/>
                  <a:pt x="321538" y="571425"/>
                  <a:pt x="312013" y="542850"/>
                </a:cubicBezTo>
                <a:cubicBezTo>
                  <a:pt x="302488" y="514275"/>
                  <a:pt x="201417" y="349175"/>
                  <a:pt x="178663" y="307900"/>
                </a:cubicBezTo>
                <a:cubicBezTo>
                  <a:pt x="155909" y="266625"/>
                  <a:pt x="201417" y="341238"/>
                  <a:pt x="175488" y="295200"/>
                </a:cubicBezTo>
                <a:cubicBezTo>
                  <a:pt x="149559" y="249163"/>
                  <a:pt x="-38824" y="-57225"/>
                  <a:pt x="7213" y="945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F56292EE-9CD7-D45A-F0E9-68D292F6053C}"/>
              </a:ext>
            </a:extLst>
          </p:cNvPr>
          <p:cNvSpPr/>
          <p:nvPr/>
        </p:nvSpPr>
        <p:spPr>
          <a:xfrm>
            <a:off x="8095200" y="1738936"/>
            <a:ext cx="795948" cy="1161304"/>
          </a:xfrm>
          <a:custGeom>
            <a:avLst/>
            <a:gdLst>
              <a:gd name="connsiteX0" fmla="*/ 1050 w 795948"/>
              <a:gd name="connsiteY0" fmla="*/ 964 h 1161304"/>
              <a:gd name="connsiteX1" fmla="*/ 448725 w 795948"/>
              <a:gd name="connsiteY1" fmla="*/ 515314 h 1161304"/>
              <a:gd name="connsiteX2" fmla="*/ 388400 w 795948"/>
              <a:gd name="connsiteY2" fmla="*/ 458164 h 1161304"/>
              <a:gd name="connsiteX3" fmla="*/ 651925 w 795948"/>
              <a:gd name="connsiteY3" fmla="*/ 1083639 h 1161304"/>
              <a:gd name="connsiteX4" fmla="*/ 610650 w 795948"/>
              <a:gd name="connsiteY4" fmla="*/ 909014 h 1161304"/>
              <a:gd name="connsiteX5" fmla="*/ 794800 w 795948"/>
              <a:gd name="connsiteY5" fmla="*/ 1159839 h 1161304"/>
              <a:gd name="connsiteX6" fmla="*/ 670975 w 795948"/>
              <a:gd name="connsiteY6" fmla="*/ 982039 h 1161304"/>
              <a:gd name="connsiteX7" fmla="*/ 334425 w 795948"/>
              <a:gd name="connsiteY7" fmla="*/ 404189 h 1161304"/>
              <a:gd name="connsiteX8" fmla="*/ 1050 w 795948"/>
              <a:gd name="connsiteY8" fmla="*/ 964 h 116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5948" h="1161304">
                <a:moveTo>
                  <a:pt x="1050" y="964"/>
                </a:moveTo>
                <a:cubicBezTo>
                  <a:pt x="20100" y="19485"/>
                  <a:pt x="384167" y="439114"/>
                  <a:pt x="448725" y="515314"/>
                </a:cubicBezTo>
                <a:cubicBezTo>
                  <a:pt x="513283" y="591514"/>
                  <a:pt x="354533" y="363443"/>
                  <a:pt x="388400" y="458164"/>
                </a:cubicBezTo>
                <a:cubicBezTo>
                  <a:pt x="422267" y="552885"/>
                  <a:pt x="614883" y="1008497"/>
                  <a:pt x="651925" y="1083639"/>
                </a:cubicBezTo>
                <a:cubicBezTo>
                  <a:pt x="688967" y="1158781"/>
                  <a:pt x="586838" y="896314"/>
                  <a:pt x="610650" y="909014"/>
                </a:cubicBezTo>
                <a:cubicBezTo>
                  <a:pt x="634463" y="921714"/>
                  <a:pt x="784746" y="1147668"/>
                  <a:pt x="794800" y="1159839"/>
                </a:cubicBezTo>
                <a:cubicBezTo>
                  <a:pt x="804854" y="1172010"/>
                  <a:pt x="747704" y="1107981"/>
                  <a:pt x="670975" y="982039"/>
                </a:cubicBezTo>
                <a:cubicBezTo>
                  <a:pt x="594246" y="856097"/>
                  <a:pt x="441846" y="573522"/>
                  <a:pt x="334425" y="404189"/>
                </a:cubicBezTo>
                <a:cubicBezTo>
                  <a:pt x="227004" y="234856"/>
                  <a:pt x="-18000" y="-17557"/>
                  <a:pt x="1050" y="9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064210A3-4603-8A18-0E65-CCC1C2D94910}"/>
              </a:ext>
            </a:extLst>
          </p:cNvPr>
          <p:cNvSpPr/>
          <p:nvPr/>
        </p:nvSpPr>
        <p:spPr>
          <a:xfrm>
            <a:off x="8683487" y="2806629"/>
            <a:ext cx="528527" cy="769226"/>
          </a:xfrm>
          <a:custGeom>
            <a:avLst/>
            <a:gdLst>
              <a:gd name="connsiteX0" fmla="*/ 138 w 528527"/>
              <a:gd name="connsiteY0" fmla="*/ 71 h 769226"/>
              <a:gd name="connsiteX1" fmla="*/ 384313 w 528527"/>
              <a:gd name="connsiteY1" fmla="*/ 349321 h 769226"/>
              <a:gd name="connsiteX2" fmla="*/ 343038 w 528527"/>
              <a:gd name="connsiteY2" fmla="*/ 377896 h 769226"/>
              <a:gd name="connsiteX3" fmla="*/ 489088 w 528527"/>
              <a:gd name="connsiteY3" fmla="*/ 727146 h 769226"/>
              <a:gd name="connsiteX4" fmla="*/ 527188 w 528527"/>
              <a:gd name="connsiteY4" fmla="*/ 749371 h 769226"/>
              <a:gd name="connsiteX5" fmla="*/ 454163 w 528527"/>
              <a:gd name="connsiteY5" fmla="*/ 603321 h 769226"/>
              <a:gd name="connsiteX6" fmla="*/ 320813 w 528527"/>
              <a:gd name="connsiteY6" fmla="*/ 276296 h 769226"/>
              <a:gd name="connsiteX7" fmla="*/ 431938 w 528527"/>
              <a:gd name="connsiteY7" fmla="*/ 381071 h 769226"/>
              <a:gd name="connsiteX8" fmla="*/ 138 w 528527"/>
              <a:gd name="connsiteY8" fmla="*/ 71 h 76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8527" h="769226">
                <a:moveTo>
                  <a:pt x="138" y="71"/>
                </a:moveTo>
                <a:cubicBezTo>
                  <a:pt x="-7799" y="-5221"/>
                  <a:pt x="327163" y="286350"/>
                  <a:pt x="384313" y="349321"/>
                </a:cubicBezTo>
                <a:cubicBezTo>
                  <a:pt x="441463" y="412292"/>
                  <a:pt x="325576" y="314925"/>
                  <a:pt x="343038" y="377896"/>
                </a:cubicBezTo>
                <a:cubicBezTo>
                  <a:pt x="360501" y="440867"/>
                  <a:pt x="458396" y="665234"/>
                  <a:pt x="489088" y="727146"/>
                </a:cubicBezTo>
                <a:cubicBezTo>
                  <a:pt x="519780" y="789059"/>
                  <a:pt x="533009" y="770008"/>
                  <a:pt x="527188" y="749371"/>
                </a:cubicBezTo>
                <a:cubicBezTo>
                  <a:pt x="521367" y="728734"/>
                  <a:pt x="488559" y="682167"/>
                  <a:pt x="454163" y="603321"/>
                </a:cubicBezTo>
                <a:cubicBezTo>
                  <a:pt x="419767" y="524475"/>
                  <a:pt x="324517" y="313338"/>
                  <a:pt x="320813" y="276296"/>
                </a:cubicBezTo>
                <a:cubicBezTo>
                  <a:pt x="317109" y="239254"/>
                  <a:pt x="482209" y="421817"/>
                  <a:pt x="431938" y="381071"/>
                </a:cubicBezTo>
                <a:cubicBezTo>
                  <a:pt x="381667" y="340325"/>
                  <a:pt x="8075" y="5363"/>
                  <a:pt x="138" y="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8495DDFB-0539-8ED8-01D6-952752A7F4CB}"/>
              </a:ext>
            </a:extLst>
          </p:cNvPr>
          <p:cNvSpPr/>
          <p:nvPr/>
        </p:nvSpPr>
        <p:spPr>
          <a:xfrm>
            <a:off x="6019797" y="5073040"/>
            <a:ext cx="476956" cy="41955"/>
          </a:xfrm>
          <a:custGeom>
            <a:avLst/>
            <a:gdLst>
              <a:gd name="connsiteX0" fmla="*/ 3 w 476956"/>
              <a:gd name="connsiteY0" fmla="*/ 41885 h 41955"/>
              <a:gd name="connsiteX1" fmla="*/ 292103 w 476956"/>
              <a:gd name="connsiteY1" fmla="*/ 19660 h 41955"/>
              <a:gd name="connsiteX2" fmla="*/ 209553 w 476956"/>
              <a:gd name="connsiteY2" fmla="*/ 19660 h 41955"/>
              <a:gd name="connsiteX3" fmla="*/ 425453 w 476956"/>
              <a:gd name="connsiteY3" fmla="*/ 6960 h 41955"/>
              <a:gd name="connsiteX4" fmla="*/ 476253 w 476956"/>
              <a:gd name="connsiteY4" fmla="*/ 610 h 41955"/>
              <a:gd name="connsiteX5" fmla="*/ 403228 w 476956"/>
              <a:gd name="connsiteY5" fmla="*/ 610 h 41955"/>
              <a:gd name="connsiteX6" fmla="*/ 292103 w 476956"/>
              <a:gd name="connsiteY6" fmla="*/ 3785 h 41955"/>
              <a:gd name="connsiteX7" fmla="*/ 358778 w 476956"/>
              <a:gd name="connsiteY7" fmla="*/ 6960 h 41955"/>
              <a:gd name="connsiteX8" fmla="*/ 298453 w 476956"/>
              <a:gd name="connsiteY8" fmla="*/ 26010 h 41955"/>
              <a:gd name="connsiteX9" fmla="*/ 3 w 476956"/>
              <a:gd name="connsiteY9" fmla="*/ 41885 h 4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6956" h="41955">
                <a:moveTo>
                  <a:pt x="3" y="41885"/>
                </a:moveTo>
                <a:cubicBezTo>
                  <a:pt x="-1055" y="40827"/>
                  <a:pt x="257178" y="23364"/>
                  <a:pt x="292103" y="19660"/>
                </a:cubicBezTo>
                <a:cubicBezTo>
                  <a:pt x="327028" y="15956"/>
                  <a:pt x="187328" y="21777"/>
                  <a:pt x="209553" y="19660"/>
                </a:cubicBezTo>
                <a:cubicBezTo>
                  <a:pt x="231778" y="17543"/>
                  <a:pt x="381003" y="10135"/>
                  <a:pt x="425453" y="6960"/>
                </a:cubicBezTo>
                <a:cubicBezTo>
                  <a:pt x="469903" y="3785"/>
                  <a:pt x="479957" y="1668"/>
                  <a:pt x="476253" y="610"/>
                </a:cubicBezTo>
                <a:cubicBezTo>
                  <a:pt x="472549" y="-448"/>
                  <a:pt x="433920" y="81"/>
                  <a:pt x="403228" y="610"/>
                </a:cubicBezTo>
                <a:cubicBezTo>
                  <a:pt x="372536" y="1139"/>
                  <a:pt x="299511" y="2727"/>
                  <a:pt x="292103" y="3785"/>
                </a:cubicBezTo>
                <a:cubicBezTo>
                  <a:pt x="284695" y="4843"/>
                  <a:pt x="357720" y="3256"/>
                  <a:pt x="358778" y="6960"/>
                </a:cubicBezTo>
                <a:cubicBezTo>
                  <a:pt x="359836" y="10664"/>
                  <a:pt x="350840" y="20189"/>
                  <a:pt x="298453" y="26010"/>
                </a:cubicBezTo>
                <a:cubicBezTo>
                  <a:pt x="246066" y="31831"/>
                  <a:pt x="1061" y="42943"/>
                  <a:pt x="3" y="4188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BDE9F8D2-64CF-D2C8-330A-7B7E158C2696}"/>
              </a:ext>
            </a:extLst>
          </p:cNvPr>
          <p:cNvSpPr/>
          <p:nvPr/>
        </p:nvSpPr>
        <p:spPr>
          <a:xfrm>
            <a:off x="5957222" y="5044955"/>
            <a:ext cx="574089" cy="57332"/>
          </a:xfrm>
          <a:custGeom>
            <a:avLst/>
            <a:gdLst>
              <a:gd name="connsiteX0" fmla="*/ 5428 w 574089"/>
              <a:gd name="connsiteY0" fmla="*/ 3295 h 57332"/>
              <a:gd name="connsiteX1" fmla="*/ 49878 w 574089"/>
              <a:gd name="connsiteY1" fmla="*/ 35045 h 57332"/>
              <a:gd name="connsiteX2" fmla="*/ 294353 w 574089"/>
              <a:gd name="connsiteY2" fmla="*/ 38220 h 57332"/>
              <a:gd name="connsiteX3" fmla="*/ 275303 w 574089"/>
              <a:gd name="connsiteY3" fmla="*/ 35045 h 57332"/>
              <a:gd name="connsiteX4" fmla="*/ 415003 w 574089"/>
              <a:gd name="connsiteY4" fmla="*/ 6470 h 57332"/>
              <a:gd name="connsiteX5" fmla="*/ 529303 w 574089"/>
              <a:gd name="connsiteY5" fmla="*/ 120 h 57332"/>
              <a:gd name="connsiteX6" fmla="*/ 500728 w 574089"/>
              <a:gd name="connsiteY6" fmla="*/ 9645 h 57332"/>
              <a:gd name="connsiteX7" fmla="*/ 573753 w 574089"/>
              <a:gd name="connsiteY7" fmla="*/ 35045 h 57332"/>
              <a:gd name="connsiteX8" fmla="*/ 465803 w 574089"/>
              <a:gd name="connsiteY8" fmla="*/ 35045 h 57332"/>
              <a:gd name="connsiteX9" fmla="*/ 186403 w 574089"/>
              <a:gd name="connsiteY9" fmla="*/ 9645 h 57332"/>
              <a:gd name="connsiteX10" fmla="*/ 227678 w 574089"/>
              <a:gd name="connsiteY10" fmla="*/ 25520 h 57332"/>
              <a:gd name="connsiteX11" fmla="*/ 129253 w 574089"/>
              <a:gd name="connsiteY11" fmla="*/ 57270 h 57332"/>
              <a:gd name="connsiteX12" fmla="*/ 5428 w 574089"/>
              <a:gd name="connsiteY12" fmla="*/ 3295 h 5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4089" h="57332">
                <a:moveTo>
                  <a:pt x="5428" y="3295"/>
                </a:moveTo>
                <a:cubicBezTo>
                  <a:pt x="-7801" y="-409"/>
                  <a:pt x="1724" y="29224"/>
                  <a:pt x="49878" y="35045"/>
                </a:cubicBezTo>
                <a:cubicBezTo>
                  <a:pt x="98032" y="40866"/>
                  <a:pt x="256782" y="38220"/>
                  <a:pt x="294353" y="38220"/>
                </a:cubicBezTo>
                <a:cubicBezTo>
                  <a:pt x="331924" y="38220"/>
                  <a:pt x="255195" y="40337"/>
                  <a:pt x="275303" y="35045"/>
                </a:cubicBezTo>
                <a:cubicBezTo>
                  <a:pt x="295411" y="29753"/>
                  <a:pt x="372670" y="12291"/>
                  <a:pt x="415003" y="6470"/>
                </a:cubicBezTo>
                <a:cubicBezTo>
                  <a:pt x="457336" y="649"/>
                  <a:pt x="515016" y="-409"/>
                  <a:pt x="529303" y="120"/>
                </a:cubicBezTo>
                <a:cubicBezTo>
                  <a:pt x="543591" y="649"/>
                  <a:pt x="493320" y="3824"/>
                  <a:pt x="500728" y="9645"/>
                </a:cubicBezTo>
                <a:cubicBezTo>
                  <a:pt x="508136" y="15466"/>
                  <a:pt x="579574" y="30812"/>
                  <a:pt x="573753" y="35045"/>
                </a:cubicBezTo>
                <a:cubicBezTo>
                  <a:pt x="567932" y="39278"/>
                  <a:pt x="530361" y="39278"/>
                  <a:pt x="465803" y="35045"/>
                </a:cubicBezTo>
                <a:cubicBezTo>
                  <a:pt x="401245" y="30812"/>
                  <a:pt x="226090" y="11232"/>
                  <a:pt x="186403" y="9645"/>
                </a:cubicBezTo>
                <a:cubicBezTo>
                  <a:pt x="146716" y="8058"/>
                  <a:pt x="237203" y="17583"/>
                  <a:pt x="227678" y="25520"/>
                </a:cubicBezTo>
                <a:cubicBezTo>
                  <a:pt x="218153" y="33457"/>
                  <a:pt x="163120" y="55153"/>
                  <a:pt x="129253" y="57270"/>
                </a:cubicBezTo>
                <a:cubicBezTo>
                  <a:pt x="95386" y="59387"/>
                  <a:pt x="18657" y="6999"/>
                  <a:pt x="5428" y="329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72ED5FE6-108C-BFA3-5E21-9CAA5D8FCF4D}"/>
              </a:ext>
            </a:extLst>
          </p:cNvPr>
          <p:cNvSpPr/>
          <p:nvPr/>
        </p:nvSpPr>
        <p:spPr>
          <a:xfrm>
            <a:off x="5930111" y="5022630"/>
            <a:ext cx="258092" cy="298680"/>
          </a:xfrm>
          <a:custGeom>
            <a:avLst/>
            <a:gdLst>
              <a:gd name="connsiteX0" fmla="*/ 257964 w 258092"/>
              <a:gd name="connsiteY0" fmla="*/ 220 h 298680"/>
              <a:gd name="connsiteX1" fmla="*/ 57939 w 258092"/>
              <a:gd name="connsiteY1" fmla="*/ 124045 h 298680"/>
              <a:gd name="connsiteX2" fmla="*/ 7139 w 258092"/>
              <a:gd name="connsiteY2" fmla="*/ 181195 h 298680"/>
              <a:gd name="connsiteX3" fmla="*/ 19839 w 258092"/>
              <a:gd name="connsiteY3" fmla="*/ 143095 h 298680"/>
              <a:gd name="connsiteX4" fmla="*/ 789 w 258092"/>
              <a:gd name="connsiteY4" fmla="*/ 254220 h 298680"/>
              <a:gd name="connsiteX5" fmla="*/ 3964 w 258092"/>
              <a:gd name="connsiteY5" fmla="*/ 298670 h 298680"/>
              <a:gd name="connsiteX6" fmla="*/ 7139 w 258092"/>
              <a:gd name="connsiteY6" fmla="*/ 251045 h 298680"/>
              <a:gd name="connsiteX7" fmla="*/ 32539 w 258092"/>
              <a:gd name="connsiteY7" fmla="*/ 149445 h 298680"/>
              <a:gd name="connsiteX8" fmla="*/ 29364 w 258092"/>
              <a:gd name="connsiteY8" fmla="*/ 168495 h 298680"/>
              <a:gd name="connsiteX9" fmla="*/ 140489 w 258092"/>
              <a:gd name="connsiteY9" fmla="*/ 111345 h 298680"/>
              <a:gd name="connsiteX10" fmla="*/ 86514 w 258092"/>
              <a:gd name="connsiteY10" fmla="*/ 136745 h 298680"/>
              <a:gd name="connsiteX11" fmla="*/ 175414 w 258092"/>
              <a:gd name="connsiteY11" fmla="*/ 60545 h 298680"/>
              <a:gd name="connsiteX12" fmla="*/ 89689 w 258092"/>
              <a:gd name="connsiteY12" fmla="*/ 92295 h 298680"/>
              <a:gd name="connsiteX13" fmla="*/ 257964 w 258092"/>
              <a:gd name="connsiteY13" fmla="*/ 220 h 298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92" h="298680">
                <a:moveTo>
                  <a:pt x="257964" y="220"/>
                </a:moveTo>
                <a:cubicBezTo>
                  <a:pt x="252672" y="5512"/>
                  <a:pt x="99743" y="93883"/>
                  <a:pt x="57939" y="124045"/>
                </a:cubicBezTo>
                <a:cubicBezTo>
                  <a:pt x="16135" y="154208"/>
                  <a:pt x="13489" y="178020"/>
                  <a:pt x="7139" y="181195"/>
                </a:cubicBezTo>
                <a:cubicBezTo>
                  <a:pt x="789" y="184370"/>
                  <a:pt x="20897" y="130924"/>
                  <a:pt x="19839" y="143095"/>
                </a:cubicBezTo>
                <a:cubicBezTo>
                  <a:pt x="18781" y="155266"/>
                  <a:pt x="3435" y="228291"/>
                  <a:pt x="789" y="254220"/>
                </a:cubicBezTo>
                <a:cubicBezTo>
                  <a:pt x="-1857" y="280149"/>
                  <a:pt x="2906" y="299199"/>
                  <a:pt x="3964" y="298670"/>
                </a:cubicBezTo>
                <a:cubicBezTo>
                  <a:pt x="5022" y="298141"/>
                  <a:pt x="2377" y="275916"/>
                  <a:pt x="7139" y="251045"/>
                </a:cubicBezTo>
                <a:cubicBezTo>
                  <a:pt x="11901" y="226174"/>
                  <a:pt x="28835" y="163203"/>
                  <a:pt x="32539" y="149445"/>
                </a:cubicBezTo>
                <a:cubicBezTo>
                  <a:pt x="36243" y="135687"/>
                  <a:pt x="11372" y="174845"/>
                  <a:pt x="29364" y="168495"/>
                </a:cubicBezTo>
                <a:cubicBezTo>
                  <a:pt x="47356" y="162145"/>
                  <a:pt x="130964" y="116637"/>
                  <a:pt x="140489" y="111345"/>
                </a:cubicBezTo>
                <a:cubicBezTo>
                  <a:pt x="150014" y="106053"/>
                  <a:pt x="80693" y="145212"/>
                  <a:pt x="86514" y="136745"/>
                </a:cubicBezTo>
                <a:cubicBezTo>
                  <a:pt x="92335" y="128278"/>
                  <a:pt x="174885" y="67953"/>
                  <a:pt x="175414" y="60545"/>
                </a:cubicBezTo>
                <a:cubicBezTo>
                  <a:pt x="175943" y="53137"/>
                  <a:pt x="75931" y="98116"/>
                  <a:pt x="89689" y="92295"/>
                </a:cubicBezTo>
                <a:cubicBezTo>
                  <a:pt x="103447" y="86474"/>
                  <a:pt x="263256" y="-5072"/>
                  <a:pt x="257964" y="2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E6C7D117-2E9F-A038-7C46-473E75784214}"/>
              </a:ext>
            </a:extLst>
          </p:cNvPr>
          <p:cNvSpPr/>
          <p:nvPr/>
        </p:nvSpPr>
        <p:spPr>
          <a:xfrm>
            <a:off x="5920791" y="5152302"/>
            <a:ext cx="172168" cy="851961"/>
          </a:xfrm>
          <a:custGeom>
            <a:avLst/>
            <a:gdLst>
              <a:gd name="connsiteX0" fmla="*/ 32334 w 172168"/>
              <a:gd name="connsiteY0" fmla="*/ 723 h 851961"/>
              <a:gd name="connsiteX1" fmla="*/ 584 w 172168"/>
              <a:gd name="connsiteY1" fmla="*/ 137248 h 851961"/>
              <a:gd name="connsiteX2" fmla="*/ 22809 w 172168"/>
              <a:gd name="connsiteY2" fmla="*/ 232498 h 851961"/>
              <a:gd name="connsiteX3" fmla="*/ 3759 w 172168"/>
              <a:gd name="connsiteY3" fmla="*/ 197573 h 851961"/>
              <a:gd name="connsiteX4" fmla="*/ 67259 w 172168"/>
              <a:gd name="connsiteY4" fmla="*/ 369023 h 851961"/>
              <a:gd name="connsiteX5" fmla="*/ 51384 w 172168"/>
              <a:gd name="connsiteY5" fmla="*/ 353148 h 851961"/>
              <a:gd name="connsiteX6" fmla="*/ 114884 w 172168"/>
              <a:gd name="connsiteY6" fmla="*/ 591273 h 851961"/>
              <a:gd name="connsiteX7" fmla="*/ 172034 w 172168"/>
              <a:gd name="connsiteY7" fmla="*/ 851623 h 851961"/>
              <a:gd name="connsiteX8" fmla="*/ 127584 w 172168"/>
              <a:gd name="connsiteY8" fmla="*/ 638898 h 851961"/>
              <a:gd name="connsiteX9" fmla="*/ 32334 w 172168"/>
              <a:gd name="connsiteY9" fmla="*/ 327748 h 851961"/>
              <a:gd name="connsiteX10" fmla="*/ 584 w 172168"/>
              <a:gd name="connsiteY10" fmla="*/ 200748 h 851961"/>
              <a:gd name="connsiteX11" fmla="*/ 32334 w 172168"/>
              <a:gd name="connsiteY11" fmla="*/ 723 h 85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2168" h="851961">
                <a:moveTo>
                  <a:pt x="32334" y="723"/>
                </a:moveTo>
                <a:cubicBezTo>
                  <a:pt x="32334" y="-9860"/>
                  <a:pt x="2171" y="98619"/>
                  <a:pt x="584" y="137248"/>
                </a:cubicBezTo>
                <a:cubicBezTo>
                  <a:pt x="-1003" y="175877"/>
                  <a:pt x="22280" y="222444"/>
                  <a:pt x="22809" y="232498"/>
                </a:cubicBezTo>
                <a:cubicBezTo>
                  <a:pt x="23338" y="242552"/>
                  <a:pt x="-3649" y="174819"/>
                  <a:pt x="3759" y="197573"/>
                </a:cubicBezTo>
                <a:cubicBezTo>
                  <a:pt x="11167" y="220327"/>
                  <a:pt x="59322" y="343094"/>
                  <a:pt x="67259" y="369023"/>
                </a:cubicBezTo>
                <a:cubicBezTo>
                  <a:pt x="75196" y="394952"/>
                  <a:pt x="43447" y="316106"/>
                  <a:pt x="51384" y="353148"/>
                </a:cubicBezTo>
                <a:cubicBezTo>
                  <a:pt x="59322" y="390190"/>
                  <a:pt x="94776" y="508194"/>
                  <a:pt x="114884" y="591273"/>
                </a:cubicBezTo>
                <a:cubicBezTo>
                  <a:pt x="134992" y="674352"/>
                  <a:pt x="169917" y="843686"/>
                  <a:pt x="172034" y="851623"/>
                </a:cubicBezTo>
                <a:cubicBezTo>
                  <a:pt x="174151" y="859560"/>
                  <a:pt x="150867" y="726210"/>
                  <a:pt x="127584" y="638898"/>
                </a:cubicBezTo>
                <a:cubicBezTo>
                  <a:pt x="104301" y="551586"/>
                  <a:pt x="53501" y="400773"/>
                  <a:pt x="32334" y="327748"/>
                </a:cubicBezTo>
                <a:cubicBezTo>
                  <a:pt x="11167" y="254723"/>
                  <a:pt x="-3120" y="253665"/>
                  <a:pt x="584" y="200748"/>
                </a:cubicBezTo>
                <a:cubicBezTo>
                  <a:pt x="4288" y="147831"/>
                  <a:pt x="32334" y="11306"/>
                  <a:pt x="32334" y="72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225114FE-91C5-15F7-DBEB-D106500E7417}"/>
              </a:ext>
            </a:extLst>
          </p:cNvPr>
          <p:cNvSpPr/>
          <p:nvPr/>
        </p:nvSpPr>
        <p:spPr>
          <a:xfrm>
            <a:off x="5905404" y="5171054"/>
            <a:ext cx="169761" cy="823346"/>
          </a:xfrm>
          <a:custGeom>
            <a:avLst/>
            <a:gdLst>
              <a:gd name="connsiteX0" fmla="*/ 28671 w 169761"/>
              <a:gd name="connsiteY0" fmla="*/ 7371 h 823346"/>
              <a:gd name="connsiteX1" fmla="*/ 96 w 169761"/>
              <a:gd name="connsiteY1" fmla="*/ 108971 h 823346"/>
              <a:gd name="connsiteX2" fmla="*/ 19146 w 169761"/>
              <a:gd name="connsiteY2" fmla="*/ 289946 h 823346"/>
              <a:gd name="connsiteX3" fmla="*/ 12796 w 169761"/>
              <a:gd name="connsiteY3" fmla="*/ 270896 h 823346"/>
              <a:gd name="connsiteX4" fmla="*/ 66771 w 169761"/>
              <a:gd name="connsiteY4" fmla="*/ 385196 h 823346"/>
              <a:gd name="connsiteX5" fmla="*/ 25496 w 169761"/>
              <a:gd name="connsiteY5" fmla="*/ 337571 h 823346"/>
              <a:gd name="connsiteX6" fmla="*/ 95346 w 169761"/>
              <a:gd name="connsiteY6" fmla="*/ 553471 h 823346"/>
              <a:gd name="connsiteX7" fmla="*/ 114396 w 169761"/>
              <a:gd name="connsiteY7" fmla="*/ 556646 h 823346"/>
              <a:gd name="connsiteX8" fmla="*/ 130271 w 169761"/>
              <a:gd name="connsiteY8" fmla="*/ 677296 h 823346"/>
              <a:gd name="connsiteX9" fmla="*/ 165196 w 169761"/>
              <a:gd name="connsiteY9" fmla="*/ 823346 h 823346"/>
              <a:gd name="connsiteX10" fmla="*/ 162021 w 169761"/>
              <a:gd name="connsiteY10" fmla="*/ 677296 h 823346"/>
              <a:gd name="connsiteX11" fmla="*/ 98521 w 169761"/>
              <a:gd name="connsiteY11" fmla="*/ 521721 h 823346"/>
              <a:gd name="connsiteX12" fmla="*/ 3271 w 169761"/>
              <a:gd name="connsiteY12" fmla="*/ 308996 h 823346"/>
              <a:gd name="connsiteX13" fmla="*/ 28671 w 169761"/>
              <a:gd name="connsiteY13" fmla="*/ 7371 h 82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61" h="823346">
                <a:moveTo>
                  <a:pt x="28671" y="7371"/>
                </a:moveTo>
                <a:cubicBezTo>
                  <a:pt x="28142" y="-25966"/>
                  <a:pt x="1683" y="61875"/>
                  <a:pt x="96" y="108971"/>
                </a:cubicBezTo>
                <a:cubicBezTo>
                  <a:pt x="-1491" y="156067"/>
                  <a:pt x="17029" y="262959"/>
                  <a:pt x="19146" y="289946"/>
                </a:cubicBezTo>
                <a:cubicBezTo>
                  <a:pt x="21263" y="316934"/>
                  <a:pt x="4859" y="255021"/>
                  <a:pt x="12796" y="270896"/>
                </a:cubicBezTo>
                <a:cubicBezTo>
                  <a:pt x="20733" y="286771"/>
                  <a:pt x="64654" y="374084"/>
                  <a:pt x="66771" y="385196"/>
                </a:cubicBezTo>
                <a:cubicBezTo>
                  <a:pt x="68888" y="396308"/>
                  <a:pt x="20734" y="309525"/>
                  <a:pt x="25496" y="337571"/>
                </a:cubicBezTo>
                <a:cubicBezTo>
                  <a:pt x="30258" y="365617"/>
                  <a:pt x="95346" y="553471"/>
                  <a:pt x="95346" y="553471"/>
                </a:cubicBezTo>
                <a:cubicBezTo>
                  <a:pt x="110163" y="589983"/>
                  <a:pt x="108575" y="536009"/>
                  <a:pt x="114396" y="556646"/>
                </a:cubicBezTo>
                <a:cubicBezTo>
                  <a:pt x="120217" y="577283"/>
                  <a:pt x="121804" y="632846"/>
                  <a:pt x="130271" y="677296"/>
                </a:cubicBezTo>
                <a:cubicBezTo>
                  <a:pt x="138738" y="721746"/>
                  <a:pt x="159904" y="823346"/>
                  <a:pt x="165196" y="823346"/>
                </a:cubicBezTo>
                <a:cubicBezTo>
                  <a:pt x="170488" y="823346"/>
                  <a:pt x="173133" y="727567"/>
                  <a:pt x="162021" y="677296"/>
                </a:cubicBezTo>
                <a:cubicBezTo>
                  <a:pt x="150909" y="627025"/>
                  <a:pt x="124979" y="583104"/>
                  <a:pt x="98521" y="521721"/>
                </a:cubicBezTo>
                <a:cubicBezTo>
                  <a:pt x="72063" y="460338"/>
                  <a:pt x="12796" y="390488"/>
                  <a:pt x="3271" y="308996"/>
                </a:cubicBezTo>
                <a:cubicBezTo>
                  <a:pt x="-6254" y="227504"/>
                  <a:pt x="29200" y="40708"/>
                  <a:pt x="28671" y="737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166FE21C-78E8-9DD7-0A61-19855CC50232}"/>
              </a:ext>
            </a:extLst>
          </p:cNvPr>
          <p:cNvSpPr/>
          <p:nvPr/>
        </p:nvSpPr>
        <p:spPr>
          <a:xfrm>
            <a:off x="6489606" y="5028642"/>
            <a:ext cx="285944" cy="521295"/>
          </a:xfrm>
          <a:custGeom>
            <a:avLst/>
            <a:gdLst>
              <a:gd name="connsiteX0" fmla="*/ 94 w 285944"/>
              <a:gd name="connsiteY0" fmla="*/ 558 h 521295"/>
              <a:gd name="connsiteX1" fmla="*/ 133444 w 285944"/>
              <a:gd name="connsiteY1" fmla="*/ 267258 h 521295"/>
              <a:gd name="connsiteX2" fmla="*/ 142969 w 285944"/>
              <a:gd name="connsiteY2" fmla="*/ 257733 h 521295"/>
              <a:gd name="connsiteX3" fmla="*/ 263619 w 285944"/>
              <a:gd name="connsiteY3" fmla="*/ 486333 h 521295"/>
              <a:gd name="connsiteX4" fmla="*/ 254094 w 285944"/>
              <a:gd name="connsiteY4" fmla="*/ 441883 h 521295"/>
              <a:gd name="connsiteX5" fmla="*/ 285844 w 285944"/>
              <a:gd name="connsiteY5" fmla="*/ 521258 h 521295"/>
              <a:gd name="connsiteX6" fmla="*/ 257269 w 285944"/>
              <a:gd name="connsiteY6" fmla="*/ 448233 h 521295"/>
              <a:gd name="connsiteX7" fmla="*/ 114394 w 285944"/>
              <a:gd name="connsiteY7" fmla="*/ 203758 h 521295"/>
              <a:gd name="connsiteX8" fmla="*/ 94 w 285944"/>
              <a:gd name="connsiteY8" fmla="*/ 558 h 521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5944" h="521295">
                <a:moveTo>
                  <a:pt x="94" y="558"/>
                </a:moveTo>
                <a:cubicBezTo>
                  <a:pt x="3269" y="11141"/>
                  <a:pt x="109632" y="224396"/>
                  <a:pt x="133444" y="267258"/>
                </a:cubicBezTo>
                <a:cubicBezTo>
                  <a:pt x="157257" y="310121"/>
                  <a:pt x="121273" y="221221"/>
                  <a:pt x="142969" y="257733"/>
                </a:cubicBezTo>
                <a:cubicBezTo>
                  <a:pt x="164665" y="294245"/>
                  <a:pt x="245098" y="455642"/>
                  <a:pt x="263619" y="486333"/>
                </a:cubicBezTo>
                <a:cubicBezTo>
                  <a:pt x="282140" y="517024"/>
                  <a:pt x="250390" y="436062"/>
                  <a:pt x="254094" y="441883"/>
                </a:cubicBezTo>
                <a:cubicBezTo>
                  <a:pt x="257798" y="447704"/>
                  <a:pt x="285315" y="520200"/>
                  <a:pt x="285844" y="521258"/>
                </a:cubicBezTo>
                <a:cubicBezTo>
                  <a:pt x="286373" y="522316"/>
                  <a:pt x="285844" y="501150"/>
                  <a:pt x="257269" y="448233"/>
                </a:cubicBezTo>
                <a:cubicBezTo>
                  <a:pt x="228694" y="395316"/>
                  <a:pt x="154611" y="275195"/>
                  <a:pt x="114394" y="203758"/>
                </a:cubicBezTo>
                <a:cubicBezTo>
                  <a:pt x="74177" y="132321"/>
                  <a:pt x="-3081" y="-10025"/>
                  <a:pt x="94" y="55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C306C10C-5272-2FDF-D497-487DBE9A08E3}"/>
              </a:ext>
            </a:extLst>
          </p:cNvPr>
          <p:cNvSpPr/>
          <p:nvPr/>
        </p:nvSpPr>
        <p:spPr>
          <a:xfrm>
            <a:off x="6457698" y="5047707"/>
            <a:ext cx="305587" cy="495741"/>
          </a:xfrm>
          <a:custGeom>
            <a:avLst/>
            <a:gdLst>
              <a:gd name="connsiteX0" fmla="*/ 252 w 305587"/>
              <a:gd name="connsiteY0" fmla="*/ 543 h 495741"/>
              <a:gd name="connsiteX1" fmla="*/ 139952 w 305587"/>
              <a:gd name="connsiteY1" fmla="*/ 232318 h 495741"/>
              <a:gd name="connsiteX2" fmla="*/ 136777 w 305587"/>
              <a:gd name="connsiteY2" fmla="*/ 213268 h 495741"/>
              <a:gd name="connsiteX3" fmla="*/ 228852 w 305587"/>
              <a:gd name="connsiteY3" fmla="*/ 391068 h 495741"/>
              <a:gd name="connsiteX4" fmla="*/ 200277 w 305587"/>
              <a:gd name="connsiteY4" fmla="*/ 337093 h 495741"/>
              <a:gd name="connsiteX5" fmla="*/ 305052 w 305587"/>
              <a:gd name="connsiteY5" fmla="*/ 492668 h 495741"/>
              <a:gd name="connsiteX6" fmla="*/ 235202 w 305587"/>
              <a:gd name="connsiteY6" fmla="*/ 419643 h 495741"/>
              <a:gd name="connsiteX7" fmla="*/ 108202 w 305587"/>
              <a:gd name="connsiteY7" fmla="*/ 175168 h 495741"/>
              <a:gd name="connsiteX8" fmla="*/ 252 w 305587"/>
              <a:gd name="connsiteY8" fmla="*/ 543 h 49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5587" h="495741">
                <a:moveTo>
                  <a:pt x="252" y="543"/>
                </a:moveTo>
                <a:cubicBezTo>
                  <a:pt x="5544" y="10068"/>
                  <a:pt x="117198" y="196864"/>
                  <a:pt x="139952" y="232318"/>
                </a:cubicBezTo>
                <a:cubicBezTo>
                  <a:pt x="162706" y="267772"/>
                  <a:pt x="121960" y="186810"/>
                  <a:pt x="136777" y="213268"/>
                </a:cubicBezTo>
                <a:cubicBezTo>
                  <a:pt x="151594" y="239726"/>
                  <a:pt x="218269" y="370431"/>
                  <a:pt x="228852" y="391068"/>
                </a:cubicBezTo>
                <a:cubicBezTo>
                  <a:pt x="239435" y="411706"/>
                  <a:pt x="187577" y="320160"/>
                  <a:pt x="200277" y="337093"/>
                </a:cubicBezTo>
                <a:cubicBezTo>
                  <a:pt x="212977" y="354026"/>
                  <a:pt x="299231" y="478910"/>
                  <a:pt x="305052" y="492668"/>
                </a:cubicBezTo>
                <a:cubicBezTo>
                  <a:pt x="310873" y="506426"/>
                  <a:pt x="268010" y="472560"/>
                  <a:pt x="235202" y="419643"/>
                </a:cubicBezTo>
                <a:cubicBezTo>
                  <a:pt x="202394" y="366726"/>
                  <a:pt x="142069" y="241314"/>
                  <a:pt x="108202" y="175168"/>
                </a:cubicBezTo>
                <a:cubicBezTo>
                  <a:pt x="74335" y="109022"/>
                  <a:pt x="-5040" y="-8982"/>
                  <a:pt x="252" y="5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36197F9F-72FC-8A5E-E79B-FDBE6B0F2985}"/>
              </a:ext>
            </a:extLst>
          </p:cNvPr>
          <p:cNvSpPr/>
          <p:nvPr/>
        </p:nvSpPr>
        <p:spPr>
          <a:xfrm>
            <a:off x="6114557" y="5511458"/>
            <a:ext cx="648765" cy="436248"/>
          </a:xfrm>
          <a:custGeom>
            <a:avLst/>
            <a:gdLst>
              <a:gd name="connsiteX0" fmla="*/ 648193 w 648765"/>
              <a:gd name="connsiteY0" fmla="*/ 342 h 436248"/>
              <a:gd name="connsiteX1" fmla="*/ 549768 w 648765"/>
              <a:gd name="connsiteY1" fmla="*/ 51142 h 436248"/>
              <a:gd name="connsiteX2" fmla="*/ 470393 w 648765"/>
              <a:gd name="connsiteY2" fmla="*/ 165442 h 436248"/>
              <a:gd name="connsiteX3" fmla="*/ 473568 w 648765"/>
              <a:gd name="connsiteY3" fmla="*/ 127342 h 436248"/>
              <a:gd name="connsiteX4" fmla="*/ 359268 w 648765"/>
              <a:gd name="connsiteY4" fmla="*/ 181317 h 436248"/>
              <a:gd name="connsiteX5" fmla="*/ 324343 w 648765"/>
              <a:gd name="connsiteY5" fmla="*/ 241642 h 436248"/>
              <a:gd name="connsiteX6" fmla="*/ 3668 w 648765"/>
              <a:gd name="connsiteY6" fmla="*/ 435317 h 436248"/>
              <a:gd name="connsiteX7" fmla="*/ 168768 w 648765"/>
              <a:gd name="connsiteY7" fmla="*/ 308317 h 436248"/>
              <a:gd name="connsiteX8" fmla="*/ 444993 w 648765"/>
              <a:gd name="connsiteY8" fmla="*/ 152742 h 436248"/>
              <a:gd name="connsiteX9" fmla="*/ 432293 w 648765"/>
              <a:gd name="connsiteY9" fmla="*/ 152742 h 436248"/>
              <a:gd name="connsiteX10" fmla="*/ 502143 w 648765"/>
              <a:gd name="connsiteY10" fmla="*/ 73367 h 436248"/>
              <a:gd name="connsiteX11" fmla="*/ 648193 w 648765"/>
              <a:gd name="connsiteY11" fmla="*/ 342 h 4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8765" h="436248">
                <a:moveTo>
                  <a:pt x="648193" y="342"/>
                </a:moveTo>
                <a:cubicBezTo>
                  <a:pt x="656130" y="-3362"/>
                  <a:pt x="579401" y="23625"/>
                  <a:pt x="549768" y="51142"/>
                </a:cubicBezTo>
                <a:cubicBezTo>
                  <a:pt x="520135" y="78659"/>
                  <a:pt x="483093" y="152742"/>
                  <a:pt x="470393" y="165442"/>
                </a:cubicBezTo>
                <a:cubicBezTo>
                  <a:pt x="457693" y="178142"/>
                  <a:pt x="492089" y="124696"/>
                  <a:pt x="473568" y="127342"/>
                </a:cubicBezTo>
                <a:cubicBezTo>
                  <a:pt x="455047" y="129988"/>
                  <a:pt x="384139" y="162267"/>
                  <a:pt x="359268" y="181317"/>
                </a:cubicBezTo>
                <a:cubicBezTo>
                  <a:pt x="334397" y="200367"/>
                  <a:pt x="383610" y="199309"/>
                  <a:pt x="324343" y="241642"/>
                </a:cubicBezTo>
                <a:cubicBezTo>
                  <a:pt x="265076" y="283975"/>
                  <a:pt x="29597" y="424205"/>
                  <a:pt x="3668" y="435317"/>
                </a:cubicBezTo>
                <a:cubicBezTo>
                  <a:pt x="-22261" y="446430"/>
                  <a:pt x="95214" y="355413"/>
                  <a:pt x="168768" y="308317"/>
                </a:cubicBezTo>
                <a:cubicBezTo>
                  <a:pt x="242322" y="261221"/>
                  <a:pt x="401072" y="178671"/>
                  <a:pt x="444993" y="152742"/>
                </a:cubicBezTo>
                <a:cubicBezTo>
                  <a:pt x="488914" y="126813"/>
                  <a:pt x="422768" y="165971"/>
                  <a:pt x="432293" y="152742"/>
                </a:cubicBezTo>
                <a:cubicBezTo>
                  <a:pt x="441818" y="139513"/>
                  <a:pt x="468276" y="91359"/>
                  <a:pt x="502143" y="73367"/>
                </a:cubicBezTo>
                <a:cubicBezTo>
                  <a:pt x="536010" y="55375"/>
                  <a:pt x="640256" y="4046"/>
                  <a:pt x="648193" y="34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637F919F-D504-1D71-B6FE-34A26A604E6A}"/>
              </a:ext>
            </a:extLst>
          </p:cNvPr>
          <p:cNvSpPr/>
          <p:nvPr/>
        </p:nvSpPr>
        <p:spPr>
          <a:xfrm>
            <a:off x="6062952" y="5486336"/>
            <a:ext cx="680755" cy="474332"/>
          </a:xfrm>
          <a:custGeom>
            <a:avLst/>
            <a:gdLst>
              <a:gd name="connsiteX0" fmla="*/ 680748 w 680755"/>
              <a:gd name="connsiteY0" fmla="*/ 64 h 474332"/>
              <a:gd name="connsiteX1" fmla="*/ 433098 w 680755"/>
              <a:gd name="connsiteY1" fmla="*/ 142939 h 474332"/>
              <a:gd name="connsiteX2" fmla="*/ 493423 w 680755"/>
              <a:gd name="connsiteY2" fmla="*/ 108014 h 474332"/>
              <a:gd name="connsiteX3" fmla="*/ 182273 w 680755"/>
              <a:gd name="connsiteY3" fmla="*/ 308039 h 474332"/>
              <a:gd name="connsiteX4" fmla="*/ 271173 w 680755"/>
              <a:gd name="connsiteY4" fmla="*/ 254064 h 474332"/>
              <a:gd name="connsiteX5" fmla="*/ 1298 w 680755"/>
              <a:gd name="connsiteY5" fmla="*/ 473139 h 474332"/>
              <a:gd name="connsiteX6" fmla="*/ 179098 w 680755"/>
              <a:gd name="connsiteY6" fmla="*/ 333439 h 474332"/>
              <a:gd name="connsiteX7" fmla="*/ 414048 w 680755"/>
              <a:gd name="connsiteY7" fmla="*/ 155639 h 474332"/>
              <a:gd name="connsiteX8" fmla="*/ 337848 w 680755"/>
              <a:gd name="connsiteY8" fmla="*/ 209614 h 474332"/>
              <a:gd name="connsiteX9" fmla="*/ 477548 w 680755"/>
              <a:gd name="connsiteY9" fmla="*/ 98489 h 474332"/>
              <a:gd name="connsiteX10" fmla="*/ 423573 w 680755"/>
              <a:gd name="connsiteY10" fmla="*/ 123889 h 474332"/>
              <a:gd name="connsiteX11" fmla="*/ 680748 w 680755"/>
              <a:gd name="connsiteY11" fmla="*/ 64 h 47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0755" h="474332">
                <a:moveTo>
                  <a:pt x="680748" y="64"/>
                </a:moveTo>
                <a:cubicBezTo>
                  <a:pt x="682335" y="3239"/>
                  <a:pt x="433098" y="142939"/>
                  <a:pt x="433098" y="142939"/>
                </a:cubicBezTo>
                <a:cubicBezTo>
                  <a:pt x="401877" y="160931"/>
                  <a:pt x="535227" y="80497"/>
                  <a:pt x="493423" y="108014"/>
                </a:cubicBezTo>
                <a:cubicBezTo>
                  <a:pt x="451619" y="135531"/>
                  <a:pt x="219315" y="283697"/>
                  <a:pt x="182273" y="308039"/>
                </a:cubicBezTo>
                <a:cubicBezTo>
                  <a:pt x="145231" y="332381"/>
                  <a:pt x="301335" y="226547"/>
                  <a:pt x="271173" y="254064"/>
                </a:cubicBezTo>
                <a:cubicBezTo>
                  <a:pt x="241011" y="281581"/>
                  <a:pt x="16644" y="459910"/>
                  <a:pt x="1298" y="473139"/>
                </a:cubicBezTo>
                <a:cubicBezTo>
                  <a:pt x="-14048" y="486368"/>
                  <a:pt x="110306" y="386356"/>
                  <a:pt x="179098" y="333439"/>
                </a:cubicBezTo>
                <a:cubicBezTo>
                  <a:pt x="247890" y="280522"/>
                  <a:pt x="387590" y="176277"/>
                  <a:pt x="414048" y="155639"/>
                </a:cubicBezTo>
                <a:cubicBezTo>
                  <a:pt x="440506" y="135001"/>
                  <a:pt x="327265" y="219139"/>
                  <a:pt x="337848" y="209614"/>
                </a:cubicBezTo>
                <a:cubicBezTo>
                  <a:pt x="348431" y="200089"/>
                  <a:pt x="463261" y="112776"/>
                  <a:pt x="477548" y="98489"/>
                </a:cubicBezTo>
                <a:cubicBezTo>
                  <a:pt x="491835" y="84202"/>
                  <a:pt x="391294" y="135531"/>
                  <a:pt x="423573" y="123889"/>
                </a:cubicBezTo>
                <a:cubicBezTo>
                  <a:pt x="455852" y="112247"/>
                  <a:pt x="679161" y="-3111"/>
                  <a:pt x="680748" y="6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A0B2E409-4497-F1A1-E090-AAD77654C1B2}"/>
              </a:ext>
            </a:extLst>
          </p:cNvPr>
          <p:cNvSpPr/>
          <p:nvPr/>
        </p:nvSpPr>
        <p:spPr>
          <a:xfrm>
            <a:off x="5126451" y="5200192"/>
            <a:ext cx="847076" cy="105378"/>
          </a:xfrm>
          <a:custGeom>
            <a:avLst/>
            <a:gdLst>
              <a:gd name="connsiteX0" fmla="*/ 1174 w 847076"/>
              <a:gd name="connsiteY0" fmla="*/ 76658 h 105378"/>
              <a:gd name="connsiteX1" fmla="*/ 210724 w 847076"/>
              <a:gd name="connsiteY1" fmla="*/ 73483 h 105378"/>
              <a:gd name="connsiteX2" fmla="*/ 334549 w 847076"/>
              <a:gd name="connsiteY2" fmla="*/ 76658 h 105378"/>
              <a:gd name="connsiteX3" fmla="*/ 315499 w 847076"/>
              <a:gd name="connsiteY3" fmla="*/ 76658 h 105378"/>
              <a:gd name="connsiteX4" fmla="*/ 512349 w 847076"/>
              <a:gd name="connsiteY4" fmla="*/ 102058 h 105378"/>
              <a:gd name="connsiteX5" fmla="*/ 420274 w 847076"/>
              <a:gd name="connsiteY5" fmla="*/ 102058 h 105378"/>
              <a:gd name="connsiteX6" fmla="*/ 601249 w 847076"/>
              <a:gd name="connsiteY6" fmla="*/ 79833 h 105378"/>
              <a:gd name="connsiteX7" fmla="*/ 712374 w 847076"/>
              <a:gd name="connsiteY7" fmla="*/ 32208 h 105378"/>
              <a:gd name="connsiteX8" fmla="*/ 598074 w 847076"/>
              <a:gd name="connsiteY8" fmla="*/ 48083 h 105378"/>
              <a:gd name="connsiteX9" fmla="*/ 842549 w 847076"/>
              <a:gd name="connsiteY9" fmla="*/ 458 h 105378"/>
              <a:gd name="connsiteX10" fmla="*/ 763174 w 847076"/>
              <a:gd name="connsiteY10" fmla="*/ 22683 h 105378"/>
              <a:gd name="connsiteX11" fmla="*/ 572674 w 847076"/>
              <a:gd name="connsiteY11" fmla="*/ 70308 h 105378"/>
              <a:gd name="connsiteX12" fmla="*/ 388524 w 847076"/>
              <a:gd name="connsiteY12" fmla="*/ 105233 h 105378"/>
              <a:gd name="connsiteX13" fmla="*/ 312324 w 847076"/>
              <a:gd name="connsiteY13" fmla="*/ 83008 h 105378"/>
              <a:gd name="connsiteX14" fmla="*/ 1174 w 847076"/>
              <a:gd name="connsiteY14" fmla="*/ 76658 h 10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7076" h="105378">
                <a:moveTo>
                  <a:pt x="1174" y="76658"/>
                </a:moveTo>
                <a:cubicBezTo>
                  <a:pt x="-15759" y="75070"/>
                  <a:pt x="155162" y="73483"/>
                  <a:pt x="210724" y="73483"/>
                </a:cubicBezTo>
                <a:cubicBezTo>
                  <a:pt x="266286" y="73483"/>
                  <a:pt x="317087" y="76129"/>
                  <a:pt x="334549" y="76658"/>
                </a:cubicBezTo>
                <a:cubicBezTo>
                  <a:pt x="352011" y="77187"/>
                  <a:pt x="285866" y="72425"/>
                  <a:pt x="315499" y="76658"/>
                </a:cubicBezTo>
                <a:cubicBezTo>
                  <a:pt x="345132" y="80891"/>
                  <a:pt x="494887" y="97825"/>
                  <a:pt x="512349" y="102058"/>
                </a:cubicBezTo>
                <a:cubicBezTo>
                  <a:pt x="529811" y="106291"/>
                  <a:pt x="405457" y="105762"/>
                  <a:pt x="420274" y="102058"/>
                </a:cubicBezTo>
                <a:cubicBezTo>
                  <a:pt x="435091" y="98354"/>
                  <a:pt x="552566" y="91475"/>
                  <a:pt x="601249" y="79833"/>
                </a:cubicBezTo>
                <a:cubicBezTo>
                  <a:pt x="649932" y="68191"/>
                  <a:pt x="712903" y="37500"/>
                  <a:pt x="712374" y="32208"/>
                </a:cubicBezTo>
                <a:cubicBezTo>
                  <a:pt x="711845" y="26916"/>
                  <a:pt x="576378" y="53375"/>
                  <a:pt x="598074" y="48083"/>
                </a:cubicBezTo>
                <a:cubicBezTo>
                  <a:pt x="619770" y="42791"/>
                  <a:pt x="815032" y="4691"/>
                  <a:pt x="842549" y="458"/>
                </a:cubicBezTo>
                <a:cubicBezTo>
                  <a:pt x="870066" y="-3775"/>
                  <a:pt x="763174" y="22683"/>
                  <a:pt x="763174" y="22683"/>
                </a:cubicBezTo>
                <a:cubicBezTo>
                  <a:pt x="718195" y="34325"/>
                  <a:pt x="635116" y="56550"/>
                  <a:pt x="572674" y="70308"/>
                </a:cubicBezTo>
                <a:cubicBezTo>
                  <a:pt x="510232" y="84066"/>
                  <a:pt x="431916" y="103116"/>
                  <a:pt x="388524" y="105233"/>
                </a:cubicBezTo>
                <a:cubicBezTo>
                  <a:pt x="345132" y="107350"/>
                  <a:pt x="377411" y="85654"/>
                  <a:pt x="312324" y="83008"/>
                </a:cubicBezTo>
                <a:cubicBezTo>
                  <a:pt x="247237" y="80362"/>
                  <a:pt x="18107" y="78246"/>
                  <a:pt x="1174" y="7665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E2EF48B8-E467-6E69-33EF-D57BC75FA595}"/>
              </a:ext>
            </a:extLst>
          </p:cNvPr>
          <p:cNvSpPr/>
          <p:nvPr/>
        </p:nvSpPr>
        <p:spPr>
          <a:xfrm>
            <a:off x="5053851" y="5244996"/>
            <a:ext cx="874445" cy="76330"/>
          </a:xfrm>
          <a:custGeom>
            <a:avLst/>
            <a:gdLst>
              <a:gd name="connsiteX0" fmla="*/ 749 w 874445"/>
              <a:gd name="connsiteY0" fmla="*/ 38204 h 76330"/>
              <a:gd name="connsiteX1" fmla="*/ 169024 w 874445"/>
              <a:gd name="connsiteY1" fmla="*/ 50904 h 76330"/>
              <a:gd name="connsiteX2" fmla="*/ 318249 w 874445"/>
              <a:gd name="connsiteY2" fmla="*/ 44554 h 76330"/>
              <a:gd name="connsiteX3" fmla="*/ 276974 w 874445"/>
              <a:gd name="connsiteY3" fmla="*/ 54079 h 76330"/>
              <a:gd name="connsiteX4" fmla="*/ 391274 w 874445"/>
              <a:gd name="connsiteY4" fmla="*/ 73129 h 76330"/>
              <a:gd name="connsiteX5" fmla="*/ 362699 w 874445"/>
              <a:gd name="connsiteY5" fmla="*/ 76304 h 76330"/>
              <a:gd name="connsiteX6" fmla="*/ 581774 w 874445"/>
              <a:gd name="connsiteY6" fmla="*/ 63604 h 76330"/>
              <a:gd name="connsiteX7" fmla="*/ 670674 w 874445"/>
              <a:gd name="connsiteY7" fmla="*/ 54079 h 76330"/>
              <a:gd name="connsiteX8" fmla="*/ 610349 w 874445"/>
              <a:gd name="connsiteY8" fmla="*/ 47729 h 76330"/>
              <a:gd name="connsiteX9" fmla="*/ 718299 w 874445"/>
              <a:gd name="connsiteY9" fmla="*/ 41379 h 76330"/>
              <a:gd name="connsiteX10" fmla="*/ 873874 w 874445"/>
              <a:gd name="connsiteY10" fmla="*/ 41379 h 76330"/>
              <a:gd name="connsiteX11" fmla="*/ 762749 w 874445"/>
              <a:gd name="connsiteY11" fmla="*/ 38204 h 76330"/>
              <a:gd name="connsiteX12" fmla="*/ 559549 w 874445"/>
              <a:gd name="connsiteY12" fmla="*/ 38204 h 76330"/>
              <a:gd name="connsiteX13" fmla="*/ 429374 w 874445"/>
              <a:gd name="connsiteY13" fmla="*/ 47729 h 76330"/>
              <a:gd name="connsiteX14" fmla="*/ 232524 w 874445"/>
              <a:gd name="connsiteY14" fmla="*/ 104 h 76330"/>
              <a:gd name="connsiteX15" fmla="*/ 359524 w 874445"/>
              <a:gd name="connsiteY15" fmla="*/ 35029 h 76330"/>
              <a:gd name="connsiteX16" fmla="*/ 238874 w 874445"/>
              <a:gd name="connsiteY16" fmla="*/ 38204 h 76330"/>
              <a:gd name="connsiteX17" fmla="*/ 749 w 874445"/>
              <a:gd name="connsiteY17" fmla="*/ 38204 h 7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74445" h="76330">
                <a:moveTo>
                  <a:pt x="749" y="38204"/>
                </a:moveTo>
                <a:cubicBezTo>
                  <a:pt x="-10893" y="40321"/>
                  <a:pt x="116107" y="49846"/>
                  <a:pt x="169024" y="50904"/>
                </a:cubicBezTo>
                <a:cubicBezTo>
                  <a:pt x="221941" y="51962"/>
                  <a:pt x="300257" y="44025"/>
                  <a:pt x="318249" y="44554"/>
                </a:cubicBezTo>
                <a:cubicBezTo>
                  <a:pt x="336241" y="45083"/>
                  <a:pt x="264803" y="49317"/>
                  <a:pt x="276974" y="54079"/>
                </a:cubicBezTo>
                <a:cubicBezTo>
                  <a:pt x="289145" y="58841"/>
                  <a:pt x="376987" y="69425"/>
                  <a:pt x="391274" y="73129"/>
                </a:cubicBezTo>
                <a:cubicBezTo>
                  <a:pt x="405561" y="76833"/>
                  <a:pt x="362699" y="76304"/>
                  <a:pt x="362699" y="76304"/>
                </a:cubicBezTo>
                <a:lnTo>
                  <a:pt x="581774" y="63604"/>
                </a:lnTo>
                <a:cubicBezTo>
                  <a:pt x="633103" y="59900"/>
                  <a:pt x="665912" y="56725"/>
                  <a:pt x="670674" y="54079"/>
                </a:cubicBezTo>
                <a:cubicBezTo>
                  <a:pt x="675436" y="51433"/>
                  <a:pt x="602412" y="49846"/>
                  <a:pt x="610349" y="47729"/>
                </a:cubicBezTo>
                <a:cubicBezTo>
                  <a:pt x="618286" y="45612"/>
                  <a:pt x="674378" y="42437"/>
                  <a:pt x="718299" y="41379"/>
                </a:cubicBezTo>
                <a:cubicBezTo>
                  <a:pt x="762220" y="40321"/>
                  <a:pt x="866466" y="41908"/>
                  <a:pt x="873874" y="41379"/>
                </a:cubicBezTo>
                <a:cubicBezTo>
                  <a:pt x="881282" y="40850"/>
                  <a:pt x="815136" y="38733"/>
                  <a:pt x="762749" y="38204"/>
                </a:cubicBezTo>
                <a:cubicBezTo>
                  <a:pt x="710362" y="37675"/>
                  <a:pt x="615111" y="36617"/>
                  <a:pt x="559549" y="38204"/>
                </a:cubicBezTo>
                <a:cubicBezTo>
                  <a:pt x="503987" y="39791"/>
                  <a:pt x="483878" y="54079"/>
                  <a:pt x="429374" y="47729"/>
                </a:cubicBezTo>
                <a:cubicBezTo>
                  <a:pt x="374870" y="41379"/>
                  <a:pt x="244166" y="2221"/>
                  <a:pt x="232524" y="104"/>
                </a:cubicBezTo>
                <a:cubicBezTo>
                  <a:pt x="220882" y="-2013"/>
                  <a:pt x="358466" y="28679"/>
                  <a:pt x="359524" y="35029"/>
                </a:cubicBezTo>
                <a:cubicBezTo>
                  <a:pt x="360582" y="41379"/>
                  <a:pt x="296024" y="35558"/>
                  <a:pt x="238874" y="38204"/>
                </a:cubicBezTo>
                <a:cubicBezTo>
                  <a:pt x="181724" y="40850"/>
                  <a:pt x="12391" y="36087"/>
                  <a:pt x="749" y="3820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23735F3C-85E5-F9B8-A9EE-CEBF25903068}"/>
              </a:ext>
            </a:extLst>
          </p:cNvPr>
          <p:cNvSpPr/>
          <p:nvPr/>
        </p:nvSpPr>
        <p:spPr>
          <a:xfrm>
            <a:off x="5131789" y="5255195"/>
            <a:ext cx="298299" cy="31221"/>
          </a:xfrm>
          <a:custGeom>
            <a:avLst/>
            <a:gdLst>
              <a:gd name="connsiteX0" fmla="*/ 2186 w 298299"/>
              <a:gd name="connsiteY0" fmla="*/ 31180 h 31221"/>
              <a:gd name="connsiteX1" fmla="*/ 233961 w 298299"/>
              <a:gd name="connsiteY1" fmla="*/ 8955 h 31221"/>
              <a:gd name="connsiteX2" fmla="*/ 297461 w 298299"/>
              <a:gd name="connsiteY2" fmla="*/ 8955 h 31221"/>
              <a:gd name="connsiteX3" fmla="*/ 202211 w 298299"/>
              <a:gd name="connsiteY3" fmla="*/ 2605 h 31221"/>
              <a:gd name="connsiteX4" fmla="*/ 122836 w 298299"/>
              <a:gd name="connsiteY4" fmla="*/ 2605 h 31221"/>
              <a:gd name="connsiteX5" fmla="*/ 2186 w 298299"/>
              <a:gd name="connsiteY5" fmla="*/ 31180 h 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8299" h="31221">
                <a:moveTo>
                  <a:pt x="2186" y="31180"/>
                </a:moveTo>
                <a:cubicBezTo>
                  <a:pt x="20707" y="32238"/>
                  <a:pt x="184749" y="12659"/>
                  <a:pt x="233961" y="8955"/>
                </a:cubicBezTo>
                <a:cubicBezTo>
                  <a:pt x="283174" y="5251"/>
                  <a:pt x="302752" y="10013"/>
                  <a:pt x="297461" y="8955"/>
                </a:cubicBezTo>
                <a:cubicBezTo>
                  <a:pt x="292170" y="7897"/>
                  <a:pt x="231315" y="3663"/>
                  <a:pt x="202211" y="2605"/>
                </a:cubicBezTo>
                <a:cubicBezTo>
                  <a:pt x="173107" y="1547"/>
                  <a:pt x="157761" y="-2687"/>
                  <a:pt x="122836" y="2605"/>
                </a:cubicBezTo>
                <a:cubicBezTo>
                  <a:pt x="87911" y="7897"/>
                  <a:pt x="-16335" y="30122"/>
                  <a:pt x="2186" y="3118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1EF4D909-E614-D68F-0A7E-21837A754368}"/>
              </a:ext>
            </a:extLst>
          </p:cNvPr>
          <p:cNvSpPr/>
          <p:nvPr/>
        </p:nvSpPr>
        <p:spPr>
          <a:xfrm>
            <a:off x="5027868" y="5225193"/>
            <a:ext cx="111182" cy="134220"/>
          </a:xfrm>
          <a:custGeom>
            <a:avLst/>
            <a:gdLst>
              <a:gd name="connsiteX0" fmla="*/ 109282 w 111182"/>
              <a:gd name="connsiteY0" fmla="*/ 857 h 134220"/>
              <a:gd name="connsiteX1" fmla="*/ 68007 w 111182"/>
              <a:gd name="connsiteY1" fmla="*/ 64357 h 134220"/>
              <a:gd name="connsiteX2" fmla="*/ 39432 w 111182"/>
              <a:gd name="connsiteY2" fmla="*/ 134207 h 134220"/>
              <a:gd name="connsiteX3" fmla="*/ 42607 w 111182"/>
              <a:gd name="connsiteY3" fmla="*/ 70707 h 134220"/>
              <a:gd name="connsiteX4" fmla="*/ 1332 w 111182"/>
              <a:gd name="connsiteY4" fmla="*/ 111982 h 134220"/>
              <a:gd name="connsiteX5" fmla="*/ 109282 w 111182"/>
              <a:gd name="connsiteY5" fmla="*/ 857 h 13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182" h="134220">
                <a:moveTo>
                  <a:pt x="109282" y="857"/>
                </a:moveTo>
                <a:cubicBezTo>
                  <a:pt x="120395" y="-7081"/>
                  <a:pt x="79649" y="42132"/>
                  <a:pt x="68007" y="64357"/>
                </a:cubicBezTo>
                <a:cubicBezTo>
                  <a:pt x="56365" y="86582"/>
                  <a:pt x="43665" y="133149"/>
                  <a:pt x="39432" y="134207"/>
                </a:cubicBezTo>
                <a:cubicBezTo>
                  <a:pt x="35199" y="135265"/>
                  <a:pt x="48957" y="74411"/>
                  <a:pt x="42607" y="70707"/>
                </a:cubicBezTo>
                <a:cubicBezTo>
                  <a:pt x="36257" y="67003"/>
                  <a:pt x="-8193" y="126269"/>
                  <a:pt x="1332" y="111982"/>
                </a:cubicBezTo>
                <a:cubicBezTo>
                  <a:pt x="10857" y="97695"/>
                  <a:pt x="98169" y="8795"/>
                  <a:pt x="109282" y="85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31C4269D-B345-3A77-D8E1-6C0423BDF927}"/>
              </a:ext>
            </a:extLst>
          </p:cNvPr>
          <p:cNvSpPr/>
          <p:nvPr/>
        </p:nvSpPr>
        <p:spPr>
          <a:xfrm>
            <a:off x="5085262" y="5226634"/>
            <a:ext cx="226526" cy="459881"/>
          </a:xfrm>
          <a:custGeom>
            <a:avLst/>
            <a:gdLst>
              <a:gd name="connsiteX0" fmla="*/ 1088 w 226526"/>
              <a:gd name="connsiteY0" fmla="*/ 2591 h 459881"/>
              <a:gd name="connsiteX1" fmla="*/ 67763 w 226526"/>
              <a:gd name="connsiteY1" fmla="*/ 72441 h 459881"/>
              <a:gd name="connsiteX2" fmla="*/ 124913 w 226526"/>
              <a:gd name="connsiteY2" fmla="*/ 174041 h 459881"/>
              <a:gd name="connsiteX3" fmla="*/ 131263 w 226526"/>
              <a:gd name="connsiteY3" fmla="*/ 142291 h 459881"/>
              <a:gd name="connsiteX4" fmla="*/ 197938 w 226526"/>
              <a:gd name="connsiteY4" fmla="*/ 348666 h 459881"/>
              <a:gd name="connsiteX5" fmla="*/ 191588 w 226526"/>
              <a:gd name="connsiteY5" fmla="*/ 313741 h 459881"/>
              <a:gd name="connsiteX6" fmla="*/ 226513 w 226526"/>
              <a:gd name="connsiteY6" fmla="*/ 459791 h 459881"/>
              <a:gd name="connsiteX7" fmla="*/ 194763 w 226526"/>
              <a:gd name="connsiteY7" fmla="*/ 332791 h 459881"/>
              <a:gd name="connsiteX8" fmla="*/ 124913 w 226526"/>
              <a:gd name="connsiteY8" fmla="*/ 164516 h 459881"/>
              <a:gd name="connsiteX9" fmla="*/ 1088 w 226526"/>
              <a:gd name="connsiteY9" fmla="*/ 2591 h 459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6526" h="459881">
                <a:moveTo>
                  <a:pt x="1088" y="2591"/>
                </a:moveTo>
                <a:cubicBezTo>
                  <a:pt x="-8437" y="-12755"/>
                  <a:pt x="47126" y="43866"/>
                  <a:pt x="67763" y="72441"/>
                </a:cubicBezTo>
                <a:cubicBezTo>
                  <a:pt x="88400" y="101016"/>
                  <a:pt x="114330" y="162399"/>
                  <a:pt x="124913" y="174041"/>
                </a:cubicBezTo>
                <a:cubicBezTo>
                  <a:pt x="135496" y="185683"/>
                  <a:pt x="119092" y="113187"/>
                  <a:pt x="131263" y="142291"/>
                </a:cubicBezTo>
                <a:cubicBezTo>
                  <a:pt x="143434" y="171395"/>
                  <a:pt x="187884" y="320091"/>
                  <a:pt x="197938" y="348666"/>
                </a:cubicBezTo>
                <a:cubicBezTo>
                  <a:pt x="207992" y="377241"/>
                  <a:pt x="186825" y="295220"/>
                  <a:pt x="191588" y="313741"/>
                </a:cubicBezTo>
                <a:cubicBezTo>
                  <a:pt x="196351" y="332262"/>
                  <a:pt x="225984" y="456616"/>
                  <a:pt x="226513" y="459791"/>
                </a:cubicBezTo>
                <a:cubicBezTo>
                  <a:pt x="227042" y="462966"/>
                  <a:pt x="211696" y="382003"/>
                  <a:pt x="194763" y="332791"/>
                </a:cubicBezTo>
                <a:cubicBezTo>
                  <a:pt x="177830" y="283579"/>
                  <a:pt x="155076" y="217433"/>
                  <a:pt x="124913" y="164516"/>
                </a:cubicBezTo>
                <a:cubicBezTo>
                  <a:pt x="94751" y="111599"/>
                  <a:pt x="10613" y="17937"/>
                  <a:pt x="1088" y="259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A2CE6662-A1E4-1CBF-6D76-E4B625017A31}"/>
              </a:ext>
            </a:extLst>
          </p:cNvPr>
          <p:cNvSpPr/>
          <p:nvPr/>
        </p:nvSpPr>
        <p:spPr>
          <a:xfrm>
            <a:off x="6733340" y="5405589"/>
            <a:ext cx="156777" cy="503162"/>
          </a:xfrm>
          <a:custGeom>
            <a:avLst/>
            <a:gdLst>
              <a:gd name="connsiteX0" fmla="*/ 835 w 156777"/>
              <a:gd name="connsiteY0" fmla="*/ 1436 h 503162"/>
              <a:gd name="connsiteX1" fmla="*/ 89735 w 156777"/>
              <a:gd name="connsiteY1" fmla="*/ 185586 h 503162"/>
              <a:gd name="connsiteX2" fmla="*/ 143710 w 156777"/>
              <a:gd name="connsiteY2" fmla="*/ 277661 h 503162"/>
              <a:gd name="connsiteX3" fmla="*/ 140535 w 156777"/>
              <a:gd name="connsiteY3" fmla="*/ 252261 h 503162"/>
              <a:gd name="connsiteX4" fmla="*/ 137360 w 156777"/>
              <a:gd name="connsiteY4" fmla="*/ 309411 h 503162"/>
              <a:gd name="connsiteX5" fmla="*/ 127835 w 156777"/>
              <a:gd name="connsiteY5" fmla="*/ 417361 h 503162"/>
              <a:gd name="connsiteX6" fmla="*/ 124660 w 156777"/>
              <a:gd name="connsiteY6" fmla="*/ 496736 h 503162"/>
              <a:gd name="connsiteX7" fmla="*/ 131010 w 156777"/>
              <a:gd name="connsiteY7" fmla="*/ 461811 h 503162"/>
              <a:gd name="connsiteX8" fmla="*/ 86560 w 156777"/>
              <a:gd name="connsiteY8" fmla="*/ 503086 h 503162"/>
              <a:gd name="connsiteX9" fmla="*/ 108785 w 156777"/>
              <a:gd name="connsiteY9" fmla="*/ 449111 h 503162"/>
              <a:gd name="connsiteX10" fmla="*/ 140535 w 156777"/>
              <a:gd name="connsiteY10" fmla="*/ 360211 h 503162"/>
              <a:gd name="connsiteX11" fmla="*/ 146885 w 156777"/>
              <a:gd name="connsiteY11" fmla="*/ 293536 h 503162"/>
              <a:gd name="connsiteX12" fmla="*/ 835 w 156777"/>
              <a:gd name="connsiteY12" fmla="*/ 1436 h 5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6777" h="503162">
                <a:moveTo>
                  <a:pt x="835" y="1436"/>
                </a:moveTo>
                <a:cubicBezTo>
                  <a:pt x="-8690" y="-16556"/>
                  <a:pt x="65923" y="139549"/>
                  <a:pt x="89735" y="185586"/>
                </a:cubicBezTo>
                <a:cubicBezTo>
                  <a:pt x="113548" y="231624"/>
                  <a:pt x="135243" y="266549"/>
                  <a:pt x="143710" y="277661"/>
                </a:cubicBezTo>
                <a:cubicBezTo>
                  <a:pt x="152177" y="288773"/>
                  <a:pt x="141593" y="246970"/>
                  <a:pt x="140535" y="252261"/>
                </a:cubicBezTo>
                <a:cubicBezTo>
                  <a:pt x="139477" y="257552"/>
                  <a:pt x="139477" y="281894"/>
                  <a:pt x="137360" y="309411"/>
                </a:cubicBezTo>
                <a:cubicBezTo>
                  <a:pt x="135243" y="336928"/>
                  <a:pt x="129952" y="386140"/>
                  <a:pt x="127835" y="417361"/>
                </a:cubicBezTo>
                <a:cubicBezTo>
                  <a:pt x="125718" y="448582"/>
                  <a:pt x="124131" y="489328"/>
                  <a:pt x="124660" y="496736"/>
                </a:cubicBezTo>
                <a:cubicBezTo>
                  <a:pt x="125189" y="504144"/>
                  <a:pt x="137360" y="460753"/>
                  <a:pt x="131010" y="461811"/>
                </a:cubicBezTo>
                <a:cubicBezTo>
                  <a:pt x="124660" y="462869"/>
                  <a:pt x="90264" y="505203"/>
                  <a:pt x="86560" y="503086"/>
                </a:cubicBezTo>
                <a:cubicBezTo>
                  <a:pt x="82856" y="500969"/>
                  <a:pt x="99789" y="472923"/>
                  <a:pt x="108785" y="449111"/>
                </a:cubicBezTo>
                <a:cubicBezTo>
                  <a:pt x="117781" y="425299"/>
                  <a:pt x="134185" y="386140"/>
                  <a:pt x="140535" y="360211"/>
                </a:cubicBezTo>
                <a:cubicBezTo>
                  <a:pt x="146885" y="334282"/>
                  <a:pt x="169639" y="347511"/>
                  <a:pt x="146885" y="293536"/>
                </a:cubicBezTo>
                <a:cubicBezTo>
                  <a:pt x="124131" y="239561"/>
                  <a:pt x="10360" y="19428"/>
                  <a:pt x="835" y="143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1B9E79FD-3CCF-41C9-1DB8-54EC2BF8FECF}"/>
              </a:ext>
            </a:extLst>
          </p:cNvPr>
          <p:cNvSpPr/>
          <p:nvPr/>
        </p:nvSpPr>
        <p:spPr>
          <a:xfrm>
            <a:off x="6619867" y="5419548"/>
            <a:ext cx="268608" cy="502057"/>
          </a:xfrm>
          <a:custGeom>
            <a:avLst/>
            <a:gdLst>
              <a:gd name="connsiteX0" fmla="*/ 8 w 268608"/>
              <a:gd name="connsiteY0" fmla="*/ 177 h 502057"/>
              <a:gd name="connsiteX1" fmla="*/ 244483 w 268608"/>
              <a:gd name="connsiteY1" fmla="*/ 247827 h 502057"/>
              <a:gd name="connsiteX2" fmla="*/ 200033 w 268608"/>
              <a:gd name="connsiteY2" fmla="*/ 358952 h 502057"/>
              <a:gd name="connsiteX3" fmla="*/ 250833 w 268608"/>
              <a:gd name="connsiteY3" fmla="*/ 327202 h 502057"/>
              <a:gd name="connsiteX4" fmla="*/ 206383 w 268608"/>
              <a:gd name="connsiteY4" fmla="*/ 428802 h 502057"/>
              <a:gd name="connsiteX5" fmla="*/ 168283 w 268608"/>
              <a:gd name="connsiteY5" fmla="*/ 476427 h 502057"/>
              <a:gd name="connsiteX6" fmla="*/ 212733 w 268608"/>
              <a:gd name="connsiteY6" fmla="*/ 447852 h 502057"/>
              <a:gd name="connsiteX7" fmla="*/ 98433 w 268608"/>
              <a:gd name="connsiteY7" fmla="*/ 501827 h 502057"/>
              <a:gd name="connsiteX8" fmla="*/ 171458 w 268608"/>
              <a:gd name="connsiteY8" fmla="*/ 463727 h 502057"/>
              <a:gd name="connsiteX9" fmla="*/ 234958 w 268608"/>
              <a:gd name="connsiteY9" fmla="*/ 381177 h 502057"/>
              <a:gd name="connsiteX10" fmla="*/ 254008 w 268608"/>
              <a:gd name="connsiteY10" fmla="*/ 289102 h 502057"/>
              <a:gd name="connsiteX11" fmla="*/ 8 w 268608"/>
              <a:gd name="connsiteY11" fmla="*/ 177 h 50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8608" h="502057">
                <a:moveTo>
                  <a:pt x="8" y="177"/>
                </a:moveTo>
                <a:cubicBezTo>
                  <a:pt x="-1579" y="-6702"/>
                  <a:pt x="211146" y="188031"/>
                  <a:pt x="244483" y="247827"/>
                </a:cubicBezTo>
                <a:cubicBezTo>
                  <a:pt x="277820" y="307623"/>
                  <a:pt x="198975" y="345723"/>
                  <a:pt x="200033" y="358952"/>
                </a:cubicBezTo>
                <a:cubicBezTo>
                  <a:pt x="201091" y="372181"/>
                  <a:pt x="249775" y="315560"/>
                  <a:pt x="250833" y="327202"/>
                </a:cubicBezTo>
                <a:cubicBezTo>
                  <a:pt x="251891" y="338844"/>
                  <a:pt x="220141" y="403931"/>
                  <a:pt x="206383" y="428802"/>
                </a:cubicBezTo>
                <a:cubicBezTo>
                  <a:pt x="192625" y="453673"/>
                  <a:pt x="167225" y="473252"/>
                  <a:pt x="168283" y="476427"/>
                </a:cubicBezTo>
                <a:cubicBezTo>
                  <a:pt x="169341" y="479602"/>
                  <a:pt x="224375" y="443619"/>
                  <a:pt x="212733" y="447852"/>
                </a:cubicBezTo>
                <a:cubicBezTo>
                  <a:pt x="201091" y="452085"/>
                  <a:pt x="105312" y="499181"/>
                  <a:pt x="98433" y="501827"/>
                </a:cubicBezTo>
                <a:cubicBezTo>
                  <a:pt x="91554" y="504473"/>
                  <a:pt x="148704" y="483835"/>
                  <a:pt x="171458" y="463727"/>
                </a:cubicBezTo>
                <a:cubicBezTo>
                  <a:pt x="194212" y="443619"/>
                  <a:pt x="221200" y="410281"/>
                  <a:pt x="234958" y="381177"/>
                </a:cubicBezTo>
                <a:cubicBezTo>
                  <a:pt x="248716" y="352073"/>
                  <a:pt x="290520" y="348369"/>
                  <a:pt x="254008" y="289102"/>
                </a:cubicBezTo>
                <a:cubicBezTo>
                  <a:pt x="217496" y="229835"/>
                  <a:pt x="1595" y="7056"/>
                  <a:pt x="8" y="17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AF95A906-9615-881D-91B2-C662F73B00B6}"/>
              </a:ext>
            </a:extLst>
          </p:cNvPr>
          <p:cNvSpPr/>
          <p:nvPr/>
        </p:nvSpPr>
        <p:spPr>
          <a:xfrm>
            <a:off x="6317509" y="5892800"/>
            <a:ext cx="518266" cy="236136"/>
          </a:xfrm>
          <a:custGeom>
            <a:avLst/>
            <a:gdLst>
              <a:gd name="connsiteX0" fmla="*/ 518266 w 518266"/>
              <a:gd name="connsiteY0" fmla="*/ 0 h 236136"/>
              <a:gd name="connsiteX1" fmla="*/ 321416 w 518266"/>
              <a:gd name="connsiteY1" fmla="*/ 92075 h 236136"/>
              <a:gd name="connsiteX2" fmla="*/ 3916 w 518266"/>
              <a:gd name="connsiteY2" fmla="*/ 234950 h 236136"/>
              <a:gd name="connsiteX3" fmla="*/ 159491 w 518266"/>
              <a:gd name="connsiteY3" fmla="*/ 155575 h 236136"/>
              <a:gd name="connsiteX4" fmla="*/ 384916 w 518266"/>
              <a:gd name="connsiteY4" fmla="*/ 73025 h 236136"/>
              <a:gd name="connsiteX5" fmla="*/ 226166 w 518266"/>
              <a:gd name="connsiteY5" fmla="*/ 117475 h 236136"/>
              <a:gd name="connsiteX6" fmla="*/ 296016 w 518266"/>
              <a:gd name="connsiteY6" fmla="*/ 98425 h 236136"/>
              <a:gd name="connsiteX7" fmla="*/ 191241 w 518266"/>
              <a:gd name="connsiteY7" fmla="*/ 120650 h 236136"/>
              <a:gd name="connsiteX8" fmla="*/ 518266 w 518266"/>
              <a:gd name="connsiteY8" fmla="*/ 0 h 23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8266" h="236136">
                <a:moveTo>
                  <a:pt x="518266" y="0"/>
                </a:moveTo>
                <a:lnTo>
                  <a:pt x="321416" y="92075"/>
                </a:lnTo>
                <a:lnTo>
                  <a:pt x="3916" y="234950"/>
                </a:lnTo>
                <a:cubicBezTo>
                  <a:pt x="-23071" y="245533"/>
                  <a:pt x="95991" y="182562"/>
                  <a:pt x="159491" y="155575"/>
                </a:cubicBezTo>
                <a:cubicBezTo>
                  <a:pt x="222991" y="128588"/>
                  <a:pt x="373804" y="79375"/>
                  <a:pt x="384916" y="73025"/>
                </a:cubicBezTo>
                <a:cubicBezTo>
                  <a:pt x="396028" y="66675"/>
                  <a:pt x="240983" y="113242"/>
                  <a:pt x="226166" y="117475"/>
                </a:cubicBezTo>
                <a:cubicBezTo>
                  <a:pt x="211349" y="121708"/>
                  <a:pt x="301837" y="97896"/>
                  <a:pt x="296016" y="98425"/>
                </a:cubicBezTo>
                <a:cubicBezTo>
                  <a:pt x="290195" y="98954"/>
                  <a:pt x="158962" y="133879"/>
                  <a:pt x="191241" y="120650"/>
                </a:cubicBezTo>
                <a:cubicBezTo>
                  <a:pt x="223520" y="107421"/>
                  <a:pt x="356605" y="63235"/>
                  <a:pt x="518266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84FD179C-6D67-5A5D-3CB3-A073C76E6110}"/>
              </a:ext>
            </a:extLst>
          </p:cNvPr>
          <p:cNvSpPr/>
          <p:nvPr/>
        </p:nvSpPr>
        <p:spPr>
          <a:xfrm>
            <a:off x="5117162" y="5299910"/>
            <a:ext cx="655440" cy="44090"/>
          </a:xfrm>
          <a:custGeom>
            <a:avLst/>
            <a:gdLst>
              <a:gd name="connsiteX0" fmla="*/ 10463 w 655440"/>
              <a:gd name="connsiteY0" fmla="*/ 30915 h 44090"/>
              <a:gd name="connsiteX1" fmla="*/ 280338 w 655440"/>
              <a:gd name="connsiteY1" fmla="*/ 18215 h 44090"/>
              <a:gd name="connsiteX2" fmla="*/ 572438 w 655440"/>
              <a:gd name="connsiteY2" fmla="*/ 30915 h 44090"/>
              <a:gd name="connsiteX3" fmla="*/ 451788 w 655440"/>
              <a:gd name="connsiteY3" fmla="*/ 21390 h 44090"/>
              <a:gd name="connsiteX4" fmla="*/ 651813 w 655440"/>
              <a:gd name="connsiteY4" fmla="*/ 24565 h 44090"/>
              <a:gd name="connsiteX5" fmla="*/ 245413 w 655440"/>
              <a:gd name="connsiteY5" fmla="*/ 43615 h 44090"/>
              <a:gd name="connsiteX6" fmla="*/ 264463 w 655440"/>
              <a:gd name="connsiteY6" fmla="*/ 2340 h 44090"/>
              <a:gd name="connsiteX7" fmla="*/ 159688 w 655440"/>
              <a:gd name="connsiteY7" fmla="*/ 5515 h 44090"/>
              <a:gd name="connsiteX8" fmla="*/ 242238 w 655440"/>
              <a:gd name="connsiteY8" fmla="*/ 8690 h 44090"/>
              <a:gd name="connsiteX9" fmla="*/ 70788 w 655440"/>
              <a:gd name="connsiteY9" fmla="*/ 34090 h 44090"/>
              <a:gd name="connsiteX10" fmla="*/ 10463 w 655440"/>
              <a:gd name="connsiteY10" fmla="*/ 30915 h 4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5440" h="44090">
                <a:moveTo>
                  <a:pt x="10463" y="30915"/>
                </a:moveTo>
                <a:cubicBezTo>
                  <a:pt x="45388" y="28269"/>
                  <a:pt x="186676" y="18215"/>
                  <a:pt x="280338" y="18215"/>
                </a:cubicBezTo>
                <a:cubicBezTo>
                  <a:pt x="374000" y="18215"/>
                  <a:pt x="543863" y="30386"/>
                  <a:pt x="572438" y="30915"/>
                </a:cubicBezTo>
                <a:cubicBezTo>
                  <a:pt x="601013" y="31444"/>
                  <a:pt x="438559" y="22448"/>
                  <a:pt x="451788" y="21390"/>
                </a:cubicBezTo>
                <a:cubicBezTo>
                  <a:pt x="465017" y="20332"/>
                  <a:pt x="686209" y="20861"/>
                  <a:pt x="651813" y="24565"/>
                </a:cubicBezTo>
                <a:cubicBezTo>
                  <a:pt x="617417" y="28269"/>
                  <a:pt x="309971" y="47319"/>
                  <a:pt x="245413" y="43615"/>
                </a:cubicBezTo>
                <a:cubicBezTo>
                  <a:pt x="180855" y="39911"/>
                  <a:pt x="278751" y="8690"/>
                  <a:pt x="264463" y="2340"/>
                </a:cubicBezTo>
                <a:cubicBezTo>
                  <a:pt x="250175" y="-4010"/>
                  <a:pt x="163392" y="4457"/>
                  <a:pt x="159688" y="5515"/>
                </a:cubicBezTo>
                <a:cubicBezTo>
                  <a:pt x="155984" y="6573"/>
                  <a:pt x="257055" y="3927"/>
                  <a:pt x="242238" y="8690"/>
                </a:cubicBezTo>
                <a:cubicBezTo>
                  <a:pt x="227421" y="13453"/>
                  <a:pt x="105184" y="29328"/>
                  <a:pt x="70788" y="34090"/>
                </a:cubicBezTo>
                <a:cubicBezTo>
                  <a:pt x="36392" y="38852"/>
                  <a:pt x="-24462" y="33561"/>
                  <a:pt x="10463" y="309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E276017-B785-E189-2123-DF2133E2AB30}"/>
              </a:ext>
            </a:extLst>
          </p:cNvPr>
          <p:cNvSpPr/>
          <p:nvPr/>
        </p:nvSpPr>
        <p:spPr>
          <a:xfrm>
            <a:off x="4972031" y="5286912"/>
            <a:ext cx="222417" cy="209041"/>
          </a:xfrm>
          <a:custGeom>
            <a:avLst/>
            <a:gdLst>
              <a:gd name="connsiteX0" fmla="*/ 19 w 222417"/>
              <a:gd name="connsiteY0" fmla="*/ 126463 h 209041"/>
              <a:gd name="connsiteX1" fmla="*/ 130194 w 222417"/>
              <a:gd name="connsiteY1" fmla="*/ 34388 h 209041"/>
              <a:gd name="connsiteX2" fmla="*/ 158769 w 222417"/>
              <a:gd name="connsiteY2" fmla="*/ 104238 h 209041"/>
              <a:gd name="connsiteX3" fmla="*/ 158769 w 222417"/>
              <a:gd name="connsiteY3" fmla="*/ 47088 h 209041"/>
              <a:gd name="connsiteX4" fmla="*/ 222269 w 222417"/>
              <a:gd name="connsiteY4" fmla="*/ 209013 h 209041"/>
              <a:gd name="connsiteX5" fmla="*/ 174644 w 222417"/>
              <a:gd name="connsiteY5" fmla="*/ 59788 h 209041"/>
              <a:gd name="connsiteX6" fmla="*/ 120669 w 222417"/>
              <a:gd name="connsiteY6" fmla="*/ 2638 h 209041"/>
              <a:gd name="connsiteX7" fmla="*/ 19 w 222417"/>
              <a:gd name="connsiteY7" fmla="*/ 126463 h 2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417" h="209041">
                <a:moveTo>
                  <a:pt x="19" y="126463"/>
                </a:moveTo>
                <a:cubicBezTo>
                  <a:pt x="1606" y="131755"/>
                  <a:pt x="103736" y="38092"/>
                  <a:pt x="130194" y="34388"/>
                </a:cubicBezTo>
                <a:cubicBezTo>
                  <a:pt x="156652" y="30684"/>
                  <a:pt x="154007" y="102121"/>
                  <a:pt x="158769" y="104238"/>
                </a:cubicBezTo>
                <a:cubicBezTo>
                  <a:pt x="163531" y="106355"/>
                  <a:pt x="148186" y="29625"/>
                  <a:pt x="158769" y="47088"/>
                </a:cubicBezTo>
                <a:cubicBezTo>
                  <a:pt x="169352" y="64550"/>
                  <a:pt x="219623" y="206896"/>
                  <a:pt x="222269" y="209013"/>
                </a:cubicBezTo>
                <a:cubicBezTo>
                  <a:pt x="224915" y="211130"/>
                  <a:pt x="191577" y="94184"/>
                  <a:pt x="174644" y="59788"/>
                </a:cubicBezTo>
                <a:cubicBezTo>
                  <a:pt x="157711" y="25392"/>
                  <a:pt x="149244" y="-10062"/>
                  <a:pt x="120669" y="2638"/>
                </a:cubicBezTo>
                <a:cubicBezTo>
                  <a:pt x="92094" y="15338"/>
                  <a:pt x="-1568" y="121171"/>
                  <a:pt x="19" y="12646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13BB2068-183D-F635-8A18-781983C55227}"/>
              </a:ext>
            </a:extLst>
          </p:cNvPr>
          <p:cNvSpPr/>
          <p:nvPr/>
        </p:nvSpPr>
        <p:spPr>
          <a:xfrm>
            <a:off x="5197327" y="5441180"/>
            <a:ext cx="164578" cy="581571"/>
          </a:xfrm>
          <a:custGeom>
            <a:avLst/>
            <a:gdLst>
              <a:gd name="connsiteX0" fmla="*/ 148 w 164578"/>
              <a:gd name="connsiteY0" fmla="*/ 770 h 581571"/>
              <a:gd name="connsiteX1" fmla="*/ 101748 w 164578"/>
              <a:gd name="connsiteY1" fmla="*/ 276995 h 581571"/>
              <a:gd name="connsiteX2" fmla="*/ 73173 w 164578"/>
              <a:gd name="connsiteY2" fmla="*/ 216670 h 581571"/>
              <a:gd name="connsiteX3" fmla="*/ 146198 w 164578"/>
              <a:gd name="connsiteY3" fmla="*/ 521470 h 581571"/>
              <a:gd name="connsiteX4" fmla="*/ 162073 w 164578"/>
              <a:gd name="connsiteY4" fmla="*/ 562745 h 581571"/>
              <a:gd name="connsiteX5" fmla="*/ 104923 w 164578"/>
              <a:gd name="connsiteY5" fmla="*/ 296045 h 581571"/>
              <a:gd name="connsiteX6" fmla="*/ 79523 w 164578"/>
              <a:gd name="connsiteY6" fmla="*/ 197620 h 581571"/>
              <a:gd name="connsiteX7" fmla="*/ 148 w 164578"/>
              <a:gd name="connsiteY7" fmla="*/ 770 h 58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578" h="581571">
                <a:moveTo>
                  <a:pt x="148" y="770"/>
                </a:moveTo>
                <a:cubicBezTo>
                  <a:pt x="3852" y="13999"/>
                  <a:pt x="89577" y="241012"/>
                  <a:pt x="101748" y="276995"/>
                </a:cubicBezTo>
                <a:cubicBezTo>
                  <a:pt x="113919" y="312978"/>
                  <a:pt x="65765" y="175924"/>
                  <a:pt x="73173" y="216670"/>
                </a:cubicBezTo>
                <a:cubicBezTo>
                  <a:pt x="80581" y="257416"/>
                  <a:pt x="131381" y="463791"/>
                  <a:pt x="146198" y="521470"/>
                </a:cubicBezTo>
                <a:cubicBezTo>
                  <a:pt x="161015" y="579149"/>
                  <a:pt x="168952" y="600316"/>
                  <a:pt x="162073" y="562745"/>
                </a:cubicBezTo>
                <a:cubicBezTo>
                  <a:pt x="155194" y="525174"/>
                  <a:pt x="118681" y="356899"/>
                  <a:pt x="104923" y="296045"/>
                </a:cubicBezTo>
                <a:cubicBezTo>
                  <a:pt x="91165" y="235191"/>
                  <a:pt x="95927" y="246833"/>
                  <a:pt x="79523" y="197620"/>
                </a:cubicBezTo>
                <a:cubicBezTo>
                  <a:pt x="63119" y="148408"/>
                  <a:pt x="-3556" y="-12459"/>
                  <a:pt x="148" y="77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899A520F-44F0-2005-E299-C243183793C3}"/>
              </a:ext>
            </a:extLst>
          </p:cNvPr>
          <p:cNvSpPr/>
          <p:nvPr/>
        </p:nvSpPr>
        <p:spPr>
          <a:xfrm>
            <a:off x="5247359" y="5694849"/>
            <a:ext cx="145129" cy="588240"/>
          </a:xfrm>
          <a:custGeom>
            <a:avLst/>
            <a:gdLst>
              <a:gd name="connsiteX0" fmla="*/ 916 w 145129"/>
              <a:gd name="connsiteY0" fmla="*/ 1101 h 588240"/>
              <a:gd name="connsiteX1" fmla="*/ 99341 w 145129"/>
              <a:gd name="connsiteY1" fmla="*/ 432901 h 588240"/>
              <a:gd name="connsiteX2" fmla="*/ 137441 w 145129"/>
              <a:gd name="connsiteY2" fmla="*/ 578951 h 588240"/>
              <a:gd name="connsiteX3" fmla="*/ 134266 w 145129"/>
              <a:gd name="connsiteY3" fmla="*/ 537676 h 588240"/>
              <a:gd name="connsiteX4" fmla="*/ 26316 w 145129"/>
              <a:gd name="connsiteY4" fmla="*/ 248751 h 588240"/>
              <a:gd name="connsiteX5" fmla="*/ 48541 w 145129"/>
              <a:gd name="connsiteY5" fmla="*/ 305901 h 588240"/>
              <a:gd name="connsiteX6" fmla="*/ 916 w 145129"/>
              <a:gd name="connsiteY6" fmla="*/ 1101 h 588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129" h="588240">
                <a:moveTo>
                  <a:pt x="916" y="1101"/>
                </a:moveTo>
                <a:cubicBezTo>
                  <a:pt x="9383" y="22268"/>
                  <a:pt x="76587" y="336593"/>
                  <a:pt x="99341" y="432901"/>
                </a:cubicBezTo>
                <a:cubicBezTo>
                  <a:pt x="122095" y="529209"/>
                  <a:pt x="131620" y="561489"/>
                  <a:pt x="137441" y="578951"/>
                </a:cubicBezTo>
                <a:cubicBezTo>
                  <a:pt x="143262" y="596413"/>
                  <a:pt x="152787" y="592709"/>
                  <a:pt x="134266" y="537676"/>
                </a:cubicBezTo>
                <a:cubicBezTo>
                  <a:pt x="115745" y="482643"/>
                  <a:pt x="40603" y="287380"/>
                  <a:pt x="26316" y="248751"/>
                </a:cubicBezTo>
                <a:cubicBezTo>
                  <a:pt x="12029" y="210122"/>
                  <a:pt x="51716" y="341355"/>
                  <a:pt x="48541" y="305901"/>
                </a:cubicBezTo>
                <a:cubicBezTo>
                  <a:pt x="45366" y="270447"/>
                  <a:pt x="-7551" y="-20066"/>
                  <a:pt x="916" y="11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4C6BCA4B-E330-9E8F-07D9-C0E0C7885613}"/>
              </a:ext>
            </a:extLst>
          </p:cNvPr>
          <p:cNvSpPr/>
          <p:nvPr/>
        </p:nvSpPr>
        <p:spPr>
          <a:xfrm>
            <a:off x="5447801" y="5378432"/>
            <a:ext cx="58988" cy="711936"/>
          </a:xfrm>
          <a:custGeom>
            <a:avLst/>
            <a:gdLst>
              <a:gd name="connsiteX0" fmla="*/ 16374 w 58988"/>
              <a:gd name="connsiteY0" fmla="*/ 18 h 711936"/>
              <a:gd name="connsiteX1" fmla="*/ 3674 w 58988"/>
              <a:gd name="connsiteY1" fmla="*/ 152418 h 711936"/>
              <a:gd name="connsiteX2" fmla="*/ 48124 w 58988"/>
              <a:gd name="connsiteY2" fmla="*/ 330218 h 711936"/>
              <a:gd name="connsiteX3" fmla="*/ 25899 w 58988"/>
              <a:gd name="connsiteY3" fmla="*/ 301643 h 711936"/>
              <a:gd name="connsiteX4" fmla="*/ 57649 w 58988"/>
              <a:gd name="connsiteY4" fmla="*/ 708043 h 711936"/>
              <a:gd name="connsiteX5" fmla="*/ 48124 w 58988"/>
              <a:gd name="connsiteY5" fmla="*/ 498493 h 711936"/>
              <a:gd name="connsiteX6" fmla="*/ 3674 w 58988"/>
              <a:gd name="connsiteY6" fmla="*/ 355618 h 711936"/>
              <a:gd name="connsiteX7" fmla="*/ 3674 w 58988"/>
              <a:gd name="connsiteY7" fmla="*/ 520718 h 711936"/>
              <a:gd name="connsiteX8" fmla="*/ 13199 w 58988"/>
              <a:gd name="connsiteY8" fmla="*/ 161943 h 711936"/>
              <a:gd name="connsiteX9" fmla="*/ 16374 w 58988"/>
              <a:gd name="connsiteY9" fmla="*/ 18 h 711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88" h="711936">
                <a:moveTo>
                  <a:pt x="16374" y="18"/>
                </a:moveTo>
                <a:cubicBezTo>
                  <a:pt x="14787" y="-1569"/>
                  <a:pt x="-1618" y="97385"/>
                  <a:pt x="3674" y="152418"/>
                </a:cubicBezTo>
                <a:cubicBezTo>
                  <a:pt x="8966" y="207451"/>
                  <a:pt x="44420" y="305347"/>
                  <a:pt x="48124" y="330218"/>
                </a:cubicBezTo>
                <a:cubicBezTo>
                  <a:pt x="51828" y="355089"/>
                  <a:pt x="24312" y="238672"/>
                  <a:pt x="25899" y="301643"/>
                </a:cubicBezTo>
                <a:cubicBezTo>
                  <a:pt x="27486" y="364614"/>
                  <a:pt x="53945" y="675235"/>
                  <a:pt x="57649" y="708043"/>
                </a:cubicBezTo>
                <a:cubicBezTo>
                  <a:pt x="61353" y="740851"/>
                  <a:pt x="57120" y="557230"/>
                  <a:pt x="48124" y="498493"/>
                </a:cubicBezTo>
                <a:cubicBezTo>
                  <a:pt x="39128" y="439756"/>
                  <a:pt x="11082" y="351914"/>
                  <a:pt x="3674" y="355618"/>
                </a:cubicBezTo>
                <a:cubicBezTo>
                  <a:pt x="-3734" y="359322"/>
                  <a:pt x="2087" y="552997"/>
                  <a:pt x="3674" y="520718"/>
                </a:cubicBezTo>
                <a:cubicBezTo>
                  <a:pt x="5261" y="488439"/>
                  <a:pt x="7378" y="246610"/>
                  <a:pt x="13199" y="161943"/>
                </a:cubicBezTo>
                <a:cubicBezTo>
                  <a:pt x="19020" y="77276"/>
                  <a:pt x="17961" y="1605"/>
                  <a:pt x="16374" y="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8C04D9BD-3857-3DD9-4245-A8312BB54A51}"/>
              </a:ext>
            </a:extLst>
          </p:cNvPr>
          <p:cNvSpPr/>
          <p:nvPr/>
        </p:nvSpPr>
        <p:spPr>
          <a:xfrm>
            <a:off x="6499180" y="5175250"/>
            <a:ext cx="98720" cy="445266"/>
          </a:xfrm>
          <a:custGeom>
            <a:avLst/>
            <a:gdLst>
              <a:gd name="connsiteX0" fmla="*/ 45 w 98720"/>
              <a:gd name="connsiteY0" fmla="*/ 0 h 445266"/>
              <a:gd name="connsiteX1" fmla="*/ 50845 w 98720"/>
              <a:gd name="connsiteY1" fmla="*/ 152400 h 445266"/>
              <a:gd name="connsiteX2" fmla="*/ 41320 w 98720"/>
              <a:gd name="connsiteY2" fmla="*/ 317500 h 445266"/>
              <a:gd name="connsiteX3" fmla="*/ 54020 w 98720"/>
              <a:gd name="connsiteY3" fmla="*/ 247650 h 445266"/>
              <a:gd name="connsiteX4" fmla="*/ 44495 w 98720"/>
              <a:gd name="connsiteY4" fmla="*/ 444500 h 445266"/>
              <a:gd name="connsiteX5" fmla="*/ 98470 w 98720"/>
              <a:gd name="connsiteY5" fmla="*/ 161925 h 445266"/>
              <a:gd name="connsiteX6" fmla="*/ 19095 w 98720"/>
              <a:gd name="connsiteY6" fmla="*/ 260350 h 445266"/>
              <a:gd name="connsiteX7" fmla="*/ 41320 w 98720"/>
              <a:gd name="connsiteY7" fmla="*/ 152400 h 445266"/>
              <a:gd name="connsiteX8" fmla="*/ 45 w 98720"/>
              <a:gd name="connsiteY8" fmla="*/ 0 h 44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720" h="445266">
                <a:moveTo>
                  <a:pt x="45" y="0"/>
                </a:moveTo>
                <a:cubicBezTo>
                  <a:pt x="1632" y="0"/>
                  <a:pt x="43966" y="99484"/>
                  <a:pt x="50845" y="152400"/>
                </a:cubicBezTo>
                <a:cubicBezTo>
                  <a:pt x="57724" y="205316"/>
                  <a:pt x="40791" y="301625"/>
                  <a:pt x="41320" y="317500"/>
                </a:cubicBezTo>
                <a:cubicBezTo>
                  <a:pt x="41849" y="333375"/>
                  <a:pt x="53491" y="226483"/>
                  <a:pt x="54020" y="247650"/>
                </a:cubicBezTo>
                <a:cubicBezTo>
                  <a:pt x="54549" y="268817"/>
                  <a:pt x="37087" y="458787"/>
                  <a:pt x="44495" y="444500"/>
                </a:cubicBezTo>
                <a:cubicBezTo>
                  <a:pt x="51903" y="430213"/>
                  <a:pt x="102703" y="192617"/>
                  <a:pt x="98470" y="161925"/>
                </a:cubicBezTo>
                <a:cubicBezTo>
                  <a:pt x="94237" y="131233"/>
                  <a:pt x="28620" y="261938"/>
                  <a:pt x="19095" y="260350"/>
                </a:cubicBezTo>
                <a:cubicBezTo>
                  <a:pt x="9570" y="258763"/>
                  <a:pt x="43437" y="192087"/>
                  <a:pt x="41320" y="152400"/>
                </a:cubicBezTo>
                <a:cubicBezTo>
                  <a:pt x="39203" y="112713"/>
                  <a:pt x="-1542" y="0"/>
                  <a:pt x="45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E6B65788-7D4D-3273-BE62-5F658D5B0E45}"/>
              </a:ext>
            </a:extLst>
          </p:cNvPr>
          <p:cNvSpPr/>
          <p:nvPr/>
        </p:nvSpPr>
        <p:spPr>
          <a:xfrm>
            <a:off x="5968766" y="5133723"/>
            <a:ext cx="461458" cy="266952"/>
          </a:xfrm>
          <a:custGeom>
            <a:avLst/>
            <a:gdLst>
              <a:gd name="connsiteX0" fmla="*/ 460609 w 461458"/>
              <a:gd name="connsiteY0" fmla="*/ 252 h 266952"/>
              <a:gd name="connsiteX1" fmla="*/ 409809 w 461458"/>
              <a:gd name="connsiteY1" fmla="*/ 73277 h 266952"/>
              <a:gd name="connsiteX2" fmla="*/ 270109 w 461458"/>
              <a:gd name="connsiteY2" fmla="*/ 82802 h 266952"/>
              <a:gd name="connsiteX3" fmla="*/ 327259 w 461458"/>
              <a:gd name="connsiteY3" fmla="*/ 79627 h 266952"/>
              <a:gd name="connsiteX4" fmla="*/ 35159 w 461458"/>
              <a:gd name="connsiteY4" fmla="*/ 162177 h 266952"/>
              <a:gd name="connsiteX5" fmla="*/ 9759 w 461458"/>
              <a:gd name="connsiteY5" fmla="*/ 266952 h 266952"/>
              <a:gd name="connsiteX6" fmla="*/ 76434 w 461458"/>
              <a:gd name="connsiteY6" fmla="*/ 162177 h 266952"/>
              <a:gd name="connsiteX7" fmla="*/ 330434 w 461458"/>
              <a:gd name="connsiteY7" fmla="*/ 73277 h 266952"/>
              <a:gd name="connsiteX8" fmla="*/ 374884 w 461458"/>
              <a:gd name="connsiteY8" fmla="*/ 101852 h 266952"/>
              <a:gd name="connsiteX9" fmla="*/ 460609 w 461458"/>
              <a:gd name="connsiteY9" fmla="*/ 252 h 26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1458" h="266952">
                <a:moveTo>
                  <a:pt x="460609" y="252"/>
                </a:moveTo>
                <a:cubicBezTo>
                  <a:pt x="466430" y="-4510"/>
                  <a:pt x="441559" y="59519"/>
                  <a:pt x="409809" y="73277"/>
                </a:cubicBezTo>
                <a:cubicBezTo>
                  <a:pt x="378059" y="87035"/>
                  <a:pt x="283867" y="81744"/>
                  <a:pt x="270109" y="82802"/>
                </a:cubicBezTo>
                <a:cubicBezTo>
                  <a:pt x="256351" y="83860"/>
                  <a:pt x="366417" y="66398"/>
                  <a:pt x="327259" y="79627"/>
                </a:cubicBezTo>
                <a:cubicBezTo>
                  <a:pt x="288101" y="92856"/>
                  <a:pt x="88075" y="130956"/>
                  <a:pt x="35159" y="162177"/>
                </a:cubicBezTo>
                <a:cubicBezTo>
                  <a:pt x="-17757" y="193398"/>
                  <a:pt x="2880" y="266952"/>
                  <a:pt x="9759" y="266952"/>
                </a:cubicBezTo>
                <a:cubicBezTo>
                  <a:pt x="16638" y="266952"/>
                  <a:pt x="22988" y="194456"/>
                  <a:pt x="76434" y="162177"/>
                </a:cubicBezTo>
                <a:cubicBezTo>
                  <a:pt x="129880" y="129898"/>
                  <a:pt x="280692" y="83331"/>
                  <a:pt x="330434" y="73277"/>
                </a:cubicBezTo>
                <a:cubicBezTo>
                  <a:pt x="380176" y="63223"/>
                  <a:pt x="354776" y="109260"/>
                  <a:pt x="374884" y="101852"/>
                </a:cubicBezTo>
                <a:cubicBezTo>
                  <a:pt x="394992" y="94444"/>
                  <a:pt x="454788" y="5014"/>
                  <a:pt x="460609" y="2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2E63F282-7162-A6D2-7742-AA7712D7C2DE}"/>
              </a:ext>
            </a:extLst>
          </p:cNvPr>
          <p:cNvSpPr/>
          <p:nvPr/>
        </p:nvSpPr>
        <p:spPr>
          <a:xfrm>
            <a:off x="5537199" y="5362453"/>
            <a:ext cx="343262" cy="186216"/>
          </a:xfrm>
          <a:custGeom>
            <a:avLst/>
            <a:gdLst>
              <a:gd name="connsiteX0" fmla="*/ 1 w 343262"/>
              <a:gd name="connsiteY0" fmla="*/ 31872 h 186216"/>
              <a:gd name="connsiteX1" fmla="*/ 161926 w 343262"/>
              <a:gd name="connsiteY1" fmla="*/ 19172 h 186216"/>
              <a:gd name="connsiteX2" fmla="*/ 177801 w 343262"/>
              <a:gd name="connsiteY2" fmla="*/ 25522 h 186216"/>
              <a:gd name="connsiteX3" fmla="*/ 342901 w 343262"/>
              <a:gd name="connsiteY3" fmla="*/ 12822 h 186216"/>
              <a:gd name="connsiteX4" fmla="*/ 225426 w 343262"/>
              <a:gd name="connsiteY4" fmla="*/ 28697 h 186216"/>
              <a:gd name="connsiteX5" fmla="*/ 244476 w 343262"/>
              <a:gd name="connsiteY5" fmla="*/ 44572 h 186216"/>
              <a:gd name="connsiteX6" fmla="*/ 238126 w 343262"/>
              <a:gd name="connsiteY6" fmla="*/ 89022 h 186216"/>
              <a:gd name="connsiteX7" fmla="*/ 333376 w 343262"/>
              <a:gd name="connsiteY7" fmla="*/ 184272 h 186216"/>
              <a:gd name="connsiteX8" fmla="*/ 282576 w 343262"/>
              <a:gd name="connsiteY8" fmla="*/ 146172 h 186216"/>
              <a:gd name="connsiteX9" fmla="*/ 231776 w 343262"/>
              <a:gd name="connsiteY9" fmla="*/ 63622 h 186216"/>
              <a:gd name="connsiteX10" fmla="*/ 244476 w 343262"/>
              <a:gd name="connsiteY10" fmla="*/ 38222 h 186216"/>
              <a:gd name="connsiteX11" fmla="*/ 117476 w 343262"/>
              <a:gd name="connsiteY11" fmla="*/ 19172 h 186216"/>
              <a:gd name="connsiteX12" fmla="*/ 171451 w 343262"/>
              <a:gd name="connsiteY12" fmla="*/ 122 h 186216"/>
              <a:gd name="connsiteX13" fmla="*/ 158751 w 343262"/>
              <a:gd name="connsiteY13" fmla="*/ 28697 h 186216"/>
              <a:gd name="connsiteX14" fmla="*/ 1 w 343262"/>
              <a:gd name="connsiteY14" fmla="*/ 31872 h 186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3262" h="186216">
                <a:moveTo>
                  <a:pt x="1" y="31872"/>
                </a:moveTo>
                <a:cubicBezTo>
                  <a:pt x="530" y="30285"/>
                  <a:pt x="132293" y="20230"/>
                  <a:pt x="161926" y="19172"/>
                </a:cubicBezTo>
                <a:cubicBezTo>
                  <a:pt x="191559" y="18114"/>
                  <a:pt x="147639" y="26580"/>
                  <a:pt x="177801" y="25522"/>
                </a:cubicBezTo>
                <a:cubicBezTo>
                  <a:pt x="207963" y="24464"/>
                  <a:pt x="334964" y="12293"/>
                  <a:pt x="342901" y="12822"/>
                </a:cubicBezTo>
                <a:cubicBezTo>
                  <a:pt x="350839" y="13351"/>
                  <a:pt x="225426" y="28697"/>
                  <a:pt x="225426" y="28697"/>
                </a:cubicBezTo>
                <a:cubicBezTo>
                  <a:pt x="209022" y="33989"/>
                  <a:pt x="242359" y="34518"/>
                  <a:pt x="244476" y="44572"/>
                </a:cubicBezTo>
                <a:cubicBezTo>
                  <a:pt x="246593" y="54626"/>
                  <a:pt x="223309" y="65739"/>
                  <a:pt x="238126" y="89022"/>
                </a:cubicBezTo>
                <a:cubicBezTo>
                  <a:pt x="252943" y="112305"/>
                  <a:pt x="325968" y="174747"/>
                  <a:pt x="333376" y="184272"/>
                </a:cubicBezTo>
                <a:cubicBezTo>
                  <a:pt x="340784" y="193797"/>
                  <a:pt x="299509" y="166280"/>
                  <a:pt x="282576" y="146172"/>
                </a:cubicBezTo>
                <a:cubicBezTo>
                  <a:pt x="265643" y="126064"/>
                  <a:pt x="238126" y="81614"/>
                  <a:pt x="231776" y="63622"/>
                </a:cubicBezTo>
                <a:cubicBezTo>
                  <a:pt x="225426" y="45630"/>
                  <a:pt x="263526" y="45630"/>
                  <a:pt x="244476" y="38222"/>
                </a:cubicBezTo>
                <a:cubicBezTo>
                  <a:pt x="225426" y="30814"/>
                  <a:pt x="129647" y="25522"/>
                  <a:pt x="117476" y="19172"/>
                </a:cubicBezTo>
                <a:cubicBezTo>
                  <a:pt x="105305" y="12822"/>
                  <a:pt x="164572" y="-1465"/>
                  <a:pt x="171451" y="122"/>
                </a:cubicBezTo>
                <a:cubicBezTo>
                  <a:pt x="178330" y="1709"/>
                  <a:pt x="188384" y="23935"/>
                  <a:pt x="158751" y="28697"/>
                </a:cubicBezTo>
                <a:cubicBezTo>
                  <a:pt x="129118" y="33459"/>
                  <a:pt x="-528" y="33459"/>
                  <a:pt x="1" y="318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40206206-DE74-1C03-5827-ACF879651386}"/>
              </a:ext>
            </a:extLst>
          </p:cNvPr>
          <p:cNvSpPr/>
          <p:nvPr/>
        </p:nvSpPr>
        <p:spPr>
          <a:xfrm>
            <a:off x="5022850" y="5337835"/>
            <a:ext cx="804702" cy="31267"/>
          </a:xfrm>
          <a:custGeom>
            <a:avLst/>
            <a:gdLst>
              <a:gd name="connsiteX0" fmla="*/ 0 w 804702"/>
              <a:gd name="connsiteY0" fmla="*/ 24740 h 31267"/>
              <a:gd name="connsiteX1" fmla="*/ 381000 w 804702"/>
              <a:gd name="connsiteY1" fmla="*/ 12040 h 31267"/>
              <a:gd name="connsiteX2" fmla="*/ 796925 w 804702"/>
              <a:gd name="connsiteY2" fmla="*/ 2515 h 31267"/>
              <a:gd name="connsiteX3" fmla="*/ 631825 w 804702"/>
              <a:gd name="connsiteY3" fmla="*/ 2515 h 31267"/>
              <a:gd name="connsiteX4" fmla="*/ 377825 w 804702"/>
              <a:gd name="connsiteY4" fmla="*/ 31090 h 31267"/>
              <a:gd name="connsiteX5" fmla="*/ 450850 w 804702"/>
              <a:gd name="connsiteY5" fmla="*/ 15215 h 31267"/>
              <a:gd name="connsiteX6" fmla="*/ 193675 w 804702"/>
              <a:gd name="connsiteY6" fmla="*/ 27915 h 31267"/>
              <a:gd name="connsiteX7" fmla="*/ 0 w 804702"/>
              <a:gd name="connsiteY7" fmla="*/ 24740 h 31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4702" h="31267">
                <a:moveTo>
                  <a:pt x="0" y="24740"/>
                </a:moveTo>
                <a:lnTo>
                  <a:pt x="381000" y="12040"/>
                </a:lnTo>
                <a:lnTo>
                  <a:pt x="796925" y="2515"/>
                </a:lnTo>
                <a:cubicBezTo>
                  <a:pt x="838729" y="928"/>
                  <a:pt x="701675" y="-2248"/>
                  <a:pt x="631825" y="2515"/>
                </a:cubicBezTo>
                <a:cubicBezTo>
                  <a:pt x="561975" y="7277"/>
                  <a:pt x="407987" y="28973"/>
                  <a:pt x="377825" y="31090"/>
                </a:cubicBezTo>
                <a:cubicBezTo>
                  <a:pt x="347663" y="33207"/>
                  <a:pt x="481542" y="15744"/>
                  <a:pt x="450850" y="15215"/>
                </a:cubicBezTo>
                <a:cubicBezTo>
                  <a:pt x="420158" y="14686"/>
                  <a:pt x="262996" y="26328"/>
                  <a:pt x="193675" y="27915"/>
                </a:cubicBezTo>
                <a:lnTo>
                  <a:pt x="0" y="2474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BA91D3A6-7C1A-9C5A-7214-32763385BE62}"/>
              </a:ext>
            </a:extLst>
          </p:cNvPr>
          <p:cNvSpPr/>
          <p:nvPr/>
        </p:nvSpPr>
        <p:spPr>
          <a:xfrm>
            <a:off x="4554622" y="5289345"/>
            <a:ext cx="706396" cy="299216"/>
          </a:xfrm>
          <a:custGeom>
            <a:avLst/>
            <a:gdLst>
              <a:gd name="connsiteX0" fmla="*/ 706353 w 706396"/>
              <a:gd name="connsiteY0" fmla="*/ 205 h 299216"/>
              <a:gd name="connsiteX1" fmla="*/ 239628 w 706396"/>
              <a:gd name="connsiteY1" fmla="*/ 187530 h 299216"/>
              <a:gd name="connsiteX2" fmla="*/ 1503 w 706396"/>
              <a:gd name="connsiteY2" fmla="*/ 298655 h 299216"/>
              <a:gd name="connsiteX3" fmla="*/ 134853 w 706396"/>
              <a:gd name="connsiteY3" fmla="*/ 231980 h 299216"/>
              <a:gd name="connsiteX4" fmla="*/ 65003 w 706396"/>
              <a:gd name="connsiteY4" fmla="*/ 263730 h 299216"/>
              <a:gd name="connsiteX5" fmla="*/ 369803 w 706396"/>
              <a:gd name="connsiteY5" fmla="*/ 101805 h 299216"/>
              <a:gd name="connsiteX6" fmla="*/ 268203 w 706396"/>
              <a:gd name="connsiteY6" fmla="*/ 149430 h 299216"/>
              <a:gd name="connsiteX7" fmla="*/ 706353 w 706396"/>
              <a:gd name="connsiteY7" fmla="*/ 205 h 29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396" h="299216">
                <a:moveTo>
                  <a:pt x="706353" y="205"/>
                </a:moveTo>
                <a:cubicBezTo>
                  <a:pt x="701591" y="6555"/>
                  <a:pt x="357103" y="137788"/>
                  <a:pt x="239628" y="187530"/>
                </a:cubicBezTo>
                <a:cubicBezTo>
                  <a:pt x="122153" y="237272"/>
                  <a:pt x="18965" y="291247"/>
                  <a:pt x="1503" y="298655"/>
                </a:cubicBezTo>
                <a:cubicBezTo>
                  <a:pt x="-15959" y="306063"/>
                  <a:pt x="124270" y="237801"/>
                  <a:pt x="134853" y="231980"/>
                </a:cubicBezTo>
                <a:cubicBezTo>
                  <a:pt x="145436" y="226159"/>
                  <a:pt x="25845" y="285426"/>
                  <a:pt x="65003" y="263730"/>
                </a:cubicBezTo>
                <a:cubicBezTo>
                  <a:pt x="104161" y="242034"/>
                  <a:pt x="335936" y="120855"/>
                  <a:pt x="369803" y="101805"/>
                </a:cubicBezTo>
                <a:cubicBezTo>
                  <a:pt x="403670" y="82755"/>
                  <a:pt x="213699" y="162130"/>
                  <a:pt x="268203" y="149430"/>
                </a:cubicBezTo>
                <a:cubicBezTo>
                  <a:pt x="322707" y="136730"/>
                  <a:pt x="711115" y="-6145"/>
                  <a:pt x="706353" y="2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3E2A6C20-1C0C-5496-26D2-0EFAE7582B8F}"/>
              </a:ext>
            </a:extLst>
          </p:cNvPr>
          <p:cNvSpPr/>
          <p:nvPr/>
        </p:nvSpPr>
        <p:spPr>
          <a:xfrm>
            <a:off x="4114790" y="5432053"/>
            <a:ext cx="616366" cy="702544"/>
          </a:xfrm>
          <a:custGeom>
            <a:avLst/>
            <a:gdLst>
              <a:gd name="connsiteX0" fmla="*/ 615960 w 616366"/>
              <a:gd name="connsiteY0" fmla="*/ 372 h 702544"/>
              <a:gd name="connsiteX1" fmla="*/ 374660 w 616366"/>
              <a:gd name="connsiteY1" fmla="*/ 136897 h 702544"/>
              <a:gd name="connsiteX2" fmla="*/ 234960 w 616366"/>
              <a:gd name="connsiteY2" fmla="*/ 355972 h 702544"/>
              <a:gd name="connsiteX3" fmla="*/ 292110 w 616366"/>
              <a:gd name="connsiteY3" fmla="*/ 298822 h 702544"/>
              <a:gd name="connsiteX4" fmla="*/ 136535 w 616366"/>
              <a:gd name="connsiteY4" fmla="*/ 463922 h 702544"/>
              <a:gd name="connsiteX5" fmla="*/ 10 w 616366"/>
              <a:gd name="connsiteY5" fmla="*/ 702047 h 702544"/>
              <a:gd name="connsiteX6" fmla="*/ 130185 w 616366"/>
              <a:gd name="connsiteY6" fmla="*/ 514722 h 702544"/>
              <a:gd name="connsiteX7" fmla="*/ 311160 w 616366"/>
              <a:gd name="connsiteY7" fmla="*/ 133722 h 702544"/>
              <a:gd name="connsiteX8" fmla="*/ 463560 w 616366"/>
              <a:gd name="connsiteY8" fmla="*/ 60697 h 702544"/>
              <a:gd name="connsiteX9" fmla="*/ 431810 w 616366"/>
              <a:gd name="connsiteY9" fmla="*/ 95622 h 702544"/>
              <a:gd name="connsiteX10" fmla="*/ 615960 w 616366"/>
              <a:gd name="connsiteY10" fmla="*/ 372 h 7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366" h="702544">
                <a:moveTo>
                  <a:pt x="615960" y="372"/>
                </a:moveTo>
                <a:cubicBezTo>
                  <a:pt x="606435" y="7251"/>
                  <a:pt x="438160" y="77630"/>
                  <a:pt x="374660" y="136897"/>
                </a:cubicBezTo>
                <a:cubicBezTo>
                  <a:pt x="311160" y="196164"/>
                  <a:pt x="248718" y="328985"/>
                  <a:pt x="234960" y="355972"/>
                </a:cubicBezTo>
                <a:cubicBezTo>
                  <a:pt x="221202" y="382960"/>
                  <a:pt x="308514" y="280830"/>
                  <a:pt x="292110" y="298822"/>
                </a:cubicBezTo>
                <a:cubicBezTo>
                  <a:pt x="275706" y="316814"/>
                  <a:pt x="185218" y="396718"/>
                  <a:pt x="136535" y="463922"/>
                </a:cubicBezTo>
                <a:cubicBezTo>
                  <a:pt x="87852" y="531126"/>
                  <a:pt x="1068" y="693580"/>
                  <a:pt x="10" y="702047"/>
                </a:cubicBezTo>
                <a:cubicBezTo>
                  <a:pt x="-1048" y="710514"/>
                  <a:pt x="78327" y="609443"/>
                  <a:pt x="130185" y="514722"/>
                </a:cubicBezTo>
                <a:cubicBezTo>
                  <a:pt x="182043" y="420001"/>
                  <a:pt x="255598" y="209393"/>
                  <a:pt x="311160" y="133722"/>
                </a:cubicBezTo>
                <a:cubicBezTo>
                  <a:pt x="366722" y="58051"/>
                  <a:pt x="443452" y="67047"/>
                  <a:pt x="463560" y="60697"/>
                </a:cubicBezTo>
                <a:cubicBezTo>
                  <a:pt x="483668" y="54347"/>
                  <a:pt x="399002" y="107264"/>
                  <a:pt x="431810" y="95622"/>
                </a:cubicBezTo>
                <a:cubicBezTo>
                  <a:pt x="464618" y="83980"/>
                  <a:pt x="625485" y="-6507"/>
                  <a:pt x="615960" y="3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0D81DA16-0482-D8EE-C7BC-797281FF1C04}"/>
              </a:ext>
            </a:extLst>
          </p:cNvPr>
          <p:cNvSpPr/>
          <p:nvPr/>
        </p:nvSpPr>
        <p:spPr>
          <a:xfrm>
            <a:off x="3668257" y="6021093"/>
            <a:ext cx="487183" cy="1128896"/>
          </a:xfrm>
          <a:custGeom>
            <a:avLst/>
            <a:gdLst>
              <a:gd name="connsiteX0" fmla="*/ 481468 w 487183"/>
              <a:gd name="connsiteY0" fmla="*/ 1882 h 1128896"/>
              <a:gd name="connsiteX1" fmla="*/ 459243 w 487183"/>
              <a:gd name="connsiteY1" fmla="*/ 90782 h 1128896"/>
              <a:gd name="connsiteX2" fmla="*/ 240168 w 487183"/>
              <a:gd name="connsiteY2" fmla="*/ 455907 h 1128896"/>
              <a:gd name="connsiteX3" fmla="*/ 281443 w 487183"/>
              <a:gd name="connsiteY3" fmla="*/ 395582 h 1128896"/>
              <a:gd name="connsiteX4" fmla="*/ 163968 w 487183"/>
              <a:gd name="connsiteY4" fmla="*/ 649582 h 1128896"/>
              <a:gd name="connsiteX5" fmla="*/ 148093 w 487183"/>
              <a:gd name="connsiteY5" fmla="*/ 751182 h 1128896"/>
              <a:gd name="connsiteX6" fmla="*/ 157618 w 487183"/>
              <a:gd name="connsiteY6" fmla="*/ 652757 h 1128896"/>
              <a:gd name="connsiteX7" fmla="*/ 2043 w 487183"/>
              <a:gd name="connsiteY7" fmla="*/ 1113132 h 1128896"/>
              <a:gd name="connsiteX8" fmla="*/ 78243 w 487183"/>
              <a:gd name="connsiteY8" fmla="*/ 967082 h 1128896"/>
              <a:gd name="connsiteX9" fmla="*/ 214768 w 487183"/>
              <a:gd name="connsiteY9" fmla="*/ 436857 h 1128896"/>
              <a:gd name="connsiteX10" fmla="*/ 192543 w 487183"/>
              <a:gd name="connsiteY10" fmla="*/ 503532 h 1128896"/>
              <a:gd name="connsiteX11" fmla="*/ 322718 w 487183"/>
              <a:gd name="connsiteY11" fmla="*/ 211432 h 1128896"/>
              <a:gd name="connsiteX12" fmla="*/ 275093 w 487183"/>
              <a:gd name="connsiteY12" fmla="*/ 332082 h 1128896"/>
              <a:gd name="connsiteX13" fmla="*/ 433843 w 487183"/>
              <a:gd name="connsiteY13" fmla="*/ 144757 h 1128896"/>
              <a:gd name="connsiteX14" fmla="*/ 481468 w 487183"/>
              <a:gd name="connsiteY14" fmla="*/ 1882 h 1128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183" h="1128896">
                <a:moveTo>
                  <a:pt x="481468" y="1882"/>
                </a:moveTo>
                <a:cubicBezTo>
                  <a:pt x="485701" y="-7114"/>
                  <a:pt x="499460" y="15111"/>
                  <a:pt x="459243" y="90782"/>
                </a:cubicBezTo>
                <a:cubicBezTo>
                  <a:pt x="419026" y="166453"/>
                  <a:pt x="269801" y="405107"/>
                  <a:pt x="240168" y="455907"/>
                </a:cubicBezTo>
                <a:cubicBezTo>
                  <a:pt x="210535" y="506707"/>
                  <a:pt x="294143" y="363303"/>
                  <a:pt x="281443" y="395582"/>
                </a:cubicBezTo>
                <a:cubicBezTo>
                  <a:pt x="268743" y="427861"/>
                  <a:pt x="186193" y="590315"/>
                  <a:pt x="163968" y="649582"/>
                </a:cubicBezTo>
                <a:cubicBezTo>
                  <a:pt x="141743" y="708849"/>
                  <a:pt x="149151" y="750653"/>
                  <a:pt x="148093" y="751182"/>
                </a:cubicBezTo>
                <a:cubicBezTo>
                  <a:pt x="147035" y="751711"/>
                  <a:pt x="181960" y="592432"/>
                  <a:pt x="157618" y="652757"/>
                </a:cubicBezTo>
                <a:cubicBezTo>
                  <a:pt x="133276" y="713082"/>
                  <a:pt x="15272" y="1060745"/>
                  <a:pt x="2043" y="1113132"/>
                </a:cubicBezTo>
                <a:cubicBezTo>
                  <a:pt x="-11186" y="1165520"/>
                  <a:pt x="42789" y="1079794"/>
                  <a:pt x="78243" y="967082"/>
                </a:cubicBezTo>
                <a:cubicBezTo>
                  <a:pt x="113697" y="854370"/>
                  <a:pt x="195718" y="514115"/>
                  <a:pt x="214768" y="436857"/>
                </a:cubicBezTo>
                <a:cubicBezTo>
                  <a:pt x="233818" y="359599"/>
                  <a:pt x="174551" y="541103"/>
                  <a:pt x="192543" y="503532"/>
                </a:cubicBezTo>
                <a:cubicBezTo>
                  <a:pt x="210535" y="465961"/>
                  <a:pt x="308960" y="240007"/>
                  <a:pt x="322718" y="211432"/>
                </a:cubicBezTo>
                <a:cubicBezTo>
                  <a:pt x="336476" y="182857"/>
                  <a:pt x="256572" y="343195"/>
                  <a:pt x="275093" y="332082"/>
                </a:cubicBezTo>
                <a:cubicBezTo>
                  <a:pt x="293614" y="320970"/>
                  <a:pt x="401035" y="193970"/>
                  <a:pt x="433843" y="144757"/>
                </a:cubicBezTo>
                <a:cubicBezTo>
                  <a:pt x="466651" y="95545"/>
                  <a:pt x="477235" y="10878"/>
                  <a:pt x="481468" y="188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4F9456B6-474E-2D2E-CDB9-41125218673C}"/>
              </a:ext>
            </a:extLst>
          </p:cNvPr>
          <p:cNvSpPr/>
          <p:nvPr/>
        </p:nvSpPr>
        <p:spPr>
          <a:xfrm>
            <a:off x="3799266" y="6316762"/>
            <a:ext cx="242591" cy="719046"/>
          </a:xfrm>
          <a:custGeom>
            <a:avLst/>
            <a:gdLst>
              <a:gd name="connsiteX0" fmla="*/ 242509 w 242591"/>
              <a:gd name="connsiteY0" fmla="*/ 1488 h 719046"/>
              <a:gd name="connsiteX1" fmla="*/ 32959 w 242591"/>
              <a:gd name="connsiteY1" fmla="*/ 506313 h 719046"/>
              <a:gd name="connsiteX2" fmla="*/ 1209 w 242591"/>
              <a:gd name="connsiteY2" fmla="*/ 719038 h 719046"/>
              <a:gd name="connsiteX3" fmla="*/ 39309 w 242591"/>
              <a:gd name="connsiteY3" fmla="*/ 499963 h 719046"/>
              <a:gd name="connsiteX4" fmla="*/ 77409 w 242591"/>
              <a:gd name="connsiteY4" fmla="*/ 309463 h 719046"/>
              <a:gd name="connsiteX5" fmla="*/ 58359 w 242591"/>
              <a:gd name="connsiteY5" fmla="*/ 350738 h 719046"/>
              <a:gd name="connsiteX6" fmla="*/ 242509 w 242591"/>
              <a:gd name="connsiteY6" fmla="*/ 1488 h 71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591" h="719046">
                <a:moveTo>
                  <a:pt x="242509" y="1488"/>
                </a:moveTo>
                <a:cubicBezTo>
                  <a:pt x="238276" y="27417"/>
                  <a:pt x="73176" y="386721"/>
                  <a:pt x="32959" y="506313"/>
                </a:cubicBezTo>
                <a:cubicBezTo>
                  <a:pt x="-7258" y="625905"/>
                  <a:pt x="151" y="720096"/>
                  <a:pt x="1209" y="719038"/>
                </a:cubicBezTo>
                <a:cubicBezTo>
                  <a:pt x="2267" y="717980"/>
                  <a:pt x="26609" y="568226"/>
                  <a:pt x="39309" y="499963"/>
                </a:cubicBezTo>
                <a:cubicBezTo>
                  <a:pt x="52009" y="431700"/>
                  <a:pt x="74234" y="334334"/>
                  <a:pt x="77409" y="309463"/>
                </a:cubicBezTo>
                <a:cubicBezTo>
                  <a:pt x="80584" y="284592"/>
                  <a:pt x="29255" y="405242"/>
                  <a:pt x="58359" y="350738"/>
                </a:cubicBezTo>
                <a:cubicBezTo>
                  <a:pt x="87463" y="296234"/>
                  <a:pt x="246742" y="-24441"/>
                  <a:pt x="242509" y="148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45514D60-14AE-D25B-C2BD-F77F7BF67E2B}"/>
              </a:ext>
            </a:extLst>
          </p:cNvPr>
          <p:cNvSpPr/>
          <p:nvPr/>
        </p:nvSpPr>
        <p:spPr>
          <a:xfrm>
            <a:off x="3389638" y="7185008"/>
            <a:ext cx="239442" cy="583535"/>
          </a:xfrm>
          <a:custGeom>
            <a:avLst/>
            <a:gdLst>
              <a:gd name="connsiteX0" fmla="*/ 239387 w 239442"/>
              <a:gd name="connsiteY0" fmla="*/ 17 h 583535"/>
              <a:gd name="connsiteX1" fmla="*/ 109212 w 239442"/>
              <a:gd name="connsiteY1" fmla="*/ 288942 h 583535"/>
              <a:gd name="connsiteX2" fmla="*/ 1262 w 239442"/>
              <a:gd name="connsiteY2" fmla="*/ 581042 h 583535"/>
              <a:gd name="connsiteX3" fmla="*/ 55237 w 239442"/>
              <a:gd name="connsiteY3" fmla="*/ 419117 h 583535"/>
              <a:gd name="connsiteX4" fmla="*/ 131437 w 239442"/>
              <a:gd name="connsiteY4" fmla="*/ 231792 h 583535"/>
              <a:gd name="connsiteX5" fmla="*/ 93337 w 239442"/>
              <a:gd name="connsiteY5" fmla="*/ 301642 h 583535"/>
              <a:gd name="connsiteX6" fmla="*/ 239387 w 239442"/>
              <a:gd name="connsiteY6" fmla="*/ 17 h 58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9442" h="583535">
                <a:moveTo>
                  <a:pt x="239387" y="17"/>
                </a:moveTo>
                <a:cubicBezTo>
                  <a:pt x="242033" y="-2100"/>
                  <a:pt x="148899" y="192105"/>
                  <a:pt x="109212" y="288942"/>
                </a:cubicBezTo>
                <a:cubicBezTo>
                  <a:pt x="69525" y="385779"/>
                  <a:pt x="10258" y="559346"/>
                  <a:pt x="1262" y="581042"/>
                </a:cubicBezTo>
                <a:cubicBezTo>
                  <a:pt x="-7734" y="602738"/>
                  <a:pt x="33541" y="477325"/>
                  <a:pt x="55237" y="419117"/>
                </a:cubicBezTo>
                <a:cubicBezTo>
                  <a:pt x="76933" y="360909"/>
                  <a:pt x="125087" y="251371"/>
                  <a:pt x="131437" y="231792"/>
                </a:cubicBezTo>
                <a:cubicBezTo>
                  <a:pt x="137787" y="212213"/>
                  <a:pt x="83283" y="338684"/>
                  <a:pt x="93337" y="301642"/>
                </a:cubicBezTo>
                <a:cubicBezTo>
                  <a:pt x="103391" y="264600"/>
                  <a:pt x="236741" y="2134"/>
                  <a:pt x="239387" y="1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853A0C6C-3D1E-5A59-6942-75544C7804A5}"/>
              </a:ext>
            </a:extLst>
          </p:cNvPr>
          <p:cNvSpPr/>
          <p:nvPr/>
        </p:nvSpPr>
        <p:spPr>
          <a:xfrm>
            <a:off x="3476569" y="7194534"/>
            <a:ext cx="171644" cy="670047"/>
          </a:xfrm>
          <a:custGeom>
            <a:avLst/>
            <a:gdLst>
              <a:gd name="connsiteX0" fmla="*/ 171506 w 171644"/>
              <a:gd name="connsiteY0" fmla="*/ 16 h 670047"/>
              <a:gd name="connsiteX1" fmla="*/ 60381 w 171644"/>
              <a:gd name="connsiteY1" fmla="*/ 190516 h 670047"/>
              <a:gd name="connsiteX2" fmla="*/ 44506 w 171644"/>
              <a:gd name="connsiteY2" fmla="*/ 454041 h 670047"/>
              <a:gd name="connsiteX3" fmla="*/ 38156 w 171644"/>
              <a:gd name="connsiteY3" fmla="*/ 447691 h 670047"/>
              <a:gd name="connsiteX4" fmla="*/ 56 w 171644"/>
              <a:gd name="connsiteY4" fmla="*/ 669941 h 670047"/>
              <a:gd name="connsiteX5" fmla="*/ 47681 w 171644"/>
              <a:gd name="connsiteY5" fmla="*/ 473091 h 670047"/>
              <a:gd name="connsiteX6" fmla="*/ 34981 w 171644"/>
              <a:gd name="connsiteY6" fmla="*/ 200041 h 670047"/>
              <a:gd name="connsiteX7" fmla="*/ 171506 w 171644"/>
              <a:gd name="connsiteY7" fmla="*/ 16 h 670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1644" h="670047">
                <a:moveTo>
                  <a:pt x="171506" y="16"/>
                </a:moveTo>
                <a:cubicBezTo>
                  <a:pt x="175739" y="-1571"/>
                  <a:pt x="81548" y="114845"/>
                  <a:pt x="60381" y="190516"/>
                </a:cubicBezTo>
                <a:cubicBezTo>
                  <a:pt x="39214" y="266187"/>
                  <a:pt x="44506" y="454041"/>
                  <a:pt x="44506" y="454041"/>
                </a:cubicBezTo>
                <a:cubicBezTo>
                  <a:pt x="40802" y="496904"/>
                  <a:pt x="45564" y="411708"/>
                  <a:pt x="38156" y="447691"/>
                </a:cubicBezTo>
                <a:cubicBezTo>
                  <a:pt x="30748" y="483674"/>
                  <a:pt x="-1531" y="665708"/>
                  <a:pt x="56" y="669941"/>
                </a:cubicBezTo>
                <a:cubicBezTo>
                  <a:pt x="1643" y="674174"/>
                  <a:pt x="41860" y="551408"/>
                  <a:pt x="47681" y="473091"/>
                </a:cubicBezTo>
                <a:cubicBezTo>
                  <a:pt x="53502" y="394774"/>
                  <a:pt x="19106" y="276770"/>
                  <a:pt x="34981" y="200041"/>
                </a:cubicBezTo>
                <a:cubicBezTo>
                  <a:pt x="50856" y="123312"/>
                  <a:pt x="167273" y="1603"/>
                  <a:pt x="171506" y="1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DA6D812F-A140-8502-7FC9-168B8181E377}"/>
              </a:ext>
            </a:extLst>
          </p:cNvPr>
          <p:cNvSpPr/>
          <p:nvPr/>
        </p:nvSpPr>
        <p:spPr>
          <a:xfrm>
            <a:off x="2942556" y="7419970"/>
            <a:ext cx="569026" cy="1176219"/>
          </a:xfrm>
          <a:custGeom>
            <a:avLst/>
            <a:gdLst>
              <a:gd name="connsiteX0" fmla="*/ 568994 w 569026"/>
              <a:gd name="connsiteY0" fmla="*/ 5 h 1176219"/>
              <a:gd name="connsiteX1" fmla="*/ 378494 w 569026"/>
              <a:gd name="connsiteY1" fmla="*/ 393705 h 1176219"/>
              <a:gd name="connsiteX2" fmla="*/ 426119 w 569026"/>
              <a:gd name="connsiteY2" fmla="*/ 349255 h 1176219"/>
              <a:gd name="connsiteX3" fmla="*/ 330869 w 569026"/>
              <a:gd name="connsiteY3" fmla="*/ 590555 h 1176219"/>
              <a:gd name="connsiteX4" fmla="*/ 318169 w 569026"/>
              <a:gd name="connsiteY4" fmla="*/ 584205 h 1176219"/>
              <a:gd name="connsiteX5" fmla="*/ 165769 w 569026"/>
              <a:gd name="connsiteY5" fmla="*/ 914405 h 1176219"/>
              <a:gd name="connsiteX6" fmla="*/ 669 w 569026"/>
              <a:gd name="connsiteY6" fmla="*/ 1165230 h 1176219"/>
              <a:gd name="connsiteX7" fmla="*/ 118144 w 569026"/>
              <a:gd name="connsiteY7" fmla="*/ 1060455 h 1176219"/>
              <a:gd name="connsiteX8" fmla="*/ 368969 w 569026"/>
              <a:gd name="connsiteY8" fmla="*/ 441330 h 1176219"/>
              <a:gd name="connsiteX9" fmla="*/ 480094 w 569026"/>
              <a:gd name="connsiteY9" fmla="*/ 254005 h 1176219"/>
              <a:gd name="connsiteX10" fmla="*/ 394369 w 569026"/>
              <a:gd name="connsiteY10" fmla="*/ 384180 h 1176219"/>
              <a:gd name="connsiteX11" fmla="*/ 568994 w 569026"/>
              <a:gd name="connsiteY11" fmla="*/ 5 h 117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026" h="1176219">
                <a:moveTo>
                  <a:pt x="568994" y="5"/>
                </a:moveTo>
                <a:cubicBezTo>
                  <a:pt x="566348" y="1593"/>
                  <a:pt x="402307" y="335497"/>
                  <a:pt x="378494" y="393705"/>
                </a:cubicBezTo>
                <a:cubicBezTo>
                  <a:pt x="354681" y="451913"/>
                  <a:pt x="434056" y="316447"/>
                  <a:pt x="426119" y="349255"/>
                </a:cubicBezTo>
                <a:cubicBezTo>
                  <a:pt x="418182" y="382063"/>
                  <a:pt x="348861" y="551397"/>
                  <a:pt x="330869" y="590555"/>
                </a:cubicBezTo>
                <a:cubicBezTo>
                  <a:pt x="312877" y="629713"/>
                  <a:pt x="345686" y="530230"/>
                  <a:pt x="318169" y="584205"/>
                </a:cubicBezTo>
                <a:cubicBezTo>
                  <a:pt x="290652" y="638180"/>
                  <a:pt x="218686" y="817568"/>
                  <a:pt x="165769" y="914405"/>
                </a:cubicBezTo>
                <a:cubicBezTo>
                  <a:pt x="112852" y="1011243"/>
                  <a:pt x="8606" y="1140888"/>
                  <a:pt x="669" y="1165230"/>
                </a:cubicBezTo>
                <a:cubicBezTo>
                  <a:pt x="-7268" y="1189572"/>
                  <a:pt x="56761" y="1181105"/>
                  <a:pt x="118144" y="1060455"/>
                </a:cubicBezTo>
                <a:cubicBezTo>
                  <a:pt x="179527" y="939805"/>
                  <a:pt x="308644" y="575738"/>
                  <a:pt x="368969" y="441330"/>
                </a:cubicBezTo>
                <a:cubicBezTo>
                  <a:pt x="429294" y="306922"/>
                  <a:pt x="475861" y="263530"/>
                  <a:pt x="480094" y="254005"/>
                </a:cubicBezTo>
                <a:cubicBezTo>
                  <a:pt x="484327" y="244480"/>
                  <a:pt x="375848" y="421222"/>
                  <a:pt x="394369" y="384180"/>
                </a:cubicBezTo>
                <a:cubicBezTo>
                  <a:pt x="412890" y="347138"/>
                  <a:pt x="571640" y="-1583"/>
                  <a:pt x="568994" y="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2FD047AC-C124-D290-C92C-800D6C42A883}"/>
              </a:ext>
            </a:extLst>
          </p:cNvPr>
          <p:cNvSpPr/>
          <p:nvPr/>
        </p:nvSpPr>
        <p:spPr>
          <a:xfrm>
            <a:off x="3125383" y="7679781"/>
            <a:ext cx="332340" cy="806499"/>
          </a:xfrm>
          <a:custGeom>
            <a:avLst/>
            <a:gdLst>
              <a:gd name="connsiteX0" fmla="*/ 332192 w 332340"/>
              <a:gd name="connsiteY0" fmla="*/ 544 h 806499"/>
              <a:gd name="connsiteX1" fmla="*/ 148042 w 332340"/>
              <a:gd name="connsiteY1" fmla="*/ 435519 h 806499"/>
              <a:gd name="connsiteX2" fmla="*/ 170267 w 332340"/>
              <a:gd name="connsiteY2" fmla="*/ 368844 h 806499"/>
              <a:gd name="connsiteX3" fmla="*/ 1992 w 332340"/>
              <a:gd name="connsiteY3" fmla="*/ 797469 h 806499"/>
              <a:gd name="connsiteX4" fmla="*/ 81367 w 332340"/>
              <a:gd name="connsiteY4" fmla="*/ 641894 h 806499"/>
              <a:gd name="connsiteX5" fmla="*/ 135342 w 332340"/>
              <a:gd name="connsiteY5" fmla="*/ 419644 h 806499"/>
              <a:gd name="connsiteX6" fmla="*/ 125817 w 332340"/>
              <a:gd name="connsiteY6" fmla="*/ 464094 h 806499"/>
              <a:gd name="connsiteX7" fmla="*/ 198842 w 332340"/>
              <a:gd name="connsiteY7" fmla="*/ 283119 h 806499"/>
              <a:gd name="connsiteX8" fmla="*/ 179792 w 332340"/>
              <a:gd name="connsiteY8" fmla="*/ 343444 h 806499"/>
              <a:gd name="connsiteX9" fmla="*/ 332192 w 332340"/>
              <a:gd name="connsiteY9" fmla="*/ 544 h 806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2340" h="806499">
                <a:moveTo>
                  <a:pt x="332192" y="544"/>
                </a:moveTo>
                <a:cubicBezTo>
                  <a:pt x="326900" y="15890"/>
                  <a:pt x="175029" y="374136"/>
                  <a:pt x="148042" y="435519"/>
                </a:cubicBezTo>
                <a:cubicBezTo>
                  <a:pt x="121055" y="496902"/>
                  <a:pt x="194609" y="308519"/>
                  <a:pt x="170267" y="368844"/>
                </a:cubicBezTo>
                <a:cubicBezTo>
                  <a:pt x="145925" y="429169"/>
                  <a:pt x="16809" y="751961"/>
                  <a:pt x="1992" y="797469"/>
                </a:cubicBezTo>
                <a:cubicBezTo>
                  <a:pt x="-12825" y="842977"/>
                  <a:pt x="59142" y="704865"/>
                  <a:pt x="81367" y="641894"/>
                </a:cubicBezTo>
                <a:cubicBezTo>
                  <a:pt x="103592" y="578923"/>
                  <a:pt x="127934" y="449277"/>
                  <a:pt x="135342" y="419644"/>
                </a:cubicBezTo>
                <a:cubicBezTo>
                  <a:pt x="142750" y="390011"/>
                  <a:pt x="115234" y="486848"/>
                  <a:pt x="125817" y="464094"/>
                </a:cubicBezTo>
                <a:cubicBezTo>
                  <a:pt x="136400" y="441340"/>
                  <a:pt x="189846" y="303227"/>
                  <a:pt x="198842" y="283119"/>
                </a:cubicBezTo>
                <a:cubicBezTo>
                  <a:pt x="207838" y="263011"/>
                  <a:pt x="159684" y="387894"/>
                  <a:pt x="179792" y="343444"/>
                </a:cubicBezTo>
                <a:cubicBezTo>
                  <a:pt x="199900" y="298994"/>
                  <a:pt x="337484" y="-14802"/>
                  <a:pt x="332192" y="54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D0BD3EF-3632-625D-478A-69514F93AD98}"/>
              </a:ext>
            </a:extLst>
          </p:cNvPr>
          <p:cNvSpPr/>
          <p:nvPr/>
        </p:nvSpPr>
        <p:spPr>
          <a:xfrm>
            <a:off x="2695416" y="8574526"/>
            <a:ext cx="398333" cy="332864"/>
          </a:xfrm>
          <a:custGeom>
            <a:avLst/>
            <a:gdLst>
              <a:gd name="connsiteX0" fmla="*/ 393859 w 398333"/>
              <a:gd name="connsiteY0" fmla="*/ 7499 h 332864"/>
              <a:gd name="connsiteX1" fmla="*/ 9684 w 398333"/>
              <a:gd name="connsiteY1" fmla="*/ 324999 h 332864"/>
              <a:gd name="connsiteX2" fmla="*/ 127159 w 398333"/>
              <a:gd name="connsiteY2" fmla="*/ 223399 h 332864"/>
              <a:gd name="connsiteX3" fmla="*/ 257334 w 398333"/>
              <a:gd name="connsiteY3" fmla="*/ 80524 h 332864"/>
              <a:gd name="connsiteX4" fmla="*/ 222409 w 398333"/>
              <a:gd name="connsiteY4" fmla="*/ 96399 h 332864"/>
              <a:gd name="connsiteX5" fmla="*/ 393859 w 398333"/>
              <a:gd name="connsiteY5" fmla="*/ 7499 h 33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333" h="332864">
                <a:moveTo>
                  <a:pt x="393859" y="7499"/>
                </a:moveTo>
                <a:cubicBezTo>
                  <a:pt x="358405" y="45599"/>
                  <a:pt x="54134" y="289016"/>
                  <a:pt x="9684" y="324999"/>
                </a:cubicBezTo>
                <a:cubicBezTo>
                  <a:pt x="-34766" y="360982"/>
                  <a:pt x="85884" y="264145"/>
                  <a:pt x="127159" y="223399"/>
                </a:cubicBezTo>
                <a:cubicBezTo>
                  <a:pt x="168434" y="182653"/>
                  <a:pt x="241459" y="101691"/>
                  <a:pt x="257334" y="80524"/>
                </a:cubicBezTo>
                <a:cubicBezTo>
                  <a:pt x="273209" y="59357"/>
                  <a:pt x="201771" y="104337"/>
                  <a:pt x="222409" y="96399"/>
                </a:cubicBezTo>
                <a:cubicBezTo>
                  <a:pt x="243046" y="88462"/>
                  <a:pt x="429313" y="-30601"/>
                  <a:pt x="393859" y="749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B67D4D8F-F9AF-D878-DD51-D3C7D26EF753}"/>
              </a:ext>
            </a:extLst>
          </p:cNvPr>
          <p:cNvSpPr/>
          <p:nvPr/>
        </p:nvSpPr>
        <p:spPr>
          <a:xfrm>
            <a:off x="2565576" y="8610176"/>
            <a:ext cx="375702" cy="495893"/>
          </a:xfrm>
          <a:custGeom>
            <a:avLst/>
            <a:gdLst>
              <a:gd name="connsiteX0" fmla="*/ 374474 w 375702"/>
              <a:gd name="connsiteY0" fmla="*/ 424 h 495893"/>
              <a:gd name="connsiteX1" fmla="*/ 164924 w 375702"/>
              <a:gd name="connsiteY1" fmla="*/ 194099 h 495893"/>
              <a:gd name="connsiteX2" fmla="*/ 53799 w 375702"/>
              <a:gd name="connsiteY2" fmla="*/ 298874 h 495893"/>
              <a:gd name="connsiteX3" fmla="*/ 50624 w 375702"/>
              <a:gd name="connsiteY3" fmla="*/ 390949 h 495893"/>
              <a:gd name="connsiteX4" fmla="*/ 37924 w 375702"/>
              <a:gd name="connsiteY4" fmla="*/ 362374 h 495893"/>
              <a:gd name="connsiteX5" fmla="*/ 60149 w 375702"/>
              <a:gd name="connsiteY5" fmla="*/ 489374 h 495893"/>
              <a:gd name="connsiteX6" fmla="*/ 53799 w 375702"/>
              <a:gd name="connsiteY6" fmla="*/ 460799 h 495893"/>
              <a:gd name="connsiteX7" fmla="*/ 9349 w 375702"/>
              <a:gd name="connsiteY7" fmla="*/ 317924 h 495893"/>
              <a:gd name="connsiteX8" fmla="*/ 12524 w 375702"/>
              <a:gd name="connsiteY8" fmla="*/ 346499 h 495893"/>
              <a:gd name="connsiteX9" fmla="*/ 139524 w 375702"/>
              <a:gd name="connsiteY9" fmla="*/ 216324 h 495893"/>
              <a:gd name="connsiteX10" fmla="*/ 60149 w 375702"/>
              <a:gd name="connsiteY10" fmla="*/ 251249 h 495893"/>
              <a:gd name="connsiteX11" fmla="*/ 374474 w 375702"/>
              <a:gd name="connsiteY11" fmla="*/ 424 h 495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702" h="495893">
                <a:moveTo>
                  <a:pt x="374474" y="424"/>
                </a:moveTo>
                <a:cubicBezTo>
                  <a:pt x="391937" y="-9101"/>
                  <a:pt x="218370" y="144357"/>
                  <a:pt x="164924" y="194099"/>
                </a:cubicBezTo>
                <a:cubicBezTo>
                  <a:pt x="111478" y="243841"/>
                  <a:pt x="72849" y="266066"/>
                  <a:pt x="53799" y="298874"/>
                </a:cubicBezTo>
                <a:cubicBezTo>
                  <a:pt x="34749" y="331682"/>
                  <a:pt x="53270" y="380366"/>
                  <a:pt x="50624" y="390949"/>
                </a:cubicBezTo>
                <a:cubicBezTo>
                  <a:pt x="47978" y="401532"/>
                  <a:pt x="36337" y="345970"/>
                  <a:pt x="37924" y="362374"/>
                </a:cubicBezTo>
                <a:cubicBezTo>
                  <a:pt x="39511" y="378778"/>
                  <a:pt x="57503" y="472970"/>
                  <a:pt x="60149" y="489374"/>
                </a:cubicBezTo>
                <a:cubicBezTo>
                  <a:pt x="62795" y="505778"/>
                  <a:pt x="62266" y="489374"/>
                  <a:pt x="53799" y="460799"/>
                </a:cubicBezTo>
                <a:cubicBezTo>
                  <a:pt x="45332" y="432224"/>
                  <a:pt x="16228" y="336974"/>
                  <a:pt x="9349" y="317924"/>
                </a:cubicBezTo>
                <a:cubicBezTo>
                  <a:pt x="2470" y="298874"/>
                  <a:pt x="-9172" y="363432"/>
                  <a:pt x="12524" y="346499"/>
                </a:cubicBezTo>
                <a:cubicBezTo>
                  <a:pt x="34220" y="329566"/>
                  <a:pt x="131587" y="232199"/>
                  <a:pt x="139524" y="216324"/>
                </a:cubicBezTo>
                <a:cubicBezTo>
                  <a:pt x="147461" y="200449"/>
                  <a:pt x="23636" y="282470"/>
                  <a:pt x="60149" y="251249"/>
                </a:cubicBezTo>
                <a:cubicBezTo>
                  <a:pt x="96661" y="220028"/>
                  <a:pt x="357011" y="9949"/>
                  <a:pt x="374474" y="42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908DC38-5224-D93D-2A56-3E60EA08BF9D}"/>
              </a:ext>
            </a:extLst>
          </p:cNvPr>
          <p:cNvSpPr/>
          <p:nvPr/>
        </p:nvSpPr>
        <p:spPr>
          <a:xfrm>
            <a:off x="2619296" y="8658214"/>
            <a:ext cx="723981" cy="325517"/>
          </a:xfrm>
          <a:custGeom>
            <a:avLst/>
            <a:gdLst>
              <a:gd name="connsiteX0" fmla="*/ 79 w 723981"/>
              <a:gd name="connsiteY0" fmla="*/ 320686 h 325517"/>
              <a:gd name="connsiteX1" fmla="*/ 171529 w 723981"/>
              <a:gd name="connsiteY1" fmla="*/ 228611 h 325517"/>
              <a:gd name="connsiteX2" fmla="*/ 311229 w 723981"/>
              <a:gd name="connsiteY2" fmla="*/ 228611 h 325517"/>
              <a:gd name="connsiteX3" fmla="*/ 269954 w 723981"/>
              <a:gd name="connsiteY3" fmla="*/ 234961 h 325517"/>
              <a:gd name="connsiteX4" fmla="*/ 435054 w 723981"/>
              <a:gd name="connsiteY4" fmla="*/ 234961 h 325517"/>
              <a:gd name="connsiteX5" fmla="*/ 574754 w 723981"/>
              <a:gd name="connsiteY5" fmla="*/ 107961 h 325517"/>
              <a:gd name="connsiteX6" fmla="*/ 723979 w 723981"/>
              <a:gd name="connsiteY6" fmla="*/ 11 h 325517"/>
              <a:gd name="connsiteX7" fmla="*/ 571579 w 723981"/>
              <a:gd name="connsiteY7" fmla="*/ 114311 h 325517"/>
              <a:gd name="connsiteX8" fmla="*/ 438229 w 723981"/>
              <a:gd name="connsiteY8" fmla="*/ 250836 h 325517"/>
              <a:gd name="connsiteX9" fmla="*/ 301704 w 723981"/>
              <a:gd name="connsiteY9" fmla="*/ 244486 h 325517"/>
              <a:gd name="connsiteX10" fmla="*/ 139779 w 723981"/>
              <a:gd name="connsiteY10" fmla="*/ 276236 h 325517"/>
              <a:gd name="connsiteX11" fmla="*/ 390604 w 723981"/>
              <a:gd name="connsiteY11" fmla="*/ 276236 h 325517"/>
              <a:gd name="connsiteX12" fmla="*/ 152479 w 723981"/>
              <a:gd name="connsiteY12" fmla="*/ 304811 h 325517"/>
              <a:gd name="connsiteX13" fmla="*/ 79 w 723981"/>
              <a:gd name="connsiteY13" fmla="*/ 320686 h 32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3981" h="325517">
                <a:moveTo>
                  <a:pt x="79" y="320686"/>
                </a:moveTo>
                <a:cubicBezTo>
                  <a:pt x="3254" y="307986"/>
                  <a:pt x="119671" y="243957"/>
                  <a:pt x="171529" y="228611"/>
                </a:cubicBezTo>
                <a:cubicBezTo>
                  <a:pt x="223387" y="213265"/>
                  <a:pt x="294825" y="227553"/>
                  <a:pt x="311229" y="228611"/>
                </a:cubicBezTo>
                <a:cubicBezTo>
                  <a:pt x="327633" y="229669"/>
                  <a:pt x="249317" y="233903"/>
                  <a:pt x="269954" y="234961"/>
                </a:cubicBezTo>
                <a:cubicBezTo>
                  <a:pt x="290591" y="236019"/>
                  <a:pt x="384254" y="256128"/>
                  <a:pt x="435054" y="234961"/>
                </a:cubicBezTo>
                <a:cubicBezTo>
                  <a:pt x="485854" y="213794"/>
                  <a:pt x="526600" y="147119"/>
                  <a:pt x="574754" y="107961"/>
                </a:cubicBezTo>
                <a:cubicBezTo>
                  <a:pt x="622908" y="68803"/>
                  <a:pt x="724508" y="-1047"/>
                  <a:pt x="723979" y="11"/>
                </a:cubicBezTo>
                <a:cubicBezTo>
                  <a:pt x="723450" y="1069"/>
                  <a:pt x="619204" y="72507"/>
                  <a:pt x="571579" y="114311"/>
                </a:cubicBezTo>
                <a:cubicBezTo>
                  <a:pt x="523954" y="156115"/>
                  <a:pt x="483208" y="229140"/>
                  <a:pt x="438229" y="250836"/>
                </a:cubicBezTo>
                <a:cubicBezTo>
                  <a:pt x="393250" y="272532"/>
                  <a:pt x="351446" y="240253"/>
                  <a:pt x="301704" y="244486"/>
                </a:cubicBezTo>
                <a:cubicBezTo>
                  <a:pt x="251962" y="248719"/>
                  <a:pt x="124962" y="270944"/>
                  <a:pt x="139779" y="276236"/>
                </a:cubicBezTo>
                <a:cubicBezTo>
                  <a:pt x="154596" y="281528"/>
                  <a:pt x="388487" y="271474"/>
                  <a:pt x="390604" y="276236"/>
                </a:cubicBezTo>
                <a:cubicBezTo>
                  <a:pt x="392721" y="280998"/>
                  <a:pt x="214921" y="291053"/>
                  <a:pt x="152479" y="304811"/>
                </a:cubicBezTo>
                <a:cubicBezTo>
                  <a:pt x="90037" y="318569"/>
                  <a:pt x="-3096" y="333386"/>
                  <a:pt x="79" y="32068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45C21B18-5E5F-8E13-BDB1-EC6A3813443D}"/>
              </a:ext>
            </a:extLst>
          </p:cNvPr>
          <p:cNvSpPr/>
          <p:nvPr/>
        </p:nvSpPr>
        <p:spPr>
          <a:xfrm>
            <a:off x="2514116" y="8943972"/>
            <a:ext cx="95746" cy="222953"/>
          </a:xfrm>
          <a:custGeom>
            <a:avLst/>
            <a:gdLst>
              <a:gd name="connsiteX0" fmla="*/ 95734 w 95746"/>
              <a:gd name="connsiteY0" fmla="*/ 3 h 222953"/>
              <a:gd name="connsiteX1" fmla="*/ 13184 w 95746"/>
              <a:gd name="connsiteY1" fmla="*/ 92078 h 222953"/>
              <a:gd name="connsiteX2" fmla="*/ 484 w 95746"/>
              <a:gd name="connsiteY2" fmla="*/ 215903 h 222953"/>
              <a:gd name="connsiteX3" fmla="*/ 3659 w 95746"/>
              <a:gd name="connsiteY3" fmla="*/ 190503 h 222953"/>
              <a:gd name="connsiteX4" fmla="*/ 13184 w 95746"/>
              <a:gd name="connsiteY4" fmla="*/ 47628 h 222953"/>
              <a:gd name="connsiteX5" fmla="*/ 6834 w 95746"/>
              <a:gd name="connsiteY5" fmla="*/ 95253 h 222953"/>
              <a:gd name="connsiteX6" fmla="*/ 95734 w 95746"/>
              <a:gd name="connsiteY6" fmla="*/ 3 h 22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746" h="222953">
                <a:moveTo>
                  <a:pt x="95734" y="3"/>
                </a:moveTo>
                <a:cubicBezTo>
                  <a:pt x="96792" y="-526"/>
                  <a:pt x="29059" y="56095"/>
                  <a:pt x="13184" y="92078"/>
                </a:cubicBezTo>
                <a:cubicBezTo>
                  <a:pt x="-2691" y="128061"/>
                  <a:pt x="2071" y="199499"/>
                  <a:pt x="484" y="215903"/>
                </a:cubicBezTo>
                <a:cubicBezTo>
                  <a:pt x="-1103" y="232307"/>
                  <a:pt x="1542" y="218549"/>
                  <a:pt x="3659" y="190503"/>
                </a:cubicBezTo>
                <a:cubicBezTo>
                  <a:pt x="5776" y="162457"/>
                  <a:pt x="12655" y="63503"/>
                  <a:pt x="13184" y="47628"/>
                </a:cubicBezTo>
                <a:cubicBezTo>
                  <a:pt x="13713" y="31753"/>
                  <a:pt x="-7453" y="104249"/>
                  <a:pt x="6834" y="95253"/>
                </a:cubicBezTo>
                <a:cubicBezTo>
                  <a:pt x="21121" y="86257"/>
                  <a:pt x="94676" y="532"/>
                  <a:pt x="9573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45E81075-79E6-7606-E5C2-B14DF14FCDFB}"/>
              </a:ext>
            </a:extLst>
          </p:cNvPr>
          <p:cNvSpPr/>
          <p:nvPr/>
        </p:nvSpPr>
        <p:spPr>
          <a:xfrm>
            <a:off x="2466939" y="8714404"/>
            <a:ext cx="247970" cy="527830"/>
          </a:xfrm>
          <a:custGeom>
            <a:avLst/>
            <a:gdLst>
              <a:gd name="connsiteX0" fmla="*/ 244511 w 247970"/>
              <a:gd name="connsiteY0" fmla="*/ 971 h 527830"/>
              <a:gd name="connsiteX1" fmla="*/ 47661 w 247970"/>
              <a:gd name="connsiteY1" fmla="*/ 286721 h 527830"/>
              <a:gd name="connsiteX2" fmla="*/ 12736 w 247970"/>
              <a:gd name="connsiteY2" fmla="*/ 397846 h 527830"/>
              <a:gd name="connsiteX3" fmla="*/ 36 w 247970"/>
              <a:gd name="connsiteY3" fmla="*/ 524846 h 527830"/>
              <a:gd name="connsiteX4" fmla="*/ 15911 w 247970"/>
              <a:gd name="connsiteY4" fmla="*/ 470871 h 527830"/>
              <a:gd name="connsiteX5" fmla="*/ 28611 w 247970"/>
              <a:gd name="connsiteY5" fmla="*/ 286721 h 527830"/>
              <a:gd name="connsiteX6" fmla="*/ 28611 w 247970"/>
              <a:gd name="connsiteY6" fmla="*/ 331171 h 527830"/>
              <a:gd name="connsiteX7" fmla="*/ 136561 w 247970"/>
              <a:gd name="connsiteY7" fmla="*/ 166071 h 527830"/>
              <a:gd name="connsiteX8" fmla="*/ 171486 w 247970"/>
              <a:gd name="connsiteY8" fmla="*/ 191471 h 527830"/>
              <a:gd name="connsiteX9" fmla="*/ 244511 w 247970"/>
              <a:gd name="connsiteY9" fmla="*/ 971 h 527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7970" h="527830">
                <a:moveTo>
                  <a:pt x="244511" y="971"/>
                </a:moveTo>
                <a:cubicBezTo>
                  <a:pt x="223873" y="16846"/>
                  <a:pt x="86290" y="220575"/>
                  <a:pt x="47661" y="286721"/>
                </a:cubicBezTo>
                <a:cubicBezTo>
                  <a:pt x="9032" y="352867"/>
                  <a:pt x="20673" y="358159"/>
                  <a:pt x="12736" y="397846"/>
                </a:cubicBezTo>
                <a:cubicBezTo>
                  <a:pt x="4799" y="437533"/>
                  <a:pt x="-493" y="512675"/>
                  <a:pt x="36" y="524846"/>
                </a:cubicBezTo>
                <a:cubicBezTo>
                  <a:pt x="565" y="537017"/>
                  <a:pt x="11148" y="510559"/>
                  <a:pt x="15911" y="470871"/>
                </a:cubicBezTo>
                <a:cubicBezTo>
                  <a:pt x="20673" y="431184"/>
                  <a:pt x="26494" y="310004"/>
                  <a:pt x="28611" y="286721"/>
                </a:cubicBezTo>
                <a:cubicBezTo>
                  <a:pt x="30728" y="263438"/>
                  <a:pt x="10619" y="351279"/>
                  <a:pt x="28611" y="331171"/>
                </a:cubicBezTo>
                <a:cubicBezTo>
                  <a:pt x="46603" y="311063"/>
                  <a:pt x="112748" y="189354"/>
                  <a:pt x="136561" y="166071"/>
                </a:cubicBezTo>
                <a:cubicBezTo>
                  <a:pt x="160373" y="142788"/>
                  <a:pt x="155611" y="214225"/>
                  <a:pt x="171486" y="191471"/>
                </a:cubicBezTo>
                <a:cubicBezTo>
                  <a:pt x="187361" y="168717"/>
                  <a:pt x="265149" y="-14904"/>
                  <a:pt x="244511" y="97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DAF7C4AB-78B8-D9E5-AAFB-7231E3660EEE}"/>
              </a:ext>
            </a:extLst>
          </p:cNvPr>
          <p:cNvSpPr/>
          <p:nvPr/>
        </p:nvSpPr>
        <p:spPr>
          <a:xfrm>
            <a:off x="2278422" y="8969337"/>
            <a:ext cx="690360" cy="262810"/>
          </a:xfrm>
          <a:custGeom>
            <a:avLst/>
            <a:gdLst>
              <a:gd name="connsiteX0" fmla="*/ 96478 w 690360"/>
              <a:gd name="connsiteY0" fmla="*/ 257213 h 262810"/>
              <a:gd name="connsiteX1" fmla="*/ 407628 w 690360"/>
              <a:gd name="connsiteY1" fmla="*/ 79413 h 262810"/>
              <a:gd name="connsiteX2" fmla="*/ 363178 w 690360"/>
              <a:gd name="connsiteY2" fmla="*/ 98463 h 262810"/>
              <a:gd name="connsiteX3" fmla="*/ 467953 w 690360"/>
              <a:gd name="connsiteY3" fmla="*/ 57188 h 262810"/>
              <a:gd name="connsiteX4" fmla="*/ 452078 w 690360"/>
              <a:gd name="connsiteY4" fmla="*/ 47663 h 262810"/>
              <a:gd name="connsiteX5" fmla="*/ 566378 w 690360"/>
              <a:gd name="connsiteY5" fmla="*/ 12738 h 262810"/>
              <a:gd name="connsiteX6" fmla="*/ 569553 w 690360"/>
              <a:gd name="connsiteY6" fmla="*/ 22263 h 262810"/>
              <a:gd name="connsiteX7" fmla="*/ 690203 w 690360"/>
              <a:gd name="connsiteY7" fmla="*/ 38 h 262810"/>
              <a:gd name="connsiteX8" fmla="*/ 540978 w 690360"/>
              <a:gd name="connsiteY8" fmla="*/ 28613 h 262810"/>
              <a:gd name="connsiteX9" fmla="*/ 401278 w 690360"/>
              <a:gd name="connsiteY9" fmla="*/ 28613 h 262810"/>
              <a:gd name="connsiteX10" fmla="*/ 426678 w 690360"/>
              <a:gd name="connsiteY10" fmla="*/ 41313 h 262810"/>
              <a:gd name="connsiteX11" fmla="*/ 321903 w 690360"/>
              <a:gd name="connsiteY11" fmla="*/ 139738 h 262810"/>
              <a:gd name="connsiteX12" fmla="*/ 4403 w 690360"/>
              <a:gd name="connsiteY12" fmla="*/ 260388 h 262810"/>
              <a:gd name="connsiteX13" fmla="*/ 134578 w 690360"/>
              <a:gd name="connsiteY13" fmla="*/ 222288 h 262810"/>
              <a:gd name="connsiteX14" fmla="*/ 96478 w 690360"/>
              <a:gd name="connsiteY14" fmla="*/ 257213 h 2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0360" h="262810">
                <a:moveTo>
                  <a:pt x="96478" y="257213"/>
                </a:moveTo>
                <a:cubicBezTo>
                  <a:pt x="141986" y="233401"/>
                  <a:pt x="363178" y="105871"/>
                  <a:pt x="407628" y="79413"/>
                </a:cubicBezTo>
                <a:cubicBezTo>
                  <a:pt x="452078" y="52955"/>
                  <a:pt x="353124" y="102167"/>
                  <a:pt x="363178" y="98463"/>
                </a:cubicBezTo>
                <a:cubicBezTo>
                  <a:pt x="373232" y="94759"/>
                  <a:pt x="453136" y="65655"/>
                  <a:pt x="467953" y="57188"/>
                </a:cubicBezTo>
                <a:cubicBezTo>
                  <a:pt x="482770" y="48721"/>
                  <a:pt x="435674" y="55071"/>
                  <a:pt x="452078" y="47663"/>
                </a:cubicBezTo>
                <a:cubicBezTo>
                  <a:pt x="468482" y="40255"/>
                  <a:pt x="546799" y="16971"/>
                  <a:pt x="566378" y="12738"/>
                </a:cubicBezTo>
                <a:cubicBezTo>
                  <a:pt x="585957" y="8505"/>
                  <a:pt x="548916" y="24380"/>
                  <a:pt x="569553" y="22263"/>
                </a:cubicBezTo>
                <a:cubicBezTo>
                  <a:pt x="590190" y="20146"/>
                  <a:pt x="694965" y="-1020"/>
                  <a:pt x="690203" y="38"/>
                </a:cubicBezTo>
                <a:cubicBezTo>
                  <a:pt x="685441" y="1096"/>
                  <a:pt x="589132" y="23851"/>
                  <a:pt x="540978" y="28613"/>
                </a:cubicBezTo>
                <a:cubicBezTo>
                  <a:pt x="492824" y="33375"/>
                  <a:pt x="420328" y="26496"/>
                  <a:pt x="401278" y="28613"/>
                </a:cubicBezTo>
                <a:cubicBezTo>
                  <a:pt x="382228" y="30730"/>
                  <a:pt x="439907" y="22792"/>
                  <a:pt x="426678" y="41313"/>
                </a:cubicBezTo>
                <a:cubicBezTo>
                  <a:pt x="413449" y="59834"/>
                  <a:pt x="392282" y="103226"/>
                  <a:pt x="321903" y="139738"/>
                </a:cubicBezTo>
                <a:cubicBezTo>
                  <a:pt x="251524" y="176250"/>
                  <a:pt x="35624" y="246630"/>
                  <a:pt x="4403" y="260388"/>
                </a:cubicBezTo>
                <a:cubicBezTo>
                  <a:pt x="-26818" y="274146"/>
                  <a:pt x="117645" y="224934"/>
                  <a:pt x="134578" y="222288"/>
                </a:cubicBezTo>
                <a:cubicBezTo>
                  <a:pt x="151511" y="219642"/>
                  <a:pt x="50970" y="281025"/>
                  <a:pt x="96478" y="25721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D01A0CA3-B424-CA8E-4070-97714EAFD292}"/>
              </a:ext>
            </a:extLst>
          </p:cNvPr>
          <p:cNvSpPr/>
          <p:nvPr/>
        </p:nvSpPr>
        <p:spPr>
          <a:xfrm>
            <a:off x="2603293" y="9153515"/>
            <a:ext cx="187786" cy="443365"/>
          </a:xfrm>
          <a:custGeom>
            <a:avLst/>
            <a:gdLst>
              <a:gd name="connsiteX0" fmla="*/ 187532 w 187786"/>
              <a:gd name="connsiteY0" fmla="*/ 10 h 443365"/>
              <a:gd name="connsiteX1" fmla="*/ 85932 w 187786"/>
              <a:gd name="connsiteY1" fmla="*/ 203210 h 443365"/>
              <a:gd name="connsiteX2" fmla="*/ 19257 w 187786"/>
              <a:gd name="connsiteY2" fmla="*/ 428635 h 443365"/>
              <a:gd name="connsiteX3" fmla="*/ 9732 w 187786"/>
              <a:gd name="connsiteY3" fmla="*/ 422285 h 443365"/>
              <a:gd name="connsiteX4" fmla="*/ 207 w 187786"/>
              <a:gd name="connsiteY4" fmla="*/ 415935 h 443365"/>
              <a:gd name="connsiteX5" fmla="*/ 19257 w 187786"/>
              <a:gd name="connsiteY5" fmla="*/ 231785 h 443365"/>
              <a:gd name="connsiteX6" fmla="*/ 9732 w 187786"/>
              <a:gd name="connsiteY6" fmla="*/ 298460 h 443365"/>
              <a:gd name="connsiteX7" fmla="*/ 79582 w 187786"/>
              <a:gd name="connsiteY7" fmla="*/ 133360 h 443365"/>
              <a:gd name="connsiteX8" fmla="*/ 54182 w 187786"/>
              <a:gd name="connsiteY8" fmla="*/ 193685 h 443365"/>
              <a:gd name="connsiteX9" fmla="*/ 187532 w 187786"/>
              <a:gd name="connsiteY9" fmla="*/ 10 h 44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786" h="443365">
                <a:moveTo>
                  <a:pt x="187532" y="10"/>
                </a:moveTo>
                <a:cubicBezTo>
                  <a:pt x="192824" y="1597"/>
                  <a:pt x="113978" y="131773"/>
                  <a:pt x="85932" y="203210"/>
                </a:cubicBezTo>
                <a:cubicBezTo>
                  <a:pt x="57886" y="274647"/>
                  <a:pt x="31957" y="392123"/>
                  <a:pt x="19257" y="428635"/>
                </a:cubicBezTo>
                <a:cubicBezTo>
                  <a:pt x="6557" y="465148"/>
                  <a:pt x="9732" y="422285"/>
                  <a:pt x="9732" y="422285"/>
                </a:cubicBezTo>
                <a:cubicBezTo>
                  <a:pt x="6557" y="420168"/>
                  <a:pt x="-1381" y="447685"/>
                  <a:pt x="207" y="415935"/>
                </a:cubicBezTo>
                <a:cubicBezTo>
                  <a:pt x="1795" y="384185"/>
                  <a:pt x="17670" y="251364"/>
                  <a:pt x="19257" y="231785"/>
                </a:cubicBezTo>
                <a:cubicBezTo>
                  <a:pt x="20844" y="212206"/>
                  <a:pt x="-322" y="314864"/>
                  <a:pt x="9732" y="298460"/>
                </a:cubicBezTo>
                <a:cubicBezTo>
                  <a:pt x="19786" y="282056"/>
                  <a:pt x="72174" y="150822"/>
                  <a:pt x="79582" y="133360"/>
                </a:cubicBezTo>
                <a:cubicBezTo>
                  <a:pt x="86990" y="115898"/>
                  <a:pt x="38307" y="217498"/>
                  <a:pt x="54182" y="193685"/>
                </a:cubicBezTo>
                <a:cubicBezTo>
                  <a:pt x="70057" y="169873"/>
                  <a:pt x="182240" y="-1577"/>
                  <a:pt x="187532" y="1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3989DDD1-DD24-F16D-0A97-7C2FE44E24AB}"/>
              </a:ext>
            </a:extLst>
          </p:cNvPr>
          <p:cNvSpPr/>
          <p:nvPr/>
        </p:nvSpPr>
        <p:spPr>
          <a:xfrm>
            <a:off x="2167541" y="9073960"/>
            <a:ext cx="337916" cy="312716"/>
          </a:xfrm>
          <a:custGeom>
            <a:avLst/>
            <a:gdLst>
              <a:gd name="connsiteX0" fmla="*/ 337534 w 337916"/>
              <a:gd name="connsiteY0" fmla="*/ 190 h 312716"/>
              <a:gd name="connsiteX1" fmla="*/ 191484 w 337916"/>
              <a:gd name="connsiteY1" fmla="*/ 190690 h 312716"/>
              <a:gd name="connsiteX2" fmla="*/ 188309 w 337916"/>
              <a:gd name="connsiteY2" fmla="*/ 216090 h 312716"/>
              <a:gd name="connsiteX3" fmla="*/ 984 w 337916"/>
              <a:gd name="connsiteY3" fmla="*/ 311340 h 312716"/>
              <a:gd name="connsiteX4" fmla="*/ 118459 w 337916"/>
              <a:gd name="connsiteY4" fmla="*/ 270065 h 312716"/>
              <a:gd name="connsiteX5" fmla="*/ 207359 w 337916"/>
              <a:gd name="connsiteY5" fmla="*/ 235140 h 312716"/>
              <a:gd name="connsiteX6" fmla="*/ 166084 w 337916"/>
              <a:gd name="connsiteY6" fmla="*/ 216090 h 312716"/>
              <a:gd name="connsiteX7" fmla="*/ 232759 w 337916"/>
              <a:gd name="connsiteY7" fmla="*/ 155765 h 312716"/>
              <a:gd name="connsiteX8" fmla="*/ 337534 w 337916"/>
              <a:gd name="connsiteY8" fmla="*/ 190 h 312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7916" h="312716">
                <a:moveTo>
                  <a:pt x="337534" y="190"/>
                </a:moveTo>
                <a:cubicBezTo>
                  <a:pt x="330655" y="6011"/>
                  <a:pt x="216355" y="154707"/>
                  <a:pt x="191484" y="190690"/>
                </a:cubicBezTo>
                <a:cubicBezTo>
                  <a:pt x="166613" y="226673"/>
                  <a:pt x="220059" y="195982"/>
                  <a:pt x="188309" y="216090"/>
                </a:cubicBezTo>
                <a:cubicBezTo>
                  <a:pt x="156559" y="236198"/>
                  <a:pt x="12626" y="302344"/>
                  <a:pt x="984" y="311340"/>
                </a:cubicBezTo>
                <a:cubicBezTo>
                  <a:pt x="-10658" y="320336"/>
                  <a:pt x="84063" y="282765"/>
                  <a:pt x="118459" y="270065"/>
                </a:cubicBezTo>
                <a:cubicBezTo>
                  <a:pt x="152855" y="257365"/>
                  <a:pt x="199421" y="244136"/>
                  <a:pt x="207359" y="235140"/>
                </a:cubicBezTo>
                <a:cubicBezTo>
                  <a:pt x="215296" y="226144"/>
                  <a:pt x="161851" y="229319"/>
                  <a:pt x="166084" y="216090"/>
                </a:cubicBezTo>
                <a:cubicBezTo>
                  <a:pt x="170317" y="202861"/>
                  <a:pt x="208946" y="188044"/>
                  <a:pt x="232759" y="155765"/>
                </a:cubicBezTo>
                <a:cubicBezTo>
                  <a:pt x="256571" y="123486"/>
                  <a:pt x="344413" y="-5631"/>
                  <a:pt x="337534" y="19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C3F32CF7-36DD-3B8E-62FA-AB57F8CCDDCD}"/>
              </a:ext>
            </a:extLst>
          </p:cNvPr>
          <p:cNvSpPr/>
          <p:nvPr/>
        </p:nvSpPr>
        <p:spPr>
          <a:xfrm>
            <a:off x="2184374" y="9274142"/>
            <a:ext cx="468441" cy="284403"/>
          </a:xfrm>
          <a:custGeom>
            <a:avLst/>
            <a:gdLst>
              <a:gd name="connsiteX0" fmla="*/ 26 w 468441"/>
              <a:gd name="connsiteY0" fmla="*/ 33 h 284403"/>
              <a:gd name="connsiteX1" fmla="*/ 228626 w 468441"/>
              <a:gd name="connsiteY1" fmla="*/ 215933 h 284403"/>
              <a:gd name="connsiteX2" fmla="*/ 209576 w 468441"/>
              <a:gd name="connsiteY2" fmla="*/ 171483 h 284403"/>
              <a:gd name="connsiteX3" fmla="*/ 314351 w 468441"/>
              <a:gd name="connsiteY3" fmla="*/ 269908 h 284403"/>
              <a:gd name="connsiteX4" fmla="*/ 466751 w 468441"/>
              <a:gd name="connsiteY4" fmla="*/ 282608 h 284403"/>
              <a:gd name="connsiteX5" fmla="*/ 400076 w 468441"/>
              <a:gd name="connsiteY5" fmla="*/ 257208 h 284403"/>
              <a:gd name="connsiteX6" fmla="*/ 244501 w 468441"/>
              <a:gd name="connsiteY6" fmla="*/ 200058 h 284403"/>
              <a:gd name="connsiteX7" fmla="*/ 26 w 468441"/>
              <a:gd name="connsiteY7" fmla="*/ 33 h 28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441" h="284403">
                <a:moveTo>
                  <a:pt x="26" y="33"/>
                </a:moveTo>
                <a:cubicBezTo>
                  <a:pt x="-2620" y="2679"/>
                  <a:pt x="193701" y="187358"/>
                  <a:pt x="228626" y="215933"/>
                </a:cubicBezTo>
                <a:cubicBezTo>
                  <a:pt x="263551" y="244508"/>
                  <a:pt x="195289" y="162487"/>
                  <a:pt x="209576" y="171483"/>
                </a:cubicBezTo>
                <a:cubicBezTo>
                  <a:pt x="223863" y="180479"/>
                  <a:pt x="271489" y="251387"/>
                  <a:pt x="314351" y="269908"/>
                </a:cubicBezTo>
                <a:cubicBezTo>
                  <a:pt x="357214" y="288429"/>
                  <a:pt x="452464" y="284725"/>
                  <a:pt x="466751" y="282608"/>
                </a:cubicBezTo>
                <a:cubicBezTo>
                  <a:pt x="481039" y="280491"/>
                  <a:pt x="400076" y="257208"/>
                  <a:pt x="400076" y="257208"/>
                </a:cubicBezTo>
                <a:cubicBezTo>
                  <a:pt x="363034" y="243450"/>
                  <a:pt x="316997" y="247154"/>
                  <a:pt x="244501" y="200058"/>
                </a:cubicBezTo>
                <a:cubicBezTo>
                  <a:pt x="172005" y="152962"/>
                  <a:pt x="2672" y="-2613"/>
                  <a:pt x="26" y="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E8A1C226-6A6C-94AA-FA01-319EC31B44F6}"/>
              </a:ext>
            </a:extLst>
          </p:cNvPr>
          <p:cNvSpPr/>
          <p:nvPr/>
        </p:nvSpPr>
        <p:spPr>
          <a:xfrm>
            <a:off x="2274776" y="9001097"/>
            <a:ext cx="52538" cy="587953"/>
          </a:xfrm>
          <a:custGeom>
            <a:avLst/>
            <a:gdLst>
              <a:gd name="connsiteX0" fmla="*/ 1699 w 52538"/>
              <a:gd name="connsiteY0" fmla="*/ 114328 h 587953"/>
              <a:gd name="connsiteX1" fmla="*/ 39799 w 52538"/>
              <a:gd name="connsiteY1" fmla="*/ 479453 h 587953"/>
              <a:gd name="connsiteX2" fmla="*/ 52499 w 52538"/>
              <a:gd name="connsiteY2" fmla="*/ 587403 h 587953"/>
              <a:gd name="connsiteX3" fmla="*/ 36624 w 52538"/>
              <a:gd name="connsiteY3" fmla="*/ 523903 h 587953"/>
              <a:gd name="connsiteX4" fmla="*/ 39799 w 52538"/>
              <a:gd name="connsiteY4" fmla="*/ 581053 h 587953"/>
              <a:gd name="connsiteX5" fmla="*/ 1699 w 52538"/>
              <a:gd name="connsiteY5" fmla="*/ 431828 h 587953"/>
              <a:gd name="connsiteX6" fmla="*/ 8049 w 52538"/>
              <a:gd name="connsiteY6" fmla="*/ 549303 h 587953"/>
              <a:gd name="connsiteX7" fmla="*/ 20749 w 52538"/>
              <a:gd name="connsiteY7" fmla="*/ 28603 h 587953"/>
              <a:gd name="connsiteX8" fmla="*/ 1699 w 52538"/>
              <a:gd name="connsiteY8" fmla="*/ 114328 h 587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538" h="587953">
                <a:moveTo>
                  <a:pt x="1699" y="114328"/>
                </a:moveTo>
                <a:cubicBezTo>
                  <a:pt x="4874" y="189470"/>
                  <a:pt x="31332" y="400607"/>
                  <a:pt x="39799" y="479453"/>
                </a:cubicBezTo>
                <a:cubicBezTo>
                  <a:pt x="48266" y="558299"/>
                  <a:pt x="53028" y="579995"/>
                  <a:pt x="52499" y="587403"/>
                </a:cubicBezTo>
                <a:cubicBezTo>
                  <a:pt x="51970" y="594811"/>
                  <a:pt x="38741" y="524961"/>
                  <a:pt x="36624" y="523903"/>
                </a:cubicBezTo>
                <a:cubicBezTo>
                  <a:pt x="34507" y="522845"/>
                  <a:pt x="45620" y="596399"/>
                  <a:pt x="39799" y="581053"/>
                </a:cubicBezTo>
                <a:cubicBezTo>
                  <a:pt x="33978" y="565707"/>
                  <a:pt x="6991" y="437120"/>
                  <a:pt x="1699" y="431828"/>
                </a:cubicBezTo>
                <a:cubicBezTo>
                  <a:pt x="-3593" y="426536"/>
                  <a:pt x="4874" y="616507"/>
                  <a:pt x="8049" y="549303"/>
                </a:cubicBezTo>
                <a:cubicBezTo>
                  <a:pt x="11224" y="482099"/>
                  <a:pt x="20749" y="102686"/>
                  <a:pt x="20749" y="28603"/>
                </a:cubicBezTo>
                <a:cubicBezTo>
                  <a:pt x="20749" y="-45480"/>
                  <a:pt x="-1476" y="39186"/>
                  <a:pt x="1699" y="11432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3112A491-9CC8-ACAD-0072-27C6EDE25842}"/>
              </a:ext>
            </a:extLst>
          </p:cNvPr>
          <p:cNvSpPr/>
          <p:nvPr/>
        </p:nvSpPr>
        <p:spPr>
          <a:xfrm>
            <a:off x="8988425" y="5434514"/>
            <a:ext cx="540532" cy="188411"/>
          </a:xfrm>
          <a:custGeom>
            <a:avLst/>
            <a:gdLst>
              <a:gd name="connsiteX0" fmla="*/ 0 w 540532"/>
              <a:gd name="connsiteY0" fmla="*/ 188411 h 188411"/>
              <a:gd name="connsiteX1" fmla="*/ 212725 w 540532"/>
              <a:gd name="connsiteY1" fmla="*/ 115386 h 188411"/>
              <a:gd name="connsiteX2" fmla="*/ 339725 w 540532"/>
              <a:gd name="connsiteY2" fmla="*/ 121736 h 188411"/>
              <a:gd name="connsiteX3" fmla="*/ 295275 w 540532"/>
              <a:gd name="connsiteY3" fmla="*/ 109036 h 188411"/>
              <a:gd name="connsiteX4" fmla="*/ 539750 w 540532"/>
              <a:gd name="connsiteY4" fmla="*/ 166186 h 188411"/>
              <a:gd name="connsiteX5" fmla="*/ 365125 w 540532"/>
              <a:gd name="connsiteY5" fmla="*/ 134436 h 188411"/>
              <a:gd name="connsiteX6" fmla="*/ 149225 w 540532"/>
              <a:gd name="connsiteY6" fmla="*/ 1086 h 188411"/>
              <a:gd name="connsiteX7" fmla="*/ 285750 w 540532"/>
              <a:gd name="connsiteY7" fmla="*/ 67761 h 188411"/>
              <a:gd name="connsiteX8" fmla="*/ 250825 w 540532"/>
              <a:gd name="connsiteY8" fmla="*/ 83636 h 188411"/>
              <a:gd name="connsiteX9" fmla="*/ 0 w 540532"/>
              <a:gd name="connsiteY9" fmla="*/ 188411 h 18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0532" h="188411">
                <a:moveTo>
                  <a:pt x="0" y="188411"/>
                </a:moveTo>
                <a:cubicBezTo>
                  <a:pt x="78052" y="157454"/>
                  <a:pt x="156104" y="126498"/>
                  <a:pt x="212725" y="115386"/>
                </a:cubicBezTo>
                <a:cubicBezTo>
                  <a:pt x="269346" y="104274"/>
                  <a:pt x="325967" y="122794"/>
                  <a:pt x="339725" y="121736"/>
                </a:cubicBezTo>
                <a:cubicBezTo>
                  <a:pt x="353483" y="120678"/>
                  <a:pt x="261938" y="101628"/>
                  <a:pt x="295275" y="109036"/>
                </a:cubicBezTo>
                <a:cubicBezTo>
                  <a:pt x="328612" y="116444"/>
                  <a:pt x="528108" y="161953"/>
                  <a:pt x="539750" y="166186"/>
                </a:cubicBezTo>
                <a:cubicBezTo>
                  <a:pt x="551392" y="170419"/>
                  <a:pt x="430212" y="161953"/>
                  <a:pt x="365125" y="134436"/>
                </a:cubicBezTo>
                <a:cubicBezTo>
                  <a:pt x="300038" y="106919"/>
                  <a:pt x="162454" y="12198"/>
                  <a:pt x="149225" y="1086"/>
                </a:cubicBezTo>
                <a:cubicBezTo>
                  <a:pt x="135996" y="-10026"/>
                  <a:pt x="285750" y="67761"/>
                  <a:pt x="285750" y="67761"/>
                </a:cubicBezTo>
                <a:cubicBezTo>
                  <a:pt x="302683" y="81519"/>
                  <a:pt x="250825" y="83636"/>
                  <a:pt x="250825" y="83636"/>
                </a:cubicBezTo>
                <a:lnTo>
                  <a:pt x="0" y="18841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211F0E-2A19-F599-79A0-EEA8B60510FE}"/>
              </a:ext>
            </a:extLst>
          </p:cNvPr>
          <p:cNvSpPr/>
          <p:nvPr/>
        </p:nvSpPr>
        <p:spPr>
          <a:xfrm>
            <a:off x="9305818" y="5583039"/>
            <a:ext cx="698022" cy="120087"/>
          </a:xfrm>
          <a:custGeom>
            <a:avLst/>
            <a:gdLst>
              <a:gd name="connsiteX0" fmla="*/ 107 w 698022"/>
              <a:gd name="connsiteY0" fmla="*/ 43061 h 120087"/>
              <a:gd name="connsiteX1" fmla="*/ 384282 w 698022"/>
              <a:gd name="connsiteY1" fmla="*/ 20836 h 120087"/>
              <a:gd name="connsiteX2" fmla="*/ 489057 w 698022"/>
              <a:gd name="connsiteY2" fmla="*/ 46236 h 120087"/>
              <a:gd name="connsiteX3" fmla="*/ 473182 w 698022"/>
              <a:gd name="connsiteY3" fmla="*/ 49411 h 120087"/>
              <a:gd name="connsiteX4" fmla="*/ 685907 w 698022"/>
              <a:gd name="connsiteY4" fmla="*/ 116086 h 120087"/>
              <a:gd name="connsiteX5" fmla="*/ 673207 w 698022"/>
              <a:gd name="connsiteY5" fmla="*/ 112911 h 120087"/>
              <a:gd name="connsiteX6" fmla="*/ 435082 w 698022"/>
              <a:gd name="connsiteY6" fmla="*/ 24011 h 120087"/>
              <a:gd name="connsiteX7" fmla="*/ 171557 w 698022"/>
              <a:gd name="connsiteY7" fmla="*/ 1786 h 120087"/>
              <a:gd name="connsiteX8" fmla="*/ 343007 w 698022"/>
              <a:gd name="connsiteY8" fmla="*/ 4961 h 120087"/>
              <a:gd name="connsiteX9" fmla="*/ 107 w 698022"/>
              <a:gd name="connsiteY9" fmla="*/ 43061 h 12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8022" h="120087">
                <a:moveTo>
                  <a:pt x="107" y="43061"/>
                </a:moveTo>
                <a:cubicBezTo>
                  <a:pt x="6986" y="45707"/>
                  <a:pt x="302790" y="20307"/>
                  <a:pt x="384282" y="20836"/>
                </a:cubicBezTo>
                <a:cubicBezTo>
                  <a:pt x="465774" y="21365"/>
                  <a:pt x="474240" y="41473"/>
                  <a:pt x="489057" y="46236"/>
                </a:cubicBezTo>
                <a:cubicBezTo>
                  <a:pt x="503874" y="50999"/>
                  <a:pt x="440374" y="37769"/>
                  <a:pt x="473182" y="49411"/>
                </a:cubicBezTo>
                <a:cubicBezTo>
                  <a:pt x="505990" y="61053"/>
                  <a:pt x="685907" y="116086"/>
                  <a:pt x="685907" y="116086"/>
                </a:cubicBezTo>
                <a:cubicBezTo>
                  <a:pt x="719245" y="126669"/>
                  <a:pt x="673207" y="112911"/>
                  <a:pt x="673207" y="112911"/>
                </a:cubicBezTo>
                <a:cubicBezTo>
                  <a:pt x="631403" y="97565"/>
                  <a:pt x="518690" y="42532"/>
                  <a:pt x="435082" y="24011"/>
                </a:cubicBezTo>
                <a:cubicBezTo>
                  <a:pt x="351474" y="5490"/>
                  <a:pt x="186903" y="4961"/>
                  <a:pt x="171557" y="1786"/>
                </a:cubicBezTo>
                <a:cubicBezTo>
                  <a:pt x="156211" y="-1389"/>
                  <a:pt x="367349" y="-331"/>
                  <a:pt x="343007" y="4961"/>
                </a:cubicBezTo>
                <a:cubicBezTo>
                  <a:pt x="318665" y="10253"/>
                  <a:pt x="-6772" y="40415"/>
                  <a:pt x="107" y="4306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9DB8F4C3-8190-69B5-D152-6F2F141BB25D}"/>
              </a:ext>
            </a:extLst>
          </p:cNvPr>
          <p:cNvSpPr/>
          <p:nvPr/>
        </p:nvSpPr>
        <p:spPr>
          <a:xfrm>
            <a:off x="9769475" y="5568655"/>
            <a:ext cx="611664" cy="565015"/>
          </a:xfrm>
          <a:custGeom>
            <a:avLst/>
            <a:gdLst>
              <a:gd name="connsiteX0" fmla="*/ 0 w 611664"/>
              <a:gd name="connsiteY0" fmla="*/ 295 h 565015"/>
              <a:gd name="connsiteX1" fmla="*/ 266700 w 611664"/>
              <a:gd name="connsiteY1" fmla="*/ 130470 h 565015"/>
              <a:gd name="connsiteX2" fmla="*/ 250825 w 611664"/>
              <a:gd name="connsiteY2" fmla="*/ 130470 h 565015"/>
              <a:gd name="connsiteX3" fmla="*/ 311150 w 611664"/>
              <a:gd name="connsiteY3" fmla="*/ 257470 h 565015"/>
              <a:gd name="connsiteX4" fmla="*/ 387350 w 611664"/>
              <a:gd name="connsiteY4" fmla="*/ 340020 h 565015"/>
              <a:gd name="connsiteX5" fmla="*/ 473075 w 611664"/>
              <a:gd name="connsiteY5" fmla="*/ 482895 h 565015"/>
              <a:gd name="connsiteX6" fmla="*/ 609600 w 611664"/>
              <a:gd name="connsiteY6" fmla="*/ 549570 h 565015"/>
              <a:gd name="connsiteX7" fmla="*/ 542925 w 611664"/>
              <a:gd name="connsiteY7" fmla="*/ 540045 h 565015"/>
              <a:gd name="connsiteX8" fmla="*/ 377825 w 611664"/>
              <a:gd name="connsiteY8" fmla="*/ 289220 h 565015"/>
              <a:gd name="connsiteX9" fmla="*/ 425450 w 611664"/>
              <a:gd name="connsiteY9" fmla="*/ 365420 h 565015"/>
              <a:gd name="connsiteX10" fmla="*/ 269875 w 611664"/>
              <a:gd name="connsiteY10" fmla="*/ 171745 h 565015"/>
              <a:gd name="connsiteX11" fmla="*/ 0 w 611664"/>
              <a:gd name="connsiteY11" fmla="*/ 295 h 56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664" h="565015">
                <a:moveTo>
                  <a:pt x="0" y="295"/>
                </a:moveTo>
                <a:cubicBezTo>
                  <a:pt x="-529" y="-6584"/>
                  <a:pt x="224896" y="108774"/>
                  <a:pt x="266700" y="130470"/>
                </a:cubicBezTo>
                <a:cubicBezTo>
                  <a:pt x="308504" y="152166"/>
                  <a:pt x="243417" y="109303"/>
                  <a:pt x="250825" y="130470"/>
                </a:cubicBezTo>
                <a:cubicBezTo>
                  <a:pt x="258233" y="151637"/>
                  <a:pt x="288396" y="222545"/>
                  <a:pt x="311150" y="257470"/>
                </a:cubicBezTo>
                <a:cubicBezTo>
                  <a:pt x="333904" y="292395"/>
                  <a:pt x="360362" y="302449"/>
                  <a:pt x="387350" y="340020"/>
                </a:cubicBezTo>
                <a:cubicBezTo>
                  <a:pt x="414338" y="377591"/>
                  <a:pt x="436033" y="447970"/>
                  <a:pt x="473075" y="482895"/>
                </a:cubicBezTo>
                <a:cubicBezTo>
                  <a:pt x="510117" y="517820"/>
                  <a:pt x="597958" y="540045"/>
                  <a:pt x="609600" y="549570"/>
                </a:cubicBezTo>
                <a:cubicBezTo>
                  <a:pt x="621242" y="559095"/>
                  <a:pt x="581554" y="583437"/>
                  <a:pt x="542925" y="540045"/>
                </a:cubicBezTo>
                <a:cubicBezTo>
                  <a:pt x="504296" y="496653"/>
                  <a:pt x="397404" y="318324"/>
                  <a:pt x="377825" y="289220"/>
                </a:cubicBezTo>
                <a:cubicBezTo>
                  <a:pt x="358246" y="260116"/>
                  <a:pt x="443442" y="384999"/>
                  <a:pt x="425450" y="365420"/>
                </a:cubicBezTo>
                <a:cubicBezTo>
                  <a:pt x="407458" y="345841"/>
                  <a:pt x="343958" y="234187"/>
                  <a:pt x="269875" y="171745"/>
                </a:cubicBezTo>
                <a:cubicBezTo>
                  <a:pt x="195792" y="109303"/>
                  <a:pt x="529" y="7174"/>
                  <a:pt x="0" y="29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DE1AD8F0-54CE-59C8-929A-0B7CC5E8191A}"/>
              </a:ext>
            </a:extLst>
          </p:cNvPr>
          <p:cNvSpPr/>
          <p:nvPr/>
        </p:nvSpPr>
        <p:spPr>
          <a:xfrm>
            <a:off x="9245600" y="5482692"/>
            <a:ext cx="174651" cy="292074"/>
          </a:xfrm>
          <a:custGeom>
            <a:avLst/>
            <a:gdLst>
              <a:gd name="connsiteX0" fmla="*/ 174625 w 174651"/>
              <a:gd name="connsiteY0" fmla="*/ 533 h 292074"/>
              <a:gd name="connsiteX1" fmla="*/ 28575 w 174651"/>
              <a:gd name="connsiteY1" fmla="*/ 171983 h 292074"/>
              <a:gd name="connsiteX2" fmla="*/ 47625 w 174651"/>
              <a:gd name="connsiteY2" fmla="*/ 289458 h 292074"/>
              <a:gd name="connsiteX3" fmla="*/ 47625 w 174651"/>
              <a:gd name="connsiteY3" fmla="*/ 235483 h 292074"/>
              <a:gd name="connsiteX4" fmla="*/ 6350 w 174651"/>
              <a:gd name="connsiteY4" fmla="*/ 35458 h 292074"/>
              <a:gd name="connsiteX5" fmla="*/ 15875 w 174651"/>
              <a:gd name="connsiteY5" fmla="*/ 114833 h 292074"/>
              <a:gd name="connsiteX6" fmla="*/ 174625 w 174651"/>
              <a:gd name="connsiteY6" fmla="*/ 533 h 292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51" h="292074">
                <a:moveTo>
                  <a:pt x="174625" y="533"/>
                </a:moveTo>
                <a:cubicBezTo>
                  <a:pt x="176742" y="10058"/>
                  <a:pt x="49742" y="123829"/>
                  <a:pt x="28575" y="171983"/>
                </a:cubicBezTo>
                <a:cubicBezTo>
                  <a:pt x="7408" y="220137"/>
                  <a:pt x="44450" y="278875"/>
                  <a:pt x="47625" y="289458"/>
                </a:cubicBezTo>
                <a:cubicBezTo>
                  <a:pt x="50800" y="300041"/>
                  <a:pt x="54504" y="277816"/>
                  <a:pt x="47625" y="235483"/>
                </a:cubicBezTo>
                <a:cubicBezTo>
                  <a:pt x="40746" y="193150"/>
                  <a:pt x="11642" y="55566"/>
                  <a:pt x="6350" y="35458"/>
                </a:cubicBezTo>
                <a:cubicBezTo>
                  <a:pt x="1058" y="15350"/>
                  <a:pt x="-8467" y="117479"/>
                  <a:pt x="15875" y="114833"/>
                </a:cubicBezTo>
                <a:cubicBezTo>
                  <a:pt x="40217" y="112187"/>
                  <a:pt x="172508" y="-8992"/>
                  <a:pt x="174625" y="5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78573705-E7B6-F14E-F94E-3AED20AC5424}"/>
              </a:ext>
            </a:extLst>
          </p:cNvPr>
          <p:cNvSpPr/>
          <p:nvPr/>
        </p:nvSpPr>
        <p:spPr>
          <a:xfrm>
            <a:off x="9831125" y="5696442"/>
            <a:ext cx="491270" cy="435806"/>
          </a:xfrm>
          <a:custGeom>
            <a:avLst/>
            <a:gdLst>
              <a:gd name="connsiteX0" fmla="*/ 8200 w 491270"/>
              <a:gd name="connsiteY0" fmla="*/ 2683 h 435806"/>
              <a:gd name="connsiteX1" fmla="*/ 208225 w 491270"/>
              <a:gd name="connsiteY1" fmla="*/ 91583 h 435806"/>
              <a:gd name="connsiteX2" fmla="*/ 220925 w 491270"/>
              <a:gd name="connsiteY2" fmla="*/ 155083 h 435806"/>
              <a:gd name="connsiteX3" fmla="*/ 297125 w 491270"/>
              <a:gd name="connsiteY3" fmla="*/ 253508 h 435806"/>
              <a:gd name="connsiteX4" fmla="*/ 255850 w 491270"/>
              <a:gd name="connsiteY4" fmla="*/ 228108 h 435806"/>
              <a:gd name="connsiteX5" fmla="*/ 487625 w 491270"/>
              <a:gd name="connsiteY5" fmla="*/ 431308 h 435806"/>
              <a:gd name="connsiteX6" fmla="*/ 386025 w 491270"/>
              <a:gd name="connsiteY6" fmla="*/ 351933 h 435806"/>
              <a:gd name="connsiteX7" fmla="*/ 230450 w 491270"/>
              <a:gd name="connsiteY7" fmla="*/ 158258 h 435806"/>
              <a:gd name="connsiteX8" fmla="*/ 217750 w 491270"/>
              <a:gd name="connsiteY8" fmla="*/ 82058 h 435806"/>
              <a:gd name="connsiteX9" fmla="*/ 52650 w 491270"/>
              <a:gd name="connsiteY9" fmla="*/ 28083 h 435806"/>
              <a:gd name="connsiteX10" fmla="*/ 8200 w 491270"/>
              <a:gd name="connsiteY10" fmla="*/ 2683 h 4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270" h="435806">
                <a:moveTo>
                  <a:pt x="8200" y="2683"/>
                </a:moveTo>
                <a:cubicBezTo>
                  <a:pt x="34129" y="13266"/>
                  <a:pt x="172771" y="66183"/>
                  <a:pt x="208225" y="91583"/>
                </a:cubicBezTo>
                <a:cubicBezTo>
                  <a:pt x="243679" y="116983"/>
                  <a:pt x="206108" y="128095"/>
                  <a:pt x="220925" y="155083"/>
                </a:cubicBezTo>
                <a:cubicBezTo>
                  <a:pt x="235742" y="182071"/>
                  <a:pt x="291304" y="241337"/>
                  <a:pt x="297125" y="253508"/>
                </a:cubicBezTo>
                <a:cubicBezTo>
                  <a:pt x="302946" y="265679"/>
                  <a:pt x="224100" y="198475"/>
                  <a:pt x="255850" y="228108"/>
                </a:cubicBezTo>
                <a:cubicBezTo>
                  <a:pt x="287600" y="257741"/>
                  <a:pt x="465929" y="410671"/>
                  <a:pt x="487625" y="431308"/>
                </a:cubicBezTo>
                <a:cubicBezTo>
                  <a:pt x="509321" y="451946"/>
                  <a:pt x="428888" y="397441"/>
                  <a:pt x="386025" y="351933"/>
                </a:cubicBezTo>
                <a:cubicBezTo>
                  <a:pt x="343163" y="306425"/>
                  <a:pt x="258496" y="203237"/>
                  <a:pt x="230450" y="158258"/>
                </a:cubicBezTo>
                <a:cubicBezTo>
                  <a:pt x="202404" y="113279"/>
                  <a:pt x="247383" y="103754"/>
                  <a:pt x="217750" y="82058"/>
                </a:cubicBezTo>
                <a:cubicBezTo>
                  <a:pt x="188117" y="60362"/>
                  <a:pt x="81754" y="40783"/>
                  <a:pt x="52650" y="28083"/>
                </a:cubicBezTo>
                <a:cubicBezTo>
                  <a:pt x="23546" y="15383"/>
                  <a:pt x="-17729" y="-7900"/>
                  <a:pt x="8200" y="268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3E8810B8-1D00-0370-6B51-0FAAD2616C7A}"/>
              </a:ext>
            </a:extLst>
          </p:cNvPr>
          <p:cNvSpPr/>
          <p:nvPr/>
        </p:nvSpPr>
        <p:spPr>
          <a:xfrm>
            <a:off x="10112111" y="6121397"/>
            <a:ext cx="317826" cy="629865"/>
          </a:xfrm>
          <a:custGeom>
            <a:avLst/>
            <a:gdLst>
              <a:gd name="connsiteX0" fmla="*/ 279664 w 317826"/>
              <a:gd name="connsiteY0" fmla="*/ 3 h 629865"/>
              <a:gd name="connsiteX1" fmla="*/ 181239 w 317826"/>
              <a:gd name="connsiteY1" fmla="*/ 254003 h 629865"/>
              <a:gd name="connsiteX2" fmla="*/ 264 w 317826"/>
              <a:gd name="connsiteY2" fmla="*/ 625478 h 629865"/>
              <a:gd name="connsiteX3" fmla="*/ 143139 w 317826"/>
              <a:gd name="connsiteY3" fmla="*/ 438153 h 629865"/>
              <a:gd name="connsiteX4" fmla="*/ 238389 w 317826"/>
              <a:gd name="connsiteY4" fmla="*/ 142878 h 629865"/>
              <a:gd name="connsiteX5" fmla="*/ 238389 w 317826"/>
              <a:gd name="connsiteY5" fmla="*/ 209553 h 629865"/>
              <a:gd name="connsiteX6" fmla="*/ 270139 w 317826"/>
              <a:gd name="connsiteY6" fmla="*/ 165103 h 629865"/>
              <a:gd name="connsiteX7" fmla="*/ 292364 w 317826"/>
              <a:gd name="connsiteY7" fmla="*/ 269878 h 629865"/>
              <a:gd name="connsiteX8" fmla="*/ 301889 w 317826"/>
              <a:gd name="connsiteY8" fmla="*/ 168278 h 629865"/>
              <a:gd name="connsiteX9" fmla="*/ 317764 w 317826"/>
              <a:gd name="connsiteY9" fmla="*/ 247653 h 629865"/>
              <a:gd name="connsiteX10" fmla="*/ 279664 w 317826"/>
              <a:gd name="connsiteY10" fmla="*/ 3 h 629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826" h="629865">
                <a:moveTo>
                  <a:pt x="279664" y="3"/>
                </a:moveTo>
                <a:cubicBezTo>
                  <a:pt x="256910" y="1061"/>
                  <a:pt x="227806" y="149757"/>
                  <a:pt x="181239" y="254003"/>
                </a:cubicBezTo>
                <a:cubicBezTo>
                  <a:pt x="134672" y="358249"/>
                  <a:pt x="6614" y="594786"/>
                  <a:pt x="264" y="625478"/>
                </a:cubicBezTo>
                <a:cubicBezTo>
                  <a:pt x="-6086" y="656170"/>
                  <a:pt x="103452" y="518586"/>
                  <a:pt x="143139" y="438153"/>
                </a:cubicBezTo>
                <a:cubicBezTo>
                  <a:pt x="182826" y="357720"/>
                  <a:pt x="222514" y="180978"/>
                  <a:pt x="238389" y="142878"/>
                </a:cubicBezTo>
                <a:cubicBezTo>
                  <a:pt x="254264" y="104778"/>
                  <a:pt x="233097" y="205849"/>
                  <a:pt x="238389" y="209553"/>
                </a:cubicBezTo>
                <a:cubicBezTo>
                  <a:pt x="243681" y="213257"/>
                  <a:pt x="261143" y="155049"/>
                  <a:pt x="270139" y="165103"/>
                </a:cubicBezTo>
                <a:cubicBezTo>
                  <a:pt x="279135" y="175157"/>
                  <a:pt x="287072" y="269349"/>
                  <a:pt x="292364" y="269878"/>
                </a:cubicBezTo>
                <a:cubicBezTo>
                  <a:pt x="297656" y="270407"/>
                  <a:pt x="297656" y="171982"/>
                  <a:pt x="301889" y="168278"/>
                </a:cubicBezTo>
                <a:cubicBezTo>
                  <a:pt x="306122" y="164574"/>
                  <a:pt x="318822" y="278345"/>
                  <a:pt x="317764" y="247653"/>
                </a:cubicBezTo>
                <a:cubicBezTo>
                  <a:pt x="316706" y="216961"/>
                  <a:pt x="302418" y="-1055"/>
                  <a:pt x="27966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EB40F803-716A-01D6-197B-28F075174696}"/>
              </a:ext>
            </a:extLst>
          </p:cNvPr>
          <p:cNvSpPr/>
          <p:nvPr/>
        </p:nvSpPr>
        <p:spPr>
          <a:xfrm>
            <a:off x="10160112" y="6140668"/>
            <a:ext cx="194492" cy="429669"/>
          </a:xfrm>
          <a:custGeom>
            <a:avLst/>
            <a:gdLst>
              <a:gd name="connsiteX0" fmla="*/ 193563 w 194492"/>
              <a:gd name="connsiteY0" fmla="*/ 2957 h 429669"/>
              <a:gd name="connsiteX1" fmla="*/ 6238 w 194492"/>
              <a:gd name="connsiteY1" fmla="*/ 415707 h 429669"/>
              <a:gd name="connsiteX2" fmla="*/ 50688 w 194492"/>
              <a:gd name="connsiteY2" fmla="*/ 314107 h 429669"/>
              <a:gd name="connsiteX3" fmla="*/ 111013 w 194492"/>
              <a:gd name="connsiteY3" fmla="*/ 129957 h 429669"/>
              <a:gd name="connsiteX4" fmla="*/ 79263 w 194492"/>
              <a:gd name="connsiteY4" fmla="*/ 225207 h 429669"/>
              <a:gd name="connsiteX5" fmla="*/ 193563 w 194492"/>
              <a:gd name="connsiteY5" fmla="*/ 2957 h 42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492" h="429669">
                <a:moveTo>
                  <a:pt x="193563" y="2957"/>
                </a:moveTo>
                <a:cubicBezTo>
                  <a:pt x="181392" y="34707"/>
                  <a:pt x="30050" y="363849"/>
                  <a:pt x="6238" y="415707"/>
                </a:cubicBezTo>
                <a:cubicBezTo>
                  <a:pt x="-17574" y="467565"/>
                  <a:pt x="33225" y="361732"/>
                  <a:pt x="50688" y="314107"/>
                </a:cubicBezTo>
                <a:cubicBezTo>
                  <a:pt x="68150" y="266482"/>
                  <a:pt x="106250" y="144774"/>
                  <a:pt x="111013" y="129957"/>
                </a:cubicBezTo>
                <a:cubicBezTo>
                  <a:pt x="115776" y="115140"/>
                  <a:pt x="63917" y="245315"/>
                  <a:pt x="79263" y="225207"/>
                </a:cubicBezTo>
                <a:cubicBezTo>
                  <a:pt x="94609" y="205099"/>
                  <a:pt x="205734" y="-28793"/>
                  <a:pt x="193563" y="295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88EDBCE1-B221-0454-F6CB-498AF6C6D14F}"/>
              </a:ext>
            </a:extLst>
          </p:cNvPr>
          <p:cNvSpPr/>
          <p:nvPr/>
        </p:nvSpPr>
        <p:spPr>
          <a:xfrm>
            <a:off x="9787907" y="6743299"/>
            <a:ext cx="379058" cy="1141534"/>
          </a:xfrm>
          <a:custGeom>
            <a:avLst/>
            <a:gdLst>
              <a:gd name="connsiteX0" fmla="*/ 378443 w 379058"/>
              <a:gd name="connsiteY0" fmla="*/ 401 h 1141534"/>
              <a:gd name="connsiteX1" fmla="*/ 267318 w 379058"/>
              <a:gd name="connsiteY1" fmla="*/ 229001 h 1141534"/>
              <a:gd name="connsiteX2" fmla="*/ 146668 w 379058"/>
              <a:gd name="connsiteY2" fmla="*/ 454426 h 1141534"/>
              <a:gd name="connsiteX3" fmla="*/ 156193 w 379058"/>
              <a:gd name="connsiteY3" fmla="*/ 425851 h 1141534"/>
              <a:gd name="connsiteX4" fmla="*/ 32368 w 379058"/>
              <a:gd name="connsiteY4" fmla="*/ 838601 h 1141534"/>
              <a:gd name="connsiteX5" fmla="*/ 35543 w 379058"/>
              <a:gd name="connsiteY5" fmla="*/ 1025926 h 1141534"/>
              <a:gd name="connsiteX6" fmla="*/ 10143 w 379058"/>
              <a:gd name="connsiteY6" fmla="*/ 1130701 h 1141534"/>
              <a:gd name="connsiteX7" fmla="*/ 618 w 379058"/>
              <a:gd name="connsiteY7" fmla="*/ 1111651 h 1141534"/>
              <a:gd name="connsiteX8" fmla="*/ 26018 w 379058"/>
              <a:gd name="connsiteY8" fmla="*/ 895751 h 1141534"/>
              <a:gd name="connsiteX9" fmla="*/ 76818 w 379058"/>
              <a:gd name="connsiteY9" fmla="*/ 616351 h 1141534"/>
              <a:gd name="connsiteX10" fmla="*/ 99043 w 379058"/>
              <a:gd name="connsiteY10" fmla="*/ 578251 h 1141534"/>
              <a:gd name="connsiteX11" fmla="*/ 222868 w 379058"/>
              <a:gd name="connsiteY11" fmla="*/ 270276 h 1141534"/>
              <a:gd name="connsiteX12" fmla="*/ 216518 w 379058"/>
              <a:gd name="connsiteY12" fmla="*/ 286151 h 1141534"/>
              <a:gd name="connsiteX13" fmla="*/ 378443 w 379058"/>
              <a:gd name="connsiteY13" fmla="*/ 401 h 114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058" h="1141534">
                <a:moveTo>
                  <a:pt x="378443" y="401"/>
                </a:moveTo>
                <a:cubicBezTo>
                  <a:pt x="386910" y="-9124"/>
                  <a:pt x="305947" y="153330"/>
                  <a:pt x="267318" y="229001"/>
                </a:cubicBezTo>
                <a:cubicBezTo>
                  <a:pt x="228689" y="304672"/>
                  <a:pt x="165189" y="421618"/>
                  <a:pt x="146668" y="454426"/>
                </a:cubicBezTo>
                <a:cubicBezTo>
                  <a:pt x="128147" y="487234"/>
                  <a:pt x="175243" y="361822"/>
                  <a:pt x="156193" y="425851"/>
                </a:cubicBezTo>
                <a:cubicBezTo>
                  <a:pt x="137143" y="489880"/>
                  <a:pt x="52476" y="738589"/>
                  <a:pt x="32368" y="838601"/>
                </a:cubicBezTo>
                <a:cubicBezTo>
                  <a:pt x="12260" y="938613"/>
                  <a:pt x="39247" y="977243"/>
                  <a:pt x="35543" y="1025926"/>
                </a:cubicBezTo>
                <a:cubicBezTo>
                  <a:pt x="31839" y="1074609"/>
                  <a:pt x="15964" y="1116414"/>
                  <a:pt x="10143" y="1130701"/>
                </a:cubicBezTo>
                <a:cubicBezTo>
                  <a:pt x="4322" y="1144988"/>
                  <a:pt x="-2028" y="1150809"/>
                  <a:pt x="618" y="1111651"/>
                </a:cubicBezTo>
                <a:cubicBezTo>
                  <a:pt x="3264" y="1072493"/>
                  <a:pt x="13318" y="978301"/>
                  <a:pt x="26018" y="895751"/>
                </a:cubicBezTo>
                <a:cubicBezTo>
                  <a:pt x="38718" y="813201"/>
                  <a:pt x="64647" y="669268"/>
                  <a:pt x="76818" y="616351"/>
                </a:cubicBezTo>
                <a:cubicBezTo>
                  <a:pt x="88989" y="563434"/>
                  <a:pt x="74701" y="635930"/>
                  <a:pt x="99043" y="578251"/>
                </a:cubicBezTo>
                <a:cubicBezTo>
                  <a:pt x="123385" y="520572"/>
                  <a:pt x="203289" y="318959"/>
                  <a:pt x="222868" y="270276"/>
                </a:cubicBezTo>
                <a:cubicBezTo>
                  <a:pt x="242447" y="221593"/>
                  <a:pt x="190060" y="338009"/>
                  <a:pt x="216518" y="286151"/>
                </a:cubicBezTo>
                <a:cubicBezTo>
                  <a:pt x="242976" y="234293"/>
                  <a:pt x="369976" y="9926"/>
                  <a:pt x="378443" y="4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CDE25870-81FD-E39E-F326-C5021223503E}"/>
              </a:ext>
            </a:extLst>
          </p:cNvPr>
          <p:cNvSpPr/>
          <p:nvPr/>
        </p:nvSpPr>
        <p:spPr>
          <a:xfrm>
            <a:off x="8102296" y="5619734"/>
            <a:ext cx="382281" cy="965481"/>
          </a:xfrm>
          <a:custGeom>
            <a:avLst/>
            <a:gdLst>
              <a:gd name="connsiteX0" fmla="*/ 304 w 382281"/>
              <a:gd name="connsiteY0" fmla="*/ 16 h 965481"/>
              <a:gd name="connsiteX1" fmla="*/ 9829 w 382281"/>
              <a:gd name="connsiteY1" fmla="*/ 365141 h 965481"/>
              <a:gd name="connsiteX2" fmla="*/ 13004 w 382281"/>
              <a:gd name="connsiteY2" fmla="*/ 304816 h 965481"/>
              <a:gd name="connsiteX3" fmla="*/ 6654 w 382281"/>
              <a:gd name="connsiteY3" fmla="*/ 492141 h 965481"/>
              <a:gd name="connsiteX4" fmla="*/ 32054 w 382281"/>
              <a:gd name="connsiteY4" fmla="*/ 450866 h 965481"/>
              <a:gd name="connsiteX5" fmla="*/ 70154 w 382281"/>
              <a:gd name="connsiteY5" fmla="*/ 606441 h 965481"/>
              <a:gd name="connsiteX6" fmla="*/ 54279 w 382281"/>
              <a:gd name="connsiteY6" fmla="*/ 631841 h 965481"/>
              <a:gd name="connsiteX7" fmla="*/ 159054 w 382281"/>
              <a:gd name="connsiteY7" fmla="*/ 803291 h 965481"/>
              <a:gd name="connsiteX8" fmla="*/ 155879 w 382281"/>
              <a:gd name="connsiteY8" fmla="*/ 803291 h 965481"/>
              <a:gd name="connsiteX9" fmla="*/ 298754 w 382281"/>
              <a:gd name="connsiteY9" fmla="*/ 908066 h 965481"/>
              <a:gd name="connsiteX10" fmla="*/ 213029 w 382281"/>
              <a:gd name="connsiteY10" fmla="*/ 869966 h 965481"/>
              <a:gd name="connsiteX11" fmla="*/ 381304 w 382281"/>
              <a:gd name="connsiteY11" fmla="*/ 965216 h 965481"/>
              <a:gd name="connsiteX12" fmla="*/ 279704 w 382281"/>
              <a:gd name="connsiteY12" fmla="*/ 898541 h 965481"/>
              <a:gd name="connsiteX13" fmla="*/ 225729 w 382281"/>
              <a:gd name="connsiteY13" fmla="*/ 901716 h 965481"/>
              <a:gd name="connsiteX14" fmla="*/ 225729 w 382281"/>
              <a:gd name="connsiteY14" fmla="*/ 901716 h 965481"/>
              <a:gd name="connsiteX15" fmla="*/ 70154 w 382281"/>
              <a:gd name="connsiteY15" fmla="*/ 635016 h 965481"/>
              <a:gd name="connsiteX16" fmla="*/ 28879 w 382281"/>
              <a:gd name="connsiteY16" fmla="*/ 434991 h 965481"/>
              <a:gd name="connsiteX17" fmla="*/ 28879 w 382281"/>
              <a:gd name="connsiteY17" fmla="*/ 390541 h 965481"/>
              <a:gd name="connsiteX18" fmla="*/ 22529 w 382281"/>
              <a:gd name="connsiteY18" fmla="*/ 279416 h 965481"/>
              <a:gd name="connsiteX19" fmla="*/ 22529 w 382281"/>
              <a:gd name="connsiteY19" fmla="*/ 349266 h 965481"/>
              <a:gd name="connsiteX20" fmla="*/ 304 w 382281"/>
              <a:gd name="connsiteY20" fmla="*/ 16 h 965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82281" h="965481">
                <a:moveTo>
                  <a:pt x="304" y="16"/>
                </a:moveTo>
                <a:cubicBezTo>
                  <a:pt x="-1813" y="2662"/>
                  <a:pt x="7712" y="314341"/>
                  <a:pt x="9829" y="365141"/>
                </a:cubicBezTo>
                <a:cubicBezTo>
                  <a:pt x="11946" y="415941"/>
                  <a:pt x="13533" y="283649"/>
                  <a:pt x="13004" y="304816"/>
                </a:cubicBezTo>
                <a:cubicBezTo>
                  <a:pt x="12475" y="325983"/>
                  <a:pt x="3479" y="467799"/>
                  <a:pt x="6654" y="492141"/>
                </a:cubicBezTo>
                <a:cubicBezTo>
                  <a:pt x="9829" y="516483"/>
                  <a:pt x="21471" y="431816"/>
                  <a:pt x="32054" y="450866"/>
                </a:cubicBezTo>
                <a:cubicBezTo>
                  <a:pt x="42637" y="469916"/>
                  <a:pt x="66450" y="576279"/>
                  <a:pt x="70154" y="606441"/>
                </a:cubicBezTo>
                <a:cubicBezTo>
                  <a:pt x="73858" y="636604"/>
                  <a:pt x="39462" y="599033"/>
                  <a:pt x="54279" y="631841"/>
                </a:cubicBezTo>
                <a:cubicBezTo>
                  <a:pt x="69096" y="664649"/>
                  <a:pt x="142121" y="774716"/>
                  <a:pt x="159054" y="803291"/>
                </a:cubicBezTo>
                <a:cubicBezTo>
                  <a:pt x="175987" y="831866"/>
                  <a:pt x="132596" y="785829"/>
                  <a:pt x="155879" y="803291"/>
                </a:cubicBezTo>
                <a:cubicBezTo>
                  <a:pt x="179162" y="820754"/>
                  <a:pt x="289229" y="896954"/>
                  <a:pt x="298754" y="908066"/>
                </a:cubicBezTo>
                <a:cubicBezTo>
                  <a:pt x="308279" y="919179"/>
                  <a:pt x="199271" y="860441"/>
                  <a:pt x="213029" y="869966"/>
                </a:cubicBezTo>
                <a:cubicBezTo>
                  <a:pt x="226787" y="879491"/>
                  <a:pt x="370192" y="960454"/>
                  <a:pt x="381304" y="965216"/>
                </a:cubicBezTo>
                <a:cubicBezTo>
                  <a:pt x="392416" y="969978"/>
                  <a:pt x="305633" y="909124"/>
                  <a:pt x="279704" y="898541"/>
                </a:cubicBezTo>
                <a:cubicBezTo>
                  <a:pt x="253775" y="887958"/>
                  <a:pt x="225729" y="901716"/>
                  <a:pt x="225729" y="901716"/>
                </a:cubicBezTo>
                <a:lnTo>
                  <a:pt x="225729" y="901716"/>
                </a:lnTo>
                <a:cubicBezTo>
                  <a:pt x="199800" y="857266"/>
                  <a:pt x="102962" y="712804"/>
                  <a:pt x="70154" y="635016"/>
                </a:cubicBezTo>
                <a:cubicBezTo>
                  <a:pt x="37346" y="557228"/>
                  <a:pt x="35758" y="475737"/>
                  <a:pt x="28879" y="434991"/>
                </a:cubicBezTo>
                <a:cubicBezTo>
                  <a:pt x="22000" y="394245"/>
                  <a:pt x="29937" y="416470"/>
                  <a:pt x="28879" y="390541"/>
                </a:cubicBezTo>
                <a:cubicBezTo>
                  <a:pt x="27821" y="364612"/>
                  <a:pt x="23587" y="286295"/>
                  <a:pt x="22529" y="279416"/>
                </a:cubicBezTo>
                <a:cubicBezTo>
                  <a:pt x="21471" y="272537"/>
                  <a:pt x="25175" y="390541"/>
                  <a:pt x="22529" y="349266"/>
                </a:cubicBezTo>
                <a:cubicBezTo>
                  <a:pt x="19883" y="307991"/>
                  <a:pt x="2421" y="-2630"/>
                  <a:pt x="304" y="1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6D488F05-6D19-D5B3-8D50-7A1BB3CC62FF}"/>
              </a:ext>
            </a:extLst>
          </p:cNvPr>
          <p:cNvSpPr/>
          <p:nvPr/>
        </p:nvSpPr>
        <p:spPr>
          <a:xfrm>
            <a:off x="7897191" y="6241861"/>
            <a:ext cx="278560" cy="565376"/>
          </a:xfrm>
          <a:custGeom>
            <a:avLst/>
            <a:gdLst>
              <a:gd name="connsiteX0" fmla="*/ 278434 w 278560"/>
              <a:gd name="connsiteY0" fmla="*/ 189 h 565376"/>
              <a:gd name="connsiteX1" fmla="*/ 164134 w 278560"/>
              <a:gd name="connsiteY1" fmla="*/ 241489 h 565376"/>
              <a:gd name="connsiteX2" fmla="*/ 2209 w 278560"/>
              <a:gd name="connsiteY2" fmla="*/ 555814 h 565376"/>
              <a:gd name="connsiteX3" fmla="*/ 68884 w 278560"/>
              <a:gd name="connsiteY3" fmla="*/ 485964 h 565376"/>
              <a:gd name="connsiteX4" fmla="*/ 49834 w 278560"/>
              <a:gd name="connsiteY4" fmla="*/ 505014 h 565376"/>
              <a:gd name="connsiteX5" fmla="*/ 186359 w 278560"/>
              <a:gd name="connsiteY5" fmla="*/ 222439 h 565376"/>
              <a:gd name="connsiteX6" fmla="*/ 186359 w 278560"/>
              <a:gd name="connsiteY6" fmla="*/ 279589 h 565376"/>
              <a:gd name="connsiteX7" fmla="*/ 278434 w 278560"/>
              <a:gd name="connsiteY7" fmla="*/ 189 h 56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8560" h="565376">
                <a:moveTo>
                  <a:pt x="278434" y="189"/>
                </a:moveTo>
                <a:cubicBezTo>
                  <a:pt x="274730" y="-6161"/>
                  <a:pt x="210171" y="148885"/>
                  <a:pt x="164134" y="241489"/>
                </a:cubicBezTo>
                <a:cubicBezTo>
                  <a:pt x="118097" y="334093"/>
                  <a:pt x="18084" y="515068"/>
                  <a:pt x="2209" y="555814"/>
                </a:cubicBezTo>
                <a:cubicBezTo>
                  <a:pt x="-13666" y="596560"/>
                  <a:pt x="60946" y="494431"/>
                  <a:pt x="68884" y="485964"/>
                </a:cubicBezTo>
                <a:cubicBezTo>
                  <a:pt x="76821" y="477497"/>
                  <a:pt x="30255" y="548935"/>
                  <a:pt x="49834" y="505014"/>
                </a:cubicBezTo>
                <a:cubicBezTo>
                  <a:pt x="69413" y="461093"/>
                  <a:pt x="163605" y="260010"/>
                  <a:pt x="186359" y="222439"/>
                </a:cubicBezTo>
                <a:cubicBezTo>
                  <a:pt x="209113" y="184868"/>
                  <a:pt x="169426" y="311868"/>
                  <a:pt x="186359" y="279589"/>
                </a:cubicBezTo>
                <a:cubicBezTo>
                  <a:pt x="203292" y="247310"/>
                  <a:pt x="282138" y="6539"/>
                  <a:pt x="278434" y="18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4803A101-8E26-7101-AD4C-F35BF833771E}"/>
              </a:ext>
            </a:extLst>
          </p:cNvPr>
          <p:cNvSpPr/>
          <p:nvPr/>
        </p:nvSpPr>
        <p:spPr>
          <a:xfrm>
            <a:off x="7870085" y="6123547"/>
            <a:ext cx="323216" cy="669954"/>
          </a:xfrm>
          <a:custGeom>
            <a:avLst/>
            <a:gdLst>
              <a:gd name="connsiteX0" fmla="*/ 318240 w 323216"/>
              <a:gd name="connsiteY0" fmla="*/ 10553 h 669954"/>
              <a:gd name="connsiteX1" fmla="*/ 159490 w 323216"/>
              <a:gd name="connsiteY1" fmla="*/ 280428 h 669954"/>
              <a:gd name="connsiteX2" fmla="*/ 184890 w 323216"/>
              <a:gd name="connsiteY2" fmla="*/ 267728 h 669954"/>
              <a:gd name="connsiteX3" fmla="*/ 3915 w 323216"/>
              <a:gd name="connsiteY3" fmla="*/ 661428 h 669954"/>
              <a:gd name="connsiteX4" fmla="*/ 70590 w 323216"/>
              <a:gd name="connsiteY4" fmla="*/ 518553 h 669954"/>
              <a:gd name="connsiteX5" fmla="*/ 188065 w 323216"/>
              <a:gd name="connsiteY5" fmla="*/ 286778 h 669954"/>
              <a:gd name="connsiteX6" fmla="*/ 184890 w 323216"/>
              <a:gd name="connsiteY6" fmla="*/ 296303 h 669954"/>
              <a:gd name="connsiteX7" fmla="*/ 270615 w 323216"/>
              <a:gd name="connsiteY7" fmla="*/ 77228 h 669954"/>
              <a:gd name="connsiteX8" fmla="*/ 318240 w 323216"/>
              <a:gd name="connsiteY8" fmla="*/ 10553 h 669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216" h="669954">
                <a:moveTo>
                  <a:pt x="318240" y="10553"/>
                </a:moveTo>
                <a:cubicBezTo>
                  <a:pt x="299719" y="44420"/>
                  <a:pt x="181715" y="237566"/>
                  <a:pt x="159490" y="280428"/>
                </a:cubicBezTo>
                <a:cubicBezTo>
                  <a:pt x="137265" y="323290"/>
                  <a:pt x="210819" y="204228"/>
                  <a:pt x="184890" y="267728"/>
                </a:cubicBezTo>
                <a:cubicBezTo>
                  <a:pt x="158961" y="331228"/>
                  <a:pt x="22965" y="619624"/>
                  <a:pt x="3915" y="661428"/>
                </a:cubicBezTo>
                <a:cubicBezTo>
                  <a:pt x="-15135" y="703232"/>
                  <a:pt x="39898" y="580995"/>
                  <a:pt x="70590" y="518553"/>
                </a:cubicBezTo>
                <a:cubicBezTo>
                  <a:pt x="101282" y="456111"/>
                  <a:pt x="169015" y="323820"/>
                  <a:pt x="188065" y="286778"/>
                </a:cubicBezTo>
                <a:cubicBezTo>
                  <a:pt x="207115" y="249736"/>
                  <a:pt x="171132" y="331228"/>
                  <a:pt x="184890" y="296303"/>
                </a:cubicBezTo>
                <a:cubicBezTo>
                  <a:pt x="198648" y="261378"/>
                  <a:pt x="241511" y="123266"/>
                  <a:pt x="270615" y="77228"/>
                </a:cubicBezTo>
                <a:cubicBezTo>
                  <a:pt x="299719" y="31190"/>
                  <a:pt x="336761" y="-23314"/>
                  <a:pt x="318240" y="1055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A8886A47-AC32-87ED-B792-11A732E6180D}"/>
              </a:ext>
            </a:extLst>
          </p:cNvPr>
          <p:cNvSpPr/>
          <p:nvPr/>
        </p:nvSpPr>
        <p:spPr>
          <a:xfrm>
            <a:off x="10397133" y="6244509"/>
            <a:ext cx="277392" cy="772301"/>
          </a:xfrm>
          <a:custGeom>
            <a:avLst/>
            <a:gdLst>
              <a:gd name="connsiteX0" fmla="*/ 26392 w 277392"/>
              <a:gd name="connsiteY0" fmla="*/ 95966 h 772301"/>
              <a:gd name="connsiteX1" fmla="*/ 185142 w 277392"/>
              <a:gd name="connsiteY1" fmla="*/ 581741 h 772301"/>
              <a:gd name="connsiteX2" fmla="*/ 201017 w 277392"/>
              <a:gd name="connsiteY2" fmla="*/ 562691 h 772301"/>
              <a:gd name="connsiteX3" fmla="*/ 277217 w 277392"/>
              <a:gd name="connsiteY3" fmla="*/ 772241 h 772301"/>
              <a:gd name="connsiteX4" fmla="*/ 220067 w 277392"/>
              <a:gd name="connsiteY4" fmla="*/ 581741 h 772301"/>
              <a:gd name="connsiteX5" fmla="*/ 159742 w 277392"/>
              <a:gd name="connsiteY5" fmla="*/ 340441 h 772301"/>
              <a:gd name="connsiteX6" fmla="*/ 162917 w 277392"/>
              <a:gd name="connsiteY6" fmla="*/ 432516 h 772301"/>
              <a:gd name="connsiteX7" fmla="*/ 16867 w 277392"/>
              <a:gd name="connsiteY7" fmla="*/ 29291 h 772301"/>
              <a:gd name="connsiteX8" fmla="*/ 26392 w 277392"/>
              <a:gd name="connsiteY8" fmla="*/ 95966 h 77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7392" h="772301">
                <a:moveTo>
                  <a:pt x="26392" y="95966"/>
                </a:moveTo>
                <a:cubicBezTo>
                  <a:pt x="54438" y="188041"/>
                  <a:pt x="156038" y="503954"/>
                  <a:pt x="185142" y="581741"/>
                </a:cubicBezTo>
                <a:cubicBezTo>
                  <a:pt x="214246" y="659528"/>
                  <a:pt x="185671" y="530941"/>
                  <a:pt x="201017" y="562691"/>
                </a:cubicBezTo>
                <a:cubicBezTo>
                  <a:pt x="216363" y="594441"/>
                  <a:pt x="274042" y="769066"/>
                  <a:pt x="277217" y="772241"/>
                </a:cubicBezTo>
                <a:cubicBezTo>
                  <a:pt x="280392" y="775416"/>
                  <a:pt x="239646" y="653708"/>
                  <a:pt x="220067" y="581741"/>
                </a:cubicBezTo>
                <a:cubicBezTo>
                  <a:pt x="200488" y="509774"/>
                  <a:pt x="169267" y="365312"/>
                  <a:pt x="159742" y="340441"/>
                </a:cubicBezTo>
                <a:cubicBezTo>
                  <a:pt x="150217" y="315570"/>
                  <a:pt x="186729" y="484374"/>
                  <a:pt x="162917" y="432516"/>
                </a:cubicBezTo>
                <a:cubicBezTo>
                  <a:pt x="139105" y="380658"/>
                  <a:pt x="44913" y="88028"/>
                  <a:pt x="16867" y="29291"/>
                </a:cubicBezTo>
                <a:cubicBezTo>
                  <a:pt x="-11179" y="-29447"/>
                  <a:pt x="-1654" y="3891"/>
                  <a:pt x="26392" y="9596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A27B50A6-BB68-CF65-C9D5-CF8EBA640F46}"/>
              </a:ext>
            </a:extLst>
          </p:cNvPr>
          <p:cNvSpPr/>
          <p:nvPr/>
        </p:nvSpPr>
        <p:spPr>
          <a:xfrm>
            <a:off x="10582004" y="6883325"/>
            <a:ext cx="264257" cy="555992"/>
          </a:xfrm>
          <a:custGeom>
            <a:avLst/>
            <a:gdLst>
              <a:gd name="connsiteX0" fmla="*/ 271 w 264257"/>
              <a:gd name="connsiteY0" fmla="*/ 75 h 555992"/>
              <a:gd name="connsiteX1" fmla="*/ 108221 w 264257"/>
              <a:gd name="connsiteY1" fmla="*/ 333450 h 555992"/>
              <a:gd name="connsiteX2" fmla="*/ 146321 w 264257"/>
              <a:gd name="connsiteY2" fmla="*/ 362025 h 555992"/>
              <a:gd name="connsiteX3" fmla="*/ 263796 w 264257"/>
              <a:gd name="connsiteY3" fmla="*/ 555700 h 555992"/>
              <a:gd name="connsiteX4" fmla="*/ 184421 w 264257"/>
              <a:gd name="connsiteY4" fmla="*/ 400125 h 555992"/>
              <a:gd name="connsiteX5" fmla="*/ 114571 w 264257"/>
              <a:gd name="connsiteY5" fmla="*/ 174700 h 555992"/>
              <a:gd name="connsiteX6" fmla="*/ 143146 w 264257"/>
              <a:gd name="connsiteY6" fmla="*/ 301700 h 555992"/>
              <a:gd name="connsiteX7" fmla="*/ 271 w 264257"/>
              <a:gd name="connsiteY7" fmla="*/ 75 h 555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4257" h="555992">
                <a:moveTo>
                  <a:pt x="271" y="75"/>
                </a:moveTo>
                <a:cubicBezTo>
                  <a:pt x="-5550" y="5367"/>
                  <a:pt x="83879" y="273125"/>
                  <a:pt x="108221" y="333450"/>
                </a:cubicBezTo>
                <a:cubicBezTo>
                  <a:pt x="132563" y="393775"/>
                  <a:pt x="120392" y="324983"/>
                  <a:pt x="146321" y="362025"/>
                </a:cubicBezTo>
                <a:cubicBezTo>
                  <a:pt x="172250" y="399067"/>
                  <a:pt x="257446" y="549350"/>
                  <a:pt x="263796" y="555700"/>
                </a:cubicBezTo>
                <a:cubicBezTo>
                  <a:pt x="270146" y="562050"/>
                  <a:pt x="209292" y="463625"/>
                  <a:pt x="184421" y="400125"/>
                </a:cubicBezTo>
                <a:cubicBezTo>
                  <a:pt x="159550" y="336625"/>
                  <a:pt x="121450" y="191104"/>
                  <a:pt x="114571" y="174700"/>
                </a:cubicBezTo>
                <a:cubicBezTo>
                  <a:pt x="107692" y="158296"/>
                  <a:pt x="164842" y="332392"/>
                  <a:pt x="143146" y="301700"/>
                </a:cubicBezTo>
                <a:cubicBezTo>
                  <a:pt x="121450" y="271008"/>
                  <a:pt x="6092" y="-5217"/>
                  <a:pt x="271" y="7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5C298821-789E-571A-A820-062FE9EE2B93}"/>
              </a:ext>
            </a:extLst>
          </p:cNvPr>
          <p:cNvSpPr/>
          <p:nvPr/>
        </p:nvSpPr>
        <p:spPr>
          <a:xfrm>
            <a:off x="10785753" y="7327085"/>
            <a:ext cx="493677" cy="742278"/>
          </a:xfrm>
          <a:custGeom>
            <a:avLst/>
            <a:gdLst>
              <a:gd name="connsiteX0" fmla="*/ 2897 w 493677"/>
              <a:gd name="connsiteY0" fmla="*/ 815 h 742278"/>
              <a:gd name="connsiteX1" fmla="*/ 329922 w 493677"/>
              <a:gd name="connsiteY1" fmla="*/ 467540 h 742278"/>
              <a:gd name="connsiteX2" fmla="*/ 263247 w 493677"/>
              <a:gd name="connsiteY2" fmla="*/ 388165 h 742278"/>
              <a:gd name="connsiteX3" fmla="*/ 491847 w 493677"/>
              <a:gd name="connsiteY3" fmla="*/ 737415 h 742278"/>
              <a:gd name="connsiteX4" fmla="*/ 358497 w 493677"/>
              <a:gd name="connsiteY4" fmla="*/ 572315 h 742278"/>
              <a:gd name="connsiteX5" fmla="*/ 142597 w 493677"/>
              <a:gd name="connsiteY5" fmla="*/ 292915 h 742278"/>
              <a:gd name="connsiteX6" fmla="*/ 167997 w 493677"/>
              <a:gd name="connsiteY6" fmla="*/ 353240 h 742278"/>
              <a:gd name="connsiteX7" fmla="*/ 2897 w 493677"/>
              <a:gd name="connsiteY7" fmla="*/ 815 h 742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677" h="742278">
                <a:moveTo>
                  <a:pt x="2897" y="815"/>
                </a:moveTo>
                <a:cubicBezTo>
                  <a:pt x="29884" y="19865"/>
                  <a:pt x="286530" y="402982"/>
                  <a:pt x="329922" y="467540"/>
                </a:cubicBezTo>
                <a:cubicBezTo>
                  <a:pt x="373314" y="532098"/>
                  <a:pt x="236260" y="343186"/>
                  <a:pt x="263247" y="388165"/>
                </a:cubicBezTo>
                <a:cubicBezTo>
                  <a:pt x="290234" y="433144"/>
                  <a:pt x="475972" y="706723"/>
                  <a:pt x="491847" y="737415"/>
                </a:cubicBezTo>
                <a:cubicBezTo>
                  <a:pt x="507722" y="768107"/>
                  <a:pt x="416705" y="646398"/>
                  <a:pt x="358497" y="572315"/>
                </a:cubicBezTo>
                <a:cubicBezTo>
                  <a:pt x="300289" y="498232"/>
                  <a:pt x="174347" y="329427"/>
                  <a:pt x="142597" y="292915"/>
                </a:cubicBezTo>
                <a:cubicBezTo>
                  <a:pt x="110847" y="256403"/>
                  <a:pt x="190222" y="404040"/>
                  <a:pt x="167997" y="353240"/>
                </a:cubicBezTo>
                <a:cubicBezTo>
                  <a:pt x="145772" y="302440"/>
                  <a:pt x="-24090" y="-18235"/>
                  <a:pt x="2897" y="8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C27A8611-36A6-1130-B578-E12111EF375E}"/>
              </a:ext>
            </a:extLst>
          </p:cNvPr>
          <p:cNvSpPr/>
          <p:nvPr/>
        </p:nvSpPr>
        <p:spPr>
          <a:xfrm>
            <a:off x="7212837" y="7545421"/>
            <a:ext cx="97071" cy="465444"/>
          </a:xfrm>
          <a:custGeom>
            <a:avLst/>
            <a:gdLst>
              <a:gd name="connsiteX0" fmla="*/ 763 w 97071"/>
              <a:gd name="connsiteY0" fmla="*/ 1554 h 465444"/>
              <a:gd name="connsiteX1" fmla="*/ 80138 w 97071"/>
              <a:gd name="connsiteY1" fmla="*/ 344454 h 465444"/>
              <a:gd name="connsiteX2" fmla="*/ 96013 w 97071"/>
              <a:gd name="connsiteY2" fmla="*/ 465104 h 465444"/>
              <a:gd name="connsiteX3" fmla="*/ 92838 w 97071"/>
              <a:gd name="connsiteY3" fmla="*/ 376204 h 465444"/>
              <a:gd name="connsiteX4" fmla="*/ 70613 w 97071"/>
              <a:gd name="connsiteY4" fmla="*/ 246029 h 465444"/>
              <a:gd name="connsiteX5" fmla="*/ 70613 w 97071"/>
              <a:gd name="connsiteY5" fmla="*/ 277779 h 465444"/>
              <a:gd name="connsiteX6" fmla="*/ 35688 w 97071"/>
              <a:gd name="connsiteY6" fmla="*/ 144429 h 465444"/>
              <a:gd name="connsiteX7" fmla="*/ 38863 w 97071"/>
              <a:gd name="connsiteY7" fmla="*/ 214279 h 465444"/>
              <a:gd name="connsiteX8" fmla="*/ 763 w 97071"/>
              <a:gd name="connsiteY8" fmla="*/ 1554 h 46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071" h="465444">
                <a:moveTo>
                  <a:pt x="763" y="1554"/>
                </a:moveTo>
                <a:cubicBezTo>
                  <a:pt x="7642" y="23250"/>
                  <a:pt x="64263" y="267196"/>
                  <a:pt x="80138" y="344454"/>
                </a:cubicBezTo>
                <a:cubicBezTo>
                  <a:pt x="96013" y="421712"/>
                  <a:pt x="93896" y="459812"/>
                  <a:pt x="96013" y="465104"/>
                </a:cubicBezTo>
                <a:cubicBezTo>
                  <a:pt x="98130" y="470396"/>
                  <a:pt x="97071" y="412717"/>
                  <a:pt x="92838" y="376204"/>
                </a:cubicBezTo>
                <a:cubicBezTo>
                  <a:pt x="88605" y="339692"/>
                  <a:pt x="74317" y="262433"/>
                  <a:pt x="70613" y="246029"/>
                </a:cubicBezTo>
                <a:cubicBezTo>
                  <a:pt x="66909" y="229625"/>
                  <a:pt x="76434" y="294712"/>
                  <a:pt x="70613" y="277779"/>
                </a:cubicBezTo>
                <a:cubicBezTo>
                  <a:pt x="64792" y="260846"/>
                  <a:pt x="40980" y="155012"/>
                  <a:pt x="35688" y="144429"/>
                </a:cubicBezTo>
                <a:cubicBezTo>
                  <a:pt x="30396" y="133846"/>
                  <a:pt x="42038" y="236504"/>
                  <a:pt x="38863" y="214279"/>
                </a:cubicBezTo>
                <a:cubicBezTo>
                  <a:pt x="35688" y="192054"/>
                  <a:pt x="-6116" y="-20142"/>
                  <a:pt x="763" y="15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0576DC7F-6543-93FB-3D6A-79797C57D218}"/>
              </a:ext>
            </a:extLst>
          </p:cNvPr>
          <p:cNvSpPr/>
          <p:nvPr/>
        </p:nvSpPr>
        <p:spPr>
          <a:xfrm>
            <a:off x="7235251" y="7546163"/>
            <a:ext cx="93938" cy="529740"/>
          </a:xfrm>
          <a:custGeom>
            <a:avLst/>
            <a:gdLst>
              <a:gd name="connsiteX0" fmla="*/ 574 w 93938"/>
              <a:gd name="connsiteY0" fmla="*/ 812 h 529740"/>
              <a:gd name="connsiteX1" fmla="*/ 35499 w 93938"/>
              <a:gd name="connsiteY1" fmla="*/ 178612 h 529740"/>
              <a:gd name="connsiteX2" fmla="*/ 45024 w 93938"/>
              <a:gd name="connsiteY2" fmla="*/ 159562 h 529740"/>
              <a:gd name="connsiteX3" fmla="*/ 83124 w 93938"/>
              <a:gd name="connsiteY3" fmla="*/ 359587 h 529740"/>
              <a:gd name="connsiteX4" fmla="*/ 83124 w 93938"/>
              <a:gd name="connsiteY4" fmla="*/ 327837 h 529740"/>
              <a:gd name="connsiteX5" fmla="*/ 89474 w 93938"/>
              <a:gd name="connsiteY5" fmla="*/ 521512 h 529740"/>
              <a:gd name="connsiteX6" fmla="*/ 92649 w 93938"/>
              <a:gd name="connsiteY6" fmla="*/ 470712 h 529740"/>
              <a:gd name="connsiteX7" fmla="*/ 67249 w 93938"/>
              <a:gd name="connsiteY7" fmla="*/ 261162 h 529740"/>
              <a:gd name="connsiteX8" fmla="*/ 574 w 93938"/>
              <a:gd name="connsiteY8" fmla="*/ 812 h 52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938" h="529740">
                <a:moveTo>
                  <a:pt x="574" y="812"/>
                </a:moveTo>
                <a:cubicBezTo>
                  <a:pt x="-4718" y="-12946"/>
                  <a:pt x="28091" y="152154"/>
                  <a:pt x="35499" y="178612"/>
                </a:cubicBezTo>
                <a:cubicBezTo>
                  <a:pt x="42907" y="205070"/>
                  <a:pt x="37086" y="129399"/>
                  <a:pt x="45024" y="159562"/>
                </a:cubicBezTo>
                <a:cubicBezTo>
                  <a:pt x="52962" y="189725"/>
                  <a:pt x="76774" y="331541"/>
                  <a:pt x="83124" y="359587"/>
                </a:cubicBezTo>
                <a:cubicBezTo>
                  <a:pt x="89474" y="387633"/>
                  <a:pt x="82066" y="300850"/>
                  <a:pt x="83124" y="327837"/>
                </a:cubicBezTo>
                <a:cubicBezTo>
                  <a:pt x="84182" y="354824"/>
                  <a:pt x="87886" y="497699"/>
                  <a:pt x="89474" y="521512"/>
                </a:cubicBezTo>
                <a:cubicBezTo>
                  <a:pt x="91062" y="545325"/>
                  <a:pt x="96353" y="514104"/>
                  <a:pt x="92649" y="470712"/>
                </a:cubicBezTo>
                <a:cubicBezTo>
                  <a:pt x="88945" y="427320"/>
                  <a:pt x="79420" y="333129"/>
                  <a:pt x="67249" y="261162"/>
                </a:cubicBezTo>
                <a:cubicBezTo>
                  <a:pt x="55078" y="189195"/>
                  <a:pt x="5866" y="14570"/>
                  <a:pt x="574" y="8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924EFE8D-5EE1-1B2C-9F32-2673FDD714FA}"/>
              </a:ext>
            </a:extLst>
          </p:cNvPr>
          <p:cNvSpPr/>
          <p:nvPr/>
        </p:nvSpPr>
        <p:spPr>
          <a:xfrm>
            <a:off x="7351227" y="7701974"/>
            <a:ext cx="114469" cy="329541"/>
          </a:xfrm>
          <a:custGeom>
            <a:avLst/>
            <a:gdLst>
              <a:gd name="connsiteX0" fmla="*/ 113198 w 114469"/>
              <a:gd name="connsiteY0" fmla="*/ 576 h 329541"/>
              <a:gd name="connsiteX1" fmla="*/ 59223 w 114469"/>
              <a:gd name="connsiteY1" fmla="*/ 137101 h 329541"/>
              <a:gd name="connsiteX2" fmla="*/ 11598 w 114469"/>
              <a:gd name="connsiteY2" fmla="*/ 210126 h 329541"/>
              <a:gd name="connsiteX3" fmla="*/ 30648 w 114469"/>
              <a:gd name="connsiteY3" fmla="*/ 327601 h 329541"/>
              <a:gd name="connsiteX4" fmla="*/ 21123 w 114469"/>
              <a:gd name="connsiteY4" fmla="*/ 279976 h 329541"/>
              <a:gd name="connsiteX5" fmla="*/ 8423 w 114469"/>
              <a:gd name="connsiteY5" fmla="*/ 235526 h 329541"/>
              <a:gd name="connsiteX6" fmla="*/ 40173 w 114469"/>
              <a:gd name="connsiteY6" fmla="*/ 165676 h 329541"/>
              <a:gd name="connsiteX7" fmla="*/ 2073 w 114469"/>
              <a:gd name="connsiteY7" fmla="*/ 194251 h 329541"/>
              <a:gd name="connsiteX8" fmla="*/ 113198 w 114469"/>
              <a:gd name="connsiteY8" fmla="*/ 576 h 32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469" h="329541">
                <a:moveTo>
                  <a:pt x="113198" y="576"/>
                </a:moveTo>
                <a:cubicBezTo>
                  <a:pt x="122723" y="-8949"/>
                  <a:pt x="76156" y="102176"/>
                  <a:pt x="59223" y="137101"/>
                </a:cubicBezTo>
                <a:cubicBezTo>
                  <a:pt x="42290" y="172026"/>
                  <a:pt x="16360" y="178376"/>
                  <a:pt x="11598" y="210126"/>
                </a:cubicBezTo>
                <a:cubicBezTo>
                  <a:pt x="6836" y="241876"/>
                  <a:pt x="29061" y="315959"/>
                  <a:pt x="30648" y="327601"/>
                </a:cubicBezTo>
                <a:cubicBezTo>
                  <a:pt x="32235" y="339243"/>
                  <a:pt x="24827" y="295322"/>
                  <a:pt x="21123" y="279976"/>
                </a:cubicBezTo>
                <a:cubicBezTo>
                  <a:pt x="17419" y="264630"/>
                  <a:pt x="5248" y="254576"/>
                  <a:pt x="8423" y="235526"/>
                </a:cubicBezTo>
                <a:cubicBezTo>
                  <a:pt x="11598" y="216476"/>
                  <a:pt x="41231" y="172555"/>
                  <a:pt x="40173" y="165676"/>
                </a:cubicBezTo>
                <a:cubicBezTo>
                  <a:pt x="39115" y="158797"/>
                  <a:pt x="-10627" y="214888"/>
                  <a:pt x="2073" y="194251"/>
                </a:cubicBezTo>
                <a:cubicBezTo>
                  <a:pt x="14773" y="173614"/>
                  <a:pt x="103673" y="10101"/>
                  <a:pt x="113198" y="57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A93B938-D301-EB60-D389-21BF78A3C981}"/>
              </a:ext>
            </a:extLst>
          </p:cNvPr>
          <p:cNvSpPr/>
          <p:nvPr/>
        </p:nvSpPr>
        <p:spPr>
          <a:xfrm>
            <a:off x="7346823" y="7975246"/>
            <a:ext cx="32009" cy="424826"/>
          </a:xfrm>
          <a:custGeom>
            <a:avLst/>
            <a:gdLst>
              <a:gd name="connsiteX0" fmla="*/ 127 w 32009"/>
              <a:gd name="connsiteY0" fmla="*/ 354 h 424826"/>
              <a:gd name="connsiteX1" fmla="*/ 25527 w 32009"/>
              <a:gd name="connsiteY1" fmla="*/ 206729 h 424826"/>
              <a:gd name="connsiteX2" fmla="*/ 25527 w 32009"/>
              <a:gd name="connsiteY2" fmla="*/ 149579 h 424826"/>
              <a:gd name="connsiteX3" fmla="*/ 25527 w 32009"/>
              <a:gd name="connsiteY3" fmla="*/ 314679 h 424826"/>
              <a:gd name="connsiteX4" fmla="*/ 31877 w 32009"/>
              <a:gd name="connsiteY4" fmla="*/ 422629 h 424826"/>
              <a:gd name="connsiteX5" fmla="*/ 28702 w 32009"/>
              <a:gd name="connsiteY5" fmla="*/ 375004 h 424826"/>
              <a:gd name="connsiteX6" fmla="*/ 16002 w 32009"/>
              <a:gd name="connsiteY6" fmla="*/ 232129 h 424826"/>
              <a:gd name="connsiteX7" fmla="*/ 16002 w 32009"/>
              <a:gd name="connsiteY7" fmla="*/ 267054 h 424826"/>
              <a:gd name="connsiteX8" fmla="*/ 16002 w 32009"/>
              <a:gd name="connsiteY8" fmla="*/ 159104 h 424826"/>
              <a:gd name="connsiteX9" fmla="*/ 127 w 32009"/>
              <a:gd name="connsiteY9" fmla="*/ 354 h 424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009" h="424826">
                <a:moveTo>
                  <a:pt x="127" y="354"/>
                </a:moveTo>
                <a:cubicBezTo>
                  <a:pt x="1715" y="8292"/>
                  <a:pt x="21294" y="181858"/>
                  <a:pt x="25527" y="206729"/>
                </a:cubicBezTo>
                <a:cubicBezTo>
                  <a:pt x="29760" y="231600"/>
                  <a:pt x="25527" y="149579"/>
                  <a:pt x="25527" y="149579"/>
                </a:cubicBezTo>
                <a:cubicBezTo>
                  <a:pt x="25527" y="167571"/>
                  <a:pt x="24469" y="269171"/>
                  <a:pt x="25527" y="314679"/>
                </a:cubicBezTo>
                <a:cubicBezTo>
                  <a:pt x="26585" y="360187"/>
                  <a:pt x="31348" y="412575"/>
                  <a:pt x="31877" y="422629"/>
                </a:cubicBezTo>
                <a:cubicBezTo>
                  <a:pt x="32406" y="432683"/>
                  <a:pt x="31348" y="406754"/>
                  <a:pt x="28702" y="375004"/>
                </a:cubicBezTo>
                <a:cubicBezTo>
                  <a:pt x="26056" y="343254"/>
                  <a:pt x="18119" y="250121"/>
                  <a:pt x="16002" y="232129"/>
                </a:cubicBezTo>
                <a:cubicBezTo>
                  <a:pt x="13885" y="214137"/>
                  <a:pt x="16002" y="267054"/>
                  <a:pt x="16002" y="267054"/>
                </a:cubicBezTo>
                <a:cubicBezTo>
                  <a:pt x="16002" y="254883"/>
                  <a:pt x="19706" y="198262"/>
                  <a:pt x="16002" y="159104"/>
                </a:cubicBezTo>
                <a:cubicBezTo>
                  <a:pt x="12298" y="119946"/>
                  <a:pt x="-1461" y="-7584"/>
                  <a:pt x="127" y="3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CE36DD5D-F7ED-61E4-CD03-9ADA184AFD4F}"/>
              </a:ext>
            </a:extLst>
          </p:cNvPr>
          <p:cNvSpPr/>
          <p:nvPr/>
        </p:nvSpPr>
        <p:spPr>
          <a:xfrm>
            <a:off x="7369694" y="8001938"/>
            <a:ext cx="79363" cy="315341"/>
          </a:xfrm>
          <a:custGeom>
            <a:avLst/>
            <a:gdLst>
              <a:gd name="connsiteX0" fmla="*/ 15356 w 79363"/>
              <a:gd name="connsiteY0" fmla="*/ 5412 h 315341"/>
              <a:gd name="connsiteX1" fmla="*/ 18531 w 79363"/>
              <a:gd name="connsiteY1" fmla="*/ 199087 h 315341"/>
              <a:gd name="connsiteX2" fmla="*/ 21706 w 79363"/>
              <a:gd name="connsiteY2" fmla="*/ 154637 h 315341"/>
              <a:gd name="connsiteX3" fmla="*/ 78856 w 79363"/>
              <a:gd name="connsiteY3" fmla="*/ 313387 h 315341"/>
              <a:gd name="connsiteX4" fmla="*/ 47106 w 79363"/>
              <a:gd name="connsiteY4" fmla="*/ 237187 h 315341"/>
              <a:gd name="connsiteX5" fmla="*/ 2656 w 79363"/>
              <a:gd name="connsiteY5" fmla="*/ 148287 h 315341"/>
              <a:gd name="connsiteX6" fmla="*/ 5831 w 79363"/>
              <a:gd name="connsiteY6" fmla="*/ 59387 h 315341"/>
              <a:gd name="connsiteX7" fmla="*/ 15356 w 79363"/>
              <a:gd name="connsiteY7" fmla="*/ 5412 h 315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363" h="315341">
                <a:moveTo>
                  <a:pt x="15356" y="5412"/>
                </a:moveTo>
                <a:cubicBezTo>
                  <a:pt x="17473" y="28695"/>
                  <a:pt x="17473" y="174216"/>
                  <a:pt x="18531" y="199087"/>
                </a:cubicBezTo>
                <a:cubicBezTo>
                  <a:pt x="19589" y="223958"/>
                  <a:pt x="11652" y="135587"/>
                  <a:pt x="21706" y="154637"/>
                </a:cubicBezTo>
                <a:cubicBezTo>
                  <a:pt x="31760" y="173687"/>
                  <a:pt x="74623" y="299629"/>
                  <a:pt x="78856" y="313387"/>
                </a:cubicBezTo>
                <a:cubicBezTo>
                  <a:pt x="83089" y="327145"/>
                  <a:pt x="59806" y="264704"/>
                  <a:pt x="47106" y="237187"/>
                </a:cubicBezTo>
                <a:cubicBezTo>
                  <a:pt x="34406" y="209670"/>
                  <a:pt x="9535" y="177920"/>
                  <a:pt x="2656" y="148287"/>
                </a:cubicBezTo>
                <a:cubicBezTo>
                  <a:pt x="-4223" y="118654"/>
                  <a:pt x="4244" y="78437"/>
                  <a:pt x="5831" y="59387"/>
                </a:cubicBezTo>
                <a:cubicBezTo>
                  <a:pt x="7418" y="40337"/>
                  <a:pt x="13239" y="-17871"/>
                  <a:pt x="15356" y="54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7F1035A7-0245-AABC-128B-9425EA3FA83A}"/>
              </a:ext>
            </a:extLst>
          </p:cNvPr>
          <p:cNvSpPr/>
          <p:nvPr/>
        </p:nvSpPr>
        <p:spPr>
          <a:xfrm>
            <a:off x="6997680" y="7343557"/>
            <a:ext cx="197109" cy="661642"/>
          </a:xfrm>
          <a:custGeom>
            <a:avLst/>
            <a:gdLst>
              <a:gd name="connsiteX0" fmla="*/ 20 w 197109"/>
              <a:gd name="connsiteY0" fmla="*/ 218 h 661642"/>
              <a:gd name="connsiteX1" fmla="*/ 47645 w 197109"/>
              <a:gd name="connsiteY1" fmla="*/ 203418 h 661642"/>
              <a:gd name="connsiteX2" fmla="*/ 47645 w 197109"/>
              <a:gd name="connsiteY2" fmla="*/ 165318 h 661642"/>
              <a:gd name="connsiteX3" fmla="*/ 82570 w 197109"/>
              <a:gd name="connsiteY3" fmla="*/ 301843 h 661642"/>
              <a:gd name="connsiteX4" fmla="*/ 123845 w 197109"/>
              <a:gd name="connsiteY4" fmla="*/ 460593 h 661642"/>
              <a:gd name="connsiteX5" fmla="*/ 114320 w 197109"/>
              <a:gd name="connsiteY5" fmla="*/ 432018 h 661642"/>
              <a:gd name="connsiteX6" fmla="*/ 196870 w 197109"/>
              <a:gd name="connsiteY6" fmla="*/ 660618 h 661642"/>
              <a:gd name="connsiteX7" fmla="*/ 136545 w 197109"/>
              <a:gd name="connsiteY7" fmla="*/ 505043 h 661642"/>
              <a:gd name="connsiteX8" fmla="*/ 53995 w 197109"/>
              <a:gd name="connsiteY8" fmla="*/ 247868 h 661642"/>
              <a:gd name="connsiteX9" fmla="*/ 20 w 197109"/>
              <a:gd name="connsiteY9" fmla="*/ 218 h 66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7109" h="661642">
                <a:moveTo>
                  <a:pt x="20" y="218"/>
                </a:moveTo>
                <a:cubicBezTo>
                  <a:pt x="-1038" y="-7190"/>
                  <a:pt x="39708" y="175902"/>
                  <a:pt x="47645" y="203418"/>
                </a:cubicBezTo>
                <a:cubicBezTo>
                  <a:pt x="55582" y="230934"/>
                  <a:pt x="41824" y="148914"/>
                  <a:pt x="47645" y="165318"/>
                </a:cubicBezTo>
                <a:cubicBezTo>
                  <a:pt x="53466" y="181722"/>
                  <a:pt x="69870" y="252631"/>
                  <a:pt x="82570" y="301843"/>
                </a:cubicBezTo>
                <a:cubicBezTo>
                  <a:pt x="95270" y="351055"/>
                  <a:pt x="118553" y="438897"/>
                  <a:pt x="123845" y="460593"/>
                </a:cubicBezTo>
                <a:cubicBezTo>
                  <a:pt x="129137" y="482289"/>
                  <a:pt x="102149" y="398681"/>
                  <a:pt x="114320" y="432018"/>
                </a:cubicBezTo>
                <a:cubicBezTo>
                  <a:pt x="126491" y="465355"/>
                  <a:pt x="193166" y="648447"/>
                  <a:pt x="196870" y="660618"/>
                </a:cubicBezTo>
                <a:cubicBezTo>
                  <a:pt x="200574" y="672789"/>
                  <a:pt x="160358" y="573835"/>
                  <a:pt x="136545" y="505043"/>
                </a:cubicBezTo>
                <a:cubicBezTo>
                  <a:pt x="112733" y="436251"/>
                  <a:pt x="73574" y="327772"/>
                  <a:pt x="53995" y="247868"/>
                </a:cubicBezTo>
                <a:cubicBezTo>
                  <a:pt x="34416" y="167964"/>
                  <a:pt x="1078" y="7626"/>
                  <a:pt x="20" y="2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AB310382-2088-8ABF-6D6B-D8D63DD5586B}"/>
              </a:ext>
            </a:extLst>
          </p:cNvPr>
          <p:cNvSpPr/>
          <p:nvPr/>
        </p:nvSpPr>
        <p:spPr>
          <a:xfrm>
            <a:off x="7069964" y="7675635"/>
            <a:ext cx="103868" cy="332328"/>
          </a:xfrm>
          <a:custGeom>
            <a:avLst/>
            <a:gdLst>
              <a:gd name="connsiteX0" fmla="*/ 761 w 103868"/>
              <a:gd name="connsiteY0" fmla="*/ 1515 h 332328"/>
              <a:gd name="connsiteX1" fmla="*/ 102361 w 103868"/>
              <a:gd name="connsiteY1" fmla="*/ 325365 h 332328"/>
              <a:gd name="connsiteX2" fmla="*/ 57911 w 103868"/>
              <a:gd name="connsiteY2" fmla="*/ 207890 h 332328"/>
              <a:gd name="connsiteX3" fmla="*/ 761 w 103868"/>
              <a:gd name="connsiteY3" fmla="*/ 1515 h 33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868" h="332328">
                <a:moveTo>
                  <a:pt x="761" y="1515"/>
                </a:moveTo>
                <a:cubicBezTo>
                  <a:pt x="8169" y="21094"/>
                  <a:pt x="92836" y="290969"/>
                  <a:pt x="102361" y="325365"/>
                </a:cubicBezTo>
                <a:cubicBezTo>
                  <a:pt x="111886" y="359761"/>
                  <a:pt x="73786" y="258161"/>
                  <a:pt x="57911" y="207890"/>
                </a:cubicBezTo>
                <a:cubicBezTo>
                  <a:pt x="42036" y="157619"/>
                  <a:pt x="-6647" y="-18064"/>
                  <a:pt x="761" y="15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DBAF315E-E9DE-8A53-74BC-10C2CF9F7A49}"/>
              </a:ext>
            </a:extLst>
          </p:cNvPr>
          <p:cNvSpPr/>
          <p:nvPr/>
        </p:nvSpPr>
        <p:spPr>
          <a:xfrm>
            <a:off x="7695528" y="7946171"/>
            <a:ext cx="162928" cy="383826"/>
          </a:xfrm>
          <a:custGeom>
            <a:avLst/>
            <a:gdLst>
              <a:gd name="connsiteX0" fmla="*/ 162597 w 162928"/>
              <a:gd name="connsiteY0" fmla="*/ 854 h 383826"/>
              <a:gd name="connsiteX1" fmla="*/ 45122 w 162928"/>
              <a:gd name="connsiteY1" fmla="*/ 181829 h 383826"/>
              <a:gd name="connsiteX2" fmla="*/ 57822 w 162928"/>
              <a:gd name="connsiteY2" fmla="*/ 153254 h 383826"/>
              <a:gd name="connsiteX3" fmla="*/ 672 w 162928"/>
              <a:gd name="connsiteY3" fmla="*/ 381854 h 383826"/>
              <a:gd name="connsiteX4" fmla="*/ 29247 w 162928"/>
              <a:gd name="connsiteY4" fmla="*/ 258029 h 383826"/>
              <a:gd name="connsiteX5" fmla="*/ 70522 w 162928"/>
              <a:gd name="connsiteY5" fmla="*/ 153254 h 383826"/>
              <a:gd name="connsiteX6" fmla="*/ 54647 w 162928"/>
              <a:gd name="connsiteY6" fmla="*/ 169129 h 383826"/>
              <a:gd name="connsiteX7" fmla="*/ 80047 w 162928"/>
              <a:gd name="connsiteY7" fmla="*/ 115154 h 383826"/>
              <a:gd name="connsiteX8" fmla="*/ 162597 w 162928"/>
              <a:gd name="connsiteY8" fmla="*/ 854 h 383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928" h="383826">
                <a:moveTo>
                  <a:pt x="162597" y="854"/>
                </a:moveTo>
                <a:cubicBezTo>
                  <a:pt x="156776" y="11966"/>
                  <a:pt x="62585" y="156429"/>
                  <a:pt x="45122" y="181829"/>
                </a:cubicBezTo>
                <a:cubicBezTo>
                  <a:pt x="27659" y="207229"/>
                  <a:pt x="65230" y="119917"/>
                  <a:pt x="57822" y="153254"/>
                </a:cubicBezTo>
                <a:cubicBezTo>
                  <a:pt x="50414" y="186591"/>
                  <a:pt x="5435" y="364391"/>
                  <a:pt x="672" y="381854"/>
                </a:cubicBezTo>
                <a:cubicBezTo>
                  <a:pt x="-4091" y="399317"/>
                  <a:pt x="17605" y="296129"/>
                  <a:pt x="29247" y="258029"/>
                </a:cubicBezTo>
                <a:cubicBezTo>
                  <a:pt x="40889" y="219929"/>
                  <a:pt x="66289" y="168071"/>
                  <a:pt x="70522" y="153254"/>
                </a:cubicBezTo>
                <a:cubicBezTo>
                  <a:pt x="74755" y="138437"/>
                  <a:pt x="53059" y="175479"/>
                  <a:pt x="54647" y="169129"/>
                </a:cubicBezTo>
                <a:cubicBezTo>
                  <a:pt x="56234" y="162779"/>
                  <a:pt x="64172" y="140025"/>
                  <a:pt x="80047" y="115154"/>
                </a:cubicBezTo>
                <a:cubicBezTo>
                  <a:pt x="95922" y="90283"/>
                  <a:pt x="168418" y="-10258"/>
                  <a:pt x="162597" y="8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DD6709E5-6BAC-5B98-3BD6-06DCC3AA2496}"/>
              </a:ext>
            </a:extLst>
          </p:cNvPr>
          <p:cNvSpPr/>
          <p:nvPr/>
        </p:nvSpPr>
        <p:spPr>
          <a:xfrm>
            <a:off x="7651743" y="7934324"/>
            <a:ext cx="177809" cy="315567"/>
          </a:xfrm>
          <a:custGeom>
            <a:avLst/>
            <a:gdLst>
              <a:gd name="connsiteX0" fmla="*/ 177807 w 177809"/>
              <a:gd name="connsiteY0" fmla="*/ 1 h 315567"/>
              <a:gd name="connsiteX1" fmla="*/ 85732 w 177809"/>
              <a:gd name="connsiteY1" fmla="*/ 149226 h 315567"/>
              <a:gd name="connsiteX2" fmla="*/ 31757 w 177809"/>
              <a:gd name="connsiteY2" fmla="*/ 307976 h 315567"/>
              <a:gd name="connsiteX3" fmla="*/ 31757 w 177809"/>
              <a:gd name="connsiteY3" fmla="*/ 279401 h 315567"/>
              <a:gd name="connsiteX4" fmla="*/ 7 w 177809"/>
              <a:gd name="connsiteY4" fmla="*/ 184151 h 315567"/>
              <a:gd name="connsiteX5" fmla="*/ 34932 w 177809"/>
              <a:gd name="connsiteY5" fmla="*/ 273051 h 315567"/>
              <a:gd name="connsiteX6" fmla="*/ 53982 w 177809"/>
              <a:gd name="connsiteY6" fmla="*/ 196851 h 315567"/>
              <a:gd name="connsiteX7" fmla="*/ 88907 w 177809"/>
              <a:gd name="connsiteY7" fmla="*/ 146051 h 315567"/>
              <a:gd name="connsiteX8" fmla="*/ 177807 w 177809"/>
              <a:gd name="connsiteY8" fmla="*/ 1 h 315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09" h="315567">
                <a:moveTo>
                  <a:pt x="177807" y="1"/>
                </a:moveTo>
                <a:cubicBezTo>
                  <a:pt x="177278" y="530"/>
                  <a:pt x="110074" y="97897"/>
                  <a:pt x="85732" y="149226"/>
                </a:cubicBezTo>
                <a:cubicBezTo>
                  <a:pt x="61390" y="200555"/>
                  <a:pt x="40753" y="286280"/>
                  <a:pt x="31757" y="307976"/>
                </a:cubicBezTo>
                <a:cubicBezTo>
                  <a:pt x="22761" y="329672"/>
                  <a:pt x="37049" y="300038"/>
                  <a:pt x="31757" y="279401"/>
                </a:cubicBezTo>
                <a:cubicBezTo>
                  <a:pt x="26465" y="258764"/>
                  <a:pt x="-522" y="185209"/>
                  <a:pt x="7" y="184151"/>
                </a:cubicBezTo>
                <a:cubicBezTo>
                  <a:pt x="536" y="183093"/>
                  <a:pt x="25936" y="270934"/>
                  <a:pt x="34932" y="273051"/>
                </a:cubicBezTo>
                <a:cubicBezTo>
                  <a:pt x="43928" y="275168"/>
                  <a:pt x="44986" y="218018"/>
                  <a:pt x="53982" y="196851"/>
                </a:cubicBezTo>
                <a:cubicBezTo>
                  <a:pt x="62978" y="175684"/>
                  <a:pt x="71444" y="173568"/>
                  <a:pt x="88907" y="146051"/>
                </a:cubicBezTo>
                <a:cubicBezTo>
                  <a:pt x="106369" y="118534"/>
                  <a:pt x="178336" y="-528"/>
                  <a:pt x="177807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C23EDC9B-9511-2D71-744C-B64250562634}"/>
              </a:ext>
            </a:extLst>
          </p:cNvPr>
          <p:cNvSpPr/>
          <p:nvPr/>
        </p:nvSpPr>
        <p:spPr>
          <a:xfrm>
            <a:off x="7321454" y="7959580"/>
            <a:ext cx="36249" cy="425661"/>
          </a:xfrm>
          <a:custGeom>
            <a:avLst/>
            <a:gdLst>
              <a:gd name="connsiteX0" fmla="*/ 31846 w 36249"/>
              <a:gd name="connsiteY0" fmla="*/ 145 h 425661"/>
              <a:gd name="connsiteX1" fmla="*/ 3271 w 36249"/>
              <a:gd name="connsiteY1" fmla="*/ 216045 h 425661"/>
              <a:gd name="connsiteX2" fmla="*/ 9621 w 36249"/>
              <a:gd name="connsiteY2" fmla="*/ 187470 h 425661"/>
              <a:gd name="connsiteX3" fmla="*/ 12796 w 36249"/>
              <a:gd name="connsiteY3" fmla="*/ 273195 h 425661"/>
              <a:gd name="connsiteX4" fmla="*/ 15971 w 36249"/>
              <a:gd name="connsiteY4" fmla="*/ 228745 h 425661"/>
              <a:gd name="connsiteX5" fmla="*/ 31846 w 36249"/>
              <a:gd name="connsiteY5" fmla="*/ 346220 h 425661"/>
              <a:gd name="connsiteX6" fmla="*/ 28671 w 36249"/>
              <a:gd name="connsiteY6" fmla="*/ 425595 h 425661"/>
              <a:gd name="connsiteX7" fmla="*/ 35021 w 36249"/>
              <a:gd name="connsiteY7" fmla="*/ 333520 h 425661"/>
              <a:gd name="connsiteX8" fmla="*/ 96 w 36249"/>
              <a:gd name="connsiteY8" fmla="*/ 184295 h 425661"/>
              <a:gd name="connsiteX9" fmla="*/ 31846 w 36249"/>
              <a:gd name="connsiteY9" fmla="*/ 145 h 425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249" h="425661">
                <a:moveTo>
                  <a:pt x="31846" y="145"/>
                </a:moveTo>
                <a:cubicBezTo>
                  <a:pt x="32375" y="5437"/>
                  <a:pt x="6975" y="184824"/>
                  <a:pt x="3271" y="216045"/>
                </a:cubicBezTo>
                <a:cubicBezTo>
                  <a:pt x="-433" y="247266"/>
                  <a:pt x="8033" y="177945"/>
                  <a:pt x="9621" y="187470"/>
                </a:cubicBezTo>
                <a:cubicBezTo>
                  <a:pt x="11208" y="196995"/>
                  <a:pt x="11738" y="266316"/>
                  <a:pt x="12796" y="273195"/>
                </a:cubicBezTo>
                <a:cubicBezTo>
                  <a:pt x="13854" y="280074"/>
                  <a:pt x="12796" y="216574"/>
                  <a:pt x="15971" y="228745"/>
                </a:cubicBezTo>
                <a:cubicBezTo>
                  <a:pt x="19146" y="240916"/>
                  <a:pt x="29729" y="313412"/>
                  <a:pt x="31846" y="346220"/>
                </a:cubicBezTo>
                <a:cubicBezTo>
                  <a:pt x="33963" y="379028"/>
                  <a:pt x="28142" y="427712"/>
                  <a:pt x="28671" y="425595"/>
                </a:cubicBezTo>
                <a:cubicBezTo>
                  <a:pt x="29200" y="423478"/>
                  <a:pt x="39784" y="373737"/>
                  <a:pt x="35021" y="333520"/>
                </a:cubicBezTo>
                <a:cubicBezTo>
                  <a:pt x="30258" y="293303"/>
                  <a:pt x="2213" y="233507"/>
                  <a:pt x="96" y="184295"/>
                </a:cubicBezTo>
                <a:cubicBezTo>
                  <a:pt x="-2021" y="135083"/>
                  <a:pt x="31317" y="-5147"/>
                  <a:pt x="31846" y="14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7FFE0494-95A3-8924-06C9-D45F052ADC3A}"/>
              </a:ext>
            </a:extLst>
          </p:cNvPr>
          <p:cNvSpPr/>
          <p:nvPr/>
        </p:nvSpPr>
        <p:spPr>
          <a:xfrm>
            <a:off x="7578394" y="8232596"/>
            <a:ext cx="165440" cy="727762"/>
          </a:xfrm>
          <a:custGeom>
            <a:avLst/>
            <a:gdLst>
              <a:gd name="connsiteX0" fmla="*/ 165431 w 165440"/>
              <a:gd name="connsiteY0" fmla="*/ 179 h 727762"/>
              <a:gd name="connsiteX1" fmla="*/ 57481 w 165440"/>
              <a:gd name="connsiteY1" fmla="*/ 285929 h 727762"/>
              <a:gd name="connsiteX2" fmla="*/ 63831 w 165440"/>
              <a:gd name="connsiteY2" fmla="*/ 238304 h 727762"/>
              <a:gd name="connsiteX3" fmla="*/ 38431 w 165440"/>
              <a:gd name="connsiteY3" fmla="*/ 365304 h 727762"/>
              <a:gd name="connsiteX4" fmla="*/ 331 w 165440"/>
              <a:gd name="connsiteY4" fmla="*/ 549454 h 727762"/>
              <a:gd name="connsiteX5" fmla="*/ 19381 w 165440"/>
              <a:gd name="connsiteY5" fmla="*/ 470079 h 727762"/>
              <a:gd name="connsiteX6" fmla="*/ 9856 w 165440"/>
              <a:gd name="connsiteY6" fmla="*/ 603429 h 727762"/>
              <a:gd name="connsiteX7" fmla="*/ 9856 w 165440"/>
              <a:gd name="connsiteY7" fmla="*/ 727254 h 727762"/>
              <a:gd name="connsiteX8" fmla="*/ 13031 w 165440"/>
              <a:gd name="connsiteY8" fmla="*/ 641529 h 727762"/>
              <a:gd name="connsiteX9" fmla="*/ 16206 w 165440"/>
              <a:gd name="connsiteY9" fmla="*/ 501829 h 727762"/>
              <a:gd name="connsiteX10" fmla="*/ 60656 w 165440"/>
              <a:gd name="connsiteY10" fmla="*/ 311329 h 727762"/>
              <a:gd name="connsiteX11" fmla="*/ 25731 w 165440"/>
              <a:gd name="connsiteY11" fmla="*/ 365304 h 727762"/>
              <a:gd name="connsiteX12" fmla="*/ 82881 w 165440"/>
              <a:gd name="connsiteY12" fmla="*/ 162104 h 727762"/>
              <a:gd name="connsiteX13" fmla="*/ 51131 w 165440"/>
              <a:gd name="connsiteY13" fmla="*/ 241479 h 727762"/>
              <a:gd name="connsiteX14" fmla="*/ 165431 w 165440"/>
              <a:gd name="connsiteY14" fmla="*/ 179 h 727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5440" h="727762">
                <a:moveTo>
                  <a:pt x="165431" y="179"/>
                </a:moveTo>
                <a:cubicBezTo>
                  <a:pt x="166489" y="7587"/>
                  <a:pt x="74414" y="246242"/>
                  <a:pt x="57481" y="285929"/>
                </a:cubicBezTo>
                <a:cubicBezTo>
                  <a:pt x="40548" y="325616"/>
                  <a:pt x="67006" y="225075"/>
                  <a:pt x="63831" y="238304"/>
                </a:cubicBezTo>
                <a:cubicBezTo>
                  <a:pt x="60656" y="251533"/>
                  <a:pt x="49014" y="313446"/>
                  <a:pt x="38431" y="365304"/>
                </a:cubicBezTo>
                <a:cubicBezTo>
                  <a:pt x="27848" y="417162"/>
                  <a:pt x="3506" y="531992"/>
                  <a:pt x="331" y="549454"/>
                </a:cubicBezTo>
                <a:cubicBezTo>
                  <a:pt x="-2844" y="566917"/>
                  <a:pt x="17794" y="461083"/>
                  <a:pt x="19381" y="470079"/>
                </a:cubicBezTo>
                <a:cubicBezTo>
                  <a:pt x="20968" y="479075"/>
                  <a:pt x="11443" y="560567"/>
                  <a:pt x="9856" y="603429"/>
                </a:cubicBezTo>
                <a:cubicBezTo>
                  <a:pt x="8269" y="646291"/>
                  <a:pt x="9327" y="720904"/>
                  <a:pt x="9856" y="727254"/>
                </a:cubicBezTo>
                <a:cubicBezTo>
                  <a:pt x="10385" y="733604"/>
                  <a:pt x="11973" y="679100"/>
                  <a:pt x="13031" y="641529"/>
                </a:cubicBezTo>
                <a:cubicBezTo>
                  <a:pt x="14089" y="603958"/>
                  <a:pt x="8269" y="556862"/>
                  <a:pt x="16206" y="501829"/>
                </a:cubicBezTo>
                <a:cubicBezTo>
                  <a:pt x="24143" y="446796"/>
                  <a:pt x="59069" y="334083"/>
                  <a:pt x="60656" y="311329"/>
                </a:cubicBezTo>
                <a:cubicBezTo>
                  <a:pt x="62243" y="288575"/>
                  <a:pt x="22027" y="390175"/>
                  <a:pt x="25731" y="365304"/>
                </a:cubicBezTo>
                <a:cubicBezTo>
                  <a:pt x="29435" y="340433"/>
                  <a:pt x="78648" y="182741"/>
                  <a:pt x="82881" y="162104"/>
                </a:cubicBezTo>
                <a:cubicBezTo>
                  <a:pt x="87114" y="141467"/>
                  <a:pt x="36844" y="265821"/>
                  <a:pt x="51131" y="241479"/>
                </a:cubicBezTo>
                <a:cubicBezTo>
                  <a:pt x="65418" y="217137"/>
                  <a:pt x="164373" y="-7229"/>
                  <a:pt x="165431" y="17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19322B32-1E7E-964A-B700-AC9435D4F3BA}"/>
              </a:ext>
            </a:extLst>
          </p:cNvPr>
          <p:cNvSpPr/>
          <p:nvPr/>
        </p:nvSpPr>
        <p:spPr>
          <a:xfrm>
            <a:off x="7384715" y="8387413"/>
            <a:ext cx="76433" cy="445454"/>
          </a:xfrm>
          <a:custGeom>
            <a:avLst/>
            <a:gdLst>
              <a:gd name="connsiteX0" fmla="*/ 335 w 76433"/>
              <a:gd name="connsiteY0" fmla="*/ 937 h 445454"/>
              <a:gd name="connsiteX1" fmla="*/ 44785 w 76433"/>
              <a:gd name="connsiteY1" fmla="*/ 248587 h 445454"/>
              <a:gd name="connsiteX2" fmla="*/ 70185 w 76433"/>
              <a:gd name="connsiteY2" fmla="*/ 442262 h 445454"/>
              <a:gd name="connsiteX3" fmla="*/ 70185 w 76433"/>
              <a:gd name="connsiteY3" fmla="*/ 343837 h 445454"/>
              <a:gd name="connsiteX4" fmla="*/ 335 w 76433"/>
              <a:gd name="connsiteY4" fmla="*/ 937 h 44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33" h="445454">
                <a:moveTo>
                  <a:pt x="335" y="937"/>
                </a:moveTo>
                <a:cubicBezTo>
                  <a:pt x="-3898" y="-14938"/>
                  <a:pt x="33143" y="175033"/>
                  <a:pt x="44785" y="248587"/>
                </a:cubicBezTo>
                <a:cubicBezTo>
                  <a:pt x="56427" y="322141"/>
                  <a:pt x="65952" y="426387"/>
                  <a:pt x="70185" y="442262"/>
                </a:cubicBezTo>
                <a:cubicBezTo>
                  <a:pt x="74418" y="458137"/>
                  <a:pt x="81827" y="413158"/>
                  <a:pt x="70185" y="343837"/>
                </a:cubicBezTo>
                <a:cubicBezTo>
                  <a:pt x="58543" y="274516"/>
                  <a:pt x="4568" y="16812"/>
                  <a:pt x="335" y="93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E2A5E1E1-3A4F-A589-A3AA-ADE663F5E7F5}"/>
              </a:ext>
            </a:extLst>
          </p:cNvPr>
          <p:cNvSpPr/>
          <p:nvPr/>
        </p:nvSpPr>
        <p:spPr>
          <a:xfrm>
            <a:off x="7185025" y="8042201"/>
            <a:ext cx="99359" cy="401409"/>
          </a:xfrm>
          <a:custGeom>
            <a:avLst/>
            <a:gdLst>
              <a:gd name="connsiteX0" fmla="*/ 0 w 99359"/>
              <a:gd name="connsiteY0" fmla="*/ 74 h 401409"/>
              <a:gd name="connsiteX1" fmla="*/ 28575 w 99359"/>
              <a:gd name="connsiteY1" fmla="*/ 181049 h 401409"/>
              <a:gd name="connsiteX2" fmla="*/ 38100 w 99359"/>
              <a:gd name="connsiteY2" fmla="*/ 120724 h 401409"/>
              <a:gd name="connsiteX3" fmla="*/ 47625 w 99359"/>
              <a:gd name="connsiteY3" fmla="*/ 266774 h 401409"/>
              <a:gd name="connsiteX4" fmla="*/ 50800 w 99359"/>
              <a:gd name="connsiteY4" fmla="*/ 196924 h 401409"/>
              <a:gd name="connsiteX5" fmla="*/ 63500 w 99359"/>
              <a:gd name="connsiteY5" fmla="*/ 273124 h 401409"/>
              <a:gd name="connsiteX6" fmla="*/ 98425 w 99359"/>
              <a:gd name="connsiteY6" fmla="*/ 400124 h 401409"/>
              <a:gd name="connsiteX7" fmla="*/ 85725 w 99359"/>
              <a:gd name="connsiteY7" fmla="*/ 327099 h 401409"/>
              <a:gd name="connsiteX8" fmla="*/ 47625 w 99359"/>
              <a:gd name="connsiteY8" fmla="*/ 146124 h 401409"/>
              <a:gd name="connsiteX9" fmla="*/ 44450 w 99359"/>
              <a:gd name="connsiteY9" fmla="*/ 206449 h 401409"/>
              <a:gd name="connsiteX10" fmla="*/ 28575 w 99359"/>
              <a:gd name="connsiteY10" fmla="*/ 158824 h 401409"/>
              <a:gd name="connsiteX11" fmla="*/ 0 w 99359"/>
              <a:gd name="connsiteY11" fmla="*/ 74 h 401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9359" h="401409">
                <a:moveTo>
                  <a:pt x="0" y="74"/>
                </a:moveTo>
                <a:cubicBezTo>
                  <a:pt x="0" y="3778"/>
                  <a:pt x="22225" y="160941"/>
                  <a:pt x="28575" y="181049"/>
                </a:cubicBezTo>
                <a:cubicBezTo>
                  <a:pt x="34925" y="201157"/>
                  <a:pt x="34925" y="106437"/>
                  <a:pt x="38100" y="120724"/>
                </a:cubicBezTo>
                <a:cubicBezTo>
                  <a:pt x="41275" y="135011"/>
                  <a:pt x="45508" y="254074"/>
                  <a:pt x="47625" y="266774"/>
                </a:cubicBezTo>
                <a:cubicBezTo>
                  <a:pt x="49742" y="279474"/>
                  <a:pt x="48154" y="195866"/>
                  <a:pt x="50800" y="196924"/>
                </a:cubicBezTo>
                <a:cubicBezTo>
                  <a:pt x="53446" y="197982"/>
                  <a:pt x="55563" y="239257"/>
                  <a:pt x="63500" y="273124"/>
                </a:cubicBezTo>
                <a:cubicBezTo>
                  <a:pt x="71438" y="306991"/>
                  <a:pt x="94721" y="391128"/>
                  <a:pt x="98425" y="400124"/>
                </a:cubicBezTo>
                <a:cubicBezTo>
                  <a:pt x="102129" y="409120"/>
                  <a:pt x="94192" y="369432"/>
                  <a:pt x="85725" y="327099"/>
                </a:cubicBezTo>
                <a:cubicBezTo>
                  <a:pt x="77258" y="284766"/>
                  <a:pt x="54504" y="166232"/>
                  <a:pt x="47625" y="146124"/>
                </a:cubicBezTo>
                <a:cubicBezTo>
                  <a:pt x="40746" y="126016"/>
                  <a:pt x="47625" y="204332"/>
                  <a:pt x="44450" y="206449"/>
                </a:cubicBezTo>
                <a:cubicBezTo>
                  <a:pt x="41275" y="208566"/>
                  <a:pt x="31750" y="186341"/>
                  <a:pt x="28575" y="158824"/>
                </a:cubicBezTo>
                <a:cubicBezTo>
                  <a:pt x="25400" y="131307"/>
                  <a:pt x="0" y="-3630"/>
                  <a:pt x="0" y="7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6CC61B3B-F2A8-F010-8B15-417BECEB9F7D}"/>
              </a:ext>
            </a:extLst>
          </p:cNvPr>
          <p:cNvSpPr/>
          <p:nvPr/>
        </p:nvSpPr>
        <p:spPr>
          <a:xfrm>
            <a:off x="7184994" y="7972245"/>
            <a:ext cx="181143" cy="877821"/>
          </a:xfrm>
          <a:custGeom>
            <a:avLst/>
            <a:gdLst>
              <a:gd name="connsiteX0" fmla="*/ 31 w 181143"/>
              <a:gd name="connsiteY0" fmla="*/ 180 h 877821"/>
              <a:gd name="connsiteX1" fmla="*/ 69881 w 181143"/>
              <a:gd name="connsiteY1" fmla="*/ 216080 h 877821"/>
              <a:gd name="connsiteX2" fmla="*/ 69881 w 181143"/>
              <a:gd name="connsiteY2" fmla="*/ 187505 h 877821"/>
              <a:gd name="connsiteX3" fmla="*/ 95281 w 181143"/>
              <a:gd name="connsiteY3" fmla="*/ 368480 h 877821"/>
              <a:gd name="connsiteX4" fmla="*/ 146081 w 181143"/>
              <a:gd name="connsiteY4" fmla="*/ 546280 h 877821"/>
              <a:gd name="connsiteX5" fmla="*/ 139731 w 181143"/>
              <a:gd name="connsiteY5" fmla="*/ 479605 h 877821"/>
              <a:gd name="connsiteX6" fmla="*/ 152431 w 181143"/>
              <a:gd name="connsiteY6" fmla="*/ 571680 h 877821"/>
              <a:gd name="connsiteX7" fmla="*/ 146081 w 181143"/>
              <a:gd name="connsiteY7" fmla="*/ 641530 h 877821"/>
              <a:gd name="connsiteX8" fmla="*/ 158781 w 181143"/>
              <a:gd name="connsiteY8" fmla="*/ 600255 h 877821"/>
              <a:gd name="connsiteX9" fmla="*/ 181006 w 181143"/>
              <a:gd name="connsiteY9" fmla="*/ 717730 h 877821"/>
              <a:gd name="connsiteX10" fmla="*/ 168306 w 181143"/>
              <a:gd name="connsiteY10" fmla="*/ 816155 h 877821"/>
              <a:gd name="connsiteX11" fmla="*/ 171481 w 181143"/>
              <a:gd name="connsiteY11" fmla="*/ 876480 h 877821"/>
              <a:gd name="connsiteX12" fmla="*/ 171481 w 181143"/>
              <a:gd name="connsiteY12" fmla="*/ 759005 h 877821"/>
              <a:gd name="connsiteX13" fmla="*/ 168306 w 181143"/>
              <a:gd name="connsiteY13" fmla="*/ 651055 h 877821"/>
              <a:gd name="connsiteX14" fmla="*/ 152431 w 181143"/>
              <a:gd name="connsiteY14" fmla="*/ 470080 h 877821"/>
              <a:gd name="connsiteX15" fmla="*/ 127031 w 181143"/>
              <a:gd name="connsiteY15" fmla="*/ 451030 h 877821"/>
              <a:gd name="connsiteX16" fmla="*/ 79406 w 181143"/>
              <a:gd name="connsiteY16" fmla="*/ 257355 h 877821"/>
              <a:gd name="connsiteX17" fmla="*/ 31 w 181143"/>
              <a:gd name="connsiteY17" fmla="*/ 180 h 87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1143" h="877821">
                <a:moveTo>
                  <a:pt x="31" y="180"/>
                </a:moveTo>
                <a:cubicBezTo>
                  <a:pt x="-1556" y="-6699"/>
                  <a:pt x="58239" y="184859"/>
                  <a:pt x="69881" y="216080"/>
                </a:cubicBezTo>
                <a:cubicBezTo>
                  <a:pt x="81523" y="247301"/>
                  <a:pt x="65648" y="162105"/>
                  <a:pt x="69881" y="187505"/>
                </a:cubicBezTo>
                <a:cubicBezTo>
                  <a:pt x="74114" y="212905"/>
                  <a:pt x="82581" y="308684"/>
                  <a:pt x="95281" y="368480"/>
                </a:cubicBezTo>
                <a:cubicBezTo>
                  <a:pt x="107981" y="428276"/>
                  <a:pt x="138673" y="527759"/>
                  <a:pt x="146081" y="546280"/>
                </a:cubicBezTo>
                <a:cubicBezTo>
                  <a:pt x="153489" y="564801"/>
                  <a:pt x="138673" y="475372"/>
                  <a:pt x="139731" y="479605"/>
                </a:cubicBezTo>
                <a:cubicBezTo>
                  <a:pt x="140789" y="483838"/>
                  <a:pt x="151373" y="544693"/>
                  <a:pt x="152431" y="571680"/>
                </a:cubicBezTo>
                <a:cubicBezTo>
                  <a:pt x="153489" y="598667"/>
                  <a:pt x="145023" y="636768"/>
                  <a:pt x="146081" y="641530"/>
                </a:cubicBezTo>
                <a:cubicBezTo>
                  <a:pt x="147139" y="646292"/>
                  <a:pt x="152960" y="587555"/>
                  <a:pt x="158781" y="600255"/>
                </a:cubicBezTo>
                <a:cubicBezTo>
                  <a:pt x="164602" y="612955"/>
                  <a:pt x="179419" y="681747"/>
                  <a:pt x="181006" y="717730"/>
                </a:cubicBezTo>
                <a:cubicBezTo>
                  <a:pt x="182594" y="753713"/>
                  <a:pt x="169894" y="789697"/>
                  <a:pt x="168306" y="816155"/>
                </a:cubicBezTo>
                <a:cubicBezTo>
                  <a:pt x="166719" y="842613"/>
                  <a:pt x="170952" y="886005"/>
                  <a:pt x="171481" y="876480"/>
                </a:cubicBezTo>
                <a:cubicBezTo>
                  <a:pt x="172010" y="866955"/>
                  <a:pt x="172010" y="796576"/>
                  <a:pt x="171481" y="759005"/>
                </a:cubicBezTo>
                <a:cubicBezTo>
                  <a:pt x="170952" y="721434"/>
                  <a:pt x="171481" y="699209"/>
                  <a:pt x="168306" y="651055"/>
                </a:cubicBezTo>
                <a:cubicBezTo>
                  <a:pt x="165131" y="602901"/>
                  <a:pt x="159310" y="503418"/>
                  <a:pt x="152431" y="470080"/>
                </a:cubicBezTo>
                <a:cubicBezTo>
                  <a:pt x="145552" y="436742"/>
                  <a:pt x="139202" y="486484"/>
                  <a:pt x="127031" y="451030"/>
                </a:cubicBezTo>
                <a:cubicBezTo>
                  <a:pt x="114860" y="415576"/>
                  <a:pt x="98456" y="328793"/>
                  <a:pt x="79406" y="257355"/>
                </a:cubicBezTo>
                <a:cubicBezTo>
                  <a:pt x="60356" y="185918"/>
                  <a:pt x="1618" y="7059"/>
                  <a:pt x="31" y="18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E8118CF3-47FA-C455-E80A-D6063C2C8790}"/>
              </a:ext>
            </a:extLst>
          </p:cNvPr>
          <p:cNvSpPr/>
          <p:nvPr/>
        </p:nvSpPr>
        <p:spPr>
          <a:xfrm>
            <a:off x="7548754" y="9022174"/>
            <a:ext cx="42671" cy="543939"/>
          </a:xfrm>
          <a:custGeom>
            <a:avLst/>
            <a:gdLst>
              <a:gd name="connsiteX0" fmla="*/ 42671 w 42671"/>
              <a:gd name="connsiteY0" fmla="*/ 1176 h 543939"/>
              <a:gd name="connsiteX1" fmla="*/ 10921 w 42671"/>
              <a:gd name="connsiteY1" fmla="*/ 325026 h 543939"/>
              <a:gd name="connsiteX2" fmla="*/ 1396 w 42671"/>
              <a:gd name="connsiteY2" fmla="*/ 537751 h 543939"/>
              <a:gd name="connsiteX3" fmla="*/ 1396 w 42671"/>
              <a:gd name="connsiteY3" fmla="*/ 458376 h 543939"/>
              <a:gd name="connsiteX4" fmla="*/ 14096 w 42671"/>
              <a:gd name="connsiteY4" fmla="*/ 169451 h 543939"/>
              <a:gd name="connsiteX5" fmla="*/ 10921 w 42671"/>
              <a:gd name="connsiteY5" fmla="*/ 213901 h 543939"/>
              <a:gd name="connsiteX6" fmla="*/ 42671 w 42671"/>
              <a:gd name="connsiteY6" fmla="*/ 1176 h 543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" h="543939">
                <a:moveTo>
                  <a:pt x="42671" y="1176"/>
                </a:moveTo>
                <a:cubicBezTo>
                  <a:pt x="42671" y="19697"/>
                  <a:pt x="17800" y="235597"/>
                  <a:pt x="10921" y="325026"/>
                </a:cubicBezTo>
                <a:cubicBezTo>
                  <a:pt x="4042" y="414455"/>
                  <a:pt x="2983" y="515526"/>
                  <a:pt x="1396" y="537751"/>
                </a:cubicBezTo>
                <a:cubicBezTo>
                  <a:pt x="-191" y="559976"/>
                  <a:pt x="-721" y="519759"/>
                  <a:pt x="1396" y="458376"/>
                </a:cubicBezTo>
                <a:cubicBezTo>
                  <a:pt x="3513" y="396993"/>
                  <a:pt x="12509" y="210197"/>
                  <a:pt x="14096" y="169451"/>
                </a:cubicBezTo>
                <a:cubicBezTo>
                  <a:pt x="15683" y="128705"/>
                  <a:pt x="7217" y="239301"/>
                  <a:pt x="10921" y="213901"/>
                </a:cubicBezTo>
                <a:cubicBezTo>
                  <a:pt x="14625" y="188501"/>
                  <a:pt x="42671" y="-17345"/>
                  <a:pt x="42671" y="117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CE8A9963-4885-9A13-BFB7-BF5CC7C5A439}"/>
              </a:ext>
            </a:extLst>
          </p:cNvPr>
          <p:cNvSpPr/>
          <p:nvPr/>
        </p:nvSpPr>
        <p:spPr>
          <a:xfrm>
            <a:off x="7492627" y="8800422"/>
            <a:ext cx="52297" cy="589116"/>
          </a:xfrm>
          <a:custGeom>
            <a:avLst/>
            <a:gdLst>
              <a:gd name="connsiteX0" fmla="*/ 44823 w 52297"/>
              <a:gd name="connsiteY0" fmla="*/ 678 h 589116"/>
              <a:gd name="connsiteX1" fmla="*/ 25773 w 52297"/>
              <a:gd name="connsiteY1" fmla="*/ 286428 h 589116"/>
              <a:gd name="connsiteX2" fmla="*/ 44823 w 52297"/>
              <a:gd name="connsiteY2" fmla="*/ 232453 h 589116"/>
              <a:gd name="connsiteX3" fmla="*/ 28948 w 52297"/>
              <a:gd name="connsiteY3" fmla="*/ 378503 h 589116"/>
              <a:gd name="connsiteX4" fmla="*/ 373 w 52297"/>
              <a:gd name="connsiteY4" fmla="*/ 588053 h 589116"/>
              <a:gd name="connsiteX5" fmla="*/ 51173 w 52297"/>
              <a:gd name="connsiteY5" fmla="*/ 283253 h 589116"/>
              <a:gd name="connsiteX6" fmla="*/ 35298 w 52297"/>
              <a:gd name="connsiteY6" fmla="*/ 254678 h 589116"/>
              <a:gd name="connsiteX7" fmla="*/ 32123 w 52297"/>
              <a:gd name="connsiteY7" fmla="*/ 207053 h 589116"/>
              <a:gd name="connsiteX8" fmla="*/ 44823 w 52297"/>
              <a:gd name="connsiteY8" fmla="*/ 678 h 58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297" h="589116">
                <a:moveTo>
                  <a:pt x="44823" y="678"/>
                </a:moveTo>
                <a:cubicBezTo>
                  <a:pt x="43765" y="13907"/>
                  <a:pt x="25773" y="247799"/>
                  <a:pt x="25773" y="286428"/>
                </a:cubicBezTo>
                <a:cubicBezTo>
                  <a:pt x="25773" y="325057"/>
                  <a:pt x="44294" y="217107"/>
                  <a:pt x="44823" y="232453"/>
                </a:cubicBezTo>
                <a:cubicBezTo>
                  <a:pt x="45352" y="247799"/>
                  <a:pt x="36356" y="319236"/>
                  <a:pt x="28948" y="378503"/>
                </a:cubicBezTo>
                <a:cubicBezTo>
                  <a:pt x="21540" y="437770"/>
                  <a:pt x="-3331" y="603928"/>
                  <a:pt x="373" y="588053"/>
                </a:cubicBezTo>
                <a:cubicBezTo>
                  <a:pt x="4077" y="572178"/>
                  <a:pt x="45352" y="338815"/>
                  <a:pt x="51173" y="283253"/>
                </a:cubicBezTo>
                <a:cubicBezTo>
                  <a:pt x="56994" y="227691"/>
                  <a:pt x="38473" y="267378"/>
                  <a:pt x="35298" y="254678"/>
                </a:cubicBezTo>
                <a:cubicBezTo>
                  <a:pt x="32123" y="241978"/>
                  <a:pt x="29477" y="242507"/>
                  <a:pt x="32123" y="207053"/>
                </a:cubicBezTo>
                <a:cubicBezTo>
                  <a:pt x="34769" y="171599"/>
                  <a:pt x="45881" y="-12551"/>
                  <a:pt x="44823" y="67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4D3E9DD3-0C11-BB06-92A9-C1FADDC8AB8C}"/>
              </a:ext>
            </a:extLst>
          </p:cNvPr>
          <p:cNvSpPr/>
          <p:nvPr/>
        </p:nvSpPr>
        <p:spPr>
          <a:xfrm>
            <a:off x="7407265" y="8625974"/>
            <a:ext cx="29525" cy="957877"/>
          </a:xfrm>
          <a:custGeom>
            <a:avLst/>
            <a:gdLst>
              <a:gd name="connsiteX0" fmla="*/ 10 w 29525"/>
              <a:gd name="connsiteY0" fmla="*/ 501 h 957877"/>
              <a:gd name="connsiteX1" fmla="*/ 22235 w 29525"/>
              <a:gd name="connsiteY1" fmla="*/ 384676 h 957877"/>
              <a:gd name="connsiteX2" fmla="*/ 22235 w 29525"/>
              <a:gd name="connsiteY2" fmla="*/ 365626 h 957877"/>
              <a:gd name="connsiteX3" fmla="*/ 28585 w 29525"/>
              <a:gd name="connsiteY3" fmla="*/ 559301 h 957877"/>
              <a:gd name="connsiteX4" fmla="*/ 28585 w 29525"/>
              <a:gd name="connsiteY4" fmla="*/ 943476 h 957877"/>
              <a:gd name="connsiteX5" fmla="*/ 28585 w 29525"/>
              <a:gd name="connsiteY5" fmla="*/ 848226 h 957877"/>
              <a:gd name="connsiteX6" fmla="*/ 15885 w 29525"/>
              <a:gd name="connsiteY6" fmla="*/ 581526 h 957877"/>
              <a:gd name="connsiteX7" fmla="*/ 12710 w 29525"/>
              <a:gd name="connsiteY7" fmla="*/ 622801 h 957877"/>
              <a:gd name="connsiteX8" fmla="*/ 25410 w 29525"/>
              <a:gd name="connsiteY8" fmla="*/ 311651 h 957877"/>
              <a:gd name="connsiteX9" fmla="*/ 10 w 29525"/>
              <a:gd name="connsiteY9" fmla="*/ 501 h 957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5" h="957877">
                <a:moveTo>
                  <a:pt x="10" y="501"/>
                </a:moveTo>
                <a:cubicBezTo>
                  <a:pt x="-519" y="12672"/>
                  <a:pt x="18531" y="323822"/>
                  <a:pt x="22235" y="384676"/>
                </a:cubicBezTo>
                <a:cubicBezTo>
                  <a:pt x="25939" y="445530"/>
                  <a:pt x="21177" y="336522"/>
                  <a:pt x="22235" y="365626"/>
                </a:cubicBezTo>
                <a:cubicBezTo>
                  <a:pt x="23293" y="394730"/>
                  <a:pt x="27527" y="462993"/>
                  <a:pt x="28585" y="559301"/>
                </a:cubicBezTo>
                <a:cubicBezTo>
                  <a:pt x="29643" y="655609"/>
                  <a:pt x="28585" y="943476"/>
                  <a:pt x="28585" y="943476"/>
                </a:cubicBezTo>
                <a:cubicBezTo>
                  <a:pt x="28585" y="991630"/>
                  <a:pt x="30702" y="908551"/>
                  <a:pt x="28585" y="848226"/>
                </a:cubicBezTo>
                <a:cubicBezTo>
                  <a:pt x="26468" y="787901"/>
                  <a:pt x="18531" y="619097"/>
                  <a:pt x="15885" y="581526"/>
                </a:cubicBezTo>
                <a:cubicBezTo>
                  <a:pt x="13239" y="543955"/>
                  <a:pt x="11123" y="667780"/>
                  <a:pt x="12710" y="622801"/>
                </a:cubicBezTo>
                <a:cubicBezTo>
                  <a:pt x="14297" y="577822"/>
                  <a:pt x="26998" y="422776"/>
                  <a:pt x="25410" y="311651"/>
                </a:cubicBezTo>
                <a:cubicBezTo>
                  <a:pt x="23823" y="200526"/>
                  <a:pt x="539" y="-11670"/>
                  <a:pt x="10" y="5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F45AA4D6-DCBC-F2E9-C85D-262D63C272E7}"/>
              </a:ext>
            </a:extLst>
          </p:cNvPr>
          <p:cNvSpPr/>
          <p:nvPr/>
        </p:nvSpPr>
        <p:spPr>
          <a:xfrm>
            <a:off x="7425499" y="8678944"/>
            <a:ext cx="38926" cy="902464"/>
          </a:xfrm>
          <a:custGeom>
            <a:avLst/>
            <a:gdLst>
              <a:gd name="connsiteX0" fmla="*/ 38926 w 38926"/>
              <a:gd name="connsiteY0" fmla="*/ 1506 h 902464"/>
              <a:gd name="connsiteX1" fmla="*/ 826 w 38926"/>
              <a:gd name="connsiteY1" fmla="*/ 299956 h 902464"/>
              <a:gd name="connsiteX2" fmla="*/ 13526 w 38926"/>
              <a:gd name="connsiteY2" fmla="*/ 255506 h 902464"/>
              <a:gd name="connsiteX3" fmla="*/ 23051 w 38926"/>
              <a:gd name="connsiteY3" fmla="*/ 468231 h 902464"/>
              <a:gd name="connsiteX4" fmla="*/ 23051 w 38926"/>
              <a:gd name="connsiteY4" fmla="*/ 376156 h 902464"/>
              <a:gd name="connsiteX5" fmla="*/ 26226 w 38926"/>
              <a:gd name="connsiteY5" fmla="*/ 877806 h 902464"/>
              <a:gd name="connsiteX6" fmla="*/ 19876 w 38926"/>
              <a:gd name="connsiteY6" fmla="*/ 766681 h 902464"/>
              <a:gd name="connsiteX7" fmla="*/ 23051 w 38926"/>
              <a:gd name="connsiteY7" fmla="*/ 258681 h 902464"/>
              <a:gd name="connsiteX8" fmla="*/ 7176 w 38926"/>
              <a:gd name="connsiteY8" fmla="*/ 284081 h 902464"/>
              <a:gd name="connsiteX9" fmla="*/ 7176 w 38926"/>
              <a:gd name="connsiteY9" fmla="*/ 169781 h 902464"/>
              <a:gd name="connsiteX10" fmla="*/ 826 w 38926"/>
              <a:gd name="connsiteY10" fmla="*/ 182481 h 902464"/>
              <a:gd name="connsiteX11" fmla="*/ 38926 w 38926"/>
              <a:gd name="connsiteY11" fmla="*/ 1506 h 90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926" h="902464">
                <a:moveTo>
                  <a:pt x="38926" y="1506"/>
                </a:moveTo>
                <a:cubicBezTo>
                  <a:pt x="38926" y="21085"/>
                  <a:pt x="5059" y="257623"/>
                  <a:pt x="826" y="299956"/>
                </a:cubicBezTo>
                <a:cubicBezTo>
                  <a:pt x="-3407" y="342289"/>
                  <a:pt x="9822" y="227460"/>
                  <a:pt x="13526" y="255506"/>
                </a:cubicBezTo>
                <a:cubicBezTo>
                  <a:pt x="17230" y="283552"/>
                  <a:pt x="21463" y="448123"/>
                  <a:pt x="23051" y="468231"/>
                </a:cubicBezTo>
                <a:cubicBezTo>
                  <a:pt x="24638" y="488339"/>
                  <a:pt x="22522" y="307894"/>
                  <a:pt x="23051" y="376156"/>
                </a:cubicBezTo>
                <a:cubicBezTo>
                  <a:pt x="23580" y="444418"/>
                  <a:pt x="26755" y="812719"/>
                  <a:pt x="26226" y="877806"/>
                </a:cubicBezTo>
                <a:cubicBezTo>
                  <a:pt x="25697" y="942893"/>
                  <a:pt x="20405" y="869868"/>
                  <a:pt x="19876" y="766681"/>
                </a:cubicBezTo>
                <a:cubicBezTo>
                  <a:pt x="19347" y="663494"/>
                  <a:pt x="25168" y="339114"/>
                  <a:pt x="23051" y="258681"/>
                </a:cubicBezTo>
                <a:cubicBezTo>
                  <a:pt x="20934" y="178248"/>
                  <a:pt x="9822" y="298898"/>
                  <a:pt x="7176" y="284081"/>
                </a:cubicBezTo>
                <a:cubicBezTo>
                  <a:pt x="4530" y="269264"/>
                  <a:pt x="8234" y="186714"/>
                  <a:pt x="7176" y="169781"/>
                </a:cubicBezTo>
                <a:cubicBezTo>
                  <a:pt x="6118" y="152848"/>
                  <a:pt x="-2349" y="205764"/>
                  <a:pt x="826" y="182481"/>
                </a:cubicBezTo>
                <a:cubicBezTo>
                  <a:pt x="4001" y="159198"/>
                  <a:pt x="38926" y="-18073"/>
                  <a:pt x="38926" y="150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F96084EB-2D15-B30B-41E2-FACC4EDA9008}"/>
              </a:ext>
            </a:extLst>
          </p:cNvPr>
          <p:cNvSpPr/>
          <p:nvPr/>
        </p:nvSpPr>
        <p:spPr>
          <a:xfrm>
            <a:off x="7365640" y="8750823"/>
            <a:ext cx="39642" cy="856154"/>
          </a:xfrm>
          <a:custGeom>
            <a:avLst/>
            <a:gdLst>
              <a:gd name="connsiteX0" fmla="*/ 13060 w 39642"/>
              <a:gd name="connsiteY0" fmla="*/ 2652 h 856154"/>
              <a:gd name="connsiteX1" fmla="*/ 16235 w 39642"/>
              <a:gd name="connsiteY1" fmla="*/ 447152 h 856154"/>
              <a:gd name="connsiteX2" fmla="*/ 16235 w 39642"/>
              <a:gd name="connsiteY2" fmla="*/ 367777 h 856154"/>
              <a:gd name="connsiteX3" fmla="*/ 35285 w 39642"/>
              <a:gd name="connsiteY3" fmla="*/ 831327 h 856154"/>
              <a:gd name="connsiteX4" fmla="*/ 38460 w 39642"/>
              <a:gd name="connsiteY4" fmla="*/ 745602 h 856154"/>
              <a:gd name="connsiteX5" fmla="*/ 19410 w 39642"/>
              <a:gd name="connsiteY5" fmla="*/ 342377 h 856154"/>
              <a:gd name="connsiteX6" fmla="*/ 16235 w 39642"/>
              <a:gd name="connsiteY6" fmla="*/ 396352 h 856154"/>
              <a:gd name="connsiteX7" fmla="*/ 9885 w 39642"/>
              <a:gd name="connsiteY7" fmla="*/ 205852 h 856154"/>
              <a:gd name="connsiteX8" fmla="*/ 360 w 39642"/>
              <a:gd name="connsiteY8" fmla="*/ 259827 h 856154"/>
              <a:gd name="connsiteX9" fmla="*/ 13060 w 39642"/>
              <a:gd name="connsiteY9" fmla="*/ 2652 h 856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42" h="856154">
                <a:moveTo>
                  <a:pt x="13060" y="2652"/>
                </a:moveTo>
                <a:cubicBezTo>
                  <a:pt x="15706" y="33873"/>
                  <a:pt x="15706" y="386298"/>
                  <a:pt x="16235" y="447152"/>
                </a:cubicBezTo>
                <a:cubicBezTo>
                  <a:pt x="16764" y="508006"/>
                  <a:pt x="13060" y="303748"/>
                  <a:pt x="16235" y="367777"/>
                </a:cubicBezTo>
                <a:cubicBezTo>
                  <a:pt x="19410" y="431806"/>
                  <a:pt x="31581" y="768356"/>
                  <a:pt x="35285" y="831327"/>
                </a:cubicBezTo>
                <a:cubicBezTo>
                  <a:pt x="38989" y="894298"/>
                  <a:pt x="41106" y="827094"/>
                  <a:pt x="38460" y="745602"/>
                </a:cubicBezTo>
                <a:cubicBezTo>
                  <a:pt x="35814" y="664110"/>
                  <a:pt x="23114" y="400585"/>
                  <a:pt x="19410" y="342377"/>
                </a:cubicBezTo>
                <a:cubicBezTo>
                  <a:pt x="15706" y="284169"/>
                  <a:pt x="17822" y="419106"/>
                  <a:pt x="16235" y="396352"/>
                </a:cubicBezTo>
                <a:cubicBezTo>
                  <a:pt x="14648" y="373598"/>
                  <a:pt x="12531" y="228606"/>
                  <a:pt x="9885" y="205852"/>
                </a:cubicBezTo>
                <a:cubicBezTo>
                  <a:pt x="7239" y="183098"/>
                  <a:pt x="3006" y="294223"/>
                  <a:pt x="360" y="259827"/>
                </a:cubicBezTo>
                <a:cubicBezTo>
                  <a:pt x="-2286" y="225431"/>
                  <a:pt x="10414" y="-28569"/>
                  <a:pt x="13060" y="26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4FB44835-31A9-69D7-D6A7-A96398BAD8FF}"/>
              </a:ext>
            </a:extLst>
          </p:cNvPr>
          <p:cNvSpPr/>
          <p:nvPr/>
        </p:nvSpPr>
        <p:spPr>
          <a:xfrm>
            <a:off x="7318375" y="8438318"/>
            <a:ext cx="44468" cy="821321"/>
          </a:xfrm>
          <a:custGeom>
            <a:avLst/>
            <a:gdLst>
              <a:gd name="connsiteX0" fmla="*/ 0 w 44468"/>
              <a:gd name="connsiteY0" fmla="*/ 832 h 821321"/>
              <a:gd name="connsiteX1" fmla="*/ 12700 w 44468"/>
              <a:gd name="connsiteY1" fmla="*/ 365957 h 821321"/>
              <a:gd name="connsiteX2" fmla="*/ 9525 w 44468"/>
              <a:gd name="connsiteY2" fmla="*/ 318332 h 821321"/>
              <a:gd name="connsiteX3" fmla="*/ 6350 w 44468"/>
              <a:gd name="connsiteY3" fmla="*/ 550107 h 821321"/>
              <a:gd name="connsiteX4" fmla="*/ 25400 w 44468"/>
              <a:gd name="connsiteY4" fmla="*/ 505657 h 821321"/>
              <a:gd name="connsiteX5" fmla="*/ 44450 w 44468"/>
              <a:gd name="connsiteY5" fmla="*/ 819982 h 821321"/>
              <a:gd name="connsiteX6" fmla="*/ 28575 w 44468"/>
              <a:gd name="connsiteY6" fmla="*/ 613607 h 821321"/>
              <a:gd name="connsiteX7" fmla="*/ 12700 w 44468"/>
              <a:gd name="connsiteY7" fmla="*/ 483432 h 821321"/>
              <a:gd name="connsiteX8" fmla="*/ 0 w 44468"/>
              <a:gd name="connsiteY8" fmla="*/ 832 h 821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468" h="821321">
                <a:moveTo>
                  <a:pt x="0" y="832"/>
                </a:moveTo>
                <a:cubicBezTo>
                  <a:pt x="0" y="-18747"/>
                  <a:pt x="11113" y="313040"/>
                  <a:pt x="12700" y="365957"/>
                </a:cubicBezTo>
                <a:cubicBezTo>
                  <a:pt x="14287" y="418874"/>
                  <a:pt x="10583" y="287640"/>
                  <a:pt x="9525" y="318332"/>
                </a:cubicBezTo>
                <a:cubicBezTo>
                  <a:pt x="8467" y="349024"/>
                  <a:pt x="3704" y="518886"/>
                  <a:pt x="6350" y="550107"/>
                </a:cubicBezTo>
                <a:cubicBezTo>
                  <a:pt x="8996" y="581328"/>
                  <a:pt x="19050" y="460678"/>
                  <a:pt x="25400" y="505657"/>
                </a:cubicBezTo>
                <a:cubicBezTo>
                  <a:pt x="31750" y="550636"/>
                  <a:pt x="43921" y="801990"/>
                  <a:pt x="44450" y="819982"/>
                </a:cubicBezTo>
                <a:cubicBezTo>
                  <a:pt x="44979" y="837974"/>
                  <a:pt x="33867" y="669699"/>
                  <a:pt x="28575" y="613607"/>
                </a:cubicBezTo>
                <a:cubicBezTo>
                  <a:pt x="23283" y="557515"/>
                  <a:pt x="15875" y="580269"/>
                  <a:pt x="12700" y="483432"/>
                </a:cubicBezTo>
                <a:cubicBezTo>
                  <a:pt x="9525" y="386595"/>
                  <a:pt x="0" y="20411"/>
                  <a:pt x="0" y="83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2ADC8DEF-C799-A530-EBC8-98F51997490F}"/>
              </a:ext>
            </a:extLst>
          </p:cNvPr>
          <p:cNvSpPr/>
          <p:nvPr/>
        </p:nvSpPr>
        <p:spPr>
          <a:xfrm>
            <a:off x="6711181" y="7240520"/>
            <a:ext cx="145756" cy="497918"/>
          </a:xfrm>
          <a:custGeom>
            <a:avLst/>
            <a:gdLst>
              <a:gd name="connsiteX0" fmla="*/ 769 w 145756"/>
              <a:gd name="connsiteY0" fmla="*/ 1655 h 497918"/>
              <a:gd name="connsiteX1" fmla="*/ 134119 w 145756"/>
              <a:gd name="connsiteY1" fmla="*/ 468380 h 497918"/>
              <a:gd name="connsiteX2" fmla="*/ 127769 w 145756"/>
              <a:gd name="connsiteY2" fmla="*/ 423930 h 497918"/>
              <a:gd name="connsiteX3" fmla="*/ 35694 w 145756"/>
              <a:gd name="connsiteY3" fmla="*/ 211205 h 497918"/>
              <a:gd name="connsiteX4" fmla="*/ 76969 w 145756"/>
              <a:gd name="connsiteY4" fmla="*/ 309630 h 497918"/>
              <a:gd name="connsiteX5" fmla="*/ 769 w 145756"/>
              <a:gd name="connsiteY5" fmla="*/ 1655 h 49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756" h="497918">
                <a:moveTo>
                  <a:pt x="769" y="1655"/>
                </a:moveTo>
                <a:cubicBezTo>
                  <a:pt x="10294" y="28113"/>
                  <a:pt x="112952" y="398001"/>
                  <a:pt x="134119" y="468380"/>
                </a:cubicBezTo>
                <a:cubicBezTo>
                  <a:pt x="155286" y="538759"/>
                  <a:pt x="144173" y="466793"/>
                  <a:pt x="127769" y="423930"/>
                </a:cubicBezTo>
                <a:cubicBezTo>
                  <a:pt x="111365" y="381068"/>
                  <a:pt x="44161" y="230255"/>
                  <a:pt x="35694" y="211205"/>
                </a:cubicBezTo>
                <a:cubicBezTo>
                  <a:pt x="27227" y="192155"/>
                  <a:pt x="80673" y="345084"/>
                  <a:pt x="76969" y="309630"/>
                </a:cubicBezTo>
                <a:cubicBezTo>
                  <a:pt x="73265" y="274176"/>
                  <a:pt x="-8756" y="-24803"/>
                  <a:pt x="769" y="165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5C7AF79C-F2B0-CFBA-32E0-D432D4716CED}"/>
              </a:ext>
            </a:extLst>
          </p:cNvPr>
          <p:cNvSpPr/>
          <p:nvPr/>
        </p:nvSpPr>
        <p:spPr>
          <a:xfrm>
            <a:off x="6899229" y="7848564"/>
            <a:ext cx="93477" cy="381205"/>
          </a:xfrm>
          <a:custGeom>
            <a:avLst/>
            <a:gdLst>
              <a:gd name="connsiteX0" fmla="*/ 46 w 93477"/>
              <a:gd name="connsiteY0" fmla="*/ 36 h 381205"/>
              <a:gd name="connsiteX1" fmla="*/ 79421 w 93477"/>
              <a:gd name="connsiteY1" fmla="*/ 263561 h 381205"/>
              <a:gd name="connsiteX2" fmla="*/ 60371 w 93477"/>
              <a:gd name="connsiteY2" fmla="*/ 381036 h 381205"/>
              <a:gd name="connsiteX3" fmla="*/ 92121 w 93477"/>
              <a:gd name="connsiteY3" fmla="*/ 282611 h 381205"/>
              <a:gd name="connsiteX4" fmla="*/ 46 w 93477"/>
              <a:gd name="connsiteY4" fmla="*/ 36 h 381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77" h="381205">
                <a:moveTo>
                  <a:pt x="46" y="36"/>
                </a:moveTo>
                <a:cubicBezTo>
                  <a:pt x="-2071" y="-3139"/>
                  <a:pt x="69367" y="200061"/>
                  <a:pt x="79421" y="263561"/>
                </a:cubicBezTo>
                <a:cubicBezTo>
                  <a:pt x="89475" y="327061"/>
                  <a:pt x="58254" y="377861"/>
                  <a:pt x="60371" y="381036"/>
                </a:cubicBezTo>
                <a:cubicBezTo>
                  <a:pt x="62488" y="384211"/>
                  <a:pt x="101117" y="342407"/>
                  <a:pt x="92121" y="282611"/>
                </a:cubicBezTo>
                <a:cubicBezTo>
                  <a:pt x="83125" y="222815"/>
                  <a:pt x="2163" y="3211"/>
                  <a:pt x="46" y="3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E9CB49C8-98A9-8148-E8B4-015651DA4EA2}"/>
              </a:ext>
            </a:extLst>
          </p:cNvPr>
          <p:cNvSpPr/>
          <p:nvPr/>
        </p:nvSpPr>
        <p:spPr>
          <a:xfrm>
            <a:off x="6813542" y="7705690"/>
            <a:ext cx="127727" cy="795458"/>
          </a:xfrm>
          <a:custGeom>
            <a:avLst/>
            <a:gdLst>
              <a:gd name="connsiteX0" fmla="*/ 8 w 127727"/>
              <a:gd name="connsiteY0" fmla="*/ 35 h 795458"/>
              <a:gd name="connsiteX1" fmla="*/ 114308 w 127727"/>
              <a:gd name="connsiteY1" fmla="*/ 301660 h 795458"/>
              <a:gd name="connsiteX2" fmla="*/ 111133 w 127727"/>
              <a:gd name="connsiteY2" fmla="*/ 266735 h 795458"/>
              <a:gd name="connsiteX3" fmla="*/ 111133 w 127727"/>
              <a:gd name="connsiteY3" fmla="*/ 539785 h 795458"/>
              <a:gd name="connsiteX4" fmla="*/ 107958 w 127727"/>
              <a:gd name="connsiteY4" fmla="*/ 793785 h 795458"/>
              <a:gd name="connsiteX5" fmla="*/ 127008 w 127727"/>
              <a:gd name="connsiteY5" fmla="*/ 641385 h 795458"/>
              <a:gd name="connsiteX6" fmla="*/ 111133 w 127727"/>
              <a:gd name="connsiteY6" fmla="*/ 473110 h 795458"/>
              <a:gd name="connsiteX7" fmla="*/ 120658 w 127727"/>
              <a:gd name="connsiteY7" fmla="*/ 282610 h 795458"/>
              <a:gd name="connsiteX8" fmla="*/ 8 w 127727"/>
              <a:gd name="connsiteY8" fmla="*/ 35 h 7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727" h="795458">
                <a:moveTo>
                  <a:pt x="8" y="35"/>
                </a:moveTo>
                <a:cubicBezTo>
                  <a:pt x="-1050" y="3210"/>
                  <a:pt x="95787" y="257210"/>
                  <a:pt x="114308" y="301660"/>
                </a:cubicBezTo>
                <a:cubicBezTo>
                  <a:pt x="132829" y="346110"/>
                  <a:pt x="111662" y="227048"/>
                  <a:pt x="111133" y="266735"/>
                </a:cubicBezTo>
                <a:cubicBezTo>
                  <a:pt x="110604" y="306422"/>
                  <a:pt x="111662" y="451943"/>
                  <a:pt x="111133" y="539785"/>
                </a:cubicBezTo>
                <a:cubicBezTo>
                  <a:pt x="110604" y="627627"/>
                  <a:pt x="105312" y="776852"/>
                  <a:pt x="107958" y="793785"/>
                </a:cubicBezTo>
                <a:cubicBezTo>
                  <a:pt x="110604" y="810718"/>
                  <a:pt x="126479" y="694831"/>
                  <a:pt x="127008" y="641385"/>
                </a:cubicBezTo>
                <a:cubicBezTo>
                  <a:pt x="127537" y="587939"/>
                  <a:pt x="112191" y="532906"/>
                  <a:pt x="111133" y="473110"/>
                </a:cubicBezTo>
                <a:cubicBezTo>
                  <a:pt x="110075" y="413314"/>
                  <a:pt x="141296" y="358810"/>
                  <a:pt x="120658" y="282610"/>
                </a:cubicBezTo>
                <a:cubicBezTo>
                  <a:pt x="100021" y="206410"/>
                  <a:pt x="1066" y="-3140"/>
                  <a:pt x="8" y="3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6B6E3A9E-37B7-9711-D535-0AB2A5F6A820}"/>
              </a:ext>
            </a:extLst>
          </p:cNvPr>
          <p:cNvSpPr/>
          <p:nvPr/>
        </p:nvSpPr>
        <p:spPr>
          <a:xfrm>
            <a:off x="6974752" y="8064220"/>
            <a:ext cx="70711" cy="1016131"/>
          </a:xfrm>
          <a:custGeom>
            <a:avLst/>
            <a:gdLst>
              <a:gd name="connsiteX0" fmla="*/ 22948 w 70711"/>
              <a:gd name="connsiteY0" fmla="*/ 280 h 1016131"/>
              <a:gd name="connsiteX1" fmla="*/ 723 w 70711"/>
              <a:gd name="connsiteY1" fmla="*/ 438430 h 1016131"/>
              <a:gd name="connsiteX2" fmla="*/ 54698 w 70711"/>
              <a:gd name="connsiteY2" fmla="*/ 571780 h 1016131"/>
              <a:gd name="connsiteX3" fmla="*/ 35648 w 70711"/>
              <a:gd name="connsiteY3" fmla="*/ 527330 h 1016131"/>
              <a:gd name="connsiteX4" fmla="*/ 70573 w 70711"/>
              <a:gd name="connsiteY4" fmla="*/ 667030 h 1016131"/>
              <a:gd name="connsiteX5" fmla="*/ 48348 w 70711"/>
              <a:gd name="connsiteY5" fmla="*/ 1009930 h 1016131"/>
              <a:gd name="connsiteX6" fmla="*/ 61048 w 70711"/>
              <a:gd name="connsiteY6" fmla="*/ 873405 h 1016131"/>
              <a:gd name="connsiteX7" fmla="*/ 64223 w 70711"/>
              <a:gd name="connsiteY7" fmla="*/ 689255 h 1016131"/>
              <a:gd name="connsiteX8" fmla="*/ 13423 w 70711"/>
              <a:gd name="connsiteY8" fmla="*/ 508280 h 1016131"/>
              <a:gd name="connsiteX9" fmla="*/ 22948 w 70711"/>
              <a:gd name="connsiteY9" fmla="*/ 280 h 101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711" h="1016131">
                <a:moveTo>
                  <a:pt x="22948" y="280"/>
                </a:moveTo>
                <a:cubicBezTo>
                  <a:pt x="20831" y="-11362"/>
                  <a:pt x="-4569" y="343180"/>
                  <a:pt x="723" y="438430"/>
                </a:cubicBezTo>
                <a:cubicBezTo>
                  <a:pt x="6015" y="533680"/>
                  <a:pt x="48877" y="556963"/>
                  <a:pt x="54698" y="571780"/>
                </a:cubicBezTo>
                <a:cubicBezTo>
                  <a:pt x="60519" y="586597"/>
                  <a:pt x="33002" y="511455"/>
                  <a:pt x="35648" y="527330"/>
                </a:cubicBezTo>
                <a:cubicBezTo>
                  <a:pt x="38294" y="543205"/>
                  <a:pt x="68456" y="586597"/>
                  <a:pt x="70573" y="667030"/>
                </a:cubicBezTo>
                <a:cubicBezTo>
                  <a:pt x="72690" y="747463"/>
                  <a:pt x="49936" y="975534"/>
                  <a:pt x="48348" y="1009930"/>
                </a:cubicBezTo>
                <a:cubicBezTo>
                  <a:pt x="46761" y="1044326"/>
                  <a:pt x="58402" y="926851"/>
                  <a:pt x="61048" y="873405"/>
                </a:cubicBezTo>
                <a:cubicBezTo>
                  <a:pt x="63694" y="819959"/>
                  <a:pt x="72161" y="750109"/>
                  <a:pt x="64223" y="689255"/>
                </a:cubicBezTo>
                <a:cubicBezTo>
                  <a:pt x="56285" y="628401"/>
                  <a:pt x="21890" y="618347"/>
                  <a:pt x="13423" y="508280"/>
                </a:cubicBezTo>
                <a:cubicBezTo>
                  <a:pt x="4956" y="398213"/>
                  <a:pt x="25065" y="11922"/>
                  <a:pt x="22948" y="28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D7F416A0-43B7-F4EE-0593-CF3186AE0B54}"/>
              </a:ext>
            </a:extLst>
          </p:cNvPr>
          <p:cNvSpPr/>
          <p:nvPr/>
        </p:nvSpPr>
        <p:spPr>
          <a:xfrm>
            <a:off x="6940519" y="8327999"/>
            <a:ext cx="95372" cy="1127257"/>
          </a:xfrm>
          <a:custGeom>
            <a:avLst/>
            <a:gdLst>
              <a:gd name="connsiteX0" fmla="*/ 69881 w 95372"/>
              <a:gd name="connsiteY0" fmla="*/ 26 h 1127257"/>
              <a:gd name="connsiteX1" fmla="*/ 9556 w 95372"/>
              <a:gd name="connsiteY1" fmla="*/ 184176 h 1127257"/>
              <a:gd name="connsiteX2" fmla="*/ 31781 w 95372"/>
              <a:gd name="connsiteY2" fmla="*/ 365151 h 1127257"/>
              <a:gd name="connsiteX3" fmla="*/ 22256 w 95372"/>
              <a:gd name="connsiteY3" fmla="*/ 330226 h 1127257"/>
              <a:gd name="connsiteX4" fmla="*/ 63531 w 95372"/>
              <a:gd name="connsiteY4" fmla="*/ 425476 h 1127257"/>
              <a:gd name="connsiteX5" fmla="*/ 63531 w 95372"/>
              <a:gd name="connsiteY5" fmla="*/ 403251 h 1127257"/>
              <a:gd name="connsiteX6" fmla="*/ 66706 w 95372"/>
              <a:gd name="connsiteY6" fmla="*/ 501676 h 1127257"/>
              <a:gd name="connsiteX7" fmla="*/ 63531 w 95372"/>
              <a:gd name="connsiteY7" fmla="*/ 638201 h 1127257"/>
              <a:gd name="connsiteX8" fmla="*/ 76231 w 95372"/>
              <a:gd name="connsiteY8" fmla="*/ 552476 h 1127257"/>
              <a:gd name="connsiteX9" fmla="*/ 66706 w 95372"/>
              <a:gd name="connsiteY9" fmla="*/ 730276 h 1127257"/>
              <a:gd name="connsiteX10" fmla="*/ 63531 w 95372"/>
              <a:gd name="connsiteY10" fmla="*/ 933476 h 1127257"/>
              <a:gd name="connsiteX11" fmla="*/ 95281 w 95372"/>
              <a:gd name="connsiteY11" fmla="*/ 1127151 h 1127257"/>
              <a:gd name="connsiteX12" fmla="*/ 73056 w 95372"/>
              <a:gd name="connsiteY12" fmla="*/ 952526 h 1127257"/>
              <a:gd name="connsiteX13" fmla="*/ 69881 w 95372"/>
              <a:gd name="connsiteY13" fmla="*/ 466751 h 1127257"/>
              <a:gd name="connsiteX14" fmla="*/ 31 w 95372"/>
              <a:gd name="connsiteY14" fmla="*/ 196876 h 1127257"/>
              <a:gd name="connsiteX15" fmla="*/ 69881 w 95372"/>
              <a:gd name="connsiteY15" fmla="*/ 26 h 112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5372" h="1127257">
                <a:moveTo>
                  <a:pt x="69881" y="26"/>
                </a:moveTo>
                <a:cubicBezTo>
                  <a:pt x="71469" y="-2091"/>
                  <a:pt x="15906" y="123322"/>
                  <a:pt x="9556" y="184176"/>
                </a:cubicBezTo>
                <a:cubicBezTo>
                  <a:pt x="3206" y="245030"/>
                  <a:pt x="29664" y="340809"/>
                  <a:pt x="31781" y="365151"/>
                </a:cubicBezTo>
                <a:cubicBezTo>
                  <a:pt x="33898" y="389493"/>
                  <a:pt x="16964" y="320172"/>
                  <a:pt x="22256" y="330226"/>
                </a:cubicBezTo>
                <a:cubicBezTo>
                  <a:pt x="27548" y="340280"/>
                  <a:pt x="56652" y="413305"/>
                  <a:pt x="63531" y="425476"/>
                </a:cubicBezTo>
                <a:cubicBezTo>
                  <a:pt x="70410" y="437647"/>
                  <a:pt x="63002" y="390551"/>
                  <a:pt x="63531" y="403251"/>
                </a:cubicBezTo>
                <a:cubicBezTo>
                  <a:pt x="64060" y="415951"/>
                  <a:pt x="66706" y="462518"/>
                  <a:pt x="66706" y="501676"/>
                </a:cubicBezTo>
                <a:cubicBezTo>
                  <a:pt x="66706" y="540834"/>
                  <a:pt x="61944" y="629734"/>
                  <a:pt x="63531" y="638201"/>
                </a:cubicBezTo>
                <a:cubicBezTo>
                  <a:pt x="65118" y="646668"/>
                  <a:pt x="75702" y="537130"/>
                  <a:pt x="76231" y="552476"/>
                </a:cubicBezTo>
                <a:cubicBezTo>
                  <a:pt x="76760" y="567822"/>
                  <a:pt x="68823" y="666776"/>
                  <a:pt x="66706" y="730276"/>
                </a:cubicBezTo>
                <a:cubicBezTo>
                  <a:pt x="64589" y="793776"/>
                  <a:pt x="58768" y="867330"/>
                  <a:pt x="63531" y="933476"/>
                </a:cubicBezTo>
                <a:cubicBezTo>
                  <a:pt x="68293" y="999622"/>
                  <a:pt x="93694" y="1123976"/>
                  <a:pt x="95281" y="1127151"/>
                </a:cubicBezTo>
                <a:cubicBezTo>
                  <a:pt x="96868" y="1130326"/>
                  <a:pt x="77289" y="1062593"/>
                  <a:pt x="73056" y="952526"/>
                </a:cubicBezTo>
                <a:cubicBezTo>
                  <a:pt x="68823" y="842459"/>
                  <a:pt x="82052" y="592693"/>
                  <a:pt x="69881" y="466751"/>
                </a:cubicBezTo>
                <a:cubicBezTo>
                  <a:pt x="57710" y="340809"/>
                  <a:pt x="-1556" y="273076"/>
                  <a:pt x="31" y="196876"/>
                </a:cubicBezTo>
                <a:cubicBezTo>
                  <a:pt x="1618" y="120676"/>
                  <a:pt x="68293" y="2143"/>
                  <a:pt x="69881" y="2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34D10D15-2C80-F097-40DF-A2E87FCF76F7}"/>
              </a:ext>
            </a:extLst>
          </p:cNvPr>
          <p:cNvSpPr/>
          <p:nvPr/>
        </p:nvSpPr>
        <p:spPr>
          <a:xfrm>
            <a:off x="6999880" y="8608499"/>
            <a:ext cx="91101" cy="955411"/>
          </a:xfrm>
          <a:custGeom>
            <a:avLst/>
            <a:gdLst>
              <a:gd name="connsiteX0" fmla="*/ 80370 w 91101"/>
              <a:gd name="connsiteY0" fmla="*/ 21151 h 955411"/>
              <a:gd name="connsiteX1" fmla="*/ 42270 w 91101"/>
              <a:gd name="connsiteY1" fmla="*/ 640276 h 955411"/>
              <a:gd name="connsiteX2" fmla="*/ 4170 w 91101"/>
              <a:gd name="connsiteY2" fmla="*/ 919676 h 955411"/>
              <a:gd name="connsiteX3" fmla="*/ 995 w 91101"/>
              <a:gd name="connsiteY3" fmla="*/ 948251 h 955411"/>
              <a:gd name="connsiteX4" fmla="*/ 4170 w 91101"/>
              <a:gd name="connsiteY4" fmla="*/ 887926 h 955411"/>
              <a:gd name="connsiteX5" fmla="*/ 35920 w 91101"/>
              <a:gd name="connsiteY5" fmla="*/ 605351 h 955411"/>
              <a:gd name="connsiteX6" fmla="*/ 32745 w 91101"/>
              <a:gd name="connsiteY6" fmla="*/ 630751 h 955411"/>
              <a:gd name="connsiteX7" fmla="*/ 74020 w 91101"/>
              <a:gd name="connsiteY7" fmla="*/ 364051 h 955411"/>
              <a:gd name="connsiteX8" fmla="*/ 61320 w 91101"/>
              <a:gd name="connsiteY8" fmla="*/ 405326 h 955411"/>
              <a:gd name="connsiteX9" fmla="*/ 89895 w 91101"/>
              <a:gd name="connsiteY9" fmla="*/ 167201 h 955411"/>
              <a:gd name="connsiteX10" fmla="*/ 80370 w 91101"/>
              <a:gd name="connsiteY10" fmla="*/ 21151 h 95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101" h="955411">
                <a:moveTo>
                  <a:pt x="80370" y="21151"/>
                </a:moveTo>
                <a:cubicBezTo>
                  <a:pt x="72433" y="99997"/>
                  <a:pt x="54970" y="490522"/>
                  <a:pt x="42270" y="640276"/>
                </a:cubicBezTo>
                <a:cubicBezTo>
                  <a:pt x="29570" y="790030"/>
                  <a:pt x="11049" y="868347"/>
                  <a:pt x="4170" y="919676"/>
                </a:cubicBezTo>
                <a:cubicBezTo>
                  <a:pt x="-2709" y="971005"/>
                  <a:pt x="995" y="953543"/>
                  <a:pt x="995" y="948251"/>
                </a:cubicBezTo>
                <a:cubicBezTo>
                  <a:pt x="995" y="942959"/>
                  <a:pt x="-1651" y="945076"/>
                  <a:pt x="4170" y="887926"/>
                </a:cubicBezTo>
                <a:cubicBezTo>
                  <a:pt x="9991" y="830776"/>
                  <a:pt x="31157" y="648214"/>
                  <a:pt x="35920" y="605351"/>
                </a:cubicBezTo>
                <a:cubicBezTo>
                  <a:pt x="40682" y="562489"/>
                  <a:pt x="26395" y="670968"/>
                  <a:pt x="32745" y="630751"/>
                </a:cubicBezTo>
                <a:cubicBezTo>
                  <a:pt x="39095" y="590534"/>
                  <a:pt x="69258" y="401622"/>
                  <a:pt x="74020" y="364051"/>
                </a:cubicBezTo>
                <a:cubicBezTo>
                  <a:pt x="78782" y="326480"/>
                  <a:pt x="58674" y="438134"/>
                  <a:pt x="61320" y="405326"/>
                </a:cubicBezTo>
                <a:cubicBezTo>
                  <a:pt x="63966" y="372518"/>
                  <a:pt x="86191" y="229643"/>
                  <a:pt x="89895" y="167201"/>
                </a:cubicBezTo>
                <a:cubicBezTo>
                  <a:pt x="93599" y="104759"/>
                  <a:pt x="88307" y="-57695"/>
                  <a:pt x="80370" y="211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14657E2B-9F05-AD9D-5659-5E25B4471FA0}"/>
              </a:ext>
            </a:extLst>
          </p:cNvPr>
          <p:cNvSpPr/>
          <p:nvPr/>
        </p:nvSpPr>
        <p:spPr>
          <a:xfrm>
            <a:off x="7245236" y="8067655"/>
            <a:ext cx="94777" cy="187536"/>
          </a:xfrm>
          <a:custGeom>
            <a:avLst/>
            <a:gdLst>
              <a:gd name="connsiteX0" fmla="*/ 114 w 94777"/>
              <a:gd name="connsiteY0" fmla="*/ 20 h 187536"/>
              <a:gd name="connsiteX1" fmla="*/ 69964 w 94777"/>
              <a:gd name="connsiteY1" fmla="*/ 117495 h 187536"/>
              <a:gd name="connsiteX2" fmla="*/ 54089 w 94777"/>
              <a:gd name="connsiteY2" fmla="*/ 161945 h 187536"/>
              <a:gd name="connsiteX3" fmla="*/ 35039 w 94777"/>
              <a:gd name="connsiteY3" fmla="*/ 187345 h 187536"/>
              <a:gd name="connsiteX4" fmla="*/ 82664 w 94777"/>
              <a:gd name="connsiteY4" fmla="*/ 149245 h 187536"/>
              <a:gd name="connsiteX5" fmla="*/ 89014 w 94777"/>
              <a:gd name="connsiteY5" fmla="*/ 127020 h 187536"/>
              <a:gd name="connsiteX6" fmla="*/ 114 w 94777"/>
              <a:gd name="connsiteY6" fmla="*/ 20 h 18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777" h="187536">
                <a:moveTo>
                  <a:pt x="114" y="20"/>
                </a:moveTo>
                <a:cubicBezTo>
                  <a:pt x="-3061" y="-1567"/>
                  <a:pt x="60968" y="90508"/>
                  <a:pt x="69964" y="117495"/>
                </a:cubicBezTo>
                <a:cubicBezTo>
                  <a:pt x="78960" y="144482"/>
                  <a:pt x="59910" y="150303"/>
                  <a:pt x="54089" y="161945"/>
                </a:cubicBezTo>
                <a:cubicBezTo>
                  <a:pt x="48268" y="173587"/>
                  <a:pt x="30277" y="189462"/>
                  <a:pt x="35039" y="187345"/>
                </a:cubicBezTo>
                <a:cubicBezTo>
                  <a:pt x="39801" y="185228"/>
                  <a:pt x="73668" y="159299"/>
                  <a:pt x="82664" y="149245"/>
                </a:cubicBezTo>
                <a:cubicBezTo>
                  <a:pt x="91660" y="139191"/>
                  <a:pt x="101185" y="148187"/>
                  <a:pt x="89014" y="127020"/>
                </a:cubicBezTo>
                <a:cubicBezTo>
                  <a:pt x="76843" y="105853"/>
                  <a:pt x="3289" y="1607"/>
                  <a:pt x="114" y="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22EEF04E-68E7-ABAD-8482-66DB1D0B4669}"/>
              </a:ext>
            </a:extLst>
          </p:cNvPr>
          <p:cNvSpPr/>
          <p:nvPr/>
        </p:nvSpPr>
        <p:spPr>
          <a:xfrm>
            <a:off x="7251684" y="8111958"/>
            <a:ext cx="57421" cy="136702"/>
          </a:xfrm>
          <a:custGeom>
            <a:avLst/>
            <a:gdLst>
              <a:gd name="connsiteX0" fmla="*/ 16 w 57421"/>
              <a:gd name="connsiteY0" fmla="*/ 167 h 136702"/>
              <a:gd name="connsiteX1" fmla="*/ 53991 w 57421"/>
              <a:gd name="connsiteY1" fmla="*/ 73192 h 136702"/>
              <a:gd name="connsiteX2" fmla="*/ 47641 w 57421"/>
              <a:gd name="connsiteY2" fmla="*/ 95417 h 136702"/>
              <a:gd name="connsiteX3" fmla="*/ 12716 w 57421"/>
              <a:gd name="connsiteY3" fmla="*/ 136692 h 136702"/>
              <a:gd name="connsiteX4" fmla="*/ 47641 w 57421"/>
              <a:gd name="connsiteY4" fmla="*/ 98592 h 136702"/>
              <a:gd name="connsiteX5" fmla="*/ 16 w 57421"/>
              <a:gd name="connsiteY5" fmla="*/ 167 h 13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21" h="136702">
                <a:moveTo>
                  <a:pt x="16" y="167"/>
                </a:moveTo>
                <a:cubicBezTo>
                  <a:pt x="1074" y="-4066"/>
                  <a:pt x="53991" y="73192"/>
                  <a:pt x="53991" y="73192"/>
                </a:cubicBezTo>
                <a:cubicBezTo>
                  <a:pt x="61928" y="89067"/>
                  <a:pt x="54520" y="84834"/>
                  <a:pt x="47641" y="95417"/>
                </a:cubicBezTo>
                <a:cubicBezTo>
                  <a:pt x="40762" y="106000"/>
                  <a:pt x="12716" y="136163"/>
                  <a:pt x="12716" y="136692"/>
                </a:cubicBezTo>
                <a:cubicBezTo>
                  <a:pt x="12716" y="137221"/>
                  <a:pt x="46583" y="118171"/>
                  <a:pt x="47641" y="98592"/>
                </a:cubicBezTo>
                <a:cubicBezTo>
                  <a:pt x="48699" y="79013"/>
                  <a:pt x="-1042" y="4400"/>
                  <a:pt x="16" y="16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CEEE3235-A451-DECD-EEEF-C52D3C153077}"/>
              </a:ext>
            </a:extLst>
          </p:cNvPr>
          <p:cNvSpPr/>
          <p:nvPr/>
        </p:nvSpPr>
        <p:spPr>
          <a:xfrm>
            <a:off x="7234050" y="8093042"/>
            <a:ext cx="81412" cy="149328"/>
          </a:xfrm>
          <a:custGeom>
            <a:avLst/>
            <a:gdLst>
              <a:gd name="connsiteX0" fmla="*/ 81150 w 81412"/>
              <a:gd name="connsiteY0" fmla="*/ 33 h 149328"/>
              <a:gd name="connsiteX1" fmla="*/ 27175 w 81412"/>
              <a:gd name="connsiteY1" fmla="*/ 69883 h 149328"/>
              <a:gd name="connsiteX2" fmla="*/ 20825 w 81412"/>
              <a:gd name="connsiteY2" fmla="*/ 92108 h 149328"/>
              <a:gd name="connsiteX3" fmla="*/ 27175 w 81412"/>
              <a:gd name="connsiteY3" fmla="*/ 149258 h 149328"/>
              <a:gd name="connsiteX4" fmla="*/ 1775 w 81412"/>
              <a:gd name="connsiteY4" fmla="*/ 79408 h 149328"/>
              <a:gd name="connsiteX5" fmla="*/ 81150 w 81412"/>
              <a:gd name="connsiteY5" fmla="*/ 33 h 14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412" h="149328">
                <a:moveTo>
                  <a:pt x="81150" y="33"/>
                </a:moveTo>
                <a:cubicBezTo>
                  <a:pt x="85383" y="-1554"/>
                  <a:pt x="37229" y="54537"/>
                  <a:pt x="27175" y="69883"/>
                </a:cubicBezTo>
                <a:cubicBezTo>
                  <a:pt x="17121" y="85229"/>
                  <a:pt x="20825" y="78879"/>
                  <a:pt x="20825" y="92108"/>
                </a:cubicBezTo>
                <a:cubicBezTo>
                  <a:pt x="20825" y="105337"/>
                  <a:pt x="30350" y="151375"/>
                  <a:pt x="27175" y="149258"/>
                </a:cubicBezTo>
                <a:cubicBezTo>
                  <a:pt x="24000" y="147141"/>
                  <a:pt x="-7750" y="105337"/>
                  <a:pt x="1775" y="79408"/>
                </a:cubicBezTo>
                <a:cubicBezTo>
                  <a:pt x="11300" y="53479"/>
                  <a:pt x="76917" y="1620"/>
                  <a:pt x="81150" y="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91E69030-450D-FBEB-7A37-CDB178191CA7}"/>
              </a:ext>
            </a:extLst>
          </p:cNvPr>
          <p:cNvSpPr/>
          <p:nvPr/>
        </p:nvSpPr>
        <p:spPr>
          <a:xfrm>
            <a:off x="7254690" y="8089898"/>
            <a:ext cx="80657" cy="159176"/>
          </a:xfrm>
          <a:custGeom>
            <a:avLst/>
            <a:gdLst>
              <a:gd name="connsiteX0" fmla="*/ 9710 w 80657"/>
              <a:gd name="connsiteY0" fmla="*/ 2 h 159176"/>
              <a:gd name="connsiteX1" fmla="*/ 50985 w 80657"/>
              <a:gd name="connsiteY1" fmla="*/ 98427 h 159176"/>
              <a:gd name="connsiteX2" fmla="*/ 185 w 80657"/>
              <a:gd name="connsiteY2" fmla="*/ 158752 h 159176"/>
              <a:gd name="connsiteX3" fmla="*/ 73210 w 80657"/>
              <a:gd name="connsiteY3" fmla="*/ 123827 h 159176"/>
              <a:gd name="connsiteX4" fmla="*/ 73210 w 80657"/>
              <a:gd name="connsiteY4" fmla="*/ 95252 h 159176"/>
              <a:gd name="connsiteX5" fmla="*/ 9710 w 80657"/>
              <a:gd name="connsiteY5" fmla="*/ 2 h 159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657" h="159176">
                <a:moveTo>
                  <a:pt x="9710" y="2"/>
                </a:moveTo>
                <a:cubicBezTo>
                  <a:pt x="6006" y="531"/>
                  <a:pt x="52573" y="71969"/>
                  <a:pt x="50985" y="98427"/>
                </a:cubicBezTo>
                <a:cubicBezTo>
                  <a:pt x="49398" y="124885"/>
                  <a:pt x="-3519" y="154519"/>
                  <a:pt x="185" y="158752"/>
                </a:cubicBezTo>
                <a:cubicBezTo>
                  <a:pt x="3889" y="162985"/>
                  <a:pt x="61039" y="134410"/>
                  <a:pt x="73210" y="123827"/>
                </a:cubicBezTo>
                <a:cubicBezTo>
                  <a:pt x="85381" y="113244"/>
                  <a:pt x="80618" y="113244"/>
                  <a:pt x="73210" y="95252"/>
                </a:cubicBezTo>
                <a:cubicBezTo>
                  <a:pt x="65802" y="77260"/>
                  <a:pt x="13414" y="-527"/>
                  <a:pt x="9710" y="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158BC637-3741-69EF-4E5F-24AA61B12397}"/>
              </a:ext>
            </a:extLst>
          </p:cNvPr>
          <p:cNvSpPr/>
          <p:nvPr/>
        </p:nvSpPr>
        <p:spPr>
          <a:xfrm>
            <a:off x="7225185" y="8124819"/>
            <a:ext cx="106071" cy="120660"/>
          </a:xfrm>
          <a:custGeom>
            <a:avLst/>
            <a:gdLst>
              <a:gd name="connsiteX0" fmla="*/ 105890 w 106071"/>
              <a:gd name="connsiteY0" fmla="*/ 6 h 120660"/>
              <a:gd name="connsiteX1" fmla="*/ 26515 w 106071"/>
              <a:gd name="connsiteY1" fmla="*/ 50806 h 120660"/>
              <a:gd name="connsiteX2" fmla="*/ 29690 w 106071"/>
              <a:gd name="connsiteY2" fmla="*/ 120656 h 120660"/>
              <a:gd name="connsiteX3" fmla="*/ 1115 w 106071"/>
              <a:gd name="connsiteY3" fmla="*/ 47631 h 120660"/>
              <a:gd name="connsiteX4" fmla="*/ 105890 w 106071"/>
              <a:gd name="connsiteY4" fmla="*/ 6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071" h="120660">
                <a:moveTo>
                  <a:pt x="105890" y="6"/>
                </a:moveTo>
                <a:cubicBezTo>
                  <a:pt x="110123" y="535"/>
                  <a:pt x="39215" y="30698"/>
                  <a:pt x="26515" y="50806"/>
                </a:cubicBezTo>
                <a:cubicBezTo>
                  <a:pt x="13815" y="70914"/>
                  <a:pt x="33923" y="121185"/>
                  <a:pt x="29690" y="120656"/>
                </a:cubicBezTo>
                <a:cubicBezTo>
                  <a:pt x="25457" y="120127"/>
                  <a:pt x="-6293" y="65623"/>
                  <a:pt x="1115" y="47631"/>
                </a:cubicBezTo>
                <a:cubicBezTo>
                  <a:pt x="8523" y="29639"/>
                  <a:pt x="101657" y="-523"/>
                  <a:pt x="105890" y="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B080A7B5-269A-86D8-6BF5-95278A3EF76A}"/>
              </a:ext>
            </a:extLst>
          </p:cNvPr>
          <p:cNvSpPr/>
          <p:nvPr/>
        </p:nvSpPr>
        <p:spPr>
          <a:xfrm>
            <a:off x="5347877" y="6049849"/>
            <a:ext cx="198888" cy="902019"/>
          </a:xfrm>
          <a:custGeom>
            <a:avLst/>
            <a:gdLst>
              <a:gd name="connsiteX0" fmla="*/ 5173 w 198888"/>
              <a:gd name="connsiteY0" fmla="*/ 8051 h 902019"/>
              <a:gd name="connsiteX1" fmla="*/ 27398 w 198888"/>
              <a:gd name="connsiteY1" fmla="*/ 243001 h 902019"/>
              <a:gd name="connsiteX2" fmla="*/ 24223 w 198888"/>
              <a:gd name="connsiteY2" fmla="*/ 204901 h 902019"/>
              <a:gd name="connsiteX3" fmla="*/ 71848 w 198888"/>
              <a:gd name="connsiteY3" fmla="*/ 436676 h 902019"/>
              <a:gd name="connsiteX4" fmla="*/ 55973 w 198888"/>
              <a:gd name="connsiteY4" fmla="*/ 404926 h 902019"/>
              <a:gd name="connsiteX5" fmla="*/ 135348 w 198888"/>
              <a:gd name="connsiteY5" fmla="*/ 658926 h 902019"/>
              <a:gd name="connsiteX6" fmla="*/ 198848 w 198888"/>
              <a:gd name="connsiteY6" fmla="*/ 900226 h 902019"/>
              <a:gd name="connsiteX7" fmla="*/ 144873 w 198888"/>
              <a:gd name="connsiteY7" fmla="*/ 763701 h 902019"/>
              <a:gd name="connsiteX8" fmla="*/ 135348 w 198888"/>
              <a:gd name="connsiteY8" fmla="*/ 665276 h 902019"/>
              <a:gd name="connsiteX9" fmla="*/ 27398 w 198888"/>
              <a:gd name="connsiteY9" fmla="*/ 300151 h 902019"/>
              <a:gd name="connsiteX10" fmla="*/ 1998 w 198888"/>
              <a:gd name="connsiteY10" fmla="*/ 74726 h 902019"/>
              <a:gd name="connsiteX11" fmla="*/ 5173 w 198888"/>
              <a:gd name="connsiteY11" fmla="*/ 8051 h 90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8888" h="902019">
                <a:moveTo>
                  <a:pt x="5173" y="8051"/>
                </a:moveTo>
                <a:cubicBezTo>
                  <a:pt x="9406" y="36097"/>
                  <a:pt x="24223" y="210193"/>
                  <a:pt x="27398" y="243001"/>
                </a:cubicBezTo>
                <a:cubicBezTo>
                  <a:pt x="30573" y="275809"/>
                  <a:pt x="16815" y="172622"/>
                  <a:pt x="24223" y="204901"/>
                </a:cubicBezTo>
                <a:cubicBezTo>
                  <a:pt x="31631" y="237180"/>
                  <a:pt x="66556" y="403339"/>
                  <a:pt x="71848" y="436676"/>
                </a:cubicBezTo>
                <a:cubicBezTo>
                  <a:pt x="77140" y="470013"/>
                  <a:pt x="45390" y="367884"/>
                  <a:pt x="55973" y="404926"/>
                </a:cubicBezTo>
                <a:cubicBezTo>
                  <a:pt x="66556" y="441968"/>
                  <a:pt x="111536" y="576376"/>
                  <a:pt x="135348" y="658926"/>
                </a:cubicBezTo>
                <a:cubicBezTo>
                  <a:pt x="159161" y="741476"/>
                  <a:pt x="197261" y="882764"/>
                  <a:pt x="198848" y="900226"/>
                </a:cubicBezTo>
                <a:cubicBezTo>
                  <a:pt x="200435" y="917688"/>
                  <a:pt x="155456" y="802859"/>
                  <a:pt x="144873" y="763701"/>
                </a:cubicBezTo>
                <a:cubicBezTo>
                  <a:pt x="134290" y="724543"/>
                  <a:pt x="154927" y="742534"/>
                  <a:pt x="135348" y="665276"/>
                </a:cubicBezTo>
                <a:cubicBezTo>
                  <a:pt x="115769" y="588018"/>
                  <a:pt x="49623" y="398576"/>
                  <a:pt x="27398" y="300151"/>
                </a:cubicBezTo>
                <a:cubicBezTo>
                  <a:pt x="5173" y="201726"/>
                  <a:pt x="6231" y="118647"/>
                  <a:pt x="1998" y="74726"/>
                </a:cubicBezTo>
                <a:cubicBezTo>
                  <a:pt x="-2235" y="30805"/>
                  <a:pt x="940" y="-19995"/>
                  <a:pt x="5173" y="80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837CBBBC-A2C6-360D-E323-016E2E5AC9B5}"/>
              </a:ext>
            </a:extLst>
          </p:cNvPr>
          <p:cNvSpPr/>
          <p:nvPr/>
        </p:nvSpPr>
        <p:spPr>
          <a:xfrm>
            <a:off x="5559285" y="6927776"/>
            <a:ext cx="105270" cy="447118"/>
          </a:xfrm>
          <a:custGeom>
            <a:avLst/>
            <a:gdLst>
              <a:gd name="connsiteX0" fmla="*/ 140 w 105270"/>
              <a:gd name="connsiteY0" fmla="*/ 74 h 447118"/>
              <a:gd name="connsiteX1" fmla="*/ 25540 w 105270"/>
              <a:gd name="connsiteY1" fmla="*/ 165174 h 447118"/>
              <a:gd name="connsiteX2" fmla="*/ 92215 w 105270"/>
              <a:gd name="connsiteY2" fmla="*/ 412824 h 447118"/>
              <a:gd name="connsiteX3" fmla="*/ 104915 w 105270"/>
              <a:gd name="connsiteY3" fmla="*/ 441399 h 447118"/>
              <a:gd name="connsiteX4" fmla="*/ 85865 w 105270"/>
              <a:gd name="connsiteY4" fmla="*/ 377899 h 447118"/>
              <a:gd name="connsiteX5" fmla="*/ 19190 w 105270"/>
              <a:gd name="connsiteY5" fmla="*/ 184224 h 447118"/>
              <a:gd name="connsiteX6" fmla="*/ 140 w 105270"/>
              <a:gd name="connsiteY6" fmla="*/ 74 h 447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270" h="447118">
                <a:moveTo>
                  <a:pt x="140" y="74"/>
                </a:moveTo>
                <a:cubicBezTo>
                  <a:pt x="1198" y="-3101"/>
                  <a:pt x="10194" y="96382"/>
                  <a:pt x="25540" y="165174"/>
                </a:cubicBezTo>
                <a:cubicBezTo>
                  <a:pt x="40886" y="233966"/>
                  <a:pt x="78986" y="366786"/>
                  <a:pt x="92215" y="412824"/>
                </a:cubicBezTo>
                <a:cubicBezTo>
                  <a:pt x="105444" y="458862"/>
                  <a:pt x="105973" y="447220"/>
                  <a:pt x="104915" y="441399"/>
                </a:cubicBezTo>
                <a:cubicBezTo>
                  <a:pt x="103857" y="435578"/>
                  <a:pt x="100152" y="420761"/>
                  <a:pt x="85865" y="377899"/>
                </a:cubicBezTo>
                <a:cubicBezTo>
                  <a:pt x="71578" y="335037"/>
                  <a:pt x="34536" y="241374"/>
                  <a:pt x="19190" y="184224"/>
                </a:cubicBezTo>
                <a:cubicBezTo>
                  <a:pt x="3844" y="127074"/>
                  <a:pt x="-918" y="3249"/>
                  <a:pt x="140" y="7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4D5C8A71-D500-5CEB-3153-6D8D6A151BF2}"/>
              </a:ext>
            </a:extLst>
          </p:cNvPr>
          <p:cNvSpPr/>
          <p:nvPr/>
        </p:nvSpPr>
        <p:spPr>
          <a:xfrm>
            <a:off x="6450871" y="5705419"/>
            <a:ext cx="175586" cy="292979"/>
          </a:xfrm>
          <a:custGeom>
            <a:avLst/>
            <a:gdLst>
              <a:gd name="connsiteX0" fmla="*/ 83279 w 175586"/>
              <a:gd name="connsiteY0" fmla="*/ 56 h 292979"/>
              <a:gd name="connsiteX1" fmla="*/ 42004 w 175586"/>
              <a:gd name="connsiteY1" fmla="*/ 123881 h 292979"/>
              <a:gd name="connsiteX2" fmla="*/ 86454 w 175586"/>
              <a:gd name="connsiteY2" fmla="*/ 212781 h 292979"/>
              <a:gd name="connsiteX3" fmla="*/ 42004 w 175586"/>
              <a:gd name="connsiteY3" fmla="*/ 161981 h 292979"/>
              <a:gd name="connsiteX4" fmla="*/ 172179 w 175586"/>
              <a:gd name="connsiteY4" fmla="*/ 288981 h 292979"/>
              <a:gd name="connsiteX5" fmla="*/ 140429 w 175586"/>
              <a:gd name="connsiteY5" fmla="*/ 263581 h 292979"/>
              <a:gd name="connsiteX6" fmla="*/ 729 w 175586"/>
              <a:gd name="connsiteY6" fmla="*/ 149281 h 292979"/>
              <a:gd name="connsiteX7" fmla="*/ 83279 w 175586"/>
              <a:gd name="connsiteY7" fmla="*/ 187381 h 292979"/>
              <a:gd name="connsiteX8" fmla="*/ 32479 w 175586"/>
              <a:gd name="connsiteY8" fmla="*/ 139756 h 292979"/>
              <a:gd name="connsiteX9" fmla="*/ 83279 w 175586"/>
              <a:gd name="connsiteY9" fmla="*/ 56 h 292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586" h="292979">
                <a:moveTo>
                  <a:pt x="83279" y="56"/>
                </a:moveTo>
                <a:cubicBezTo>
                  <a:pt x="84867" y="-2590"/>
                  <a:pt x="41475" y="88427"/>
                  <a:pt x="42004" y="123881"/>
                </a:cubicBezTo>
                <a:cubicBezTo>
                  <a:pt x="42533" y="159335"/>
                  <a:pt x="86454" y="206431"/>
                  <a:pt x="86454" y="212781"/>
                </a:cubicBezTo>
                <a:cubicBezTo>
                  <a:pt x="86454" y="219131"/>
                  <a:pt x="27716" y="149281"/>
                  <a:pt x="42004" y="161981"/>
                </a:cubicBezTo>
                <a:cubicBezTo>
                  <a:pt x="56291" y="174681"/>
                  <a:pt x="155775" y="272048"/>
                  <a:pt x="172179" y="288981"/>
                </a:cubicBezTo>
                <a:cubicBezTo>
                  <a:pt x="188583" y="305914"/>
                  <a:pt x="140429" y="263581"/>
                  <a:pt x="140429" y="263581"/>
                </a:cubicBezTo>
                <a:cubicBezTo>
                  <a:pt x="111854" y="240298"/>
                  <a:pt x="10254" y="161981"/>
                  <a:pt x="729" y="149281"/>
                </a:cubicBezTo>
                <a:cubicBezTo>
                  <a:pt x="-8796" y="136581"/>
                  <a:pt x="77987" y="188968"/>
                  <a:pt x="83279" y="187381"/>
                </a:cubicBezTo>
                <a:cubicBezTo>
                  <a:pt x="88571" y="185794"/>
                  <a:pt x="31421" y="164627"/>
                  <a:pt x="32479" y="139756"/>
                </a:cubicBezTo>
                <a:cubicBezTo>
                  <a:pt x="33537" y="114885"/>
                  <a:pt x="81691" y="2702"/>
                  <a:pt x="83279" y="5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CE286F3D-CA88-95E8-D9CD-65E9D12D8695}"/>
              </a:ext>
            </a:extLst>
          </p:cNvPr>
          <p:cNvSpPr/>
          <p:nvPr/>
        </p:nvSpPr>
        <p:spPr>
          <a:xfrm>
            <a:off x="6343561" y="5816526"/>
            <a:ext cx="36921" cy="265167"/>
          </a:xfrm>
          <a:custGeom>
            <a:avLst/>
            <a:gdLst>
              <a:gd name="connsiteX0" fmla="*/ 89 w 36921"/>
              <a:gd name="connsiteY0" fmla="*/ 74 h 265167"/>
              <a:gd name="connsiteX1" fmla="*/ 28664 w 36921"/>
              <a:gd name="connsiteY1" fmla="*/ 139774 h 265167"/>
              <a:gd name="connsiteX2" fmla="*/ 35014 w 36921"/>
              <a:gd name="connsiteY2" fmla="*/ 263599 h 265167"/>
              <a:gd name="connsiteX3" fmla="*/ 35014 w 36921"/>
              <a:gd name="connsiteY3" fmla="*/ 203274 h 265167"/>
              <a:gd name="connsiteX4" fmla="*/ 12789 w 36921"/>
              <a:gd name="connsiteY4" fmla="*/ 111199 h 265167"/>
              <a:gd name="connsiteX5" fmla="*/ 19139 w 36921"/>
              <a:gd name="connsiteY5" fmla="*/ 158824 h 265167"/>
              <a:gd name="connsiteX6" fmla="*/ 89 w 36921"/>
              <a:gd name="connsiteY6" fmla="*/ 74 h 265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21" h="265167">
                <a:moveTo>
                  <a:pt x="89" y="74"/>
                </a:moveTo>
                <a:cubicBezTo>
                  <a:pt x="1676" y="-3101"/>
                  <a:pt x="22843" y="95853"/>
                  <a:pt x="28664" y="139774"/>
                </a:cubicBezTo>
                <a:cubicBezTo>
                  <a:pt x="34485" y="183695"/>
                  <a:pt x="33956" y="253016"/>
                  <a:pt x="35014" y="263599"/>
                </a:cubicBezTo>
                <a:cubicBezTo>
                  <a:pt x="36072" y="274182"/>
                  <a:pt x="38718" y="228674"/>
                  <a:pt x="35014" y="203274"/>
                </a:cubicBezTo>
                <a:cubicBezTo>
                  <a:pt x="31310" y="177874"/>
                  <a:pt x="15435" y="118607"/>
                  <a:pt x="12789" y="111199"/>
                </a:cubicBezTo>
                <a:cubicBezTo>
                  <a:pt x="10143" y="103791"/>
                  <a:pt x="19668" y="173112"/>
                  <a:pt x="19139" y="158824"/>
                </a:cubicBezTo>
                <a:cubicBezTo>
                  <a:pt x="18610" y="144537"/>
                  <a:pt x="-1498" y="3249"/>
                  <a:pt x="89" y="7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461507F1-A0E0-FF32-6259-5F451C897BDA}"/>
              </a:ext>
            </a:extLst>
          </p:cNvPr>
          <p:cNvSpPr/>
          <p:nvPr/>
        </p:nvSpPr>
        <p:spPr>
          <a:xfrm>
            <a:off x="6368879" y="5781192"/>
            <a:ext cx="41659" cy="303359"/>
          </a:xfrm>
          <a:custGeom>
            <a:avLst/>
            <a:gdLst>
              <a:gd name="connsiteX0" fmla="*/ 35096 w 41659"/>
              <a:gd name="connsiteY0" fmla="*/ 483 h 303359"/>
              <a:gd name="connsiteX1" fmla="*/ 6521 w 41659"/>
              <a:gd name="connsiteY1" fmla="*/ 70333 h 303359"/>
              <a:gd name="connsiteX2" fmla="*/ 22396 w 41659"/>
              <a:gd name="connsiteY2" fmla="*/ 165583 h 303359"/>
              <a:gd name="connsiteX3" fmla="*/ 9696 w 41659"/>
              <a:gd name="connsiteY3" fmla="*/ 89383 h 303359"/>
              <a:gd name="connsiteX4" fmla="*/ 16046 w 41659"/>
              <a:gd name="connsiteY4" fmla="*/ 184633 h 303359"/>
              <a:gd name="connsiteX5" fmla="*/ 41446 w 41659"/>
              <a:gd name="connsiteY5" fmla="*/ 302108 h 303359"/>
              <a:gd name="connsiteX6" fmla="*/ 171 w 41659"/>
              <a:gd name="connsiteY6" fmla="*/ 105258 h 303359"/>
              <a:gd name="connsiteX7" fmla="*/ 35096 w 41659"/>
              <a:gd name="connsiteY7" fmla="*/ 483 h 303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" h="303359">
                <a:moveTo>
                  <a:pt x="35096" y="483"/>
                </a:moveTo>
                <a:cubicBezTo>
                  <a:pt x="36154" y="-5338"/>
                  <a:pt x="8638" y="42816"/>
                  <a:pt x="6521" y="70333"/>
                </a:cubicBezTo>
                <a:cubicBezTo>
                  <a:pt x="4404" y="97850"/>
                  <a:pt x="22396" y="165583"/>
                  <a:pt x="22396" y="165583"/>
                </a:cubicBezTo>
                <a:cubicBezTo>
                  <a:pt x="22925" y="168758"/>
                  <a:pt x="10754" y="86208"/>
                  <a:pt x="9696" y="89383"/>
                </a:cubicBezTo>
                <a:cubicBezTo>
                  <a:pt x="8638" y="92558"/>
                  <a:pt x="10754" y="149179"/>
                  <a:pt x="16046" y="184633"/>
                </a:cubicBezTo>
                <a:cubicBezTo>
                  <a:pt x="21338" y="220087"/>
                  <a:pt x="44092" y="315337"/>
                  <a:pt x="41446" y="302108"/>
                </a:cubicBezTo>
                <a:cubicBezTo>
                  <a:pt x="38800" y="288879"/>
                  <a:pt x="-3004" y="155000"/>
                  <a:pt x="171" y="105258"/>
                </a:cubicBezTo>
                <a:cubicBezTo>
                  <a:pt x="3346" y="55516"/>
                  <a:pt x="34038" y="6304"/>
                  <a:pt x="35096" y="48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59DD53-EE45-0DEA-311B-1B3AF3D8C045}"/>
              </a:ext>
            </a:extLst>
          </p:cNvPr>
          <p:cNvSpPr/>
          <p:nvPr/>
        </p:nvSpPr>
        <p:spPr>
          <a:xfrm>
            <a:off x="6394202" y="6346810"/>
            <a:ext cx="44789" cy="234973"/>
          </a:xfrm>
          <a:custGeom>
            <a:avLst/>
            <a:gdLst>
              <a:gd name="connsiteX0" fmla="*/ 44698 w 44789"/>
              <a:gd name="connsiteY0" fmla="*/ 15 h 234973"/>
              <a:gd name="connsiteX1" fmla="*/ 19298 w 44789"/>
              <a:gd name="connsiteY1" fmla="*/ 92090 h 234973"/>
              <a:gd name="connsiteX2" fmla="*/ 248 w 44789"/>
              <a:gd name="connsiteY2" fmla="*/ 234965 h 234973"/>
              <a:gd name="connsiteX3" fmla="*/ 9773 w 44789"/>
              <a:gd name="connsiteY3" fmla="*/ 98440 h 234973"/>
              <a:gd name="connsiteX4" fmla="*/ 44698 w 44789"/>
              <a:gd name="connsiteY4" fmla="*/ 15 h 234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89" h="234973">
                <a:moveTo>
                  <a:pt x="44698" y="15"/>
                </a:moveTo>
                <a:cubicBezTo>
                  <a:pt x="46286" y="-1043"/>
                  <a:pt x="26706" y="52932"/>
                  <a:pt x="19298" y="92090"/>
                </a:cubicBezTo>
                <a:cubicBezTo>
                  <a:pt x="11890" y="131248"/>
                  <a:pt x="1836" y="233907"/>
                  <a:pt x="248" y="234965"/>
                </a:cubicBezTo>
                <a:cubicBezTo>
                  <a:pt x="-1340" y="236023"/>
                  <a:pt x="5011" y="132307"/>
                  <a:pt x="9773" y="98440"/>
                </a:cubicBezTo>
                <a:cubicBezTo>
                  <a:pt x="14535" y="64573"/>
                  <a:pt x="43110" y="1073"/>
                  <a:pt x="44698" y="1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BE98CAAE-CC68-DE7F-F6D5-4E4CE68A3EA1}"/>
              </a:ext>
            </a:extLst>
          </p:cNvPr>
          <p:cNvSpPr/>
          <p:nvPr/>
        </p:nvSpPr>
        <p:spPr>
          <a:xfrm>
            <a:off x="6416456" y="6338727"/>
            <a:ext cx="41739" cy="246649"/>
          </a:xfrm>
          <a:custGeom>
            <a:avLst/>
            <a:gdLst>
              <a:gd name="connsiteX0" fmla="*/ 41494 w 41739"/>
              <a:gd name="connsiteY0" fmla="*/ 1748 h 246649"/>
              <a:gd name="connsiteX1" fmla="*/ 28794 w 41739"/>
              <a:gd name="connsiteY1" fmla="*/ 74773 h 246649"/>
              <a:gd name="connsiteX2" fmla="*/ 25619 w 41739"/>
              <a:gd name="connsiteY2" fmla="*/ 157323 h 246649"/>
              <a:gd name="connsiteX3" fmla="*/ 28794 w 41739"/>
              <a:gd name="connsiteY3" fmla="*/ 112873 h 246649"/>
              <a:gd name="connsiteX4" fmla="*/ 219 w 41739"/>
              <a:gd name="connsiteY4" fmla="*/ 246223 h 246649"/>
              <a:gd name="connsiteX5" fmla="*/ 16094 w 41739"/>
              <a:gd name="connsiteY5" fmla="*/ 150973 h 246649"/>
              <a:gd name="connsiteX6" fmla="*/ 41494 w 41739"/>
              <a:gd name="connsiteY6" fmla="*/ 1748 h 246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9" h="246649">
                <a:moveTo>
                  <a:pt x="41494" y="1748"/>
                </a:moveTo>
                <a:cubicBezTo>
                  <a:pt x="43611" y="-10952"/>
                  <a:pt x="31440" y="48844"/>
                  <a:pt x="28794" y="74773"/>
                </a:cubicBezTo>
                <a:cubicBezTo>
                  <a:pt x="26148" y="100702"/>
                  <a:pt x="25619" y="150973"/>
                  <a:pt x="25619" y="157323"/>
                </a:cubicBezTo>
                <a:cubicBezTo>
                  <a:pt x="25619" y="163673"/>
                  <a:pt x="33027" y="98056"/>
                  <a:pt x="28794" y="112873"/>
                </a:cubicBezTo>
                <a:cubicBezTo>
                  <a:pt x="24561" y="127690"/>
                  <a:pt x="2336" y="239873"/>
                  <a:pt x="219" y="246223"/>
                </a:cubicBezTo>
                <a:cubicBezTo>
                  <a:pt x="-1898" y="252573"/>
                  <a:pt x="11861" y="186427"/>
                  <a:pt x="16094" y="150973"/>
                </a:cubicBezTo>
                <a:cubicBezTo>
                  <a:pt x="20327" y="115519"/>
                  <a:pt x="39377" y="14448"/>
                  <a:pt x="41494" y="174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9E822A99-2C0F-64B7-C3B1-404DCD9516E5}"/>
              </a:ext>
            </a:extLst>
          </p:cNvPr>
          <p:cNvSpPr/>
          <p:nvPr/>
        </p:nvSpPr>
        <p:spPr>
          <a:xfrm>
            <a:off x="6467416" y="6321337"/>
            <a:ext cx="22599" cy="188580"/>
          </a:xfrm>
          <a:custGeom>
            <a:avLst/>
            <a:gdLst>
              <a:gd name="connsiteX0" fmla="*/ 22284 w 22599"/>
              <a:gd name="connsiteY0" fmla="*/ 88 h 188580"/>
              <a:gd name="connsiteX1" fmla="*/ 15934 w 22599"/>
              <a:gd name="connsiteY1" fmla="*/ 76288 h 188580"/>
              <a:gd name="connsiteX2" fmla="*/ 3234 w 22599"/>
              <a:gd name="connsiteY2" fmla="*/ 127088 h 188580"/>
              <a:gd name="connsiteX3" fmla="*/ 3234 w 22599"/>
              <a:gd name="connsiteY3" fmla="*/ 187413 h 188580"/>
              <a:gd name="connsiteX4" fmla="*/ 59 w 22599"/>
              <a:gd name="connsiteY4" fmla="*/ 69938 h 188580"/>
              <a:gd name="connsiteX5" fmla="*/ 6409 w 22599"/>
              <a:gd name="connsiteY5" fmla="*/ 92163 h 188580"/>
              <a:gd name="connsiteX6" fmla="*/ 22284 w 22599"/>
              <a:gd name="connsiteY6" fmla="*/ 88 h 188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99" h="188580">
                <a:moveTo>
                  <a:pt x="22284" y="88"/>
                </a:moveTo>
                <a:cubicBezTo>
                  <a:pt x="23872" y="-2558"/>
                  <a:pt x="19109" y="55121"/>
                  <a:pt x="15934" y="76288"/>
                </a:cubicBezTo>
                <a:cubicBezTo>
                  <a:pt x="12759" y="97455"/>
                  <a:pt x="5351" y="108567"/>
                  <a:pt x="3234" y="127088"/>
                </a:cubicBezTo>
                <a:cubicBezTo>
                  <a:pt x="1117" y="145609"/>
                  <a:pt x="3763" y="196938"/>
                  <a:pt x="3234" y="187413"/>
                </a:cubicBezTo>
                <a:cubicBezTo>
                  <a:pt x="2705" y="177888"/>
                  <a:pt x="-470" y="85813"/>
                  <a:pt x="59" y="69938"/>
                </a:cubicBezTo>
                <a:cubicBezTo>
                  <a:pt x="588" y="54063"/>
                  <a:pt x="2705" y="99571"/>
                  <a:pt x="6409" y="92163"/>
                </a:cubicBezTo>
                <a:cubicBezTo>
                  <a:pt x="10113" y="84755"/>
                  <a:pt x="20696" y="2734"/>
                  <a:pt x="22284" y="8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D0596A04-DCB7-CEF0-A7FC-45C8A1A6951F}"/>
              </a:ext>
            </a:extLst>
          </p:cNvPr>
          <p:cNvSpPr/>
          <p:nvPr/>
        </p:nvSpPr>
        <p:spPr>
          <a:xfrm>
            <a:off x="6278852" y="7122814"/>
            <a:ext cx="49788" cy="411788"/>
          </a:xfrm>
          <a:custGeom>
            <a:avLst/>
            <a:gdLst>
              <a:gd name="connsiteX0" fmla="*/ 48923 w 49788"/>
              <a:gd name="connsiteY0" fmla="*/ 1886 h 411788"/>
              <a:gd name="connsiteX1" fmla="*/ 7648 w 49788"/>
              <a:gd name="connsiteY1" fmla="*/ 319386 h 411788"/>
              <a:gd name="connsiteX2" fmla="*/ 1298 w 49788"/>
              <a:gd name="connsiteY2" fmla="*/ 411461 h 411788"/>
              <a:gd name="connsiteX3" fmla="*/ 23523 w 49788"/>
              <a:gd name="connsiteY3" fmla="*/ 297161 h 411788"/>
              <a:gd name="connsiteX4" fmla="*/ 13998 w 49788"/>
              <a:gd name="connsiteY4" fmla="*/ 322561 h 411788"/>
              <a:gd name="connsiteX5" fmla="*/ 33048 w 49788"/>
              <a:gd name="connsiteY5" fmla="*/ 176511 h 411788"/>
              <a:gd name="connsiteX6" fmla="*/ 36223 w 49788"/>
              <a:gd name="connsiteY6" fmla="*/ 186036 h 411788"/>
              <a:gd name="connsiteX7" fmla="*/ 48923 w 49788"/>
              <a:gd name="connsiteY7" fmla="*/ 1886 h 41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788" h="411788">
                <a:moveTo>
                  <a:pt x="48923" y="1886"/>
                </a:moveTo>
                <a:cubicBezTo>
                  <a:pt x="44160" y="24111"/>
                  <a:pt x="15585" y="251124"/>
                  <a:pt x="7648" y="319386"/>
                </a:cubicBezTo>
                <a:cubicBezTo>
                  <a:pt x="-290" y="387649"/>
                  <a:pt x="-1348" y="415165"/>
                  <a:pt x="1298" y="411461"/>
                </a:cubicBezTo>
                <a:cubicBezTo>
                  <a:pt x="3944" y="407757"/>
                  <a:pt x="21406" y="311978"/>
                  <a:pt x="23523" y="297161"/>
                </a:cubicBezTo>
                <a:cubicBezTo>
                  <a:pt x="25640" y="282344"/>
                  <a:pt x="12410" y="342669"/>
                  <a:pt x="13998" y="322561"/>
                </a:cubicBezTo>
                <a:cubicBezTo>
                  <a:pt x="15585" y="302453"/>
                  <a:pt x="29344" y="199265"/>
                  <a:pt x="33048" y="176511"/>
                </a:cubicBezTo>
                <a:cubicBezTo>
                  <a:pt x="36752" y="153757"/>
                  <a:pt x="35165" y="211436"/>
                  <a:pt x="36223" y="186036"/>
                </a:cubicBezTo>
                <a:cubicBezTo>
                  <a:pt x="37281" y="160636"/>
                  <a:pt x="53686" y="-20339"/>
                  <a:pt x="48923" y="188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A6E0308E-798E-A4D4-A5A6-970193D4AB9B}"/>
              </a:ext>
            </a:extLst>
          </p:cNvPr>
          <p:cNvSpPr/>
          <p:nvPr/>
        </p:nvSpPr>
        <p:spPr>
          <a:xfrm>
            <a:off x="6307873" y="7134007"/>
            <a:ext cx="61270" cy="409871"/>
          </a:xfrm>
          <a:custGeom>
            <a:avLst/>
            <a:gdLst>
              <a:gd name="connsiteX0" fmla="*/ 61177 w 61270"/>
              <a:gd name="connsiteY0" fmla="*/ 218 h 409871"/>
              <a:gd name="connsiteX1" fmla="*/ 35777 w 61270"/>
              <a:gd name="connsiteY1" fmla="*/ 92293 h 409871"/>
              <a:gd name="connsiteX2" fmla="*/ 13552 w 61270"/>
              <a:gd name="connsiteY2" fmla="*/ 228818 h 409871"/>
              <a:gd name="connsiteX3" fmla="*/ 19902 w 61270"/>
              <a:gd name="connsiteY3" fmla="*/ 190718 h 409871"/>
              <a:gd name="connsiteX4" fmla="*/ 4027 w 61270"/>
              <a:gd name="connsiteY4" fmla="*/ 282793 h 409871"/>
              <a:gd name="connsiteX5" fmla="*/ 852 w 61270"/>
              <a:gd name="connsiteY5" fmla="*/ 409793 h 409871"/>
              <a:gd name="connsiteX6" fmla="*/ 16727 w 61270"/>
              <a:gd name="connsiteY6" fmla="*/ 298668 h 409871"/>
              <a:gd name="connsiteX7" fmla="*/ 26252 w 61270"/>
              <a:gd name="connsiteY7" fmla="*/ 117693 h 409871"/>
              <a:gd name="connsiteX8" fmla="*/ 61177 w 61270"/>
              <a:gd name="connsiteY8" fmla="*/ 218 h 40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270" h="409871">
                <a:moveTo>
                  <a:pt x="61177" y="218"/>
                </a:moveTo>
                <a:cubicBezTo>
                  <a:pt x="62764" y="-4015"/>
                  <a:pt x="43714" y="54193"/>
                  <a:pt x="35777" y="92293"/>
                </a:cubicBezTo>
                <a:cubicBezTo>
                  <a:pt x="27840" y="130393"/>
                  <a:pt x="16198" y="212414"/>
                  <a:pt x="13552" y="228818"/>
                </a:cubicBezTo>
                <a:cubicBezTo>
                  <a:pt x="10906" y="245222"/>
                  <a:pt x="21489" y="181722"/>
                  <a:pt x="19902" y="190718"/>
                </a:cubicBezTo>
                <a:cubicBezTo>
                  <a:pt x="18315" y="199714"/>
                  <a:pt x="7202" y="246281"/>
                  <a:pt x="4027" y="282793"/>
                </a:cubicBezTo>
                <a:cubicBezTo>
                  <a:pt x="852" y="319305"/>
                  <a:pt x="-1265" y="407147"/>
                  <a:pt x="852" y="409793"/>
                </a:cubicBezTo>
                <a:cubicBezTo>
                  <a:pt x="2969" y="412439"/>
                  <a:pt x="12494" y="347351"/>
                  <a:pt x="16727" y="298668"/>
                </a:cubicBezTo>
                <a:cubicBezTo>
                  <a:pt x="20960" y="249985"/>
                  <a:pt x="20431" y="163201"/>
                  <a:pt x="26252" y="117693"/>
                </a:cubicBezTo>
                <a:cubicBezTo>
                  <a:pt x="32073" y="72185"/>
                  <a:pt x="59590" y="4451"/>
                  <a:pt x="61177" y="21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C41AF2EC-2B7F-9E7B-22A4-F70FCE1A3580}"/>
              </a:ext>
            </a:extLst>
          </p:cNvPr>
          <p:cNvSpPr/>
          <p:nvPr/>
        </p:nvSpPr>
        <p:spPr>
          <a:xfrm>
            <a:off x="6330936" y="7131005"/>
            <a:ext cx="44516" cy="428689"/>
          </a:xfrm>
          <a:custGeom>
            <a:avLst/>
            <a:gdLst>
              <a:gd name="connsiteX0" fmla="*/ 44464 w 44516"/>
              <a:gd name="connsiteY0" fmla="*/ 45 h 428689"/>
              <a:gd name="connsiteX1" fmla="*/ 25414 w 44516"/>
              <a:gd name="connsiteY1" fmla="*/ 209595 h 428689"/>
              <a:gd name="connsiteX2" fmla="*/ 15889 w 44516"/>
              <a:gd name="connsiteY2" fmla="*/ 292145 h 428689"/>
              <a:gd name="connsiteX3" fmla="*/ 15889 w 44516"/>
              <a:gd name="connsiteY3" fmla="*/ 241345 h 428689"/>
              <a:gd name="connsiteX4" fmla="*/ 14 w 44516"/>
              <a:gd name="connsiteY4" fmla="*/ 428670 h 428689"/>
              <a:gd name="connsiteX5" fmla="*/ 19064 w 44516"/>
              <a:gd name="connsiteY5" fmla="*/ 228645 h 428689"/>
              <a:gd name="connsiteX6" fmla="*/ 44464 w 44516"/>
              <a:gd name="connsiteY6" fmla="*/ 45 h 428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16" h="428689">
                <a:moveTo>
                  <a:pt x="44464" y="45"/>
                </a:moveTo>
                <a:cubicBezTo>
                  <a:pt x="45522" y="-3130"/>
                  <a:pt x="30176" y="160912"/>
                  <a:pt x="25414" y="209595"/>
                </a:cubicBezTo>
                <a:cubicBezTo>
                  <a:pt x="20651" y="258278"/>
                  <a:pt x="17476" y="286853"/>
                  <a:pt x="15889" y="292145"/>
                </a:cubicBezTo>
                <a:cubicBezTo>
                  <a:pt x="14302" y="297437"/>
                  <a:pt x="18535" y="218591"/>
                  <a:pt x="15889" y="241345"/>
                </a:cubicBezTo>
                <a:cubicBezTo>
                  <a:pt x="13243" y="264099"/>
                  <a:pt x="-515" y="430787"/>
                  <a:pt x="14" y="428670"/>
                </a:cubicBezTo>
                <a:cubicBezTo>
                  <a:pt x="543" y="426553"/>
                  <a:pt x="12185" y="294791"/>
                  <a:pt x="19064" y="228645"/>
                </a:cubicBezTo>
                <a:cubicBezTo>
                  <a:pt x="25943" y="162499"/>
                  <a:pt x="43406" y="3220"/>
                  <a:pt x="44464" y="4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B8F4C4A6-42CE-AEEF-B75D-7CDD5BAC7904}"/>
              </a:ext>
            </a:extLst>
          </p:cNvPr>
          <p:cNvSpPr/>
          <p:nvPr/>
        </p:nvSpPr>
        <p:spPr>
          <a:xfrm>
            <a:off x="10946983" y="8169377"/>
            <a:ext cx="283038" cy="85762"/>
          </a:xfrm>
          <a:custGeom>
            <a:avLst/>
            <a:gdLst>
              <a:gd name="connsiteX0" fmla="*/ 417 w 283038"/>
              <a:gd name="connsiteY0" fmla="*/ 6248 h 85762"/>
              <a:gd name="connsiteX1" fmla="*/ 175042 w 283038"/>
              <a:gd name="connsiteY1" fmla="*/ 6248 h 85762"/>
              <a:gd name="connsiteX2" fmla="*/ 282992 w 283038"/>
              <a:gd name="connsiteY2" fmla="*/ 85623 h 85762"/>
              <a:gd name="connsiteX3" fmla="*/ 187742 w 283038"/>
              <a:gd name="connsiteY3" fmla="*/ 25298 h 85762"/>
              <a:gd name="connsiteX4" fmla="*/ 127417 w 283038"/>
              <a:gd name="connsiteY4" fmla="*/ 15773 h 85762"/>
              <a:gd name="connsiteX5" fmla="*/ 417 w 283038"/>
              <a:gd name="connsiteY5" fmla="*/ 6248 h 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38" h="85762">
                <a:moveTo>
                  <a:pt x="417" y="6248"/>
                </a:moveTo>
                <a:cubicBezTo>
                  <a:pt x="8355" y="4660"/>
                  <a:pt x="127946" y="-6981"/>
                  <a:pt x="175042" y="6248"/>
                </a:cubicBezTo>
                <a:cubicBezTo>
                  <a:pt x="222138" y="19477"/>
                  <a:pt x="280875" y="82448"/>
                  <a:pt x="282992" y="85623"/>
                </a:cubicBezTo>
                <a:cubicBezTo>
                  <a:pt x="285109" y="88798"/>
                  <a:pt x="213671" y="36940"/>
                  <a:pt x="187742" y="25298"/>
                </a:cubicBezTo>
                <a:cubicBezTo>
                  <a:pt x="161813" y="13656"/>
                  <a:pt x="154934" y="18948"/>
                  <a:pt x="127417" y="15773"/>
                </a:cubicBezTo>
                <a:cubicBezTo>
                  <a:pt x="99900" y="12598"/>
                  <a:pt x="-7521" y="7836"/>
                  <a:pt x="417" y="62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AE372F23-1CAE-CAA4-8294-3D2BD452081E}"/>
              </a:ext>
            </a:extLst>
          </p:cNvPr>
          <p:cNvSpPr/>
          <p:nvPr/>
        </p:nvSpPr>
        <p:spPr>
          <a:xfrm>
            <a:off x="11071045" y="8197533"/>
            <a:ext cx="139100" cy="108069"/>
          </a:xfrm>
          <a:custGeom>
            <a:avLst/>
            <a:gdLst>
              <a:gd name="connsiteX0" fmla="*/ 180 w 139100"/>
              <a:gd name="connsiteY0" fmla="*/ 317 h 108069"/>
              <a:gd name="connsiteX1" fmla="*/ 133530 w 139100"/>
              <a:gd name="connsiteY1" fmla="*/ 105092 h 108069"/>
              <a:gd name="connsiteX2" fmla="*/ 104955 w 139100"/>
              <a:gd name="connsiteY2" fmla="*/ 73342 h 108069"/>
              <a:gd name="connsiteX3" fmla="*/ 180 w 139100"/>
              <a:gd name="connsiteY3" fmla="*/ 317 h 10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100" h="108069">
                <a:moveTo>
                  <a:pt x="180" y="317"/>
                </a:moveTo>
                <a:cubicBezTo>
                  <a:pt x="4943" y="5609"/>
                  <a:pt x="116068" y="92921"/>
                  <a:pt x="133530" y="105092"/>
                </a:cubicBezTo>
                <a:cubicBezTo>
                  <a:pt x="150992" y="117263"/>
                  <a:pt x="123476" y="89217"/>
                  <a:pt x="104955" y="73342"/>
                </a:cubicBezTo>
                <a:cubicBezTo>
                  <a:pt x="86434" y="57467"/>
                  <a:pt x="-4583" y="-4975"/>
                  <a:pt x="180" y="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57027602-2098-04E3-61DA-A5F6D8CBC39D}"/>
              </a:ext>
            </a:extLst>
          </p:cNvPr>
          <p:cNvSpPr/>
          <p:nvPr/>
        </p:nvSpPr>
        <p:spPr>
          <a:xfrm>
            <a:off x="11035344" y="8228592"/>
            <a:ext cx="188732" cy="110350"/>
          </a:xfrm>
          <a:custGeom>
            <a:avLst/>
            <a:gdLst>
              <a:gd name="connsiteX0" fmla="*/ 956 w 188732"/>
              <a:gd name="connsiteY0" fmla="*/ 1008 h 110350"/>
              <a:gd name="connsiteX1" fmla="*/ 185106 w 188732"/>
              <a:gd name="connsiteY1" fmla="*/ 108958 h 110350"/>
              <a:gd name="connsiteX2" fmla="*/ 115256 w 188732"/>
              <a:gd name="connsiteY2" fmla="*/ 58158 h 110350"/>
              <a:gd name="connsiteX3" fmla="*/ 956 w 188732"/>
              <a:gd name="connsiteY3" fmla="*/ 1008 h 11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732" h="110350">
                <a:moveTo>
                  <a:pt x="956" y="1008"/>
                </a:moveTo>
                <a:cubicBezTo>
                  <a:pt x="12598" y="9475"/>
                  <a:pt x="166056" y="99433"/>
                  <a:pt x="185106" y="108958"/>
                </a:cubicBezTo>
                <a:cubicBezTo>
                  <a:pt x="204156" y="118483"/>
                  <a:pt x="143302" y="76679"/>
                  <a:pt x="115256" y="58158"/>
                </a:cubicBezTo>
                <a:cubicBezTo>
                  <a:pt x="87210" y="39637"/>
                  <a:pt x="-10686" y="-7459"/>
                  <a:pt x="956" y="10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CFE74EB6-646E-0A23-E0CA-FDD8F1183649}"/>
              </a:ext>
            </a:extLst>
          </p:cNvPr>
          <p:cNvSpPr/>
          <p:nvPr/>
        </p:nvSpPr>
        <p:spPr>
          <a:xfrm>
            <a:off x="10975974" y="8242293"/>
            <a:ext cx="238677" cy="155711"/>
          </a:xfrm>
          <a:custGeom>
            <a:avLst/>
            <a:gdLst>
              <a:gd name="connsiteX0" fmla="*/ 1 w 238677"/>
              <a:gd name="connsiteY0" fmla="*/ 7 h 155711"/>
              <a:gd name="connsiteX1" fmla="*/ 184151 w 238677"/>
              <a:gd name="connsiteY1" fmla="*/ 120657 h 155711"/>
              <a:gd name="connsiteX2" fmla="*/ 238126 w 238677"/>
              <a:gd name="connsiteY2" fmla="*/ 155582 h 155711"/>
              <a:gd name="connsiteX3" fmla="*/ 209551 w 238677"/>
              <a:gd name="connsiteY3" fmla="*/ 130182 h 155711"/>
              <a:gd name="connsiteX4" fmla="*/ 168276 w 238677"/>
              <a:gd name="connsiteY4" fmla="*/ 73032 h 155711"/>
              <a:gd name="connsiteX5" fmla="*/ 187326 w 238677"/>
              <a:gd name="connsiteY5" fmla="*/ 114307 h 155711"/>
              <a:gd name="connsiteX6" fmla="*/ 1 w 238677"/>
              <a:gd name="connsiteY6" fmla="*/ 7 h 155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8677" h="155711">
                <a:moveTo>
                  <a:pt x="1" y="7"/>
                </a:moveTo>
                <a:cubicBezTo>
                  <a:pt x="-528" y="1065"/>
                  <a:pt x="184151" y="120657"/>
                  <a:pt x="184151" y="120657"/>
                </a:cubicBezTo>
                <a:cubicBezTo>
                  <a:pt x="223838" y="146586"/>
                  <a:pt x="233893" y="153995"/>
                  <a:pt x="238126" y="155582"/>
                </a:cubicBezTo>
                <a:cubicBezTo>
                  <a:pt x="242359" y="157169"/>
                  <a:pt x="221193" y="143940"/>
                  <a:pt x="209551" y="130182"/>
                </a:cubicBezTo>
                <a:cubicBezTo>
                  <a:pt x="197909" y="116424"/>
                  <a:pt x="171980" y="75678"/>
                  <a:pt x="168276" y="73032"/>
                </a:cubicBezTo>
                <a:cubicBezTo>
                  <a:pt x="164572" y="70386"/>
                  <a:pt x="210080" y="124361"/>
                  <a:pt x="187326" y="114307"/>
                </a:cubicBezTo>
                <a:cubicBezTo>
                  <a:pt x="164572" y="104253"/>
                  <a:pt x="530" y="-1051"/>
                  <a:pt x="1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2BCAF16E-B7F2-429F-8122-77A52FD75758}"/>
              </a:ext>
            </a:extLst>
          </p:cNvPr>
          <p:cNvSpPr/>
          <p:nvPr/>
        </p:nvSpPr>
        <p:spPr>
          <a:xfrm>
            <a:off x="11045705" y="8318464"/>
            <a:ext cx="175113" cy="142956"/>
          </a:xfrm>
          <a:custGeom>
            <a:avLst/>
            <a:gdLst>
              <a:gd name="connsiteX0" fmla="*/ 120 w 175113"/>
              <a:gd name="connsiteY0" fmla="*/ 36 h 142956"/>
              <a:gd name="connsiteX1" fmla="*/ 108070 w 175113"/>
              <a:gd name="connsiteY1" fmla="*/ 73061 h 142956"/>
              <a:gd name="connsiteX2" fmla="*/ 174745 w 175113"/>
              <a:gd name="connsiteY2" fmla="*/ 142911 h 142956"/>
              <a:gd name="connsiteX3" fmla="*/ 130295 w 175113"/>
              <a:gd name="connsiteY3" fmla="*/ 82586 h 142956"/>
              <a:gd name="connsiteX4" fmla="*/ 120 w 175113"/>
              <a:gd name="connsiteY4" fmla="*/ 36 h 14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13" h="142956">
                <a:moveTo>
                  <a:pt x="120" y="36"/>
                </a:moveTo>
                <a:cubicBezTo>
                  <a:pt x="-3584" y="-1551"/>
                  <a:pt x="78966" y="49249"/>
                  <a:pt x="108070" y="73061"/>
                </a:cubicBezTo>
                <a:cubicBezTo>
                  <a:pt x="137174" y="96873"/>
                  <a:pt x="171041" y="141324"/>
                  <a:pt x="174745" y="142911"/>
                </a:cubicBezTo>
                <a:cubicBezTo>
                  <a:pt x="178449" y="144498"/>
                  <a:pt x="153578" y="104282"/>
                  <a:pt x="130295" y="82586"/>
                </a:cubicBezTo>
                <a:cubicBezTo>
                  <a:pt x="107012" y="60890"/>
                  <a:pt x="3824" y="1623"/>
                  <a:pt x="120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3C309089-C3EA-8B55-A2CE-6F87661AC385}"/>
              </a:ext>
            </a:extLst>
          </p:cNvPr>
          <p:cNvSpPr/>
          <p:nvPr/>
        </p:nvSpPr>
        <p:spPr>
          <a:xfrm>
            <a:off x="11036300" y="8321653"/>
            <a:ext cx="184764" cy="178587"/>
          </a:xfrm>
          <a:custGeom>
            <a:avLst/>
            <a:gdLst>
              <a:gd name="connsiteX0" fmla="*/ 0 w 184764"/>
              <a:gd name="connsiteY0" fmla="*/ 22 h 178587"/>
              <a:gd name="connsiteX1" fmla="*/ 127000 w 184764"/>
              <a:gd name="connsiteY1" fmla="*/ 111147 h 178587"/>
              <a:gd name="connsiteX2" fmla="*/ 184150 w 184764"/>
              <a:gd name="connsiteY2" fmla="*/ 177822 h 178587"/>
              <a:gd name="connsiteX3" fmla="*/ 149225 w 184764"/>
              <a:gd name="connsiteY3" fmla="*/ 142897 h 178587"/>
              <a:gd name="connsiteX4" fmla="*/ 31750 w 184764"/>
              <a:gd name="connsiteY4" fmla="*/ 76222 h 178587"/>
              <a:gd name="connsiteX5" fmla="*/ 127000 w 184764"/>
              <a:gd name="connsiteY5" fmla="*/ 120672 h 178587"/>
              <a:gd name="connsiteX6" fmla="*/ 0 w 184764"/>
              <a:gd name="connsiteY6" fmla="*/ 22 h 17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764" h="178587">
                <a:moveTo>
                  <a:pt x="0" y="22"/>
                </a:moveTo>
                <a:cubicBezTo>
                  <a:pt x="0" y="-1565"/>
                  <a:pt x="96308" y="81514"/>
                  <a:pt x="127000" y="111147"/>
                </a:cubicBezTo>
                <a:cubicBezTo>
                  <a:pt x="157692" y="140780"/>
                  <a:pt x="180446" y="172530"/>
                  <a:pt x="184150" y="177822"/>
                </a:cubicBezTo>
                <a:cubicBezTo>
                  <a:pt x="187854" y="183114"/>
                  <a:pt x="174625" y="159830"/>
                  <a:pt x="149225" y="142897"/>
                </a:cubicBezTo>
                <a:cubicBezTo>
                  <a:pt x="123825" y="125964"/>
                  <a:pt x="35454" y="79926"/>
                  <a:pt x="31750" y="76222"/>
                </a:cubicBezTo>
                <a:cubicBezTo>
                  <a:pt x="28046" y="72518"/>
                  <a:pt x="128058" y="128080"/>
                  <a:pt x="127000" y="120672"/>
                </a:cubicBezTo>
                <a:cubicBezTo>
                  <a:pt x="125942" y="113264"/>
                  <a:pt x="0" y="1609"/>
                  <a:pt x="0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30EB22EB-F35C-3605-00A7-2473BBE41CD4}"/>
              </a:ext>
            </a:extLst>
          </p:cNvPr>
          <p:cNvSpPr/>
          <p:nvPr/>
        </p:nvSpPr>
        <p:spPr>
          <a:xfrm>
            <a:off x="10575912" y="8081169"/>
            <a:ext cx="469946" cy="288162"/>
          </a:xfrm>
          <a:custGeom>
            <a:avLst/>
            <a:gdLst>
              <a:gd name="connsiteX0" fmla="*/ 13 w 469946"/>
              <a:gd name="connsiteY0" fmla="*/ 18256 h 288162"/>
              <a:gd name="connsiteX1" fmla="*/ 250838 w 469946"/>
              <a:gd name="connsiteY1" fmla="*/ 24606 h 288162"/>
              <a:gd name="connsiteX2" fmla="*/ 231788 w 469946"/>
              <a:gd name="connsiteY2" fmla="*/ 5556 h 288162"/>
              <a:gd name="connsiteX3" fmla="*/ 336563 w 469946"/>
              <a:gd name="connsiteY3" fmla="*/ 59531 h 288162"/>
              <a:gd name="connsiteX4" fmla="*/ 381013 w 469946"/>
              <a:gd name="connsiteY4" fmla="*/ 116681 h 288162"/>
              <a:gd name="connsiteX5" fmla="*/ 377838 w 469946"/>
              <a:gd name="connsiteY5" fmla="*/ 97631 h 288162"/>
              <a:gd name="connsiteX6" fmla="*/ 469913 w 469946"/>
              <a:gd name="connsiteY6" fmla="*/ 288131 h 288162"/>
              <a:gd name="connsiteX7" fmla="*/ 387363 w 469946"/>
              <a:gd name="connsiteY7" fmla="*/ 81756 h 288162"/>
              <a:gd name="connsiteX8" fmla="*/ 295288 w 469946"/>
              <a:gd name="connsiteY8" fmla="*/ 30956 h 288162"/>
              <a:gd name="connsiteX9" fmla="*/ 225438 w 469946"/>
              <a:gd name="connsiteY9" fmla="*/ 21431 h 288162"/>
              <a:gd name="connsiteX10" fmla="*/ 187338 w 469946"/>
              <a:gd name="connsiteY10" fmla="*/ 2381 h 288162"/>
              <a:gd name="connsiteX11" fmla="*/ 263538 w 469946"/>
              <a:gd name="connsiteY11" fmla="*/ 2381 h 288162"/>
              <a:gd name="connsiteX12" fmla="*/ 13 w 469946"/>
              <a:gd name="connsiteY12" fmla="*/ 18256 h 28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9946" h="288162">
                <a:moveTo>
                  <a:pt x="13" y="18256"/>
                </a:moveTo>
                <a:cubicBezTo>
                  <a:pt x="-2104" y="21960"/>
                  <a:pt x="250838" y="24606"/>
                  <a:pt x="250838" y="24606"/>
                </a:cubicBezTo>
                <a:cubicBezTo>
                  <a:pt x="289467" y="22489"/>
                  <a:pt x="217501" y="-265"/>
                  <a:pt x="231788" y="5556"/>
                </a:cubicBezTo>
                <a:cubicBezTo>
                  <a:pt x="246075" y="11377"/>
                  <a:pt x="311692" y="41010"/>
                  <a:pt x="336563" y="59531"/>
                </a:cubicBezTo>
                <a:cubicBezTo>
                  <a:pt x="361434" y="78052"/>
                  <a:pt x="381013" y="116681"/>
                  <a:pt x="381013" y="116681"/>
                </a:cubicBezTo>
                <a:cubicBezTo>
                  <a:pt x="387892" y="123031"/>
                  <a:pt x="363021" y="69056"/>
                  <a:pt x="377838" y="97631"/>
                </a:cubicBezTo>
                <a:cubicBezTo>
                  <a:pt x="392655" y="126206"/>
                  <a:pt x="468326" y="290777"/>
                  <a:pt x="469913" y="288131"/>
                </a:cubicBezTo>
                <a:cubicBezTo>
                  <a:pt x="471501" y="285485"/>
                  <a:pt x="416467" y="124618"/>
                  <a:pt x="387363" y="81756"/>
                </a:cubicBezTo>
                <a:cubicBezTo>
                  <a:pt x="358259" y="38894"/>
                  <a:pt x="322276" y="41010"/>
                  <a:pt x="295288" y="30956"/>
                </a:cubicBezTo>
                <a:cubicBezTo>
                  <a:pt x="268301" y="20902"/>
                  <a:pt x="243430" y="26194"/>
                  <a:pt x="225438" y="21431"/>
                </a:cubicBezTo>
                <a:cubicBezTo>
                  <a:pt x="207446" y="16668"/>
                  <a:pt x="180988" y="5556"/>
                  <a:pt x="187338" y="2381"/>
                </a:cubicBezTo>
                <a:cubicBezTo>
                  <a:pt x="193688" y="-794"/>
                  <a:pt x="292642" y="-794"/>
                  <a:pt x="263538" y="2381"/>
                </a:cubicBezTo>
                <a:cubicBezTo>
                  <a:pt x="234434" y="5556"/>
                  <a:pt x="2130" y="14552"/>
                  <a:pt x="13" y="182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90E6F5D6-E8A8-572E-C0A5-C80DE4722578}"/>
              </a:ext>
            </a:extLst>
          </p:cNvPr>
          <p:cNvSpPr/>
          <p:nvPr/>
        </p:nvSpPr>
        <p:spPr>
          <a:xfrm>
            <a:off x="11055346" y="8375417"/>
            <a:ext cx="102302" cy="730681"/>
          </a:xfrm>
          <a:custGeom>
            <a:avLst/>
            <a:gdLst>
              <a:gd name="connsiteX0" fmla="*/ 4 w 102302"/>
              <a:gd name="connsiteY0" fmla="*/ 233 h 730681"/>
              <a:gd name="connsiteX1" fmla="*/ 53979 w 102302"/>
              <a:gd name="connsiteY1" fmla="*/ 187558 h 730681"/>
              <a:gd name="connsiteX2" fmla="*/ 34929 w 102302"/>
              <a:gd name="connsiteY2" fmla="*/ 139933 h 730681"/>
              <a:gd name="connsiteX3" fmla="*/ 79379 w 102302"/>
              <a:gd name="connsiteY3" fmla="*/ 273283 h 730681"/>
              <a:gd name="connsiteX4" fmla="*/ 82554 w 102302"/>
              <a:gd name="connsiteY4" fmla="*/ 495533 h 730681"/>
              <a:gd name="connsiteX5" fmla="*/ 95254 w 102302"/>
              <a:gd name="connsiteY5" fmla="*/ 435208 h 730681"/>
              <a:gd name="connsiteX6" fmla="*/ 79379 w 102302"/>
              <a:gd name="connsiteY6" fmla="*/ 730483 h 730681"/>
              <a:gd name="connsiteX7" fmla="*/ 101604 w 102302"/>
              <a:gd name="connsiteY7" fmla="*/ 384408 h 730681"/>
              <a:gd name="connsiteX8" fmla="*/ 47629 w 102302"/>
              <a:gd name="connsiteY8" fmla="*/ 184383 h 730681"/>
              <a:gd name="connsiteX9" fmla="*/ 57154 w 102302"/>
              <a:gd name="connsiteY9" fmla="*/ 232008 h 730681"/>
              <a:gd name="connsiteX10" fmla="*/ 4 w 102302"/>
              <a:gd name="connsiteY10" fmla="*/ 233 h 73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302" h="730681">
                <a:moveTo>
                  <a:pt x="4" y="233"/>
                </a:moveTo>
                <a:cubicBezTo>
                  <a:pt x="-525" y="-7175"/>
                  <a:pt x="48158" y="164275"/>
                  <a:pt x="53979" y="187558"/>
                </a:cubicBezTo>
                <a:cubicBezTo>
                  <a:pt x="59800" y="210841"/>
                  <a:pt x="30696" y="125646"/>
                  <a:pt x="34929" y="139933"/>
                </a:cubicBezTo>
                <a:cubicBezTo>
                  <a:pt x="39162" y="154220"/>
                  <a:pt x="71442" y="214016"/>
                  <a:pt x="79379" y="273283"/>
                </a:cubicBezTo>
                <a:cubicBezTo>
                  <a:pt x="87316" y="332550"/>
                  <a:pt x="79908" y="468546"/>
                  <a:pt x="82554" y="495533"/>
                </a:cubicBezTo>
                <a:cubicBezTo>
                  <a:pt x="85200" y="522521"/>
                  <a:pt x="95783" y="396050"/>
                  <a:pt x="95254" y="435208"/>
                </a:cubicBezTo>
                <a:cubicBezTo>
                  <a:pt x="94725" y="474366"/>
                  <a:pt x="78321" y="738950"/>
                  <a:pt x="79379" y="730483"/>
                </a:cubicBezTo>
                <a:cubicBezTo>
                  <a:pt x="80437" y="722016"/>
                  <a:pt x="106896" y="475425"/>
                  <a:pt x="101604" y="384408"/>
                </a:cubicBezTo>
                <a:cubicBezTo>
                  <a:pt x="96312" y="293391"/>
                  <a:pt x="55037" y="209783"/>
                  <a:pt x="47629" y="184383"/>
                </a:cubicBezTo>
                <a:cubicBezTo>
                  <a:pt x="40221" y="158983"/>
                  <a:pt x="62975" y="256879"/>
                  <a:pt x="57154" y="232008"/>
                </a:cubicBezTo>
                <a:cubicBezTo>
                  <a:pt x="51333" y="207137"/>
                  <a:pt x="533" y="7641"/>
                  <a:pt x="4" y="2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1E13043E-95A2-0EB7-D4F0-B8B852D86808}"/>
              </a:ext>
            </a:extLst>
          </p:cNvPr>
          <p:cNvSpPr/>
          <p:nvPr/>
        </p:nvSpPr>
        <p:spPr>
          <a:xfrm>
            <a:off x="10861287" y="9115847"/>
            <a:ext cx="291692" cy="472849"/>
          </a:xfrm>
          <a:custGeom>
            <a:avLst/>
            <a:gdLst>
              <a:gd name="connsiteX0" fmla="*/ 289313 w 291692"/>
              <a:gd name="connsiteY0" fmla="*/ 5928 h 472849"/>
              <a:gd name="connsiteX1" fmla="*/ 155963 w 291692"/>
              <a:gd name="connsiteY1" fmla="*/ 266278 h 472849"/>
              <a:gd name="connsiteX2" fmla="*/ 209938 w 291692"/>
              <a:gd name="connsiteY2" fmla="*/ 142453 h 472849"/>
              <a:gd name="connsiteX3" fmla="*/ 114688 w 291692"/>
              <a:gd name="connsiteY3" fmla="*/ 320253 h 472849"/>
              <a:gd name="connsiteX4" fmla="*/ 388 w 291692"/>
              <a:gd name="connsiteY4" fmla="*/ 472653 h 472849"/>
              <a:gd name="connsiteX5" fmla="*/ 155963 w 291692"/>
              <a:gd name="connsiteY5" fmla="*/ 288503 h 472849"/>
              <a:gd name="connsiteX6" fmla="*/ 98813 w 291692"/>
              <a:gd name="connsiteY6" fmla="*/ 342478 h 472849"/>
              <a:gd name="connsiteX7" fmla="*/ 206763 w 291692"/>
              <a:gd name="connsiteY7" fmla="*/ 129753 h 472849"/>
              <a:gd name="connsiteX8" fmla="*/ 190888 w 291692"/>
              <a:gd name="connsiteY8" fmla="*/ 164678 h 472849"/>
              <a:gd name="connsiteX9" fmla="*/ 238513 w 291692"/>
              <a:gd name="connsiteY9" fmla="*/ 88478 h 472849"/>
              <a:gd name="connsiteX10" fmla="*/ 289313 w 291692"/>
              <a:gd name="connsiteY10" fmla="*/ 5928 h 47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1692" h="472849">
                <a:moveTo>
                  <a:pt x="289313" y="5928"/>
                </a:moveTo>
                <a:cubicBezTo>
                  <a:pt x="275555" y="35561"/>
                  <a:pt x="169192" y="243524"/>
                  <a:pt x="155963" y="266278"/>
                </a:cubicBezTo>
                <a:cubicBezTo>
                  <a:pt x="142734" y="289032"/>
                  <a:pt x="216817" y="133457"/>
                  <a:pt x="209938" y="142453"/>
                </a:cubicBezTo>
                <a:cubicBezTo>
                  <a:pt x="203059" y="151449"/>
                  <a:pt x="149613" y="265220"/>
                  <a:pt x="114688" y="320253"/>
                </a:cubicBezTo>
                <a:cubicBezTo>
                  <a:pt x="79763" y="375286"/>
                  <a:pt x="-6491" y="477945"/>
                  <a:pt x="388" y="472653"/>
                </a:cubicBezTo>
                <a:cubicBezTo>
                  <a:pt x="7267" y="467361"/>
                  <a:pt x="139559" y="310199"/>
                  <a:pt x="155963" y="288503"/>
                </a:cubicBezTo>
                <a:cubicBezTo>
                  <a:pt x="172367" y="266807"/>
                  <a:pt x="90346" y="368936"/>
                  <a:pt x="98813" y="342478"/>
                </a:cubicBezTo>
                <a:cubicBezTo>
                  <a:pt x="107280" y="316020"/>
                  <a:pt x="191417" y="159386"/>
                  <a:pt x="206763" y="129753"/>
                </a:cubicBezTo>
                <a:cubicBezTo>
                  <a:pt x="222109" y="100120"/>
                  <a:pt x="185596" y="171557"/>
                  <a:pt x="190888" y="164678"/>
                </a:cubicBezTo>
                <a:cubicBezTo>
                  <a:pt x="196180" y="157799"/>
                  <a:pt x="223696" y="110703"/>
                  <a:pt x="238513" y="88478"/>
                </a:cubicBezTo>
                <a:cubicBezTo>
                  <a:pt x="253330" y="66253"/>
                  <a:pt x="303071" y="-23705"/>
                  <a:pt x="289313" y="59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F88DD3D4-35A9-5725-58F0-249EECC4F93E}"/>
              </a:ext>
            </a:extLst>
          </p:cNvPr>
          <p:cNvSpPr/>
          <p:nvPr/>
        </p:nvSpPr>
        <p:spPr>
          <a:xfrm>
            <a:off x="10610776" y="8099161"/>
            <a:ext cx="247728" cy="35618"/>
          </a:xfrm>
          <a:custGeom>
            <a:avLst/>
            <a:gdLst>
              <a:gd name="connsiteX0" fmla="*/ 74 w 247728"/>
              <a:gd name="connsiteY0" fmla="*/ 264 h 35618"/>
              <a:gd name="connsiteX1" fmla="*/ 231849 w 247728"/>
              <a:gd name="connsiteY1" fmla="*/ 35189 h 35618"/>
              <a:gd name="connsiteX2" fmla="*/ 206449 w 247728"/>
              <a:gd name="connsiteY2" fmla="*/ 19314 h 35618"/>
              <a:gd name="connsiteX3" fmla="*/ 74 w 247728"/>
              <a:gd name="connsiteY3" fmla="*/ 264 h 3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728" h="35618">
                <a:moveTo>
                  <a:pt x="74" y="264"/>
                </a:moveTo>
                <a:cubicBezTo>
                  <a:pt x="4307" y="2910"/>
                  <a:pt x="197453" y="32014"/>
                  <a:pt x="231849" y="35189"/>
                </a:cubicBezTo>
                <a:cubicBezTo>
                  <a:pt x="266245" y="38364"/>
                  <a:pt x="238728" y="23018"/>
                  <a:pt x="206449" y="19314"/>
                </a:cubicBezTo>
                <a:cubicBezTo>
                  <a:pt x="174170" y="15610"/>
                  <a:pt x="-4159" y="-2382"/>
                  <a:pt x="74" y="2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DE79978A-AEE4-DEFC-0F11-85BA41811D03}"/>
              </a:ext>
            </a:extLst>
          </p:cNvPr>
          <p:cNvSpPr/>
          <p:nvPr/>
        </p:nvSpPr>
        <p:spPr>
          <a:xfrm>
            <a:off x="10839063" y="8130905"/>
            <a:ext cx="257649" cy="508270"/>
          </a:xfrm>
          <a:custGeom>
            <a:avLst/>
            <a:gdLst>
              <a:gd name="connsiteX0" fmla="*/ 387 w 257649"/>
              <a:gd name="connsiteY0" fmla="*/ 270 h 508270"/>
              <a:gd name="connsiteX1" fmla="*/ 121037 w 257649"/>
              <a:gd name="connsiteY1" fmla="*/ 152670 h 508270"/>
              <a:gd name="connsiteX2" fmla="*/ 117862 w 257649"/>
              <a:gd name="connsiteY2" fmla="*/ 101870 h 508270"/>
              <a:gd name="connsiteX3" fmla="*/ 181362 w 257649"/>
              <a:gd name="connsiteY3" fmla="*/ 244745 h 508270"/>
              <a:gd name="connsiteX4" fmla="*/ 206762 w 257649"/>
              <a:gd name="connsiteY4" fmla="*/ 324120 h 508270"/>
              <a:gd name="connsiteX5" fmla="*/ 219462 w 257649"/>
              <a:gd name="connsiteY5" fmla="*/ 390795 h 508270"/>
              <a:gd name="connsiteX6" fmla="*/ 257562 w 257649"/>
              <a:gd name="connsiteY6" fmla="*/ 508270 h 508270"/>
              <a:gd name="connsiteX7" fmla="*/ 225812 w 257649"/>
              <a:gd name="connsiteY7" fmla="*/ 390795 h 508270"/>
              <a:gd name="connsiteX8" fmla="*/ 111512 w 257649"/>
              <a:gd name="connsiteY8" fmla="*/ 108220 h 508270"/>
              <a:gd name="connsiteX9" fmla="*/ 82937 w 257649"/>
              <a:gd name="connsiteY9" fmla="*/ 114570 h 508270"/>
              <a:gd name="connsiteX10" fmla="*/ 387 w 257649"/>
              <a:gd name="connsiteY10" fmla="*/ 270 h 508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649" h="508270">
                <a:moveTo>
                  <a:pt x="387" y="270"/>
                </a:moveTo>
                <a:cubicBezTo>
                  <a:pt x="6737" y="6620"/>
                  <a:pt x="101458" y="135737"/>
                  <a:pt x="121037" y="152670"/>
                </a:cubicBezTo>
                <a:cubicBezTo>
                  <a:pt x="140616" y="169603"/>
                  <a:pt x="107808" y="86524"/>
                  <a:pt x="117862" y="101870"/>
                </a:cubicBezTo>
                <a:cubicBezTo>
                  <a:pt x="127916" y="117216"/>
                  <a:pt x="166545" y="207703"/>
                  <a:pt x="181362" y="244745"/>
                </a:cubicBezTo>
                <a:cubicBezTo>
                  <a:pt x="196179" y="281787"/>
                  <a:pt x="200412" y="299778"/>
                  <a:pt x="206762" y="324120"/>
                </a:cubicBezTo>
                <a:cubicBezTo>
                  <a:pt x="213112" y="348462"/>
                  <a:pt x="210995" y="360103"/>
                  <a:pt x="219462" y="390795"/>
                </a:cubicBezTo>
                <a:cubicBezTo>
                  <a:pt x="227929" y="421487"/>
                  <a:pt x="256504" y="508270"/>
                  <a:pt x="257562" y="508270"/>
                </a:cubicBezTo>
                <a:cubicBezTo>
                  <a:pt x="258620" y="508270"/>
                  <a:pt x="250154" y="457470"/>
                  <a:pt x="225812" y="390795"/>
                </a:cubicBezTo>
                <a:cubicBezTo>
                  <a:pt x="201470" y="324120"/>
                  <a:pt x="135325" y="154258"/>
                  <a:pt x="111512" y="108220"/>
                </a:cubicBezTo>
                <a:cubicBezTo>
                  <a:pt x="87700" y="62183"/>
                  <a:pt x="98283" y="127799"/>
                  <a:pt x="82937" y="114570"/>
                </a:cubicBezTo>
                <a:cubicBezTo>
                  <a:pt x="67591" y="101341"/>
                  <a:pt x="-5963" y="-6080"/>
                  <a:pt x="387" y="2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2C88CF51-DC90-64BB-9768-BE2B7313E202}"/>
              </a:ext>
            </a:extLst>
          </p:cNvPr>
          <p:cNvSpPr/>
          <p:nvPr/>
        </p:nvSpPr>
        <p:spPr>
          <a:xfrm>
            <a:off x="11093015" y="8601030"/>
            <a:ext cx="32362" cy="578556"/>
          </a:xfrm>
          <a:custGeom>
            <a:avLst/>
            <a:gdLst>
              <a:gd name="connsiteX0" fmla="*/ 25835 w 32362"/>
              <a:gd name="connsiteY0" fmla="*/ 45 h 578556"/>
              <a:gd name="connsiteX1" fmla="*/ 22660 w 32362"/>
              <a:gd name="connsiteY1" fmla="*/ 168320 h 578556"/>
              <a:gd name="connsiteX2" fmla="*/ 22660 w 32362"/>
              <a:gd name="connsiteY2" fmla="*/ 352470 h 578556"/>
              <a:gd name="connsiteX3" fmla="*/ 32185 w 32362"/>
              <a:gd name="connsiteY3" fmla="*/ 279445 h 578556"/>
              <a:gd name="connsiteX4" fmla="*/ 13135 w 32362"/>
              <a:gd name="connsiteY4" fmla="*/ 488995 h 578556"/>
              <a:gd name="connsiteX5" fmla="*/ 435 w 32362"/>
              <a:gd name="connsiteY5" fmla="*/ 574720 h 578556"/>
              <a:gd name="connsiteX6" fmla="*/ 29010 w 32362"/>
              <a:gd name="connsiteY6" fmla="*/ 374695 h 578556"/>
              <a:gd name="connsiteX7" fmla="*/ 16310 w 32362"/>
              <a:gd name="connsiteY7" fmla="*/ 225470 h 578556"/>
              <a:gd name="connsiteX8" fmla="*/ 16310 w 32362"/>
              <a:gd name="connsiteY8" fmla="*/ 241345 h 578556"/>
              <a:gd name="connsiteX9" fmla="*/ 3610 w 32362"/>
              <a:gd name="connsiteY9" fmla="*/ 117520 h 578556"/>
              <a:gd name="connsiteX10" fmla="*/ 3610 w 32362"/>
              <a:gd name="connsiteY10" fmla="*/ 184195 h 578556"/>
              <a:gd name="connsiteX11" fmla="*/ 25835 w 32362"/>
              <a:gd name="connsiteY11" fmla="*/ 45 h 57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62" h="578556">
                <a:moveTo>
                  <a:pt x="25835" y="45"/>
                </a:moveTo>
                <a:cubicBezTo>
                  <a:pt x="29010" y="-2601"/>
                  <a:pt x="23189" y="109583"/>
                  <a:pt x="22660" y="168320"/>
                </a:cubicBezTo>
                <a:cubicBezTo>
                  <a:pt x="22131" y="227057"/>
                  <a:pt x="21073" y="333949"/>
                  <a:pt x="22660" y="352470"/>
                </a:cubicBezTo>
                <a:cubicBezTo>
                  <a:pt x="24247" y="370991"/>
                  <a:pt x="33772" y="256691"/>
                  <a:pt x="32185" y="279445"/>
                </a:cubicBezTo>
                <a:cubicBezTo>
                  <a:pt x="30598" y="302199"/>
                  <a:pt x="18427" y="439783"/>
                  <a:pt x="13135" y="488995"/>
                </a:cubicBezTo>
                <a:cubicBezTo>
                  <a:pt x="7843" y="538207"/>
                  <a:pt x="-2211" y="593770"/>
                  <a:pt x="435" y="574720"/>
                </a:cubicBezTo>
                <a:cubicBezTo>
                  <a:pt x="3081" y="555670"/>
                  <a:pt x="26364" y="432903"/>
                  <a:pt x="29010" y="374695"/>
                </a:cubicBezTo>
                <a:cubicBezTo>
                  <a:pt x="31656" y="316487"/>
                  <a:pt x="16310" y="225470"/>
                  <a:pt x="16310" y="225470"/>
                </a:cubicBezTo>
                <a:cubicBezTo>
                  <a:pt x="14193" y="203245"/>
                  <a:pt x="18427" y="259337"/>
                  <a:pt x="16310" y="241345"/>
                </a:cubicBezTo>
                <a:cubicBezTo>
                  <a:pt x="14193" y="223353"/>
                  <a:pt x="5727" y="127045"/>
                  <a:pt x="3610" y="117520"/>
                </a:cubicBezTo>
                <a:cubicBezTo>
                  <a:pt x="1493" y="107995"/>
                  <a:pt x="-623" y="198482"/>
                  <a:pt x="3610" y="184195"/>
                </a:cubicBezTo>
                <a:cubicBezTo>
                  <a:pt x="7843" y="169908"/>
                  <a:pt x="22660" y="2691"/>
                  <a:pt x="25835" y="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8F5F26C1-353A-5CFC-0878-FC2ABD8D07B7}"/>
              </a:ext>
            </a:extLst>
          </p:cNvPr>
          <p:cNvSpPr/>
          <p:nvPr/>
        </p:nvSpPr>
        <p:spPr>
          <a:xfrm>
            <a:off x="10845380" y="9136688"/>
            <a:ext cx="286318" cy="429902"/>
          </a:xfrm>
          <a:custGeom>
            <a:avLst/>
            <a:gdLst>
              <a:gd name="connsiteX0" fmla="*/ 286170 w 286318"/>
              <a:gd name="connsiteY0" fmla="*/ 962 h 429902"/>
              <a:gd name="connsiteX1" fmla="*/ 140120 w 286318"/>
              <a:gd name="connsiteY1" fmla="*/ 194637 h 429902"/>
              <a:gd name="connsiteX2" fmla="*/ 175045 w 286318"/>
              <a:gd name="connsiteY2" fmla="*/ 137487 h 429902"/>
              <a:gd name="connsiteX3" fmla="*/ 79795 w 286318"/>
              <a:gd name="connsiteY3" fmla="*/ 296237 h 429902"/>
              <a:gd name="connsiteX4" fmla="*/ 420 w 286318"/>
              <a:gd name="connsiteY4" fmla="*/ 429587 h 429902"/>
              <a:gd name="connsiteX5" fmla="*/ 114720 w 286318"/>
              <a:gd name="connsiteY5" fmla="*/ 258137 h 429902"/>
              <a:gd name="connsiteX6" fmla="*/ 178220 w 286318"/>
              <a:gd name="connsiteY6" fmla="*/ 162887 h 429902"/>
              <a:gd name="connsiteX7" fmla="*/ 133770 w 286318"/>
              <a:gd name="connsiteY7" fmla="*/ 191462 h 429902"/>
              <a:gd name="connsiteX8" fmla="*/ 209970 w 286318"/>
              <a:gd name="connsiteY8" fmla="*/ 105737 h 429902"/>
              <a:gd name="connsiteX9" fmla="*/ 213145 w 286318"/>
              <a:gd name="connsiteY9" fmla="*/ 80337 h 429902"/>
              <a:gd name="connsiteX10" fmla="*/ 168695 w 286318"/>
              <a:gd name="connsiteY10" fmla="*/ 118437 h 429902"/>
              <a:gd name="connsiteX11" fmla="*/ 286170 w 286318"/>
              <a:gd name="connsiteY11" fmla="*/ 962 h 42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6318" h="429902">
                <a:moveTo>
                  <a:pt x="286170" y="962"/>
                </a:moveTo>
                <a:cubicBezTo>
                  <a:pt x="281407" y="13662"/>
                  <a:pt x="158641" y="171883"/>
                  <a:pt x="140120" y="194637"/>
                </a:cubicBezTo>
                <a:cubicBezTo>
                  <a:pt x="121599" y="217391"/>
                  <a:pt x="185099" y="120554"/>
                  <a:pt x="175045" y="137487"/>
                </a:cubicBezTo>
                <a:cubicBezTo>
                  <a:pt x="164991" y="154420"/>
                  <a:pt x="79795" y="296237"/>
                  <a:pt x="79795" y="296237"/>
                </a:cubicBezTo>
                <a:cubicBezTo>
                  <a:pt x="50691" y="344920"/>
                  <a:pt x="-5401" y="435937"/>
                  <a:pt x="420" y="429587"/>
                </a:cubicBezTo>
                <a:cubicBezTo>
                  <a:pt x="6241" y="423237"/>
                  <a:pt x="114720" y="258137"/>
                  <a:pt x="114720" y="258137"/>
                </a:cubicBezTo>
                <a:cubicBezTo>
                  <a:pt x="144353" y="213687"/>
                  <a:pt x="175045" y="174000"/>
                  <a:pt x="178220" y="162887"/>
                </a:cubicBezTo>
                <a:cubicBezTo>
                  <a:pt x="181395" y="151774"/>
                  <a:pt x="128478" y="200987"/>
                  <a:pt x="133770" y="191462"/>
                </a:cubicBezTo>
                <a:cubicBezTo>
                  <a:pt x="139062" y="181937"/>
                  <a:pt x="196741" y="124258"/>
                  <a:pt x="209970" y="105737"/>
                </a:cubicBezTo>
                <a:cubicBezTo>
                  <a:pt x="223199" y="87216"/>
                  <a:pt x="220024" y="78220"/>
                  <a:pt x="213145" y="80337"/>
                </a:cubicBezTo>
                <a:cubicBezTo>
                  <a:pt x="206266" y="82454"/>
                  <a:pt x="158112" y="131666"/>
                  <a:pt x="168695" y="118437"/>
                </a:cubicBezTo>
                <a:cubicBezTo>
                  <a:pt x="179278" y="105208"/>
                  <a:pt x="290933" y="-11738"/>
                  <a:pt x="286170" y="9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B0906986-BE8C-58C8-B38E-9E941D434B3D}"/>
              </a:ext>
            </a:extLst>
          </p:cNvPr>
          <p:cNvSpPr/>
          <p:nvPr/>
        </p:nvSpPr>
        <p:spPr>
          <a:xfrm>
            <a:off x="10569422" y="8127919"/>
            <a:ext cx="336979" cy="111726"/>
          </a:xfrm>
          <a:custGeom>
            <a:avLst/>
            <a:gdLst>
              <a:gd name="connsiteX0" fmla="*/ 153 w 336979"/>
              <a:gd name="connsiteY0" fmla="*/ 81 h 111726"/>
              <a:gd name="connsiteX1" fmla="*/ 200178 w 336979"/>
              <a:gd name="connsiteY1" fmla="*/ 19131 h 111726"/>
              <a:gd name="connsiteX2" fmla="*/ 266853 w 336979"/>
              <a:gd name="connsiteY2" fmla="*/ 50881 h 111726"/>
              <a:gd name="connsiteX3" fmla="*/ 241453 w 336979"/>
              <a:gd name="connsiteY3" fmla="*/ 35006 h 111726"/>
              <a:gd name="connsiteX4" fmla="*/ 336703 w 336979"/>
              <a:gd name="connsiteY4" fmla="*/ 111206 h 111726"/>
              <a:gd name="connsiteX5" fmla="*/ 270028 w 336979"/>
              <a:gd name="connsiteY5" fmla="*/ 66756 h 111726"/>
              <a:gd name="connsiteX6" fmla="*/ 257328 w 336979"/>
              <a:gd name="connsiteY6" fmla="*/ 31831 h 111726"/>
              <a:gd name="connsiteX7" fmla="*/ 235103 w 336979"/>
              <a:gd name="connsiteY7" fmla="*/ 12781 h 111726"/>
              <a:gd name="connsiteX8" fmla="*/ 153 w 336979"/>
              <a:gd name="connsiteY8" fmla="*/ 81 h 11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979" h="111726">
                <a:moveTo>
                  <a:pt x="153" y="81"/>
                </a:moveTo>
                <a:cubicBezTo>
                  <a:pt x="-5668" y="1139"/>
                  <a:pt x="155728" y="10664"/>
                  <a:pt x="200178" y="19131"/>
                </a:cubicBezTo>
                <a:cubicBezTo>
                  <a:pt x="244628" y="27598"/>
                  <a:pt x="259974" y="48235"/>
                  <a:pt x="266853" y="50881"/>
                </a:cubicBezTo>
                <a:cubicBezTo>
                  <a:pt x="273732" y="53527"/>
                  <a:pt x="229811" y="24952"/>
                  <a:pt x="241453" y="35006"/>
                </a:cubicBezTo>
                <a:cubicBezTo>
                  <a:pt x="253095" y="45060"/>
                  <a:pt x="331941" y="105914"/>
                  <a:pt x="336703" y="111206"/>
                </a:cubicBezTo>
                <a:cubicBezTo>
                  <a:pt x="341466" y="116498"/>
                  <a:pt x="283257" y="79985"/>
                  <a:pt x="270028" y="66756"/>
                </a:cubicBezTo>
                <a:cubicBezTo>
                  <a:pt x="256799" y="53527"/>
                  <a:pt x="263149" y="40827"/>
                  <a:pt x="257328" y="31831"/>
                </a:cubicBezTo>
                <a:cubicBezTo>
                  <a:pt x="251507" y="22835"/>
                  <a:pt x="281670" y="17014"/>
                  <a:pt x="235103" y="12781"/>
                </a:cubicBezTo>
                <a:cubicBezTo>
                  <a:pt x="188536" y="8548"/>
                  <a:pt x="5974" y="-977"/>
                  <a:pt x="153" y="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88412305-176D-FC1B-CD52-E9773DD17E66}"/>
              </a:ext>
            </a:extLst>
          </p:cNvPr>
          <p:cNvSpPr/>
          <p:nvPr/>
        </p:nvSpPr>
        <p:spPr>
          <a:xfrm>
            <a:off x="10398045" y="8045443"/>
            <a:ext cx="371612" cy="38910"/>
          </a:xfrm>
          <a:custGeom>
            <a:avLst/>
            <a:gdLst>
              <a:gd name="connsiteX0" fmla="*/ 80 w 371612"/>
              <a:gd name="connsiteY0" fmla="*/ 6357 h 38910"/>
              <a:gd name="connsiteX1" fmla="*/ 222330 w 371612"/>
              <a:gd name="connsiteY1" fmla="*/ 34932 h 38910"/>
              <a:gd name="connsiteX2" fmla="*/ 371555 w 371612"/>
              <a:gd name="connsiteY2" fmla="*/ 34932 h 38910"/>
              <a:gd name="connsiteX3" fmla="*/ 206455 w 371612"/>
              <a:gd name="connsiteY3" fmla="*/ 7 h 38910"/>
              <a:gd name="connsiteX4" fmla="*/ 314405 w 371612"/>
              <a:gd name="connsiteY4" fmla="*/ 31757 h 38910"/>
              <a:gd name="connsiteX5" fmla="*/ 247730 w 371612"/>
              <a:gd name="connsiteY5" fmla="*/ 22232 h 38910"/>
              <a:gd name="connsiteX6" fmla="*/ 80 w 371612"/>
              <a:gd name="connsiteY6" fmla="*/ 6357 h 38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1612" h="38910">
                <a:moveTo>
                  <a:pt x="80" y="6357"/>
                </a:moveTo>
                <a:cubicBezTo>
                  <a:pt x="-4153" y="8474"/>
                  <a:pt x="160418" y="30170"/>
                  <a:pt x="222330" y="34932"/>
                </a:cubicBezTo>
                <a:cubicBezTo>
                  <a:pt x="284243" y="39695"/>
                  <a:pt x="374201" y="40753"/>
                  <a:pt x="371555" y="34932"/>
                </a:cubicBezTo>
                <a:cubicBezTo>
                  <a:pt x="368909" y="29111"/>
                  <a:pt x="215980" y="536"/>
                  <a:pt x="206455" y="7"/>
                </a:cubicBezTo>
                <a:cubicBezTo>
                  <a:pt x="196930" y="-522"/>
                  <a:pt x="307526" y="28053"/>
                  <a:pt x="314405" y="31757"/>
                </a:cubicBezTo>
                <a:cubicBezTo>
                  <a:pt x="321284" y="35461"/>
                  <a:pt x="295884" y="25407"/>
                  <a:pt x="247730" y="22232"/>
                </a:cubicBezTo>
                <a:lnTo>
                  <a:pt x="80" y="635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69697386-8B78-CB57-6564-E661262A148A}"/>
              </a:ext>
            </a:extLst>
          </p:cNvPr>
          <p:cNvSpPr/>
          <p:nvPr/>
        </p:nvSpPr>
        <p:spPr>
          <a:xfrm>
            <a:off x="10569562" y="8039088"/>
            <a:ext cx="335575" cy="860976"/>
          </a:xfrm>
          <a:custGeom>
            <a:avLst/>
            <a:gdLst>
              <a:gd name="connsiteX0" fmla="*/ 13 w 335575"/>
              <a:gd name="connsiteY0" fmla="*/ 12 h 860976"/>
              <a:gd name="connsiteX1" fmla="*/ 165113 w 335575"/>
              <a:gd name="connsiteY1" fmla="*/ 187337 h 860976"/>
              <a:gd name="connsiteX2" fmla="*/ 168288 w 335575"/>
              <a:gd name="connsiteY2" fmla="*/ 168287 h 860976"/>
              <a:gd name="connsiteX3" fmla="*/ 244488 w 335575"/>
              <a:gd name="connsiteY3" fmla="*/ 260362 h 860976"/>
              <a:gd name="connsiteX4" fmla="*/ 314338 w 335575"/>
              <a:gd name="connsiteY4" fmla="*/ 428637 h 860976"/>
              <a:gd name="connsiteX5" fmla="*/ 314338 w 335575"/>
              <a:gd name="connsiteY5" fmla="*/ 393712 h 860976"/>
              <a:gd name="connsiteX6" fmla="*/ 333388 w 335575"/>
              <a:gd name="connsiteY6" fmla="*/ 561987 h 860976"/>
              <a:gd name="connsiteX7" fmla="*/ 333388 w 335575"/>
              <a:gd name="connsiteY7" fmla="*/ 860437 h 860976"/>
              <a:gd name="connsiteX8" fmla="*/ 317513 w 335575"/>
              <a:gd name="connsiteY8" fmla="*/ 482612 h 860976"/>
              <a:gd name="connsiteX9" fmla="*/ 288938 w 335575"/>
              <a:gd name="connsiteY9" fmla="*/ 403237 h 860976"/>
              <a:gd name="connsiteX10" fmla="*/ 219088 w 335575"/>
              <a:gd name="connsiteY10" fmla="*/ 228612 h 860976"/>
              <a:gd name="connsiteX11" fmla="*/ 174638 w 335575"/>
              <a:gd name="connsiteY11" fmla="*/ 177812 h 860976"/>
              <a:gd name="connsiteX12" fmla="*/ 13 w 335575"/>
              <a:gd name="connsiteY12" fmla="*/ 12 h 86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5575" h="860976">
                <a:moveTo>
                  <a:pt x="13" y="12"/>
                </a:moveTo>
                <a:cubicBezTo>
                  <a:pt x="-1574" y="1599"/>
                  <a:pt x="137067" y="159291"/>
                  <a:pt x="165113" y="187337"/>
                </a:cubicBezTo>
                <a:cubicBezTo>
                  <a:pt x="193159" y="215383"/>
                  <a:pt x="155059" y="156116"/>
                  <a:pt x="168288" y="168287"/>
                </a:cubicBezTo>
                <a:cubicBezTo>
                  <a:pt x="181517" y="180458"/>
                  <a:pt x="220146" y="216970"/>
                  <a:pt x="244488" y="260362"/>
                </a:cubicBezTo>
                <a:cubicBezTo>
                  <a:pt x="268830" y="303754"/>
                  <a:pt x="302696" y="406412"/>
                  <a:pt x="314338" y="428637"/>
                </a:cubicBezTo>
                <a:cubicBezTo>
                  <a:pt x="325980" y="450862"/>
                  <a:pt x="311163" y="371487"/>
                  <a:pt x="314338" y="393712"/>
                </a:cubicBezTo>
                <a:cubicBezTo>
                  <a:pt x="317513" y="415937"/>
                  <a:pt x="330213" y="484200"/>
                  <a:pt x="333388" y="561987"/>
                </a:cubicBezTo>
                <a:cubicBezTo>
                  <a:pt x="336563" y="639774"/>
                  <a:pt x="336034" y="873666"/>
                  <a:pt x="333388" y="860437"/>
                </a:cubicBezTo>
                <a:cubicBezTo>
                  <a:pt x="330742" y="847208"/>
                  <a:pt x="324921" y="558812"/>
                  <a:pt x="317513" y="482612"/>
                </a:cubicBezTo>
                <a:cubicBezTo>
                  <a:pt x="310105" y="406412"/>
                  <a:pt x="305342" y="445570"/>
                  <a:pt x="288938" y="403237"/>
                </a:cubicBezTo>
                <a:cubicBezTo>
                  <a:pt x="272534" y="360904"/>
                  <a:pt x="238138" y="266183"/>
                  <a:pt x="219088" y="228612"/>
                </a:cubicBezTo>
                <a:cubicBezTo>
                  <a:pt x="200038" y="191041"/>
                  <a:pt x="207975" y="210091"/>
                  <a:pt x="174638" y="177812"/>
                </a:cubicBezTo>
                <a:cubicBezTo>
                  <a:pt x="141301" y="145533"/>
                  <a:pt x="1600" y="-1575"/>
                  <a:pt x="13" y="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3C5F847A-39AC-6B05-4A9E-E1434B03BF10}"/>
              </a:ext>
            </a:extLst>
          </p:cNvPr>
          <p:cNvSpPr/>
          <p:nvPr/>
        </p:nvSpPr>
        <p:spPr>
          <a:xfrm>
            <a:off x="10620373" y="8153389"/>
            <a:ext cx="250832" cy="343188"/>
          </a:xfrm>
          <a:custGeom>
            <a:avLst/>
            <a:gdLst>
              <a:gd name="connsiteX0" fmla="*/ 2 w 250832"/>
              <a:gd name="connsiteY0" fmla="*/ 11 h 343188"/>
              <a:gd name="connsiteX1" fmla="*/ 95252 w 250832"/>
              <a:gd name="connsiteY1" fmla="*/ 101611 h 343188"/>
              <a:gd name="connsiteX2" fmla="*/ 155577 w 250832"/>
              <a:gd name="connsiteY2" fmla="*/ 136536 h 343188"/>
              <a:gd name="connsiteX3" fmla="*/ 146052 w 250832"/>
              <a:gd name="connsiteY3" fmla="*/ 111136 h 343188"/>
              <a:gd name="connsiteX4" fmla="*/ 193677 w 250832"/>
              <a:gd name="connsiteY4" fmla="*/ 206386 h 343188"/>
              <a:gd name="connsiteX5" fmla="*/ 250827 w 250832"/>
              <a:gd name="connsiteY5" fmla="*/ 342911 h 343188"/>
              <a:gd name="connsiteX6" fmla="*/ 190502 w 250832"/>
              <a:gd name="connsiteY6" fmla="*/ 168286 h 343188"/>
              <a:gd name="connsiteX7" fmla="*/ 98427 w 250832"/>
              <a:gd name="connsiteY7" fmla="*/ 95261 h 343188"/>
              <a:gd name="connsiteX8" fmla="*/ 2 w 250832"/>
              <a:gd name="connsiteY8" fmla="*/ 11 h 34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0832" h="343188">
                <a:moveTo>
                  <a:pt x="2" y="11"/>
                </a:moveTo>
                <a:cubicBezTo>
                  <a:pt x="-527" y="1069"/>
                  <a:pt x="69323" y="78857"/>
                  <a:pt x="95252" y="101611"/>
                </a:cubicBezTo>
                <a:cubicBezTo>
                  <a:pt x="121181" y="124365"/>
                  <a:pt x="147110" y="134949"/>
                  <a:pt x="155577" y="136536"/>
                </a:cubicBezTo>
                <a:cubicBezTo>
                  <a:pt x="164044" y="138123"/>
                  <a:pt x="139702" y="99494"/>
                  <a:pt x="146052" y="111136"/>
                </a:cubicBezTo>
                <a:cubicBezTo>
                  <a:pt x="152402" y="122778"/>
                  <a:pt x="176215" y="167757"/>
                  <a:pt x="193677" y="206386"/>
                </a:cubicBezTo>
                <a:cubicBezTo>
                  <a:pt x="211139" y="245015"/>
                  <a:pt x="251356" y="349261"/>
                  <a:pt x="250827" y="342911"/>
                </a:cubicBezTo>
                <a:cubicBezTo>
                  <a:pt x="250298" y="336561"/>
                  <a:pt x="215902" y="209561"/>
                  <a:pt x="190502" y="168286"/>
                </a:cubicBezTo>
                <a:cubicBezTo>
                  <a:pt x="165102" y="127011"/>
                  <a:pt x="124885" y="120661"/>
                  <a:pt x="98427" y="95261"/>
                </a:cubicBezTo>
                <a:cubicBezTo>
                  <a:pt x="71969" y="69861"/>
                  <a:pt x="531" y="-1047"/>
                  <a:pt x="2" y="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22078B6A-A33F-D88C-44C1-57960D4BC1EE}"/>
              </a:ext>
            </a:extLst>
          </p:cNvPr>
          <p:cNvSpPr/>
          <p:nvPr/>
        </p:nvSpPr>
        <p:spPr>
          <a:xfrm>
            <a:off x="10817146" y="8498451"/>
            <a:ext cx="75326" cy="610802"/>
          </a:xfrm>
          <a:custGeom>
            <a:avLst/>
            <a:gdLst>
              <a:gd name="connsiteX0" fmla="*/ 60404 w 75326"/>
              <a:gd name="connsiteY0" fmla="*/ 1024 h 610802"/>
              <a:gd name="connsiteX1" fmla="*/ 60404 w 75326"/>
              <a:gd name="connsiteY1" fmla="*/ 286774 h 610802"/>
              <a:gd name="connsiteX2" fmla="*/ 60404 w 75326"/>
              <a:gd name="connsiteY2" fmla="*/ 232799 h 610802"/>
              <a:gd name="connsiteX3" fmla="*/ 73104 w 75326"/>
              <a:gd name="connsiteY3" fmla="*/ 369324 h 610802"/>
              <a:gd name="connsiteX4" fmla="*/ 73104 w 75326"/>
              <a:gd name="connsiteY4" fmla="*/ 337574 h 610802"/>
              <a:gd name="connsiteX5" fmla="*/ 50879 w 75326"/>
              <a:gd name="connsiteY5" fmla="*/ 432824 h 610802"/>
              <a:gd name="connsiteX6" fmla="*/ 79 w 75326"/>
              <a:gd name="connsiteY6" fmla="*/ 610624 h 610802"/>
              <a:gd name="connsiteX7" fmla="*/ 63579 w 75326"/>
              <a:gd name="connsiteY7" fmla="*/ 397899 h 610802"/>
              <a:gd name="connsiteX8" fmla="*/ 47704 w 75326"/>
              <a:gd name="connsiteY8" fmla="*/ 197874 h 610802"/>
              <a:gd name="connsiteX9" fmla="*/ 60404 w 75326"/>
              <a:gd name="connsiteY9" fmla="*/ 1024 h 6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326" h="610802">
                <a:moveTo>
                  <a:pt x="60404" y="1024"/>
                </a:moveTo>
                <a:cubicBezTo>
                  <a:pt x="62521" y="15841"/>
                  <a:pt x="60404" y="286774"/>
                  <a:pt x="60404" y="286774"/>
                </a:cubicBezTo>
                <a:cubicBezTo>
                  <a:pt x="60404" y="325403"/>
                  <a:pt x="58287" y="219041"/>
                  <a:pt x="60404" y="232799"/>
                </a:cubicBezTo>
                <a:cubicBezTo>
                  <a:pt x="62521" y="246557"/>
                  <a:pt x="70987" y="351862"/>
                  <a:pt x="73104" y="369324"/>
                </a:cubicBezTo>
                <a:cubicBezTo>
                  <a:pt x="75221" y="386786"/>
                  <a:pt x="76808" y="326991"/>
                  <a:pt x="73104" y="337574"/>
                </a:cubicBezTo>
                <a:cubicBezTo>
                  <a:pt x="69400" y="348157"/>
                  <a:pt x="63050" y="387316"/>
                  <a:pt x="50879" y="432824"/>
                </a:cubicBezTo>
                <a:cubicBezTo>
                  <a:pt x="38708" y="478332"/>
                  <a:pt x="-2038" y="616445"/>
                  <a:pt x="79" y="610624"/>
                </a:cubicBezTo>
                <a:cubicBezTo>
                  <a:pt x="2196" y="604803"/>
                  <a:pt x="55642" y="466691"/>
                  <a:pt x="63579" y="397899"/>
                </a:cubicBezTo>
                <a:cubicBezTo>
                  <a:pt x="71516" y="329107"/>
                  <a:pt x="47175" y="259786"/>
                  <a:pt x="47704" y="197874"/>
                </a:cubicBezTo>
                <a:cubicBezTo>
                  <a:pt x="48233" y="135962"/>
                  <a:pt x="58287" y="-13793"/>
                  <a:pt x="60404" y="10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B263ADBA-68C3-5573-F7CE-73FF4D55067E}"/>
              </a:ext>
            </a:extLst>
          </p:cNvPr>
          <p:cNvSpPr/>
          <p:nvPr/>
        </p:nvSpPr>
        <p:spPr>
          <a:xfrm>
            <a:off x="10833081" y="8826159"/>
            <a:ext cx="65056" cy="280087"/>
          </a:xfrm>
          <a:custGeom>
            <a:avLst/>
            <a:gdLst>
              <a:gd name="connsiteX0" fmla="*/ 60344 w 65056"/>
              <a:gd name="connsiteY0" fmla="*/ 341 h 280087"/>
              <a:gd name="connsiteX1" fmla="*/ 60344 w 65056"/>
              <a:gd name="connsiteY1" fmla="*/ 124166 h 280087"/>
              <a:gd name="connsiteX2" fmla="*/ 19 w 65056"/>
              <a:gd name="connsiteY2" fmla="*/ 279741 h 280087"/>
              <a:gd name="connsiteX3" fmla="*/ 53994 w 65056"/>
              <a:gd name="connsiteY3" fmla="*/ 162266 h 280087"/>
              <a:gd name="connsiteX4" fmla="*/ 60344 w 65056"/>
              <a:gd name="connsiteY4" fmla="*/ 341 h 28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56" h="280087">
                <a:moveTo>
                  <a:pt x="60344" y="341"/>
                </a:moveTo>
                <a:cubicBezTo>
                  <a:pt x="61402" y="-6009"/>
                  <a:pt x="70398" y="77599"/>
                  <a:pt x="60344" y="124166"/>
                </a:cubicBezTo>
                <a:cubicBezTo>
                  <a:pt x="50290" y="170733"/>
                  <a:pt x="1077" y="273391"/>
                  <a:pt x="19" y="279741"/>
                </a:cubicBezTo>
                <a:cubicBezTo>
                  <a:pt x="-1039" y="286091"/>
                  <a:pt x="41823" y="203541"/>
                  <a:pt x="53994" y="162266"/>
                </a:cubicBezTo>
                <a:cubicBezTo>
                  <a:pt x="66165" y="120991"/>
                  <a:pt x="59286" y="6691"/>
                  <a:pt x="60344" y="3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385EBCC5-A1FB-D39C-89E9-ACD14A9E3005}"/>
              </a:ext>
            </a:extLst>
          </p:cNvPr>
          <p:cNvSpPr/>
          <p:nvPr/>
        </p:nvSpPr>
        <p:spPr>
          <a:xfrm>
            <a:off x="10572554" y="9254919"/>
            <a:ext cx="225802" cy="225915"/>
          </a:xfrm>
          <a:custGeom>
            <a:avLst/>
            <a:gdLst>
              <a:gd name="connsiteX0" fmla="*/ 225621 w 225802"/>
              <a:gd name="connsiteY0" fmla="*/ 206 h 225915"/>
              <a:gd name="connsiteX1" fmla="*/ 98621 w 225802"/>
              <a:gd name="connsiteY1" fmla="*/ 136731 h 225915"/>
              <a:gd name="connsiteX2" fmla="*/ 196 w 225802"/>
              <a:gd name="connsiteY2" fmla="*/ 225631 h 225915"/>
              <a:gd name="connsiteX3" fmla="*/ 124021 w 225802"/>
              <a:gd name="connsiteY3" fmla="*/ 108156 h 225915"/>
              <a:gd name="connsiteX4" fmla="*/ 225621 w 225802"/>
              <a:gd name="connsiteY4" fmla="*/ 206 h 22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802" h="225915">
                <a:moveTo>
                  <a:pt x="225621" y="206"/>
                </a:moveTo>
                <a:cubicBezTo>
                  <a:pt x="221388" y="4968"/>
                  <a:pt x="136192" y="99160"/>
                  <a:pt x="98621" y="136731"/>
                </a:cubicBezTo>
                <a:cubicBezTo>
                  <a:pt x="61050" y="174302"/>
                  <a:pt x="-4037" y="230393"/>
                  <a:pt x="196" y="225631"/>
                </a:cubicBezTo>
                <a:cubicBezTo>
                  <a:pt x="4429" y="220869"/>
                  <a:pt x="89096" y="142023"/>
                  <a:pt x="124021" y="108156"/>
                </a:cubicBezTo>
                <a:cubicBezTo>
                  <a:pt x="158946" y="74289"/>
                  <a:pt x="229854" y="-4556"/>
                  <a:pt x="225621" y="2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72C7BB9D-2CDD-F55A-0D65-5A93BC9D15EA}"/>
              </a:ext>
            </a:extLst>
          </p:cNvPr>
          <p:cNvSpPr/>
          <p:nvPr/>
        </p:nvSpPr>
        <p:spPr>
          <a:xfrm>
            <a:off x="10623413" y="9255121"/>
            <a:ext cx="181379" cy="152407"/>
          </a:xfrm>
          <a:custGeom>
            <a:avLst/>
            <a:gdLst>
              <a:gd name="connsiteX0" fmla="*/ 181112 w 181379"/>
              <a:gd name="connsiteY0" fmla="*/ 4 h 152407"/>
              <a:gd name="connsiteX1" fmla="*/ 98562 w 181379"/>
              <a:gd name="connsiteY1" fmla="*/ 69854 h 152407"/>
              <a:gd name="connsiteX2" fmla="*/ 137 w 181379"/>
              <a:gd name="connsiteY2" fmla="*/ 152404 h 152407"/>
              <a:gd name="connsiteX3" fmla="*/ 120787 w 181379"/>
              <a:gd name="connsiteY3" fmla="*/ 66679 h 152407"/>
              <a:gd name="connsiteX4" fmla="*/ 181112 w 181379"/>
              <a:gd name="connsiteY4" fmla="*/ 4 h 15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79" h="152407">
                <a:moveTo>
                  <a:pt x="181112" y="4"/>
                </a:moveTo>
                <a:cubicBezTo>
                  <a:pt x="177408" y="533"/>
                  <a:pt x="98562" y="69854"/>
                  <a:pt x="98562" y="69854"/>
                </a:cubicBezTo>
                <a:cubicBezTo>
                  <a:pt x="68399" y="95254"/>
                  <a:pt x="-3567" y="152933"/>
                  <a:pt x="137" y="152404"/>
                </a:cubicBezTo>
                <a:cubicBezTo>
                  <a:pt x="3841" y="151875"/>
                  <a:pt x="92212" y="89962"/>
                  <a:pt x="120787" y="66679"/>
                </a:cubicBezTo>
                <a:cubicBezTo>
                  <a:pt x="149362" y="43396"/>
                  <a:pt x="184816" y="-525"/>
                  <a:pt x="181112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D8A5CAEA-F4E5-3CC5-C73B-389AC6600E7E}"/>
              </a:ext>
            </a:extLst>
          </p:cNvPr>
          <p:cNvSpPr/>
          <p:nvPr/>
        </p:nvSpPr>
        <p:spPr>
          <a:xfrm>
            <a:off x="10431102" y="9396934"/>
            <a:ext cx="277326" cy="187532"/>
          </a:xfrm>
          <a:custGeom>
            <a:avLst/>
            <a:gdLst>
              <a:gd name="connsiteX0" fmla="*/ 271823 w 277326"/>
              <a:gd name="connsiteY0" fmla="*/ 4241 h 187532"/>
              <a:gd name="connsiteX1" fmla="*/ 5123 w 277326"/>
              <a:gd name="connsiteY1" fmla="*/ 185216 h 187532"/>
              <a:gd name="connsiteX2" fmla="*/ 90848 w 277326"/>
              <a:gd name="connsiteY2" fmla="*/ 109016 h 187532"/>
              <a:gd name="connsiteX3" fmla="*/ 24173 w 277326"/>
              <a:gd name="connsiteY3" fmla="*/ 143941 h 187532"/>
              <a:gd name="connsiteX4" fmla="*/ 173398 w 277326"/>
              <a:gd name="connsiteY4" fmla="*/ 64566 h 187532"/>
              <a:gd name="connsiteX5" fmla="*/ 271823 w 277326"/>
              <a:gd name="connsiteY5" fmla="*/ 4241 h 18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7326" h="187532">
                <a:moveTo>
                  <a:pt x="271823" y="4241"/>
                </a:moveTo>
                <a:cubicBezTo>
                  <a:pt x="243777" y="24349"/>
                  <a:pt x="35285" y="167754"/>
                  <a:pt x="5123" y="185216"/>
                </a:cubicBezTo>
                <a:cubicBezTo>
                  <a:pt x="-25039" y="202678"/>
                  <a:pt x="87673" y="115895"/>
                  <a:pt x="90848" y="109016"/>
                </a:cubicBezTo>
                <a:cubicBezTo>
                  <a:pt x="94023" y="102137"/>
                  <a:pt x="24173" y="143941"/>
                  <a:pt x="24173" y="143941"/>
                </a:cubicBezTo>
                <a:cubicBezTo>
                  <a:pt x="37931" y="136533"/>
                  <a:pt x="133181" y="88379"/>
                  <a:pt x="173398" y="64566"/>
                </a:cubicBezTo>
                <a:cubicBezTo>
                  <a:pt x="213615" y="40753"/>
                  <a:pt x="299869" y="-15867"/>
                  <a:pt x="271823" y="42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B4267459-CEC9-B6DE-E682-97B891EE93CC}"/>
              </a:ext>
            </a:extLst>
          </p:cNvPr>
          <p:cNvSpPr/>
          <p:nvPr/>
        </p:nvSpPr>
        <p:spPr>
          <a:xfrm>
            <a:off x="10185397" y="7997777"/>
            <a:ext cx="457567" cy="89801"/>
          </a:xfrm>
          <a:custGeom>
            <a:avLst/>
            <a:gdLst>
              <a:gd name="connsiteX0" fmla="*/ 3 w 457567"/>
              <a:gd name="connsiteY0" fmla="*/ 48 h 89801"/>
              <a:gd name="connsiteX1" fmla="*/ 333378 w 457567"/>
              <a:gd name="connsiteY1" fmla="*/ 44498 h 89801"/>
              <a:gd name="connsiteX2" fmla="*/ 457203 w 457567"/>
              <a:gd name="connsiteY2" fmla="*/ 88948 h 89801"/>
              <a:gd name="connsiteX3" fmla="*/ 301628 w 457567"/>
              <a:gd name="connsiteY3" fmla="*/ 3223 h 89801"/>
              <a:gd name="connsiteX4" fmla="*/ 339728 w 457567"/>
              <a:gd name="connsiteY4" fmla="*/ 34973 h 89801"/>
              <a:gd name="connsiteX5" fmla="*/ 3 w 457567"/>
              <a:gd name="connsiteY5" fmla="*/ 48 h 8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567" h="89801">
                <a:moveTo>
                  <a:pt x="3" y="48"/>
                </a:moveTo>
                <a:cubicBezTo>
                  <a:pt x="-1055" y="1636"/>
                  <a:pt x="257178" y="29681"/>
                  <a:pt x="333378" y="44498"/>
                </a:cubicBezTo>
                <a:cubicBezTo>
                  <a:pt x="409578" y="59315"/>
                  <a:pt x="462495" y="95827"/>
                  <a:pt x="457203" y="88948"/>
                </a:cubicBezTo>
                <a:cubicBezTo>
                  <a:pt x="451911" y="82069"/>
                  <a:pt x="321207" y="12219"/>
                  <a:pt x="301628" y="3223"/>
                </a:cubicBezTo>
                <a:cubicBezTo>
                  <a:pt x="282049" y="-5773"/>
                  <a:pt x="387882" y="33915"/>
                  <a:pt x="339728" y="34973"/>
                </a:cubicBezTo>
                <a:cubicBezTo>
                  <a:pt x="291574" y="36031"/>
                  <a:pt x="1061" y="-1540"/>
                  <a:pt x="3" y="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3580AFD-D59B-1D6D-B5E7-B163F3A870B6}"/>
              </a:ext>
            </a:extLst>
          </p:cNvPr>
          <p:cNvSpPr/>
          <p:nvPr/>
        </p:nvSpPr>
        <p:spPr>
          <a:xfrm>
            <a:off x="10502628" y="8112103"/>
            <a:ext cx="251715" cy="318816"/>
          </a:xfrm>
          <a:custGeom>
            <a:avLst/>
            <a:gdLst>
              <a:gd name="connsiteX0" fmla="*/ 272 w 251715"/>
              <a:gd name="connsiteY0" fmla="*/ 22 h 318816"/>
              <a:gd name="connsiteX1" fmla="*/ 162197 w 251715"/>
              <a:gd name="connsiteY1" fmla="*/ 117497 h 318816"/>
              <a:gd name="connsiteX2" fmla="*/ 149497 w 251715"/>
              <a:gd name="connsiteY2" fmla="*/ 95272 h 318816"/>
              <a:gd name="connsiteX3" fmla="*/ 212997 w 251715"/>
              <a:gd name="connsiteY3" fmla="*/ 200047 h 318816"/>
              <a:gd name="connsiteX4" fmla="*/ 247922 w 251715"/>
              <a:gd name="connsiteY4" fmla="*/ 317522 h 318816"/>
              <a:gd name="connsiteX5" fmla="*/ 247922 w 251715"/>
              <a:gd name="connsiteY5" fmla="*/ 254022 h 318816"/>
              <a:gd name="connsiteX6" fmla="*/ 222522 w 251715"/>
              <a:gd name="connsiteY6" fmla="*/ 120672 h 318816"/>
              <a:gd name="connsiteX7" fmla="*/ 244747 w 251715"/>
              <a:gd name="connsiteY7" fmla="*/ 247672 h 318816"/>
              <a:gd name="connsiteX8" fmla="*/ 174897 w 251715"/>
              <a:gd name="connsiteY8" fmla="*/ 155597 h 318816"/>
              <a:gd name="connsiteX9" fmla="*/ 124097 w 251715"/>
              <a:gd name="connsiteY9" fmla="*/ 107972 h 318816"/>
              <a:gd name="connsiteX10" fmla="*/ 272 w 251715"/>
              <a:gd name="connsiteY10" fmla="*/ 22 h 318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1715" h="318816">
                <a:moveTo>
                  <a:pt x="272" y="22"/>
                </a:moveTo>
                <a:cubicBezTo>
                  <a:pt x="6622" y="1610"/>
                  <a:pt x="137326" y="101622"/>
                  <a:pt x="162197" y="117497"/>
                </a:cubicBezTo>
                <a:cubicBezTo>
                  <a:pt x="187068" y="133372"/>
                  <a:pt x="141030" y="81514"/>
                  <a:pt x="149497" y="95272"/>
                </a:cubicBezTo>
                <a:cubicBezTo>
                  <a:pt x="157964" y="109030"/>
                  <a:pt x="196593" y="163005"/>
                  <a:pt x="212997" y="200047"/>
                </a:cubicBezTo>
                <a:cubicBezTo>
                  <a:pt x="229401" y="237089"/>
                  <a:pt x="242101" y="308526"/>
                  <a:pt x="247922" y="317522"/>
                </a:cubicBezTo>
                <a:cubicBezTo>
                  <a:pt x="253743" y="326518"/>
                  <a:pt x="252155" y="286830"/>
                  <a:pt x="247922" y="254022"/>
                </a:cubicBezTo>
                <a:cubicBezTo>
                  <a:pt x="243689" y="221214"/>
                  <a:pt x="223051" y="121730"/>
                  <a:pt x="222522" y="120672"/>
                </a:cubicBezTo>
                <a:cubicBezTo>
                  <a:pt x="221993" y="119614"/>
                  <a:pt x="252684" y="241851"/>
                  <a:pt x="244747" y="247672"/>
                </a:cubicBezTo>
                <a:cubicBezTo>
                  <a:pt x="236810" y="253493"/>
                  <a:pt x="195005" y="178880"/>
                  <a:pt x="174897" y="155597"/>
                </a:cubicBezTo>
                <a:cubicBezTo>
                  <a:pt x="154789" y="132314"/>
                  <a:pt x="147909" y="132843"/>
                  <a:pt x="124097" y="107972"/>
                </a:cubicBezTo>
                <a:cubicBezTo>
                  <a:pt x="100285" y="83101"/>
                  <a:pt x="-6078" y="-1566"/>
                  <a:pt x="272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6B60A20D-EFD8-517E-A7ED-055BBB19BFBD}"/>
              </a:ext>
            </a:extLst>
          </p:cNvPr>
          <p:cNvSpPr/>
          <p:nvPr/>
        </p:nvSpPr>
        <p:spPr>
          <a:xfrm>
            <a:off x="10372544" y="8048243"/>
            <a:ext cx="266886" cy="381708"/>
          </a:xfrm>
          <a:custGeom>
            <a:avLst/>
            <a:gdLst>
              <a:gd name="connsiteX0" fmla="*/ 181 w 266886"/>
              <a:gd name="connsiteY0" fmla="*/ 382 h 381708"/>
              <a:gd name="connsiteX1" fmla="*/ 168456 w 266886"/>
              <a:gd name="connsiteY1" fmla="*/ 146432 h 381708"/>
              <a:gd name="connsiteX2" fmla="*/ 162106 w 266886"/>
              <a:gd name="connsiteY2" fmla="*/ 101982 h 381708"/>
              <a:gd name="connsiteX3" fmla="*/ 212906 w 266886"/>
              <a:gd name="connsiteY3" fmla="*/ 203582 h 381708"/>
              <a:gd name="connsiteX4" fmla="*/ 266881 w 266886"/>
              <a:gd name="connsiteY4" fmla="*/ 381382 h 381708"/>
              <a:gd name="connsiteX5" fmla="*/ 209731 w 266886"/>
              <a:gd name="connsiteY5" fmla="*/ 155957 h 381708"/>
              <a:gd name="connsiteX6" fmla="*/ 136706 w 266886"/>
              <a:gd name="connsiteY6" fmla="*/ 105157 h 381708"/>
              <a:gd name="connsiteX7" fmla="*/ 181 w 266886"/>
              <a:gd name="connsiteY7" fmla="*/ 382 h 381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6886" h="381708">
                <a:moveTo>
                  <a:pt x="181" y="382"/>
                </a:moveTo>
                <a:cubicBezTo>
                  <a:pt x="5473" y="7261"/>
                  <a:pt x="141469" y="129499"/>
                  <a:pt x="168456" y="146432"/>
                </a:cubicBezTo>
                <a:cubicBezTo>
                  <a:pt x="195444" y="163365"/>
                  <a:pt x="154698" y="92457"/>
                  <a:pt x="162106" y="101982"/>
                </a:cubicBezTo>
                <a:cubicBezTo>
                  <a:pt x="169514" y="111507"/>
                  <a:pt x="195443" y="157015"/>
                  <a:pt x="212906" y="203582"/>
                </a:cubicBezTo>
                <a:cubicBezTo>
                  <a:pt x="230369" y="250149"/>
                  <a:pt x="267410" y="389320"/>
                  <a:pt x="266881" y="381382"/>
                </a:cubicBezTo>
                <a:cubicBezTo>
                  <a:pt x="266352" y="373445"/>
                  <a:pt x="231427" y="201995"/>
                  <a:pt x="209731" y="155957"/>
                </a:cubicBezTo>
                <a:cubicBezTo>
                  <a:pt x="188035" y="109920"/>
                  <a:pt x="166339" y="128969"/>
                  <a:pt x="136706" y="105157"/>
                </a:cubicBezTo>
                <a:cubicBezTo>
                  <a:pt x="107073" y="81345"/>
                  <a:pt x="-5111" y="-6497"/>
                  <a:pt x="181" y="38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2E8DA8BC-250C-1970-4877-374DD4D7D1E9}"/>
              </a:ext>
            </a:extLst>
          </p:cNvPr>
          <p:cNvSpPr/>
          <p:nvPr/>
        </p:nvSpPr>
        <p:spPr>
          <a:xfrm>
            <a:off x="10594407" y="8175083"/>
            <a:ext cx="100173" cy="769016"/>
          </a:xfrm>
          <a:custGeom>
            <a:avLst/>
            <a:gdLst>
              <a:gd name="connsiteX0" fmla="*/ 568 w 100173"/>
              <a:gd name="connsiteY0" fmla="*/ 542 h 769016"/>
              <a:gd name="connsiteX1" fmla="*/ 73593 w 100173"/>
              <a:gd name="connsiteY1" fmla="*/ 283117 h 769016"/>
              <a:gd name="connsiteX2" fmla="*/ 54543 w 100173"/>
              <a:gd name="connsiteY2" fmla="*/ 222792 h 769016"/>
              <a:gd name="connsiteX3" fmla="*/ 79943 w 100173"/>
              <a:gd name="connsiteY3" fmla="*/ 302167 h 769016"/>
              <a:gd name="connsiteX4" fmla="*/ 79943 w 100173"/>
              <a:gd name="connsiteY4" fmla="*/ 438692 h 769016"/>
              <a:gd name="connsiteX5" fmla="*/ 98993 w 100173"/>
              <a:gd name="connsiteY5" fmla="*/ 359317 h 769016"/>
              <a:gd name="connsiteX6" fmla="*/ 89468 w 100173"/>
              <a:gd name="connsiteY6" fmla="*/ 524417 h 769016"/>
              <a:gd name="connsiteX7" fmla="*/ 19618 w 100173"/>
              <a:gd name="connsiteY7" fmla="*/ 768892 h 769016"/>
              <a:gd name="connsiteX8" fmla="*/ 86293 w 100173"/>
              <a:gd name="connsiteY8" fmla="*/ 556167 h 769016"/>
              <a:gd name="connsiteX9" fmla="*/ 86293 w 100173"/>
              <a:gd name="connsiteY9" fmla="*/ 451392 h 769016"/>
              <a:gd name="connsiteX10" fmla="*/ 86293 w 100173"/>
              <a:gd name="connsiteY10" fmla="*/ 270417 h 769016"/>
              <a:gd name="connsiteX11" fmla="*/ 83118 w 100173"/>
              <a:gd name="connsiteY11" fmla="*/ 314867 h 769016"/>
              <a:gd name="connsiteX12" fmla="*/ 48193 w 100173"/>
              <a:gd name="connsiteY12" fmla="*/ 181517 h 769016"/>
              <a:gd name="connsiteX13" fmla="*/ 38668 w 100173"/>
              <a:gd name="connsiteY13" fmla="*/ 210092 h 769016"/>
              <a:gd name="connsiteX14" fmla="*/ 568 w 100173"/>
              <a:gd name="connsiteY14" fmla="*/ 542 h 769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173" h="769016">
                <a:moveTo>
                  <a:pt x="568" y="542"/>
                </a:moveTo>
                <a:cubicBezTo>
                  <a:pt x="6389" y="12713"/>
                  <a:pt x="64597" y="246075"/>
                  <a:pt x="73593" y="283117"/>
                </a:cubicBezTo>
                <a:cubicBezTo>
                  <a:pt x="82589" y="320159"/>
                  <a:pt x="53485" y="219617"/>
                  <a:pt x="54543" y="222792"/>
                </a:cubicBezTo>
                <a:cubicBezTo>
                  <a:pt x="55601" y="225967"/>
                  <a:pt x="75710" y="266184"/>
                  <a:pt x="79943" y="302167"/>
                </a:cubicBezTo>
                <a:cubicBezTo>
                  <a:pt x="84176" y="338150"/>
                  <a:pt x="76768" y="429167"/>
                  <a:pt x="79943" y="438692"/>
                </a:cubicBezTo>
                <a:cubicBezTo>
                  <a:pt x="83118" y="448217"/>
                  <a:pt x="97406" y="345030"/>
                  <a:pt x="98993" y="359317"/>
                </a:cubicBezTo>
                <a:cubicBezTo>
                  <a:pt x="100580" y="373604"/>
                  <a:pt x="102697" y="456155"/>
                  <a:pt x="89468" y="524417"/>
                </a:cubicBezTo>
                <a:cubicBezTo>
                  <a:pt x="76239" y="592679"/>
                  <a:pt x="20147" y="763600"/>
                  <a:pt x="19618" y="768892"/>
                </a:cubicBezTo>
                <a:cubicBezTo>
                  <a:pt x="19089" y="774184"/>
                  <a:pt x="75181" y="609084"/>
                  <a:pt x="86293" y="556167"/>
                </a:cubicBezTo>
                <a:cubicBezTo>
                  <a:pt x="97406" y="503250"/>
                  <a:pt x="86293" y="451392"/>
                  <a:pt x="86293" y="451392"/>
                </a:cubicBezTo>
                <a:cubicBezTo>
                  <a:pt x="86293" y="403767"/>
                  <a:pt x="86822" y="293171"/>
                  <a:pt x="86293" y="270417"/>
                </a:cubicBezTo>
                <a:cubicBezTo>
                  <a:pt x="85764" y="247663"/>
                  <a:pt x="89468" y="329684"/>
                  <a:pt x="83118" y="314867"/>
                </a:cubicBezTo>
                <a:cubicBezTo>
                  <a:pt x="76768" y="300050"/>
                  <a:pt x="55601" y="198979"/>
                  <a:pt x="48193" y="181517"/>
                </a:cubicBezTo>
                <a:cubicBezTo>
                  <a:pt x="40785" y="164055"/>
                  <a:pt x="41843" y="235492"/>
                  <a:pt x="38668" y="210092"/>
                </a:cubicBezTo>
                <a:cubicBezTo>
                  <a:pt x="35493" y="184692"/>
                  <a:pt x="-5253" y="-11629"/>
                  <a:pt x="568" y="5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66242438-E40D-7DD5-4021-43DC28046193}"/>
              </a:ext>
            </a:extLst>
          </p:cNvPr>
          <p:cNvSpPr/>
          <p:nvPr/>
        </p:nvSpPr>
        <p:spPr>
          <a:xfrm>
            <a:off x="10642534" y="8273383"/>
            <a:ext cx="98979" cy="610548"/>
          </a:xfrm>
          <a:custGeom>
            <a:avLst/>
            <a:gdLst>
              <a:gd name="connsiteX0" fmla="*/ 66 w 98979"/>
              <a:gd name="connsiteY0" fmla="*/ 667 h 610548"/>
              <a:gd name="connsiteX1" fmla="*/ 57216 w 98979"/>
              <a:gd name="connsiteY1" fmla="*/ 219742 h 610548"/>
              <a:gd name="connsiteX2" fmla="*/ 60391 w 98979"/>
              <a:gd name="connsiteY2" fmla="*/ 178467 h 610548"/>
              <a:gd name="connsiteX3" fmla="*/ 76266 w 98979"/>
              <a:gd name="connsiteY3" fmla="*/ 365792 h 610548"/>
              <a:gd name="connsiteX4" fmla="*/ 82616 w 98979"/>
              <a:gd name="connsiteY4" fmla="*/ 299117 h 610548"/>
              <a:gd name="connsiteX5" fmla="*/ 82616 w 98979"/>
              <a:gd name="connsiteY5" fmla="*/ 419767 h 610548"/>
              <a:gd name="connsiteX6" fmla="*/ 85791 w 98979"/>
              <a:gd name="connsiteY6" fmla="*/ 607092 h 610548"/>
              <a:gd name="connsiteX7" fmla="*/ 98491 w 98979"/>
              <a:gd name="connsiteY7" fmla="*/ 530892 h 610548"/>
              <a:gd name="connsiteX8" fmla="*/ 66741 w 98979"/>
              <a:gd name="connsiteY8" fmla="*/ 400717 h 610548"/>
              <a:gd name="connsiteX9" fmla="*/ 69916 w 98979"/>
              <a:gd name="connsiteY9" fmla="*/ 435642 h 610548"/>
              <a:gd name="connsiteX10" fmla="*/ 69916 w 98979"/>
              <a:gd name="connsiteY10" fmla="*/ 302292 h 610548"/>
              <a:gd name="connsiteX11" fmla="*/ 66 w 98979"/>
              <a:gd name="connsiteY11" fmla="*/ 667 h 610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8979" h="610548">
                <a:moveTo>
                  <a:pt x="66" y="667"/>
                </a:moveTo>
                <a:cubicBezTo>
                  <a:pt x="-2051" y="-13091"/>
                  <a:pt x="47162" y="190109"/>
                  <a:pt x="57216" y="219742"/>
                </a:cubicBezTo>
                <a:cubicBezTo>
                  <a:pt x="67270" y="249375"/>
                  <a:pt x="57216" y="154125"/>
                  <a:pt x="60391" y="178467"/>
                </a:cubicBezTo>
                <a:cubicBezTo>
                  <a:pt x="63566" y="202809"/>
                  <a:pt x="72562" y="345684"/>
                  <a:pt x="76266" y="365792"/>
                </a:cubicBezTo>
                <a:cubicBezTo>
                  <a:pt x="79970" y="385900"/>
                  <a:pt x="81558" y="290121"/>
                  <a:pt x="82616" y="299117"/>
                </a:cubicBezTo>
                <a:cubicBezTo>
                  <a:pt x="83674" y="308113"/>
                  <a:pt x="82087" y="368438"/>
                  <a:pt x="82616" y="419767"/>
                </a:cubicBezTo>
                <a:cubicBezTo>
                  <a:pt x="83145" y="471096"/>
                  <a:pt x="83145" y="588571"/>
                  <a:pt x="85791" y="607092"/>
                </a:cubicBezTo>
                <a:cubicBezTo>
                  <a:pt x="88437" y="625613"/>
                  <a:pt x="101666" y="565288"/>
                  <a:pt x="98491" y="530892"/>
                </a:cubicBezTo>
                <a:cubicBezTo>
                  <a:pt x="95316" y="496496"/>
                  <a:pt x="71503" y="416592"/>
                  <a:pt x="66741" y="400717"/>
                </a:cubicBezTo>
                <a:cubicBezTo>
                  <a:pt x="61979" y="384842"/>
                  <a:pt x="69387" y="452046"/>
                  <a:pt x="69916" y="435642"/>
                </a:cubicBezTo>
                <a:cubicBezTo>
                  <a:pt x="70445" y="419238"/>
                  <a:pt x="78383" y="370555"/>
                  <a:pt x="69916" y="302292"/>
                </a:cubicBezTo>
                <a:cubicBezTo>
                  <a:pt x="61449" y="234029"/>
                  <a:pt x="2183" y="14425"/>
                  <a:pt x="66" y="6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414F0581-D2C2-A0CF-B80A-DB1587509423}"/>
              </a:ext>
            </a:extLst>
          </p:cNvPr>
          <p:cNvSpPr/>
          <p:nvPr/>
        </p:nvSpPr>
        <p:spPr>
          <a:xfrm>
            <a:off x="10617157" y="8756637"/>
            <a:ext cx="122046" cy="293244"/>
          </a:xfrm>
          <a:custGeom>
            <a:avLst/>
            <a:gdLst>
              <a:gd name="connsiteX0" fmla="*/ 63543 w 122046"/>
              <a:gd name="connsiteY0" fmla="*/ 13 h 293244"/>
              <a:gd name="connsiteX1" fmla="*/ 63543 w 122046"/>
              <a:gd name="connsiteY1" fmla="*/ 180988 h 293244"/>
              <a:gd name="connsiteX2" fmla="*/ 120693 w 122046"/>
              <a:gd name="connsiteY2" fmla="*/ 288938 h 293244"/>
              <a:gd name="connsiteX3" fmla="*/ 95293 w 122046"/>
              <a:gd name="connsiteY3" fmla="*/ 266713 h 293244"/>
              <a:gd name="connsiteX4" fmla="*/ 43 w 122046"/>
              <a:gd name="connsiteY4" fmla="*/ 219088 h 293244"/>
              <a:gd name="connsiteX5" fmla="*/ 82593 w 122046"/>
              <a:gd name="connsiteY5" fmla="*/ 244488 h 293244"/>
              <a:gd name="connsiteX6" fmla="*/ 54018 w 122046"/>
              <a:gd name="connsiteY6" fmla="*/ 190513 h 293244"/>
              <a:gd name="connsiteX7" fmla="*/ 63543 w 122046"/>
              <a:gd name="connsiteY7" fmla="*/ 13 h 293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046" h="293244">
                <a:moveTo>
                  <a:pt x="63543" y="13"/>
                </a:moveTo>
                <a:cubicBezTo>
                  <a:pt x="65130" y="-1574"/>
                  <a:pt x="54018" y="132834"/>
                  <a:pt x="63543" y="180988"/>
                </a:cubicBezTo>
                <a:cubicBezTo>
                  <a:pt x="73068" y="229142"/>
                  <a:pt x="115401" y="274651"/>
                  <a:pt x="120693" y="288938"/>
                </a:cubicBezTo>
                <a:cubicBezTo>
                  <a:pt x="125985" y="303225"/>
                  <a:pt x="115401" y="278355"/>
                  <a:pt x="95293" y="266713"/>
                </a:cubicBezTo>
                <a:cubicBezTo>
                  <a:pt x="75185" y="255071"/>
                  <a:pt x="2160" y="222792"/>
                  <a:pt x="43" y="219088"/>
                </a:cubicBezTo>
                <a:cubicBezTo>
                  <a:pt x="-2074" y="215384"/>
                  <a:pt x="73597" y="249250"/>
                  <a:pt x="82593" y="244488"/>
                </a:cubicBezTo>
                <a:cubicBezTo>
                  <a:pt x="91589" y="239726"/>
                  <a:pt x="57193" y="225438"/>
                  <a:pt x="54018" y="190513"/>
                </a:cubicBezTo>
                <a:cubicBezTo>
                  <a:pt x="50843" y="155588"/>
                  <a:pt x="61956" y="1600"/>
                  <a:pt x="63543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1456C862-51FE-E7A1-66B2-BE86923C0D1D}"/>
              </a:ext>
            </a:extLst>
          </p:cNvPr>
          <p:cNvSpPr/>
          <p:nvPr/>
        </p:nvSpPr>
        <p:spPr>
          <a:xfrm>
            <a:off x="10102211" y="7994403"/>
            <a:ext cx="326442" cy="172881"/>
          </a:xfrm>
          <a:custGeom>
            <a:avLst/>
            <a:gdLst>
              <a:gd name="connsiteX0" fmla="*/ 639 w 326442"/>
              <a:gd name="connsiteY0" fmla="*/ 247 h 172881"/>
              <a:gd name="connsiteX1" fmla="*/ 187964 w 326442"/>
              <a:gd name="connsiteY1" fmla="*/ 54222 h 172881"/>
              <a:gd name="connsiteX2" fmla="*/ 118114 w 326442"/>
              <a:gd name="connsiteY2" fmla="*/ 41522 h 172881"/>
              <a:gd name="connsiteX3" fmla="*/ 232414 w 326442"/>
              <a:gd name="connsiteY3" fmla="*/ 89147 h 172881"/>
              <a:gd name="connsiteX4" fmla="*/ 324489 w 326442"/>
              <a:gd name="connsiteY4" fmla="*/ 171697 h 172881"/>
              <a:gd name="connsiteX5" fmla="*/ 289564 w 326442"/>
              <a:gd name="connsiteY5" fmla="*/ 133597 h 172881"/>
              <a:gd name="connsiteX6" fmla="*/ 222889 w 326442"/>
              <a:gd name="connsiteY6" fmla="*/ 73272 h 172881"/>
              <a:gd name="connsiteX7" fmla="*/ 264164 w 326442"/>
              <a:gd name="connsiteY7" fmla="*/ 79622 h 172881"/>
              <a:gd name="connsiteX8" fmla="*/ 639 w 326442"/>
              <a:gd name="connsiteY8" fmla="*/ 247 h 17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6442" h="172881">
                <a:moveTo>
                  <a:pt x="639" y="247"/>
                </a:moveTo>
                <a:cubicBezTo>
                  <a:pt x="-12061" y="-3986"/>
                  <a:pt x="168385" y="47343"/>
                  <a:pt x="187964" y="54222"/>
                </a:cubicBezTo>
                <a:cubicBezTo>
                  <a:pt x="207543" y="61101"/>
                  <a:pt x="110706" y="35701"/>
                  <a:pt x="118114" y="41522"/>
                </a:cubicBezTo>
                <a:cubicBezTo>
                  <a:pt x="125522" y="47343"/>
                  <a:pt x="198018" y="67451"/>
                  <a:pt x="232414" y="89147"/>
                </a:cubicBezTo>
                <a:cubicBezTo>
                  <a:pt x="266810" y="110843"/>
                  <a:pt x="314964" y="164289"/>
                  <a:pt x="324489" y="171697"/>
                </a:cubicBezTo>
                <a:cubicBezTo>
                  <a:pt x="334014" y="179105"/>
                  <a:pt x="306497" y="150001"/>
                  <a:pt x="289564" y="133597"/>
                </a:cubicBezTo>
                <a:cubicBezTo>
                  <a:pt x="272631" y="117193"/>
                  <a:pt x="227122" y="82268"/>
                  <a:pt x="222889" y="73272"/>
                </a:cubicBezTo>
                <a:cubicBezTo>
                  <a:pt x="218656" y="64276"/>
                  <a:pt x="294326" y="90734"/>
                  <a:pt x="264164" y="79622"/>
                </a:cubicBezTo>
                <a:cubicBezTo>
                  <a:pt x="234002" y="68510"/>
                  <a:pt x="13339" y="4480"/>
                  <a:pt x="639" y="2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F6001428-5192-1B96-64DE-37B00CB8AEC2}"/>
              </a:ext>
            </a:extLst>
          </p:cNvPr>
          <p:cNvSpPr/>
          <p:nvPr/>
        </p:nvSpPr>
        <p:spPr>
          <a:xfrm>
            <a:off x="10359991" y="8032714"/>
            <a:ext cx="206745" cy="852351"/>
          </a:xfrm>
          <a:custGeom>
            <a:avLst/>
            <a:gdLst>
              <a:gd name="connsiteX0" fmla="*/ 34 w 206745"/>
              <a:gd name="connsiteY0" fmla="*/ 36 h 852351"/>
              <a:gd name="connsiteX1" fmla="*/ 120684 w 206745"/>
              <a:gd name="connsiteY1" fmla="*/ 209586 h 852351"/>
              <a:gd name="connsiteX2" fmla="*/ 177834 w 206745"/>
              <a:gd name="connsiteY2" fmla="*/ 412786 h 852351"/>
              <a:gd name="connsiteX3" fmla="*/ 177834 w 206745"/>
              <a:gd name="connsiteY3" fmla="*/ 358811 h 852351"/>
              <a:gd name="connsiteX4" fmla="*/ 184184 w 206745"/>
              <a:gd name="connsiteY4" fmla="*/ 479461 h 852351"/>
              <a:gd name="connsiteX5" fmla="*/ 174659 w 206745"/>
              <a:gd name="connsiteY5" fmla="*/ 644561 h 852351"/>
              <a:gd name="connsiteX6" fmla="*/ 196884 w 206745"/>
              <a:gd name="connsiteY6" fmla="*/ 593761 h 852351"/>
              <a:gd name="connsiteX7" fmla="*/ 130209 w 206745"/>
              <a:gd name="connsiteY7" fmla="*/ 850936 h 852351"/>
              <a:gd name="connsiteX8" fmla="*/ 177834 w 206745"/>
              <a:gd name="connsiteY8" fmla="*/ 692186 h 852351"/>
              <a:gd name="connsiteX9" fmla="*/ 206409 w 206745"/>
              <a:gd name="connsiteY9" fmla="*/ 584236 h 852351"/>
              <a:gd name="connsiteX10" fmla="*/ 193709 w 206745"/>
              <a:gd name="connsiteY10" fmla="*/ 606461 h 852351"/>
              <a:gd name="connsiteX11" fmla="*/ 196884 w 206745"/>
              <a:gd name="connsiteY11" fmla="*/ 428661 h 852351"/>
              <a:gd name="connsiteX12" fmla="*/ 196884 w 206745"/>
              <a:gd name="connsiteY12" fmla="*/ 473111 h 852351"/>
              <a:gd name="connsiteX13" fmla="*/ 174659 w 206745"/>
              <a:gd name="connsiteY13" fmla="*/ 352461 h 852351"/>
              <a:gd name="connsiteX14" fmla="*/ 120684 w 206745"/>
              <a:gd name="connsiteY14" fmla="*/ 273086 h 852351"/>
              <a:gd name="connsiteX15" fmla="*/ 117509 w 206745"/>
              <a:gd name="connsiteY15" fmla="*/ 320711 h 852351"/>
              <a:gd name="connsiteX16" fmla="*/ 107984 w 206745"/>
              <a:gd name="connsiteY16" fmla="*/ 225461 h 852351"/>
              <a:gd name="connsiteX17" fmla="*/ 34 w 206745"/>
              <a:gd name="connsiteY17" fmla="*/ 36 h 852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6745" h="852351">
                <a:moveTo>
                  <a:pt x="34" y="36"/>
                </a:moveTo>
                <a:cubicBezTo>
                  <a:pt x="2151" y="-2610"/>
                  <a:pt x="91051" y="140794"/>
                  <a:pt x="120684" y="209586"/>
                </a:cubicBezTo>
                <a:cubicBezTo>
                  <a:pt x="150317" y="278378"/>
                  <a:pt x="168309" y="387915"/>
                  <a:pt x="177834" y="412786"/>
                </a:cubicBezTo>
                <a:cubicBezTo>
                  <a:pt x="187359" y="437657"/>
                  <a:pt x="176776" y="347699"/>
                  <a:pt x="177834" y="358811"/>
                </a:cubicBezTo>
                <a:cubicBezTo>
                  <a:pt x="178892" y="369923"/>
                  <a:pt x="184713" y="431836"/>
                  <a:pt x="184184" y="479461"/>
                </a:cubicBezTo>
                <a:cubicBezTo>
                  <a:pt x="183655" y="527086"/>
                  <a:pt x="172542" y="625511"/>
                  <a:pt x="174659" y="644561"/>
                </a:cubicBezTo>
                <a:cubicBezTo>
                  <a:pt x="176776" y="663611"/>
                  <a:pt x="204292" y="559365"/>
                  <a:pt x="196884" y="593761"/>
                </a:cubicBezTo>
                <a:cubicBezTo>
                  <a:pt x="189476" y="628157"/>
                  <a:pt x="133384" y="834532"/>
                  <a:pt x="130209" y="850936"/>
                </a:cubicBezTo>
                <a:cubicBezTo>
                  <a:pt x="127034" y="867340"/>
                  <a:pt x="165134" y="736636"/>
                  <a:pt x="177834" y="692186"/>
                </a:cubicBezTo>
                <a:cubicBezTo>
                  <a:pt x="190534" y="647736"/>
                  <a:pt x="203763" y="598523"/>
                  <a:pt x="206409" y="584236"/>
                </a:cubicBezTo>
                <a:cubicBezTo>
                  <a:pt x="209055" y="569949"/>
                  <a:pt x="195297" y="632390"/>
                  <a:pt x="193709" y="606461"/>
                </a:cubicBezTo>
                <a:cubicBezTo>
                  <a:pt x="192122" y="580532"/>
                  <a:pt x="196355" y="450886"/>
                  <a:pt x="196884" y="428661"/>
                </a:cubicBezTo>
                <a:cubicBezTo>
                  <a:pt x="197413" y="406436"/>
                  <a:pt x="200588" y="485811"/>
                  <a:pt x="196884" y="473111"/>
                </a:cubicBezTo>
                <a:cubicBezTo>
                  <a:pt x="193180" y="460411"/>
                  <a:pt x="187359" y="385799"/>
                  <a:pt x="174659" y="352461"/>
                </a:cubicBezTo>
                <a:cubicBezTo>
                  <a:pt x="161959" y="319124"/>
                  <a:pt x="130209" y="278378"/>
                  <a:pt x="120684" y="273086"/>
                </a:cubicBezTo>
                <a:cubicBezTo>
                  <a:pt x="111159" y="267794"/>
                  <a:pt x="119626" y="328648"/>
                  <a:pt x="117509" y="320711"/>
                </a:cubicBezTo>
                <a:cubicBezTo>
                  <a:pt x="115392" y="312774"/>
                  <a:pt x="122271" y="273086"/>
                  <a:pt x="107984" y="225461"/>
                </a:cubicBezTo>
                <a:cubicBezTo>
                  <a:pt x="93697" y="177836"/>
                  <a:pt x="-2083" y="2682"/>
                  <a:pt x="34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9B468992-9BF9-1E7E-6319-CD89702E54C3}"/>
              </a:ext>
            </a:extLst>
          </p:cNvPr>
          <p:cNvSpPr/>
          <p:nvPr/>
        </p:nvSpPr>
        <p:spPr>
          <a:xfrm>
            <a:off x="9874094" y="7971793"/>
            <a:ext cx="377179" cy="85630"/>
          </a:xfrm>
          <a:custGeom>
            <a:avLst/>
            <a:gdLst>
              <a:gd name="connsiteX0" fmla="*/ 156 w 377179"/>
              <a:gd name="connsiteY0" fmla="*/ 13332 h 85630"/>
              <a:gd name="connsiteX1" fmla="*/ 162081 w 377179"/>
              <a:gd name="connsiteY1" fmla="*/ 3807 h 85630"/>
              <a:gd name="connsiteX2" fmla="*/ 371631 w 377179"/>
              <a:gd name="connsiteY2" fmla="*/ 83182 h 85630"/>
              <a:gd name="connsiteX3" fmla="*/ 320831 w 377179"/>
              <a:gd name="connsiteY3" fmla="*/ 64132 h 85630"/>
              <a:gd name="connsiteX4" fmla="*/ 368456 w 377179"/>
              <a:gd name="connsiteY4" fmla="*/ 51432 h 85630"/>
              <a:gd name="connsiteX5" fmla="*/ 343056 w 377179"/>
              <a:gd name="connsiteY5" fmla="*/ 38732 h 85630"/>
              <a:gd name="connsiteX6" fmla="*/ 257331 w 377179"/>
              <a:gd name="connsiteY6" fmla="*/ 35557 h 85630"/>
              <a:gd name="connsiteX7" fmla="*/ 295431 w 377179"/>
              <a:gd name="connsiteY7" fmla="*/ 45082 h 85630"/>
              <a:gd name="connsiteX8" fmla="*/ 190656 w 377179"/>
              <a:gd name="connsiteY8" fmla="*/ 19682 h 85630"/>
              <a:gd name="connsiteX9" fmla="*/ 156 w 377179"/>
              <a:gd name="connsiteY9" fmla="*/ 13332 h 85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179" h="85630">
                <a:moveTo>
                  <a:pt x="156" y="13332"/>
                </a:moveTo>
                <a:cubicBezTo>
                  <a:pt x="-4606" y="10686"/>
                  <a:pt x="100169" y="-7835"/>
                  <a:pt x="162081" y="3807"/>
                </a:cubicBezTo>
                <a:cubicBezTo>
                  <a:pt x="223993" y="15449"/>
                  <a:pt x="371631" y="83182"/>
                  <a:pt x="371631" y="83182"/>
                </a:cubicBezTo>
                <a:cubicBezTo>
                  <a:pt x="398089" y="93236"/>
                  <a:pt x="321360" y="69424"/>
                  <a:pt x="320831" y="64132"/>
                </a:cubicBezTo>
                <a:cubicBezTo>
                  <a:pt x="320302" y="58840"/>
                  <a:pt x="364752" y="55665"/>
                  <a:pt x="368456" y="51432"/>
                </a:cubicBezTo>
                <a:cubicBezTo>
                  <a:pt x="372160" y="47199"/>
                  <a:pt x="361577" y="41378"/>
                  <a:pt x="343056" y="38732"/>
                </a:cubicBezTo>
                <a:cubicBezTo>
                  <a:pt x="324535" y="36086"/>
                  <a:pt x="265268" y="34499"/>
                  <a:pt x="257331" y="35557"/>
                </a:cubicBezTo>
                <a:cubicBezTo>
                  <a:pt x="249394" y="36615"/>
                  <a:pt x="295431" y="45082"/>
                  <a:pt x="295431" y="45082"/>
                </a:cubicBezTo>
                <a:cubicBezTo>
                  <a:pt x="284318" y="42436"/>
                  <a:pt x="234577" y="24974"/>
                  <a:pt x="190656" y="19682"/>
                </a:cubicBezTo>
                <a:cubicBezTo>
                  <a:pt x="146735" y="14390"/>
                  <a:pt x="4918" y="15978"/>
                  <a:pt x="156" y="133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0430FEC8-E49D-8E72-8DA6-09B463324F89}"/>
              </a:ext>
            </a:extLst>
          </p:cNvPr>
          <p:cNvSpPr/>
          <p:nvPr/>
        </p:nvSpPr>
        <p:spPr>
          <a:xfrm>
            <a:off x="10461593" y="8107964"/>
            <a:ext cx="152203" cy="808113"/>
          </a:xfrm>
          <a:custGeom>
            <a:avLst/>
            <a:gdLst>
              <a:gd name="connsiteX0" fmla="*/ 32 w 152203"/>
              <a:gd name="connsiteY0" fmla="*/ 986 h 808113"/>
              <a:gd name="connsiteX1" fmla="*/ 82582 w 152203"/>
              <a:gd name="connsiteY1" fmla="*/ 239111 h 808113"/>
              <a:gd name="connsiteX2" fmla="*/ 130207 w 152203"/>
              <a:gd name="connsiteY2" fmla="*/ 385161 h 808113"/>
              <a:gd name="connsiteX3" fmla="*/ 130207 w 152203"/>
              <a:gd name="connsiteY3" fmla="*/ 340711 h 808113"/>
              <a:gd name="connsiteX4" fmla="*/ 133382 w 152203"/>
              <a:gd name="connsiteY4" fmla="*/ 547086 h 808113"/>
              <a:gd name="connsiteX5" fmla="*/ 88932 w 152203"/>
              <a:gd name="connsiteY5" fmla="*/ 712186 h 808113"/>
              <a:gd name="connsiteX6" fmla="*/ 66707 w 152203"/>
              <a:gd name="connsiteY6" fmla="*/ 801086 h 808113"/>
              <a:gd name="connsiteX7" fmla="*/ 146082 w 152203"/>
              <a:gd name="connsiteY7" fmla="*/ 528036 h 808113"/>
              <a:gd name="connsiteX8" fmla="*/ 146082 w 152203"/>
              <a:gd name="connsiteY8" fmla="*/ 543911 h 808113"/>
              <a:gd name="connsiteX9" fmla="*/ 139732 w 152203"/>
              <a:gd name="connsiteY9" fmla="*/ 388336 h 808113"/>
              <a:gd name="connsiteX10" fmla="*/ 98457 w 152203"/>
              <a:gd name="connsiteY10" fmla="*/ 153386 h 808113"/>
              <a:gd name="connsiteX11" fmla="*/ 120682 w 152203"/>
              <a:gd name="connsiteY11" fmla="*/ 331186 h 808113"/>
              <a:gd name="connsiteX12" fmla="*/ 73057 w 152203"/>
              <a:gd name="connsiteY12" fmla="*/ 159736 h 808113"/>
              <a:gd name="connsiteX13" fmla="*/ 32 w 152203"/>
              <a:gd name="connsiteY13" fmla="*/ 986 h 808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203" h="808113">
                <a:moveTo>
                  <a:pt x="32" y="986"/>
                </a:moveTo>
                <a:cubicBezTo>
                  <a:pt x="1619" y="14215"/>
                  <a:pt x="60886" y="175082"/>
                  <a:pt x="82582" y="239111"/>
                </a:cubicBezTo>
                <a:cubicBezTo>
                  <a:pt x="104278" y="303140"/>
                  <a:pt x="122270" y="368228"/>
                  <a:pt x="130207" y="385161"/>
                </a:cubicBezTo>
                <a:cubicBezTo>
                  <a:pt x="138144" y="402094"/>
                  <a:pt x="129678" y="313724"/>
                  <a:pt x="130207" y="340711"/>
                </a:cubicBezTo>
                <a:cubicBezTo>
                  <a:pt x="130736" y="367698"/>
                  <a:pt x="140261" y="485174"/>
                  <a:pt x="133382" y="547086"/>
                </a:cubicBezTo>
                <a:cubicBezTo>
                  <a:pt x="126503" y="608998"/>
                  <a:pt x="100044" y="669853"/>
                  <a:pt x="88932" y="712186"/>
                </a:cubicBezTo>
                <a:cubicBezTo>
                  <a:pt x="77820" y="754519"/>
                  <a:pt x="57182" y="831778"/>
                  <a:pt x="66707" y="801086"/>
                </a:cubicBezTo>
                <a:cubicBezTo>
                  <a:pt x="76232" y="770394"/>
                  <a:pt x="146082" y="528036"/>
                  <a:pt x="146082" y="528036"/>
                </a:cubicBezTo>
                <a:cubicBezTo>
                  <a:pt x="159311" y="485174"/>
                  <a:pt x="147140" y="567194"/>
                  <a:pt x="146082" y="543911"/>
                </a:cubicBezTo>
                <a:cubicBezTo>
                  <a:pt x="145024" y="520628"/>
                  <a:pt x="147669" y="453423"/>
                  <a:pt x="139732" y="388336"/>
                </a:cubicBezTo>
                <a:cubicBezTo>
                  <a:pt x="131795" y="323249"/>
                  <a:pt x="101632" y="162911"/>
                  <a:pt x="98457" y="153386"/>
                </a:cubicBezTo>
                <a:cubicBezTo>
                  <a:pt x="95282" y="143861"/>
                  <a:pt x="124915" y="330128"/>
                  <a:pt x="120682" y="331186"/>
                </a:cubicBezTo>
                <a:cubicBezTo>
                  <a:pt x="116449" y="332244"/>
                  <a:pt x="89990" y="208419"/>
                  <a:pt x="73057" y="159736"/>
                </a:cubicBezTo>
                <a:cubicBezTo>
                  <a:pt x="56124" y="111053"/>
                  <a:pt x="-1555" y="-12243"/>
                  <a:pt x="32" y="9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806BF381-3FD9-1FAE-C47A-4D1FF803DE2C}"/>
              </a:ext>
            </a:extLst>
          </p:cNvPr>
          <p:cNvSpPr/>
          <p:nvPr/>
        </p:nvSpPr>
        <p:spPr>
          <a:xfrm>
            <a:off x="10754545" y="8350231"/>
            <a:ext cx="66014" cy="704929"/>
          </a:xfrm>
          <a:custGeom>
            <a:avLst/>
            <a:gdLst>
              <a:gd name="connsiteX0" fmla="*/ 18230 w 66014"/>
              <a:gd name="connsiteY0" fmla="*/ 19 h 704929"/>
              <a:gd name="connsiteX1" fmla="*/ 30930 w 66014"/>
              <a:gd name="connsiteY1" fmla="*/ 130194 h 704929"/>
              <a:gd name="connsiteX2" fmla="*/ 11880 w 66014"/>
              <a:gd name="connsiteY2" fmla="*/ 304819 h 704929"/>
              <a:gd name="connsiteX3" fmla="*/ 30930 w 66014"/>
              <a:gd name="connsiteY3" fmla="*/ 263544 h 704929"/>
              <a:gd name="connsiteX4" fmla="*/ 37280 w 66014"/>
              <a:gd name="connsiteY4" fmla="*/ 377844 h 704929"/>
              <a:gd name="connsiteX5" fmla="*/ 24580 w 66014"/>
              <a:gd name="connsiteY5" fmla="*/ 628669 h 704929"/>
              <a:gd name="connsiteX6" fmla="*/ 34105 w 66014"/>
              <a:gd name="connsiteY6" fmla="*/ 574694 h 704929"/>
              <a:gd name="connsiteX7" fmla="*/ 37280 w 66014"/>
              <a:gd name="connsiteY7" fmla="*/ 704869 h 704929"/>
              <a:gd name="connsiteX8" fmla="*/ 30930 w 66014"/>
              <a:gd name="connsiteY8" fmla="*/ 587394 h 704929"/>
              <a:gd name="connsiteX9" fmla="*/ 65855 w 66014"/>
              <a:gd name="connsiteY9" fmla="*/ 307994 h 704929"/>
              <a:gd name="connsiteX10" fmla="*/ 43630 w 66014"/>
              <a:gd name="connsiteY10" fmla="*/ 409594 h 704929"/>
              <a:gd name="connsiteX11" fmla="*/ 37280 w 66014"/>
              <a:gd name="connsiteY11" fmla="*/ 282594 h 704929"/>
              <a:gd name="connsiteX12" fmla="*/ 2355 w 66014"/>
              <a:gd name="connsiteY12" fmla="*/ 139719 h 704929"/>
              <a:gd name="connsiteX13" fmla="*/ 5530 w 66014"/>
              <a:gd name="connsiteY13" fmla="*/ 174644 h 704929"/>
              <a:gd name="connsiteX14" fmla="*/ 24580 w 66014"/>
              <a:gd name="connsiteY14" fmla="*/ 120669 h 704929"/>
              <a:gd name="connsiteX15" fmla="*/ 18230 w 66014"/>
              <a:gd name="connsiteY15" fmla="*/ 19 h 7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6014" h="704929">
                <a:moveTo>
                  <a:pt x="18230" y="19"/>
                </a:moveTo>
                <a:cubicBezTo>
                  <a:pt x="19288" y="1607"/>
                  <a:pt x="31988" y="79394"/>
                  <a:pt x="30930" y="130194"/>
                </a:cubicBezTo>
                <a:cubicBezTo>
                  <a:pt x="29872" y="180994"/>
                  <a:pt x="11880" y="282594"/>
                  <a:pt x="11880" y="304819"/>
                </a:cubicBezTo>
                <a:cubicBezTo>
                  <a:pt x="11880" y="327044"/>
                  <a:pt x="26697" y="251373"/>
                  <a:pt x="30930" y="263544"/>
                </a:cubicBezTo>
                <a:cubicBezTo>
                  <a:pt x="35163" y="275715"/>
                  <a:pt x="38338" y="316990"/>
                  <a:pt x="37280" y="377844"/>
                </a:cubicBezTo>
                <a:cubicBezTo>
                  <a:pt x="36222" y="438698"/>
                  <a:pt x="25109" y="595861"/>
                  <a:pt x="24580" y="628669"/>
                </a:cubicBezTo>
                <a:cubicBezTo>
                  <a:pt x="24051" y="661477"/>
                  <a:pt x="31988" y="561994"/>
                  <a:pt x="34105" y="574694"/>
                </a:cubicBezTo>
                <a:cubicBezTo>
                  <a:pt x="36222" y="587394"/>
                  <a:pt x="37809" y="702752"/>
                  <a:pt x="37280" y="704869"/>
                </a:cubicBezTo>
                <a:cubicBezTo>
                  <a:pt x="36751" y="706986"/>
                  <a:pt x="26168" y="653540"/>
                  <a:pt x="30930" y="587394"/>
                </a:cubicBezTo>
                <a:cubicBezTo>
                  <a:pt x="35693" y="521248"/>
                  <a:pt x="63738" y="337627"/>
                  <a:pt x="65855" y="307994"/>
                </a:cubicBezTo>
                <a:cubicBezTo>
                  <a:pt x="67972" y="278361"/>
                  <a:pt x="48392" y="413827"/>
                  <a:pt x="43630" y="409594"/>
                </a:cubicBezTo>
                <a:cubicBezTo>
                  <a:pt x="38868" y="405361"/>
                  <a:pt x="44159" y="327573"/>
                  <a:pt x="37280" y="282594"/>
                </a:cubicBezTo>
                <a:cubicBezTo>
                  <a:pt x="30401" y="237615"/>
                  <a:pt x="7647" y="157711"/>
                  <a:pt x="2355" y="139719"/>
                </a:cubicBezTo>
                <a:cubicBezTo>
                  <a:pt x="-2937" y="121727"/>
                  <a:pt x="1826" y="177819"/>
                  <a:pt x="5530" y="174644"/>
                </a:cubicBezTo>
                <a:cubicBezTo>
                  <a:pt x="9234" y="171469"/>
                  <a:pt x="21934" y="145540"/>
                  <a:pt x="24580" y="120669"/>
                </a:cubicBezTo>
                <a:cubicBezTo>
                  <a:pt x="27226" y="95798"/>
                  <a:pt x="17172" y="-1569"/>
                  <a:pt x="18230" y="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64B69455-38B1-21C7-88E3-BC143C103AD4}"/>
              </a:ext>
            </a:extLst>
          </p:cNvPr>
          <p:cNvSpPr/>
          <p:nvPr/>
        </p:nvSpPr>
        <p:spPr>
          <a:xfrm>
            <a:off x="10416961" y="8879334"/>
            <a:ext cx="447872" cy="340899"/>
          </a:xfrm>
          <a:custGeom>
            <a:avLst/>
            <a:gdLst>
              <a:gd name="connsiteX0" fmla="*/ 3389 w 447872"/>
              <a:gd name="connsiteY0" fmla="*/ 1141 h 340899"/>
              <a:gd name="connsiteX1" fmla="*/ 158964 w 447872"/>
              <a:gd name="connsiteY1" fmla="*/ 112266 h 340899"/>
              <a:gd name="connsiteX2" fmla="*/ 146264 w 447872"/>
              <a:gd name="connsiteY2" fmla="*/ 83691 h 340899"/>
              <a:gd name="connsiteX3" fmla="*/ 270089 w 447872"/>
              <a:gd name="connsiteY3" fmla="*/ 150366 h 340899"/>
              <a:gd name="connsiteX4" fmla="*/ 362164 w 447872"/>
              <a:gd name="connsiteY4" fmla="*/ 210691 h 340899"/>
              <a:gd name="connsiteX5" fmla="*/ 362164 w 447872"/>
              <a:gd name="connsiteY5" fmla="*/ 188466 h 340899"/>
              <a:gd name="connsiteX6" fmla="*/ 419314 w 447872"/>
              <a:gd name="connsiteY6" fmla="*/ 251966 h 340899"/>
              <a:gd name="connsiteX7" fmla="*/ 435189 w 447872"/>
              <a:gd name="connsiteY7" fmla="*/ 340866 h 340899"/>
              <a:gd name="connsiteX8" fmla="*/ 441539 w 447872"/>
              <a:gd name="connsiteY8" fmla="*/ 261491 h 340899"/>
              <a:gd name="connsiteX9" fmla="*/ 339939 w 447872"/>
              <a:gd name="connsiteY9" fmla="*/ 185291 h 340899"/>
              <a:gd name="connsiteX10" fmla="*/ 149439 w 447872"/>
              <a:gd name="connsiteY10" fmla="*/ 93216 h 340899"/>
              <a:gd name="connsiteX11" fmla="*/ 178014 w 447872"/>
              <a:gd name="connsiteY11" fmla="*/ 121791 h 340899"/>
              <a:gd name="connsiteX12" fmla="*/ 98639 w 447872"/>
              <a:gd name="connsiteY12" fmla="*/ 74166 h 340899"/>
              <a:gd name="connsiteX13" fmla="*/ 54189 w 447872"/>
              <a:gd name="connsiteY13" fmla="*/ 55116 h 340899"/>
              <a:gd name="connsiteX14" fmla="*/ 3389 w 447872"/>
              <a:gd name="connsiteY14" fmla="*/ 1141 h 340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7872" h="340899">
                <a:moveTo>
                  <a:pt x="3389" y="1141"/>
                </a:moveTo>
                <a:cubicBezTo>
                  <a:pt x="20852" y="10666"/>
                  <a:pt x="135152" y="98508"/>
                  <a:pt x="158964" y="112266"/>
                </a:cubicBezTo>
                <a:cubicBezTo>
                  <a:pt x="182776" y="126024"/>
                  <a:pt x="127743" y="77341"/>
                  <a:pt x="146264" y="83691"/>
                </a:cubicBezTo>
                <a:cubicBezTo>
                  <a:pt x="164785" y="90041"/>
                  <a:pt x="234106" y="129199"/>
                  <a:pt x="270089" y="150366"/>
                </a:cubicBezTo>
                <a:cubicBezTo>
                  <a:pt x="306072" y="171533"/>
                  <a:pt x="346818" y="204341"/>
                  <a:pt x="362164" y="210691"/>
                </a:cubicBezTo>
                <a:cubicBezTo>
                  <a:pt x="377510" y="217041"/>
                  <a:pt x="352639" y="181587"/>
                  <a:pt x="362164" y="188466"/>
                </a:cubicBezTo>
                <a:cubicBezTo>
                  <a:pt x="371689" y="195345"/>
                  <a:pt x="407143" y="226566"/>
                  <a:pt x="419314" y="251966"/>
                </a:cubicBezTo>
                <a:cubicBezTo>
                  <a:pt x="431485" y="277366"/>
                  <a:pt x="431485" y="339279"/>
                  <a:pt x="435189" y="340866"/>
                </a:cubicBezTo>
                <a:cubicBezTo>
                  <a:pt x="438893" y="342453"/>
                  <a:pt x="457414" y="287420"/>
                  <a:pt x="441539" y="261491"/>
                </a:cubicBezTo>
                <a:cubicBezTo>
                  <a:pt x="425664" y="235562"/>
                  <a:pt x="388622" y="213337"/>
                  <a:pt x="339939" y="185291"/>
                </a:cubicBezTo>
                <a:cubicBezTo>
                  <a:pt x="291256" y="157245"/>
                  <a:pt x="176426" y="103799"/>
                  <a:pt x="149439" y="93216"/>
                </a:cubicBezTo>
                <a:cubicBezTo>
                  <a:pt x="122452" y="82633"/>
                  <a:pt x="186481" y="124966"/>
                  <a:pt x="178014" y="121791"/>
                </a:cubicBezTo>
                <a:cubicBezTo>
                  <a:pt x="169547" y="118616"/>
                  <a:pt x="119276" y="85278"/>
                  <a:pt x="98639" y="74166"/>
                </a:cubicBezTo>
                <a:cubicBezTo>
                  <a:pt x="78002" y="63054"/>
                  <a:pt x="67418" y="65699"/>
                  <a:pt x="54189" y="55116"/>
                </a:cubicBezTo>
                <a:cubicBezTo>
                  <a:pt x="40960" y="44533"/>
                  <a:pt x="-14074" y="-8384"/>
                  <a:pt x="3389" y="11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69949B-B059-E279-5171-4C80940038B3}"/>
              </a:ext>
            </a:extLst>
          </p:cNvPr>
          <p:cNvSpPr/>
          <p:nvPr/>
        </p:nvSpPr>
        <p:spPr>
          <a:xfrm>
            <a:off x="10350423" y="8838903"/>
            <a:ext cx="98531" cy="181783"/>
          </a:xfrm>
          <a:custGeom>
            <a:avLst/>
            <a:gdLst>
              <a:gd name="connsiteX0" fmla="*/ 98502 w 98531"/>
              <a:gd name="connsiteY0" fmla="*/ 297 h 181783"/>
              <a:gd name="connsiteX1" fmla="*/ 22302 w 98531"/>
              <a:gd name="connsiteY1" fmla="*/ 114597 h 181783"/>
              <a:gd name="connsiteX2" fmla="*/ 77 w 98531"/>
              <a:gd name="connsiteY2" fmla="*/ 181272 h 181783"/>
              <a:gd name="connsiteX3" fmla="*/ 15952 w 98531"/>
              <a:gd name="connsiteY3" fmla="*/ 139997 h 181783"/>
              <a:gd name="connsiteX4" fmla="*/ 41352 w 98531"/>
              <a:gd name="connsiteY4" fmla="*/ 44747 h 181783"/>
              <a:gd name="connsiteX5" fmla="*/ 31827 w 98531"/>
              <a:gd name="connsiteY5" fmla="*/ 79672 h 181783"/>
              <a:gd name="connsiteX6" fmla="*/ 98502 w 98531"/>
              <a:gd name="connsiteY6" fmla="*/ 297 h 18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181783">
                <a:moveTo>
                  <a:pt x="98502" y="297"/>
                </a:moveTo>
                <a:cubicBezTo>
                  <a:pt x="96914" y="6118"/>
                  <a:pt x="38706" y="84435"/>
                  <a:pt x="22302" y="114597"/>
                </a:cubicBezTo>
                <a:cubicBezTo>
                  <a:pt x="5898" y="144759"/>
                  <a:pt x="1135" y="177039"/>
                  <a:pt x="77" y="181272"/>
                </a:cubicBezTo>
                <a:cubicBezTo>
                  <a:pt x="-981" y="185505"/>
                  <a:pt x="9073" y="162751"/>
                  <a:pt x="15952" y="139997"/>
                </a:cubicBezTo>
                <a:cubicBezTo>
                  <a:pt x="22831" y="117243"/>
                  <a:pt x="38706" y="54801"/>
                  <a:pt x="41352" y="44747"/>
                </a:cubicBezTo>
                <a:cubicBezTo>
                  <a:pt x="43998" y="34693"/>
                  <a:pt x="26006" y="83376"/>
                  <a:pt x="31827" y="79672"/>
                </a:cubicBezTo>
                <a:cubicBezTo>
                  <a:pt x="37648" y="75968"/>
                  <a:pt x="100090" y="-5524"/>
                  <a:pt x="98502" y="2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C94A1E29-625D-A40C-1443-95ABBF12A9DD}"/>
              </a:ext>
            </a:extLst>
          </p:cNvPr>
          <p:cNvSpPr/>
          <p:nvPr/>
        </p:nvSpPr>
        <p:spPr>
          <a:xfrm>
            <a:off x="10366375" y="8934417"/>
            <a:ext cx="477723" cy="283007"/>
          </a:xfrm>
          <a:custGeom>
            <a:avLst/>
            <a:gdLst>
              <a:gd name="connsiteX0" fmla="*/ 0 w 477723"/>
              <a:gd name="connsiteY0" fmla="*/ 33 h 283007"/>
              <a:gd name="connsiteX1" fmla="*/ 136525 w 477723"/>
              <a:gd name="connsiteY1" fmla="*/ 79408 h 283007"/>
              <a:gd name="connsiteX2" fmla="*/ 133350 w 477723"/>
              <a:gd name="connsiteY2" fmla="*/ 60358 h 283007"/>
              <a:gd name="connsiteX3" fmla="*/ 288925 w 477723"/>
              <a:gd name="connsiteY3" fmla="*/ 123858 h 283007"/>
              <a:gd name="connsiteX4" fmla="*/ 365125 w 477723"/>
              <a:gd name="connsiteY4" fmla="*/ 174658 h 283007"/>
              <a:gd name="connsiteX5" fmla="*/ 352425 w 477723"/>
              <a:gd name="connsiteY5" fmla="*/ 146083 h 283007"/>
              <a:gd name="connsiteX6" fmla="*/ 425450 w 477723"/>
              <a:gd name="connsiteY6" fmla="*/ 222283 h 283007"/>
              <a:gd name="connsiteX7" fmla="*/ 476250 w 477723"/>
              <a:gd name="connsiteY7" fmla="*/ 282608 h 283007"/>
              <a:gd name="connsiteX8" fmla="*/ 460375 w 477723"/>
              <a:gd name="connsiteY8" fmla="*/ 244508 h 283007"/>
              <a:gd name="connsiteX9" fmla="*/ 422275 w 477723"/>
              <a:gd name="connsiteY9" fmla="*/ 168308 h 283007"/>
              <a:gd name="connsiteX10" fmla="*/ 450850 w 477723"/>
              <a:gd name="connsiteY10" fmla="*/ 238158 h 283007"/>
              <a:gd name="connsiteX11" fmla="*/ 396875 w 477723"/>
              <a:gd name="connsiteY11" fmla="*/ 190533 h 283007"/>
              <a:gd name="connsiteX12" fmla="*/ 285750 w 477723"/>
              <a:gd name="connsiteY12" fmla="*/ 98458 h 283007"/>
              <a:gd name="connsiteX13" fmla="*/ 282575 w 477723"/>
              <a:gd name="connsiteY13" fmla="*/ 111158 h 283007"/>
              <a:gd name="connsiteX14" fmla="*/ 136525 w 477723"/>
              <a:gd name="connsiteY14" fmla="*/ 69883 h 283007"/>
              <a:gd name="connsiteX15" fmla="*/ 0 w 477723"/>
              <a:gd name="connsiteY15" fmla="*/ 33 h 28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7723" h="283007">
                <a:moveTo>
                  <a:pt x="0" y="33"/>
                </a:moveTo>
                <a:cubicBezTo>
                  <a:pt x="0" y="1620"/>
                  <a:pt x="114300" y="69354"/>
                  <a:pt x="136525" y="79408"/>
                </a:cubicBezTo>
                <a:cubicBezTo>
                  <a:pt x="158750" y="89462"/>
                  <a:pt x="107950" y="52950"/>
                  <a:pt x="133350" y="60358"/>
                </a:cubicBezTo>
                <a:cubicBezTo>
                  <a:pt x="158750" y="67766"/>
                  <a:pt x="250296" y="104808"/>
                  <a:pt x="288925" y="123858"/>
                </a:cubicBezTo>
                <a:cubicBezTo>
                  <a:pt x="327554" y="142908"/>
                  <a:pt x="354542" y="170954"/>
                  <a:pt x="365125" y="174658"/>
                </a:cubicBezTo>
                <a:cubicBezTo>
                  <a:pt x="375708" y="178362"/>
                  <a:pt x="342371" y="138146"/>
                  <a:pt x="352425" y="146083"/>
                </a:cubicBezTo>
                <a:cubicBezTo>
                  <a:pt x="362479" y="154020"/>
                  <a:pt x="404813" y="199529"/>
                  <a:pt x="425450" y="222283"/>
                </a:cubicBezTo>
                <a:cubicBezTo>
                  <a:pt x="446087" y="245037"/>
                  <a:pt x="470429" y="278904"/>
                  <a:pt x="476250" y="282608"/>
                </a:cubicBezTo>
                <a:cubicBezTo>
                  <a:pt x="482071" y="286312"/>
                  <a:pt x="469371" y="263558"/>
                  <a:pt x="460375" y="244508"/>
                </a:cubicBezTo>
                <a:cubicBezTo>
                  <a:pt x="451379" y="225458"/>
                  <a:pt x="423863" y="169366"/>
                  <a:pt x="422275" y="168308"/>
                </a:cubicBezTo>
                <a:cubicBezTo>
                  <a:pt x="420687" y="167250"/>
                  <a:pt x="455083" y="234454"/>
                  <a:pt x="450850" y="238158"/>
                </a:cubicBezTo>
                <a:cubicBezTo>
                  <a:pt x="446617" y="241862"/>
                  <a:pt x="424392" y="213816"/>
                  <a:pt x="396875" y="190533"/>
                </a:cubicBezTo>
                <a:cubicBezTo>
                  <a:pt x="369358" y="167250"/>
                  <a:pt x="285750" y="98458"/>
                  <a:pt x="285750" y="98458"/>
                </a:cubicBezTo>
                <a:cubicBezTo>
                  <a:pt x="266700" y="85229"/>
                  <a:pt x="307446" y="115920"/>
                  <a:pt x="282575" y="111158"/>
                </a:cubicBezTo>
                <a:cubicBezTo>
                  <a:pt x="257704" y="106396"/>
                  <a:pt x="176212" y="86816"/>
                  <a:pt x="136525" y="69883"/>
                </a:cubicBezTo>
                <a:cubicBezTo>
                  <a:pt x="96838" y="52950"/>
                  <a:pt x="0" y="-1554"/>
                  <a:pt x="0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7518E931-0D83-FFB7-1539-15E9F9B280EE}"/>
              </a:ext>
            </a:extLst>
          </p:cNvPr>
          <p:cNvSpPr/>
          <p:nvPr/>
        </p:nvSpPr>
        <p:spPr>
          <a:xfrm>
            <a:off x="10353673" y="8978742"/>
            <a:ext cx="290068" cy="128518"/>
          </a:xfrm>
          <a:custGeom>
            <a:avLst/>
            <a:gdLst>
              <a:gd name="connsiteX0" fmla="*/ 2 w 290068"/>
              <a:gd name="connsiteY0" fmla="*/ 158 h 128518"/>
              <a:gd name="connsiteX1" fmla="*/ 123827 w 290068"/>
              <a:gd name="connsiteY1" fmla="*/ 76358 h 128518"/>
              <a:gd name="connsiteX2" fmla="*/ 282577 w 290068"/>
              <a:gd name="connsiteY2" fmla="*/ 127158 h 128518"/>
              <a:gd name="connsiteX3" fmla="*/ 247652 w 290068"/>
              <a:gd name="connsiteY3" fmla="*/ 111283 h 128518"/>
              <a:gd name="connsiteX4" fmla="*/ 101602 w 290068"/>
              <a:gd name="connsiteY4" fmla="*/ 82708 h 128518"/>
              <a:gd name="connsiteX5" fmla="*/ 222252 w 290068"/>
              <a:gd name="connsiteY5" fmla="*/ 98583 h 128518"/>
              <a:gd name="connsiteX6" fmla="*/ 120652 w 290068"/>
              <a:gd name="connsiteY6" fmla="*/ 57308 h 128518"/>
              <a:gd name="connsiteX7" fmla="*/ 2 w 290068"/>
              <a:gd name="connsiteY7" fmla="*/ 158 h 12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068" h="128518">
                <a:moveTo>
                  <a:pt x="2" y="158"/>
                </a:moveTo>
                <a:cubicBezTo>
                  <a:pt x="531" y="3333"/>
                  <a:pt x="76731" y="55191"/>
                  <a:pt x="123827" y="76358"/>
                </a:cubicBezTo>
                <a:cubicBezTo>
                  <a:pt x="170923" y="97525"/>
                  <a:pt x="261940" y="121337"/>
                  <a:pt x="282577" y="127158"/>
                </a:cubicBezTo>
                <a:cubicBezTo>
                  <a:pt x="303214" y="132979"/>
                  <a:pt x="277814" y="118691"/>
                  <a:pt x="247652" y="111283"/>
                </a:cubicBezTo>
                <a:cubicBezTo>
                  <a:pt x="217490" y="103875"/>
                  <a:pt x="105835" y="84825"/>
                  <a:pt x="101602" y="82708"/>
                </a:cubicBezTo>
                <a:cubicBezTo>
                  <a:pt x="97369" y="80591"/>
                  <a:pt x="219077" y="102816"/>
                  <a:pt x="222252" y="98583"/>
                </a:cubicBezTo>
                <a:cubicBezTo>
                  <a:pt x="225427" y="94350"/>
                  <a:pt x="152931" y="72125"/>
                  <a:pt x="120652" y="57308"/>
                </a:cubicBezTo>
                <a:cubicBezTo>
                  <a:pt x="88373" y="42491"/>
                  <a:pt x="-527" y="-3017"/>
                  <a:pt x="2" y="1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1E4BB553-144B-FE50-28F0-F2B987D93B69}"/>
              </a:ext>
            </a:extLst>
          </p:cNvPr>
          <p:cNvSpPr/>
          <p:nvPr/>
        </p:nvSpPr>
        <p:spPr>
          <a:xfrm>
            <a:off x="10658361" y="9077321"/>
            <a:ext cx="216020" cy="235527"/>
          </a:xfrm>
          <a:custGeom>
            <a:avLst/>
            <a:gdLst>
              <a:gd name="connsiteX0" fmla="*/ 114 w 216020"/>
              <a:gd name="connsiteY0" fmla="*/ 4 h 235527"/>
              <a:gd name="connsiteX1" fmla="*/ 82664 w 216020"/>
              <a:gd name="connsiteY1" fmla="*/ 69854 h 235527"/>
              <a:gd name="connsiteX2" fmla="*/ 133464 w 216020"/>
              <a:gd name="connsiteY2" fmla="*/ 130179 h 235527"/>
              <a:gd name="connsiteX3" fmla="*/ 111239 w 216020"/>
              <a:gd name="connsiteY3" fmla="*/ 215904 h 235527"/>
              <a:gd name="connsiteX4" fmla="*/ 82664 w 216020"/>
              <a:gd name="connsiteY4" fmla="*/ 231779 h 235527"/>
              <a:gd name="connsiteX5" fmla="*/ 162039 w 216020"/>
              <a:gd name="connsiteY5" fmla="*/ 161929 h 235527"/>
              <a:gd name="connsiteX6" fmla="*/ 216014 w 216020"/>
              <a:gd name="connsiteY6" fmla="*/ 130179 h 235527"/>
              <a:gd name="connsiteX7" fmla="*/ 158864 w 216020"/>
              <a:gd name="connsiteY7" fmla="*/ 149229 h 235527"/>
              <a:gd name="connsiteX8" fmla="*/ 139814 w 216020"/>
              <a:gd name="connsiteY8" fmla="*/ 127004 h 235527"/>
              <a:gd name="connsiteX9" fmla="*/ 101714 w 216020"/>
              <a:gd name="connsiteY9" fmla="*/ 66679 h 235527"/>
              <a:gd name="connsiteX10" fmla="*/ 114 w 216020"/>
              <a:gd name="connsiteY10" fmla="*/ 4 h 23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6020" h="235527">
                <a:moveTo>
                  <a:pt x="114" y="4"/>
                </a:moveTo>
                <a:cubicBezTo>
                  <a:pt x="-3061" y="533"/>
                  <a:pt x="60439" y="48158"/>
                  <a:pt x="82664" y="69854"/>
                </a:cubicBezTo>
                <a:cubicBezTo>
                  <a:pt x="104889" y="91550"/>
                  <a:pt x="128702" y="105837"/>
                  <a:pt x="133464" y="130179"/>
                </a:cubicBezTo>
                <a:cubicBezTo>
                  <a:pt x="138226" y="154521"/>
                  <a:pt x="119706" y="198971"/>
                  <a:pt x="111239" y="215904"/>
                </a:cubicBezTo>
                <a:cubicBezTo>
                  <a:pt x="102772" y="232837"/>
                  <a:pt x="74197" y="240775"/>
                  <a:pt x="82664" y="231779"/>
                </a:cubicBezTo>
                <a:cubicBezTo>
                  <a:pt x="91131" y="222783"/>
                  <a:pt x="139814" y="178862"/>
                  <a:pt x="162039" y="161929"/>
                </a:cubicBezTo>
                <a:cubicBezTo>
                  <a:pt x="184264" y="144996"/>
                  <a:pt x="216543" y="132296"/>
                  <a:pt x="216014" y="130179"/>
                </a:cubicBezTo>
                <a:cubicBezTo>
                  <a:pt x="215485" y="128062"/>
                  <a:pt x="171564" y="149758"/>
                  <a:pt x="158864" y="149229"/>
                </a:cubicBezTo>
                <a:cubicBezTo>
                  <a:pt x="146164" y="148700"/>
                  <a:pt x="149339" y="140762"/>
                  <a:pt x="139814" y="127004"/>
                </a:cubicBezTo>
                <a:cubicBezTo>
                  <a:pt x="130289" y="113246"/>
                  <a:pt x="125526" y="85729"/>
                  <a:pt x="101714" y="66679"/>
                </a:cubicBezTo>
                <a:cubicBezTo>
                  <a:pt x="77902" y="47629"/>
                  <a:pt x="3289" y="-525"/>
                  <a:pt x="11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0385181F-D792-0866-82C1-9D1E04D1511E}"/>
              </a:ext>
            </a:extLst>
          </p:cNvPr>
          <p:cNvSpPr/>
          <p:nvPr/>
        </p:nvSpPr>
        <p:spPr>
          <a:xfrm>
            <a:off x="9876911" y="7994491"/>
            <a:ext cx="396088" cy="281985"/>
          </a:xfrm>
          <a:custGeom>
            <a:avLst/>
            <a:gdLst>
              <a:gd name="connsiteX0" fmla="*/ 514 w 396088"/>
              <a:gd name="connsiteY0" fmla="*/ 159 h 281985"/>
              <a:gd name="connsiteX1" fmla="*/ 197364 w 396088"/>
              <a:gd name="connsiteY1" fmla="*/ 66834 h 281985"/>
              <a:gd name="connsiteX2" fmla="*/ 311664 w 396088"/>
              <a:gd name="connsiteY2" fmla="*/ 149384 h 281985"/>
              <a:gd name="connsiteX3" fmla="*/ 302139 w 396088"/>
              <a:gd name="connsiteY3" fmla="*/ 130334 h 281985"/>
              <a:gd name="connsiteX4" fmla="*/ 394214 w 396088"/>
              <a:gd name="connsiteY4" fmla="*/ 279559 h 281985"/>
              <a:gd name="connsiteX5" fmla="*/ 359289 w 396088"/>
              <a:gd name="connsiteY5" fmla="*/ 216059 h 281985"/>
              <a:gd name="connsiteX6" fmla="*/ 302139 w 396088"/>
              <a:gd name="connsiteY6" fmla="*/ 127159 h 281985"/>
              <a:gd name="connsiteX7" fmla="*/ 260864 w 396088"/>
              <a:gd name="connsiteY7" fmla="*/ 85884 h 281985"/>
              <a:gd name="connsiteX8" fmla="*/ 514 w 396088"/>
              <a:gd name="connsiteY8" fmla="*/ 159 h 281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88" h="281985">
                <a:moveTo>
                  <a:pt x="514" y="159"/>
                </a:moveTo>
                <a:cubicBezTo>
                  <a:pt x="-10069" y="-3016"/>
                  <a:pt x="145506" y="41963"/>
                  <a:pt x="197364" y="66834"/>
                </a:cubicBezTo>
                <a:cubicBezTo>
                  <a:pt x="249222" y="91705"/>
                  <a:pt x="294202" y="138801"/>
                  <a:pt x="311664" y="149384"/>
                </a:cubicBezTo>
                <a:cubicBezTo>
                  <a:pt x="329127" y="159967"/>
                  <a:pt x="288381" y="108638"/>
                  <a:pt x="302139" y="130334"/>
                </a:cubicBezTo>
                <a:cubicBezTo>
                  <a:pt x="315897" y="152030"/>
                  <a:pt x="384689" y="265272"/>
                  <a:pt x="394214" y="279559"/>
                </a:cubicBezTo>
                <a:cubicBezTo>
                  <a:pt x="403739" y="293846"/>
                  <a:pt x="374635" y="241459"/>
                  <a:pt x="359289" y="216059"/>
                </a:cubicBezTo>
                <a:cubicBezTo>
                  <a:pt x="343943" y="190659"/>
                  <a:pt x="318543" y="148855"/>
                  <a:pt x="302139" y="127159"/>
                </a:cubicBezTo>
                <a:cubicBezTo>
                  <a:pt x="285735" y="105463"/>
                  <a:pt x="303197" y="105463"/>
                  <a:pt x="260864" y="85884"/>
                </a:cubicBezTo>
                <a:cubicBezTo>
                  <a:pt x="218531" y="66305"/>
                  <a:pt x="11097" y="3334"/>
                  <a:pt x="514" y="1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25C05F19-53F4-8EEF-15AD-287DA81A2945}"/>
              </a:ext>
            </a:extLst>
          </p:cNvPr>
          <p:cNvSpPr/>
          <p:nvPr/>
        </p:nvSpPr>
        <p:spPr>
          <a:xfrm>
            <a:off x="9822831" y="7974866"/>
            <a:ext cx="274090" cy="84404"/>
          </a:xfrm>
          <a:custGeom>
            <a:avLst/>
            <a:gdLst>
              <a:gd name="connsiteX0" fmla="*/ 619 w 274090"/>
              <a:gd name="connsiteY0" fmla="*/ 734 h 84404"/>
              <a:gd name="connsiteX1" fmla="*/ 264144 w 274090"/>
              <a:gd name="connsiteY1" fmla="*/ 83284 h 84404"/>
              <a:gd name="connsiteX2" fmla="*/ 194294 w 274090"/>
              <a:gd name="connsiteY2" fmla="*/ 45184 h 84404"/>
              <a:gd name="connsiteX3" fmla="*/ 619 w 274090"/>
              <a:gd name="connsiteY3" fmla="*/ 734 h 8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090" h="84404">
                <a:moveTo>
                  <a:pt x="619" y="734"/>
                </a:moveTo>
                <a:cubicBezTo>
                  <a:pt x="12261" y="7084"/>
                  <a:pt x="231865" y="75876"/>
                  <a:pt x="264144" y="83284"/>
                </a:cubicBezTo>
                <a:cubicBezTo>
                  <a:pt x="296423" y="90692"/>
                  <a:pt x="244036" y="59472"/>
                  <a:pt x="194294" y="45184"/>
                </a:cubicBezTo>
                <a:cubicBezTo>
                  <a:pt x="144552" y="30897"/>
                  <a:pt x="-11023" y="-5616"/>
                  <a:pt x="619" y="7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4AE49A2-F08B-36F5-698C-2BF3BA67E8C0}"/>
              </a:ext>
            </a:extLst>
          </p:cNvPr>
          <p:cNvSpPr/>
          <p:nvPr/>
        </p:nvSpPr>
        <p:spPr>
          <a:xfrm>
            <a:off x="10207623" y="8115268"/>
            <a:ext cx="206708" cy="495714"/>
          </a:xfrm>
          <a:custGeom>
            <a:avLst/>
            <a:gdLst>
              <a:gd name="connsiteX0" fmla="*/ 2 w 206708"/>
              <a:gd name="connsiteY0" fmla="*/ 32 h 495714"/>
              <a:gd name="connsiteX1" fmla="*/ 123827 w 206708"/>
              <a:gd name="connsiteY1" fmla="*/ 209582 h 495714"/>
              <a:gd name="connsiteX2" fmla="*/ 120652 w 206708"/>
              <a:gd name="connsiteY2" fmla="*/ 184182 h 495714"/>
              <a:gd name="connsiteX3" fmla="*/ 180977 w 206708"/>
              <a:gd name="connsiteY3" fmla="*/ 342932 h 495714"/>
              <a:gd name="connsiteX4" fmla="*/ 206377 w 206708"/>
              <a:gd name="connsiteY4" fmla="*/ 495332 h 495714"/>
              <a:gd name="connsiteX5" fmla="*/ 193677 w 206708"/>
              <a:gd name="connsiteY5" fmla="*/ 384207 h 495714"/>
              <a:gd name="connsiteX6" fmla="*/ 168277 w 206708"/>
              <a:gd name="connsiteY6" fmla="*/ 314357 h 495714"/>
              <a:gd name="connsiteX7" fmla="*/ 158752 w 206708"/>
              <a:gd name="connsiteY7" fmla="*/ 231807 h 495714"/>
              <a:gd name="connsiteX8" fmla="*/ 127002 w 206708"/>
              <a:gd name="connsiteY8" fmla="*/ 193707 h 495714"/>
              <a:gd name="connsiteX9" fmla="*/ 2 w 206708"/>
              <a:gd name="connsiteY9" fmla="*/ 32 h 49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6708" h="495714">
                <a:moveTo>
                  <a:pt x="2" y="32"/>
                </a:moveTo>
                <a:cubicBezTo>
                  <a:pt x="-527" y="2678"/>
                  <a:pt x="103719" y="178890"/>
                  <a:pt x="123827" y="209582"/>
                </a:cubicBezTo>
                <a:cubicBezTo>
                  <a:pt x="143935" y="240274"/>
                  <a:pt x="111127" y="161957"/>
                  <a:pt x="120652" y="184182"/>
                </a:cubicBezTo>
                <a:cubicBezTo>
                  <a:pt x="130177" y="206407"/>
                  <a:pt x="166690" y="291074"/>
                  <a:pt x="180977" y="342932"/>
                </a:cubicBezTo>
                <a:cubicBezTo>
                  <a:pt x="195264" y="394790"/>
                  <a:pt x="204260" y="488453"/>
                  <a:pt x="206377" y="495332"/>
                </a:cubicBezTo>
                <a:cubicBezTo>
                  <a:pt x="208494" y="502211"/>
                  <a:pt x="200027" y="414369"/>
                  <a:pt x="193677" y="384207"/>
                </a:cubicBezTo>
                <a:cubicBezTo>
                  <a:pt x="187327" y="354045"/>
                  <a:pt x="174098" y="339757"/>
                  <a:pt x="168277" y="314357"/>
                </a:cubicBezTo>
                <a:cubicBezTo>
                  <a:pt x="162456" y="288957"/>
                  <a:pt x="165631" y="251915"/>
                  <a:pt x="158752" y="231807"/>
                </a:cubicBezTo>
                <a:cubicBezTo>
                  <a:pt x="151873" y="211699"/>
                  <a:pt x="148169" y="228632"/>
                  <a:pt x="127002" y="193707"/>
                </a:cubicBezTo>
                <a:cubicBezTo>
                  <a:pt x="105835" y="158782"/>
                  <a:pt x="531" y="-2614"/>
                  <a:pt x="2" y="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3468E974-08DA-06F3-0482-B16318995672}"/>
              </a:ext>
            </a:extLst>
          </p:cNvPr>
          <p:cNvSpPr/>
          <p:nvPr/>
        </p:nvSpPr>
        <p:spPr>
          <a:xfrm>
            <a:off x="10204354" y="8101962"/>
            <a:ext cx="224402" cy="715594"/>
          </a:xfrm>
          <a:custGeom>
            <a:avLst/>
            <a:gdLst>
              <a:gd name="connsiteX0" fmla="*/ 96 w 224402"/>
              <a:gd name="connsiteY0" fmla="*/ 638 h 715594"/>
              <a:gd name="connsiteX1" fmla="*/ 146146 w 224402"/>
              <a:gd name="connsiteY1" fmla="*/ 337188 h 715594"/>
              <a:gd name="connsiteX2" fmla="*/ 149321 w 224402"/>
              <a:gd name="connsiteY2" fmla="*/ 305438 h 715594"/>
              <a:gd name="connsiteX3" fmla="*/ 196946 w 224402"/>
              <a:gd name="connsiteY3" fmla="*/ 483238 h 715594"/>
              <a:gd name="connsiteX4" fmla="*/ 196946 w 224402"/>
              <a:gd name="connsiteY4" fmla="*/ 457838 h 715594"/>
              <a:gd name="connsiteX5" fmla="*/ 203296 w 224402"/>
              <a:gd name="connsiteY5" fmla="*/ 600713 h 715594"/>
              <a:gd name="connsiteX6" fmla="*/ 203296 w 224402"/>
              <a:gd name="connsiteY6" fmla="*/ 568963 h 715594"/>
              <a:gd name="connsiteX7" fmla="*/ 222346 w 224402"/>
              <a:gd name="connsiteY7" fmla="*/ 705488 h 715594"/>
              <a:gd name="connsiteX8" fmla="*/ 215996 w 224402"/>
              <a:gd name="connsiteY8" fmla="*/ 664213 h 715594"/>
              <a:gd name="connsiteX9" fmla="*/ 152496 w 224402"/>
              <a:gd name="connsiteY9" fmla="*/ 337188 h 715594"/>
              <a:gd name="connsiteX10" fmla="*/ 123921 w 224402"/>
              <a:gd name="connsiteY10" fmla="*/ 254638 h 715594"/>
              <a:gd name="connsiteX11" fmla="*/ 96 w 224402"/>
              <a:gd name="connsiteY11" fmla="*/ 638 h 71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4402" h="715594">
                <a:moveTo>
                  <a:pt x="96" y="638"/>
                </a:moveTo>
                <a:cubicBezTo>
                  <a:pt x="3800" y="14396"/>
                  <a:pt x="121275" y="286388"/>
                  <a:pt x="146146" y="337188"/>
                </a:cubicBezTo>
                <a:cubicBezTo>
                  <a:pt x="171017" y="387988"/>
                  <a:pt x="140854" y="281096"/>
                  <a:pt x="149321" y="305438"/>
                </a:cubicBezTo>
                <a:cubicBezTo>
                  <a:pt x="157788" y="329780"/>
                  <a:pt x="189009" y="457838"/>
                  <a:pt x="196946" y="483238"/>
                </a:cubicBezTo>
                <a:cubicBezTo>
                  <a:pt x="204883" y="508638"/>
                  <a:pt x="195888" y="438259"/>
                  <a:pt x="196946" y="457838"/>
                </a:cubicBezTo>
                <a:cubicBezTo>
                  <a:pt x="198004" y="477417"/>
                  <a:pt x="202238" y="582192"/>
                  <a:pt x="203296" y="600713"/>
                </a:cubicBezTo>
                <a:cubicBezTo>
                  <a:pt x="204354" y="619234"/>
                  <a:pt x="200121" y="551501"/>
                  <a:pt x="203296" y="568963"/>
                </a:cubicBezTo>
                <a:cubicBezTo>
                  <a:pt x="206471" y="586426"/>
                  <a:pt x="220229" y="689613"/>
                  <a:pt x="222346" y="705488"/>
                </a:cubicBezTo>
                <a:cubicBezTo>
                  <a:pt x="224463" y="721363"/>
                  <a:pt x="227638" y="725596"/>
                  <a:pt x="215996" y="664213"/>
                </a:cubicBezTo>
                <a:cubicBezTo>
                  <a:pt x="204354" y="602830"/>
                  <a:pt x="167842" y="405450"/>
                  <a:pt x="152496" y="337188"/>
                </a:cubicBezTo>
                <a:cubicBezTo>
                  <a:pt x="137150" y="268926"/>
                  <a:pt x="147734" y="309671"/>
                  <a:pt x="123921" y="254638"/>
                </a:cubicBezTo>
                <a:cubicBezTo>
                  <a:pt x="100109" y="199605"/>
                  <a:pt x="-3608" y="-13120"/>
                  <a:pt x="96" y="6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C067CA4C-893D-3A6F-6C08-35AD47239909}"/>
              </a:ext>
            </a:extLst>
          </p:cNvPr>
          <p:cNvSpPr/>
          <p:nvPr/>
        </p:nvSpPr>
        <p:spPr>
          <a:xfrm>
            <a:off x="10363129" y="8514066"/>
            <a:ext cx="89301" cy="448959"/>
          </a:xfrm>
          <a:custGeom>
            <a:avLst/>
            <a:gdLst>
              <a:gd name="connsiteX0" fmla="*/ 88971 w 89301"/>
              <a:gd name="connsiteY0" fmla="*/ 1284 h 448959"/>
              <a:gd name="connsiteX1" fmla="*/ 66746 w 89301"/>
              <a:gd name="connsiteY1" fmla="*/ 109234 h 448959"/>
              <a:gd name="connsiteX2" fmla="*/ 60396 w 89301"/>
              <a:gd name="connsiteY2" fmla="*/ 258459 h 448959"/>
              <a:gd name="connsiteX3" fmla="*/ 69921 w 89301"/>
              <a:gd name="connsiteY3" fmla="*/ 220359 h 448959"/>
              <a:gd name="connsiteX4" fmla="*/ 44521 w 89301"/>
              <a:gd name="connsiteY4" fmla="*/ 287034 h 448959"/>
              <a:gd name="connsiteX5" fmla="*/ 25471 w 89301"/>
              <a:gd name="connsiteY5" fmla="*/ 363234 h 448959"/>
              <a:gd name="connsiteX6" fmla="*/ 47696 w 89301"/>
              <a:gd name="connsiteY6" fmla="*/ 306084 h 448959"/>
              <a:gd name="connsiteX7" fmla="*/ 71 w 89301"/>
              <a:gd name="connsiteY7" fmla="*/ 448959 h 448959"/>
              <a:gd name="connsiteX8" fmla="*/ 60396 w 89301"/>
              <a:gd name="connsiteY8" fmla="*/ 306084 h 448959"/>
              <a:gd name="connsiteX9" fmla="*/ 47696 w 89301"/>
              <a:gd name="connsiteY9" fmla="*/ 182259 h 448959"/>
              <a:gd name="connsiteX10" fmla="*/ 88971 w 89301"/>
              <a:gd name="connsiteY10" fmla="*/ 1284 h 44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301" h="448959">
                <a:moveTo>
                  <a:pt x="88971" y="1284"/>
                </a:moveTo>
                <a:cubicBezTo>
                  <a:pt x="92146" y="-10887"/>
                  <a:pt x="71508" y="66372"/>
                  <a:pt x="66746" y="109234"/>
                </a:cubicBezTo>
                <a:cubicBezTo>
                  <a:pt x="61983" y="152097"/>
                  <a:pt x="59867" y="239938"/>
                  <a:pt x="60396" y="258459"/>
                </a:cubicBezTo>
                <a:cubicBezTo>
                  <a:pt x="60925" y="276980"/>
                  <a:pt x="72567" y="215597"/>
                  <a:pt x="69921" y="220359"/>
                </a:cubicBezTo>
                <a:cubicBezTo>
                  <a:pt x="67275" y="225121"/>
                  <a:pt x="51929" y="263222"/>
                  <a:pt x="44521" y="287034"/>
                </a:cubicBezTo>
                <a:cubicBezTo>
                  <a:pt x="37113" y="310847"/>
                  <a:pt x="24942" y="360059"/>
                  <a:pt x="25471" y="363234"/>
                </a:cubicBezTo>
                <a:cubicBezTo>
                  <a:pt x="26000" y="366409"/>
                  <a:pt x="51929" y="291797"/>
                  <a:pt x="47696" y="306084"/>
                </a:cubicBezTo>
                <a:cubicBezTo>
                  <a:pt x="43463" y="320371"/>
                  <a:pt x="-2046" y="448959"/>
                  <a:pt x="71" y="448959"/>
                </a:cubicBezTo>
                <a:cubicBezTo>
                  <a:pt x="2188" y="448959"/>
                  <a:pt x="52459" y="350534"/>
                  <a:pt x="60396" y="306084"/>
                </a:cubicBezTo>
                <a:cubicBezTo>
                  <a:pt x="68333" y="261634"/>
                  <a:pt x="41875" y="227238"/>
                  <a:pt x="47696" y="182259"/>
                </a:cubicBezTo>
                <a:cubicBezTo>
                  <a:pt x="53517" y="137280"/>
                  <a:pt x="85796" y="13455"/>
                  <a:pt x="88971" y="12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F2BFC87F-8EF7-968B-609D-8326ACCE3D0C}"/>
              </a:ext>
            </a:extLst>
          </p:cNvPr>
          <p:cNvSpPr/>
          <p:nvPr/>
        </p:nvSpPr>
        <p:spPr>
          <a:xfrm>
            <a:off x="10569496" y="9099185"/>
            <a:ext cx="211383" cy="154492"/>
          </a:xfrm>
          <a:custGeom>
            <a:avLst/>
            <a:gdLst>
              <a:gd name="connsiteX0" fmla="*/ 79 w 211383"/>
              <a:gd name="connsiteY0" fmla="*/ 365 h 154492"/>
              <a:gd name="connsiteX1" fmla="*/ 114379 w 211383"/>
              <a:gd name="connsiteY1" fmla="*/ 22590 h 154492"/>
              <a:gd name="connsiteX2" fmla="*/ 146129 w 211383"/>
              <a:gd name="connsiteY2" fmla="*/ 76565 h 154492"/>
              <a:gd name="connsiteX3" fmla="*/ 127079 w 211383"/>
              <a:gd name="connsiteY3" fmla="*/ 57515 h 154492"/>
              <a:gd name="connsiteX4" fmla="*/ 209629 w 211383"/>
              <a:gd name="connsiteY4" fmla="*/ 152765 h 154492"/>
              <a:gd name="connsiteX5" fmla="*/ 181054 w 211383"/>
              <a:gd name="connsiteY5" fmla="*/ 114665 h 154492"/>
              <a:gd name="connsiteX6" fmla="*/ 152479 w 211383"/>
              <a:gd name="connsiteY6" fmla="*/ 60690 h 154492"/>
              <a:gd name="connsiteX7" fmla="*/ 133429 w 211383"/>
              <a:gd name="connsiteY7" fmla="*/ 38465 h 154492"/>
              <a:gd name="connsiteX8" fmla="*/ 79 w 211383"/>
              <a:gd name="connsiteY8" fmla="*/ 365 h 154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383" h="154492">
                <a:moveTo>
                  <a:pt x="79" y="365"/>
                </a:moveTo>
                <a:cubicBezTo>
                  <a:pt x="-3096" y="-2281"/>
                  <a:pt x="90037" y="9890"/>
                  <a:pt x="114379" y="22590"/>
                </a:cubicBezTo>
                <a:cubicBezTo>
                  <a:pt x="138721" y="35290"/>
                  <a:pt x="144012" y="70744"/>
                  <a:pt x="146129" y="76565"/>
                </a:cubicBezTo>
                <a:cubicBezTo>
                  <a:pt x="148246" y="82386"/>
                  <a:pt x="116496" y="44815"/>
                  <a:pt x="127079" y="57515"/>
                </a:cubicBezTo>
                <a:cubicBezTo>
                  <a:pt x="137662" y="70215"/>
                  <a:pt x="200633" y="143240"/>
                  <a:pt x="209629" y="152765"/>
                </a:cubicBezTo>
                <a:cubicBezTo>
                  <a:pt x="218625" y="162290"/>
                  <a:pt x="190579" y="130011"/>
                  <a:pt x="181054" y="114665"/>
                </a:cubicBezTo>
                <a:cubicBezTo>
                  <a:pt x="171529" y="99319"/>
                  <a:pt x="160416" y="73390"/>
                  <a:pt x="152479" y="60690"/>
                </a:cubicBezTo>
                <a:cubicBezTo>
                  <a:pt x="144542" y="47990"/>
                  <a:pt x="156183" y="49048"/>
                  <a:pt x="133429" y="38465"/>
                </a:cubicBezTo>
                <a:cubicBezTo>
                  <a:pt x="110675" y="27882"/>
                  <a:pt x="3254" y="3011"/>
                  <a:pt x="79" y="3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361944C9-2F34-F803-0610-D28497E13103}"/>
              </a:ext>
            </a:extLst>
          </p:cNvPr>
          <p:cNvSpPr/>
          <p:nvPr/>
        </p:nvSpPr>
        <p:spPr>
          <a:xfrm>
            <a:off x="10340972" y="8985139"/>
            <a:ext cx="209790" cy="100965"/>
          </a:xfrm>
          <a:custGeom>
            <a:avLst/>
            <a:gdLst>
              <a:gd name="connsiteX0" fmla="*/ 3 w 209790"/>
              <a:gd name="connsiteY0" fmla="*/ 111 h 100965"/>
              <a:gd name="connsiteX1" fmla="*/ 101603 w 209790"/>
              <a:gd name="connsiteY1" fmla="*/ 73136 h 100965"/>
              <a:gd name="connsiteX2" fmla="*/ 66678 w 209790"/>
              <a:gd name="connsiteY2" fmla="*/ 63611 h 100965"/>
              <a:gd name="connsiteX3" fmla="*/ 209553 w 209790"/>
              <a:gd name="connsiteY3" fmla="*/ 95361 h 100965"/>
              <a:gd name="connsiteX4" fmla="*/ 98428 w 209790"/>
              <a:gd name="connsiteY4" fmla="*/ 92186 h 100965"/>
              <a:gd name="connsiteX5" fmla="*/ 3 w 209790"/>
              <a:gd name="connsiteY5" fmla="*/ 111 h 10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790" h="100965">
                <a:moveTo>
                  <a:pt x="3" y="111"/>
                </a:moveTo>
                <a:cubicBezTo>
                  <a:pt x="532" y="-3064"/>
                  <a:pt x="90491" y="62553"/>
                  <a:pt x="101603" y="73136"/>
                </a:cubicBezTo>
                <a:cubicBezTo>
                  <a:pt x="112715" y="83719"/>
                  <a:pt x="48686" y="59907"/>
                  <a:pt x="66678" y="63611"/>
                </a:cubicBezTo>
                <a:cubicBezTo>
                  <a:pt x="84670" y="67315"/>
                  <a:pt x="204261" y="90599"/>
                  <a:pt x="209553" y="95361"/>
                </a:cubicBezTo>
                <a:cubicBezTo>
                  <a:pt x="214845" y="100124"/>
                  <a:pt x="130178" y="106474"/>
                  <a:pt x="98428" y="92186"/>
                </a:cubicBezTo>
                <a:cubicBezTo>
                  <a:pt x="66678" y="77899"/>
                  <a:pt x="-526" y="3286"/>
                  <a:pt x="3" y="1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9DDD781E-B4BC-C56E-9695-C6E80F01196B}"/>
              </a:ext>
            </a:extLst>
          </p:cNvPr>
          <p:cNvSpPr/>
          <p:nvPr/>
        </p:nvSpPr>
        <p:spPr>
          <a:xfrm>
            <a:off x="10236037" y="9013811"/>
            <a:ext cx="146215" cy="361967"/>
          </a:xfrm>
          <a:custGeom>
            <a:avLst/>
            <a:gdLst>
              <a:gd name="connsiteX0" fmla="*/ 146213 w 146215"/>
              <a:gd name="connsiteY0" fmla="*/ 14 h 361967"/>
              <a:gd name="connsiteX1" fmla="*/ 47788 w 146215"/>
              <a:gd name="connsiteY1" fmla="*/ 174639 h 361967"/>
              <a:gd name="connsiteX2" fmla="*/ 31913 w 146215"/>
              <a:gd name="connsiteY2" fmla="*/ 241314 h 361967"/>
              <a:gd name="connsiteX3" fmla="*/ 163 w 146215"/>
              <a:gd name="connsiteY3" fmla="*/ 238139 h 361967"/>
              <a:gd name="connsiteX4" fmla="*/ 19213 w 146215"/>
              <a:gd name="connsiteY4" fmla="*/ 269889 h 361967"/>
              <a:gd name="connsiteX5" fmla="*/ 12863 w 146215"/>
              <a:gd name="connsiteY5" fmla="*/ 361964 h 361967"/>
              <a:gd name="connsiteX6" fmla="*/ 31913 w 146215"/>
              <a:gd name="connsiteY6" fmla="*/ 273064 h 361967"/>
              <a:gd name="connsiteX7" fmla="*/ 50963 w 146215"/>
              <a:gd name="connsiteY7" fmla="*/ 165114 h 361967"/>
              <a:gd name="connsiteX8" fmla="*/ 146213 w 146215"/>
              <a:gd name="connsiteY8" fmla="*/ 14 h 36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215" h="361967">
                <a:moveTo>
                  <a:pt x="146213" y="14"/>
                </a:moveTo>
                <a:cubicBezTo>
                  <a:pt x="145684" y="1601"/>
                  <a:pt x="66838" y="134422"/>
                  <a:pt x="47788" y="174639"/>
                </a:cubicBezTo>
                <a:cubicBezTo>
                  <a:pt x="28738" y="214856"/>
                  <a:pt x="39850" y="230731"/>
                  <a:pt x="31913" y="241314"/>
                </a:cubicBezTo>
                <a:cubicBezTo>
                  <a:pt x="23976" y="251897"/>
                  <a:pt x="2280" y="233377"/>
                  <a:pt x="163" y="238139"/>
                </a:cubicBezTo>
                <a:cubicBezTo>
                  <a:pt x="-1954" y="242901"/>
                  <a:pt x="17096" y="249252"/>
                  <a:pt x="19213" y="269889"/>
                </a:cubicBezTo>
                <a:cubicBezTo>
                  <a:pt x="21330" y="290526"/>
                  <a:pt x="10746" y="361435"/>
                  <a:pt x="12863" y="361964"/>
                </a:cubicBezTo>
                <a:cubicBezTo>
                  <a:pt x="14980" y="362493"/>
                  <a:pt x="25563" y="305872"/>
                  <a:pt x="31913" y="273064"/>
                </a:cubicBezTo>
                <a:cubicBezTo>
                  <a:pt x="38263" y="240256"/>
                  <a:pt x="33501" y="203214"/>
                  <a:pt x="50963" y="165114"/>
                </a:cubicBezTo>
                <a:cubicBezTo>
                  <a:pt x="68425" y="127014"/>
                  <a:pt x="146742" y="-1573"/>
                  <a:pt x="146213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8D1DE558-7FF4-6456-8E23-B7002A709B4A}"/>
              </a:ext>
            </a:extLst>
          </p:cNvPr>
          <p:cNvSpPr/>
          <p:nvPr/>
        </p:nvSpPr>
        <p:spPr>
          <a:xfrm>
            <a:off x="10279901" y="9016113"/>
            <a:ext cx="94145" cy="139563"/>
          </a:xfrm>
          <a:custGeom>
            <a:avLst/>
            <a:gdLst>
              <a:gd name="connsiteX0" fmla="*/ 92824 w 94145"/>
              <a:gd name="connsiteY0" fmla="*/ 887 h 139563"/>
              <a:gd name="connsiteX1" fmla="*/ 749 w 94145"/>
              <a:gd name="connsiteY1" fmla="*/ 137412 h 139563"/>
              <a:gd name="connsiteX2" fmla="*/ 51549 w 94145"/>
              <a:gd name="connsiteY2" fmla="*/ 80262 h 139563"/>
              <a:gd name="connsiteX3" fmla="*/ 92824 w 94145"/>
              <a:gd name="connsiteY3" fmla="*/ 887 h 13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45" h="139563">
                <a:moveTo>
                  <a:pt x="92824" y="887"/>
                </a:moveTo>
                <a:cubicBezTo>
                  <a:pt x="84357" y="10412"/>
                  <a:pt x="7628" y="124183"/>
                  <a:pt x="749" y="137412"/>
                </a:cubicBezTo>
                <a:cubicBezTo>
                  <a:pt x="-6130" y="150641"/>
                  <a:pt x="36203" y="99312"/>
                  <a:pt x="51549" y="80262"/>
                </a:cubicBezTo>
                <a:cubicBezTo>
                  <a:pt x="66895" y="61212"/>
                  <a:pt x="101291" y="-8638"/>
                  <a:pt x="92824" y="8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F95B42A-39E0-2856-69FE-5BF22DBC9E31}"/>
              </a:ext>
            </a:extLst>
          </p:cNvPr>
          <p:cNvSpPr/>
          <p:nvPr/>
        </p:nvSpPr>
        <p:spPr>
          <a:xfrm>
            <a:off x="10632651" y="8461237"/>
            <a:ext cx="41723" cy="286160"/>
          </a:xfrm>
          <a:custGeom>
            <a:avLst/>
            <a:gdLst>
              <a:gd name="connsiteX0" fmla="*/ 41699 w 41723"/>
              <a:gd name="connsiteY0" fmla="*/ 138 h 286160"/>
              <a:gd name="connsiteX1" fmla="*/ 424 w 41723"/>
              <a:gd name="connsiteY1" fmla="*/ 162063 h 286160"/>
              <a:gd name="connsiteX2" fmla="*/ 19474 w 41723"/>
              <a:gd name="connsiteY2" fmla="*/ 285888 h 286160"/>
              <a:gd name="connsiteX3" fmla="*/ 6774 w 41723"/>
              <a:gd name="connsiteY3" fmla="*/ 190638 h 286160"/>
              <a:gd name="connsiteX4" fmla="*/ 41699 w 41723"/>
              <a:gd name="connsiteY4" fmla="*/ 138 h 28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23" h="286160">
                <a:moveTo>
                  <a:pt x="41699" y="138"/>
                </a:moveTo>
                <a:cubicBezTo>
                  <a:pt x="40641" y="-4624"/>
                  <a:pt x="4128" y="114438"/>
                  <a:pt x="424" y="162063"/>
                </a:cubicBezTo>
                <a:cubicBezTo>
                  <a:pt x="-3280" y="209688"/>
                  <a:pt x="18416" y="281126"/>
                  <a:pt x="19474" y="285888"/>
                </a:cubicBezTo>
                <a:cubicBezTo>
                  <a:pt x="20532" y="290650"/>
                  <a:pt x="4657" y="231913"/>
                  <a:pt x="6774" y="190638"/>
                </a:cubicBezTo>
                <a:cubicBezTo>
                  <a:pt x="8891" y="149363"/>
                  <a:pt x="42757" y="4900"/>
                  <a:pt x="41699" y="1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72DE246B-A7EB-8C71-6B98-35F8EFA2B0C6}"/>
              </a:ext>
            </a:extLst>
          </p:cNvPr>
          <p:cNvSpPr/>
          <p:nvPr/>
        </p:nvSpPr>
        <p:spPr>
          <a:xfrm>
            <a:off x="10394705" y="9096303"/>
            <a:ext cx="149492" cy="219724"/>
          </a:xfrm>
          <a:custGeom>
            <a:avLst/>
            <a:gdLst>
              <a:gd name="connsiteX0" fmla="*/ 149470 w 149492"/>
              <a:gd name="connsiteY0" fmla="*/ 72 h 219724"/>
              <a:gd name="connsiteX1" fmla="*/ 41520 w 149492"/>
              <a:gd name="connsiteY1" fmla="*/ 133422 h 219724"/>
              <a:gd name="connsiteX2" fmla="*/ 245 w 149492"/>
              <a:gd name="connsiteY2" fmla="*/ 219147 h 219724"/>
              <a:gd name="connsiteX3" fmla="*/ 57395 w 149492"/>
              <a:gd name="connsiteY3" fmla="*/ 92147 h 219724"/>
              <a:gd name="connsiteX4" fmla="*/ 31995 w 149492"/>
              <a:gd name="connsiteY4" fmla="*/ 114372 h 219724"/>
              <a:gd name="connsiteX5" fmla="*/ 149470 w 149492"/>
              <a:gd name="connsiteY5" fmla="*/ 72 h 21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92" h="219724">
                <a:moveTo>
                  <a:pt x="149470" y="72"/>
                </a:moveTo>
                <a:cubicBezTo>
                  <a:pt x="151057" y="3247"/>
                  <a:pt x="66391" y="96910"/>
                  <a:pt x="41520" y="133422"/>
                </a:cubicBezTo>
                <a:cubicBezTo>
                  <a:pt x="16649" y="169934"/>
                  <a:pt x="-2401" y="226026"/>
                  <a:pt x="245" y="219147"/>
                </a:cubicBezTo>
                <a:cubicBezTo>
                  <a:pt x="2891" y="212268"/>
                  <a:pt x="52103" y="109609"/>
                  <a:pt x="57395" y="92147"/>
                </a:cubicBezTo>
                <a:cubicBezTo>
                  <a:pt x="62687" y="74685"/>
                  <a:pt x="16120" y="129189"/>
                  <a:pt x="31995" y="114372"/>
                </a:cubicBezTo>
                <a:cubicBezTo>
                  <a:pt x="47870" y="99555"/>
                  <a:pt x="147883" y="-3103"/>
                  <a:pt x="149470" y="7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3174791A-A16D-9E82-74A2-0AB63AFA6999}"/>
              </a:ext>
            </a:extLst>
          </p:cNvPr>
          <p:cNvSpPr/>
          <p:nvPr/>
        </p:nvSpPr>
        <p:spPr>
          <a:xfrm>
            <a:off x="10324637" y="9261453"/>
            <a:ext cx="127661" cy="184222"/>
          </a:xfrm>
          <a:custGeom>
            <a:avLst/>
            <a:gdLst>
              <a:gd name="connsiteX0" fmla="*/ 127463 w 127661"/>
              <a:gd name="connsiteY0" fmla="*/ 22 h 184222"/>
              <a:gd name="connsiteX1" fmla="*/ 60788 w 127661"/>
              <a:gd name="connsiteY1" fmla="*/ 111147 h 184222"/>
              <a:gd name="connsiteX2" fmla="*/ 463 w 127661"/>
              <a:gd name="connsiteY2" fmla="*/ 184172 h 184222"/>
              <a:gd name="connsiteX3" fmla="*/ 38563 w 127661"/>
              <a:gd name="connsiteY3" fmla="*/ 120672 h 184222"/>
              <a:gd name="connsiteX4" fmla="*/ 127463 w 127661"/>
              <a:gd name="connsiteY4" fmla="*/ 22 h 18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61" h="184222">
                <a:moveTo>
                  <a:pt x="127463" y="22"/>
                </a:moveTo>
                <a:cubicBezTo>
                  <a:pt x="131167" y="-1565"/>
                  <a:pt x="81955" y="80455"/>
                  <a:pt x="60788" y="111147"/>
                </a:cubicBezTo>
                <a:cubicBezTo>
                  <a:pt x="39621" y="141839"/>
                  <a:pt x="4167" y="182585"/>
                  <a:pt x="463" y="184172"/>
                </a:cubicBezTo>
                <a:cubicBezTo>
                  <a:pt x="-3241" y="185759"/>
                  <a:pt x="15809" y="149247"/>
                  <a:pt x="38563" y="120672"/>
                </a:cubicBezTo>
                <a:cubicBezTo>
                  <a:pt x="61317" y="92097"/>
                  <a:pt x="123759" y="1609"/>
                  <a:pt x="127463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93E06CB2-E332-A12C-F290-08DA161B4615}"/>
              </a:ext>
            </a:extLst>
          </p:cNvPr>
          <p:cNvSpPr/>
          <p:nvPr/>
        </p:nvSpPr>
        <p:spPr>
          <a:xfrm>
            <a:off x="10146670" y="9137650"/>
            <a:ext cx="159380" cy="253596"/>
          </a:xfrm>
          <a:custGeom>
            <a:avLst/>
            <a:gdLst>
              <a:gd name="connsiteX0" fmla="*/ 159380 w 159380"/>
              <a:gd name="connsiteY0" fmla="*/ 0 h 253596"/>
              <a:gd name="connsiteX1" fmla="*/ 92705 w 159380"/>
              <a:gd name="connsiteY1" fmla="*/ 139700 h 253596"/>
              <a:gd name="connsiteX2" fmla="*/ 70480 w 159380"/>
              <a:gd name="connsiteY2" fmla="*/ 228600 h 253596"/>
              <a:gd name="connsiteX3" fmla="*/ 38730 w 159380"/>
              <a:gd name="connsiteY3" fmla="*/ 228600 h 253596"/>
              <a:gd name="connsiteX4" fmla="*/ 13330 w 159380"/>
              <a:gd name="connsiteY4" fmla="*/ 209550 h 253596"/>
              <a:gd name="connsiteX5" fmla="*/ 630 w 159380"/>
              <a:gd name="connsiteY5" fmla="*/ 155575 h 253596"/>
              <a:gd name="connsiteX6" fmla="*/ 32380 w 159380"/>
              <a:gd name="connsiteY6" fmla="*/ 238125 h 253596"/>
              <a:gd name="connsiteX7" fmla="*/ 70480 w 159380"/>
              <a:gd name="connsiteY7" fmla="*/ 244475 h 253596"/>
              <a:gd name="connsiteX8" fmla="*/ 92705 w 159380"/>
              <a:gd name="connsiteY8" fmla="*/ 139700 h 253596"/>
              <a:gd name="connsiteX9" fmla="*/ 159380 w 159380"/>
              <a:gd name="connsiteY9" fmla="*/ 0 h 25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9380" h="253596">
                <a:moveTo>
                  <a:pt x="159380" y="0"/>
                </a:moveTo>
                <a:cubicBezTo>
                  <a:pt x="159380" y="0"/>
                  <a:pt x="107522" y="101600"/>
                  <a:pt x="92705" y="139700"/>
                </a:cubicBezTo>
                <a:cubicBezTo>
                  <a:pt x="77888" y="177800"/>
                  <a:pt x="79476" y="213783"/>
                  <a:pt x="70480" y="228600"/>
                </a:cubicBezTo>
                <a:cubicBezTo>
                  <a:pt x="61484" y="243417"/>
                  <a:pt x="48255" y="231775"/>
                  <a:pt x="38730" y="228600"/>
                </a:cubicBezTo>
                <a:cubicBezTo>
                  <a:pt x="29205" y="225425"/>
                  <a:pt x="19680" y="221721"/>
                  <a:pt x="13330" y="209550"/>
                </a:cubicBezTo>
                <a:cubicBezTo>
                  <a:pt x="6980" y="197379"/>
                  <a:pt x="-2545" y="150813"/>
                  <a:pt x="630" y="155575"/>
                </a:cubicBezTo>
                <a:cubicBezTo>
                  <a:pt x="3805" y="160337"/>
                  <a:pt x="20738" y="223309"/>
                  <a:pt x="32380" y="238125"/>
                </a:cubicBezTo>
                <a:cubicBezTo>
                  <a:pt x="44022" y="252941"/>
                  <a:pt x="60426" y="260879"/>
                  <a:pt x="70480" y="244475"/>
                </a:cubicBezTo>
                <a:cubicBezTo>
                  <a:pt x="80534" y="228071"/>
                  <a:pt x="77359" y="177271"/>
                  <a:pt x="92705" y="139700"/>
                </a:cubicBezTo>
                <a:cubicBezTo>
                  <a:pt x="108051" y="102129"/>
                  <a:pt x="159380" y="0"/>
                  <a:pt x="15938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C96BBCCF-B996-631E-FA2D-A6A200988E61}"/>
              </a:ext>
            </a:extLst>
          </p:cNvPr>
          <p:cNvSpPr/>
          <p:nvPr/>
        </p:nvSpPr>
        <p:spPr>
          <a:xfrm>
            <a:off x="10200712" y="9162988"/>
            <a:ext cx="225988" cy="222427"/>
          </a:xfrm>
          <a:custGeom>
            <a:avLst/>
            <a:gdLst>
              <a:gd name="connsiteX0" fmla="*/ 225988 w 225988"/>
              <a:gd name="connsiteY0" fmla="*/ 62 h 222427"/>
              <a:gd name="connsiteX1" fmla="*/ 143438 w 225988"/>
              <a:gd name="connsiteY1" fmla="*/ 146112 h 222427"/>
              <a:gd name="connsiteX2" fmla="*/ 105338 w 225988"/>
              <a:gd name="connsiteY2" fmla="*/ 184212 h 222427"/>
              <a:gd name="connsiteX3" fmla="*/ 563 w 225988"/>
              <a:gd name="connsiteY3" fmla="*/ 222312 h 222427"/>
              <a:gd name="connsiteX4" fmla="*/ 156138 w 225988"/>
              <a:gd name="connsiteY4" fmla="*/ 171512 h 222427"/>
              <a:gd name="connsiteX5" fmla="*/ 143438 w 225988"/>
              <a:gd name="connsiteY5" fmla="*/ 165162 h 222427"/>
              <a:gd name="connsiteX6" fmla="*/ 225988 w 225988"/>
              <a:gd name="connsiteY6" fmla="*/ 62 h 222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988" h="222427">
                <a:moveTo>
                  <a:pt x="225988" y="62"/>
                </a:moveTo>
                <a:cubicBezTo>
                  <a:pt x="225988" y="-3113"/>
                  <a:pt x="163546" y="115420"/>
                  <a:pt x="143438" y="146112"/>
                </a:cubicBezTo>
                <a:cubicBezTo>
                  <a:pt x="123330" y="176804"/>
                  <a:pt x="129150" y="171512"/>
                  <a:pt x="105338" y="184212"/>
                </a:cubicBezTo>
                <a:cubicBezTo>
                  <a:pt x="81525" y="196912"/>
                  <a:pt x="-7904" y="224429"/>
                  <a:pt x="563" y="222312"/>
                </a:cubicBezTo>
                <a:cubicBezTo>
                  <a:pt x="9030" y="220195"/>
                  <a:pt x="156138" y="171512"/>
                  <a:pt x="156138" y="171512"/>
                </a:cubicBezTo>
                <a:cubicBezTo>
                  <a:pt x="179950" y="161987"/>
                  <a:pt x="133384" y="188974"/>
                  <a:pt x="143438" y="165162"/>
                </a:cubicBezTo>
                <a:cubicBezTo>
                  <a:pt x="153492" y="141350"/>
                  <a:pt x="225988" y="3237"/>
                  <a:pt x="225988" y="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280FACAA-5DD4-971F-8873-A1F4D4B4807A}"/>
              </a:ext>
            </a:extLst>
          </p:cNvPr>
          <p:cNvSpPr/>
          <p:nvPr/>
        </p:nvSpPr>
        <p:spPr>
          <a:xfrm>
            <a:off x="10071100" y="9315265"/>
            <a:ext cx="321392" cy="95446"/>
          </a:xfrm>
          <a:custGeom>
            <a:avLst/>
            <a:gdLst>
              <a:gd name="connsiteX0" fmla="*/ 0 w 321392"/>
              <a:gd name="connsiteY0" fmla="*/ 73210 h 95446"/>
              <a:gd name="connsiteX1" fmla="*/ 127000 w 321392"/>
              <a:gd name="connsiteY1" fmla="*/ 95435 h 95446"/>
              <a:gd name="connsiteX2" fmla="*/ 92075 w 321392"/>
              <a:gd name="connsiteY2" fmla="*/ 76385 h 95446"/>
              <a:gd name="connsiteX3" fmla="*/ 142875 w 321392"/>
              <a:gd name="connsiteY3" fmla="*/ 85910 h 95446"/>
              <a:gd name="connsiteX4" fmla="*/ 320675 w 321392"/>
              <a:gd name="connsiteY4" fmla="*/ 185 h 95446"/>
              <a:gd name="connsiteX5" fmla="*/ 203200 w 321392"/>
              <a:gd name="connsiteY5" fmla="*/ 63685 h 95446"/>
              <a:gd name="connsiteX6" fmla="*/ 146050 w 321392"/>
              <a:gd name="connsiteY6" fmla="*/ 85910 h 95446"/>
              <a:gd name="connsiteX7" fmla="*/ 98425 w 321392"/>
              <a:gd name="connsiteY7" fmla="*/ 79560 h 95446"/>
              <a:gd name="connsiteX8" fmla="*/ 0 w 321392"/>
              <a:gd name="connsiteY8" fmla="*/ 73210 h 9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92" h="95446">
                <a:moveTo>
                  <a:pt x="0" y="73210"/>
                </a:moveTo>
                <a:cubicBezTo>
                  <a:pt x="55827" y="84058"/>
                  <a:pt x="111654" y="94906"/>
                  <a:pt x="127000" y="95435"/>
                </a:cubicBezTo>
                <a:cubicBezTo>
                  <a:pt x="142346" y="95964"/>
                  <a:pt x="89429" y="77973"/>
                  <a:pt x="92075" y="76385"/>
                </a:cubicBezTo>
                <a:cubicBezTo>
                  <a:pt x="94721" y="74798"/>
                  <a:pt x="104775" y="98610"/>
                  <a:pt x="142875" y="85910"/>
                </a:cubicBezTo>
                <a:cubicBezTo>
                  <a:pt x="180975" y="73210"/>
                  <a:pt x="310621" y="3889"/>
                  <a:pt x="320675" y="185"/>
                </a:cubicBezTo>
                <a:cubicBezTo>
                  <a:pt x="330729" y="-3519"/>
                  <a:pt x="232304" y="49398"/>
                  <a:pt x="203200" y="63685"/>
                </a:cubicBezTo>
                <a:cubicBezTo>
                  <a:pt x="174096" y="77972"/>
                  <a:pt x="163513" y="83264"/>
                  <a:pt x="146050" y="85910"/>
                </a:cubicBezTo>
                <a:cubicBezTo>
                  <a:pt x="128587" y="88556"/>
                  <a:pt x="98425" y="79560"/>
                  <a:pt x="98425" y="79560"/>
                </a:cubicBezTo>
                <a:lnTo>
                  <a:pt x="0" y="7321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383B7B30-107F-114B-4B10-CF6D7D19F39F}"/>
              </a:ext>
            </a:extLst>
          </p:cNvPr>
          <p:cNvSpPr/>
          <p:nvPr/>
        </p:nvSpPr>
        <p:spPr>
          <a:xfrm>
            <a:off x="10019914" y="9254002"/>
            <a:ext cx="166132" cy="166282"/>
          </a:xfrm>
          <a:custGeom>
            <a:avLst/>
            <a:gdLst>
              <a:gd name="connsiteX0" fmla="*/ 386 w 166132"/>
              <a:gd name="connsiteY0" fmla="*/ 58273 h 166282"/>
              <a:gd name="connsiteX1" fmla="*/ 82936 w 166132"/>
              <a:gd name="connsiteY1" fmla="*/ 112248 h 166282"/>
              <a:gd name="connsiteX2" fmla="*/ 162311 w 166132"/>
              <a:gd name="connsiteY2" fmla="*/ 166223 h 166282"/>
              <a:gd name="connsiteX3" fmla="*/ 149611 w 166132"/>
              <a:gd name="connsiteY3" fmla="*/ 121773 h 166282"/>
              <a:gd name="connsiteX4" fmla="*/ 114686 w 166132"/>
              <a:gd name="connsiteY4" fmla="*/ 74148 h 166282"/>
              <a:gd name="connsiteX5" fmla="*/ 136911 w 166132"/>
              <a:gd name="connsiteY5" fmla="*/ 1123 h 166282"/>
              <a:gd name="connsiteX6" fmla="*/ 127386 w 166132"/>
              <a:gd name="connsiteY6" fmla="*/ 32873 h 166282"/>
              <a:gd name="connsiteX7" fmla="*/ 127386 w 166132"/>
              <a:gd name="connsiteY7" fmla="*/ 74148 h 166282"/>
              <a:gd name="connsiteX8" fmla="*/ 149611 w 166132"/>
              <a:gd name="connsiteY8" fmla="*/ 134473 h 166282"/>
              <a:gd name="connsiteX9" fmla="*/ 117861 w 166132"/>
              <a:gd name="connsiteY9" fmla="*/ 115423 h 166282"/>
              <a:gd name="connsiteX10" fmla="*/ 386 w 166132"/>
              <a:gd name="connsiteY10" fmla="*/ 58273 h 16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6132" h="166282">
                <a:moveTo>
                  <a:pt x="386" y="58273"/>
                </a:moveTo>
                <a:cubicBezTo>
                  <a:pt x="-5435" y="57744"/>
                  <a:pt x="55949" y="94256"/>
                  <a:pt x="82936" y="112248"/>
                </a:cubicBezTo>
                <a:cubicBezTo>
                  <a:pt x="109923" y="130240"/>
                  <a:pt x="151199" y="164636"/>
                  <a:pt x="162311" y="166223"/>
                </a:cubicBezTo>
                <a:cubicBezTo>
                  <a:pt x="173423" y="167810"/>
                  <a:pt x="157548" y="137119"/>
                  <a:pt x="149611" y="121773"/>
                </a:cubicBezTo>
                <a:cubicBezTo>
                  <a:pt x="141674" y="106427"/>
                  <a:pt x="116803" y="94256"/>
                  <a:pt x="114686" y="74148"/>
                </a:cubicBezTo>
                <a:cubicBezTo>
                  <a:pt x="112569" y="54040"/>
                  <a:pt x="134794" y="8002"/>
                  <a:pt x="136911" y="1123"/>
                </a:cubicBezTo>
                <a:cubicBezTo>
                  <a:pt x="139028" y="-5756"/>
                  <a:pt x="128973" y="20702"/>
                  <a:pt x="127386" y="32873"/>
                </a:cubicBezTo>
                <a:cubicBezTo>
                  <a:pt x="125799" y="45044"/>
                  <a:pt x="123682" y="57215"/>
                  <a:pt x="127386" y="74148"/>
                </a:cubicBezTo>
                <a:cubicBezTo>
                  <a:pt x="131090" y="91081"/>
                  <a:pt x="151198" y="127594"/>
                  <a:pt x="149611" y="134473"/>
                </a:cubicBezTo>
                <a:cubicBezTo>
                  <a:pt x="148024" y="141352"/>
                  <a:pt x="140086" y="126006"/>
                  <a:pt x="117861" y="115423"/>
                </a:cubicBezTo>
                <a:cubicBezTo>
                  <a:pt x="95636" y="104840"/>
                  <a:pt x="6207" y="58802"/>
                  <a:pt x="386" y="582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79A7FD9B-E546-7B2E-5E87-6952B7548B0A}"/>
              </a:ext>
            </a:extLst>
          </p:cNvPr>
          <p:cNvSpPr/>
          <p:nvPr/>
        </p:nvSpPr>
        <p:spPr>
          <a:xfrm>
            <a:off x="9927959" y="9257110"/>
            <a:ext cx="321869" cy="86998"/>
          </a:xfrm>
          <a:custGeom>
            <a:avLst/>
            <a:gdLst>
              <a:gd name="connsiteX0" fmla="*/ 266 w 321869"/>
              <a:gd name="connsiteY0" fmla="*/ 86915 h 86998"/>
              <a:gd name="connsiteX1" fmla="*/ 155841 w 321869"/>
              <a:gd name="connsiteY1" fmla="*/ 4365 h 86998"/>
              <a:gd name="connsiteX2" fmla="*/ 263791 w 321869"/>
              <a:gd name="connsiteY2" fmla="*/ 10715 h 86998"/>
              <a:gd name="connsiteX3" fmla="*/ 251091 w 321869"/>
              <a:gd name="connsiteY3" fmla="*/ 4365 h 86998"/>
              <a:gd name="connsiteX4" fmla="*/ 320941 w 321869"/>
              <a:gd name="connsiteY4" fmla="*/ 51990 h 86998"/>
              <a:gd name="connsiteX5" fmla="*/ 286016 w 321869"/>
              <a:gd name="connsiteY5" fmla="*/ 29765 h 86998"/>
              <a:gd name="connsiteX6" fmla="*/ 212991 w 321869"/>
              <a:gd name="connsiteY6" fmla="*/ 10715 h 86998"/>
              <a:gd name="connsiteX7" fmla="*/ 120916 w 321869"/>
              <a:gd name="connsiteY7" fmla="*/ 20240 h 86998"/>
              <a:gd name="connsiteX8" fmla="*/ 266 w 321869"/>
              <a:gd name="connsiteY8" fmla="*/ 86915 h 8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869" h="86998">
                <a:moveTo>
                  <a:pt x="266" y="86915"/>
                </a:moveTo>
                <a:cubicBezTo>
                  <a:pt x="6087" y="84269"/>
                  <a:pt x="111920" y="17065"/>
                  <a:pt x="155841" y="4365"/>
                </a:cubicBezTo>
                <a:cubicBezTo>
                  <a:pt x="199762" y="-8335"/>
                  <a:pt x="263791" y="10715"/>
                  <a:pt x="263791" y="10715"/>
                </a:cubicBezTo>
                <a:cubicBezTo>
                  <a:pt x="279666" y="10715"/>
                  <a:pt x="241566" y="-2514"/>
                  <a:pt x="251091" y="4365"/>
                </a:cubicBezTo>
                <a:cubicBezTo>
                  <a:pt x="260616" y="11244"/>
                  <a:pt x="315120" y="47757"/>
                  <a:pt x="320941" y="51990"/>
                </a:cubicBezTo>
                <a:cubicBezTo>
                  <a:pt x="326762" y="56223"/>
                  <a:pt x="304008" y="36644"/>
                  <a:pt x="286016" y="29765"/>
                </a:cubicBezTo>
                <a:cubicBezTo>
                  <a:pt x="268024" y="22886"/>
                  <a:pt x="240508" y="12302"/>
                  <a:pt x="212991" y="10715"/>
                </a:cubicBezTo>
                <a:cubicBezTo>
                  <a:pt x="185474" y="9128"/>
                  <a:pt x="156370" y="12303"/>
                  <a:pt x="120916" y="20240"/>
                </a:cubicBezTo>
                <a:cubicBezTo>
                  <a:pt x="85462" y="28177"/>
                  <a:pt x="-5555" y="89561"/>
                  <a:pt x="266" y="869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2D4056CD-8FD9-9DFA-1271-531155033B5C}"/>
              </a:ext>
            </a:extLst>
          </p:cNvPr>
          <p:cNvSpPr/>
          <p:nvPr/>
        </p:nvSpPr>
        <p:spPr>
          <a:xfrm>
            <a:off x="9889877" y="9213841"/>
            <a:ext cx="364110" cy="133571"/>
          </a:xfrm>
          <a:custGeom>
            <a:avLst/>
            <a:gdLst>
              <a:gd name="connsiteX0" fmla="*/ 248 w 364110"/>
              <a:gd name="connsiteY0" fmla="*/ 133359 h 133571"/>
              <a:gd name="connsiteX1" fmla="*/ 171698 w 364110"/>
              <a:gd name="connsiteY1" fmla="*/ 31759 h 133571"/>
              <a:gd name="connsiteX2" fmla="*/ 216148 w 364110"/>
              <a:gd name="connsiteY2" fmla="*/ 25409 h 133571"/>
              <a:gd name="connsiteX3" fmla="*/ 209798 w 364110"/>
              <a:gd name="connsiteY3" fmla="*/ 12709 h 133571"/>
              <a:gd name="connsiteX4" fmla="*/ 359023 w 364110"/>
              <a:gd name="connsiteY4" fmla="*/ 50809 h 133571"/>
              <a:gd name="connsiteX5" fmla="*/ 320923 w 364110"/>
              <a:gd name="connsiteY5" fmla="*/ 25409 h 133571"/>
              <a:gd name="connsiteX6" fmla="*/ 238373 w 364110"/>
              <a:gd name="connsiteY6" fmla="*/ 9 h 133571"/>
              <a:gd name="connsiteX7" fmla="*/ 146298 w 364110"/>
              <a:gd name="connsiteY7" fmla="*/ 22234 h 133571"/>
              <a:gd name="connsiteX8" fmla="*/ 165348 w 364110"/>
              <a:gd name="connsiteY8" fmla="*/ 6359 h 133571"/>
              <a:gd name="connsiteX9" fmla="*/ 133598 w 364110"/>
              <a:gd name="connsiteY9" fmla="*/ 57159 h 133571"/>
              <a:gd name="connsiteX10" fmla="*/ 248 w 364110"/>
              <a:gd name="connsiteY10" fmla="*/ 133359 h 13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4110" h="133571">
                <a:moveTo>
                  <a:pt x="248" y="133359"/>
                </a:moveTo>
                <a:cubicBezTo>
                  <a:pt x="6598" y="129126"/>
                  <a:pt x="135715" y="49751"/>
                  <a:pt x="171698" y="31759"/>
                </a:cubicBezTo>
                <a:cubicBezTo>
                  <a:pt x="207681" y="13767"/>
                  <a:pt x="216148" y="25409"/>
                  <a:pt x="216148" y="25409"/>
                </a:cubicBezTo>
                <a:cubicBezTo>
                  <a:pt x="222498" y="22234"/>
                  <a:pt x="185986" y="8476"/>
                  <a:pt x="209798" y="12709"/>
                </a:cubicBezTo>
                <a:cubicBezTo>
                  <a:pt x="233610" y="16942"/>
                  <a:pt x="340502" y="48692"/>
                  <a:pt x="359023" y="50809"/>
                </a:cubicBezTo>
                <a:cubicBezTo>
                  <a:pt x="377544" y="52926"/>
                  <a:pt x="341031" y="33876"/>
                  <a:pt x="320923" y="25409"/>
                </a:cubicBezTo>
                <a:cubicBezTo>
                  <a:pt x="300815" y="16942"/>
                  <a:pt x="267477" y="538"/>
                  <a:pt x="238373" y="9"/>
                </a:cubicBezTo>
                <a:cubicBezTo>
                  <a:pt x="209269" y="-520"/>
                  <a:pt x="146298" y="22234"/>
                  <a:pt x="146298" y="22234"/>
                </a:cubicBezTo>
                <a:cubicBezTo>
                  <a:pt x="134127" y="23292"/>
                  <a:pt x="167465" y="538"/>
                  <a:pt x="165348" y="6359"/>
                </a:cubicBezTo>
                <a:cubicBezTo>
                  <a:pt x="163231" y="12180"/>
                  <a:pt x="155823" y="37051"/>
                  <a:pt x="133598" y="57159"/>
                </a:cubicBezTo>
                <a:cubicBezTo>
                  <a:pt x="111373" y="77267"/>
                  <a:pt x="-6102" y="137592"/>
                  <a:pt x="248" y="1333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932BBA59-A51B-F732-6897-DCC648CF6F0F}"/>
              </a:ext>
            </a:extLst>
          </p:cNvPr>
          <p:cNvSpPr/>
          <p:nvPr/>
        </p:nvSpPr>
        <p:spPr>
          <a:xfrm>
            <a:off x="10438405" y="9087870"/>
            <a:ext cx="117151" cy="210874"/>
          </a:xfrm>
          <a:custGeom>
            <a:avLst/>
            <a:gdLst>
              <a:gd name="connsiteX0" fmla="*/ 115295 w 117151"/>
              <a:gd name="connsiteY0" fmla="*/ 2155 h 210874"/>
              <a:gd name="connsiteX1" fmla="*/ 995 w 117151"/>
              <a:gd name="connsiteY1" fmla="*/ 208530 h 210874"/>
              <a:gd name="connsiteX2" fmla="*/ 64495 w 117151"/>
              <a:gd name="connsiteY2" fmla="*/ 106930 h 210874"/>
              <a:gd name="connsiteX3" fmla="*/ 115295 w 117151"/>
              <a:gd name="connsiteY3" fmla="*/ 2155 h 21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51" h="210874">
                <a:moveTo>
                  <a:pt x="115295" y="2155"/>
                </a:moveTo>
                <a:cubicBezTo>
                  <a:pt x="104712" y="19088"/>
                  <a:pt x="9462" y="191068"/>
                  <a:pt x="995" y="208530"/>
                </a:cubicBezTo>
                <a:cubicBezTo>
                  <a:pt x="-7472" y="225992"/>
                  <a:pt x="40153" y="141326"/>
                  <a:pt x="64495" y="106930"/>
                </a:cubicBezTo>
                <a:cubicBezTo>
                  <a:pt x="88837" y="72534"/>
                  <a:pt x="125878" y="-14778"/>
                  <a:pt x="115295" y="2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3D398FA7-7C41-7A25-871C-A24A9893DAA3}"/>
              </a:ext>
            </a:extLst>
          </p:cNvPr>
          <p:cNvSpPr/>
          <p:nvPr/>
        </p:nvSpPr>
        <p:spPr>
          <a:xfrm>
            <a:off x="10334469" y="9239250"/>
            <a:ext cx="254156" cy="267122"/>
          </a:xfrm>
          <a:custGeom>
            <a:avLst/>
            <a:gdLst>
              <a:gd name="connsiteX0" fmla="*/ 254156 w 254156"/>
              <a:gd name="connsiteY0" fmla="*/ 0 h 267122"/>
              <a:gd name="connsiteX1" fmla="*/ 101756 w 254156"/>
              <a:gd name="connsiteY1" fmla="*/ 161925 h 267122"/>
              <a:gd name="connsiteX2" fmla="*/ 156 w 254156"/>
              <a:gd name="connsiteY2" fmla="*/ 266700 h 267122"/>
              <a:gd name="connsiteX3" fmla="*/ 123981 w 254156"/>
              <a:gd name="connsiteY3" fmla="*/ 123825 h 267122"/>
              <a:gd name="connsiteX4" fmla="*/ 76356 w 254156"/>
              <a:gd name="connsiteY4" fmla="*/ 161925 h 267122"/>
              <a:gd name="connsiteX5" fmla="*/ 254156 w 254156"/>
              <a:gd name="connsiteY5" fmla="*/ 0 h 267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156" h="267122">
                <a:moveTo>
                  <a:pt x="254156" y="0"/>
                </a:moveTo>
                <a:lnTo>
                  <a:pt x="101756" y="161925"/>
                </a:lnTo>
                <a:cubicBezTo>
                  <a:pt x="59423" y="206375"/>
                  <a:pt x="-3548" y="273050"/>
                  <a:pt x="156" y="266700"/>
                </a:cubicBezTo>
                <a:cubicBezTo>
                  <a:pt x="3860" y="260350"/>
                  <a:pt x="111281" y="141288"/>
                  <a:pt x="123981" y="123825"/>
                </a:cubicBezTo>
                <a:cubicBezTo>
                  <a:pt x="136681" y="106363"/>
                  <a:pt x="76356" y="161925"/>
                  <a:pt x="76356" y="161925"/>
                </a:cubicBezTo>
                <a:lnTo>
                  <a:pt x="254156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55540F10-8FB7-F476-E9F1-D61F7D2161EE}"/>
              </a:ext>
            </a:extLst>
          </p:cNvPr>
          <p:cNvSpPr/>
          <p:nvPr/>
        </p:nvSpPr>
        <p:spPr>
          <a:xfrm>
            <a:off x="9369417" y="8918450"/>
            <a:ext cx="244739" cy="468088"/>
          </a:xfrm>
          <a:custGeom>
            <a:avLst/>
            <a:gdLst>
              <a:gd name="connsiteX0" fmla="*/ 8 w 244739"/>
              <a:gd name="connsiteY0" fmla="*/ 125 h 468088"/>
              <a:gd name="connsiteX1" fmla="*/ 130183 w 244739"/>
              <a:gd name="connsiteY1" fmla="*/ 320800 h 468088"/>
              <a:gd name="connsiteX2" fmla="*/ 133358 w 244739"/>
              <a:gd name="connsiteY2" fmla="*/ 266825 h 468088"/>
              <a:gd name="connsiteX3" fmla="*/ 180983 w 244739"/>
              <a:gd name="connsiteY3" fmla="*/ 384300 h 468088"/>
              <a:gd name="connsiteX4" fmla="*/ 244483 w 244739"/>
              <a:gd name="connsiteY4" fmla="*/ 466850 h 468088"/>
              <a:gd name="connsiteX5" fmla="*/ 155583 w 244739"/>
              <a:gd name="connsiteY5" fmla="*/ 320800 h 468088"/>
              <a:gd name="connsiteX6" fmla="*/ 123833 w 244739"/>
              <a:gd name="connsiteY6" fmla="*/ 282700 h 468088"/>
              <a:gd name="connsiteX7" fmla="*/ 8 w 244739"/>
              <a:gd name="connsiteY7" fmla="*/ 125 h 468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739" h="468088">
                <a:moveTo>
                  <a:pt x="8" y="125"/>
                </a:moveTo>
                <a:cubicBezTo>
                  <a:pt x="1066" y="6475"/>
                  <a:pt x="107958" y="276350"/>
                  <a:pt x="130183" y="320800"/>
                </a:cubicBezTo>
                <a:cubicBezTo>
                  <a:pt x="152408" y="365250"/>
                  <a:pt x="124891" y="256242"/>
                  <a:pt x="133358" y="266825"/>
                </a:cubicBezTo>
                <a:cubicBezTo>
                  <a:pt x="141825" y="277408"/>
                  <a:pt x="162462" y="350963"/>
                  <a:pt x="180983" y="384300"/>
                </a:cubicBezTo>
                <a:cubicBezTo>
                  <a:pt x="199504" y="417638"/>
                  <a:pt x="248716" y="477433"/>
                  <a:pt x="244483" y="466850"/>
                </a:cubicBezTo>
                <a:cubicBezTo>
                  <a:pt x="240250" y="456267"/>
                  <a:pt x="175691" y="351492"/>
                  <a:pt x="155583" y="320800"/>
                </a:cubicBezTo>
                <a:cubicBezTo>
                  <a:pt x="135475" y="290108"/>
                  <a:pt x="147116" y="335088"/>
                  <a:pt x="123833" y="282700"/>
                </a:cubicBezTo>
                <a:cubicBezTo>
                  <a:pt x="100550" y="230313"/>
                  <a:pt x="-1050" y="-6225"/>
                  <a:pt x="8" y="1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5B33A145-04F0-CDE0-4421-9B29AAFA3B73}"/>
              </a:ext>
            </a:extLst>
          </p:cNvPr>
          <p:cNvSpPr/>
          <p:nvPr/>
        </p:nvSpPr>
        <p:spPr>
          <a:xfrm>
            <a:off x="9422568" y="8921000"/>
            <a:ext cx="78588" cy="265354"/>
          </a:xfrm>
          <a:custGeom>
            <a:avLst/>
            <a:gdLst>
              <a:gd name="connsiteX0" fmla="*/ 832 w 78588"/>
              <a:gd name="connsiteY0" fmla="*/ 750 h 265354"/>
              <a:gd name="connsiteX1" fmla="*/ 73857 w 78588"/>
              <a:gd name="connsiteY1" fmla="*/ 257925 h 265354"/>
              <a:gd name="connsiteX2" fmla="*/ 67507 w 78588"/>
              <a:gd name="connsiteY2" fmla="*/ 194425 h 265354"/>
              <a:gd name="connsiteX3" fmla="*/ 35757 w 78588"/>
              <a:gd name="connsiteY3" fmla="*/ 178550 h 265354"/>
              <a:gd name="connsiteX4" fmla="*/ 832 w 78588"/>
              <a:gd name="connsiteY4" fmla="*/ 750 h 26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588" h="265354">
                <a:moveTo>
                  <a:pt x="832" y="750"/>
                </a:moveTo>
                <a:cubicBezTo>
                  <a:pt x="7182" y="13979"/>
                  <a:pt x="62745" y="225646"/>
                  <a:pt x="73857" y="257925"/>
                </a:cubicBezTo>
                <a:cubicBezTo>
                  <a:pt x="84970" y="290204"/>
                  <a:pt x="73857" y="207654"/>
                  <a:pt x="67507" y="194425"/>
                </a:cubicBezTo>
                <a:cubicBezTo>
                  <a:pt x="61157" y="181196"/>
                  <a:pt x="45282" y="203950"/>
                  <a:pt x="35757" y="178550"/>
                </a:cubicBezTo>
                <a:cubicBezTo>
                  <a:pt x="26232" y="153150"/>
                  <a:pt x="-5518" y="-12479"/>
                  <a:pt x="832" y="7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980DC025-C053-5D39-4D3C-DF543E548860}"/>
              </a:ext>
            </a:extLst>
          </p:cNvPr>
          <p:cNvSpPr/>
          <p:nvPr/>
        </p:nvSpPr>
        <p:spPr>
          <a:xfrm>
            <a:off x="9777199" y="9422813"/>
            <a:ext cx="433946" cy="29171"/>
          </a:xfrm>
          <a:custGeom>
            <a:avLst/>
            <a:gdLst>
              <a:gd name="connsiteX0" fmla="*/ 1801 w 433946"/>
              <a:gd name="connsiteY0" fmla="*/ 587 h 29171"/>
              <a:gd name="connsiteX1" fmla="*/ 255801 w 433946"/>
              <a:gd name="connsiteY1" fmla="*/ 10112 h 29171"/>
              <a:gd name="connsiteX2" fmla="*/ 433601 w 433946"/>
              <a:gd name="connsiteY2" fmla="*/ 587 h 29171"/>
              <a:gd name="connsiteX3" fmla="*/ 211351 w 433946"/>
              <a:gd name="connsiteY3" fmla="*/ 29162 h 29171"/>
              <a:gd name="connsiteX4" fmla="*/ 144676 w 433946"/>
              <a:gd name="connsiteY4" fmla="*/ 3762 h 29171"/>
              <a:gd name="connsiteX5" fmla="*/ 1801 w 433946"/>
              <a:gd name="connsiteY5" fmla="*/ 587 h 2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946" h="29171">
                <a:moveTo>
                  <a:pt x="1801" y="587"/>
                </a:moveTo>
                <a:cubicBezTo>
                  <a:pt x="20322" y="1645"/>
                  <a:pt x="183834" y="10112"/>
                  <a:pt x="255801" y="10112"/>
                </a:cubicBezTo>
                <a:cubicBezTo>
                  <a:pt x="327768" y="10112"/>
                  <a:pt x="441009" y="-2588"/>
                  <a:pt x="433601" y="587"/>
                </a:cubicBezTo>
                <a:cubicBezTo>
                  <a:pt x="426193" y="3762"/>
                  <a:pt x="259505" y="28633"/>
                  <a:pt x="211351" y="29162"/>
                </a:cubicBezTo>
                <a:cubicBezTo>
                  <a:pt x="163197" y="29691"/>
                  <a:pt x="176426" y="7995"/>
                  <a:pt x="144676" y="3762"/>
                </a:cubicBezTo>
                <a:cubicBezTo>
                  <a:pt x="112926" y="-471"/>
                  <a:pt x="-16720" y="-471"/>
                  <a:pt x="1801" y="5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FFC7A49E-3350-10B4-951D-39F915BC29A4}"/>
              </a:ext>
            </a:extLst>
          </p:cNvPr>
          <p:cNvSpPr/>
          <p:nvPr/>
        </p:nvSpPr>
        <p:spPr>
          <a:xfrm>
            <a:off x="9959975" y="9467757"/>
            <a:ext cx="388687" cy="35018"/>
          </a:xfrm>
          <a:custGeom>
            <a:avLst/>
            <a:gdLst>
              <a:gd name="connsiteX0" fmla="*/ 0 w 388687"/>
              <a:gd name="connsiteY0" fmla="*/ 25493 h 35018"/>
              <a:gd name="connsiteX1" fmla="*/ 263525 w 388687"/>
              <a:gd name="connsiteY1" fmla="*/ 35018 h 35018"/>
              <a:gd name="connsiteX2" fmla="*/ 161925 w 388687"/>
              <a:gd name="connsiteY2" fmla="*/ 31843 h 35018"/>
              <a:gd name="connsiteX3" fmla="*/ 387350 w 388687"/>
              <a:gd name="connsiteY3" fmla="*/ 93 h 35018"/>
              <a:gd name="connsiteX4" fmla="*/ 254000 w 388687"/>
              <a:gd name="connsiteY4" fmla="*/ 22318 h 35018"/>
              <a:gd name="connsiteX5" fmla="*/ 222250 w 388687"/>
              <a:gd name="connsiteY5" fmla="*/ 28668 h 35018"/>
              <a:gd name="connsiteX6" fmla="*/ 0 w 388687"/>
              <a:gd name="connsiteY6" fmla="*/ 25493 h 3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8687" h="35018">
                <a:moveTo>
                  <a:pt x="0" y="25493"/>
                </a:moveTo>
                <a:lnTo>
                  <a:pt x="263525" y="35018"/>
                </a:lnTo>
                <a:lnTo>
                  <a:pt x="161925" y="31843"/>
                </a:lnTo>
                <a:cubicBezTo>
                  <a:pt x="182562" y="26022"/>
                  <a:pt x="372004" y="1680"/>
                  <a:pt x="387350" y="93"/>
                </a:cubicBezTo>
                <a:cubicBezTo>
                  <a:pt x="402696" y="-1495"/>
                  <a:pt x="281517" y="17556"/>
                  <a:pt x="254000" y="22318"/>
                </a:cubicBezTo>
                <a:cubicBezTo>
                  <a:pt x="226483" y="27080"/>
                  <a:pt x="260879" y="29726"/>
                  <a:pt x="222250" y="28668"/>
                </a:cubicBezTo>
                <a:cubicBezTo>
                  <a:pt x="183621" y="27610"/>
                  <a:pt x="102923" y="21789"/>
                  <a:pt x="0" y="254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2AD4A84C-1FFE-56CC-E595-E49DFAD6A8CC}"/>
              </a:ext>
            </a:extLst>
          </p:cNvPr>
          <p:cNvSpPr/>
          <p:nvPr/>
        </p:nvSpPr>
        <p:spPr>
          <a:xfrm>
            <a:off x="9648790" y="9391637"/>
            <a:ext cx="441522" cy="117488"/>
          </a:xfrm>
          <a:custGeom>
            <a:avLst/>
            <a:gdLst>
              <a:gd name="connsiteX0" fmla="*/ 35 w 441522"/>
              <a:gd name="connsiteY0" fmla="*/ 13 h 117488"/>
              <a:gd name="connsiteX1" fmla="*/ 155610 w 441522"/>
              <a:gd name="connsiteY1" fmla="*/ 76213 h 117488"/>
              <a:gd name="connsiteX2" fmla="*/ 381035 w 441522"/>
              <a:gd name="connsiteY2" fmla="*/ 79388 h 117488"/>
              <a:gd name="connsiteX3" fmla="*/ 301660 w 441522"/>
              <a:gd name="connsiteY3" fmla="*/ 85738 h 117488"/>
              <a:gd name="connsiteX4" fmla="*/ 441360 w 441522"/>
              <a:gd name="connsiteY4" fmla="*/ 117488 h 117488"/>
              <a:gd name="connsiteX5" fmla="*/ 327060 w 441522"/>
              <a:gd name="connsiteY5" fmla="*/ 85738 h 117488"/>
              <a:gd name="connsiteX6" fmla="*/ 206410 w 441522"/>
              <a:gd name="connsiteY6" fmla="*/ 82563 h 117488"/>
              <a:gd name="connsiteX7" fmla="*/ 174660 w 441522"/>
              <a:gd name="connsiteY7" fmla="*/ 60338 h 117488"/>
              <a:gd name="connsiteX8" fmla="*/ 168310 w 441522"/>
              <a:gd name="connsiteY8" fmla="*/ 69863 h 117488"/>
              <a:gd name="connsiteX9" fmla="*/ 35 w 441522"/>
              <a:gd name="connsiteY9" fmla="*/ 13 h 1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522" h="117488">
                <a:moveTo>
                  <a:pt x="35" y="13"/>
                </a:moveTo>
                <a:cubicBezTo>
                  <a:pt x="-2082" y="1071"/>
                  <a:pt x="92110" y="62984"/>
                  <a:pt x="155610" y="76213"/>
                </a:cubicBezTo>
                <a:cubicBezTo>
                  <a:pt x="219110" y="89442"/>
                  <a:pt x="356693" y="77801"/>
                  <a:pt x="381035" y="79388"/>
                </a:cubicBezTo>
                <a:cubicBezTo>
                  <a:pt x="405377" y="80976"/>
                  <a:pt x="291606" y="79388"/>
                  <a:pt x="301660" y="85738"/>
                </a:cubicBezTo>
                <a:cubicBezTo>
                  <a:pt x="311714" y="92088"/>
                  <a:pt x="437127" y="117488"/>
                  <a:pt x="441360" y="117488"/>
                </a:cubicBezTo>
                <a:cubicBezTo>
                  <a:pt x="445593" y="117488"/>
                  <a:pt x="366218" y="91559"/>
                  <a:pt x="327060" y="85738"/>
                </a:cubicBezTo>
                <a:cubicBezTo>
                  <a:pt x="287902" y="79917"/>
                  <a:pt x="231810" y="86796"/>
                  <a:pt x="206410" y="82563"/>
                </a:cubicBezTo>
                <a:cubicBezTo>
                  <a:pt x="181010" y="78330"/>
                  <a:pt x="181010" y="62455"/>
                  <a:pt x="174660" y="60338"/>
                </a:cubicBezTo>
                <a:cubicBezTo>
                  <a:pt x="168310" y="58221"/>
                  <a:pt x="197943" y="78859"/>
                  <a:pt x="168310" y="69863"/>
                </a:cubicBezTo>
                <a:cubicBezTo>
                  <a:pt x="138677" y="60867"/>
                  <a:pt x="2152" y="-1045"/>
                  <a:pt x="35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FDB5FEDF-D61E-265D-BBBA-459D1E3D9A5A}"/>
              </a:ext>
            </a:extLst>
          </p:cNvPr>
          <p:cNvSpPr/>
          <p:nvPr/>
        </p:nvSpPr>
        <p:spPr>
          <a:xfrm>
            <a:off x="9597368" y="9350324"/>
            <a:ext cx="613635" cy="197074"/>
          </a:xfrm>
          <a:custGeom>
            <a:avLst/>
            <a:gdLst>
              <a:gd name="connsiteX0" fmla="*/ 657 w 613635"/>
              <a:gd name="connsiteY0" fmla="*/ 51 h 197074"/>
              <a:gd name="connsiteX1" fmla="*/ 102257 w 613635"/>
              <a:gd name="connsiteY1" fmla="*/ 111176 h 197074"/>
              <a:gd name="connsiteX2" fmla="*/ 86382 w 613635"/>
              <a:gd name="connsiteY2" fmla="*/ 82601 h 197074"/>
              <a:gd name="connsiteX3" fmla="*/ 197507 w 613635"/>
              <a:gd name="connsiteY3" fmla="*/ 139751 h 197074"/>
              <a:gd name="connsiteX4" fmla="*/ 118132 w 613635"/>
              <a:gd name="connsiteY4" fmla="*/ 104826 h 197074"/>
              <a:gd name="connsiteX5" fmla="*/ 368957 w 613635"/>
              <a:gd name="connsiteY5" fmla="*/ 168326 h 197074"/>
              <a:gd name="connsiteX6" fmla="*/ 534057 w 613635"/>
              <a:gd name="connsiteY6" fmla="*/ 196901 h 197074"/>
              <a:gd name="connsiteX7" fmla="*/ 464207 w 613635"/>
              <a:gd name="connsiteY7" fmla="*/ 181026 h 197074"/>
              <a:gd name="connsiteX8" fmla="*/ 613432 w 613635"/>
              <a:gd name="connsiteY8" fmla="*/ 196901 h 197074"/>
              <a:gd name="connsiteX9" fmla="*/ 495957 w 613635"/>
              <a:gd name="connsiteY9" fmla="*/ 168326 h 197074"/>
              <a:gd name="connsiteX10" fmla="*/ 473732 w 613635"/>
              <a:gd name="connsiteY10" fmla="*/ 181026 h 197074"/>
              <a:gd name="connsiteX11" fmla="*/ 308632 w 613635"/>
              <a:gd name="connsiteY11" fmla="*/ 133401 h 197074"/>
              <a:gd name="connsiteX12" fmla="*/ 159407 w 613635"/>
              <a:gd name="connsiteY12" fmla="*/ 127051 h 197074"/>
              <a:gd name="connsiteX13" fmla="*/ 657 w 613635"/>
              <a:gd name="connsiteY13" fmla="*/ 51 h 197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13635" h="197074">
                <a:moveTo>
                  <a:pt x="657" y="51"/>
                </a:moveTo>
                <a:cubicBezTo>
                  <a:pt x="-8868" y="-2595"/>
                  <a:pt x="87969" y="97418"/>
                  <a:pt x="102257" y="111176"/>
                </a:cubicBezTo>
                <a:cubicBezTo>
                  <a:pt x="116545" y="124934"/>
                  <a:pt x="70507" y="77839"/>
                  <a:pt x="86382" y="82601"/>
                </a:cubicBezTo>
                <a:cubicBezTo>
                  <a:pt x="102257" y="87363"/>
                  <a:pt x="192215" y="136047"/>
                  <a:pt x="197507" y="139751"/>
                </a:cubicBezTo>
                <a:cubicBezTo>
                  <a:pt x="202799" y="143455"/>
                  <a:pt x="89557" y="100064"/>
                  <a:pt x="118132" y="104826"/>
                </a:cubicBezTo>
                <a:cubicBezTo>
                  <a:pt x="146707" y="109588"/>
                  <a:pt x="299636" y="152980"/>
                  <a:pt x="368957" y="168326"/>
                </a:cubicBezTo>
                <a:cubicBezTo>
                  <a:pt x="438278" y="183672"/>
                  <a:pt x="518182" y="194784"/>
                  <a:pt x="534057" y="196901"/>
                </a:cubicBezTo>
                <a:cubicBezTo>
                  <a:pt x="549932" y="199018"/>
                  <a:pt x="450978" y="181026"/>
                  <a:pt x="464207" y="181026"/>
                </a:cubicBezTo>
                <a:cubicBezTo>
                  <a:pt x="477436" y="181026"/>
                  <a:pt x="608140" y="199018"/>
                  <a:pt x="613432" y="196901"/>
                </a:cubicBezTo>
                <a:cubicBezTo>
                  <a:pt x="618724" y="194784"/>
                  <a:pt x="519240" y="170972"/>
                  <a:pt x="495957" y="168326"/>
                </a:cubicBezTo>
                <a:cubicBezTo>
                  <a:pt x="472674" y="165680"/>
                  <a:pt x="504953" y="186847"/>
                  <a:pt x="473732" y="181026"/>
                </a:cubicBezTo>
                <a:cubicBezTo>
                  <a:pt x="442511" y="175205"/>
                  <a:pt x="361019" y="142397"/>
                  <a:pt x="308632" y="133401"/>
                </a:cubicBezTo>
                <a:cubicBezTo>
                  <a:pt x="256245" y="124405"/>
                  <a:pt x="205444" y="143984"/>
                  <a:pt x="159407" y="127051"/>
                </a:cubicBezTo>
                <a:cubicBezTo>
                  <a:pt x="113370" y="110118"/>
                  <a:pt x="10182" y="2697"/>
                  <a:pt x="657" y="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4BE7F199-9D5F-CF81-E3E9-FDD42AACDFE1}"/>
              </a:ext>
            </a:extLst>
          </p:cNvPr>
          <p:cNvSpPr/>
          <p:nvPr/>
        </p:nvSpPr>
        <p:spPr>
          <a:xfrm>
            <a:off x="9473964" y="8975397"/>
            <a:ext cx="247894" cy="375105"/>
          </a:xfrm>
          <a:custGeom>
            <a:avLst/>
            <a:gdLst>
              <a:gd name="connsiteX0" fmla="*/ 236 w 247894"/>
              <a:gd name="connsiteY0" fmla="*/ 328 h 375105"/>
              <a:gd name="connsiteX1" fmla="*/ 120886 w 247894"/>
              <a:gd name="connsiteY1" fmla="*/ 171778 h 375105"/>
              <a:gd name="connsiteX2" fmla="*/ 130411 w 247894"/>
              <a:gd name="connsiteY2" fmla="*/ 143203 h 375105"/>
              <a:gd name="connsiteX3" fmla="*/ 171686 w 247894"/>
              <a:gd name="connsiteY3" fmla="*/ 222578 h 375105"/>
              <a:gd name="connsiteX4" fmla="*/ 209786 w 247894"/>
              <a:gd name="connsiteY4" fmla="*/ 327353 h 375105"/>
              <a:gd name="connsiteX5" fmla="*/ 200261 w 247894"/>
              <a:gd name="connsiteY5" fmla="*/ 289253 h 375105"/>
              <a:gd name="connsiteX6" fmla="*/ 247886 w 247894"/>
              <a:gd name="connsiteY6" fmla="*/ 374978 h 375105"/>
              <a:gd name="connsiteX7" fmla="*/ 203436 w 247894"/>
              <a:gd name="connsiteY7" fmla="*/ 305128 h 375105"/>
              <a:gd name="connsiteX8" fmla="*/ 124061 w 247894"/>
              <a:gd name="connsiteY8" fmla="*/ 174953 h 375105"/>
              <a:gd name="connsiteX9" fmla="*/ 178036 w 247894"/>
              <a:gd name="connsiteY9" fmla="*/ 216228 h 375105"/>
              <a:gd name="connsiteX10" fmla="*/ 92311 w 247894"/>
              <a:gd name="connsiteY10" fmla="*/ 130503 h 375105"/>
              <a:gd name="connsiteX11" fmla="*/ 236 w 247894"/>
              <a:gd name="connsiteY11" fmla="*/ 328 h 375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7894" h="375105">
                <a:moveTo>
                  <a:pt x="236" y="328"/>
                </a:moveTo>
                <a:cubicBezTo>
                  <a:pt x="4998" y="7207"/>
                  <a:pt x="99190" y="147965"/>
                  <a:pt x="120886" y="171778"/>
                </a:cubicBezTo>
                <a:cubicBezTo>
                  <a:pt x="142582" y="195591"/>
                  <a:pt x="121944" y="134736"/>
                  <a:pt x="130411" y="143203"/>
                </a:cubicBezTo>
                <a:cubicBezTo>
                  <a:pt x="138878" y="151670"/>
                  <a:pt x="158457" y="191886"/>
                  <a:pt x="171686" y="222578"/>
                </a:cubicBezTo>
                <a:cubicBezTo>
                  <a:pt x="184915" y="253270"/>
                  <a:pt x="205024" y="316241"/>
                  <a:pt x="209786" y="327353"/>
                </a:cubicBezTo>
                <a:cubicBezTo>
                  <a:pt x="214548" y="338465"/>
                  <a:pt x="193911" y="281316"/>
                  <a:pt x="200261" y="289253"/>
                </a:cubicBezTo>
                <a:cubicBezTo>
                  <a:pt x="206611" y="297190"/>
                  <a:pt x="247357" y="372332"/>
                  <a:pt x="247886" y="374978"/>
                </a:cubicBezTo>
                <a:cubicBezTo>
                  <a:pt x="248415" y="377624"/>
                  <a:pt x="224074" y="338466"/>
                  <a:pt x="203436" y="305128"/>
                </a:cubicBezTo>
                <a:cubicBezTo>
                  <a:pt x="182799" y="271791"/>
                  <a:pt x="128294" y="189770"/>
                  <a:pt x="124061" y="174953"/>
                </a:cubicBezTo>
                <a:cubicBezTo>
                  <a:pt x="119828" y="160136"/>
                  <a:pt x="183328" y="223636"/>
                  <a:pt x="178036" y="216228"/>
                </a:cubicBezTo>
                <a:cubicBezTo>
                  <a:pt x="172744" y="208820"/>
                  <a:pt x="120886" y="164370"/>
                  <a:pt x="92311" y="130503"/>
                </a:cubicBezTo>
                <a:cubicBezTo>
                  <a:pt x="63736" y="96636"/>
                  <a:pt x="-4526" y="-6551"/>
                  <a:pt x="236" y="3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E5CB8006-018B-9E1F-D3C2-318D026B1D75}"/>
              </a:ext>
            </a:extLst>
          </p:cNvPr>
          <p:cNvSpPr/>
          <p:nvPr/>
        </p:nvSpPr>
        <p:spPr>
          <a:xfrm>
            <a:off x="9490200" y="8969750"/>
            <a:ext cx="116804" cy="202750"/>
          </a:xfrm>
          <a:custGeom>
            <a:avLst/>
            <a:gdLst>
              <a:gd name="connsiteX0" fmla="*/ 3050 w 116804"/>
              <a:gd name="connsiteY0" fmla="*/ 2800 h 202750"/>
              <a:gd name="connsiteX1" fmla="*/ 111000 w 116804"/>
              <a:gd name="connsiteY1" fmla="*/ 193300 h 202750"/>
              <a:gd name="connsiteX2" fmla="*/ 95125 w 116804"/>
              <a:gd name="connsiteY2" fmla="*/ 164725 h 202750"/>
              <a:gd name="connsiteX3" fmla="*/ 34800 w 116804"/>
              <a:gd name="connsiteY3" fmla="*/ 85350 h 202750"/>
              <a:gd name="connsiteX4" fmla="*/ 3050 w 116804"/>
              <a:gd name="connsiteY4" fmla="*/ 2800 h 20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04" h="202750">
                <a:moveTo>
                  <a:pt x="3050" y="2800"/>
                </a:moveTo>
                <a:cubicBezTo>
                  <a:pt x="15750" y="20792"/>
                  <a:pt x="95654" y="166313"/>
                  <a:pt x="111000" y="193300"/>
                </a:cubicBezTo>
                <a:cubicBezTo>
                  <a:pt x="126346" y="220287"/>
                  <a:pt x="107825" y="182717"/>
                  <a:pt x="95125" y="164725"/>
                </a:cubicBezTo>
                <a:cubicBezTo>
                  <a:pt x="82425" y="146733"/>
                  <a:pt x="49088" y="112338"/>
                  <a:pt x="34800" y="85350"/>
                </a:cubicBezTo>
                <a:cubicBezTo>
                  <a:pt x="20513" y="58363"/>
                  <a:pt x="-9650" y="-15192"/>
                  <a:pt x="3050" y="28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A1E4165E-07DE-F1DC-4BCA-CAC801108A17}"/>
              </a:ext>
            </a:extLst>
          </p:cNvPr>
          <p:cNvSpPr/>
          <p:nvPr/>
        </p:nvSpPr>
        <p:spPr>
          <a:xfrm>
            <a:off x="9640339" y="9191609"/>
            <a:ext cx="237609" cy="169868"/>
          </a:xfrm>
          <a:custGeom>
            <a:avLst/>
            <a:gdLst>
              <a:gd name="connsiteX0" fmla="*/ 37061 w 237609"/>
              <a:gd name="connsiteY0" fmla="*/ 16 h 169868"/>
              <a:gd name="connsiteX1" fmla="*/ 27536 w 237609"/>
              <a:gd name="connsiteY1" fmla="*/ 73041 h 169868"/>
              <a:gd name="connsiteX2" fmla="*/ 40236 w 237609"/>
              <a:gd name="connsiteY2" fmla="*/ 142891 h 169868"/>
              <a:gd name="connsiteX3" fmla="*/ 52936 w 237609"/>
              <a:gd name="connsiteY3" fmla="*/ 152416 h 169868"/>
              <a:gd name="connsiteX4" fmla="*/ 97386 w 237609"/>
              <a:gd name="connsiteY4" fmla="*/ 130191 h 169868"/>
              <a:gd name="connsiteX5" fmla="*/ 81511 w 237609"/>
              <a:gd name="connsiteY5" fmla="*/ 168291 h 169868"/>
              <a:gd name="connsiteX6" fmla="*/ 233911 w 237609"/>
              <a:gd name="connsiteY6" fmla="*/ 66691 h 169868"/>
              <a:gd name="connsiteX7" fmla="*/ 179936 w 237609"/>
              <a:gd name="connsiteY7" fmla="*/ 120666 h 169868"/>
              <a:gd name="connsiteX8" fmla="*/ 62461 w 237609"/>
              <a:gd name="connsiteY8" fmla="*/ 168291 h 169868"/>
              <a:gd name="connsiteX9" fmla="*/ 46586 w 237609"/>
              <a:gd name="connsiteY9" fmla="*/ 146066 h 169868"/>
              <a:gd name="connsiteX10" fmla="*/ 2136 w 237609"/>
              <a:gd name="connsiteY10" fmla="*/ 76216 h 169868"/>
              <a:gd name="connsiteX11" fmla="*/ 8486 w 237609"/>
              <a:gd name="connsiteY11" fmla="*/ 79391 h 169868"/>
              <a:gd name="connsiteX12" fmla="*/ 37061 w 237609"/>
              <a:gd name="connsiteY12" fmla="*/ 16 h 16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7609" h="169868">
                <a:moveTo>
                  <a:pt x="37061" y="16"/>
                </a:moveTo>
                <a:cubicBezTo>
                  <a:pt x="40236" y="-1042"/>
                  <a:pt x="27007" y="49229"/>
                  <a:pt x="27536" y="73041"/>
                </a:cubicBezTo>
                <a:cubicBezTo>
                  <a:pt x="28065" y="96853"/>
                  <a:pt x="40236" y="142891"/>
                  <a:pt x="40236" y="142891"/>
                </a:cubicBezTo>
                <a:cubicBezTo>
                  <a:pt x="44469" y="156120"/>
                  <a:pt x="43411" y="154533"/>
                  <a:pt x="52936" y="152416"/>
                </a:cubicBezTo>
                <a:cubicBezTo>
                  <a:pt x="62461" y="150299"/>
                  <a:pt x="92624" y="127545"/>
                  <a:pt x="97386" y="130191"/>
                </a:cubicBezTo>
                <a:cubicBezTo>
                  <a:pt x="102148" y="132837"/>
                  <a:pt x="58757" y="178874"/>
                  <a:pt x="81511" y="168291"/>
                </a:cubicBezTo>
                <a:cubicBezTo>
                  <a:pt x="104265" y="157708"/>
                  <a:pt x="217507" y="74629"/>
                  <a:pt x="233911" y="66691"/>
                </a:cubicBezTo>
                <a:cubicBezTo>
                  <a:pt x="250315" y="58754"/>
                  <a:pt x="208511" y="103733"/>
                  <a:pt x="179936" y="120666"/>
                </a:cubicBezTo>
                <a:cubicBezTo>
                  <a:pt x="151361" y="137599"/>
                  <a:pt x="62461" y="168291"/>
                  <a:pt x="62461" y="168291"/>
                </a:cubicBezTo>
                <a:cubicBezTo>
                  <a:pt x="40236" y="172524"/>
                  <a:pt x="56640" y="161412"/>
                  <a:pt x="46586" y="146066"/>
                </a:cubicBezTo>
                <a:cubicBezTo>
                  <a:pt x="36532" y="130720"/>
                  <a:pt x="8486" y="87328"/>
                  <a:pt x="2136" y="76216"/>
                </a:cubicBezTo>
                <a:cubicBezTo>
                  <a:pt x="-4214" y="65104"/>
                  <a:pt x="5311" y="89445"/>
                  <a:pt x="8486" y="79391"/>
                </a:cubicBezTo>
                <a:cubicBezTo>
                  <a:pt x="11661" y="69337"/>
                  <a:pt x="33886" y="1074"/>
                  <a:pt x="37061" y="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E3D0F774-C4D0-4368-CF82-94FBE74BA080}"/>
              </a:ext>
            </a:extLst>
          </p:cNvPr>
          <p:cNvSpPr/>
          <p:nvPr/>
        </p:nvSpPr>
        <p:spPr>
          <a:xfrm>
            <a:off x="9797932" y="9216450"/>
            <a:ext cx="241695" cy="152994"/>
          </a:xfrm>
          <a:custGeom>
            <a:avLst/>
            <a:gdLst>
              <a:gd name="connsiteX0" fmla="*/ 118 w 241695"/>
              <a:gd name="connsiteY0" fmla="*/ 575 h 152994"/>
              <a:gd name="connsiteX1" fmla="*/ 111243 w 241695"/>
              <a:gd name="connsiteY1" fmla="*/ 86300 h 152994"/>
              <a:gd name="connsiteX2" fmla="*/ 184268 w 241695"/>
              <a:gd name="connsiteY2" fmla="*/ 152975 h 152994"/>
              <a:gd name="connsiteX3" fmla="*/ 165218 w 241695"/>
              <a:gd name="connsiteY3" fmla="*/ 92650 h 152994"/>
              <a:gd name="connsiteX4" fmla="*/ 241418 w 241695"/>
              <a:gd name="connsiteY4" fmla="*/ 38675 h 152994"/>
              <a:gd name="connsiteX5" fmla="*/ 133468 w 241695"/>
              <a:gd name="connsiteY5" fmla="*/ 48200 h 152994"/>
              <a:gd name="connsiteX6" fmla="*/ 118 w 241695"/>
              <a:gd name="connsiteY6" fmla="*/ 575 h 15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5" h="152994">
                <a:moveTo>
                  <a:pt x="118" y="575"/>
                </a:moveTo>
                <a:cubicBezTo>
                  <a:pt x="-3586" y="6925"/>
                  <a:pt x="80551" y="60900"/>
                  <a:pt x="111243" y="86300"/>
                </a:cubicBezTo>
                <a:cubicBezTo>
                  <a:pt x="141935" y="111700"/>
                  <a:pt x="175272" y="151917"/>
                  <a:pt x="184268" y="152975"/>
                </a:cubicBezTo>
                <a:cubicBezTo>
                  <a:pt x="193264" y="154033"/>
                  <a:pt x="155693" y="111700"/>
                  <a:pt x="165218" y="92650"/>
                </a:cubicBezTo>
                <a:cubicBezTo>
                  <a:pt x="174743" y="73600"/>
                  <a:pt x="246710" y="46083"/>
                  <a:pt x="241418" y="38675"/>
                </a:cubicBezTo>
                <a:cubicBezTo>
                  <a:pt x="236126" y="31267"/>
                  <a:pt x="172626" y="54021"/>
                  <a:pt x="133468" y="48200"/>
                </a:cubicBezTo>
                <a:cubicBezTo>
                  <a:pt x="94310" y="42379"/>
                  <a:pt x="3822" y="-5775"/>
                  <a:pt x="118" y="5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43550A9D-AFF3-3D92-4941-42B46AE30792}"/>
              </a:ext>
            </a:extLst>
          </p:cNvPr>
          <p:cNvSpPr/>
          <p:nvPr/>
        </p:nvSpPr>
        <p:spPr>
          <a:xfrm>
            <a:off x="9385157" y="8895941"/>
            <a:ext cx="521198" cy="353999"/>
          </a:xfrm>
          <a:custGeom>
            <a:avLst/>
            <a:gdLst>
              <a:gd name="connsiteX0" fmla="*/ 143 w 521198"/>
              <a:gd name="connsiteY0" fmla="*/ 409 h 353999"/>
              <a:gd name="connsiteX1" fmla="*/ 238268 w 521198"/>
              <a:gd name="connsiteY1" fmla="*/ 149634 h 353999"/>
              <a:gd name="connsiteX2" fmla="*/ 244618 w 521198"/>
              <a:gd name="connsiteY2" fmla="*/ 117884 h 353999"/>
              <a:gd name="connsiteX3" fmla="*/ 317643 w 521198"/>
              <a:gd name="connsiteY3" fmla="*/ 229009 h 353999"/>
              <a:gd name="connsiteX4" fmla="*/ 514493 w 521198"/>
              <a:gd name="connsiteY4" fmla="*/ 349659 h 353999"/>
              <a:gd name="connsiteX5" fmla="*/ 457343 w 521198"/>
              <a:gd name="connsiteY5" fmla="*/ 311559 h 353999"/>
              <a:gd name="connsiteX6" fmla="*/ 282718 w 521198"/>
              <a:gd name="connsiteY6" fmla="*/ 162334 h 353999"/>
              <a:gd name="connsiteX7" fmla="*/ 241443 w 521198"/>
              <a:gd name="connsiteY7" fmla="*/ 121059 h 353999"/>
              <a:gd name="connsiteX8" fmla="*/ 203343 w 521198"/>
              <a:gd name="connsiteY8" fmla="*/ 105184 h 353999"/>
              <a:gd name="connsiteX9" fmla="*/ 143 w 521198"/>
              <a:gd name="connsiteY9" fmla="*/ 409 h 35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1198" h="353999">
                <a:moveTo>
                  <a:pt x="143" y="409"/>
                </a:moveTo>
                <a:cubicBezTo>
                  <a:pt x="5964" y="7817"/>
                  <a:pt x="197522" y="130055"/>
                  <a:pt x="238268" y="149634"/>
                </a:cubicBezTo>
                <a:cubicBezTo>
                  <a:pt x="279014" y="169213"/>
                  <a:pt x="231389" y="104655"/>
                  <a:pt x="244618" y="117884"/>
                </a:cubicBezTo>
                <a:cubicBezTo>
                  <a:pt x="257847" y="131113"/>
                  <a:pt x="272664" y="190380"/>
                  <a:pt x="317643" y="229009"/>
                </a:cubicBezTo>
                <a:cubicBezTo>
                  <a:pt x="362622" y="267638"/>
                  <a:pt x="491210" y="335901"/>
                  <a:pt x="514493" y="349659"/>
                </a:cubicBezTo>
                <a:cubicBezTo>
                  <a:pt x="537776" y="363417"/>
                  <a:pt x="495972" y="342780"/>
                  <a:pt x="457343" y="311559"/>
                </a:cubicBezTo>
                <a:cubicBezTo>
                  <a:pt x="418714" y="280338"/>
                  <a:pt x="318701" y="194084"/>
                  <a:pt x="282718" y="162334"/>
                </a:cubicBezTo>
                <a:cubicBezTo>
                  <a:pt x="246735" y="130584"/>
                  <a:pt x="254672" y="130584"/>
                  <a:pt x="241443" y="121059"/>
                </a:cubicBezTo>
                <a:cubicBezTo>
                  <a:pt x="228214" y="111534"/>
                  <a:pt x="239326" y="122117"/>
                  <a:pt x="203343" y="105184"/>
                </a:cubicBezTo>
                <a:cubicBezTo>
                  <a:pt x="167360" y="88251"/>
                  <a:pt x="-5678" y="-6999"/>
                  <a:pt x="143" y="4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C5BB850B-9CDA-A1F0-15A3-133C0CB8B506}"/>
              </a:ext>
            </a:extLst>
          </p:cNvPr>
          <p:cNvSpPr/>
          <p:nvPr/>
        </p:nvSpPr>
        <p:spPr>
          <a:xfrm>
            <a:off x="8797925" y="8470900"/>
            <a:ext cx="593168" cy="430156"/>
          </a:xfrm>
          <a:custGeom>
            <a:avLst/>
            <a:gdLst>
              <a:gd name="connsiteX0" fmla="*/ 0 w 593168"/>
              <a:gd name="connsiteY0" fmla="*/ 0 h 430156"/>
              <a:gd name="connsiteX1" fmla="*/ 387350 w 593168"/>
              <a:gd name="connsiteY1" fmla="*/ 295275 h 430156"/>
              <a:gd name="connsiteX2" fmla="*/ 371475 w 593168"/>
              <a:gd name="connsiteY2" fmla="*/ 257175 h 430156"/>
              <a:gd name="connsiteX3" fmla="*/ 590550 w 593168"/>
              <a:gd name="connsiteY3" fmla="*/ 428625 h 430156"/>
              <a:gd name="connsiteX4" fmla="*/ 479425 w 593168"/>
              <a:gd name="connsiteY4" fmla="*/ 333375 h 430156"/>
              <a:gd name="connsiteX5" fmla="*/ 288925 w 593168"/>
              <a:gd name="connsiteY5" fmla="*/ 196850 h 430156"/>
              <a:gd name="connsiteX6" fmla="*/ 0 w 593168"/>
              <a:gd name="connsiteY6" fmla="*/ 0 h 43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3168" h="430156">
                <a:moveTo>
                  <a:pt x="0" y="0"/>
                </a:moveTo>
                <a:cubicBezTo>
                  <a:pt x="162719" y="126206"/>
                  <a:pt x="325438" y="252413"/>
                  <a:pt x="387350" y="295275"/>
                </a:cubicBezTo>
                <a:cubicBezTo>
                  <a:pt x="449263" y="338138"/>
                  <a:pt x="337608" y="234950"/>
                  <a:pt x="371475" y="257175"/>
                </a:cubicBezTo>
                <a:cubicBezTo>
                  <a:pt x="405342" y="279400"/>
                  <a:pt x="572558" y="415925"/>
                  <a:pt x="590550" y="428625"/>
                </a:cubicBezTo>
                <a:cubicBezTo>
                  <a:pt x="608542" y="441325"/>
                  <a:pt x="529696" y="372004"/>
                  <a:pt x="479425" y="333375"/>
                </a:cubicBezTo>
                <a:cubicBezTo>
                  <a:pt x="429154" y="294746"/>
                  <a:pt x="288925" y="196850"/>
                  <a:pt x="288925" y="1968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F53AB29-79BD-E94C-D9D4-F55B6C5F213A}"/>
              </a:ext>
            </a:extLst>
          </p:cNvPr>
          <p:cNvSpPr/>
          <p:nvPr/>
        </p:nvSpPr>
        <p:spPr>
          <a:xfrm>
            <a:off x="9370702" y="7847304"/>
            <a:ext cx="706791" cy="240505"/>
          </a:xfrm>
          <a:custGeom>
            <a:avLst/>
            <a:gdLst>
              <a:gd name="connsiteX0" fmla="*/ 74923 w 706791"/>
              <a:gd name="connsiteY0" fmla="*/ 26696 h 240505"/>
              <a:gd name="connsiteX1" fmla="*/ 608323 w 706791"/>
              <a:gd name="connsiteY1" fmla="*/ 233071 h 240505"/>
              <a:gd name="connsiteX2" fmla="*/ 573398 w 706791"/>
              <a:gd name="connsiteY2" fmla="*/ 198146 h 240505"/>
              <a:gd name="connsiteX3" fmla="*/ 706748 w 706791"/>
              <a:gd name="connsiteY3" fmla="*/ 229896 h 240505"/>
              <a:gd name="connsiteX4" fmla="*/ 557523 w 706791"/>
              <a:gd name="connsiteY4" fmla="*/ 194971 h 240505"/>
              <a:gd name="connsiteX5" fmla="*/ 382898 w 706791"/>
              <a:gd name="connsiteY5" fmla="*/ 144171 h 240505"/>
              <a:gd name="connsiteX6" fmla="*/ 271773 w 706791"/>
              <a:gd name="connsiteY6" fmla="*/ 93371 h 240505"/>
              <a:gd name="connsiteX7" fmla="*/ 303523 w 706791"/>
              <a:gd name="connsiteY7" fmla="*/ 102896 h 240505"/>
              <a:gd name="connsiteX8" fmla="*/ 27298 w 706791"/>
              <a:gd name="connsiteY8" fmla="*/ 10821 h 240505"/>
              <a:gd name="connsiteX9" fmla="*/ 74923 w 706791"/>
              <a:gd name="connsiteY9" fmla="*/ 26696 h 24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791" h="240505">
                <a:moveTo>
                  <a:pt x="74923" y="26696"/>
                </a:moveTo>
                <a:lnTo>
                  <a:pt x="608323" y="233071"/>
                </a:lnTo>
                <a:cubicBezTo>
                  <a:pt x="691402" y="261646"/>
                  <a:pt x="556994" y="198675"/>
                  <a:pt x="573398" y="198146"/>
                </a:cubicBezTo>
                <a:cubicBezTo>
                  <a:pt x="589802" y="197617"/>
                  <a:pt x="709394" y="230425"/>
                  <a:pt x="706748" y="229896"/>
                </a:cubicBezTo>
                <a:cubicBezTo>
                  <a:pt x="704102" y="229367"/>
                  <a:pt x="611498" y="209259"/>
                  <a:pt x="557523" y="194971"/>
                </a:cubicBezTo>
                <a:cubicBezTo>
                  <a:pt x="503548" y="180684"/>
                  <a:pt x="430523" y="161104"/>
                  <a:pt x="382898" y="144171"/>
                </a:cubicBezTo>
                <a:cubicBezTo>
                  <a:pt x="335273" y="127238"/>
                  <a:pt x="285002" y="100250"/>
                  <a:pt x="271773" y="93371"/>
                </a:cubicBezTo>
                <a:cubicBezTo>
                  <a:pt x="258544" y="86492"/>
                  <a:pt x="303523" y="102896"/>
                  <a:pt x="303523" y="102896"/>
                </a:cubicBezTo>
                <a:lnTo>
                  <a:pt x="27298" y="10821"/>
                </a:lnTo>
                <a:cubicBezTo>
                  <a:pt x="-9744" y="-1879"/>
                  <a:pt x="-21914" y="-10346"/>
                  <a:pt x="74923" y="266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A2A0FC48-ABC5-CF06-A376-3417AD9E128A}"/>
              </a:ext>
            </a:extLst>
          </p:cNvPr>
          <p:cNvSpPr/>
          <p:nvPr/>
        </p:nvSpPr>
        <p:spPr>
          <a:xfrm>
            <a:off x="8501987" y="8263970"/>
            <a:ext cx="264472" cy="196428"/>
          </a:xfrm>
          <a:custGeom>
            <a:avLst/>
            <a:gdLst>
              <a:gd name="connsiteX0" fmla="*/ 663 w 264472"/>
              <a:gd name="connsiteY0" fmla="*/ 555 h 196428"/>
              <a:gd name="connsiteX1" fmla="*/ 254663 w 264472"/>
              <a:gd name="connsiteY1" fmla="*/ 191055 h 196428"/>
              <a:gd name="connsiteX2" fmla="*/ 203863 w 264472"/>
              <a:gd name="connsiteY2" fmla="*/ 137080 h 196428"/>
              <a:gd name="connsiteX3" fmla="*/ 124488 w 264472"/>
              <a:gd name="connsiteY3" fmla="*/ 64055 h 196428"/>
              <a:gd name="connsiteX4" fmla="*/ 178463 w 264472"/>
              <a:gd name="connsiteY4" fmla="*/ 130730 h 196428"/>
              <a:gd name="connsiteX5" fmla="*/ 663 w 264472"/>
              <a:gd name="connsiteY5" fmla="*/ 555 h 19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472" h="196428">
                <a:moveTo>
                  <a:pt x="663" y="555"/>
                </a:moveTo>
                <a:cubicBezTo>
                  <a:pt x="13363" y="10609"/>
                  <a:pt x="220796" y="168301"/>
                  <a:pt x="254663" y="191055"/>
                </a:cubicBezTo>
                <a:cubicBezTo>
                  <a:pt x="288530" y="213809"/>
                  <a:pt x="225559" y="158247"/>
                  <a:pt x="203863" y="137080"/>
                </a:cubicBezTo>
                <a:cubicBezTo>
                  <a:pt x="182167" y="115913"/>
                  <a:pt x="128721" y="65113"/>
                  <a:pt x="124488" y="64055"/>
                </a:cubicBezTo>
                <a:cubicBezTo>
                  <a:pt x="120255" y="62997"/>
                  <a:pt x="195396" y="141313"/>
                  <a:pt x="178463" y="130730"/>
                </a:cubicBezTo>
                <a:cubicBezTo>
                  <a:pt x="161530" y="120147"/>
                  <a:pt x="-12037" y="-9499"/>
                  <a:pt x="663" y="5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138438E3-8471-02F8-F387-CEC7A4D1B256}"/>
              </a:ext>
            </a:extLst>
          </p:cNvPr>
          <p:cNvSpPr/>
          <p:nvPr/>
        </p:nvSpPr>
        <p:spPr>
          <a:xfrm>
            <a:off x="8952832" y="7661155"/>
            <a:ext cx="460556" cy="201854"/>
          </a:xfrm>
          <a:custGeom>
            <a:avLst/>
            <a:gdLst>
              <a:gd name="connsiteX0" fmla="*/ 668 w 460556"/>
              <a:gd name="connsiteY0" fmla="*/ 120 h 201854"/>
              <a:gd name="connsiteX1" fmla="*/ 441993 w 460556"/>
              <a:gd name="connsiteY1" fmla="*/ 190620 h 201854"/>
              <a:gd name="connsiteX2" fmla="*/ 343568 w 460556"/>
              <a:gd name="connsiteY2" fmla="*/ 162045 h 201854"/>
              <a:gd name="connsiteX3" fmla="*/ 668 w 460556"/>
              <a:gd name="connsiteY3" fmla="*/ 120 h 20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556" h="201854">
                <a:moveTo>
                  <a:pt x="668" y="120"/>
                </a:moveTo>
                <a:cubicBezTo>
                  <a:pt x="17072" y="4883"/>
                  <a:pt x="384843" y="163633"/>
                  <a:pt x="441993" y="190620"/>
                </a:cubicBezTo>
                <a:cubicBezTo>
                  <a:pt x="499143" y="217607"/>
                  <a:pt x="412360" y="191149"/>
                  <a:pt x="343568" y="162045"/>
                </a:cubicBezTo>
                <a:cubicBezTo>
                  <a:pt x="274776" y="132941"/>
                  <a:pt x="-15736" y="-4643"/>
                  <a:pt x="668" y="1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4A69BD49-29CC-ABD9-6ED3-682694CFEA7D}"/>
              </a:ext>
            </a:extLst>
          </p:cNvPr>
          <p:cNvSpPr/>
          <p:nvPr/>
        </p:nvSpPr>
        <p:spPr>
          <a:xfrm>
            <a:off x="8594455" y="7530780"/>
            <a:ext cx="454474" cy="165426"/>
          </a:xfrm>
          <a:custGeom>
            <a:avLst/>
            <a:gdLst>
              <a:gd name="connsiteX0" fmla="*/ 270 w 454474"/>
              <a:gd name="connsiteY0" fmla="*/ 320 h 165426"/>
              <a:gd name="connsiteX1" fmla="*/ 311420 w 454474"/>
              <a:gd name="connsiteY1" fmla="*/ 124145 h 165426"/>
              <a:gd name="connsiteX2" fmla="*/ 454295 w 454474"/>
              <a:gd name="connsiteY2" fmla="*/ 165420 h 165426"/>
              <a:gd name="connsiteX3" fmla="*/ 286020 w 454474"/>
              <a:gd name="connsiteY3" fmla="*/ 127320 h 165426"/>
              <a:gd name="connsiteX4" fmla="*/ 333645 w 454474"/>
              <a:gd name="connsiteY4" fmla="*/ 124145 h 165426"/>
              <a:gd name="connsiteX5" fmla="*/ 257445 w 454474"/>
              <a:gd name="connsiteY5" fmla="*/ 89220 h 165426"/>
              <a:gd name="connsiteX6" fmla="*/ 270 w 454474"/>
              <a:gd name="connsiteY6" fmla="*/ 320 h 165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4474" h="165426">
                <a:moveTo>
                  <a:pt x="270" y="320"/>
                </a:moveTo>
                <a:cubicBezTo>
                  <a:pt x="9266" y="6141"/>
                  <a:pt x="235749" y="96628"/>
                  <a:pt x="311420" y="124145"/>
                </a:cubicBezTo>
                <a:cubicBezTo>
                  <a:pt x="387091" y="151662"/>
                  <a:pt x="458528" y="164891"/>
                  <a:pt x="454295" y="165420"/>
                </a:cubicBezTo>
                <a:cubicBezTo>
                  <a:pt x="450062" y="165949"/>
                  <a:pt x="306128" y="134199"/>
                  <a:pt x="286020" y="127320"/>
                </a:cubicBezTo>
                <a:cubicBezTo>
                  <a:pt x="265912" y="120441"/>
                  <a:pt x="338407" y="130495"/>
                  <a:pt x="333645" y="124145"/>
                </a:cubicBezTo>
                <a:cubicBezTo>
                  <a:pt x="328883" y="117795"/>
                  <a:pt x="305599" y="108799"/>
                  <a:pt x="257445" y="89220"/>
                </a:cubicBezTo>
                <a:cubicBezTo>
                  <a:pt x="209291" y="69641"/>
                  <a:pt x="-8726" y="-5501"/>
                  <a:pt x="270" y="3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3F21A5B3-F4F2-4E2D-C1B0-DB845897A12E}"/>
              </a:ext>
            </a:extLst>
          </p:cNvPr>
          <p:cNvSpPr/>
          <p:nvPr/>
        </p:nvSpPr>
        <p:spPr>
          <a:xfrm>
            <a:off x="8254746" y="8083425"/>
            <a:ext cx="305147" cy="222377"/>
          </a:xfrm>
          <a:custGeom>
            <a:avLst/>
            <a:gdLst>
              <a:gd name="connsiteX0" fmla="*/ 254 w 305147"/>
              <a:gd name="connsiteY0" fmla="*/ 125 h 222377"/>
              <a:gd name="connsiteX1" fmla="*/ 200279 w 305147"/>
              <a:gd name="connsiteY1" fmla="*/ 136650 h 222377"/>
              <a:gd name="connsiteX2" fmla="*/ 305054 w 305147"/>
              <a:gd name="connsiteY2" fmla="*/ 222375 h 222377"/>
              <a:gd name="connsiteX3" fmla="*/ 219329 w 305147"/>
              <a:gd name="connsiteY3" fmla="*/ 139825 h 222377"/>
              <a:gd name="connsiteX4" fmla="*/ 244729 w 305147"/>
              <a:gd name="connsiteY4" fmla="*/ 162050 h 222377"/>
              <a:gd name="connsiteX5" fmla="*/ 254 w 305147"/>
              <a:gd name="connsiteY5" fmla="*/ 125 h 222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47" h="222377">
                <a:moveTo>
                  <a:pt x="254" y="125"/>
                </a:moveTo>
                <a:cubicBezTo>
                  <a:pt x="-7154" y="-4108"/>
                  <a:pt x="149479" y="99608"/>
                  <a:pt x="200279" y="136650"/>
                </a:cubicBezTo>
                <a:cubicBezTo>
                  <a:pt x="251079" y="173692"/>
                  <a:pt x="301879" y="221846"/>
                  <a:pt x="305054" y="222375"/>
                </a:cubicBezTo>
                <a:cubicBezTo>
                  <a:pt x="308229" y="222904"/>
                  <a:pt x="229383" y="149879"/>
                  <a:pt x="219329" y="139825"/>
                </a:cubicBezTo>
                <a:cubicBezTo>
                  <a:pt x="209275" y="129771"/>
                  <a:pt x="278596" y="184275"/>
                  <a:pt x="244729" y="162050"/>
                </a:cubicBezTo>
                <a:lnTo>
                  <a:pt x="254" y="12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772F3424-D985-A435-4179-CADB1454617B}"/>
              </a:ext>
            </a:extLst>
          </p:cNvPr>
          <p:cNvSpPr/>
          <p:nvPr/>
        </p:nvSpPr>
        <p:spPr>
          <a:xfrm>
            <a:off x="7994647" y="7950191"/>
            <a:ext cx="377762" cy="227914"/>
          </a:xfrm>
          <a:custGeom>
            <a:avLst/>
            <a:gdLst>
              <a:gd name="connsiteX0" fmla="*/ 3 w 377762"/>
              <a:gd name="connsiteY0" fmla="*/ 9 h 227914"/>
              <a:gd name="connsiteX1" fmla="*/ 247653 w 377762"/>
              <a:gd name="connsiteY1" fmla="*/ 111134 h 227914"/>
              <a:gd name="connsiteX2" fmla="*/ 228603 w 377762"/>
              <a:gd name="connsiteY2" fmla="*/ 101609 h 227914"/>
              <a:gd name="connsiteX3" fmla="*/ 374653 w 377762"/>
              <a:gd name="connsiteY3" fmla="*/ 225434 h 227914"/>
              <a:gd name="connsiteX4" fmla="*/ 323853 w 377762"/>
              <a:gd name="connsiteY4" fmla="*/ 177809 h 227914"/>
              <a:gd name="connsiteX5" fmla="*/ 269878 w 377762"/>
              <a:gd name="connsiteY5" fmla="*/ 98434 h 227914"/>
              <a:gd name="connsiteX6" fmla="*/ 254003 w 377762"/>
              <a:gd name="connsiteY6" fmla="*/ 104784 h 227914"/>
              <a:gd name="connsiteX7" fmla="*/ 3 w 377762"/>
              <a:gd name="connsiteY7" fmla="*/ 9 h 22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7762" h="227914">
                <a:moveTo>
                  <a:pt x="3" y="9"/>
                </a:moveTo>
                <a:cubicBezTo>
                  <a:pt x="-1055" y="1067"/>
                  <a:pt x="209553" y="94201"/>
                  <a:pt x="247653" y="111134"/>
                </a:cubicBezTo>
                <a:cubicBezTo>
                  <a:pt x="285753" y="128067"/>
                  <a:pt x="207437" y="82559"/>
                  <a:pt x="228603" y="101609"/>
                </a:cubicBezTo>
                <a:cubicBezTo>
                  <a:pt x="249769" y="120659"/>
                  <a:pt x="358778" y="212734"/>
                  <a:pt x="374653" y="225434"/>
                </a:cubicBezTo>
                <a:cubicBezTo>
                  <a:pt x="390528" y="238134"/>
                  <a:pt x="341315" y="198976"/>
                  <a:pt x="323853" y="177809"/>
                </a:cubicBezTo>
                <a:cubicBezTo>
                  <a:pt x="306391" y="156642"/>
                  <a:pt x="281520" y="110605"/>
                  <a:pt x="269878" y="98434"/>
                </a:cubicBezTo>
                <a:cubicBezTo>
                  <a:pt x="258236" y="86263"/>
                  <a:pt x="293690" y="120659"/>
                  <a:pt x="254003" y="104784"/>
                </a:cubicBezTo>
                <a:cubicBezTo>
                  <a:pt x="214316" y="88909"/>
                  <a:pt x="1061" y="-1049"/>
                  <a:pt x="3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48FA1EE3-0C2B-12C6-FE60-E4A110C069D3}"/>
              </a:ext>
            </a:extLst>
          </p:cNvPr>
          <p:cNvSpPr/>
          <p:nvPr/>
        </p:nvSpPr>
        <p:spPr>
          <a:xfrm>
            <a:off x="7895509" y="7896094"/>
            <a:ext cx="704640" cy="461605"/>
          </a:xfrm>
          <a:custGeom>
            <a:avLst/>
            <a:gdLst>
              <a:gd name="connsiteX0" fmla="*/ 716 w 704640"/>
              <a:gd name="connsiteY0" fmla="*/ 131 h 461605"/>
              <a:gd name="connsiteX1" fmla="*/ 242016 w 704640"/>
              <a:gd name="connsiteY1" fmla="*/ 139831 h 461605"/>
              <a:gd name="connsiteX2" fmla="*/ 219791 w 704640"/>
              <a:gd name="connsiteY2" fmla="*/ 111256 h 461605"/>
              <a:gd name="connsiteX3" fmla="*/ 369016 w 704640"/>
              <a:gd name="connsiteY3" fmla="*/ 225556 h 461605"/>
              <a:gd name="connsiteX4" fmla="*/ 349966 w 704640"/>
              <a:gd name="connsiteY4" fmla="*/ 193806 h 461605"/>
              <a:gd name="connsiteX5" fmla="*/ 578566 w 704640"/>
              <a:gd name="connsiteY5" fmla="*/ 358906 h 461605"/>
              <a:gd name="connsiteX6" fmla="*/ 702391 w 704640"/>
              <a:gd name="connsiteY6" fmla="*/ 460506 h 461605"/>
              <a:gd name="connsiteX7" fmla="*/ 632541 w 704640"/>
              <a:gd name="connsiteY7" fmla="*/ 397006 h 461605"/>
              <a:gd name="connsiteX8" fmla="*/ 330916 w 704640"/>
              <a:gd name="connsiteY8" fmla="*/ 168406 h 461605"/>
              <a:gd name="connsiteX9" fmla="*/ 716 w 704640"/>
              <a:gd name="connsiteY9" fmla="*/ 131 h 46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4640" h="461605">
                <a:moveTo>
                  <a:pt x="716" y="131"/>
                </a:moveTo>
                <a:cubicBezTo>
                  <a:pt x="-14101" y="-4632"/>
                  <a:pt x="205504" y="121310"/>
                  <a:pt x="242016" y="139831"/>
                </a:cubicBezTo>
                <a:cubicBezTo>
                  <a:pt x="278529" y="158352"/>
                  <a:pt x="198624" y="96969"/>
                  <a:pt x="219791" y="111256"/>
                </a:cubicBezTo>
                <a:cubicBezTo>
                  <a:pt x="240958" y="125544"/>
                  <a:pt x="347320" y="211798"/>
                  <a:pt x="369016" y="225556"/>
                </a:cubicBezTo>
                <a:cubicBezTo>
                  <a:pt x="390712" y="239314"/>
                  <a:pt x="315041" y="171581"/>
                  <a:pt x="349966" y="193806"/>
                </a:cubicBezTo>
                <a:cubicBezTo>
                  <a:pt x="384891" y="216031"/>
                  <a:pt x="519829" y="314456"/>
                  <a:pt x="578566" y="358906"/>
                </a:cubicBezTo>
                <a:cubicBezTo>
                  <a:pt x="637303" y="403356"/>
                  <a:pt x="693395" y="454156"/>
                  <a:pt x="702391" y="460506"/>
                </a:cubicBezTo>
                <a:cubicBezTo>
                  <a:pt x="711387" y="466856"/>
                  <a:pt x="694453" y="445689"/>
                  <a:pt x="632541" y="397006"/>
                </a:cubicBezTo>
                <a:cubicBezTo>
                  <a:pt x="570629" y="348323"/>
                  <a:pt x="430929" y="232964"/>
                  <a:pt x="330916" y="168406"/>
                </a:cubicBezTo>
                <a:cubicBezTo>
                  <a:pt x="230903" y="103848"/>
                  <a:pt x="15533" y="4894"/>
                  <a:pt x="716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5737A9BB-1E9D-A13E-917A-67976EA88837}"/>
              </a:ext>
            </a:extLst>
          </p:cNvPr>
          <p:cNvSpPr/>
          <p:nvPr/>
        </p:nvSpPr>
        <p:spPr>
          <a:xfrm>
            <a:off x="8378806" y="7458071"/>
            <a:ext cx="212757" cy="197426"/>
          </a:xfrm>
          <a:custGeom>
            <a:avLst/>
            <a:gdLst>
              <a:gd name="connsiteX0" fmla="*/ 19 w 212757"/>
              <a:gd name="connsiteY0" fmla="*/ 4 h 197426"/>
              <a:gd name="connsiteX1" fmla="*/ 114319 w 212757"/>
              <a:gd name="connsiteY1" fmla="*/ 60329 h 197426"/>
              <a:gd name="connsiteX2" fmla="*/ 130194 w 212757"/>
              <a:gd name="connsiteY2" fmla="*/ 95254 h 197426"/>
              <a:gd name="connsiteX3" fmla="*/ 104794 w 212757"/>
              <a:gd name="connsiteY3" fmla="*/ 196854 h 197426"/>
              <a:gd name="connsiteX4" fmla="*/ 136544 w 212757"/>
              <a:gd name="connsiteY4" fmla="*/ 136529 h 197426"/>
              <a:gd name="connsiteX5" fmla="*/ 212744 w 212757"/>
              <a:gd name="connsiteY5" fmla="*/ 136529 h 197426"/>
              <a:gd name="connsiteX6" fmla="*/ 142894 w 212757"/>
              <a:gd name="connsiteY6" fmla="*/ 136529 h 197426"/>
              <a:gd name="connsiteX7" fmla="*/ 146069 w 212757"/>
              <a:gd name="connsiteY7" fmla="*/ 92079 h 197426"/>
              <a:gd name="connsiteX8" fmla="*/ 123844 w 212757"/>
              <a:gd name="connsiteY8" fmla="*/ 63504 h 197426"/>
              <a:gd name="connsiteX9" fmla="*/ 19 w 212757"/>
              <a:gd name="connsiteY9" fmla="*/ 4 h 19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2757" h="197426">
                <a:moveTo>
                  <a:pt x="19" y="4"/>
                </a:moveTo>
                <a:cubicBezTo>
                  <a:pt x="-1568" y="-525"/>
                  <a:pt x="92623" y="44454"/>
                  <a:pt x="114319" y="60329"/>
                </a:cubicBezTo>
                <a:cubicBezTo>
                  <a:pt x="136015" y="76204"/>
                  <a:pt x="131781" y="72500"/>
                  <a:pt x="130194" y="95254"/>
                </a:cubicBezTo>
                <a:cubicBezTo>
                  <a:pt x="128607" y="118008"/>
                  <a:pt x="103736" y="189975"/>
                  <a:pt x="104794" y="196854"/>
                </a:cubicBezTo>
                <a:cubicBezTo>
                  <a:pt x="105852" y="203733"/>
                  <a:pt x="118552" y="146583"/>
                  <a:pt x="136544" y="136529"/>
                </a:cubicBezTo>
                <a:cubicBezTo>
                  <a:pt x="154536" y="126475"/>
                  <a:pt x="212744" y="136529"/>
                  <a:pt x="212744" y="136529"/>
                </a:cubicBezTo>
                <a:cubicBezTo>
                  <a:pt x="213802" y="136529"/>
                  <a:pt x="154007" y="143937"/>
                  <a:pt x="142894" y="136529"/>
                </a:cubicBezTo>
                <a:cubicBezTo>
                  <a:pt x="131782" y="129121"/>
                  <a:pt x="149244" y="104250"/>
                  <a:pt x="146069" y="92079"/>
                </a:cubicBezTo>
                <a:cubicBezTo>
                  <a:pt x="142894" y="79908"/>
                  <a:pt x="153477" y="76204"/>
                  <a:pt x="123844" y="63504"/>
                </a:cubicBezTo>
                <a:cubicBezTo>
                  <a:pt x="94211" y="50804"/>
                  <a:pt x="1606" y="533"/>
                  <a:pt x="19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2B749114-84E6-F110-D37D-A02BCB25CBB4}"/>
              </a:ext>
            </a:extLst>
          </p:cNvPr>
          <p:cNvSpPr/>
          <p:nvPr/>
        </p:nvSpPr>
        <p:spPr>
          <a:xfrm>
            <a:off x="8351579" y="7531088"/>
            <a:ext cx="41365" cy="158990"/>
          </a:xfrm>
          <a:custGeom>
            <a:avLst/>
            <a:gdLst>
              <a:gd name="connsiteX0" fmla="*/ 33596 w 41365"/>
              <a:gd name="connsiteY0" fmla="*/ 12 h 158990"/>
              <a:gd name="connsiteX1" fmla="*/ 27246 w 41365"/>
              <a:gd name="connsiteY1" fmla="*/ 79387 h 158990"/>
              <a:gd name="connsiteX2" fmla="*/ 39946 w 41365"/>
              <a:gd name="connsiteY2" fmla="*/ 158762 h 158990"/>
              <a:gd name="connsiteX3" fmla="*/ 36771 w 41365"/>
              <a:gd name="connsiteY3" fmla="*/ 101612 h 158990"/>
              <a:gd name="connsiteX4" fmla="*/ 1846 w 41365"/>
              <a:gd name="connsiteY4" fmla="*/ 47637 h 158990"/>
              <a:gd name="connsiteX5" fmla="*/ 8196 w 41365"/>
              <a:gd name="connsiteY5" fmla="*/ 73037 h 158990"/>
              <a:gd name="connsiteX6" fmla="*/ 33596 w 41365"/>
              <a:gd name="connsiteY6" fmla="*/ 12 h 15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65" h="158990">
                <a:moveTo>
                  <a:pt x="33596" y="12"/>
                </a:moveTo>
                <a:cubicBezTo>
                  <a:pt x="36771" y="1070"/>
                  <a:pt x="26188" y="52929"/>
                  <a:pt x="27246" y="79387"/>
                </a:cubicBezTo>
                <a:cubicBezTo>
                  <a:pt x="28304" y="105845"/>
                  <a:pt x="38359" y="155058"/>
                  <a:pt x="39946" y="158762"/>
                </a:cubicBezTo>
                <a:cubicBezTo>
                  <a:pt x="41533" y="162466"/>
                  <a:pt x="43121" y="120133"/>
                  <a:pt x="36771" y="101612"/>
                </a:cubicBezTo>
                <a:cubicBezTo>
                  <a:pt x="30421" y="83091"/>
                  <a:pt x="6608" y="52399"/>
                  <a:pt x="1846" y="47637"/>
                </a:cubicBezTo>
                <a:cubicBezTo>
                  <a:pt x="-2916" y="42875"/>
                  <a:pt x="2375" y="78329"/>
                  <a:pt x="8196" y="73037"/>
                </a:cubicBezTo>
                <a:cubicBezTo>
                  <a:pt x="14017" y="67745"/>
                  <a:pt x="30421" y="-1046"/>
                  <a:pt x="33596" y="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ACF11CBA-09A7-D5E3-6F89-356B69E5D570}"/>
              </a:ext>
            </a:extLst>
          </p:cNvPr>
          <p:cNvSpPr/>
          <p:nvPr/>
        </p:nvSpPr>
        <p:spPr>
          <a:xfrm>
            <a:off x="8209920" y="7600898"/>
            <a:ext cx="197947" cy="171562"/>
          </a:xfrm>
          <a:custGeom>
            <a:avLst/>
            <a:gdLst>
              <a:gd name="connsiteX0" fmla="*/ 95880 w 197947"/>
              <a:gd name="connsiteY0" fmla="*/ 52 h 171562"/>
              <a:gd name="connsiteX1" fmla="*/ 67305 w 197947"/>
              <a:gd name="connsiteY1" fmla="*/ 85777 h 171562"/>
              <a:gd name="connsiteX2" fmla="*/ 140330 w 197947"/>
              <a:gd name="connsiteY2" fmla="*/ 149277 h 171562"/>
              <a:gd name="connsiteX3" fmla="*/ 45080 w 197947"/>
              <a:gd name="connsiteY3" fmla="*/ 95302 h 171562"/>
              <a:gd name="connsiteX4" fmla="*/ 197480 w 197947"/>
              <a:gd name="connsiteY4" fmla="*/ 171502 h 171562"/>
              <a:gd name="connsiteX5" fmla="*/ 89530 w 197947"/>
              <a:gd name="connsiteY5" fmla="*/ 108002 h 171562"/>
              <a:gd name="connsiteX6" fmla="*/ 630 w 197947"/>
              <a:gd name="connsiteY6" fmla="*/ 101652 h 171562"/>
              <a:gd name="connsiteX7" fmla="*/ 51430 w 197947"/>
              <a:gd name="connsiteY7" fmla="*/ 98477 h 171562"/>
              <a:gd name="connsiteX8" fmla="*/ 95880 w 197947"/>
              <a:gd name="connsiteY8" fmla="*/ 52 h 1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47" h="171562">
                <a:moveTo>
                  <a:pt x="95880" y="52"/>
                </a:moveTo>
                <a:cubicBezTo>
                  <a:pt x="98526" y="-2065"/>
                  <a:pt x="59897" y="60906"/>
                  <a:pt x="67305" y="85777"/>
                </a:cubicBezTo>
                <a:cubicBezTo>
                  <a:pt x="74713" y="110648"/>
                  <a:pt x="144034" y="147690"/>
                  <a:pt x="140330" y="149277"/>
                </a:cubicBezTo>
                <a:cubicBezTo>
                  <a:pt x="136626" y="150864"/>
                  <a:pt x="35555" y="91598"/>
                  <a:pt x="45080" y="95302"/>
                </a:cubicBezTo>
                <a:cubicBezTo>
                  <a:pt x="54605" y="99006"/>
                  <a:pt x="190072" y="169385"/>
                  <a:pt x="197480" y="171502"/>
                </a:cubicBezTo>
                <a:cubicBezTo>
                  <a:pt x="204888" y="173619"/>
                  <a:pt x="122338" y="119644"/>
                  <a:pt x="89530" y="108002"/>
                </a:cubicBezTo>
                <a:cubicBezTo>
                  <a:pt x="56722" y="96360"/>
                  <a:pt x="6980" y="103240"/>
                  <a:pt x="630" y="101652"/>
                </a:cubicBezTo>
                <a:cubicBezTo>
                  <a:pt x="-5720" y="100065"/>
                  <a:pt x="37672" y="111177"/>
                  <a:pt x="51430" y="98477"/>
                </a:cubicBezTo>
                <a:cubicBezTo>
                  <a:pt x="65188" y="85777"/>
                  <a:pt x="93234" y="2169"/>
                  <a:pt x="95880" y="5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796F87BD-32A1-9D94-DC90-33BAFE12649A}"/>
              </a:ext>
            </a:extLst>
          </p:cNvPr>
          <p:cNvSpPr/>
          <p:nvPr/>
        </p:nvSpPr>
        <p:spPr>
          <a:xfrm>
            <a:off x="8540749" y="7540370"/>
            <a:ext cx="460341" cy="222479"/>
          </a:xfrm>
          <a:custGeom>
            <a:avLst/>
            <a:gdLst>
              <a:gd name="connsiteX0" fmla="*/ 1 w 460341"/>
              <a:gd name="connsiteY0" fmla="*/ 255 h 222479"/>
              <a:gd name="connsiteX1" fmla="*/ 130176 w 460341"/>
              <a:gd name="connsiteY1" fmla="*/ 143130 h 222479"/>
              <a:gd name="connsiteX2" fmla="*/ 114301 w 460341"/>
              <a:gd name="connsiteY2" fmla="*/ 89155 h 222479"/>
              <a:gd name="connsiteX3" fmla="*/ 234951 w 460341"/>
              <a:gd name="connsiteY3" fmla="*/ 136780 h 222479"/>
              <a:gd name="connsiteX4" fmla="*/ 234951 w 460341"/>
              <a:gd name="connsiteY4" fmla="*/ 127255 h 222479"/>
              <a:gd name="connsiteX5" fmla="*/ 457201 w 460341"/>
              <a:gd name="connsiteY5" fmla="*/ 219330 h 222479"/>
              <a:gd name="connsiteX6" fmla="*/ 355601 w 460341"/>
              <a:gd name="connsiteY6" fmla="*/ 193930 h 222479"/>
              <a:gd name="connsiteX7" fmla="*/ 215901 w 460341"/>
              <a:gd name="connsiteY7" fmla="*/ 124080 h 222479"/>
              <a:gd name="connsiteX8" fmla="*/ 133351 w 460341"/>
              <a:gd name="connsiteY8" fmla="*/ 108205 h 222479"/>
              <a:gd name="connsiteX9" fmla="*/ 1 w 460341"/>
              <a:gd name="connsiteY9" fmla="*/ 255 h 22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0341" h="222479">
                <a:moveTo>
                  <a:pt x="1" y="255"/>
                </a:moveTo>
                <a:cubicBezTo>
                  <a:pt x="-528" y="6076"/>
                  <a:pt x="111126" y="128313"/>
                  <a:pt x="130176" y="143130"/>
                </a:cubicBezTo>
                <a:cubicBezTo>
                  <a:pt x="149226" y="157947"/>
                  <a:pt x="96839" y="90213"/>
                  <a:pt x="114301" y="89155"/>
                </a:cubicBezTo>
                <a:cubicBezTo>
                  <a:pt x="131763" y="88097"/>
                  <a:pt x="214843" y="130430"/>
                  <a:pt x="234951" y="136780"/>
                </a:cubicBezTo>
                <a:cubicBezTo>
                  <a:pt x="255059" y="143130"/>
                  <a:pt x="197909" y="113497"/>
                  <a:pt x="234951" y="127255"/>
                </a:cubicBezTo>
                <a:cubicBezTo>
                  <a:pt x="271993" y="141013"/>
                  <a:pt x="437093" y="208218"/>
                  <a:pt x="457201" y="219330"/>
                </a:cubicBezTo>
                <a:cubicBezTo>
                  <a:pt x="477309" y="230442"/>
                  <a:pt x="395818" y="209805"/>
                  <a:pt x="355601" y="193930"/>
                </a:cubicBezTo>
                <a:cubicBezTo>
                  <a:pt x="315384" y="178055"/>
                  <a:pt x="252943" y="138368"/>
                  <a:pt x="215901" y="124080"/>
                </a:cubicBezTo>
                <a:cubicBezTo>
                  <a:pt x="178859" y="109793"/>
                  <a:pt x="166159" y="126726"/>
                  <a:pt x="133351" y="108205"/>
                </a:cubicBezTo>
                <a:cubicBezTo>
                  <a:pt x="100543" y="89684"/>
                  <a:pt x="530" y="-5566"/>
                  <a:pt x="1" y="2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6F761DDC-9773-6D4B-F019-8103F2F3F061}"/>
              </a:ext>
            </a:extLst>
          </p:cNvPr>
          <p:cNvSpPr/>
          <p:nvPr/>
        </p:nvSpPr>
        <p:spPr>
          <a:xfrm>
            <a:off x="8440726" y="7533776"/>
            <a:ext cx="98833" cy="341695"/>
          </a:xfrm>
          <a:custGeom>
            <a:avLst/>
            <a:gdLst>
              <a:gd name="connsiteX0" fmla="*/ 20649 w 98833"/>
              <a:gd name="connsiteY0" fmla="*/ 499 h 341695"/>
              <a:gd name="connsiteX1" fmla="*/ 23824 w 98833"/>
              <a:gd name="connsiteY1" fmla="*/ 111624 h 341695"/>
              <a:gd name="connsiteX2" fmla="*/ 55574 w 98833"/>
              <a:gd name="connsiteY2" fmla="*/ 251324 h 341695"/>
              <a:gd name="connsiteX3" fmla="*/ 52399 w 98833"/>
              <a:gd name="connsiteY3" fmla="*/ 194174 h 341695"/>
              <a:gd name="connsiteX4" fmla="*/ 93674 w 98833"/>
              <a:gd name="connsiteY4" fmla="*/ 337049 h 341695"/>
              <a:gd name="connsiteX5" fmla="*/ 93674 w 98833"/>
              <a:gd name="connsiteY5" fmla="*/ 298949 h 341695"/>
              <a:gd name="connsiteX6" fmla="*/ 52399 w 98833"/>
              <a:gd name="connsiteY6" fmla="*/ 219574 h 341695"/>
              <a:gd name="connsiteX7" fmla="*/ 1599 w 98833"/>
              <a:gd name="connsiteY7" fmla="*/ 194174 h 341695"/>
              <a:gd name="connsiteX8" fmla="*/ 14299 w 98833"/>
              <a:gd name="connsiteY8" fmla="*/ 200524 h 341695"/>
              <a:gd name="connsiteX9" fmla="*/ 30174 w 98833"/>
              <a:gd name="connsiteY9" fmla="*/ 156074 h 341695"/>
              <a:gd name="connsiteX10" fmla="*/ 20649 w 98833"/>
              <a:gd name="connsiteY10" fmla="*/ 499 h 34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833" h="341695">
                <a:moveTo>
                  <a:pt x="20649" y="499"/>
                </a:moveTo>
                <a:cubicBezTo>
                  <a:pt x="19591" y="-6909"/>
                  <a:pt x="18003" y="69820"/>
                  <a:pt x="23824" y="111624"/>
                </a:cubicBezTo>
                <a:cubicBezTo>
                  <a:pt x="29645" y="153428"/>
                  <a:pt x="50812" y="237566"/>
                  <a:pt x="55574" y="251324"/>
                </a:cubicBezTo>
                <a:cubicBezTo>
                  <a:pt x="60336" y="265082"/>
                  <a:pt x="46049" y="179886"/>
                  <a:pt x="52399" y="194174"/>
                </a:cubicBezTo>
                <a:cubicBezTo>
                  <a:pt x="58749" y="208462"/>
                  <a:pt x="86795" y="319587"/>
                  <a:pt x="93674" y="337049"/>
                </a:cubicBezTo>
                <a:cubicBezTo>
                  <a:pt x="100553" y="354511"/>
                  <a:pt x="100553" y="318528"/>
                  <a:pt x="93674" y="298949"/>
                </a:cubicBezTo>
                <a:cubicBezTo>
                  <a:pt x="86795" y="279370"/>
                  <a:pt x="67745" y="237036"/>
                  <a:pt x="52399" y="219574"/>
                </a:cubicBezTo>
                <a:cubicBezTo>
                  <a:pt x="37053" y="202112"/>
                  <a:pt x="1599" y="194174"/>
                  <a:pt x="1599" y="194174"/>
                </a:cubicBezTo>
                <a:cubicBezTo>
                  <a:pt x="-4751" y="190999"/>
                  <a:pt x="9537" y="206874"/>
                  <a:pt x="14299" y="200524"/>
                </a:cubicBezTo>
                <a:cubicBezTo>
                  <a:pt x="19061" y="194174"/>
                  <a:pt x="29116" y="186236"/>
                  <a:pt x="30174" y="156074"/>
                </a:cubicBezTo>
                <a:cubicBezTo>
                  <a:pt x="31232" y="125912"/>
                  <a:pt x="21707" y="7907"/>
                  <a:pt x="20649" y="49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30AA591F-3EAD-DDA2-E246-C20DA94A56AF}"/>
              </a:ext>
            </a:extLst>
          </p:cNvPr>
          <p:cNvSpPr/>
          <p:nvPr/>
        </p:nvSpPr>
        <p:spPr>
          <a:xfrm>
            <a:off x="8225994" y="7330730"/>
            <a:ext cx="300570" cy="199273"/>
          </a:xfrm>
          <a:custGeom>
            <a:avLst/>
            <a:gdLst>
              <a:gd name="connsiteX0" fmla="*/ 431 w 300570"/>
              <a:gd name="connsiteY0" fmla="*/ 345 h 199273"/>
              <a:gd name="connsiteX1" fmla="*/ 168706 w 300570"/>
              <a:gd name="connsiteY1" fmla="*/ 140045 h 199273"/>
              <a:gd name="connsiteX2" fmla="*/ 143306 w 300570"/>
              <a:gd name="connsiteY2" fmla="*/ 108295 h 199273"/>
              <a:gd name="connsiteX3" fmla="*/ 292531 w 300570"/>
              <a:gd name="connsiteY3" fmla="*/ 197195 h 199273"/>
              <a:gd name="connsiteX4" fmla="*/ 263956 w 300570"/>
              <a:gd name="connsiteY4" fmla="*/ 165445 h 199273"/>
              <a:gd name="connsiteX5" fmla="*/ 124256 w 300570"/>
              <a:gd name="connsiteY5" fmla="*/ 101945 h 199273"/>
              <a:gd name="connsiteX6" fmla="*/ 431 w 300570"/>
              <a:gd name="connsiteY6" fmla="*/ 345 h 19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0570" h="199273">
                <a:moveTo>
                  <a:pt x="431" y="345"/>
                </a:moveTo>
                <a:cubicBezTo>
                  <a:pt x="7839" y="6695"/>
                  <a:pt x="144894" y="122053"/>
                  <a:pt x="168706" y="140045"/>
                </a:cubicBezTo>
                <a:cubicBezTo>
                  <a:pt x="192519" y="158037"/>
                  <a:pt x="122669" y="98770"/>
                  <a:pt x="143306" y="108295"/>
                </a:cubicBezTo>
                <a:cubicBezTo>
                  <a:pt x="163943" y="117820"/>
                  <a:pt x="272423" y="187670"/>
                  <a:pt x="292531" y="197195"/>
                </a:cubicBezTo>
                <a:cubicBezTo>
                  <a:pt x="312639" y="206720"/>
                  <a:pt x="292002" y="181320"/>
                  <a:pt x="263956" y="165445"/>
                </a:cubicBezTo>
                <a:cubicBezTo>
                  <a:pt x="235910" y="149570"/>
                  <a:pt x="165531" y="126816"/>
                  <a:pt x="124256" y="101945"/>
                </a:cubicBezTo>
                <a:cubicBezTo>
                  <a:pt x="82981" y="77074"/>
                  <a:pt x="-6977" y="-6005"/>
                  <a:pt x="431" y="3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65C61BC3-884B-6EB6-CCC4-BC51517DAEC1}"/>
              </a:ext>
            </a:extLst>
          </p:cNvPr>
          <p:cNvSpPr/>
          <p:nvPr/>
        </p:nvSpPr>
        <p:spPr>
          <a:xfrm>
            <a:off x="8578848" y="7807262"/>
            <a:ext cx="408455" cy="114419"/>
          </a:xfrm>
          <a:custGeom>
            <a:avLst/>
            <a:gdLst>
              <a:gd name="connsiteX0" fmla="*/ 2 w 408455"/>
              <a:gd name="connsiteY0" fmla="*/ 63 h 114419"/>
              <a:gd name="connsiteX1" fmla="*/ 130177 w 408455"/>
              <a:gd name="connsiteY1" fmla="*/ 76263 h 114419"/>
              <a:gd name="connsiteX2" fmla="*/ 53977 w 408455"/>
              <a:gd name="connsiteY2" fmla="*/ 57213 h 114419"/>
              <a:gd name="connsiteX3" fmla="*/ 403227 w 408455"/>
              <a:gd name="connsiteY3" fmla="*/ 111188 h 114419"/>
              <a:gd name="connsiteX4" fmla="*/ 257177 w 408455"/>
              <a:gd name="connsiteY4" fmla="*/ 104838 h 114419"/>
              <a:gd name="connsiteX5" fmla="*/ 165102 w 408455"/>
              <a:gd name="connsiteY5" fmla="*/ 76263 h 114419"/>
              <a:gd name="connsiteX6" fmla="*/ 250827 w 408455"/>
              <a:gd name="connsiteY6" fmla="*/ 85788 h 114419"/>
              <a:gd name="connsiteX7" fmla="*/ 127002 w 408455"/>
              <a:gd name="connsiteY7" fmla="*/ 63563 h 114419"/>
              <a:gd name="connsiteX8" fmla="*/ 2 w 408455"/>
              <a:gd name="connsiteY8" fmla="*/ 63 h 11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455" h="114419">
                <a:moveTo>
                  <a:pt x="2" y="63"/>
                </a:moveTo>
                <a:cubicBezTo>
                  <a:pt x="531" y="2180"/>
                  <a:pt x="121181" y="66738"/>
                  <a:pt x="130177" y="76263"/>
                </a:cubicBezTo>
                <a:cubicBezTo>
                  <a:pt x="139173" y="85788"/>
                  <a:pt x="8469" y="51392"/>
                  <a:pt x="53977" y="57213"/>
                </a:cubicBezTo>
                <a:cubicBezTo>
                  <a:pt x="99485" y="63034"/>
                  <a:pt x="369360" y="103251"/>
                  <a:pt x="403227" y="111188"/>
                </a:cubicBezTo>
                <a:cubicBezTo>
                  <a:pt x="437094" y="119126"/>
                  <a:pt x="296864" y="110659"/>
                  <a:pt x="257177" y="104838"/>
                </a:cubicBezTo>
                <a:cubicBezTo>
                  <a:pt x="217490" y="99017"/>
                  <a:pt x="166160" y="79438"/>
                  <a:pt x="165102" y="76263"/>
                </a:cubicBezTo>
                <a:cubicBezTo>
                  <a:pt x="164044" y="73088"/>
                  <a:pt x="257177" y="87905"/>
                  <a:pt x="250827" y="85788"/>
                </a:cubicBezTo>
                <a:cubicBezTo>
                  <a:pt x="244477" y="83671"/>
                  <a:pt x="170394" y="77850"/>
                  <a:pt x="127002" y="63563"/>
                </a:cubicBezTo>
                <a:cubicBezTo>
                  <a:pt x="83610" y="49276"/>
                  <a:pt x="-527" y="-2054"/>
                  <a:pt x="2" y="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6304BD8E-C17A-D4CC-7924-EAC246AA5F7D}"/>
              </a:ext>
            </a:extLst>
          </p:cNvPr>
          <p:cNvSpPr/>
          <p:nvPr/>
        </p:nvSpPr>
        <p:spPr>
          <a:xfrm>
            <a:off x="8121436" y="7264390"/>
            <a:ext cx="312524" cy="193901"/>
          </a:xfrm>
          <a:custGeom>
            <a:avLst/>
            <a:gdLst>
              <a:gd name="connsiteX0" fmla="*/ 214 w 312524"/>
              <a:gd name="connsiteY0" fmla="*/ 10 h 193901"/>
              <a:gd name="connsiteX1" fmla="*/ 130389 w 312524"/>
              <a:gd name="connsiteY1" fmla="*/ 107960 h 193901"/>
              <a:gd name="connsiteX2" fmla="*/ 120864 w 312524"/>
              <a:gd name="connsiteY2" fmla="*/ 95260 h 193901"/>
              <a:gd name="connsiteX3" fmla="*/ 231989 w 312524"/>
              <a:gd name="connsiteY3" fmla="*/ 171460 h 193901"/>
              <a:gd name="connsiteX4" fmla="*/ 197064 w 312524"/>
              <a:gd name="connsiteY4" fmla="*/ 142885 h 193901"/>
              <a:gd name="connsiteX5" fmla="*/ 311364 w 312524"/>
              <a:gd name="connsiteY5" fmla="*/ 193685 h 193901"/>
              <a:gd name="connsiteX6" fmla="*/ 251039 w 312524"/>
              <a:gd name="connsiteY6" fmla="*/ 158760 h 193901"/>
              <a:gd name="connsiteX7" fmla="*/ 168489 w 312524"/>
              <a:gd name="connsiteY7" fmla="*/ 101610 h 193901"/>
              <a:gd name="connsiteX8" fmla="*/ 214 w 312524"/>
              <a:gd name="connsiteY8" fmla="*/ 10 h 193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524" h="193901">
                <a:moveTo>
                  <a:pt x="214" y="10"/>
                </a:moveTo>
                <a:cubicBezTo>
                  <a:pt x="-6136" y="1068"/>
                  <a:pt x="130389" y="107960"/>
                  <a:pt x="130389" y="107960"/>
                </a:cubicBezTo>
                <a:cubicBezTo>
                  <a:pt x="150497" y="123835"/>
                  <a:pt x="103931" y="84677"/>
                  <a:pt x="120864" y="95260"/>
                </a:cubicBezTo>
                <a:cubicBezTo>
                  <a:pt x="137797" y="105843"/>
                  <a:pt x="219289" y="163523"/>
                  <a:pt x="231989" y="171460"/>
                </a:cubicBezTo>
                <a:cubicBezTo>
                  <a:pt x="244689" y="179397"/>
                  <a:pt x="183835" y="139181"/>
                  <a:pt x="197064" y="142885"/>
                </a:cubicBezTo>
                <a:cubicBezTo>
                  <a:pt x="210293" y="146589"/>
                  <a:pt x="302368" y="191039"/>
                  <a:pt x="311364" y="193685"/>
                </a:cubicBezTo>
                <a:cubicBezTo>
                  <a:pt x="320360" y="196331"/>
                  <a:pt x="274851" y="174106"/>
                  <a:pt x="251039" y="158760"/>
                </a:cubicBezTo>
                <a:cubicBezTo>
                  <a:pt x="227227" y="143414"/>
                  <a:pt x="207647" y="125423"/>
                  <a:pt x="168489" y="101610"/>
                </a:cubicBezTo>
                <a:cubicBezTo>
                  <a:pt x="129331" y="77798"/>
                  <a:pt x="6564" y="-1048"/>
                  <a:pt x="214" y="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99EA1368-52D4-EA46-B9BC-0C52DE97EC5B}"/>
              </a:ext>
            </a:extLst>
          </p:cNvPr>
          <p:cNvSpPr/>
          <p:nvPr/>
        </p:nvSpPr>
        <p:spPr>
          <a:xfrm>
            <a:off x="7667533" y="6372225"/>
            <a:ext cx="172992" cy="407998"/>
          </a:xfrm>
          <a:custGeom>
            <a:avLst/>
            <a:gdLst>
              <a:gd name="connsiteX0" fmla="*/ 92 w 172992"/>
              <a:gd name="connsiteY0" fmla="*/ 0 h 407998"/>
              <a:gd name="connsiteX1" fmla="*/ 108042 w 172992"/>
              <a:gd name="connsiteY1" fmla="*/ 247650 h 407998"/>
              <a:gd name="connsiteX2" fmla="*/ 92167 w 172992"/>
              <a:gd name="connsiteY2" fmla="*/ 200025 h 407998"/>
              <a:gd name="connsiteX3" fmla="*/ 168367 w 172992"/>
              <a:gd name="connsiteY3" fmla="*/ 400050 h 407998"/>
              <a:gd name="connsiteX4" fmla="*/ 155667 w 172992"/>
              <a:gd name="connsiteY4" fmla="*/ 349250 h 407998"/>
              <a:gd name="connsiteX5" fmla="*/ 82642 w 172992"/>
              <a:gd name="connsiteY5" fmla="*/ 174625 h 407998"/>
              <a:gd name="connsiteX6" fmla="*/ 88992 w 172992"/>
              <a:gd name="connsiteY6" fmla="*/ 247650 h 407998"/>
              <a:gd name="connsiteX7" fmla="*/ 92 w 172992"/>
              <a:gd name="connsiteY7" fmla="*/ 0 h 40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992" h="407998">
                <a:moveTo>
                  <a:pt x="92" y="0"/>
                </a:moveTo>
                <a:cubicBezTo>
                  <a:pt x="3267" y="0"/>
                  <a:pt x="92696" y="214312"/>
                  <a:pt x="108042" y="247650"/>
                </a:cubicBezTo>
                <a:cubicBezTo>
                  <a:pt x="123388" y="280988"/>
                  <a:pt x="82113" y="174625"/>
                  <a:pt x="92167" y="200025"/>
                </a:cubicBezTo>
                <a:cubicBezTo>
                  <a:pt x="102221" y="225425"/>
                  <a:pt x="157784" y="375179"/>
                  <a:pt x="168367" y="400050"/>
                </a:cubicBezTo>
                <a:cubicBezTo>
                  <a:pt x="178950" y="424921"/>
                  <a:pt x="169955" y="386821"/>
                  <a:pt x="155667" y="349250"/>
                </a:cubicBezTo>
                <a:cubicBezTo>
                  <a:pt x="141379" y="311679"/>
                  <a:pt x="93754" y="191558"/>
                  <a:pt x="82642" y="174625"/>
                </a:cubicBezTo>
                <a:cubicBezTo>
                  <a:pt x="71530" y="157692"/>
                  <a:pt x="101692" y="278871"/>
                  <a:pt x="88992" y="247650"/>
                </a:cubicBezTo>
                <a:cubicBezTo>
                  <a:pt x="76292" y="216429"/>
                  <a:pt x="-3083" y="0"/>
                  <a:pt x="9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4EA315CF-608C-5DF8-8C93-65F9CF87459F}"/>
              </a:ext>
            </a:extLst>
          </p:cNvPr>
          <p:cNvSpPr/>
          <p:nvPr/>
        </p:nvSpPr>
        <p:spPr>
          <a:xfrm>
            <a:off x="7772340" y="6635747"/>
            <a:ext cx="305942" cy="603845"/>
          </a:xfrm>
          <a:custGeom>
            <a:avLst/>
            <a:gdLst>
              <a:gd name="connsiteX0" fmla="*/ 60 w 305942"/>
              <a:gd name="connsiteY0" fmla="*/ 3 h 603845"/>
              <a:gd name="connsiteX1" fmla="*/ 98485 w 305942"/>
              <a:gd name="connsiteY1" fmla="*/ 266703 h 603845"/>
              <a:gd name="connsiteX2" fmla="*/ 95310 w 305942"/>
              <a:gd name="connsiteY2" fmla="*/ 209553 h 603845"/>
              <a:gd name="connsiteX3" fmla="*/ 187385 w 305942"/>
              <a:gd name="connsiteY3" fmla="*/ 390528 h 603845"/>
              <a:gd name="connsiteX4" fmla="*/ 184210 w 305942"/>
              <a:gd name="connsiteY4" fmla="*/ 342903 h 603845"/>
              <a:gd name="connsiteX5" fmla="*/ 301685 w 305942"/>
              <a:gd name="connsiteY5" fmla="*/ 590553 h 603845"/>
              <a:gd name="connsiteX6" fmla="*/ 266760 w 305942"/>
              <a:gd name="connsiteY6" fmla="*/ 542928 h 603845"/>
              <a:gd name="connsiteX7" fmla="*/ 139760 w 305942"/>
              <a:gd name="connsiteY7" fmla="*/ 311153 h 603845"/>
              <a:gd name="connsiteX8" fmla="*/ 114360 w 305942"/>
              <a:gd name="connsiteY8" fmla="*/ 260353 h 603845"/>
              <a:gd name="connsiteX9" fmla="*/ 60 w 305942"/>
              <a:gd name="connsiteY9" fmla="*/ 3 h 603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942" h="603845">
                <a:moveTo>
                  <a:pt x="60" y="3"/>
                </a:moveTo>
                <a:cubicBezTo>
                  <a:pt x="-2586" y="1061"/>
                  <a:pt x="82610" y="231778"/>
                  <a:pt x="98485" y="266703"/>
                </a:cubicBezTo>
                <a:cubicBezTo>
                  <a:pt x="114360" y="301628"/>
                  <a:pt x="80493" y="188916"/>
                  <a:pt x="95310" y="209553"/>
                </a:cubicBezTo>
                <a:cubicBezTo>
                  <a:pt x="110127" y="230190"/>
                  <a:pt x="172568" y="368303"/>
                  <a:pt x="187385" y="390528"/>
                </a:cubicBezTo>
                <a:cubicBezTo>
                  <a:pt x="202202" y="412753"/>
                  <a:pt x="165160" y="309566"/>
                  <a:pt x="184210" y="342903"/>
                </a:cubicBezTo>
                <a:cubicBezTo>
                  <a:pt x="203260" y="376241"/>
                  <a:pt x="287927" y="557216"/>
                  <a:pt x="301685" y="590553"/>
                </a:cubicBezTo>
                <a:cubicBezTo>
                  <a:pt x="315443" y="623890"/>
                  <a:pt x="293747" y="589495"/>
                  <a:pt x="266760" y="542928"/>
                </a:cubicBezTo>
                <a:cubicBezTo>
                  <a:pt x="239773" y="496361"/>
                  <a:pt x="165160" y="358249"/>
                  <a:pt x="139760" y="311153"/>
                </a:cubicBezTo>
                <a:cubicBezTo>
                  <a:pt x="114360" y="264057"/>
                  <a:pt x="137114" y="308507"/>
                  <a:pt x="114360" y="260353"/>
                </a:cubicBezTo>
                <a:cubicBezTo>
                  <a:pt x="91606" y="212199"/>
                  <a:pt x="2706" y="-1055"/>
                  <a:pt x="60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447CE4F6-5BCF-A987-991C-ED3B4A858BBF}"/>
              </a:ext>
            </a:extLst>
          </p:cNvPr>
          <p:cNvSpPr/>
          <p:nvPr/>
        </p:nvSpPr>
        <p:spPr>
          <a:xfrm>
            <a:off x="7972423" y="7067323"/>
            <a:ext cx="224620" cy="382264"/>
          </a:xfrm>
          <a:custGeom>
            <a:avLst/>
            <a:gdLst>
              <a:gd name="connsiteX0" fmla="*/ 2 w 224620"/>
              <a:gd name="connsiteY0" fmla="*/ 227 h 382264"/>
              <a:gd name="connsiteX1" fmla="*/ 98427 w 224620"/>
              <a:gd name="connsiteY1" fmla="*/ 184377 h 382264"/>
              <a:gd name="connsiteX2" fmla="*/ 127002 w 224620"/>
              <a:gd name="connsiteY2" fmla="*/ 241527 h 382264"/>
              <a:gd name="connsiteX3" fmla="*/ 98427 w 224620"/>
              <a:gd name="connsiteY3" fmla="*/ 190727 h 382264"/>
              <a:gd name="connsiteX4" fmla="*/ 215902 w 224620"/>
              <a:gd name="connsiteY4" fmla="*/ 371702 h 382264"/>
              <a:gd name="connsiteX5" fmla="*/ 203202 w 224620"/>
              <a:gd name="connsiteY5" fmla="*/ 346302 h 382264"/>
              <a:gd name="connsiteX6" fmla="*/ 101602 w 224620"/>
              <a:gd name="connsiteY6" fmla="*/ 225652 h 382264"/>
              <a:gd name="connsiteX7" fmla="*/ 2 w 224620"/>
              <a:gd name="connsiteY7" fmla="*/ 227 h 38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4620" h="382264">
                <a:moveTo>
                  <a:pt x="2" y="227"/>
                </a:moveTo>
                <a:cubicBezTo>
                  <a:pt x="-527" y="-6652"/>
                  <a:pt x="77260" y="144160"/>
                  <a:pt x="98427" y="184377"/>
                </a:cubicBezTo>
                <a:cubicBezTo>
                  <a:pt x="119594" y="224594"/>
                  <a:pt x="127002" y="240469"/>
                  <a:pt x="127002" y="241527"/>
                </a:cubicBezTo>
                <a:cubicBezTo>
                  <a:pt x="127002" y="242585"/>
                  <a:pt x="83610" y="169031"/>
                  <a:pt x="98427" y="190727"/>
                </a:cubicBezTo>
                <a:cubicBezTo>
                  <a:pt x="113244" y="212423"/>
                  <a:pt x="198440" y="345773"/>
                  <a:pt x="215902" y="371702"/>
                </a:cubicBezTo>
                <a:cubicBezTo>
                  <a:pt x="233364" y="397631"/>
                  <a:pt x="222252" y="370644"/>
                  <a:pt x="203202" y="346302"/>
                </a:cubicBezTo>
                <a:cubicBezTo>
                  <a:pt x="184152" y="321960"/>
                  <a:pt x="134939" y="280156"/>
                  <a:pt x="101602" y="225652"/>
                </a:cubicBezTo>
                <a:cubicBezTo>
                  <a:pt x="68265" y="171148"/>
                  <a:pt x="531" y="7106"/>
                  <a:pt x="2" y="22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80FB05EC-F7FD-D206-E31F-499A14C04608}"/>
              </a:ext>
            </a:extLst>
          </p:cNvPr>
          <p:cNvSpPr/>
          <p:nvPr/>
        </p:nvSpPr>
        <p:spPr>
          <a:xfrm>
            <a:off x="7686666" y="7753326"/>
            <a:ext cx="209225" cy="157162"/>
          </a:xfrm>
          <a:custGeom>
            <a:avLst/>
            <a:gdLst>
              <a:gd name="connsiteX0" fmla="*/ 9 w 209225"/>
              <a:gd name="connsiteY0" fmla="*/ 24 h 157162"/>
              <a:gd name="connsiteX1" fmla="*/ 107959 w 209225"/>
              <a:gd name="connsiteY1" fmla="*/ 57174 h 157162"/>
              <a:gd name="connsiteX2" fmla="*/ 200034 w 209225"/>
              <a:gd name="connsiteY2" fmla="*/ 152424 h 157162"/>
              <a:gd name="connsiteX3" fmla="*/ 190509 w 209225"/>
              <a:gd name="connsiteY3" fmla="*/ 136549 h 157162"/>
              <a:gd name="connsiteX4" fmla="*/ 63509 w 209225"/>
              <a:gd name="connsiteY4" fmla="*/ 82574 h 157162"/>
              <a:gd name="connsiteX5" fmla="*/ 114309 w 209225"/>
              <a:gd name="connsiteY5" fmla="*/ 98449 h 157162"/>
              <a:gd name="connsiteX6" fmla="*/ 101609 w 209225"/>
              <a:gd name="connsiteY6" fmla="*/ 63524 h 157162"/>
              <a:gd name="connsiteX7" fmla="*/ 9 w 209225"/>
              <a:gd name="connsiteY7" fmla="*/ 24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25" h="157162">
                <a:moveTo>
                  <a:pt x="9" y="24"/>
                </a:moveTo>
                <a:cubicBezTo>
                  <a:pt x="1067" y="-1034"/>
                  <a:pt x="74622" y="31774"/>
                  <a:pt x="107959" y="57174"/>
                </a:cubicBezTo>
                <a:cubicBezTo>
                  <a:pt x="141296" y="82574"/>
                  <a:pt x="200034" y="152424"/>
                  <a:pt x="200034" y="152424"/>
                </a:cubicBezTo>
                <a:cubicBezTo>
                  <a:pt x="213792" y="165653"/>
                  <a:pt x="213263" y="148191"/>
                  <a:pt x="190509" y="136549"/>
                </a:cubicBezTo>
                <a:cubicBezTo>
                  <a:pt x="167755" y="124907"/>
                  <a:pt x="76209" y="88924"/>
                  <a:pt x="63509" y="82574"/>
                </a:cubicBezTo>
                <a:cubicBezTo>
                  <a:pt x="50809" y="76224"/>
                  <a:pt x="107959" y="101624"/>
                  <a:pt x="114309" y="98449"/>
                </a:cubicBezTo>
                <a:cubicBezTo>
                  <a:pt x="120659" y="95274"/>
                  <a:pt x="117484" y="78341"/>
                  <a:pt x="101609" y="63524"/>
                </a:cubicBezTo>
                <a:cubicBezTo>
                  <a:pt x="85734" y="48707"/>
                  <a:pt x="-1049" y="1082"/>
                  <a:pt x="9" y="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F7D0A159-B5CB-8EB5-54AE-E2A5F6B875A2}"/>
              </a:ext>
            </a:extLst>
          </p:cNvPr>
          <p:cNvSpPr/>
          <p:nvPr/>
        </p:nvSpPr>
        <p:spPr>
          <a:xfrm>
            <a:off x="8140335" y="7305198"/>
            <a:ext cx="197228" cy="283402"/>
          </a:xfrm>
          <a:custGeom>
            <a:avLst/>
            <a:gdLst>
              <a:gd name="connsiteX0" fmla="*/ 365 w 197228"/>
              <a:gd name="connsiteY0" fmla="*/ 477 h 283402"/>
              <a:gd name="connsiteX1" fmla="*/ 111490 w 197228"/>
              <a:gd name="connsiteY1" fmla="*/ 117952 h 283402"/>
              <a:gd name="connsiteX2" fmla="*/ 155940 w 197228"/>
              <a:gd name="connsiteY2" fmla="*/ 194152 h 283402"/>
              <a:gd name="connsiteX3" fmla="*/ 121015 w 197228"/>
              <a:gd name="connsiteY3" fmla="*/ 283052 h 283402"/>
              <a:gd name="connsiteX4" fmla="*/ 149590 w 197228"/>
              <a:gd name="connsiteY4" fmla="*/ 222727 h 283402"/>
              <a:gd name="connsiteX5" fmla="*/ 197215 w 197228"/>
              <a:gd name="connsiteY5" fmla="*/ 162402 h 283402"/>
              <a:gd name="connsiteX6" fmla="*/ 152765 w 197228"/>
              <a:gd name="connsiteY6" fmla="*/ 165577 h 283402"/>
              <a:gd name="connsiteX7" fmla="*/ 365 w 197228"/>
              <a:gd name="connsiteY7" fmla="*/ 477 h 283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228" h="283402">
                <a:moveTo>
                  <a:pt x="365" y="477"/>
                </a:moveTo>
                <a:cubicBezTo>
                  <a:pt x="-6514" y="-7461"/>
                  <a:pt x="85561" y="85673"/>
                  <a:pt x="111490" y="117952"/>
                </a:cubicBezTo>
                <a:cubicBezTo>
                  <a:pt x="137419" y="150231"/>
                  <a:pt x="154353" y="166635"/>
                  <a:pt x="155940" y="194152"/>
                </a:cubicBezTo>
                <a:cubicBezTo>
                  <a:pt x="157527" y="221669"/>
                  <a:pt x="122073" y="278290"/>
                  <a:pt x="121015" y="283052"/>
                </a:cubicBezTo>
                <a:cubicBezTo>
                  <a:pt x="119957" y="287814"/>
                  <a:pt x="136890" y="242835"/>
                  <a:pt x="149590" y="222727"/>
                </a:cubicBezTo>
                <a:cubicBezTo>
                  <a:pt x="162290" y="202619"/>
                  <a:pt x="196686" y="171927"/>
                  <a:pt x="197215" y="162402"/>
                </a:cubicBezTo>
                <a:cubicBezTo>
                  <a:pt x="197744" y="152877"/>
                  <a:pt x="182928" y="189919"/>
                  <a:pt x="152765" y="165577"/>
                </a:cubicBezTo>
                <a:cubicBezTo>
                  <a:pt x="122603" y="141235"/>
                  <a:pt x="7244" y="8415"/>
                  <a:pt x="365" y="4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7DC5C4DF-88BB-4ED4-B920-677C06B8F86F}"/>
              </a:ext>
            </a:extLst>
          </p:cNvPr>
          <p:cNvSpPr/>
          <p:nvPr/>
        </p:nvSpPr>
        <p:spPr>
          <a:xfrm>
            <a:off x="7908843" y="7638953"/>
            <a:ext cx="263626" cy="216009"/>
          </a:xfrm>
          <a:custGeom>
            <a:avLst/>
            <a:gdLst>
              <a:gd name="connsiteX0" fmla="*/ 263607 w 263626"/>
              <a:gd name="connsiteY0" fmla="*/ 97 h 216009"/>
              <a:gd name="connsiteX1" fmla="*/ 155657 w 263626"/>
              <a:gd name="connsiteY1" fmla="*/ 133447 h 216009"/>
              <a:gd name="connsiteX2" fmla="*/ 82 w 263626"/>
              <a:gd name="connsiteY2" fmla="*/ 215997 h 216009"/>
              <a:gd name="connsiteX3" fmla="*/ 133432 w 263626"/>
              <a:gd name="connsiteY3" fmla="*/ 139797 h 216009"/>
              <a:gd name="connsiteX4" fmla="*/ 88982 w 263626"/>
              <a:gd name="connsiteY4" fmla="*/ 155672 h 216009"/>
              <a:gd name="connsiteX5" fmla="*/ 155657 w 263626"/>
              <a:gd name="connsiteY5" fmla="*/ 108047 h 216009"/>
              <a:gd name="connsiteX6" fmla="*/ 209632 w 263626"/>
              <a:gd name="connsiteY6" fmla="*/ 92172 h 216009"/>
              <a:gd name="connsiteX7" fmla="*/ 165182 w 263626"/>
              <a:gd name="connsiteY7" fmla="*/ 111222 h 216009"/>
              <a:gd name="connsiteX8" fmla="*/ 263607 w 263626"/>
              <a:gd name="connsiteY8" fmla="*/ 97 h 21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26" h="216009">
                <a:moveTo>
                  <a:pt x="263607" y="97"/>
                </a:moveTo>
                <a:cubicBezTo>
                  <a:pt x="262020" y="3801"/>
                  <a:pt x="199578" y="97464"/>
                  <a:pt x="155657" y="133447"/>
                </a:cubicBezTo>
                <a:cubicBezTo>
                  <a:pt x="111736" y="169430"/>
                  <a:pt x="3786" y="214939"/>
                  <a:pt x="82" y="215997"/>
                </a:cubicBezTo>
                <a:cubicBezTo>
                  <a:pt x="-3622" y="217055"/>
                  <a:pt x="118615" y="149851"/>
                  <a:pt x="133432" y="139797"/>
                </a:cubicBezTo>
                <a:cubicBezTo>
                  <a:pt x="148249" y="129743"/>
                  <a:pt x="85278" y="160964"/>
                  <a:pt x="88982" y="155672"/>
                </a:cubicBezTo>
                <a:cubicBezTo>
                  <a:pt x="92686" y="150380"/>
                  <a:pt x="135549" y="118630"/>
                  <a:pt x="155657" y="108047"/>
                </a:cubicBezTo>
                <a:cubicBezTo>
                  <a:pt x="175765" y="97464"/>
                  <a:pt x="208045" y="91643"/>
                  <a:pt x="209632" y="92172"/>
                </a:cubicBezTo>
                <a:cubicBezTo>
                  <a:pt x="211219" y="92701"/>
                  <a:pt x="159890" y="123393"/>
                  <a:pt x="165182" y="111222"/>
                </a:cubicBezTo>
                <a:cubicBezTo>
                  <a:pt x="170474" y="99051"/>
                  <a:pt x="265194" y="-3607"/>
                  <a:pt x="263607" y="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8C595C0B-652A-8673-9007-6258E3935557}"/>
              </a:ext>
            </a:extLst>
          </p:cNvPr>
          <p:cNvSpPr/>
          <p:nvPr/>
        </p:nvSpPr>
        <p:spPr>
          <a:xfrm>
            <a:off x="7635408" y="6292611"/>
            <a:ext cx="99713" cy="283176"/>
          </a:xfrm>
          <a:custGeom>
            <a:avLst/>
            <a:gdLst>
              <a:gd name="connsiteX0" fmla="*/ 467 w 99713"/>
              <a:gd name="connsiteY0" fmla="*/ 239 h 283176"/>
              <a:gd name="connsiteX1" fmla="*/ 44917 w 99713"/>
              <a:gd name="connsiteY1" fmla="*/ 143114 h 283176"/>
              <a:gd name="connsiteX2" fmla="*/ 98892 w 99713"/>
              <a:gd name="connsiteY2" fmla="*/ 282814 h 283176"/>
              <a:gd name="connsiteX3" fmla="*/ 73492 w 99713"/>
              <a:gd name="connsiteY3" fmla="*/ 178039 h 283176"/>
              <a:gd name="connsiteX4" fmla="*/ 467 w 99713"/>
              <a:gd name="connsiteY4" fmla="*/ 239 h 283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713" h="283176">
                <a:moveTo>
                  <a:pt x="467" y="239"/>
                </a:moveTo>
                <a:cubicBezTo>
                  <a:pt x="-4295" y="-5582"/>
                  <a:pt x="28513" y="96018"/>
                  <a:pt x="44917" y="143114"/>
                </a:cubicBezTo>
                <a:cubicBezTo>
                  <a:pt x="61321" y="190210"/>
                  <a:pt x="94130" y="276993"/>
                  <a:pt x="98892" y="282814"/>
                </a:cubicBezTo>
                <a:cubicBezTo>
                  <a:pt x="103654" y="288635"/>
                  <a:pt x="86721" y="223018"/>
                  <a:pt x="73492" y="178039"/>
                </a:cubicBezTo>
                <a:cubicBezTo>
                  <a:pt x="60263" y="133060"/>
                  <a:pt x="5229" y="6060"/>
                  <a:pt x="467" y="23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5AA042A-4A6A-6FCA-98C5-B73516CC02FF}"/>
              </a:ext>
            </a:extLst>
          </p:cNvPr>
          <p:cNvSpPr/>
          <p:nvPr/>
        </p:nvSpPr>
        <p:spPr>
          <a:xfrm>
            <a:off x="7610577" y="6279933"/>
            <a:ext cx="103102" cy="278957"/>
          </a:xfrm>
          <a:custGeom>
            <a:avLst/>
            <a:gdLst>
              <a:gd name="connsiteX0" fmla="*/ 6248 w 103102"/>
              <a:gd name="connsiteY0" fmla="*/ 217 h 278957"/>
              <a:gd name="connsiteX1" fmla="*/ 15773 w 103102"/>
              <a:gd name="connsiteY1" fmla="*/ 73242 h 278957"/>
              <a:gd name="connsiteX2" fmla="*/ 28473 w 103102"/>
              <a:gd name="connsiteY2" fmla="*/ 111342 h 278957"/>
              <a:gd name="connsiteX3" fmla="*/ 95148 w 103102"/>
              <a:gd name="connsiteY3" fmla="*/ 273267 h 278957"/>
              <a:gd name="connsiteX4" fmla="*/ 91973 w 103102"/>
              <a:gd name="connsiteY4" fmla="*/ 228817 h 278957"/>
              <a:gd name="connsiteX5" fmla="*/ 6248 w 103102"/>
              <a:gd name="connsiteY5" fmla="*/ 98642 h 278957"/>
              <a:gd name="connsiteX6" fmla="*/ 6248 w 103102"/>
              <a:gd name="connsiteY6" fmla="*/ 217 h 27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102" h="278957">
                <a:moveTo>
                  <a:pt x="6248" y="217"/>
                </a:moveTo>
                <a:cubicBezTo>
                  <a:pt x="7835" y="-4016"/>
                  <a:pt x="12069" y="54721"/>
                  <a:pt x="15773" y="73242"/>
                </a:cubicBezTo>
                <a:cubicBezTo>
                  <a:pt x="19477" y="91763"/>
                  <a:pt x="15244" y="78005"/>
                  <a:pt x="28473" y="111342"/>
                </a:cubicBezTo>
                <a:cubicBezTo>
                  <a:pt x="41702" y="144679"/>
                  <a:pt x="84565" y="253688"/>
                  <a:pt x="95148" y="273267"/>
                </a:cubicBezTo>
                <a:cubicBezTo>
                  <a:pt x="105731" y="292846"/>
                  <a:pt x="106790" y="257921"/>
                  <a:pt x="91973" y="228817"/>
                </a:cubicBezTo>
                <a:cubicBezTo>
                  <a:pt x="77156" y="199713"/>
                  <a:pt x="19477" y="130392"/>
                  <a:pt x="6248" y="98642"/>
                </a:cubicBezTo>
                <a:cubicBezTo>
                  <a:pt x="-6981" y="66892"/>
                  <a:pt x="4661" y="4450"/>
                  <a:pt x="6248" y="2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61C0412B-4986-BB46-F8AB-CE28E2083482}"/>
              </a:ext>
            </a:extLst>
          </p:cNvPr>
          <p:cNvSpPr/>
          <p:nvPr/>
        </p:nvSpPr>
        <p:spPr>
          <a:xfrm>
            <a:off x="7359553" y="6247949"/>
            <a:ext cx="303151" cy="64966"/>
          </a:xfrm>
          <a:custGeom>
            <a:avLst/>
            <a:gdLst>
              <a:gd name="connsiteX0" fmla="*/ 97 w 303151"/>
              <a:gd name="connsiteY0" fmla="*/ 32201 h 64966"/>
              <a:gd name="connsiteX1" fmla="*/ 133447 w 303151"/>
              <a:gd name="connsiteY1" fmla="*/ 13151 h 64966"/>
              <a:gd name="connsiteX2" fmla="*/ 203297 w 303151"/>
              <a:gd name="connsiteY2" fmla="*/ 22676 h 64966"/>
              <a:gd name="connsiteX3" fmla="*/ 196947 w 303151"/>
              <a:gd name="connsiteY3" fmla="*/ 3626 h 64966"/>
              <a:gd name="connsiteX4" fmla="*/ 301722 w 303151"/>
              <a:gd name="connsiteY4" fmla="*/ 63951 h 64966"/>
              <a:gd name="connsiteX5" fmla="*/ 250922 w 303151"/>
              <a:gd name="connsiteY5" fmla="*/ 38551 h 64966"/>
              <a:gd name="connsiteX6" fmla="*/ 155672 w 303151"/>
              <a:gd name="connsiteY6" fmla="*/ 451 h 64966"/>
              <a:gd name="connsiteX7" fmla="*/ 97 w 303151"/>
              <a:gd name="connsiteY7" fmla="*/ 32201 h 64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3151" h="64966">
                <a:moveTo>
                  <a:pt x="97" y="32201"/>
                </a:moveTo>
                <a:cubicBezTo>
                  <a:pt x="-3607" y="34318"/>
                  <a:pt x="99580" y="14738"/>
                  <a:pt x="133447" y="13151"/>
                </a:cubicBezTo>
                <a:cubicBezTo>
                  <a:pt x="167314" y="11564"/>
                  <a:pt x="203297" y="22676"/>
                  <a:pt x="203297" y="22676"/>
                </a:cubicBezTo>
                <a:cubicBezTo>
                  <a:pt x="213880" y="21088"/>
                  <a:pt x="180543" y="-3253"/>
                  <a:pt x="196947" y="3626"/>
                </a:cubicBezTo>
                <a:cubicBezTo>
                  <a:pt x="213351" y="10505"/>
                  <a:pt x="292726" y="58130"/>
                  <a:pt x="301722" y="63951"/>
                </a:cubicBezTo>
                <a:cubicBezTo>
                  <a:pt x="310718" y="69772"/>
                  <a:pt x="275264" y="49134"/>
                  <a:pt x="250922" y="38551"/>
                </a:cubicBezTo>
                <a:cubicBezTo>
                  <a:pt x="226580" y="27968"/>
                  <a:pt x="191126" y="5213"/>
                  <a:pt x="155672" y="451"/>
                </a:cubicBezTo>
                <a:cubicBezTo>
                  <a:pt x="120218" y="-4311"/>
                  <a:pt x="3801" y="30084"/>
                  <a:pt x="97" y="322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7F20C2B5-0301-142C-45A2-2D874E0D475D}"/>
              </a:ext>
            </a:extLst>
          </p:cNvPr>
          <p:cNvSpPr/>
          <p:nvPr/>
        </p:nvSpPr>
        <p:spPr>
          <a:xfrm>
            <a:off x="7442200" y="6291754"/>
            <a:ext cx="188320" cy="128990"/>
          </a:xfrm>
          <a:custGeom>
            <a:avLst/>
            <a:gdLst>
              <a:gd name="connsiteX0" fmla="*/ 0 w 188320"/>
              <a:gd name="connsiteY0" fmla="*/ 10621 h 128990"/>
              <a:gd name="connsiteX1" fmla="*/ 142875 w 188320"/>
              <a:gd name="connsiteY1" fmla="*/ 1096 h 128990"/>
              <a:gd name="connsiteX2" fmla="*/ 136525 w 188320"/>
              <a:gd name="connsiteY2" fmla="*/ 39196 h 128990"/>
              <a:gd name="connsiteX3" fmla="*/ 146050 w 188320"/>
              <a:gd name="connsiteY3" fmla="*/ 64596 h 128990"/>
              <a:gd name="connsiteX4" fmla="*/ 127000 w 188320"/>
              <a:gd name="connsiteY4" fmla="*/ 55071 h 128990"/>
              <a:gd name="connsiteX5" fmla="*/ 187325 w 188320"/>
              <a:gd name="connsiteY5" fmla="*/ 128096 h 128990"/>
              <a:gd name="connsiteX6" fmla="*/ 161925 w 188320"/>
              <a:gd name="connsiteY6" fmla="*/ 93171 h 128990"/>
              <a:gd name="connsiteX7" fmla="*/ 127000 w 188320"/>
              <a:gd name="connsiteY7" fmla="*/ 55071 h 128990"/>
              <a:gd name="connsiteX8" fmla="*/ 142875 w 188320"/>
              <a:gd name="connsiteY8" fmla="*/ 13796 h 128990"/>
              <a:gd name="connsiteX9" fmla="*/ 0 w 188320"/>
              <a:gd name="connsiteY9" fmla="*/ 10621 h 12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320" h="128990">
                <a:moveTo>
                  <a:pt x="0" y="10621"/>
                </a:moveTo>
                <a:cubicBezTo>
                  <a:pt x="0" y="8504"/>
                  <a:pt x="120121" y="-3667"/>
                  <a:pt x="142875" y="1096"/>
                </a:cubicBezTo>
                <a:cubicBezTo>
                  <a:pt x="165629" y="5859"/>
                  <a:pt x="135996" y="28613"/>
                  <a:pt x="136525" y="39196"/>
                </a:cubicBezTo>
                <a:cubicBezTo>
                  <a:pt x="137054" y="49779"/>
                  <a:pt x="147638" y="61950"/>
                  <a:pt x="146050" y="64596"/>
                </a:cubicBezTo>
                <a:cubicBezTo>
                  <a:pt x="144463" y="67242"/>
                  <a:pt x="120121" y="44488"/>
                  <a:pt x="127000" y="55071"/>
                </a:cubicBezTo>
                <a:cubicBezTo>
                  <a:pt x="133879" y="65654"/>
                  <a:pt x="181504" y="121746"/>
                  <a:pt x="187325" y="128096"/>
                </a:cubicBezTo>
                <a:cubicBezTo>
                  <a:pt x="193146" y="134446"/>
                  <a:pt x="171979" y="105342"/>
                  <a:pt x="161925" y="93171"/>
                </a:cubicBezTo>
                <a:cubicBezTo>
                  <a:pt x="151871" y="81000"/>
                  <a:pt x="130175" y="68300"/>
                  <a:pt x="127000" y="55071"/>
                </a:cubicBezTo>
                <a:cubicBezTo>
                  <a:pt x="123825" y="41842"/>
                  <a:pt x="159279" y="22263"/>
                  <a:pt x="142875" y="13796"/>
                </a:cubicBezTo>
                <a:cubicBezTo>
                  <a:pt x="126471" y="5329"/>
                  <a:pt x="0" y="12738"/>
                  <a:pt x="0" y="106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CB599195-CA8F-583C-8737-9080BD4DDD8F}"/>
              </a:ext>
            </a:extLst>
          </p:cNvPr>
          <p:cNvSpPr/>
          <p:nvPr/>
        </p:nvSpPr>
        <p:spPr>
          <a:xfrm>
            <a:off x="7441803" y="6346816"/>
            <a:ext cx="58083" cy="140143"/>
          </a:xfrm>
          <a:custGeom>
            <a:avLst/>
            <a:gdLst>
              <a:gd name="connsiteX0" fmla="*/ 28972 w 58083"/>
              <a:gd name="connsiteY0" fmla="*/ 9 h 140143"/>
              <a:gd name="connsiteX1" fmla="*/ 38497 w 58083"/>
              <a:gd name="connsiteY1" fmla="*/ 95259 h 140143"/>
              <a:gd name="connsiteX2" fmla="*/ 57547 w 58083"/>
              <a:gd name="connsiteY2" fmla="*/ 139709 h 140143"/>
              <a:gd name="connsiteX3" fmla="*/ 48022 w 58083"/>
              <a:gd name="connsiteY3" fmla="*/ 114309 h 140143"/>
              <a:gd name="connsiteX4" fmla="*/ 397 w 58083"/>
              <a:gd name="connsiteY4" fmla="*/ 57159 h 140143"/>
              <a:gd name="connsiteX5" fmla="*/ 25797 w 58083"/>
              <a:gd name="connsiteY5" fmla="*/ 88909 h 140143"/>
              <a:gd name="connsiteX6" fmla="*/ 28972 w 58083"/>
              <a:gd name="connsiteY6" fmla="*/ 9 h 14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083" h="140143">
                <a:moveTo>
                  <a:pt x="28972" y="9"/>
                </a:moveTo>
                <a:cubicBezTo>
                  <a:pt x="31089" y="1067"/>
                  <a:pt x="33735" y="71976"/>
                  <a:pt x="38497" y="95259"/>
                </a:cubicBezTo>
                <a:cubicBezTo>
                  <a:pt x="43260" y="118542"/>
                  <a:pt x="55960" y="136534"/>
                  <a:pt x="57547" y="139709"/>
                </a:cubicBezTo>
                <a:cubicBezTo>
                  <a:pt x="59134" y="142884"/>
                  <a:pt x="57547" y="128067"/>
                  <a:pt x="48022" y="114309"/>
                </a:cubicBezTo>
                <a:cubicBezTo>
                  <a:pt x="38497" y="100551"/>
                  <a:pt x="4101" y="61392"/>
                  <a:pt x="397" y="57159"/>
                </a:cubicBezTo>
                <a:cubicBezTo>
                  <a:pt x="-3307" y="52926"/>
                  <a:pt x="19976" y="93671"/>
                  <a:pt x="25797" y="88909"/>
                </a:cubicBezTo>
                <a:cubicBezTo>
                  <a:pt x="31618" y="84147"/>
                  <a:pt x="26855" y="-1049"/>
                  <a:pt x="28972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921E7C50-10B3-C54E-248E-3E17554E5BB3}"/>
              </a:ext>
            </a:extLst>
          </p:cNvPr>
          <p:cNvSpPr/>
          <p:nvPr/>
        </p:nvSpPr>
        <p:spPr>
          <a:xfrm>
            <a:off x="7524616" y="6473597"/>
            <a:ext cx="226965" cy="365783"/>
          </a:xfrm>
          <a:custGeom>
            <a:avLst/>
            <a:gdLst>
              <a:gd name="connsiteX0" fmla="*/ 134 w 226965"/>
              <a:gd name="connsiteY0" fmla="*/ 228 h 365783"/>
              <a:gd name="connsiteX1" fmla="*/ 114434 w 226965"/>
              <a:gd name="connsiteY1" fmla="*/ 47853 h 365783"/>
              <a:gd name="connsiteX2" fmla="*/ 130309 w 226965"/>
              <a:gd name="connsiteY2" fmla="*/ 120878 h 365783"/>
              <a:gd name="connsiteX3" fmla="*/ 136659 w 226965"/>
              <a:gd name="connsiteY3" fmla="*/ 89128 h 365783"/>
              <a:gd name="connsiteX4" fmla="*/ 222384 w 226965"/>
              <a:gd name="connsiteY4" fmla="*/ 349478 h 365783"/>
              <a:gd name="connsiteX5" fmla="*/ 209684 w 226965"/>
              <a:gd name="connsiteY5" fmla="*/ 308203 h 365783"/>
              <a:gd name="connsiteX6" fmla="*/ 162059 w 226965"/>
              <a:gd name="connsiteY6" fmla="*/ 60553 h 365783"/>
              <a:gd name="connsiteX7" fmla="*/ 158884 w 226965"/>
              <a:gd name="connsiteY7" fmla="*/ 130403 h 365783"/>
              <a:gd name="connsiteX8" fmla="*/ 139834 w 226965"/>
              <a:gd name="connsiteY8" fmla="*/ 66903 h 365783"/>
              <a:gd name="connsiteX9" fmla="*/ 134 w 226965"/>
              <a:gd name="connsiteY9" fmla="*/ 228 h 36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6965" h="365783">
                <a:moveTo>
                  <a:pt x="134" y="228"/>
                </a:moveTo>
                <a:cubicBezTo>
                  <a:pt x="-4099" y="-2947"/>
                  <a:pt x="92738" y="27745"/>
                  <a:pt x="114434" y="47853"/>
                </a:cubicBezTo>
                <a:cubicBezTo>
                  <a:pt x="136130" y="67961"/>
                  <a:pt x="126605" y="113999"/>
                  <a:pt x="130309" y="120878"/>
                </a:cubicBezTo>
                <a:cubicBezTo>
                  <a:pt x="134013" y="127757"/>
                  <a:pt x="121313" y="51028"/>
                  <a:pt x="136659" y="89128"/>
                </a:cubicBezTo>
                <a:cubicBezTo>
                  <a:pt x="152005" y="127228"/>
                  <a:pt x="210213" y="312966"/>
                  <a:pt x="222384" y="349478"/>
                </a:cubicBezTo>
                <a:cubicBezTo>
                  <a:pt x="234555" y="385990"/>
                  <a:pt x="219738" y="356357"/>
                  <a:pt x="209684" y="308203"/>
                </a:cubicBezTo>
                <a:cubicBezTo>
                  <a:pt x="199630" y="260049"/>
                  <a:pt x="170526" y="90186"/>
                  <a:pt x="162059" y="60553"/>
                </a:cubicBezTo>
                <a:cubicBezTo>
                  <a:pt x="153592" y="30920"/>
                  <a:pt x="162588" y="129345"/>
                  <a:pt x="158884" y="130403"/>
                </a:cubicBezTo>
                <a:cubicBezTo>
                  <a:pt x="155180" y="131461"/>
                  <a:pt x="171055" y="92832"/>
                  <a:pt x="139834" y="66903"/>
                </a:cubicBezTo>
                <a:cubicBezTo>
                  <a:pt x="108613" y="40974"/>
                  <a:pt x="4367" y="3403"/>
                  <a:pt x="134" y="2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30A17A51-C968-0C56-9AD6-7F704ABDB803}"/>
              </a:ext>
            </a:extLst>
          </p:cNvPr>
          <p:cNvSpPr/>
          <p:nvPr/>
        </p:nvSpPr>
        <p:spPr>
          <a:xfrm>
            <a:off x="7168974" y="6124207"/>
            <a:ext cx="302992" cy="131066"/>
          </a:xfrm>
          <a:custGeom>
            <a:avLst/>
            <a:gdLst>
              <a:gd name="connsiteX0" fmla="*/ 6526 w 302992"/>
              <a:gd name="connsiteY0" fmla="*/ 368 h 131066"/>
              <a:gd name="connsiteX1" fmla="*/ 139876 w 302992"/>
              <a:gd name="connsiteY1" fmla="*/ 70218 h 131066"/>
              <a:gd name="connsiteX2" fmla="*/ 95426 w 302992"/>
              <a:gd name="connsiteY2" fmla="*/ 51168 h 131066"/>
              <a:gd name="connsiteX3" fmla="*/ 289101 w 302992"/>
              <a:gd name="connsiteY3" fmla="*/ 127368 h 131066"/>
              <a:gd name="connsiteX4" fmla="*/ 260526 w 302992"/>
              <a:gd name="connsiteY4" fmla="*/ 111493 h 131066"/>
              <a:gd name="connsiteX5" fmla="*/ 44626 w 302992"/>
              <a:gd name="connsiteY5" fmla="*/ 44818 h 131066"/>
              <a:gd name="connsiteX6" fmla="*/ 6526 w 302992"/>
              <a:gd name="connsiteY6" fmla="*/ 368 h 13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992" h="131066">
                <a:moveTo>
                  <a:pt x="6526" y="368"/>
                </a:moveTo>
                <a:cubicBezTo>
                  <a:pt x="22401" y="4601"/>
                  <a:pt x="125059" y="61751"/>
                  <a:pt x="139876" y="70218"/>
                </a:cubicBezTo>
                <a:cubicBezTo>
                  <a:pt x="154693" y="78685"/>
                  <a:pt x="70555" y="41643"/>
                  <a:pt x="95426" y="51168"/>
                </a:cubicBezTo>
                <a:cubicBezTo>
                  <a:pt x="120297" y="60693"/>
                  <a:pt x="261584" y="117314"/>
                  <a:pt x="289101" y="127368"/>
                </a:cubicBezTo>
                <a:cubicBezTo>
                  <a:pt x="316618" y="137422"/>
                  <a:pt x="301272" y="125251"/>
                  <a:pt x="260526" y="111493"/>
                </a:cubicBezTo>
                <a:cubicBezTo>
                  <a:pt x="219780" y="97735"/>
                  <a:pt x="85372" y="60164"/>
                  <a:pt x="44626" y="44818"/>
                </a:cubicBezTo>
                <a:cubicBezTo>
                  <a:pt x="3880" y="29472"/>
                  <a:pt x="-9349" y="-3865"/>
                  <a:pt x="6526" y="3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043238E5-CA51-BF91-C13A-2597F36F94B0}"/>
              </a:ext>
            </a:extLst>
          </p:cNvPr>
          <p:cNvSpPr/>
          <p:nvPr/>
        </p:nvSpPr>
        <p:spPr>
          <a:xfrm>
            <a:off x="6842511" y="5933567"/>
            <a:ext cx="325251" cy="189223"/>
          </a:xfrm>
          <a:custGeom>
            <a:avLst/>
            <a:gdLst>
              <a:gd name="connsiteX0" fmla="*/ 2789 w 325251"/>
              <a:gd name="connsiteY0" fmla="*/ 508 h 189223"/>
              <a:gd name="connsiteX1" fmla="*/ 117089 w 325251"/>
              <a:gd name="connsiteY1" fmla="*/ 102108 h 189223"/>
              <a:gd name="connsiteX2" fmla="*/ 123439 w 325251"/>
              <a:gd name="connsiteY2" fmla="*/ 89408 h 189223"/>
              <a:gd name="connsiteX3" fmla="*/ 317114 w 325251"/>
              <a:gd name="connsiteY3" fmla="*/ 184658 h 189223"/>
              <a:gd name="connsiteX4" fmla="*/ 291714 w 325251"/>
              <a:gd name="connsiteY4" fmla="*/ 175133 h 189223"/>
              <a:gd name="connsiteX5" fmla="*/ 56764 w 325251"/>
              <a:gd name="connsiteY5" fmla="*/ 67183 h 189223"/>
              <a:gd name="connsiteX6" fmla="*/ 2789 w 325251"/>
              <a:gd name="connsiteY6" fmla="*/ 508 h 1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5251" h="189223">
                <a:moveTo>
                  <a:pt x="2789" y="508"/>
                </a:moveTo>
                <a:cubicBezTo>
                  <a:pt x="12843" y="6329"/>
                  <a:pt x="117089" y="102108"/>
                  <a:pt x="117089" y="102108"/>
                </a:cubicBezTo>
                <a:cubicBezTo>
                  <a:pt x="137197" y="116925"/>
                  <a:pt x="90102" y="75650"/>
                  <a:pt x="123439" y="89408"/>
                </a:cubicBezTo>
                <a:cubicBezTo>
                  <a:pt x="156776" y="103166"/>
                  <a:pt x="289068" y="170371"/>
                  <a:pt x="317114" y="184658"/>
                </a:cubicBezTo>
                <a:cubicBezTo>
                  <a:pt x="345160" y="198946"/>
                  <a:pt x="291714" y="175133"/>
                  <a:pt x="291714" y="175133"/>
                </a:cubicBezTo>
                <a:cubicBezTo>
                  <a:pt x="248322" y="155554"/>
                  <a:pt x="103860" y="94170"/>
                  <a:pt x="56764" y="67183"/>
                </a:cubicBezTo>
                <a:cubicBezTo>
                  <a:pt x="9668" y="40196"/>
                  <a:pt x="-7265" y="-5313"/>
                  <a:pt x="2789" y="5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4E62E20A-C178-36B9-DF13-E0FE5F1792B6}"/>
              </a:ext>
            </a:extLst>
          </p:cNvPr>
          <p:cNvSpPr/>
          <p:nvPr/>
        </p:nvSpPr>
        <p:spPr>
          <a:xfrm>
            <a:off x="6363111" y="5929607"/>
            <a:ext cx="585540" cy="192481"/>
          </a:xfrm>
          <a:custGeom>
            <a:avLst/>
            <a:gdLst>
              <a:gd name="connsiteX0" fmla="*/ 2764 w 585540"/>
              <a:gd name="connsiteY0" fmla="*/ 191793 h 192481"/>
              <a:gd name="connsiteX1" fmla="*/ 234539 w 585540"/>
              <a:gd name="connsiteY1" fmla="*/ 83843 h 192481"/>
              <a:gd name="connsiteX2" fmla="*/ 171039 w 585540"/>
              <a:gd name="connsiteY2" fmla="*/ 102893 h 192481"/>
              <a:gd name="connsiteX3" fmla="*/ 326614 w 585540"/>
              <a:gd name="connsiteY3" fmla="*/ 55268 h 192481"/>
              <a:gd name="connsiteX4" fmla="*/ 415514 w 585540"/>
              <a:gd name="connsiteY4" fmla="*/ 10818 h 192481"/>
              <a:gd name="connsiteX5" fmla="*/ 485364 w 585540"/>
              <a:gd name="connsiteY5" fmla="*/ 4468 h 192481"/>
              <a:gd name="connsiteX6" fmla="*/ 583789 w 585540"/>
              <a:gd name="connsiteY6" fmla="*/ 67968 h 192481"/>
              <a:gd name="connsiteX7" fmla="*/ 545689 w 585540"/>
              <a:gd name="connsiteY7" fmla="*/ 33043 h 192481"/>
              <a:gd name="connsiteX8" fmla="*/ 510764 w 585540"/>
              <a:gd name="connsiteY8" fmla="*/ 17168 h 192481"/>
              <a:gd name="connsiteX9" fmla="*/ 396464 w 585540"/>
              <a:gd name="connsiteY9" fmla="*/ 26693 h 192481"/>
              <a:gd name="connsiteX10" fmla="*/ 418689 w 585540"/>
              <a:gd name="connsiteY10" fmla="*/ 23518 h 192481"/>
              <a:gd name="connsiteX11" fmla="*/ 2764 w 585540"/>
              <a:gd name="connsiteY11" fmla="*/ 191793 h 19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5540" h="192481">
                <a:moveTo>
                  <a:pt x="2764" y="191793"/>
                </a:moveTo>
                <a:cubicBezTo>
                  <a:pt x="-27928" y="201847"/>
                  <a:pt x="206493" y="98660"/>
                  <a:pt x="234539" y="83843"/>
                </a:cubicBezTo>
                <a:cubicBezTo>
                  <a:pt x="262585" y="69026"/>
                  <a:pt x="171039" y="102893"/>
                  <a:pt x="171039" y="102893"/>
                </a:cubicBezTo>
                <a:cubicBezTo>
                  <a:pt x="186385" y="98130"/>
                  <a:pt x="285868" y="70614"/>
                  <a:pt x="326614" y="55268"/>
                </a:cubicBezTo>
                <a:cubicBezTo>
                  <a:pt x="367360" y="39922"/>
                  <a:pt x="389056" y="19285"/>
                  <a:pt x="415514" y="10818"/>
                </a:cubicBezTo>
                <a:cubicBezTo>
                  <a:pt x="441972" y="2351"/>
                  <a:pt x="457318" y="-5057"/>
                  <a:pt x="485364" y="4468"/>
                </a:cubicBezTo>
                <a:cubicBezTo>
                  <a:pt x="513410" y="13993"/>
                  <a:pt x="573735" y="63205"/>
                  <a:pt x="583789" y="67968"/>
                </a:cubicBezTo>
                <a:cubicBezTo>
                  <a:pt x="593843" y="72730"/>
                  <a:pt x="557860" y="41510"/>
                  <a:pt x="545689" y="33043"/>
                </a:cubicBezTo>
                <a:cubicBezTo>
                  <a:pt x="533518" y="24576"/>
                  <a:pt x="535635" y="18226"/>
                  <a:pt x="510764" y="17168"/>
                </a:cubicBezTo>
                <a:cubicBezTo>
                  <a:pt x="485893" y="16110"/>
                  <a:pt x="411810" y="25635"/>
                  <a:pt x="396464" y="26693"/>
                </a:cubicBezTo>
                <a:cubicBezTo>
                  <a:pt x="381118" y="27751"/>
                  <a:pt x="480072" y="-2411"/>
                  <a:pt x="418689" y="23518"/>
                </a:cubicBezTo>
                <a:cubicBezTo>
                  <a:pt x="357306" y="49447"/>
                  <a:pt x="33456" y="181739"/>
                  <a:pt x="2764" y="1917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16C7305C-2C01-B7E4-6C7C-2ACBFDB2EC8A}"/>
              </a:ext>
            </a:extLst>
          </p:cNvPr>
          <p:cNvSpPr/>
          <p:nvPr/>
        </p:nvSpPr>
        <p:spPr>
          <a:xfrm>
            <a:off x="6273486" y="5991080"/>
            <a:ext cx="438679" cy="225711"/>
          </a:xfrm>
          <a:custGeom>
            <a:avLst/>
            <a:gdLst>
              <a:gd name="connsiteX0" fmla="*/ 314 w 438679"/>
              <a:gd name="connsiteY0" fmla="*/ 225570 h 225711"/>
              <a:gd name="connsiteX1" fmla="*/ 213039 w 438679"/>
              <a:gd name="connsiteY1" fmla="*/ 101745 h 225711"/>
              <a:gd name="connsiteX2" fmla="*/ 438464 w 438679"/>
              <a:gd name="connsiteY2" fmla="*/ 145 h 225711"/>
              <a:gd name="connsiteX3" fmla="*/ 171764 w 438679"/>
              <a:gd name="connsiteY3" fmla="*/ 123970 h 225711"/>
              <a:gd name="connsiteX4" fmla="*/ 314 w 438679"/>
              <a:gd name="connsiteY4" fmla="*/ 225570 h 225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8679" h="225711">
                <a:moveTo>
                  <a:pt x="314" y="225570"/>
                </a:moveTo>
                <a:cubicBezTo>
                  <a:pt x="7193" y="221866"/>
                  <a:pt x="140014" y="139316"/>
                  <a:pt x="213039" y="101745"/>
                </a:cubicBezTo>
                <a:cubicBezTo>
                  <a:pt x="286064" y="64174"/>
                  <a:pt x="445343" y="-3559"/>
                  <a:pt x="438464" y="145"/>
                </a:cubicBezTo>
                <a:cubicBezTo>
                  <a:pt x="431585" y="3849"/>
                  <a:pt x="242672" y="88516"/>
                  <a:pt x="171764" y="123970"/>
                </a:cubicBezTo>
                <a:cubicBezTo>
                  <a:pt x="100856" y="159424"/>
                  <a:pt x="-6565" y="229274"/>
                  <a:pt x="314" y="2255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BBC20086-5821-6803-8DB9-49F78F35B379}"/>
              </a:ext>
            </a:extLst>
          </p:cNvPr>
          <p:cNvSpPr/>
          <p:nvPr/>
        </p:nvSpPr>
        <p:spPr>
          <a:xfrm>
            <a:off x="6753219" y="5978448"/>
            <a:ext cx="101751" cy="85809"/>
          </a:xfrm>
          <a:custGeom>
            <a:avLst/>
            <a:gdLst>
              <a:gd name="connsiteX0" fmla="*/ 101606 w 101751"/>
              <a:gd name="connsiteY0" fmla="*/ 77 h 85809"/>
              <a:gd name="connsiteX1" fmla="*/ 38106 w 101751"/>
              <a:gd name="connsiteY1" fmla="*/ 54052 h 85809"/>
              <a:gd name="connsiteX2" fmla="*/ 6 w 101751"/>
              <a:gd name="connsiteY2" fmla="*/ 85802 h 85809"/>
              <a:gd name="connsiteX3" fmla="*/ 34931 w 101751"/>
              <a:gd name="connsiteY3" fmla="*/ 57227 h 85809"/>
              <a:gd name="connsiteX4" fmla="*/ 19056 w 101751"/>
              <a:gd name="connsiteY4" fmla="*/ 66752 h 85809"/>
              <a:gd name="connsiteX5" fmla="*/ 101606 w 101751"/>
              <a:gd name="connsiteY5" fmla="*/ 77 h 85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51" h="85809">
                <a:moveTo>
                  <a:pt x="101606" y="77"/>
                </a:moveTo>
                <a:cubicBezTo>
                  <a:pt x="104781" y="-2040"/>
                  <a:pt x="55039" y="39765"/>
                  <a:pt x="38106" y="54052"/>
                </a:cubicBezTo>
                <a:cubicBezTo>
                  <a:pt x="21173" y="68339"/>
                  <a:pt x="535" y="85273"/>
                  <a:pt x="6" y="85802"/>
                </a:cubicBezTo>
                <a:cubicBezTo>
                  <a:pt x="-523" y="86331"/>
                  <a:pt x="31756" y="60402"/>
                  <a:pt x="34931" y="57227"/>
                </a:cubicBezTo>
                <a:cubicBezTo>
                  <a:pt x="38106" y="54052"/>
                  <a:pt x="10060" y="74160"/>
                  <a:pt x="19056" y="66752"/>
                </a:cubicBezTo>
                <a:cubicBezTo>
                  <a:pt x="28052" y="59344"/>
                  <a:pt x="98431" y="2194"/>
                  <a:pt x="101606" y="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150C592D-CF1A-8E36-2C04-F0502612D285}"/>
              </a:ext>
            </a:extLst>
          </p:cNvPr>
          <p:cNvSpPr/>
          <p:nvPr/>
        </p:nvSpPr>
        <p:spPr>
          <a:xfrm>
            <a:off x="6539405" y="5936965"/>
            <a:ext cx="261398" cy="194211"/>
          </a:xfrm>
          <a:custGeom>
            <a:avLst/>
            <a:gdLst>
              <a:gd name="connsiteX0" fmla="*/ 226520 w 261398"/>
              <a:gd name="connsiteY0" fmla="*/ 285 h 194211"/>
              <a:gd name="connsiteX1" fmla="*/ 251920 w 261398"/>
              <a:gd name="connsiteY1" fmla="*/ 66960 h 194211"/>
              <a:gd name="connsiteX2" fmla="*/ 242395 w 261398"/>
              <a:gd name="connsiteY2" fmla="*/ 92360 h 194211"/>
              <a:gd name="connsiteX3" fmla="*/ 118570 w 261398"/>
              <a:gd name="connsiteY3" fmla="*/ 139985 h 194211"/>
              <a:gd name="connsiteX4" fmla="*/ 220170 w 261398"/>
              <a:gd name="connsiteY4" fmla="*/ 120935 h 194211"/>
              <a:gd name="connsiteX5" fmla="*/ 1095 w 261398"/>
              <a:gd name="connsiteY5" fmla="*/ 193960 h 194211"/>
              <a:gd name="connsiteX6" fmla="*/ 140795 w 261398"/>
              <a:gd name="connsiteY6" fmla="*/ 143160 h 194211"/>
              <a:gd name="connsiteX7" fmla="*/ 258270 w 261398"/>
              <a:gd name="connsiteY7" fmla="*/ 95535 h 194211"/>
              <a:gd name="connsiteX8" fmla="*/ 226520 w 261398"/>
              <a:gd name="connsiteY8" fmla="*/ 285 h 19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398" h="194211">
                <a:moveTo>
                  <a:pt x="226520" y="285"/>
                </a:moveTo>
                <a:cubicBezTo>
                  <a:pt x="225462" y="-4477"/>
                  <a:pt x="249274" y="51614"/>
                  <a:pt x="251920" y="66960"/>
                </a:cubicBezTo>
                <a:cubicBezTo>
                  <a:pt x="254566" y="82306"/>
                  <a:pt x="264620" y="80189"/>
                  <a:pt x="242395" y="92360"/>
                </a:cubicBezTo>
                <a:cubicBezTo>
                  <a:pt x="220170" y="104531"/>
                  <a:pt x="122274" y="135223"/>
                  <a:pt x="118570" y="139985"/>
                </a:cubicBezTo>
                <a:cubicBezTo>
                  <a:pt x="114866" y="144747"/>
                  <a:pt x="239749" y="111939"/>
                  <a:pt x="220170" y="120935"/>
                </a:cubicBezTo>
                <a:cubicBezTo>
                  <a:pt x="200591" y="129931"/>
                  <a:pt x="14324" y="190256"/>
                  <a:pt x="1095" y="193960"/>
                </a:cubicBezTo>
                <a:cubicBezTo>
                  <a:pt x="-12134" y="197664"/>
                  <a:pt x="97932" y="159564"/>
                  <a:pt x="140795" y="143160"/>
                </a:cubicBezTo>
                <a:cubicBezTo>
                  <a:pt x="183657" y="126756"/>
                  <a:pt x="242924" y="112997"/>
                  <a:pt x="258270" y="95535"/>
                </a:cubicBezTo>
                <a:cubicBezTo>
                  <a:pt x="273616" y="78073"/>
                  <a:pt x="227578" y="5047"/>
                  <a:pt x="226520" y="2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C1BA267F-9773-4D03-324D-B5190CD162B0}"/>
              </a:ext>
            </a:extLst>
          </p:cNvPr>
          <p:cNvSpPr/>
          <p:nvPr/>
        </p:nvSpPr>
        <p:spPr>
          <a:xfrm>
            <a:off x="6708760" y="6149482"/>
            <a:ext cx="136945" cy="109738"/>
          </a:xfrm>
          <a:custGeom>
            <a:avLst/>
            <a:gdLst>
              <a:gd name="connsiteX0" fmla="*/ 136540 w 136945"/>
              <a:gd name="connsiteY0" fmla="*/ 493 h 109738"/>
              <a:gd name="connsiteX1" fmla="*/ 88915 w 136945"/>
              <a:gd name="connsiteY1" fmla="*/ 57643 h 109738"/>
              <a:gd name="connsiteX2" fmla="*/ 107965 w 136945"/>
              <a:gd name="connsiteY2" fmla="*/ 108443 h 109738"/>
              <a:gd name="connsiteX3" fmla="*/ 85740 w 136945"/>
              <a:gd name="connsiteY3" fmla="*/ 95743 h 109738"/>
              <a:gd name="connsiteX4" fmla="*/ 69865 w 136945"/>
              <a:gd name="connsiteY4" fmla="*/ 79868 h 109738"/>
              <a:gd name="connsiteX5" fmla="*/ 15 w 136945"/>
              <a:gd name="connsiteY5" fmla="*/ 79868 h 109738"/>
              <a:gd name="connsiteX6" fmla="*/ 63515 w 136945"/>
              <a:gd name="connsiteY6" fmla="*/ 67168 h 109738"/>
              <a:gd name="connsiteX7" fmla="*/ 73040 w 136945"/>
              <a:gd name="connsiteY7" fmla="*/ 38593 h 109738"/>
              <a:gd name="connsiteX8" fmla="*/ 57165 w 136945"/>
              <a:gd name="connsiteY8" fmla="*/ 29068 h 109738"/>
              <a:gd name="connsiteX9" fmla="*/ 136540 w 136945"/>
              <a:gd name="connsiteY9" fmla="*/ 493 h 1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945" h="109738">
                <a:moveTo>
                  <a:pt x="136540" y="493"/>
                </a:moveTo>
                <a:cubicBezTo>
                  <a:pt x="141832" y="5256"/>
                  <a:pt x="93677" y="39651"/>
                  <a:pt x="88915" y="57643"/>
                </a:cubicBezTo>
                <a:cubicBezTo>
                  <a:pt x="84152" y="75635"/>
                  <a:pt x="108494" y="102093"/>
                  <a:pt x="107965" y="108443"/>
                </a:cubicBezTo>
                <a:cubicBezTo>
                  <a:pt x="107436" y="114793"/>
                  <a:pt x="85740" y="95743"/>
                  <a:pt x="85740" y="95743"/>
                </a:cubicBezTo>
                <a:cubicBezTo>
                  <a:pt x="79390" y="90981"/>
                  <a:pt x="84152" y="82514"/>
                  <a:pt x="69865" y="79868"/>
                </a:cubicBezTo>
                <a:cubicBezTo>
                  <a:pt x="55578" y="77222"/>
                  <a:pt x="1073" y="81985"/>
                  <a:pt x="15" y="79868"/>
                </a:cubicBezTo>
                <a:cubicBezTo>
                  <a:pt x="-1043" y="77751"/>
                  <a:pt x="51344" y="74047"/>
                  <a:pt x="63515" y="67168"/>
                </a:cubicBezTo>
                <a:cubicBezTo>
                  <a:pt x="75686" y="60289"/>
                  <a:pt x="73040" y="38593"/>
                  <a:pt x="73040" y="38593"/>
                </a:cubicBezTo>
                <a:cubicBezTo>
                  <a:pt x="71982" y="32243"/>
                  <a:pt x="50815" y="31185"/>
                  <a:pt x="57165" y="29068"/>
                </a:cubicBezTo>
                <a:cubicBezTo>
                  <a:pt x="63515" y="26951"/>
                  <a:pt x="131248" y="-4270"/>
                  <a:pt x="136540" y="4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A1F09AEF-9CF0-DA0F-EADF-DC79D6D8346D}"/>
              </a:ext>
            </a:extLst>
          </p:cNvPr>
          <p:cNvSpPr/>
          <p:nvPr/>
        </p:nvSpPr>
        <p:spPr>
          <a:xfrm>
            <a:off x="6469611" y="6162480"/>
            <a:ext cx="331653" cy="131207"/>
          </a:xfrm>
          <a:custGeom>
            <a:avLst/>
            <a:gdLst>
              <a:gd name="connsiteX0" fmla="*/ 1039 w 331653"/>
              <a:gd name="connsiteY0" fmla="*/ 130370 h 131207"/>
              <a:gd name="connsiteX1" fmla="*/ 128039 w 331653"/>
              <a:gd name="connsiteY1" fmla="*/ 114495 h 131207"/>
              <a:gd name="connsiteX2" fmla="*/ 140739 w 331653"/>
              <a:gd name="connsiteY2" fmla="*/ 108145 h 131207"/>
              <a:gd name="connsiteX3" fmla="*/ 115339 w 331653"/>
              <a:gd name="connsiteY3" fmla="*/ 117670 h 131207"/>
              <a:gd name="connsiteX4" fmla="*/ 255039 w 331653"/>
              <a:gd name="connsiteY4" fmla="*/ 47820 h 131207"/>
              <a:gd name="connsiteX5" fmla="*/ 331239 w 331653"/>
              <a:gd name="connsiteY5" fmla="*/ 195 h 131207"/>
              <a:gd name="connsiteX6" fmla="*/ 283614 w 331653"/>
              <a:gd name="connsiteY6" fmla="*/ 31945 h 131207"/>
              <a:gd name="connsiteX7" fmla="*/ 242339 w 331653"/>
              <a:gd name="connsiteY7" fmla="*/ 57345 h 131207"/>
              <a:gd name="connsiteX8" fmla="*/ 207414 w 331653"/>
              <a:gd name="connsiteY8" fmla="*/ 85920 h 131207"/>
              <a:gd name="connsiteX9" fmla="*/ 1039 w 331653"/>
              <a:gd name="connsiteY9" fmla="*/ 130370 h 131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653" h="131207">
                <a:moveTo>
                  <a:pt x="1039" y="130370"/>
                </a:moveTo>
                <a:cubicBezTo>
                  <a:pt x="-12190" y="135132"/>
                  <a:pt x="104756" y="118199"/>
                  <a:pt x="128039" y="114495"/>
                </a:cubicBezTo>
                <a:cubicBezTo>
                  <a:pt x="151322" y="110791"/>
                  <a:pt x="142856" y="107616"/>
                  <a:pt x="140739" y="108145"/>
                </a:cubicBezTo>
                <a:cubicBezTo>
                  <a:pt x="138622" y="108674"/>
                  <a:pt x="96289" y="127724"/>
                  <a:pt x="115339" y="117670"/>
                </a:cubicBezTo>
                <a:cubicBezTo>
                  <a:pt x="134389" y="107616"/>
                  <a:pt x="219056" y="67399"/>
                  <a:pt x="255039" y="47820"/>
                </a:cubicBezTo>
                <a:cubicBezTo>
                  <a:pt x="291022" y="28241"/>
                  <a:pt x="326477" y="2841"/>
                  <a:pt x="331239" y="195"/>
                </a:cubicBezTo>
                <a:cubicBezTo>
                  <a:pt x="336001" y="-2451"/>
                  <a:pt x="298431" y="22420"/>
                  <a:pt x="283614" y="31945"/>
                </a:cubicBezTo>
                <a:cubicBezTo>
                  <a:pt x="268797" y="41470"/>
                  <a:pt x="255039" y="48349"/>
                  <a:pt x="242339" y="57345"/>
                </a:cubicBezTo>
                <a:cubicBezTo>
                  <a:pt x="229639" y="66341"/>
                  <a:pt x="242339" y="75866"/>
                  <a:pt x="207414" y="85920"/>
                </a:cubicBezTo>
                <a:cubicBezTo>
                  <a:pt x="172489" y="95974"/>
                  <a:pt x="14268" y="125608"/>
                  <a:pt x="1039" y="1303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FDECD71D-E5C1-8A5C-FBF2-4B06181F0D15}"/>
              </a:ext>
            </a:extLst>
          </p:cNvPr>
          <p:cNvSpPr/>
          <p:nvPr/>
        </p:nvSpPr>
        <p:spPr>
          <a:xfrm>
            <a:off x="6149594" y="6258991"/>
            <a:ext cx="368447" cy="149924"/>
          </a:xfrm>
          <a:custGeom>
            <a:avLst/>
            <a:gdLst>
              <a:gd name="connsiteX0" fmla="*/ 381 w 368447"/>
              <a:gd name="connsiteY0" fmla="*/ 141809 h 149924"/>
              <a:gd name="connsiteX1" fmla="*/ 130556 w 368447"/>
              <a:gd name="connsiteY1" fmla="*/ 148159 h 149924"/>
              <a:gd name="connsiteX2" fmla="*/ 209931 w 368447"/>
              <a:gd name="connsiteY2" fmla="*/ 110059 h 149924"/>
              <a:gd name="connsiteX3" fmla="*/ 270256 w 368447"/>
              <a:gd name="connsiteY3" fmla="*/ 68784 h 149924"/>
              <a:gd name="connsiteX4" fmla="*/ 365506 w 368447"/>
              <a:gd name="connsiteY4" fmla="*/ 2109 h 149924"/>
              <a:gd name="connsiteX5" fmla="*/ 336931 w 368447"/>
              <a:gd name="connsiteY5" fmla="*/ 24334 h 149924"/>
              <a:gd name="connsiteX6" fmla="*/ 263906 w 368447"/>
              <a:gd name="connsiteY6" fmla="*/ 100534 h 149924"/>
              <a:gd name="connsiteX7" fmla="*/ 175006 w 368447"/>
              <a:gd name="connsiteY7" fmla="*/ 125934 h 149924"/>
              <a:gd name="connsiteX8" fmla="*/ 381 w 368447"/>
              <a:gd name="connsiteY8" fmla="*/ 141809 h 14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8447" h="149924">
                <a:moveTo>
                  <a:pt x="381" y="141809"/>
                </a:moveTo>
                <a:cubicBezTo>
                  <a:pt x="-7027" y="145513"/>
                  <a:pt x="95631" y="153451"/>
                  <a:pt x="130556" y="148159"/>
                </a:cubicBezTo>
                <a:cubicBezTo>
                  <a:pt x="165481" y="142867"/>
                  <a:pt x="186648" y="123288"/>
                  <a:pt x="209931" y="110059"/>
                </a:cubicBezTo>
                <a:cubicBezTo>
                  <a:pt x="233214" y="96830"/>
                  <a:pt x="270256" y="68784"/>
                  <a:pt x="270256" y="68784"/>
                </a:cubicBezTo>
                <a:lnTo>
                  <a:pt x="365506" y="2109"/>
                </a:lnTo>
                <a:cubicBezTo>
                  <a:pt x="376619" y="-5299"/>
                  <a:pt x="353864" y="7930"/>
                  <a:pt x="336931" y="24334"/>
                </a:cubicBezTo>
                <a:cubicBezTo>
                  <a:pt x="319998" y="40738"/>
                  <a:pt x="290894" y="83601"/>
                  <a:pt x="263906" y="100534"/>
                </a:cubicBezTo>
                <a:cubicBezTo>
                  <a:pt x="236919" y="117467"/>
                  <a:pt x="213635" y="121172"/>
                  <a:pt x="175006" y="125934"/>
                </a:cubicBezTo>
                <a:cubicBezTo>
                  <a:pt x="136377" y="130696"/>
                  <a:pt x="7789" y="138105"/>
                  <a:pt x="381" y="1418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517C8675-335A-793E-5B5C-C42C5D063B93}"/>
              </a:ext>
            </a:extLst>
          </p:cNvPr>
          <p:cNvSpPr/>
          <p:nvPr/>
        </p:nvSpPr>
        <p:spPr>
          <a:xfrm>
            <a:off x="6378575" y="6118200"/>
            <a:ext cx="150890" cy="57407"/>
          </a:xfrm>
          <a:custGeom>
            <a:avLst/>
            <a:gdLst>
              <a:gd name="connsiteX0" fmla="*/ 0 w 150890"/>
              <a:gd name="connsiteY0" fmla="*/ 25 h 57407"/>
              <a:gd name="connsiteX1" fmla="*/ 95250 w 150890"/>
              <a:gd name="connsiteY1" fmla="*/ 15900 h 57407"/>
              <a:gd name="connsiteX2" fmla="*/ 149225 w 150890"/>
              <a:gd name="connsiteY2" fmla="*/ 57175 h 57407"/>
              <a:gd name="connsiteX3" fmla="*/ 133350 w 150890"/>
              <a:gd name="connsiteY3" fmla="*/ 31775 h 57407"/>
              <a:gd name="connsiteX4" fmla="*/ 95250 w 150890"/>
              <a:gd name="connsiteY4" fmla="*/ 12725 h 57407"/>
              <a:gd name="connsiteX5" fmla="*/ 0 w 150890"/>
              <a:gd name="connsiteY5" fmla="*/ 25 h 57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890" h="57407">
                <a:moveTo>
                  <a:pt x="0" y="25"/>
                </a:moveTo>
                <a:cubicBezTo>
                  <a:pt x="0" y="554"/>
                  <a:pt x="70379" y="6375"/>
                  <a:pt x="95250" y="15900"/>
                </a:cubicBezTo>
                <a:cubicBezTo>
                  <a:pt x="120121" y="25425"/>
                  <a:pt x="142875" y="54529"/>
                  <a:pt x="149225" y="57175"/>
                </a:cubicBezTo>
                <a:cubicBezTo>
                  <a:pt x="155575" y="59821"/>
                  <a:pt x="142346" y="39183"/>
                  <a:pt x="133350" y="31775"/>
                </a:cubicBezTo>
                <a:cubicBezTo>
                  <a:pt x="124354" y="24367"/>
                  <a:pt x="116416" y="18017"/>
                  <a:pt x="95250" y="12725"/>
                </a:cubicBezTo>
                <a:cubicBezTo>
                  <a:pt x="74084" y="7433"/>
                  <a:pt x="0" y="-504"/>
                  <a:pt x="0" y="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AE7366A1-85BF-8C4F-8340-863CC9248215}"/>
              </a:ext>
            </a:extLst>
          </p:cNvPr>
          <p:cNvSpPr/>
          <p:nvPr/>
        </p:nvSpPr>
        <p:spPr>
          <a:xfrm>
            <a:off x="6448065" y="6095834"/>
            <a:ext cx="100550" cy="133705"/>
          </a:xfrm>
          <a:custGeom>
            <a:avLst/>
            <a:gdLst>
              <a:gd name="connsiteX0" fmla="*/ 360 w 100550"/>
              <a:gd name="connsiteY0" fmla="*/ 166 h 133705"/>
              <a:gd name="connsiteX1" fmla="*/ 63860 w 100550"/>
              <a:gd name="connsiteY1" fmla="*/ 38266 h 133705"/>
              <a:gd name="connsiteX2" fmla="*/ 86085 w 100550"/>
              <a:gd name="connsiteY2" fmla="*/ 66841 h 133705"/>
              <a:gd name="connsiteX3" fmla="*/ 67035 w 100550"/>
              <a:gd name="connsiteY3" fmla="*/ 133516 h 133705"/>
              <a:gd name="connsiteX4" fmla="*/ 92435 w 100550"/>
              <a:gd name="connsiteY4" fmla="*/ 85891 h 133705"/>
              <a:gd name="connsiteX5" fmla="*/ 95610 w 100550"/>
              <a:gd name="connsiteY5" fmla="*/ 54141 h 133705"/>
              <a:gd name="connsiteX6" fmla="*/ 360 w 100550"/>
              <a:gd name="connsiteY6" fmla="*/ 166 h 13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550" h="133705">
                <a:moveTo>
                  <a:pt x="360" y="166"/>
                </a:moveTo>
                <a:cubicBezTo>
                  <a:pt x="-4932" y="-2480"/>
                  <a:pt x="49573" y="27154"/>
                  <a:pt x="63860" y="38266"/>
                </a:cubicBezTo>
                <a:cubicBezTo>
                  <a:pt x="78148" y="49379"/>
                  <a:pt x="85556" y="50966"/>
                  <a:pt x="86085" y="66841"/>
                </a:cubicBezTo>
                <a:cubicBezTo>
                  <a:pt x="86614" y="82716"/>
                  <a:pt x="65977" y="130341"/>
                  <a:pt x="67035" y="133516"/>
                </a:cubicBezTo>
                <a:cubicBezTo>
                  <a:pt x="68093" y="136691"/>
                  <a:pt x="87673" y="99120"/>
                  <a:pt x="92435" y="85891"/>
                </a:cubicBezTo>
                <a:cubicBezTo>
                  <a:pt x="97197" y="72662"/>
                  <a:pt x="106193" y="64724"/>
                  <a:pt x="95610" y="54141"/>
                </a:cubicBezTo>
                <a:cubicBezTo>
                  <a:pt x="85027" y="43558"/>
                  <a:pt x="5652" y="2812"/>
                  <a:pt x="360" y="1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CD01E970-E427-638C-D771-DF611B2E52B4}"/>
              </a:ext>
            </a:extLst>
          </p:cNvPr>
          <p:cNvSpPr/>
          <p:nvPr/>
        </p:nvSpPr>
        <p:spPr>
          <a:xfrm>
            <a:off x="6546845" y="6070397"/>
            <a:ext cx="254042" cy="89187"/>
          </a:xfrm>
          <a:custGeom>
            <a:avLst/>
            <a:gdLst>
              <a:gd name="connsiteX0" fmla="*/ 5 w 254042"/>
              <a:gd name="connsiteY0" fmla="*/ 89103 h 89187"/>
              <a:gd name="connsiteX1" fmla="*/ 187330 w 254042"/>
              <a:gd name="connsiteY1" fmla="*/ 38303 h 89187"/>
              <a:gd name="connsiteX2" fmla="*/ 254005 w 254042"/>
              <a:gd name="connsiteY2" fmla="*/ 203 h 89187"/>
              <a:gd name="connsiteX3" fmla="*/ 193680 w 254042"/>
              <a:gd name="connsiteY3" fmla="*/ 25603 h 89187"/>
              <a:gd name="connsiteX4" fmla="*/ 5 w 254042"/>
              <a:gd name="connsiteY4" fmla="*/ 89103 h 8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42" h="89187">
                <a:moveTo>
                  <a:pt x="5" y="89103"/>
                </a:moveTo>
                <a:cubicBezTo>
                  <a:pt x="-1053" y="91220"/>
                  <a:pt x="144997" y="53120"/>
                  <a:pt x="187330" y="38303"/>
                </a:cubicBezTo>
                <a:cubicBezTo>
                  <a:pt x="229663" y="23486"/>
                  <a:pt x="252947" y="2320"/>
                  <a:pt x="254005" y="203"/>
                </a:cubicBezTo>
                <a:cubicBezTo>
                  <a:pt x="255063" y="-1914"/>
                  <a:pt x="233897" y="12903"/>
                  <a:pt x="193680" y="25603"/>
                </a:cubicBezTo>
                <a:cubicBezTo>
                  <a:pt x="153463" y="38303"/>
                  <a:pt x="1063" y="86986"/>
                  <a:pt x="5" y="891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E57FC378-9A69-F6EB-5CDE-8153FEF61F69}"/>
              </a:ext>
            </a:extLst>
          </p:cNvPr>
          <p:cNvSpPr/>
          <p:nvPr/>
        </p:nvSpPr>
        <p:spPr>
          <a:xfrm>
            <a:off x="6876439" y="5997328"/>
            <a:ext cx="105729" cy="101026"/>
          </a:xfrm>
          <a:custGeom>
            <a:avLst/>
            <a:gdLst>
              <a:gd name="connsiteX0" fmla="*/ 611 w 105729"/>
              <a:gd name="connsiteY0" fmla="*/ 247 h 101026"/>
              <a:gd name="connsiteX1" fmla="*/ 32361 w 105729"/>
              <a:gd name="connsiteY1" fmla="*/ 63747 h 101026"/>
              <a:gd name="connsiteX2" fmla="*/ 105386 w 105729"/>
              <a:gd name="connsiteY2" fmla="*/ 98672 h 101026"/>
              <a:gd name="connsiteX3" fmla="*/ 57761 w 105729"/>
              <a:gd name="connsiteY3" fmla="*/ 89147 h 101026"/>
              <a:gd name="connsiteX4" fmla="*/ 611 w 105729"/>
              <a:gd name="connsiteY4" fmla="*/ 247 h 10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729" h="101026">
                <a:moveTo>
                  <a:pt x="611" y="247"/>
                </a:moveTo>
                <a:cubicBezTo>
                  <a:pt x="-3622" y="-3986"/>
                  <a:pt x="14899" y="47343"/>
                  <a:pt x="32361" y="63747"/>
                </a:cubicBezTo>
                <a:cubicBezTo>
                  <a:pt x="49824" y="80151"/>
                  <a:pt x="101153" y="94439"/>
                  <a:pt x="105386" y="98672"/>
                </a:cubicBezTo>
                <a:cubicBezTo>
                  <a:pt x="109619" y="102905"/>
                  <a:pt x="73636" y="102376"/>
                  <a:pt x="57761" y="89147"/>
                </a:cubicBezTo>
                <a:cubicBezTo>
                  <a:pt x="41886" y="75918"/>
                  <a:pt x="4844" y="4480"/>
                  <a:pt x="611" y="2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C6947CCB-6A90-7E5F-F6B1-6AFD436757D8}"/>
              </a:ext>
            </a:extLst>
          </p:cNvPr>
          <p:cNvSpPr/>
          <p:nvPr/>
        </p:nvSpPr>
        <p:spPr>
          <a:xfrm>
            <a:off x="6990993" y="6095953"/>
            <a:ext cx="157093" cy="87373"/>
          </a:xfrm>
          <a:custGeom>
            <a:avLst/>
            <a:gdLst>
              <a:gd name="connsiteX0" fmla="*/ 357 w 157093"/>
              <a:gd name="connsiteY0" fmla="*/ 47 h 87373"/>
              <a:gd name="connsiteX1" fmla="*/ 155932 w 157093"/>
              <a:gd name="connsiteY1" fmla="*/ 85772 h 87373"/>
              <a:gd name="connsiteX2" fmla="*/ 73382 w 157093"/>
              <a:gd name="connsiteY2" fmla="*/ 57197 h 87373"/>
              <a:gd name="connsiteX3" fmla="*/ 111482 w 157093"/>
              <a:gd name="connsiteY3" fmla="*/ 73072 h 87373"/>
              <a:gd name="connsiteX4" fmla="*/ 357 w 157093"/>
              <a:gd name="connsiteY4" fmla="*/ 47 h 8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093" h="87373">
                <a:moveTo>
                  <a:pt x="357" y="47"/>
                </a:moveTo>
                <a:cubicBezTo>
                  <a:pt x="7765" y="2164"/>
                  <a:pt x="143761" y="76247"/>
                  <a:pt x="155932" y="85772"/>
                </a:cubicBezTo>
                <a:cubicBezTo>
                  <a:pt x="168103" y="95297"/>
                  <a:pt x="80790" y="59314"/>
                  <a:pt x="73382" y="57197"/>
                </a:cubicBezTo>
                <a:cubicBezTo>
                  <a:pt x="65974" y="55080"/>
                  <a:pt x="119949" y="78893"/>
                  <a:pt x="111482" y="73072"/>
                </a:cubicBezTo>
                <a:cubicBezTo>
                  <a:pt x="103015" y="67251"/>
                  <a:pt x="-7051" y="-2070"/>
                  <a:pt x="357" y="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D0E719AB-DBD2-B5E5-29CF-056A2F884B1C}"/>
              </a:ext>
            </a:extLst>
          </p:cNvPr>
          <p:cNvSpPr/>
          <p:nvPr/>
        </p:nvSpPr>
        <p:spPr>
          <a:xfrm>
            <a:off x="7242173" y="6197567"/>
            <a:ext cx="108838" cy="73725"/>
          </a:xfrm>
          <a:custGeom>
            <a:avLst/>
            <a:gdLst>
              <a:gd name="connsiteX0" fmla="*/ 2 w 108838"/>
              <a:gd name="connsiteY0" fmla="*/ 33 h 73725"/>
              <a:gd name="connsiteX1" fmla="*/ 107952 w 108838"/>
              <a:gd name="connsiteY1" fmla="*/ 63533 h 73725"/>
              <a:gd name="connsiteX2" fmla="*/ 53977 w 108838"/>
              <a:gd name="connsiteY2" fmla="*/ 54008 h 73725"/>
              <a:gd name="connsiteX3" fmla="*/ 104777 w 108838"/>
              <a:gd name="connsiteY3" fmla="*/ 73058 h 73725"/>
              <a:gd name="connsiteX4" fmla="*/ 2 w 108838"/>
              <a:gd name="connsiteY4" fmla="*/ 33 h 7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38" h="73725">
                <a:moveTo>
                  <a:pt x="2" y="33"/>
                </a:moveTo>
                <a:cubicBezTo>
                  <a:pt x="531" y="-1554"/>
                  <a:pt x="98956" y="54537"/>
                  <a:pt x="107952" y="63533"/>
                </a:cubicBezTo>
                <a:cubicBezTo>
                  <a:pt x="116948" y="72529"/>
                  <a:pt x="54506" y="52421"/>
                  <a:pt x="53977" y="54008"/>
                </a:cubicBezTo>
                <a:cubicBezTo>
                  <a:pt x="53448" y="55595"/>
                  <a:pt x="109539" y="77820"/>
                  <a:pt x="104777" y="73058"/>
                </a:cubicBezTo>
                <a:cubicBezTo>
                  <a:pt x="100015" y="68296"/>
                  <a:pt x="-527" y="1620"/>
                  <a:pt x="2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3FD35B06-21F1-526F-FE7B-8AA8A6A41624}"/>
              </a:ext>
            </a:extLst>
          </p:cNvPr>
          <p:cNvSpPr/>
          <p:nvPr/>
        </p:nvSpPr>
        <p:spPr>
          <a:xfrm>
            <a:off x="6264271" y="6076829"/>
            <a:ext cx="219113" cy="104899"/>
          </a:xfrm>
          <a:custGeom>
            <a:avLst/>
            <a:gdLst>
              <a:gd name="connsiteX0" fmla="*/ 219079 w 219113"/>
              <a:gd name="connsiteY0" fmla="*/ 121 h 104899"/>
              <a:gd name="connsiteX1" fmla="*/ 79379 w 219113"/>
              <a:gd name="connsiteY1" fmla="*/ 41396 h 104899"/>
              <a:gd name="connsiteX2" fmla="*/ 4 w 219113"/>
              <a:gd name="connsiteY2" fmla="*/ 104896 h 104899"/>
              <a:gd name="connsiteX3" fmla="*/ 82554 w 219113"/>
              <a:gd name="connsiteY3" fmla="*/ 44571 h 104899"/>
              <a:gd name="connsiteX4" fmla="*/ 28579 w 219113"/>
              <a:gd name="connsiteY4" fmla="*/ 82671 h 104899"/>
              <a:gd name="connsiteX5" fmla="*/ 92079 w 219113"/>
              <a:gd name="connsiteY5" fmla="*/ 54096 h 104899"/>
              <a:gd name="connsiteX6" fmla="*/ 219079 w 219113"/>
              <a:gd name="connsiteY6" fmla="*/ 121 h 1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113" h="104899">
                <a:moveTo>
                  <a:pt x="219079" y="121"/>
                </a:moveTo>
                <a:cubicBezTo>
                  <a:pt x="216962" y="-1996"/>
                  <a:pt x="115891" y="23934"/>
                  <a:pt x="79379" y="41396"/>
                </a:cubicBezTo>
                <a:cubicBezTo>
                  <a:pt x="42867" y="58858"/>
                  <a:pt x="-525" y="104367"/>
                  <a:pt x="4" y="104896"/>
                </a:cubicBezTo>
                <a:cubicBezTo>
                  <a:pt x="533" y="105425"/>
                  <a:pt x="77792" y="48275"/>
                  <a:pt x="82554" y="44571"/>
                </a:cubicBezTo>
                <a:cubicBezTo>
                  <a:pt x="87316" y="40867"/>
                  <a:pt x="26992" y="81084"/>
                  <a:pt x="28579" y="82671"/>
                </a:cubicBezTo>
                <a:cubicBezTo>
                  <a:pt x="30166" y="84258"/>
                  <a:pt x="58212" y="67854"/>
                  <a:pt x="92079" y="54096"/>
                </a:cubicBezTo>
                <a:cubicBezTo>
                  <a:pt x="125946" y="40338"/>
                  <a:pt x="221196" y="2238"/>
                  <a:pt x="219079" y="1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626A550-FA62-828C-926E-1FF39FE0140B}"/>
              </a:ext>
            </a:extLst>
          </p:cNvPr>
          <p:cNvSpPr/>
          <p:nvPr/>
        </p:nvSpPr>
        <p:spPr>
          <a:xfrm>
            <a:off x="6222290" y="6257576"/>
            <a:ext cx="118417" cy="106486"/>
          </a:xfrm>
          <a:custGeom>
            <a:avLst/>
            <a:gdLst>
              <a:gd name="connsiteX0" fmla="*/ 118185 w 118417"/>
              <a:gd name="connsiteY0" fmla="*/ 349 h 106486"/>
              <a:gd name="connsiteX1" fmla="*/ 710 w 118417"/>
              <a:gd name="connsiteY1" fmla="*/ 105124 h 106486"/>
              <a:gd name="connsiteX2" fmla="*/ 67385 w 118417"/>
              <a:gd name="connsiteY2" fmla="*/ 60674 h 106486"/>
              <a:gd name="connsiteX3" fmla="*/ 32460 w 118417"/>
              <a:gd name="connsiteY3" fmla="*/ 70199 h 106486"/>
              <a:gd name="connsiteX4" fmla="*/ 118185 w 118417"/>
              <a:gd name="connsiteY4" fmla="*/ 349 h 1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17" h="106486">
                <a:moveTo>
                  <a:pt x="118185" y="349"/>
                </a:moveTo>
                <a:cubicBezTo>
                  <a:pt x="112893" y="6170"/>
                  <a:pt x="9177" y="95070"/>
                  <a:pt x="710" y="105124"/>
                </a:cubicBezTo>
                <a:cubicBezTo>
                  <a:pt x="-7757" y="115178"/>
                  <a:pt x="62093" y="66495"/>
                  <a:pt x="67385" y="60674"/>
                </a:cubicBezTo>
                <a:cubicBezTo>
                  <a:pt x="72677" y="54853"/>
                  <a:pt x="28227" y="77078"/>
                  <a:pt x="32460" y="70199"/>
                </a:cubicBezTo>
                <a:cubicBezTo>
                  <a:pt x="36693" y="63320"/>
                  <a:pt x="123477" y="-5472"/>
                  <a:pt x="118185" y="34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A48ECFC3-D7BC-712C-9692-660FF5D6C94F}"/>
              </a:ext>
            </a:extLst>
          </p:cNvPr>
          <p:cNvSpPr/>
          <p:nvPr/>
        </p:nvSpPr>
        <p:spPr>
          <a:xfrm>
            <a:off x="6330876" y="6175354"/>
            <a:ext cx="35158" cy="85797"/>
          </a:xfrm>
          <a:custGeom>
            <a:avLst/>
            <a:gdLst>
              <a:gd name="connsiteX0" fmla="*/ 74 w 35158"/>
              <a:gd name="connsiteY0" fmla="*/ 21 h 85797"/>
              <a:gd name="connsiteX1" fmla="*/ 25474 w 35158"/>
              <a:gd name="connsiteY1" fmla="*/ 57171 h 85797"/>
              <a:gd name="connsiteX2" fmla="*/ 15949 w 35158"/>
              <a:gd name="connsiteY2" fmla="*/ 85746 h 85797"/>
              <a:gd name="connsiteX3" fmla="*/ 34999 w 35158"/>
              <a:gd name="connsiteY3" fmla="*/ 50821 h 85797"/>
              <a:gd name="connsiteX4" fmla="*/ 74 w 35158"/>
              <a:gd name="connsiteY4" fmla="*/ 21 h 8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58" h="85797">
                <a:moveTo>
                  <a:pt x="74" y="21"/>
                </a:moveTo>
                <a:cubicBezTo>
                  <a:pt x="-1514" y="1079"/>
                  <a:pt x="22828" y="42884"/>
                  <a:pt x="25474" y="57171"/>
                </a:cubicBezTo>
                <a:cubicBezTo>
                  <a:pt x="28120" y="71458"/>
                  <a:pt x="14361" y="86804"/>
                  <a:pt x="15949" y="85746"/>
                </a:cubicBezTo>
                <a:cubicBezTo>
                  <a:pt x="17537" y="84688"/>
                  <a:pt x="37116" y="63521"/>
                  <a:pt x="34999" y="50821"/>
                </a:cubicBezTo>
                <a:cubicBezTo>
                  <a:pt x="32882" y="38121"/>
                  <a:pt x="1662" y="-1037"/>
                  <a:pt x="74" y="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15E3F613-BDD0-1958-EBF2-895B6FC18D55}"/>
              </a:ext>
            </a:extLst>
          </p:cNvPr>
          <p:cNvSpPr/>
          <p:nvPr/>
        </p:nvSpPr>
        <p:spPr>
          <a:xfrm>
            <a:off x="6320443" y="6194231"/>
            <a:ext cx="160379" cy="140435"/>
          </a:xfrm>
          <a:custGeom>
            <a:avLst/>
            <a:gdLst>
              <a:gd name="connsiteX0" fmla="*/ 159732 w 160379"/>
              <a:gd name="connsiteY0" fmla="*/ 194 h 140435"/>
              <a:gd name="connsiteX1" fmla="*/ 118457 w 160379"/>
              <a:gd name="connsiteY1" fmla="*/ 44644 h 140435"/>
              <a:gd name="connsiteX2" fmla="*/ 127982 w 160379"/>
              <a:gd name="connsiteY2" fmla="*/ 66869 h 140435"/>
              <a:gd name="connsiteX3" fmla="*/ 982 w 160379"/>
              <a:gd name="connsiteY3" fmla="*/ 139894 h 140435"/>
              <a:gd name="connsiteX4" fmla="*/ 70832 w 160379"/>
              <a:gd name="connsiteY4" fmla="*/ 98619 h 140435"/>
              <a:gd name="connsiteX5" fmla="*/ 102582 w 160379"/>
              <a:gd name="connsiteY5" fmla="*/ 70044 h 140435"/>
              <a:gd name="connsiteX6" fmla="*/ 80357 w 160379"/>
              <a:gd name="connsiteY6" fmla="*/ 63694 h 140435"/>
              <a:gd name="connsiteX7" fmla="*/ 159732 w 160379"/>
              <a:gd name="connsiteY7" fmla="*/ 194 h 14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379" h="140435">
                <a:moveTo>
                  <a:pt x="159732" y="194"/>
                </a:moveTo>
                <a:cubicBezTo>
                  <a:pt x="166082" y="-2981"/>
                  <a:pt x="123749" y="33532"/>
                  <a:pt x="118457" y="44644"/>
                </a:cubicBezTo>
                <a:cubicBezTo>
                  <a:pt x="113165" y="55757"/>
                  <a:pt x="147561" y="50994"/>
                  <a:pt x="127982" y="66869"/>
                </a:cubicBezTo>
                <a:cubicBezTo>
                  <a:pt x="108403" y="82744"/>
                  <a:pt x="10507" y="134602"/>
                  <a:pt x="982" y="139894"/>
                </a:cubicBezTo>
                <a:cubicBezTo>
                  <a:pt x="-8543" y="145186"/>
                  <a:pt x="53899" y="110261"/>
                  <a:pt x="70832" y="98619"/>
                </a:cubicBezTo>
                <a:cubicBezTo>
                  <a:pt x="87765" y="86977"/>
                  <a:pt x="100994" y="75865"/>
                  <a:pt x="102582" y="70044"/>
                </a:cubicBezTo>
                <a:cubicBezTo>
                  <a:pt x="104169" y="64223"/>
                  <a:pt x="73478" y="71102"/>
                  <a:pt x="80357" y="63694"/>
                </a:cubicBezTo>
                <a:cubicBezTo>
                  <a:pt x="87236" y="56286"/>
                  <a:pt x="153382" y="3369"/>
                  <a:pt x="159732" y="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15C75B10-8E14-FAC0-4C59-ADBFA8B7C2A1}"/>
              </a:ext>
            </a:extLst>
          </p:cNvPr>
          <p:cNvSpPr/>
          <p:nvPr/>
        </p:nvSpPr>
        <p:spPr>
          <a:xfrm>
            <a:off x="6155996" y="6184896"/>
            <a:ext cx="153165" cy="224513"/>
          </a:xfrm>
          <a:custGeom>
            <a:avLst/>
            <a:gdLst>
              <a:gd name="connsiteX0" fmla="*/ 98754 w 153165"/>
              <a:gd name="connsiteY0" fmla="*/ 4 h 224513"/>
              <a:gd name="connsiteX1" fmla="*/ 146379 w 153165"/>
              <a:gd name="connsiteY1" fmla="*/ 63504 h 224513"/>
              <a:gd name="connsiteX2" fmla="*/ 89229 w 153165"/>
              <a:gd name="connsiteY2" fmla="*/ 130179 h 224513"/>
              <a:gd name="connsiteX3" fmla="*/ 117804 w 153165"/>
              <a:gd name="connsiteY3" fmla="*/ 104779 h 224513"/>
              <a:gd name="connsiteX4" fmla="*/ 3504 w 153165"/>
              <a:gd name="connsiteY4" fmla="*/ 222254 h 224513"/>
              <a:gd name="connsiteX5" fmla="*/ 38429 w 153165"/>
              <a:gd name="connsiteY5" fmla="*/ 174629 h 224513"/>
              <a:gd name="connsiteX6" fmla="*/ 130504 w 153165"/>
              <a:gd name="connsiteY6" fmla="*/ 82554 h 224513"/>
              <a:gd name="connsiteX7" fmla="*/ 152729 w 153165"/>
              <a:gd name="connsiteY7" fmla="*/ 66679 h 224513"/>
              <a:gd name="connsiteX8" fmla="*/ 98754 w 153165"/>
              <a:gd name="connsiteY8" fmla="*/ 4 h 22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165" h="224513">
                <a:moveTo>
                  <a:pt x="98754" y="4"/>
                </a:moveTo>
                <a:cubicBezTo>
                  <a:pt x="97696" y="-525"/>
                  <a:pt x="147966" y="41808"/>
                  <a:pt x="146379" y="63504"/>
                </a:cubicBezTo>
                <a:cubicBezTo>
                  <a:pt x="144792" y="85200"/>
                  <a:pt x="93991" y="123300"/>
                  <a:pt x="89229" y="130179"/>
                </a:cubicBezTo>
                <a:cubicBezTo>
                  <a:pt x="84467" y="137058"/>
                  <a:pt x="132092" y="89433"/>
                  <a:pt x="117804" y="104779"/>
                </a:cubicBezTo>
                <a:cubicBezTo>
                  <a:pt x="103517" y="120125"/>
                  <a:pt x="16733" y="210612"/>
                  <a:pt x="3504" y="222254"/>
                </a:cubicBezTo>
                <a:cubicBezTo>
                  <a:pt x="-9725" y="233896"/>
                  <a:pt x="17262" y="197912"/>
                  <a:pt x="38429" y="174629"/>
                </a:cubicBezTo>
                <a:cubicBezTo>
                  <a:pt x="59596" y="151346"/>
                  <a:pt x="111454" y="100546"/>
                  <a:pt x="130504" y="82554"/>
                </a:cubicBezTo>
                <a:cubicBezTo>
                  <a:pt x="149554" y="64562"/>
                  <a:pt x="154846" y="78321"/>
                  <a:pt x="152729" y="66679"/>
                </a:cubicBezTo>
                <a:cubicBezTo>
                  <a:pt x="150612" y="55037"/>
                  <a:pt x="99812" y="533"/>
                  <a:pt x="9875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212957CB-377D-C358-B5E1-04B82BBDCAE7}"/>
              </a:ext>
            </a:extLst>
          </p:cNvPr>
          <p:cNvSpPr/>
          <p:nvPr/>
        </p:nvSpPr>
        <p:spPr>
          <a:xfrm>
            <a:off x="6044193" y="6162053"/>
            <a:ext cx="246109" cy="239796"/>
          </a:xfrm>
          <a:custGeom>
            <a:avLst/>
            <a:gdLst>
              <a:gd name="connsiteX0" fmla="*/ 245482 w 246109"/>
              <a:gd name="connsiteY0" fmla="*/ 622 h 239796"/>
              <a:gd name="connsiteX1" fmla="*/ 134357 w 246109"/>
              <a:gd name="connsiteY1" fmla="*/ 76822 h 239796"/>
              <a:gd name="connsiteX2" fmla="*/ 4182 w 246109"/>
              <a:gd name="connsiteY2" fmla="*/ 235572 h 239796"/>
              <a:gd name="connsiteX3" fmla="*/ 29582 w 246109"/>
              <a:gd name="connsiteY3" fmla="*/ 197472 h 239796"/>
              <a:gd name="connsiteX4" fmla="*/ 83557 w 246109"/>
              <a:gd name="connsiteY4" fmla="*/ 114922 h 239796"/>
              <a:gd name="connsiteX5" fmla="*/ 245482 w 246109"/>
              <a:gd name="connsiteY5" fmla="*/ 622 h 23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109" h="239796">
                <a:moveTo>
                  <a:pt x="245482" y="622"/>
                </a:moveTo>
                <a:cubicBezTo>
                  <a:pt x="253949" y="-5728"/>
                  <a:pt x="174574" y="37664"/>
                  <a:pt x="134357" y="76822"/>
                </a:cubicBezTo>
                <a:cubicBezTo>
                  <a:pt x="94140" y="115980"/>
                  <a:pt x="21644" y="215464"/>
                  <a:pt x="4182" y="235572"/>
                </a:cubicBezTo>
                <a:cubicBezTo>
                  <a:pt x="-13280" y="255680"/>
                  <a:pt x="29582" y="197472"/>
                  <a:pt x="29582" y="197472"/>
                </a:cubicBezTo>
                <a:cubicBezTo>
                  <a:pt x="42811" y="177364"/>
                  <a:pt x="53394" y="144555"/>
                  <a:pt x="83557" y="114922"/>
                </a:cubicBezTo>
                <a:cubicBezTo>
                  <a:pt x="113719" y="85289"/>
                  <a:pt x="237015" y="6972"/>
                  <a:pt x="245482" y="6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6CE2404E-48E7-BBB9-54D4-443049E5F8B6}"/>
              </a:ext>
            </a:extLst>
          </p:cNvPr>
          <p:cNvSpPr/>
          <p:nvPr/>
        </p:nvSpPr>
        <p:spPr>
          <a:xfrm>
            <a:off x="6051509" y="6394402"/>
            <a:ext cx="228852" cy="25448"/>
          </a:xfrm>
          <a:custGeom>
            <a:avLst/>
            <a:gdLst>
              <a:gd name="connsiteX0" fmla="*/ 41 w 228852"/>
              <a:gd name="connsiteY0" fmla="*/ 48 h 25448"/>
              <a:gd name="connsiteX1" fmla="*/ 117516 w 228852"/>
              <a:gd name="connsiteY1" fmla="*/ 25448 h 25448"/>
              <a:gd name="connsiteX2" fmla="*/ 82591 w 228852"/>
              <a:gd name="connsiteY2" fmla="*/ 48 h 25448"/>
              <a:gd name="connsiteX3" fmla="*/ 158791 w 228852"/>
              <a:gd name="connsiteY3" fmla="*/ 19098 h 25448"/>
              <a:gd name="connsiteX4" fmla="*/ 228641 w 228852"/>
              <a:gd name="connsiteY4" fmla="*/ 22273 h 25448"/>
              <a:gd name="connsiteX5" fmla="*/ 177841 w 228852"/>
              <a:gd name="connsiteY5" fmla="*/ 19098 h 25448"/>
              <a:gd name="connsiteX6" fmla="*/ 104816 w 228852"/>
              <a:gd name="connsiteY6" fmla="*/ 19098 h 25448"/>
              <a:gd name="connsiteX7" fmla="*/ 41 w 228852"/>
              <a:gd name="connsiteY7" fmla="*/ 48 h 25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852" h="25448">
                <a:moveTo>
                  <a:pt x="41" y="48"/>
                </a:moveTo>
                <a:cubicBezTo>
                  <a:pt x="2158" y="1106"/>
                  <a:pt x="103758" y="25448"/>
                  <a:pt x="117516" y="25448"/>
                </a:cubicBezTo>
                <a:cubicBezTo>
                  <a:pt x="131274" y="25448"/>
                  <a:pt x="75712" y="1106"/>
                  <a:pt x="82591" y="48"/>
                </a:cubicBezTo>
                <a:cubicBezTo>
                  <a:pt x="89470" y="-1010"/>
                  <a:pt x="134449" y="15394"/>
                  <a:pt x="158791" y="19098"/>
                </a:cubicBezTo>
                <a:cubicBezTo>
                  <a:pt x="183133" y="22802"/>
                  <a:pt x="225466" y="22273"/>
                  <a:pt x="228641" y="22273"/>
                </a:cubicBezTo>
                <a:cubicBezTo>
                  <a:pt x="231816" y="22273"/>
                  <a:pt x="198478" y="19627"/>
                  <a:pt x="177841" y="19098"/>
                </a:cubicBezTo>
                <a:cubicBezTo>
                  <a:pt x="157204" y="18569"/>
                  <a:pt x="131274" y="22273"/>
                  <a:pt x="104816" y="19098"/>
                </a:cubicBezTo>
                <a:cubicBezTo>
                  <a:pt x="78358" y="15923"/>
                  <a:pt x="-2076" y="-1010"/>
                  <a:pt x="41" y="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C5AAEF9F-109D-5EF8-0C25-D19C64F2FD7F}"/>
              </a:ext>
            </a:extLst>
          </p:cNvPr>
          <p:cNvSpPr/>
          <p:nvPr/>
        </p:nvSpPr>
        <p:spPr>
          <a:xfrm>
            <a:off x="6139688" y="6241032"/>
            <a:ext cx="132711" cy="140734"/>
          </a:xfrm>
          <a:custGeom>
            <a:avLst/>
            <a:gdLst>
              <a:gd name="connsiteX0" fmla="*/ 130937 w 132711"/>
              <a:gd name="connsiteY0" fmla="*/ 1018 h 140734"/>
              <a:gd name="connsiteX1" fmla="*/ 73787 w 132711"/>
              <a:gd name="connsiteY1" fmla="*/ 58168 h 140734"/>
              <a:gd name="connsiteX2" fmla="*/ 10287 w 132711"/>
              <a:gd name="connsiteY2" fmla="*/ 115318 h 140734"/>
              <a:gd name="connsiteX3" fmla="*/ 16637 w 132711"/>
              <a:gd name="connsiteY3" fmla="*/ 140718 h 140734"/>
              <a:gd name="connsiteX4" fmla="*/ 762 w 132711"/>
              <a:gd name="connsiteY4" fmla="*/ 112143 h 140734"/>
              <a:gd name="connsiteX5" fmla="*/ 45212 w 132711"/>
              <a:gd name="connsiteY5" fmla="*/ 86743 h 140734"/>
              <a:gd name="connsiteX6" fmla="*/ 3937 w 132711"/>
              <a:gd name="connsiteY6" fmla="*/ 108968 h 140734"/>
              <a:gd name="connsiteX7" fmla="*/ 130937 w 132711"/>
              <a:gd name="connsiteY7" fmla="*/ 1018 h 140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2711" h="140734">
                <a:moveTo>
                  <a:pt x="130937" y="1018"/>
                </a:moveTo>
                <a:cubicBezTo>
                  <a:pt x="142579" y="-7449"/>
                  <a:pt x="93895" y="39118"/>
                  <a:pt x="73787" y="58168"/>
                </a:cubicBezTo>
                <a:cubicBezTo>
                  <a:pt x="53679" y="77218"/>
                  <a:pt x="19812" y="101560"/>
                  <a:pt x="10287" y="115318"/>
                </a:cubicBezTo>
                <a:cubicBezTo>
                  <a:pt x="762" y="129076"/>
                  <a:pt x="18224" y="141247"/>
                  <a:pt x="16637" y="140718"/>
                </a:cubicBezTo>
                <a:cubicBezTo>
                  <a:pt x="15050" y="140189"/>
                  <a:pt x="-4000" y="121139"/>
                  <a:pt x="762" y="112143"/>
                </a:cubicBezTo>
                <a:cubicBezTo>
                  <a:pt x="5524" y="103147"/>
                  <a:pt x="44683" y="87272"/>
                  <a:pt x="45212" y="86743"/>
                </a:cubicBezTo>
                <a:cubicBezTo>
                  <a:pt x="45741" y="86214"/>
                  <a:pt x="-7175" y="117964"/>
                  <a:pt x="3937" y="108968"/>
                </a:cubicBezTo>
                <a:cubicBezTo>
                  <a:pt x="15049" y="99972"/>
                  <a:pt x="119295" y="9485"/>
                  <a:pt x="130937" y="10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0B27E832-9C29-61E5-88B3-E5F0F7A72AB4}"/>
              </a:ext>
            </a:extLst>
          </p:cNvPr>
          <p:cNvSpPr/>
          <p:nvPr/>
        </p:nvSpPr>
        <p:spPr>
          <a:xfrm>
            <a:off x="6896100" y="6178550"/>
            <a:ext cx="365148" cy="65176"/>
          </a:xfrm>
          <a:custGeom>
            <a:avLst/>
            <a:gdLst>
              <a:gd name="connsiteX0" fmla="*/ 0 w 365148"/>
              <a:gd name="connsiteY0" fmla="*/ 0 h 65176"/>
              <a:gd name="connsiteX1" fmla="*/ 177800 w 365148"/>
              <a:gd name="connsiteY1" fmla="*/ 28575 h 65176"/>
              <a:gd name="connsiteX2" fmla="*/ 76200 w 365148"/>
              <a:gd name="connsiteY2" fmla="*/ 44450 h 65176"/>
              <a:gd name="connsiteX3" fmla="*/ 206375 w 365148"/>
              <a:gd name="connsiteY3" fmla="*/ 44450 h 65176"/>
              <a:gd name="connsiteX4" fmla="*/ 196850 w 365148"/>
              <a:gd name="connsiteY4" fmla="*/ 63500 h 65176"/>
              <a:gd name="connsiteX5" fmla="*/ 365125 w 365148"/>
              <a:gd name="connsiteY5" fmla="*/ 63500 h 65176"/>
              <a:gd name="connsiteX6" fmla="*/ 184150 w 365148"/>
              <a:gd name="connsiteY6" fmla="*/ 57150 h 65176"/>
              <a:gd name="connsiteX7" fmla="*/ 260350 w 365148"/>
              <a:gd name="connsiteY7" fmla="*/ 50800 h 65176"/>
              <a:gd name="connsiteX8" fmla="*/ 101600 w 365148"/>
              <a:gd name="connsiteY8" fmla="*/ 15875 h 65176"/>
              <a:gd name="connsiteX9" fmla="*/ 0 w 365148"/>
              <a:gd name="connsiteY9" fmla="*/ 0 h 6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5148" h="65176">
                <a:moveTo>
                  <a:pt x="0" y="0"/>
                </a:moveTo>
                <a:cubicBezTo>
                  <a:pt x="82550" y="10583"/>
                  <a:pt x="165100" y="21167"/>
                  <a:pt x="177800" y="28575"/>
                </a:cubicBezTo>
                <a:cubicBezTo>
                  <a:pt x="190500" y="35983"/>
                  <a:pt x="71438" y="41804"/>
                  <a:pt x="76200" y="44450"/>
                </a:cubicBezTo>
                <a:cubicBezTo>
                  <a:pt x="80962" y="47096"/>
                  <a:pt x="186267" y="41275"/>
                  <a:pt x="206375" y="44450"/>
                </a:cubicBezTo>
                <a:cubicBezTo>
                  <a:pt x="226483" y="47625"/>
                  <a:pt x="170392" y="60325"/>
                  <a:pt x="196850" y="63500"/>
                </a:cubicBezTo>
                <a:cubicBezTo>
                  <a:pt x="223308" y="66675"/>
                  <a:pt x="367242" y="64558"/>
                  <a:pt x="365125" y="63500"/>
                </a:cubicBezTo>
                <a:cubicBezTo>
                  <a:pt x="363008" y="62442"/>
                  <a:pt x="201612" y="59267"/>
                  <a:pt x="184150" y="57150"/>
                </a:cubicBezTo>
                <a:cubicBezTo>
                  <a:pt x="166688" y="55033"/>
                  <a:pt x="274108" y="57679"/>
                  <a:pt x="260350" y="50800"/>
                </a:cubicBezTo>
                <a:cubicBezTo>
                  <a:pt x="246592" y="43921"/>
                  <a:pt x="101600" y="15875"/>
                  <a:pt x="101600" y="158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8649CA9F-263C-1FB5-F845-589D4C3641D7}"/>
              </a:ext>
            </a:extLst>
          </p:cNvPr>
          <p:cNvSpPr/>
          <p:nvPr/>
        </p:nvSpPr>
        <p:spPr>
          <a:xfrm>
            <a:off x="7155291" y="6270379"/>
            <a:ext cx="300483" cy="220137"/>
          </a:xfrm>
          <a:custGeom>
            <a:avLst/>
            <a:gdLst>
              <a:gd name="connsiteX0" fmla="*/ 1159 w 300483"/>
              <a:gd name="connsiteY0" fmla="*/ 25646 h 220137"/>
              <a:gd name="connsiteX1" fmla="*/ 121809 w 300483"/>
              <a:gd name="connsiteY1" fmla="*/ 246 h 220137"/>
              <a:gd name="connsiteX2" fmla="*/ 182134 w 300483"/>
              <a:gd name="connsiteY2" fmla="*/ 25646 h 220137"/>
              <a:gd name="connsiteX3" fmla="*/ 185309 w 300483"/>
              <a:gd name="connsiteY3" fmla="*/ 9771 h 220137"/>
              <a:gd name="connsiteX4" fmla="*/ 226584 w 300483"/>
              <a:gd name="connsiteY4" fmla="*/ 70096 h 220137"/>
              <a:gd name="connsiteX5" fmla="*/ 223409 w 300483"/>
              <a:gd name="connsiteY5" fmla="*/ 38346 h 220137"/>
              <a:gd name="connsiteX6" fmla="*/ 251984 w 300483"/>
              <a:gd name="connsiteY6" fmla="*/ 120896 h 220137"/>
              <a:gd name="connsiteX7" fmla="*/ 299609 w 300483"/>
              <a:gd name="connsiteY7" fmla="*/ 219321 h 220137"/>
              <a:gd name="connsiteX8" fmla="*/ 280559 w 300483"/>
              <a:gd name="connsiteY8" fmla="*/ 162171 h 220137"/>
              <a:gd name="connsiteX9" fmla="*/ 251984 w 300483"/>
              <a:gd name="connsiteY9" fmla="*/ 63746 h 220137"/>
              <a:gd name="connsiteX10" fmla="*/ 236109 w 300483"/>
              <a:gd name="connsiteY10" fmla="*/ 35171 h 220137"/>
              <a:gd name="connsiteX11" fmla="*/ 201184 w 300483"/>
              <a:gd name="connsiteY11" fmla="*/ 3421 h 220137"/>
              <a:gd name="connsiteX12" fmla="*/ 232934 w 300483"/>
              <a:gd name="connsiteY12" fmla="*/ 28821 h 220137"/>
              <a:gd name="connsiteX13" fmla="*/ 201184 w 300483"/>
              <a:gd name="connsiteY13" fmla="*/ 246 h 220137"/>
              <a:gd name="connsiteX14" fmla="*/ 1159 w 300483"/>
              <a:gd name="connsiteY14" fmla="*/ 25646 h 22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483" h="220137">
                <a:moveTo>
                  <a:pt x="1159" y="25646"/>
                </a:moveTo>
                <a:cubicBezTo>
                  <a:pt x="-12070" y="25646"/>
                  <a:pt x="91647" y="246"/>
                  <a:pt x="121809" y="246"/>
                </a:cubicBezTo>
                <a:cubicBezTo>
                  <a:pt x="151971" y="246"/>
                  <a:pt x="171551" y="24058"/>
                  <a:pt x="182134" y="25646"/>
                </a:cubicBezTo>
                <a:cubicBezTo>
                  <a:pt x="192717" y="27234"/>
                  <a:pt x="177901" y="2363"/>
                  <a:pt x="185309" y="9771"/>
                </a:cubicBezTo>
                <a:cubicBezTo>
                  <a:pt x="192717" y="17179"/>
                  <a:pt x="220234" y="65334"/>
                  <a:pt x="226584" y="70096"/>
                </a:cubicBezTo>
                <a:cubicBezTo>
                  <a:pt x="232934" y="74858"/>
                  <a:pt x="219176" y="29879"/>
                  <a:pt x="223409" y="38346"/>
                </a:cubicBezTo>
                <a:cubicBezTo>
                  <a:pt x="227642" y="46813"/>
                  <a:pt x="239284" y="90734"/>
                  <a:pt x="251984" y="120896"/>
                </a:cubicBezTo>
                <a:cubicBezTo>
                  <a:pt x="264684" y="151059"/>
                  <a:pt x="294847" y="212442"/>
                  <a:pt x="299609" y="219321"/>
                </a:cubicBezTo>
                <a:cubicBezTo>
                  <a:pt x="304371" y="226200"/>
                  <a:pt x="288496" y="188100"/>
                  <a:pt x="280559" y="162171"/>
                </a:cubicBezTo>
                <a:cubicBezTo>
                  <a:pt x="272622" y="136242"/>
                  <a:pt x="259392" y="84913"/>
                  <a:pt x="251984" y="63746"/>
                </a:cubicBezTo>
                <a:cubicBezTo>
                  <a:pt x="244576" y="42579"/>
                  <a:pt x="244576" y="45225"/>
                  <a:pt x="236109" y="35171"/>
                </a:cubicBezTo>
                <a:cubicBezTo>
                  <a:pt x="227642" y="25117"/>
                  <a:pt x="201713" y="4479"/>
                  <a:pt x="201184" y="3421"/>
                </a:cubicBezTo>
                <a:cubicBezTo>
                  <a:pt x="200655" y="2363"/>
                  <a:pt x="232934" y="29350"/>
                  <a:pt x="232934" y="28821"/>
                </a:cubicBezTo>
                <a:cubicBezTo>
                  <a:pt x="232934" y="28292"/>
                  <a:pt x="238226" y="3421"/>
                  <a:pt x="201184" y="246"/>
                </a:cubicBezTo>
                <a:cubicBezTo>
                  <a:pt x="164142" y="-2929"/>
                  <a:pt x="14388" y="25646"/>
                  <a:pt x="1159" y="256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57EA9A7E-1C02-0381-5073-14E6165B6404}"/>
              </a:ext>
            </a:extLst>
          </p:cNvPr>
          <p:cNvSpPr/>
          <p:nvPr/>
        </p:nvSpPr>
        <p:spPr>
          <a:xfrm>
            <a:off x="6771470" y="6228645"/>
            <a:ext cx="459330" cy="71123"/>
          </a:xfrm>
          <a:custGeom>
            <a:avLst/>
            <a:gdLst>
              <a:gd name="connsiteX0" fmla="*/ 805 w 459330"/>
              <a:gd name="connsiteY0" fmla="*/ 45155 h 71123"/>
              <a:gd name="connsiteX1" fmla="*/ 200830 w 459330"/>
              <a:gd name="connsiteY1" fmla="*/ 13405 h 71123"/>
              <a:gd name="connsiteX2" fmla="*/ 172255 w 459330"/>
              <a:gd name="connsiteY2" fmla="*/ 13405 h 71123"/>
              <a:gd name="connsiteX3" fmla="*/ 343705 w 459330"/>
              <a:gd name="connsiteY3" fmla="*/ 32455 h 71123"/>
              <a:gd name="connsiteX4" fmla="*/ 305605 w 459330"/>
              <a:gd name="connsiteY4" fmla="*/ 45155 h 71123"/>
              <a:gd name="connsiteX5" fmla="*/ 458005 w 459330"/>
              <a:gd name="connsiteY5" fmla="*/ 70555 h 71123"/>
              <a:gd name="connsiteX6" fmla="*/ 372280 w 459330"/>
              <a:gd name="connsiteY6" fmla="*/ 57855 h 71123"/>
              <a:gd name="connsiteX7" fmla="*/ 245280 w 459330"/>
              <a:gd name="connsiteY7" fmla="*/ 3880 h 71123"/>
              <a:gd name="connsiteX8" fmla="*/ 134155 w 459330"/>
              <a:gd name="connsiteY8" fmla="*/ 7055 h 71123"/>
              <a:gd name="connsiteX9" fmla="*/ 805 w 459330"/>
              <a:gd name="connsiteY9" fmla="*/ 45155 h 71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9330" h="71123">
                <a:moveTo>
                  <a:pt x="805" y="45155"/>
                </a:moveTo>
                <a:cubicBezTo>
                  <a:pt x="11917" y="46213"/>
                  <a:pt x="172255" y="18697"/>
                  <a:pt x="200830" y="13405"/>
                </a:cubicBezTo>
                <a:cubicBezTo>
                  <a:pt x="229405" y="8113"/>
                  <a:pt x="148443" y="10230"/>
                  <a:pt x="172255" y="13405"/>
                </a:cubicBezTo>
                <a:cubicBezTo>
                  <a:pt x="196068" y="16580"/>
                  <a:pt x="321480" y="27163"/>
                  <a:pt x="343705" y="32455"/>
                </a:cubicBezTo>
                <a:cubicBezTo>
                  <a:pt x="365930" y="37747"/>
                  <a:pt x="286555" y="38805"/>
                  <a:pt x="305605" y="45155"/>
                </a:cubicBezTo>
                <a:cubicBezTo>
                  <a:pt x="324655" y="51505"/>
                  <a:pt x="446893" y="68438"/>
                  <a:pt x="458005" y="70555"/>
                </a:cubicBezTo>
                <a:cubicBezTo>
                  <a:pt x="469117" y="72672"/>
                  <a:pt x="407734" y="68968"/>
                  <a:pt x="372280" y="57855"/>
                </a:cubicBezTo>
                <a:cubicBezTo>
                  <a:pt x="336826" y="46743"/>
                  <a:pt x="284968" y="12347"/>
                  <a:pt x="245280" y="3880"/>
                </a:cubicBezTo>
                <a:cubicBezTo>
                  <a:pt x="205593" y="-4587"/>
                  <a:pt x="171726" y="2822"/>
                  <a:pt x="134155" y="7055"/>
                </a:cubicBezTo>
                <a:cubicBezTo>
                  <a:pt x="96584" y="11288"/>
                  <a:pt x="-10307" y="44097"/>
                  <a:pt x="805" y="45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65D52E44-6B40-E693-F055-10CE8B1E3105}"/>
              </a:ext>
            </a:extLst>
          </p:cNvPr>
          <p:cNvSpPr/>
          <p:nvPr/>
        </p:nvSpPr>
        <p:spPr>
          <a:xfrm>
            <a:off x="6581578" y="6248996"/>
            <a:ext cx="246089" cy="66082"/>
          </a:xfrm>
          <a:custGeom>
            <a:avLst/>
            <a:gdLst>
              <a:gd name="connsiteX0" fmla="*/ 197 w 246089"/>
              <a:gd name="connsiteY0" fmla="*/ 66079 h 66082"/>
              <a:gd name="connsiteX1" fmla="*/ 130372 w 246089"/>
              <a:gd name="connsiteY1" fmla="*/ 5754 h 66082"/>
              <a:gd name="connsiteX2" fmla="*/ 31947 w 246089"/>
              <a:gd name="connsiteY2" fmla="*/ 24804 h 66082"/>
              <a:gd name="connsiteX3" fmla="*/ 108147 w 246089"/>
              <a:gd name="connsiteY3" fmla="*/ 21629 h 66082"/>
              <a:gd name="connsiteX4" fmla="*/ 244672 w 246089"/>
              <a:gd name="connsiteY4" fmla="*/ 21629 h 66082"/>
              <a:gd name="connsiteX5" fmla="*/ 174822 w 246089"/>
              <a:gd name="connsiteY5" fmla="*/ 8929 h 66082"/>
              <a:gd name="connsiteX6" fmla="*/ 101797 w 246089"/>
              <a:gd name="connsiteY6" fmla="*/ 2579 h 66082"/>
              <a:gd name="connsiteX7" fmla="*/ 197 w 246089"/>
              <a:gd name="connsiteY7" fmla="*/ 66079 h 6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089" h="66082">
                <a:moveTo>
                  <a:pt x="197" y="66079"/>
                </a:moveTo>
                <a:cubicBezTo>
                  <a:pt x="4960" y="66608"/>
                  <a:pt x="125080" y="12633"/>
                  <a:pt x="130372" y="5754"/>
                </a:cubicBezTo>
                <a:cubicBezTo>
                  <a:pt x="135664" y="-1125"/>
                  <a:pt x="35651" y="22158"/>
                  <a:pt x="31947" y="24804"/>
                </a:cubicBezTo>
                <a:cubicBezTo>
                  <a:pt x="28243" y="27450"/>
                  <a:pt x="72693" y="22158"/>
                  <a:pt x="108147" y="21629"/>
                </a:cubicBezTo>
                <a:cubicBezTo>
                  <a:pt x="143601" y="21100"/>
                  <a:pt x="233560" y="23746"/>
                  <a:pt x="244672" y="21629"/>
                </a:cubicBezTo>
                <a:cubicBezTo>
                  <a:pt x="255784" y="19512"/>
                  <a:pt x="198635" y="12104"/>
                  <a:pt x="174822" y="8929"/>
                </a:cubicBezTo>
                <a:cubicBezTo>
                  <a:pt x="151010" y="5754"/>
                  <a:pt x="125610" y="-4829"/>
                  <a:pt x="101797" y="2579"/>
                </a:cubicBezTo>
                <a:cubicBezTo>
                  <a:pt x="77985" y="9987"/>
                  <a:pt x="-4566" y="65550"/>
                  <a:pt x="197" y="660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393AF58B-1F2E-517B-AE99-4B4F7804BC73}"/>
              </a:ext>
            </a:extLst>
          </p:cNvPr>
          <p:cNvSpPr/>
          <p:nvPr/>
        </p:nvSpPr>
        <p:spPr>
          <a:xfrm>
            <a:off x="6642088" y="6283308"/>
            <a:ext cx="22504" cy="114357"/>
          </a:xfrm>
          <a:custGeom>
            <a:avLst/>
            <a:gdLst>
              <a:gd name="connsiteX0" fmla="*/ 19062 w 22504"/>
              <a:gd name="connsiteY0" fmla="*/ 17 h 114357"/>
              <a:gd name="connsiteX1" fmla="*/ 12712 w 22504"/>
              <a:gd name="connsiteY1" fmla="*/ 60342 h 114357"/>
              <a:gd name="connsiteX2" fmla="*/ 22237 w 22504"/>
              <a:gd name="connsiteY2" fmla="*/ 114317 h 114357"/>
              <a:gd name="connsiteX3" fmla="*/ 12 w 22504"/>
              <a:gd name="connsiteY3" fmla="*/ 69867 h 114357"/>
              <a:gd name="connsiteX4" fmla="*/ 19062 w 22504"/>
              <a:gd name="connsiteY4" fmla="*/ 53992 h 114357"/>
              <a:gd name="connsiteX5" fmla="*/ 19062 w 22504"/>
              <a:gd name="connsiteY5" fmla="*/ 17 h 11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504" h="114357">
                <a:moveTo>
                  <a:pt x="19062" y="17"/>
                </a:moveTo>
                <a:cubicBezTo>
                  <a:pt x="18004" y="1075"/>
                  <a:pt x="12183" y="41292"/>
                  <a:pt x="12712" y="60342"/>
                </a:cubicBezTo>
                <a:cubicBezTo>
                  <a:pt x="13241" y="79392"/>
                  <a:pt x="24354" y="112729"/>
                  <a:pt x="22237" y="114317"/>
                </a:cubicBezTo>
                <a:cubicBezTo>
                  <a:pt x="20120" y="115905"/>
                  <a:pt x="12" y="69867"/>
                  <a:pt x="12" y="69867"/>
                </a:cubicBezTo>
                <a:cubicBezTo>
                  <a:pt x="-517" y="59813"/>
                  <a:pt x="15358" y="62459"/>
                  <a:pt x="19062" y="53992"/>
                </a:cubicBezTo>
                <a:cubicBezTo>
                  <a:pt x="22766" y="45525"/>
                  <a:pt x="20120" y="-1041"/>
                  <a:pt x="19062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8841253-CBE8-6ED3-7A02-52FA6138F507}"/>
              </a:ext>
            </a:extLst>
          </p:cNvPr>
          <p:cNvSpPr/>
          <p:nvPr/>
        </p:nvSpPr>
        <p:spPr>
          <a:xfrm>
            <a:off x="6578591" y="6283288"/>
            <a:ext cx="63611" cy="111816"/>
          </a:xfrm>
          <a:custGeom>
            <a:avLst/>
            <a:gdLst>
              <a:gd name="connsiteX0" fmla="*/ 63509 w 63611"/>
              <a:gd name="connsiteY0" fmla="*/ 37 h 111816"/>
              <a:gd name="connsiteX1" fmla="*/ 15884 w 63611"/>
              <a:gd name="connsiteY1" fmla="*/ 66712 h 111816"/>
              <a:gd name="connsiteX2" fmla="*/ 57159 w 63611"/>
              <a:gd name="connsiteY2" fmla="*/ 111162 h 111816"/>
              <a:gd name="connsiteX3" fmla="*/ 31759 w 63611"/>
              <a:gd name="connsiteY3" fmla="*/ 92112 h 111816"/>
              <a:gd name="connsiteX4" fmla="*/ 9 w 63611"/>
              <a:gd name="connsiteY4" fmla="*/ 76237 h 111816"/>
              <a:gd name="connsiteX5" fmla="*/ 63509 w 63611"/>
              <a:gd name="connsiteY5" fmla="*/ 37 h 11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611" h="111816">
                <a:moveTo>
                  <a:pt x="63509" y="37"/>
                </a:moveTo>
                <a:cubicBezTo>
                  <a:pt x="66155" y="-1551"/>
                  <a:pt x="16942" y="48191"/>
                  <a:pt x="15884" y="66712"/>
                </a:cubicBezTo>
                <a:cubicBezTo>
                  <a:pt x="14826" y="85233"/>
                  <a:pt x="54513" y="106929"/>
                  <a:pt x="57159" y="111162"/>
                </a:cubicBezTo>
                <a:cubicBezTo>
                  <a:pt x="59805" y="115395"/>
                  <a:pt x="41284" y="97933"/>
                  <a:pt x="31759" y="92112"/>
                </a:cubicBezTo>
                <a:cubicBezTo>
                  <a:pt x="22234" y="86291"/>
                  <a:pt x="-520" y="86291"/>
                  <a:pt x="9" y="76237"/>
                </a:cubicBezTo>
                <a:cubicBezTo>
                  <a:pt x="538" y="66183"/>
                  <a:pt x="60863" y="1625"/>
                  <a:pt x="63509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D7D3D539-3BE5-74A1-9B91-06DCBE4E046D}"/>
              </a:ext>
            </a:extLst>
          </p:cNvPr>
          <p:cNvSpPr/>
          <p:nvPr/>
        </p:nvSpPr>
        <p:spPr>
          <a:xfrm>
            <a:off x="6894666" y="6283322"/>
            <a:ext cx="131728" cy="127757"/>
          </a:xfrm>
          <a:custGeom>
            <a:avLst/>
            <a:gdLst>
              <a:gd name="connsiteX0" fmla="*/ 131609 w 131728"/>
              <a:gd name="connsiteY0" fmla="*/ 3 h 127757"/>
              <a:gd name="connsiteX1" fmla="*/ 52234 w 131728"/>
              <a:gd name="connsiteY1" fmla="*/ 63503 h 127757"/>
              <a:gd name="connsiteX2" fmla="*/ 1434 w 131728"/>
              <a:gd name="connsiteY2" fmla="*/ 127003 h 127757"/>
              <a:gd name="connsiteX3" fmla="*/ 17309 w 131728"/>
              <a:gd name="connsiteY3" fmla="*/ 95253 h 127757"/>
              <a:gd name="connsiteX4" fmla="*/ 52234 w 131728"/>
              <a:gd name="connsiteY4" fmla="*/ 47628 h 127757"/>
              <a:gd name="connsiteX5" fmla="*/ 33184 w 131728"/>
              <a:gd name="connsiteY5" fmla="*/ 60328 h 127757"/>
              <a:gd name="connsiteX6" fmla="*/ 131609 w 131728"/>
              <a:gd name="connsiteY6" fmla="*/ 3 h 12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728" h="127757">
                <a:moveTo>
                  <a:pt x="131609" y="3"/>
                </a:moveTo>
                <a:cubicBezTo>
                  <a:pt x="134784" y="532"/>
                  <a:pt x="73930" y="42336"/>
                  <a:pt x="52234" y="63503"/>
                </a:cubicBezTo>
                <a:cubicBezTo>
                  <a:pt x="30538" y="84670"/>
                  <a:pt x="7255" y="121711"/>
                  <a:pt x="1434" y="127003"/>
                </a:cubicBezTo>
                <a:cubicBezTo>
                  <a:pt x="-4387" y="132295"/>
                  <a:pt x="8842" y="108482"/>
                  <a:pt x="17309" y="95253"/>
                </a:cubicBezTo>
                <a:cubicBezTo>
                  <a:pt x="25776" y="82024"/>
                  <a:pt x="52234" y="47628"/>
                  <a:pt x="52234" y="47628"/>
                </a:cubicBezTo>
                <a:cubicBezTo>
                  <a:pt x="54880" y="41807"/>
                  <a:pt x="24188" y="65090"/>
                  <a:pt x="33184" y="60328"/>
                </a:cubicBezTo>
                <a:cubicBezTo>
                  <a:pt x="42180" y="55566"/>
                  <a:pt x="128434" y="-526"/>
                  <a:pt x="131609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722CC576-B7C2-C1E3-7F22-8D1F11C9AC27}"/>
              </a:ext>
            </a:extLst>
          </p:cNvPr>
          <p:cNvSpPr/>
          <p:nvPr/>
        </p:nvSpPr>
        <p:spPr>
          <a:xfrm>
            <a:off x="6453484" y="6311893"/>
            <a:ext cx="141057" cy="230465"/>
          </a:xfrm>
          <a:custGeom>
            <a:avLst/>
            <a:gdLst>
              <a:gd name="connsiteX0" fmla="*/ 140991 w 141057"/>
              <a:gd name="connsiteY0" fmla="*/ 7 h 230465"/>
              <a:gd name="connsiteX1" fmla="*/ 71141 w 141057"/>
              <a:gd name="connsiteY1" fmla="*/ 130182 h 230465"/>
              <a:gd name="connsiteX2" fmla="*/ 1291 w 141057"/>
              <a:gd name="connsiteY2" fmla="*/ 228607 h 230465"/>
              <a:gd name="connsiteX3" fmla="*/ 29866 w 141057"/>
              <a:gd name="connsiteY3" fmla="*/ 187332 h 230465"/>
              <a:gd name="connsiteX4" fmla="*/ 80666 w 141057"/>
              <a:gd name="connsiteY4" fmla="*/ 98432 h 230465"/>
              <a:gd name="connsiteX5" fmla="*/ 58441 w 141057"/>
              <a:gd name="connsiteY5" fmla="*/ 123832 h 230465"/>
              <a:gd name="connsiteX6" fmla="*/ 140991 w 141057"/>
              <a:gd name="connsiteY6" fmla="*/ 7 h 230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057" h="230465">
                <a:moveTo>
                  <a:pt x="140991" y="7"/>
                </a:moveTo>
                <a:cubicBezTo>
                  <a:pt x="143108" y="1065"/>
                  <a:pt x="94424" y="92082"/>
                  <a:pt x="71141" y="130182"/>
                </a:cubicBezTo>
                <a:cubicBezTo>
                  <a:pt x="47858" y="168282"/>
                  <a:pt x="8170" y="219082"/>
                  <a:pt x="1291" y="228607"/>
                </a:cubicBezTo>
                <a:cubicBezTo>
                  <a:pt x="-5588" y="238132"/>
                  <a:pt x="16637" y="209028"/>
                  <a:pt x="29866" y="187332"/>
                </a:cubicBezTo>
                <a:cubicBezTo>
                  <a:pt x="43095" y="165636"/>
                  <a:pt x="75903" y="109015"/>
                  <a:pt x="80666" y="98432"/>
                </a:cubicBezTo>
                <a:cubicBezTo>
                  <a:pt x="85428" y="87849"/>
                  <a:pt x="49445" y="137061"/>
                  <a:pt x="58441" y="123832"/>
                </a:cubicBezTo>
                <a:cubicBezTo>
                  <a:pt x="67437" y="110603"/>
                  <a:pt x="138874" y="-1051"/>
                  <a:pt x="140991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7D9A0C0F-D06A-BC5E-8FC8-8541A86C7D1E}"/>
              </a:ext>
            </a:extLst>
          </p:cNvPr>
          <p:cNvSpPr/>
          <p:nvPr/>
        </p:nvSpPr>
        <p:spPr>
          <a:xfrm>
            <a:off x="6431712" y="6495890"/>
            <a:ext cx="10408" cy="168676"/>
          </a:xfrm>
          <a:custGeom>
            <a:avLst/>
            <a:gdLst>
              <a:gd name="connsiteX0" fmla="*/ 10363 w 10408"/>
              <a:gd name="connsiteY0" fmla="*/ 160 h 168676"/>
              <a:gd name="connsiteX1" fmla="*/ 838 w 10408"/>
              <a:gd name="connsiteY1" fmla="*/ 85885 h 168676"/>
              <a:gd name="connsiteX2" fmla="*/ 838 w 10408"/>
              <a:gd name="connsiteY2" fmla="*/ 168435 h 168676"/>
              <a:gd name="connsiteX3" fmla="*/ 4013 w 10408"/>
              <a:gd name="connsiteY3" fmla="*/ 108110 h 168676"/>
              <a:gd name="connsiteX4" fmla="*/ 10363 w 10408"/>
              <a:gd name="connsiteY4" fmla="*/ 160 h 16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08" h="168676">
                <a:moveTo>
                  <a:pt x="10363" y="160"/>
                </a:moveTo>
                <a:cubicBezTo>
                  <a:pt x="9834" y="-3544"/>
                  <a:pt x="2425" y="57839"/>
                  <a:pt x="838" y="85885"/>
                </a:cubicBezTo>
                <a:cubicBezTo>
                  <a:pt x="-749" y="113931"/>
                  <a:pt x="309" y="164731"/>
                  <a:pt x="838" y="168435"/>
                </a:cubicBezTo>
                <a:cubicBezTo>
                  <a:pt x="1367" y="172139"/>
                  <a:pt x="1367" y="132452"/>
                  <a:pt x="4013" y="108110"/>
                </a:cubicBezTo>
                <a:cubicBezTo>
                  <a:pt x="6659" y="83768"/>
                  <a:pt x="10892" y="3864"/>
                  <a:pt x="10363" y="1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C9EBC5C8-17FF-D743-F4A0-D21E2ABA9F33}"/>
              </a:ext>
            </a:extLst>
          </p:cNvPr>
          <p:cNvSpPr/>
          <p:nvPr/>
        </p:nvSpPr>
        <p:spPr>
          <a:xfrm>
            <a:off x="6279820" y="6610328"/>
            <a:ext cx="140339" cy="212830"/>
          </a:xfrm>
          <a:custGeom>
            <a:avLst/>
            <a:gdLst>
              <a:gd name="connsiteX0" fmla="*/ 140030 w 140339"/>
              <a:gd name="connsiteY0" fmla="*/ 22 h 212830"/>
              <a:gd name="connsiteX1" fmla="*/ 70180 w 140339"/>
              <a:gd name="connsiteY1" fmla="*/ 117497 h 212830"/>
              <a:gd name="connsiteX2" fmla="*/ 330 w 140339"/>
              <a:gd name="connsiteY2" fmla="*/ 212747 h 212830"/>
              <a:gd name="connsiteX3" fmla="*/ 44780 w 140339"/>
              <a:gd name="connsiteY3" fmla="*/ 133372 h 212830"/>
              <a:gd name="connsiteX4" fmla="*/ 67005 w 140339"/>
              <a:gd name="connsiteY4" fmla="*/ 85747 h 212830"/>
              <a:gd name="connsiteX5" fmla="*/ 41605 w 140339"/>
              <a:gd name="connsiteY5" fmla="*/ 127022 h 212830"/>
              <a:gd name="connsiteX6" fmla="*/ 140030 w 140339"/>
              <a:gd name="connsiteY6" fmla="*/ 22 h 212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339" h="212830">
                <a:moveTo>
                  <a:pt x="140030" y="22"/>
                </a:moveTo>
                <a:cubicBezTo>
                  <a:pt x="144792" y="-1565"/>
                  <a:pt x="93463" y="82043"/>
                  <a:pt x="70180" y="117497"/>
                </a:cubicBezTo>
                <a:cubicBezTo>
                  <a:pt x="46897" y="152951"/>
                  <a:pt x="4563" y="210101"/>
                  <a:pt x="330" y="212747"/>
                </a:cubicBezTo>
                <a:cubicBezTo>
                  <a:pt x="-3903" y="215393"/>
                  <a:pt x="33667" y="154539"/>
                  <a:pt x="44780" y="133372"/>
                </a:cubicBezTo>
                <a:cubicBezTo>
                  <a:pt x="55892" y="112205"/>
                  <a:pt x="67534" y="86805"/>
                  <a:pt x="67005" y="85747"/>
                </a:cubicBezTo>
                <a:cubicBezTo>
                  <a:pt x="66476" y="84689"/>
                  <a:pt x="31551" y="139722"/>
                  <a:pt x="41605" y="127022"/>
                </a:cubicBezTo>
                <a:cubicBezTo>
                  <a:pt x="51659" y="114322"/>
                  <a:pt x="135268" y="1609"/>
                  <a:pt x="140030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B65E9F6C-A74A-FD50-DDFE-FF468BF24C10}"/>
              </a:ext>
            </a:extLst>
          </p:cNvPr>
          <p:cNvSpPr/>
          <p:nvPr/>
        </p:nvSpPr>
        <p:spPr>
          <a:xfrm>
            <a:off x="6601173" y="6378499"/>
            <a:ext cx="158570" cy="301576"/>
          </a:xfrm>
          <a:custGeom>
            <a:avLst/>
            <a:gdLst>
              <a:gd name="connsiteX0" fmla="*/ 158402 w 158570"/>
              <a:gd name="connsiteY0" fmla="*/ 76 h 301576"/>
              <a:gd name="connsiteX1" fmla="*/ 59977 w 158570"/>
              <a:gd name="connsiteY1" fmla="*/ 165176 h 301576"/>
              <a:gd name="connsiteX2" fmla="*/ 2827 w 158570"/>
              <a:gd name="connsiteY2" fmla="*/ 295351 h 301576"/>
              <a:gd name="connsiteX3" fmla="*/ 12352 w 158570"/>
              <a:gd name="connsiteY3" fmla="*/ 269951 h 301576"/>
              <a:gd name="connsiteX4" fmla="*/ 44102 w 158570"/>
              <a:gd name="connsiteY4" fmla="*/ 174701 h 301576"/>
              <a:gd name="connsiteX5" fmla="*/ 94902 w 158570"/>
              <a:gd name="connsiteY5" fmla="*/ 79451 h 301576"/>
              <a:gd name="connsiteX6" fmla="*/ 34577 w 158570"/>
              <a:gd name="connsiteY6" fmla="*/ 142951 h 301576"/>
              <a:gd name="connsiteX7" fmla="*/ 158402 w 158570"/>
              <a:gd name="connsiteY7" fmla="*/ 76 h 301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70" h="301576">
                <a:moveTo>
                  <a:pt x="158402" y="76"/>
                </a:moveTo>
                <a:cubicBezTo>
                  <a:pt x="162635" y="3780"/>
                  <a:pt x="85906" y="115964"/>
                  <a:pt x="59977" y="165176"/>
                </a:cubicBezTo>
                <a:cubicBezTo>
                  <a:pt x="34048" y="214388"/>
                  <a:pt x="10764" y="277889"/>
                  <a:pt x="2827" y="295351"/>
                </a:cubicBezTo>
                <a:cubicBezTo>
                  <a:pt x="-5110" y="312813"/>
                  <a:pt x="5473" y="290059"/>
                  <a:pt x="12352" y="269951"/>
                </a:cubicBezTo>
                <a:cubicBezTo>
                  <a:pt x="19231" y="249843"/>
                  <a:pt x="30344" y="206451"/>
                  <a:pt x="44102" y="174701"/>
                </a:cubicBezTo>
                <a:cubicBezTo>
                  <a:pt x="57860" y="142951"/>
                  <a:pt x="96489" y="84743"/>
                  <a:pt x="94902" y="79451"/>
                </a:cubicBezTo>
                <a:cubicBezTo>
                  <a:pt x="93315" y="74159"/>
                  <a:pt x="18702" y="157768"/>
                  <a:pt x="34577" y="142951"/>
                </a:cubicBezTo>
                <a:cubicBezTo>
                  <a:pt x="50452" y="128134"/>
                  <a:pt x="154169" y="-3628"/>
                  <a:pt x="158402" y="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90245DDA-2489-8D5B-F910-C3CEA3F90837}"/>
              </a:ext>
            </a:extLst>
          </p:cNvPr>
          <p:cNvSpPr/>
          <p:nvPr/>
        </p:nvSpPr>
        <p:spPr>
          <a:xfrm>
            <a:off x="6486384" y="6514969"/>
            <a:ext cx="140654" cy="460910"/>
          </a:xfrm>
          <a:custGeom>
            <a:avLst/>
            <a:gdLst>
              <a:gd name="connsiteX0" fmla="*/ 139841 w 140654"/>
              <a:gd name="connsiteY0" fmla="*/ 131 h 460910"/>
              <a:gd name="connsiteX1" fmla="*/ 111266 w 140654"/>
              <a:gd name="connsiteY1" fmla="*/ 123956 h 460910"/>
              <a:gd name="connsiteX2" fmla="*/ 98566 w 140654"/>
              <a:gd name="connsiteY2" fmla="*/ 171581 h 460910"/>
              <a:gd name="connsiteX3" fmla="*/ 95391 w 140654"/>
              <a:gd name="connsiteY3" fmla="*/ 184281 h 460910"/>
              <a:gd name="connsiteX4" fmla="*/ 38241 w 140654"/>
              <a:gd name="connsiteY4" fmla="*/ 327156 h 460910"/>
              <a:gd name="connsiteX5" fmla="*/ 141 w 140654"/>
              <a:gd name="connsiteY5" fmla="*/ 457331 h 460910"/>
              <a:gd name="connsiteX6" fmla="*/ 25541 w 140654"/>
              <a:gd name="connsiteY6" fmla="*/ 409706 h 460910"/>
              <a:gd name="connsiteX7" fmla="*/ 31891 w 140654"/>
              <a:gd name="connsiteY7" fmla="*/ 257306 h 460910"/>
              <a:gd name="connsiteX8" fmla="*/ 16016 w 140654"/>
              <a:gd name="connsiteY8" fmla="*/ 330331 h 460910"/>
              <a:gd name="connsiteX9" fmla="*/ 69991 w 140654"/>
              <a:gd name="connsiteY9" fmla="*/ 162056 h 460910"/>
              <a:gd name="connsiteX10" fmla="*/ 63641 w 140654"/>
              <a:gd name="connsiteY10" fmla="*/ 250956 h 460910"/>
              <a:gd name="connsiteX11" fmla="*/ 127141 w 140654"/>
              <a:gd name="connsiteY11" fmla="*/ 149356 h 460910"/>
              <a:gd name="connsiteX12" fmla="*/ 139841 w 140654"/>
              <a:gd name="connsiteY12" fmla="*/ 131 h 46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654" h="460910">
                <a:moveTo>
                  <a:pt x="139841" y="131"/>
                </a:moveTo>
                <a:cubicBezTo>
                  <a:pt x="137195" y="-4102"/>
                  <a:pt x="118145" y="95381"/>
                  <a:pt x="111266" y="123956"/>
                </a:cubicBezTo>
                <a:cubicBezTo>
                  <a:pt x="104387" y="152531"/>
                  <a:pt x="101212" y="161527"/>
                  <a:pt x="98566" y="171581"/>
                </a:cubicBezTo>
                <a:cubicBezTo>
                  <a:pt x="95920" y="181635"/>
                  <a:pt x="105445" y="158352"/>
                  <a:pt x="95391" y="184281"/>
                </a:cubicBezTo>
                <a:cubicBezTo>
                  <a:pt x="85337" y="210210"/>
                  <a:pt x="54116" y="281648"/>
                  <a:pt x="38241" y="327156"/>
                </a:cubicBezTo>
                <a:cubicBezTo>
                  <a:pt x="22366" y="372664"/>
                  <a:pt x="2258" y="443573"/>
                  <a:pt x="141" y="457331"/>
                </a:cubicBezTo>
                <a:cubicBezTo>
                  <a:pt x="-1976" y="471089"/>
                  <a:pt x="20249" y="443043"/>
                  <a:pt x="25541" y="409706"/>
                </a:cubicBezTo>
                <a:cubicBezTo>
                  <a:pt x="30833" y="376369"/>
                  <a:pt x="33478" y="270535"/>
                  <a:pt x="31891" y="257306"/>
                </a:cubicBezTo>
                <a:cubicBezTo>
                  <a:pt x="30304" y="244077"/>
                  <a:pt x="9666" y="346206"/>
                  <a:pt x="16016" y="330331"/>
                </a:cubicBezTo>
                <a:cubicBezTo>
                  <a:pt x="22366" y="314456"/>
                  <a:pt x="62054" y="175285"/>
                  <a:pt x="69991" y="162056"/>
                </a:cubicBezTo>
                <a:cubicBezTo>
                  <a:pt x="77928" y="148827"/>
                  <a:pt x="54116" y="253073"/>
                  <a:pt x="63641" y="250956"/>
                </a:cubicBezTo>
                <a:cubicBezTo>
                  <a:pt x="73166" y="248839"/>
                  <a:pt x="115499" y="191160"/>
                  <a:pt x="127141" y="149356"/>
                </a:cubicBezTo>
                <a:cubicBezTo>
                  <a:pt x="138783" y="107552"/>
                  <a:pt x="142487" y="4364"/>
                  <a:pt x="139841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75B9F77C-1401-2282-6706-9DD0381CC1BB}"/>
              </a:ext>
            </a:extLst>
          </p:cNvPr>
          <p:cNvSpPr/>
          <p:nvPr/>
        </p:nvSpPr>
        <p:spPr>
          <a:xfrm>
            <a:off x="6445598" y="6737199"/>
            <a:ext cx="136384" cy="257642"/>
          </a:xfrm>
          <a:custGeom>
            <a:avLst/>
            <a:gdLst>
              <a:gd name="connsiteX0" fmla="*/ 136177 w 136384"/>
              <a:gd name="connsiteY0" fmla="*/ 151 h 257642"/>
              <a:gd name="connsiteX1" fmla="*/ 85377 w 136384"/>
              <a:gd name="connsiteY1" fmla="*/ 108101 h 257642"/>
              <a:gd name="connsiteX2" fmla="*/ 91727 w 136384"/>
              <a:gd name="connsiteY2" fmla="*/ 250976 h 257642"/>
              <a:gd name="connsiteX3" fmla="*/ 82202 w 136384"/>
              <a:gd name="connsiteY3" fmla="*/ 228751 h 257642"/>
              <a:gd name="connsiteX4" fmla="*/ 2827 w 136384"/>
              <a:gd name="connsiteY4" fmla="*/ 181126 h 257642"/>
              <a:gd name="connsiteX5" fmla="*/ 18702 w 136384"/>
              <a:gd name="connsiteY5" fmla="*/ 222401 h 257642"/>
              <a:gd name="connsiteX6" fmla="*/ 28227 w 136384"/>
              <a:gd name="connsiteY6" fmla="*/ 152551 h 257642"/>
              <a:gd name="connsiteX7" fmla="*/ 63152 w 136384"/>
              <a:gd name="connsiteY7" fmla="*/ 85876 h 257642"/>
              <a:gd name="connsiteX8" fmla="*/ 136177 w 136384"/>
              <a:gd name="connsiteY8" fmla="*/ 151 h 257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384" h="257642">
                <a:moveTo>
                  <a:pt x="136177" y="151"/>
                </a:moveTo>
                <a:cubicBezTo>
                  <a:pt x="139881" y="3855"/>
                  <a:pt x="92785" y="66297"/>
                  <a:pt x="85377" y="108101"/>
                </a:cubicBezTo>
                <a:cubicBezTo>
                  <a:pt x="77969" y="149905"/>
                  <a:pt x="92256" y="230868"/>
                  <a:pt x="91727" y="250976"/>
                </a:cubicBezTo>
                <a:cubicBezTo>
                  <a:pt x="91198" y="271084"/>
                  <a:pt x="97018" y="240393"/>
                  <a:pt x="82202" y="228751"/>
                </a:cubicBezTo>
                <a:cubicBezTo>
                  <a:pt x="67386" y="217109"/>
                  <a:pt x="13410" y="182184"/>
                  <a:pt x="2827" y="181126"/>
                </a:cubicBezTo>
                <a:cubicBezTo>
                  <a:pt x="-7756" y="180068"/>
                  <a:pt x="14469" y="227163"/>
                  <a:pt x="18702" y="222401"/>
                </a:cubicBezTo>
                <a:cubicBezTo>
                  <a:pt x="22935" y="217639"/>
                  <a:pt x="20819" y="175305"/>
                  <a:pt x="28227" y="152551"/>
                </a:cubicBezTo>
                <a:cubicBezTo>
                  <a:pt x="35635" y="129797"/>
                  <a:pt x="50981" y="110218"/>
                  <a:pt x="63152" y="85876"/>
                </a:cubicBezTo>
                <a:cubicBezTo>
                  <a:pt x="75323" y="61534"/>
                  <a:pt x="132473" y="-3553"/>
                  <a:pt x="136177" y="1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01F6E350-3CED-4F82-4C9B-156D2E1B09C4}"/>
              </a:ext>
            </a:extLst>
          </p:cNvPr>
          <p:cNvSpPr/>
          <p:nvPr/>
        </p:nvSpPr>
        <p:spPr>
          <a:xfrm>
            <a:off x="6514714" y="6391009"/>
            <a:ext cx="79814" cy="143863"/>
          </a:xfrm>
          <a:custGeom>
            <a:avLst/>
            <a:gdLst>
              <a:gd name="connsiteX0" fmla="*/ 79761 w 79814"/>
              <a:gd name="connsiteY0" fmla="*/ 266 h 143863"/>
              <a:gd name="connsiteX1" fmla="*/ 13086 w 79814"/>
              <a:gd name="connsiteY1" fmla="*/ 79641 h 143863"/>
              <a:gd name="connsiteX2" fmla="*/ 38486 w 79814"/>
              <a:gd name="connsiteY2" fmla="*/ 143141 h 143863"/>
              <a:gd name="connsiteX3" fmla="*/ 386 w 79814"/>
              <a:gd name="connsiteY3" fmla="*/ 108216 h 143863"/>
              <a:gd name="connsiteX4" fmla="*/ 79761 w 79814"/>
              <a:gd name="connsiteY4" fmla="*/ 266 h 14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814" h="143863">
                <a:moveTo>
                  <a:pt x="79761" y="266"/>
                </a:moveTo>
                <a:cubicBezTo>
                  <a:pt x="81878" y="-4496"/>
                  <a:pt x="19965" y="55829"/>
                  <a:pt x="13086" y="79641"/>
                </a:cubicBezTo>
                <a:cubicBezTo>
                  <a:pt x="6207" y="103453"/>
                  <a:pt x="40603" y="138379"/>
                  <a:pt x="38486" y="143141"/>
                </a:cubicBezTo>
                <a:cubicBezTo>
                  <a:pt x="36369" y="147903"/>
                  <a:pt x="-4376" y="128324"/>
                  <a:pt x="386" y="108216"/>
                </a:cubicBezTo>
                <a:cubicBezTo>
                  <a:pt x="5148" y="88108"/>
                  <a:pt x="77644" y="5028"/>
                  <a:pt x="79761" y="2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7EB2A182-20CF-DB99-DA6D-5A9956F2FCD1}"/>
              </a:ext>
            </a:extLst>
          </p:cNvPr>
          <p:cNvSpPr/>
          <p:nvPr/>
        </p:nvSpPr>
        <p:spPr>
          <a:xfrm>
            <a:off x="6539356" y="6457864"/>
            <a:ext cx="90047" cy="203454"/>
          </a:xfrm>
          <a:custGeom>
            <a:avLst/>
            <a:gdLst>
              <a:gd name="connsiteX0" fmla="*/ 90044 w 90047"/>
              <a:gd name="connsiteY0" fmla="*/ 86 h 203454"/>
              <a:gd name="connsiteX1" fmla="*/ 10669 w 90047"/>
              <a:gd name="connsiteY1" fmla="*/ 130261 h 203454"/>
              <a:gd name="connsiteX2" fmla="*/ 1144 w 90047"/>
              <a:gd name="connsiteY2" fmla="*/ 203286 h 203454"/>
              <a:gd name="connsiteX3" fmla="*/ 13844 w 90047"/>
              <a:gd name="connsiteY3" fmla="*/ 111211 h 203454"/>
              <a:gd name="connsiteX4" fmla="*/ 90044 w 90047"/>
              <a:gd name="connsiteY4" fmla="*/ 86 h 2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047" h="203454">
                <a:moveTo>
                  <a:pt x="90044" y="86"/>
                </a:moveTo>
                <a:cubicBezTo>
                  <a:pt x="89515" y="3261"/>
                  <a:pt x="25486" y="96394"/>
                  <a:pt x="10669" y="130261"/>
                </a:cubicBezTo>
                <a:cubicBezTo>
                  <a:pt x="-4148" y="164128"/>
                  <a:pt x="615" y="206461"/>
                  <a:pt x="1144" y="203286"/>
                </a:cubicBezTo>
                <a:cubicBezTo>
                  <a:pt x="1673" y="200111"/>
                  <a:pt x="2731" y="140315"/>
                  <a:pt x="13844" y="111211"/>
                </a:cubicBezTo>
                <a:cubicBezTo>
                  <a:pt x="24956" y="82107"/>
                  <a:pt x="90573" y="-3089"/>
                  <a:pt x="90044" y="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D1B760B0-AB23-FD87-2416-D4C772C52249}"/>
              </a:ext>
            </a:extLst>
          </p:cNvPr>
          <p:cNvSpPr/>
          <p:nvPr/>
        </p:nvSpPr>
        <p:spPr>
          <a:xfrm>
            <a:off x="6342762" y="6584909"/>
            <a:ext cx="156710" cy="188202"/>
          </a:xfrm>
          <a:custGeom>
            <a:avLst/>
            <a:gdLst>
              <a:gd name="connsiteX0" fmla="*/ 156463 w 156710"/>
              <a:gd name="connsiteY0" fmla="*/ 41 h 188202"/>
              <a:gd name="connsiteX1" fmla="*/ 80263 w 156710"/>
              <a:gd name="connsiteY1" fmla="*/ 120691 h 188202"/>
              <a:gd name="connsiteX2" fmla="*/ 42163 w 156710"/>
              <a:gd name="connsiteY2" fmla="*/ 181016 h 188202"/>
              <a:gd name="connsiteX3" fmla="*/ 888 w 156710"/>
              <a:gd name="connsiteY3" fmla="*/ 181016 h 188202"/>
              <a:gd name="connsiteX4" fmla="*/ 83438 w 156710"/>
              <a:gd name="connsiteY4" fmla="*/ 187366 h 188202"/>
              <a:gd name="connsiteX5" fmla="*/ 48513 w 156710"/>
              <a:gd name="connsiteY5" fmla="*/ 181016 h 188202"/>
              <a:gd name="connsiteX6" fmla="*/ 70738 w 156710"/>
              <a:gd name="connsiteY6" fmla="*/ 123866 h 188202"/>
              <a:gd name="connsiteX7" fmla="*/ 48513 w 156710"/>
              <a:gd name="connsiteY7" fmla="*/ 136566 h 188202"/>
              <a:gd name="connsiteX8" fmla="*/ 156463 w 156710"/>
              <a:gd name="connsiteY8" fmla="*/ 41 h 188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710" h="188202">
                <a:moveTo>
                  <a:pt x="156463" y="41"/>
                </a:moveTo>
                <a:cubicBezTo>
                  <a:pt x="161755" y="-2605"/>
                  <a:pt x="80263" y="120691"/>
                  <a:pt x="80263" y="120691"/>
                </a:cubicBezTo>
                <a:cubicBezTo>
                  <a:pt x="61213" y="150854"/>
                  <a:pt x="55392" y="170962"/>
                  <a:pt x="42163" y="181016"/>
                </a:cubicBezTo>
                <a:cubicBezTo>
                  <a:pt x="28934" y="191070"/>
                  <a:pt x="-5991" y="179958"/>
                  <a:pt x="888" y="181016"/>
                </a:cubicBezTo>
                <a:cubicBezTo>
                  <a:pt x="7767" y="182074"/>
                  <a:pt x="75501" y="187366"/>
                  <a:pt x="83438" y="187366"/>
                </a:cubicBezTo>
                <a:cubicBezTo>
                  <a:pt x="91375" y="187366"/>
                  <a:pt x="50630" y="191599"/>
                  <a:pt x="48513" y="181016"/>
                </a:cubicBezTo>
                <a:cubicBezTo>
                  <a:pt x="46396" y="170433"/>
                  <a:pt x="70738" y="131274"/>
                  <a:pt x="70738" y="123866"/>
                </a:cubicBezTo>
                <a:cubicBezTo>
                  <a:pt x="70738" y="116458"/>
                  <a:pt x="37930" y="152970"/>
                  <a:pt x="48513" y="136566"/>
                </a:cubicBezTo>
                <a:cubicBezTo>
                  <a:pt x="59096" y="120162"/>
                  <a:pt x="151171" y="2687"/>
                  <a:pt x="156463" y="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EF793F0-7146-458A-A8C1-4EEBF9671757}"/>
              </a:ext>
            </a:extLst>
          </p:cNvPr>
          <p:cNvSpPr/>
          <p:nvPr/>
        </p:nvSpPr>
        <p:spPr>
          <a:xfrm>
            <a:off x="6261075" y="6764870"/>
            <a:ext cx="229140" cy="359862"/>
          </a:xfrm>
          <a:custGeom>
            <a:avLst/>
            <a:gdLst>
              <a:gd name="connsiteX0" fmla="*/ 228625 w 229140"/>
              <a:gd name="connsiteY0" fmla="*/ 1055 h 359862"/>
              <a:gd name="connsiteX1" fmla="*/ 196875 w 229140"/>
              <a:gd name="connsiteY1" fmla="*/ 169330 h 359862"/>
              <a:gd name="connsiteX2" fmla="*/ 187350 w 229140"/>
              <a:gd name="connsiteY2" fmla="*/ 226480 h 359862"/>
              <a:gd name="connsiteX3" fmla="*/ 146075 w 229140"/>
              <a:gd name="connsiteY3" fmla="*/ 293155 h 359862"/>
              <a:gd name="connsiteX4" fmla="*/ 107975 w 229140"/>
              <a:gd name="connsiteY4" fmla="*/ 324905 h 359862"/>
              <a:gd name="connsiteX5" fmla="*/ 25 w 229140"/>
              <a:gd name="connsiteY5" fmla="*/ 359830 h 359862"/>
              <a:gd name="connsiteX6" fmla="*/ 98450 w 229140"/>
              <a:gd name="connsiteY6" fmla="*/ 318555 h 359862"/>
              <a:gd name="connsiteX7" fmla="*/ 168300 w 229140"/>
              <a:gd name="connsiteY7" fmla="*/ 258230 h 359862"/>
              <a:gd name="connsiteX8" fmla="*/ 228625 w 229140"/>
              <a:gd name="connsiteY8" fmla="*/ 1055 h 35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9140" h="359862">
                <a:moveTo>
                  <a:pt x="228625" y="1055"/>
                </a:moveTo>
                <a:cubicBezTo>
                  <a:pt x="233388" y="-13762"/>
                  <a:pt x="203754" y="131759"/>
                  <a:pt x="196875" y="169330"/>
                </a:cubicBezTo>
                <a:cubicBezTo>
                  <a:pt x="189996" y="206901"/>
                  <a:pt x="195817" y="205842"/>
                  <a:pt x="187350" y="226480"/>
                </a:cubicBezTo>
                <a:cubicBezTo>
                  <a:pt x="178883" y="247118"/>
                  <a:pt x="159304" y="276751"/>
                  <a:pt x="146075" y="293155"/>
                </a:cubicBezTo>
                <a:cubicBezTo>
                  <a:pt x="132846" y="309559"/>
                  <a:pt x="132317" y="313793"/>
                  <a:pt x="107975" y="324905"/>
                </a:cubicBezTo>
                <a:cubicBezTo>
                  <a:pt x="83633" y="336017"/>
                  <a:pt x="1613" y="360888"/>
                  <a:pt x="25" y="359830"/>
                </a:cubicBezTo>
                <a:cubicBezTo>
                  <a:pt x="-1563" y="358772"/>
                  <a:pt x="70404" y="335488"/>
                  <a:pt x="98450" y="318555"/>
                </a:cubicBezTo>
                <a:cubicBezTo>
                  <a:pt x="126496" y="301622"/>
                  <a:pt x="146075" y="306384"/>
                  <a:pt x="168300" y="258230"/>
                </a:cubicBezTo>
                <a:cubicBezTo>
                  <a:pt x="190525" y="210076"/>
                  <a:pt x="223862" y="15872"/>
                  <a:pt x="228625" y="10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D4BC2B34-FE8D-FE46-1795-2B92959C66AE}"/>
              </a:ext>
            </a:extLst>
          </p:cNvPr>
          <p:cNvSpPr/>
          <p:nvPr/>
        </p:nvSpPr>
        <p:spPr>
          <a:xfrm>
            <a:off x="6329252" y="6896100"/>
            <a:ext cx="116442" cy="120804"/>
          </a:xfrm>
          <a:custGeom>
            <a:avLst/>
            <a:gdLst>
              <a:gd name="connsiteX0" fmla="*/ 115998 w 116442"/>
              <a:gd name="connsiteY0" fmla="*/ 0 h 120804"/>
              <a:gd name="connsiteX1" fmla="*/ 39798 w 116442"/>
              <a:gd name="connsiteY1" fmla="*/ 57150 h 120804"/>
              <a:gd name="connsiteX2" fmla="*/ 1698 w 116442"/>
              <a:gd name="connsiteY2" fmla="*/ 120650 h 120804"/>
              <a:gd name="connsiteX3" fmla="*/ 33448 w 116442"/>
              <a:gd name="connsiteY3" fmla="*/ 38100 h 120804"/>
              <a:gd name="connsiteX4" fmla="*/ 1698 w 116442"/>
              <a:gd name="connsiteY4" fmla="*/ 57150 h 120804"/>
              <a:gd name="connsiteX5" fmla="*/ 115998 w 116442"/>
              <a:gd name="connsiteY5" fmla="*/ 0 h 12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42" h="120804">
                <a:moveTo>
                  <a:pt x="115998" y="0"/>
                </a:moveTo>
                <a:cubicBezTo>
                  <a:pt x="122348" y="0"/>
                  <a:pt x="58848" y="37042"/>
                  <a:pt x="39798" y="57150"/>
                </a:cubicBezTo>
                <a:cubicBezTo>
                  <a:pt x="20748" y="77258"/>
                  <a:pt x="2756" y="123825"/>
                  <a:pt x="1698" y="120650"/>
                </a:cubicBezTo>
                <a:cubicBezTo>
                  <a:pt x="640" y="117475"/>
                  <a:pt x="33448" y="48683"/>
                  <a:pt x="33448" y="38100"/>
                </a:cubicBezTo>
                <a:cubicBezTo>
                  <a:pt x="33448" y="27517"/>
                  <a:pt x="-8885" y="61383"/>
                  <a:pt x="1698" y="57150"/>
                </a:cubicBezTo>
                <a:cubicBezTo>
                  <a:pt x="12281" y="52917"/>
                  <a:pt x="109648" y="0"/>
                  <a:pt x="11599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5118FFA8-BF4C-C3CE-BB09-E3694A7FBC4D}"/>
              </a:ext>
            </a:extLst>
          </p:cNvPr>
          <p:cNvSpPr/>
          <p:nvPr/>
        </p:nvSpPr>
        <p:spPr>
          <a:xfrm>
            <a:off x="6263707" y="6835502"/>
            <a:ext cx="68141" cy="277027"/>
          </a:xfrm>
          <a:custGeom>
            <a:avLst/>
            <a:gdLst>
              <a:gd name="connsiteX0" fmla="*/ 41843 w 68141"/>
              <a:gd name="connsiteY0" fmla="*/ 273 h 277027"/>
              <a:gd name="connsiteX1" fmla="*/ 51368 w 68141"/>
              <a:gd name="connsiteY1" fmla="*/ 63773 h 277027"/>
              <a:gd name="connsiteX2" fmla="*/ 32318 w 68141"/>
              <a:gd name="connsiteY2" fmla="*/ 130448 h 277027"/>
              <a:gd name="connsiteX3" fmla="*/ 54543 w 68141"/>
              <a:gd name="connsiteY3" fmla="*/ 101873 h 277027"/>
              <a:gd name="connsiteX4" fmla="*/ 25968 w 68141"/>
              <a:gd name="connsiteY4" fmla="*/ 187598 h 277027"/>
              <a:gd name="connsiteX5" fmla="*/ 568 w 68141"/>
              <a:gd name="connsiteY5" fmla="*/ 276498 h 277027"/>
              <a:gd name="connsiteX6" fmla="*/ 13268 w 68141"/>
              <a:gd name="connsiteY6" fmla="*/ 219348 h 277027"/>
              <a:gd name="connsiteX7" fmla="*/ 67243 w 68141"/>
              <a:gd name="connsiteY7" fmla="*/ 114573 h 277027"/>
              <a:gd name="connsiteX8" fmla="*/ 48193 w 68141"/>
              <a:gd name="connsiteY8" fmla="*/ 127273 h 277027"/>
              <a:gd name="connsiteX9" fmla="*/ 64068 w 68141"/>
              <a:gd name="connsiteY9" fmla="*/ 89173 h 277027"/>
              <a:gd name="connsiteX10" fmla="*/ 41843 w 68141"/>
              <a:gd name="connsiteY10" fmla="*/ 273 h 27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141" h="277027">
                <a:moveTo>
                  <a:pt x="41843" y="273"/>
                </a:moveTo>
                <a:cubicBezTo>
                  <a:pt x="39726" y="-3960"/>
                  <a:pt x="52955" y="42077"/>
                  <a:pt x="51368" y="63773"/>
                </a:cubicBezTo>
                <a:cubicBezTo>
                  <a:pt x="49781" y="85469"/>
                  <a:pt x="31789" y="124098"/>
                  <a:pt x="32318" y="130448"/>
                </a:cubicBezTo>
                <a:cubicBezTo>
                  <a:pt x="32847" y="136798"/>
                  <a:pt x="55601" y="92348"/>
                  <a:pt x="54543" y="101873"/>
                </a:cubicBezTo>
                <a:cubicBezTo>
                  <a:pt x="53485" y="111398"/>
                  <a:pt x="34964" y="158494"/>
                  <a:pt x="25968" y="187598"/>
                </a:cubicBezTo>
                <a:cubicBezTo>
                  <a:pt x="16972" y="216702"/>
                  <a:pt x="2685" y="271206"/>
                  <a:pt x="568" y="276498"/>
                </a:cubicBezTo>
                <a:cubicBezTo>
                  <a:pt x="-1549" y="281790"/>
                  <a:pt x="2156" y="246335"/>
                  <a:pt x="13268" y="219348"/>
                </a:cubicBezTo>
                <a:cubicBezTo>
                  <a:pt x="24380" y="192361"/>
                  <a:pt x="67243" y="114573"/>
                  <a:pt x="67243" y="114573"/>
                </a:cubicBezTo>
                <a:cubicBezTo>
                  <a:pt x="73064" y="99227"/>
                  <a:pt x="48722" y="131506"/>
                  <a:pt x="48193" y="127273"/>
                </a:cubicBezTo>
                <a:cubicBezTo>
                  <a:pt x="47664" y="123040"/>
                  <a:pt x="63539" y="107165"/>
                  <a:pt x="64068" y="89173"/>
                </a:cubicBezTo>
                <a:cubicBezTo>
                  <a:pt x="64597" y="71181"/>
                  <a:pt x="43960" y="4506"/>
                  <a:pt x="41843" y="2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97BA1076-BA2E-DD3C-527B-D524AF2606FC}"/>
              </a:ext>
            </a:extLst>
          </p:cNvPr>
          <p:cNvSpPr/>
          <p:nvPr/>
        </p:nvSpPr>
        <p:spPr>
          <a:xfrm>
            <a:off x="6260329" y="6822777"/>
            <a:ext cx="67578" cy="118260"/>
          </a:xfrm>
          <a:custGeom>
            <a:avLst/>
            <a:gdLst>
              <a:gd name="connsiteX0" fmla="*/ 771 w 67578"/>
              <a:gd name="connsiteY0" fmla="*/ 298 h 118260"/>
              <a:gd name="connsiteX1" fmla="*/ 29346 w 67578"/>
              <a:gd name="connsiteY1" fmla="*/ 57448 h 118260"/>
              <a:gd name="connsiteX2" fmla="*/ 64271 w 67578"/>
              <a:gd name="connsiteY2" fmla="*/ 117773 h 118260"/>
              <a:gd name="connsiteX3" fmla="*/ 61096 w 67578"/>
              <a:gd name="connsiteY3" fmla="*/ 82848 h 118260"/>
              <a:gd name="connsiteX4" fmla="*/ 771 w 67578"/>
              <a:gd name="connsiteY4" fmla="*/ 298 h 118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78" h="118260">
                <a:moveTo>
                  <a:pt x="771" y="298"/>
                </a:moveTo>
                <a:cubicBezTo>
                  <a:pt x="-4521" y="-3935"/>
                  <a:pt x="18763" y="37869"/>
                  <a:pt x="29346" y="57448"/>
                </a:cubicBezTo>
                <a:cubicBezTo>
                  <a:pt x="39929" y="77027"/>
                  <a:pt x="58979" y="113540"/>
                  <a:pt x="64271" y="117773"/>
                </a:cubicBezTo>
                <a:cubicBezTo>
                  <a:pt x="69563" y="122006"/>
                  <a:pt x="68504" y="97665"/>
                  <a:pt x="61096" y="82848"/>
                </a:cubicBezTo>
                <a:cubicBezTo>
                  <a:pt x="53688" y="68031"/>
                  <a:pt x="6063" y="4531"/>
                  <a:pt x="771" y="29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6BFDD460-57E2-C233-3A87-24FF45CC180E}"/>
              </a:ext>
            </a:extLst>
          </p:cNvPr>
          <p:cNvSpPr/>
          <p:nvPr/>
        </p:nvSpPr>
        <p:spPr>
          <a:xfrm>
            <a:off x="6175477" y="6841903"/>
            <a:ext cx="117549" cy="317824"/>
          </a:xfrm>
          <a:custGeom>
            <a:avLst/>
            <a:gdLst>
              <a:gd name="connsiteX0" fmla="*/ 117373 w 117549"/>
              <a:gd name="connsiteY0" fmla="*/ 222 h 317824"/>
              <a:gd name="connsiteX1" fmla="*/ 31648 w 117549"/>
              <a:gd name="connsiteY1" fmla="*/ 136747 h 317824"/>
              <a:gd name="connsiteX2" fmla="*/ 15773 w 117549"/>
              <a:gd name="connsiteY2" fmla="*/ 193897 h 317824"/>
              <a:gd name="connsiteX3" fmla="*/ 6248 w 117549"/>
              <a:gd name="connsiteY3" fmla="*/ 317722 h 317824"/>
              <a:gd name="connsiteX4" fmla="*/ 6248 w 117549"/>
              <a:gd name="connsiteY4" fmla="*/ 171672 h 317824"/>
              <a:gd name="connsiteX5" fmla="*/ 117373 w 117549"/>
              <a:gd name="connsiteY5" fmla="*/ 222 h 31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49" h="317824">
                <a:moveTo>
                  <a:pt x="117373" y="222"/>
                </a:moveTo>
                <a:cubicBezTo>
                  <a:pt x="121606" y="-5599"/>
                  <a:pt x="48581" y="104468"/>
                  <a:pt x="31648" y="136747"/>
                </a:cubicBezTo>
                <a:cubicBezTo>
                  <a:pt x="14715" y="169026"/>
                  <a:pt x="20006" y="163735"/>
                  <a:pt x="15773" y="193897"/>
                </a:cubicBezTo>
                <a:cubicBezTo>
                  <a:pt x="11540" y="224059"/>
                  <a:pt x="7835" y="321426"/>
                  <a:pt x="6248" y="317722"/>
                </a:cubicBezTo>
                <a:cubicBezTo>
                  <a:pt x="4661" y="314018"/>
                  <a:pt x="-6981" y="220885"/>
                  <a:pt x="6248" y="171672"/>
                </a:cubicBezTo>
                <a:cubicBezTo>
                  <a:pt x="19477" y="122460"/>
                  <a:pt x="113140" y="6043"/>
                  <a:pt x="117373" y="2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D2B723D-992D-6459-8BDF-FABF3E7502AD}"/>
              </a:ext>
            </a:extLst>
          </p:cNvPr>
          <p:cNvSpPr/>
          <p:nvPr/>
        </p:nvSpPr>
        <p:spPr>
          <a:xfrm>
            <a:off x="6153150" y="7105285"/>
            <a:ext cx="188752" cy="48274"/>
          </a:xfrm>
          <a:custGeom>
            <a:avLst/>
            <a:gdLst>
              <a:gd name="connsiteX0" fmla="*/ 0 w 188752"/>
              <a:gd name="connsiteY0" fmla="*/ 47990 h 48274"/>
              <a:gd name="connsiteX1" fmla="*/ 98425 w 188752"/>
              <a:gd name="connsiteY1" fmla="*/ 3540 h 48274"/>
              <a:gd name="connsiteX2" fmla="*/ 187325 w 188752"/>
              <a:gd name="connsiteY2" fmla="*/ 3540 h 48274"/>
              <a:gd name="connsiteX3" fmla="*/ 155575 w 188752"/>
              <a:gd name="connsiteY3" fmla="*/ 9890 h 48274"/>
              <a:gd name="connsiteX4" fmla="*/ 98425 w 188752"/>
              <a:gd name="connsiteY4" fmla="*/ 22590 h 48274"/>
              <a:gd name="connsiteX5" fmla="*/ 0 w 188752"/>
              <a:gd name="connsiteY5" fmla="*/ 47990 h 48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752" h="48274">
                <a:moveTo>
                  <a:pt x="0" y="47990"/>
                </a:moveTo>
                <a:cubicBezTo>
                  <a:pt x="0" y="44815"/>
                  <a:pt x="67204" y="10948"/>
                  <a:pt x="98425" y="3540"/>
                </a:cubicBezTo>
                <a:cubicBezTo>
                  <a:pt x="129646" y="-3868"/>
                  <a:pt x="177800" y="2482"/>
                  <a:pt x="187325" y="3540"/>
                </a:cubicBezTo>
                <a:cubicBezTo>
                  <a:pt x="196850" y="4598"/>
                  <a:pt x="155575" y="9890"/>
                  <a:pt x="155575" y="9890"/>
                </a:cubicBezTo>
                <a:cubicBezTo>
                  <a:pt x="140758" y="13065"/>
                  <a:pt x="123825" y="18357"/>
                  <a:pt x="98425" y="22590"/>
                </a:cubicBezTo>
                <a:cubicBezTo>
                  <a:pt x="73025" y="26823"/>
                  <a:pt x="0" y="51165"/>
                  <a:pt x="0" y="4799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9F1B4000-B176-C379-2373-C6F832C7DA15}"/>
              </a:ext>
            </a:extLst>
          </p:cNvPr>
          <p:cNvSpPr/>
          <p:nvPr/>
        </p:nvSpPr>
        <p:spPr>
          <a:xfrm>
            <a:off x="6218897" y="6901942"/>
            <a:ext cx="68382" cy="204324"/>
          </a:xfrm>
          <a:custGeom>
            <a:avLst/>
            <a:gdLst>
              <a:gd name="connsiteX0" fmla="*/ 67603 w 68382"/>
              <a:gd name="connsiteY0" fmla="*/ 508 h 204324"/>
              <a:gd name="connsiteX1" fmla="*/ 61253 w 68382"/>
              <a:gd name="connsiteY1" fmla="*/ 89408 h 204324"/>
              <a:gd name="connsiteX2" fmla="*/ 54903 w 68382"/>
              <a:gd name="connsiteY2" fmla="*/ 124333 h 204324"/>
              <a:gd name="connsiteX3" fmla="*/ 16803 w 68382"/>
              <a:gd name="connsiteY3" fmla="*/ 165608 h 204324"/>
              <a:gd name="connsiteX4" fmla="*/ 928 w 68382"/>
              <a:gd name="connsiteY4" fmla="*/ 203708 h 204324"/>
              <a:gd name="connsiteX5" fmla="*/ 42203 w 68382"/>
              <a:gd name="connsiteY5" fmla="*/ 133858 h 204324"/>
              <a:gd name="connsiteX6" fmla="*/ 67603 w 68382"/>
              <a:gd name="connsiteY6" fmla="*/ 508 h 20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82" h="204324">
                <a:moveTo>
                  <a:pt x="67603" y="508"/>
                </a:moveTo>
                <a:cubicBezTo>
                  <a:pt x="70778" y="-6900"/>
                  <a:pt x="63370" y="68771"/>
                  <a:pt x="61253" y="89408"/>
                </a:cubicBezTo>
                <a:cubicBezTo>
                  <a:pt x="59136" y="110045"/>
                  <a:pt x="62311" y="111633"/>
                  <a:pt x="54903" y="124333"/>
                </a:cubicBezTo>
                <a:cubicBezTo>
                  <a:pt x="47495" y="137033"/>
                  <a:pt x="25799" y="152379"/>
                  <a:pt x="16803" y="165608"/>
                </a:cubicBezTo>
                <a:cubicBezTo>
                  <a:pt x="7807" y="178837"/>
                  <a:pt x="-3305" y="209000"/>
                  <a:pt x="928" y="203708"/>
                </a:cubicBezTo>
                <a:cubicBezTo>
                  <a:pt x="5161" y="198416"/>
                  <a:pt x="32149" y="162433"/>
                  <a:pt x="42203" y="133858"/>
                </a:cubicBezTo>
                <a:cubicBezTo>
                  <a:pt x="52257" y="105283"/>
                  <a:pt x="64428" y="7916"/>
                  <a:pt x="67603" y="5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F82D4734-845F-C139-0323-66AB475A8E50}"/>
              </a:ext>
            </a:extLst>
          </p:cNvPr>
          <p:cNvSpPr/>
          <p:nvPr/>
        </p:nvSpPr>
        <p:spPr>
          <a:xfrm>
            <a:off x="7007039" y="6298858"/>
            <a:ext cx="391079" cy="22709"/>
          </a:xfrm>
          <a:custGeom>
            <a:avLst/>
            <a:gdLst>
              <a:gd name="connsiteX0" fmla="*/ 186 w 391079"/>
              <a:gd name="connsiteY0" fmla="*/ 22567 h 22709"/>
              <a:gd name="connsiteX1" fmla="*/ 238311 w 391079"/>
              <a:gd name="connsiteY1" fmla="*/ 9867 h 22709"/>
              <a:gd name="connsiteX2" fmla="*/ 181161 w 391079"/>
              <a:gd name="connsiteY2" fmla="*/ 9867 h 22709"/>
              <a:gd name="connsiteX3" fmla="*/ 320861 w 391079"/>
              <a:gd name="connsiteY3" fmla="*/ 9867 h 22709"/>
              <a:gd name="connsiteX4" fmla="*/ 279586 w 391079"/>
              <a:gd name="connsiteY4" fmla="*/ 9867 h 22709"/>
              <a:gd name="connsiteX5" fmla="*/ 390711 w 391079"/>
              <a:gd name="connsiteY5" fmla="*/ 22567 h 22709"/>
              <a:gd name="connsiteX6" fmla="*/ 311336 w 391079"/>
              <a:gd name="connsiteY6" fmla="*/ 6692 h 22709"/>
              <a:gd name="connsiteX7" fmla="*/ 200211 w 391079"/>
              <a:gd name="connsiteY7" fmla="*/ 342 h 22709"/>
              <a:gd name="connsiteX8" fmla="*/ 186 w 391079"/>
              <a:gd name="connsiteY8" fmla="*/ 22567 h 22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79" h="22709">
                <a:moveTo>
                  <a:pt x="186" y="22567"/>
                </a:moveTo>
                <a:cubicBezTo>
                  <a:pt x="6536" y="24155"/>
                  <a:pt x="208149" y="11984"/>
                  <a:pt x="238311" y="9867"/>
                </a:cubicBezTo>
                <a:cubicBezTo>
                  <a:pt x="268473" y="7750"/>
                  <a:pt x="181161" y="9867"/>
                  <a:pt x="181161" y="9867"/>
                </a:cubicBezTo>
                <a:lnTo>
                  <a:pt x="320861" y="9867"/>
                </a:lnTo>
                <a:cubicBezTo>
                  <a:pt x="337265" y="9867"/>
                  <a:pt x="267944" y="7750"/>
                  <a:pt x="279586" y="9867"/>
                </a:cubicBezTo>
                <a:cubicBezTo>
                  <a:pt x="291228" y="11984"/>
                  <a:pt x="385419" y="23096"/>
                  <a:pt x="390711" y="22567"/>
                </a:cubicBezTo>
                <a:cubicBezTo>
                  <a:pt x="396003" y="22038"/>
                  <a:pt x="343086" y="10396"/>
                  <a:pt x="311336" y="6692"/>
                </a:cubicBezTo>
                <a:cubicBezTo>
                  <a:pt x="279586" y="2988"/>
                  <a:pt x="248894" y="-1245"/>
                  <a:pt x="200211" y="342"/>
                </a:cubicBezTo>
                <a:cubicBezTo>
                  <a:pt x="151528" y="1929"/>
                  <a:pt x="-6164" y="20979"/>
                  <a:pt x="186" y="225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480534E-7B80-3749-FBA3-058C3D3079E7}"/>
              </a:ext>
            </a:extLst>
          </p:cNvPr>
          <p:cNvSpPr/>
          <p:nvPr/>
        </p:nvSpPr>
        <p:spPr>
          <a:xfrm>
            <a:off x="7019924" y="6321340"/>
            <a:ext cx="375140" cy="82699"/>
          </a:xfrm>
          <a:custGeom>
            <a:avLst/>
            <a:gdLst>
              <a:gd name="connsiteX0" fmla="*/ 1 w 375140"/>
              <a:gd name="connsiteY0" fmla="*/ 22310 h 82699"/>
              <a:gd name="connsiteX1" fmla="*/ 263526 w 375140"/>
              <a:gd name="connsiteY1" fmla="*/ 85 h 82699"/>
              <a:gd name="connsiteX2" fmla="*/ 247651 w 375140"/>
              <a:gd name="connsiteY2" fmla="*/ 15960 h 82699"/>
              <a:gd name="connsiteX3" fmla="*/ 323851 w 375140"/>
              <a:gd name="connsiteY3" fmla="*/ 47710 h 82699"/>
              <a:gd name="connsiteX4" fmla="*/ 266701 w 375140"/>
              <a:gd name="connsiteY4" fmla="*/ 54060 h 82699"/>
              <a:gd name="connsiteX5" fmla="*/ 374651 w 375140"/>
              <a:gd name="connsiteY5" fmla="*/ 82635 h 82699"/>
              <a:gd name="connsiteX6" fmla="*/ 304801 w 375140"/>
              <a:gd name="connsiteY6" fmla="*/ 60410 h 82699"/>
              <a:gd name="connsiteX7" fmla="*/ 260351 w 375140"/>
              <a:gd name="connsiteY7" fmla="*/ 15960 h 82699"/>
              <a:gd name="connsiteX8" fmla="*/ 1 w 375140"/>
              <a:gd name="connsiteY8" fmla="*/ 22310 h 82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140" h="82699">
                <a:moveTo>
                  <a:pt x="1" y="22310"/>
                </a:moveTo>
                <a:cubicBezTo>
                  <a:pt x="530" y="19664"/>
                  <a:pt x="263526" y="85"/>
                  <a:pt x="263526" y="85"/>
                </a:cubicBezTo>
                <a:cubicBezTo>
                  <a:pt x="304801" y="-973"/>
                  <a:pt x="237597" y="8023"/>
                  <a:pt x="247651" y="15960"/>
                </a:cubicBezTo>
                <a:cubicBezTo>
                  <a:pt x="257705" y="23897"/>
                  <a:pt x="320676" y="41360"/>
                  <a:pt x="323851" y="47710"/>
                </a:cubicBezTo>
                <a:cubicBezTo>
                  <a:pt x="327026" y="54060"/>
                  <a:pt x="258234" y="48239"/>
                  <a:pt x="266701" y="54060"/>
                </a:cubicBezTo>
                <a:cubicBezTo>
                  <a:pt x="275168" y="59881"/>
                  <a:pt x="368301" y="81577"/>
                  <a:pt x="374651" y="82635"/>
                </a:cubicBezTo>
                <a:cubicBezTo>
                  <a:pt x="381001" y="83693"/>
                  <a:pt x="323851" y="71522"/>
                  <a:pt x="304801" y="60410"/>
                </a:cubicBezTo>
                <a:cubicBezTo>
                  <a:pt x="285751" y="49298"/>
                  <a:pt x="312738" y="22310"/>
                  <a:pt x="260351" y="15960"/>
                </a:cubicBezTo>
                <a:cubicBezTo>
                  <a:pt x="207964" y="9610"/>
                  <a:pt x="-528" y="24956"/>
                  <a:pt x="1" y="223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67AFD7BB-4F4E-F634-1A42-8988199713D5}"/>
              </a:ext>
            </a:extLst>
          </p:cNvPr>
          <p:cNvSpPr/>
          <p:nvPr/>
        </p:nvSpPr>
        <p:spPr>
          <a:xfrm>
            <a:off x="7342199" y="6324481"/>
            <a:ext cx="52397" cy="108272"/>
          </a:xfrm>
          <a:custGeom>
            <a:avLst/>
            <a:gdLst>
              <a:gd name="connsiteX0" fmla="*/ 11101 w 52397"/>
              <a:gd name="connsiteY0" fmla="*/ 119 h 108272"/>
              <a:gd name="connsiteX1" fmla="*/ 7926 w 52397"/>
              <a:gd name="connsiteY1" fmla="*/ 57269 h 108272"/>
              <a:gd name="connsiteX2" fmla="*/ 52376 w 52397"/>
              <a:gd name="connsiteY2" fmla="*/ 108069 h 108272"/>
              <a:gd name="connsiteX3" fmla="*/ 1576 w 52397"/>
              <a:gd name="connsiteY3" fmla="*/ 73144 h 108272"/>
              <a:gd name="connsiteX4" fmla="*/ 11101 w 52397"/>
              <a:gd name="connsiteY4" fmla="*/ 119 h 10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97" h="108272">
                <a:moveTo>
                  <a:pt x="11101" y="119"/>
                </a:moveTo>
                <a:cubicBezTo>
                  <a:pt x="12159" y="-2527"/>
                  <a:pt x="1047" y="39277"/>
                  <a:pt x="7926" y="57269"/>
                </a:cubicBezTo>
                <a:cubicBezTo>
                  <a:pt x="14805" y="75261"/>
                  <a:pt x="53434" y="105423"/>
                  <a:pt x="52376" y="108069"/>
                </a:cubicBezTo>
                <a:cubicBezTo>
                  <a:pt x="51318" y="110715"/>
                  <a:pt x="7926" y="86902"/>
                  <a:pt x="1576" y="73144"/>
                </a:cubicBezTo>
                <a:cubicBezTo>
                  <a:pt x="-4774" y="59386"/>
                  <a:pt x="10043" y="2765"/>
                  <a:pt x="11101" y="1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B684C609-98C2-EEA1-449A-4403A470E8FD}"/>
              </a:ext>
            </a:extLst>
          </p:cNvPr>
          <p:cNvSpPr/>
          <p:nvPr/>
        </p:nvSpPr>
        <p:spPr>
          <a:xfrm>
            <a:off x="7045070" y="6356265"/>
            <a:ext cx="303406" cy="28762"/>
          </a:xfrm>
          <a:custGeom>
            <a:avLst/>
            <a:gdLst>
              <a:gd name="connsiteX0" fmla="*/ 255 w 303406"/>
              <a:gd name="connsiteY0" fmla="*/ 28660 h 28762"/>
              <a:gd name="connsiteX1" fmla="*/ 108205 w 303406"/>
              <a:gd name="connsiteY1" fmla="*/ 12785 h 28762"/>
              <a:gd name="connsiteX2" fmla="*/ 124080 w 303406"/>
              <a:gd name="connsiteY2" fmla="*/ 85 h 28762"/>
              <a:gd name="connsiteX3" fmla="*/ 301880 w 303406"/>
              <a:gd name="connsiteY3" fmla="*/ 19135 h 28762"/>
              <a:gd name="connsiteX4" fmla="*/ 206630 w 303406"/>
              <a:gd name="connsiteY4" fmla="*/ 6435 h 28762"/>
              <a:gd name="connsiteX5" fmla="*/ 146305 w 303406"/>
              <a:gd name="connsiteY5" fmla="*/ 3260 h 28762"/>
              <a:gd name="connsiteX6" fmla="*/ 255 w 303406"/>
              <a:gd name="connsiteY6" fmla="*/ 28660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406" h="28762">
                <a:moveTo>
                  <a:pt x="255" y="28660"/>
                </a:moveTo>
                <a:cubicBezTo>
                  <a:pt x="-6095" y="30248"/>
                  <a:pt x="108205" y="12785"/>
                  <a:pt x="108205" y="12785"/>
                </a:cubicBezTo>
                <a:cubicBezTo>
                  <a:pt x="128842" y="8023"/>
                  <a:pt x="91801" y="-973"/>
                  <a:pt x="124080" y="85"/>
                </a:cubicBezTo>
                <a:cubicBezTo>
                  <a:pt x="156359" y="1143"/>
                  <a:pt x="288122" y="18077"/>
                  <a:pt x="301880" y="19135"/>
                </a:cubicBezTo>
                <a:cubicBezTo>
                  <a:pt x="315638" y="20193"/>
                  <a:pt x="232559" y="9081"/>
                  <a:pt x="206630" y="6435"/>
                </a:cubicBezTo>
                <a:cubicBezTo>
                  <a:pt x="180701" y="3789"/>
                  <a:pt x="180701" y="-1502"/>
                  <a:pt x="146305" y="3260"/>
                </a:cubicBezTo>
                <a:cubicBezTo>
                  <a:pt x="111909" y="8022"/>
                  <a:pt x="6605" y="27072"/>
                  <a:pt x="255" y="286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34787972-E5F7-0F39-E9C5-FC441E61656B}"/>
              </a:ext>
            </a:extLst>
          </p:cNvPr>
          <p:cNvSpPr/>
          <p:nvPr/>
        </p:nvSpPr>
        <p:spPr>
          <a:xfrm>
            <a:off x="7372224" y="6358978"/>
            <a:ext cx="41888" cy="188348"/>
          </a:xfrm>
          <a:custGeom>
            <a:avLst/>
            <a:gdLst>
              <a:gd name="connsiteX0" fmla="*/ 16001 w 41888"/>
              <a:gd name="connsiteY0" fmla="*/ 547 h 188348"/>
              <a:gd name="connsiteX1" fmla="*/ 22351 w 41888"/>
              <a:gd name="connsiteY1" fmla="*/ 73572 h 188348"/>
              <a:gd name="connsiteX2" fmla="*/ 28701 w 41888"/>
              <a:gd name="connsiteY2" fmla="*/ 121197 h 188348"/>
              <a:gd name="connsiteX3" fmla="*/ 126 w 41888"/>
              <a:gd name="connsiteY3" fmla="*/ 187872 h 188348"/>
              <a:gd name="connsiteX4" fmla="*/ 19176 w 41888"/>
              <a:gd name="connsiteY4" fmla="*/ 149772 h 188348"/>
              <a:gd name="connsiteX5" fmla="*/ 41401 w 41888"/>
              <a:gd name="connsiteY5" fmla="*/ 124372 h 188348"/>
              <a:gd name="connsiteX6" fmla="*/ 35051 w 41888"/>
              <a:gd name="connsiteY6" fmla="*/ 133897 h 188348"/>
              <a:gd name="connsiteX7" fmla="*/ 35051 w 41888"/>
              <a:gd name="connsiteY7" fmla="*/ 114847 h 188348"/>
              <a:gd name="connsiteX8" fmla="*/ 16001 w 41888"/>
              <a:gd name="connsiteY8" fmla="*/ 547 h 18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888" h="188348">
                <a:moveTo>
                  <a:pt x="16001" y="547"/>
                </a:moveTo>
                <a:cubicBezTo>
                  <a:pt x="13884" y="-6332"/>
                  <a:pt x="20234" y="53464"/>
                  <a:pt x="22351" y="73572"/>
                </a:cubicBezTo>
                <a:cubicBezTo>
                  <a:pt x="24468" y="93680"/>
                  <a:pt x="32405" y="102147"/>
                  <a:pt x="28701" y="121197"/>
                </a:cubicBezTo>
                <a:cubicBezTo>
                  <a:pt x="24997" y="140247"/>
                  <a:pt x="1713" y="183110"/>
                  <a:pt x="126" y="187872"/>
                </a:cubicBezTo>
                <a:cubicBezTo>
                  <a:pt x="-1461" y="192634"/>
                  <a:pt x="12297" y="160355"/>
                  <a:pt x="19176" y="149772"/>
                </a:cubicBezTo>
                <a:cubicBezTo>
                  <a:pt x="26055" y="139189"/>
                  <a:pt x="41401" y="124372"/>
                  <a:pt x="41401" y="124372"/>
                </a:cubicBezTo>
                <a:cubicBezTo>
                  <a:pt x="44047" y="121726"/>
                  <a:pt x="35051" y="133897"/>
                  <a:pt x="35051" y="133897"/>
                </a:cubicBezTo>
                <a:cubicBezTo>
                  <a:pt x="33993" y="132309"/>
                  <a:pt x="36639" y="131780"/>
                  <a:pt x="35051" y="114847"/>
                </a:cubicBezTo>
                <a:cubicBezTo>
                  <a:pt x="33464" y="97914"/>
                  <a:pt x="18118" y="7426"/>
                  <a:pt x="16001" y="5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BD2245BF-0CC6-898B-9312-0C289818609D}"/>
              </a:ext>
            </a:extLst>
          </p:cNvPr>
          <p:cNvSpPr/>
          <p:nvPr/>
        </p:nvSpPr>
        <p:spPr>
          <a:xfrm>
            <a:off x="7054775" y="6448302"/>
            <a:ext cx="260771" cy="98600"/>
          </a:xfrm>
          <a:custGeom>
            <a:avLst/>
            <a:gdLst>
              <a:gd name="connsiteX0" fmla="*/ 75 w 260771"/>
              <a:gd name="connsiteY0" fmla="*/ 123 h 98600"/>
              <a:gd name="connsiteX1" fmla="*/ 73100 w 260771"/>
              <a:gd name="connsiteY1" fmla="*/ 57273 h 98600"/>
              <a:gd name="connsiteX2" fmla="*/ 47700 w 260771"/>
              <a:gd name="connsiteY2" fmla="*/ 54098 h 98600"/>
              <a:gd name="connsiteX3" fmla="*/ 152475 w 260771"/>
              <a:gd name="connsiteY3" fmla="*/ 63623 h 98600"/>
              <a:gd name="connsiteX4" fmla="*/ 149300 w 260771"/>
              <a:gd name="connsiteY4" fmla="*/ 44573 h 98600"/>
              <a:gd name="connsiteX5" fmla="*/ 203275 w 260771"/>
              <a:gd name="connsiteY5" fmla="*/ 89023 h 98600"/>
              <a:gd name="connsiteX6" fmla="*/ 260425 w 260771"/>
              <a:gd name="connsiteY6" fmla="*/ 69973 h 98600"/>
              <a:gd name="connsiteX7" fmla="*/ 225500 w 260771"/>
              <a:gd name="connsiteY7" fmla="*/ 98548 h 98600"/>
              <a:gd name="connsiteX8" fmla="*/ 190575 w 260771"/>
              <a:gd name="connsiteY8" fmla="*/ 76323 h 98600"/>
              <a:gd name="connsiteX9" fmla="*/ 127075 w 260771"/>
              <a:gd name="connsiteY9" fmla="*/ 50923 h 98600"/>
              <a:gd name="connsiteX10" fmla="*/ 152475 w 260771"/>
              <a:gd name="connsiteY10" fmla="*/ 54098 h 98600"/>
              <a:gd name="connsiteX11" fmla="*/ 88975 w 260771"/>
              <a:gd name="connsiteY11" fmla="*/ 41398 h 98600"/>
              <a:gd name="connsiteX12" fmla="*/ 75 w 260771"/>
              <a:gd name="connsiteY12" fmla="*/ 123 h 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0771" h="98600">
                <a:moveTo>
                  <a:pt x="75" y="123"/>
                </a:moveTo>
                <a:cubicBezTo>
                  <a:pt x="-2571" y="2769"/>
                  <a:pt x="65163" y="48277"/>
                  <a:pt x="73100" y="57273"/>
                </a:cubicBezTo>
                <a:cubicBezTo>
                  <a:pt x="81038" y="66269"/>
                  <a:pt x="34471" y="53040"/>
                  <a:pt x="47700" y="54098"/>
                </a:cubicBezTo>
                <a:cubicBezTo>
                  <a:pt x="60929" y="55156"/>
                  <a:pt x="135542" y="65211"/>
                  <a:pt x="152475" y="63623"/>
                </a:cubicBezTo>
                <a:cubicBezTo>
                  <a:pt x="169408" y="62036"/>
                  <a:pt x="140833" y="40340"/>
                  <a:pt x="149300" y="44573"/>
                </a:cubicBezTo>
                <a:cubicBezTo>
                  <a:pt x="157767" y="48806"/>
                  <a:pt x="184754" y="84790"/>
                  <a:pt x="203275" y="89023"/>
                </a:cubicBezTo>
                <a:cubicBezTo>
                  <a:pt x="221796" y="93256"/>
                  <a:pt x="256721" y="68386"/>
                  <a:pt x="260425" y="69973"/>
                </a:cubicBezTo>
                <a:cubicBezTo>
                  <a:pt x="264129" y="71560"/>
                  <a:pt x="237142" y="97490"/>
                  <a:pt x="225500" y="98548"/>
                </a:cubicBezTo>
                <a:cubicBezTo>
                  <a:pt x="213858" y="99606"/>
                  <a:pt x="206979" y="84261"/>
                  <a:pt x="190575" y="76323"/>
                </a:cubicBezTo>
                <a:cubicBezTo>
                  <a:pt x="174171" y="68386"/>
                  <a:pt x="133425" y="54627"/>
                  <a:pt x="127075" y="50923"/>
                </a:cubicBezTo>
                <a:cubicBezTo>
                  <a:pt x="120725" y="47219"/>
                  <a:pt x="158825" y="55686"/>
                  <a:pt x="152475" y="54098"/>
                </a:cubicBezTo>
                <a:cubicBezTo>
                  <a:pt x="146125" y="52511"/>
                  <a:pt x="113317" y="44573"/>
                  <a:pt x="88975" y="41398"/>
                </a:cubicBezTo>
                <a:cubicBezTo>
                  <a:pt x="64633" y="38223"/>
                  <a:pt x="2721" y="-2523"/>
                  <a:pt x="75" y="1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D0701CDB-15FB-595B-A54F-85852C99E27B}"/>
              </a:ext>
            </a:extLst>
          </p:cNvPr>
          <p:cNvSpPr/>
          <p:nvPr/>
        </p:nvSpPr>
        <p:spPr>
          <a:xfrm>
            <a:off x="6816255" y="6438880"/>
            <a:ext cx="333862" cy="159665"/>
          </a:xfrm>
          <a:custGeom>
            <a:avLst/>
            <a:gdLst>
              <a:gd name="connsiteX0" fmla="*/ 333845 w 333862"/>
              <a:gd name="connsiteY0" fmla="*/ 20 h 159665"/>
              <a:gd name="connsiteX1" fmla="*/ 260820 w 333862"/>
              <a:gd name="connsiteY1" fmla="*/ 53995 h 159665"/>
              <a:gd name="connsiteX2" fmla="*/ 178270 w 333862"/>
              <a:gd name="connsiteY2" fmla="*/ 95270 h 159665"/>
              <a:gd name="connsiteX3" fmla="*/ 57620 w 333862"/>
              <a:gd name="connsiteY3" fmla="*/ 149245 h 159665"/>
              <a:gd name="connsiteX4" fmla="*/ 470 w 333862"/>
              <a:gd name="connsiteY4" fmla="*/ 158770 h 159665"/>
              <a:gd name="connsiteX5" fmla="*/ 86195 w 333862"/>
              <a:gd name="connsiteY5" fmla="*/ 136545 h 159665"/>
              <a:gd name="connsiteX6" fmla="*/ 210020 w 333862"/>
              <a:gd name="connsiteY6" fmla="*/ 73045 h 159665"/>
              <a:gd name="connsiteX7" fmla="*/ 156045 w 333862"/>
              <a:gd name="connsiteY7" fmla="*/ 95270 h 159665"/>
              <a:gd name="connsiteX8" fmla="*/ 254470 w 333862"/>
              <a:gd name="connsiteY8" fmla="*/ 34945 h 159665"/>
              <a:gd name="connsiteX9" fmla="*/ 184620 w 333862"/>
              <a:gd name="connsiteY9" fmla="*/ 69870 h 159665"/>
              <a:gd name="connsiteX10" fmla="*/ 254470 w 333862"/>
              <a:gd name="connsiteY10" fmla="*/ 47645 h 159665"/>
              <a:gd name="connsiteX11" fmla="*/ 333845 w 333862"/>
              <a:gd name="connsiteY11" fmla="*/ 20 h 15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3862" h="159665">
                <a:moveTo>
                  <a:pt x="333845" y="20"/>
                </a:moveTo>
                <a:cubicBezTo>
                  <a:pt x="334903" y="1078"/>
                  <a:pt x="286749" y="38120"/>
                  <a:pt x="260820" y="53995"/>
                </a:cubicBezTo>
                <a:cubicBezTo>
                  <a:pt x="234891" y="69870"/>
                  <a:pt x="212137" y="79395"/>
                  <a:pt x="178270" y="95270"/>
                </a:cubicBezTo>
                <a:cubicBezTo>
                  <a:pt x="144403" y="111145"/>
                  <a:pt x="87253" y="138662"/>
                  <a:pt x="57620" y="149245"/>
                </a:cubicBezTo>
                <a:cubicBezTo>
                  <a:pt x="27987" y="159828"/>
                  <a:pt x="-4292" y="160887"/>
                  <a:pt x="470" y="158770"/>
                </a:cubicBezTo>
                <a:cubicBezTo>
                  <a:pt x="5232" y="156653"/>
                  <a:pt x="51270" y="150833"/>
                  <a:pt x="86195" y="136545"/>
                </a:cubicBezTo>
                <a:cubicBezTo>
                  <a:pt x="121120" y="122258"/>
                  <a:pt x="198378" y="79924"/>
                  <a:pt x="210020" y="73045"/>
                </a:cubicBezTo>
                <a:cubicBezTo>
                  <a:pt x="221662" y="66166"/>
                  <a:pt x="148637" y="101620"/>
                  <a:pt x="156045" y="95270"/>
                </a:cubicBezTo>
                <a:cubicBezTo>
                  <a:pt x="163453" y="88920"/>
                  <a:pt x="249708" y="39178"/>
                  <a:pt x="254470" y="34945"/>
                </a:cubicBezTo>
                <a:cubicBezTo>
                  <a:pt x="259232" y="30712"/>
                  <a:pt x="184620" y="67753"/>
                  <a:pt x="184620" y="69870"/>
                </a:cubicBezTo>
                <a:cubicBezTo>
                  <a:pt x="184620" y="71987"/>
                  <a:pt x="232774" y="56641"/>
                  <a:pt x="254470" y="47645"/>
                </a:cubicBezTo>
                <a:cubicBezTo>
                  <a:pt x="276166" y="38649"/>
                  <a:pt x="332787" y="-1038"/>
                  <a:pt x="333845" y="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F35B5853-E80B-2648-4376-3F596FAE3FCE}"/>
              </a:ext>
            </a:extLst>
          </p:cNvPr>
          <p:cNvSpPr/>
          <p:nvPr/>
        </p:nvSpPr>
        <p:spPr>
          <a:xfrm>
            <a:off x="6876524" y="6348562"/>
            <a:ext cx="296303" cy="116646"/>
          </a:xfrm>
          <a:custGeom>
            <a:avLst/>
            <a:gdLst>
              <a:gd name="connsiteX0" fmla="*/ 295801 w 296303"/>
              <a:gd name="connsiteY0" fmla="*/ 7788 h 116646"/>
              <a:gd name="connsiteX1" fmla="*/ 140226 w 296303"/>
              <a:gd name="connsiteY1" fmla="*/ 4613 h 116646"/>
              <a:gd name="connsiteX2" fmla="*/ 76726 w 296303"/>
              <a:gd name="connsiteY2" fmla="*/ 1438 h 116646"/>
              <a:gd name="connsiteX3" fmla="*/ 76726 w 296303"/>
              <a:gd name="connsiteY3" fmla="*/ 30013 h 116646"/>
              <a:gd name="connsiteX4" fmla="*/ 526 w 296303"/>
              <a:gd name="connsiteY4" fmla="*/ 115738 h 116646"/>
              <a:gd name="connsiteX5" fmla="*/ 44976 w 296303"/>
              <a:gd name="connsiteY5" fmla="*/ 71288 h 116646"/>
              <a:gd name="connsiteX6" fmla="*/ 83076 w 296303"/>
              <a:gd name="connsiteY6" fmla="*/ 10963 h 116646"/>
              <a:gd name="connsiteX7" fmla="*/ 295801 w 296303"/>
              <a:gd name="connsiteY7" fmla="*/ 7788 h 11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6303" h="116646">
                <a:moveTo>
                  <a:pt x="295801" y="7788"/>
                </a:moveTo>
                <a:cubicBezTo>
                  <a:pt x="305326" y="6730"/>
                  <a:pt x="176738" y="5671"/>
                  <a:pt x="140226" y="4613"/>
                </a:cubicBezTo>
                <a:cubicBezTo>
                  <a:pt x="103714" y="3555"/>
                  <a:pt x="87309" y="-2795"/>
                  <a:pt x="76726" y="1438"/>
                </a:cubicBezTo>
                <a:cubicBezTo>
                  <a:pt x="66143" y="5671"/>
                  <a:pt x="89426" y="10963"/>
                  <a:pt x="76726" y="30013"/>
                </a:cubicBezTo>
                <a:cubicBezTo>
                  <a:pt x="64026" y="49063"/>
                  <a:pt x="5818" y="108859"/>
                  <a:pt x="526" y="115738"/>
                </a:cubicBezTo>
                <a:cubicBezTo>
                  <a:pt x="-4766" y="122617"/>
                  <a:pt x="31218" y="88750"/>
                  <a:pt x="44976" y="71288"/>
                </a:cubicBezTo>
                <a:cubicBezTo>
                  <a:pt x="58734" y="53826"/>
                  <a:pt x="43389" y="18900"/>
                  <a:pt x="83076" y="10963"/>
                </a:cubicBezTo>
                <a:cubicBezTo>
                  <a:pt x="122763" y="3026"/>
                  <a:pt x="286276" y="8846"/>
                  <a:pt x="295801" y="77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F10FC769-B633-BE9D-57B9-7DC05870329B}"/>
              </a:ext>
            </a:extLst>
          </p:cNvPr>
          <p:cNvSpPr/>
          <p:nvPr/>
        </p:nvSpPr>
        <p:spPr>
          <a:xfrm>
            <a:off x="6978575" y="6400726"/>
            <a:ext cx="146769" cy="98503"/>
          </a:xfrm>
          <a:custGeom>
            <a:avLst/>
            <a:gdLst>
              <a:gd name="connsiteX0" fmla="*/ 75 w 146769"/>
              <a:gd name="connsiteY0" fmla="*/ 74 h 98503"/>
              <a:gd name="connsiteX1" fmla="*/ 44525 w 146769"/>
              <a:gd name="connsiteY1" fmla="*/ 38174 h 98503"/>
              <a:gd name="connsiteX2" fmla="*/ 22300 w 146769"/>
              <a:gd name="connsiteY2" fmla="*/ 98499 h 98503"/>
              <a:gd name="connsiteX3" fmla="*/ 57225 w 146769"/>
              <a:gd name="connsiteY3" fmla="*/ 41349 h 98503"/>
              <a:gd name="connsiteX4" fmla="*/ 146125 w 146769"/>
              <a:gd name="connsiteY4" fmla="*/ 3249 h 98503"/>
              <a:gd name="connsiteX5" fmla="*/ 95325 w 146769"/>
              <a:gd name="connsiteY5" fmla="*/ 22299 h 98503"/>
              <a:gd name="connsiteX6" fmla="*/ 57225 w 146769"/>
              <a:gd name="connsiteY6" fmla="*/ 47699 h 98503"/>
              <a:gd name="connsiteX7" fmla="*/ 57225 w 146769"/>
              <a:gd name="connsiteY7" fmla="*/ 28649 h 98503"/>
              <a:gd name="connsiteX8" fmla="*/ 75 w 146769"/>
              <a:gd name="connsiteY8" fmla="*/ 74 h 98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769" h="98503">
                <a:moveTo>
                  <a:pt x="75" y="74"/>
                </a:moveTo>
                <a:cubicBezTo>
                  <a:pt x="-2042" y="1662"/>
                  <a:pt x="40821" y="21770"/>
                  <a:pt x="44525" y="38174"/>
                </a:cubicBezTo>
                <a:cubicBezTo>
                  <a:pt x="48229" y="54578"/>
                  <a:pt x="20183" y="97970"/>
                  <a:pt x="22300" y="98499"/>
                </a:cubicBezTo>
                <a:cubicBezTo>
                  <a:pt x="24417" y="99028"/>
                  <a:pt x="36588" y="57224"/>
                  <a:pt x="57225" y="41349"/>
                </a:cubicBezTo>
                <a:cubicBezTo>
                  <a:pt x="77863" y="25474"/>
                  <a:pt x="139775" y="6424"/>
                  <a:pt x="146125" y="3249"/>
                </a:cubicBezTo>
                <a:cubicBezTo>
                  <a:pt x="152475" y="74"/>
                  <a:pt x="110142" y="14891"/>
                  <a:pt x="95325" y="22299"/>
                </a:cubicBezTo>
                <a:cubicBezTo>
                  <a:pt x="80508" y="29707"/>
                  <a:pt x="57225" y="47699"/>
                  <a:pt x="57225" y="47699"/>
                </a:cubicBezTo>
                <a:cubicBezTo>
                  <a:pt x="50875" y="48757"/>
                  <a:pt x="64633" y="34470"/>
                  <a:pt x="57225" y="28649"/>
                </a:cubicBezTo>
                <a:cubicBezTo>
                  <a:pt x="49817" y="22828"/>
                  <a:pt x="2192" y="-1514"/>
                  <a:pt x="75" y="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293F5E15-0B0B-A48E-2A53-82693DEFA2BE}"/>
              </a:ext>
            </a:extLst>
          </p:cNvPr>
          <p:cNvSpPr/>
          <p:nvPr/>
        </p:nvSpPr>
        <p:spPr>
          <a:xfrm>
            <a:off x="6838851" y="6489104"/>
            <a:ext cx="69976" cy="106478"/>
          </a:xfrm>
          <a:custGeom>
            <a:avLst/>
            <a:gdLst>
              <a:gd name="connsiteX0" fmla="*/ 99 w 69976"/>
              <a:gd name="connsiteY0" fmla="*/ 596 h 106478"/>
              <a:gd name="connsiteX1" fmla="*/ 54074 w 69976"/>
              <a:gd name="connsiteY1" fmla="*/ 35521 h 106478"/>
              <a:gd name="connsiteX2" fmla="*/ 35024 w 69976"/>
              <a:gd name="connsiteY2" fmla="*/ 89496 h 106478"/>
              <a:gd name="connsiteX3" fmla="*/ 22324 w 69976"/>
              <a:gd name="connsiteY3" fmla="*/ 105371 h 106478"/>
              <a:gd name="connsiteX4" fmla="*/ 69949 w 69976"/>
              <a:gd name="connsiteY4" fmla="*/ 64096 h 106478"/>
              <a:gd name="connsiteX5" fmla="*/ 99 w 69976"/>
              <a:gd name="connsiteY5" fmla="*/ 596 h 106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76" h="106478">
                <a:moveTo>
                  <a:pt x="99" y="596"/>
                </a:moveTo>
                <a:cubicBezTo>
                  <a:pt x="-2547" y="-4166"/>
                  <a:pt x="48253" y="20704"/>
                  <a:pt x="54074" y="35521"/>
                </a:cubicBezTo>
                <a:cubicBezTo>
                  <a:pt x="59895" y="50338"/>
                  <a:pt x="35024" y="89496"/>
                  <a:pt x="35024" y="89496"/>
                </a:cubicBezTo>
                <a:cubicBezTo>
                  <a:pt x="29732" y="101138"/>
                  <a:pt x="16503" y="109604"/>
                  <a:pt x="22324" y="105371"/>
                </a:cubicBezTo>
                <a:cubicBezTo>
                  <a:pt x="28145" y="101138"/>
                  <a:pt x="68362" y="77325"/>
                  <a:pt x="69949" y="64096"/>
                </a:cubicBezTo>
                <a:cubicBezTo>
                  <a:pt x="71536" y="50867"/>
                  <a:pt x="2745" y="5358"/>
                  <a:pt x="99" y="5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BA6683B2-86F7-02F7-856D-08D48D983D59}"/>
              </a:ext>
            </a:extLst>
          </p:cNvPr>
          <p:cNvSpPr/>
          <p:nvPr/>
        </p:nvSpPr>
        <p:spPr>
          <a:xfrm>
            <a:off x="6772272" y="6534033"/>
            <a:ext cx="82756" cy="54781"/>
          </a:xfrm>
          <a:custGeom>
            <a:avLst/>
            <a:gdLst>
              <a:gd name="connsiteX0" fmla="*/ 3 w 82756"/>
              <a:gd name="connsiteY0" fmla="*/ 117 h 54781"/>
              <a:gd name="connsiteX1" fmla="*/ 69853 w 82756"/>
              <a:gd name="connsiteY1" fmla="*/ 44567 h 54781"/>
              <a:gd name="connsiteX2" fmla="*/ 82553 w 82756"/>
              <a:gd name="connsiteY2" fmla="*/ 54092 h 54781"/>
              <a:gd name="connsiteX3" fmla="*/ 66678 w 82756"/>
              <a:gd name="connsiteY3" fmla="*/ 31867 h 54781"/>
              <a:gd name="connsiteX4" fmla="*/ 3 w 82756"/>
              <a:gd name="connsiteY4" fmla="*/ 117 h 5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756" h="54781">
                <a:moveTo>
                  <a:pt x="3" y="117"/>
                </a:moveTo>
                <a:cubicBezTo>
                  <a:pt x="532" y="2234"/>
                  <a:pt x="69853" y="44567"/>
                  <a:pt x="69853" y="44567"/>
                </a:cubicBezTo>
                <a:cubicBezTo>
                  <a:pt x="83611" y="53563"/>
                  <a:pt x="83082" y="56209"/>
                  <a:pt x="82553" y="54092"/>
                </a:cubicBezTo>
                <a:cubicBezTo>
                  <a:pt x="82024" y="51975"/>
                  <a:pt x="76203" y="38746"/>
                  <a:pt x="66678" y="31867"/>
                </a:cubicBezTo>
                <a:cubicBezTo>
                  <a:pt x="57153" y="24988"/>
                  <a:pt x="-526" y="-2000"/>
                  <a:pt x="3" y="1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C2197152-602C-C276-C692-07DEA2D6D77F}"/>
              </a:ext>
            </a:extLst>
          </p:cNvPr>
          <p:cNvSpPr/>
          <p:nvPr/>
        </p:nvSpPr>
        <p:spPr>
          <a:xfrm>
            <a:off x="6778582" y="6438809"/>
            <a:ext cx="152514" cy="162399"/>
          </a:xfrm>
          <a:custGeom>
            <a:avLst/>
            <a:gdLst>
              <a:gd name="connsiteX0" fmla="*/ 152443 w 152514"/>
              <a:gd name="connsiteY0" fmla="*/ 91 h 162399"/>
              <a:gd name="connsiteX1" fmla="*/ 15918 w 152514"/>
              <a:gd name="connsiteY1" fmla="*/ 104866 h 162399"/>
              <a:gd name="connsiteX2" fmla="*/ 9568 w 152514"/>
              <a:gd name="connsiteY2" fmla="*/ 123916 h 162399"/>
              <a:gd name="connsiteX3" fmla="*/ 47668 w 152514"/>
              <a:gd name="connsiteY3" fmla="*/ 162016 h 162399"/>
              <a:gd name="connsiteX4" fmla="*/ 25443 w 152514"/>
              <a:gd name="connsiteY4" fmla="*/ 142966 h 162399"/>
              <a:gd name="connsiteX5" fmla="*/ 43 w 152514"/>
              <a:gd name="connsiteY5" fmla="*/ 133441 h 162399"/>
              <a:gd name="connsiteX6" fmla="*/ 31793 w 152514"/>
              <a:gd name="connsiteY6" fmla="*/ 63591 h 162399"/>
              <a:gd name="connsiteX7" fmla="*/ 34968 w 152514"/>
              <a:gd name="connsiteY7" fmla="*/ 85816 h 162399"/>
              <a:gd name="connsiteX8" fmla="*/ 152443 w 152514"/>
              <a:gd name="connsiteY8" fmla="*/ 91 h 16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2514" h="162399">
                <a:moveTo>
                  <a:pt x="152443" y="91"/>
                </a:moveTo>
                <a:cubicBezTo>
                  <a:pt x="149268" y="3266"/>
                  <a:pt x="39730" y="84229"/>
                  <a:pt x="15918" y="104866"/>
                </a:cubicBezTo>
                <a:cubicBezTo>
                  <a:pt x="-7894" y="125503"/>
                  <a:pt x="4276" y="114391"/>
                  <a:pt x="9568" y="123916"/>
                </a:cubicBezTo>
                <a:cubicBezTo>
                  <a:pt x="14860" y="133441"/>
                  <a:pt x="45022" y="158841"/>
                  <a:pt x="47668" y="162016"/>
                </a:cubicBezTo>
                <a:cubicBezTo>
                  <a:pt x="50314" y="165191"/>
                  <a:pt x="33380" y="147729"/>
                  <a:pt x="25443" y="142966"/>
                </a:cubicBezTo>
                <a:cubicBezTo>
                  <a:pt x="17505" y="138204"/>
                  <a:pt x="-1015" y="146670"/>
                  <a:pt x="43" y="133441"/>
                </a:cubicBezTo>
                <a:cubicBezTo>
                  <a:pt x="1101" y="120212"/>
                  <a:pt x="25972" y="71528"/>
                  <a:pt x="31793" y="63591"/>
                </a:cubicBezTo>
                <a:cubicBezTo>
                  <a:pt x="37614" y="55654"/>
                  <a:pt x="17506" y="94283"/>
                  <a:pt x="34968" y="85816"/>
                </a:cubicBezTo>
                <a:cubicBezTo>
                  <a:pt x="52430" y="77349"/>
                  <a:pt x="155618" y="-3084"/>
                  <a:pt x="152443" y="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90ABAF84-886D-10E0-EBB5-116ED94CB561}"/>
              </a:ext>
            </a:extLst>
          </p:cNvPr>
          <p:cNvSpPr/>
          <p:nvPr/>
        </p:nvSpPr>
        <p:spPr>
          <a:xfrm>
            <a:off x="7298758" y="6552884"/>
            <a:ext cx="109855" cy="217265"/>
          </a:xfrm>
          <a:custGeom>
            <a:avLst/>
            <a:gdLst>
              <a:gd name="connsiteX0" fmla="*/ 10092 w 109855"/>
              <a:gd name="connsiteY0" fmla="*/ 316 h 217265"/>
              <a:gd name="connsiteX1" fmla="*/ 567 w 109855"/>
              <a:gd name="connsiteY1" fmla="*/ 92391 h 217265"/>
              <a:gd name="connsiteX2" fmla="*/ 29142 w 109855"/>
              <a:gd name="connsiteY2" fmla="*/ 155891 h 217265"/>
              <a:gd name="connsiteX3" fmla="*/ 16442 w 109855"/>
              <a:gd name="connsiteY3" fmla="*/ 136841 h 217265"/>
              <a:gd name="connsiteX4" fmla="*/ 108517 w 109855"/>
              <a:gd name="connsiteY4" fmla="*/ 216216 h 217265"/>
              <a:gd name="connsiteX5" fmla="*/ 73592 w 109855"/>
              <a:gd name="connsiteY5" fmla="*/ 184466 h 217265"/>
              <a:gd name="connsiteX6" fmla="*/ 32317 w 109855"/>
              <a:gd name="connsiteY6" fmla="*/ 146366 h 217265"/>
              <a:gd name="connsiteX7" fmla="*/ 10092 w 109855"/>
              <a:gd name="connsiteY7" fmla="*/ 130491 h 217265"/>
              <a:gd name="connsiteX8" fmla="*/ 16442 w 109855"/>
              <a:gd name="connsiteY8" fmla="*/ 95566 h 217265"/>
              <a:gd name="connsiteX9" fmla="*/ 10092 w 109855"/>
              <a:gd name="connsiteY9" fmla="*/ 63816 h 217265"/>
              <a:gd name="connsiteX10" fmla="*/ 10092 w 109855"/>
              <a:gd name="connsiteY10" fmla="*/ 316 h 217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855" h="217265">
                <a:moveTo>
                  <a:pt x="10092" y="316"/>
                </a:moveTo>
                <a:cubicBezTo>
                  <a:pt x="8505" y="5078"/>
                  <a:pt x="-2608" y="66462"/>
                  <a:pt x="567" y="92391"/>
                </a:cubicBezTo>
                <a:cubicBezTo>
                  <a:pt x="3742" y="118320"/>
                  <a:pt x="26496" y="148483"/>
                  <a:pt x="29142" y="155891"/>
                </a:cubicBezTo>
                <a:cubicBezTo>
                  <a:pt x="31788" y="163299"/>
                  <a:pt x="3213" y="126787"/>
                  <a:pt x="16442" y="136841"/>
                </a:cubicBezTo>
                <a:cubicBezTo>
                  <a:pt x="29671" y="146895"/>
                  <a:pt x="98992" y="208279"/>
                  <a:pt x="108517" y="216216"/>
                </a:cubicBezTo>
                <a:cubicBezTo>
                  <a:pt x="118042" y="224153"/>
                  <a:pt x="73592" y="184466"/>
                  <a:pt x="73592" y="184466"/>
                </a:cubicBezTo>
                <a:cubicBezTo>
                  <a:pt x="60892" y="172824"/>
                  <a:pt x="42900" y="155362"/>
                  <a:pt x="32317" y="146366"/>
                </a:cubicBezTo>
                <a:cubicBezTo>
                  <a:pt x="21734" y="137370"/>
                  <a:pt x="12738" y="138958"/>
                  <a:pt x="10092" y="130491"/>
                </a:cubicBezTo>
                <a:cubicBezTo>
                  <a:pt x="7446" y="122024"/>
                  <a:pt x="16442" y="106678"/>
                  <a:pt x="16442" y="95566"/>
                </a:cubicBezTo>
                <a:cubicBezTo>
                  <a:pt x="16442" y="84454"/>
                  <a:pt x="11150" y="81807"/>
                  <a:pt x="10092" y="63816"/>
                </a:cubicBezTo>
                <a:cubicBezTo>
                  <a:pt x="9034" y="45825"/>
                  <a:pt x="11679" y="-4446"/>
                  <a:pt x="10092" y="3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774C05F1-28B8-DBEC-B84F-8E1AEFA8FBFD}"/>
              </a:ext>
            </a:extLst>
          </p:cNvPr>
          <p:cNvSpPr/>
          <p:nvPr/>
        </p:nvSpPr>
        <p:spPr>
          <a:xfrm>
            <a:off x="7277091" y="6594407"/>
            <a:ext cx="122466" cy="195625"/>
          </a:xfrm>
          <a:custGeom>
            <a:avLst/>
            <a:gdLst>
              <a:gd name="connsiteX0" fmla="*/ 9 w 122466"/>
              <a:gd name="connsiteY0" fmla="*/ 68 h 195625"/>
              <a:gd name="connsiteX1" fmla="*/ 19059 w 122466"/>
              <a:gd name="connsiteY1" fmla="*/ 104843 h 195625"/>
              <a:gd name="connsiteX2" fmla="*/ 120659 w 122466"/>
              <a:gd name="connsiteY2" fmla="*/ 193743 h 195625"/>
              <a:gd name="connsiteX3" fmla="*/ 79384 w 122466"/>
              <a:gd name="connsiteY3" fmla="*/ 161993 h 195625"/>
              <a:gd name="connsiteX4" fmla="*/ 19059 w 122466"/>
              <a:gd name="connsiteY4" fmla="*/ 120718 h 195625"/>
              <a:gd name="connsiteX5" fmla="*/ 9 w 122466"/>
              <a:gd name="connsiteY5" fmla="*/ 68 h 1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66" h="195625">
                <a:moveTo>
                  <a:pt x="9" y="68"/>
                </a:moveTo>
                <a:cubicBezTo>
                  <a:pt x="9" y="-2578"/>
                  <a:pt x="-1049" y="72564"/>
                  <a:pt x="19059" y="104843"/>
                </a:cubicBezTo>
                <a:cubicBezTo>
                  <a:pt x="39167" y="137122"/>
                  <a:pt x="110605" y="184218"/>
                  <a:pt x="120659" y="193743"/>
                </a:cubicBezTo>
                <a:cubicBezTo>
                  <a:pt x="130713" y="203268"/>
                  <a:pt x="96317" y="174164"/>
                  <a:pt x="79384" y="161993"/>
                </a:cubicBezTo>
                <a:cubicBezTo>
                  <a:pt x="62451" y="149822"/>
                  <a:pt x="30701" y="142414"/>
                  <a:pt x="19059" y="120718"/>
                </a:cubicBezTo>
                <a:cubicBezTo>
                  <a:pt x="7417" y="99022"/>
                  <a:pt x="9" y="2714"/>
                  <a:pt x="9" y="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AAA47E51-D7DB-73E6-C170-D73E1EF3FF69}"/>
              </a:ext>
            </a:extLst>
          </p:cNvPr>
          <p:cNvSpPr/>
          <p:nvPr/>
        </p:nvSpPr>
        <p:spPr>
          <a:xfrm>
            <a:off x="7397125" y="6431093"/>
            <a:ext cx="153482" cy="284093"/>
          </a:xfrm>
          <a:custGeom>
            <a:avLst/>
            <a:gdLst>
              <a:gd name="connsiteX0" fmla="*/ 625 w 153482"/>
              <a:gd name="connsiteY0" fmla="*/ 1457 h 284093"/>
              <a:gd name="connsiteX1" fmla="*/ 92700 w 153482"/>
              <a:gd name="connsiteY1" fmla="*/ 96707 h 284093"/>
              <a:gd name="connsiteX2" fmla="*/ 124450 w 153482"/>
              <a:gd name="connsiteY2" fmla="*/ 169732 h 284093"/>
              <a:gd name="connsiteX3" fmla="*/ 102225 w 153482"/>
              <a:gd name="connsiteY3" fmla="*/ 284032 h 284093"/>
              <a:gd name="connsiteX4" fmla="*/ 143500 w 153482"/>
              <a:gd name="connsiteY4" fmla="*/ 185607 h 284093"/>
              <a:gd name="connsiteX5" fmla="*/ 143500 w 153482"/>
              <a:gd name="connsiteY5" fmla="*/ 176082 h 284093"/>
              <a:gd name="connsiteX6" fmla="*/ 625 w 153482"/>
              <a:gd name="connsiteY6" fmla="*/ 1457 h 284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482" h="284093">
                <a:moveTo>
                  <a:pt x="625" y="1457"/>
                </a:moveTo>
                <a:cubicBezTo>
                  <a:pt x="-7842" y="-11772"/>
                  <a:pt x="72063" y="68661"/>
                  <a:pt x="92700" y="96707"/>
                </a:cubicBezTo>
                <a:cubicBezTo>
                  <a:pt x="113338" y="124753"/>
                  <a:pt x="122863" y="138511"/>
                  <a:pt x="124450" y="169732"/>
                </a:cubicBezTo>
                <a:cubicBezTo>
                  <a:pt x="126037" y="200953"/>
                  <a:pt x="99050" y="281386"/>
                  <a:pt x="102225" y="284032"/>
                </a:cubicBezTo>
                <a:cubicBezTo>
                  <a:pt x="105400" y="286678"/>
                  <a:pt x="136621" y="203599"/>
                  <a:pt x="143500" y="185607"/>
                </a:cubicBezTo>
                <a:cubicBezTo>
                  <a:pt x="150379" y="167615"/>
                  <a:pt x="162021" y="203069"/>
                  <a:pt x="143500" y="176082"/>
                </a:cubicBezTo>
                <a:cubicBezTo>
                  <a:pt x="124979" y="149095"/>
                  <a:pt x="9092" y="14686"/>
                  <a:pt x="625" y="14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55D67D2C-2060-01F1-7484-C285DDE0D55B}"/>
              </a:ext>
            </a:extLst>
          </p:cNvPr>
          <p:cNvSpPr/>
          <p:nvPr/>
        </p:nvSpPr>
        <p:spPr>
          <a:xfrm>
            <a:off x="7481726" y="6586118"/>
            <a:ext cx="186443" cy="313160"/>
          </a:xfrm>
          <a:custGeom>
            <a:avLst/>
            <a:gdLst>
              <a:gd name="connsiteX0" fmla="*/ 1749 w 186443"/>
              <a:gd name="connsiteY0" fmla="*/ 2007 h 313160"/>
              <a:gd name="connsiteX1" fmla="*/ 112874 w 186443"/>
              <a:gd name="connsiteY1" fmla="*/ 84557 h 313160"/>
              <a:gd name="connsiteX2" fmla="*/ 122399 w 186443"/>
              <a:gd name="connsiteY2" fmla="*/ 202032 h 313160"/>
              <a:gd name="connsiteX3" fmla="*/ 154149 w 186443"/>
              <a:gd name="connsiteY3" fmla="*/ 151232 h 313160"/>
              <a:gd name="connsiteX4" fmla="*/ 185899 w 186443"/>
              <a:gd name="connsiteY4" fmla="*/ 224257 h 313160"/>
              <a:gd name="connsiteX5" fmla="*/ 173199 w 186443"/>
              <a:gd name="connsiteY5" fmla="*/ 313157 h 313160"/>
              <a:gd name="connsiteX6" fmla="*/ 185899 w 186443"/>
              <a:gd name="connsiteY6" fmla="*/ 227432 h 313160"/>
              <a:gd name="connsiteX7" fmla="*/ 150974 w 186443"/>
              <a:gd name="connsiteY7" fmla="*/ 141707 h 313160"/>
              <a:gd name="connsiteX8" fmla="*/ 170024 w 186443"/>
              <a:gd name="connsiteY8" fmla="*/ 163932 h 313160"/>
              <a:gd name="connsiteX9" fmla="*/ 52549 w 186443"/>
              <a:gd name="connsiteY9" fmla="*/ 36932 h 313160"/>
              <a:gd name="connsiteX10" fmla="*/ 1749 w 186443"/>
              <a:gd name="connsiteY10" fmla="*/ 2007 h 31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6443" h="313160">
                <a:moveTo>
                  <a:pt x="1749" y="2007"/>
                </a:moveTo>
                <a:cubicBezTo>
                  <a:pt x="11803" y="9944"/>
                  <a:pt x="92766" y="51220"/>
                  <a:pt x="112874" y="84557"/>
                </a:cubicBezTo>
                <a:cubicBezTo>
                  <a:pt x="132982" y="117895"/>
                  <a:pt x="115520" y="190920"/>
                  <a:pt x="122399" y="202032"/>
                </a:cubicBezTo>
                <a:cubicBezTo>
                  <a:pt x="129278" y="213144"/>
                  <a:pt x="143566" y="147528"/>
                  <a:pt x="154149" y="151232"/>
                </a:cubicBezTo>
                <a:cubicBezTo>
                  <a:pt x="164732" y="154936"/>
                  <a:pt x="182724" y="197269"/>
                  <a:pt x="185899" y="224257"/>
                </a:cubicBezTo>
                <a:cubicBezTo>
                  <a:pt x="189074" y="251245"/>
                  <a:pt x="173199" y="312628"/>
                  <a:pt x="173199" y="313157"/>
                </a:cubicBezTo>
                <a:cubicBezTo>
                  <a:pt x="173199" y="313686"/>
                  <a:pt x="189603" y="256007"/>
                  <a:pt x="185899" y="227432"/>
                </a:cubicBezTo>
                <a:cubicBezTo>
                  <a:pt x="182195" y="198857"/>
                  <a:pt x="153620" y="152290"/>
                  <a:pt x="150974" y="141707"/>
                </a:cubicBezTo>
                <a:cubicBezTo>
                  <a:pt x="148328" y="131124"/>
                  <a:pt x="186428" y="181395"/>
                  <a:pt x="170024" y="163932"/>
                </a:cubicBezTo>
                <a:cubicBezTo>
                  <a:pt x="153620" y="146470"/>
                  <a:pt x="77949" y="63390"/>
                  <a:pt x="52549" y="36932"/>
                </a:cubicBezTo>
                <a:cubicBezTo>
                  <a:pt x="27149" y="10474"/>
                  <a:pt x="-8305" y="-5930"/>
                  <a:pt x="1749" y="200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385E4604-43B0-A18C-AB9D-58355298802D}"/>
              </a:ext>
            </a:extLst>
          </p:cNvPr>
          <p:cNvSpPr/>
          <p:nvPr/>
        </p:nvSpPr>
        <p:spPr>
          <a:xfrm>
            <a:off x="7461222" y="6340176"/>
            <a:ext cx="200209" cy="175185"/>
          </a:xfrm>
          <a:custGeom>
            <a:avLst/>
            <a:gdLst>
              <a:gd name="connsiteX0" fmla="*/ 28 w 200209"/>
              <a:gd name="connsiteY0" fmla="*/ 299 h 175185"/>
              <a:gd name="connsiteX1" fmla="*/ 73053 w 200209"/>
              <a:gd name="connsiteY1" fmla="*/ 35224 h 175185"/>
              <a:gd name="connsiteX2" fmla="*/ 57178 w 200209"/>
              <a:gd name="connsiteY2" fmla="*/ 92374 h 175185"/>
              <a:gd name="connsiteX3" fmla="*/ 79403 w 200209"/>
              <a:gd name="connsiteY3" fmla="*/ 79674 h 175185"/>
              <a:gd name="connsiteX4" fmla="*/ 161953 w 200209"/>
              <a:gd name="connsiteY4" fmla="*/ 130474 h 175185"/>
              <a:gd name="connsiteX5" fmla="*/ 200053 w 200209"/>
              <a:gd name="connsiteY5" fmla="*/ 174924 h 175185"/>
              <a:gd name="connsiteX6" fmla="*/ 171478 w 200209"/>
              <a:gd name="connsiteY6" fmla="*/ 146349 h 175185"/>
              <a:gd name="connsiteX7" fmla="*/ 82578 w 200209"/>
              <a:gd name="connsiteY7" fmla="*/ 95549 h 175185"/>
              <a:gd name="connsiteX8" fmla="*/ 82578 w 200209"/>
              <a:gd name="connsiteY8" fmla="*/ 54274 h 175185"/>
              <a:gd name="connsiteX9" fmla="*/ 28 w 200209"/>
              <a:gd name="connsiteY9" fmla="*/ 299 h 17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209" h="175185">
                <a:moveTo>
                  <a:pt x="28" y="299"/>
                </a:moveTo>
                <a:cubicBezTo>
                  <a:pt x="-1559" y="-2876"/>
                  <a:pt x="63528" y="19878"/>
                  <a:pt x="73053" y="35224"/>
                </a:cubicBezTo>
                <a:cubicBezTo>
                  <a:pt x="82578" y="50570"/>
                  <a:pt x="56120" y="84966"/>
                  <a:pt x="57178" y="92374"/>
                </a:cubicBezTo>
                <a:cubicBezTo>
                  <a:pt x="58236" y="99782"/>
                  <a:pt x="61941" y="73324"/>
                  <a:pt x="79403" y="79674"/>
                </a:cubicBezTo>
                <a:cubicBezTo>
                  <a:pt x="96865" y="86024"/>
                  <a:pt x="141845" y="114599"/>
                  <a:pt x="161953" y="130474"/>
                </a:cubicBezTo>
                <a:cubicBezTo>
                  <a:pt x="182061" y="146349"/>
                  <a:pt x="198466" y="172278"/>
                  <a:pt x="200053" y="174924"/>
                </a:cubicBezTo>
                <a:cubicBezTo>
                  <a:pt x="201641" y="177570"/>
                  <a:pt x="191057" y="159578"/>
                  <a:pt x="171478" y="146349"/>
                </a:cubicBezTo>
                <a:cubicBezTo>
                  <a:pt x="151899" y="133120"/>
                  <a:pt x="97395" y="110895"/>
                  <a:pt x="82578" y="95549"/>
                </a:cubicBezTo>
                <a:cubicBezTo>
                  <a:pt x="67761" y="80203"/>
                  <a:pt x="101628" y="69620"/>
                  <a:pt x="82578" y="54274"/>
                </a:cubicBezTo>
                <a:cubicBezTo>
                  <a:pt x="63528" y="38928"/>
                  <a:pt x="1615" y="3474"/>
                  <a:pt x="28" y="29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EFC4965F-A1DE-A379-8A40-1340E26833EB}"/>
              </a:ext>
            </a:extLst>
          </p:cNvPr>
          <p:cNvSpPr/>
          <p:nvPr/>
        </p:nvSpPr>
        <p:spPr>
          <a:xfrm>
            <a:off x="7428860" y="6396933"/>
            <a:ext cx="275293" cy="434451"/>
          </a:xfrm>
          <a:custGeom>
            <a:avLst/>
            <a:gdLst>
              <a:gd name="connsiteX0" fmla="*/ 640 w 275293"/>
              <a:gd name="connsiteY0" fmla="*/ 692 h 434451"/>
              <a:gd name="connsiteX1" fmla="*/ 133990 w 275293"/>
              <a:gd name="connsiteY1" fmla="*/ 197542 h 434451"/>
              <a:gd name="connsiteX2" fmla="*/ 121290 w 275293"/>
              <a:gd name="connsiteY2" fmla="*/ 178492 h 434451"/>
              <a:gd name="connsiteX3" fmla="*/ 159390 w 275293"/>
              <a:gd name="connsiteY3" fmla="*/ 238817 h 434451"/>
              <a:gd name="connsiteX4" fmla="*/ 194315 w 275293"/>
              <a:gd name="connsiteY4" fmla="*/ 340417 h 434451"/>
              <a:gd name="connsiteX5" fmla="*/ 184790 w 275293"/>
              <a:gd name="connsiteY5" fmla="*/ 283267 h 434451"/>
              <a:gd name="connsiteX6" fmla="*/ 273690 w 275293"/>
              <a:gd name="connsiteY6" fmla="*/ 432492 h 434451"/>
              <a:gd name="connsiteX7" fmla="*/ 238765 w 275293"/>
              <a:gd name="connsiteY7" fmla="*/ 362642 h 434451"/>
              <a:gd name="connsiteX8" fmla="*/ 197490 w 275293"/>
              <a:gd name="connsiteY8" fmla="*/ 276917 h 434451"/>
              <a:gd name="connsiteX9" fmla="*/ 640 w 275293"/>
              <a:gd name="connsiteY9" fmla="*/ 692 h 43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5293" h="434451">
                <a:moveTo>
                  <a:pt x="640" y="692"/>
                </a:moveTo>
                <a:cubicBezTo>
                  <a:pt x="-9943" y="-12537"/>
                  <a:pt x="113882" y="167909"/>
                  <a:pt x="133990" y="197542"/>
                </a:cubicBezTo>
                <a:cubicBezTo>
                  <a:pt x="154098" y="227175"/>
                  <a:pt x="117057" y="171613"/>
                  <a:pt x="121290" y="178492"/>
                </a:cubicBezTo>
                <a:cubicBezTo>
                  <a:pt x="125523" y="185371"/>
                  <a:pt x="147219" y="211830"/>
                  <a:pt x="159390" y="238817"/>
                </a:cubicBezTo>
                <a:cubicBezTo>
                  <a:pt x="171561" y="265805"/>
                  <a:pt x="190082" y="333009"/>
                  <a:pt x="194315" y="340417"/>
                </a:cubicBezTo>
                <a:cubicBezTo>
                  <a:pt x="198548" y="347825"/>
                  <a:pt x="171561" y="267921"/>
                  <a:pt x="184790" y="283267"/>
                </a:cubicBezTo>
                <a:cubicBezTo>
                  <a:pt x="198019" y="298613"/>
                  <a:pt x="264694" y="419263"/>
                  <a:pt x="273690" y="432492"/>
                </a:cubicBezTo>
                <a:cubicBezTo>
                  <a:pt x="282686" y="445721"/>
                  <a:pt x="251465" y="388571"/>
                  <a:pt x="238765" y="362642"/>
                </a:cubicBezTo>
                <a:cubicBezTo>
                  <a:pt x="226065" y="336713"/>
                  <a:pt x="234532" y="334596"/>
                  <a:pt x="197490" y="276917"/>
                </a:cubicBezTo>
                <a:cubicBezTo>
                  <a:pt x="160448" y="219238"/>
                  <a:pt x="11223" y="13921"/>
                  <a:pt x="640" y="6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57FB2BC9-692D-E9D3-F034-FCC371B1DE21}"/>
              </a:ext>
            </a:extLst>
          </p:cNvPr>
          <p:cNvSpPr/>
          <p:nvPr/>
        </p:nvSpPr>
        <p:spPr>
          <a:xfrm>
            <a:off x="6664322" y="6380757"/>
            <a:ext cx="241309" cy="166104"/>
          </a:xfrm>
          <a:custGeom>
            <a:avLst/>
            <a:gdLst>
              <a:gd name="connsiteX0" fmla="*/ 241303 w 241309"/>
              <a:gd name="connsiteY0" fmla="*/ 993 h 166104"/>
              <a:gd name="connsiteX1" fmla="*/ 79378 w 241309"/>
              <a:gd name="connsiteY1" fmla="*/ 64493 h 166104"/>
              <a:gd name="connsiteX2" fmla="*/ 3 w 241309"/>
              <a:gd name="connsiteY2" fmla="*/ 166093 h 166104"/>
              <a:gd name="connsiteX3" fmla="*/ 76203 w 241309"/>
              <a:gd name="connsiteY3" fmla="*/ 58143 h 166104"/>
              <a:gd name="connsiteX4" fmla="*/ 114303 w 241309"/>
              <a:gd name="connsiteY4" fmla="*/ 20043 h 166104"/>
              <a:gd name="connsiteX5" fmla="*/ 73028 w 241309"/>
              <a:gd name="connsiteY5" fmla="*/ 26393 h 166104"/>
              <a:gd name="connsiteX6" fmla="*/ 241303 w 241309"/>
              <a:gd name="connsiteY6" fmla="*/ 993 h 16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9" h="166104">
                <a:moveTo>
                  <a:pt x="241303" y="993"/>
                </a:moveTo>
                <a:cubicBezTo>
                  <a:pt x="242361" y="7343"/>
                  <a:pt x="119595" y="36976"/>
                  <a:pt x="79378" y="64493"/>
                </a:cubicBezTo>
                <a:cubicBezTo>
                  <a:pt x="39161" y="92010"/>
                  <a:pt x="532" y="167151"/>
                  <a:pt x="3" y="166093"/>
                </a:cubicBezTo>
                <a:cubicBezTo>
                  <a:pt x="-526" y="165035"/>
                  <a:pt x="57153" y="82485"/>
                  <a:pt x="76203" y="58143"/>
                </a:cubicBezTo>
                <a:cubicBezTo>
                  <a:pt x="95253" y="33801"/>
                  <a:pt x="114832" y="25335"/>
                  <a:pt x="114303" y="20043"/>
                </a:cubicBezTo>
                <a:cubicBezTo>
                  <a:pt x="113774" y="14751"/>
                  <a:pt x="55036" y="32214"/>
                  <a:pt x="73028" y="26393"/>
                </a:cubicBezTo>
                <a:cubicBezTo>
                  <a:pt x="91020" y="20572"/>
                  <a:pt x="240245" y="-5357"/>
                  <a:pt x="241303" y="9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B0DC4B04-DB95-C723-32BC-9E1982C26A57}"/>
              </a:ext>
            </a:extLst>
          </p:cNvPr>
          <p:cNvSpPr/>
          <p:nvPr/>
        </p:nvSpPr>
        <p:spPr>
          <a:xfrm>
            <a:off x="6642021" y="6422819"/>
            <a:ext cx="219545" cy="285965"/>
          </a:xfrm>
          <a:custGeom>
            <a:avLst/>
            <a:gdLst>
              <a:gd name="connsiteX0" fmla="*/ 219154 w 219545"/>
              <a:gd name="connsiteY0" fmla="*/ 206 h 285965"/>
              <a:gd name="connsiteX1" fmla="*/ 114379 w 219545"/>
              <a:gd name="connsiteY1" fmla="*/ 70056 h 285965"/>
              <a:gd name="connsiteX2" fmla="*/ 63579 w 219545"/>
              <a:gd name="connsiteY2" fmla="*/ 158956 h 285965"/>
              <a:gd name="connsiteX3" fmla="*/ 79 w 219545"/>
              <a:gd name="connsiteY3" fmla="*/ 285956 h 285965"/>
              <a:gd name="connsiteX4" fmla="*/ 50879 w 219545"/>
              <a:gd name="connsiteY4" fmla="*/ 165306 h 285965"/>
              <a:gd name="connsiteX5" fmla="*/ 73104 w 219545"/>
              <a:gd name="connsiteY5" fmla="*/ 92281 h 285965"/>
              <a:gd name="connsiteX6" fmla="*/ 219154 w 219545"/>
              <a:gd name="connsiteY6" fmla="*/ 206 h 28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545" h="285965">
                <a:moveTo>
                  <a:pt x="219154" y="206"/>
                </a:moveTo>
                <a:cubicBezTo>
                  <a:pt x="226033" y="-3498"/>
                  <a:pt x="140308" y="43598"/>
                  <a:pt x="114379" y="70056"/>
                </a:cubicBezTo>
                <a:cubicBezTo>
                  <a:pt x="88450" y="96514"/>
                  <a:pt x="82629" y="122973"/>
                  <a:pt x="63579" y="158956"/>
                </a:cubicBezTo>
                <a:cubicBezTo>
                  <a:pt x="44529" y="194939"/>
                  <a:pt x="2196" y="284898"/>
                  <a:pt x="79" y="285956"/>
                </a:cubicBezTo>
                <a:cubicBezTo>
                  <a:pt x="-2038" y="287014"/>
                  <a:pt x="38708" y="197585"/>
                  <a:pt x="50879" y="165306"/>
                </a:cubicBezTo>
                <a:cubicBezTo>
                  <a:pt x="63050" y="133027"/>
                  <a:pt x="45058" y="121914"/>
                  <a:pt x="73104" y="92281"/>
                </a:cubicBezTo>
                <a:cubicBezTo>
                  <a:pt x="101150" y="62648"/>
                  <a:pt x="212275" y="3910"/>
                  <a:pt x="219154" y="2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7755170-0AA1-F0D5-38F6-8479873056D3}"/>
              </a:ext>
            </a:extLst>
          </p:cNvPr>
          <p:cNvSpPr/>
          <p:nvPr/>
        </p:nvSpPr>
        <p:spPr>
          <a:xfrm>
            <a:off x="6516388" y="6679277"/>
            <a:ext cx="122873" cy="355872"/>
          </a:xfrm>
          <a:custGeom>
            <a:avLst/>
            <a:gdLst>
              <a:gd name="connsiteX0" fmla="*/ 122537 w 122873"/>
              <a:gd name="connsiteY0" fmla="*/ 923 h 355872"/>
              <a:gd name="connsiteX1" fmla="*/ 43162 w 122873"/>
              <a:gd name="connsiteY1" fmla="*/ 112048 h 355872"/>
              <a:gd name="connsiteX2" fmla="*/ 39987 w 122873"/>
              <a:gd name="connsiteY2" fmla="*/ 232698 h 355872"/>
              <a:gd name="connsiteX3" fmla="*/ 20937 w 122873"/>
              <a:gd name="connsiteY3" fmla="*/ 181898 h 355872"/>
              <a:gd name="connsiteX4" fmla="*/ 46337 w 122873"/>
              <a:gd name="connsiteY4" fmla="*/ 346998 h 355872"/>
              <a:gd name="connsiteX5" fmla="*/ 36812 w 122873"/>
              <a:gd name="connsiteY5" fmla="*/ 321598 h 355872"/>
              <a:gd name="connsiteX6" fmla="*/ 8237 w 122873"/>
              <a:gd name="connsiteY6" fmla="*/ 219998 h 355872"/>
              <a:gd name="connsiteX7" fmla="*/ 8237 w 122873"/>
              <a:gd name="connsiteY7" fmla="*/ 175548 h 355872"/>
              <a:gd name="connsiteX8" fmla="*/ 122537 w 122873"/>
              <a:gd name="connsiteY8" fmla="*/ 923 h 355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73" h="355872">
                <a:moveTo>
                  <a:pt x="122537" y="923"/>
                </a:moveTo>
                <a:cubicBezTo>
                  <a:pt x="128358" y="-9660"/>
                  <a:pt x="56920" y="73419"/>
                  <a:pt x="43162" y="112048"/>
                </a:cubicBezTo>
                <a:cubicBezTo>
                  <a:pt x="29404" y="150677"/>
                  <a:pt x="43691" y="221056"/>
                  <a:pt x="39987" y="232698"/>
                </a:cubicBezTo>
                <a:cubicBezTo>
                  <a:pt x="36283" y="244340"/>
                  <a:pt x="19879" y="162848"/>
                  <a:pt x="20937" y="181898"/>
                </a:cubicBezTo>
                <a:cubicBezTo>
                  <a:pt x="21995" y="200948"/>
                  <a:pt x="46337" y="346998"/>
                  <a:pt x="46337" y="346998"/>
                </a:cubicBezTo>
                <a:cubicBezTo>
                  <a:pt x="48983" y="370281"/>
                  <a:pt x="43162" y="342765"/>
                  <a:pt x="36812" y="321598"/>
                </a:cubicBezTo>
                <a:cubicBezTo>
                  <a:pt x="30462" y="300431"/>
                  <a:pt x="12999" y="244340"/>
                  <a:pt x="8237" y="219998"/>
                </a:cubicBezTo>
                <a:cubicBezTo>
                  <a:pt x="3475" y="195656"/>
                  <a:pt x="-7638" y="207298"/>
                  <a:pt x="8237" y="175548"/>
                </a:cubicBezTo>
                <a:cubicBezTo>
                  <a:pt x="24112" y="143798"/>
                  <a:pt x="116716" y="11506"/>
                  <a:pt x="122537" y="9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3781735B-FF89-2F55-4D7A-7EE2AFBC6BAC}"/>
              </a:ext>
            </a:extLst>
          </p:cNvPr>
          <p:cNvSpPr/>
          <p:nvPr/>
        </p:nvSpPr>
        <p:spPr>
          <a:xfrm>
            <a:off x="6702274" y="6657939"/>
            <a:ext cx="153757" cy="286329"/>
          </a:xfrm>
          <a:custGeom>
            <a:avLst/>
            <a:gdLst>
              <a:gd name="connsiteX0" fmla="*/ 152551 w 153757"/>
              <a:gd name="connsiteY0" fmla="*/ 36 h 286329"/>
              <a:gd name="connsiteX1" fmla="*/ 143026 w 153757"/>
              <a:gd name="connsiteY1" fmla="*/ 117511 h 286329"/>
              <a:gd name="connsiteX2" fmla="*/ 104926 w 153757"/>
              <a:gd name="connsiteY2" fmla="*/ 177836 h 286329"/>
              <a:gd name="connsiteX3" fmla="*/ 127151 w 153757"/>
              <a:gd name="connsiteY3" fmla="*/ 152436 h 286329"/>
              <a:gd name="connsiteX4" fmla="*/ 151 w 153757"/>
              <a:gd name="connsiteY4" fmla="*/ 285786 h 286329"/>
              <a:gd name="connsiteX5" fmla="*/ 101751 w 153757"/>
              <a:gd name="connsiteY5" fmla="*/ 196886 h 286329"/>
              <a:gd name="connsiteX6" fmla="*/ 120801 w 153757"/>
              <a:gd name="connsiteY6" fmla="*/ 130211 h 286329"/>
              <a:gd name="connsiteX7" fmla="*/ 152551 w 153757"/>
              <a:gd name="connsiteY7" fmla="*/ 36 h 28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757" h="286329">
                <a:moveTo>
                  <a:pt x="152551" y="36"/>
                </a:moveTo>
                <a:cubicBezTo>
                  <a:pt x="156255" y="-2081"/>
                  <a:pt x="150963" y="87878"/>
                  <a:pt x="143026" y="117511"/>
                </a:cubicBezTo>
                <a:cubicBezTo>
                  <a:pt x="135089" y="147144"/>
                  <a:pt x="107572" y="172015"/>
                  <a:pt x="104926" y="177836"/>
                </a:cubicBezTo>
                <a:cubicBezTo>
                  <a:pt x="102280" y="183657"/>
                  <a:pt x="144613" y="134444"/>
                  <a:pt x="127151" y="152436"/>
                </a:cubicBezTo>
                <a:cubicBezTo>
                  <a:pt x="109689" y="170428"/>
                  <a:pt x="4384" y="278378"/>
                  <a:pt x="151" y="285786"/>
                </a:cubicBezTo>
                <a:cubicBezTo>
                  <a:pt x="-4082" y="293194"/>
                  <a:pt x="81643" y="222815"/>
                  <a:pt x="101751" y="196886"/>
                </a:cubicBezTo>
                <a:cubicBezTo>
                  <a:pt x="121859" y="170957"/>
                  <a:pt x="116039" y="159315"/>
                  <a:pt x="120801" y="130211"/>
                </a:cubicBezTo>
                <a:cubicBezTo>
                  <a:pt x="125563" y="101107"/>
                  <a:pt x="148847" y="2153"/>
                  <a:pt x="152551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6ED933DD-3E2C-70A6-7F73-B57B87D0A8BF}"/>
              </a:ext>
            </a:extLst>
          </p:cNvPr>
          <p:cNvSpPr/>
          <p:nvPr/>
        </p:nvSpPr>
        <p:spPr>
          <a:xfrm>
            <a:off x="6559281" y="6889515"/>
            <a:ext cx="171729" cy="334626"/>
          </a:xfrm>
          <a:custGeom>
            <a:avLst/>
            <a:gdLst>
              <a:gd name="connsiteX0" fmla="*/ 133619 w 171729"/>
              <a:gd name="connsiteY0" fmla="*/ 235 h 334626"/>
              <a:gd name="connsiteX1" fmla="*/ 152669 w 171729"/>
              <a:gd name="connsiteY1" fmla="*/ 89135 h 334626"/>
              <a:gd name="connsiteX2" fmla="*/ 149494 w 171729"/>
              <a:gd name="connsiteY2" fmla="*/ 149460 h 334626"/>
              <a:gd name="connsiteX3" fmla="*/ 168544 w 171729"/>
              <a:gd name="connsiteY3" fmla="*/ 92310 h 334626"/>
              <a:gd name="connsiteX4" fmla="*/ 130444 w 171729"/>
              <a:gd name="connsiteY4" fmla="*/ 222485 h 334626"/>
              <a:gd name="connsiteX5" fmla="*/ 108219 w 171729"/>
              <a:gd name="connsiteY5" fmla="*/ 260585 h 334626"/>
              <a:gd name="connsiteX6" fmla="*/ 73294 w 171729"/>
              <a:gd name="connsiteY6" fmla="*/ 320910 h 334626"/>
              <a:gd name="connsiteX7" fmla="*/ 269 w 171729"/>
              <a:gd name="connsiteY7" fmla="*/ 333610 h 334626"/>
              <a:gd name="connsiteX8" fmla="*/ 101869 w 171729"/>
              <a:gd name="connsiteY8" fmla="*/ 320910 h 334626"/>
              <a:gd name="connsiteX9" fmla="*/ 133619 w 171729"/>
              <a:gd name="connsiteY9" fmla="*/ 219310 h 334626"/>
              <a:gd name="connsiteX10" fmla="*/ 146319 w 171729"/>
              <a:gd name="connsiteY10" fmla="*/ 206610 h 334626"/>
              <a:gd name="connsiteX11" fmla="*/ 171719 w 171729"/>
              <a:gd name="connsiteY11" fmla="*/ 117710 h 334626"/>
              <a:gd name="connsiteX12" fmla="*/ 133619 w 171729"/>
              <a:gd name="connsiteY12" fmla="*/ 235 h 33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1729" h="334626">
                <a:moveTo>
                  <a:pt x="133619" y="235"/>
                </a:moveTo>
                <a:cubicBezTo>
                  <a:pt x="130444" y="-4527"/>
                  <a:pt x="150023" y="64264"/>
                  <a:pt x="152669" y="89135"/>
                </a:cubicBezTo>
                <a:cubicBezTo>
                  <a:pt x="155315" y="114006"/>
                  <a:pt x="146848" y="148931"/>
                  <a:pt x="149494" y="149460"/>
                </a:cubicBezTo>
                <a:cubicBezTo>
                  <a:pt x="152140" y="149989"/>
                  <a:pt x="171719" y="80139"/>
                  <a:pt x="168544" y="92310"/>
                </a:cubicBezTo>
                <a:cubicBezTo>
                  <a:pt x="165369" y="104481"/>
                  <a:pt x="140498" y="194439"/>
                  <a:pt x="130444" y="222485"/>
                </a:cubicBezTo>
                <a:cubicBezTo>
                  <a:pt x="120390" y="250531"/>
                  <a:pt x="108219" y="260585"/>
                  <a:pt x="108219" y="260585"/>
                </a:cubicBezTo>
                <a:cubicBezTo>
                  <a:pt x="98694" y="276989"/>
                  <a:pt x="91286" y="308739"/>
                  <a:pt x="73294" y="320910"/>
                </a:cubicBezTo>
                <a:cubicBezTo>
                  <a:pt x="55302" y="333081"/>
                  <a:pt x="-4493" y="333610"/>
                  <a:pt x="269" y="333610"/>
                </a:cubicBezTo>
                <a:cubicBezTo>
                  <a:pt x="5031" y="333610"/>
                  <a:pt x="79644" y="339960"/>
                  <a:pt x="101869" y="320910"/>
                </a:cubicBezTo>
                <a:cubicBezTo>
                  <a:pt x="124094" y="301860"/>
                  <a:pt x="126211" y="238360"/>
                  <a:pt x="133619" y="219310"/>
                </a:cubicBezTo>
                <a:cubicBezTo>
                  <a:pt x="141027" y="200260"/>
                  <a:pt x="139969" y="223543"/>
                  <a:pt x="146319" y="206610"/>
                </a:cubicBezTo>
                <a:cubicBezTo>
                  <a:pt x="152669" y="189677"/>
                  <a:pt x="172248" y="147343"/>
                  <a:pt x="171719" y="117710"/>
                </a:cubicBezTo>
                <a:cubicBezTo>
                  <a:pt x="171190" y="88077"/>
                  <a:pt x="136794" y="4997"/>
                  <a:pt x="133619" y="2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61CDD1FD-19B6-44DE-6907-5F4089584BDC}"/>
              </a:ext>
            </a:extLst>
          </p:cNvPr>
          <p:cNvSpPr/>
          <p:nvPr/>
        </p:nvSpPr>
        <p:spPr>
          <a:xfrm>
            <a:off x="6546445" y="6924125"/>
            <a:ext cx="48531" cy="279959"/>
          </a:xfrm>
          <a:custGeom>
            <a:avLst/>
            <a:gdLst>
              <a:gd name="connsiteX0" fmla="*/ 405 w 48531"/>
              <a:gd name="connsiteY0" fmla="*/ 550 h 279959"/>
              <a:gd name="connsiteX1" fmla="*/ 25805 w 48531"/>
              <a:gd name="connsiteY1" fmla="*/ 111675 h 279959"/>
              <a:gd name="connsiteX2" fmla="*/ 38505 w 48531"/>
              <a:gd name="connsiteY2" fmla="*/ 168825 h 279959"/>
              <a:gd name="connsiteX3" fmla="*/ 32155 w 48531"/>
              <a:gd name="connsiteY3" fmla="*/ 279950 h 279959"/>
              <a:gd name="connsiteX4" fmla="*/ 48030 w 48531"/>
              <a:gd name="connsiteY4" fmla="*/ 162475 h 279959"/>
              <a:gd name="connsiteX5" fmla="*/ 405 w 48531"/>
              <a:gd name="connsiteY5" fmla="*/ 550 h 279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31" h="279959">
                <a:moveTo>
                  <a:pt x="405" y="550"/>
                </a:moveTo>
                <a:cubicBezTo>
                  <a:pt x="-3299" y="-7917"/>
                  <a:pt x="19455" y="83629"/>
                  <a:pt x="25805" y="111675"/>
                </a:cubicBezTo>
                <a:cubicBezTo>
                  <a:pt x="32155" y="139721"/>
                  <a:pt x="37447" y="140779"/>
                  <a:pt x="38505" y="168825"/>
                </a:cubicBezTo>
                <a:cubicBezTo>
                  <a:pt x="39563" y="196871"/>
                  <a:pt x="30567" y="281008"/>
                  <a:pt x="32155" y="279950"/>
                </a:cubicBezTo>
                <a:cubicBezTo>
                  <a:pt x="33743" y="278892"/>
                  <a:pt x="51734" y="203221"/>
                  <a:pt x="48030" y="162475"/>
                </a:cubicBezTo>
                <a:cubicBezTo>
                  <a:pt x="44326" y="121729"/>
                  <a:pt x="4109" y="9017"/>
                  <a:pt x="405" y="5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7B3D2E42-B921-EC5F-2703-010375E1E1EB}"/>
              </a:ext>
            </a:extLst>
          </p:cNvPr>
          <p:cNvSpPr/>
          <p:nvPr/>
        </p:nvSpPr>
        <p:spPr>
          <a:xfrm>
            <a:off x="6508676" y="6908783"/>
            <a:ext cx="63926" cy="311182"/>
          </a:xfrm>
          <a:custGeom>
            <a:avLst/>
            <a:gdLst>
              <a:gd name="connsiteX0" fmla="*/ 74 w 63926"/>
              <a:gd name="connsiteY0" fmla="*/ 17 h 311182"/>
              <a:gd name="connsiteX1" fmla="*/ 28649 w 63926"/>
              <a:gd name="connsiteY1" fmla="*/ 146067 h 311182"/>
              <a:gd name="connsiteX2" fmla="*/ 34999 w 63926"/>
              <a:gd name="connsiteY2" fmla="*/ 215917 h 311182"/>
              <a:gd name="connsiteX3" fmla="*/ 44524 w 63926"/>
              <a:gd name="connsiteY3" fmla="*/ 139717 h 311182"/>
              <a:gd name="connsiteX4" fmla="*/ 57224 w 63926"/>
              <a:gd name="connsiteY4" fmla="*/ 231792 h 311182"/>
              <a:gd name="connsiteX5" fmla="*/ 63574 w 63926"/>
              <a:gd name="connsiteY5" fmla="*/ 311167 h 311182"/>
              <a:gd name="connsiteX6" fmla="*/ 60399 w 63926"/>
              <a:gd name="connsiteY6" fmla="*/ 225442 h 311182"/>
              <a:gd name="connsiteX7" fmla="*/ 38174 w 63926"/>
              <a:gd name="connsiteY7" fmla="*/ 136542 h 311182"/>
              <a:gd name="connsiteX8" fmla="*/ 74 w 63926"/>
              <a:gd name="connsiteY8" fmla="*/ 17 h 311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926" h="311182">
                <a:moveTo>
                  <a:pt x="74" y="17"/>
                </a:moveTo>
                <a:cubicBezTo>
                  <a:pt x="-1513" y="1604"/>
                  <a:pt x="22828" y="110084"/>
                  <a:pt x="28649" y="146067"/>
                </a:cubicBezTo>
                <a:cubicBezTo>
                  <a:pt x="34470" y="182050"/>
                  <a:pt x="32353" y="216975"/>
                  <a:pt x="34999" y="215917"/>
                </a:cubicBezTo>
                <a:cubicBezTo>
                  <a:pt x="37645" y="214859"/>
                  <a:pt x="40820" y="137071"/>
                  <a:pt x="44524" y="139717"/>
                </a:cubicBezTo>
                <a:cubicBezTo>
                  <a:pt x="48228" y="142363"/>
                  <a:pt x="54049" y="203217"/>
                  <a:pt x="57224" y="231792"/>
                </a:cubicBezTo>
                <a:cubicBezTo>
                  <a:pt x="60399" y="260367"/>
                  <a:pt x="63045" y="312225"/>
                  <a:pt x="63574" y="311167"/>
                </a:cubicBezTo>
                <a:cubicBezTo>
                  <a:pt x="64103" y="310109"/>
                  <a:pt x="64632" y="254546"/>
                  <a:pt x="60399" y="225442"/>
                </a:cubicBezTo>
                <a:cubicBezTo>
                  <a:pt x="56166" y="196338"/>
                  <a:pt x="47170" y="166175"/>
                  <a:pt x="38174" y="136542"/>
                </a:cubicBezTo>
                <a:cubicBezTo>
                  <a:pt x="29178" y="106909"/>
                  <a:pt x="1661" y="-1570"/>
                  <a:pt x="74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01C923A4-9B32-E640-9A03-77E5061C8B77}"/>
              </a:ext>
            </a:extLst>
          </p:cNvPr>
          <p:cNvSpPr/>
          <p:nvPr/>
        </p:nvSpPr>
        <p:spPr>
          <a:xfrm>
            <a:off x="6482877" y="6959152"/>
            <a:ext cx="60933" cy="328509"/>
          </a:xfrm>
          <a:custGeom>
            <a:avLst/>
            <a:gdLst>
              <a:gd name="connsiteX0" fmla="*/ 60798 w 60933"/>
              <a:gd name="connsiteY0" fmla="*/ 448 h 328509"/>
              <a:gd name="connsiteX1" fmla="*/ 19523 w 60933"/>
              <a:gd name="connsiteY1" fmla="*/ 140148 h 328509"/>
              <a:gd name="connsiteX2" fmla="*/ 19523 w 60933"/>
              <a:gd name="connsiteY2" fmla="*/ 206823 h 328509"/>
              <a:gd name="connsiteX3" fmla="*/ 19523 w 60933"/>
              <a:gd name="connsiteY3" fmla="*/ 257623 h 328509"/>
              <a:gd name="connsiteX4" fmla="*/ 51273 w 60933"/>
              <a:gd name="connsiteY4" fmla="*/ 327473 h 328509"/>
              <a:gd name="connsiteX5" fmla="*/ 38573 w 60933"/>
              <a:gd name="connsiteY5" fmla="*/ 295723 h 328509"/>
              <a:gd name="connsiteX6" fmla="*/ 6823 w 60933"/>
              <a:gd name="connsiteY6" fmla="*/ 244923 h 328509"/>
              <a:gd name="connsiteX7" fmla="*/ 3648 w 60933"/>
              <a:gd name="connsiteY7" fmla="*/ 171898 h 328509"/>
              <a:gd name="connsiteX8" fmla="*/ 3648 w 60933"/>
              <a:gd name="connsiteY8" fmla="*/ 190948 h 328509"/>
              <a:gd name="connsiteX9" fmla="*/ 60798 w 60933"/>
              <a:gd name="connsiteY9" fmla="*/ 448 h 328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933" h="328509">
                <a:moveTo>
                  <a:pt x="60798" y="448"/>
                </a:moveTo>
                <a:cubicBezTo>
                  <a:pt x="63444" y="-8019"/>
                  <a:pt x="26402" y="105752"/>
                  <a:pt x="19523" y="140148"/>
                </a:cubicBezTo>
                <a:cubicBezTo>
                  <a:pt x="12644" y="174544"/>
                  <a:pt x="19523" y="206823"/>
                  <a:pt x="19523" y="206823"/>
                </a:cubicBezTo>
                <a:cubicBezTo>
                  <a:pt x="19523" y="226402"/>
                  <a:pt x="14231" y="237515"/>
                  <a:pt x="19523" y="257623"/>
                </a:cubicBezTo>
                <a:cubicBezTo>
                  <a:pt x="24815" y="277731"/>
                  <a:pt x="51273" y="327473"/>
                  <a:pt x="51273" y="327473"/>
                </a:cubicBezTo>
                <a:cubicBezTo>
                  <a:pt x="54448" y="333823"/>
                  <a:pt x="45981" y="309481"/>
                  <a:pt x="38573" y="295723"/>
                </a:cubicBezTo>
                <a:cubicBezTo>
                  <a:pt x="31165" y="281965"/>
                  <a:pt x="12644" y="265560"/>
                  <a:pt x="6823" y="244923"/>
                </a:cubicBezTo>
                <a:cubicBezTo>
                  <a:pt x="1002" y="224286"/>
                  <a:pt x="4177" y="180894"/>
                  <a:pt x="3648" y="171898"/>
                </a:cubicBezTo>
                <a:cubicBezTo>
                  <a:pt x="3119" y="162902"/>
                  <a:pt x="-4289" y="212644"/>
                  <a:pt x="3648" y="190948"/>
                </a:cubicBezTo>
                <a:cubicBezTo>
                  <a:pt x="11585" y="169252"/>
                  <a:pt x="58152" y="8915"/>
                  <a:pt x="60798" y="4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0D31B78D-49E2-9433-8573-D571CBFCE514}"/>
              </a:ext>
            </a:extLst>
          </p:cNvPr>
          <p:cNvSpPr/>
          <p:nvPr/>
        </p:nvSpPr>
        <p:spPr>
          <a:xfrm>
            <a:off x="6508734" y="6997349"/>
            <a:ext cx="65515" cy="289535"/>
          </a:xfrm>
          <a:custGeom>
            <a:avLst/>
            <a:gdLst>
              <a:gd name="connsiteX0" fmla="*/ 34941 w 65515"/>
              <a:gd name="connsiteY0" fmla="*/ 351 h 289535"/>
              <a:gd name="connsiteX1" fmla="*/ 57166 w 65515"/>
              <a:gd name="connsiteY1" fmla="*/ 181326 h 289535"/>
              <a:gd name="connsiteX2" fmla="*/ 57166 w 65515"/>
              <a:gd name="connsiteY2" fmla="*/ 216251 h 289535"/>
              <a:gd name="connsiteX3" fmla="*/ 16 w 65515"/>
              <a:gd name="connsiteY3" fmla="*/ 289276 h 289535"/>
              <a:gd name="connsiteX4" fmla="*/ 63516 w 65515"/>
              <a:gd name="connsiteY4" fmla="*/ 235301 h 289535"/>
              <a:gd name="connsiteX5" fmla="*/ 50816 w 65515"/>
              <a:gd name="connsiteY5" fmla="*/ 105126 h 289535"/>
              <a:gd name="connsiteX6" fmla="*/ 63516 w 65515"/>
              <a:gd name="connsiteY6" fmla="*/ 133701 h 289535"/>
              <a:gd name="connsiteX7" fmla="*/ 34941 w 65515"/>
              <a:gd name="connsiteY7" fmla="*/ 351 h 28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15" h="289535">
                <a:moveTo>
                  <a:pt x="34941" y="351"/>
                </a:moveTo>
                <a:cubicBezTo>
                  <a:pt x="33883" y="8288"/>
                  <a:pt x="53462" y="145343"/>
                  <a:pt x="57166" y="181326"/>
                </a:cubicBezTo>
                <a:cubicBezTo>
                  <a:pt x="60870" y="217309"/>
                  <a:pt x="66691" y="198259"/>
                  <a:pt x="57166" y="216251"/>
                </a:cubicBezTo>
                <a:cubicBezTo>
                  <a:pt x="47641" y="234243"/>
                  <a:pt x="-1042" y="286101"/>
                  <a:pt x="16" y="289276"/>
                </a:cubicBezTo>
                <a:cubicBezTo>
                  <a:pt x="1074" y="292451"/>
                  <a:pt x="55049" y="265993"/>
                  <a:pt x="63516" y="235301"/>
                </a:cubicBezTo>
                <a:cubicBezTo>
                  <a:pt x="71983" y="204609"/>
                  <a:pt x="50816" y="122059"/>
                  <a:pt x="50816" y="105126"/>
                </a:cubicBezTo>
                <a:cubicBezTo>
                  <a:pt x="50816" y="88193"/>
                  <a:pt x="65103" y="145872"/>
                  <a:pt x="63516" y="133701"/>
                </a:cubicBezTo>
                <a:cubicBezTo>
                  <a:pt x="61929" y="121530"/>
                  <a:pt x="35999" y="-7586"/>
                  <a:pt x="34941" y="3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1E9C59A1-A35E-F93E-602D-77F34507FA70}"/>
              </a:ext>
            </a:extLst>
          </p:cNvPr>
          <p:cNvSpPr/>
          <p:nvPr/>
        </p:nvSpPr>
        <p:spPr>
          <a:xfrm>
            <a:off x="6530365" y="7064197"/>
            <a:ext cx="19660" cy="181816"/>
          </a:xfrm>
          <a:custGeom>
            <a:avLst/>
            <a:gdLst>
              <a:gd name="connsiteX0" fmla="*/ 6960 w 19660"/>
              <a:gd name="connsiteY0" fmla="*/ 178 h 181816"/>
              <a:gd name="connsiteX1" fmla="*/ 610 w 19660"/>
              <a:gd name="connsiteY1" fmla="*/ 117653 h 181816"/>
              <a:gd name="connsiteX2" fmla="*/ 610 w 19660"/>
              <a:gd name="connsiteY2" fmla="*/ 181153 h 181816"/>
              <a:gd name="connsiteX3" fmla="*/ 3785 w 19660"/>
              <a:gd name="connsiteY3" fmla="*/ 152578 h 181816"/>
              <a:gd name="connsiteX4" fmla="*/ 19660 w 19660"/>
              <a:gd name="connsiteY4" fmla="*/ 152578 h 181816"/>
              <a:gd name="connsiteX5" fmla="*/ 610 w 19660"/>
              <a:gd name="connsiteY5" fmla="*/ 146228 h 181816"/>
              <a:gd name="connsiteX6" fmla="*/ 6960 w 19660"/>
              <a:gd name="connsiteY6" fmla="*/ 178 h 18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60" h="181816">
                <a:moveTo>
                  <a:pt x="6960" y="178"/>
                </a:moveTo>
                <a:cubicBezTo>
                  <a:pt x="6960" y="-4584"/>
                  <a:pt x="1668" y="87491"/>
                  <a:pt x="610" y="117653"/>
                </a:cubicBezTo>
                <a:cubicBezTo>
                  <a:pt x="-448" y="147815"/>
                  <a:pt x="81" y="175332"/>
                  <a:pt x="610" y="181153"/>
                </a:cubicBezTo>
                <a:cubicBezTo>
                  <a:pt x="1139" y="186974"/>
                  <a:pt x="3785" y="152578"/>
                  <a:pt x="3785" y="152578"/>
                </a:cubicBezTo>
                <a:cubicBezTo>
                  <a:pt x="6960" y="147816"/>
                  <a:pt x="19660" y="152578"/>
                  <a:pt x="19660" y="152578"/>
                </a:cubicBezTo>
                <a:cubicBezTo>
                  <a:pt x="19131" y="151520"/>
                  <a:pt x="2197" y="165278"/>
                  <a:pt x="610" y="146228"/>
                </a:cubicBezTo>
                <a:cubicBezTo>
                  <a:pt x="-977" y="127178"/>
                  <a:pt x="6960" y="4940"/>
                  <a:pt x="6960" y="17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38283B0E-C933-17DF-CB4C-A6D2F316888F}"/>
              </a:ext>
            </a:extLst>
          </p:cNvPr>
          <p:cNvSpPr/>
          <p:nvPr/>
        </p:nvSpPr>
        <p:spPr>
          <a:xfrm>
            <a:off x="6921500" y="6519647"/>
            <a:ext cx="263525" cy="71809"/>
          </a:xfrm>
          <a:custGeom>
            <a:avLst/>
            <a:gdLst>
              <a:gd name="connsiteX0" fmla="*/ 0 w 263525"/>
              <a:gd name="connsiteY0" fmla="*/ 71653 h 71809"/>
              <a:gd name="connsiteX1" fmla="*/ 165100 w 263525"/>
              <a:gd name="connsiteY1" fmla="*/ 20853 h 71809"/>
              <a:gd name="connsiteX2" fmla="*/ 263525 w 263525"/>
              <a:gd name="connsiteY2" fmla="*/ 24028 h 71809"/>
              <a:gd name="connsiteX3" fmla="*/ 206375 w 263525"/>
              <a:gd name="connsiteY3" fmla="*/ 11328 h 71809"/>
              <a:gd name="connsiteX4" fmla="*/ 165100 w 263525"/>
              <a:gd name="connsiteY4" fmla="*/ 1803 h 71809"/>
              <a:gd name="connsiteX5" fmla="*/ 0 w 263525"/>
              <a:gd name="connsiteY5" fmla="*/ 71653 h 71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525" h="71809">
                <a:moveTo>
                  <a:pt x="0" y="71653"/>
                </a:moveTo>
                <a:cubicBezTo>
                  <a:pt x="0" y="74828"/>
                  <a:pt x="121179" y="28790"/>
                  <a:pt x="165100" y="20853"/>
                </a:cubicBezTo>
                <a:cubicBezTo>
                  <a:pt x="209021" y="12915"/>
                  <a:pt x="256646" y="25615"/>
                  <a:pt x="263525" y="24028"/>
                </a:cubicBezTo>
                <a:lnTo>
                  <a:pt x="206375" y="11328"/>
                </a:lnTo>
                <a:cubicBezTo>
                  <a:pt x="189971" y="7624"/>
                  <a:pt x="195262" y="-4547"/>
                  <a:pt x="165100" y="1803"/>
                </a:cubicBezTo>
                <a:cubicBezTo>
                  <a:pt x="134938" y="8153"/>
                  <a:pt x="0" y="68478"/>
                  <a:pt x="0" y="716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51CA3128-6676-55F1-CF6D-C63E959F9228}"/>
              </a:ext>
            </a:extLst>
          </p:cNvPr>
          <p:cNvSpPr/>
          <p:nvPr/>
        </p:nvSpPr>
        <p:spPr>
          <a:xfrm>
            <a:off x="6807198" y="6623050"/>
            <a:ext cx="476542" cy="90690"/>
          </a:xfrm>
          <a:custGeom>
            <a:avLst/>
            <a:gdLst>
              <a:gd name="connsiteX0" fmla="*/ 2 w 476542"/>
              <a:gd name="connsiteY0" fmla="*/ 0 h 90690"/>
              <a:gd name="connsiteX1" fmla="*/ 139702 w 476542"/>
              <a:gd name="connsiteY1" fmla="*/ 76200 h 90690"/>
              <a:gd name="connsiteX2" fmla="*/ 127002 w 476542"/>
              <a:gd name="connsiteY2" fmla="*/ 82550 h 90690"/>
              <a:gd name="connsiteX3" fmla="*/ 269877 w 476542"/>
              <a:gd name="connsiteY3" fmla="*/ 88900 h 90690"/>
              <a:gd name="connsiteX4" fmla="*/ 409577 w 476542"/>
              <a:gd name="connsiteY4" fmla="*/ 47625 h 90690"/>
              <a:gd name="connsiteX5" fmla="*/ 476252 w 476542"/>
              <a:gd name="connsiteY5" fmla="*/ 3175 h 90690"/>
              <a:gd name="connsiteX6" fmla="*/ 428627 w 476542"/>
              <a:gd name="connsiteY6" fmla="*/ 25400 h 90690"/>
              <a:gd name="connsiteX7" fmla="*/ 311152 w 476542"/>
              <a:gd name="connsiteY7" fmla="*/ 66675 h 90690"/>
              <a:gd name="connsiteX8" fmla="*/ 212727 w 476542"/>
              <a:gd name="connsiteY8" fmla="*/ 79375 h 90690"/>
              <a:gd name="connsiteX9" fmla="*/ 136527 w 476542"/>
              <a:gd name="connsiteY9" fmla="*/ 76200 h 90690"/>
              <a:gd name="connsiteX10" fmla="*/ 2 w 476542"/>
              <a:gd name="connsiteY10" fmla="*/ 0 h 9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6542" h="90690">
                <a:moveTo>
                  <a:pt x="2" y="0"/>
                </a:moveTo>
                <a:cubicBezTo>
                  <a:pt x="531" y="0"/>
                  <a:pt x="118535" y="62442"/>
                  <a:pt x="139702" y="76200"/>
                </a:cubicBezTo>
                <a:cubicBezTo>
                  <a:pt x="160869" y="89958"/>
                  <a:pt x="105306" y="80433"/>
                  <a:pt x="127002" y="82550"/>
                </a:cubicBezTo>
                <a:cubicBezTo>
                  <a:pt x="148698" y="84667"/>
                  <a:pt x="222781" y="94721"/>
                  <a:pt x="269877" y="88900"/>
                </a:cubicBezTo>
                <a:cubicBezTo>
                  <a:pt x="316973" y="83079"/>
                  <a:pt x="375181" y="61913"/>
                  <a:pt x="409577" y="47625"/>
                </a:cubicBezTo>
                <a:cubicBezTo>
                  <a:pt x="443973" y="33338"/>
                  <a:pt x="473077" y="6879"/>
                  <a:pt x="476252" y="3175"/>
                </a:cubicBezTo>
                <a:cubicBezTo>
                  <a:pt x="479427" y="-529"/>
                  <a:pt x="456144" y="14817"/>
                  <a:pt x="428627" y="25400"/>
                </a:cubicBezTo>
                <a:cubicBezTo>
                  <a:pt x="401110" y="35983"/>
                  <a:pt x="347135" y="57679"/>
                  <a:pt x="311152" y="66675"/>
                </a:cubicBezTo>
                <a:cubicBezTo>
                  <a:pt x="275169" y="75671"/>
                  <a:pt x="241831" y="77788"/>
                  <a:pt x="212727" y="79375"/>
                </a:cubicBezTo>
                <a:cubicBezTo>
                  <a:pt x="183623" y="80962"/>
                  <a:pt x="170923" y="89429"/>
                  <a:pt x="136527" y="76200"/>
                </a:cubicBezTo>
                <a:cubicBezTo>
                  <a:pt x="102131" y="62971"/>
                  <a:pt x="-527" y="0"/>
                  <a:pt x="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0E25355B-A4D0-C8FB-766C-9792D98867DB}"/>
              </a:ext>
            </a:extLst>
          </p:cNvPr>
          <p:cNvSpPr/>
          <p:nvPr/>
        </p:nvSpPr>
        <p:spPr>
          <a:xfrm>
            <a:off x="7048214" y="6683372"/>
            <a:ext cx="389227" cy="511742"/>
          </a:xfrm>
          <a:custGeom>
            <a:avLst/>
            <a:gdLst>
              <a:gd name="connsiteX0" fmla="*/ 184436 w 389227"/>
              <a:gd name="connsiteY0" fmla="*/ 3 h 511742"/>
              <a:gd name="connsiteX1" fmla="*/ 130461 w 389227"/>
              <a:gd name="connsiteY1" fmla="*/ 73028 h 511742"/>
              <a:gd name="connsiteX2" fmla="*/ 200311 w 389227"/>
              <a:gd name="connsiteY2" fmla="*/ 136528 h 511742"/>
              <a:gd name="connsiteX3" fmla="*/ 146336 w 389227"/>
              <a:gd name="connsiteY3" fmla="*/ 117478 h 511742"/>
              <a:gd name="connsiteX4" fmla="*/ 257461 w 389227"/>
              <a:gd name="connsiteY4" fmla="*/ 200028 h 511742"/>
              <a:gd name="connsiteX5" fmla="*/ 336836 w 389227"/>
              <a:gd name="connsiteY5" fmla="*/ 374653 h 511742"/>
              <a:gd name="connsiteX6" fmla="*/ 352711 w 389227"/>
              <a:gd name="connsiteY6" fmla="*/ 361953 h 511742"/>
              <a:gd name="connsiteX7" fmla="*/ 384461 w 389227"/>
              <a:gd name="connsiteY7" fmla="*/ 508003 h 511742"/>
              <a:gd name="connsiteX8" fmla="*/ 374936 w 389227"/>
              <a:gd name="connsiteY8" fmla="*/ 447678 h 511742"/>
              <a:gd name="connsiteX9" fmla="*/ 254286 w 389227"/>
              <a:gd name="connsiteY9" fmla="*/ 228603 h 511742"/>
              <a:gd name="connsiteX10" fmla="*/ 152686 w 389227"/>
              <a:gd name="connsiteY10" fmla="*/ 107953 h 511742"/>
              <a:gd name="connsiteX11" fmla="*/ 286 w 389227"/>
              <a:gd name="connsiteY11" fmla="*/ 44453 h 511742"/>
              <a:gd name="connsiteX12" fmla="*/ 114586 w 389227"/>
              <a:gd name="connsiteY12" fmla="*/ 95253 h 511742"/>
              <a:gd name="connsiteX13" fmla="*/ 117761 w 389227"/>
              <a:gd name="connsiteY13" fmla="*/ 69853 h 511742"/>
              <a:gd name="connsiteX14" fmla="*/ 184436 w 389227"/>
              <a:gd name="connsiteY14" fmla="*/ 3 h 5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9227" h="511742">
                <a:moveTo>
                  <a:pt x="184436" y="3"/>
                </a:moveTo>
                <a:cubicBezTo>
                  <a:pt x="186553" y="532"/>
                  <a:pt x="127815" y="50274"/>
                  <a:pt x="130461" y="73028"/>
                </a:cubicBezTo>
                <a:cubicBezTo>
                  <a:pt x="133107" y="95782"/>
                  <a:pt x="197665" y="129120"/>
                  <a:pt x="200311" y="136528"/>
                </a:cubicBezTo>
                <a:cubicBezTo>
                  <a:pt x="202957" y="143936"/>
                  <a:pt x="136811" y="106895"/>
                  <a:pt x="146336" y="117478"/>
                </a:cubicBezTo>
                <a:cubicBezTo>
                  <a:pt x="155861" y="128061"/>
                  <a:pt x="225711" y="157166"/>
                  <a:pt x="257461" y="200028"/>
                </a:cubicBezTo>
                <a:cubicBezTo>
                  <a:pt x="289211" y="242890"/>
                  <a:pt x="320961" y="347666"/>
                  <a:pt x="336836" y="374653"/>
                </a:cubicBezTo>
                <a:cubicBezTo>
                  <a:pt x="352711" y="401641"/>
                  <a:pt x="344774" y="339728"/>
                  <a:pt x="352711" y="361953"/>
                </a:cubicBezTo>
                <a:cubicBezTo>
                  <a:pt x="360649" y="384178"/>
                  <a:pt x="380757" y="493716"/>
                  <a:pt x="384461" y="508003"/>
                </a:cubicBezTo>
                <a:cubicBezTo>
                  <a:pt x="388165" y="522290"/>
                  <a:pt x="396632" y="494245"/>
                  <a:pt x="374936" y="447678"/>
                </a:cubicBezTo>
                <a:cubicBezTo>
                  <a:pt x="353240" y="401111"/>
                  <a:pt x="291328" y="285224"/>
                  <a:pt x="254286" y="228603"/>
                </a:cubicBezTo>
                <a:cubicBezTo>
                  <a:pt x="217244" y="171982"/>
                  <a:pt x="195019" y="138645"/>
                  <a:pt x="152686" y="107953"/>
                </a:cubicBezTo>
                <a:cubicBezTo>
                  <a:pt x="110353" y="77261"/>
                  <a:pt x="6636" y="46570"/>
                  <a:pt x="286" y="44453"/>
                </a:cubicBezTo>
                <a:cubicBezTo>
                  <a:pt x="-6064" y="42336"/>
                  <a:pt x="95007" y="91020"/>
                  <a:pt x="114586" y="95253"/>
                </a:cubicBezTo>
                <a:cubicBezTo>
                  <a:pt x="134165" y="99486"/>
                  <a:pt x="107178" y="87316"/>
                  <a:pt x="117761" y="69853"/>
                </a:cubicBezTo>
                <a:cubicBezTo>
                  <a:pt x="128344" y="52391"/>
                  <a:pt x="182319" y="-526"/>
                  <a:pt x="184436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4DD2C07E-E088-7E9F-F842-694D87638F38}"/>
              </a:ext>
            </a:extLst>
          </p:cNvPr>
          <p:cNvSpPr/>
          <p:nvPr/>
        </p:nvSpPr>
        <p:spPr>
          <a:xfrm>
            <a:off x="6838492" y="6683021"/>
            <a:ext cx="308719" cy="110092"/>
          </a:xfrm>
          <a:custGeom>
            <a:avLst/>
            <a:gdLst>
              <a:gd name="connsiteX0" fmla="*/ 458 w 308719"/>
              <a:gd name="connsiteY0" fmla="*/ 105129 h 110092"/>
              <a:gd name="connsiteX1" fmla="*/ 165558 w 308719"/>
              <a:gd name="connsiteY1" fmla="*/ 108304 h 110092"/>
              <a:gd name="connsiteX2" fmla="*/ 197308 w 308719"/>
              <a:gd name="connsiteY2" fmla="*/ 95604 h 110092"/>
              <a:gd name="connsiteX3" fmla="*/ 308433 w 308719"/>
              <a:gd name="connsiteY3" fmla="*/ 354 h 110092"/>
              <a:gd name="connsiteX4" fmla="*/ 222708 w 308719"/>
              <a:gd name="connsiteY4" fmla="*/ 63854 h 110092"/>
              <a:gd name="connsiteX5" fmla="*/ 458 w 308719"/>
              <a:gd name="connsiteY5" fmla="*/ 105129 h 11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19" h="110092">
                <a:moveTo>
                  <a:pt x="458" y="105129"/>
                </a:moveTo>
                <a:cubicBezTo>
                  <a:pt x="-9067" y="112537"/>
                  <a:pt x="132750" y="109892"/>
                  <a:pt x="165558" y="108304"/>
                </a:cubicBezTo>
                <a:cubicBezTo>
                  <a:pt x="198366" y="106717"/>
                  <a:pt x="173496" y="113596"/>
                  <a:pt x="197308" y="95604"/>
                </a:cubicBezTo>
                <a:cubicBezTo>
                  <a:pt x="221121" y="77612"/>
                  <a:pt x="304200" y="5646"/>
                  <a:pt x="308433" y="354"/>
                </a:cubicBezTo>
                <a:cubicBezTo>
                  <a:pt x="312666" y="-4938"/>
                  <a:pt x="269275" y="50625"/>
                  <a:pt x="222708" y="63854"/>
                </a:cubicBezTo>
                <a:cubicBezTo>
                  <a:pt x="176141" y="77083"/>
                  <a:pt x="9983" y="97721"/>
                  <a:pt x="458" y="10512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6CA6912-000A-034B-1C26-214BB3CB96E2}"/>
              </a:ext>
            </a:extLst>
          </p:cNvPr>
          <p:cNvSpPr/>
          <p:nvPr/>
        </p:nvSpPr>
        <p:spPr>
          <a:xfrm>
            <a:off x="6137200" y="6550172"/>
            <a:ext cx="254740" cy="70147"/>
          </a:xfrm>
          <a:custGeom>
            <a:avLst/>
            <a:gdLst>
              <a:gd name="connsiteX0" fmla="*/ 75 w 254740"/>
              <a:gd name="connsiteY0" fmla="*/ 69703 h 70147"/>
              <a:gd name="connsiteX1" fmla="*/ 136600 w 254740"/>
              <a:gd name="connsiteY1" fmla="*/ 31603 h 70147"/>
              <a:gd name="connsiteX2" fmla="*/ 254075 w 254740"/>
              <a:gd name="connsiteY2" fmla="*/ 22078 h 70147"/>
              <a:gd name="connsiteX3" fmla="*/ 187400 w 254740"/>
              <a:gd name="connsiteY3" fmla="*/ 9378 h 70147"/>
              <a:gd name="connsiteX4" fmla="*/ 155650 w 254740"/>
              <a:gd name="connsiteY4" fmla="*/ 3028 h 70147"/>
              <a:gd name="connsiteX5" fmla="*/ 75 w 254740"/>
              <a:gd name="connsiteY5" fmla="*/ 69703 h 70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740" h="70147">
                <a:moveTo>
                  <a:pt x="75" y="69703"/>
                </a:moveTo>
                <a:cubicBezTo>
                  <a:pt x="-3100" y="74465"/>
                  <a:pt x="94267" y="39540"/>
                  <a:pt x="136600" y="31603"/>
                </a:cubicBezTo>
                <a:cubicBezTo>
                  <a:pt x="178933" y="23666"/>
                  <a:pt x="245608" y="25782"/>
                  <a:pt x="254075" y="22078"/>
                </a:cubicBezTo>
                <a:cubicBezTo>
                  <a:pt x="262542" y="18374"/>
                  <a:pt x="187400" y="9378"/>
                  <a:pt x="187400" y="9378"/>
                </a:cubicBezTo>
                <a:cubicBezTo>
                  <a:pt x="170996" y="6203"/>
                  <a:pt x="185283" y="-5439"/>
                  <a:pt x="155650" y="3028"/>
                </a:cubicBezTo>
                <a:cubicBezTo>
                  <a:pt x="126017" y="11495"/>
                  <a:pt x="3250" y="64941"/>
                  <a:pt x="75" y="697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21B794DA-A835-955B-E9EC-66FEFE4BC094}"/>
              </a:ext>
            </a:extLst>
          </p:cNvPr>
          <p:cNvSpPr/>
          <p:nvPr/>
        </p:nvSpPr>
        <p:spPr>
          <a:xfrm>
            <a:off x="6156236" y="6597357"/>
            <a:ext cx="137706" cy="265402"/>
          </a:xfrm>
          <a:custGeom>
            <a:avLst/>
            <a:gdLst>
              <a:gd name="connsiteX0" fmla="*/ 19139 w 137706"/>
              <a:gd name="connsiteY0" fmla="*/ 293 h 265402"/>
              <a:gd name="connsiteX1" fmla="*/ 3264 w 137706"/>
              <a:gd name="connsiteY1" fmla="*/ 86018 h 265402"/>
              <a:gd name="connsiteX2" fmla="*/ 41364 w 137706"/>
              <a:gd name="connsiteY2" fmla="*/ 139993 h 265402"/>
              <a:gd name="connsiteX3" fmla="*/ 12789 w 137706"/>
              <a:gd name="connsiteY3" fmla="*/ 120943 h 265402"/>
              <a:gd name="connsiteX4" fmla="*/ 133439 w 137706"/>
              <a:gd name="connsiteY4" fmla="*/ 260643 h 265402"/>
              <a:gd name="connsiteX5" fmla="*/ 101689 w 137706"/>
              <a:gd name="connsiteY5" fmla="*/ 225718 h 265402"/>
              <a:gd name="connsiteX6" fmla="*/ 15964 w 137706"/>
              <a:gd name="connsiteY6" fmla="*/ 155868 h 265402"/>
              <a:gd name="connsiteX7" fmla="*/ 89 w 137706"/>
              <a:gd name="connsiteY7" fmla="*/ 117768 h 265402"/>
              <a:gd name="connsiteX8" fmla="*/ 19139 w 137706"/>
              <a:gd name="connsiteY8" fmla="*/ 293 h 26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706" h="265402">
                <a:moveTo>
                  <a:pt x="19139" y="293"/>
                </a:moveTo>
                <a:cubicBezTo>
                  <a:pt x="19668" y="-4999"/>
                  <a:pt x="-440" y="62735"/>
                  <a:pt x="3264" y="86018"/>
                </a:cubicBezTo>
                <a:cubicBezTo>
                  <a:pt x="6968" y="109301"/>
                  <a:pt x="39777" y="134172"/>
                  <a:pt x="41364" y="139993"/>
                </a:cubicBezTo>
                <a:cubicBezTo>
                  <a:pt x="42952" y="145814"/>
                  <a:pt x="-2557" y="100835"/>
                  <a:pt x="12789" y="120943"/>
                </a:cubicBezTo>
                <a:cubicBezTo>
                  <a:pt x="28135" y="141051"/>
                  <a:pt x="118622" y="243181"/>
                  <a:pt x="133439" y="260643"/>
                </a:cubicBezTo>
                <a:cubicBezTo>
                  <a:pt x="148256" y="278105"/>
                  <a:pt x="121268" y="243180"/>
                  <a:pt x="101689" y="225718"/>
                </a:cubicBezTo>
                <a:cubicBezTo>
                  <a:pt x="82110" y="208256"/>
                  <a:pt x="32897" y="173860"/>
                  <a:pt x="15964" y="155868"/>
                </a:cubicBezTo>
                <a:cubicBezTo>
                  <a:pt x="-969" y="137876"/>
                  <a:pt x="1677" y="141581"/>
                  <a:pt x="89" y="117768"/>
                </a:cubicBezTo>
                <a:cubicBezTo>
                  <a:pt x="-1499" y="93955"/>
                  <a:pt x="18610" y="5585"/>
                  <a:pt x="19139" y="2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F46641EE-3F8C-EB03-8F80-1CD7CFFA3AFB}"/>
              </a:ext>
            </a:extLst>
          </p:cNvPr>
          <p:cNvSpPr/>
          <p:nvPr/>
        </p:nvSpPr>
        <p:spPr>
          <a:xfrm>
            <a:off x="6098619" y="6581531"/>
            <a:ext cx="132611" cy="218742"/>
          </a:xfrm>
          <a:custGeom>
            <a:avLst/>
            <a:gdLst>
              <a:gd name="connsiteX0" fmla="*/ 76756 w 132611"/>
              <a:gd name="connsiteY0" fmla="*/ 244 h 218742"/>
              <a:gd name="connsiteX1" fmla="*/ 16431 w 132611"/>
              <a:gd name="connsiteY1" fmla="*/ 66919 h 218742"/>
              <a:gd name="connsiteX2" fmla="*/ 32306 w 132611"/>
              <a:gd name="connsiteY2" fmla="*/ 114544 h 218742"/>
              <a:gd name="connsiteX3" fmla="*/ 3731 w 132611"/>
              <a:gd name="connsiteY3" fmla="*/ 92319 h 218742"/>
              <a:gd name="connsiteX4" fmla="*/ 130731 w 132611"/>
              <a:gd name="connsiteY4" fmla="*/ 216144 h 218742"/>
              <a:gd name="connsiteX5" fmla="*/ 76756 w 132611"/>
              <a:gd name="connsiteY5" fmla="*/ 171694 h 218742"/>
              <a:gd name="connsiteX6" fmla="*/ 35481 w 132611"/>
              <a:gd name="connsiteY6" fmla="*/ 114544 h 218742"/>
              <a:gd name="connsiteX7" fmla="*/ 3731 w 132611"/>
              <a:gd name="connsiteY7" fmla="*/ 92319 h 218742"/>
              <a:gd name="connsiteX8" fmla="*/ 76756 w 132611"/>
              <a:gd name="connsiteY8" fmla="*/ 244 h 21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611" h="218742">
                <a:moveTo>
                  <a:pt x="76756" y="244"/>
                </a:moveTo>
                <a:cubicBezTo>
                  <a:pt x="78873" y="-3989"/>
                  <a:pt x="23839" y="47869"/>
                  <a:pt x="16431" y="66919"/>
                </a:cubicBezTo>
                <a:cubicBezTo>
                  <a:pt x="9023" y="85969"/>
                  <a:pt x="34423" y="110311"/>
                  <a:pt x="32306" y="114544"/>
                </a:cubicBezTo>
                <a:cubicBezTo>
                  <a:pt x="30189" y="118777"/>
                  <a:pt x="-12673" y="75386"/>
                  <a:pt x="3731" y="92319"/>
                </a:cubicBezTo>
                <a:cubicBezTo>
                  <a:pt x="20135" y="109252"/>
                  <a:pt x="118560" y="202915"/>
                  <a:pt x="130731" y="216144"/>
                </a:cubicBezTo>
                <a:cubicBezTo>
                  <a:pt x="142902" y="229373"/>
                  <a:pt x="92631" y="188627"/>
                  <a:pt x="76756" y="171694"/>
                </a:cubicBezTo>
                <a:cubicBezTo>
                  <a:pt x="60881" y="154761"/>
                  <a:pt x="47652" y="127773"/>
                  <a:pt x="35481" y="114544"/>
                </a:cubicBezTo>
                <a:cubicBezTo>
                  <a:pt x="23310" y="101315"/>
                  <a:pt x="-2619" y="108723"/>
                  <a:pt x="3731" y="92319"/>
                </a:cubicBezTo>
                <a:cubicBezTo>
                  <a:pt x="10081" y="75915"/>
                  <a:pt x="74639" y="4477"/>
                  <a:pt x="76756" y="24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D4E90270-5674-0DE4-1ED2-46C758336C75}"/>
              </a:ext>
            </a:extLst>
          </p:cNvPr>
          <p:cNvSpPr/>
          <p:nvPr/>
        </p:nvSpPr>
        <p:spPr>
          <a:xfrm>
            <a:off x="6184895" y="6603466"/>
            <a:ext cx="149233" cy="54554"/>
          </a:xfrm>
          <a:custGeom>
            <a:avLst/>
            <a:gdLst>
              <a:gd name="connsiteX0" fmla="*/ 149230 w 149233"/>
              <a:gd name="connsiteY0" fmla="*/ 25934 h 54554"/>
              <a:gd name="connsiteX1" fmla="*/ 63505 w 149233"/>
              <a:gd name="connsiteY1" fmla="*/ 534 h 54554"/>
              <a:gd name="connsiteX2" fmla="*/ 5 w 149233"/>
              <a:gd name="connsiteY2" fmla="*/ 54509 h 54554"/>
              <a:gd name="connsiteX3" fmla="*/ 66680 w 149233"/>
              <a:gd name="connsiteY3" fmla="*/ 10059 h 54554"/>
              <a:gd name="connsiteX4" fmla="*/ 149230 w 149233"/>
              <a:gd name="connsiteY4" fmla="*/ 25934 h 54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33" h="54554">
                <a:moveTo>
                  <a:pt x="149230" y="25934"/>
                </a:moveTo>
                <a:cubicBezTo>
                  <a:pt x="148701" y="24347"/>
                  <a:pt x="88376" y="-4228"/>
                  <a:pt x="63505" y="534"/>
                </a:cubicBezTo>
                <a:cubicBezTo>
                  <a:pt x="38634" y="5296"/>
                  <a:pt x="-524" y="52922"/>
                  <a:pt x="5" y="54509"/>
                </a:cubicBezTo>
                <a:cubicBezTo>
                  <a:pt x="534" y="56096"/>
                  <a:pt x="46043" y="15880"/>
                  <a:pt x="66680" y="10059"/>
                </a:cubicBezTo>
                <a:cubicBezTo>
                  <a:pt x="87317" y="4238"/>
                  <a:pt x="149759" y="27521"/>
                  <a:pt x="149230" y="259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85C226CC-52AE-4EBF-E9FA-41D04DA1CF06}"/>
              </a:ext>
            </a:extLst>
          </p:cNvPr>
          <p:cNvSpPr/>
          <p:nvPr/>
        </p:nvSpPr>
        <p:spPr>
          <a:xfrm>
            <a:off x="6267397" y="6632572"/>
            <a:ext cx="22314" cy="114313"/>
          </a:xfrm>
          <a:custGeom>
            <a:avLst/>
            <a:gdLst>
              <a:gd name="connsiteX0" fmla="*/ 53 w 22314"/>
              <a:gd name="connsiteY0" fmla="*/ 3 h 114313"/>
              <a:gd name="connsiteX1" fmla="*/ 15928 w 22314"/>
              <a:gd name="connsiteY1" fmla="*/ 76203 h 114313"/>
              <a:gd name="connsiteX2" fmla="*/ 12753 w 22314"/>
              <a:gd name="connsiteY2" fmla="*/ 114303 h 114313"/>
              <a:gd name="connsiteX3" fmla="*/ 22278 w 22314"/>
              <a:gd name="connsiteY3" fmla="*/ 73028 h 114313"/>
              <a:gd name="connsiteX4" fmla="*/ 53 w 22314"/>
              <a:gd name="connsiteY4" fmla="*/ 3 h 11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14" h="114313">
                <a:moveTo>
                  <a:pt x="53" y="3"/>
                </a:moveTo>
                <a:cubicBezTo>
                  <a:pt x="-1005" y="532"/>
                  <a:pt x="13811" y="57153"/>
                  <a:pt x="15928" y="76203"/>
                </a:cubicBezTo>
                <a:cubicBezTo>
                  <a:pt x="18045" y="95253"/>
                  <a:pt x="11695" y="114832"/>
                  <a:pt x="12753" y="114303"/>
                </a:cubicBezTo>
                <a:cubicBezTo>
                  <a:pt x="13811" y="113774"/>
                  <a:pt x="21220" y="89432"/>
                  <a:pt x="22278" y="73028"/>
                </a:cubicBezTo>
                <a:cubicBezTo>
                  <a:pt x="23336" y="56624"/>
                  <a:pt x="1111" y="-526"/>
                  <a:pt x="53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E99142AB-BAAB-463D-BF7D-6E2078DC03E8}"/>
              </a:ext>
            </a:extLst>
          </p:cNvPr>
          <p:cNvSpPr/>
          <p:nvPr/>
        </p:nvSpPr>
        <p:spPr>
          <a:xfrm>
            <a:off x="6229350" y="6651498"/>
            <a:ext cx="34224" cy="73596"/>
          </a:xfrm>
          <a:custGeom>
            <a:avLst/>
            <a:gdLst>
              <a:gd name="connsiteX0" fmla="*/ 0 w 34224"/>
              <a:gd name="connsiteY0" fmla="*/ 127 h 73596"/>
              <a:gd name="connsiteX1" fmla="*/ 31750 w 34224"/>
              <a:gd name="connsiteY1" fmla="*/ 54102 h 73596"/>
              <a:gd name="connsiteX2" fmla="*/ 31750 w 34224"/>
              <a:gd name="connsiteY2" fmla="*/ 73152 h 73596"/>
              <a:gd name="connsiteX3" fmla="*/ 0 w 34224"/>
              <a:gd name="connsiteY3" fmla="*/ 127 h 7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24" h="73596">
                <a:moveTo>
                  <a:pt x="0" y="127"/>
                </a:moveTo>
                <a:cubicBezTo>
                  <a:pt x="0" y="-3048"/>
                  <a:pt x="31750" y="54102"/>
                  <a:pt x="31750" y="54102"/>
                </a:cubicBezTo>
                <a:cubicBezTo>
                  <a:pt x="37042" y="66273"/>
                  <a:pt x="32279" y="75798"/>
                  <a:pt x="31750" y="73152"/>
                </a:cubicBezTo>
                <a:cubicBezTo>
                  <a:pt x="31221" y="70506"/>
                  <a:pt x="0" y="3302"/>
                  <a:pt x="0" y="12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7435CB24-9B7B-1CAD-111A-C4782CA76CA1}"/>
              </a:ext>
            </a:extLst>
          </p:cNvPr>
          <p:cNvSpPr/>
          <p:nvPr/>
        </p:nvSpPr>
        <p:spPr>
          <a:xfrm>
            <a:off x="7454764" y="7067521"/>
            <a:ext cx="98618" cy="531341"/>
          </a:xfrm>
          <a:custGeom>
            <a:avLst/>
            <a:gdLst>
              <a:gd name="connsiteX0" fmla="*/ 50936 w 98618"/>
              <a:gd name="connsiteY0" fmla="*/ 29 h 531341"/>
              <a:gd name="connsiteX1" fmla="*/ 50936 w 98618"/>
              <a:gd name="connsiteY1" fmla="*/ 238154 h 531341"/>
              <a:gd name="connsiteX2" fmla="*/ 98561 w 98618"/>
              <a:gd name="connsiteY2" fmla="*/ 320704 h 531341"/>
              <a:gd name="connsiteX3" fmla="*/ 60461 w 98618"/>
              <a:gd name="connsiteY3" fmla="*/ 282604 h 531341"/>
              <a:gd name="connsiteX4" fmla="*/ 50936 w 98618"/>
              <a:gd name="connsiteY4" fmla="*/ 381029 h 531341"/>
              <a:gd name="connsiteX5" fmla="*/ 54111 w 98618"/>
              <a:gd name="connsiteY5" fmla="*/ 530254 h 531341"/>
              <a:gd name="connsiteX6" fmla="*/ 57286 w 98618"/>
              <a:gd name="connsiteY6" fmla="*/ 435004 h 531341"/>
              <a:gd name="connsiteX7" fmla="*/ 136 w 98618"/>
              <a:gd name="connsiteY7" fmla="*/ 193704 h 531341"/>
              <a:gd name="connsiteX8" fmla="*/ 41411 w 98618"/>
              <a:gd name="connsiteY8" fmla="*/ 314354 h 531341"/>
              <a:gd name="connsiteX9" fmla="*/ 44586 w 98618"/>
              <a:gd name="connsiteY9" fmla="*/ 222279 h 531341"/>
              <a:gd name="connsiteX10" fmla="*/ 50936 w 98618"/>
              <a:gd name="connsiteY10" fmla="*/ 29 h 531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618" h="531341">
                <a:moveTo>
                  <a:pt x="50936" y="29"/>
                </a:moveTo>
                <a:cubicBezTo>
                  <a:pt x="51994" y="2675"/>
                  <a:pt x="42998" y="184708"/>
                  <a:pt x="50936" y="238154"/>
                </a:cubicBezTo>
                <a:cubicBezTo>
                  <a:pt x="58874" y="291600"/>
                  <a:pt x="96974" y="313296"/>
                  <a:pt x="98561" y="320704"/>
                </a:cubicBezTo>
                <a:cubicBezTo>
                  <a:pt x="100148" y="328112"/>
                  <a:pt x="68398" y="272550"/>
                  <a:pt x="60461" y="282604"/>
                </a:cubicBezTo>
                <a:cubicBezTo>
                  <a:pt x="52524" y="292658"/>
                  <a:pt x="51994" y="339754"/>
                  <a:pt x="50936" y="381029"/>
                </a:cubicBezTo>
                <a:cubicBezTo>
                  <a:pt x="49878" y="422304"/>
                  <a:pt x="53053" y="521258"/>
                  <a:pt x="54111" y="530254"/>
                </a:cubicBezTo>
                <a:cubicBezTo>
                  <a:pt x="55169" y="539250"/>
                  <a:pt x="66282" y="491096"/>
                  <a:pt x="57286" y="435004"/>
                </a:cubicBezTo>
                <a:cubicBezTo>
                  <a:pt x="48290" y="378912"/>
                  <a:pt x="2782" y="213812"/>
                  <a:pt x="136" y="193704"/>
                </a:cubicBezTo>
                <a:cubicBezTo>
                  <a:pt x="-2510" y="173596"/>
                  <a:pt x="34003" y="309592"/>
                  <a:pt x="41411" y="314354"/>
                </a:cubicBezTo>
                <a:cubicBezTo>
                  <a:pt x="48819" y="319117"/>
                  <a:pt x="42999" y="270962"/>
                  <a:pt x="44586" y="222279"/>
                </a:cubicBezTo>
                <a:cubicBezTo>
                  <a:pt x="46173" y="173596"/>
                  <a:pt x="49878" y="-2617"/>
                  <a:pt x="50936" y="2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6C936BAC-6D29-2189-AECC-D156ECA58154}"/>
              </a:ext>
            </a:extLst>
          </p:cNvPr>
          <p:cNvSpPr/>
          <p:nvPr/>
        </p:nvSpPr>
        <p:spPr>
          <a:xfrm>
            <a:off x="6724567" y="7054850"/>
            <a:ext cx="245917" cy="205001"/>
          </a:xfrm>
          <a:custGeom>
            <a:avLst/>
            <a:gdLst>
              <a:gd name="connsiteX0" fmla="*/ 83 w 245917"/>
              <a:gd name="connsiteY0" fmla="*/ 0 h 205001"/>
              <a:gd name="connsiteX1" fmla="*/ 142958 w 245917"/>
              <a:gd name="connsiteY1" fmla="*/ 120650 h 205001"/>
              <a:gd name="connsiteX2" fmla="*/ 155658 w 245917"/>
              <a:gd name="connsiteY2" fmla="*/ 111125 h 205001"/>
              <a:gd name="connsiteX3" fmla="*/ 244558 w 245917"/>
              <a:gd name="connsiteY3" fmla="*/ 203200 h 205001"/>
              <a:gd name="connsiteX4" fmla="*/ 206458 w 245917"/>
              <a:gd name="connsiteY4" fmla="*/ 168275 h 205001"/>
              <a:gd name="connsiteX5" fmla="*/ 165183 w 245917"/>
              <a:gd name="connsiteY5" fmla="*/ 120650 h 205001"/>
              <a:gd name="connsiteX6" fmla="*/ 83 w 245917"/>
              <a:gd name="connsiteY6" fmla="*/ 0 h 205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917" h="205001">
                <a:moveTo>
                  <a:pt x="83" y="0"/>
                </a:moveTo>
                <a:cubicBezTo>
                  <a:pt x="-3621" y="0"/>
                  <a:pt x="117029" y="102129"/>
                  <a:pt x="142958" y="120650"/>
                </a:cubicBezTo>
                <a:cubicBezTo>
                  <a:pt x="168887" y="139171"/>
                  <a:pt x="138725" y="97367"/>
                  <a:pt x="155658" y="111125"/>
                </a:cubicBezTo>
                <a:cubicBezTo>
                  <a:pt x="172591" y="124883"/>
                  <a:pt x="236091" y="193675"/>
                  <a:pt x="244558" y="203200"/>
                </a:cubicBezTo>
                <a:cubicBezTo>
                  <a:pt x="253025" y="212725"/>
                  <a:pt x="219687" y="182033"/>
                  <a:pt x="206458" y="168275"/>
                </a:cubicBezTo>
                <a:cubicBezTo>
                  <a:pt x="193229" y="154517"/>
                  <a:pt x="196404" y="146050"/>
                  <a:pt x="165183" y="120650"/>
                </a:cubicBezTo>
                <a:cubicBezTo>
                  <a:pt x="133962" y="95250"/>
                  <a:pt x="3787" y="0"/>
                  <a:pt x="8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839523A-C765-846D-8169-39ABF0F7FB60}"/>
              </a:ext>
            </a:extLst>
          </p:cNvPr>
          <p:cNvSpPr/>
          <p:nvPr/>
        </p:nvSpPr>
        <p:spPr>
          <a:xfrm>
            <a:off x="7483050" y="6800818"/>
            <a:ext cx="138070" cy="262109"/>
          </a:xfrm>
          <a:custGeom>
            <a:avLst/>
            <a:gdLst>
              <a:gd name="connsiteX0" fmla="*/ 73450 w 138070"/>
              <a:gd name="connsiteY0" fmla="*/ 32 h 262109"/>
              <a:gd name="connsiteX1" fmla="*/ 79800 w 138070"/>
              <a:gd name="connsiteY1" fmla="*/ 117507 h 262109"/>
              <a:gd name="connsiteX2" fmla="*/ 136950 w 138070"/>
              <a:gd name="connsiteY2" fmla="*/ 260382 h 262109"/>
              <a:gd name="connsiteX3" fmla="*/ 108375 w 138070"/>
              <a:gd name="connsiteY3" fmla="*/ 187357 h 262109"/>
              <a:gd name="connsiteX4" fmla="*/ 425 w 138070"/>
              <a:gd name="connsiteY4" fmla="*/ 50832 h 262109"/>
              <a:gd name="connsiteX5" fmla="*/ 70275 w 138070"/>
              <a:gd name="connsiteY5" fmla="*/ 104807 h 262109"/>
              <a:gd name="connsiteX6" fmla="*/ 73450 w 138070"/>
              <a:gd name="connsiteY6" fmla="*/ 32 h 26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070" h="262109">
                <a:moveTo>
                  <a:pt x="73450" y="32"/>
                </a:moveTo>
                <a:cubicBezTo>
                  <a:pt x="75038" y="2149"/>
                  <a:pt x="69217" y="74115"/>
                  <a:pt x="79800" y="117507"/>
                </a:cubicBezTo>
                <a:cubicBezTo>
                  <a:pt x="90383" y="160899"/>
                  <a:pt x="132188" y="248740"/>
                  <a:pt x="136950" y="260382"/>
                </a:cubicBezTo>
                <a:cubicBezTo>
                  <a:pt x="141712" y="272024"/>
                  <a:pt x="131129" y="222282"/>
                  <a:pt x="108375" y="187357"/>
                </a:cubicBezTo>
                <a:cubicBezTo>
                  <a:pt x="85621" y="152432"/>
                  <a:pt x="6775" y="64590"/>
                  <a:pt x="425" y="50832"/>
                </a:cubicBezTo>
                <a:cubicBezTo>
                  <a:pt x="-5925" y="37074"/>
                  <a:pt x="60750" y="110099"/>
                  <a:pt x="70275" y="104807"/>
                </a:cubicBezTo>
                <a:cubicBezTo>
                  <a:pt x="79800" y="99515"/>
                  <a:pt x="71862" y="-2085"/>
                  <a:pt x="73450" y="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2545C414-0561-51EF-A856-BE530AB7544E}"/>
              </a:ext>
            </a:extLst>
          </p:cNvPr>
          <p:cNvSpPr/>
          <p:nvPr/>
        </p:nvSpPr>
        <p:spPr>
          <a:xfrm>
            <a:off x="7806891" y="6923790"/>
            <a:ext cx="154016" cy="228217"/>
          </a:xfrm>
          <a:custGeom>
            <a:avLst/>
            <a:gdLst>
              <a:gd name="connsiteX0" fmla="*/ 434 w 154016"/>
              <a:gd name="connsiteY0" fmla="*/ 885 h 228217"/>
              <a:gd name="connsiteX1" fmla="*/ 149659 w 154016"/>
              <a:gd name="connsiteY1" fmla="*/ 223135 h 228217"/>
              <a:gd name="connsiteX2" fmla="*/ 105209 w 154016"/>
              <a:gd name="connsiteY2" fmla="*/ 146935 h 228217"/>
              <a:gd name="connsiteX3" fmla="*/ 434 w 154016"/>
              <a:gd name="connsiteY3" fmla="*/ 885 h 228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016" h="228217">
                <a:moveTo>
                  <a:pt x="434" y="885"/>
                </a:moveTo>
                <a:cubicBezTo>
                  <a:pt x="7842" y="13585"/>
                  <a:pt x="132196" y="198793"/>
                  <a:pt x="149659" y="223135"/>
                </a:cubicBezTo>
                <a:cubicBezTo>
                  <a:pt x="167122" y="247477"/>
                  <a:pt x="127963" y="178156"/>
                  <a:pt x="105209" y="146935"/>
                </a:cubicBezTo>
                <a:cubicBezTo>
                  <a:pt x="82455" y="115714"/>
                  <a:pt x="-6974" y="-11815"/>
                  <a:pt x="434" y="8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F83641F0-7892-202B-B66D-843A21387333}"/>
              </a:ext>
            </a:extLst>
          </p:cNvPr>
          <p:cNvSpPr/>
          <p:nvPr/>
        </p:nvSpPr>
        <p:spPr>
          <a:xfrm>
            <a:off x="7632645" y="7131048"/>
            <a:ext cx="195862" cy="247655"/>
          </a:xfrm>
          <a:custGeom>
            <a:avLst/>
            <a:gdLst>
              <a:gd name="connsiteX0" fmla="*/ 55 w 195862"/>
              <a:gd name="connsiteY0" fmla="*/ 2 h 247655"/>
              <a:gd name="connsiteX1" fmla="*/ 161980 w 195862"/>
              <a:gd name="connsiteY1" fmla="*/ 139702 h 247655"/>
              <a:gd name="connsiteX2" fmla="*/ 187380 w 195862"/>
              <a:gd name="connsiteY2" fmla="*/ 247652 h 247655"/>
              <a:gd name="connsiteX3" fmla="*/ 181030 w 195862"/>
              <a:gd name="connsiteY3" fmla="*/ 142877 h 247655"/>
              <a:gd name="connsiteX4" fmla="*/ 55 w 195862"/>
              <a:gd name="connsiteY4" fmla="*/ 2 h 24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862" h="247655">
                <a:moveTo>
                  <a:pt x="55" y="2"/>
                </a:moveTo>
                <a:cubicBezTo>
                  <a:pt x="-3120" y="-527"/>
                  <a:pt x="130759" y="98427"/>
                  <a:pt x="161980" y="139702"/>
                </a:cubicBezTo>
                <a:cubicBezTo>
                  <a:pt x="193201" y="180977"/>
                  <a:pt x="184205" y="247123"/>
                  <a:pt x="187380" y="247652"/>
                </a:cubicBezTo>
                <a:cubicBezTo>
                  <a:pt x="190555" y="248181"/>
                  <a:pt x="208017" y="180977"/>
                  <a:pt x="181030" y="142877"/>
                </a:cubicBezTo>
                <a:cubicBezTo>
                  <a:pt x="154043" y="104777"/>
                  <a:pt x="3230" y="531"/>
                  <a:pt x="55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BE2CB5D1-8FAC-ABCF-2AD9-BF1445DB0602}"/>
              </a:ext>
            </a:extLst>
          </p:cNvPr>
          <p:cNvSpPr/>
          <p:nvPr/>
        </p:nvSpPr>
        <p:spPr>
          <a:xfrm>
            <a:off x="7603044" y="7451030"/>
            <a:ext cx="274377" cy="125911"/>
          </a:xfrm>
          <a:custGeom>
            <a:avLst/>
            <a:gdLst>
              <a:gd name="connsiteX0" fmla="*/ 1081 w 274377"/>
              <a:gd name="connsiteY0" fmla="*/ 118170 h 125911"/>
              <a:gd name="connsiteX1" fmla="*/ 124906 w 274377"/>
              <a:gd name="connsiteY1" fmla="*/ 124520 h 125911"/>
              <a:gd name="connsiteX2" fmla="*/ 204281 w 274377"/>
              <a:gd name="connsiteY2" fmla="*/ 95945 h 125911"/>
              <a:gd name="connsiteX3" fmla="*/ 274131 w 274377"/>
              <a:gd name="connsiteY3" fmla="*/ 695 h 125911"/>
              <a:gd name="connsiteX4" fmla="*/ 226506 w 274377"/>
              <a:gd name="connsiteY4" fmla="*/ 54670 h 125911"/>
              <a:gd name="connsiteX5" fmla="*/ 201106 w 274377"/>
              <a:gd name="connsiteY5" fmla="*/ 89595 h 125911"/>
              <a:gd name="connsiteX6" fmla="*/ 1081 w 274377"/>
              <a:gd name="connsiteY6" fmla="*/ 118170 h 12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4377" h="125911">
                <a:moveTo>
                  <a:pt x="1081" y="118170"/>
                </a:moveTo>
                <a:cubicBezTo>
                  <a:pt x="-11619" y="123991"/>
                  <a:pt x="91039" y="128224"/>
                  <a:pt x="124906" y="124520"/>
                </a:cubicBezTo>
                <a:cubicBezTo>
                  <a:pt x="158773" y="120816"/>
                  <a:pt x="179410" y="116582"/>
                  <a:pt x="204281" y="95945"/>
                </a:cubicBezTo>
                <a:cubicBezTo>
                  <a:pt x="229152" y="75308"/>
                  <a:pt x="270427" y="7574"/>
                  <a:pt x="274131" y="695"/>
                </a:cubicBezTo>
                <a:cubicBezTo>
                  <a:pt x="277835" y="-6184"/>
                  <a:pt x="238677" y="39853"/>
                  <a:pt x="226506" y="54670"/>
                </a:cubicBezTo>
                <a:cubicBezTo>
                  <a:pt x="214335" y="69487"/>
                  <a:pt x="238148" y="78483"/>
                  <a:pt x="201106" y="89595"/>
                </a:cubicBezTo>
                <a:cubicBezTo>
                  <a:pt x="164064" y="100707"/>
                  <a:pt x="13781" y="112349"/>
                  <a:pt x="1081" y="1181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4223DB6E-B358-C90F-5B9A-46C1DB77BFDF}"/>
              </a:ext>
            </a:extLst>
          </p:cNvPr>
          <p:cNvSpPr/>
          <p:nvPr/>
        </p:nvSpPr>
        <p:spPr>
          <a:xfrm>
            <a:off x="7029279" y="7264306"/>
            <a:ext cx="763180" cy="593690"/>
          </a:xfrm>
          <a:custGeom>
            <a:avLst/>
            <a:gdLst>
              <a:gd name="connsiteX0" fmla="*/ 171 w 763180"/>
              <a:gd name="connsiteY0" fmla="*/ 94 h 593690"/>
              <a:gd name="connsiteX1" fmla="*/ 171621 w 763180"/>
              <a:gd name="connsiteY1" fmla="*/ 206469 h 593690"/>
              <a:gd name="connsiteX2" fmla="*/ 197021 w 763180"/>
              <a:gd name="connsiteY2" fmla="*/ 209644 h 593690"/>
              <a:gd name="connsiteX3" fmla="*/ 362121 w 763180"/>
              <a:gd name="connsiteY3" fmla="*/ 352519 h 593690"/>
              <a:gd name="connsiteX4" fmla="*/ 324021 w 763180"/>
              <a:gd name="connsiteY4" fmla="*/ 320769 h 593690"/>
              <a:gd name="connsiteX5" fmla="*/ 485946 w 763180"/>
              <a:gd name="connsiteY5" fmla="*/ 419194 h 593690"/>
              <a:gd name="connsiteX6" fmla="*/ 482771 w 763180"/>
              <a:gd name="connsiteY6" fmla="*/ 403319 h 593690"/>
              <a:gd name="connsiteX7" fmla="*/ 755821 w 763180"/>
              <a:gd name="connsiteY7" fmla="*/ 587469 h 593690"/>
              <a:gd name="connsiteX8" fmla="*/ 670096 w 763180"/>
              <a:gd name="connsiteY8" fmla="*/ 543019 h 593690"/>
              <a:gd name="connsiteX9" fmla="*/ 508171 w 763180"/>
              <a:gd name="connsiteY9" fmla="*/ 469994 h 593690"/>
              <a:gd name="connsiteX10" fmla="*/ 504996 w 763180"/>
              <a:gd name="connsiteY10" fmla="*/ 454119 h 593690"/>
              <a:gd name="connsiteX11" fmla="*/ 324021 w 763180"/>
              <a:gd name="connsiteY11" fmla="*/ 320769 h 593690"/>
              <a:gd name="connsiteX12" fmla="*/ 206546 w 763180"/>
              <a:gd name="connsiteY12" fmla="*/ 235044 h 593690"/>
              <a:gd name="connsiteX13" fmla="*/ 171 w 763180"/>
              <a:gd name="connsiteY13" fmla="*/ 94 h 59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63180" h="593690">
                <a:moveTo>
                  <a:pt x="171" y="94"/>
                </a:moveTo>
                <a:cubicBezTo>
                  <a:pt x="-5650" y="-4668"/>
                  <a:pt x="138813" y="171544"/>
                  <a:pt x="171621" y="206469"/>
                </a:cubicBezTo>
                <a:cubicBezTo>
                  <a:pt x="204429" y="241394"/>
                  <a:pt x="165271" y="185302"/>
                  <a:pt x="197021" y="209644"/>
                </a:cubicBezTo>
                <a:cubicBezTo>
                  <a:pt x="228771" y="233986"/>
                  <a:pt x="340954" y="333998"/>
                  <a:pt x="362121" y="352519"/>
                </a:cubicBezTo>
                <a:cubicBezTo>
                  <a:pt x="383288" y="371040"/>
                  <a:pt x="303384" y="309657"/>
                  <a:pt x="324021" y="320769"/>
                </a:cubicBezTo>
                <a:cubicBezTo>
                  <a:pt x="344658" y="331881"/>
                  <a:pt x="459488" y="405436"/>
                  <a:pt x="485946" y="419194"/>
                </a:cubicBezTo>
                <a:cubicBezTo>
                  <a:pt x="512404" y="432952"/>
                  <a:pt x="437792" y="375273"/>
                  <a:pt x="482771" y="403319"/>
                </a:cubicBezTo>
                <a:cubicBezTo>
                  <a:pt x="527750" y="431365"/>
                  <a:pt x="724600" y="564186"/>
                  <a:pt x="755821" y="587469"/>
                </a:cubicBezTo>
                <a:cubicBezTo>
                  <a:pt x="787042" y="610752"/>
                  <a:pt x="711371" y="562598"/>
                  <a:pt x="670096" y="543019"/>
                </a:cubicBezTo>
                <a:cubicBezTo>
                  <a:pt x="628821" y="523440"/>
                  <a:pt x="535688" y="484811"/>
                  <a:pt x="508171" y="469994"/>
                </a:cubicBezTo>
                <a:cubicBezTo>
                  <a:pt x="480654" y="455177"/>
                  <a:pt x="535688" y="478990"/>
                  <a:pt x="504996" y="454119"/>
                </a:cubicBezTo>
                <a:cubicBezTo>
                  <a:pt x="474304" y="429248"/>
                  <a:pt x="324021" y="320769"/>
                  <a:pt x="324021" y="320769"/>
                </a:cubicBezTo>
                <a:cubicBezTo>
                  <a:pt x="274280" y="284257"/>
                  <a:pt x="262109" y="290077"/>
                  <a:pt x="206546" y="235044"/>
                </a:cubicBezTo>
                <a:cubicBezTo>
                  <a:pt x="150984" y="180011"/>
                  <a:pt x="5992" y="4856"/>
                  <a:pt x="171" y="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6F0FADD2-79DF-A5C9-9FD1-DBB15CC1A0EC}"/>
              </a:ext>
            </a:extLst>
          </p:cNvPr>
          <p:cNvSpPr/>
          <p:nvPr/>
        </p:nvSpPr>
        <p:spPr>
          <a:xfrm>
            <a:off x="6883388" y="6870697"/>
            <a:ext cx="23826" cy="155582"/>
          </a:xfrm>
          <a:custGeom>
            <a:avLst/>
            <a:gdLst>
              <a:gd name="connsiteX0" fmla="*/ 19062 w 23826"/>
              <a:gd name="connsiteY0" fmla="*/ 3 h 155582"/>
              <a:gd name="connsiteX1" fmla="*/ 19062 w 23826"/>
              <a:gd name="connsiteY1" fmla="*/ 88903 h 155582"/>
              <a:gd name="connsiteX2" fmla="*/ 12 w 23826"/>
              <a:gd name="connsiteY2" fmla="*/ 155578 h 155582"/>
              <a:gd name="connsiteX3" fmla="*/ 22237 w 23826"/>
              <a:gd name="connsiteY3" fmla="*/ 92078 h 155582"/>
              <a:gd name="connsiteX4" fmla="*/ 19062 w 23826"/>
              <a:gd name="connsiteY4" fmla="*/ 3 h 1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26" h="155582">
                <a:moveTo>
                  <a:pt x="19062" y="3"/>
                </a:moveTo>
                <a:cubicBezTo>
                  <a:pt x="18533" y="-526"/>
                  <a:pt x="22237" y="62974"/>
                  <a:pt x="19062" y="88903"/>
                </a:cubicBezTo>
                <a:cubicBezTo>
                  <a:pt x="15887" y="114832"/>
                  <a:pt x="-517" y="155049"/>
                  <a:pt x="12" y="155578"/>
                </a:cubicBezTo>
                <a:cubicBezTo>
                  <a:pt x="541" y="156107"/>
                  <a:pt x="17475" y="111657"/>
                  <a:pt x="22237" y="92078"/>
                </a:cubicBezTo>
                <a:cubicBezTo>
                  <a:pt x="26999" y="72499"/>
                  <a:pt x="19591" y="532"/>
                  <a:pt x="19062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D6EA14EF-946E-95A7-DBEE-FE595701947C}"/>
              </a:ext>
            </a:extLst>
          </p:cNvPr>
          <p:cNvSpPr/>
          <p:nvPr/>
        </p:nvSpPr>
        <p:spPr>
          <a:xfrm>
            <a:off x="6929430" y="6835684"/>
            <a:ext cx="125672" cy="367082"/>
          </a:xfrm>
          <a:custGeom>
            <a:avLst/>
            <a:gdLst>
              <a:gd name="connsiteX0" fmla="*/ 125420 w 125672"/>
              <a:gd name="connsiteY0" fmla="*/ 91 h 367082"/>
              <a:gd name="connsiteX1" fmla="*/ 65095 w 125672"/>
              <a:gd name="connsiteY1" fmla="*/ 133441 h 367082"/>
              <a:gd name="connsiteX2" fmla="*/ 39695 w 125672"/>
              <a:gd name="connsiteY2" fmla="*/ 263616 h 367082"/>
              <a:gd name="connsiteX3" fmla="*/ 4770 w 125672"/>
              <a:gd name="connsiteY3" fmla="*/ 365216 h 367082"/>
              <a:gd name="connsiteX4" fmla="*/ 4770 w 125672"/>
              <a:gd name="connsiteY4" fmla="*/ 308066 h 367082"/>
              <a:gd name="connsiteX5" fmla="*/ 46045 w 125672"/>
              <a:gd name="connsiteY5" fmla="*/ 60416 h 367082"/>
              <a:gd name="connsiteX6" fmla="*/ 39695 w 125672"/>
              <a:gd name="connsiteY6" fmla="*/ 111216 h 367082"/>
              <a:gd name="connsiteX7" fmla="*/ 125420 w 125672"/>
              <a:gd name="connsiteY7" fmla="*/ 91 h 36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672" h="367082">
                <a:moveTo>
                  <a:pt x="125420" y="91"/>
                </a:moveTo>
                <a:cubicBezTo>
                  <a:pt x="129653" y="3795"/>
                  <a:pt x="79382" y="89520"/>
                  <a:pt x="65095" y="133441"/>
                </a:cubicBezTo>
                <a:cubicBezTo>
                  <a:pt x="50808" y="177362"/>
                  <a:pt x="49749" y="224987"/>
                  <a:pt x="39695" y="263616"/>
                </a:cubicBezTo>
                <a:cubicBezTo>
                  <a:pt x="29641" y="302245"/>
                  <a:pt x="10591" y="357808"/>
                  <a:pt x="4770" y="365216"/>
                </a:cubicBezTo>
                <a:cubicBezTo>
                  <a:pt x="-1051" y="372624"/>
                  <a:pt x="-2109" y="358866"/>
                  <a:pt x="4770" y="308066"/>
                </a:cubicBezTo>
                <a:cubicBezTo>
                  <a:pt x="11649" y="257266"/>
                  <a:pt x="40224" y="93224"/>
                  <a:pt x="46045" y="60416"/>
                </a:cubicBezTo>
                <a:cubicBezTo>
                  <a:pt x="51866" y="27608"/>
                  <a:pt x="31757" y="115979"/>
                  <a:pt x="39695" y="111216"/>
                </a:cubicBezTo>
                <a:cubicBezTo>
                  <a:pt x="47632" y="106454"/>
                  <a:pt x="121187" y="-3613"/>
                  <a:pt x="125420" y="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1676C0C7-54D6-0115-2CF2-80F3CE116061}"/>
              </a:ext>
            </a:extLst>
          </p:cNvPr>
          <p:cNvSpPr/>
          <p:nvPr/>
        </p:nvSpPr>
        <p:spPr>
          <a:xfrm>
            <a:off x="7332604" y="7083425"/>
            <a:ext cx="52455" cy="233499"/>
          </a:xfrm>
          <a:custGeom>
            <a:avLst/>
            <a:gdLst>
              <a:gd name="connsiteX0" fmla="*/ 17521 w 52455"/>
              <a:gd name="connsiteY0" fmla="*/ 0 h 233499"/>
              <a:gd name="connsiteX1" fmla="*/ 20696 w 52455"/>
              <a:gd name="connsiteY1" fmla="*/ 136525 h 233499"/>
              <a:gd name="connsiteX2" fmla="*/ 52446 w 52455"/>
              <a:gd name="connsiteY2" fmla="*/ 231775 h 233499"/>
              <a:gd name="connsiteX3" fmla="*/ 23871 w 52455"/>
              <a:gd name="connsiteY3" fmla="*/ 190500 h 233499"/>
              <a:gd name="connsiteX4" fmla="*/ 1646 w 52455"/>
              <a:gd name="connsiteY4" fmla="*/ 98425 h 233499"/>
              <a:gd name="connsiteX5" fmla="*/ 1646 w 52455"/>
              <a:gd name="connsiteY5" fmla="*/ 127000 h 233499"/>
              <a:gd name="connsiteX6" fmla="*/ 17521 w 52455"/>
              <a:gd name="connsiteY6" fmla="*/ 0 h 23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55" h="233499">
                <a:moveTo>
                  <a:pt x="17521" y="0"/>
                </a:moveTo>
                <a:cubicBezTo>
                  <a:pt x="16198" y="48948"/>
                  <a:pt x="14875" y="97896"/>
                  <a:pt x="20696" y="136525"/>
                </a:cubicBezTo>
                <a:cubicBezTo>
                  <a:pt x="26517" y="175154"/>
                  <a:pt x="51917" y="222779"/>
                  <a:pt x="52446" y="231775"/>
                </a:cubicBezTo>
                <a:cubicBezTo>
                  <a:pt x="52975" y="240771"/>
                  <a:pt x="32338" y="212725"/>
                  <a:pt x="23871" y="190500"/>
                </a:cubicBezTo>
                <a:cubicBezTo>
                  <a:pt x="15404" y="168275"/>
                  <a:pt x="5350" y="109008"/>
                  <a:pt x="1646" y="98425"/>
                </a:cubicBezTo>
                <a:cubicBezTo>
                  <a:pt x="-2058" y="87842"/>
                  <a:pt x="1646" y="127000"/>
                  <a:pt x="1646" y="127000"/>
                </a:cubicBezTo>
                <a:lnTo>
                  <a:pt x="17521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5212618D-6EB9-3900-1E0D-79224B635C3B}"/>
              </a:ext>
            </a:extLst>
          </p:cNvPr>
          <p:cNvSpPr/>
          <p:nvPr/>
        </p:nvSpPr>
        <p:spPr>
          <a:xfrm>
            <a:off x="7385606" y="6823050"/>
            <a:ext cx="78851" cy="99090"/>
          </a:xfrm>
          <a:custGeom>
            <a:avLst/>
            <a:gdLst>
              <a:gd name="connsiteX0" fmla="*/ 12144 w 78851"/>
              <a:gd name="connsiteY0" fmla="*/ 25 h 99090"/>
              <a:gd name="connsiteX1" fmla="*/ 12144 w 78851"/>
              <a:gd name="connsiteY1" fmla="*/ 85750 h 99090"/>
              <a:gd name="connsiteX2" fmla="*/ 78819 w 78851"/>
              <a:gd name="connsiteY2" fmla="*/ 92100 h 99090"/>
              <a:gd name="connsiteX3" fmla="*/ 2619 w 78851"/>
              <a:gd name="connsiteY3" fmla="*/ 95275 h 99090"/>
              <a:gd name="connsiteX4" fmla="*/ 12144 w 78851"/>
              <a:gd name="connsiteY4" fmla="*/ 25 h 9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851" h="99090">
                <a:moveTo>
                  <a:pt x="12144" y="25"/>
                </a:moveTo>
                <a:cubicBezTo>
                  <a:pt x="13731" y="-1562"/>
                  <a:pt x="1032" y="70404"/>
                  <a:pt x="12144" y="85750"/>
                </a:cubicBezTo>
                <a:cubicBezTo>
                  <a:pt x="23256" y="101096"/>
                  <a:pt x="80406" y="90513"/>
                  <a:pt x="78819" y="92100"/>
                </a:cubicBezTo>
                <a:cubicBezTo>
                  <a:pt x="77232" y="93687"/>
                  <a:pt x="11615" y="104800"/>
                  <a:pt x="2619" y="95275"/>
                </a:cubicBezTo>
                <a:cubicBezTo>
                  <a:pt x="-6377" y="85750"/>
                  <a:pt x="10557" y="1612"/>
                  <a:pt x="12144" y="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331F9EBC-391B-5659-91E0-F4273B2797EA}"/>
              </a:ext>
            </a:extLst>
          </p:cNvPr>
          <p:cNvSpPr/>
          <p:nvPr/>
        </p:nvSpPr>
        <p:spPr>
          <a:xfrm>
            <a:off x="6797603" y="7007044"/>
            <a:ext cx="298563" cy="346283"/>
          </a:xfrm>
          <a:custGeom>
            <a:avLst/>
            <a:gdLst>
              <a:gd name="connsiteX0" fmla="*/ 72 w 298563"/>
              <a:gd name="connsiteY0" fmla="*/ 181 h 346283"/>
              <a:gd name="connsiteX1" fmla="*/ 152472 w 298563"/>
              <a:gd name="connsiteY1" fmla="*/ 174806 h 346283"/>
              <a:gd name="connsiteX2" fmla="*/ 149297 w 298563"/>
              <a:gd name="connsiteY2" fmla="*/ 146231 h 346283"/>
              <a:gd name="connsiteX3" fmla="*/ 219147 w 298563"/>
              <a:gd name="connsiteY3" fmla="*/ 247831 h 346283"/>
              <a:gd name="connsiteX4" fmla="*/ 298522 w 298563"/>
              <a:gd name="connsiteY4" fmla="*/ 346256 h 346283"/>
              <a:gd name="connsiteX5" fmla="*/ 228672 w 298563"/>
              <a:gd name="connsiteY5" fmla="*/ 238306 h 346283"/>
              <a:gd name="connsiteX6" fmla="*/ 133422 w 298563"/>
              <a:gd name="connsiteY6" fmla="*/ 143056 h 346283"/>
              <a:gd name="connsiteX7" fmla="*/ 72 w 298563"/>
              <a:gd name="connsiteY7" fmla="*/ 181 h 34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563" h="346283">
                <a:moveTo>
                  <a:pt x="72" y="181"/>
                </a:moveTo>
                <a:cubicBezTo>
                  <a:pt x="3247" y="5473"/>
                  <a:pt x="127601" y="150464"/>
                  <a:pt x="152472" y="174806"/>
                </a:cubicBezTo>
                <a:cubicBezTo>
                  <a:pt x="177343" y="199148"/>
                  <a:pt x="138184" y="134060"/>
                  <a:pt x="149297" y="146231"/>
                </a:cubicBezTo>
                <a:cubicBezTo>
                  <a:pt x="160410" y="158402"/>
                  <a:pt x="194276" y="214494"/>
                  <a:pt x="219147" y="247831"/>
                </a:cubicBezTo>
                <a:cubicBezTo>
                  <a:pt x="244018" y="281168"/>
                  <a:pt x="296935" y="347843"/>
                  <a:pt x="298522" y="346256"/>
                </a:cubicBezTo>
                <a:cubicBezTo>
                  <a:pt x="300109" y="344669"/>
                  <a:pt x="256189" y="272173"/>
                  <a:pt x="228672" y="238306"/>
                </a:cubicBezTo>
                <a:cubicBezTo>
                  <a:pt x="201155" y="204439"/>
                  <a:pt x="168347" y="179568"/>
                  <a:pt x="133422" y="143056"/>
                </a:cubicBezTo>
                <a:cubicBezTo>
                  <a:pt x="98497" y="106544"/>
                  <a:pt x="-3103" y="-5111"/>
                  <a:pt x="72" y="1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2EDE88DD-9F22-2EE1-9B7E-34719538CAAC}"/>
              </a:ext>
            </a:extLst>
          </p:cNvPr>
          <p:cNvSpPr/>
          <p:nvPr/>
        </p:nvSpPr>
        <p:spPr>
          <a:xfrm>
            <a:off x="6973001" y="7267415"/>
            <a:ext cx="320619" cy="296786"/>
          </a:xfrm>
          <a:custGeom>
            <a:avLst/>
            <a:gdLst>
              <a:gd name="connsiteX0" fmla="*/ 2474 w 320619"/>
              <a:gd name="connsiteY0" fmla="*/ 3335 h 296786"/>
              <a:gd name="connsiteX1" fmla="*/ 307274 w 320619"/>
              <a:gd name="connsiteY1" fmla="*/ 285910 h 296786"/>
              <a:gd name="connsiteX2" fmla="*/ 256474 w 320619"/>
              <a:gd name="connsiteY2" fmla="*/ 228760 h 296786"/>
              <a:gd name="connsiteX3" fmla="*/ 167574 w 320619"/>
              <a:gd name="connsiteY3" fmla="*/ 136685 h 296786"/>
              <a:gd name="connsiteX4" fmla="*/ 2474 w 320619"/>
              <a:gd name="connsiteY4" fmla="*/ 3335 h 2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19" h="296786">
                <a:moveTo>
                  <a:pt x="2474" y="3335"/>
                </a:moveTo>
                <a:cubicBezTo>
                  <a:pt x="25757" y="28206"/>
                  <a:pt x="264941" y="248339"/>
                  <a:pt x="307274" y="285910"/>
                </a:cubicBezTo>
                <a:cubicBezTo>
                  <a:pt x="349607" y="323481"/>
                  <a:pt x="279757" y="253631"/>
                  <a:pt x="256474" y="228760"/>
                </a:cubicBezTo>
                <a:cubicBezTo>
                  <a:pt x="233191" y="203889"/>
                  <a:pt x="208320" y="173727"/>
                  <a:pt x="167574" y="136685"/>
                </a:cubicBezTo>
                <a:cubicBezTo>
                  <a:pt x="126828" y="99643"/>
                  <a:pt x="-20809" y="-21536"/>
                  <a:pt x="2474" y="33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7D91E0D-98EA-23CA-9832-82965FEC6570}"/>
              </a:ext>
            </a:extLst>
          </p:cNvPr>
          <p:cNvSpPr/>
          <p:nvPr/>
        </p:nvSpPr>
        <p:spPr>
          <a:xfrm>
            <a:off x="7359627" y="6569072"/>
            <a:ext cx="31862" cy="136535"/>
          </a:xfrm>
          <a:custGeom>
            <a:avLst/>
            <a:gdLst>
              <a:gd name="connsiteX0" fmla="*/ 9548 w 31862"/>
              <a:gd name="connsiteY0" fmla="*/ 3 h 136535"/>
              <a:gd name="connsiteX1" fmla="*/ 9548 w 31862"/>
              <a:gd name="connsiteY1" fmla="*/ 85728 h 136535"/>
              <a:gd name="connsiteX2" fmla="*/ 31773 w 31862"/>
              <a:gd name="connsiteY2" fmla="*/ 136528 h 136535"/>
              <a:gd name="connsiteX3" fmla="*/ 23 w 31862"/>
              <a:gd name="connsiteY3" fmla="*/ 82553 h 136535"/>
              <a:gd name="connsiteX4" fmla="*/ 9548 w 31862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62" h="136535">
                <a:moveTo>
                  <a:pt x="9548" y="3"/>
                </a:moveTo>
                <a:cubicBezTo>
                  <a:pt x="11135" y="532"/>
                  <a:pt x="5844" y="62974"/>
                  <a:pt x="9548" y="85728"/>
                </a:cubicBezTo>
                <a:cubicBezTo>
                  <a:pt x="13252" y="108482"/>
                  <a:pt x="33360" y="137057"/>
                  <a:pt x="31773" y="136528"/>
                </a:cubicBezTo>
                <a:cubicBezTo>
                  <a:pt x="30186" y="135999"/>
                  <a:pt x="552" y="103190"/>
                  <a:pt x="23" y="82553"/>
                </a:cubicBezTo>
                <a:cubicBezTo>
                  <a:pt x="-506" y="61916"/>
                  <a:pt x="7961" y="-526"/>
                  <a:pt x="9548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6D46807-E9E8-3481-878F-9687ACF37276}"/>
              </a:ext>
            </a:extLst>
          </p:cNvPr>
          <p:cNvSpPr/>
          <p:nvPr/>
        </p:nvSpPr>
        <p:spPr>
          <a:xfrm>
            <a:off x="7419484" y="6553163"/>
            <a:ext cx="76915" cy="269916"/>
          </a:xfrm>
          <a:custGeom>
            <a:avLst/>
            <a:gdLst>
              <a:gd name="connsiteX0" fmla="*/ 35416 w 76915"/>
              <a:gd name="connsiteY0" fmla="*/ 37 h 269916"/>
              <a:gd name="connsiteX1" fmla="*/ 491 w 76915"/>
              <a:gd name="connsiteY1" fmla="*/ 120687 h 269916"/>
              <a:gd name="connsiteX2" fmla="*/ 67166 w 76915"/>
              <a:gd name="connsiteY2" fmla="*/ 203237 h 269916"/>
              <a:gd name="connsiteX3" fmla="*/ 67166 w 76915"/>
              <a:gd name="connsiteY3" fmla="*/ 269912 h 269916"/>
              <a:gd name="connsiteX4" fmla="*/ 73516 w 76915"/>
              <a:gd name="connsiteY4" fmla="*/ 200062 h 269916"/>
              <a:gd name="connsiteX5" fmla="*/ 6841 w 76915"/>
              <a:gd name="connsiteY5" fmla="*/ 133387 h 269916"/>
              <a:gd name="connsiteX6" fmla="*/ 35416 w 76915"/>
              <a:gd name="connsiteY6" fmla="*/ 37 h 269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915" h="269916">
                <a:moveTo>
                  <a:pt x="35416" y="37"/>
                </a:moveTo>
                <a:cubicBezTo>
                  <a:pt x="34358" y="-2080"/>
                  <a:pt x="-4801" y="86820"/>
                  <a:pt x="491" y="120687"/>
                </a:cubicBezTo>
                <a:cubicBezTo>
                  <a:pt x="5783" y="154554"/>
                  <a:pt x="56054" y="178366"/>
                  <a:pt x="67166" y="203237"/>
                </a:cubicBezTo>
                <a:cubicBezTo>
                  <a:pt x="78278" y="228108"/>
                  <a:pt x="66108" y="270441"/>
                  <a:pt x="67166" y="269912"/>
                </a:cubicBezTo>
                <a:cubicBezTo>
                  <a:pt x="68224" y="269383"/>
                  <a:pt x="83570" y="222816"/>
                  <a:pt x="73516" y="200062"/>
                </a:cubicBezTo>
                <a:cubicBezTo>
                  <a:pt x="63462" y="177308"/>
                  <a:pt x="13191" y="162491"/>
                  <a:pt x="6841" y="133387"/>
                </a:cubicBezTo>
                <a:cubicBezTo>
                  <a:pt x="491" y="104283"/>
                  <a:pt x="36474" y="2154"/>
                  <a:pt x="35416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4FFB7337-1D79-407E-275C-F4479C4DBE67}"/>
              </a:ext>
            </a:extLst>
          </p:cNvPr>
          <p:cNvSpPr/>
          <p:nvPr/>
        </p:nvSpPr>
        <p:spPr>
          <a:xfrm>
            <a:off x="7654796" y="6959557"/>
            <a:ext cx="158854" cy="120822"/>
          </a:xfrm>
          <a:custGeom>
            <a:avLst/>
            <a:gdLst>
              <a:gd name="connsiteX0" fmla="*/ 85854 w 158854"/>
              <a:gd name="connsiteY0" fmla="*/ 43 h 120822"/>
              <a:gd name="connsiteX1" fmla="*/ 111254 w 158854"/>
              <a:gd name="connsiteY1" fmla="*/ 60368 h 120822"/>
              <a:gd name="connsiteX2" fmla="*/ 129 w 158854"/>
              <a:gd name="connsiteY2" fmla="*/ 120693 h 120822"/>
              <a:gd name="connsiteX3" fmla="*/ 136654 w 158854"/>
              <a:gd name="connsiteY3" fmla="*/ 76243 h 120822"/>
              <a:gd name="connsiteX4" fmla="*/ 152529 w 158854"/>
              <a:gd name="connsiteY4" fmla="*/ 69893 h 120822"/>
              <a:gd name="connsiteX5" fmla="*/ 85854 w 158854"/>
              <a:gd name="connsiteY5" fmla="*/ 43 h 12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54" h="120822">
                <a:moveTo>
                  <a:pt x="85854" y="43"/>
                </a:moveTo>
                <a:cubicBezTo>
                  <a:pt x="78975" y="-1544"/>
                  <a:pt x="125541" y="40260"/>
                  <a:pt x="111254" y="60368"/>
                </a:cubicBezTo>
                <a:cubicBezTo>
                  <a:pt x="96967" y="80476"/>
                  <a:pt x="-4104" y="118047"/>
                  <a:pt x="129" y="120693"/>
                </a:cubicBezTo>
                <a:cubicBezTo>
                  <a:pt x="4362" y="123339"/>
                  <a:pt x="111254" y="84710"/>
                  <a:pt x="136654" y="76243"/>
                </a:cubicBezTo>
                <a:cubicBezTo>
                  <a:pt x="162054" y="67776"/>
                  <a:pt x="163112" y="81005"/>
                  <a:pt x="152529" y="69893"/>
                </a:cubicBezTo>
                <a:cubicBezTo>
                  <a:pt x="141946" y="58781"/>
                  <a:pt x="92733" y="1630"/>
                  <a:pt x="85854" y="4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328BD131-731E-5D41-80BE-9B989F4D6BA2}"/>
              </a:ext>
            </a:extLst>
          </p:cNvPr>
          <p:cNvSpPr/>
          <p:nvPr/>
        </p:nvSpPr>
        <p:spPr>
          <a:xfrm>
            <a:off x="7441827" y="7022795"/>
            <a:ext cx="277852" cy="435286"/>
          </a:xfrm>
          <a:custGeom>
            <a:avLst/>
            <a:gdLst>
              <a:gd name="connsiteX0" fmla="*/ 373 w 277852"/>
              <a:gd name="connsiteY0" fmla="*/ 305 h 435286"/>
              <a:gd name="connsiteX1" fmla="*/ 244848 w 277852"/>
              <a:gd name="connsiteY1" fmla="*/ 324155 h 435286"/>
              <a:gd name="connsiteX2" fmla="*/ 254373 w 277852"/>
              <a:gd name="connsiteY2" fmla="*/ 374955 h 435286"/>
              <a:gd name="connsiteX3" fmla="*/ 130548 w 277852"/>
              <a:gd name="connsiteY3" fmla="*/ 435280 h 435286"/>
              <a:gd name="connsiteX4" fmla="*/ 276598 w 277852"/>
              <a:gd name="connsiteY4" fmla="*/ 378130 h 435286"/>
              <a:gd name="connsiteX5" fmla="*/ 190873 w 277852"/>
              <a:gd name="connsiteY5" fmla="*/ 267005 h 435286"/>
              <a:gd name="connsiteX6" fmla="*/ 373 w 277852"/>
              <a:gd name="connsiteY6" fmla="*/ 305 h 435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852" h="435286">
                <a:moveTo>
                  <a:pt x="373" y="305"/>
                </a:moveTo>
                <a:cubicBezTo>
                  <a:pt x="9369" y="9830"/>
                  <a:pt x="202515" y="261713"/>
                  <a:pt x="244848" y="324155"/>
                </a:cubicBezTo>
                <a:cubicBezTo>
                  <a:pt x="287181" y="386597"/>
                  <a:pt x="273423" y="356434"/>
                  <a:pt x="254373" y="374955"/>
                </a:cubicBezTo>
                <a:cubicBezTo>
                  <a:pt x="235323" y="393476"/>
                  <a:pt x="126844" y="434751"/>
                  <a:pt x="130548" y="435280"/>
                </a:cubicBezTo>
                <a:cubicBezTo>
                  <a:pt x="134252" y="435809"/>
                  <a:pt x="266544" y="406176"/>
                  <a:pt x="276598" y="378130"/>
                </a:cubicBezTo>
                <a:cubicBezTo>
                  <a:pt x="286652" y="350084"/>
                  <a:pt x="234265" y="327330"/>
                  <a:pt x="190873" y="267005"/>
                </a:cubicBezTo>
                <a:cubicBezTo>
                  <a:pt x="147481" y="206680"/>
                  <a:pt x="-8623" y="-9220"/>
                  <a:pt x="373" y="30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E3B581A5-315F-C8F2-8132-8D58EF4E637C}"/>
              </a:ext>
            </a:extLst>
          </p:cNvPr>
          <p:cNvSpPr/>
          <p:nvPr/>
        </p:nvSpPr>
        <p:spPr>
          <a:xfrm>
            <a:off x="7912063" y="7191317"/>
            <a:ext cx="28800" cy="287497"/>
          </a:xfrm>
          <a:custGeom>
            <a:avLst/>
            <a:gdLst>
              <a:gd name="connsiteX0" fmla="*/ 28612 w 28800"/>
              <a:gd name="connsiteY0" fmla="*/ 58 h 287497"/>
              <a:gd name="connsiteX1" fmla="*/ 12737 w 28800"/>
              <a:gd name="connsiteY1" fmla="*/ 117533 h 287497"/>
              <a:gd name="connsiteX2" fmla="*/ 19087 w 28800"/>
              <a:gd name="connsiteY2" fmla="*/ 266758 h 287497"/>
              <a:gd name="connsiteX3" fmla="*/ 25437 w 28800"/>
              <a:gd name="connsiteY3" fmla="*/ 282633 h 287497"/>
              <a:gd name="connsiteX4" fmla="*/ 9562 w 28800"/>
              <a:gd name="connsiteY4" fmla="*/ 231833 h 287497"/>
              <a:gd name="connsiteX5" fmla="*/ 6387 w 28800"/>
              <a:gd name="connsiteY5" fmla="*/ 104833 h 287497"/>
              <a:gd name="connsiteX6" fmla="*/ 37 w 28800"/>
              <a:gd name="connsiteY6" fmla="*/ 101658 h 287497"/>
              <a:gd name="connsiteX7" fmla="*/ 28612 w 28800"/>
              <a:gd name="connsiteY7" fmla="*/ 58 h 28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800" h="287497">
                <a:moveTo>
                  <a:pt x="28612" y="58"/>
                </a:moveTo>
                <a:cubicBezTo>
                  <a:pt x="30729" y="2704"/>
                  <a:pt x="14324" y="73083"/>
                  <a:pt x="12737" y="117533"/>
                </a:cubicBezTo>
                <a:cubicBezTo>
                  <a:pt x="11149" y="161983"/>
                  <a:pt x="19087" y="266758"/>
                  <a:pt x="19087" y="266758"/>
                </a:cubicBezTo>
                <a:cubicBezTo>
                  <a:pt x="21204" y="294275"/>
                  <a:pt x="27024" y="288454"/>
                  <a:pt x="25437" y="282633"/>
                </a:cubicBezTo>
                <a:cubicBezTo>
                  <a:pt x="23849" y="276812"/>
                  <a:pt x="12737" y="261466"/>
                  <a:pt x="9562" y="231833"/>
                </a:cubicBezTo>
                <a:cubicBezTo>
                  <a:pt x="6387" y="202200"/>
                  <a:pt x="7974" y="126529"/>
                  <a:pt x="6387" y="104833"/>
                </a:cubicBezTo>
                <a:cubicBezTo>
                  <a:pt x="4800" y="83137"/>
                  <a:pt x="-492" y="118062"/>
                  <a:pt x="37" y="101658"/>
                </a:cubicBezTo>
                <a:cubicBezTo>
                  <a:pt x="566" y="85254"/>
                  <a:pt x="26495" y="-2588"/>
                  <a:pt x="28612" y="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E7A2BA84-4529-1E37-D2CA-D774388ACFFA}"/>
              </a:ext>
            </a:extLst>
          </p:cNvPr>
          <p:cNvSpPr/>
          <p:nvPr/>
        </p:nvSpPr>
        <p:spPr>
          <a:xfrm>
            <a:off x="7568303" y="7524567"/>
            <a:ext cx="467993" cy="187946"/>
          </a:xfrm>
          <a:custGeom>
            <a:avLst/>
            <a:gdLst>
              <a:gd name="connsiteX0" fmla="*/ 897 w 467993"/>
              <a:gd name="connsiteY0" fmla="*/ 124008 h 187946"/>
              <a:gd name="connsiteX1" fmla="*/ 185047 w 467993"/>
              <a:gd name="connsiteY1" fmla="*/ 108133 h 187946"/>
              <a:gd name="connsiteX2" fmla="*/ 299347 w 467993"/>
              <a:gd name="connsiteY2" fmla="*/ 85908 h 187946"/>
              <a:gd name="connsiteX3" fmla="*/ 467622 w 467993"/>
              <a:gd name="connsiteY3" fmla="*/ 183 h 187946"/>
              <a:gd name="connsiteX4" fmla="*/ 340622 w 467993"/>
              <a:gd name="connsiteY4" fmla="*/ 66858 h 187946"/>
              <a:gd name="connsiteX5" fmla="*/ 207272 w 467993"/>
              <a:gd name="connsiteY5" fmla="*/ 187508 h 187946"/>
              <a:gd name="connsiteX6" fmla="*/ 267597 w 467993"/>
              <a:gd name="connsiteY6" fmla="*/ 108133 h 187946"/>
              <a:gd name="connsiteX7" fmla="*/ 897 w 467993"/>
              <a:gd name="connsiteY7" fmla="*/ 124008 h 18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7993" h="187946">
                <a:moveTo>
                  <a:pt x="897" y="124008"/>
                </a:moveTo>
                <a:cubicBezTo>
                  <a:pt x="-12861" y="124008"/>
                  <a:pt x="135305" y="114483"/>
                  <a:pt x="185047" y="108133"/>
                </a:cubicBezTo>
                <a:cubicBezTo>
                  <a:pt x="234789" y="101783"/>
                  <a:pt x="252251" y="103900"/>
                  <a:pt x="299347" y="85908"/>
                </a:cubicBezTo>
                <a:cubicBezTo>
                  <a:pt x="346443" y="67916"/>
                  <a:pt x="460743" y="3358"/>
                  <a:pt x="467622" y="183"/>
                </a:cubicBezTo>
                <a:cubicBezTo>
                  <a:pt x="474501" y="-2992"/>
                  <a:pt x="384014" y="35637"/>
                  <a:pt x="340622" y="66858"/>
                </a:cubicBezTo>
                <a:cubicBezTo>
                  <a:pt x="297230" y="98079"/>
                  <a:pt x="219443" y="180629"/>
                  <a:pt x="207272" y="187508"/>
                </a:cubicBezTo>
                <a:cubicBezTo>
                  <a:pt x="195101" y="194387"/>
                  <a:pt x="303051" y="118187"/>
                  <a:pt x="267597" y="108133"/>
                </a:cubicBezTo>
                <a:cubicBezTo>
                  <a:pt x="232143" y="98079"/>
                  <a:pt x="14655" y="124008"/>
                  <a:pt x="897" y="1240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82039B60-0433-A005-CF73-FAFDAD381D77}"/>
              </a:ext>
            </a:extLst>
          </p:cNvPr>
          <p:cNvSpPr/>
          <p:nvPr/>
        </p:nvSpPr>
        <p:spPr>
          <a:xfrm>
            <a:off x="7835889" y="7613531"/>
            <a:ext cx="219087" cy="155789"/>
          </a:xfrm>
          <a:custGeom>
            <a:avLst/>
            <a:gdLst>
              <a:gd name="connsiteX0" fmla="*/ 219086 w 219087"/>
              <a:gd name="connsiteY0" fmla="*/ 119 h 155789"/>
              <a:gd name="connsiteX1" fmla="*/ 53986 w 219087"/>
              <a:gd name="connsiteY1" fmla="*/ 79494 h 155789"/>
              <a:gd name="connsiteX2" fmla="*/ 11 w 219087"/>
              <a:gd name="connsiteY2" fmla="*/ 155694 h 155789"/>
              <a:gd name="connsiteX3" fmla="*/ 57161 w 219087"/>
              <a:gd name="connsiteY3" fmla="*/ 63619 h 155789"/>
              <a:gd name="connsiteX4" fmla="*/ 219086 w 219087"/>
              <a:gd name="connsiteY4" fmla="*/ 119 h 15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87" h="155789">
                <a:moveTo>
                  <a:pt x="219086" y="119"/>
                </a:moveTo>
                <a:cubicBezTo>
                  <a:pt x="218557" y="2765"/>
                  <a:pt x="90499" y="53565"/>
                  <a:pt x="53986" y="79494"/>
                </a:cubicBezTo>
                <a:cubicBezTo>
                  <a:pt x="17473" y="105423"/>
                  <a:pt x="-518" y="158340"/>
                  <a:pt x="11" y="155694"/>
                </a:cubicBezTo>
                <a:cubicBezTo>
                  <a:pt x="540" y="153048"/>
                  <a:pt x="20119" y="87961"/>
                  <a:pt x="57161" y="63619"/>
                </a:cubicBezTo>
                <a:cubicBezTo>
                  <a:pt x="94203" y="39277"/>
                  <a:pt x="219615" y="-2527"/>
                  <a:pt x="219086" y="1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1F0A7004-716A-D309-D63F-3116EDE73AEE}"/>
              </a:ext>
            </a:extLst>
          </p:cNvPr>
          <p:cNvSpPr/>
          <p:nvPr/>
        </p:nvSpPr>
        <p:spPr>
          <a:xfrm>
            <a:off x="8067456" y="7394574"/>
            <a:ext cx="86274" cy="219082"/>
          </a:xfrm>
          <a:custGeom>
            <a:avLst/>
            <a:gdLst>
              <a:gd name="connsiteX0" fmla="*/ 219 w 86274"/>
              <a:gd name="connsiteY0" fmla="*/ 1 h 219082"/>
              <a:gd name="connsiteX1" fmla="*/ 60544 w 86274"/>
              <a:gd name="connsiteY1" fmla="*/ 149226 h 219082"/>
              <a:gd name="connsiteX2" fmla="*/ 38319 w 86274"/>
              <a:gd name="connsiteY2" fmla="*/ 219076 h 219082"/>
              <a:gd name="connsiteX3" fmla="*/ 85944 w 86274"/>
              <a:gd name="connsiteY3" fmla="*/ 146051 h 219082"/>
              <a:gd name="connsiteX4" fmla="*/ 219 w 86274"/>
              <a:gd name="connsiteY4" fmla="*/ 1 h 21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74" h="219082">
                <a:moveTo>
                  <a:pt x="219" y="1"/>
                </a:moveTo>
                <a:cubicBezTo>
                  <a:pt x="-4014" y="530"/>
                  <a:pt x="54194" y="112714"/>
                  <a:pt x="60544" y="149226"/>
                </a:cubicBezTo>
                <a:cubicBezTo>
                  <a:pt x="66894" y="185738"/>
                  <a:pt x="34086" y="219605"/>
                  <a:pt x="38319" y="219076"/>
                </a:cubicBezTo>
                <a:cubicBezTo>
                  <a:pt x="42552" y="218547"/>
                  <a:pt x="90707" y="180976"/>
                  <a:pt x="85944" y="146051"/>
                </a:cubicBezTo>
                <a:cubicBezTo>
                  <a:pt x="81182" y="111126"/>
                  <a:pt x="4452" y="-528"/>
                  <a:pt x="219" y="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3E4E44D1-80A1-FA2B-E2A7-5878631373C3}"/>
              </a:ext>
            </a:extLst>
          </p:cNvPr>
          <p:cNvSpPr/>
          <p:nvPr/>
        </p:nvSpPr>
        <p:spPr>
          <a:xfrm>
            <a:off x="6978631" y="7092930"/>
            <a:ext cx="17898" cy="174721"/>
          </a:xfrm>
          <a:custGeom>
            <a:avLst/>
            <a:gdLst>
              <a:gd name="connsiteX0" fmla="*/ 15894 w 17898"/>
              <a:gd name="connsiteY0" fmla="*/ 20 h 174721"/>
              <a:gd name="connsiteX1" fmla="*/ 12719 w 17898"/>
              <a:gd name="connsiteY1" fmla="*/ 120670 h 174721"/>
              <a:gd name="connsiteX2" fmla="*/ 19 w 17898"/>
              <a:gd name="connsiteY2" fmla="*/ 174645 h 174721"/>
              <a:gd name="connsiteX3" fmla="*/ 15894 w 17898"/>
              <a:gd name="connsiteY3" fmla="*/ 130195 h 174721"/>
              <a:gd name="connsiteX4" fmla="*/ 15894 w 17898"/>
              <a:gd name="connsiteY4" fmla="*/ 20 h 174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8" h="174721">
                <a:moveTo>
                  <a:pt x="15894" y="20"/>
                </a:moveTo>
                <a:cubicBezTo>
                  <a:pt x="15365" y="-1567"/>
                  <a:pt x="15365" y="91566"/>
                  <a:pt x="12719" y="120670"/>
                </a:cubicBezTo>
                <a:cubicBezTo>
                  <a:pt x="10073" y="149774"/>
                  <a:pt x="-510" y="173058"/>
                  <a:pt x="19" y="174645"/>
                </a:cubicBezTo>
                <a:cubicBezTo>
                  <a:pt x="548" y="176232"/>
                  <a:pt x="11661" y="152949"/>
                  <a:pt x="15894" y="130195"/>
                </a:cubicBezTo>
                <a:cubicBezTo>
                  <a:pt x="20127" y="107441"/>
                  <a:pt x="16423" y="1607"/>
                  <a:pt x="15894" y="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03A31DEC-6F35-DFB5-753E-1A592ECE5787}"/>
              </a:ext>
            </a:extLst>
          </p:cNvPr>
          <p:cNvSpPr/>
          <p:nvPr/>
        </p:nvSpPr>
        <p:spPr>
          <a:xfrm>
            <a:off x="7099089" y="7120187"/>
            <a:ext cx="208578" cy="411723"/>
          </a:xfrm>
          <a:custGeom>
            <a:avLst/>
            <a:gdLst>
              <a:gd name="connsiteX0" fmla="*/ 211 w 208578"/>
              <a:gd name="connsiteY0" fmla="*/ 1338 h 411723"/>
              <a:gd name="connsiteX1" fmla="*/ 31961 w 208578"/>
              <a:gd name="connsiteY1" fmla="*/ 106113 h 411723"/>
              <a:gd name="connsiteX2" fmla="*/ 89111 w 208578"/>
              <a:gd name="connsiteY2" fmla="*/ 229938 h 411723"/>
              <a:gd name="connsiteX3" fmla="*/ 35136 w 208578"/>
              <a:gd name="connsiteY3" fmla="*/ 185488 h 411723"/>
              <a:gd name="connsiteX4" fmla="*/ 203411 w 208578"/>
              <a:gd name="connsiteY4" fmla="*/ 404563 h 411723"/>
              <a:gd name="connsiteX5" fmla="*/ 155786 w 208578"/>
              <a:gd name="connsiteY5" fmla="*/ 344238 h 411723"/>
              <a:gd name="connsiteX6" fmla="*/ 57361 w 208578"/>
              <a:gd name="connsiteY6" fmla="*/ 201363 h 411723"/>
              <a:gd name="connsiteX7" fmla="*/ 19261 w 208578"/>
              <a:gd name="connsiteY7" fmla="*/ 55313 h 411723"/>
              <a:gd name="connsiteX8" fmla="*/ 211 w 208578"/>
              <a:gd name="connsiteY8" fmla="*/ 1338 h 411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578" h="411723">
                <a:moveTo>
                  <a:pt x="211" y="1338"/>
                </a:moveTo>
                <a:cubicBezTo>
                  <a:pt x="2328" y="9805"/>
                  <a:pt x="17144" y="68013"/>
                  <a:pt x="31961" y="106113"/>
                </a:cubicBezTo>
                <a:cubicBezTo>
                  <a:pt x="46778" y="144213"/>
                  <a:pt x="88582" y="216709"/>
                  <a:pt x="89111" y="229938"/>
                </a:cubicBezTo>
                <a:cubicBezTo>
                  <a:pt x="89640" y="243167"/>
                  <a:pt x="16086" y="156384"/>
                  <a:pt x="35136" y="185488"/>
                </a:cubicBezTo>
                <a:cubicBezTo>
                  <a:pt x="54186" y="214592"/>
                  <a:pt x="183303" y="378105"/>
                  <a:pt x="203411" y="404563"/>
                </a:cubicBezTo>
                <a:cubicBezTo>
                  <a:pt x="223519" y="431021"/>
                  <a:pt x="180128" y="378105"/>
                  <a:pt x="155786" y="344238"/>
                </a:cubicBezTo>
                <a:cubicBezTo>
                  <a:pt x="131444" y="310371"/>
                  <a:pt x="80115" y="249517"/>
                  <a:pt x="57361" y="201363"/>
                </a:cubicBezTo>
                <a:cubicBezTo>
                  <a:pt x="34607" y="153209"/>
                  <a:pt x="26140" y="84417"/>
                  <a:pt x="19261" y="55313"/>
                </a:cubicBezTo>
                <a:cubicBezTo>
                  <a:pt x="12382" y="26209"/>
                  <a:pt x="-1906" y="-7129"/>
                  <a:pt x="211" y="13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328D30C6-9527-CFAF-08AB-C17931FAF4DF}"/>
              </a:ext>
            </a:extLst>
          </p:cNvPr>
          <p:cNvSpPr/>
          <p:nvPr/>
        </p:nvSpPr>
        <p:spPr>
          <a:xfrm>
            <a:off x="7295973" y="7213286"/>
            <a:ext cx="127354" cy="378143"/>
          </a:xfrm>
          <a:custGeom>
            <a:avLst/>
            <a:gdLst>
              <a:gd name="connsiteX0" fmla="*/ 177 w 127354"/>
              <a:gd name="connsiteY0" fmla="*/ 314 h 378143"/>
              <a:gd name="connsiteX1" fmla="*/ 41452 w 127354"/>
              <a:gd name="connsiteY1" fmla="*/ 155889 h 378143"/>
              <a:gd name="connsiteX2" fmla="*/ 98602 w 127354"/>
              <a:gd name="connsiteY2" fmla="*/ 225739 h 378143"/>
              <a:gd name="connsiteX3" fmla="*/ 98602 w 127354"/>
              <a:gd name="connsiteY3" fmla="*/ 174939 h 378143"/>
              <a:gd name="connsiteX4" fmla="*/ 127177 w 127354"/>
              <a:gd name="connsiteY4" fmla="*/ 270189 h 378143"/>
              <a:gd name="connsiteX5" fmla="*/ 111302 w 127354"/>
              <a:gd name="connsiteY5" fmla="*/ 308289 h 378143"/>
              <a:gd name="connsiteX6" fmla="*/ 124002 w 127354"/>
              <a:gd name="connsiteY6" fmla="*/ 378139 h 378143"/>
              <a:gd name="connsiteX7" fmla="*/ 111302 w 127354"/>
              <a:gd name="connsiteY7" fmla="*/ 311464 h 378143"/>
              <a:gd name="connsiteX8" fmla="*/ 124002 w 127354"/>
              <a:gd name="connsiteY8" fmla="*/ 247964 h 378143"/>
              <a:gd name="connsiteX9" fmla="*/ 57327 w 127354"/>
              <a:gd name="connsiteY9" fmla="*/ 200339 h 378143"/>
              <a:gd name="connsiteX10" fmla="*/ 177 w 127354"/>
              <a:gd name="connsiteY10" fmla="*/ 314 h 37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354" h="378143">
                <a:moveTo>
                  <a:pt x="177" y="314"/>
                </a:moveTo>
                <a:cubicBezTo>
                  <a:pt x="-2469" y="-7094"/>
                  <a:pt x="25048" y="118318"/>
                  <a:pt x="41452" y="155889"/>
                </a:cubicBezTo>
                <a:cubicBezTo>
                  <a:pt x="57856" y="193460"/>
                  <a:pt x="89077" y="222564"/>
                  <a:pt x="98602" y="225739"/>
                </a:cubicBezTo>
                <a:cubicBezTo>
                  <a:pt x="108127" y="228914"/>
                  <a:pt x="93840" y="167531"/>
                  <a:pt x="98602" y="174939"/>
                </a:cubicBezTo>
                <a:cubicBezTo>
                  <a:pt x="103365" y="182347"/>
                  <a:pt x="125060" y="247964"/>
                  <a:pt x="127177" y="270189"/>
                </a:cubicBezTo>
                <a:cubicBezTo>
                  <a:pt x="129294" y="292414"/>
                  <a:pt x="111831" y="290297"/>
                  <a:pt x="111302" y="308289"/>
                </a:cubicBezTo>
                <a:cubicBezTo>
                  <a:pt x="110773" y="326281"/>
                  <a:pt x="124002" y="377610"/>
                  <a:pt x="124002" y="378139"/>
                </a:cubicBezTo>
                <a:cubicBezTo>
                  <a:pt x="124002" y="378668"/>
                  <a:pt x="111302" y="333160"/>
                  <a:pt x="111302" y="311464"/>
                </a:cubicBezTo>
                <a:cubicBezTo>
                  <a:pt x="111302" y="289768"/>
                  <a:pt x="132998" y="266485"/>
                  <a:pt x="124002" y="247964"/>
                </a:cubicBezTo>
                <a:cubicBezTo>
                  <a:pt x="115006" y="229443"/>
                  <a:pt x="76377" y="238968"/>
                  <a:pt x="57327" y="200339"/>
                </a:cubicBezTo>
                <a:cubicBezTo>
                  <a:pt x="38277" y="161710"/>
                  <a:pt x="2823" y="7722"/>
                  <a:pt x="177" y="3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4C4DCA53-61D0-2D57-3778-BAE3CEBD085B}"/>
              </a:ext>
            </a:extLst>
          </p:cNvPr>
          <p:cNvSpPr/>
          <p:nvPr/>
        </p:nvSpPr>
        <p:spPr>
          <a:xfrm>
            <a:off x="6733180" y="6708304"/>
            <a:ext cx="707279" cy="495902"/>
          </a:xfrm>
          <a:custGeom>
            <a:avLst/>
            <a:gdLst>
              <a:gd name="connsiteX0" fmla="*/ 93070 w 707279"/>
              <a:gd name="connsiteY0" fmla="*/ 35396 h 495902"/>
              <a:gd name="connsiteX1" fmla="*/ 251820 w 707279"/>
              <a:gd name="connsiteY1" fmla="*/ 48096 h 495902"/>
              <a:gd name="connsiteX2" fmla="*/ 413745 w 707279"/>
              <a:gd name="connsiteY2" fmla="*/ 471 h 495902"/>
              <a:gd name="connsiteX3" fmla="*/ 391520 w 707279"/>
              <a:gd name="connsiteY3" fmla="*/ 29046 h 495902"/>
              <a:gd name="connsiteX4" fmla="*/ 566145 w 707279"/>
              <a:gd name="connsiteY4" fmla="*/ 111596 h 495902"/>
              <a:gd name="connsiteX5" fmla="*/ 534395 w 707279"/>
              <a:gd name="connsiteY5" fmla="*/ 117946 h 495902"/>
              <a:gd name="connsiteX6" fmla="*/ 705845 w 707279"/>
              <a:gd name="connsiteY6" fmla="*/ 470371 h 495902"/>
              <a:gd name="connsiteX7" fmla="*/ 613770 w 707279"/>
              <a:gd name="connsiteY7" fmla="*/ 311621 h 495902"/>
              <a:gd name="connsiteX8" fmla="*/ 566145 w 707279"/>
              <a:gd name="connsiteY8" fmla="*/ 244946 h 495902"/>
              <a:gd name="connsiteX9" fmla="*/ 588370 w 707279"/>
              <a:gd name="connsiteY9" fmla="*/ 394171 h 495902"/>
              <a:gd name="connsiteX10" fmla="*/ 508995 w 707279"/>
              <a:gd name="connsiteY10" fmla="*/ 251296 h 495902"/>
              <a:gd name="connsiteX11" fmla="*/ 518520 w 707279"/>
              <a:gd name="connsiteY11" fmla="*/ 314796 h 495902"/>
              <a:gd name="connsiteX12" fmla="*/ 499470 w 707279"/>
              <a:gd name="connsiteY12" fmla="*/ 429096 h 495902"/>
              <a:gd name="connsiteX13" fmla="*/ 480420 w 707279"/>
              <a:gd name="connsiteY13" fmla="*/ 349721 h 495902"/>
              <a:gd name="connsiteX14" fmla="*/ 413745 w 707279"/>
              <a:gd name="connsiteY14" fmla="*/ 165571 h 495902"/>
              <a:gd name="connsiteX15" fmla="*/ 426445 w 707279"/>
              <a:gd name="connsiteY15" fmla="*/ 406871 h 495902"/>
              <a:gd name="connsiteX16" fmla="*/ 391520 w 707279"/>
              <a:gd name="connsiteY16" fmla="*/ 260821 h 495902"/>
              <a:gd name="connsiteX17" fmla="*/ 299445 w 707279"/>
              <a:gd name="connsiteY17" fmla="*/ 321146 h 495902"/>
              <a:gd name="connsiteX18" fmla="*/ 286745 w 707279"/>
              <a:gd name="connsiteY18" fmla="*/ 225896 h 495902"/>
              <a:gd name="connsiteX19" fmla="*/ 226420 w 707279"/>
              <a:gd name="connsiteY19" fmla="*/ 356071 h 495902"/>
              <a:gd name="connsiteX20" fmla="*/ 213720 w 707279"/>
              <a:gd name="connsiteY20" fmla="*/ 495771 h 495902"/>
              <a:gd name="connsiteX21" fmla="*/ 216895 w 707279"/>
              <a:gd name="connsiteY21" fmla="*/ 330671 h 495902"/>
              <a:gd name="connsiteX22" fmla="*/ 178795 w 707279"/>
              <a:gd name="connsiteY22" fmla="*/ 295746 h 495902"/>
              <a:gd name="connsiteX23" fmla="*/ 80370 w 707279"/>
              <a:gd name="connsiteY23" fmla="*/ 416396 h 495902"/>
              <a:gd name="connsiteX24" fmla="*/ 140695 w 707279"/>
              <a:gd name="connsiteY24" fmla="*/ 257646 h 495902"/>
              <a:gd name="connsiteX25" fmla="*/ 16870 w 707279"/>
              <a:gd name="connsiteY25" fmla="*/ 295746 h 495902"/>
              <a:gd name="connsiteX26" fmla="*/ 93070 w 707279"/>
              <a:gd name="connsiteY26" fmla="*/ 206846 h 495902"/>
              <a:gd name="connsiteX27" fmla="*/ 995 w 707279"/>
              <a:gd name="connsiteY27" fmla="*/ 260821 h 495902"/>
              <a:gd name="connsiteX28" fmla="*/ 45445 w 707279"/>
              <a:gd name="connsiteY28" fmla="*/ 171921 h 495902"/>
              <a:gd name="connsiteX29" fmla="*/ 64495 w 707279"/>
              <a:gd name="connsiteY29" fmla="*/ 143346 h 495902"/>
              <a:gd name="connsiteX30" fmla="*/ 93070 w 707279"/>
              <a:gd name="connsiteY30" fmla="*/ 35396 h 49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07279" h="495902">
                <a:moveTo>
                  <a:pt x="93070" y="35396"/>
                </a:moveTo>
                <a:cubicBezTo>
                  <a:pt x="124291" y="19521"/>
                  <a:pt x="198374" y="53917"/>
                  <a:pt x="251820" y="48096"/>
                </a:cubicBezTo>
                <a:cubicBezTo>
                  <a:pt x="305266" y="42275"/>
                  <a:pt x="390462" y="3646"/>
                  <a:pt x="413745" y="471"/>
                </a:cubicBezTo>
                <a:cubicBezTo>
                  <a:pt x="437028" y="-2704"/>
                  <a:pt x="366120" y="10525"/>
                  <a:pt x="391520" y="29046"/>
                </a:cubicBezTo>
                <a:cubicBezTo>
                  <a:pt x="416920" y="47567"/>
                  <a:pt x="542333" y="96779"/>
                  <a:pt x="566145" y="111596"/>
                </a:cubicBezTo>
                <a:cubicBezTo>
                  <a:pt x="589957" y="126413"/>
                  <a:pt x="511112" y="58150"/>
                  <a:pt x="534395" y="117946"/>
                </a:cubicBezTo>
                <a:cubicBezTo>
                  <a:pt x="557678" y="177742"/>
                  <a:pt x="692616" y="438092"/>
                  <a:pt x="705845" y="470371"/>
                </a:cubicBezTo>
                <a:cubicBezTo>
                  <a:pt x="719074" y="502650"/>
                  <a:pt x="637053" y="349192"/>
                  <a:pt x="613770" y="311621"/>
                </a:cubicBezTo>
                <a:cubicBezTo>
                  <a:pt x="590487" y="274050"/>
                  <a:pt x="570378" y="231188"/>
                  <a:pt x="566145" y="244946"/>
                </a:cubicBezTo>
                <a:cubicBezTo>
                  <a:pt x="561912" y="258704"/>
                  <a:pt x="597895" y="393113"/>
                  <a:pt x="588370" y="394171"/>
                </a:cubicBezTo>
                <a:cubicBezTo>
                  <a:pt x="578845" y="395229"/>
                  <a:pt x="520637" y="264525"/>
                  <a:pt x="508995" y="251296"/>
                </a:cubicBezTo>
                <a:cubicBezTo>
                  <a:pt x="497353" y="238067"/>
                  <a:pt x="520107" y="285163"/>
                  <a:pt x="518520" y="314796"/>
                </a:cubicBezTo>
                <a:cubicBezTo>
                  <a:pt x="516933" y="344429"/>
                  <a:pt x="505820" y="423275"/>
                  <a:pt x="499470" y="429096"/>
                </a:cubicBezTo>
                <a:cubicBezTo>
                  <a:pt x="493120" y="434917"/>
                  <a:pt x="494707" y="393642"/>
                  <a:pt x="480420" y="349721"/>
                </a:cubicBezTo>
                <a:cubicBezTo>
                  <a:pt x="466133" y="305800"/>
                  <a:pt x="422741" y="156046"/>
                  <a:pt x="413745" y="165571"/>
                </a:cubicBezTo>
                <a:cubicBezTo>
                  <a:pt x="404749" y="175096"/>
                  <a:pt x="430149" y="390996"/>
                  <a:pt x="426445" y="406871"/>
                </a:cubicBezTo>
                <a:cubicBezTo>
                  <a:pt x="422741" y="422746"/>
                  <a:pt x="412687" y="275109"/>
                  <a:pt x="391520" y="260821"/>
                </a:cubicBezTo>
                <a:cubicBezTo>
                  <a:pt x="370353" y="246534"/>
                  <a:pt x="316907" y="326967"/>
                  <a:pt x="299445" y="321146"/>
                </a:cubicBezTo>
                <a:cubicBezTo>
                  <a:pt x="281983" y="315325"/>
                  <a:pt x="298916" y="220075"/>
                  <a:pt x="286745" y="225896"/>
                </a:cubicBezTo>
                <a:cubicBezTo>
                  <a:pt x="274574" y="231717"/>
                  <a:pt x="238591" y="311092"/>
                  <a:pt x="226420" y="356071"/>
                </a:cubicBezTo>
                <a:cubicBezTo>
                  <a:pt x="214249" y="401050"/>
                  <a:pt x="215307" y="500004"/>
                  <a:pt x="213720" y="495771"/>
                </a:cubicBezTo>
                <a:cubicBezTo>
                  <a:pt x="212133" y="491538"/>
                  <a:pt x="222716" y="364008"/>
                  <a:pt x="216895" y="330671"/>
                </a:cubicBezTo>
                <a:cubicBezTo>
                  <a:pt x="211074" y="297334"/>
                  <a:pt x="201549" y="281459"/>
                  <a:pt x="178795" y="295746"/>
                </a:cubicBezTo>
                <a:cubicBezTo>
                  <a:pt x="156041" y="310034"/>
                  <a:pt x="86720" y="422746"/>
                  <a:pt x="80370" y="416396"/>
                </a:cubicBezTo>
                <a:cubicBezTo>
                  <a:pt x="74020" y="410046"/>
                  <a:pt x="151278" y="277754"/>
                  <a:pt x="140695" y="257646"/>
                </a:cubicBezTo>
                <a:cubicBezTo>
                  <a:pt x="130112" y="237538"/>
                  <a:pt x="24807" y="304213"/>
                  <a:pt x="16870" y="295746"/>
                </a:cubicBezTo>
                <a:cubicBezTo>
                  <a:pt x="8932" y="287279"/>
                  <a:pt x="95716" y="212667"/>
                  <a:pt x="93070" y="206846"/>
                </a:cubicBezTo>
                <a:cubicBezTo>
                  <a:pt x="90424" y="201025"/>
                  <a:pt x="8932" y="266642"/>
                  <a:pt x="995" y="260821"/>
                </a:cubicBezTo>
                <a:cubicBezTo>
                  <a:pt x="-6942" y="255000"/>
                  <a:pt x="34862" y="191500"/>
                  <a:pt x="45445" y="171921"/>
                </a:cubicBezTo>
                <a:cubicBezTo>
                  <a:pt x="56028" y="152342"/>
                  <a:pt x="54441" y="160808"/>
                  <a:pt x="64495" y="143346"/>
                </a:cubicBezTo>
                <a:cubicBezTo>
                  <a:pt x="74549" y="125884"/>
                  <a:pt x="61849" y="51271"/>
                  <a:pt x="93070" y="3539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EAD69D28-BE23-5699-5CE5-BE24C92BF0B8}"/>
              </a:ext>
            </a:extLst>
          </p:cNvPr>
          <p:cNvSpPr/>
          <p:nvPr/>
        </p:nvSpPr>
        <p:spPr>
          <a:xfrm>
            <a:off x="6699015" y="6894741"/>
            <a:ext cx="1279049" cy="1075974"/>
          </a:xfrm>
          <a:custGeom>
            <a:avLst/>
            <a:gdLst>
              <a:gd name="connsiteX0" fmla="*/ 41510 w 1279049"/>
              <a:gd name="connsiteY0" fmla="*/ 1359 h 1075974"/>
              <a:gd name="connsiteX1" fmla="*/ 232010 w 1279049"/>
              <a:gd name="connsiteY1" fmla="*/ 271234 h 1075974"/>
              <a:gd name="connsiteX2" fmla="*/ 209785 w 1279049"/>
              <a:gd name="connsiteY2" fmla="*/ 220434 h 1075974"/>
              <a:gd name="connsiteX3" fmla="*/ 397110 w 1279049"/>
              <a:gd name="connsiteY3" fmla="*/ 426809 h 1075974"/>
              <a:gd name="connsiteX4" fmla="*/ 378060 w 1279049"/>
              <a:gd name="connsiteY4" fmla="*/ 398234 h 1075974"/>
              <a:gd name="connsiteX5" fmla="*/ 546335 w 1279049"/>
              <a:gd name="connsiteY5" fmla="*/ 598259 h 1075974"/>
              <a:gd name="connsiteX6" fmla="*/ 562210 w 1279049"/>
              <a:gd name="connsiteY6" fmla="*/ 553809 h 1075974"/>
              <a:gd name="connsiteX7" fmla="*/ 666985 w 1279049"/>
              <a:gd name="connsiteY7" fmla="*/ 636359 h 1075974"/>
              <a:gd name="connsiteX8" fmla="*/ 736835 w 1279049"/>
              <a:gd name="connsiteY8" fmla="*/ 645884 h 1075974"/>
              <a:gd name="connsiteX9" fmla="*/ 752710 w 1279049"/>
              <a:gd name="connsiteY9" fmla="*/ 423634 h 1075974"/>
              <a:gd name="connsiteX10" fmla="*/ 774935 w 1279049"/>
              <a:gd name="connsiteY10" fmla="*/ 620484 h 1075974"/>
              <a:gd name="connsiteX11" fmla="*/ 841610 w 1279049"/>
              <a:gd name="connsiteY11" fmla="*/ 788759 h 1075974"/>
              <a:gd name="connsiteX12" fmla="*/ 822560 w 1279049"/>
              <a:gd name="connsiteY12" fmla="*/ 750659 h 1075974"/>
              <a:gd name="connsiteX13" fmla="*/ 920985 w 1279049"/>
              <a:gd name="connsiteY13" fmla="*/ 830034 h 1075974"/>
              <a:gd name="connsiteX14" fmla="*/ 987660 w 1279049"/>
              <a:gd name="connsiteY14" fmla="*/ 795109 h 1075974"/>
              <a:gd name="connsiteX15" fmla="*/ 1101960 w 1279049"/>
              <a:gd name="connsiteY15" fmla="*/ 887184 h 1075974"/>
              <a:gd name="connsiteX16" fmla="*/ 1263885 w 1279049"/>
              <a:gd name="connsiteY16" fmla="*/ 1064984 h 1075974"/>
              <a:gd name="connsiteX17" fmla="*/ 1209910 w 1279049"/>
              <a:gd name="connsiteY17" fmla="*/ 1033234 h 1075974"/>
              <a:gd name="connsiteX18" fmla="*/ 714610 w 1279049"/>
              <a:gd name="connsiteY18" fmla="*/ 839559 h 1075974"/>
              <a:gd name="connsiteX19" fmla="*/ 762235 w 1279049"/>
              <a:gd name="connsiteY19" fmla="*/ 864959 h 1075974"/>
              <a:gd name="connsiteX20" fmla="*/ 371710 w 1279049"/>
              <a:gd name="connsiteY20" fmla="*/ 445859 h 1075974"/>
              <a:gd name="connsiteX21" fmla="*/ 9760 w 1279049"/>
              <a:gd name="connsiteY21" fmla="*/ 191859 h 1075974"/>
              <a:gd name="connsiteX22" fmla="*/ 95485 w 1279049"/>
              <a:gd name="connsiteY22" fmla="*/ 261709 h 1075974"/>
              <a:gd name="connsiteX23" fmla="*/ 9760 w 1279049"/>
              <a:gd name="connsiteY23" fmla="*/ 169634 h 1075974"/>
              <a:gd name="connsiteX24" fmla="*/ 41510 w 1279049"/>
              <a:gd name="connsiteY24" fmla="*/ 1359 h 1075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79049" h="1075974">
                <a:moveTo>
                  <a:pt x="41510" y="1359"/>
                </a:moveTo>
                <a:cubicBezTo>
                  <a:pt x="78552" y="18292"/>
                  <a:pt x="203964" y="234722"/>
                  <a:pt x="232010" y="271234"/>
                </a:cubicBezTo>
                <a:cubicBezTo>
                  <a:pt x="260056" y="307746"/>
                  <a:pt x="182268" y="194505"/>
                  <a:pt x="209785" y="220434"/>
                </a:cubicBezTo>
                <a:cubicBezTo>
                  <a:pt x="237302" y="246363"/>
                  <a:pt x="369064" y="397176"/>
                  <a:pt x="397110" y="426809"/>
                </a:cubicBezTo>
                <a:cubicBezTo>
                  <a:pt x="425156" y="456442"/>
                  <a:pt x="353189" y="369659"/>
                  <a:pt x="378060" y="398234"/>
                </a:cubicBezTo>
                <a:cubicBezTo>
                  <a:pt x="402931" y="426809"/>
                  <a:pt x="515643" y="572330"/>
                  <a:pt x="546335" y="598259"/>
                </a:cubicBezTo>
                <a:cubicBezTo>
                  <a:pt x="577027" y="624188"/>
                  <a:pt x="542102" y="547459"/>
                  <a:pt x="562210" y="553809"/>
                </a:cubicBezTo>
                <a:cubicBezTo>
                  <a:pt x="582318" y="560159"/>
                  <a:pt x="637881" y="621013"/>
                  <a:pt x="666985" y="636359"/>
                </a:cubicBezTo>
                <a:cubicBezTo>
                  <a:pt x="696089" y="651705"/>
                  <a:pt x="722548" y="681338"/>
                  <a:pt x="736835" y="645884"/>
                </a:cubicBezTo>
                <a:cubicBezTo>
                  <a:pt x="751123" y="610430"/>
                  <a:pt x="746360" y="427867"/>
                  <a:pt x="752710" y="423634"/>
                </a:cubicBezTo>
                <a:cubicBezTo>
                  <a:pt x="759060" y="419401"/>
                  <a:pt x="760118" y="559630"/>
                  <a:pt x="774935" y="620484"/>
                </a:cubicBezTo>
                <a:cubicBezTo>
                  <a:pt x="789752" y="681338"/>
                  <a:pt x="833673" y="767063"/>
                  <a:pt x="841610" y="788759"/>
                </a:cubicBezTo>
                <a:cubicBezTo>
                  <a:pt x="849547" y="810455"/>
                  <a:pt x="809331" y="743780"/>
                  <a:pt x="822560" y="750659"/>
                </a:cubicBezTo>
                <a:cubicBezTo>
                  <a:pt x="835789" y="757538"/>
                  <a:pt x="893468" y="822626"/>
                  <a:pt x="920985" y="830034"/>
                </a:cubicBezTo>
                <a:cubicBezTo>
                  <a:pt x="948502" y="837442"/>
                  <a:pt x="957498" y="785584"/>
                  <a:pt x="987660" y="795109"/>
                </a:cubicBezTo>
                <a:cubicBezTo>
                  <a:pt x="1017822" y="804634"/>
                  <a:pt x="1055923" y="842205"/>
                  <a:pt x="1101960" y="887184"/>
                </a:cubicBezTo>
                <a:cubicBezTo>
                  <a:pt x="1147997" y="932163"/>
                  <a:pt x="1245893" y="1040642"/>
                  <a:pt x="1263885" y="1064984"/>
                </a:cubicBezTo>
                <a:cubicBezTo>
                  <a:pt x="1281877" y="1089326"/>
                  <a:pt x="1301456" y="1070805"/>
                  <a:pt x="1209910" y="1033234"/>
                </a:cubicBezTo>
                <a:cubicBezTo>
                  <a:pt x="1118364" y="995663"/>
                  <a:pt x="789222" y="867605"/>
                  <a:pt x="714610" y="839559"/>
                </a:cubicBezTo>
                <a:cubicBezTo>
                  <a:pt x="639998" y="811513"/>
                  <a:pt x="819385" y="930576"/>
                  <a:pt x="762235" y="864959"/>
                </a:cubicBezTo>
                <a:cubicBezTo>
                  <a:pt x="705085" y="799342"/>
                  <a:pt x="497122" y="558042"/>
                  <a:pt x="371710" y="445859"/>
                </a:cubicBezTo>
                <a:cubicBezTo>
                  <a:pt x="246298" y="333676"/>
                  <a:pt x="55797" y="222551"/>
                  <a:pt x="9760" y="191859"/>
                </a:cubicBezTo>
                <a:cubicBezTo>
                  <a:pt x="-36277" y="161167"/>
                  <a:pt x="95485" y="265413"/>
                  <a:pt x="95485" y="261709"/>
                </a:cubicBezTo>
                <a:cubicBezTo>
                  <a:pt x="95485" y="258005"/>
                  <a:pt x="18227" y="208792"/>
                  <a:pt x="9760" y="169634"/>
                </a:cubicBezTo>
                <a:cubicBezTo>
                  <a:pt x="1293" y="130476"/>
                  <a:pt x="4468" y="-15574"/>
                  <a:pt x="41510" y="1359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2D6906C1-35DD-DE4D-16B0-DA4E489B7DA9}"/>
              </a:ext>
            </a:extLst>
          </p:cNvPr>
          <p:cNvSpPr/>
          <p:nvPr/>
        </p:nvSpPr>
        <p:spPr>
          <a:xfrm>
            <a:off x="6552948" y="6572040"/>
            <a:ext cx="359499" cy="665041"/>
          </a:xfrm>
          <a:custGeom>
            <a:avLst/>
            <a:gdLst>
              <a:gd name="connsiteX0" fmla="*/ 57402 w 359499"/>
              <a:gd name="connsiteY0" fmla="*/ 663785 h 665041"/>
              <a:gd name="connsiteX1" fmla="*/ 190752 w 359499"/>
              <a:gd name="connsiteY1" fmla="*/ 530435 h 665041"/>
              <a:gd name="connsiteX2" fmla="*/ 165352 w 359499"/>
              <a:gd name="connsiteY2" fmla="*/ 527260 h 665041"/>
              <a:gd name="connsiteX3" fmla="*/ 168527 w 359499"/>
              <a:gd name="connsiteY3" fmla="*/ 378035 h 665041"/>
              <a:gd name="connsiteX4" fmla="*/ 276477 w 359499"/>
              <a:gd name="connsiteY4" fmla="*/ 228810 h 665041"/>
              <a:gd name="connsiteX5" fmla="*/ 324102 w 359499"/>
              <a:gd name="connsiteY5" fmla="*/ 124035 h 665041"/>
              <a:gd name="connsiteX6" fmla="*/ 317752 w 359499"/>
              <a:gd name="connsiteY6" fmla="*/ 152610 h 665041"/>
              <a:gd name="connsiteX7" fmla="*/ 359027 w 359499"/>
              <a:gd name="connsiteY7" fmla="*/ 51010 h 665041"/>
              <a:gd name="connsiteX8" fmla="*/ 286002 w 359499"/>
              <a:gd name="connsiteY8" fmla="*/ 181185 h 665041"/>
              <a:gd name="connsiteX9" fmla="*/ 324102 w 359499"/>
              <a:gd name="connsiteY9" fmla="*/ 60535 h 665041"/>
              <a:gd name="connsiteX10" fmla="*/ 235202 w 359499"/>
              <a:gd name="connsiteY10" fmla="*/ 210 h 665041"/>
              <a:gd name="connsiteX11" fmla="*/ 238377 w 359499"/>
              <a:gd name="connsiteY11" fmla="*/ 79585 h 665041"/>
              <a:gd name="connsiteX12" fmla="*/ 241552 w 359499"/>
              <a:gd name="connsiteY12" fmla="*/ 206585 h 665041"/>
              <a:gd name="connsiteX13" fmla="*/ 133602 w 359499"/>
              <a:gd name="connsiteY13" fmla="*/ 178010 h 665041"/>
              <a:gd name="connsiteX14" fmla="*/ 181227 w 359499"/>
              <a:gd name="connsiteY14" fmla="*/ 219285 h 665041"/>
              <a:gd name="connsiteX15" fmla="*/ 178052 w 359499"/>
              <a:gd name="connsiteY15" fmla="*/ 266910 h 665041"/>
              <a:gd name="connsiteX16" fmla="*/ 76452 w 359499"/>
              <a:gd name="connsiteY16" fmla="*/ 349460 h 665041"/>
              <a:gd name="connsiteX17" fmla="*/ 117727 w 359499"/>
              <a:gd name="connsiteY17" fmla="*/ 317710 h 665041"/>
              <a:gd name="connsiteX18" fmla="*/ 73277 w 359499"/>
              <a:gd name="connsiteY18" fmla="*/ 451060 h 665041"/>
              <a:gd name="connsiteX19" fmla="*/ 252 w 359499"/>
              <a:gd name="connsiteY19" fmla="*/ 651085 h 665041"/>
              <a:gd name="connsiteX20" fmla="*/ 47877 w 359499"/>
              <a:gd name="connsiteY20" fmla="*/ 600285 h 665041"/>
              <a:gd name="connsiteX21" fmla="*/ 57402 w 359499"/>
              <a:gd name="connsiteY21" fmla="*/ 663785 h 665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9499" h="665041">
                <a:moveTo>
                  <a:pt x="57402" y="663785"/>
                </a:moveTo>
                <a:cubicBezTo>
                  <a:pt x="81215" y="652143"/>
                  <a:pt x="172760" y="553189"/>
                  <a:pt x="190752" y="530435"/>
                </a:cubicBezTo>
                <a:cubicBezTo>
                  <a:pt x="208744" y="507681"/>
                  <a:pt x="169056" y="552660"/>
                  <a:pt x="165352" y="527260"/>
                </a:cubicBezTo>
                <a:cubicBezTo>
                  <a:pt x="161648" y="501860"/>
                  <a:pt x="150006" y="427777"/>
                  <a:pt x="168527" y="378035"/>
                </a:cubicBezTo>
                <a:cubicBezTo>
                  <a:pt x="187048" y="328293"/>
                  <a:pt x="250548" y="271143"/>
                  <a:pt x="276477" y="228810"/>
                </a:cubicBezTo>
                <a:cubicBezTo>
                  <a:pt x="302406" y="186477"/>
                  <a:pt x="317223" y="136735"/>
                  <a:pt x="324102" y="124035"/>
                </a:cubicBezTo>
                <a:cubicBezTo>
                  <a:pt x="330981" y="111335"/>
                  <a:pt x="311931" y="164781"/>
                  <a:pt x="317752" y="152610"/>
                </a:cubicBezTo>
                <a:cubicBezTo>
                  <a:pt x="323573" y="140439"/>
                  <a:pt x="364319" y="46247"/>
                  <a:pt x="359027" y="51010"/>
                </a:cubicBezTo>
                <a:cubicBezTo>
                  <a:pt x="353735" y="55772"/>
                  <a:pt x="291823" y="179597"/>
                  <a:pt x="286002" y="181185"/>
                </a:cubicBezTo>
                <a:cubicBezTo>
                  <a:pt x="280181" y="182772"/>
                  <a:pt x="332569" y="90697"/>
                  <a:pt x="324102" y="60535"/>
                </a:cubicBezTo>
                <a:cubicBezTo>
                  <a:pt x="315635" y="30372"/>
                  <a:pt x="249489" y="-2965"/>
                  <a:pt x="235202" y="210"/>
                </a:cubicBezTo>
                <a:cubicBezTo>
                  <a:pt x="220915" y="3385"/>
                  <a:pt x="237319" y="45189"/>
                  <a:pt x="238377" y="79585"/>
                </a:cubicBezTo>
                <a:cubicBezTo>
                  <a:pt x="239435" y="113981"/>
                  <a:pt x="259015" y="190181"/>
                  <a:pt x="241552" y="206585"/>
                </a:cubicBezTo>
                <a:cubicBezTo>
                  <a:pt x="224090" y="222989"/>
                  <a:pt x="143656" y="175893"/>
                  <a:pt x="133602" y="178010"/>
                </a:cubicBezTo>
                <a:cubicBezTo>
                  <a:pt x="123548" y="180127"/>
                  <a:pt x="173819" y="204468"/>
                  <a:pt x="181227" y="219285"/>
                </a:cubicBezTo>
                <a:cubicBezTo>
                  <a:pt x="188635" y="234102"/>
                  <a:pt x="195514" y="245214"/>
                  <a:pt x="178052" y="266910"/>
                </a:cubicBezTo>
                <a:cubicBezTo>
                  <a:pt x="160590" y="288606"/>
                  <a:pt x="86506" y="340993"/>
                  <a:pt x="76452" y="349460"/>
                </a:cubicBezTo>
                <a:cubicBezTo>
                  <a:pt x="66398" y="357927"/>
                  <a:pt x="118256" y="300777"/>
                  <a:pt x="117727" y="317710"/>
                </a:cubicBezTo>
                <a:cubicBezTo>
                  <a:pt x="117198" y="334643"/>
                  <a:pt x="92856" y="395497"/>
                  <a:pt x="73277" y="451060"/>
                </a:cubicBezTo>
                <a:cubicBezTo>
                  <a:pt x="53698" y="506622"/>
                  <a:pt x="4485" y="626214"/>
                  <a:pt x="252" y="651085"/>
                </a:cubicBezTo>
                <a:cubicBezTo>
                  <a:pt x="-3981" y="675956"/>
                  <a:pt x="46289" y="598168"/>
                  <a:pt x="47877" y="600285"/>
                </a:cubicBezTo>
                <a:cubicBezTo>
                  <a:pt x="49465" y="602402"/>
                  <a:pt x="33589" y="675427"/>
                  <a:pt x="57402" y="663785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20F1A014-D750-82F3-DC90-E613B8202278}"/>
              </a:ext>
            </a:extLst>
          </p:cNvPr>
          <p:cNvSpPr/>
          <p:nvPr/>
        </p:nvSpPr>
        <p:spPr>
          <a:xfrm>
            <a:off x="6748610" y="6479941"/>
            <a:ext cx="643119" cy="359078"/>
          </a:xfrm>
          <a:custGeom>
            <a:avLst/>
            <a:gdLst>
              <a:gd name="connsiteX0" fmla="*/ 1440 w 643119"/>
              <a:gd name="connsiteY0" fmla="*/ 124059 h 359078"/>
              <a:gd name="connsiteX1" fmla="*/ 166540 w 643119"/>
              <a:gd name="connsiteY1" fmla="*/ 76434 h 359078"/>
              <a:gd name="connsiteX2" fmla="*/ 157015 w 643119"/>
              <a:gd name="connsiteY2" fmla="*/ 57384 h 359078"/>
              <a:gd name="connsiteX3" fmla="*/ 233215 w 643119"/>
              <a:gd name="connsiteY3" fmla="*/ 54209 h 359078"/>
              <a:gd name="connsiteX4" fmla="*/ 185590 w 643119"/>
              <a:gd name="connsiteY4" fmla="*/ 51034 h 359078"/>
              <a:gd name="connsiteX5" fmla="*/ 280840 w 643119"/>
              <a:gd name="connsiteY5" fmla="*/ 19284 h 359078"/>
              <a:gd name="connsiteX6" fmla="*/ 337990 w 643119"/>
              <a:gd name="connsiteY6" fmla="*/ 234 h 359078"/>
              <a:gd name="connsiteX7" fmla="*/ 503090 w 643119"/>
              <a:gd name="connsiteY7" fmla="*/ 31984 h 359078"/>
              <a:gd name="connsiteX8" fmla="*/ 642790 w 643119"/>
              <a:gd name="connsiteY8" fmla="*/ 25634 h 359078"/>
              <a:gd name="connsiteX9" fmla="*/ 541190 w 643119"/>
              <a:gd name="connsiteY9" fmla="*/ 47859 h 359078"/>
              <a:gd name="connsiteX10" fmla="*/ 518965 w 643119"/>
              <a:gd name="connsiteY10" fmla="*/ 139934 h 359078"/>
              <a:gd name="connsiteX11" fmla="*/ 639615 w 643119"/>
              <a:gd name="connsiteY11" fmla="*/ 359009 h 359078"/>
              <a:gd name="connsiteX12" fmla="*/ 518965 w 643119"/>
              <a:gd name="connsiteY12" fmla="*/ 165334 h 359078"/>
              <a:gd name="connsiteX13" fmla="*/ 360215 w 643119"/>
              <a:gd name="connsiteY13" fmla="*/ 308209 h 359078"/>
              <a:gd name="connsiteX14" fmla="*/ 360215 w 643119"/>
              <a:gd name="connsiteY14" fmla="*/ 232009 h 359078"/>
              <a:gd name="connsiteX15" fmla="*/ 160190 w 643119"/>
              <a:gd name="connsiteY15" fmla="*/ 260584 h 359078"/>
              <a:gd name="connsiteX16" fmla="*/ 255440 w 643119"/>
              <a:gd name="connsiteY16" fmla="*/ 260584 h 359078"/>
              <a:gd name="connsiteX17" fmla="*/ 96690 w 643119"/>
              <a:gd name="connsiteY17" fmla="*/ 190734 h 359078"/>
              <a:gd name="connsiteX18" fmla="*/ 1440 w 643119"/>
              <a:gd name="connsiteY18" fmla="*/ 124059 h 359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3119" h="359078">
                <a:moveTo>
                  <a:pt x="1440" y="124059"/>
                </a:moveTo>
                <a:cubicBezTo>
                  <a:pt x="13082" y="105009"/>
                  <a:pt x="140611" y="87546"/>
                  <a:pt x="166540" y="76434"/>
                </a:cubicBezTo>
                <a:cubicBezTo>
                  <a:pt x="192469" y="65321"/>
                  <a:pt x="145903" y="61088"/>
                  <a:pt x="157015" y="57384"/>
                </a:cubicBezTo>
                <a:cubicBezTo>
                  <a:pt x="168127" y="53680"/>
                  <a:pt x="228453" y="55267"/>
                  <a:pt x="233215" y="54209"/>
                </a:cubicBezTo>
                <a:cubicBezTo>
                  <a:pt x="237977" y="53151"/>
                  <a:pt x="177653" y="56855"/>
                  <a:pt x="185590" y="51034"/>
                </a:cubicBezTo>
                <a:cubicBezTo>
                  <a:pt x="193527" y="45213"/>
                  <a:pt x="280840" y="19284"/>
                  <a:pt x="280840" y="19284"/>
                </a:cubicBezTo>
                <a:cubicBezTo>
                  <a:pt x="306240" y="10817"/>
                  <a:pt x="300948" y="-1883"/>
                  <a:pt x="337990" y="234"/>
                </a:cubicBezTo>
                <a:cubicBezTo>
                  <a:pt x="375032" y="2351"/>
                  <a:pt x="452290" y="27751"/>
                  <a:pt x="503090" y="31984"/>
                </a:cubicBezTo>
                <a:cubicBezTo>
                  <a:pt x="553890" y="36217"/>
                  <a:pt x="636440" y="22988"/>
                  <a:pt x="642790" y="25634"/>
                </a:cubicBezTo>
                <a:cubicBezTo>
                  <a:pt x="649140" y="28280"/>
                  <a:pt x="561827" y="28809"/>
                  <a:pt x="541190" y="47859"/>
                </a:cubicBezTo>
                <a:cubicBezTo>
                  <a:pt x="520553" y="66909"/>
                  <a:pt x="502561" y="88076"/>
                  <a:pt x="518965" y="139934"/>
                </a:cubicBezTo>
                <a:cubicBezTo>
                  <a:pt x="535369" y="191792"/>
                  <a:pt x="639615" y="354776"/>
                  <a:pt x="639615" y="359009"/>
                </a:cubicBezTo>
                <a:cubicBezTo>
                  <a:pt x="639615" y="363242"/>
                  <a:pt x="565532" y="173801"/>
                  <a:pt x="518965" y="165334"/>
                </a:cubicBezTo>
                <a:cubicBezTo>
                  <a:pt x="472398" y="156867"/>
                  <a:pt x="386673" y="297097"/>
                  <a:pt x="360215" y="308209"/>
                </a:cubicBezTo>
                <a:cubicBezTo>
                  <a:pt x="333757" y="319322"/>
                  <a:pt x="393552" y="239946"/>
                  <a:pt x="360215" y="232009"/>
                </a:cubicBezTo>
                <a:cubicBezTo>
                  <a:pt x="326878" y="224072"/>
                  <a:pt x="177653" y="255821"/>
                  <a:pt x="160190" y="260584"/>
                </a:cubicBezTo>
                <a:cubicBezTo>
                  <a:pt x="142727" y="265347"/>
                  <a:pt x="266023" y="272226"/>
                  <a:pt x="255440" y="260584"/>
                </a:cubicBezTo>
                <a:cubicBezTo>
                  <a:pt x="244857" y="248942"/>
                  <a:pt x="142198" y="210313"/>
                  <a:pt x="96690" y="190734"/>
                </a:cubicBezTo>
                <a:cubicBezTo>
                  <a:pt x="51182" y="171155"/>
                  <a:pt x="-10202" y="143109"/>
                  <a:pt x="1440" y="124059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F2611078-74AE-CDF6-5944-74836E011BDA}"/>
              </a:ext>
            </a:extLst>
          </p:cNvPr>
          <p:cNvSpPr/>
          <p:nvPr/>
        </p:nvSpPr>
        <p:spPr>
          <a:xfrm>
            <a:off x="7605786" y="6236551"/>
            <a:ext cx="908497" cy="1269353"/>
          </a:xfrm>
          <a:custGeom>
            <a:avLst/>
            <a:gdLst>
              <a:gd name="connsiteX0" fmla="*/ 11039 w 908497"/>
              <a:gd name="connsiteY0" fmla="*/ 2324 h 1269353"/>
              <a:gd name="connsiteX1" fmla="*/ 185664 w 908497"/>
              <a:gd name="connsiteY1" fmla="*/ 319824 h 1269353"/>
              <a:gd name="connsiteX2" fmla="*/ 169789 w 908497"/>
              <a:gd name="connsiteY2" fmla="*/ 297599 h 1269353"/>
              <a:gd name="connsiteX3" fmla="*/ 322189 w 908497"/>
              <a:gd name="connsiteY3" fmla="*/ 681774 h 1269353"/>
              <a:gd name="connsiteX4" fmla="*/ 541264 w 908497"/>
              <a:gd name="connsiteY4" fmla="*/ 1065949 h 1269353"/>
              <a:gd name="connsiteX5" fmla="*/ 569839 w 908497"/>
              <a:gd name="connsiteY5" fmla="*/ 1072299 h 1269353"/>
              <a:gd name="connsiteX6" fmla="*/ 893689 w 908497"/>
              <a:gd name="connsiteY6" fmla="*/ 1262799 h 1269353"/>
              <a:gd name="connsiteX7" fmla="*/ 817489 w 908497"/>
              <a:gd name="connsiteY7" fmla="*/ 1211999 h 1269353"/>
              <a:gd name="connsiteX8" fmla="*/ 496814 w 908497"/>
              <a:gd name="connsiteY8" fmla="*/ 1081824 h 1269353"/>
              <a:gd name="connsiteX9" fmla="*/ 541264 w 908497"/>
              <a:gd name="connsiteY9" fmla="*/ 1110399 h 1269353"/>
              <a:gd name="connsiteX10" fmla="*/ 138039 w 908497"/>
              <a:gd name="connsiteY10" fmla="*/ 586524 h 1269353"/>
              <a:gd name="connsiteX11" fmla="*/ 179314 w 908497"/>
              <a:gd name="connsiteY11" fmla="*/ 659549 h 1269353"/>
              <a:gd name="connsiteX12" fmla="*/ 30089 w 908497"/>
              <a:gd name="connsiteY12" fmla="*/ 332524 h 1269353"/>
              <a:gd name="connsiteX13" fmla="*/ 74539 w 908497"/>
              <a:gd name="connsiteY13" fmla="*/ 405549 h 1269353"/>
              <a:gd name="connsiteX14" fmla="*/ 26914 w 908497"/>
              <a:gd name="connsiteY14" fmla="*/ 186474 h 1269353"/>
              <a:gd name="connsiteX15" fmla="*/ 11039 w 908497"/>
              <a:gd name="connsiteY15" fmla="*/ 2324 h 126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08497" h="1269353">
                <a:moveTo>
                  <a:pt x="11039" y="2324"/>
                </a:moveTo>
                <a:cubicBezTo>
                  <a:pt x="37497" y="24549"/>
                  <a:pt x="159206" y="270612"/>
                  <a:pt x="185664" y="319824"/>
                </a:cubicBezTo>
                <a:cubicBezTo>
                  <a:pt x="212122" y="369037"/>
                  <a:pt x="147035" y="237274"/>
                  <a:pt x="169789" y="297599"/>
                </a:cubicBezTo>
                <a:cubicBezTo>
                  <a:pt x="192543" y="357924"/>
                  <a:pt x="260277" y="553716"/>
                  <a:pt x="322189" y="681774"/>
                </a:cubicBezTo>
                <a:cubicBezTo>
                  <a:pt x="384102" y="809832"/>
                  <a:pt x="499989" y="1000862"/>
                  <a:pt x="541264" y="1065949"/>
                </a:cubicBezTo>
                <a:cubicBezTo>
                  <a:pt x="582539" y="1131037"/>
                  <a:pt x="511102" y="1039491"/>
                  <a:pt x="569839" y="1072299"/>
                </a:cubicBezTo>
                <a:cubicBezTo>
                  <a:pt x="628576" y="1105107"/>
                  <a:pt x="852414" y="1239516"/>
                  <a:pt x="893689" y="1262799"/>
                </a:cubicBezTo>
                <a:cubicBezTo>
                  <a:pt x="934964" y="1286082"/>
                  <a:pt x="883635" y="1242161"/>
                  <a:pt x="817489" y="1211999"/>
                </a:cubicBezTo>
                <a:cubicBezTo>
                  <a:pt x="751343" y="1181837"/>
                  <a:pt x="542851" y="1098757"/>
                  <a:pt x="496814" y="1081824"/>
                </a:cubicBezTo>
                <a:cubicBezTo>
                  <a:pt x="450777" y="1064891"/>
                  <a:pt x="601060" y="1192949"/>
                  <a:pt x="541264" y="1110399"/>
                </a:cubicBezTo>
                <a:cubicBezTo>
                  <a:pt x="481468" y="1027849"/>
                  <a:pt x="198364" y="661666"/>
                  <a:pt x="138039" y="586524"/>
                </a:cubicBezTo>
                <a:cubicBezTo>
                  <a:pt x="77714" y="511382"/>
                  <a:pt x="197306" y="701882"/>
                  <a:pt x="179314" y="659549"/>
                </a:cubicBezTo>
                <a:cubicBezTo>
                  <a:pt x="161322" y="617216"/>
                  <a:pt x="47551" y="374857"/>
                  <a:pt x="30089" y="332524"/>
                </a:cubicBezTo>
                <a:cubicBezTo>
                  <a:pt x="12627" y="290191"/>
                  <a:pt x="75068" y="429891"/>
                  <a:pt x="74539" y="405549"/>
                </a:cubicBezTo>
                <a:cubicBezTo>
                  <a:pt x="74010" y="381207"/>
                  <a:pt x="41731" y="249974"/>
                  <a:pt x="26914" y="186474"/>
                </a:cubicBezTo>
                <a:cubicBezTo>
                  <a:pt x="12097" y="122974"/>
                  <a:pt x="-15419" y="-19901"/>
                  <a:pt x="11039" y="232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5191FE2C-8077-794B-9E4B-0688D82C5CED}"/>
              </a:ext>
            </a:extLst>
          </p:cNvPr>
          <p:cNvSpPr/>
          <p:nvPr/>
        </p:nvSpPr>
        <p:spPr>
          <a:xfrm>
            <a:off x="7520507" y="6571684"/>
            <a:ext cx="233900" cy="535925"/>
          </a:xfrm>
          <a:custGeom>
            <a:avLst/>
            <a:gdLst>
              <a:gd name="connsiteX0" fmla="*/ 7418 w 233900"/>
              <a:gd name="connsiteY0" fmla="*/ 566 h 535925"/>
              <a:gd name="connsiteX1" fmla="*/ 32818 w 233900"/>
              <a:gd name="connsiteY1" fmla="*/ 137091 h 535925"/>
              <a:gd name="connsiteX2" fmla="*/ 121718 w 233900"/>
              <a:gd name="connsiteY2" fmla="*/ 270441 h 535925"/>
              <a:gd name="connsiteX3" fmla="*/ 96318 w 233900"/>
              <a:gd name="connsiteY3" fmla="*/ 352991 h 535925"/>
              <a:gd name="connsiteX4" fmla="*/ 124893 w 233900"/>
              <a:gd name="connsiteY4" fmla="*/ 381566 h 535925"/>
              <a:gd name="connsiteX5" fmla="*/ 128068 w 233900"/>
              <a:gd name="connsiteY5" fmla="*/ 533966 h 535925"/>
              <a:gd name="connsiteX6" fmla="*/ 178868 w 233900"/>
              <a:gd name="connsiteY6" fmla="*/ 464116 h 535925"/>
              <a:gd name="connsiteX7" fmla="*/ 226493 w 233900"/>
              <a:gd name="connsiteY7" fmla="*/ 406966 h 535925"/>
              <a:gd name="connsiteX8" fmla="*/ 226493 w 233900"/>
              <a:gd name="connsiteY8" fmla="*/ 330766 h 535925"/>
              <a:gd name="connsiteX9" fmla="*/ 156643 w 233900"/>
              <a:gd name="connsiteY9" fmla="*/ 191066 h 535925"/>
              <a:gd name="connsiteX10" fmla="*/ 7418 w 233900"/>
              <a:gd name="connsiteY10" fmla="*/ 566 h 53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900" h="535925">
                <a:moveTo>
                  <a:pt x="7418" y="566"/>
                </a:moveTo>
                <a:cubicBezTo>
                  <a:pt x="-13220" y="-8430"/>
                  <a:pt x="13768" y="92112"/>
                  <a:pt x="32818" y="137091"/>
                </a:cubicBezTo>
                <a:cubicBezTo>
                  <a:pt x="51868" y="182070"/>
                  <a:pt x="111135" y="234458"/>
                  <a:pt x="121718" y="270441"/>
                </a:cubicBezTo>
                <a:cubicBezTo>
                  <a:pt x="132301" y="306424"/>
                  <a:pt x="95789" y="334470"/>
                  <a:pt x="96318" y="352991"/>
                </a:cubicBezTo>
                <a:cubicBezTo>
                  <a:pt x="96847" y="371512"/>
                  <a:pt x="119601" y="351404"/>
                  <a:pt x="124893" y="381566"/>
                </a:cubicBezTo>
                <a:cubicBezTo>
                  <a:pt x="130185" y="411728"/>
                  <a:pt x="119072" y="520208"/>
                  <a:pt x="128068" y="533966"/>
                </a:cubicBezTo>
                <a:cubicBezTo>
                  <a:pt x="137064" y="547724"/>
                  <a:pt x="162464" y="485283"/>
                  <a:pt x="178868" y="464116"/>
                </a:cubicBezTo>
                <a:cubicBezTo>
                  <a:pt x="195272" y="442949"/>
                  <a:pt x="218556" y="429191"/>
                  <a:pt x="226493" y="406966"/>
                </a:cubicBezTo>
                <a:cubicBezTo>
                  <a:pt x="234431" y="384741"/>
                  <a:pt x="238135" y="366749"/>
                  <a:pt x="226493" y="330766"/>
                </a:cubicBezTo>
                <a:cubicBezTo>
                  <a:pt x="214851" y="294783"/>
                  <a:pt x="195801" y="245041"/>
                  <a:pt x="156643" y="191066"/>
                </a:cubicBezTo>
                <a:cubicBezTo>
                  <a:pt x="117485" y="137091"/>
                  <a:pt x="28056" y="9562"/>
                  <a:pt x="7418" y="56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5DCFD7A-521B-B832-4C7C-47DC2D54AD0E}"/>
              </a:ext>
            </a:extLst>
          </p:cNvPr>
          <p:cNvSpPr/>
          <p:nvPr/>
        </p:nvSpPr>
        <p:spPr>
          <a:xfrm>
            <a:off x="7705060" y="6678146"/>
            <a:ext cx="512588" cy="1065803"/>
          </a:xfrm>
          <a:custGeom>
            <a:avLst/>
            <a:gdLst>
              <a:gd name="connsiteX0" fmla="*/ 3840 w 512588"/>
              <a:gd name="connsiteY0" fmla="*/ 17929 h 1065803"/>
              <a:gd name="connsiteX1" fmla="*/ 149890 w 512588"/>
              <a:gd name="connsiteY1" fmla="*/ 662454 h 1065803"/>
              <a:gd name="connsiteX2" fmla="*/ 175290 w 512588"/>
              <a:gd name="connsiteY2" fmla="*/ 643404 h 1065803"/>
              <a:gd name="connsiteX3" fmla="*/ 162590 w 512588"/>
              <a:gd name="connsiteY3" fmla="*/ 821204 h 1065803"/>
              <a:gd name="connsiteX4" fmla="*/ 665 w 512588"/>
              <a:gd name="connsiteY4" fmla="*/ 1065679 h 1065803"/>
              <a:gd name="connsiteX5" fmla="*/ 232440 w 512588"/>
              <a:gd name="connsiteY5" fmla="*/ 856129 h 1065803"/>
              <a:gd name="connsiteX6" fmla="*/ 292765 w 512588"/>
              <a:gd name="connsiteY6" fmla="*/ 976779 h 1065803"/>
              <a:gd name="connsiteX7" fmla="*/ 368965 w 512588"/>
              <a:gd name="connsiteY7" fmla="*/ 906929 h 1065803"/>
              <a:gd name="connsiteX8" fmla="*/ 403890 w 512588"/>
              <a:gd name="connsiteY8" fmla="*/ 627529 h 1065803"/>
              <a:gd name="connsiteX9" fmla="*/ 511840 w 512588"/>
              <a:gd name="connsiteY9" fmla="*/ 805329 h 1065803"/>
              <a:gd name="connsiteX10" fmla="*/ 343565 w 512588"/>
              <a:gd name="connsiteY10" fmla="*/ 503704 h 1065803"/>
              <a:gd name="connsiteX11" fmla="*/ 127665 w 512588"/>
              <a:gd name="connsiteY11" fmla="*/ 49679 h 1065803"/>
              <a:gd name="connsiteX12" fmla="*/ 140365 w 512588"/>
              <a:gd name="connsiteY12" fmla="*/ 167154 h 1065803"/>
              <a:gd name="connsiteX13" fmla="*/ 3840 w 512588"/>
              <a:gd name="connsiteY13" fmla="*/ 17929 h 106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2588" h="1065803">
                <a:moveTo>
                  <a:pt x="3840" y="17929"/>
                </a:moveTo>
                <a:cubicBezTo>
                  <a:pt x="5427" y="100479"/>
                  <a:pt x="121315" y="558208"/>
                  <a:pt x="149890" y="662454"/>
                </a:cubicBezTo>
                <a:cubicBezTo>
                  <a:pt x="178465" y="766700"/>
                  <a:pt x="173173" y="616946"/>
                  <a:pt x="175290" y="643404"/>
                </a:cubicBezTo>
                <a:cubicBezTo>
                  <a:pt x="177407" y="669862"/>
                  <a:pt x="191694" y="750825"/>
                  <a:pt x="162590" y="821204"/>
                </a:cubicBezTo>
                <a:cubicBezTo>
                  <a:pt x="133486" y="891583"/>
                  <a:pt x="-10977" y="1059858"/>
                  <a:pt x="665" y="1065679"/>
                </a:cubicBezTo>
                <a:cubicBezTo>
                  <a:pt x="12307" y="1071500"/>
                  <a:pt x="183757" y="870946"/>
                  <a:pt x="232440" y="856129"/>
                </a:cubicBezTo>
                <a:cubicBezTo>
                  <a:pt x="281123" y="841312"/>
                  <a:pt x="270011" y="968312"/>
                  <a:pt x="292765" y="976779"/>
                </a:cubicBezTo>
                <a:cubicBezTo>
                  <a:pt x="315519" y="985246"/>
                  <a:pt x="350444" y="965137"/>
                  <a:pt x="368965" y="906929"/>
                </a:cubicBezTo>
                <a:cubicBezTo>
                  <a:pt x="387486" y="848721"/>
                  <a:pt x="380078" y="644462"/>
                  <a:pt x="403890" y="627529"/>
                </a:cubicBezTo>
                <a:cubicBezTo>
                  <a:pt x="427703" y="610596"/>
                  <a:pt x="521894" y="825967"/>
                  <a:pt x="511840" y="805329"/>
                </a:cubicBezTo>
                <a:cubicBezTo>
                  <a:pt x="501786" y="784691"/>
                  <a:pt x="407594" y="629646"/>
                  <a:pt x="343565" y="503704"/>
                </a:cubicBezTo>
                <a:cubicBezTo>
                  <a:pt x="279536" y="377762"/>
                  <a:pt x="161532" y="105771"/>
                  <a:pt x="127665" y="49679"/>
                </a:cubicBezTo>
                <a:cubicBezTo>
                  <a:pt x="93798" y="-6413"/>
                  <a:pt x="155711" y="169800"/>
                  <a:pt x="140365" y="167154"/>
                </a:cubicBezTo>
                <a:cubicBezTo>
                  <a:pt x="125019" y="164508"/>
                  <a:pt x="2253" y="-64621"/>
                  <a:pt x="3840" y="1792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0B819AAC-8121-D944-318B-20CF6425F591}"/>
              </a:ext>
            </a:extLst>
          </p:cNvPr>
          <p:cNvSpPr/>
          <p:nvPr/>
        </p:nvSpPr>
        <p:spPr>
          <a:xfrm>
            <a:off x="6074084" y="6126886"/>
            <a:ext cx="1273020" cy="284075"/>
          </a:xfrm>
          <a:custGeom>
            <a:avLst/>
            <a:gdLst>
              <a:gd name="connsiteX0" fmla="*/ 6041 w 1273020"/>
              <a:gd name="connsiteY0" fmla="*/ 264389 h 284075"/>
              <a:gd name="connsiteX1" fmla="*/ 507691 w 1273020"/>
              <a:gd name="connsiteY1" fmla="*/ 42139 h 284075"/>
              <a:gd name="connsiteX2" fmla="*/ 406091 w 1273020"/>
              <a:gd name="connsiteY2" fmla="*/ 58014 h 284075"/>
              <a:gd name="connsiteX3" fmla="*/ 736291 w 1273020"/>
              <a:gd name="connsiteY3" fmla="*/ 864 h 284075"/>
              <a:gd name="connsiteX4" fmla="*/ 939491 w 1273020"/>
              <a:gd name="connsiteY4" fmla="*/ 23089 h 284075"/>
              <a:gd name="connsiteX5" fmla="*/ 891866 w 1273020"/>
              <a:gd name="connsiteY5" fmla="*/ 16739 h 284075"/>
              <a:gd name="connsiteX6" fmla="*/ 1129991 w 1273020"/>
              <a:gd name="connsiteY6" fmla="*/ 127864 h 284075"/>
              <a:gd name="connsiteX7" fmla="*/ 1272866 w 1273020"/>
              <a:gd name="connsiteY7" fmla="*/ 165964 h 284075"/>
              <a:gd name="connsiteX8" fmla="*/ 1104591 w 1273020"/>
              <a:gd name="connsiteY8" fmla="*/ 162789 h 284075"/>
              <a:gd name="connsiteX9" fmla="*/ 701366 w 1273020"/>
              <a:gd name="connsiteY9" fmla="*/ 134214 h 284075"/>
              <a:gd name="connsiteX10" fmla="*/ 514041 w 1273020"/>
              <a:gd name="connsiteY10" fmla="*/ 153264 h 284075"/>
              <a:gd name="connsiteX11" fmla="*/ 488641 w 1273020"/>
              <a:gd name="connsiteY11" fmla="*/ 143739 h 284075"/>
              <a:gd name="connsiteX12" fmla="*/ 453716 w 1273020"/>
              <a:gd name="connsiteY12" fmla="*/ 162789 h 284075"/>
              <a:gd name="connsiteX13" fmla="*/ 244166 w 1273020"/>
              <a:gd name="connsiteY13" fmla="*/ 261214 h 284075"/>
              <a:gd name="connsiteX14" fmla="*/ 6041 w 1273020"/>
              <a:gd name="connsiteY14" fmla="*/ 264389 h 28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73020" h="284075">
                <a:moveTo>
                  <a:pt x="6041" y="264389"/>
                </a:moveTo>
                <a:cubicBezTo>
                  <a:pt x="49962" y="227877"/>
                  <a:pt x="441016" y="76535"/>
                  <a:pt x="507691" y="42139"/>
                </a:cubicBezTo>
                <a:cubicBezTo>
                  <a:pt x="574366" y="7743"/>
                  <a:pt x="406091" y="58014"/>
                  <a:pt x="406091" y="58014"/>
                </a:cubicBezTo>
                <a:cubicBezTo>
                  <a:pt x="444191" y="51135"/>
                  <a:pt x="647391" y="6685"/>
                  <a:pt x="736291" y="864"/>
                </a:cubicBezTo>
                <a:cubicBezTo>
                  <a:pt x="825191" y="-4957"/>
                  <a:pt x="913562" y="20443"/>
                  <a:pt x="939491" y="23089"/>
                </a:cubicBezTo>
                <a:cubicBezTo>
                  <a:pt x="965420" y="25735"/>
                  <a:pt x="860116" y="-723"/>
                  <a:pt x="891866" y="16739"/>
                </a:cubicBezTo>
                <a:cubicBezTo>
                  <a:pt x="923616" y="34201"/>
                  <a:pt x="1066491" y="102993"/>
                  <a:pt x="1129991" y="127864"/>
                </a:cubicBezTo>
                <a:cubicBezTo>
                  <a:pt x="1193491" y="152735"/>
                  <a:pt x="1277099" y="160143"/>
                  <a:pt x="1272866" y="165964"/>
                </a:cubicBezTo>
                <a:cubicBezTo>
                  <a:pt x="1268633" y="171785"/>
                  <a:pt x="1199841" y="168081"/>
                  <a:pt x="1104591" y="162789"/>
                </a:cubicBezTo>
                <a:cubicBezTo>
                  <a:pt x="1009341" y="157497"/>
                  <a:pt x="799791" y="135801"/>
                  <a:pt x="701366" y="134214"/>
                </a:cubicBezTo>
                <a:cubicBezTo>
                  <a:pt x="602941" y="132626"/>
                  <a:pt x="549495" y="151677"/>
                  <a:pt x="514041" y="153264"/>
                </a:cubicBezTo>
                <a:cubicBezTo>
                  <a:pt x="478587" y="154851"/>
                  <a:pt x="498695" y="142152"/>
                  <a:pt x="488641" y="143739"/>
                </a:cubicBezTo>
                <a:cubicBezTo>
                  <a:pt x="478587" y="145326"/>
                  <a:pt x="494462" y="143210"/>
                  <a:pt x="453716" y="162789"/>
                </a:cubicBezTo>
                <a:cubicBezTo>
                  <a:pt x="412970" y="182368"/>
                  <a:pt x="318778" y="243752"/>
                  <a:pt x="244166" y="261214"/>
                </a:cubicBezTo>
                <a:cubicBezTo>
                  <a:pt x="169554" y="278676"/>
                  <a:pt x="-37880" y="300901"/>
                  <a:pt x="6041" y="26438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FBC0518B-5BEF-CB89-D2DF-58F464309021}"/>
              </a:ext>
            </a:extLst>
          </p:cNvPr>
          <p:cNvSpPr/>
          <p:nvPr/>
        </p:nvSpPr>
        <p:spPr>
          <a:xfrm>
            <a:off x="6610348" y="6152167"/>
            <a:ext cx="764017" cy="188644"/>
          </a:xfrm>
          <a:custGeom>
            <a:avLst/>
            <a:gdLst>
              <a:gd name="connsiteX0" fmla="*/ 2 w 764017"/>
              <a:gd name="connsiteY0" fmla="*/ 147033 h 188644"/>
              <a:gd name="connsiteX1" fmla="*/ 365127 w 764017"/>
              <a:gd name="connsiteY1" fmla="*/ 124808 h 188644"/>
              <a:gd name="connsiteX2" fmla="*/ 336552 w 764017"/>
              <a:gd name="connsiteY2" fmla="*/ 121633 h 188644"/>
              <a:gd name="connsiteX3" fmla="*/ 752477 w 764017"/>
              <a:gd name="connsiteY3" fmla="*/ 188308 h 188644"/>
              <a:gd name="connsiteX4" fmla="*/ 615952 w 764017"/>
              <a:gd name="connsiteY4" fmla="*/ 140683 h 188644"/>
              <a:gd name="connsiteX5" fmla="*/ 279402 w 764017"/>
              <a:gd name="connsiteY5" fmla="*/ 983 h 188644"/>
              <a:gd name="connsiteX6" fmla="*/ 371477 w 764017"/>
              <a:gd name="connsiteY6" fmla="*/ 80358 h 188644"/>
              <a:gd name="connsiteX7" fmla="*/ 2 w 764017"/>
              <a:gd name="connsiteY7" fmla="*/ 147033 h 18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4017" h="188644">
                <a:moveTo>
                  <a:pt x="2" y="147033"/>
                </a:moveTo>
                <a:cubicBezTo>
                  <a:pt x="-1056" y="154441"/>
                  <a:pt x="309035" y="129041"/>
                  <a:pt x="365127" y="124808"/>
                </a:cubicBezTo>
                <a:cubicBezTo>
                  <a:pt x="421219" y="120575"/>
                  <a:pt x="336552" y="121633"/>
                  <a:pt x="336552" y="121633"/>
                </a:cubicBezTo>
                <a:cubicBezTo>
                  <a:pt x="401110" y="132216"/>
                  <a:pt x="705910" y="185133"/>
                  <a:pt x="752477" y="188308"/>
                </a:cubicBezTo>
                <a:cubicBezTo>
                  <a:pt x="799044" y="191483"/>
                  <a:pt x="694798" y="171904"/>
                  <a:pt x="615952" y="140683"/>
                </a:cubicBezTo>
                <a:cubicBezTo>
                  <a:pt x="537106" y="109462"/>
                  <a:pt x="320148" y="11037"/>
                  <a:pt x="279402" y="983"/>
                </a:cubicBezTo>
                <a:cubicBezTo>
                  <a:pt x="238656" y="-9071"/>
                  <a:pt x="418573" y="60779"/>
                  <a:pt x="371477" y="80358"/>
                </a:cubicBezTo>
                <a:cubicBezTo>
                  <a:pt x="324381" y="99937"/>
                  <a:pt x="1060" y="139625"/>
                  <a:pt x="2" y="14703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63E2A40B-BA69-2936-631E-2B9DC5260509}"/>
              </a:ext>
            </a:extLst>
          </p:cNvPr>
          <p:cNvSpPr/>
          <p:nvPr/>
        </p:nvSpPr>
        <p:spPr>
          <a:xfrm>
            <a:off x="6218436" y="6272007"/>
            <a:ext cx="470120" cy="714002"/>
          </a:xfrm>
          <a:custGeom>
            <a:avLst/>
            <a:gdLst>
              <a:gd name="connsiteX0" fmla="*/ 468114 w 470120"/>
              <a:gd name="connsiteY0" fmla="*/ 4968 h 714002"/>
              <a:gd name="connsiteX1" fmla="*/ 426839 w 470120"/>
              <a:gd name="connsiteY1" fmla="*/ 131968 h 714002"/>
              <a:gd name="connsiteX2" fmla="*/ 360164 w 470120"/>
              <a:gd name="connsiteY2" fmla="*/ 176418 h 714002"/>
              <a:gd name="connsiteX3" fmla="*/ 366514 w 470120"/>
              <a:gd name="connsiteY3" fmla="*/ 182768 h 714002"/>
              <a:gd name="connsiteX4" fmla="*/ 191889 w 470120"/>
              <a:gd name="connsiteY4" fmla="*/ 443118 h 714002"/>
              <a:gd name="connsiteX5" fmla="*/ 185539 w 470120"/>
              <a:gd name="connsiteY5" fmla="*/ 512968 h 714002"/>
              <a:gd name="connsiteX6" fmla="*/ 169664 w 470120"/>
              <a:gd name="connsiteY6" fmla="*/ 490743 h 714002"/>
              <a:gd name="connsiteX7" fmla="*/ 134739 w 470120"/>
              <a:gd name="connsiteY7" fmla="*/ 608218 h 714002"/>
              <a:gd name="connsiteX8" fmla="*/ 125214 w 470120"/>
              <a:gd name="connsiteY8" fmla="*/ 712993 h 714002"/>
              <a:gd name="connsiteX9" fmla="*/ 102989 w 470120"/>
              <a:gd name="connsiteY9" fmla="*/ 655843 h 714002"/>
              <a:gd name="connsiteX10" fmla="*/ 4564 w 470120"/>
              <a:gd name="connsiteY10" fmla="*/ 566943 h 714002"/>
              <a:gd name="connsiteX11" fmla="*/ 26789 w 470120"/>
              <a:gd name="connsiteY11" fmla="*/ 547893 h 714002"/>
              <a:gd name="connsiteX12" fmla="*/ 118864 w 470120"/>
              <a:gd name="connsiteY12" fmla="*/ 382793 h 714002"/>
              <a:gd name="connsiteX13" fmla="*/ 118864 w 470120"/>
              <a:gd name="connsiteY13" fmla="*/ 436768 h 714002"/>
              <a:gd name="connsiteX14" fmla="*/ 277614 w 470120"/>
              <a:gd name="connsiteY14" fmla="*/ 185943 h 714002"/>
              <a:gd name="connsiteX15" fmla="*/ 255389 w 470120"/>
              <a:gd name="connsiteY15" fmla="*/ 239918 h 714002"/>
              <a:gd name="connsiteX16" fmla="*/ 363339 w 470120"/>
              <a:gd name="connsiteY16" fmla="*/ 49418 h 714002"/>
              <a:gd name="connsiteX17" fmla="*/ 468114 w 470120"/>
              <a:gd name="connsiteY17" fmla="*/ 4968 h 7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70120" h="714002">
                <a:moveTo>
                  <a:pt x="468114" y="4968"/>
                </a:moveTo>
                <a:cubicBezTo>
                  <a:pt x="478697" y="18726"/>
                  <a:pt x="444831" y="103393"/>
                  <a:pt x="426839" y="131968"/>
                </a:cubicBezTo>
                <a:cubicBezTo>
                  <a:pt x="408847" y="160543"/>
                  <a:pt x="370218" y="167951"/>
                  <a:pt x="360164" y="176418"/>
                </a:cubicBezTo>
                <a:cubicBezTo>
                  <a:pt x="350110" y="184885"/>
                  <a:pt x="394560" y="138318"/>
                  <a:pt x="366514" y="182768"/>
                </a:cubicBezTo>
                <a:cubicBezTo>
                  <a:pt x="338468" y="227218"/>
                  <a:pt x="222051" y="388085"/>
                  <a:pt x="191889" y="443118"/>
                </a:cubicBezTo>
                <a:cubicBezTo>
                  <a:pt x="161726" y="498151"/>
                  <a:pt x="189243" y="505031"/>
                  <a:pt x="185539" y="512968"/>
                </a:cubicBezTo>
                <a:cubicBezTo>
                  <a:pt x="181835" y="520905"/>
                  <a:pt x="178131" y="474868"/>
                  <a:pt x="169664" y="490743"/>
                </a:cubicBezTo>
                <a:cubicBezTo>
                  <a:pt x="161197" y="506618"/>
                  <a:pt x="142147" y="571176"/>
                  <a:pt x="134739" y="608218"/>
                </a:cubicBezTo>
                <a:cubicBezTo>
                  <a:pt x="127331" y="645260"/>
                  <a:pt x="130506" y="705056"/>
                  <a:pt x="125214" y="712993"/>
                </a:cubicBezTo>
                <a:cubicBezTo>
                  <a:pt x="119922" y="720930"/>
                  <a:pt x="123097" y="680185"/>
                  <a:pt x="102989" y="655843"/>
                </a:cubicBezTo>
                <a:cubicBezTo>
                  <a:pt x="82881" y="631501"/>
                  <a:pt x="4564" y="566943"/>
                  <a:pt x="4564" y="566943"/>
                </a:cubicBezTo>
                <a:cubicBezTo>
                  <a:pt x="-8136" y="548951"/>
                  <a:pt x="7739" y="578585"/>
                  <a:pt x="26789" y="547893"/>
                </a:cubicBezTo>
                <a:cubicBezTo>
                  <a:pt x="45839" y="517201"/>
                  <a:pt x="103518" y="401314"/>
                  <a:pt x="118864" y="382793"/>
                </a:cubicBezTo>
                <a:cubicBezTo>
                  <a:pt x="134210" y="364272"/>
                  <a:pt x="92406" y="469576"/>
                  <a:pt x="118864" y="436768"/>
                </a:cubicBezTo>
                <a:cubicBezTo>
                  <a:pt x="145322" y="403960"/>
                  <a:pt x="254860" y="218751"/>
                  <a:pt x="277614" y="185943"/>
                </a:cubicBezTo>
                <a:cubicBezTo>
                  <a:pt x="300368" y="153135"/>
                  <a:pt x="241101" y="262672"/>
                  <a:pt x="255389" y="239918"/>
                </a:cubicBezTo>
                <a:cubicBezTo>
                  <a:pt x="269676" y="217164"/>
                  <a:pt x="325239" y="92810"/>
                  <a:pt x="363339" y="49418"/>
                </a:cubicBezTo>
                <a:cubicBezTo>
                  <a:pt x="401439" y="6026"/>
                  <a:pt x="457531" y="-8790"/>
                  <a:pt x="468114" y="496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BA572EFC-1472-C580-E006-D13F8F640B4A}"/>
              </a:ext>
            </a:extLst>
          </p:cNvPr>
          <p:cNvSpPr/>
          <p:nvPr/>
        </p:nvSpPr>
        <p:spPr>
          <a:xfrm>
            <a:off x="6752337" y="5909263"/>
            <a:ext cx="819191" cy="375582"/>
          </a:xfrm>
          <a:custGeom>
            <a:avLst/>
            <a:gdLst>
              <a:gd name="connsiteX0" fmla="*/ 16763 w 819191"/>
              <a:gd name="connsiteY0" fmla="*/ 72437 h 375582"/>
              <a:gd name="connsiteX1" fmla="*/ 375538 w 819191"/>
              <a:gd name="connsiteY1" fmla="*/ 228012 h 375582"/>
              <a:gd name="connsiteX2" fmla="*/ 331088 w 819191"/>
              <a:gd name="connsiteY2" fmla="*/ 237537 h 375582"/>
              <a:gd name="connsiteX3" fmla="*/ 512063 w 819191"/>
              <a:gd name="connsiteY3" fmla="*/ 335962 h 375582"/>
              <a:gd name="connsiteX4" fmla="*/ 394588 w 819191"/>
              <a:gd name="connsiteY4" fmla="*/ 339137 h 375582"/>
              <a:gd name="connsiteX5" fmla="*/ 813688 w 819191"/>
              <a:gd name="connsiteY5" fmla="*/ 374062 h 375582"/>
              <a:gd name="connsiteX6" fmla="*/ 645413 w 819191"/>
              <a:gd name="connsiteY6" fmla="*/ 281987 h 375582"/>
              <a:gd name="connsiteX7" fmla="*/ 118363 w 819191"/>
              <a:gd name="connsiteY7" fmla="*/ 12112 h 375582"/>
              <a:gd name="connsiteX8" fmla="*/ 16763 w 819191"/>
              <a:gd name="connsiteY8" fmla="*/ 72437 h 37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9191" h="375582">
                <a:moveTo>
                  <a:pt x="16763" y="72437"/>
                </a:moveTo>
                <a:cubicBezTo>
                  <a:pt x="59625" y="108420"/>
                  <a:pt x="323151" y="200495"/>
                  <a:pt x="375538" y="228012"/>
                </a:cubicBezTo>
                <a:cubicBezTo>
                  <a:pt x="427925" y="255529"/>
                  <a:pt x="308334" y="219545"/>
                  <a:pt x="331088" y="237537"/>
                </a:cubicBezTo>
                <a:cubicBezTo>
                  <a:pt x="353842" y="255529"/>
                  <a:pt x="501480" y="319029"/>
                  <a:pt x="512063" y="335962"/>
                </a:cubicBezTo>
                <a:cubicBezTo>
                  <a:pt x="522646" y="352895"/>
                  <a:pt x="344317" y="332787"/>
                  <a:pt x="394588" y="339137"/>
                </a:cubicBezTo>
                <a:cubicBezTo>
                  <a:pt x="444859" y="345487"/>
                  <a:pt x="771884" y="383587"/>
                  <a:pt x="813688" y="374062"/>
                </a:cubicBezTo>
                <a:cubicBezTo>
                  <a:pt x="855492" y="364537"/>
                  <a:pt x="645413" y="281987"/>
                  <a:pt x="645413" y="281987"/>
                </a:cubicBezTo>
                <a:cubicBezTo>
                  <a:pt x="529526" y="221662"/>
                  <a:pt x="221550" y="50741"/>
                  <a:pt x="118363" y="12112"/>
                </a:cubicBezTo>
                <a:cubicBezTo>
                  <a:pt x="15176" y="-26517"/>
                  <a:pt x="-26099" y="36454"/>
                  <a:pt x="16763" y="72437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AEE5FB4-7CB8-BA51-6D8B-0BABAE47F45B}"/>
              </a:ext>
            </a:extLst>
          </p:cNvPr>
          <p:cNvSpPr/>
          <p:nvPr/>
        </p:nvSpPr>
        <p:spPr>
          <a:xfrm>
            <a:off x="6691372" y="6718279"/>
            <a:ext cx="709498" cy="400164"/>
          </a:xfrm>
          <a:custGeom>
            <a:avLst/>
            <a:gdLst>
              <a:gd name="connsiteX0" fmla="*/ 211078 w 709498"/>
              <a:gd name="connsiteY0" fmla="*/ 38121 h 400164"/>
              <a:gd name="connsiteX1" fmla="*/ 49153 w 709498"/>
              <a:gd name="connsiteY1" fmla="*/ 203221 h 400164"/>
              <a:gd name="connsiteX2" fmla="*/ 1528 w 709498"/>
              <a:gd name="connsiteY2" fmla="*/ 228621 h 400164"/>
              <a:gd name="connsiteX3" fmla="*/ 93603 w 709498"/>
              <a:gd name="connsiteY3" fmla="*/ 174646 h 400164"/>
              <a:gd name="connsiteX4" fmla="*/ 26928 w 709498"/>
              <a:gd name="connsiteY4" fmla="*/ 304821 h 400164"/>
              <a:gd name="connsiteX5" fmla="*/ 115828 w 709498"/>
              <a:gd name="connsiteY5" fmla="*/ 222271 h 400164"/>
              <a:gd name="connsiteX6" fmla="*/ 185678 w 709498"/>
              <a:gd name="connsiteY6" fmla="*/ 279421 h 400164"/>
              <a:gd name="connsiteX7" fmla="*/ 131703 w 709498"/>
              <a:gd name="connsiteY7" fmla="*/ 377846 h 400164"/>
              <a:gd name="connsiteX8" fmla="*/ 207903 w 709498"/>
              <a:gd name="connsiteY8" fmla="*/ 282596 h 400164"/>
              <a:gd name="connsiteX9" fmla="*/ 258703 w 709498"/>
              <a:gd name="connsiteY9" fmla="*/ 292121 h 400164"/>
              <a:gd name="connsiteX10" fmla="*/ 249178 w 709498"/>
              <a:gd name="connsiteY10" fmla="*/ 400071 h 400164"/>
              <a:gd name="connsiteX11" fmla="*/ 280928 w 709498"/>
              <a:gd name="connsiteY11" fmla="*/ 311171 h 400164"/>
              <a:gd name="connsiteX12" fmla="*/ 455553 w 709498"/>
              <a:gd name="connsiteY12" fmla="*/ 317521 h 400164"/>
              <a:gd name="connsiteX13" fmla="*/ 446028 w 709498"/>
              <a:gd name="connsiteY13" fmla="*/ 393721 h 400164"/>
              <a:gd name="connsiteX14" fmla="*/ 465078 w 709498"/>
              <a:gd name="connsiteY14" fmla="*/ 314346 h 400164"/>
              <a:gd name="connsiteX15" fmla="*/ 515878 w 709498"/>
              <a:gd name="connsiteY15" fmla="*/ 244496 h 400164"/>
              <a:gd name="connsiteX16" fmla="*/ 534928 w 709498"/>
              <a:gd name="connsiteY16" fmla="*/ 234971 h 400164"/>
              <a:gd name="connsiteX17" fmla="*/ 607953 w 709498"/>
              <a:gd name="connsiteY17" fmla="*/ 266721 h 400164"/>
              <a:gd name="connsiteX18" fmla="*/ 700028 w 709498"/>
              <a:gd name="connsiteY18" fmla="*/ 327046 h 400164"/>
              <a:gd name="connsiteX19" fmla="*/ 677803 w 709498"/>
              <a:gd name="connsiteY19" fmla="*/ 228621 h 400164"/>
              <a:gd name="connsiteX20" fmla="*/ 446028 w 709498"/>
              <a:gd name="connsiteY20" fmla="*/ 60346 h 400164"/>
              <a:gd name="connsiteX21" fmla="*/ 436503 w 709498"/>
              <a:gd name="connsiteY21" fmla="*/ 21 h 400164"/>
              <a:gd name="connsiteX22" fmla="*/ 379353 w 709498"/>
              <a:gd name="connsiteY22" fmla="*/ 53996 h 400164"/>
              <a:gd name="connsiteX23" fmla="*/ 233303 w 709498"/>
              <a:gd name="connsiteY23" fmla="*/ 104796 h 400164"/>
              <a:gd name="connsiteX24" fmla="*/ 160278 w 709498"/>
              <a:gd name="connsiteY24" fmla="*/ 146071 h 400164"/>
              <a:gd name="connsiteX25" fmla="*/ 211078 w 709498"/>
              <a:gd name="connsiteY25" fmla="*/ 38121 h 40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9498" h="400164">
                <a:moveTo>
                  <a:pt x="211078" y="38121"/>
                </a:moveTo>
                <a:cubicBezTo>
                  <a:pt x="192557" y="47646"/>
                  <a:pt x="84078" y="171471"/>
                  <a:pt x="49153" y="203221"/>
                </a:cubicBezTo>
                <a:cubicBezTo>
                  <a:pt x="14228" y="234971"/>
                  <a:pt x="-5880" y="233384"/>
                  <a:pt x="1528" y="228621"/>
                </a:cubicBezTo>
                <a:cubicBezTo>
                  <a:pt x="8936" y="223859"/>
                  <a:pt x="89370" y="161946"/>
                  <a:pt x="93603" y="174646"/>
                </a:cubicBezTo>
                <a:cubicBezTo>
                  <a:pt x="97836" y="187346"/>
                  <a:pt x="23224" y="296884"/>
                  <a:pt x="26928" y="304821"/>
                </a:cubicBezTo>
                <a:cubicBezTo>
                  <a:pt x="30632" y="312758"/>
                  <a:pt x="89370" y="226504"/>
                  <a:pt x="115828" y="222271"/>
                </a:cubicBezTo>
                <a:cubicBezTo>
                  <a:pt x="142286" y="218038"/>
                  <a:pt x="183032" y="253492"/>
                  <a:pt x="185678" y="279421"/>
                </a:cubicBezTo>
                <a:cubicBezTo>
                  <a:pt x="188324" y="305350"/>
                  <a:pt x="127999" y="377317"/>
                  <a:pt x="131703" y="377846"/>
                </a:cubicBezTo>
                <a:cubicBezTo>
                  <a:pt x="135407" y="378375"/>
                  <a:pt x="186736" y="296884"/>
                  <a:pt x="207903" y="282596"/>
                </a:cubicBezTo>
                <a:cubicBezTo>
                  <a:pt x="229070" y="268309"/>
                  <a:pt x="251824" y="272542"/>
                  <a:pt x="258703" y="292121"/>
                </a:cubicBezTo>
                <a:cubicBezTo>
                  <a:pt x="265582" y="311700"/>
                  <a:pt x="245474" y="396896"/>
                  <a:pt x="249178" y="400071"/>
                </a:cubicBezTo>
                <a:cubicBezTo>
                  <a:pt x="252882" y="403246"/>
                  <a:pt x="246532" y="324929"/>
                  <a:pt x="280928" y="311171"/>
                </a:cubicBezTo>
                <a:cubicBezTo>
                  <a:pt x="315324" y="297413"/>
                  <a:pt x="428036" y="303763"/>
                  <a:pt x="455553" y="317521"/>
                </a:cubicBezTo>
                <a:cubicBezTo>
                  <a:pt x="483070" y="331279"/>
                  <a:pt x="444441" y="394250"/>
                  <a:pt x="446028" y="393721"/>
                </a:cubicBezTo>
                <a:cubicBezTo>
                  <a:pt x="447615" y="393192"/>
                  <a:pt x="453436" y="339217"/>
                  <a:pt x="465078" y="314346"/>
                </a:cubicBezTo>
                <a:cubicBezTo>
                  <a:pt x="476720" y="289475"/>
                  <a:pt x="504236" y="257725"/>
                  <a:pt x="515878" y="244496"/>
                </a:cubicBezTo>
                <a:cubicBezTo>
                  <a:pt x="527520" y="231267"/>
                  <a:pt x="519582" y="231267"/>
                  <a:pt x="534928" y="234971"/>
                </a:cubicBezTo>
                <a:cubicBezTo>
                  <a:pt x="550274" y="238675"/>
                  <a:pt x="580436" y="251375"/>
                  <a:pt x="607953" y="266721"/>
                </a:cubicBezTo>
                <a:cubicBezTo>
                  <a:pt x="635470" y="282067"/>
                  <a:pt x="688386" y="333396"/>
                  <a:pt x="700028" y="327046"/>
                </a:cubicBezTo>
                <a:cubicBezTo>
                  <a:pt x="711670" y="320696"/>
                  <a:pt x="720136" y="273071"/>
                  <a:pt x="677803" y="228621"/>
                </a:cubicBezTo>
                <a:cubicBezTo>
                  <a:pt x="635470" y="184171"/>
                  <a:pt x="486245" y="98446"/>
                  <a:pt x="446028" y="60346"/>
                </a:cubicBezTo>
                <a:cubicBezTo>
                  <a:pt x="405811" y="22246"/>
                  <a:pt x="447615" y="1079"/>
                  <a:pt x="436503" y="21"/>
                </a:cubicBezTo>
                <a:cubicBezTo>
                  <a:pt x="425391" y="-1037"/>
                  <a:pt x="413220" y="36533"/>
                  <a:pt x="379353" y="53996"/>
                </a:cubicBezTo>
                <a:cubicBezTo>
                  <a:pt x="345486" y="71459"/>
                  <a:pt x="269815" y="89450"/>
                  <a:pt x="233303" y="104796"/>
                </a:cubicBezTo>
                <a:cubicBezTo>
                  <a:pt x="196791" y="120142"/>
                  <a:pt x="167157" y="152950"/>
                  <a:pt x="160278" y="146071"/>
                </a:cubicBezTo>
                <a:cubicBezTo>
                  <a:pt x="153399" y="139192"/>
                  <a:pt x="229599" y="28596"/>
                  <a:pt x="211078" y="381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1077F280-D1DB-7B38-C3D4-44E0BBEFED76}"/>
              </a:ext>
            </a:extLst>
          </p:cNvPr>
          <p:cNvSpPr/>
          <p:nvPr/>
        </p:nvSpPr>
        <p:spPr>
          <a:xfrm>
            <a:off x="6032978" y="6164038"/>
            <a:ext cx="263658" cy="247206"/>
          </a:xfrm>
          <a:custGeom>
            <a:avLst/>
            <a:gdLst>
              <a:gd name="connsiteX0" fmla="*/ 240822 w 263658"/>
              <a:gd name="connsiteY0" fmla="*/ 1812 h 247206"/>
              <a:gd name="connsiteX1" fmla="*/ 256697 w 263658"/>
              <a:gd name="connsiteY1" fmla="*/ 87537 h 247206"/>
              <a:gd name="connsiteX2" fmla="*/ 224947 w 263658"/>
              <a:gd name="connsiteY2" fmla="*/ 157387 h 247206"/>
              <a:gd name="connsiteX3" fmla="*/ 199547 w 263658"/>
              <a:gd name="connsiteY3" fmla="*/ 189137 h 247206"/>
              <a:gd name="connsiteX4" fmla="*/ 259872 w 263658"/>
              <a:gd name="connsiteY4" fmla="*/ 160562 h 247206"/>
              <a:gd name="connsiteX5" fmla="*/ 155097 w 263658"/>
              <a:gd name="connsiteY5" fmla="*/ 233587 h 247206"/>
              <a:gd name="connsiteX6" fmla="*/ 5872 w 263658"/>
              <a:gd name="connsiteY6" fmla="*/ 246287 h 247206"/>
              <a:gd name="connsiteX7" fmla="*/ 34447 w 263658"/>
              <a:gd name="connsiteY7" fmla="*/ 220887 h 247206"/>
              <a:gd name="connsiteX8" fmla="*/ 75722 w 263658"/>
              <a:gd name="connsiteY8" fmla="*/ 147862 h 247206"/>
              <a:gd name="connsiteX9" fmla="*/ 34447 w 263658"/>
              <a:gd name="connsiteY9" fmla="*/ 173262 h 247206"/>
              <a:gd name="connsiteX10" fmla="*/ 240822 w 263658"/>
              <a:gd name="connsiteY10" fmla="*/ 1812 h 24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3658" h="247206">
                <a:moveTo>
                  <a:pt x="240822" y="1812"/>
                </a:moveTo>
                <a:cubicBezTo>
                  <a:pt x="277864" y="-12476"/>
                  <a:pt x="259343" y="61608"/>
                  <a:pt x="256697" y="87537"/>
                </a:cubicBezTo>
                <a:cubicBezTo>
                  <a:pt x="254051" y="113466"/>
                  <a:pt x="234472" y="140454"/>
                  <a:pt x="224947" y="157387"/>
                </a:cubicBezTo>
                <a:cubicBezTo>
                  <a:pt x="215422" y="174320"/>
                  <a:pt x="193726" y="188608"/>
                  <a:pt x="199547" y="189137"/>
                </a:cubicBezTo>
                <a:cubicBezTo>
                  <a:pt x="205368" y="189666"/>
                  <a:pt x="267280" y="153154"/>
                  <a:pt x="259872" y="160562"/>
                </a:cubicBezTo>
                <a:cubicBezTo>
                  <a:pt x="252464" y="167970"/>
                  <a:pt x="197430" y="219300"/>
                  <a:pt x="155097" y="233587"/>
                </a:cubicBezTo>
                <a:cubicBezTo>
                  <a:pt x="112764" y="247874"/>
                  <a:pt x="25980" y="248404"/>
                  <a:pt x="5872" y="246287"/>
                </a:cubicBezTo>
                <a:cubicBezTo>
                  <a:pt x="-14236" y="244170"/>
                  <a:pt x="22805" y="237291"/>
                  <a:pt x="34447" y="220887"/>
                </a:cubicBezTo>
                <a:cubicBezTo>
                  <a:pt x="46089" y="204483"/>
                  <a:pt x="75722" y="155799"/>
                  <a:pt x="75722" y="147862"/>
                </a:cubicBezTo>
                <a:cubicBezTo>
                  <a:pt x="75722" y="139925"/>
                  <a:pt x="10105" y="192312"/>
                  <a:pt x="34447" y="173262"/>
                </a:cubicBezTo>
                <a:cubicBezTo>
                  <a:pt x="58789" y="154212"/>
                  <a:pt x="203780" y="16100"/>
                  <a:pt x="240822" y="1812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D4642443-E1DF-5766-D7F4-833F9463D012}"/>
              </a:ext>
            </a:extLst>
          </p:cNvPr>
          <p:cNvSpPr/>
          <p:nvPr/>
        </p:nvSpPr>
        <p:spPr>
          <a:xfrm>
            <a:off x="6085864" y="6552954"/>
            <a:ext cx="141973" cy="232058"/>
          </a:xfrm>
          <a:custGeom>
            <a:avLst/>
            <a:gdLst>
              <a:gd name="connsiteX0" fmla="*/ 140311 w 141973"/>
              <a:gd name="connsiteY0" fmla="*/ 246 h 232058"/>
              <a:gd name="connsiteX1" fmla="*/ 83161 w 141973"/>
              <a:gd name="connsiteY1" fmla="*/ 114546 h 232058"/>
              <a:gd name="connsiteX2" fmla="*/ 105386 w 141973"/>
              <a:gd name="connsiteY2" fmla="*/ 225671 h 232058"/>
              <a:gd name="connsiteX3" fmla="*/ 89511 w 141973"/>
              <a:gd name="connsiteY3" fmla="*/ 209796 h 232058"/>
              <a:gd name="connsiteX4" fmla="*/ 611 w 141973"/>
              <a:gd name="connsiteY4" fmla="*/ 136771 h 232058"/>
              <a:gd name="connsiteX5" fmla="*/ 48236 w 141973"/>
              <a:gd name="connsiteY5" fmla="*/ 54221 h 232058"/>
              <a:gd name="connsiteX6" fmla="*/ 6961 w 141973"/>
              <a:gd name="connsiteY6" fmla="*/ 82796 h 232058"/>
              <a:gd name="connsiteX7" fmla="*/ 140311 w 141973"/>
              <a:gd name="connsiteY7" fmla="*/ 246 h 232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973" h="232058">
                <a:moveTo>
                  <a:pt x="140311" y="246"/>
                </a:moveTo>
                <a:cubicBezTo>
                  <a:pt x="153011" y="5538"/>
                  <a:pt x="88982" y="76975"/>
                  <a:pt x="83161" y="114546"/>
                </a:cubicBezTo>
                <a:cubicBezTo>
                  <a:pt x="77340" y="152117"/>
                  <a:pt x="105386" y="225671"/>
                  <a:pt x="105386" y="225671"/>
                </a:cubicBezTo>
                <a:cubicBezTo>
                  <a:pt x="106444" y="241546"/>
                  <a:pt x="106973" y="224613"/>
                  <a:pt x="89511" y="209796"/>
                </a:cubicBezTo>
                <a:cubicBezTo>
                  <a:pt x="72049" y="194979"/>
                  <a:pt x="7490" y="162700"/>
                  <a:pt x="611" y="136771"/>
                </a:cubicBezTo>
                <a:cubicBezTo>
                  <a:pt x="-6268" y="110842"/>
                  <a:pt x="47178" y="63217"/>
                  <a:pt x="48236" y="54221"/>
                </a:cubicBezTo>
                <a:cubicBezTo>
                  <a:pt x="49294" y="45225"/>
                  <a:pt x="-5210" y="89146"/>
                  <a:pt x="6961" y="82796"/>
                </a:cubicBezTo>
                <a:cubicBezTo>
                  <a:pt x="19132" y="76446"/>
                  <a:pt x="127611" y="-5046"/>
                  <a:pt x="140311" y="246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1C17DCC0-C758-1858-E872-D9E8913779AF}"/>
              </a:ext>
            </a:extLst>
          </p:cNvPr>
          <p:cNvSpPr/>
          <p:nvPr/>
        </p:nvSpPr>
        <p:spPr>
          <a:xfrm>
            <a:off x="6129067" y="6797568"/>
            <a:ext cx="236829" cy="368427"/>
          </a:xfrm>
          <a:custGeom>
            <a:avLst/>
            <a:gdLst>
              <a:gd name="connsiteX0" fmla="*/ 135208 w 236829"/>
              <a:gd name="connsiteY0" fmla="*/ 107 h 368427"/>
              <a:gd name="connsiteX1" fmla="*/ 179658 w 236829"/>
              <a:gd name="connsiteY1" fmla="*/ 136632 h 368427"/>
              <a:gd name="connsiteX2" fmla="*/ 236808 w 236829"/>
              <a:gd name="connsiteY2" fmla="*/ 123932 h 368427"/>
              <a:gd name="connsiteX3" fmla="*/ 186008 w 236829"/>
              <a:gd name="connsiteY3" fmla="*/ 241407 h 368427"/>
              <a:gd name="connsiteX4" fmla="*/ 154258 w 236829"/>
              <a:gd name="connsiteY4" fmla="*/ 292207 h 368427"/>
              <a:gd name="connsiteX5" fmla="*/ 8208 w 236829"/>
              <a:gd name="connsiteY5" fmla="*/ 368407 h 368427"/>
              <a:gd name="connsiteX6" fmla="*/ 24083 w 236829"/>
              <a:gd name="connsiteY6" fmla="*/ 298557 h 368427"/>
              <a:gd name="connsiteX7" fmla="*/ 71708 w 236829"/>
              <a:gd name="connsiteY7" fmla="*/ 187432 h 368427"/>
              <a:gd name="connsiteX8" fmla="*/ 71708 w 236829"/>
              <a:gd name="connsiteY8" fmla="*/ 190607 h 368427"/>
              <a:gd name="connsiteX9" fmla="*/ 116158 w 236829"/>
              <a:gd name="connsiteY9" fmla="*/ 114407 h 368427"/>
              <a:gd name="connsiteX10" fmla="*/ 135208 w 236829"/>
              <a:gd name="connsiteY10" fmla="*/ 107 h 36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829" h="368427">
                <a:moveTo>
                  <a:pt x="135208" y="107"/>
                </a:moveTo>
                <a:cubicBezTo>
                  <a:pt x="145791" y="3811"/>
                  <a:pt x="162725" y="115995"/>
                  <a:pt x="179658" y="136632"/>
                </a:cubicBezTo>
                <a:cubicBezTo>
                  <a:pt x="196591" y="157270"/>
                  <a:pt x="235750" y="106470"/>
                  <a:pt x="236808" y="123932"/>
                </a:cubicBezTo>
                <a:cubicBezTo>
                  <a:pt x="237866" y="141394"/>
                  <a:pt x="199766" y="213361"/>
                  <a:pt x="186008" y="241407"/>
                </a:cubicBezTo>
                <a:cubicBezTo>
                  <a:pt x="172250" y="269453"/>
                  <a:pt x="183891" y="271040"/>
                  <a:pt x="154258" y="292207"/>
                </a:cubicBezTo>
                <a:cubicBezTo>
                  <a:pt x="124625" y="313374"/>
                  <a:pt x="29904" y="367349"/>
                  <a:pt x="8208" y="368407"/>
                </a:cubicBezTo>
                <a:cubicBezTo>
                  <a:pt x="-13488" y="369465"/>
                  <a:pt x="13500" y="328720"/>
                  <a:pt x="24083" y="298557"/>
                </a:cubicBezTo>
                <a:cubicBezTo>
                  <a:pt x="34666" y="268395"/>
                  <a:pt x="63770" y="205424"/>
                  <a:pt x="71708" y="187432"/>
                </a:cubicBezTo>
                <a:cubicBezTo>
                  <a:pt x="79645" y="169440"/>
                  <a:pt x="64300" y="202778"/>
                  <a:pt x="71708" y="190607"/>
                </a:cubicBezTo>
                <a:cubicBezTo>
                  <a:pt x="79116" y="178436"/>
                  <a:pt x="106633" y="139278"/>
                  <a:pt x="116158" y="114407"/>
                </a:cubicBezTo>
                <a:cubicBezTo>
                  <a:pt x="125683" y="89536"/>
                  <a:pt x="124625" y="-3597"/>
                  <a:pt x="135208" y="107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07C3B38D-D699-F947-1F9D-E40944F4F781}"/>
              </a:ext>
            </a:extLst>
          </p:cNvPr>
          <p:cNvSpPr/>
          <p:nvPr/>
        </p:nvSpPr>
        <p:spPr>
          <a:xfrm>
            <a:off x="6457726" y="6845291"/>
            <a:ext cx="120518" cy="452304"/>
          </a:xfrm>
          <a:custGeom>
            <a:avLst/>
            <a:gdLst>
              <a:gd name="connsiteX0" fmla="*/ 66899 w 120518"/>
              <a:gd name="connsiteY0" fmla="*/ 9 h 452304"/>
              <a:gd name="connsiteX1" fmla="*/ 117699 w 120518"/>
              <a:gd name="connsiteY1" fmla="*/ 244484 h 452304"/>
              <a:gd name="connsiteX2" fmla="*/ 111349 w 120518"/>
              <a:gd name="connsiteY2" fmla="*/ 320684 h 452304"/>
              <a:gd name="connsiteX3" fmla="*/ 89124 w 120518"/>
              <a:gd name="connsiteY3" fmla="*/ 444509 h 452304"/>
              <a:gd name="connsiteX4" fmla="*/ 79599 w 120518"/>
              <a:gd name="connsiteY4" fmla="*/ 425459 h 452304"/>
              <a:gd name="connsiteX5" fmla="*/ 3399 w 120518"/>
              <a:gd name="connsiteY5" fmla="*/ 311159 h 452304"/>
              <a:gd name="connsiteX6" fmla="*/ 16099 w 120518"/>
              <a:gd name="connsiteY6" fmla="*/ 327034 h 452304"/>
              <a:gd name="connsiteX7" fmla="*/ 41499 w 120518"/>
              <a:gd name="connsiteY7" fmla="*/ 206384 h 452304"/>
              <a:gd name="connsiteX8" fmla="*/ 38324 w 120518"/>
              <a:gd name="connsiteY8" fmla="*/ 234959 h 452304"/>
              <a:gd name="connsiteX9" fmla="*/ 66899 w 120518"/>
              <a:gd name="connsiteY9" fmla="*/ 9 h 45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518" h="452304">
                <a:moveTo>
                  <a:pt x="66899" y="9"/>
                </a:moveTo>
                <a:cubicBezTo>
                  <a:pt x="80128" y="1596"/>
                  <a:pt x="110291" y="191038"/>
                  <a:pt x="117699" y="244484"/>
                </a:cubicBezTo>
                <a:cubicBezTo>
                  <a:pt x="125107" y="297930"/>
                  <a:pt x="116111" y="287347"/>
                  <a:pt x="111349" y="320684"/>
                </a:cubicBezTo>
                <a:cubicBezTo>
                  <a:pt x="106587" y="354021"/>
                  <a:pt x="89124" y="444509"/>
                  <a:pt x="89124" y="444509"/>
                </a:cubicBezTo>
                <a:cubicBezTo>
                  <a:pt x="83832" y="461971"/>
                  <a:pt x="93887" y="447684"/>
                  <a:pt x="79599" y="425459"/>
                </a:cubicBezTo>
                <a:cubicBezTo>
                  <a:pt x="65311" y="403234"/>
                  <a:pt x="13982" y="327563"/>
                  <a:pt x="3399" y="311159"/>
                </a:cubicBezTo>
                <a:cubicBezTo>
                  <a:pt x="-7184" y="294755"/>
                  <a:pt x="9749" y="344496"/>
                  <a:pt x="16099" y="327034"/>
                </a:cubicBezTo>
                <a:cubicBezTo>
                  <a:pt x="22449" y="309572"/>
                  <a:pt x="37795" y="221730"/>
                  <a:pt x="41499" y="206384"/>
                </a:cubicBezTo>
                <a:cubicBezTo>
                  <a:pt x="45203" y="191038"/>
                  <a:pt x="34620" y="264063"/>
                  <a:pt x="38324" y="234959"/>
                </a:cubicBezTo>
                <a:cubicBezTo>
                  <a:pt x="42028" y="205855"/>
                  <a:pt x="53670" y="-1578"/>
                  <a:pt x="66899" y="9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71E22554-7179-5FF1-59EA-63F214F566FF}"/>
              </a:ext>
            </a:extLst>
          </p:cNvPr>
          <p:cNvSpPr/>
          <p:nvPr/>
        </p:nvSpPr>
        <p:spPr>
          <a:xfrm>
            <a:off x="6783020" y="6460876"/>
            <a:ext cx="150213" cy="137656"/>
          </a:xfrm>
          <a:custGeom>
            <a:avLst/>
            <a:gdLst>
              <a:gd name="connsiteX0" fmla="*/ 40055 w 150213"/>
              <a:gd name="connsiteY0" fmla="*/ 249 h 137656"/>
              <a:gd name="connsiteX1" fmla="*/ 116255 w 150213"/>
              <a:gd name="connsiteY1" fmla="*/ 85974 h 137656"/>
              <a:gd name="connsiteX2" fmla="*/ 148005 w 150213"/>
              <a:gd name="connsiteY2" fmla="*/ 82799 h 137656"/>
              <a:gd name="connsiteX3" fmla="*/ 59105 w 150213"/>
              <a:gd name="connsiteY3" fmla="*/ 136774 h 137656"/>
              <a:gd name="connsiteX4" fmla="*/ 1955 w 150213"/>
              <a:gd name="connsiteY4" fmla="*/ 117724 h 137656"/>
              <a:gd name="connsiteX5" fmla="*/ 17830 w 150213"/>
              <a:gd name="connsiteY5" fmla="*/ 92324 h 137656"/>
              <a:gd name="connsiteX6" fmla="*/ 62280 w 150213"/>
              <a:gd name="connsiteY6" fmla="*/ 60574 h 137656"/>
              <a:gd name="connsiteX7" fmla="*/ 40055 w 150213"/>
              <a:gd name="connsiteY7" fmla="*/ 249 h 13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213" h="137656">
                <a:moveTo>
                  <a:pt x="40055" y="249"/>
                </a:moveTo>
                <a:cubicBezTo>
                  <a:pt x="49051" y="4482"/>
                  <a:pt x="98263" y="72216"/>
                  <a:pt x="116255" y="85974"/>
                </a:cubicBezTo>
                <a:cubicBezTo>
                  <a:pt x="134247" y="99732"/>
                  <a:pt x="157530" y="74332"/>
                  <a:pt x="148005" y="82799"/>
                </a:cubicBezTo>
                <a:cubicBezTo>
                  <a:pt x="138480" y="91266"/>
                  <a:pt x="83447" y="130953"/>
                  <a:pt x="59105" y="136774"/>
                </a:cubicBezTo>
                <a:cubicBezTo>
                  <a:pt x="34763" y="142595"/>
                  <a:pt x="1955" y="117724"/>
                  <a:pt x="1955" y="117724"/>
                </a:cubicBezTo>
                <a:cubicBezTo>
                  <a:pt x="-4924" y="110316"/>
                  <a:pt x="7776" y="101849"/>
                  <a:pt x="17830" y="92324"/>
                </a:cubicBezTo>
                <a:cubicBezTo>
                  <a:pt x="27884" y="82799"/>
                  <a:pt x="57518" y="74332"/>
                  <a:pt x="62280" y="60574"/>
                </a:cubicBezTo>
                <a:cubicBezTo>
                  <a:pt x="67042" y="46816"/>
                  <a:pt x="31059" y="-3984"/>
                  <a:pt x="40055" y="249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4D1BB68F-2380-B3E8-058A-65C07DC23063}"/>
              </a:ext>
            </a:extLst>
          </p:cNvPr>
          <p:cNvSpPr/>
          <p:nvPr/>
        </p:nvSpPr>
        <p:spPr>
          <a:xfrm>
            <a:off x="8059095" y="7298271"/>
            <a:ext cx="2190282" cy="1077227"/>
          </a:xfrm>
          <a:custGeom>
            <a:avLst/>
            <a:gdLst>
              <a:gd name="connsiteX0" fmla="*/ 141930 w 2190282"/>
              <a:gd name="connsiteY0" fmla="*/ 1054 h 1077227"/>
              <a:gd name="connsiteX1" fmla="*/ 621355 w 2190282"/>
              <a:gd name="connsiteY1" fmla="*/ 232829 h 1077227"/>
              <a:gd name="connsiteX2" fmla="*/ 630880 w 2190282"/>
              <a:gd name="connsiteY2" fmla="*/ 213779 h 1077227"/>
              <a:gd name="connsiteX3" fmla="*/ 1513530 w 2190282"/>
              <a:gd name="connsiteY3" fmla="*/ 585254 h 1077227"/>
              <a:gd name="connsiteX4" fmla="*/ 1704030 w 2190282"/>
              <a:gd name="connsiteY4" fmla="*/ 648754 h 1077227"/>
              <a:gd name="connsiteX5" fmla="*/ 2135830 w 2190282"/>
              <a:gd name="connsiteY5" fmla="*/ 836079 h 1077227"/>
              <a:gd name="connsiteX6" fmla="*/ 2056455 w 2190282"/>
              <a:gd name="connsiteY6" fmla="*/ 829729 h 1077227"/>
              <a:gd name="connsiteX7" fmla="*/ 2189805 w 2190282"/>
              <a:gd name="connsiteY7" fmla="*/ 1067854 h 1077227"/>
              <a:gd name="connsiteX8" fmla="*/ 2104080 w 2190282"/>
              <a:gd name="connsiteY8" fmla="*/ 1032929 h 1077227"/>
              <a:gd name="connsiteX9" fmla="*/ 1208730 w 2190282"/>
              <a:gd name="connsiteY9" fmla="*/ 645579 h 1077227"/>
              <a:gd name="connsiteX10" fmla="*/ 1361130 w 2190282"/>
              <a:gd name="connsiteY10" fmla="*/ 721779 h 1077227"/>
              <a:gd name="connsiteX11" fmla="*/ 1084905 w 2190282"/>
              <a:gd name="connsiteY11" fmla="*/ 575729 h 1077227"/>
              <a:gd name="connsiteX12" fmla="*/ 751530 w 2190282"/>
              <a:gd name="connsiteY12" fmla="*/ 540804 h 1077227"/>
              <a:gd name="connsiteX13" fmla="*/ 907105 w 2190282"/>
              <a:gd name="connsiteY13" fmla="*/ 547154 h 1077227"/>
              <a:gd name="connsiteX14" fmla="*/ 453080 w 2190282"/>
              <a:gd name="connsiteY14" fmla="*/ 251879 h 1077227"/>
              <a:gd name="connsiteX15" fmla="*/ 551505 w 2190282"/>
              <a:gd name="connsiteY15" fmla="*/ 334429 h 1077227"/>
              <a:gd name="connsiteX16" fmla="*/ 65730 w 2190282"/>
              <a:gd name="connsiteY16" fmla="*/ 115354 h 1077227"/>
              <a:gd name="connsiteX17" fmla="*/ 11755 w 2190282"/>
              <a:gd name="connsiteY17" fmla="*/ 83604 h 1077227"/>
              <a:gd name="connsiteX18" fmla="*/ 132405 w 2190282"/>
              <a:gd name="connsiteY18" fmla="*/ 143929 h 1077227"/>
              <a:gd name="connsiteX19" fmla="*/ 141930 w 2190282"/>
              <a:gd name="connsiteY19" fmla="*/ 1054 h 107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90282" h="1077227">
                <a:moveTo>
                  <a:pt x="141930" y="1054"/>
                </a:moveTo>
                <a:cubicBezTo>
                  <a:pt x="223422" y="15871"/>
                  <a:pt x="539863" y="197375"/>
                  <a:pt x="621355" y="232829"/>
                </a:cubicBezTo>
                <a:cubicBezTo>
                  <a:pt x="702847" y="268283"/>
                  <a:pt x="482184" y="155042"/>
                  <a:pt x="630880" y="213779"/>
                </a:cubicBezTo>
                <a:cubicBezTo>
                  <a:pt x="779576" y="272516"/>
                  <a:pt x="1334672" y="512758"/>
                  <a:pt x="1513530" y="585254"/>
                </a:cubicBezTo>
                <a:cubicBezTo>
                  <a:pt x="1692388" y="657750"/>
                  <a:pt x="1600313" y="606950"/>
                  <a:pt x="1704030" y="648754"/>
                </a:cubicBezTo>
                <a:cubicBezTo>
                  <a:pt x="1807747" y="690558"/>
                  <a:pt x="2077092" y="805916"/>
                  <a:pt x="2135830" y="836079"/>
                </a:cubicBezTo>
                <a:cubicBezTo>
                  <a:pt x="2194568" y="866242"/>
                  <a:pt x="2047459" y="791100"/>
                  <a:pt x="2056455" y="829729"/>
                </a:cubicBezTo>
                <a:cubicBezTo>
                  <a:pt x="2065451" y="868358"/>
                  <a:pt x="2181868" y="1033987"/>
                  <a:pt x="2189805" y="1067854"/>
                </a:cubicBezTo>
                <a:cubicBezTo>
                  <a:pt x="2197743" y="1101721"/>
                  <a:pt x="2104080" y="1032929"/>
                  <a:pt x="2104080" y="1032929"/>
                </a:cubicBezTo>
                <a:lnTo>
                  <a:pt x="1208730" y="645579"/>
                </a:lnTo>
                <a:cubicBezTo>
                  <a:pt x="1084905" y="593721"/>
                  <a:pt x="1381767" y="733421"/>
                  <a:pt x="1361130" y="721779"/>
                </a:cubicBezTo>
                <a:cubicBezTo>
                  <a:pt x="1340493" y="710137"/>
                  <a:pt x="1186505" y="605891"/>
                  <a:pt x="1084905" y="575729"/>
                </a:cubicBezTo>
                <a:cubicBezTo>
                  <a:pt x="983305" y="545567"/>
                  <a:pt x="781163" y="545566"/>
                  <a:pt x="751530" y="540804"/>
                </a:cubicBezTo>
                <a:cubicBezTo>
                  <a:pt x="721897" y="536042"/>
                  <a:pt x="956847" y="595308"/>
                  <a:pt x="907105" y="547154"/>
                </a:cubicBezTo>
                <a:cubicBezTo>
                  <a:pt x="857363" y="499000"/>
                  <a:pt x="512347" y="287333"/>
                  <a:pt x="453080" y="251879"/>
                </a:cubicBezTo>
                <a:cubicBezTo>
                  <a:pt x="393813" y="216425"/>
                  <a:pt x="616063" y="357183"/>
                  <a:pt x="551505" y="334429"/>
                </a:cubicBezTo>
                <a:cubicBezTo>
                  <a:pt x="486947" y="311675"/>
                  <a:pt x="155688" y="157158"/>
                  <a:pt x="65730" y="115354"/>
                </a:cubicBezTo>
                <a:cubicBezTo>
                  <a:pt x="-24228" y="73550"/>
                  <a:pt x="643" y="78842"/>
                  <a:pt x="11755" y="83604"/>
                </a:cubicBezTo>
                <a:cubicBezTo>
                  <a:pt x="22867" y="88366"/>
                  <a:pt x="116530" y="155571"/>
                  <a:pt x="132405" y="143929"/>
                </a:cubicBezTo>
                <a:cubicBezTo>
                  <a:pt x="148280" y="132287"/>
                  <a:pt x="60438" y="-13763"/>
                  <a:pt x="141930" y="105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7E993DB4-A0FD-43CA-5AFA-BA68B244E7E0}"/>
              </a:ext>
            </a:extLst>
          </p:cNvPr>
          <p:cNvSpPr/>
          <p:nvPr/>
        </p:nvSpPr>
        <p:spPr>
          <a:xfrm>
            <a:off x="7829079" y="7685919"/>
            <a:ext cx="966904" cy="774157"/>
          </a:xfrm>
          <a:custGeom>
            <a:avLst/>
            <a:gdLst>
              <a:gd name="connsiteX0" fmla="*/ 6821 w 966904"/>
              <a:gd name="connsiteY0" fmla="*/ 165856 h 774157"/>
              <a:gd name="connsiteX1" fmla="*/ 181446 w 966904"/>
              <a:gd name="connsiteY1" fmla="*/ 124581 h 774157"/>
              <a:gd name="connsiteX2" fmla="*/ 546571 w 966904"/>
              <a:gd name="connsiteY2" fmla="*/ 756 h 774157"/>
              <a:gd name="connsiteX3" fmla="*/ 362421 w 966904"/>
              <a:gd name="connsiteY3" fmla="*/ 70606 h 774157"/>
              <a:gd name="connsiteX4" fmla="*/ 594196 w 966904"/>
              <a:gd name="connsiteY4" fmla="*/ 29331 h 774157"/>
              <a:gd name="connsiteX5" fmla="*/ 460846 w 966904"/>
              <a:gd name="connsiteY5" fmla="*/ 105531 h 774157"/>
              <a:gd name="connsiteX6" fmla="*/ 816446 w 966904"/>
              <a:gd name="connsiteY6" fmla="*/ 134106 h 774157"/>
              <a:gd name="connsiteX7" fmla="*/ 879946 w 966904"/>
              <a:gd name="connsiteY7" fmla="*/ 153156 h 774157"/>
              <a:gd name="connsiteX8" fmla="*/ 552921 w 966904"/>
              <a:gd name="connsiteY8" fmla="*/ 124581 h 774157"/>
              <a:gd name="connsiteX9" fmla="*/ 283046 w 966904"/>
              <a:gd name="connsiteY9" fmla="*/ 232531 h 774157"/>
              <a:gd name="connsiteX10" fmla="*/ 394171 w 966904"/>
              <a:gd name="connsiteY10" fmla="*/ 191256 h 774157"/>
              <a:gd name="connsiteX11" fmla="*/ 317971 w 966904"/>
              <a:gd name="connsiteY11" fmla="*/ 276981 h 774157"/>
              <a:gd name="connsiteX12" fmla="*/ 768821 w 966904"/>
              <a:gd name="connsiteY12" fmla="*/ 534156 h 774157"/>
              <a:gd name="connsiteX13" fmla="*/ 584671 w 966904"/>
              <a:gd name="connsiteY13" fmla="*/ 480181 h 774157"/>
              <a:gd name="connsiteX14" fmla="*/ 965671 w 966904"/>
              <a:gd name="connsiteY14" fmla="*/ 772281 h 774157"/>
              <a:gd name="connsiteX15" fmla="*/ 695796 w 966904"/>
              <a:gd name="connsiteY15" fmla="*/ 594481 h 774157"/>
              <a:gd name="connsiteX16" fmla="*/ 403696 w 966904"/>
              <a:gd name="connsiteY16" fmla="*/ 375406 h 774157"/>
              <a:gd name="connsiteX17" fmla="*/ 6821 w 966904"/>
              <a:gd name="connsiteY17" fmla="*/ 165856 h 77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66904" h="774157">
                <a:moveTo>
                  <a:pt x="6821" y="165856"/>
                </a:moveTo>
                <a:cubicBezTo>
                  <a:pt x="-30221" y="124052"/>
                  <a:pt x="91488" y="152098"/>
                  <a:pt x="181446" y="124581"/>
                </a:cubicBezTo>
                <a:cubicBezTo>
                  <a:pt x="271404" y="97064"/>
                  <a:pt x="516409" y="9752"/>
                  <a:pt x="546571" y="756"/>
                </a:cubicBezTo>
                <a:cubicBezTo>
                  <a:pt x="576734" y="-8240"/>
                  <a:pt x="354484" y="65843"/>
                  <a:pt x="362421" y="70606"/>
                </a:cubicBezTo>
                <a:cubicBezTo>
                  <a:pt x="370359" y="75368"/>
                  <a:pt x="577792" y="23510"/>
                  <a:pt x="594196" y="29331"/>
                </a:cubicBezTo>
                <a:cubicBezTo>
                  <a:pt x="610600" y="35152"/>
                  <a:pt x="423804" y="88069"/>
                  <a:pt x="460846" y="105531"/>
                </a:cubicBezTo>
                <a:cubicBezTo>
                  <a:pt x="497888" y="122993"/>
                  <a:pt x="746596" y="126169"/>
                  <a:pt x="816446" y="134106"/>
                </a:cubicBezTo>
                <a:cubicBezTo>
                  <a:pt x="886296" y="142043"/>
                  <a:pt x="923867" y="154743"/>
                  <a:pt x="879946" y="153156"/>
                </a:cubicBezTo>
                <a:cubicBezTo>
                  <a:pt x="836025" y="151569"/>
                  <a:pt x="652404" y="111352"/>
                  <a:pt x="552921" y="124581"/>
                </a:cubicBezTo>
                <a:cubicBezTo>
                  <a:pt x="453438" y="137810"/>
                  <a:pt x="309504" y="221419"/>
                  <a:pt x="283046" y="232531"/>
                </a:cubicBezTo>
                <a:cubicBezTo>
                  <a:pt x="256588" y="243644"/>
                  <a:pt x="388350" y="183848"/>
                  <a:pt x="394171" y="191256"/>
                </a:cubicBezTo>
                <a:cubicBezTo>
                  <a:pt x="399992" y="198664"/>
                  <a:pt x="255529" y="219831"/>
                  <a:pt x="317971" y="276981"/>
                </a:cubicBezTo>
                <a:cubicBezTo>
                  <a:pt x="380413" y="334131"/>
                  <a:pt x="724371" y="500289"/>
                  <a:pt x="768821" y="534156"/>
                </a:cubicBezTo>
                <a:cubicBezTo>
                  <a:pt x="813271" y="568023"/>
                  <a:pt x="551863" y="440493"/>
                  <a:pt x="584671" y="480181"/>
                </a:cubicBezTo>
                <a:cubicBezTo>
                  <a:pt x="617479" y="519869"/>
                  <a:pt x="947150" y="753231"/>
                  <a:pt x="965671" y="772281"/>
                </a:cubicBezTo>
                <a:cubicBezTo>
                  <a:pt x="984192" y="791331"/>
                  <a:pt x="789458" y="660627"/>
                  <a:pt x="695796" y="594481"/>
                </a:cubicBezTo>
                <a:cubicBezTo>
                  <a:pt x="602134" y="528335"/>
                  <a:pt x="523288" y="445785"/>
                  <a:pt x="403696" y="375406"/>
                </a:cubicBezTo>
                <a:cubicBezTo>
                  <a:pt x="284104" y="305027"/>
                  <a:pt x="43863" y="207660"/>
                  <a:pt x="6821" y="165856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0B891EFE-EA40-341E-1528-66EC3BCD6FFE}"/>
              </a:ext>
            </a:extLst>
          </p:cNvPr>
          <p:cNvSpPr/>
          <p:nvPr/>
        </p:nvSpPr>
        <p:spPr>
          <a:xfrm>
            <a:off x="8158912" y="7969209"/>
            <a:ext cx="1777470" cy="1303361"/>
          </a:xfrm>
          <a:custGeom>
            <a:avLst/>
            <a:gdLst>
              <a:gd name="connsiteX0" fmla="*/ 404063 w 1777470"/>
              <a:gd name="connsiteY0" fmla="*/ 165141 h 1303361"/>
              <a:gd name="connsiteX1" fmla="*/ 899363 w 1777470"/>
              <a:gd name="connsiteY1" fmla="*/ 606466 h 1303361"/>
              <a:gd name="connsiteX2" fmla="*/ 905713 w 1777470"/>
              <a:gd name="connsiteY2" fmla="*/ 574716 h 1303361"/>
              <a:gd name="connsiteX3" fmla="*/ 1213688 w 1777470"/>
              <a:gd name="connsiteY3" fmla="*/ 838241 h 1303361"/>
              <a:gd name="connsiteX4" fmla="*/ 1207338 w 1777470"/>
              <a:gd name="connsiteY4" fmla="*/ 793791 h 1303361"/>
              <a:gd name="connsiteX5" fmla="*/ 1518488 w 1777470"/>
              <a:gd name="connsiteY5" fmla="*/ 1025566 h 1303361"/>
              <a:gd name="connsiteX6" fmla="*/ 1477213 w 1777470"/>
              <a:gd name="connsiteY6" fmla="*/ 949366 h 1303361"/>
              <a:gd name="connsiteX7" fmla="*/ 1775663 w 1777470"/>
              <a:gd name="connsiteY7" fmla="*/ 1298616 h 1303361"/>
              <a:gd name="connsiteX8" fmla="*/ 1585163 w 1777470"/>
              <a:gd name="connsiteY8" fmla="*/ 1136691 h 1303361"/>
              <a:gd name="connsiteX9" fmla="*/ 1245438 w 1777470"/>
              <a:gd name="connsiteY9" fmla="*/ 923966 h 1303361"/>
              <a:gd name="connsiteX10" fmla="*/ 658063 w 1777470"/>
              <a:gd name="connsiteY10" fmla="*/ 562016 h 1303361"/>
              <a:gd name="connsiteX11" fmla="*/ 337388 w 1777470"/>
              <a:gd name="connsiteY11" fmla="*/ 333416 h 1303361"/>
              <a:gd name="connsiteX12" fmla="*/ 838 w 1777470"/>
              <a:gd name="connsiteY12" fmla="*/ 41 h 1303361"/>
              <a:gd name="connsiteX13" fmla="*/ 438988 w 1777470"/>
              <a:gd name="connsiteY13" fmla="*/ 355641 h 1303361"/>
              <a:gd name="connsiteX14" fmla="*/ 404063 w 1777470"/>
              <a:gd name="connsiteY14" fmla="*/ 165141 h 130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7470" h="1303361">
                <a:moveTo>
                  <a:pt x="404063" y="165141"/>
                </a:moveTo>
                <a:cubicBezTo>
                  <a:pt x="480792" y="206945"/>
                  <a:pt x="815755" y="538204"/>
                  <a:pt x="899363" y="606466"/>
                </a:cubicBezTo>
                <a:cubicBezTo>
                  <a:pt x="982971" y="674728"/>
                  <a:pt x="853326" y="536087"/>
                  <a:pt x="905713" y="574716"/>
                </a:cubicBezTo>
                <a:cubicBezTo>
                  <a:pt x="958100" y="613345"/>
                  <a:pt x="1163417" y="801728"/>
                  <a:pt x="1213688" y="838241"/>
                </a:cubicBezTo>
                <a:cubicBezTo>
                  <a:pt x="1263959" y="874754"/>
                  <a:pt x="1156538" y="762570"/>
                  <a:pt x="1207338" y="793791"/>
                </a:cubicBezTo>
                <a:cubicBezTo>
                  <a:pt x="1258138" y="825012"/>
                  <a:pt x="1473509" y="999637"/>
                  <a:pt x="1518488" y="1025566"/>
                </a:cubicBezTo>
                <a:cubicBezTo>
                  <a:pt x="1563467" y="1051495"/>
                  <a:pt x="1434351" y="903858"/>
                  <a:pt x="1477213" y="949366"/>
                </a:cubicBezTo>
                <a:cubicBezTo>
                  <a:pt x="1520076" y="994874"/>
                  <a:pt x="1757671" y="1267395"/>
                  <a:pt x="1775663" y="1298616"/>
                </a:cubicBezTo>
                <a:cubicBezTo>
                  <a:pt x="1793655" y="1329837"/>
                  <a:pt x="1673534" y="1199133"/>
                  <a:pt x="1585163" y="1136691"/>
                </a:cubicBezTo>
                <a:cubicBezTo>
                  <a:pt x="1496792" y="1074249"/>
                  <a:pt x="1245438" y="923966"/>
                  <a:pt x="1245438" y="923966"/>
                </a:cubicBezTo>
                <a:cubicBezTo>
                  <a:pt x="1090921" y="828187"/>
                  <a:pt x="809405" y="660441"/>
                  <a:pt x="658063" y="562016"/>
                </a:cubicBezTo>
                <a:cubicBezTo>
                  <a:pt x="506721" y="463591"/>
                  <a:pt x="446926" y="427079"/>
                  <a:pt x="337388" y="333416"/>
                </a:cubicBezTo>
                <a:cubicBezTo>
                  <a:pt x="227850" y="239754"/>
                  <a:pt x="-16095" y="-3663"/>
                  <a:pt x="838" y="41"/>
                </a:cubicBezTo>
                <a:cubicBezTo>
                  <a:pt x="17771" y="3745"/>
                  <a:pt x="371255" y="323891"/>
                  <a:pt x="438988" y="355641"/>
                </a:cubicBezTo>
                <a:cubicBezTo>
                  <a:pt x="506721" y="387391"/>
                  <a:pt x="327334" y="123337"/>
                  <a:pt x="404063" y="165141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8FA3E1EA-842C-9A60-FE31-C11D8355BBBA}"/>
              </a:ext>
            </a:extLst>
          </p:cNvPr>
          <p:cNvSpPr/>
          <p:nvPr/>
        </p:nvSpPr>
        <p:spPr>
          <a:xfrm>
            <a:off x="9579089" y="7889856"/>
            <a:ext cx="836674" cy="1546843"/>
          </a:xfrm>
          <a:custGeom>
            <a:avLst/>
            <a:gdLst>
              <a:gd name="connsiteX0" fmla="*/ 396761 w 836674"/>
              <a:gd name="connsiteY0" fmla="*/ 19 h 1546843"/>
              <a:gd name="connsiteX1" fmla="*/ 806336 w 836674"/>
              <a:gd name="connsiteY1" fmla="*/ 628669 h 1546843"/>
              <a:gd name="connsiteX2" fmla="*/ 803161 w 836674"/>
              <a:gd name="connsiteY2" fmla="*/ 606444 h 1546843"/>
              <a:gd name="connsiteX3" fmla="*/ 777761 w 836674"/>
              <a:gd name="connsiteY3" fmla="*/ 1060469 h 1546843"/>
              <a:gd name="connsiteX4" fmla="*/ 739661 w 836674"/>
              <a:gd name="connsiteY4" fmla="*/ 1339869 h 1546843"/>
              <a:gd name="connsiteX5" fmla="*/ 466611 w 836674"/>
              <a:gd name="connsiteY5" fmla="*/ 1323994 h 1546843"/>
              <a:gd name="connsiteX6" fmla="*/ 57036 w 836674"/>
              <a:gd name="connsiteY6" fmla="*/ 1530369 h 1546843"/>
              <a:gd name="connsiteX7" fmla="*/ 117361 w 836674"/>
              <a:gd name="connsiteY7" fmla="*/ 1489094 h 1546843"/>
              <a:gd name="connsiteX8" fmla="*/ 6236 w 836674"/>
              <a:gd name="connsiteY8" fmla="*/ 1133494 h 1546843"/>
              <a:gd name="connsiteX9" fmla="*/ 339611 w 836674"/>
              <a:gd name="connsiteY9" fmla="*/ 1333519 h 1546843"/>
              <a:gd name="connsiteX10" fmla="*/ 542811 w 836674"/>
              <a:gd name="connsiteY10" fmla="*/ 1193819 h 1546843"/>
              <a:gd name="connsiteX11" fmla="*/ 622186 w 836674"/>
              <a:gd name="connsiteY11" fmla="*/ 962044 h 1546843"/>
              <a:gd name="connsiteX12" fmla="*/ 603136 w 836674"/>
              <a:gd name="connsiteY12" fmla="*/ 546119 h 1546843"/>
              <a:gd name="connsiteX13" fmla="*/ 660286 w 836674"/>
              <a:gd name="connsiteY13" fmla="*/ 606444 h 1546843"/>
              <a:gd name="connsiteX14" fmla="*/ 396761 w 836674"/>
              <a:gd name="connsiteY14" fmla="*/ 19 h 154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36674" h="1546843">
                <a:moveTo>
                  <a:pt x="396761" y="19"/>
                </a:moveTo>
                <a:cubicBezTo>
                  <a:pt x="421103" y="3723"/>
                  <a:pt x="738603" y="527598"/>
                  <a:pt x="806336" y="628669"/>
                </a:cubicBezTo>
                <a:cubicBezTo>
                  <a:pt x="874069" y="729740"/>
                  <a:pt x="807923" y="534477"/>
                  <a:pt x="803161" y="606444"/>
                </a:cubicBezTo>
                <a:cubicBezTo>
                  <a:pt x="798399" y="678411"/>
                  <a:pt x="788344" y="938232"/>
                  <a:pt x="777761" y="1060469"/>
                </a:cubicBezTo>
                <a:cubicBezTo>
                  <a:pt x="767178" y="1182706"/>
                  <a:pt x="791519" y="1295948"/>
                  <a:pt x="739661" y="1339869"/>
                </a:cubicBezTo>
                <a:cubicBezTo>
                  <a:pt x="687803" y="1383790"/>
                  <a:pt x="580382" y="1292244"/>
                  <a:pt x="466611" y="1323994"/>
                </a:cubicBezTo>
                <a:cubicBezTo>
                  <a:pt x="352840" y="1355744"/>
                  <a:pt x="115244" y="1502852"/>
                  <a:pt x="57036" y="1530369"/>
                </a:cubicBezTo>
                <a:cubicBezTo>
                  <a:pt x="-1172" y="1557886"/>
                  <a:pt x="125828" y="1555240"/>
                  <a:pt x="117361" y="1489094"/>
                </a:cubicBezTo>
                <a:cubicBezTo>
                  <a:pt x="108894" y="1422948"/>
                  <a:pt x="-30806" y="1159423"/>
                  <a:pt x="6236" y="1133494"/>
                </a:cubicBezTo>
                <a:cubicBezTo>
                  <a:pt x="43278" y="1107565"/>
                  <a:pt x="250182" y="1323465"/>
                  <a:pt x="339611" y="1333519"/>
                </a:cubicBezTo>
                <a:cubicBezTo>
                  <a:pt x="429040" y="1343573"/>
                  <a:pt x="495715" y="1255731"/>
                  <a:pt x="542811" y="1193819"/>
                </a:cubicBezTo>
                <a:cubicBezTo>
                  <a:pt x="589907" y="1131907"/>
                  <a:pt x="612132" y="1069994"/>
                  <a:pt x="622186" y="962044"/>
                </a:cubicBezTo>
                <a:cubicBezTo>
                  <a:pt x="632240" y="854094"/>
                  <a:pt x="596786" y="605386"/>
                  <a:pt x="603136" y="546119"/>
                </a:cubicBezTo>
                <a:cubicBezTo>
                  <a:pt x="609486" y="486852"/>
                  <a:pt x="699444" y="700106"/>
                  <a:pt x="660286" y="606444"/>
                </a:cubicBezTo>
                <a:cubicBezTo>
                  <a:pt x="621128" y="512782"/>
                  <a:pt x="372419" y="-3685"/>
                  <a:pt x="396761" y="1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F1009CB9-12E7-1754-1888-D948A5812F84}"/>
              </a:ext>
            </a:extLst>
          </p:cNvPr>
          <p:cNvSpPr/>
          <p:nvPr/>
        </p:nvSpPr>
        <p:spPr>
          <a:xfrm>
            <a:off x="8299450" y="7984948"/>
            <a:ext cx="914944" cy="70080"/>
          </a:xfrm>
          <a:custGeom>
            <a:avLst/>
            <a:gdLst>
              <a:gd name="connsiteX0" fmla="*/ 0 w 914944"/>
              <a:gd name="connsiteY0" fmla="*/ 16052 h 70080"/>
              <a:gd name="connsiteX1" fmla="*/ 50800 w 914944"/>
              <a:gd name="connsiteY1" fmla="*/ 19227 h 70080"/>
              <a:gd name="connsiteX2" fmla="*/ 631825 w 914944"/>
              <a:gd name="connsiteY2" fmla="*/ 19227 h 70080"/>
              <a:gd name="connsiteX3" fmla="*/ 638175 w 914944"/>
              <a:gd name="connsiteY3" fmla="*/ 47802 h 70080"/>
              <a:gd name="connsiteX4" fmla="*/ 914400 w 914944"/>
              <a:gd name="connsiteY4" fmla="*/ 70027 h 70080"/>
              <a:gd name="connsiteX5" fmla="*/ 704850 w 914944"/>
              <a:gd name="connsiteY5" fmla="*/ 41452 h 70080"/>
              <a:gd name="connsiteX6" fmla="*/ 561975 w 914944"/>
              <a:gd name="connsiteY6" fmla="*/ 9702 h 70080"/>
              <a:gd name="connsiteX7" fmla="*/ 425450 w 914944"/>
              <a:gd name="connsiteY7" fmla="*/ 9702 h 70080"/>
              <a:gd name="connsiteX8" fmla="*/ 533400 w 914944"/>
              <a:gd name="connsiteY8" fmla="*/ 177 h 70080"/>
              <a:gd name="connsiteX9" fmla="*/ 0 w 914944"/>
              <a:gd name="connsiteY9" fmla="*/ 16052 h 70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944" h="70080">
                <a:moveTo>
                  <a:pt x="0" y="16052"/>
                </a:moveTo>
                <a:lnTo>
                  <a:pt x="50800" y="19227"/>
                </a:lnTo>
                <a:lnTo>
                  <a:pt x="631825" y="19227"/>
                </a:lnTo>
                <a:cubicBezTo>
                  <a:pt x="729721" y="23989"/>
                  <a:pt x="591079" y="39335"/>
                  <a:pt x="638175" y="47802"/>
                </a:cubicBezTo>
                <a:cubicBezTo>
                  <a:pt x="685271" y="56269"/>
                  <a:pt x="903288" y="71085"/>
                  <a:pt x="914400" y="70027"/>
                </a:cubicBezTo>
                <a:cubicBezTo>
                  <a:pt x="925512" y="68969"/>
                  <a:pt x="763587" y="51506"/>
                  <a:pt x="704850" y="41452"/>
                </a:cubicBezTo>
                <a:cubicBezTo>
                  <a:pt x="646113" y="31398"/>
                  <a:pt x="608542" y="14994"/>
                  <a:pt x="561975" y="9702"/>
                </a:cubicBezTo>
                <a:cubicBezTo>
                  <a:pt x="515408" y="4410"/>
                  <a:pt x="430212" y="11289"/>
                  <a:pt x="425450" y="9702"/>
                </a:cubicBezTo>
                <a:cubicBezTo>
                  <a:pt x="420688" y="8115"/>
                  <a:pt x="607483" y="-1411"/>
                  <a:pt x="533400" y="177"/>
                </a:cubicBezTo>
                <a:lnTo>
                  <a:pt x="0" y="1605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25AD1047-5B8B-C5E2-3754-9E7CBCF62595}"/>
              </a:ext>
            </a:extLst>
          </p:cNvPr>
          <p:cNvSpPr/>
          <p:nvPr/>
        </p:nvSpPr>
        <p:spPr>
          <a:xfrm>
            <a:off x="9045480" y="8276988"/>
            <a:ext cx="385158" cy="471668"/>
          </a:xfrm>
          <a:custGeom>
            <a:avLst/>
            <a:gdLst>
              <a:gd name="connsiteX0" fmla="*/ 95 w 385158"/>
              <a:gd name="connsiteY0" fmla="*/ 237 h 471668"/>
              <a:gd name="connsiteX1" fmla="*/ 355695 w 385158"/>
              <a:gd name="connsiteY1" fmla="*/ 441562 h 471668"/>
              <a:gd name="connsiteX2" fmla="*/ 320770 w 385158"/>
              <a:gd name="connsiteY2" fmla="*/ 381237 h 471668"/>
              <a:gd name="connsiteX3" fmla="*/ 95 w 385158"/>
              <a:gd name="connsiteY3" fmla="*/ 237 h 47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158" h="471668">
                <a:moveTo>
                  <a:pt x="95" y="237"/>
                </a:moveTo>
                <a:cubicBezTo>
                  <a:pt x="5916" y="10291"/>
                  <a:pt x="302249" y="378062"/>
                  <a:pt x="355695" y="441562"/>
                </a:cubicBezTo>
                <a:cubicBezTo>
                  <a:pt x="409141" y="505062"/>
                  <a:pt x="385328" y="460083"/>
                  <a:pt x="320770" y="381237"/>
                </a:cubicBezTo>
                <a:cubicBezTo>
                  <a:pt x="256212" y="302391"/>
                  <a:pt x="-5726" y="-9817"/>
                  <a:pt x="95" y="2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E18AFA5D-D2EB-7FF3-789C-F36372B33406}"/>
              </a:ext>
            </a:extLst>
          </p:cNvPr>
          <p:cNvSpPr/>
          <p:nvPr/>
        </p:nvSpPr>
        <p:spPr>
          <a:xfrm>
            <a:off x="8728075" y="8093075"/>
            <a:ext cx="618741" cy="299105"/>
          </a:xfrm>
          <a:custGeom>
            <a:avLst/>
            <a:gdLst>
              <a:gd name="connsiteX0" fmla="*/ 0 w 618741"/>
              <a:gd name="connsiteY0" fmla="*/ 0 h 299105"/>
              <a:gd name="connsiteX1" fmla="*/ 593725 w 618741"/>
              <a:gd name="connsiteY1" fmla="*/ 288925 h 299105"/>
              <a:gd name="connsiteX2" fmla="*/ 488950 w 618741"/>
              <a:gd name="connsiteY2" fmla="*/ 225425 h 299105"/>
              <a:gd name="connsiteX3" fmla="*/ 314325 w 618741"/>
              <a:gd name="connsiteY3" fmla="*/ 142875 h 299105"/>
              <a:gd name="connsiteX4" fmla="*/ 0 w 618741"/>
              <a:gd name="connsiteY4" fmla="*/ 0 h 29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8741" h="299105">
                <a:moveTo>
                  <a:pt x="0" y="0"/>
                </a:moveTo>
                <a:lnTo>
                  <a:pt x="593725" y="288925"/>
                </a:lnTo>
                <a:cubicBezTo>
                  <a:pt x="675217" y="326496"/>
                  <a:pt x="535517" y="249767"/>
                  <a:pt x="488950" y="225425"/>
                </a:cubicBezTo>
                <a:cubicBezTo>
                  <a:pt x="442383" y="201083"/>
                  <a:pt x="314325" y="142875"/>
                  <a:pt x="314325" y="1428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D708CFAA-807E-C4A8-BF04-81E5380EF953}"/>
              </a:ext>
            </a:extLst>
          </p:cNvPr>
          <p:cNvSpPr/>
          <p:nvPr/>
        </p:nvSpPr>
        <p:spPr>
          <a:xfrm>
            <a:off x="9380723" y="8026267"/>
            <a:ext cx="569160" cy="295943"/>
          </a:xfrm>
          <a:custGeom>
            <a:avLst/>
            <a:gdLst>
              <a:gd name="connsiteX0" fmla="*/ 1402 w 569160"/>
              <a:gd name="connsiteY0" fmla="*/ 133 h 295943"/>
              <a:gd name="connsiteX1" fmla="*/ 537977 w 569160"/>
              <a:gd name="connsiteY1" fmla="*/ 177933 h 295943"/>
              <a:gd name="connsiteX2" fmla="*/ 487177 w 569160"/>
              <a:gd name="connsiteY2" fmla="*/ 181108 h 295943"/>
              <a:gd name="connsiteX3" fmla="*/ 337952 w 569160"/>
              <a:gd name="connsiteY3" fmla="*/ 295408 h 295943"/>
              <a:gd name="connsiteX4" fmla="*/ 423677 w 569160"/>
              <a:gd name="connsiteY4" fmla="*/ 222383 h 295943"/>
              <a:gd name="connsiteX5" fmla="*/ 537977 w 569160"/>
              <a:gd name="connsiteY5" fmla="*/ 184283 h 295943"/>
              <a:gd name="connsiteX6" fmla="*/ 385577 w 569160"/>
              <a:gd name="connsiteY6" fmla="*/ 149358 h 295943"/>
              <a:gd name="connsiteX7" fmla="*/ 1402 w 569160"/>
              <a:gd name="connsiteY7" fmla="*/ 133 h 295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9160" h="295943">
                <a:moveTo>
                  <a:pt x="1402" y="133"/>
                </a:moveTo>
                <a:cubicBezTo>
                  <a:pt x="26802" y="4895"/>
                  <a:pt x="457015" y="147771"/>
                  <a:pt x="537977" y="177933"/>
                </a:cubicBezTo>
                <a:cubicBezTo>
                  <a:pt x="618939" y="208095"/>
                  <a:pt x="520515" y="161529"/>
                  <a:pt x="487177" y="181108"/>
                </a:cubicBezTo>
                <a:cubicBezTo>
                  <a:pt x="453840" y="200687"/>
                  <a:pt x="348535" y="288529"/>
                  <a:pt x="337952" y="295408"/>
                </a:cubicBezTo>
                <a:cubicBezTo>
                  <a:pt x="327369" y="302287"/>
                  <a:pt x="390340" y="240904"/>
                  <a:pt x="423677" y="222383"/>
                </a:cubicBezTo>
                <a:cubicBezTo>
                  <a:pt x="457015" y="203862"/>
                  <a:pt x="544327" y="196454"/>
                  <a:pt x="537977" y="184283"/>
                </a:cubicBezTo>
                <a:cubicBezTo>
                  <a:pt x="531627" y="172112"/>
                  <a:pt x="468127" y="179521"/>
                  <a:pt x="385577" y="149358"/>
                </a:cubicBezTo>
                <a:cubicBezTo>
                  <a:pt x="303027" y="119195"/>
                  <a:pt x="-23998" y="-4629"/>
                  <a:pt x="1402" y="1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1A47C559-7868-CBD6-8AFB-020E8B28B786}"/>
              </a:ext>
            </a:extLst>
          </p:cNvPr>
          <p:cNvSpPr/>
          <p:nvPr/>
        </p:nvSpPr>
        <p:spPr>
          <a:xfrm>
            <a:off x="9724961" y="8610591"/>
            <a:ext cx="112586" cy="263543"/>
          </a:xfrm>
          <a:custGeom>
            <a:avLst/>
            <a:gdLst>
              <a:gd name="connsiteX0" fmla="*/ 88964 w 112586"/>
              <a:gd name="connsiteY0" fmla="*/ 9 h 263543"/>
              <a:gd name="connsiteX1" fmla="*/ 92139 w 112586"/>
              <a:gd name="connsiteY1" fmla="*/ 136534 h 263543"/>
              <a:gd name="connsiteX2" fmla="*/ 64 w 112586"/>
              <a:gd name="connsiteY2" fmla="*/ 263534 h 263543"/>
              <a:gd name="connsiteX3" fmla="*/ 108014 w 112586"/>
              <a:gd name="connsiteY3" fmla="*/ 130184 h 263543"/>
              <a:gd name="connsiteX4" fmla="*/ 88964 w 112586"/>
              <a:gd name="connsiteY4" fmla="*/ 9 h 26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86" h="263543">
                <a:moveTo>
                  <a:pt x="88964" y="9"/>
                </a:moveTo>
                <a:cubicBezTo>
                  <a:pt x="86318" y="1067"/>
                  <a:pt x="106956" y="92613"/>
                  <a:pt x="92139" y="136534"/>
                </a:cubicBezTo>
                <a:cubicBezTo>
                  <a:pt x="77322" y="180455"/>
                  <a:pt x="-2582" y="264592"/>
                  <a:pt x="64" y="263534"/>
                </a:cubicBezTo>
                <a:cubicBezTo>
                  <a:pt x="2710" y="262476"/>
                  <a:pt x="91610" y="169342"/>
                  <a:pt x="108014" y="130184"/>
                </a:cubicBezTo>
                <a:cubicBezTo>
                  <a:pt x="124418" y="91026"/>
                  <a:pt x="91610" y="-1049"/>
                  <a:pt x="88964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6A2E22A4-54F2-F50E-FCA5-3B0AD461F87A}"/>
              </a:ext>
            </a:extLst>
          </p:cNvPr>
          <p:cNvSpPr/>
          <p:nvPr/>
        </p:nvSpPr>
        <p:spPr>
          <a:xfrm>
            <a:off x="10166336" y="8334079"/>
            <a:ext cx="70814" cy="468083"/>
          </a:xfrm>
          <a:custGeom>
            <a:avLst/>
            <a:gdLst>
              <a:gd name="connsiteX0" fmla="*/ 14 w 70814"/>
              <a:gd name="connsiteY0" fmla="*/ 296 h 468083"/>
              <a:gd name="connsiteX1" fmla="*/ 63514 w 70814"/>
              <a:gd name="connsiteY1" fmla="*/ 343196 h 468083"/>
              <a:gd name="connsiteX2" fmla="*/ 47639 w 70814"/>
              <a:gd name="connsiteY2" fmla="*/ 467021 h 468083"/>
              <a:gd name="connsiteX3" fmla="*/ 69864 w 70814"/>
              <a:gd name="connsiteY3" fmla="*/ 286046 h 468083"/>
              <a:gd name="connsiteX4" fmla="*/ 14 w 70814"/>
              <a:gd name="connsiteY4" fmla="*/ 296 h 468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14" h="468083">
                <a:moveTo>
                  <a:pt x="14" y="296"/>
                </a:moveTo>
                <a:cubicBezTo>
                  <a:pt x="-1044" y="9821"/>
                  <a:pt x="55577" y="265409"/>
                  <a:pt x="63514" y="343196"/>
                </a:cubicBezTo>
                <a:cubicBezTo>
                  <a:pt x="71452" y="420984"/>
                  <a:pt x="46581" y="476546"/>
                  <a:pt x="47639" y="467021"/>
                </a:cubicBezTo>
                <a:cubicBezTo>
                  <a:pt x="48697" y="457496"/>
                  <a:pt x="76214" y="359071"/>
                  <a:pt x="69864" y="286046"/>
                </a:cubicBezTo>
                <a:cubicBezTo>
                  <a:pt x="63514" y="213021"/>
                  <a:pt x="1072" y="-9229"/>
                  <a:pt x="14" y="2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F1EFBCB8-5DF1-E229-1B16-9D3DDC83B1EA}"/>
              </a:ext>
            </a:extLst>
          </p:cNvPr>
          <p:cNvSpPr/>
          <p:nvPr/>
        </p:nvSpPr>
        <p:spPr>
          <a:xfrm>
            <a:off x="8437555" y="8153331"/>
            <a:ext cx="1902569" cy="1123436"/>
          </a:xfrm>
          <a:custGeom>
            <a:avLst/>
            <a:gdLst>
              <a:gd name="connsiteX0" fmla="*/ 322270 w 1902569"/>
              <a:gd name="connsiteY0" fmla="*/ 25469 h 1123436"/>
              <a:gd name="connsiteX1" fmla="*/ 842970 w 1902569"/>
              <a:gd name="connsiteY1" fmla="*/ 495369 h 1123436"/>
              <a:gd name="connsiteX2" fmla="*/ 855670 w 1902569"/>
              <a:gd name="connsiteY2" fmla="*/ 476319 h 1123436"/>
              <a:gd name="connsiteX3" fmla="*/ 1252545 w 1902569"/>
              <a:gd name="connsiteY3" fmla="*/ 704919 h 1123436"/>
              <a:gd name="connsiteX4" fmla="*/ 1189045 w 1902569"/>
              <a:gd name="connsiteY4" fmla="*/ 708094 h 1123436"/>
              <a:gd name="connsiteX5" fmla="*/ 1493845 w 1902569"/>
              <a:gd name="connsiteY5" fmla="*/ 831919 h 1123436"/>
              <a:gd name="connsiteX6" fmla="*/ 1636720 w 1902569"/>
              <a:gd name="connsiteY6" fmla="*/ 781119 h 1123436"/>
              <a:gd name="connsiteX7" fmla="*/ 1671645 w 1902569"/>
              <a:gd name="connsiteY7" fmla="*/ 825569 h 1123436"/>
              <a:gd name="connsiteX8" fmla="*/ 1897070 w 1902569"/>
              <a:gd name="connsiteY8" fmla="*/ 558869 h 1123436"/>
              <a:gd name="connsiteX9" fmla="*/ 1830395 w 1902569"/>
              <a:gd name="connsiteY9" fmla="*/ 692219 h 1123436"/>
              <a:gd name="connsiteX10" fmla="*/ 1798645 w 1902569"/>
              <a:gd name="connsiteY10" fmla="*/ 1057344 h 1123436"/>
              <a:gd name="connsiteX11" fmla="*/ 1487495 w 1902569"/>
              <a:gd name="connsiteY11" fmla="*/ 1101794 h 1123436"/>
              <a:gd name="connsiteX12" fmla="*/ 1017595 w 1902569"/>
              <a:gd name="connsiteY12" fmla="*/ 816044 h 1123436"/>
              <a:gd name="connsiteX13" fmla="*/ 268295 w 1902569"/>
              <a:gd name="connsiteY13" fmla="*/ 206444 h 1123436"/>
              <a:gd name="connsiteX14" fmla="*/ 4770 w 1902569"/>
              <a:gd name="connsiteY14" fmla="*/ 69 h 1123436"/>
              <a:gd name="connsiteX15" fmla="*/ 455620 w 1902569"/>
              <a:gd name="connsiteY15" fmla="*/ 222319 h 1123436"/>
              <a:gd name="connsiteX16" fmla="*/ 322270 w 1902569"/>
              <a:gd name="connsiteY16" fmla="*/ 25469 h 112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02569" h="1123436">
                <a:moveTo>
                  <a:pt x="322270" y="25469"/>
                </a:moveTo>
                <a:cubicBezTo>
                  <a:pt x="386828" y="70977"/>
                  <a:pt x="754070" y="420227"/>
                  <a:pt x="842970" y="495369"/>
                </a:cubicBezTo>
                <a:cubicBezTo>
                  <a:pt x="931870" y="570511"/>
                  <a:pt x="787407" y="441394"/>
                  <a:pt x="855670" y="476319"/>
                </a:cubicBezTo>
                <a:cubicBezTo>
                  <a:pt x="923933" y="511244"/>
                  <a:pt x="1196983" y="666290"/>
                  <a:pt x="1252545" y="704919"/>
                </a:cubicBezTo>
                <a:cubicBezTo>
                  <a:pt x="1308107" y="743548"/>
                  <a:pt x="1148828" y="686927"/>
                  <a:pt x="1189045" y="708094"/>
                </a:cubicBezTo>
                <a:cubicBezTo>
                  <a:pt x="1229262" y="729261"/>
                  <a:pt x="1419232" y="819748"/>
                  <a:pt x="1493845" y="831919"/>
                </a:cubicBezTo>
                <a:cubicBezTo>
                  <a:pt x="1568458" y="844090"/>
                  <a:pt x="1607087" y="782177"/>
                  <a:pt x="1636720" y="781119"/>
                </a:cubicBezTo>
                <a:cubicBezTo>
                  <a:pt x="1666353" y="780061"/>
                  <a:pt x="1628253" y="862611"/>
                  <a:pt x="1671645" y="825569"/>
                </a:cubicBezTo>
                <a:cubicBezTo>
                  <a:pt x="1715037" y="788527"/>
                  <a:pt x="1870612" y="581094"/>
                  <a:pt x="1897070" y="558869"/>
                </a:cubicBezTo>
                <a:cubicBezTo>
                  <a:pt x="1923528" y="536644"/>
                  <a:pt x="1846799" y="609140"/>
                  <a:pt x="1830395" y="692219"/>
                </a:cubicBezTo>
                <a:cubicBezTo>
                  <a:pt x="1813991" y="775298"/>
                  <a:pt x="1855795" y="989082"/>
                  <a:pt x="1798645" y="1057344"/>
                </a:cubicBezTo>
                <a:cubicBezTo>
                  <a:pt x="1741495" y="1125606"/>
                  <a:pt x="1617670" y="1142011"/>
                  <a:pt x="1487495" y="1101794"/>
                </a:cubicBezTo>
                <a:cubicBezTo>
                  <a:pt x="1357320" y="1061577"/>
                  <a:pt x="1220795" y="965269"/>
                  <a:pt x="1017595" y="816044"/>
                </a:cubicBezTo>
                <a:cubicBezTo>
                  <a:pt x="814395" y="666819"/>
                  <a:pt x="437099" y="342440"/>
                  <a:pt x="268295" y="206444"/>
                </a:cubicBezTo>
                <a:cubicBezTo>
                  <a:pt x="99491" y="70448"/>
                  <a:pt x="-26451" y="-2577"/>
                  <a:pt x="4770" y="69"/>
                </a:cubicBezTo>
                <a:cubicBezTo>
                  <a:pt x="35991" y="2715"/>
                  <a:pt x="397412" y="217557"/>
                  <a:pt x="455620" y="222319"/>
                </a:cubicBezTo>
                <a:cubicBezTo>
                  <a:pt x="513828" y="227081"/>
                  <a:pt x="257712" y="-20039"/>
                  <a:pt x="322270" y="2546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E156CBAD-3F76-E09C-B7D2-ACFFD27943CE}"/>
              </a:ext>
            </a:extLst>
          </p:cNvPr>
          <p:cNvSpPr/>
          <p:nvPr/>
        </p:nvSpPr>
        <p:spPr>
          <a:xfrm>
            <a:off x="2776894" y="8784430"/>
            <a:ext cx="467966" cy="360113"/>
          </a:xfrm>
          <a:custGeom>
            <a:avLst/>
            <a:gdLst>
              <a:gd name="connsiteX0" fmla="*/ 467956 w 467966"/>
              <a:gd name="connsiteY0" fmla="*/ 795 h 360113"/>
              <a:gd name="connsiteX1" fmla="*/ 271106 w 467966"/>
              <a:gd name="connsiteY1" fmla="*/ 219870 h 360113"/>
              <a:gd name="connsiteX2" fmla="*/ 115531 w 467966"/>
              <a:gd name="connsiteY2" fmla="*/ 296070 h 360113"/>
              <a:gd name="connsiteX3" fmla="*/ 179031 w 467966"/>
              <a:gd name="connsiteY3" fmla="*/ 270670 h 360113"/>
              <a:gd name="connsiteX4" fmla="*/ 1231 w 467966"/>
              <a:gd name="connsiteY4" fmla="*/ 359570 h 360113"/>
              <a:gd name="connsiteX5" fmla="*/ 109181 w 467966"/>
              <a:gd name="connsiteY5" fmla="*/ 302420 h 360113"/>
              <a:gd name="connsiteX6" fmla="*/ 277456 w 467966"/>
              <a:gd name="connsiteY6" fmla="*/ 191295 h 360113"/>
              <a:gd name="connsiteX7" fmla="*/ 363181 w 467966"/>
              <a:gd name="connsiteY7" fmla="*/ 96045 h 360113"/>
              <a:gd name="connsiteX8" fmla="*/ 280631 w 467966"/>
              <a:gd name="connsiteY8" fmla="*/ 143670 h 360113"/>
              <a:gd name="connsiteX9" fmla="*/ 467956 w 467966"/>
              <a:gd name="connsiteY9" fmla="*/ 795 h 36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7966" h="360113">
                <a:moveTo>
                  <a:pt x="467956" y="795"/>
                </a:moveTo>
                <a:cubicBezTo>
                  <a:pt x="466369" y="13495"/>
                  <a:pt x="329843" y="170658"/>
                  <a:pt x="271106" y="219870"/>
                </a:cubicBezTo>
                <a:cubicBezTo>
                  <a:pt x="212368" y="269083"/>
                  <a:pt x="130877" y="287603"/>
                  <a:pt x="115531" y="296070"/>
                </a:cubicBezTo>
                <a:cubicBezTo>
                  <a:pt x="100185" y="304537"/>
                  <a:pt x="198081" y="260087"/>
                  <a:pt x="179031" y="270670"/>
                </a:cubicBezTo>
                <a:cubicBezTo>
                  <a:pt x="159981" y="281253"/>
                  <a:pt x="12873" y="354278"/>
                  <a:pt x="1231" y="359570"/>
                </a:cubicBezTo>
                <a:cubicBezTo>
                  <a:pt x="-10411" y="364862"/>
                  <a:pt x="63143" y="330466"/>
                  <a:pt x="109181" y="302420"/>
                </a:cubicBezTo>
                <a:cubicBezTo>
                  <a:pt x="155219" y="274374"/>
                  <a:pt x="235123" y="225691"/>
                  <a:pt x="277456" y="191295"/>
                </a:cubicBezTo>
                <a:cubicBezTo>
                  <a:pt x="319789" y="156899"/>
                  <a:pt x="362652" y="103983"/>
                  <a:pt x="363181" y="96045"/>
                </a:cubicBezTo>
                <a:cubicBezTo>
                  <a:pt x="363710" y="88108"/>
                  <a:pt x="265285" y="155841"/>
                  <a:pt x="280631" y="143670"/>
                </a:cubicBezTo>
                <a:cubicBezTo>
                  <a:pt x="295977" y="131499"/>
                  <a:pt x="469543" y="-11905"/>
                  <a:pt x="467956" y="7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FA08A230-BC79-4632-4BAD-4644B7C4E1E9}"/>
              </a:ext>
            </a:extLst>
          </p:cNvPr>
          <p:cNvSpPr/>
          <p:nvPr/>
        </p:nvSpPr>
        <p:spPr>
          <a:xfrm>
            <a:off x="3294652" y="8464432"/>
            <a:ext cx="451863" cy="400635"/>
          </a:xfrm>
          <a:custGeom>
            <a:avLst/>
            <a:gdLst>
              <a:gd name="connsiteX0" fmla="*/ 451848 w 451863"/>
              <a:gd name="connsiteY0" fmla="*/ 118 h 400635"/>
              <a:gd name="connsiteX1" fmla="*/ 166098 w 451863"/>
              <a:gd name="connsiteY1" fmla="*/ 225543 h 400635"/>
              <a:gd name="connsiteX2" fmla="*/ 998 w 451863"/>
              <a:gd name="connsiteY2" fmla="*/ 400168 h 400635"/>
              <a:gd name="connsiteX3" fmla="*/ 102598 w 451863"/>
              <a:gd name="connsiteY3" fmla="*/ 273168 h 400635"/>
              <a:gd name="connsiteX4" fmla="*/ 216898 w 451863"/>
              <a:gd name="connsiteY4" fmla="*/ 162043 h 400635"/>
              <a:gd name="connsiteX5" fmla="*/ 153398 w 451863"/>
              <a:gd name="connsiteY5" fmla="*/ 193793 h 400635"/>
              <a:gd name="connsiteX6" fmla="*/ 451848 w 451863"/>
              <a:gd name="connsiteY6" fmla="*/ 118 h 400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1863" h="400635">
                <a:moveTo>
                  <a:pt x="451848" y="118"/>
                </a:moveTo>
                <a:cubicBezTo>
                  <a:pt x="453965" y="5410"/>
                  <a:pt x="241240" y="158868"/>
                  <a:pt x="166098" y="225543"/>
                </a:cubicBezTo>
                <a:cubicBezTo>
                  <a:pt x="90956" y="292218"/>
                  <a:pt x="11581" y="392231"/>
                  <a:pt x="998" y="400168"/>
                </a:cubicBezTo>
                <a:cubicBezTo>
                  <a:pt x="-9585" y="408105"/>
                  <a:pt x="66615" y="312855"/>
                  <a:pt x="102598" y="273168"/>
                </a:cubicBezTo>
                <a:cubicBezTo>
                  <a:pt x="138581" y="233481"/>
                  <a:pt x="208431" y="175272"/>
                  <a:pt x="216898" y="162043"/>
                </a:cubicBezTo>
                <a:cubicBezTo>
                  <a:pt x="225365" y="148814"/>
                  <a:pt x="121119" y="219193"/>
                  <a:pt x="153398" y="193793"/>
                </a:cubicBezTo>
                <a:cubicBezTo>
                  <a:pt x="185677" y="168393"/>
                  <a:pt x="449731" y="-5174"/>
                  <a:pt x="451848" y="1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E5387A07-1CB8-2684-45D5-BA91AFA3EBB4}"/>
              </a:ext>
            </a:extLst>
          </p:cNvPr>
          <p:cNvSpPr/>
          <p:nvPr/>
        </p:nvSpPr>
        <p:spPr>
          <a:xfrm>
            <a:off x="3148617" y="8641704"/>
            <a:ext cx="390372" cy="216555"/>
          </a:xfrm>
          <a:custGeom>
            <a:avLst/>
            <a:gdLst>
              <a:gd name="connsiteX0" fmla="*/ 388333 w 390372"/>
              <a:gd name="connsiteY0" fmla="*/ 646 h 216555"/>
              <a:gd name="connsiteX1" fmla="*/ 188308 w 390372"/>
              <a:gd name="connsiteY1" fmla="*/ 114946 h 216555"/>
              <a:gd name="connsiteX2" fmla="*/ 983 w 390372"/>
              <a:gd name="connsiteY2" fmla="*/ 216546 h 216555"/>
              <a:gd name="connsiteX3" fmla="*/ 112108 w 390372"/>
              <a:gd name="connsiteY3" fmla="*/ 121296 h 216555"/>
              <a:gd name="connsiteX4" fmla="*/ 58133 w 390372"/>
              <a:gd name="connsiteY4" fmla="*/ 168921 h 216555"/>
              <a:gd name="connsiteX5" fmla="*/ 388333 w 390372"/>
              <a:gd name="connsiteY5" fmla="*/ 646 h 21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372" h="216555">
                <a:moveTo>
                  <a:pt x="388333" y="646"/>
                </a:moveTo>
                <a:cubicBezTo>
                  <a:pt x="410029" y="-8350"/>
                  <a:pt x="252866" y="78963"/>
                  <a:pt x="188308" y="114946"/>
                </a:cubicBezTo>
                <a:cubicBezTo>
                  <a:pt x="123750" y="150929"/>
                  <a:pt x="13683" y="215488"/>
                  <a:pt x="983" y="216546"/>
                </a:cubicBezTo>
                <a:cubicBezTo>
                  <a:pt x="-11717" y="217604"/>
                  <a:pt x="102583" y="129233"/>
                  <a:pt x="112108" y="121296"/>
                </a:cubicBezTo>
                <a:cubicBezTo>
                  <a:pt x="121633" y="113359"/>
                  <a:pt x="18975" y="187971"/>
                  <a:pt x="58133" y="168921"/>
                </a:cubicBezTo>
                <a:cubicBezTo>
                  <a:pt x="97291" y="149871"/>
                  <a:pt x="366637" y="9642"/>
                  <a:pt x="388333" y="6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519B0009-F396-E6AE-BC36-C237BA841365}"/>
              </a:ext>
            </a:extLst>
          </p:cNvPr>
          <p:cNvSpPr/>
          <p:nvPr/>
        </p:nvSpPr>
        <p:spPr>
          <a:xfrm>
            <a:off x="3013463" y="9029502"/>
            <a:ext cx="60156" cy="330444"/>
          </a:xfrm>
          <a:custGeom>
            <a:avLst/>
            <a:gdLst>
              <a:gd name="connsiteX0" fmla="*/ 59937 w 60156"/>
              <a:gd name="connsiteY0" fmla="*/ 198 h 330444"/>
              <a:gd name="connsiteX1" fmla="*/ 25012 w 60156"/>
              <a:gd name="connsiteY1" fmla="*/ 171648 h 330444"/>
              <a:gd name="connsiteX2" fmla="*/ 25012 w 60156"/>
              <a:gd name="connsiteY2" fmla="*/ 320873 h 330444"/>
              <a:gd name="connsiteX3" fmla="*/ 28187 w 60156"/>
              <a:gd name="connsiteY3" fmla="*/ 171648 h 330444"/>
              <a:gd name="connsiteX4" fmla="*/ 18662 w 60156"/>
              <a:gd name="connsiteY4" fmla="*/ 330398 h 330444"/>
              <a:gd name="connsiteX5" fmla="*/ 2787 w 60156"/>
              <a:gd name="connsiteY5" fmla="*/ 152598 h 330444"/>
              <a:gd name="connsiteX6" fmla="*/ 5962 w 60156"/>
              <a:gd name="connsiteY6" fmla="*/ 206573 h 330444"/>
              <a:gd name="connsiteX7" fmla="*/ 59937 w 60156"/>
              <a:gd name="connsiteY7" fmla="*/ 198 h 33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56" h="330444">
                <a:moveTo>
                  <a:pt x="59937" y="198"/>
                </a:moveTo>
                <a:cubicBezTo>
                  <a:pt x="63112" y="-5623"/>
                  <a:pt x="30833" y="118202"/>
                  <a:pt x="25012" y="171648"/>
                </a:cubicBezTo>
                <a:cubicBezTo>
                  <a:pt x="19191" y="225094"/>
                  <a:pt x="24483" y="320873"/>
                  <a:pt x="25012" y="320873"/>
                </a:cubicBezTo>
                <a:cubicBezTo>
                  <a:pt x="25541" y="320873"/>
                  <a:pt x="29245" y="170060"/>
                  <a:pt x="28187" y="171648"/>
                </a:cubicBezTo>
                <a:cubicBezTo>
                  <a:pt x="27129" y="173236"/>
                  <a:pt x="22895" y="333573"/>
                  <a:pt x="18662" y="330398"/>
                </a:cubicBezTo>
                <a:cubicBezTo>
                  <a:pt x="14429" y="327223"/>
                  <a:pt x="4904" y="173235"/>
                  <a:pt x="2787" y="152598"/>
                </a:cubicBezTo>
                <a:cubicBezTo>
                  <a:pt x="670" y="131961"/>
                  <a:pt x="-3563" y="227210"/>
                  <a:pt x="5962" y="206573"/>
                </a:cubicBezTo>
                <a:cubicBezTo>
                  <a:pt x="15487" y="185936"/>
                  <a:pt x="56762" y="6019"/>
                  <a:pt x="59937" y="19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22D451A0-CD57-10A1-C7E2-F39D618D516A}"/>
              </a:ext>
            </a:extLst>
          </p:cNvPr>
          <p:cNvSpPr/>
          <p:nvPr/>
        </p:nvSpPr>
        <p:spPr>
          <a:xfrm>
            <a:off x="3126952" y="8851717"/>
            <a:ext cx="114733" cy="337504"/>
          </a:xfrm>
          <a:custGeom>
            <a:avLst/>
            <a:gdLst>
              <a:gd name="connsiteX0" fmla="*/ 114723 w 114733"/>
              <a:gd name="connsiteY0" fmla="*/ 183 h 337504"/>
              <a:gd name="connsiteX1" fmla="*/ 16298 w 114733"/>
              <a:gd name="connsiteY1" fmla="*/ 200208 h 337504"/>
              <a:gd name="connsiteX2" fmla="*/ 423 w 114733"/>
              <a:gd name="connsiteY2" fmla="*/ 336733 h 337504"/>
              <a:gd name="connsiteX3" fmla="*/ 19473 w 114733"/>
              <a:gd name="connsiteY3" fmla="*/ 139883 h 337504"/>
              <a:gd name="connsiteX4" fmla="*/ 32173 w 114733"/>
              <a:gd name="connsiteY4" fmla="*/ 57333 h 337504"/>
              <a:gd name="connsiteX5" fmla="*/ 22648 w 114733"/>
              <a:gd name="connsiteY5" fmla="*/ 162108 h 337504"/>
              <a:gd name="connsiteX6" fmla="*/ 114723 w 114733"/>
              <a:gd name="connsiteY6" fmla="*/ 183 h 337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3" h="337504">
                <a:moveTo>
                  <a:pt x="114723" y="183"/>
                </a:moveTo>
                <a:cubicBezTo>
                  <a:pt x="113665" y="6533"/>
                  <a:pt x="35348" y="144116"/>
                  <a:pt x="16298" y="200208"/>
                </a:cubicBezTo>
                <a:cubicBezTo>
                  <a:pt x="-2752" y="256300"/>
                  <a:pt x="-106" y="346787"/>
                  <a:pt x="423" y="336733"/>
                </a:cubicBezTo>
                <a:cubicBezTo>
                  <a:pt x="952" y="326679"/>
                  <a:pt x="14181" y="186450"/>
                  <a:pt x="19473" y="139883"/>
                </a:cubicBezTo>
                <a:cubicBezTo>
                  <a:pt x="24765" y="93316"/>
                  <a:pt x="31644" y="53629"/>
                  <a:pt x="32173" y="57333"/>
                </a:cubicBezTo>
                <a:cubicBezTo>
                  <a:pt x="32702" y="61037"/>
                  <a:pt x="12594" y="169516"/>
                  <a:pt x="22648" y="162108"/>
                </a:cubicBezTo>
                <a:cubicBezTo>
                  <a:pt x="32702" y="154700"/>
                  <a:pt x="115781" y="-6167"/>
                  <a:pt x="114723" y="18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E03F8B59-16F5-0A35-B189-043560F3A767}"/>
              </a:ext>
            </a:extLst>
          </p:cNvPr>
          <p:cNvSpPr/>
          <p:nvPr/>
        </p:nvSpPr>
        <p:spPr>
          <a:xfrm>
            <a:off x="3066969" y="9178820"/>
            <a:ext cx="25591" cy="321573"/>
          </a:xfrm>
          <a:custGeom>
            <a:avLst/>
            <a:gdLst>
              <a:gd name="connsiteX0" fmla="*/ 81 w 25591"/>
              <a:gd name="connsiteY0" fmla="*/ 105 h 321573"/>
              <a:gd name="connsiteX1" fmla="*/ 15956 w 25591"/>
              <a:gd name="connsiteY1" fmla="*/ 177905 h 321573"/>
              <a:gd name="connsiteX2" fmla="*/ 19131 w 25591"/>
              <a:gd name="connsiteY2" fmla="*/ 155680 h 321573"/>
              <a:gd name="connsiteX3" fmla="*/ 81 w 25591"/>
              <a:gd name="connsiteY3" fmla="*/ 212830 h 321573"/>
              <a:gd name="connsiteX4" fmla="*/ 12781 w 25591"/>
              <a:gd name="connsiteY4" fmla="*/ 177905 h 321573"/>
              <a:gd name="connsiteX5" fmla="*/ 25481 w 25591"/>
              <a:gd name="connsiteY5" fmla="*/ 320780 h 321573"/>
              <a:gd name="connsiteX6" fmla="*/ 19131 w 25591"/>
              <a:gd name="connsiteY6" fmla="*/ 231880 h 321573"/>
              <a:gd name="connsiteX7" fmla="*/ 22306 w 25591"/>
              <a:gd name="connsiteY7" fmla="*/ 152505 h 321573"/>
              <a:gd name="connsiteX8" fmla="*/ 81 w 25591"/>
              <a:gd name="connsiteY8" fmla="*/ 105 h 321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91" h="321573">
                <a:moveTo>
                  <a:pt x="81" y="105"/>
                </a:moveTo>
                <a:cubicBezTo>
                  <a:pt x="-977" y="4338"/>
                  <a:pt x="12781" y="151976"/>
                  <a:pt x="15956" y="177905"/>
                </a:cubicBezTo>
                <a:cubicBezTo>
                  <a:pt x="19131" y="203834"/>
                  <a:pt x="21777" y="149859"/>
                  <a:pt x="19131" y="155680"/>
                </a:cubicBezTo>
                <a:cubicBezTo>
                  <a:pt x="16485" y="161501"/>
                  <a:pt x="1139" y="209126"/>
                  <a:pt x="81" y="212830"/>
                </a:cubicBezTo>
                <a:cubicBezTo>
                  <a:pt x="-977" y="216534"/>
                  <a:pt x="8548" y="159913"/>
                  <a:pt x="12781" y="177905"/>
                </a:cubicBezTo>
                <a:cubicBezTo>
                  <a:pt x="17014" y="195897"/>
                  <a:pt x="24423" y="311784"/>
                  <a:pt x="25481" y="320780"/>
                </a:cubicBezTo>
                <a:cubicBezTo>
                  <a:pt x="26539" y="329776"/>
                  <a:pt x="19660" y="259926"/>
                  <a:pt x="19131" y="231880"/>
                </a:cubicBezTo>
                <a:cubicBezTo>
                  <a:pt x="18602" y="203834"/>
                  <a:pt x="22835" y="184784"/>
                  <a:pt x="22306" y="152505"/>
                </a:cubicBezTo>
                <a:cubicBezTo>
                  <a:pt x="21777" y="120226"/>
                  <a:pt x="1139" y="-4128"/>
                  <a:pt x="81" y="10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A75647E4-1971-72EE-467E-4EA0DB314060}"/>
              </a:ext>
            </a:extLst>
          </p:cNvPr>
          <p:cNvSpPr/>
          <p:nvPr/>
        </p:nvSpPr>
        <p:spPr>
          <a:xfrm>
            <a:off x="2682846" y="9156564"/>
            <a:ext cx="235449" cy="306062"/>
          </a:xfrm>
          <a:custGeom>
            <a:avLst/>
            <a:gdLst>
              <a:gd name="connsiteX0" fmla="*/ 193704 w 235449"/>
              <a:gd name="connsiteY0" fmla="*/ 136 h 306062"/>
              <a:gd name="connsiteX1" fmla="*/ 161954 w 235449"/>
              <a:gd name="connsiteY1" fmla="*/ 130311 h 306062"/>
              <a:gd name="connsiteX2" fmla="*/ 215929 w 235449"/>
              <a:gd name="connsiteY2" fmla="*/ 225561 h 306062"/>
              <a:gd name="connsiteX3" fmla="*/ 219104 w 235449"/>
              <a:gd name="connsiteY3" fmla="*/ 304936 h 306062"/>
              <a:gd name="connsiteX4" fmla="*/ 219104 w 235449"/>
              <a:gd name="connsiteY4" fmla="*/ 273186 h 306062"/>
              <a:gd name="connsiteX5" fmla="*/ 29 w 235449"/>
              <a:gd name="connsiteY5" fmla="*/ 285886 h 306062"/>
              <a:gd name="connsiteX6" fmla="*/ 203229 w 235449"/>
              <a:gd name="connsiteY6" fmla="*/ 266836 h 306062"/>
              <a:gd name="connsiteX7" fmla="*/ 177829 w 235449"/>
              <a:gd name="connsiteY7" fmla="*/ 187461 h 306062"/>
              <a:gd name="connsiteX8" fmla="*/ 158779 w 235449"/>
              <a:gd name="connsiteY8" fmla="*/ 92211 h 306062"/>
              <a:gd name="connsiteX9" fmla="*/ 142904 w 235449"/>
              <a:gd name="connsiteY9" fmla="*/ 104911 h 306062"/>
              <a:gd name="connsiteX10" fmla="*/ 193704 w 235449"/>
              <a:gd name="connsiteY10" fmla="*/ 136 h 306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5449" h="306062">
                <a:moveTo>
                  <a:pt x="193704" y="136"/>
                </a:moveTo>
                <a:cubicBezTo>
                  <a:pt x="196879" y="4369"/>
                  <a:pt x="158250" y="92740"/>
                  <a:pt x="161954" y="130311"/>
                </a:cubicBezTo>
                <a:cubicBezTo>
                  <a:pt x="165658" y="167882"/>
                  <a:pt x="206404" y="196457"/>
                  <a:pt x="215929" y="225561"/>
                </a:cubicBezTo>
                <a:cubicBezTo>
                  <a:pt x="225454" y="254665"/>
                  <a:pt x="218575" y="296999"/>
                  <a:pt x="219104" y="304936"/>
                </a:cubicBezTo>
                <a:cubicBezTo>
                  <a:pt x="219633" y="312874"/>
                  <a:pt x="255616" y="276361"/>
                  <a:pt x="219104" y="273186"/>
                </a:cubicBezTo>
                <a:cubicBezTo>
                  <a:pt x="182592" y="270011"/>
                  <a:pt x="2675" y="286944"/>
                  <a:pt x="29" y="285886"/>
                </a:cubicBezTo>
                <a:cubicBezTo>
                  <a:pt x="-2617" y="284828"/>
                  <a:pt x="173596" y="283240"/>
                  <a:pt x="203229" y="266836"/>
                </a:cubicBezTo>
                <a:cubicBezTo>
                  <a:pt x="232862" y="250432"/>
                  <a:pt x="185237" y="216565"/>
                  <a:pt x="177829" y="187461"/>
                </a:cubicBezTo>
                <a:cubicBezTo>
                  <a:pt x="170421" y="158357"/>
                  <a:pt x="158779" y="92211"/>
                  <a:pt x="158779" y="92211"/>
                </a:cubicBezTo>
                <a:cubicBezTo>
                  <a:pt x="152958" y="78453"/>
                  <a:pt x="134437" y="118140"/>
                  <a:pt x="142904" y="104911"/>
                </a:cubicBezTo>
                <a:cubicBezTo>
                  <a:pt x="151371" y="91682"/>
                  <a:pt x="190529" y="-4097"/>
                  <a:pt x="193704" y="1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73125AFB-8564-54E5-F5B8-8CEC7110D62A}"/>
              </a:ext>
            </a:extLst>
          </p:cNvPr>
          <p:cNvSpPr/>
          <p:nvPr/>
        </p:nvSpPr>
        <p:spPr>
          <a:xfrm>
            <a:off x="3086084" y="9156585"/>
            <a:ext cx="68955" cy="402027"/>
          </a:xfrm>
          <a:custGeom>
            <a:avLst/>
            <a:gdLst>
              <a:gd name="connsiteX0" fmla="*/ 16 w 68955"/>
              <a:gd name="connsiteY0" fmla="*/ 115 h 402027"/>
              <a:gd name="connsiteX1" fmla="*/ 66691 w 68955"/>
              <a:gd name="connsiteY1" fmla="*/ 247765 h 402027"/>
              <a:gd name="connsiteX2" fmla="*/ 53991 w 68955"/>
              <a:gd name="connsiteY2" fmla="*/ 200140 h 402027"/>
              <a:gd name="connsiteX3" fmla="*/ 60341 w 68955"/>
              <a:gd name="connsiteY3" fmla="*/ 400165 h 402027"/>
              <a:gd name="connsiteX4" fmla="*/ 63516 w 68955"/>
              <a:gd name="connsiteY4" fmla="*/ 295390 h 402027"/>
              <a:gd name="connsiteX5" fmla="*/ 60341 w 68955"/>
              <a:gd name="connsiteY5" fmla="*/ 216015 h 402027"/>
              <a:gd name="connsiteX6" fmla="*/ 16 w 68955"/>
              <a:gd name="connsiteY6" fmla="*/ 115 h 40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955" h="402027">
                <a:moveTo>
                  <a:pt x="16" y="115"/>
                </a:moveTo>
                <a:cubicBezTo>
                  <a:pt x="1074" y="5406"/>
                  <a:pt x="57695" y="214428"/>
                  <a:pt x="66691" y="247765"/>
                </a:cubicBezTo>
                <a:cubicBezTo>
                  <a:pt x="75687" y="281102"/>
                  <a:pt x="55049" y="174740"/>
                  <a:pt x="53991" y="200140"/>
                </a:cubicBezTo>
                <a:cubicBezTo>
                  <a:pt x="52933" y="225540"/>
                  <a:pt x="58754" y="384290"/>
                  <a:pt x="60341" y="400165"/>
                </a:cubicBezTo>
                <a:cubicBezTo>
                  <a:pt x="61929" y="416040"/>
                  <a:pt x="63516" y="326082"/>
                  <a:pt x="63516" y="295390"/>
                </a:cubicBezTo>
                <a:cubicBezTo>
                  <a:pt x="63516" y="264698"/>
                  <a:pt x="70924" y="259936"/>
                  <a:pt x="60341" y="216015"/>
                </a:cubicBezTo>
                <a:cubicBezTo>
                  <a:pt x="49758" y="172094"/>
                  <a:pt x="-1042" y="-5176"/>
                  <a:pt x="16" y="1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3AAB72EA-F469-2952-39BD-228E7D653530}"/>
              </a:ext>
            </a:extLst>
          </p:cNvPr>
          <p:cNvSpPr/>
          <p:nvPr/>
        </p:nvSpPr>
        <p:spPr>
          <a:xfrm>
            <a:off x="3758418" y="8213252"/>
            <a:ext cx="367369" cy="230476"/>
          </a:xfrm>
          <a:custGeom>
            <a:avLst/>
            <a:gdLst>
              <a:gd name="connsiteX0" fmla="*/ 365907 w 367369"/>
              <a:gd name="connsiteY0" fmla="*/ 3648 h 230476"/>
              <a:gd name="connsiteX1" fmla="*/ 134132 w 367369"/>
              <a:gd name="connsiteY1" fmla="*/ 133823 h 230476"/>
              <a:gd name="connsiteX2" fmla="*/ 10307 w 367369"/>
              <a:gd name="connsiteY2" fmla="*/ 222723 h 230476"/>
              <a:gd name="connsiteX3" fmla="*/ 7132 w 367369"/>
              <a:gd name="connsiteY3" fmla="*/ 225898 h 230476"/>
              <a:gd name="connsiteX4" fmla="*/ 105557 w 367369"/>
              <a:gd name="connsiteY4" fmla="*/ 105248 h 230476"/>
              <a:gd name="connsiteX5" fmla="*/ 108732 w 367369"/>
              <a:gd name="connsiteY5" fmla="*/ 130648 h 230476"/>
              <a:gd name="connsiteX6" fmla="*/ 235732 w 367369"/>
              <a:gd name="connsiteY6" fmla="*/ 73498 h 230476"/>
              <a:gd name="connsiteX7" fmla="*/ 299232 w 367369"/>
              <a:gd name="connsiteY7" fmla="*/ 6823 h 230476"/>
              <a:gd name="connsiteX8" fmla="*/ 235732 w 367369"/>
              <a:gd name="connsiteY8" fmla="*/ 32223 h 230476"/>
              <a:gd name="connsiteX9" fmla="*/ 365907 w 367369"/>
              <a:gd name="connsiteY9" fmla="*/ 3648 h 23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7369" h="230476">
                <a:moveTo>
                  <a:pt x="365907" y="3648"/>
                </a:moveTo>
                <a:cubicBezTo>
                  <a:pt x="348974" y="20581"/>
                  <a:pt x="193399" y="97311"/>
                  <a:pt x="134132" y="133823"/>
                </a:cubicBezTo>
                <a:cubicBezTo>
                  <a:pt x="74865" y="170335"/>
                  <a:pt x="31474" y="207377"/>
                  <a:pt x="10307" y="222723"/>
                </a:cubicBezTo>
                <a:cubicBezTo>
                  <a:pt x="-10860" y="238069"/>
                  <a:pt x="7132" y="225898"/>
                  <a:pt x="7132" y="225898"/>
                </a:cubicBezTo>
                <a:cubicBezTo>
                  <a:pt x="23007" y="206319"/>
                  <a:pt x="88624" y="121123"/>
                  <a:pt x="105557" y="105248"/>
                </a:cubicBezTo>
                <a:cubicBezTo>
                  <a:pt x="122490" y="89373"/>
                  <a:pt x="87036" y="135940"/>
                  <a:pt x="108732" y="130648"/>
                </a:cubicBezTo>
                <a:cubicBezTo>
                  <a:pt x="130428" y="125356"/>
                  <a:pt x="203982" y="94135"/>
                  <a:pt x="235732" y="73498"/>
                </a:cubicBezTo>
                <a:cubicBezTo>
                  <a:pt x="267482" y="52861"/>
                  <a:pt x="299232" y="13702"/>
                  <a:pt x="299232" y="6823"/>
                </a:cubicBezTo>
                <a:cubicBezTo>
                  <a:pt x="299232" y="-56"/>
                  <a:pt x="224090" y="30106"/>
                  <a:pt x="235732" y="32223"/>
                </a:cubicBezTo>
                <a:cubicBezTo>
                  <a:pt x="247374" y="34340"/>
                  <a:pt x="382840" y="-13285"/>
                  <a:pt x="365907" y="36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A75C170A-67E3-AE0E-9DC0-5A28FF0B2071}"/>
              </a:ext>
            </a:extLst>
          </p:cNvPr>
          <p:cNvSpPr/>
          <p:nvPr/>
        </p:nvSpPr>
        <p:spPr>
          <a:xfrm>
            <a:off x="4047921" y="8175525"/>
            <a:ext cx="379296" cy="57250"/>
          </a:xfrm>
          <a:custGeom>
            <a:avLst/>
            <a:gdLst>
              <a:gd name="connsiteX0" fmla="*/ 204 w 379296"/>
              <a:gd name="connsiteY0" fmla="*/ 57250 h 57250"/>
              <a:gd name="connsiteX1" fmla="*/ 124029 w 379296"/>
              <a:gd name="connsiteY1" fmla="*/ 15975 h 57250"/>
              <a:gd name="connsiteX2" fmla="*/ 171654 w 379296"/>
              <a:gd name="connsiteY2" fmla="*/ 100 h 57250"/>
              <a:gd name="connsiteX3" fmla="*/ 378029 w 379296"/>
              <a:gd name="connsiteY3" fmla="*/ 22325 h 57250"/>
              <a:gd name="connsiteX4" fmla="*/ 251029 w 379296"/>
              <a:gd name="connsiteY4" fmla="*/ 15975 h 57250"/>
              <a:gd name="connsiteX5" fmla="*/ 98629 w 379296"/>
              <a:gd name="connsiteY5" fmla="*/ 15975 h 57250"/>
              <a:gd name="connsiteX6" fmla="*/ 204 w 379296"/>
              <a:gd name="connsiteY6" fmla="*/ 57250 h 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9296" h="57250">
                <a:moveTo>
                  <a:pt x="204" y="57250"/>
                </a:moveTo>
                <a:cubicBezTo>
                  <a:pt x="4437" y="57250"/>
                  <a:pt x="124029" y="15975"/>
                  <a:pt x="124029" y="15975"/>
                </a:cubicBezTo>
                <a:cubicBezTo>
                  <a:pt x="152604" y="6450"/>
                  <a:pt x="129321" y="-958"/>
                  <a:pt x="171654" y="100"/>
                </a:cubicBezTo>
                <a:cubicBezTo>
                  <a:pt x="213987" y="1158"/>
                  <a:pt x="364800" y="19679"/>
                  <a:pt x="378029" y="22325"/>
                </a:cubicBezTo>
                <a:cubicBezTo>
                  <a:pt x="391258" y="24971"/>
                  <a:pt x="297596" y="17033"/>
                  <a:pt x="251029" y="15975"/>
                </a:cubicBezTo>
                <a:cubicBezTo>
                  <a:pt x="204462" y="14917"/>
                  <a:pt x="138846" y="6979"/>
                  <a:pt x="98629" y="15975"/>
                </a:cubicBezTo>
                <a:cubicBezTo>
                  <a:pt x="58412" y="24971"/>
                  <a:pt x="-4029" y="57250"/>
                  <a:pt x="204" y="572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20183A66-45BA-440C-028A-1F950EEF1D0A}"/>
              </a:ext>
            </a:extLst>
          </p:cNvPr>
          <p:cNvSpPr/>
          <p:nvPr/>
        </p:nvSpPr>
        <p:spPr>
          <a:xfrm>
            <a:off x="3859364" y="8340678"/>
            <a:ext cx="288185" cy="41322"/>
          </a:xfrm>
          <a:custGeom>
            <a:avLst/>
            <a:gdLst>
              <a:gd name="connsiteX0" fmla="*/ 1436 w 288185"/>
              <a:gd name="connsiteY0" fmla="*/ 41322 h 41322"/>
              <a:gd name="connsiteX1" fmla="*/ 236386 w 288185"/>
              <a:gd name="connsiteY1" fmla="*/ 28622 h 41322"/>
              <a:gd name="connsiteX2" fmla="*/ 277661 w 288185"/>
              <a:gd name="connsiteY2" fmla="*/ 28622 h 41322"/>
              <a:gd name="connsiteX3" fmla="*/ 90336 w 288185"/>
              <a:gd name="connsiteY3" fmla="*/ 47 h 41322"/>
              <a:gd name="connsiteX4" fmla="*/ 134786 w 288185"/>
              <a:gd name="connsiteY4" fmla="*/ 22272 h 41322"/>
              <a:gd name="connsiteX5" fmla="*/ 1436 w 288185"/>
              <a:gd name="connsiteY5" fmla="*/ 41322 h 4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185" h="41322">
                <a:moveTo>
                  <a:pt x="1436" y="41322"/>
                </a:moveTo>
                <a:lnTo>
                  <a:pt x="236386" y="28622"/>
                </a:lnTo>
                <a:cubicBezTo>
                  <a:pt x="282423" y="26505"/>
                  <a:pt x="302003" y="33384"/>
                  <a:pt x="277661" y="28622"/>
                </a:cubicBezTo>
                <a:cubicBezTo>
                  <a:pt x="253319" y="23860"/>
                  <a:pt x="114148" y="1105"/>
                  <a:pt x="90336" y="47"/>
                </a:cubicBezTo>
                <a:cubicBezTo>
                  <a:pt x="66524" y="-1011"/>
                  <a:pt x="146957" y="15922"/>
                  <a:pt x="134786" y="22272"/>
                </a:cubicBezTo>
                <a:cubicBezTo>
                  <a:pt x="122615" y="28622"/>
                  <a:pt x="-15497" y="40264"/>
                  <a:pt x="1436" y="413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EAFC8341-4D89-2243-FA76-A4604DC4D3AF}"/>
              </a:ext>
            </a:extLst>
          </p:cNvPr>
          <p:cNvSpPr/>
          <p:nvPr/>
        </p:nvSpPr>
        <p:spPr>
          <a:xfrm>
            <a:off x="3943270" y="8250114"/>
            <a:ext cx="416409" cy="78018"/>
          </a:xfrm>
          <a:custGeom>
            <a:avLst/>
            <a:gdLst>
              <a:gd name="connsiteX0" fmla="*/ 80 w 416409"/>
              <a:gd name="connsiteY0" fmla="*/ 77911 h 78018"/>
              <a:gd name="connsiteX1" fmla="*/ 228680 w 416409"/>
              <a:gd name="connsiteY1" fmla="*/ 27111 h 78018"/>
              <a:gd name="connsiteX2" fmla="*/ 416005 w 416409"/>
              <a:gd name="connsiteY2" fmla="*/ 39811 h 78018"/>
              <a:gd name="connsiteX3" fmla="*/ 177880 w 416409"/>
              <a:gd name="connsiteY3" fmla="*/ 1711 h 78018"/>
              <a:gd name="connsiteX4" fmla="*/ 254080 w 416409"/>
              <a:gd name="connsiteY4" fmla="*/ 11236 h 78018"/>
              <a:gd name="connsiteX5" fmla="*/ 80 w 416409"/>
              <a:gd name="connsiteY5" fmla="*/ 77911 h 7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09" h="78018">
                <a:moveTo>
                  <a:pt x="80" y="77911"/>
                </a:moveTo>
                <a:cubicBezTo>
                  <a:pt x="-4153" y="80557"/>
                  <a:pt x="159359" y="33461"/>
                  <a:pt x="228680" y="27111"/>
                </a:cubicBezTo>
                <a:cubicBezTo>
                  <a:pt x="298001" y="20761"/>
                  <a:pt x="424472" y="44044"/>
                  <a:pt x="416005" y="39811"/>
                </a:cubicBezTo>
                <a:cubicBezTo>
                  <a:pt x="407538" y="35578"/>
                  <a:pt x="204867" y="6473"/>
                  <a:pt x="177880" y="1711"/>
                </a:cubicBezTo>
                <a:cubicBezTo>
                  <a:pt x="150893" y="-3051"/>
                  <a:pt x="278422" y="2769"/>
                  <a:pt x="254080" y="11236"/>
                </a:cubicBezTo>
                <a:cubicBezTo>
                  <a:pt x="229738" y="19703"/>
                  <a:pt x="4313" y="75265"/>
                  <a:pt x="80" y="779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CAA512CE-322E-788B-02BF-9E17A05874B2}"/>
              </a:ext>
            </a:extLst>
          </p:cNvPr>
          <p:cNvSpPr/>
          <p:nvPr/>
        </p:nvSpPr>
        <p:spPr>
          <a:xfrm>
            <a:off x="4212124" y="8251117"/>
            <a:ext cx="315013" cy="51566"/>
          </a:xfrm>
          <a:custGeom>
            <a:avLst/>
            <a:gdLst>
              <a:gd name="connsiteX0" fmla="*/ 1101 w 315013"/>
              <a:gd name="connsiteY0" fmla="*/ 51508 h 51566"/>
              <a:gd name="connsiteX1" fmla="*/ 274151 w 315013"/>
              <a:gd name="connsiteY1" fmla="*/ 13408 h 51566"/>
              <a:gd name="connsiteX2" fmla="*/ 299551 w 315013"/>
              <a:gd name="connsiteY2" fmla="*/ 708 h 51566"/>
              <a:gd name="connsiteX3" fmla="*/ 134451 w 315013"/>
              <a:gd name="connsiteY3" fmla="*/ 3883 h 51566"/>
              <a:gd name="connsiteX4" fmla="*/ 175726 w 315013"/>
              <a:gd name="connsiteY4" fmla="*/ 3883 h 51566"/>
              <a:gd name="connsiteX5" fmla="*/ 1101 w 315013"/>
              <a:gd name="connsiteY5" fmla="*/ 51508 h 5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5013" h="51566">
                <a:moveTo>
                  <a:pt x="1101" y="51508"/>
                </a:moveTo>
                <a:cubicBezTo>
                  <a:pt x="17505" y="53095"/>
                  <a:pt x="224409" y="21875"/>
                  <a:pt x="274151" y="13408"/>
                </a:cubicBezTo>
                <a:cubicBezTo>
                  <a:pt x="323893" y="4941"/>
                  <a:pt x="322834" y="2295"/>
                  <a:pt x="299551" y="708"/>
                </a:cubicBezTo>
                <a:cubicBezTo>
                  <a:pt x="276268" y="-880"/>
                  <a:pt x="155088" y="3354"/>
                  <a:pt x="134451" y="3883"/>
                </a:cubicBezTo>
                <a:cubicBezTo>
                  <a:pt x="113814" y="4412"/>
                  <a:pt x="194776" y="-5113"/>
                  <a:pt x="175726" y="3883"/>
                </a:cubicBezTo>
                <a:cubicBezTo>
                  <a:pt x="156676" y="12879"/>
                  <a:pt x="-15303" y="49921"/>
                  <a:pt x="1101" y="515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6B82C74E-784F-2388-9F50-C89784CE25B8}"/>
              </a:ext>
            </a:extLst>
          </p:cNvPr>
          <p:cNvSpPr/>
          <p:nvPr/>
        </p:nvSpPr>
        <p:spPr>
          <a:xfrm>
            <a:off x="4447886" y="8203616"/>
            <a:ext cx="290509" cy="76971"/>
          </a:xfrm>
          <a:custGeom>
            <a:avLst/>
            <a:gdLst>
              <a:gd name="connsiteX0" fmla="*/ 289 w 290509"/>
              <a:gd name="connsiteY0" fmla="*/ 76784 h 76971"/>
              <a:gd name="connsiteX1" fmla="*/ 162214 w 290509"/>
              <a:gd name="connsiteY1" fmla="*/ 38684 h 76971"/>
              <a:gd name="connsiteX2" fmla="*/ 289214 w 290509"/>
              <a:gd name="connsiteY2" fmla="*/ 57734 h 76971"/>
              <a:gd name="connsiteX3" fmla="*/ 219364 w 290509"/>
              <a:gd name="connsiteY3" fmla="*/ 41859 h 76971"/>
              <a:gd name="connsiteX4" fmla="*/ 82839 w 290509"/>
              <a:gd name="connsiteY4" fmla="*/ 584 h 76971"/>
              <a:gd name="connsiteX5" fmla="*/ 120939 w 290509"/>
              <a:gd name="connsiteY5" fmla="*/ 19634 h 76971"/>
              <a:gd name="connsiteX6" fmla="*/ 289 w 290509"/>
              <a:gd name="connsiteY6" fmla="*/ 76784 h 7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509" h="76971">
                <a:moveTo>
                  <a:pt x="289" y="76784"/>
                </a:moveTo>
                <a:cubicBezTo>
                  <a:pt x="7168" y="79959"/>
                  <a:pt x="114060" y="41859"/>
                  <a:pt x="162214" y="38684"/>
                </a:cubicBezTo>
                <a:cubicBezTo>
                  <a:pt x="210368" y="35509"/>
                  <a:pt x="279689" y="57205"/>
                  <a:pt x="289214" y="57734"/>
                </a:cubicBezTo>
                <a:cubicBezTo>
                  <a:pt x="298739" y="58263"/>
                  <a:pt x="253760" y="51384"/>
                  <a:pt x="219364" y="41859"/>
                </a:cubicBezTo>
                <a:cubicBezTo>
                  <a:pt x="184968" y="32334"/>
                  <a:pt x="99243" y="4288"/>
                  <a:pt x="82839" y="584"/>
                </a:cubicBezTo>
                <a:cubicBezTo>
                  <a:pt x="66435" y="-3120"/>
                  <a:pt x="130464" y="11697"/>
                  <a:pt x="120939" y="19634"/>
                </a:cubicBezTo>
                <a:cubicBezTo>
                  <a:pt x="111414" y="27571"/>
                  <a:pt x="-6590" y="73609"/>
                  <a:pt x="289" y="767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0D22A64E-7FF6-8579-7944-B7172C78AD46}"/>
              </a:ext>
            </a:extLst>
          </p:cNvPr>
          <p:cNvSpPr/>
          <p:nvPr/>
        </p:nvSpPr>
        <p:spPr>
          <a:xfrm>
            <a:off x="4558187" y="8204163"/>
            <a:ext cx="539697" cy="162811"/>
          </a:xfrm>
          <a:custGeom>
            <a:avLst/>
            <a:gdLst>
              <a:gd name="connsiteX0" fmla="*/ 1113 w 539697"/>
              <a:gd name="connsiteY0" fmla="*/ 37 h 162811"/>
              <a:gd name="connsiteX1" fmla="*/ 312263 w 539697"/>
              <a:gd name="connsiteY1" fmla="*/ 79412 h 162811"/>
              <a:gd name="connsiteX2" fmla="*/ 293213 w 539697"/>
              <a:gd name="connsiteY2" fmla="*/ 69887 h 162811"/>
              <a:gd name="connsiteX3" fmla="*/ 407513 w 539697"/>
              <a:gd name="connsiteY3" fmla="*/ 114337 h 162811"/>
              <a:gd name="connsiteX4" fmla="*/ 537688 w 539697"/>
              <a:gd name="connsiteY4" fmla="*/ 161962 h 162811"/>
              <a:gd name="connsiteX5" fmla="*/ 490063 w 539697"/>
              <a:gd name="connsiteY5" fmla="*/ 146087 h 162811"/>
              <a:gd name="connsiteX6" fmla="*/ 375763 w 539697"/>
              <a:gd name="connsiteY6" fmla="*/ 104812 h 162811"/>
              <a:gd name="connsiteX7" fmla="*/ 213838 w 539697"/>
              <a:gd name="connsiteY7" fmla="*/ 69887 h 162811"/>
              <a:gd name="connsiteX8" fmla="*/ 1113 w 539697"/>
              <a:gd name="connsiteY8" fmla="*/ 37 h 162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9697" h="162811">
                <a:moveTo>
                  <a:pt x="1113" y="37"/>
                </a:moveTo>
                <a:cubicBezTo>
                  <a:pt x="17517" y="1624"/>
                  <a:pt x="312263" y="79412"/>
                  <a:pt x="312263" y="79412"/>
                </a:cubicBezTo>
                <a:cubicBezTo>
                  <a:pt x="360946" y="91054"/>
                  <a:pt x="277338" y="64066"/>
                  <a:pt x="293213" y="69887"/>
                </a:cubicBezTo>
                <a:cubicBezTo>
                  <a:pt x="309088" y="75708"/>
                  <a:pt x="366767" y="98991"/>
                  <a:pt x="407513" y="114337"/>
                </a:cubicBezTo>
                <a:cubicBezTo>
                  <a:pt x="448259" y="129683"/>
                  <a:pt x="523930" y="156670"/>
                  <a:pt x="537688" y="161962"/>
                </a:cubicBezTo>
                <a:cubicBezTo>
                  <a:pt x="551446" y="167254"/>
                  <a:pt x="490063" y="146087"/>
                  <a:pt x="490063" y="146087"/>
                </a:cubicBezTo>
                <a:cubicBezTo>
                  <a:pt x="463076" y="136562"/>
                  <a:pt x="421800" y="117512"/>
                  <a:pt x="375763" y="104812"/>
                </a:cubicBezTo>
                <a:cubicBezTo>
                  <a:pt x="329726" y="92112"/>
                  <a:pt x="273634" y="91583"/>
                  <a:pt x="213838" y="69887"/>
                </a:cubicBezTo>
                <a:cubicBezTo>
                  <a:pt x="154042" y="48191"/>
                  <a:pt x="-15291" y="-1550"/>
                  <a:pt x="1113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720EBBB5-864B-48BF-3DAA-11CF3B13EA4F}"/>
              </a:ext>
            </a:extLst>
          </p:cNvPr>
          <p:cNvSpPr/>
          <p:nvPr/>
        </p:nvSpPr>
        <p:spPr>
          <a:xfrm>
            <a:off x="5109869" y="8371744"/>
            <a:ext cx="8231" cy="245668"/>
          </a:xfrm>
          <a:custGeom>
            <a:avLst/>
            <a:gdLst>
              <a:gd name="connsiteX0" fmla="*/ 1881 w 8231"/>
              <a:gd name="connsiteY0" fmla="*/ 3906 h 245668"/>
              <a:gd name="connsiteX1" fmla="*/ 1881 w 8231"/>
              <a:gd name="connsiteY1" fmla="*/ 70581 h 245668"/>
              <a:gd name="connsiteX2" fmla="*/ 8231 w 8231"/>
              <a:gd name="connsiteY2" fmla="*/ 242031 h 245668"/>
              <a:gd name="connsiteX3" fmla="*/ 1881 w 8231"/>
              <a:gd name="connsiteY3" fmla="*/ 175356 h 245668"/>
              <a:gd name="connsiteX4" fmla="*/ 1881 w 8231"/>
              <a:gd name="connsiteY4" fmla="*/ 3906 h 24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1" h="245668">
                <a:moveTo>
                  <a:pt x="1881" y="3906"/>
                </a:moveTo>
                <a:cubicBezTo>
                  <a:pt x="1881" y="-13556"/>
                  <a:pt x="823" y="30894"/>
                  <a:pt x="1881" y="70581"/>
                </a:cubicBezTo>
                <a:cubicBezTo>
                  <a:pt x="2939" y="110268"/>
                  <a:pt x="8231" y="224569"/>
                  <a:pt x="8231" y="242031"/>
                </a:cubicBezTo>
                <a:cubicBezTo>
                  <a:pt x="8231" y="259493"/>
                  <a:pt x="6114" y="210281"/>
                  <a:pt x="1881" y="175356"/>
                </a:cubicBezTo>
                <a:cubicBezTo>
                  <a:pt x="-2352" y="140431"/>
                  <a:pt x="1881" y="21368"/>
                  <a:pt x="1881" y="39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A994A146-7717-C51C-6931-4E1519DCDB30}"/>
              </a:ext>
            </a:extLst>
          </p:cNvPr>
          <p:cNvSpPr/>
          <p:nvPr/>
        </p:nvSpPr>
        <p:spPr>
          <a:xfrm>
            <a:off x="4108340" y="8282838"/>
            <a:ext cx="552654" cy="175391"/>
          </a:xfrm>
          <a:custGeom>
            <a:avLst/>
            <a:gdLst>
              <a:gd name="connsiteX0" fmla="*/ 110 w 552654"/>
              <a:gd name="connsiteY0" fmla="*/ 61062 h 175391"/>
              <a:gd name="connsiteX1" fmla="*/ 352535 w 552654"/>
              <a:gd name="connsiteY1" fmla="*/ 13437 h 175391"/>
              <a:gd name="connsiteX2" fmla="*/ 263635 w 552654"/>
              <a:gd name="connsiteY2" fmla="*/ 19787 h 175391"/>
              <a:gd name="connsiteX3" fmla="*/ 539860 w 552654"/>
              <a:gd name="connsiteY3" fmla="*/ 7087 h 175391"/>
              <a:gd name="connsiteX4" fmla="*/ 508110 w 552654"/>
              <a:gd name="connsiteY4" fmla="*/ 10262 h 175391"/>
              <a:gd name="connsiteX5" fmla="*/ 520810 w 552654"/>
              <a:gd name="connsiteY5" fmla="*/ 121387 h 175391"/>
              <a:gd name="connsiteX6" fmla="*/ 381110 w 552654"/>
              <a:gd name="connsiteY6" fmla="*/ 175362 h 175391"/>
              <a:gd name="connsiteX7" fmla="*/ 517635 w 552654"/>
              <a:gd name="connsiteY7" fmla="*/ 127737 h 175391"/>
              <a:gd name="connsiteX8" fmla="*/ 533510 w 552654"/>
              <a:gd name="connsiteY8" fmla="*/ 51537 h 175391"/>
              <a:gd name="connsiteX9" fmla="*/ 511285 w 552654"/>
              <a:gd name="connsiteY9" fmla="*/ 10262 h 175391"/>
              <a:gd name="connsiteX10" fmla="*/ 301735 w 552654"/>
              <a:gd name="connsiteY10" fmla="*/ 737 h 175391"/>
              <a:gd name="connsiteX11" fmla="*/ 393810 w 552654"/>
              <a:gd name="connsiteY11" fmla="*/ 7087 h 175391"/>
              <a:gd name="connsiteX12" fmla="*/ 110 w 552654"/>
              <a:gd name="connsiteY12" fmla="*/ 61062 h 175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2654" h="175391">
                <a:moveTo>
                  <a:pt x="110" y="61062"/>
                </a:moveTo>
                <a:cubicBezTo>
                  <a:pt x="-6769" y="62120"/>
                  <a:pt x="308614" y="20316"/>
                  <a:pt x="352535" y="13437"/>
                </a:cubicBezTo>
                <a:cubicBezTo>
                  <a:pt x="396456" y="6558"/>
                  <a:pt x="232414" y="20845"/>
                  <a:pt x="263635" y="19787"/>
                </a:cubicBezTo>
                <a:cubicBezTo>
                  <a:pt x="294856" y="18729"/>
                  <a:pt x="499114" y="8674"/>
                  <a:pt x="539860" y="7087"/>
                </a:cubicBezTo>
                <a:cubicBezTo>
                  <a:pt x="580606" y="5500"/>
                  <a:pt x="511285" y="-8788"/>
                  <a:pt x="508110" y="10262"/>
                </a:cubicBezTo>
                <a:cubicBezTo>
                  <a:pt x="504935" y="29312"/>
                  <a:pt x="541977" y="93870"/>
                  <a:pt x="520810" y="121387"/>
                </a:cubicBezTo>
                <a:cubicBezTo>
                  <a:pt x="499643" y="148904"/>
                  <a:pt x="381639" y="174304"/>
                  <a:pt x="381110" y="175362"/>
                </a:cubicBezTo>
                <a:cubicBezTo>
                  <a:pt x="380581" y="176420"/>
                  <a:pt x="492235" y="148375"/>
                  <a:pt x="517635" y="127737"/>
                </a:cubicBezTo>
                <a:cubicBezTo>
                  <a:pt x="543035" y="107099"/>
                  <a:pt x="534568" y="71116"/>
                  <a:pt x="533510" y="51537"/>
                </a:cubicBezTo>
                <a:cubicBezTo>
                  <a:pt x="532452" y="31958"/>
                  <a:pt x="549914" y="18729"/>
                  <a:pt x="511285" y="10262"/>
                </a:cubicBezTo>
                <a:cubicBezTo>
                  <a:pt x="472656" y="1795"/>
                  <a:pt x="321314" y="1266"/>
                  <a:pt x="301735" y="737"/>
                </a:cubicBezTo>
                <a:cubicBezTo>
                  <a:pt x="282156" y="208"/>
                  <a:pt x="439848" y="-2438"/>
                  <a:pt x="393810" y="7087"/>
                </a:cubicBezTo>
                <a:cubicBezTo>
                  <a:pt x="347773" y="16612"/>
                  <a:pt x="6989" y="60004"/>
                  <a:pt x="110" y="610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A0AFEAD1-095F-DCCF-9571-F7E2975E64B3}"/>
              </a:ext>
            </a:extLst>
          </p:cNvPr>
          <p:cNvSpPr/>
          <p:nvPr/>
        </p:nvSpPr>
        <p:spPr>
          <a:xfrm>
            <a:off x="4278453" y="8270868"/>
            <a:ext cx="439371" cy="234957"/>
          </a:xfrm>
          <a:custGeom>
            <a:avLst/>
            <a:gdLst>
              <a:gd name="connsiteX0" fmla="*/ 369747 w 439371"/>
              <a:gd name="connsiteY0" fmla="*/ 7 h 234957"/>
              <a:gd name="connsiteX1" fmla="*/ 423722 w 439371"/>
              <a:gd name="connsiteY1" fmla="*/ 146057 h 234957"/>
              <a:gd name="connsiteX2" fmla="*/ 430072 w 439371"/>
              <a:gd name="connsiteY2" fmla="*/ 171457 h 234957"/>
              <a:gd name="connsiteX3" fmla="*/ 306247 w 439371"/>
              <a:gd name="connsiteY3" fmla="*/ 200032 h 234957"/>
              <a:gd name="connsiteX4" fmla="*/ 93522 w 439371"/>
              <a:gd name="connsiteY4" fmla="*/ 234957 h 234957"/>
              <a:gd name="connsiteX5" fmla="*/ 258622 w 439371"/>
              <a:gd name="connsiteY5" fmla="*/ 200032 h 234957"/>
              <a:gd name="connsiteX6" fmla="*/ 1447 w 439371"/>
              <a:gd name="connsiteY6" fmla="*/ 231782 h 234957"/>
              <a:gd name="connsiteX7" fmla="*/ 398322 w 439371"/>
              <a:gd name="connsiteY7" fmla="*/ 187332 h 234957"/>
              <a:gd name="connsiteX8" fmla="*/ 411022 w 439371"/>
              <a:gd name="connsiteY8" fmla="*/ 139707 h 234957"/>
              <a:gd name="connsiteX9" fmla="*/ 369747 w 439371"/>
              <a:gd name="connsiteY9" fmla="*/ 7 h 234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9371" h="234957">
                <a:moveTo>
                  <a:pt x="369747" y="7"/>
                </a:moveTo>
                <a:cubicBezTo>
                  <a:pt x="371864" y="1065"/>
                  <a:pt x="413668" y="117482"/>
                  <a:pt x="423722" y="146057"/>
                </a:cubicBezTo>
                <a:cubicBezTo>
                  <a:pt x="433776" y="174632"/>
                  <a:pt x="449651" y="162461"/>
                  <a:pt x="430072" y="171457"/>
                </a:cubicBezTo>
                <a:cubicBezTo>
                  <a:pt x="410493" y="180453"/>
                  <a:pt x="362339" y="189449"/>
                  <a:pt x="306247" y="200032"/>
                </a:cubicBezTo>
                <a:cubicBezTo>
                  <a:pt x="250155" y="210615"/>
                  <a:pt x="101459" y="234957"/>
                  <a:pt x="93522" y="234957"/>
                </a:cubicBezTo>
                <a:cubicBezTo>
                  <a:pt x="85585" y="234957"/>
                  <a:pt x="273968" y="200561"/>
                  <a:pt x="258622" y="200032"/>
                </a:cubicBezTo>
                <a:cubicBezTo>
                  <a:pt x="243276" y="199503"/>
                  <a:pt x="-21836" y="233899"/>
                  <a:pt x="1447" y="231782"/>
                </a:cubicBezTo>
                <a:cubicBezTo>
                  <a:pt x="24730" y="229665"/>
                  <a:pt x="330060" y="202678"/>
                  <a:pt x="398322" y="187332"/>
                </a:cubicBezTo>
                <a:cubicBezTo>
                  <a:pt x="466584" y="171986"/>
                  <a:pt x="419489" y="175690"/>
                  <a:pt x="411022" y="139707"/>
                </a:cubicBezTo>
                <a:cubicBezTo>
                  <a:pt x="402555" y="103724"/>
                  <a:pt x="367630" y="-1051"/>
                  <a:pt x="369747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E6228DA4-A1BF-3511-128B-B05137FA41D9}"/>
              </a:ext>
            </a:extLst>
          </p:cNvPr>
          <p:cNvSpPr/>
          <p:nvPr/>
        </p:nvSpPr>
        <p:spPr>
          <a:xfrm>
            <a:off x="4695475" y="8277163"/>
            <a:ext cx="376162" cy="191377"/>
          </a:xfrm>
          <a:custGeom>
            <a:avLst/>
            <a:gdLst>
              <a:gd name="connsiteX0" fmla="*/ 350 w 376162"/>
              <a:gd name="connsiteY0" fmla="*/ 62 h 191377"/>
              <a:gd name="connsiteX1" fmla="*/ 248000 w 376162"/>
              <a:gd name="connsiteY1" fmla="*/ 66737 h 191377"/>
              <a:gd name="connsiteX2" fmla="*/ 292450 w 376162"/>
              <a:gd name="connsiteY2" fmla="*/ 101662 h 191377"/>
              <a:gd name="connsiteX3" fmla="*/ 289275 w 376162"/>
              <a:gd name="connsiteY3" fmla="*/ 69912 h 191377"/>
              <a:gd name="connsiteX4" fmla="*/ 375000 w 376162"/>
              <a:gd name="connsiteY4" fmla="*/ 190562 h 191377"/>
              <a:gd name="connsiteX5" fmla="*/ 336900 w 376162"/>
              <a:gd name="connsiteY5" fmla="*/ 120712 h 191377"/>
              <a:gd name="connsiteX6" fmla="*/ 308325 w 376162"/>
              <a:gd name="connsiteY6" fmla="*/ 79437 h 191377"/>
              <a:gd name="connsiteX7" fmla="*/ 350 w 376162"/>
              <a:gd name="connsiteY7" fmla="*/ 62 h 191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6162" h="191377">
                <a:moveTo>
                  <a:pt x="350" y="62"/>
                </a:moveTo>
                <a:cubicBezTo>
                  <a:pt x="-9704" y="-2055"/>
                  <a:pt x="199317" y="49804"/>
                  <a:pt x="248000" y="66737"/>
                </a:cubicBezTo>
                <a:cubicBezTo>
                  <a:pt x="296683" y="83670"/>
                  <a:pt x="285571" y="101133"/>
                  <a:pt x="292450" y="101662"/>
                </a:cubicBezTo>
                <a:cubicBezTo>
                  <a:pt x="299329" y="102191"/>
                  <a:pt x="275517" y="55095"/>
                  <a:pt x="289275" y="69912"/>
                </a:cubicBezTo>
                <a:cubicBezTo>
                  <a:pt x="303033" y="84729"/>
                  <a:pt x="367063" y="182095"/>
                  <a:pt x="375000" y="190562"/>
                </a:cubicBezTo>
                <a:cubicBezTo>
                  <a:pt x="382938" y="199029"/>
                  <a:pt x="348013" y="139233"/>
                  <a:pt x="336900" y="120712"/>
                </a:cubicBezTo>
                <a:cubicBezTo>
                  <a:pt x="325788" y="102191"/>
                  <a:pt x="361771" y="101133"/>
                  <a:pt x="308325" y="79437"/>
                </a:cubicBezTo>
                <a:cubicBezTo>
                  <a:pt x="254879" y="57741"/>
                  <a:pt x="10404" y="2179"/>
                  <a:pt x="350" y="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C761DCAF-BBAD-DFC4-C44F-21ED23EF048C}"/>
              </a:ext>
            </a:extLst>
          </p:cNvPr>
          <p:cNvSpPr/>
          <p:nvPr/>
        </p:nvSpPr>
        <p:spPr>
          <a:xfrm>
            <a:off x="4708152" y="8339158"/>
            <a:ext cx="39152" cy="141611"/>
          </a:xfrm>
          <a:custGeom>
            <a:avLst/>
            <a:gdLst>
              <a:gd name="connsiteX0" fmla="*/ 373 w 39152"/>
              <a:gd name="connsiteY0" fmla="*/ 1567 h 141611"/>
              <a:gd name="connsiteX1" fmla="*/ 38473 w 39152"/>
              <a:gd name="connsiteY1" fmla="*/ 112692 h 141611"/>
              <a:gd name="connsiteX2" fmla="*/ 25773 w 39152"/>
              <a:gd name="connsiteY2" fmla="*/ 141267 h 141611"/>
              <a:gd name="connsiteX3" fmla="*/ 38473 w 39152"/>
              <a:gd name="connsiteY3" fmla="*/ 99992 h 141611"/>
              <a:gd name="connsiteX4" fmla="*/ 19423 w 39152"/>
              <a:gd name="connsiteY4" fmla="*/ 49192 h 141611"/>
              <a:gd name="connsiteX5" fmla="*/ 373 w 39152"/>
              <a:gd name="connsiteY5" fmla="*/ 1567 h 14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52" h="141611">
                <a:moveTo>
                  <a:pt x="373" y="1567"/>
                </a:moveTo>
                <a:cubicBezTo>
                  <a:pt x="3548" y="12150"/>
                  <a:pt x="34240" y="89409"/>
                  <a:pt x="38473" y="112692"/>
                </a:cubicBezTo>
                <a:cubicBezTo>
                  <a:pt x="42706" y="135975"/>
                  <a:pt x="25773" y="143384"/>
                  <a:pt x="25773" y="141267"/>
                </a:cubicBezTo>
                <a:cubicBezTo>
                  <a:pt x="25773" y="139150"/>
                  <a:pt x="39531" y="115338"/>
                  <a:pt x="38473" y="99992"/>
                </a:cubicBezTo>
                <a:cubicBezTo>
                  <a:pt x="37415" y="84646"/>
                  <a:pt x="23656" y="61363"/>
                  <a:pt x="19423" y="49192"/>
                </a:cubicBezTo>
                <a:cubicBezTo>
                  <a:pt x="15190" y="37021"/>
                  <a:pt x="-2802" y="-9016"/>
                  <a:pt x="373" y="15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FC748DC9-0F60-FA2A-9131-85AECC8A9F0C}"/>
              </a:ext>
            </a:extLst>
          </p:cNvPr>
          <p:cNvSpPr/>
          <p:nvPr/>
        </p:nvSpPr>
        <p:spPr>
          <a:xfrm>
            <a:off x="4756072" y="8336764"/>
            <a:ext cx="244558" cy="135221"/>
          </a:xfrm>
          <a:custGeom>
            <a:avLst/>
            <a:gdLst>
              <a:gd name="connsiteX0" fmla="*/ 78 w 244558"/>
              <a:gd name="connsiteY0" fmla="*/ 786 h 135221"/>
              <a:gd name="connsiteX1" fmla="*/ 203278 w 244558"/>
              <a:gd name="connsiteY1" fmla="*/ 29361 h 135221"/>
              <a:gd name="connsiteX2" fmla="*/ 231853 w 244558"/>
              <a:gd name="connsiteY2" fmla="*/ 67461 h 135221"/>
              <a:gd name="connsiteX3" fmla="*/ 209628 w 244558"/>
              <a:gd name="connsiteY3" fmla="*/ 42061 h 135221"/>
              <a:gd name="connsiteX4" fmla="*/ 238203 w 244558"/>
              <a:gd name="connsiteY4" fmla="*/ 118261 h 135221"/>
              <a:gd name="connsiteX5" fmla="*/ 228678 w 244558"/>
              <a:gd name="connsiteY5" fmla="*/ 130961 h 135221"/>
              <a:gd name="connsiteX6" fmla="*/ 228678 w 244558"/>
              <a:gd name="connsiteY6" fmla="*/ 61111 h 135221"/>
              <a:gd name="connsiteX7" fmla="*/ 78 w 244558"/>
              <a:gd name="connsiteY7" fmla="*/ 786 h 1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558" h="135221">
                <a:moveTo>
                  <a:pt x="78" y="786"/>
                </a:moveTo>
                <a:cubicBezTo>
                  <a:pt x="-4155" y="-4506"/>
                  <a:pt x="164649" y="18249"/>
                  <a:pt x="203278" y="29361"/>
                </a:cubicBezTo>
                <a:cubicBezTo>
                  <a:pt x="241907" y="40473"/>
                  <a:pt x="230795" y="65344"/>
                  <a:pt x="231853" y="67461"/>
                </a:cubicBezTo>
                <a:cubicBezTo>
                  <a:pt x="232911" y="69578"/>
                  <a:pt x="208570" y="33594"/>
                  <a:pt x="209628" y="42061"/>
                </a:cubicBezTo>
                <a:cubicBezTo>
                  <a:pt x="210686" y="50528"/>
                  <a:pt x="235028" y="103444"/>
                  <a:pt x="238203" y="118261"/>
                </a:cubicBezTo>
                <a:cubicBezTo>
                  <a:pt x="241378" y="133078"/>
                  <a:pt x="230266" y="140486"/>
                  <a:pt x="228678" y="130961"/>
                </a:cubicBezTo>
                <a:cubicBezTo>
                  <a:pt x="227091" y="121436"/>
                  <a:pt x="265190" y="83336"/>
                  <a:pt x="228678" y="61111"/>
                </a:cubicBezTo>
                <a:cubicBezTo>
                  <a:pt x="192166" y="38886"/>
                  <a:pt x="4311" y="6078"/>
                  <a:pt x="78" y="7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38965C31-5E17-33AC-877B-05084D45A802}"/>
              </a:ext>
            </a:extLst>
          </p:cNvPr>
          <p:cNvSpPr/>
          <p:nvPr/>
        </p:nvSpPr>
        <p:spPr>
          <a:xfrm>
            <a:off x="3825875" y="8401046"/>
            <a:ext cx="51019" cy="171457"/>
          </a:xfrm>
          <a:custGeom>
            <a:avLst/>
            <a:gdLst>
              <a:gd name="connsiteX0" fmla="*/ 50800 w 51019"/>
              <a:gd name="connsiteY0" fmla="*/ 4 h 171457"/>
              <a:gd name="connsiteX1" fmla="*/ 19050 w 51019"/>
              <a:gd name="connsiteY1" fmla="*/ 76204 h 171457"/>
              <a:gd name="connsiteX2" fmla="*/ 34925 w 51019"/>
              <a:gd name="connsiteY2" fmla="*/ 171454 h 171457"/>
              <a:gd name="connsiteX3" fmla="*/ 0 w 51019"/>
              <a:gd name="connsiteY3" fmla="*/ 73029 h 171457"/>
              <a:gd name="connsiteX4" fmla="*/ 50800 w 51019"/>
              <a:gd name="connsiteY4" fmla="*/ 4 h 17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9" h="171457">
                <a:moveTo>
                  <a:pt x="50800" y="4"/>
                </a:moveTo>
                <a:cubicBezTo>
                  <a:pt x="53975" y="533"/>
                  <a:pt x="21696" y="47629"/>
                  <a:pt x="19050" y="76204"/>
                </a:cubicBezTo>
                <a:cubicBezTo>
                  <a:pt x="16404" y="104779"/>
                  <a:pt x="38100" y="171983"/>
                  <a:pt x="34925" y="171454"/>
                </a:cubicBezTo>
                <a:cubicBezTo>
                  <a:pt x="31750" y="170925"/>
                  <a:pt x="0" y="97371"/>
                  <a:pt x="0" y="73029"/>
                </a:cubicBezTo>
                <a:cubicBezTo>
                  <a:pt x="0" y="48687"/>
                  <a:pt x="47625" y="-525"/>
                  <a:pt x="50800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E33BAB96-8615-BB04-F67B-39C3A88B133C}"/>
              </a:ext>
            </a:extLst>
          </p:cNvPr>
          <p:cNvSpPr/>
          <p:nvPr/>
        </p:nvSpPr>
        <p:spPr>
          <a:xfrm>
            <a:off x="3894945" y="8367888"/>
            <a:ext cx="410037" cy="154017"/>
          </a:xfrm>
          <a:custGeom>
            <a:avLst/>
            <a:gdLst>
              <a:gd name="connsiteX0" fmla="*/ 3955 w 410037"/>
              <a:gd name="connsiteY0" fmla="*/ 80787 h 154017"/>
              <a:gd name="connsiteX1" fmla="*/ 175405 w 410037"/>
              <a:gd name="connsiteY1" fmla="*/ 77612 h 154017"/>
              <a:gd name="connsiteX2" fmla="*/ 404005 w 410037"/>
              <a:gd name="connsiteY2" fmla="*/ 4587 h 154017"/>
              <a:gd name="connsiteX3" fmla="*/ 346855 w 410037"/>
              <a:gd name="connsiteY3" fmla="*/ 23637 h 154017"/>
              <a:gd name="connsiteX4" fmla="*/ 381780 w 410037"/>
              <a:gd name="connsiteY4" fmla="*/ 153812 h 154017"/>
              <a:gd name="connsiteX5" fmla="*/ 362730 w 410037"/>
              <a:gd name="connsiteY5" fmla="*/ 55387 h 154017"/>
              <a:gd name="connsiteX6" fmla="*/ 330980 w 410037"/>
              <a:gd name="connsiteY6" fmla="*/ 122062 h 154017"/>
              <a:gd name="connsiteX7" fmla="*/ 232555 w 410037"/>
              <a:gd name="connsiteY7" fmla="*/ 118887 h 154017"/>
              <a:gd name="connsiteX8" fmla="*/ 353205 w 410037"/>
              <a:gd name="connsiteY8" fmla="*/ 96662 h 154017"/>
              <a:gd name="connsiteX9" fmla="*/ 346855 w 410037"/>
              <a:gd name="connsiteY9" fmla="*/ 23637 h 154017"/>
              <a:gd name="connsiteX10" fmla="*/ 3955 w 410037"/>
              <a:gd name="connsiteY10" fmla="*/ 80787 h 15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7" h="154017">
                <a:moveTo>
                  <a:pt x="3955" y="80787"/>
                </a:moveTo>
                <a:cubicBezTo>
                  <a:pt x="-24620" y="89783"/>
                  <a:pt x="108730" y="90312"/>
                  <a:pt x="175405" y="77612"/>
                </a:cubicBezTo>
                <a:cubicBezTo>
                  <a:pt x="242080" y="64912"/>
                  <a:pt x="375430" y="13583"/>
                  <a:pt x="404005" y="4587"/>
                </a:cubicBezTo>
                <a:cubicBezTo>
                  <a:pt x="432580" y="-4409"/>
                  <a:pt x="350559" y="-1234"/>
                  <a:pt x="346855" y="23637"/>
                </a:cubicBezTo>
                <a:cubicBezTo>
                  <a:pt x="343151" y="48508"/>
                  <a:pt x="379134" y="148520"/>
                  <a:pt x="381780" y="153812"/>
                </a:cubicBezTo>
                <a:cubicBezTo>
                  <a:pt x="384426" y="159104"/>
                  <a:pt x="371197" y="60679"/>
                  <a:pt x="362730" y="55387"/>
                </a:cubicBezTo>
                <a:cubicBezTo>
                  <a:pt x="354263" y="50095"/>
                  <a:pt x="352676" y="111479"/>
                  <a:pt x="330980" y="122062"/>
                </a:cubicBezTo>
                <a:cubicBezTo>
                  <a:pt x="309284" y="132645"/>
                  <a:pt x="228851" y="123120"/>
                  <a:pt x="232555" y="118887"/>
                </a:cubicBezTo>
                <a:cubicBezTo>
                  <a:pt x="236259" y="114654"/>
                  <a:pt x="334155" y="112537"/>
                  <a:pt x="353205" y="96662"/>
                </a:cubicBezTo>
                <a:cubicBezTo>
                  <a:pt x="372255" y="80787"/>
                  <a:pt x="404005" y="24695"/>
                  <a:pt x="346855" y="23637"/>
                </a:cubicBezTo>
                <a:cubicBezTo>
                  <a:pt x="289705" y="22579"/>
                  <a:pt x="32530" y="71791"/>
                  <a:pt x="3955" y="8078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B75F84F-752F-EEC5-067E-CEE59F52CE14}"/>
              </a:ext>
            </a:extLst>
          </p:cNvPr>
          <p:cNvSpPr/>
          <p:nvPr/>
        </p:nvSpPr>
        <p:spPr>
          <a:xfrm>
            <a:off x="3911509" y="8507748"/>
            <a:ext cx="267839" cy="83864"/>
          </a:xfrm>
          <a:custGeom>
            <a:avLst/>
            <a:gdLst>
              <a:gd name="connsiteX0" fmla="*/ 91 w 267839"/>
              <a:gd name="connsiteY0" fmla="*/ 58402 h 83864"/>
              <a:gd name="connsiteX1" fmla="*/ 184241 w 267839"/>
              <a:gd name="connsiteY1" fmla="*/ 52052 h 83864"/>
              <a:gd name="connsiteX2" fmla="*/ 266791 w 267839"/>
              <a:gd name="connsiteY2" fmla="*/ 83802 h 83864"/>
              <a:gd name="connsiteX3" fmla="*/ 228691 w 267839"/>
              <a:gd name="connsiteY3" fmla="*/ 42527 h 83864"/>
              <a:gd name="connsiteX4" fmla="*/ 196941 w 267839"/>
              <a:gd name="connsiteY4" fmla="*/ 39352 h 83864"/>
              <a:gd name="connsiteX5" fmla="*/ 254091 w 267839"/>
              <a:gd name="connsiteY5" fmla="*/ 1252 h 83864"/>
              <a:gd name="connsiteX6" fmla="*/ 203291 w 267839"/>
              <a:gd name="connsiteY6" fmla="*/ 10777 h 83864"/>
              <a:gd name="connsiteX7" fmla="*/ 193766 w 267839"/>
              <a:gd name="connsiteY7" fmla="*/ 26652 h 83864"/>
              <a:gd name="connsiteX8" fmla="*/ 209641 w 267839"/>
              <a:gd name="connsiteY8" fmla="*/ 42527 h 83864"/>
              <a:gd name="connsiteX9" fmla="*/ 91 w 267839"/>
              <a:gd name="connsiteY9" fmla="*/ 58402 h 8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839" h="83864">
                <a:moveTo>
                  <a:pt x="91" y="58402"/>
                </a:moveTo>
                <a:cubicBezTo>
                  <a:pt x="-4142" y="59989"/>
                  <a:pt x="139791" y="47819"/>
                  <a:pt x="184241" y="52052"/>
                </a:cubicBezTo>
                <a:cubicBezTo>
                  <a:pt x="228691" y="56285"/>
                  <a:pt x="259383" y="85389"/>
                  <a:pt x="266791" y="83802"/>
                </a:cubicBezTo>
                <a:cubicBezTo>
                  <a:pt x="274199" y="82215"/>
                  <a:pt x="240333" y="49935"/>
                  <a:pt x="228691" y="42527"/>
                </a:cubicBezTo>
                <a:cubicBezTo>
                  <a:pt x="217049" y="35119"/>
                  <a:pt x="192708" y="46231"/>
                  <a:pt x="196941" y="39352"/>
                </a:cubicBezTo>
                <a:cubicBezTo>
                  <a:pt x="201174" y="32473"/>
                  <a:pt x="253033" y="6014"/>
                  <a:pt x="254091" y="1252"/>
                </a:cubicBezTo>
                <a:cubicBezTo>
                  <a:pt x="255149" y="-3510"/>
                  <a:pt x="213345" y="6544"/>
                  <a:pt x="203291" y="10777"/>
                </a:cubicBezTo>
                <a:cubicBezTo>
                  <a:pt x="193237" y="15010"/>
                  <a:pt x="192708" y="21361"/>
                  <a:pt x="193766" y="26652"/>
                </a:cubicBezTo>
                <a:cubicBezTo>
                  <a:pt x="194824" y="31943"/>
                  <a:pt x="237687" y="40410"/>
                  <a:pt x="209641" y="42527"/>
                </a:cubicBezTo>
                <a:lnTo>
                  <a:pt x="91" y="5840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C654343A-FA7E-1764-A9A3-6B3D9D4CBEFF}"/>
              </a:ext>
            </a:extLst>
          </p:cNvPr>
          <p:cNvSpPr/>
          <p:nvPr/>
        </p:nvSpPr>
        <p:spPr>
          <a:xfrm>
            <a:off x="4143188" y="8544686"/>
            <a:ext cx="284661" cy="75343"/>
          </a:xfrm>
          <a:custGeom>
            <a:avLst/>
            <a:gdLst>
              <a:gd name="connsiteX0" fmla="*/ 187 w 284661"/>
              <a:gd name="connsiteY0" fmla="*/ 2414 h 75343"/>
              <a:gd name="connsiteX1" fmla="*/ 79562 w 284661"/>
              <a:gd name="connsiteY1" fmla="*/ 15114 h 75343"/>
              <a:gd name="connsiteX2" fmla="*/ 270062 w 284661"/>
              <a:gd name="connsiteY2" fmla="*/ 5589 h 75343"/>
              <a:gd name="connsiteX3" fmla="*/ 266887 w 284661"/>
              <a:gd name="connsiteY3" fmla="*/ 5589 h 75343"/>
              <a:gd name="connsiteX4" fmla="*/ 228787 w 284661"/>
              <a:gd name="connsiteY4" fmla="*/ 18289 h 75343"/>
              <a:gd name="connsiteX5" fmla="*/ 241487 w 284661"/>
              <a:gd name="connsiteY5" fmla="*/ 59564 h 75343"/>
              <a:gd name="connsiteX6" fmla="*/ 98612 w 284661"/>
              <a:gd name="connsiteY6" fmla="*/ 72264 h 75343"/>
              <a:gd name="connsiteX7" fmla="*/ 187 w 284661"/>
              <a:gd name="connsiteY7" fmla="*/ 2414 h 7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661" h="75343">
                <a:moveTo>
                  <a:pt x="187" y="2414"/>
                </a:moveTo>
                <a:cubicBezTo>
                  <a:pt x="-2988" y="-7111"/>
                  <a:pt x="34583" y="14585"/>
                  <a:pt x="79562" y="15114"/>
                </a:cubicBezTo>
                <a:cubicBezTo>
                  <a:pt x="124541" y="15643"/>
                  <a:pt x="270062" y="5589"/>
                  <a:pt x="270062" y="5589"/>
                </a:cubicBezTo>
                <a:cubicBezTo>
                  <a:pt x="301283" y="4002"/>
                  <a:pt x="273766" y="3472"/>
                  <a:pt x="266887" y="5589"/>
                </a:cubicBezTo>
                <a:cubicBezTo>
                  <a:pt x="260008" y="7706"/>
                  <a:pt x="233020" y="9293"/>
                  <a:pt x="228787" y="18289"/>
                </a:cubicBezTo>
                <a:cubicBezTo>
                  <a:pt x="224554" y="27285"/>
                  <a:pt x="263183" y="50568"/>
                  <a:pt x="241487" y="59564"/>
                </a:cubicBezTo>
                <a:cubicBezTo>
                  <a:pt x="219791" y="68560"/>
                  <a:pt x="143062" y="81260"/>
                  <a:pt x="98612" y="72264"/>
                </a:cubicBezTo>
                <a:cubicBezTo>
                  <a:pt x="54162" y="63268"/>
                  <a:pt x="3362" y="11939"/>
                  <a:pt x="187" y="24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507FB20B-FD9D-5F7A-9DCC-D97DA70C8C04}"/>
              </a:ext>
            </a:extLst>
          </p:cNvPr>
          <p:cNvSpPr/>
          <p:nvPr/>
        </p:nvSpPr>
        <p:spPr>
          <a:xfrm>
            <a:off x="4345337" y="8492718"/>
            <a:ext cx="392989" cy="80581"/>
          </a:xfrm>
          <a:custGeom>
            <a:avLst/>
            <a:gdLst>
              <a:gd name="connsiteX0" fmla="*/ 1238 w 392989"/>
              <a:gd name="connsiteY0" fmla="*/ 44857 h 80581"/>
              <a:gd name="connsiteX1" fmla="*/ 115538 w 392989"/>
              <a:gd name="connsiteY1" fmla="*/ 67082 h 80581"/>
              <a:gd name="connsiteX2" fmla="*/ 277463 w 392989"/>
              <a:gd name="connsiteY2" fmla="*/ 41682 h 80581"/>
              <a:gd name="connsiteX3" fmla="*/ 391763 w 392989"/>
              <a:gd name="connsiteY3" fmla="*/ 407 h 80581"/>
              <a:gd name="connsiteX4" fmla="*/ 340963 w 392989"/>
              <a:gd name="connsiteY4" fmla="*/ 19457 h 80581"/>
              <a:gd name="connsiteX5" fmla="*/ 188563 w 392989"/>
              <a:gd name="connsiteY5" fmla="*/ 79782 h 80581"/>
              <a:gd name="connsiteX6" fmla="*/ 1238 w 392989"/>
              <a:gd name="connsiteY6" fmla="*/ 44857 h 8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989" h="80581">
                <a:moveTo>
                  <a:pt x="1238" y="44857"/>
                </a:moveTo>
                <a:cubicBezTo>
                  <a:pt x="-10933" y="42740"/>
                  <a:pt x="69501" y="67611"/>
                  <a:pt x="115538" y="67082"/>
                </a:cubicBezTo>
                <a:cubicBezTo>
                  <a:pt x="161575" y="66553"/>
                  <a:pt x="231426" y="52794"/>
                  <a:pt x="277463" y="41682"/>
                </a:cubicBezTo>
                <a:cubicBezTo>
                  <a:pt x="323500" y="30570"/>
                  <a:pt x="381180" y="4111"/>
                  <a:pt x="391763" y="407"/>
                </a:cubicBezTo>
                <a:cubicBezTo>
                  <a:pt x="402346" y="-3297"/>
                  <a:pt x="340963" y="19457"/>
                  <a:pt x="340963" y="19457"/>
                </a:cubicBezTo>
                <a:cubicBezTo>
                  <a:pt x="307096" y="32686"/>
                  <a:pt x="250475" y="72903"/>
                  <a:pt x="188563" y="79782"/>
                </a:cubicBezTo>
                <a:cubicBezTo>
                  <a:pt x="126651" y="86661"/>
                  <a:pt x="13409" y="46974"/>
                  <a:pt x="1238" y="448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B849F472-EF4D-388D-00A4-21BA445DAEA4}"/>
              </a:ext>
            </a:extLst>
          </p:cNvPr>
          <p:cNvSpPr/>
          <p:nvPr/>
        </p:nvSpPr>
        <p:spPr>
          <a:xfrm>
            <a:off x="4574316" y="8483597"/>
            <a:ext cx="568256" cy="186694"/>
          </a:xfrm>
          <a:custGeom>
            <a:avLst/>
            <a:gdLst>
              <a:gd name="connsiteX0" fmla="*/ 143734 w 568256"/>
              <a:gd name="connsiteY0" fmla="*/ 3 h 186694"/>
              <a:gd name="connsiteX1" fmla="*/ 327884 w 568256"/>
              <a:gd name="connsiteY1" fmla="*/ 66678 h 186694"/>
              <a:gd name="connsiteX2" fmla="*/ 321534 w 568256"/>
              <a:gd name="connsiteY2" fmla="*/ 25403 h 186694"/>
              <a:gd name="connsiteX3" fmla="*/ 435834 w 568256"/>
              <a:gd name="connsiteY3" fmla="*/ 107953 h 186694"/>
              <a:gd name="connsiteX4" fmla="*/ 553309 w 568256"/>
              <a:gd name="connsiteY4" fmla="*/ 184153 h 186694"/>
              <a:gd name="connsiteX5" fmla="*/ 531084 w 568256"/>
              <a:gd name="connsiteY5" fmla="*/ 158753 h 186694"/>
              <a:gd name="connsiteX6" fmla="*/ 232634 w 568256"/>
              <a:gd name="connsiteY6" fmla="*/ 63503 h 186694"/>
              <a:gd name="connsiteX7" fmla="*/ 80234 w 568256"/>
              <a:gd name="connsiteY7" fmla="*/ 44453 h 186694"/>
              <a:gd name="connsiteX8" fmla="*/ 859 w 568256"/>
              <a:gd name="connsiteY8" fmla="*/ 63503 h 186694"/>
              <a:gd name="connsiteX9" fmla="*/ 143734 w 568256"/>
              <a:gd name="connsiteY9" fmla="*/ 3 h 18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8256" h="186694">
                <a:moveTo>
                  <a:pt x="143734" y="3"/>
                </a:moveTo>
                <a:cubicBezTo>
                  <a:pt x="198238" y="532"/>
                  <a:pt x="298251" y="62445"/>
                  <a:pt x="327884" y="66678"/>
                </a:cubicBezTo>
                <a:cubicBezTo>
                  <a:pt x="357517" y="70911"/>
                  <a:pt x="303542" y="18524"/>
                  <a:pt x="321534" y="25403"/>
                </a:cubicBezTo>
                <a:cubicBezTo>
                  <a:pt x="339526" y="32282"/>
                  <a:pt x="397205" y="81495"/>
                  <a:pt x="435834" y="107953"/>
                </a:cubicBezTo>
                <a:cubicBezTo>
                  <a:pt x="474463" y="134411"/>
                  <a:pt x="537434" y="175686"/>
                  <a:pt x="553309" y="184153"/>
                </a:cubicBezTo>
                <a:cubicBezTo>
                  <a:pt x="569184" y="192620"/>
                  <a:pt x="584530" y="178861"/>
                  <a:pt x="531084" y="158753"/>
                </a:cubicBezTo>
                <a:cubicBezTo>
                  <a:pt x="477638" y="138645"/>
                  <a:pt x="307776" y="82553"/>
                  <a:pt x="232634" y="63503"/>
                </a:cubicBezTo>
                <a:cubicBezTo>
                  <a:pt x="157492" y="44453"/>
                  <a:pt x="118863" y="44453"/>
                  <a:pt x="80234" y="44453"/>
                </a:cubicBezTo>
                <a:cubicBezTo>
                  <a:pt x="41605" y="44453"/>
                  <a:pt x="-7079" y="64032"/>
                  <a:pt x="859" y="63503"/>
                </a:cubicBezTo>
                <a:cubicBezTo>
                  <a:pt x="8796" y="62974"/>
                  <a:pt x="89230" y="-526"/>
                  <a:pt x="143734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85A352C-C398-1201-869A-EEDCD5E9C9EA}"/>
              </a:ext>
            </a:extLst>
          </p:cNvPr>
          <p:cNvSpPr/>
          <p:nvPr/>
        </p:nvSpPr>
        <p:spPr>
          <a:xfrm>
            <a:off x="3867150" y="8609733"/>
            <a:ext cx="630789" cy="74016"/>
          </a:xfrm>
          <a:custGeom>
            <a:avLst/>
            <a:gdLst>
              <a:gd name="connsiteX0" fmla="*/ 0 w 630789"/>
              <a:gd name="connsiteY0" fmla="*/ 23092 h 74016"/>
              <a:gd name="connsiteX1" fmla="*/ 307975 w 630789"/>
              <a:gd name="connsiteY1" fmla="*/ 23092 h 74016"/>
              <a:gd name="connsiteX2" fmla="*/ 396875 w 630789"/>
              <a:gd name="connsiteY2" fmla="*/ 29442 h 74016"/>
              <a:gd name="connsiteX3" fmla="*/ 628650 w 630789"/>
              <a:gd name="connsiteY3" fmla="*/ 867 h 74016"/>
              <a:gd name="connsiteX4" fmla="*/ 498475 w 630789"/>
              <a:gd name="connsiteY4" fmla="*/ 13567 h 74016"/>
              <a:gd name="connsiteX5" fmla="*/ 269875 w 630789"/>
              <a:gd name="connsiteY5" fmla="*/ 73892 h 74016"/>
              <a:gd name="connsiteX6" fmla="*/ 393700 w 630789"/>
              <a:gd name="connsiteY6" fmla="*/ 29442 h 74016"/>
              <a:gd name="connsiteX7" fmla="*/ 320675 w 630789"/>
              <a:gd name="connsiteY7" fmla="*/ 32617 h 74016"/>
              <a:gd name="connsiteX8" fmla="*/ 241300 w 630789"/>
              <a:gd name="connsiteY8" fmla="*/ 867 h 74016"/>
              <a:gd name="connsiteX9" fmla="*/ 342900 w 630789"/>
              <a:gd name="connsiteY9" fmla="*/ 23092 h 74016"/>
              <a:gd name="connsiteX10" fmla="*/ 0 w 630789"/>
              <a:gd name="connsiteY10" fmla="*/ 23092 h 7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0789" h="74016">
                <a:moveTo>
                  <a:pt x="0" y="23092"/>
                </a:moveTo>
                <a:lnTo>
                  <a:pt x="307975" y="23092"/>
                </a:lnTo>
                <a:cubicBezTo>
                  <a:pt x="374121" y="24150"/>
                  <a:pt x="343429" y="33146"/>
                  <a:pt x="396875" y="29442"/>
                </a:cubicBezTo>
                <a:cubicBezTo>
                  <a:pt x="450321" y="25738"/>
                  <a:pt x="611717" y="3513"/>
                  <a:pt x="628650" y="867"/>
                </a:cubicBezTo>
                <a:cubicBezTo>
                  <a:pt x="645583" y="-1779"/>
                  <a:pt x="558271" y="1396"/>
                  <a:pt x="498475" y="13567"/>
                </a:cubicBezTo>
                <a:cubicBezTo>
                  <a:pt x="438679" y="25738"/>
                  <a:pt x="287338" y="71246"/>
                  <a:pt x="269875" y="73892"/>
                </a:cubicBezTo>
                <a:cubicBezTo>
                  <a:pt x="252412" y="76538"/>
                  <a:pt x="385233" y="36321"/>
                  <a:pt x="393700" y="29442"/>
                </a:cubicBezTo>
                <a:cubicBezTo>
                  <a:pt x="402167" y="22563"/>
                  <a:pt x="346075" y="37379"/>
                  <a:pt x="320675" y="32617"/>
                </a:cubicBezTo>
                <a:cubicBezTo>
                  <a:pt x="295275" y="27855"/>
                  <a:pt x="237596" y="2454"/>
                  <a:pt x="241300" y="867"/>
                </a:cubicBezTo>
                <a:cubicBezTo>
                  <a:pt x="245004" y="-720"/>
                  <a:pt x="383646" y="19388"/>
                  <a:pt x="342900" y="23092"/>
                </a:cubicBezTo>
                <a:cubicBezTo>
                  <a:pt x="302154" y="26796"/>
                  <a:pt x="5821" y="23092"/>
                  <a:pt x="0" y="230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1B298E82-A974-28B9-1F27-A3617617EC7D}"/>
              </a:ext>
            </a:extLst>
          </p:cNvPr>
          <p:cNvSpPr/>
          <p:nvPr/>
        </p:nvSpPr>
        <p:spPr>
          <a:xfrm>
            <a:off x="3773647" y="8689714"/>
            <a:ext cx="215337" cy="289984"/>
          </a:xfrm>
          <a:custGeom>
            <a:avLst/>
            <a:gdLst>
              <a:gd name="connsiteX0" fmla="*/ 214153 w 215337"/>
              <a:gd name="connsiteY0" fmla="*/ 261 h 289984"/>
              <a:gd name="connsiteX1" fmla="*/ 90328 w 215337"/>
              <a:gd name="connsiteY1" fmla="*/ 51061 h 289984"/>
              <a:gd name="connsiteX2" fmla="*/ 49053 w 215337"/>
              <a:gd name="connsiteY2" fmla="*/ 108211 h 289984"/>
              <a:gd name="connsiteX3" fmla="*/ 68103 w 215337"/>
              <a:gd name="connsiteY3" fmla="*/ 85986 h 289984"/>
              <a:gd name="connsiteX4" fmla="*/ 71278 w 215337"/>
              <a:gd name="connsiteY4" fmla="*/ 190761 h 289984"/>
              <a:gd name="connsiteX5" fmla="*/ 80803 w 215337"/>
              <a:gd name="connsiteY5" fmla="*/ 289186 h 289984"/>
              <a:gd name="connsiteX6" fmla="*/ 77628 w 215337"/>
              <a:gd name="connsiteY6" fmla="*/ 232036 h 289984"/>
              <a:gd name="connsiteX7" fmla="*/ 36353 w 215337"/>
              <a:gd name="connsiteY7" fmla="*/ 139961 h 289984"/>
              <a:gd name="connsiteX8" fmla="*/ 36353 w 215337"/>
              <a:gd name="connsiteY8" fmla="*/ 165361 h 289984"/>
              <a:gd name="connsiteX9" fmla="*/ 58578 w 215337"/>
              <a:gd name="connsiteY9" fmla="*/ 73286 h 289984"/>
              <a:gd name="connsiteX10" fmla="*/ 7778 w 215337"/>
              <a:gd name="connsiteY10" fmla="*/ 73286 h 289984"/>
              <a:gd name="connsiteX11" fmla="*/ 214153 w 215337"/>
              <a:gd name="connsiteY11" fmla="*/ 261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5337" h="289984">
                <a:moveTo>
                  <a:pt x="214153" y="261"/>
                </a:moveTo>
                <a:cubicBezTo>
                  <a:pt x="227911" y="-3443"/>
                  <a:pt x="117845" y="33069"/>
                  <a:pt x="90328" y="51061"/>
                </a:cubicBezTo>
                <a:cubicBezTo>
                  <a:pt x="62811" y="69053"/>
                  <a:pt x="52757" y="102390"/>
                  <a:pt x="49053" y="108211"/>
                </a:cubicBezTo>
                <a:cubicBezTo>
                  <a:pt x="45349" y="114032"/>
                  <a:pt x="64399" y="72228"/>
                  <a:pt x="68103" y="85986"/>
                </a:cubicBezTo>
                <a:cubicBezTo>
                  <a:pt x="71807" y="99744"/>
                  <a:pt x="69161" y="156894"/>
                  <a:pt x="71278" y="190761"/>
                </a:cubicBezTo>
                <a:cubicBezTo>
                  <a:pt x="73395" y="224628"/>
                  <a:pt x="79745" y="282307"/>
                  <a:pt x="80803" y="289186"/>
                </a:cubicBezTo>
                <a:cubicBezTo>
                  <a:pt x="81861" y="296065"/>
                  <a:pt x="85036" y="256907"/>
                  <a:pt x="77628" y="232036"/>
                </a:cubicBezTo>
                <a:cubicBezTo>
                  <a:pt x="70220" y="207165"/>
                  <a:pt x="43232" y="151073"/>
                  <a:pt x="36353" y="139961"/>
                </a:cubicBezTo>
                <a:cubicBezTo>
                  <a:pt x="29474" y="128849"/>
                  <a:pt x="32649" y="176473"/>
                  <a:pt x="36353" y="165361"/>
                </a:cubicBezTo>
                <a:cubicBezTo>
                  <a:pt x="40057" y="154249"/>
                  <a:pt x="63341" y="88632"/>
                  <a:pt x="58578" y="73286"/>
                </a:cubicBezTo>
                <a:cubicBezTo>
                  <a:pt x="53815" y="57940"/>
                  <a:pt x="-24501" y="85986"/>
                  <a:pt x="7778" y="73286"/>
                </a:cubicBezTo>
                <a:cubicBezTo>
                  <a:pt x="40057" y="60586"/>
                  <a:pt x="200395" y="3965"/>
                  <a:pt x="214153" y="26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FE22394E-06A0-81B5-0562-4ABD940004D5}"/>
              </a:ext>
            </a:extLst>
          </p:cNvPr>
          <p:cNvSpPr/>
          <p:nvPr/>
        </p:nvSpPr>
        <p:spPr>
          <a:xfrm>
            <a:off x="3870277" y="8660903"/>
            <a:ext cx="232962" cy="280270"/>
          </a:xfrm>
          <a:custGeom>
            <a:avLst/>
            <a:gdLst>
              <a:gd name="connsiteX0" fmla="*/ 48 w 232962"/>
              <a:gd name="connsiteY0" fmla="*/ 497 h 280270"/>
              <a:gd name="connsiteX1" fmla="*/ 73073 w 232962"/>
              <a:gd name="connsiteY1" fmla="*/ 149722 h 280270"/>
              <a:gd name="connsiteX2" fmla="*/ 44498 w 232962"/>
              <a:gd name="connsiteY2" fmla="*/ 257672 h 280270"/>
              <a:gd name="connsiteX3" fmla="*/ 66723 w 232962"/>
              <a:gd name="connsiteY3" fmla="*/ 238622 h 280270"/>
              <a:gd name="connsiteX4" fmla="*/ 95298 w 232962"/>
              <a:gd name="connsiteY4" fmla="*/ 241797 h 280270"/>
              <a:gd name="connsiteX5" fmla="*/ 231823 w 232962"/>
              <a:gd name="connsiteY5" fmla="*/ 279897 h 280270"/>
              <a:gd name="connsiteX6" fmla="*/ 158798 w 232962"/>
              <a:gd name="connsiteY6" fmla="*/ 260847 h 280270"/>
              <a:gd name="connsiteX7" fmla="*/ 127048 w 232962"/>
              <a:gd name="connsiteY7" fmla="*/ 254497 h 280270"/>
              <a:gd name="connsiteX8" fmla="*/ 76248 w 232962"/>
              <a:gd name="connsiteY8" fmla="*/ 114797 h 280270"/>
              <a:gd name="connsiteX9" fmla="*/ 152448 w 232962"/>
              <a:gd name="connsiteY9" fmla="*/ 241797 h 280270"/>
              <a:gd name="connsiteX10" fmla="*/ 85773 w 232962"/>
              <a:gd name="connsiteY10" fmla="*/ 203697 h 280270"/>
              <a:gd name="connsiteX11" fmla="*/ 48 w 232962"/>
              <a:gd name="connsiteY11" fmla="*/ 497 h 280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2962" h="280270">
                <a:moveTo>
                  <a:pt x="48" y="497"/>
                </a:moveTo>
                <a:cubicBezTo>
                  <a:pt x="-2069" y="-8499"/>
                  <a:pt x="65665" y="106860"/>
                  <a:pt x="73073" y="149722"/>
                </a:cubicBezTo>
                <a:cubicBezTo>
                  <a:pt x="80481" y="192584"/>
                  <a:pt x="45556" y="242855"/>
                  <a:pt x="44498" y="257672"/>
                </a:cubicBezTo>
                <a:cubicBezTo>
                  <a:pt x="43440" y="272489"/>
                  <a:pt x="58256" y="241268"/>
                  <a:pt x="66723" y="238622"/>
                </a:cubicBezTo>
                <a:cubicBezTo>
                  <a:pt x="75190" y="235976"/>
                  <a:pt x="67781" y="234918"/>
                  <a:pt x="95298" y="241797"/>
                </a:cubicBezTo>
                <a:cubicBezTo>
                  <a:pt x="122815" y="248676"/>
                  <a:pt x="221240" y="276722"/>
                  <a:pt x="231823" y="279897"/>
                </a:cubicBezTo>
                <a:cubicBezTo>
                  <a:pt x="242406" y="283072"/>
                  <a:pt x="176260" y="265080"/>
                  <a:pt x="158798" y="260847"/>
                </a:cubicBezTo>
                <a:cubicBezTo>
                  <a:pt x="141336" y="256614"/>
                  <a:pt x="140806" y="278839"/>
                  <a:pt x="127048" y="254497"/>
                </a:cubicBezTo>
                <a:cubicBezTo>
                  <a:pt x="113290" y="230155"/>
                  <a:pt x="72015" y="116914"/>
                  <a:pt x="76248" y="114797"/>
                </a:cubicBezTo>
                <a:cubicBezTo>
                  <a:pt x="80481" y="112680"/>
                  <a:pt x="150861" y="226980"/>
                  <a:pt x="152448" y="241797"/>
                </a:cubicBezTo>
                <a:cubicBezTo>
                  <a:pt x="154035" y="256614"/>
                  <a:pt x="107998" y="237564"/>
                  <a:pt x="85773" y="203697"/>
                </a:cubicBezTo>
                <a:cubicBezTo>
                  <a:pt x="63548" y="169830"/>
                  <a:pt x="2165" y="9493"/>
                  <a:pt x="48" y="4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F8D98833-6612-9D91-7698-209108FBE47B}"/>
              </a:ext>
            </a:extLst>
          </p:cNvPr>
          <p:cNvSpPr/>
          <p:nvPr/>
        </p:nvSpPr>
        <p:spPr>
          <a:xfrm>
            <a:off x="3883863" y="8683617"/>
            <a:ext cx="507848" cy="84290"/>
          </a:xfrm>
          <a:custGeom>
            <a:avLst/>
            <a:gdLst>
              <a:gd name="connsiteX0" fmla="*/ 84887 w 507848"/>
              <a:gd name="connsiteY0" fmla="*/ 76208 h 84290"/>
              <a:gd name="connsiteX1" fmla="*/ 237287 w 507848"/>
              <a:gd name="connsiteY1" fmla="*/ 73033 h 84290"/>
              <a:gd name="connsiteX2" fmla="*/ 376987 w 507848"/>
              <a:gd name="connsiteY2" fmla="*/ 34933 h 84290"/>
              <a:gd name="connsiteX3" fmla="*/ 507162 w 507848"/>
              <a:gd name="connsiteY3" fmla="*/ 8 h 84290"/>
              <a:gd name="connsiteX4" fmla="*/ 424612 w 507848"/>
              <a:gd name="connsiteY4" fmla="*/ 31758 h 84290"/>
              <a:gd name="connsiteX5" fmla="*/ 342062 w 507848"/>
              <a:gd name="connsiteY5" fmla="*/ 50808 h 84290"/>
              <a:gd name="connsiteX6" fmla="*/ 11862 w 507848"/>
              <a:gd name="connsiteY6" fmla="*/ 82558 h 84290"/>
              <a:gd name="connsiteX7" fmla="*/ 84887 w 507848"/>
              <a:gd name="connsiteY7" fmla="*/ 76208 h 8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848" h="84290">
                <a:moveTo>
                  <a:pt x="84887" y="76208"/>
                </a:moveTo>
                <a:cubicBezTo>
                  <a:pt x="122458" y="74621"/>
                  <a:pt x="188604" y="79912"/>
                  <a:pt x="237287" y="73033"/>
                </a:cubicBezTo>
                <a:cubicBezTo>
                  <a:pt x="285970" y="66154"/>
                  <a:pt x="376987" y="34933"/>
                  <a:pt x="376987" y="34933"/>
                </a:cubicBezTo>
                <a:cubicBezTo>
                  <a:pt x="421966" y="22762"/>
                  <a:pt x="499225" y="537"/>
                  <a:pt x="507162" y="8"/>
                </a:cubicBezTo>
                <a:cubicBezTo>
                  <a:pt x="515100" y="-521"/>
                  <a:pt x="452129" y="23291"/>
                  <a:pt x="424612" y="31758"/>
                </a:cubicBezTo>
                <a:cubicBezTo>
                  <a:pt x="397095" y="40225"/>
                  <a:pt x="410854" y="42341"/>
                  <a:pt x="342062" y="50808"/>
                </a:cubicBezTo>
                <a:cubicBezTo>
                  <a:pt x="273270" y="59275"/>
                  <a:pt x="53137" y="76737"/>
                  <a:pt x="11862" y="82558"/>
                </a:cubicBezTo>
                <a:cubicBezTo>
                  <a:pt x="-29413" y="88379"/>
                  <a:pt x="47316" y="77795"/>
                  <a:pt x="84887" y="7620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9CB5D1FB-EAEE-924A-6A49-E75263E9E449}"/>
              </a:ext>
            </a:extLst>
          </p:cNvPr>
          <p:cNvSpPr/>
          <p:nvPr/>
        </p:nvSpPr>
        <p:spPr>
          <a:xfrm>
            <a:off x="3848102" y="8775670"/>
            <a:ext cx="507998" cy="82673"/>
          </a:xfrm>
          <a:custGeom>
            <a:avLst/>
            <a:gdLst>
              <a:gd name="connsiteX0" fmla="*/ 6348 w 507998"/>
              <a:gd name="connsiteY0" fmla="*/ 6380 h 82673"/>
              <a:gd name="connsiteX1" fmla="*/ 317498 w 507998"/>
              <a:gd name="connsiteY1" fmla="*/ 28605 h 82673"/>
              <a:gd name="connsiteX2" fmla="*/ 304798 w 507998"/>
              <a:gd name="connsiteY2" fmla="*/ 12730 h 82673"/>
              <a:gd name="connsiteX3" fmla="*/ 488948 w 507998"/>
              <a:gd name="connsiteY3" fmla="*/ 82580 h 82673"/>
              <a:gd name="connsiteX4" fmla="*/ 434973 w 507998"/>
              <a:gd name="connsiteY4" fmla="*/ 28605 h 82673"/>
              <a:gd name="connsiteX5" fmla="*/ 507998 w 507998"/>
              <a:gd name="connsiteY5" fmla="*/ 69880 h 82673"/>
              <a:gd name="connsiteX6" fmla="*/ 384173 w 507998"/>
              <a:gd name="connsiteY6" fmla="*/ 30 h 82673"/>
              <a:gd name="connsiteX7" fmla="*/ 485773 w 507998"/>
              <a:gd name="connsiteY7" fmla="*/ 60355 h 82673"/>
              <a:gd name="connsiteX8" fmla="*/ 327023 w 507998"/>
              <a:gd name="connsiteY8" fmla="*/ 9555 h 82673"/>
              <a:gd name="connsiteX9" fmla="*/ 126998 w 507998"/>
              <a:gd name="connsiteY9" fmla="*/ 19080 h 82673"/>
              <a:gd name="connsiteX10" fmla="*/ 6348 w 507998"/>
              <a:gd name="connsiteY10" fmla="*/ 6380 h 82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7998" h="82673">
                <a:moveTo>
                  <a:pt x="6348" y="6380"/>
                </a:moveTo>
                <a:cubicBezTo>
                  <a:pt x="38098" y="7968"/>
                  <a:pt x="317498" y="28605"/>
                  <a:pt x="317498" y="28605"/>
                </a:cubicBezTo>
                <a:cubicBezTo>
                  <a:pt x="367240" y="29663"/>
                  <a:pt x="276223" y="3734"/>
                  <a:pt x="304798" y="12730"/>
                </a:cubicBezTo>
                <a:cubicBezTo>
                  <a:pt x="333373" y="21726"/>
                  <a:pt x="467252" y="79934"/>
                  <a:pt x="488948" y="82580"/>
                </a:cubicBezTo>
                <a:cubicBezTo>
                  <a:pt x="510644" y="85226"/>
                  <a:pt x="431798" y="30722"/>
                  <a:pt x="434973" y="28605"/>
                </a:cubicBezTo>
                <a:cubicBezTo>
                  <a:pt x="438148" y="26488"/>
                  <a:pt x="507998" y="69880"/>
                  <a:pt x="507998" y="69880"/>
                </a:cubicBezTo>
                <a:lnTo>
                  <a:pt x="384173" y="30"/>
                </a:lnTo>
                <a:cubicBezTo>
                  <a:pt x="380469" y="-1557"/>
                  <a:pt x="495298" y="58768"/>
                  <a:pt x="485773" y="60355"/>
                </a:cubicBezTo>
                <a:cubicBezTo>
                  <a:pt x="476248" y="61943"/>
                  <a:pt x="386819" y="16434"/>
                  <a:pt x="327023" y="9555"/>
                </a:cubicBezTo>
                <a:cubicBezTo>
                  <a:pt x="267227" y="2676"/>
                  <a:pt x="184677" y="22784"/>
                  <a:pt x="126998" y="19080"/>
                </a:cubicBezTo>
                <a:cubicBezTo>
                  <a:pt x="69319" y="15376"/>
                  <a:pt x="-25402" y="4792"/>
                  <a:pt x="6348" y="63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2827B513-3974-85B7-AE71-4DF9A17EC5E9}"/>
              </a:ext>
            </a:extLst>
          </p:cNvPr>
          <p:cNvSpPr/>
          <p:nvPr/>
        </p:nvSpPr>
        <p:spPr>
          <a:xfrm>
            <a:off x="4067140" y="8880461"/>
            <a:ext cx="604899" cy="110554"/>
          </a:xfrm>
          <a:custGeom>
            <a:avLst/>
            <a:gdLst>
              <a:gd name="connsiteX0" fmla="*/ 35 w 604899"/>
              <a:gd name="connsiteY0" fmla="*/ 14 h 110554"/>
              <a:gd name="connsiteX1" fmla="*/ 193710 w 604899"/>
              <a:gd name="connsiteY1" fmla="*/ 63514 h 110554"/>
              <a:gd name="connsiteX2" fmla="*/ 333410 w 604899"/>
              <a:gd name="connsiteY2" fmla="*/ 47639 h 110554"/>
              <a:gd name="connsiteX3" fmla="*/ 260385 w 604899"/>
              <a:gd name="connsiteY3" fmla="*/ 47639 h 110554"/>
              <a:gd name="connsiteX4" fmla="*/ 390560 w 604899"/>
              <a:gd name="connsiteY4" fmla="*/ 6364 h 110554"/>
              <a:gd name="connsiteX5" fmla="*/ 314360 w 604899"/>
              <a:gd name="connsiteY5" fmla="*/ 12714 h 110554"/>
              <a:gd name="connsiteX6" fmla="*/ 603285 w 604899"/>
              <a:gd name="connsiteY6" fmla="*/ 3189 h 110554"/>
              <a:gd name="connsiteX7" fmla="*/ 428660 w 604899"/>
              <a:gd name="connsiteY7" fmla="*/ 19064 h 110554"/>
              <a:gd name="connsiteX8" fmla="*/ 371510 w 604899"/>
              <a:gd name="connsiteY8" fmla="*/ 50814 h 110554"/>
              <a:gd name="connsiteX9" fmla="*/ 384210 w 604899"/>
              <a:gd name="connsiteY9" fmla="*/ 85739 h 110554"/>
              <a:gd name="connsiteX10" fmla="*/ 190535 w 604899"/>
              <a:gd name="connsiteY10" fmla="*/ 104789 h 110554"/>
              <a:gd name="connsiteX11" fmla="*/ 225460 w 604899"/>
              <a:gd name="connsiteY11" fmla="*/ 107964 h 110554"/>
              <a:gd name="connsiteX12" fmla="*/ 177835 w 604899"/>
              <a:gd name="connsiteY12" fmla="*/ 69864 h 110554"/>
              <a:gd name="connsiteX13" fmla="*/ 35 w 604899"/>
              <a:gd name="connsiteY13" fmla="*/ 14 h 110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99" h="110554">
                <a:moveTo>
                  <a:pt x="35" y="14"/>
                </a:moveTo>
                <a:cubicBezTo>
                  <a:pt x="2681" y="-1044"/>
                  <a:pt x="138148" y="55577"/>
                  <a:pt x="193710" y="63514"/>
                </a:cubicBezTo>
                <a:cubicBezTo>
                  <a:pt x="249272" y="71451"/>
                  <a:pt x="322297" y="50285"/>
                  <a:pt x="333410" y="47639"/>
                </a:cubicBezTo>
                <a:cubicBezTo>
                  <a:pt x="344523" y="44993"/>
                  <a:pt x="250860" y="54518"/>
                  <a:pt x="260385" y="47639"/>
                </a:cubicBezTo>
                <a:cubicBezTo>
                  <a:pt x="269910" y="40760"/>
                  <a:pt x="381564" y="12185"/>
                  <a:pt x="390560" y="6364"/>
                </a:cubicBezTo>
                <a:cubicBezTo>
                  <a:pt x="399556" y="543"/>
                  <a:pt x="278906" y="13243"/>
                  <a:pt x="314360" y="12714"/>
                </a:cubicBezTo>
                <a:cubicBezTo>
                  <a:pt x="349814" y="12185"/>
                  <a:pt x="584235" y="2131"/>
                  <a:pt x="603285" y="3189"/>
                </a:cubicBezTo>
                <a:cubicBezTo>
                  <a:pt x="622335" y="4247"/>
                  <a:pt x="467289" y="11127"/>
                  <a:pt x="428660" y="19064"/>
                </a:cubicBezTo>
                <a:cubicBezTo>
                  <a:pt x="390031" y="27002"/>
                  <a:pt x="378918" y="39702"/>
                  <a:pt x="371510" y="50814"/>
                </a:cubicBezTo>
                <a:cubicBezTo>
                  <a:pt x="364102" y="61927"/>
                  <a:pt x="414373" y="76743"/>
                  <a:pt x="384210" y="85739"/>
                </a:cubicBezTo>
                <a:cubicBezTo>
                  <a:pt x="354048" y="94735"/>
                  <a:pt x="216993" y="101085"/>
                  <a:pt x="190535" y="104789"/>
                </a:cubicBezTo>
                <a:cubicBezTo>
                  <a:pt x="164077" y="108493"/>
                  <a:pt x="227577" y="113785"/>
                  <a:pt x="225460" y="107964"/>
                </a:cubicBezTo>
                <a:cubicBezTo>
                  <a:pt x="223343" y="102143"/>
                  <a:pt x="213289" y="86268"/>
                  <a:pt x="177835" y="69864"/>
                </a:cubicBezTo>
                <a:cubicBezTo>
                  <a:pt x="142381" y="53460"/>
                  <a:pt x="-2611" y="1072"/>
                  <a:pt x="35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2F508108-D4CE-8AD1-1CAA-E354CCAC15F5}"/>
              </a:ext>
            </a:extLst>
          </p:cNvPr>
          <p:cNvSpPr/>
          <p:nvPr/>
        </p:nvSpPr>
        <p:spPr>
          <a:xfrm>
            <a:off x="4411370" y="8550195"/>
            <a:ext cx="390196" cy="54333"/>
          </a:xfrm>
          <a:custGeom>
            <a:avLst/>
            <a:gdLst>
              <a:gd name="connsiteX0" fmla="*/ 1880 w 390196"/>
              <a:gd name="connsiteY0" fmla="*/ 54055 h 54333"/>
              <a:gd name="connsiteX1" fmla="*/ 376530 w 390196"/>
              <a:gd name="connsiteY1" fmla="*/ 35005 h 54333"/>
              <a:gd name="connsiteX2" fmla="*/ 293980 w 390196"/>
              <a:gd name="connsiteY2" fmla="*/ 25480 h 54333"/>
              <a:gd name="connsiteX3" fmla="*/ 154280 w 390196"/>
              <a:gd name="connsiteY3" fmla="*/ 80 h 54333"/>
              <a:gd name="connsiteX4" fmla="*/ 227305 w 390196"/>
              <a:gd name="connsiteY4" fmla="*/ 19130 h 54333"/>
              <a:gd name="connsiteX5" fmla="*/ 1880 w 390196"/>
              <a:gd name="connsiteY5" fmla="*/ 54055 h 5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196" h="54333">
                <a:moveTo>
                  <a:pt x="1880" y="54055"/>
                </a:moveTo>
                <a:cubicBezTo>
                  <a:pt x="26751" y="56701"/>
                  <a:pt x="327847" y="39767"/>
                  <a:pt x="376530" y="35005"/>
                </a:cubicBezTo>
                <a:cubicBezTo>
                  <a:pt x="425213" y="30242"/>
                  <a:pt x="331022" y="31301"/>
                  <a:pt x="293980" y="25480"/>
                </a:cubicBezTo>
                <a:cubicBezTo>
                  <a:pt x="256938" y="19659"/>
                  <a:pt x="165392" y="1138"/>
                  <a:pt x="154280" y="80"/>
                </a:cubicBezTo>
                <a:cubicBezTo>
                  <a:pt x="143168" y="-978"/>
                  <a:pt x="247943" y="8547"/>
                  <a:pt x="227305" y="19130"/>
                </a:cubicBezTo>
                <a:cubicBezTo>
                  <a:pt x="206668" y="29713"/>
                  <a:pt x="-22991" y="51409"/>
                  <a:pt x="1880" y="540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1CA87BFD-5DE6-9807-969C-B3724103F021}"/>
              </a:ext>
            </a:extLst>
          </p:cNvPr>
          <p:cNvSpPr/>
          <p:nvPr/>
        </p:nvSpPr>
        <p:spPr>
          <a:xfrm>
            <a:off x="4418887" y="8654966"/>
            <a:ext cx="403938" cy="155685"/>
          </a:xfrm>
          <a:custGeom>
            <a:avLst/>
            <a:gdLst>
              <a:gd name="connsiteX0" fmla="*/ 369013 w 403938"/>
              <a:gd name="connsiteY0" fmla="*/ 84 h 155685"/>
              <a:gd name="connsiteX1" fmla="*/ 359488 w 403938"/>
              <a:gd name="connsiteY1" fmla="*/ 82634 h 155685"/>
              <a:gd name="connsiteX2" fmla="*/ 403938 w 403938"/>
              <a:gd name="connsiteY2" fmla="*/ 142959 h 155685"/>
              <a:gd name="connsiteX3" fmla="*/ 359488 w 403938"/>
              <a:gd name="connsiteY3" fmla="*/ 133434 h 155685"/>
              <a:gd name="connsiteX4" fmla="*/ 238838 w 403938"/>
              <a:gd name="connsiteY4" fmla="*/ 82634 h 155685"/>
              <a:gd name="connsiteX5" fmla="*/ 330913 w 403938"/>
              <a:gd name="connsiteY5" fmla="*/ 136609 h 155685"/>
              <a:gd name="connsiteX6" fmla="*/ 276938 w 403938"/>
              <a:gd name="connsiteY6" fmla="*/ 155659 h 155685"/>
              <a:gd name="connsiteX7" fmla="*/ 713 w 403938"/>
              <a:gd name="connsiteY7" fmla="*/ 133434 h 155685"/>
              <a:gd name="connsiteX8" fmla="*/ 369013 w 403938"/>
              <a:gd name="connsiteY8" fmla="*/ 136609 h 155685"/>
              <a:gd name="connsiteX9" fmla="*/ 359488 w 403938"/>
              <a:gd name="connsiteY9" fmla="*/ 95334 h 155685"/>
              <a:gd name="connsiteX10" fmla="*/ 334088 w 403938"/>
              <a:gd name="connsiteY10" fmla="*/ 66759 h 155685"/>
              <a:gd name="connsiteX11" fmla="*/ 369013 w 403938"/>
              <a:gd name="connsiteY11" fmla="*/ 84 h 15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3938" h="155685">
                <a:moveTo>
                  <a:pt x="369013" y="84"/>
                </a:moveTo>
                <a:cubicBezTo>
                  <a:pt x="373246" y="2730"/>
                  <a:pt x="353667" y="58821"/>
                  <a:pt x="359488" y="82634"/>
                </a:cubicBezTo>
                <a:cubicBezTo>
                  <a:pt x="365309" y="106447"/>
                  <a:pt x="403938" y="134492"/>
                  <a:pt x="403938" y="142959"/>
                </a:cubicBezTo>
                <a:cubicBezTo>
                  <a:pt x="403938" y="151426"/>
                  <a:pt x="387005" y="143488"/>
                  <a:pt x="359488" y="133434"/>
                </a:cubicBezTo>
                <a:cubicBezTo>
                  <a:pt x="331971" y="123380"/>
                  <a:pt x="243600" y="82105"/>
                  <a:pt x="238838" y="82634"/>
                </a:cubicBezTo>
                <a:cubicBezTo>
                  <a:pt x="234075" y="83163"/>
                  <a:pt x="324563" y="124438"/>
                  <a:pt x="330913" y="136609"/>
                </a:cubicBezTo>
                <a:cubicBezTo>
                  <a:pt x="337263" y="148780"/>
                  <a:pt x="331971" y="156188"/>
                  <a:pt x="276938" y="155659"/>
                </a:cubicBezTo>
                <a:cubicBezTo>
                  <a:pt x="221905" y="155130"/>
                  <a:pt x="-14633" y="136609"/>
                  <a:pt x="713" y="133434"/>
                </a:cubicBezTo>
                <a:cubicBezTo>
                  <a:pt x="16059" y="130259"/>
                  <a:pt x="309217" y="142959"/>
                  <a:pt x="369013" y="136609"/>
                </a:cubicBezTo>
                <a:cubicBezTo>
                  <a:pt x="428809" y="130259"/>
                  <a:pt x="365309" y="106976"/>
                  <a:pt x="359488" y="95334"/>
                </a:cubicBezTo>
                <a:cubicBezTo>
                  <a:pt x="353667" y="83692"/>
                  <a:pt x="333559" y="75755"/>
                  <a:pt x="334088" y="66759"/>
                </a:cubicBezTo>
                <a:cubicBezTo>
                  <a:pt x="334617" y="57763"/>
                  <a:pt x="364780" y="-2562"/>
                  <a:pt x="369013" y="8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36C6335D-D713-59BF-A52E-5E5C6984AEB7}"/>
              </a:ext>
            </a:extLst>
          </p:cNvPr>
          <p:cNvSpPr/>
          <p:nvPr/>
        </p:nvSpPr>
        <p:spPr>
          <a:xfrm>
            <a:off x="4622462" y="8578409"/>
            <a:ext cx="233056" cy="267956"/>
          </a:xfrm>
          <a:custGeom>
            <a:avLst/>
            <a:gdLst>
              <a:gd name="connsiteX0" fmla="*/ 174963 w 233056"/>
              <a:gd name="connsiteY0" fmla="*/ 441 h 267956"/>
              <a:gd name="connsiteX1" fmla="*/ 228938 w 233056"/>
              <a:gd name="connsiteY1" fmla="*/ 178241 h 267956"/>
              <a:gd name="connsiteX2" fmla="*/ 228938 w 233056"/>
              <a:gd name="connsiteY2" fmla="*/ 140141 h 267956"/>
              <a:gd name="connsiteX3" fmla="*/ 225763 w 233056"/>
              <a:gd name="connsiteY3" fmla="*/ 209991 h 267956"/>
              <a:gd name="connsiteX4" fmla="*/ 206713 w 233056"/>
              <a:gd name="connsiteY4" fmla="*/ 244916 h 267956"/>
              <a:gd name="connsiteX5" fmla="*/ 338 w 233056"/>
              <a:gd name="connsiteY5" fmla="*/ 267141 h 267956"/>
              <a:gd name="connsiteX6" fmla="*/ 159088 w 233056"/>
              <a:gd name="connsiteY6" fmla="*/ 260791 h 267956"/>
              <a:gd name="connsiteX7" fmla="*/ 197188 w 233056"/>
              <a:gd name="connsiteY7" fmla="*/ 238566 h 267956"/>
              <a:gd name="connsiteX8" fmla="*/ 174963 w 233056"/>
              <a:gd name="connsiteY8" fmla="*/ 441 h 267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3056" h="267956">
                <a:moveTo>
                  <a:pt x="174963" y="441"/>
                </a:moveTo>
                <a:cubicBezTo>
                  <a:pt x="180255" y="-9613"/>
                  <a:pt x="219942" y="154958"/>
                  <a:pt x="228938" y="178241"/>
                </a:cubicBezTo>
                <a:cubicBezTo>
                  <a:pt x="237934" y="201524"/>
                  <a:pt x="229467" y="134849"/>
                  <a:pt x="228938" y="140141"/>
                </a:cubicBezTo>
                <a:cubicBezTo>
                  <a:pt x="228409" y="145433"/>
                  <a:pt x="229467" y="192529"/>
                  <a:pt x="225763" y="209991"/>
                </a:cubicBezTo>
                <a:cubicBezTo>
                  <a:pt x="222059" y="227453"/>
                  <a:pt x="244284" y="235391"/>
                  <a:pt x="206713" y="244916"/>
                </a:cubicBezTo>
                <a:cubicBezTo>
                  <a:pt x="169142" y="254441"/>
                  <a:pt x="8275" y="264495"/>
                  <a:pt x="338" y="267141"/>
                </a:cubicBezTo>
                <a:cubicBezTo>
                  <a:pt x="-7599" y="269787"/>
                  <a:pt x="126280" y="265554"/>
                  <a:pt x="159088" y="260791"/>
                </a:cubicBezTo>
                <a:cubicBezTo>
                  <a:pt x="191896" y="256028"/>
                  <a:pt x="190309" y="276666"/>
                  <a:pt x="197188" y="238566"/>
                </a:cubicBezTo>
                <a:cubicBezTo>
                  <a:pt x="204067" y="200466"/>
                  <a:pt x="169671" y="10495"/>
                  <a:pt x="174963" y="4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7BE11817-30F7-A390-2C04-DF0CBB6208B8}"/>
              </a:ext>
            </a:extLst>
          </p:cNvPr>
          <p:cNvSpPr/>
          <p:nvPr/>
        </p:nvSpPr>
        <p:spPr>
          <a:xfrm>
            <a:off x="4660897" y="8552980"/>
            <a:ext cx="387760" cy="127528"/>
          </a:xfrm>
          <a:custGeom>
            <a:avLst/>
            <a:gdLst>
              <a:gd name="connsiteX0" fmla="*/ 3 w 387760"/>
              <a:gd name="connsiteY0" fmla="*/ 470 h 127528"/>
              <a:gd name="connsiteX1" fmla="*/ 301628 w 387760"/>
              <a:gd name="connsiteY1" fmla="*/ 108420 h 127528"/>
              <a:gd name="connsiteX2" fmla="*/ 384178 w 387760"/>
              <a:gd name="connsiteY2" fmla="*/ 127470 h 127528"/>
              <a:gd name="connsiteX3" fmla="*/ 365128 w 387760"/>
              <a:gd name="connsiteY3" fmla="*/ 102070 h 127528"/>
              <a:gd name="connsiteX4" fmla="*/ 295278 w 387760"/>
              <a:gd name="connsiteY4" fmla="*/ 70320 h 127528"/>
              <a:gd name="connsiteX5" fmla="*/ 3 w 387760"/>
              <a:gd name="connsiteY5" fmla="*/ 470 h 127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760" h="127528">
                <a:moveTo>
                  <a:pt x="3" y="470"/>
                </a:moveTo>
                <a:cubicBezTo>
                  <a:pt x="1061" y="6820"/>
                  <a:pt x="237599" y="87253"/>
                  <a:pt x="301628" y="108420"/>
                </a:cubicBezTo>
                <a:cubicBezTo>
                  <a:pt x="365657" y="129587"/>
                  <a:pt x="384178" y="127470"/>
                  <a:pt x="384178" y="127470"/>
                </a:cubicBezTo>
                <a:cubicBezTo>
                  <a:pt x="394761" y="126412"/>
                  <a:pt x="379945" y="111595"/>
                  <a:pt x="365128" y="102070"/>
                </a:cubicBezTo>
                <a:cubicBezTo>
                  <a:pt x="350311" y="92545"/>
                  <a:pt x="359836" y="86724"/>
                  <a:pt x="295278" y="70320"/>
                </a:cubicBezTo>
                <a:cubicBezTo>
                  <a:pt x="230720" y="53916"/>
                  <a:pt x="-1055" y="-5880"/>
                  <a:pt x="3" y="4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2179B044-21D5-A3B9-78D2-1A83C32A4904}"/>
              </a:ext>
            </a:extLst>
          </p:cNvPr>
          <p:cNvSpPr/>
          <p:nvPr/>
        </p:nvSpPr>
        <p:spPr>
          <a:xfrm>
            <a:off x="4583952" y="8645524"/>
            <a:ext cx="510060" cy="266710"/>
          </a:xfrm>
          <a:custGeom>
            <a:avLst/>
            <a:gdLst>
              <a:gd name="connsiteX0" fmla="*/ 499223 w 510060"/>
              <a:gd name="connsiteY0" fmla="*/ 1 h 266710"/>
              <a:gd name="connsiteX1" fmla="*/ 476998 w 510060"/>
              <a:gd name="connsiteY1" fmla="*/ 184151 h 266710"/>
              <a:gd name="connsiteX2" fmla="*/ 476998 w 510060"/>
              <a:gd name="connsiteY2" fmla="*/ 231776 h 266710"/>
              <a:gd name="connsiteX3" fmla="*/ 429373 w 510060"/>
              <a:gd name="connsiteY3" fmla="*/ 266701 h 266710"/>
              <a:gd name="connsiteX4" fmla="*/ 365873 w 510060"/>
              <a:gd name="connsiteY4" fmla="*/ 228601 h 266710"/>
              <a:gd name="connsiteX5" fmla="*/ 748 w 510060"/>
              <a:gd name="connsiteY5" fmla="*/ 250826 h 266710"/>
              <a:gd name="connsiteX6" fmla="*/ 473823 w 510060"/>
              <a:gd name="connsiteY6" fmla="*/ 238126 h 266710"/>
              <a:gd name="connsiteX7" fmla="*/ 480173 w 510060"/>
              <a:gd name="connsiteY7" fmla="*/ 187326 h 266710"/>
              <a:gd name="connsiteX8" fmla="*/ 499223 w 510060"/>
              <a:gd name="connsiteY8" fmla="*/ 1 h 2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0060" h="266710">
                <a:moveTo>
                  <a:pt x="499223" y="1"/>
                </a:moveTo>
                <a:cubicBezTo>
                  <a:pt x="498694" y="-528"/>
                  <a:pt x="480702" y="145522"/>
                  <a:pt x="476998" y="184151"/>
                </a:cubicBezTo>
                <a:cubicBezTo>
                  <a:pt x="473294" y="222780"/>
                  <a:pt x="484935" y="218018"/>
                  <a:pt x="476998" y="231776"/>
                </a:cubicBezTo>
                <a:cubicBezTo>
                  <a:pt x="469060" y="245534"/>
                  <a:pt x="447894" y="267230"/>
                  <a:pt x="429373" y="266701"/>
                </a:cubicBezTo>
                <a:cubicBezTo>
                  <a:pt x="410852" y="266172"/>
                  <a:pt x="437310" y="231247"/>
                  <a:pt x="365873" y="228601"/>
                </a:cubicBezTo>
                <a:cubicBezTo>
                  <a:pt x="294436" y="225955"/>
                  <a:pt x="-17244" y="249239"/>
                  <a:pt x="748" y="250826"/>
                </a:cubicBezTo>
                <a:cubicBezTo>
                  <a:pt x="18740" y="252414"/>
                  <a:pt x="393919" y="248709"/>
                  <a:pt x="473823" y="238126"/>
                </a:cubicBezTo>
                <a:cubicBezTo>
                  <a:pt x="553727" y="227543"/>
                  <a:pt x="475940" y="224897"/>
                  <a:pt x="480173" y="187326"/>
                </a:cubicBezTo>
                <a:cubicBezTo>
                  <a:pt x="484406" y="149755"/>
                  <a:pt x="499752" y="530"/>
                  <a:pt x="499223" y="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0C36331-8834-4AA2-7F36-CC35EB83CB0B}"/>
              </a:ext>
            </a:extLst>
          </p:cNvPr>
          <p:cNvSpPr/>
          <p:nvPr/>
        </p:nvSpPr>
        <p:spPr>
          <a:xfrm>
            <a:off x="3746139" y="8885076"/>
            <a:ext cx="713898" cy="154156"/>
          </a:xfrm>
          <a:custGeom>
            <a:avLst/>
            <a:gdLst>
              <a:gd name="connsiteX0" fmla="*/ 3536 w 713898"/>
              <a:gd name="connsiteY0" fmla="*/ 46199 h 154156"/>
              <a:gd name="connsiteX1" fmla="*/ 130536 w 713898"/>
              <a:gd name="connsiteY1" fmla="*/ 87474 h 154156"/>
              <a:gd name="connsiteX2" fmla="*/ 400411 w 713898"/>
              <a:gd name="connsiteY2" fmla="*/ 14449 h 154156"/>
              <a:gd name="connsiteX3" fmla="*/ 244836 w 713898"/>
              <a:gd name="connsiteY3" fmla="*/ 74774 h 154156"/>
              <a:gd name="connsiteX4" fmla="*/ 549636 w 713898"/>
              <a:gd name="connsiteY4" fmla="*/ 4924 h 154156"/>
              <a:gd name="connsiteX5" fmla="*/ 435336 w 713898"/>
              <a:gd name="connsiteY5" fmla="*/ 17624 h 154156"/>
              <a:gd name="connsiteX6" fmla="*/ 708386 w 713898"/>
              <a:gd name="connsiteY6" fmla="*/ 1749 h 154156"/>
              <a:gd name="connsiteX7" fmla="*/ 584561 w 713898"/>
              <a:gd name="connsiteY7" fmla="*/ 17624 h 154156"/>
              <a:gd name="connsiteX8" fmla="*/ 190861 w 713898"/>
              <a:gd name="connsiteY8" fmla="*/ 154149 h 154156"/>
              <a:gd name="connsiteX9" fmla="*/ 555986 w 713898"/>
              <a:gd name="connsiteY9" fmla="*/ 23974 h 154156"/>
              <a:gd name="connsiteX10" fmla="*/ 435336 w 713898"/>
              <a:gd name="connsiteY10" fmla="*/ 49374 h 154156"/>
              <a:gd name="connsiteX11" fmla="*/ 222611 w 713898"/>
              <a:gd name="connsiteY11" fmla="*/ 62074 h 154156"/>
              <a:gd name="connsiteX12" fmla="*/ 57511 w 713898"/>
              <a:gd name="connsiteY12" fmla="*/ 33499 h 154156"/>
              <a:gd name="connsiteX13" fmla="*/ 194036 w 713898"/>
              <a:gd name="connsiteY13" fmla="*/ 58899 h 154156"/>
              <a:gd name="connsiteX14" fmla="*/ 260711 w 713898"/>
              <a:gd name="connsiteY14" fmla="*/ 77949 h 154156"/>
              <a:gd name="connsiteX15" fmla="*/ 3536 w 713898"/>
              <a:gd name="connsiteY15" fmla="*/ 46199 h 15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3898" h="154156">
                <a:moveTo>
                  <a:pt x="3536" y="46199"/>
                </a:moveTo>
                <a:cubicBezTo>
                  <a:pt x="-18160" y="47786"/>
                  <a:pt x="64390" y="92766"/>
                  <a:pt x="130536" y="87474"/>
                </a:cubicBezTo>
                <a:cubicBezTo>
                  <a:pt x="196682" y="82182"/>
                  <a:pt x="381361" y="16566"/>
                  <a:pt x="400411" y="14449"/>
                </a:cubicBezTo>
                <a:cubicBezTo>
                  <a:pt x="419461" y="12332"/>
                  <a:pt x="219965" y="76362"/>
                  <a:pt x="244836" y="74774"/>
                </a:cubicBezTo>
                <a:cubicBezTo>
                  <a:pt x="269707" y="73187"/>
                  <a:pt x="517886" y="14449"/>
                  <a:pt x="549636" y="4924"/>
                </a:cubicBezTo>
                <a:cubicBezTo>
                  <a:pt x="581386" y="-4601"/>
                  <a:pt x="408878" y="18153"/>
                  <a:pt x="435336" y="17624"/>
                </a:cubicBezTo>
                <a:cubicBezTo>
                  <a:pt x="461794" y="17095"/>
                  <a:pt x="683515" y="1749"/>
                  <a:pt x="708386" y="1749"/>
                </a:cubicBezTo>
                <a:cubicBezTo>
                  <a:pt x="733257" y="1749"/>
                  <a:pt x="670815" y="-7776"/>
                  <a:pt x="584561" y="17624"/>
                </a:cubicBezTo>
                <a:cubicBezTo>
                  <a:pt x="498307" y="43024"/>
                  <a:pt x="195623" y="153091"/>
                  <a:pt x="190861" y="154149"/>
                </a:cubicBezTo>
                <a:cubicBezTo>
                  <a:pt x="186099" y="155207"/>
                  <a:pt x="515240" y="41436"/>
                  <a:pt x="555986" y="23974"/>
                </a:cubicBezTo>
                <a:cubicBezTo>
                  <a:pt x="596732" y="6511"/>
                  <a:pt x="490898" y="43024"/>
                  <a:pt x="435336" y="49374"/>
                </a:cubicBezTo>
                <a:cubicBezTo>
                  <a:pt x="379774" y="55724"/>
                  <a:pt x="285582" y="64720"/>
                  <a:pt x="222611" y="62074"/>
                </a:cubicBezTo>
                <a:cubicBezTo>
                  <a:pt x="159640" y="59428"/>
                  <a:pt x="62274" y="34028"/>
                  <a:pt x="57511" y="33499"/>
                </a:cubicBezTo>
                <a:cubicBezTo>
                  <a:pt x="52749" y="32970"/>
                  <a:pt x="160169" y="51491"/>
                  <a:pt x="194036" y="58899"/>
                </a:cubicBezTo>
                <a:cubicBezTo>
                  <a:pt x="227903" y="66307"/>
                  <a:pt x="290874" y="74245"/>
                  <a:pt x="260711" y="77949"/>
                </a:cubicBezTo>
                <a:cubicBezTo>
                  <a:pt x="230549" y="81653"/>
                  <a:pt x="25232" y="44612"/>
                  <a:pt x="3536" y="4619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60DCE97F-3834-DA58-DC23-69080DE6B115}"/>
              </a:ext>
            </a:extLst>
          </p:cNvPr>
          <p:cNvSpPr/>
          <p:nvPr/>
        </p:nvSpPr>
        <p:spPr>
          <a:xfrm>
            <a:off x="3775757" y="8970955"/>
            <a:ext cx="770888" cy="82632"/>
          </a:xfrm>
          <a:custGeom>
            <a:avLst/>
            <a:gdLst>
              <a:gd name="connsiteX0" fmla="*/ 2493 w 770888"/>
              <a:gd name="connsiteY0" fmla="*/ 80970 h 82632"/>
              <a:gd name="connsiteX1" fmla="*/ 345393 w 770888"/>
              <a:gd name="connsiteY1" fmla="*/ 52395 h 82632"/>
              <a:gd name="connsiteX2" fmla="*/ 212043 w 770888"/>
              <a:gd name="connsiteY2" fmla="*/ 46045 h 82632"/>
              <a:gd name="connsiteX3" fmla="*/ 608918 w 770888"/>
              <a:gd name="connsiteY3" fmla="*/ 26995 h 82632"/>
              <a:gd name="connsiteX4" fmla="*/ 459693 w 770888"/>
              <a:gd name="connsiteY4" fmla="*/ 46045 h 82632"/>
              <a:gd name="connsiteX5" fmla="*/ 761318 w 770888"/>
              <a:gd name="connsiteY5" fmla="*/ 14295 h 82632"/>
              <a:gd name="connsiteX6" fmla="*/ 685118 w 770888"/>
              <a:gd name="connsiteY6" fmla="*/ 14295 h 82632"/>
              <a:gd name="connsiteX7" fmla="*/ 577168 w 770888"/>
              <a:gd name="connsiteY7" fmla="*/ 1595 h 82632"/>
              <a:gd name="connsiteX8" fmla="*/ 405718 w 770888"/>
              <a:gd name="connsiteY8" fmla="*/ 55570 h 82632"/>
              <a:gd name="connsiteX9" fmla="*/ 554943 w 770888"/>
              <a:gd name="connsiteY9" fmla="*/ 74620 h 82632"/>
              <a:gd name="connsiteX10" fmla="*/ 2493 w 770888"/>
              <a:gd name="connsiteY10" fmla="*/ 80970 h 82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0888" h="82632">
                <a:moveTo>
                  <a:pt x="2493" y="80970"/>
                </a:moveTo>
                <a:cubicBezTo>
                  <a:pt x="-32432" y="77266"/>
                  <a:pt x="310468" y="58216"/>
                  <a:pt x="345393" y="52395"/>
                </a:cubicBezTo>
                <a:cubicBezTo>
                  <a:pt x="380318" y="46574"/>
                  <a:pt x="168122" y="50278"/>
                  <a:pt x="212043" y="46045"/>
                </a:cubicBezTo>
                <a:cubicBezTo>
                  <a:pt x="255964" y="41812"/>
                  <a:pt x="567643" y="26995"/>
                  <a:pt x="608918" y="26995"/>
                </a:cubicBezTo>
                <a:cubicBezTo>
                  <a:pt x="650193" y="26995"/>
                  <a:pt x="434293" y="48162"/>
                  <a:pt x="459693" y="46045"/>
                </a:cubicBezTo>
                <a:cubicBezTo>
                  <a:pt x="485093" y="43928"/>
                  <a:pt x="723747" y="19587"/>
                  <a:pt x="761318" y="14295"/>
                </a:cubicBezTo>
                <a:cubicBezTo>
                  <a:pt x="798889" y="9003"/>
                  <a:pt x="715810" y="16412"/>
                  <a:pt x="685118" y="14295"/>
                </a:cubicBezTo>
                <a:cubicBezTo>
                  <a:pt x="654426" y="12178"/>
                  <a:pt x="623735" y="-5284"/>
                  <a:pt x="577168" y="1595"/>
                </a:cubicBezTo>
                <a:cubicBezTo>
                  <a:pt x="530601" y="8474"/>
                  <a:pt x="409422" y="43399"/>
                  <a:pt x="405718" y="55570"/>
                </a:cubicBezTo>
                <a:cubicBezTo>
                  <a:pt x="402014" y="67741"/>
                  <a:pt x="629026" y="67212"/>
                  <a:pt x="554943" y="74620"/>
                </a:cubicBezTo>
                <a:cubicBezTo>
                  <a:pt x="480860" y="82028"/>
                  <a:pt x="37418" y="84674"/>
                  <a:pt x="2493" y="809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1B25D092-634D-6E3D-E526-FA8ED9E001CD}"/>
              </a:ext>
            </a:extLst>
          </p:cNvPr>
          <p:cNvSpPr/>
          <p:nvPr/>
        </p:nvSpPr>
        <p:spPr>
          <a:xfrm>
            <a:off x="3808909" y="8997276"/>
            <a:ext cx="256038" cy="307682"/>
          </a:xfrm>
          <a:custGeom>
            <a:avLst/>
            <a:gdLst>
              <a:gd name="connsiteX0" fmla="*/ 147141 w 256038"/>
              <a:gd name="connsiteY0" fmla="*/ 674 h 307682"/>
              <a:gd name="connsiteX1" fmla="*/ 42366 w 256038"/>
              <a:gd name="connsiteY1" fmla="*/ 108624 h 307682"/>
              <a:gd name="connsiteX2" fmla="*/ 74116 w 256038"/>
              <a:gd name="connsiteY2" fmla="*/ 140374 h 307682"/>
              <a:gd name="connsiteX3" fmla="*/ 1091 w 256038"/>
              <a:gd name="connsiteY3" fmla="*/ 165774 h 307682"/>
              <a:gd name="connsiteX4" fmla="*/ 140791 w 256038"/>
              <a:gd name="connsiteY4" fmla="*/ 286424 h 307682"/>
              <a:gd name="connsiteX5" fmla="*/ 26491 w 256038"/>
              <a:gd name="connsiteY5" fmla="*/ 251499 h 307682"/>
              <a:gd name="connsiteX6" fmla="*/ 248741 w 256038"/>
              <a:gd name="connsiteY6" fmla="*/ 305474 h 307682"/>
              <a:gd name="connsiteX7" fmla="*/ 194766 w 256038"/>
              <a:gd name="connsiteY7" fmla="*/ 292774 h 307682"/>
              <a:gd name="connsiteX8" fmla="*/ 118566 w 256038"/>
              <a:gd name="connsiteY8" fmla="*/ 251499 h 307682"/>
              <a:gd name="connsiteX9" fmla="*/ 61416 w 256038"/>
              <a:gd name="connsiteY9" fmla="*/ 207049 h 307682"/>
              <a:gd name="connsiteX10" fmla="*/ 67766 w 256038"/>
              <a:gd name="connsiteY10" fmla="*/ 153074 h 307682"/>
              <a:gd name="connsiteX11" fmla="*/ 10616 w 256038"/>
              <a:gd name="connsiteY11" fmla="*/ 165774 h 307682"/>
              <a:gd name="connsiteX12" fmla="*/ 147141 w 256038"/>
              <a:gd name="connsiteY12" fmla="*/ 674 h 30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6038" h="307682">
                <a:moveTo>
                  <a:pt x="147141" y="674"/>
                </a:moveTo>
                <a:cubicBezTo>
                  <a:pt x="152433" y="-8851"/>
                  <a:pt x="54537" y="85341"/>
                  <a:pt x="42366" y="108624"/>
                </a:cubicBezTo>
                <a:cubicBezTo>
                  <a:pt x="30195" y="131907"/>
                  <a:pt x="80995" y="130849"/>
                  <a:pt x="74116" y="140374"/>
                </a:cubicBezTo>
                <a:cubicBezTo>
                  <a:pt x="67237" y="149899"/>
                  <a:pt x="-10021" y="141432"/>
                  <a:pt x="1091" y="165774"/>
                </a:cubicBezTo>
                <a:cubicBezTo>
                  <a:pt x="12203" y="190116"/>
                  <a:pt x="136558" y="272137"/>
                  <a:pt x="140791" y="286424"/>
                </a:cubicBezTo>
                <a:cubicBezTo>
                  <a:pt x="145024" y="300711"/>
                  <a:pt x="8499" y="248324"/>
                  <a:pt x="26491" y="251499"/>
                </a:cubicBezTo>
                <a:cubicBezTo>
                  <a:pt x="44483" y="254674"/>
                  <a:pt x="220695" y="298595"/>
                  <a:pt x="248741" y="305474"/>
                </a:cubicBezTo>
                <a:cubicBezTo>
                  <a:pt x="276787" y="312353"/>
                  <a:pt x="216462" y="301770"/>
                  <a:pt x="194766" y="292774"/>
                </a:cubicBezTo>
                <a:cubicBezTo>
                  <a:pt x="173070" y="283778"/>
                  <a:pt x="140791" y="265787"/>
                  <a:pt x="118566" y="251499"/>
                </a:cubicBezTo>
                <a:cubicBezTo>
                  <a:pt x="96341" y="237211"/>
                  <a:pt x="69883" y="223453"/>
                  <a:pt x="61416" y="207049"/>
                </a:cubicBezTo>
                <a:cubicBezTo>
                  <a:pt x="52949" y="190645"/>
                  <a:pt x="76233" y="159953"/>
                  <a:pt x="67766" y="153074"/>
                </a:cubicBezTo>
                <a:cubicBezTo>
                  <a:pt x="59299" y="146195"/>
                  <a:pt x="1091" y="186941"/>
                  <a:pt x="10616" y="165774"/>
                </a:cubicBezTo>
                <a:cubicBezTo>
                  <a:pt x="20141" y="144607"/>
                  <a:pt x="141849" y="10199"/>
                  <a:pt x="147141" y="6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0DF7ABCC-571B-3D0C-BA9F-699691CF5664}"/>
              </a:ext>
            </a:extLst>
          </p:cNvPr>
          <p:cNvSpPr/>
          <p:nvPr/>
        </p:nvSpPr>
        <p:spPr>
          <a:xfrm>
            <a:off x="4257675" y="8951497"/>
            <a:ext cx="531687" cy="109953"/>
          </a:xfrm>
          <a:custGeom>
            <a:avLst/>
            <a:gdLst>
              <a:gd name="connsiteX0" fmla="*/ 0 w 531687"/>
              <a:gd name="connsiteY0" fmla="*/ 109953 h 109953"/>
              <a:gd name="connsiteX1" fmla="*/ 517525 w 531687"/>
              <a:gd name="connsiteY1" fmla="*/ 14703 h 109953"/>
              <a:gd name="connsiteX2" fmla="*/ 381000 w 531687"/>
              <a:gd name="connsiteY2" fmla="*/ 2003 h 109953"/>
              <a:gd name="connsiteX3" fmla="*/ 330200 w 531687"/>
              <a:gd name="connsiteY3" fmla="*/ 2003 h 109953"/>
              <a:gd name="connsiteX4" fmla="*/ 419100 w 531687"/>
              <a:gd name="connsiteY4" fmla="*/ 21053 h 109953"/>
              <a:gd name="connsiteX5" fmla="*/ 276225 w 531687"/>
              <a:gd name="connsiteY5" fmla="*/ 55978 h 109953"/>
              <a:gd name="connsiteX6" fmla="*/ 0 w 531687"/>
              <a:gd name="connsiteY6" fmla="*/ 109953 h 10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1687" h="109953">
                <a:moveTo>
                  <a:pt x="0" y="109953"/>
                </a:moveTo>
                <a:cubicBezTo>
                  <a:pt x="40217" y="103074"/>
                  <a:pt x="454025" y="32695"/>
                  <a:pt x="517525" y="14703"/>
                </a:cubicBezTo>
                <a:cubicBezTo>
                  <a:pt x="581025" y="-3289"/>
                  <a:pt x="412221" y="4120"/>
                  <a:pt x="381000" y="2003"/>
                </a:cubicBezTo>
                <a:cubicBezTo>
                  <a:pt x="349779" y="-114"/>
                  <a:pt x="323850" y="-1172"/>
                  <a:pt x="330200" y="2003"/>
                </a:cubicBezTo>
                <a:cubicBezTo>
                  <a:pt x="336550" y="5178"/>
                  <a:pt x="428096" y="12057"/>
                  <a:pt x="419100" y="21053"/>
                </a:cubicBezTo>
                <a:cubicBezTo>
                  <a:pt x="410104" y="30049"/>
                  <a:pt x="338667" y="43278"/>
                  <a:pt x="276225" y="55978"/>
                </a:cubicBezTo>
                <a:lnTo>
                  <a:pt x="0" y="10995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B68C8151-364E-8B4C-E696-9BDA66472A9B}"/>
              </a:ext>
            </a:extLst>
          </p:cNvPr>
          <p:cNvSpPr/>
          <p:nvPr/>
        </p:nvSpPr>
        <p:spPr>
          <a:xfrm>
            <a:off x="3963834" y="9022084"/>
            <a:ext cx="706408" cy="81316"/>
          </a:xfrm>
          <a:custGeom>
            <a:avLst/>
            <a:gdLst>
              <a:gd name="connsiteX0" fmla="*/ 11266 w 706408"/>
              <a:gd name="connsiteY0" fmla="*/ 77466 h 81316"/>
              <a:gd name="connsiteX1" fmla="*/ 693891 w 706408"/>
              <a:gd name="connsiteY1" fmla="*/ 1266 h 81316"/>
              <a:gd name="connsiteX2" fmla="*/ 433541 w 706408"/>
              <a:gd name="connsiteY2" fmla="*/ 33016 h 81316"/>
              <a:gd name="connsiteX3" fmla="*/ 182716 w 706408"/>
              <a:gd name="connsiteY3" fmla="*/ 74291 h 81316"/>
              <a:gd name="connsiteX4" fmla="*/ 262091 w 706408"/>
              <a:gd name="connsiteY4" fmla="*/ 71116 h 81316"/>
              <a:gd name="connsiteX5" fmla="*/ 11266 w 706408"/>
              <a:gd name="connsiteY5" fmla="*/ 77466 h 81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408" h="81316">
                <a:moveTo>
                  <a:pt x="11266" y="77466"/>
                </a:moveTo>
                <a:cubicBezTo>
                  <a:pt x="83233" y="65824"/>
                  <a:pt x="623512" y="8674"/>
                  <a:pt x="693891" y="1266"/>
                </a:cubicBezTo>
                <a:cubicBezTo>
                  <a:pt x="764270" y="-6142"/>
                  <a:pt x="518737" y="20845"/>
                  <a:pt x="433541" y="33016"/>
                </a:cubicBezTo>
                <a:cubicBezTo>
                  <a:pt x="348345" y="45187"/>
                  <a:pt x="211291" y="67941"/>
                  <a:pt x="182716" y="74291"/>
                </a:cubicBezTo>
                <a:cubicBezTo>
                  <a:pt x="154141" y="80641"/>
                  <a:pt x="289608" y="71645"/>
                  <a:pt x="262091" y="71116"/>
                </a:cubicBezTo>
                <a:cubicBezTo>
                  <a:pt x="234574" y="70587"/>
                  <a:pt x="-60701" y="89108"/>
                  <a:pt x="11266" y="774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603DA1FB-0529-E7C6-5317-C99D9D5014B9}"/>
              </a:ext>
            </a:extLst>
          </p:cNvPr>
          <p:cNvSpPr/>
          <p:nvPr/>
        </p:nvSpPr>
        <p:spPr>
          <a:xfrm>
            <a:off x="3905086" y="9098773"/>
            <a:ext cx="776969" cy="39234"/>
          </a:xfrm>
          <a:custGeom>
            <a:avLst/>
            <a:gdLst>
              <a:gd name="connsiteX0" fmla="*/ 164 w 776969"/>
              <a:gd name="connsiteY0" fmla="*/ 26177 h 39234"/>
              <a:gd name="connsiteX1" fmla="*/ 504989 w 776969"/>
              <a:gd name="connsiteY1" fmla="*/ 38877 h 39234"/>
              <a:gd name="connsiteX2" fmla="*/ 479589 w 776969"/>
              <a:gd name="connsiteY2" fmla="*/ 32527 h 39234"/>
              <a:gd name="connsiteX3" fmla="*/ 771689 w 776969"/>
              <a:gd name="connsiteY3" fmla="*/ 777 h 39234"/>
              <a:gd name="connsiteX4" fmla="*/ 641514 w 776969"/>
              <a:gd name="connsiteY4" fmla="*/ 10302 h 39234"/>
              <a:gd name="connsiteX5" fmla="*/ 317664 w 776969"/>
              <a:gd name="connsiteY5" fmla="*/ 16652 h 39234"/>
              <a:gd name="connsiteX6" fmla="*/ 447839 w 776969"/>
              <a:gd name="connsiteY6" fmla="*/ 26177 h 39234"/>
              <a:gd name="connsiteX7" fmla="*/ 164 w 776969"/>
              <a:gd name="connsiteY7" fmla="*/ 26177 h 39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969" h="39234">
                <a:moveTo>
                  <a:pt x="164" y="26177"/>
                </a:moveTo>
                <a:cubicBezTo>
                  <a:pt x="9689" y="28294"/>
                  <a:pt x="425085" y="37819"/>
                  <a:pt x="504989" y="38877"/>
                </a:cubicBezTo>
                <a:cubicBezTo>
                  <a:pt x="584893" y="39935"/>
                  <a:pt x="435139" y="38877"/>
                  <a:pt x="479589" y="32527"/>
                </a:cubicBezTo>
                <a:cubicBezTo>
                  <a:pt x="524039" y="26177"/>
                  <a:pt x="744702" y="4481"/>
                  <a:pt x="771689" y="777"/>
                </a:cubicBezTo>
                <a:cubicBezTo>
                  <a:pt x="798676" y="-2927"/>
                  <a:pt x="717185" y="7656"/>
                  <a:pt x="641514" y="10302"/>
                </a:cubicBezTo>
                <a:cubicBezTo>
                  <a:pt x="565843" y="12948"/>
                  <a:pt x="349943" y="14006"/>
                  <a:pt x="317664" y="16652"/>
                </a:cubicBezTo>
                <a:cubicBezTo>
                  <a:pt x="285385" y="19298"/>
                  <a:pt x="498639" y="24060"/>
                  <a:pt x="447839" y="26177"/>
                </a:cubicBezTo>
                <a:cubicBezTo>
                  <a:pt x="397039" y="28294"/>
                  <a:pt x="-9361" y="24060"/>
                  <a:pt x="164" y="261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456937AE-8334-66B6-23A5-2EF9D41B09B1}"/>
              </a:ext>
            </a:extLst>
          </p:cNvPr>
          <p:cNvSpPr/>
          <p:nvPr/>
        </p:nvSpPr>
        <p:spPr>
          <a:xfrm>
            <a:off x="3853899" y="9175599"/>
            <a:ext cx="958151" cy="194165"/>
          </a:xfrm>
          <a:custGeom>
            <a:avLst/>
            <a:gdLst>
              <a:gd name="connsiteX0" fmla="*/ 551 w 958151"/>
              <a:gd name="connsiteY0" fmla="*/ 193826 h 194165"/>
              <a:gd name="connsiteX1" fmla="*/ 267251 w 958151"/>
              <a:gd name="connsiteY1" fmla="*/ 54126 h 194165"/>
              <a:gd name="connsiteX2" fmla="*/ 283126 w 958151"/>
              <a:gd name="connsiteY2" fmla="*/ 85876 h 194165"/>
              <a:gd name="connsiteX3" fmla="*/ 410126 w 958151"/>
              <a:gd name="connsiteY3" fmla="*/ 95401 h 194165"/>
              <a:gd name="connsiteX4" fmla="*/ 337101 w 958151"/>
              <a:gd name="connsiteY4" fmla="*/ 114451 h 194165"/>
              <a:gd name="connsiteX5" fmla="*/ 641901 w 958151"/>
              <a:gd name="connsiteY5" fmla="*/ 76351 h 194165"/>
              <a:gd name="connsiteX6" fmla="*/ 918126 w 958151"/>
              <a:gd name="connsiteY6" fmla="*/ 22376 h 194165"/>
              <a:gd name="connsiteX7" fmla="*/ 940351 w 958151"/>
              <a:gd name="connsiteY7" fmla="*/ 151 h 194165"/>
              <a:gd name="connsiteX8" fmla="*/ 762551 w 958151"/>
              <a:gd name="connsiteY8" fmla="*/ 31901 h 194165"/>
              <a:gd name="connsiteX9" fmla="*/ 464101 w 958151"/>
              <a:gd name="connsiteY9" fmla="*/ 92226 h 194165"/>
              <a:gd name="connsiteX10" fmla="*/ 476801 w 958151"/>
              <a:gd name="connsiteY10" fmla="*/ 85876 h 194165"/>
              <a:gd name="connsiteX11" fmla="*/ 184701 w 958151"/>
              <a:gd name="connsiteY11" fmla="*/ 73176 h 194165"/>
              <a:gd name="connsiteX12" fmla="*/ 197401 w 958151"/>
              <a:gd name="connsiteY12" fmla="*/ 92226 h 194165"/>
              <a:gd name="connsiteX13" fmla="*/ 551 w 958151"/>
              <a:gd name="connsiteY13" fmla="*/ 193826 h 194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58151" h="194165">
                <a:moveTo>
                  <a:pt x="551" y="193826"/>
                </a:moveTo>
                <a:cubicBezTo>
                  <a:pt x="12193" y="187476"/>
                  <a:pt x="220155" y="72118"/>
                  <a:pt x="267251" y="54126"/>
                </a:cubicBezTo>
                <a:cubicBezTo>
                  <a:pt x="314347" y="36134"/>
                  <a:pt x="259314" y="78997"/>
                  <a:pt x="283126" y="85876"/>
                </a:cubicBezTo>
                <a:cubicBezTo>
                  <a:pt x="306938" y="92755"/>
                  <a:pt x="401130" y="90639"/>
                  <a:pt x="410126" y="95401"/>
                </a:cubicBezTo>
                <a:cubicBezTo>
                  <a:pt x="419122" y="100163"/>
                  <a:pt x="298472" y="117626"/>
                  <a:pt x="337101" y="114451"/>
                </a:cubicBezTo>
                <a:cubicBezTo>
                  <a:pt x="375730" y="111276"/>
                  <a:pt x="545064" y="91697"/>
                  <a:pt x="641901" y="76351"/>
                </a:cubicBezTo>
                <a:cubicBezTo>
                  <a:pt x="738738" y="61005"/>
                  <a:pt x="868384" y="35076"/>
                  <a:pt x="918126" y="22376"/>
                </a:cubicBezTo>
                <a:cubicBezTo>
                  <a:pt x="967868" y="9676"/>
                  <a:pt x="966280" y="-1437"/>
                  <a:pt x="940351" y="151"/>
                </a:cubicBezTo>
                <a:cubicBezTo>
                  <a:pt x="914422" y="1738"/>
                  <a:pt x="762551" y="31901"/>
                  <a:pt x="762551" y="31901"/>
                </a:cubicBezTo>
                <a:lnTo>
                  <a:pt x="464101" y="92226"/>
                </a:lnTo>
                <a:cubicBezTo>
                  <a:pt x="416476" y="101222"/>
                  <a:pt x="523368" y="89051"/>
                  <a:pt x="476801" y="85876"/>
                </a:cubicBezTo>
                <a:cubicBezTo>
                  <a:pt x="430234" y="82701"/>
                  <a:pt x="231268" y="72118"/>
                  <a:pt x="184701" y="73176"/>
                </a:cubicBezTo>
                <a:cubicBezTo>
                  <a:pt x="138134" y="74234"/>
                  <a:pt x="229680" y="68943"/>
                  <a:pt x="197401" y="92226"/>
                </a:cubicBezTo>
                <a:cubicBezTo>
                  <a:pt x="165122" y="115509"/>
                  <a:pt x="-11091" y="200176"/>
                  <a:pt x="551" y="1938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8BAAD497-988C-D139-7B60-DEBE9A85CA47}"/>
              </a:ext>
            </a:extLst>
          </p:cNvPr>
          <p:cNvSpPr/>
          <p:nvPr/>
        </p:nvSpPr>
        <p:spPr>
          <a:xfrm>
            <a:off x="3921193" y="9172457"/>
            <a:ext cx="630563" cy="47878"/>
          </a:xfrm>
          <a:custGeom>
            <a:avLst/>
            <a:gdLst>
              <a:gd name="connsiteX0" fmla="*/ 3107 w 630563"/>
              <a:gd name="connsiteY0" fmla="*/ 118 h 47878"/>
              <a:gd name="connsiteX1" fmla="*/ 606357 w 630563"/>
              <a:gd name="connsiteY1" fmla="*/ 15993 h 47878"/>
              <a:gd name="connsiteX2" fmla="*/ 520632 w 630563"/>
              <a:gd name="connsiteY2" fmla="*/ 15993 h 47878"/>
              <a:gd name="connsiteX3" fmla="*/ 380932 w 630563"/>
              <a:gd name="connsiteY3" fmla="*/ 15993 h 47878"/>
              <a:gd name="connsiteX4" fmla="*/ 469832 w 630563"/>
              <a:gd name="connsiteY4" fmla="*/ 47743 h 47878"/>
              <a:gd name="connsiteX5" fmla="*/ 374582 w 630563"/>
              <a:gd name="connsiteY5" fmla="*/ 25518 h 47878"/>
              <a:gd name="connsiteX6" fmla="*/ 3107 w 630563"/>
              <a:gd name="connsiteY6" fmla="*/ 118 h 4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563" h="47878">
                <a:moveTo>
                  <a:pt x="3107" y="118"/>
                </a:moveTo>
                <a:cubicBezTo>
                  <a:pt x="41736" y="-1469"/>
                  <a:pt x="520103" y="13347"/>
                  <a:pt x="606357" y="15993"/>
                </a:cubicBezTo>
                <a:cubicBezTo>
                  <a:pt x="692611" y="18639"/>
                  <a:pt x="520632" y="15993"/>
                  <a:pt x="520632" y="15993"/>
                </a:cubicBezTo>
                <a:cubicBezTo>
                  <a:pt x="483061" y="15993"/>
                  <a:pt x="389399" y="10701"/>
                  <a:pt x="380932" y="15993"/>
                </a:cubicBezTo>
                <a:cubicBezTo>
                  <a:pt x="372465" y="21285"/>
                  <a:pt x="470890" y="46155"/>
                  <a:pt x="469832" y="47743"/>
                </a:cubicBezTo>
                <a:cubicBezTo>
                  <a:pt x="468774" y="49331"/>
                  <a:pt x="451840" y="36630"/>
                  <a:pt x="374582" y="25518"/>
                </a:cubicBezTo>
                <a:cubicBezTo>
                  <a:pt x="297324" y="14406"/>
                  <a:pt x="-35522" y="1705"/>
                  <a:pt x="3107" y="1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36E5A034-B352-E3D4-0B67-5258050C6943}"/>
              </a:ext>
            </a:extLst>
          </p:cNvPr>
          <p:cNvSpPr/>
          <p:nvPr/>
        </p:nvSpPr>
        <p:spPr>
          <a:xfrm>
            <a:off x="4724363" y="8902564"/>
            <a:ext cx="223649" cy="65496"/>
          </a:xfrm>
          <a:custGeom>
            <a:avLst/>
            <a:gdLst>
              <a:gd name="connsiteX0" fmla="*/ 37 w 223649"/>
              <a:gd name="connsiteY0" fmla="*/ 136 h 65496"/>
              <a:gd name="connsiteX1" fmla="*/ 222287 w 223649"/>
              <a:gd name="connsiteY1" fmla="*/ 44586 h 65496"/>
              <a:gd name="connsiteX2" fmla="*/ 98462 w 223649"/>
              <a:gd name="connsiteY2" fmla="*/ 63636 h 65496"/>
              <a:gd name="connsiteX3" fmla="*/ 203237 w 223649"/>
              <a:gd name="connsiteY3" fmla="*/ 60461 h 65496"/>
              <a:gd name="connsiteX4" fmla="*/ 37 w 223649"/>
              <a:gd name="connsiteY4" fmla="*/ 136 h 6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649" h="65496">
                <a:moveTo>
                  <a:pt x="37" y="136"/>
                </a:moveTo>
                <a:cubicBezTo>
                  <a:pt x="3212" y="-2510"/>
                  <a:pt x="205883" y="34003"/>
                  <a:pt x="222287" y="44586"/>
                </a:cubicBezTo>
                <a:cubicBezTo>
                  <a:pt x="238691" y="55169"/>
                  <a:pt x="101637" y="60990"/>
                  <a:pt x="98462" y="63636"/>
                </a:cubicBezTo>
                <a:cubicBezTo>
                  <a:pt x="95287" y="66282"/>
                  <a:pt x="212762" y="66811"/>
                  <a:pt x="203237" y="60461"/>
                </a:cubicBezTo>
                <a:cubicBezTo>
                  <a:pt x="193712" y="54111"/>
                  <a:pt x="-3138" y="2782"/>
                  <a:pt x="37" y="1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7EDD3E27-EB0A-0D8C-E98D-FB7D39A9216D}"/>
              </a:ext>
            </a:extLst>
          </p:cNvPr>
          <p:cNvSpPr/>
          <p:nvPr/>
        </p:nvSpPr>
        <p:spPr>
          <a:xfrm>
            <a:off x="4721208" y="8940820"/>
            <a:ext cx="261385" cy="270575"/>
          </a:xfrm>
          <a:custGeom>
            <a:avLst/>
            <a:gdLst>
              <a:gd name="connsiteX0" fmla="*/ 241317 w 261385"/>
              <a:gd name="connsiteY0" fmla="*/ 3155 h 270575"/>
              <a:gd name="connsiteX1" fmla="*/ 238142 w 261385"/>
              <a:gd name="connsiteY1" fmla="*/ 79355 h 270575"/>
              <a:gd name="connsiteX2" fmla="*/ 244492 w 261385"/>
              <a:gd name="connsiteY2" fmla="*/ 139680 h 270575"/>
              <a:gd name="connsiteX3" fmla="*/ 225442 w 261385"/>
              <a:gd name="connsiteY3" fmla="*/ 168255 h 270575"/>
              <a:gd name="connsiteX4" fmla="*/ 17 w 261385"/>
              <a:gd name="connsiteY4" fmla="*/ 269855 h 270575"/>
              <a:gd name="connsiteX5" fmla="*/ 238142 w 261385"/>
              <a:gd name="connsiteY5" fmla="*/ 212705 h 270575"/>
              <a:gd name="connsiteX6" fmla="*/ 247667 w 261385"/>
              <a:gd name="connsiteY6" fmla="*/ 193655 h 270575"/>
              <a:gd name="connsiteX7" fmla="*/ 241317 w 261385"/>
              <a:gd name="connsiteY7" fmla="*/ 3155 h 27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385" h="270575">
                <a:moveTo>
                  <a:pt x="241317" y="3155"/>
                </a:moveTo>
                <a:cubicBezTo>
                  <a:pt x="239730" y="-15895"/>
                  <a:pt x="237613" y="56601"/>
                  <a:pt x="238142" y="79355"/>
                </a:cubicBezTo>
                <a:cubicBezTo>
                  <a:pt x="238671" y="102109"/>
                  <a:pt x="246609" y="124863"/>
                  <a:pt x="244492" y="139680"/>
                </a:cubicBezTo>
                <a:cubicBezTo>
                  <a:pt x="242375" y="154497"/>
                  <a:pt x="266188" y="146559"/>
                  <a:pt x="225442" y="168255"/>
                </a:cubicBezTo>
                <a:cubicBezTo>
                  <a:pt x="184696" y="189951"/>
                  <a:pt x="-2100" y="262447"/>
                  <a:pt x="17" y="269855"/>
                </a:cubicBezTo>
                <a:cubicBezTo>
                  <a:pt x="2134" y="277263"/>
                  <a:pt x="196867" y="225405"/>
                  <a:pt x="238142" y="212705"/>
                </a:cubicBezTo>
                <a:cubicBezTo>
                  <a:pt x="279417" y="200005"/>
                  <a:pt x="254546" y="225934"/>
                  <a:pt x="247667" y="193655"/>
                </a:cubicBezTo>
                <a:cubicBezTo>
                  <a:pt x="240788" y="161376"/>
                  <a:pt x="242904" y="22205"/>
                  <a:pt x="241317" y="3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22FEEBF0-9936-0B11-5111-E1BA994C7DBE}"/>
              </a:ext>
            </a:extLst>
          </p:cNvPr>
          <p:cNvSpPr/>
          <p:nvPr/>
        </p:nvSpPr>
        <p:spPr>
          <a:xfrm>
            <a:off x="4549055" y="8991441"/>
            <a:ext cx="255234" cy="149398"/>
          </a:xfrm>
          <a:custGeom>
            <a:avLst/>
            <a:gdLst>
              <a:gd name="connsiteX0" fmla="*/ 210270 w 255234"/>
              <a:gd name="connsiteY0" fmla="*/ 159 h 149398"/>
              <a:gd name="connsiteX1" fmla="*/ 229320 w 255234"/>
              <a:gd name="connsiteY1" fmla="*/ 98584 h 149398"/>
              <a:gd name="connsiteX2" fmla="*/ 172170 w 255234"/>
              <a:gd name="connsiteY2" fmla="*/ 127159 h 149398"/>
              <a:gd name="connsiteX3" fmla="*/ 720 w 255234"/>
              <a:gd name="connsiteY3" fmla="*/ 149384 h 149398"/>
              <a:gd name="connsiteX4" fmla="*/ 245195 w 255234"/>
              <a:gd name="connsiteY4" fmla="*/ 123984 h 149398"/>
              <a:gd name="connsiteX5" fmla="*/ 210270 w 255234"/>
              <a:gd name="connsiteY5" fmla="*/ 159 h 149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5234" h="149398">
                <a:moveTo>
                  <a:pt x="210270" y="159"/>
                </a:moveTo>
                <a:cubicBezTo>
                  <a:pt x="207624" y="-4074"/>
                  <a:pt x="235670" y="77417"/>
                  <a:pt x="229320" y="98584"/>
                </a:cubicBezTo>
                <a:cubicBezTo>
                  <a:pt x="222970" y="119751"/>
                  <a:pt x="210270" y="118692"/>
                  <a:pt x="172170" y="127159"/>
                </a:cubicBezTo>
                <a:cubicBezTo>
                  <a:pt x="134070" y="135626"/>
                  <a:pt x="-11451" y="149913"/>
                  <a:pt x="720" y="149384"/>
                </a:cubicBezTo>
                <a:cubicBezTo>
                  <a:pt x="12891" y="148855"/>
                  <a:pt x="210270" y="147796"/>
                  <a:pt x="245195" y="123984"/>
                </a:cubicBezTo>
                <a:cubicBezTo>
                  <a:pt x="280120" y="100172"/>
                  <a:pt x="212916" y="4392"/>
                  <a:pt x="210270" y="159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18004620-1544-F391-BAB9-50E11EEC8806}"/>
              </a:ext>
            </a:extLst>
          </p:cNvPr>
          <p:cNvSpPr/>
          <p:nvPr/>
        </p:nvSpPr>
        <p:spPr>
          <a:xfrm>
            <a:off x="4819621" y="8985237"/>
            <a:ext cx="35517" cy="130349"/>
          </a:xfrm>
          <a:custGeom>
            <a:avLst/>
            <a:gdLst>
              <a:gd name="connsiteX0" fmla="*/ 29 w 35517"/>
              <a:gd name="connsiteY0" fmla="*/ 13 h 130349"/>
              <a:gd name="connsiteX1" fmla="*/ 28604 w 35517"/>
              <a:gd name="connsiteY1" fmla="*/ 76213 h 130349"/>
              <a:gd name="connsiteX2" fmla="*/ 9554 w 35517"/>
              <a:gd name="connsiteY2" fmla="*/ 130188 h 130349"/>
              <a:gd name="connsiteX3" fmla="*/ 28604 w 35517"/>
              <a:gd name="connsiteY3" fmla="*/ 92088 h 130349"/>
              <a:gd name="connsiteX4" fmla="*/ 34954 w 35517"/>
              <a:gd name="connsiteY4" fmla="*/ 69863 h 130349"/>
              <a:gd name="connsiteX5" fmla="*/ 29 w 35517"/>
              <a:gd name="connsiteY5" fmla="*/ 13 h 13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17" h="130349">
                <a:moveTo>
                  <a:pt x="29" y="13"/>
                </a:moveTo>
                <a:cubicBezTo>
                  <a:pt x="-1029" y="1071"/>
                  <a:pt x="27017" y="54517"/>
                  <a:pt x="28604" y="76213"/>
                </a:cubicBezTo>
                <a:cubicBezTo>
                  <a:pt x="30191" y="97909"/>
                  <a:pt x="9554" y="127542"/>
                  <a:pt x="9554" y="130188"/>
                </a:cubicBezTo>
                <a:cubicBezTo>
                  <a:pt x="9554" y="132834"/>
                  <a:pt x="24371" y="102142"/>
                  <a:pt x="28604" y="92088"/>
                </a:cubicBezTo>
                <a:cubicBezTo>
                  <a:pt x="32837" y="82034"/>
                  <a:pt x="37071" y="80975"/>
                  <a:pt x="34954" y="69863"/>
                </a:cubicBezTo>
                <a:cubicBezTo>
                  <a:pt x="32837" y="58751"/>
                  <a:pt x="1087" y="-1045"/>
                  <a:pt x="29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1087C886-ECA7-C232-EDE2-FC4DA99B2B18}"/>
              </a:ext>
            </a:extLst>
          </p:cNvPr>
          <p:cNvSpPr/>
          <p:nvPr/>
        </p:nvSpPr>
        <p:spPr>
          <a:xfrm>
            <a:off x="4606910" y="9238003"/>
            <a:ext cx="387101" cy="169523"/>
          </a:xfrm>
          <a:custGeom>
            <a:avLst/>
            <a:gdLst>
              <a:gd name="connsiteX0" fmla="*/ 15 w 387101"/>
              <a:gd name="connsiteY0" fmla="*/ 169522 h 169523"/>
              <a:gd name="connsiteX1" fmla="*/ 241315 w 387101"/>
              <a:gd name="connsiteY1" fmla="*/ 42522 h 169523"/>
              <a:gd name="connsiteX2" fmla="*/ 161940 w 387101"/>
              <a:gd name="connsiteY2" fmla="*/ 67922 h 169523"/>
              <a:gd name="connsiteX3" fmla="*/ 257190 w 387101"/>
              <a:gd name="connsiteY3" fmla="*/ 26647 h 169523"/>
              <a:gd name="connsiteX4" fmla="*/ 384190 w 387101"/>
              <a:gd name="connsiteY4" fmla="*/ 4422 h 169523"/>
              <a:gd name="connsiteX5" fmla="*/ 330215 w 387101"/>
              <a:gd name="connsiteY5" fmla="*/ 7597 h 169523"/>
              <a:gd name="connsiteX6" fmla="*/ 152415 w 387101"/>
              <a:gd name="connsiteY6" fmla="*/ 80622 h 169523"/>
              <a:gd name="connsiteX7" fmla="*/ 254015 w 387101"/>
              <a:gd name="connsiteY7" fmla="*/ 45697 h 169523"/>
              <a:gd name="connsiteX8" fmla="*/ 15 w 387101"/>
              <a:gd name="connsiteY8" fmla="*/ 169522 h 16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7101" h="169523">
                <a:moveTo>
                  <a:pt x="15" y="169522"/>
                </a:moveTo>
                <a:cubicBezTo>
                  <a:pt x="-2102" y="168993"/>
                  <a:pt x="214328" y="59455"/>
                  <a:pt x="241315" y="42522"/>
                </a:cubicBezTo>
                <a:cubicBezTo>
                  <a:pt x="268303" y="25589"/>
                  <a:pt x="159294" y="70568"/>
                  <a:pt x="161940" y="67922"/>
                </a:cubicBezTo>
                <a:cubicBezTo>
                  <a:pt x="164586" y="65276"/>
                  <a:pt x="220148" y="37230"/>
                  <a:pt x="257190" y="26647"/>
                </a:cubicBezTo>
                <a:cubicBezTo>
                  <a:pt x="294232" y="16064"/>
                  <a:pt x="372019" y="7597"/>
                  <a:pt x="384190" y="4422"/>
                </a:cubicBezTo>
                <a:cubicBezTo>
                  <a:pt x="396361" y="1247"/>
                  <a:pt x="368844" y="-5103"/>
                  <a:pt x="330215" y="7597"/>
                </a:cubicBezTo>
                <a:cubicBezTo>
                  <a:pt x="291586" y="20297"/>
                  <a:pt x="165115" y="74272"/>
                  <a:pt x="152415" y="80622"/>
                </a:cubicBezTo>
                <a:cubicBezTo>
                  <a:pt x="139715" y="86972"/>
                  <a:pt x="277828" y="29822"/>
                  <a:pt x="254015" y="45697"/>
                </a:cubicBezTo>
                <a:cubicBezTo>
                  <a:pt x="230203" y="61572"/>
                  <a:pt x="2132" y="170051"/>
                  <a:pt x="15" y="1695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B6F2B999-B4B1-3B26-0C99-76AC49662F7A}"/>
              </a:ext>
            </a:extLst>
          </p:cNvPr>
          <p:cNvSpPr/>
          <p:nvPr/>
        </p:nvSpPr>
        <p:spPr>
          <a:xfrm>
            <a:off x="4139823" y="9251673"/>
            <a:ext cx="497116" cy="149841"/>
          </a:xfrm>
          <a:custGeom>
            <a:avLst/>
            <a:gdLst>
              <a:gd name="connsiteX0" fmla="*/ 365502 w 497116"/>
              <a:gd name="connsiteY0" fmla="*/ 277 h 149841"/>
              <a:gd name="connsiteX1" fmla="*/ 241677 w 497116"/>
              <a:gd name="connsiteY1" fmla="*/ 54252 h 149841"/>
              <a:gd name="connsiteX2" fmla="*/ 377 w 497116"/>
              <a:gd name="connsiteY2" fmla="*/ 105052 h 149841"/>
              <a:gd name="connsiteX3" fmla="*/ 184527 w 497116"/>
              <a:gd name="connsiteY3" fmla="*/ 95527 h 149841"/>
              <a:gd name="connsiteX4" fmla="*/ 121027 w 497116"/>
              <a:gd name="connsiteY4" fmla="*/ 114577 h 149841"/>
              <a:gd name="connsiteX5" fmla="*/ 295652 w 497116"/>
              <a:gd name="connsiteY5" fmla="*/ 130452 h 149841"/>
              <a:gd name="connsiteX6" fmla="*/ 495677 w 497116"/>
              <a:gd name="connsiteY6" fmla="*/ 149502 h 149841"/>
              <a:gd name="connsiteX7" fmla="*/ 390902 w 497116"/>
              <a:gd name="connsiteY7" fmla="*/ 143152 h 149841"/>
              <a:gd name="connsiteX8" fmla="*/ 190877 w 497116"/>
              <a:gd name="connsiteY8" fmla="*/ 146327 h 149841"/>
              <a:gd name="connsiteX9" fmla="*/ 82927 w 497116"/>
              <a:gd name="connsiteY9" fmla="*/ 105052 h 149841"/>
              <a:gd name="connsiteX10" fmla="*/ 181352 w 497116"/>
              <a:gd name="connsiteY10" fmla="*/ 76477 h 149841"/>
              <a:gd name="connsiteX11" fmla="*/ 95627 w 497116"/>
              <a:gd name="connsiteY11" fmla="*/ 92352 h 149841"/>
              <a:gd name="connsiteX12" fmla="*/ 228977 w 497116"/>
              <a:gd name="connsiteY12" fmla="*/ 35202 h 149841"/>
              <a:gd name="connsiteX13" fmla="*/ 365502 w 497116"/>
              <a:gd name="connsiteY13" fmla="*/ 277 h 149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7116" h="149841">
                <a:moveTo>
                  <a:pt x="365502" y="277"/>
                </a:moveTo>
                <a:cubicBezTo>
                  <a:pt x="367619" y="3452"/>
                  <a:pt x="302531" y="36790"/>
                  <a:pt x="241677" y="54252"/>
                </a:cubicBezTo>
                <a:cubicBezTo>
                  <a:pt x="180823" y="71714"/>
                  <a:pt x="9902" y="98173"/>
                  <a:pt x="377" y="105052"/>
                </a:cubicBezTo>
                <a:cubicBezTo>
                  <a:pt x="-9148" y="111931"/>
                  <a:pt x="164419" y="93940"/>
                  <a:pt x="184527" y="95527"/>
                </a:cubicBezTo>
                <a:cubicBezTo>
                  <a:pt x="204635" y="97115"/>
                  <a:pt x="102506" y="108756"/>
                  <a:pt x="121027" y="114577"/>
                </a:cubicBezTo>
                <a:cubicBezTo>
                  <a:pt x="139548" y="120398"/>
                  <a:pt x="295652" y="130452"/>
                  <a:pt x="295652" y="130452"/>
                </a:cubicBezTo>
                <a:lnTo>
                  <a:pt x="495677" y="149502"/>
                </a:lnTo>
                <a:cubicBezTo>
                  <a:pt x="511552" y="151619"/>
                  <a:pt x="390902" y="143152"/>
                  <a:pt x="390902" y="143152"/>
                </a:cubicBezTo>
                <a:cubicBezTo>
                  <a:pt x="340102" y="142623"/>
                  <a:pt x="242206" y="152677"/>
                  <a:pt x="190877" y="146327"/>
                </a:cubicBezTo>
                <a:cubicBezTo>
                  <a:pt x="139548" y="139977"/>
                  <a:pt x="84514" y="116694"/>
                  <a:pt x="82927" y="105052"/>
                </a:cubicBezTo>
                <a:cubicBezTo>
                  <a:pt x="81340" y="93410"/>
                  <a:pt x="179235" y="78594"/>
                  <a:pt x="181352" y="76477"/>
                </a:cubicBezTo>
                <a:cubicBezTo>
                  <a:pt x="183469" y="74360"/>
                  <a:pt x="87689" y="99231"/>
                  <a:pt x="95627" y="92352"/>
                </a:cubicBezTo>
                <a:cubicBezTo>
                  <a:pt x="103565" y="85473"/>
                  <a:pt x="189819" y="48431"/>
                  <a:pt x="228977" y="35202"/>
                </a:cubicBezTo>
                <a:cubicBezTo>
                  <a:pt x="268135" y="21973"/>
                  <a:pt x="363385" y="-2898"/>
                  <a:pt x="365502" y="27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9F3F0089-D656-C42B-3673-F0DE05AD746D}"/>
              </a:ext>
            </a:extLst>
          </p:cNvPr>
          <p:cNvSpPr/>
          <p:nvPr/>
        </p:nvSpPr>
        <p:spPr>
          <a:xfrm>
            <a:off x="3841750" y="9324905"/>
            <a:ext cx="453921" cy="185138"/>
          </a:xfrm>
          <a:custGeom>
            <a:avLst/>
            <a:gdLst>
              <a:gd name="connsiteX0" fmla="*/ 0 w 453921"/>
              <a:gd name="connsiteY0" fmla="*/ 70 h 185138"/>
              <a:gd name="connsiteX1" fmla="*/ 127000 w 453921"/>
              <a:gd name="connsiteY1" fmla="*/ 111195 h 185138"/>
              <a:gd name="connsiteX2" fmla="*/ 114300 w 453921"/>
              <a:gd name="connsiteY2" fmla="*/ 184220 h 185138"/>
              <a:gd name="connsiteX3" fmla="*/ 222250 w 453921"/>
              <a:gd name="connsiteY3" fmla="*/ 152470 h 185138"/>
              <a:gd name="connsiteX4" fmla="*/ 387350 w 453921"/>
              <a:gd name="connsiteY4" fmla="*/ 155645 h 185138"/>
              <a:gd name="connsiteX5" fmla="*/ 288925 w 453921"/>
              <a:gd name="connsiteY5" fmla="*/ 152470 h 185138"/>
              <a:gd name="connsiteX6" fmla="*/ 450850 w 453921"/>
              <a:gd name="connsiteY6" fmla="*/ 161995 h 185138"/>
              <a:gd name="connsiteX7" fmla="*/ 117475 w 453921"/>
              <a:gd name="connsiteY7" fmla="*/ 158820 h 185138"/>
              <a:gd name="connsiteX8" fmla="*/ 117475 w 453921"/>
              <a:gd name="connsiteY8" fmla="*/ 146120 h 185138"/>
              <a:gd name="connsiteX9" fmla="*/ 127000 w 453921"/>
              <a:gd name="connsiteY9" fmla="*/ 95320 h 185138"/>
              <a:gd name="connsiteX10" fmla="*/ 0 w 453921"/>
              <a:gd name="connsiteY10" fmla="*/ 70 h 185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21" h="185138">
                <a:moveTo>
                  <a:pt x="0" y="70"/>
                </a:moveTo>
                <a:cubicBezTo>
                  <a:pt x="0" y="2716"/>
                  <a:pt x="107950" y="80503"/>
                  <a:pt x="127000" y="111195"/>
                </a:cubicBezTo>
                <a:cubicBezTo>
                  <a:pt x="146050" y="141887"/>
                  <a:pt x="98425" y="177341"/>
                  <a:pt x="114300" y="184220"/>
                </a:cubicBezTo>
                <a:cubicBezTo>
                  <a:pt x="130175" y="191099"/>
                  <a:pt x="176742" y="157232"/>
                  <a:pt x="222250" y="152470"/>
                </a:cubicBezTo>
                <a:cubicBezTo>
                  <a:pt x="267758" y="147708"/>
                  <a:pt x="376238" y="155645"/>
                  <a:pt x="387350" y="155645"/>
                </a:cubicBezTo>
                <a:cubicBezTo>
                  <a:pt x="398462" y="155645"/>
                  <a:pt x="278342" y="151412"/>
                  <a:pt x="288925" y="152470"/>
                </a:cubicBezTo>
                <a:cubicBezTo>
                  <a:pt x="299508" y="153528"/>
                  <a:pt x="479425" y="160937"/>
                  <a:pt x="450850" y="161995"/>
                </a:cubicBezTo>
                <a:cubicBezTo>
                  <a:pt x="422275" y="163053"/>
                  <a:pt x="173037" y="161466"/>
                  <a:pt x="117475" y="158820"/>
                </a:cubicBezTo>
                <a:cubicBezTo>
                  <a:pt x="61913" y="156174"/>
                  <a:pt x="115888" y="156703"/>
                  <a:pt x="117475" y="146120"/>
                </a:cubicBezTo>
                <a:cubicBezTo>
                  <a:pt x="119063" y="135537"/>
                  <a:pt x="149225" y="120191"/>
                  <a:pt x="127000" y="95320"/>
                </a:cubicBezTo>
                <a:cubicBezTo>
                  <a:pt x="104775" y="70449"/>
                  <a:pt x="0" y="-2576"/>
                  <a:pt x="0" y="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C7E77F5B-87A3-DE55-9684-3178BEC4B0E1}"/>
              </a:ext>
            </a:extLst>
          </p:cNvPr>
          <p:cNvSpPr/>
          <p:nvPr/>
        </p:nvSpPr>
        <p:spPr>
          <a:xfrm>
            <a:off x="4327405" y="9458206"/>
            <a:ext cx="70460" cy="76490"/>
          </a:xfrm>
          <a:custGeom>
            <a:avLst/>
            <a:gdLst>
              <a:gd name="connsiteX0" fmla="*/ 69970 w 70460"/>
              <a:gd name="connsiteY0" fmla="*/ 119 h 76490"/>
              <a:gd name="connsiteX1" fmla="*/ 31870 w 70460"/>
              <a:gd name="connsiteY1" fmla="*/ 47744 h 76490"/>
              <a:gd name="connsiteX2" fmla="*/ 44570 w 70460"/>
              <a:gd name="connsiteY2" fmla="*/ 76319 h 76490"/>
              <a:gd name="connsiteX3" fmla="*/ 120 w 70460"/>
              <a:gd name="connsiteY3" fmla="*/ 35044 h 76490"/>
              <a:gd name="connsiteX4" fmla="*/ 69970 w 70460"/>
              <a:gd name="connsiteY4" fmla="*/ 119 h 7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60" h="76490">
                <a:moveTo>
                  <a:pt x="69970" y="119"/>
                </a:moveTo>
                <a:cubicBezTo>
                  <a:pt x="75262" y="2236"/>
                  <a:pt x="36103" y="35044"/>
                  <a:pt x="31870" y="47744"/>
                </a:cubicBezTo>
                <a:cubicBezTo>
                  <a:pt x="27637" y="60444"/>
                  <a:pt x="49862" y="78436"/>
                  <a:pt x="44570" y="76319"/>
                </a:cubicBezTo>
                <a:cubicBezTo>
                  <a:pt x="39278" y="74202"/>
                  <a:pt x="-2526" y="45627"/>
                  <a:pt x="120" y="35044"/>
                </a:cubicBezTo>
                <a:cubicBezTo>
                  <a:pt x="2766" y="24461"/>
                  <a:pt x="64678" y="-1998"/>
                  <a:pt x="69970" y="1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9EF20A5F-AFE1-0227-27EA-8185C60AD368}"/>
              </a:ext>
            </a:extLst>
          </p:cNvPr>
          <p:cNvSpPr/>
          <p:nvPr/>
        </p:nvSpPr>
        <p:spPr>
          <a:xfrm>
            <a:off x="4422772" y="9426559"/>
            <a:ext cx="63534" cy="133387"/>
          </a:xfrm>
          <a:custGeom>
            <a:avLst/>
            <a:gdLst>
              <a:gd name="connsiteX0" fmla="*/ 3 w 63534"/>
              <a:gd name="connsiteY0" fmla="*/ 16 h 133387"/>
              <a:gd name="connsiteX1" fmla="*/ 60328 w 63534"/>
              <a:gd name="connsiteY1" fmla="*/ 69866 h 133387"/>
              <a:gd name="connsiteX2" fmla="*/ 38103 w 63534"/>
              <a:gd name="connsiteY2" fmla="*/ 133366 h 133387"/>
              <a:gd name="connsiteX3" fmla="*/ 63503 w 63534"/>
              <a:gd name="connsiteY3" fmla="*/ 76216 h 133387"/>
              <a:gd name="connsiteX4" fmla="*/ 3 w 63534"/>
              <a:gd name="connsiteY4" fmla="*/ 16 h 1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34" h="133387">
                <a:moveTo>
                  <a:pt x="3" y="16"/>
                </a:moveTo>
                <a:cubicBezTo>
                  <a:pt x="-526" y="-1042"/>
                  <a:pt x="53978" y="47641"/>
                  <a:pt x="60328" y="69866"/>
                </a:cubicBezTo>
                <a:cubicBezTo>
                  <a:pt x="66678" y="92091"/>
                  <a:pt x="37574" y="132308"/>
                  <a:pt x="38103" y="133366"/>
                </a:cubicBezTo>
                <a:cubicBezTo>
                  <a:pt x="38632" y="134424"/>
                  <a:pt x="64561" y="95266"/>
                  <a:pt x="63503" y="76216"/>
                </a:cubicBezTo>
                <a:cubicBezTo>
                  <a:pt x="62445" y="57166"/>
                  <a:pt x="532" y="1074"/>
                  <a:pt x="3" y="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DB979022-06CB-C9AE-F020-5302845E7D90}"/>
              </a:ext>
            </a:extLst>
          </p:cNvPr>
          <p:cNvSpPr/>
          <p:nvPr/>
        </p:nvSpPr>
        <p:spPr>
          <a:xfrm>
            <a:off x="4517874" y="9401170"/>
            <a:ext cx="289328" cy="53480"/>
          </a:xfrm>
          <a:custGeom>
            <a:avLst/>
            <a:gdLst>
              <a:gd name="connsiteX0" fmla="*/ 151 w 289328"/>
              <a:gd name="connsiteY0" fmla="*/ 44455 h 53480"/>
              <a:gd name="connsiteX1" fmla="*/ 152551 w 289328"/>
              <a:gd name="connsiteY1" fmla="*/ 47630 h 53480"/>
              <a:gd name="connsiteX2" fmla="*/ 289076 w 289328"/>
              <a:gd name="connsiteY2" fmla="*/ 5 h 53480"/>
              <a:gd name="connsiteX3" fmla="*/ 181126 w 289328"/>
              <a:gd name="connsiteY3" fmla="*/ 50805 h 53480"/>
              <a:gd name="connsiteX4" fmla="*/ 151 w 289328"/>
              <a:gd name="connsiteY4" fmla="*/ 44455 h 5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328" h="53480">
                <a:moveTo>
                  <a:pt x="151" y="44455"/>
                </a:moveTo>
                <a:cubicBezTo>
                  <a:pt x="-4612" y="43926"/>
                  <a:pt x="104397" y="55038"/>
                  <a:pt x="152551" y="47630"/>
                </a:cubicBezTo>
                <a:cubicBezTo>
                  <a:pt x="200705" y="40222"/>
                  <a:pt x="284314" y="-524"/>
                  <a:pt x="289076" y="5"/>
                </a:cubicBezTo>
                <a:cubicBezTo>
                  <a:pt x="293839" y="534"/>
                  <a:pt x="230339" y="42338"/>
                  <a:pt x="181126" y="50805"/>
                </a:cubicBezTo>
                <a:cubicBezTo>
                  <a:pt x="131913" y="59272"/>
                  <a:pt x="4914" y="44984"/>
                  <a:pt x="151" y="444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91406F2C-F1CF-FAB0-267B-DDDCFD7B48F7}"/>
              </a:ext>
            </a:extLst>
          </p:cNvPr>
          <p:cNvSpPr/>
          <p:nvPr/>
        </p:nvSpPr>
        <p:spPr>
          <a:xfrm>
            <a:off x="4848197" y="9223340"/>
            <a:ext cx="152495" cy="235829"/>
          </a:xfrm>
          <a:custGeom>
            <a:avLst/>
            <a:gdLst>
              <a:gd name="connsiteX0" fmla="*/ 152428 w 152495"/>
              <a:gd name="connsiteY0" fmla="*/ 35 h 235829"/>
              <a:gd name="connsiteX1" fmla="*/ 25428 w 152495"/>
              <a:gd name="connsiteY1" fmla="*/ 114335 h 235829"/>
              <a:gd name="connsiteX2" fmla="*/ 25428 w 152495"/>
              <a:gd name="connsiteY2" fmla="*/ 161960 h 235829"/>
              <a:gd name="connsiteX3" fmla="*/ 22253 w 152495"/>
              <a:gd name="connsiteY3" fmla="*/ 130210 h 235829"/>
              <a:gd name="connsiteX4" fmla="*/ 60353 w 152495"/>
              <a:gd name="connsiteY4" fmla="*/ 234985 h 235829"/>
              <a:gd name="connsiteX5" fmla="*/ 38128 w 152495"/>
              <a:gd name="connsiteY5" fmla="*/ 177835 h 235829"/>
              <a:gd name="connsiteX6" fmla="*/ 28 w 152495"/>
              <a:gd name="connsiteY6" fmla="*/ 146085 h 235829"/>
              <a:gd name="connsiteX7" fmla="*/ 44478 w 152495"/>
              <a:gd name="connsiteY7" fmla="*/ 82585 h 235829"/>
              <a:gd name="connsiteX8" fmla="*/ 6378 w 152495"/>
              <a:gd name="connsiteY8" fmla="*/ 101635 h 235829"/>
              <a:gd name="connsiteX9" fmla="*/ 152428 w 152495"/>
              <a:gd name="connsiteY9" fmla="*/ 35 h 235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495" h="235829">
                <a:moveTo>
                  <a:pt x="152428" y="35"/>
                </a:moveTo>
                <a:cubicBezTo>
                  <a:pt x="155603" y="2152"/>
                  <a:pt x="46595" y="87348"/>
                  <a:pt x="25428" y="114335"/>
                </a:cubicBezTo>
                <a:cubicBezTo>
                  <a:pt x="4261" y="141323"/>
                  <a:pt x="25957" y="159314"/>
                  <a:pt x="25428" y="161960"/>
                </a:cubicBezTo>
                <a:cubicBezTo>
                  <a:pt x="24899" y="164606"/>
                  <a:pt x="16432" y="118039"/>
                  <a:pt x="22253" y="130210"/>
                </a:cubicBezTo>
                <a:cubicBezTo>
                  <a:pt x="28074" y="142381"/>
                  <a:pt x="57707" y="227048"/>
                  <a:pt x="60353" y="234985"/>
                </a:cubicBezTo>
                <a:cubicBezTo>
                  <a:pt x="62999" y="242922"/>
                  <a:pt x="48182" y="192652"/>
                  <a:pt x="38128" y="177835"/>
                </a:cubicBezTo>
                <a:cubicBezTo>
                  <a:pt x="28074" y="163018"/>
                  <a:pt x="-1030" y="161960"/>
                  <a:pt x="28" y="146085"/>
                </a:cubicBezTo>
                <a:cubicBezTo>
                  <a:pt x="1086" y="130210"/>
                  <a:pt x="43420" y="89993"/>
                  <a:pt x="44478" y="82585"/>
                </a:cubicBezTo>
                <a:cubicBezTo>
                  <a:pt x="45536" y="75177"/>
                  <a:pt x="-14789" y="111160"/>
                  <a:pt x="6378" y="101635"/>
                </a:cubicBezTo>
                <a:cubicBezTo>
                  <a:pt x="27545" y="92110"/>
                  <a:pt x="149253" y="-2082"/>
                  <a:pt x="152428" y="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5A4B6E29-E798-20A2-5261-352B1CDA0916}"/>
              </a:ext>
            </a:extLst>
          </p:cNvPr>
          <p:cNvSpPr/>
          <p:nvPr/>
        </p:nvSpPr>
        <p:spPr>
          <a:xfrm>
            <a:off x="4841875" y="9223013"/>
            <a:ext cx="175014" cy="273722"/>
          </a:xfrm>
          <a:custGeom>
            <a:avLst/>
            <a:gdLst>
              <a:gd name="connsiteX0" fmla="*/ 171450 w 175014"/>
              <a:gd name="connsiteY0" fmla="*/ 362 h 273722"/>
              <a:gd name="connsiteX1" fmla="*/ 168275 w 175014"/>
              <a:gd name="connsiteY1" fmla="*/ 76562 h 273722"/>
              <a:gd name="connsiteX2" fmla="*/ 107950 w 175014"/>
              <a:gd name="connsiteY2" fmla="*/ 165462 h 273722"/>
              <a:gd name="connsiteX3" fmla="*/ 130175 w 175014"/>
              <a:gd name="connsiteY3" fmla="*/ 146412 h 273722"/>
              <a:gd name="connsiteX4" fmla="*/ 0 w 175014"/>
              <a:gd name="connsiteY4" fmla="*/ 273412 h 273722"/>
              <a:gd name="connsiteX5" fmla="*/ 130175 w 175014"/>
              <a:gd name="connsiteY5" fmla="*/ 181337 h 273722"/>
              <a:gd name="connsiteX6" fmla="*/ 161925 w 175014"/>
              <a:gd name="connsiteY6" fmla="*/ 152762 h 273722"/>
              <a:gd name="connsiteX7" fmla="*/ 155575 w 175014"/>
              <a:gd name="connsiteY7" fmla="*/ 140062 h 273722"/>
              <a:gd name="connsiteX8" fmla="*/ 174625 w 175014"/>
              <a:gd name="connsiteY8" fmla="*/ 108312 h 273722"/>
              <a:gd name="connsiteX9" fmla="*/ 171450 w 175014"/>
              <a:gd name="connsiteY9" fmla="*/ 362 h 27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014" h="273722">
                <a:moveTo>
                  <a:pt x="171450" y="362"/>
                </a:moveTo>
                <a:cubicBezTo>
                  <a:pt x="170392" y="-4929"/>
                  <a:pt x="178858" y="49045"/>
                  <a:pt x="168275" y="76562"/>
                </a:cubicBezTo>
                <a:cubicBezTo>
                  <a:pt x="157692" y="104079"/>
                  <a:pt x="114300" y="153820"/>
                  <a:pt x="107950" y="165462"/>
                </a:cubicBezTo>
                <a:cubicBezTo>
                  <a:pt x="101600" y="177104"/>
                  <a:pt x="148167" y="128420"/>
                  <a:pt x="130175" y="146412"/>
                </a:cubicBezTo>
                <a:cubicBezTo>
                  <a:pt x="112183" y="164404"/>
                  <a:pt x="0" y="267591"/>
                  <a:pt x="0" y="273412"/>
                </a:cubicBezTo>
                <a:cubicBezTo>
                  <a:pt x="0" y="279233"/>
                  <a:pt x="103187" y="201445"/>
                  <a:pt x="130175" y="181337"/>
                </a:cubicBezTo>
                <a:cubicBezTo>
                  <a:pt x="157162" y="161229"/>
                  <a:pt x="157692" y="159641"/>
                  <a:pt x="161925" y="152762"/>
                </a:cubicBezTo>
                <a:cubicBezTo>
                  <a:pt x="166158" y="145883"/>
                  <a:pt x="153458" y="147470"/>
                  <a:pt x="155575" y="140062"/>
                </a:cubicBezTo>
                <a:cubicBezTo>
                  <a:pt x="157692" y="132654"/>
                  <a:pt x="173038" y="137416"/>
                  <a:pt x="174625" y="108312"/>
                </a:cubicBezTo>
                <a:cubicBezTo>
                  <a:pt x="176212" y="79208"/>
                  <a:pt x="172508" y="5653"/>
                  <a:pt x="171450" y="3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0" name="フリーフォーム 1769">
            <a:extLst>
              <a:ext uri="{FF2B5EF4-FFF2-40B4-BE49-F238E27FC236}">
                <a16:creationId xmlns:a16="http://schemas.microsoft.com/office/drawing/2014/main" id="{E01E8C88-46AB-F74C-4A07-C8D6E421EC87}"/>
              </a:ext>
            </a:extLst>
          </p:cNvPr>
          <p:cNvSpPr/>
          <p:nvPr/>
        </p:nvSpPr>
        <p:spPr>
          <a:xfrm>
            <a:off x="4460865" y="9514223"/>
            <a:ext cx="371974" cy="91031"/>
          </a:xfrm>
          <a:custGeom>
            <a:avLst/>
            <a:gdLst>
              <a:gd name="connsiteX0" fmla="*/ 371485 w 371974"/>
              <a:gd name="connsiteY0" fmla="*/ 1252 h 91031"/>
              <a:gd name="connsiteX1" fmla="*/ 136535 w 371974"/>
              <a:gd name="connsiteY1" fmla="*/ 67927 h 91031"/>
              <a:gd name="connsiteX2" fmla="*/ 10 w 371974"/>
              <a:gd name="connsiteY2" fmla="*/ 90152 h 91031"/>
              <a:gd name="connsiteX3" fmla="*/ 142885 w 371974"/>
              <a:gd name="connsiteY3" fmla="*/ 42527 h 91031"/>
              <a:gd name="connsiteX4" fmla="*/ 196860 w 371974"/>
              <a:gd name="connsiteY4" fmla="*/ 26652 h 91031"/>
              <a:gd name="connsiteX5" fmla="*/ 371485 w 371974"/>
              <a:gd name="connsiteY5" fmla="*/ 1252 h 9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74" h="91031">
                <a:moveTo>
                  <a:pt x="371485" y="1252"/>
                </a:moveTo>
                <a:cubicBezTo>
                  <a:pt x="361431" y="8131"/>
                  <a:pt x="198447" y="53110"/>
                  <a:pt x="136535" y="67927"/>
                </a:cubicBezTo>
                <a:cubicBezTo>
                  <a:pt x="74623" y="82744"/>
                  <a:pt x="-1048" y="94385"/>
                  <a:pt x="10" y="90152"/>
                </a:cubicBezTo>
                <a:cubicBezTo>
                  <a:pt x="1068" y="85919"/>
                  <a:pt x="110077" y="53110"/>
                  <a:pt x="142885" y="42527"/>
                </a:cubicBezTo>
                <a:cubicBezTo>
                  <a:pt x="175693" y="31944"/>
                  <a:pt x="159818" y="35648"/>
                  <a:pt x="196860" y="26652"/>
                </a:cubicBezTo>
                <a:cubicBezTo>
                  <a:pt x="233902" y="17656"/>
                  <a:pt x="381539" y="-5627"/>
                  <a:pt x="371485" y="125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91E053C8-B92D-0EC5-CE9B-E4F38323AD17}"/>
              </a:ext>
            </a:extLst>
          </p:cNvPr>
          <p:cNvSpPr/>
          <p:nvPr/>
        </p:nvSpPr>
        <p:spPr>
          <a:xfrm>
            <a:off x="4540104" y="9423379"/>
            <a:ext cx="267886" cy="73189"/>
          </a:xfrm>
          <a:custGeom>
            <a:avLst/>
            <a:gdLst>
              <a:gd name="connsiteX0" fmla="*/ 146 w 267886"/>
              <a:gd name="connsiteY0" fmla="*/ 73046 h 73189"/>
              <a:gd name="connsiteX1" fmla="*/ 206521 w 267886"/>
              <a:gd name="connsiteY1" fmla="*/ 57171 h 73189"/>
              <a:gd name="connsiteX2" fmla="*/ 260496 w 267886"/>
              <a:gd name="connsiteY2" fmla="*/ 21 h 73189"/>
              <a:gd name="connsiteX3" fmla="*/ 241446 w 267886"/>
              <a:gd name="connsiteY3" fmla="*/ 50821 h 73189"/>
              <a:gd name="connsiteX4" fmla="*/ 146 w 267886"/>
              <a:gd name="connsiteY4" fmla="*/ 73046 h 73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886" h="73189">
                <a:moveTo>
                  <a:pt x="146" y="73046"/>
                </a:moveTo>
                <a:cubicBezTo>
                  <a:pt x="-5675" y="74104"/>
                  <a:pt x="163129" y="69342"/>
                  <a:pt x="206521" y="57171"/>
                </a:cubicBezTo>
                <a:cubicBezTo>
                  <a:pt x="249913" y="45000"/>
                  <a:pt x="254675" y="1079"/>
                  <a:pt x="260496" y="21"/>
                </a:cubicBezTo>
                <a:cubicBezTo>
                  <a:pt x="266317" y="-1037"/>
                  <a:pt x="280604" y="37063"/>
                  <a:pt x="241446" y="50821"/>
                </a:cubicBezTo>
                <a:cubicBezTo>
                  <a:pt x="202288" y="64579"/>
                  <a:pt x="5967" y="71988"/>
                  <a:pt x="146" y="730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22DEAF31-2885-D4F4-7370-228528370E6A}"/>
              </a:ext>
            </a:extLst>
          </p:cNvPr>
          <p:cNvSpPr/>
          <p:nvPr/>
        </p:nvSpPr>
        <p:spPr>
          <a:xfrm>
            <a:off x="3793612" y="8489947"/>
            <a:ext cx="35586" cy="123835"/>
          </a:xfrm>
          <a:custGeom>
            <a:avLst/>
            <a:gdLst>
              <a:gd name="connsiteX0" fmla="*/ 16388 w 35586"/>
              <a:gd name="connsiteY0" fmla="*/ 3 h 123835"/>
              <a:gd name="connsiteX1" fmla="*/ 13213 w 35586"/>
              <a:gd name="connsiteY1" fmla="*/ 76203 h 123835"/>
              <a:gd name="connsiteX2" fmla="*/ 35438 w 35586"/>
              <a:gd name="connsiteY2" fmla="*/ 123828 h 123835"/>
              <a:gd name="connsiteX3" fmla="*/ 513 w 35586"/>
              <a:gd name="connsiteY3" fmla="*/ 73028 h 123835"/>
              <a:gd name="connsiteX4" fmla="*/ 16388 w 35586"/>
              <a:gd name="connsiteY4" fmla="*/ 3 h 12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86" h="123835">
                <a:moveTo>
                  <a:pt x="16388" y="3"/>
                </a:moveTo>
                <a:cubicBezTo>
                  <a:pt x="18505" y="532"/>
                  <a:pt x="10038" y="55566"/>
                  <a:pt x="13213" y="76203"/>
                </a:cubicBezTo>
                <a:cubicBezTo>
                  <a:pt x="16388" y="96841"/>
                  <a:pt x="37555" y="124357"/>
                  <a:pt x="35438" y="123828"/>
                </a:cubicBezTo>
                <a:cubicBezTo>
                  <a:pt x="33321" y="123299"/>
                  <a:pt x="4217" y="91020"/>
                  <a:pt x="513" y="73028"/>
                </a:cubicBezTo>
                <a:cubicBezTo>
                  <a:pt x="-3191" y="55036"/>
                  <a:pt x="14271" y="-526"/>
                  <a:pt x="16388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55985B3C-9093-3844-7B99-BF3659B9CDC8}"/>
              </a:ext>
            </a:extLst>
          </p:cNvPr>
          <p:cNvSpPr/>
          <p:nvPr/>
        </p:nvSpPr>
        <p:spPr>
          <a:xfrm>
            <a:off x="3695695" y="9321692"/>
            <a:ext cx="202044" cy="212047"/>
          </a:xfrm>
          <a:custGeom>
            <a:avLst/>
            <a:gdLst>
              <a:gd name="connsiteX0" fmla="*/ 114305 w 202044"/>
              <a:gd name="connsiteY0" fmla="*/ 108 h 212047"/>
              <a:gd name="connsiteX1" fmla="*/ 193680 w 202044"/>
              <a:gd name="connsiteY1" fmla="*/ 203308 h 212047"/>
              <a:gd name="connsiteX2" fmla="*/ 177805 w 202044"/>
              <a:gd name="connsiteY2" fmla="*/ 171558 h 212047"/>
              <a:gd name="connsiteX3" fmla="*/ 5 w 202044"/>
              <a:gd name="connsiteY3" fmla="*/ 139808 h 212047"/>
              <a:gd name="connsiteX4" fmla="*/ 184155 w 202044"/>
              <a:gd name="connsiteY4" fmla="*/ 174733 h 212047"/>
              <a:gd name="connsiteX5" fmla="*/ 114305 w 202044"/>
              <a:gd name="connsiteY5" fmla="*/ 108 h 21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044" h="212047">
                <a:moveTo>
                  <a:pt x="114305" y="108"/>
                </a:moveTo>
                <a:cubicBezTo>
                  <a:pt x="115892" y="4870"/>
                  <a:pt x="183097" y="174733"/>
                  <a:pt x="193680" y="203308"/>
                </a:cubicBezTo>
                <a:cubicBezTo>
                  <a:pt x="204263" y="231883"/>
                  <a:pt x="210084" y="182141"/>
                  <a:pt x="177805" y="171558"/>
                </a:cubicBezTo>
                <a:cubicBezTo>
                  <a:pt x="145526" y="160975"/>
                  <a:pt x="-1053" y="139279"/>
                  <a:pt x="5" y="139808"/>
                </a:cubicBezTo>
                <a:cubicBezTo>
                  <a:pt x="1063" y="140337"/>
                  <a:pt x="164576" y="200662"/>
                  <a:pt x="184155" y="174733"/>
                </a:cubicBezTo>
                <a:cubicBezTo>
                  <a:pt x="203734" y="148804"/>
                  <a:pt x="112718" y="-4654"/>
                  <a:pt x="114305" y="1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E747FC31-5F55-1E9D-1467-63D8206852B1}"/>
              </a:ext>
            </a:extLst>
          </p:cNvPr>
          <p:cNvSpPr/>
          <p:nvPr/>
        </p:nvSpPr>
        <p:spPr>
          <a:xfrm>
            <a:off x="3307984" y="8487756"/>
            <a:ext cx="462448" cy="497605"/>
          </a:xfrm>
          <a:custGeom>
            <a:avLst/>
            <a:gdLst>
              <a:gd name="connsiteX0" fmla="*/ 460741 w 462448"/>
              <a:gd name="connsiteY0" fmla="*/ 2194 h 497605"/>
              <a:gd name="connsiteX1" fmla="*/ 105141 w 462448"/>
              <a:gd name="connsiteY1" fmla="*/ 329219 h 497605"/>
              <a:gd name="connsiteX2" fmla="*/ 366 w 462448"/>
              <a:gd name="connsiteY2" fmla="*/ 497494 h 497605"/>
              <a:gd name="connsiteX3" fmla="*/ 130541 w 462448"/>
              <a:gd name="connsiteY3" fmla="*/ 306994 h 497605"/>
              <a:gd name="connsiteX4" fmla="*/ 187691 w 462448"/>
              <a:gd name="connsiteY4" fmla="*/ 246669 h 497605"/>
              <a:gd name="connsiteX5" fmla="*/ 149591 w 462448"/>
              <a:gd name="connsiteY5" fmla="*/ 284769 h 497605"/>
              <a:gd name="connsiteX6" fmla="*/ 267066 w 462448"/>
              <a:gd name="connsiteY6" fmla="*/ 148244 h 497605"/>
              <a:gd name="connsiteX7" fmla="*/ 241666 w 462448"/>
              <a:gd name="connsiteY7" fmla="*/ 183169 h 497605"/>
              <a:gd name="connsiteX8" fmla="*/ 460741 w 462448"/>
              <a:gd name="connsiteY8" fmla="*/ 2194 h 49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2448" h="497605">
                <a:moveTo>
                  <a:pt x="460741" y="2194"/>
                </a:moveTo>
                <a:cubicBezTo>
                  <a:pt x="437987" y="26536"/>
                  <a:pt x="181870" y="246669"/>
                  <a:pt x="105141" y="329219"/>
                </a:cubicBezTo>
                <a:cubicBezTo>
                  <a:pt x="28412" y="411769"/>
                  <a:pt x="-3867" y="501198"/>
                  <a:pt x="366" y="497494"/>
                </a:cubicBezTo>
                <a:cubicBezTo>
                  <a:pt x="4599" y="493790"/>
                  <a:pt x="99320" y="348798"/>
                  <a:pt x="130541" y="306994"/>
                </a:cubicBezTo>
                <a:cubicBezTo>
                  <a:pt x="161762" y="265190"/>
                  <a:pt x="184516" y="250373"/>
                  <a:pt x="187691" y="246669"/>
                </a:cubicBezTo>
                <a:cubicBezTo>
                  <a:pt x="190866" y="242965"/>
                  <a:pt x="136362" y="301173"/>
                  <a:pt x="149591" y="284769"/>
                </a:cubicBezTo>
                <a:cubicBezTo>
                  <a:pt x="162820" y="268365"/>
                  <a:pt x="251720" y="165177"/>
                  <a:pt x="267066" y="148244"/>
                </a:cubicBezTo>
                <a:cubicBezTo>
                  <a:pt x="282412" y="131311"/>
                  <a:pt x="211503" y="202748"/>
                  <a:pt x="241666" y="183169"/>
                </a:cubicBezTo>
                <a:cubicBezTo>
                  <a:pt x="271828" y="163590"/>
                  <a:pt x="483495" y="-22148"/>
                  <a:pt x="460741" y="2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CEA7965B-84B6-7CA9-76F5-C1E04417C2A5}"/>
              </a:ext>
            </a:extLst>
          </p:cNvPr>
          <p:cNvSpPr/>
          <p:nvPr/>
        </p:nvSpPr>
        <p:spPr>
          <a:xfrm>
            <a:off x="3651056" y="8686645"/>
            <a:ext cx="76907" cy="384932"/>
          </a:xfrm>
          <a:custGeom>
            <a:avLst/>
            <a:gdLst>
              <a:gd name="connsiteX0" fmla="*/ 44644 w 76907"/>
              <a:gd name="connsiteY0" fmla="*/ 155 h 384932"/>
              <a:gd name="connsiteX1" fmla="*/ 54169 w 76907"/>
              <a:gd name="connsiteY1" fmla="*/ 111280 h 384932"/>
              <a:gd name="connsiteX2" fmla="*/ 194 w 76907"/>
              <a:gd name="connsiteY2" fmla="*/ 190655 h 384932"/>
              <a:gd name="connsiteX3" fmla="*/ 76394 w 76907"/>
              <a:gd name="connsiteY3" fmla="*/ 381155 h 384932"/>
              <a:gd name="connsiteX4" fmla="*/ 31944 w 76907"/>
              <a:gd name="connsiteY4" fmla="*/ 308130 h 384932"/>
              <a:gd name="connsiteX5" fmla="*/ 194 w 76907"/>
              <a:gd name="connsiteY5" fmla="*/ 193830 h 384932"/>
              <a:gd name="connsiteX6" fmla="*/ 44644 w 76907"/>
              <a:gd name="connsiteY6" fmla="*/ 136680 h 384932"/>
              <a:gd name="connsiteX7" fmla="*/ 44644 w 76907"/>
              <a:gd name="connsiteY7" fmla="*/ 155 h 384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907" h="384932">
                <a:moveTo>
                  <a:pt x="44644" y="155"/>
                </a:moveTo>
                <a:cubicBezTo>
                  <a:pt x="46231" y="-4078"/>
                  <a:pt x="61577" y="79530"/>
                  <a:pt x="54169" y="111280"/>
                </a:cubicBezTo>
                <a:cubicBezTo>
                  <a:pt x="46761" y="143030"/>
                  <a:pt x="-3510" y="145676"/>
                  <a:pt x="194" y="190655"/>
                </a:cubicBezTo>
                <a:cubicBezTo>
                  <a:pt x="3898" y="235634"/>
                  <a:pt x="71102" y="361576"/>
                  <a:pt x="76394" y="381155"/>
                </a:cubicBezTo>
                <a:cubicBezTo>
                  <a:pt x="81686" y="400734"/>
                  <a:pt x="44644" y="339351"/>
                  <a:pt x="31944" y="308130"/>
                </a:cubicBezTo>
                <a:cubicBezTo>
                  <a:pt x="19244" y="276909"/>
                  <a:pt x="-1923" y="222405"/>
                  <a:pt x="194" y="193830"/>
                </a:cubicBezTo>
                <a:cubicBezTo>
                  <a:pt x="2311" y="165255"/>
                  <a:pt x="36177" y="172663"/>
                  <a:pt x="44644" y="136680"/>
                </a:cubicBezTo>
                <a:cubicBezTo>
                  <a:pt x="53111" y="100697"/>
                  <a:pt x="43057" y="4388"/>
                  <a:pt x="44644" y="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F155C3D2-6FFF-9803-C605-825068FCAA4A}"/>
              </a:ext>
            </a:extLst>
          </p:cNvPr>
          <p:cNvSpPr/>
          <p:nvPr/>
        </p:nvSpPr>
        <p:spPr>
          <a:xfrm>
            <a:off x="3180975" y="8908950"/>
            <a:ext cx="140093" cy="599099"/>
          </a:xfrm>
          <a:custGeom>
            <a:avLst/>
            <a:gdLst>
              <a:gd name="connsiteX0" fmla="*/ 140075 w 140093"/>
              <a:gd name="connsiteY0" fmla="*/ 100 h 599099"/>
              <a:gd name="connsiteX1" fmla="*/ 22600 w 140093"/>
              <a:gd name="connsiteY1" fmla="*/ 209650 h 599099"/>
              <a:gd name="connsiteX2" fmla="*/ 28950 w 140093"/>
              <a:gd name="connsiteY2" fmla="*/ 349350 h 599099"/>
              <a:gd name="connsiteX3" fmla="*/ 38475 w 140093"/>
              <a:gd name="connsiteY3" fmla="*/ 311250 h 599099"/>
              <a:gd name="connsiteX4" fmla="*/ 38475 w 140093"/>
              <a:gd name="connsiteY4" fmla="*/ 593825 h 599099"/>
              <a:gd name="connsiteX5" fmla="*/ 35300 w 140093"/>
              <a:gd name="connsiteY5" fmla="*/ 476350 h 599099"/>
              <a:gd name="connsiteX6" fmla="*/ 375 w 140093"/>
              <a:gd name="connsiteY6" fmla="*/ 241400 h 599099"/>
              <a:gd name="connsiteX7" fmla="*/ 60700 w 140093"/>
              <a:gd name="connsiteY7" fmla="*/ 130275 h 599099"/>
              <a:gd name="connsiteX8" fmla="*/ 13075 w 140093"/>
              <a:gd name="connsiteY8" fmla="*/ 181075 h 599099"/>
              <a:gd name="connsiteX9" fmla="*/ 140075 w 140093"/>
              <a:gd name="connsiteY9" fmla="*/ 100 h 599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3" h="599099">
                <a:moveTo>
                  <a:pt x="140075" y="100"/>
                </a:moveTo>
                <a:cubicBezTo>
                  <a:pt x="141662" y="4862"/>
                  <a:pt x="41121" y="151442"/>
                  <a:pt x="22600" y="209650"/>
                </a:cubicBezTo>
                <a:cubicBezTo>
                  <a:pt x="4079" y="267858"/>
                  <a:pt x="26304" y="332417"/>
                  <a:pt x="28950" y="349350"/>
                </a:cubicBezTo>
                <a:cubicBezTo>
                  <a:pt x="31596" y="366283"/>
                  <a:pt x="36888" y="270504"/>
                  <a:pt x="38475" y="311250"/>
                </a:cubicBezTo>
                <a:cubicBezTo>
                  <a:pt x="40062" y="351996"/>
                  <a:pt x="39004" y="566308"/>
                  <a:pt x="38475" y="593825"/>
                </a:cubicBezTo>
                <a:cubicBezTo>
                  <a:pt x="37946" y="621342"/>
                  <a:pt x="41650" y="535087"/>
                  <a:pt x="35300" y="476350"/>
                </a:cubicBezTo>
                <a:cubicBezTo>
                  <a:pt x="28950" y="417613"/>
                  <a:pt x="-3858" y="299079"/>
                  <a:pt x="375" y="241400"/>
                </a:cubicBezTo>
                <a:cubicBezTo>
                  <a:pt x="4608" y="183721"/>
                  <a:pt x="58583" y="140329"/>
                  <a:pt x="60700" y="130275"/>
                </a:cubicBezTo>
                <a:cubicBezTo>
                  <a:pt x="62817" y="120221"/>
                  <a:pt x="-1213" y="200125"/>
                  <a:pt x="13075" y="181075"/>
                </a:cubicBezTo>
                <a:cubicBezTo>
                  <a:pt x="27362" y="162025"/>
                  <a:pt x="138488" y="-4662"/>
                  <a:pt x="140075" y="1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DE3955A7-3C66-D19A-792F-D8F244A995EB}"/>
              </a:ext>
            </a:extLst>
          </p:cNvPr>
          <p:cNvSpPr/>
          <p:nvPr/>
        </p:nvSpPr>
        <p:spPr>
          <a:xfrm>
            <a:off x="3120413" y="9294921"/>
            <a:ext cx="778907" cy="259693"/>
          </a:xfrm>
          <a:custGeom>
            <a:avLst/>
            <a:gdLst>
              <a:gd name="connsiteX0" fmla="*/ 6962 w 778907"/>
              <a:gd name="connsiteY0" fmla="*/ 14179 h 259693"/>
              <a:gd name="connsiteX1" fmla="*/ 206987 w 778907"/>
              <a:gd name="connsiteY1" fmla="*/ 249129 h 259693"/>
              <a:gd name="connsiteX2" fmla="*/ 178412 w 778907"/>
              <a:gd name="connsiteY2" fmla="*/ 214204 h 259693"/>
              <a:gd name="connsiteX3" fmla="*/ 292712 w 778907"/>
              <a:gd name="connsiteY3" fmla="*/ 169754 h 259693"/>
              <a:gd name="connsiteX4" fmla="*/ 524487 w 778907"/>
              <a:gd name="connsiteY4" fmla="*/ 169754 h 259693"/>
              <a:gd name="connsiteX5" fmla="*/ 457812 w 778907"/>
              <a:gd name="connsiteY5" fmla="*/ 157054 h 259693"/>
              <a:gd name="connsiteX6" fmla="*/ 778487 w 778907"/>
              <a:gd name="connsiteY6" fmla="*/ 226904 h 259693"/>
              <a:gd name="connsiteX7" fmla="*/ 518137 w 778907"/>
              <a:gd name="connsiteY7" fmla="*/ 163404 h 259693"/>
              <a:gd name="connsiteX8" fmla="*/ 191112 w 778907"/>
              <a:gd name="connsiteY8" fmla="*/ 172929 h 259693"/>
              <a:gd name="connsiteX9" fmla="*/ 314937 w 778907"/>
              <a:gd name="connsiteY9" fmla="*/ 220554 h 259693"/>
              <a:gd name="connsiteX10" fmla="*/ 178412 w 778907"/>
              <a:gd name="connsiteY10" fmla="*/ 207854 h 259693"/>
              <a:gd name="connsiteX11" fmla="*/ 203812 w 778907"/>
              <a:gd name="connsiteY11" fmla="*/ 217379 h 259693"/>
              <a:gd name="connsiteX12" fmla="*/ 57762 w 778907"/>
              <a:gd name="connsiteY12" fmla="*/ 45929 h 259693"/>
              <a:gd name="connsiteX13" fmla="*/ 6962 w 778907"/>
              <a:gd name="connsiteY13" fmla="*/ 14179 h 25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78907" h="259693">
                <a:moveTo>
                  <a:pt x="6962" y="14179"/>
                </a:moveTo>
                <a:cubicBezTo>
                  <a:pt x="31833" y="48046"/>
                  <a:pt x="178412" y="215792"/>
                  <a:pt x="206987" y="249129"/>
                </a:cubicBezTo>
                <a:cubicBezTo>
                  <a:pt x="235562" y="282467"/>
                  <a:pt x="164125" y="227433"/>
                  <a:pt x="178412" y="214204"/>
                </a:cubicBezTo>
                <a:cubicBezTo>
                  <a:pt x="192700" y="200975"/>
                  <a:pt x="235033" y="177162"/>
                  <a:pt x="292712" y="169754"/>
                </a:cubicBezTo>
                <a:cubicBezTo>
                  <a:pt x="350391" y="162346"/>
                  <a:pt x="496970" y="171871"/>
                  <a:pt x="524487" y="169754"/>
                </a:cubicBezTo>
                <a:cubicBezTo>
                  <a:pt x="552004" y="167637"/>
                  <a:pt x="457812" y="157054"/>
                  <a:pt x="457812" y="157054"/>
                </a:cubicBezTo>
                <a:lnTo>
                  <a:pt x="778487" y="226904"/>
                </a:lnTo>
                <a:cubicBezTo>
                  <a:pt x="788541" y="227962"/>
                  <a:pt x="616033" y="172400"/>
                  <a:pt x="518137" y="163404"/>
                </a:cubicBezTo>
                <a:cubicBezTo>
                  <a:pt x="420241" y="154408"/>
                  <a:pt x="224979" y="163404"/>
                  <a:pt x="191112" y="172929"/>
                </a:cubicBezTo>
                <a:cubicBezTo>
                  <a:pt x="157245" y="182454"/>
                  <a:pt x="317054" y="214733"/>
                  <a:pt x="314937" y="220554"/>
                </a:cubicBezTo>
                <a:cubicBezTo>
                  <a:pt x="312820" y="226375"/>
                  <a:pt x="196933" y="208383"/>
                  <a:pt x="178412" y="207854"/>
                </a:cubicBezTo>
                <a:cubicBezTo>
                  <a:pt x="159891" y="207325"/>
                  <a:pt x="223920" y="244367"/>
                  <a:pt x="203812" y="217379"/>
                </a:cubicBezTo>
                <a:cubicBezTo>
                  <a:pt x="183704" y="190392"/>
                  <a:pt x="85808" y="78208"/>
                  <a:pt x="57762" y="45929"/>
                </a:cubicBezTo>
                <a:cubicBezTo>
                  <a:pt x="29716" y="13650"/>
                  <a:pt x="-17909" y="-19688"/>
                  <a:pt x="6962" y="141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42C21C43-A86C-F0F6-203B-315FD5602212}"/>
              </a:ext>
            </a:extLst>
          </p:cNvPr>
          <p:cNvSpPr/>
          <p:nvPr/>
        </p:nvSpPr>
        <p:spPr>
          <a:xfrm>
            <a:off x="3330566" y="8769349"/>
            <a:ext cx="301702" cy="336745"/>
          </a:xfrm>
          <a:custGeom>
            <a:avLst/>
            <a:gdLst>
              <a:gd name="connsiteX0" fmla="*/ 301634 w 301702"/>
              <a:gd name="connsiteY0" fmla="*/ 1 h 336745"/>
              <a:gd name="connsiteX1" fmla="*/ 98434 w 301702"/>
              <a:gd name="connsiteY1" fmla="*/ 187326 h 336745"/>
              <a:gd name="connsiteX2" fmla="*/ 219084 w 301702"/>
              <a:gd name="connsiteY2" fmla="*/ 269876 h 336745"/>
              <a:gd name="connsiteX3" fmla="*/ 9 w 301702"/>
              <a:gd name="connsiteY3" fmla="*/ 336551 h 336745"/>
              <a:gd name="connsiteX4" fmla="*/ 209559 w 301702"/>
              <a:gd name="connsiteY4" fmla="*/ 288926 h 336745"/>
              <a:gd name="connsiteX5" fmla="*/ 101609 w 301702"/>
              <a:gd name="connsiteY5" fmla="*/ 250826 h 336745"/>
              <a:gd name="connsiteX6" fmla="*/ 184159 w 301702"/>
              <a:gd name="connsiteY6" fmla="*/ 219076 h 336745"/>
              <a:gd name="connsiteX7" fmla="*/ 136534 w 301702"/>
              <a:gd name="connsiteY7" fmla="*/ 158751 h 336745"/>
              <a:gd name="connsiteX8" fmla="*/ 73034 w 301702"/>
              <a:gd name="connsiteY8" fmla="*/ 190501 h 336745"/>
              <a:gd name="connsiteX9" fmla="*/ 301634 w 301702"/>
              <a:gd name="connsiteY9" fmla="*/ 1 h 33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702" h="336745">
                <a:moveTo>
                  <a:pt x="301634" y="1"/>
                </a:moveTo>
                <a:cubicBezTo>
                  <a:pt x="305867" y="-528"/>
                  <a:pt x="112192" y="142347"/>
                  <a:pt x="98434" y="187326"/>
                </a:cubicBezTo>
                <a:cubicBezTo>
                  <a:pt x="84676" y="232305"/>
                  <a:pt x="235488" y="245005"/>
                  <a:pt x="219084" y="269876"/>
                </a:cubicBezTo>
                <a:cubicBezTo>
                  <a:pt x="202680" y="294747"/>
                  <a:pt x="1596" y="333376"/>
                  <a:pt x="9" y="336551"/>
                </a:cubicBezTo>
                <a:cubicBezTo>
                  <a:pt x="-1578" y="339726"/>
                  <a:pt x="192626" y="303213"/>
                  <a:pt x="209559" y="288926"/>
                </a:cubicBezTo>
                <a:cubicBezTo>
                  <a:pt x="226492" y="274639"/>
                  <a:pt x="105842" y="262468"/>
                  <a:pt x="101609" y="250826"/>
                </a:cubicBezTo>
                <a:cubicBezTo>
                  <a:pt x="97376" y="239184"/>
                  <a:pt x="178338" y="234422"/>
                  <a:pt x="184159" y="219076"/>
                </a:cubicBezTo>
                <a:cubicBezTo>
                  <a:pt x="189980" y="203730"/>
                  <a:pt x="155055" y="163514"/>
                  <a:pt x="136534" y="158751"/>
                </a:cubicBezTo>
                <a:cubicBezTo>
                  <a:pt x="118013" y="153988"/>
                  <a:pt x="46047" y="215372"/>
                  <a:pt x="73034" y="190501"/>
                </a:cubicBezTo>
                <a:cubicBezTo>
                  <a:pt x="100021" y="165630"/>
                  <a:pt x="297401" y="530"/>
                  <a:pt x="301634" y="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663AAAED-2557-A1A5-18D6-7E7277CD6212}"/>
              </a:ext>
            </a:extLst>
          </p:cNvPr>
          <p:cNvSpPr/>
          <p:nvPr/>
        </p:nvSpPr>
        <p:spPr>
          <a:xfrm>
            <a:off x="3739360" y="8588317"/>
            <a:ext cx="200832" cy="222332"/>
          </a:xfrm>
          <a:custGeom>
            <a:avLst/>
            <a:gdLst>
              <a:gd name="connsiteX0" fmla="*/ 200815 w 200832"/>
              <a:gd name="connsiteY0" fmla="*/ 58 h 222332"/>
              <a:gd name="connsiteX1" fmla="*/ 64290 w 200832"/>
              <a:gd name="connsiteY1" fmla="*/ 104833 h 222332"/>
              <a:gd name="connsiteX2" fmla="*/ 790 w 200832"/>
              <a:gd name="connsiteY2" fmla="*/ 222308 h 222332"/>
              <a:gd name="connsiteX3" fmla="*/ 29365 w 200832"/>
              <a:gd name="connsiteY3" fmla="*/ 114358 h 222332"/>
              <a:gd name="connsiteX4" fmla="*/ 38890 w 200832"/>
              <a:gd name="connsiteY4" fmla="*/ 15933 h 222332"/>
              <a:gd name="connsiteX5" fmla="*/ 54765 w 200832"/>
              <a:gd name="connsiteY5" fmla="*/ 88958 h 222332"/>
              <a:gd name="connsiteX6" fmla="*/ 200815 w 200832"/>
              <a:gd name="connsiteY6" fmla="*/ 58 h 222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832" h="222332">
                <a:moveTo>
                  <a:pt x="200815" y="58"/>
                </a:moveTo>
                <a:cubicBezTo>
                  <a:pt x="202403" y="2704"/>
                  <a:pt x="97627" y="67791"/>
                  <a:pt x="64290" y="104833"/>
                </a:cubicBezTo>
                <a:cubicBezTo>
                  <a:pt x="30953" y="141875"/>
                  <a:pt x="6611" y="220721"/>
                  <a:pt x="790" y="222308"/>
                </a:cubicBezTo>
                <a:cubicBezTo>
                  <a:pt x="-5031" y="223896"/>
                  <a:pt x="23015" y="148754"/>
                  <a:pt x="29365" y="114358"/>
                </a:cubicBezTo>
                <a:cubicBezTo>
                  <a:pt x="35715" y="79962"/>
                  <a:pt x="34657" y="20166"/>
                  <a:pt x="38890" y="15933"/>
                </a:cubicBezTo>
                <a:cubicBezTo>
                  <a:pt x="43123" y="11700"/>
                  <a:pt x="26719" y="93191"/>
                  <a:pt x="54765" y="88958"/>
                </a:cubicBezTo>
                <a:cubicBezTo>
                  <a:pt x="82811" y="84725"/>
                  <a:pt x="199227" y="-2588"/>
                  <a:pt x="200815" y="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F35780D1-DE12-0948-6870-54B7295DD773}"/>
              </a:ext>
            </a:extLst>
          </p:cNvPr>
          <p:cNvSpPr/>
          <p:nvPr/>
        </p:nvSpPr>
        <p:spPr>
          <a:xfrm>
            <a:off x="3003539" y="9185247"/>
            <a:ext cx="101925" cy="371575"/>
          </a:xfrm>
          <a:custGeom>
            <a:avLst/>
            <a:gdLst>
              <a:gd name="connsiteX0" fmla="*/ 11 w 101925"/>
              <a:gd name="connsiteY0" fmla="*/ 28 h 371575"/>
              <a:gd name="connsiteX1" fmla="*/ 19061 w 101925"/>
              <a:gd name="connsiteY1" fmla="*/ 231803 h 371575"/>
              <a:gd name="connsiteX2" fmla="*/ 53986 w 101925"/>
              <a:gd name="connsiteY2" fmla="*/ 304828 h 371575"/>
              <a:gd name="connsiteX3" fmla="*/ 47636 w 101925"/>
              <a:gd name="connsiteY3" fmla="*/ 292128 h 371575"/>
              <a:gd name="connsiteX4" fmla="*/ 101611 w 101925"/>
              <a:gd name="connsiteY4" fmla="*/ 371503 h 371575"/>
              <a:gd name="connsiteX5" fmla="*/ 19061 w 101925"/>
              <a:gd name="connsiteY5" fmla="*/ 276253 h 371575"/>
              <a:gd name="connsiteX6" fmla="*/ 15886 w 101925"/>
              <a:gd name="connsiteY6" fmla="*/ 247678 h 371575"/>
              <a:gd name="connsiteX7" fmla="*/ 11 w 101925"/>
              <a:gd name="connsiteY7" fmla="*/ 28 h 3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925" h="371575">
                <a:moveTo>
                  <a:pt x="11" y="28"/>
                </a:moveTo>
                <a:cubicBezTo>
                  <a:pt x="540" y="-2618"/>
                  <a:pt x="10065" y="181003"/>
                  <a:pt x="19061" y="231803"/>
                </a:cubicBezTo>
                <a:cubicBezTo>
                  <a:pt x="28057" y="282603"/>
                  <a:pt x="49224" y="294774"/>
                  <a:pt x="53986" y="304828"/>
                </a:cubicBezTo>
                <a:cubicBezTo>
                  <a:pt x="58749" y="314882"/>
                  <a:pt x="39699" y="281016"/>
                  <a:pt x="47636" y="292128"/>
                </a:cubicBezTo>
                <a:cubicBezTo>
                  <a:pt x="55574" y="303241"/>
                  <a:pt x="106373" y="374149"/>
                  <a:pt x="101611" y="371503"/>
                </a:cubicBezTo>
                <a:cubicBezTo>
                  <a:pt x="96849" y="368857"/>
                  <a:pt x="33348" y="296890"/>
                  <a:pt x="19061" y="276253"/>
                </a:cubicBezTo>
                <a:cubicBezTo>
                  <a:pt x="4774" y="255616"/>
                  <a:pt x="14828" y="297949"/>
                  <a:pt x="15886" y="247678"/>
                </a:cubicBezTo>
                <a:cubicBezTo>
                  <a:pt x="16944" y="197407"/>
                  <a:pt x="-518" y="2674"/>
                  <a:pt x="11" y="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F2FE68FD-3F93-3DF6-BB89-AFAAD5FAA9AB}"/>
              </a:ext>
            </a:extLst>
          </p:cNvPr>
          <p:cNvSpPr/>
          <p:nvPr/>
        </p:nvSpPr>
        <p:spPr>
          <a:xfrm>
            <a:off x="3305132" y="9166225"/>
            <a:ext cx="117518" cy="155787"/>
          </a:xfrm>
          <a:custGeom>
            <a:avLst/>
            <a:gdLst>
              <a:gd name="connsiteX0" fmla="*/ 117518 w 117518"/>
              <a:gd name="connsiteY0" fmla="*/ 0 h 155787"/>
              <a:gd name="connsiteX1" fmla="*/ 43 w 117518"/>
              <a:gd name="connsiteY1" fmla="*/ 155575 h 155787"/>
              <a:gd name="connsiteX2" fmla="*/ 117518 w 117518"/>
              <a:gd name="connsiteY2" fmla="*/ 0 h 15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518" h="155787">
                <a:moveTo>
                  <a:pt x="117518" y="0"/>
                </a:moveTo>
                <a:cubicBezTo>
                  <a:pt x="117518" y="0"/>
                  <a:pt x="-2603" y="148696"/>
                  <a:pt x="43" y="155575"/>
                </a:cubicBezTo>
                <a:cubicBezTo>
                  <a:pt x="2689" y="162454"/>
                  <a:pt x="117518" y="0"/>
                  <a:pt x="11751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D596EA9D-181B-F499-75AC-6DCA9375497A}"/>
              </a:ext>
            </a:extLst>
          </p:cNvPr>
          <p:cNvSpPr/>
          <p:nvPr/>
        </p:nvSpPr>
        <p:spPr>
          <a:xfrm>
            <a:off x="3282950" y="9150350"/>
            <a:ext cx="606426" cy="104962"/>
          </a:xfrm>
          <a:custGeom>
            <a:avLst/>
            <a:gdLst>
              <a:gd name="connsiteX0" fmla="*/ 0 w 606426"/>
              <a:gd name="connsiteY0" fmla="*/ 0 h 104962"/>
              <a:gd name="connsiteX1" fmla="*/ 323850 w 606426"/>
              <a:gd name="connsiteY1" fmla="*/ 38100 h 104962"/>
              <a:gd name="connsiteX2" fmla="*/ 288925 w 606426"/>
              <a:gd name="connsiteY2" fmla="*/ 44450 h 104962"/>
              <a:gd name="connsiteX3" fmla="*/ 466725 w 606426"/>
              <a:gd name="connsiteY3" fmla="*/ 76200 h 104962"/>
              <a:gd name="connsiteX4" fmla="*/ 460375 w 606426"/>
              <a:gd name="connsiteY4" fmla="*/ 85725 h 104962"/>
              <a:gd name="connsiteX5" fmla="*/ 606425 w 606426"/>
              <a:gd name="connsiteY5" fmla="*/ 104775 h 104962"/>
              <a:gd name="connsiteX6" fmla="*/ 457200 w 606426"/>
              <a:gd name="connsiteY6" fmla="*/ 73025 h 104962"/>
              <a:gd name="connsiteX7" fmla="*/ 263525 w 606426"/>
              <a:gd name="connsiteY7" fmla="*/ 38100 h 104962"/>
              <a:gd name="connsiteX8" fmla="*/ 571500 w 606426"/>
              <a:gd name="connsiteY8" fmla="*/ 53975 h 104962"/>
              <a:gd name="connsiteX9" fmla="*/ 517525 w 606426"/>
              <a:gd name="connsiteY9" fmla="*/ 38100 h 104962"/>
              <a:gd name="connsiteX10" fmla="*/ 473075 w 606426"/>
              <a:gd name="connsiteY10" fmla="*/ 63500 h 104962"/>
              <a:gd name="connsiteX11" fmla="*/ 161925 w 606426"/>
              <a:gd name="connsiteY11" fmla="*/ 31750 h 104962"/>
              <a:gd name="connsiteX12" fmla="*/ 0 w 606426"/>
              <a:gd name="connsiteY12" fmla="*/ 0 h 1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6426" h="104962">
                <a:moveTo>
                  <a:pt x="0" y="0"/>
                </a:moveTo>
                <a:lnTo>
                  <a:pt x="323850" y="38100"/>
                </a:lnTo>
                <a:cubicBezTo>
                  <a:pt x="372004" y="45508"/>
                  <a:pt x="265113" y="38100"/>
                  <a:pt x="288925" y="44450"/>
                </a:cubicBezTo>
                <a:cubicBezTo>
                  <a:pt x="312737" y="50800"/>
                  <a:pt x="438150" y="69321"/>
                  <a:pt x="466725" y="76200"/>
                </a:cubicBezTo>
                <a:cubicBezTo>
                  <a:pt x="495300" y="83079"/>
                  <a:pt x="437092" y="80963"/>
                  <a:pt x="460375" y="85725"/>
                </a:cubicBezTo>
                <a:cubicBezTo>
                  <a:pt x="483658" y="90488"/>
                  <a:pt x="606954" y="106892"/>
                  <a:pt x="606425" y="104775"/>
                </a:cubicBezTo>
                <a:cubicBezTo>
                  <a:pt x="605896" y="102658"/>
                  <a:pt x="514350" y="84138"/>
                  <a:pt x="457200" y="73025"/>
                </a:cubicBezTo>
                <a:cubicBezTo>
                  <a:pt x="400050" y="61913"/>
                  <a:pt x="244475" y="41275"/>
                  <a:pt x="263525" y="38100"/>
                </a:cubicBezTo>
                <a:cubicBezTo>
                  <a:pt x="282575" y="34925"/>
                  <a:pt x="529167" y="53975"/>
                  <a:pt x="571500" y="53975"/>
                </a:cubicBezTo>
                <a:cubicBezTo>
                  <a:pt x="613833" y="53975"/>
                  <a:pt x="533929" y="36513"/>
                  <a:pt x="517525" y="38100"/>
                </a:cubicBezTo>
                <a:cubicBezTo>
                  <a:pt x="501121" y="39687"/>
                  <a:pt x="532342" y="64558"/>
                  <a:pt x="473075" y="63500"/>
                </a:cubicBezTo>
                <a:cubicBezTo>
                  <a:pt x="413808" y="62442"/>
                  <a:pt x="161925" y="31750"/>
                  <a:pt x="161925" y="317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BFB1D102-AA1A-8CE7-7382-1DCD21A3D8A1}"/>
              </a:ext>
            </a:extLst>
          </p:cNvPr>
          <p:cNvSpPr/>
          <p:nvPr/>
        </p:nvSpPr>
        <p:spPr>
          <a:xfrm>
            <a:off x="2601286" y="8731150"/>
            <a:ext cx="793402" cy="861739"/>
          </a:xfrm>
          <a:custGeom>
            <a:avLst/>
            <a:gdLst>
              <a:gd name="connsiteX0" fmla="*/ 129214 w 793402"/>
              <a:gd name="connsiteY0" fmla="*/ 412850 h 861739"/>
              <a:gd name="connsiteX1" fmla="*/ 789614 w 793402"/>
              <a:gd name="connsiteY1" fmla="*/ 100 h 861739"/>
              <a:gd name="connsiteX2" fmla="*/ 405439 w 793402"/>
              <a:gd name="connsiteY2" fmla="*/ 377925 h 861739"/>
              <a:gd name="connsiteX3" fmla="*/ 535614 w 793402"/>
              <a:gd name="connsiteY3" fmla="*/ 809725 h 861739"/>
              <a:gd name="connsiteX4" fmla="*/ 580064 w 793402"/>
              <a:gd name="connsiteY4" fmla="*/ 838300 h 861739"/>
              <a:gd name="connsiteX5" fmla="*/ 21264 w 793402"/>
              <a:gd name="connsiteY5" fmla="*/ 838300 h 861739"/>
              <a:gd name="connsiteX6" fmla="*/ 119689 w 793402"/>
              <a:gd name="connsiteY6" fmla="*/ 536675 h 861739"/>
              <a:gd name="connsiteX7" fmla="*/ 148264 w 793402"/>
              <a:gd name="connsiteY7" fmla="*/ 536675 h 861739"/>
              <a:gd name="connsiteX8" fmla="*/ 281614 w 793402"/>
              <a:gd name="connsiteY8" fmla="*/ 377925 h 861739"/>
              <a:gd name="connsiteX9" fmla="*/ 129214 w 793402"/>
              <a:gd name="connsiteY9" fmla="*/ 412850 h 861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3402" h="861739">
                <a:moveTo>
                  <a:pt x="129214" y="412850"/>
                </a:moveTo>
                <a:cubicBezTo>
                  <a:pt x="213881" y="349879"/>
                  <a:pt x="743577" y="5921"/>
                  <a:pt x="789614" y="100"/>
                </a:cubicBezTo>
                <a:cubicBezTo>
                  <a:pt x="835651" y="-5721"/>
                  <a:pt x="447772" y="242988"/>
                  <a:pt x="405439" y="377925"/>
                </a:cubicBezTo>
                <a:cubicBezTo>
                  <a:pt x="363106" y="512862"/>
                  <a:pt x="506510" y="732996"/>
                  <a:pt x="535614" y="809725"/>
                </a:cubicBezTo>
                <a:cubicBezTo>
                  <a:pt x="564718" y="886454"/>
                  <a:pt x="665789" y="833538"/>
                  <a:pt x="580064" y="838300"/>
                </a:cubicBezTo>
                <a:cubicBezTo>
                  <a:pt x="494339" y="843062"/>
                  <a:pt x="97993" y="888571"/>
                  <a:pt x="21264" y="838300"/>
                </a:cubicBezTo>
                <a:cubicBezTo>
                  <a:pt x="-55465" y="788029"/>
                  <a:pt x="98522" y="586946"/>
                  <a:pt x="119689" y="536675"/>
                </a:cubicBezTo>
                <a:cubicBezTo>
                  <a:pt x="140856" y="486404"/>
                  <a:pt x="121276" y="563133"/>
                  <a:pt x="148264" y="536675"/>
                </a:cubicBezTo>
                <a:cubicBezTo>
                  <a:pt x="175252" y="510217"/>
                  <a:pt x="285318" y="391154"/>
                  <a:pt x="281614" y="377925"/>
                </a:cubicBezTo>
                <a:cubicBezTo>
                  <a:pt x="277910" y="364696"/>
                  <a:pt x="44547" y="475821"/>
                  <a:pt x="129214" y="41285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DBA7E6D6-E059-1644-96E1-C2B9DB3AAF1E}"/>
              </a:ext>
            </a:extLst>
          </p:cNvPr>
          <p:cNvSpPr/>
          <p:nvPr/>
        </p:nvSpPr>
        <p:spPr>
          <a:xfrm>
            <a:off x="3002881" y="8137904"/>
            <a:ext cx="1342813" cy="1449667"/>
          </a:xfrm>
          <a:custGeom>
            <a:avLst/>
            <a:gdLst>
              <a:gd name="connsiteX0" fmla="*/ 1273844 w 1342813"/>
              <a:gd name="connsiteY0" fmla="*/ 63121 h 1449667"/>
              <a:gd name="connsiteX1" fmla="*/ 445169 w 1342813"/>
              <a:gd name="connsiteY1" fmla="*/ 602871 h 1449667"/>
              <a:gd name="connsiteX2" fmla="*/ 813469 w 1342813"/>
              <a:gd name="connsiteY2" fmla="*/ 456821 h 1449667"/>
              <a:gd name="connsiteX3" fmla="*/ 568994 w 1342813"/>
              <a:gd name="connsiteY3" fmla="*/ 606046 h 1449667"/>
              <a:gd name="connsiteX4" fmla="*/ 711869 w 1342813"/>
              <a:gd name="connsiteY4" fmla="*/ 567946 h 1449667"/>
              <a:gd name="connsiteX5" fmla="*/ 248319 w 1342813"/>
              <a:gd name="connsiteY5" fmla="*/ 866396 h 1449667"/>
              <a:gd name="connsiteX6" fmla="*/ 89569 w 1342813"/>
              <a:gd name="connsiteY6" fmla="*/ 1174371 h 1449667"/>
              <a:gd name="connsiteX7" fmla="*/ 146719 w 1342813"/>
              <a:gd name="connsiteY7" fmla="*/ 1237871 h 1449667"/>
              <a:gd name="connsiteX8" fmla="*/ 127669 w 1342813"/>
              <a:gd name="connsiteY8" fmla="*/ 1447421 h 1449667"/>
              <a:gd name="connsiteX9" fmla="*/ 80044 w 1342813"/>
              <a:gd name="connsiteY9" fmla="*/ 1333121 h 1449667"/>
              <a:gd name="connsiteX10" fmla="*/ 7019 w 1342813"/>
              <a:gd name="connsiteY10" fmla="*/ 1094996 h 1449667"/>
              <a:gd name="connsiteX11" fmla="*/ 118144 w 1342813"/>
              <a:gd name="connsiteY11" fmla="*/ 774321 h 1449667"/>
              <a:gd name="connsiteX12" fmla="*/ 13369 w 1342813"/>
              <a:gd name="connsiteY12" fmla="*/ 777496 h 1449667"/>
              <a:gd name="connsiteX13" fmla="*/ 483269 w 1342813"/>
              <a:gd name="connsiteY13" fmla="*/ 386971 h 1449667"/>
              <a:gd name="connsiteX14" fmla="*/ 584869 w 1342813"/>
              <a:gd name="connsiteY14" fmla="*/ 332996 h 1449667"/>
              <a:gd name="connsiteX15" fmla="*/ 1219869 w 1342813"/>
              <a:gd name="connsiteY15" fmla="*/ 44071 h 1449667"/>
              <a:gd name="connsiteX16" fmla="*/ 1273844 w 1342813"/>
              <a:gd name="connsiteY16" fmla="*/ 63121 h 1449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42813" h="1449667">
                <a:moveTo>
                  <a:pt x="1273844" y="63121"/>
                </a:moveTo>
                <a:cubicBezTo>
                  <a:pt x="1144727" y="156254"/>
                  <a:pt x="521898" y="537254"/>
                  <a:pt x="445169" y="602871"/>
                </a:cubicBezTo>
                <a:cubicBezTo>
                  <a:pt x="368440" y="668488"/>
                  <a:pt x="792832" y="456292"/>
                  <a:pt x="813469" y="456821"/>
                </a:cubicBezTo>
                <a:cubicBezTo>
                  <a:pt x="834106" y="457350"/>
                  <a:pt x="585927" y="587525"/>
                  <a:pt x="568994" y="606046"/>
                </a:cubicBezTo>
                <a:cubicBezTo>
                  <a:pt x="552061" y="624567"/>
                  <a:pt x="765315" y="524554"/>
                  <a:pt x="711869" y="567946"/>
                </a:cubicBezTo>
                <a:cubicBezTo>
                  <a:pt x="658423" y="611338"/>
                  <a:pt x="352036" y="765325"/>
                  <a:pt x="248319" y="866396"/>
                </a:cubicBezTo>
                <a:cubicBezTo>
                  <a:pt x="144602" y="967467"/>
                  <a:pt x="106502" y="1112459"/>
                  <a:pt x="89569" y="1174371"/>
                </a:cubicBezTo>
                <a:cubicBezTo>
                  <a:pt x="72636" y="1236283"/>
                  <a:pt x="140369" y="1192363"/>
                  <a:pt x="146719" y="1237871"/>
                </a:cubicBezTo>
                <a:cubicBezTo>
                  <a:pt x="153069" y="1283379"/>
                  <a:pt x="138781" y="1431546"/>
                  <a:pt x="127669" y="1447421"/>
                </a:cubicBezTo>
                <a:cubicBezTo>
                  <a:pt x="116556" y="1463296"/>
                  <a:pt x="100152" y="1391858"/>
                  <a:pt x="80044" y="1333121"/>
                </a:cubicBezTo>
                <a:cubicBezTo>
                  <a:pt x="59936" y="1274384"/>
                  <a:pt x="669" y="1188129"/>
                  <a:pt x="7019" y="1094996"/>
                </a:cubicBezTo>
                <a:cubicBezTo>
                  <a:pt x="13369" y="1001863"/>
                  <a:pt x="117086" y="827238"/>
                  <a:pt x="118144" y="774321"/>
                </a:cubicBezTo>
                <a:cubicBezTo>
                  <a:pt x="119202" y="721404"/>
                  <a:pt x="-47485" y="842054"/>
                  <a:pt x="13369" y="777496"/>
                </a:cubicBezTo>
                <a:cubicBezTo>
                  <a:pt x="74223" y="712938"/>
                  <a:pt x="388019" y="461054"/>
                  <a:pt x="483269" y="386971"/>
                </a:cubicBezTo>
                <a:cubicBezTo>
                  <a:pt x="578519" y="312888"/>
                  <a:pt x="462102" y="390146"/>
                  <a:pt x="584869" y="332996"/>
                </a:cubicBezTo>
                <a:cubicBezTo>
                  <a:pt x="707636" y="275846"/>
                  <a:pt x="1108744" y="93813"/>
                  <a:pt x="1219869" y="44071"/>
                </a:cubicBezTo>
                <a:cubicBezTo>
                  <a:pt x="1330994" y="-5671"/>
                  <a:pt x="1402961" y="-30012"/>
                  <a:pt x="1273844" y="6312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BA31B2FB-A977-0869-451E-711072653967}"/>
              </a:ext>
            </a:extLst>
          </p:cNvPr>
          <p:cNvSpPr/>
          <p:nvPr/>
        </p:nvSpPr>
        <p:spPr>
          <a:xfrm>
            <a:off x="3160196" y="8252602"/>
            <a:ext cx="847278" cy="1269240"/>
          </a:xfrm>
          <a:custGeom>
            <a:avLst/>
            <a:gdLst>
              <a:gd name="connsiteX0" fmla="*/ 722829 w 847278"/>
              <a:gd name="connsiteY0" fmla="*/ 8748 h 1269240"/>
              <a:gd name="connsiteX1" fmla="*/ 618054 w 847278"/>
              <a:gd name="connsiteY1" fmla="*/ 377048 h 1269240"/>
              <a:gd name="connsiteX2" fmla="*/ 221179 w 847278"/>
              <a:gd name="connsiteY2" fmla="*/ 640573 h 1269240"/>
              <a:gd name="connsiteX3" fmla="*/ 459304 w 847278"/>
              <a:gd name="connsiteY3" fmla="*/ 564373 h 1269240"/>
              <a:gd name="connsiteX4" fmla="*/ 414854 w 847278"/>
              <a:gd name="connsiteY4" fmla="*/ 669148 h 1269240"/>
              <a:gd name="connsiteX5" fmla="*/ 379929 w 847278"/>
              <a:gd name="connsiteY5" fmla="*/ 780273 h 1269240"/>
              <a:gd name="connsiteX6" fmla="*/ 17979 w 847278"/>
              <a:gd name="connsiteY6" fmla="*/ 910448 h 1269240"/>
              <a:gd name="connsiteX7" fmla="*/ 186254 w 847278"/>
              <a:gd name="connsiteY7" fmla="*/ 945373 h 1269240"/>
              <a:gd name="connsiteX8" fmla="*/ 157679 w 847278"/>
              <a:gd name="connsiteY8" fmla="*/ 1018398 h 1269240"/>
              <a:gd name="connsiteX9" fmla="*/ 221179 w 847278"/>
              <a:gd name="connsiteY9" fmla="*/ 1231123 h 1269240"/>
              <a:gd name="connsiteX10" fmla="*/ 21154 w 847278"/>
              <a:gd name="connsiteY10" fmla="*/ 1269223 h 1269240"/>
              <a:gd name="connsiteX11" fmla="*/ 811729 w 847278"/>
              <a:gd name="connsiteY11" fmla="*/ 1234298 h 1269240"/>
              <a:gd name="connsiteX12" fmla="*/ 697429 w 847278"/>
              <a:gd name="connsiteY12" fmla="*/ 1126348 h 1269240"/>
              <a:gd name="connsiteX13" fmla="*/ 576779 w 847278"/>
              <a:gd name="connsiteY13" fmla="*/ 545323 h 1269240"/>
              <a:gd name="connsiteX14" fmla="*/ 589479 w 847278"/>
              <a:gd name="connsiteY14" fmla="*/ 516748 h 1269240"/>
              <a:gd name="connsiteX15" fmla="*/ 773629 w 847278"/>
              <a:gd name="connsiteY15" fmla="*/ 148448 h 1269240"/>
              <a:gd name="connsiteX16" fmla="*/ 722829 w 847278"/>
              <a:gd name="connsiteY16" fmla="*/ 8748 h 126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47278" h="1269240">
                <a:moveTo>
                  <a:pt x="722829" y="8748"/>
                </a:moveTo>
                <a:cubicBezTo>
                  <a:pt x="696900" y="46848"/>
                  <a:pt x="701662" y="271744"/>
                  <a:pt x="618054" y="377048"/>
                </a:cubicBezTo>
                <a:cubicBezTo>
                  <a:pt x="534446" y="482352"/>
                  <a:pt x="247637" y="609352"/>
                  <a:pt x="221179" y="640573"/>
                </a:cubicBezTo>
                <a:cubicBezTo>
                  <a:pt x="194721" y="671794"/>
                  <a:pt x="427025" y="559611"/>
                  <a:pt x="459304" y="564373"/>
                </a:cubicBezTo>
                <a:cubicBezTo>
                  <a:pt x="491583" y="569136"/>
                  <a:pt x="428083" y="633165"/>
                  <a:pt x="414854" y="669148"/>
                </a:cubicBezTo>
                <a:cubicBezTo>
                  <a:pt x="401625" y="705131"/>
                  <a:pt x="446075" y="740056"/>
                  <a:pt x="379929" y="780273"/>
                </a:cubicBezTo>
                <a:cubicBezTo>
                  <a:pt x="313783" y="820490"/>
                  <a:pt x="50258" y="882931"/>
                  <a:pt x="17979" y="910448"/>
                </a:cubicBezTo>
                <a:cubicBezTo>
                  <a:pt x="-14300" y="937965"/>
                  <a:pt x="162971" y="927381"/>
                  <a:pt x="186254" y="945373"/>
                </a:cubicBezTo>
                <a:cubicBezTo>
                  <a:pt x="209537" y="963365"/>
                  <a:pt x="151858" y="970773"/>
                  <a:pt x="157679" y="1018398"/>
                </a:cubicBezTo>
                <a:cubicBezTo>
                  <a:pt x="163500" y="1066023"/>
                  <a:pt x="243933" y="1189319"/>
                  <a:pt x="221179" y="1231123"/>
                </a:cubicBezTo>
                <a:cubicBezTo>
                  <a:pt x="198425" y="1272927"/>
                  <a:pt x="-77271" y="1268694"/>
                  <a:pt x="21154" y="1269223"/>
                </a:cubicBezTo>
                <a:cubicBezTo>
                  <a:pt x="119579" y="1269752"/>
                  <a:pt x="699017" y="1258110"/>
                  <a:pt x="811729" y="1234298"/>
                </a:cubicBezTo>
                <a:cubicBezTo>
                  <a:pt x="924441" y="1210486"/>
                  <a:pt x="736587" y="1241177"/>
                  <a:pt x="697429" y="1126348"/>
                </a:cubicBezTo>
                <a:cubicBezTo>
                  <a:pt x="658271" y="1011519"/>
                  <a:pt x="594771" y="646923"/>
                  <a:pt x="576779" y="545323"/>
                </a:cubicBezTo>
                <a:cubicBezTo>
                  <a:pt x="558787" y="443723"/>
                  <a:pt x="556671" y="582894"/>
                  <a:pt x="589479" y="516748"/>
                </a:cubicBezTo>
                <a:cubicBezTo>
                  <a:pt x="622287" y="450602"/>
                  <a:pt x="751933" y="232585"/>
                  <a:pt x="773629" y="148448"/>
                </a:cubicBezTo>
                <a:cubicBezTo>
                  <a:pt x="795325" y="64311"/>
                  <a:pt x="748758" y="-29352"/>
                  <a:pt x="722829" y="874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B7881729-0D59-E34E-1EAD-BD04C1C4380E}"/>
              </a:ext>
            </a:extLst>
          </p:cNvPr>
          <p:cNvSpPr/>
          <p:nvPr/>
        </p:nvSpPr>
        <p:spPr>
          <a:xfrm>
            <a:off x="4029842" y="8273376"/>
            <a:ext cx="1162440" cy="355307"/>
          </a:xfrm>
          <a:custGeom>
            <a:avLst/>
            <a:gdLst>
              <a:gd name="connsiteX0" fmla="*/ 859658 w 1162440"/>
              <a:gd name="connsiteY0" fmla="*/ 674 h 355307"/>
              <a:gd name="connsiteX1" fmla="*/ 986658 w 1162440"/>
              <a:gd name="connsiteY1" fmla="*/ 140374 h 355307"/>
              <a:gd name="connsiteX2" fmla="*/ 1012058 w 1162440"/>
              <a:gd name="connsiteY2" fmla="*/ 181649 h 355307"/>
              <a:gd name="connsiteX3" fmla="*/ 945383 w 1162440"/>
              <a:gd name="connsiteY3" fmla="*/ 226099 h 355307"/>
              <a:gd name="connsiteX4" fmla="*/ 770758 w 1162440"/>
              <a:gd name="connsiteY4" fmla="*/ 194349 h 355307"/>
              <a:gd name="connsiteX5" fmla="*/ 605658 w 1162440"/>
              <a:gd name="connsiteY5" fmla="*/ 203874 h 355307"/>
              <a:gd name="connsiteX6" fmla="*/ 5583 w 1162440"/>
              <a:gd name="connsiteY6" fmla="*/ 248324 h 355307"/>
              <a:gd name="connsiteX7" fmla="*/ 291333 w 1162440"/>
              <a:gd name="connsiteY7" fmla="*/ 245149 h 355307"/>
              <a:gd name="connsiteX8" fmla="*/ 34158 w 1162440"/>
              <a:gd name="connsiteY8" fmla="*/ 305474 h 355307"/>
              <a:gd name="connsiteX9" fmla="*/ 659633 w 1162440"/>
              <a:gd name="connsiteY9" fmla="*/ 299124 h 355307"/>
              <a:gd name="connsiteX10" fmla="*/ 491358 w 1162440"/>
              <a:gd name="connsiteY10" fmla="*/ 305474 h 355307"/>
              <a:gd name="connsiteX11" fmla="*/ 1120008 w 1162440"/>
              <a:gd name="connsiteY11" fmla="*/ 349924 h 355307"/>
              <a:gd name="connsiteX12" fmla="*/ 1104133 w 1162440"/>
              <a:gd name="connsiteY12" fmla="*/ 165774 h 355307"/>
              <a:gd name="connsiteX13" fmla="*/ 1094608 w 1162440"/>
              <a:gd name="connsiteY13" fmla="*/ 89574 h 355307"/>
              <a:gd name="connsiteX14" fmla="*/ 859658 w 1162440"/>
              <a:gd name="connsiteY14" fmla="*/ 674 h 35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62440" h="355307">
                <a:moveTo>
                  <a:pt x="859658" y="674"/>
                </a:moveTo>
                <a:cubicBezTo>
                  <a:pt x="841666" y="9141"/>
                  <a:pt x="961258" y="110211"/>
                  <a:pt x="986658" y="140374"/>
                </a:cubicBezTo>
                <a:cubicBezTo>
                  <a:pt x="1012058" y="170537"/>
                  <a:pt x="1018937" y="167362"/>
                  <a:pt x="1012058" y="181649"/>
                </a:cubicBezTo>
                <a:cubicBezTo>
                  <a:pt x="1005179" y="195937"/>
                  <a:pt x="985600" y="223982"/>
                  <a:pt x="945383" y="226099"/>
                </a:cubicBezTo>
                <a:cubicBezTo>
                  <a:pt x="905166" y="228216"/>
                  <a:pt x="827379" y="198053"/>
                  <a:pt x="770758" y="194349"/>
                </a:cubicBezTo>
                <a:lnTo>
                  <a:pt x="605658" y="203874"/>
                </a:lnTo>
                <a:lnTo>
                  <a:pt x="5583" y="248324"/>
                </a:lnTo>
                <a:cubicBezTo>
                  <a:pt x="-46805" y="255203"/>
                  <a:pt x="286570" y="235624"/>
                  <a:pt x="291333" y="245149"/>
                </a:cubicBezTo>
                <a:cubicBezTo>
                  <a:pt x="296096" y="254674"/>
                  <a:pt x="-27225" y="296478"/>
                  <a:pt x="34158" y="305474"/>
                </a:cubicBezTo>
                <a:cubicBezTo>
                  <a:pt x="95541" y="314470"/>
                  <a:pt x="583433" y="299124"/>
                  <a:pt x="659633" y="299124"/>
                </a:cubicBezTo>
                <a:cubicBezTo>
                  <a:pt x="735833" y="299124"/>
                  <a:pt x="414629" y="297007"/>
                  <a:pt x="491358" y="305474"/>
                </a:cubicBezTo>
                <a:cubicBezTo>
                  <a:pt x="568087" y="313941"/>
                  <a:pt x="1017879" y="373207"/>
                  <a:pt x="1120008" y="349924"/>
                </a:cubicBezTo>
                <a:cubicBezTo>
                  <a:pt x="1222137" y="326641"/>
                  <a:pt x="1108366" y="209166"/>
                  <a:pt x="1104133" y="165774"/>
                </a:cubicBezTo>
                <a:cubicBezTo>
                  <a:pt x="1099900" y="122382"/>
                  <a:pt x="1130062" y="113387"/>
                  <a:pt x="1094608" y="89574"/>
                </a:cubicBezTo>
                <a:cubicBezTo>
                  <a:pt x="1059154" y="65762"/>
                  <a:pt x="877650" y="-7793"/>
                  <a:pt x="859658" y="67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3391DD08-C857-D3FF-37A2-55BC35C72634}"/>
              </a:ext>
            </a:extLst>
          </p:cNvPr>
          <p:cNvSpPr/>
          <p:nvPr/>
        </p:nvSpPr>
        <p:spPr>
          <a:xfrm>
            <a:off x="3735100" y="8587655"/>
            <a:ext cx="1175913" cy="404006"/>
          </a:xfrm>
          <a:custGeom>
            <a:avLst/>
            <a:gdLst>
              <a:gd name="connsiteX0" fmla="*/ 1075025 w 1175913"/>
              <a:gd name="connsiteY0" fmla="*/ 720 h 404006"/>
              <a:gd name="connsiteX1" fmla="*/ 1160750 w 1175913"/>
              <a:gd name="connsiteY1" fmla="*/ 178520 h 404006"/>
              <a:gd name="connsiteX2" fmla="*/ 1160750 w 1175913"/>
              <a:gd name="connsiteY2" fmla="*/ 267420 h 404006"/>
              <a:gd name="connsiteX3" fmla="*/ 1008350 w 1175913"/>
              <a:gd name="connsiteY3" fmla="*/ 318220 h 404006"/>
              <a:gd name="connsiteX4" fmla="*/ 630525 w 1175913"/>
              <a:gd name="connsiteY4" fmla="*/ 321395 h 404006"/>
              <a:gd name="connsiteX5" fmla="*/ 290800 w 1175913"/>
              <a:gd name="connsiteY5" fmla="*/ 181695 h 404006"/>
              <a:gd name="connsiteX6" fmla="*/ 1875 w 1175913"/>
              <a:gd name="connsiteY6" fmla="*/ 232495 h 404006"/>
              <a:gd name="connsiteX7" fmla="*/ 160625 w 1175913"/>
              <a:gd name="connsiteY7" fmla="*/ 324570 h 404006"/>
              <a:gd name="connsiteX8" fmla="*/ 43150 w 1175913"/>
              <a:gd name="connsiteY8" fmla="*/ 403945 h 404006"/>
              <a:gd name="connsiteX9" fmla="*/ 1008350 w 1175913"/>
              <a:gd name="connsiteY9" fmla="*/ 311870 h 404006"/>
              <a:gd name="connsiteX10" fmla="*/ 1135350 w 1175913"/>
              <a:gd name="connsiteY10" fmla="*/ 305520 h 404006"/>
              <a:gd name="connsiteX11" fmla="*/ 1090900 w 1175913"/>
              <a:gd name="connsiteY11" fmla="*/ 251545 h 404006"/>
              <a:gd name="connsiteX12" fmla="*/ 1075025 w 1175913"/>
              <a:gd name="connsiteY12" fmla="*/ 720 h 40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75913" h="404006">
                <a:moveTo>
                  <a:pt x="1075025" y="720"/>
                </a:moveTo>
                <a:cubicBezTo>
                  <a:pt x="1086667" y="-11451"/>
                  <a:pt x="1146463" y="134070"/>
                  <a:pt x="1160750" y="178520"/>
                </a:cubicBezTo>
                <a:cubicBezTo>
                  <a:pt x="1175037" y="222970"/>
                  <a:pt x="1186150" y="244137"/>
                  <a:pt x="1160750" y="267420"/>
                </a:cubicBezTo>
                <a:cubicBezTo>
                  <a:pt x="1135350" y="290703"/>
                  <a:pt x="1096721" y="309224"/>
                  <a:pt x="1008350" y="318220"/>
                </a:cubicBezTo>
                <a:cubicBezTo>
                  <a:pt x="919979" y="327216"/>
                  <a:pt x="750117" y="344149"/>
                  <a:pt x="630525" y="321395"/>
                </a:cubicBezTo>
                <a:cubicBezTo>
                  <a:pt x="510933" y="298641"/>
                  <a:pt x="395575" y="196512"/>
                  <a:pt x="290800" y="181695"/>
                </a:cubicBezTo>
                <a:cubicBezTo>
                  <a:pt x="186025" y="166878"/>
                  <a:pt x="23571" y="208682"/>
                  <a:pt x="1875" y="232495"/>
                </a:cubicBezTo>
                <a:cubicBezTo>
                  <a:pt x="-19821" y="256308"/>
                  <a:pt x="153746" y="295995"/>
                  <a:pt x="160625" y="324570"/>
                </a:cubicBezTo>
                <a:cubicBezTo>
                  <a:pt x="167504" y="353145"/>
                  <a:pt x="-98137" y="406062"/>
                  <a:pt x="43150" y="403945"/>
                </a:cubicBezTo>
                <a:cubicBezTo>
                  <a:pt x="184437" y="401828"/>
                  <a:pt x="826317" y="328274"/>
                  <a:pt x="1008350" y="311870"/>
                </a:cubicBezTo>
                <a:cubicBezTo>
                  <a:pt x="1190383" y="295466"/>
                  <a:pt x="1121592" y="315574"/>
                  <a:pt x="1135350" y="305520"/>
                </a:cubicBezTo>
                <a:cubicBezTo>
                  <a:pt x="1149108" y="295466"/>
                  <a:pt x="1097779" y="301816"/>
                  <a:pt x="1090900" y="251545"/>
                </a:cubicBezTo>
                <a:cubicBezTo>
                  <a:pt x="1084021" y="201274"/>
                  <a:pt x="1063383" y="12891"/>
                  <a:pt x="1075025" y="72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629B5D1B-3BC7-6431-5E0C-9529E15FAD35}"/>
              </a:ext>
            </a:extLst>
          </p:cNvPr>
          <p:cNvSpPr/>
          <p:nvPr/>
        </p:nvSpPr>
        <p:spPr>
          <a:xfrm>
            <a:off x="5044040" y="8639147"/>
            <a:ext cx="63417" cy="273167"/>
          </a:xfrm>
          <a:custGeom>
            <a:avLst/>
            <a:gdLst>
              <a:gd name="connsiteX0" fmla="*/ 48660 w 63417"/>
              <a:gd name="connsiteY0" fmla="*/ 28 h 273167"/>
              <a:gd name="connsiteX1" fmla="*/ 51835 w 63417"/>
              <a:gd name="connsiteY1" fmla="*/ 152428 h 273167"/>
              <a:gd name="connsiteX2" fmla="*/ 61360 w 63417"/>
              <a:gd name="connsiteY2" fmla="*/ 273078 h 273167"/>
              <a:gd name="connsiteX3" fmla="*/ 7385 w 63417"/>
              <a:gd name="connsiteY3" fmla="*/ 171478 h 273167"/>
              <a:gd name="connsiteX4" fmla="*/ 4210 w 63417"/>
              <a:gd name="connsiteY4" fmla="*/ 139728 h 273167"/>
              <a:gd name="connsiteX5" fmla="*/ 48660 w 63417"/>
              <a:gd name="connsiteY5" fmla="*/ 28 h 273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417" h="273167">
                <a:moveTo>
                  <a:pt x="48660" y="28"/>
                </a:moveTo>
                <a:cubicBezTo>
                  <a:pt x="56597" y="2145"/>
                  <a:pt x="49718" y="106920"/>
                  <a:pt x="51835" y="152428"/>
                </a:cubicBezTo>
                <a:cubicBezTo>
                  <a:pt x="53952" y="197936"/>
                  <a:pt x="68768" y="269903"/>
                  <a:pt x="61360" y="273078"/>
                </a:cubicBezTo>
                <a:cubicBezTo>
                  <a:pt x="53952" y="276253"/>
                  <a:pt x="16910" y="193703"/>
                  <a:pt x="7385" y="171478"/>
                </a:cubicBezTo>
                <a:cubicBezTo>
                  <a:pt x="-2140" y="149253"/>
                  <a:pt x="-1611" y="166716"/>
                  <a:pt x="4210" y="139728"/>
                </a:cubicBezTo>
                <a:cubicBezTo>
                  <a:pt x="10031" y="112740"/>
                  <a:pt x="40723" y="-2089"/>
                  <a:pt x="48660" y="2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AE2D01E5-867E-0C91-0FC6-BFC81CEEDED4}"/>
              </a:ext>
            </a:extLst>
          </p:cNvPr>
          <p:cNvSpPr/>
          <p:nvPr/>
        </p:nvSpPr>
        <p:spPr>
          <a:xfrm>
            <a:off x="4490011" y="8862974"/>
            <a:ext cx="497826" cy="427493"/>
          </a:xfrm>
          <a:custGeom>
            <a:avLst/>
            <a:gdLst>
              <a:gd name="connsiteX0" fmla="*/ 148664 w 497826"/>
              <a:gd name="connsiteY0" fmla="*/ 1626 h 427493"/>
              <a:gd name="connsiteX1" fmla="*/ 453464 w 497826"/>
              <a:gd name="connsiteY1" fmla="*/ 74651 h 427493"/>
              <a:gd name="connsiteX2" fmla="*/ 482039 w 497826"/>
              <a:gd name="connsiteY2" fmla="*/ 157201 h 427493"/>
              <a:gd name="connsiteX3" fmla="*/ 450289 w 497826"/>
              <a:gd name="connsiteY3" fmla="*/ 236576 h 427493"/>
              <a:gd name="connsiteX4" fmla="*/ 469339 w 497826"/>
              <a:gd name="connsiteY4" fmla="*/ 249276 h 427493"/>
              <a:gd name="connsiteX5" fmla="*/ 2614 w 497826"/>
              <a:gd name="connsiteY5" fmla="*/ 420726 h 427493"/>
              <a:gd name="connsiteX6" fmla="*/ 282014 w 497826"/>
              <a:gd name="connsiteY6" fmla="*/ 369926 h 427493"/>
              <a:gd name="connsiteX7" fmla="*/ 320114 w 497826"/>
              <a:gd name="connsiteY7" fmla="*/ 157201 h 427493"/>
              <a:gd name="connsiteX8" fmla="*/ 393139 w 497826"/>
              <a:gd name="connsiteY8" fmla="*/ 144501 h 427493"/>
              <a:gd name="connsiteX9" fmla="*/ 282014 w 497826"/>
              <a:gd name="connsiteY9" fmla="*/ 147676 h 427493"/>
              <a:gd name="connsiteX10" fmla="*/ 148664 w 497826"/>
              <a:gd name="connsiteY10" fmla="*/ 1626 h 427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7826" h="427493">
                <a:moveTo>
                  <a:pt x="148664" y="1626"/>
                </a:moveTo>
                <a:cubicBezTo>
                  <a:pt x="177239" y="-10545"/>
                  <a:pt x="397902" y="48722"/>
                  <a:pt x="453464" y="74651"/>
                </a:cubicBezTo>
                <a:cubicBezTo>
                  <a:pt x="509026" y="100580"/>
                  <a:pt x="482568" y="130214"/>
                  <a:pt x="482039" y="157201"/>
                </a:cubicBezTo>
                <a:cubicBezTo>
                  <a:pt x="481510" y="184188"/>
                  <a:pt x="452406" y="221230"/>
                  <a:pt x="450289" y="236576"/>
                </a:cubicBezTo>
                <a:cubicBezTo>
                  <a:pt x="448172" y="251922"/>
                  <a:pt x="543951" y="218584"/>
                  <a:pt x="469339" y="249276"/>
                </a:cubicBezTo>
                <a:cubicBezTo>
                  <a:pt x="394727" y="279968"/>
                  <a:pt x="33835" y="400618"/>
                  <a:pt x="2614" y="420726"/>
                </a:cubicBezTo>
                <a:cubicBezTo>
                  <a:pt x="-28607" y="440834"/>
                  <a:pt x="229097" y="413847"/>
                  <a:pt x="282014" y="369926"/>
                </a:cubicBezTo>
                <a:cubicBezTo>
                  <a:pt x="334931" y="326005"/>
                  <a:pt x="301593" y="194772"/>
                  <a:pt x="320114" y="157201"/>
                </a:cubicBezTo>
                <a:cubicBezTo>
                  <a:pt x="338635" y="119630"/>
                  <a:pt x="399489" y="146089"/>
                  <a:pt x="393139" y="144501"/>
                </a:cubicBezTo>
                <a:cubicBezTo>
                  <a:pt x="386789" y="142914"/>
                  <a:pt x="321172" y="167784"/>
                  <a:pt x="282014" y="147676"/>
                </a:cubicBezTo>
                <a:cubicBezTo>
                  <a:pt x="242856" y="127568"/>
                  <a:pt x="120089" y="13797"/>
                  <a:pt x="148664" y="162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9A10B5E1-9C56-7154-4172-01CD9F9EE477}"/>
              </a:ext>
            </a:extLst>
          </p:cNvPr>
          <p:cNvSpPr/>
          <p:nvPr/>
        </p:nvSpPr>
        <p:spPr>
          <a:xfrm>
            <a:off x="2972770" y="9229647"/>
            <a:ext cx="2024134" cy="381078"/>
          </a:xfrm>
          <a:custGeom>
            <a:avLst/>
            <a:gdLst>
              <a:gd name="connsiteX0" fmla="*/ 2015155 w 2024134"/>
              <a:gd name="connsiteY0" fmla="*/ 78 h 381078"/>
              <a:gd name="connsiteX1" fmla="*/ 1878630 w 2024134"/>
              <a:gd name="connsiteY1" fmla="*/ 123903 h 381078"/>
              <a:gd name="connsiteX2" fmla="*/ 1932605 w 2024134"/>
              <a:gd name="connsiteY2" fmla="*/ 196928 h 381078"/>
              <a:gd name="connsiteX3" fmla="*/ 1843705 w 2024134"/>
              <a:gd name="connsiteY3" fmla="*/ 273128 h 381078"/>
              <a:gd name="connsiteX4" fmla="*/ 1799255 w 2024134"/>
              <a:gd name="connsiteY4" fmla="*/ 333453 h 381078"/>
              <a:gd name="connsiteX5" fmla="*/ 1532555 w 2024134"/>
              <a:gd name="connsiteY5" fmla="*/ 355678 h 381078"/>
              <a:gd name="connsiteX6" fmla="*/ 903905 w 2024134"/>
              <a:gd name="connsiteY6" fmla="*/ 368378 h 381078"/>
              <a:gd name="connsiteX7" fmla="*/ 634030 w 2024134"/>
              <a:gd name="connsiteY7" fmla="*/ 381078 h 381078"/>
              <a:gd name="connsiteX8" fmla="*/ 5380 w 2024134"/>
              <a:gd name="connsiteY8" fmla="*/ 368378 h 381078"/>
              <a:gd name="connsiteX9" fmla="*/ 1024555 w 2024134"/>
              <a:gd name="connsiteY9" fmla="*/ 323928 h 381078"/>
              <a:gd name="connsiteX10" fmla="*/ 726105 w 2024134"/>
              <a:gd name="connsiteY10" fmla="*/ 219153 h 381078"/>
              <a:gd name="connsiteX11" fmla="*/ 1526205 w 2024134"/>
              <a:gd name="connsiteY11" fmla="*/ 257253 h 381078"/>
              <a:gd name="connsiteX12" fmla="*/ 1503980 w 2024134"/>
              <a:gd name="connsiteY12" fmla="*/ 279478 h 381078"/>
              <a:gd name="connsiteX13" fmla="*/ 1862755 w 2024134"/>
              <a:gd name="connsiteY13" fmla="*/ 254078 h 381078"/>
              <a:gd name="connsiteX14" fmla="*/ 1764330 w 2024134"/>
              <a:gd name="connsiteY14" fmla="*/ 149303 h 381078"/>
              <a:gd name="connsiteX15" fmla="*/ 1564305 w 2024134"/>
              <a:gd name="connsiteY15" fmla="*/ 171528 h 381078"/>
              <a:gd name="connsiteX16" fmla="*/ 1888155 w 2024134"/>
              <a:gd name="connsiteY16" fmla="*/ 108028 h 381078"/>
              <a:gd name="connsiteX17" fmla="*/ 1580180 w 2024134"/>
              <a:gd name="connsiteY17" fmla="*/ 142953 h 381078"/>
              <a:gd name="connsiteX18" fmla="*/ 2015155 w 2024134"/>
              <a:gd name="connsiteY18" fmla="*/ 78 h 381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4134" h="381078">
                <a:moveTo>
                  <a:pt x="2015155" y="78"/>
                </a:moveTo>
                <a:cubicBezTo>
                  <a:pt x="2064897" y="-3097"/>
                  <a:pt x="1892388" y="91095"/>
                  <a:pt x="1878630" y="123903"/>
                </a:cubicBezTo>
                <a:cubicBezTo>
                  <a:pt x="1864872" y="156711"/>
                  <a:pt x="1938426" y="172057"/>
                  <a:pt x="1932605" y="196928"/>
                </a:cubicBezTo>
                <a:cubicBezTo>
                  <a:pt x="1926784" y="221799"/>
                  <a:pt x="1865930" y="250374"/>
                  <a:pt x="1843705" y="273128"/>
                </a:cubicBezTo>
                <a:cubicBezTo>
                  <a:pt x="1821480" y="295882"/>
                  <a:pt x="1851113" y="319695"/>
                  <a:pt x="1799255" y="333453"/>
                </a:cubicBezTo>
                <a:cubicBezTo>
                  <a:pt x="1747397" y="347211"/>
                  <a:pt x="1681780" y="349857"/>
                  <a:pt x="1532555" y="355678"/>
                </a:cubicBezTo>
                <a:cubicBezTo>
                  <a:pt x="1383330" y="361499"/>
                  <a:pt x="1053659" y="364145"/>
                  <a:pt x="903905" y="368378"/>
                </a:cubicBezTo>
                <a:cubicBezTo>
                  <a:pt x="754151" y="372611"/>
                  <a:pt x="783784" y="381078"/>
                  <a:pt x="634030" y="381078"/>
                </a:cubicBezTo>
                <a:cubicBezTo>
                  <a:pt x="484276" y="381078"/>
                  <a:pt x="-59707" y="377903"/>
                  <a:pt x="5380" y="368378"/>
                </a:cubicBezTo>
                <a:cubicBezTo>
                  <a:pt x="70467" y="358853"/>
                  <a:pt x="904434" y="348799"/>
                  <a:pt x="1024555" y="323928"/>
                </a:cubicBezTo>
                <a:cubicBezTo>
                  <a:pt x="1144676" y="299057"/>
                  <a:pt x="642497" y="230265"/>
                  <a:pt x="726105" y="219153"/>
                </a:cubicBezTo>
                <a:cubicBezTo>
                  <a:pt x="809713" y="208041"/>
                  <a:pt x="1396559" y="247199"/>
                  <a:pt x="1526205" y="257253"/>
                </a:cubicBezTo>
                <a:cubicBezTo>
                  <a:pt x="1655851" y="267307"/>
                  <a:pt x="1447888" y="280007"/>
                  <a:pt x="1503980" y="279478"/>
                </a:cubicBezTo>
                <a:cubicBezTo>
                  <a:pt x="1560072" y="278949"/>
                  <a:pt x="1819363" y="275774"/>
                  <a:pt x="1862755" y="254078"/>
                </a:cubicBezTo>
                <a:cubicBezTo>
                  <a:pt x="1906147" y="232382"/>
                  <a:pt x="1814072" y="163061"/>
                  <a:pt x="1764330" y="149303"/>
                </a:cubicBezTo>
                <a:cubicBezTo>
                  <a:pt x="1714588" y="135545"/>
                  <a:pt x="1543668" y="178407"/>
                  <a:pt x="1564305" y="171528"/>
                </a:cubicBezTo>
                <a:cubicBezTo>
                  <a:pt x="1584942" y="164649"/>
                  <a:pt x="1885509" y="112790"/>
                  <a:pt x="1888155" y="108028"/>
                </a:cubicBezTo>
                <a:cubicBezTo>
                  <a:pt x="1890801" y="103266"/>
                  <a:pt x="1561130" y="156182"/>
                  <a:pt x="1580180" y="142953"/>
                </a:cubicBezTo>
                <a:cubicBezTo>
                  <a:pt x="1599230" y="129724"/>
                  <a:pt x="1965413" y="3253"/>
                  <a:pt x="2015155" y="7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06C9F882-A315-2CE6-8873-22279D562A0F}"/>
              </a:ext>
            </a:extLst>
          </p:cNvPr>
          <p:cNvSpPr/>
          <p:nvPr/>
        </p:nvSpPr>
        <p:spPr>
          <a:xfrm>
            <a:off x="4441763" y="5441950"/>
            <a:ext cx="612837" cy="611216"/>
          </a:xfrm>
          <a:custGeom>
            <a:avLst/>
            <a:gdLst>
              <a:gd name="connsiteX0" fmla="*/ 612837 w 612837"/>
              <a:gd name="connsiteY0" fmla="*/ 0 h 611216"/>
              <a:gd name="connsiteX1" fmla="*/ 174687 w 612837"/>
              <a:gd name="connsiteY1" fmla="*/ 200025 h 611216"/>
              <a:gd name="connsiteX2" fmla="*/ 111187 w 612837"/>
              <a:gd name="connsiteY2" fmla="*/ 117475 h 611216"/>
              <a:gd name="connsiteX3" fmla="*/ 149287 w 612837"/>
              <a:gd name="connsiteY3" fmla="*/ 196850 h 611216"/>
              <a:gd name="connsiteX4" fmla="*/ 44512 w 612837"/>
              <a:gd name="connsiteY4" fmla="*/ 336550 h 611216"/>
              <a:gd name="connsiteX5" fmla="*/ 3237 w 612837"/>
              <a:gd name="connsiteY5" fmla="*/ 609600 h 611216"/>
              <a:gd name="connsiteX6" fmla="*/ 15937 w 612837"/>
              <a:gd name="connsiteY6" fmla="*/ 438150 h 611216"/>
              <a:gd name="connsiteX7" fmla="*/ 120712 w 612837"/>
              <a:gd name="connsiteY7" fmla="*/ 200025 h 611216"/>
              <a:gd name="connsiteX8" fmla="*/ 279462 w 612837"/>
              <a:gd name="connsiteY8" fmla="*/ 155575 h 611216"/>
              <a:gd name="connsiteX9" fmla="*/ 196912 w 612837"/>
              <a:gd name="connsiteY9" fmla="*/ 193675 h 611216"/>
              <a:gd name="connsiteX10" fmla="*/ 612837 w 612837"/>
              <a:gd name="connsiteY10" fmla="*/ 0 h 611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2837" h="611216">
                <a:moveTo>
                  <a:pt x="612837" y="0"/>
                </a:moveTo>
                <a:cubicBezTo>
                  <a:pt x="435566" y="90223"/>
                  <a:pt x="258295" y="180446"/>
                  <a:pt x="174687" y="200025"/>
                </a:cubicBezTo>
                <a:cubicBezTo>
                  <a:pt x="91079" y="219604"/>
                  <a:pt x="115420" y="118004"/>
                  <a:pt x="111187" y="117475"/>
                </a:cubicBezTo>
                <a:cubicBezTo>
                  <a:pt x="106954" y="116946"/>
                  <a:pt x="160399" y="160338"/>
                  <a:pt x="149287" y="196850"/>
                </a:cubicBezTo>
                <a:cubicBezTo>
                  <a:pt x="138175" y="233362"/>
                  <a:pt x="68854" y="267758"/>
                  <a:pt x="44512" y="336550"/>
                </a:cubicBezTo>
                <a:cubicBezTo>
                  <a:pt x="20170" y="405342"/>
                  <a:pt x="7999" y="592667"/>
                  <a:pt x="3237" y="609600"/>
                </a:cubicBezTo>
                <a:cubicBezTo>
                  <a:pt x="-1525" y="626533"/>
                  <a:pt x="-3642" y="506412"/>
                  <a:pt x="15937" y="438150"/>
                </a:cubicBezTo>
                <a:cubicBezTo>
                  <a:pt x="35516" y="369888"/>
                  <a:pt x="76791" y="247121"/>
                  <a:pt x="120712" y="200025"/>
                </a:cubicBezTo>
                <a:cubicBezTo>
                  <a:pt x="164633" y="152929"/>
                  <a:pt x="266762" y="156633"/>
                  <a:pt x="279462" y="155575"/>
                </a:cubicBezTo>
                <a:cubicBezTo>
                  <a:pt x="292162" y="154517"/>
                  <a:pt x="196912" y="193675"/>
                  <a:pt x="196912" y="193675"/>
                </a:cubicBezTo>
                <a:lnTo>
                  <a:pt x="612837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F3739F96-C422-09F3-AE37-8546BDBD2A4E}"/>
              </a:ext>
            </a:extLst>
          </p:cNvPr>
          <p:cNvSpPr/>
          <p:nvPr/>
        </p:nvSpPr>
        <p:spPr>
          <a:xfrm>
            <a:off x="4421983" y="5616465"/>
            <a:ext cx="118328" cy="1033895"/>
          </a:xfrm>
          <a:custGeom>
            <a:avLst/>
            <a:gdLst>
              <a:gd name="connsiteX0" fmla="*/ 118267 w 118328"/>
              <a:gd name="connsiteY0" fmla="*/ 110 h 1033895"/>
              <a:gd name="connsiteX1" fmla="*/ 19842 w 118328"/>
              <a:gd name="connsiteY1" fmla="*/ 260460 h 1033895"/>
              <a:gd name="connsiteX2" fmla="*/ 10317 w 118328"/>
              <a:gd name="connsiteY2" fmla="*/ 470010 h 1033895"/>
              <a:gd name="connsiteX3" fmla="*/ 26192 w 118328"/>
              <a:gd name="connsiteY3" fmla="*/ 460485 h 1033895"/>
              <a:gd name="connsiteX4" fmla="*/ 54767 w 118328"/>
              <a:gd name="connsiteY4" fmla="*/ 530335 h 1033895"/>
              <a:gd name="connsiteX5" fmla="*/ 23017 w 118328"/>
              <a:gd name="connsiteY5" fmla="*/ 777985 h 1033895"/>
              <a:gd name="connsiteX6" fmla="*/ 51592 w 118328"/>
              <a:gd name="connsiteY6" fmla="*/ 1031985 h 1033895"/>
              <a:gd name="connsiteX7" fmla="*/ 26192 w 118328"/>
              <a:gd name="connsiteY7" fmla="*/ 873235 h 1033895"/>
              <a:gd name="connsiteX8" fmla="*/ 26192 w 118328"/>
              <a:gd name="connsiteY8" fmla="*/ 498585 h 1033895"/>
              <a:gd name="connsiteX9" fmla="*/ 3967 w 118328"/>
              <a:gd name="connsiteY9" fmla="*/ 231885 h 1033895"/>
              <a:gd name="connsiteX10" fmla="*/ 118267 w 118328"/>
              <a:gd name="connsiteY10" fmla="*/ 110 h 103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328" h="1033895">
                <a:moveTo>
                  <a:pt x="118267" y="110"/>
                </a:moveTo>
                <a:cubicBezTo>
                  <a:pt x="120913" y="4872"/>
                  <a:pt x="37834" y="182143"/>
                  <a:pt x="19842" y="260460"/>
                </a:cubicBezTo>
                <a:cubicBezTo>
                  <a:pt x="1850" y="338777"/>
                  <a:pt x="9259" y="436673"/>
                  <a:pt x="10317" y="470010"/>
                </a:cubicBezTo>
                <a:cubicBezTo>
                  <a:pt x="11375" y="503347"/>
                  <a:pt x="18784" y="450431"/>
                  <a:pt x="26192" y="460485"/>
                </a:cubicBezTo>
                <a:cubicBezTo>
                  <a:pt x="33600" y="470539"/>
                  <a:pt x="55296" y="477418"/>
                  <a:pt x="54767" y="530335"/>
                </a:cubicBezTo>
                <a:cubicBezTo>
                  <a:pt x="54238" y="583252"/>
                  <a:pt x="23546" y="694377"/>
                  <a:pt x="23017" y="777985"/>
                </a:cubicBezTo>
                <a:cubicBezTo>
                  <a:pt x="22488" y="861593"/>
                  <a:pt x="51063" y="1016110"/>
                  <a:pt x="51592" y="1031985"/>
                </a:cubicBezTo>
                <a:cubicBezTo>
                  <a:pt x="52121" y="1047860"/>
                  <a:pt x="30425" y="962135"/>
                  <a:pt x="26192" y="873235"/>
                </a:cubicBezTo>
                <a:cubicBezTo>
                  <a:pt x="21959" y="784335"/>
                  <a:pt x="29896" y="605477"/>
                  <a:pt x="26192" y="498585"/>
                </a:cubicBezTo>
                <a:cubicBezTo>
                  <a:pt x="22488" y="391693"/>
                  <a:pt x="-11379" y="317610"/>
                  <a:pt x="3967" y="231885"/>
                </a:cubicBezTo>
                <a:cubicBezTo>
                  <a:pt x="19313" y="146160"/>
                  <a:pt x="115621" y="-4652"/>
                  <a:pt x="118267" y="1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AB9DA626-8639-30F3-8EDF-0108C5A14456}"/>
              </a:ext>
            </a:extLst>
          </p:cNvPr>
          <p:cNvSpPr/>
          <p:nvPr/>
        </p:nvSpPr>
        <p:spPr>
          <a:xfrm>
            <a:off x="4575148" y="6203939"/>
            <a:ext cx="162664" cy="953861"/>
          </a:xfrm>
          <a:custGeom>
            <a:avLst/>
            <a:gdLst>
              <a:gd name="connsiteX0" fmla="*/ 27 w 162664"/>
              <a:gd name="connsiteY0" fmla="*/ 11 h 953861"/>
              <a:gd name="connsiteX1" fmla="*/ 41302 w 162664"/>
              <a:gd name="connsiteY1" fmla="*/ 441336 h 953861"/>
              <a:gd name="connsiteX2" fmla="*/ 158777 w 162664"/>
              <a:gd name="connsiteY2" fmla="*/ 939811 h 953861"/>
              <a:gd name="connsiteX3" fmla="*/ 123852 w 162664"/>
              <a:gd name="connsiteY3" fmla="*/ 781061 h 953861"/>
              <a:gd name="connsiteX4" fmla="*/ 19077 w 162664"/>
              <a:gd name="connsiteY4" fmla="*/ 409586 h 953861"/>
              <a:gd name="connsiteX5" fmla="*/ 34952 w 162664"/>
              <a:gd name="connsiteY5" fmla="*/ 454036 h 953861"/>
              <a:gd name="connsiteX6" fmla="*/ 27 w 162664"/>
              <a:gd name="connsiteY6" fmla="*/ 11 h 953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664" h="953861">
                <a:moveTo>
                  <a:pt x="27" y="11"/>
                </a:moveTo>
                <a:cubicBezTo>
                  <a:pt x="1085" y="-2106"/>
                  <a:pt x="14844" y="284703"/>
                  <a:pt x="41302" y="441336"/>
                </a:cubicBezTo>
                <a:cubicBezTo>
                  <a:pt x="67760" y="597969"/>
                  <a:pt x="145019" y="883190"/>
                  <a:pt x="158777" y="939811"/>
                </a:cubicBezTo>
                <a:cubicBezTo>
                  <a:pt x="172535" y="996432"/>
                  <a:pt x="147135" y="869432"/>
                  <a:pt x="123852" y="781061"/>
                </a:cubicBezTo>
                <a:cubicBezTo>
                  <a:pt x="100569" y="692690"/>
                  <a:pt x="33894" y="464090"/>
                  <a:pt x="19077" y="409586"/>
                </a:cubicBezTo>
                <a:cubicBezTo>
                  <a:pt x="4260" y="355082"/>
                  <a:pt x="40773" y="523357"/>
                  <a:pt x="34952" y="454036"/>
                </a:cubicBezTo>
                <a:cubicBezTo>
                  <a:pt x="29131" y="384715"/>
                  <a:pt x="-1031" y="2128"/>
                  <a:pt x="27" y="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0C594241-8D23-9286-D3F7-19626F3BF1FC}"/>
              </a:ext>
            </a:extLst>
          </p:cNvPr>
          <p:cNvSpPr/>
          <p:nvPr/>
        </p:nvSpPr>
        <p:spPr>
          <a:xfrm>
            <a:off x="4473069" y="6683151"/>
            <a:ext cx="39495" cy="985046"/>
          </a:xfrm>
          <a:custGeom>
            <a:avLst/>
            <a:gdLst>
              <a:gd name="connsiteX0" fmla="*/ 38606 w 39495"/>
              <a:gd name="connsiteY0" fmla="*/ 224 h 985046"/>
              <a:gd name="connsiteX1" fmla="*/ 29081 w 39495"/>
              <a:gd name="connsiteY1" fmla="*/ 555849 h 985046"/>
              <a:gd name="connsiteX2" fmla="*/ 29081 w 39495"/>
              <a:gd name="connsiteY2" fmla="*/ 965424 h 985046"/>
              <a:gd name="connsiteX3" fmla="*/ 16381 w 39495"/>
              <a:gd name="connsiteY3" fmla="*/ 860649 h 985046"/>
              <a:gd name="connsiteX4" fmla="*/ 6856 w 39495"/>
              <a:gd name="connsiteY4" fmla="*/ 346299 h 985046"/>
              <a:gd name="connsiteX5" fmla="*/ 3681 w 39495"/>
              <a:gd name="connsiteY5" fmla="*/ 485999 h 985046"/>
              <a:gd name="connsiteX6" fmla="*/ 38606 w 39495"/>
              <a:gd name="connsiteY6" fmla="*/ 224 h 985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95" h="985046">
                <a:moveTo>
                  <a:pt x="38606" y="224"/>
                </a:moveTo>
                <a:cubicBezTo>
                  <a:pt x="42839" y="11866"/>
                  <a:pt x="30668" y="394982"/>
                  <a:pt x="29081" y="555849"/>
                </a:cubicBezTo>
                <a:cubicBezTo>
                  <a:pt x="27494" y="716716"/>
                  <a:pt x="31198" y="914624"/>
                  <a:pt x="29081" y="965424"/>
                </a:cubicBezTo>
                <a:cubicBezTo>
                  <a:pt x="26964" y="1016224"/>
                  <a:pt x="20085" y="963836"/>
                  <a:pt x="16381" y="860649"/>
                </a:cubicBezTo>
                <a:cubicBezTo>
                  <a:pt x="12677" y="757462"/>
                  <a:pt x="8973" y="408741"/>
                  <a:pt x="6856" y="346299"/>
                </a:cubicBezTo>
                <a:cubicBezTo>
                  <a:pt x="4739" y="283857"/>
                  <a:pt x="-5315" y="538916"/>
                  <a:pt x="3681" y="485999"/>
                </a:cubicBezTo>
                <a:cubicBezTo>
                  <a:pt x="12677" y="433082"/>
                  <a:pt x="34373" y="-11418"/>
                  <a:pt x="38606" y="2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6B2C5D86-5FAC-BADF-EDDA-4950D79114B6}"/>
              </a:ext>
            </a:extLst>
          </p:cNvPr>
          <p:cNvSpPr/>
          <p:nvPr/>
        </p:nvSpPr>
        <p:spPr>
          <a:xfrm>
            <a:off x="4440807" y="6529506"/>
            <a:ext cx="67954" cy="1158908"/>
          </a:xfrm>
          <a:custGeom>
            <a:avLst/>
            <a:gdLst>
              <a:gd name="connsiteX0" fmla="*/ 67693 w 67954"/>
              <a:gd name="connsiteY0" fmla="*/ 1469 h 1158908"/>
              <a:gd name="connsiteX1" fmla="*/ 23243 w 67954"/>
              <a:gd name="connsiteY1" fmla="*/ 391994 h 1158908"/>
              <a:gd name="connsiteX2" fmla="*/ 20068 w 67954"/>
              <a:gd name="connsiteY2" fmla="*/ 344369 h 1158908"/>
              <a:gd name="connsiteX3" fmla="*/ 10543 w 67954"/>
              <a:gd name="connsiteY3" fmla="*/ 849194 h 1158908"/>
              <a:gd name="connsiteX4" fmla="*/ 42293 w 67954"/>
              <a:gd name="connsiteY4" fmla="*/ 1150819 h 1158908"/>
              <a:gd name="connsiteX5" fmla="*/ 23243 w 67954"/>
              <a:gd name="connsiteY5" fmla="*/ 1017469 h 1158908"/>
              <a:gd name="connsiteX6" fmla="*/ 1018 w 67954"/>
              <a:gd name="connsiteY6" fmla="*/ 452319 h 1158908"/>
              <a:gd name="connsiteX7" fmla="*/ 7368 w 67954"/>
              <a:gd name="connsiteY7" fmla="*/ 512644 h 1158908"/>
              <a:gd name="connsiteX8" fmla="*/ 39118 w 67954"/>
              <a:gd name="connsiteY8" fmla="*/ 268169 h 1158908"/>
              <a:gd name="connsiteX9" fmla="*/ 67693 w 67954"/>
              <a:gd name="connsiteY9" fmla="*/ 1469 h 1158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54" h="1158908">
                <a:moveTo>
                  <a:pt x="67693" y="1469"/>
                </a:moveTo>
                <a:cubicBezTo>
                  <a:pt x="65047" y="22106"/>
                  <a:pt x="31180" y="334844"/>
                  <a:pt x="23243" y="391994"/>
                </a:cubicBezTo>
                <a:cubicBezTo>
                  <a:pt x="15306" y="449144"/>
                  <a:pt x="22185" y="268169"/>
                  <a:pt x="20068" y="344369"/>
                </a:cubicBezTo>
                <a:cubicBezTo>
                  <a:pt x="17951" y="420569"/>
                  <a:pt x="6839" y="714786"/>
                  <a:pt x="10543" y="849194"/>
                </a:cubicBezTo>
                <a:cubicBezTo>
                  <a:pt x="14247" y="983602"/>
                  <a:pt x="40176" y="1122773"/>
                  <a:pt x="42293" y="1150819"/>
                </a:cubicBezTo>
                <a:cubicBezTo>
                  <a:pt x="44410" y="1178865"/>
                  <a:pt x="30122" y="1133886"/>
                  <a:pt x="23243" y="1017469"/>
                </a:cubicBezTo>
                <a:cubicBezTo>
                  <a:pt x="16364" y="901052"/>
                  <a:pt x="3664" y="536456"/>
                  <a:pt x="1018" y="452319"/>
                </a:cubicBezTo>
                <a:cubicBezTo>
                  <a:pt x="-1628" y="368182"/>
                  <a:pt x="1018" y="543336"/>
                  <a:pt x="7368" y="512644"/>
                </a:cubicBezTo>
                <a:cubicBezTo>
                  <a:pt x="13718" y="481952"/>
                  <a:pt x="25889" y="353365"/>
                  <a:pt x="39118" y="268169"/>
                </a:cubicBezTo>
                <a:cubicBezTo>
                  <a:pt x="52347" y="182973"/>
                  <a:pt x="70339" y="-19168"/>
                  <a:pt x="67693" y="146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C4B66E93-32A5-43CF-CD45-91D0009BB7C7}"/>
              </a:ext>
            </a:extLst>
          </p:cNvPr>
          <p:cNvSpPr/>
          <p:nvPr/>
        </p:nvSpPr>
        <p:spPr>
          <a:xfrm>
            <a:off x="4063997" y="7105650"/>
            <a:ext cx="408577" cy="629351"/>
          </a:xfrm>
          <a:custGeom>
            <a:avLst/>
            <a:gdLst>
              <a:gd name="connsiteX0" fmla="*/ 3 w 408577"/>
              <a:gd name="connsiteY0" fmla="*/ 0 h 629351"/>
              <a:gd name="connsiteX1" fmla="*/ 320678 w 408577"/>
              <a:gd name="connsiteY1" fmla="*/ 485775 h 629351"/>
              <a:gd name="connsiteX2" fmla="*/ 301628 w 408577"/>
              <a:gd name="connsiteY2" fmla="*/ 463550 h 629351"/>
              <a:gd name="connsiteX3" fmla="*/ 403228 w 408577"/>
              <a:gd name="connsiteY3" fmla="*/ 625475 h 629351"/>
              <a:gd name="connsiteX4" fmla="*/ 387353 w 408577"/>
              <a:gd name="connsiteY4" fmla="*/ 571500 h 629351"/>
              <a:gd name="connsiteX5" fmla="*/ 327028 w 408577"/>
              <a:gd name="connsiteY5" fmla="*/ 488950 h 629351"/>
              <a:gd name="connsiteX6" fmla="*/ 3 w 408577"/>
              <a:gd name="connsiteY6" fmla="*/ 0 h 629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8577" h="629351">
                <a:moveTo>
                  <a:pt x="3" y="0"/>
                </a:moveTo>
                <a:cubicBezTo>
                  <a:pt x="-1055" y="-529"/>
                  <a:pt x="270407" y="408517"/>
                  <a:pt x="320678" y="485775"/>
                </a:cubicBezTo>
                <a:cubicBezTo>
                  <a:pt x="370949" y="563033"/>
                  <a:pt x="287870" y="440267"/>
                  <a:pt x="301628" y="463550"/>
                </a:cubicBezTo>
                <a:cubicBezTo>
                  <a:pt x="315386" y="486833"/>
                  <a:pt x="388940" y="607483"/>
                  <a:pt x="403228" y="625475"/>
                </a:cubicBezTo>
                <a:cubicBezTo>
                  <a:pt x="417516" y="643467"/>
                  <a:pt x="400053" y="594254"/>
                  <a:pt x="387353" y="571500"/>
                </a:cubicBezTo>
                <a:cubicBezTo>
                  <a:pt x="374653" y="548746"/>
                  <a:pt x="391057" y="585258"/>
                  <a:pt x="327028" y="48895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B5A50DF6-0E14-FD32-0FD3-18C09D2F62B7}"/>
              </a:ext>
            </a:extLst>
          </p:cNvPr>
          <p:cNvSpPr/>
          <p:nvPr/>
        </p:nvSpPr>
        <p:spPr>
          <a:xfrm>
            <a:off x="4441000" y="7286827"/>
            <a:ext cx="77796" cy="871523"/>
          </a:xfrm>
          <a:custGeom>
            <a:avLst/>
            <a:gdLst>
              <a:gd name="connsiteX0" fmla="*/ 4000 w 77796"/>
              <a:gd name="connsiteY0" fmla="*/ 34723 h 871523"/>
              <a:gd name="connsiteX1" fmla="*/ 4000 w 77796"/>
              <a:gd name="connsiteY1" fmla="*/ 88698 h 871523"/>
              <a:gd name="connsiteX2" fmla="*/ 42100 w 77796"/>
              <a:gd name="connsiteY2" fmla="*/ 653848 h 871523"/>
              <a:gd name="connsiteX3" fmla="*/ 77025 w 77796"/>
              <a:gd name="connsiteY3" fmla="*/ 869748 h 871523"/>
              <a:gd name="connsiteX4" fmla="*/ 61150 w 77796"/>
              <a:gd name="connsiteY4" fmla="*/ 736398 h 871523"/>
              <a:gd name="connsiteX5" fmla="*/ 4000 w 77796"/>
              <a:gd name="connsiteY5" fmla="*/ 396673 h 871523"/>
              <a:gd name="connsiteX6" fmla="*/ 7175 w 77796"/>
              <a:gd name="connsiteY6" fmla="*/ 422073 h 871523"/>
              <a:gd name="connsiteX7" fmla="*/ 4000 w 77796"/>
              <a:gd name="connsiteY7" fmla="*/ 34723 h 87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796" h="871523">
                <a:moveTo>
                  <a:pt x="4000" y="34723"/>
                </a:moveTo>
                <a:cubicBezTo>
                  <a:pt x="3471" y="-20839"/>
                  <a:pt x="-2350" y="-14490"/>
                  <a:pt x="4000" y="88698"/>
                </a:cubicBezTo>
                <a:cubicBezTo>
                  <a:pt x="10350" y="191886"/>
                  <a:pt x="29929" y="523673"/>
                  <a:pt x="42100" y="653848"/>
                </a:cubicBezTo>
                <a:cubicBezTo>
                  <a:pt x="54271" y="784023"/>
                  <a:pt x="73850" y="855990"/>
                  <a:pt x="77025" y="869748"/>
                </a:cubicBezTo>
                <a:cubicBezTo>
                  <a:pt x="80200" y="883506"/>
                  <a:pt x="73321" y="815244"/>
                  <a:pt x="61150" y="736398"/>
                </a:cubicBezTo>
                <a:cubicBezTo>
                  <a:pt x="48979" y="657552"/>
                  <a:pt x="12996" y="449060"/>
                  <a:pt x="4000" y="396673"/>
                </a:cubicBezTo>
                <a:cubicBezTo>
                  <a:pt x="-4996" y="344286"/>
                  <a:pt x="3471" y="482398"/>
                  <a:pt x="7175" y="422073"/>
                </a:cubicBezTo>
                <a:cubicBezTo>
                  <a:pt x="10879" y="361748"/>
                  <a:pt x="4529" y="90285"/>
                  <a:pt x="4000" y="347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DEC83578-82A9-6BF0-E914-3CE7EFCFC36F}"/>
              </a:ext>
            </a:extLst>
          </p:cNvPr>
          <p:cNvSpPr/>
          <p:nvPr/>
        </p:nvSpPr>
        <p:spPr>
          <a:xfrm>
            <a:off x="4470235" y="7946929"/>
            <a:ext cx="683151" cy="149438"/>
          </a:xfrm>
          <a:custGeom>
            <a:avLst/>
            <a:gdLst>
              <a:gd name="connsiteX0" fmla="*/ 682790 w 683151"/>
              <a:gd name="connsiteY0" fmla="*/ 96 h 149438"/>
              <a:gd name="connsiteX1" fmla="*/ 571665 w 683151"/>
              <a:gd name="connsiteY1" fmla="*/ 38196 h 149438"/>
              <a:gd name="connsiteX2" fmla="*/ 451015 w 683151"/>
              <a:gd name="connsiteY2" fmla="*/ 41371 h 149438"/>
              <a:gd name="connsiteX3" fmla="*/ 263690 w 683151"/>
              <a:gd name="connsiteY3" fmla="*/ 15971 h 149438"/>
              <a:gd name="connsiteX4" fmla="*/ 292265 w 683151"/>
              <a:gd name="connsiteY4" fmla="*/ 12796 h 149438"/>
              <a:gd name="connsiteX5" fmla="*/ 158915 w 683151"/>
              <a:gd name="connsiteY5" fmla="*/ 22321 h 149438"/>
              <a:gd name="connsiteX6" fmla="*/ 165 w 683151"/>
              <a:gd name="connsiteY6" fmla="*/ 149321 h 149438"/>
              <a:gd name="connsiteX7" fmla="*/ 130340 w 683151"/>
              <a:gd name="connsiteY7" fmla="*/ 44546 h 149438"/>
              <a:gd name="connsiteX8" fmla="*/ 212890 w 683151"/>
              <a:gd name="connsiteY8" fmla="*/ 9621 h 149438"/>
              <a:gd name="connsiteX9" fmla="*/ 387515 w 683151"/>
              <a:gd name="connsiteY9" fmla="*/ 44546 h 149438"/>
              <a:gd name="connsiteX10" fmla="*/ 533565 w 683151"/>
              <a:gd name="connsiteY10" fmla="*/ 50896 h 149438"/>
              <a:gd name="connsiteX11" fmla="*/ 682790 w 683151"/>
              <a:gd name="connsiteY11" fmla="*/ 96 h 149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3151" h="149438">
                <a:moveTo>
                  <a:pt x="682790" y="96"/>
                </a:moveTo>
                <a:cubicBezTo>
                  <a:pt x="689140" y="-2021"/>
                  <a:pt x="610294" y="31317"/>
                  <a:pt x="571665" y="38196"/>
                </a:cubicBezTo>
                <a:cubicBezTo>
                  <a:pt x="533036" y="45075"/>
                  <a:pt x="502344" y="45075"/>
                  <a:pt x="451015" y="41371"/>
                </a:cubicBezTo>
                <a:cubicBezTo>
                  <a:pt x="399686" y="37667"/>
                  <a:pt x="290148" y="20733"/>
                  <a:pt x="263690" y="15971"/>
                </a:cubicBezTo>
                <a:cubicBezTo>
                  <a:pt x="237232" y="11209"/>
                  <a:pt x="309727" y="11738"/>
                  <a:pt x="292265" y="12796"/>
                </a:cubicBezTo>
                <a:cubicBezTo>
                  <a:pt x="274803" y="13854"/>
                  <a:pt x="207598" y="-433"/>
                  <a:pt x="158915" y="22321"/>
                </a:cubicBezTo>
                <a:cubicBezTo>
                  <a:pt x="110232" y="45075"/>
                  <a:pt x="4927" y="145617"/>
                  <a:pt x="165" y="149321"/>
                </a:cubicBezTo>
                <a:cubicBezTo>
                  <a:pt x="-4597" y="153025"/>
                  <a:pt x="94886" y="67829"/>
                  <a:pt x="130340" y="44546"/>
                </a:cubicBezTo>
                <a:cubicBezTo>
                  <a:pt x="165794" y="21263"/>
                  <a:pt x="170028" y="9621"/>
                  <a:pt x="212890" y="9621"/>
                </a:cubicBezTo>
                <a:cubicBezTo>
                  <a:pt x="255752" y="9621"/>
                  <a:pt x="334069" y="37667"/>
                  <a:pt x="387515" y="44546"/>
                </a:cubicBezTo>
                <a:cubicBezTo>
                  <a:pt x="440961" y="51425"/>
                  <a:pt x="482765" y="56188"/>
                  <a:pt x="533565" y="50896"/>
                </a:cubicBezTo>
                <a:cubicBezTo>
                  <a:pt x="584365" y="45604"/>
                  <a:pt x="676440" y="2213"/>
                  <a:pt x="682790" y="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2E992275-D082-99BA-1942-6EEACC847585}"/>
              </a:ext>
            </a:extLst>
          </p:cNvPr>
          <p:cNvSpPr/>
          <p:nvPr/>
        </p:nvSpPr>
        <p:spPr>
          <a:xfrm>
            <a:off x="4479703" y="7984858"/>
            <a:ext cx="722117" cy="146702"/>
          </a:xfrm>
          <a:custGeom>
            <a:avLst/>
            <a:gdLst>
              <a:gd name="connsiteX0" fmla="*/ 222 w 722117"/>
              <a:gd name="connsiteY0" fmla="*/ 146317 h 146702"/>
              <a:gd name="connsiteX1" fmla="*/ 165322 w 722117"/>
              <a:gd name="connsiteY1" fmla="*/ 51067 h 146702"/>
              <a:gd name="connsiteX2" fmla="*/ 241522 w 722117"/>
              <a:gd name="connsiteY2" fmla="*/ 57417 h 146702"/>
              <a:gd name="connsiteX3" fmla="*/ 206597 w 722117"/>
              <a:gd name="connsiteY3" fmla="*/ 28842 h 146702"/>
              <a:gd name="connsiteX4" fmla="*/ 425672 w 722117"/>
              <a:gd name="connsiteY4" fmla="*/ 66942 h 146702"/>
              <a:gd name="connsiteX5" fmla="*/ 346297 w 722117"/>
              <a:gd name="connsiteY5" fmla="*/ 63767 h 146702"/>
              <a:gd name="connsiteX6" fmla="*/ 714597 w 722117"/>
              <a:gd name="connsiteY6" fmla="*/ 32017 h 146702"/>
              <a:gd name="connsiteX7" fmla="*/ 568547 w 722117"/>
              <a:gd name="connsiteY7" fmla="*/ 12967 h 146702"/>
              <a:gd name="connsiteX8" fmla="*/ 263747 w 722117"/>
              <a:gd name="connsiteY8" fmla="*/ 12967 h 146702"/>
              <a:gd name="connsiteX9" fmla="*/ 41497 w 722117"/>
              <a:gd name="connsiteY9" fmla="*/ 3442 h 146702"/>
              <a:gd name="connsiteX10" fmla="*/ 203422 w 722117"/>
              <a:gd name="connsiteY10" fmla="*/ 9792 h 146702"/>
              <a:gd name="connsiteX11" fmla="*/ 222 w 722117"/>
              <a:gd name="connsiteY11" fmla="*/ 146317 h 14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2117" h="146702">
                <a:moveTo>
                  <a:pt x="222" y="146317"/>
                </a:moveTo>
                <a:cubicBezTo>
                  <a:pt x="-6128" y="153196"/>
                  <a:pt x="125105" y="65884"/>
                  <a:pt x="165322" y="51067"/>
                </a:cubicBezTo>
                <a:cubicBezTo>
                  <a:pt x="205539" y="36250"/>
                  <a:pt x="234643" y="61121"/>
                  <a:pt x="241522" y="57417"/>
                </a:cubicBezTo>
                <a:cubicBezTo>
                  <a:pt x="248401" y="53713"/>
                  <a:pt x="175905" y="27254"/>
                  <a:pt x="206597" y="28842"/>
                </a:cubicBezTo>
                <a:cubicBezTo>
                  <a:pt x="237289" y="30429"/>
                  <a:pt x="402389" y="61121"/>
                  <a:pt x="425672" y="66942"/>
                </a:cubicBezTo>
                <a:cubicBezTo>
                  <a:pt x="448955" y="72763"/>
                  <a:pt x="298143" y="69588"/>
                  <a:pt x="346297" y="63767"/>
                </a:cubicBezTo>
                <a:cubicBezTo>
                  <a:pt x="394451" y="57946"/>
                  <a:pt x="677555" y="40484"/>
                  <a:pt x="714597" y="32017"/>
                </a:cubicBezTo>
                <a:cubicBezTo>
                  <a:pt x="751639" y="23550"/>
                  <a:pt x="643689" y="16142"/>
                  <a:pt x="568547" y="12967"/>
                </a:cubicBezTo>
                <a:cubicBezTo>
                  <a:pt x="493405" y="9792"/>
                  <a:pt x="351589" y="14554"/>
                  <a:pt x="263747" y="12967"/>
                </a:cubicBezTo>
                <a:cubicBezTo>
                  <a:pt x="175905" y="11379"/>
                  <a:pt x="51551" y="3971"/>
                  <a:pt x="41497" y="3442"/>
                </a:cubicBezTo>
                <a:cubicBezTo>
                  <a:pt x="31443" y="2913"/>
                  <a:pt x="207655" y="-7141"/>
                  <a:pt x="203422" y="9792"/>
                </a:cubicBezTo>
                <a:cubicBezTo>
                  <a:pt x="199189" y="26725"/>
                  <a:pt x="6572" y="139438"/>
                  <a:pt x="222" y="146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754761A7-BCE5-55EC-2E60-1E4B5127756A}"/>
              </a:ext>
            </a:extLst>
          </p:cNvPr>
          <p:cNvSpPr/>
          <p:nvPr/>
        </p:nvSpPr>
        <p:spPr>
          <a:xfrm>
            <a:off x="4545170" y="8171488"/>
            <a:ext cx="362906" cy="77533"/>
          </a:xfrm>
          <a:custGeom>
            <a:avLst/>
            <a:gdLst>
              <a:gd name="connsiteX0" fmla="*/ 4605 w 362906"/>
              <a:gd name="connsiteY0" fmla="*/ 77162 h 77533"/>
              <a:gd name="connsiteX1" fmla="*/ 318930 w 362906"/>
              <a:gd name="connsiteY1" fmla="*/ 20012 h 77533"/>
              <a:gd name="connsiteX2" fmla="*/ 353855 w 362906"/>
              <a:gd name="connsiteY2" fmla="*/ 13662 h 77533"/>
              <a:gd name="connsiteX3" fmla="*/ 255430 w 362906"/>
              <a:gd name="connsiteY3" fmla="*/ 962 h 77533"/>
              <a:gd name="connsiteX4" fmla="*/ 137955 w 362906"/>
              <a:gd name="connsiteY4" fmla="*/ 42237 h 77533"/>
              <a:gd name="connsiteX5" fmla="*/ 4605 w 362906"/>
              <a:gd name="connsiteY5" fmla="*/ 77162 h 77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906" h="77533">
                <a:moveTo>
                  <a:pt x="4605" y="77162"/>
                </a:moveTo>
                <a:cubicBezTo>
                  <a:pt x="34768" y="73458"/>
                  <a:pt x="318930" y="20012"/>
                  <a:pt x="318930" y="20012"/>
                </a:cubicBezTo>
                <a:cubicBezTo>
                  <a:pt x="377138" y="9429"/>
                  <a:pt x="364438" y="16837"/>
                  <a:pt x="353855" y="13662"/>
                </a:cubicBezTo>
                <a:cubicBezTo>
                  <a:pt x="343272" y="10487"/>
                  <a:pt x="291413" y="-3800"/>
                  <a:pt x="255430" y="962"/>
                </a:cubicBezTo>
                <a:cubicBezTo>
                  <a:pt x="219447" y="5724"/>
                  <a:pt x="174997" y="28479"/>
                  <a:pt x="137955" y="42237"/>
                </a:cubicBezTo>
                <a:cubicBezTo>
                  <a:pt x="100913" y="55995"/>
                  <a:pt x="-25558" y="80866"/>
                  <a:pt x="4605" y="771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FC77ED7F-8426-C61F-EFFE-60C9D3467D41}"/>
              </a:ext>
            </a:extLst>
          </p:cNvPr>
          <p:cNvSpPr/>
          <p:nvPr/>
        </p:nvSpPr>
        <p:spPr>
          <a:xfrm>
            <a:off x="4586780" y="8181799"/>
            <a:ext cx="509315" cy="131410"/>
          </a:xfrm>
          <a:custGeom>
            <a:avLst/>
            <a:gdLst>
              <a:gd name="connsiteX0" fmla="*/ 1095 w 509315"/>
              <a:gd name="connsiteY0" fmla="*/ 57326 h 131410"/>
              <a:gd name="connsiteX1" fmla="*/ 363045 w 509315"/>
              <a:gd name="connsiteY1" fmla="*/ 3351 h 131410"/>
              <a:gd name="connsiteX2" fmla="*/ 461470 w 509315"/>
              <a:gd name="connsiteY2" fmla="*/ 6526 h 131410"/>
              <a:gd name="connsiteX3" fmla="*/ 426545 w 509315"/>
              <a:gd name="connsiteY3" fmla="*/ 12876 h 131410"/>
              <a:gd name="connsiteX4" fmla="*/ 480520 w 509315"/>
              <a:gd name="connsiteY4" fmla="*/ 25576 h 131410"/>
              <a:gd name="connsiteX5" fmla="*/ 483695 w 509315"/>
              <a:gd name="connsiteY5" fmla="*/ 63676 h 131410"/>
              <a:gd name="connsiteX6" fmla="*/ 388445 w 509315"/>
              <a:gd name="connsiteY6" fmla="*/ 130351 h 131410"/>
              <a:gd name="connsiteX7" fmla="*/ 483695 w 509315"/>
              <a:gd name="connsiteY7" fmla="*/ 101776 h 131410"/>
              <a:gd name="connsiteX8" fmla="*/ 490045 w 509315"/>
              <a:gd name="connsiteY8" fmla="*/ 63676 h 131410"/>
              <a:gd name="connsiteX9" fmla="*/ 264620 w 509315"/>
              <a:gd name="connsiteY9" fmla="*/ 28751 h 131410"/>
              <a:gd name="connsiteX10" fmla="*/ 391620 w 509315"/>
              <a:gd name="connsiteY10" fmla="*/ 9701 h 131410"/>
              <a:gd name="connsiteX11" fmla="*/ 493220 w 509315"/>
              <a:gd name="connsiteY11" fmla="*/ 16051 h 131410"/>
              <a:gd name="connsiteX12" fmla="*/ 1095 w 509315"/>
              <a:gd name="connsiteY12" fmla="*/ 57326 h 131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9315" h="131410">
                <a:moveTo>
                  <a:pt x="1095" y="57326"/>
                </a:moveTo>
                <a:cubicBezTo>
                  <a:pt x="-20601" y="55209"/>
                  <a:pt x="286316" y="11818"/>
                  <a:pt x="363045" y="3351"/>
                </a:cubicBezTo>
                <a:cubicBezTo>
                  <a:pt x="439774" y="-5116"/>
                  <a:pt x="450887" y="4938"/>
                  <a:pt x="461470" y="6526"/>
                </a:cubicBezTo>
                <a:cubicBezTo>
                  <a:pt x="472053" y="8113"/>
                  <a:pt x="423370" y="9701"/>
                  <a:pt x="426545" y="12876"/>
                </a:cubicBezTo>
                <a:cubicBezTo>
                  <a:pt x="429720" y="16051"/>
                  <a:pt x="470995" y="17109"/>
                  <a:pt x="480520" y="25576"/>
                </a:cubicBezTo>
                <a:cubicBezTo>
                  <a:pt x="490045" y="34043"/>
                  <a:pt x="499041" y="46214"/>
                  <a:pt x="483695" y="63676"/>
                </a:cubicBezTo>
                <a:cubicBezTo>
                  <a:pt x="468349" y="81138"/>
                  <a:pt x="388445" y="124001"/>
                  <a:pt x="388445" y="130351"/>
                </a:cubicBezTo>
                <a:cubicBezTo>
                  <a:pt x="388445" y="136701"/>
                  <a:pt x="466762" y="112888"/>
                  <a:pt x="483695" y="101776"/>
                </a:cubicBezTo>
                <a:cubicBezTo>
                  <a:pt x="500628" y="90664"/>
                  <a:pt x="526557" y="75847"/>
                  <a:pt x="490045" y="63676"/>
                </a:cubicBezTo>
                <a:cubicBezTo>
                  <a:pt x="453533" y="51505"/>
                  <a:pt x="281024" y="37747"/>
                  <a:pt x="264620" y="28751"/>
                </a:cubicBezTo>
                <a:cubicBezTo>
                  <a:pt x="248216" y="19755"/>
                  <a:pt x="353520" y="11818"/>
                  <a:pt x="391620" y="9701"/>
                </a:cubicBezTo>
                <a:cubicBezTo>
                  <a:pt x="429720" y="7584"/>
                  <a:pt x="553016" y="10759"/>
                  <a:pt x="493220" y="16051"/>
                </a:cubicBezTo>
                <a:lnTo>
                  <a:pt x="1095" y="5732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E34695D3-62A0-B3AF-764B-3A363296917E}"/>
              </a:ext>
            </a:extLst>
          </p:cNvPr>
          <p:cNvSpPr/>
          <p:nvPr/>
        </p:nvSpPr>
        <p:spPr>
          <a:xfrm>
            <a:off x="4740159" y="8140674"/>
            <a:ext cx="333544" cy="54680"/>
          </a:xfrm>
          <a:custGeom>
            <a:avLst/>
            <a:gdLst>
              <a:gd name="connsiteX0" fmla="*/ 116 w 333544"/>
              <a:gd name="connsiteY0" fmla="*/ 26 h 54680"/>
              <a:gd name="connsiteX1" fmla="*/ 285866 w 333544"/>
              <a:gd name="connsiteY1" fmla="*/ 15901 h 54680"/>
              <a:gd name="connsiteX2" fmla="*/ 327141 w 333544"/>
              <a:gd name="connsiteY2" fmla="*/ 54001 h 54680"/>
              <a:gd name="connsiteX3" fmla="*/ 301741 w 333544"/>
              <a:gd name="connsiteY3" fmla="*/ 41301 h 54680"/>
              <a:gd name="connsiteX4" fmla="*/ 38216 w 333544"/>
              <a:gd name="connsiteY4" fmla="*/ 54001 h 54680"/>
              <a:gd name="connsiteX5" fmla="*/ 263641 w 333544"/>
              <a:gd name="connsiteY5" fmla="*/ 41301 h 54680"/>
              <a:gd name="connsiteX6" fmla="*/ 250941 w 333544"/>
              <a:gd name="connsiteY6" fmla="*/ 19076 h 54680"/>
              <a:gd name="connsiteX7" fmla="*/ 116 w 333544"/>
              <a:gd name="connsiteY7" fmla="*/ 26 h 54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3544" h="54680">
                <a:moveTo>
                  <a:pt x="116" y="26"/>
                </a:moveTo>
                <a:cubicBezTo>
                  <a:pt x="5937" y="-503"/>
                  <a:pt x="231362" y="6905"/>
                  <a:pt x="285866" y="15901"/>
                </a:cubicBezTo>
                <a:cubicBezTo>
                  <a:pt x="340370" y="24897"/>
                  <a:pt x="327141" y="54001"/>
                  <a:pt x="327141" y="54001"/>
                </a:cubicBezTo>
                <a:cubicBezTo>
                  <a:pt x="329787" y="58234"/>
                  <a:pt x="349895" y="41301"/>
                  <a:pt x="301741" y="41301"/>
                </a:cubicBezTo>
                <a:cubicBezTo>
                  <a:pt x="253587" y="41301"/>
                  <a:pt x="44566" y="54001"/>
                  <a:pt x="38216" y="54001"/>
                </a:cubicBezTo>
                <a:cubicBezTo>
                  <a:pt x="31866" y="54001"/>
                  <a:pt x="263641" y="41301"/>
                  <a:pt x="263641" y="41301"/>
                </a:cubicBezTo>
                <a:cubicBezTo>
                  <a:pt x="299095" y="35480"/>
                  <a:pt x="292745" y="27013"/>
                  <a:pt x="250941" y="19076"/>
                </a:cubicBezTo>
                <a:cubicBezTo>
                  <a:pt x="209137" y="11139"/>
                  <a:pt x="-5705" y="555"/>
                  <a:pt x="116" y="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92E3DA16-D79F-8D55-508A-B0B6914A6695}"/>
              </a:ext>
            </a:extLst>
          </p:cNvPr>
          <p:cNvSpPr/>
          <p:nvPr/>
        </p:nvSpPr>
        <p:spPr>
          <a:xfrm>
            <a:off x="3538627" y="7075891"/>
            <a:ext cx="239646" cy="1408807"/>
          </a:xfrm>
          <a:custGeom>
            <a:avLst/>
            <a:gdLst>
              <a:gd name="connsiteX0" fmla="*/ 239623 w 239646"/>
              <a:gd name="connsiteY0" fmla="*/ 1184 h 1408807"/>
              <a:gd name="connsiteX1" fmla="*/ 58648 w 239646"/>
              <a:gd name="connsiteY1" fmla="*/ 490134 h 1408807"/>
              <a:gd name="connsiteX2" fmla="*/ 14198 w 239646"/>
              <a:gd name="connsiteY2" fmla="*/ 833034 h 1408807"/>
              <a:gd name="connsiteX3" fmla="*/ 23723 w 239646"/>
              <a:gd name="connsiteY3" fmla="*/ 683809 h 1408807"/>
              <a:gd name="connsiteX4" fmla="*/ 7848 w 239646"/>
              <a:gd name="connsiteY4" fmla="*/ 896534 h 1408807"/>
              <a:gd name="connsiteX5" fmla="*/ 58648 w 239646"/>
              <a:gd name="connsiteY5" fmla="*/ 1004484 h 1408807"/>
              <a:gd name="connsiteX6" fmla="*/ 42773 w 239646"/>
              <a:gd name="connsiteY6" fmla="*/ 966384 h 1408807"/>
              <a:gd name="connsiteX7" fmla="*/ 52298 w 239646"/>
              <a:gd name="connsiteY7" fmla="*/ 1404534 h 1408807"/>
              <a:gd name="connsiteX8" fmla="*/ 42773 w 239646"/>
              <a:gd name="connsiteY8" fmla="*/ 1169584 h 1408807"/>
              <a:gd name="connsiteX9" fmla="*/ 1498 w 239646"/>
              <a:gd name="connsiteY9" fmla="*/ 845734 h 1408807"/>
              <a:gd name="connsiteX10" fmla="*/ 11023 w 239646"/>
              <a:gd name="connsiteY10" fmla="*/ 721909 h 1408807"/>
              <a:gd name="connsiteX11" fmla="*/ 30073 w 239646"/>
              <a:gd name="connsiteY11" fmla="*/ 804459 h 1408807"/>
              <a:gd name="connsiteX12" fmla="*/ 33248 w 239646"/>
              <a:gd name="connsiteY12" fmla="*/ 407584 h 1408807"/>
              <a:gd name="connsiteX13" fmla="*/ 33248 w 239646"/>
              <a:gd name="connsiteY13" fmla="*/ 582209 h 1408807"/>
              <a:gd name="connsiteX14" fmla="*/ 93573 w 239646"/>
              <a:gd name="connsiteY14" fmla="*/ 271059 h 1408807"/>
              <a:gd name="connsiteX15" fmla="*/ 71348 w 239646"/>
              <a:gd name="connsiteY15" fmla="*/ 350434 h 1408807"/>
              <a:gd name="connsiteX16" fmla="*/ 239623 w 239646"/>
              <a:gd name="connsiteY16" fmla="*/ 1184 h 1408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9646" h="1408807">
                <a:moveTo>
                  <a:pt x="239623" y="1184"/>
                </a:moveTo>
                <a:cubicBezTo>
                  <a:pt x="237506" y="24467"/>
                  <a:pt x="96219" y="351492"/>
                  <a:pt x="58648" y="490134"/>
                </a:cubicBezTo>
                <a:cubicBezTo>
                  <a:pt x="21077" y="628776"/>
                  <a:pt x="20019" y="800755"/>
                  <a:pt x="14198" y="833034"/>
                </a:cubicBezTo>
                <a:cubicBezTo>
                  <a:pt x="8377" y="865313"/>
                  <a:pt x="24781" y="673226"/>
                  <a:pt x="23723" y="683809"/>
                </a:cubicBezTo>
                <a:cubicBezTo>
                  <a:pt x="22665" y="694392"/>
                  <a:pt x="2027" y="843088"/>
                  <a:pt x="7848" y="896534"/>
                </a:cubicBezTo>
                <a:cubicBezTo>
                  <a:pt x="13669" y="949980"/>
                  <a:pt x="52827" y="992842"/>
                  <a:pt x="58648" y="1004484"/>
                </a:cubicBezTo>
                <a:cubicBezTo>
                  <a:pt x="64469" y="1016126"/>
                  <a:pt x="43831" y="899709"/>
                  <a:pt x="42773" y="966384"/>
                </a:cubicBezTo>
                <a:cubicBezTo>
                  <a:pt x="41715" y="1033059"/>
                  <a:pt x="52298" y="1370667"/>
                  <a:pt x="52298" y="1404534"/>
                </a:cubicBezTo>
                <a:cubicBezTo>
                  <a:pt x="52298" y="1438401"/>
                  <a:pt x="51240" y="1262717"/>
                  <a:pt x="42773" y="1169584"/>
                </a:cubicBezTo>
                <a:cubicBezTo>
                  <a:pt x="34306" y="1076451"/>
                  <a:pt x="6790" y="920346"/>
                  <a:pt x="1498" y="845734"/>
                </a:cubicBezTo>
                <a:cubicBezTo>
                  <a:pt x="-3794" y="771122"/>
                  <a:pt x="6261" y="728788"/>
                  <a:pt x="11023" y="721909"/>
                </a:cubicBezTo>
                <a:cubicBezTo>
                  <a:pt x="15785" y="715030"/>
                  <a:pt x="26369" y="856847"/>
                  <a:pt x="30073" y="804459"/>
                </a:cubicBezTo>
                <a:cubicBezTo>
                  <a:pt x="33777" y="752072"/>
                  <a:pt x="32719" y="444626"/>
                  <a:pt x="33248" y="407584"/>
                </a:cubicBezTo>
                <a:cubicBezTo>
                  <a:pt x="33777" y="370542"/>
                  <a:pt x="23194" y="604963"/>
                  <a:pt x="33248" y="582209"/>
                </a:cubicBezTo>
                <a:cubicBezTo>
                  <a:pt x="43302" y="559455"/>
                  <a:pt x="87223" y="309688"/>
                  <a:pt x="93573" y="271059"/>
                </a:cubicBezTo>
                <a:cubicBezTo>
                  <a:pt x="99923" y="232430"/>
                  <a:pt x="40656" y="395942"/>
                  <a:pt x="71348" y="350434"/>
                </a:cubicBezTo>
                <a:cubicBezTo>
                  <a:pt x="102040" y="304926"/>
                  <a:pt x="241740" y="-22099"/>
                  <a:pt x="239623" y="11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404AA1F3-AD37-D64D-4A5B-9F77DDFDD936}"/>
              </a:ext>
            </a:extLst>
          </p:cNvPr>
          <p:cNvSpPr/>
          <p:nvPr/>
        </p:nvSpPr>
        <p:spPr>
          <a:xfrm>
            <a:off x="3994145" y="7140574"/>
            <a:ext cx="474452" cy="781912"/>
          </a:xfrm>
          <a:custGeom>
            <a:avLst/>
            <a:gdLst>
              <a:gd name="connsiteX0" fmla="*/ 5 w 474452"/>
              <a:gd name="connsiteY0" fmla="*/ 1 h 781912"/>
              <a:gd name="connsiteX1" fmla="*/ 393705 w 474452"/>
              <a:gd name="connsiteY1" fmla="*/ 635001 h 781912"/>
              <a:gd name="connsiteX2" fmla="*/ 381005 w 474452"/>
              <a:gd name="connsiteY2" fmla="*/ 587376 h 781912"/>
              <a:gd name="connsiteX3" fmla="*/ 473080 w 474452"/>
              <a:gd name="connsiteY3" fmla="*/ 781051 h 781912"/>
              <a:gd name="connsiteX4" fmla="*/ 403230 w 474452"/>
              <a:gd name="connsiteY4" fmla="*/ 628651 h 781912"/>
              <a:gd name="connsiteX5" fmla="*/ 5 w 474452"/>
              <a:gd name="connsiteY5" fmla="*/ 1 h 78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452" h="781912">
                <a:moveTo>
                  <a:pt x="5" y="1"/>
                </a:moveTo>
                <a:cubicBezTo>
                  <a:pt x="-1583" y="1059"/>
                  <a:pt x="330205" y="537105"/>
                  <a:pt x="393705" y="635001"/>
                </a:cubicBezTo>
                <a:cubicBezTo>
                  <a:pt x="457205" y="732897"/>
                  <a:pt x="367776" y="563034"/>
                  <a:pt x="381005" y="587376"/>
                </a:cubicBezTo>
                <a:cubicBezTo>
                  <a:pt x="394234" y="611718"/>
                  <a:pt x="469376" y="774172"/>
                  <a:pt x="473080" y="781051"/>
                </a:cubicBezTo>
                <a:cubicBezTo>
                  <a:pt x="476784" y="787930"/>
                  <a:pt x="478372" y="755122"/>
                  <a:pt x="403230" y="628651"/>
                </a:cubicBezTo>
                <a:cubicBezTo>
                  <a:pt x="328088" y="502180"/>
                  <a:pt x="1593" y="-1057"/>
                  <a:pt x="5" y="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EC116385-FBC8-BB41-8E0B-BA0A1A81C581}"/>
              </a:ext>
            </a:extLst>
          </p:cNvPr>
          <p:cNvSpPr/>
          <p:nvPr/>
        </p:nvSpPr>
        <p:spPr>
          <a:xfrm>
            <a:off x="3991058" y="7532494"/>
            <a:ext cx="343546" cy="647628"/>
          </a:xfrm>
          <a:custGeom>
            <a:avLst/>
            <a:gdLst>
              <a:gd name="connsiteX0" fmla="*/ 3092 w 343546"/>
              <a:gd name="connsiteY0" fmla="*/ 4956 h 647628"/>
              <a:gd name="connsiteX1" fmla="*/ 326942 w 343546"/>
              <a:gd name="connsiteY1" fmla="*/ 617731 h 647628"/>
              <a:gd name="connsiteX2" fmla="*/ 279317 w 343546"/>
              <a:gd name="connsiteY2" fmla="*/ 525656 h 647628"/>
              <a:gd name="connsiteX3" fmla="*/ 130092 w 343546"/>
              <a:gd name="connsiteY3" fmla="*/ 290706 h 647628"/>
              <a:gd name="connsiteX4" fmla="*/ 161842 w 343546"/>
              <a:gd name="connsiteY4" fmla="*/ 325631 h 647628"/>
              <a:gd name="connsiteX5" fmla="*/ 3092 w 343546"/>
              <a:gd name="connsiteY5" fmla="*/ 4956 h 64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546" h="647628">
                <a:moveTo>
                  <a:pt x="3092" y="4956"/>
                </a:moveTo>
                <a:cubicBezTo>
                  <a:pt x="30609" y="53639"/>
                  <a:pt x="280905" y="530948"/>
                  <a:pt x="326942" y="617731"/>
                </a:cubicBezTo>
                <a:cubicBezTo>
                  <a:pt x="372979" y="704514"/>
                  <a:pt x="312125" y="580160"/>
                  <a:pt x="279317" y="525656"/>
                </a:cubicBezTo>
                <a:cubicBezTo>
                  <a:pt x="246509" y="471152"/>
                  <a:pt x="149671" y="324044"/>
                  <a:pt x="130092" y="290706"/>
                </a:cubicBezTo>
                <a:cubicBezTo>
                  <a:pt x="110513" y="257369"/>
                  <a:pt x="183538" y="370081"/>
                  <a:pt x="161842" y="325631"/>
                </a:cubicBezTo>
                <a:cubicBezTo>
                  <a:pt x="140146" y="281181"/>
                  <a:pt x="-24425" y="-43727"/>
                  <a:pt x="3092" y="49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EA001721-AB14-2C45-2D52-29B1F8FEC189}"/>
              </a:ext>
            </a:extLst>
          </p:cNvPr>
          <p:cNvSpPr/>
          <p:nvPr/>
        </p:nvSpPr>
        <p:spPr>
          <a:xfrm>
            <a:off x="3778179" y="7344075"/>
            <a:ext cx="476279" cy="824734"/>
          </a:xfrm>
          <a:custGeom>
            <a:avLst/>
            <a:gdLst>
              <a:gd name="connsiteX0" fmla="*/ 47696 w 476279"/>
              <a:gd name="connsiteY0" fmla="*/ 114000 h 824734"/>
              <a:gd name="connsiteX1" fmla="*/ 463621 w 476279"/>
              <a:gd name="connsiteY1" fmla="*/ 802975 h 824734"/>
              <a:gd name="connsiteX2" fmla="*/ 349321 w 476279"/>
              <a:gd name="connsiteY2" fmla="*/ 628350 h 824734"/>
              <a:gd name="connsiteX3" fmla="*/ 149296 w 476279"/>
              <a:gd name="connsiteY3" fmla="*/ 383875 h 824734"/>
              <a:gd name="connsiteX4" fmla="*/ 336621 w 476279"/>
              <a:gd name="connsiteY4" fmla="*/ 650575 h 824734"/>
              <a:gd name="connsiteX5" fmla="*/ 41346 w 476279"/>
              <a:gd name="connsiteY5" fmla="*/ 56850 h 824734"/>
              <a:gd name="connsiteX6" fmla="*/ 47696 w 476279"/>
              <a:gd name="connsiteY6" fmla="*/ 114000 h 82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279" h="824734">
                <a:moveTo>
                  <a:pt x="47696" y="114000"/>
                </a:moveTo>
                <a:cubicBezTo>
                  <a:pt x="118075" y="238354"/>
                  <a:pt x="413350" y="717250"/>
                  <a:pt x="463621" y="802975"/>
                </a:cubicBezTo>
                <a:cubicBezTo>
                  <a:pt x="513892" y="888700"/>
                  <a:pt x="401708" y="698200"/>
                  <a:pt x="349321" y="628350"/>
                </a:cubicBezTo>
                <a:cubicBezTo>
                  <a:pt x="296934" y="558500"/>
                  <a:pt x="151413" y="380171"/>
                  <a:pt x="149296" y="383875"/>
                </a:cubicBezTo>
                <a:cubicBezTo>
                  <a:pt x="147179" y="387579"/>
                  <a:pt x="354613" y="705079"/>
                  <a:pt x="336621" y="650575"/>
                </a:cubicBezTo>
                <a:cubicBezTo>
                  <a:pt x="318629" y="596071"/>
                  <a:pt x="89500" y="152100"/>
                  <a:pt x="41346" y="56850"/>
                </a:cubicBezTo>
                <a:cubicBezTo>
                  <a:pt x="-6808" y="-38400"/>
                  <a:pt x="-22683" y="-10354"/>
                  <a:pt x="47696" y="1140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3FF016BE-242F-EA7E-9E16-08808CEDED04}"/>
              </a:ext>
            </a:extLst>
          </p:cNvPr>
          <p:cNvSpPr/>
          <p:nvPr/>
        </p:nvSpPr>
        <p:spPr>
          <a:xfrm>
            <a:off x="3758367" y="7898633"/>
            <a:ext cx="86604" cy="465446"/>
          </a:xfrm>
          <a:custGeom>
            <a:avLst/>
            <a:gdLst>
              <a:gd name="connsiteX0" fmla="*/ 48458 w 86604"/>
              <a:gd name="connsiteY0" fmla="*/ 767 h 465446"/>
              <a:gd name="connsiteX1" fmla="*/ 45283 w 86604"/>
              <a:gd name="connsiteY1" fmla="*/ 289692 h 465446"/>
              <a:gd name="connsiteX2" fmla="*/ 83383 w 86604"/>
              <a:gd name="connsiteY2" fmla="*/ 394467 h 465446"/>
              <a:gd name="connsiteX3" fmla="*/ 45283 w 86604"/>
              <a:gd name="connsiteY3" fmla="*/ 461142 h 465446"/>
              <a:gd name="connsiteX4" fmla="*/ 833 w 86604"/>
              <a:gd name="connsiteY4" fmla="*/ 270642 h 465446"/>
              <a:gd name="connsiteX5" fmla="*/ 86558 w 86604"/>
              <a:gd name="connsiteY5" fmla="*/ 407167 h 465446"/>
              <a:gd name="connsiteX6" fmla="*/ 13533 w 86604"/>
              <a:gd name="connsiteY6" fmla="*/ 210317 h 465446"/>
              <a:gd name="connsiteX7" fmla="*/ 48458 w 86604"/>
              <a:gd name="connsiteY7" fmla="*/ 767 h 46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604" h="465446">
                <a:moveTo>
                  <a:pt x="48458" y="767"/>
                </a:moveTo>
                <a:cubicBezTo>
                  <a:pt x="53750" y="13996"/>
                  <a:pt x="39462" y="224075"/>
                  <a:pt x="45283" y="289692"/>
                </a:cubicBezTo>
                <a:cubicBezTo>
                  <a:pt x="51104" y="355309"/>
                  <a:pt x="83383" y="365892"/>
                  <a:pt x="83383" y="394467"/>
                </a:cubicBezTo>
                <a:cubicBezTo>
                  <a:pt x="83383" y="423042"/>
                  <a:pt x="59041" y="481780"/>
                  <a:pt x="45283" y="461142"/>
                </a:cubicBezTo>
                <a:cubicBezTo>
                  <a:pt x="31525" y="440504"/>
                  <a:pt x="-6046" y="279638"/>
                  <a:pt x="833" y="270642"/>
                </a:cubicBezTo>
                <a:cubicBezTo>
                  <a:pt x="7712" y="261646"/>
                  <a:pt x="84441" y="417221"/>
                  <a:pt x="86558" y="407167"/>
                </a:cubicBezTo>
                <a:cubicBezTo>
                  <a:pt x="88675" y="397113"/>
                  <a:pt x="17766" y="271700"/>
                  <a:pt x="13533" y="210317"/>
                </a:cubicBezTo>
                <a:cubicBezTo>
                  <a:pt x="9300" y="148934"/>
                  <a:pt x="43166" y="-12462"/>
                  <a:pt x="48458" y="7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ADD57C4B-0548-9F11-FD4E-84F14F13416C}"/>
              </a:ext>
            </a:extLst>
          </p:cNvPr>
          <p:cNvSpPr/>
          <p:nvPr/>
        </p:nvSpPr>
        <p:spPr>
          <a:xfrm>
            <a:off x="3608985" y="7089458"/>
            <a:ext cx="229915" cy="1344189"/>
          </a:xfrm>
          <a:custGeom>
            <a:avLst/>
            <a:gdLst>
              <a:gd name="connsiteX0" fmla="*/ 229590 w 229915"/>
              <a:gd name="connsiteY0" fmla="*/ 317 h 1344189"/>
              <a:gd name="connsiteX1" fmla="*/ 23215 w 229915"/>
              <a:gd name="connsiteY1" fmla="*/ 447992 h 1344189"/>
              <a:gd name="connsiteX2" fmla="*/ 26390 w 229915"/>
              <a:gd name="connsiteY2" fmla="*/ 701992 h 1344189"/>
              <a:gd name="connsiteX3" fmla="*/ 20040 w 229915"/>
              <a:gd name="connsiteY3" fmla="*/ 644842 h 1344189"/>
              <a:gd name="connsiteX4" fmla="*/ 10515 w 229915"/>
              <a:gd name="connsiteY4" fmla="*/ 971867 h 1344189"/>
              <a:gd name="connsiteX5" fmla="*/ 4165 w 229915"/>
              <a:gd name="connsiteY5" fmla="*/ 1343342 h 1344189"/>
              <a:gd name="connsiteX6" fmla="*/ 35915 w 229915"/>
              <a:gd name="connsiteY6" fmla="*/ 1057592 h 1344189"/>
              <a:gd name="connsiteX7" fmla="*/ 990 w 229915"/>
              <a:gd name="connsiteY7" fmla="*/ 559117 h 1344189"/>
              <a:gd name="connsiteX8" fmla="*/ 83540 w 229915"/>
              <a:gd name="connsiteY8" fmla="*/ 286067 h 1344189"/>
              <a:gd name="connsiteX9" fmla="*/ 70840 w 229915"/>
              <a:gd name="connsiteY9" fmla="*/ 374967 h 1344189"/>
              <a:gd name="connsiteX10" fmla="*/ 229590 w 229915"/>
              <a:gd name="connsiteY10" fmla="*/ 317 h 1344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915" h="1344189">
                <a:moveTo>
                  <a:pt x="229590" y="317"/>
                </a:moveTo>
                <a:cubicBezTo>
                  <a:pt x="221653" y="12488"/>
                  <a:pt x="57082" y="331046"/>
                  <a:pt x="23215" y="447992"/>
                </a:cubicBezTo>
                <a:cubicBezTo>
                  <a:pt x="-10652" y="564938"/>
                  <a:pt x="26919" y="669184"/>
                  <a:pt x="26390" y="701992"/>
                </a:cubicBezTo>
                <a:cubicBezTo>
                  <a:pt x="25861" y="734800"/>
                  <a:pt x="22686" y="599863"/>
                  <a:pt x="20040" y="644842"/>
                </a:cubicBezTo>
                <a:cubicBezTo>
                  <a:pt x="17394" y="689821"/>
                  <a:pt x="13161" y="855450"/>
                  <a:pt x="10515" y="971867"/>
                </a:cubicBezTo>
                <a:cubicBezTo>
                  <a:pt x="7869" y="1088284"/>
                  <a:pt x="-68" y="1329055"/>
                  <a:pt x="4165" y="1343342"/>
                </a:cubicBezTo>
                <a:cubicBezTo>
                  <a:pt x="8398" y="1357629"/>
                  <a:pt x="36444" y="1188296"/>
                  <a:pt x="35915" y="1057592"/>
                </a:cubicBezTo>
                <a:cubicBezTo>
                  <a:pt x="35386" y="926888"/>
                  <a:pt x="-6947" y="687704"/>
                  <a:pt x="990" y="559117"/>
                </a:cubicBezTo>
                <a:cubicBezTo>
                  <a:pt x="8927" y="430530"/>
                  <a:pt x="71898" y="316759"/>
                  <a:pt x="83540" y="286067"/>
                </a:cubicBezTo>
                <a:cubicBezTo>
                  <a:pt x="95182" y="255375"/>
                  <a:pt x="43853" y="419946"/>
                  <a:pt x="70840" y="374967"/>
                </a:cubicBezTo>
                <a:cubicBezTo>
                  <a:pt x="97827" y="329988"/>
                  <a:pt x="237527" y="-11854"/>
                  <a:pt x="229590" y="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3013BD11-47B0-CC15-B24A-8C7A10BA6C1A}"/>
              </a:ext>
            </a:extLst>
          </p:cNvPr>
          <p:cNvSpPr/>
          <p:nvPr/>
        </p:nvSpPr>
        <p:spPr>
          <a:xfrm>
            <a:off x="9088574" y="5596891"/>
            <a:ext cx="1167680" cy="557536"/>
          </a:xfrm>
          <a:custGeom>
            <a:avLst/>
            <a:gdLst>
              <a:gd name="connsiteX0" fmla="*/ 1451 w 1167680"/>
              <a:gd name="connsiteY0" fmla="*/ 19684 h 557536"/>
              <a:gd name="connsiteX1" fmla="*/ 636451 w 1167680"/>
              <a:gd name="connsiteY1" fmla="*/ 54609 h 557536"/>
              <a:gd name="connsiteX2" fmla="*/ 642801 w 1167680"/>
              <a:gd name="connsiteY2" fmla="*/ 111759 h 557536"/>
              <a:gd name="connsiteX3" fmla="*/ 788851 w 1167680"/>
              <a:gd name="connsiteY3" fmla="*/ 153034 h 557536"/>
              <a:gd name="connsiteX4" fmla="*/ 772976 w 1167680"/>
              <a:gd name="connsiteY4" fmla="*/ 156209 h 557536"/>
              <a:gd name="connsiteX5" fmla="*/ 912676 w 1167680"/>
              <a:gd name="connsiteY5" fmla="*/ 324484 h 557536"/>
              <a:gd name="connsiteX6" fmla="*/ 912676 w 1167680"/>
              <a:gd name="connsiteY6" fmla="*/ 289559 h 557536"/>
              <a:gd name="connsiteX7" fmla="*/ 1163501 w 1167680"/>
              <a:gd name="connsiteY7" fmla="*/ 556259 h 557536"/>
              <a:gd name="connsiteX8" fmla="*/ 1042851 w 1167680"/>
              <a:gd name="connsiteY8" fmla="*/ 378459 h 557536"/>
              <a:gd name="connsiteX9" fmla="*/ 706301 w 1167680"/>
              <a:gd name="connsiteY9" fmla="*/ 105409 h 557536"/>
              <a:gd name="connsiteX10" fmla="*/ 741226 w 1167680"/>
              <a:gd name="connsiteY10" fmla="*/ 133984 h 557536"/>
              <a:gd name="connsiteX11" fmla="*/ 334826 w 1167680"/>
              <a:gd name="connsiteY11" fmla="*/ 3809 h 557536"/>
              <a:gd name="connsiteX12" fmla="*/ 458651 w 1167680"/>
              <a:gd name="connsiteY12" fmla="*/ 32384 h 557536"/>
              <a:gd name="connsiteX13" fmla="*/ 1451 w 1167680"/>
              <a:gd name="connsiteY13" fmla="*/ 19684 h 55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7680" h="557536">
                <a:moveTo>
                  <a:pt x="1451" y="19684"/>
                </a:moveTo>
                <a:cubicBezTo>
                  <a:pt x="31084" y="23388"/>
                  <a:pt x="529559" y="39263"/>
                  <a:pt x="636451" y="54609"/>
                </a:cubicBezTo>
                <a:cubicBezTo>
                  <a:pt x="743343" y="69955"/>
                  <a:pt x="617401" y="95355"/>
                  <a:pt x="642801" y="111759"/>
                </a:cubicBezTo>
                <a:cubicBezTo>
                  <a:pt x="668201" y="128163"/>
                  <a:pt x="767155" y="145626"/>
                  <a:pt x="788851" y="153034"/>
                </a:cubicBezTo>
                <a:cubicBezTo>
                  <a:pt x="810547" y="160442"/>
                  <a:pt x="752339" y="127634"/>
                  <a:pt x="772976" y="156209"/>
                </a:cubicBezTo>
                <a:cubicBezTo>
                  <a:pt x="793613" y="184784"/>
                  <a:pt x="889393" y="302259"/>
                  <a:pt x="912676" y="324484"/>
                </a:cubicBezTo>
                <a:cubicBezTo>
                  <a:pt x="935959" y="346709"/>
                  <a:pt x="870872" y="250930"/>
                  <a:pt x="912676" y="289559"/>
                </a:cubicBezTo>
                <a:cubicBezTo>
                  <a:pt x="954480" y="328188"/>
                  <a:pt x="1141805" y="541442"/>
                  <a:pt x="1163501" y="556259"/>
                </a:cubicBezTo>
                <a:cubicBezTo>
                  <a:pt x="1185197" y="571076"/>
                  <a:pt x="1119051" y="453601"/>
                  <a:pt x="1042851" y="378459"/>
                </a:cubicBezTo>
                <a:cubicBezTo>
                  <a:pt x="966651" y="303317"/>
                  <a:pt x="756572" y="146155"/>
                  <a:pt x="706301" y="105409"/>
                </a:cubicBezTo>
                <a:cubicBezTo>
                  <a:pt x="656030" y="64663"/>
                  <a:pt x="803138" y="150917"/>
                  <a:pt x="741226" y="133984"/>
                </a:cubicBezTo>
                <a:cubicBezTo>
                  <a:pt x="679314" y="117051"/>
                  <a:pt x="381922" y="20742"/>
                  <a:pt x="334826" y="3809"/>
                </a:cubicBezTo>
                <a:cubicBezTo>
                  <a:pt x="287730" y="-13124"/>
                  <a:pt x="512097" y="31855"/>
                  <a:pt x="458651" y="32384"/>
                </a:cubicBezTo>
                <a:cubicBezTo>
                  <a:pt x="405205" y="32913"/>
                  <a:pt x="-28182" y="15980"/>
                  <a:pt x="1451" y="196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750848FC-819D-9740-D59D-F77C42EFCA1B}"/>
              </a:ext>
            </a:extLst>
          </p:cNvPr>
          <p:cNvSpPr/>
          <p:nvPr/>
        </p:nvSpPr>
        <p:spPr>
          <a:xfrm>
            <a:off x="9310503" y="5848681"/>
            <a:ext cx="621142" cy="199742"/>
          </a:xfrm>
          <a:custGeom>
            <a:avLst/>
            <a:gdLst>
              <a:gd name="connsiteX0" fmla="*/ 77972 w 621142"/>
              <a:gd name="connsiteY0" fmla="*/ 21894 h 199742"/>
              <a:gd name="connsiteX1" fmla="*/ 471672 w 621142"/>
              <a:gd name="connsiteY1" fmla="*/ 98094 h 199742"/>
              <a:gd name="connsiteX2" fmla="*/ 385947 w 621142"/>
              <a:gd name="connsiteY2" fmla="*/ 139369 h 199742"/>
              <a:gd name="connsiteX3" fmla="*/ 620897 w 621142"/>
              <a:gd name="connsiteY3" fmla="*/ 123494 h 199742"/>
              <a:gd name="connsiteX4" fmla="*/ 427222 w 621142"/>
              <a:gd name="connsiteY4" fmla="*/ 155244 h 199742"/>
              <a:gd name="connsiteX5" fmla="*/ 255772 w 621142"/>
              <a:gd name="connsiteY5" fmla="*/ 199694 h 199742"/>
              <a:gd name="connsiteX6" fmla="*/ 497072 w 621142"/>
              <a:gd name="connsiteY6" fmla="*/ 161594 h 199742"/>
              <a:gd name="connsiteX7" fmla="*/ 344672 w 621142"/>
              <a:gd name="connsiteY7" fmla="*/ 63169 h 199742"/>
              <a:gd name="connsiteX8" fmla="*/ 23997 w 621142"/>
              <a:gd name="connsiteY8" fmla="*/ 2844 h 199742"/>
              <a:gd name="connsiteX9" fmla="*/ 77972 w 621142"/>
              <a:gd name="connsiteY9" fmla="*/ 21894 h 199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142" h="199742">
                <a:moveTo>
                  <a:pt x="77972" y="21894"/>
                </a:moveTo>
                <a:cubicBezTo>
                  <a:pt x="152584" y="37769"/>
                  <a:pt x="420343" y="78515"/>
                  <a:pt x="471672" y="98094"/>
                </a:cubicBezTo>
                <a:cubicBezTo>
                  <a:pt x="523001" y="117673"/>
                  <a:pt x="361076" y="135136"/>
                  <a:pt x="385947" y="139369"/>
                </a:cubicBezTo>
                <a:cubicBezTo>
                  <a:pt x="410818" y="143602"/>
                  <a:pt x="614018" y="120848"/>
                  <a:pt x="620897" y="123494"/>
                </a:cubicBezTo>
                <a:cubicBezTo>
                  <a:pt x="627776" y="126140"/>
                  <a:pt x="488076" y="142544"/>
                  <a:pt x="427222" y="155244"/>
                </a:cubicBezTo>
                <a:cubicBezTo>
                  <a:pt x="366368" y="167944"/>
                  <a:pt x="244130" y="198636"/>
                  <a:pt x="255772" y="199694"/>
                </a:cubicBezTo>
                <a:cubicBezTo>
                  <a:pt x="267414" y="200752"/>
                  <a:pt x="482255" y="184348"/>
                  <a:pt x="497072" y="161594"/>
                </a:cubicBezTo>
                <a:cubicBezTo>
                  <a:pt x="511889" y="138840"/>
                  <a:pt x="423518" y="89627"/>
                  <a:pt x="344672" y="63169"/>
                </a:cubicBezTo>
                <a:cubicBezTo>
                  <a:pt x="265826" y="36711"/>
                  <a:pt x="72151" y="11311"/>
                  <a:pt x="23997" y="2844"/>
                </a:cubicBezTo>
                <a:cubicBezTo>
                  <a:pt x="-24157" y="-5623"/>
                  <a:pt x="3360" y="6019"/>
                  <a:pt x="77972" y="218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C3483618-A0D8-ACBD-AF0E-AE634ACAA91F}"/>
              </a:ext>
            </a:extLst>
          </p:cNvPr>
          <p:cNvSpPr/>
          <p:nvPr/>
        </p:nvSpPr>
        <p:spPr>
          <a:xfrm>
            <a:off x="9845662" y="6129602"/>
            <a:ext cx="516915" cy="450129"/>
          </a:xfrm>
          <a:custGeom>
            <a:avLst/>
            <a:gdLst>
              <a:gd name="connsiteX0" fmla="*/ 498488 w 516915"/>
              <a:gd name="connsiteY0" fmla="*/ 4498 h 450129"/>
              <a:gd name="connsiteX1" fmla="*/ 149238 w 516915"/>
              <a:gd name="connsiteY1" fmla="*/ 48948 h 450129"/>
              <a:gd name="connsiteX2" fmla="*/ 304813 w 516915"/>
              <a:gd name="connsiteY2" fmla="*/ 29898 h 450129"/>
              <a:gd name="connsiteX3" fmla="*/ 323863 w 516915"/>
              <a:gd name="connsiteY3" fmla="*/ 67998 h 450129"/>
              <a:gd name="connsiteX4" fmla="*/ 136538 w 516915"/>
              <a:gd name="connsiteY4" fmla="*/ 163248 h 450129"/>
              <a:gd name="connsiteX5" fmla="*/ 3188 w 516915"/>
              <a:gd name="connsiteY5" fmla="*/ 448998 h 450129"/>
              <a:gd name="connsiteX6" fmla="*/ 53988 w 516915"/>
              <a:gd name="connsiteY6" fmla="*/ 258498 h 450129"/>
              <a:gd name="connsiteX7" fmla="*/ 190513 w 516915"/>
              <a:gd name="connsiteY7" fmla="*/ 144198 h 450129"/>
              <a:gd name="connsiteX8" fmla="*/ 187338 w 516915"/>
              <a:gd name="connsiteY8" fmla="*/ 201348 h 450129"/>
              <a:gd name="connsiteX9" fmla="*/ 228613 w 516915"/>
              <a:gd name="connsiteY9" fmla="*/ 99748 h 450129"/>
              <a:gd name="connsiteX10" fmla="*/ 101613 w 516915"/>
              <a:gd name="connsiteY10" fmla="*/ 83873 h 450129"/>
              <a:gd name="connsiteX11" fmla="*/ 431813 w 516915"/>
              <a:gd name="connsiteY11" fmla="*/ 10848 h 450129"/>
              <a:gd name="connsiteX12" fmla="*/ 498488 w 516915"/>
              <a:gd name="connsiteY12" fmla="*/ 4498 h 45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6915" h="450129">
                <a:moveTo>
                  <a:pt x="498488" y="4498"/>
                </a:moveTo>
                <a:lnTo>
                  <a:pt x="149238" y="48948"/>
                </a:lnTo>
                <a:cubicBezTo>
                  <a:pt x="116959" y="53181"/>
                  <a:pt x="275709" y="26723"/>
                  <a:pt x="304813" y="29898"/>
                </a:cubicBezTo>
                <a:cubicBezTo>
                  <a:pt x="333917" y="33073"/>
                  <a:pt x="351909" y="45773"/>
                  <a:pt x="323863" y="67998"/>
                </a:cubicBezTo>
                <a:cubicBezTo>
                  <a:pt x="295817" y="90223"/>
                  <a:pt x="189984" y="99748"/>
                  <a:pt x="136538" y="163248"/>
                </a:cubicBezTo>
                <a:cubicBezTo>
                  <a:pt x="83092" y="226748"/>
                  <a:pt x="16946" y="433123"/>
                  <a:pt x="3188" y="448998"/>
                </a:cubicBezTo>
                <a:cubicBezTo>
                  <a:pt x="-10570" y="464873"/>
                  <a:pt x="22767" y="309298"/>
                  <a:pt x="53988" y="258498"/>
                </a:cubicBezTo>
                <a:cubicBezTo>
                  <a:pt x="85209" y="207698"/>
                  <a:pt x="168288" y="153723"/>
                  <a:pt x="190513" y="144198"/>
                </a:cubicBezTo>
                <a:cubicBezTo>
                  <a:pt x="212738" y="134673"/>
                  <a:pt x="180988" y="208756"/>
                  <a:pt x="187338" y="201348"/>
                </a:cubicBezTo>
                <a:cubicBezTo>
                  <a:pt x="193688" y="193940"/>
                  <a:pt x="242900" y="119327"/>
                  <a:pt x="228613" y="99748"/>
                </a:cubicBezTo>
                <a:cubicBezTo>
                  <a:pt x="214326" y="80169"/>
                  <a:pt x="67746" y="98690"/>
                  <a:pt x="101613" y="83873"/>
                </a:cubicBezTo>
                <a:cubicBezTo>
                  <a:pt x="135480" y="69056"/>
                  <a:pt x="368842" y="24606"/>
                  <a:pt x="431813" y="10848"/>
                </a:cubicBezTo>
                <a:cubicBezTo>
                  <a:pt x="494784" y="-2910"/>
                  <a:pt x="545584" y="-1852"/>
                  <a:pt x="498488" y="449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57FD8299-CDC0-FD53-2F70-071AE799688A}"/>
              </a:ext>
            </a:extLst>
          </p:cNvPr>
          <p:cNvSpPr/>
          <p:nvPr/>
        </p:nvSpPr>
        <p:spPr>
          <a:xfrm>
            <a:off x="9714018" y="6349307"/>
            <a:ext cx="329584" cy="478554"/>
          </a:xfrm>
          <a:custGeom>
            <a:avLst/>
            <a:gdLst>
              <a:gd name="connsiteX0" fmla="*/ 322157 w 329584"/>
              <a:gd name="connsiteY0" fmla="*/ 13393 h 478554"/>
              <a:gd name="connsiteX1" fmla="*/ 1482 w 329584"/>
              <a:gd name="connsiteY1" fmla="*/ 476943 h 478554"/>
              <a:gd name="connsiteX2" fmla="*/ 207857 w 329584"/>
              <a:gd name="connsiteY2" fmla="*/ 159443 h 478554"/>
              <a:gd name="connsiteX3" fmla="*/ 322157 w 329584"/>
              <a:gd name="connsiteY3" fmla="*/ 13393 h 47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9584" h="478554">
                <a:moveTo>
                  <a:pt x="322157" y="13393"/>
                </a:moveTo>
                <a:cubicBezTo>
                  <a:pt x="287761" y="66310"/>
                  <a:pt x="20532" y="452601"/>
                  <a:pt x="1482" y="476943"/>
                </a:cubicBezTo>
                <a:cubicBezTo>
                  <a:pt x="-17568" y="501285"/>
                  <a:pt x="152295" y="243051"/>
                  <a:pt x="207857" y="159443"/>
                </a:cubicBezTo>
                <a:cubicBezTo>
                  <a:pt x="263419" y="75835"/>
                  <a:pt x="356553" y="-39524"/>
                  <a:pt x="322157" y="133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A67C1ADE-FB23-8A67-67EB-28F64617C1B8}"/>
              </a:ext>
            </a:extLst>
          </p:cNvPr>
          <p:cNvSpPr/>
          <p:nvPr/>
        </p:nvSpPr>
        <p:spPr>
          <a:xfrm>
            <a:off x="8232174" y="6761779"/>
            <a:ext cx="608091" cy="602430"/>
          </a:xfrm>
          <a:custGeom>
            <a:avLst/>
            <a:gdLst>
              <a:gd name="connsiteX0" fmla="*/ 70451 w 608091"/>
              <a:gd name="connsiteY0" fmla="*/ 102571 h 602430"/>
              <a:gd name="connsiteX1" fmla="*/ 327626 w 608091"/>
              <a:gd name="connsiteY1" fmla="*/ 102571 h 602430"/>
              <a:gd name="connsiteX2" fmla="*/ 607026 w 608091"/>
              <a:gd name="connsiteY2" fmla="*/ 971 h 602430"/>
              <a:gd name="connsiteX3" fmla="*/ 413351 w 608091"/>
              <a:gd name="connsiteY3" fmla="*/ 67646 h 602430"/>
              <a:gd name="connsiteX4" fmla="*/ 156176 w 608091"/>
              <a:gd name="connsiteY4" fmla="*/ 315296 h 602430"/>
              <a:gd name="connsiteX5" fmla="*/ 601 w 608091"/>
              <a:gd name="connsiteY5" fmla="*/ 601046 h 602430"/>
              <a:gd name="connsiteX6" fmla="*/ 108551 w 608091"/>
              <a:gd name="connsiteY6" fmla="*/ 413721 h 602430"/>
              <a:gd name="connsiteX7" fmla="*/ 260951 w 608091"/>
              <a:gd name="connsiteY7" fmla="*/ 178771 h 602430"/>
              <a:gd name="connsiteX8" fmla="*/ 232376 w 608091"/>
              <a:gd name="connsiteY8" fmla="*/ 204171 h 602430"/>
              <a:gd name="connsiteX9" fmla="*/ 400651 w 608091"/>
              <a:gd name="connsiteY9" fmla="*/ 64471 h 602430"/>
              <a:gd name="connsiteX10" fmla="*/ 299051 w 608091"/>
              <a:gd name="connsiteY10" fmla="*/ 131146 h 602430"/>
              <a:gd name="connsiteX11" fmla="*/ 70451 w 608091"/>
              <a:gd name="connsiteY11" fmla="*/ 102571 h 602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8091" h="602430">
                <a:moveTo>
                  <a:pt x="70451" y="102571"/>
                </a:moveTo>
                <a:cubicBezTo>
                  <a:pt x="75213" y="97809"/>
                  <a:pt x="238197" y="119504"/>
                  <a:pt x="327626" y="102571"/>
                </a:cubicBezTo>
                <a:cubicBezTo>
                  <a:pt x="417055" y="85638"/>
                  <a:pt x="592739" y="6792"/>
                  <a:pt x="607026" y="971"/>
                </a:cubicBezTo>
                <a:cubicBezTo>
                  <a:pt x="621313" y="-4850"/>
                  <a:pt x="488493" y="15259"/>
                  <a:pt x="413351" y="67646"/>
                </a:cubicBezTo>
                <a:cubicBezTo>
                  <a:pt x="338209" y="120033"/>
                  <a:pt x="224968" y="226396"/>
                  <a:pt x="156176" y="315296"/>
                </a:cubicBezTo>
                <a:cubicBezTo>
                  <a:pt x="87384" y="404196"/>
                  <a:pt x="8538" y="584642"/>
                  <a:pt x="601" y="601046"/>
                </a:cubicBezTo>
                <a:cubicBezTo>
                  <a:pt x="-7337" y="617450"/>
                  <a:pt x="65159" y="484100"/>
                  <a:pt x="108551" y="413721"/>
                </a:cubicBezTo>
                <a:cubicBezTo>
                  <a:pt x="151943" y="343342"/>
                  <a:pt x="240313" y="213696"/>
                  <a:pt x="260951" y="178771"/>
                </a:cubicBezTo>
                <a:cubicBezTo>
                  <a:pt x="281589" y="143846"/>
                  <a:pt x="209093" y="223221"/>
                  <a:pt x="232376" y="204171"/>
                </a:cubicBezTo>
                <a:cubicBezTo>
                  <a:pt x="255659" y="185121"/>
                  <a:pt x="389538" y="76642"/>
                  <a:pt x="400651" y="64471"/>
                </a:cubicBezTo>
                <a:cubicBezTo>
                  <a:pt x="411764" y="52300"/>
                  <a:pt x="349322" y="123209"/>
                  <a:pt x="299051" y="131146"/>
                </a:cubicBezTo>
                <a:cubicBezTo>
                  <a:pt x="248780" y="139083"/>
                  <a:pt x="65689" y="107333"/>
                  <a:pt x="70451" y="10257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8960DD6C-1B39-7ECF-C44F-4F58BAA12AE7}"/>
              </a:ext>
            </a:extLst>
          </p:cNvPr>
          <p:cNvSpPr/>
          <p:nvPr/>
        </p:nvSpPr>
        <p:spPr>
          <a:xfrm>
            <a:off x="8466210" y="6786362"/>
            <a:ext cx="456885" cy="640546"/>
          </a:xfrm>
          <a:custGeom>
            <a:avLst/>
            <a:gdLst>
              <a:gd name="connsiteX0" fmla="*/ 455540 w 456885"/>
              <a:gd name="connsiteY0" fmla="*/ 1788 h 640546"/>
              <a:gd name="connsiteX1" fmla="*/ 277740 w 456885"/>
              <a:gd name="connsiteY1" fmla="*/ 151013 h 640546"/>
              <a:gd name="connsiteX2" fmla="*/ 172965 w 456885"/>
              <a:gd name="connsiteY2" fmla="*/ 354213 h 640546"/>
              <a:gd name="connsiteX3" fmla="*/ 207890 w 456885"/>
              <a:gd name="connsiteY3" fmla="*/ 284363 h 640546"/>
              <a:gd name="connsiteX4" fmla="*/ 1515 w 456885"/>
              <a:gd name="connsiteY4" fmla="*/ 636788 h 640546"/>
              <a:gd name="connsiteX5" fmla="*/ 118990 w 456885"/>
              <a:gd name="connsiteY5" fmla="*/ 458988 h 640546"/>
              <a:gd name="connsiteX6" fmla="*/ 207890 w 456885"/>
              <a:gd name="connsiteY6" fmla="*/ 281188 h 640546"/>
              <a:gd name="connsiteX7" fmla="*/ 176140 w 456885"/>
              <a:gd name="connsiteY7" fmla="*/ 363738 h 640546"/>
              <a:gd name="connsiteX8" fmla="*/ 255515 w 456885"/>
              <a:gd name="connsiteY8" fmla="*/ 84338 h 640546"/>
              <a:gd name="connsiteX9" fmla="*/ 176140 w 456885"/>
              <a:gd name="connsiteY9" fmla="*/ 252613 h 640546"/>
              <a:gd name="connsiteX10" fmla="*/ 455540 w 456885"/>
              <a:gd name="connsiteY10" fmla="*/ 1788 h 64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6885" h="640546">
                <a:moveTo>
                  <a:pt x="455540" y="1788"/>
                </a:moveTo>
                <a:cubicBezTo>
                  <a:pt x="472473" y="-15145"/>
                  <a:pt x="324836" y="92276"/>
                  <a:pt x="277740" y="151013"/>
                </a:cubicBezTo>
                <a:cubicBezTo>
                  <a:pt x="230644" y="209751"/>
                  <a:pt x="184607" y="331988"/>
                  <a:pt x="172965" y="354213"/>
                </a:cubicBezTo>
                <a:cubicBezTo>
                  <a:pt x="161323" y="376438"/>
                  <a:pt x="236465" y="237267"/>
                  <a:pt x="207890" y="284363"/>
                </a:cubicBezTo>
                <a:cubicBezTo>
                  <a:pt x="179315" y="331459"/>
                  <a:pt x="16332" y="607684"/>
                  <a:pt x="1515" y="636788"/>
                </a:cubicBezTo>
                <a:cubicBezTo>
                  <a:pt x="-13302" y="665892"/>
                  <a:pt x="84594" y="518255"/>
                  <a:pt x="118990" y="458988"/>
                </a:cubicBezTo>
                <a:cubicBezTo>
                  <a:pt x="153386" y="399721"/>
                  <a:pt x="198365" y="297063"/>
                  <a:pt x="207890" y="281188"/>
                </a:cubicBezTo>
                <a:cubicBezTo>
                  <a:pt x="217415" y="265313"/>
                  <a:pt x="168203" y="396546"/>
                  <a:pt x="176140" y="363738"/>
                </a:cubicBezTo>
                <a:cubicBezTo>
                  <a:pt x="184077" y="330930"/>
                  <a:pt x="255515" y="102859"/>
                  <a:pt x="255515" y="84338"/>
                </a:cubicBezTo>
                <a:cubicBezTo>
                  <a:pt x="255515" y="65817"/>
                  <a:pt x="147036" y="265842"/>
                  <a:pt x="176140" y="252613"/>
                </a:cubicBezTo>
                <a:cubicBezTo>
                  <a:pt x="205244" y="239384"/>
                  <a:pt x="438607" y="18721"/>
                  <a:pt x="455540" y="17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8D3A7131-6926-EF97-D1E6-156754F3BD68}"/>
              </a:ext>
            </a:extLst>
          </p:cNvPr>
          <p:cNvSpPr/>
          <p:nvPr/>
        </p:nvSpPr>
        <p:spPr>
          <a:xfrm>
            <a:off x="9131778" y="6807144"/>
            <a:ext cx="225018" cy="888887"/>
          </a:xfrm>
          <a:custGeom>
            <a:avLst/>
            <a:gdLst>
              <a:gd name="connsiteX0" fmla="*/ 224947 w 225018"/>
              <a:gd name="connsiteY0" fmla="*/ 56 h 888887"/>
              <a:gd name="connsiteX1" fmla="*/ 94772 w 225018"/>
              <a:gd name="connsiteY1" fmla="*/ 346131 h 888887"/>
              <a:gd name="connsiteX2" fmla="*/ 43972 w 225018"/>
              <a:gd name="connsiteY2" fmla="*/ 593781 h 888887"/>
              <a:gd name="connsiteX3" fmla="*/ 53497 w 225018"/>
              <a:gd name="connsiteY3" fmla="*/ 587431 h 888887"/>
              <a:gd name="connsiteX4" fmla="*/ 2697 w 225018"/>
              <a:gd name="connsiteY4" fmla="*/ 879531 h 888887"/>
              <a:gd name="connsiteX5" fmla="*/ 12222 w 225018"/>
              <a:gd name="connsiteY5" fmla="*/ 771581 h 888887"/>
              <a:gd name="connsiteX6" fmla="*/ 56672 w 225018"/>
              <a:gd name="connsiteY6" fmla="*/ 330256 h 888887"/>
              <a:gd name="connsiteX7" fmla="*/ 59847 w 225018"/>
              <a:gd name="connsiteY7" fmla="*/ 485831 h 888887"/>
              <a:gd name="connsiteX8" fmla="*/ 113822 w 225018"/>
              <a:gd name="connsiteY8" fmla="*/ 171506 h 888887"/>
              <a:gd name="connsiteX9" fmla="*/ 75722 w 225018"/>
              <a:gd name="connsiteY9" fmla="*/ 317556 h 888887"/>
              <a:gd name="connsiteX10" fmla="*/ 224947 w 225018"/>
              <a:gd name="connsiteY10" fmla="*/ 56 h 88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5018" h="888887">
                <a:moveTo>
                  <a:pt x="224947" y="56"/>
                </a:moveTo>
                <a:cubicBezTo>
                  <a:pt x="228122" y="4818"/>
                  <a:pt x="124934" y="247177"/>
                  <a:pt x="94772" y="346131"/>
                </a:cubicBezTo>
                <a:cubicBezTo>
                  <a:pt x="64609" y="445085"/>
                  <a:pt x="50851" y="553564"/>
                  <a:pt x="43972" y="593781"/>
                </a:cubicBezTo>
                <a:cubicBezTo>
                  <a:pt x="37093" y="633998"/>
                  <a:pt x="60376" y="539806"/>
                  <a:pt x="53497" y="587431"/>
                </a:cubicBezTo>
                <a:cubicBezTo>
                  <a:pt x="46618" y="635056"/>
                  <a:pt x="9576" y="848839"/>
                  <a:pt x="2697" y="879531"/>
                </a:cubicBezTo>
                <a:cubicBezTo>
                  <a:pt x="-4182" y="910223"/>
                  <a:pt x="3226" y="863127"/>
                  <a:pt x="12222" y="771581"/>
                </a:cubicBezTo>
                <a:cubicBezTo>
                  <a:pt x="21218" y="680035"/>
                  <a:pt x="48735" y="377881"/>
                  <a:pt x="56672" y="330256"/>
                </a:cubicBezTo>
                <a:cubicBezTo>
                  <a:pt x="64609" y="282631"/>
                  <a:pt x="50322" y="512289"/>
                  <a:pt x="59847" y="485831"/>
                </a:cubicBezTo>
                <a:cubicBezTo>
                  <a:pt x="69372" y="459373"/>
                  <a:pt x="111176" y="199552"/>
                  <a:pt x="113822" y="171506"/>
                </a:cubicBezTo>
                <a:cubicBezTo>
                  <a:pt x="116468" y="143460"/>
                  <a:pt x="58259" y="341898"/>
                  <a:pt x="75722" y="317556"/>
                </a:cubicBezTo>
                <a:cubicBezTo>
                  <a:pt x="93185" y="293214"/>
                  <a:pt x="221772" y="-4706"/>
                  <a:pt x="224947" y="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B3CEE36E-E08F-533F-CFF9-7A541AD5D80E}"/>
              </a:ext>
            </a:extLst>
          </p:cNvPr>
          <p:cNvSpPr/>
          <p:nvPr/>
        </p:nvSpPr>
        <p:spPr>
          <a:xfrm>
            <a:off x="9492322" y="6608822"/>
            <a:ext cx="175583" cy="1171150"/>
          </a:xfrm>
          <a:custGeom>
            <a:avLst/>
            <a:gdLst>
              <a:gd name="connsiteX0" fmla="*/ 175553 w 175583"/>
              <a:gd name="connsiteY0" fmla="*/ 1528 h 1171150"/>
              <a:gd name="connsiteX1" fmla="*/ 35853 w 175583"/>
              <a:gd name="connsiteY1" fmla="*/ 557153 h 1171150"/>
              <a:gd name="connsiteX2" fmla="*/ 16803 w 175583"/>
              <a:gd name="connsiteY2" fmla="*/ 1147703 h 1171150"/>
              <a:gd name="connsiteX3" fmla="*/ 928 w 175583"/>
              <a:gd name="connsiteY3" fmla="*/ 979428 h 1171150"/>
              <a:gd name="connsiteX4" fmla="*/ 45378 w 175583"/>
              <a:gd name="connsiteY4" fmla="*/ 299978 h 1171150"/>
              <a:gd name="connsiteX5" fmla="*/ 48553 w 175583"/>
              <a:gd name="connsiteY5" fmla="*/ 388878 h 1171150"/>
              <a:gd name="connsiteX6" fmla="*/ 175553 w 175583"/>
              <a:gd name="connsiteY6" fmla="*/ 1528 h 117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583" h="1171150">
                <a:moveTo>
                  <a:pt x="175553" y="1528"/>
                </a:moveTo>
                <a:cubicBezTo>
                  <a:pt x="173436" y="29574"/>
                  <a:pt x="62311" y="366124"/>
                  <a:pt x="35853" y="557153"/>
                </a:cubicBezTo>
                <a:cubicBezTo>
                  <a:pt x="9395" y="748182"/>
                  <a:pt x="22624" y="1077324"/>
                  <a:pt x="16803" y="1147703"/>
                </a:cubicBezTo>
                <a:cubicBezTo>
                  <a:pt x="10982" y="1218082"/>
                  <a:pt x="-3834" y="1120715"/>
                  <a:pt x="928" y="979428"/>
                </a:cubicBezTo>
                <a:cubicBezTo>
                  <a:pt x="5690" y="838141"/>
                  <a:pt x="37440" y="398403"/>
                  <a:pt x="45378" y="299978"/>
                </a:cubicBezTo>
                <a:cubicBezTo>
                  <a:pt x="53315" y="201553"/>
                  <a:pt x="26857" y="437561"/>
                  <a:pt x="48553" y="388878"/>
                </a:cubicBezTo>
                <a:cubicBezTo>
                  <a:pt x="70249" y="340195"/>
                  <a:pt x="177670" y="-26518"/>
                  <a:pt x="175553" y="15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08B9337F-BF4A-9565-1D95-F22CFA0EC87C}"/>
              </a:ext>
            </a:extLst>
          </p:cNvPr>
          <p:cNvSpPr/>
          <p:nvPr/>
        </p:nvSpPr>
        <p:spPr>
          <a:xfrm>
            <a:off x="9626600" y="7112000"/>
            <a:ext cx="449298" cy="850900"/>
          </a:xfrm>
          <a:custGeom>
            <a:avLst/>
            <a:gdLst>
              <a:gd name="connsiteX0" fmla="*/ 406400 w 449298"/>
              <a:gd name="connsiteY0" fmla="*/ 0 h 850900"/>
              <a:gd name="connsiteX1" fmla="*/ 269875 w 449298"/>
              <a:gd name="connsiteY1" fmla="*/ 361950 h 850900"/>
              <a:gd name="connsiteX2" fmla="*/ 447675 w 449298"/>
              <a:gd name="connsiteY2" fmla="*/ 777875 h 850900"/>
              <a:gd name="connsiteX3" fmla="*/ 361950 w 449298"/>
              <a:gd name="connsiteY3" fmla="*/ 708025 h 850900"/>
              <a:gd name="connsiteX4" fmla="*/ 431800 w 449298"/>
              <a:gd name="connsiteY4" fmla="*/ 831850 h 850900"/>
              <a:gd name="connsiteX5" fmla="*/ 390525 w 449298"/>
              <a:gd name="connsiteY5" fmla="*/ 835025 h 850900"/>
              <a:gd name="connsiteX6" fmla="*/ 0 w 449298"/>
              <a:gd name="connsiteY6" fmla="*/ 850900 h 850900"/>
              <a:gd name="connsiteX7" fmla="*/ 390525 w 449298"/>
              <a:gd name="connsiteY7" fmla="*/ 812800 h 850900"/>
              <a:gd name="connsiteX8" fmla="*/ 371475 w 449298"/>
              <a:gd name="connsiteY8" fmla="*/ 733425 h 850900"/>
              <a:gd name="connsiteX9" fmla="*/ 234950 w 449298"/>
              <a:gd name="connsiteY9" fmla="*/ 609600 h 850900"/>
              <a:gd name="connsiteX10" fmla="*/ 307975 w 449298"/>
              <a:gd name="connsiteY10" fmla="*/ 714375 h 850900"/>
              <a:gd name="connsiteX11" fmla="*/ 244475 w 449298"/>
              <a:gd name="connsiteY11" fmla="*/ 374650 h 850900"/>
              <a:gd name="connsiteX12" fmla="*/ 250825 w 449298"/>
              <a:gd name="connsiteY12" fmla="*/ 365125 h 850900"/>
              <a:gd name="connsiteX13" fmla="*/ 406400 w 449298"/>
              <a:gd name="connsiteY13" fmla="*/ 0 h 85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9298" h="850900">
                <a:moveTo>
                  <a:pt x="406400" y="0"/>
                </a:moveTo>
                <a:cubicBezTo>
                  <a:pt x="409575" y="-529"/>
                  <a:pt x="262996" y="232304"/>
                  <a:pt x="269875" y="361950"/>
                </a:cubicBezTo>
                <a:cubicBezTo>
                  <a:pt x="276754" y="491596"/>
                  <a:pt x="432329" y="720196"/>
                  <a:pt x="447675" y="777875"/>
                </a:cubicBezTo>
                <a:cubicBezTo>
                  <a:pt x="463021" y="835554"/>
                  <a:pt x="364596" y="699029"/>
                  <a:pt x="361950" y="708025"/>
                </a:cubicBezTo>
                <a:cubicBezTo>
                  <a:pt x="359304" y="717021"/>
                  <a:pt x="427038" y="810683"/>
                  <a:pt x="431800" y="831850"/>
                </a:cubicBezTo>
                <a:cubicBezTo>
                  <a:pt x="436562" y="853017"/>
                  <a:pt x="390525" y="835025"/>
                  <a:pt x="390525" y="835025"/>
                </a:cubicBezTo>
                <a:lnTo>
                  <a:pt x="0" y="850900"/>
                </a:lnTo>
                <a:cubicBezTo>
                  <a:pt x="0" y="847196"/>
                  <a:pt x="328613" y="832379"/>
                  <a:pt x="390525" y="812800"/>
                </a:cubicBezTo>
                <a:cubicBezTo>
                  <a:pt x="452437" y="793221"/>
                  <a:pt x="397404" y="767292"/>
                  <a:pt x="371475" y="733425"/>
                </a:cubicBezTo>
                <a:cubicBezTo>
                  <a:pt x="345546" y="699558"/>
                  <a:pt x="245533" y="612775"/>
                  <a:pt x="234950" y="609600"/>
                </a:cubicBezTo>
                <a:cubicBezTo>
                  <a:pt x="224367" y="606425"/>
                  <a:pt x="306388" y="753533"/>
                  <a:pt x="307975" y="714375"/>
                </a:cubicBezTo>
                <a:cubicBezTo>
                  <a:pt x="309562" y="675217"/>
                  <a:pt x="254000" y="432858"/>
                  <a:pt x="244475" y="374650"/>
                </a:cubicBezTo>
                <a:cubicBezTo>
                  <a:pt x="234950" y="316442"/>
                  <a:pt x="223308" y="421217"/>
                  <a:pt x="250825" y="365125"/>
                </a:cubicBezTo>
                <a:cubicBezTo>
                  <a:pt x="278342" y="309033"/>
                  <a:pt x="403225" y="529"/>
                  <a:pt x="40640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C4DD5030-7518-4539-A9C6-EA8A45CA311A}"/>
              </a:ext>
            </a:extLst>
          </p:cNvPr>
          <p:cNvSpPr/>
          <p:nvPr/>
        </p:nvSpPr>
        <p:spPr>
          <a:xfrm>
            <a:off x="10332023" y="6495328"/>
            <a:ext cx="419221" cy="927695"/>
          </a:xfrm>
          <a:custGeom>
            <a:avLst/>
            <a:gdLst>
              <a:gd name="connsiteX0" fmla="*/ 21652 w 419221"/>
              <a:gd name="connsiteY0" fmla="*/ 722 h 927695"/>
              <a:gd name="connsiteX1" fmla="*/ 228027 w 419221"/>
              <a:gd name="connsiteY1" fmla="*/ 524597 h 927695"/>
              <a:gd name="connsiteX2" fmla="*/ 164527 w 419221"/>
              <a:gd name="connsiteY2" fmla="*/ 451572 h 927695"/>
              <a:gd name="connsiteX3" fmla="*/ 415352 w 419221"/>
              <a:gd name="connsiteY3" fmla="*/ 921472 h 927695"/>
              <a:gd name="connsiteX4" fmla="*/ 294702 w 419221"/>
              <a:gd name="connsiteY4" fmla="*/ 689697 h 927695"/>
              <a:gd name="connsiteX5" fmla="*/ 2602 w 419221"/>
              <a:gd name="connsiteY5" fmla="*/ 245197 h 927695"/>
              <a:gd name="connsiteX6" fmla="*/ 145477 w 419221"/>
              <a:gd name="connsiteY6" fmla="*/ 407122 h 927695"/>
              <a:gd name="connsiteX7" fmla="*/ 21652 w 419221"/>
              <a:gd name="connsiteY7" fmla="*/ 722 h 927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9221" h="927695">
                <a:moveTo>
                  <a:pt x="21652" y="722"/>
                </a:moveTo>
                <a:cubicBezTo>
                  <a:pt x="35410" y="20301"/>
                  <a:pt x="204215" y="449455"/>
                  <a:pt x="228027" y="524597"/>
                </a:cubicBezTo>
                <a:cubicBezTo>
                  <a:pt x="251840" y="599739"/>
                  <a:pt x="133306" y="385426"/>
                  <a:pt x="164527" y="451572"/>
                </a:cubicBezTo>
                <a:cubicBezTo>
                  <a:pt x="195748" y="517718"/>
                  <a:pt x="393656" y="881785"/>
                  <a:pt x="415352" y="921472"/>
                </a:cubicBezTo>
                <a:cubicBezTo>
                  <a:pt x="437048" y="961160"/>
                  <a:pt x="363494" y="802410"/>
                  <a:pt x="294702" y="689697"/>
                </a:cubicBezTo>
                <a:cubicBezTo>
                  <a:pt x="225910" y="576985"/>
                  <a:pt x="27473" y="292293"/>
                  <a:pt x="2602" y="245197"/>
                </a:cubicBezTo>
                <a:cubicBezTo>
                  <a:pt x="-22269" y="198101"/>
                  <a:pt x="139127" y="448397"/>
                  <a:pt x="145477" y="407122"/>
                </a:cubicBezTo>
                <a:cubicBezTo>
                  <a:pt x="151827" y="365847"/>
                  <a:pt x="7894" y="-18857"/>
                  <a:pt x="21652" y="7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04321AD4-9D82-7C49-8026-BECCB2ED60BA}"/>
              </a:ext>
            </a:extLst>
          </p:cNvPr>
          <p:cNvSpPr/>
          <p:nvPr/>
        </p:nvSpPr>
        <p:spPr>
          <a:xfrm>
            <a:off x="10603889" y="7356597"/>
            <a:ext cx="554523" cy="785257"/>
          </a:xfrm>
          <a:custGeom>
            <a:avLst/>
            <a:gdLst>
              <a:gd name="connsiteX0" fmla="*/ 10136 w 554523"/>
              <a:gd name="connsiteY0" fmla="*/ 9403 h 785257"/>
              <a:gd name="connsiteX1" fmla="*/ 79986 w 554523"/>
              <a:gd name="connsiteY1" fmla="*/ 91953 h 785257"/>
              <a:gd name="connsiteX2" fmla="*/ 194286 w 554523"/>
              <a:gd name="connsiteY2" fmla="*/ 206253 h 785257"/>
              <a:gd name="connsiteX3" fmla="*/ 226036 w 554523"/>
              <a:gd name="connsiteY3" fmla="*/ 234828 h 785257"/>
              <a:gd name="connsiteX4" fmla="*/ 324461 w 554523"/>
              <a:gd name="connsiteY4" fmla="*/ 374528 h 785257"/>
              <a:gd name="connsiteX5" fmla="*/ 308586 w 554523"/>
              <a:gd name="connsiteY5" fmla="*/ 320553 h 785257"/>
              <a:gd name="connsiteX6" fmla="*/ 413361 w 554523"/>
              <a:gd name="connsiteY6" fmla="*/ 495178 h 785257"/>
              <a:gd name="connsiteX7" fmla="*/ 375261 w 554523"/>
              <a:gd name="connsiteY7" fmla="*/ 501528 h 785257"/>
              <a:gd name="connsiteX8" fmla="*/ 553061 w 554523"/>
              <a:gd name="connsiteY8" fmla="*/ 784103 h 785257"/>
              <a:gd name="connsiteX9" fmla="*/ 451461 w 554523"/>
              <a:gd name="connsiteY9" fmla="*/ 590428 h 785257"/>
              <a:gd name="connsiteX10" fmla="*/ 305411 w 554523"/>
              <a:gd name="connsiteY10" fmla="*/ 320553 h 785257"/>
              <a:gd name="connsiteX11" fmla="*/ 10136 w 554523"/>
              <a:gd name="connsiteY11" fmla="*/ 9403 h 785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4523" h="785257">
                <a:moveTo>
                  <a:pt x="10136" y="9403"/>
                </a:moveTo>
                <a:cubicBezTo>
                  <a:pt x="-27435" y="-28697"/>
                  <a:pt x="49294" y="59145"/>
                  <a:pt x="79986" y="91953"/>
                </a:cubicBezTo>
                <a:cubicBezTo>
                  <a:pt x="110678" y="124761"/>
                  <a:pt x="169944" y="182441"/>
                  <a:pt x="194286" y="206253"/>
                </a:cubicBezTo>
                <a:cubicBezTo>
                  <a:pt x="218628" y="230066"/>
                  <a:pt x="204340" y="206782"/>
                  <a:pt x="226036" y="234828"/>
                </a:cubicBezTo>
                <a:cubicBezTo>
                  <a:pt x="247732" y="262874"/>
                  <a:pt x="310703" y="360240"/>
                  <a:pt x="324461" y="374528"/>
                </a:cubicBezTo>
                <a:cubicBezTo>
                  <a:pt x="338219" y="388816"/>
                  <a:pt x="293769" y="300445"/>
                  <a:pt x="308586" y="320553"/>
                </a:cubicBezTo>
                <a:cubicBezTo>
                  <a:pt x="323403" y="340661"/>
                  <a:pt x="402249" y="465016"/>
                  <a:pt x="413361" y="495178"/>
                </a:cubicBezTo>
                <a:cubicBezTo>
                  <a:pt x="424473" y="525340"/>
                  <a:pt x="351978" y="453374"/>
                  <a:pt x="375261" y="501528"/>
                </a:cubicBezTo>
                <a:cubicBezTo>
                  <a:pt x="398544" y="549682"/>
                  <a:pt x="540361" y="769286"/>
                  <a:pt x="553061" y="784103"/>
                </a:cubicBezTo>
                <a:cubicBezTo>
                  <a:pt x="565761" y="798920"/>
                  <a:pt x="492736" y="667686"/>
                  <a:pt x="451461" y="590428"/>
                </a:cubicBezTo>
                <a:cubicBezTo>
                  <a:pt x="410186" y="513170"/>
                  <a:pt x="381611" y="415274"/>
                  <a:pt x="305411" y="320553"/>
                </a:cubicBezTo>
                <a:cubicBezTo>
                  <a:pt x="229211" y="225832"/>
                  <a:pt x="47707" y="47503"/>
                  <a:pt x="10136" y="94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F98C741-F63D-E74B-E437-15B61F395FCC}"/>
              </a:ext>
            </a:extLst>
          </p:cNvPr>
          <p:cNvSpPr/>
          <p:nvPr/>
        </p:nvSpPr>
        <p:spPr>
          <a:xfrm>
            <a:off x="5025574" y="4298802"/>
            <a:ext cx="448265" cy="1042543"/>
          </a:xfrm>
          <a:custGeom>
            <a:avLst/>
            <a:gdLst>
              <a:gd name="connsiteX0" fmla="*/ 448126 w 448265"/>
              <a:gd name="connsiteY0" fmla="*/ 148 h 1042543"/>
              <a:gd name="connsiteX1" fmla="*/ 244926 w 448265"/>
              <a:gd name="connsiteY1" fmla="*/ 701823 h 1042543"/>
              <a:gd name="connsiteX2" fmla="*/ 298901 w 448265"/>
              <a:gd name="connsiteY2" fmla="*/ 587523 h 1042543"/>
              <a:gd name="connsiteX3" fmla="*/ 451 w 448265"/>
              <a:gd name="connsiteY3" fmla="*/ 1041548 h 1042543"/>
              <a:gd name="connsiteX4" fmla="*/ 232226 w 448265"/>
              <a:gd name="connsiteY4" fmla="*/ 704998 h 1042543"/>
              <a:gd name="connsiteX5" fmla="*/ 273501 w 448265"/>
              <a:gd name="connsiteY5" fmla="*/ 552598 h 1042543"/>
              <a:gd name="connsiteX6" fmla="*/ 276676 w 448265"/>
              <a:gd name="connsiteY6" fmla="*/ 638323 h 1042543"/>
              <a:gd name="connsiteX7" fmla="*/ 448126 w 448265"/>
              <a:gd name="connsiteY7" fmla="*/ 148 h 104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265" h="1042543">
                <a:moveTo>
                  <a:pt x="448126" y="148"/>
                </a:moveTo>
                <a:cubicBezTo>
                  <a:pt x="442834" y="10731"/>
                  <a:pt x="269797" y="603927"/>
                  <a:pt x="244926" y="701823"/>
                </a:cubicBezTo>
                <a:cubicBezTo>
                  <a:pt x="220055" y="799719"/>
                  <a:pt x="339647" y="530902"/>
                  <a:pt x="298901" y="587523"/>
                </a:cubicBezTo>
                <a:cubicBezTo>
                  <a:pt x="258155" y="644144"/>
                  <a:pt x="11563" y="1021969"/>
                  <a:pt x="451" y="1041548"/>
                </a:cubicBezTo>
                <a:cubicBezTo>
                  <a:pt x="-10661" y="1061127"/>
                  <a:pt x="186718" y="786489"/>
                  <a:pt x="232226" y="704998"/>
                </a:cubicBezTo>
                <a:cubicBezTo>
                  <a:pt x="277734" y="623507"/>
                  <a:pt x="266093" y="563711"/>
                  <a:pt x="273501" y="552598"/>
                </a:cubicBezTo>
                <a:cubicBezTo>
                  <a:pt x="280909" y="541486"/>
                  <a:pt x="247043" y="727223"/>
                  <a:pt x="276676" y="638323"/>
                </a:cubicBezTo>
                <a:cubicBezTo>
                  <a:pt x="306309" y="549423"/>
                  <a:pt x="453418" y="-10435"/>
                  <a:pt x="448126" y="1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F9296521-32AC-35FC-632C-0242D482349C}"/>
              </a:ext>
            </a:extLst>
          </p:cNvPr>
          <p:cNvSpPr/>
          <p:nvPr/>
        </p:nvSpPr>
        <p:spPr>
          <a:xfrm>
            <a:off x="5448908" y="4239741"/>
            <a:ext cx="469937" cy="1077037"/>
          </a:xfrm>
          <a:custGeom>
            <a:avLst/>
            <a:gdLst>
              <a:gd name="connsiteX0" fmla="*/ 469292 w 469937"/>
              <a:gd name="connsiteY0" fmla="*/ 2059 h 1077037"/>
              <a:gd name="connsiteX1" fmla="*/ 183542 w 469937"/>
              <a:gd name="connsiteY1" fmla="*/ 491009 h 1077037"/>
              <a:gd name="connsiteX2" fmla="*/ 2567 w 469937"/>
              <a:gd name="connsiteY2" fmla="*/ 1065684 h 1077037"/>
              <a:gd name="connsiteX3" fmla="*/ 81942 w 469937"/>
              <a:gd name="connsiteY3" fmla="*/ 840259 h 1077037"/>
              <a:gd name="connsiteX4" fmla="*/ 151792 w 469937"/>
              <a:gd name="connsiteY4" fmla="*/ 440209 h 1077037"/>
              <a:gd name="connsiteX5" fmla="*/ 126392 w 469937"/>
              <a:gd name="connsiteY5" fmla="*/ 500534 h 1077037"/>
              <a:gd name="connsiteX6" fmla="*/ 316892 w 469937"/>
              <a:gd name="connsiteY6" fmla="*/ 198909 h 1077037"/>
              <a:gd name="connsiteX7" fmla="*/ 262917 w 469937"/>
              <a:gd name="connsiteY7" fmla="*/ 310034 h 1077037"/>
              <a:gd name="connsiteX8" fmla="*/ 469292 w 469937"/>
              <a:gd name="connsiteY8" fmla="*/ 2059 h 107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9937" h="1077037">
                <a:moveTo>
                  <a:pt x="469292" y="2059"/>
                </a:moveTo>
                <a:cubicBezTo>
                  <a:pt x="456063" y="32221"/>
                  <a:pt x="261329" y="313738"/>
                  <a:pt x="183542" y="491009"/>
                </a:cubicBezTo>
                <a:cubicBezTo>
                  <a:pt x="105754" y="668280"/>
                  <a:pt x="19500" y="1007476"/>
                  <a:pt x="2567" y="1065684"/>
                </a:cubicBezTo>
                <a:cubicBezTo>
                  <a:pt x="-14366" y="1123892"/>
                  <a:pt x="57071" y="944505"/>
                  <a:pt x="81942" y="840259"/>
                </a:cubicBezTo>
                <a:cubicBezTo>
                  <a:pt x="106813" y="736013"/>
                  <a:pt x="144384" y="496830"/>
                  <a:pt x="151792" y="440209"/>
                </a:cubicBezTo>
                <a:cubicBezTo>
                  <a:pt x="159200" y="383588"/>
                  <a:pt x="98875" y="540751"/>
                  <a:pt x="126392" y="500534"/>
                </a:cubicBezTo>
                <a:cubicBezTo>
                  <a:pt x="153909" y="460317"/>
                  <a:pt x="294138" y="230659"/>
                  <a:pt x="316892" y="198909"/>
                </a:cubicBezTo>
                <a:cubicBezTo>
                  <a:pt x="339646" y="167159"/>
                  <a:pt x="237517" y="337551"/>
                  <a:pt x="262917" y="310034"/>
                </a:cubicBezTo>
                <a:cubicBezTo>
                  <a:pt x="288317" y="282517"/>
                  <a:pt x="482521" y="-28103"/>
                  <a:pt x="469292" y="205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0731E266-3CCE-6A32-A9D5-6D25D9B0B24A}"/>
              </a:ext>
            </a:extLst>
          </p:cNvPr>
          <p:cNvSpPr/>
          <p:nvPr/>
        </p:nvSpPr>
        <p:spPr>
          <a:xfrm>
            <a:off x="6659471" y="1267370"/>
            <a:ext cx="1873793" cy="1625640"/>
          </a:xfrm>
          <a:custGeom>
            <a:avLst/>
            <a:gdLst>
              <a:gd name="connsiteX0" fmla="*/ 71529 w 1873793"/>
              <a:gd name="connsiteY0" fmla="*/ 50255 h 1625640"/>
              <a:gd name="connsiteX1" fmla="*/ 112804 w 1873793"/>
              <a:gd name="connsiteY1" fmla="*/ 91530 h 1625640"/>
              <a:gd name="connsiteX2" fmla="*/ 858929 w 1873793"/>
              <a:gd name="connsiteY2" fmla="*/ 637630 h 1625640"/>
              <a:gd name="connsiteX3" fmla="*/ 855754 w 1873793"/>
              <a:gd name="connsiteY3" fmla="*/ 624930 h 1625640"/>
              <a:gd name="connsiteX4" fmla="*/ 1300254 w 1873793"/>
              <a:gd name="connsiteY4" fmla="*/ 1123405 h 1625640"/>
              <a:gd name="connsiteX5" fmla="*/ 1144679 w 1873793"/>
              <a:gd name="connsiteY5" fmla="*/ 986880 h 1625640"/>
              <a:gd name="connsiteX6" fmla="*/ 1849529 w 1873793"/>
              <a:gd name="connsiteY6" fmla="*/ 1596480 h 1625640"/>
              <a:gd name="connsiteX7" fmla="*/ 1617754 w 1873793"/>
              <a:gd name="connsiteY7" fmla="*/ 1425030 h 1625640"/>
              <a:gd name="connsiteX8" fmla="*/ 722404 w 1873793"/>
              <a:gd name="connsiteY8" fmla="*/ 529680 h 1625640"/>
              <a:gd name="connsiteX9" fmla="*/ 776379 w 1873793"/>
              <a:gd name="connsiteY9" fmla="*/ 599530 h 1625640"/>
              <a:gd name="connsiteX10" fmla="*/ 71529 w 1873793"/>
              <a:gd name="connsiteY10" fmla="*/ 50255 h 162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3793" h="1625640">
                <a:moveTo>
                  <a:pt x="71529" y="50255"/>
                </a:moveTo>
                <a:cubicBezTo>
                  <a:pt x="-39067" y="-34412"/>
                  <a:pt x="-18429" y="-6366"/>
                  <a:pt x="112804" y="91530"/>
                </a:cubicBezTo>
                <a:cubicBezTo>
                  <a:pt x="244037" y="189426"/>
                  <a:pt x="735104" y="548730"/>
                  <a:pt x="858929" y="637630"/>
                </a:cubicBezTo>
                <a:cubicBezTo>
                  <a:pt x="982754" y="726530"/>
                  <a:pt x="782200" y="543968"/>
                  <a:pt x="855754" y="624930"/>
                </a:cubicBezTo>
                <a:cubicBezTo>
                  <a:pt x="929308" y="705892"/>
                  <a:pt x="1252100" y="1063080"/>
                  <a:pt x="1300254" y="1123405"/>
                </a:cubicBezTo>
                <a:cubicBezTo>
                  <a:pt x="1348408" y="1183730"/>
                  <a:pt x="1144679" y="986880"/>
                  <a:pt x="1144679" y="986880"/>
                </a:cubicBezTo>
                <a:lnTo>
                  <a:pt x="1849529" y="1596480"/>
                </a:lnTo>
                <a:cubicBezTo>
                  <a:pt x="1928375" y="1669505"/>
                  <a:pt x="1805608" y="1602830"/>
                  <a:pt x="1617754" y="1425030"/>
                </a:cubicBezTo>
                <a:cubicBezTo>
                  <a:pt x="1429900" y="1247230"/>
                  <a:pt x="862633" y="667263"/>
                  <a:pt x="722404" y="529680"/>
                </a:cubicBezTo>
                <a:cubicBezTo>
                  <a:pt x="582175" y="392097"/>
                  <a:pt x="890150" y="682609"/>
                  <a:pt x="776379" y="599530"/>
                </a:cubicBezTo>
                <a:cubicBezTo>
                  <a:pt x="662608" y="516451"/>
                  <a:pt x="182125" y="134922"/>
                  <a:pt x="71529" y="5025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0599035C-A739-FD4C-7014-121BD78ECDBE}"/>
              </a:ext>
            </a:extLst>
          </p:cNvPr>
          <p:cNvSpPr/>
          <p:nvPr/>
        </p:nvSpPr>
        <p:spPr>
          <a:xfrm>
            <a:off x="7559637" y="2422513"/>
            <a:ext cx="1364326" cy="1086220"/>
          </a:xfrm>
          <a:custGeom>
            <a:avLst/>
            <a:gdLst>
              <a:gd name="connsiteX0" fmla="*/ 38 w 1364326"/>
              <a:gd name="connsiteY0" fmla="*/ 12 h 1086220"/>
              <a:gd name="connsiteX1" fmla="*/ 787438 w 1364326"/>
              <a:gd name="connsiteY1" fmla="*/ 501662 h 1086220"/>
              <a:gd name="connsiteX2" fmla="*/ 682663 w 1364326"/>
              <a:gd name="connsiteY2" fmla="*/ 514362 h 1086220"/>
              <a:gd name="connsiteX3" fmla="*/ 1343063 w 1364326"/>
              <a:gd name="connsiteY3" fmla="*/ 1066812 h 1086220"/>
              <a:gd name="connsiteX4" fmla="*/ 1149388 w 1364326"/>
              <a:gd name="connsiteY4" fmla="*/ 914412 h 1086220"/>
              <a:gd name="connsiteX5" fmla="*/ 625513 w 1364326"/>
              <a:gd name="connsiteY5" fmla="*/ 463562 h 1086220"/>
              <a:gd name="connsiteX6" fmla="*/ 752513 w 1364326"/>
              <a:gd name="connsiteY6" fmla="*/ 517537 h 1086220"/>
              <a:gd name="connsiteX7" fmla="*/ 38 w 1364326"/>
              <a:gd name="connsiteY7" fmla="*/ 12 h 108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4326" h="1086220">
                <a:moveTo>
                  <a:pt x="38" y="12"/>
                </a:moveTo>
                <a:cubicBezTo>
                  <a:pt x="5859" y="-2634"/>
                  <a:pt x="673667" y="415937"/>
                  <a:pt x="787438" y="501662"/>
                </a:cubicBezTo>
                <a:cubicBezTo>
                  <a:pt x="901209" y="587387"/>
                  <a:pt x="590059" y="420170"/>
                  <a:pt x="682663" y="514362"/>
                </a:cubicBezTo>
                <a:cubicBezTo>
                  <a:pt x="775267" y="608554"/>
                  <a:pt x="1265276" y="1000137"/>
                  <a:pt x="1343063" y="1066812"/>
                </a:cubicBezTo>
                <a:cubicBezTo>
                  <a:pt x="1420851" y="1133487"/>
                  <a:pt x="1268980" y="1014954"/>
                  <a:pt x="1149388" y="914412"/>
                </a:cubicBezTo>
                <a:cubicBezTo>
                  <a:pt x="1029796" y="813870"/>
                  <a:pt x="691659" y="529708"/>
                  <a:pt x="625513" y="463562"/>
                </a:cubicBezTo>
                <a:cubicBezTo>
                  <a:pt x="559367" y="397416"/>
                  <a:pt x="852525" y="592679"/>
                  <a:pt x="752513" y="517537"/>
                </a:cubicBezTo>
                <a:cubicBezTo>
                  <a:pt x="652501" y="442395"/>
                  <a:pt x="-5783" y="2658"/>
                  <a:pt x="38" y="1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3184C104-1E22-0B40-2B14-23490B226F52}"/>
              </a:ext>
            </a:extLst>
          </p:cNvPr>
          <p:cNvSpPr/>
          <p:nvPr/>
        </p:nvSpPr>
        <p:spPr>
          <a:xfrm>
            <a:off x="8229522" y="3559109"/>
            <a:ext cx="295567" cy="1391567"/>
          </a:xfrm>
          <a:custGeom>
            <a:avLst/>
            <a:gdLst>
              <a:gd name="connsiteX0" fmla="*/ 295353 w 295567"/>
              <a:gd name="connsiteY0" fmla="*/ 66 h 1391567"/>
              <a:gd name="connsiteX1" fmla="*/ 31828 w 295567"/>
              <a:gd name="connsiteY1" fmla="*/ 625541 h 1391567"/>
              <a:gd name="connsiteX2" fmla="*/ 54053 w 295567"/>
              <a:gd name="connsiteY2" fmla="*/ 638241 h 1391567"/>
              <a:gd name="connsiteX3" fmla="*/ 78 w 295567"/>
              <a:gd name="connsiteY3" fmla="*/ 1219266 h 1391567"/>
              <a:gd name="connsiteX4" fmla="*/ 41353 w 295567"/>
              <a:gd name="connsiteY4" fmla="*/ 1390716 h 1391567"/>
              <a:gd name="connsiteX5" fmla="*/ 12778 w 295567"/>
              <a:gd name="connsiteY5" fmla="*/ 1168466 h 1391567"/>
              <a:gd name="connsiteX6" fmla="*/ 82628 w 295567"/>
              <a:gd name="connsiteY6" fmla="*/ 495366 h 1391567"/>
              <a:gd name="connsiteX7" fmla="*/ 76278 w 295567"/>
              <a:gd name="connsiteY7" fmla="*/ 666816 h 1391567"/>
              <a:gd name="connsiteX8" fmla="*/ 295353 w 295567"/>
              <a:gd name="connsiteY8" fmla="*/ 66 h 139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567" h="1391567">
                <a:moveTo>
                  <a:pt x="295353" y="66"/>
                </a:moveTo>
                <a:cubicBezTo>
                  <a:pt x="287945" y="-6813"/>
                  <a:pt x="72045" y="519179"/>
                  <a:pt x="31828" y="625541"/>
                </a:cubicBezTo>
                <a:cubicBezTo>
                  <a:pt x="-8389" y="731903"/>
                  <a:pt x="59345" y="539287"/>
                  <a:pt x="54053" y="638241"/>
                </a:cubicBezTo>
                <a:cubicBezTo>
                  <a:pt x="48761" y="737195"/>
                  <a:pt x="2195" y="1093854"/>
                  <a:pt x="78" y="1219266"/>
                </a:cubicBezTo>
                <a:cubicBezTo>
                  <a:pt x="-2039" y="1344678"/>
                  <a:pt x="39236" y="1399183"/>
                  <a:pt x="41353" y="1390716"/>
                </a:cubicBezTo>
                <a:cubicBezTo>
                  <a:pt x="43470" y="1382249"/>
                  <a:pt x="5899" y="1317691"/>
                  <a:pt x="12778" y="1168466"/>
                </a:cubicBezTo>
                <a:cubicBezTo>
                  <a:pt x="19657" y="1019241"/>
                  <a:pt x="72045" y="578974"/>
                  <a:pt x="82628" y="495366"/>
                </a:cubicBezTo>
                <a:cubicBezTo>
                  <a:pt x="93211" y="411758"/>
                  <a:pt x="36061" y="750953"/>
                  <a:pt x="76278" y="666816"/>
                </a:cubicBezTo>
                <a:cubicBezTo>
                  <a:pt x="116495" y="582679"/>
                  <a:pt x="302761" y="6945"/>
                  <a:pt x="295353" y="6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CB445983-7A8A-DDBE-8829-9492CB740999}"/>
              </a:ext>
            </a:extLst>
          </p:cNvPr>
          <p:cNvSpPr/>
          <p:nvPr/>
        </p:nvSpPr>
        <p:spPr>
          <a:xfrm>
            <a:off x="8084063" y="4742634"/>
            <a:ext cx="795364" cy="1530390"/>
          </a:xfrm>
          <a:custGeom>
            <a:avLst/>
            <a:gdLst>
              <a:gd name="connsiteX0" fmla="*/ 170937 w 795364"/>
              <a:gd name="connsiteY0" fmla="*/ 816 h 1530390"/>
              <a:gd name="connsiteX1" fmla="*/ 59812 w 795364"/>
              <a:gd name="connsiteY1" fmla="*/ 607241 h 1530390"/>
              <a:gd name="connsiteX2" fmla="*/ 186812 w 795364"/>
              <a:gd name="connsiteY2" fmla="*/ 892991 h 1530390"/>
              <a:gd name="connsiteX3" fmla="*/ 202687 w 795364"/>
              <a:gd name="connsiteY3" fmla="*/ 832666 h 1530390"/>
              <a:gd name="connsiteX4" fmla="*/ 780537 w 795364"/>
              <a:gd name="connsiteY4" fmla="*/ 1518466 h 1530390"/>
              <a:gd name="connsiteX5" fmla="*/ 577337 w 795364"/>
              <a:gd name="connsiteY5" fmla="*/ 1232716 h 1530390"/>
              <a:gd name="connsiteX6" fmla="*/ 72512 w 795364"/>
              <a:gd name="connsiteY6" fmla="*/ 778691 h 1530390"/>
              <a:gd name="connsiteX7" fmla="*/ 91562 w 795364"/>
              <a:gd name="connsiteY7" fmla="*/ 797741 h 1530390"/>
              <a:gd name="connsiteX8" fmla="*/ 69337 w 795364"/>
              <a:gd name="connsiteY8" fmla="*/ 556441 h 1530390"/>
              <a:gd name="connsiteX9" fmla="*/ 2662 w 795364"/>
              <a:gd name="connsiteY9" fmla="*/ 746941 h 1530390"/>
              <a:gd name="connsiteX10" fmla="*/ 170937 w 795364"/>
              <a:gd name="connsiteY10" fmla="*/ 816 h 153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5364" h="1530390">
                <a:moveTo>
                  <a:pt x="170937" y="816"/>
                </a:moveTo>
                <a:cubicBezTo>
                  <a:pt x="180462" y="-22467"/>
                  <a:pt x="57166" y="458545"/>
                  <a:pt x="59812" y="607241"/>
                </a:cubicBezTo>
                <a:cubicBezTo>
                  <a:pt x="62458" y="755937"/>
                  <a:pt x="163000" y="855420"/>
                  <a:pt x="186812" y="892991"/>
                </a:cubicBezTo>
                <a:cubicBezTo>
                  <a:pt x="210624" y="930562"/>
                  <a:pt x="103733" y="728420"/>
                  <a:pt x="202687" y="832666"/>
                </a:cubicBezTo>
                <a:cubicBezTo>
                  <a:pt x="301641" y="936912"/>
                  <a:pt x="718095" y="1451791"/>
                  <a:pt x="780537" y="1518466"/>
                </a:cubicBezTo>
                <a:cubicBezTo>
                  <a:pt x="842979" y="1585141"/>
                  <a:pt x="695341" y="1356012"/>
                  <a:pt x="577337" y="1232716"/>
                </a:cubicBezTo>
                <a:cubicBezTo>
                  <a:pt x="459333" y="1109420"/>
                  <a:pt x="153474" y="851187"/>
                  <a:pt x="72512" y="778691"/>
                </a:cubicBezTo>
                <a:cubicBezTo>
                  <a:pt x="-8450" y="706195"/>
                  <a:pt x="92091" y="834783"/>
                  <a:pt x="91562" y="797741"/>
                </a:cubicBezTo>
                <a:cubicBezTo>
                  <a:pt x="91033" y="760699"/>
                  <a:pt x="84154" y="564908"/>
                  <a:pt x="69337" y="556441"/>
                </a:cubicBezTo>
                <a:cubicBezTo>
                  <a:pt x="54520" y="547974"/>
                  <a:pt x="-14271" y="833724"/>
                  <a:pt x="2662" y="746941"/>
                </a:cubicBezTo>
                <a:cubicBezTo>
                  <a:pt x="19595" y="660158"/>
                  <a:pt x="161412" y="24099"/>
                  <a:pt x="170937" y="81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37D343C5-A92C-2F1A-94E8-EDC42EFE23C7}"/>
              </a:ext>
            </a:extLst>
          </p:cNvPr>
          <p:cNvSpPr/>
          <p:nvPr/>
        </p:nvSpPr>
        <p:spPr>
          <a:xfrm>
            <a:off x="8550252" y="3692524"/>
            <a:ext cx="862014" cy="806484"/>
          </a:xfrm>
          <a:custGeom>
            <a:avLst/>
            <a:gdLst>
              <a:gd name="connsiteX0" fmla="*/ 23 w 862014"/>
              <a:gd name="connsiteY0" fmla="*/ 1 h 806484"/>
              <a:gd name="connsiteX1" fmla="*/ 666773 w 862014"/>
              <a:gd name="connsiteY1" fmla="*/ 622301 h 806484"/>
              <a:gd name="connsiteX2" fmla="*/ 635023 w 862014"/>
              <a:gd name="connsiteY2" fmla="*/ 606426 h 806484"/>
              <a:gd name="connsiteX3" fmla="*/ 860448 w 862014"/>
              <a:gd name="connsiteY3" fmla="*/ 806451 h 806484"/>
              <a:gd name="connsiteX4" fmla="*/ 692173 w 862014"/>
              <a:gd name="connsiteY4" fmla="*/ 615951 h 806484"/>
              <a:gd name="connsiteX5" fmla="*/ 23 w 862014"/>
              <a:gd name="connsiteY5" fmla="*/ 1 h 80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2014" h="806484">
                <a:moveTo>
                  <a:pt x="23" y="1"/>
                </a:moveTo>
                <a:cubicBezTo>
                  <a:pt x="-4210" y="1059"/>
                  <a:pt x="560940" y="521230"/>
                  <a:pt x="666773" y="622301"/>
                </a:cubicBezTo>
                <a:cubicBezTo>
                  <a:pt x="772606" y="723372"/>
                  <a:pt x="602744" y="575734"/>
                  <a:pt x="635023" y="606426"/>
                </a:cubicBezTo>
                <a:cubicBezTo>
                  <a:pt x="667302" y="637118"/>
                  <a:pt x="850923" y="804864"/>
                  <a:pt x="860448" y="806451"/>
                </a:cubicBezTo>
                <a:cubicBezTo>
                  <a:pt x="869973" y="808039"/>
                  <a:pt x="838752" y="753534"/>
                  <a:pt x="692173" y="615951"/>
                </a:cubicBezTo>
                <a:cubicBezTo>
                  <a:pt x="545594" y="478368"/>
                  <a:pt x="4256" y="-1057"/>
                  <a:pt x="2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2F18A119-3A64-44A4-C8EB-B376CE5600C4}"/>
              </a:ext>
            </a:extLst>
          </p:cNvPr>
          <p:cNvSpPr/>
          <p:nvPr/>
        </p:nvSpPr>
        <p:spPr>
          <a:xfrm>
            <a:off x="8699935" y="4221984"/>
            <a:ext cx="658163" cy="1666181"/>
          </a:xfrm>
          <a:custGeom>
            <a:avLst/>
            <a:gdLst>
              <a:gd name="connsiteX0" fmla="*/ 259915 w 658163"/>
              <a:gd name="connsiteY0" fmla="*/ 766 h 1666181"/>
              <a:gd name="connsiteX1" fmla="*/ 28140 w 658163"/>
              <a:gd name="connsiteY1" fmla="*/ 708791 h 1666181"/>
              <a:gd name="connsiteX2" fmla="*/ 120215 w 658163"/>
              <a:gd name="connsiteY2" fmla="*/ 924691 h 1666181"/>
              <a:gd name="connsiteX3" fmla="*/ 50365 w 658163"/>
              <a:gd name="connsiteY3" fmla="*/ 877066 h 1666181"/>
              <a:gd name="connsiteX4" fmla="*/ 393265 w 658163"/>
              <a:gd name="connsiteY4" fmla="*/ 1350141 h 1666181"/>
              <a:gd name="connsiteX5" fmla="*/ 199590 w 658163"/>
              <a:gd name="connsiteY5" fmla="*/ 1251716 h 1666181"/>
              <a:gd name="connsiteX6" fmla="*/ 653615 w 658163"/>
              <a:gd name="connsiteY6" fmla="*/ 1661291 h 1666181"/>
              <a:gd name="connsiteX7" fmla="*/ 412315 w 658163"/>
              <a:gd name="connsiteY7" fmla="*/ 1451741 h 1666181"/>
              <a:gd name="connsiteX8" fmla="*/ 75765 w 658163"/>
              <a:gd name="connsiteY8" fmla="*/ 1070741 h 1666181"/>
              <a:gd name="connsiteX9" fmla="*/ 91640 w 658163"/>
              <a:gd name="connsiteY9" fmla="*/ 1058041 h 1666181"/>
              <a:gd name="connsiteX10" fmla="*/ 24965 w 658163"/>
              <a:gd name="connsiteY10" fmla="*/ 864366 h 1666181"/>
              <a:gd name="connsiteX11" fmla="*/ 37665 w 658163"/>
              <a:gd name="connsiteY11" fmla="*/ 940566 h 1666181"/>
              <a:gd name="connsiteX12" fmla="*/ 75765 w 658163"/>
              <a:gd name="connsiteY12" fmla="*/ 489716 h 1666181"/>
              <a:gd name="connsiteX13" fmla="*/ 5915 w 658163"/>
              <a:gd name="connsiteY13" fmla="*/ 569091 h 1666181"/>
              <a:gd name="connsiteX14" fmla="*/ 259915 w 658163"/>
              <a:gd name="connsiteY14" fmla="*/ 766 h 1666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1666181">
                <a:moveTo>
                  <a:pt x="259915" y="766"/>
                </a:moveTo>
                <a:cubicBezTo>
                  <a:pt x="263619" y="24049"/>
                  <a:pt x="51423" y="554804"/>
                  <a:pt x="28140" y="708791"/>
                </a:cubicBezTo>
                <a:cubicBezTo>
                  <a:pt x="4857" y="862778"/>
                  <a:pt x="116511" y="896645"/>
                  <a:pt x="120215" y="924691"/>
                </a:cubicBezTo>
                <a:cubicBezTo>
                  <a:pt x="123919" y="952737"/>
                  <a:pt x="4857" y="806158"/>
                  <a:pt x="50365" y="877066"/>
                </a:cubicBezTo>
                <a:cubicBezTo>
                  <a:pt x="95873" y="947974"/>
                  <a:pt x="368394" y="1287699"/>
                  <a:pt x="393265" y="1350141"/>
                </a:cubicBezTo>
                <a:cubicBezTo>
                  <a:pt x="418136" y="1412583"/>
                  <a:pt x="156198" y="1199858"/>
                  <a:pt x="199590" y="1251716"/>
                </a:cubicBezTo>
                <a:cubicBezTo>
                  <a:pt x="242982" y="1303574"/>
                  <a:pt x="618161" y="1627954"/>
                  <a:pt x="653615" y="1661291"/>
                </a:cubicBezTo>
                <a:cubicBezTo>
                  <a:pt x="689069" y="1694628"/>
                  <a:pt x="508623" y="1550166"/>
                  <a:pt x="412315" y="1451741"/>
                </a:cubicBezTo>
                <a:cubicBezTo>
                  <a:pt x="316007" y="1353316"/>
                  <a:pt x="129211" y="1136358"/>
                  <a:pt x="75765" y="1070741"/>
                </a:cubicBezTo>
                <a:cubicBezTo>
                  <a:pt x="22319" y="1005124"/>
                  <a:pt x="100107" y="1092437"/>
                  <a:pt x="91640" y="1058041"/>
                </a:cubicBezTo>
                <a:cubicBezTo>
                  <a:pt x="83173" y="1023645"/>
                  <a:pt x="33961" y="883945"/>
                  <a:pt x="24965" y="864366"/>
                </a:cubicBezTo>
                <a:cubicBezTo>
                  <a:pt x="15969" y="844787"/>
                  <a:pt x="29198" y="1003008"/>
                  <a:pt x="37665" y="940566"/>
                </a:cubicBezTo>
                <a:cubicBezTo>
                  <a:pt x="46132" y="878124"/>
                  <a:pt x="81057" y="551629"/>
                  <a:pt x="75765" y="489716"/>
                </a:cubicBezTo>
                <a:cubicBezTo>
                  <a:pt x="70473" y="427804"/>
                  <a:pt x="-24247" y="646349"/>
                  <a:pt x="5915" y="569091"/>
                </a:cubicBezTo>
                <a:cubicBezTo>
                  <a:pt x="36077" y="491833"/>
                  <a:pt x="256211" y="-22517"/>
                  <a:pt x="259915" y="766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977C7D3E-D756-C6C8-1E54-CDAB250AA0B0}"/>
              </a:ext>
            </a:extLst>
          </p:cNvPr>
          <p:cNvSpPr/>
          <p:nvPr/>
        </p:nvSpPr>
        <p:spPr>
          <a:xfrm>
            <a:off x="8578494" y="4030010"/>
            <a:ext cx="712657" cy="1481503"/>
          </a:xfrm>
          <a:custGeom>
            <a:avLst/>
            <a:gdLst>
              <a:gd name="connsiteX0" fmla="*/ 127356 w 712657"/>
              <a:gd name="connsiteY0" fmla="*/ 59390 h 1481503"/>
              <a:gd name="connsiteX1" fmla="*/ 133706 w 712657"/>
              <a:gd name="connsiteY1" fmla="*/ 129240 h 1481503"/>
              <a:gd name="connsiteX2" fmla="*/ 25756 w 712657"/>
              <a:gd name="connsiteY2" fmla="*/ 834090 h 1481503"/>
              <a:gd name="connsiteX3" fmla="*/ 686156 w 712657"/>
              <a:gd name="connsiteY3" fmla="*/ 1459565 h 1481503"/>
              <a:gd name="connsiteX4" fmla="*/ 533756 w 712657"/>
              <a:gd name="connsiteY4" fmla="*/ 1310340 h 1481503"/>
              <a:gd name="connsiteX5" fmla="*/ 82906 w 712657"/>
              <a:gd name="connsiteY5" fmla="*/ 1024590 h 1481503"/>
              <a:gd name="connsiteX6" fmla="*/ 22581 w 712657"/>
              <a:gd name="connsiteY6" fmla="*/ 776940 h 1481503"/>
              <a:gd name="connsiteX7" fmla="*/ 127356 w 712657"/>
              <a:gd name="connsiteY7" fmla="*/ 59390 h 148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657" h="1481503">
                <a:moveTo>
                  <a:pt x="127356" y="59390"/>
                </a:moveTo>
                <a:cubicBezTo>
                  <a:pt x="145877" y="-48560"/>
                  <a:pt x="150639" y="123"/>
                  <a:pt x="133706" y="129240"/>
                </a:cubicBezTo>
                <a:cubicBezTo>
                  <a:pt x="116773" y="258357"/>
                  <a:pt x="-66319" y="612369"/>
                  <a:pt x="25756" y="834090"/>
                </a:cubicBezTo>
                <a:cubicBezTo>
                  <a:pt x="117831" y="1055811"/>
                  <a:pt x="601489" y="1380190"/>
                  <a:pt x="686156" y="1459565"/>
                </a:cubicBezTo>
                <a:cubicBezTo>
                  <a:pt x="770823" y="1538940"/>
                  <a:pt x="634298" y="1382836"/>
                  <a:pt x="533756" y="1310340"/>
                </a:cubicBezTo>
                <a:cubicBezTo>
                  <a:pt x="433214" y="1237844"/>
                  <a:pt x="168102" y="1113490"/>
                  <a:pt x="82906" y="1024590"/>
                </a:cubicBezTo>
                <a:cubicBezTo>
                  <a:pt x="-2290" y="935690"/>
                  <a:pt x="17819" y="935161"/>
                  <a:pt x="22581" y="776940"/>
                </a:cubicBezTo>
                <a:cubicBezTo>
                  <a:pt x="27343" y="618719"/>
                  <a:pt x="108835" y="167340"/>
                  <a:pt x="127356" y="593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66713426-2552-C6E2-2CFD-DFED31346DEE}"/>
              </a:ext>
            </a:extLst>
          </p:cNvPr>
          <p:cNvSpPr/>
          <p:nvPr/>
        </p:nvSpPr>
        <p:spPr>
          <a:xfrm>
            <a:off x="8354615" y="3901875"/>
            <a:ext cx="207411" cy="1035476"/>
          </a:xfrm>
          <a:custGeom>
            <a:avLst/>
            <a:gdLst>
              <a:gd name="connsiteX0" fmla="*/ 189310 w 207411"/>
              <a:gd name="connsiteY0" fmla="*/ 60525 h 1035476"/>
              <a:gd name="connsiteX1" fmla="*/ 189310 w 207411"/>
              <a:gd name="connsiteY1" fmla="*/ 124025 h 1035476"/>
              <a:gd name="connsiteX2" fmla="*/ 59135 w 207411"/>
              <a:gd name="connsiteY2" fmla="*/ 793950 h 1035476"/>
              <a:gd name="connsiteX3" fmla="*/ 132160 w 207411"/>
              <a:gd name="connsiteY3" fmla="*/ 1032075 h 1035476"/>
              <a:gd name="connsiteX4" fmla="*/ 106760 w 207411"/>
              <a:gd name="connsiteY4" fmla="*/ 920950 h 1035476"/>
              <a:gd name="connsiteX5" fmla="*/ 8335 w 207411"/>
              <a:gd name="connsiteY5" fmla="*/ 733625 h 1035476"/>
              <a:gd name="connsiteX6" fmla="*/ 30560 w 207411"/>
              <a:gd name="connsiteY6" fmla="*/ 784425 h 1035476"/>
              <a:gd name="connsiteX7" fmla="*/ 189310 w 207411"/>
              <a:gd name="connsiteY7" fmla="*/ 60525 h 1035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11" h="1035476">
                <a:moveTo>
                  <a:pt x="189310" y="60525"/>
                </a:moveTo>
                <a:cubicBezTo>
                  <a:pt x="215768" y="-49542"/>
                  <a:pt x="211006" y="1788"/>
                  <a:pt x="189310" y="124025"/>
                </a:cubicBezTo>
                <a:cubicBezTo>
                  <a:pt x="167614" y="246262"/>
                  <a:pt x="68660" y="642608"/>
                  <a:pt x="59135" y="793950"/>
                </a:cubicBezTo>
                <a:cubicBezTo>
                  <a:pt x="49610" y="945292"/>
                  <a:pt x="124222" y="1010908"/>
                  <a:pt x="132160" y="1032075"/>
                </a:cubicBezTo>
                <a:cubicBezTo>
                  <a:pt x="140097" y="1053242"/>
                  <a:pt x="127397" y="970692"/>
                  <a:pt x="106760" y="920950"/>
                </a:cubicBezTo>
                <a:cubicBezTo>
                  <a:pt x="86123" y="871208"/>
                  <a:pt x="21035" y="756379"/>
                  <a:pt x="8335" y="733625"/>
                </a:cubicBezTo>
                <a:cubicBezTo>
                  <a:pt x="-4365" y="710871"/>
                  <a:pt x="-6482" y="896608"/>
                  <a:pt x="30560" y="784425"/>
                </a:cubicBezTo>
                <a:cubicBezTo>
                  <a:pt x="67602" y="672242"/>
                  <a:pt x="162852" y="170592"/>
                  <a:pt x="189310" y="6052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BBB88D94-D2ED-1B64-AA04-3D24F51B5AD5}"/>
              </a:ext>
            </a:extLst>
          </p:cNvPr>
          <p:cNvSpPr/>
          <p:nvPr/>
        </p:nvSpPr>
        <p:spPr>
          <a:xfrm>
            <a:off x="8466383" y="5136184"/>
            <a:ext cx="954897" cy="942123"/>
          </a:xfrm>
          <a:custGeom>
            <a:avLst/>
            <a:gdLst>
              <a:gd name="connsiteX0" fmla="*/ 1342 w 954897"/>
              <a:gd name="connsiteY0" fmla="*/ 966 h 942123"/>
              <a:gd name="connsiteX1" fmla="*/ 610942 w 954897"/>
              <a:gd name="connsiteY1" fmla="*/ 505791 h 942123"/>
              <a:gd name="connsiteX2" fmla="*/ 931617 w 954897"/>
              <a:gd name="connsiteY2" fmla="*/ 921716 h 942123"/>
              <a:gd name="connsiteX3" fmla="*/ 858592 w 954897"/>
              <a:gd name="connsiteY3" fmla="*/ 816941 h 942123"/>
              <a:gd name="connsiteX4" fmla="*/ 290267 w 954897"/>
              <a:gd name="connsiteY4" fmla="*/ 289891 h 942123"/>
              <a:gd name="connsiteX5" fmla="*/ 442667 w 954897"/>
              <a:gd name="connsiteY5" fmla="*/ 375616 h 942123"/>
              <a:gd name="connsiteX6" fmla="*/ 1342 w 954897"/>
              <a:gd name="connsiteY6" fmla="*/ 966 h 94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4897" h="942123">
                <a:moveTo>
                  <a:pt x="1342" y="966"/>
                </a:moveTo>
                <a:cubicBezTo>
                  <a:pt x="29388" y="22662"/>
                  <a:pt x="455896" y="352333"/>
                  <a:pt x="610942" y="505791"/>
                </a:cubicBezTo>
                <a:cubicBezTo>
                  <a:pt x="765988" y="659249"/>
                  <a:pt x="890342" y="869858"/>
                  <a:pt x="931617" y="921716"/>
                </a:cubicBezTo>
                <a:cubicBezTo>
                  <a:pt x="972892" y="973574"/>
                  <a:pt x="965484" y="922245"/>
                  <a:pt x="858592" y="816941"/>
                </a:cubicBezTo>
                <a:cubicBezTo>
                  <a:pt x="751700" y="711637"/>
                  <a:pt x="359588" y="363445"/>
                  <a:pt x="290267" y="289891"/>
                </a:cubicBezTo>
                <a:cubicBezTo>
                  <a:pt x="220946" y="216337"/>
                  <a:pt x="491880" y="421654"/>
                  <a:pt x="442667" y="375616"/>
                </a:cubicBezTo>
                <a:cubicBezTo>
                  <a:pt x="393454" y="329578"/>
                  <a:pt x="-26704" y="-20730"/>
                  <a:pt x="1342" y="96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89F2EC29-4755-7279-B076-41B1CA959824}"/>
              </a:ext>
            </a:extLst>
          </p:cNvPr>
          <p:cNvSpPr/>
          <p:nvPr/>
        </p:nvSpPr>
        <p:spPr>
          <a:xfrm>
            <a:off x="8363284" y="5486532"/>
            <a:ext cx="793421" cy="1522639"/>
          </a:xfrm>
          <a:custGeom>
            <a:avLst/>
            <a:gdLst>
              <a:gd name="connsiteX0" fmla="*/ 167941 w 793421"/>
              <a:gd name="connsiteY0" fmla="*/ 34793 h 1522639"/>
              <a:gd name="connsiteX1" fmla="*/ 209216 w 793421"/>
              <a:gd name="connsiteY1" fmla="*/ 85593 h 1522639"/>
              <a:gd name="connsiteX2" fmla="*/ 748966 w 793421"/>
              <a:gd name="connsiteY2" fmla="*/ 530093 h 1522639"/>
              <a:gd name="connsiteX3" fmla="*/ 669591 w 793421"/>
              <a:gd name="connsiteY3" fmla="*/ 819018 h 1522639"/>
              <a:gd name="connsiteX4" fmla="*/ 720391 w 793421"/>
              <a:gd name="connsiteY4" fmla="*/ 828543 h 1522639"/>
              <a:gd name="connsiteX5" fmla="*/ 567991 w 793421"/>
              <a:gd name="connsiteY5" fmla="*/ 1165093 h 1522639"/>
              <a:gd name="connsiteX6" fmla="*/ 625141 w 793421"/>
              <a:gd name="connsiteY6" fmla="*/ 1117468 h 1522639"/>
              <a:gd name="connsiteX7" fmla="*/ 2841 w 793421"/>
              <a:gd name="connsiteY7" fmla="*/ 1520693 h 1522639"/>
              <a:gd name="connsiteX8" fmla="*/ 402891 w 793421"/>
              <a:gd name="connsiteY8" fmla="*/ 1266693 h 1522639"/>
              <a:gd name="connsiteX9" fmla="*/ 612441 w 793421"/>
              <a:gd name="connsiteY9" fmla="*/ 1171443 h 1522639"/>
              <a:gd name="connsiteX10" fmla="*/ 653716 w 793421"/>
              <a:gd name="connsiteY10" fmla="*/ 850768 h 1522639"/>
              <a:gd name="connsiteX11" fmla="*/ 647366 w 793421"/>
              <a:gd name="connsiteY11" fmla="*/ 926968 h 1522639"/>
              <a:gd name="connsiteX12" fmla="*/ 793416 w 793421"/>
              <a:gd name="connsiteY12" fmla="*/ 593593 h 1522639"/>
              <a:gd name="connsiteX13" fmla="*/ 650541 w 793421"/>
              <a:gd name="connsiteY13" fmla="*/ 482468 h 1522639"/>
              <a:gd name="connsiteX14" fmla="*/ 167941 w 793421"/>
              <a:gd name="connsiteY14" fmla="*/ 34793 h 1522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93421" h="1522639">
                <a:moveTo>
                  <a:pt x="167941" y="34793"/>
                </a:moveTo>
                <a:cubicBezTo>
                  <a:pt x="94387" y="-31353"/>
                  <a:pt x="112379" y="3043"/>
                  <a:pt x="209216" y="85593"/>
                </a:cubicBezTo>
                <a:cubicBezTo>
                  <a:pt x="306053" y="168143"/>
                  <a:pt x="672237" y="407856"/>
                  <a:pt x="748966" y="530093"/>
                </a:cubicBezTo>
                <a:cubicBezTo>
                  <a:pt x="825695" y="652331"/>
                  <a:pt x="674353" y="769276"/>
                  <a:pt x="669591" y="819018"/>
                </a:cubicBezTo>
                <a:cubicBezTo>
                  <a:pt x="664829" y="868760"/>
                  <a:pt x="737324" y="770864"/>
                  <a:pt x="720391" y="828543"/>
                </a:cubicBezTo>
                <a:cubicBezTo>
                  <a:pt x="703458" y="886222"/>
                  <a:pt x="583866" y="1116939"/>
                  <a:pt x="567991" y="1165093"/>
                </a:cubicBezTo>
                <a:cubicBezTo>
                  <a:pt x="552116" y="1213247"/>
                  <a:pt x="719333" y="1058201"/>
                  <a:pt x="625141" y="1117468"/>
                </a:cubicBezTo>
                <a:cubicBezTo>
                  <a:pt x="530949" y="1176735"/>
                  <a:pt x="39883" y="1495822"/>
                  <a:pt x="2841" y="1520693"/>
                </a:cubicBezTo>
                <a:cubicBezTo>
                  <a:pt x="-34201" y="1545564"/>
                  <a:pt x="301291" y="1324901"/>
                  <a:pt x="402891" y="1266693"/>
                </a:cubicBezTo>
                <a:cubicBezTo>
                  <a:pt x="504491" y="1208485"/>
                  <a:pt x="570637" y="1240764"/>
                  <a:pt x="612441" y="1171443"/>
                </a:cubicBezTo>
                <a:cubicBezTo>
                  <a:pt x="654245" y="1102122"/>
                  <a:pt x="647895" y="891514"/>
                  <a:pt x="653716" y="850768"/>
                </a:cubicBezTo>
                <a:cubicBezTo>
                  <a:pt x="659537" y="810022"/>
                  <a:pt x="624083" y="969830"/>
                  <a:pt x="647366" y="926968"/>
                </a:cubicBezTo>
                <a:cubicBezTo>
                  <a:pt x="670649" y="884106"/>
                  <a:pt x="792887" y="667676"/>
                  <a:pt x="793416" y="593593"/>
                </a:cubicBezTo>
                <a:cubicBezTo>
                  <a:pt x="793945" y="519510"/>
                  <a:pt x="757433" y="570839"/>
                  <a:pt x="650541" y="482468"/>
                </a:cubicBezTo>
                <a:cubicBezTo>
                  <a:pt x="543649" y="394097"/>
                  <a:pt x="241495" y="100939"/>
                  <a:pt x="167941" y="347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3485C0-738C-B60F-5D3B-DB321C2DC36D}"/>
              </a:ext>
            </a:extLst>
          </p:cNvPr>
          <p:cNvSpPr/>
          <p:nvPr/>
        </p:nvSpPr>
        <p:spPr>
          <a:xfrm>
            <a:off x="9017435" y="3841626"/>
            <a:ext cx="445309" cy="1106680"/>
          </a:xfrm>
          <a:custGeom>
            <a:avLst/>
            <a:gdLst>
              <a:gd name="connsiteX0" fmla="*/ 85290 w 445309"/>
              <a:gd name="connsiteY0" fmla="*/ 124 h 1106680"/>
              <a:gd name="connsiteX1" fmla="*/ 82115 w 445309"/>
              <a:gd name="connsiteY1" fmla="*/ 266824 h 1106680"/>
              <a:gd name="connsiteX2" fmla="*/ 415490 w 445309"/>
              <a:gd name="connsiteY2" fmla="*/ 943099 h 1106680"/>
              <a:gd name="connsiteX3" fmla="*/ 294840 w 445309"/>
              <a:gd name="connsiteY3" fmla="*/ 730374 h 1106680"/>
              <a:gd name="connsiteX4" fmla="*/ 444065 w 445309"/>
              <a:gd name="connsiteY4" fmla="*/ 1105024 h 1106680"/>
              <a:gd name="connsiteX5" fmla="*/ 193240 w 445309"/>
              <a:gd name="connsiteY5" fmla="*/ 552574 h 1106680"/>
              <a:gd name="connsiteX6" fmla="*/ 12265 w 445309"/>
              <a:gd name="connsiteY6" fmla="*/ 219199 h 1106680"/>
              <a:gd name="connsiteX7" fmla="*/ 21790 w 445309"/>
              <a:gd name="connsiteY7" fmla="*/ 231899 h 1106680"/>
              <a:gd name="connsiteX8" fmla="*/ 85290 w 445309"/>
              <a:gd name="connsiteY8" fmla="*/ 124 h 110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5309" h="1106680">
                <a:moveTo>
                  <a:pt x="85290" y="124"/>
                </a:moveTo>
                <a:cubicBezTo>
                  <a:pt x="95344" y="5945"/>
                  <a:pt x="27082" y="109662"/>
                  <a:pt x="82115" y="266824"/>
                </a:cubicBezTo>
                <a:cubicBezTo>
                  <a:pt x="137148" y="423986"/>
                  <a:pt x="380036" y="865841"/>
                  <a:pt x="415490" y="943099"/>
                </a:cubicBezTo>
                <a:cubicBezTo>
                  <a:pt x="450944" y="1020357"/>
                  <a:pt x="290078" y="703387"/>
                  <a:pt x="294840" y="730374"/>
                </a:cubicBezTo>
                <a:cubicBezTo>
                  <a:pt x="299602" y="757361"/>
                  <a:pt x="460998" y="1134657"/>
                  <a:pt x="444065" y="1105024"/>
                </a:cubicBezTo>
                <a:cubicBezTo>
                  <a:pt x="427132" y="1075391"/>
                  <a:pt x="265207" y="700211"/>
                  <a:pt x="193240" y="552574"/>
                </a:cubicBezTo>
                <a:cubicBezTo>
                  <a:pt x="121273" y="404937"/>
                  <a:pt x="40840" y="272645"/>
                  <a:pt x="12265" y="219199"/>
                </a:cubicBezTo>
                <a:cubicBezTo>
                  <a:pt x="-16310" y="165753"/>
                  <a:pt x="12794" y="269470"/>
                  <a:pt x="21790" y="231899"/>
                </a:cubicBezTo>
                <a:cubicBezTo>
                  <a:pt x="30786" y="194328"/>
                  <a:pt x="75236" y="-5697"/>
                  <a:pt x="85290" y="12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27F2BCC4-FDA3-7D86-B555-415F3156B966}"/>
              </a:ext>
            </a:extLst>
          </p:cNvPr>
          <p:cNvSpPr/>
          <p:nvPr/>
        </p:nvSpPr>
        <p:spPr>
          <a:xfrm>
            <a:off x="8477250" y="4006847"/>
            <a:ext cx="1155877" cy="1518009"/>
          </a:xfrm>
          <a:custGeom>
            <a:avLst/>
            <a:gdLst>
              <a:gd name="connsiteX0" fmla="*/ 0 w 1155877"/>
              <a:gd name="connsiteY0" fmla="*/ 3 h 1518009"/>
              <a:gd name="connsiteX1" fmla="*/ 638175 w 1155877"/>
              <a:gd name="connsiteY1" fmla="*/ 739778 h 1518009"/>
              <a:gd name="connsiteX2" fmla="*/ 498475 w 1155877"/>
              <a:gd name="connsiteY2" fmla="*/ 692153 h 1518009"/>
              <a:gd name="connsiteX3" fmla="*/ 1123950 w 1155877"/>
              <a:gd name="connsiteY3" fmla="*/ 1457328 h 1518009"/>
              <a:gd name="connsiteX4" fmla="*/ 1016000 w 1155877"/>
              <a:gd name="connsiteY4" fmla="*/ 1384303 h 1518009"/>
              <a:gd name="connsiteX5" fmla="*/ 596900 w 1155877"/>
              <a:gd name="connsiteY5" fmla="*/ 704853 h 1518009"/>
              <a:gd name="connsiteX6" fmla="*/ 635000 w 1155877"/>
              <a:gd name="connsiteY6" fmla="*/ 730253 h 1518009"/>
              <a:gd name="connsiteX7" fmla="*/ 0 w 1155877"/>
              <a:gd name="connsiteY7" fmla="*/ 3 h 1518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5877" h="1518009">
                <a:moveTo>
                  <a:pt x="0" y="3"/>
                </a:moveTo>
                <a:cubicBezTo>
                  <a:pt x="529" y="1590"/>
                  <a:pt x="555096" y="624420"/>
                  <a:pt x="638175" y="739778"/>
                </a:cubicBezTo>
                <a:cubicBezTo>
                  <a:pt x="721254" y="855136"/>
                  <a:pt x="417513" y="572561"/>
                  <a:pt x="498475" y="692153"/>
                </a:cubicBezTo>
                <a:cubicBezTo>
                  <a:pt x="579438" y="811745"/>
                  <a:pt x="1037696" y="1341970"/>
                  <a:pt x="1123950" y="1457328"/>
                </a:cubicBezTo>
                <a:cubicBezTo>
                  <a:pt x="1210204" y="1572686"/>
                  <a:pt x="1103842" y="1509716"/>
                  <a:pt x="1016000" y="1384303"/>
                </a:cubicBezTo>
                <a:cubicBezTo>
                  <a:pt x="928158" y="1258891"/>
                  <a:pt x="660400" y="813861"/>
                  <a:pt x="596900" y="704853"/>
                </a:cubicBezTo>
                <a:cubicBezTo>
                  <a:pt x="533400" y="595845"/>
                  <a:pt x="732367" y="851432"/>
                  <a:pt x="635000" y="730253"/>
                </a:cubicBezTo>
                <a:cubicBezTo>
                  <a:pt x="537633" y="609074"/>
                  <a:pt x="-529" y="-1584"/>
                  <a:pt x="0" y="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E87C1018-870E-E1A3-8596-C21ADCECC093}"/>
              </a:ext>
            </a:extLst>
          </p:cNvPr>
          <p:cNvSpPr/>
          <p:nvPr/>
        </p:nvSpPr>
        <p:spPr>
          <a:xfrm>
            <a:off x="5363744" y="1170999"/>
            <a:ext cx="1739636" cy="1586178"/>
          </a:xfrm>
          <a:custGeom>
            <a:avLst/>
            <a:gdLst>
              <a:gd name="connsiteX0" fmla="*/ 1713331 w 1739636"/>
              <a:gd name="connsiteY0" fmla="*/ 508576 h 1586178"/>
              <a:gd name="connsiteX1" fmla="*/ 970381 w 1739636"/>
              <a:gd name="connsiteY1" fmla="*/ 1118176 h 1586178"/>
              <a:gd name="connsiteX2" fmla="*/ 1081506 w 1739636"/>
              <a:gd name="connsiteY2" fmla="*/ 1095951 h 1586178"/>
              <a:gd name="connsiteX3" fmla="*/ 427456 w 1739636"/>
              <a:gd name="connsiteY3" fmla="*/ 1489651 h 1586178"/>
              <a:gd name="connsiteX4" fmla="*/ 414756 w 1739636"/>
              <a:gd name="connsiteY4" fmla="*/ 1388051 h 1586178"/>
              <a:gd name="connsiteX5" fmla="*/ 2006 w 1739636"/>
              <a:gd name="connsiteY5" fmla="*/ 1584901 h 1586178"/>
              <a:gd name="connsiteX6" fmla="*/ 278231 w 1739636"/>
              <a:gd name="connsiteY6" fmla="*/ 1273751 h 1586178"/>
              <a:gd name="connsiteX7" fmla="*/ 741781 w 1739636"/>
              <a:gd name="connsiteY7" fmla="*/ 346651 h 1586178"/>
              <a:gd name="connsiteX8" fmla="*/ 941806 w 1739636"/>
              <a:gd name="connsiteY8" fmla="*/ 83126 h 1586178"/>
              <a:gd name="connsiteX9" fmla="*/ 1179931 w 1739636"/>
              <a:gd name="connsiteY9" fmla="*/ 219651 h 1586178"/>
              <a:gd name="connsiteX10" fmla="*/ 1125956 w 1739636"/>
              <a:gd name="connsiteY10" fmla="*/ 576 h 1586178"/>
              <a:gd name="connsiteX11" fmla="*/ 1589506 w 1739636"/>
              <a:gd name="connsiteY11" fmla="*/ 299026 h 1586178"/>
              <a:gd name="connsiteX12" fmla="*/ 1573631 w 1739636"/>
              <a:gd name="connsiteY12" fmla="*/ 245051 h 1586178"/>
              <a:gd name="connsiteX13" fmla="*/ 1713331 w 1739636"/>
              <a:gd name="connsiteY13" fmla="*/ 508576 h 158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39636" h="1586178">
                <a:moveTo>
                  <a:pt x="1713331" y="508576"/>
                </a:moveTo>
                <a:cubicBezTo>
                  <a:pt x="1612789" y="654097"/>
                  <a:pt x="1075685" y="1020280"/>
                  <a:pt x="970381" y="1118176"/>
                </a:cubicBezTo>
                <a:cubicBezTo>
                  <a:pt x="865077" y="1216072"/>
                  <a:pt x="1171993" y="1034039"/>
                  <a:pt x="1081506" y="1095951"/>
                </a:cubicBezTo>
                <a:cubicBezTo>
                  <a:pt x="991019" y="1157863"/>
                  <a:pt x="538581" y="1440968"/>
                  <a:pt x="427456" y="1489651"/>
                </a:cubicBezTo>
                <a:cubicBezTo>
                  <a:pt x="316331" y="1538334"/>
                  <a:pt x="485664" y="1372176"/>
                  <a:pt x="414756" y="1388051"/>
                </a:cubicBezTo>
                <a:cubicBezTo>
                  <a:pt x="343848" y="1403926"/>
                  <a:pt x="24760" y="1603951"/>
                  <a:pt x="2006" y="1584901"/>
                </a:cubicBezTo>
                <a:cubicBezTo>
                  <a:pt x="-20748" y="1565851"/>
                  <a:pt x="154935" y="1480126"/>
                  <a:pt x="278231" y="1273751"/>
                </a:cubicBezTo>
                <a:cubicBezTo>
                  <a:pt x="401527" y="1067376"/>
                  <a:pt x="631185" y="545089"/>
                  <a:pt x="741781" y="346651"/>
                </a:cubicBezTo>
                <a:cubicBezTo>
                  <a:pt x="852377" y="148213"/>
                  <a:pt x="868781" y="104293"/>
                  <a:pt x="941806" y="83126"/>
                </a:cubicBezTo>
                <a:cubicBezTo>
                  <a:pt x="1014831" y="61959"/>
                  <a:pt x="1149239" y="233409"/>
                  <a:pt x="1179931" y="219651"/>
                </a:cubicBezTo>
                <a:cubicBezTo>
                  <a:pt x="1210623" y="205893"/>
                  <a:pt x="1057694" y="-12653"/>
                  <a:pt x="1125956" y="576"/>
                </a:cubicBezTo>
                <a:cubicBezTo>
                  <a:pt x="1194218" y="13805"/>
                  <a:pt x="1514893" y="258280"/>
                  <a:pt x="1589506" y="299026"/>
                </a:cubicBezTo>
                <a:cubicBezTo>
                  <a:pt x="1664118" y="339772"/>
                  <a:pt x="1551935" y="217534"/>
                  <a:pt x="1573631" y="245051"/>
                </a:cubicBezTo>
                <a:cubicBezTo>
                  <a:pt x="1595327" y="272568"/>
                  <a:pt x="1813873" y="363055"/>
                  <a:pt x="1713331" y="508576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8723C938-1EA1-7C95-FF7A-38E00FF93F7D}"/>
              </a:ext>
            </a:extLst>
          </p:cNvPr>
          <p:cNvSpPr/>
          <p:nvPr/>
        </p:nvSpPr>
        <p:spPr>
          <a:xfrm>
            <a:off x="5208682" y="2262250"/>
            <a:ext cx="1166651" cy="1572852"/>
          </a:xfrm>
          <a:custGeom>
            <a:avLst/>
            <a:gdLst>
              <a:gd name="connsiteX0" fmla="*/ 1144493 w 1166651"/>
              <a:gd name="connsiteY0" fmla="*/ 4700 h 1572852"/>
              <a:gd name="connsiteX1" fmla="*/ 1036543 w 1166651"/>
              <a:gd name="connsiteY1" fmla="*/ 627000 h 1572852"/>
              <a:gd name="connsiteX2" fmla="*/ 900018 w 1166651"/>
              <a:gd name="connsiteY2" fmla="*/ 1192150 h 1572852"/>
              <a:gd name="connsiteX3" fmla="*/ 804768 w 1166651"/>
              <a:gd name="connsiteY3" fmla="*/ 1192150 h 1572852"/>
              <a:gd name="connsiteX4" fmla="*/ 801593 w 1166651"/>
              <a:gd name="connsiteY4" fmla="*/ 1252475 h 1572852"/>
              <a:gd name="connsiteX5" fmla="*/ 690468 w 1166651"/>
              <a:gd name="connsiteY5" fmla="*/ 1077850 h 1572852"/>
              <a:gd name="connsiteX6" fmla="*/ 290418 w 1166651"/>
              <a:gd name="connsiteY6" fmla="*/ 1566800 h 1572852"/>
              <a:gd name="connsiteX7" fmla="*/ 233268 w 1166651"/>
              <a:gd name="connsiteY7" fmla="*/ 1360425 h 1572852"/>
              <a:gd name="connsiteX8" fmla="*/ 1493 w 1166651"/>
              <a:gd name="connsiteY8" fmla="*/ 1503300 h 1572852"/>
              <a:gd name="connsiteX9" fmla="*/ 131668 w 1166651"/>
              <a:gd name="connsiteY9" fmla="*/ 439675 h 1572852"/>
              <a:gd name="connsiteX10" fmla="*/ 90393 w 1166651"/>
              <a:gd name="connsiteY10" fmla="*/ 493650 h 1572852"/>
              <a:gd name="connsiteX11" fmla="*/ 392018 w 1166651"/>
              <a:gd name="connsiteY11" fmla="*/ 68200 h 1572852"/>
              <a:gd name="connsiteX12" fmla="*/ 338043 w 1166651"/>
              <a:gd name="connsiteY12" fmla="*/ 255525 h 1572852"/>
              <a:gd name="connsiteX13" fmla="*/ 626968 w 1166651"/>
              <a:gd name="connsiteY13" fmla="*/ 141225 h 1572852"/>
              <a:gd name="connsiteX14" fmla="*/ 576168 w 1166651"/>
              <a:gd name="connsiteY14" fmla="*/ 331725 h 1572852"/>
              <a:gd name="connsiteX15" fmla="*/ 1144493 w 1166651"/>
              <a:gd name="connsiteY15" fmla="*/ 4700 h 1572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6651" h="1572852">
                <a:moveTo>
                  <a:pt x="1144493" y="4700"/>
                </a:moveTo>
                <a:cubicBezTo>
                  <a:pt x="1221222" y="53913"/>
                  <a:pt x="1077289" y="429092"/>
                  <a:pt x="1036543" y="627000"/>
                </a:cubicBezTo>
                <a:cubicBezTo>
                  <a:pt x="995797" y="824908"/>
                  <a:pt x="938647" y="1097958"/>
                  <a:pt x="900018" y="1192150"/>
                </a:cubicBezTo>
                <a:cubicBezTo>
                  <a:pt x="861389" y="1286342"/>
                  <a:pt x="821172" y="1182096"/>
                  <a:pt x="804768" y="1192150"/>
                </a:cubicBezTo>
                <a:cubicBezTo>
                  <a:pt x="788364" y="1202204"/>
                  <a:pt x="820643" y="1271525"/>
                  <a:pt x="801593" y="1252475"/>
                </a:cubicBezTo>
                <a:cubicBezTo>
                  <a:pt x="782543" y="1233425"/>
                  <a:pt x="775664" y="1025463"/>
                  <a:pt x="690468" y="1077850"/>
                </a:cubicBezTo>
                <a:cubicBezTo>
                  <a:pt x="605272" y="1130237"/>
                  <a:pt x="366618" y="1519704"/>
                  <a:pt x="290418" y="1566800"/>
                </a:cubicBezTo>
                <a:cubicBezTo>
                  <a:pt x="214218" y="1613896"/>
                  <a:pt x="281422" y="1371008"/>
                  <a:pt x="233268" y="1360425"/>
                </a:cubicBezTo>
                <a:cubicBezTo>
                  <a:pt x="185114" y="1349842"/>
                  <a:pt x="18426" y="1656758"/>
                  <a:pt x="1493" y="1503300"/>
                </a:cubicBezTo>
                <a:cubicBezTo>
                  <a:pt x="-15440" y="1349842"/>
                  <a:pt x="116851" y="607950"/>
                  <a:pt x="131668" y="439675"/>
                </a:cubicBezTo>
                <a:cubicBezTo>
                  <a:pt x="146485" y="271400"/>
                  <a:pt x="47001" y="555563"/>
                  <a:pt x="90393" y="493650"/>
                </a:cubicBezTo>
                <a:cubicBezTo>
                  <a:pt x="133785" y="431738"/>
                  <a:pt x="350743" y="107887"/>
                  <a:pt x="392018" y="68200"/>
                </a:cubicBezTo>
                <a:cubicBezTo>
                  <a:pt x="433293" y="28513"/>
                  <a:pt x="298885" y="243354"/>
                  <a:pt x="338043" y="255525"/>
                </a:cubicBezTo>
                <a:cubicBezTo>
                  <a:pt x="377201" y="267696"/>
                  <a:pt x="587280" y="128525"/>
                  <a:pt x="626968" y="141225"/>
                </a:cubicBezTo>
                <a:cubicBezTo>
                  <a:pt x="666655" y="153925"/>
                  <a:pt x="495735" y="355008"/>
                  <a:pt x="576168" y="331725"/>
                </a:cubicBezTo>
                <a:cubicBezTo>
                  <a:pt x="656601" y="308442"/>
                  <a:pt x="1067764" y="-44513"/>
                  <a:pt x="1144493" y="470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609F7FE9-C6F6-36CE-61ED-1C7139C77912}"/>
              </a:ext>
            </a:extLst>
          </p:cNvPr>
          <p:cNvSpPr/>
          <p:nvPr/>
        </p:nvSpPr>
        <p:spPr>
          <a:xfrm>
            <a:off x="5313553" y="3254171"/>
            <a:ext cx="1212405" cy="1716451"/>
          </a:xfrm>
          <a:custGeom>
            <a:avLst/>
            <a:gdLst>
              <a:gd name="connsiteX0" fmla="*/ 744347 w 1212405"/>
              <a:gd name="connsiteY0" fmla="*/ 204 h 1716451"/>
              <a:gd name="connsiteX1" fmla="*/ 652272 w 1212405"/>
              <a:gd name="connsiteY1" fmla="*/ 412954 h 1716451"/>
              <a:gd name="connsiteX2" fmla="*/ 957072 w 1212405"/>
              <a:gd name="connsiteY2" fmla="*/ 1178129 h 1716451"/>
              <a:gd name="connsiteX3" fmla="*/ 826897 w 1212405"/>
              <a:gd name="connsiteY3" fmla="*/ 1009854 h 1716451"/>
              <a:gd name="connsiteX4" fmla="*/ 1192022 w 1212405"/>
              <a:gd name="connsiteY4" fmla="*/ 1692479 h 1716451"/>
              <a:gd name="connsiteX5" fmla="*/ 1049147 w 1212405"/>
              <a:gd name="connsiteY5" fmla="*/ 1492454 h 1716451"/>
              <a:gd name="connsiteX6" fmla="*/ 87122 w 1212405"/>
              <a:gd name="connsiteY6" fmla="*/ 825704 h 1716451"/>
              <a:gd name="connsiteX7" fmla="*/ 52197 w 1212405"/>
              <a:gd name="connsiteY7" fmla="*/ 565354 h 1716451"/>
              <a:gd name="connsiteX8" fmla="*/ 150622 w 1212405"/>
              <a:gd name="connsiteY8" fmla="*/ 578054 h 1716451"/>
              <a:gd name="connsiteX9" fmla="*/ 166497 w 1212405"/>
              <a:gd name="connsiteY9" fmla="*/ 333579 h 1716451"/>
              <a:gd name="connsiteX10" fmla="*/ 115697 w 1212405"/>
              <a:gd name="connsiteY10" fmla="*/ 460579 h 1716451"/>
              <a:gd name="connsiteX11" fmla="*/ 744347 w 1212405"/>
              <a:gd name="connsiteY11" fmla="*/ 204 h 171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2405" h="1716451">
                <a:moveTo>
                  <a:pt x="744347" y="204"/>
                </a:moveTo>
                <a:cubicBezTo>
                  <a:pt x="833776" y="-7733"/>
                  <a:pt x="616818" y="216633"/>
                  <a:pt x="652272" y="412954"/>
                </a:cubicBezTo>
                <a:cubicBezTo>
                  <a:pt x="687726" y="609275"/>
                  <a:pt x="927968" y="1078646"/>
                  <a:pt x="957072" y="1178129"/>
                </a:cubicBezTo>
                <a:cubicBezTo>
                  <a:pt x="986176" y="1277612"/>
                  <a:pt x="787739" y="924129"/>
                  <a:pt x="826897" y="1009854"/>
                </a:cubicBezTo>
                <a:cubicBezTo>
                  <a:pt x="866055" y="1095579"/>
                  <a:pt x="1154980" y="1612046"/>
                  <a:pt x="1192022" y="1692479"/>
                </a:cubicBezTo>
                <a:cubicBezTo>
                  <a:pt x="1229064" y="1772912"/>
                  <a:pt x="1233297" y="1636916"/>
                  <a:pt x="1049147" y="1492454"/>
                </a:cubicBezTo>
                <a:cubicBezTo>
                  <a:pt x="864997" y="1347992"/>
                  <a:pt x="253280" y="980221"/>
                  <a:pt x="87122" y="825704"/>
                </a:cubicBezTo>
                <a:cubicBezTo>
                  <a:pt x="-79036" y="671187"/>
                  <a:pt x="41614" y="606629"/>
                  <a:pt x="52197" y="565354"/>
                </a:cubicBezTo>
                <a:cubicBezTo>
                  <a:pt x="62780" y="524079"/>
                  <a:pt x="131572" y="616683"/>
                  <a:pt x="150622" y="578054"/>
                </a:cubicBezTo>
                <a:cubicBezTo>
                  <a:pt x="169672" y="539425"/>
                  <a:pt x="172318" y="353158"/>
                  <a:pt x="166497" y="333579"/>
                </a:cubicBezTo>
                <a:cubicBezTo>
                  <a:pt x="160676" y="314000"/>
                  <a:pt x="24151" y="513496"/>
                  <a:pt x="115697" y="460579"/>
                </a:cubicBezTo>
                <a:cubicBezTo>
                  <a:pt x="207243" y="407662"/>
                  <a:pt x="654918" y="8141"/>
                  <a:pt x="744347" y="20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0EBB4901-CBF4-0D15-62FE-7A7217458810}"/>
              </a:ext>
            </a:extLst>
          </p:cNvPr>
          <p:cNvSpPr/>
          <p:nvPr/>
        </p:nvSpPr>
        <p:spPr>
          <a:xfrm>
            <a:off x="5111824" y="3501417"/>
            <a:ext cx="496584" cy="1309699"/>
          </a:xfrm>
          <a:custGeom>
            <a:avLst/>
            <a:gdLst>
              <a:gd name="connsiteX0" fmla="*/ 358701 w 496584"/>
              <a:gd name="connsiteY0" fmla="*/ 608 h 1309699"/>
              <a:gd name="connsiteX1" fmla="*/ 22151 w 496584"/>
              <a:gd name="connsiteY1" fmla="*/ 819758 h 1309699"/>
              <a:gd name="connsiteX2" fmla="*/ 98351 w 496584"/>
              <a:gd name="connsiteY2" fmla="*/ 924533 h 1309699"/>
              <a:gd name="connsiteX3" fmla="*/ 3101 w 496584"/>
              <a:gd name="connsiteY3" fmla="*/ 1308708 h 1309699"/>
              <a:gd name="connsiteX4" fmla="*/ 238051 w 496584"/>
              <a:gd name="connsiteY4" fmla="*/ 797533 h 1309699"/>
              <a:gd name="connsiteX5" fmla="*/ 225351 w 496584"/>
              <a:gd name="connsiteY5" fmla="*/ 962633 h 1309699"/>
              <a:gd name="connsiteX6" fmla="*/ 492051 w 496584"/>
              <a:gd name="connsiteY6" fmla="*/ 505433 h 1309699"/>
              <a:gd name="connsiteX7" fmla="*/ 393626 w 496584"/>
              <a:gd name="connsiteY7" fmla="*/ 683233 h 1309699"/>
              <a:gd name="connsiteX8" fmla="*/ 358701 w 496584"/>
              <a:gd name="connsiteY8" fmla="*/ 608 h 1309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584" h="1309699">
                <a:moveTo>
                  <a:pt x="358701" y="608"/>
                </a:moveTo>
                <a:cubicBezTo>
                  <a:pt x="296788" y="23362"/>
                  <a:pt x="65543" y="665771"/>
                  <a:pt x="22151" y="819758"/>
                </a:cubicBezTo>
                <a:cubicBezTo>
                  <a:pt x="-21241" y="973746"/>
                  <a:pt x="101526" y="843041"/>
                  <a:pt x="98351" y="924533"/>
                </a:cubicBezTo>
                <a:cubicBezTo>
                  <a:pt x="95176" y="1006025"/>
                  <a:pt x="-20182" y="1329875"/>
                  <a:pt x="3101" y="1308708"/>
                </a:cubicBezTo>
                <a:cubicBezTo>
                  <a:pt x="26384" y="1287541"/>
                  <a:pt x="201009" y="855212"/>
                  <a:pt x="238051" y="797533"/>
                </a:cubicBezTo>
                <a:cubicBezTo>
                  <a:pt x="275093" y="739854"/>
                  <a:pt x="183018" y="1011316"/>
                  <a:pt x="225351" y="962633"/>
                </a:cubicBezTo>
                <a:cubicBezTo>
                  <a:pt x="267684" y="913950"/>
                  <a:pt x="464005" y="552000"/>
                  <a:pt x="492051" y="505433"/>
                </a:cubicBezTo>
                <a:cubicBezTo>
                  <a:pt x="520097" y="458866"/>
                  <a:pt x="409501" y="765783"/>
                  <a:pt x="393626" y="683233"/>
                </a:cubicBezTo>
                <a:cubicBezTo>
                  <a:pt x="377751" y="600683"/>
                  <a:pt x="420614" y="-22146"/>
                  <a:pt x="358701" y="608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3994AD3A-1C8F-C82A-33BA-E4C49422C228}"/>
              </a:ext>
            </a:extLst>
          </p:cNvPr>
          <p:cNvSpPr/>
          <p:nvPr/>
        </p:nvSpPr>
        <p:spPr>
          <a:xfrm>
            <a:off x="4879183" y="3997782"/>
            <a:ext cx="1948571" cy="1466234"/>
          </a:xfrm>
          <a:custGeom>
            <a:avLst/>
            <a:gdLst>
              <a:gd name="connsiteX0" fmla="*/ 718342 w 1948571"/>
              <a:gd name="connsiteY0" fmla="*/ 12243 h 1466234"/>
              <a:gd name="connsiteX1" fmla="*/ 765967 w 1948571"/>
              <a:gd name="connsiteY1" fmla="*/ 56693 h 1466234"/>
              <a:gd name="connsiteX2" fmla="*/ 1677192 w 1948571"/>
              <a:gd name="connsiteY2" fmla="*/ 1040943 h 1466234"/>
              <a:gd name="connsiteX3" fmla="*/ 1947067 w 1948571"/>
              <a:gd name="connsiteY3" fmla="*/ 1228268 h 1466234"/>
              <a:gd name="connsiteX4" fmla="*/ 1591467 w 1948571"/>
              <a:gd name="connsiteY4" fmla="*/ 1183818 h 1466234"/>
              <a:gd name="connsiteX5" fmla="*/ 318292 w 1948571"/>
              <a:gd name="connsiteY5" fmla="*/ 1383843 h 1466234"/>
              <a:gd name="connsiteX6" fmla="*/ 61117 w 1948571"/>
              <a:gd name="connsiteY6" fmla="*/ 1447343 h 1466234"/>
              <a:gd name="connsiteX7" fmla="*/ 3967 w 1948571"/>
              <a:gd name="connsiteY7" fmla="*/ 1460043 h 1466234"/>
              <a:gd name="connsiteX8" fmla="*/ 137317 w 1948571"/>
              <a:gd name="connsiteY8" fmla="*/ 1358443 h 1466234"/>
              <a:gd name="connsiteX9" fmla="*/ 261142 w 1948571"/>
              <a:gd name="connsiteY9" fmla="*/ 977443 h 1466234"/>
              <a:gd name="connsiteX10" fmla="*/ 105567 w 1948571"/>
              <a:gd name="connsiteY10" fmla="*/ 1167943 h 1466234"/>
              <a:gd name="connsiteX11" fmla="*/ 397667 w 1948571"/>
              <a:gd name="connsiteY11" fmla="*/ 424993 h 1466234"/>
              <a:gd name="connsiteX12" fmla="*/ 302417 w 1948571"/>
              <a:gd name="connsiteY12" fmla="*/ 523418 h 1466234"/>
              <a:gd name="connsiteX13" fmla="*/ 597692 w 1948571"/>
              <a:gd name="connsiteY13" fmla="*/ 317043 h 1466234"/>
              <a:gd name="connsiteX14" fmla="*/ 797717 w 1948571"/>
              <a:gd name="connsiteY14" fmla="*/ 374193 h 1466234"/>
              <a:gd name="connsiteX15" fmla="*/ 578642 w 1948571"/>
              <a:gd name="connsiteY15" fmla="*/ 85268 h 1466234"/>
              <a:gd name="connsiteX16" fmla="*/ 937417 w 1948571"/>
              <a:gd name="connsiteY16" fmla="*/ 320218 h 1466234"/>
              <a:gd name="connsiteX17" fmla="*/ 718342 w 1948571"/>
              <a:gd name="connsiteY17" fmla="*/ 12243 h 146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48571" h="1466234">
                <a:moveTo>
                  <a:pt x="718342" y="12243"/>
                </a:moveTo>
                <a:cubicBezTo>
                  <a:pt x="689767" y="-31678"/>
                  <a:pt x="765967" y="56693"/>
                  <a:pt x="765967" y="56693"/>
                </a:cubicBezTo>
                <a:cubicBezTo>
                  <a:pt x="925775" y="228143"/>
                  <a:pt x="1480342" y="845681"/>
                  <a:pt x="1677192" y="1040943"/>
                </a:cubicBezTo>
                <a:cubicBezTo>
                  <a:pt x="1874042" y="1236205"/>
                  <a:pt x="1961354" y="1204456"/>
                  <a:pt x="1947067" y="1228268"/>
                </a:cubicBezTo>
                <a:cubicBezTo>
                  <a:pt x="1932780" y="1252080"/>
                  <a:pt x="1862930" y="1157889"/>
                  <a:pt x="1591467" y="1183818"/>
                </a:cubicBezTo>
                <a:cubicBezTo>
                  <a:pt x="1320004" y="1209747"/>
                  <a:pt x="573350" y="1339922"/>
                  <a:pt x="318292" y="1383843"/>
                </a:cubicBezTo>
                <a:cubicBezTo>
                  <a:pt x="63234" y="1427764"/>
                  <a:pt x="113504" y="1434643"/>
                  <a:pt x="61117" y="1447343"/>
                </a:cubicBezTo>
                <a:cubicBezTo>
                  <a:pt x="8729" y="1460043"/>
                  <a:pt x="-8733" y="1474860"/>
                  <a:pt x="3967" y="1460043"/>
                </a:cubicBezTo>
                <a:cubicBezTo>
                  <a:pt x="16667" y="1445226"/>
                  <a:pt x="94454" y="1438876"/>
                  <a:pt x="137317" y="1358443"/>
                </a:cubicBezTo>
                <a:cubicBezTo>
                  <a:pt x="180179" y="1278010"/>
                  <a:pt x="266434" y="1009193"/>
                  <a:pt x="261142" y="977443"/>
                </a:cubicBezTo>
                <a:cubicBezTo>
                  <a:pt x="255850" y="945693"/>
                  <a:pt x="82813" y="1260018"/>
                  <a:pt x="105567" y="1167943"/>
                </a:cubicBezTo>
                <a:cubicBezTo>
                  <a:pt x="128321" y="1075868"/>
                  <a:pt x="364859" y="532414"/>
                  <a:pt x="397667" y="424993"/>
                </a:cubicBezTo>
                <a:cubicBezTo>
                  <a:pt x="430475" y="317572"/>
                  <a:pt x="269080" y="541410"/>
                  <a:pt x="302417" y="523418"/>
                </a:cubicBezTo>
                <a:cubicBezTo>
                  <a:pt x="335754" y="505426"/>
                  <a:pt x="515142" y="341914"/>
                  <a:pt x="597692" y="317043"/>
                </a:cubicBezTo>
                <a:cubicBezTo>
                  <a:pt x="680242" y="292172"/>
                  <a:pt x="800892" y="412822"/>
                  <a:pt x="797717" y="374193"/>
                </a:cubicBezTo>
                <a:cubicBezTo>
                  <a:pt x="794542" y="335564"/>
                  <a:pt x="555359" y="94264"/>
                  <a:pt x="578642" y="85268"/>
                </a:cubicBezTo>
                <a:cubicBezTo>
                  <a:pt x="601925" y="76272"/>
                  <a:pt x="915721" y="332389"/>
                  <a:pt x="937417" y="320218"/>
                </a:cubicBezTo>
                <a:cubicBezTo>
                  <a:pt x="959113" y="308047"/>
                  <a:pt x="746917" y="56164"/>
                  <a:pt x="718342" y="1224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C6BC6AE3-2F43-A99D-B5FA-EEB9A3876C03}"/>
              </a:ext>
            </a:extLst>
          </p:cNvPr>
          <p:cNvSpPr/>
          <p:nvPr/>
        </p:nvSpPr>
        <p:spPr>
          <a:xfrm>
            <a:off x="5870255" y="2914843"/>
            <a:ext cx="632797" cy="1158972"/>
          </a:xfrm>
          <a:custGeom>
            <a:avLst/>
            <a:gdLst>
              <a:gd name="connsiteX0" fmla="*/ 476570 w 632797"/>
              <a:gd name="connsiteY0" fmla="*/ 28382 h 1158972"/>
              <a:gd name="connsiteX1" fmla="*/ 476570 w 632797"/>
              <a:gd name="connsiteY1" fmla="*/ 91882 h 1158972"/>
              <a:gd name="connsiteX2" fmla="*/ 514670 w 632797"/>
              <a:gd name="connsiteY2" fmla="*/ 749107 h 1158972"/>
              <a:gd name="connsiteX3" fmla="*/ 632145 w 632797"/>
              <a:gd name="connsiteY3" fmla="*/ 1152332 h 1158972"/>
              <a:gd name="connsiteX4" fmla="*/ 530545 w 632797"/>
              <a:gd name="connsiteY4" fmla="*/ 955482 h 1158972"/>
              <a:gd name="connsiteX5" fmla="*/ 9845 w 632797"/>
              <a:gd name="connsiteY5" fmla="*/ 390332 h 1158972"/>
              <a:gd name="connsiteX6" fmla="*/ 184470 w 632797"/>
              <a:gd name="connsiteY6" fmla="*/ 552257 h 1158972"/>
              <a:gd name="connsiteX7" fmla="*/ 120970 w 632797"/>
              <a:gd name="connsiteY7" fmla="*/ 212532 h 1158972"/>
              <a:gd name="connsiteX8" fmla="*/ 165420 w 632797"/>
              <a:gd name="connsiteY8" fmla="*/ 314132 h 1158972"/>
              <a:gd name="connsiteX9" fmla="*/ 476570 w 632797"/>
              <a:gd name="connsiteY9" fmla="*/ 28382 h 115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2797" h="1158972">
                <a:moveTo>
                  <a:pt x="476570" y="28382"/>
                </a:moveTo>
                <a:cubicBezTo>
                  <a:pt x="528428" y="-8660"/>
                  <a:pt x="470220" y="-28239"/>
                  <a:pt x="476570" y="91882"/>
                </a:cubicBezTo>
                <a:cubicBezTo>
                  <a:pt x="482920" y="212003"/>
                  <a:pt x="488741" y="572365"/>
                  <a:pt x="514670" y="749107"/>
                </a:cubicBezTo>
                <a:cubicBezTo>
                  <a:pt x="540599" y="925849"/>
                  <a:pt x="629499" y="1117936"/>
                  <a:pt x="632145" y="1152332"/>
                </a:cubicBezTo>
                <a:cubicBezTo>
                  <a:pt x="634791" y="1186728"/>
                  <a:pt x="634262" y="1082482"/>
                  <a:pt x="530545" y="955482"/>
                </a:cubicBezTo>
                <a:cubicBezTo>
                  <a:pt x="426828" y="828482"/>
                  <a:pt x="67524" y="457536"/>
                  <a:pt x="9845" y="390332"/>
                </a:cubicBezTo>
                <a:cubicBezTo>
                  <a:pt x="-47834" y="323128"/>
                  <a:pt x="165949" y="581890"/>
                  <a:pt x="184470" y="552257"/>
                </a:cubicBezTo>
                <a:cubicBezTo>
                  <a:pt x="202991" y="522624"/>
                  <a:pt x="124145" y="252219"/>
                  <a:pt x="120970" y="212532"/>
                </a:cubicBezTo>
                <a:cubicBezTo>
                  <a:pt x="117795" y="172845"/>
                  <a:pt x="107212" y="349057"/>
                  <a:pt x="165420" y="314132"/>
                </a:cubicBezTo>
                <a:cubicBezTo>
                  <a:pt x="223628" y="279207"/>
                  <a:pt x="424712" y="65424"/>
                  <a:pt x="476570" y="2838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5E49DA5-AC11-361E-56EE-3B9450A73F6C}"/>
              </a:ext>
            </a:extLst>
          </p:cNvPr>
          <p:cNvSpPr/>
          <p:nvPr/>
        </p:nvSpPr>
        <p:spPr>
          <a:xfrm>
            <a:off x="6289726" y="950056"/>
            <a:ext cx="2268136" cy="1258009"/>
          </a:xfrm>
          <a:custGeom>
            <a:avLst/>
            <a:gdLst>
              <a:gd name="connsiteX0" fmla="*/ 9474 w 2268136"/>
              <a:gd name="connsiteY0" fmla="*/ 380269 h 1258009"/>
              <a:gd name="connsiteX1" fmla="*/ 641299 w 2268136"/>
              <a:gd name="connsiteY1" fmla="*/ 40544 h 1258009"/>
              <a:gd name="connsiteX2" fmla="*/ 473024 w 2268136"/>
              <a:gd name="connsiteY2" fmla="*/ 75469 h 1258009"/>
              <a:gd name="connsiteX3" fmla="*/ 974674 w 2268136"/>
              <a:gd name="connsiteY3" fmla="*/ 5619 h 1258009"/>
              <a:gd name="connsiteX4" fmla="*/ 1476324 w 2268136"/>
              <a:gd name="connsiteY4" fmla="*/ 250094 h 1258009"/>
              <a:gd name="connsiteX5" fmla="*/ 1495374 w 2268136"/>
              <a:gd name="connsiteY5" fmla="*/ 243744 h 1258009"/>
              <a:gd name="connsiteX6" fmla="*/ 2184349 w 2268136"/>
              <a:gd name="connsiteY6" fmla="*/ 697769 h 1258009"/>
              <a:gd name="connsiteX7" fmla="*/ 1949399 w 2268136"/>
              <a:gd name="connsiteY7" fmla="*/ 608869 h 1258009"/>
              <a:gd name="connsiteX8" fmla="*/ 2266899 w 2268136"/>
              <a:gd name="connsiteY8" fmla="*/ 1002569 h 1258009"/>
              <a:gd name="connsiteX9" fmla="*/ 1806524 w 2268136"/>
              <a:gd name="connsiteY9" fmla="*/ 831119 h 1258009"/>
              <a:gd name="connsiteX10" fmla="*/ 1977974 w 2268136"/>
              <a:gd name="connsiteY10" fmla="*/ 1066069 h 1258009"/>
              <a:gd name="connsiteX11" fmla="*/ 1136599 w 2268136"/>
              <a:gd name="connsiteY11" fmla="*/ 748569 h 1258009"/>
              <a:gd name="connsiteX12" fmla="*/ 1562049 w 2268136"/>
              <a:gd name="connsiteY12" fmla="*/ 1167669 h 1258009"/>
              <a:gd name="connsiteX13" fmla="*/ 739724 w 2268136"/>
              <a:gd name="connsiteY13" fmla="*/ 815244 h 1258009"/>
              <a:gd name="connsiteX14" fmla="*/ 1117549 w 2268136"/>
              <a:gd name="connsiteY14" fmla="*/ 1256569 h 1258009"/>
              <a:gd name="connsiteX15" fmla="*/ 533349 w 2268136"/>
              <a:gd name="connsiteY15" fmla="*/ 964469 h 1258009"/>
              <a:gd name="connsiteX16" fmla="*/ 815924 w 2268136"/>
              <a:gd name="connsiteY16" fmla="*/ 1186719 h 1258009"/>
              <a:gd name="connsiteX17" fmla="*/ 269824 w 2268136"/>
              <a:gd name="connsiteY17" fmla="*/ 500919 h 1258009"/>
              <a:gd name="connsiteX18" fmla="*/ 101549 w 2268136"/>
              <a:gd name="connsiteY18" fmla="*/ 491394 h 1258009"/>
              <a:gd name="connsiteX19" fmla="*/ 250774 w 2268136"/>
              <a:gd name="connsiteY19" fmla="*/ 367569 h 1258009"/>
              <a:gd name="connsiteX20" fmla="*/ 9474 w 2268136"/>
              <a:gd name="connsiteY20" fmla="*/ 380269 h 1258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268136" h="1258009">
                <a:moveTo>
                  <a:pt x="9474" y="380269"/>
                </a:moveTo>
                <a:cubicBezTo>
                  <a:pt x="74562" y="325765"/>
                  <a:pt x="564041" y="91344"/>
                  <a:pt x="641299" y="40544"/>
                </a:cubicBezTo>
                <a:cubicBezTo>
                  <a:pt x="718557" y="-10256"/>
                  <a:pt x="417462" y="81290"/>
                  <a:pt x="473024" y="75469"/>
                </a:cubicBezTo>
                <a:cubicBezTo>
                  <a:pt x="528586" y="69648"/>
                  <a:pt x="807457" y="-23485"/>
                  <a:pt x="974674" y="5619"/>
                </a:cubicBezTo>
                <a:cubicBezTo>
                  <a:pt x="1141891" y="34723"/>
                  <a:pt x="1389541" y="210407"/>
                  <a:pt x="1476324" y="250094"/>
                </a:cubicBezTo>
                <a:cubicBezTo>
                  <a:pt x="1563107" y="289781"/>
                  <a:pt x="1377370" y="169131"/>
                  <a:pt x="1495374" y="243744"/>
                </a:cubicBezTo>
                <a:cubicBezTo>
                  <a:pt x="1613378" y="318356"/>
                  <a:pt x="2108678" y="636915"/>
                  <a:pt x="2184349" y="697769"/>
                </a:cubicBezTo>
                <a:cubicBezTo>
                  <a:pt x="2260020" y="758623"/>
                  <a:pt x="1935641" y="558069"/>
                  <a:pt x="1949399" y="608869"/>
                </a:cubicBezTo>
                <a:cubicBezTo>
                  <a:pt x="1963157" y="659669"/>
                  <a:pt x="2290711" y="965527"/>
                  <a:pt x="2266899" y="1002569"/>
                </a:cubicBezTo>
                <a:cubicBezTo>
                  <a:pt x="2243087" y="1039611"/>
                  <a:pt x="1854678" y="820536"/>
                  <a:pt x="1806524" y="831119"/>
                </a:cubicBezTo>
                <a:cubicBezTo>
                  <a:pt x="1758370" y="841702"/>
                  <a:pt x="2089628" y="1079827"/>
                  <a:pt x="1977974" y="1066069"/>
                </a:cubicBezTo>
                <a:cubicBezTo>
                  <a:pt x="1866320" y="1052311"/>
                  <a:pt x="1205920" y="731636"/>
                  <a:pt x="1136599" y="748569"/>
                </a:cubicBezTo>
                <a:cubicBezTo>
                  <a:pt x="1067278" y="765502"/>
                  <a:pt x="1628195" y="1156556"/>
                  <a:pt x="1562049" y="1167669"/>
                </a:cubicBezTo>
                <a:cubicBezTo>
                  <a:pt x="1495903" y="1178782"/>
                  <a:pt x="813807" y="800427"/>
                  <a:pt x="739724" y="815244"/>
                </a:cubicBezTo>
                <a:cubicBezTo>
                  <a:pt x="665641" y="830061"/>
                  <a:pt x="1151945" y="1231698"/>
                  <a:pt x="1117549" y="1256569"/>
                </a:cubicBezTo>
                <a:cubicBezTo>
                  <a:pt x="1083153" y="1281440"/>
                  <a:pt x="583620" y="976111"/>
                  <a:pt x="533349" y="964469"/>
                </a:cubicBezTo>
                <a:cubicBezTo>
                  <a:pt x="483078" y="952827"/>
                  <a:pt x="859845" y="1263977"/>
                  <a:pt x="815924" y="1186719"/>
                </a:cubicBezTo>
                <a:cubicBezTo>
                  <a:pt x="772003" y="1109461"/>
                  <a:pt x="388886" y="616806"/>
                  <a:pt x="269824" y="500919"/>
                </a:cubicBezTo>
                <a:cubicBezTo>
                  <a:pt x="150762" y="385032"/>
                  <a:pt x="104724" y="513619"/>
                  <a:pt x="101549" y="491394"/>
                </a:cubicBezTo>
                <a:cubicBezTo>
                  <a:pt x="98374" y="469169"/>
                  <a:pt x="266120" y="385031"/>
                  <a:pt x="250774" y="367569"/>
                </a:cubicBezTo>
                <a:cubicBezTo>
                  <a:pt x="235428" y="350107"/>
                  <a:pt x="-55614" y="434773"/>
                  <a:pt x="9474" y="380269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FCC51E32-0671-9610-9BF4-A5CDD2BC00F8}"/>
              </a:ext>
            </a:extLst>
          </p:cNvPr>
          <p:cNvSpPr/>
          <p:nvPr/>
        </p:nvSpPr>
        <p:spPr>
          <a:xfrm>
            <a:off x="6819030" y="1431883"/>
            <a:ext cx="2216998" cy="1653666"/>
          </a:xfrm>
          <a:custGeom>
            <a:avLst/>
            <a:gdLst>
              <a:gd name="connsiteX0" fmla="*/ 870820 w 2216998"/>
              <a:gd name="connsiteY0" fmla="*/ 38142 h 1653666"/>
              <a:gd name="connsiteX1" fmla="*/ 905745 w 2216998"/>
              <a:gd name="connsiteY1" fmla="*/ 88942 h 1653666"/>
              <a:gd name="connsiteX2" fmla="*/ 1734420 w 2216998"/>
              <a:gd name="connsiteY2" fmla="*/ 787442 h 1653666"/>
              <a:gd name="connsiteX3" fmla="*/ 1769345 w 2216998"/>
              <a:gd name="connsiteY3" fmla="*/ 733467 h 1653666"/>
              <a:gd name="connsiteX4" fmla="*/ 2210670 w 2216998"/>
              <a:gd name="connsiteY4" fmla="*/ 1628817 h 1653666"/>
              <a:gd name="connsiteX5" fmla="*/ 1972545 w 2216998"/>
              <a:gd name="connsiteY5" fmla="*/ 1393867 h 1653666"/>
              <a:gd name="connsiteX6" fmla="*/ 1210545 w 2216998"/>
              <a:gd name="connsiteY6" fmla="*/ 1285917 h 1653666"/>
              <a:gd name="connsiteX7" fmla="*/ 1127995 w 2216998"/>
              <a:gd name="connsiteY7" fmla="*/ 1343067 h 1653666"/>
              <a:gd name="connsiteX8" fmla="*/ 404095 w 2216998"/>
              <a:gd name="connsiteY8" fmla="*/ 771567 h 1653666"/>
              <a:gd name="connsiteX9" fmla="*/ 337420 w 2216998"/>
              <a:gd name="connsiteY9" fmla="*/ 790617 h 1653666"/>
              <a:gd name="connsiteX10" fmla="*/ 77070 w 2216998"/>
              <a:gd name="connsiteY10" fmla="*/ 488992 h 1653666"/>
              <a:gd name="connsiteX11" fmla="*/ 89770 w 2216998"/>
              <a:gd name="connsiteY11" fmla="*/ 438192 h 1653666"/>
              <a:gd name="connsiteX12" fmla="*/ 16745 w 2216998"/>
              <a:gd name="connsiteY12" fmla="*/ 212767 h 1653666"/>
              <a:gd name="connsiteX13" fmla="*/ 454895 w 2216998"/>
              <a:gd name="connsiteY13" fmla="*/ 454067 h 1653666"/>
              <a:gd name="connsiteX14" fmla="*/ 340595 w 2216998"/>
              <a:gd name="connsiteY14" fmla="*/ 234992 h 1653666"/>
              <a:gd name="connsiteX15" fmla="*/ 810495 w 2216998"/>
              <a:gd name="connsiteY15" fmla="*/ 323892 h 1653666"/>
              <a:gd name="connsiteX16" fmla="*/ 762870 w 2216998"/>
              <a:gd name="connsiteY16" fmla="*/ 193717 h 1653666"/>
              <a:gd name="connsiteX17" fmla="*/ 1026395 w 2216998"/>
              <a:gd name="connsiteY17" fmla="*/ 352467 h 1653666"/>
              <a:gd name="connsiteX18" fmla="*/ 870820 w 2216998"/>
              <a:gd name="connsiteY18" fmla="*/ 38142 h 1653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16998" h="1653666">
                <a:moveTo>
                  <a:pt x="870820" y="38142"/>
                </a:moveTo>
                <a:cubicBezTo>
                  <a:pt x="850712" y="-5779"/>
                  <a:pt x="761812" y="-35941"/>
                  <a:pt x="905745" y="88942"/>
                </a:cubicBezTo>
                <a:cubicBezTo>
                  <a:pt x="1049678" y="213825"/>
                  <a:pt x="1590487" y="680021"/>
                  <a:pt x="1734420" y="787442"/>
                </a:cubicBezTo>
                <a:cubicBezTo>
                  <a:pt x="1878353" y="894863"/>
                  <a:pt x="1689970" y="593238"/>
                  <a:pt x="1769345" y="733467"/>
                </a:cubicBezTo>
                <a:cubicBezTo>
                  <a:pt x="1848720" y="873696"/>
                  <a:pt x="2176803" y="1518750"/>
                  <a:pt x="2210670" y="1628817"/>
                </a:cubicBezTo>
                <a:cubicBezTo>
                  <a:pt x="2244537" y="1738884"/>
                  <a:pt x="2139232" y="1451017"/>
                  <a:pt x="1972545" y="1393867"/>
                </a:cubicBezTo>
                <a:cubicBezTo>
                  <a:pt x="1805858" y="1336717"/>
                  <a:pt x="1351303" y="1294384"/>
                  <a:pt x="1210545" y="1285917"/>
                </a:cubicBezTo>
                <a:cubicBezTo>
                  <a:pt x="1069787" y="1277450"/>
                  <a:pt x="1262403" y="1428792"/>
                  <a:pt x="1127995" y="1343067"/>
                </a:cubicBezTo>
                <a:cubicBezTo>
                  <a:pt x="993587" y="1257342"/>
                  <a:pt x="535857" y="863642"/>
                  <a:pt x="404095" y="771567"/>
                </a:cubicBezTo>
                <a:cubicBezTo>
                  <a:pt x="272333" y="679492"/>
                  <a:pt x="391924" y="837713"/>
                  <a:pt x="337420" y="790617"/>
                </a:cubicBezTo>
                <a:cubicBezTo>
                  <a:pt x="282916" y="743521"/>
                  <a:pt x="118345" y="547729"/>
                  <a:pt x="77070" y="488992"/>
                </a:cubicBezTo>
                <a:cubicBezTo>
                  <a:pt x="35795" y="430255"/>
                  <a:pt x="99824" y="484230"/>
                  <a:pt x="89770" y="438192"/>
                </a:cubicBezTo>
                <a:cubicBezTo>
                  <a:pt x="79716" y="392155"/>
                  <a:pt x="-44109" y="210121"/>
                  <a:pt x="16745" y="212767"/>
                </a:cubicBezTo>
                <a:cubicBezTo>
                  <a:pt x="77599" y="215413"/>
                  <a:pt x="400920" y="450363"/>
                  <a:pt x="454895" y="454067"/>
                </a:cubicBezTo>
                <a:cubicBezTo>
                  <a:pt x="508870" y="457771"/>
                  <a:pt x="281328" y="256688"/>
                  <a:pt x="340595" y="234992"/>
                </a:cubicBezTo>
                <a:cubicBezTo>
                  <a:pt x="399862" y="213296"/>
                  <a:pt x="740116" y="330771"/>
                  <a:pt x="810495" y="323892"/>
                </a:cubicBezTo>
                <a:cubicBezTo>
                  <a:pt x="880874" y="317013"/>
                  <a:pt x="726887" y="188955"/>
                  <a:pt x="762870" y="193717"/>
                </a:cubicBezTo>
                <a:cubicBezTo>
                  <a:pt x="798853" y="198479"/>
                  <a:pt x="1006816" y="376809"/>
                  <a:pt x="1026395" y="352467"/>
                </a:cubicBezTo>
                <a:cubicBezTo>
                  <a:pt x="1045974" y="328125"/>
                  <a:pt x="890928" y="82063"/>
                  <a:pt x="870820" y="3814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C2EC215F-8AEB-8CD2-CFE1-48210AD15DAC}"/>
              </a:ext>
            </a:extLst>
          </p:cNvPr>
          <p:cNvSpPr/>
          <p:nvPr/>
        </p:nvSpPr>
        <p:spPr>
          <a:xfrm>
            <a:off x="7556484" y="2529627"/>
            <a:ext cx="1423845" cy="1080249"/>
          </a:xfrm>
          <a:custGeom>
            <a:avLst/>
            <a:gdLst>
              <a:gd name="connsiteX0" fmla="*/ 22241 w 1423845"/>
              <a:gd name="connsiteY0" fmla="*/ 4023 h 1080249"/>
              <a:gd name="connsiteX1" fmla="*/ 79391 w 1423845"/>
              <a:gd name="connsiteY1" fmla="*/ 61173 h 1080249"/>
              <a:gd name="connsiteX2" fmla="*/ 815991 w 1423845"/>
              <a:gd name="connsiteY2" fmla="*/ 699348 h 1080249"/>
              <a:gd name="connsiteX3" fmla="*/ 793766 w 1423845"/>
              <a:gd name="connsiteY3" fmla="*/ 746973 h 1080249"/>
              <a:gd name="connsiteX4" fmla="*/ 1289066 w 1423845"/>
              <a:gd name="connsiteY4" fmla="*/ 1073998 h 1080249"/>
              <a:gd name="connsiteX5" fmla="*/ 1257316 w 1423845"/>
              <a:gd name="connsiteY5" fmla="*/ 966048 h 1080249"/>
              <a:gd name="connsiteX6" fmla="*/ 1422416 w 1423845"/>
              <a:gd name="connsiteY6" fmla="*/ 1016848 h 1080249"/>
              <a:gd name="connsiteX7" fmla="*/ 1339866 w 1423845"/>
              <a:gd name="connsiteY7" fmla="*/ 785073 h 1080249"/>
              <a:gd name="connsiteX8" fmla="*/ 1384316 w 1423845"/>
              <a:gd name="connsiteY8" fmla="*/ 594573 h 1080249"/>
              <a:gd name="connsiteX9" fmla="*/ 1270016 w 1423845"/>
              <a:gd name="connsiteY9" fmla="*/ 105623 h 1080249"/>
              <a:gd name="connsiteX10" fmla="*/ 1079516 w 1423845"/>
              <a:gd name="connsiteY10" fmla="*/ 102448 h 1080249"/>
              <a:gd name="connsiteX11" fmla="*/ 790591 w 1423845"/>
              <a:gd name="connsiteY11" fmla="*/ 23073 h 1080249"/>
              <a:gd name="connsiteX12" fmla="*/ 831866 w 1423845"/>
              <a:gd name="connsiteY12" fmla="*/ 115148 h 1080249"/>
              <a:gd name="connsiteX13" fmla="*/ 403241 w 1423845"/>
              <a:gd name="connsiteY13" fmla="*/ 848 h 1080249"/>
              <a:gd name="connsiteX14" fmla="*/ 517541 w 1423845"/>
              <a:gd name="connsiteY14" fmla="*/ 188173 h 1080249"/>
              <a:gd name="connsiteX15" fmla="*/ 22241 w 1423845"/>
              <a:gd name="connsiteY15" fmla="*/ 4023 h 108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23845" h="1080249">
                <a:moveTo>
                  <a:pt x="22241" y="4023"/>
                </a:moveTo>
                <a:cubicBezTo>
                  <a:pt x="-50784" y="-17144"/>
                  <a:pt x="79391" y="61173"/>
                  <a:pt x="79391" y="61173"/>
                </a:cubicBezTo>
                <a:cubicBezTo>
                  <a:pt x="211683" y="177061"/>
                  <a:pt x="696929" y="585048"/>
                  <a:pt x="815991" y="699348"/>
                </a:cubicBezTo>
                <a:cubicBezTo>
                  <a:pt x="935053" y="813648"/>
                  <a:pt x="714920" y="684531"/>
                  <a:pt x="793766" y="746973"/>
                </a:cubicBezTo>
                <a:cubicBezTo>
                  <a:pt x="872612" y="809415"/>
                  <a:pt x="1211808" y="1037486"/>
                  <a:pt x="1289066" y="1073998"/>
                </a:cubicBezTo>
                <a:cubicBezTo>
                  <a:pt x="1366324" y="1110510"/>
                  <a:pt x="1235091" y="975573"/>
                  <a:pt x="1257316" y="966048"/>
                </a:cubicBezTo>
                <a:cubicBezTo>
                  <a:pt x="1279541" y="956523"/>
                  <a:pt x="1408658" y="1047010"/>
                  <a:pt x="1422416" y="1016848"/>
                </a:cubicBezTo>
                <a:cubicBezTo>
                  <a:pt x="1436174" y="986686"/>
                  <a:pt x="1346216" y="855452"/>
                  <a:pt x="1339866" y="785073"/>
                </a:cubicBezTo>
                <a:cubicBezTo>
                  <a:pt x="1333516" y="714694"/>
                  <a:pt x="1395958" y="707815"/>
                  <a:pt x="1384316" y="594573"/>
                </a:cubicBezTo>
                <a:cubicBezTo>
                  <a:pt x="1372674" y="481331"/>
                  <a:pt x="1320816" y="187644"/>
                  <a:pt x="1270016" y="105623"/>
                </a:cubicBezTo>
                <a:cubicBezTo>
                  <a:pt x="1219216" y="23602"/>
                  <a:pt x="1159420" y="116206"/>
                  <a:pt x="1079516" y="102448"/>
                </a:cubicBezTo>
                <a:cubicBezTo>
                  <a:pt x="999612" y="88690"/>
                  <a:pt x="831866" y="20956"/>
                  <a:pt x="790591" y="23073"/>
                </a:cubicBezTo>
                <a:cubicBezTo>
                  <a:pt x="749316" y="25190"/>
                  <a:pt x="896424" y="118852"/>
                  <a:pt x="831866" y="115148"/>
                </a:cubicBezTo>
                <a:cubicBezTo>
                  <a:pt x="767308" y="111444"/>
                  <a:pt x="455629" y="-11323"/>
                  <a:pt x="403241" y="848"/>
                </a:cubicBezTo>
                <a:cubicBezTo>
                  <a:pt x="350853" y="13019"/>
                  <a:pt x="577866" y="188173"/>
                  <a:pt x="517541" y="188173"/>
                </a:cubicBezTo>
                <a:cubicBezTo>
                  <a:pt x="457216" y="188173"/>
                  <a:pt x="95266" y="25190"/>
                  <a:pt x="22241" y="402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0CDFB843-836E-068A-FA6A-94D824BA162E}"/>
              </a:ext>
            </a:extLst>
          </p:cNvPr>
          <p:cNvSpPr/>
          <p:nvPr/>
        </p:nvSpPr>
        <p:spPr>
          <a:xfrm>
            <a:off x="7908925" y="2754733"/>
            <a:ext cx="1477138" cy="1577070"/>
          </a:xfrm>
          <a:custGeom>
            <a:avLst/>
            <a:gdLst>
              <a:gd name="connsiteX0" fmla="*/ 1066800 w 1477138"/>
              <a:gd name="connsiteY0" fmla="*/ 1167 h 1577070"/>
              <a:gd name="connsiteX1" fmla="*/ 1133475 w 1477138"/>
              <a:gd name="connsiteY1" fmla="*/ 363117 h 1577070"/>
              <a:gd name="connsiteX2" fmla="*/ 1473200 w 1477138"/>
              <a:gd name="connsiteY2" fmla="*/ 1191792 h 1577070"/>
              <a:gd name="connsiteX3" fmla="*/ 1320800 w 1477138"/>
              <a:gd name="connsiteY3" fmla="*/ 1067967 h 1577070"/>
              <a:gd name="connsiteX4" fmla="*/ 1355725 w 1477138"/>
              <a:gd name="connsiteY4" fmla="*/ 1575967 h 1577070"/>
              <a:gd name="connsiteX5" fmla="*/ 968375 w 1477138"/>
              <a:gd name="connsiteY5" fmla="*/ 1214017 h 1577070"/>
              <a:gd name="connsiteX6" fmla="*/ 254000 w 1477138"/>
              <a:gd name="connsiteY6" fmla="*/ 553617 h 1577070"/>
              <a:gd name="connsiteX7" fmla="*/ 387350 w 1477138"/>
              <a:gd name="connsiteY7" fmla="*/ 712367 h 1577070"/>
              <a:gd name="connsiteX8" fmla="*/ 0 w 1477138"/>
              <a:gd name="connsiteY8" fmla="*/ 17042 h 1577070"/>
              <a:gd name="connsiteX9" fmla="*/ 387350 w 1477138"/>
              <a:gd name="connsiteY9" fmla="*/ 378992 h 1577070"/>
              <a:gd name="connsiteX10" fmla="*/ 349250 w 1477138"/>
              <a:gd name="connsiteY10" fmla="*/ 182142 h 1577070"/>
              <a:gd name="connsiteX11" fmla="*/ 603250 w 1477138"/>
              <a:gd name="connsiteY11" fmla="*/ 217067 h 1577070"/>
              <a:gd name="connsiteX12" fmla="*/ 654050 w 1477138"/>
              <a:gd name="connsiteY12" fmla="*/ 77367 h 1577070"/>
              <a:gd name="connsiteX13" fmla="*/ 815975 w 1477138"/>
              <a:gd name="connsiteY13" fmla="*/ 137692 h 1577070"/>
              <a:gd name="connsiteX14" fmla="*/ 835025 w 1477138"/>
              <a:gd name="connsiteY14" fmla="*/ 105942 h 1577070"/>
              <a:gd name="connsiteX15" fmla="*/ 1006475 w 1477138"/>
              <a:gd name="connsiteY15" fmla="*/ 242467 h 1577070"/>
              <a:gd name="connsiteX16" fmla="*/ 1066800 w 1477138"/>
              <a:gd name="connsiteY16" fmla="*/ 1167 h 1577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77138" h="1577070">
                <a:moveTo>
                  <a:pt x="1066800" y="1167"/>
                </a:moveTo>
                <a:cubicBezTo>
                  <a:pt x="1087967" y="21275"/>
                  <a:pt x="1065742" y="164680"/>
                  <a:pt x="1133475" y="363117"/>
                </a:cubicBezTo>
                <a:cubicBezTo>
                  <a:pt x="1201208" y="561554"/>
                  <a:pt x="1441979" y="1074317"/>
                  <a:pt x="1473200" y="1191792"/>
                </a:cubicBezTo>
                <a:cubicBezTo>
                  <a:pt x="1504421" y="1309267"/>
                  <a:pt x="1340379" y="1003938"/>
                  <a:pt x="1320800" y="1067967"/>
                </a:cubicBezTo>
                <a:cubicBezTo>
                  <a:pt x="1301221" y="1131996"/>
                  <a:pt x="1414462" y="1551625"/>
                  <a:pt x="1355725" y="1575967"/>
                </a:cubicBezTo>
                <a:cubicBezTo>
                  <a:pt x="1296988" y="1600309"/>
                  <a:pt x="968375" y="1214017"/>
                  <a:pt x="968375" y="1214017"/>
                </a:cubicBezTo>
                <a:lnTo>
                  <a:pt x="254000" y="553617"/>
                </a:lnTo>
                <a:cubicBezTo>
                  <a:pt x="157163" y="470009"/>
                  <a:pt x="429683" y="801796"/>
                  <a:pt x="387350" y="712367"/>
                </a:cubicBezTo>
                <a:cubicBezTo>
                  <a:pt x="345017" y="622938"/>
                  <a:pt x="0" y="72604"/>
                  <a:pt x="0" y="17042"/>
                </a:cubicBezTo>
                <a:cubicBezTo>
                  <a:pt x="0" y="-38520"/>
                  <a:pt x="329142" y="351475"/>
                  <a:pt x="387350" y="378992"/>
                </a:cubicBezTo>
                <a:cubicBezTo>
                  <a:pt x="445558" y="406509"/>
                  <a:pt x="313267" y="209129"/>
                  <a:pt x="349250" y="182142"/>
                </a:cubicBezTo>
                <a:cubicBezTo>
                  <a:pt x="385233" y="155155"/>
                  <a:pt x="552450" y="234529"/>
                  <a:pt x="603250" y="217067"/>
                </a:cubicBezTo>
                <a:cubicBezTo>
                  <a:pt x="654050" y="199605"/>
                  <a:pt x="618596" y="90596"/>
                  <a:pt x="654050" y="77367"/>
                </a:cubicBezTo>
                <a:cubicBezTo>
                  <a:pt x="689504" y="64138"/>
                  <a:pt x="785812" y="132930"/>
                  <a:pt x="815975" y="137692"/>
                </a:cubicBezTo>
                <a:cubicBezTo>
                  <a:pt x="846137" y="142455"/>
                  <a:pt x="803275" y="88480"/>
                  <a:pt x="835025" y="105942"/>
                </a:cubicBezTo>
                <a:cubicBezTo>
                  <a:pt x="866775" y="123404"/>
                  <a:pt x="964671" y="257813"/>
                  <a:pt x="1006475" y="242467"/>
                </a:cubicBezTo>
                <a:cubicBezTo>
                  <a:pt x="1048279" y="227121"/>
                  <a:pt x="1045633" y="-18941"/>
                  <a:pt x="1066800" y="1167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A8F1C79F-1E36-3CCC-A992-15B13ED45DDF}"/>
              </a:ext>
            </a:extLst>
          </p:cNvPr>
          <p:cNvSpPr/>
          <p:nvPr/>
        </p:nvSpPr>
        <p:spPr>
          <a:xfrm>
            <a:off x="8147039" y="3406228"/>
            <a:ext cx="1354817" cy="1509544"/>
          </a:xfrm>
          <a:custGeom>
            <a:avLst/>
            <a:gdLst>
              <a:gd name="connsiteX0" fmla="*/ 546111 w 1354817"/>
              <a:gd name="connsiteY0" fmla="*/ 3722 h 1509544"/>
              <a:gd name="connsiteX1" fmla="*/ 311161 w 1354817"/>
              <a:gd name="connsiteY1" fmla="*/ 298997 h 1509544"/>
              <a:gd name="connsiteX2" fmla="*/ 365136 w 1354817"/>
              <a:gd name="connsiteY2" fmla="*/ 83097 h 1509544"/>
              <a:gd name="connsiteX3" fmla="*/ 95261 w 1354817"/>
              <a:gd name="connsiteY3" fmla="*/ 314872 h 1509544"/>
              <a:gd name="connsiteX4" fmla="*/ 101611 w 1354817"/>
              <a:gd name="connsiteY4" fmla="*/ 794297 h 1509544"/>
              <a:gd name="connsiteX5" fmla="*/ 177811 w 1354817"/>
              <a:gd name="connsiteY5" fmla="*/ 708572 h 1509544"/>
              <a:gd name="connsiteX6" fmla="*/ 11 w 1354817"/>
              <a:gd name="connsiteY6" fmla="*/ 1505497 h 1509544"/>
              <a:gd name="connsiteX7" fmla="*/ 187336 w 1354817"/>
              <a:gd name="connsiteY7" fmla="*/ 1007022 h 1509544"/>
              <a:gd name="connsiteX8" fmla="*/ 723911 w 1354817"/>
              <a:gd name="connsiteY8" fmla="*/ 753022 h 1509544"/>
              <a:gd name="connsiteX9" fmla="*/ 660411 w 1354817"/>
              <a:gd name="connsiteY9" fmla="*/ 1045122 h 1509544"/>
              <a:gd name="connsiteX10" fmla="*/ 1339861 w 1354817"/>
              <a:gd name="connsiteY10" fmla="*/ 813347 h 1509544"/>
              <a:gd name="connsiteX11" fmla="*/ 1136661 w 1354817"/>
              <a:gd name="connsiteY11" fmla="*/ 473622 h 1509544"/>
              <a:gd name="connsiteX12" fmla="*/ 1212861 w 1354817"/>
              <a:gd name="connsiteY12" fmla="*/ 549822 h 1509544"/>
              <a:gd name="connsiteX13" fmla="*/ 546111 w 1354817"/>
              <a:gd name="connsiteY13" fmla="*/ 3722 h 1509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4817" h="1509544">
                <a:moveTo>
                  <a:pt x="546111" y="3722"/>
                </a:moveTo>
                <a:cubicBezTo>
                  <a:pt x="395828" y="-38082"/>
                  <a:pt x="341323" y="285768"/>
                  <a:pt x="311161" y="298997"/>
                </a:cubicBezTo>
                <a:cubicBezTo>
                  <a:pt x="280999" y="312226"/>
                  <a:pt x="401119" y="80451"/>
                  <a:pt x="365136" y="83097"/>
                </a:cubicBezTo>
                <a:cubicBezTo>
                  <a:pt x="329153" y="85743"/>
                  <a:pt x="139182" y="196339"/>
                  <a:pt x="95261" y="314872"/>
                </a:cubicBezTo>
                <a:cubicBezTo>
                  <a:pt x="51340" y="433405"/>
                  <a:pt x="87853" y="728680"/>
                  <a:pt x="101611" y="794297"/>
                </a:cubicBezTo>
                <a:cubicBezTo>
                  <a:pt x="115369" y="859914"/>
                  <a:pt x="194744" y="590039"/>
                  <a:pt x="177811" y="708572"/>
                </a:cubicBezTo>
                <a:cubicBezTo>
                  <a:pt x="160878" y="827105"/>
                  <a:pt x="-1577" y="1455755"/>
                  <a:pt x="11" y="1505497"/>
                </a:cubicBezTo>
                <a:cubicBezTo>
                  <a:pt x="1598" y="1555239"/>
                  <a:pt x="66686" y="1132434"/>
                  <a:pt x="187336" y="1007022"/>
                </a:cubicBezTo>
                <a:cubicBezTo>
                  <a:pt x="307986" y="881610"/>
                  <a:pt x="645065" y="746672"/>
                  <a:pt x="723911" y="753022"/>
                </a:cubicBezTo>
                <a:cubicBezTo>
                  <a:pt x="802757" y="759372"/>
                  <a:pt x="557753" y="1035068"/>
                  <a:pt x="660411" y="1045122"/>
                </a:cubicBezTo>
                <a:cubicBezTo>
                  <a:pt x="763069" y="1055176"/>
                  <a:pt x="1260486" y="908597"/>
                  <a:pt x="1339861" y="813347"/>
                </a:cubicBezTo>
                <a:cubicBezTo>
                  <a:pt x="1419236" y="718097"/>
                  <a:pt x="1157828" y="517543"/>
                  <a:pt x="1136661" y="473622"/>
                </a:cubicBezTo>
                <a:cubicBezTo>
                  <a:pt x="1115494" y="429701"/>
                  <a:pt x="1310228" y="620730"/>
                  <a:pt x="1212861" y="549822"/>
                </a:cubicBezTo>
                <a:cubicBezTo>
                  <a:pt x="1115494" y="478914"/>
                  <a:pt x="696394" y="45526"/>
                  <a:pt x="546111" y="372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80F487D4-3AD1-A815-9A4E-FF78631A70EC}"/>
              </a:ext>
            </a:extLst>
          </p:cNvPr>
          <p:cNvSpPr/>
          <p:nvPr/>
        </p:nvSpPr>
        <p:spPr>
          <a:xfrm>
            <a:off x="8477142" y="4035142"/>
            <a:ext cx="1315930" cy="1551099"/>
          </a:xfrm>
          <a:custGeom>
            <a:avLst/>
            <a:gdLst>
              <a:gd name="connsiteX0" fmla="*/ 682733 w 1315930"/>
              <a:gd name="connsiteY0" fmla="*/ 66958 h 1551099"/>
              <a:gd name="connsiteX1" fmla="*/ 1066908 w 1315930"/>
              <a:gd name="connsiteY1" fmla="*/ 1206783 h 1551099"/>
              <a:gd name="connsiteX2" fmla="*/ 933558 w 1315930"/>
              <a:gd name="connsiteY2" fmla="*/ 1076608 h 1551099"/>
              <a:gd name="connsiteX3" fmla="*/ 1308208 w 1315930"/>
              <a:gd name="connsiteY3" fmla="*/ 1524283 h 1551099"/>
              <a:gd name="connsiteX4" fmla="*/ 1092308 w 1315930"/>
              <a:gd name="connsiteY4" fmla="*/ 1368708 h 1551099"/>
              <a:gd name="connsiteX5" fmla="*/ 60433 w 1315930"/>
              <a:gd name="connsiteY5" fmla="*/ 295558 h 1551099"/>
              <a:gd name="connsiteX6" fmla="*/ 377933 w 1315930"/>
              <a:gd name="connsiteY6" fmla="*/ 514633 h 1551099"/>
              <a:gd name="connsiteX7" fmla="*/ 108 w 1315930"/>
              <a:gd name="connsiteY7" fmla="*/ 283 h 1551099"/>
              <a:gd name="connsiteX8" fmla="*/ 422383 w 1315930"/>
              <a:gd name="connsiteY8" fmla="*/ 438433 h 1551099"/>
              <a:gd name="connsiteX9" fmla="*/ 308083 w 1315930"/>
              <a:gd name="connsiteY9" fmla="*/ 197133 h 1551099"/>
              <a:gd name="connsiteX10" fmla="*/ 530333 w 1315930"/>
              <a:gd name="connsiteY10" fmla="*/ 454308 h 1551099"/>
              <a:gd name="connsiteX11" fmla="*/ 682733 w 1315930"/>
              <a:gd name="connsiteY11" fmla="*/ 66958 h 1551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15930" h="1551099">
                <a:moveTo>
                  <a:pt x="682733" y="66958"/>
                </a:moveTo>
                <a:cubicBezTo>
                  <a:pt x="772162" y="192371"/>
                  <a:pt x="1025104" y="1038508"/>
                  <a:pt x="1066908" y="1206783"/>
                </a:cubicBezTo>
                <a:cubicBezTo>
                  <a:pt x="1108712" y="1375058"/>
                  <a:pt x="893341" y="1023691"/>
                  <a:pt x="933558" y="1076608"/>
                </a:cubicBezTo>
                <a:cubicBezTo>
                  <a:pt x="973775" y="1129525"/>
                  <a:pt x="1281750" y="1475600"/>
                  <a:pt x="1308208" y="1524283"/>
                </a:cubicBezTo>
                <a:cubicBezTo>
                  <a:pt x="1334666" y="1572966"/>
                  <a:pt x="1300270" y="1573495"/>
                  <a:pt x="1092308" y="1368708"/>
                </a:cubicBezTo>
                <a:cubicBezTo>
                  <a:pt x="884346" y="1163921"/>
                  <a:pt x="179495" y="437904"/>
                  <a:pt x="60433" y="295558"/>
                </a:cubicBezTo>
                <a:cubicBezTo>
                  <a:pt x="-58629" y="153212"/>
                  <a:pt x="387987" y="563846"/>
                  <a:pt x="377933" y="514633"/>
                </a:cubicBezTo>
                <a:cubicBezTo>
                  <a:pt x="367879" y="465421"/>
                  <a:pt x="-7300" y="12983"/>
                  <a:pt x="108" y="283"/>
                </a:cubicBezTo>
                <a:cubicBezTo>
                  <a:pt x="7516" y="-12417"/>
                  <a:pt x="371054" y="405625"/>
                  <a:pt x="422383" y="438433"/>
                </a:cubicBezTo>
                <a:cubicBezTo>
                  <a:pt x="473712" y="471241"/>
                  <a:pt x="290091" y="194487"/>
                  <a:pt x="308083" y="197133"/>
                </a:cubicBezTo>
                <a:cubicBezTo>
                  <a:pt x="326075" y="199779"/>
                  <a:pt x="467362" y="473887"/>
                  <a:pt x="530333" y="454308"/>
                </a:cubicBezTo>
                <a:cubicBezTo>
                  <a:pt x="593304" y="434729"/>
                  <a:pt x="593304" y="-58455"/>
                  <a:pt x="682733" y="66958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A87D0E70-B5DC-8526-6D92-6C408D3F68ED}"/>
              </a:ext>
            </a:extLst>
          </p:cNvPr>
          <p:cNvSpPr/>
          <p:nvPr/>
        </p:nvSpPr>
        <p:spPr>
          <a:xfrm>
            <a:off x="7812567" y="2859768"/>
            <a:ext cx="1643472" cy="4294002"/>
          </a:xfrm>
          <a:custGeom>
            <a:avLst/>
            <a:gdLst>
              <a:gd name="connsiteX0" fmla="*/ 451757 w 1643472"/>
              <a:gd name="connsiteY0" fmla="*/ 33903 h 4294002"/>
              <a:gd name="connsiteX1" fmla="*/ 498056 w 1643472"/>
              <a:gd name="connsiteY1" fmla="*/ 230673 h 4294002"/>
              <a:gd name="connsiteX2" fmla="*/ 266562 w 1643472"/>
              <a:gd name="connsiteY2" fmla="*/ 1318693 h 4294002"/>
              <a:gd name="connsiteX3" fmla="*/ 671676 w 1643472"/>
              <a:gd name="connsiteY3" fmla="*/ 2198369 h 4294002"/>
              <a:gd name="connsiteX4" fmla="*/ 344 w 1643472"/>
              <a:gd name="connsiteY4" fmla="*/ 2406713 h 4294002"/>
              <a:gd name="connsiteX5" fmla="*/ 775848 w 1643472"/>
              <a:gd name="connsiteY5" fmla="*/ 3263240 h 4294002"/>
              <a:gd name="connsiteX6" fmla="*/ 764274 w 1643472"/>
              <a:gd name="connsiteY6" fmla="*/ 3610480 h 4294002"/>
              <a:gd name="connsiteX7" fmla="*/ 370734 w 1643472"/>
              <a:gd name="connsiteY7" fmla="*/ 4293386 h 4294002"/>
              <a:gd name="connsiteX8" fmla="*/ 1435605 w 1643472"/>
              <a:gd name="connsiteY8" fmla="*/ 3483159 h 4294002"/>
              <a:gd name="connsiteX9" fmla="*/ 1632375 w 1643472"/>
              <a:gd name="connsiteY9" fmla="*/ 2834976 h 4294002"/>
              <a:gd name="connsiteX10" fmla="*/ 1261985 w 1643472"/>
              <a:gd name="connsiteY10" fmla="*/ 2290966 h 4294002"/>
              <a:gd name="connsiteX11" fmla="*/ 1620800 w 1643472"/>
              <a:gd name="connsiteY11" fmla="*/ 1550186 h 4294002"/>
              <a:gd name="connsiteX12" fmla="*/ 590653 w 1643472"/>
              <a:gd name="connsiteY12" fmla="*/ 716809 h 4294002"/>
              <a:gd name="connsiteX13" fmla="*/ 451757 w 1643472"/>
              <a:gd name="connsiteY13" fmla="*/ 33903 h 429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43472" h="4294002">
                <a:moveTo>
                  <a:pt x="451757" y="33903"/>
                </a:moveTo>
                <a:cubicBezTo>
                  <a:pt x="436324" y="-47120"/>
                  <a:pt x="528922" y="16541"/>
                  <a:pt x="498056" y="230673"/>
                </a:cubicBezTo>
                <a:cubicBezTo>
                  <a:pt x="467190" y="444805"/>
                  <a:pt x="237625" y="990744"/>
                  <a:pt x="266562" y="1318693"/>
                </a:cubicBezTo>
                <a:cubicBezTo>
                  <a:pt x="295499" y="1646642"/>
                  <a:pt x="716046" y="2017032"/>
                  <a:pt x="671676" y="2198369"/>
                </a:cubicBezTo>
                <a:cubicBezTo>
                  <a:pt x="627306" y="2379706"/>
                  <a:pt x="-17018" y="2229235"/>
                  <a:pt x="344" y="2406713"/>
                </a:cubicBezTo>
                <a:cubicBezTo>
                  <a:pt x="17706" y="2584191"/>
                  <a:pt x="648526" y="3062612"/>
                  <a:pt x="775848" y="3263240"/>
                </a:cubicBezTo>
                <a:cubicBezTo>
                  <a:pt x="903170" y="3463868"/>
                  <a:pt x="831793" y="3438789"/>
                  <a:pt x="764274" y="3610480"/>
                </a:cubicBezTo>
                <a:cubicBezTo>
                  <a:pt x="696755" y="3782171"/>
                  <a:pt x="258846" y="4314606"/>
                  <a:pt x="370734" y="4293386"/>
                </a:cubicBezTo>
                <a:cubicBezTo>
                  <a:pt x="482622" y="4272166"/>
                  <a:pt x="1225332" y="3726227"/>
                  <a:pt x="1435605" y="3483159"/>
                </a:cubicBezTo>
                <a:cubicBezTo>
                  <a:pt x="1645879" y="3240091"/>
                  <a:pt x="1661312" y="3033675"/>
                  <a:pt x="1632375" y="2834976"/>
                </a:cubicBezTo>
                <a:cubicBezTo>
                  <a:pt x="1603438" y="2636277"/>
                  <a:pt x="1263914" y="2505098"/>
                  <a:pt x="1261985" y="2290966"/>
                </a:cubicBezTo>
                <a:cubicBezTo>
                  <a:pt x="1260056" y="2076834"/>
                  <a:pt x="1732689" y="1812546"/>
                  <a:pt x="1620800" y="1550186"/>
                </a:cubicBezTo>
                <a:cubicBezTo>
                  <a:pt x="1508911" y="1287827"/>
                  <a:pt x="779706" y="965665"/>
                  <a:pt x="590653" y="716809"/>
                </a:cubicBezTo>
                <a:cubicBezTo>
                  <a:pt x="401600" y="467953"/>
                  <a:pt x="467190" y="114926"/>
                  <a:pt x="451757" y="33903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0118108B-EC8F-E2FC-D90E-FDBF4897E326}"/>
              </a:ext>
            </a:extLst>
          </p:cNvPr>
          <p:cNvSpPr/>
          <p:nvPr/>
        </p:nvSpPr>
        <p:spPr>
          <a:xfrm>
            <a:off x="6262394" y="2566769"/>
            <a:ext cx="914655" cy="235774"/>
          </a:xfrm>
          <a:custGeom>
            <a:avLst/>
            <a:gdLst>
              <a:gd name="connsiteX0" fmla="*/ 10 w 914655"/>
              <a:gd name="connsiteY0" fmla="*/ 215973 h 235774"/>
              <a:gd name="connsiteX1" fmla="*/ 222432 w 914655"/>
              <a:gd name="connsiteY1" fmla="*/ 77577 h 235774"/>
              <a:gd name="connsiteX2" fmla="*/ 192776 w 914655"/>
              <a:gd name="connsiteY2" fmla="*/ 62749 h 235774"/>
              <a:gd name="connsiteX3" fmla="*/ 375656 w 914655"/>
              <a:gd name="connsiteY3" fmla="*/ 52863 h 235774"/>
              <a:gd name="connsiteX4" fmla="*/ 380598 w 914655"/>
              <a:gd name="connsiteY4" fmla="*/ 13322 h 235774"/>
              <a:gd name="connsiteX5" fmla="*/ 696931 w 914655"/>
              <a:gd name="connsiteY5" fmla="*/ 13322 h 235774"/>
              <a:gd name="connsiteX6" fmla="*/ 860041 w 914655"/>
              <a:gd name="connsiteY6" fmla="*/ 171488 h 235774"/>
              <a:gd name="connsiteX7" fmla="*/ 845212 w 914655"/>
              <a:gd name="connsiteY7" fmla="*/ 151717 h 235774"/>
              <a:gd name="connsiteX8" fmla="*/ 894640 w 914655"/>
              <a:gd name="connsiteY8" fmla="*/ 206087 h 235774"/>
              <a:gd name="connsiteX9" fmla="*/ 464624 w 914655"/>
              <a:gd name="connsiteY9" fmla="*/ 196202 h 235774"/>
              <a:gd name="connsiteX10" fmla="*/ 642562 w 914655"/>
              <a:gd name="connsiteY10" fmla="*/ 176431 h 235774"/>
              <a:gd name="connsiteX11" fmla="*/ 321286 w 914655"/>
              <a:gd name="connsiteY11" fmla="*/ 161603 h 235774"/>
              <a:gd name="connsiteX12" fmla="*/ 113692 w 914655"/>
              <a:gd name="connsiteY12" fmla="*/ 235743 h 235774"/>
              <a:gd name="connsiteX13" fmla="*/ 212547 w 914655"/>
              <a:gd name="connsiteY13" fmla="*/ 171488 h 235774"/>
              <a:gd name="connsiteX14" fmla="*/ 10 w 914655"/>
              <a:gd name="connsiteY14" fmla="*/ 215973 h 235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14655" h="235774">
                <a:moveTo>
                  <a:pt x="10" y="215973"/>
                </a:moveTo>
                <a:cubicBezTo>
                  <a:pt x="1657" y="200321"/>
                  <a:pt x="222432" y="77577"/>
                  <a:pt x="222432" y="77577"/>
                </a:cubicBezTo>
                <a:cubicBezTo>
                  <a:pt x="254560" y="52040"/>
                  <a:pt x="167239" y="66868"/>
                  <a:pt x="192776" y="62749"/>
                </a:cubicBezTo>
                <a:cubicBezTo>
                  <a:pt x="218313" y="58630"/>
                  <a:pt x="344352" y="61101"/>
                  <a:pt x="375656" y="52863"/>
                </a:cubicBezTo>
                <a:cubicBezTo>
                  <a:pt x="406960" y="44625"/>
                  <a:pt x="327052" y="19912"/>
                  <a:pt x="380598" y="13322"/>
                </a:cubicBezTo>
                <a:cubicBezTo>
                  <a:pt x="434144" y="6732"/>
                  <a:pt x="617024" y="-13039"/>
                  <a:pt x="696931" y="13322"/>
                </a:cubicBezTo>
                <a:cubicBezTo>
                  <a:pt x="776838" y="39683"/>
                  <a:pt x="835328" y="148422"/>
                  <a:pt x="860041" y="171488"/>
                </a:cubicBezTo>
                <a:cubicBezTo>
                  <a:pt x="884754" y="194554"/>
                  <a:pt x="839446" y="145951"/>
                  <a:pt x="845212" y="151717"/>
                </a:cubicBezTo>
                <a:cubicBezTo>
                  <a:pt x="850978" y="157483"/>
                  <a:pt x="958071" y="198673"/>
                  <a:pt x="894640" y="206087"/>
                </a:cubicBezTo>
                <a:cubicBezTo>
                  <a:pt x="831209" y="213501"/>
                  <a:pt x="506637" y="201145"/>
                  <a:pt x="464624" y="196202"/>
                </a:cubicBezTo>
                <a:cubicBezTo>
                  <a:pt x="422611" y="191259"/>
                  <a:pt x="666452" y="182197"/>
                  <a:pt x="642562" y="176431"/>
                </a:cubicBezTo>
                <a:cubicBezTo>
                  <a:pt x="618672" y="170664"/>
                  <a:pt x="409431" y="151718"/>
                  <a:pt x="321286" y="161603"/>
                </a:cubicBezTo>
                <a:cubicBezTo>
                  <a:pt x="233141" y="171488"/>
                  <a:pt x="131815" y="234096"/>
                  <a:pt x="113692" y="235743"/>
                </a:cubicBezTo>
                <a:cubicBezTo>
                  <a:pt x="95569" y="237390"/>
                  <a:pt x="226551" y="174783"/>
                  <a:pt x="212547" y="171488"/>
                </a:cubicBezTo>
                <a:cubicBezTo>
                  <a:pt x="198543" y="168193"/>
                  <a:pt x="-1637" y="231625"/>
                  <a:pt x="10" y="21597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73F57049-5271-4D39-289A-2DF5F85A9BCB}"/>
              </a:ext>
            </a:extLst>
          </p:cNvPr>
          <p:cNvSpPr/>
          <p:nvPr/>
        </p:nvSpPr>
        <p:spPr>
          <a:xfrm>
            <a:off x="7355973" y="2465717"/>
            <a:ext cx="356022" cy="238363"/>
          </a:xfrm>
          <a:custGeom>
            <a:avLst/>
            <a:gdLst>
              <a:gd name="connsiteX0" fmla="*/ 305216 w 356022"/>
              <a:gd name="connsiteY0" fmla="*/ 692 h 238363"/>
              <a:gd name="connsiteX1" fmla="*/ 8654 w 356022"/>
              <a:gd name="connsiteY1" fmla="*/ 218171 h 238363"/>
              <a:gd name="connsiteX2" fmla="*/ 72909 w 356022"/>
              <a:gd name="connsiteY2" fmla="*/ 153915 h 238363"/>
              <a:gd name="connsiteX3" fmla="*/ 3711 w 356022"/>
              <a:gd name="connsiteY3" fmla="*/ 237941 h 238363"/>
              <a:gd name="connsiteX4" fmla="*/ 176706 w 356022"/>
              <a:gd name="connsiteY4" fmla="*/ 188514 h 238363"/>
              <a:gd name="connsiteX5" fmla="*/ 92680 w 356022"/>
              <a:gd name="connsiteY5" fmla="*/ 237941 h 238363"/>
              <a:gd name="connsiteX6" fmla="*/ 305216 w 356022"/>
              <a:gd name="connsiteY6" fmla="*/ 173686 h 238363"/>
              <a:gd name="connsiteX7" fmla="*/ 354643 w 356022"/>
              <a:gd name="connsiteY7" fmla="*/ 148973 h 238363"/>
              <a:gd name="connsiteX8" fmla="*/ 305216 w 356022"/>
              <a:gd name="connsiteY8" fmla="*/ 692 h 238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6022" h="238363">
                <a:moveTo>
                  <a:pt x="305216" y="692"/>
                </a:moveTo>
                <a:cubicBezTo>
                  <a:pt x="247551" y="12225"/>
                  <a:pt x="47372" y="192634"/>
                  <a:pt x="8654" y="218171"/>
                </a:cubicBezTo>
                <a:cubicBezTo>
                  <a:pt x="-30064" y="243708"/>
                  <a:pt x="73733" y="150620"/>
                  <a:pt x="72909" y="153915"/>
                </a:cubicBezTo>
                <a:cubicBezTo>
                  <a:pt x="72085" y="157210"/>
                  <a:pt x="-13588" y="232175"/>
                  <a:pt x="3711" y="237941"/>
                </a:cubicBezTo>
                <a:cubicBezTo>
                  <a:pt x="21010" y="243707"/>
                  <a:pt x="161878" y="188514"/>
                  <a:pt x="176706" y="188514"/>
                </a:cubicBezTo>
                <a:cubicBezTo>
                  <a:pt x="191534" y="188514"/>
                  <a:pt x="71262" y="240412"/>
                  <a:pt x="92680" y="237941"/>
                </a:cubicBezTo>
                <a:cubicBezTo>
                  <a:pt x="114098" y="235470"/>
                  <a:pt x="261556" y="188514"/>
                  <a:pt x="305216" y="173686"/>
                </a:cubicBezTo>
                <a:cubicBezTo>
                  <a:pt x="348876" y="158858"/>
                  <a:pt x="360410" y="172863"/>
                  <a:pt x="354643" y="148973"/>
                </a:cubicBezTo>
                <a:cubicBezTo>
                  <a:pt x="348877" y="125083"/>
                  <a:pt x="362881" y="-10841"/>
                  <a:pt x="305216" y="69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08302307-EC6A-6E43-B0D6-A2476FE906E4}"/>
              </a:ext>
            </a:extLst>
          </p:cNvPr>
          <p:cNvSpPr/>
          <p:nvPr/>
        </p:nvSpPr>
        <p:spPr>
          <a:xfrm>
            <a:off x="6744368" y="3761524"/>
            <a:ext cx="724505" cy="191413"/>
          </a:xfrm>
          <a:custGeom>
            <a:avLst/>
            <a:gdLst>
              <a:gd name="connsiteX0" fmla="*/ 21557 w 724505"/>
              <a:gd name="connsiteY0" fmla="*/ 86576 h 191413"/>
              <a:gd name="connsiteX1" fmla="*/ 332707 w 724505"/>
              <a:gd name="connsiteY1" fmla="*/ 54826 h 191413"/>
              <a:gd name="connsiteX2" fmla="*/ 269207 w 724505"/>
              <a:gd name="connsiteY2" fmla="*/ 38951 h 191413"/>
              <a:gd name="connsiteX3" fmla="*/ 523207 w 724505"/>
              <a:gd name="connsiteY3" fmla="*/ 851 h 191413"/>
              <a:gd name="connsiteX4" fmla="*/ 459707 w 724505"/>
              <a:gd name="connsiteY4" fmla="*/ 13551 h 191413"/>
              <a:gd name="connsiteX5" fmla="*/ 659732 w 724505"/>
              <a:gd name="connsiteY5" fmla="*/ 26251 h 191413"/>
              <a:gd name="connsiteX6" fmla="*/ 707357 w 724505"/>
              <a:gd name="connsiteY6" fmla="*/ 64351 h 191413"/>
              <a:gd name="connsiteX7" fmla="*/ 694657 w 724505"/>
              <a:gd name="connsiteY7" fmla="*/ 108801 h 191413"/>
              <a:gd name="connsiteX8" fmla="*/ 713707 w 724505"/>
              <a:gd name="connsiteY8" fmla="*/ 127851 h 191413"/>
              <a:gd name="connsiteX9" fmla="*/ 500982 w 724505"/>
              <a:gd name="connsiteY9" fmla="*/ 150076 h 191413"/>
              <a:gd name="connsiteX10" fmla="*/ 662907 w 724505"/>
              <a:gd name="connsiteY10" fmla="*/ 191351 h 191413"/>
              <a:gd name="connsiteX11" fmla="*/ 310482 w 724505"/>
              <a:gd name="connsiteY11" fmla="*/ 159601 h 191413"/>
              <a:gd name="connsiteX12" fmla="*/ 56482 w 724505"/>
              <a:gd name="connsiteY12" fmla="*/ 165951 h 191413"/>
              <a:gd name="connsiteX13" fmla="*/ 5682 w 724505"/>
              <a:gd name="connsiteY13" fmla="*/ 178651 h 191413"/>
              <a:gd name="connsiteX14" fmla="*/ 148557 w 724505"/>
              <a:gd name="connsiteY14" fmla="*/ 162776 h 191413"/>
              <a:gd name="connsiteX15" fmla="*/ 21557 w 724505"/>
              <a:gd name="connsiteY15" fmla="*/ 86576 h 191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24505" h="191413">
                <a:moveTo>
                  <a:pt x="21557" y="86576"/>
                </a:moveTo>
                <a:cubicBezTo>
                  <a:pt x="52249" y="68584"/>
                  <a:pt x="291432" y="62763"/>
                  <a:pt x="332707" y="54826"/>
                </a:cubicBezTo>
                <a:cubicBezTo>
                  <a:pt x="373982" y="46889"/>
                  <a:pt x="237457" y="47947"/>
                  <a:pt x="269207" y="38951"/>
                </a:cubicBezTo>
                <a:cubicBezTo>
                  <a:pt x="300957" y="29955"/>
                  <a:pt x="491457" y="5084"/>
                  <a:pt x="523207" y="851"/>
                </a:cubicBezTo>
                <a:cubicBezTo>
                  <a:pt x="554957" y="-3382"/>
                  <a:pt x="436953" y="9318"/>
                  <a:pt x="459707" y="13551"/>
                </a:cubicBezTo>
                <a:cubicBezTo>
                  <a:pt x="482461" y="17784"/>
                  <a:pt x="618457" y="17784"/>
                  <a:pt x="659732" y="26251"/>
                </a:cubicBezTo>
                <a:cubicBezTo>
                  <a:pt x="701007" y="34718"/>
                  <a:pt x="701536" y="50593"/>
                  <a:pt x="707357" y="64351"/>
                </a:cubicBezTo>
                <a:cubicBezTo>
                  <a:pt x="713178" y="78109"/>
                  <a:pt x="693599" y="98218"/>
                  <a:pt x="694657" y="108801"/>
                </a:cubicBezTo>
                <a:cubicBezTo>
                  <a:pt x="695715" y="119384"/>
                  <a:pt x="745986" y="120972"/>
                  <a:pt x="713707" y="127851"/>
                </a:cubicBezTo>
                <a:cubicBezTo>
                  <a:pt x="681428" y="134730"/>
                  <a:pt x="509449" y="139493"/>
                  <a:pt x="500982" y="150076"/>
                </a:cubicBezTo>
                <a:cubicBezTo>
                  <a:pt x="492515" y="160659"/>
                  <a:pt x="694657" y="189763"/>
                  <a:pt x="662907" y="191351"/>
                </a:cubicBezTo>
                <a:cubicBezTo>
                  <a:pt x="631157" y="192939"/>
                  <a:pt x="411553" y="163834"/>
                  <a:pt x="310482" y="159601"/>
                </a:cubicBezTo>
                <a:cubicBezTo>
                  <a:pt x="209411" y="155368"/>
                  <a:pt x="107282" y="162776"/>
                  <a:pt x="56482" y="165951"/>
                </a:cubicBezTo>
                <a:cubicBezTo>
                  <a:pt x="5682" y="169126"/>
                  <a:pt x="-9664" y="179180"/>
                  <a:pt x="5682" y="178651"/>
                </a:cubicBezTo>
                <a:cubicBezTo>
                  <a:pt x="21028" y="178122"/>
                  <a:pt x="149086" y="171772"/>
                  <a:pt x="148557" y="162776"/>
                </a:cubicBezTo>
                <a:cubicBezTo>
                  <a:pt x="148028" y="153780"/>
                  <a:pt x="-9135" y="104568"/>
                  <a:pt x="21557" y="86576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79CF5AC5-DF6E-D1D0-156C-962E4BACDD9E}"/>
              </a:ext>
            </a:extLst>
          </p:cNvPr>
          <p:cNvSpPr/>
          <p:nvPr/>
        </p:nvSpPr>
        <p:spPr>
          <a:xfrm>
            <a:off x="7130449" y="3729306"/>
            <a:ext cx="845535" cy="202874"/>
          </a:xfrm>
          <a:custGeom>
            <a:avLst/>
            <a:gdLst>
              <a:gd name="connsiteX0" fmla="*/ 13301 w 845535"/>
              <a:gd name="connsiteY0" fmla="*/ 93394 h 202874"/>
              <a:gd name="connsiteX1" fmla="*/ 362551 w 845535"/>
              <a:gd name="connsiteY1" fmla="*/ 1319 h 202874"/>
              <a:gd name="connsiteX2" fmla="*/ 391126 w 845535"/>
              <a:gd name="connsiteY2" fmla="*/ 39419 h 202874"/>
              <a:gd name="connsiteX3" fmla="*/ 562576 w 845535"/>
              <a:gd name="connsiteY3" fmla="*/ 45769 h 202874"/>
              <a:gd name="connsiteX4" fmla="*/ 540351 w 845535"/>
              <a:gd name="connsiteY4" fmla="*/ 36244 h 202874"/>
              <a:gd name="connsiteX5" fmla="*/ 845151 w 845535"/>
              <a:gd name="connsiteY5" fmla="*/ 64819 h 202874"/>
              <a:gd name="connsiteX6" fmla="*/ 594326 w 845535"/>
              <a:gd name="connsiteY6" fmla="*/ 96569 h 202874"/>
              <a:gd name="connsiteX7" fmla="*/ 191101 w 845535"/>
              <a:gd name="connsiteY7" fmla="*/ 182294 h 202874"/>
              <a:gd name="connsiteX8" fmla="*/ 235551 w 845535"/>
              <a:gd name="connsiteY8" fmla="*/ 201344 h 202874"/>
              <a:gd name="connsiteX9" fmla="*/ 26001 w 845535"/>
              <a:gd name="connsiteY9" fmla="*/ 153719 h 202874"/>
              <a:gd name="connsiteX10" fmla="*/ 67276 w 845535"/>
              <a:gd name="connsiteY10" fmla="*/ 147369 h 202874"/>
              <a:gd name="connsiteX11" fmla="*/ 13301 w 845535"/>
              <a:gd name="connsiteY11" fmla="*/ 93394 h 202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5535" h="202874">
                <a:moveTo>
                  <a:pt x="13301" y="93394"/>
                </a:moveTo>
                <a:cubicBezTo>
                  <a:pt x="62513" y="69052"/>
                  <a:pt x="299580" y="10315"/>
                  <a:pt x="362551" y="1319"/>
                </a:cubicBezTo>
                <a:cubicBezTo>
                  <a:pt x="425522" y="-7677"/>
                  <a:pt x="357789" y="32011"/>
                  <a:pt x="391126" y="39419"/>
                </a:cubicBezTo>
                <a:cubicBezTo>
                  <a:pt x="424463" y="46827"/>
                  <a:pt x="537705" y="46298"/>
                  <a:pt x="562576" y="45769"/>
                </a:cubicBezTo>
                <a:cubicBezTo>
                  <a:pt x="587447" y="45240"/>
                  <a:pt x="493255" y="33069"/>
                  <a:pt x="540351" y="36244"/>
                </a:cubicBezTo>
                <a:cubicBezTo>
                  <a:pt x="587447" y="39419"/>
                  <a:pt x="836155" y="54765"/>
                  <a:pt x="845151" y="64819"/>
                </a:cubicBezTo>
                <a:cubicBezTo>
                  <a:pt x="854147" y="74873"/>
                  <a:pt x="703334" y="76990"/>
                  <a:pt x="594326" y="96569"/>
                </a:cubicBezTo>
                <a:cubicBezTo>
                  <a:pt x="485318" y="116148"/>
                  <a:pt x="250897" y="164832"/>
                  <a:pt x="191101" y="182294"/>
                </a:cubicBezTo>
                <a:cubicBezTo>
                  <a:pt x="131305" y="199756"/>
                  <a:pt x="263068" y="206106"/>
                  <a:pt x="235551" y="201344"/>
                </a:cubicBezTo>
                <a:cubicBezTo>
                  <a:pt x="208034" y="196582"/>
                  <a:pt x="54047" y="162715"/>
                  <a:pt x="26001" y="153719"/>
                </a:cubicBezTo>
                <a:cubicBezTo>
                  <a:pt x="-2045" y="144723"/>
                  <a:pt x="67276" y="152661"/>
                  <a:pt x="67276" y="147369"/>
                </a:cubicBezTo>
                <a:cubicBezTo>
                  <a:pt x="67276" y="142077"/>
                  <a:pt x="-35911" y="117736"/>
                  <a:pt x="13301" y="93394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FF11B56C-D3C7-A666-280F-EE0876329C8F}"/>
              </a:ext>
            </a:extLst>
          </p:cNvPr>
          <p:cNvSpPr/>
          <p:nvPr/>
        </p:nvSpPr>
        <p:spPr>
          <a:xfrm>
            <a:off x="6763357" y="3863966"/>
            <a:ext cx="879105" cy="362267"/>
          </a:xfrm>
          <a:custGeom>
            <a:avLst/>
            <a:gdLst>
              <a:gd name="connsiteX0" fmla="*/ 2568 w 879105"/>
              <a:gd name="connsiteY0" fmla="*/ 9 h 362267"/>
              <a:gd name="connsiteX1" fmla="*/ 462943 w 879105"/>
              <a:gd name="connsiteY1" fmla="*/ 212734 h 362267"/>
              <a:gd name="connsiteX2" fmla="*/ 475643 w 879105"/>
              <a:gd name="connsiteY2" fmla="*/ 146059 h 362267"/>
              <a:gd name="connsiteX3" fmla="*/ 586768 w 879105"/>
              <a:gd name="connsiteY3" fmla="*/ 149234 h 362267"/>
              <a:gd name="connsiteX4" fmla="*/ 605818 w 879105"/>
              <a:gd name="connsiteY4" fmla="*/ 155584 h 362267"/>
              <a:gd name="connsiteX5" fmla="*/ 713768 w 879105"/>
              <a:gd name="connsiteY5" fmla="*/ 155584 h 362267"/>
              <a:gd name="connsiteX6" fmla="*/ 780443 w 879105"/>
              <a:gd name="connsiteY6" fmla="*/ 184159 h 362267"/>
              <a:gd name="connsiteX7" fmla="*/ 878868 w 879105"/>
              <a:gd name="connsiteY7" fmla="*/ 200034 h 362267"/>
              <a:gd name="connsiteX8" fmla="*/ 809018 w 879105"/>
              <a:gd name="connsiteY8" fmla="*/ 231784 h 362267"/>
              <a:gd name="connsiteX9" fmla="*/ 840768 w 879105"/>
              <a:gd name="connsiteY9" fmla="*/ 282584 h 362267"/>
              <a:gd name="connsiteX10" fmla="*/ 672493 w 879105"/>
              <a:gd name="connsiteY10" fmla="*/ 361959 h 362267"/>
              <a:gd name="connsiteX11" fmla="*/ 386743 w 879105"/>
              <a:gd name="connsiteY11" fmla="*/ 311159 h 362267"/>
              <a:gd name="connsiteX12" fmla="*/ 481993 w 879105"/>
              <a:gd name="connsiteY12" fmla="*/ 339734 h 362267"/>
              <a:gd name="connsiteX13" fmla="*/ 199418 w 879105"/>
              <a:gd name="connsiteY13" fmla="*/ 193684 h 362267"/>
              <a:gd name="connsiteX14" fmla="*/ 272443 w 879105"/>
              <a:gd name="connsiteY14" fmla="*/ 222259 h 362267"/>
              <a:gd name="connsiteX15" fmla="*/ 2568 w 879105"/>
              <a:gd name="connsiteY15" fmla="*/ 9 h 362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79105" h="362267">
                <a:moveTo>
                  <a:pt x="2568" y="9"/>
                </a:moveTo>
                <a:cubicBezTo>
                  <a:pt x="34318" y="-1579"/>
                  <a:pt x="384097" y="188392"/>
                  <a:pt x="462943" y="212734"/>
                </a:cubicBezTo>
                <a:cubicBezTo>
                  <a:pt x="541789" y="237076"/>
                  <a:pt x="455006" y="156642"/>
                  <a:pt x="475643" y="146059"/>
                </a:cubicBezTo>
                <a:cubicBezTo>
                  <a:pt x="496281" y="135476"/>
                  <a:pt x="565072" y="147647"/>
                  <a:pt x="586768" y="149234"/>
                </a:cubicBezTo>
                <a:cubicBezTo>
                  <a:pt x="608464" y="150821"/>
                  <a:pt x="584651" y="154526"/>
                  <a:pt x="605818" y="155584"/>
                </a:cubicBezTo>
                <a:cubicBezTo>
                  <a:pt x="626985" y="156642"/>
                  <a:pt x="684664" y="150822"/>
                  <a:pt x="713768" y="155584"/>
                </a:cubicBezTo>
                <a:cubicBezTo>
                  <a:pt x="742872" y="160346"/>
                  <a:pt x="752926" y="176751"/>
                  <a:pt x="780443" y="184159"/>
                </a:cubicBezTo>
                <a:cubicBezTo>
                  <a:pt x="807960" y="191567"/>
                  <a:pt x="874106" y="192097"/>
                  <a:pt x="878868" y="200034"/>
                </a:cubicBezTo>
                <a:cubicBezTo>
                  <a:pt x="883631" y="207972"/>
                  <a:pt x="815368" y="218026"/>
                  <a:pt x="809018" y="231784"/>
                </a:cubicBezTo>
                <a:cubicBezTo>
                  <a:pt x="802668" y="245542"/>
                  <a:pt x="863522" y="260888"/>
                  <a:pt x="840768" y="282584"/>
                </a:cubicBezTo>
                <a:cubicBezTo>
                  <a:pt x="818014" y="304280"/>
                  <a:pt x="748164" y="357197"/>
                  <a:pt x="672493" y="361959"/>
                </a:cubicBezTo>
                <a:cubicBezTo>
                  <a:pt x="596822" y="366721"/>
                  <a:pt x="418493" y="314863"/>
                  <a:pt x="386743" y="311159"/>
                </a:cubicBezTo>
                <a:cubicBezTo>
                  <a:pt x="354993" y="307455"/>
                  <a:pt x="513214" y="359313"/>
                  <a:pt x="481993" y="339734"/>
                </a:cubicBezTo>
                <a:cubicBezTo>
                  <a:pt x="450772" y="320155"/>
                  <a:pt x="234343" y="213263"/>
                  <a:pt x="199418" y="193684"/>
                </a:cubicBezTo>
                <a:cubicBezTo>
                  <a:pt x="164493" y="174105"/>
                  <a:pt x="301547" y="248188"/>
                  <a:pt x="272443" y="222259"/>
                </a:cubicBezTo>
                <a:cubicBezTo>
                  <a:pt x="243339" y="196330"/>
                  <a:pt x="-29182" y="1597"/>
                  <a:pt x="2568" y="9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62B44A17-49E0-4337-9A20-DC39861A5D89}"/>
              </a:ext>
            </a:extLst>
          </p:cNvPr>
          <p:cNvSpPr/>
          <p:nvPr/>
        </p:nvSpPr>
        <p:spPr>
          <a:xfrm>
            <a:off x="7134850" y="3824405"/>
            <a:ext cx="784076" cy="400121"/>
          </a:xfrm>
          <a:custGeom>
            <a:avLst/>
            <a:gdLst>
              <a:gd name="connsiteX0" fmla="*/ 783600 w 784076"/>
              <a:gd name="connsiteY0" fmla="*/ 7820 h 400121"/>
              <a:gd name="connsiteX1" fmla="*/ 494675 w 784076"/>
              <a:gd name="connsiteY1" fmla="*/ 293570 h 400121"/>
              <a:gd name="connsiteX2" fmla="*/ 278775 w 784076"/>
              <a:gd name="connsiteY2" fmla="*/ 398345 h 400121"/>
              <a:gd name="connsiteX3" fmla="*/ 304175 w 784076"/>
              <a:gd name="connsiteY3" fmla="*/ 360245 h 400121"/>
              <a:gd name="connsiteX4" fmla="*/ 180350 w 784076"/>
              <a:gd name="connsiteY4" fmla="*/ 369770 h 400121"/>
              <a:gd name="connsiteX5" fmla="*/ 221625 w 784076"/>
              <a:gd name="connsiteY5" fmla="*/ 344370 h 400121"/>
              <a:gd name="connsiteX6" fmla="*/ 12075 w 784076"/>
              <a:gd name="connsiteY6" fmla="*/ 252295 h 400121"/>
              <a:gd name="connsiteX7" fmla="*/ 104150 w 784076"/>
              <a:gd name="connsiteY7" fmla="*/ 226895 h 400121"/>
              <a:gd name="connsiteX8" fmla="*/ 5725 w 784076"/>
              <a:gd name="connsiteY8" fmla="*/ 214195 h 400121"/>
              <a:gd name="connsiteX9" fmla="*/ 310525 w 784076"/>
              <a:gd name="connsiteY9" fmla="*/ 195145 h 400121"/>
              <a:gd name="connsiteX10" fmla="*/ 224800 w 784076"/>
              <a:gd name="connsiteY10" fmla="*/ 201495 h 400121"/>
              <a:gd name="connsiteX11" fmla="*/ 593100 w 784076"/>
              <a:gd name="connsiteY11" fmla="*/ 30045 h 400121"/>
              <a:gd name="connsiteX12" fmla="*/ 564525 w 784076"/>
              <a:gd name="connsiteY12" fmla="*/ 74495 h 400121"/>
              <a:gd name="connsiteX13" fmla="*/ 783600 w 784076"/>
              <a:gd name="connsiteY13" fmla="*/ 7820 h 400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4076" h="400121">
                <a:moveTo>
                  <a:pt x="783600" y="7820"/>
                </a:moveTo>
                <a:cubicBezTo>
                  <a:pt x="771958" y="44332"/>
                  <a:pt x="578812" y="228483"/>
                  <a:pt x="494675" y="293570"/>
                </a:cubicBezTo>
                <a:cubicBezTo>
                  <a:pt x="410537" y="358658"/>
                  <a:pt x="310525" y="387233"/>
                  <a:pt x="278775" y="398345"/>
                </a:cubicBezTo>
                <a:cubicBezTo>
                  <a:pt x="247025" y="409457"/>
                  <a:pt x="320579" y="365008"/>
                  <a:pt x="304175" y="360245"/>
                </a:cubicBezTo>
                <a:cubicBezTo>
                  <a:pt x="287771" y="355482"/>
                  <a:pt x="194108" y="372416"/>
                  <a:pt x="180350" y="369770"/>
                </a:cubicBezTo>
                <a:cubicBezTo>
                  <a:pt x="166592" y="367124"/>
                  <a:pt x="249671" y="363949"/>
                  <a:pt x="221625" y="344370"/>
                </a:cubicBezTo>
                <a:cubicBezTo>
                  <a:pt x="193579" y="324791"/>
                  <a:pt x="31654" y="271874"/>
                  <a:pt x="12075" y="252295"/>
                </a:cubicBezTo>
                <a:cubicBezTo>
                  <a:pt x="-7504" y="232716"/>
                  <a:pt x="105208" y="233245"/>
                  <a:pt x="104150" y="226895"/>
                </a:cubicBezTo>
                <a:cubicBezTo>
                  <a:pt x="103092" y="220545"/>
                  <a:pt x="-28671" y="219487"/>
                  <a:pt x="5725" y="214195"/>
                </a:cubicBezTo>
                <a:cubicBezTo>
                  <a:pt x="40121" y="208903"/>
                  <a:pt x="274013" y="197262"/>
                  <a:pt x="310525" y="195145"/>
                </a:cubicBezTo>
                <a:cubicBezTo>
                  <a:pt x="347037" y="193028"/>
                  <a:pt x="177704" y="229012"/>
                  <a:pt x="224800" y="201495"/>
                </a:cubicBezTo>
                <a:cubicBezTo>
                  <a:pt x="271896" y="173978"/>
                  <a:pt x="536479" y="51212"/>
                  <a:pt x="593100" y="30045"/>
                </a:cubicBezTo>
                <a:cubicBezTo>
                  <a:pt x="649721" y="8878"/>
                  <a:pt x="539125" y="74495"/>
                  <a:pt x="564525" y="74495"/>
                </a:cubicBezTo>
                <a:cubicBezTo>
                  <a:pt x="589925" y="74495"/>
                  <a:pt x="795242" y="-28692"/>
                  <a:pt x="783600" y="7820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3068BCD6-07C2-A49B-6EBF-920BCDE9625D}"/>
              </a:ext>
            </a:extLst>
          </p:cNvPr>
          <p:cNvSpPr/>
          <p:nvPr/>
        </p:nvSpPr>
        <p:spPr>
          <a:xfrm>
            <a:off x="5049322" y="7551935"/>
            <a:ext cx="1362984" cy="217621"/>
          </a:xfrm>
          <a:custGeom>
            <a:avLst/>
            <a:gdLst>
              <a:gd name="connsiteX0" fmla="*/ 62428 w 1362984"/>
              <a:gd name="connsiteY0" fmla="*/ 74415 h 217621"/>
              <a:gd name="connsiteX1" fmla="*/ 205303 w 1362984"/>
              <a:gd name="connsiteY1" fmla="*/ 26790 h 217621"/>
              <a:gd name="connsiteX2" fmla="*/ 357703 w 1362984"/>
              <a:gd name="connsiteY2" fmla="*/ 26790 h 217621"/>
              <a:gd name="connsiteX3" fmla="*/ 306903 w 1362984"/>
              <a:gd name="connsiteY3" fmla="*/ 33140 h 217621"/>
              <a:gd name="connsiteX4" fmla="*/ 608528 w 1362984"/>
              <a:gd name="connsiteY4" fmla="*/ 33140 h 217621"/>
              <a:gd name="connsiteX5" fmla="*/ 538678 w 1362984"/>
              <a:gd name="connsiteY5" fmla="*/ 36315 h 217621"/>
              <a:gd name="connsiteX6" fmla="*/ 960953 w 1362984"/>
              <a:gd name="connsiteY6" fmla="*/ 29965 h 217621"/>
              <a:gd name="connsiteX7" fmla="*/ 922853 w 1362984"/>
              <a:gd name="connsiteY7" fmla="*/ 36315 h 217621"/>
              <a:gd name="connsiteX8" fmla="*/ 1313378 w 1362984"/>
              <a:gd name="connsiteY8" fmla="*/ 26790 h 217621"/>
              <a:gd name="connsiteX9" fmla="*/ 1322903 w 1362984"/>
              <a:gd name="connsiteY9" fmla="*/ 49015 h 217621"/>
              <a:gd name="connsiteX10" fmla="*/ 1329253 w 1362984"/>
              <a:gd name="connsiteY10" fmla="*/ 52190 h 217621"/>
              <a:gd name="connsiteX11" fmla="*/ 1329253 w 1362984"/>
              <a:gd name="connsiteY11" fmla="*/ 217290 h 217621"/>
              <a:gd name="connsiteX12" fmla="*/ 1341953 w 1362984"/>
              <a:gd name="connsiteY12" fmla="*/ 93465 h 217621"/>
              <a:gd name="connsiteX13" fmla="*/ 1319728 w 1362984"/>
              <a:gd name="connsiteY13" fmla="*/ 45840 h 217621"/>
              <a:gd name="connsiteX14" fmla="*/ 843478 w 1362984"/>
              <a:gd name="connsiteY14" fmla="*/ 39490 h 217621"/>
              <a:gd name="connsiteX15" fmla="*/ 1094303 w 1362984"/>
              <a:gd name="connsiteY15" fmla="*/ 36315 h 217621"/>
              <a:gd name="connsiteX16" fmla="*/ 56078 w 1362984"/>
              <a:gd name="connsiteY16" fmla="*/ 4565 h 217621"/>
              <a:gd name="connsiteX17" fmla="*/ 135453 w 1362984"/>
              <a:gd name="connsiteY17" fmla="*/ 7740 h 217621"/>
              <a:gd name="connsiteX18" fmla="*/ 62428 w 1362984"/>
              <a:gd name="connsiteY18" fmla="*/ 74415 h 21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62984" h="217621">
                <a:moveTo>
                  <a:pt x="62428" y="74415"/>
                </a:moveTo>
                <a:cubicBezTo>
                  <a:pt x="74070" y="77590"/>
                  <a:pt x="156091" y="34727"/>
                  <a:pt x="205303" y="26790"/>
                </a:cubicBezTo>
                <a:cubicBezTo>
                  <a:pt x="254515" y="18853"/>
                  <a:pt x="340770" y="25732"/>
                  <a:pt x="357703" y="26790"/>
                </a:cubicBezTo>
                <a:cubicBezTo>
                  <a:pt x="374636" y="27848"/>
                  <a:pt x="265099" y="32082"/>
                  <a:pt x="306903" y="33140"/>
                </a:cubicBezTo>
                <a:cubicBezTo>
                  <a:pt x="348707" y="34198"/>
                  <a:pt x="569899" y="32611"/>
                  <a:pt x="608528" y="33140"/>
                </a:cubicBezTo>
                <a:cubicBezTo>
                  <a:pt x="647157" y="33669"/>
                  <a:pt x="538678" y="36315"/>
                  <a:pt x="538678" y="36315"/>
                </a:cubicBezTo>
                <a:lnTo>
                  <a:pt x="960953" y="29965"/>
                </a:lnTo>
                <a:cubicBezTo>
                  <a:pt x="1024982" y="29965"/>
                  <a:pt x="864116" y="36844"/>
                  <a:pt x="922853" y="36315"/>
                </a:cubicBezTo>
                <a:cubicBezTo>
                  <a:pt x="981590" y="35786"/>
                  <a:pt x="1246703" y="24673"/>
                  <a:pt x="1313378" y="26790"/>
                </a:cubicBezTo>
                <a:cubicBezTo>
                  <a:pt x="1380053" y="28907"/>
                  <a:pt x="1322903" y="49015"/>
                  <a:pt x="1322903" y="49015"/>
                </a:cubicBezTo>
                <a:cubicBezTo>
                  <a:pt x="1325549" y="53248"/>
                  <a:pt x="1328195" y="24144"/>
                  <a:pt x="1329253" y="52190"/>
                </a:cubicBezTo>
                <a:cubicBezTo>
                  <a:pt x="1330311" y="80236"/>
                  <a:pt x="1327136" y="210411"/>
                  <a:pt x="1329253" y="217290"/>
                </a:cubicBezTo>
                <a:cubicBezTo>
                  <a:pt x="1331370" y="224169"/>
                  <a:pt x="1343541" y="122040"/>
                  <a:pt x="1341953" y="93465"/>
                </a:cubicBezTo>
                <a:cubicBezTo>
                  <a:pt x="1340366" y="64890"/>
                  <a:pt x="1402807" y="54836"/>
                  <a:pt x="1319728" y="45840"/>
                </a:cubicBezTo>
                <a:cubicBezTo>
                  <a:pt x="1236649" y="36844"/>
                  <a:pt x="881049" y="41077"/>
                  <a:pt x="843478" y="39490"/>
                </a:cubicBezTo>
                <a:cubicBezTo>
                  <a:pt x="805907" y="37903"/>
                  <a:pt x="1225536" y="42136"/>
                  <a:pt x="1094303" y="36315"/>
                </a:cubicBezTo>
                <a:cubicBezTo>
                  <a:pt x="963070" y="30494"/>
                  <a:pt x="215886" y="9327"/>
                  <a:pt x="56078" y="4565"/>
                </a:cubicBezTo>
                <a:cubicBezTo>
                  <a:pt x="-103730" y="-198"/>
                  <a:pt x="128045" y="-3902"/>
                  <a:pt x="135453" y="7740"/>
                </a:cubicBezTo>
                <a:cubicBezTo>
                  <a:pt x="142861" y="19382"/>
                  <a:pt x="50786" y="71240"/>
                  <a:pt x="62428" y="744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D83DE892-9E02-EC1A-6421-94DB86913D0A}"/>
              </a:ext>
            </a:extLst>
          </p:cNvPr>
          <p:cNvSpPr/>
          <p:nvPr/>
        </p:nvSpPr>
        <p:spPr>
          <a:xfrm>
            <a:off x="6358467" y="7838412"/>
            <a:ext cx="55378" cy="926391"/>
          </a:xfrm>
          <a:custGeom>
            <a:avLst/>
            <a:gdLst>
              <a:gd name="connsiteX0" fmla="*/ 20108 w 55378"/>
              <a:gd name="connsiteY0" fmla="*/ 663 h 926391"/>
              <a:gd name="connsiteX1" fmla="*/ 10583 w 55378"/>
              <a:gd name="connsiteY1" fmla="*/ 295938 h 926391"/>
              <a:gd name="connsiteX2" fmla="*/ 16933 w 55378"/>
              <a:gd name="connsiteY2" fmla="*/ 311813 h 926391"/>
              <a:gd name="connsiteX3" fmla="*/ 20108 w 55378"/>
              <a:gd name="connsiteY3" fmla="*/ 546763 h 926391"/>
              <a:gd name="connsiteX4" fmla="*/ 20108 w 55378"/>
              <a:gd name="connsiteY4" fmla="*/ 486438 h 926391"/>
              <a:gd name="connsiteX5" fmla="*/ 32808 w 55378"/>
              <a:gd name="connsiteY5" fmla="*/ 924588 h 926391"/>
              <a:gd name="connsiteX6" fmla="*/ 55033 w 55378"/>
              <a:gd name="connsiteY6" fmla="*/ 632488 h 926391"/>
              <a:gd name="connsiteX7" fmla="*/ 13758 w 55378"/>
              <a:gd name="connsiteY7" fmla="*/ 397538 h 926391"/>
              <a:gd name="connsiteX8" fmla="*/ 16933 w 55378"/>
              <a:gd name="connsiteY8" fmla="*/ 419763 h 926391"/>
              <a:gd name="connsiteX9" fmla="*/ 1058 w 55378"/>
              <a:gd name="connsiteY9" fmla="*/ 210213 h 926391"/>
              <a:gd name="connsiteX10" fmla="*/ 4233 w 55378"/>
              <a:gd name="connsiteY10" fmla="*/ 216563 h 926391"/>
              <a:gd name="connsiteX11" fmla="*/ 20108 w 55378"/>
              <a:gd name="connsiteY11" fmla="*/ 663 h 92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378" h="926391">
                <a:moveTo>
                  <a:pt x="20108" y="663"/>
                </a:moveTo>
                <a:cubicBezTo>
                  <a:pt x="21166" y="13892"/>
                  <a:pt x="11112" y="244080"/>
                  <a:pt x="10583" y="295938"/>
                </a:cubicBezTo>
                <a:cubicBezTo>
                  <a:pt x="10054" y="347796"/>
                  <a:pt x="15346" y="270009"/>
                  <a:pt x="16933" y="311813"/>
                </a:cubicBezTo>
                <a:cubicBezTo>
                  <a:pt x="18520" y="353617"/>
                  <a:pt x="19579" y="517659"/>
                  <a:pt x="20108" y="546763"/>
                </a:cubicBezTo>
                <a:cubicBezTo>
                  <a:pt x="20637" y="575867"/>
                  <a:pt x="17991" y="423467"/>
                  <a:pt x="20108" y="486438"/>
                </a:cubicBezTo>
                <a:cubicBezTo>
                  <a:pt x="22225" y="549409"/>
                  <a:pt x="26987" y="900246"/>
                  <a:pt x="32808" y="924588"/>
                </a:cubicBezTo>
                <a:cubicBezTo>
                  <a:pt x="38629" y="948930"/>
                  <a:pt x="58208" y="720330"/>
                  <a:pt x="55033" y="632488"/>
                </a:cubicBezTo>
                <a:cubicBezTo>
                  <a:pt x="51858" y="544646"/>
                  <a:pt x="20108" y="432992"/>
                  <a:pt x="13758" y="397538"/>
                </a:cubicBezTo>
                <a:cubicBezTo>
                  <a:pt x="7408" y="362084"/>
                  <a:pt x="19050" y="450984"/>
                  <a:pt x="16933" y="419763"/>
                </a:cubicBezTo>
                <a:cubicBezTo>
                  <a:pt x="14816" y="388542"/>
                  <a:pt x="3175" y="244080"/>
                  <a:pt x="1058" y="210213"/>
                </a:cubicBezTo>
                <a:cubicBezTo>
                  <a:pt x="-1059" y="176346"/>
                  <a:pt x="0" y="257309"/>
                  <a:pt x="4233" y="216563"/>
                </a:cubicBezTo>
                <a:cubicBezTo>
                  <a:pt x="8466" y="175817"/>
                  <a:pt x="19050" y="-12566"/>
                  <a:pt x="20108" y="6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7F3B1EE1-F9CC-B06E-54D1-3A0A62A82B62}"/>
              </a:ext>
            </a:extLst>
          </p:cNvPr>
          <p:cNvSpPr/>
          <p:nvPr/>
        </p:nvSpPr>
        <p:spPr>
          <a:xfrm>
            <a:off x="6378575" y="8786408"/>
            <a:ext cx="20051" cy="605300"/>
          </a:xfrm>
          <a:custGeom>
            <a:avLst/>
            <a:gdLst>
              <a:gd name="connsiteX0" fmla="*/ 0 w 20051"/>
              <a:gd name="connsiteY0" fmla="*/ 1992 h 605300"/>
              <a:gd name="connsiteX1" fmla="*/ 19050 w 20051"/>
              <a:gd name="connsiteY1" fmla="*/ 452842 h 605300"/>
              <a:gd name="connsiteX2" fmla="*/ 12700 w 20051"/>
              <a:gd name="connsiteY2" fmla="*/ 605242 h 605300"/>
              <a:gd name="connsiteX3" fmla="*/ 15875 w 20051"/>
              <a:gd name="connsiteY3" fmla="*/ 468717 h 605300"/>
              <a:gd name="connsiteX4" fmla="*/ 19050 w 20051"/>
              <a:gd name="connsiteY4" fmla="*/ 294092 h 605300"/>
              <a:gd name="connsiteX5" fmla="*/ 0 w 20051"/>
              <a:gd name="connsiteY5" fmla="*/ 1992 h 60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51" h="605300">
                <a:moveTo>
                  <a:pt x="0" y="1992"/>
                </a:moveTo>
                <a:cubicBezTo>
                  <a:pt x="0" y="28450"/>
                  <a:pt x="16933" y="352300"/>
                  <a:pt x="19050" y="452842"/>
                </a:cubicBezTo>
                <a:cubicBezTo>
                  <a:pt x="21167" y="553384"/>
                  <a:pt x="13229" y="602596"/>
                  <a:pt x="12700" y="605242"/>
                </a:cubicBezTo>
                <a:cubicBezTo>
                  <a:pt x="12171" y="607888"/>
                  <a:pt x="14817" y="520575"/>
                  <a:pt x="15875" y="468717"/>
                </a:cubicBezTo>
                <a:cubicBezTo>
                  <a:pt x="16933" y="416859"/>
                  <a:pt x="22225" y="368175"/>
                  <a:pt x="19050" y="294092"/>
                </a:cubicBezTo>
                <a:cubicBezTo>
                  <a:pt x="15875" y="220009"/>
                  <a:pt x="0" y="-24466"/>
                  <a:pt x="0" y="19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6121E83A-4577-6DC1-4049-6C656BF4D8C9}"/>
              </a:ext>
            </a:extLst>
          </p:cNvPr>
          <p:cNvSpPr/>
          <p:nvPr/>
        </p:nvSpPr>
        <p:spPr>
          <a:xfrm>
            <a:off x="4504819" y="7985105"/>
            <a:ext cx="661122" cy="117669"/>
          </a:xfrm>
          <a:custGeom>
            <a:avLst/>
            <a:gdLst>
              <a:gd name="connsiteX0" fmla="*/ 506 w 661122"/>
              <a:gd name="connsiteY0" fmla="*/ 117495 h 117669"/>
              <a:gd name="connsiteX1" fmla="*/ 130681 w 661122"/>
              <a:gd name="connsiteY1" fmla="*/ 34945 h 117669"/>
              <a:gd name="connsiteX2" fmla="*/ 232281 w 661122"/>
              <a:gd name="connsiteY2" fmla="*/ 41295 h 117669"/>
              <a:gd name="connsiteX3" fmla="*/ 264031 w 661122"/>
              <a:gd name="connsiteY3" fmla="*/ 66695 h 117669"/>
              <a:gd name="connsiteX4" fmla="*/ 371981 w 661122"/>
              <a:gd name="connsiteY4" fmla="*/ 85745 h 117669"/>
              <a:gd name="connsiteX5" fmla="*/ 346581 w 661122"/>
              <a:gd name="connsiteY5" fmla="*/ 63520 h 117669"/>
              <a:gd name="connsiteX6" fmla="*/ 457706 w 661122"/>
              <a:gd name="connsiteY6" fmla="*/ 53995 h 117669"/>
              <a:gd name="connsiteX7" fmla="*/ 660906 w 661122"/>
              <a:gd name="connsiteY7" fmla="*/ 20 h 117669"/>
              <a:gd name="connsiteX8" fmla="*/ 492631 w 661122"/>
              <a:gd name="connsiteY8" fmla="*/ 47645 h 117669"/>
              <a:gd name="connsiteX9" fmla="*/ 292606 w 661122"/>
              <a:gd name="connsiteY9" fmla="*/ 47645 h 117669"/>
              <a:gd name="connsiteX10" fmla="*/ 181481 w 661122"/>
              <a:gd name="connsiteY10" fmla="*/ 9545 h 117669"/>
              <a:gd name="connsiteX11" fmla="*/ 506 w 661122"/>
              <a:gd name="connsiteY11" fmla="*/ 117495 h 11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1122" h="117669">
                <a:moveTo>
                  <a:pt x="506" y="117495"/>
                </a:moveTo>
                <a:cubicBezTo>
                  <a:pt x="-7961" y="121728"/>
                  <a:pt x="92052" y="47645"/>
                  <a:pt x="130681" y="34945"/>
                </a:cubicBezTo>
                <a:cubicBezTo>
                  <a:pt x="169310" y="22245"/>
                  <a:pt x="210056" y="36003"/>
                  <a:pt x="232281" y="41295"/>
                </a:cubicBezTo>
                <a:cubicBezTo>
                  <a:pt x="254506" y="46587"/>
                  <a:pt x="240748" y="59287"/>
                  <a:pt x="264031" y="66695"/>
                </a:cubicBezTo>
                <a:cubicBezTo>
                  <a:pt x="287314" y="74103"/>
                  <a:pt x="358223" y="86274"/>
                  <a:pt x="371981" y="85745"/>
                </a:cubicBezTo>
                <a:cubicBezTo>
                  <a:pt x="385739" y="85216"/>
                  <a:pt x="332294" y="68812"/>
                  <a:pt x="346581" y="63520"/>
                </a:cubicBezTo>
                <a:cubicBezTo>
                  <a:pt x="360868" y="58228"/>
                  <a:pt x="405318" y="64578"/>
                  <a:pt x="457706" y="53995"/>
                </a:cubicBezTo>
                <a:cubicBezTo>
                  <a:pt x="510094" y="43412"/>
                  <a:pt x="655085" y="1078"/>
                  <a:pt x="660906" y="20"/>
                </a:cubicBezTo>
                <a:cubicBezTo>
                  <a:pt x="666727" y="-1038"/>
                  <a:pt x="554014" y="39708"/>
                  <a:pt x="492631" y="47645"/>
                </a:cubicBezTo>
                <a:cubicBezTo>
                  <a:pt x="431248" y="55582"/>
                  <a:pt x="344464" y="53995"/>
                  <a:pt x="292606" y="47645"/>
                </a:cubicBezTo>
                <a:cubicBezTo>
                  <a:pt x="240748" y="41295"/>
                  <a:pt x="227518" y="549"/>
                  <a:pt x="181481" y="9545"/>
                </a:cubicBezTo>
                <a:cubicBezTo>
                  <a:pt x="135444" y="18541"/>
                  <a:pt x="8973" y="113262"/>
                  <a:pt x="506" y="1174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 hidden="1">
            <a:extLst>
              <a:ext uri="{FF2B5EF4-FFF2-40B4-BE49-F238E27FC236}">
                <a16:creationId xmlns:a16="http://schemas.microsoft.com/office/drawing/2014/main" id="{BA04B534-97B6-64BB-B98A-161A94994C91}"/>
              </a:ext>
            </a:extLst>
          </p:cNvPr>
          <p:cNvSpPr/>
          <p:nvPr/>
        </p:nvSpPr>
        <p:spPr>
          <a:xfrm>
            <a:off x="4479910" y="7959451"/>
            <a:ext cx="708676" cy="139981"/>
          </a:xfrm>
          <a:custGeom>
            <a:avLst/>
            <a:gdLst>
              <a:gd name="connsiteX0" fmla="*/ 15 w 708676"/>
              <a:gd name="connsiteY0" fmla="*/ 139974 h 139981"/>
              <a:gd name="connsiteX1" fmla="*/ 152415 w 708676"/>
              <a:gd name="connsiteY1" fmla="*/ 12974 h 139981"/>
              <a:gd name="connsiteX2" fmla="*/ 215915 w 708676"/>
              <a:gd name="connsiteY2" fmla="*/ 16149 h 139981"/>
              <a:gd name="connsiteX3" fmla="*/ 215915 w 708676"/>
              <a:gd name="connsiteY3" fmla="*/ 25674 h 139981"/>
              <a:gd name="connsiteX4" fmla="*/ 336565 w 708676"/>
              <a:gd name="connsiteY4" fmla="*/ 47899 h 139981"/>
              <a:gd name="connsiteX5" fmla="*/ 428640 w 708676"/>
              <a:gd name="connsiteY5" fmla="*/ 54249 h 139981"/>
              <a:gd name="connsiteX6" fmla="*/ 463565 w 708676"/>
              <a:gd name="connsiteY6" fmla="*/ 57424 h 139981"/>
              <a:gd name="connsiteX7" fmla="*/ 708040 w 708676"/>
              <a:gd name="connsiteY7" fmla="*/ 274 h 139981"/>
              <a:gd name="connsiteX8" fmla="*/ 523890 w 708676"/>
              <a:gd name="connsiteY8" fmla="*/ 35199 h 139981"/>
              <a:gd name="connsiteX9" fmla="*/ 209565 w 708676"/>
              <a:gd name="connsiteY9" fmla="*/ 22499 h 139981"/>
              <a:gd name="connsiteX10" fmla="*/ 161940 w 708676"/>
              <a:gd name="connsiteY10" fmla="*/ 19324 h 139981"/>
              <a:gd name="connsiteX11" fmla="*/ 15 w 708676"/>
              <a:gd name="connsiteY11" fmla="*/ 139974 h 13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676" h="139981">
                <a:moveTo>
                  <a:pt x="15" y="139974"/>
                </a:moveTo>
                <a:cubicBezTo>
                  <a:pt x="-1573" y="138916"/>
                  <a:pt x="116432" y="33611"/>
                  <a:pt x="152415" y="12974"/>
                </a:cubicBezTo>
                <a:cubicBezTo>
                  <a:pt x="188398" y="-7663"/>
                  <a:pt x="205332" y="14032"/>
                  <a:pt x="215915" y="16149"/>
                </a:cubicBezTo>
                <a:cubicBezTo>
                  <a:pt x="226498" y="18266"/>
                  <a:pt x="195807" y="20382"/>
                  <a:pt x="215915" y="25674"/>
                </a:cubicBezTo>
                <a:cubicBezTo>
                  <a:pt x="236023" y="30966"/>
                  <a:pt x="301111" y="43137"/>
                  <a:pt x="336565" y="47899"/>
                </a:cubicBezTo>
                <a:cubicBezTo>
                  <a:pt x="372019" y="52661"/>
                  <a:pt x="407473" y="52662"/>
                  <a:pt x="428640" y="54249"/>
                </a:cubicBezTo>
                <a:cubicBezTo>
                  <a:pt x="449807" y="55836"/>
                  <a:pt x="416998" y="66420"/>
                  <a:pt x="463565" y="57424"/>
                </a:cubicBezTo>
                <a:cubicBezTo>
                  <a:pt x="510132" y="48428"/>
                  <a:pt x="697986" y="3978"/>
                  <a:pt x="708040" y="274"/>
                </a:cubicBezTo>
                <a:cubicBezTo>
                  <a:pt x="718094" y="-3430"/>
                  <a:pt x="606969" y="31495"/>
                  <a:pt x="523890" y="35199"/>
                </a:cubicBezTo>
                <a:lnTo>
                  <a:pt x="209565" y="22499"/>
                </a:lnTo>
                <a:cubicBezTo>
                  <a:pt x="149240" y="19853"/>
                  <a:pt x="193690" y="4507"/>
                  <a:pt x="161940" y="19324"/>
                </a:cubicBezTo>
                <a:cubicBezTo>
                  <a:pt x="130190" y="34141"/>
                  <a:pt x="1603" y="141032"/>
                  <a:pt x="15" y="1399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10899F36-C5C4-0DC2-BAC4-05B1EFBD339D}"/>
              </a:ext>
            </a:extLst>
          </p:cNvPr>
          <p:cNvSpPr/>
          <p:nvPr/>
        </p:nvSpPr>
        <p:spPr>
          <a:xfrm>
            <a:off x="5050383" y="7514968"/>
            <a:ext cx="110592" cy="466511"/>
          </a:xfrm>
          <a:custGeom>
            <a:avLst/>
            <a:gdLst>
              <a:gd name="connsiteX0" fmla="*/ 102642 w 110592"/>
              <a:gd name="connsiteY0" fmla="*/ 257 h 466511"/>
              <a:gd name="connsiteX1" fmla="*/ 48667 w 110592"/>
              <a:gd name="connsiteY1" fmla="*/ 260607 h 466511"/>
              <a:gd name="connsiteX2" fmla="*/ 64542 w 110592"/>
              <a:gd name="connsiteY2" fmla="*/ 241557 h 466511"/>
              <a:gd name="connsiteX3" fmla="*/ 108992 w 110592"/>
              <a:gd name="connsiteY3" fmla="*/ 362207 h 466511"/>
              <a:gd name="connsiteX4" fmla="*/ 1042 w 110592"/>
              <a:gd name="connsiteY4" fmla="*/ 463807 h 466511"/>
              <a:gd name="connsiteX5" fmla="*/ 55017 w 110592"/>
              <a:gd name="connsiteY5" fmla="*/ 428882 h 466511"/>
              <a:gd name="connsiteX6" fmla="*/ 67717 w 110592"/>
              <a:gd name="connsiteY6" fmla="*/ 339982 h 466511"/>
              <a:gd name="connsiteX7" fmla="*/ 61367 w 110592"/>
              <a:gd name="connsiteY7" fmla="*/ 276482 h 466511"/>
              <a:gd name="connsiteX8" fmla="*/ 80417 w 110592"/>
              <a:gd name="connsiteY8" fmla="*/ 314582 h 466511"/>
              <a:gd name="connsiteX9" fmla="*/ 102642 w 110592"/>
              <a:gd name="connsiteY9" fmla="*/ 257 h 46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592" h="466511">
                <a:moveTo>
                  <a:pt x="102642" y="257"/>
                </a:moveTo>
                <a:cubicBezTo>
                  <a:pt x="97350" y="-8739"/>
                  <a:pt x="55017" y="220390"/>
                  <a:pt x="48667" y="260607"/>
                </a:cubicBezTo>
                <a:cubicBezTo>
                  <a:pt x="42317" y="300824"/>
                  <a:pt x="54488" y="224624"/>
                  <a:pt x="64542" y="241557"/>
                </a:cubicBezTo>
                <a:cubicBezTo>
                  <a:pt x="74596" y="258490"/>
                  <a:pt x="119575" y="325165"/>
                  <a:pt x="108992" y="362207"/>
                </a:cubicBezTo>
                <a:cubicBezTo>
                  <a:pt x="98409" y="399249"/>
                  <a:pt x="10038" y="452695"/>
                  <a:pt x="1042" y="463807"/>
                </a:cubicBezTo>
                <a:cubicBezTo>
                  <a:pt x="-7954" y="474919"/>
                  <a:pt x="43905" y="449519"/>
                  <a:pt x="55017" y="428882"/>
                </a:cubicBezTo>
                <a:cubicBezTo>
                  <a:pt x="66129" y="408245"/>
                  <a:pt x="66659" y="365382"/>
                  <a:pt x="67717" y="339982"/>
                </a:cubicBezTo>
                <a:cubicBezTo>
                  <a:pt x="68775" y="314582"/>
                  <a:pt x="59250" y="280715"/>
                  <a:pt x="61367" y="276482"/>
                </a:cubicBezTo>
                <a:cubicBezTo>
                  <a:pt x="63484" y="272249"/>
                  <a:pt x="78829" y="354799"/>
                  <a:pt x="80417" y="314582"/>
                </a:cubicBezTo>
                <a:cubicBezTo>
                  <a:pt x="82005" y="274365"/>
                  <a:pt x="107934" y="9253"/>
                  <a:pt x="102642" y="2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8891E0C8-0BDC-FC42-8386-85191B21119C}"/>
              </a:ext>
            </a:extLst>
          </p:cNvPr>
          <p:cNvSpPr/>
          <p:nvPr/>
        </p:nvSpPr>
        <p:spPr>
          <a:xfrm>
            <a:off x="5016350" y="7921610"/>
            <a:ext cx="140870" cy="530918"/>
          </a:xfrm>
          <a:custGeom>
            <a:avLst/>
            <a:gdLst>
              <a:gd name="connsiteX0" fmla="*/ 150 w 140870"/>
              <a:gd name="connsiteY0" fmla="*/ 15 h 530918"/>
              <a:gd name="connsiteX1" fmla="*/ 28725 w 140870"/>
              <a:gd name="connsiteY1" fmla="*/ 44465 h 530918"/>
              <a:gd name="connsiteX2" fmla="*/ 85875 w 140870"/>
              <a:gd name="connsiteY2" fmla="*/ 193690 h 530918"/>
              <a:gd name="connsiteX3" fmla="*/ 89050 w 140870"/>
              <a:gd name="connsiteY3" fmla="*/ 260365 h 530918"/>
              <a:gd name="connsiteX4" fmla="*/ 114450 w 140870"/>
              <a:gd name="connsiteY4" fmla="*/ 342915 h 530918"/>
              <a:gd name="connsiteX5" fmla="*/ 92225 w 140870"/>
              <a:gd name="connsiteY5" fmla="*/ 295290 h 530918"/>
              <a:gd name="connsiteX6" fmla="*/ 127150 w 140870"/>
              <a:gd name="connsiteY6" fmla="*/ 527065 h 530918"/>
              <a:gd name="connsiteX7" fmla="*/ 127150 w 140870"/>
              <a:gd name="connsiteY7" fmla="*/ 428640 h 530918"/>
              <a:gd name="connsiteX8" fmla="*/ 50950 w 140870"/>
              <a:gd name="connsiteY8" fmla="*/ 279415 h 530918"/>
              <a:gd name="connsiteX9" fmla="*/ 85875 w 140870"/>
              <a:gd name="connsiteY9" fmla="*/ 292115 h 530918"/>
              <a:gd name="connsiteX10" fmla="*/ 66825 w 140870"/>
              <a:gd name="connsiteY10" fmla="*/ 161940 h 530918"/>
              <a:gd name="connsiteX11" fmla="*/ 98575 w 140870"/>
              <a:gd name="connsiteY11" fmla="*/ 196865 h 530918"/>
              <a:gd name="connsiteX12" fmla="*/ 114450 w 140870"/>
              <a:gd name="connsiteY12" fmla="*/ 168290 h 530918"/>
              <a:gd name="connsiteX13" fmla="*/ 136675 w 140870"/>
              <a:gd name="connsiteY13" fmla="*/ 212740 h 530918"/>
              <a:gd name="connsiteX14" fmla="*/ 22375 w 140870"/>
              <a:gd name="connsiteY14" fmla="*/ 47640 h 530918"/>
              <a:gd name="connsiteX15" fmla="*/ 150 w 140870"/>
              <a:gd name="connsiteY15" fmla="*/ 15 h 53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0870" h="530918">
                <a:moveTo>
                  <a:pt x="150" y="15"/>
                </a:moveTo>
                <a:cubicBezTo>
                  <a:pt x="1208" y="-514"/>
                  <a:pt x="14438" y="12186"/>
                  <a:pt x="28725" y="44465"/>
                </a:cubicBezTo>
                <a:cubicBezTo>
                  <a:pt x="43013" y="76744"/>
                  <a:pt x="75821" y="157707"/>
                  <a:pt x="85875" y="193690"/>
                </a:cubicBezTo>
                <a:cubicBezTo>
                  <a:pt x="95929" y="229673"/>
                  <a:pt x="84288" y="235494"/>
                  <a:pt x="89050" y="260365"/>
                </a:cubicBezTo>
                <a:cubicBezTo>
                  <a:pt x="93812" y="285236"/>
                  <a:pt x="113921" y="337094"/>
                  <a:pt x="114450" y="342915"/>
                </a:cubicBezTo>
                <a:cubicBezTo>
                  <a:pt x="114979" y="348736"/>
                  <a:pt x="90108" y="264598"/>
                  <a:pt x="92225" y="295290"/>
                </a:cubicBezTo>
                <a:cubicBezTo>
                  <a:pt x="94342" y="325982"/>
                  <a:pt x="121329" y="504840"/>
                  <a:pt x="127150" y="527065"/>
                </a:cubicBezTo>
                <a:cubicBezTo>
                  <a:pt x="132971" y="549290"/>
                  <a:pt x="139850" y="469915"/>
                  <a:pt x="127150" y="428640"/>
                </a:cubicBezTo>
                <a:cubicBezTo>
                  <a:pt x="114450" y="387365"/>
                  <a:pt x="57829" y="302169"/>
                  <a:pt x="50950" y="279415"/>
                </a:cubicBezTo>
                <a:cubicBezTo>
                  <a:pt x="44071" y="256661"/>
                  <a:pt x="83229" y="311694"/>
                  <a:pt x="85875" y="292115"/>
                </a:cubicBezTo>
                <a:cubicBezTo>
                  <a:pt x="88521" y="272536"/>
                  <a:pt x="64708" y="177815"/>
                  <a:pt x="66825" y="161940"/>
                </a:cubicBezTo>
                <a:cubicBezTo>
                  <a:pt x="68942" y="146065"/>
                  <a:pt x="90638" y="195807"/>
                  <a:pt x="98575" y="196865"/>
                </a:cubicBezTo>
                <a:cubicBezTo>
                  <a:pt x="106512" y="197923"/>
                  <a:pt x="108100" y="165644"/>
                  <a:pt x="114450" y="168290"/>
                </a:cubicBezTo>
                <a:cubicBezTo>
                  <a:pt x="120800" y="170936"/>
                  <a:pt x="152021" y="232848"/>
                  <a:pt x="136675" y="212740"/>
                </a:cubicBezTo>
                <a:cubicBezTo>
                  <a:pt x="121329" y="192632"/>
                  <a:pt x="41425" y="80448"/>
                  <a:pt x="22375" y="47640"/>
                </a:cubicBezTo>
                <a:cubicBezTo>
                  <a:pt x="3325" y="14832"/>
                  <a:pt x="-908" y="544"/>
                  <a:pt x="150" y="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D799AE2-B7E0-F4D5-8291-2DEA57669DFE}"/>
              </a:ext>
            </a:extLst>
          </p:cNvPr>
          <p:cNvSpPr/>
          <p:nvPr/>
        </p:nvSpPr>
        <p:spPr>
          <a:xfrm>
            <a:off x="4460632" y="8039334"/>
            <a:ext cx="626142" cy="50623"/>
          </a:xfrm>
          <a:custGeom>
            <a:avLst/>
            <a:gdLst>
              <a:gd name="connsiteX0" fmla="*/ 243 w 626142"/>
              <a:gd name="connsiteY0" fmla="*/ 50566 h 50623"/>
              <a:gd name="connsiteX1" fmla="*/ 279643 w 626142"/>
              <a:gd name="connsiteY1" fmla="*/ 12466 h 50623"/>
              <a:gd name="connsiteX2" fmla="*/ 270118 w 626142"/>
              <a:gd name="connsiteY2" fmla="*/ 2941 h 50623"/>
              <a:gd name="connsiteX3" fmla="*/ 403468 w 626142"/>
              <a:gd name="connsiteY3" fmla="*/ 28341 h 50623"/>
              <a:gd name="connsiteX4" fmla="*/ 625718 w 626142"/>
              <a:gd name="connsiteY4" fmla="*/ 6116 h 50623"/>
              <a:gd name="connsiteX5" fmla="*/ 463793 w 626142"/>
              <a:gd name="connsiteY5" fmla="*/ 6116 h 50623"/>
              <a:gd name="connsiteX6" fmla="*/ 257418 w 626142"/>
              <a:gd name="connsiteY6" fmla="*/ 6116 h 50623"/>
              <a:gd name="connsiteX7" fmla="*/ 333618 w 626142"/>
              <a:gd name="connsiteY7" fmla="*/ 2941 h 50623"/>
              <a:gd name="connsiteX8" fmla="*/ 243 w 626142"/>
              <a:gd name="connsiteY8" fmla="*/ 50566 h 5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6142" h="50623">
                <a:moveTo>
                  <a:pt x="243" y="50566"/>
                </a:moveTo>
                <a:cubicBezTo>
                  <a:pt x="-8753" y="52153"/>
                  <a:pt x="234664" y="20404"/>
                  <a:pt x="279643" y="12466"/>
                </a:cubicBezTo>
                <a:cubicBezTo>
                  <a:pt x="324622" y="4528"/>
                  <a:pt x="249481" y="295"/>
                  <a:pt x="270118" y="2941"/>
                </a:cubicBezTo>
                <a:cubicBezTo>
                  <a:pt x="290755" y="5587"/>
                  <a:pt x="344201" y="27812"/>
                  <a:pt x="403468" y="28341"/>
                </a:cubicBezTo>
                <a:cubicBezTo>
                  <a:pt x="462735" y="28870"/>
                  <a:pt x="615664" y="9820"/>
                  <a:pt x="625718" y="6116"/>
                </a:cubicBezTo>
                <a:cubicBezTo>
                  <a:pt x="635772" y="2412"/>
                  <a:pt x="463793" y="6116"/>
                  <a:pt x="463793" y="6116"/>
                </a:cubicBezTo>
                <a:lnTo>
                  <a:pt x="257418" y="6116"/>
                </a:lnTo>
                <a:cubicBezTo>
                  <a:pt x="235722" y="5587"/>
                  <a:pt x="372776" y="-4996"/>
                  <a:pt x="333618" y="2941"/>
                </a:cubicBezTo>
                <a:cubicBezTo>
                  <a:pt x="294460" y="10878"/>
                  <a:pt x="9239" y="48979"/>
                  <a:pt x="243" y="505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AFA5D271-E1C4-AC7F-4797-049D7BA137DC}"/>
              </a:ext>
            </a:extLst>
          </p:cNvPr>
          <p:cNvSpPr/>
          <p:nvPr/>
        </p:nvSpPr>
        <p:spPr>
          <a:xfrm>
            <a:off x="4444001" y="8067622"/>
            <a:ext cx="674846" cy="136707"/>
          </a:xfrm>
          <a:custGeom>
            <a:avLst/>
            <a:gdLst>
              <a:gd name="connsiteX0" fmla="*/ 999 w 674846"/>
              <a:gd name="connsiteY0" fmla="*/ 53 h 136707"/>
              <a:gd name="connsiteX1" fmla="*/ 143874 w 674846"/>
              <a:gd name="connsiteY1" fmla="*/ 79428 h 136707"/>
              <a:gd name="connsiteX2" fmla="*/ 251824 w 674846"/>
              <a:gd name="connsiteY2" fmla="*/ 76253 h 136707"/>
              <a:gd name="connsiteX3" fmla="*/ 185149 w 674846"/>
              <a:gd name="connsiteY3" fmla="*/ 136578 h 136707"/>
              <a:gd name="connsiteX4" fmla="*/ 289924 w 674846"/>
              <a:gd name="connsiteY4" fmla="*/ 92128 h 136707"/>
              <a:gd name="connsiteX5" fmla="*/ 426449 w 674846"/>
              <a:gd name="connsiteY5" fmla="*/ 85778 h 136707"/>
              <a:gd name="connsiteX6" fmla="*/ 413749 w 674846"/>
              <a:gd name="connsiteY6" fmla="*/ 57203 h 136707"/>
              <a:gd name="connsiteX7" fmla="*/ 674099 w 674846"/>
              <a:gd name="connsiteY7" fmla="*/ 120703 h 136707"/>
              <a:gd name="connsiteX8" fmla="*/ 483599 w 674846"/>
              <a:gd name="connsiteY8" fmla="*/ 92128 h 136707"/>
              <a:gd name="connsiteX9" fmla="*/ 223249 w 674846"/>
              <a:gd name="connsiteY9" fmla="*/ 120703 h 136707"/>
              <a:gd name="connsiteX10" fmla="*/ 185149 w 674846"/>
              <a:gd name="connsiteY10" fmla="*/ 85778 h 136707"/>
              <a:gd name="connsiteX11" fmla="*/ 86724 w 674846"/>
              <a:gd name="connsiteY11" fmla="*/ 66728 h 136707"/>
              <a:gd name="connsiteX12" fmla="*/ 999 w 674846"/>
              <a:gd name="connsiteY12" fmla="*/ 53 h 1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74846" h="136707">
                <a:moveTo>
                  <a:pt x="999" y="53"/>
                </a:moveTo>
                <a:cubicBezTo>
                  <a:pt x="10524" y="2170"/>
                  <a:pt x="102070" y="66728"/>
                  <a:pt x="143874" y="79428"/>
                </a:cubicBezTo>
                <a:cubicBezTo>
                  <a:pt x="185678" y="92128"/>
                  <a:pt x="244945" y="66728"/>
                  <a:pt x="251824" y="76253"/>
                </a:cubicBezTo>
                <a:cubicBezTo>
                  <a:pt x="258703" y="85778"/>
                  <a:pt x="178799" y="133932"/>
                  <a:pt x="185149" y="136578"/>
                </a:cubicBezTo>
                <a:cubicBezTo>
                  <a:pt x="191499" y="139224"/>
                  <a:pt x="249708" y="100595"/>
                  <a:pt x="289924" y="92128"/>
                </a:cubicBezTo>
                <a:cubicBezTo>
                  <a:pt x="330140" y="83661"/>
                  <a:pt x="405812" y="91599"/>
                  <a:pt x="426449" y="85778"/>
                </a:cubicBezTo>
                <a:cubicBezTo>
                  <a:pt x="447086" y="79957"/>
                  <a:pt x="372474" y="51382"/>
                  <a:pt x="413749" y="57203"/>
                </a:cubicBezTo>
                <a:cubicBezTo>
                  <a:pt x="455024" y="63024"/>
                  <a:pt x="662457" y="114882"/>
                  <a:pt x="674099" y="120703"/>
                </a:cubicBezTo>
                <a:cubicBezTo>
                  <a:pt x="685741" y="126524"/>
                  <a:pt x="558741" y="92128"/>
                  <a:pt x="483599" y="92128"/>
                </a:cubicBezTo>
                <a:cubicBezTo>
                  <a:pt x="408457" y="92128"/>
                  <a:pt x="272991" y="121761"/>
                  <a:pt x="223249" y="120703"/>
                </a:cubicBezTo>
                <a:cubicBezTo>
                  <a:pt x="173507" y="119645"/>
                  <a:pt x="207903" y="94774"/>
                  <a:pt x="185149" y="85778"/>
                </a:cubicBezTo>
                <a:cubicBezTo>
                  <a:pt x="162395" y="76782"/>
                  <a:pt x="121120" y="74665"/>
                  <a:pt x="86724" y="66728"/>
                </a:cubicBezTo>
                <a:cubicBezTo>
                  <a:pt x="52328" y="58791"/>
                  <a:pt x="-8526" y="-2064"/>
                  <a:pt x="999" y="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33706479-DE4D-6F7D-D704-AD82FFE7D1CA}"/>
              </a:ext>
            </a:extLst>
          </p:cNvPr>
          <p:cNvSpPr/>
          <p:nvPr/>
        </p:nvSpPr>
        <p:spPr>
          <a:xfrm>
            <a:off x="4734014" y="8054122"/>
            <a:ext cx="358342" cy="115219"/>
          </a:xfrm>
          <a:custGeom>
            <a:avLst/>
            <a:gdLst>
              <a:gd name="connsiteX0" fmla="*/ 3086 w 358342"/>
              <a:gd name="connsiteY0" fmla="*/ 29428 h 115219"/>
              <a:gd name="connsiteX1" fmla="*/ 330111 w 358342"/>
              <a:gd name="connsiteY1" fmla="*/ 10378 h 115219"/>
              <a:gd name="connsiteX2" fmla="*/ 339636 w 358342"/>
              <a:gd name="connsiteY2" fmla="*/ 23078 h 115219"/>
              <a:gd name="connsiteX3" fmla="*/ 317411 w 358342"/>
              <a:gd name="connsiteY3" fmla="*/ 115153 h 115219"/>
              <a:gd name="connsiteX4" fmla="*/ 339636 w 358342"/>
              <a:gd name="connsiteY4" fmla="*/ 7203 h 115219"/>
              <a:gd name="connsiteX5" fmla="*/ 174536 w 358342"/>
              <a:gd name="connsiteY5" fmla="*/ 13553 h 115219"/>
              <a:gd name="connsiteX6" fmla="*/ 3086 w 358342"/>
              <a:gd name="connsiteY6" fmla="*/ 29428 h 115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342" h="115219">
                <a:moveTo>
                  <a:pt x="3086" y="29428"/>
                </a:moveTo>
                <a:cubicBezTo>
                  <a:pt x="29015" y="28899"/>
                  <a:pt x="274019" y="11436"/>
                  <a:pt x="330111" y="10378"/>
                </a:cubicBezTo>
                <a:cubicBezTo>
                  <a:pt x="386203" y="9320"/>
                  <a:pt x="341753" y="5616"/>
                  <a:pt x="339636" y="23078"/>
                </a:cubicBezTo>
                <a:cubicBezTo>
                  <a:pt x="337519" y="40540"/>
                  <a:pt x="317411" y="117799"/>
                  <a:pt x="317411" y="115153"/>
                </a:cubicBezTo>
                <a:cubicBezTo>
                  <a:pt x="317411" y="112507"/>
                  <a:pt x="363449" y="24136"/>
                  <a:pt x="339636" y="7203"/>
                </a:cubicBezTo>
                <a:cubicBezTo>
                  <a:pt x="315824" y="-9730"/>
                  <a:pt x="227453" y="7732"/>
                  <a:pt x="174536" y="13553"/>
                </a:cubicBezTo>
                <a:cubicBezTo>
                  <a:pt x="121619" y="19374"/>
                  <a:pt x="-22843" y="29957"/>
                  <a:pt x="3086" y="294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0040290B-77C4-4850-C553-34964DDAB297}"/>
              </a:ext>
            </a:extLst>
          </p:cNvPr>
          <p:cNvSpPr/>
          <p:nvPr/>
        </p:nvSpPr>
        <p:spPr>
          <a:xfrm>
            <a:off x="4694507" y="8045099"/>
            <a:ext cx="277003" cy="118861"/>
          </a:xfrm>
          <a:custGeom>
            <a:avLst/>
            <a:gdLst>
              <a:gd name="connsiteX0" fmla="*/ 64818 w 277003"/>
              <a:gd name="connsiteY0" fmla="*/ 9876 h 118861"/>
              <a:gd name="connsiteX1" fmla="*/ 271193 w 277003"/>
              <a:gd name="connsiteY1" fmla="*/ 114651 h 118861"/>
              <a:gd name="connsiteX2" fmla="*/ 220393 w 277003"/>
              <a:gd name="connsiteY2" fmla="*/ 92426 h 118861"/>
              <a:gd name="connsiteX3" fmla="*/ 223568 w 277003"/>
              <a:gd name="connsiteY3" fmla="*/ 38451 h 118861"/>
              <a:gd name="connsiteX4" fmla="*/ 255318 w 277003"/>
              <a:gd name="connsiteY4" fmla="*/ 351 h 118861"/>
              <a:gd name="connsiteX5" fmla="*/ 207693 w 277003"/>
              <a:gd name="connsiteY5" fmla="*/ 60676 h 118861"/>
              <a:gd name="connsiteX6" fmla="*/ 7668 w 277003"/>
              <a:gd name="connsiteY6" fmla="*/ 25751 h 118861"/>
              <a:gd name="connsiteX7" fmla="*/ 64818 w 277003"/>
              <a:gd name="connsiteY7" fmla="*/ 9876 h 11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003" h="118861">
                <a:moveTo>
                  <a:pt x="64818" y="9876"/>
                </a:moveTo>
                <a:cubicBezTo>
                  <a:pt x="108739" y="24693"/>
                  <a:pt x="245264" y="100893"/>
                  <a:pt x="271193" y="114651"/>
                </a:cubicBezTo>
                <a:cubicBezTo>
                  <a:pt x="297122" y="128409"/>
                  <a:pt x="228330" y="105126"/>
                  <a:pt x="220393" y="92426"/>
                </a:cubicBezTo>
                <a:cubicBezTo>
                  <a:pt x="212456" y="79726"/>
                  <a:pt x="217747" y="53797"/>
                  <a:pt x="223568" y="38451"/>
                </a:cubicBezTo>
                <a:cubicBezTo>
                  <a:pt x="229389" y="23105"/>
                  <a:pt x="257964" y="-3353"/>
                  <a:pt x="255318" y="351"/>
                </a:cubicBezTo>
                <a:cubicBezTo>
                  <a:pt x="252672" y="4055"/>
                  <a:pt x="248968" y="56443"/>
                  <a:pt x="207693" y="60676"/>
                </a:cubicBezTo>
                <a:cubicBezTo>
                  <a:pt x="166418" y="64909"/>
                  <a:pt x="32010" y="33688"/>
                  <a:pt x="7668" y="25751"/>
                </a:cubicBezTo>
                <a:cubicBezTo>
                  <a:pt x="-16674" y="17814"/>
                  <a:pt x="20897" y="-4941"/>
                  <a:pt x="64818" y="98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A4FA2DC-3AC4-CE9B-3384-9AD5A3095D88}"/>
              </a:ext>
            </a:extLst>
          </p:cNvPr>
          <p:cNvSpPr/>
          <p:nvPr/>
        </p:nvSpPr>
        <p:spPr>
          <a:xfrm>
            <a:off x="5079334" y="8031724"/>
            <a:ext cx="62116" cy="1500475"/>
          </a:xfrm>
          <a:custGeom>
            <a:avLst/>
            <a:gdLst>
              <a:gd name="connsiteX0" fmla="*/ 666 w 62116"/>
              <a:gd name="connsiteY0" fmla="*/ 80401 h 1500475"/>
              <a:gd name="connsiteX1" fmla="*/ 48291 w 62116"/>
              <a:gd name="connsiteY1" fmla="*/ 534426 h 1500475"/>
              <a:gd name="connsiteX2" fmla="*/ 38766 w 62116"/>
              <a:gd name="connsiteY2" fmla="*/ 582051 h 1500475"/>
              <a:gd name="connsiteX3" fmla="*/ 38766 w 62116"/>
              <a:gd name="connsiteY3" fmla="*/ 826526 h 1500475"/>
              <a:gd name="connsiteX4" fmla="*/ 38766 w 62116"/>
              <a:gd name="connsiteY4" fmla="*/ 842401 h 1500475"/>
              <a:gd name="connsiteX5" fmla="*/ 19716 w 62116"/>
              <a:gd name="connsiteY5" fmla="*/ 1258326 h 1500475"/>
              <a:gd name="connsiteX6" fmla="*/ 38766 w 62116"/>
              <a:gd name="connsiteY6" fmla="*/ 1499626 h 1500475"/>
              <a:gd name="connsiteX7" fmla="*/ 13366 w 62116"/>
              <a:gd name="connsiteY7" fmla="*/ 1312301 h 1500475"/>
              <a:gd name="connsiteX8" fmla="*/ 10191 w 62116"/>
              <a:gd name="connsiteY8" fmla="*/ 696351 h 1500475"/>
              <a:gd name="connsiteX9" fmla="*/ 48291 w 62116"/>
              <a:gd name="connsiteY9" fmla="*/ 864626 h 1500475"/>
              <a:gd name="connsiteX10" fmla="*/ 60991 w 62116"/>
              <a:gd name="connsiteY10" fmla="*/ 385201 h 1500475"/>
              <a:gd name="connsiteX11" fmla="*/ 22891 w 62116"/>
              <a:gd name="connsiteY11" fmla="*/ 26426 h 1500475"/>
              <a:gd name="connsiteX12" fmla="*/ 666 w 62116"/>
              <a:gd name="connsiteY12" fmla="*/ 80401 h 1500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116" h="1500475">
                <a:moveTo>
                  <a:pt x="666" y="80401"/>
                </a:moveTo>
                <a:cubicBezTo>
                  <a:pt x="4899" y="165068"/>
                  <a:pt x="41941" y="450818"/>
                  <a:pt x="48291" y="534426"/>
                </a:cubicBezTo>
                <a:cubicBezTo>
                  <a:pt x="54641" y="618034"/>
                  <a:pt x="40353" y="533368"/>
                  <a:pt x="38766" y="582051"/>
                </a:cubicBezTo>
                <a:cubicBezTo>
                  <a:pt x="37179" y="630734"/>
                  <a:pt x="38766" y="826526"/>
                  <a:pt x="38766" y="826526"/>
                </a:cubicBezTo>
                <a:cubicBezTo>
                  <a:pt x="38766" y="869918"/>
                  <a:pt x="41941" y="770434"/>
                  <a:pt x="38766" y="842401"/>
                </a:cubicBezTo>
                <a:cubicBezTo>
                  <a:pt x="35591" y="914368"/>
                  <a:pt x="19716" y="1148789"/>
                  <a:pt x="19716" y="1258326"/>
                </a:cubicBezTo>
                <a:cubicBezTo>
                  <a:pt x="19716" y="1367863"/>
                  <a:pt x="39824" y="1490630"/>
                  <a:pt x="38766" y="1499626"/>
                </a:cubicBezTo>
                <a:cubicBezTo>
                  <a:pt x="37708" y="1508622"/>
                  <a:pt x="18128" y="1446180"/>
                  <a:pt x="13366" y="1312301"/>
                </a:cubicBezTo>
                <a:cubicBezTo>
                  <a:pt x="8604" y="1178422"/>
                  <a:pt x="4370" y="770964"/>
                  <a:pt x="10191" y="696351"/>
                </a:cubicBezTo>
                <a:cubicBezTo>
                  <a:pt x="16012" y="621739"/>
                  <a:pt x="39824" y="916484"/>
                  <a:pt x="48291" y="864626"/>
                </a:cubicBezTo>
                <a:cubicBezTo>
                  <a:pt x="56758" y="812768"/>
                  <a:pt x="65224" y="524901"/>
                  <a:pt x="60991" y="385201"/>
                </a:cubicBezTo>
                <a:cubicBezTo>
                  <a:pt x="56758" y="245501"/>
                  <a:pt x="32416" y="74580"/>
                  <a:pt x="22891" y="26426"/>
                </a:cubicBezTo>
                <a:cubicBezTo>
                  <a:pt x="13366" y="-21728"/>
                  <a:pt x="-3567" y="-4266"/>
                  <a:pt x="666" y="804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BDE24FA8-DE1D-6EBC-2876-C84E0F62A91B}"/>
              </a:ext>
            </a:extLst>
          </p:cNvPr>
          <p:cNvSpPr/>
          <p:nvPr/>
        </p:nvSpPr>
        <p:spPr>
          <a:xfrm>
            <a:off x="6330769" y="9374756"/>
            <a:ext cx="56302" cy="208270"/>
          </a:xfrm>
          <a:custGeom>
            <a:avLst/>
            <a:gdLst>
              <a:gd name="connsiteX0" fmla="*/ 54156 w 56302"/>
              <a:gd name="connsiteY0" fmla="*/ 1019 h 208270"/>
              <a:gd name="connsiteX1" fmla="*/ 181 w 56302"/>
              <a:gd name="connsiteY1" fmla="*/ 204219 h 208270"/>
              <a:gd name="connsiteX2" fmla="*/ 38281 w 56302"/>
              <a:gd name="connsiteY2" fmla="*/ 128019 h 208270"/>
              <a:gd name="connsiteX3" fmla="*/ 54156 w 56302"/>
              <a:gd name="connsiteY3" fmla="*/ 1019 h 208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02" h="208270">
                <a:moveTo>
                  <a:pt x="54156" y="1019"/>
                </a:moveTo>
                <a:cubicBezTo>
                  <a:pt x="47806" y="13719"/>
                  <a:pt x="2827" y="183052"/>
                  <a:pt x="181" y="204219"/>
                </a:cubicBezTo>
                <a:cubicBezTo>
                  <a:pt x="-2465" y="225386"/>
                  <a:pt x="24523" y="158181"/>
                  <a:pt x="38281" y="128019"/>
                </a:cubicBezTo>
                <a:cubicBezTo>
                  <a:pt x="52039" y="97857"/>
                  <a:pt x="60506" y="-11681"/>
                  <a:pt x="54156" y="10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3B323578-8B51-0555-33D5-BB504A617ED6}"/>
              </a:ext>
            </a:extLst>
          </p:cNvPr>
          <p:cNvSpPr/>
          <p:nvPr/>
        </p:nvSpPr>
        <p:spPr>
          <a:xfrm>
            <a:off x="5161791" y="7585428"/>
            <a:ext cx="1235834" cy="215277"/>
          </a:xfrm>
          <a:custGeom>
            <a:avLst/>
            <a:gdLst>
              <a:gd name="connsiteX0" fmla="*/ 251584 w 1235834"/>
              <a:gd name="connsiteY0" fmla="*/ 2822 h 215277"/>
              <a:gd name="connsiteX1" fmla="*/ 32509 w 1235834"/>
              <a:gd name="connsiteY1" fmla="*/ 40922 h 215277"/>
              <a:gd name="connsiteX2" fmla="*/ 45209 w 1235834"/>
              <a:gd name="connsiteY2" fmla="*/ 79022 h 215277"/>
              <a:gd name="connsiteX3" fmla="*/ 83309 w 1235834"/>
              <a:gd name="connsiteY3" fmla="*/ 148872 h 215277"/>
              <a:gd name="connsiteX4" fmla="*/ 143634 w 1235834"/>
              <a:gd name="connsiteY4" fmla="*/ 193322 h 215277"/>
              <a:gd name="connsiteX5" fmla="*/ 73784 w 1235834"/>
              <a:gd name="connsiteY5" fmla="*/ 209197 h 215277"/>
              <a:gd name="connsiteX6" fmla="*/ 286509 w 1235834"/>
              <a:gd name="connsiteY6" fmla="*/ 91722 h 215277"/>
              <a:gd name="connsiteX7" fmla="*/ 96009 w 1235834"/>
              <a:gd name="connsiteY7" fmla="*/ 193322 h 215277"/>
              <a:gd name="connsiteX8" fmla="*/ 340484 w 1235834"/>
              <a:gd name="connsiteY8" fmla="*/ 180622 h 215277"/>
              <a:gd name="connsiteX9" fmla="*/ 486534 w 1235834"/>
              <a:gd name="connsiteY9" fmla="*/ 180622 h 215277"/>
              <a:gd name="connsiteX10" fmla="*/ 724659 w 1235834"/>
              <a:gd name="connsiteY10" fmla="*/ 177447 h 215277"/>
              <a:gd name="connsiteX11" fmla="*/ 775459 w 1235834"/>
              <a:gd name="connsiteY11" fmla="*/ 180622 h 215277"/>
              <a:gd name="connsiteX12" fmla="*/ 1035809 w 1235834"/>
              <a:gd name="connsiteY12" fmla="*/ 174272 h 215277"/>
              <a:gd name="connsiteX13" fmla="*/ 1235834 w 1235834"/>
              <a:gd name="connsiteY13" fmla="*/ 174272 h 215277"/>
              <a:gd name="connsiteX14" fmla="*/ 835784 w 1235834"/>
              <a:gd name="connsiteY14" fmla="*/ 177447 h 215277"/>
              <a:gd name="connsiteX15" fmla="*/ 76959 w 1235834"/>
              <a:gd name="connsiteY15" fmla="*/ 177447 h 215277"/>
              <a:gd name="connsiteX16" fmla="*/ 45209 w 1235834"/>
              <a:gd name="connsiteY16" fmla="*/ 174272 h 215277"/>
              <a:gd name="connsiteX17" fmla="*/ 35684 w 1235834"/>
              <a:gd name="connsiteY17" fmla="*/ 72672 h 215277"/>
              <a:gd name="connsiteX18" fmla="*/ 19809 w 1235834"/>
              <a:gd name="connsiteY18" fmla="*/ 28222 h 215277"/>
              <a:gd name="connsiteX19" fmla="*/ 340484 w 1235834"/>
              <a:gd name="connsiteY19" fmla="*/ 5997 h 215277"/>
              <a:gd name="connsiteX20" fmla="*/ 311909 w 1235834"/>
              <a:gd name="connsiteY20" fmla="*/ 2822 h 215277"/>
              <a:gd name="connsiteX21" fmla="*/ 251584 w 1235834"/>
              <a:gd name="connsiteY21" fmla="*/ 2822 h 215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35834" h="215277">
                <a:moveTo>
                  <a:pt x="251584" y="2822"/>
                </a:moveTo>
                <a:cubicBezTo>
                  <a:pt x="205017" y="9172"/>
                  <a:pt x="66905" y="28222"/>
                  <a:pt x="32509" y="40922"/>
                </a:cubicBezTo>
                <a:cubicBezTo>
                  <a:pt x="-1887" y="53622"/>
                  <a:pt x="36742" y="61030"/>
                  <a:pt x="45209" y="79022"/>
                </a:cubicBezTo>
                <a:cubicBezTo>
                  <a:pt x="53676" y="97014"/>
                  <a:pt x="66905" y="129822"/>
                  <a:pt x="83309" y="148872"/>
                </a:cubicBezTo>
                <a:cubicBezTo>
                  <a:pt x="99713" y="167922"/>
                  <a:pt x="145221" y="183268"/>
                  <a:pt x="143634" y="193322"/>
                </a:cubicBezTo>
                <a:cubicBezTo>
                  <a:pt x="142047" y="203376"/>
                  <a:pt x="49971" y="226130"/>
                  <a:pt x="73784" y="209197"/>
                </a:cubicBezTo>
                <a:cubicBezTo>
                  <a:pt x="97596" y="192264"/>
                  <a:pt x="282805" y="94368"/>
                  <a:pt x="286509" y="91722"/>
                </a:cubicBezTo>
                <a:cubicBezTo>
                  <a:pt x="290213" y="89076"/>
                  <a:pt x="87013" y="178505"/>
                  <a:pt x="96009" y="193322"/>
                </a:cubicBezTo>
                <a:cubicBezTo>
                  <a:pt x="105005" y="208139"/>
                  <a:pt x="275397" y="182739"/>
                  <a:pt x="340484" y="180622"/>
                </a:cubicBezTo>
                <a:cubicBezTo>
                  <a:pt x="405571" y="178505"/>
                  <a:pt x="486534" y="180622"/>
                  <a:pt x="486534" y="180622"/>
                </a:cubicBezTo>
                <a:lnTo>
                  <a:pt x="724659" y="177447"/>
                </a:lnTo>
                <a:cubicBezTo>
                  <a:pt x="772813" y="177447"/>
                  <a:pt x="723601" y="181151"/>
                  <a:pt x="775459" y="180622"/>
                </a:cubicBezTo>
                <a:cubicBezTo>
                  <a:pt x="827317" y="180093"/>
                  <a:pt x="959080" y="175330"/>
                  <a:pt x="1035809" y="174272"/>
                </a:cubicBezTo>
                <a:cubicBezTo>
                  <a:pt x="1112538" y="173214"/>
                  <a:pt x="1235834" y="174272"/>
                  <a:pt x="1235834" y="174272"/>
                </a:cubicBezTo>
                <a:lnTo>
                  <a:pt x="835784" y="177447"/>
                </a:lnTo>
                <a:lnTo>
                  <a:pt x="76959" y="177447"/>
                </a:lnTo>
                <a:cubicBezTo>
                  <a:pt x="-54803" y="176918"/>
                  <a:pt x="52088" y="191734"/>
                  <a:pt x="45209" y="174272"/>
                </a:cubicBezTo>
                <a:cubicBezTo>
                  <a:pt x="38330" y="156810"/>
                  <a:pt x="39917" y="97014"/>
                  <a:pt x="35684" y="72672"/>
                </a:cubicBezTo>
                <a:cubicBezTo>
                  <a:pt x="31451" y="48330"/>
                  <a:pt x="-30991" y="39335"/>
                  <a:pt x="19809" y="28222"/>
                </a:cubicBezTo>
                <a:cubicBezTo>
                  <a:pt x="70609" y="17110"/>
                  <a:pt x="291801" y="10230"/>
                  <a:pt x="340484" y="5997"/>
                </a:cubicBezTo>
                <a:cubicBezTo>
                  <a:pt x="389167" y="1764"/>
                  <a:pt x="320905" y="2822"/>
                  <a:pt x="311909" y="2822"/>
                </a:cubicBezTo>
                <a:cubicBezTo>
                  <a:pt x="302913" y="2822"/>
                  <a:pt x="298151" y="-3528"/>
                  <a:pt x="251584" y="28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04C6030-AA62-C80A-8DB3-8FAB085F1575}"/>
              </a:ext>
            </a:extLst>
          </p:cNvPr>
          <p:cNvSpPr/>
          <p:nvPr/>
        </p:nvSpPr>
        <p:spPr>
          <a:xfrm>
            <a:off x="5318233" y="7248685"/>
            <a:ext cx="1025365" cy="600129"/>
          </a:xfrm>
          <a:custGeom>
            <a:avLst/>
            <a:gdLst>
              <a:gd name="connsiteX0" fmla="*/ 3067 w 1025365"/>
              <a:gd name="connsiteY0" fmla="*/ 390365 h 600129"/>
              <a:gd name="connsiteX1" fmla="*/ 393592 w 1025365"/>
              <a:gd name="connsiteY1" fmla="*/ 101440 h 600129"/>
              <a:gd name="connsiteX2" fmla="*/ 450742 w 1025365"/>
              <a:gd name="connsiteY2" fmla="*/ 120490 h 600129"/>
              <a:gd name="connsiteX3" fmla="*/ 460267 w 1025365"/>
              <a:gd name="connsiteY3" fmla="*/ 104615 h 600129"/>
              <a:gd name="connsiteX4" fmla="*/ 749192 w 1025365"/>
              <a:gd name="connsiteY4" fmla="*/ 218915 h 600129"/>
              <a:gd name="connsiteX5" fmla="*/ 685692 w 1025365"/>
              <a:gd name="connsiteY5" fmla="*/ 212565 h 600129"/>
              <a:gd name="connsiteX6" fmla="*/ 936517 w 1025365"/>
              <a:gd name="connsiteY6" fmla="*/ 339565 h 600129"/>
              <a:gd name="connsiteX7" fmla="*/ 946042 w 1025365"/>
              <a:gd name="connsiteY7" fmla="*/ 364965 h 600129"/>
              <a:gd name="connsiteX8" fmla="*/ 707917 w 1025365"/>
              <a:gd name="connsiteY8" fmla="*/ 599915 h 600129"/>
              <a:gd name="connsiteX9" fmla="*/ 923817 w 1025365"/>
              <a:gd name="connsiteY9" fmla="*/ 406240 h 600129"/>
              <a:gd name="connsiteX10" fmla="*/ 984142 w 1025365"/>
              <a:gd name="connsiteY10" fmla="*/ 358615 h 600129"/>
              <a:gd name="connsiteX11" fmla="*/ 304692 w 1025365"/>
              <a:gd name="connsiteY11" fmla="*/ 9365 h 600129"/>
              <a:gd name="connsiteX12" fmla="*/ 469792 w 1025365"/>
              <a:gd name="connsiteY12" fmla="*/ 110965 h 600129"/>
              <a:gd name="connsiteX13" fmla="*/ 225317 w 1025365"/>
              <a:gd name="connsiteY13" fmla="*/ 228440 h 600129"/>
              <a:gd name="connsiteX14" fmla="*/ 3067 w 1025365"/>
              <a:gd name="connsiteY14" fmla="*/ 390365 h 6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25365" h="600129">
                <a:moveTo>
                  <a:pt x="3067" y="390365"/>
                </a:moveTo>
                <a:cubicBezTo>
                  <a:pt x="31113" y="369198"/>
                  <a:pt x="318980" y="146419"/>
                  <a:pt x="393592" y="101440"/>
                </a:cubicBezTo>
                <a:cubicBezTo>
                  <a:pt x="468204" y="56461"/>
                  <a:pt x="439630" y="119961"/>
                  <a:pt x="450742" y="120490"/>
                </a:cubicBezTo>
                <a:cubicBezTo>
                  <a:pt x="461854" y="121019"/>
                  <a:pt x="410525" y="88211"/>
                  <a:pt x="460267" y="104615"/>
                </a:cubicBezTo>
                <a:cubicBezTo>
                  <a:pt x="510009" y="121019"/>
                  <a:pt x="711621" y="200923"/>
                  <a:pt x="749192" y="218915"/>
                </a:cubicBezTo>
                <a:cubicBezTo>
                  <a:pt x="786763" y="236907"/>
                  <a:pt x="654471" y="192457"/>
                  <a:pt x="685692" y="212565"/>
                </a:cubicBezTo>
                <a:cubicBezTo>
                  <a:pt x="716913" y="232673"/>
                  <a:pt x="893126" y="314165"/>
                  <a:pt x="936517" y="339565"/>
                </a:cubicBezTo>
                <a:cubicBezTo>
                  <a:pt x="979908" y="364965"/>
                  <a:pt x="984142" y="321573"/>
                  <a:pt x="946042" y="364965"/>
                </a:cubicBezTo>
                <a:cubicBezTo>
                  <a:pt x="907942" y="408357"/>
                  <a:pt x="711621" y="593036"/>
                  <a:pt x="707917" y="599915"/>
                </a:cubicBezTo>
                <a:cubicBezTo>
                  <a:pt x="704213" y="606794"/>
                  <a:pt x="877780" y="446457"/>
                  <a:pt x="923817" y="406240"/>
                </a:cubicBezTo>
                <a:cubicBezTo>
                  <a:pt x="969854" y="366023"/>
                  <a:pt x="1087329" y="424761"/>
                  <a:pt x="984142" y="358615"/>
                </a:cubicBezTo>
                <a:cubicBezTo>
                  <a:pt x="880955" y="292469"/>
                  <a:pt x="390417" y="50640"/>
                  <a:pt x="304692" y="9365"/>
                </a:cubicBezTo>
                <a:cubicBezTo>
                  <a:pt x="218967" y="-31910"/>
                  <a:pt x="483021" y="74452"/>
                  <a:pt x="469792" y="110965"/>
                </a:cubicBezTo>
                <a:cubicBezTo>
                  <a:pt x="456563" y="147477"/>
                  <a:pt x="304163" y="181344"/>
                  <a:pt x="225317" y="228440"/>
                </a:cubicBezTo>
                <a:cubicBezTo>
                  <a:pt x="146471" y="275536"/>
                  <a:pt x="-24979" y="411532"/>
                  <a:pt x="3067" y="3903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260455C0-A660-0966-B309-051390F9ADA9}"/>
              </a:ext>
            </a:extLst>
          </p:cNvPr>
          <p:cNvSpPr/>
          <p:nvPr/>
        </p:nvSpPr>
        <p:spPr>
          <a:xfrm>
            <a:off x="6301060" y="7810960"/>
            <a:ext cx="59956" cy="1402084"/>
          </a:xfrm>
          <a:custGeom>
            <a:avLst/>
            <a:gdLst>
              <a:gd name="connsiteX0" fmla="*/ 4490 w 59956"/>
              <a:gd name="connsiteY0" fmla="*/ 5890 h 1402084"/>
              <a:gd name="connsiteX1" fmla="*/ 1315 w 59956"/>
              <a:gd name="connsiteY1" fmla="*/ 783765 h 1402084"/>
              <a:gd name="connsiteX2" fmla="*/ 23540 w 59956"/>
              <a:gd name="connsiteY2" fmla="*/ 678990 h 1402084"/>
              <a:gd name="connsiteX3" fmla="*/ 45765 w 59956"/>
              <a:gd name="connsiteY3" fmla="*/ 1399715 h 1402084"/>
              <a:gd name="connsiteX4" fmla="*/ 58465 w 59956"/>
              <a:gd name="connsiteY4" fmla="*/ 888540 h 1402084"/>
              <a:gd name="connsiteX5" fmla="*/ 10840 w 59956"/>
              <a:gd name="connsiteY5" fmla="*/ 282115 h 1402084"/>
              <a:gd name="connsiteX6" fmla="*/ 20365 w 59956"/>
              <a:gd name="connsiteY6" fmla="*/ 418640 h 1402084"/>
              <a:gd name="connsiteX7" fmla="*/ 4490 w 59956"/>
              <a:gd name="connsiteY7" fmla="*/ 5890 h 140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956" h="1402084">
                <a:moveTo>
                  <a:pt x="4490" y="5890"/>
                </a:moveTo>
                <a:cubicBezTo>
                  <a:pt x="1315" y="66744"/>
                  <a:pt x="-1860" y="671582"/>
                  <a:pt x="1315" y="783765"/>
                </a:cubicBezTo>
                <a:cubicBezTo>
                  <a:pt x="4490" y="895948"/>
                  <a:pt x="16132" y="576332"/>
                  <a:pt x="23540" y="678990"/>
                </a:cubicBezTo>
                <a:cubicBezTo>
                  <a:pt x="30948" y="781648"/>
                  <a:pt x="39944" y="1364790"/>
                  <a:pt x="45765" y="1399715"/>
                </a:cubicBezTo>
                <a:cubicBezTo>
                  <a:pt x="51586" y="1434640"/>
                  <a:pt x="64286" y="1074806"/>
                  <a:pt x="58465" y="888540"/>
                </a:cubicBezTo>
                <a:cubicBezTo>
                  <a:pt x="52644" y="702274"/>
                  <a:pt x="17190" y="360432"/>
                  <a:pt x="10840" y="282115"/>
                </a:cubicBezTo>
                <a:cubicBezTo>
                  <a:pt x="4490" y="203798"/>
                  <a:pt x="19307" y="462561"/>
                  <a:pt x="20365" y="418640"/>
                </a:cubicBezTo>
                <a:cubicBezTo>
                  <a:pt x="21423" y="374719"/>
                  <a:pt x="7665" y="-54964"/>
                  <a:pt x="4490" y="589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FC510BA9-B845-4C76-3D07-6EAE7AC4FB0A}"/>
              </a:ext>
            </a:extLst>
          </p:cNvPr>
          <p:cNvSpPr/>
          <p:nvPr/>
        </p:nvSpPr>
        <p:spPr>
          <a:xfrm>
            <a:off x="5584446" y="8220412"/>
            <a:ext cx="328184" cy="927623"/>
          </a:xfrm>
          <a:custGeom>
            <a:avLst/>
            <a:gdLst>
              <a:gd name="connsiteX0" fmla="*/ 124204 w 328184"/>
              <a:gd name="connsiteY0" fmla="*/ 2838 h 927623"/>
              <a:gd name="connsiteX1" fmla="*/ 317879 w 328184"/>
              <a:gd name="connsiteY1" fmla="*/ 460038 h 927623"/>
              <a:gd name="connsiteX2" fmla="*/ 295654 w 328184"/>
              <a:gd name="connsiteY2" fmla="*/ 412413 h 927623"/>
              <a:gd name="connsiteX3" fmla="*/ 244854 w 328184"/>
              <a:gd name="connsiteY3" fmla="*/ 755313 h 927623"/>
              <a:gd name="connsiteX4" fmla="*/ 379 w 328184"/>
              <a:gd name="connsiteY4" fmla="*/ 926763 h 927623"/>
              <a:gd name="connsiteX5" fmla="*/ 190879 w 328184"/>
              <a:gd name="connsiteY5" fmla="*/ 818813 h 927623"/>
              <a:gd name="connsiteX6" fmla="*/ 276604 w 328184"/>
              <a:gd name="connsiteY6" fmla="*/ 755313 h 927623"/>
              <a:gd name="connsiteX7" fmla="*/ 292479 w 328184"/>
              <a:gd name="connsiteY7" fmla="*/ 317163 h 927623"/>
              <a:gd name="connsiteX8" fmla="*/ 286129 w 328184"/>
              <a:gd name="connsiteY8" fmla="*/ 269538 h 927623"/>
              <a:gd name="connsiteX9" fmla="*/ 124204 w 328184"/>
              <a:gd name="connsiteY9" fmla="*/ 2838 h 927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8184" h="927623">
                <a:moveTo>
                  <a:pt x="124204" y="2838"/>
                </a:moveTo>
                <a:cubicBezTo>
                  <a:pt x="129496" y="34588"/>
                  <a:pt x="289304" y="391776"/>
                  <a:pt x="317879" y="460038"/>
                </a:cubicBezTo>
                <a:cubicBezTo>
                  <a:pt x="346454" y="528300"/>
                  <a:pt x="307825" y="363201"/>
                  <a:pt x="295654" y="412413"/>
                </a:cubicBezTo>
                <a:cubicBezTo>
                  <a:pt x="283483" y="461626"/>
                  <a:pt x="294066" y="669588"/>
                  <a:pt x="244854" y="755313"/>
                </a:cubicBezTo>
                <a:cubicBezTo>
                  <a:pt x="195642" y="841038"/>
                  <a:pt x="9375" y="916180"/>
                  <a:pt x="379" y="926763"/>
                </a:cubicBezTo>
                <a:cubicBezTo>
                  <a:pt x="-8617" y="937346"/>
                  <a:pt x="144841" y="847388"/>
                  <a:pt x="190879" y="818813"/>
                </a:cubicBezTo>
                <a:cubicBezTo>
                  <a:pt x="236917" y="790238"/>
                  <a:pt x="259671" y="838921"/>
                  <a:pt x="276604" y="755313"/>
                </a:cubicBezTo>
                <a:cubicBezTo>
                  <a:pt x="293537" y="671705"/>
                  <a:pt x="290892" y="398125"/>
                  <a:pt x="292479" y="317163"/>
                </a:cubicBezTo>
                <a:cubicBezTo>
                  <a:pt x="294066" y="236201"/>
                  <a:pt x="310471" y="324042"/>
                  <a:pt x="286129" y="269538"/>
                </a:cubicBezTo>
                <a:cubicBezTo>
                  <a:pt x="261787" y="215034"/>
                  <a:pt x="118912" y="-28912"/>
                  <a:pt x="124204" y="28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538576CD-2ED5-7F04-4E5B-EC440766BE10}"/>
              </a:ext>
            </a:extLst>
          </p:cNvPr>
          <p:cNvSpPr/>
          <p:nvPr/>
        </p:nvSpPr>
        <p:spPr>
          <a:xfrm>
            <a:off x="5391368" y="8196013"/>
            <a:ext cx="280642" cy="934358"/>
          </a:xfrm>
          <a:custGeom>
            <a:avLst/>
            <a:gdLst>
              <a:gd name="connsiteX0" fmla="*/ 276007 w 280642"/>
              <a:gd name="connsiteY0" fmla="*/ 5012 h 934358"/>
              <a:gd name="connsiteX1" fmla="*/ 53757 w 280642"/>
              <a:gd name="connsiteY1" fmla="*/ 192337 h 934358"/>
              <a:gd name="connsiteX2" fmla="*/ 98207 w 280642"/>
              <a:gd name="connsiteY2" fmla="*/ 160587 h 934358"/>
              <a:gd name="connsiteX3" fmla="*/ 31532 w 280642"/>
              <a:gd name="connsiteY3" fmla="*/ 322512 h 934358"/>
              <a:gd name="connsiteX4" fmla="*/ 25182 w 280642"/>
              <a:gd name="connsiteY4" fmla="*/ 487612 h 934358"/>
              <a:gd name="connsiteX5" fmla="*/ 6132 w 280642"/>
              <a:gd name="connsiteY5" fmla="*/ 468562 h 934358"/>
              <a:gd name="connsiteX6" fmla="*/ 63282 w 280642"/>
              <a:gd name="connsiteY6" fmla="*/ 824162 h 934358"/>
              <a:gd name="connsiteX7" fmla="*/ 123607 w 280642"/>
              <a:gd name="connsiteY7" fmla="*/ 786062 h 934358"/>
              <a:gd name="connsiteX8" fmla="*/ 279182 w 280642"/>
              <a:gd name="connsiteY8" fmla="*/ 925762 h 934358"/>
              <a:gd name="connsiteX9" fmla="*/ 190282 w 280642"/>
              <a:gd name="connsiteY9" fmla="*/ 890837 h 934358"/>
              <a:gd name="connsiteX10" fmla="*/ 6132 w 280642"/>
              <a:gd name="connsiteY10" fmla="*/ 659062 h 934358"/>
              <a:gd name="connsiteX11" fmla="*/ 41057 w 280642"/>
              <a:gd name="connsiteY11" fmla="*/ 189162 h 934358"/>
              <a:gd name="connsiteX12" fmla="*/ 12482 w 280642"/>
              <a:gd name="connsiteY12" fmla="*/ 268537 h 934358"/>
              <a:gd name="connsiteX13" fmla="*/ 50582 w 280642"/>
              <a:gd name="connsiteY13" fmla="*/ 125662 h 934358"/>
              <a:gd name="connsiteX14" fmla="*/ 41057 w 280642"/>
              <a:gd name="connsiteY14" fmla="*/ 154237 h 934358"/>
              <a:gd name="connsiteX15" fmla="*/ 180757 w 280642"/>
              <a:gd name="connsiteY15" fmla="*/ 20887 h 934358"/>
              <a:gd name="connsiteX16" fmla="*/ 101382 w 280642"/>
              <a:gd name="connsiteY16" fmla="*/ 49462 h 934358"/>
              <a:gd name="connsiteX17" fmla="*/ 276007 w 280642"/>
              <a:gd name="connsiteY17" fmla="*/ 5012 h 934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0642" h="934358">
                <a:moveTo>
                  <a:pt x="276007" y="5012"/>
                </a:moveTo>
                <a:cubicBezTo>
                  <a:pt x="268069" y="28825"/>
                  <a:pt x="83390" y="166408"/>
                  <a:pt x="53757" y="192337"/>
                </a:cubicBezTo>
                <a:cubicBezTo>
                  <a:pt x="24124" y="218266"/>
                  <a:pt x="101911" y="138891"/>
                  <a:pt x="98207" y="160587"/>
                </a:cubicBezTo>
                <a:cubicBezTo>
                  <a:pt x="94503" y="182283"/>
                  <a:pt x="43703" y="268008"/>
                  <a:pt x="31532" y="322512"/>
                </a:cubicBezTo>
                <a:cubicBezTo>
                  <a:pt x="19361" y="377016"/>
                  <a:pt x="29415" y="463270"/>
                  <a:pt x="25182" y="487612"/>
                </a:cubicBezTo>
                <a:cubicBezTo>
                  <a:pt x="20949" y="511954"/>
                  <a:pt x="-218" y="412470"/>
                  <a:pt x="6132" y="468562"/>
                </a:cubicBezTo>
                <a:cubicBezTo>
                  <a:pt x="12482" y="524654"/>
                  <a:pt x="43703" y="771246"/>
                  <a:pt x="63282" y="824162"/>
                </a:cubicBezTo>
                <a:cubicBezTo>
                  <a:pt x="82861" y="877078"/>
                  <a:pt x="87624" y="769129"/>
                  <a:pt x="123607" y="786062"/>
                </a:cubicBezTo>
                <a:cubicBezTo>
                  <a:pt x="159590" y="802995"/>
                  <a:pt x="268070" y="908300"/>
                  <a:pt x="279182" y="925762"/>
                </a:cubicBezTo>
                <a:cubicBezTo>
                  <a:pt x="290294" y="943224"/>
                  <a:pt x="235790" y="935287"/>
                  <a:pt x="190282" y="890837"/>
                </a:cubicBezTo>
                <a:cubicBezTo>
                  <a:pt x="144774" y="846387"/>
                  <a:pt x="31003" y="776008"/>
                  <a:pt x="6132" y="659062"/>
                </a:cubicBezTo>
                <a:cubicBezTo>
                  <a:pt x="-18739" y="542116"/>
                  <a:pt x="39999" y="254249"/>
                  <a:pt x="41057" y="189162"/>
                </a:cubicBezTo>
                <a:cubicBezTo>
                  <a:pt x="42115" y="124075"/>
                  <a:pt x="10894" y="279120"/>
                  <a:pt x="12482" y="268537"/>
                </a:cubicBezTo>
                <a:cubicBezTo>
                  <a:pt x="14069" y="257954"/>
                  <a:pt x="45820" y="144712"/>
                  <a:pt x="50582" y="125662"/>
                </a:cubicBezTo>
                <a:cubicBezTo>
                  <a:pt x="55344" y="106612"/>
                  <a:pt x="19361" y="171699"/>
                  <a:pt x="41057" y="154237"/>
                </a:cubicBezTo>
                <a:cubicBezTo>
                  <a:pt x="62753" y="136775"/>
                  <a:pt x="170703" y="38349"/>
                  <a:pt x="180757" y="20887"/>
                </a:cubicBezTo>
                <a:cubicBezTo>
                  <a:pt x="190811" y="3425"/>
                  <a:pt x="89740" y="48933"/>
                  <a:pt x="101382" y="49462"/>
                </a:cubicBezTo>
                <a:cubicBezTo>
                  <a:pt x="113024" y="49991"/>
                  <a:pt x="283945" y="-18801"/>
                  <a:pt x="276007" y="50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06FD76D5-F1E2-F424-91AE-2887C4442C03}"/>
              </a:ext>
            </a:extLst>
          </p:cNvPr>
          <p:cNvSpPr/>
          <p:nvPr/>
        </p:nvSpPr>
        <p:spPr>
          <a:xfrm>
            <a:off x="5368901" y="8264525"/>
            <a:ext cx="508421" cy="70290"/>
          </a:xfrm>
          <a:custGeom>
            <a:avLst/>
            <a:gdLst>
              <a:gd name="connsiteX0" fmla="*/ 12724 w 508421"/>
              <a:gd name="connsiteY0" fmla="*/ 69850 h 70290"/>
              <a:gd name="connsiteX1" fmla="*/ 282599 w 508421"/>
              <a:gd name="connsiteY1" fmla="*/ 22225 h 70290"/>
              <a:gd name="connsiteX2" fmla="*/ 508024 w 508421"/>
              <a:gd name="connsiteY2" fmla="*/ 44450 h 70290"/>
              <a:gd name="connsiteX3" fmla="*/ 330224 w 508421"/>
              <a:gd name="connsiteY3" fmla="*/ 0 h 70290"/>
              <a:gd name="connsiteX4" fmla="*/ 69874 w 508421"/>
              <a:gd name="connsiteY4" fmla="*/ 44450 h 70290"/>
              <a:gd name="connsiteX5" fmla="*/ 12724 w 508421"/>
              <a:gd name="connsiteY5" fmla="*/ 69850 h 7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421" h="70290">
                <a:moveTo>
                  <a:pt x="12724" y="69850"/>
                </a:moveTo>
                <a:cubicBezTo>
                  <a:pt x="48178" y="66146"/>
                  <a:pt x="200049" y="26458"/>
                  <a:pt x="282599" y="22225"/>
                </a:cubicBezTo>
                <a:cubicBezTo>
                  <a:pt x="365149" y="17992"/>
                  <a:pt x="500087" y="48154"/>
                  <a:pt x="508024" y="44450"/>
                </a:cubicBezTo>
                <a:cubicBezTo>
                  <a:pt x="515961" y="40746"/>
                  <a:pt x="403249" y="0"/>
                  <a:pt x="330224" y="0"/>
                </a:cubicBezTo>
                <a:cubicBezTo>
                  <a:pt x="257199" y="0"/>
                  <a:pt x="117499" y="35983"/>
                  <a:pt x="69874" y="44450"/>
                </a:cubicBezTo>
                <a:cubicBezTo>
                  <a:pt x="22249" y="52917"/>
                  <a:pt x="-22730" y="73554"/>
                  <a:pt x="12724" y="698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20665F43-A8D2-9D05-72E3-D774A8ADF41B}"/>
              </a:ext>
            </a:extLst>
          </p:cNvPr>
          <p:cNvSpPr/>
          <p:nvPr/>
        </p:nvSpPr>
        <p:spPr>
          <a:xfrm>
            <a:off x="5523941" y="8315155"/>
            <a:ext cx="181550" cy="264080"/>
          </a:xfrm>
          <a:custGeom>
            <a:avLst/>
            <a:gdLst>
              <a:gd name="connsiteX0" fmla="*/ 13259 w 181550"/>
              <a:gd name="connsiteY0" fmla="*/ 170 h 264080"/>
              <a:gd name="connsiteX1" fmla="*/ 3734 w 181550"/>
              <a:gd name="connsiteY1" fmla="*/ 127170 h 264080"/>
              <a:gd name="connsiteX2" fmla="*/ 29134 w 181550"/>
              <a:gd name="connsiteY2" fmla="*/ 212895 h 264080"/>
              <a:gd name="connsiteX3" fmla="*/ 181534 w 181550"/>
              <a:gd name="connsiteY3" fmla="*/ 263695 h 264080"/>
              <a:gd name="connsiteX4" fmla="*/ 38659 w 181550"/>
              <a:gd name="connsiteY4" fmla="*/ 231945 h 264080"/>
              <a:gd name="connsiteX5" fmla="*/ 559 w 181550"/>
              <a:gd name="connsiteY5" fmla="*/ 155745 h 264080"/>
              <a:gd name="connsiteX6" fmla="*/ 13259 w 181550"/>
              <a:gd name="connsiteY6" fmla="*/ 170 h 26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550" h="264080">
                <a:moveTo>
                  <a:pt x="13259" y="170"/>
                </a:moveTo>
                <a:cubicBezTo>
                  <a:pt x="13788" y="-4593"/>
                  <a:pt x="1088" y="91716"/>
                  <a:pt x="3734" y="127170"/>
                </a:cubicBezTo>
                <a:cubicBezTo>
                  <a:pt x="6380" y="162624"/>
                  <a:pt x="-499" y="190141"/>
                  <a:pt x="29134" y="212895"/>
                </a:cubicBezTo>
                <a:cubicBezTo>
                  <a:pt x="58767" y="235649"/>
                  <a:pt x="179947" y="260520"/>
                  <a:pt x="181534" y="263695"/>
                </a:cubicBezTo>
                <a:cubicBezTo>
                  <a:pt x="183121" y="266870"/>
                  <a:pt x="68821" y="249937"/>
                  <a:pt x="38659" y="231945"/>
                </a:cubicBezTo>
                <a:cubicBezTo>
                  <a:pt x="8497" y="213953"/>
                  <a:pt x="4263" y="188553"/>
                  <a:pt x="559" y="155745"/>
                </a:cubicBezTo>
                <a:cubicBezTo>
                  <a:pt x="-3145" y="122937"/>
                  <a:pt x="12730" y="4933"/>
                  <a:pt x="13259" y="1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29A22FC9-B492-DD1E-3EAE-F7D5488E53E0}"/>
              </a:ext>
            </a:extLst>
          </p:cNvPr>
          <p:cNvSpPr/>
          <p:nvPr/>
        </p:nvSpPr>
        <p:spPr>
          <a:xfrm>
            <a:off x="5517565" y="8311938"/>
            <a:ext cx="372802" cy="255763"/>
          </a:xfrm>
          <a:custGeom>
            <a:avLst/>
            <a:gdLst>
              <a:gd name="connsiteX0" fmla="*/ 585 w 372802"/>
              <a:gd name="connsiteY0" fmla="*/ 212 h 255763"/>
              <a:gd name="connsiteX1" fmla="*/ 191085 w 372802"/>
              <a:gd name="connsiteY1" fmla="*/ 28787 h 255763"/>
              <a:gd name="connsiteX2" fmla="*/ 213310 w 372802"/>
              <a:gd name="connsiteY2" fmla="*/ 73237 h 255763"/>
              <a:gd name="connsiteX3" fmla="*/ 283160 w 372802"/>
              <a:gd name="connsiteY3" fmla="*/ 174837 h 255763"/>
              <a:gd name="connsiteX4" fmla="*/ 308560 w 372802"/>
              <a:gd name="connsiteY4" fmla="*/ 203412 h 255763"/>
              <a:gd name="connsiteX5" fmla="*/ 187910 w 372802"/>
              <a:gd name="connsiteY5" fmla="*/ 254212 h 255763"/>
              <a:gd name="connsiteX6" fmla="*/ 372060 w 372802"/>
              <a:gd name="connsiteY6" fmla="*/ 228812 h 255763"/>
              <a:gd name="connsiteX7" fmla="*/ 248235 w 372802"/>
              <a:gd name="connsiteY7" fmla="*/ 95462 h 255763"/>
              <a:gd name="connsiteX8" fmla="*/ 137110 w 372802"/>
              <a:gd name="connsiteY8" fmla="*/ 19262 h 255763"/>
              <a:gd name="connsiteX9" fmla="*/ 585 w 372802"/>
              <a:gd name="connsiteY9" fmla="*/ 212 h 25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802" h="255763">
                <a:moveTo>
                  <a:pt x="585" y="212"/>
                </a:moveTo>
                <a:cubicBezTo>
                  <a:pt x="9581" y="1799"/>
                  <a:pt x="155631" y="16616"/>
                  <a:pt x="191085" y="28787"/>
                </a:cubicBezTo>
                <a:cubicBezTo>
                  <a:pt x="226539" y="40958"/>
                  <a:pt x="197964" y="48895"/>
                  <a:pt x="213310" y="73237"/>
                </a:cubicBezTo>
                <a:cubicBezTo>
                  <a:pt x="228656" y="97579"/>
                  <a:pt x="267285" y="153141"/>
                  <a:pt x="283160" y="174837"/>
                </a:cubicBezTo>
                <a:cubicBezTo>
                  <a:pt x="299035" y="196533"/>
                  <a:pt x="324435" y="190183"/>
                  <a:pt x="308560" y="203412"/>
                </a:cubicBezTo>
                <a:cubicBezTo>
                  <a:pt x="292685" y="216641"/>
                  <a:pt x="177327" y="249979"/>
                  <a:pt x="187910" y="254212"/>
                </a:cubicBezTo>
                <a:cubicBezTo>
                  <a:pt x="198493" y="258445"/>
                  <a:pt x="362006" y="255270"/>
                  <a:pt x="372060" y="228812"/>
                </a:cubicBezTo>
                <a:cubicBezTo>
                  <a:pt x="382114" y="202354"/>
                  <a:pt x="287393" y="130387"/>
                  <a:pt x="248235" y="95462"/>
                </a:cubicBezTo>
                <a:cubicBezTo>
                  <a:pt x="209077" y="60537"/>
                  <a:pt x="185793" y="32491"/>
                  <a:pt x="137110" y="19262"/>
                </a:cubicBezTo>
                <a:cubicBezTo>
                  <a:pt x="88427" y="6033"/>
                  <a:pt x="-8411" y="-1375"/>
                  <a:pt x="585" y="2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6C012A24-E0ED-640F-3E2A-441A4F241EDC}"/>
              </a:ext>
            </a:extLst>
          </p:cNvPr>
          <p:cNvSpPr/>
          <p:nvPr/>
        </p:nvSpPr>
        <p:spPr>
          <a:xfrm>
            <a:off x="5443611" y="8362920"/>
            <a:ext cx="58822" cy="832846"/>
          </a:xfrm>
          <a:custGeom>
            <a:avLst/>
            <a:gdLst>
              <a:gd name="connsiteX0" fmla="*/ 52314 w 58822"/>
              <a:gd name="connsiteY0" fmla="*/ 30 h 832846"/>
              <a:gd name="connsiteX1" fmla="*/ 11039 w 58822"/>
              <a:gd name="connsiteY1" fmla="*/ 247680 h 832846"/>
              <a:gd name="connsiteX2" fmla="*/ 39614 w 58822"/>
              <a:gd name="connsiteY2" fmla="*/ 495330 h 832846"/>
              <a:gd name="connsiteX3" fmla="*/ 26914 w 58822"/>
              <a:gd name="connsiteY3" fmla="*/ 425480 h 832846"/>
              <a:gd name="connsiteX4" fmla="*/ 58664 w 58822"/>
              <a:gd name="connsiteY4" fmla="*/ 831880 h 832846"/>
              <a:gd name="connsiteX5" fmla="*/ 11039 w 58822"/>
              <a:gd name="connsiteY5" fmla="*/ 530255 h 832846"/>
              <a:gd name="connsiteX6" fmla="*/ 4689 w 58822"/>
              <a:gd name="connsiteY6" fmla="*/ 260380 h 832846"/>
              <a:gd name="connsiteX7" fmla="*/ 1514 w 58822"/>
              <a:gd name="connsiteY7" fmla="*/ 263555 h 832846"/>
              <a:gd name="connsiteX8" fmla="*/ 52314 w 58822"/>
              <a:gd name="connsiteY8" fmla="*/ 30 h 8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822" h="832846">
                <a:moveTo>
                  <a:pt x="52314" y="30"/>
                </a:moveTo>
                <a:cubicBezTo>
                  <a:pt x="53902" y="-2616"/>
                  <a:pt x="13156" y="165130"/>
                  <a:pt x="11039" y="247680"/>
                </a:cubicBezTo>
                <a:cubicBezTo>
                  <a:pt x="8922" y="330230"/>
                  <a:pt x="36968" y="465697"/>
                  <a:pt x="39614" y="495330"/>
                </a:cubicBezTo>
                <a:cubicBezTo>
                  <a:pt x="42260" y="524963"/>
                  <a:pt x="23739" y="369388"/>
                  <a:pt x="26914" y="425480"/>
                </a:cubicBezTo>
                <a:cubicBezTo>
                  <a:pt x="30089" y="481572"/>
                  <a:pt x="61310" y="814417"/>
                  <a:pt x="58664" y="831880"/>
                </a:cubicBezTo>
                <a:cubicBezTo>
                  <a:pt x="56018" y="849343"/>
                  <a:pt x="20035" y="625505"/>
                  <a:pt x="11039" y="530255"/>
                </a:cubicBezTo>
                <a:cubicBezTo>
                  <a:pt x="2043" y="435005"/>
                  <a:pt x="6276" y="304830"/>
                  <a:pt x="4689" y="260380"/>
                </a:cubicBezTo>
                <a:cubicBezTo>
                  <a:pt x="3101" y="215930"/>
                  <a:pt x="-2719" y="304830"/>
                  <a:pt x="1514" y="263555"/>
                </a:cubicBezTo>
                <a:cubicBezTo>
                  <a:pt x="5747" y="222280"/>
                  <a:pt x="50726" y="2676"/>
                  <a:pt x="52314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C7363865-C268-615B-F157-9CF6B41F4560}"/>
              </a:ext>
            </a:extLst>
          </p:cNvPr>
          <p:cNvSpPr/>
          <p:nvPr/>
        </p:nvSpPr>
        <p:spPr>
          <a:xfrm>
            <a:off x="5591515" y="8613616"/>
            <a:ext cx="288709" cy="512606"/>
          </a:xfrm>
          <a:custGeom>
            <a:avLst/>
            <a:gdLst>
              <a:gd name="connsiteX0" fmla="*/ 288585 w 288709"/>
              <a:gd name="connsiteY0" fmla="*/ 159 h 512606"/>
              <a:gd name="connsiteX1" fmla="*/ 218735 w 288709"/>
              <a:gd name="connsiteY1" fmla="*/ 279559 h 512606"/>
              <a:gd name="connsiteX2" fmla="*/ 28235 w 288709"/>
              <a:gd name="connsiteY2" fmla="*/ 511334 h 512606"/>
              <a:gd name="connsiteX3" fmla="*/ 117135 w 288709"/>
              <a:gd name="connsiteY3" fmla="*/ 377984 h 512606"/>
              <a:gd name="connsiteX4" fmla="*/ 2835 w 288709"/>
              <a:gd name="connsiteY4" fmla="*/ 498634 h 512606"/>
              <a:gd name="connsiteX5" fmla="*/ 260010 w 288709"/>
              <a:gd name="connsiteY5" fmla="*/ 343059 h 512606"/>
              <a:gd name="connsiteX6" fmla="*/ 148885 w 288709"/>
              <a:gd name="connsiteY6" fmla="*/ 416084 h 512606"/>
              <a:gd name="connsiteX7" fmla="*/ 221910 w 288709"/>
              <a:gd name="connsiteY7" fmla="*/ 330359 h 512606"/>
              <a:gd name="connsiteX8" fmla="*/ 183810 w 288709"/>
              <a:gd name="connsiteY8" fmla="*/ 409734 h 512606"/>
              <a:gd name="connsiteX9" fmla="*/ 234610 w 288709"/>
              <a:gd name="connsiteY9" fmla="*/ 241459 h 512606"/>
              <a:gd name="connsiteX10" fmla="*/ 288585 w 288709"/>
              <a:gd name="connsiteY10" fmla="*/ 159 h 51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709" h="512606">
                <a:moveTo>
                  <a:pt x="288585" y="159"/>
                </a:moveTo>
                <a:cubicBezTo>
                  <a:pt x="285939" y="6509"/>
                  <a:pt x="262127" y="194363"/>
                  <a:pt x="218735" y="279559"/>
                </a:cubicBezTo>
                <a:cubicBezTo>
                  <a:pt x="175343" y="364755"/>
                  <a:pt x="45168" y="494930"/>
                  <a:pt x="28235" y="511334"/>
                </a:cubicBezTo>
                <a:cubicBezTo>
                  <a:pt x="11302" y="527738"/>
                  <a:pt x="121368" y="380101"/>
                  <a:pt x="117135" y="377984"/>
                </a:cubicBezTo>
                <a:cubicBezTo>
                  <a:pt x="112902" y="375867"/>
                  <a:pt x="-20978" y="504455"/>
                  <a:pt x="2835" y="498634"/>
                </a:cubicBezTo>
                <a:cubicBezTo>
                  <a:pt x="26648" y="492813"/>
                  <a:pt x="235668" y="356817"/>
                  <a:pt x="260010" y="343059"/>
                </a:cubicBezTo>
                <a:cubicBezTo>
                  <a:pt x="284352" y="329301"/>
                  <a:pt x="155235" y="418201"/>
                  <a:pt x="148885" y="416084"/>
                </a:cubicBezTo>
                <a:cubicBezTo>
                  <a:pt x="142535" y="413967"/>
                  <a:pt x="216089" y="331417"/>
                  <a:pt x="221910" y="330359"/>
                </a:cubicBezTo>
                <a:cubicBezTo>
                  <a:pt x="227731" y="329301"/>
                  <a:pt x="181693" y="424551"/>
                  <a:pt x="183810" y="409734"/>
                </a:cubicBezTo>
                <a:cubicBezTo>
                  <a:pt x="185927" y="394917"/>
                  <a:pt x="218206" y="303901"/>
                  <a:pt x="234610" y="241459"/>
                </a:cubicBezTo>
                <a:cubicBezTo>
                  <a:pt x="251014" y="179017"/>
                  <a:pt x="291231" y="-6191"/>
                  <a:pt x="288585" y="1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273E38EA-4887-5D8F-18F5-127D44E3FB9D}"/>
              </a:ext>
            </a:extLst>
          </p:cNvPr>
          <p:cNvSpPr/>
          <p:nvPr/>
        </p:nvSpPr>
        <p:spPr>
          <a:xfrm>
            <a:off x="5526509" y="8807625"/>
            <a:ext cx="720510" cy="651006"/>
          </a:xfrm>
          <a:custGeom>
            <a:avLst/>
            <a:gdLst>
              <a:gd name="connsiteX0" fmla="*/ 201191 w 720510"/>
              <a:gd name="connsiteY0" fmla="*/ 56975 h 651006"/>
              <a:gd name="connsiteX1" fmla="*/ 582191 w 720510"/>
              <a:gd name="connsiteY1" fmla="*/ 34750 h 651006"/>
              <a:gd name="connsiteX2" fmla="*/ 718716 w 720510"/>
              <a:gd name="connsiteY2" fmla="*/ 79200 h 651006"/>
              <a:gd name="connsiteX3" fmla="*/ 655216 w 720510"/>
              <a:gd name="connsiteY3" fmla="*/ 203025 h 651006"/>
              <a:gd name="connsiteX4" fmla="*/ 582191 w 720510"/>
              <a:gd name="connsiteY4" fmla="*/ 428450 h 651006"/>
              <a:gd name="connsiteX5" fmla="*/ 404391 w 720510"/>
              <a:gd name="connsiteY5" fmla="*/ 584025 h 651006"/>
              <a:gd name="connsiteX6" fmla="*/ 223416 w 720510"/>
              <a:gd name="connsiteY6" fmla="*/ 647525 h 651006"/>
              <a:gd name="connsiteX7" fmla="*/ 1166 w 720510"/>
              <a:gd name="connsiteY7" fmla="*/ 641175 h 651006"/>
              <a:gd name="connsiteX8" fmla="*/ 325016 w 720510"/>
              <a:gd name="connsiteY8" fmla="*/ 628475 h 651006"/>
              <a:gd name="connsiteX9" fmla="*/ 486941 w 720510"/>
              <a:gd name="connsiteY9" fmla="*/ 539575 h 651006"/>
              <a:gd name="connsiteX10" fmla="*/ 623466 w 720510"/>
              <a:gd name="connsiteY10" fmla="*/ 260175 h 651006"/>
              <a:gd name="connsiteX11" fmla="*/ 648866 w 720510"/>
              <a:gd name="connsiteY11" fmla="*/ 244300 h 651006"/>
              <a:gd name="connsiteX12" fmla="*/ 671091 w 720510"/>
              <a:gd name="connsiteY12" fmla="*/ 126825 h 651006"/>
              <a:gd name="connsiteX13" fmla="*/ 645691 w 720510"/>
              <a:gd name="connsiteY13" fmla="*/ 72850 h 651006"/>
              <a:gd name="connsiteX14" fmla="*/ 420266 w 720510"/>
              <a:gd name="connsiteY14" fmla="*/ 6175 h 651006"/>
              <a:gd name="connsiteX15" fmla="*/ 471066 w 720510"/>
              <a:gd name="connsiteY15" fmla="*/ 6175 h 651006"/>
              <a:gd name="connsiteX16" fmla="*/ 267866 w 720510"/>
              <a:gd name="connsiteY16" fmla="*/ 34750 h 651006"/>
              <a:gd name="connsiteX17" fmla="*/ 201191 w 720510"/>
              <a:gd name="connsiteY17" fmla="*/ 56975 h 65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0510" h="651006">
                <a:moveTo>
                  <a:pt x="201191" y="56975"/>
                </a:moveTo>
                <a:cubicBezTo>
                  <a:pt x="253578" y="56975"/>
                  <a:pt x="495937" y="31046"/>
                  <a:pt x="582191" y="34750"/>
                </a:cubicBezTo>
                <a:cubicBezTo>
                  <a:pt x="668445" y="38454"/>
                  <a:pt x="706545" y="51154"/>
                  <a:pt x="718716" y="79200"/>
                </a:cubicBezTo>
                <a:cubicBezTo>
                  <a:pt x="730887" y="107246"/>
                  <a:pt x="677970" y="144817"/>
                  <a:pt x="655216" y="203025"/>
                </a:cubicBezTo>
                <a:cubicBezTo>
                  <a:pt x="632462" y="261233"/>
                  <a:pt x="623995" y="364950"/>
                  <a:pt x="582191" y="428450"/>
                </a:cubicBezTo>
                <a:cubicBezTo>
                  <a:pt x="540387" y="491950"/>
                  <a:pt x="464187" y="547513"/>
                  <a:pt x="404391" y="584025"/>
                </a:cubicBezTo>
                <a:cubicBezTo>
                  <a:pt x="344595" y="620538"/>
                  <a:pt x="290620" y="638000"/>
                  <a:pt x="223416" y="647525"/>
                </a:cubicBezTo>
                <a:cubicBezTo>
                  <a:pt x="156212" y="657050"/>
                  <a:pt x="-15767" y="644350"/>
                  <a:pt x="1166" y="641175"/>
                </a:cubicBezTo>
                <a:cubicBezTo>
                  <a:pt x="18099" y="638000"/>
                  <a:pt x="244054" y="645408"/>
                  <a:pt x="325016" y="628475"/>
                </a:cubicBezTo>
                <a:cubicBezTo>
                  <a:pt x="405978" y="611542"/>
                  <a:pt x="437199" y="600958"/>
                  <a:pt x="486941" y="539575"/>
                </a:cubicBezTo>
                <a:cubicBezTo>
                  <a:pt x="536683" y="478192"/>
                  <a:pt x="596479" y="309387"/>
                  <a:pt x="623466" y="260175"/>
                </a:cubicBezTo>
                <a:cubicBezTo>
                  <a:pt x="650453" y="210963"/>
                  <a:pt x="640929" y="266525"/>
                  <a:pt x="648866" y="244300"/>
                </a:cubicBezTo>
                <a:cubicBezTo>
                  <a:pt x="656804" y="222075"/>
                  <a:pt x="671620" y="155400"/>
                  <a:pt x="671091" y="126825"/>
                </a:cubicBezTo>
                <a:cubicBezTo>
                  <a:pt x="670562" y="98250"/>
                  <a:pt x="687495" y="92958"/>
                  <a:pt x="645691" y="72850"/>
                </a:cubicBezTo>
                <a:cubicBezTo>
                  <a:pt x="603887" y="52742"/>
                  <a:pt x="449370" y="17287"/>
                  <a:pt x="420266" y="6175"/>
                </a:cubicBezTo>
                <a:cubicBezTo>
                  <a:pt x="391162" y="-4938"/>
                  <a:pt x="496466" y="1413"/>
                  <a:pt x="471066" y="6175"/>
                </a:cubicBezTo>
                <a:cubicBezTo>
                  <a:pt x="445666" y="10937"/>
                  <a:pt x="314433" y="25225"/>
                  <a:pt x="267866" y="34750"/>
                </a:cubicBezTo>
                <a:cubicBezTo>
                  <a:pt x="221299" y="44275"/>
                  <a:pt x="148804" y="56975"/>
                  <a:pt x="201191" y="569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3C682A49-9C5D-7BC3-D8D9-6F90DD81180F}"/>
              </a:ext>
            </a:extLst>
          </p:cNvPr>
          <p:cNvSpPr/>
          <p:nvPr/>
        </p:nvSpPr>
        <p:spPr>
          <a:xfrm>
            <a:off x="5813405" y="8781963"/>
            <a:ext cx="491456" cy="238685"/>
          </a:xfrm>
          <a:custGeom>
            <a:avLst/>
            <a:gdLst>
              <a:gd name="connsiteX0" fmla="*/ 20 w 491456"/>
              <a:gd name="connsiteY0" fmla="*/ 57237 h 238685"/>
              <a:gd name="connsiteX1" fmla="*/ 441345 w 491456"/>
              <a:gd name="connsiteY1" fmla="*/ 9612 h 238685"/>
              <a:gd name="connsiteX2" fmla="*/ 441345 w 491456"/>
              <a:gd name="connsiteY2" fmla="*/ 31837 h 238685"/>
              <a:gd name="connsiteX3" fmla="*/ 454045 w 491456"/>
              <a:gd name="connsiteY3" fmla="*/ 104862 h 238685"/>
              <a:gd name="connsiteX4" fmla="*/ 454045 w 491456"/>
              <a:gd name="connsiteY4" fmla="*/ 238212 h 238685"/>
              <a:gd name="connsiteX5" fmla="*/ 447695 w 491456"/>
              <a:gd name="connsiteY5" fmla="*/ 54062 h 238685"/>
              <a:gd name="connsiteX6" fmla="*/ 460395 w 491456"/>
              <a:gd name="connsiteY6" fmla="*/ 87 h 238685"/>
              <a:gd name="connsiteX7" fmla="*/ 20 w 491456"/>
              <a:gd name="connsiteY7" fmla="*/ 57237 h 238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456" h="238685">
                <a:moveTo>
                  <a:pt x="20" y="57237"/>
                </a:moveTo>
                <a:cubicBezTo>
                  <a:pt x="-3155" y="58824"/>
                  <a:pt x="367791" y="13845"/>
                  <a:pt x="441345" y="9612"/>
                </a:cubicBezTo>
                <a:cubicBezTo>
                  <a:pt x="514899" y="5379"/>
                  <a:pt x="439228" y="15962"/>
                  <a:pt x="441345" y="31837"/>
                </a:cubicBezTo>
                <a:cubicBezTo>
                  <a:pt x="443462" y="47712"/>
                  <a:pt x="451928" y="70466"/>
                  <a:pt x="454045" y="104862"/>
                </a:cubicBezTo>
                <a:cubicBezTo>
                  <a:pt x="456162" y="139258"/>
                  <a:pt x="455103" y="246679"/>
                  <a:pt x="454045" y="238212"/>
                </a:cubicBezTo>
                <a:cubicBezTo>
                  <a:pt x="452987" y="229745"/>
                  <a:pt x="446637" y="93749"/>
                  <a:pt x="447695" y="54062"/>
                </a:cubicBezTo>
                <a:cubicBezTo>
                  <a:pt x="448753" y="14375"/>
                  <a:pt x="536595" y="2733"/>
                  <a:pt x="460395" y="87"/>
                </a:cubicBezTo>
                <a:cubicBezTo>
                  <a:pt x="384195" y="-2559"/>
                  <a:pt x="3195" y="55650"/>
                  <a:pt x="20" y="572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D6D6C989-DE40-7640-6857-B37BA3D67F7F}"/>
              </a:ext>
            </a:extLst>
          </p:cNvPr>
          <p:cNvSpPr/>
          <p:nvPr/>
        </p:nvSpPr>
        <p:spPr>
          <a:xfrm>
            <a:off x="5292725" y="8813575"/>
            <a:ext cx="1020279" cy="773754"/>
          </a:xfrm>
          <a:custGeom>
            <a:avLst/>
            <a:gdLst>
              <a:gd name="connsiteX0" fmla="*/ 1019175 w 1020279"/>
              <a:gd name="connsiteY0" fmla="*/ 225 h 773754"/>
              <a:gd name="connsiteX1" fmla="*/ 920750 w 1020279"/>
              <a:gd name="connsiteY1" fmla="*/ 216125 h 773754"/>
              <a:gd name="connsiteX2" fmla="*/ 860425 w 1020279"/>
              <a:gd name="connsiteY2" fmla="*/ 422500 h 773754"/>
              <a:gd name="connsiteX3" fmla="*/ 898525 w 1020279"/>
              <a:gd name="connsiteY3" fmla="*/ 349475 h 773754"/>
              <a:gd name="connsiteX4" fmla="*/ 676275 w 1020279"/>
              <a:gd name="connsiteY4" fmla="*/ 654275 h 773754"/>
              <a:gd name="connsiteX5" fmla="*/ 641350 w 1020279"/>
              <a:gd name="connsiteY5" fmla="*/ 635225 h 773754"/>
              <a:gd name="connsiteX6" fmla="*/ 647700 w 1020279"/>
              <a:gd name="connsiteY6" fmla="*/ 635225 h 773754"/>
              <a:gd name="connsiteX7" fmla="*/ 352425 w 1020279"/>
              <a:gd name="connsiteY7" fmla="*/ 771750 h 773754"/>
              <a:gd name="connsiteX8" fmla="*/ 327025 w 1020279"/>
              <a:gd name="connsiteY8" fmla="*/ 705075 h 773754"/>
              <a:gd name="connsiteX9" fmla="*/ 0 w 1020279"/>
              <a:gd name="connsiteY9" fmla="*/ 549500 h 773754"/>
              <a:gd name="connsiteX10" fmla="*/ 330200 w 1020279"/>
              <a:gd name="connsiteY10" fmla="*/ 733650 h 773754"/>
              <a:gd name="connsiteX11" fmla="*/ 615950 w 1020279"/>
              <a:gd name="connsiteY11" fmla="*/ 663800 h 773754"/>
              <a:gd name="connsiteX12" fmla="*/ 828675 w 1020279"/>
              <a:gd name="connsiteY12" fmla="*/ 362175 h 773754"/>
              <a:gd name="connsiteX13" fmla="*/ 815975 w 1020279"/>
              <a:gd name="connsiteY13" fmla="*/ 416150 h 773754"/>
              <a:gd name="connsiteX14" fmla="*/ 876300 w 1020279"/>
              <a:gd name="connsiteY14" fmla="*/ 251050 h 773754"/>
              <a:gd name="connsiteX15" fmla="*/ 850900 w 1020279"/>
              <a:gd name="connsiteY15" fmla="*/ 257400 h 773754"/>
              <a:gd name="connsiteX16" fmla="*/ 1019175 w 1020279"/>
              <a:gd name="connsiteY16" fmla="*/ 225 h 773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20279" h="773754">
                <a:moveTo>
                  <a:pt x="1019175" y="225"/>
                </a:moveTo>
                <a:cubicBezTo>
                  <a:pt x="1030817" y="-6654"/>
                  <a:pt x="947208" y="145746"/>
                  <a:pt x="920750" y="216125"/>
                </a:cubicBezTo>
                <a:cubicBezTo>
                  <a:pt x="894292" y="286504"/>
                  <a:pt x="864129" y="400275"/>
                  <a:pt x="860425" y="422500"/>
                </a:cubicBezTo>
                <a:cubicBezTo>
                  <a:pt x="856721" y="444725"/>
                  <a:pt x="929217" y="310846"/>
                  <a:pt x="898525" y="349475"/>
                </a:cubicBezTo>
                <a:cubicBezTo>
                  <a:pt x="867833" y="388104"/>
                  <a:pt x="719137" y="606650"/>
                  <a:pt x="676275" y="654275"/>
                </a:cubicBezTo>
                <a:cubicBezTo>
                  <a:pt x="633413" y="701900"/>
                  <a:pt x="646112" y="638400"/>
                  <a:pt x="641350" y="635225"/>
                </a:cubicBezTo>
                <a:cubicBezTo>
                  <a:pt x="636588" y="632050"/>
                  <a:pt x="695854" y="612471"/>
                  <a:pt x="647700" y="635225"/>
                </a:cubicBezTo>
                <a:cubicBezTo>
                  <a:pt x="599546" y="657979"/>
                  <a:pt x="405871" y="760108"/>
                  <a:pt x="352425" y="771750"/>
                </a:cubicBezTo>
                <a:cubicBezTo>
                  <a:pt x="298979" y="783392"/>
                  <a:pt x="385762" y="742117"/>
                  <a:pt x="327025" y="705075"/>
                </a:cubicBezTo>
                <a:cubicBezTo>
                  <a:pt x="268288" y="668033"/>
                  <a:pt x="-529" y="544738"/>
                  <a:pt x="0" y="549500"/>
                </a:cubicBezTo>
                <a:cubicBezTo>
                  <a:pt x="529" y="554263"/>
                  <a:pt x="227542" y="714600"/>
                  <a:pt x="330200" y="733650"/>
                </a:cubicBezTo>
                <a:cubicBezTo>
                  <a:pt x="432858" y="752700"/>
                  <a:pt x="532871" y="725713"/>
                  <a:pt x="615950" y="663800"/>
                </a:cubicBezTo>
                <a:cubicBezTo>
                  <a:pt x="699029" y="601887"/>
                  <a:pt x="795338" y="403450"/>
                  <a:pt x="828675" y="362175"/>
                </a:cubicBezTo>
                <a:cubicBezTo>
                  <a:pt x="862012" y="320900"/>
                  <a:pt x="808038" y="434671"/>
                  <a:pt x="815975" y="416150"/>
                </a:cubicBezTo>
                <a:cubicBezTo>
                  <a:pt x="823912" y="397629"/>
                  <a:pt x="870479" y="277508"/>
                  <a:pt x="876300" y="251050"/>
                </a:cubicBezTo>
                <a:cubicBezTo>
                  <a:pt x="882121" y="224592"/>
                  <a:pt x="827617" y="296029"/>
                  <a:pt x="850900" y="257400"/>
                </a:cubicBezTo>
                <a:cubicBezTo>
                  <a:pt x="874183" y="218771"/>
                  <a:pt x="1007533" y="7104"/>
                  <a:pt x="1019175" y="2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D8D72E48-D362-98D3-4E79-ECDC369A06EC}"/>
              </a:ext>
            </a:extLst>
          </p:cNvPr>
          <p:cNvSpPr/>
          <p:nvPr/>
        </p:nvSpPr>
        <p:spPr>
          <a:xfrm>
            <a:off x="6176977" y="8926872"/>
            <a:ext cx="94574" cy="354767"/>
          </a:xfrm>
          <a:custGeom>
            <a:avLst/>
            <a:gdLst>
              <a:gd name="connsiteX0" fmla="*/ 93648 w 94574"/>
              <a:gd name="connsiteY0" fmla="*/ 7578 h 354767"/>
              <a:gd name="connsiteX1" fmla="*/ 1573 w 94574"/>
              <a:gd name="connsiteY1" fmla="*/ 350478 h 354767"/>
              <a:gd name="connsiteX2" fmla="*/ 36498 w 94574"/>
              <a:gd name="connsiteY2" fmla="*/ 194903 h 354767"/>
              <a:gd name="connsiteX3" fmla="*/ 49198 w 94574"/>
              <a:gd name="connsiteY3" fmla="*/ 118703 h 354767"/>
              <a:gd name="connsiteX4" fmla="*/ 93648 w 94574"/>
              <a:gd name="connsiteY4" fmla="*/ 7578 h 35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74" h="354767">
                <a:moveTo>
                  <a:pt x="93648" y="7578"/>
                </a:moveTo>
                <a:cubicBezTo>
                  <a:pt x="85710" y="46207"/>
                  <a:pt x="11098" y="319257"/>
                  <a:pt x="1573" y="350478"/>
                </a:cubicBezTo>
                <a:cubicBezTo>
                  <a:pt x="-7952" y="381699"/>
                  <a:pt x="28560" y="233532"/>
                  <a:pt x="36498" y="194903"/>
                </a:cubicBezTo>
                <a:cubicBezTo>
                  <a:pt x="44435" y="156274"/>
                  <a:pt x="42319" y="148336"/>
                  <a:pt x="49198" y="118703"/>
                </a:cubicBezTo>
                <a:cubicBezTo>
                  <a:pt x="56077" y="89070"/>
                  <a:pt x="101586" y="-31051"/>
                  <a:pt x="93648" y="757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CABBB148-69A2-F1F1-CB11-D013E5441FBD}"/>
              </a:ext>
            </a:extLst>
          </p:cNvPr>
          <p:cNvSpPr/>
          <p:nvPr/>
        </p:nvSpPr>
        <p:spPr>
          <a:xfrm>
            <a:off x="6146044" y="8689044"/>
            <a:ext cx="179497" cy="925709"/>
          </a:xfrm>
          <a:custGeom>
            <a:avLst/>
            <a:gdLst>
              <a:gd name="connsiteX0" fmla="*/ 130931 w 179497"/>
              <a:gd name="connsiteY0" fmla="*/ 931 h 925709"/>
              <a:gd name="connsiteX1" fmla="*/ 175381 w 179497"/>
              <a:gd name="connsiteY1" fmla="*/ 677206 h 925709"/>
              <a:gd name="connsiteX2" fmla="*/ 175381 w 179497"/>
              <a:gd name="connsiteY2" fmla="*/ 591481 h 925709"/>
              <a:gd name="connsiteX3" fmla="*/ 156331 w 179497"/>
              <a:gd name="connsiteY3" fmla="*/ 762931 h 925709"/>
              <a:gd name="connsiteX4" fmla="*/ 756 w 179497"/>
              <a:gd name="connsiteY4" fmla="*/ 924856 h 925709"/>
              <a:gd name="connsiteX5" fmla="*/ 99181 w 179497"/>
              <a:gd name="connsiteY5" fmla="*/ 820081 h 925709"/>
              <a:gd name="connsiteX6" fmla="*/ 149981 w 179497"/>
              <a:gd name="connsiteY6" fmla="*/ 674031 h 925709"/>
              <a:gd name="connsiteX7" fmla="*/ 143631 w 179497"/>
              <a:gd name="connsiteY7" fmla="*/ 451781 h 925709"/>
              <a:gd name="connsiteX8" fmla="*/ 134106 w 179497"/>
              <a:gd name="connsiteY8" fmla="*/ 527981 h 925709"/>
              <a:gd name="connsiteX9" fmla="*/ 130931 w 179497"/>
              <a:gd name="connsiteY9" fmla="*/ 931 h 92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497" h="925709">
                <a:moveTo>
                  <a:pt x="130931" y="931"/>
                </a:moveTo>
                <a:cubicBezTo>
                  <a:pt x="137810" y="25802"/>
                  <a:pt x="167973" y="578781"/>
                  <a:pt x="175381" y="677206"/>
                </a:cubicBezTo>
                <a:cubicBezTo>
                  <a:pt x="182789" y="775631"/>
                  <a:pt x="178556" y="577194"/>
                  <a:pt x="175381" y="591481"/>
                </a:cubicBezTo>
                <a:cubicBezTo>
                  <a:pt x="172206" y="605768"/>
                  <a:pt x="185435" y="707369"/>
                  <a:pt x="156331" y="762931"/>
                </a:cubicBezTo>
                <a:cubicBezTo>
                  <a:pt x="127227" y="818494"/>
                  <a:pt x="10281" y="915331"/>
                  <a:pt x="756" y="924856"/>
                </a:cubicBezTo>
                <a:cubicBezTo>
                  <a:pt x="-8769" y="934381"/>
                  <a:pt x="74310" y="861885"/>
                  <a:pt x="99181" y="820081"/>
                </a:cubicBezTo>
                <a:cubicBezTo>
                  <a:pt x="124052" y="778277"/>
                  <a:pt x="142573" y="735414"/>
                  <a:pt x="149981" y="674031"/>
                </a:cubicBezTo>
                <a:cubicBezTo>
                  <a:pt x="157389" y="612648"/>
                  <a:pt x="146277" y="476123"/>
                  <a:pt x="143631" y="451781"/>
                </a:cubicBezTo>
                <a:cubicBezTo>
                  <a:pt x="140985" y="427439"/>
                  <a:pt x="137810" y="598889"/>
                  <a:pt x="134106" y="527981"/>
                </a:cubicBezTo>
                <a:cubicBezTo>
                  <a:pt x="130402" y="457073"/>
                  <a:pt x="124052" y="-23940"/>
                  <a:pt x="130931" y="9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1976B8E7-8854-064E-1C3D-E67195620B3A}"/>
              </a:ext>
            </a:extLst>
          </p:cNvPr>
          <p:cNvSpPr/>
          <p:nvPr/>
        </p:nvSpPr>
        <p:spPr>
          <a:xfrm>
            <a:off x="5754866" y="9223233"/>
            <a:ext cx="458705" cy="351561"/>
          </a:xfrm>
          <a:custGeom>
            <a:avLst/>
            <a:gdLst>
              <a:gd name="connsiteX0" fmla="*/ 458609 w 458705"/>
              <a:gd name="connsiteY0" fmla="*/ 142 h 351561"/>
              <a:gd name="connsiteX1" fmla="*/ 191909 w 458705"/>
              <a:gd name="connsiteY1" fmla="*/ 273192 h 351561"/>
              <a:gd name="connsiteX2" fmla="*/ 1409 w 458705"/>
              <a:gd name="connsiteY2" fmla="*/ 349392 h 351561"/>
              <a:gd name="connsiteX3" fmla="*/ 290334 w 458705"/>
              <a:gd name="connsiteY3" fmla="*/ 209692 h 351561"/>
              <a:gd name="connsiteX4" fmla="*/ 223659 w 458705"/>
              <a:gd name="connsiteY4" fmla="*/ 235092 h 351561"/>
              <a:gd name="connsiteX5" fmla="*/ 458609 w 458705"/>
              <a:gd name="connsiteY5" fmla="*/ 142 h 351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705" h="351561">
                <a:moveTo>
                  <a:pt x="458609" y="142"/>
                </a:moveTo>
                <a:cubicBezTo>
                  <a:pt x="453317" y="6492"/>
                  <a:pt x="268109" y="214984"/>
                  <a:pt x="191909" y="273192"/>
                </a:cubicBezTo>
                <a:cubicBezTo>
                  <a:pt x="115709" y="331400"/>
                  <a:pt x="-14995" y="359975"/>
                  <a:pt x="1409" y="349392"/>
                </a:cubicBezTo>
                <a:cubicBezTo>
                  <a:pt x="17813" y="338809"/>
                  <a:pt x="253292" y="228742"/>
                  <a:pt x="290334" y="209692"/>
                </a:cubicBezTo>
                <a:cubicBezTo>
                  <a:pt x="327376" y="190642"/>
                  <a:pt x="198259" y="267900"/>
                  <a:pt x="223659" y="235092"/>
                </a:cubicBezTo>
                <a:cubicBezTo>
                  <a:pt x="249059" y="202284"/>
                  <a:pt x="463901" y="-6208"/>
                  <a:pt x="458609" y="1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B85EF70B-89B2-4691-EF04-A6AB7B9D1735}"/>
              </a:ext>
            </a:extLst>
          </p:cNvPr>
          <p:cNvSpPr/>
          <p:nvPr/>
        </p:nvSpPr>
        <p:spPr>
          <a:xfrm>
            <a:off x="6120066" y="9096337"/>
            <a:ext cx="170527" cy="390189"/>
          </a:xfrm>
          <a:custGeom>
            <a:avLst/>
            <a:gdLst>
              <a:gd name="connsiteX0" fmla="*/ 137859 w 170527"/>
              <a:gd name="connsiteY0" fmla="*/ 38 h 390189"/>
              <a:gd name="connsiteX1" fmla="*/ 141034 w 170527"/>
              <a:gd name="connsiteY1" fmla="*/ 69888 h 390189"/>
              <a:gd name="connsiteX2" fmla="*/ 80709 w 170527"/>
              <a:gd name="connsiteY2" fmla="*/ 292138 h 390189"/>
              <a:gd name="connsiteX3" fmla="*/ 1334 w 170527"/>
              <a:gd name="connsiteY3" fmla="*/ 387388 h 390189"/>
              <a:gd name="connsiteX4" fmla="*/ 150559 w 170527"/>
              <a:gd name="connsiteY4" fmla="*/ 193713 h 390189"/>
              <a:gd name="connsiteX5" fmla="*/ 102934 w 170527"/>
              <a:gd name="connsiteY5" fmla="*/ 241338 h 390189"/>
              <a:gd name="connsiteX6" fmla="*/ 169609 w 170527"/>
              <a:gd name="connsiteY6" fmla="*/ 63538 h 390189"/>
              <a:gd name="connsiteX7" fmla="*/ 137859 w 170527"/>
              <a:gd name="connsiteY7" fmla="*/ 38 h 390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527" h="390189">
                <a:moveTo>
                  <a:pt x="137859" y="38"/>
                </a:moveTo>
                <a:cubicBezTo>
                  <a:pt x="133097" y="1096"/>
                  <a:pt x="150559" y="21205"/>
                  <a:pt x="141034" y="69888"/>
                </a:cubicBezTo>
                <a:cubicBezTo>
                  <a:pt x="131509" y="118571"/>
                  <a:pt x="103992" y="239221"/>
                  <a:pt x="80709" y="292138"/>
                </a:cubicBezTo>
                <a:cubicBezTo>
                  <a:pt x="57426" y="345055"/>
                  <a:pt x="-10308" y="403792"/>
                  <a:pt x="1334" y="387388"/>
                </a:cubicBezTo>
                <a:cubicBezTo>
                  <a:pt x="12976" y="370984"/>
                  <a:pt x="133626" y="218055"/>
                  <a:pt x="150559" y="193713"/>
                </a:cubicBezTo>
                <a:cubicBezTo>
                  <a:pt x="167492" y="169371"/>
                  <a:pt x="99759" y="263034"/>
                  <a:pt x="102934" y="241338"/>
                </a:cubicBezTo>
                <a:cubicBezTo>
                  <a:pt x="106109" y="219642"/>
                  <a:pt x="162730" y="107459"/>
                  <a:pt x="169609" y="63538"/>
                </a:cubicBezTo>
                <a:cubicBezTo>
                  <a:pt x="176488" y="19617"/>
                  <a:pt x="142621" y="-1020"/>
                  <a:pt x="137859" y="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68C42150-31F1-EDF7-8CD9-A943AE7EEED0}"/>
              </a:ext>
            </a:extLst>
          </p:cNvPr>
          <p:cNvSpPr/>
          <p:nvPr/>
        </p:nvSpPr>
        <p:spPr>
          <a:xfrm>
            <a:off x="4916543" y="7732454"/>
            <a:ext cx="1613450" cy="1357571"/>
          </a:xfrm>
          <a:custGeom>
            <a:avLst/>
            <a:gdLst>
              <a:gd name="connsiteX0" fmla="*/ 42807 w 1613450"/>
              <a:gd name="connsiteY0" fmla="*/ 36771 h 1357571"/>
              <a:gd name="connsiteX1" fmla="*/ 230132 w 1613450"/>
              <a:gd name="connsiteY1" fmla="*/ 84396 h 1357571"/>
              <a:gd name="connsiteX2" fmla="*/ 1525532 w 1613450"/>
              <a:gd name="connsiteY2" fmla="*/ 176471 h 1357571"/>
              <a:gd name="connsiteX3" fmla="*/ 1004832 w 1613450"/>
              <a:gd name="connsiteY3" fmla="*/ 287596 h 1357571"/>
              <a:gd name="connsiteX4" fmla="*/ 1442982 w 1613450"/>
              <a:gd name="connsiteY4" fmla="*/ 468571 h 1357571"/>
              <a:gd name="connsiteX5" fmla="*/ 573032 w 1613450"/>
              <a:gd name="connsiteY5" fmla="*/ 840046 h 1357571"/>
              <a:gd name="connsiteX6" fmla="*/ 547632 w 1613450"/>
              <a:gd name="connsiteY6" fmla="*/ 995621 h 1357571"/>
              <a:gd name="connsiteX7" fmla="*/ 204732 w 1613450"/>
              <a:gd name="connsiteY7" fmla="*/ 1192471 h 1357571"/>
              <a:gd name="connsiteX8" fmla="*/ 1611257 w 1613450"/>
              <a:gd name="connsiteY8" fmla="*/ 1357571 h 1357571"/>
              <a:gd name="connsiteX9" fmla="*/ 531757 w 1613450"/>
              <a:gd name="connsiteY9" fmla="*/ 1192471 h 1357571"/>
              <a:gd name="connsiteX10" fmla="*/ 674632 w 1613450"/>
              <a:gd name="connsiteY10" fmla="*/ 741621 h 1357571"/>
              <a:gd name="connsiteX11" fmla="*/ 722257 w 1613450"/>
              <a:gd name="connsiteY11" fmla="*/ 662246 h 1357571"/>
              <a:gd name="connsiteX12" fmla="*/ 42807 w 1613450"/>
              <a:gd name="connsiteY12" fmla="*/ 36771 h 1357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13450" h="1357571">
                <a:moveTo>
                  <a:pt x="42807" y="36771"/>
                </a:moveTo>
                <a:cubicBezTo>
                  <a:pt x="-39214" y="-59537"/>
                  <a:pt x="-16989" y="61113"/>
                  <a:pt x="230132" y="84396"/>
                </a:cubicBezTo>
                <a:cubicBezTo>
                  <a:pt x="477253" y="107679"/>
                  <a:pt x="1396415" y="142604"/>
                  <a:pt x="1525532" y="176471"/>
                </a:cubicBezTo>
                <a:cubicBezTo>
                  <a:pt x="1654649" y="210338"/>
                  <a:pt x="1018590" y="238913"/>
                  <a:pt x="1004832" y="287596"/>
                </a:cubicBezTo>
                <a:cubicBezTo>
                  <a:pt x="991074" y="336279"/>
                  <a:pt x="1514949" y="376496"/>
                  <a:pt x="1442982" y="468571"/>
                </a:cubicBezTo>
                <a:cubicBezTo>
                  <a:pt x="1371015" y="560646"/>
                  <a:pt x="722257" y="752204"/>
                  <a:pt x="573032" y="840046"/>
                </a:cubicBezTo>
                <a:cubicBezTo>
                  <a:pt x="423807" y="927888"/>
                  <a:pt x="609015" y="936884"/>
                  <a:pt x="547632" y="995621"/>
                </a:cubicBezTo>
                <a:cubicBezTo>
                  <a:pt x="486249" y="1054358"/>
                  <a:pt x="27461" y="1132146"/>
                  <a:pt x="204732" y="1192471"/>
                </a:cubicBezTo>
                <a:cubicBezTo>
                  <a:pt x="382003" y="1252796"/>
                  <a:pt x="1556753" y="1357571"/>
                  <a:pt x="1611257" y="1357571"/>
                </a:cubicBezTo>
                <a:cubicBezTo>
                  <a:pt x="1665761" y="1357571"/>
                  <a:pt x="687861" y="1295129"/>
                  <a:pt x="531757" y="1192471"/>
                </a:cubicBezTo>
                <a:cubicBezTo>
                  <a:pt x="375653" y="1089813"/>
                  <a:pt x="642882" y="829992"/>
                  <a:pt x="674632" y="741621"/>
                </a:cubicBezTo>
                <a:cubicBezTo>
                  <a:pt x="706382" y="653250"/>
                  <a:pt x="825444" y="777075"/>
                  <a:pt x="722257" y="662246"/>
                </a:cubicBezTo>
                <a:cubicBezTo>
                  <a:pt x="619070" y="547417"/>
                  <a:pt x="124828" y="133079"/>
                  <a:pt x="42807" y="3677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D72976E9-16D2-C9E0-EF32-24FAD193FB09}"/>
              </a:ext>
            </a:extLst>
          </p:cNvPr>
          <p:cNvSpPr/>
          <p:nvPr/>
        </p:nvSpPr>
        <p:spPr>
          <a:xfrm>
            <a:off x="4944666" y="7974583"/>
            <a:ext cx="1838519" cy="1604926"/>
          </a:xfrm>
          <a:custGeom>
            <a:avLst/>
            <a:gdLst>
              <a:gd name="connsiteX0" fmla="*/ 40084 w 1838519"/>
              <a:gd name="connsiteY0" fmla="*/ 13717 h 1604926"/>
              <a:gd name="connsiteX1" fmla="*/ 1179909 w 1838519"/>
              <a:gd name="connsiteY1" fmla="*/ 350267 h 1604926"/>
              <a:gd name="connsiteX2" fmla="*/ 1024334 w 1838519"/>
              <a:gd name="connsiteY2" fmla="*/ 318517 h 1604926"/>
              <a:gd name="connsiteX3" fmla="*/ 1405334 w 1838519"/>
              <a:gd name="connsiteY3" fmla="*/ 524892 h 1604926"/>
              <a:gd name="connsiteX4" fmla="*/ 910034 w 1838519"/>
              <a:gd name="connsiteY4" fmla="*/ 931292 h 1604926"/>
              <a:gd name="connsiteX5" fmla="*/ 456009 w 1838519"/>
              <a:gd name="connsiteY5" fmla="*/ 1159892 h 1604926"/>
              <a:gd name="connsiteX6" fmla="*/ 154384 w 1838519"/>
              <a:gd name="connsiteY6" fmla="*/ 1588517 h 1604926"/>
              <a:gd name="connsiteX7" fmla="*/ 1510109 w 1838519"/>
              <a:gd name="connsiteY7" fmla="*/ 1512317 h 1604926"/>
              <a:gd name="connsiteX8" fmla="*/ 1830784 w 1838519"/>
              <a:gd name="connsiteY8" fmla="*/ 1477392 h 1604926"/>
              <a:gd name="connsiteX9" fmla="*/ 1303734 w 1838519"/>
              <a:gd name="connsiteY9" fmla="*/ 1112267 h 1604926"/>
              <a:gd name="connsiteX10" fmla="*/ 354409 w 1838519"/>
              <a:gd name="connsiteY10" fmla="*/ 750317 h 1604926"/>
              <a:gd name="connsiteX11" fmla="*/ 354409 w 1838519"/>
              <a:gd name="connsiteY11" fmla="*/ 801117 h 1604926"/>
              <a:gd name="connsiteX12" fmla="*/ 287734 w 1838519"/>
              <a:gd name="connsiteY12" fmla="*/ 740792 h 1604926"/>
              <a:gd name="connsiteX13" fmla="*/ 259159 w 1838519"/>
              <a:gd name="connsiteY13" fmla="*/ 886842 h 1604926"/>
              <a:gd name="connsiteX14" fmla="*/ 40084 w 1838519"/>
              <a:gd name="connsiteY14" fmla="*/ 13717 h 160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38519" h="1604926">
                <a:moveTo>
                  <a:pt x="40084" y="13717"/>
                </a:moveTo>
                <a:cubicBezTo>
                  <a:pt x="193542" y="-75712"/>
                  <a:pt x="1015867" y="299467"/>
                  <a:pt x="1179909" y="350267"/>
                </a:cubicBezTo>
                <a:cubicBezTo>
                  <a:pt x="1343951" y="401067"/>
                  <a:pt x="986763" y="289413"/>
                  <a:pt x="1024334" y="318517"/>
                </a:cubicBezTo>
                <a:cubicBezTo>
                  <a:pt x="1061905" y="347621"/>
                  <a:pt x="1424384" y="422763"/>
                  <a:pt x="1405334" y="524892"/>
                </a:cubicBezTo>
                <a:cubicBezTo>
                  <a:pt x="1386284" y="627021"/>
                  <a:pt x="1068255" y="825459"/>
                  <a:pt x="910034" y="931292"/>
                </a:cubicBezTo>
                <a:cubicBezTo>
                  <a:pt x="751813" y="1037125"/>
                  <a:pt x="581951" y="1050355"/>
                  <a:pt x="456009" y="1159892"/>
                </a:cubicBezTo>
                <a:cubicBezTo>
                  <a:pt x="330067" y="1269429"/>
                  <a:pt x="-21299" y="1529780"/>
                  <a:pt x="154384" y="1588517"/>
                </a:cubicBezTo>
                <a:cubicBezTo>
                  <a:pt x="330067" y="1647255"/>
                  <a:pt x="1230709" y="1530838"/>
                  <a:pt x="1510109" y="1512317"/>
                </a:cubicBezTo>
                <a:cubicBezTo>
                  <a:pt x="1789509" y="1493796"/>
                  <a:pt x="1865180" y="1544067"/>
                  <a:pt x="1830784" y="1477392"/>
                </a:cubicBezTo>
                <a:cubicBezTo>
                  <a:pt x="1796388" y="1410717"/>
                  <a:pt x="1549797" y="1233446"/>
                  <a:pt x="1303734" y="1112267"/>
                </a:cubicBezTo>
                <a:cubicBezTo>
                  <a:pt x="1057672" y="991088"/>
                  <a:pt x="512630" y="802175"/>
                  <a:pt x="354409" y="750317"/>
                </a:cubicBezTo>
                <a:cubicBezTo>
                  <a:pt x="196188" y="698459"/>
                  <a:pt x="365521" y="802704"/>
                  <a:pt x="354409" y="801117"/>
                </a:cubicBezTo>
                <a:cubicBezTo>
                  <a:pt x="343297" y="799530"/>
                  <a:pt x="303609" y="726505"/>
                  <a:pt x="287734" y="740792"/>
                </a:cubicBezTo>
                <a:cubicBezTo>
                  <a:pt x="271859" y="755080"/>
                  <a:pt x="297788" y="1006963"/>
                  <a:pt x="259159" y="886842"/>
                </a:cubicBezTo>
                <a:cubicBezTo>
                  <a:pt x="220530" y="766721"/>
                  <a:pt x="-113374" y="103146"/>
                  <a:pt x="40084" y="1371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27AEC5B8-895F-2528-87C8-395928EC65A8}"/>
              </a:ext>
            </a:extLst>
          </p:cNvPr>
          <p:cNvSpPr/>
          <p:nvPr/>
        </p:nvSpPr>
        <p:spPr>
          <a:xfrm>
            <a:off x="4292081" y="587209"/>
            <a:ext cx="256304" cy="896143"/>
          </a:xfrm>
          <a:custGeom>
            <a:avLst/>
            <a:gdLst>
              <a:gd name="connsiteX0" fmla="*/ 3694 w 256304"/>
              <a:gd name="connsiteY0" fmla="*/ 166 h 896143"/>
              <a:gd name="connsiteX1" fmla="*/ 248169 w 256304"/>
              <a:gd name="connsiteY1" fmla="*/ 149391 h 896143"/>
              <a:gd name="connsiteX2" fmla="*/ 197369 w 256304"/>
              <a:gd name="connsiteY2" fmla="*/ 190666 h 896143"/>
              <a:gd name="connsiteX3" fmla="*/ 191019 w 256304"/>
              <a:gd name="connsiteY3" fmla="*/ 409741 h 896143"/>
              <a:gd name="connsiteX4" fmla="*/ 191019 w 256304"/>
              <a:gd name="connsiteY4" fmla="*/ 362116 h 896143"/>
              <a:gd name="connsiteX5" fmla="*/ 162444 w 256304"/>
              <a:gd name="connsiteY5" fmla="*/ 578016 h 896143"/>
              <a:gd name="connsiteX6" fmla="*/ 181494 w 256304"/>
              <a:gd name="connsiteY6" fmla="*/ 879641 h 896143"/>
              <a:gd name="connsiteX7" fmla="*/ 168794 w 256304"/>
              <a:gd name="connsiteY7" fmla="*/ 847891 h 896143"/>
              <a:gd name="connsiteX8" fmla="*/ 137044 w 256304"/>
              <a:gd name="connsiteY8" fmla="*/ 895516 h 896143"/>
              <a:gd name="connsiteX9" fmla="*/ 86244 w 256304"/>
              <a:gd name="connsiteY9" fmla="*/ 806616 h 896143"/>
              <a:gd name="connsiteX10" fmla="*/ 108469 w 256304"/>
              <a:gd name="connsiteY10" fmla="*/ 676441 h 896143"/>
              <a:gd name="connsiteX11" fmla="*/ 102119 w 256304"/>
              <a:gd name="connsiteY11" fmla="*/ 181141 h 896143"/>
              <a:gd name="connsiteX12" fmla="*/ 3694 w 256304"/>
              <a:gd name="connsiteY12" fmla="*/ 166 h 89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6304" h="896143">
                <a:moveTo>
                  <a:pt x="3694" y="166"/>
                </a:moveTo>
                <a:cubicBezTo>
                  <a:pt x="28036" y="-5126"/>
                  <a:pt x="215890" y="117641"/>
                  <a:pt x="248169" y="149391"/>
                </a:cubicBezTo>
                <a:cubicBezTo>
                  <a:pt x="280448" y="181141"/>
                  <a:pt x="206894" y="147274"/>
                  <a:pt x="197369" y="190666"/>
                </a:cubicBezTo>
                <a:cubicBezTo>
                  <a:pt x="187844" y="234058"/>
                  <a:pt x="192077" y="381166"/>
                  <a:pt x="191019" y="409741"/>
                </a:cubicBezTo>
                <a:cubicBezTo>
                  <a:pt x="189961" y="438316"/>
                  <a:pt x="195781" y="334070"/>
                  <a:pt x="191019" y="362116"/>
                </a:cubicBezTo>
                <a:cubicBezTo>
                  <a:pt x="186257" y="390162"/>
                  <a:pt x="164031" y="491762"/>
                  <a:pt x="162444" y="578016"/>
                </a:cubicBezTo>
                <a:cubicBezTo>
                  <a:pt x="160857" y="664270"/>
                  <a:pt x="180436" y="834662"/>
                  <a:pt x="181494" y="879641"/>
                </a:cubicBezTo>
                <a:cubicBezTo>
                  <a:pt x="182552" y="924620"/>
                  <a:pt x="176202" y="845245"/>
                  <a:pt x="168794" y="847891"/>
                </a:cubicBezTo>
                <a:cubicBezTo>
                  <a:pt x="161386" y="850537"/>
                  <a:pt x="150802" y="902395"/>
                  <a:pt x="137044" y="895516"/>
                </a:cubicBezTo>
                <a:cubicBezTo>
                  <a:pt x="123286" y="888637"/>
                  <a:pt x="91007" y="843129"/>
                  <a:pt x="86244" y="806616"/>
                </a:cubicBezTo>
                <a:cubicBezTo>
                  <a:pt x="81482" y="770104"/>
                  <a:pt x="105823" y="780687"/>
                  <a:pt x="108469" y="676441"/>
                </a:cubicBezTo>
                <a:cubicBezTo>
                  <a:pt x="111115" y="572195"/>
                  <a:pt x="121698" y="296499"/>
                  <a:pt x="102119" y="181141"/>
                </a:cubicBezTo>
                <a:cubicBezTo>
                  <a:pt x="82540" y="65783"/>
                  <a:pt x="-20648" y="5458"/>
                  <a:pt x="3694" y="16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A3A3EEB5-DFF3-7A78-EABC-3E22F5A460CB}"/>
              </a:ext>
            </a:extLst>
          </p:cNvPr>
          <p:cNvSpPr/>
          <p:nvPr/>
        </p:nvSpPr>
        <p:spPr>
          <a:xfrm>
            <a:off x="4234748" y="869856"/>
            <a:ext cx="245189" cy="627801"/>
          </a:xfrm>
          <a:custGeom>
            <a:avLst/>
            <a:gdLst>
              <a:gd name="connsiteX0" fmla="*/ 245177 w 245189"/>
              <a:gd name="connsiteY0" fmla="*/ 94 h 627801"/>
              <a:gd name="connsiteX1" fmla="*/ 57852 w 245189"/>
              <a:gd name="connsiteY1" fmla="*/ 73119 h 627801"/>
              <a:gd name="connsiteX2" fmla="*/ 35627 w 245189"/>
              <a:gd name="connsiteY2" fmla="*/ 247744 h 627801"/>
              <a:gd name="connsiteX3" fmla="*/ 38802 w 245189"/>
              <a:gd name="connsiteY3" fmla="*/ 187419 h 627801"/>
              <a:gd name="connsiteX4" fmla="*/ 127702 w 245189"/>
              <a:gd name="connsiteY4" fmla="*/ 460469 h 627801"/>
              <a:gd name="connsiteX5" fmla="*/ 162627 w 245189"/>
              <a:gd name="connsiteY5" fmla="*/ 619219 h 627801"/>
              <a:gd name="connsiteX6" fmla="*/ 149927 w 245189"/>
              <a:gd name="connsiteY6" fmla="*/ 571594 h 627801"/>
              <a:gd name="connsiteX7" fmla="*/ 22927 w 245189"/>
              <a:gd name="connsiteY7" fmla="*/ 279494 h 627801"/>
              <a:gd name="connsiteX8" fmla="*/ 702 w 245189"/>
              <a:gd name="connsiteY8" fmla="*/ 146144 h 627801"/>
              <a:gd name="connsiteX9" fmla="*/ 32452 w 245189"/>
              <a:gd name="connsiteY9" fmla="*/ 209644 h 627801"/>
              <a:gd name="connsiteX10" fmla="*/ 102302 w 245189"/>
              <a:gd name="connsiteY10" fmla="*/ 35019 h 627801"/>
              <a:gd name="connsiteX11" fmla="*/ 67377 w 245189"/>
              <a:gd name="connsiteY11" fmla="*/ 85819 h 627801"/>
              <a:gd name="connsiteX12" fmla="*/ 245177 w 245189"/>
              <a:gd name="connsiteY12" fmla="*/ 94 h 62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5189" h="627801">
                <a:moveTo>
                  <a:pt x="245177" y="94"/>
                </a:moveTo>
                <a:cubicBezTo>
                  <a:pt x="243589" y="-2023"/>
                  <a:pt x="92777" y="31844"/>
                  <a:pt x="57852" y="73119"/>
                </a:cubicBezTo>
                <a:cubicBezTo>
                  <a:pt x="22927" y="114394"/>
                  <a:pt x="38802" y="228694"/>
                  <a:pt x="35627" y="247744"/>
                </a:cubicBezTo>
                <a:cubicBezTo>
                  <a:pt x="32452" y="266794"/>
                  <a:pt x="23456" y="151965"/>
                  <a:pt x="38802" y="187419"/>
                </a:cubicBezTo>
                <a:cubicBezTo>
                  <a:pt x="54148" y="222873"/>
                  <a:pt x="107065" y="388502"/>
                  <a:pt x="127702" y="460469"/>
                </a:cubicBezTo>
                <a:cubicBezTo>
                  <a:pt x="148339" y="532436"/>
                  <a:pt x="158923" y="600698"/>
                  <a:pt x="162627" y="619219"/>
                </a:cubicBezTo>
                <a:cubicBezTo>
                  <a:pt x="166331" y="637740"/>
                  <a:pt x="173210" y="628215"/>
                  <a:pt x="149927" y="571594"/>
                </a:cubicBezTo>
                <a:cubicBezTo>
                  <a:pt x="126644" y="514973"/>
                  <a:pt x="47798" y="350402"/>
                  <a:pt x="22927" y="279494"/>
                </a:cubicBezTo>
                <a:cubicBezTo>
                  <a:pt x="-1944" y="208586"/>
                  <a:pt x="-885" y="157786"/>
                  <a:pt x="702" y="146144"/>
                </a:cubicBezTo>
                <a:cubicBezTo>
                  <a:pt x="2289" y="134502"/>
                  <a:pt x="15519" y="228165"/>
                  <a:pt x="32452" y="209644"/>
                </a:cubicBezTo>
                <a:cubicBezTo>
                  <a:pt x="49385" y="191123"/>
                  <a:pt x="96481" y="55656"/>
                  <a:pt x="102302" y="35019"/>
                </a:cubicBezTo>
                <a:cubicBezTo>
                  <a:pt x="108123" y="14382"/>
                  <a:pt x="41977" y="86877"/>
                  <a:pt x="67377" y="85819"/>
                </a:cubicBezTo>
                <a:cubicBezTo>
                  <a:pt x="92777" y="84761"/>
                  <a:pt x="246765" y="2211"/>
                  <a:pt x="245177" y="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8829971B-EE3F-BFDF-1E6A-F17509819906}"/>
              </a:ext>
            </a:extLst>
          </p:cNvPr>
          <p:cNvSpPr/>
          <p:nvPr/>
        </p:nvSpPr>
        <p:spPr>
          <a:xfrm>
            <a:off x="4129677" y="811208"/>
            <a:ext cx="846807" cy="570396"/>
          </a:xfrm>
          <a:custGeom>
            <a:avLst/>
            <a:gdLst>
              <a:gd name="connsiteX0" fmla="*/ 7348 w 846807"/>
              <a:gd name="connsiteY0" fmla="*/ 541342 h 570396"/>
              <a:gd name="connsiteX1" fmla="*/ 353423 w 846807"/>
              <a:gd name="connsiteY1" fmla="*/ 153992 h 570396"/>
              <a:gd name="connsiteX2" fmla="*/ 629648 w 846807"/>
              <a:gd name="connsiteY2" fmla="*/ 7942 h 570396"/>
              <a:gd name="connsiteX3" fmla="*/ 496298 w 846807"/>
              <a:gd name="connsiteY3" fmla="*/ 33342 h 570396"/>
              <a:gd name="connsiteX4" fmla="*/ 816973 w 846807"/>
              <a:gd name="connsiteY4" fmla="*/ 7942 h 570396"/>
              <a:gd name="connsiteX5" fmla="*/ 832848 w 846807"/>
              <a:gd name="connsiteY5" fmla="*/ 7942 h 570396"/>
              <a:gd name="connsiteX6" fmla="*/ 689973 w 846807"/>
              <a:gd name="connsiteY6" fmla="*/ 14292 h 570396"/>
              <a:gd name="connsiteX7" fmla="*/ 340723 w 846807"/>
              <a:gd name="connsiteY7" fmla="*/ 179392 h 570396"/>
              <a:gd name="connsiteX8" fmla="*/ 194673 w 846807"/>
              <a:gd name="connsiteY8" fmla="*/ 465142 h 570396"/>
              <a:gd name="connsiteX9" fmla="*/ 121648 w 846807"/>
              <a:gd name="connsiteY9" fmla="*/ 534992 h 570396"/>
              <a:gd name="connsiteX10" fmla="*/ 7348 w 846807"/>
              <a:gd name="connsiteY10" fmla="*/ 541342 h 57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6807" h="570396">
                <a:moveTo>
                  <a:pt x="7348" y="541342"/>
                </a:moveTo>
                <a:cubicBezTo>
                  <a:pt x="45977" y="477842"/>
                  <a:pt x="249706" y="242892"/>
                  <a:pt x="353423" y="153992"/>
                </a:cubicBezTo>
                <a:cubicBezTo>
                  <a:pt x="457140" y="65092"/>
                  <a:pt x="605836" y="28050"/>
                  <a:pt x="629648" y="7942"/>
                </a:cubicBezTo>
                <a:cubicBezTo>
                  <a:pt x="653460" y="-12166"/>
                  <a:pt x="465077" y="33342"/>
                  <a:pt x="496298" y="33342"/>
                </a:cubicBezTo>
                <a:cubicBezTo>
                  <a:pt x="527519" y="33342"/>
                  <a:pt x="760881" y="12175"/>
                  <a:pt x="816973" y="7942"/>
                </a:cubicBezTo>
                <a:cubicBezTo>
                  <a:pt x="873065" y="3709"/>
                  <a:pt x="832848" y="7942"/>
                  <a:pt x="832848" y="7942"/>
                </a:cubicBezTo>
                <a:cubicBezTo>
                  <a:pt x="811681" y="9000"/>
                  <a:pt x="771994" y="-14283"/>
                  <a:pt x="689973" y="14292"/>
                </a:cubicBezTo>
                <a:cubicBezTo>
                  <a:pt x="607952" y="42867"/>
                  <a:pt x="423273" y="104250"/>
                  <a:pt x="340723" y="179392"/>
                </a:cubicBezTo>
                <a:cubicBezTo>
                  <a:pt x="258173" y="254534"/>
                  <a:pt x="231185" y="405875"/>
                  <a:pt x="194673" y="465142"/>
                </a:cubicBezTo>
                <a:cubicBezTo>
                  <a:pt x="158161" y="524409"/>
                  <a:pt x="149694" y="523879"/>
                  <a:pt x="121648" y="534992"/>
                </a:cubicBezTo>
                <a:cubicBezTo>
                  <a:pt x="93602" y="546105"/>
                  <a:pt x="-31281" y="604842"/>
                  <a:pt x="7348" y="54134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フリーフォーム 1889">
            <a:extLst>
              <a:ext uri="{FF2B5EF4-FFF2-40B4-BE49-F238E27FC236}">
                <a16:creationId xmlns:a16="http://schemas.microsoft.com/office/drawing/2014/main" id="{A3913237-4460-2174-4205-CFE14F335FB3}"/>
              </a:ext>
            </a:extLst>
          </p:cNvPr>
          <p:cNvSpPr/>
          <p:nvPr/>
        </p:nvSpPr>
        <p:spPr>
          <a:xfrm>
            <a:off x="4776724" y="711131"/>
            <a:ext cx="225577" cy="731470"/>
          </a:xfrm>
          <a:custGeom>
            <a:avLst/>
            <a:gdLst>
              <a:gd name="connsiteX0" fmla="*/ 14351 w 225577"/>
              <a:gd name="connsiteY0" fmla="*/ 69 h 731470"/>
              <a:gd name="connsiteX1" fmla="*/ 208026 w 225577"/>
              <a:gd name="connsiteY1" fmla="*/ 238194 h 731470"/>
              <a:gd name="connsiteX2" fmla="*/ 214376 w 225577"/>
              <a:gd name="connsiteY2" fmla="*/ 476319 h 731470"/>
              <a:gd name="connsiteX3" fmla="*/ 188976 w 225577"/>
              <a:gd name="connsiteY3" fmla="*/ 682694 h 731470"/>
              <a:gd name="connsiteX4" fmla="*/ 204851 w 225577"/>
              <a:gd name="connsiteY4" fmla="*/ 622369 h 731470"/>
              <a:gd name="connsiteX5" fmla="*/ 27051 w 225577"/>
              <a:gd name="connsiteY5" fmla="*/ 717619 h 731470"/>
              <a:gd name="connsiteX6" fmla="*/ 8001 w 225577"/>
              <a:gd name="connsiteY6" fmla="*/ 723969 h 731470"/>
              <a:gd name="connsiteX7" fmla="*/ 100076 w 225577"/>
              <a:gd name="connsiteY7" fmla="*/ 650944 h 731470"/>
              <a:gd name="connsiteX8" fmla="*/ 147701 w 225577"/>
              <a:gd name="connsiteY8" fmla="*/ 469969 h 731470"/>
              <a:gd name="connsiteX9" fmla="*/ 61976 w 225577"/>
              <a:gd name="connsiteY9" fmla="*/ 165169 h 731470"/>
              <a:gd name="connsiteX10" fmla="*/ 71501 w 225577"/>
              <a:gd name="connsiteY10" fmla="*/ 212794 h 731470"/>
              <a:gd name="connsiteX11" fmla="*/ 14351 w 225577"/>
              <a:gd name="connsiteY11" fmla="*/ 69 h 73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5577" h="731470">
                <a:moveTo>
                  <a:pt x="14351" y="69"/>
                </a:moveTo>
                <a:cubicBezTo>
                  <a:pt x="37105" y="4302"/>
                  <a:pt x="174689" y="158819"/>
                  <a:pt x="208026" y="238194"/>
                </a:cubicBezTo>
                <a:cubicBezTo>
                  <a:pt x="241363" y="317569"/>
                  <a:pt x="217551" y="402236"/>
                  <a:pt x="214376" y="476319"/>
                </a:cubicBezTo>
                <a:cubicBezTo>
                  <a:pt x="211201" y="550402"/>
                  <a:pt x="190564" y="658352"/>
                  <a:pt x="188976" y="682694"/>
                </a:cubicBezTo>
                <a:cubicBezTo>
                  <a:pt x="187389" y="707036"/>
                  <a:pt x="231839" y="616548"/>
                  <a:pt x="204851" y="622369"/>
                </a:cubicBezTo>
                <a:cubicBezTo>
                  <a:pt x="177863" y="628190"/>
                  <a:pt x="59859" y="700686"/>
                  <a:pt x="27051" y="717619"/>
                </a:cubicBezTo>
                <a:cubicBezTo>
                  <a:pt x="-5757" y="734552"/>
                  <a:pt x="-4170" y="735082"/>
                  <a:pt x="8001" y="723969"/>
                </a:cubicBezTo>
                <a:cubicBezTo>
                  <a:pt x="20172" y="712856"/>
                  <a:pt x="76793" y="693277"/>
                  <a:pt x="100076" y="650944"/>
                </a:cubicBezTo>
                <a:cubicBezTo>
                  <a:pt x="123359" y="608611"/>
                  <a:pt x="154051" y="550931"/>
                  <a:pt x="147701" y="469969"/>
                </a:cubicBezTo>
                <a:cubicBezTo>
                  <a:pt x="141351" y="389007"/>
                  <a:pt x="74676" y="208032"/>
                  <a:pt x="61976" y="165169"/>
                </a:cubicBezTo>
                <a:cubicBezTo>
                  <a:pt x="49276" y="122307"/>
                  <a:pt x="77322" y="238723"/>
                  <a:pt x="71501" y="212794"/>
                </a:cubicBezTo>
                <a:cubicBezTo>
                  <a:pt x="65680" y="186865"/>
                  <a:pt x="-8403" y="-4164"/>
                  <a:pt x="14351" y="6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F498035B-5315-1ADD-9746-C4204665BC8E}"/>
              </a:ext>
            </a:extLst>
          </p:cNvPr>
          <p:cNvSpPr/>
          <p:nvPr/>
        </p:nvSpPr>
        <p:spPr>
          <a:xfrm>
            <a:off x="4583112" y="1242003"/>
            <a:ext cx="496888" cy="110547"/>
          </a:xfrm>
          <a:custGeom>
            <a:avLst/>
            <a:gdLst>
              <a:gd name="connsiteX0" fmla="*/ 496888 w 496888"/>
              <a:gd name="connsiteY0" fmla="*/ 110547 h 110547"/>
              <a:gd name="connsiteX1" fmla="*/ 277813 w 496888"/>
              <a:gd name="connsiteY1" fmla="*/ 15297 h 110547"/>
              <a:gd name="connsiteX2" fmla="*/ 112713 w 496888"/>
              <a:gd name="connsiteY2" fmla="*/ 2597 h 110547"/>
              <a:gd name="connsiteX3" fmla="*/ 1588 w 496888"/>
              <a:gd name="connsiteY3" fmla="*/ 40697 h 110547"/>
              <a:gd name="connsiteX4" fmla="*/ 195263 w 496888"/>
              <a:gd name="connsiteY4" fmla="*/ 24822 h 110547"/>
              <a:gd name="connsiteX5" fmla="*/ 385763 w 496888"/>
              <a:gd name="connsiteY5" fmla="*/ 78797 h 110547"/>
              <a:gd name="connsiteX6" fmla="*/ 496888 w 496888"/>
              <a:gd name="connsiteY6" fmla="*/ 110547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6888" h="110547">
                <a:moveTo>
                  <a:pt x="496888" y="110547"/>
                </a:moveTo>
                <a:cubicBezTo>
                  <a:pt x="419365" y="71918"/>
                  <a:pt x="341842" y="33289"/>
                  <a:pt x="277813" y="15297"/>
                </a:cubicBezTo>
                <a:cubicBezTo>
                  <a:pt x="213784" y="-2695"/>
                  <a:pt x="158750" y="-1636"/>
                  <a:pt x="112713" y="2597"/>
                </a:cubicBezTo>
                <a:cubicBezTo>
                  <a:pt x="66675" y="6830"/>
                  <a:pt x="-12170" y="36993"/>
                  <a:pt x="1588" y="40697"/>
                </a:cubicBezTo>
                <a:cubicBezTo>
                  <a:pt x="15346" y="44401"/>
                  <a:pt x="131234" y="18472"/>
                  <a:pt x="195263" y="24822"/>
                </a:cubicBezTo>
                <a:cubicBezTo>
                  <a:pt x="259292" y="31172"/>
                  <a:pt x="385763" y="78797"/>
                  <a:pt x="385763" y="78797"/>
                </a:cubicBezTo>
                <a:lnTo>
                  <a:pt x="496888" y="110547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306797D9-EE28-B08C-196D-E54D9B4CCC0D}"/>
              </a:ext>
            </a:extLst>
          </p:cNvPr>
          <p:cNvSpPr/>
          <p:nvPr/>
        </p:nvSpPr>
        <p:spPr>
          <a:xfrm>
            <a:off x="4590292" y="1205397"/>
            <a:ext cx="597369" cy="220232"/>
          </a:xfrm>
          <a:custGeom>
            <a:avLst/>
            <a:gdLst>
              <a:gd name="connsiteX0" fmla="*/ 105533 w 597369"/>
              <a:gd name="connsiteY0" fmla="*/ 1103 h 220232"/>
              <a:gd name="connsiteX1" fmla="*/ 92833 w 597369"/>
              <a:gd name="connsiteY1" fmla="*/ 102703 h 220232"/>
              <a:gd name="connsiteX2" fmla="*/ 153158 w 597369"/>
              <a:gd name="connsiteY2" fmla="*/ 178903 h 220232"/>
              <a:gd name="connsiteX3" fmla="*/ 305558 w 597369"/>
              <a:gd name="connsiteY3" fmla="*/ 131278 h 220232"/>
              <a:gd name="connsiteX4" fmla="*/ 442083 w 597369"/>
              <a:gd name="connsiteY4" fmla="*/ 175728 h 220232"/>
              <a:gd name="connsiteX5" fmla="*/ 467483 w 597369"/>
              <a:gd name="connsiteY5" fmla="*/ 140803 h 220232"/>
              <a:gd name="connsiteX6" fmla="*/ 591308 w 597369"/>
              <a:gd name="connsiteY6" fmla="*/ 182078 h 220232"/>
              <a:gd name="connsiteX7" fmla="*/ 251583 w 597369"/>
              <a:gd name="connsiteY7" fmla="*/ 182078 h 220232"/>
              <a:gd name="connsiteX8" fmla="*/ 70608 w 597369"/>
              <a:gd name="connsiteY8" fmla="*/ 220178 h 220232"/>
              <a:gd name="connsiteX9" fmla="*/ 758 w 597369"/>
              <a:gd name="connsiteY9" fmla="*/ 172553 h 220232"/>
              <a:gd name="connsiteX10" fmla="*/ 105533 w 597369"/>
              <a:gd name="connsiteY10" fmla="*/ 1103 h 220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7369" h="220232">
                <a:moveTo>
                  <a:pt x="105533" y="1103"/>
                </a:moveTo>
                <a:cubicBezTo>
                  <a:pt x="120879" y="-10539"/>
                  <a:pt x="84896" y="73070"/>
                  <a:pt x="92833" y="102703"/>
                </a:cubicBezTo>
                <a:cubicBezTo>
                  <a:pt x="100770" y="132336"/>
                  <a:pt x="117704" y="174141"/>
                  <a:pt x="153158" y="178903"/>
                </a:cubicBezTo>
                <a:cubicBezTo>
                  <a:pt x="188612" y="183665"/>
                  <a:pt x="257404" y="131807"/>
                  <a:pt x="305558" y="131278"/>
                </a:cubicBezTo>
                <a:cubicBezTo>
                  <a:pt x="353712" y="130749"/>
                  <a:pt x="415096" y="174141"/>
                  <a:pt x="442083" y="175728"/>
                </a:cubicBezTo>
                <a:cubicBezTo>
                  <a:pt x="469070" y="177315"/>
                  <a:pt x="442612" y="139745"/>
                  <a:pt x="467483" y="140803"/>
                </a:cubicBezTo>
                <a:cubicBezTo>
                  <a:pt x="492354" y="141861"/>
                  <a:pt x="627291" y="175199"/>
                  <a:pt x="591308" y="182078"/>
                </a:cubicBezTo>
                <a:cubicBezTo>
                  <a:pt x="555325" y="188957"/>
                  <a:pt x="338366" y="175728"/>
                  <a:pt x="251583" y="182078"/>
                </a:cubicBezTo>
                <a:cubicBezTo>
                  <a:pt x="164800" y="188428"/>
                  <a:pt x="112412" y="221765"/>
                  <a:pt x="70608" y="220178"/>
                </a:cubicBezTo>
                <a:cubicBezTo>
                  <a:pt x="28804" y="218591"/>
                  <a:pt x="-5592" y="201128"/>
                  <a:pt x="758" y="172553"/>
                </a:cubicBezTo>
                <a:cubicBezTo>
                  <a:pt x="7108" y="143978"/>
                  <a:pt x="90187" y="12745"/>
                  <a:pt x="105533" y="110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A9A299C2-F5BD-A809-20FB-2BAE11D3DB8D}"/>
              </a:ext>
            </a:extLst>
          </p:cNvPr>
          <p:cNvSpPr/>
          <p:nvPr/>
        </p:nvSpPr>
        <p:spPr>
          <a:xfrm>
            <a:off x="4888064" y="1479223"/>
            <a:ext cx="221459" cy="268182"/>
          </a:xfrm>
          <a:custGeom>
            <a:avLst/>
            <a:gdLst>
              <a:gd name="connsiteX0" fmla="*/ 1436 w 221459"/>
              <a:gd name="connsiteY0" fmla="*/ 13027 h 268182"/>
              <a:gd name="connsiteX1" fmla="*/ 55411 w 221459"/>
              <a:gd name="connsiteY1" fmla="*/ 28902 h 268182"/>
              <a:gd name="connsiteX2" fmla="*/ 217336 w 221459"/>
              <a:gd name="connsiteY2" fmla="*/ 190827 h 268182"/>
              <a:gd name="connsiteX3" fmla="*/ 166536 w 221459"/>
              <a:gd name="connsiteY3" fmla="*/ 267027 h 268182"/>
              <a:gd name="connsiteX4" fmla="*/ 93511 w 221459"/>
              <a:gd name="connsiteY4" fmla="*/ 232102 h 268182"/>
              <a:gd name="connsiteX5" fmla="*/ 103036 w 221459"/>
              <a:gd name="connsiteY5" fmla="*/ 168602 h 268182"/>
              <a:gd name="connsiteX6" fmla="*/ 1436 w 221459"/>
              <a:gd name="connsiteY6" fmla="*/ 13027 h 26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1459" h="268182">
                <a:moveTo>
                  <a:pt x="1436" y="13027"/>
                </a:moveTo>
                <a:cubicBezTo>
                  <a:pt x="-6502" y="-10256"/>
                  <a:pt x="19428" y="-731"/>
                  <a:pt x="55411" y="28902"/>
                </a:cubicBezTo>
                <a:cubicBezTo>
                  <a:pt x="91394" y="58535"/>
                  <a:pt x="198815" y="151140"/>
                  <a:pt x="217336" y="190827"/>
                </a:cubicBezTo>
                <a:cubicBezTo>
                  <a:pt x="235857" y="230514"/>
                  <a:pt x="187173" y="260148"/>
                  <a:pt x="166536" y="267027"/>
                </a:cubicBezTo>
                <a:cubicBezTo>
                  <a:pt x="145899" y="273906"/>
                  <a:pt x="104094" y="248506"/>
                  <a:pt x="93511" y="232102"/>
                </a:cubicBezTo>
                <a:cubicBezTo>
                  <a:pt x="82928" y="215698"/>
                  <a:pt x="117853" y="199823"/>
                  <a:pt x="103036" y="168602"/>
                </a:cubicBezTo>
                <a:cubicBezTo>
                  <a:pt x="88219" y="137381"/>
                  <a:pt x="9374" y="36310"/>
                  <a:pt x="1436" y="1302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EF42BD94-B855-4EE5-9C81-2F3853240E7A}"/>
              </a:ext>
            </a:extLst>
          </p:cNvPr>
          <p:cNvSpPr/>
          <p:nvPr/>
        </p:nvSpPr>
        <p:spPr>
          <a:xfrm>
            <a:off x="3917627" y="5579261"/>
            <a:ext cx="1235651" cy="804639"/>
          </a:xfrm>
          <a:custGeom>
            <a:avLst/>
            <a:gdLst>
              <a:gd name="connsiteX0" fmla="*/ 1235398 w 1235651"/>
              <a:gd name="connsiteY0" fmla="*/ 5564 h 804639"/>
              <a:gd name="connsiteX1" fmla="*/ 648023 w 1235651"/>
              <a:gd name="connsiteY1" fmla="*/ 307189 h 804639"/>
              <a:gd name="connsiteX2" fmla="*/ 209873 w 1235651"/>
              <a:gd name="connsiteY2" fmla="*/ 802489 h 804639"/>
              <a:gd name="connsiteX3" fmla="*/ 387673 w 1235651"/>
              <a:gd name="connsiteY3" fmla="*/ 497689 h 804639"/>
              <a:gd name="connsiteX4" fmla="*/ 323 w 1235651"/>
              <a:gd name="connsiteY4" fmla="*/ 764389 h 804639"/>
              <a:gd name="connsiteX5" fmla="*/ 463873 w 1235651"/>
              <a:gd name="connsiteY5" fmla="*/ 40489 h 804639"/>
              <a:gd name="connsiteX6" fmla="*/ 390848 w 1235651"/>
              <a:gd name="connsiteY6" fmla="*/ 123039 h 804639"/>
              <a:gd name="connsiteX7" fmla="*/ 759148 w 1235651"/>
              <a:gd name="connsiteY7" fmla="*/ 11914 h 804639"/>
              <a:gd name="connsiteX8" fmla="*/ 574998 w 1235651"/>
              <a:gd name="connsiteY8" fmla="*/ 103989 h 804639"/>
              <a:gd name="connsiteX9" fmla="*/ 1235398 w 1235651"/>
              <a:gd name="connsiteY9" fmla="*/ 5564 h 804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5651" h="804639">
                <a:moveTo>
                  <a:pt x="1235398" y="5564"/>
                </a:moveTo>
                <a:cubicBezTo>
                  <a:pt x="1247569" y="39431"/>
                  <a:pt x="818944" y="174368"/>
                  <a:pt x="648023" y="307189"/>
                </a:cubicBezTo>
                <a:cubicBezTo>
                  <a:pt x="477102" y="440010"/>
                  <a:pt x="253265" y="770739"/>
                  <a:pt x="209873" y="802489"/>
                </a:cubicBezTo>
                <a:cubicBezTo>
                  <a:pt x="166481" y="834239"/>
                  <a:pt x="422598" y="504039"/>
                  <a:pt x="387673" y="497689"/>
                </a:cubicBezTo>
                <a:cubicBezTo>
                  <a:pt x="352748" y="491339"/>
                  <a:pt x="-12377" y="840589"/>
                  <a:pt x="323" y="764389"/>
                </a:cubicBezTo>
                <a:cubicBezTo>
                  <a:pt x="13023" y="688189"/>
                  <a:pt x="398785" y="147381"/>
                  <a:pt x="463873" y="40489"/>
                </a:cubicBezTo>
                <a:cubicBezTo>
                  <a:pt x="528961" y="-66403"/>
                  <a:pt x="341635" y="127802"/>
                  <a:pt x="390848" y="123039"/>
                </a:cubicBezTo>
                <a:cubicBezTo>
                  <a:pt x="440060" y="118277"/>
                  <a:pt x="728456" y="15089"/>
                  <a:pt x="759148" y="11914"/>
                </a:cubicBezTo>
                <a:cubicBezTo>
                  <a:pt x="789840" y="8739"/>
                  <a:pt x="496681" y="104518"/>
                  <a:pt x="574998" y="103989"/>
                </a:cubicBezTo>
                <a:cubicBezTo>
                  <a:pt x="653315" y="103460"/>
                  <a:pt x="1223227" y="-28303"/>
                  <a:pt x="1235398" y="556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64A3362C-3169-CD32-8B01-E7100C73B905}"/>
              </a:ext>
            </a:extLst>
          </p:cNvPr>
          <p:cNvSpPr/>
          <p:nvPr/>
        </p:nvSpPr>
        <p:spPr>
          <a:xfrm>
            <a:off x="3542097" y="6314572"/>
            <a:ext cx="636245" cy="1343550"/>
          </a:xfrm>
          <a:custGeom>
            <a:avLst/>
            <a:gdLst>
              <a:gd name="connsiteX0" fmla="*/ 636203 w 636245"/>
              <a:gd name="connsiteY0" fmla="*/ 10028 h 1343550"/>
              <a:gd name="connsiteX1" fmla="*/ 267903 w 636245"/>
              <a:gd name="connsiteY1" fmla="*/ 679953 h 1343550"/>
              <a:gd name="connsiteX2" fmla="*/ 217103 w 636245"/>
              <a:gd name="connsiteY2" fmla="*/ 1137153 h 1343550"/>
              <a:gd name="connsiteX3" fmla="*/ 223453 w 636245"/>
              <a:gd name="connsiteY3" fmla="*/ 864103 h 1343550"/>
              <a:gd name="connsiteX4" fmla="*/ 1203 w 636245"/>
              <a:gd name="connsiteY4" fmla="*/ 1343528 h 1343550"/>
              <a:gd name="connsiteX5" fmla="*/ 137728 w 636245"/>
              <a:gd name="connsiteY5" fmla="*/ 841878 h 1343550"/>
              <a:gd name="connsiteX6" fmla="*/ 204403 w 636245"/>
              <a:gd name="connsiteY6" fmla="*/ 375153 h 1343550"/>
              <a:gd name="connsiteX7" fmla="*/ 420303 w 636245"/>
              <a:gd name="connsiteY7" fmla="*/ 10028 h 1343550"/>
              <a:gd name="connsiteX8" fmla="*/ 293303 w 636245"/>
              <a:gd name="connsiteY8" fmla="*/ 257678 h 1343550"/>
              <a:gd name="connsiteX9" fmla="*/ 636203 w 636245"/>
              <a:gd name="connsiteY9" fmla="*/ 10028 h 134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6245" h="1343550">
                <a:moveTo>
                  <a:pt x="636203" y="10028"/>
                </a:moveTo>
                <a:cubicBezTo>
                  <a:pt x="631970" y="80407"/>
                  <a:pt x="337753" y="492099"/>
                  <a:pt x="267903" y="679953"/>
                </a:cubicBezTo>
                <a:cubicBezTo>
                  <a:pt x="198053" y="867807"/>
                  <a:pt x="224511" y="1106461"/>
                  <a:pt x="217103" y="1137153"/>
                </a:cubicBezTo>
                <a:cubicBezTo>
                  <a:pt x="209695" y="1167845"/>
                  <a:pt x="259436" y="829707"/>
                  <a:pt x="223453" y="864103"/>
                </a:cubicBezTo>
                <a:cubicBezTo>
                  <a:pt x="187470" y="898499"/>
                  <a:pt x="15490" y="1347232"/>
                  <a:pt x="1203" y="1343528"/>
                </a:cubicBezTo>
                <a:cubicBezTo>
                  <a:pt x="-13084" y="1339824"/>
                  <a:pt x="103861" y="1003274"/>
                  <a:pt x="137728" y="841878"/>
                </a:cubicBezTo>
                <a:cubicBezTo>
                  <a:pt x="171595" y="680482"/>
                  <a:pt x="157307" y="513795"/>
                  <a:pt x="204403" y="375153"/>
                </a:cubicBezTo>
                <a:cubicBezTo>
                  <a:pt x="251499" y="236511"/>
                  <a:pt x="405486" y="29607"/>
                  <a:pt x="420303" y="10028"/>
                </a:cubicBezTo>
                <a:cubicBezTo>
                  <a:pt x="435120" y="-9551"/>
                  <a:pt x="257320" y="252386"/>
                  <a:pt x="293303" y="257678"/>
                </a:cubicBezTo>
                <a:cubicBezTo>
                  <a:pt x="329286" y="262970"/>
                  <a:pt x="640436" y="-60351"/>
                  <a:pt x="636203" y="1002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フリーフォーム 1895">
            <a:extLst>
              <a:ext uri="{FF2B5EF4-FFF2-40B4-BE49-F238E27FC236}">
                <a16:creationId xmlns:a16="http://schemas.microsoft.com/office/drawing/2014/main" id="{055EA5CA-D9D2-AC15-5DB2-A8C063F85DD7}"/>
              </a:ext>
            </a:extLst>
          </p:cNvPr>
          <p:cNvSpPr/>
          <p:nvPr/>
        </p:nvSpPr>
        <p:spPr>
          <a:xfrm>
            <a:off x="2487365" y="7716130"/>
            <a:ext cx="1103720" cy="1412197"/>
          </a:xfrm>
          <a:custGeom>
            <a:avLst/>
            <a:gdLst>
              <a:gd name="connsiteX0" fmla="*/ 1103560 w 1103720"/>
              <a:gd name="connsiteY0" fmla="*/ 5470 h 1412197"/>
              <a:gd name="connsiteX1" fmla="*/ 770185 w 1103720"/>
              <a:gd name="connsiteY1" fmla="*/ 389645 h 1412197"/>
              <a:gd name="connsiteX2" fmla="*/ 989260 w 1103720"/>
              <a:gd name="connsiteY2" fmla="*/ 376945 h 1412197"/>
              <a:gd name="connsiteX3" fmla="*/ 814635 w 1103720"/>
              <a:gd name="connsiteY3" fmla="*/ 538870 h 1412197"/>
              <a:gd name="connsiteX4" fmla="*/ 900360 w 1103720"/>
              <a:gd name="connsiteY4" fmla="*/ 557920 h 1412197"/>
              <a:gd name="connsiteX5" fmla="*/ 513010 w 1103720"/>
              <a:gd name="connsiteY5" fmla="*/ 1030995 h 1412197"/>
              <a:gd name="connsiteX6" fmla="*/ 557460 w 1103720"/>
              <a:gd name="connsiteY6" fmla="*/ 1069095 h 1412197"/>
              <a:gd name="connsiteX7" fmla="*/ 163760 w 1103720"/>
              <a:gd name="connsiteY7" fmla="*/ 1253245 h 1412197"/>
              <a:gd name="connsiteX8" fmla="*/ 5010 w 1103720"/>
              <a:gd name="connsiteY8" fmla="*/ 1408820 h 1412197"/>
              <a:gd name="connsiteX9" fmla="*/ 332035 w 1103720"/>
              <a:gd name="connsiteY9" fmla="*/ 1100845 h 1412197"/>
              <a:gd name="connsiteX10" fmla="*/ 674935 w 1103720"/>
              <a:gd name="connsiteY10" fmla="*/ 313445 h 1412197"/>
              <a:gd name="connsiteX11" fmla="*/ 690810 w 1103720"/>
              <a:gd name="connsiteY11" fmla="*/ 275345 h 1412197"/>
              <a:gd name="connsiteX12" fmla="*/ 792410 w 1103720"/>
              <a:gd name="connsiteY12" fmla="*/ 170570 h 1412197"/>
              <a:gd name="connsiteX13" fmla="*/ 814635 w 1103720"/>
              <a:gd name="connsiteY13" fmla="*/ 164220 h 1412197"/>
              <a:gd name="connsiteX14" fmla="*/ 1103560 w 1103720"/>
              <a:gd name="connsiteY14" fmla="*/ 5470 h 1412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3720" h="1412197">
                <a:moveTo>
                  <a:pt x="1103560" y="5470"/>
                </a:moveTo>
                <a:cubicBezTo>
                  <a:pt x="1096152" y="43041"/>
                  <a:pt x="789235" y="327732"/>
                  <a:pt x="770185" y="389645"/>
                </a:cubicBezTo>
                <a:cubicBezTo>
                  <a:pt x="751135" y="451558"/>
                  <a:pt x="981852" y="352074"/>
                  <a:pt x="989260" y="376945"/>
                </a:cubicBezTo>
                <a:cubicBezTo>
                  <a:pt x="996668" y="401816"/>
                  <a:pt x="829452" y="508708"/>
                  <a:pt x="814635" y="538870"/>
                </a:cubicBezTo>
                <a:cubicBezTo>
                  <a:pt x="799818" y="569032"/>
                  <a:pt x="950631" y="475899"/>
                  <a:pt x="900360" y="557920"/>
                </a:cubicBezTo>
                <a:cubicBezTo>
                  <a:pt x="850089" y="639941"/>
                  <a:pt x="570160" y="945799"/>
                  <a:pt x="513010" y="1030995"/>
                </a:cubicBezTo>
                <a:cubicBezTo>
                  <a:pt x="455860" y="1116191"/>
                  <a:pt x="615668" y="1032053"/>
                  <a:pt x="557460" y="1069095"/>
                </a:cubicBezTo>
                <a:cubicBezTo>
                  <a:pt x="499252" y="1106137"/>
                  <a:pt x="255835" y="1196624"/>
                  <a:pt x="163760" y="1253245"/>
                </a:cubicBezTo>
                <a:cubicBezTo>
                  <a:pt x="71685" y="1309866"/>
                  <a:pt x="-23036" y="1434220"/>
                  <a:pt x="5010" y="1408820"/>
                </a:cubicBezTo>
                <a:cubicBezTo>
                  <a:pt x="33056" y="1383420"/>
                  <a:pt x="220381" y="1283408"/>
                  <a:pt x="332035" y="1100845"/>
                </a:cubicBezTo>
                <a:cubicBezTo>
                  <a:pt x="443689" y="918283"/>
                  <a:pt x="615139" y="451028"/>
                  <a:pt x="674935" y="313445"/>
                </a:cubicBezTo>
                <a:cubicBezTo>
                  <a:pt x="734731" y="175862"/>
                  <a:pt x="671231" y="299157"/>
                  <a:pt x="690810" y="275345"/>
                </a:cubicBezTo>
                <a:cubicBezTo>
                  <a:pt x="710389" y="251533"/>
                  <a:pt x="771773" y="189091"/>
                  <a:pt x="792410" y="170570"/>
                </a:cubicBezTo>
                <a:cubicBezTo>
                  <a:pt x="813047" y="152049"/>
                  <a:pt x="769656" y="193324"/>
                  <a:pt x="814635" y="164220"/>
                </a:cubicBezTo>
                <a:cubicBezTo>
                  <a:pt x="859614" y="135116"/>
                  <a:pt x="1110968" y="-32101"/>
                  <a:pt x="1103560" y="547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32E74A00-9E5C-0A4A-93E2-E40BFB9A509A}"/>
              </a:ext>
            </a:extLst>
          </p:cNvPr>
          <p:cNvSpPr/>
          <p:nvPr/>
        </p:nvSpPr>
        <p:spPr>
          <a:xfrm>
            <a:off x="2414683" y="8567036"/>
            <a:ext cx="878398" cy="945560"/>
          </a:xfrm>
          <a:custGeom>
            <a:avLst/>
            <a:gdLst>
              <a:gd name="connsiteX0" fmla="*/ 871442 w 878398"/>
              <a:gd name="connsiteY0" fmla="*/ 11814 h 945560"/>
              <a:gd name="connsiteX1" fmla="*/ 39592 w 878398"/>
              <a:gd name="connsiteY1" fmla="*/ 649989 h 945560"/>
              <a:gd name="connsiteX2" fmla="*/ 245967 w 878398"/>
              <a:gd name="connsiteY2" fmla="*/ 580139 h 945560"/>
              <a:gd name="connsiteX3" fmla="*/ 93567 w 878398"/>
              <a:gd name="connsiteY3" fmla="*/ 900814 h 945560"/>
              <a:gd name="connsiteX4" fmla="*/ 118967 w 878398"/>
              <a:gd name="connsiteY4" fmla="*/ 935739 h 945560"/>
              <a:gd name="connsiteX5" fmla="*/ 4667 w 878398"/>
              <a:gd name="connsiteY5" fmla="*/ 830964 h 945560"/>
              <a:gd name="connsiteX6" fmla="*/ 303117 w 878398"/>
              <a:gd name="connsiteY6" fmla="*/ 202314 h 945560"/>
              <a:gd name="connsiteX7" fmla="*/ 363442 w 878398"/>
              <a:gd name="connsiteY7" fmla="*/ 2289 h 945560"/>
              <a:gd name="connsiteX8" fmla="*/ 433292 w 878398"/>
              <a:gd name="connsiteY8" fmla="*/ 215014 h 945560"/>
              <a:gd name="connsiteX9" fmla="*/ 871442 w 878398"/>
              <a:gd name="connsiteY9" fmla="*/ 11814 h 945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78398" h="945560">
                <a:moveTo>
                  <a:pt x="871442" y="11814"/>
                </a:moveTo>
                <a:cubicBezTo>
                  <a:pt x="805825" y="84310"/>
                  <a:pt x="143838" y="555268"/>
                  <a:pt x="39592" y="649989"/>
                </a:cubicBezTo>
                <a:cubicBezTo>
                  <a:pt x="-64654" y="744710"/>
                  <a:pt x="236971" y="538335"/>
                  <a:pt x="245967" y="580139"/>
                </a:cubicBezTo>
                <a:cubicBezTo>
                  <a:pt x="254963" y="621943"/>
                  <a:pt x="114734" y="841547"/>
                  <a:pt x="93567" y="900814"/>
                </a:cubicBezTo>
                <a:cubicBezTo>
                  <a:pt x="72400" y="960081"/>
                  <a:pt x="133783" y="947381"/>
                  <a:pt x="118967" y="935739"/>
                </a:cubicBezTo>
                <a:cubicBezTo>
                  <a:pt x="104151" y="924097"/>
                  <a:pt x="-26025" y="953202"/>
                  <a:pt x="4667" y="830964"/>
                </a:cubicBezTo>
                <a:cubicBezTo>
                  <a:pt x="35359" y="708727"/>
                  <a:pt x="243321" y="340426"/>
                  <a:pt x="303117" y="202314"/>
                </a:cubicBezTo>
                <a:cubicBezTo>
                  <a:pt x="362913" y="64202"/>
                  <a:pt x="341746" y="172"/>
                  <a:pt x="363442" y="2289"/>
                </a:cubicBezTo>
                <a:cubicBezTo>
                  <a:pt x="385138" y="4406"/>
                  <a:pt x="347567" y="205489"/>
                  <a:pt x="433292" y="215014"/>
                </a:cubicBezTo>
                <a:cubicBezTo>
                  <a:pt x="519017" y="224539"/>
                  <a:pt x="937059" y="-60682"/>
                  <a:pt x="871442" y="1181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E937D788-8FCC-74BE-5A6D-E140207871F9}"/>
              </a:ext>
            </a:extLst>
          </p:cNvPr>
          <p:cNvSpPr/>
          <p:nvPr/>
        </p:nvSpPr>
        <p:spPr>
          <a:xfrm>
            <a:off x="6935887" y="4843016"/>
            <a:ext cx="1073317" cy="1066828"/>
          </a:xfrm>
          <a:custGeom>
            <a:avLst/>
            <a:gdLst>
              <a:gd name="connsiteX0" fmla="*/ 826988 w 1073317"/>
              <a:gd name="connsiteY0" fmla="*/ 2034 h 1066828"/>
              <a:gd name="connsiteX1" fmla="*/ 836513 w 1073317"/>
              <a:gd name="connsiteY1" fmla="*/ 319534 h 1066828"/>
              <a:gd name="connsiteX2" fmla="*/ 855563 w 1073317"/>
              <a:gd name="connsiteY2" fmla="*/ 265559 h 1066828"/>
              <a:gd name="connsiteX3" fmla="*/ 614263 w 1073317"/>
              <a:gd name="connsiteY3" fmla="*/ 754509 h 1066828"/>
              <a:gd name="connsiteX4" fmla="*/ 626963 w 1073317"/>
              <a:gd name="connsiteY4" fmla="*/ 802134 h 1066828"/>
              <a:gd name="connsiteX5" fmla="*/ 4663 w 1073317"/>
              <a:gd name="connsiteY5" fmla="*/ 437009 h 1066828"/>
              <a:gd name="connsiteX6" fmla="*/ 357088 w 1073317"/>
              <a:gd name="connsiteY6" fmla="*/ 757684 h 1066828"/>
              <a:gd name="connsiteX7" fmla="*/ 633313 w 1073317"/>
              <a:gd name="connsiteY7" fmla="*/ 922784 h 1066828"/>
              <a:gd name="connsiteX8" fmla="*/ 753963 w 1073317"/>
              <a:gd name="connsiteY8" fmla="*/ 852934 h 1066828"/>
              <a:gd name="connsiteX9" fmla="*/ 773013 w 1073317"/>
              <a:gd name="connsiteY9" fmla="*/ 1062484 h 1066828"/>
              <a:gd name="connsiteX10" fmla="*/ 1061938 w 1073317"/>
              <a:gd name="connsiteY10" fmla="*/ 624334 h 1066828"/>
              <a:gd name="connsiteX11" fmla="*/ 1017488 w 1073317"/>
              <a:gd name="connsiteY11" fmla="*/ 354459 h 1066828"/>
              <a:gd name="connsiteX12" fmla="*/ 1039713 w 1073317"/>
              <a:gd name="connsiteY12" fmla="*/ 497334 h 1066828"/>
              <a:gd name="connsiteX13" fmla="*/ 826988 w 1073317"/>
              <a:gd name="connsiteY13" fmla="*/ 2034 h 106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73317" h="1066828">
                <a:moveTo>
                  <a:pt x="826988" y="2034"/>
                </a:moveTo>
                <a:cubicBezTo>
                  <a:pt x="793121" y="-27599"/>
                  <a:pt x="831751" y="275613"/>
                  <a:pt x="836513" y="319534"/>
                </a:cubicBezTo>
                <a:cubicBezTo>
                  <a:pt x="841275" y="363455"/>
                  <a:pt x="892605" y="193063"/>
                  <a:pt x="855563" y="265559"/>
                </a:cubicBezTo>
                <a:cubicBezTo>
                  <a:pt x="818521" y="338055"/>
                  <a:pt x="652363" y="665080"/>
                  <a:pt x="614263" y="754509"/>
                </a:cubicBezTo>
                <a:cubicBezTo>
                  <a:pt x="576163" y="843938"/>
                  <a:pt x="728563" y="855051"/>
                  <a:pt x="626963" y="802134"/>
                </a:cubicBezTo>
                <a:cubicBezTo>
                  <a:pt x="525363" y="749217"/>
                  <a:pt x="49642" y="444417"/>
                  <a:pt x="4663" y="437009"/>
                </a:cubicBezTo>
                <a:cubicBezTo>
                  <a:pt x="-40316" y="429601"/>
                  <a:pt x="252313" y="676722"/>
                  <a:pt x="357088" y="757684"/>
                </a:cubicBezTo>
                <a:cubicBezTo>
                  <a:pt x="461863" y="838646"/>
                  <a:pt x="567167" y="906909"/>
                  <a:pt x="633313" y="922784"/>
                </a:cubicBezTo>
                <a:cubicBezTo>
                  <a:pt x="699459" y="938659"/>
                  <a:pt x="730680" y="829651"/>
                  <a:pt x="753963" y="852934"/>
                </a:cubicBezTo>
                <a:cubicBezTo>
                  <a:pt x="777246" y="876217"/>
                  <a:pt x="721684" y="1100584"/>
                  <a:pt x="773013" y="1062484"/>
                </a:cubicBezTo>
                <a:cubicBezTo>
                  <a:pt x="824342" y="1024384"/>
                  <a:pt x="1021192" y="742338"/>
                  <a:pt x="1061938" y="624334"/>
                </a:cubicBezTo>
                <a:cubicBezTo>
                  <a:pt x="1102684" y="506330"/>
                  <a:pt x="1021192" y="375626"/>
                  <a:pt x="1017488" y="354459"/>
                </a:cubicBezTo>
                <a:cubicBezTo>
                  <a:pt x="1013784" y="333292"/>
                  <a:pt x="1071463" y="558188"/>
                  <a:pt x="1039713" y="497334"/>
                </a:cubicBezTo>
                <a:cubicBezTo>
                  <a:pt x="1007963" y="436480"/>
                  <a:pt x="860855" y="31667"/>
                  <a:pt x="826988" y="203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F2F34591-D95F-12F2-3A5F-A54DE9DB0964}"/>
              </a:ext>
            </a:extLst>
          </p:cNvPr>
          <p:cNvSpPr/>
          <p:nvPr/>
        </p:nvSpPr>
        <p:spPr>
          <a:xfrm>
            <a:off x="9048714" y="5494242"/>
            <a:ext cx="1449283" cy="961031"/>
          </a:xfrm>
          <a:custGeom>
            <a:avLst/>
            <a:gdLst>
              <a:gd name="connsiteX0" fmla="*/ 36 w 1449283"/>
              <a:gd name="connsiteY0" fmla="*/ 1683 h 961031"/>
              <a:gd name="connsiteX1" fmla="*/ 793786 w 1449283"/>
              <a:gd name="connsiteY1" fmla="*/ 173133 h 961031"/>
              <a:gd name="connsiteX2" fmla="*/ 828711 w 1449283"/>
              <a:gd name="connsiteY2" fmla="*/ 154083 h 961031"/>
              <a:gd name="connsiteX3" fmla="*/ 1016036 w 1449283"/>
              <a:gd name="connsiteY3" fmla="*/ 204883 h 961031"/>
              <a:gd name="connsiteX4" fmla="*/ 996986 w 1449283"/>
              <a:gd name="connsiteY4" fmla="*/ 300133 h 961031"/>
              <a:gd name="connsiteX5" fmla="*/ 1355761 w 1449283"/>
              <a:gd name="connsiteY5" fmla="*/ 744633 h 961031"/>
              <a:gd name="connsiteX6" fmla="*/ 1285911 w 1449283"/>
              <a:gd name="connsiteY6" fmla="*/ 703358 h 961031"/>
              <a:gd name="connsiteX7" fmla="*/ 1447836 w 1449283"/>
              <a:gd name="connsiteY7" fmla="*/ 960533 h 961031"/>
              <a:gd name="connsiteX8" fmla="*/ 1174786 w 1449283"/>
              <a:gd name="connsiteY8" fmla="*/ 627158 h 961031"/>
              <a:gd name="connsiteX9" fmla="*/ 762036 w 1449283"/>
              <a:gd name="connsiteY9" fmla="*/ 293783 h 961031"/>
              <a:gd name="connsiteX10" fmla="*/ 36 w 1449283"/>
              <a:gd name="connsiteY10" fmla="*/ 1683 h 9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9283" h="961031">
                <a:moveTo>
                  <a:pt x="36" y="1683"/>
                </a:moveTo>
                <a:cubicBezTo>
                  <a:pt x="5328" y="-18425"/>
                  <a:pt x="655673" y="147733"/>
                  <a:pt x="793786" y="173133"/>
                </a:cubicBezTo>
                <a:cubicBezTo>
                  <a:pt x="931899" y="198533"/>
                  <a:pt x="791669" y="148791"/>
                  <a:pt x="828711" y="154083"/>
                </a:cubicBezTo>
                <a:cubicBezTo>
                  <a:pt x="865753" y="159375"/>
                  <a:pt x="987990" y="180541"/>
                  <a:pt x="1016036" y="204883"/>
                </a:cubicBezTo>
                <a:cubicBezTo>
                  <a:pt x="1044082" y="229225"/>
                  <a:pt x="940365" y="210175"/>
                  <a:pt x="996986" y="300133"/>
                </a:cubicBezTo>
                <a:cubicBezTo>
                  <a:pt x="1053607" y="390091"/>
                  <a:pt x="1307607" y="677429"/>
                  <a:pt x="1355761" y="744633"/>
                </a:cubicBezTo>
                <a:cubicBezTo>
                  <a:pt x="1403915" y="811837"/>
                  <a:pt x="1270565" y="667375"/>
                  <a:pt x="1285911" y="703358"/>
                </a:cubicBezTo>
                <a:cubicBezTo>
                  <a:pt x="1301257" y="739341"/>
                  <a:pt x="1466357" y="973233"/>
                  <a:pt x="1447836" y="960533"/>
                </a:cubicBezTo>
                <a:cubicBezTo>
                  <a:pt x="1429315" y="947833"/>
                  <a:pt x="1289086" y="738283"/>
                  <a:pt x="1174786" y="627158"/>
                </a:cubicBezTo>
                <a:cubicBezTo>
                  <a:pt x="1060486" y="516033"/>
                  <a:pt x="956769" y="395383"/>
                  <a:pt x="762036" y="293783"/>
                </a:cubicBezTo>
                <a:cubicBezTo>
                  <a:pt x="567303" y="192183"/>
                  <a:pt x="-5256" y="21791"/>
                  <a:pt x="36" y="168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2471BC02-0CA9-E433-239C-F84003E8EE48}"/>
              </a:ext>
            </a:extLst>
          </p:cNvPr>
          <p:cNvSpPr/>
          <p:nvPr/>
        </p:nvSpPr>
        <p:spPr>
          <a:xfrm>
            <a:off x="9076700" y="5479655"/>
            <a:ext cx="692927" cy="498872"/>
          </a:xfrm>
          <a:custGeom>
            <a:avLst/>
            <a:gdLst>
              <a:gd name="connsiteX0" fmla="*/ 692775 w 692927"/>
              <a:gd name="connsiteY0" fmla="*/ 92470 h 498872"/>
              <a:gd name="connsiteX1" fmla="*/ 191125 w 692927"/>
              <a:gd name="connsiteY1" fmla="*/ 254395 h 498872"/>
              <a:gd name="connsiteX2" fmla="*/ 553075 w 692927"/>
              <a:gd name="connsiteY2" fmla="*/ 359170 h 498872"/>
              <a:gd name="connsiteX3" fmla="*/ 508625 w 692927"/>
              <a:gd name="connsiteY3" fmla="*/ 482995 h 498872"/>
              <a:gd name="connsiteX4" fmla="*/ 372100 w 692927"/>
              <a:gd name="connsiteY4" fmla="*/ 482995 h 498872"/>
              <a:gd name="connsiteX5" fmla="*/ 178425 w 692927"/>
              <a:gd name="connsiteY5" fmla="*/ 352820 h 498872"/>
              <a:gd name="connsiteX6" fmla="*/ 625 w 692927"/>
              <a:gd name="connsiteY6" fmla="*/ 9920 h 498872"/>
              <a:gd name="connsiteX7" fmla="*/ 241925 w 692927"/>
              <a:gd name="connsiteY7" fmla="*/ 92470 h 498872"/>
              <a:gd name="connsiteX8" fmla="*/ 692775 w 692927"/>
              <a:gd name="connsiteY8" fmla="*/ 92470 h 4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2927" h="498872">
                <a:moveTo>
                  <a:pt x="692775" y="92470"/>
                </a:moveTo>
                <a:cubicBezTo>
                  <a:pt x="684308" y="119458"/>
                  <a:pt x="214408" y="209945"/>
                  <a:pt x="191125" y="254395"/>
                </a:cubicBezTo>
                <a:cubicBezTo>
                  <a:pt x="167842" y="298845"/>
                  <a:pt x="500158" y="321070"/>
                  <a:pt x="553075" y="359170"/>
                </a:cubicBezTo>
                <a:cubicBezTo>
                  <a:pt x="605992" y="397270"/>
                  <a:pt x="538787" y="462358"/>
                  <a:pt x="508625" y="482995"/>
                </a:cubicBezTo>
                <a:cubicBezTo>
                  <a:pt x="478463" y="503632"/>
                  <a:pt x="427133" y="504691"/>
                  <a:pt x="372100" y="482995"/>
                </a:cubicBezTo>
                <a:cubicBezTo>
                  <a:pt x="317067" y="461299"/>
                  <a:pt x="240337" y="431666"/>
                  <a:pt x="178425" y="352820"/>
                </a:cubicBezTo>
                <a:cubicBezTo>
                  <a:pt x="116513" y="273974"/>
                  <a:pt x="-9958" y="53312"/>
                  <a:pt x="625" y="9920"/>
                </a:cubicBezTo>
                <a:cubicBezTo>
                  <a:pt x="11208" y="-33472"/>
                  <a:pt x="128683" y="78712"/>
                  <a:pt x="241925" y="92470"/>
                </a:cubicBezTo>
                <a:cubicBezTo>
                  <a:pt x="355167" y="106228"/>
                  <a:pt x="701242" y="65482"/>
                  <a:pt x="692775" y="9247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83C1D027-664D-7AF4-5003-249EA6CFCB1E}"/>
              </a:ext>
            </a:extLst>
          </p:cNvPr>
          <p:cNvSpPr/>
          <p:nvPr/>
        </p:nvSpPr>
        <p:spPr>
          <a:xfrm>
            <a:off x="9040212" y="5806619"/>
            <a:ext cx="383678" cy="1026069"/>
          </a:xfrm>
          <a:custGeom>
            <a:avLst/>
            <a:gdLst>
              <a:gd name="connsiteX0" fmla="*/ 306988 w 383678"/>
              <a:gd name="connsiteY0" fmla="*/ 456 h 1026069"/>
              <a:gd name="connsiteX1" fmla="*/ 332388 w 383678"/>
              <a:gd name="connsiteY1" fmla="*/ 511631 h 1026069"/>
              <a:gd name="connsiteX2" fmla="*/ 380013 w 383678"/>
              <a:gd name="connsiteY2" fmla="*/ 394156 h 1026069"/>
              <a:gd name="connsiteX3" fmla="*/ 224438 w 383678"/>
              <a:gd name="connsiteY3" fmla="*/ 695781 h 1026069"/>
              <a:gd name="connsiteX4" fmla="*/ 5363 w 383678"/>
              <a:gd name="connsiteY4" fmla="*/ 1019631 h 1026069"/>
              <a:gd name="connsiteX5" fmla="*/ 72038 w 383678"/>
              <a:gd name="connsiteY5" fmla="*/ 870406 h 1026069"/>
              <a:gd name="connsiteX6" fmla="*/ 126013 w 383678"/>
              <a:gd name="connsiteY6" fmla="*/ 387806 h 1026069"/>
              <a:gd name="connsiteX7" fmla="*/ 119663 w 383678"/>
              <a:gd name="connsiteY7" fmla="*/ 419556 h 1026069"/>
              <a:gd name="connsiteX8" fmla="*/ 306988 w 383678"/>
              <a:gd name="connsiteY8" fmla="*/ 456 h 102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3678" h="1026069">
                <a:moveTo>
                  <a:pt x="306988" y="456"/>
                </a:moveTo>
                <a:cubicBezTo>
                  <a:pt x="342442" y="15802"/>
                  <a:pt x="320217" y="446014"/>
                  <a:pt x="332388" y="511631"/>
                </a:cubicBezTo>
                <a:cubicBezTo>
                  <a:pt x="344559" y="577248"/>
                  <a:pt x="398005" y="363464"/>
                  <a:pt x="380013" y="394156"/>
                </a:cubicBezTo>
                <a:cubicBezTo>
                  <a:pt x="362021" y="424848"/>
                  <a:pt x="286880" y="591535"/>
                  <a:pt x="224438" y="695781"/>
                </a:cubicBezTo>
                <a:cubicBezTo>
                  <a:pt x="161996" y="800027"/>
                  <a:pt x="30763" y="990527"/>
                  <a:pt x="5363" y="1019631"/>
                </a:cubicBezTo>
                <a:cubicBezTo>
                  <a:pt x="-20037" y="1048735"/>
                  <a:pt x="51930" y="975710"/>
                  <a:pt x="72038" y="870406"/>
                </a:cubicBezTo>
                <a:cubicBezTo>
                  <a:pt x="92146" y="765102"/>
                  <a:pt x="118076" y="462948"/>
                  <a:pt x="126013" y="387806"/>
                </a:cubicBezTo>
                <a:cubicBezTo>
                  <a:pt x="133950" y="312664"/>
                  <a:pt x="90559" y="477764"/>
                  <a:pt x="119663" y="419556"/>
                </a:cubicBezTo>
                <a:cubicBezTo>
                  <a:pt x="148767" y="361348"/>
                  <a:pt x="271534" y="-14890"/>
                  <a:pt x="306988" y="456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273F79A4-FE36-66AE-F4B0-B2FA11B0B099}"/>
              </a:ext>
            </a:extLst>
          </p:cNvPr>
          <p:cNvSpPr/>
          <p:nvPr/>
        </p:nvSpPr>
        <p:spPr>
          <a:xfrm>
            <a:off x="8305164" y="7265946"/>
            <a:ext cx="1677227" cy="791322"/>
          </a:xfrm>
          <a:custGeom>
            <a:avLst/>
            <a:gdLst>
              <a:gd name="connsiteX0" fmla="*/ 89536 w 1677227"/>
              <a:gd name="connsiteY0" fmla="*/ 74654 h 791322"/>
              <a:gd name="connsiteX1" fmla="*/ 565786 w 1677227"/>
              <a:gd name="connsiteY1" fmla="*/ 322304 h 791322"/>
              <a:gd name="connsiteX2" fmla="*/ 613411 w 1677227"/>
              <a:gd name="connsiteY2" fmla="*/ 350879 h 791322"/>
              <a:gd name="connsiteX3" fmla="*/ 1184911 w 1677227"/>
              <a:gd name="connsiteY3" fmla="*/ 576304 h 791322"/>
              <a:gd name="connsiteX4" fmla="*/ 1242061 w 1677227"/>
              <a:gd name="connsiteY4" fmla="*/ 608054 h 791322"/>
              <a:gd name="connsiteX5" fmla="*/ 1677036 w 1677227"/>
              <a:gd name="connsiteY5" fmla="*/ 789029 h 791322"/>
              <a:gd name="connsiteX6" fmla="*/ 1283336 w 1677227"/>
              <a:gd name="connsiteY6" fmla="*/ 684254 h 791322"/>
              <a:gd name="connsiteX7" fmla="*/ 349886 w 1677227"/>
              <a:gd name="connsiteY7" fmla="*/ 328654 h 791322"/>
              <a:gd name="connsiteX8" fmla="*/ 308611 w 1677227"/>
              <a:gd name="connsiteY8" fmla="*/ 338179 h 791322"/>
              <a:gd name="connsiteX9" fmla="*/ 16511 w 1677227"/>
              <a:gd name="connsiteY9" fmla="*/ 17504 h 791322"/>
              <a:gd name="connsiteX10" fmla="*/ 89536 w 1677227"/>
              <a:gd name="connsiteY10" fmla="*/ 74654 h 79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77227" h="791322">
                <a:moveTo>
                  <a:pt x="89536" y="74654"/>
                </a:moveTo>
                <a:cubicBezTo>
                  <a:pt x="181082" y="125454"/>
                  <a:pt x="478474" y="276267"/>
                  <a:pt x="565786" y="322304"/>
                </a:cubicBezTo>
                <a:cubicBezTo>
                  <a:pt x="653098" y="368341"/>
                  <a:pt x="510224" y="308546"/>
                  <a:pt x="613411" y="350879"/>
                </a:cubicBezTo>
                <a:cubicBezTo>
                  <a:pt x="716599" y="393212"/>
                  <a:pt x="1080136" y="533442"/>
                  <a:pt x="1184911" y="576304"/>
                </a:cubicBezTo>
                <a:cubicBezTo>
                  <a:pt x="1289686" y="619167"/>
                  <a:pt x="1160040" y="572600"/>
                  <a:pt x="1242061" y="608054"/>
                </a:cubicBezTo>
                <a:cubicBezTo>
                  <a:pt x="1324082" y="643508"/>
                  <a:pt x="1670157" y="776329"/>
                  <a:pt x="1677036" y="789029"/>
                </a:cubicBezTo>
                <a:cubicBezTo>
                  <a:pt x="1683915" y="801729"/>
                  <a:pt x="1504528" y="760983"/>
                  <a:pt x="1283336" y="684254"/>
                </a:cubicBezTo>
                <a:cubicBezTo>
                  <a:pt x="1062144" y="607525"/>
                  <a:pt x="512340" y="386333"/>
                  <a:pt x="349886" y="328654"/>
                </a:cubicBezTo>
                <a:cubicBezTo>
                  <a:pt x="187432" y="270975"/>
                  <a:pt x="364173" y="390037"/>
                  <a:pt x="308611" y="338179"/>
                </a:cubicBezTo>
                <a:cubicBezTo>
                  <a:pt x="253049" y="286321"/>
                  <a:pt x="50378" y="63012"/>
                  <a:pt x="16511" y="17504"/>
                </a:cubicBezTo>
                <a:cubicBezTo>
                  <a:pt x="-17356" y="-28004"/>
                  <a:pt x="-2010" y="23854"/>
                  <a:pt x="89536" y="7465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E2DB974-7971-D9E1-0668-2C7AA2BC1911}"/>
              </a:ext>
            </a:extLst>
          </p:cNvPr>
          <p:cNvSpPr/>
          <p:nvPr/>
        </p:nvSpPr>
        <p:spPr>
          <a:xfrm>
            <a:off x="10217189" y="5844906"/>
            <a:ext cx="348323" cy="1178882"/>
          </a:xfrm>
          <a:custGeom>
            <a:avLst/>
            <a:gdLst>
              <a:gd name="connsiteX0" fmla="*/ 3136 w 348323"/>
              <a:gd name="connsiteY0" fmla="*/ 3444 h 1178882"/>
              <a:gd name="connsiteX1" fmla="*/ 263486 w 348323"/>
              <a:gd name="connsiteY1" fmla="*/ 451119 h 1178882"/>
              <a:gd name="connsiteX2" fmla="*/ 257136 w 348323"/>
              <a:gd name="connsiteY2" fmla="*/ 447944 h 1178882"/>
              <a:gd name="connsiteX3" fmla="*/ 342861 w 348323"/>
              <a:gd name="connsiteY3" fmla="*/ 886094 h 1178882"/>
              <a:gd name="connsiteX4" fmla="*/ 336511 w 348323"/>
              <a:gd name="connsiteY4" fmla="*/ 1178194 h 1178882"/>
              <a:gd name="connsiteX5" fmla="*/ 311111 w 348323"/>
              <a:gd name="connsiteY5" fmla="*/ 955944 h 1178882"/>
              <a:gd name="connsiteX6" fmla="*/ 79336 w 348323"/>
              <a:gd name="connsiteY6" fmla="*/ 606694 h 1178882"/>
              <a:gd name="connsiteX7" fmla="*/ 117436 w 348323"/>
              <a:gd name="connsiteY7" fmla="*/ 724169 h 1178882"/>
              <a:gd name="connsiteX8" fmla="*/ 3136 w 348323"/>
              <a:gd name="connsiteY8" fmla="*/ 3444 h 11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323" h="1178882">
                <a:moveTo>
                  <a:pt x="3136" y="3444"/>
                </a:moveTo>
                <a:cubicBezTo>
                  <a:pt x="27478" y="-42064"/>
                  <a:pt x="221153" y="377036"/>
                  <a:pt x="263486" y="451119"/>
                </a:cubicBezTo>
                <a:cubicBezTo>
                  <a:pt x="305819" y="525202"/>
                  <a:pt x="243907" y="375448"/>
                  <a:pt x="257136" y="447944"/>
                </a:cubicBezTo>
                <a:cubicBezTo>
                  <a:pt x="270365" y="520440"/>
                  <a:pt x="329632" y="764386"/>
                  <a:pt x="342861" y="886094"/>
                </a:cubicBezTo>
                <a:cubicBezTo>
                  <a:pt x="356090" y="1007802"/>
                  <a:pt x="341803" y="1166552"/>
                  <a:pt x="336511" y="1178194"/>
                </a:cubicBezTo>
                <a:cubicBezTo>
                  <a:pt x="331219" y="1189836"/>
                  <a:pt x="353974" y="1051194"/>
                  <a:pt x="311111" y="955944"/>
                </a:cubicBezTo>
                <a:cubicBezTo>
                  <a:pt x="268248" y="860694"/>
                  <a:pt x="111615" y="645323"/>
                  <a:pt x="79336" y="606694"/>
                </a:cubicBezTo>
                <a:cubicBezTo>
                  <a:pt x="47057" y="568065"/>
                  <a:pt x="131194" y="828944"/>
                  <a:pt x="117436" y="724169"/>
                </a:cubicBezTo>
                <a:cubicBezTo>
                  <a:pt x="103678" y="619394"/>
                  <a:pt x="-21206" y="48952"/>
                  <a:pt x="3136" y="344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D18FE7A-31DA-38C6-EC6B-92905A3E0E27}"/>
              </a:ext>
            </a:extLst>
          </p:cNvPr>
          <p:cNvSpPr/>
          <p:nvPr/>
        </p:nvSpPr>
        <p:spPr>
          <a:xfrm>
            <a:off x="4083848" y="5208039"/>
            <a:ext cx="588273" cy="3095924"/>
          </a:xfrm>
          <a:custGeom>
            <a:avLst/>
            <a:gdLst>
              <a:gd name="connsiteX0" fmla="*/ 580917 w 588273"/>
              <a:gd name="connsiteY0" fmla="*/ 65 h 3095924"/>
              <a:gd name="connsiteX1" fmla="*/ 448395 w 588273"/>
              <a:gd name="connsiteY1" fmla="*/ 1086744 h 3095924"/>
              <a:gd name="connsiteX2" fmla="*/ 435143 w 588273"/>
              <a:gd name="connsiteY2" fmla="*/ 967474 h 3095924"/>
              <a:gd name="connsiteX3" fmla="*/ 448395 w 588273"/>
              <a:gd name="connsiteY3" fmla="*/ 1974639 h 3095924"/>
              <a:gd name="connsiteX4" fmla="*/ 474900 w 588273"/>
              <a:gd name="connsiteY4" fmla="*/ 2279439 h 3095924"/>
              <a:gd name="connsiteX5" fmla="*/ 488152 w 588273"/>
              <a:gd name="connsiteY5" fmla="*/ 2239683 h 3095924"/>
              <a:gd name="connsiteX6" fmla="*/ 435143 w 588273"/>
              <a:gd name="connsiteY6" fmla="*/ 3087822 h 3095924"/>
              <a:gd name="connsiteX7" fmla="*/ 435143 w 588273"/>
              <a:gd name="connsiteY7" fmla="*/ 2584239 h 3095924"/>
              <a:gd name="connsiteX8" fmla="*/ 37578 w 588273"/>
              <a:gd name="connsiteY8" fmla="*/ 1259022 h 3095924"/>
              <a:gd name="connsiteX9" fmla="*/ 37578 w 588273"/>
              <a:gd name="connsiteY9" fmla="*/ 1351787 h 3095924"/>
              <a:gd name="connsiteX10" fmla="*/ 223109 w 588273"/>
              <a:gd name="connsiteY10" fmla="*/ 901213 h 3095924"/>
              <a:gd name="connsiteX11" fmla="*/ 196604 w 588273"/>
              <a:gd name="connsiteY11" fmla="*/ 1033735 h 3095924"/>
              <a:gd name="connsiteX12" fmla="*/ 580917 w 588273"/>
              <a:gd name="connsiteY12" fmla="*/ 65 h 3095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8273" h="3095924">
                <a:moveTo>
                  <a:pt x="580917" y="65"/>
                </a:moveTo>
                <a:cubicBezTo>
                  <a:pt x="622882" y="8900"/>
                  <a:pt x="472691" y="925509"/>
                  <a:pt x="448395" y="1086744"/>
                </a:cubicBezTo>
                <a:cubicBezTo>
                  <a:pt x="424099" y="1247979"/>
                  <a:pt x="435143" y="819492"/>
                  <a:pt x="435143" y="967474"/>
                </a:cubicBezTo>
                <a:cubicBezTo>
                  <a:pt x="435143" y="1115456"/>
                  <a:pt x="441769" y="1755978"/>
                  <a:pt x="448395" y="1974639"/>
                </a:cubicBezTo>
                <a:cubicBezTo>
                  <a:pt x="455021" y="2193300"/>
                  <a:pt x="468274" y="2235265"/>
                  <a:pt x="474900" y="2279439"/>
                </a:cubicBezTo>
                <a:cubicBezTo>
                  <a:pt x="481526" y="2323613"/>
                  <a:pt x="494778" y="2104953"/>
                  <a:pt x="488152" y="2239683"/>
                </a:cubicBezTo>
                <a:cubicBezTo>
                  <a:pt x="481526" y="2374413"/>
                  <a:pt x="443978" y="3030396"/>
                  <a:pt x="435143" y="3087822"/>
                </a:cubicBezTo>
                <a:cubicBezTo>
                  <a:pt x="426308" y="3145248"/>
                  <a:pt x="501404" y="2889039"/>
                  <a:pt x="435143" y="2584239"/>
                </a:cubicBezTo>
                <a:cubicBezTo>
                  <a:pt x="368882" y="2279439"/>
                  <a:pt x="103839" y="1464431"/>
                  <a:pt x="37578" y="1259022"/>
                </a:cubicBezTo>
                <a:cubicBezTo>
                  <a:pt x="-28683" y="1053613"/>
                  <a:pt x="6656" y="1411422"/>
                  <a:pt x="37578" y="1351787"/>
                </a:cubicBezTo>
                <a:cubicBezTo>
                  <a:pt x="68500" y="1292152"/>
                  <a:pt x="196605" y="954222"/>
                  <a:pt x="223109" y="901213"/>
                </a:cubicBezTo>
                <a:cubicBezTo>
                  <a:pt x="249613" y="848204"/>
                  <a:pt x="139178" y="1183926"/>
                  <a:pt x="196604" y="1033735"/>
                </a:cubicBezTo>
                <a:cubicBezTo>
                  <a:pt x="254030" y="883544"/>
                  <a:pt x="538952" y="-8770"/>
                  <a:pt x="580917" y="6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EE745C27-969F-6194-19D1-223905D7CD85}"/>
              </a:ext>
            </a:extLst>
          </p:cNvPr>
          <p:cNvSpPr/>
          <p:nvPr/>
        </p:nvSpPr>
        <p:spPr>
          <a:xfrm>
            <a:off x="8828329" y="5215145"/>
            <a:ext cx="1868189" cy="1103361"/>
          </a:xfrm>
          <a:custGeom>
            <a:avLst/>
            <a:gdLst>
              <a:gd name="connsiteX0" fmla="*/ 10871 w 1868189"/>
              <a:gd name="connsiteY0" fmla="*/ 456785 h 1103361"/>
              <a:gd name="connsiteX1" fmla="*/ 1322836 w 1868189"/>
              <a:gd name="connsiteY1" fmla="*/ 1053133 h 1103361"/>
              <a:gd name="connsiteX2" fmla="*/ 1402349 w 1868189"/>
              <a:gd name="connsiteY2" fmla="*/ 986872 h 1103361"/>
              <a:gd name="connsiteX3" fmla="*/ 1866175 w 1868189"/>
              <a:gd name="connsiteY3" fmla="*/ 1092890 h 1103361"/>
              <a:gd name="connsiteX4" fmla="*/ 1521619 w 1868189"/>
              <a:gd name="connsiteY4" fmla="*/ 682072 h 1103361"/>
              <a:gd name="connsiteX5" fmla="*/ 448193 w 1868189"/>
              <a:gd name="connsiteY5" fmla="*/ 6212 h 1103361"/>
              <a:gd name="connsiteX6" fmla="*/ 686732 w 1868189"/>
              <a:gd name="connsiteY6" fmla="*/ 350768 h 1103361"/>
              <a:gd name="connsiteX7" fmla="*/ 10871 w 1868189"/>
              <a:gd name="connsiteY7" fmla="*/ 456785 h 110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68189" h="1103361">
                <a:moveTo>
                  <a:pt x="10871" y="456785"/>
                </a:moveTo>
                <a:cubicBezTo>
                  <a:pt x="116888" y="573846"/>
                  <a:pt x="1090923" y="964785"/>
                  <a:pt x="1322836" y="1053133"/>
                </a:cubicBezTo>
                <a:cubicBezTo>
                  <a:pt x="1554749" y="1141481"/>
                  <a:pt x="1311793" y="980246"/>
                  <a:pt x="1402349" y="986872"/>
                </a:cubicBezTo>
                <a:cubicBezTo>
                  <a:pt x="1492906" y="993498"/>
                  <a:pt x="1846297" y="1143690"/>
                  <a:pt x="1866175" y="1092890"/>
                </a:cubicBezTo>
                <a:cubicBezTo>
                  <a:pt x="1886053" y="1042090"/>
                  <a:pt x="1757949" y="863185"/>
                  <a:pt x="1521619" y="682072"/>
                </a:cubicBezTo>
                <a:cubicBezTo>
                  <a:pt x="1285289" y="500959"/>
                  <a:pt x="587341" y="61429"/>
                  <a:pt x="448193" y="6212"/>
                </a:cubicBezTo>
                <a:cubicBezTo>
                  <a:pt x="309045" y="-49005"/>
                  <a:pt x="766245" y="280090"/>
                  <a:pt x="686732" y="350768"/>
                </a:cubicBezTo>
                <a:cubicBezTo>
                  <a:pt x="607219" y="421446"/>
                  <a:pt x="-95146" y="339724"/>
                  <a:pt x="10871" y="45678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D1F68E06-54E3-E0C5-FC0A-A7AB1CD22B75}"/>
              </a:ext>
            </a:extLst>
          </p:cNvPr>
          <p:cNvSpPr/>
          <p:nvPr/>
        </p:nvSpPr>
        <p:spPr>
          <a:xfrm>
            <a:off x="3062052" y="5905724"/>
            <a:ext cx="1446663" cy="2769542"/>
          </a:xfrm>
          <a:custGeom>
            <a:avLst/>
            <a:gdLst>
              <a:gd name="connsiteX0" fmla="*/ 1443687 w 1446663"/>
              <a:gd name="connsiteY0" fmla="*/ 44502 h 2769542"/>
              <a:gd name="connsiteX1" fmla="*/ 728070 w 1446663"/>
              <a:gd name="connsiteY1" fmla="*/ 1648015 h 2769542"/>
              <a:gd name="connsiteX2" fmla="*/ 12452 w 1446663"/>
              <a:gd name="connsiteY2" fmla="*/ 2761198 h 2769542"/>
              <a:gd name="connsiteX3" fmla="*/ 264244 w 1446663"/>
              <a:gd name="connsiteY3" fmla="*/ 2164850 h 2769542"/>
              <a:gd name="connsiteX4" fmla="*/ 144974 w 1446663"/>
              <a:gd name="connsiteY4" fmla="*/ 2310624 h 2769542"/>
              <a:gd name="connsiteX5" fmla="*/ 860591 w 1446663"/>
              <a:gd name="connsiteY5" fmla="*/ 97511 h 2769542"/>
              <a:gd name="connsiteX6" fmla="*/ 489531 w 1446663"/>
              <a:gd name="connsiteY6" fmla="*/ 680606 h 2769542"/>
              <a:gd name="connsiteX7" fmla="*/ 1271409 w 1446663"/>
              <a:gd name="connsiteY7" fmla="*/ 71006 h 2769542"/>
              <a:gd name="connsiteX8" fmla="*/ 993113 w 1446663"/>
              <a:gd name="connsiteY8" fmla="*/ 415563 h 2769542"/>
              <a:gd name="connsiteX9" fmla="*/ 1443687 w 1446663"/>
              <a:gd name="connsiteY9" fmla="*/ 44502 h 276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6663" h="2769542">
                <a:moveTo>
                  <a:pt x="1443687" y="44502"/>
                </a:moveTo>
                <a:cubicBezTo>
                  <a:pt x="1399513" y="249911"/>
                  <a:pt x="966609" y="1195232"/>
                  <a:pt x="728070" y="1648015"/>
                </a:cubicBezTo>
                <a:cubicBezTo>
                  <a:pt x="489531" y="2100798"/>
                  <a:pt x="89756" y="2675059"/>
                  <a:pt x="12452" y="2761198"/>
                </a:cubicBezTo>
                <a:cubicBezTo>
                  <a:pt x="-64852" y="2847337"/>
                  <a:pt x="242157" y="2239946"/>
                  <a:pt x="264244" y="2164850"/>
                </a:cubicBezTo>
                <a:cubicBezTo>
                  <a:pt x="286331" y="2089754"/>
                  <a:pt x="45583" y="2655180"/>
                  <a:pt x="144974" y="2310624"/>
                </a:cubicBezTo>
                <a:cubicBezTo>
                  <a:pt x="244365" y="1966068"/>
                  <a:pt x="803165" y="369181"/>
                  <a:pt x="860591" y="97511"/>
                </a:cubicBezTo>
                <a:cubicBezTo>
                  <a:pt x="918017" y="-174159"/>
                  <a:pt x="421061" y="685023"/>
                  <a:pt x="489531" y="680606"/>
                </a:cubicBezTo>
                <a:cubicBezTo>
                  <a:pt x="558001" y="676189"/>
                  <a:pt x="1187479" y="115180"/>
                  <a:pt x="1271409" y="71006"/>
                </a:cubicBezTo>
                <a:cubicBezTo>
                  <a:pt x="1355339" y="26832"/>
                  <a:pt x="959983" y="419980"/>
                  <a:pt x="993113" y="415563"/>
                </a:cubicBezTo>
                <a:cubicBezTo>
                  <a:pt x="1026243" y="411146"/>
                  <a:pt x="1487861" y="-160907"/>
                  <a:pt x="1443687" y="44502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92166109-C474-346C-DD45-E243F871DAB1}"/>
              </a:ext>
            </a:extLst>
          </p:cNvPr>
          <p:cNvSpPr/>
          <p:nvPr/>
        </p:nvSpPr>
        <p:spPr>
          <a:xfrm>
            <a:off x="8694448" y="5724810"/>
            <a:ext cx="2965230" cy="3141055"/>
          </a:xfrm>
          <a:custGeom>
            <a:avLst/>
            <a:gdLst>
              <a:gd name="connsiteX0" fmla="*/ 78491 w 2965230"/>
              <a:gd name="connsiteY0" fmla="*/ 53138 h 3141055"/>
              <a:gd name="connsiteX1" fmla="*/ 184509 w 2965230"/>
              <a:gd name="connsiteY1" fmla="*/ 119399 h 3141055"/>
              <a:gd name="connsiteX2" fmla="*/ 2357865 w 2965230"/>
              <a:gd name="connsiteY2" fmla="*/ 1908442 h 3141055"/>
              <a:gd name="connsiteX3" fmla="*/ 1403709 w 2965230"/>
              <a:gd name="connsiteY3" fmla="*/ 1736164 h 3141055"/>
              <a:gd name="connsiteX4" fmla="*/ 2145830 w 2965230"/>
              <a:gd name="connsiteY4" fmla="*/ 2359016 h 3141055"/>
              <a:gd name="connsiteX5" fmla="*/ 2954213 w 2965230"/>
              <a:gd name="connsiteY5" fmla="*/ 3140894 h 3141055"/>
              <a:gd name="connsiteX6" fmla="*/ 2556648 w 2965230"/>
              <a:gd name="connsiteY6" fmla="*/ 2292755 h 3141055"/>
              <a:gd name="connsiteX7" fmla="*/ 1748265 w 2965230"/>
              <a:gd name="connsiteY7" fmla="*/ 543468 h 3141055"/>
              <a:gd name="connsiteX8" fmla="*/ 1788022 w 2965230"/>
              <a:gd name="connsiteY8" fmla="*/ 503712 h 3141055"/>
              <a:gd name="connsiteX9" fmla="*/ 1125413 w 2965230"/>
              <a:gd name="connsiteY9" fmla="*/ 129 h 3141055"/>
              <a:gd name="connsiteX10" fmla="*/ 1536230 w 2965230"/>
              <a:gd name="connsiteY10" fmla="*/ 450703 h 3141055"/>
              <a:gd name="connsiteX11" fmla="*/ 78491 w 2965230"/>
              <a:gd name="connsiteY11" fmla="*/ 53138 h 3141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65230" h="3141055">
                <a:moveTo>
                  <a:pt x="78491" y="53138"/>
                </a:moveTo>
                <a:cubicBezTo>
                  <a:pt x="-146796" y="-2079"/>
                  <a:pt x="184509" y="119399"/>
                  <a:pt x="184509" y="119399"/>
                </a:cubicBezTo>
                <a:cubicBezTo>
                  <a:pt x="564405" y="428616"/>
                  <a:pt x="2154665" y="1638981"/>
                  <a:pt x="2357865" y="1908442"/>
                </a:cubicBezTo>
                <a:cubicBezTo>
                  <a:pt x="2561065" y="2177903"/>
                  <a:pt x="1439048" y="1661068"/>
                  <a:pt x="1403709" y="1736164"/>
                </a:cubicBezTo>
                <a:cubicBezTo>
                  <a:pt x="1368370" y="1811260"/>
                  <a:pt x="1887413" y="2124894"/>
                  <a:pt x="2145830" y="2359016"/>
                </a:cubicBezTo>
                <a:cubicBezTo>
                  <a:pt x="2404247" y="2593138"/>
                  <a:pt x="2885743" y="3151938"/>
                  <a:pt x="2954213" y="3140894"/>
                </a:cubicBezTo>
                <a:cubicBezTo>
                  <a:pt x="3022683" y="3129851"/>
                  <a:pt x="2757639" y="2725659"/>
                  <a:pt x="2556648" y="2292755"/>
                </a:cubicBezTo>
                <a:cubicBezTo>
                  <a:pt x="2355657" y="1859851"/>
                  <a:pt x="1876369" y="841642"/>
                  <a:pt x="1748265" y="543468"/>
                </a:cubicBezTo>
                <a:cubicBezTo>
                  <a:pt x="1620161" y="245294"/>
                  <a:pt x="1891831" y="594269"/>
                  <a:pt x="1788022" y="503712"/>
                </a:cubicBezTo>
                <a:cubicBezTo>
                  <a:pt x="1684213" y="413156"/>
                  <a:pt x="1167378" y="8964"/>
                  <a:pt x="1125413" y="129"/>
                </a:cubicBezTo>
                <a:cubicBezTo>
                  <a:pt x="1083448" y="-8706"/>
                  <a:pt x="1708508" y="437451"/>
                  <a:pt x="1536230" y="450703"/>
                </a:cubicBezTo>
                <a:cubicBezTo>
                  <a:pt x="1363952" y="463955"/>
                  <a:pt x="303778" y="108355"/>
                  <a:pt x="78491" y="5313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5A15E81C-AD7B-4701-2859-283DAF25FED8}"/>
              </a:ext>
            </a:extLst>
          </p:cNvPr>
          <p:cNvSpPr/>
          <p:nvPr/>
        </p:nvSpPr>
        <p:spPr>
          <a:xfrm>
            <a:off x="5619109" y="4894399"/>
            <a:ext cx="916715" cy="3022705"/>
          </a:xfrm>
          <a:custGeom>
            <a:avLst/>
            <a:gdLst>
              <a:gd name="connsiteX0" fmla="*/ 596161 w 916715"/>
              <a:gd name="connsiteY0" fmla="*/ 35410 h 3022705"/>
              <a:gd name="connsiteX1" fmla="*/ 662421 w 916715"/>
              <a:gd name="connsiteY1" fmla="*/ 88418 h 3022705"/>
              <a:gd name="connsiteX2" fmla="*/ 384126 w 916715"/>
              <a:gd name="connsiteY2" fmla="*/ 645010 h 3022705"/>
              <a:gd name="connsiteX3" fmla="*/ 529900 w 916715"/>
              <a:gd name="connsiteY3" fmla="*/ 1254610 h 3022705"/>
              <a:gd name="connsiteX4" fmla="*/ 423882 w 916715"/>
              <a:gd name="connsiteY4" fmla="*/ 989566 h 3022705"/>
              <a:gd name="connsiteX5" fmla="*/ 834700 w 916715"/>
              <a:gd name="connsiteY5" fmla="*/ 2791862 h 3022705"/>
              <a:gd name="connsiteX6" fmla="*/ 887708 w 916715"/>
              <a:gd name="connsiteY6" fmla="*/ 2911131 h 3022705"/>
              <a:gd name="connsiteX7" fmla="*/ 490143 w 916715"/>
              <a:gd name="connsiteY7" fmla="*/ 1983479 h 3022705"/>
              <a:gd name="connsiteX8" fmla="*/ 13065 w 916715"/>
              <a:gd name="connsiteY8" fmla="*/ 631758 h 3022705"/>
              <a:gd name="connsiteX9" fmla="*/ 145587 w 916715"/>
              <a:gd name="connsiteY9" fmla="*/ 817288 h 3022705"/>
              <a:gd name="connsiteX10" fmla="*/ 264856 w 916715"/>
              <a:gd name="connsiteY10" fmla="*/ 366714 h 3022705"/>
              <a:gd name="connsiteX11" fmla="*/ 317865 w 916715"/>
              <a:gd name="connsiteY11" fmla="*/ 432975 h 3022705"/>
              <a:gd name="connsiteX12" fmla="*/ 596161 w 916715"/>
              <a:gd name="connsiteY12" fmla="*/ 35410 h 3022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16715" h="3022705">
                <a:moveTo>
                  <a:pt x="596161" y="35410"/>
                </a:moveTo>
                <a:cubicBezTo>
                  <a:pt x="653587" y="-22016"/>
                  <a:pt x="697760" y="-13182"/>
                  <a:pt x="662421" y="88418"/>
                </a:cubicBezTo>
                <a:cubicBezTo>
                  <a:pt x="627082" y="190018"/>
                  <a:pt x="406213" y="450645"/>
                  <a:pt x="384126" y="645010"/>
                </a:cubicBezTo>
                <a:cubicBezTo>
                  <a:pt x="362039" y="839375"/>
                  <a:pt x="523274" y="1197184"/>
                  <a:pt x="529900" y="1254610"/>
                </a:cubicBezTo>
                <a:cubicBezTo>
                  <a:pt x="536526" y="1312036"/>
                  <a:pt x="373082" y="733357"/>
                  <a:pt x="423882" y="989566"/>
                </a:cubicBezTo>
                <a:cubicBezTo>
                  <a:pt x="474682" y="1245775"/>
                  <a:pt x="757396" y="2471601"/>
                  <a:pt x="834700" y="2791862"/>
                </a:cubicBezTo>
                <a:cubicBezTo>
                  <a:pt x="912004" y="3112123"/>
                  <a:pt x="945134" y="3045861"/>
                  <a:pt x="887708" y="2911131"/>
                </a:cubicBezTo>
                <a:cubicBezTo>
                  <a:pt x="830282" y="2776401"/>
                  <a:pt x="635917" y="2363375"/>
                  <a:pt x="490143" y="1983479"/>
                </a:cubicBezTo>
                <a:cubicBezTo>
                  <a:pt x="344369" y="1603584"/>
                  <a:pt x="70491" y="826123"/>
                  <a:pt x="13065" y="631758"/>
                </a:cubicBezTo>
                <a:cubicBezTo>
                  <a:pt x="-44361" y="437393"/>
                  <a:pt x="103622" y="861462"/>
                  <a:pt x="145587" y="817288"/>
                </a:cubicBezTo>
                <a:cubicBezTo>
                  <a:pt x="187552" y="773114"/>
                  <a:pt x="236143" y="430766"/>
                  <a:pt x="264856" y="366714"/>
                </a:cubicBezTo>
                <a:cubicBezTo>
                  <a:pt x="293569" y="302662"/>
                  <a:pt x="258230" y="483775"/>
                  <a:pt x="317865" y="432975"/>
                </a:cubicBezTo>
                <a:cubicBezTo>
                  <a:pt x="377500" y="382175"/>
                  <a:pt x="538735" y="92836"/>
                  <a:pt x="596161" y="3541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D9316CCB-D1B7-D9F8-3C03-1FB0D3FBDF07}"/>
              </a:ext>
            </a:extLst>
          </p:cNvPr>
          <p:cNvSpPr/>
          <p:nvPr/>
        </p:nvSpPr>
        <p:spPr>
          <a:xfrm>
            <a:off x="4590366" y="5723667"/>
            <a:ext cx="555930" cy="1954610"/>
          </a:xfrm>
          <a:custGeom>
            <a:avLst/>
            <a:gdLst>
              <a:gd name="connsiteX0" fmla="*/ 511721 w 555930"/>
              <a:gd name="connsiteY0" fmla="*/ 80785 h 1954610"/>
              <a:gd name="connsiteX1" fmla="*/ 326191 w 555930"/>
              <a:gd name="connsiteY1" fmla="*/ 849411 h 1954610"/>
              <a:gd name="connsiteX2" fmla="*/ 352695 w 555930"/>
              <a:gd name="connsiteY2" fmla="*/ 1936090 h 1954610"/>
              <a:gd name="connsiteX3" fmla="*/ 352695 w 555930"/>
              <a:gd name="connsiteY3" fmla="*/ 1432507 h 1954610"/>
              <a:gd name="connsiteX4" fmla="*/ 114156 w 555930"/>
              <a:gd name="connsiteY4" fmla="*/ 147046 h 1954610"/>
              <a:gd name="connsiteX5" fmla="*/ 21391 w 555930"/>
              <a:gd name="connsiteY5" fmla="*/ 1087950 h 1954610"/>
              <a:gd name="connsiteX6" fmla="*/ 511721 w 555930"/>
              <a:gd name="connsiteY6" fmla="*/ 133794 h 1954610"/>
              <a:gd name="connsiteX7" fmla="*/ 511721 w 555930"/>
              <a:gd name="connsiteY7" fmla="*/ 80785 h 1954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5930" h="1954610">
                <a:moveTo>
                  <a:pt x="511721" y="80785"/>
                </a:moveTo>
                <a:cubicBezTo>
                  <a:pt x="480799" y="200055"/>
                  <a:pt x="352695" y="540194"/>
                  <a:pt x="326191" y="849411"/>
                </a:cubicBezTo>
                <a:cubicBezTo>
                  <a:pt x="299687" y="1158628"/>
                  <a:pt x="348278" y="1838907"/>
                  <a:pt x="352695" y="1936090"/>
                </a:cubicBezTo>
                <a:cubicBezTo>
                  <a:pt x="357112" y="2033273"/>
                  <a:pt x="392451" y="1730681"/>
                  <a:pt x="352695" y="1432507"/>
                </a:cubicBezTo>
                <a:cubicBezTo>
                  <a:pt x="312938" y="1134333"/>
                  <a:pt x="169373" y="204472"/>
                  <a:pt x="114156" y="147046"/>
                </a:cubicBezTo>
                <a:cubicBezTo>
                  <a:pt x="58939" y="89620"/>
                  <a:pt x="-44870" y="1090159"/>
                  <a:pt x="21391" y="1087950"/>
                </a:cubicBezTo>
                <a:cubicBezTo>
                  <a:pt x="87652" y="1085741"/>
                  <a:pt x="429999" y="297237"/>
                  <a:pt x="511721" y="133794"/>
                </a:cubicBezTo>
                <a:cubicBezTo>
                  <a:pt x="593443" y="-29649"/>
                  <a:pt x="542643" y="-38485"/>
                  <a:pt x="511721" y="8078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8A687457-9915-FD10-6838-40480B5CDACA}"/>
              </a:ext>
            </a:extLst>
          </p:cNvPr>
          <p:cNvSpPr/>
          <p:nvPr/>
        </p:nvSpPr>
        <p:spPr>
          <a:xfrm>
            <a:off x="6838154" y="7686261"/>
            <a:ext cx="2282204" cy="1683026"/>
          </a:xfrm>
          <a:custGeom>
            <a:avLst/>
            <a:gdLst>
              <a:gd name="connsiteX0" fmla="*/ 52976 w 2282204"/>
              <a:gd name="connsiteY0" fmla="*/ 0 h 1683026"/>
              <a:gd name="connsiteX1" fmla="*/ 251759 w 2282204"/>
              <a:gd name="connsiteY1" fmla="*/ 159026 h 1683026"/>
              <a:gd name="connsiteX2" fmla="*/ 2027550 w 2282204"/>
              <a:gd name="connsiteY2" fmla="*/ 901148 h 1683026"/>
              <a:gd name="connsiteX3" fmla="*/ 2160072 w 2282204"/>
              <a:gd name="connsiteY3" fmla="*/ 1338469 h 1683026"/>
              <a:gd name="connsiteX4" fmla="*/ 2120316 w 2282204"/>
              <a:gd name="connsiteY4" fmla="*/ 1563756 h 1683026"/>
              <a:gd name="connsiteX5" fmla="*/ 2226333 w 2282204"/>
              <a:gd name="connsiteY5" fmla="*/ 1643269 h 1683026"/>
              <a:gd name="connsiteX6" fmla="*/ 1113150 w 2282204"/>
              <a:gd name="connsiteY6" fmla="*/ 1683026 h 1683026"/>
              <a:gd name="connsiteX7" fmla="*/ 742089 w 2282204"/>
              <a:gd name="connsiteY7" fmla="*/ 1643269 h 1683026"/>
              <a:gd name="connsiteX8" fmla="*/ 1205916 w 2282204"/>
              <a:gd name="connsiteY8" fmla="*/ 1577009 h 1683026"/>
              <a:gd name="connsiteX9" fmla="*/ 1749255 w 2282204"/>
              <a:gd name="connsiteY9" fmla="*/ 1113182 h 1683026"/>
              <a:gd name="connsiteX10" fmla="*/ 1762507 w 2282204"/>
              <a:gd name="connsiteY10" fmla="*/ 1113182 h 1683026"/>
              <a:gd name="connsiteX11" fmla="*/ 52976 w 2282204"/>
              <a:gd name="connsiteY11" fmla="*/ 0 h 168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2204" h="1683026">
                <a:moveTo>
                  <a:pt x="52976" y="0"/>
                </a:moveTo>
                <a:cubicBezTo>
                  <a:pt x="-12181" y="4417"/>
                  <a:pt x="-77337" y="8835"/>
                  <a:pt x="251759" y="159026"/>
                </a:cubicBezTo>
                <a:cubicBezTo>
                  <a:pt x="580855" y="309217"/>
                  <a:pt x="1709498" y="704574"/>
                  <a:pt x="2027550" y="901148"/>
                </a:cubicBezTo>
                <a:cubicBezTo>
                  <a:pt x="2345602" y="1097722"/>
                  <a:pt x="2144611" y="1228034"/>
                  <a:pt x="2160072" y="1338469"/>
                </a:cubicBezTo>
                <a:cubicBezTo>
                  <a:pt x="2175533" y="1448904"/>
                  <a:pt x="2109273" y="1512956"/>
                  <a:pt x="2120316" y="1563756"/>
                </a:cubicBezTo>
                <a:cubicBezTo>
                  <a:pt x="2131360" y="1614556"/>
                  <a:pt x="2394194" y="1623391"/>
                  <a:pt x="2226333" y="1643269"/>
                </a:cubicBezTo>
                <a:cubicBezTo>
                  <a:pt x="2058472" y="1663147"/>
                  <a:pt x="1360524" y="1683026"/>
                  <a:pt x="1113150" y="1683026"/>
                </a:cubicBezTo>
                <a:cubicBezTo>
                  <a:pt x="865776" y="1683026"/>
                  <a:pt x="726628" y="1660938"/>
                  <a:pt x="742089" y="1643269"/>
                </a:cubicBezTo>
                <a:cubicBezTo>
                  <a:pt x="757550" y="1625600"/>
                  <a:pt x="1038055" y="1665357"/>
                  <a:pt x="1205916" y="1577009"/>
                </a:cubicBezTo>
                <a:cubicBezTo>
                  <a:pt x="1373777" y="1488661"/>
                  <a:pt x="1656490" y="1190487"/>
                  <a:pt x="1749255" y="1113182"/>
                </a:cubicBezTo>
                <a:cubicBezTo>
                  <a:pt x="1842020" y="1035878"/>
                  <a:pt x="1762507" y="1113182"/>
                  <a:pt x="1762507" y="1113182"/>
                </a:cubicBezTo>
                <a:lnTo>
                  <a:pt x="52976" y="0"/>
                </a:ln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4C6A4C8A-5212-22E2-9640-E9B64C393D61}"/>
              </a:ext>
            </a:extLst>
          </p:cNvPr>
          <p:cNvSpPr/>
          <p:nvPr/>
        </p:nvSpPr>
        <p:spPr>
          <a:xfrm>
            <a:off x="4207801" y="5414945"/>
            <a:ext cx="932393" cy="1304650"/>
          </a:xfrm>
          <a:custGeom>
            <a:avLst/>
            <a:gdLst>
              <a:gd name="connsiteX0" fmla="*/ 854529 w 932393"/>
              <a:gd name="connsiteY0" fmla="*/ 44951 h 1304650"/>
              <a:gd name="connsiteX1" fmla="*/ 841277 w 932393"/>
              <a:gd name="connsiteY1" fmla="*/ 97959 h 1304650"/>
              <a:gd name="connsiteX2" fmla="*/ 112408 w 932393"/>
              <a:gd name="connsiteY2" fmla="*/ 694307 h 1304650"/>
              <a:gd name="connsiteX3" fmla="*/ 6390 w 932393"/>
              <a:gd name="connsiteY3" fmla="*/ 1303907 h 1304650"/>
              <a:gd name="connsiteX4" fmla="*/ 152164 w 932393"/>
              <a:gd name="connsiteY4" fmla="*/ 813577 h 1304650"/>
              <a:gd name="connsiteX5" fmla="*/ 231677 w 932393"/>
              <a:gd name="connsiteY5" fmla="*/ 548533 h 1304650"/>
              <a:gd name="connsiteX6" fmla="*/ 854529 w 932393"/>
              <a:gd name="connsiteY6" fmla="*/ 44951 h 130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2393" h="1304650">
                <a:moveTo>
                  <a:pt x="854529" y="44951"/>
                </a:moveTo>
                <a:cubicBezTo>
                  <a:pt x="956129" y="-30145"/>
                  <a:pt x="964964" y="-10267"/>
                  <a:pt x="841277" y="97959"/>
                </a:cubicBezTo>
                <a:cubicBezTo>
                  <a:pt x="717590" y="206185"/>
                  <a:pt x="251556" y="493316"/>
                  <a:pt x="112408" y="694307"/>
                </a:cubicBezTo>
                <a:cubicBezTo>
                  <a:pt x="-26740" y="895298"/>
                  <a:pt x="-236" y="1284029"/>
                  <a:pt x="6390" y="1303907"/>
                </a:cubicBezTo>
                <a:cubicBezTo>
                  <a:pt x="13016" y="1323785"/>
                  <a:pt x="114616" y="939473"/>
                  <a:pt x="152164" y="813577"/>
                </a:cubicBezTo>
                <a:cubicBezTo>
                  <a:pt x="189712" y="687681"/>
                  <a:pt x="116825" y="678846"/>
                  <a:pt x="231677" y="548533"/>
                </a:cubicBezTo>
                <a:cubicBezTo>
                  <a:pt x="346529" y="418220"/>
                  <a:pt x="752929" y="120047"/>
                  <a:pt x="854529" y="449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フリーフォーム 1912">
            <a:extLst>
              <a:ext uri="{FF2B5EF4-FFF2-40B4-BE49-F238E27FC236}">
                <a16:creationId xmlns:a16="http://schemas.microsoft.com/office/drawing/2014/main" id="{4D2CF8BE-9BDD-8FF7-A673-A531B8277215}"/>
              </a:ext>
            </a:extLst>
          </p:cNvPr>
          <p:cNvSpPr/>
          <p:nvPr/>
        </p:nvSpPr>
        <p:spPr>
          <a:xfrm>
            <a:off x="2955235" y="7315092"/>
            <a:ext cx="597676" cy="1011216"/>
          </a:xfrm>
          <a:custGeom>
            <a:avLst/>
            <a:gdLst>
              <a:gd name="connsiteX0" fmla="*/ 596348 w 597676"/>
              <a:gd name="connsiteY0" fmla="*/ 108 h 1011216"/>
              <a:gd name="connsiteX1" fmla="*/ 0 w 597676"/>
              <a:gd name="connsiteY1" fmla="*/ 927760 h 1011216"/>
              <a:gd name="connsiteX2" fmla="*/ 596348 w 597676"/>
              <a:gd name="connsiteY2" fmla="*/ 636212 h 1011216"/>
              <a:gd name="connsiteX3" fmla="*/ 172278 w 597676"/>
              <a:gd name="connsiteY3" fmla="*/ 994021 h 1011216"/>
              <a:gd name="connsiteX4" fmla="*/ 596348 w 597676"/>
              <a:gd name="connsiteY4" fmla="*/ 108 h 1011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676" h="1011216">
                <a:moveTo>
                  <a:pt x="596348" y="108"/>
                </a:moveTo>
                <a:cubicBezTo>
                  <a:pt x="567635" y="-10936"/>
                  <a:pt x="0" y="821743"/>
                  <a:pt x="0" y="927760"/>
                </a:cubicBezTo>
                <a:cubicBezTo>
                  <a:pt x="0" y="1033777"/>
                  <a:pt x="567635" y="625168"/>
                  <a:pt x="596348" y="636212"/>
                </a:cubicBezTo>
                <a:cubicBezTo>
                  <a:pt x="625061" y="647256"/>
                  <a:pt x="165652" y="1104456"/>
                  <a:pt x="172278" y="994021"/>
                </a:cubicBezTo>
                <a:cubicBezTo>
                  <a:pt x="178904" y="883586"/>
                  <a:pt x="625061" y="11152"/>
                  <a:pt x="596348" y="10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47287198-85DB-7C51-2661-6A2CA72207B2}"/>
              </a:ext>
            </a:extLst>
          </p:cNvPr>
          <p:cNvSpPr/>
          <p:nvPr/>
        </p:nvSpPr>
        <p:spPr>
          <a:xfrm>
            <a:off x="9999837" y="5495053"/>
            <a:ext cx="1175031" cy="2338658"/>
          </a:xfrm>
          <a:custGeom>
            <a:avLst/>
            <a:gdLst>
              <a:gd name="connsiteX0" fmla="*/ 5554 w 1175031"/>
              <a:gd name="connsiteY0" fmla="*/ 97364 h 2338658"/>
              <a:gd name="connsiteX1" fmla="*/ 177833 w 1175031"/>
              <a:gd name="connsiteY1" fmla="*/ 176877 h 2338658"/>
              <a:gd name="connsiteX2" fmla="*/ 601902 w 1175031"/>
              <a:gd name="connsiteY2" fmla="*/ 1541851 h 2338658"/>
              <a:gd name="connsiteX3" fmla="*/ 1171746 w 1175031"/>
              <a:gd name="connsiteY3" fmla="*/ 2336982 h 2338658"/>
              <a:gd name="connsiteX4" fmla="*/ 813937 w 1175031"/>
              <a:gd name="connsiteY4" fmla="*/ 1727382 h 2338658"/>
              <a:gd name="connsiteX5" fmla="*/ 363363 w 1175031"/>
              <a:gd name="connsiteY5" fmla="*/ 918999 h 2338658"/>
              <a:gd name="connsiteX6" fmla="*/ 5554 w 1175031"/>
              <a:gd name="connsiteY6" fmla="*/ 97364 h 2338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031" h="2338658">
                <a:moveTo>
                  <a:pt x="5554" y="97364"/>
                </a:moveTo>
                <a:cubicBezTo>
                  <a:pt x="-25368" y="-26323"/>
                  <a:pt x="78442" y="-63871"/>
                  <a:pt x="177833" y="176877"/>
                </a:cubicBezTo>
                <a:cubicBezTo>
                  <a:pt x="277224" y="417625"/>
                  <a:pt x="436250" y="1181834"/>
                  <a:pt x="601902" y="1541851"/>
                </a:cubicBezTo>
                <a:cubicBezTo>
                  <a:pt x="767554" y="1901868"/>
                  <a:pt x="1136407" y="2306060"/>
                  <a:pt x="1171746" y="2336982"/>
                </a:cubicBezTo>
                <a:cubicBezTo>
                  <a:pt x="1207085" y="2367904"/>
                  <a:pt x="948667" y="1963712"/>
                  <a:pt x="813937" y="1727382"/>
                </a:cubicBezTo>
                <a:cubicBezTo>
                  <a:pt x="679207" y="1491052"/>
                  <a:pt x="498093" y="1184042"/>
                  <a:pt x="363363" y="918999"/>
                </a:cubicBezTo>
                <a:cubicBezTo>
                  <a:pt x="228633" y="653956"/>
                  <a:pt x="36476" y="221051"/>
                  <a:pt x="5554" y="973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893CD277-4625-BC5C-107F-47DA7BD01098}"/>
              </a:ext>
            </a:extLst>
          </p:cNvPr>
          <p:cNvSpPr/>
          <p:nvPr/>
        </p:nvSpPr>
        <p:spPr>
          <a:xfrm>
            <a:off x="7622638" y="7817236"/>
            <a:ext cx="1727596" cy="1135539"/>
          </a:xfrm>
          <a:custGeom>
            <a:avLst/>
            <a:gdLst>
              <a:gd name="connsiteX0" fmla="*/ 23866 w 1727596"/>
              <a:gd name="connsiteY0" fmla="*/ 14799 h 1135539"/>
              <a:gd name="connsiteX1" fmla="*/ 116632 w 1727596"/>
              <a:gd name="connsiteY1" fmla="*/ 81060 h 1135539"/>
              <a:gd name="connsiteX2" fmla="*/ 1627379 w 1727596"/>
              <a:gd name="connsiteY2" fmla="*/ 1088225 h 1135539"/>
              <a:gd name="connsiteX3" fmla="*/ 1415345 w 1727596"/>
              <a:gd name="connsiteY3" fmla="*/ 876190 h 1135539"/>
              <a:gd name="connsiteX4" fmla="*/ 23866 w 1727596"/>
              <a:gd name="connsiteY4" fmla="*/ 14799 h 1135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27596" h="1135539">
                <a:moveTo>
                  <a:pt x="23866" y="14799"/>
                </a:moveTo>
                <a:cubicBezTo>
                  <a:pt x="-63377" y="-41523"/>
                  <a:pt x="116632" y="81060"/>
                  <a:pt x="116632" y="81060"/>
                </a:cubicBezTo>
                <a:lnTo>
                  <a:pt x="1627379" y="1088225"/>
                </a:lnTo>
                <a:cubicBezTo>
                  <a:pt x="1843831" y="1220747"/>
                  <a:pt x="1680388" y="1050677"/>
                  <a:pt x="1415345" y="876190"/>
                </a:cubicBezTo>
                <a:cubicBezTo>
                  <a:pt x="1150302" y="701703"/>
                  <a:pt x="593710" y="371503"/>
                  <a:pt x="23866" y="147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725D8B71-7124-2A51-1072-A772CE7A034C}"/>
              </a:ext>
            </a:extLst>
          </p:cNvPr>
          <p:cNvSpPr/>
          <p:nvPr/>
        </p:nvSpPr>
        <p:spPr>
          <a:xfrm>
            <a:off x="5697856" y="7301854"/>
            <a:ext cx="773905" cy="1007366"/>
          </a:xfrm>
          <a:custGeom>
            <a:avLst/>
            <a:gdLst>
              <a:gd name="connsiteX0" fmla="*/ 579 w 773905"/>
              <a:gd name="connsiteY0" fmla="*/ 94 h 1007366"/>
              <a:gd name="connsiteX1" fmla="*/ 596927 w 773905"/>
              <a:gd name="connsiteY1" fmla="*/ 543433 h 1007366"/>
              <a:gd name="connsiteX2" fmla="*/ 716196 w 773905"/>
              <a:gd name="connsiteY2" fmla="*/ 1007259 h 1007366"/>
              <a:gd name="connsiteX3" fmla="*/ 716196 w 773905"/>
              <a:gd name="connsiteY3" fmla="*/ 503676 h 1007366"/>
              <a:gd name="connsiteX4" fmla="*/ 579 w 773905"/>
              <a:gd name="connsiteY4" fmla="*/ 94 h 1007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3905" h="1007366">
                <a:moveTo>
                  <a:pt x="579" y="94"/>
                </a:moveTo>
                <a:cubicBezTo>
                  <a:pt x="-19299" y="6720"/>
                  <a:pt x="477658" y="375572"/>
                  <a:pt x="596927" y="543433"/>
                </a:cubicBezTo>
                <a:cubicBezTo>
                  <a:pt x="716197" y="711294"/>
                  <a:pt x="696318" y="1013885"/>
                  <a:pt x="716196" y="1007259"/>
                </a:cubicBezTo>
                <a:cubicBezTo>
                  <a:pt x="736074" y="1000633"/>
                  <a:pt x="835466" y="671537"/>
                  <a:pt x="716196" y="503676"/>
                </a:cubicBezTo>
                <a:cubicBezTo>
                  <a:pt x="596927" y="335815"/>
                  <a:pt x="20457" y="-6532"/>
                  <a:pt x="579" y="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C2F7F27D-F56B-1DF8-A44F-40A7E654DEE6}"/>
              </a:ext>
            </a:extLst>
          </p:cNvPr>
          <p:cNvSpPr/>
          <p:nvPr/>
        </p:nvSpPr>
        <p:spPr>
          <a:xfrm>
            <a:off x="6944054" y="5897217"/>
            <a:ext cx="1497765" cy="1948387"/>
          </a:xfrm>
          <a:custGeom>
            <a:avLst/>
            <a:gdLst>
              <a:gd name="connsiteX0" fmla="*/ 85 w 1497765"/>
              <a:gd name="connsiteY0" fmla="*/ 0 h 1948387"/>
              <a:gd name="connsiteX1" fmla="*/ 583181 w 1497765"/>
              <a:gd name="connsiteY1" fmla="*/ 291548 h 1948387"/>
              <a:gd name="connsiteX2" fmla="*/ 848224 w 1497765"/>
              <a:gd name="connsiteY2" fmla="*/ 728870 h 1948387"/>
              <a:gd name="connsiteX3" fmla="*/ 768711 w 1497765"/>
              <a:gd name="connsiteY3" fmla="*/ 384313 h 1948387"/>
              <a:gd name="connsiteX4" fmla="*/ 1073511 w 1497765"/>
              <a:gd name="connsiteY4" fmla="*/ 1470992 h 1948387"/>
              <a:gd name="connsiteX5" fmla="*/ 1497581 w 1497765"/>
              <a:gd name="connsiteY5" fmla="*/ 1934818 h 1948387"/>
              <a:gd name="connsiteX6" fmla="*/ 1020503 w 1497765"/>
              <a:gd name="connsiteY6" fmla="*/ 993913 h 1948387"/>
              <a:gd name="connsiteX7" fmla="*/ 543424 w 1497765"/>
              <a:gd name="connsiteY7" fmla="*/ 291548 h 1948387"/>
              <a:gd name="connsiteX8" fmla="*/ 85 w 1497765"/>
              <a:gd name="connsiteY8" fmla="*/ 0 h 194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7765" h="1948387">
                <a:moveTo>
                  <a:pt x="85" y="0"/>
                </a:moveTo>
                <a:cubicBezTo>
                  <a:pt x="6711" y="0"/>
                  <a:pt x="441825" y="170070"/>
                  <a:pt x="583181" y="291548"/>
                </a:cubicBezTo>
                <a:cubicBezTo>
                  <a:pt x="724537" y="413026"/>
                  <a:pt x="817302" y="713409"/>
                  <a:pt x="848224" y="728870"/>
                </a:cubicBezTo>
                <a:cubicBezTo>
                  <a:pt x="879146" y="744331"/>
                  <a:pt x="731163" y="260626"/>
                  <a:pt x="768711" y="384313"/>
                </a:cubicBezTo>
                <a:cubicBezTo>
                  <a:pt x="806259" y="508000"/>
                  <a:pt x="952033" y="1212575"/>
                  <a:pt x="1073511" y="1470992"/>
                </a:cubicBezTo>
                <a:cubicBezTo>
                  <a:pt x="1194989" y="1729409"/>
                  <a:pt x="1506416" y="2014331"/>
                  <a:pt x="1497581" y="1934818"/>
                </a:cubicBezTo>
                <a:cubicBezTo>
                  <a:pt x="1488746" y="1855305"/>
                  <a:pt x="1179529" y="1267791"/>
                  <a:pt x="1020503" y="993913"/>
                </a:cubicBezTo>
                <a:cubicBezTo>
                  <a:pt x="861477" y="720035"/>
                  <a:pt x="713494" y="457200"/>
                  <a:pt x="543424" y="291548"/>
                </a:cubicBezTo>
                <a:cubicBezTo>
                  <a:pt x="373354" y="125896"/>
                  <a:pt x="-6541" y="0"/>
                  <a:pt x="85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69DCDCD6-9680-70BE-3BA4-EC06E2E63F7E}"/>
              </a:ext>
            </a:extLst>
          </p:cNvPr>
          <p:cNvSpPr/>
          <p:nvPr/>
        </p:nvSpPr>
        <p:spPr>
          <a:xfrm>
            <a:off x="4990173" y="5337173"/>
            <a:ext cx="512392" cy="2074155"/>
          </a:xfrm>
          <a:custGeom>
            <a:avLst/>
            <a:gdLst>
              <a:gd name="connsiteX0" fmla="*/ 72157 w 512392"/>
              <a:gd name="connsiteY0" fmla="*/ 149227 h 2074155"/>
              <a:gd name="connsiteX1" fmla="*/ 456470 w 512392"/>
              <a:gd name="connsiteY1" fmla="*/ 1712984 h 2074155"/>
              <a:gd name="connsiteX2" fmla="*/ 496227 w 512392"/>
              <a:gd name="connsiteY2" fmla="*/ 1726236 h 2074155"/>
              <a:gd name="connsiteX3" fmla="*/ 509479 w 512392"/>
              <a:gd name="connsiteY3" fmla="*/ 2070792 h 2074155"/>
              <a:gd name="connsiteX4" fmla="*/ 443218 w 512392"/>
              <a:gd name="connsiteY4" fmla="*/ 1487697 h 2074155"/>
              <a:gd name="connsiteX5" fmla="*/ 244436 w 512392"/>
              <a:gd name="connsiteY5" fmla="*/ 944357 h 2074155"/>
              <a:gd name="connsiteX6" fmla="*/ 297444 w 512392"/>
              <a:gd name="connsiteY6" fmla="*/ 1023870 h 2074155"/>
              <a:gd name="connsiteX7" fmla="*/ 19149 w 512392"/>
              <a:gd name="connsiteY7" fmla="*/ 162479 h 2074155"/>
              <a:gd name="connsiteX8" fmla="*/ 72157 w 512392"/>
              <a:gd name="connsiteY8" fmla="*/ 149227 h 2074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2392" h="2074155">
                <a:moveTo>
                  <a:pt x="72157" y="149227"/>
                </a:moveTo>
                <a:cubicBezTo>
                  <a:pt x="145044" y="407644"/>
                  <a:pt x="385792" y="1450149"/>
                  <a:pt x="456470" y="1712984"/>
                </a:cubicBezTo>
                <a:cubicBezTo>
                  <a:pt x="527148" y="1975819"/>
                  <a:pt x="487392" y="1666601"/>
                  <a:pt x="496227" y="1726236"/>
                </a:cubicBezTo>
                <a:cubicBezTo>
                  <a:pt x="505062" y="1785871"/>
                  <a:pt x="518314" y="2110549"/>
                  <a:pt x="509479" y="2070792"/>
                </a:cubicBezTo>
                <a:cubicBezTo>
                  <a:pt x="500644" y="2031036"/>
                  <a:pt x="487392" y="1675436"/>
                  <a:pt x="443218" y="1487697"/>
                </a:cubicBezTo>
                <a:cubicBezTo>
                  <a:pt x="399044" y="1299958"/>
                  <a:pt x="268732" y="1021661"/>
                  <a:pt x="244436" y="944357"/>
                </a:cubicBezTo>
                <a:cubicBezTo>
                  <a:pt x="220140" y="867053"/>
                  <a:pt x="334992" y="1154183"/>
                  <a:pt x="297444" y="1023870"/>
                </a:cubicBezTo>
                <a:cubicBezTo>
                  <a:pt x="259896" y="893557"/>
                  <a:pt x="56697" y="308253"/>
                  <a:pt x="19149" y="162479"/>
                </a:cubicBezTo>
                <a:cubicBezTo>
                  <a:pt x="-18399" y="16705"/>
                  <a:pt x="-730" y="-109190"/>
                  <a:pt x="72157" y="14922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C14424C4-E194-ADEA-1C10-AC22C18AF442}"/>
              </a:ext>
            </a:extLst>
          </p:cNvPr>
          <p:cNvSpPr/>
          <p:nvPr/>
        </p:nvSpPr>
        <p:spPr>
          <a:xfrm>
            <a:off x="5744743" y="5872620"/>
            <a:ext cx="308645" cy="772231"/>
          </a:xfrm>
          <a:custGeom>
            <a:avLst/>
            <a:gdLst>
              <a:gd name="connsiteX0" fmla="*/ 6700 w 308645"/>
              <a:gd name="connsiteY0" fmla="*/ 11345 h 772231"/>
              <a:gd name="connsiteX1" fmla="*/ 86214 w 308645"/>
              <a:gd name="connsiteY1" fmla="*/ 183623 h 772231"/>
              <a:gd name="connsiteX2" fmla="*/ 298248 w 308645"/>
              <a:gd name="connsiteY2" fmla="*/ 766719 h 772231"/>
              <a:gd name="connsiteX3" fmla="*/ 245240 w 308645"/>
              <a:gd name="connsiteY3" fmla="*/ 448667 h 772231"/>
              <a:gd name="connsiteX4" fmla="*/ 6700 w 308645"/>
              <a:gd name="connsiteY4" fmla="*/ 11345 h 77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45" h="772231">
                <a:moveTo>
                  <a:pt x="6700" y="11345"/>
                </a:moveTo>
                <a:cubicBezTo>
                  <a:pt x="-19804" y="-32829"/>
                  <a:pt x="37623" y="57727"/>
                  <a:pt x="86214" y="183623"/>
                </a:cubicBezTo>
                <a:cubicBezTo>
                  <a:pt x="134805" y="309519"/>
                  <a:pt x="271744" y="722545"/>
                  <a:pt x="298248" y="766719"/>
                </a:cubicBezTo>
                <a:cubicBezTo>
                  <a:pt x="324752" y="810893"/>
                  <a:pt x="298249" y="578980"/>
                  <a:pt x="245240" y="448667"/>
                </a:cubicBezTo>
                <a:cubicBezTo>
                  <a:pt x="192231" y="318354"/>
                  <a:pt x="33204" y="55519"/>
                  <a:pt x="6700" y="113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1" name="フリーフォーム 1920">
            <a:extLst>
              <a:ext uri="{FF2B5EF4-FFF2-40B4-BE49-F238E27FC236}">
                <a16:creationId xmlns:a16="http://schemas.microsoft.com/office/drawing/2014/main" id="{FAE3238A-1D07-A9F8-DAAC-C162588FF745}"/>
              </a:ext>
            </a:extLst>
          </p:cNvPr>
          <p:cNvSpPr/>
          <p:nvPr/>
        </p:nvSpPr>
        <p:spPr>
          <a:xfrm>
            <a:off x="8984974" y="7850113"/>
            <a:ext cx="1268954" cy="250649"/>
          </a:xfrm>
          <a:custGeom>
            <a:avLst/>
            <a:gdLst>
              <a:gd name="connsiteX0" fmla="*/ 0 w 1268954"/>
              <a:gd name="connsiteY0" fmla="*/ 21678 h 250649"/>
              <a:gd name="connsiteX1" fmla="*/ 251791 w 1268954"/>
              <a:gd name="connsiteY1" fmla="*/ 21678 h 250649"/>
              <a:gd name="connsiteX2" fmla="*/ 1258956 w 1268954"/>
              <a:gd name="connsiteY2" fmla="*/ 246965 h 250649"/>
              <a:gd name="connsiteX3" fmla="*/ 795130 w 1268954"/>
              <a:gd name="connsiteY3" fmla="*/ 167452 h 250649"/>
              <a:gd name="connsiteX4" fmla="*/ 0 w 1268954"/>
              <a:gd name="connsiteY4" fmla="*/ 21678 h 25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8954" h="250649">
                <a:moveTo>
                  <a:pt x="0" y="21678"/>
                </a:moveTo>
                <a:cubicBezTo>
                  <a:pt x="20982" y="2904"/>
                  <a:pt x="41965" y="-15870"/>
                  <a:pt x="251791" y="21678"/>
                </a:cubicBezTo>
                <a:cubicBezTo>
                  <a:pt x="461617" y="59226"/>
                  <a:pt x="1168400" y="222669"/>
                  <a:pt x="1258956" y="246965"/>
                </a:cubicBezTo>
                <a:cubicBezTo>
                  <a:pt x="1349513" y="271261"/>
                  <a:pt x="795130" y="167452"/>
                  <a:pt x="795130" y="167452"/>
                </a:cubicBezTo>
                <a:lnTo>
                  <a:pt x="0" y="21678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CFDDF20A-E903-F6BA-761C-9649A978F73F}"/>
              </a:ext>
            </a:extLst>
          </p:cNvPr>
          <p:cNvSpPr/>
          <p:nvPr/>
        </p:nvSpPr>
        <p:spPr>
          <a:xfrm>
            <a:off x="7299432" y="8360060"/>
            <a:ext cx="270660" cy="588865"/>
          </a:xfrm>
          <a:custGeom>
            <a:avLst/>
            <a:gdLst>
              <a:gd name="connsiteX0" fmla="*/ 267559 w 270660"/>
              <a:gd name="connsiteY0" fmla="*/ 2062 h 588865"/>
              <a:gd name="connsiteX1" fmla="*/ 148290 w 270660"/>
              <a:gd name="connsiteY1" fmla="*/ 412879 h 588865"/>
              <a:gd name="connsiteX2" fmla="*/ 161542 w 270660"/>
              <a:gd name="connsiteY2" fmla="*/ 585157 h 588865"/>
              <a:gd name="connsiteX3" fmla="*/ 2516 w 270660"/>
              <a:gd name="connsiteY3" fmla="*/ 267105 h 588865"/>
              <a:gd name="connsiteX4" fmla="*/ 267559 w 270660"/>
              <a:gd name="connsiteY4" fmla="*/ 2062 h 588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660" h="588865">
                <a:moveTo>
                  <a:pt x="267559" y="2062"/>
                </a:moveTo>
                <a:cubicBezTo>
                  <a:pt x="291855" y="26358"/>
                  <a:pt x="165959" y="315697"/>
                  <a:pt x="148290" y="412879"/>
                </a:cubicBezTo>
                <a:cubicBezTo>
                  <a:pt x="130620" y="510062"/>
                  <a:pt x="185838" y="609453"/>
                  <a:pt x="161542" y="585157"/>
                </a:cubicBezTo>
                <a:cubicBezTo>
                  <a:pt x="137246" y="560861"/>
                  <a:pt x="-21780" y="359870"/>
                  <a:pt x="2516" y="267105"/>
                </a:cubicBezTo>
                <a:cubicBezTo>
                  <a:pt x="26812" y="174340"/>
                  <a:pt x="243263" y="-22234"/>
                  <a:pt x="267559" y="206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296278D6-EC72-B926-98F7-743538E4EC9B}"/>
              </a:ext>
            </a:extLst>
          </p:cNvPr>
          <p:cNvSpPr/>
          <p:nvPr/>
        </p:nvSpPr>
        <p:spPr>
          <a:xfrm>
            <a:off x="5986145" y="2186599"/>
            <a:ext cx="1369179" cy="2638130"/>
          </a:xfrm>
          <a:custGeom>
            <a:avLst/>
            <a:gdLst>
              <a:gd name="connsiteX0" fmla="*/ 944742 w 1369179"/>
              <a:gd name="connsiteY0" fmla="*/ 10 h 2638130"/>
              <a:gd name="connsiteX1" fmla="*/ 454412 w 1369179"/>
              <a:gd name="connsiteY1" fmla="*/ 516844 h 2638130"/>
              <a:gd name="connsiteX2" fmla="*/ 427907 w 1369179"/>
              <a:gd name="connsiteY2" fmla="*/ 1060184 h 2638130"/>
              <a:gd name="connsiteX3" fmla="*/ 467664 w 1369179"/>
              <a:gd name="connsiteY3" fmla="*/ 874653 h 2638130"/>
              <a:gd name="connsiteX4" fmla="*/ 441159 w 1369179"/>
              <a:gd name="connsiteY4" fmla="*/ 1709540 h 2638130"/>
              <a:gd name="connsiteX5" fmla="*/ 759212 w 1369179"/>
              <a:gd name="connsiteY5" fmla="*/ 2093853 h 2638130"/>
              <a:gd name="connsiteX6" fmla="*/ 931490 w 1369179"/>
              <a:gd name="connsiteY6" fmla="*/ 2093853 h 2638130"/>
              <a:gd name="connsiteX7" fmla="*/ 1368812 w 1369179"/>
              <a:gd name="connsiteY7" fmla="*/ 2637192 h 2638130"/>
              <a:gd name="connsiteX8" fmla="*/ 851977 w 1369179"/>
              <a:gd name="connsiteY8" fmla="*/ 2186618 h 2638130"/>
              <a:gd name="connsiteX9" fmla="*/ 30342 w 1369179"/>
              <a:gd name="connsiteY9" fmla="*/ 901158 h 2638130"/>
              <a:gd name="connsiteX10" fmla="*/ 189368 w 1369179"/>
              <a:gd name="connsiteY10" fmla="*/ 848149 h 2638130"/>
              <a:gd name="connsiteX11" fmla="*/ 308638 w 1369179"/>
              <a:gd name="connsiteY11" fmla="*/ 424079 h 2638130"/>
              <a:gd name="connsiteX12" fmla="*/ 308638 w 1369179"/>
              <a:gd name="connsiteY12" fmla="*/ 530097 h 2638130"/>
              <a:gd name="connsiteX13" fmla="*/ 944742 w 1369179"/>
              <a:gd name="connsiteY13" fmla="*/ 10 h 263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9179" h="2638130">
                <a:moveTo>
                  <a:pt x="944742" y="10"/>
                </a:moveTo>
                <a:cubicBezTo>
                  <a:pt x="969038" y="-2199"/>
                  <a:pt x="540551" y="340148"/>
                  <a:pt x="454412" y="516844"/>
                </a:cubicBezTo>
                <a:cubicBezTo>
                  <a:pt x="368273" y="693540"/>
                  <a:pt x="425698" y="1000549"/>
                  <a:pt x="427907" y="1060184"/>
                </a:cubicBezTo>
                <a:cubicBezTo>
                  <a:pt x="430116" y="1119819"/>
                  <a:pt x="465455" y="766427"/>
                  <a:pt x="467664" y="874653"/>
                </a:cubicBezTo>
                <a:cubicBezTo>
                  <a:pt x="469873" y="982879"/>
                  <a:pt x="392568" y="1506340"/>
                  <a:pt x="441159" y="1709540"/>
                </a:cubicBezTo>
                <a:cubicBezTo>
                  <a:pt x="489750" y="1912740"/>
                  <a:pt x="677490" y="2029801"/>
                  <a:pt x="759212" y="2093853"/>
                </a:cubicBezTo>
                <a:cubicBezTo>
                  <a:pt x="840934" y="2157905"/>
                  <a:pt x="829890" y="2003297"/>
                  <a:pt x="931490" y="2093853"/>
                </a:cubicBezTo>
                <a:cubicBezTo>
                  <a:pt x="1033090" y="2184410"/>
                  <a:pt x="1382064" y="2621731"/>
                  <a:pt x="1368812" y="2637192"/>
                </a:cubicBezTo>
                <a:cubicBezTo>
                  <a:pt x="1355560" y="2652653"/>
                  <a:pt x="1075055" y="2475957"/>
                  <a:pt x="851977" y="2186618"/>
                </a:cubicBezTo>
                <a:cubicBezTo>
                  <a:pt x="628899" y="1897279"/>
                  <a:pt x="140777" y="1124236"/>
                  <a:pt x="30342" y="901158"/>
                </a:cubicBezTo>
                <a:cubicBezTo>
                  <a:pt x="-80093" y="678080"/>
                  <a:pt x="142985" y="927662"/>
                  <a:pt x="189368" y="848149"/>
                </a:cubicBezTo>
                <a:cubicBezTo>
                  <a:pt x="235751" y="768636"/>
                  <a:pt x="288760" y="477088"/>
                  <a:pt x="308638" y="424079"/>
                </a:cubicBezTo>
                <a:cubicBezTo>
                  <a:pt x="328516" y="371070"/>
                  <a:pt x="207038" y="594149"/>
                  <a:pt x="308638" y="530097"/>
                </a:cubicBezTo>
                <a:cubicBezTo>
                  <a:pt x="410238" y="466045"/>
                  <a:pt x="920446" y="2219"/>
                  <a:pt x="944742" y="10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FACE563A-B0F0-C120-1FFB-9241C61AEFA5}"/>
              </a:ext>
            </a:extLst>
          </p:cNvPr>
          <p:cNvSpPr/>
          <p:nvPr/>
        </p:nvSpPr>
        <p:spPr>
          <a:xfrm>
            <a:off x="7008231" y="3988015"/>
            <a:ext cx="1413646" cy="605090"/>
          </a:xfrm>
          <a:custGeom>
            <a:avLst/>
            <a:gdLst>
              <a:gd name="connsiteX0" fmla="*/ 2169 w 1413646"/>
              <a:gd name="connsiteY0" fmla="*/ 583985 h 605090"/>
              <a:gd name="connsiteX1" fmla="*/ 956326 w 1413646"/>
              <a:gd name="connsiteY1" fmla="*/ 279185 h 605090"/>
              <a:gd name="connsiteX2" fmla="*/ 678030 w 1413646"/>
              <a:gd name="connsiteY2" fmla="*/ 358698 h 605090"/>
              <a:gd name="connsiteX3" fmla="*/ 1406899 w 1413646"/>
              <a:gd name="connsiteY3" fmla="*/ 889 h 605090"/>
              <a:gd name="connsiteX4" fmla="*/ 1022586 w 1413646"/>
              <a:gd name="connsiteY4" fmla="*/ 265933 h 605090"/>
              <a:gd name="connsiteX5" fmla="*/ 704534 w 1413646"/>
              <a:gd name="connsiteY5" fmla="*/ 544228 h 605090"/>
              <a:gd name="connsiteX6" fmla="*/ 2169 w 1413646"/>
              <a:gd name="connsiteY6" fmla="*/ 583985 h 60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3646" h="605090">
                <a:moveTo>
                  <a:pt x="2169" y="583985"/>
                </a:moveTo>
                <a:cubicBezTo>
                  <a:pt x="44134" y="539811"/>
                  <a:pt x="843683" y="316733"/>
                  <a:pt x="956326" y="279185"/>
                </a:cubicBezTo>
                <a:cubicBezTo>
                  <a:pt x="1068970" y="241637"/>
                  <a:pt x="602935" y="405081"/>
                  <a:pt x="678030" y="358698"/>
                </a:cubicBezTo>
                <a:cubicBezTo>
                  <a:pt x="753125" y="312315"/>
                  <a:pt x="1349473" y="16350"/>
                  <a:pt x="1406899" y="889"/>
                </a:cubicBezTo>
                <a:cubicBezTo>
                  <a:pt x="1464325" y="-14572"/>
                  <a:pt x="1139647" y="175377"/>
                  <a:pt x="1022586" y="265933"/>
                </a:cubicBezTo>
                <a:cubicBezTo>
                  <a:pt x="905525" y="356489"/>
                  <a:pt x="870186" y="491219"/>
                  <a:pt x="704534" y="544228"/>
                </a:cubicBezTo>
                <a:cubicBezTo>
                  <a:pt x="538882" y="597237"/>
                  <a:pt x="-39796" y="628159"/>
                  <a:pt x="2169" y="583985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08FA5730-CB47-06C6-C01E-57D22F11A253}"/>
              </a:ext>
            </a:extLst>
          </p:cNvPr>
          <p:cNvSpPr/>
          <p:nvPr/>
        </p:nvSpPr>
        <p:spPr>
          <a:xfrm>
            <a:off x="10495095" y="8110042"/>
            <a:ext cx="920601" cy="769927"/>
          </a:xfrm>
          <a:custGeom>
            <a:avLst/>
            <a:gdLst>
              <a:gd name="connsiteX0" fmla="*/ 627 w 920601"/>
              <a:gd name="connsiteY0" fmla="*/ 288 h 769927"/>
              <a:gd name="connsiteX1" fmla="*/ 835514 w 920601"/>
              <a:gd name="connsiteY1" fmla="*/ 305088 h 769927"/>
              <a:gd name="connsiteX2" fmla="*/ 530714 w 920601"/>
              <a:gd name="connsiteY2" fmla="*/ 768915 h 769927"/>
              <a:gd name="connsiteX3" fmla="*/ 915027 w 920601"/>
              <a:gd name="connsiteY3" fmla="*/ 424358 h 769927"/>
              <a:gd name="connsiteX4" fmla="*/ 702992 w 920601"/>
              <a:gd name="connsiteY4" fmla="*/ 252080 h 769927"/>
              <a:gd name="connsiteX5" fmla="*/ 627 w 920601"/>
              <a:gd name="connsiteY5" fmla="*/ 288 h 769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0601" h="769927">
                <a:moveTo>
                  <a:pt x="627" y="288"/>
                </a:moveTo>
                <a:cubicBezTo>
                  <a:pt x="22714" y="9123"/>
                  <a:pt x="747166" y="176984"/>
                  <a:pt x="835514" y="305088"/>
                </a:cubicBezTo>
                <a:cubicBezTo>
                  <a:pt x="923862" y="433193"/>
                  <a:pt x="517462" y="749037"/>
                  <a:pt x="530714" y="768915"/>
                </a:cubicBezTo>
                <a:cubicBezTo>
                  <a:pt x="543966" y="788793"/>
                  <a:pt x="886314" y="510497"/>
                  <a:pt x="915027" y="424358"/>
                </a:cubicBezTo>
                <a:cubicBezTo>
                  <a:pt x="943740" y="338219"/>
                  <a:pt x="859809" y="316132"/>
                  <a:pt x="702992" y="252080"/>
                </a:cubicBezTo>
                <a:cubicBezTo>
                  <a:pt x="546175" y="188028"/>
                  <a:pt x="-21460" y="-8547"/>
                  <a:pt x="627" y="2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D1A455C2-E845-FC04-90EF-BFAFDD82E30A}"/>
              </a:ext>
            </a:extLst>
          </p:cNvPr>
          <p:cNvSpPr/>
          <p:nvPr/>
        </p:nvSpPr>
        <p:spPr>
          <a:xfrm>
            <a:off x="2279314" y="8574142"/>
            <a:ext cx="1394009" cy="835457"/>
          </a:xfrm>
          <a:custGeom>
            <a:avLst/>
            <a:gdLst>
              <a:gd name="connsiteX0" fmla="*/ 1391538 w 1394009"/>
              <a:gd name="connsiteY0" fmla="*/ 15 h 835457"/>
              <a:gd name="connsiteX1" fmla="*/ 463886 w 1394009"/>
              <a:gd name="connsiteY1" fmla="*/ 371075 h 835457"/>
              <a:gd name="connsiteX2" fmla="*/ 60 w 1394009"/>
              <a:gd name="connsiteY2" fmla="*/ 834901 h 835457"/>
              <a:gd name="connsiteX3" fmla="*/ 490390 w 1394009"/>
              <a:gd name="connsiteY3" fmla="*/ 463841 h 835457"/>
              <a:gd name="connsiteX4" fmla="*/ 159086 w 1394009"/>
              <a:gd name="connsiteY4" fmla="*/ 384328 h 835457"/>
              <a:gd name="connsiteX5" fmla="*/ 1391538 w 1394009"/>
              <a:gd name="connsiteY5" fmla="*/ 15 h 835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4009" h="835457">
                <a:moveTo>
                  <a:pt x="1391538" y="15"/>
                </a:moveTo>
                <a:cubicBezTo>
                  <a:pt x="1442338" y="-2194"/>
                  <a:pt x="695799" y="231927"/>
                  <a:pt x="463886" y="371075"/>
                </a:cubicBezTo>
                <a:cubicBezTo>
                  <a:pt x="231973" y="510223"/>
                  <a:pt x="-4357" y="819440"/>
                  <a:pt x="60" y="834901"/>
                </a:cubicBezTo>
                <a:cubicBezTo>
                  <a:pt x="4477" y="850362"/>
                  <a:pt x="463886" y="538936"/>
                  <a:pt x="490390" y="463841"/>
                </a:cubicBezTo>
                <a:cubicBezTo>
                  <a:pt x="516894" y="388746"/>
                  <a:pt x="15521" y="461632"/>
                  <a:pt x="159086" y="384328"/>
                </a:cubicBezTo>
                <a:cubicBezTo>
                  <a:pt x="302651" y="307024"/>
                  <a:pt x="1340738" y="2224"/>
                  <a:pt x="1391538" y="1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BC15B88E-3E65-BD47-B251-C0C6D7CA5A58}"/>
              </a:ext>
            </a:extLst>
          </p:cNvPr>
          <p:cNvSpPr/>
          <p:nvPr/>
        </p:nvSpPr>
        <p:spPr>
          <a:xfrm>
            <a:off x="4452359" y="6513806"/>
            <a:ext cx="173268" cy="1644158"/>
          </a:xfrm>
          <a:custGeom>
            <a:avLst/>
            <a:gdLst>
              <a:gd name="connsiteX0" fmla="*/ 159398 w 173268"/>
              <a:gd name="connsiteY0" fmla="*/ 6264 h 1644158"/>
              <a:gd name="connsiteX1" fmla="*/ 146145 w 173268"/>
              <a:gd name="connsiteY1" fmla="*/ 496594 h 1644158"/>
              <a:gd name="connsiteX2" fmla="*/ 371 w 173268"/>
              <a:gd name="connsiteY2" fmla="*/ 1185707 h 1644158"/>
              <a:gd name="connsiteX3" fmla="*/ 106389 w 173268"/>
              <a:gd name="connsiteY3" fmla="*/ 947168 h 1644158"/>
              <a:gd name="connsiteX4" fmla="*/ 172650 w 173268"/>
              <a:gd name="connsiteY4" fmla="*/ 1636281 h 1644158"/>
              <a:gd name="connsiteX5" fmla="*/ 132893 w 173268"/>
              <a:gd name="connsiteY5" fmla="*/ 1278472 h 1644158"/>
              <a:gd name="connsiteX6" fmla="*/ 26876 w 173268"/>
              <a:gd name="connsiteY6" fmla="*/ 642368 h 1644158"/>
              <a:gd name="connsiteX7" fmla="*/ 26876 w 173268"/>
              <a:gd name="connsiteY7" fmla="*/ 841151 h 1644158"/>
              <a:gd name="connsiteX8" fmla="*/ 159398 w 173268"/>
              <a:gd name="connsiteY8" fmla="*/ 6264 h 1644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268" h="1644158">
                <a:moveTo>
                  <a:pt x="159398" y="6264"/>
                </a:moveTo>
                <a:cubicBezTo>
                  <a:pt x="179276" y="-51162"/>
                  <a:pt x="172649" y="300020"/>
                  <a:pt x="146145" y="496594"/>
                </a:cubicBezTo>
                <a:cubicBezTo>
                  <a:pt x="119641" y="693168"/>
                  <a:pt x="6997" y="1110611"/>
                  <a:pt x="371" y="1185707"/>
                </a:cubicBezTo>
                <a:cubicBezTo>
                  <a:pt x="-6255" y="1260803"/>
                  <a:pt x="77676" y="872072"/>
                  <a:pt x="106389" y="947168"/>
                </a:cubicBezTo>
                <a:cubicBezTo>
                  <a:pt x="135102" y="1022264"/>
                  <a:pt x="168233" y="1581064"/>
                  <a:pt x="172650" y="1636281"/>
                </a:cubicBezTo>
                <a:cubicBezTo>
                  <a:pt x="177067" y="1691498"/>
                  <a:pt x="157189" y="1444124"/>
                  <a:pt x="132893" y="1278472"/>
                </a:cubicBezTo>
                <a:cubicBezTo>
                  <a:pt x="108597" y="1112820"/>
                  <a:pt x="44545" y="715255"/>
                  <a:pt x="26876" y="642368"/>
                </a:cubicBezTo>
                <a:cubicBezTo>
                  <a:pt x="9207" y="569481"/>
                  <a:pt x="9206" y="940542"/>
                  <a:pt x="26876" y="841151"/>
                </a:cubicBezTo>
                <a:cubicBezTo>
                  <a:pt x="44545" y="741760"/>
                  <a:pt x="139520" y="63690"/>
                  <a:pt x="159398" y="62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10B7F9A9-5DC3-032F-69CE-C8D928317725}"/>
              </a:ext>
            </a:extLst>
          </p:cNvPr>
          <p:cNvSpPr/>
          <p:nvPr/>
        </p:nvSpPr>
        <p:spPr>
          <a:xfrm>
            <a:off x="6540707" y="4505687"/>
            <a:ext cx="1965602" cy="2446304"/>
          </a:xfrm>
          <a:custGeom>
            <a:avLst/>
            <a:gdLst>
              <a:gd name="connsiteX0" fmla="*/ 257658 w 1965602"/>
              <a:gd name="connsiteY0" fmla="*/ 52 h 2446304"/>
              <a:gd name="connsiteX1" fmla="*/ 1172058 w 1965602"/>
              <a:gd name="connsiteY1" fmla="*/ 397617 h 2446304"/>
              <a:gd name="connsiteX2" fmla="*/ 1132302 w 1965602"/>
              <a:gd name="connsiteY2" fmla="*/ 768678 h 2446304"/>
              <a:gd name="connsiteX3" fmla="*/ 1291328 w 1965602"/>
              <a:gd name="connsiteY3" fmla="*/ 1020470 h 2446304"/>
              <a:gd name="connsiteX4" fmla="*/ 1079293 w 1965602"/>
              <a:gd name="connsiteY4" fmla="*/ 1378278 h 2446304"/>
              <a:gd name="connsiteX5" fmla="*/ 1953936 w 1965602"/>
              <a:gd name="connsiteY5" fmla="*/ 1232504 h 2446304"/>
              <a:gd name="connsiteX6" fmla="*/ 1569623 w 1965602"/>
              <a:gd name="connsiteY6" fmla="*/ 1603565 h 2446304"/>
              <a:gd name="connsiteX7" fmla="*/ 1384093 w 1965602"/>
              <a:gd name="connsiteY7" fmla="*/ 2438452 h 2446304"/>
              <a:gd name="connsiteX8" fmla="*/ 1079293 w 1965602"/>
              <a:gd name="connsiteY8" fmla="*/ 2001130 h 2446304"/>
              <a:gd name="connsiteX9" fmla="*/ 58876 w 1965602"/>
              <a:gd name="connsiteY9" fmla="*/ 1643322 h 2446304"/>
              <a:gd name="connsiteX10" fmla="*/ 125136 w 1965602"/>
              <a:gd name="connsiteY10" fmla="*/ 530139 h 2446304"/>
              <a:gd name="connsiteX11" fmla="*/ 138389 w 1965602"/>
              <a:gd name="connsiteY11" fmla="*/ 967461 h 2446304"/>
              <a:gd name="connsiteX12" fmla="*/ 244406 w 1965602"/>
              <a:gd name="connsiteY12" fmla="*/ 357861 h 2446304"/>
              <a:gd name="connsiteX13" fmla="*/ 920267 w 1965602"/>
              <a:gd name="connsiteY13" fmla="*/ 424122 h 2446304"/>
              <a:gd name="connsiteX14" fmla="*/ 257658 w 1965602"/>
              <a:gd name="connsiteY14" fmla="*/ 52 h 24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65602" h="2446304">
                <a:moveTo>
                  <a:pt x="257658" y="52"/>
                </a:moveTo>
                <a:cubicBezTo>
                  <a:pt x="299623" y="-4365"/>
                  <a:pt x="1026284" y="269513"/>
                  <a:pt x="1172058" y="397617"/>
                </a:cubicBezTo>
                <a:cubicBezTo>
                  <a:pt x="1317832" y="525721"/>
                  <a:pt x="1112424" y="664869"/>
                  <a:pt x="1132302" y="768678"/>
                </a:cubicBezTo>
                <a:cubicBezTo>
                  <a:pt x="1152180" y="872487"/>
                  <a:pt x="1300163" y="918870"/>
                  <a:pt x="1291328" y="1020470"/>
                </a:cubicBezTo>
                <a:cubicBezTo>
                  <a:pt x="1282493" y="1122070"/>
                  <a:pt x="968858" y="1342939"/>
                  <a:pt x="1079293" y="1378278"/>
                </a:cubicBezTo>
                <a:cubicBezTo>
                  <a:pt x="1189728" y="1413617"/>
                  <a:pt x="1872214" y="1194956"/>
                  <a:pt x="1953936" y="1232504"/>
                </a:cubicBezTo>
                <a:cubicBezTo>
                  <a:pt x="2035658" y="1270052"/>
                  <a:pt x="1664597" y="1402574"/>
                  <a:pt x="1569623" y="1603565"/>
                </a:cubicBezTo>
                <a:cubicBezTo>
                  <a:pt x="1474649" y="1804556"/>
                  <a:pt x="1465815" y="2372191"/>
                  <a:pt x="1384093" y="2438452"/>
                </a:cubicBezTo>
                <a:cubicBezTo>
                  <a:pt x="1302371" y="2504713"/>
                  <a:pt x="1300163" y="2133652"/>
                  <a:pt x="1079293" y="2001130"/>
                </a:cubicBezTo>
                <a:cubicBezTo>
                  <a:pt x="858424" y="1868608"/>
                  <a:pt x="217902" y="1888487"/>
                  <a:pt x="58876" y="1643322"/>
                </a:cubicBezTo>
                <a:cubicBezTo>
                  <a:pt x="-100150" y="1398157"/>
                  <a:pt x="111884" y="642782"/>
                  <a:pt x="125136" y="530139"/>
                </a:cubicBezTo>
                <a:cubicBezTo>
                  <a:pt x="138388" y="417496"/>
                  <a:pt x="118511" y="996174"/>
                  <a:pt x="138389" y="967461"/>
                </a:cubicBezTo>
                <a:cubicBezTo>
                  <a:pt x="158267" y="938748"/>
                  <a:pt x="114093" y="448417"/>
                  <a:pt x="244406" y="357861"/>
                </a:cubicBezTo>
                <a:cubicBezTo>
                  <a:pt x="374719" y="267305"/>
                  <a:pt x="918058" y="483757"/>
                  <a:pt x="920267" y="424122"/>
                </a:cubicBezTo>
                <a:cubicBezTo>
                  <a:pt x="922476" y="364487"/>
                  <a:pt x="215693" y="4469"/>
                  <a:pt x="257658" y="5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605CBB4D-98E1-98F8-3EFF-8DF118622573}"/>
              </a:ext>
            </a:extLst>
          </p:cNvPr>
          <p:cNvSpPr/>
          <p:nvPr/>
        </p:nvSpPr>
        <p:spPr>
          <a:xfrm>
            <a:off x="2460910" y="5114212"/>
            <a:ext cx="4788396" cy="3908890"/>
          </a:xfrm>
          <a:custGeom>
            <a:avLst/>
            <a:gdLst>
              <a:gd name="connsiteX0" fmla="*/ 1740029 w 4788396"/>
              <a:gd name="connsiteY0" fmla="*/ 385440 h 3908890"/>
              <a:gd name="connsiteX1" fmla="*/ 4059160 w 4788396"/>
              <a:gd name="connsiteY1" fmla="*/ 1127 h 3908890"/>
              <a:gd name="connsiteX2" fmla="*/ 4204933 w 4788396"/>
              <a:gd name="connsiteY2" fmla="*/ 279423 h 3908890"/>
              <a:gd name="connsiteX3" fmla="*/ 4788029 w 4788396"/>
              <a:gd name="connsiteY3" fmla="*/ 610727 h 3908890"/>
              <a:gd name="connsiteX4" fmla="*/ 4112168 w 4788396"/>
              <a:gd name="connsiteY4" fmla="*/ 875771 h 3908890"/>
              <a:gd name="connsiteX5" fmla="*/ 3767612 w 4788396"/>
              <a:gd name="connsiteY5" fmla="*/ 955284 h 3908890"/>
              <a:gd name="connsiteX6" fmla="*/ 3860377 w 4788396"/>
              <a:gd name="connsiteY6" fmla="*/ 1207075 h 3908890"/>
              <a:gd name="connsiteX7" fmla="*/ 3065247 w 4788396"/>
              <a:gd name="connsiteY7" fmla="*/ 1538379 h 3908890"/>
              <a:gd name="connsiteX8" fmla="*/ 3767612 w 4788396"/>
              <a:gd name="connsiteY8" fmla="*/ 1882936 h 3908890"/>
              <a:gd name="connsiteX9" fmla="*/ 4151925 w 4788396"/>
              <a:gd name="connsiteY9" fmla="*/ 2386518 h 3908890"/>
              <a:gd name="connsiteX10" fmla="*/ 2919473 w 4788396"/>
              <a:gd name="connsiteY10" fmla="*/ 2651562 h 3908890"/>
              <a:gd name="connsiteX11" fmla="*/ 70255 w 4788396"/>
              <a:gd name="connsiteY11" fmla="*/ 3897266 h 3908890"/>
              <a:gd name="connsiteX12" fmla="*/ 825629 w 4788396"/>
              <a:gd name="connsiteY12" fmla="*/ 3274414 h 3908890"/>
              <a:gd name="connsiteX13" fmla="*/ 322047 w 4788396"/>
              <a:gd name="connsiteY13" fmla="*/ 3274414 h 3908890"/>
              <a:gd name="connsiteX14" fmla="*/ 1196690 w 4788396"/>
              <a:gd name="connsiteY14" fmla="*/ 1723910 h 3908890"/>
              <a:gd name="connsiteX15" fmla="*/ 1170186 w 4788396"/>
              <a:gd name="connsiteY15" fmla="*/ 1723910 h 3908890"/>
              <a:gd name="connsiteX16" fmla="*/ 1594255 w 4788396"/>
              <a:gd name="connsiteY16" fmla="*/ 995040 h 3908890"/>
              <a:gd name="connsiteX17" fmla="*/ 2137594 w 4788396"/>
              <a:gd name="connsiteY17" fmla="*/ 690240 h 3908890"/>
              <a:gd name="connsiteX18" fmla="*/ 2468899 w 4788396"/>
              <a:gd name="connsiteY18" fmla="*/ 584223 h 3908890"/>
              <a:gd name="connsiteX19" fmla="*/ 1740029 w 4788396"/>
              <a:gd name="connsiteY19" fmla="*/ 385440 h 3908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88396" h="3908890">
                <a:moveTo>
                  <a:pt x="1740029" y="385440"/>
                </a:moveTo>
                <a:cubicBezTo>
                  <a:pt x="2005072" y="288257"/>
                  <a:pt x="3648343" y="18797"/>
                  <a:pt x="4059160" y="1127"/>
                </a:cubicBezTo>
                <a:cubicBezTo>
                  <a:pt x="4469977" y="-16543"/>
                  <a:pt x="4083455" y="177823"/>
                  <a:pt x="4204933" y="279423"/>
                </a:cubicBezTo>
                <a:cubicBezTo>
                  <a:pt x="4326411" y="381023"/>
                  <a:pt x="4803490" y="511336"/>
                  <a:pt x="4788029" y="610727"/>
                </a:cubicBezTo>
                <a:cubicBezTo>
                  <a:pt x="4772568" y="710118"/>
                  <a:pt x="4282237" y="818345"/>
                  <a:pt x="4112168" y="875771"/>
                </a:cubicBezTo>
                <a:cubicBezTo>
                  <a:pt x="3942099" y="933197"/>
                  <a:pt x="3809577" y="900067"/>
                  <a:pt x="3767612" y="955284"/>
                </a:cubicBezTo>
                <a:cubicBezTo>
                  <a:pt x="3725647" y="1010501"/>
                  <a:pt x="3977438" y="1109893"/>
                  <a:pt x="3860377" y="1207075"/>
                </a:cubicBezTo>
                <a:cubicBezTo>
                  <a:pt x="3743316" y="1304258"/>
                  <a:pt x="3080708" y="1425736"/>
                  <a:pt x="3065247" y="1538379"/>
                </a:cubicBezTo>
                <a:cubicBezTo>
                  <a:pt x="3049786" y="1651023"/>
                  <a:pt x="3586499" y="1741580"/>
                  <a:pt x="3767612" y="1882936"/>
                </a:cubicBezTo>
                <a:cubicBezTo>
                  <a:pt x="3948725" y="2024292"/>
                  <a:pt x="4293281" y="2258414"/>
                  <a:pt x="4151925" y="2386518"/>
                </a:cubicBezTo>
                <a:cubicBezTo>
                  <a:pt x="4010569" y="2514622"/>
                  <a:pt x="3599751" y="2399771"/>
                  <a:pt x="2919473" y="2651562"/>
                </a:cubicBezTo>
                <a:cubicBezTo>
                  <a:pt x="2239195" y="2903353"/>
                  <a:pt x="419229" y="3793457"/>
                  <a:pt x="70255" y="3897266"/>
                </a:cubicBezTo>
                <a:cubicBezTo>
                  <a:pt x="-278719" y="4001075"/>
                  <a:pt x="783664" y="3378223"/>
                  <a:pt x="825629" y="3274414"/>
                </a:cubicBezTo>
                <a:cubicBezTo>
                  <a:pt x="867594" y="3170605"/>
                  <a:pt x="260203" y="3532831"/>
                  <a:pt x="322047" y="3274414"/>
                </a:cubicBezTo>
                <a:cubicBezTo>
                  <a:pt x="383890" y="3015997"/>
                  <a:pt x="1055334" y="1982327"/>
                  <a:pt x="1196690" y="1723910"/>
                </a:cubicBezTo>
                <a:cubicBezTo>
                  <a:pt x="1338046" y="1465493"/>
                  <a:pt x="1103925" y="1845388"/>
                  <a:pt x="1170186" y="1723910"/>
                </a:cubicBezTo>
                <a:cubicBezTo>
                  <a:pt x="1236447" y="1602432"/>
                  <a:pt x="1433020" y="1167318"/>
                  <a:pt x="1594255" y="995040"/>
                </a:cubicBezTo>
                <a:cubicBezTo>
                  <a:pt x="1755490" y="822762"/>
                  <a:pt x="1991820" y="758709"/>
                  <a:pt x="2137594" y="690240"/>
                </a:cubicBezTo>
                <a:cubicBezTo>
                  <a:pt x="2283368" y="621771"/>
                  <a:pt x="2532951" y="628397"/>
                  <a:pt x="2468899" y="584223"/>
                </a:cubicBezTo>
                <a:cubicBezTo>
                  <a:pt x="2404847" y="540049"/>
                  <a:pt x="1474986" y="482623"/>
                  <a:pt x="1740029" y="385440"/>
                </a:cubicBezTo>
                <a:close/>
              </a:path>
            </a:pathLst>
          </a:custGeom>
          <a:solidFill>
            <a:srgbClr val="92D05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6230E5DC-69CF-BACB-E535-8EF2E46DE7BF}"/>
              </a:ext>
            </a:extLst>
          </p:cNvPr>
          <p:cNvSpPr/>
          <p:nvPr/>
        </p:nvSpPr>
        <p:spPr>
          <a:xfrm>
            <a:off x="7211259" y="5170290"/>
            <a:ext cx="4258788" cy="4513177"/>
          </a:xfrm>
          <a:custGeom>
            <a:avLst/>
            <a:gdLst>
              <a:gd name="connsiteX0" fmla="*/ 2343558 w 4258788"/>
              <a:gd name="connsiteY0" fmla="*/ 37814 h 4513177"/>
              <a:gd name="connsiteX1" fmla="*/ 4212115 w 4258788"/>
              <a:gd name="connsiteY1" fmla="*/ 3059310 h 4513177"/>
              <a:gd name="connsiteX2" fmla="*/ 3721784 w 4258788"/>
              <a:gd name="connsiteY2" fmla="*/ 2820771 h 4513177"/>
              <a:gd name="connsiteX3" fmla="*/ 4039837 w 4258788"/>
              <a:gd name="connsiteY3" fmla="*/ 4437536 h 4513177"/>
              <a:gd name="connsiteX4" fmla="*/ 3682028 w 4258788"/>
              <a:gd name="connsiteY4" fmla="*/ 4238753 h 4513177"/>
              <a:gd name="connsiteX5" fmla="*/ 2648358 w 4258788"/>
              <a:gd name="connsiteY5" fmla="*/ 4159240 h 4513177"/>
              <a:gd name="connsiteX6" fmla="*/ 90689 w 4258788"/>
              <a:gd name="connsiteY6" fmla="*/ 2714753 h 4513177"/>
              <a:gd name="connsiteX7" fmla="*/ 647280 w 4258788"/>
              <a:gd name="connsiteY7" fmla="*/ 3019553 h 4513177"/>
              <a:gd name="connsiteX8" fmla="*/ 1362898 w 4258788"/>
              <a:gd name="connsiteY8" fmla="*/ 1654580 h 4513177"/>
              <a:gd name="connsiteX9" fmla="*/ 1402654 w 4258788"/>
              <a:gd name="connsiteY9" fmla="*/ 1628075 h 4513177"/>
              <a:gd name="connsiteX10" fmla="*/ 2091767 w 4258788"/>
              <a:gd name="connsiteY10" fmla="*/ 1058232 h 4513177"/>
              <a:gd name="connsiteX11" fmla="*/ 2542341 w 4258788"/>
              <a:gd name="connsiteY11" fmla="*/ 1561814 h 4513177"/>
              <a:gd name="connsiteX12" fmla="*/ 1853228 w 4258788"/>
              <a:gd name="connsiteY12" fmla="*/ 289606 h 4513177"/>
              <a:gd name="connsiteX13" fmla="*/ 2674863 w 4258788"/>
              <a:gd name="connsiteY13" fmla="*/ 1296771 h 4513177"/>
              <a:gd name="connsiteX14" fmla="*/ 2343558 w 4258788"/>
              <a:gd name="connsiteY14" fmla="*/ 37814 h 4513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258788" h="4513177">
                <a:moveTo>
                  <a:pt x="2343558" y="37814"/>
                </a:moveTo>
                <a:cubicBezTo>
                  <a:pt x="2599767" y="331571"/>
                  <a:pt x="3982411" y="2595484"/>
                  <a:pt x="4212115" y="3059310"/>
                </a:cubicBezTo>
                <a:cubicBezTo>
                  <a:pt x="4441819" y="3523136"/>
                  <a:pt x="3750497" y="2591067"/>
                  <a:pt x="3721784" y="2820771"/>
                </a:cubicBezTo>
                <a:cubicBezTo>
                  <a:pt x="3693071" y="3050475"/>
                  <a:pt x="4046463" y="4201206"/>
                  <a:pt x="4039837" y="4437536"/>
                </a:cubicBezTo>
                <a:cubicBezTo>
                  <a:pt x="4033211" y="4673866"/>
                  <a:pt x="3913941" y="4285136"/>
                  <a:pt x="3682028" y="4238753"/>
                </a:cubicBezTo>
                <a:cubicBezTo>
                  <a:pt x="3450115" y="4192370"/>
                  <a:pt x="3246915" y="4413240"/>
                  <a:pt x="2648358" y="4159240"/>
                </a:cubicBezTo>
                <a:cubicBezTo>
                  <a:pt x="2049801" y="3905240"/>
                  <a:pt x="424202" y="2904701"/>
                  <a:pt x="90689" y="2714753"/>
                </a:cubicBezTo>
                <a:cubicBezTo>
                  <a:pt x="-242824" y="2524805"/>
                  <a:pt x="435245" y="3196248"/>
                  <a:pt x="647280" y="3019553"/>
                </a:cubicBezTo>
                <a:cubicBezTo>
                  <a:pt x="859315" y="2842858"/>
                  <a:pt x="1237002" y="1886493"/>
                  <a:pt x="1362898" y="1654580"/>
                </a:cubicBezTo>
                <a:cubicBezTo>
                  <a:pt x="1488794" y="1422667"/>
                  <a:pt x="1402654" y="1628075"/>
                  <a:pt x="1402654" y="1628075"/>
                </a:cubicBezTo>
                <a:cubicBezTo>
                  <a:pt x="1524132" y="1528684"/>
                  <a:pt x="1901819" y="1069275"/>
                  <a:pt x="2091767" y="1058232"/>
                </a:cubicBezTo>
                <a:cubicBezTo>
                  <a:pt x="2281715" y="1047189"/>
                  <a:pt x="2582098" y="1689918"/>
                  <a:pt x="2542341" y="1561814"/>
                </a:cubicBezTo>
                <a:cubicBezTo>
                  <a:pt x="2502585" y="1433710"/>
                  <a:pt x="1831141" y="333780"/>
                  <a:pt x="1853228" y="289606"/>
                </a:cubicBezTo>
                <a:cubicBezTo>
                  <a:pt x="1875315" y="245432"/>
                  <a:pt x="2588724" y="1336527"/>
                  <a:pt x="2674863" y="1296771"/>
                </a:cubicBezTo>
                <a:cubicBezTo>
                  <a:pt x="2761002" y="1257015"/>
                  <a:pt x="2087349" y="-255943"/>
                  <a:pt x="2343558" y="37814"/>
                </a:cubicBezTo>
                <a:close/>
              </a:path>
            </a:pathLst>
          </a:custGeom>
          <a:solidFill>
            <a:srgbClr val="92D05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1" name="フリーフォーム 1930">
            <a:extLst>
              <a:ext uri="{FF2B5EF4-FFF2-40B4-BE49-F238E27FC236}">
                <a16:creationId xmlns:a16="http://schemas.microsoft.com/office/drawing/2014/main" id="{7FD40E66-FF9A-CD89-F590-8F47C9D6C3DF}"/>
              </a:ext>
            </a:extLst>
          </p:cNvPr>
          <p:cNvSpPr/>
          <p:nvPr/>
        </p:nvSpPr>
        <p:spPr>
          <a:xfrm>
            <a:off x="4968238" y="6173920"/>
            <a:ext cx="5121675" cy="3339874"/>
          </a:xfrm>
          <a:custGeom>
            <a:avLst/>
            <a:gdLst>
              <a:gd name="connsiteX0" fmla="*/ 1313292 w 5121675"/>
              <a:gd name="connsiteY0" fmla="*/ 240132 h 3339874"/>
              <a:gd name="connsiteX1" fmla="*/ 1313292 w 5121675"/>
              <a:gd name="connsiteY1" fmla="*/ 160619 h 3339874"/>
              <a:gd name="connsiteX2" fmla="*/ 3579414 w 5121675"/>
              <a:gd name="connsiteY2" fmla="*/ 2108689 h 3339874"/>
              <a:gd name="connsiteX3" fmla="*/ 4679345 w 5121675"/>
              <a:gd name="connsiteY3" fmla="*/ 2996584 h 3339874"/>
              <a:gd name="connsiteX4" fmla="*/ 4387797 w 5121675"/>
              <a:gd name="connsiteY4" fmla="*/ 3009837 h 3339874"/>
              <a:gd name="connsiteX5" fmla="*/ 5076910 w 5121675"/>
              <a:gd name="connsiteY5" fmla="*/ 3314637 h 3339874"/>
              <a:gd name="connsiteX6" fmla="*/ 2890301 w 5121675"/>
              <a:gd name="connsiteY6" fmla="*/ 3314637 h 3339874"/>
              <a:gd name="connsiteX7" fmla="*/ 54336 w 5121675"/>
              <a:gd name="connsiteY7" fmla="*/ 3248376 h 3339874"/>
              <a:gd name="connsiteX8" fmla="*/ 1048249 w 5121675"/>
              <a:gd name="connsiteY8" fmla="*/ 3182115 h 3339874"/>
              <a:gd name="connsiteX9" fmla="*/ 1353049 w 5121675"/>
              <a:gd name="connsiteY9" fmla="*/ 1777384 h 3339874"/>
              <a:gd name="connsiteX10" fmla="*/ 1578336 w 5121675"/>
              <a:gd name="connsiteY10" fmla="*/ 1923158 h 3339874"/>
              <a:gd name="connsiteX11" fmla="*/ 1021745 w 5121675"/>
              <a:gd name="connsiteY11" fmla="*/ 584689 h 3339874"/>
              <a:gd name="connsiteX12" fmla="*/ 1551832 w 5121675"/>
              <a:gd name="connsiteY12" fmla="*/ 1273802 h 3339874"/>
              <a:gd name="connsiteX13" fmla="*/ 1313292 w 5121675"/>
              <a:gd name="connsiteY13" fmla="*/ 240132 h 3339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21675" h="3339874">
                <a:moveTo>
                  <a:pt x="1313292" y="240132"/>
                </a:moveTo>
                <a:cubicBezTo>
                  <a:pt x="1273535" y="54601"/>
                  <a:pt x="935605" y="-150807"/>
                  <a:pt x="1313292" y="160619"/>
                </a:cubicBezTo>
                <a:cubicBezTo>
                  <a:pt x="1690979" y="472045"/>
                  <a:pt x="3018405" y="1636028"/>
                  <a:pt x="3579414" y="2108689"/>
                </a:cubicBezTo>
                <a:cubicBezTo>
                  <a:pt x="4140423" y="2581350"/>
                  <a:pt x="4544615" y="2846393"/>
                  <a:pt x="4679345" y="2996584"/>
                </a:cubicBezTo>
                <a:cubicBezTo>
                  <a:pt x="4814075" y="3146775"/>
                  <a:pt x="4321536" y="2956828"/>
                  <a:pt x="4387797" y="3009837"/>
                </a:cubicBezTo>
                <a:cubicBezTo>
                  <a:pt x="4454058" y="3062846"/>
                  <a:pt x="5326493" y="3263837"/>
                  <a:pt x="5076910" y="3314637"/>
                </a:cubicBezTo>
                <a:cubicBezTo>
                  <a:pt x="4827327" y="3365437"/>
                  <a:pt x="3727397" y="3325680"/>
                  <a:pt x="2890301" y="3314637"/>
                </a:cubicBezTo>
                <a:cubicBezTo>
                  <a:pt x="2053205" y="3303594"/>
                  <a:pt x="361344" y="3270463"/>
                  <a:pt x="54336" y="3248376"/>
                </a:cubicBezTo>
                <a:cubicBezTo>
                  <a:pt x="-252672" y="3226289"/>
                  <a:pt x="831797" y="3427280"/>
                  <a:pt x="1048249" y="3182115"/>
                </a:cubicBezTo>
                <a:cubicBezTo>
                  <a:pt x="1264701" y="2936950"/>
                  <a:pt x="1264701" y="1987210"/>
                  <a:pt x="1353049" y="1777384"/>
                </a:cubicBezTo>
                <a:cubicBezTo>
                  <a:pt x="1441397" y="1567558"/>
                  <a:pt x="1633553" y="2121940"/>
                  <a:pt x="1578336" y="1923158"/>
                </a:cubicBezTo>
                <a:cubicBezTo>
                  <a:pt x="1523119" y="1724376"/>
                  <a:pt x="1026162" y="692915"/>
                  <a:pt x="1021745" y="584689"/>
                </a:cubicBezTo>
                <a:cubicBezTo>
                  <a:pt x="1017328" y="476463"/>
                  <a:pt x="1509867" y="1335645"/>
                  <a:pt x="1551832" y="1273802"/>
                </a:cubicBezTo>
                <a:cubicBezTo>
                  <a:pt x="1593797" y="1211959"/>
                  <a:pt x="1353049" y="425663"/>
                  <a:pt x="1313292" y="240132"/>
                </a:cubicBezTo>
                <a:close/>
              </a:path>
            </a:pathLst>
          </a:custGeom>
          <a:solidFill>
            <a:srgbClr val="92D05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2" name="円/楕円 1931">
            <a:extLst>
              <a:ext uri="{FF2B5EF4-FFF2-40B4-BE49-F238E27FC236}">
                <a16:creationId xmlns:a16="http://schemas.microsoft.com/office/drawing/2014/main" id="{54C6C176-3AFD-BA87-9B68-7B9ECFFE1F27}"/>
              </a:ext>
            </a:extLst>
          </p:cNvPr>
          <p:cNvSpPr/>
          <p:nvPr/>
        </p:nvSpPr>
        <p:spPr>
          <a:xfrm>
            <a:off x="6456145" y="3104384"/>
            <a:ext cx="556591" cy="556591"/>
          </a:xfrm>
          <a:prstGeom prst="ellipse">
            <a:avLst/>
          </a:pr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3" name="円/楕円 1932">
            <a:extLst>
              <a:ext uri="{FF2B5EF4-FFF2-40B4-BE49-F238E27FC236}">
                <a16:creationId xmlns:a16="http://schemas.microsoft.com/office/drawing/2014/main" id="{9850398A-D3E9-FF7E-B15B-8B78794E1089}"/>
              </a:ext>
            </a:extLst>
          </p:cNvPr>
          <p:cNvSpPr/>
          <p:nvPr/>
        </p:nvSpPr>
        <p:spPr>
          <a:xfrm>
            <a:off x="7570092" y="3064289"/>
            <a:ext cx="556591" cy="556591"/>
          </a:xfrm>
          <a:prstGeom prst="ellipse">
            <a:avLst/>
          </a:pr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6BE81A1B-E434-CF09-0DDA-A02ABB74D5C9}"/>
              </a:ext>
            </a:extLst>
          </p:cNvPr>
          <p:cNvSpPr/>
          <p:nvPr/>
        </p:nvSpPr>
        <p:spPr>
          <a:xfrm>
            <a:off x="2990584" y="666587"/>
            <a:ext cx="393521" cy="324429"/>
          </a:xfrm>
          <a:custGeom>
            <a:avLst/>
            <a:gdLst>
              <a:gd name="connsiteX0" fmla="*/ 247916 w 393521"/>
              <a:gd name="connsiteY0" fmla="*/ 4926 h 324429"/>
              <a:gd name="connsiteX1" fmla="*/ 205054 w 393521"/>
              <a:gd name="connsiteY1" fmla="*/ 157326 h 324429"/>
              <a:gd name="connsiteX2" fmla="*/ 266 w 393521"/>
              <a:gd name="connsiteY2" fmla="*/ 324013 h 324429"/>
              <a:gd name="connsiteX3" fmla="*/ 252679 w 393521"/>
              <a:gd name="connsiteY3" fmla="*/ 200188 h 324429"/>
              <a:gd name="connsiteX4" fmla="*/ 357454 w 393521"/>
              <a:gd name="connsiteY4" fmla="*/ 57313 h 324429"/>
              <a:gd name="connsiteX5" fmla="*/ 390791 w 393521"/>
              <a:gd name="connsiteY5" fmla="*/ 38263 h 324429"/>
              <a:gd name="connsiteX6" fmla="*/ 247916 w 393521"/>
              <a:gd name="connsiteY6" fmla="*/ 4926 h 324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521" h="324429">
                <a:moveTo>
                  <a:pt x="247916" y="4926"/>
                </a:moveTo>
                <a:cubicBezTo>
                  <a:pt x="216960" y="24770"/>
                  <a:pt x="246329" y="104145"/>
                  <a:pt x="205054" y="157326"/>
                </a:cubicBezTo>
                <a:cubicBezTo>
                  <a:pt x="163779" y="210507"/>
                  <a:pt x="-7671" y="316869"/>
                  <a:pt x="266" y="324013"/>
                </a:cubicBezTo>
                <a:cubicBezTo>
                  <a:pt x="8203" y="331157"/>
                  <a:pt x="193148" y="244638"/>
                  <a:pt x="252679" y="200188"/>
                </a:cubicBezTo>
                <a:cubicBezTo>
                  <a:pt x="312210" y="155738"/>
                  <a:pt x="334435" y="84301"/>
                  <a:pt x="357454" y="57313"/>
                </a:cubicBezTo>
                <a:cubicBezTo>
                  <a:pt x="380473" y="30326"/>
                  <a:pt x="401110" y="45407"/>
                  <a:pt x="390791" y="38263"/>
                </a:cubicBezTo>
                <a:cubicBezTo>
                  <a:pt x="380472" y="31119"/>
                  <a:pt x="278872" y="-14918"/>
                  <a:pt x="247916" y="492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20D516CA-723D-0254-9D59-F8F9A2B15B19}"/>
              </a:ext>
            </a:extLst>
          </p:cNvPr>
          <p:cNvSpPr/>
          <p:nvPr/>
        </p:nvSpPr>
        <p:spPr>
          <a:xfrm>
            <a:off x="3259298" y="728938"/>
            <a:ext cx="370665" cy="195593"/>
          </a:xfrm>
          <a:custGeom>
            <a:avLst/>
            <a:gdLst>
              <a:gd name="connsiteX0" fmla="*/ 4602 w 370665"/>
              <a:gd name="connsiteY0" fmla="*/ 23537 h 195593"/>
              <a:gd name="connsiteX1" fmla="*/ 220502 w 370665"/>
              <a:gd name="connsiteY1" fmla="*/ 20362 h 195593"/>
              <a:gd name="connsiteX2" fmla="*/ 252252 w 370665"/>
              <a:gd name="connsiteY2" fmla="*/ 1312 h 195593"/>
              <a:gd name="connsiteX3" fmla="*/ 369727 w 370665"/>
              <a:gd name="connsiteY3" fmla="*/ 61637 h 195593"/>
              <a:gd name="connsiteX4" fmla="*/ 296702 w 370665"/>
              <a:gd name="connsiteY4" fmla="*/ 87037 h 195593"/>
              <a:gd name="connsiteX5" fmla="*/ 112552 w 370665"/>
              <a:gd name="connsiteY5" fmla="*/ 194987 h 195593"/>
              <a:gd name="connsiteX6" fmla="*/ 188752 w 370665"/>
              <a:gd name="connsiteY6" fmla="*/ 128312 h 195593"/>
              <a:gd name="connsiteX7" fmla="*/ 236377 w 370665"/>
              <a:gd name="connsiteY7" fmla="*/ 74337 h 195593"/>
              <a:gd name="connsiteX8" fmla="*/ 83977 w 370665"/>
              <a:gd name="connsiteY8" fmla="*/ 67987 h 195593"/>
              <a:gd name="connsiteX9" fmla="*/ 4602 w 370665"/>
              <a:gd name="connsiteY9" fmla="*/ 23537 h 19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0665" h="195593">
                <a:moveTo>
                  <a:pt x="4602" y="23537"/>
                </a:moveTo>
                <a:cubicBezTo>
                  <a:pt x="27356" y="15599"/>
                  <a:pt x="179227" y="24066"/>
                  <a:pt x="220502" y="20362"/>
                </a:cubicBezTo>
                <a:cubicBezTo>
                  <a:pt x="261777" y="16658"/>
                  <a:pt x="227381" y="-5567"/>
                  <a:pt x="252252" y="1312"/>
                </a:cubicBezTo>
                <a:cubicBezTo>
                  <a:pt x="277123" y="8191"/>
                  <a:pt x="362319" y="47350"/>
                  <a:pt x="369727" y="61637"/>
                </a:cubicBezTo>
                <a:cubicBezTo>
                  <a:pt x="377135" y="75924"/>
                  <a:pt x="339564" y="64812"/>
                  <a:pt x="296702" y="87037"/>
                </a:cubicBezTo>
                <a:cubicBezTo>
                  <a:pt x="253840" y="109262"/>
                  <a:pt x="130544" y="188108"/>
                  <a:pt x="112552" y="194987"/>
                </a:cubicBezTo>
                <a:cubicBezTo>
                  <a:pt x="94560" y="201866"/>
                  <a:pt x="168115" y="148420"/>
                  <a:pt x="188752" y="128312"/>
                </a:cubicBezTo>
                <a:cubicBezTo>
                  <a:pt x="209389" y="108204"/>
                  <a:pt x="253839" y="84391"/>
                  <a:pt x="236377" y="74337"/>
                </a:cubicBezTo>
                <a:cubicBezTo>
                  <a:pt x="218915" y="64283"/>
                  <a:pt x="118902" y="69575"/>
                  <a:pt x="83977" y="67987"/>
                </a:cubicBezTo>
                <a:cubicBezTo>
                  <a:pt x="49052" y="66399"/>
                  <a:pt x="-18152" y="31475"/>
                  <a:pt x="4602" y="2353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4" name="フリーフォーム 1933">
            <a:extLst>
              <a:ext uri="{FF2B5EF4-FFF2-40B4-BE49-F238E27FC236}">
                <a16:creationId xmlns:a16="http://schemas.microsoft.com/office/drawing/2014/main" id="{280C28CB-CF9A-546F-81C0-E37D7C1522E2}"/>
              </a:ext>
            </a:extLst>
          </p:cNvPr>
          <p:cNvSpPr/>
          <p:nvPr/>
        </p:nvSpPr>
        <p:spPr>
          <a:xfrm>
            <a:off x="3009682" y="881889"/>
            <a:ext cx="191450" cy="639567"/>
          </a:xfrm>
          <a:custGeom>
            <a:avLst/>
            <a:gdLst>
              <a:gd name="connsiteX0" fmla="*/ 101818 w 191450"/>
              <a:gd name="connsiteY0" fmla="*/ 35686 h 639567"/>
              <a:gd name="connsiteX1" fmla="*/ 124043 w 191450"/>
              <a:gd name="connsiteY1" fmla="*/ 175386 h 639567"/>
              <a:gd name="connsiteX2" fmla="*/ 108168 w 191450"/>
              <a:gd name="connsiteY2" fmla="*/ 435736 h 639567"/>
              <a:gd name="connsiteX3" fmla="*/ 218 w 191450"/>
              <a:gd name="connsiteY3" fmla="*/ 638936 h 639567"/>
              <a:gd name="connsiteX4" fmla="*/ 139918 w 191450"/>
              <a:gd name="connsiteY4" fmla="*/ 492886 h 639567"/>
              <a:gd name="connsiteX5" fmla="*/ 187543 w 191450"/>
              <a:gd name="connsiteY5" fmla="*/ 308736 h 639567"/>
              <a:gd name="connsiteX6" fmla="*/ 187543 w 191450"/>
              <a:gd name="connsiteY6" fmla="*/ 51561 h 639567"/>
              <a:gd name="connsiteX7" fmla="*/ 178018 w 191450"/>
              <a:gd name="connsiteY7" fmla="*/ 761 h 639567"/>
              <a:gd name="connsiteX8" fmla="*/ 101818 w 191450"/>
              <a:gd name="connsiteY8" fmla="*/ 35686 h 63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1450" h="639567">
                <a:moveTo>
                  <a:pt x="101818" y="35686"/>
                </a:moveTo>
                <a:cubicBezTo>
                  <a:pt x="92822" y="64790"/>
                  <a:pt x="122985" y="108711"/>
                  <a:pt x="124043" y="175386"/>
                </a:cubicBezTo>
                <a:cubicBezTo>
                  <a:pt x="125101" y="242061"/>
                  <a:pt x="128806" y="358478"/>
                  <a:pt x="108168" y="435736"/>
                </a:cubicBezTo>
                <a:cubicBezTo>
                  <a:pt x="87530" y="512994"/>
                  <a:pt x="-5074" y="629411"/>
                  <a:pt x="218" y="638936"/>
                </a:cubicBezTo>
                <a:cubicBezTo>
                  <a:pt x="5510" y="648461"/>
                  <a:pt x="108697" y="547919"/>
                  <a:pt x="139918" y="492886"/>
                </a:cubicBezTo>
                <a:cubicBezTo>
                  <a:pt x="171139" y="437853"/>
                  <a:pt x="179605" y="382290"/>
                  <a:pt x="187543" y="308736"/>
                </a:cubicBezTo>
                <a:cubicBezTo>
                  <a:pt x="195481" y="235182"/>
                  <a:pt x="189130" y="102890"/>
                  <a:pt x="187543" y="51561"/>
                </a:cubicBezTo>
                <a:cubicBezTo>
                  <a:pt x="185956" y="232"/>
                  <a:pt x="185955" y="4465"/>
                  <a:pt x="178018" y="761"/>
                </a:cubicBezTo>
                <a:cubicBezTo>
                  <a:pt x="170081" y="-2943"/>
                  <a:pt x="110814" y="6582"/>
                  <a:pt x="101818" y="3568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5" name="フリーフォーム 1934">
            <a:extLst>
              <a:ext uri="{FF2B5EF4-FFF2-40B4-BE49-F238E27FC236}">
                <a16:creationId xmlns:a16="http://schemas.microsoft.com/office/drawing/2014/main" id="{69901D2F-FDC8-977D-7D39-A885D41FA23B}"/>
              </a:ext>
            </a:extLst>
          </p:cNvPr>
          <p:cNvSpPr/>
          <p:nvPr/>
        </p:nvSpPr>
        <p:spPr>
          <a:xfrm>
            <a:off x="3179682" y="879049"/>
            <a:ext cx="603478" cy="641776"/>
          </a:xfrm>
          <a:custGeom>
            <a:avLst/>
            <a:gdLst>
              <a:gd name="connsiteX0" fmla="*/ 1668 w 603478"/>
              <a:gd name="connsiteY0" fmla="*/ 22651 h 641776"/>
              <a:gd name="connsiteX1" fmla="*/ 331868 w 603478"/>
              <a:gd name="connsiteY1" fmla="*/ 25826 h 641776"/>
              <a:gd name="connsiteX2" fmla="*/ 484268 w 603478"/>
              <a:gd name="connsiteY2" fmla="*/ 29001 h 641776"/>
              <a:gd name="connsiteX3" fmla="*/ 490618 w 603478"/>
              <a:gd name="connsiteY3" fmla="*/ 426 h 641776"/>
              <a:gd name="connsiteX4" fmla="*/ 601743 w 603478"/>
              <a:gd name="connsiteY4" fmla="*/ 54401 h 641776"/>
              <a:gd name="connsiteX5" fmla="*/ 557293 w 603478"/>
              <a:gd name="connsiteY5" fmla="*/ 86151 h 641776"/>
              <a:gd name="connsiteX6" fmla="*/ 541418 w 603478"/>
              <a:gd name="connsiteY6" fmla="*/ 359201 h 641776"/>
              <a:gd name="connsiteX7" fmla="*/ 541418 w 603478"/>
              <a:gd name="connsiteY7" fmla="*/ 568751 h 641776"/>
              <a:gd name="connsiteX8" fmla="*/ 516018 w 603478"/>
              <a:gd name="connsiteY8" fmla="*/ 610026 h 641776"/>
              <a:gd name="connsiteX9" fmla="*/ 477918 w 603478"/>
              <a:gd name="connsiteY9" fmla="*/ 641776 h 641776"/>
              <a:gd name="connsiteX10" fmla="*/ 433468 w 603478"/>
              <a:gd name="connsiteY10" fmla="*/ 610026 h 641776"/>
              <a:gd name="connsiteX11" fmla="*/ 360443 w 603478"/>
              <a:gd name="connsiteY11" fmla="*/ 571926 h 641776"/>
              <a:gd name="connsiteX12" fmla="*/ 331868 w 603478"/>
              <a:gd name="connsiteY12" fmla="*/ 568751 h 641776"/>
              <a:gd name="connsiteX13" fmla="*/ 411243 w 603478"/>
              <a:gd name="connsiteY13" fmla="*/ 568751 h 641776"/>
              <a:gd name="connsiteX14" fmla="*/ 465218 w 603478"/>
              <a:gd name="connsiteY14" fmla="*/ 562401 h 641776"/>
              <a:gd name="connsiteX15" fmla="*/ 477918 w 603478"/>
              <a:gd name="connsiteY15" fmla="*/ 356026 h 641776"/>
              <a:gd name="connsiteX16" fmla="*/ 490618 w 603478"/>
              <a:gd name="connsiteY16" fmla="*/ 76626 h 641776"/>
              <a:gd name="connsiteX17" fmla="*/ 455693 w 603478"/>
              <a:gd name="connsiteY17" fmla="*/ 48051 h 641776"/>
              <a:gd name="connsiteX18" fmla="*/ 214393 w 603478"/>
              <a:gd name="connsiteY18" fmla="*/ 57576 h 641776"/>
              <a:gd name="connsiteX19" fmla="*/ 1668 w 603478"/>
              <a:gd name="connsiteY19" fmla="*/ 22651 h 641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03478" h="641776">
                <a:moveTo>
                  <a:pt x="1668" y="22651"/>
                </a:moveTo>
                <a:cubicBezTo>
                  <a:pt x="21247" y="17359"/>
                  <a:pt x="331868" y="25826"/>
                  <a:pt x="331868" y="25826"/>
                </a:cubicBezTo>
                <a:cubicBezTo>
                  <a:pt x="412301" y="26884"/>
                  <a:pt x="457810" y="33234"/>
                  <a:pt x="484268" y="29001"/>
                </a:cubicBezTo>
                <a:cubicBezTo>
                  <a:pt x="510726" y="24768"/>
                  <a:pt x="471039" y="-3807"/>
                  <a:pt x="490618" y="426"/>
                </a:cubicBezTo>
                <a:cubicBezTo>
                  <a:pt x="510197" y="4659"/>
                  <a:pt x="590631" y="40114"/>
                  <a:pt x="601743" y="54401"/>
                </a:cubicBezTo>
                <a:cubicBezTo>
                  <a:pt x="612856" y="68689"/>
                  <a:pt x="567347" y="35351"/>
                  <a:pt x="557293" y="86151"/>
                </a:cubicBezTo>
                <a:cubicBezTo>
                  <a:pt x="547239" y="136951"/>
                  <a:pt x="544064" y="278768"/>
                  <a:pt x="541418" y="359201"/>
                </a:cubicBezTo>
                <a:cubicBezTo>
                  <a:pt x="538772" y="439634"/>
                  <a:pt x="545651" y="526947"/>
                  <a:pt x="541418" y="568751"/>
                </a:cubicBezTo>
                <a:cubicBezTo>
                  <a:pt x="537185" y="610555"/>
                  <a:pt x="526601" y="597855"/>
                  <a:pt x="516018" y="610026"/>
                </a:cubicBezTo>
                <a:cubicBezTo>
                  <a:pt x="505435" y="622197"/>
                  <a:pt x="491676" y="641776"/>
                  <a:pt x="477918" y="641776"/>
                </a:cubicBezTo>
                <a:cubicBezTo>
                  <a:pt x="464160" y="641776"/>
                  <a:pt x="453047" y="621668"/>
                  <a:pt x="433468" y="610026"/>
                </a:cubicBezTo>
                <a:cubicBezTo>
                  <a:pt x="413889" y="598384"/>
                  <a:pt x="377376" y="578805"/>
                  <a:pt x="360443" y="571926"/>
                </a:cubicBezTo>
                <a:cubicBezTo>
                  <a:pt x="343510" y="565047"/>
                  <a:pt x="323401" y="569280"/>
                  <a:pt x="331868" y="568751"/>
                </a:cubicBezTo>
                <a:cubicBezTo>
                  <a:pt x="340335" y="568222"/>
                  <a:pt x="389018" y="569809"/>
                  <a:pt x="411243" y="568751"/>
                </a:cubicBezTo>
                <a:cubicBezTo>
                  <a:pt x="433468" y="567693"/>
                  <a:pt x="454106" y="597855"/>
                  <a:pt x="465218" y="562401"/>
                </a:cubicBezTo>
                <a:cubicBezTo>
                  <a:pt x="476331" y="526947"/>
                  <a:pt x="473685" y="436988"/>
                  <a:pt x="477918" y="356026"/>
                </a:cubicBezTo>
                <a:cubicBezTo>
                  <a:pt x="482151" y="275064"/>
                  <a:pt x="494322" y="127955"/>
                  <a:pt x="490618" y="76626"/>
                </a:cubicBezTo>
                <a:cubicBezTo>
                  <a:pt x="486914" y="25297"/>
                  <a:pt x="501730" y="51226"/>
                  <a:pt x="455693" y="48051"/>
                </a:cubicBezTo>
                <a:cubicBezTo>
                  <a:pt x="409656" y="44876"/>
                  <a:pt x="289005" y="55459"/>
                  <a:pt x="214393" y="57576"/>
                </a:cubicBezTo>
                <a:cubicBezTo>
                  <a:pt x="139781" y="59693"/>
                  <a:pt x="-17911" y="27943"/>
                  <a:pt x="1668" y="226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6" name="フリーフォーム 1935">
            <a:extLst>
              <a:ext uri="{FF2B5EF4-FFF2-40B4-BE49-F238E27FC236}">
                <a16:creationId xmlns:a16="http://schemas.microsoft.com/office/drawing/2014/main" id="{8C182170-A2DE-909B-2303-63397CC06538}"/>
              </a:ext>
            </a:extLst>
          </p:cNvPr>
          <p:cNvSpPr/>
          <p:nvPr/>
        </p:nvSpPr>
        <p:spPr>
          <a:xfrm>
            <a:off x="3161960" y="1034723"/>
            <a:ext cx="524802" cy="86129"/>
          </a:xfrm>
          <a:custGeom>
            <a:avLst/>
            <a:gdLst>
              <a:gd name="connsiteX0" fmla="*/ 3515 w 524802"/>
              <a:gd name="connsiteY0" fmla="*/ 25727 h 86129"/>
              <a:gd name="connsiteX1" fmla="*/ 397215 w 524802"/>
              <a:gd name="connsiteY1" fmla="*/ 38427 h 86129"/>
              <a:gd name="connsiteX2" fmla="*/ 432140 w 524802"/>
              <a:gd name="connsiteY2" fmla="*/ 327 h 86129"/>
              <a:gd name="connsiteX3" fmla="*/ 521040 w 524802"/>
              <a:gd name="connsiteY3" fmla="*/ 63827 h 86129"/>
              <a:gd name="connsiteX4" fmla="*/ 292440 w 524802"/>
              <a:gd name="connsiteY4" fmla="*/ 86052 h 86129"/>
              <a:gd name="connsiteX5" fmla="*/ 206715 w 524802"/>
              <a:gd name="connsiteY5" fmla="*/ 70177 h 86129"/>
              <a:gd name="connsiteX6" fmla="*/ 3515 w 524802"/>
              <a:gd name="connsiteY6" fmla="*/ 25727 h 86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802" h="86129">
                <a:moveTo>
                  <a:pt x="3515" y="25727"/>
                </a:moveTo>
                <a:cubicBezTo>
                  <a:pt x="35265" y="20435"/>
                  <a:pt x="325778" y="42660"/>
                  <a:pt x="397215" y="38427"/>
                </a:cubicBezTo>
                <a:cubicBezTo>
                  <a:pt x="468652" y="34194"/>
                  <a:pt x="411503" y="-3906"/>
                  <a:pt x="432140" y="327"/>
                </a:cubicBezTo>
                <a:cubicBezTo>
                  <a:pt x="452777" y="4560"/>
                  <a:pt x="544323" y="49540"/>
                  <a:pt x="521040" y="63827"/>
                </a:cubicBezTo>
                <a:cubicBezTo>
                  <a:pt x="497757" y="78114"/>
                  <a:pt x="344827" y="84994"/>
                  <a:pt x="292440" y="86052"/>
                </a:cubicBezTo>
                <a:cubicBezTo>
                  <a:pt x="240053" y="87110"/>
                  <a:pt x="249048" y="77056"/>
                  <a:pt x="206715" y="70177"/>
                </a:cubicBezTo>
                <a:cubicBezTo>
                  <a:pt x="164382" y="63298"/>
                  <a:pt x="-28235" y="31019"/>
                  <a:pt x="3515" y="2572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7" name="フリーフォーム 1936">
            <a:extLst>
              <a:ext uri="{FF2B5EF4-FFF2-40B4-BE49-F238E27FC236}">
                <a16:creationId xmlns:a16="http://schemas.microsoft.com/office/drawing/2014/main" id="{23A2931B-71E5-55D3-D431-22484ED49D9E}"/>
              </a:ext>
            </a:extLst>
          </p:cNvPr>
          <p:cNvSpPr/>
          <p:nvPr/>
        </p:nvSpPr>
        <p:spPr>
          <a:xfrm>
            <a:off x="3178175" y="1196442"/>
            <a:ext cx="504870" cy="60858"/>
          </a:xfrm>
          <a:custGeom>
            <a:avLst/>
            <a:gdLst>
              <a:gd name="connsiteX0" fmla="*/ 0 w 504870"/>
              <a:gd name="connsiteY0" fmla="*/ 25933 h 60858"/>
              <a:gd name="connsiteX1" fmla="*/ 377825 w 504870"/>
              <a:gd name="connsiteY1" fmla="*/ 22758 h 60858"/>
              <a:gd name="connsiteX2" fmla="*/ 412750 w 504870"/>
              <a:gd name="connsiteY2" fmla="*/ 533 h 60858"/>
              <a:gd name="connsiteX3" fmla="*/ 504825 w 504870"/>
              <a:gd name="connsiteY3" fmla="*/ 48158 h 60858"/>
              <a:gd name="connsiteX4" fmla="*/ 400050 w 504870"/>
              <a:gd name="connsiteY4" fmla="*/ 48158 h 60858"/>
              <a:gd name="connsiteX5" fmla="*/ 139700 w 504870"/>
              <a:gd name="connsiteY5" fmla="*/ 60858 h 60858"/>
              <a:gd name="connsiteX6" fmla="*/ 0 w 504870"/>
              <a:gd name="connsiteY6" fmla="*/ 25933 h 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870" h="60858">
                <a:moveTo>
                  <a:pt x="0" y="25933"/>
                </a:moveTo>
                <a:lnTo>
                  <a:pt x="377825" y="22758"/>
                </a:lnTo>
                <a:cubicBezTo>
                  <a:pt x="446617" y="18525"/>
                  <a:pt x="391583" y="-3700"/>
                  <a:pt x="412750" y="533"/>
                </a:cubicBezTo>
                <a:cubicBezTo>
                  <a:pt x="433917" y="4766"/>
                  <a:pt x="506942" y="40221"/>
                  <a:pt x="504825" y="48158"/>
                </a:cubicBezTo>
                <a:cubicBezTo>
                  <a:pt x="502708" y="56095"/>
                  <a:pt x="460904" y="46041"/>
                  <a:pt x="400050" y="48158"/>
                </a:cubicBezTo>
                <a:cubicBezTo>
                  <a:pt x="339196" y="50275"/>
                  <a:pt x="139700" y="60858"/>
                  <a:pt x="139700" y="60858"/>
                </a:cubicBezTo>
                <a:lnTo>
                  <a:pt x="0" y="25933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8" name="フリーフォーム 1937">
            <a:extLst>
              <a:ext uri="{FF2B5EF4-FFF2-40B4-BE49-F238E27FC236}">
                <a16:creationId xmlns:a16="http://schemas.microsoft.com/office/drawing/2014/main" id="{71D5C91C-BE45-2617-0FEE-A567B079ED59}"/>
              </a:ext>
            </a:extLst>
          </p:cNvPr>
          <p:cNvSpPr/>
          <p:nvPr/>
        </p:nvSpPr>
        <p:spPr>
          <a:xfrm>
            <a:off x="3364933" y="916196"/>
            <a:ext cx="86202" cy="310217"/>
          </a:xfrm>
          <a:custGeom>
            <a:avLst/>
            <a:gdLst>
              <a:gd name="connsiteX0" fmla="*/ 6917 w 86202"/>
              <a:gd name="connsiteY0" fmla="*/ 17254 h 310217"/>
              <a:gd name="connsiteX1" fmla="*/ 3742 w 86202"/>
              <a:gd name="connsiteY1" fmla="*/ 144254 h 310217"/>
              <a:gd name="connsiteX2" fmla="*/ 13267 w 86202"/>
              <a:gd name="connsiteY2" fmla="*/ 287129 h 310217"/>
              <a:gd name="connsiteX3" fmla="*/ 29142 w 86202"/>
              <a:gd name="connsiteY3" fmla="*/ 303004 h 310217"/>
              <a:gd name="connsiteX4" fmla="*/ 83117 w 86202"/>
              <a:gd name="connsiteY4" fmla="*/ 303004 h 310217"/>
              <a:gd name="connsiteX5" fmla="*/ 79942 w 86202"/>
              <a:gd name="connsiteY5" fmla="*/ 214104 h 310217"/>
              <a:gd name="connsiteX6" fmla="*/ 83117 w 86202"/>
              <a:gd name="connsiteY6" fmla="*/ 26779 h 310217"/>
              <a:gd name="connsiteX7" fmla="*/ 79942 w 86202"/>
              <a:gd name="connsiteY7" fmla="*/ 4554 h 310217"/>
              <a:gd name="connsiteX8" fmla="*/ 6917 w 86202"/>
              <a:gd name="connsiteY8" fmla="*/ 17254 h 31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202" h="310217">
                <a:moveTo>
                  <a:pt x="6917" y="17254"/>
                </a:moveTo>
                <a:cubicBezTo>
                  <a:pt x="-5783" y="40537"/>
                  <a:pt x="2684" y="99275"/>
                  <a:pt x="3742" y="144254"/>
                </a:cubicBezTo>
                <a:cubicBezTo>
                  <a:pt x="4800" y="189233"/>
                  <a:pt x="13267" y="287129"/>
                  <a:pt x="13267" y="287129"/>
                </a:cubicBezTo>
                <a:cubicBezTo>
                  <a:pt x="17500" y="313587"/>
                  <a:pt x="17500" y="300358"/>
                  <a:pt x="29142" y="303004"/>
                </a:cubicBezTo>
                <a:cubicBezTo>
                  <a:pt x="40784" y="305650"/>
                  <a:pt x="74650" y="317821"/>
                  <a:pt x="83117" y="303004"/>
                </a:cubicBezTo>
                <a:cubicBezTo>
                  <a:pt x="91584" y="288187"/>
                  <a:pt x="79942" y="260141"/>
                  <a:pt x="79942" y="214104"/>
                </a:cubicBezTo>
                <a:cubicBezTo>
                  <a:pt x="79942" y="168067"/>
                  <a:pt x="83117" y="61704"/>
                  <a:pt x="83117" y="26779"/>
                </a:cubicBezTo>
                <a:cubicBezTo>
                  <a:pt x="83117" y="-8146"/>
                  <a:pt x="89996" y="9846"/>
                  <a:pt x="79942" y="4554"/>
                </a:cubicBezTo>
                <a:cubicBezTo>
                  <a:pt x="69888" y="-738"/>
                  <a:pt x="19617" y="-6029"/>
                  <a:pt x="6917" y="172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9" name="フリーフォーム 1938">
            <a:extLst>
              <a:ext uri="{FF2B5EF4-FFF2-40B4-BE49-F238E27FC236}">
                <a16:creationId xmlns:a16="http://schemas.microsoft.com/office/drawing/2014/main" id="{B1790989-CBB8-8BDE-A16D-4207F2AB5C2B}"/>
              </a:ext>
            </a:extLst>
          </p:cNvPr>
          <p:cNvSpPr/>
          <p:nvPr/>
        </p:nvSpPr>
        <p:spPr>
          <a:xfrm>
            <a:off x="3006604" y="1565181"/>
            <a:ext cx="347464" cy="303452"/>
          </a:xfrm>
          <a:custGeom>
            <a:avLst/>
            <a:gdLst>
              <a:gd name="connsiteX0" fmla="*/ 235071 w 347464"/>
              <a:gd name="connsiteY0" fmla="*/ 94 h 303452"/>
              <a:gd name="connsiteX1" fmla="*/ 235071 w 347464"/>
              <a:gd name="connsiteY1" fmla="*/ 79469 h 303452"/>
              <a:gd name="connsiteX2" fmla="*/ 142996 w 347464"/>
              <a:gd name="connsiteY2" fmla="*/ 187419 h 303452"/>
              <a:gd name="connsiteX3" fmla="*/ 121 w 347464"/>
              <a:gd name="connsiteY3" fmla="*/ 301719 h 303452"/>
              <a:gd name="connsiteX4" fmla="*/ 168396 w 347464"/>
              <a:gd name="connsiteY4" fmla="*/ 244569 h 303452"/>
              <a:gd name="connsiteX5" fmla="*/ 343021 w 347464"/>
              <a:gd name="connsiteY5" fmla="*/ 88994 h 303452"/>
              <a:gd name="connsiteX6" fmla="*/ 292221 w 347464"/>
              <a:gd name="connsiteY6" fmla="*/ 63594 h 303452"/>
              <a:gd name="connsiteX7" fmla="*/ 235071 w 347464"/>
              <a:gd name="connsiteY7" fmla="*/ 94 h 303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464" h="303452">
                <a:moveTo>
                  <a:pt x="235071" y="94"/>
                </a:moveTo>
                <a:cubicBezTo>
                  <a:pt x="225546" y="2740"/>
                  <a:pt x="250417" y="48248"/>
                  <a:pt x="235071" y="79469"/>
                </a:cubicBezTo>
                <a:cubicBezTo>
                  <a:pt x="219725" y="110690"/>
                  <a:pt x="182154" y="150377"/>
                  <a:pt x="142996" y="187419"/>
                </a:cubicBezTo>
                <a:cubicBezTo>
                  <a:pt x="103838" y="224461"/>
                  <a:pt x="-4112" y="292194"/>
                  <a:pt x="121" y="301719"/>
                </a:cubicBezTo>
                <a:cubicBezTo>
                  <a:pt x="4354" y="311244"/>
                  <a:pt x="111246" y="280023"/>
                  <a:pt x="168396" y="244569"/>
                </a:cubicBezTo>
                <a:cubicBezTo>
                  <a:pt x="225546" y="209115"/>
                  <a:pt x="322384" y="119156"/>
                  <a:pt x="343021" y="88994"/>
                </a:cubicBezTo>
                <a:cubicBezTo>
                  <a:pt x="363658" y="58832"/>
                  <a:pt x="306509" y="76294"/>
                  <a:pt x="292221" y="63594"/>
                </a:cubicBezTo>
                <a:cubicBezTo>
                  <a:pt x="277934" y="50894"/>
                  <a:pt x="244596" y="-2552"/>
                  <a:pt x="235071" y="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0" name="フリーフォーム 1939">
            <a:extLst>
              <a:ext uri="{FF2B5EF4-FFF2-40B4-BE49-F238E27FC236}">
                <a16:creationId xmlns:a16="http://schemas.microsoft.com/office/drawing/2014/main" id="{FA0824A6-79C5-D810-B5E6-A194D1417184}"/>
              </a:ext>
            </a:extLst>
          </p:cNvPr>
          <p:cNvSpPr/>
          <p:nvPr/>
        </p:nvSpPr>
        <p:spPr>
          <a:xfrm>
            <a:off x="3419033" y="1557070"/>
            <a:ext cx="277554" cy="261632"/>
          </a:xfrm>
          <a:custGeom>
            <a:avLst/>
            <a:gdLst>
              <a:gd name="connsiteX0" fmla="*/ 442 w 277554"/>
              <a:gd name="connsiteY0" fmla="*/ 1855 h 261632"/>
              <a:gd name="connsiteX1" fmla="*/ 156017 w 277554"/>
              <a:gd name="connsiteY1" fmla="*/ 151080 h 261632"/>
              <a:gd name="connsiteX2" fmla="*/ 203642 w 277554"/>
              <a:gd name="connsiteY2" fmla="*/ 195530 h 261632"/>
              <a:gd name="connsiteX3" fmla="*/ 244917 w 277554"/>
              <a:gd name="connsiteY3" fmla="*/ 249505 h 261632"/>
              <a:gd name="connsiteX4" fmla="*/ 248092 w 277554"/>
              <a:gd name="connsiteY4" fmla="*/ 255855 h 261632"/>
              <a:gd name="connsiteX5" fmla="*/ 276667 w 277554"/>
              <a:gd name="connsiteY5" fmla="*/ 179655 h 261632"/>
              <a:gd name="connsiteX6" fmla="*/ 209992 w 277554"/>
              <a:gd name="connsiteY6" fmla="*/ 74880 h 261632"/>
              <a:gd name="connsiteX7" fmla="*/ 442 w 277554"/>
              <a:gd name="connsiteY7" fmla="*/ 1855 h 26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554" h="261632">
                <a:moveTo>
                  <a:pt x="442" y="1855"/>
                </a:moveTo>
                <a:cubicBezTo>
                  <a:pt x="-8554" y="14555"/>
                  <a:pt x="122150" y="118801"/>
                  <a:pt x="156017" y="151080"/>
                </a:cubicBezTo>
                <a:cubicBezTo>
                  <a:pt x="189884" y="183359"/>
                  <a:pt x="188825" y="179126"/>
                  <a:pt x="203642" y="195530"/>
                </a:cubicBezTo>
                <a:cubicBezTo>
                  <a:pt x="218459" y="211934"/>
                  <a:pt x="244917" y="249505"/>
                  <a:pt x="244917" y="249505"/>
                </a:cubicBezTo>
                <a:cubicBezTo>
                  <a:pt x="252325" y="259559"/>
                  <a:pt x="242800" y="267497"/>
                  <a:pt x="248092" y="255855"/>
                </a:cubicBezTo>
                <a:cubicBezTo>
                  <a:pt x="253384" y="244213"/>
                  <a:pt x="283017" y="209817"/>
                  <a:pt x="276667" y="179655"/>
                </a:cubicBezTo>
                <a:cubicBezTo>
                  <a:pt x="270317" y="149493"/>
                  <a:pt x="249150" y="105042"/>
                  <a:pt x="209992" y="74880"/>
                </a:cubicBezTo>
                <a:cubicBezTo>
                  <a:pt x="170834" y="44718"/>
                  <a:pt x="9438" y="-10845"/>
                  <a:pt x="442" y="18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1" name="フリーフォーム 1940">
            <a:extLst>
              <a:ext uri="{FF2B5EF4-FFF2-40B4-BE49-F238E27FC236}">
                <a16:creationId xmlns:a16="http://schemas.microsoft.com/office/drawing/2014/main" id="{7D4A9119-17A4-20F0-9176-E90B51245EA0}"/>
              </a:ext>
            </a:extLst>
          </p:cNvPr>
          <p:cNvSpPr/>
          <p:nvPr/>
        </p:nvSpPr>
        <p:spPr>
          <a:xfrm>
            <a:off x="3078893" y="1866764"/>
            <a:ext cx="423342" cy="403883"/>
          </a:xfrm>
          <a:custGeom>
            <a:avLst/>
            <a:gdLst>
              <a:gd name="connsiteX0" fmla="*/ 305657 w 423342"/>
              <a:gd name="connsiteY0" fmla="*/ 136 h 403883"/>
              <a:gd name="connsiteX1" fmla="*/ 334232 w 423342"/>
              <a:gd name="connsiteY1" fmla="*/ 57286 h 403883"/>
              <a:gd name="connsiteX2" fmla="*/ 305657 w 423342"/>
              <a:gd name="connsiteY2" fmla="*/ 139836 h 403883"/>
              <a:gd name="connsiteX3" fmla="*/ 131032 w 423342"/>
              <a:gd name="connsiteY3" fmla="*/ 314461 h 403883"/>
              <a:gd name="connsiteX4" fmla="*/ 857 w 423342"/>
              <a:gd name="connsiteY4" fmla="*/ 403361 h 403883"/>
              <a:gd name="connsiteX5" fmla="*/ 194532 w 423342"/>
              <a:gd name="connsiteY5" fmla="*/ 336686 h 403883"/>
              <a:gd name="connsiteX6" fmla="*/ 419957 w 423342"/>
              <a:gd name="connsiteY6" fmla="*/ 73161 h 403883"/>
              <a:gd name="connsiteX7" fmla="*/ 305657 w 423342"/>
              <a:gd name="connsiteY7" fmla="*/ 136 h 40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342" h="403883">
                <a:moveTo>
                  <a:pt x="305657" y="136"/>
                </a:moveTo>
                <a:cubicBezTo>
                  <a:pt x="291370" y="-2510"/>
                  <a:pt x="334232" y="34003"/>
                  <a:pt x="334232" y="57286"/>
                </a:cubicBezTo>
                <a:cubicBezTo>
                  <a:pt x="334232" y="80569"/>
                  <a:pt x="339524" y="96973"/>
                  <a:pt x="305657" y="139836"/>
                </a:cubicBezTo>
                <a:cubicBezTo>
                  <a:pt x="271790" y="182699"/>
                  <a:pt x="181832" y="270540"/>
                  <a:pt x="131032" y="314461"/>
                </a:cubicBezTo>
                <a:cubicBezTo>
                  <a:pt x="80232" y="358382"/>
                  <a:pt x="-9726" y="399657"/>
                  <a:pt x="857" y="403361"/>
                </a:cubicBezTo>
                <a:cubicBezTo>
                  <a:pt x="11440" y="407065"/>
                  <a:pt x="124682" y="391719"/>
                  <a:pt x="194532" y="336686"/>
                </a:cubicBezTo>
                <a:cubicBezTo>
                  <a:pt x="264382" y="281653"/>
                  <a:pt x="394557" y="126607"/>
                  <a:pt x="419957" y="73161"/>
                </a:cubicBezTo>
                <a:cubicBezTo>
                  <a:pt x="445357" y="19715"/>
                  <a:pt x="319944" y="2782"/>
                  <a:pt x="305657" y="13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2" name="フリーフォーム 1941">
            <a:extLst>
              <a:ext uri="{FF2B5EF4-FFF2-40B4-BE49-F238E27FC236}">
                <a16:creationId xmlns:a16="http://schemas.microsoft.com/office/drawing/2014/main" id="{1C0AF20B-DDBD-29A3-08EF-1CCAC03745B7}"/>
              </a:ext>
            </a:extLst>
          </p:cNvPr>
          <p:cNvSpPr/>
          <p:nvPr/>
        </p:nvSpPr>
        <p:spPr>
          <a:xfrm>
            <a:off x="3375935" y="2062753"/>
            <a:ext cx="62966" cy="386883"/>
          </a:xfrm>
          <a:custGeom>
            <a:avLst/>
            <a:gdLst>
              <a:gd name="connsiteX0" fmla="*/ 2265 w 62966"/>
              <a:gd name="connsiteY0" fmla="*/ 997 h 386883"/>
              <a:gd name="connsiteX1" fmla="*/ 11790 w 62966"/>
              <a:gd name="connsiteY1" fmla="*/ 83547 h 386883"/>
              <a:gd name="connsiteX2" fmla="*/ 2265 w 62966"/>
              <a:gd name="connsiteY2" fmla="*/ 315322 h 386883"/>
              <a:gd name="connsiteX3" fmla="*/ 8615 w 62966"/>
              <a:gd name="connsiteY3" fmla="*/ 366122 h 386883"/>
              <a:gd name="connsiteX4" fmla="*/ 46715 w 62966"/>
              <a:gd name="connsiteY4" fmla="*/ 381997 h 386883"/>
              <a:gd name="connsiteX5" fmla="*/ 62590 w 62966"/>
              <a:gd name="connsiteY5" fmla="*/ 283572 h 386883"/>
              <a:gd name="connsiteX6" fmla="*/ 53065 w 62966"/>
              <a:gd name="connsiteY6" fmla="*/ 77197 h 386883"/>
              <a:gd name="connsiteX7" fmla="*/ 62590 w 62966"/>
              <a:gd name="connsiteY7" fmla="*/ 39097 h 386883"/>
              <a:gd name="connsiteX8" fmla="*/ 2265 w 62966"/>
              <a:gd name="connsiteY8" fmla="*/ 997 h 386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66" h="386883">
                <a:moveTo>
                  <a:pt x="2265" y="997"/>
                </a:moveTo>
                <a:cubicBezTo>
                  <a:pt x="-6202" y="8405"/>
                  <a:pt x="11790" y="31160"/>
                  <a:pt x="11790" y="83547"/>
                </a:cubicBezTo>
                <a:cubicBezTo>
                  <a:pt x="11790" y="135934"/>
                  <a:pt x="2794" y="268226"/>
                  <a:pt x="2265" y="315322"/>
                </a:cubicBezTo>
                <a:cubicBezTo>
                  <a:pt x="1736" y="362418"/>
                  <a:pt x="1207" y="355010"/>
                  <a:pt x="8615" y="366122"/>
                </a:cubicBezTo>
                <a:cubicBezTo>
                  <a:pt x="16023" y="377235"/>
                  <a:pt x="37719" y="395755"/>
                  <a:pt x="46715" y="381997"/>
                </a:cubicBezTo>
                <a:cubicBezTo>
                  <a:pt x="55711" y="368239"/>
                  <a:pt x="61532" y="334372"/>
                  <a:pt x="62590" y="283572"/>
                </a:cubicBezTo>
                <a:cubicBezTo>
                  <a:pt x="63648" y="232772"/>
                  <a:pt x="53065" y="117943"/>
                  <a:pt x="53065" y="77197"/>
                </a:cubicBezTo>
                <a:cubicBezTo>
                  <a:pt x="53065" y="36451"/>
                  <a:pt x="65236" y="48622"/>
                  <a:pt x="62590" y="39097"/>
                </a:cubicBezTo>
                <a:cubicBezTo>
                  <a:pt x="59944" y="29572"/>
                  <a:pt x="10732" y="-6411"/>
                  <a:pt x="2265" y="99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3" name="フリーフォーム 1942">
            <a:extLst>
              <a:ext uri="{FF2B5EF4-FFF2-40B4-BE49-F238E27FC236}">
                <a16:creationId xmlns:a16="http://schemas.microsoft.com/office/drawing/2014/main" id="{66F66B00-7FE4-87CC-333A-CC10FDCF74D4}"/>
              </a:ext>
            </a:extLst>
          </p:cNvPr>
          <p:cNvSpPr/>
          <p:nvPr/>
        </p:nvSpPr>
        <p:spPr>
          <a:xfrm>
            <a:off x="3076542" y="2647237"/>
            <a:ext cx="556733" cy="126480"/>
          </a:xfrm>
          <a:custGeom>
            <a:avLst/>
            <a:gdLst>
              <a:gd name="connsiteX0" fmla="*/ 33 w 556733"/>
              <a:gd name="connsiteY0" fmla="*/ 32463 h 126480"/>
              <a:gd name="connsiteX1" fmla="*/ 85758 w 556733"/>
              <a:gd name="connsiteY1" fmla="*/ 124538 h 126480"/>
              <a:gd name="connsiteX2" fmla="*/ 196883 w 556733"/>
              <a:gd name="connsiteY2" fmla="*/ 92788 h 126480"/>
              <a:gd name="connsiteX3" fmla="*/ 320708 w 556733"/>
              <a:gd name="connsiteY3" fmla="*/ 64213 h 126480"/>
              <a:gd name="connsiteX4" fmla="*/ 492158 w 556733"/>
              <a:gd name="connsiteY4" fmla="*/ 67388 h 126480"/>
              <a:gd name="connsiteX5" fmla="*/ 555658 w 556733"/>
              <a:gd name="connsiteY5" fmla="*/ 45163 h 126480"/>
              <a:gd name="connsiteX6" fmla="*/ 523908 w 556733"/>
              <a:gd name="connsiteY6" fmla="*/ 713 h 126480"/>
              <a:gd name="connsiteX7" fmla="*/ 422308 w 556733"/>
              <a:gd name="connsiteY7" fmla="*/ 16588 h 126480"/>
              <a:gd name="connsiteX8" fmla="*/ 250858 w 556733"/>
              <a:gd name="connsiteY8" fmla="*/ 45163 h 126480"/>
              <a:gd name="connsiteX9" fmla="*/ 95283 w 556733"/>
              <a:gd name="connsiteY9" fmla="*/ 61038 h 126480"/>
              <a:gd name="connsiteX10" fmla="*/ 33 w 556733"/>
              <a:gd name="connsiteY10" fmla="*/ 32463 h 1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6733" h="126480">
                <a:moveTo>
                  <a:pt x="33" y="32463"/>
                </a:moveTo>
                <a:cubicBezTo>
                  <a:pt x="-1555" y="43046"/>
                  <a:pt x="52950" y="114484"/>
                  <a:pt x="85758" y="124538"/>
                </a:cubicBezTo>
                <a:cubicBezTo>
                  <a:pt x="118566" y="134592"/>
                  <a:pt x="157725" y="102842"/>
                  <a:pt x="196883" y="92788"/>
                </a:cubicBezTo>
                <a:cubicBezTo>
                  <a:pt x="236041" y="82734"/>
                  <a:pt x="271496" y="68446"/>
                  <a:pt x="320708" y="64213"/>
                </a:cubicBezTo>
                <a:cubicBezTo>
                  <a:pt x="369921" y="59980"/>
                  <a:pt x="453000" y="70563"/>
                  <a:pt x="492158" y="67388"/>
                </a:cubicBezTo>
                <a:cubicBezTo>
                  <a:pt x="531316" y="64213"/>
                  <a:pt x="550366" y="56276"/>
                  <a:pt x="555658" y="45163"/>
                </a:cubicBezTo>
                <a:cubicBezTo>
                  <a:pt x="560950" y="34051"/>
                  <a:pt x="546133" y="5475"/>
                  <a:pt x="523908" y="713"/>
                </a:cubicBezTo>
                <a:cubicBezTo>
                  <a:pt x="501683" y="-4050"/>
                  <a:pt x="422308" y="16588"/>
                  <a:pt x="422308" y="16588"/>
                </a:cubicBezTo>
                <a:cubicBezTo>
                  <a:pt x="376800" y="23996"/>
                  <a:pt x="305362" y="37755"/>
                  <a:pt x="250858" y="45163"/>
                </a:cubicBezTo>
                <a:cubicBezTo>
                  <a:pt x="196354" y="52571"/>
                  <a:pt x="132854" y="65800"/>
                  <a:pt x="95283" y="61038"/>
                </a:cubicBezTo>
                <a:cubicBezTo>
                  <a:pt x="57712" y="56276"/>
                  <a:pt x="1621" y="21880"/>
                  <a:pt x="33" y="3246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4" name="フリーフォーム 1943">
            <a:extLst>
              <a:ext uri="{FF2B5EF4-FFF2-40B4-BE49-F238E27FC236}">
                <a16:creationId xmlns:a16="http://schemas.microsoft.com/office/drawing/2014/main" id="{6B84138E-2BD8-4F87-5B03-8D4FB223C5E7}"/>
              </a:ext>
            </a:extLst>
          </p:cNvPr>
          <p:cNvSpPr/>
          <p:nvPr/>
        </p:nvSpPr>
        <p:spPr>
          <a:xfrm>
            <a:off x="3257542" y="2482280"/>
            <a:ext cx="172447" cy="610336"/>
          </a:xfrm>
          <a:custGeom>
            <a:avLst/>
            <a:gdLst>
              <a:gd name="connsiteX0" fmla="*/ 47633 w 172447"/>
              <a:gd name="connsiteY0" fmla="*/ 570 h 610336"/>
              <a:gd name="connsiteX1" fmla="*/ 104783 w 172447"/>
              <a:gd name="connsiteY1" fmla="*/ 89470 h 610336"/>
              <a:gd name="connsiteX2" fmla="*/ 92083 w 172447"/>
              <a:gd name="connsiteY2" fmla="*/ 330770 h 610336"/>
              <a:gd name="connsiteX3" fmla="*/ 85733 w 172447"/>
              <a:gd name="connsiteY3" fmla="*/ 527620 h 610336"/>
              <a:gd name="connsiteX4" fmla="*/ 38108 w 172447"/>
              <a:gd name="connsiteY4" fmla="*/ 508570 h 610336"/>
              <a:gd name="connsiteX5" fmla="*/ 8 w 172447"/>
              <a:gd name="connsiteY5" fmla="*/ 483170 h 610336"/>
              <a:gd name="connsiteX6" fmla="*/ 34933 w 172447"/>
              <a:gd name="connsiteY6" fmla="*/ 549845 h 610336"/>
              <a:gd name="connsiteX7" fmla="*/ 60333 w 172447"/>
              <a:gd name="connsiteY7" fmla="*/ 578420 h 610336"/>
              <a:gd name="connsiteX8" fmla="*/ 79383 w 172447"/>
              <a:gd name="connsiteY8" fmla="*/ 610170 h 610336"/>
              <a:gd name="connsiteX9" fmla="*/ 136533 w 172447"/>
              <a:gd name="connsiteY9" fmla="*/ 581595 h 610336"/>
              <a:gd name="connsiteX10" fmla="*/ 149233 w 172447"/>
              <a:gd name="connsiteY10" fmla="*/ 429195 h 610336"/>
              <a:gd name="connsiteX11" fmla="*/ 161933 w 172447"/>
              <a:gd name="connsiteY11" fmla="*/ 124395 h 610336"/>
              <a:gd name="connsiteX12" fmla="*/ 168283 w 172447"/>
              <a:gd name="connsiteY12" fmla="*/ 54545 h 610336"/>
              <a:gd name="connsiteX13" fmla="*/ 47633 w 172447"/>
              <a:gd name="connsiteY13" fmla="*/ 570 h 610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2447" h="610336">
                <a:moveTo>
                  <a:pt x="47633" y="570"/>
                </a:moveTo>
                <a:cubicBezTo>
                  <a:pt x="37050" y="6391"/>
                  <a:pt x="97375" y="34437"/>
                  <a:pt x="104783" y="89470"/>
                </a:cubicBezTo>
                <a:cubicBezTo>
                  <a:pt x="112191" y="144503"/>
                  <a:pt x="95258" y="257745"/>
                  <a:pt x="92083" y="330770"/>
                </a:cubicBezTo>
                <a:cubicBezTo>
                  <a:pt x="88908" y="403795"/>
                  <a:pt x="94729" y="497987"/>
                  <a:pt x="85733" y="527620"/>
                </a:cubicBezTo>
                <a:cubicBezTo>
                  <a:pt x="76737" y="557253"/>
                  <a:pt x="52395" y="515978"/>
                  <a:pt x="38108" y="508570"/>
                </a:cubicBezTo>
                <a:cubicBezTo>
                  <a:pt x="23821" y="501162"/>
                  <a:pt x="537" y="476291"/>
                  <a:pt x="8" y="483170"/>
                </a:cubicBezTo>
                <a:cubicBezTo>
                  <a:pt x="-521" y="490049"/>
                  <a:pt x="24879" y="533970"/>
                  <a:pt x="34933" y="549845"/>
                </a:cubicBezTo>
                <a:cubicBezTo>
                  <a:pt x="44987" y="565720"/>
                  <a:pt x="52925" y="568366"/>
                  <a:pt x="60333" y="578420"/>
                </a:cubicBezTo>
                <a:cubicBezTo>
                  <a:pt x="67741" y="588474"/>
                  <a:pt x="66683" y="609641"/>
                  <a:pt x="79383" y="610170"/>
                </a:cubicBezTo>
                <a:cubicBezTo>
                  <a:pt x="92083" y="610699"/>
                  <a:pt x="124891" y="611757"/>
                  <a:pt x="136533" y="581595"/>
                </a:cubicBezTo>
                <a:cubicBezTo>
                  <a:pt x="148175" y="551433"/>
                  <a:pt x="145000" y="505395"/>
                  <a:pt x="149233" y="429195"/>
                </a:cubicBezTo>
                <a:cubicBezTo>
                  <a:pt x="153466" y="352995"/>
                  <a:pt x="158758" y="186837"/>
                  <a:pt x="161933" y="124395"/>
                </a:cubicBezTo>
                <a:cubicBezTo>
                  <a:pt x="165108" y="61953"/>
                  <a:pt x="179395" y="74124"/>
                  <a:pt x="168283" y="54545"/>
                </a:cubicBezTo>
                <a:cubicBezTo>
                  <a:pt x="157171" y="34966"/>
                  <a:pt x="58216" y="-5251"/>
                  <a:pt x="47633" y="57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5" name="フリーフォーム 1944">
            <a:extLst>
              <a:ext uri="{FF2B5EF4-FFF2-40B4-BE49-F238E27FC236}">
                <a16:creationId xmlns:a16="http://schemas.microsoft.com/office/drawing/2014/main" id="{B464ECB4-DDE6-9930-8A23-B31711773A8E}"/>
              </a:ext>
            </a:extLst>
          </p:cNvPr>
          <p:cNvSpPr/>
          <p:nvPr/>
        </p:nvSpPr>
        <p:spPr>
          <a:xfrm>
            <a:off x="3101790" y="2800096"/>
            <a:ext cx="108805" cy="193929"/>
          </a:xfrm>
          <a:custGeom>
            <a:avLst/>
            <a:gdLst>
              <a:gd name="connsiteX0" fmla="*/ 98610 w 108805"/>
              <a:gd name="connsiteY0" fmla="*/ 254 h 193929"/>
              <a:gd name="connsiteX1" fmla="*/ 44635 w 108805"/>
              <a:gd name="connsiteY1" fmla="*/ 89154 h 193929"/>
              <a:gd name="connsiteX2" fmla="*/ 3360 w 108805"/>
              <a:gd name="connsiteY2" fmla="*/ 146304 h 193929"/>
              <a:gd name="connsiteX3" fmla="*/ 12885 w 108805"/>
              <a:gd name="connsiteY3" fmla="*/ 193929 h 193929"/>
              <a:gd name="connsiteX4" fmla="*/ 95435 w 108805"/>
              <a:gd name="connsiteY4" fmla="*/ 146304 h 193929"/>
              <a:gd name="connsiteX5" fmla="*/ 108135 w 108805"/>
              <a:gd name="connsiteY5" fmla="*/ 63754 h 193929"/>
              <a:gd name="connsiteX6" fmla="*/ 98610 w 108805"/>
              <a:gd name="connsiteY6" fmla="*/ 254 h 193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805" h="193929">
                <a:moveTo>
                  <a:pt x="98610" y="254"/>
                </a:moveTo>
                <a:cubicBezTo>
                  <a:pt x="88027" y="4487"/>
                  <a:pt x="60510" y="64812"/>
                  <a:pt x="44635" y="89154"/>
                </a:cubicBezTo>
                <a:cubicBezTo>
                  <a:pt x="28760" y="113496"/>
                  <a:pt x="8652" y="128842"/>
                  <a:pt x="3360" y="146304"/>
                </a:cubicBezTo>
                <a:cubicBezTo>
                  <a:pt x="-1932" y="163766"/>
                  <a:pt x="-2461" y="193929"/>
                  <a:pt x="12885" y="193929"/>
                </a:cubicBezTo>
                <a:cubicBezTo>
                  <a:pt x="28231" y="193929"/>
                  <a:pt x="79560" y="168000"/>
                  <a:pt x="95435" y="146304"/>
                </a:cubicBezTo>
                <a:cubicBezTo>
                  <a:pt x="111310" y="124608"/>
                  <a:pt x="106548" y="81746"/>
                  <a:pt x="108135" y="63754"/>
                </a:cubicBezTo>
                <a:cubicBezTo>
                  <a:pt x="109723" y="45762"/>
                  <a:pt x="109193" y="-3979"/>
                  <a:pt x="98610" y="2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6" name="フリーフォーム 1945">
            <a:extLst>
              <a:ext uri="{FF2B5EF4-FFF2-40B4-BE49-F238E27FC236}">
                <a16:creationId xmlns:a16="http://schemas.microsoft.com/office/drawing/2014/main" id="{BC888D83-9F4C-7361-91D0-687BB693A5F7}"/>
              </a:ext>
            </a:extLst>
          </p:cNvPr>
          <p:cNvSpPr/>
          <p:nvPr/>
        </p:nvSpPr>
        <p:spPr>
          <a:xfrm>
            <a:off x="3515422" y="2790691"/>
            <a:ext cx="130360" cy="194672"/>
          </a:xfrm>
          <a:custGeom>
            <a:avLst/>
            <a:gdLst>
              <a:gd name="connsiteX0" fmla="*/ 2478 w 130360"/>
              <a:gd name="connsiteY0" fmla="*/ 134 h 194672"/>
              <a:gd name="connsiteX1" fmla="*/ 91378 w 130360"/>
              <a:gd name="connsiteY1" fmla="*/ 69984 h 194672"/>
              <a:gd name="connsiteX2" fmla="*/ 129478 w 130360"/>
              <a:gd name="connsiteY2" fmla="*/ 114434 h 194672"/>
              <a:gd name="connsiteX3" fmla="*/ 113603 w 130360"/>
              <a:gd name="connsiteY3" fmla="*/ 193809 h 194672"/>
              <a:gd name="connsiteX4" fmla="*/ 62803 w 130360"/>
              <a:gd name="connsiteY4" fmla="*/ 152534 h 194672"/>
              <a:gd name="connsiteX5" fmla="*/ 31053 w 130360"/>
              <a:gd name="connsiteY5" fmla="*/ 89034 h 194672"/>
              <a:gd name="connsiteX6" fmla="*/ 2478 w 130360"/>
              <a:gd name="connsiteY6" fmla="*/ 134 h 19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360" h="194672">
                <a:moveTo>
                  <a:pt x="2478" y="134"/>
                </a:moveTo>
                <a:cubicBezTo>
                  <a:pt x="12532" y="-3041"/>
                  <a:pt x="70212" y="50934"/>
                  <a:pt x="91378" y="69984"/>
                </a:cubicBezTo>
                <a:cubicBezTo>
                  <a:pt x="112544" y="89034"/>
                  <a:pt x="125774" y="93796"/>
                  <a:pt x="129478" y="114434"/>
                </a:cubicBezTo>
                <a:cubicBezTo>
                  <a:pt x="133182" y="135072"/>
                  <a:pt x="124715" y="187459"/>
                  <a:pt x="113603" y="193809"/>
                </a:cubicBezTo>
                <a:cubicBezTo>
                  <a:pt x="102491" y="200159"/>
                  <a:pt x="76561" y="169996"/>
                  <a:pt x="62803" y="152534"/>
                </a:cubicBezTo>
                <a:cubicBezTo>
                  <a:pt x="49045" y="135072"/>
                  <a:pt x="46928" y="117080"/>
                  <a:pt x="31053" y="89034"/>
                </a:cubicBezTo>
                <a:cubicBezTo>
                  <a:pt x="15178" y="60988"/>
                  <a:pt x="-7576" y="3309"/>
                  <a:pt x="2478" y="13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7" name="フリーフォーム 1946">
            <a:extLst>
              <a:ext uri="{FF2B5EF4-FFF2-40B4-BE49-F238E27FC236}">
                <a16:creationId xmlns:a16="http://schemas.microsoft.com/office/drawing/2014/main" id="{3CF78ADD-1F34-F50C-7279-A91E7FEF69D8}"/>
              </a:ext>
            </a:extLst>
          </p:cNvPr>
          <p:cNvSpPr/>
          <p:nvPr/>
        </p:nvSpPr>
        <p:spPr>
          <a:xfrm>
            <a:off x="3533310" y="2533401"/>
            <a:ext cx="91952" cy="74281"/>
          </a:xfrm>
          <a:custGeom>
            <a:avLst/>
            <a:gdLst>
              <a:gd name="connsiteX0" fmla="*/ 465 w 91952"/>
              <a:gd name="connsiteY0" fmla="*/ 249 h 74281"/>
              <a:gd name="connsiteX1" fmla="*/ 51265 w 91952"/>
              <a:gd name="connsiteY1" fmla="*/ 66924 h 74281"/>
              <a:gd name="connsiteX2" fmla="*/ 89365 w 91952"/>
              <a:gd name="connsiteY2" fmla="*/ 70099 h 74281"/>
              <a:gd name="connsiteX3" fmla="*/ 83015 w 91952"/>
              <a:gd name="connsiteY3" fmla="*/ 44699 h 74281"/>
              <a:gd name="connsiteX4" fmla="*/ 465 w 91952"/>
              <a:gd name="connsiteY4" fmla="*/ 249 h 7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952" h="74281">
                <a:moveTo>
                  <a:pt x="465" y="249"/>
                </a:moveTo>
                <a:cubicBezTo>
                  <a:pt x="-4827" y="3953"/>
                  <a:pt x="36449" y="55282"/>
                  <a:pt x="51265" y="66924"/>
                </a:cubicBezTo>
                <a:cubicBezTo>
                  <a:pt x="66081" y="78566"/>
                  <a:pt x="84073" y="73803"/>
                  <a:pt x="89365" y="70099"/>
                </a:cubicBezTo>
                <a:cubicBezTo>
                  <a:pt x="94657" y="66395"/>
                  <a:pt x="91482" y="54224"/>
                  <a:pt x="83015" y="44699"/>
                </a:cubicBezTo>
                <a:cubicBezTo>
                  <a:pt x="74548" y="35174"/>
                  <a:pt x="5757" y="-3455"/>
                  <a:pt x="465" y="2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8" name="フリーフォーム 1947">
            <a:extLst>
              <a:ext uri="{FF2B5EF4-FFF2-40B4-BE49-F238E27FC236}">
                <a16:creationId xmlns:a16="http://schemas.microsoft.com/office/drawing/2014/main" id="{A9D28639-C235-7464-97A8-62BB75293BAD}"/>
              </a:ext>
            </a:extLst>
          </p:cNvPr>
          <p:cNvSpPr/>
          <p:nvPr/>
        </p:nvSpPr>
        <p:spPr>
          <a:xfrm>
            <a:off x="3571414" y="2476407"/>
            <a:ext cx="113770" cy="88411"/>
          </a:xfrm>
          <a:custGeom>
            <a:avLst/>
            <a:gdLst>
              <a:gd name="connsiteX0" fmla="*/ 461 w 113770"/>
              <a:gd name="connsiteY0" fmla="*/ 3268 h 88411"/>
              <a:gd name="connsiteX1" fmla="*/ 63961 w 113770"/>
              <a:gd name="connsiteY1" fmla="*/ 85818 h 88411"/>
              <a:gd name="connsiteX2" fmla="*/ 111586 w 113770"/>
              <a:gd name="connsiteY2" fmla="*/ 63593 h 88411"/>
              <a:gd name="connsiteX3" fmla="*/ 98886 w 113770"/>
              <a:gd name="connsiteY3" fmla="*/ 22318 h 88411"/>
              <a:gd name="connsiteX4" fmla="*/ 461 w 113770"/>
              <a:gd name="connsiteY4" fmla="*/ 3268 h 8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770" h="88411">
                <a:moveTo>
                  <a:pt x="461" y="3268"/>
                </a:moveTo>
                <a:cubicBezTo>
                  <a:pt x="-5360" y="13851"/>
                  <a:pt x="45440" y="75764"/>
                  <a:pt x="63961" y="85818"/>
                </a:cubicBezTo>
                <a:cubicBezTo>
                  <a:pt x="82482" y="95872"/>
                  <a:pt x="105765" y="74176"/>
                  <a:pt x="111586" y="63593"/>
                </a:cubicBezTo>
                <a:cubicBezTo>
                  <a:pt x="117407" y="53010"/>
                  <a:pt x="111057" y="34489"/>
                  <a:pt x="98886" y="22318"/>
                </a:cubicBezTo>
                <a:cubicBezTo>
                  <a:pt x="86715" y="10147"/>
                  <a:pt x="6282" y="-7315"/>
                  <a:pt x="461" y="326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9" name="フリーフォーム 1948">
            <a:extLst>
              <a:ext uri="{FF2B5EF4-FFF2-40B4-BE49-F238E27FC236}">
                <a16:creationId xmlns:a16="http://schemas.microsoft.com/office/drawing/2014/main" id="{931E4EF3-8ADC-3D5B-90B2-DC6B8C571BFD}"/>
              </a:ext>
            </a:extLst>
          </p:cNvPr>
          <p:cNvSpPr/>
          <p:nvPr/>
        </p:nvSpPr>
        <p:spPr>
          <a:xfrm>
            <a:off x="3317522" y="3134117"/>
            <a:ext cx="126238" cy="506403"/>
          </a:xfrm>
          <a:custGeom>
            <a:avLst/>
            <a:gdLst>
              <a:gd name="connsiteX0" fmla="*/ 353 w 126238"/>
              <a:gd name="connsiteY0" fmla="*/ 9133 h 506403"/>
              <a:gd name="connsiteX1" fmla="*/ 32103 w 126238"/>
              <a:gd name="connsiteY1" fmla="*/ 82158 h 506403"/>
              <a:gd name="connsiteX2" fmla="*/ 54328 w 126238"/>
              <a:gd name="connsiteY2" fmla="*/ 199633 h 506403"/>
              <a:gd name="connsiteX3" fmla="*/ 44803 w 126238"/>
              <a:gd name="connsiteY3" fmla="*/ 488558 h 506403"/>
              <a:gd name="connsiteX4" fmla="*/ 95603 w 126238"/>
              <a:gd name="connsiteY4" fmla="*/ 456808 h 506403"/>
              <a:gd name="connsiteX5" fmla="*/ 114653 w 126238"/>
              <a:gd name="connsiteY5" fmla="*/ 304408 h 506403"/>
              <a:gd name="connsiteX6" fmla="*/ 108303 w 126238"/>
              <a:gd name="connsiteY6" fmla="*/ 110733 h 506403"/>
              <a:gd name="connsiteX7" fmla="*/ 124178 w 126238"/>
              <a:gd name="connsiteY7" fmla="*/ 50408 h 506403"/>
              <a:gd name="connsiteX8" fmla="*/ 54328 w 126238"/>
              <a:gd name="connsiteY8" fmla="*/ 5958 h 506403"/>
              <a:gd name="connsiteX9" fmla="*/ 353 w 126238"/>
              <a:gd name="connsiteY9" fmla="*/ 9133 h 506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6238" h="506403">
                <a:moveTo>
                  <a:pt x="353" y="9133"/>
                </a:moveTo>
                <a:cubicBezTo>
                  <a:pt x="-3351" y="21833"/>
                  <a:pt x="23107" y="50408"/>
                  <a:pt x="32103" y="82158"/>
                </a:cubicBezTo>
                <a:cubicBezTo>
                  <a:pt x="41099" y="113908"/>
                  <a:pt x="52211" y="131900"/>
                  <a:pt x="54328" y="199633"/>
                </a:cubicBezTo>
                <a:cubicBezTo>
                  <a:pt x="56445" y="267366"/>
                  <a:pt x="37924" y="445696"/>
                  <a:pt x="44803" y="488558"/>
                </a:cubicBezTo>
                <a:cubicBezTo>
                  <a:pt x="51682" y="531421"/>
                  <a:pt x="83961" y="487500"/>
                  <a:pt x="95603" y="456808"/>
                </a:cubicBezTo>
                <a:cubicBezTo>
                  <a:pt x="107245" y="426116"/>
                  <a:pt x="112536" y="362087"/>
                  <a:pt x="114653" y="304408"/>
                </a:cubicBezTo>
                <a:cubicBezTo>
                  <a:pt x="116770" y="246729"/>
                  <a:pt x="106716" y="153066"/>
                  <a:pt x="108303" y="110733"/>
                </a:cubicBezTo>
                <a:cubicBezTo>
                  <a:pt x="109891" y="68400"/>
                  <a:pt x="133174" y="67871"/>
                  <a:pt x="124178" y="50408"/>
                </a:cubicBezTo>
                <a:cubicBezTo>
                  <a:pt x="115182" y="32946"/>
                  <a:pt x="71790" y="13366"/>
                  <a:pt x="54328" y="5958"/>
                </a:cubicBezTo>
                <a:cubicBezTo>
                  <a:pt x="36866" y="-1450"/>
                  <a:pt x="4057" y="-3567"/>
                  <a:pt x="353" y="913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0" name="フリーフォーム 1949">
            <a:extLst>
              <a:ext uri="{FF2B5EF4-FFF2-40B4-BE49-F238E27FC236}">
                <a16:creationId xmlns:a16="http://schemas.microsoft.com/office/drawing/2014/main" id="{29F1FBF5-4DAD-8854-D62E-70B51F4C6199}"/>
              </a:ext>
            </a:extLst>
          </p:cNvPr>
          <p:cNvSpPr/>
          <p:nvPr/>
        </p:nvSpPr>
        <p:spPr>
          <a:xfrm>
            <a:off x="3079705" y="3689060"/>
            <a:ext cx="194980" cy="475821"/>
          </a:xfrm>
          <a:custGeom>
            <a:avLst/>
            <a:gdLst>
              <a:gd name="connsiteX0" fmla="*/ 98470 w 194980"/>
              <a:gd name="connsiteY0" fmla="*/ 290 h 475821"/>
              <a:gd name="connsiteX1" fmla="*/ 130220 w 194980"/>
              <a:gd name="connsiteY1" fmla="*/ 89190 h 475821"/>
              <a:gd name="connsiteX2" fmla="*/ 111170 w 194980"/>
              <a:gd name="connsiteY2" fmla="*/ 232065 h 475821"/>
              <a:gd name="connsiteX3" fmla="*/ 45 w 194980"/>
              <a:gd name="connsiteY3" fmla="*/ 470190 h 475821"/>
              <a:gd name="connsiteX4" fmla="*/ 98470 w 194980"/>
              <a:gd name="connsiteY4" fmla="*/ 387640 h 475821"/>
              <a:gd name="connsiteX5" fmla="*/ 168320 w 194980"/>
              <a:gd name="connsiteY5" fmla="*/ 238415 h 475821"/>
              <a:gd name="connsiteX6" fmla="*/ 193720 w 194980"/>
              <a:gd name="connsiteY6" fmla="*/ 66965 h 475821"/>
              <a:gd name="connsiteX7" fmla="*/ 98470 w 194980"/>
              <a:gd name="connsiteY7" fmla="*/ 290 h 47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4980" h="475821">
                <a:moveTo>
                  <a:pt x="98470" y="290"/>
                </a:moveTo>
                <a:cubicBezTo>
                  <a:pt x="87887" y="3994"/>
                  <a:pt x="128103" y="50561"/>
                  <a:pt x="130220" y="89190"/>
                </a:cubicBezTo>
                <a:cubicBezTo>
                  <a:pt x="132337" y="127819"/>
                  <a:pt x="132866" y="168565"/>
                  <a:pt x="111170" y="232065"/>
                </a:cubicBezTo>
                <a:cubicBezTo>
                  <a:pt x="89474" y="295565"/>
                  <a:pt x="2162" y="444261"/>
                  <a:pt x="45" y="470190"/>
                </a:cubicBezTo>
                <a:cubicBezTo>
                  <a:pt x="-2072" y="496119"/>
                  <a:pt x="70424" y="426269"/>
                  <a:pt x="98470" y="387640"/>
                </a:cubicBezTo>
                <a:cubicBezTo>
                  <a:pt x="126516" y="349011"/>
                  <a:pt x="152445" y="291861"/>
                  <a:pt x="168320" y="238415"/>
                </a:cubicBezTo>
                <a:cubicBezTo>
                  <a:pt x="184195" y="184969"/>
                  <a:pt x="199541" y="105065"/>
                  <a:pt x="193720" y="66965"/>
                </a:cubicBezTo>
                <a:cubicBezTo>
                  <a:pt x="187899" y="28865"/>
                  <a:pt x="109053" y="-3414"/>
                  <a:pt x="98470" y="2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1" name="フリーフォーム 1950">
            <a:extLst>
              <a:ext uri="{FF2B5EF4-FFF2-40B4-BE49-F238E27FC236}">
                <a16:creationId xmlns:a16="http://schemas.microsoft.com/office/drawing/2014/main" id="{1D1F2283-AA96-042C-39A7-C0D7A1821AAA}"/>
              </a:ext>
            </a:extLst>
          </p:cNvPr>
          <p:cNvSpPr/>
          <p:nvPr/>
        </p:nvSpPr>
        <p:spPr>
          <a:xfrm>
            <a:off x="3308028" y="3666323"/>
            <a:ext cx="422806" cy="439848"/>
          </a:xfrm>
          <a:custGeom>
            <a:avLst/>
            <a:gdLst>
              <a:gd name="connsiteX0" fmla="*/ 3497 w 422806"/>
              <a:gd name="connsiteY0" fmla="*/ 802 h 439848"/>
              <a:gd name="connsiteX1" fmla="*/ 35247 w 422806"/>
              <a:gd name="connsiteY1" fmla="*/ 89702 h 439848"/>
              <a:gd name="connsiteX2" fmla="*/ 47947 w 422806"/>
              <a:gd name="connsiteY2" fmla="*/ 315127 h 439848"/>
              <a:gd name="connsiteX3" fmla="*/ 60647 w 422806"/>
              <a:gd name="connsiteY3" fmla="*/ 416727 h 439848"/>
              <a:gd name="connsiteX4" fmla="*/ 60647 w 422806"/>
              <a:gd name="connsiteY4" fmla="*/ 438952 h 439848"/>
              <a:gd name="connsiteX5" fmla="*/ 114622 w 422806"/>
              <a:gd name="connsiteY5" fmla="*/ 397677 h 439848"/>
              <a:gd name="connsiteX6" fmla="*/ 314647 w 422806"/>
              <a:gd name="connsiteY6" fmla="*/ 251627 h 439848"/>
              <a:gd name="connsiteX7" fmla="*/ 422597 w 422806"/>
              <a:gd name="connsiteY7" fmla="*/ 140502 h 439848"/>
              <a:gd name="connsiteX8" fmla="*/ 289247 w 422806"/>
              <a:gd name="connsiteY8" fmla="*/ 213527 h 439848"/>
              <a:gd name="connsiteX9" fmla="*/ 101922 w 422806"/>
              <a:gd name="connsiteY9" fmla="*/ 340527 h 439848"/>
              <a:gd name="connsiteX10" fmla="*/ 124147 w 422806"/>
              <a:gd name="connsiteY10" fmla="*/ 89702 h 439848"/>
              <a:gd name="connsiteX11" fmla="*/ 127322 w 422806"/>
              <a:gd name="connsiteY11" fmla="*/ 48427 h 439848"/>
              <a:gd name="connsiteX12" fmla="*/ 3497 w 422806"/>
              <a:gd name="connsiteY12" fmla="*/ 802 h 439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2806" h="439848">
                <a:moveTo>
                  <a:pt x="3497" y="802"/>
                </a:moveTo>
                <a:cubicBezTo>
                  <a:pt x="-11849" y="7681"/>
                  <a:pt x="27839" y="37315"/>
                  <a:pt x="35247" y="89702"/>
                </a:cubicBezTo>
                <a:cubicBezTo>
                  <a:pt x="42655" y="142090"/>
                  <a:pt x="43714" y="260623"/>
                  <a:pt x="47947" y="315127"/>
                </a:cubicBezTo>
                <a:cubicBezTo>
                  <a:pt x="52180" y="369631"/>
                  <a:pt x="58530" y="396090"/>
                  <a:pt x="60647" y="416727"/>
                </a:cubicBezTo>
                <a:cubicBezTo>
                  <a:pt x="62764" y="437364"/>
                  <a:pt x="51651" y="442127"/>
                  <a:pt x="60647" y="438952"/>
                </a:cubicBezTo>
                <a:cubicBezTo>
                  <a:pt x="69643" y="435777"/>
                  <a:pt x="114622" y="397677"/>
                  <a:pt x="114622" y="397677"/>
                </a:cubicBezTo>
                <a:cubicBezTo>
                  <a:pt x="156955" y="366456"/>
                  <a:pt x="263318" y="294489"/>
                  <a:pt x="314647" y="251627"/>
                </a:cubicBezTo>
                <a:cubicBezTo>
                  <a:pt x="365976" y="208765"/>
                  <a:pt x="426830" y="146852"/>
                  <a:pt x="422597" y="140502"/>
                </a:cubicBezTo>
                <a:cubicBezTo>
                  <a:pt x="418364" y="134152"/>
                  <a:pt x="342693" y="180190"/>
                  <a:pt x="289247" y="213527"/>
                </a:cubicBezTo>
                <a:cubicBezTo>
                  <a:pt x="235801" y="246864"/>
                  <a:pt x="129439" y="361164"/>
                  <a:pt x="101922" y="340527"/>
                </a:cubicBezTo>
                <a:cubicBezTo>
                  <a:pt x="74405" y="319890"/>
                  <a:pt x="119914" y="138385"/>
                  <a:pt x="124147" y="89702"/>
                </a:cubicBezTo>
                <a:cubicBezTo>
                  <a:pt x="128380" y="41019"/>
                  <a:pt x="141610" y="63773"/>
                  <a:pt x="127322" y="48427"/>
                </a:cubicBezTo>
                <a:cubicBezTo>
                  <a:pt x="113035" y="33081"/>
                  <a:pt x="18843" y="-6077"/>
                  <a:pt x="3497" y="8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2" name="フリーフォーム 1951">
            <a:extLst>
              <a:ext uri="{FF2B5EF4-FFF2-40B4-BE49-F238E27FC236}">
                <a16:creationId xmlns:a16="http://schemas.microsoft.com/office/drawing/2014/main" id="{7380FAEE-F240-7C5E-7730-C6B2A72BCB19}"/>
              </a:ext>
            </a:extLst>
          </p:cNvPr>
          <p:cNvSpPr/>
          <p:nvPr/>
        </p:nvSpPr>
        <p:spPr>
          <a:xfrm>
            <a:off x="3199559" y="4289229"/>
            <a:ext cx="312188" cy="346529"/>
          </a:xfrm>
          <a:custGeom>
            <a:avLst/>
            <a:gdLst>
              <a:gd name="connsiteX0" fmla="*/ 10366 w 312188"/>
              <a:gd name="connsiteY0" fmla="*/ 3371 h 346529"/>
              <a:gd name="connsiteX1" fmla="*/ 7191 w 312188"/>
              <a:gd name="connsiteY1" fmla="*/ 85921 h 346529"/>
              <a:gd name="connsiteX2" fmla="*/ 89741 w 312188"/>
              <a:gd name="connsiteY2" fmla="*/ 89096 h 346529"/>
              <a:gd name="connsiteX3" fmla="*/ 267541 w 312188"/>
              <a:gd name="connsiteY3" fmla="*/ 41471 h 346529"/>
              <a:gd name="connsiteX4" fmla="*/ 270716 w 312188"/>
              <a:gd name="connsiteY4" fmla="*/ 127196 h 346529"/>
              <a:gd name="connsiteX5" fmla="*/ 210391 w 312188"/>
              <a:gd name="connsiteY5" fmla="*/ 285946 h 346529"/>
              <a:gd name="connsiteX6" fmla="*/ 124666 w 312188"/>
              <a:gd name="connsiteY6" fmla="*/ 254196 h 346529"/>
              <a:gd name="connsiteX7" fmla="*/ 131016 w 312188"/>
              <a:gd name="connsiteY7" fmla="*/ 276421 h 346529"/>
              <a:gd name="connsiteX8" fmla="*/ 156416 w 312188"/>
              <a:gd name="connsiteY8" fmla="*/ 343096 h 346529"/>
              <a:gd name="connsiteX9" fmla="*/ 248491 w 312188"/>
              <a:gd name="connsiteY9" fmla="*/ 314521 h 346529"/>
              <a:gd name="connsiteX10" fmla="*/ 311991 w 312188"/>
              <a:gd name="connsiteY10" fmla="*/ 127196 h 346529"/>
              <a:gd name="connsiteX11" fmla="*/ 264366 w 312188"/>
              <a:gd name="connsiteY11" fmla="*/ 9721 h 346529"/>
              <a:gd name="connsiteX12" fmla="*/ 156416 w 312188"/>
              <a:gd name="connsiteY12" fmla="*/ 9721 h 346529"/>
              <a:gd name="connsiteX13" fmla="*/ 61166 w 312188"/>
              <a:gd name="connsiteY13" fmla="*/ 35121 h 346529"/>
              <a:gd name="connsiteX14" fmla="*/ 10366 w 312188"/>
              <a:gd name="connsiteY14" fmla="*/ 3371 h 34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2188" h="346529">
                <a:moveTo>
                  <a:pt x="10366" y="3371"/>
                </a:moveTo>
                <a:cubicBezTo>
                  <a:pt x="1370" y="11838"/>
                  <a:pt x="-6038" y="71634"/>
                  <a:pt x="7191" y="85921"/>
                </a:cubicBezTo>
                <a:cubicBezTo>
                  <a:pt x="20420" y="100209"/>
                  <a:pt x="46349" y="96504"/>
                  <a:pt x="89741" y="89096"/>
                </a:cubicBezTo>
                <a:cubicBezTo>
                  <a:pt x="133133" y="81688"/>
                  <a:pt x="237379" y="35121"/>
                  <a:pt x="267541" y="41471"/>
                </a:cubicBezTo>
                <a:cubicBezTo>
                  <a:pt x="297703" y="47821"/>
                  <a:pt x="280241" y="86450"/>
                  <a:pt x="270716" y="127196"/>
                </a:cubicBezTo>
                <a:cubicBezTo>
                  <a:pt x="261191" y="167942"/>
                  <a:pt x="234733" y="264779"/>
                  <a:pt x="210391" y="285946"/>
                </a:cubicBezTo>
                <a:cubicBezTo>
                  <a:pt x="186049" y="307113"/>
                  <a:pt x="137895" y="255783"/>
                  <a:pt x="124666" y="254196"/>
                </a:cubicBezTo>
                <a:cubicBezTo>
                  <a:pt x="111437" y="252609"/>
                  <a:pt x="125724" y="261604"/>
                  <a:pt x="131016" y="276421"/>
                </a:cubicBezTo>
                <a:cubicBezTo>
                  <a:pt x="136308" y="291238"/>
                  <a:pt x="136837" y="336746"/>
                  <a:pt x="156416" y="343096"/>
                </a:cubicBezTo>
                <a:cubicBezTo>
                  <a:pt x="175995" y="349446"/>
                  <a:pt x="222562" y="350504"/>
                  <a:pt x="248491" y="314521"/>
                </a:cubicBezTo>
                <a:cubicBezTo>
                  <a:pt x="274420" y="278538"/>
                  <a:pt x="309345" y="177996"/>
                  <a:pt x="311991" y="127196"/>
                </a:cubicBezTo>
                <a:cubicBezTo>
                  <a:pt x="314637" y="76396"/>
                  <a:pt x="290295" y="29300"/>
                  <a:pt x="264366" y="9721"/>
                </a:cubicBezTo>
                <a:cubicBezTo>
                  <a:pt x="238437" y="-9858"/>
                  <a:pt x="190283" y="5488"/>
                  <a:pt x="156416" y="9721"/>
                </a:cubicBezTo>
                <a:cubicBezTo>
                  <a:pt x="122549" y="13954"/>
                  <a:pt x="82862" y="33534"/>
                  <a:pt x="61166" y="35121"/>
                </a:cubicBezTo>
                <a:cubicBezTo>
                  <a:pt x="39470" y="36708"/>
                  <a:pt x="19362" y="-5096"/>
                  <a:pt x="10366" y="33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3" name="フリーフォーム 1952">
            <a:extLst>
              <a:ext uri="{FF2B5EF4-FFF2-40B4-BE49-F238E27FC236}">
                <a16:creationId xmlns:a16="http://schemas.microsoft.com/office/drawing/2014/main" id="{3544DCD0-AAEE-B2F7-A44B-06BA87EE5A4C}"/>
              </a:ext>
            </a:extLst>
          </p:cNvPr>
          <p:cNvSpPr/>
          <p:nvPr/>
        </p:nvSpPr>
        <p:spPr>
          <a:xfrm>
            <a:off x="3196943" y="4168741"/>
            <a:ext cx="236770" cy="442450"/>
          </a:xfrm>
          <a:custGeom>
            <a:avLst/>
            <a:gdLst>
              <a:gd name="connsiteX0" fmla="*/ 133632 w 236770"/>
              <a:gd name="connsiteY0" fmla="*/ 34 h 442450"/>
              <a:gd name="connsiteX1" fmla="*/ 159032 w 236770"/>
              <a:gd name="connsiteY1" fmla="*/ 73059 h 442450"/>
              <a:gd name="connsiteX2" fmla="*/ 152682 w 236770"/>
              <a:gd name="connsiteY2" fmla="*/ 130209 h 442450"/>
              <a:gd name="connsiteX3" fmla="*/ 63782 w 236770"/>
              <a:gd name="connsiteY3" fmla="*/ 314359 h 442450"/>
              <a:gd name="connsiteX4" fmla="*/ 3457 w 236770"/>
              <a:gd name="connsiteY4" fmla="*/ 384209 h 442450"/>
              <a:gd name="connsiteX5" fmla="*/ 16157 w 236770"/>
              <a:gd name="connsiteY5" fmla="*/ 435009 h 442450"/>
              <a:gd name="connsiteX6" fmla="*/ 89182 w 236770"/>
              <a:gd name="connsiteY6" fmla="*/ 403259 h 442450"/>
              <a:gd name="connsiteX7" fmla="*/ 235232 w 236770"/>
              <a:gd name="connsiteY7" fmla="*/ 82584 h 442450"/>
              <a:gd name="connsiteX8" fmla="*/ 133632 w 236770"/>
              <a:gd name="connsiteY8" fmla="*/ 34 h 44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770" h="442450">
                <a:moveTo>
                  <a:pt x="133632" y="34"/>
                </a:moveTo>
                <a:cubicBezTo>
                  <a:pt x="120932" y="-1553"/>
                  <a:pt x="155857" y="51363"/>
                  <a:pt x="159032" y="73059"/>
                </a:cubicBezTo>
                <a:cubicBezTo>
                  <a:pt x="162207" y="94755"/>
                  <a:pt x="168557" y="89992"/>
                  <a:pt x="152682" y="130209"/>
                </a:cubicBezTo>
                <a:cubicBezTo>
                  <a:pt x="136807" y="170426"/>
                  <a:pt x="88653" y="272026"/>
                  <a:pt x="63782" y="314359"/>
                </a:cubicBezTo>
                <a:cubicBezTo>
                  <a:pt x="38911" y="356692"/>
                  <a:pt x="11394" y="364101"/>
                  <a:pt x="3457" y="384209"/>
                </a:cubicBezTo>
                <a:cubicBezTo>
                  <a:pt x="-4480" y="404317"/>
                  <a:pt x="1870" y="431834"/>
                  <a:pt x="16157" y="435009"/>
                </a:cubicBezTo>
                <a:cubicBezTo>
                  <a:pt x="30444" y="438184"/>
                  <a:pt x="52670" y="461996"/>
                  <a:pt x="89182" y="403259"/>
                </a:cubicBezTo>
                <a:cubicBezTo>
                  <a:pt x="125694" y="344522"/>
                  <a:pt x="219886" y="147672"/>
                  <a:pt x="235232" y="82584"/>
                </a:cubicBezTo>
                <a:cubicBezTo>
                  <a:pt x="250578" y="17497"/>
                  <a:pt x="146332" y="1621"/>
                  <a:pt x="133632" y="3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4" name="フリーフォーム 1953">
            <a:extLst>
              <a:ext uri="{FF2B5EF4-FFF2-40B4-BE49-F238E27FC236}">
                <a16:creationId xmlns:a16="http://schemas.microsoft.com/office/drawing/2014/main" id="{D3366874-EE12-4ADB-E3F7-D3A5A8F64CAC}"/>
              </a:ext>
            </a:extLst>
          </p:cNvPr>
          <p:cNvSpPr/>
          <p:nvPr/>
        </p:nvSpPr>
        <p:spPr>
          <a:xfrm>
            <a:off x="3555765" y="4282501"/>
            <a:ext cx="189467" cy="252176"/>
          </a:xfrm>
          <a:custGeom>
            <a:avLst/>
            <a:gdLst>
              <a:gd name="connsiteX0" fmla="*/ 16110 w 189467"/>
              <a:gd name="connsiteY0" fmla="*/ 574 h 252176"/>
              <a:gd name="connsiteX1" fmla="*/ 117710 w 189467"/>
              <a:gd name="connsiteY1" fmla="*/ 130749 h 252176"/>
              <a:gd name="connsiteX2" fmla="*/ 95485 w 189467"/>
              <a:gd name="connsiteY2" fmla="*/ 181549 h 252176"/>
              <a:gd name="connsiteX3" fmla="*/ 235 w 189467"/>
              <a:gd name="connsiteY3" fmla="*/ 187899 h 252176"/>
              <a:gd name="connsiteX4" fmla="*/ 70085 w 189467"/>
              <a:gd name="connsiteY4" fmla="*/ 206949 h 252176"/>
              <a:gd name="connsiteX5" fmla="*/ 120885 w 189467"/>
              <a:gd name="connsiteY5" fmla="*/ 251399 h 252176"/>
              <a:gd name="connsiteX6" fmla="*/ 171685 w 189467"/>
              <a:gd name="connsiteY6" fmla="*/ 165674 h 252176"/>
              <a:gd name="connsiteX7" fmla="*/ 181210 w 189467"/>
              <a:gd name="connsiteY7" fmla="*/ 86299 h 252176"/>
              <a:gd name="connsiteX8" fmla="*/ 16110 w 189467"/>
              <a:gd name="connsiteY8" fmla="*/ 574 h 25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9467" h="252176">
                <a:moveTo>
                  <a:pt x="16110" y="574"/>
                </a:moveTo>
                <a:cubicBezTo>
                  <a:pt x="5527" y="7982"/>
                  <a:pt x="104481" y="100587"/>
                  <a:pt x="117710" y="130749"/>
                </a:cubicBezTo>
                <a:cubicBezTo>
                  <a:pt x="130939" y="160911"/>
                  <a:pt x="115064" y="172024"/>
                  <a:pt x="95485" y="181549"/>
                </a:cubicBezTo>
                <a:cubicBezTo>
                  <a:pt x="75906" y="191074"/>
                  <a:pt x="4468" y="183666"/>
                  <a:pt x="235" y="187899"/>
                </a:cubicBezTo>
                <a:cubicBezTo>
                  <a:pt x="-3998" y="192132"/>
                  <a:pt x="49977" y="196366"/>
                  <a:pt x="70085" y="206949"/>
                </a:cubicBezTo>
                <a:cubicBezTo>
                  <a:pt x="90193" y="217532"/>
                  <a:pt x="103952" y="258278"/>
                  <a:pt x="120885" y="251399"/>
                </a:cubicBezTo>
                <a:cubicBezTo>
                  <a:pt x="137818" y="244520"/>
                  <a:pt x="161631" y="193191"/>
                  <a:pt x="171685" y="165674"/>
                </a:cubicBezTo>
                <a:cubicBezTo>
                  <a:pt x="181739" y="138157"/>
                  <a:pt x="200260" y="113286"/>
                  <a:pt x="181210" y="86299"/>
                </a:cubicBezTo>
                <a:cubicBezTo>
                  <a:pt x="162160" y="59312"/>
                  <a:pt x="26693" y="-6834"/>
                  <a:pt x="16110" y="5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5" name="フリーフォーム 1954">
            <a:extLst>
              <a:ext uri="{FF2B5EF4-FFF2-40B4-BE49-F238E27FC236}">
                <a16:creationId xmlns:a16="http://schemas.microsoft.com/office/drawing/2014/main" id="{D5037534-86F9-62FF-054F-11B14C04655E}"/>
              </a:ext>
            </a:extLst>
          </p:cNvPr>
          <p:cNvSpPr/>
          <p:nvPr/>
        </p:nvSpPr>
        <p:spPr>
          <a:xfrm>
            <a:off x="3590912" y="4187998"/>
            <a:ext cx="108035" cy="85488"/>
          </a:xfrm>
          <a:custGeom>
            <a:avLst/>
            <a:gdLst>
              <a:gd name="connsiteX0" fmla="*/ 13 w 108035"/>
              <a:gd name="connsiteY0" fmla="*/ 3002 h 85488"/>
              <a:gd name="connsiteX1" fmla="*/ 76213 w 108035"/>
              <a:gd name="connsiteY1" fmla="*/ 22052 h 85488"/>
              <a:gd name="connsiteX2" fmla="*/ 107963 w 108035"/>
              <a:gd name="connsiteY2" fmla="*/ 72852 h 85488"/>
              <a:gd name="connsiteX3" fmla="*/ 82563 w 108035"/>
              <a:gd name="connsiteY3" fmla="*/ 82377 h 85488"/>
              <a:gd name="connsiteX4" fmla="*/ 13 w 108035"/>
              <a:gd name="connsiteY4" fmla="*/ 3002 h 8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35" h="85488">
                <a:moveTo>
                  <a:pt x="13" y="3002"/>
                </a:moveTo>
                <a:cubicBezTo>
                  <a:pt x="-1045" y="-7052"/>
                  <a:pt x="58221" y="10410"/>
                  <a:pt x="76213" y="22052"/>
                </a:cubicBezTo>
                <a:cubicBezTo>
                  <a:pt x="94205" y="33694"/>
                  <a:pt x="106905" y="62798"/>
                  <a:pt x="107963" y="72852"/>
                </a:cubicBezTo>
                <a:cubicBezTo>
                  <a:pt x="109021" y="82906"/>
                  <a:pt x="98438" y="89785"/>
                  <a:pt x="82563" y="82377"/>
                </a:cubicBezTo>
                <a:cubicBezTo>
                  <a:pt x="66688" y="74969"/>
                  <a:pt x="1071" y="13056"/>
                  <a:pt x="13" y="30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6" name="フリーフォーム 1955">
            <a:extLst>
              <a:ext uri="{FF2B5EF4-FFF2-40B4-BE49-F238E27FC236}">
                <a16:creationId xmlns:a16="http://schemas.microsoft.com/office/drawing/2014/main" id="{58F2F055-F7F5-7AD1-0A07-76EB0D169AEA}"/>
              </a:ext>
            </a:extLst>
          </p:cNvPr>
          <p:cNvSpPr/>
          <p:nvPr/>
        </p:nvSpPr>
        <p:spPr>
          <a:xfrm>
            <a:off x="3655121" y="4132651"/>
            <a:ext cx="76881" cy="89195"/>
          </a:xfrm>
          <a:custGeom>
            <a:avLst/>
            <a:gdLst>
              <a:gd name="connsiteX0" fmla="*/ 2479 w 76881"/>
              <a:gd name="connsiteY0" fmla="*/ 1199 h 89195"/>
              <a:gd name="connsiteX1" fmla="*/ 65979 w 76881"/>
              <a:gd name="connsiteY1" fmla="*/ 32949 h 89195"/>
              <a:gd name="connsiteX2" fmla="*/ 72329 w 76881"/>
              <a:gd name="connsiteY2" fmla="*/ 86924 h 89195"/>
              <a:gd name="connsiteX3" fmla="*/ 18354 w 76881"/>
              <a:gd name="connsiteY3" fmla="*/ 74224 h 89195"/>
              <a:gd name="connsiteX4" fmla="*/ 2479 w 76881"/>
              <a:gd name="connsiteY4" fmla="*/ 1199 h 89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81" h="89195">
                <a:moveTo>
                  <a:pt x="2479" y="1199"/>
                </a:moveTo>
                <a:cubicBezTo>
                  <a:pt x="10417" y="-5680"/>
                  <a:pt x="54337" y="18662"/>
                  <a:pt x="65979" y="32949"/>
                </a:cubicBezTo>
                <a:cubicBezTo>
                  <a:pt x="77621" y="47236"/>
                  <a:pt x="80267" y="80045"/>
                  <a:pt x="72329" y="86924"/>
                </a:cubicBezTo>
                <a:cubicBezTo>
                  <a:pt x="64391" y="93803"/>
                  <a:pt x="29467" y="83749"/>
                  <a:pt x="18354" y="74224"/>
                </a:cubicBezTo>
                <a:cubicBezTo>
                  <a:pt x="7242" y="64699"/>
                  <a:pt x="-5459" y="8078"/>
                  <a:pt x="2479" y="11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7" name="フリーフォーム 1956">
            <a:extLst>
              <a:ext uri="{FF2B5EF4-FFF2-40B4-BE49-F238E27FC236}">
                <a16:creationId xmlns:a16="http://schemas.microsoft.com/office/drawing/2014/main" id="{17DE23FB-769E-EB60-F67A-A946BBF23CA7}"/>
              </a:ext>
            </a:extLst>
          </p:cNvPr>
          <p:cNvSpPr/>
          <p:nvPr/>
        </p:nvSpPr>
        <p:spPr>
          <a:xfrm>
            <a:off x="2246829" y="1698027"/>
            <a:ext cx="309089" cy="157646"/>
          </a:xfrm>
          <a:custGeom>
            <a:avLst/>
            <a:gdLst>
              <a:gd name="connsiteX0" fmla="*/ 1071 w 309089"/>
              <a:gd name="connsiteY0" fmla="*/ 73623 h 157646"/>
              <a:gd name="connsiteX1" fmla="*/ 67746 w 309089"/>
              <a:gd name="connsiteY1" fmla="*/ 156173 h 157646"/>
              <a:gd name="connsiteX2" fmla="*/ 223321 w 309089"/>
              <a:gd name="connsiteY2" fmla="*/ 121248 h 157646"/>
              <a:gd name="connsiteX3" fmla="*/ 302696 w 309089"/>
              <a:gd name="connsiteY3" fmla="*/ 54573 h 157646"/>
              <a:gd name="connsiteX4" fmla="*/ 299521 w 309089"/>
              <a:gd name="connsiteY4" fmla="*/ 16473 h 157646"/>
              <a:gd name="connsiteX5" fmla="*/ 261421 w 309089"/>
              <a:gd name="connsiteY5" fmla="*/ 598 h 157646"/>
              <a:gd name="connsiteX6" fmla="*/ 264596 w 309089"/>
              <a:gd name="connsiteY6" fmla="*/ 35523 h 157646"/>
              <a:gd name="connsiteX7" fmla="*/ 248721 w 309089"/>
              <a:gd name="connsiteY7" fmla="*/ 67273 h 157646"/>
              <a:gd name="connsiteX8" fmla="*/ 115371 w 309089"/>
              <a:gd name="connsiteY8" fmla="*/ 102198 h 157646"/>
              <a:gd name="connsiteX9" fmla="*/ 1071 w 309089"/>
              <a:gd name="connsiteY9" fmla="*/ 73623 h 15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9089" h="157646">
                <a:moveTo>
                  <a:pt x="1071" y="73623"/>
                </a:moveTo>
                <a:cubicBezTo>
                  <a:pt x="-6867" y="82619"/>
                  <a:pt x="30704" y="148236"/>
                  <a:pt x="67746" y="156173"/>
                </a:cubicBezTo>
                <a:cubicBezTo>
                  <a:pt x="104788" y="164111"/>
                  <a:pt x="184163" y="138181"/>
                  <a:pt x="223321" y="121248"/>
                </a:cubicBezTo>
                <a:cubicBezTo>
                  <a:pt x="262479" y="104315"/>
                  <a:pt x="289996" y="72035"/>
                  <a:pt x="302696" y="54573"/>
                </a:cubicBezTo>
                <a:cubicBezTo>
                  <a:pt x="315396" y="37110"/>
                  <a:pt x="306400" y="25469"/>
                  <a:pt x="299521" y="16473"/>
                </a:cubicBezTo>
                <a:cubicBezTo>
                  <a:pt x="292642" y="7477"/>
                  <a:pt x="267242" y="-2577"/>
                  <a:pt x="261421" y="598"/>
                </a:cubicBezTo>
                <a:cubicBezTo>
                  <a:pt x="255600" y="3773"/>
                  <a:pt x="266713" y="24411"/>
                  <a:pt x="264596" y="35523"/>
                </a:cubicBezTo>
                <a:cubicBezTo>
                  <a:pt x="262479" y="46635"/>
                  <a:pt x="273592" y="56161"/>
                  <a:pt x="248721" y="67273"/>
                </a:cubicBezTo>
                <a:cubicBezTo>
                  <a:pt x="223850" y="78385"/>
                  <a:pt x="149767" y="102727"/>
                  <a:pt x="115371" y="102198"/>
                </a:cubicBezTo>
                <a:cubicBezTo>
                  <a:pt x="80975" y="101669"/>
                  <a:pt x="9009" y="64627"/>
                  <a:pt x="1071" y="7362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8" name="フリーフォーム 1957">
            <a:extLst>
              <a:ext uri="{FF2B5EF4-FFF2-40B4-BE49-F238E27FC236}">
                <a16:creationId xmlns:a16="http://schemas.microsoft.com/office/drawing/2014/main" id="{07069704-076A-FD13-0456-12B40206D682}"/>
              </a:ext>
            </a:extLst>
          </p:cNvPr>
          <p:cNvSpPr/>
          <p:nvPr/>
        </p:nvSpPr>
        <p:spPr>
          <a:xfrm>
            <a:off x="2343121" y="1603323"/>
            <a:ext cx="131512" cy="556001"/>
          </a:xfrm>
          <a:custGeom>
            <a:avLst/>
            <a:gdLst>
              <a:gd name="connsiteX0" fmla="*/ 50829 w 131512"/>
              <a:gd name="connsiteY0" fmla="*/ 52 h 556001"/>
              <a:gd name="connsiteX1" fmla="*/ 66704 w 131512"/>
              <a:gd name="connsiteY1" fmla="*/ 69902 h 556001"/>
              <a:gd name="connsiteX2" fmla="*/ 73054 w 131512"/>
              <a:gd name="connsiteY2" fmla="*/ 409627 h 556001"/>
              <a:gd name="connsiteX3" fmla="*/ 76229 w 131512"/>
              <a:gd name="connsiteY3" fmla="*/ 482652 h 556001"/>
              <a:gd name="connsiteX4" fmla="*/ 41304 w 131512"/>
              <a:gd name="connsiteY4" fmla="*/ 498527 h 556001"/>
              <a:gd name="connsiteX5" fmla="*/ 29 w 131512"/>
              <a:gd name="connsiteY5" fmla="*/ 466777 h 556001"/>
              <a:gd name="connsiteX6" fmla="*/ 34954 w 131512"/>
              <a:gd name="connsiteY6" fmla="*/ 517577 h 556001"/>
              <a:gd name="connsiteX7" fmla="*/ 47654 w 131512"/>
              <a:gd name="connsiteY7" fmla="*/ 552502 h 556001"/>
              <a:gd name="connsiteX8" fmla="*/ 98454 w 131512"/>
              <a:gd name="connsiteY8" fmla="*/ 546152 h 556001"/>
              <a:gd name="connsiteX9" fmla="*/ 130204 w 131512"/>
              <a:gd name="connsiteY9" fmla="*/ 476302 h 556001"/>
              <a:gd name="connsiteX10" fmla="*/ 111154 w 131512"/>
              <a:gd name="connsiteY10" fmla="*/ 231827 h 556001"/>
              <a:gd name="connsiteX11" fmla="*/ 130204 w 131512"/>
              <a:gd name="connsiteY11" fmla="*/ 73077 h 556001"/>
              <a:gd name="connsiteX12" fmla="*/ 50829 w 131512"/>
              <a:gd name="connsiteY12" fmla="*/ 52 h 55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1512" h="556001">
                <a:moveTo>
                  <a:pt x="50829" y="52"/>
                </a:moveTo>
                <a:cubicBezTo>
                  <a:pt x="40246" y="-477"/>
                  <a:pt x="63000" y="1640"/>
                  <a:pt x="66704" y="69902"/>
                </a:cubicBezTo>
                <a:cubicBezTo>
                  <a:pt x="70408" y="138164"/>
                  <a:pt x="71466" y="340835"/>
                  <a:pt x="73054" y="409627"/>
                </a:cubicBezTo>
                <a:cubicBezTo>
                  <a:pt x="74642" y="478419"/>
                  <a:pt x="81521" y="467835"/>
                  <a:pt x="76229" y="482652"/>
                </a:cubicBezTo>
                <a:cubicBezTo>
                  <a:pt x="70937" y="497469"/>
                  <a:pt x="54004" y="501173"/>
                  <a:pt x="41304" y="498527"/>
                </a:cubicBezTo>
                <a:cubicBezTo>
                  <a:pt x="28604" y="495881"/>
                  <a:pt x="1087" y="463602"/>
                  <a:pt x="29" y="466777"/>
                </a:cubicBezTo>
                <a:cubicBezTo>
                  <a:pt x="-1029" y="469952"/>
                  <a:pt x="27017" y="503290"/>
                  <a:pt x="34954" y="517577"/>
                </a:cubicBezTo>
                <a:cubicBezTo>
                  <a:pt x="42891" y="531864"/>
                  <a:pt x="37071" y="547740"/>
                  <a:pt x="47654" y="552502"/>
                </a:cubicBezTo>
                <a:cubicBezTo>
                  <a:pt x="58237" y="557265"/>
                  <a:pt x="84696" y="558852"/>
                  <a:pt x="98454" y="546152"/>
                </a:cubicBezTo>
                <a:cubicBezTo>
                  <a:pt x="112212" y="533452"/>
                  <a:pt x="128087" y="528689"/>
                  <a:pt x="130204" y="476302"/>
                </a:cubicBezTo>
                <a:cubicBezTo>
                  <a:pt x="132321" y="423915"/>
                  <a:pt x="111154" y="299031"/>
                  <a:pt x="111154" y="231827"/>
                </a:cubicBezTo>
                <a:cubicBezTo>
                  <a:pt x="111154" y="164623"/>
                  <a:pt x="137612" y="107473"/>
                  <a:pt x="130204" y="73077"/>
                </a:cubicBezTo>
                <a:cubicBezTo>
                  <a:pt x="122796" y="38681"/>
                  <a:pt x="61412" y="581"/>
                  <a:pt x="50829" y="5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9" name="フリーフォーム 1958">
            <a:extLst>
              <a:ext uri="{FF2B5EF4-FFF2-40B4-BE49-F238E27FC236}">
                <a16:creationId xmlns:a16="http://schemas.microsoft.com/office/drawing/2014/main" id="{9401C9AE-2728-61E1-D919-BEA0E0C030B5}"/>
              </a:ext>
            </a:extLst>
          </p:cNvPr>
          <p:cNvSpPr/>
          <p:nvPr/>
        </p:nvSpPr>
        <p:spPr>
          <a:xfrm>
            <a:off x="2262910" y="1866941"/>
            <a:ext cx="578157" cy="302965"/>
          </a:xfrm>
          <a:custGeom>
            <a:avLst/>
            <a:gdLst>
              <a:gd name="connsiteX0" fmla="*/ 10390 w 578157"/>
              <a:gd name="connsiteY0" fmla="*/ 146009 h 302965"/>
              <a:gd name="connsiteX1" fmla="*/ 83415 w 578157"/>
              <a:gd name="connsiteY1" fmla="*/ 158709 h 302965"/>
              <a:gd name="connsiteX2" fmla="*/ 353290 w 578157"/>
              <a:gd name="connsiteY2" fmla="*/ 12659 h 302965"/>
              <a:gd name="connsiteX3" fmla="*/ 470765 w 578157"/>
              <a:gd name="connsiteY3" fmla="*/ 12659 h 302965"/>
              <a:gd name="connsiteX4" fmla="*/ 556490 w 578157"/>
              <a:gd name="connsiteY4" fmla="*/ 57109 h 302965"/>
              <a:gd name="connsiteX5" fmla="*/ 566015 w 578157"/>
              <a:gd name="connsiteY5" fmla="*/ 146009 h 302965"/>
              <a:gd name="connsiteX6" fmla="*/ 407265 w 578157"/>
              <a:gd name="connsiteY6" fmla="*/ 282534 h 302965"/>
              <a:gd name="connsiteX7" fmla="*/ 315190 w 578157"/>
              <a:gd name="connsiteY7" fmla="*/ 295234 h 302965"/>
              <a:gd name="connsiteX8" fmla="*/ 289790 w 578157"/>
              <a:gd name="connsiteY8" fmla="*/ 212684 h 302965"/>
              <a:gd name="connsiteX9" fmla="*/ 321540 w 578157"/>
              <a:gd name="connsiteY9" fmla="*/ 111084 h 302965"/>
              <a:gd name="connsiteX10" fmla="*/ 308840 w 578157"/>
              <a:gd name="connsiteY10" fmla="*/ 165059 h 302965"/>
              <a:gd name="connsiteX11" fmla="*/ 337415 w 578157"/>
              <a:gd name="connsiteY11" fmla="*/ 225384 h 302965"/>
              <a:gd name="connsiteX12" fmla="*/ 435840 w 578157"/>
              <a:gd name="connsiteY12" fmla="*/ 196809 h 302965"/>
              <a:gd name="connsiteX13" fmla="*/ 496165 w 578157"/>
              <a:gd name="connsiteY13" fmla="*/ 114259 h 302965"/>
              <a:gd name="connsiteX14" fmla="*/ 445365 w 578157"/>
              <a:gd name="connsiteY14" fmla="*/ 41234 h 302965"/>
              <a:gd name="connsiteX15" fmla="*/ 359640 w 578157"/>
              <a:gd name="connsiteY15" fmla="*/ 44409 h 302965"/>
              <a:gd name="connsiteX16" fmla="*/ 219940 w 578157"/>
              <a:gd name="connsiteY16" fmla="*/ 120609 h 302965"/>
              <a:gd name="connsiteX17" fmla="*/ 108815 w 578157"/>
              <a:gd name="connsiteY17" fmla="*/ 215859 h 302965"/>
              <a:gd name="connsiteX18" fmla="*/ 61190 w 578157"/>
              <a:gd name="connsiteY18" fmla="*/ 238084 h 302965"/>
              <a:gd name="connsiteX19" fmla="*/ 7215 w 578157"/>
              <a:gd name="connsiteY19" fmla="*/ 199984 h 302965"/>
              <a:gd name="connsiteX20" fmla="*/ 10390 w 578157"/>
              <a:gd name="connsiteY20" fmla="*/ 146009 h 30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8157" h="302965">
                <a:moveTo>
                  <a:pt x="10390" y="146009"/>
                </a:moveTo>
                <a:cubicBezTo>
                  <a:pt x="23090" y="139130"/>
                  <a:pt x="26265" y="180934"/>
                  <a:pt x="83415" y="158709"/>
                </a:cubicBezTo>
                <a:cubicBezTo>
                  <a:pt x="140565" y="136484"/>
                  <a:pt x="288732" y="37001"/>
                  <a:pt x="353290" y="12659"/>
                </a:cubicBezTo>
                <a:cubicBezTo>
                  <a:pt x="417848" y="-11683"/>
                  <a:pt x="436898" y="5251"/>
                  <a:pt x="470765" y="12659"/>
                </a:cubicBezTo>
                <a:cubicBezTo>
                  <a:pt x="504632" y="20067"/>
                  <a:pt x="540615" y="34884"/>
                  <a:pt x="556490" y="57109"/>
                </a:cubicBezTo>
                <a:cubicBezTo>
                  <a:pt x="572365" y="79334"/>
                  <a:pt x="590886" y="108438"/>
                  <a:pt x="566015" y="146009"/>
                </a:cubicBezTo>
                <a:cubicBezTo>
                  <a:pt x="541144" y="183580"/>
                  <a:pt x="449069" y="257663"/>
                  <a:pt x="407265" y="282534"/>
                </a:cubicBezTo>
                <a:cubicBezTo>
                  <a:pt x="365461" y="307405"/>
                  <a:pt x="334769" y="306876"/>
                  <a:pt x="315190" y="295234"/>
                </a:cubicBezTo>
                <a:cubicBezTo>
                  <a:pt x="295611" y="283592"/>
                  <a:pt x="288732" y="243376"/>
                  <a:pt x="289790" y="212684"/>
                </a:cubicBezTo>
                <a:cubicBezTo>
                  <a:pt x="290848" y="181992"/>
                  <a:pt x="318365" y="119022"/>
                  <a:pt x="321540" y="111084"/>
                </a:cubicBezTo>
                <a:cubicBezTo>
                  <a:pt x="324715" y="103146"/>
                  <a:pt x="306194" y="146009"/>
                  <a:pt x="308840" y="165059"/>
                </a:cubicBezTo>
                <a:cubicBezTo>
                  <a:pt x="311486" y="184109"/>
                  <a:pt x="316249" y="220092"/>
                  <a:pt x="337415" y="225384"/>
                </a:cubicBezTo>
                <a:cubicBezTo>
                  <a:pt x="358581" y="230676"/>
                  <a:pt x="409382" y="215330"/>
                  <a:pt x="435840" y="196809"/>
                </a:cubicBezTo>
                <a:cubicBezTo>
                  <a:pt x="462298" y="178288"/>
                  <a:pt x="494578" y="140188"/>
                  <a:pt x="496165" y="114259"/>
                </a:cubicBezTo>
                <a:cubicBezTo>
                  <a:pt x="497753" y="88330"/>
                  <a:pt x="468119" y="52876"/>
                  <a:pt x="445365" y="41234"/>
                </a:cubicBezTo>
                <a:cubicBezTo>
                  <a:pt x="422611" y="29592"/>
                  <a:pt x="397211" y="31180"/>
                  <a:pt x="359640" y="44409"/>
                </a:cubicBezTo>
                <a:cubicBezTo>
                  <a:pt x="322069" y="57638"/>
                  <a:pt x="261744" y="92034"/>
                  <a:pt x="219940" y="120609"/>
                </a:cubicBezTo>
                <a:cubicBezTo>
                  <a:pt x="178136" y="149184"/>
                  <a:pt x="135273" y="196280"/>
                  <a:pt x="108815" y="215859"/>
                </a:cubicBezTo>
                <a:cubicBezTo>
                  <a:pt x="82357" y="235438"/>
                  <a:pt x="78123" y="240730"/>
                  <a:pt x="61190" y="238084"/>
                </a:cubicBezTo>
                <a:cubicBezTo>
                  <a:pt x="44257" y="235438"/>
                  <a:pt x="17798" y="210038"/>
                  <a:pt x="7215" y="199984"/>
                </a:cubicBezTo>
                <a:cubicBezTo>
                  <a:pt x="-3368" y="189930"/>
                  <a:pt x="-2310" y="152888"/>
                  <a:pt x="10390" y="14600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0" name="フリーフォーム 1959">
            <a:extLst>
              <a:ext uri="{FF2B5EF4-FFF2-40B4-BE49-F238E27FC236}">
                <a16:creationId xmlns:a16="http://schemas.microsoft.com/office/drawing/2014/main" id="{2DE5F535-FF70-211C-719E-C0AAEBFC157C}"/>
              </a:ext>
            </a:extLst>
          </p:cNvPr>
          <p:cNvSpPr/>
          <p:nvPr/>
        </p:nvSpPr>
        <p:spPr>
          <a:xfrm>
            <a:off x="2650873" y="1720834"/>
            <a:ext cx="238453" cy="92102"/>
          </a:xfrm>
          <a:custGeom>
            <a:avLst/>
            <a:gdLst>
              <a:gd name="connsiteX0" fmla="*/ 252 w 238453"/>
              <a:gd name="connsiteY0" fmla="*/ 60341 h 92102"/>
              <a:gd name="connsiteX1" fmla="*/ 139952 w 238453"/>
              <a:gd name="connsiteY1" fmla="*/ 16 h 92102"/>
              <a:gd name="connsiteX2" fmla="*/ 225677 w 238453"/>
              <a:gd name="connsiteY2" fmla="*/ 66691 h 92102"/>
              <a:gd name="connsiteX3" fmla="*/ 225677 w 238453"/>
              <a:gd name="connsiteY3" fmla="*/ 92091 h 92102"/>
              <a:gd name="connsiteX4" fmla="*/ 108202 w 238453"/>
              <a:gd name="connsiteY4" fmla="*/ 69866 h 92102"/>
              <a:gd name="connsiteX5" fmla="*/ 252 w 238453"/>
              <a:gd name="connsiteY5" fmla="*/ 60341 h 9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453" h="92102">
                <a:moveTo>
                  <a:pt x="252" y="60341"/>
                </a:moveTo>
                <a:cubicBezTo>
                  <a:pt x="5544" y="48699"/>
                  <a:pt x="102381" y="-1042"/>
                  <a:pt x="139952" y="16"/>
                </a:cubicBezTo>
                <a:cubicBezTo>
                  <a:pt x="177523" y="1074"/>
                  <a:pt x="211390" y="51345"/>
                  <a:pt x="225677" y="66691"/>
                </a:cubicBezTo>
                <a:cubicBezTo>
                  <a:pt x="239965" y="82037"/>
                  <a:pt x="245256" y="91562"/>
                  <a:pt x="225677" y="92091"/>
                </a:cubicBezTo>
                <a:cubicBezTo>
                  <a:pt x="206098" y="92620"/>
                  <a:pt x="142069" y="75158"/>
                  <a:pt x="108202" y="69866"/>
                </a:cubicBezTo>
                <a:cubicBezTo>
                  <a:pt x="74335" y="64574"/>
                  <a:pt x="-5040" y="71983"/>
                  <a:pt x="252" y="6034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1" name="フリーフォーム 1960">
            <a:extLst>
              <a:ext uri="{FF2B5EF4-FFF2-40B4-BE49-F238E27FC236}">
                <a16:creationId xmlns:a16="http://schemas.microsoft.com/office/drawing/2014/main" id="{0D90C9E2-589C-48AF-4168-B9A73929D976}"/>
              </a:ext>
            </a:extLst>
          </p:cNvPr>
          <p:cNvSpPr/>
          <p:nvPr/>
        </p:nvSpPr>
        <p:spPr>
          <a:xfrm>
            <a:off x="2228270" y="2235582"/>
            <a:ext cx="188554" cy="537968"/>
          </a:xfrm>
          <a:custGeom>
            <a:avLst/>
            <a:gdLst>
              <a:gd name="connsiteX0" fmla="*/ 105355 w 188554"/>
              <a:gd name="connsiteY0" fmla="*/ 21843 h 537968"/>
              <a:gd name="connsiteX1" fmla="*/ 45030 w 188554"/>
              <a:gd name="connsiteY1" fmla="*/ 294893 h 537968"/>
              <a:gd name="connsiteX2" fmla="*/ 580 w 188554"/>
              <a:gd name="connsiteY2" fmla="*/ 504443 h 537968"/>
              <a:gd name="connsiteX3" fmla="*/ 22805 w 188554"/>
              <a:gd name="connsiteY3" fmla="*/ 533018 h 537968"/>
              <a:gd name="connsiteX4" fmla="*/ 67255 w 188554"/>
              <a:gd name="connsiteY4" fmla="*/ 456818 h 537968"/>
              <a:gd name="connsiteX5" fmla="*/ 162505 w 188554"/>
              <a:gd name="connsiteY5" fmla="*/ 63118 h 537968"/>
              <a:gd name="connsiteX6" fmla="*/ 187905 w 188554"/>
              <a:gd name="connsiteY6" fmla="*/ 21843 h 537968"/>
              <a:gd name="connsiteX7" fmla="*/ 105355 w 188554"/>
              <a:gd name="connsiteY7" fmla="*/ 21843 h 53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554" h="537968">
                <a:moveTo>
                  <a:pt x="105355" y="21843"/>
                </a:moveTo>
                <a:cubicBezTo>
                  <a:pt x="81543" y="67351"/>
                  <a:pt x="62492" y="214460"/>
                  <a:pt x="45030" y="294893"/>
                </a:cubicBezTo>
                <a:cubicBezTo>
                  <a:pt x="27568" y="375326"/>
                  <a:pt x="4284" y="464756"/>
                  <a:pt x="580" y="504443"/>
                </a:cubicBezTo>
                <a:cubicBezTo>
                  <a:pt x="-3124" y="544130"/>
                  <a:pt x="11692" y="540956"/>
                  <a:pt x="22805" y="533018"/>
                </a:cubicBezTo>
                <a:cubicBezTo>
                  <a:pt x="33917" y="525081"/>
                  <a:pt x="43972" y="535135"/>
                  <a:pt x="67255" y="456818"/>
                </a:cubicBezTo>
                <a:cubicBezTo>
                  <a:pt x="90538" y="378501"/>
                  <a:pt x="142397" y="135614"/>
                  <a:pt x="162505" y="63118"/>
                </a:cubicBezTo>
                <a:cubicBezTo>
                  <a:pt x="182613" y="-9378"/>
                  <a:pt x="191080" y="28722"/>
                  <a:pt x="187905" y="21843"/>
                </a:cubicBezTo>
                <a:cubicBezTo>
                  <a:pt x="184730" y="14964"/>
                  <a:pt x="129167" y="-23665"/>
                  <a:pt x="105355" y="218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2" name="フリーフォーム 1961">
            <a:extLst>
              <a:ext uri="{FF2B5EF4-FFF2-40B4-BE49-F238E27FC236}">
                <a16:creationId xmlns:a16="http://schemas.microsoft.com/office/drawing/2014/main" id="{E66FF8DF-514B-D875-E809-B8405480280D}"/>
              </a:ext>
            </a:extLst>
          </p:cNvPr>
          <p:cNvSpPr/>
          <p:nvPr/>
        </p:nvSpPr>
        <p:spPr>
          <a:xfrm>
            <a:off x="2286290" y="2692326"/>
            <a:ext cx="219787" cy="200604"/>
          </a:xfrm>
          <a:custGeom>
            <a:avLst/>
            <a:gdLst>
              <a:gd name="connsiteX0" fmla="*/ 6060 w 219787"/>
              <a:gd name="connsiteY0" fmla="*/ 74 h 200604"/>
              <a:gd name="connsiteX1" fmla="*/ 164810 w 219787"/>
              <a:gd name="connsiteY1" fmla="*/ 101674 h 200604"/>
              <a:gd name="connsiteX2" fmla="*/ 215610 w 219787"/>
              <a:gd name="connsiteY2" fmla="*/ 174699 h 200604"/>
              <a:gd name="connsiteX3" fmla="*/ 209260 w 219787"/>
              <a:gd name="connsiteY3" fmla="*/ 200099 h 200604"/>
              <a:gd name="connsiteX4" fmla="*/ 148935 w 219787"/>
              <a:gd name="connsiteY4" fmla="*/ 155649 h 200604"/>
              <a:gd name="connsiteX5" fmla="*/ 44160 w 219787"/>
              <a:gd name="connsiteY5" fmla="*/ 85799 h 200604"/>
              <a:gd name="connsiteX6" fmla="*/ 6060 w 219787"/>
              <a:gd name="connsiteY6" fmla="*/ 74 h 200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787" h="200604">
                <a:moveTo>
                  <a:pt x="6060" y="74"/>
                </a:moveTo>
                <a:cubicBezTo>
                  <a:pt x="26168" y="2720"/>
                  <a:pt x="129885" y="72570"/>
                  <a:pt x="164810" y="101674"/>
                </a:cubicBezTo>
                <a:cubicBezTo>
                  <a:pt x="199735" y="130778"/>
                  <a:pt x="208202" y="158295"/>
                  <a:pt x="215610" y="174699"/>
                </a:cubicBezTo>
                <a:cubicBezTo>
                  <a:pt x="223018" y="191103"/>
                  <a:pt x="220373" y="203274"/>
                  <a:pt x="209260" y="200099"/>
                </a:cubicBezTo>
                <a:cubicBezTo>
                  <a:pt x="198147" y="196924"/>
                  <a:pt x="176452" y="174699"/>
                  <a:pt x="148935" y="155649"/>
                </a:cubicBezTo>
                <a:cubicBezTo>
                  <a:pt x="121418" y="136599"/>
                  <a:pt x="67972" y="105378"/>
                  <a:pt x="44160" y="85799"/>
                </a:cubicBezTo>
                <a:cubicBezTo>
                  <a:pt x="20348" y="66220"/>
                  <a:pt x="-14048" y="-2572"/>
                  <a:pt x="6060" y="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3" name="フリーフォーム 1962">
            <a:extLst>
              <a:ext uri="{FF2B5EF4-FFF2-40B4-BE49-F238E27FC236}">
                <a16:creationId xmlns:a16="http://schemas.microsoft.com/office/drawing/2014/main" id="{20FB3755-C2A2-37E5-8218-7CD8B0C4F8EA}"/>
              </a:ext>
            </a:extLst>
          </p:cNvPr>
          <p:cNvSpPr/>
          <p:nvPr/>
        </p:nvSpPr>
        <p:spPr>
          <a:xfrm>
            <a:off x="2211492" y="2408441"/>
            <a:ext cx="328524" cy="570533"/>
          </a:xfrm>
          <a:custGeom>
            <a:avLst/>
            <a:gdLst>
              <a:gd name="connsiteX0" fmla="*/ 1483 w 328524"/>
              <a:gd name="connsiteY0" fmla="*/ 10909 h 570533"/>
              <a:gd name="connsiteX1" fmla="*/ 236433 w 328524"/>
              <a:gd name="connsiteY1" fmla="*/ 14084 h 570533"/>
              <a:gd name="connsiteX2" fmla="*/ 265008 w 328524"/>
              <a:gd name="connsiteY2" fmla="*/ 1384 h 570533"/>
              <a:gd name="connsiteX3" fmla="*/ 328508 w 328524"/>
              <a:gd name="connsiteY3" fmla="*/ 52184 h 570533"/>
              <a:gd name="connsiteX4" fmla="*/ 258658 w 328524"/>
              <a:gd name="connsiteY4" fmla="*/ 112509 h 570533"/>
              <a:gd name="connsiteX5" fmla="*/ 242783 w 328524"/>
              <a:gd name="connsiteY5" fmla="*/ 280784 h 570533"/>
              <a:gd name="connsiteX6" fmla="*/ 188808 w 328524"/>
              <a:gd name="connsiteY6" fmla="*/ 391909 h 570533"/>
              <a:gd name="connsiteX7" fmla="*/ 58633 w 328524"/>
              <a:gd name="connsiteY7" fmla="*/ 544309 h 570533"/>
              <a:gd name="connsiteX8" fmla="*/ 11008 w 328524"/>
              <a:gd name="connsiteY8" fmla="*/ 566534 h 570533"/>
              <a:gd name="connsiteX9" fmla="*/ 52283 w 328524"/>
              <a:gd name="connsiteY9" fmla="*/ 499859 h 570533"/>
              <a:gd name="connsiteX10" fmla="*/ 185633 w 328524"/>
              <a:gd name="connsiteY10" fmla="*/ 287134 h 570533"/>
              <a:gd name="connsiteX11" fmla="*/ 230083 w 328524"/>
              <a:gd name="connsiteY11" fmla="*/ 77584 h 570533"/>
              <a:gd name="connsiteX12" fmla="*/ 226908 w 328524"/>
              <a:gd name="connsiteY12" fmla="*/ 55359 h 570533"/>
              <a:gd name="connsiteX13" fmla="*/ 141183 w 328524"/>
              <a:gd name="connsiteY13" fmla="*/ 58534 h 570533"/>
              <a:gd name="connsiteX14" fmla="*/ 1483 w 328524"/>
              <a:gd name="connsiteY14" fmla="*/ 10909 h 570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8524" h="570533">
                <a:moveTo>
                  <a:pt x="1483" y="10909"/>
                </a:moveTo>
                <a:cubicBezTo>
                  <a:pt x="17358" y="3501"/>
                  <a:pt x="192512" y="15671"/>
                  <a:pt x="236433" y="14084"/>
                </a:cubicBezTo>
                <a:cubicBezTo>
                  <a:pt x="280354" y="12497"/>
                  <a:pt x="249662" y="-4966"/>
                  <a:pt x="265008" y="1384"/>
                </a:cubicBezTo>
                <a:cubicBezTo>
                  <a:pt x="280354" y="7734"/>
                  <a:pt x="329566" y="33663"/>
                  <a:pt x="328508" y="52184"/>
                </a:cubicBezTo>
                <a:cubicBezTo>
                  <a:pt x="327450" y="70705"/>
                  <a:pt x="272945" y="74409"/>
                  <a:pt x="258658" y="112509"/>
                </a:cubicBezTo>
                <a:cubicBezTo>
                  <a:pt x="244371" y="150609"/>
                  <a:pt x="254425" y="234217"/>
                  <a:pt x="242783" y="280784"/>
                </a:cubicBezTo>
                <a:cubicBezTo>
                  <a:pt x="231141" y="327351"/>
                  <a:pt x="219500" y="347988"/>
                  <a:pt x="188808" y="391909"/>
                </a:cubicBezTo>
                <a:cubicBezTo>
                  <a:pt x="158116" y="435830"/>
                  <a:pt x="88266" y="515205"/>
                  <a:pt x="58633" y="544309"/>
                </a:cubicBezTo>
                <a:cubicBezTo>
                  <a:pt x="29000" y="573413"/>
                  <a:pt x="12066" y="573942"/>
                  <a:pt x="11008" y="566534"/>
                </a:cubicBezTo>
                <a:cubicBezTo>
                  <a:pt x="9950" y="559126"/>
                  <a:pt x="52283" y="499859"/>
                  <a:pt x="52283" y="499859"/>
                </a:cubicBezTo>
                <a:cubicBezTo>
                  <a:pt x="81387" y="453292"/>
                  <a:pt x="156000" y="357513"/>
                  <a:pt x="185633" y="287134"/>
                </a:cubicBezTo>
                <a:cubicBezTo>
                  <a:pt x="215266" y="216755"/>
                  <a:pt x="223204" y="116213"/>
                  <a:pt x="230083" y="77584"/>
                </a:cubicBezTo>
                <a:cubicBezTo>
                  <a:pt x="236962" y="38955"/>
                  <a:pt x="241725" y="58534"/>
                  <a:pt x="226908" y="55359"/>
                </a:cubicBezTo>
                <a:cubicBezTo>
                  <a:pt x="212091" y="52184"/>
                  <a:pt x="180870" y="60121"/>
                  <a:pt x="141183" y="58534"/>
                </a:cubicBezTo>
                <a:cubicBezTo>
                  <a:pt x="101496" y="56947"/>
                  <a:pt x="-14392" y="18317"/>
                  <a:pt x="1483" y="1090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4" name="フリーフォーム 1963">
            <a:extLst>
              <a:ext uri="{FF2B5EF4-FFF2-40B4-BE49-F238E27FC236}">
                <a16:creationId xmlns:a16="http://schemas.microsoft.com/office/drawing/2014/main" id="{77E0590E-A675-E81A-EDFA-8B770793DC81}"/>
              </a:ext>
            </a:extLst>
          </p:cNvPr>
          <p:cNvSpPr/>
          <p:nvPr/>
        </p:nvSpPr>
        <p:spPr>
          <a:xfrm>
            <a:off x="2515140" y="2269703"/>
            <a:ext cx="449104" cy="190104"/>
          </a:xfrm>
          <a:custGeom>
            <a:avLst/>
            <a:gdLst>
              <a:gd name="connsiteX0" fmla="*/ 8985 w 449104"/>
              <a:gd name="connsiteY0" fmla="*/ 16297 h 190104"/>
              <a:gd name="connsiteX1" fmla="*/ 329660 w 449104"/>
              <a:gd name="connsiteY1" fmla="*/ 35347 h 190104"/>
              <a:gd name="connsiteX2" fmla="*/ 351885 w 449104"/>
              <a:gd name="connsiteY2" fmla="*/ 422 h 190104"/>
              <a:gd name="connsiteX3" fmla="*/ 447135 w 449104"/>
              <a:gd name="connsiteY3" fmla="*/ 63922 h 190104"/>
              <a:gd name="connsiteX4" fmla="*/ 402685 w 449104"/>
              <a:gd name="connsiteY4" fmla="*/ 70272 h 190104"/>
              <a:gd name="connsiteX5" fmla="*/ 247110 w 449104"/>
              <a:gd name="connsiteY5" fmla="*/ 184572 h 190104"/>
              <a:gd name="connsiteX6" fmla="*/ 259810 w 449104"/>
              <a:gd name="connsiteY6" fmla="*/ 162347 h 190104"/>
              <a:gd name="connsiteX7" fmla="*/ 339185 w 449104"/>
              <a:gd name="connsiteY7" fmla="*/ 76622 h 190104"/>
              <a:gd name="connsiteX8" fmla="*/ 189960 w 449104"/>
              <a:gd name="connsiteY8" fmla="*/ 86147 h 190104"/>
              <a:gd name="connsiteX9" fmla="*/ 94710 w 449104"/>
              <a:gd name="connsiteY9" fmla="*/ 63922 h 190104"/>
              <a:gd name="connsiteX10" fmla="*/ 8985 w 449104"/>
              <a:gd name="connsiteY10" fmla="*/ 16297 h 190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9104" h="190104">
                <a:moveTo>
                  <a:pt x="8985" y="16297"/>
                </a:moveTo>
                <a:cubicBezTo>
                  <a:pt x="48143" y="11534"/>
                  <a:pt x="272510" y="37993"/>
                  <a:pt x="329660" y="35347"/>
                </a:cubicBezTo>
                <a:cubicBezTo>
                  <a:pt x="386810" y="32701"/>
                  <a:pt x="332306" y="-4340"/>
                  <a:pt x="351885" y="422"/>
                </a:cubicBezTo>
                <a:cubicBezTo>
                  <a:pt x="371464" y="5184"/>
                  <a:pt x="438668" y="52280"/>
                  <a:pt x="447135" y="63922"/>
                </a:cubicBezTo>
                <a:cubicBezTo>
                  <a:pt x="455602" y="75564"/>
                  <a:pt x="436023" y="50164"/>
                  <a:pt x="402685" y="70272"/>
                </a:cubicBezTo>
                <a:cubicBezTo>
                  <a:pt x="369348" y="90380"/>
                  <a:pt x="270922" y="169226"/>
                  <a:pt x="247110" y="184572"/>
                </a:cubicBezTo>
                <a:cubicBezTo>
                  <a:pt x="223298" y="199918"/>
                  <a:pt x="244464" y="180339"/>
                  <a:pt x="259810" y="162347"/>
                </a:cubicBezTo>
                <a:cubicBezTo>
                  <a:pt x="275156" y="144355"/>
                  <a:pt x="350827" y="89322"/>
                  <a:pt x="339185" y="76622"/>
                </a:cubicBezTo>
                <a:cubicBezTo>
                  <a:pt x="327543" y="63922"/>
                  <a:pt x="230706" y="88264"/>
                  <a:pt x="189960" y="86147"/>
                </a:cubicBezTo>
                <a:cubicBezTo>
                  <a:pt x="149214" y="84030"/>
                  <a:pt x="119581" y="71330"/>
                  <a:pt x="94710" y="63922"/>
                </a:cubicBezTo>
                <a:cubicBezTo>
                  <a:pt x="69839" y="56514"/>
                  <a:pt x="-30173" y="21060"/>
                  <a:pt x="8985" y="1629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5" name="フリーフォーム 1964">
            <a:extLst>
              <a:ext uri="{FF2B5EF4-FFF2-40B4-BE49-F238E27FC236}">
                <a16:creationId xmlns:a16="http://schemas.microsoft.com/office/drawing/2014/main" id="{510FC45D-7F0D-5A27-A587-1C1F3FE2CEDE}"/>
              </a:ext>
            </a:extLst>
          </p:cNvPr>
          <p:cNvSpPr/>
          <p:nvPr/>
        </p:nvSpPr>
        <p:spPr>
          <a:xfrm>
            <a:off x="2546730" y="2420064"/>
            <a:ext cx="209809" cy="542358"/>
          </a:xfrm>
          <a:custGeom>
            <a:avLst/>
            <a:gdLst>
              <a:gd name="connsiteX0" fmla="*/ 110745 w 209809"/>
              <a:gd name="connsiteY0" fmla="*/ 15161 h 542358"/>
              <a:gd name="connsiteX1" fmla="*/ 120270 w 209809"/>
              <a:gd name="connsiteY1" fmla="*/ 272336 h 542358"/>
              <a:gd name="connsiteX2" fmla="*/ 132970 w 209809"/>
              <a:gd name="connsiteY2" fmla="*/ 469186 h 542358"/>
              <a:gd name="connsiteX3" fmla="*/ 78995 w 209809"/>
              <a:gd name="connsiteY3" fmla="*/ 472361 h 542358"/>
              <a:gd name="connsiteX4" fmla="*/ 2795 w 209809"/>
              <a:gd name="connsiteY4" fmla="*/ 456486 h 542358"/>
              <a:gd name="connsiteX5" fmla="*/ 21845 w 209809"/>
              <a:gd name="connsiteY5" fmla="*/ 469186 h 542358"/>
              <a:gd name="connsiteX6" fmla="*/ 72645 w 209809"/>
              <a:gd name="connsiteY6" fmla="*/ 510461 h 542358"/>
              <a:gd name="connsiteX7" fmla="*/ 94870 w 209809"/>
              <a:gd name="connsiteY7" fmla="*/ 542211 h 542358"/>
              <a:gd name="connsiteX8" fmla="*/ 158370 w 209809"/>
              <a:gd name="connsiteY8" fmla="*/ 516811 h 542358"/>
              <a:gd name="connsiteX9" fmla="*/ 186945 w 209809"/>
              <a:gd name="connsiteY9" fmla="*/ 408861 h 542358"/>
              <a:gd name="connsiteX10" fmla="*/ 186945 w 209809"/>
              <a:gd name="connsiteY10" fmla="*/ 161211 h 542358"/>
              <a:gd name="connsiteX11" fmla="*/ 186945 w 209809"/>
              <a:gd name="connsiteY11" fmla="*/ 62786 h 542358"/>
              <a:gd name="connsiteX12" fmla="*/ 209170 w 209809"/>
              <a:gd name="connsiteY12" fmla="*/ 34211 h 542358"/>
              <a:gd name="connsiteX13" fmla="*/ 110745 w 209809"/>
              <a:gd name="connsiteY13" fmla="*/ 15161 h 542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809" h="542358">
                <a:moveTo>
                  <a:pt x="110745" y="15161"/>
                </a:moveTo>
                <a:cubicBezTo>
                  <a:pt x="95928" y="54848"/>
                  <a:pt x="116566" y="196665"/>
                  <a:pt x="120270" y="272336"/>
                </a:cubicBezTo>
                <a:cubicBezTo>
                  <a:pt x="123974" y="348007"/>
                  <a:pt x="139849" y="435848"/>
                  <a:pt x="132970" y="469186"/>
                </a:cubicBezTo>
                <a:cubicBezTo>
                  <a:pt x="126091" y="502524"/>
                  <a:pt x="100691" y="474478"/>
                  <a:pt x="78995" y="472361"/>
                </a:cubicBezTo>
                <a:cubicBezTo>
                  <a:pt x="57299" y="470244"/>
                  <a:pt x="2795" y="456486"/>
                  <a:pt x="2795" y="456486"/>
                </a:cubicBezTo>
                <a:cubicBezTo>
                  <a:pt x="-6730" y="455957"/>
                  <a:pt x="10203" y="460190"/>
                  <a:pt x="21845" y="469186"/>
                </a:cubicBezTo>
                <a:cubicBezTo>
                  <a:pt x="33487" y="478182"/>
                  <a:pt x="60474" y="498290"/>
                  <a:pt x="72645" y="510461"/>
                </a:cubicBezTo>
                <a:cubicBezTo>
                  <a:pt x="84816" y="522632"/>
                  <a:pt x="80583" y="541153"/>
                  <a:pt x="94870" y="542211"/>
                </a:cubicBezTo>
                <a:cubicBezTo>
                  <a:pt x="109157" y="543269"/>
                  <a:pt x="143024" y="539036"/>
                  <a:pt x="158370" y="516811"/>
                </a:cubicBezTo>
                <a:cubicBezTo>
                  <a:pt x="173716" y="494586"/>
                  <a:pt x="182183" y="468128"/>
                  <a:pt x="186945" y="408861"/>
                </a:cubicBezTo>
                <a:cubicBezTo>
                  <a:pt x="191708" y="349594"/>
                  <a:pt x="186945" y="161211"/>
                  <a:pt x="186945" y="161211"/>
                </a:cubicBezTo>
                <a:cubicBezTo>
                  <a:pt x="186945" y="103532"/>
                  <a:pt x="183241" y="83953"/>
                  <a:pt x="186945" y="62786"/>
                </a:cubicBezTo>
                <a:cubicBezTo>
                  <a:pt x="190649" y="41619"/>
                  <a:pt x="213932" y="43207"/>
                  <a:pt x="209170" y="34211"/>
                </a:cubicBezTo>
                <a:cubicBezTo>
                  <a:pt x="204408" y="25215"/>
                  <a:pt x="125562" y="-24526"/>
                  <a:pt x="110745" y="1516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6" name="フリーフォーム 1965">
            <a:extLst>
              <a:ext uri="{FF2B5EF4-FFF2-40B4-BE49-F238E27FC236}">
                <a16:creationId xmlns:a16="http://schemas.microsoft.com/office/drawing/2014/main" id="{3D4D2919-DF27-C6CE-666E-843EB0DDD63A}"/>
              </a:ext>
            </a:extLst>
          </p:cNvPr>
          <p:cNvSpPr/>
          <p:nvPr/>
        </p:nvSpPr>
        <p:spPr>
          <a:xfrm>
            <a:off x="2449883" y="2527206"/>
            <a:ext cx="551559" cy="95445"/>
          </a:xfrm>
          <a:custGeom>
            <a:avLst/>
            <a:gdLst>
              <a:gd name="connsiteX0" fmla="*/ 45667 w 551559"/>
              <a:gd name="connsiteY0" fmla="*/ 54069 h 95445"/>
              <a:gd name="connsiteX1" fmla="*/ 379042 w 551559"/>
              <a:gd name="connsiteY1" fmla="*/ 57244 h 95445"/>
              <a:gd name="connsiteX2" fmla="*/ 445717 w 551559"/>
              <a:gd name="connsiteY2" fmla="*/ 94 h 95445"/>
              <a:gd name="connsiteX3" fmla="*/ 474292 w 551559"/>
              <a:gd name="connsiteY3" fmla="*/ 44544 h 95445"/>
              <a:gd name="connsiteX4" fmla="*/ 537792 w 551559"/>
              <a:gd name="connsiteY4" fmla="*/ 76294 h 95445"/>
              <a:gd name="connsiteX5" fmla="*/ 179017 w 551559"/>
              <a:gd name="connsiteY5" fmla="*/ 76294 h 95445"/>
              <a:gd name="connsiteX6" fmla="*/ 17092 w 551559"/>
              <a:gd name="connsiteY6" fmla="*/ 95344 h 95445"/>
              <a:gd name="connsiteX7" fmla="*/ 45667 w 551559"/>
              <a:gd name="connsiteY7" fmla="*/ 54069 h 9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1559" h="95445">
                <a:moveTo>
                  <a:pt x="45667" y="54069"/>
                </a:moveTo>
                <a:cubicBezTo>
                  <a:pt x="105992" y="47719"/>
                  <a:pt x="312367" y="66240"/>
                  <a:pt x="379042" y="57244"/>
                </a:cubicBezTo>
                <a:cubicBezTo>
                  <a:pt x="445717" y="48248"/>
                  <a:pt x="429842" y="2211"/>
                  <a:pt x="445717" y="94"/>
                </a:cubicBezTo>
                <a:cubicBezTo>
                  <a:pt x="461592" y="-2023"/>
                  <a:pt x="458946" y="31844"/>
                  <a:pt x="474292" y="44544"/>
                </a:cubicBezTo>
                <a:cubicBezTo>
                  <a:pt x="489638" y="57244"/>
                  <a:pt x="587004" y="71002"/>
                  <a:pt x="537792" y="76294"/>
                </a:cubicBezTo>
                <a:cubicBezTo>
                  <a:pt x="488580" y="81586"/>
                  <a:pt x="265800" y="73119"/>
                  <a:pt x="179017" y="76294"/>
                </a:cubicBezTo>
                <a:cubicBezTo>
                  <a:pt x="92234" y="79469"/>
                  <a:pt x="39317" y="96931"/>
                  <a:pt x="17092" y="95344"/>
                </a:cubicBezTo>
                <a:cubicBezTo>
                  <a:pt x="-5133" y="93757"/>
                  <a:pt x="-14658" y="60419"/>
                  <a:pt x="45667" y="5406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7" name="フリーフォーム 1966">
            <a:extLst>
              <a:ext uri="{FF2B5EF4-FFF2-40B4-BE49-F238E27FC236}">
                <a16:creationId xmlns:a16="http://schemas.microsoft.com/office/drawing/2014/main" id="{74EF2109-9E65-5196-0005-4CC3A3EDE4E9}"/>
              </a:ext>
            </a:extLst>
          </p:cNvPr>
          <p:cNvSpPr/>
          <p:nvPr/>
        </p:nvSpPr>
        <p:spPr>
          <a:xfrm>
            <a:off x="2441513" y="3072780"/>
            <a:ext cx="212884" cy="108591"/>
          </a:xfrm>
          <a:custGeom>
            <a:avLst/>
            <a:gdLst>
              <a:gd name="connsiteX0" fmla="*/ 62 w 212884"/>
              <a:gd name="connsiteY0" fmla="*/ 64120 h 108591"/>
              <a:gd name="connsiteX1" fmla="*/ 117537 w 212884"/>
              <a:gd name="connsiteY1" fmla="*/ 60945 h 108591"/>
              <a:gd name="connsiteX2" fmla="*/ 168337 w 212884"/>
              <a:gd name="connsiteY2" fmla="*/ 620 h 108591"/>
              <a:gd name="connsiteX3" fmla="*/ 212787 w 212884"/>
              <a:gd name="connsiteY3" fmla="*/ 32370 h 108591"/>
              <a:gd name="connsiteX4" fmla="*/ 177862 w 212884"/>
              <a:gd name="connsiteY4" fmla="*/ 76820 h 108591"/>
              <a:gd name="connsiteX5" fmla="*/ 101662 w 212884"/>
              <a:gd name="connsiteY5" fmla="*/ 108570 h 108591"/>
              <a:gd name="connsiteX6" fmla="*/ 62 w 212884"/>
              <a:gd name="connsiteY6" fmla="*/ 64120 h 108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884" h="108591">
                <a:moveTo>
                  <a:pt x="62" y="64120"/>
                </a:moveTo>
                <a:cubicBezTo>
                  <a:pt x="2708" y="56183"/>
                  <a:pt x="89491" y="71528"/>
                  <a:pt x="117537" y="60945"/>
                </a:cubicBezTo>
                <a:cubicBezTo>
                  <a:pt x="145583" y="50362"/>
                  <a:pt x="152462" y="5382"/>
                  <a:pt x="168337" y="620"/>
                </a:cubicBezTo>
                <a:cubicBezTo>
                  <a:pt x="184212" y="-4142"/>
                  <a:pt x="211200" y="19670"/>
                  <a:pt x="212787" y="32370"/>
                </a:cubicBezTo>
                <a:cubicBezTo>
                  <a:pt x="214374" y="45070"/>
                  <a:pt x="196383" y="64120"/>
                  <a:pt x="177862" y="76820"/>
                </a:cubicBezTo>
                <a:cubicBezTo>
                  <a:pt x="159341" y="89520"/>
                  <a:pt x="124416" y="107512"/>
                  <a:pt x="101662" y="108570"/>
                </a:cubicBezTo>
                <a:cubicBezTo>
                  <a:pt x="78908" y="109628"/>
                  <a:pt x="-2584" y="72057"/>
                  <a:pt x="62" y="641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8" name="フリーフォーム 1967">
            <a:extLst>
              <a:ext uri="{FF2B5EF4-FFF2-40B4-BE49-F238E27FC236}">
                <a16:creationId xmlns:a16="http://schemas.microsoft.com/office/drawing/2014/main" id="{8715B03A-331C-AC6F-E951-9152713398FB}"/>
              </a:ext>
            </a:extLst>
          </p:cNvPr>
          <p:cNvSpPr/>
          <p:nvPr/>
        </p:nvSpPr>
        <p:spPr>
          <a:xfrm>
            <a:off x="2415857" y="3143025"/>
            <a:ext cx="375295" cy="162746"/>
          </a:xfrm>
          <a:custGeom>
            <a:avLst/>
            <a:gdLst>
              <a:gd name="connsiteX0" fmla="*/ 318 w 375295"/>
              <a:gd name="connsiteY0" fmla="*/ 92300 h 162746"/>
              <a:gd name="connsiteX1" fmla="*/ 38418 w 375295"/>
              <a:gd name="connsiteY1" fmla="*/ 139925 h 162746"/>
              <a:gd name="connsiteX2" fmla="*/ 120968 w 375295"/>
              <a:gd name="connsiteY2" fmla="*/ 162150 h 162746"/>
              <a:gd name="connsiteX3" fmla="*/ 324168 w 375295"/>
              <a:gd name="connsiteY3" fmla="*/ 117700 h 162746"/>
              <a:gd name="connsiteX4" fmla="*/ 374968 w 375295"/>
              <a:gd name="connsiteY4" fmla="*/ 41500 h 162746"/>
              <a:gd name="connsiteX5" fmla="*/ 343218 w 375295"/>
              <a:gd name="connsiteY5" fmla="*/ 35150 h 162746"/>
              <a:gd name="connsiteX6" fmla="*/ 289243 w 375295"/>
              <a:gd name="connsiteY6" fmla="*/ 225 h 162746"/>
              <a:gd name="connsiteX7" fmla="*/ 301943 w 375295"/>
              <a:gd name="connsiteY7" fmla="*/ 54200 h 162746"/>
              <a:gd name="connsiteX8" fmla="*/ 149543 w 375295"/>
              <a:gd name="connsiteY8" fmla="*/ 111350 h 162746"/>
              <a:gd name="connsiteX9" fmla="*/ 57468 w 375295"/>
              <a:gd name="connsiteY9" fmla="*/ 124050 h 162746"/>
              <a:gd name="connsiteX10" fmla="*/ 318 w 375295"/>
              <a:gd name="connsiteY10" fmla="*/ 92300 h 16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5295" h="162746">
                <a:moveTo>
                  <a:pt x="318" y="92300"/>
                </a:moveTo>
                <a:cubicBezTo>
                  <a:pt x="-2857" y="94946"/>
                  <a:pt x="18310" y="128283"/>
                  <a:pt x="38418" y="139925"/>
                </a:cubicBezTo>
                <a:cubicBezTo>
                  <a:pt x="58526" y="151567"/>
                  <a:pt x="73343" y="165854"/>
                  <a:pt x="120968" y="162150"/>
                </a:cubicBezTo>
                <a:cubicBezTo>
                  <a:pt x="168593" y="158446"/>
                  <a:pt x="281835" y="137808"/>
                  <a:pt x="324168" y="117700"/>
                </a:cubicBezTo>
                <a:cubicBezTo>
                  <a:pt x="366501" y="97592"/>
                  <a:pt x="371793" y="55258"/>
                  <a:pt x="374968" y="41500"/>
                </a:cubicBezTo>
                <a:cubicBezTo>
                  <a:pt x="378143" y="27742"/>
                  <a:pt x="357506" y="42029"/>
                  <a:pt x="343218" y="35150"/>
                </a:cubicBezTo>
                <a:cubicBezTo>
                  <a:pt x="328931" y="28271"/>
                  <a:pt x="296122" y="-2950"/>
                  <a:pt x="289243" y="225"/>
                </a:cubicBezTo>
                <a:cubicBezTo>
                  <a:pt x="282364" y="3400"/>
                  <a:pt x="325226" y="35679"/>
                  <a:pt x="301943" y="54200"/>
                </a:cubicBezTo>
                <a:cubicBezTo>
                  <a:pt x="278660" y="72721"/>
                  <a:pt x="190289" y="99708"/>
                  <a:pt x="149543" y="111350"/>
                </a:cubicBezTo>
                <a:cubicBezTo>
                  <a:pt x="108797" y="122992"/>
                  <a:pt x="77576" y="125108"/>
                  <a:pt x="57468" y="124050"/>
                </a:cubicBezTo>
                <a:cubicBezTo>
                  <a:pt x="37360" y="122992"/>
                  <a:pt x="3493" y="89654"/>
                  <a:pt x="318" y="9230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9" name="フリーフォーム 1968">
            <a:extLst>
              <a:ext uri="{FF2B5EF4-FFF2-40B4-BE49-F238E27FC236}">
                <a16:creationId xmlns:a16="http://schemas.microsoft.com/office/drawing/2014/main" id="{26669426-9D06-8E18-AD0B-5605524B14CB}"/>
              </a:ext>
            </a:extLst>
          </p:cNvPr>
          <p:cNvSpPr/>
          <p:nvPr/>
        </p:nvSpPr>
        <p:spPr>
          <a:xfrm>
            <a:off x="2408174" y="2983482"/>
            <a:ext cx="371867" cy="624716"/>
          </a:xfrm>
          <a:custGeom>
            <a:avLst/>
            <a:gdLst>
              <a:gd name="connsiteX0" fmla="*/ 36576 w 371867"/>
              <a:gd name="connsiteY0" fmla="*/ 4193 h 624716"/>
              <a:gd name="connsiteX1" fmla="*/ 112776 w 371867"/>
              <a:gd name="connsiteY1" fmla="*/ 23243 h 624716"/>
              <a:gd name="connsiteX2" fmla="*/ 176276 w 371867"/>
              <a:gd name="connsiteY2" fmla="*/ 118493 h 624716"/>
              <a:gd name="connsiteX3" fmla="*/ 360426 w 371867"/>
              <a:gd name="connsiteY3" fmla="*/ 451868 h 624716"/>
              <a:gd name="connsiteX4" fmla="*/ 344551 w 371867"/>
              <a:gd name="connsiteY4" fmla="*/ 477268 h 624716"/>
              <a:gd name="connsiteX5" fmla="*/ 281051 w 371867"/>
              <a:gd name="connsiteY5" fmla="*/ 445518 h 624716"/>
              <a:gd name="connsiteX6" fmla="*/ 306451 w 371867"/>
              <a:gd name="connsiteY6" fmla="*/ 445518 h 624716"/>
              <a:gd name="connsiteX7" fmla="*/ 242951 w 371867"/>
              <a:gd name="connsiteY7" fmla="*/ 455043 h 624716"/>
              <a:gd name="connsiteX8" fmla="*/ 188976 w 371867"/>
              <a:gd name="connsiteY8" fmla="*/ 439168 h 624716"/>
              <a:gd name="connsiteX9" fmla="*/ 52451 w 371867"/>
              <a:gd name="connsiteY9" fmla="*/ 467743 h 624716"/>
              <a:gd name="connsiteX10" fmla="*/ 55626 w 371867"/>
              <a:gd name="connsiteY10" fmla="*/ 505843 h 624716"/>
              <a:gd name="connsiteX11" fmla="*/ 109601 w 371867"/>
              <a:gd name="connsiteY11" fmla="*/ 547118 h 624716"/>
              <a:gd name="connsiteX12" fmla="*/ 217551 w 371867"/>
              <a:gd name="connsiteY12" fmla="*/ 550293 h 624716"/>
              <a:gd name="connsiteX13" fmla="*/ 262001 w 371867"/>
              <a:gd name="connsiteY13" fmla="*/ 597918 h 624716"/>
              <a:gd name="connsiteX14" fmla="*/ 112776 w 371867"/>
              <a:gd name="connsiteY14" fmla="*/ 623318 h 624716"/>
              <a:gd name="connsiteX15" fmla="*/ 20701 w 371867"/>
              <a:gd name="connsiteY15" fmla="*/ 556643 h 624716"/>
              <a:gd name="connsiteX16" fmla="*/ 1651 w 371867"/>
              <a:gd name="connsiteY16" fmla="*/ 505843 h 624716"/>
              <a:gd name="connsiteX17" fmla="*/ 49276 w 371867"/>
              <a:gd name="connsiteY17" fmla="*/ 426468 h 624716"/>
              <a:gd name="connsiteX18" fmla="*/ 109601 w 371867"/>
              <a:gd name="connsiteY18" fmla="*/ 397893 h 624716"/>
              <a:gd name="connsiteX19" fmla="*/ 188976 w 371867"/>
              <a:gd name="connsiteY19" fmla="*/ 397893 h 624716"/>
              <a:gd name="connsiteX20" fmla="*/ 303276 w 371867"/>
              <a:gd name="connsiteY20" fmla="*/ 404243 h 624716"/>
              <a:gd name="connsiteX21" fmla="*/ 204851 w 371867"/>
              <a:gd name="connsiteY21" fmla="*/ 267718 h 624716"/>
              <a:gd name="connsiteX22" fmla="*/ 157226 w 371867"/>
              <a:gd name="connsiteY22" fmla="*/ 150243 h 624716"/>
              <a:gd name="connsiteX23" fmla="*/ 115951 w 371867"/>
              <a:gd name="connsiteY23" fmla="*/ 86743 h 624716"/>
              <a:gd name="connsiteX24" fmla="*/ 36576 w 371867"/>
              <a:gd name="connsiteY24" fmla="*/ 4193 h 624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71867" h="624716">
                <a:moveTo>
                  <a:pt x="36576" y="4193"/>
                </a:moveTo>
                <a:cubicBezTo>
                  <a:pt x="36047" y="-6390"/>
                  <a:pt x="89493" y="4193"/>
                  <a:pt x="112776" y="23243"/>
                </a:cubicBezTo>
                <a:cubicBezTo>
                  <a:pt x="136059" y="42293"/>
                  <a:pt x="135001" y="47056"/>
                  <a:pt x="176276" y="118493"/>
                </a:cubicBezTo>
                <a:cubicBezTo>
                  <a:pt x="217551" y="189930"/>
                  <a:pt x="332380" y="392072"/>
                  <a:pt x="360426" y="451868"/>
                </a:cubicBezTo>
                <a:cubicBezTo>
                  <a:pt x="388472" y="511664"/>
                  <a:pt x="357780" y="478326"/>
                  <a:pt x="344551" y="477268"/>
                </a:cubicBezTo>
                <a:cubicBezTo>
                  <a:pt x="331322" y="476210"/>
                  <a:pt x="287401" y="450810"/>
                  <a:pt x="281051" y="445518"/>
                </a:cubicBezTo>
                <a:cubicBezTo>
                  <a:pt x="274701" y="440226"/>
                  <a:pt x="312801" y="443931"/>
                  <a:pt x="306451" y="445518"/>
                </a:cubicBezTo>
                <a:cubicBezTo>
                  <a:pt x="300101" y="447106"/>
                  <a:pt x="262530" y="456101"/>
                  <a:pt x="242951" y="455043"/>
                </a:cubicBezTo>
                <a:cubicBezTo>
                  <a:pt x="223372" y="453985"/>
                  <a:pt x="220726" y="437051"/>
                  <a:pt x="188976" y="439168"/>
                </a:cubicBezTo>
                <a:cubicBezTo>
                  <a:pt x="157226" y="441285"/>
                  <a:pt x="74676" y="456631"/>
                  <a:pt x="52451" y="467743"/>
                </a:cubicBezTo>
                <a:cubicBezTo>
                  <a:pt x="30226" y="478855"/>
                  <a:pt x="46101" y="492614"/>
                  <a:pt x="55626" y="505843"/>
                </a:cubicBezTo>
                <a:cubicBezTo>
                  <a:pt x="65151" y="519072"/>
                  <a:pt x="82614" y="539710"/>
                  <a:pt x="109601" y="547118"/>
                </a:cubicBezTo>
                <a:cubicBezTo>
                  <a:pt x="136588" y="554526"/>
                  <a:pt x="192151" y="541826"/>
                  <a:pt x="217551" y="550293"/>
                </a:cubicBezTo>
                <a:cubicBezTo>
                  <a:pt x="242951" y="558760"/>
                  <a:pt x="279463" y="585747"/>
                  <a:pt x="262001" y="597918"/>
                </a:cubicBezTo>
                <a:cubicBezTo>
                  <a:pt x="244539" y="610089"/>
                  <a:pt x="152993" y="630197"/>
                  <a:pt x="112776" y="623318"/>
                </a:cubicBezTo>
                <a:cubicBezTo>
                  <a:pt x="72559" y="616439"/>
                  <a:pt x="39222" y="576222"/>
                  <a:pt x="20701" y="556643"/>
                </a:cubicBezTo>
                <a:cubicBezTo>
                  <a:pt x="2180" y="537064"/>
                  <a:pt x="-3111" y="527539"/>
                  <a:pt x="1651" y="505843"/>
                </a:cubicBezTo>
                <a:cubicBezTo>
                  <a:pt x="6413" y="484147"/>
                  <a:pt x="31284" y="444460"/>
                  <a:pt x="49276" y="426468"/>
                </a:cubicBezTo>
                <a:cubicBezTo>
                  <a:pt x="67268" y="408476"/>
                  <a:pt x="86318" y="402656"/>
                  <a:pt x="109601" y="397893"/>
                </a:cubicBezTo>
                <a:cubicBezTo>
                  <a:pt x="132884" y="393131"/>
                  <a:pt x="156697" y="396835"/>
                  <a:pt x="188976" y="397893"/>
                </a:cubicBezTo>
                <a:cubicBezTo>
                  <a:pt x="221255" y="398951"/>
                  <a:pt x="300630" y="425939"/>
                  <a:pt x="303276" y="404243"/>
                </a:cubicBezTo>
                <a:cubicBezTo>
                  <a:pt x="305922" y="382547"/>
                  <a:pt x="229193" y="310051"/>
                  <a:pt x="204851" y="267718"/>
                </a:cubicBezTo>
                <a:cubicBezTo>
                  <a:pt x="180509" y="225385"/>
                  <a:pt x="172043" y="180405"/>
                  <a:pt x="157226" y="150243"/>
                </a:cubicBezTo>
                <a:cubicBezTo>
                  <a:pt x="142409" y="120081"/>
                  <a:pt x="132355" y="104206"/>
                  <a:pt x="115951" y="86743"/>
                </a:cubicBezTo>
                <a:cubicBezTo>
                  <a:pt x="99547" y="69281"/>
                  <a:pt x="37105" y="14776"/>
                  <a:pt x="36576" y="41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0" name="フリーフォーム 1969">
            <a:extLst>
              <a:ext uri="{FF2B5EF4-FFF2-40B4-BE49-F238E27FC236}">
                <a16:creationId xmlns:a16="http://schemas.microsoft.com/office/drawing/2014/main" id="{2BB2A33A-05B0-FA5E-50C3-F23406800102}"/>
              </a:ext>
            </a:extLst>
          </p:cNvPr>
          <p:cNvSpPr/>
          <p:nvPr/>
        </p:nvSpPr>
        <p:spPr>
          <a:xfrm>
            <a:off x="2312624" y="3664607"/>
            <a:ext cx="525231" cy="493805"/>
          </a:xfrm>
          <a:custGeom>
            <a:avLst/>
            <a:gdLst>
              <a:gd name="connsiteX0" fmla="*/ 1951 w 525231"/>
              <a:gd name="connsiteY0" fmla="*/ 72368 h 493805"/>
              <a:gd name="connsiteX1" fmla="*/ 68626 w 525231"/>
              <a:gd name="connsiteY1" fmla="*/ 129518 h 493805"/>
              <a:gd name="connsiteX2" fmla="*/ 341676 w 525231"/>
              <a:gd name="connsiteY2" fmla="*/ 50143 h 493805"/>
              <a:gd name="connsiteX3" fmla="*/ 262301 w 525231"/>
              <a:gd name="connsiteY3" fmla="*/ 167618 h 493805"/>
              <a:gd name="connsiteX4" fmla="*/ 236901 w 525231"/>
              <a:gd name="connsiteY4" fmla="*/ 266043 h 493805"/>
              <a:gd name="connsiteX5" fmla="*/ 233726 w 525231"/>
              <a:gd name="connsiteY5" fmla="*/ 389868 h 493805"/>
              <a:gd name="connsiteX6" fmla="*/ 306751 w 525231"/>
              <a:gd name="connsiteY6" fmla="*/ 485118 h 493805"/>
              <a:gd name="connsiteX7" fmla="*/ 455976 w 525231"/>
              <a:gd name="connsiteY7" fmla="*/ 485118 h 493805"/>
              <a:gd name="connsiteX8" fmla="*/ 465501 w 525231"/>
              <a:gd name="connsiteY8" fmla="*/ 447018 h 493805"/>
              <a:gd name="connsiteX9" fmla="*/ 367076 w 525231"/>
              <a:gd name="connsiteY9" fmla="*/ 443843 h 493805"/>
              <a:gd name="connsiteX10" fmla="*/ 300401 w 525231"/>
              <a:gd name="connsiteY10" fmla="*/ 383518 h 493805"/>
              <a:gd name="connsiteX11" fmla="*/ 290876 w 525231"/>
              <a:gd name="connsiteY11" fmla="*/ 208893 h 493805"/>
              <a:gd name="connsiteX12" fmla="*/ 389301 w 525231"/>
              <a:gd name="connsiteY12" fmla="*/ 40618 h 493805"/>
              <a:gd name="connsiteX13" fmla="*/ 503601 w 525231"/>
              <a:gd name="connsiteY13" fmla="*/ 59668 h 493805"/>
              <a:gd name="connsiteX14" fmla="*/ 519476 w 525231"/>
              <a:gd name="connsiteY14" fmla="*/ 18393 h 493805"/>
              <a:gd name="connsiteX15" fmla="*/ 487726 w 525231"/>
              <a:gd name="connsiteY15" fmla="*/ 2518 h 493805"/>
              <a:gd name="connsiteX16" fmla="*/ 157526 w 525231"/>
              <a:gd name="connsiteY16" fmla="*/ 69193 h 493805"/>
              <a:gd name="connsiteX17" fmla="*/ 119426 w 525231"/>
              <a:gd name="connsiteY17" fmla="*/ 78718 h 493805"/>
              <a:gd name="connsiteX18" fmla="*/ 1951 w 525231"/>
              <a:gd name="connsiteY18" fmla="*/ 72368 h 493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25231" h="493805">
                <a:moveTo>
                  <a:pt x="1951" y="72368"/>
                </a:moveTo>
                <a:cubicBezTo>
                  <a:pt x="-6516" y="80835"/>
                  <a:pt x="12005" y="133222"/>
                  <a:pt x="68626" y="129518"/>
                </a:cubicBezTo>
                <a:cubicBezTo>
                  <a:pt x="125247" y="125814"/>
                  <a:pt x="309397" y="43793"/>
                  <a:pt x="341676" y="50143"/>
                </a:cubicBezTo>
                <a:cubicBezTo>
                  <a:pt x="373955" y="56493"/>
                  <a:pt x="279763" y="131635"/>
                  <a:pt x="262301" y="167618"/>
                </a:cubicBezTo>
                <a:cubicBezTo>
                  <a:pt x="244839" y="203601"/>
                  <a:pt x="241663" y="229001"/>
                  <a:pt x="236901" y="266043"/>
                </a:cubicBezTo>
                <a:cubicBezTo>
                  <a:pt x="232139" y="303085"/>
                  <a:pt x="222084" y="353356"/>
                  <a:pt x="233726" y="389868"/>
                </a:cubicBezTo>
                <a:cubicBezTo>
                  <a:pt x="245368" y="426380"/>
                  <a:pt x="269709" y="469243"/>
                  <a:pt x="306751" y="485118"/>
                </a:cubicBezTo>
                <a:cubicBezTo>
                  <a:pt x="343793" y="500993"/>
                  <a:pt x="429518" y="491468"/>
                  <a:pt x="455976" y="485118"/>
                </a:cubicBezTo>
                <a:cubicBezTo>
                  <a:pt x="482434" y="478768"/>
                  <a:pt x="480318" y="453897"/>
                  <a:pt x="465501" y="447018"/>
                </a:cubicBezTo>
                <a:cubicBezTo>
                  <a:pt x="450684" y="440139"/>
                  <a:pt x="394593" y="454426"/>
                  <a:pt x="367076" y="443843"/>
                </a:cubicBezTo>
                <a:cubicBezTo>
                  <a:pt x="339559" y="433260"/>
                  <a:pt x="313101" y="422676"/>
                  <a:pt x="300401" y="383518"/>
                </a:cubicBezTo>
                <a:cubicBezTo>
                  <a:pt x="287701" y="344360"/>
                  <a:pt x="276059" y="266043"/>
                  <a:pt x="290876" y="208893"/>
                </a:cubicBezTo>
                <a:cubicBezTo>
                  <a:pt x="305693" y="151743"/>
                  <a:pt x="353847" y="65489"/>
                  <a:pt x="389301" y="40618"/>
                </a:cubicBezTo>
                <a:cubicBezTo>
                  <a:pt x="424755" y="15747"/>
                  <a:pt x="481905" y="63372"/>
                  <a:pt x="503601" y="59668"/>
                </a:cubicBezTo>
                <a:cubicBezTo>
                  <a:pt x="525297" y="55964"/>
                  <a:pt x="522122" y="27918"/>
                  <a:pt x="519476" y="18393"/>
                </a:cubicBezTo>
                <a:cubicBezTo>
                  <a:pt x="516830" y="8868"/>
                  <a:pt x="548051" y="-5949"/>
                  <a:pt x="487726" y="2518"/>
                </a:cubicBezTo>
                <a:cubicBezTo>
                  <a:pt x="427401" y="10985"/>
                  <a:pt x="218909" y="56493"/>
                  <a:pt x="157526" y="69193"/>
                </a:cubicBezTo>
                <a:cubicBezTo>
                  <a:pt x="96143" y="81893"/>
                  <a:pt x="139534" y="78189"/>
                  <a:pt x="119426" y="78718"/>
                </a:cubicBezTo>
                <a:cubicBezTo>
                  <a:pt x="99318" y="79247"/>
                  <a:pt x="10418" y="63901"/>
                  <a:pt x="1951" y="7236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1" name="フリーフォーム 1970">
            <a:extLst>
              <a:ext uri="{FF2B5EF4-FFF2-40B4-BE49-F238E27FC236}">
                <a16:creationId xmlns:a16="http://schemas.microsoft.com/office/drawing/2014/main" id="{BB86E113-2626-3CEE-47C1-B0C700C074E2}"/>
              </a:ext>
            </a:extLst>
          </p:cNvPr>
          <p:cNvSpPr/>
          <p:nvPr/>
        </p:nvSpPr>
        <p:spPr>
          <a:xfrm>
            <a:off x="2717136" y="3803628"/>
            <a:ext cx="116499" cy="95306"/>
          </a:xfrm>
          <a:custGeom>
            <a:avLst/>
            <a:gdLst>
              <a:gd name="connsiteX0" fmla="*/ 664 w 116499"/>
              <a:gd name="connsiteY0" fmla="*/ 22 h 95306"/>
              <a:gd name="connsiteX1" fmla="*/ 67339 w 116499"/>
              <a:gd name="connsiteY1" fmla="*/ 57172 h 95306"/>
              <a:gd name="connsiteX2" fmla="*/ 105439 w 116499"/>
              <a:gd name="connsiteY2" fmla="*/ 95272 h 95306"/>
              <a:gd name="connsiteX3" fmla="*/ 111789 w 116499"/>
              <a:gd name="connsiteY3" fmla="*/ 50822 h 95306"/>
              <a:gd name="connsiteX4" fmla="*/ 664 w 116499"/>
              <a:gd name="connsiteY4" fmla="*/ 22 h 9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499" h="95306">
                <a:moveTo>
                  <a:pt x="664" y="22"/>
                </a:moveTo>
                <a:cubicBezTo>
                  <a:pt x="-6744" y="1080"/>
                  <a:pt x="49877" y="41297"/>
                  <a:pt x="67339" y="57172"/>
                </a:cubicBezTo>
                <a:cubicBezTo>
                  <a:pt x="84801" y="73047"/>
                  <a:pt x="98031" y="96330"/>
                  <a:pt x="105439" y="95272"/>
                </a:cubicBezTo>
                <a:cubicBezTo>
                  <a:pt x="112847" y="94214"/>
                  <a:pt x="122372" y="65639"/>
                  <a:pt x="111789" y="50822"/>
                </a:cubicBezTo>
                <a:cubicBezTo>
                  <a:pt x="101206" y="36005"/>
                  <a:pt x="8072" y="-1036"/>
                  <a:pt x="664" y="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2" name="フリーフォーム 1971">
            <a:extLst>
              <a:ext uri="{FF2B5EF4-FFF2-40B4-BE49-F238E27FC236}">
                <a16:creationId xmlns:a16="http://schemas.microsoft.com/office/drawing/2014/main" id="{8C5E8882-C13F-D51F-081E-50F26FB26101}"/>
              </a:ext>
            </a:extLst>
          </p:cNvPr>
          <p:cNvSpPr/>
          <p:nvPr/>
        </p:nvSpPr>
        <p:spPr>
          <a:xfrm>
            <a:off x="2812362" y="3768529"/>
            <a:ext cx="54673" cy="85667"/>
          </a:xfrm>
          <a:custGeom>
            <a:avLst/>
            <a:gdLst>
              <a:gd name="connsiteX0" fmla="*/ 688 w 54673"/>
              <a:gd name="connsiteY0" fmla="*/ 196 h 85667"/>
              <a:gd name="connsiteX1" fmla="*/ 26088 w 54673"/>
              <a:gd name="connsiteY1" fmla="*/ 82746 h 85667"/>
              <a:gd name="connsiteX2" fmla="*/ 54663 w 54673"/>
              <a:gd name="connsiteY2" fmla="*/ 60521 h 85667"/>
              <a:gd name="connsiteX3" fmla="*/ 688 w 54673"/>
              <a:gd name="connsiteY3" fmla="*/ 196 h 85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673" h="85667">
                <a:moveTo>
                  <a:pt x="688" y="196"/>
                </a:moveTo>
                <a:cubicBezTo>
                  <a:pt x="-4074" y="3900"/>
                  <a:pt x="17092" y="72692"/>
                  <a:pt x="26088" y="82746"/>
                </a:cubicBezTo>
                <a:cubicBezTo>
                  <a:pt x="35084" y="92800"/>
                  <a:pt x="55192" y="74809"/>
                  <a:pt x="54663" y="60521"/>
                </a:cubicBezTo>
                <a:cubicBezTo>
                  <a:pt x="54134" y="46234"/>
                  <a:pt x="5450" y="-3508"/>
                  <a:pt x="688" y="1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3" name="フリーフォーム 1972">
            <a:extLst>
              <a:ext uri="{FF2B5EF4-FFF2-40B4-BE49-F238E27FC236}">
                <a16:creationId xmlns:a16="http://schemas.microsoft.com/office/drawing/2014/main" id="{A16F9B44-7BE2-2A5E-4089-766E63BD3232}"/>
              </a:ext>
            </a:extLst>
          </p:cNvPr>
          <p:cNvSpPr/>
          <p:nvPr/>
        </p:nvSpPr>
        <p:spPr>
          <a:xfrm>
            <a:off x="2335466" y="4091300"/>
            <a:ext cx="431190" cy="535046"/>
          </a:xfrm>
          <a:custGeom>
            <a:avLst/>
            <a:gdLst>
              <a:gd name="connsiteX0" fmla="*/ 14034 w 431190"/>
              <a:gd name="connsiteY0" fmla="*/ 7625 h 535046"/>
              <a:gd name="connsiteX1" fmla="*/ 14034 w 431190"/>
              <a:gd name="connsiteY1" fmla="*/ 188600 h 535046"/>
              <a:gd name="connsiteX2" fmla="*/ 10859 w 431190"/>
              <a:gd name="connsiteY2" fmla="*/ 379100 h 535046"/>
              <a:gd name="connsiteX3" fmla="*/ 169609 w 431190"/>
              <a:gd name="connsiteY3" fmla="*/ 534675 h 535046"/>
              <a:gd name="connsiteX4" fmla="*/ 426784 w 431190"/>
              <a:gd name="connsiteY4" fmla="*/ 334650 h 535046"/>
              <a:gd name="connsiteX5" fmla="*/ 315659 w 431190"/>
              <a:gd name="connsiteY5" fmla="*/ 398150 h 535046"/>
              <a:gd name="connsiteX6" fmla="*/ 106109 w 431190"/>
              <a:gd name="connsiteY6" fmla="*/ 433075 h 535046"/>
              <a:gd name="connsiteX7" fmla="*/ 74359 w 431190"/>
              <a:gd name="connsiteY7" fmla="*/ 274325 h 535046"/>
              <a:gd name="connsiteX8" fmla="*/ 99759 w 431190"/>
              <a:gd name="connsiteY8" fmla="*/ 58425 h 535046"/>
              <a:gd name="connsiteX9" fmla="*/ 14034 w 431190"/>
              <a:gd name="connsiteY9" fmla="*/ 7625 h 535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1190" h="535046">
                <a:moveTo>
                  <a:pt x="14034" y="7625"/>
                </a:moveTo>
                <a:cubicBezTo>
                  <a:pt x="-254" y="29321"/>
                  <a:pt x="14563" y="126688"/>
                  <a:pt x="14034" y="188600"/>
                </a:cubicBezTo>
                <a:cubicBezTo>
                  <a:pt x="13505" y="250512"/>
                  <a:pt x="-15070" y="321421"/>
                  <a:pt x="10859" y="379100"/>
                </a:cubicBezTo>
                <a:cubicBezTo>
                  <a:pt x="36788" y="436779"/>
                  <a:pt x="100288" y="542083"/>
                  <a:pt x="169609" y="534675"/>
                </a:cubicBezTo>
                <a:cubicBezTo>
                  <a:pt x="238930" y="527267"/>
                  <a:pt x="402442" y="357404"/>
                  <a:pt x="426784" y="334650"/>
                </a:cubicBezTo>
                <a:cubicBezTo>
                  <a:pt x="451126" y="311896"/>
                  <a:pt x="369105" y="381746"/>
                  <a:pt x="315659" y="398150"/>
                </a:cubicBezTo>
                <a:cubicBezTo>
                  <a:pt x="262213" y="414554"/>
                  <a:pt x="146325" y="453712"/>
                  <a:pt x="106109" y="433075"/>
                </a:cubicBezTo>
                <a:cubicBezTo>
                  <a:pt x="65893" y="412438"/>
                  <a:pt x="75417" y="336767"/>
                  <a:pt x="74359" y="274325"/>
                </a:cubicBezTo>
                <a:cubicBezTo>
                  <a:pt x="73301" y="211883"/>
                  <a:pt x="105580" y="103933"/>
                  <a:pt x="99759" y="58425"/>
                </a:cubicBezTo>
                <a:cubicBezTo>
                  <a:pt x="93938" y="12917"/>
                  <a:pt x="28322" y="-14071"/>
                  <a:pt x="14034" y="762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4" name="フリーフォーム 1973">
            <a:extLst>
              <a:ext uri="{FF2B5EF4-FFF2-40B4-BE49-F238E27FC236}">
                <a16:creationId xmlns:a16="http://schemas.microsoft.com/office/drawing/2014/main" id="{3585CA5F-38CE-1FA0-CB61-BB62C06FDADD}"/>
              </a:ext>
            </a:extLst>
          </p:cNvPr>
          <p:cNvSpPr/>
          <p:nvPr/>
        </p:nvSpPr>
        <p:spPr>
          <a:xfrm>
            <a:off x="2737181" y="4625947"/>
            <a:ext cx="118024" cy="89013"/>
          </a:xfrm>
          <a:custGeom>
            <a:avLst/>
            <a:gdLst>
              <a:gd name="connsiteX0" fmla="*/ 2844 w 118024"/>
              <a:gd name="connsiteY0" fmla="*/ 22253 h 89013"/>
              <a:gd name="connsiteX1" fmla="*/ 72694 w 118024"/>
              <a:gd name="connsiteY1" fmla="*/ 31778 h 89013"/>
              <a:gd name="connsiteX2" fmla="*/ 69519 w 118024"/>
              <a:gd name="connsiteY2" fmla="*/ 28 h 89013"/>
              <a:gd name="connsiteX3" fmla="*/ 117144 w 118024"/>
              <a:gd name="connsiteY3" fmla="*/ 38128 h 89013"/>
              <a:gd name="connsiteX4" fmla="*/ 21894 w 118024"/>
              <a:gd name="connsiteY4" fmla="*/ 88928 h 89013"/>
              <a:gd name="connsiteX5" fmla="*/ 2844 w 118024"/>
              <a:gd name="connsiteY5" fmla="*/ 22253 h 89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024" h="89013">
                <a:moveTo>
                  <a:pt x="2844" y="22253"/>
                </a:moveTo>
                <a:cubicBezTo>
                  <a:pt x="11311" y="12728"/>
                  <a:pt x="61582" y="35482"/>
                  <a:pt x="72694" y="31778"/>
                </a:cubicBezTo>
                <a:cubicBezTo>
                  <a:pt x="83806" y="28074"/>
                  <a:pt x="62111" y="-1030"/>
                  <a:pt x="69519" y="28"/>
                </a:cubicBezTo>
                <a:cubicBezTo>
                  <a:pt x="76927" y="1086"/>
                  <a:pt x="125082" y="23311"/>
                  <a:pt x="117144" y="38128"/>
                </a:cubicBezTo>
                <a:cubicBezTo>
                  <a:pt x="109207" y="52945"/>
                  <a:pt x="37769" y="86282"/>
                  <a:pt x="21894" y="88928"/>
                </a:cubicBezTo>
                <a:cubicBezTo>
                  <a:pt x="6019" y="91574"/>
                  <a:pt x="-5623" y="31778"/>
                  <a:pt x="2844" y="2225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5" name="フリーフォーム 1974">
            <a:extLst>
              <a:ext uri="{FF2B5EF4-FFF2-40B4-BE49-F238E27FC236}">
                <a16:creationId xmlns:a16="http://schemas.microsoft.com/office/drawing/2014/main" id="{766CFA88-5142-9026-3F5D-6EBFE21BDA88}"/>
              </a:ext>
            </a:extLst>
          </p:cNvPr>
          <p:cNvSpPr/>
          <p:nvPr/>
        </p:nvSpPr>
        <p:spPr>
          <a:xfrm>
            <a:off x="2690967" y="4555236"/>
            <a:ext cx="94708" cy="320350"/>
          </a:xfrm>
          <a:custGeom>
            <a:avLst/>
            <a:gdLst>
              <a:gd name="connsiteX0" fmla="*/ 1433 w 94708"/>
              <a:gd name="connsiteY0" fmla="*/ 4064 h 320350"/>
              <a:gd name="connsiteX1" fmla="*/ 36358 w 94708"/>
              <a:gd name="connsiteY1" fmla="*/ 99314 h 320350"/>
              <a:gd name="connsiteX2" fmla="*/ 49058 w 94708"/>
              <a:gd name="connsiteY2" fmla="*/ 242189 h 320350"/>
              <a:gd name="connsiteX3" fmla="*/ 39533 w 94708"/>
              <a:gd name="connsiteY3" fmla="*/ 318389 h 320350"/>
              <a:gd name="connsiteX4" fmla="*/ 64933 w 94708"/>
              <a:gd name="connsiteY4" fmla="*/ 277114 h 320350"/>
              <a:gd name="connsiteX5" fmla="*/ 80808 w 94708"/>
              <a:gd name="connsiteY5" fmla="*/ 67564 h 320350"/>
              <a:gd name="connsiteX6" fmla="*/ 90333 w 94708"/>
              <a:gd name="connsiteY6" fmla="*/ 35814 h 320350"/>
              <a:gd name="connsiteX7" fmla="*/ 90333 w 94708"/>
              <a:gd name="connsiteY7" fmla="*/ 19939 h 320350"/>
              <a:gd name="connsiteX8" fmla="*/ 1433 w 94708"/>
              <a:gd name="connsiteY8" fmla="*/ 4064 h 32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708" h="320350">
                <a:moveTo>
                  <a:pt x="1433" y="4064"/>
                </a:moveTo>
                <a:cubicBezTo>
                  <a:pt x="-7563" y="17293"/>
                  <a:pt x="28421" y="59627"/>
                  <a:pt x="36358" y="99314"/>
                </a:cubicBezTo>
                <a:cubicBezTo>
                  <a:pt x="44295" y="139001"/>
                  <a:pt x="48529" y="205677"/>
                  <a:pt x="49058" y="242189"/>
                </a:cubicBezTo>
                <a:cubicBezTo>
                  <a:pt x="49587" y="278701"/>
                  <a:pt x="36887" y="312568"/>
                  <a:pt x="39533" y="318389"/>
                </a:cubicBezTo>
                <a:cubicBezTo>
                  <a:pt x="42179" y="324210"/>
                  <a:pt x="58054" y="318918"/>
                  <a:pt x="64933" y="277114"/>
                </a:cubicBezTo>
                <a:cubicBezTo>
                  <a:pt x="71812" y="235310"/>
                  <a:pt x="76575" y="107781"/>
                  <a:pt x="80808" y="67564"/>
                </a:cubicBezTo>
                <a:cubicBezTo>
                  <a:pt x="85041" y="27347"/>
                  <a:pt x="90333" y="35814"/>
                  <a:pt x="90333" y="35814"/>
                </a:cubicBezTo>
                <a:cubicBezTo>
                  <a:pt x="91921" y="27876"/>
                  <a:pt x="99329" y="26289"/>
                  <a:pt x="90333" y="19939"/>
                </a:cubicBezTo>
                <a:cubicBezTo>
                  <a:pt x="81337" y="13589"/>
                  <a:pt x="10429" y="-9165"/>
                  <a:pt x="1433" y="40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6" name="フリーフォーム 1975">
            <a:extLst>
              <a:ext uri="{FF2B5EF4-FFF2-40B4-BE49-F238E27FC236}">
                <a16:creationId xmlns:a16="http://schemas.microsoft.com/office/drawing/2014/main" id="{6109D1E8-B844-51C1-12CE-50C0A1B4B82D}"/>
              </a:ext>
            </a:extLst>
          </p:cNvPr>
          <p:cNvSpPr/>
          <p:nvPr/>
        </p:nvSpPr>
        <p:spPr>
          <a:xfrm>
            <a:off x="2637743" y="4822654"/>
            <a:ext cx="142069" cy="89096"/>
          </a:xfrm>
          <a:custGeom>
            <a:avLst/>
            <a:gdLst>
              <a:gd name="connsiteX0" fmla="*/ 682 w 142069"/>
              <a:gd name="connsiteY0" fmla="*/ 35096 h 89096"/>
              <a:gd name="connsiteX1" fmla="*/ 61007 w 142069"/>
              <a:gd name="connsiteY1" fmla="*/ 54146 h 89096"/>
              <a:gd name="connsiteX2" fmla="*/ 137207 w 142069"/>
              <a:gd name="connsiteY2" fmla="*/ 171 h 89096"/>
              <a:gd name="connsiteX3" fmla="*/ 130857 w 142069"/>
              <a:gd name="connsiteY3" fmla="*/ 38271 h 89096"/>
              <a:gd name="connsiteX4" fmla="*/ 102282 w 142069"/>
              <a:gd name="connsiteY4" fmla="*/ 73196 h 89096"/>
              <a:gd name="connsiteX5" fmla="*/ 32432 w 142069"/>
              <a:gd name="connsiteY5" fmla="*/ 89071 h 89096"/>
              <a:gd name="connsiteX6" fmla="*/ 682 w 142069"/>
              <a:gd name="connsiteY6" fmla="*/ 35096 h 89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69" h="89096">
                <a:moveTo>
                  <a:pt x="682" y="35096"/>
                </a:moveTo>
                <a:cubicBezTo>
                  <a:pt x="5444" y="29275"/>
                  <a:pt x="38253" y="59967"/>
                  <a:pt x="61007" y="54146"/>
                </a:cubicBezTo>
                <a:cubicBezTo>
                  <a:pt x="83761" y="48325"/>
                  <a:pt x="125565" y="2817"/>
                  <a:pt x="137207" y="171"/>
                </a:cubicBezTo>
                <a:cubicBezTo>
                  <a:pt x="148849" y="-2475"/>
                  <a:pt x="136678" y="26100"/>
                  <a:pt x="130857" y="38271"/>
                </a:cubicBezTo>
                <a:cubicBezTo>
                  <a:pt x="125036" y="50442"/>
                  <a:pt x="118686" y="64729"/>
                  <a:pt x="102282" y="73196"/>
                </a:cubicBezTo>
                <a:cubicBezTo>
                  <a:pt x="85878" y="81663"/>
                  <a:pt x="47778" y="89600"/>
                  <a:pt x="32432" y="89071"/>
                </a:cubicBezTo>
                <a:cubicBezTo>
                  <a:pt x="17086" y="88542"/>
                  <a:pt x="-4080" y="40917"/>
                  <a:pt x="682" y="350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7" name="フリーフォーム 1976">
            <a:extLst>
              <a:ext uri="{FF2B5EF4-FFF2-40B4-BE49-F238E27FC236}">
                <a16:creationId xmlns:a16="http://schemas.microsoft.com/office/drawing/2014/main" id="{D98E7437-9CFB-1290-FD20-708429D1DF9C}"/>
              </a:ext>
            </a:extLst>
          </p:cNvPr>
          <p:cNvSpPr/>
          <p:nvPr/>
        </p:nvSpPr>
        <p:spPr>
          <a:xfrm>
            <a:off x="2614588" y="4792522"/>
            <a:ext cx="246266" cy="109980"/>
          </a:xfrm>
          <a:custGeom>
            <a:avLst/>
            <a:gdLst>
              <a:gd name="connsiteX0" fmla="*/ 42887 w 246266"/>
              <a:gd name="connsiteY0" fmla="*/ 109678 h 109980"/>
              <a:gd name="connsiteX1" fmla="*/ 1612 w 246266"/>
              <a:gd name="connsiteY1" fmla="*/ 65228 h 109980"/>
              <a:gd name="connsiteX2" fmla="*/ 17487 w 246266"/>
              <a:gd name="connsiteY2" fmla="*/ 8078 h 109980"/>
              <a:gd name="connsiteX3" fmla="*/ 100037 w 246266"/>
              <a:gd name="connsiteY3" fmla="*/ 1728 h 109980"/>
              <a:gd name="connsiteX4" fmla="*/ 195287 w 246266"/>
              <a:gd name="connsiteY4" fmla="*/ 20778 h 109980"/>
              <a:gd name="connsiteX5" fmla="*/ 236562 w 246266"/>
              <a:gd name="connsiteY5" fmla="*/ 52528 h 109980"/>
              <a:gd name="connsiteX6" fmla="*/ 239737 w 246266"/>
              <a:gd name="connsiteY6" fmla="*/ 77928 h 109980"/>
              <a:gd name="connsiteX7" fmla="*/ 160362 w 246266"/>
              <a:gd name="connsiteY7" fmla="*/ 55703 h 109980"/>
              <a:gd name="connsiteX8" fmla="*/ 65112 w 246266"/>
              <a:gd name="connsiteY8" fmla="*/ 36653 h 109980"/>
              <a:gd name="connsiteX9" fmla="*/ 42887 w 246266"/>
              <a:gd name="connsiteY9" fmla="*/ 43003 h 109980"/>
              <a:gd name="connsiteX10" fmla="*/ 42887 w 246266"/>
              <a:gd name="connsiteY10" fmla="*/ 109678 h 10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6266" h="109980">
                <a:moveTo>
                  <a:pt x="42887" y="109678"/>
                </a:moveTo>
                <a:cubicBezTo>
                  <a:pt x="36008" y="113382"/>
                  <a:pt x="5845" y="82161"/>
                  <a:pt x="1612" y="65228"/>
                </a:cubicBezTo>
                <a:cubicBezTo>
                  <a:pt x="-2621" y="48295"/>
                  <a:pt x="1083" y="18661"/>
                  <a:pt x="17487" y="8078"/>
                </a:cubicBezTo>
                <a:cubicBezTo>
                  <a:pt x="33891" y="-2505"/>
                  <a:pt x="70404" y="-389"/>
                  <a:pt x="100037" y="1728"/>
                </a:cubicBezTo>
                <a:cubicBezTo>
                  <a:pt x="129670" y="3845"/>
                  <a:pt x="172533" y="12311"/>
                  <a:pt x="195287" y="20778"/>
                </a:cubicBezTo>
                <a:cubicBezTo>
                  <a:pt x="218041" y="29245"/>
                  <a:pt x="229154" y="43003"/>
                  <a:pt x="236562" y="52528"/>
                </a:cubicBezTo>
                <a:cubicBezTo>
                  <a:pt x="243970" y="62053"/>
                  <a:pt x="252437" y="77399"/>
                  <a:pt x="239737" y="77928"/>
                </a:cubicBezTo>
                <a:cubicBezTo>
                  <a:pt x="227037" y="78457"/>
                  <a:pt x="189466" y="62582"/>
                  <a:pt x="160362" y="55703"/>
                </a:cubicBezTo>
                <a:cubicBezTo>
                  <a:pt x="131258" y="48824"/>
                  <a:pt x="84691" y="38770"/>
                  <a:pt x="65112" y="36653"/>
                </a:cubicBezTo>
                <a:cubicBezTo>
                  <a:pt x="45533" y="34536"/>
                  <a:pt x="48179" y="34536"/>
                  <a:pt x="42887" y="43003"/>
                </a:cubicBezTo>
                <a:cubicBezTo>
                  <a:pt x="37595" y="51470"/>
                  <a:pt x="49766" y="105974"/>
                  <a:pt x="42887" y="10967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8" name="フリーフォーム 1977">
            <a:extLst>
              <a:ext uri="{FF2B5EF4-FFF2-40B4-BE49-F238E27FC236}">
                <a16:creationId xmlns:a16="http://schemas.microsoft.com/office/drawing/2014/main" id="{00111A98-DF59-D280-D1B9-DC6F8FAB0856}"/>
              </a:ext>
            </a:extLst>
          </p:cNvPr>
          <p:cNvSpPr/>
          <p:nvPr/>
        </p:nvSpPr>
        <p:spPr>
          <a:xfrm>
            <a:off x="2771563" y="4911180"/>
            <a:ext cx="102011" cy="139451"/>
          </a:xfrm>
          <a:custGeom>
            <a:avLst/>
            <a:gdLst>
              <a:gd name="connsiteX0" fmla="*/ 63712 w 102011"/>
              <a:gd name="connsiteY0" fmla="*/ 545 h 139451"/>
              <a:gd name="connsiteX1" fmla="*/ 6562 w 102011"/>
              <a:gd name="connsiteY1" fmla="*/ 51345 h 139451"/>
              <a:gd name="connsiteX2" fmla="*/ 6562 w 102011"/>
              <a:gd name="connsiteY2" fmla="*/ 86270 h 139451"/>
              <a:gd name="connsiteX3" fmla="*/ 54187 w 102011"/>
              <a:gd name="connsiteY3" fmla="*/ 133895 h 139451"/>
              <a:gd name="connsiteX4" fmla="*/ 101812 w 102011"/>
              <a:gd name="connsiteY4" fmla="*/ 137070 h 139451"/>
              <a:gd name="connsiteX5" fmla="*/ 70062 w 102011"/>
              <a:gd name="connsiteY5" fmla="*/ 121195 h 139451"/>
              <a:gd name="connsiteX6" fmla="*/ 41487 w 102011"/>
              <a:gd name="connsiteY6" fmla="*/ 86270 h 139451"/>
              <a:gd name="connsiteX7" fmla="*/ 63712 w 102011"/>
              <a:gd name="connsiteY7" fmla="*/ 545 h 13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011" h="139451">
                <a:moveTo>
                  <a:pt x="63712" y="545"/>
                </a:moveTo>
                <a:cubicBezTo>
                  <a:pt x="57891" y="-5276"/>
                  <a:pt x="16087" y="37058"/>
                  <a:pt x="6562" y="51345"/>
                </a:cubicBezTo>
                <a:cubicBezTo>
                  <a:pt x="-2963" y="65632"/>
                  <a:pt x="-1376" y="72512"/>
                  <a:pt x="6562" y="86270"/>
                </a:cubicBezTo>
                <a:cubicBezTo>
                  <a:pt x="14499" y="100028"/>
                  <a:pt x="38312" y="125428"/>
                  <a:pt x="54187" y="133895"/>
                </a:cubicBezTo>
                <a:cubicBezTo>
                  <a:pt x="70062" y="142362"/>
                  <a:pt x="99166" y="139187"/>
                  <a:pt x="101812" y="137070"/>
                </a:cubicBezTo>
                <a:cubicBezTo>
                  <a:pt x="104458" y="134953"/>
                  <a:pt x="80116" y="129662"/>
                  <a:pt x="70062" y="121195"/>
                </a:cubicBezTo>
                <a:cubicBezTo>
                  <a:pt x="60008" y="112728"/>
                  <a:pt x="39370" y="103203"/>
                  <a:pt x="41487" y="86270"/>
                </a:cubicBezTo>
                <a:cubicBezTo>
                  <a:pt x="43604" y="69337"/>
                  <a:pt x="69533" y="6366"/>
                  <a:pt x="63712" y="5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9" name="フリーフォーム 1978">
            <a:extLst>
              <a:ext uri="{FF2B5EF4-FFF2-40B4-BE49-F238E27FC236}">
                <a16:creationId xmlns:a16="http://schemas.microsoft.com/office/drawing/2014/main" id="{D8E9F492-16F4-C4B5-3E7F-B568884899D1}"/>
              </a:ext>
            </a:extLst>
          </p:cNvPr>
          <p:cNvSpPr/>
          <p:nvPr/>
        </p:nvSpPr>
        <p:spPr>
          <a:xfrm>
            <a:off x="2793364" y="4902179"/>
            <a:ext cx="139830" cy="151215"/>
          </a:xfrm>
          <a:custGeom>
            <a:avLst/>
            <a:gdLst>
              <a:gd name="connsiteX0" fmla="*/ 51436 w 139830"/>
              <a:gd name="connsiteY0" fmla="*/ 21 h 151215"/>
              <a:gd name="connsiteX1" fmla="*/ 127636 w 139830"/>
              <a:gd name="connsiteY1" fmla="*/ 50821 h 151215"/>
              <a:gd name="connsiteX2" fmla="*/ 133986 w 139830"/>
              <a:gd name="connsiteY2" fmla="*/ 101621 h 151215"/>
              <a:gd name="connsiteX3" fmla="*/ 70486 w 139830"/>
              <a:gd name="connsiteY3" fmla="*/ 149246 h 151215"/>
              <a:gd name="connsiteX4" fmla="*/ 41911 w 139830"/>
              <a:gd name="connsiteY4" fmla="*/ 139721 h 151215"/>
              <a:gd name="connsiteX5" fmla="*/ 73661 w 139830"/>
              <a:gd name="connsiteY5" fmla="*/ 117496 h 151215"/>
              <a:gd name="connsiteX6" fmla="*/ 83186 w 139830"/>
              <a:gd name="connsiteY6" fmla="*/ 69871 h 151215"/>
              <a:gd name="connsiteX7" fmla="*/ 636 w 139830"/>
              <a:gd name="connsiteY7" fmla="*/ 44471 h 151215"/>
              <a:gd name="connsiteX8" fmla="*/ 51436 w 139830"/>
              <a:gd name="connsiteY8" fmla="*/ 21 h 15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9830" h="151215">
                <a:moveTo>
                  <a:pt x="51436" y="21"/>
                </a:moveTo>
                <a:cubicBezTo>
                  <a:pt x="72603" y="1079"/>
                  <a:pt x="113878" y="33888"/>
                  <a:pt x="127636" y="50821"/>
                </a:cubicBezTo>
                <a:cubicBezTo>
                  <a:pt x="141394" y="67754"/>
                  <a:pt x="143511" y="85217"/>
                  <a:pt x="133986" y="101621"/>
                </a:cubicBezTo>
                <a:cubicBezTo>
                  <a:pt x="124461" y="118025"/>
                  <a:pt x="85832" y="142896"/>
                  <a:pt x="70486" y="149246"/>
                </a:cubicBezTo>
                <a:cubicBezTo>
                  <a:pt x="55140" y="155596"/>
                  <a:pt x="41382" y="145013"/>
                  <a:pt x="41911" y="139721"/>
                </a:cubicBezTo>
                <a:cubicBezTo>
                  <a:pt x="42440" y="134429"/>
                  <a:pt x="66782" y="129138"/>
                  <a:pt x="73661" y="117496"/>
                </a:cubicBezTo>
                <a:cubicBezTo>
                  <a:pt x="80540" y="105854"/>
                  <a:pt x="95357" y="82042"/>
                  <a:pt x="83186" y="69871"/>
                </a:cubicBezTo>
                <a:cubicBezTo>
                  <a:pt x="71015" y="57700"/>
                  <a:pt x="6457" y="51350"/>
                  <a:pt x="636" y="44471"/>
                </a:cubicBezTo>
                <a:cubicBezTo>
                  <a:pt x="-5185" y="37592"/>
                  <a:pt x="30269" y="-1037"/>
                  <a:pt x="51436" y="2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0" name="テキスト ボックス 1979">
            <a:extLst>
              <a:ext uri="{FF2B5EF4-FFF2-40B4-BE49-F238E27FC236}">
                <a16:creationId xmlns:a16="http://schemas.microsoft.com/office/drawing/2014/main" id="{3D80662A-0EA7-F830-D60F-89D6CB3A4F7E}"/>
              </a:ext>
            </a:extLst>
          </p:cNvPr>
          <p:cNvSpPr txBox="1"/>
          <p:nvPr/>
        </p:nvSpPr>
        <p:spPr>
          <a:xfrm>
            <a:off x="3076766" y="4670773"/>
            <a:ext cx="12490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800" dirty="0">
                <a:latin typeface="Ro Hon Mincho Std B" panose="02020700000000000000" pitchFamily="18" charset="-128"/>
                <a:ea typeface="Ro Hon Mincho Std B" panose="02020700000000000000" pitchFamily="18" charset="-128"/>
              </a:rPr>
              <a:t>SUNTORY WHISKY</a:t>
            </a:r>
          </a:p>
          <a:p>
            <a:r>
              <a:rPr kumimoji="1" lang="en-US" altLang="ja-JP" sz="800" dirty="0">
                <a:latin typeface="Ro Hon Mincho Std B" panose="02020700000000000000" pitchFamily="18" charset="-128"/>
                <a:ea typeface="Ro Hon Mincho Std B" panose="02020700000000000000" pitchFamily="18" charset="-128"/>
              </a:rPr>
              <a:t>KAKU  - HIGHBALL</a:t>
            </a:r>
            <a:endParaRPr kumimoji="1" lang="ja-JP" altLang="en-US" sz="800">
              <a:latin typeface="Ro Hon Mincho Std B" panose="02020700000000000000" pitchFamily="18" charset="-128"/>
              <a:ea typeface="Ro Hon Mincho Std B" panose="02020700000000000000" pitchFamily="18" charset="-128"/>
            </a:endParaRPr>
          </a:p>
        </p:txBody>
      </p:sp>
      <p:sp>
        <p:nvSpPr>
          <p:cNvPr id="1981" name="フリーフォーム 1980">
            <a:extLst>
              <a:ext uri="{FF2B5EF4-FFF2-40B4-BE49-F238E27FC236}">
                <a16:creationId xmlns:a16="http://schemas.microsoft.com/office/drawing/2014/main" id="{099DB6C8-B5A9-739C-B444-55D6B99257CF}"/>
              </a:ext>
            </a:extLst>
          </p:cNvPr>
          <p:cNvSpPr/>
          <p:nvPr/>
        </p:nvSpPr>
        <p:spPr>
          <a:xfrm>
            <a:off x="5524444" y="5644905"/>
            <a:ext cx="276435" cy="235237"/>
          </a:xfrm>
          <a:custGeom>
            <a:avLst/>
            <a:gdLst>
              <a:gd name="connsiteX0" fmla="*/ 56 w 276435"/>
              <a:gd name="connsiteY0" fmla="*/ 25645 h 235237"/>
              <a:gd name="connsiteX1" fmla="*/ 60381 w 276435"/>
              <a:gd name="connsiteY1" fmla="*/ 47870 h 235237"/>
              <a:gd name="connsiteX2" fmla="*/ 155631 w 276435"/>
              <a:gd name="connsiteY2" fmla="*/ 12945 h 235237"/>
              <a:gd name="connsiteX3" fmla="*/ 212781 w 276435"/>
              <a:gd name="connsiteY3" fmla="*/ 245 h 235237"/>
              <a:gd name="connsiteX4" fmla="*/ 276281 w 276435"/>
              <a:gd name="connsiteY4" fmla="*/ 22470 h 235237"/>
              <a:gd name="connsiteX5" fmla="*/ 193731 w 276435"/>
              <a:gd name="connsiteY5" fmla="*/ 22470 h 235237"/>
              <a:gd name="connsiteX6" fmla="*/ 158806 w 276435"/>
              <a:gd name="connsiteY6" fmla="*/ 73270 h 235237"/>
              <a:gd name="connsiteX7" fmla="*/ 146106 w 276435"/>
              <a:gd name="connsiteY7" fmla="*/ 152645 h 235237"/>
              <a:gd name="connsiteX8" fmla="*/ 149281 w 276435"/>
              <a:gd name="connsiteY8" fmla="*/ 190745 h 235237"/>
              <a:gd name="connsiteX9" fmla="*/ 168331 w 276435"/>
              <a:gd name="connsiteY9" fmla="*/ 209795 h 235237"/>
              <a:gd name="connsiteX10" fmla="*/ 231831 w 276435"/>
              <a:gd name="connsiteY10" fmla="*/ 212970 h 235237"/>
              <a:gd name="connsiteX11" fmla="*/ 190556 w 276435"/>
              <a:gd name="connsiteY11" fmla="*/ 235195 h 235237"/>
              <a:gd name="connsiteX12" fmla="*/ 104831 w 276435"/>
              <a:gd name="connsiteY12" fmla="*/ 206620 h 235237"/>
              <a:gd name="connsiteX13" fmla="*/ 98481 w 276435"/>
              <a:gd name="connsiteY13" fmla="*/ 139945 h 235237"/>
              <a:gd name="connsiteX14" fmla="*/ 136581 w 276435"/>
              <a:gd name="connsiteY14" fmla="*/ 51045 h 235237"/>
              <a:gd name="connsiteX15" fmla="*/ 50856 w 276435"/>
              <a:gd name="connsiteY15" fmla="*/ 89145 h 235237"/>
              <a:gd name="connsiteX16" fmla="*/ 56 w 276435"/>
              <a:gd name="connsiteY16" fmla="*/ 25645 h 235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6435" h="235237">
                <a:moveTo>
                  <a:pt x="56" y="25645"/>
                </a:moveTo>
                <a:cubicBezTo>
                  <a:pt x="1643" y="18766"/>
                  <a:pt x="34452" y="49987"/>
                  <a:pt x="60381" y="47870"/>
                </a:cubicBezTo>
                <a:cubicBezTo>
                  <a:pt x="86310" y="45753"/>
                  <a:pt x="130231" y="20882"/>
                  <a:pt x="155631" y="12945"/>
                </a:cubicBezTo>
                <a:cubicBezTo>
                  <a:pt x="181031" y="5008"/>
                  <a:pt x="192673" y="-1343"/>
                  <a:pt x="212781" y="245"/>
                </a:cubicBezTo>
                <a:cubicBezTo>
                  <a:pt x="232889" y="1832"/>
                  <a:pt x="279456" y="18766"/>
                  <a:pt x="276281" y="22470"/>
                </a:cubicBezTo>
                <a:cubicBezTo>
                  <a:pt x="273106" y="26174"/>
                  <a:pt x="213310" y="14003"/>
                  <a:pt x="193731" y="22470"/>
                </a:cubicBezTo>
                <a:cubicBezTo>
                  <a:pt x="174152" y="30937"/>
                  <a:pt x="166743" y="51574"/>
                  <a:pt x="158806" y="73270"/>
                </a:cubicBezTo>
                <a:cubicBezTo>
                  <a:pt x="150869" y="94966"/>
                  <a:pt x="147693" y="133066"/>
                  <a:pt x="146106" y="152645"/>
                </a:cubicBezTo>
                <a:cubicBezTo>
                  <a:pt x="144519" y="172224"/>
                  <a:pt x="149281" y="190745"/>
                  <a:pt x="149281" y="190745"/>
                </a:cubicBezTo>
                <a:cubicBezTo>
                  <a:pt x="152985" y="200270"/>
                  <a:pt x="154573" y="206091"/>
                  <a:pt x="168331" y="209795"/>
                </a:cubicBezTo>
                <a:cubicBezTo>
                  <a:pt x="182089" y="213499"/>
                  <a:pt x="228127" y="208737"/>
                  <a:pt x="231831" y="212970"/>
                </a:cubicBezTo>
                <a:cubicBezTo>
                  <a:pt x="235535" y="217203"/>
                  <a:pt x="211723" y="236253"/>
                  <a:pt x="190556" y="235195"/>
                </a:cubicBezTo>
                <a:cubicBezTo>
                  <a:pt x="169389" y="234137"/>
                  <a:pt x="120177" y="222495"/>
                  <a:pt x="104831" y="206620"/>
                </a:cubicBezTo>
                <a:cubicBezTo>
                  <a:pt x="89485" y="190745"/>
                  <a:pt x="93189" y="165874"/>
                  <a:pt x="98481" y="139945"/>
                </a:cubicBezTo>
                <a:cubicBezTo>
                  <a:pt x="103773" y="114016"/>
                  <a:pt x="144519" y="59512"/>
                  <a:pt x="136581" y="51045"/>
                </a:cubicBezTo>
                <a:cubicBezTo>
                  <a:pt x="128644" y="42578"/>
                  <a:pt x="70964" y="88087"/>
                  <a:pt x="50856" y="89145"/>
                </a:cubicBezTo>
                <a:cubicBezTo>
                  <a:pt x="30748" y="90203"/>
                  <a:pt x="-1531" y="32524"/>
                  <a:pt x="56" y="256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2" name="フリーフォーム 1981">
            <a:extLst>
              <a:ext uri="{FF2B5EF4-FFF2-40B4-BE49-F238E27FC236}">
                <a16:creationId xmlns:a16="http://schemas.microsoft.com/office/drawing/2014/main" id="{63BD0DBC-4147-269F-C0F5-D40E6B02FF92}"/>
              </a:ext>
            </a:extLst>
          </p:cNvPr>
          <p:cNvSpPr/>
          <p:nvPr/>
        </p:nvSpPr>
        <p:spPr>
          <a:xfrm>
            <a:off x="5743090" y="5711674"/>
            <a:ext cx="35704" cy="77128"/>
          </a:xfrm>
          <a:custGeom>
            <a:avLst/>
            <a:gdLst>
              <a:gd name="connsiteX0" fmla="*/ 485 w 35704"/>
              <a:gd name="connsiteY0" fmla="*/ 151 h 77128"/>
              <a:gd name="connsiteX1" fmla="*/ 35410 w 35704"/>
              <a:gd name="connsiteY1" fmla="*/ 57301 h 77128"/>
              <a:gd name="connsiteX2" fmla="*/ 16360 w 35704"/>
              <a:gd name="connsiteY2" fmla="*/ 76351 h 77128"/>
              <a:gd name="connsiteX3" fmla="*/ 485 w 35704"/>
              <a:gd name="connsiteY3" fmla="*/ 151 h 7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04" h="77128">
                <a:moveTo>
                  <a:pt x="485" y="151"/>
                </a:moveTo>
                <a:cubicBezTo>
                  <a:pt x="3660" y="-3024"/>
                  <a:pt x="32764" y="44601"/>
                  <a:pt x="35410" y="57301"/>
                </a:cubicBezTo>
                <a:cubicBezTo>
                  <a:pt x="38056" y="70001"/>
                  <a:pt x="22181" y="80055"/>
                  <a:pt x="16360" y="76351"/>
                </a:cubicBezTo>
                <a:cubicBezTo>
                  <a:pt x="10539" y="72647"/>
                  <a:pt x="-2690" y="3326"/>
                  <a:pt x="485" y="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3" name="フリーフォーム 1982">
            <a:extLst>
              <a:ext uri="{FF2B5EF4-FFF2-40B4-BE49-F238E27FC236}">
                <a16:creationId xmlns:a16="http://schemas.microsoft.com/office/drawing/2014/main" id="{91F9E995-49C0-EE31-F698-8C8E9A80420F}"/>
              </a:ext>
            </a:extLst>
          </p:cNvPr>
          <p:cNvSpPr/>
          <p:nvPr/>
        </p:nvSpPr>
        <p:spPr>
          <a:xfrm>
            <a:off x="5784365" y="5702149"/>
            <a:ext cx="35704" cy="77128"/>
          </a:xfrm>
          <a:custGeom>
            <a:avLst/>
            <a:gdLst>
              <a:gd name="connsiteX0" fmla="*/ 485 w 35704"/>
              <a:gd name="connsiteY0" fmla="*/ 151 h 77128"/>
              <a:gd name="connsiteX1" fmla="*/ 35410 w 35704"/>
              <a:gd name="connsiteY1" fmla="*/ 57301 h 77128"/>
              <a:gd name="connsiteX2" fmla="*/ 16360 w 35704"/>
              <a:gd name="connsiteY2" fmla="*/ 76351 h 77128"/>
              <a:gd name="connsiteX3" fmla="*/ 485 w 35704"/>
              <a:gd name="connsiteY3" fmla="*/ 151 h 7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04" h="77128">
                <a:moveTo>
                  <a:pt x="485" y="151"/>
                </a:moveTo>
                <a:cubicBezTo>
                  <a:pt x="3660" y="-3024"/>
                  <a:pt x="32764" y="44601"/>
                  <a:pt x="35410" y="57301"/>
                </a:cubicBezTo>
                <a:cubicBezTo>
                  <a:pt x="38056" y="70001"/>
                  <a:pt x="22181" y="80055"/>
                  <a:pt x="16360" y="76351"/>
                </a:cubicBezTo>
                <a:cubicBezTo>
                  <a:pt x="10539" y="72647"/>
                  <a:pt x="-2690" y="3326"/>
                  <a:pt x="485" y="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46CED70A-3F5E-684A-39D2-5AE6F77746C6}"/>
              </a:ext>
            </a:extLst>
          </p:cNvPr>
          <p:cNvSpPr/>
          <p:nvPr/>
        </p:nvSpPr>
        <p:spPr>
          <a:xfrm>
            <a:off x="5584625" y="5927624"/>
            <a:ext cx="111465" cy="54533"/>
          </a:xfrm>
          <a:custGeom>
            <a:avLst/>
            <a:gdLst>
              <a:gd name="connsiteX0" fmla="*/ 200 w 111465"/>
              <a:gd name="connsiteY0" fmla="*/ 19151 h 54533"/>
              <a:gd name="connsiteX1" fmla="*/ 60525 w 111465"/>
              <a:gd name="connsiteY1" fmla="*/ 19151 h 54533"/>
              <a:gd name="connsiteX2" fmla="*/ 92275 w 111465"/>
              <a:gd name="connsiteY2" fmla="*/ 101 h 54533"/>
              <a:gd name="connsiteX3" fmla="*/ 111325 w 111465"/>
              <a:gd name="connsiteY3" fmla="*/ 28676 h 54533"/>
              <a:gd name="connsiteX4" fmla="*/ 82750 w 111465"/>
              <a:gd name="connsiteY4" fmla="*/ 54076 h 54533"/>
              <a:gd name="connsiteX5" fmla="*/ 200 w 111465"/>
              <a:gd name="connsiteY5" fmla="*/ 19151 h 54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465" h="54533">
                <a:moveTo>
                  <a:pt x="200" y="19151"/>
                </a:moveTo>
                <a:cubicBezTo>
                  <a:pt x="-3504" y="13330"/>
                  <a:pt x="45179" y="22326"/>
                  <a:pt x="60525" y="19151"/>
                </a:cubicBezTo>
                <a:cubicBezTo>
                  <a:pt x="75871" y="15976"/>
                  <a:pt x="83808" y="-1486"/>
                  <a:pt x="92275" y="101"/>
                </a:cubicBezTo>
                <a:cubicBezTo>
                  <a:pt x="100742" y="1688"/>
                  <a:pt x="112912" y="19680"/>
                  <a:pt x="111325" y="28676"/>
                </a:cubicBezTo>
                <a:cubicBezTo>
                  <a:pt x="109738" y="37672"/>
                  <a:pt x="97038" y="49313"/>
                  <a:pt x="82750" y="54076"/>
                </a:cubicBezTo>
                <a:cubicBezTo>
                  <a:pt x="68462" y="58839"/>
                  <a:pt x="3904" y="24972"/>
                  <a:pt x="200" y="19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D49BD650-B088-51AF-6887-DC40E97E40DE}"/>
              </a:ext>
            </a:extLst>
          </p:cNvPr>
          <p:cNvSpPr/>
          <p:nvPr/>
        </p:nvSpPr>
        <p:spPr>
          <a:xfrm>
            <a:off x="5578150" y="5965817"/>
            <a:ext cx="168702" cy="76213"/>
          </a:xfrm>
          <a:custGeom>
            <a:avLst/>
            <a:gdLst>
              <a:gd name="connsiteX0" fmla="*/ 325 w 168702"/>
              <a:gd name="connsiteY0" fmla="*/ 34933 h 76213"/>
              <a:gd name="connsiteX1" fmla="*/ 76525 w 168702"/>
              <a:gd name="connsiteY1" fmla="*/ 47633 h 76213"/>
              <a:gd name="connsiteX2" fmla="*/ 133675 w 168702"/>
              <a:gd name="connsiteY2" fmla="*/ 31758 h 76213"/>
              <a:gd name="connsiteX3" fmla="*/ 133675 w 168702"/>
              <a:gd name="connsiteY3" fmla="*/ 8 h 76213"/>
              <a:gd name="connsiteX4" fmla="*/ 168600 w 168702"/>
              <a:gd name="connsiteY4" fmla="*/ 34933 h 76213"/>
              <a:gd name="connsiteX5" fmla="*/ 120975 w 168702"/>
              <a:gd name="connsiteY5" fmla="*/ 63508 h 76213"/>
              <a:gd name="connsiteX6" fmla="*/ 51125 w 168702"/>
              <a:gd name="connsiteY6" fmla="*/ 76208 h 76213"/>
              <a:gd name="connsiteX7" fmla="*/ 325 w 168702"/>
              <a:gd name="connsiteY7" fmla="*/ 34933 h 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02" h="76213">
                <a:moveTo>
                  <a:pt x="325" y="34933"/>
                </a:moveTo>
                <a:cubicBezTo>
                  <a:pt x="4558" y="30171"/>
                  <a:pt x="54300" y="48162"/>
                  <a:pt x="76525" y="47633"/>
                </a:cubicBezTo>
                <a:cubicBezTo>
                  <a:pt x="98750" y="47104"/>
                  <a:pt x="124150" y="39695"/>
                  <a:pt x="133675" y="31758"/>
                </a:cubicBezTo>
                <a:cubicBezTo>
                  <a:pt x="143200" y="23821"/>
                  <a:pt x="127854" y="-521"/>
                  <a:pt x="133675" y="8"/>
                </a:cubicBezTo>
                <a:cubicBezTo>
                  <a:pt x="139496" y="537"/>
                  <a:pt x="170717" y="24350"/>
                  <a:pt x="168600" y="34933"/>
                </a:cubicBezTo>
                <a:cubicBezTo>
                  <a:pt x="166483" y="45516"/>
                  <a:pt x="140554" y="56629"/>
                  <a:pt x="120975" y="63508"/>
                </a:cubicBezTo>
                <a:cubicBezTo>
                  <a:pt x="101396" y="70387"/>
                  <a:pt x="68058" y="75679"/>
                  <a:pt x="51125" y="76208"/>
                </a:cubicBezTo>
                <a:cubicBezTo>
                  <a:pt x="34192" y="76737"/>
                  <a:pt x="-3908" y="39695"/>
                  <a:pt x="325" y="3493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B8B85CDA-56A9-0215-1066-5682C25339EA}"/>
              </a:ext>
            </a:extLst>
          </p:cNvPr>
          <p:cNvSpPr/>
          <p:nvPr/>
        </p:nvSpPr>
        <p:spPr>
          <a:xfrm>
            <a:off x="5594306" y="5892071"/>
            <a:ext cx="144775" cy="229573"/>
          </a:xfrm>
          <a:custGeom>
            <a:avLst/>
            <a:gdLst>
              <a:gd name="connsiteX0" fmla="*/ 44 w 144775"/>
              <a:gd name="connsiteY0" fmla="*/ 729 h 229573"/>
              <a:gd name="connsiteX1" fmla="*/ 57194 w 144775"/>
              <a:gd name="connsiteY1" fmla="*/ 38829 h 229573"/>
              <a:gd name="connsiteX2" fmla="*/ 136569 w 144775"/>
              <a:gd name="connsiteY2" fmla="*/ 191229 h 229573"/>
              <a:gd name="connsiteX3" fmla="*/ 139744 w 144775"/>
              <a:gd name="connsiteY3" fmla="*/ 229329 h 229573"/>
              <a:gd name="connsiteX4" fmla="*/ 114344 w 144775"/>
              <a:gd name="connsiteY4" fmla="*/ 207104 h 229573"/>
              <a:gd name="connsiteX5" fmla="*/ 88944 w 144775"/>
              <a:gd name="connsiteY5" fmla="*/ 197579 h 229573"/>
              <a:gd name="connsiteX6" fmla="*/ 120694 w 144775"/>
              <a:gd name="connsiteY6" fmla="*/ 188054 h 229573"/>
              <a:gd name="connsiteX7" fmla="*/ 57194 w 144775"/>
              <a:gd name="connsiteY7" fmla="*/ 105504 h 229573"/>
              <a:gd name="connsiteX8" fmla="*/ 47669 w 144775"/>
              <a:gd name="connsiteY8" fmla="*/ 61054 h 229573"/>
              <a:gd name="connsiteX9" fmla="*/ 44 w 144775"/>
              <a:gd name="connsiteY9" fmla="*/ 729 h 22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775" h="229573">
                <a:moveTo>
                  <a:pt x="44" y="729"/>
                </a:moveTo>
                <a:cubicBezTo>
                  <a:pt x="1631" y="-2975"/>
                  <a:pt x="34440" y="7079"/>
                  <a:pt x="57194" y="38829"/>
                </a:cubicBezTo>
                <a:cubicBezTo>
                  <a:pt x="79948" y="70579"/>
                  <a:pt x="122811" y="159479"/>
                  <a:pt x="136569" y="191229"/>
                </a:cubicBezTo>
                <a:cubicBezTo>
                  <a:pt x="150327" y="222979"/>
                  <a:pt x="143448" y="226683"/>
                  <a:pt x="139744" y="229329"/>
                </a:cubicBezTo>
                <a:cubicBezTo>
                  <a:pt x="136040" y="231975"/>
                  <a:pt x="122811" y="212396"/>
                  <a:pt x="114344" y="207104"/>
                </a:cubicBezTo>
                <a:cubicBezTo>
                  <a:pt x="105877" y="201812"/>
                  <a:pt x="87886" y="200754"/>
                  <a:pt x="88944" y="197579"/>
                </a:cubicBezTo>
                <a:cubicBezTo>
                  <a:pt x="90002" y="194404"/>
                  <a:pt x="125986" y="203400"/>
                  <a:pt x="120694" y="188054"/>
                </a:cubicBezTo>
                <a:cubicBezTo>
                  <a:pt x="115402" y="172708"/>
                  <a:pt x="69365" y="126671"/>
                  <a:pt x="57194" y="105504"/>
                </a:cubicBezTo>
                <a:cubicBezTo>
                  <a:pt x="45023" y="84337"/>
                  <a:pt x="55606" y="74283"/>
                  <a:pt x="47669" y="61054"/>
                </a:cubicBezTo>
                <a:cubicBezTo>
                  <a:pt x="39732" y="47825"/>
                  <a:pt x="-1543" y="4433"/>
                  <a:pt x="44" y="7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F755BE6A-7B08-35A1-6DBD-35563D22B7A3}"/>
              </a:ext>
            </a:extLst>
          </p:cNvPr>
          <p:cNvSpPr/>
          <p:nvPr/>
        </p:nvSpPr>
        <p:spPr>
          <a:xfrm>
            <a:off x="5589756" y="6069702"/>
            <a:ext cx="102334" cy="90174"/>
          </a:xfrm>
          <a:custGeom>
            <a:avLst/>
            <a:gdLst>
              <a:gd name="connsiteX0" fmla="*/ 93494 w 102334"/>
              <a:gd name="connsiteY0" fmla="*/ 898 h 90174"/>
              <a:gd name="connsiteX1" fmla="*/ 14119 w 102334"/>
              <a:gd name="connsiteY1" fmla="*/ 16773 h 90174"/>
              <a:gd name="connsiteX2" fmla="*/ 1419 w 102334"/>
              <a:gd name="connsiteY2" fmla="*/ 51698 h 90174"/>
              <a:gd name="connsiteX3" fmla="*/ 4594 w 102334"/>
              <a:gd name="connsiteY3" fmla="*/ 70748 h 90174"/>
              <a:gd name="connsiteX4" fmla="*/ 39519 w 102334"/>
              <a:gd name="connsiteY4" fmla="*/ 86623 h 90174"/>
              <a:gd name="connsiteX5" fmla="*/ 96669 w 102334"/>
              <a:gd name="connsiteY5" fmla="*/ 89798 h 90174"/>
              <a:gd name="connsiteX6" fmla="*/ 96669 w 102334"/>
              <a:gd name="connsiteY6" fmla="*/ 80273 h 90174"/>
              <a:gd name="connsiteX7" fmla="*/ 64919 w 102334"/>
              <a:gd name="connsiteY7" fmla="*/ 89798 h 90174"/>
              <a:gd name="connsiteX8" fmla="*/ 26819 w 102334"/>
              <a:gd name="connsiteY8" fmla="*/ 64398 h 90174"/>
              <a:gd name="connsiteX9" fmla="*/ 26819 w 102334"/>
              <a:gd name="connsiteY9" fmla="*/ 42173 h 90174"/>
              <a:gd name="connsiteX10" fmla="*/ 93494 w 102334"/>
              <a:gd name="connsiteY10" fmla="*/ 898 h 9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334" h="90174">
                <a:moveTo>
                  <a:pt x="93494" y="898"/>
                </a:moveTo>
                <a:cubicBezTo>
                  <a:pt x="91377" y="-3335"/>
                  <a:pt x="29465" y="8306"/>
                  <a:pt x="14119" y="16773"/>
                </a:cubicBezTo>
                <a:cubicBezTo>
                  <a:pt x="-1227" y="25240"/>
                  <a:pt x="1419" y="51698"/>
                  <a:pt x="1419" y="51698"/>
                </a:cubicBezTo>
                <a:cubicBezTo>
                  <a:pt x="-168" y="60694"/>
                  <a:pt x="-1756" y="64927"/>
                  <a:pt x="4594" y="70748"/>
                </a:cubicBezTo>
                <a:cubicBezTo>
                  <a:pt x="10944" y="76569"/>
                  <a:pt x="24173" y="83448"/>
                  <a:pt x="39519" y="86623"/>
                </a:cubicBezTo>
                <a:cubicBezTo>
                  <a:pt x="54865" y="89798"/>
                  <a:pt x="96669" y="89798"/>
                  <a:pt x="96669" y="89798"/>
                </a:cubicBezTo>
                <a:cubicBezTo>
                  <a:pt x="106194" y="88740"/>
                  <a:pt x="101961" y="80273"/>
                  <a:pt x="96669" y="80273"/>
                </a:cubicBezTo>
                <a:cubicBezTo>
                  <a:pt x="91377" y="80273"/>
                  <a:pt x="76561" y="92444"/>
                  <a:pt x="64919" y="89798"/>
                </a:cubicBezTo>
                <a:cubicBezTo>
                  <a:pt x="53277" y="87152"/>
                  <a:pt x="33169" y="72335"/>
                  <a:pt x="26819" y="64398"/>
                </a:cubicBezTo>
                <a:cubicBezTo>
                  <a:pt x="20469" y="56461"/>
                  <a:pt x="19411" y="47994"/>
                  <a:pt x="26819" y="42173"/>
                </a:cubicBezTo>
                <a:cubicBezTo>
                  <a:pt x="34227" y="36352"/>
                  <a:pt x="95611" y="5131"/>
                  <a:pt x="93494" y="89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13DC15AC-70AA-7390-2B28-EB5A09078826}"/>
              </a:ext>
            </a:extLst>
          </p:cNvPr>
          <p:cNvSpPr/>
          <p:nvPr/>
        </p:nvSpPr>
        <p:spPr>
          <a:xfrm>
            <a:off x="5587536" y="6210300"/>
            <a:ext cx="139360" cy="57167"/>
          </a:xfrm>
          <a:custGeom>
            <a:avLst/>
            <a:gdLst>
              <a:gd name="connsiteX0" fmla="*/ 464 w 139360"/>
              <a:gd name="connsiteY0" fmla="*/ 6350 h 57167"/>
              <a:gd name="connsiteX1" fmla="*/ 54439 w 139360"/>
              <a:gd name="connsiteY1" fmla="*/ 28575 h 57167"/>
              <a:gd name="connsiteX2" fmla="*/ 108414 w 139360"/>
              <a:gd name="connsiteY2" fmla="*/ 19050 h 57167"/>
              <a:gd name="connsiteX3" fmla="*/ 136989 w 139360"/>
              <a:gd name="connsiteY3" fmla="*/ 0 h 57167"/>
              <a:gd name="connsiteX4" fmla="*/ 136989 w 139360"/>
              <a:gd name="connsiteY4" fmla="*/ 19050 h 57167"/>
              <a:gd name="connsiteX5" fmla="*/ 130639 w 139360"/>
              <a:gd name="connsiteY5" fmla="*/ 44450 h 57167"/>
              <a:gd name="connsiteX6" fmla="*/ 86189 w 139360"/>
              <a:gd name="connsiteY6" fmla="*/ 57150 h 57167"/>
              <a:gd name="connsiteX7" fmla="*/ 464 w 139360"/>
              <a:gd name="connsiteY7" fmla="*/ 6350 h 57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360" h="57167">
                <a:moveTo>
                  <a:pt x="464" y="6350"/>
                </a:moveTo>
                <a:cubicBezTo>
                  <a:pt x="-4828" y="1587"/>
                  <a:pt x="36447" y="26458"/>
                  <a:pt x="54439" y="28575"/>
                </a:cubicBezTo>
                <a:cubicBezTo>
                  <a:pt x="72431" y="30692"/>
                  <a:pt x="94656" y="23812"/>
                  <a:pt x="108414" y="19050"/>
                </a:cubicBezTo>
                <a:cubicBezTo>
                  <a:pt x="122172" y="14288"/>
                  <a:pt x="136989" y="0"/>
                  <a:pt x="136989" y="0"/>
                </a:cubicBezTo>
                <a:cubicBezTo>
                  <a:pt x="141751" y="0"/>
                  <a:pt x="138047" y="11642"/>
                  <a:pt x="136989" y="19050"/>
                </a:cubicBezTo>
                <a:cubicBezTo>
                  <a:pt x="135931" y="26458"/>
                  <a:pt x="139106" y="38100"/>
                  <a:pt x="130639" y="44450"/>
                </a:cubicBezTo>
                <a:cubicBezTo>
                  <a:pt x="122172" y="50800"/>
                  <a:pt x="105768" y="56092"/>
                  <a:pt x="86189" y="57150"/>
                </a:cubicBezTo>
                <a:cubicBezTo>
                  <a:pt x="66610" y="58208"/>
                  <a:pt x="5756" y="11113"/>
                  <a:pt x="464" y="635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45AC00D6-2DE3-4AD2-F5B8-1DB9F5F22172}"/>
              </a:ext>
            </a:extLst>
          </p:cNvPr>
          <p:cNvSpPr/>
          <p:nvPr/>
        </p:nvSpPr>
        <p:spPr>
          <a:xfrm>
            <a:off x="5650685" y="6180680"/>
            <a:ext cx="61251" cy="261395"/>
          </a:xfrm>
          <a:custGeom>
            <a:avLst/>
            <a:gdLst>
              <a:gd name="connsiteX0" fmla="*/ 23040 w 61251"/>
              <a:gd name="connsiteY0" fmla="*/ 4220 h 261395"/>
              <a:gd name="connsiteX1" fmla="*/ 815 w 61251"/>
              <a:gd name="connsiteY1" fmla="*/ 172495 h 261395"/>
              <a:gd name="connsiteX2" fmla="*/ 7165 w 61251"/>
              <a:gd name="connsiteY2" fmla="*/ 229645 h 261395"/>
              <a:gd name="connsiteX3" fmla="*/ 29390 w 61251"/>
              <a:gd name="connsiteY3" fmla="*/ 261395 h 261395"/>
              <a:gd name="connsiteX4" fmla="*/ 29390 w 61251"/>
              <a:gd name="connsiteY4" fmla="*/ 229645 h 261395"/>
              <a:gd name="connsiteX5" fmla="*/ 29390 w 61251"/>
              <a:gd name="connsiteY5" fmla="*/ 124870 h 261395"/>
              <a:gd name="connsiteX6" fmla="*/ 61140 w 61251"/>
              <a:gd name="connsiteY6" fmla="*/ 55020 h 261395"/>
              <a:gd name="connsiteX7" fmla="*/ 23040 w 61251"/>
              <a:gd name="connsiteY7" fmla="*/ 4220 h 26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251" h="261395">
                <a:moveTo>
                  <a:pt x="23040" y="4220"/>
                </a:moveTo>
                <a:cubicBezTo>
                  <a:pt x="12986" y="23799"/>
                  <a:pt x="3461" y="134924"/>
                  <a:pt x="815" y="172495"/>
                </a:cubicBezTo>
                <a:cubicBezTo>
                  <a:pt x="-1831" y="210066"/>
                  <a:pt x="2402" y="214828"/>
                  <a:pt x="7165" y="229645"/>
                </a:cubicBezTo>
                <a:cubicBezTo>
                  <a:pt x="11928" y="244462"/>
                  <a:pt x="25686" y="261395"/>
                  <a:pt x="29390" y="261395"/>
                </a:cubicBezTo>
                <a:cubicBezTo>
                  <a:pt x="33094" y="261395"/>
                  <a:pt x="29390" y="229645"/>
                  <a:pt x="29390" y="229645"/>
                </a:cubicBezTo>
                <a:cubicBezTo>
                  <a:pt x="29390" y="206891"/>
                  <a:pt x="24098" y="153974"/>
                  <a:pt x="29390" y="124870"/>
                </a:cubicBezTo>
                <a:cubicBezTo>
                  <a:pt x="34682" y="95766"/>
                  <a:pt x="63257" y="71424"/>
                  <a:pt x="61140" y="55020"/>
                </a:cubicBezTo>
                <a:cubicBezTo>
                  <a:pt x="59023" y="38616"/>
                  <a:pt x="33094" y="-15359"/>
                  <a:pt x="23040" y="42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4" name="フリーフォーム 1983">
            <a:extLst>
              <a:ext uri="{FF2B5EF4-FFF2-40B4-BE49-F238E27FC236}">
                <a16:creationId xmlns:a16="http://schemas.microsoft.com/office/drawing/2014/main" id="{00093720-A297-2265-BCDB-18C157506DD9}"/>
              </a:ext>
            </a:extLst>
          </p:cNvPr>
          <p:cNvSpPr/>
          <p:nvPr/>
        </p:nvSpPr>
        <p:spPr>
          <a:xfrm>
            <a:off x="5590552" y="6292595"/>
            <a:ext cx="125213" cy="148388"/>
          </a:xfrm>
          <a:custGeom>
            <a:avLst/>
            <a:gdLst>
              <a:gd name="connsiteX0" fmla="*/ 105398 w 125213"/>
              <a:gd name="connsiteY0" fmla="*/ 255 h 148388"/>
              <a:gd name="connsiteX1" fmla="*/ 124448 w 125213"/>
              <a:gd name="connsiteY1" fmla="*/ 47880 h 148388"/>
              <a:gd name="connsiteX2" fmla="*/ 79998 w 125213"/>
              <a:gd name="connsiteY2" fmla="*/ 82805 h 148388"/>
              <a:gd name="connsiteX3" fmla="*/ 6973 w 125213"/>
              <a:gd name="connsiteY3" fmla="*/ 146305 h 148388"/>
              <a:gd name="connsiteX4" fmla="*/ 10148 w 125213"/>
              <a:gd name="connsiteY4" fmla="*/ 127255 h 148388"/>
              <a:gd name="connsiteX5" fmla="*/ 70473 w 125213"/>
              <a:gd name="connsiteY5" fmla="*/ 70105 h 148388"/>
              <a:gd name="connsiteX6" fmla="*/ 105398 w 125213"/>
              <a:gd name="connsiteY6" fmla="*/ 255 h 14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213" h="148388">
                <a:moveTo>
                  <a:pt x="105398" y="255"/>
                </a:moveTo>
                <a:cubicBezTo>
                  <a:pt x="114394" y="-3449"/>
                  <a:pt x="128681" y="34122"/>
                  <a:pt x="124448" y="47880"/>
                </a:cubicBezTo>
                <a:cubicBezTo>
                  <a:pt x="120215" y="61638"/>
                  <a:pt x="99577" y="66401"/>
                  <a:pt x="79998" y="82805"/>
                </a:cubicBezTo>
                <a:cubicBezTo>
                  <a:pt x="60419" y="99209"/>
                  <a:pt x="6973" y="146305"/>
                  <a:pt x="6973" y="146305"/>
                </a:cubicBezTo>
                <a:cubicBezTo>
                  <a:pt x="-4669" y="153713"/>
                  <a:pt x="-435" y="139955"/>
                  <a:pt x="10148" y="127255"/>
                </a:cubicBezTo>
                <a:cubicBezTo>
                  <a:pt x="20731" y="114555"/>
                  <a:pt x="54069" y="90213"/>
                  <a:pt x="70473" y="70105"/>
                </a:cubicBezTo>
                <a:cubicBezTo>
                  <a:pt x="86877" y="49997"/>
                  <a:pt x="96402" y="3959"/>
                  <a:pt x="105398" y="2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5" name="フリーフォーム 1984">
            <a:extLst>
              <a:ext uri="{FF2B5EF4-FFF2-40B4-BE49-F238E27FC236}">
                <a16:creationId xmlns:a16="http://schemas.microsoft.com/office/drawing/2014/main" id="{4791A04C-5B5C-CB3E-CD79-ECA0778F85AE}"/>
              </a:ext>
            </a:extLst>
          </p:cNvPr>
          <p:cNvSpPr/>
          <p:nvPr/>
        </p:nvSpPr>
        <p:spPr>
          <a:xfrm>
            <a:off x="5549681" y="6287603"/>
            <a:ext cx="111344" cy="161023"/>
          </a:xfrm>
          <a:custGeom>
            <a:avLst/>
            <a:gdLst>
              <a:gd name="connsiteX0" fmla="*/ 19269 w 111344"/>
              <a:gd name="connsiteY0" fmla="*/ 160822 h 161023"/>
              <a:gd name="connsiteX1" fmla="*/ 3394 w 111344"/>
              <a:gd name="connsiteY1" fmla="*/ 90972 h 161023"/>
              <a:gd name="connsiteX2" fmla="*/ 85944 w 111344"/>
              <a:gd name="connsiteY2" fmla="*/ 8422 h 161023"/>
              <a:gd name="connsiteX3" fmla="*/ 108169 w 111344"/>
              <a:gd name="connsiteY3" fmla="*/ 5247 h 161023"/>
              <a:gd name="connsiteX4" fmla="*/ 104994 w 111344"/>
              <a:gd name="connsiteY4" fmla="*/ 30647 h 161023"/>
              <a:gd name="connsiteX5" fmla="*/ 51019 w 111344"/>
              <a:gd name="connsiteY5" fmla="*/ 68747 h 161023"/>
              <a:gd name="connsiteX6" fmla="*/ 19269 w 111344"/>
              <a:gd name="connsiteY6" fmla="*/ 160822 h 161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1344" h="161023">
                <a:moveTo>
                  <a:pt x="19269" y="160822"/>
                </a:moveTo>
                <a:cubicBezTo>
                  <a:pt x="11332" y="164526"/>
                  <a:pt x="-7718" y="116372"/>
                  <a:pt x="3394" y="90972"/>
                </a:cubicBezTo>
                <a:cubicBezTo>
                  <a:pt x="14506" y="65572"/>
                  <a:pt x="68482" y="22709"/>
                  <a:pt x="85944" y="8422"/>
                </a:cubicBezTo>
                <a:cubicBezTo>
                  <a:pt x="103406" y="-5865"/>
                  <a:pt x="104994" y="1543"/>
                  <a:pt x="108169" y="5247"/>
                </a:cubicBezTo>
                <a:cubicBezTo>
                  <a:pt x="111344" y="8951"/>
                  <a:pt x="114519" y="20064"/>
                  <a:pt x="104994" y="30647"/>
                </a:cubicBezTo>
                <a:cubicBezTo>
                  <a:pt x="95469" y="41230"/>
                  <a:pt x="62132" y="54459"/>
                  <a:pt x="51019" y="68747"/>
                </a:cubicBezTo>
                <a:cubicBezTo>
                  <a:pt x="39907" y="83034"/>
                  <a:pt x="27206" y="157118"/>
                  <a:pt x="19269" y="1608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6" name="フリーフォーム 1985">
            <a:extLst>
              <a:ext uri="{FF2B5EF4-FFF2-40B4-BE49-F238E27FC236}">
                <a16:creationId xmlns:a16="http://schemas.microsoft.com/office/drawing/2014/main" id="{BF238EF7-3971-F68B-4923-5B105D186441}"/>
              </a:ext>
            </a:extLst>
          </p:cNvPr>
          <p:cNvSpPr/>
          <p:nvPr/>
        </p:nvSpPr>
        <p:spPr>
          <a:xfrm>
            <a:off x="5641973" y="6279871"/>
            <a:ext cx="163729" cy="200408"/>
          </a:xfrm>
          <a:custGeom>
            <a:avLst/>
            <a:gdLst>
              <a:gd name="connsiteX0" fmla="*/ 2 w 163729"/>
              <a:gd name="connsiteY0" fmla="*/ 25679 h 200408"/>
              <a:gd name="connsiteX1" fmla="*/ 98427 w 163729"/>
              <a:gd name="connsiteY1" fmla="*/ 279 h 200408"/>
              <a:gd name="connsiteX2" fmla="*/ 158752 w 163729"/>
              <a:gd name="connsiteY2" fmla="*/ 44729 h 200408"/>
              <a:gd name="connsiteX3" fmla="*/ 158752 w 163729"/>
              <a:gd name="connsiteY3" fmla="*/ 108229 h 200408"/>
              <a:gd name="connsiteX4" fmla="*/ 146052 w 163729"/>
              <a:gd name="connsiteY4" fmla="*/ 143154 h 200408"/>
              <a:gd name="connsiteX5" fmla="*/ 41277 w 163729"/>
              <a:gd name="connsiteY5" fmla="*/ 200304 h 200408"/>
              <a:gd name="connsiteX6" fmla="*/ 95252 w 163729"/>
              <a:gd name="connsiteY6" fmla="*/ 155854 h 200408"/>
              <a:gd name="connsiteX7" fmla="*/ 111127 w 163729"/>
              <a:gd name="connsiteY7" fmla="*/ 105054 h 200408"/>
              <a:gd name="connsiteX8" fmla="*/ 117477 w 163729"/>
              <a:gd name="connsiteY8" fmla="*/ 47904 h 200408"/>
              <a:gd name="connsiteX9" fmla="*/ 101602 w 163729"/>
              <a:gd name="connsiteY9" fmla="*/ 22504 h 200408"/>
              <a:gd name="connsiteX10" fmla="*/ 2 w 163729"/>
              <a:gd name="connsiteY10" fmla="*/ 25679 h 20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729" h="200408">
                <a:moveTo>
                  <a:pt x="2" y="25679"/>
                </a:moveTo>
                <a:cubicBezTo>
                  <a:pt x="-527" y="21975"/>
                  <a:pt x="71969" y="-2896"/>
                  <a:pt x="98427" y="279"/>
                </a:cubicBezTo>
                <a:cubicBezTo>
                  <a:pt x="124885" y="3454"/>
                  <a:pt x="148698" y="26737"/>
                  <a:pt x="158752" y="44729"/>
                </a:cubicBezTo>
                <a:cubicBezTo>
                  <a:pt x="168806" y="62721"/>
                  <a:pt x="160869" y="91825"/>
                  <a:pt x="158752" y="108229"/>
                </a:cubicBezTo>
                <a:cubicBezTo>
                  <a:pt x="156635" y="124633"/>
                  <a:pt x="165631" y="127808"/>
                  <a:pt x="146052" y="143154"/>
                </a:cubicBezTo>
                <a:cubicBezTo>
                  <a:pt x="126473" y="158500"/>
                  <a:pt x="49744" y="198187"/>
                  <a:pt x="41277" y="200304"/>
                </a:cubicBezTo>
                <a:cubicBezTo>
                  <a:pt x="32810" y="202421"/>
                  <a:pt x="83610" y="171729"/>
                  <a:pt x="95252" y="155854"/>
                </a:cubicBezTo>
                <a:cubicBezTo>
                  <a:pt x="106894" y="139979"/>
                  <a:pt x="107423" y="123046"/>
                  <a:pt x="111127" y="105054"/>
                </a:cubicBezTo>
                <a:cubicBezTo>
                  <a:pt x="114831" y="87062"/>
                  <a:pt x="119064" y="61662"/>
                  <a:pt x="117477" y="47904"/>
                </a:cubicBezTo>
                <a:cubicBezTo>
                  <a:pt x="115890" y="34146"/>
                  <a:pt x="115889" y="26208"/>
                  <a:pt x="101602" y="22504"/>
                </a:cubicBezTo>
                <a:cubicBezTo>
                  <a:pt x="87315" y="18800"/>
                  <a:pt x="531" y="29383"/>
                  <a:pt x="2" y="2567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7" name="フリーフォーム 1986">
            <a:extLst>
              <a:ext uri="{FF2B5EF4-FFF2-40B4-BE49-F238E27FC236}">
                <a16:creationId xmlns:a16="http://schemas.microsoft.com/office/drawing/2014/main" id="{67FFC209-1A22-623D-E2F2-564EB606BE90}"/>
              </a:ext>
            </a:extLst>
          </p:cNvPr>
          <p:cNvSpPr/>
          <p:nvPr/>
        </p:nvSpPr>
        <p:spPr>
          <a:xfrm>
            <a:off x="5536339" y="6530747"/>
            <a:ext cx="169933" cy="156805"/>
          </a:xfrm>
          <a:custGeom>
            <a:avLst/>
            <a:gdLst>
              <a:gd name="connsiteX0" fmla="*/ 861 w 169933"/>
              <a:gd name="connsiteY0" fmla="*/ 228 h 156805"/>
              <a:gd name="connsiteX1" fmla="*/ 45311 w 169933"/>
              <a:gd name="connsiteY1" fmla="*/ 35153 h 156805"/>
              <a:gd name="connsiteX2" fmla="*/ 124686 w 169933"/>
              <a:gd name="connsiteY2" fmla="*/ 31978 h 156805"/>
              <a:gd name="connsiteX3" fmla="*/ 134211 w 169933"/>
              <a:gd name="connsiteY3" fmla="*/ 57378 h 156805"/>
              <a:gd name="connsiteX4" fmla="*/ 121511 w 169933"/>
              <a:gd name="connsiteY4" fmla="*/ 120878 h 156805"/>
              <a:gd name="connsiteX5" fmla="*/ 96111 w 169933"/>
              <a:gd name="connsiteY5" fmla="*/ 133578 h 156805"/>
              <a:gd name="connsiteX6" fmla="*/ 80236 w 169933"/>
              <a:gd name="connsiteY6" fmla="*/ 101828 h 156805"/>
              <a:gd name="connsiteX7" fmla="*/ 86586 w 169933"/>
              <a:gd name="connsiteY7" fmla="*/ 152628 h 156805"/>
              <a:gd name="connsiteX8" fmla="*/ 134211 w 169933"/>
              <a:gd name="connsiteY8" fmla="*/ 146278 h 156805"/>
              <a:gd name="connsiteX9" fmla="*/ 169136 w 169933"/>
              <a:gd name="connsiteY9" fmla="*/ 85953 h 156805"/>
              <a:gd name="connsiteX10" fmla="*/ 156436 w 169933"/>
              <a:gd name="connsiteY10" fmla="*/ 19278 h 156805"/>
              <a:gd name="connsiteX11" fmla="*/ 131036 w 169933"/>
              <a:gd name="connsiteY11" fmla="*/ 6578 h 156805"/>
              <a:gd name="connsiteX12" fmla="*/ 83411 w 169933"/>
              <a:gd name="connsiteY12" fmla="*/ 19278 h 156805"/>
              <a:gd name="connsiteX13" fmla="*/ 861 w 169933"/>
              <a:gd name="connsiteY13" fmla="*/ 228 h 15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933" h="156805">
                <a:moveTo>
                  <a:pt x="861" y="228"/>
                </a:moveTo>
                <a:cubicBezTo>
                  <a:pt x="-5489" y="2874"/>
                  <a:pt x="24674" y="29861"/>
                  <a:pt x="45311" y="35153"/>
                </a:cubicBezTo>
                <a:cubicBezTo>
                  <a:pt x="65948" y="40445"/>
                  <a:pt x="109869" y="28274"/>
                  <a:pt x="124686" y="31978"/>
                </a:cubicBezTo>
                <a:cubicBezTo>
                  <a:pt x="139503" y="35682"/>
                  <a:pt x="134740" y="42561"/>
                  <a:pt x="134211" y="57378"/>
                </a:cubicBezTo>
                <a:cubicBezTo>
                  <a:pt x="133682" y="72195"/>
                  <a:pt x="127861" y="108178"/>
                  <a:pt x="121511" y="120878"/>
                </a:cubicBezTo>
                <a:cubicBezTo>
                  <a:pt x="115161" y="133578"/>
                  <a:pt x="102990" y="136753"/>
                  <a:pt x="96111" y="133578"/>
                </a:cubicBezTo>
                <a:cubicBezTo>
                  <a:pt x="89232" y="130403"/>
                  <a:pt x="81823" y="98653"/>
                  <a:pt x="80236" y="101828"/>
                </a:cubicBezTo>
                <a:cubicBezTo>
                  <a:pt x="78649" y="105003"/>
                  <a:pt x="77590" y="145220"/>
                  <a:pt x="86586" y="152628"/>
                </a:cubicBezTo>
                <a:cubicBezTo>
                  <a:pt x="95582" y="160036"/>
                  <a:pt x="120453" y="157391"/>
                  <a:pt x="134211" y="146278"/>
                </a:cubicBezTo>
                <a:cubicBezTo>
                  <a:pt x="147969" y="135165"/>
                  <a:pt x="165432" y="107120"/>
                  <a:pt x="169136" y="85953"/>
                </a:cubicBezTo>
                <a:cubicBezTo>
                  <a:pt x="172840" y="64786"/>
                  <a:pt x="162786" y="32507"/>
                  <a:pt x="156436" y="19278"/>
                </a:cubicBezTo>
                <a:cubicBezTo>
                  <a:pt x="150086" y="6049"/>
                  <a:pt x="143207" y="6578"/>
                  <a:pt x="131036" y="6578"/>
                </a:cubicBezTo>
                <a:cubicBezTo>
                  <a:pt x="118865" y="6578"/>
                  <a:pt x="98228" y="19807"/>
                  <a:pt x="83411" y="19278"/>
                </a:cubicBezTo>
                <a:cubicBezTo>
                  <a:pt x="68594" y="18749"/>
                  <a:pt x="7211" y="-2418"/>
                  <a:pt x="861" y="22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8" name="フリーフォーム 1987">
            <a:extLst>
              <a:ext uri="{FF2B5EF4-FFF2-40B4-BE49-F238E27FC236}">
                <a16:creationId xmlns:a16="http://schemas.microsoft.com/office/drawing/2014/main" id="{0D9F14CB-2774-7ADF-A174-D4B492B63F4B}"/>
              </a:ext>
            </a:extLst>
          </p:cNvPr>
          <p:cNvSpPr/>
          <p:nvPr/>
        </p:nvSpPr>
        <p:spPr>
          <a:xfrm>
            <a:off x="5542309" y="6464276"/>
            <a:ext cx="128656" cy="224585"/>
          </a:xfrm>
          <a:custGeom>
            <a:avLst/>
            <a:gdLst>
              <a:gd name="connsiteX0" fmla="*/ 71091 w 128656"/>
              <a:gd name="connsiteY0" fmla="*/ 24 h 224585"/>
              <a:gd name="connsiteX1" fmla="*/ 93316 w 128656"/>
              <a:gd name="connsiteY1" fmla="*/ 60349 h 224585"/>
              <a:gd name="connsiteX2" fmla="*/ 58391 w 128656"/>
              <a:gd name="connsiteY2" fmla="*/ 123849 h 224585"/>
              <a:gd name="connsiteX3" fmla="*/ 1241 w 128656"/>
              <a:gd name="connsiteY3" fmla="*/ 200049 h 224585"/>
              <a:gd name="connsiteX4" fmla="*/ 23466 w 128656"/>
              <a:gd name="connsiteY4" fmla="*/ 222274 h 224585"/>
              <a:gd name="connsiteX5" fmla="*/ 74266 w 128656"/>
              <a:gd name="connsiteY5" fmla="*/ 152424 h 224585"/>
              <a:gd name="connsiteX6" fmla="*/ 128241 w 128656"/>
              <a:gd name="connsiteY6" fmla="*/ 53999 h 224585"/>
              <a:gd name="connsiteX7" fmla="*/ 71091 w 128656"/>
              <a:gd name="connsiteY7" fmla="*/ 24 h 22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656" h="224585">
                <a:moveTo>
                  <a:pt x="71091" y="24"/>
                </a:moveTo>
                <a:cubicBezTo>
                  <a:pt x="65270" y="1082"/>
                  <a:pt x="95433" y="39712"/>
                  <a:pt x="93316" y="60349"/>
                </a:cubicBezTo>
                <a:cubicBezTo>
                  <a:pt x="91199" y="80986"/>
                  <a:pt x="73737" y="100566"/>
                  <a:pt x="58391" y="123849"/>
                </a:cubicBezTo>
                <a:cubicBezTo>
                  <a:pt x="43045" y="147132"/>
                  <a:pt x="7062" y="183645"/>
                  <a:pt x="1241" y="200049"/>
                </a:cubicBezTo>
                <a:cubicBezTo>
                  <a:pt x="-4580" y="216453"/>
                  <a:pt x="11295" y="230211"/>
                  <a:pt x="23466" y="222274"/>
                </a:cubicBezTo>
                <a:cubicBezTo>
                  <a:pt x="35637" y="214337"/>
                  <a:pt x="56803" y="180470"/>
                  <a:pt x="74266" y="152424"/>
                </a:cubicBezTo>
                <a:cubicBezTo>
                  <a:pt x="91729" y="124378"/>
                  <a:pt x="122420" y="75695"/>
                  <a:pt x="128241" y="53999"/>
                </a:cubicBezTo>
                <a:cubicBezTo>
                  <a:pt x="134062" y="32303"/>
                  <a:pt x="76912" y="-1034"/>
                  <a:pt x="71091" y="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9" name="フリーフォーム 1988">
            <a:extLst>
              <a:ext uri="{FF2B5EF4-FFF2-40B4-BE49-F238E27FC236}">
                <a16:creationId xmlns:a16="http://schemas.microsoft.com/office/drawing/2014/main" id="{36EF5A3F-DB16-1FDE-B4FB-F9DB35A20856}"/>
              </a:ext>
            </a:extLst>
          </p:cNvPr>
          <p:cNvSpPr/>
          <p:nvPr/>
        </p:nvSpPr>
        <p:spPr>
          <a:xfrm>
            <a:off x="5736561" y="6534146"/>
            <a:ext cx="73692" cy="105102"/>
          </a:xfrm>
          <a:custGeom>
            <a:avLst/>
            <a:gdLst>
              <a:gd name="connsiteX0" fmla="*/ 664 w 73692"/>
              <a:gd name="connsiteY0" fmla="*/ 4 h 105102"/>
              <a:gd name="connsiteX1" fmla="*/ 35589 w 73692"/>
              <a:gd name="connsiteY1" fmla="*/ 66679 h 105102"/>
              <a:gd name="connsiteX2" fmla="*/ 38764 w 73692"/>
              <a:gd name="connsiteY2" fmla="*/ 79379 h 105102"/>
              <a:gd name="connsiteX3" fmla="*/ 664 w 73692"/>
              <a:gd name="connsiteY3" fmla="*/ 82554 h 105102"/>
              <a:gd name="connsiteX4" fmla="*/ 32414 w 73692"/>
              <a:gd name="connsiteY4" fmla="*/ 104779 h 105102"/>
              <a:gd name="connsiteX5" fmla="*/ 73689 w 73692"/>
              <a:gd name="connsiteY5" fmla="*/ 63504 h 105102"/>
              <a:gd name="connsiteX6" fmla="*/ 664 w 73692"/>
              <a:gd name="connsiteY6" fmla="*/ 4 h 105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92" h="105102">
                <a:moveTo>
                  <a:pt x="664" y="4"/>
                </a:moveTo>
                <a:cubicBezTo>
                  <a:pt x="-5686" y="533"/>
                  <a:pt x="35589" y="66679"/>
                  <a:pt x="35589" y="66679"/>
                </a:cubicBezTo>
                <a:cubicBezTo>
                  <a:pt x="41939" y="79908"/>
                  <a:pt x="44585" y="76733"/>
                  <a:pt x="38764" y="79379"/>
                </a:cubicBezTo>
                <a:cubicBezTo>
                  <a:pt x="32943" y="82025"/>
                  <a:pt x="1722" y="78321"/>
                  <a:pt x="664" y="82554"/>
                </a:cubicBezTo>
                <a:cubicBezTo>
                  <a:pt x="-394" y="86787"/>
                  <a:pt x="20243" y="107954"/>
                  <a:pt x="32414" y="104779"/>
                </a:cubicBezTo>
                <a:cubicBezTo>
                  <a:pt x="44585" y="101604"/>
                  <a:pt x="73160" y="78850"/>
                  <a:pt x="73689" y="63504"/>
                </a:cubicBezTo>
                <a:cubicBezTo>
                  <a:pt x="74218" y="48158"/>
                  <a:pt x="7014" y="-525"/>
                  <a:pt x="664" y="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0" name="フリーフォーム 1989">
            <a:extLst>
              <a:ext uri="{FF2B5EF4-FFF2-40B4-BE49-F238E27FC236}">
                <a16:creationId xmlns:a16="http://schemas.microsoft.com/office/drawing/2014/main" id="{2965B973-DCDA-9AE9-5519-64F32BB8D103}"/>
              </a:ext>
            </a:extLst>
          </p:cNvPr>
          <p:cNvSpPr/>
          <p:nvPr/>
        </p:nvSpPr>
        <p:spPr>
          <a:xfrm>
            <a:off x="5756275" y="6492376"/>
            <a:ext cx="60331" cy="54641"/>
          </a:xfrm>
          <a:custGeom>
            <a:avLst/>
            <a:gdLst>
              <a:gd name="connsiteX0" fmla="*/ 0 w 60331"/>
              <a:gd name="connsiteY0" fmla="*/ 499 h 54641"/>
              <a:gd name="connsiteX1" fmla="*/ 53975 w 60331"/>
              <a:gd name="connsiteY1" fmla="*/ 29074 h 54641"/>
              <a:gd name="connsiteX2" fmla="*/ 53975 w 60331"/>
              <a:gd name="connsiteY2" fmla="*/ 54474 h 54641"/>
              <a:gd name="connsiteX3" fmla="*/ 0 w 60331"/>
              <a:gd name="connsiteY3" fmla="*/ 499 h 5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1" h="54641">
                <a:moveTo>
                  <a:pt x="0" y="499"/>
                </a:moveTo>
                <a:cubicBezTo>
                  <a:pt x="0" y="-3734"/>
                  <a:pt x="44979" y="20078"/>
                  <a:pt x="53975" y="29074"/>
                </a:cubicBezTo>
                <a:cubicBezTo>
                  <a:pt x="62971" y="38070"/>
                  <a:pt x="61912" y="56591"/>
                  <a:pt x="53975" y="54474"/>
                </a:cubicBezTo>
                <a:cubicBezTo>
                  <a:pt x="46038" y="52357"/>
                  <a:pt x="0" y="4732"/>
                  <a:pt x="0" y="4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1" name="フリーフォーム 1990">
            <a:extLst>
              <a:ext uri="{FF2B5EF4-FFF2-40B4-BE49-F238E27FC236}">
                <a16:creationId xmlns:a16="http://schemas.microsoft.com/office/drawing/2014/main" id="{85042BD1-B0DC-CF38-99FF-ED9D734FF87A}"/>
              </a:ext>
            </a:extLst>
          </p:cNvPr>
          <p:cNvSpPr/>
          <p:nvPr/>
        </p:nvSpPr>
        <p:spPr>
          <a:xfrm>
            <a:off x="5775325" y="6476501"/>
            <a:ext cx="60331" cy="54641"/>
          </a:xfrm>
          <a:custGeom>
            <a:avLst/>
            <a:gdLst>
              <a:gd name="connsiteX0" fmla="*/ 0 w 60331"/>
              <a:gd name="connsiteY0" fmla="*/ 499 h 54641"/>
              <a:gd name="connsiteX1" fmla="*/ 53975 w 60331"/>
              <a:gd name="connsiteY1" fmla="*/ 29074 h 54641"/>
              <a:gd name="connsiteX2" fmla="*/ 53975 w 60331"/>
              <a:gd name="connsiteY2" fmla="*/ 54474 h 54641"/>
              <a:gd name="connsiteX3" fmla="*/ 0 w 60331"/>
              <a:gd name="connsiteY3" fmla="*/ 499 h 5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1" h="54641">
                <a:moveTo>
                  <a:pt x="0" y="499"/>
                </a:moveTo>
                <a:cubicBezTo>
                  <a:pt x="0" y="-3734"/>
                  <a:pt x="44979" y="20078"/>
                  <a:pt x="53975" y="29074"/>
                </a:cubicBezTo>
                <a:cubicBezTo>
                  <a:pt x="62971" y="38070"/>
                  <a:pt x="61912" y="56591"/>
                  <a:pt x="53975" y="54474"/>
                </a:cubicBezTo>
                <a:cubicBezTo>
                  <a:pt x="46038" y="52357"/>
                  <a:pt x="0" y="4732"/>
                  <a:pt x="0" y="4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2" name="フリーフォーム 1991">
            <a:extLst>
              <a:ext uri="{FF2B5EF4-FFF2-40B4-BE49-F238E27FC236}">
                <a16:creationId xmlns:a16="http://schemas.microsoft.com/office/drawing/2014/main" id="{F7F22DB3-526D-EE50-E316-F37AEE92815B}"/>
              </a:ext>
            </a:extLst>
          </p:cNvPr>
          <p:cNvSpPr/>
          <p:nvPr/>
        </p:nvSpPr>
        <p:spPr>
          <a:xfrm>
            <a:off x="5626100" y="6701471"/>
            <a:ext cx="63859" cy="226977"/>
          </a:xfrm>
          <a:custGeom>
            <a:avLst/>
            <a:gdLst>
              <a:gd name="connsiteX0" fmla="*/ 31750 w 63859"/>
              <a:gd name="connsiteY0" fmla="*/ 954 h 226977"/>
              <a:gd name="connsiteX1" fmla="*/ 6350 w 63859"/>
              <a:gd name="connsiteY1" fmla="*/ 118429 h 226977"/>
              <a:gd name="connsiteX2" fmla="*/ 0 w 63859"/>
              <a:gd name="connsiteY2" fmla="*/ 156529 h 226977"/>
              <a:gd name="connsiteX3" fmla="*/ 6350 w 63859"/>
              <a:gd name="connsiteY3" fmla="*/ 194629 h 226977"/>
              <a:gd name="connsiteX4" fmla="*/ 19050 w 63859"/>
              <a:gd name="connsiteY4" fmla="*/ 226379 h 226977"/>
              <a:gd name="connsiteX5" fmla="*/ 28575 w 63859"/>
              <a:gd name="connsiteY5" fmla="*/ 166054 h 226977"/>
              <a:gd name="connsiteX6" fmla="*/ 38100 w 63859"/>
              <a:gd name="connsiteY6" fmla="*/ 115254 h 226977"/>
              <a:gd name="connsiteX7" fmla="*/ 63500 w 63859"/>
              <a:gd name="connsiteY7" fmla="*/ 64454 h 226977"/>
              <a:gd name="connsiteX8" fmla="*/ 31750 w 63859"/>
              <a:gd name="connsiteY8" fmla="*/ 954 h 22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59" h="226977">
                <a:moveTo>
                  <a:pt x="31750" y="954"/>
                </a:moveTo>
                <a:cubicBezTo>
                  <a:pt x="22225" y="9950"/>
                  <a:pt x="11642" y="92500"/>
                  <a:pt x="6350" y="118429"/>
                </a:cubicBezTo>
                <a:cubicBezTo>
                  <a:pt x="1058" y="144358"/>
                  <a:pt x="0" y="143829"/>
                  <a:pt x="0" y="156529"/>
                </a:cubicBezTo>
                <a:cubicBezTo>
                  <a:pt x="0" y="169229"/>
                  <a:pt x="3175" y="182987"/>
                  <a:pt x="6350" y="194629"/>
                </a:cubicBezTo>
                <a:cubicBezTo>
                  <a:pt x="9525" y="206271"/>
                  <a:pt x="15346" y="231141"/>
                  <a:pt x="19050" y="226379"/>
                </a:cubicBezTo>
                <a:cubicBezTo>
                  <a:pt x="22754" y="221617"/>
                  <a:pt x="25400" y="184575"/>
                  <a:pt x="28575" y="166054"/>
                </a:cubicBezTo>
                <a:cubicBezTo>
                  <a:pt x="31750" y="147533"/>
                  <a:pt x="32279" y="132187"/>
                  <a:pt x="38100" y="115254"/>
                </a:cubicBezTo>
                <a:cubicBezTo>
                  <a:pt x="43921" y="98321"/>
                  <a:pt x="59796" y="79800"/>
                  <a:pt x="63500" y="64454"/>
                </a:cubicBezTo>
                <a:cubicBezTo>
                  <a:pt x="67204" y="49108"/>
                  <a:pt x="41275" y="-8042"/>
                  <a:pt x="31750" y="9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 1992">
            <a:extLst>
              <a:ext uri="{FF2B5EF4-FFF2-40B4-BE49-F238E27FC236}">
                <a16:creationId xmlns:a16="http://schemas.microsoft.com/office/drawing/2014/main" id="{0F4EE433-E798-CC01-162B-4A5593BA1C67}"/>
              </a:ext>
            </a:extLst>
          </p:cNvPr>
          <p:cNvSpPr/>
          <p:nvPr/>
        </p:nvSpPr>
        <p:spPr>
          <a:xfrm>
            <a:off x="5634970" y="6810354"/>
            <a:ext cx="119194" cy="222551"/>
          </a:xfrm>
          <a:custGeom>
            <a:avLst/>
            <a:gdLst>
              <a:gd name="connsiteX0" fmla="*/ 13355 w 119194"/>
              <a:gd name="connsiteY0" fmla="*/ 44471 h 222551"/>
              <a:gd name="connsiteX1" fmla="*/ 70505 w 119194"/>
              <a:gd name="connsiteY1" fmla="*/ 21 h 222551"/>
              <a:gd name="connsiteX2" fmla="*/ 111780 w 119194"/>
              <a:gd name="connsiteY2" fmla="*/ 50821 h 222551"/>
              <a:gd name="connsiteX3" fmla="*/ 118130 w 119194"/>
              <a:gd name="connsiteY3" fmla="*/ 107971 h 222551"/>
              <a:gd name="connsiteX4" fmla="*/ 99080 w 119194"/>
              <a:gd name="connsiteY4" fmla="*/ 149246 h 222551"/>
              <a:gd name="connsiteX5" fmla="*/ 655 w 119194"/>
              <a:gd name="connsiteY5" fmla="*/ 222271 h 222551"/>
              <a:gd name="connsiteX6" fmla="*/ 57805 w 119194"/>
              <a:gd name="connsiteY6" fmla="*/ 171471 h 222551"/>
              <a:gd name="connsiteX7" fmla="*/ 89555 w 119194"/>
              <a:gd name="connsiteY7" fmla="*/ 98446 h 222551"/>
              <a:gd name="connsiteX8" fmla="*/ 86380 w 119194"/>
              <a:gd name="connsiteY8" fmla="*/ 38121 h 222551"/>
              <a:gd name="connsiteX9" fmla="*/ 13355 w 119194"/>
              <a:gd name="connsiteY9" fmla="*/ 44471 h 222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194" h="222551">
                <a:moveTo>
                  <a:pt x="13355" y="44471"/>
                </a:moveTo>
                <a:cubicBezTo>
                  <a:pt x="10709" y="38121"/>
                  <a:pt x="54101" y="-1037"/>
                  <a:pt x="70505" y="21"/>
                </a:cubicBezTo>
                <a:cubicBezTo>
                  <a:pt x="86909" y="1079"/>
                  <a:pt x="103843" y="32829"/>
                  <a:pt x="111780" y="50821"/>
                </a:cubicBezTo>
                <a:cubicBezTo>
                  <a:pt x="119718" y="68813"/>
                  <a:pt x="120247" y="91567"/>
                  <a:pt x="118130" y="107971"/>
                </a:cubicBezTo>
                <a:cubicBezTo>
                  <a:pt x="116013" y="124375"/>
                  <a:pt x="118659" y="130196"/>
                  <a:pt x="99080" y="149246"/>
                </a:cubicBezTo>
                <a:cubicBezTo>
                  <a:pt x="79501" y="168296"/>
                  <a:pt x="7534" y="218567"/>
                  <a:pt x="655" y="222271"/>
                </a:cubicBezTo>
                <a:cubicBezTo>
                  <a:pt x="-6224" y="225975"/>
                  <a:pt x="42988" y="192108"/>
                  <a:pt x="57805" y="171471"/>
                </a:cubicBezTo>
                <a:cubicBezTo>
                  <a:pt x="72622" y="150834"/>
                  <a:pt x="84793" y="120671"/>
                  <a:pt x="89555" y="98446"/>
                </a:cubicBezTo>
                <a:cubicBezTo>
                  <a:pt x="94318" y="76221"/>
                  <a:pt x="96963" y="46058"/>
                  <a:pt x="86380" y="38121"/>
                </a:cubicBezTo>
                <a:cubicBezTo>
                  <a:pt x="75797" y="30184"/>
                  <a:pt x="16001" y="50821"/>
                  <a:pt x="13355" y="444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4" name="フリーフォーム 1993">
            <a:extLst>
              <a:ext uri="{FF2B5EF4-FFF2-40B4-BE49-F238E27FC236}">
                <a16:creationId xmlns:a16="http://schemas.microsoft.com/office/drawing/2014/main" id="{FF3150F5-D873-E313-BADC-02DC73BCFCD6}"/>
              </a:ext>
            </a:extLst>
          </p:cNvPr>
          <p:cNvSpPr/>
          <p:nvPr/>
        </p:nvSpPr>
        <p:spPr>
          <a:xfrm>
            <a:off x="5736695" y="6971990"/>
            <a:ext cx="37141" cy="105119"/>
          </a:xfrm>
          <a:custGeom>
            <a:avLst/>
            <a:gdLst>
              <a:gd name="connsiteX0" fmla="*/ 32280 w 37141"/>
              <a:gd name="connsiteY0" fmla="*/ 310 h 105119"/>
              <a:gd name="connsiteX1" fmla="*/ 6880 w 37141"/>
              <a:gd name="connsiteY1" fmla="*/ 63810 h 105119"/>
              <a:gd name="connsiteX2" fmla="*/ 29105 w 37141"/>
              <a:gd name="connsiteY2" fmla="*/ 101910 h 105119"/>
              <a:gd name="connsiteX3" fmla="*/ 35455 w 37141"/>
              <a:gd name="connsiteY3" fmla="*/ 101910 h 105119"/>
              <a:gd name="connsiteX4" fmla="*/ 530 w 37141"/>
              <a:gd name="connsiteY4" fmla="*/ 92385 h 105119"/>
              <a:gd name="connsiteX5" fmla="*/ 32280 w 37141"/>
              <a:gd name="connsiteY5" fmla="*/ 310 h 10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41" h="105119">
                <a:moveTo>
                  <a:pt x="32280" y="310"/>
                </a:moveTo>
                <a:cubicBezTo>
                  <a:pt x="33338" y="-4452"/>
                  <a:pt x="7409" y="46877"/>
                  <a:pt x="6880" y="63810"/>
                </a:cubicBezTo>
                <a:cubicBezTo>
                  <a:pt x="6351" y="80743"/>
                  <a:pt x="29105" y="101910"/>
                  <a:pt x="29105" y="101910"/>
                </a:cubicBezTo>
                <a:cubicBezTo>
                  <a:pt x="33867" y="108260"/>
                  <a:pt x="40217" y="103497"/>
                  <a:pt x="35455" y="101910"/>
                </a:cubicBezTo>
                <a:cubicBezTo>
                  <a:pt x="30693" y="100323"/>
                  <a:pt x="5822" y="105085"/>
                  <a:pt x="530" y="92385"/>
                </a:cubicBezTo>
                <a:cubicBezTo>
                  <a:pt x="-4762" y="79685"/>
                  <a:pt x="31222" y="5072"/>
                  <a:pt x="32280" y="31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5" name="フリーフォーム 1994">
            <a:extLst>
              <a:ext uri="{FF2B5EF4-FFF2-40B4-BE49-F238E27FC236}">
                <a16:creationId xmlns:a16="http://schemas.microsoft.com/office/drawing/2014/main" id="{7ADE6B15-9769-2E8E-6FF1-181E2DC65F8B}"/>
              </a:ext>
            </a:extLst>
          </p:cNvPr>
          <p:cNvSpPr/>
          <p:nvPr/>
        </p:nvSpPr>
        <p:spPr>
          <a:xfrm>
            <a:off x="5759068" y="6997565"/>
            <a:ext cx="69189" cy="74050"/>
          </a:xfrm>
          <a:custGeom>
            <a:avLst/>
            <a:gdLst>
              <a:gd name="connsiteX0" fmla="*/ 382 w 69189"/>
              <a:gd name="connsiteY0" fmla="*/ 135 h 74050"/>
              <a:gd name="connsiteX1" fmla="*/ 38482 w 69189"/>
              <a:gd name="connsiteY1" fmla="*/ 44585 h 74050"/>
              <a:gd name="connsiteX2" fmla="*/ 9907 w 69189"/>
              <a:gd name="connsiteY2" fmla="*/ 73160 h 74050"/>
              <a:gd name="connsiteX3" fmla="*/ 60707 w 69189"/>
              <a:gd name="connsiteY3" fmla="*/ 63635 h 74050"/>
              <a:gd name="connsiteX4" fmla="*/ 67057 w 69189"/>
              <a:gd name="connsiteY4" fmla="*/ 31885 h 74050"/>
              <a:gd name="connsiteX5" fmla="*/ 382 w 69189"/>
              <a:gd name="connsiteY5" fmla="*/ 135 h 7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189" h="74050">
                <a:moveTo>
                  <a:pt x="382" y="135"/>
                </a:moveTo>
                <a:cubicBezTo>
                  <a:pt x="-4380" y="2252"/>
                  <a:pt x="36895" y="32414"/>
                  <a:pt x="38482" y="44585"/>
                </a:cubicBezTo>
                <a:cubicBezTo>
                  <a:pt x="40069" y="56756"/>
                  <a:pt x="6203" y="69985"/>
                  <a:pt x="9907" y="73160"/>
                </a:cubicBezTo>
                <a:cubicBezTo>
                  <a:pt x="13611" y="76335"/>
                  <a:pt x="51182" y="70514"/>
                  <a:pt x="60707" y="63635"/>
                </a:cubicBezTo>
                <a:cubicBezTo>
                  <a:pt x="70232" y="56756"/>
                  <a:pt x="70761" y="42468"/>
                  <a:pt x="67057" y="31885"/>
                </a:cubicBezTo>
                <a:cubicBezTo>
                  <a:pt x="63353" y="21302"/>
                  <a:pt x="5144" y="-1982"/>
                  <a:pt x="382" y="13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6" name="フリーフォーム 1995">
            <a:extLst>
              <a:ext uri="{FF2B5EF4-FFF2-40B4-BE49-F238E27FC236}">
                <a16:creationId xmlns:a16="http://schemas.microsoft.com/office/drawing/2014/main" id="{EB5977FB-96E7-99CE-2575-A8115D6DFED9}"/>
              </a:ext>
            </a:extLst>
          </p:cNvPr>
          <p:cNvSpPr/>
          <p:nvPr/>
        </p:nvSpPr>
        <p:spPr>
          <a:xfrm>
            <a:off x="6399805" y="6264996"/>
            <a:ext cx="96589" cy="365594"/>
          </a:xfrm>
          <a:custGeom>
            <a:avLst/>
            <a:gdLst>
              <a:gd name="connsiteX0" fmla="*/ 51795 w 96589"/>
              <a:gd name="connsiteY0" fmla="*/ 40554 h 365594"/>
              <a:gd name="connsiteX1" fmla="*/ 20045 w 96589"/>
              <a:gd name="connsiteY1" fmla="*/ 151679 h 365594"/>
              <a:gd name="connsiteX2" fmla="*/ 995 w 96589"/>
              <a:gd name="connsiteY2" fmla="*/ 310429 h 365594"/>
              <a:gd name="connsiteX3" fmla="*/ 4170 w 96589"/>
              <a:gd name="connsiteY3" fmla="*/ 364404 h 365594"/>
              <a:gd name="connsiteX4" fmla="*/ 16870 w 96589"/>
              <a:gd name="connsiteY4" fmla="*/ 342179 h 365594"/>
              <a:gd name="connsiteX5" fmla="*/ 54970 w 96589"/>
              <a:gd name="connsiteY5" fmla="*/ 278679 h 365594"/>
              <a:gd name="connsiteX6" fmla="*/ 96245 w 96589"/>
              <a:gd name="connsiteY6" fmla="*/ 15154 h 365594"/>
              <a:gd name="connsiteX7" fmla="*/ 51795 w 96589"/>
              <a:gd name="connsiteY7" fmla="*/ 40554 h 36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589" h="365594">
                <a:moveTo>
                  <a:pt x="51795" y="40554"/>
                </a:moveTo>
                <a:cubicBezTo>
                  <a:pt x="39095" y="63308"/>
                  <a:pt x="28512" y="106700"/>
                  <a:pt x="20045" y="151679"/>
                </a:cubicBezTo>
                <a:cubicBezTo>
                  <a:pt x="11578" y="196658"/>
                  <a:pt x="3641" y="274975"/>
                  <a:pt x="995" y="310429"/>
                </a:cubicBezTo>
                <a:cubicBezTo>
                  <a:pt x="-1651" y="345883"/>
                  <a:pt x="1524" y="359112"/>
                  <a:pt x="4170" y="364404"/>
                </a:cubicBezTo>
                <a:cubicBezTo>
                  <a:pt x="6816" y="369696"/>
                  <a:pt x="8403" y="356467"/>
                  <a:pt x="16870" y="342179"/>
                </a:cubicBezTo>
                <a:cubicBezTo>
                  <a:pt x="25337" y="327891"/>
                  <a:pt x="41741" y="333183"/>
                  <a:pt x="54970" y="278679"/>
                </a:cubicBezTo>
                <a:cubicBezTo>
                  <a:pt x="68199" y="224175"/>
                  <a:pt x="92012" y="52196"/>
                  <a:pt x="96245" y="15154"/>
                </a:cubicBezTo>
                <a:cubicBezTo>
                  <a:pt x="100478" y="-21888"/>
                  <a:pt x="64495" y="17800"/>
                  <a:pt x="51795" y="4055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7" name="フリーフォーム 1996">
            <a:extLst>
              <a:ext uri="{FF2B5EF4-FFF2-40B4-BE49-F238E27FC236}">
                <a16:creationId xmlns:a16="http://schemas.microsoft.com/office/drawing/2014/main" id="{1888873B-2F23-AAD7-E8B7-8F7B65E7D8A9}"/>
              </a:ext>
            </a:extLst>
          </p:cNvPr>
          <p:cNvSpPr/>
          <p:nvPr/>
        </p:nvSpPr>
        <p:spPr>
          <a:xfrm>
            <a:off x="6277154" y="7025092"/>
            <a:ext cx="102868" cy="630930"/>
          </a:xfrm>
          <a:custGeom>
            <a:avLst/>
            <a:gdLst>
              <a:gd name="connsiteX0" fmla="*/ 53796 w 102868"/>
              <a:gd name="connsiteY0" fmla="*/ 74208 h 630930"/>
              <a:gd name="connsiteX1" fmla="*/ 6171 w 102868"/>
              <a:gd name="connsiteY1" fmla="*/ 391708 h 630930"/>
              <a:gd name="connsiteX2" fmla="*/ 2996 w 102868"/>
              <a:gd name="connsiteY2" fmla="*/ 559983 h 630930"/>
              <a:gd name="connsiteX3" fmla="*/ 28396 w 102868"/>
              <a:gd name="connsiteY3" fmla="*/ 525058 h 630930"/>
              <a:gd name="connsiteX4" fmla="*/ 31571 w 102868"/>
              <a:gd name="connsiteY4" fmla="*/ 620308 h 630930"/>
              <a:gd name="connsiteX5" fmla="*/ 88721 w 102868"/>
              <a:gd name="connsiteY5" fmla="*/ 232958 h 630930"/>
              <a:gd name="connsiteX6" fmla="*/ 101421 w 102868"/>
              <a:gd name="connsiteY6" fmla="*/ 7533 h 630930"/>
              <a:gd name="connsiteX7" fmla="*/ 53796 w 102868"/>
              <a:gd name="connsiteY7" fmla="*/ 74208 h 630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868" h="630930">
                <a:moveTo>
                  <a:pt x="53796" y="74208"/>
                </a:moveTo>
                <a:cubicBezTo>
                  <a:pt x="37921" y="138237"/>
                  <a:pt x="14638" y="310745"/>
                  <a:pt x="6171" y="391708"/>
                </a:cubicBezTo>
                <a:cubicBezTo>
                  <a:pt x="-2296" y="472671"/>
                  <a:pt x="-708" y="537758"/>
                  <a:pt x="2996" y="559983"/>
                </a:cubicBezTo>
                <a:cubicBezTo>
                  <a:pt x="6700" y="582208"/>
                  <a:pt x="23633" y="515004"/>
                  <a:pt x="28396" y="525058"/>
                </a:cubicBezTo>
                <a:cubicBezTo>
                  <a:pt x="33158" y="535112"/>
                  <a:pt x="21517" y="668991"/>
                  <a:pt x="31571" y="620308"/>
                </a:cubicBezTo>
                <a:cubicBezTo>
                  <a:pt x="41625" y="571625"/>
                  <a:pt x="77079" y="335087"/>
                  <a:pt x="88721" y="232958"/>
                </a:cubicBezTo>
                <a:cubicBezTo>
                  <a:pt x="100363" y="130829"/>
                  <a:pt x="105654" y="28700"/>
                  <a:pt x="101421" y="7533"/>
                </a:cubicBezTo>
                <a:cubicBezTo>
                  <a:pt x="97188" y="-13634"/>
                  <a:pt x="69671" y="10179"/>
                  <a:pt x="53796" y="74208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 2009">
            <a:extLst>
              <a:ext uri="{FF2B5EF4-FFF2-40B4-BE49-F238E27FC236}">
                <a16:creationId xmlns:a16="http://schemas.microsoft.com/office/drawing/2014/main" id="{6E13C99C-31D6-1965-0C96-C39894A36232}"/>
              </a:ext>
            </a:extLst>
          </p:cNvPr>
          <p:cNvSpPr/>
          <p:nvPr/>
        </p:nvSpPr>
        <p:spPr>
          <a:xfrm>
            <a:off x="286871" y="268941"/>
            <a:ext cx="12030635" cy="215153"/>
          </a:xfrm>
          <a:custGeom>
            <a:avLst/>
            <a:gdLst>
              <a:gd name="connsiteX0" fmla="*/ 0 w 12030635"/>
              <a:gd name="connsiteY0" fmla="*/ 0 h 215153"/>
              <a:gd name="connsiteX1" fmla="*/ 12030635 w 12030635"/>
              <a:gd name="connsiteY1" fmla="*/ 0 h 215153"/>
              <a:gd name="connsiteX2" fmla="*/ 6347011 w 12030635"/>
              <a:gd name="connsiteY2" fmla="*/ 143435 h 215153"/>
              <a:gd name="connsiteX3" fmla="*/ 7368988 w 12030635"/>
              <a:gd name="connsiteY3" fmla="*/ 215153 h 215153"/>
              <a:gd name="connsiteX4" fmla="*/ 3191435 w 12030635"/>
              <a:gd name="connsiteY4" fmla="*/ 143435 h 215153"/>
              <a:gd name="connsiteX5" fmla="*/ 0 w 12030635"/>
              <a:gd name="connsiteY5" fmla="*/ 0 h 21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30635" h="215153">
                <a:moveTo>
                  <a:pt x="0" y="0"/>
                </a:moveTo>
                <a:lnTo>
                  <a:pt x="12030635" y="0"/>
                </a:lnTo>
                <a:lnTo>
                  <a:pt x="6347011" y="143435"/>
                </a:lnTo>
                <a:cubicBezTo>
                  <a:pt x="5570070" y="179294"/>
                  <a:pt x="7894917" y="215153"/>
                  <a:pt x="7368988" y="215153"/>
                </a:cubicBezTo>
                <a:cubicBezTo>
                  <a:pt x="6843059" y="215153"/>
                  <a:pt x="4422588" y="176306"/>
                  <a:pt x="3191435" y="143435"/>
                </a:cubicBezTo>
                <a:cubicBezTo>
                  <a:pt x="1960282" y="110565"/>
                  <a:pt x="971176" y="64247"/>
                  <a:pt x="0" y="0"/>
                </a:cubicBezTo>
                <a:close/>
              </a:path>
            </a:pathLst>
          </a:custGeom>
          <a:solidFill>
            <a:srgbClr val="FBB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 2010">
            <a:extLst>
              <a:ext uri="{FF2B5EF4-FFF2-40B4-BE49-F238E27FC236}">
                <a16:creationId xmlns:a16="http://schemas.microsoft.com/office/drawing/2014/main" id="{08EEB0D5-ABF5-60B1-9FAB-4BEB65059BE1}"/>
              </a:ext>
            </a:extLst>
          </p:cNvPr>
          <p:cNvSpPr/>
          <p:nvPr/>
        </p:nvSpPr>
        <p:spPr>
          <a:xfrm>
            <a:off x="749002" y="477093"/>
            <a:ext cx="5802037" cy="9019878"/>
          </a:xfrm>
          <a:custGeom>
            <a:avLst/>
            <a:gdLst>
              <a:gd name="connsiteX0" fmla="*/ 5777304 w 5802037"/>
              <a:gd name="connsiteY0" fmla="*/ 24931 h 9019878"/>
              <a:gd name="connsiteX1" fmla="*/ 3733351 w 5802037"/>
              <a:gd name="connsiteY1" fmla="*/ 2624695 h 9019878"/>
              <a:gd name="connsiteX2" fmla="*/ 4109869 w 5802037"/>
              <a:gd name="connsiteY2" fmla="*/ 2337825 h 9019878"/>
              <a:gd name="connsiteX3" fmla="*/ 3858857 w 5802037"/>
              <a:gd name="connsiteY3" fmla="*/ 3664601 h 9019878"/>
              <a:gd name="connsiteX4" fmla="*/ 3661633 w 5802037"/>
              <a:gd name="connsiteY4" fmla="*/ 4596931 h 9019878"/>
              <a:gd name="connsiteX5" fmla="*/ 1976269 w 5802037"/>
              <a:gd name="connsiteY5" fmla="*/ 6479519 h 9019878"/>
              <a:gd name="connsiteX6" fmla="*/ 2550010 w 5802037"/>
              <a:gd name="connsiteY6" fmla="*/ 6067142 h 9019878"/>
              <a:gd name="connsiteX7" fmla="*/ 4033 w 5802037"/>
              <a:gd name="connsiteY7" fmla="*/ 9007566 h 9019878"/>
              <a:gd name="connsiteX8" fmla="*/ 1940410 w 5802037"/>
              <a:gd name="connsiteY8" fmla="*/ 7142907 h 9019878"/>
              <a:gd name="connsiteX9" fmla="*/ 1133586 w 5802037"/>
              <a:gd name="connsiteY9" fmla="*/ 7752507 h 9019878"/>
              <a:gd name="connsiteX10" fmla="*/ 2496222 w 5802037"/>
              <a:gd name="connsiteY10" fmla="*/ 5708554 h 9019878"/>
              <a:gd name="connsiteX11" fmla="*/ 4181586 w 5802037"/>
              <a:gd name="connsiteY11" fmla="*/ 3843895 h 9019878"/>
              <a:gd name="connsiteX12" fmla="*/ 4145727 w 5802037"/>
              <a:gd name="connsiteY12" fmla="*/ 4005260 h 9019878"/>
              <a:gd name="connsiteX13" fmla="*/ 4504316 w 5802037"/>
              <a:gd name="connsiteY13" fmla="*/ 2176460 h 9019878"/>
              <a:gd name="connsiteX14" fmla="*/ 5113916 w 5802037"/>
              <a:gd name="connsiteY14" fmla="*/ 1082766 h 9019878"/>
              <a:gd name="connsiteX15" fmla="*/ 4880833 w 5802037"/>
              <a:gd name="connsiteY15" fmla="*/ 1297919 h 9019878"/>
              <a:gd name="connsiteX16" fmla="*/ 5777304 w 5802037"/>
              <a:gd name="connsiteY16" fmla="*/ 24931 h 901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802037" h="9019878">
                <a:moveTo>
                  <a:pt x="5777304" y="24931"/>
                </a:moveTo>
                <a:cubicBezTo>
                  <a:pt x="5586057" y="246060"/>
                  <a:pt x="4011257" y="2239213"/>
                  <a:pt x="3733351" y="2624695"/>
                </a:cubicBezTo>
                <a:cubicBezTo>
                  <a:pt x="3455445" y="3010177"/>
                  <a:pt x="4088951" y="2164507"/>
                  <a:pt x="4109869" y="2337825"/>
                </a:cubicBezTo>
                <a:cubicBezTo>
                  <a:pt x="4130787" y="2511143"/>
                  <a:pt x="3933563" y="3288083"/>
                  <a:pt x="3858857" y="3664601"/>
                </a:cubicBezTo>
                <a:cubicBezTo>
                  <a:pt x="3784151" y="4041119"/>
                  <a:pt x="3975398" y="4127778"/>
                  <a:pt x="3661633" y="4596931"/>
                </a:cubicBezTo>
                <a:cubicBezTo>
                  <a:pt x="3347868" y="5066084"/>
                  <a:pt x="2161539" y="6234484"/>
                  <a:pt x="1976269" y="6479519"/>
                </a:cubicBezTo>
                <a:cubicBezTo>
                  <a:pt x="1790999" y="6724554"/>
                  <a:pt x="2878716" y="5645801"/>
                  <a:pt x="2550010" y="6067142"/>
                </a:cubicBezTo>
                <a:cubicBezTo>
                  <a:pt x="2221304" y="6488483"/>
                  <a:pt x="105633" y="8828272"/>
                  <a:pt x="4033" y="9007566"/>
                </a:cubicBezTo>
                <a:cubicBezTo>
                  <a:pt x="-97567" y="9186860"/>
                  <a:pt x="1752151" y="7352083"/>
                  <a:pt x="1940410" y="7142907"/>
                </a:cubicBezTo>
                <a:cubicBezTo>
                  <a:pt x="2128669" y="6933731"/>
                  <a:pt x="1040951" y="7991566"/>
                  <a:pt x="1133586" y="7752507"/>
                </a:cubicBezTo>
                <a:cubicBezTo>
                  <a:pt x="1226221" y="7513448"/>
                  <a:pt x="1988222" y="6359989"/>
                  <a:pt x="2496222" y="5708554"/>
                </a:cubicBezTo>
                <a:cubicBezTo>
                  <a:pt x="3004222" y="5057119"/>
                  <a:pt x="3906669" y="4127777"/>
                  <a:pt x="4181586" y="3843895"/>
                </a:cubicBezTo>
                <a:cubicBezTo>
                  <a:pt x="4456503" y="3560013"/>
                  <a:pt x="4091939" y="4283166"/>
                  <a:pt x="4145727" y="4005260"/>
                </a:cubicBezTo>
                <a:cubicBezTo>
                  <a:pt x="4199515" y="3727354"/>
                  <a:pt x="4342951" y="2663542"/>
                  <a:pt x="4504316" y="2176460"/>
                </a:cubicBezTo>
                <a:cubicBezTo>
                  <a:pt x="4665681" y="1689378"/>
                  <a:pt x="5051163" y="1229190"/>
                  <a:pt x="5113916" y="1082766"/>
                </a:cubicBezTo>
                <a:cubicBezTo>
                  <a:pt x="5176669" y="936342"/>
                  <a:pt x="4770268" y="1474225"/>
                  <a:pt x="4880833" y="1297919"/>
                </a:cubicBezTo>
                <a:cubicBezTo>
                  <a:pt x="4991398" y="1121613"/>
                  <a:pt x="5968551" y="-196198"/>
                  <a:pt x="5777304" y="2493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 2011">
            <a:extLst>
              <a:ext uri="{FF2B5EF4-FFF2-40B4-BE49-F238E27FC236}">
                <a16:creationId xmlns:a16="http://schemas.microsoft.com/office/drawing/2014/main" id="{78FB83E7-8618-8214-05DE-8DBA57351AA8}"/>
              </a:ext>
            </a:extLst>
          </p:cNvPr>
          <p:cNvSpPr/>
          <p:nvPr/>
        </p:nvSpPr>
        <p:spPr>
          <a:xfrm>
            <a:off x="117812" y="199386"/>
            <a:ext cx="3092048" cy="9577164"/>
          </a:xfrm>
          <a:custGeom>
            <a:avLst/>
            <a:gdLst>
              <a:gd name="connsiteX0" fmla="*/ 2983976 w 3092048"/>
              <a:gd name="connsiteY0" fmla="*/ 212990 h 9577164"/>
              <a:gd name="connsiteX1" fmla="*/ 2499882 w 3092048"/>
              <a:gd name="connsiteY1" fmla="*/ 1217038 h 9577164"/>
              <a:gd name="connsiteX2" fmla="*/ 2051647 w 3092048"/>
              <a:gd name="connsiteY2" fmla="*/ 1485979 h 9577164"/>
              <a:gd name="connsiteX3" fmla="*/ 1764776 w 3092048"/>
              <a:gd name="connsiteY3" fmla="*/ 2310732 h 9577164"/>
              <a:gd name="connsiteX4" fmla="*/ 1782706 w 3092048"/>
              <a:gd name="connsiteY4" fmla="*/ 1898355 h 9577164"/>
              <a:gd name="connsiteX5" fmla="*/ 1979929 w 3092048"/>
              <a:gd name="connsiteY5" fmla="*/ 5000143 h 9577164"/>
              <a:gd name="connsiteX6" fmla="*/ 2213012 w 3092048"/>
              <a:gd name="connsiteY6" fmla="*/ 6775155 h 9577164"/>
              <a:gd name="connsiteX7" fmla="*/ 1728917 w 3092048"/>
              <a:gd name="connsiteY7" fmla="*/ 7725414 h 9577164"/>
              <a:gd name="connsiteX8" fmla="*/ 2858470 w 3092048"/>
              <a:gd name="connsiteY8" fmla="*/ 7115814 h 9577164"/>
              <a:gd name="connsiteX9" fmla="*/ 1137247 w 3092048"/>
              <a:gd name="connsiteY9" fmla="*/ 9177696 h 9577164"/>
              <a:gd name="connsiteX10" fmla="*/ 348353 w 3092048"/>
              <a:gd name="connsiteY10" fmla="*/ 9141838 h 9577164"/>
              <a:gd name="connsiteX11" fmla="*/ 348353 w 3092048"/>
              <a:gd name="connsiteY11" fmla="*/ 4677414 h 9577164"/>
              <a:gd name="connsiteX12" fmla="*/ 7694 w 3092048"/>
              <a:gd name="connsiteY12" fmla="*/ 6560002 h 9577164"/>
              <a:gd name="connsiteX13" fmla="*/ 115270 w 3092048"/>
              <a:gd name="connsiteY13" fmla="*/ 1181179 h 9577164"/>
              <a:gd name="connsiteX14" fmla="*/ 169059 w 3092048"/>
              <a:gd name="connsiteY14" fmla="*/ 3081696 h 9577164"/>
              <a:gd name="connsiteX15" fmla="*/ 473859 w 3092048"/>
              <a:gd name="connsiteY15" fmla="*/ 248849 h 9577164"/>
              <a:gd name="connsiteX16" fmla="*/ 258706 w 3092048"/>
              <a:gd name="connsiteY16" fmla="*/ 141273 h 9577164"/>
              <a:gd name="connsiteX17" fmla="*/ 2983976 w 3092048"/>
              <a:gd name="connsiteY17" fmla="*/ 212990 h 957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2048" h="9577164">
                <a:moveTo>
                  <a:pt x="2983976" y="212990"/>
                </a:moveTo>
                <a:cubicBezTo>
                  <a:pt x="3357505" y="392284"/>
                  <a:pt x="2655270" y="1004873"/>
                  <a:pt x="2499882" y="1217038"/>
                </a:cubicBezTo>
                <a:cubicBezTo>
                  <a:pt x="2344494" y="1429203"/>
                  <a:pt x="2174165" y="1303697"/>
                  <a:pt x="2051647" y="1485979"/>
                </a:cubicBezTo>
                <a:cubicBezTo>
                  <a:pt x="1929129" y="1668261"/>
                  <a:pt x="1809599" y="2242003"/>
                  <a:pt x="1764776" y="2310732"/>
                </a:cubicBezTo>
                <a:cubicBezTo>
                  <a:pt x="1719952" y="2379461"/>
                  <a:pt x="1746847" y="1450120"/>
                  <a:pt x="1782706" y="1898355"/>
                </a:cubicBezTo>
                <a:cubicBezTo>
                  <a:pt x="1818565" y="2346590"/>
                  <a:pt x="1908211" y="4187343"/>
                  <a:pt x="1979929" y="5000143"/>
                </a:cubicBezTo>
                <a:cubicBezTo>
                  <a:pt x="2051647" y="5812943"/>
                  <a:pt x="2254847" y="6320943"/>
                  <a:pt x="2213012" y="6775155"/>
                </a:cubicBezTo>
                <a:cubicBezTo>
                  <a:pt x="2171177" y="7229367"/>
                  <a:pt x="1621341" y="7668638"/>
                  <a:pt x="1728917" y="7725414"/>
                </a:cubicBezTo>
                <a:cubicBezTo>
                  <a:pt x="1836493" y="7782191"/>
                  <a:pt x="2957082" y="6873767"/>
                  <a:pt x="2858470" y="7115814"/>
                </a:cubicBezTo>
                <a:cubicBezTo>
                  <a:pt x="2759858" y="7357861"/>
                  <a:pt x="1555600" y="8840025"/>
                  <a:pt x="1137247" y="9177696"/>
                </a:cubicBezTo>
                <a:cubicBezTo>
                  <a:pt x="718894" y="9515367"/>
                  <a:pt x="479835" y="9891885"/>
                  <a:pt x="348353" y="9141838"/>
                </a:cubicBezTo>
                <a:cubicBezTo>
                  <a:pt x="216871" y="8391791"/>
                  <a:pt x="405129" y="5107720"/>
                  <a:pt x="348353" y="4677414"/>
                </a:cubicBezTo>
                <a:cubicBezTo>
                  <a:pt x="291576" y="4247108"/>
                  <a:pt x="46541" y="7142708"/>
                  <a:pt x="7694" y="6560002"/>
                </a:cubicBezTo>
                <a:cubicBezTo>
                  <a:pt x="-31153" y="5977296"/>
                  <a:pt x="88376" y="1760897"/>
                  <a:pt x="115270" y="1181179"/>
                </a:cubicBezTo>
                <a:cubicBezTo>
                  <a:pt x="142164" y="601461"/>
                  <a:pt x="109294" y="3237084"/>
                  <a:pt x="169059" y="3081696"/>
                </a:cubicBezTo>
                <a:cubicBezTo>
                  <a:pt x="228824" y="2926308"/>
                  <a:pt x="458918" y="738920"/>
                  <a:pt x="473859" y="248849"/>
                </a:cubicBezTo>
                <a:cubicBezTo>
                  <a:pt x="488800" y="-241222"/>
                  <a:pt x="-156659" y="144261"/>
                  <a:pt x="258706" y="141273"/>
                </a:cubicBezTo>
                <a:cubicBezTo>
                  <a:pt x="674071" y="138285"/>
                  <a:pt x="2610447" y="33696"/>
                  <a:pt x="2983976" y="212990"/>
                </a:cubicBezTo>
                <a:close/>
              </a:path>
            </a:pathLst>
          </a:custGeom>
          <a:solidFill>
            <a:srgbClr val="FBB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 2012">
            <a:extLst>
              <a:ext uri="{FF2B5EF4-FFF2-40B4-BE49-F238E27FC236}">
                <a16:creationId xmlns:a16="http://schemas.microsoft.com/office/drawing/2014/main" id="{68ACFBA9-7A39-D83D-1530-EAFB734D2D6B}"/>
              </a:ext>
            </a:extLst>
          </p:cNvPr>
          <p:cNvSpPr/>
          <p:nvPr/>
        </p:nvSpPr>
        <p:spPr>
          <a:xfrm>
            <a:off x="1430617" y="4593116"/>
            <a:ext cx="2728160" cy="3739705"/>
          </a:xfrm>
          <a:custGeom>
            <a:avLst/>
            <a:gdLst>
              <a:gd name="connsiteX0" fmla="*/ 3736 w 2728160"/>
              <a:gd name="connsiteY0" fmla="*/ 14743 h 3739705"/>
              <a:gd name="connsiteX1" fmla="*/ 1294654 w 2728160"/>
              <a:gd name="connsiteY1" fmla="*/ 570555 h 3739705"/>
              <a:gd name="connsiteX2" fmla="*/ 2711077 w 2728160"/>
              <a:gd name="connsiteY2" fmla="*/ 570555 h 3739705"/>
              <a:gd name="connsiteX3" fmla="*/ 2101477 w 2728160"/>
              <a:gd name="connsiteY3" fmla="*/ 1341519 h 3739705"/>
              <a:gd name="connsiteX4" fmla="*/ 2460065 w 2728160"/>
              <a:gd name="connsiteY4" fmla="*/ 1108437 h 3739705"/>
              <a:gd name="connsiteX5" fmla="*/ 236818 w 2728160"/>
              <a:gd name="connsiteY5" fmla="*/ 3708202 h 3739705"/>
              <a:gd name="connsiteX6" fmla="*/ 846418 w 2728160"/>
              <a:gd name="connsiteY6" fmla="*/ 2506931 h 3739705"/>
              <a:gd name="connsiteX7" fmla="*/ 864348 w 2728160"/>
              <a:gd name="connsiteY7" fmla="*/ 1861472 h 3739705"/>
              <a:gd name="connsiteX8" fmla="*/ 900207 w 2728160"/>
              <a:gd name="connsiteY8" fmla="*/ 1251872 h 3739705"/>
              <a:gd name="connsiteX9" fmla="*/ 3736 w 2728160"/>
              <a:gd name="connsiteY9" fmla="*/ 14743 h 37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28160" h="3739705">
                <a:moveTo>
                  <a:pt x="3736" y="14743"/>
                </a:moveTo>
                <a:cubicBezTo>
                  <a:pt x="69477" y="-98810"/>
                  <a:pt x="843431" y="477920"/>
                  <a:pt x="1294654" y="570555"/>
                </a:cubicBezTo>
                <a:cubicBezTo>
                  <a:pt x="1745877" y="663190"/>
                  <a:pt x="2576607" y="442061"/>
                  <a:pt x="2711077" y="570555"/>
                </a:cubicBezTo>
                <a:cubicBezTo>
                  <a:pt x="2845547" y="699049"/>
                  <a:pt x="2143312" y="1251872"/>
                  <a:pt x="2101477" y="1341519"/>
                </a:cubicBezTo>
                <a:cubicBezTo>
                  <a:pt x="2059642" y="1431166"/>
                  <a:pt x="2770842" y="713990"/>
                  <a:pt x="2460065" y="1108437"/>
                </a:cubicBezTo>
                <a:cubicBezTo>
                  <a:pt x="2149288" y="1502884"/>
                  <a:pt x="505759" y="3475120"/>
                  <a:pt x="236818" y="3708202"/>
                </a:cubicBezTo>
                <a:cubicBezTo>
                  <a:pt x="-32123" y="3941284"/>
                  <a:pt x="741830" y="2814719"/>
                  <a:pt x="846418" y="2506931"/>
                </a:cubicBezTo>
                <a:cubicBezTo>
                  <a:pt x="951006" y="2199143"/>
                  <a:pt x="855383" y="2070648"/>
                  <a:pt x="864348" y="1861472"/>
                </a:cubicBezTo>
                <a:cubicBezTo>
                  <a:pt x="873313" y="1652296"/>
                  <a:pt x="1040654" y="1556672"/>
                  <a:pt x="900207" y="1251872"/>
                </a:cubicBezTo>
                <a:cubicBezTo>
                  <a:pt x="759760" y="947072"/>
                  <a:pt x="-62005" y="128296"/>
                  <a:pt x="3736" y="147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 2013">
            <a:extLst>
              <a:ext uri="{FF2B5EF4-FFF2-40B4-BE49-F238E27FC236}">
                <a16:creationId xmlns:a16="http://schemas.microsoft.com/office/drawing/2014/main" id="{0F5FE70C-BB94-6078-972F-C4FDC6E3E4BB}"/>
              </a:ext>
            </a:extLst>
          </p:cNvPr>
          <p:cNvSpPr/>
          <p:nvPr/>
        </p:nvSpPr>
        <p:spPr>
          <a:xfrm>
            <a:off x="5885011" y="131756"/>
            <a:ext cx="6797862" cy="711770"/>
          </a:xfrm>
          <a:custGeom>
            <a:avLst/>
            <a:gdLst>
              <a:gd name="connsiteX0" fmla="*/ 497860 w 6797862"/>
              <a:gd name="connsiteY0" fmla="*/ 710926 h 711770"/>
              <a:gd name="connsiteX1" fmla="*/ 4334754 w 6797862"/>
              <a:gd name="connsiteY1" fmla="*/ 531632 h 711770"/>
              <a:gd name="connsiteX2" fmla="*/ 3420354 w 6797862"/>
              <a:gd name="connsiteY2" fmla="*/ 675068 h 711770"/>
              <a:gd name="connsiteX3" fmla="*/ 6647648 w 6797862"/>
              <a:gd name="connsiteY3" fmla="*/ 513703 h 711770"/>
              <a:gd name="connsiteX4" fmla="*/ 5787036 w 6797862"/>
              <a:gd name="connsiteY4" fmla="*/ 334409 h 711770"/>
              <a:gd name="connsiteX5" fmla="*/ 1609483 w 6797862"/>
              <a:gd name="connsiteY5" fmla="*/ 370268 h 711770"/>
              <a:gd name="connsiteX6" fmla="*/ 3581718 w 6797862"/>
              <a:gd name="connsiteY6" fmla="*/ 298550 h 711770"/>
              <a:gd name="connsiteX7" fmla="*/ 2075648 w 6797862"/>
              <a:gd name="connsiteY7" fmla="*/ 137185 h 711770"/>
              <a:gd name="connsiteX8" fmla="*/ 31695 w 6797862"/>
              <a:gd name="connsiteY8" fmla="*/ 11679 h 711770"/>
              <a:gd name="connsiteX9" fmla="*/ 3796871 w 6797862"/>
              <a:gd name="connsiteY9" fmla="*/ 441985 h 711770"/>
              <a:gd name="connsiteX10" fmla="*/ 497860 w 6797862"/>
              <a:gd name="connsiteY10" fmla="*/ 710926 h 71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97862" h="711770">
                <a:moveTo>
                  <a:pt x="497860" y="710926"/>
                </a:moveTo>
                <a:cubicBezTo>
                  <a:pt x="587507" y="725867"/>
                  <a:pt x="3847672" y="537608"/>
                  <a:pt x="4334754" y="531632"/>
                </a:cubicBezTo>
                <a:cubicBezTo>
                  <a:pt x="4821836" y="525656"/>
                  <a:pt x="3034872" y="678056"/>
                  <a:pt x="3420354" y="675068"/>
                </a:cubicBezTo>
                <a:cubicBezTo>
                  <a:pt x="3805836" y="672080"/>
                  <a:pt x="6253201" y="570479"/>
                  <a:pt x="6647648" y="513703"/>
                </a:cubicBezTo>
                <a:cubicBezTo>
                  <a:pt x="7042095" y="456926"/>
                  <a:pt x="6626730" y="358315"/>
                  <a:pt x="5787036" y="334409"/>
                </a:cubicBezTo>
                <a:cubicBezTo>
                  <a:pt x="4947342" y="310503"/>
                  <a:pt x="1977036" y="376244"/>
                  <a:pt x="1609483" y="370268"/>
                </a:cubicBezTo>
                <a:cubicBezTo>
                  <a:pt x="1241930" y="364292"/>
                  <a:pt x="3504024" y="337397"/>
                  <a:pt x="3581718" y="298550"/>
                </a:cubicBezTo>
                <a:cubicBezTo>
                  <a:pt x="3659412" y="259703"/>
                  <a:pt x="2667318" y="184997"/>
                  <a:pt x="2075648" y="137185"/>
                </a:cubicBezTo>
                <a:cubicBezTo>
                  <a:pt x="1483978" y="89373"/>
                  <a:pt x="-255176" y="-39121"/>
                  <a:pt x="31695" y="11679"/>
                </a:cubicBezTo>
                <a:cubicBezTo>
                  <a:pt x="318565" y="62479"/>
                  <a:pt x="3716189" y="328432"/>
                  <a:pt x="3796871" y="441985"/>
                </a:cubicBezTo>
                <a:cubicBezTo>
                  <a:pt x="3877553" y="555538"/>
                  <a:pt x="408213" y="695985"/>
                  <a:pt x="497860" y="71092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 2014">
            <a:extLst>
              <a:ext uri="{FF2B5EF4-FFF2-40B4-BE49-F238E27FC236}">
                <a16:creationId xmlns:a16="http://schemas.microsoft.com/office/drawing/2014/main" id="{FD09EA30-8002-4A08-A876-9F0B7AA13795}"/>
              </a:ext>
            </a:extLst>
          </p:cNvPr>
          <p:cNvSpPr/>
          <p:nvPr/>
        </p:nvSpPr>
        <p:spPr>
          <a:xfrm>
            <a:off x="5158931" y="386446"/>
            <a:ext cx="7744300" cy="9141389"/>
          </a:xfrm>
          <a:custGeom>
            <a:avLst/>
            <a:gdLst>
              <a:gd name="connsiteX0" fmla="*/ 2210057 w 7744300"/>
              <a:gd name="connsiteY0" fmla="*/ 294872 h 9141389"/>
              <a:gd name="connsiteX1" fmla="*/ 4146434 w 7744300"/>
              <a:gd name="connsiteY1" fmla="*/ 1872660 h 9141389"/>
              <a:gd name="connsiteX2" fmla="*/ 3949210 w 7744300"/>
              <a:gd name="connsiteY2" fmla="*/ 1442354 h 9141389"/>
              <a:gd name="connsiteX3" fmla="*/ 4791893 w 7744300"/>
              <a:gd name="connsiteY3" fmla="*/ 4042119 h 9141389"/>
              <a:gd name="connsiteX4" fmla="*/ 4809822 w 7744300"/>
              <a:gd name="connsiteY4" fmla="*/ 3880754 h 9141389"/>
              <a:gd name="connsiteX5" fmla="*/ 6136598 w 7744300"/>
              <a:gd name="connsiteY5" fmla="*/ 6247436 h 9141389"/>
              <a:gd name="connsiteX6" fmla="*/ 5831798 w 7744300"/>
              <a:gd name="connsiteY6" fmla="*/ 5942636 h 9141389"/>
              <a:gd name="connsiteX7" fmla="*/ 7086857 w 7744300"/>
              <a:gd name="connsiteY7" fmla="*/ 8040378 h 9141389"/>
              <a:gd name="connsiteX8" fmla="*/ 6907563 w 7744300"/>
              <a:gd name="connsiteY8" fmla="*/ 8560330 h 9141389"/>
              <a:gd name="connsiteX9" fmla="*/ 6136598 w 7744300"/>
              <a:gd name="connsiteY9" fmla="*/ 9044425 h 9141389"/>
              <a:gd name="connsiteX10" fmla="*/ 7033069 w 7744300"/>
              <a:gd name="connsiteY10" fmla="*/ 8829272 h 9141389"/>
              <a:gd name="connsiteX11" fmla="*/ 6082810 w 7744300"/>
              <a:gd name="connsiteY11" fmla="*/ 9134072 h 9141389"/>
              <a:gd name="connsiteX12" fmla="*/ 7373728 w 7744300"/>
              <a:gd name="connsiteY12" fmla="*/ 8972707 h 9141389"/>
              <a:gd name="connsiteX13" fmla="*/ 7194434 w 7744300"/>
              <a:gd name="connsiteY13" fmla="*/ 8201742 h 9141389"/>
              <a:gd name="connsiteX14" fmla="*/ 7427516 w 7744300"/>
              <a:gd name="connsiteY14" fmla="*/ 3504236 h 9141389"/>
              <a:gd name="connsiteX15" fmla="*/ 7535093 w 7744300"/>
              <a:gd name="connsiteY15" fmla="*/ 6785319 h 9141389"/>
              <a:gd name="connsiteX16" fmla="*/ 7499234 w 7744300"/>
              <a:gd name="connsiteY16" fmla="*/ 581742 h 9141389"/>
              <a:gd name="connsiteX17" fmla="*/ 7481304 w 7744300"/>
              <a:gd name="connsiteY17" fmla="*/ 276942 h 9141389"/>
              <a:gd name="connsiteX18" fmla="*/ 3985069 w 7744300"/>
              <a:gd name="connsiteY18" fmla="*/ 25930 h 9141389"/>
              <a:gd name="connsiteX19" fmla="*/ 5293916 w 7744300"/>
              <a:gd name="connsiteY19" fmla="*/ 8001 h 9141389"/>
              <a:gd name="connsiteX20" fmla="*/ 255751 w 7744300"/>
              <a:gd name="connsiteY20" fmla="*/ 133507 h 9141389"/>
              <a:gd name="connsiteX21" fmla="*/ 686057 w 7744300"/>
              <a:gd name="connsiteY21" fmla="*/ 330730 h 9141389"/>
              <a:gd name="connsiteX22" fmla="*/ 201963 w 7744300"/>
              <a:gd name="connsiteY22" fmla="*/ 1227201 h 9141389"/>
              <a:gd name="connsiteX23" fmla="*/ 901210 w 7744300"/>
              <a:gd name="connsiteY23" fmla="*/ 492095 h 9141389"/>
              <a:gd name="connsiteX24" fmla="*/ 2210057 w 7744300"/>
              <a:gd name="connsiteY24" fmla="*/ 294872 h 914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744300" h="9141389">
                <a:moveTo>
                  <a:pt x="2210057" y="294872"/>
                </a:moveTo>
                <a:cubicBezTo>
                  <a:pt x="2750928" y="524966"/>
                  <a:pt x="3856575" y="1681413"/>
                  <a:pt x="4146434" y="1872660"/>
                </a:cubicBezTo>
                <a:cubicBezTo>
                  <a:pt x="4436293" y="2063907"/>
                  <a:pt x="3841634" y="1080778"/>
                  <a:pt x="3949210" y="1442354"/>
                </a:cubicBezTo>
                <a:cubicBezTo>
                  <a:pt x="4056786" y="1803930"/>
                  <a:pt x="4648458" y="3635719"/>
                  <a:pt x="4791893" y="4042119"/>
                </a:cubicBezTo>
                <a:cubicBezTo>
                  <a:pt x="4935328" y="4448519"/>
                  <a:pt x="4585705" y="3513201"/>
                  <a:pt x="4809822" y="3880754"/>
                </a:cubicBezTo>
                <a:cubicBezTo>
                  <a:pt x="5033939" y="4248307"/>
                  <a:pt x="5966269" y="5903789"/>
                  <a:pt x="6136598" y="6247436"/>
                </a:cubicBezTo>
                <a:cubicBezTo>
                  <a:pt x="6306927" y="6591083"/>
                  <a:pt x="5673421" y="5643812"/>
                  <a:pt x="5831798" y="5942636"/>
                </a:cubicBezTo>
                <a:cubicBezTo>
                  <a:pt x="5990175" y="6241460"/>
                  <a:pt x="6907563" y="7604096"/>
                  <a:pt x="7086857" y="8040378"/>
                </a:cubicBezTo>
                <a:cubicBezTo>
                  <a:pt x="7266151" y="8476660"/>
                  <a:pt x="7065939" y="8392989"/>
                  <a:pt x="6907563" y="8560330"/>
                </a:cubicBezTo>
                <a:cubicBezTo>
                  <a:pt x="6749187" y="8727671"/>
                  <a:pt x="6115680" y="8999601"/>
                  <a:pt x="6136598" y="9044425"/>
                </a:cubicBezTo>
                <a:cubicBezTo>
                  <a:pt x="6157516" y="9089249"/>
                  <a:pt x="7042034" y="8814331"/>
                  <a:pt x="7033069" y="8829272"/>
                </a:cubicBezTo>
                <a:cubicBezTo>
                  <a:pt x="7024104" y="8844213"/>
                  <a:pt x="6026034" y="9110166"/>
                  <a:pt x="6082810" y="9134072"/>
                </a:cubicBezTo>
                <a:cubicBezTo>
                  <a:pt x="6139587" y="9157978"/>
                  <a:pt x="7188457" y="9128095"/>
                  <a:pt x="7373728" y="8972707"/>
                </a:cubicBezTo>
                <a:cubicBezTo>
                  <a:pt x="7558999" y="8817319"/>
                  <a:pt x="7185469" y="9113154"/>
                  <a:pt x="7194434" y="8201742"/>
                </a:cubicBezTo>
                <a:cubicBezTo>
                  <a:pt x="7203399" y="7290330"/>
                  <a:pt x="7370740" y="3740306"/>
                  <a:pt x="7427516" y="3504236"/>
                </a:cubicBezTo>
                <a:cubicBezTo>
                  <a:pt x="7484292" y="3268166"/>
                  <a:pt x="7523140" y="7272401"/>
                  <a:pt x="7535093" y="6785319"/>
                </a:cubicBezTo>
                <a:cubicBezTo>
                  <a:pt x="7547046" y="6298237"/>
                  <a:pt x="7508199" y="1666471"/>
                  <a:pt x="7499234" y="581742"/>
                </a:cubicBezTo>
                <a:cubicBezTo>
                  <a:pt x="7490269" y="-502987"/>
                  <a:pt x="8066998" y="369577"/>
                  <a:pt x="7481304" y="276942"/>
                </a:cubicBezTo>
                <a:cubicBezTo>
                  <a:pt x="6895610" y="184307"/>
                  <a:pt x="4349634" y="70753"/>
                  <a:pt x="3985069" y="25930"/>
                </a:cubicBezTo>
                <a:cubicBezTo>
                  <a:pt x="3620504" y="-18893"/>
                  <a:pt x="5293916" y="8001"/>
                  <a:pt x="5293916" y="8001"/>
                </a:cubicBezTo>
                <a:lnTo>
                  <a:pt x="255751" y="133507"/>
                </a:lnTo>
                <a:cubicBezTo>
                  <a:pt x="-512226" y="187295"/>
                  <a:pt x="695022" y="148448"/>
                  <a:pt x="686057" y="330730"/>
                </a:cubicBezTo>
                <a:cubicBezTo>
                  <a:pt x="677092" y="513012"/>
                  <a:pt x="166104" y="1200307"/>
                  <a:pt x="201963" y="1227201"/>
                </a:cubicBezTo>
                <a:cubicBezTo>
                  <a:pt x="237822" y="1254095"/>
                  <a:pt x="566528" y="650472"/>
                  <a:pt x="901210" y="492095"/>
                </a:cubicBezTo>
                <a:cubicBezTo>
                  <a:pt x="1235892" y="333719"/>
                  <a:pt x="1669186" y="64778"/>
                  <a:pt x="2210057" y="294872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75332C19-F24D-4796-1D6A-CE4665053762}"/>
              </a:ext>
            </a:extLst>
          </p:cNvPr>
          <p:cNvSpPr/>
          <p:nvPr/>
        </p:nvSpPr>
        <p:spPr>
          <a:xfrm>
            <a:off x="7131050" y="4015870"/>
            <a:ext cx="482725" cy="92580"/>
          </a:xfrm>
          <a:custGeom>
            <a:avLst/>
            <a:gdLst>
              <a:gd name="connsiteX0" fmla="*/ 0 w 482725"/>
              <a:gd name="connsiteY0" fmla="*/ 32255 h 92580"/>
              <a:gd name="connsiteX1" fmla="*/ 263525 w 482725"/>
              <a:gd name="connsiteY1" fmla="*/ 60830 h 92580"/>
              <a:gd name="connsiteX2" fmla="*/ 200025 w 482725"/>
              <a:gd name="connsiteY2" fmla="*/ 76705 h 92580"/>
              <a:gd name="connsiteX3" fmla="*/ 381000 w 482725"/>
              <a:gd name="connsiteY3" fmla="*/ 38605 h 92580"/>
              <a:gd name="connsiteX4" fmla="*/ 482600 w 482725"/>
              <a:gd name="connsiteY4" fmla="*/ 505 h 92580"/>
              <a:gd name="connsiteX5" fmla="*/ 361950 w 482725"/>
              <a:gd name="connsiteY5" fmla="*/ 67180 h 92580"/>
              <a:gd name="connsiteX6" fmla="*/ 234950 w 482725"/>
              <a:gd name="connsiteY6" fmla="*/ 92580 h 92580"/>
              <a:gd name="connsiteX7" fmla="*/ 60325 w 482725"/>
              <a:gd name="connsiteY7" fmla="*/ 83055 h 92580"/>
              <a:gd name="connsiteX8" fmla="*/ 127000 w 482725"/>
              <a:gd name="connsiteY8" fmla="*/ 86230 h 92580"/>
              <a:gd name="connsiteX9" fmla="*/ 60325 w 482725"/>
              <a:gd name="connsiteY9" fmla="*/ 57655 h 92580"/>
              <a:gd name="connsiteX10" fmla="*/ 123825 w 482725"/>
              <a:gd name="connsiteY10" fmla="*/ 70355 h 92580"/>
              <a:gd name="connsiteX11" fmla="*/ 0 w 482725"/>
              <a:gd name="connsiteY11" fmla="*/ 32255 h 9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725" h="92580">
                <a:moveTo>
                  <a:pt x="0" y="32255"/>
                </a:moveTo>
                <a:cubicBezTo>
                  <a:pt x="115094" y="42838"/>
                  <a:pt x="230188" y="53422"/>
                  <a:pt x="263525" y="60830"/>
                </a:cubicBezTo>
                <a:cubicBezTo>
                  <a:pt x="296862" y="68238"/>
                  <a:pt x="180446" y="80409"/>
                  <a:pt x="200025" y="76705"/>
                </a:cubicBezTo>
                <a:cubicBezTo>
                  <a:pt x="219604" y="73001"/>
                  <a:pt x="333904" y="51305"/>
                  <a:pt x="381000" y="38605"/>
                </a:cubicBezTo>
                <a:cubicBezTo>
                  <a:pt x="428096" y="25905"/>
                  <a:pt x="485775" y="-4257"/>
                  <a:pt x="482600" y="505"/>
                </a:cubicBezTo>
                <a:cubicBezTo>
                  <a:pt x="479425" y="5267"/>
                  <a:pt x="403225" y="51834"/>
                  <a:pt x="361950" y="67180"/>
                </a:cubicBezTo>
                <a:cubicBezTo>
                  <a:pt x="320675" y="82526"/>
                  <a:pt x="285221" y="89934"/>
                  <a:pt x="234950" y="92580"/>
                </a:cubicBezTo>
                <a:lnTo>
                  <a:pt x="60325" y="83055"/>
                </a:lnTo>
                <a:cubicBezTo>
                  <a:pt x="42334" y="81997"/>
                  <a:pt x="127000" y="90463"/>
                  <a:pt x="127000" y="86230"/>
                </a:cubicBezTo>
                <a:cubicBezTo>
                  <a:pt x="127000" y="81997"/>
                  <a:pt x="60854" y="60301"/>
                  <a:pt x="60325" y="57655"/>
                </a:cubicBezTo>
                <a:cubicBezTo>
                  <a:pt x="59796" y="55009"/>
                  <a:pt x="123825" y="70355"/>
                  <a:pt x="123825" y="70355"/>
                </a:cubicBezTo>
                <a:lnTo>
                  <a:pt x="0" y="322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 2015">
            <a:extLst>
              <a:ext uri="{FF2B5EF4-FFF2-40B4-BE49-F238E27FC236}">
                <a16:creationId xmlns:a16="http://schemas.microsoft.com/office/drawing/2014/main" id="{25ECCBE0-FFF5-4ACA-CC0D-969758B1E937}"/>
              </a:ext>
            </a:extLst>
          </p:cNvPr>
          <p:cNvSpPr/>
          <p:nvPr/>
        </p:nvSpPr>
        <p:spPr>
          <a:xfrm>
            <a:off x="7216536" y="3813020"/>
            <a:ext cx="268158" cy="38844"/>
          </a:xfrm>
          <a:custGeom>
            <a:avLst/>
            <a:gdLst>
              <a:gd name="connsiteX0" fmla="*/ 239 w 268158"/>
              <a:gd name="connsiteY0" fmla="*/ 16030 h 38844"/>
              <a:gd name="connsiteX1" fmla="*/ 136764 w 268158"/>
              <a:gd name="connsiteY1" fmla="*/ 19205 h 38844"/>
              <a:gd name="connsiteX2" fmla="*/ 117714 w 268158"/>
              <a:gd name="connsiteY2" fmla="*/ 155 h 38844"/>
              <a:gd name="connsiteX3" fmla="*/ 184389 w 268158"/>
              <a:gd name="connsiteY3" fmla="*/ 9680 h 38844"/>
              <a:gd name="connsiteX4" fmla="*/ 266939 w 268158"/>
              <a:gd name="connsiteY4" fmla="*/ 155 h 38844"/>
              <a:gd name="connsiteX5" fmla="*/ 228839 w 268158"/>
              <a:gd name="connsiteY5" fmla="*/ 9680 h 38844"/>
              <a:gd name="connsiteX6" fmla="*/ 162164 w 268158"/>
              <a:gd name="connsiteY6" fmla="*/ 38255 h 38844"/>
              <a:gd name="connsiteX7" fmla="*/ 178039 w 268158"/>
              <a:gd name="connsiteY7" fmla="*/ 28730 h 38844"/>
              <a:gd name="connsiteX8" fmla="*/ 239 w 268158"/>
              <a:gd name="connsiteY8" fmla="*/ 16030 h 3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8158" h="38844">
                <a:moveTo>
                  <a:pt x="239" y="16030"/>
                </a:moveTo>
                <a:cubicBezTo>
                  <a:pt x="-6640" y="14443"/>
                  <a:pt x="136764" y="19205"/>
                  <a:pt x="136764" y="19205"/>
                </a:cubicBezTo>
                <a:cubicBezTo>
                  <a:pt x="156343" y="16559"/>
                  <a:pt x="109776" y="1743"/>
                  <a:pt x="117714" y="155"/>
                </a:cubicBezTo>
                <a:cubicBezTo>
                  <a:pt x="125652" y="-1433"/>
                  <a:pt x="159518" y="9680"/>
                  <a:pt x="184389" y="9680"/>
                </a:cubicBezTo>
                <a:cubicBezTo>
                  <a:pt x="209260" y="9680"/>
                  <a:pt x="259531" y="155"/>
                  <a:pt x="266939" y="155"/>
                </a:cubicBezTo>
                <a:cubicBezTo>
                  <a:pt x="274347" y="155"/>
                  <a:pt x="246301" y="3330"/>
                  <a:pt x="228839" y="9680"/>
                </a:cubicBezTo>
                <a:cubicBezTo>
                  <a:pt x="211377" y="16030"/>
                  <a:pt x="162164" y="38255"/>
                  <a:pt x="162164" y="38255"/>
                </a:cubicBezTo>
                <a:cubicBezTo>
                  <a:pt x="153697" y="41430"/>
                  <a:pt x="198147" y="30847"/>
                  <a:pt x="178039" y="28730"/>
                </a:cubicBezTo>
                <a:cubicBezTo>
                  <a:pt x="157931" y="26613"/>
                  <a:pt x="7118" y="17617"/>
                  <a:pt x="239" y="160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 2016">
            <a:extLst>
              <a:ext uri="{FF2B5EF4-FFF2-40B4-BE49-F238E27FC236}">
                <a16:creationId xmlns:a16="http://schemas.microsoft.com/office/drawing/2014/main" id="{CAD3333A-8F7C-8AB2-EB78-C5C9C74AC074}"/>
              </a:ext>
            </a:extLst>
          </p:cNvPr>
          <p:cNvSpPr/>
          <p:nvPr/>
        </p:nvSpPr>
        <p:spPr>
          <a:xfrm>
            <a:off x="8381845" y="3466986"/>
            <a:ext cx="38289" cy="343041"/>
          </a:xfrm>
          <a:custGeom>
            <a:avLst/>
            <a:gdLst>
              <a:gd name="connsiteX0" fmla="*/ 38255 w 38289"/>
              <a:gd name="connsiteY0" fmla="*/ 114 h 343041"/>
              <a:gd name="connsiteX1" fmla="*/ 12855 w 38289"/>
              <a:gd name="connsiteY1" fmla="*/ 228714 h 343041"/>
              <a:gd name="connsiteX2" fmla="*/ 19205 w 38289"/>
              <a:gd name="connsiteY2" fmla="*/ 193789 h 343041"/>
              <a:gd name="connsiteX3" fmla="*/ 155 w 38289"/>
              <a:gd name="connsiteY3" fmla="*/ 289039 h 343041"/>
              <a:gd name="connsiteX4" fmla="*/ 9680 w 38289"/>
              <a:gd name="connsiteY4" fmla="*/ 343014 h 343041"/>
              <a:gd name="connsiteX5" fmla="*/ 155 w 38289"/>
              <a:gd name="connsiteY5" fmla="*/ 282689 h 343041"/>
              <a:gd name="connsiteX6" fmla="*/ 16030 w 38289"/>
              <a:gd name="connsiteY6" fmla="*/ 162039 h 343041"/>
              <a:gd name="connsiteX7" fmla="*/ 6505 w 38289"/>
              <a:gd name="connsiteY7" fmla="*/ 196964 h 343041"/>
              <a:gd name="connsiteX8" fmla="*/ 38255 w 38289"/>
              <a:gd name="connsiteY8" fmla="*/ 114 h 34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289" h="343041">
                <a:moveTo>
                  <a:pt x="38255" y="114"/>
                </a:moveTo>
                <a:cubicBezTo>
                  <a:pt x="39313" y="5405"/>
                  <a:pt x="16030" y="196435"/>
                  <a:pt x="12855" y="228714"/>
                </a:cubicBezTo>
                <a:cubicBezTo>
                  <a:pt x="9680" y="260993"/>
                  <a:pt x="21322" y="183735"/>
                  <a:pt x="19205" y="193789"/>
                </a:cubicBezTo>
                <a:cubicBezTo>
                  <a:pt x="17088" y="203843"/>
                  <a:pt x="1742" y="264168"/>
                  <a:pt x="155" y="289039"/>
                </a:cubicBezTo>
                <a:cubicBezTo>
                  <a:pt x="-1433" y="313910"/>
                  <a:pt x="9680" y="344072"/>
                  <a:pt x="9680" y="343014"/>
                </a:cubicBezTo>
                <a:cubicBezTo>
                  <a:pt x="9680" y="341956"/>
                  <a:pt x="-903" y="312851"/>
                  <a:pt x="155" y="282689"/>
                </a:cubicBezTo>
                <a:cubicBezTo>
                  <a:pt x="1213" y="252527"/>
                  <a:pt x="14972" y="176326"/>
                  <a:pt x="16030" y="162039"/>
                </a:cubicBezTo>
                <a:cubicBezTo>
                  <a:pt x="17088" y="147752"/>
                  <a:pt x="4918" y="218660"/>
                  <a:pt x="6505" y="196964"/>
                </a:cubicBezTo>
                <a:cubicBezTo>
                  <a:pt x="8092" y="175268"/>
                  <a:pt x="37197" y="-5177"/>
                  <a:pt x="38255" y="11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 2017">
            <a:extLst>
              <a:ext uri="{FF2B5EF4-FFF2-40B4-BE49-F238E27FC236}">
                <a16:creationId xmlns:a16="http://schemas.microsoft.com/office/drawing/2014/main" id="{5C91FA5B-34F1-7430-8DA1-BF806EFA32F9}"/>
              </a:ext>
            </a:extLst>
          </p:cNvPr>
          <p:cNvSpPr/>
          <p:nvPr/>
        </p:nvSpPr>
        <p:spPr>
          <a:xfrm>
            <a:off x="8378670" y="3482861"/>
            <a:ext cx="38289" cy="343041"/>
          </a:xfrm>
          <a:custGeom>
            <a:avLst/>
            <a:gdLst>
              <a:gd name="connsiteX0" fmla="*/ 38255 w 38289"/>
              <a:gd name="connsiteY0" fmla="*/ 114 h 343041"/>
              <a:gd name="connsiteX1" fmla="*/ 12855 w 38289"/>
              <a:gd name="connsiteY1" fmla="*/ 228714 h 343041"/>
              <a:gd name="connsiteX2" fmla="*/ 19205 w 38289"/>
              <a:gd name="connsiteY2" fmla="*/ 193789 h 343041"/>
              <a:gd name="connsiteX3" fmla="*/ 155 w 38289"/>
              <a:gd name="connsiteY3" fmla="*/ 289039 h 343041"/>
              <a:gd name="connsiteX4" fmla="*/ 9680 w 38289"/>
              <a:gd name="connsiteY4" fmla="*/ 343014 h 343041"/>
              <a:gd name="connsiteX5" fmla="*/ 155 w 38289"/>
              <a:gd name="connsiteY5" fmla="*/ 282689 h 343041"/>
              <a:gd name="connsiteX6" fmla="*/ 16030 w 38289"/>
              <a:gd name="connsiteY6" fmla="*/ 162039 h 343041"/>
              <a:gd name="connsiteX7" fmla="*/ 6505 w 38289"/>
              <a:gd name="connsiteY7" fmla="*/ 196964 h 343041"/>
              <a:gd name="connsiteX8" fmla="*/ 38255 w 38289"/>
              <a:gd name="connsiteY8" fmla="*/ 114 h 34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289" h="343041">
                <a:moveTo>
                  <a:pt x="38255" y="114"/>
                </a:moveTo>
                <a:cubicBezTo>
                  <a:pt x="39313" y="5405"/>
                  <a:pt x="16030" y="196435"/>
                  <a:pt x="12855" y="228714"/>
                </a:cubicBezTo>
                <a:cubicBezTo>
                  <a:pt x="9680" y="260993"/>
                  <a:pt x="21322" y="183735"/>
                  <a:pt x="19205" y="193789"/>
                </a:cubicBezTo>
                <a:cubicBezTo>
                  <a:pt x="17088" y="203843"/>
                  <a:pt x="1742" y="264168"/>
                  <a:pt x="155" y="289039"/>
                </a:cubicBezTo>
                <a:cubicBezTo>
                  <a:pt x="-1433" y="313910"/>
                  <a:pt x="9680" y="344072"/>
                  <a:pt x="9680" y="343014"/>
                </a:cubicBezTo>
                <a:cubicBezTo>
                  <a:pt x="9680" y="341956"/>
                  <a:pt x="-903" y="312851"/>
                  <a:pt x="155" y="282689"/>
                </a:cubicBezTo>
                <a:cubicBezTo>
                  <a:pt x="1213" y="252527"/>
                  <a:pt x="14972" y="176326"/>
                  <a:pt x="16030" y="162039"/>
                </a:cubicBezTo>
                <a:cubicBezTo>
                  <a:pt x="17088" y="147752"/>
                  <a:pt x="4918" y="218660"/>
                  <a:pt x="6505" y="196964"/>
                </a:cubicBezTo>
                <a:cubicBezTo>
                  <a:pt x="8092" y="175268"/>
                  <a:pt x="37197" y="-5177"/>
                  <a:pt x="38255" y="11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 2018">
            <a:extLst>
              <a:ext uri="{FF2B5EF4-FFF2-40B4-BE49-F238E27FC236}">
                <a16:creationId xmlns:a16="http://schemas.microsoft.com/office/drawing/2014/main" id="{86E7755F-087F-10FA-B6F4-FCC2CCB2896B}"/>
              </a:ext>
            </a:extLst>
          </p:cNvPr>
          <p:cNvSpPr/>
          <p:nvPr/>
        </p:nvSpPr>
        <p:spPr>
          <a:xfrm>
            <a:off x="8412755" y="3501979"/>
            <a:ext cx="20894" cy="252408"/>
          </a:xfrm>
          <a:custGeom>
            <a:avLst/>
            <a:gdLst>
              <a:gd name="connsiteX0" fmla="*/ 16870 w 20894"/>
              <a:gd name="connsiteY0" fmla="*/ 46 h 252408"/>
              <a:gd name="connsiteX1" fmla="*/ 4170 w 20894"/>
              <a:gd name="connsiteY1" fmla="*/ 196896 h 252408"/>
              <a:gd name="connsiteX2" fmla="*/ 995 w 20894"/>
              <a:gd name="connsiteY2" fmla="*/ 250871 h 252408"/>
              <a:gd name="connsiteX3" fmla="*/ 20045 w 20894"/>
              <a:gd name="connsiteY3" fmla="*/ 152446 h 252408"/>
              <a:gd name="connsiteX4" fmla="*/ 16870 w 20894"/>
              <a:gd name="connsiteY4" fmla="*/ 177846 h 252408"/>
              <a:gd name="connsiteX5" fmla="*/ 16870 w 20894"/>
              <a:gd name="connsiteY5" fmla="*/ 46 h 252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894" h="252408">
                <a:moveTo>
                  <a:pt x="16870" y="46"/>
                </a:moveTo>
                <a:cubicBezTo>
                  <a:pt x="14753" y="3221"/>
                  <a:pt x="6816" y="155092"/>
                  <a:pt x="4170" y="196896"/>
                </a:cubicBezTo>
                <a:cubicBezTo>
                  <a:pt x="1524" y="238700"/>
                  <a:pt x="-1651" y="258279"/>
                  <a:pt x="995" y="250871"/>
                </a:cubicBezTo>
                <a:cubicBezTo>
                  <a:pt x="3641" y="243463"/>
                  <a:pt x="17399" y="164617"/>
                  <a:pt x="20045" y="152446"/>
                </a:cubicBezTo>
                <a:cubicBezTo>
                  <a:pt x="22691" y="140275"/>
                  <a:pt x="18458" y="197954"/>
                  <a:pt x="16870" y="177846"/>
                </a:cubicBezTo>
                <a:cubicBezTo>
                  <a:pt x="15282" y="157738"/>
                  <a:pt x="18987" y="-3129"/>
                  <a:pt x="16870" y="4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 2019">
            <a:extLst>
              <a:ext uri="{FF2B5EF4-FFF2-40B4-BE49-F238E27FC236}">
                <a16:creationId xmlns:a16="http://schemas.microsoft.com/office/drawing/2014/main" id="{735C3EE0-A958-299C-770D-422ADF618F7C}"/>
              </a:ext>
            </a:extLst>
          </p:cNvPr>
          <p:cNvSpPr/>
          <p:nvPr/>
        </p:nvSpPr>
        <p:spPr>
          <a:xfrm>
            <a:off x="8372411" y="3711534"/>
            <a:ext cx="47784" cy="127087"/>
          </a:xfrm>
          <a:custGeom>
            <a:avLst/>
            <a:gdLst>
              <a:gd name="connsiteX0" fmla="*/ 47689 w 47784"/>
              <a:gd name="connsiteY0" fmla="*/ 41 h 127087"/>
              <a:gd name="connsiteX1" fmla="*/ 12764 w 47784"/>
              <a:gd name="connsiteY1" fmla="*/ 63541 h 127087"/>
              <a:gd name="connsiteX2" fmla="*/ 28639 w 47784"/>
              <a:gd name="connsiteY2" fmla="*/ 127041 h 127087"/>
              <a:gd name="connsiteX3" fmla="*/ 64 w 47784"/>
              <a:gd name="connsiteY3" fmla="*/ 73066 h 127087"/>
              <a:gd name="connsiteX4" fmla="*/ 47689 w 47784"/>
              <a:gd name="connsiteY4" fmla="*/ 41 h 12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84" h="127087">
                <a:moveTo>
                  <a:pt x="47689" y="41"/>
                </a:moveTo>
                <a:cubicBezTo>
                  <a:pt x="49806" y="-1547"/>
                  <a:pt x="15939" y="42374"/>
                  <a:pt x="12764" y="63541"/>
                </a:cubicBezTo>
                <a:cubicBezTo>
                  <a:pt x="9589" y="84708"/>
                  <a:pt x="30756" y="125453"/>
                  <a:pt x="28639" y="127041"/>
                </a:cubicBezTo>
                <a:cubicBezTo>
                  <a:pt x="26522" y="128629"/>
                  <a:pt x="-1524" y="88941"/>
                  <a:pt x="64" y="73066"/>
                </a:cubicBezTo>
                <a:cubicBezTo>
                  <a:pt x="1651" y="57191"/>
                  <a:pt x="45572" y="1629"/>
                  <a:pt x="47689" y="4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 2020">
            <a:extLst>
              <a:ext uri="{FF2B5EF4-FFF2-40B4-BE49-F238E27FC236}">
                <a16:creationId xmlns:a16="http://schemas.microsoft.com/office/drawing/2014/main" id="{C7630284-E5D8-F0E5-FACF-8A85FE1629CD}"/>
              </a:ext>
            </a:extLst>
          </p:cNvPr>
          <p:cNvSpPr/>
          <p:nvPr/>
        </p:nvSpPr>
        <p:spPr>
          <a:xfrm>
            <a:off x="8394409" y="3711575"/>
            <a:ext cx="41622" cy="133350"/>
          </a:xfrm>
          <a:custGeom>
            <a:avLst/>
            <a:gdLst>
              <a:gd name="connsiteX0" fmla="*/ 41566 w 41622"/>
              <a:gd name="connsiteY0" fmla="*/ 0 h 133350"/>
              <a:gd name="connsiteX1" fmla="*/ 291 w 41622"/>
              <a:gd name="connsiteY1" fmla="*/ 79375 h 133350"/>
              <a:gd name="connsiteX2" fmla="*/ 22516 w 41622"/>
              <a:gd name="connsiteY2" fmla="*/ 133350 h 133350"/>
              <a:gd name="connsiteX3" fmla="*/ 9816 w 41622"/>
              <a:gd name="connsiteY3" fmla="*/ 79375 h 133350"/>
              <a:gd name="connsiteX4" fmla="*/ 41566 w 41622"/>
              <a:gd name="connsiteY4" fmla="*/ 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22" h="133350">
                <a:moveTo>
                  <a:pt x="41566" y="0"/>
                </a:moveTo>
                <a:cubicBezTo>
                  <a:pt x="39979" y="0"/>
                  <a:pt x="3466" y="57150"/>
                  <a:pt x="291" y="79375"/>
                </a:cubicBezTo>
                <a:cubicBezTo>
                  <a:pt x="-2884" y="101600"/>
                  <a:pt x="20929" y="133350"/>
                  <a:pt x="22516" y="133350"/>
                </a:cubicBezTo>
                <a:cubicBezTo>
                  <a:pt x="24103" y="133350"/>
                  <a:pt x="8758" y="96308"/>
                  <a:pt x="9816" y="79375"/>
                </a:cubicBezTo>
                <a:cubicBezTo>
                  <a:pt x="10874" y="62442"/>
                  <a:pt x="43153" y="0"/>
                  <a:pt x="41566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 2021">
            <a:extLst>
              <a:ext uri="{FF2B5EF4-FFF2-40B4-BE49-F238E27FC236}">
                <a16:creationId xmlns:a16="http://schemas.microsoft.com/office/drawing/2014/main" id="{30EAC726-D560-D7E5-7B6E-DBE178A97B29}"/>
              </a:ext>
            </a:extLst>
          </p:cNvPr>
          <p:cNvSpPr/>
          <p:nvPr/>
        </p:nvSpPr>
        <p:spPr>
          <a:xfrm>
            <a:off x="8400884" y="3698845"/>
            <a:ext cx="49213" cy="174688"/>
          </a:xfrm>
          <a:custGeom>
            <a:avLst/>
            <a:gdLst>
              <a:gd name="connsiteX0" fmla="*/ 28741 w 49213"/>
              <a:gd name="connsiteY0" fmla="*/ 30 h 174688"/>
              <a:gd name="connsiteX1" fmla="*/ 31916 w 49213"/>
              <a:gd name="connsiteY1" fmla="*/ 88930 h 174688"/>
              <a:gd name="connsiteX2" fmla="*/ 166 w 49213"/>
              <a:gd name="connsiteY2" fmla="*/ 174655 h 174688"/>
              <a:gd name="connsiteX3" fmla="*/ 47791 w 49213"/>
              <a:gd name="connsiteY3" fmla="*/ 98455 h 174688"/>
              <a:gd name="connsiteX4" fmla="*/ 28741 w 49213"/>
              <a:gd name="connsiteY4" fmla="*/ 30 h 17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13" h="174688">
                <a:moveTo>
                  <a:pt x="28741" y="30"/>
                </a:moveTo>
                <a:cubicBezTo>
                  <a:pt x="26095" y="-1558"/>
                  <a:pt x="36678" y="59826"/>
                  <a:pt x="31916" y="88930"/>
                </a:cubicBezTo>
                <a:cubicBezTo>
                  <a:pt x="27154" y="118034"/>
                  <a:pt x="-2480" y="173068"/>
                  <a:pt x="166" y="174655"/>
                </a:cubicBezTo>
                <a:cubicBezTo>
                  <a:pt x="2812" y="176243"/>
                  <a:pt x="40383" y="120680"/>
                  <a:pt x="47791" y="98455"/>
                </a:cubicBezTo>
                <a:cubicBezTo>
                  <a:pt x="55199" y="76230"/>
                  <a:pt x="31387" y="1618"/>
                  <a:pt x="28741" y="3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 2022">
            <a:extLst>
              <a:ext uri="{FF2B5EF4-FFF2-40B4-BE49-F238E27FC236}">
                <a16:creationId xmlns:a16="http://schemas.microsoft.com/office/drawing/2014/main" id="{7A26A638-47E7-B57D-FCBE-AFAA2556E766}"/>
              </a:ext>
            </a:extLst>
          </p:cNvPr>
          <p:cNvSpPr/>
          <p:nvPr/>
        </p:nvSpPr>
        <p:spPr>
          <a:xfrm>
            <a:off x="8334180" y="3848349"/>
            <a:ext cx="65169" cy="660255"/>
          </a:xfrm>
          <a:custGeom>
            <a:avLst/>
            <a:gdLst>
              <a:gd name="connsiteX0" fmla="*/ 63695 w 65169"/>
              <a:gd name="connsiteY0" fmla="*/ 6101 h 660255"/>
              <a:gd name="connsiteX1" fmla="*/ 35120 w 65169"/>
              <a:gd name="connsiteY1" fmla="*/ 336301 h 660255"/>
              <a:gd name="connsiteX2" fmla="*/ 54170 w 65169"/>
              <a:gd name="connsiteY2" fmla="*/ 247401 h 660255"/>
              <a:gd name="connsiteX3" fmla="*/ 31945 w 65169"/>
              <a:gd name="connsiteY3" fmla="*/ 453776 h 660255"/>
              <a:gd name="connsiteX4" fmla="*/ 47820 w 65169"/>
              <a:gd name="connsiteY4" fmla="*/ 349001 h 660255"/>
              <a:gd name="connsiteX5" fmla="*/ 195 w 65169"/>
              <a:gd name="connsiteY5" fmla="*/ 660151 h 660255"/>
              <a:gd name="connsiteX6" fmla="*/ 31945 w 65169"/>
              <a:gd name="connsiteY6" fmla="*/ 380751 h 660255"/>
              <a:gd name="connsiteX7" fmla="*/ 57345 w 65169"/>
              <a:gd name="connsiteY7" fmla="*/ 139451 h 660255"/>
              <a:gd name="connsiteX8" fmla="*/ 63695 w 65169"/>
              <a:gd name="connsiteY8" fmla="*/ 6101 h 660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169" h="660255">
                <a:moveTo>
                  <a:pt x="63695" y="6101"/>
                </a:moveTo>
                <a:cubicBezTo>
                  <a:pt x="59991" y="38909"/>
                  <a:pt x="36708" y="296084"/>
                  <a:pt x="35120" y="336301"/>
                </a:cubicBezTo>
                <a:cubicBezTo>
                  <a:pt x="33532" y="376518"/>
                  <a:pt x="54699" y="227822"/>
                  <a:pt x="54170" y="247401"/>
                </a:cubicBezTo>
                <a:cubicBezTo>
                  <a:pt x="53641" y="266980"/>
                  <a:pt x="33003" y="436843"/>
                  <a:pt x="31945" y="453776"/>
                </a:cubicBezTo>
                <a:cubicBezTo>
                  <a:pt x="30887" y="470709"/>
                  <a:pt x="53112" y="314605"/>
                  <a:pt x="47820" y="349001"/>
                </a:cubicBezTo>
                <a:cubicBezTo>
                  <a:pt x="42528" y="383397"/>
                  <a:pt x="2841" y="654859"/>
                  <a:pt x="195" y="660151"/>
                </a:cubicBezTo>
                <a:cubicBezTo>
                  <a:pt x="-2451" y="665443"/>
                  <a:pt x="22420" y="467534"/>
                  <a:pt x="31945" y="380751"/>
                </a:cubicBezTo>
                <a:cubicBezTo>
                  <a:pt x="41470" y="293968"/>
                  <a:pt x="50995" y="198188"/>
                  <a:pt x="57345" y="139451"/>
                </a:cubicBezTo>
                <a:cubicBezTo>
                  <a:pt x="63695" y="80714"/>
                  <a:pt x="67399" y="-26707"/>
                  <a:pt x="63695" y="610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4" name="フリーフォーム 2023">
            <a:extLst>
              <a:ext uri="{FF2B5EF4-FFF2-40B4-BE49-F238E27FC236}">
                <a16:creationId xmlns:a16="http://schemas.microsoft.com/office/drawing/2014/main" id="{D155D096-A926-A2B9-3018-F704FB6745C1}"/>
              </a:ext>
            </a:extLst>
          </p:cNvPr>
          <p:cNvSpPr/>
          <p:nvPr/>
        </p:nvSpPr>
        <p:spPr>
          <a:xfrm>
            <a:off x="8337346" y="3798669"/>
            <a:ext cx="74405" cy="736158"/>
          </a:xfrm>
          <a:custGeom>
            <a:avLst/>
            <a:gdLst>
              <a:gd name="connsiteX0" fmla="*/ 66879 w 74405"/>
              <a:gd name="connsiteY0" fmla="*/ 14506 h 736158"/>
              <a:gd name="connsiteX1" fmla="*/ 63704 w 74405"/>
              <a:gd name="connsiteY1" fmla="*/ 303431 h 736158"/>
              <a:gd name="connsiteX2" fmla="*/ 73229 w 74405"/>
              <a:gd name="connsiteY2" fmla="*/ 227231 h 736158"/>
              <a:gd name="connsiteX3" fmla="*/ 54179 w 74405"/>
              <a:gd name="connsiteY3" fmla="*/ 401856 h 736158"/>
              <a:gd name="connsiteX4" fmla="*/ 44654 w 74405"/>
              <a:gd name="connsiteY4" fmla="*/ 462181 h 736158"/>
              <a:gd name="connsiteX5" fmla="*/ 38304 w 74405"/>
              <a:gd name="connsiteY5" fmla="*/ 398681 h 736158"/>
              <a:gd name="connsiteX6" fmla="*/ 44654 w 74405"/>
              <a:gd name="connsiteY6" fmla="*/ 573306 h 736158"/>
              <a:gd name="connsiteX7" fmla="*/ 51004 w 74405"/>
              <a:gd name="connsiteY7" fmla="*/ 490756 h 736158"/>
              <a:gd name="connsiteX8" fmla="*/ 41479 w 74405"/>
              <a:gd name="connsiteY8" fmla="*/ 570131 h 736158"/>
              <a:gd name="connsiteX9" fmla="*/ 28779 w 74405"/>
              <a:gd name="connsiteY9" fmla="*/ 643156 h 736158"/>
              <a:gd name="connsiteX10" fmla="*/ 25604 w 74405"/>
              <a:gd name="connsiteY10" fmla="*/ 566956 h 736158"/>
              <a:gd name="connsiteX11" fmla="*/ 25604 w 74405"/>
              <a:gd name="connsiteY11" fmla="*/ 693956 h 736158"/>
              <a:gd name="connsiteX12" fmla="*/ 204 w 74405"/>
              <a:gd name="connsiteY12" fmla="*/ 728881 h 736158"/>
              <a:gd name="connsiteX13" fmla="*/ 41479 w 74405"/>
              <a:gd name="connsiteY13" fmla="*/ 566956 h 736158"/>
              <a:gd name="connsiteX14" fmla="*/ 57354 w 74405"/>
              <a:gd name="connsiteY14" fmla="*/ 341531 h 736158"/>
              <a:gd name="connsiteX15" fmla="*/ 73229 w 74405"/>
              <a:gd name="connsiteY15" fmla="*/ 255806 h 736158"/>
              <a:gd name="connsiteX16" fmla="*/ 73229 w 74405"/>
              <a:gd name="connsiteY16" fmla="*/ 312956 h 736158"/>
              <a:gd name="connsiteX17" fmla="*/ 73229 w 74405"/>
              <a:gd name="connsiteY17" fmla="*/ 68481 h 736158"/>
              <a:gd name="connsiteX18" fmla="*/ 66879 w 74405"/>
              <a:gd name="connsiteY18" fmla="*/ 14506 h 73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4405" h="736158">
                <a:moveTo>
                  <a:pt x="66879" y="14506"/>
                </a:moveTo>
                <a:cubicBezTo>
                  <a:pt x="65292" y="53664"/>
                  <a:pt x="62646" y="267977"/>
                  <a:pt x="63704" y="303431"/>
                </a:cubicBezTo>
                <a:cubicBezTo>
                  <a:pt x="64762" y="338885"/>
                  <a:pt x="74816" y="210827"/>
                  <a:pt x="73229" y="227231"/>
                </a:cubicBezTo>
                <a:cubicBezTo>
                  <a:pt x="71642" y="243635"/>
                  <a:pt x="58941" y="362698"/>
                  <a:pt x="54179" y="401856"/>
                </a:cubicBezTo>
                <a:cubicBezTo>
                  <a:pt x="49416" y="441014"/>
                  <a:pt x="47300" y="462710"/>
                  <a:pt x="44654" y="462181"/>
                </a:cubicBezTo>
                <a:cubicBezTo>
                  <a:pt x="42008" y="461652"/>
                  <a:pt x="38304" y="380160"/>
                  <a:pt x="38304" y="398681"/>
                </a:cubicBezTo>
                <a:cubicBezTo>
                  <a:pt x="38304" y="417202"/>
                  <a:pt x="42537" y="557960"/>
                  <a:pt x="44654" y="573306"/>
                </a:cubicBezTo>
                <a:cubicBezTo>
                  <a:pt x="46771" y="588652"/>
                  <a:pt x="51533" y="491285"/>
                  <a:pt x="51004" y="490756"/>
                </a:cubicBezTo>
                <a:cubicBezTo>
                  <a:pt x="50475" y="490227"/>
                  <a:pt x="45183" y="544731"/>
                  <a:pt x="41479" y="570131"/>
                </a:cubicBezTo>
                <a:cubicBezTo>
                  <a:pt x="37775" y="595531"/>
                  <a:pt x="31425" y="643685"/>
                  <a:pt x="28779" y="643156"/>
                </a:cubicBezTo>
                <a:cubicBezTo>
                  <a:pt x="26133" y="642627"/>
                  <a:pt x="26133" y="558489"/>
                  <a:pt x="25604" y="566956"/>
                </a:cubicBezTo>
                <a:cubicBezTo>
                  <a:pt x="25075" y="575423"/>
                  <a:pt x="29837" y="666969"/>
                  <a:pt x="25604" y="693956"/>
                </a:cubicBezTo>
                <a:cubicBezTo>
                  <a:pt x="21371" y="720944"/>
                  <a:pt x="-2442" y="750048"/>
                  <a:pt x="204" y="728881"/>
                </a:cubicBezTo>
                <a:cubicBezTo>
                  <a:pt x="2850" y="707714"/>
                  <a:pt x="31954" y="631514"/>
                  <a:pt x="41479" y="566956"/>
                </a:cubicBezTo>
                <a:cubicBezTo>
                  <a:pt x="51004" y="502398"/>
                  <a:pt x="52062" y="393389"/>
                  <a:pt x="57354" y="341531"/>
                </a:cubicBezTo>
                <a:cubicBezTo>
                  <a:pt x="62646" y="289673"/>
                  <a:pt x="70583" y="260568"/>
                  <a:pt x="73229" y="255806"/>
                </a:cubicBezTo>
                <a:cubicBezTo>
                  <a:pt x="75875" y="251044"/>
                  <a:pt x="73229" y="312956"/>
                  <a:pt x="73229" y="312956"/>
                </a:cubicBezTo>
                <a:cubicBezTo>
                  <a:pt x="73229" y="281735"/>
                  <a:pt x="73758" y="113989"/>
                  <a:pt x="73229" y="68481"/>
                </a:cubicBezTo>
                <a:cubicBezTo>
                  <a:pt x="72700" y="22973"/>
                  <a:pt x="68466" y="-24652"/>
                  <a:pt x="66879" y="145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5" name="フリーフォーム 2024">
            <a:extLst>
              <a:ext uri="{FF2B5EF4-FFF2-40B4-BE49-F238E27FC236}">
                <a16:creationId xmlns:a16="http://schemas.microsoft.com/office/drawing/2014/main" id="{EE74CBB2-F67D-55B5-3E48-5ACAF27BF757}"/>
              </a:ext>
            </a:extLst>
          </p:cNvPr>
          <p:cNvSpPr/>
          <p:nvPr/>
        </p:nvSpPr>
        <p:spPr>
          <a:xfrm>
            <a:off x="4809768" y="9180541"/>
            <a:ext cx="215788" cy="240206"/>
          </a:xfrm>
          <a:custGeom>
            <a:avLst/>
            <a:gdLst>
              <a:gd name="connsiteX0" fmla="*/ 357 w 215788"/>
              <a:gd name="connsiteY0" fmla="*/ 185709 h 240206"/>
              <a:gd name="connsiteX1" fmla="*/ 168632 w 215788"/>
              <a:gd name="connsiteY1" fmla="*/ 58709 h 240206"/>
              <a:gd name="connsiteX2" fmla="*/ 190857 w 215788"/>
              <a:gd name="connsiteY2" fmla="*/ 1559 h 240206"/>
              <a:gd name="connsiteX3" fmla="*/ 194032 w 215788"/>
              <a:gd name="connsiteY3" fmla="*/ 115859 h 240206"/>
              <a:gd name="connsiteX4" fmla="*/ 213082 w 215788"/>
              <a:gd name="connsiteY4" fmla="*/ 153959 h 240206"/>
              <a:gd name="connsiteX5" fmla="*/ 127357 w 215788"/>
              <a:gd name="connsiteY5" fmla="*/ 239684 h 240206"/>
              <a:gd name="connsiteX6" fmla="*/ 357 w 215788"/>
              <a:gd name="connsiteY6" fmla="*/ 185709 h 24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5788" h="240206">
                <a:moveTo>
                  <a:pt x="357" y="185709"/>
                </a:moveTo>
                <a:cubicBezTo>
                  <a:pt x="7236" y="155547"/>
                  <a:pt x="136882" y="89401"/>
                  <a:pt x="168632" y="58709"/>
                </a:cubicBezTo>
                <a:cubicBezTo>
                  <a:pt x="200382" y="28017"/>
                  <a:pt x="186624" y="-7966"/>
                  <a:pt x="190857" y="1559"/>
                </a:cubicBezTo>
                <a:cubicBezTo>
                  <a:pt x="195090" y="11084"/>
                  <a:pt x="190328" y="90459"/>
                  <a:pt x="194032" y="115859"/>
                </a:cubicBezTo>
                <a:cubicBezTo>
                  <a:pt x="197736" y="141259"/>
                  <a:pt x="224194" y="133322"/>
                  <a:pt x="213082" y="153959"/>
                </a:cubicBezTo>
                <a:cubicBezTo>
                  <a:pt x="201970" y="174596"/>
                  <a:pt x="167045" y="234922"/>
                  <a:pt x="127357" y="239684"/>
                </a:cubicBezTo>
                <a:cubicBezTo>
                  <a:pt x="87670" y="244447"/>
                  <a:pt x="-6522" y="215871"/>
                  <a:pt x="357" y="185709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6" name="フリーフォーム 2025">
            <a:extLst>
              <a:ext uri="{FF2B5EF4-FFF2-40B4-BE49-F238E27FC236}">
                <a16:creationId xmlns:a16="http://schemas.microsoft.com/office/drawing/2014/main" id="{AF89C226-EEF3-79D6-E636-B716658EED76}"/>
              </a:ext>
            </a:extLst>
          </p:cNvPr>
          <p:cNvSpPr/>
          <p:nvPr/>
        </p:nvSpPr>
        <p:spPr>
          <a:xfrm>
            <a:off x="10583732" y="3933791"/>
            <a:ext cx="1720519" cy="331167"/>
          </a:xfrm>
          <a:custGeom>
            <a:avLst/>
            <a:gdLst>
              <a:gd name="connsiteX0" fmla="*/ 33468 w 1720519"/>
              <a:gd name="connsiteY0" fmla="*/ 184184 h 331167"/>
              <a:gd name="connsiteX1" fmla="*/ 862143 w 1720519"/>
              <a:gd name="connsiteY1" fmla="*/ 47659 h 331167"/>
              <a:gd name="connsiteX2" fmla="*/ 611318 w 1720519"/>
              <a:gd name="connsiteY2" fmla="*/ 117509 h 331167"/>
              <a:gd name="connsiteX3" fmla="*/ 1414593 w 1720519"/>
              <a:gd name="connsiteY3" fmla="*/ 34 h 331167"/>
              <a:gd name="connsiteX4" fmla="*/ 976443 w 1720519"/>
              <a:gd name="connsiteY4" fmla="*/ 104809 h 331167"/>
              <a:gd name="connsiteX5" fmla="*/ 1713043 w 1720519"/>
              <a:gd name="connsiteY5" fmla="*/ 66709 h 331167"/>
              <a:gd name="connsiteX6" fmla="*/ 427168 w 1720519"/>
              <a:gd name="connsiteY6" fmla="*/ 330234 h 331167"/>
              <a:gd name="connsiteX7" fmla="*/ 1074868 w 1720519"/>
              <a:gd name="connsiteY7" fmla="*/ 158784 h 331167"/>
              <a:gd name="connsiteX8" fmla="*/ 11243 w 1720519"/>
              <a:gd name="connsiteY8" fmla="*/ 282609 h 331167"/>
              <a:gd name="connsiteX9" fmla="*/ 490668 w 1720519"/>
              <a:gd name="connsiteY9" fmla="*/ 174659 h 331167"/>
              <a:gd name="connsiteX10" fmla="*/ 33468 w 1720519"/>
              <a:gd name="connsiteY10" fmla="*/ 184184 h 33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0519" h="331167">
                <a:moveTo>
                  <a:pt x="33468" y="184184"/>
                </a:moveTo>
                <a:cubicBezTo>
                  <a:pt x="95381" y="163017"/>
                  <a:pt x="765835" y="58771"/>
                  <a:pt x="862143" y="47659"/>
                </a:cubicBezTo>
                <a:cubicBezTo>
                  <a:pt x="958451" y="36547"/>
                  <a:pt x="519243" y="125446"/>
                  <a:pt x="611318" y="117509"/>
                </a:cubicBezTo>
                <a:cubicBezTo>
                  <a:pt x="703393" y="109572"/>
                  <a:pt x="1353739" y="2151"/>
                  <a:pt x="1414593" y="34"/>
                </a:cubicBezTo>
                <a:cubicBezTo>
                  <a:pt x="1475447" y="-2083"/>
                  <a:pt x="926701" y="93697"/>
                  <a:pt x="976443" y="104809"/>
                </a:cubicBezTo>
                <a:cubicBezTo>
                  <a:pt x="1026185" y="115921"/>
                  <a:pt x="1804589" y="29138"/>
                  <a:pt x="1713043" y="66709"/>
                </a:cubicBezTo>
                <a:cubicBezTo>
                  <a:pt x="1621497" y="104280"/>
                  <a:pt x="533531" y="314888"/>
                  <a:pt x="427168" y="330234"/>
                </a:cubicBezTo>
                <a:cubicBezTo>
                  <a:pt x="320805" y="345580"/>
                  <a:pt x="1144189" y="166722"/>
                  <a:pt x="1074868" y="158784"/>
                </a:cubicBezTo>
                <a:lnTo>
                  <a:pt x="11243" y="282609"/>
                </a:lnTo>
                <a:cubicBezTo>
                  <a:pt x="-86124" y="285255"/>
                  <a:pt x="480614" y="189476"/>
                  <a:pt x="490668" y="174659"/>
                </a:cubicBezTo>
                <a:cubicBezTo>
                  <a:pt x="500722" y="159842"/>
                  <a:pt x="-28445" y="205351"/>
                  <a:pt x="33468" y="184184"/>
                </a:cubicBezTo>
                <a:close/>
              </a:path>
            </a:pathLst>
          </a:cu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7" name="フリーフォーム 2026">
            <a:extLst>
              <a:ext uri="{FF2B5EF4-FFF2-40B4-BE49-F238E27FC236}">
                <a16:creationId xmlns:a16="http://schemas.microsoft.com/office/drawing/2014/main" id="{10B19B3B-5430-D3E1-7DA6-E6D315BA17FF}"/>
              </a:ext>
            </a:extLst>
          </p:cNvPr>
          <p:cNvSpPr/>
          <p:nvPr/>
        </p:nvSpPr>
        <p:spPr>
          <a:xfrm>
            <a:off x="11175366" y="4057008"/>
            <a:ext cx="655008" cy="42647"/>
          </a:xfrm>
          <a:custGeom>
            <a:avLst/>
            <a:gdLst>
              <a:gd name="connsiteX0" fmla="*/ 634 w 655008"/>
              <a:gd name="connsiteY0" fmla="*/ 41917 h 42647"/>
              <a:gd name="connsiteX1" fmla="*/ 299084 w 655008"/>
              <a:gd name="connsiteY1" fmla="*/ 642 h 42647"/>
              <a:gd name="connsiteX2" fmla="*/ 302259 w 655008"/>
              <a:gd name="connsiteY2" fmla="*/ 16517 h 42647"/>
              <a:gd name="connsiteX3" fmla="*/ 654684 w 655008"/>
              <a:gd name="connsiteY3" fmla="*/ 13342 h 42647"/>
              <a:gd name="connsiteX4" fmla="*/ 232409 w 655008"/>
              <a:gd name="connsiteY4" fmla="*/ 26042 h 42647"/>
              <a:gd name="connsiteX5" fmla="*/ 634 w 655008"/>
              <a:gd name="connsiteY5" fmla="*/ 41917 h 42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008" h="42647">
                <a:moveTo>
                  <a:pt x="634" y="41917"/>
                </a:moveTo>
                <a:cubicBezTo>
                  <a:pt x="11747" y="37684"/>
                  <a:pt x="248813" y="4875"/>
                  <a:pt x="299084" y="642"/>
                </a:cubicBezTo>
                <a:cubicBezTo>
                  <a:pt x="349355" y="-3591"/>
                  <a:pt x="242992" y="14400"/>
                  <a:pt x="302259" y="16517"/>
                </a:cubicBezTo>
                <a:cubicBezTo>
                  <a:pt x="361526" y="18634"/>
                  <a:pt x="666326" y="11755"/>
                  <a:pt x="654684" y="13342"/>
                </a:cubicBezTo>
                <a:cubicBezTo>
                  <a:pt x="643042" y="14929"/>
                  <a:pt x="338242" y="21279"/>
                  <a:pt x="232409" y="26042"/>
                </a:cubicBezTo>
                <a:cubicBezTo>
                  <a:pt x="126576" y="30804"/>
                  <a:pt x="-10479" y="46150"/>
                  <a:pt x="634" y="419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8" name="フリーフォーム 2027">
            <a:extLst>
              <a:ext uri="{FF2B5EF4-FFF2-40B4-BE49-F238E27FC236}">
                <a16:creationId xmlns:a16="http://schemas.microsoft.com/office/drawing/2014/main" id="{BCEC942A-40BE-9DC8-7645-969807DC1C1F}"/>
              </a:ext>
            </a:extLst>
          </p:cNvPr>
          <p:cNvSpPr/>
          <p:nvPr/>
        </p:nvSpPr>
        <p:spPr>
          <a:xfrm>
            <a:off x="10501070" y="846637"/>
            <a:ext cx="1969923" cy="961289"/>
          </a:xfrm>
          <a:custGeom>
            <a:avLst/>
            <a:gdLst>
              <a:gd name="connsiteX0" fmla="*/ 93905 w 1969923"/>
              <a:gd name="connsiteY0" fmla="*/ 13788 h 961289"/>
              <a:gd name="connsiteX1" fmla="*/ 1954455 w 1969923"/>
              <a:gd name="connsiteY1" fmla="*/ 20138 h 961289"/>
              <a:gd name="connsiteX2" fmla="*/ 1027355 w 1969923"/>
              <a:gd name="connsiteY2" fmla="*/ 207463 h 961289"/>
              <a:gd name="connsiteX3" fmla="*/ 1871905 w 1969923"/>
              <a:gd name="connsiteY3" fmla="*/ 248738 h 961289"/>
              <a:gd name="connsiteX4" fmla="*/ 278055 w 1969923"/>
              <a:gd name="connsiteY4" fmla="*/ 423363 h 961289"/>
              <a:gd name="connsiteX5" fmla="*/ 1773480 w 1969923"/>
              <a:gd name="connsiteY5" fmla="*/ 467813 h 961289"/>
              <a:gd name="connsiteX6" fmla="*/ 243130 w 1969923"/>
              <a:gd name="connsiteY6" fmla="*/ 677363 h 961289"/>
              <a:gd name="connsiteX7" fmla="*/ 1957630 w 1969923"/>
              <a:gd name="connsiteY7" fmla="*/ 699588 h 961289"/>
              <a:gd name="connsiteX8" fmla="*/ 39930 w 1969923"/>
              <a:gd name="connsiteY8" fmla="*/ 959938 h 961289"/>
              <a:gd name="connsiteX9" fmla="*/ 611430 w 1969923"/>
              <a:gd name="connsiteY9" fmla="*/ 798013 h 961289"/>
              <a:gd name="connsiteX10" fmla="*/ 49455 w 1969923"/>
              <a:gd name="connsiteY10" fmla="*/ 715463 h 961289"/>
              <a:gd name="connsiteX11" fmla="*/ 557455 w 1969923"/>
              <a:gd name="connsiteY11" fmla="*/ 493213 h 961289"/>
              <a:gd name="connsiteX12" fmla="*/ 97080 w 1969923"/>
              <a:gd name="connsiteY12" fmla="*/ 378913 h 961289"/>
              <a:gd name="connsiteX13" fmla="*/ 935280 w 1969923"/>
              <a:gd name="connsiteY13" fmla="*/ 239213 h 961289"/>
              <a:gd name="connsiteX14" fmla="*/ 338380 w 1969923"/>
              <a:gd name="connsiteY14" fmla="*/ 175713 h 961289"/>
              <a:gd name="connsiteX15" fmla="*/ 925755 w 1969923"/>
              <a:gd name="connsiteY15" fmla="*/ 96338 h 961289"/>
              <a:gd name="connsiteX16" fmla="*/ 93905 w 1969923"/>
              <a:gd name="connsiteY16" fmla="*/ 13788 h 961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69923" h="961289">
                <a:moveTo>
                  <a:pt x="93905" y="13788"/>
                </a:moveTo>
                <a:cubicBezTo>
                  <a:pt x="265355" y="1088"/>
                  <a:pt x="1798880" y="-12141"/>
                  <a:pt x="1954455" y="20138"/>
                </a:cubicBezTo>
                <a:cubicBezTo>
                  <a:pt x="2110030" y="52417"/>
                  <a:pt x="1041113" y="169363"/>
                  <a:pt x="1027355" y="207463"/>
                </a:cubicBezTo>
                <a:cubicBezTo>
                  <a:pt x="1013597" y="245563"/>
                  <a:pt x="1996788" y="212755"/>
                  <a:pt x="1871905" y="248738"/>
                </a:cubicBezTo>
                <a:cubicBezTo>
                  <a:pt x="1747022" y="284721"/>
                  <a:pt x="294459" y="386851"/>
                  <a:pt x="278055" y="423363"/>
                </a:cubicBezTo>
                <a:cubicBezTo>
                  <a:pt x="261651" y="459875"/>
                  <a:pt x="1779301" y="425480"/>
                  <a:pt x="1773480" y="467813"/>
                </a:cubicBezTo>
                <a:cubicBezTo>
                  <a:pt x="1767659" y="510146"/>
                  <a:pt x="212438" y="638734"/>
                  <a:pt x="243130" y="677363"/>
                </a:cubicBezTo>
                <a:cubicBezTo>
                  <a:pt x="273822" y="715992"/>
                  <a:pt x="1991497" y="652492"/>
                  <a:pt x="1957630" y="699588"/>
                </a:cubicBezTo>
                <a:cubicBezTo>
                  <a:pt x="1923763" y="746684"/>
                  <a:pt x="264297" y="943534"/>
                  <a:pt x="39930" y="959938"/>
                </a:cubicBezTo>
                <a:cubicBezTo>
                  <a:pt x="-184437" y="976342"/>
                  <a:pt x="609843" y="838759"/>
                  <a:pt x="611430" y="798013"/>
                </a:cubicBezTo>
                <a:cubicBezTo>
                  <a:pt x="613017" y="757267"/>
                  <a:pt x="58451" y="766263"/>
                  <a:pt x="49455" y="715463"/>
                </a:cubicBezTo>
                <a:cubicBezTo>
                  <a:pt x="40459" y="664663"/>
                  <a:pt x="549518" y="549305"/>
                  <a:pt x="557455" y="493213"/>
                </a:cubicBezTo>
                <a:cubicBezTo>
                  <a:pt x="565392" y="437121"/>
                  <a:pt x="34109" y="421246"/>
                  <a:pt x="97080" y="378913"/>
                </a:cubicBezTo>
                <a:cubicBezTo>
                  <a:pt x="160051" y="336580"/>
                  <a:pt x="895063" y="273080"/>
                  <a:pt x="935280" y="239213"/>
                </a:cubicBezTo>
                <a:cubicBezTo>
                  <a:pt x="975497" y="205346"/>
                  <a:pt x="339968" y="199526"/>
                  <a:pt x="338380" y="175713"/>
                </a:cubicBezTo>
                <a:cubicBezTo>
                  <a:pt x="336792" y="151900"/>
                  <a:pt x="962797" y="119621"/>
                  <a:pt x="925755" y="96338"/>
                </a:cubicBezTo>
                <a:cubicBezTo>
                  <a:pt x="888713" y="73055"/>
                  <a:pt x="-77545" y="26488"/>
                  <a:pt x="93905" y="13788"/>
                </a:cubicBezTo>
                <a:close/>
              </a:path>
            </a:pathLst>
          </a:cu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9" name="フリーフォーム 2028">
            <a:extLst>
              <a:ext uri="{FF2B5EF4-FFF2-40B4-BE49-F238E27FC236}">
                <a16:creationId xmlns:a16="http://schemas.microsoft.com/office/drawing/2014/main" id="{BFC3D271-8E58-4B92-5609-815D8C4699B1}"/>
              </a:ext>
            </a:extLst>
          </p:cNvPr>
          <p:cNvSpPr/>
          <p:nvPr/>
        </p:nvSpPr>
        <p:spPr>
          <a:xfrm>
            <a:off x="11311308" y="893743"/>
            <a:ext cx="753850" cy="265137"/>
          </a:xfrm>
          <a:custGeom>
            <a:avLst/>
            <a:gdLst>
              <a:gd name="connsiteX0" fmla="*/ 96467 w 753850"/>
              <a:gd name="connsiteY0" fmla="*/ 14307 h 265137"/>
              <a:gd name="connsiteX1" fmla="*/ 753692 w 753850"/>
              <a:gd name="connsiteY1" fmla="*/ 4782 h 265137"/>
              <a:gd name="connsiteX2" fmla="*/ 159967 w 753850"/>
              <a:gd name="connsiteY2" fmla="*/ 103207 h 265137"/>
              <a:gd name="connsiteX3" fmla="*/ 267917 w 753850"/>
              <a:gd name="connsiteY3" fmla="*/ 211157 h 265137"/>
              <a:gd name="connsiteX4" fmla="*/ 1217 w 753850"/>
              <a:gd name="connsiteY4" fmla="*/ 265132 h 265137"/>
              <a:gd name="connsiteX5" fmla="*/ 394917 w 753850"/>
              <a:gd name="connsiteY5" fmla="*/ 214332 h 265137"/>
              <a:gd name="connsiteX6" fmla="*/ 175842 w 753850"/>
              <a:gd name="connsiteY6" fmla="*/ 195282 h 265137"/>
              <a:gd name="connsiteX7" fmla="*/ 128217 w 753850"/>
              <a:gd name="connsiteY7" fmla="*/ 134957 h 265137"/>
              <a:gd name="connsiteX8" fmla="*/ 306017 w 753850"/>
              <a:gd name="connsiteY8" fmla="*/ 49232 h 265137"/>
              <a:gd name="connsiteX9" fmla="*/ 258392 w 753850"/>
              <a:gd name="connsiteY9" fmla="*/ 42882 h 265137"/>
              <a:gd name="connsiteX10" fmla="*/ 525092 w 753850"/>
              <a:gd name="connsiteY10" fmla="*/ 4782 h 265137"/>
              <a:gd name="connsiteX11" fmla="*/ 96467 w 753850"/>
              <a:gd name="connsiteY11" fmla="*/ 14307 h 26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53850" h="265137">
                <a:moveTo>
                  <a:pt x="96467" y="14307"/>
                </a:moveTo>
                <a:cubicBezTo>
                  <a:pt x="134567" y="14307"/>
                  <a:pt x="743109" y="-10035"/>
                  <a:pt x="753692" y="4782"/>
                </a:cubicBezTo>
                <a:cubicBezTo>
                  <a:pt x="764275" y="19599"/>
                  <a:pt x="240930" y="68811"/>
                  <a:pt x="159967" y="103207"/>
                </a:cubicBezTo>
                <a:cubicBezTo>
                  <a:pt x="79004" y="137603"/>
                  <a:pt x="294375" y="184169"/>
                  <a:pt x="267917" y="211157"/>
                </a:cubicBezTo>
                <a:cubicBezTo>
                  <a:pt x="241459" y="238145"/>
                  <a:pt x="-19950" y="264603"/>
                  <a:pt x="1217" y="265132"/>
                </a:cubicBezTo>
                <a:cubicBezTo>
                  <a:pt x="22384" y="265661"/>
                  <a:pt x="365813" y="225974"/>
                  <a:pt x="394917" y="214332"/>
                </a:cubicBezTo>
                <a:cubicBezTo>
                  <a:pt x="424021" y="202690"/>
                  <a:pt x="220292" y="208511"/>
                  <a:pt x="175842" y="195282"/>
                </a:cubicBezTo>
                <a:cubicBezTo>
                  <a:pt x="131392" y="182053"/>
                  <a:pt x="106521" y="159298"/>
                  <a:pt x="128217" y="134957"/>
                </a:cubicBezTo>
                <a:cubicBezTo>
                  <a:pt x="149913" y="110616"/>
                  <a:pt x="284321" y="64578"/>
                  <a:pt x="306017" y="49232"/>
                </a:cubicBezTo>
                <a:cubicBezTo>
                  <a:pt x="327713" y="33886"/>
                  <a:pt x="221880" y="50290"/>
                  <a:pt x="258392" y="42882"/>
                </a:cubicBezTo>
                <a:cubicBezTo>
                  <a:pt x="294904" y="35474"/>
                  <a:pt x="547317" y="9015"/>
                  <a:pt x="525092" y="4782"/>
                </a:cubicBezTo>
                <a:cubicBezTo>
                  <a:pt x="502867" y="549"/>
                  <a:pt x="58367" y="14307"/>
                  <a:pt x="96467" y="143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0" name="フリーフォーム 2029">
            <a:extLst>
              <a:ext uri="{FF2B5EF4-FFF2-40B4-BE49-F238E27FC236}">
                <a16:creationId xmlns:a16="http://schemas.microsoft.com/office/drawing/2014/main" id="{EAF9E997-FBBE-9FB9-CF50-7574936B38D5}"/>
              </a:ext>
            </a:extLst>
          </p:cNvPr>
          <p:cNvSpPr/>
          <p:nvPr/>
        </p:nvSpPr>
        <p:spPr>
          <a:xfrm>
            <a:off x="11082364" y="1580651"/>
            <a:ext cx="1027155" cy="128631"/>
          </a:xfrm>
          <a:custGeom>
            <a:avLst/>
            <a:gdLst>
              <a:gd name="connsiteX0" fmla="*/ 68236 w 1027155"/>
              <a:gd name="connsiteY0" fmla="*/ 35424 h 128631"/>
              <a:gd name="connsiteX1" fmla="*/ 1027086 w 1027155"/>
              <a:gd name="connsiteY1" fmla="*/ 3674 h 128631"/>
              <a:gd name="connsiteX2" fmla="*/ 14261 w 1027155"/>
              <a:gd name="connsiteY2" fmla="*/ 127499 h 128631"/>
              <a:gd name="connsiteX3" fmla="*/ 411136 w 1027155"/>
              <a:gd name="connsiteY3" fmla="*/ 63999 h 128631"/>
              <a:gd name="connsiteX4" fmla="*/ 68236 w 1027155"/>
              <a:gd name="connsiteY4" fmla="*/ 35424 h 12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7155" h="128631">
                <a:moveTo>
                  <a:pt x="68236" y="35424"/>
                </a:moveTo>
                <a:cubicBezTo>
                  <a:pt x="170894" y="25370"/>
                  <a:pt x="1036082" y="-11672"/>
                  <a:pt x="1027086" y="3674"/>
                </a:cubicBezTo>
                <a:cubicBezTo>
                  <a:pt x="1018090" y="19020"/>
                  <a:pt x="116919" y="117445"/>
                  <a:pt x="14261" y="127499"/>
                </a:cubicBezTo>
                <a:cubicBezTo>
                  <a:pt x="-88397" y="137553"/>
                  <a:pt x="396319" y="77757"/>
                  <a:pt x="411136" y="63999"/>
                </a:cubicBezTo>
                <a:cubicBezTo>
                  <a:pt x="425953" y="50241"/>
                  <a:pt x="-34422" y="45478"/>
                  <a:pt x="68236" y="35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1" name="ハート 2030">
            <a:extLst>
              <a:ext uri="{FF2B5EF4-FFF2-40B4-BE49-F238E27FC236}">
                <a16:creationId xmlns:a16="http://schemas.microsoft.com/office/drawing/2014/main" id="{D5C95CD1-554F-A7CE-8F19-42DFEB65FF99}"/>
              </a:ext>
            </a:extLst>
          </p:cNvPr>
          <p:cNvSpPr/>
          <p:nvPr/>
        </p:nvSpPr>
        <p:spPr>
          <a:xfrm rot="2700000">
            <a:off x="11093014" y="2124528"/>
            <a:ext cx="883085" cy="759260"/>
          </a:xfrm>
          <a:prstGeom prst="hear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2" name="フリーフォーム 2031">
            <a:extLst>
              <a:ext uri="{FF2B5EF4-FFF2-40B4-BE49-F238E27FC236}">
                <a16:creationId xmlns:a16="http://schemas.microsoft.com/office/drawing/2014/main" id="{CB5E0A7E-A847-CA08-2D0B-17B1D28F99D9}"/>
              </a:ext>
            </a:extLst>
          </p:cNvPr>
          <p:cNvSpPr/>
          <p:nvPr/>
        </p:nvSpPr>
        <p:spPr>
          <a:xfrm>
            <a:off x="12211726" y="6126333"/>
            <a:ext cx="317972" cy="1535522"/>
          </a:xfrm>
          <a:custGeom>
            <a:avLst/>
            <a:gdLst>
              <a:gd name="connsiteX0" fmla="*/ 316824 w 317972"/>
              <a:gd name="connsiteY0" fmla="*/ 1417 h 1535522"/>
              <a:gd name="connsiteX1" fmla="*/ 110449 w 317972"/>
              <a:gd name="connsiteY1" fmla="*/ 1065042 h 1535522"/>
              <a:gd name="connsiteX2" fmla="*/ 164424 w 317972"/>
              <a:gd name="connsiteY2" fmla="*/ 861842 h 1535522"/>
              <a:gd name="connsiteX3" fmla="*/ 88224 w 317972"/>
              <a:gd name="connsiteY3" fmla="*/ 1490492 h 1535522"/>
              <a:gd name="connsiteX4" fmla="*/ 88224 w 317972"/>
              <a:gd name="connsiteY4" fmla="*/ 1328567 h 1535522"/>
              <a:gd name="connsiteX5" fmla="*/ 167599 w 317972"/>
              <a:gd name="connsiteY5" fmla="*/ 80792 h 1535522"/>
              <a:gd name="connsiteX6" fmla="*/ 2499 w 317972"/>
              <a:gd name="connsiteY6" fmla="*/ 820567 h 1535522"/>
              <a:gd name="connsiteX7" fmla="*/ 316824 w 317972"/>
              <a:gd name="connsiteY7" fmla="*/ 1417 h 1535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972" h="1535522">
                <a:moveTo>
                  <a:pt x="316824" y="1417"/>
                </a:moveTo>
                <a:cubicBezTo>
                  <a:pt x="334816" y="42163"/>
                  <a:pt x="135849" y="921638"/>
                  <a:pt x="110449" y="1065042"/>
                </a:cubicBezTo>
                <a:cubicBezTo>
                  <a:pt x="85049" y="1208446"/>
                  <a:pt x="168128" y="790934"/>
                  <a:pt x="164424" y="861842"/>
                </a:cubicBezTo>
                <a:cubicBezTo>
                  <a:pt x="160720" y="932750"/>
                  <a:pt x="100924" y="1412705"/>
                  <a:pt x="88224" y="1490492"/>
                </a:cubicBezTo>
                <a:cubicBezTo>
                  <a:pt x="75524" y="1568280"/>
                  <a:pt x="74995" y="1563517"/>
                  <a:pt x="88224" y="1328567"/>
                </a:cubicBezTo>
                <a:cubicBezTo>
                  <a:pt x="101453" y="1093617"/>
                  <a:pt x="181886" y="165459"/>
                  <a:pt x="167599" y="80792"/>
                </a:cubicBezTo>
                <a:cubicBezTo>
                  <a:pt x="153312" y="-3875"/>
                  <a:pt x="-22901" y="829034"/>
                  <a:pt x="2499" y="820567"/>
                </a:cubicBezTo>
                <a:cubicBezTo>
                  <a:pt x="27899" y="812100"/>
                  <a:pt x="298832" y="-39329"/>
                  <a:pt x="316824" y="141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3" name="フリーフォーム 2032">
            <a:extLst>
              <a:ext uri="{FF2B5EF4-FFF2-40B4-BE49-F238E27FC236}">
                <a16:creationId xmlns:a16="http://schemas.microsoft.com/office/drawing/2014/main" id="{4FAF26BF-C1DB-812B-0656-8159EF4A5BE0}"/>
              </a:ext>
            </a:extLst>
          </p:cNvPr>
          <p:cNvSpPr/>
          <p:nvPr/>
        </p:nvSpPr>
        <p:spPr>
          <a:xfrm>
            <a:off x="10598146" y="4330151"/>
            <a:ext cx="1682877" cy="1670180"/>
          </a:xfrm>
          <a:custGeom>
            <a:avLst/>
            <a:gdLst>
              <a:gd name="connsiteX0" fmla="*/ 4 w 1682877"/>
              <a:gd name="connsiteY0" fmla="*/ 238674 h 1670180"/>
              <a:gd name="connsiteX1" fmla="*/ 920754 w 1682877"/>
              <a:gd name="connsiteY1" fmla="*/ 1591224 h 1670180"/>
              <a:gd name="connsiteX2" fmla="*/ 857254 w 1682877"/>
              <a:gd name="connsiteY2" fmla="*/ 1518199 h 1670180"/>
              <a:gd name="connsiteX3" fmla="*/ 276229 w 1682877"/>
              <a:gd name="connsiteY3" fmla="*/ 835574 h 1670180"/>
              <a:gd name="connsiteX4" fmla="*/ 1250954 w 1682877"/>
              <a:gd name="connsiteY4" fmla="*/ 1562649 h 1670180"/>
              <a:gd name="connsiteX5" fmla="*/ 320679 w 1682877"/>
              <a:gd name="connsiteY5" fmla="*/ 346624 h 1670180"/>
              <a:gd name="connsiteX6" fmla="*/ 1016004 w 1682877"/>
              <a:gd name="connsiteY6" fmla="*/ 1305474 h 1670180"/>
              <a:gd name="connsiteX7" fmla="*/ 695329 w 1682877"/>
              <a:gd name="connsiteY7" fmla="*/ 346624 h 1670180"/>
              <a:gd name="connsiteX8" fmla="*/ 1577979 w 1682877"/>
              <a:gd name="connsiteY8" fmla="*/ 1619799 h 1670180"/>
              <a:gd name="connsiteX9" fmla="*/ 863604 w 1682877"/>
              <a:gd name="connsiteY9" fmla="*/ 38649 h 1670180"/>
              <a:gd name="connsiteX10" fmla="*/ 1682754 w 1682877"/>
              <a:gd name="connsiteY10" fmla="*/ 1251499 h 1670180"/>
              <a:gd name="connsiteX11" fmla="*/ 793754 w 1682877"/>
              <a:gd name="connsiteY11" fmla="*/ 73574 h 1670180"/>
              <a:gd name="connsiteX12" fmla="*/ 1076329 w 1682877"/>
              <a:gd name="connsiteY12" fmla="*/ 746674 h 1670180"/>
              <a:gd name="connsiteX13" fmla="*/ 282579 w 1682877"/>
              <a:gd name="connsiteY13" fmla="*/ 3724 h 1670180"/>
              <a:gd name="connsiteX14" fmla="*/ 933454 w 1682877"/>
              <a:gd name="connsiteY14" fmla="*/ 1134024 h 1670180"/>
              <a:gd name="connsiteX15" fmla="*/ 4 w 1682877"/>
              <a:gd name="connsiteY15" fmla="*/ 238674 h 1670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82877" h="1670180">
                <a:moveTo>
                  <a:pt x="4" y="238674"/>
                </a:moveTo>
                <a:cubicBezTo>
                  <a:pt x="-2113" y="314874"/>
                  <a:pt x="777879" y="1377970"/>
                  <a:pt x="920754" y="1591224"/>
                </a:cubicBezTo>
                <a:cubicBezTo>
                  <a:pt x="1063629" y="1804478"/>
                  <a:pt x="857254" y="1518199"/>
                  <a:pt x="857254" y="1518199"/>
                </a:cubicBezTo>
                <a:cubicBezTo>
                  <a:pt x="749833" y="1392258"/>
                  <a:pt x="210613" y="828166"/>
                  <a:pt x="276229" y="835574"/>
                </a:cubicBezTo>
                <a:cubicBezTo>
                  <a:pt x="341845" y="842982"/>
                  <a:pt x="1243546" y="1644141"/>
                  <a:pt x="1250954" y="1562649"/>
                </a:cubicBezTo>
                <a:cubicBezTo>
                  <a:pt x="1258362" y="1481157"/>
                  <a:pt x="359837" y="389487"/>
                  <a:pt x="320679" y="346624"/>
                </a:cubicBezTo>
                <a:cubicBezTo>
                  <a:pt x="281521" y="303762"/>
                  <a:pt x="953562" y="1305474"/>
                  <a:pt x="1016004" y="1305474"/>
                </a:cubicBezTo>
                <a:cubicBezTo>
                  <a:pt x="1078446" y="1305474"/>
                  <a:pt x="601666" y="294236"/>
                  <a:pt x="695329" y="346624"/>
                </a:cubicBezTo>
                <a:cubicBezTo>
                  <a:pt x="788992" y="399012"/>
                  <a:pt x="1549933" y="1671128"/>
                  <a:pt x="1577979" y="1619799"/>
                </a:cubicBezTo>
                <a:cubicBezTo>
                  <a:pt x="1606025" y="1568470"/>
                  <a:pt x="846142" y="100032"/>
                  <a:pt x="863604" y="38649"/>
                </a:cubicBezTo>
                <a:cubicBezTo>
                  <a:pt x="881066" y="-22734"/>
                  <a:pt x="1694396" y="1245678"/>
                  <a:pt x="1682754" y="1251499"/>
                </a:cubicBezTo>
                <a:cubicBezTo>
                  <a:pt x="1671112" y="1257320"/>
                  <a:pt x="894825" y="157711"/>
                  <a:pt x="793754" y="73574"/>
                </a:cubicBezTo>
                <a:cubicBezTo>
                  <a:pt x="692683" y="-10563"/>
                  <a:pt x="1161525" y="758316"/>
                  <a:pt x="1076329" y="746674"/>
                </a:cubicBezTo>
                <a:cubicBezTo>
                  <a:pt x="991133" y="735032"/>
                  <a:pt x="306391" y="-60834"/>
                  <a:pt x="282579" y="3724"/>
                </a:cubicBezTo>
                <a:cubicBezTo>
                  <a:pt x="258767" y="68282"/>
                  <a:pt x="976316" y="1090633"/>
                  <a:pt x="933454" y="1134024"/>
                </a:cubicBezTo>
                <a:cubicBezTo>
                  <a:pt x="890592" y="1177415"/>
                  <a:pt x="2121" y="162474"/>
                  <a:pt x="4" y="238674"/>
                </a:cubicBezTo>
                <a:close/>
              </a:path>
            </a:pathLst>
          </a:custGeom>
          <a:solidFill>
            <a:srgbClr val="73FB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4" name="フリーフォーム 2033">
            <a:extLst>
              <a:ext uri="{FF2B5EF4-FFF2-40B4-BE49-F238E27FC236}">
                <a16:creationId xmlns:a16="http://schemas.microsoft.com/office/drawing/2014/main" id="{4B21893F-B684-368D-15BC-AF47DD110E59}"/>
              </a:ext>
            </a:extLst>
          </p:cNvPr>
          <p:cNvSpPr/>
          <p:nvPr/>
        </p:nvSpPr>
        <p:spPr>
          <a:xfrm>
            <a:off x="11698295" y="5086496"/>
            <a:ext cx="303372" cy="588602"/>
          </a:xfrm>
          <a:custGeom>
            <a:avLst/>
            <a:gdLst>
              <a:gd name="connsiteX0" fmla="*/ 17455 w 303372"/>
              <a:gd name="connsiteY0" fmla="*/ 18904 h 588602"/>
              <a:gd name="connsiteX1" fmla="*/ 303205 w 303372"/>
              <a:gd name="connsiteY1" fmla="*/ 587229 h 588602"/>
              <a:gd name="connsiteX2" fmla="*/ 58730 w 303372"/>
              <a:gd name="connsiteY2" fmla="*/ 174479 h 588602"/>
              <a:gd name="connsiteX3" fmla="*/ 17455 w 303372"/>
              <a:gd name="connsiteY3" fmla="*/ 18904 h 588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372" h="588602">
                <a:moveTo>
                  <a:pt x="17455" y="18904"/>
                </a:moveTo>
                <a:cubicBezTo>
                  <a:pt x="58201" y="87696"/>
                  <a:pt x="296326" y="561300"/>
                  <a:pt x="303205" y="587229"/>
                </a:cubicBezTo>
                <a:cubicBezTo>
                  <a:pt x="310084" y="613158"/>
                  <a:pt x="103180" y="264437"/>
                  <a:pt x="58730" y="174479"/>
                </a:cubicBezTo>
                <a:cubicBezTo>
                  <a:pt x="14280" y="84521"/>
                  <a:pt x="-23291" y="-49888"/>
                  <a:pt x="17455" y="189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5" name="フリーフォーム 2034">
            <a:extLst>
              <a:ext uri="{FF2B5EF4-FFF2-40B4-BE49-F238E27FC236}">
                <a16:creationId xmlns:a16="http://schemas.microsoft.com/office/drawing/2014/main" id="{C1A90EBE-4A12-8C2C-C0E6-71824710E776}"/>
              </a:ext>
            </a:extLst>
          </p:cNvPr>
          <p:cNvSpPr/>
          <p:nvPr/>
        </p:nvSpPr>
        <p:spPr>
          <a:xfrm>
            <a:off x="11029892" y="4501907"/>
            <a:ext cx="355765" cy="584581"/>
          </a:xfrm>
          <a:custGeom>
            <a:avLst/>
            <a:gdLst>
              <a:gd name="connsiteX0" fmla="*/ 58 w 355765"/>
              <a:gd name="connsiteY0" fmla="*/ 243 h 584581"/>
              <a:gd name="connsiteX1" fmla="*/ 241358 w 355765"/>
              <a:gd name="connsiteY1" fmla="*/ 365368 h 584581"/>
              <a:gd name="connsiteX2" fmla="*/ 79433 w 355765"/>
              <a:gd name="connsiteY2" fmla="*/ 152643 h 584581"/>
              <a:gd name="connsiteX3" fmla="*/ 342958 w 355765"/>
              <a:gd name="connsiteY3" fmla="*/ 565393 h 584581"/>
              <a:gd name="connsiteX4" fmla="*/ 304858 w 355765"/>
              <a:gd name="connsiteY4" fmla="*/ 495543 h 584581"/>
              <a:gd name="connsiteX5" fmla="*/ 219133 w 355765"/>
              <a:gd name="connsiteY5" fmla="*/ 311393 h 584581"/>
              <a:gd name="connsiteX6" fmla="*/ 58 w 355765"/>
              <a:gd name="connsiteY6" fmla="*/ 243 h 58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765" h="584581">
                <a:moveTo>
                  <a:pt x="58" y="243"/>
                </a:moveTo>
                <a:cubicBezTo>
                  <a:pt x="3762" y="9239"/>
                  <a:pt x="228129" y="339968"/>
                  <a:pt x="241358" y="365368"/>
                </a:cubicBezTo>
                <a:cubicBezTo>
                  <a:pt x="254587" y="390768"/>
                  <a:pt x="62500" y="119306"/>
                  <a:pt x="79433" y="152643"/>
                </a:cubicBezTo>
                <a:cubicBezTo>
                  <a:pt x="96366" y="185980"/>
                  <a:pt x="305387" y="508243"/>
                  <a:pt x="342958" y="565393"/>
                </a:cubicBezTo>
                <a:cubicBezTo>
                  <a:pt x="380529" y="622543"/>
                  <a:pt x="325496" y="537876"/>
                  <a:pt x="304858" y="495543"/>
                </a:cubicBezTo>
                <a:cubicBezTo>
                  <a:pt x="284220" y="453210"/>
                  <a:pt x="267816" y="388651"/>
                  <a:pt x="219133" y="311393"/>
                </a:cubicBezTo>
                <a:cubicBezTo>
                  <a:pt x="170450" y="234135"/>
                  <a:pt x="-3646" y="-8753"/>
                  <a:pt x="58" y="2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6" name="フリーフォーム 2035">
            <a:extLst>
              <a:ext uri="{FF2B5EF4-FFF2-40B4-BE49-F238E27FC236}">
                <a16:creationId xmlns:a16="http://schemas.microsoft.com/office/drawing/2014/main" id="{CAC00A35-53B4-5879-6507-99455F14B75F}"/>
              </a:ext>
            </a:extLst>
          </p:cNvPr>
          <p:cNvSpPr/>
          <p:nvPr/>
        </p:nvSpPr>
        <p:spPr>
          <a:xfrm>
            <a:off x="10642439" y="2829499"/>
            <a:ext cx="1363925" cy="301876"/>
          </a:xfrm>
          <a:custGeom>
            <a:avLst/>
            <a:gdLst>
              <a:gd name="connsiteX0" fmla="*/ 330361 w 1363925"/>
              <a:gd name="connsiteY0" fmla="*/ 28001 h 301876"/>
              <a:gd name="connsiteX1" fmla="*/ 793911 w 1363925"/>
              <a:gd name="connsiteY1" fmla="*/ 72451 h 301876"/>
              <a:gd name="connsiteX2" fmla="*/ 1352711 w 1363925"/>
              <a:gd name="connsiteY2" fmla="*/ 2601 h 301876"/>
              <a:gd name="connsiteX3" fmla="*/ 1082836 w 1363925"/>
              <a:gd name="connsiteY3" fmla="*/ 43876 h 301876"/>
              <a:gd name="connsiteX4" fmla="*/ 104936 w 1363925"/>
              <a:gd name="connsiteY4" fmla="*/ 301051 h 301876"/>
              <a:gd name="connsiteX5" fmla="*/ 685961 w 1363925"/>
              <a:gd name="connsiteY5" fmla="*/ 129601 h 301876"/>
              <a:gd name="connsiteX6" fmla="*/ 161 w 1363925"/>
              <a:gd name="connsiteY6" fmla="*/ 240726 h 301876"/>
              <a:gd name="connsiteX7" fmla="*/ 758986 w 1363925"/>
              <a:gd name="connsiteY7" fmla="*/ 97851 h 301876"/>
              <a:gd name="connsiteX8" fmla="*/ 330361 w 1363925"/>
              <a:gd name="connsiteY8" fmla="*/ 28001 h 30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3925" h="301876">
                <a:moveTo>
                  <a:pt x="330361" y="28001"/>
                </a:moveTo>
                <a:cubicBezTo>
                  <a:pt x="336182" y="23768"/>
                  <a:pt x="623519" y="76684"/>
                  <a:pt x="793911" y="72451"/>
                </a:cubicBezTo>
                <a:cubicBezTo>
                  <a:pt x="964303" y="68218"/>
                  <a:pt x="1304557" y="7363"/>
                  <a:pt x="1352711" y="2601"/>
                </a:cubicBezTo>
                <a:cubicBezTo>
                  <a:pt x="1400865" y="-2161"/>
                  <a:pt x="1290799" y="-5866"/>
                  <a:pt x="1082836" y="43876"/>
                </a:cubicBezTo>
                <a:cubicBezTo>
                  <a:pt x="874874" y="93618"/>
                  <a:pt x="171082" y="286764"/>
                  <a:pt x="104936" y="301051"/>
                </a:cubicBezTo>
                <a:cubicBezTo>
                  <a:pt x="38790" y="315338"/>
                  <a:pt x="703423" y="139655"/>
                  <a:pt x="685961" y="129601"/>
                </a:cubicBezTo>
                <a:cubicBezTo>
                  <a:pt x="668499" y="119547"/>
                  <a:pt x="-12010" y="246018"/>
                  <a:pt x="161" y="240726"/>
                </a:cubicBezTo>
                <a:cubicBezTo>
                  <a:pt x="12332" y="235434"/>
                  <a:pt x="700778" y="130659"/>
                  <a:pt x="758986" y="97851"/>
                </a:cubicBezTo>
                <a:cubicBezTo>
                  <a:pt x="817194" y="65043"/>
                  <a:pt x="324540" y="32234"/>
                  <a:pt x="330361" y="280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7" name="フリーフォーム 2036">
            <a:extLst>
              <a:ext uri="{FF2B5EF4-FFF2-40B4-BE49-F238E27FC236}">
                <a16:creationId xmlns:a16="http://schemas.microsoft.com/office/drawing/2014/main" id="{C980FBD3-F7AF-31CA-FBAC-D21B46AB8A7D}"/>
              </a:ext>
            </a:extLst>
          </p:cNvPr>
          <p:cNvSpPr/>
          <p:nvPr/>
        </p:nvSpPr>
        <p:spPr>
          <a:xfrm>
            <a:off x="8445500" y="641113"/>
            <a:ext cx="2044996" cy="670302"/>
          </a:xfrm>
          <a:custGeom>
            <a:avLst/>
            <a:gdLst>
              <a:gd name="connsiteX0" fmla="*/ 0 w 2044996"/>
              <a:gd name="connsiteY0" fmla="*/ 22462 h 670302"/>
              <a:gd name="connsiteX1" fmla="*/ 1955800 w 2044996"/>
              <a:gd name="connsiteY1" fmla="*/ 237 h 670302"/>
              <a:gd name="connsiteX2" fmla="*/ 1581150 w 2044996"/>
              <a:gd name="connsiteY2" fmla="*/ 35162 h 670302"/>
              <a:gd name="connsiteX3" fmla="*/ 403225 w 2044996"/>
              <a:gd name="connsiteY3" fmla="*/ 276462 h 670302"/>
              <a:gd name="connsiteX4" fmla="*/ 1905000 w 2044996"/>
              <a:gd name="connsiteY4" fmla="*/ 143112 h 670302"/>
              <a:gd name="connsiteX5" fmla="*/ 155575 w 2044996"/>
              <a:gd name="connsiteY5" fmla="*/ 670162 h 670302"/>
              <a:gd name="connsiteX6" fmla="*/ 1692275 w 2044996"/>
              <a:gd name="connsiteY6" fmla="*/ 197087 h 670302"/>
              <a:gd name="connsiteX7" fmla="*/ 244475 w 2044996"/>
              <a:gd name="connsiteY7" fmla="*/ 333612 h 670302"/>
              <a:gd name="connsiteX8" fmla="*/ 1403350 w 2044996"/>
              <a:gd name="connsiteY8" fmla="*/ 28812 h 670302"/>
              <a:gd name="connsiteX9" fmla="*/ 685800 w 2044996"/>
              <a:gd name="connsiteY9" fmla="*/ 51037 h 670302"/>
              <a:gd name="connsiteX10" fmla="*/ 0 w 2044996"/>
              <a:gd name="connsiteY10" fmla="*/ 22462 h 670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4996" h="670302">
                <a:moveTo>
                  <a:pt x="0" y="22462"/>
                </a:moveTo>
                <a:lnTo>
                  <a:pt x="1955800" y="237"/>
                </a:lnTo>
                <a:cubicBezTo>
                  <a:pt x="2219325" y="2354"/>
                  <a:pt x="1839912" y="-10875"/>
                  <a:pt x="1581150" y="35162"/>
                </a:cubicBezTo>
                <a:cubicBezTo>
                  <a:pt x="1322388" y="81199"/>
                  <a:pt x="349250" y="258470"/>
                  <a:pt x="403225" y="276462"/>
                </a:cubicBezTo>
                <a:cubicBezTo>
                  <a:pt x="457200" y="294454"/>
                  <a:pt x="1946275" y="77495"/>
                  <a:pt x="1905000" y="143112"/>
                </a:cubicBezTo>
                <a:cubicBezTo>
                  <a:pt x="1863725" y="208729"/>
                  <a:pt x="191029" y="661166"/>
                  <a:pt x="155575" y="670162"/>
                </a:cubicBezTo>
                <a:cubicBezTo>
                  <a:pt x="120121" y="679158"/>
                  <a:pt x="1677458" y="253179"/>
                  <a:pt x="1692275" y="197087"/>
                </a:cubicBezTo>
                <a:cubicBezTo>
                  <a:pt x="1707092" y="140995"/>
                  <a:pt x="292629" y="361658"/>
                  <a:pt x="244475" y="333612"/>
                </a:cubicBezTo>
                <a:cubicBezTo>
                  <a:pt x="196321" y="305566"/>
                  <a:pt x="1329796" y="75908"/>
                  <a:pt x="1403350" y="28812"/>
                </a:cubicBezTo>
                <a:cubicBezTo>
                  <a:pt x="1476904" y="-18284"/>
                  <a:pt x="685800" y="51037"/>
                  <a:pt x="685800" y="51037"/>
                </a:cubicBezTo>
                <a:lnTo>
                  <a:pt x="0" y="22462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375715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 hidden="1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9601200" cy="960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D070825-D613-8C31-0316-8FBF48474BCC}"/>
              </a:ext>
            </a:extLst>
          </p:cNvPr>
          <p:cNvSpPr/>
          <p:nvPr/>
        </p:nvSpPr>
        <p:spPr>
          <a:xfrm>
            <a:off x="6400785" y="2932619"/>
            <a:ext cx="294714" cy="153922"/>
          </a:xfrm>
          <a:custGeom>
            <a:avLst/>
            <a:gdLst>
              <a:gd name="connsiteX0" fmla="*/ 15 w 294714"/>
              <a:gd name="connsiteY0" fmla="*/ 153481 h 153922"/>
              <a:gd name="connsiteX1" fmla="*/ 146065 w 294714"/>
              <a:gd name="connsiteY1" fmla="*/ 128081 h 153922"/>
              <a:gd name="connsiteX2" fmla="*/ 101615 w 294714"/>
              <a:gd name="connsiteY2" fmla="*/ 140781 h 153922"/>
              <a:gd name="connsiteX3" fmla="*/ 209565 w 294714"/>
              <a:gd name="connsiteY3" fmla="*/ 121731 h 153922"/>
              <a:gd name="connsiteX4" fmla="*/ 165115 w 294714"/>
              <a:gd name="connsiteY4" fmla="*/ 128081 h 153922"/>
              <a:gd name="connsiteX5" fmla="*/ 263540 w 294714"/>
              <a:gd name="connsiteY5" fmla="*/ 121731 h 153922"/>
              <a:gd name="connsiteX6" fmla="*/ 196865 w 294714"/>
              <a:gd name="connsiteY6" fmla="*/ 153481 h 153922"/>
              <a:gd name="connsiteX7" fmla="*/ 276240 w 294714"/>
              <a:gd name="connsiteY7" fmla="*/ 118556 h 153922"/>
              <a:gd name="connsiteX8" fmla="*/ 288940 w 294714"/>
              <a:gd name="connsiteY8" fmla="*/ 118556 h 153922"/>
              <a:gd name="connsiteX9" fmla="*/ 200040 w 294714"/>
              <a:gd name="connsiteY9" fmla="*/ 96331 h 153922"/>
              <a:gd name="connsiteX10" fmla="*/ 263540 w 294714"/>
              <a:gd name="connsiteY10" fmla="*/ 39181 h 153922"/>
              <a:gd name="connsiteX11" fmla="*/ 196865 w 294714"/>
              <a:gd name="connsiteY11" fmla="*/ 80456 h 153922"/>
              <a:gd name="connsiteX12" fmla="*/ 285765 w 294714"/>
              <a:gd name="connsiteY12" fmla="*/ 1081 h 153922"/>
              <a:gd name="connsiteX13" fmla="*/ 209565 w 294714"/>
              <a:gd name="connsiteY13" fmla="*/ 39181 h 153922"/>
              <a:gd name="connsiteX14" fmla="*/ 149240 w 294714"/>
              <a:gd name="connsiteY14" fmla="*/ 105856 h 153922"/>
              <a:gd name="connsiteX15" fmla="*/ 149240 w 294714"/>
              <a:gd name="connsiteY15" fmla="*/ 45531 h 153922"/>
              <a:gd name="connsiteX16" fmla="*/ 139715 w 294714"/>
              <a:gd name="connsiteY16" fmla="*/ 80456 h 153922"/>
              <a:gd name="connsiteX17" fmla="*/ 136540 w 294714"/>
              <a:gd name="connsiteY17" fmla="*/ 102681 h 153922"/>
              <a:gd name="connsiteX18" fmla="*/ 15 w 294714"/>
              <a:gd name="connsiteY18" fmla="*/ 153481 h 15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4714" h="153922">
                <a:moveTo>
                  <a:pt x="15" y="153481"/>
                </a:moveTo>
                <a:cubicBezTo>
                  <a:pt x="1602" y="157714"/>
                  <a:pt x="129132" y="130198"/>
                  <a:pt x="146065" y="128081"/>
                </a:cubicBezTo>
                <a:cubicBezTo>
                  <a:pt x="162998" y="125964"/>
                  <a:pt x="91032" y="141839"/>
                  <a:pt x="101615" y="140781"/>
                </a:cubicBezTo>
                <a:cubicBezTo>
                  <a:pt x="112198" y="139723"/>
                  <a:pt x="198982" y="123848"/>
                  <a:pt x="209565" y="121731"/>
                </a:cubicBezTo>
                <a:cubicBezTo>
                  <a:pt x="220148" y="119614"/>
                  <a:pt x="156119" y="128081"/>
                  <a:pt x="165115" y="128081"/>
                </a:cubicBezTo>
                <a:cubicBezTo>
                  <a:pt x="174111" y="128081"/>
                  <a:pt x="258248" y="117498"/>
                  <a:pt x="263540" y="121731"/>
                </a:cubicBezTo>
                <a:cubicBezTo>
                  <a:pt x="268832" y="125964"/>
                  <a:pt x="194748" y="154010"/>
                  <a:pt x="196865" y="153481"/>
                </a:cubicBezTo>
                <a:cubicBezTo>
                  <a:pt x="198982" y="152952"/>
                  <a:pt x="260894" y="124377"/>
                  <a:pt x="276240" y="118556"/>
                </a:cubicBezTo>
                <a:cubicBezTo>
                  <a:pt x="291586" y="112735"/>
                  <a:pt x="301640" y="122260"/>
                  <a:pt x="288940" y="118556"/>
                </a:cubicBezTo>
                <a:cubicBezTo>
                  <a:pt x="276240" y="114852"/>
                  <a:pt x="204273" y="109560"/>
                  <a:pt x="200040" y="96331"/>
                </a:cubicBezTo>
                <a:cubicBezTo>
                  <a:pt x="195807" y="83102"/>
                  <a:pt x="264069" y="41827"/>
                  <a:pt x="263540" y="39181"/>
                </a:cubicBezTo>
                <a:cubicBezTo>
                  <a:pt x="263011" y="36535"/>
                  <a:pt x="193161" y="86806"/>
                  <a:pt x="196865" y="80456"/>
                </a:cubicBezTo>
                <a:cubicBezTo>
                  <a:pt x="200569" y="74106"/>
                  <a:pt x="283648" y="7960"/>
                  <a:pt x="285765" y="1081"/>
                </a:cubicBezTo>
                <a:cubicBezTo>
                  <a:pt x="287882" y="-5798"/>
                  <a:pt x="232319" y="21718"/>
                  <a:pt x="209565" y="39181"/>
                </a:cubicBezTo>
                <a:cubicBezTo>
                  <a:pt x="186811" y="56643"/>
                  <a:pt x="159294" y="104798"/>
                  <a:pt x="149240" y="105856"/>
                </a:cubicBezTo>
                <a:cubicBezTo>
                  <a:pt x="139186" y="106914"/>
                  <a:pt x="150827" y="49764"/>
                  <a:pt x="149240" y="45531"/>
                </a:cubicBezTo>
                <a:cubicBezTo>
                  <a:pt x="147653" y="41298"/>
                  <a:pt x="141832" y="70931"/>
                  <a:pt x="139715" y="80456"/>
                </a:cubicBezTo>
                <a:cubicBezTo>
                  <a:pt x="137598" y="89981"/>
                  <a:pt x="153473" y="91569"/>
                  <a:pt x="136540" y="102681"/>
                </a:cubicBezTo>
                <a:cubicBezTo>
                  <a:pt x="119607" y="113793"/>
                  <a:pt x="-1572" y="149248"/>
                  <a:pt x="15" y="153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C4F189F-F441-D7CE-0BFD-92D2B370877D}"/>
              </a:ext>
            </a:extLst>
          </p:cNvPr>
          <p:cNvSpPr/>
          <p:nvPr/>
        </p:nvSpPr>
        <p:spPr>
          <a:xfrm>
            <a:off x="6506680" y="2904974"/>
            <a:ext cx="256183" cy="146316"/>
          </a:xfrm>
          <a:custGeom>
            <a:avLst/>
            <a:gdLst>
              <a:gd name="connsiteX0" fmla="*/ 256070 w 256183"/>
              <a:gd name="connsiteY0" fmla="*/ 151 h 146316"/>
              <a:gd name="connsiteX1" fmla="*/ 195745 w 256183"/>
              <a:gd name="connsiteY1" fmla="*/ 22376 h 146316"/>
              <a:gd name="connsiteX2" fmla="*/ 144945 w 256183"/>
              <a:gd name="connsiteY2" fmla="*/ 22376 h 146316"/>
              <a:gd name="connsiteX3" fmla="*/ 148120 w 256183"/>
              <a:gd name="connsiteY3" fmla="*/ 41426 h 146316"/>
              <a:gd name="connsiteX4" fmla="*/ 119545 w 256183"/>
              <a:gd name="connsiteY4" fmla="*/ 31901 h 146316"/>
              <a:gd name="connsiteX5" fmla="*/ 135420 w 256183"/>
              <a:gd name="connsiteY5" fmla="*/ 57301 h 146316"/>
              <a:gd name="connsiteX6" fmla="*/ 119545 w 256183"/>
              <a:gd name="connsiteY6" fmla="*/ 54126 h 146316"/>
              <a:gd name="connsiteX7" fmla="*/ 62395 w 256183"/>
              <a:gd name="connsiteY7" fmla="*/ 98576 h 146316"/>
              <a:gd name="connsiteX8" fmla="*/ 97320 w 256183"/>
              <a:gd name="connsiteY8" fmla="*/ 70001 h 146316"/>
              <a:gd name="connsiteX9" fmla="*/ 5245 w 256183"/>
              <a:gd name="connsiteY9" fmla="*/ 133501 h 146316"/>
              <a:gd name="connsiteX10" fmla="*/ 14770 w 256183"/>
              <a:gd name="connsiteY10" fmla="*/ 130326 h 146316"/>
              <a:gd name="connsiteX11" fmla="*/ 43345 w 256183"/>
              <a:gd name="connsiteY11" fmla="*/ 146201 h 146316"/>
              <a:gd name="connsiteX12" fmla="*/ 71920 w 256183"/>
              <a:gd name="connsiteY12" fmla="*/ 120801 h 146316"/>
              <a:gd name="connsiteX13" fmla="*/ 97320 w 256183"/>
              <a:gd name="connsiteY13" fmla="*/ 82701 h 146316"/>
              <a:gd name="connsiteX14" fmla="*/ 179870 w 256183"/>
              <a:gd name="connsiteY14" fmla="*/ 35076 h 146316"/>
              <a:gd name="connsiteX15" fmla="*/ 256070 w 256183"/>
              <a:gd name="connsiteY15" fmla="*/ 151 h 146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183" h="146316">
                <a:moveTo>
                  <a:pt x="256070" y="151"/>
                </a:moveTo>
                <a:cubicBezTo>
                  <a:pt x="258716" y="-1966"/>
                  <a:pt x="214266" y="18672"/>
                  <a:pt x="195745" y="22376"/>
                </a:cubicBezTo>
                <a:cubicBezTo>
                  <a:pt x="177224" y="26080"/>
                  <a:pt x="144945" y="22376"/>
                  <a:pt x="144945" y="22376"/>
                </a:cubicBezTo>
                <a:cubicBezTo>
                  <a:pt x="137007" y="25551"/>
                  <a:pt x="152353" y="39839"/>
                  <a:pt x="148120" y="41426"/>
                </a:cubicBezTo>
                <a:cubicBezTo>
                  <a:pt x="143887" y="43013"/>
                  <a:pt x="121662" y="29255"/>
                  <a:pt x="119545" y="31901"/>
                </a:cubicBezTo>
                <a:cubicBezTo>
                  <a:pt x="117428" y="34547"/>
                  <a:pt x="135420" y="57301"/>
                  <a:pt x="135420" y="57301"/>
                </a:cubicBezTo>
                <a:cubicBezTo>
                  <a:pt x="135420" y="61005"/>
                  <a:pt x="131716" y="47247"/>
                  <a:pt x="119545" y="54126"/>
                </a:cubicBezTo>
                <a:cubicBezTo>
                  <a:pt x="107374" y="61005"/>
                  <a:pt x="66099" y="95930"/>
                  <a:pt x="62395" y="98576"/>
                </a:cubicBezTo>
                <a:cubicBezTo>
                  <a:pt x="58691" y="101222"/>
                  <a:pt x="106845" y="64180"/>
                  <a:pt x="97320" y="70001"/>
                </a:cubicBezTo>
                <a:cubicBezTo>
                  <a:pt x="87795" y="75822"/>
                  <a:pt x="5245" y="133501"/>
                  <a:pt x="5245" y="133501"/>
                </a:cubicBezTo>
                <a:cubicBezTo>
                  <a:pt x="-8513" y="143555"/>
                  <a:pt x="8420" y="128209"/>
                  <a:pt x="14770" y="130326"/>
                </a:cubicBezTo>
                <a:cubicBezTo>
                  <a:pt x="21120" y="132443"/>
                  <a:pt x="33820" y="147789"/>
                  <a:pt x="43345" y="146201"/>
                </a:cubicBezTo>
                <a:cubicBezTo>
                  <a:pt x="52870" y="144614"/>
                  <a:pt x="62924" y="131384"/>
                  <a:pt x="71920" y="120801"/>
                </a:cubicBezTo>
                <a:cubicBezTo>
                  <a:pt x="80916" y="110218"/>
                  <a:pt x="79328" y="96989"/>
                  <a:pt x="97320" y="82701"/>
                </a:cubicBezTo>
                <a:cubicBezTo>
                  <a:pt x="115312" y="68413"/>
                  <a:pt x="157116" y="47247"/>
                  <a:pt x="179870" y="35076"/>
                </a:cubicBezTo>
                <a:cubicBezTo>
                  <a:pt x="202624" y="22905"/>
                  <a:pt x="253424" y="2268"/>
                  <a:pt x="256070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79BFCB-F2A3-4164-BCAF-5502A9AA6EF0}"/>
              </a:ext>
            </a:extLst>
          </p:cNvPr>
          <p:cNvSpPr/>
          <p:nvPr/>
        </p:nvSpPr>
        <p:spPr>
          <a:xfrm>
            <a:off x="6695739" y="2892309"/>
            <a:ext cx="347487" cy="130394"/>
          </a:xfrm>
          <a:custGeom>
            <a:avLst/>
            <a:gdLst>
              <a:gd name="connsiteX0" fmla="*/ 336 w 347487"/>
              <a:gd name="connsiteY0" fmla="*/ 41391 h 130394"/>
              <a:gd name="connsiteX1" fmla="*/ 152736 w 347487"/>
              <a:gd name="connsiteY1" fmla="*/ 50916 h 130394"/>
              <a:gd name="connsiteX2" fmla="*/ 130511 w 347487"/>
              <a:gd name="connsiteY2" fmla="*/ 41391 h 130394"/>
              <a:gd name="connsiteX3" fmla="*/ 194011 w 347487"/>
              <a:gd name="connsiteY3" fmla="*/ 66791 h 130394"/>
              <a:gd name="connsiteX4" fmla="*/ 247986 w 347487"/>
              <a:gd name="connsiteY4" fmla="*/ 101716 h 130394"/>
              <a:gd name="connsiteX5" fmla="*/ 235286 w 347487"/>
              <a:gd name="connsiteY5" fmla="*/ 98541 h 130394"/>
              <a:gd name="connsiteX6" fmla="*/ 171786 w 347487"/>
              <a:gd name="connsiteY6" fmla="*/ 123941 h 130394"/>
              <a:gd name="connsiteX7" fmla="*/ 238461 w 347487"/>
              <a:gd name="connsiteY7" fmla="*/ 101716 h 130394"/>
              <a:gd name="connsiteX8" fmla="*/ 273386 w 347487"/>
              <a:gd name="connsiteY8" fmla="*/ 117591 h 130394"/>
              <a:gd name="connsiteX9" fmla="*/ 190836 w 347487"/>
              <a:gd name="connsiteY9" fmla="*/ 130291 h 130394"/>
              <a:gd name="connsiteX10" fmla="*/ 327361 w 347487"/>
              <a:gd name="connsiteY10" fmla="*/ 123941 h 130394"/>
              <a:gd name="connsiteX11" fmla="*/ 301961 w 347487"/>
              <a:gd name="connsiteY11" fmla="*/ 95366 h 130394"/>
              <a:gd name="connsiteX12" fmla="*/ 346411 w 347487"/>
              <a:gd name="connsiteY12" fmla="*/ 111241 h 130394"/>
              <a:gd name="connsiteX13" fmla="*/ 247986 w 347487"/>
              <a:gd name="connsiteY13" fmla="*/ 85841 h 130394"/>
              <a:gd name="connsiteX14" fmla="*/ 117811 w 347487"/>
              <a:gd name="connsiteY14" fmla="*/ 28691 h 130394"/>
              <a:gd name="connsiteX15" fmla="*/ 143211 w 347487"/>
              <a:gd name="connsiteY15" fmla="*/ 41391 h 130394"/>
              <a:gd name="connsiteX16" fmla="*/ 140036 w 347487"/>
              <a:gd name="connsiteY16" fmla="*/ 116 h 130394"/>
              <a:gd name="connsiteX17" fmla="*/ 146386 w 347487"/>
              <a:gd name="connsiteY17" fmla="*/ 28691 h 130394"/>
              <a:gd name="connsiteX18" fmla="*/ 111461 w 347487"/>
              <a:gd name="connsiteY18" fmla="*/ 19166 h 130394"/>
              <a:gd name="connsiteX19" fmla="*/ 336 w 347487"/>
              <a:gd name="connsiteY19" fmla="*/ 41391 h 1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7487" h="130394">
                <a:moveTo>
                  <a:pt x="336" y="41391"/>
                </a:moveTo>
                <a:cubicBezTo>
                  <a:pt x="7215" y="46683"/>
                  <a:pt x="152736" y="50916"/>
                  <a:pt x="152736" y="50916"/>
                </a:cubicBezTo>
                <a:cubicBezTo>
                  <a:pt x="174432" y="50916"/>
                  <a:pt x="123632" y="38745"/>
                  <a:pt x="130511" y="41391"/>
                </a:cubicBezTo>
                <a:cubicBezTo>
                  <a:pt x="137390" y="44037"/>
                  <a:pt x="174432" y="56737"/>
                  <a:pt x="194011" y="66791"/>
                </a:cubicBezTo>
                <a:cubicBezTo>
                  <a:pt x="213590" y="76845"/>
                  <a:pt x="247986" y="101716"/>
                  <a:pt x="247986" y="101716"/>
                </a:cubicBezTo>
                <a:cubicBezTo>
                  <a:pt x="254865" y="107008"/>
                  <a:pt x="247986" y="94837"/>
                  <a:pt x="235286" y="98541"/>
                </a:cubicBezTo>
                <a:cubicBezTo>
                  <a:pt x="222586" y="102245"/>
                  <a:pt x="171257" y="123412"/>
                  <a:pt x="171786" y="123941"/>
                </a:cubicBezTo>
                <a:cubicBezTo>
                  <a:pt x="172315" y="124470"/>
                  <a:pt x="221528" y="102774"/>
                  <a:pt x="238461" y="101716"/>
                </a:cubicBezTo>
                <a:cubicBezTo>
                  <a:pt x="255394" y="100658"/>
                  <a:pt x="281324" y="112829"/>
                  <a:pt x="273386" y="117591"/>
                </a:cubicBezTo>
                <a:cubicBezTo>
                  <a:pt x="265449" y="122354"/>
                  <a:pt x="181840" y="129233"/>
                  <a:pt x="190836" y="130291"/>
                </a:cubicBezTo>
                <a:cubicBezTo>
                  <a:pt x="199832" y="131349"/>
                  <a:pt x="327361" y="123941"/>
                  <a:pt x="327361" y="123941"/>
                </a:cubicBezTo>
                <a:cubicBezTo>
                  <a:pt x="345882" y="118120"/>
                  <a:pt x="298786" y="97483"/>
                  <a:pt x="301961" y="95366"/>
                </a:cubicBezTo>
                <a:cubicBezTo>
                  <a:pt x="305136" y="93249"/>
                  <a:pt x="355407" y="112828"/>
                  <a:pt x="346411" y="111241"/>
                </a:cubicBezTo>
                <a:cubicBezTo>
                  <a:pt x="337415" y="109654"/>
                  <a:pt x="286086" y="99599"/>
                  <a:pt x="247986" y="85841"/>
                </a:cubicBezTo>
                <a:cubicBezTo>
                  <a:pt x="209886" y="72083"/>
                  <a:pt x="135273" y="36099"/>
                  <a:pt x="117811" y="28691"/>
                </a:cubicBezTo>
                <a:cubicBezTo>
                  <a:pt x="100349" y="21283"/>
                  <a:pt x="139507" y="46153"/>
                  <a:pt x="143211" y="41391"/>
                </a:cubicBezTo>
                <a:cubicBezTo>
                  <a:pt x="146915" y="36629"/>
                  <a:pt x="139507" y="2233"/>
                  <a:pt x="140036" y="116"/>
                </a:cubicBezTo>
                <a:cubicBezTo>
                  <a:pt x="140565" y="-2001"/>
                  <a:pt x="151148" y="25516"/>
                  <a:pt x="146386" y="28691"/>
                </a:cubicBezTo>
                <a:cubicBezTo>
                  <a:pt x="141624" y="31866"/>
                  <a:pt x="128923" y="18637"/>
                  <a:pt x="111461" y="19166"/>
                </a:cubicBezTo>
                <a:cubicBezTo>
                  <a:pt x="93999" y="19695"/>
                  <a:pt x="-6543" y="36099"/>
                  <a:pt x="336" y="41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4FCBD5-4CE5-803B-2846-045228AC097D}"/>
              </a:ext>
            </a:extLst>
          </p:cNvPr>
          <p:cNvSpPr/>
          <p:nvPr/>
        </p:nvSpPr>
        <p:spPr>
          <a:xfrm>
            <a:off x="6626144" y="3006513"/>
            <a:ext cx="330316" cy="57368"/>
          </a:xfrm>
          <a:custGeom>
            <a:avLst/>
            <a:gdLst>
              <a:gd name="connsiteX0" fmla="*/ 81 w 330316"/>
              <a:gd name="connsiteY0" fmla="*/ 57362 h 57368"/>
              <a:gd name="connsiteX1" fmla="*/ 133431 w 330316"/>
              <a:gd name="connsiteY1" fmla="*/ 16087 h 57368"/>
              <a:gd name="connsiteX2" fmla="*/ 82631 w 330316"/>
              <a:gd name="connsiteY2" fmla="*/ 19262 h 57368"/>
              <a:gd name="connsiteX3" fmla="*/ 196931 w 330316"/>
              <a:gd name="connsiteY3" fmla="*/ 9737 h 57368"/>
              <a:gd name="connsiteX4" fmla="*/ 152481 w 330316"/>
              <a:gd name="connsiteY4" fmla="*/ 19262 h 57368"/>
              <a:gd name="connsiteX5" fmla="*/ 263606 w 330316"/>
              <a:gd name="connsiteY5" fmla="*/ 6562 h 57368"/>
              <a:gd name="connsiteX6" fmla="*/ 225506 w 330316"/>
              <a:gd name="connsiteY6" fmla="*/ 3387 h 57368"/>
              <a:gd name="connsiteX7" fmla="*/ 330281 w 330316"/>
              <a:gd name="connsiteY7" fmla="*/ 212 h 57368"/>
              <a:gd name="connsiteX8" fmla="*/ 238206 w 330316"/>
              <a:gd name="connsiteY8" fmla="*/ 9737 h 57368"/>
              <a:gd name="connsiteX9" fmla="*/ 155656 w 330316"/>
              <a:gd name="connsiteY9" fmla="*/ 19262 h 57368"/>
              <a:gd name="connsiteX10" fmla="*/ 81 w 330316"/>
              <a:gd name="connsiteY10" fmla="*/ 57362 h 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316" h="57368">
                <a:moveTo>
                  <a:pt x="81" y="57362"/>
                </a:moveTo>
                <a:cubicBezTo>
                  <a:pt x="-3623" y="56833"/>
                  <a:pt x="119673" y="22437"/>
                  <a:pt x="133431" y="16087"/>
                </a:cubicBezTo>
                <a:cubicBezTo>
                  <a:pt x="147189" y="9737"/>
                  <a:pt x="72048" y="20320"/>
                  <a:pt x="82631" y="19262"/>
                </a:cubicBezTo>
                <a:cubicBezTo>
                  <a:pt x="93214" y="18204"/>
                  <a:pt x="185289" y="9737"/>
                  <a:pt x="196931" y="9737"/>
                </a:cubicBezTo>
                <a:cubicBezTo>
                  <a:pt x="208573" y="9737"/>
                  <a:pt x="141369" y="19791"/>
                  <a:pt x="152481" y="19262"/>
                </a:cubicBezTo>
                <a:cubicBezTo>
                  <a:pt x="163593" y="18733"/>
                  <a:pt x="251435" y="9208"/>
                  <a:pt x="263606" y="6562"/>
                </a:cubicBezTo>
                <a:cubicBezTo>
                  <a:pt x="275777" y="3916"/>
                  <a:pt x="214394" y="4445"/>
                  <a:pt x="225506" y="3387"/>
                </a:cubicBezTo>
                <a:cubicBezTo>
                  <a:pt x="236618" y="2329"/>
                  <a:pt x="328164" y="-846"/>
                  <a:pt x="330281" y="212"/>
                </a:cubicBezTo>
                <a:cubicBezTo>
                  <a:pt x="332398" y="1270"/>
                  <a:pt x="238206" y="9737"/>
                  <a:pt x="238206" y="9737"/>
                </a:cubicBezTo>
                <a:cubicBezTo>
                  <a:pt x="209102" y="12912"/>
                  <a:pt x="188994" y="12383"/>
                  <a:pt x="155656" y="19262"/>
                </a:cubicBezTo>
                <a:cubicBezTo>
                  <a:pt x="122318" y="26141"/>
                  <a:pt x="3785" y="57891"/>
                  <a:pt x="81" y="57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F457E8B-A4B4-294A-E5E1-09BDA1AD2D83}"/>
              </a:ext>
            </a:extLst>
          </p:cNvPr>
          <p:cNvSpPr/>
          <p:nvPr/>
        </p:nvSpPr>
        <p:spPr>
          <a:xfrm>
            <a:off x="6800012" y="2898193"/>
            <a:ext cx="203334" cy="124426"/>
          </a:xfrm>
          <a:custGeom>
            <a:avLst/>
            <a:gdLst>
              <a:gd name="connsiteX0" fmla="*/ 13538 w 203334"/>
              <a:gd name="connsiteY0" fmla="*/ 582 h 124426"/>
              <a:gd name="connsiteX1" fmla="*/ 89738 w 203334"/>
              <a:gd name="connsiteY1" fmla="*/ 41857 h 124426"/>
              <a:gd name="connsiteX2" fmla="*/ 80213 w 203334"/>
              <a:gd name="connsiteY2" fmla="*/ 22807 h 124426"/>
              <a:gd name="connsiteX3" fmla="*/ 127838 w 203334"/>
              <a:gd name="connsiteY3" fmla="*/ 64082 h 124426"/>
              <a:gd name="connsiteX4" fmla="*/ 118313 w 203334"/>
              <a:gd name="connsiteY4" fmla="*/ 60907 h 124426"/>
              <a:gd name="connsiteX5" fmla="*/ 175463 w 203334"/>
              <a:gd name="connsiteY5" fmla="*/ 89482 h 124426"/>
              <a:gd name="connsiteX6" fmla="*/ 111963 w 203334"/>
              <a:gd name="connsiteY6" fmla="*/ 108532 h 124426"/>
              <a:gd name="connsiteX7" fmla="*/ 838 w 203334"/>
              <a:gd name="connsiteY7" fmla="*/ 124407 h 124426"/>
              <a:gd name="connsiteX8" fmla="*/ 175463 w 203334"/>
              <a:gd name="connsiteY8" fmla="*/ 111707 h 124426"/>
              <a:gd name="connsiteX9" fmla="*/ 200863 w 203334"/>
              <a:gd name="connsiteY9" fmla="*/ 108532 h 124426"/>
              <a:gd name="connsiteX10" fmla="*/ 153238 w 203334"/>
              <a:gd name="connsiteY10" fmla="*/ 83132 h 124426"/>
              <a:gd name="connsiteX11" fmla="*/ 105613 w 203334"/>
              <a:gd name="connsiteY11" fmla="*/ 79957 h 124426"/>
              <a:gd name="connsiteX12" fmla="*/ 13538 w 203334"/>
              <a:gd name="connsiteY12" fmla="*/ 582 h 124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334" h="124426">
                <a:moveTo>
                  <a:pt x="13538" y="582"/>
                </a:moveTo>
                <a:cubicBezTo>
                  <a:pt x="10892" y="-5768"/>
                  <a:pt x="89738" y="41857"/>
                  <a:pt x="89738" y="41857"/>
                </a:cubicBezTo>
                <a:cubicBezTo>
                  <a:pt x="100850" y="45561"/>
                  <a:pt x="73863" y="19103"/>
                  <a:pt x="80213" y="22807"/>
                </a:cubicBezTo>
                <a:cubicBezTo>
                  <a:pt x="86563" y="26511"/>
                  <a:pt x="127838" y="64082"/>
                  <a:pt x="127838" y="64082"/>
                </a:cubicBezTo>
                <a:cubicBezTo>
                  <a:pt x="134188" y="70432"/>
                  <a:pt x="110376" y="56674"/>
                  <a:pt x="118313" y="60907"/>
                </a:cubicBezTo>
                <a:cubicBezTo>
                  <a:pt x="126250" y="65140"/>
                  <a:pt x="176521" y="81545"/>
                  <a:pt x="175463" y="89482"/>
                </a:cubicBezTo>
                <a:cubicBezTo>
                  <a:pt x="174405" y="97419"/>
                  <a:pt x="141067" y="102711"/>
                  <a:pt x="111963" y="108532"/>
                </a:cubicBezTo>
                <a:cubicBezTo>
                  <a:pt x="82859" y="114353"/>
                  <a:pt x="-9745" y="123878"/>
                  <a:pt x="838" y="124407"/>
                </a:cubicBezTo>
                <a:cubicBezTo>
                  <a:pt x="11421" y="124936"/>
                  <a:pt x="142126" y="114353"/>
                  <a:pt x="175463" y="111707"/>
                </a:cubicBezTo>
                <a:cubicBezTo>
                  <a:pt x="208801" y="109061"/>
                  <a:pt x="204567" y="113294"/>
                  <a:pt x="200863" y="108532"/>
                </a:cubicBezTo>
                <a:cubicBezTo>
                  <a:pt x="197159" y="103770"/>
                  <a:pt x="169113" y="87894"/>
                  <a:pt x="153238" y="83132"/>
                </a:cubicBezTo>
                <a:cubicBezTo>
                  <a:pt x="137363" y="78370"/>
                  <a:pt x="124134" y="92128"/>
                  <a:pt x="105613" y="79957"/>
                </a:cubicBezTo>
                <a:cubicBezTo>
                  <a:pt x="87092" y="67786"/>
                  <a:pt x="16184" y="6932"/>
                  <a:pt x="13538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496AE5-F2CF-EF5D-7C63-603F9F027281}"/>
              </a:ext>
            </a:extLst>
          </p:cNvPr>
          <p:cNvSpPr/>
          <p:nvPr/>
        </p:nvSpPr>
        <p:spPr>
          <a:xfrm>
            <a:off x="6635526" y="2916606"/>
            <a:ext cx="273322" cy="128576"/>
          </a:xfrm>
          <a:custGeom>
            <a:avLst/>
            <a:gdLst>
              <a:gd name="connsiteX0" fmla="*/ 273274 w 273322"/>
              <a:gd name="connsiteY0" fmla="*/ 29794 h 128576"/>
              <a:gd name="connsiteX1" fmla="*/ 212949 w 273322"/>
              <a:gd name="connsiteY1" fmla="*/ 74244 h 128576"/>
              <a:gd name="connsiteX2" fmla="*/ 228824 w 273322"/>
              <a:gd name="connsiteY2" fmla="*/ 93294 h 128576"/>
              <a:gd name="connsiteX3" fmla="*/ 158974 w 273322"/>
              <a:gd name="connsiteY3" fmla="*/ 112344 h 128576"/>
              <a:gd name="connsiteX4" fmla="*/ 51024 w 273322"/>
              <a:gd name="connsiteY4" fmla="*/ 128219 h 128576"/>
              <a:gd name="connsiteX5" fmla="*/ 41499 w 273322"/>
              <a:gd name="connsiteY5" fmla="*/ 96469 h 128576"/>
              <a:gd name="connsiteX6" fmla="*/ 16099 w 273322"/>
              <a:gd name="connsiteY6" fmla="*/ 45669 h 128576"/>
              <a:gd name="connsiteX7" fmla="*/ 3399 w 273322"/>
              <a:gd name="connsiteY7" fmla="*/ 36144 h 128576"/>
              <a:gd name="connsiteX8" fmla="*/ 79599 w 273322"/>
              <a:gd name="connsiteY8" fmla="*/ 17094 h 128576"/>
              <a:gd name="connsiteX9" fmla="*/ 47849 w 273322"/>
              <a:gd name="connsiteY9" fmla="*/ 17094 h 128576"/>
              <a:gd name="connsiteX10" fmla="*/ 168499 w 273322"/>
              <a:gd name="connsiteY10" fmla="*/ 7569 h 128576"/>
              <a:gd name="connsiteX11" fmla="*/ 222474 w 273322"/>
              <a:gd name="connsiteY11" fmla="*/ 1219 h 128576"/>
              <a:gd name="connsiteX12" fmla="*/ 273274 w 273322"/>
              <a:gd name="connsiteY12" fmla="*/ 29794 h 12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322" h="128576">
                <a:moveTo>
                  <a:pt x="273274" y="29794"/>
                </a:moveTo>
                <a:cubicBezTo>
                  <a:pt x="271687" y="41965"/>
                  <a:pt x="212949" y="74244"/>
                  <a:pt x="212949" y="74244"/>
                </a:cubicBezTo>
                <a:cubicBezTo>
                  <a:pt x="205541" y="84827"/>
                  <a:pt x="237820" y="86944"/>
                  <a:pt x="228824" y="93294"/>
                </a:cubicBezTo>
                <a:cubicBezTo>
                  <a:pt x="219828" y="99644"/>
                  <a:pt x="188607" y="106523"/>
                  <a:pt x="158974" y="112344"/>
                </a:cubicBezTo>
                <a:cubicBezTo>
                  <a:pt x="129341" y="118165"/>
                  <a:pt x="70603" y="130865"/>
                  <a:pt x="51024" y="128219"/>
                </a:cubicBezTo>
                <a:cubicBezTo>
                  <a:pt x="31445" y="125573"/>
                  <a:pt x="47320" y="110227"/>
                  <a:pt x="41499" y="96469"/>
                </a:cubicBezTo>
                <a:cubicBezTo>
                  <a:pt x="35678" y="82711"/>
                  <a:pt x="16099" y="45669"/>
                  <a:pt x="16099" y="45669"/>
                </a:cubicBezTo>
                <a:cubicBezTo>
                  <a:pt x="9749" y="35615"/>
                  <a:pt x="-7184" y="40907"/>
                  <a:pt x="3399" y="36144"/>
                </a:cubicBezTo>
                <a:cubicBezTo>
                  <a:pt x="13982" y="31382"/>
                  <a:pt x="72191" y="20269"/>
                  <a:pt x="79599" y="17094"/>
                </a:cubicBezTo>
                <a:cubicBezTo>
                  <a:pt x="87007" y="13919"/>
                  <a:pt x="33032" y="18681"/>
                  <a:pt x="47849" y="17094"/>
                </a:cubicBezTo>
                <a:cubicBezTo>
                  <a:pt x="62666" y="15507"/>
                  <a:pt x="139395" y="10215"/>
                  <a:pt x="168499" y="7569"/>
                </a:cubicBezTo>
                <a:cubicBezTo>
                  <a:pt x="197603" y="4923"/>
                  <a:pt x="207657" y="-3014"/>
                  <a:pt x="222474" y="1219"/>
                </a:cubicBezTo>
                <a:cubicBezTo>
                  <a:pt x="237291" y="5452"/>
                  <a:pt x="274861" y="17623"/>
                  <a:pt x="273274" y="297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月 11">
            <a:extLst>
              <a:ext uri="{FF2B5EF4-FFF2-40B4-BE49-F238E27FC236}">
                <a16:creationId xmlns:a16="http://schemas.microsoft.com/office/drawing/2014/main" id="{6A1C923A-A1BD-0180-8839-EE7F6B1412F7}"/>
              </a:ext>
            </a:extLst>
          </p:cNvPr>
          <p:cNvSpPr/>
          <p:nvPr/>
        </p:nvSpPr>
        <p:spPr>
          <a:xfrm rot="13968596">
            <a:off x="6728117" y="2952403"/>
            <a:ext cx="62261" cy="84739"/>
          </a:xfrm>
          <a:prstGeom prst="mo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E2F2854-F5FD-3DEE-0735-BF2FC81B2043}"/>
              </a:ext>
            </a:extLst>
          </p:cNvPr>
          <p:cNvSpPr/>
          <p:nvPr/>
        </p:nvSpPr>
        <p:spPr>
          <a:xfrm>
            <a:off x="6518189" y="2927259"/>
            <a:ext cx="206794" cy="92166"/>
          </a:xfrm>
          <a:custGeom>
            <a:avLst/>
            <a:gdLst>
              <a:gd name="connsiteX0" fmla="*/ 206461 w 206794"/>
              <a:gd name="connsiteY0" fmla="*/ 91 h 92166"/>
              <a:gd name="connsiteX1" fmla="*/ 79461 w 206794"/>
              <a:gd name="connsiteY1" fmla="*/ 22316 h 92166"/>
              <a:gd name="connsiteX2" fmla="*/ 139786 w 206794"/>
              <a:gd name="connsiteY2" fmla="*/ 25491 h 92166"/>
              <a:gd name="connsiteX3" fmla="*/ 111211 w 206794"/>
              <a:gd name="connsiteY3" fmla="*/ 35016 h 92166"/>
              <a:gd name="connsiteX4" fmla="*/ 35011 w 206794"/>
              <a:gd name="connsiteY4" fmla="*/ 35016 h 92166"/>
              <a:gd name="connsiteX5" fmla="*/ 85811 w 206794"/>
              <a:gd name="connsiteY5" fmla="*/ 44541 h 92166"/>
              <a:gd name="connsiteX6" fmla="*/ 66761 w 206794"/>
              <a:gd name="connsiteY6" fmla="*/ 57241 h 92166"/>
              <a:gd name="connsiteX7" fmla="*/ 86 w 206794"/>
              <a:gd name="connsiteY7" fmla="*/ 92166 h 92166"/>
              <a:gd name="connsiteX8" fmla="*/ 54061 w 206794"/>
              <a:gd name="connsiteY8" fmla="*/ 57241 h 92166"/>
              <a:gd name="connsiteX9" fmla="*/ 114386 w 206794"/>
              <a:gd name="connsiteY9" fmla="*/ 31841 h 92166"/>
              <a:gd name="connsiteX10" fmla="*/ 206461 w 206794"/>
              <a:gd name="connsiteY10" fmla="*/ 91 h 9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794" h="92166">
                <a:moveTo>
                  <a:pt x="206461" y="91"/>
                </a:moveTo>
                <a:cubicBezTo>
                  <a:pt x="200640" y="-1497"/>
                  <a:pt x="90573" y="18083"/>
                  <a:pt x="79461" y="22316"/>
                </a:cubicBezTo>
                <a:cubicBezTo>
                  <a:pt x="68348" y="26549"/>
                  <a:pt x="134494" y="23374"/>
                  <a:pt x="139786" y="25491"/>
                </a:cubicBezTo>
                <a:cubicBezTo>
                  <a:pt x="145078" y="27608"/>
                  <a:pt x="128673" y="33429"/>
                  <a:pt x="111211" y="35016"/>
                </a:cubicBezTo>
                <a:cubicBezTo>
                  <a:pt x="93749" y="36603"/>
                  <a:pt x="39244" y="33429"/>
                  <a:pt x="35011" y="35016"/>
                </a:cubicBezTo>
                <a:cubicBezTo>
                  <a:pt x="30778" y="36603"/>
                  <a:pt x="85811" y="44541"/>
                  <a:pt x="85811" y="44541"/>
                </a:cubicBezTo>
                <a:cubicBezTo>
                  <a:pt x="91103" y="48245"/>
                  <a:pt x="81048" y="49304"/>
                  <a:pt x="66761" y="57241"/>
                </a:cubicBezTo>
                <a:cubicBezTo>
                  <a:pt x="52474" y="65178"/>
                  <a:pt x="2203" y="92166"/>
                  <a:pt x="86" y="92166"/>
                </a:cubicBezTo>
                <a:cubicBezTo>
                  <a:pt x="-2031" y="92166"/>
                  <a:pt x="35011" y="67295"/>
                  <a:pt x="54061" y="57241"/>
                </a:cubicBezTo>
                <a:cubicBezTo>
                  <a:pt x="73111" y="47187"/>
                  <a:pt x="88457" y="40837"/>
                  <a:pt x="114386" y="31841"/>
                </a:cubicBezTo>
                <a:cubicBezTo>
                  <a:pt x="140315" y="22845"/>
                  <a:pt x="212282" y="1679"/>
                  <a:pt x="206461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14535B-82B6-1EC4-B5A1-5CE7EA9A2BA3}"/>
              </a:ext>
            </a:extLst>
          </p:cNvPr>
          <p:cNvSpPr/>
          <p:nvPr/>
        </p:nvSpPr>
        <p:spPr>
          <a:xfrm>
            <a:off x="6839657" y="2930522"/>
            <a:ext cx="190982" cy="86019"/>
          </a:xfrm>
          <a:custGeom>
            <a:avLst/>
            <a:gdLst>
              <a:gd name="connsiteX0" fmla="*/ 15168 w 190982"/>
              <a:gd name="connsiteY0" fmla="*/ 3 h 86019"/>
              <a:gd name="connsiteX1" fmla="*/ 81843 w 190982"/>
              <a:gd name="connsiteY1" fmla="*/ 60328 h 86019"/>
              <a:gd name="connsiteX2" fmla="*/ 78668 w 190982"/>
              <a:gd name="connsiteY2" fmla="*/ 76203 h 86019"/>
              <a:gd name="connsiteX3" fmla="*/ 2468 w 190982"/>
              <a:gd name="connsiteY3" fmla="*/ 76203 h 86019"/>
              <a:gd name="connsiteX4" fmla="*/ 183443 w 190982"/>
              <a:gd name="connsiteY4" fmla="*/ 85728 h 86019"/>
              <a:gd name="connsiteX5" fmla="*/ 145343 w 190982"/>
              <a:gd name="connsiteY5" fmla="*/ 63503 h 86019"/>
              <a:gd name="connsiteX6" fmla="*/ 15168 w 190982"/>
              <a:gd name="connsiteY6" fmla="*/ 3 h 86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82" h="86019">
                <a:moveTo>
                  <a:pt x="15168" y="3"/>
                </a:moveTo>
                <a:cubicBezTo>
                  <a:pt x="4585" y="-526"/>
                  <a:pt x="81843" y="60328"/>
                  <a:pt x="81843" y="60328"/>
                </a:cubicBezTo>
                <a:cubicBezTo>
                  <a:pt x="92426" y="73028"/>
                  <a:pt x="91897" y="73557"/>
                  <a:pt x="78668" y="76203"/>
                </a:cubicBezTo>
                <a:cubicBezTo>
                  <a:pt x="65439" y="78849"/>
                  <a:pt x="-14994" y="74616"/>
                  <a:pt x="2468" y="76203"/>
                </a:cubicBezTo>
                <a:cubicBezTo>
                  <a:pt x="19930" y="77790"/>
                  <a:pt x="159630" y="87845"/>
                  <a:pt x="183443" y="85728"/>
                </a:cubicBezTo>
                <a:cubicBezTo>
                  <a:pt x="207256" y="83611"/>
                  <a:pt x="169156" y="75145"/>
                  <a:pt x="145343" y="63503"/>
                </a:cubicBezTo>
                <a:cubicBezTo>
                  <a:pt x="121530" y="51861"/>
                  <a:pt x="25751" y="532"/>
                  <a:pt x="151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6B4B909-0A65-C4E5-9F98-0D45768836B1}"/>
              </a:ext>
            </a:extLst>
          </p:cNvPr>
          <p:cNvSpPr/>
          <p:nvPr/>
        </p:nvSpPr>
        <p:spPr>
          <a:xfrm>
            <a:off x="6583732" y="2925730"/>
            <a:ext cx="163415" cy="163610"/>
          </a:xfrm>
          <a:custGeom>
            <a:avLst/>
            <a:gdLst>
              <a:gd name="connsiteX0" fmla="*/ 134568 w 163415"/>
              <a:gd name="connsiteY0" fmla="*/ 1620 h 163610"/>
              <a:gd name="connsiteX1" fmla="*/ 52018 w 163415"/>
              <a:gd name="connsiteY1" fmla="*/ 80995 h 163610"/>
              <a:gd name="connsiteX2" fmla="*/ 20268 w 163415"/>
              <a:gd name="connsiteY2" fmla="*/ 96870 h 163610"/>
              <a:gd name="connsiteX3" fmla="*/ 86943 w 163415"/>
              <a:gd name="connsiteY3" fmla="*/ 119095 h 163610"/>
              <a:gd name="connsiteX4" fmla="*/ 163143 w 163415"/>
              <a:gd name="connsiteY4" fmla="*/ 128620 h 163610"/>
              <a:gd name="connsiteX5" fmla="*/ 109168 w 163415"/>
              <a:gd name="connsiteY5" fmla="*/ 131795 h 163610"/>
              <a:gd name="connsiteX6" fmla="*/ 26618 w 163415"/>
              <a:gd name="connsiteY6" fmla="*/ 163545 h 163610"/>
              <a:gd name="connsiteX7" fmla="*/ 99643 w 163415"/>
              <a:gd name="connsiteY7" fmla="*/ 122270 h 163610"/>
              <a:gd name="connsiteX8" fmla="*/ 4393 w 163415"/>
              <a:gd name="connsiteY8" fmla="*/ 122270 h 163610"/>
              <a:gd name="connsiteX9" fmla="*/ 23443 w 163415"/>
              <a:gd name="connsiteY9" fmla="*/ 77820 h 163610"/>
              <a:gd name="connsiteX10" fmla="*/ 90118 w 163415"/>
              <a:gd name="connsiteY10" fmla="*/ 30195 h 163610"/>
              <a:gd name="connsiteX11" fmla="*/ 134568 w 163415"/>
              <a:gd name="connsiteY11" fmla="*/ 1620 h 1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3415" h="163610">
                <a:moveTo>
                  <a:pt x="134568" y="1620"/>
                </a:moveTo>
                <a:cubicBezTo>
                  <a:pt x="128218" y="10087"/>
                  <a:pt x="71068" y="65120"/>
                  <a:pt x="52018" y="80995"/>
                </a:cubicBezTo>
                <a:cubicBezTo>
                  <a:pt x="32968" y="96870"/>
                  <a:pt x="14447" y="90520"/>
                  <a:pt x="20268" y="96870"/>
                </a:cubicBezTo>
                <a:cubicBezTo>
                  <a:pt x="26089" y="103220"/>
                  <a:pt x="63130" y="113803"/>
                  <a:pt x="86943" y="119095"/>
                </a:cubicBezTo>
                <a:cubicBezTo>
                  <a:pt x="110756" y="124387"/>
                  <a:pt x="159439" y="126503"/>
                  <a:pt x="163143" y="128620"/>
                </a:cubicBezTo>
                <a:cubicBezTo>
                  <a:pt x="166847" y="130737"/>
                  <a:pt x="131922" y="125974"/>
                  <a:pt x="109168" y="131795"/>
                </a:cubicBezTo>
                <a:cubicBezTo>
                  <a:pt x="86414" y="137616"/>
                  <a:pt x="28205" y="165132"/>
                  <a:pt x="26618" y="163545"/>
                </a:cubicBezTo>
                <a:cubicBezTo>
                  <a:pt x="25031" y="161958"/>
                  <a:pt x="103347" y="129149"/>
                  <a:pt x="99643" y="122270"/>
                </a:cubicBezTo>
                <a:cubicBezTo>
                  <a:pt x="95939" y="115391"/>
                  <a:pt x="17093" y="129678"/>
                  <a:pt x="4393" y="122270"/>
                </a:cubicBezTo>
                <a:cubicBezTo>
                  <a:pt x="-8307" y="114862"/>
                  <a:pt x="9155" y="93166"/>
                  <a:pt x="23443" y="77820"/>
                </a:cubicBezTo>
                <a:cubicBezTo>
                  <a:pt x="37730" y="62474"/>
                  <a:pt x="71597" y="40249"/>
                  <a:pt x="90118" y="30195"/>
                </a:cubicBezTo>
                <a:cubicBezTo>
                  <a:pt x="108639" y="20141"/>
                  <a:pt x="140918" y="-6847"/>
                  <a:pt x="134568" y="1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A9095F9-55CB-5284-6A53-8C5F270C599F}"/>
              </a:ext>
            </a:extLst>
          </p:cNvPr>
          <p:cNvSpPr/>
          <p:nvPr/>
        </p:nvSpPr>
        <p:spPr>
          <a:xfrm>
            <a:off x="6725111" y="3009893"/>
            <a:ext cx="223127" cy="46289"/>
          </a:xfrm>
          <a:custGeom>
            <a:avLst/>
            <a:gdLst>
              <a:gd name="connsiteX0" fmla="*/ 129714 w 223127"/>
              <a:gd name="connsiteY0" fmla="*/ 7 h 46289"/>
              <a:gd name="connsiteX1" fmla="*/ 221789 w 223127"/>
              <a:gd name="connsiteY1" fmla="*/ 31757 h 46289"/>
              <a:gd name="connsiteX2" fmla="*/ 186864 w 223127"/>
              <a:gd name="connsiteY2" fmla="*/ 28582 h 46289"/>
              <a:gd name="connsiteX3" fmla="*/ 69389 w 223127"/>
              <a:gd name="connsiteY3" fmla="*/ 22232 h 46289"/>
              <a:gd name="connsiteX4" fmla="*/ 82089 w 223127"/>
              <a:gd name="connsiteY4" fmla="*/ 25407 h 46289"/>
              <a:gd name="connsiteX5" fmla="*/ 31289 w 223127"/>
              <a:gd name="connsiteY5" fmla="*/ 44457 h 46289"/>
              <a:gd name="connsiteX6" fmla="*/ 50339 w 223127"/>
              <a:gd name="connsiteY6" fmla="*/ 44457 h 46289"/>
              <a:gd name="connsiteX7" fmla="*/ 2714 w 223127"/>
              <a:gd name="connsiteY7" fmla="*/ 34932 h 46289"/>
              <a:gd name="connsiteX8" fmla="*/ 129714 w 223127"/>
              <a:gd name="connsiteY8" fmla="*/ 7 h 4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127" h="46289">
                <a:moveTo>
                  <a:pt x="129714" y="7"/>
                </a:moveTo>
                <a:cubicBezTo>
                  <a:pt x="166226" y="-522"/>
                  <a:pt x="212264" y="26994"/>
                  <a:pt x="221789" y="31757"/>
                </a:cubicBezTo>
                <a:cubicBezTo>
                  <a:pt x="231314" y="36520"/>
                  <a:pt x="186864" y="28582"/>
                  <a:pt x="186864" y="28582"/>
                </a:cubicBezTo>
                <a:lnTo>
                  <a:pt x="69389" y="22232"/>
                </a:lnTo>
                <a:cubicBezTo>
                  <a:pt x="51927" y="21703"/>
                  <a:pt x="88439" y="21703"/>
                  <a:pt x="82089" y="25407"/>
                </a:cubicBezTo>
                <a:cubicBezTo>
                  <a:pt x="75739" y="29111"/>
                  <a:pt x="36581" y="41282"/>
                  <a:pt x="31289" y="44457"/>
                </a:cubicBezTo>
                <a:cubicBezTo>
                  <a:pt x="25997" y="47632"/>
                  <a:pt x="55101" y="46044"/>
                  <a:pt x="50339" y="44457"/>
                </a:cubicBezTo>
                <a:cubicBezTo>
                  <a:pt x="45577" y="42870"/>
                  <a:pt x="-13161" y="38107"/>
                  <a:pt x="2714" y="34932"/>
                </a:cubicBezTo>
                <a:cubicBezTo>
                  <a:pt x="18589" y="31757"/>
                  <a:pt x="93202" y="536"/>
                  <a:pt x="12971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0DF3829-1DA3-B56F-CA3F-E405EA2B25EB}"/>
              </a:ext>
            </a:extLst>
          </p:cNvPr>
          <p:cNvSpPr/>
          <p:nvPr/>
        </p:nvSpPr>
        <p:spPr>
          <a:xfrm>
            <a:off x="6479629" y="2879058"/>
            <a:ext cx="519209" cy="191211"/>
          </a:xfrm>
          <a:custGeom>
            <a:avLst/>
            <a:gdLst>
              <a:gd name="connsiteX0" fmla="*/ 546 w 519209"/>
              <a:gd name="connsiteY0" fmla="*/ 191167 h 191211"/>
              <a:gd name="connsiteX1" fmla="*/ 95796 w 519209"/>
              <a:gd name="connsiteY1" fmla="*/ 89567 h 191211"/>
              <a:gd name="connsiteX2" fmla="*/ 133896 w 519209"/>
              <a:gd name="connsiteY2" fmla="*/ 86392 h 191211"/>
              <a:gd name="connsiteX3" fmla="*/ 105321 w 519209"/>
              <a:gd name="connsiteY3" fmla="*/ 70517 h 191211"/>
              <a:gd name="connsiteX4" fmla="*/ 165646 w 519209"/>
              <a:gd name="connsiteY4" fmla="*/ 64167 h 191211"/>
              <a:gd name="connsiteX5" fmla="*/ 143421 w 519209"/>
              <a:gd name="connsiteY5" fmla="*/ 45117 h 191211"/>
              <a:gd name="connsiteX6" fmla="*/ 219621 w 519209"/>
              <a:gd name="connsiteY6" fmla="*/ 51467 h 191211"/>
              <a:gd name="connsiteX7" fmla="*/ 194221 w 519209"/>
              <a:gd name="connsiteY7" fmla="*/ 29242 h 191211"/>
              <a:gd name="connsiteX8" fmla="*/ 273596 w 519209"/>
              <a:gd name="connsiteY8" fmla="*/ 10192 h 191211"/>
              <a:gd name="connsiteX9" fmla="*/ 251371 w 519209"/>
              <a:gd name="connsiteY9" fmla="*/ 10192 h 191211"/>
              <a:gd name="connsiteX10" fmla="*/ 359321 w 519209"/>
              <a:gd name="connsiteY10" fmla="*/ 19717 h 191211"/>
              <a:gd name="connsiteX11" fmla="*/ 343446 w 519209"/>
              <a:gd name="connsiteY11" fmla="*/ 667 h 191211"/>
              <a:gd name="connsiteX12" fmla="*/ 397421 w 519209"/>
              <a:gd name="connsiteY12" fmla="*/ 48292 h 191211"/>
              <a:gd name="connsiteX13" fmla="*/ 406946 w 519209"/>
              <a:gd name="connsiteY13" fmla="*/ 29242 h 191211"/>
              <a:gd name="connsiteX14" fmla="*/ 438696 w 519209"/>
              <a:gd name="connsiteY14" fmla="*/ 54642 h 191211"/>
              <a:gd name="connsiteX15" fmla="*/ 422821 w 519209"/>
              <a:gd name="connsiteY15" fmla="*/ 35592 h 191211"/>
              <a:gd name="connsiteX16" fmla="*/ 518071 w 519209"/>
              <a:gd name="connsiteY16" fmla="*/ 80042 h 191211"/>
              <a:gd name="connsiteX17" fmla="*/ 470446 w 519209"/>
              <a:gd name="connsiteY17" fmla="*/ 57817 h 191211"/>
              <a:gd name="connsiteX18" fmla="*/ 397421 w 519209"/>
              <a:gd name="connsiteY18" fmla="*/ 3842 h 191211"/>
              <a:gd name="connsiteX19" fmla="*/ 410121 w 519209"/>
              <a:gd name="connsiteY19" fmla="*/ 19717 h 191211"/>
              <a:gd name="connsiteX20" fmla="*/ 276771 w 519209"/>
              <a:gd name="connsiteY20" fmla="*/ 667 h 191211"/>
              <a:gd name="connsiteX21" fmla="*/ 137071 w 519209"/>
              <a:gd name="connsiteY21" fmla="*/ 19717 h 191211"/>
              <a:gd name="connsiteX22" fmla="*/ 197396 w 519209"/>
              <a:gd name="connsiteY22" fmla="*/ 16542 h 191211"/>
              <a:gd name="connsiteX23" fmla="*/ 149771 w 519209"/>
              <a:gd name="connsiteY23" fmla="*/ 38767 h 191211"/>
              <a:gd name="connsiteX24" fmla="*/ 51346 w 519209"/>
              <a:gd name="connsiteY24" fmla="*/ 60992 h 191211"/>
              <a:gd name="connsiteX25" fmla="*/ 118021 w 519209"/>
              <a:gd name="connsiteY25" fmla="*/ 60992 h 191211"/>
              <a:gd name="connsiteX26" fmla="*/ 83096 w 519209"/>
              <a:gd name="connsiteY26" fmla="*/ 86392 h 191211"/>
              <a:gd name="connsiteX27" fmla="*/ 57696 w 519209"/>
              <a:gd name="connsiteY27" fmla="*/ 102267 h 191211"/>
              <a:gd name="connsiteX28" fmla="*/ 546 w 519209"/>
              <a:gd name="connsiteY28" fmla="*/ 191167 h 19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9209" h="191211">
                <a:moveTo>
                  <a:pt x="546" y="191167"/>
                </a:moveTo>
                <a:cubicBezTo>
                  <a:pt x="6896" y="189050"/>
                  <a:pt x="73571" y="107029"/>
                  <a:pt x="95796" y="89567"/>
                </a:cubicBezTo>
                <a:cubicBezTo>
                  <a:pt x="118021" y="72105"/>
                  <a:pt x="132309" y="89567"/>
                  <a:pt x="133896" y="86392"/>
                </a:cubicBezTo>
                <a:cubicBezTo>
                  <a:pt x="135483" y="83217"/>
                  <a:pt x="100029" y="74221"/>
                  <a:pt x="105321" y="70517"/>
                </a:cubicBezTo>
                <a:cubicBezTo>
                  <a:pt x="110613" y="66813"/>
                  <a:pt x="159296" y="68400"/>
                  <a:pt x="165646" y="64167"/>
                </a:cubicBezTo>
                <a:cubicBezTo>
                  <a:pt x="171996" y="59934"/>
                  <a:pt x="134425" y="47234"/>
                  <a:pt x="143421" y="45117"/>
                </a:cubicBezTo>
                <a:cubicBezTo>
                  <a:pt x="152417" y="43000"/>
                  <a:pt x="211154" y="54113"/>
                  <a:pt x="219621" y="51467"/>
                </a:cubicBezTo>
                <a:cubicBezTo>
                  <a:pt x="228088" y="48821"/>
                  <a:pt x="185225" y="36121"/>
                  <a:pt x="194221" y="29242"/>
                </a:cubicBezTo>
                <a:cubicBezTo>
                  <a:pt x="203217" y="22363"/>
                  <a:pt x="264071" y="13367"/>
                  <a:pt x="273596" y="10192"/>
                </a:cubicBezTo>
                <a:cubicBezTo>
                  <a:pt x="283121" y="7017"/>
                  <a:pt x="237084" y="8605"/>
                  <a:pt x="251371" y="10192"/>
                </a:cubicBezTo>
                <a:cubicBezTo>
                  <a:pt x="265658" y="11779"/>
                  <a:pt x="343975" y="21304"/>
                  <a:pt x="359321" y="19717"/>
                </a:cubicBezTo>
                <a:cubicBezTo>
                  <a:pt x="374667" y="18129"/>
                  <a:pt x="337096" y="-4095"/>
                  <a:pt x="343446" y="667"/>
                </a:cubicBezTo>
                <a:cubicBezTo>
                  <a:pt x="349796" y="5429"/>
                  <a:pt x="386838" y="43529"/>
                  <a:pt x="397421" y="48292"/>
                </a:cubicBezTo>
                <a:cubicBezTo>
                  <a:pt x="408004" y="53054"/>
                  <a:pt x="400067" y="28184"/>
                  <a:pt x="406946" y="29242"/>
                </a:cubicBezTo>
                <a:cubicBezTo>
                  <a:pt x="413825" y="30300"/>
                  <a:pt x="436050" y="53584"/>
                  <a:pt x="438696" y="54642"/>
                </a:cubicBezTo>
                <a:cubicBezTo>
                  <a:pt x="441342" y="55700"/>
                  <a:pt x="409592" y="31359"/>
                  <a:pt x="422821" y="35592"/>
                </a:cubicBezTo>
                <a:cubicBezTo>
                  <a:pt x="436050" y="39825"/>
                  <a:pt x="518071" y="80042"/>
                  <a:pt x="518071" y="80042"/>
                </a:cubicBezTo>
                <a:cubicBezTo>
                  <a:pt x="526008" y="83746"/>
                  <a:pt x="490554" y="70517"/>
                  <a:pt x="470446" y="57817"/>
                </a:cubicBezTo>
                <a:cubicBezTo>
                  <a:pt x="450338" y="45117"/>
                  <a:pt x="407475" y="10192"/>
                  <a:pt x="397421" y="3842"/>
                </a:cubicBezTo>
                <a:cubicBezTo>
                  <a:pt x="387367" y="-2508"/>
                  <a:pt x="430229" y="20246"/>
                  <a:pt x="410121" y="19717"/>
                </a:cubicBezTo>
                <a:cubicBezTo>
                  <a:pt x="390013" y="19188"/>
                  <a:pt x="322279" y="667"/>
                  <a:pt x="276771" y="667"/>
                </a:cubicBezTo>
                <a:cubicBezTo>
                  <a:pt x="231263" y="667"/>
                  <a:pt x="150300" y="17071"/>
                  <a:pt x="137071" y="19717"/>
                </a:cubicBezTo>
                <a:cubicBezTo>
                  <a:pt x="123842" y="22363"/>
                  <a:pt x="195279" y="13367"/>
                  <a:pt x="197396" y="16542"/>
                </a:cubicBezTo>
                <a:cubicBezTo>
                  <a:pt x="199513" y="19717"/>
                  <a:pt x="174113" y="31359"/>
                  <a:pt x="149771" y="38767"/>
                </a:cubicBezTo>
                <a:cubicBezTo>
                  <a:pt x="125429" y="46175"/>
                  <a:pt x="56638" y="57288"/>
                  <a:pt x="51346" y="60992"/>
                </a:cubicBezTo>
                <a:cubicBezTo>
                  <a:pt x="46054" y="64696"/>
                  <a:pt x="112729" y="56759"/>
                  <a:pt x="118021" y="60992"/>
                </a:cubicBezTo>
                <a:cubicBezTo>
                  <a:pt x="123313" y="65225"/>
                  <a:pt x="93150" y="79513"/>
                  <a:pt x="83096" y="86392"/>
                </a:cubicBezTo>
                <a:cubicBezTo>
                  <a:pt x="73042" y="93271"/>
                  <a:pt x="70396" y="85863"/>
                  <a:pt x="57696" y="102267"/>
                </a:cubicBezTo>
                <a:cubicBezTo>
                  <a:pt x="44996" y="118671"/>
                  <a:pt x="-5804" y="193284"/>
                  <a:pt x="546" y="191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180121A-20C8-68C9-9AC7-B7BEF87EB85C}"/>
              </a:ext>
            </a:extLst>
          </p:cNvPr>
          <p:cNvSpPr/>
          <p:nvPr/>
        </p:nvSpPr>
        <p:spPr>
          <a:xfrm>
            <a:off x="6384887" y="3034457"/>
            <a:ext cx="678212" cy="67854"/>
          </a:xfrm>
          <a:custGeom>
            <a:avLst/>
            <a:gdLst>
              <a:gd name="connsiteX0" fmla="*/ 38 w 678212"/>
              <a:gd name="connsiteY0" fmla="*/ 67518 h 67854"/>
              <a:gd name="connsiteX1" fmla="*/ 222288 w 678212"/>
              <a:gd name="connsiteY1" fmla="*/ 54818 h 67854"/>
              <a:gd name="connsiteX2" fmla="*/ 181013 w 678212"/>
              <a:gd name="connsiteY2" fmla="*/ 57993 h 67854"/>
              <a:gd name="connsiteX3" fmla="*/ 333413 w 678212"/>
              <a:gd name="connsiteY3" fmla="*/ 45293 h 67854"/>
              <a:gd name="connsiteX4" fmla="*/ 387388 w 678212"/>
              <a:gd name="connsiteY4" fmla="*/ 48468 h 67854"/>
              <a:gd name="connsiteX5" fmla="*/ 336588 w 678212"/>
              <a:gd name="connsiteY5" fmla="*/ 32593 h 67854"/>
              <a:gd name="connsiteX6" fmla="*/ 412788 w 678212"/>
              <a:gd name="connsiteY6" fmla="*/ 26243 h 67854"/>
              <a:gd name="connsiteX7" fmla="*/ 504863 w 678212"/>
              <a:gd name="connsiteY7" fmla="*/ 26243 h 67854"/>
              <a:gd name="connsiteX8" fmla="*/ 482638 w 678212"/>
              <a:gd name="connsiteY8" fmla="*/ 23068 h 67854"/>
              <a:gd name="connsiteX9" fmla="*/ 527088 w 678212"/>
              <a:gd name="connsiteY9" fmla="*/ 16718 h 67854"/>
              <a:gd name="connsiteX10" fmla="*/ 517563 w 678212"/>
              <a:gd name="connsiteY10" fmla="*/ 4018 h 67854"/>
              <a:gd name="connsiteX11" fmla="*/ 552488 w 678212"/>
              <a:gd name="connsiteY11" fmla="*/ 13543 h 67854"/>
              <a:gd name="connsiteX12" fmla="*/ 555663 w 678212"/>
              <a:gd name="connsiteY12" fmla="*/ 843 h 67854"/>
              <a:gd name="connsiteX13" fmla="*/ 676313 w 678212"/>
              <a:gd name="connsiteY13" fmla="*/ 42118 h 67854"/>
              <a:gd name="connsiteX14" fmla="*/ 622338 w 678212"/>
              <a:gd name="connsiteY14" fmla="*/ 10368 h 67854"/>
              <a:gd name="connsiteX15" fmla="*/ 527088 w 678212"/>
              <a:gd name="connsiteY15" fmla="*/ 13543 h 67854"/>
              <a:gd name="connsiteX16" fmla="*/ 498513 w 678212"/>
              <a:gd name="connsiteY16" fmla="*/ 19893 h 67854"/>
              <a:gd name="connsiteX17" fmla="*/ 371513 w 678212"/>
              <a:gd name="connsiteY17" fmla="*/ 23068 h 67854"/>
              <a:gd name="connsiteX18" fmla="*/ 346113 w 678212"/>
              <a:gd name="connsiteY18" fmla="*/ 32593 h 67854"/>
              <a:gd name="connsiteX19" fmla="*/ 231813 w 678212"/>
              <a:gd name="connsiteY19" fmla="*/ 48468 h 67854"/>
              <a:gd name="connsiteX20" fmla="*/ 250863 w 678212"/>
              <a:gd name="connsiteY20" fmla="*/ 29418 h 67854"/>
              <a:gd name="connsiteX21" fmla="*/ 174663 w 678212"/>
              <a:gd name="connsiteY21" fmla="*/ 35768 h 67854"/>
              <a:gd name="connsiteX22" fmla="*/ 241338 w 678212"/>
              <a:gd name="connsiteY22" fmla="*/ 38943 h 67854"/>
              <a:gd name="connsiteX23" fmla="*/ 38 w 678212"/>
              <a:gd name="connsiteY23" fmla="*/ 67518 h 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8212" h="67854">
                <a:moveTo>
                  <a:pt x="38" y="67518"/>
                </a:moveTo>
                <a:cubicBezTo>
                  <a:pt x="-3137" y="70164"/>
                  <a:pt x="192126" y="56405"/>
                  <a:pt x="222288" y="54818"/>
                </a:cubicBezTo>
                <a:cubicBezTo>
                  <a:pt x="252450" y="53231"/>
                  <a:pt x="181013" y="57993"/>
                  <a:pt x="181013" y="57993"/>
                </a:cubicBezTo>
                <a:cubicBezTo>
                  <a:pt x="199534" y="56406"/>
                  <a:pt x="299017" y="46880"/>
                  <a:pt x="333413" y="45293"/>
                </a:cubicBezTo>
                <a:cubicBezTo>
                  <a:pt x="367809" y="43705"/>
                  <a:pt x="386859" y="50585"/>
                  <a:pt x="387388" y="48468"/>
                </a:cubicBezTo>
                <a:cubicBezTo>
                  <a:pt x="387917" y="46351"/>
                  <a:pt x="332355" y="36297"/>
                  <a:pt x="336588" y="32593"/>
                </a:cubicBezTo>
                <a:cubicBezTo>
                  <a:pt x="340821" y="28889"/>
                  <a:pt x="384742" y="27301"/>
                  <a:pt x="412788" y="26243"/>
                </a:cubicBezTo>
                <a:cubicBezTo>
                  <a:pt x="440834" y="25185"/>
                  <a:pt x="493221" y="26772"/>
                  <a:pt x="504863" y="26243"/>
                </a:cubicBezTo>
                <a:cubicBezTo>
                  <a:pt x="516505" y="25714"/>
                  <a:pt x="478934" y="24655"/>
                  <a:pt x="482638" y="23068"/>
                </a:cubicBezTo>
                <a:cubicBezTo>
                  <a:pt x="486342" y="21481"/>
                  <a:pt x="527088" y="16718"/>
                  <a:pt x="527088" y="16718"/>
                </a:cubicBezTo>
                <a:cubicBezTo>
                  <a:pt x="532909" y="13543"/>
                  <a:pt x="513330" y="4547"/>
                  <a:pt x="517563" y="4018"/>
                </a:cubicBezTo>
                <a:cubicBezTo>
                  <a:pt x="521796" y="3489"/>
                  <a:pt x="552488" y="13543"/>
                  <a:pt x="552488" y="13543"/>
                </a:cubicBezTo>
                <a:cubicBezTo>
                  <a:pt x="558838" y="13014"/>
                  <a:pt x="535026" y="-3919"/>
                  <a:pt x="555663" y="843"/>
                </a:cubicBezTo>
                <a:cubicBezTo>
                  <a:pt x="576300" y="5605"/>
                  <a:pt x="665201" y="40531"/>
                  <a:pt x="676313" y="42118"/>
                </a:cubicBezTo>
                <a:cubicBezTo>
                  <a:pt x="687425" y="43705"/>
                  <a:pt x="647209" y="15130"/>
                  <a:pt x="622338" y="10368"/>
                </a:cubicBezTo>
                <a:cubicBezTo>
                  <a:pt x="597467" y="5606"/>
                  <a:pt x="547725" y="11956"/>
                  <a:pt x="527088" y="13543"/>
                </a:cubicBezTo>
                <a:cubicBezTo>
                  <a:pt x="506451" y="15130"/>
                  <a:pt x="524442" y="18305"/>
                  <a:pt x="498513" y="19893"/>
                </a:cubicBezTo>
                <a:cubicBezTo>
                  <a:pt x="472584" y="21480"/>
                  <a:pt x="396913" y="20951"/>
                  <a:pt x="371513" y="23068"/>
                </a:cubicBezTo>
                <a:cubicBezTo>
                  <a:pt x="346113" y="25185"/>
                  <a:pt x="369396" y="28360"/>
                  <a:pt x="346113" y="32593"/>
                </a:cubicBezTo>
                <a:cubicBezTo>
                  <a:pt x="322830" y="36826"/>
                  <a:pt x="247688" y="48997"/>
                  <a:pt x="231813" y="48468"/>
                </a:cubicBezTo>
                <a:cubicBezTo>
                  <a:pt x="215938" y="47939"/>
                  <a:pt x="260388" y="31535"/>
                  <a:pt x="250863" y="29418"/>
                </a:cubicBezTo>
                <a:cubicBezTo>
                  <a:pt x="241338" y="27301"/>
                  <a:pt x="176250" y="34181"/>
                  <a:pt x="174663" y="35768"/>
                </a:cubicBezTo>
                <a:cubicBezTo>
                  <a:pt x="173076" y="37355"/>
                  <a:pt x="262505" y="35768"/>
                  <a:pt x="241338" y="38943"/>
                </a:cubicBezTo>
                <a:cubicBezTo>
                  <a:pt x="220171" y="42118"/>
                  <a:pt x="3213" y="64872"/>
                  <a:pt x="38" y="67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134E51F-6EFF-70D7-3DF5-DD859801EA02}"/>
              </a:ext>
            </a:extLst>
          </p:cNvPr>
          <p:cNvSpPr/>
          <p:nvPr/>
        </p:nvSpPr>
        <p:spPr>
          <a:xfrm>
            <a:off x="6559081" y="3098800"/>
            <a:ext cx="290148" cy="22225"/>
          </a:xfrm>
          <a:custGeom>
            <a:avLst/>
            <a:gdLst>
              <a:gd name="connsiteX0" fmla="*/ 469 w 290148"/>
              <a:gd name="connsiteY0" fmla="*/ 12700 h 22225"/>
              <a:gd name="connsiteX1" fmla="*/ 219544 w 290148"/>
              <a:gd name="connsiteY1" fmla="*/ 12700 h 22225"/>
              <a:gd name="connsiteX2" fmla="*/ 210019 w 290148"/>
              <a:gd name="connsiteY2" fmla="*/ 0 h 22225"/>
              <a:gd name="connsiteX3" fmla="*/ 289394 w 290148"/>
              <a:gd name="connsiteY3" fmla="*/ 12700 h 22225"/>
              <a:gd name="connsiteX4" fmla="*/ 244944 w 290148"/>
              <a:gd name="connsiteY4" fmla="*/ 12700 h 22225"/>
              <a:gd name="connsiteX5" fmla="*/ 162394 w 290148"/>
              <a:gd name="connsiteY5" fmla="*/ 22225 h 22225"/>
              <a:gd name="connsiteX6" fmla="*/ 469 w 290148"/>
              <a:gd name="connsiteY6" fmla="*/ 12700 h 2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148" h="22225">
                <a:moveTo>
                  <a:pt x="469" y="12700"/>
                </a:moveTo>
                <a:cubicBezTo>
                  <a:pt x="9994" y="11112"/>
                  <a:pt x="219544" y="12700"/>
                  <a:pt x="219544" y="12700"/>
                </a:cubicBezTo>
                <a:cubicBezTo>
                  <a:pt x="254469" y="10583"/>
                  <a:pt x="198377" y="0"/>
                  <a:pt x="210019" y="0"/>
                </a:cubicBezTo>
                <a:cubicBezTo>
                  <a:pt x="221661" y="0"/>
                  <a:pt x="283573" y="10583"/>
                  <a:pt x="289394" y="12700"/>
                </a:cubicBezTo>
                <a:cubicBezTo>
                  <a:pt x="295215" y="14817"/>
                  <a:pt x="266111" y="11113"/>
                  <a:pt x="244944" y="12700"/>
                </a:cubicBezTo>
                <a:cubicBezTo>
                  <a:pt x="223777" y="14287"/>
                  <a:pt x="195731" y="22225"/>
                  <a:pt x="162394" y="22225"/>
                </a:cubicBezTo>
                <a:cubicBezTo>
                  <a:pt x="129057" y="22225"/>
                  <a:pt x="-9056" y="14288"/>
                  <a:pt x="469" y="127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331A2CB-C3A3-9A48-9529-D9D0B7163D80}"/>
              </a:ext>
            </a:extLst>
          </p:cNvPr>
          <p:cNvSpPr/>
          <p:nvPr/>
        </p:nvSpPr>
        <p:spPr>
          <a:xfrm>
            <a:off x="6934123" y="2917823"/>
            <a:ext cx="124911" cy="154503"/>
          </a:xfrm>
          <a:custGeom>
            <a:avLst/>
            <a:gdLst>
              <a:gd name="connsiteX0" fmla="*/ 77 w 124911"/>
              <a:gd name="connsiteY0" fmla="*/ 2 h 154503"/>
              <a:gd name="connsiteX1" fmla="*/ 95327 w 124911"/>
              <a:gd name="connsiteY1" fmla="*/ 69852 h 154503"/>
              <a:gd name="connsiteX2" fmla="*/ 79452 w 124911"/>
              <a:gd name="connsiteY2" fmla="*/ 60327 h 154503"/>
              <a:gd name="connsiteX3" fmla="*/ 123902 w 124911"/>
              <a:gd name="connsiteY3" fmla="*/ 152402 h 154503"/>
              <a:gd name="connsiteX4" fmla="*/ 108027 w 124911"/>
              <a:gd name="connsiteY4" fmla="*/ 120652 h 154503"/>
              <a:gd name="connsiteX5" fmla="*/ 79452 w 124911"/>
              <a:gd name="connsiteY5" fmla="*/ 73027 h 154503"/>
              <a:gd name="connsiteX6" fmla="*/ 77 w 124911"/>
              <a:gd name="connsiteY6" fmla="*/ 2 h 154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911" h="154503">
                <a:moveTo>
                  <a:pt x="77" y="2"/>
                </a:moveTo>
                <a:cubicBezTo>
                  <a:pt x="2723" y="-527"/>
                  <a:pt x="95327" y="69852"/>
                  <a:pt x="95327" y="69852"/>
                </a:cubicBezTo>
                <a:cubicBezTo>
                  <a:pt x="108556" y="79906"/>
                  <a:pt x="74690" y="46569"/>
                  <a:pt x="79452" y="60327"/>
                </a:cubicBezTo>
                <a:cubicBezTo>
                  <a:pt x="84214" y="74085"/>
                  <a:pt x="119140" y="142348"/>
                  <a:pt x="123902" y="152402"/>
                </a:cubicBezTo>
                <a:cubicBezTo>
                  <a:pt x="128665" y="162456"/>
                  <a:pt x="115435" y="133881"/>
                  <a:pt x="108027" y="120652"/>
                </a:cubicBezTo>
                <a:cubicBezTo>
                  <a:pt x="100619" y="107423"/>
                  <a:pt x="95327" y="89960"/>
                  <a:pt x="79452" y="73027"/>
                </a:cubicBezTo>
                <a:cubicBezTo>
                  <a:pt x="63577" y="56094"/>
                  <a:pt x="-2569" y="531"/>
                  <a:pt x="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AAFB8A28-645C-1A7B-58F9-D056BC4090BF}"/>
              </a:ext>
            </a:extLst>
          </p:cNvPr>
          <p:cNvSpPr/>
          <p:nvPr/>
        </p:nvSpPr>
        <p:spPr>
          <a:xfrm>
            <a:off x="6987980" y="2943086"/>
            <a:ext cx="93080" cy="137738"/>
          </a:xfrm>
          <a:custGeom>
            <a:avLst/>
            <a:gdLst>
              <a:gd name="connsiteX0" fmla="*/ 195 w 93080"/>
              <a:gd name="connsiteY0" fmla="*/ 139 h 137738"/>
              <a:gd name="connsiteX1" fmla="*/ 47820 w 93080"/>
              <a:gd name="connsiteY1" fmla="*/ 82689 h 137738"/>
              <a:gd name="connsiteX2" fmla="*/ 92270 w 93080"/>
              <a:gd name="connsiteY2" fmla="*/ 136664 h 137738"/>
              <a:gd name="connsiteX3" fmla="*/ 73220 w 93080"/>
              <a:gd name="connsiteY3" fmla="*/ 114439 h 137738"/>
              <a:gd name="connsiteX4" fmla="*/ 31945 w 93080"/>
              <a:gd name="connsiteY4" fmla="*/ 63639 h 137738"/>
              <a:gd name="connsiteX5" fmla="*/ 195 w 93080"/>
              <a:gd name="connsiteY5" fmla="*/ 139 h 13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080" h="137738">
                <a:moveTo>
                  <a:pt x="195" y="139"/>
                </a:moveTo>
                <a:cubicBezTo>
                  <a:pt x="2841" y="3314"/>
                  <a:pt x="32474" y="59935"/>
                  <a:pt x="47820" y="82689"/>
                </a:cubicBezTo>
                <a:cubicBezTo>
                  <a:pt x="63166" y="105443"/>
                  <a:pt x="88037" y="131372"/>
                  <a:pt x="92270" y="136664"/>
                </a:cubicBezTo>
                <a:cubicBezTo>
                  <a:pt x="96503" y="141956"/>
                  <a:pt x="83274" y="126610"/>
                  <a:pt x="73220" y="114439"/>
                </a:cubicBezTo>
                <a:cubicBezTo>
                  <a:pt x="63166" y="102268"/>
                  <a:pt x="41470" y="78456"/>
                  <a:pt x="31945" y="63639"/>
                </a:cubicBezTo>
                <a:cubicBezTo>
                  <a:pt x="22420" y="48822"/>
                  <a:pt x="-2451" y="-3036"/>
                  <a:pt x="19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72C10A1-041A-FE92-622A-39FDAA29A444}"/>
              </a:ext>
            </a:extLst>
          </p:cNvPr>
          <p:cNvSpPr/>
          <p:nvPr/>
        </p:nvSpPr>
        <p:spPr>
          <a:xfrm>
            <a:off x="7010185" y="2971736"/>
            <a:ext cx="55260" cy="110333"/>
          </a:xfrm>
          <a:custGeom>
            <a:avLst/>
            <a:gdLst>
              <a:gd name="connsiteX0" fmla="*/ 215 w 55260"/>
              <a:gd name="connsiteY0" fmla="*/ 64 h 110333"/>
              <a:gd name="connsiteX1" fmla="*/ 54190 w 55260"/>
              <a:gd name="connsiteY1" fmla="*/ 104839 h 110333"/>
              <a:gd name="connsiteX2" fmla="*/ 35140 w 55260"/>
              <a:gd name="connsiteY2" fmla="*/ 88964 h 110333"/>
              <a:gd name="connsiteX3" fmla="*/ 215 w 55260"/>
              <a:gd name="connsiteY3" fmla="*/ 64 h 11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60" h="110333">
                <a:moveTo>
                  <a:pt x="215" y="64"/>
                </a:moveTo>
                <a:cubicBezTo>
                  <a:pt x="3390" y="2710"/>
                  <a:pt x="48369" y="90022"/>
                  <a:pt x="54190" y="104839"/>
                </a:cubicBezTo>
                <a:cubicBezTo>
                  <a:pt x="60011" y="119656"/>
                  <a:pt x="40432" y="101135"/>
                  <a:pt x="35140" y="88964"/>
                </a:cubicBezTo>
                <a:cubicBezTo>
                  <a:pt x="29848" y="76793"/>
                  <a:pt x="-2960" y="-2582"/>
                  <a:pt x="21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D715ED9-A32F-E56C-D286-13BFA2DCCA41}"/>
              </a:ext>
            </a:extLst>
          </p:cNvPr>
          <p:cNvSpPr/>
          <p:nvPr/>
        </p:nvSpPr>
        <p:spPr>
          <a:xfrm>
            <a:off x="6781583" y="3048000"/>
            <a:ext cx="280998" cy="77369"/>
          </a:xfrm>
          <a:custGeom>
            <a:avLst/>
            <a:gdLst>
              <a:gd name="connsiteX0" fmla="*/ 279617 w 280998"/>
              <a:gd name="connsiteY0" fmla="*/ 15875 h 77369"/>
              <a:gd name="connsiteX1" fmla="*/ 212942 w 280998"/>
              <a:gd name="connsiteY1" fmla="*/ 6350 h 77369"/>
              <a:gd name="connsiteX2" fmla="*/ 133567 w 280998"/>
              <a:gd name="connsiteY2" fmla="*/ 15875 h 77369"/>
              <a:gd name="connsiteX3" fmla="*/ 162142 w 280998"/>
              <a:gd name="connsiteY3" fmla="*/ 19050 h 77369"/>
              <a:gd name="connsiteX4" fmla="*/ 44667 w 280998"/>
              <a:gd name="connsiteY4" fmla="*/ 44450 h 77369"/>
              <a:gd name="connsiteX5" fmla="*/ 98642 w 280998"/>
              <a:gd name="connsiteY5" fmla="*/ 44450 h 77369"/>
              <a:gd name="connsiteX6" fmla="*/ 54192 w 280998"/>
              <a:gd name="connsiteY6" fmla="*/ 57150 h 77369"/>
              <a:gd name="connsiteX7" fmla="*/ 63717 w 280998"/>
              <a:gd name="connsiteY7" fmla="*/ 66675 h 77369"/>
              <a:gd name="connsiteX8" fmla="*/ 217 w 280998"/>
              <a:gd name="connsiteY8" fmla="*/ 76200 h 77369"/>
              <a:gd name="connsiteX9" fmla="*/ 89117 w 280998"/>
              <a:gd name="connsiteY9" fmla="*/ 38100 h 77369"/>
              <a:gd name="connsiteX10" fmla="*/ 149442 w 280998"/>
              <a:gd name="connsiteY10" fmla="*/ 19050 h 77369"/>
              <a:gd name="connsiteX11" fmla="*/ 149442 w 280998"/>
              <a:gd name="connsiteY11" fmla="*/ 0 h 77369"/>
              <a:gd name="connsiteX12" fmla="*/ 279617 w 280998"/>
              <a:gd name="connsiteY12" fmla="*/ 15875 h 7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98" h="77369">
                <a:moveTo>
                  <a:pt x="279617" y="15875"/>
                </a:moveTo>
                <a:cubicBezTo>
                  <a:pt x="290200" y="16933"/>
                  <a:pt x="237284" y="6350"/>
                  <a:pt x="212942" y="6350"/>
                </a:cubicBezTo>
                <a:cubicBezTo>
                  <a:pt x="188600" y="6350"/>
                  <a:pt x="142034" y="13758"/>
                  <a:pt x="133567" y="15875"/>
                </a:cubicBezTo>
                <a:cubicBezTo>
                  <a:pt x="125100" y="17992"/>
                  <a:pt x="176959" y="14287"/>
                  <a:pt x="162142" y="19050"/>
                </a:cubicBezTo>
                <a:cubicBezTo>
                  <a:pt x="147325" y="23813"/>
                  <a:pt x="55250" y="40217"/>
                  <a:pt x="44667" y="44450"/>
                </a:cubicBezTo>
                <a:cubicBezTo>
                  <a:pt x="34084" y="48683"/>
                  <a:pt x="97054" y="42333"/>
                  <a:pt x="98642" y="44450"/>
                </a:cubicBezTo>
                <a:cubicBezTo>
                  <a:pt x="100230" y="46567"/>
                  <a:pt x="60013" y="53446"/>
                  <a:pt x="54192" y="57150"/>
                </a:cubicBezTo>
                <a:cubicBezTo>
                  <a:pt x="48371" y="60854"/>
                  <a:pt x="72713" y="63500"/>
                  <a:pt x="63717" y="66675"/>
                </a:cubicBezTo>
                <a:cubicBezTo>
                  <a:pt x="54721" y="69850"/>
                  <a:pt x="-4016" y="80962"/>
                  <a:pt x="217" y="76200"/>
                </a:cubicBezTo>
                <a:cubicBezTo>
                  <a:pt x="4450" y="71438"/>
                  <a:pt x="64246" y="47625"/>
                  <a:pt x="89117" y="38100"/>
                </a:cubicBezTo>
                <a:cubicBezTo>
                  <a:pt x="113988" y="28575"/>
                  <a:pt x="149442" y="19050"/>
                  <a:pt x="149442" y="19050"/>
                </a:cubicBezTo>
                <a:cubicBezTo>
                  <a:pt x="159496" y="12700"/>
                  <a:pt x="130921" y="0"/>
                  <a:pt x="149442" y="0"/>
                </a:cubicBezTo>
                <a:cubicBezTo>
                  <a:pt x="167963" y="0"/>
                  <a:pt x="269034" y="14817"/>
                  <a:pt x="279617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86B3747-0098-422A-BE26-8433999978A4}"/>
              </a:ext>
            </a:extLst>
          </p:cNvPr>
          <p:cNvSpPr/>
          <p:nvPr/>
        </p:nvSpPr>
        <p:spPr>
          <a:xfrm>
            <a:off x="6572200" y="3079173"/>
            <a:ext cx="345338" cy="64715"/>
          </a:xfrm>
          <a:custGeom>
            <a:avLst/>
            <a:gdLst>
              <a:gd name="connsiteX0" fmla="*/ 50 w 345338"/>
              <a:gd name="connsiteY0" fmla="*/ 57727 h 64715"/>
              <a:gd name="connsiteX1" fmla="*/ 168325 w 345338"/>
              <a:gd name="connsiteY1" fmla="*/ 64077 h 64715"/>
              <a:gd name="connsiteX2" fmla="*/ 142925 w 345338"/>
              <a:gd name="connsiteY2" fmla="*/ 60902 h 64715"/>
              <a:gd name="connsiteX3" fmla="*/ 279450 w 345338"/>
              <a:gd name="connsiteY3" fmla="*/ 32327 h 64715"/>
              <a:gd name="connsiteX4" fmla="*/ 225475 w 345338"/>
              <a:gd name="connsiteY4" fmla="*/ 51377 h 64715"/>
              <a:gd name="connsiteX5" fmla="*/ 342950 w 345338"/>
              <a:gd name="connsiteY5" fmla="*/ 577 h 64715"/>
              <a:gd name="connsiteX6" fmla="*/ 295325 w 345338"/>
              <a:gd name="connsiteY6" fmla="*/ 25977 h 64715"/>
              <a:gd name="connsiteX7" fmla="*/ 187375 w 345338"/>
              <a:gd name="connsiteY7" fmla="*/ 57727 h 64715"/>
              <a:gd name="connsiteX8" fmla="*/ 50 w 345338"/>
              <a:gd name="connsiteY8" fmla="*/ 57727 h 6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338" h="64715">
                <a:moveTo>
                  <a:pt x="50" y="57727"/>
                </a:moveTo>
                <a:cubicBezTo>
                  <a:pt x="-3125" y="58785"/>
                  <a:pt x="144513" y="63548"/>
                  <a:pt x="168325" y="64077"/>
                </a:cubicBezTo>
                <a:cubicBezTo>
                  <a:pt x="192137" y="64606"/>
                  <a:pt x="124404" y="66194"/>
                  <a:pt x="142925" y="60902"/>
                </a:cubicBezTo>
                <a:cubicBezTo>
                  <a:pt x="161446" y="55610"/>
                  <a:pt x="265692" y="33914"/>
                  <a:pt x="279450" y="32327"/>
                </a:cubicBezTo>
                <a:cubicBezTo>
                  <a:pt x="293208" y="30740"/>
                  <a:pt x="214892" y="56669"/>
                  <a:pt x="225475" y="51377"/>
                </a:cubicBezTo>
                <a:cubicBezTo>
                  <a:pt x="236058" y="46085"/>
                  <a:pt x="331308" y="4810"/>
                  <a:pt x="342950" y="577"/>
                </a:cubicBezTo>
                <a:cubicBezTo>
                  <a:pt x="354592" y="-3656"/>
                  <a:pt x="321254" y="16452"/>
                  <a:pt x="295325" y="25977"/>
                </a:cubicBezTo>
                <a:cubicBezTo>
                  <a:pt x="269396" y="35502"/>
                  <a:pt x="230237" y="50319"/>
                  <a:pt x="187375" y="57727"/>
                </a:cubicBezTo>
                <a:cubicBezTo>
                  <a:pt x="144513" y="65135"/>
                  <a:pt x="3225" y="56669"/>
                  <a:pt x="50" y="57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5BE30B0-E1DC-9926-829B-94CC4D9EBB3C}"/>
              </a:ext>
            </a:extLst>
          </p:cNvPr>
          <p:cNvSpPr/>
          <p:nvPr/>
        </p:nvSpPr>
        <p:spPr>
          <a:xfrm>
            <a:off x="6908799" y="3035275"/>
            <a:ext cx="182164" cy="66847"/>
          </a:xfrm>
          <a:custGeom>
            <a:avLst/>
            <a:gdLst>
              <a:gd name="connsiteX0" fmla="*/ 1 w 182164"/>
              <a:gd name="connsiteY0" fmla="*/ 25 h 66847"/>
              <a:gd name="connsiteX1" fmla="*/ 130176 w 182164"/>
              <a:gd name="connsiteY1" fmla="*/ 38125 h 66847"/>
              <a:gd name="connsiteX2" fmla="*/ 101601 w 182164"/>
              <a:gd name="connsiteY2" fmla="*/ 44475 h 66847"/>
              <a:gd name="connsiteX3" fmla="*/ 180976 w 182164"/>
              <a:gd name="connsiteY3" fmla="*/ 66700 h 66847"/>
              <a:gd name="connsiteX4" fmla="*/ 146051 w 182164"/>
              <a:gd name="connsiteY4" fmla="*/ 54000 h 66847"/>
              <a:gd name="connsiteX5" fmla="*/ 101601 w 182164"/>
              <a:gd name="connsiteY5" fmla="*/ 50825 h 66847"/>
              <a:gd name="connsiteX6" fmla="*/ 133351 w 182164"/>
              <a:gd name="connsiteY6" fmla="*/ 44475 h 66847"/>
              <a:gd name="connsiteX7" fmla="*/ 1 w 182164"/>
              <a:gd name="connsiteY7" fmla="*/ 25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164" h="66847">
                <a:moveTo>
                  <a:pt x="1" y="25"/>
                </a:moveTo>
                <a:cubicBezTo>
                  <a:pt x="-528" y="-1033"/>
                  <a:pt x="113243" y="30717"/>
                  <a:pt x="130176" y="38125"/>
                </a:cubicBezTo>
                <a:cubicBezTo>
                  <a:pt x="147109" y="45533"/>
                  <a:pt x="93134" y="39712"/>
                  <a:pt x="101601" y="44475"/>
                </a:cubicBezTo>
                <a:cubicBezTo>
                  <a:pt x="110068" y="49238"/>
                  <a:pt x="173568" y="65113"/>
                  <a:pt x="180976" y="66700"/>
                </a:cubicBezTo>
                <a:cubicBezTo>
                  <a:pt x="188384" y="68287"/>
                  <a:pt x="159280" y="56646"/>
                  <a:pt x="146051" y="54000"/>
                </a:cubicBezTo>
                <a:cubicBezTo>
                  <a:pt x="132822" y="51354"/>
                  <a:pt x="103718" y="52413"/>
                  <a:pt x="101601" y="50825"/>
                </a:cubicBezTo>
                <a:cubicBezTo>
                  <a:pt x="99484" y="49237"/>
                  <a:pt x="147109" y="49767"/>
                  <a:pt x="133351" y="44475"/>
                </a:cubicBezTo>
                <a:cubicBezTo>
                  <a:pt x="119593" y="39183"/>
                  <a:pt x="530" y="1083"/>
                  <a:pt x="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79D4FBA-B92A-D7A4-4697-6984901322CB}"/>
              </a:ext>
            </a:extLst>
          </p:cNvPr>
          <p:cNvSpPr/>
          <p:nvPr/>
        </p:nvSpPr>
        <p:spPr>
          <a:xfrm>
            <a:off x="6466075" y="3121025"/>
            <a:ext cx="439964" cy="49290"/>
          </a:xfrm>
          <a:custGeom>
            <a:avLst/>
            <a:gdLst>
              <a:gd name="connsiteX0" fmla="*/ 1400 w 439964"/>
              <a:gd name="connsiteY0" fmla="*/ 3175 h 49290"/>
              <a:gd name="connsiteX1" fmla="*/ 176025 w 439964"/>
              <a:gd name="connsiteY1" fmla="*/ 38100 h 49290"/>
              <a:gd name="connsiteX2" fmla="*/ 134750 w 439964"/>
              <a:gd name="connsiteY2" fmla="*/ 41275 h 49290"/>
              <a:gd name="connsiteX3" fmla="*/ 309375 w 439964"/>
              <a:gd name="connsiteY3" fmla="*/ 44450 h 49290"/>
              <a:gd name="connsiteX4" fmla="*/ 401450 w 439964"/>
              <a:gd name="connsiteY4" fmla="*/ 28575 h 49290"/>
              <a:gd name="connsiteX5" fmla="*/ 322075 w 439964"/>
              <a:gd name="connsiteY5" fmla="*/ 44450 h 49290"/>
              <a:gd name="connsiteX6" fmla="*/ 395100 w 439964"/>
              <a:gd name="connsiteY6" fmla="*/ 25400 h 49290"/>
              <a:gd name="connsiteX7" fmla="*/ 439550 w 439964"/>
              <a:gd name="connsiteY7" fmla="*/ 0 h 49290"/>
              <a:gd name="connsiteX8" fmla="*/ 369700 w 439964"/>
              <a:gd name="connsiteY8" fmla="*/ 25400 h 49290"/>
              <a:gd name="connsiteX9" fmla="*/ 217300 w 439964"/>
              <a:gd name="connsiteY9" fmla="*/ 47625 h 49290"/>
              <a:gd name="connsiteX10" fmla="*/ 287150 w 439964"/>
              <a:gd name="connsiteY10" fmla="*/ 41275 h 49290"/>
              <a:gd name="connsiteX11" fmla="*/ 1400 w 439964"/>
              <a:gd name="connsiteY11" fmla="*/ 3175 h 4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9964" h="49290">
                <a:moveTo>
                  <a:pt x="1400" y="3175"/>
                </a:moveTo>
                <a:cubicBezTo>
                  <a:pt x="-17121" y="2646"/>
                  <a:pt x="153800" y="31750"/>
                  <a:pt x="176025" y="38100"/>
                </a:cubicBezTo>
                <a:cubicBezTo>
                  <a:pt x="198250" y="44450"/>
                  <a:pt x="112525" y="40217"/>
                  <a:pt x="134750" y="41275"/>
                </a:cubicBezTo>
                <a:cubicBezTo>
                  <a:pt x="156975" y="42333"/>
                  <a:pt x="264925" y="46567"/>
                  <a:pt x="309375" y="44450"/>
                </a:cubicBezTo>
                <a:cubicBezTo>
                  <a:pt x="353825" y="42333"/>
                  <a:pt x="399333" y="28575"/>
                  <a:pt x="401450" y="28575"/>
                </a:cubicBezTo>
                <a:cubicBezTo>
                  <a:pt x="403567" y="28575"/>
                  <a:pt x="323133" y="44979"/>
                  <a:pt x="322075" y="44450"/>
                </a:cubicBezTo>
                <a:cubicBezTo>
                  <a:pt x="321017" y="43921"/>
                  <a:pt x="375521" y="32808"/>
                  <a:pt x="395100" y="25400"/>
                </a:cubicBezTo>
                <a:cubicBezTo>
                  <a:pt x="414679" y="17992"/>
                  <a:pt x="443783" y="0"/>
                  <a:pt x="439550" y="0"/>
                </a:cubicBezTo>
                <a:cubicBezTo>
                  <a:pt x="435317" y="0"/>
                  <a:pt x="406742" y="17463"/>
                  <a:pt x="369700" y="25400"/>
                </a:cubicBezTo>
                <a:cubicBezTo>
                  <a:pt x="332658" y="33338"/>
                  <a:pt x="231058" y="44979"/>
                  <a:pt x="217300" y="47625"/>
                </a:cubicBezTo>
                <a:cubicBezTo>
                  <a:pt x="203542" y="50271"/>
                  <a:pt x="321017" y="50800"/>
                  <a:pt x="287150" y="41275"/>
                </a:cubicBezTo>
                <a:cubicBezTo>
                  <a:pt x="253283" y="31750"/>
                  <a:pt x="19921" y="3704"/>
                  <a:pt x="1400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7AFCEF-30DC-90F2-311F-CDC2DE679768}"/>
              </a:ext>
            </a:extLst>
          </p:cNvPr>
          <p:cNvSpPr/>
          <p:nvPr/>
        </p:nvSpPr>
        <p:spPr>
          <a:xfrm>
            <a:off x="6854170" y="3057336"/>
            <a:ext cx="186925" cy="83169"/>
          </a:xfrm>
          <a:custGeom>
            <a:avLst/>
            <a:gdLst>
              <a:gd name="connsiteX0" fmla="*/ 655 w 186925"/>
              <a:gd name="connsiteY0" fmla="*/ 82739 h 83169"/>
              <a:gd name="connsiteX1" fmla="*/ 89555 w 186925"/>
              <a:gd name="connsiteY1" fmla="*/ 31939 h 83169"/>
              <a:gd name="connsiteX2" fmla="*/ 184805 w 186925"/>
              <a:gd name="connsiteY2" fmla="*/ 16064 h 83169"/>
              <a:gd name="connsiteX3" fmla="*/ 149880 w 186925"/>
              <a:gd name="connsiteY3" fmla="*/ 16064 h 83169"/>
              <a:gd name="connsiteX4" fmla="*/ 83205 w 186925"/>
              <a:gd name="connsiteY4" fmla="*/ 50989 h 83169"/>
              <a:gd name="connsiteX5" fmla="*/ 137180 w 186925"/>
              <a:gd name="connsiteY5" fmla="*/ 189 h 83169"/>
              <a:gd name="connsiteX6" fmla="*/ 655 w 186925"/>
              <a:gd name="connsiteY6" fmla="*/ 82739 h 83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925" h="83169">
                <a:moveTo>
                  <a:pt x="655" y="82739"/>
                </a:moveTo>
                <a:cubicBezTo>
                  <a:pt x="-7282" y="88031"/>
                  <a:pt x="58863" y="43051"/>
                  <a:pt x="89555" y="31939"/>
                </a:cubicBezTo>
                <a:cubicBezTo>
                  <a:pt x="120247" y="20826"/>
                  <a:pt x="174751" y="18710"/>
                  <a:pt x="184805" y="16064"/>
                </a:cubicBezTo>
                <a:cubicBezTo>
                  <a:pt x="194859" y="13418"/>
                  <a:pt x="166813" y="10243"/>
                  <a:pt x="149880" y="16064"/>
                </a:cubicBezTo>
                <a:cubicBezTo>
                  <a:pt x="132947" y="21885"/>
                  <a:pt x="85322" y="53635"/>
                  <a:pt x="83205" y="50989"/>
                </a:cubicBezTo>
                <a:cubicBezTo>
                  <a:pt x="81088" y="48343"/>
                  <a:pt x="149351" y="-3515"/>
                  <a:pt x="137180" y="189"/>
                </a:cubicBezTo>
                <a:cubicBezTo>
                  <a:pt x="125009" y="3893"/>
                  <a:pt x="8592" y="77447"/>
                  <a:pt x="655" y="82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B3B740A-8420-9A7B-7396-3CDA5E49DE0C}"/>
              </a:ext>
            </a:extLst>
          </p:cNvPr>
          <p:cNvSpPr/>
          <p:nvPr/>
        </p:nvSpPr>
        <p:spPr>
          <a:xfrm>
            <a:off x="6324922" y="2573973"/>
            <a:ext cx="219735" cy="235976"/>
          </a:xfrm>
          <a:custGeom>
            <a:avLst/>
            <a:gdLst>
              <a:gd name="connsiteX0" fmla="*/ 218753 w 219735"/>
              <a:gd name="connsiteY0" fmla="*/ 952 h 235976"/>
              <a:gd name="connsiteX1" fmla="*/ 91753 w 219735"/>
              <a:gd name="connsiteY1" fmla="*/ 124777 h 235976"/>
              <a:gd name="connsiteX2" fmla="*/ 110803 w 219735"/>
              <a:gd name="connsiteY2" fmla="*/ 93027 h 235976"/>
              <a:gd name="connsiteX3" fmla="*/ 2853 w 219735"/>
              <a:gd name="connsiteY3" fmla="*/ 232727 h 235976"/>
              <a:gd name="connsiteX4" fmla="*/ 37778 w 219735"/>
              <a:gd name="connsiteY4" fmla="*/ 181927 h 235976"/>
              <a:gd name="connsiteX5" fmla="*/ 107628 w 219735"/>
              <a:gd name="connsiteY5" fmla="*/ 73977 h 235976"/>
              <a:gd name="connsiteX6" fmla="*/ 82228 w 219735"/>
              <a:gd name="connsiteY6" fmla="*/ 140652 h 235976"/>
              <a:gd name="connsiteX7" fmla="*/ 145728 w 219735"/>
              <a:gd name="connsiteY7" fmla="*/ 70802 h 235976"/>
              <a:gd name="connsiteX8" fmla="*/ 218753 w 219735"/>
              <a:gd name="connsiteY8" fmla="*/ 952 h 2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735" h="235976">
                <a:moveTo>
                  <a:pt x="218753" y="952"/>
                </a:moveTo>
                <a:cubicBezTo>
                  <a:pt x="209757" y="9948"/>
                  <a:pt x="109745" y="109431"/>
                  <a:pt x="91753" y="124777"/>
                </a:cubicBezTo>
                <a:cubicBezTo>
                  <a:pt x="73761" y="140123"/>
                  <a:pt x="125620" y="75035"/>
                  <a:pt x="110803" y="93027"/>
                </a:cubicBezTo>
                <a:cubicBezTo>
                  <a:pt x="95986" y="111019"/>
                  <a:pt x="15024" y="217910"/>
                  <a:pt x="2853" y="232727"/>
                </a:cubicBezTo>
                <a:cubicBezTo>
                  <a:pt x="-9318" y="247544"/>
                  <a:pt x="20315" y="208385"/>
                  <a:pt x="37778" y="181927"/>
                </a:cubicBezTo>
                <a:cubicBezTo>
                  <a:pt x="55241" y="155469"/>
                  <a:pt x="100220" y="80856"/>
                  <a:pt x="107628" y="73977"/>
                </a:cubicBezTo>
                <a:cubicBezTo>
                  <a:pt x="115036" y="67098"/>
                  <a:pt x="75878" y="141181"/>
                  <a:pt x="82228" y="140652"/>
                </a:cubicBezTo>
                <a:cubicBezTo>
                  <a:pt x="88578" y="140123"/>
                  <a:pt x="118741" y="92498"/>
                  <a:pt x="145728" y="70802"/>
                </a:cubicBezTo>
                <a:cubicBezTo>
                  <a:pt x="172715" y="49106"/>
                  <a:pt x="227749" y="-8044"/>
                  <a:pt x="218753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2355C9C-1171-6E3E-4297-0F43901520A8}"/>
              </a:ext>
            </a:extLst>
          </p:cNvPr>
          <p:cNvSpPr/>
          <p:nvPr/>
        </p:nvSpPr>
        <p:spPr>
          <a:xfrm>
            <a:off x="6342963" y="2654082"/>
            <a:ext cx="274611" cy="162182"/>
          </a:xfrm>
          <a:custGeom>
            <a:avLst/>
            <a:gdLst>
              <a:gd name="connsiteX0" fmla="*/ 273737 w 274611"/>
              <a:gd name="connsiteY0" fmla="*/ 218 h 162182"/>
              <a:gd name="connsiteX1" fmla="*/ 165787 w 274611"/>
              <a:gd name="connsiteY1" fmla="*/ 54193 h 162182"/>
              <a:gd name="connsiteX2" fmla="*/ 92762 w 274611"/>
              <a:gd name="connsiteY2" fmla="*/ 79593 h 162182"/>
              <a:gd name="connsiteX3" fmla="*/ 153087 w 274611"/>
              <a:gd name="connsiteY3" fmla="*/ 51018 h 162182"/>
              <a:gd name="connsiteX4" fmla="*/ 41962 w 274611"/>
              <a:gd name="connsiteY4" fmla="*/ 124043 h 162182"/>
              <a:gd name="connsiteX5" fmla="*/ 687 w 274611"/>
              <a:gd name="connsiteY5" fmla="*/ 162143 h 162182"/>
              <a:gd name="connsiteX6" fmla="*/ 70537 w 274611"/>
              <a:gd name="connsiteY6" fmla="*/ 117693 h 162182"/>
              <a:gd name="connsiteX7" fmla="*/ 137212 w 274611"/>
              <a:gd name="connsiteY7" fmla="*/ 57368 h 162182"/>
              <a:gd name="connsiteX8" fmla="*/ 102287 w 274611"/>
              <a:gd name="connsiteY8" fmla="*/ 76418 h 162182"/>
              <a:gd name="connsiteX9" fmla="*/ 273737 w 274611"/>
              <a:gd name="connsiteY9" fmla="*/ 218 h 16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611" h="162182">
                <a:moveTo>
                  <a:pt x="273737" y="218"/>
                </a:moveTo>
                <a:cubicBezTo>
                  <a:pt x="284320" y="-3486"/>
                  <a:pt x="195949" y="40964"/>
                  <a:pt x="165787" y="54193"/>
                </a:cubicBezTo>
                <a:cubicBezTo>
                  <a:pt x="135625" y="67422"/>
                  <a:pt x="94879" y="80122"/>
                  <a:pt x="92762" y="79593"/>
                </a:cubicBezTo>
                <a:cubicBezTo>
                  <a:pt x="90645" y="79064"/>
                  <a:pt x="161554" y="43610"/>
                  <a:pt x="153087" y="51018"/>
                </a:cubicBezTo>
                <a:cubicBezTo>
                  <a:pt x="144620" y="58426"/>
                  <a:pt x="67362" y="105522"/>
                  <a:pt x="41962" y="124043"/>
                </a:cubicBezTo>
                <a:cubicBezTo>
                  <a:pt x="16562" y="142564"/>
                  <a:pt x="-4075" y="163201"/>
                  <a:pt x="687" y="162143"/>
                </a:cubicBezTo>
                <a:cubicBezTo>
                  <a:pt x="5449" y="161085"/>
                  <a:pt x="47783" y="135156"/>
                  <a:pt x="70537" y="117693"/>
                </a:cubicBezTo>
                <a:cubicBezTo>
                  <a:pt x="93291" y="100231"/>
                  <a:pt x="131920" y="64247"/>
                  <a:pt x="137212" y="57368"/>
                </a:cubicBezTo>
                <a:cubicBezTo>
                  <a:pt x="142504" y="50489"/>
                  <a:pt x="80591" y="82768"/>
                  <a:pt x="102287" y="76418"/>
                </a:cubicBezTo>
                <a:cubicBezTo>
                  <a:pt x="123983" y="70068"/>
                  <a:pt x="263154" y="3922"/>
                  <a:pt x="27373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9AD45A8-CE15-609A-7578-8E5985359931}"/>
              </a:ext>
            </a:extLst>
          </p:cNvPr>
          <p:cNvSpPr/>
          <p:nvPr/>
        </p:nvSpPr>
        <p:spPr>
          <a:xfrm>
            <a:off x="6391275" y="2609783"/>
            <a:ext cx="294026" cy="114367"/>
          </a:xfrm>
          <a:custGeom>
            <a:avLst/>
            <a:gdLst>
              <a:gd name="connsiteX0" fmla="*/ 0 w 294026"/>
              <a:gd name="connsiteY0" fmla="*/ 114367 h 114367"/>
              <a:gd name="connsiteX1" fmla="*/ 142875 w 294026"/>
              <a:gd name="connsiteY1" fmla="*/ 41342 h 114367"/>
              <a:gd name="connsiteX2" fmla="*/ 152400 w 294026"/>
              <a:gd name="connsiteY2" fmla="*/ 25467 h 114367"/>
              <a:gd name="connsiteX3" fmla="*/ 127000 w 294026"/>
              <a:gd name="connsiteY3" fmla="*/ 25467 h 114367"/>
              <a:gd name="connsiteX4" fmla="*/ 209550 w 294026"/>
              <a:gd name="connsiteY4" fmla="*/ 19117 h 114367"/>
              <a:gd name="connsiteX5" fmla="*/ 161925 w 294026"/>
              <a:gd name="connsiteY5" fmla="*/ 67 h 114367"/>
              <a:gd name="connsiteX6" fmla="*/ 292100 w 294026"/>
              <a:gd name="connsiteY6" fmla="*/ 12767 h 114367"/>
              <a:gd name="connsiteX7" fmla="*/ 234950 w 294026"/>
              <a:gd name="connsiteY7" fmla="*/ 12767 h 114367"/>
              <a:gd name="connsiteX8" fmla="*/ 168275 w 294026"/>
              <a:gd name="connsiteY8" fmla="*/ 19117 h 114367"/>
              <a:gd name="connsiteX9" fmla="*/ 117475 w 294026"/>
              <a:gd name="connsiteY9" fmla="*/ 50867 h 114367"/>
              <a:gd name="connsiteX10" fmla="*/ 0 w 294026"/>
              <a:gd name="connsiteY10" fmla="*/ 114367 h 11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026" h="114367">
                <a:moveTo>
                  <a:pt x="0" y="114367"/>
                </a:moveTo>
                <a:cubicBezTo>
                  <a:pt x="4233" y="112780"/>
                  <a:pt x="117475" y="56159"/>
                  <a:pt x="142875" y="41342"/>
                </a:cubicBezTo>
                <a:cubicBezTo>
                  <a:pt x="168275" y="26525"/>
                  <a:pt x="155046" y="28113"/>
                  <a:pt x="152400" y="25467"/>
                </a:cubicBezTo>
                <a:cubicBezTo>
                  <a:pt x="149754" y="22821"/>
                  <a:pt x="117475" y="26525"/>
                  <a:pt x="127000" y="25467"/>
                </a:cubicBezTo>
                <a:cubicBezTo>
                  <a:pt x="136525" y="24409"/>
                  <a:pt x="203729" y="23350"/>
                  <a:pt x="209550" y="19117"/>
                </a:cubicBezTo>
                <a:cubicBezTo>
                  <a:pt x="215371" y="14884"/>
                  <a:pt x="148167" y="1125"/>
                  <a:pt x="161925" y="67"/>
                </a:cubicBezTo>
                <a:cubicBezTo>
                  <a:pt x="175683" y="-991"/>
                  <a:pt x="279929" y="10650"/>
                  <a:pt x="292100" y="12767"/>
                </a:cubicBezTo>
                <a:cubicBezTo>
                  <a:pt x="304271" y="14884"/>
                  <a:pt x="255587" y="11709"/>
                  <a:pt x="234950" y="12767"/>
                </a:cubicBezTo>
                <a:cubicBezTo>
                  <a:pt x="214313" y="13825"/>
                  <a:pt x="187854" y="12767"/>
                  <a:pt x="168275" y="19117"/>
                </a:cubicBezTo>
                <a:cubicBezTo>
                  <a:pt x="148696" y="25467"/>
                  <a:pt x="140758" y="38167"/>
                  <a:pt x="117475" y="50867"/>
                </a:cubicBezTo>
                <a:lnTo>
                  <a:pt x="0" y="1143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70CD1D4-578A-DA6C-6B5E-106328761B36}"/>
              </a:ext>
            </a:extLst>
          </p:cNvPr>
          <p:cNvSpPr/>
          <p:nvPr/>
        </p:nvSpPr>
        <p:spPr>
          <a:xfrm>
            <a:off x="6489378" y="2629838"/>
            <a:ext cx="290321" cy="56217"/>
          </a:xfrm>
          <a:custGeom>
            <a:avLst/>
            <a:gdLst>
              <a:gd name="connsiteX0" fmla="*/ 322 w 290321"/>
              <a:gd name="connsiteY0" fmla="*/ 56212 h 56217"/>
              <a:gd name="connsiteX1" fmla="*/ 190822 w 290321"/>
              <a:gd name="connsiteY1" fmla="*/ 8587 h 56217"/>
              <a:gd name="connsiteX2" fmla="*/ 143197 w 290321"/>
              <a:gd name="connsiteY2" fmla="*/ 2237 h 56217"/>
              <a:gd name="connsiteX3" fmla="*/ 289247 w 290321"/>
              <a:gd name="connsiteY3" fmla="*/ 33987 h 56217"/>
              <a:gd name="connsiteX4" fmla="*/ 213047 w 290321"/>
              <a:gd name="connsiteY4" fmla="*/ 21287 h 56217"/>
              <a:gd name="connsiteX5" fmla="*/ 282897 w 290321"/>
              <a:gd name="connsiteY5" fmla="*/ 8587 h 56217"/>
              <a:gd name="connsiteX6" fmla="*/ 203522 w 290321"/>
              <a:gd name="connsiteY6" fmla="*/ 5412 h 56217"/>
              <a:gd name="connsiteX7" fmla="*/ 146372 w 290321"/>
              <a:gd name="connsiteY7" fmla="*/ 11762 h 56217"/>
              <a:gd name="connsiteX8" fmla="*/ 322 w 290321"/>
              <a:gd name="connsiteY8" fmla="*/ 56212 h 5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0321" h="56217">
                <a:moveTo>
                  <a:pt x="322" y="56212"/>
                </a:moveTo>
                <a:cubicBezTo>
                  <a:pt x="7730" y="55683"/>
                  <a:pt x="167010" y="17583"/>
                  <a:pt x="190822" y="8587"/>
                </a:cubicBezTo>
                <a:cubicBezTo>
                  <a:pt x="214634" y="-409"/>
                  <a:pt x="126793" y="-1996"/>
                  <a:pt x="143197" y="2237"/>
                </a:cubicBezTo>
                <a:cubicBezTo>
                  <a:pt x="159601" y="6470"/>
                  <a:pt x="277605" y="30812"/>
                  <a:pt x="289247" y="33987"/>
                </a:cubicBezTo>
                <a:cubicBezTo>
                  <a:pt x="300889" y="37162"/>
                  <a:pt x="214105" y="25520"/>
                  <a:pt x="213047" y="21287"/>
                </a:cubicBezTo>
                <a:cubicBezTo>
                  <a:pt x="211989" y="17054"/>
                  <a:pt x="284485" y="11233"/>
                  <a:pt x="282897" y="8587"/>
                </a:cubicBezTo>
                <a:cubicBezTo>
                  <a:pt x="281310" y="5941"/>
                  <a:pt x="226276" y="4883"/>
                  <a:pt x="203522" y="5412"/>
                </a:cubicBezTo>
                <a:cubicBezTo>
                  <a:pt x="180768" y="5941"/>
                  <a:pt x="177593" y="3295"/>
                  <a:pt x="146372" y="11762"/>
                </a:cubicBezTo>
                <a:cubicBezTo>
                  <a:pt x="115151" y="20229"/>
                  <a:pt x="-7086" y="56741"/>
                  <a:pt x="322" y="56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6E64330-539D-7CD9-E559-E8094E0B642E}"/>
              </a:ext>
            </a:extLst>
          </p:cNvPr>
          <p:cNvSpPr/>
          <p:nvPr/>
        </p:nvSpPr>
        <p:spPr>
          <a:xfrm>
            <a:off x="6718284" y="2603402"/>
            <a:ext cx="188969" cy="73793"/>
          </a:xfrm>
          <a:custGeom>
            <a:avLst/>
            <a:gdLst>
              <a:gd name="connsiteX0" fmla="*/ 16 w 188969"/>
              <a:gd name="connsiteY0" fmla="*/ 98 h 73793"/>
              <a:gd name="connsiteX1" fmla="*/ 133366 w 188969"/>
              <a:gd name="connsiteY1" fmla="*/ 28673 h 73793"/>
              <a:gd name="connsiteX2" fmla="*/ 187341 w 188969"/>
              <a:gd name="connsiteY2" fmla="*/ 73123 h 73793"/>
              <a:gd name="connsiteX3" fmla="*/ 168291 w 188969"/>
              <a:gd name="connsiteY3" fmla="*/ 54073 h 73793"/>
              <a:gd name="connsiteX4" fmla="*/ 101616 w 188969"/>
              <a:gd name="connsiteY4" fmla="*/ 35023 h 73793"/>
              <a:gd name="connsiteX5" fmla="*/ 123841 w 188969"/>
              <a:gd name="connsiteY5" fmla="*/ 38198 h 73793"/>
              <a:gd name="connsiteX6" fmla="*/ 16 w 188969"/>
              <a:gd name="connsiteY6" fmla="*/ 98 h 73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969" h="73793">
                <a:moveTo>
                  <a:pt x="16" y="98"/>
                </a:moveTo>
                <a:cubicBezTo>
                  <a:pt x="1603" y="-1489"/>
                  <a:pt x="102145" y="16502"/>
                  <a:pt x="133366" y="28673"/>
                </a:cubicBezTo>
                <a:cubicBezTo>
                  <a:pt x="164587" y="40844"/>
                  <a:pt x="187341" y="73123"/>
                  <a:pt x="187341" y="73123"/>
                </a:cubicBezTo>
                <a:cubicBezTo>
                  <a:pt x="193162" y="77356"/>
                  <a:pt x="182579" y="60423"/>
                  <a:pt x="168291" y="54073"/>
                </a:cubicBezTo>
                <a:cubicBezTo>
                  <a:pt x="154003" y="47723"/>
                  <a:pt x="109024" y="37669"/>
                  <a:pt x="101616" y="35023"/>
                </a:cubicBezTo>
                <a:cubicBezTo>
                  <a:pt x="94208" y="32377"/>
                  <a:pt x="138128" y="44019"/>
                  <a:pt x="123841" y="38198"/>
                </a:cubicBezTo>
                <a:cubicBezTo>
                  <a:pt x="109554" y="32377"/>
                  <a:pt x="-1571" y="1685"/>
                  <a:pt x="16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6432421-BA2A-D380-0E7B-299116FC3F31}"/>
              </a:ext>
            </a:extLst>
          </p:cNvPr>
          <p:cNvSpPr/>
          <p:nvPr/>
        </p:nvSpPr>
        <p:spPr>
          <a:xfrm>
            <a:off x="6482864" y="2679694"/>
            <a:ext cx="398495" cy="57585"/>
          </a:xfrm>
          <a:custGeom>
            <a:avLst/>
            <a:gdLst>
              <a:gd name="connsiteX0" fmla="*/ 486 w 398495"/>
              <a:gd name="connsiteY0" fmla="*/ 6 h 57585"/>
              <a:gd name="connsiteX1" fmla="*/ 108436 w 398495"/>
              <a:gd name="connsiteY1" fmla="*/ 34931 h 57585"/>
              <a:gd name="connsiteX2" fmla="*/ 70336 w 398495"/>
              <a:gd name="connsiteY2" fmla="*/ 22231 h 57585"/>
              <a:gd name="connsiteX3" fmla="*/ 206861 w 398495"/>
              <a:gd name="connsiteY3" fmla="*/ 34931 h 57585"/>
              <a:gd name="connsiteX4" fmla="*/ 194161 w 398495"/>
              <a:gd name="connsiteY4" fmla="*/ 15881 h 57585"/>
              <a:gd name="connsiteX5" fmla="*/ 273536 w 398495"/>
              <a:gd name="connsiteY5" fmla="*/ 28581 h 57585"/>
              <a:gd name="connsiteX6" fmla="*/ 270361 w 398495"/>
              <a:gd name="connsiteY6" fmla="*/ 22231 h 57585"/>
              <a:gd name="connsiteX7" fmla="*/ 394186 w 398495"/>
              <a:gd name="connsiteY7" fmla="*/ 57156 h 57585"/>
              <a:gd name="connsiteX8" fmla="*/ 352911 w 398495"/>
              <a:gd name="connsiteY8" fmla="*/ 41281 h 57585"/>
              <a:gd name="connsiteX9" fmla="*/ 187811 w 398495"/>
              <a:gd name="connsiteY9" fmla="*/ 34931 h 57585"/>
              <a:gd name="connsiteX10" fmla="*/ 235436 w 398495"/>
              <a:gd name="connsiteY10" fmla="*/ 38106 h 57585"/>
              <a:gd name="connsiteX11" fmla="*/ 159236 w 398495"/>
              <a:gd name="connsiteY11" fmla="*/ 38106 h 57585"/>
              <a:gd name="connsiteX12" fmla="*/ 486 w 398495"/>
              <a:gd name="connsiteY12" fmla="*/ 6 h 5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495" h="57585">
                <a:moveTo>
                  <a:pt x="486" y="6"/>
                </a:moveTo>
                <a:cubicBezTo>
                  <a:pt x="-7981" y="-523"/>
                  <a:pt x="96794" y="31227"/>
                  <a:pt x="108436" y="34931"/>
                </a:cubicBezTo>
                <a:cubicBezTo>
                  <a:pt x="120078" y="38635"/>
                  <a:pt x="53932" y="22231"/>
                  <a:pt x="70336" y="22231"/>
                </a:cubicBezTo>
                <a:cubicBezTo>
                  <a:pt x="86740" y="22231"/>
                  <a:pt x="186224" y="35989"/>
                  <a:pt x="206861" y="34931"/>
                </a:cubicBezTo>
                <a:cubicBezTo>
                  <a:pt x="227498" y="33873"/>
                  <a:pt x="183049" y="16939"/>
                  <a:pt x="194161" y="15881"/>
                </a:cubicBezTo>
                <a:cubicBezTo>
                  <a:pt x="205273" y="14823"/>
                  <a:pt x="273536" y="28581"/>
                  <a:pt x="273536" y="28581"/>
                </a:cubicBezTo>
                <a:cubicBezTo>
                  <a:pt x="286236" y="29639"/>
                  <a:pt x="250253" y="17469"/>
                  <a:pt x="270361" y="22231"/>
                </a:cubicBezTo>
                <a:cubicBezTo>
                  <a:pt x="290469" y="26993"/>
                  <a:pt x="380428" y="53981"/>
                  <a:pt x="394186" y="57156"/>
                </a:cubicBezTo>
                <a:cubicBezTo>
                  <a:pt x="407944" y="60331"/>
                  <a:pt x="387307" y="44985"/>
                  <a:pt x="352911" y="41281"/>
                </a:cubicBezTo>
                <a:cubicBezTo>
                  <a:pt x="318515" y="37577"/>
                  <a:pt x="207390" y="35460"/>
                  <a:pt x="187811" y="34931"/>
                </a:cubicBezTo>
                <a:cubicBezTo>
                  <a:pt x="168232" y="34402"/>
                  <a:pt x="240199" y="37577"/>
                  <a:pt x="235436" y="38106"/>
                </a:cubicBezTo>
                <a:cubicBezTo>
                  <a:pt x="230674" y="38635"/>
                  <a:pt x="193632" y="42339"/>
                  <a:pt x="159236" y="38106"/>
                </a:cubicBezTo>
                <a:cubicBezTo>
                  <a:pt x="124840" y="33873"/>
                  <a:pt x="8953" y="535"/>
                  <a:pt x="48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76CE213-C450-5408-7BD6-5868F3E87EE8}"/>
              </a:ext>
            </a:extLst>
          </p:cNvPr>
          <p:cNvSpPr/>
          <p:nvPr/>
        </p:nvSpPr>
        <p:spPr>
          <a:xfrm>
            <a:off x="6564808" y="2644473"/>
            <a:ext cx="162476" cy="45406"/>
          </a:xfrm>
          <a:custGeom>
            <a:avLst/>
            <a:gdLst>
              <a:gd name="connsiteX0" fmla="*/ 1092 w 162476"/>
              <a:gd name="connsiteY0" fmla="*/ 44752 h 45406"/>
              <a:gd name="connsiteX1" fmla="*/ 159842 w 162476"/>
              <a:gd name="connsiteY1" fmla="*/ 302 h 45406"/>
              <a:gd name="connsiteX2" fmla="*/ 93167 w 162476"/>
              <a:gd name="connsiteY2" fmla="*/ 25702 h 45406"/>
              <a:gd name="connsiteX3" fmla="*/ 1092 w 162476"/>
              <a:gd name="connsiteY3" fmla="*/ 44752 h 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476" h="45406">
                <a:moveTo>
                  <a:pt x="1092" y="44752"/>
                </a:moveTo>
                <a:cubicBezTo>
                  <a:pt x="12205" y="40519"/>
                  <a:pt x="144496" y="3477"/>
                  <a:pt x="159842" y="302"/>
                </a:cubicBezTo>
                <a:cubicBezTo>
                  <a:pt x="175188" y="-2873"/>
                  <a:pt x="119625" y="19881"/>
                  <a:pt x="93167" y="25702"/>
                </a:cubicBezTo>
                <a:cubicBezTo>
                  <a:pt x="66709" y="31523"/>
                  <a:pt x="-10021" y="48985"/>
                  <a:pt x="1092" y="44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1570C3A-0867-0B6E-479A-64707C45C2EB}"/>
              </a:ext>
            </a:extLst>
          </p:cNvPr>
          <p:cNvSpPr/>
          <p:nvPr/>
        </p:nvSpPr>
        <p:spPr>
          <a:xfrm>
            <a:off x="6971117" y="2541190"/>
            <a:ext cx="135021" cy="212881"/>
          </a:xfrm>
          <a:custGeom>
            <a:avLst/>
            <a:gdLst>
              <a:gd name="connsiteX0" fmla="*/ 1183 w 135021"/>
              <a:gd name="connsiteY0" fmla="*/ 1985 h 212881"/>
              <a:gd name="connsiteX1" fmla="*/ 131358 w 135021"/>
              <a:gd name="connsiteY1" fmla="*/ 205185 h 212881"/>
              <a:gd name="connsiteX2" fmla="*/ 96433 w 135021"/>
              <a:gd name="connsiteY2" fmla="*/ 163910 h 212881"/>
              <a:gd name="connsiteX3" fmla="*/ 67858 w 135021"/>
              <a:gd name="connsiteY3" fmla="*/ 103585 h 212881"/>
              <a:gd name="connsiteX4" fmla="*/ 1183 w 135021"/>
              <a:gd name="connsiteY4" fmla="*/ 1985 h 21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021" h="212881">
                <a:moveTo>
                  <a:pt x="1183" y="1985"/>
                </a:moveTo>
                <a:cubicBezTo>
                  <a:pt x="11766" y="18918"/>
                  <a:pt x="115483" y="178198"/>
                  <a:pt x="131358" y="205185"/>
                </a:cubicBezTo>
                <a:cubicBezTo>
                  <a:pt x="147233" y="232173"/>
                  <a:pt x="107016" y="180843"/>
                  <a:pt x="96433" y="163910"/>
                </a:cubicBezTo>
                <a:cubicBezTo>
                  <a:pt x="85850" y="146977"/>
                  <a:pt x="81616" y="125810"/>
                  <a:pt x="67858" y="103585"/>
                </a:cubicBezTo>
                <a:cubicBezTo>
                  <a:pt x="54100" y="81360"/>
                  <a:pt x="-9400" y="-14948"/>
                  <a:pt x="1183" y="19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6D84572-A916-01BF-8FAD-14F1B9D941CC}"/>
              </a:ext>
            </a:extLst>
          </p:cNvPr>
          <p:cNvSpPr/>
          <p:nvPr/>
        </p:nvSpPr>
        <p:spPr>
          <a:xfrm>
            <a:off x="6921469" y="2609824"/>
            <a:ext cx="90947" cy="107997"/>
          </a:xfrm>
          <a:custGeom>
            <a:avLst/>
            <a:gdLst>
              <a:gd name="connsiteX0" fmla="*/ 31 w 90947"/>
              <a:gd name="connsiteY0" fmla="*/ 26 h 107997"/>
              <a:gd name="connsiteX1" fmla="*/ 73056 w 90947"/>
              <a:gd name="connsiteY1" fmla="*/ 47651 h 107997"/>
              <a:gd name="connsiteX2" fmla="*/ 88931 w 90947"/>
              <a:gd name="connsiteY2" fmla="*/ 107976 h 107997"/>
              <a:gd name="connsiteX3" fmla="*/ 82581 w 90947"/>
              <a:gd name="connsiteY3" fmla="*/ 54001 h 107997"/>
              <a:gd name="connsiteX4" fmla="*/ 31 w 90947"/>
              <a:gd name="connsiteY4" fmla="*/ 26 h 10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47" h="107997">
                <a:moveTo>
                  <a:pt x="31" y="26"/>
                </a:moveTo>
                <a:cubicBezTo>
                  <a:pt x="-1557" y="-1032"/>
                  <a:pt x="58239" y="29659"/>
                  <a:pt x="73056" y="47651"/>
                </a:cubicBezTo>
                <a:cubicBezTo>
                  <a:pt x="87873" y="65643"/>
                  <a:pt x="87343" y="106918"/>
                  <a:pt x="88931" y="107976"/>
                </a:cubicBezTo>
                <a:cubicBezTo>
                  <a:pt x="90519" y="109034"/>
                  <a:pt x="94752" y="70405"/>
                  <a:pt x="82581" y="54001"/>
                </a:cubicBezTo>
                <a:cubicBezTo>
                  <a:pt x="70410" y="37597"/>
                  <a:pt x="1619" y="1084"/>
                  <a:pt x="3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DB5B494-9CEE-019B-B374-C5401C9C47C6}"/>
              </a:ext>
            </a:extLst>
          </p:cNvPr>
          <p:cNvSpPr/>
          <p:nvPr/>
        </p:nvSpPr>
        <p:spPr>
          <a:xfrm>
            <a:off x="6898807" y="2603010"/>
            <a:ext cx="146793" cy="130737"/>
          </a:xfrm>
          <a:custGeom>
            <a:avLst/>
            <a:gdLst>
              <a:gd name="connsiteX0" fmla="*/ 468 w 146793"/>
              <a:gd name="connsiteY0" fmla="*/ 490 h 130737"/>
              <a:gd name="connsiteX1" fmla="*/ 41743 w 146793"/>
              <a:gd name="connsiteY1" fmla="*/ 67165 h 130737"/>
              <a:gd name="connsiteX2" fmla="*/ 79843 w 146793"/>
              <a:gd name="connsiteY2" fmla="*/ 95740 h 130737"/>
              <a:gd name="connsiteX3" fmla="*/ 41743 w 146793"/>
              <a:gd name="connsiteY3" fmla="*/ 98915 h 130737"/>
              <a:gd name="connsiteX4" fmla="*/ 146518 w 146793"/>
              <a:gd name="connsiteY4" fmla="*/ 130665 h 130737"/>
              <a:gd name="connsiteX5" fmla="*/ 70318 w 146793"/>
              <a:gd name="connsiteY5" fmla="*/ 105265 h 130737"/>
              <a:gd name="connsiteX6" fmla="*/ 468 w 146793"/>
              <a:gd name="connsiteY6" fmla="*/ 490 h 13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93" h="130737">
                <a:moveTo>
                  <a:pt x="468" y="490"/>
                </a:moveTo>
                <a:cubicBezTo>
                  <a:pt x="-4294" y="-5860"/>
                  <a:pt x="28514" y="51290"/>
                  <a:pt x="41743" y="67165"/>
                </a:cubicBezTo>
                <a:cubicBezTo>
                  <a:pt x="54972" y="83040"/>
                  <a:pt x="79843" y="90448"/>
                  <a:pt x="79843" y="95740"/>
                </a:cubicBezTo>
                <a:cubicBezTo>
                  <a:pt x="79843" y="101032"/>
                  <a:pt x="30631" y="93094"/>
                  <a:pt x="41743" y="98915"/>
                </a:cubicBezTo>
                <a:cubicBezTo>
                  <a:pt x="52855" y="104736"/>
                  <a:pt x="141756" y="129607"/>
                  <a:pt x="146518" y="130665"/>
                </a:cubicBezTo>
                <a:cubicBezTo>
                  <a:pt x="151280" y="131723"/>
                  <a:pt x="93072" y="121140"/>
                  <a:pt x="70318" y="105265"/>
                </a:cubicBezTo>
                <a:cubicBezTo>
                  <a:pt x="47564" y="89390"/>
                  <a:pt x="5230" y="6840"/>
                  <a:pt x="468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C25A187-F077-C94F-1528-ED15C9CCF2CE}"/>
              </a:ext>
            </a:extLst>
          </p:cNvPr>
          <p:cNvSpPr/>
          <p:nvPr/>
        </p:nvSpPr>
        <p:spPr>
          <a:xfrm>
            <a:off x="6772273" y="2673318"/>
            <a:ext cx="261440" cy="54845"/>
          </a:xfrm>
          <a:custGeom>
            <a:avLst/>
            <a:gdLst>
              <a:gd name="connsiteX0" fmla="*/ 2 w 261440"/>
              <a:gd name="connsiteY0" fmla="*/ 32 h 54845"/>
              <a:gd name="connsiteX1" fmla="*/ 117477 w 261440"/>
              <a:gd name="connsiteY1" fmla="*/ 31782 h 54845"/>
              <a:gd name="connsiteX2" fmla="*/ 82552 w 261440"/>
              <a:gd name="connsiteY2" fmla="*/ 44482 h 54845"/>
              <a:gd name="connsiteX3" fmla="*/ 206377 w 261440"/>
              <a:gd name="connsiteY3" fmla="*/ 54007 h 54845"/>
              <a:gd name="connsiteX4" fmla="*/ 260352 w 261440"/>
              <a:gd name="connsiteY4" fmla="*/ 54007 h 54845"/>
              <a:gd name="connsiteX5" fmla="*/ 161927 w 261440"/>
              <a:gd name="connsiteY5" fmla="*/ 50832 h 54845"/>
              <a:gd name="connsiteX6" fmla="*/ 123827 w 261440"/>
              <a:gd name="connsiteY6" fmla="*/ 47657 h 54845"/>
              <a:gd name="connsiteX7" fmla="*/ 155577 w 261440"/>
              <a:gd name="connsiteY7" fmla="*/ 31782 h 54845"/>
              <a:gd name="connsiteX8" fmla="*/ 114302 w 261440"/>
              <a:gd name="connsiteY8" fmla="*/ 38132 h 54845"/>
              <a:gd name="connsiteX9" fmla="*/ 2 w 261440"/>
              <a:gd name="connsiteY9" fmla="*/ 32 h 5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440" h="54845">
                <a:moveTo>
                  <a:pt x="2" y="32"/>
                </a:moveTo>
                <a:cubicBezTo>
                  <a:pt x="531" y="-1026"/>
                  <a:pt x="103719" y="24374"/>
                  <a:pt x="117477" y="31782"/>
                </a:cubicBezTo>
                <a:cubicBezTo>
                  <a:pt x="131235" y="39190"/>
                  <a:pt x="67735" y="40778"/>
                  <a:pt x="82552" y="44482"/>
                </a:cubicBezTo>
                <a:cubicBezTo>
                  <a:pt x="97369" y="48186"/>
                  <a:pt x="176744" y="52420"/>
                  <a:pt x="206377" y="54007"/>
                </a:cubicBezTo>
                <a:cubicBezTo>
                  <a:pt x="236010" y="55594"/>
                  <a:pt x="267760" y="54536"/>
                  <a:pt x="260352" y="54007"/>
                </a:cubicBezTo>
                <a:cubicBezTo>
                  <a:pt x="252944" y="53478"/>
                  <a:pt x="184681" y="51890"/>
                  <a:pt x="161927" y="50832"/>
                </a:cubicBezTo>
                <a:cubicBezTo>
                  <a:pt x="139173" y="49774"/>
                  <a:pt x="124885" y="50832"/>
                  <a:pt x="123827" y="47657"/>
                </a:cubicBezTo>
                <a:cubicBezTo>
                  <a:pt x="122769" y="44482"/>
                  <a:pt x="157164" y="33369"/>
                  <a:pt x="155577" y="31782"/>
                </a:cubicBezTo>
                <a:cubicBezTo>
                  <a:pt x="153990" y="30195"/>
                  <a:pt x="137585" y="42365"/>
                  <a:pt x="114302" y="38132"/>
                </a:cubicBezTo>
                <a:cubicBezTo>
                  <a:pt x="91019" y="33899"/>
                  <a:pt x="-527" y="1090"/>
                  <a:pt x="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DBF7438-BD10-43F4-1026-23707DDF45F9}"/>
              </a:ext>
            </a:extLst>
          </p:cNvPr>
          <p:cNvSpPr/>
          <p:nvPr/>
        </p:nvSpPr>
        <p:spPr>
          <a:xfrm>
            <a:off x="6889844" y="2581272"/>
            <a:ext cx="41209" cy="120767"/>
          </a:xfrm>
          <a:custGeom>
            <a:avLst/>
            <a:gdLst>
              <a:gd name="connsiteX0" fmla="*/ 41181 w 41209"/>
              <a:gd name="connsiteY0" fmla="*/ 3 h 120767"/>
              <a:gd name="connsiteX1" fmla="*/ 9431 w 41209"/>
              <a:gd name="connsiteY1" fmla="*/ 63503 h 120767"/>
              <a:gd name="connsiteX2" fmla="*/ 18956 w 41209"/>
              <a:gd name="connsiteY2" fmla="*/ 120653 h 120767"/>
              <a:gd name="connsiteX3" fmla="*/ 6256 w 41209"/>
              <a:gd name="connsiteY3" fmla="*/ 79378 h 120767"/>
              <a:gd name="connsiteX4" fmla="*/ 3081 w 41209"/>
              <a:gd name="connsiteY4" fmla="*/ 60328 h 120767"/>
              <a:gd name="connsiteX5" fmla="*/ 41181 w 41209"/>
              <a:gd name="connsiteY5" fmla="*/ 3 h 12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09" h="120767">
                <a:moveTo>
                  <a:pt x="41181" y="3"/>
                </a:moveTo>
                <a:cubicBezTo>
                  <a:pt x="42239" y="532"/>
                  <a:pt x="13135" y="43395"/>
                  <a:pt x="9431" y="63503"/>
                </a:cubicBezTo>
                <a:cubicBezTo>
                  <a:pt x="5727" y="83611"/>
                  <a:pt x="19485" y="118007"/>
                  <a:pt x="18956" y="120653"/>
                </a:cubicBezTo>
                <a:cubicBezTo>
                  <a:pt x="18427" y="123299"/>
                  <a:pt x="6256" y="79378"/>
                  <a:pt x="6256" y="79378"/>
                </a:cubicBezTo>
                <a:cubicBezTo>
                  <a:pt x="3610" y="69324"/>
                  <a:pt x="-4327" y="67736"/>
                  <a:pt x="3081" y="60328"/>
                </a:cubicBezTo>
                <a:cubicBezTo>
                  <a:pt x="10489" y="52920"/>
                  <a:pt x="40123" y="-526"/>
                  <a:pt x="4118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8788B50-793F-4403-E220-1983198D5594}"/>
              </a:ext>
            </a:extLst>
          </p:cNvPr>
          <p:cNvSpPr/>
          <p:nvPr/>
        </p:nvSpPr>
        <p:spPr>
          <a:xfrm>
            <a:off x="6470268" y="2593777"/>
            <a:ext cx="105349" cy="78466"/>
          </a:xfrm>
          <a:custGeom>
            <a:avLst/>
            <a:gdLst>
              <a:gd name="connsiteX0" fmla="*/ 105157 w 105349"/>
              <a:gd name="connsiteY0" fmla="*/ 198 h 78466"/>
              <a:gd name="connsiteX1" fmla="*/ 3557 w 105349"/>
              <a:gd name="connsiteY1" fmla="*/ 76398 h 78466"/>
              <a:gd name="connsiteX2" fmla="*/ 28957 w 105349"/>
              <a:gd name="connsiteY2" fmla="*/ 54173 h 78466"/>
              <a:gd name="connsiteX3" fmla="*/ 105157 w 105349"/>
              <a:gd name="connsiteY3" fmla="*/ 198 h 78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349" h="78466">
                <a:moveTo>
                  <a:pt x="105157" y="198"/>
                </a:moveTo>
                <a:cubicBezTo>
                  <a:pt x="100924" y="3902"/>
                  <a:pt x="16257" y="67402"/>
                  <a:pt x="3557" y="76398"/>
                </a:cubicBezTo>
                <a:cubicBezTo>
                  <a:pt x="-9143" y="85394"/>
                  <a:pt x="15199" y="62640"/>
                  <a:pt x="28957" y="54173"/>
                </a:cubicBezTo>
                <a:cubicBezTo>
                  <a:pt x="42715" y="45706"/>
                  <a:pt x="109390" y="-3506"/>
                  <a:pt x="105157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4DFF269-DF24-8E9B-34D6-98F285B7666D}"/>
              </a:ext>
            </a:extLst>
          </p:cNvPr>
          <p:cNvSpPr/>
          <p:nvPr/>
        </p:nvSpPr>
        <p:spPr>
          <a:xfrm>
            <a:off x="6734168" y="2625601"/>
            <a:ext cx="168978" cy="70184"/>
          </a:xfrm>
          <a:custGeom>
            <a:avLst/>
            <a:gdLst>
              <a:gd name="connsiteX0" fmla="*/ 7 w 168978"/>
              <a:gd name="connsiteY0" fmla="*/ 124 h 70184"/>
              <a:gd name="connsiteX1" fmla="*/ 139707 w 168978"/>
              <a:gd name="connsiteY1" fmla="*/ 35049 h 70184"/>
              <a:gd name="connsiteX2" fmla="*/ 168282 w 168978"/>
              <a:gd name="connsiteY2" fmla="*/ 69974 h 70184"/>
              <a:gd name="connsiteX3" fmla="*/ 146057 w 168978"/>
              <a:gd name="connsiteY3" fmla="*/ 47749 h 70184"/>
              <a:gd name="connsiteX4" fmla="*/ 7 w 168978"/>
              <a:gd name="connsiteY4" fmla="*/ 124 h 70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978" h="70184">
                <a:moveTo>
                  <a:pt x="7" y="124"/>
                </a:moveTo>
                <a:cubicBezTo>
                  <a:pt x="-1051" y="-1993"/>
                  <a:pt x="111661" y="23407"/>
                  <a:pt x="139707" y="35049"/>
                </a:cubicBezTo>
                <a:cubicBezTo>
                  <a:pt x="167753" y="46691"/>
                  <a:pt x="167224" y="67857"/>
                  <a:pt x="168282" y="69974"/>
                </a:cubicBezTo>
                <a:cubicBezTo>
                  <a:pt x="169340" y="72091"/>
                  <a:pt x="172515" y="57803"/>
                  <a:pt x="146057" y="47749"/>
                </a:cubicBezTo>
                <a:cubicBezTo>
                  <a:pt x="119599" y="37695"/>
                  <a:pt x="1065" y="2241"/>
                  <a:pt x="7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61B17E-A84A-0169-3589-0205C0D3AA3B}"/>
              </a:ext>
            </a:extLst>
          </p:cNvPr>
          <p:cNvSpPr/>
          <p:nvPr/>
        </p:nvSpPr>
        <p:spPr>
          <a:xfrm>
            <a:off x="7506582" y="2787528"/>
            <a:ext cx="335683" cy="187456"/>
          </a:xfrm>
          <a:custGeom>
            <a:avLst/>
            <a:gdLst>
              <a:gd name="connsiteX0" fmla="*/ 335668 w 335683"/>
              <a:gd name="connsiteY0" fmla="*/ 122 h 187456"/>
              <a:gd name="connsiteX1" fmla="*/ 180093 w 335683"/>
              <a:gd name="connsiteY1" fmla="*/ 38222 h 187456"/>
              <a:gd name="connsiteX2" fmla="*/ 103893 w 335683"/>
              <a:gd name="connsiteY2" fmla="*/ 95372 h 187456"/>
              <a:gd name="connsiteX3" fmla="*/ 91193 w 335683"/>
              <a:gd name="connsiteY3" fmla="*/ 127122 h 187456"/>
              <a:gd name="connsiteX4" fmla="*/ 103893 w 335683"/>
              <a:gd name="connsiteY4" fmla="*/ 139822 h 187456"/>
              <a:gd name="connsiteX5" fmla="*/ 53093 w 335683"/>
              <a:gd name="connsiteY5" fmla="*/ 152522 h 187456"/>
              <a:gd name="connsiteX6" fmla="*/ 37218 w 335683"/>
              <a:gd name="connsiteY6" fmla="*/ 171572 h 187456"/>
              <a:gd name="connsiteX7" fmla="*/ 78493 w 335683"/>
              <a:gd name="connsiteY7" fmla="*/ 152522 h 187456"/>
              <a:gd name="connsiteX8" fmla="*/ 2293 w 335683"/>
              <a:gd name="connsiteY8" fmla="*/ 187447 h 187456"/>
              <a:gd name="connsiteX9" fmla="*/ 24518 w 335683"/>
              <a:gd name="connsiteY9" fmla="*/ 155697 h 187456"/>
              <a:gd name="connsiteX10" fmla="*/ 72143 w 335683"/>
              <a:gd name="connsiteY10" fmla="*/ 117597 h 187456"/>
              <a:gd name="connsiteX11" fmla="*/ 65793 w 335683"/>
              <a:gd name="connsiteY11" fmla="*/ 95372 h 187456"/>
              <a:gd name="connsiteX12" fmla="*/ 72143 w 335683"/>
              <a:gd name="connsiteY12" fmla="*/ 111247 h 187456"/>
              <a:gd name="connsiteX13" fmla="*/ 72143 w 335683"/>
              <a:gd name="connsiteY13" fmla="*/ 28697 h 187456"/>
              <a:gd name="connsiteX14" fmla="*/ 75318 w 335683"/>
              <a:gd name="connsiteY14" fmla="*/ 101722 h 187456"/>
              <a:gd name="connsiteX15" fmla="*/ 122943 w 335683"/>
              <a:gd name="connsiteY15" fmla="*/ 66797 h 187456"/>
              <a:gd name="connsiteX16" fmla="*/ 129293 w 335683"/>
              <a:gd name="connsiteY16" fmla="*/ 38222 h 187456"/>
              <a:gd name="connsiteX17" fmla="*/ 145168 w 335683"/>
              <a:gd name="connsiteY17" fmla="*/ 47747 h 187456"/>
              <a:gd name="connsiteX18" fmla="*/ 135643 w 335683"/>
              <a:gd name="connsiteY18" fmla="*/ 19172 h 187456"/>
              <a:gd name="connsiteX19" fmla="*/ 164218 w 335683"/>
              <a:gd name="connsiteY19" fmla="*/ 41397 h 187456"/>
              <a:gd name="connsiteX20" fmla="*/ 202318 w 335683"/>
              <a:gd name="connsiteY20" fmla="*/ 22347 h 187456"/>
              <a:gd name="connsiteX21" fmla="*/ 180093 w 335683"/>
              <a:gd name="connsiteY21" fmla="*/ 3297 h 187456"/>
              <a:gd name="connsiteX22" fmla="*/ 211843 w 335683"/>
              <a:gd name="connsiteY22" fmla="*/ 15997 h 187456"/>
              <a:gd name="connsiteX23" fmla="*/ 170568 w 335683"/>
              <a:gd name="connsiteY23" fmla="*/ 25522 h 187456"/>
              <a:gd name="connsiteX24" fmla="*/ 335668 w 335683"/>
              <a:gd name="connsiteY24" fmla="*/ 122 h 1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5683" h="187456">
                <a:moveTo>
                  <a:pt x="335668" y="122"/>
                </a:moveTo>
                <a:cubicBezTo>
                  <a:pt x="337256" y="2239"/>
                  <a:pt x="218722" y="22347"/>
                  <a:pt x="180093" y="38222"/>
                </a:cubicBezTo>
                <a:cubicBezTo>
                  <a:pt x="141464" y="54097"/>
                  <a:pt x="118710" y="80555"/>
                  <a:pt x="103893" y="95372"/>
                </a:cubicBezTo>
                <a:cubicBezTo>
                  <a:pt x="89076" y="110189"/>
                  <a:pt x="91193" y="127122"/>
                  <a:pt x="91193" y="127122"/>
                </a:cubicBezTo>
                <a:cubicBezTo>
                  <a:pt x="91193" y="134530"/>
                  <a:pt x="110243" y="135589"/>
                  <a:pt x="103893" y="139822"/>
                </a:cubicBezTo>
                <a:cubicBezTo>
                  <a:pt x="97543" y="144055"/>
                  <a:pt x="53093" y="152522"/>
                  <a:pt x="53093" y="152522"/>
                </a:cubicBezTo>
                <a:cubicBezTo>
                  <a:pt x="41980" y="157814"/>
                  <a:pt x="32985" y="171572"/>
                  <a:pt x="37218" y="171572"/>
                </a:cubicBezTo>
                <a:cubicBezTo>
                  <a:pt x="41451" y="171572"/>
                  <a:pt x="78493" y="152522"/>
                  <a:pt x="78493" y="152522"/>
                </a:cubicBezTo>
                <a:cubicBezTo>
                  <a:pt x="72672" y="155168"/>
                  <a:pt x="11289" y="186918"/>
                  <a:pt x="2293" y="187447"/>
                </a:cubicBezTo>
                <a:cubicBezTo>
                  <a:pt x="-6703" y="187976"/>
                  <a:pt x="12876" y="167339"/>
                  <a:pt x="24518" y="155697"/>
                </a:cubicBezTo>
                <a:cubicBezTo>
                  <a:pt x="36160" y="144055"/>
                  <a:pt x="65264" y="127651"/>
                  <a:pt x="72143" y="117597"/>
                </a:cubicBezTo>
                <a:cubicBezTo>
                  <a:pt x="79022" y="107543"/>
                  <a:pt x="65793" y="95372"/>
                  <a:pt x="65793" y="95372"/>
                </a:cubicBezTo>
                <a:cubicBezTo>
                  <a:pt x="65793" y="94314"/>
                  <a:pt x="71085" y="122359"/>
                  <a:pt x="72143" y="111247"/>
                </a:cubicBezTo>
                <a:cubicBezTo>
                  <a:pt x="73201" y="100135"/>
                  <a:pt x="71614" y="30284"/>
                  <a:pt x="72143" y="28697"/>
                </a:cubicBezTo>
                <a:cubicBezTo>
                  <a:pt x="72672" y="27110"/>
                  <a:pt x="66851" y="95372"/>
                  <a:pt x="75318" y="101722"/>
                </a:cubicBezTo>
                <a:cubicBezTo>
                  <a:pt x="83785" y="108072"/>
                  <a:pt x="113947" y="77380"/>
                  <a:pt x="122943" y="66797"/>
                </a:cubicBezTo>
                <a:cubicBezTo>
                  <a:pt x="131939" y="56214"/>
                  <a:pt x="129293" y="38222"/>
                  <a:pt x="129293" y="38222"/>
                </a:cubicBezTo>
                <a:cubicBezTo>
                  <a:pt x="132997" y="35047"/>
                  <a:pt x="144110" y="50922"/>
                  <a:pt x="145168" y="47747"/>
                </a:cubicBezTo>
                <a:cubicBezTo>
                  <a:pt x="146226" y="44572"/>
                  <a:pt x="132468" y="20230"/>
                  <a:pt x="135643" y="19172"/>
                </a:cubicBezTo>
                <a:cubicBezTo>
                  <a:pt x="138818" y="18114"/>
                  <a:pt x="153106" y="40868"/>
                  <a:pt x="164218" y="41397"/>
                </a:cubicBezTo>
                <a:cubicBezTo>
                  <a:pt x="175330" y="41926"/>
                  <a:pt x="199672" y="28697"/>
                  <a:pt x="202318" y="22347"/>
                </a:cubicBezTo>
                <a:cubicBezTo>
                  <a:pt x="204964" y="15997"/>
                  <a:pt x="178505" y="4355"/>
                  <a:pt x="180093" y="3297"/>
                </a:cubicBezTo>
                <a:cubicBezTo>
                  <a:pt x="181681" y="2239"/>
                  <a:pt x="213430" y="12293"/>
                  <a:pt x="211843" y="15997"/>
                </a:cubicBezTo>
                <a:cubicBezTo>
                  <a:pt x="210256" y="19701"/>
                  <a:pt x="149401" y="27109"/>
                  <a:pt x="170568" y="25522"/>
                </a:cubicBezTo>
                <a:cubicBezTo>
                  <a:pt x="191735" y="23935"/>
                  <a:pt x="334080" y="-1995"/>
                  <a:pt x="33566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C102B52-B675-1B29-6657-1EF6C45DFD9C}"/>
              </a:ext>
            </a:extLst>
          </p:cNvPr>
          <p:cNvSpPr/>
          <p:nvPr/>
        </p:nvSpPr>
        <p:spPr>
          <a:xfrm>
            <a:off x="7548268" y="2766362"/>
            <a:ext cx="290816" cy="116840"/>
          </a:xfrm>
          <a:custGeom>
            <a:avLst/>
            <a:gdLst>
              <a:gd name="connsiteX0" fmla="*/ 290807 w 290816"/>
              <a:gd name="connsiteY0" fmla="*/ 2238 h 116840"/>
              <a:gd name="connsiteX1" fmla="*/ 170157 w 290816"/>
              <a:gd name="connsiteY1" fmla="*/ 5413 h 116840"/>
              <a:gd name="connsiteX2" fmla="*/ 100307 w 290816"/>
              <a:gd name="connsiteY2" fmla="*/ 18113 h 116840"/>
              <a:gd name="connsiteX3" fmla="*/ 138407 w 290816"/>
              <a:gd name="connsiteY3" fmla="*/ 2238 h 116840"/>
              <a:gd name="connsiteX4" fmla="*/ 20932 w 290816"/>
              <a:gd name="connsiteY4" fmla="*/ 72088 h 116840"/>
              <a:gd name="connsiteX5" fmla="*/ 55857 w 290816"/>
              <a:gd name="connsiteY5" fmla="*/ 59388 h 116840"/>
              <a:gd name="connsiteX6" fmla="*/ 1882 w 290816"/>
              <a:gd name="connsiteY6" fmla="*/ 94313 h 116840"/>
              <a:gd name="connsiteX7" fmla="*/ 14582 w 290816"/>
              <a:gd name="connsiteY7" fmla="*/ 116538 h 116840"/>
              <a:gd name="connsiteX8" fmla="*/ 36807 w 290816"/>
              <a:gd name="connsiteY8" fmla="*/ 78438 h 116840"/>
              <a:gd name="connsiteX9" fmla="*/ 103482 w 290816"/>
              <a:gd name="connsiteY9" fmla="*/ 43513 h 116840"/>
              <a:gd name="connsiteX10" fmla="*/ 59032 w 290816"/>
              <a:gd name="connsiteY10" fmla="*/ 62563 h 116840"/>
              <a:gd name="connsiteX11" fmla="*/ 132057 w 290816"/>
              <a:gd name="connsiteY11" fmla="*/ 33988 h 116840"/>
              <a:gd name="connsiteX12" fmla="*/ 176507 w 290816"/>
              <a:gd name="connsiteY12" fmla="*/ 2238 h 116840"/>
              <a:gd name="connsiteX13" fmla="*/ 290807 w 290816"/>
              <a:gd name="connsiteY13" fmla="*/ 2238 h 1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0816" h="116840">
                <a:moveTo>
                  <a:pt x="290807" y="2238"/>
                </a:moveTo>
                <a:cubicBezTo>
                  <a:pt x="289749" y="2767"/>
                  <a:pt x="201907" y="2767"/>
                  <a:pt x="170157" y="5413"/>
                </a:cubicBezTo>
                <a:cubicBezTo>
                  <a:pt x="138407" y="8059"/>
                  <a:pt x="105599" y="18642"/>
                  <a:pt x="100307" y="18113"/>
                </a:cubicBezTo>
                <a:cubicBezTo>
                  <a:pt x="95015" y="17584"/>
                  <a:pt x="151636" y="-6758"/>
                  <a:pt x="138407" y="2238"/>
                </a:cubicBezTo>
                <a:cubicBezTo>
                  <a:pt x="125178" y="11234"/>
                  <a:pt x="34690" y="62563"/>
                  <a:pt x="20932" y="72088"/>
                </a:cubicBezTo>
                <a:cubicBezTo>
                  <a:pt x="7174" y="81613"/>
                  <a:pt x="59032" y="55684"/>
                  <a:pt x="55857" y="59388"/>
                </a:cubicBezTo>
                <a:cubicBezTo>
                  <a:pt x="52682" y="63092"/>
                  <a:pt x="8761" y="84788"/>
                  <a:pt x="1882" y="94313"/>
                </a:cubicBezTo>
                <a:cubicBezTo>
                  <a:pt x="-4997" y="103838"/>
                  <a:pt x="8761" y="119184"/>
                  <a:pt x="14582" y="116538"/>
                </a:cubicBezTo>
                <a:cubicBezTo>
                  <a:pt x="20403" y="113892"/>
                  <a:pt x="21990" y="90609"/>
                  <a:pt x="36807" y="78438"/>
                </a:cubicBezTo>
                <a:cubicBezTo>
                  <a:pt x="51624" y="66267"/>
                  <a:pt x="99778" y="46159"/>
                  <a:pt x="103482" y="43513"/>
                </a:cubicBezTo>
                <a:cubicBezTo>
                  <a:pt x="107186" y="40867"/>
                  <a:pt x="54270" y="64150"/>
                  <a:pt x="59032" y="62563"/>
                </a:cubicBezTo>
                <a:cubicBezTo>
                  <a:pt x="63794" y="60976"/>
                  <a:pt x="112478" y="44042"/>
                  <a:pt x="132057" y="33988"/>
                </a:cubicBezTo>
                <a:cubicBezTo>
                  <a:pt x="151636" y="23934"/>
                  <a:pt x="150049" y="7000"/>
                  <a:pt x="176507" y="2238"/>
                </a:cubicBezTo>
                <a:cubicBezTo>
                  <a:pt x="202965" y="-2524"/>
                  <a:pt x="291865" y="1709"/>
                  <a:pt x="290807" y="2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D0E8AD4-8EC9-3E89-7EBE-4D88548C7760}"/>
              </a:ext>
            </a:extLst>
          </p:cNvPr>
          <p:cNvSpPr/>
          <p:nvPr/>
        </p:nvSpPr>
        <p:spPr>
          <a:xfrm>
            <a:off x="7486343" y="2803062"/>
            <a:ext cx="213807" cy="184934"/>
          </a:xfrm>
          <a:custGeom>
            <a:avLst/>
            <a:gdLst>
              <a:gd name="connsiteX0" fmla="*/ 213032 w 213807"/>
              <a:gd name="connsiteY0" fmla="*/ 463 h 184934"/>
              <a:gd name="connsiteX1" fmla="*/ 28882 w 213807"/>
              <a:gd name="connsiteY1" fmla="*/ 136988 h 184934"/>
              <a:gd name="connsiteX2" fmla="*/ 307 w 213807"/>
              <a:gd name="connsiteY2" fmla="*/ 184613 h 184934"/>
              <a:gd name="connsiteX3" fmla="*/ 25707 w 213807"/>
              <a:gd name="connsiteY3" fmla="*/ 156038 h 184934"/>
              <a:gd name="connsiteX4" fmla="*/ 105082 w 213807"/>
              <a:gd name="connsiteY4" fmla="*/ 121113 h 184934"/>
              <a:gd name="connsiteX5" fmla="*/ 95557 w 213807"/>
              <a:gd name="connsiteY5" fmla="*/ 92538 h 184934"/>
              <a:gd name="connsiteX6" fmla="*/ 213032 w 213807"/>
              <a:gd name="connsiteY6" fmla="*/ 463 h 184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807" h="184934">
                <a:moveTo>
                  <a:pt x="213032" y="463"/>
                </a:moveTo>
                <a:cubicBezTo>
                  <a:pt x="201919" y="7871"/>
                  <a:pt x="64336" y="106296"/>
                  <a:pt x="28882" y="136988"/>
                </a:cubicBezTo>
                <a:cubicBezTo>
                  <a:pt x="-6572" y="167680"/>
                  <a:pt x="836" y="181438"/>
                  <a:pt x="307" y="184613"/>
                </a:cubicBezTo>
                <a:cubicBezTo>
                  <a:pt x="-222" y="187788"/>
                  <a:pt x="8244" y="166621"/>
                  <a:pt x="25707" y="156038"/>
                </a:cubicBezTo>
                <a:cubicBezTo>
                  <a:pt x="43169" y="145455"/>
                  <a:pt x="93440" y="131696"/>
                  <a:pt x="105082" y="121113"/>
                </a:cubicBezTo>
                <a:cubicBezTo>
                  <a:pt x="116724" y="110530"/>
                  <a:pt x="78624" y="108413"/>
                  <a:pt x="95557" y="92538"/>
                </a:cubicBezTo>
                <a:cubicBezTo>
                  <a:pt x="112490" y="76663"/>
                  <a:pt x="224145" y="-6945"/>
                  <a:pt x="213032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54ECD2-2FEF-8BCE-55E7-5CDAA985D77A}"/>
              </a:ext>
            </a:extLst>
          </p:cNvPr>
          <p:cNvSpPr/>
          <p:nvPr/>
        </p:nvSpPr>
        <p:spPr>
          <a:xfrm>
            <a:off x="7568580" y="2917120"/>
            <a:ext cx="397523" cy="42069"/>
          </a:xfrm>
          <a:custGeom>
            <a:avLst/>
            <a:gdLst>
              <a:gd name="connsiteX0" fmla="*/ 620 w 397523"/>
              <a:gd name="connsiteY0" fmla="*/ 32455 h 42069"/>
              <a:gd name="connsiteX1" fmla="*/ 156195 w 397523"/>
              <a:gd name="connsiteY1" fmla="*/ 13405 h 42069"/>
              <a:gd name="connsiteX2" fmla="*/ 102220 w 397523"/>
              <a:gd name="connsiteY2" fmla="*/ 16580 h 42069"/>
              <a:gd name="connsiteX3" fmla="*/ 191120 w 397523"/>
              <a:gd name="connsiteY3" fmla="*/ 29280 h 42069"/>
              <a:gd name="connsiteX4" fmla="*/ 159370 w 397523"/>
              <a:gd name="connsiteY4" fmla="*/ 7055 h 42069"/>
              <a:gd name="connsiteX5" fmla="*/ 248270 w 397523"/>
              <a:gd name="connsiteY5" fmla="*/ 22930 h 42069"/>
              <a:gd name="connsiteX6" fmla="*/ 216520 w 397523"/>
              <a:gd name="connsiteY6" fmla="*/ 13405 h 42069"/>
              <a:gd name="connsiteX7" fmla="*/ 299070 w 397523"/>
              <a:gd name="connsiteY7" fmla="*/ 16580 h 42069"/>
              <a:gd name="connsiteX8" fmla="*/ 292720 w 397523"/>
              <a:gd name="connsiteY8" fmla="*/ 10230 h 42069"/>
              <a:gd name="connsiteX9" fmla="*/ 333995 w 397523"/>
              <a:gd name="connsiteY9" fmla="*/ 41980 h 42069"/>
              <a:gd name="connsiteX10" fmla="*/ 308595 w 397523"/>
              <a:gd name="connsiteY10" fmla="*/ 19755 h 42069"/>
              <a:gd name="connsiteX11" fmla="*/ 378445 w 397523"/>
              <a:gd name="connsiteY11" fmla="*/ 19755 h 42069"/>
              <a:gd name="connsiteX12" fmla="*/ 324470 w 397523"/>
              <a:gd name="connsiteY12" fmla="*/ 10230 h 42069"/>
              <a:gd name="connsiteX13" fmla="*/ 397495 w 397523"/>
              <a:gd name="connsiteY13" fmla="*/ 705 h 42069"/>
              <a:gd name="connsiteX14" fmla="*/ 333995 w 397523"/>
              <a:gd name="connsiteY14" fmla="*/ 705 h 42069"/>
              <a:gd name="connsiteX15" fmla="*/ 197470 w 397523"/>
              <a:gd name="connsiteY15" fmla="*/ 705 h 42069"/>
              <a:gd name="connsiteX16" fmla="*/ 118095 w 397523"/>
              <a:gd name="connsiteY16" fmla="*/ 3880 h 42069"/>
              <a:gd name="connsiteX17" fmla="*/ 203820 w 397523"/>
              <a:gd name="connsiteY17" fmla="*/ 3880 h 42069"/>
              <a:gd name="connsiteX18" fmla="*/ 105395 w 397523"/>
              <a:gd name="connsiteY18" fmla="*/ 13405 h 42069"/>
              <a:gd name="connsiteX19" fmla="*/ 620 w 397523"/>
              <a:gd name="connsiteY19" fmla="*/ 32455 h 4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7523" h="42069">
                <a:moveTo>
                  <a:pt x="620" y="32455"/>
                </a:moveTo>
                <a:cubicBezTo>
                  <a:pt x="9087" y="32455"/>
                  <a:pt x="139262" y="16051"/>
                  <a:pt x="156195" y="13405"/>
                </a:cubicBezTo>
                <a:cubicBezTo>
                  <a:pt x="173128" y="10759"/>
                  <a:pt x="96399" y="13934"/>
                  <a:pt x="102220" y="16580"/>
                </a:cubicBezTo>
                <a:cubicBezTo>
                  <a:pt x="108041" y="19226"/>
                  <a:pt x="181595" y="30867"/>
                  <a:pt x="191120" y="29280"/>
                </a:cubicBezTo>
                <a:cubicBezTo>
                  <a:pt x="200645" y="27692"/>
                  <a:pt x="149845" y="8113"/>
                  <a:pt x="159370" y="7055"/>
                </a:cubicBezTo>
                <a:cubicBezTo>
                  <a:pt x="168895" y="5997"/>
                  <a:pt x="238745" y="21872"/>
                  <a:pt x="248270" y="22930"/>
                </a:cubicBezTo>
                <a:cubicBezTo>
                  <a:pt x="257795" y="23988"/>
                  <a:pt x="208053" y="14463"/>
                  <a:pt x="216520" y="13405"/>
                </a:cubicBezTo>
                <a:cubicBezTo>
                  <a:pt x="224987" y="12347"/>
                  <a:pt x="299070" y="16580"/>
                  <a:pt x="299070" y="16580"/>
                </a:cubicBezTo>
                <a:cubicBezTo>
                  <a:pt x="311770" y="16051"/>
                  <a:pt x="286899" y="5997"/>
                  <a:pt x="292720" y="10230"/>
                </a:cubicBezTo>
                <a:cubicBezTo>
                  <a:pt x="298541" y="14463"/>
                  <a:pt x="331349" y="40393"/>
                  <a:pt x="333995" y="41980"/>
                </a:cubicBezTo>
                <a:cubicBezTo>
                  <a:pt x="336641" y="43568"/>
                  <a:pt x="301187" y="23459"/>
                  <a:pt x="308595" y="19755"/>
                </a:cubicBezTo>
                <a:cubicBezTo>
                  <a:pt x="316003" y="16051"/>
                  <a:pt x="375799" y="21342"/>
                  <a:pt x="378445" y="19755"/>
                </a:cubicBezTo>
                <a:cubicBezTo>
                  <a:pt x="381091" y="18167"/>
                  <a:pt x="321295" y="13405"/>
                  <a:pt x="324470" y="10230"/>
                </a:cubicBezTo>
                <a:cubicBezTo>
                  <a:pt x="327645" y="7055"/>
                  <a:pt x="395908" y="2292"/>
                  <a:pt x="397495" y="705"/>
                </a:cubicBezTo>
                <a:cubicBezTo>
                  <a:pt x="399082" y="-882"/>
                  <a:pt x="333995" y="705"/>
                  <a:pt x="333995" y="705"/>
                </a:cubicBezTo>
                <a:lnTo>
                  <a:pt x="197470" y="705"/>
                </a:lnTo>
                <a:cubicBezTo>
                  <a:pt x="161487" y="1234"/>
                  <a:pt x="117037" y="3351"/>
                  <a:pt x="118095" y="3880"/>
                </a:cubicBezTo>
                <a:cubicBezTo>
                  <a:pt x="119153" y="4409"/>
                  <a:pt x="205937" y="2292"/>
                  <a:pt x="203820" y="3880"/>
                </a:cubicBezTo>
                <a:cubicBezTo>
                  <a:pt x="201703" y="5468"/>
                  <a:pt x="138203" y="11817"/>
                  <a:pt x="105395" y="13405"/>
                </a:cubicBezTo>
                <a:cubicBezTo>
                  <a:pt x="72587" y="14992"/>
                  <a:pt x="-7847" y="32455"/>
                  <a:pt x="620" y="32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DA1EE79-E5C7-5569-E699-3C7B9D98C43F}"/>
              </a:ext>
            </a:extLst>
          </p:cNvPr>
          <p:cNvSpPr/>
          <p:nvPr/>
        </p:nvSpPr>
        <p:spPr>
          <a:xfrm>
            <a:off x="7495872" y="2923954"/>
            <a:ext cx="153116" cy="73998"/>
          </a:xfrm>
          <a:custGeom>
            <a:avLst/>
            <a:gdLst>
              <a:gd name="connsiteX0" fmla="*/ 303 w 153116"/>
              <a:gd name="connsiteY0" fmla="*/ 73246 h 73998"/>
              <a:gd name="connsiteX1" fmla="*/ 44753 w 153116"/>
              <a:gd name="connsiteY1" fmla="*/ 41496 h 73998"/>
              <a:gd name="connsiteX2" fmla="*/ 152703 w 153116"/>
              <a:gd name="connsiteY2" fmla="*/ 25621 h 73998"/>
              <a:gd name="connsiteX3" fmla="*/ 82853 w 153116"/>
              <a:gd name="connsiteY3" fmla="*/ 221 h 73998"/>
              <a:gd name="connsiteX4" fmla="*/ 108253 w 153116"/>
              <a:gd name="connsiteY4" fmla="*/ 12921 h 73998"/>
              <a:gd name="connsiteX5" fmla="*/ 63803 w 153116"/>
              <a:gd name="connsiteY5" fmla="*/ 6571 h 73998"/>
              <a:gd name="connsiteX6" fmla="*/ 303 w 153116"/>
              <a:gd name="connsiteY6" fmla="*/ 73246 h 7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16" h="73998">
                <a:moveTo>
                  <a:pt x="303" y="73246"/>
                </a:moveTo>
                <a:cubicBezTo>
                  <a:pt x="-2872" y="79067"/>
                  <a:pt x="19353" y="49433"/>
                  <a:pt x="44753" y="41496"/>
                </a:cubicBezTo>
                <a:cubicBezTo>
                  <a:pt x="70153" y="33559"/>
                  <a:pt x="146353" y="32500"/>
                  <a:pt x="152703" y="25621"/>
                </a:cubicBezTo>
                <a:cubicBezTo>
                  <a:pt x="159053" y="18742"/>
                  <a:pt x="90261" y="2338"/>
                  <a:pt x="82853" y="221"/>
                </a:cubicBezTo>
                <a:cubicBezTo>
                  <a:pt x="75445" y="-1896"/>
                  <a:pt x="111428" y="11863"/>
                  <a:pt x="108253" y="12921"/>
                </a:cubicBezTo>
                <a:cubicBezTo>
                  <a:pt x="105078" y="13979"/>
                  <a:pt x="78090" y="2867"/>
                  <a:pt x="63803" y="6571"/>
                </a:cubicBezTo>
                <a:cubicBezTo>
                  <a:pt x="49516" y="10275"/>
                  <a:pt x="3478" y="67425"/>
                  <a:pt x="303" y="7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936716E-5339-F138-B9ED-4E1102F4FDFD}"/>
              </a:ext>
            </a:extLst>
          </p:cNvPr>
          <p:cNvSpPr/>
          <p:nvPr/>
        </p:nvSpPr>
        <p:spPr>
          <a:xfrm>
            <a:off x="7853650" y="2825637"/>
            <a:ext cx="71883" cy="108304"/>
          </a:xfrm>
          <a:custGeom>
            <a:avLst/>
            <a:gdLst>
              <a:gd name="connsiteX0" fmla="*/ 71150 w 71883"/>
              <a:gd name="connsiteY0" fmla="*/ 113 h 108304"/>
              <a:gd name="connsiteX1" fmla="*/ 17175 w 71883"/>
              <a:gd name="connsiteY1" fmla="*/ 73138 h 108304"/>
              <a:gd name="connsiteX2" fmla="*/ 1300 w 71883"/>
              <a:gd name="connsiteY2" fmla="*/ 108063 h 108304"/>
              <a:gd name="connsiteX3" fmla="*/ 45750 w 71883"/>
              <a:gd name="connsiteY3" fmla="*/ 57263 h 108304"/>
              <a:gd name="connsiteX4" fmla="*/ 71150 w 71883"/>
              <a:gd name="connsiteY4" fmla="*/ 113 h 10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83" h="108304">
                <a:moveTo>
                  <a:pt x="71150" y="113"/>
                </a:moveTo>
                <a:cubicBezTo>
                  <a:pt x="66388" y="2759"/>
                  <a:pt x="28817" y="55146"/>
                  <a:pt x="17175" y="73138"/>
                </a:cubicBezTo>
                <a:cubicBezTo>
                  <a:pt x="5533" y="91130"/>
                  <a:pt x="-3462" y="110709"/>
                  <a:pt x="1300" y="108063"/>
                </a:cubicBezTo>
                <a:cubicBezTo>
                  <a:pt x="6062" y="105417"/>
                  <a:pt x="35167" y="72609"/>
                  <a:pt x="45750" y="57263"/>
                </a:cubicBezTo>
                <a:cubicBezTo>
                  <a:pt x="56333" y="41917"/>
                  <a:pt x="75912" y="-2533"/>
                  <a:pt x="71150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93F3A1D-970D-426D-2AD9-076EBCBFF59A}"/>
              </a:ext>
            </a:extLst>
          </p:cNvPr>
          <p:cNvSpPr/>
          <p:nvPr/>
        </p:nvSpPr>
        <p:spPr>
          <a:xfrm>
            <a:off x="7680325" y="2762221"/>
            <a:ext cx="211285" cy="57297"/>
          </a:xfrm>
          <a:custGeom>
            <a:avLst/>
            <a:gdLst>
              <a:gd name="connsiteX0" fmla="*/ 209550 w 211285"/>
              <a:gd name="connsiteY0" fmla="*/ 41304 h 57297"/>
              <a:gd name="connsiteX1" fmla="*/ 152400 w 211285"/>
              <a:gd name="connsiteY1" fmla="*/ 38129 h 57297"/>
              <a:gd name="connsiteX2" fmla="*/ 69850 w 211285"/>
              <a:gd name="connsiteY2" fmla="*/ 29 h 57297"/>
              <a:gd name="connsiteX3" fmla="*/ 111125 w 211285"/>
              <a:gd name="connsiteY3" fmla="*/ 31779 h 57297"/>
              <a:gd name="connsiteX4" fmla="*/ 85725 w 211285"/>
              <a:gd name="connsiteY4" fmla="*/ 31779 h 57297"/>
              <a:gd name="connsiteX5" fmla="*/ 0 w 211285"/>
              <a:gd name="connsiteY5" fmla="*/ 57179 h 57297"/>
              <a:gd name="connsiteX6" fmla="*/ 85725 w 211285"/>
              <a:gd name="connsiteY6" fmla="*/ 41304 h 57297"/>
              <a:gd name="connsiteX7" fmla="*/ 209550 w 211285"/>
              <a:gd name="connsiteY7" fmla="*/ 41304 h 5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1285" h="57297">
                <a:moveTo>
                  <a:pt x="209550" y="41304"/>
                </a:moveTo>
                <a:cubicBezTo>
                  <a:pt x="220662" y="40775"/>
                  <a:pt x="175683" y="45008"/>
                  <a:pt x="152400" y="38129"/>
                </a:cubicBezTo>
                <a:cubicBezTo>
                  <a:pt x="129117" y="31250"/>
                  <a:pt x="76729" y="1087"/>
                  <a:pt x="69850" y="29"/>
                </a:cubicBezTo>
                <a:cubicBezTo>
                  <a:pt x="62971" y="-1029"/>
                  <a:pt x="108479" y="26487"/>
                  <a:pt x="111125" y="31779"/>
                </a:cubicBezTo>
                <a:cubicBezTo>
                  <a:pt x="113771" y="37071"/>
                  <a:pt x="104246" y="27546"/>
                  <a:pt x="85725" y="31779"/>
                </a:cubicBezTo>
                <a:cubicBezTo>
                  <a:pt x="67204" y="36012"/>
                  <a:pt x="0" y="55592"/>
                  <a:pt x="0" y="57179"/>
                </a:cubicBezTo>
                <a:cubicBezTo>
                  <a:pt x="0" y="58766"/>
                  <a:pt x="56092" y="43950"/>
                  <a:pt x="85725" y="41304"/>
                </a:cubicBezTo>
                <a:cubicBezTo>
                  <a:pt x="115358" y="38658"/>
                  <a:pt x="198438" y="41833"/>
                  <a:pt x="209550" y="41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BA9E1CF-F047-378E-3B70-34CB952CE2AF}"/>
              </a:ext>
            </a:extLst>
          </p:cNvPr>
          <p:cNvSpPr/>
          <p:nvPr/>
        </p:nvSpPr>
        <p:spPr>
          <a:xfrm>
            <a:off x="7546928" y="2816000"/>
            <a:ext cx="101716" cy="86011"/>
          </a:xfrm>
          <a:custGeom>
            <a:avLst/>
            <a:gdLst>
              <a:gd name="connsiteX0" fmla="*/ 47 w 101716"/>
              <a:gd name="connsiteY0" fmla="*/ 85950 h 86011"/>
              <a:gd name="connsiteX1" fmla="*/ 60372 w 101716"/>
              <a:gd name="connsiteY1" fmla="*/ 35150 h 86011"/>
              <a:gd name="connsiteX2" fmla="*/ 101647 w 101716"/>
              <a:gd name="connsiteY2" fmla="*/ 225 h 86011"/>
              <a:gd name="connsiteX3" fmla="*/ 50847 w 101716"/>
              <a:gd name="connsiteY3" fmla="*/ 22450 h 86011"/>
              <a:gd name="connsiteX4" fmla="*/ 47 w 101716"/>
              <a:gd name="connsiteY4" fmla="*/ 85950 h 8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16" h="86011">
                <a:moveTo>
                  <a:pt x="47" y="85950"/>
                </a:moveTo>
                <a:cubicBezTo>
                  <a:pt x="1635" y="88067"/>
                  <a:pt x="60372" y="35150"/>
                  <a:pt x="60372" y="35150"/>
                </a:cubicBezTo>
                <a:cubicBezTo>
                  <a:pt x="77305" y="20863"/>
                  <a:pt x="103235" y="2342"/>
                  <a:pt x="101647" y="225"/>
                </a:cubicBezTo>
                <a:cubicBezTo>
                  <a:pt x="100059" y="-1892"/>
                  <a:pt x="64605" y="11337"/>
                  <a:pt x="50847" y="22450"/>
                </a:cubicBezTo>
                <a:cubicBezTo>
                  <a:pt x="37089" y="33563"/>
                  <a:pt x="-1541" y="83833"/>
                  <a:pt x="47" y="85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02DEB2E-F247-9429-6FAD-FE9542958E14}"/>
              </a:ext>
            </a:extLst>
          </p:cNvPr>
          <p:cNvSpPr/>
          <p:nvPr/>
        </p:nvSpPr>
        <p:spPr>
          <a:xfrm>
            <a:off x="7578201" y="2781691"/>
            <a:ext cx="318024" cy="173014"/>
          </a:xfrm>
          <a:custGeom>
            <a:avLst/>
            <a:gdLst>
              <a:gd name="connsiteX0" fmla="*/ 225949 w 318024"/>
              <a:gd name="connsiteY0" fmla="*/ 2784 h 173014"/>
              <a:gd name="connsiteX1" fmla="*/ 251349 w 318024"/>
              <a:gd name="connsiteY1" fmla="*/ 72634 h 173014"/>
              <a:gd name="connsiteX2" fmla="*/ 286274 w 318024"/>
              <a:gd name="connsiteY2" fmla="*/ 34534 h 173014"/>
              <a:gd name="connsiteX3" fmla="*/ 264049 w 318024"/>
              <a:gd name="connsiteY3" fmla="*/ 85334 h 173014"/>
              <a:gd name="connsiteX4" fmla="*/ 286274 w 318024"/>
              <a:gd name="connsiteY4" fmla="*/ 132959 h 173014"/>
              <a:gd name="connsiteX5" fmla="*/ 194199 w 318024"/>
              <a:gd name="connsiteY5" fmla="*/ 129784 h 173014"/>
              <a:gd name="connsiteX6" fmla="*/ 318024 w 318024"/>
              <a:gd name="connsiteY6" fmla="*/ 142484 h 173014"/>
              <a:gd name="connsiteX7" fmla="*/ 194199 w 318024"/>
              <a:gd name="connsiteY7" fmla="*/ 148834 h 173014"/>
              <a:gd name="connsiteX8" fmla="*/ 60849 w 318024"/>
              <a:gd name="connsiteY8" fmla="*/ 171059 h 173014"/>
              <a:gd name="connsiteX9" fmla="*/ 89424 w 318024"/>
              <a:gd name="connsiteY9" fmla="*/ 164709 h 173014"/>
              <a:gd name="connsiteX10" fmla="*/ 79899 w 318024"/>
              <a:gd name="connsiteY10" fmla="*/ 107559 h 173014"/>
              <a:gd name="connsiteX11" fmla="*/ 524 w 318024"/>
              <a:gd name="connsiteY11" fmla="*/ 136134 h 173014"/>
              <a:gd name="connsiteX12" fmla="*/ 44974 w 318024"/>
              <a:gd name="connsiteY12" fmla="*/ 88509 h 173014"/>
              <a:gd name="connsiteX13" fmla="*/ 35449 w 318024"/>
              <a:gd name="connsiteY13" fmla="*/ 78984 h 173014"/>
              <a:gd name="connsiteX14" fmla="*/ 133874 w 318024"/>
              <a:gd name="connsiteY14" fmla="*/ 18659 h 173014"/>
              <a:gd name="connsiteX15" fmla="*/ 225949 w 318024"/>
              <a:gd name="connsiteY15" fmla="*/ 2784 h 17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8024" h="173014">
                <a:moveTo>
                  <a:pt x="225949" y="2784"/>
                </a:moveTo>
                <a:cubicBezTo>
                  <a:pt x="245528" y="11780"/>
                  <a:pt x="241295" y="67342"/>
                  <a:pt x="251349" y="72634"/>
                </a:cubicBezTo>
                <a:cubicBezTo>
                  <a:pt x="261403" y="77926"/>
                  <a:pt x="284157" y="32417"/>
                  <a:pt x="286274" y="34534"/>
                </a:cubicBezTo>
                <a:cubicBezTo>
                  <a:pt x="288391" y="36651"/>
                  <a:pt x="264049" y="68930"/>
                  <a:pt x="264049" y="85334"/>
                </a:cubicBezTo>
                <a:cubicBezTo>
                  <a:pt x="264049" y="101738"/>
                  <a:pt x="297916" y="125551"/>
                  <a:pt x="286274" y="132959"/>
                </a:cubicBezTo>
                <a:cubicBezTo>
                  <a:pt x="274632" y="140367"/>
                  <a:pt x="188907" y="128197"/>
                  <a:pt x="194199" y="129784"/>
                </a:cubicBezTo>
                <a:cubicBezTo>
                  <a:pt x="199491" y="131371"/>
                  <a:pt x="318024" y="139309"/>
                  <a:pt x="318024" y="142484"/>
                </a:cubicBezTo>
                <a:cubicBezTo>
                  <a:pt x="318024" y="145659"/>
                  <a:pt x="237062" y="144072"/>
                  <a:pt x="194199" y="148834"/>
                </a:cubicBezTo>
                <a:cubicBezTo>
                  <a:pt x="151336" y="153597"/>
                  <a:pt x="78312" y="168413"/>
                  <a:pt x="60849" y="171059"/>
                </a:cubicBezTo>
                <a:cubicBezTo>
                  <a:pt x="43386" y="173705"/>
                  <a:pt x="86249" y="175292"/>
                  <a:pt x="89424" y="164709"/>
                </a:cubicBezTo>
                <a:cubicBezTo>
                  <a:pt x="92599" y="154126"/>
                  <a:pt x="94716" y="112322"/>
                  <a:pt x="79899" y="107559"/>
                </a:cubicBezTo>
                <a:cubicBezTo>
                  <a:pt x="65082" y="102796"/>
                  <a:pt x="6345" y="139309"/>
                  <a:pt x="524" y="136134"/>
                </a:cubicBezTo>
                <a:cubicBezTo>
                  <a:pt x="-5297" y="132959"/>
                  <a:pt x="39153" y="98034"/>
                  <a:pt x="44974" y="88509"/>
                </a:cubicBezTo>
                <a:cubicBezTo>
                  <a:pt x="50795" y="78984"/>
                  <a:pt x="20633" y="90626"/>
                  <a:pt x="35449" y="78984"/>
                </a:cubicBezTo>
                <a:cubicBezTo>
                  <a:pt x="50265" y="67342"/>
                  <a:pt x="106357" y="28713"/>
                  <a:pt x="133874" y="18659"/>
                </a:cubicBezTo>
                <a:cubicBezTo>
                  <a:pt x="161391" y="8605"/>
                  <a:pt x="206370" y="-6212"/>
                  <a:pt x="225949" y="27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円/楕円 50">
            <a:extLst>
              <a:ext uri="{FF2B5EF4-FFF2-40B4-BE49-F238E27FC236}">
                <a16:creationId xmlns:a16="http://schemas.microsoft.com/office/drawing/2014/main" id="{4002DD79-12FB-004A-23E4-03FE7CF643CC}"/>
              </a:ext>
            </a:extLst>
          </p:cNvPr>
          <p:cNvSpPr/>
          <p:nvPr/>
        </p:nvSpPr>
        <p:spPr>
          <a:xfrm rot="19927926">
            <a:off x="7671515" y="2846440"/>
            <a:ext cx="8663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F39D206-6751-6048-503E-8E7D00424C99}"/>
              </a:ext>
            </a:extLst>
          </p:cNvPr>
          <p:cNvSpPr/>
          <p:nvPr/>
        </p:nvSpPr>
        <p:spPr>
          <a:xfrm>
            <a:off x="7806817" y="2794000"/>
            <a:ext cx="205864" cy="147865"/>
          </a:xfrm>
          <a:custGeom>
            <a:avLst/>
            <a:gdLst>
              <a:gd name="connsiteX0" fmla="*/ 508 w 205864"/>
              <a:gd name="connsiteY0" fmla="*/ 0 h 147865"/>
              <a:gd name="connsiteX1" fmla="*/ 105283 w 205864"/>
              <a:gd name="connsiteY1" fmla="*/ 73025 h 147865"/>
              <a:gd name="connsiteX2" fmla="*/ 35433 w 205864"/>
              <a:gd name="connsiteY2" fmla="*/ 76200 h 147865"/>
              <a:gd name="connsiteX3" fmla="*/ 117983 w 205864"/>
              <a:gd name="connsiteY3" fmla="*/ 88900 h 147865"/>
              <a:gd name="connsiteX4" fmla="*/ 203708 w 205864"/>
              <a:gd name="connsiteY4" fmla="*/ 146050 h 147865"/>
              <a:gd name="connsiteX5" fmla="*/ 168783 w 205864"/>
              <a:gd name="connsiteY5" fmla="*/ 130175 h 147865"/>
              <a:gd name="connsiteX6" fmla="*/ 48133 w 205864"/>
              <a:gd name="connsiteY6" fmla="*/ 95250 h 147865"/>
              <a:gd name="connsiteX7" fmla="*/ 70358 w 205864"/>
              <a:gd name="connsiteY7" fmla="*/ 95250 h 147865"/>
              <a:gd name="connsiteX8" fmla="*/ 32258 w 205864"/>
              <a:gd name="connsiteY8" fmla="*/ 63500 h 147865"/>
              <a:gd name="connsiteX9" fmla="*/ 64008 w 205864"/>
              <a:gd name="connsiteY9" fmla="*/ 73025 h 147865"/>
              <a:gd name="connsiteX10" fmla="*/ 508 w 205864"/>
              <a:gd name="connsiteY10" fmla="*/ 0 h 14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864" h="147865">
                <a:moveTo>
                  <a:pt x="508" y="0"/>
                </a:moveTo>
                <a:cubicBezTo>
                  <a:pt x="7387" y="0"/>
                  <a:pt x="99462" y="60325"/>
                  <a:pt x="105283" y="73025"/>
                </a:cubicBezTo>
                <a:cubicBezTo>
                  <a:pt x="111104" y="85725"/>
                  <a:pt x="33316" y="73554"/>
                  <a:pt x="35433" y="76200"/>
                </a:cubicBezTo>
                <a:cubicBezTo>
                  <a:pt x="37550" y="78846"/>
                  <a:pt x="89937" y="77258"/>
                  <a:pt x="117983" y="88900"/>
                </a:cubicBezTo>
                <a:cubicBezTo>
                  <a:pt x="146029" y="100542"/>
                  <a:pt x="195241" y="139171"/>
                  <a:pt x="203708" y="146050"/>
                </a:cubicBezTo>
                <a:cubicBezTo>
                  <a:pt x="212175" y="152929"/>
                  <a:pt x="194712" y="138642"/>
                  <a:pt x="168783" y="130175"/>
                </a:cubicBezTo>
                <a:cubicBezTo>
                  <a:pt x="142854" y="121708"/>
                  <a:pt x="64537" y="101071"/>
                  <a:pt x="48133" y="95250"/>
                </a:cubicBezTo>
                <a:cubicBezTo>
                  <a:pt x="31729" y="89429"/>
                  <a:pt x="73004" y="100542"/>
                  <a:pt x="70358" y="95250"/>
                </a:cubicBezTo>
                <a:cubicBezTo>
                  <a:pt x="67712" y="89958"/>
                  <a:pt x="33316" y="67204"/>
                  <a:pt x="32258" y="63500"/>
                </a:cubicBezTo>
                <a:cubicBezTo>
                  <a:pt x="31200" y="59796"/>
                  <a:pt x="69300" y="84138"/>
                  <a:pt x="64008" y="73025"/>
                </a:cubicBezTo>
                <a:cubicBezTo>
                  <a:pt x="58716" y="61913"/>
                  <a:pt x="-6371" y="0"/>
                  <a:pt x="50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4A5B908-431E-7114-733C-5B98647CB6C6}"/>
              </a:ext>
            </a:extLst>
          </p:cNvPr>
          <p:cNvSpPr/>
          <p:nvPr/>
        </p:nvSpPr>
        <p:spPr>
          <a:xfrm>
            <a:off x="7387702" y="2552698"/>
            <a:ext cx="160172" cy="186981"/>
          </a:xfrm>
          <a:custGeom>
            <a:avLst/>
            <a:gdLst>
              <a:gd name="connsiteX0" fmla="*/ 523 w 160172"/>
              <a:gd name="connsiteY0" fmla="*/ 2 h 186981"/>
              <a:gd name="connsiteX1" fmla="*/ 6873 w 160172"/>
              <a:gd name="connsiteY1" fmla="*/ 117477 h 186981"/>
              <a:gd name="connsiteX2" fmla="*/ 16398 w 160172"/>
              <a:gd name="connsiteY2" fmla="*/ 73027 h 186981"/>
              <a:gd name="connsiteX3" fmla="*/ 523 w 160172"/>
              <a:gd name="connsiteY3" fmla="*/ 184152 h 186981"/>
              <a:gd name="connsiteX4" fmla="*/ 10048 w 160172"/>
              <a:gd name="connsiteY4" fmla="*/ 149227 h 186981"/>
              <a:gd name="connsiteX5" fmla="*/ 67198 w 160172"/>
              <a:gd name="connsiteY5" fmla="*/ 98427 h 186981"/>
              <a:gd name="connsiteX6" fmla="*/ 38623 w 160172"/>
              <a:gd name="connsiteY6" fmla="*/ 146052 h 186981"/>
              <a:gd name="connsiteX7" fmla="*/ 76723 w 160172"/>
              <a:gd name="connsiteY7" fmla="*/ 117477 h 186981"/>
              <a:gd name="connsiteX8" fmla="*/ 159273 w 160172"/>
              <a:gd name="connsiteY8" fmla="*/ 120652 h 186981"/>
              <a:gd name="connsiteX9" fmla="*/ 114823 w 160172"/>
              <a:gd name="connsiteY9" fmla="*/ 111127 h 186981"/>
              <a:gd name="connsiteX10" fmla="*/ 25923 w 160172"/>
              <a:gd name="connsiteY10" fmla="*/ 139702 h 186981"/>
              <a:gd name="connsiteX11" fmla="*/ 10048 w 160172"/>
              <a:gd name="connsiteY11" fmla="*/ 114302 h 186981"/>
              <a:gd name="connsiteX12" fmla="*/ 523 w 160172"/>
              <a:gd name="connsiteY12" fmla="*/ 2 h 18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172" h="186981">
                <a:moveTo>
                  <a:pt x="523" y="2"/>
                </a:moveTo>
                <a:cubicBezTo>
                  <a:pt x="-6" y="531"/>
                  <a:pt x="4227" y="105306"/>
                  <a:pt x="6873" y="117477"/>
                </a:cubicBezTo>
                <a:cubicBezTo>
                  <a:pt x="9519" y="129648"/>
                  <a:pt x="17456" y="61915"/>
                  <a:pt x="16398" y="73027"/>
                </a:cubicBezTo>
                <a:cubicBezTo>
                  <a:pt x="15340" y="84139"/>
                  <a:pt x="1581" y="171452"/>
                  <a:pt x="523" y="184152"/>
                </a:cubicBezTo>
                <a:cubicBezTo>
                  <a:pt x="-535" y="196852"/>
                  <a:pt x="-1065" y="163515"/>
                  <a:pt x="10048" y="149227"/>
                </a:cubicBezTo>
                <a:cubicBezTo>
                  <a:pt x="21161" y="134940"/>
                  <a:pt x="62436" y="98956"/>
                  <a:pt x="67198" y="98427"/>
                </a:cubicBezTo>
                <a:cubicBezTo>
                  <a:pt x="71961" y="97898"/>
                  <a:pt x="37036" y="142877"/>
                  <a:pt x="38623" y="146052"/>
                </a:cubicBezTo>
                <a:cubicBezTo>
                  <a:pt x="40210" y="149227"/>
                  <a:pt x="56615" y="121710"/>
                  <a:pt x="76723" y="117477"/>
                </a:cubicBezTo>
                <a:cubicBezTo>
                  <a:pt x="96831" y="113244"/>
                  <a:pt x="152923" y="121710"/>
                  <a:pt x="159273" y="120652"/>
                </a:cubicBezTo>
                <a:cubicBezTo>
                  <a:pt x="165623" y="119594"/>
                  <a:pt x="137048" y="107952"/>
                  <a:pt x="114823" y="111127"/>
                </a:cubicBezTo>
                <a:cubicBezTo>
                  <a:pt x="92598" y="114302"/>
                  <a:pt x="43385" y="139173"/>
                  <a:pt x="25923" y="139702"/>
                </a:cubicBezTo>
                <a:cubicBezTo>
                  <a:pt x="8461" y="140231"/>
                  <a:pt x="14810" y="131235"/>
                  <a:pt x="10048" y="114302"/>
                </a:cubicBezTo>
                <a:cubicBezTo>
                  <a:pt x="5286" y="97369"/>
                  <a:pt x="1052" y="-527"/>
                  <a:pt x="5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E6356AF-1F0A-2CAA-CCBA-68814FB1E0D4}"/>
              </a:ext>
            </a:extLst>
          </p:cNvPr>
          <p:cNvSpPr/>
          <p:nvPr/>
        </p:nvSpPr>
        <p:spPr>
          <a:xfrm>
            <a:off x="7413464" y="2545665"/>
            <a:ext cx="111638" cy="143562"/>
          </a:xfrm>
          <a:custGeom>
            <a:avLst/>
            <a:gdLst>
              <a:gd name="connsiteX0" fmla="*/ 161 w 111638"/>
              <a:gd name="connsiteY0" fmla="*/ 143560 h 143562"/>
              <a:gd name="connsiteX1" fmla="*/ 31911 w 111638"/>
              <a:gd name="connsiteY1" fmla="*/ 35610 h 143562"/>
              <a:gd name="connsiteX2" fmla="*/ 22386 w 111638"/>
              <a:gd name="connsiteY2" fmla="*/ 64185 h 143562"/>
              <a:gd name="connsiteX3" fmla="*/ 63661 w 111638"/>
              <a:gd name="connsiteY3" fmla="*/ 26085 h 143562"/>
              <a:gd name="connsiteX4" fmla="*/ 54136 w 111638"/>
              <a:gd name="connsiteY4" fmla="*/ 73710 h 143562"/>
              <a:gd name="connsiteX5" fmla="*/ 85886 w 111638"/>
              <a:gd name="connsiteY5" fmla="*/ 29260 h 143562"/>
              <a:gd name="connsiteX6" fmla="*/ 111286 w 111638"/>
              <a:gd name="connsiteY6" fmla="*/ 685 h 143562"/>
              <a:gd name="connsiteX7" fmla="*/ 66836 w 111638"/>
              <a:gd name="connsiteY7" fmla="*/ 57835 h 143562"/>
              <a:gd name="connsiteX8" fmla="*/ 28736 w 111638"/>
              <a:gd name="connsiteY8" fmla="*/ 70535 h 143562"/>
              <a:gd name="connsiteX9" fmla="*/ 47786 w 111638"/>
              <a:gd name="connsiteY9" fmla="*/ 32435 h 143562"/>
              <a:gd name="connsiteX10" fmla="*/ 161 w 111638"/>
              <a:gd name="connsiteY10" fmla="*/ 143560 h 14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638" h="143562">
                <a:moveTo>
                  <a:pt x="161" y="143560"/>
                </a:moveTo>
                <a:cubicBezTo>
                  <a:pt x="-2485" y="144089"/>
                  <a:pt x="28207" y="48839"/>
                  <a:pt x="31911" y="35610"/>
                </a:cubicBezTo>
                <a:cubicBezTo>
                  <a:pt x="35615" y="22381"/>
                  <a:pt x="17094" y="65772"/>
                  <a:pt x="22386" y="64185"/>
                </a:cubicBezTo>
                <a:cubicBezTo>
                  <a:pt x="27678" y="62598"/>
                  <a:pt x="58369" y="24498"/>
                  <a:pt x="63661" y="26085"/>
                </a:cubicBezTo>
                <a:cubicBezTo>
                  <a:pt x="68953" y="27672"/>
                  <a:pt x="50432" y="73181"/>
                  <a:pt x="54136" y="73710"/>
                </a:cubicBezTo>
                <a:cubicBezTo>
                  <a:pt x="57840" y="74239"/>
                  <a:pt x="76361" y="41431"/>
                  <a:pt x="85886" y="29260"/>
                </a:cubicBezTo>
                <a:cubicBezTo>
                  <a:pt x="95411" y="17089"/>
                  <a:pt x="114461" y="-4077"/>
                  <a:pt x="111286" y="685"/>
                </a:cubicBezTo>
                <a:cubicBezTo>
                  <a:pt x="108111" y="5447"/>
                  <a:pt x="80594" y="46193"/>
                  <a:pt x="66836" y="57835"/>
                </a:cubicBezTo>
                <a:cubicBezTo>
                  <a:pt x="53078" y="69477"/>
                  <a:pt x="31911" y="74768"/>
                  <a:pt x="28736" y="70535"/>
                </a:cubicBezTo>
                <a:cubicBezTo>
                  <a:pt x="25561" y="66302"/>
                  <a:pt x="53078" y="26085"/>
                  <a:pt x="47786" y="32435"/>
                </a:cubicBezTo>
                <a:cubicBezTo>
                  <a:pt x="42494" y="38785"/>
                  <a:pt x="2807" y="143031"/>
                  <a:pt x="161" y="1435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D0476D9-315E-CBB3-2BB6-529D69C79B3C}"/>
              </a:ext>
            </a:extLst>
          </p:cNvPr>
          <p:cNvSpPr/>
          <p:nvPr/>
        </p:nvSpPr>
        <p:spPr>
          <a:xfrm>
            <a:off x="7492842" y="2508203"/>
            <a:ext cx="133552" cy="168528"/>
          </a:xfrm>
          <a:custGeom>
            <a:avLst/>
            <a:gdLst>
              <a:gd name="connsiteX0" fmla="*/ 133508 w 133552"/>
              <a:gd name="connsiteY0" fmla="*/ 47 h 168528"/>
              <a:gd name="connsiteX1" fmla="*/ 50958 w 133552"/>
              <a:gd name="connsiteY1" fmla="*/ 82597 h 168528"/>
              <a:gd name="connsiteX2" fmla="*/ 66833 w 133552"/>
              <a:gd name="connsiteY2" fmla="*/ 50847 h 168528"/>
              <a:gd name="connsiteX3" fmla="*/ 47783 w 133552"/>
              <a:gd name="connsiteY3" fmla="*/ 50847 h 168528"/>
              <a:gd name="connsiteX4" fmla="*/ 50958 w 133552"/>
              <a:gd name="connsiteY4" fmla="*/ 79422 h 168528"/>
              <a:gd name="connsiteX5" fmla="*/ 158 w 133552"/>
              <a:gd name="connsiteY5" fmla="*/ 168322 h 168528"/>
              <a:gd name="connsiteX6" fmla="*/ 35083 w 133552"/>
              <a:gd name="connsiteY6" fmla="*/ 101647 h 168528"/>
              <a:gd name="connsiteX7" fmla="*/ 38258 w 133552"/>
              <a:gd name="connsiteY7" fmla="*/ 28622 h 168528"/>
              <a:gd name="connsiteX8" fmla="*/ 38258 w 133552"/>
              <a:gd name="connsiteY8" fmla="*/ 69897 h 168528"/>
              <a:gd name="connsiteX9" fmla="*/ 133508 w 133552"/>
              <a:gd name="connsiteY9" fmla="*/ 47 h 16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552" h="168528">
                <a:moveTo>
                  <a:pt x="133508" y="47"/>
                </a:moveTo>
                <a:cubicBezTo>
                  <a:pt x="135625" y="2164"/>
                  <a:pt x="62070" y="74130"/>
                  <a:pt x="50958" y="82597"/>
                </a:cubicBezTo>
                <a:cubicBezTo>
                  <a:pt x="39846" y="91064"/>
                  <a:pt x="66833" y="50847"/>
                  <a:pt x="66833" y="50847"/>
                </a:cubicBezTo>
                <a:cubicBezTo>
                  <a:pt x="66304" y="45555"/>
                  <a:pt x="50429" y="46085"/>
                  <a:pt x="47783" y="50847"/>
                </a:cubicBezTo>
                <a:cubicBezTo>
                  <a:pt x="45137" y="55609"/>
                  <a:pt x="58896" y="59843"/>
                  <a:pt x="50958" y="79422"/>
                </a:cubicBezTo>
                <a:cubicBezTo>
                  <a:pt x="43020" y="99001"/>
                  <a:pt x="2804" y="164618"/>
                  <a:pt x="158" y="168322"/>
                </a:cubicBezTo>
                <a:cubicBezTo>
                  <a:pt x="-2488" y="172026"/>
                  <a:pt x="28733" y="124930"/>
                  <a:pt x="35083" y="101647"/>
                </a:cubicBezTo>
                <a:cubicBezTo>
                  <a:pt x="41433" y="78364"/>
                  <a:pt x="37729" y="33914"/>
                  <a:pt x="38258" y="28622"/>
                </a:cubicBezTo>
                <a:cubicBezTo>
                  <a:pt x="38787" y="23330"/>
                  <a:pt x="26087" y="72014"/>
                  <a:pt x="38258" y="69897"/>
                </a:cubicBezTo>
                <a:cubicBezTo>
                  <a:pt x="50429" y="67780"/>
                  <a:pt x="131391" y="-2070"/>
                  <a:pt x="133508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2A748507-1E2E-047E-FF67-5BD3D99B2E2E}"/>
              </a:ext>
            </a:extLst>
          </p:cNvPr>
          <p:cNvSpPr/>
          <p:nvPr/>
        </p:nvSpPr>
        <p:spPr>
          <a:xfrm>
            <a:off x="7502523" y="2561501"/>
            <a:ext cx="121124" cy="111885"/>
          </a:xfrm>
          <a:custGeom>
            <a:avLst/>
            <a:gdLst>
              <a:gd name="connsiteX0" fmla="*/ 2 w 121124"/>
              <a:gd name="connsiteY0" fmla="*/ 111849 h 111885"/>
              <a:gd name="connsiteX1" fmla="*/ 98427 w 121124"/>
              <a:gd name="connsiteY1" fmla="*/ 57874 h 111885"/>
              <a:gd name="connsiteX2" fmla="*/ 88902 w 121124"/>
              <a:gd name="connsiteY2" fmla="*/ 86449 h 111885"/>
              <a:gd name="connsiteX3" fmla="*/ 120652 w 121124"/>
              <a:gd name="connsiteY3" fmla="*/ 724 h 111885"/>
              <a:gd name="connsiteX4" fmla="*/ 101602 w 121124"/>
              <a:gd name="connsiteY4" fmla="*/ 48349 h 111885"/>
              <a:gd name="connsiteX5" fmla="*/ 2 w 121124"/>
              <a:gd name="connsiteY5" fmla="*/ 111849 h 11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4" h="111885">
                <a:moveTo>
                  <a:pt x="2" y="111849"/>
                </a:moveTo>
                <a:cubicBezTo>
                  <a:pt x="-527" y="113436"/>
                  <a:pt x="83610" y="62107"/>
                  <a:pt x="98427" y="57874"/>
                </a:cubicBezTo>
                <a:cubicBezTo>
                  <a:pt x="113244" y="53641"/>
                  <a:pt x="85198" y="95974"/>
                  <a:pt x="88902" y="86449"/>
                </a:cubicBezTo>
                <a:cubicBezTo>
                  <a:pt x="92606" y="76924"/>
                  <a:pt x="118535" y="7074"/>
                  <a:pt x="120652" y="724"/>
                </a:cubicBezTo>
                <a:cubicBezTo>
                  <a:pt x="122769" y="-5626"/>
                  <a:pt x="118006" y="31416"/>
                  <a:pt x="101602" y="48349"/>
                </a:cubicBezTo>
                <a:cubicBezTo>
                  <a:pt x="85198" y="65282"/>
                  <a:pt x="531" y="110262"/>
                  <a:pt x="2" y="111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D4BBDD2-71EE-1133-043C-7930FCD71932}"/>
              </a:ext>
            </a:extLst>
          </p:cNvPr>
          <p:cNvSpPr/>
          <p:nvPr/>
        </p:nvSpPr>
        <p:spPr>
          <a:xfrm>
            <a:off x="7508658" y="2542399"/>
            <a:ext cx="223215" cy="156425"/>
          </a:xfrm>
          <a:custGeom>
            <a:avLst/>
            <a:gdLst>
              <a:gd name="connsiteX0" fmla="*/ 222467 w 223215"/>
              <a:gd name="connsiteY0" fmla="*/ 776 h 156425"/>
              <a:gd name="connsiteX1" fmla="*/ 168492 w 223215"/>
              <a:gd name="connsiteY1" fmla="*/ 48401 h 156425"/>
              <a:gd name="connsiteX2" fmla="*/ 152617 w 223215"/>
              <a:gd name="connsiteY2" fmla="*/ 83326 h 156425"/>
              <a:gd name="connsiteX3" fmla="*/ 162142 w 223215"/>
              <a:gd name="connsiteY3" fmla="*/ 42051 h 156425"/>
              <a:gd name="connsiteX4" fmla="*/ 120867 w 223215"/>
              <a:gd name="connsiteY4" fmla="*/ 73801 h 156425"/>
              <a:gd name="connsiteX5" fmla="*/ 70067 w 223215"/>
              <a:gd name="connsiteY5" fmla="*/ 92851 h 156425"/>
              <a:gd name="connsiteX6" fmla="*/ 217 w 223215"/>
              <a:gd name="connsiteY6" fmla="*/ 156351 h 156425"/>
              <a:gd name="connsiteX7" fmla="*/ 51017 w 223215"/>
              <a:gd name="connsiteY7" fmla="*/ 105551 h 156425"/>
              <a:gd name="connsiteX8" fmla="*/ 130392 w 223215"/>
              <a:gd name="connsiteY8" fmla="*/ 99201 h 156425"/>
              <a:gd name="connsiteX9" fmla="*/ 92292 w 223215"/>
              <a:gd name="connsiteY9" fmla="*/ 99201 h 156425"/>
              <a:gd name="connsiteX10" fmla="*/ 124042 w 223215"/>
              <a:gd name="connsiteY10" fmla="*/ 89676 h 156425"/>
              <a:gd name="connsiteX11" fmla="*/ 222467 w 223215"/>
              <a:gd name="connsiteY11" fmla="*/ 776 h 15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215" h="156425">
                <a:moveTo>
                  <a:pt x="222467" y="776"/>
                </a:moveTo>
                <a:cubicBezTo>
                  <a:pt x="229875" y="-6103"/>
                  <a:pt x="180134" y="34643"/>
                  <a:pt x="168492" y="48401"/>
                </a:cubicBezTo>
                <a:cubicBezTo>
                  <a:pt x="156850" y="62159"/>
                  <a:pt x="153675" y="84384"/>
                  <a:pt x="152617" y="83326"/>
                </a:cubicBezTo>
                <a:cubicBezTo>
                  <a:pt x="151559" y="82268"/>
                  <a:pt x="167434" y="43638"/>
                  <a:pt x="162142" y="42051"/>
                </a:cubicBezTo>
                <a:cubicBezTo>
                  <a:pt x="156850" y="40464"/>
                  <a:pt x="136213" y="65334"/>
                  <a:pt x="120867" y="73801"/>
                </a:cubicBezTo>
                <a:cubicBezTo>
                  <a:pt x="105521" y="82268"/>
                  <a:pt x="90175" y="79093"/>
                  <a:pt x="70067" y="92851"/>
                </a:cubicBezTo>
                <a:cubicBezTo>
                  <a:pt x="49959" y="106609"/>
                  <a:pt x="3392" y="154234"/>
                  <a:pt x="217" y="156351"/>
                </a:cubicBezTo>
                <a:cubicBezTo>
                  <a:pt x="-2958" y="158468"/>
                  <a:pt x="29321" y="115076"/>
                  <a:pt x="51017" y="105551"/>
                </a:cubicBezTo>
                <a:cubicBezTo>
                  <a:pt x="72713" y="96026"/>
                  <a:pt x="123513" y="100259"/>
                  <a:pt x="130392" y="99201"/>
                </a:cubicBezTo>
                <a:cubicBezTo>
                  <a:pt x="137271" y="98143"/>
                  <a:pt x="93350" y="100789"/>
                  <a:pt x="92292" y="99201"/>
                </a:cubicBezTo>
                <a:cubicBezTo>
                  <a:pt x="91234" y="97613"/>
                  <a:pt x="104992" y="100788"/>
                  <a:pt x="124042" y="89676"/>
                </a:cubicBezTo>
                <a:cubicBezTo>
                  <a:pt x="143092" y="78564"/>
                  <a:pt x="215059" y="7655"/>
                  <a:pt x="222467" y="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63A386B3-732A-2C79-79F9-4178A22F38A5}"/>
              </a:ext>
            </a:extLst>
          </p:cNvPr>
          <p:cNvSpPr/>
          <p:nvPr/>
        </p:nvSpPr>
        <p:spPr>
          <a:xfrm>
            <a:off x="7322464" y="2663509"/>
            <a:ext cx="46820" cy="291532"/>
          </a:xfrm>
          <a:custGeom>
            <a:avLst/>
            <a:gdLst>
              <a:gd name="connsiteX0" fmla="*/ 46711 w 46820"/>
              <a:gd name="connsiteY0" fmla="*/ 316 h 291532"/>
              <a:gd name="connsiteX1" fmla="*/ 14961 w 46820"/>
              <a:gd name="connsiteY1" fmla="*/ 279716 h 291532"/>
              <a:gd name="connsiteX2" fmla="*/ 18136 w 46820"/>
              <a:gd name="connsiteY2" fmla="*/ 225741 h 291532"/>
              <a:gd name="connsiteX3" fmla="*/ 34011 w 46820"/>
              <a:gd name="connsiteY3" fmla="*/ 98741 h 291532"/>
              <a:gd name="connsiteX4" fmla="*/ 14961 w 46820"/>
              <a:gd name="connsiteY4" fmla="*/ 267016 h 291532"/>
              <a:gd name="connsiteX5" fmla="*/ 11786 w 46820"/>
              <a:gd name="connsiteY5" fmla="*/ 165416 h 291532"/>
              <a:gd name="connsiteX6" fmla="*/ 2261 w 46820"/>
              <a:gd name="connsiteY6" fmla="*/ 222566 h 291532"/>
              <a:gd name="connsiteX7" fmla="*/ 46711 w 46820"/>
              <a:gd name="connsiteY7" fmla="*/ 316 h 29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20" h="291532">
                <a:moveTo>
                  <a:pt x="46711" y="316"/>
                </a:moveTo>
                <a:cubicBezTo>
                  <a:pt x="48828" y="9841"/>
                  <a:pt x="19723" y="242145"/>
                  <a:pt x="14961" y="279716"/>
                </a:cubicBezTo>
                <a:cubicBezTo>
                  <a:pt x="10199" y="317287"/>
                  <a:pt x="14961" y="255904"/>
                  <a:pt x="18136" y="225741"/>
                </a:cubicBezTo>
                <a:cubicBezTo>
                  <a:pt x="21311" y="195578"/>
                  <a:pt x="34540" y="91862"/>
                  <a:pt x="34011" y="98741"/>
                </a:cubicBezTo>
                <a:cubicBezTo>
                  <a:pt x="33482" y="105620"/>
                  <a:pt x="18665" y="255904"/>
                  <a:pt x="14961" y="267016"/>
                </a:cubicBezTo>
                <a:cubicBezTo>
                  <a:pt x="11257" y="278128"/>
                  <a:pt x="13903" y="172824"/>
                  <a:pt x="11786" y="165416"/>
                </a:cubicBezTo>
                <a:cubicBezTo>
                  <a:pt x="9669" y="158008"/>
                  <a:pt x="-5677" y="245849"/>
                  <a:pt x="2261" y="222566"/>
                </a:cubicBezTo>
                <a:cubicBezTo>
                  <a:pt x="10198" y="199283"/>
                  <a:pt x="44594" y="-9209"/>
                  <a:pt x="46711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8188744-8B1E-C9F9-F2E3-3DD03EBC240B}"/>
              </a:ext>
            </a:extLst>
          </p:cNvPr>
          <p:cNvSpPr/>
          <p:nvPr/>
        </p:nvSpPr>
        <p:spPr>
          <a:xfrm>
            <a:off x="7165166" y="2679541"/>
            <a:ext cx="44044" cy="410709"/>
          </a:xfrm>
          <a:custGeom>
            <a:avLst/>
            <a:gdLst>
              <a:gd name="connsiteX0" fmla="*/ 809 w 44044"/>
              <a:gd name="connsiteY0" fmla="*/ 159 h 410709"/>
              <a:gd name="connsiteX1" fmla="*/ 3984 w 44044"/>
              <a:gd name="connsiteY1" fmla="*/ 171609 h 410709"/>
              <a:gd name="connsiteX2" fmla="*/ 42084 w 44044"/>
              <a:gd name="connsiteY2" fmla="*/ 292259 h 410709"/>
              <a:gd name="connsiteX3" fmla="*/ 38909 w 44044"/>
              <a:gd name="connsiteY3" fmla="*/ 260509 h 410709"/>
              <a:gd name="connsiteX4" fmla="*/ 42084 w 44044"/>
              <a:gd name="connsiteY4" fmla="*/ 409734 h 410709"/>
              <a:gd name="connsiteX5" fmla="*/ 35734 w 44044"/>
              <a:gd name="connsiteY5" fmla="*/ 317659 h 410709"/>
              <a:gd name="connsiteX6" fmla="*/ 3984 w 44044"/>
              <a:gd name="connsiteY6" fmla="*/ 174784 h 410709"/>
              <a:gd name="connsiteX7" fmla="*/ 809 w 44044"/>
              <a:gd name="connsiteY7" fmla="*/ 203359 h 410709"/>
              <a:gd name="connsiteX8" fmla="*/ 809 w 44044"/>
              <a:gd name="connsiteY8" fmla="*/ 159 h 41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044" h="410709">
                <a:moveTo>
                  <a:pt x="809" y="159"/>
                </a:moveTo>
                <a:cubicBezTo>
                  <a:pt x="1338" y="-5133"/>
                  <a:pt x="-2895" y="122926"/>
                  <a:pt x="3984" y="171609"/>
                </a:cubicBezTo>
                <a:cubicBezTo>
                  <a:pt x="10863" y="220292"/>
                  <a:pt x="36263" y="277442"/>
                  <a:pt x="42084" y="292259"/>
                </a:cubicBezTo>
                <a:cubicBezTo>
                  <a:pt x="47905" y="307076"/>
                  <a:pt x="38909" y="240930"/>
                  <a:pt x="38909" y="260509"/>
                </a:cubicBezTo>
                <a:cubicBezTo>
                  <a:pt x="38909" y="280088"/>
                  <a:pt x="42613" y="400209"/>
                  <a:pt x="42084" y="409734"/>
                </a:cubicBezTo>
                <a:cubicBezTo>
                  <a:pt x="41555" y="419259"/>
                  <a:pt x="42084" y="356817"/>
                  <a:pt x="35734" y="317659"/>
                </a:cubicBezTo>
                <a:cubicBezTo>
                  <a:pt x="29384" y="278501"/>
                  <a:pt x="9805" y="193834"/>
                  <a:pt x="3984" y="174784"/>
                </a:cubicBezTo>
                <a:cubicBezTo>
                  <a:pt x="-1837" y="155734"/>
                  <a:pt x="1338" y="233522"/>
                  <a:pt x="809" y="203359"/>
                </a:cubicBezTo>
                <a:cubicBezTo>
                  <a:pt x="280" y="173197"/>
                  <a:pt x="280" y="5451"/>
                  <a:pt x="809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BFE0C74B-CE6F-1382-BF54-8C51EAA71F89}"/>
              </a:ext>
            </a:extLst>
          </p:cNvPr>
          <p:cNvSpPr/>
          <p:nvPr/>
        </p:nvSpPr>
        <p:spPr>
          <a:xfrm>
            <a:off x="7162716" y="2934636"/>
            <a:ext cx="54073" cy="358224"/>
          </a:xfrm>
          <a:custGeom>
            <a:avLst/>
            <a:gdLst>
              <a:gd name="connsiteX0" fmla="*/ 84 w 54073"/>
              <a:gd name="connsiteY0" fmla="*/ 2239 h 358224"/>
              <a:gd name="connsiteX1" fmla="*/ 31834 w 54073"/>
              <a:gd name="connsiteY1" fmla="*/ 243539 h 358224"/>
              <a:gd name="connsiteX2" fmla="*/ 54059 w 54073"/>
              <a:gd name="connsiteY2" fmla="*/ 357839 h 358224"/>
              <a:gd name="connsiteX3" fmla="*/ 35009 w 54073"/>
              <a:gd name="connsiteY3" fmla="*/ 275289 h 358224"/>
              <a:gd name="connsiteX4" fmla="*/ 22309 w 54073"/>
              <a:gd name="connsiteY4" fmla="*/ 132414 h 358224"/>
              <a:gd name="connsiteX5" fmla="*/ 84 w 54073"/>
              <a:gd name="connsiteY5" fmla="*/ 2239 h 35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073" h="358224">
                <a:moveTo>
                  <a:pt x="84" y="2239"/>
                </a:moveTo>
                <a:cubicBezTo>
                  <a:pt x="1671" y="20760"/>
                  <a:pt x="22838" y="184272"/>
                  <a:pt x="31834" y="243539"/>
                </a:cubicBezTo>
                <a:cubicBezTo>
                  <a:pt x="40830" y="302806"/>
                  <a:pt x="53530" y="352547"/>
                  <a:pt x="54059" y="357839"/>
                </a:cubicBezTo>
                <a:cubicBezTo>
                  <a:pt x="54588" y="363131"/>
                  <a:pt x="40301" y="312860"/>
                  <a:pt x="35009" y="275289"/>
                </a:cubicBezTo>
                <a:cubicBezTo>
                  <a:pt x="29717" y="237718"/>
                  <a:pt x="24955" y="180039"/>
                  <a:pt x="22309" y="132414"/>
                </a:cubicBezTo>
                <a:cubicBezTo>
                  <a:pt x="19663" y="84789"/>
                  <a:pt x="-1503" y="-16282"/>
                  <a:pt x="84" y="223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F6BBA27-673E-38EC-FDF0-8E6EFCA623F1}"/>
              </a:ext>
            </a:extLst>
          </p:cNvPr>
          <p:cNvSpPr/>
          <p:nvPr/>
        </p:nvSpPr>
        <p:spPr>
          <a:xfrm>
            <a:off x="7267052" y="2825196"/>
            <a:ext cx="61542" cy="208052"/>
          </a:xfrm>
          <a:custGeom>
            <a:avLst/>
            <a:gdLst>
              <a:gd name="connsiteX0" fmla="*/ 523 w 61542"/>
              <a:gd name="connsiteY0" fmla="*/ 3729 h 208052"/>
              <a:gd name="connsiteX1" fmla="*/ 60848 w 61542"/>
              <a:gd name="connsiteY1" fmla="*/ 206929 h 208052"/>
              <a:gd name="connsiteX2" fmla="*/ 32273 w 61542"/>
              <a:gd name="connsiteY2" fmla="*/ 83104 h 208052"/>
              <a:gd name="connsiteX3" fmla="*/ 523 w 61542"/>
              <a:gd name="connsiteY3" fmla="*/ 3729 h 20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42" h="208052">
                <a:moveTo>
                  <a:pt x="523" y="3729"/>
                </a:moveTo>
                <a:cubicBezTo>
                  <a:pt x="5285" y="24366"/>
                  <a:pt x="55556" y="193700"/>
                  <a:pt x="60848" y="206929"/>
                </a:cubicBezTo>
                <a:cubicBezTo>
                  <a:pt x="66140" y="220158"/>
                  <a:pt x="39681" y="112737"/>
                  <a:pt x="32273" y="83104"/>
                </a:cubicBezTo>
                <a:cubicBezTo>
                  <a:pt x="24865" y="53471"/>
                  <a:pt x="-4239" y="-16908"/>
                  <a:pt x="523" y="37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8C091CB-12F3-B711-B417-72C3F5C9A20F}"/>
              </a:ext>
            </a:extLst>
          </p:cNvPr>
          <p:cNvSpPr/>
          <p:nvPr/>
        </p:nvSpPr>
        <p:spPr>
          <a:xfrm>
            <a:off x="7353081" y="2929766"/>
            <a:ext cx="19488" cy="238635"/>
          </a:xfrm>
          <a:custGeom>
            <a:avLst/>
            <a:gdLst>
              <a:gd name="connsiteX0" fmla="*/ 19269 w 19488"/>
              <a:gd name="connsiteY0" fmla="*/ 759 h 238635"/>
              <a:gd name="connsiteX1" fmla="*/ 219 w 19488"/>
              <a:gd name="connsiteY1" fmla="*/ 232534 h 238635"/>
              <a:gd name="connsiteX2" fmla="*/ 9744 w 19488"/>
              <a:gd name="connsiteY2" fmla="*/ 159509 h 238635"/>
              <a:gd name="connsiteX3" fmla="*/ 19269 w 19488"/>
              <a:gd name="connsiteY3" fmla="*/ 759 h 23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88" h="238635">
                <a:moveTo>
                  <a:pt x="19269" y="759"/>
                </a:moveTo>
                <a:cubicBezTo>
                  <a:pt x="17682" y="12930"/>
                  <a:pt x="1806" y="206076"/>
                  <a:pt x="219" y="232534"/>
                </a:cubicBezTo>
                <a:cubicBezTo>
                  <a:pt x="-1369" y="258992"/>
                  <a:pt x="6040" y="192847"/>
                  <a:pt x="9744" y="159509"/>
                </a:cubicBezTo>
                <a:cubicBezTo>
                  <a:pt x="13448" y="126171"/>
                  <a:pt x="20856" y="-11412"/>
                  <a:pt x="19269" y="7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FD6B126D-57F1-2BCE-017F-FAD87053A48E}"/>
              </a:ext>
            </a:extLst>
          </p:cNvPr>
          <p:cNvSpPr/>
          <p:nvPr/>
        </p:nvSpPr>
        <p:spPr>
          <a:xfrm>
            <a:off x="7231231" y="2781300"/>
            <a:ext cx="39598" cy="276935"/>
          </a:xfrm>
          <a:custGeom>
            <a:avLst/>
            <a:gdLst>
              <a:gd name="connsiteX0" fmla="*/ 1419 w 39598"/>
              <a:gd name="connsiteY0" fmla="*/ 0 h 276935"/>
              <a:gd name="connsiteX1" fmla="*/ 4594 w 39598"/>
              <a:gd name="connsiteY1" fmla="*/ 180975 h 276935"/>
              <a:gd name="connsiteX2" fmla="*/ 39519 w 39598"/>
              <a:gd name="connsiteY2" fmla="*/ 276225 h 276935"/>
              <a:gd name="connsiteX3" fmla="*/ 14119 w 39598"/>
              <a:gd name="connsiteY3" fmla="*/ 222250 h 276935"/>
              <a:gd name="connsiteX4" fmla="*/ 14119 w 39598"/>
              <a:gd name="connsiteY4" fmla="*/ 180975 h 276935"/>
              <a:gd name="connsiteX5" fmla="*/ 1419 w 39598"/>
              <a:gd name="connsiteY5" fmla="*/ 0 h 27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98" h="276935">
                <a:moveTo>
                  <a:pt x="1419" y="0"/>
                </a:moveTo>
                <a:cubicBezTo>
                  <a:pt x="-168" y="0"/>
                  <a:pt x="-1756" y="134937"/>
                  <a:pt x="4594" y="180975"/>
                </a:cubicBezTo>
                <a:cubicBezTo>
                  <a:pt x="10944" y="227013"/>
                  <a:pt x="37932" y="269346"/>
                  <a:pt x="39519" y="276225"/>
                </a:cubicBezTo>
                <a:cubicBezTo>
                  <a:pt x="41106" y="283104"/>
                  <a:pt x="18352" y="238125"/>
                  <a:pt x="14119" y="222250"/>
                </a:cubicBezTo>
                <a:cubicBezTo>
                  <a:pt x="9886" y="206375"/>
                  <a:pt x="17294" y="213254"/>
                  <a:pt x="14119" y="180975"/>
                </a:cubicBezTo>
                <a:cubicBezTo>
                  <a:pt x="10944" y="148696"/>
                  <a:pt x="3006" y="0"/>
                  <a:pt x="1419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A1B2C3F1-C60D-748E-6BBD-6E6A0F785393}"/>
              </a:ext>
            </a:extLst>
          </p:cNvPr>
          <p:cNvSpPr/>
          <p:nvPr/>
        </p:nvSpPr>
        <p:spPr>
          <a:xfrm>
            <a:off x="7256919" y="3063802"/>
            <a:ext cx="23487" cy="311226"/>
          </a:xfrm>
          <a:custGeom>
            <a:avLst/>
            <a:gdLst>
              <a:gd name="connsiteX0" fmla="*/ 23356 w 23487"/>
              <a:gd name="connsiteY0" fmla="*/ 73 h 311226"/>
              <a:gd name="connsiteX1" fmla="*/ 10656 w 23487"/>
              <a:gd name="connsiteY1" fmla="*/ 238198 h 311226"/>
              <a:gd name="connsiteX2" fmla="*/ 17006 w 23487"/>
              <a:gd name="connsiteY2" fmla="*/ 311223 h 311226"/>
              <a:gd name="connsiteX3" fmla="*/ 10656 w 23487"/>
              <a:gd name="connsiteY3" fmla="*/ 241373 h 311226"/>
              <a:gd name="connsiteX4" fmla="*/ 1131 w 23487"/>
              <a:gd name="connsiteY4" fmla="*/ 212798 h 311226"/>
              <a:gd name="connsiteX5" fmla="*/ 23356 w 23487"/>
              <a:gd name="connsiteY5" fmla="*/ 73 h 31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87" h="311226">
                <a:moveTo>
                  <a:pt x="23356" y="73"/>
                </a:moveTo>
                <a:cubicBezTo>
                  <a:pt x="24943" y="4306"/>
                  <a:pt x="11714" y="186340"/>
                  <a:pt x="10656" y="238198"/>
                </a:cubicBezTo>
                <a:cubicBezTo>
                  <a:pt x="9598" y="290056"/>
                  <a:pt x="17006" y="310694"/>
                  <a:pt x="17006" y="311223"/>
                </a:cubicBezTo>
                <a:cubicBezTo>
                  <a:pt x="17006" y="311752"/>
                  <a:pt x="13302" y="257777"/>
                  <a:pt x="10656" y="241373"/>
                </a:cubicBezTo>
                <a:cubicBezTo>
                  <a:pt x="8010" y="224969"/>
                  <a:pt x="-3631" y="249840"/>
                  <a:pt x="1131" y="212798"/>
                </a:cubicBezTo>
                <a:cubicBezTo>
                  <a:pt x="5893" y="175756"/>
                  <a:pt x="21769" y="-4160"/>
                  <a:pt x="23356" y="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A98C556C-3D71-741B-ECE5-D62A5BBBF1C4}"/>
              </a:ext>
            </a:extLst>
          </p:cNvPr>
          <p:cNvSpPr/>
          <p:nvPr/>
        </p:nvSpPr>
        <p:spPr>
          <a:xfrm>
            <a:off x="7321491" y="3221433"/>
            <a:ext cx="6468" cy="163442"/>
          </a:xfrm>
          <a:custGeom>
            <a:avLst/>
            <a:gdLst>
              <a:gd name="connsiteX0" fmla="*/ 6409 w 6468"/>
              <a:gd name="connsiteY0" fmla="*/ 1192 h 163442"/>
              <a:gd name="connsiteX1" fmla="*/ 3234 w 6468"/>
              <a:gd name="connsiteY1" fmla="*/ 159942 h 163442"/>
              <a:gd name="connsiteX2" fmla="*/ 3234 w 6468"/>
              <a:gd name="connsiteY2" fmla="*/ 109142 h 163442"/>
              <a:gd name="connsiteX3" fmla="*/ 59 w 6468"/>
              <a:gd name="connsiteY3" fmla="*/ 86917 h 163442"/>
              <a:gd name="connsiteX4" fmla="*/ 6409 w 6468"/>
              <a:gd name="connsiteY4" fmla="*/ 1192 h 16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68" h="163442">
                <a:moveTo>
                  <a:pt x="6409" y="1192"/>
                </a:moveTo>
                <a:cubicBezTo>
                  <a:pt x="6938" y="13363"/>
                  <a:pt x="3763" y="141950"/>
                  <a:pt x="3234" y="159942"/>
                </a:cubicBezTo>
                <a:cubicBezTo>
                  <a:pt x="2705" y="177934"/>
                  <a:pt x="3763" y="121313"/>
                  <a:pt x="3234" y="109142"/>
                </a:cubicBezTo>
                <a:cubicBezTo>
                  <a:pt x="2705" y="96971"/>
                  <a:pt x="-470" y="100146"/>
                  <a:pt x="59" y="86917"/>
                </a:cubicBezTo>
                <a:cubicBezTo>
                  <a:pt x="588" y="73688"/>
                  <a:pt x="5880" y="-10979"/>
                  <a:pt x="6409" y="1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3041C7C-4547-8581-1F4E-989B80201C99}"/>
              </a:ext>
            </a:extLst>
          </p:cNvPr>
          <p:cNvSpPr/>
          <p:nvPr/>
        </p:nvSpPr>
        <p:spPr>
          <a:xfrm>
            <a:off x="7375525" y="2914650"/>
            <a:ext cx="19428" cy="255025"/>
          </a:xfrm>
          <a:custGeom>
            <a:avLst/>
            <a:gdLst>
              <a:gd name="connsiteX0" fmla="*/ 0 w 19428"/>
              <a:gd name="connsiteY0" fmla="*/ 0 h 255025"/>
              <a:gd name="connsiteX1" fmla="*/ 19050 w 19428"/>
              <a:gd name="connsiteY1" fmla="*/ 174625 h 255025"/>
              <a:gd name="connsiteX2" fmla="*/ 12700 w 19428"/>
              <a:gd name="connsiteY2" fmla="*/ 254000 h 255025"/>
              <a:gd name="connsiteX3" fmla="*/ 12700 w 19428"/>
              <a:gd name="connsiteY3" fmla="*/ 123825 h 255025"/>
              <a:gd name="connsiteX4" fmla="*/ 0 w 19428"/>
              <a:gd name="connsiteY4" fmla="*/ 0 h 25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28" h="255025">
                <a:moveTo>
                  <a:pt x="0" y="0"/>
                </a:moveTo>
                <a:cubicBezTo>
                  <a:pt x="8466" y="66146"/>
                  <a:pt x="16933" y="132292"/>
                  <a:pt x="19050" y="174625"/>
                </a:cubicBezTo>
                <a:cubicBezTo>
                  <a:pt x="21167" y="216958"/>
                  <a:pt x="13758" y="262467"/>
                  <a:pt x="12700" y="254000"/>
                </a:cubicBezTo>
                <a:cubicBezTo>
                  <a:pt x="11642" y="245533"/>
                  <a:pt x="12700" y="123825"/>
                  <a:pt x="12700" y="1238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CFAA6FE-3270-1948-516C-4B06F26279C2}"/>
              </a:ext>
            </a:extLst>
          </p:cNvPr>
          <p:cNvSpPr/>
          <p:nvPr/>
        </p:nvSpPr>
        <p:spPr>
          <a:xfrm>
            <a:off x="7238072" y="3368664"/>
            <a:ext cx="42488" cy="152757"/>
          </a:xfrm>
          <a:custGeom>
            <a:avLst/>
            <a:gdLst>
              <a:gd name="connsiteX0" fmla="*/ 42203 w 42488"/>
              <a:gd name="connsiteY0" fmla="*/ 11 h 152757"/>
              <a:gd name="connsiteX1" fmla="*/ 19978 w 42488"/>
              <a:gd name="connsiteY1" fmla="*/ 95261 h 152757"/>
              <a:gd name="connsiteX2" fmla="*/ 35853 w 42488"/>
              <a:gd name="connsiteY2" fmla="*/ 152411 h 152757"/>
              <a:gd name="connsiteX3" fmla="*/ 16803 w 42488"/>
              <a:gd name="connsiteY3" fmla="*/ 120661 h 152757"/>
              <a:gd name="connsiteX4" fmla="*/ 928 w 42488"/>
              <a:gd name="connsiteY4" fmla="*/ 101611 h 152757"/>
              <a:gd name="connsiteX5" fmla="*/ 42203 w 42488"/>
              <a:gd name="connsiteY5" fmla="*/ 11 h 15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488" h="152757">
                <a:moveTo>
                  <a:pt x="42203" y="11"/>
                </a:moveTo>
                <a:cubicBezTo>
                  <a:pt x="45378" y="-1047"/>
                  <a:pt x="21036" y="69861"/>
                  <a:pt x="19978" y="95261"/>
                </a:cubicBezTo>
                <a:cubicBezTo>
                  <a:pt x="18920" y="120661"/>
                  <a:pt x="36382" y="148178"/>
                  <a:pt x="35853" y="152411"/>
                </a:cubicBezTo>
                <a:cubicBezTo>
                  <a:pt x="35324" y="156644"/>
                  <a:pt x="16803" y="120661"/>
                  <a:pt x="16803" y="120661"/>
                </a:cubicBezTo>
                <a:cubicBezTo>
                  <a:pt x="10982" y="112194"/>
                  <a:pt x="-3834" y="114840"/>
                  <a:pt x="928" y="101611"/>
                </a:cubicBezTo>
                <a:cubicBezTo>
                  <a:pt x="5690" y="88382"/>
                  <a:pt x="39028" y="1069"/>
                  <a:pt x="4220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7EBB3BA3-3825-E2AA-D135-D60DA5E072B9}"/>
              </a:ext>
            </a:extLst>
          </p:cNvPr>
          <p:cNvSpPr/>
          <p:nvPr/>
        </p:nvSpPr>
        <p:spPr>
          <a:xfrm>
            <a:off x="7342937" y="3145657"/>
            <a:ext cx="10363" cy="235191"/>
          </a:xfrm>
          <a:custGeom>
            <a:avLst/>
            <a:gdLst>
              <a:gd name="connsiteX0" fmla="*/ 838 w 10363"/>
              <a:gd name="connsiteY0" fmla="*/ 768 h 235191"/>
              <a:gd name="connsiteX1" fmla="*/ 10363 w 10363"/>
              <a:gd name="connsiteY1" fmla="*/ 229368 h 235191"/>
              <a:gd name="connsiteX2" fmla="*/ 838 w 10363"/>
              <a:gd name="connsiteY2" fmla="*/ 156343 h 235191"/>
              <a:gd name="connsiteX3" fmla="*/ 838 w 10363"/>
              <a:gd name="connsiteY3" fmla="*/ 768 h 23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3" h="235191">
                <a:moveTo>
                  <a:pt x="838" y="768"/>
                </a:moveTo>
                <a:cubicBezTo>
                  <a:pt x="2425" y="12939"/>
                  <a:pt x="10363" y="203439"/>
                  <a:pt x="10363" y="229368"/>
                </a:cubicBezTo>
                <a:cubicBezTo>
                  <a:pt x="10363" y="255297"/>
                  <a:pt x="1367" y="188093"/>
                  <a:pt x="838" y="156343"/>
                </a:cubicBezTo>
                <a:cubicBezTo>
                  <a:pt x="309" y="124593"/>
                  <a:pt x="-749" y="-11403"/>
                  <a:pt x="838" y="7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4455E4B1-84FA-CA20-7730-D70D0D2409B7}"/>
              </a:ext>
            </a:extLst>
          </p:cNvPr>
          <p:cNvSpPr/>
          <p:nvPr/>
        </p:nvSpPr>
        <p:spPr>
          <a:xfrm>
            <a:off x="7387973" y="3336881"/>
            <a:ext cx="16213" cy="106112"/>
          </a:xfrm>
          <a:custGeom>
            <a:avLst/>
            <a:gdLst>
              <a:gd name="connsiteX0" fmla="*/ 252 w 16213"/>
              <a:gd name="connsiteY0" fmla="*/ 44 h 106112"/>
              <a:gd name="connsiteX1" fmla="*/ 16127 w 16213"/>
              <a:gd name="connsiteY1" fmla="*/ 88944 h 106112"/>
              <a:gd name="connsiteX2" fmla="*/ 6602 w 16213"/>
              <a:gd name="connsiteY2" fmla="*/ 101644 h 106112"/>
              <a:gd name="connsiteX3" fmla="*/ 252 w 16213"/>
              <a:gd name="connsiteY3" fmla="*/ 44 h 10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13" h="106112">
                <a:moveTo>
                  <a:pt x="252" y="44"/>
                </a:moveTo>
                <a:cubicBezTo>
                  <a:pt x="1840" y="-2073"/>
                  <a:pt x="15069" y="72011"/>
                  <a:pt x="16127" y="88944"/>
                </a:cubicBezTo>
                <a:cubicBezTo>
                  <a:pt x="17185" y="105877"/>
                  <a:pt x="8189" y="110640"/>
                  <a:pt x="6602" y="101644"/>
                </a:cubicBezTo>
                <a:cubicBezTo>
                  <a:pt x="5015" y="92648"/>
                  <a:pt x="-1336" y="2161"/>
                  <a:pt x="252" y="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E094B028-A2F6-6B00-E691-01BAD61024F8}"/>
              </a:ext>
            </a:extLst>
          </p:cNvPr>
          <p:cNvSpPr/>
          <p:nvPr/>
        </p:nvSpPr>
        <p:spPr>
          <a:xfrm>
            <a:off x="7286612" y="3365435"/>
            <a:ext cx="86756" cy="95549"/>
          </a:xfrm>
          <a:custGeom>
            <a:avLst/>
            <a:gdLst>
              <a:gd name="connsiteX0" fmla="*/ 82563 w 86756"/>
              <a:gd name="connsiteY0" fmla="*/ 65 h 95549"/>
              <a:gd name="connsiteX1" fmla="*/ 79388 w 86756"/>
              <a:gd name="connsiteY1" fmla="*/ 63565 h 95549"/>
              <a:gd name="connsiteX2" fmla="*/ 13 w 86756"/>
              <a:gd name="connsiteY2" fmla="*/ 95315 h 95549"/>
              <a:gd name="connsiteX3" fmla="*/ 73038 w 86756"/>
              <a:gd name="connsiteY3" fmla="*/ 76265 h 95549"/>
              <a:gd name="connsiteX4" fmla="*/ 82563 w 86756"/>
              <a:gd name="connsiteY4" fmla="*/ 65 h 9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56" h="95549">
                <a:moveTo>
                  <a:pt x="82563" y="65"/>
                </a:moveTo>
                <a:cubicBezTo>
                  <a:pt x="83621" y="-2052"/>
                  <a:pt x="93146" y="47690"/>
                  <a:pt x="79388" y="63565"/>
                </a:cubicBezTo>
                <a:cubicBezTo>
                  <a:pt x="65630" y="79440"/>
                  <a:pt x="1071" y="93198"/>
                  <a:pt x="13" y="95315"/>
                </a:cubicBezTo>
                <a:cubicBezTo>
                  <a:pt x="-1045" y="97432"/>
                  <a:pt x="59809" y="84732"/>
                  <a:pt x="73038" y="76265"/>
                </a:cubicBezTo>
                <a:cubicBezTo>
                  <a:pt x="86267" y="67798"/>
                  <a:pt x="81505" y="2182"/>
                  <a:pt x="82563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298F4DDE-1C6A-A2D0-DAD6-201550945AE6}"/>
              </a:ext>
            </a:extLst>
          </p:cNvPr>
          <p:cNvSpPr/>
          <p:nvPr/>
        </p:nvSpPr>
        <p:spPr>
          <a:xfrm>
            <a:off x="7369159" y="3282912"/>
            <a:ext cx="62014" cy="241555"/>
          </a:xfrm>
          <a:custGeom>
            <a:avLst/>
            <a:gdLst>
              <a:gd name="connsiteX0" fmla="*/ 38116 w 62014"/>
              <a:gd name="connsiteY0" fmla="*/ 38 h 241555"/>
              <a:gd name="connsiteX1" fmla="*/ 53991 w 62014"/>
              <a:gd name="connsiteY1" fmla="*/ 171488 h 241555"/>
              <a:gd name="connsiteX2" fmla="*/ 16 w 62014"/>
              <a:gd name="connsiteY2" fmla="*/ 241338 h 241555"/>
              <a:gd name="connsiteX3" fmla="*/ 60341 w 62014"/>
              <a:gd name="connsiteY3" fmla="*/ 187363 h 241555"/>
              <a:gd name="connsiteX4" fmla="*/ 38116 w 62014"/>
              <a:gd name="connsiteY4" fmla="*/ 38 h 24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14" h="241555">
                <a:moveTo>
                  <a:pt x="38116" y="38"/>
                </a:moveTo>
                <a:cubicBezTo>
                  <a:pt x="37058" y="-2608"/>
                  <a:pt x="60341" y="131271"/>
                  <a:pt x="53991" y="171488"/>
                </a:cubicBezTo>
                <a:cubicBezTo>
                  <a:pt x="47641" y="211705"/>
                  <a:pt x="-1042" y="238692"/>
                  <a:pt x="16" y="241338"/>
                </a:cubicBezTo>
                <a:cubicBezTo>
                  <a:pt x="1074" y="243984"/>
                  <a:pt x="51345" y="222288"/>
                  <a:pt x="60341" y="187363"/>
                </a:cubicBezTo>
                <a:cubicBezTo>
                  <a:pt x="69337" y="152438"/>
                  <a:pt x="39174" y="2684"/>
                  <a:pt x="3811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6756AAC-4AE8-5630-9B6C-F0A14E85D9F9}"/>
              </a:ext>
            </a:extLst>
          </p:cNvPr>
          <p:cNvSpPr/>
          <p:nvPr/>
        </p:nvSpPr>
        <p:spPr>
          <a:xfrm>
            <a:off x="7197559" y="3295638"/>
            <a:ext cx="60506" cy="241476"/>
          </a:xfrm>
          <a:custGeom>
            <a:avLst/>
            <a:gdLst>
              <a:gd name="connsiteX0" fmla="*/ 60491 w 60506"/>
              <a:gd name="connsiteY0" fmla="*/ 12 h 241476"/>
              <a:gd name="connsiteX1" fmla="*/ 6516 w 60506"/>
              <a:gd name="connsiteY1" fmla="*/ 187337 h 241476"/>
              <a:gd name="connsiteX2" fmla="*/ 41441 w 60506"/>
              <a:gd name="connsiteY2" fmla="*/ 241312 h 241476"/>
              <a:gd name="connsiteX3" fmla="*/ 166 w 60506"/>
              <a:gd name="connsiteY3" fmla="*/ 196862 h 241476"/>
              <a:gd name="connsiteX4" fmla="*/ 60491 w 60506"/>
              <a:gd name="connsiteY4" fmla="*/ 12 h 24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06" h="241476">
                <a:moveTo>
                  <a:pt x="60491" y="12"/>
                </a:moveTo>
                <a:cubicBezTo>
                  <a:pt x="61549" y="-1576"/>
                  <a:pt x="9691" y="147120"/>
                  <a:pt x="6516" y="187337"/>
                </a:cubicBezTo>
                <a:cubicBezTo>
                  <a:pt x="3341" y="227554"/>
                  <a:pt x="42499" y="239724"/>
                  <a:pt x="41441" y="241312"/>
                </a:cubicBezTo>
                <a:cubicBezTo>
                  <a:pt x="40383" y="242900"/>
                  <a:pt x="-3009" y="233374"/>
                  <a:pt x="166" y="196862"/>
                </a:cubicBezTo>
                <a:cubicBezTo>
                  <a:pt x="3341" y="160350"/>
                  <a:pt x="59433" y="1600"/>
                  <a:pt x="6049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6A3098F9-0B32-CEB2-E2BB-2E61D722A9F1}"/>
              </a:ext>
            </a:extLst>
          </p:cNvPr>
          <p:cNvSpPr/>
          <p:nvPr/>
        </p:nvSpPr>
        <p:spPr>
          <a:xfrm>
            <a:off x="7165740" y="3231809"/>
            <a:ext cx="32220" cy="316226"/>
          </a:xfrm>
          <a:custGeom>
            <a:avLst/>
            <a:gdLst>
              <a:gd name="connsiteX0" fmla="*/ 16110 w 32220"/>
              <a:gd name="connsiteY0" fmla="*/ 341 h 316226"/>
              <a:gd name="connsiteX1" fmla="*/ 3410 w 32220"/>
              <a:gd name="connsiteY1" fmla="*/ 213066 h 316226"/>
              <a:gd name="connsiteX2" fmla="*/ 31985 w 32220"/>
              <a:gd name="connsiteY2" fmla="*/ 314666 h 316226"/>
              <a:gd name="connsiteX3" fmla="*/ 16110 w 32220"/>
              <a:gd name="connsiteY3" fmla="*/ 267041 h 316226"/>
              <a:gd name="connsiteX4" fmla="*/ 235 w 32220"/>
              <a:gd name="connsiteY4" fmla="*/ 165441 h 316226"/>
              <a:gd name="connsiteX5" fmla="*/ 16110 w 32220"/>
              <a:gd name="connsiteY5" fmla="*/ 341 h 31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20" h="316226">
                <a:moveTo>
                  <a:pt x="16110" y="341"/>
                </a:moveTo>
                <a:cubicBezTo>
                  <a:pt x="16639" y="8279"/>
                  <a:pt x="764" y="160679"/>
                  <a:pt x="3410" y="213066"/>
                </a:cubicBezTo>
                <a:cubicBezTo>
                  <a:pt x="6056" y="265454"/>
                  <a:pt x="29868" y="305670"/>
                  <a:pt x="31985" y="314666"/>
                </a:cubicBezTo>
                <a:cubicBezTo>
                  <a:pt x="34102" y="323662"/>
                  <a:pt x="21402" y="291912"/>
                  <a:pt x="16110" y="267041"/>
                </a:cubicBezTo>
                <a:cubicBezTo>
                  <a:pt x="10818" y="242170"/>
                  <a:pt x="-1882" y="205658"/>
                  <a:pt x="235" y="165441"/>
                </a:cubicBezTo>
                <a:cubicBezTo>
                  <a:pt x="2352" y="125224"/>
                  <a:pt x="15581" y="-7597"/>
                  <a:pt x="16110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8594652-85F0-088C-6C67-C78BE9DBAD77}"/>
              </a:ext>
            </a:extLst>
          </p:cNvPr>
          <p:cNvSpPr/>
          <p:nvPr/>
        </p:nvSpPr>
        <p:spPr>
          <a:xfrm>
            <a:off x="7134225" y="3247679"/>
            <a:ext cx="28660" cy="290517"/>
          </a:xfrm>
          <a:custGeom>
            <a:avLst/>
            <a:gdLst>
              <a:gd name="connsiteX0" fmla="*/ 19050 w 28660"/>
              <a:gd name="connsiteY0" fmla="*/ 346 h 290517"/>
              <a:gd name="connsiteX1" fmla="*/ 6350 w 28660"/>
              <a:gd name="connsiteY1" fmla="*/ 127346 h 290517"/>
              <a:gd name="connsiteX2" fmla="*/ 6350 w 28660"/>
              <a:gd name="connsiteY2" fmla="*/ 219421 h 290517"/>
              <a:gd name="connsiteX3" fmla="*/ 9525 w 28660"/>
              <a:gd name="connsiteY3" fmla="*/ 165446 h 290517"/>
              <a:gd name="connsiteX4" fmla="*/ 28575 w 28660"/>
              <a:gd name="connsiteY4" fmla="*/ 289271 h 290517"/>
              <a:gd name="connsiteX5" fmla="*/ 15875 w 28660"/>
              <a:gd name="connsiteY5" fmla="*/ 225771 h 290517"/>
              <a:gd name="connsiteX6" fmla="*/ 0 w 28660"/>
              <a:gd name="connsiteY6" fmla="*/ 168621 h 290517"/>
              <a:gd name="connsiteX7" fmla="*/ 19050 w 28660"/>
              <a:gd name="connsiteY7" fmla="*/ 346 h 29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60" h="290517">
                <a:moveTo>
                  <a:pt x="19050" y="346"/>
                </a:moveTo>
                <a:cubicBezTo>
                  <a:pt x="20108" y="-6533"/>
                  <a:pt x="8467" y="90834"/>
                  <a:pt x="6350" y="127346"/>
                </a:cubicBezTo>
                <a:cubicBezTo>
                  <a:pt x="4233" y="163858"/>
                  <a:pt x="5821" y="213071"/>
                  <a:pt x="6350" y="219421"/>
                </a:cubicBezTo>
                <a:cubicBezTo>
                  <a:pt x="6879" y="225771"/>
                  <a:pt x="5821" y="153804"/>
                  <a:pt x="9525" y="165446"/>
                </a:cubicBezTo>
                <a:cubicBezTo>
                  <a:pt x="13229" y="177088"/>
                  <a:pt x="27517" y="279217"/>
                  <a:pt x="28575" y="289271"/>
                </a:cubicBezTo>
                <a:cubicBezTo>
                  <a:pt x="29633" y="299325"/>
                  <a:pt x="20637" y="245879"/>
                  <a:pt x="15875" y="225771"/>
                </a:cubicBezTo>
                <a:cubicBezTo>
                  <a:pt x="11113" y="205663"/>
                  <a:pt x="0" y="203546"/>
                  <a:pt x="0" y="168621"/>
                </a:cubicBezTo>
                <a:cubicBezTo>
                  <a:pt x="0" y="133696"/>
                  <a:pt x="17992" y="7225"/>
                  <a:pt x="19050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3ECE419D-CA90-61D4-D404-C6A966744584}"/>
              </a:ext>
            </a:extLst>
          </p:cNvPr>
          <p:cNvSpPr/>
          <p:nvPr/>
        </p:nvSpPr>
        <p:spPr>
          <a:xfrm>
            <a:off x="7416734" y="3216212"/>
            <a:ext cx="43283" cy="212883"/>
          </a:xfrm>
          <a:custGeom>
            <a:avLst/>
            <a:gdLst>
              <a:gd name="connsiteX0" fmla="*/ 66 w 43283"/>
              <a:gd name="connsiteY0" fmla="*/ 63 h 212883"/>
              <a:gd name="connsiteX1" fmla="*/ 31816 w 43283"/>
              <a:gd name="connsiteY1" fmla="*/ 127063 h 212883"/>
              <a:gd name="connsiteX2" fmla="*/ 34991 w 43283"/>
              <a:gd name="connsiteY2" fmla="*/ 212788 h 212883"/>
              <a:gd name="connsiteX3" fmla="*/ 41341 w 43283"/>
              <a:gd name="connsiteY3" fmla="*/ 111188 h 212883"/>
              <a:gd name="connsiteX4" fmla="*/ 66 w 43283"/>
              <a:gd name="connsiteY4" fmla="*/ 63 h 21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83" h="212883">
                <a:moveTo>
                  <a:pt x="66" y="63"/>
                </a:moveTo>
                <a:cubicBezTo>
                  <a:pt x="-1522" y="2709"/>
                  <a:pt x="25995" y="91609"/>
                  <a:pt x="31816" y="127063"/>
                </a:cubicBezTo>
                <a:cubicBezTo>
                  <a:pt x="37637" y="162517"/>
                  <a:pt x="33404" y="215434"/>
                  <a:pt x="34991" y="212788"/>
                </a:cubicBezTo>
                <a:cubicBezTo>
                  <a:pt x="36579" y="210142"/>
                  <a:pt x="47691" y="143996"/>
                  <a:pt x="41341" y="111188"/>
                </a:cubicBezTo>
                <a:cubicBezTo>
                  <a:pt x="34991" y="78380"/>
                  <a:pt x="1654" y="-2583"/>
                  <a:pt x="66" y="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B20DF93A-3334-3042-58D3-589556708470}"/>
              </a:ext>
            </a:extLst>
          </p:cNvPr>
          <p:cNvSpPr/>
          <p:nvPr/>
        </p:nvSpPr>
        <p:spPr>
          <a:xfrm>
            <a:off x="7017229" y="3428899"/>
            <a:ext cx="60137" cy="179401"/>
          </a:xfrm>
          <a:custGeom>
            <a:avLst/>
            <a:gdLst>
              <a:gd name="connsiteX0" fmla="*/ 59846 w 60137"/>
              <a:gd name="connsiteY0" fmla="*/ 101 h 179401"/>
              <a:gd name="connsiteX1" fmla="*/ 28096 w 60137"/>
              <a:gd name="connsiteY1" fmla="*/ 98526 h 179401"/>
              <a:gd name="connsiteX2" fmla="*/ 43971 w 60137"/>
              <a:gd name="connsiteY2" fmla="*/ 177901 h 179401"/>
              <a:gd name="connsiteX3" fmla="*/ 31271 w 60137"/>
              <a:gd name="connsiteY3" fmla="*/ 152501 h 179401"/>
              <a:gd name="connsiteX4" fmla="*/ 2696 w 60137"/>
              <a:gd name="connsiteY4" fmla="*/ 95351 h 179401"/>
              <a:gd name="connsiteX5" fmla="*/ 5871 w 60137"/>
              <a:gd name="connsiteY5" fmla="*/ 117576 h 179401"/>
              <a:gd name="connsiteX6" fmla="*/ 59846 w 60137"/>
              <a:gd name="connsiteY6" fmla="*/ 101 h 17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37" h="179401">
                <a:moveTo>
                  <a:pt x="59846" y="101"/>
                </a:moveTo>
                <a:cubicBezTo>
                  <a:pt x="63550" y="-3074"/>
                  <a:pt x="30742" y="68893"/>
                  <a:pt x="28096" y="98526"/>
                </a:cubicBezTo>
                <a:cubicBezTo>
                  <a:pt x="25450" y="128159"/>
                  <a:pt x="43442" y="168905"/>
                  <a:pt x="43971" y="177901"/>
                </a:cubicBezTo>
                <a:cubicBezTo>
                  <a:pt x="44500" y="186897"/>
                  <a:pt x="31271" y="152501"/>
                  <a:pt x="31271" y="152501"/>
                </a:cubicBezTo>
                <a:cubicBezTo>
                  <a:pt x="24392" y="138743"/>
                  <a:pt x="6929" y="101172"/>
                  <a:pt x="2696" y="95351"/>
                </a:cubicBezTo>
                <a:cubicBezTo>
                  <a:pt x="-1537" y="89530"/>
                  <a:pt x="-1008" y="129747"/>
                  <a:pt x="5871" y="117576"/>
                </a:cubicBezTo>
                <a:cubicBezTo>
                  <a:pt x="12750" y="105405"/>
                  <a:pt x="56142" y="3276"/>
                  <a:pt x="59846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3E423CC0-A90F-E4EC-6EBE-023FB4D24D9A}"/>
              </a:ext>
            </a:extLst>
          </p:cNvPr>
          <p:cNvSpPr/>
          <p:nvPr/>
        </p:nvSpPr>
        <p:spPr>
          <a:xfrm>
            <a:off x="7565938" y="3340088"/>
            <a:ext cx="60294" cy="175186"/>
          </a:xfrm>
          <a:custGeom>
            <a:avLst/>
            <a:gdLst>
              <a:gd name="connsiteX0" fmla="*/ 87 w 60294"/>
              <a:gd name="connsiteY0" fmla="*/ 12 h 175186"/>
              <a:gd name="connsiteX1" fmla="*/ 44537 w 60294"/>
              <a:gd name="connsiteY1" fmla="*/ 92087 h 175186"/>
              <a:gd name="connsiteX2" fmla="*/ 57237 w 60294"/>
              <a:gd name="connsiteY2" fmla="*/ 174637 h 175186"/>
              <a:gd name="connsiteX3" fmla="*/ 57237 w 60294"/>
              <a:gd name="connsiteY3" fmla="*/ 130187 h 175186"/>
              <a:gd name="connsiteX4" fmla="*/ 57237 w 60294"/>
              <a:gd name="connsiteY4" fmla="*/ 98437 h 175186"/>
              <a:gd name="connsiteX5" fmla="*/ 87 w 60294"/>
              <a:gd name="connsiteY5" fmla="*/ 12 h 17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94" h="175186">
                <a:moveTo>
                  <a:pt x="87" y="12"/>
                </a:moveTo>
                <a:cubicBezTo>
                  <a:pt x="-2030" y="-1046"/>
                  <a:pt x="35012" y="62983"/>
                  <a:pt x="44537" y="92087"/>
                </a:cubicBezTo>
                <a:cubicBezTo>
                  <a:pt x="54062" y="121191"/>
                  <a:pt x="55120" y="168287"/>
                  <a:pt x="57237" y="174637"/>
                </a:cubicBezTo>
                <a:cubicBezTo>
                  <a:pt x="59354" y="180987"/>
                  <a:pt x="57237" y="130187"/>
                  <a:pt x="57237" y="130187"/>
                </a:cubicBezTo>
                <a:cubicBezTo>
                  <a:pt x="57237" y="117487"/>
                  <a:pt x="64116" y="116958"/>
                  <a:pt x="57237" y="98437"/>
                </a:cubicBezTo>
                <a:cubicBezTo>
                  <a:pt x="50358" y="79916"/>
                  <a:pt x="2204" y="1070"/>
                  <a:pt x="8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A9E8D5CD-FCFA-80DE-EFC9-2635999ED77C}"/>
              </a:ext>
            </a:extLst>
          </p:cNvPr>
          <p:cNvSpPr/>
          <p:nvPr/>
        </p:nvSpPr>
        <p:spPr>
          <a:xfrm>
            <a:off x="7410391" y="3038459"/>
            <a:ext cx="38813" cy="238878"/>
          </a:xfrm>
          <a:custGeom>
            <a:avLst/>
            <a:gdLst>
              <a:gd name="connsiteX0" fmla="*/ 3234 w 38813"/>
              <a:gd name="connsiteY0" fmla="*/ 16 h 238878"/>
              <a:gd name="connsiteX1" fmla="*/ 59 w 38813"/>
              <a:gd name="connsiteY1" fmla="*/ 149241 h 238878"/>
              <a:gd name="connsiteX2" fmla="*/ 6409 w 38813"/>
              <a:gd name="connsiteY2" fmla="*/ 139716 h 238878"/>
              <a:gd name="connsiteX3" fmla="*/ 38159 w 38813"/>
              <a:gd name="connsiteY3" fmla="*/ 238141 h 238878"/>
              <a:gd name="connsiteX4" fmla="*/ 28634 w 38813"/>
              <a:gd name="connsiteY4" fmla="*/ 187341 h 238878"/>
              <a:gd name="connsiteX5" fmla="*/ 19109 w 38813"/>
              <a:gd name="connsiteY5" fmla="*/ 136541 h 238878"/>
              <a:gd name="connsiteX6" fmla="*/ 9584 w 38813"/>
              <a:gd name="connsiteY6" fmla="*/ 168291 h 238878"/>
              <a:gd name="connsiteX7" fmla="*/ 3234 w 38813"/>
              <a:gd name="connsiteY7" fmla="*/ 139716 h 238878"/>
              <a:gd name="connsiteX8" fmla="*/ 3234 w 38813"/>
              <a:gd name="connsiteY8" fmla="*/ 16 h 23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813" h="238878">
                <a:moveTo>
                  <a:pt x="3234" y="16"/>
                </a:moveTo>
                <a:cubicBezTo>
                  <a:pt x="2705" y="1603"/>
                  <a:pt x="-470" y="125958"/>
                  <a:pt x="59" y="149241"/>
                </a:cubicBezTo>
                <a:cubicBezTo>
                  <a:pt x="588" y="172524"/>
                  <a:pt x="59" y="124899"/>
                  <a:pt x="6409" y="139716"/>
                </a:cubicBezTo>
                <a:cubicBezTo>
                  <a:pt x="12759" y="154533"/>
                  <a:pt x="34455" y="230204"/>
                  <a:pt x="38159" y="238141"/>
                </a:cubicBezTo>
                <a:cubicBezTo>
                  <a:pt x="41863" y="246078"/>
                  <a:pt x="28634" y="187341"/>
                  <a:pt x="28634" y="187341"/>
                </a:cubicBezTo>
                <a:cubicBezTo>
                  <a:pt x="25459" y="170408"/>
                  <a:pt x="22284" y="139716"/>
                  <a:pt x="19109" y="136541"/>
                </a:cubicBezTo>
                <a:cubicBezTo>
                  <a:pt x="15934" y="133366"/>
                  <a:pt x="12230" y="167762"/>
                  <a:pt x="9584" y="168291"/>
                </a:cubicBezTo>
                <a:cubicBezTo>
                  <a:pt x="6938" y="168820"/>
                  <a:pt x="3763" y="165116"/>
                  <a:pt x="3234" y="139716"/>
                </a:cubicBezTo>
                <a:cubicBezTo>
                  <a:pt x="2705" y="114316"/>
                  <a:pt x="3763" y="-1571"/>
                  <a:pt x="3234" y="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0014DBE9-FCA1-F311-C081-558021FC1347}"/>
              </a:ext>
            </a:extLst>
          </p:cNvPr>
          <p:cNvSpPr/>
          <p:nvPr/>
        </p:nvSpPr>
        <p:spPr>
          <a:xfrm>
            <a:off x="7229435" y="3495356"/>
            <a:ext cx="74067" cy="133692"/>
          </a:xfrm>
          <a:custGeom>
            <a:avLst/>
            <a:gdLst>
              <a:gd name="connsiteX0" fmla="*/ 40 w 74067"/>
              <a:gd name="connsiteY0" fmla="*/ 319 h 133692"/>
              <a:gd name="connsiteX1" fmla="*/ 54015 w 74067"/>
              <a:gd name="connsiteY1" fmla="*/ 60644 h 133692"/>
              <a:gd name="connsiteX2" fmla="*/ 63540 w 74067"/>
              <a:gd name="connsiteY2" fmla="*/ 92394 h 133692"/>
              <a:gd name="connsiteX3" fmla="*/ 66715 w 74067"/>
              <a:gd name="connsiteY3" fmla="*/ 108269 h 133692"/>
              <a:gd name="connsiteX4" fmla="*/ 73065 w 74067"/>
              <a:gd name="connsiteY4" fmla="*/ 95569 h 133692"/>
              <a:gd name="connsiteX5" fmla="*/ 73065 w 74067"/>
              <a:gd name="connsiteY5" fmla="*/ 133669 h 133692"/>
              <a:gd name="connsiteX6" fmla="*/ 63540 w 74067"/>
              <a:gd name="connsiteY6" fmla="*/ 89219 h 133692"/>
              <a:gd name="connsiteX7" fmla="*/ 40 w 74067"/>
              <a:gd name="connsiteY7" fmla="*/ 319 h 13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67" h="133692">
                <a:moveTo>
                  <a:pt x="40" y="319"/>
                </a:moveTo>
                <a:cubicBezTo>
                  <a:pt x="-1547" y="-4443"/>
                  <a:pt x="43432" y="45298"/>
                  <a:pt x="54015" y="60644"/>
                </a:cubicBezTo>
                <a:cubicBezTo>
                  <a:pt x="64598" y="75990"/>
                  <a:pt x="63540" y="92394"/>
                  <a:pt x="63540" y="92394"/>
                </a:cubicBezTo>
                <a:cubicBezTo>
                  <a:pt x="65657" y="100331"/>
                  <a:pt x="65128" y="107740"/>
                  <a:pt x="66715" y="108269"/>
                </a:cubicBezTo>
                <a:cubicBezTo>
                  <a:pt x="68302" y="108798"/>
                  <a:pt x="72007" y="91336"/>
                  <a:pt x="73065" y="95569"/>
                </a:cubicBezTo>
                <a:cubicBezTo>
                  <a:pt x="74123" y="99802"/>
                  <a:pt x="74653" y="134727"/>
                  <a:pt x="73065" y="133669"/>
                </a:cubicBezTo>
                <a:cubicBezTo>
                  <a:pt x="71477" y="132611"/>
                  <a:pt x="71477" y="109327"/>
                  <a:pt x="63540" y="89219"/>
                </a:cubicBezTo>
                <a:cubicBezTo>
                  <a:pt x="55603" y="69111"/>
                  <a:pt x="1627" y="5081"/>
                  <a:pt x="40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22B75F7F-141D-76D9-9EB7-74B07DADA1B8}"/>
              </a:ext>
            </a:extLst>
          </p:cNvPr>
          <p:cNvSpPr/>
          <p:nvPr/>
        </p:nvSpPr>
        <p:spPr>
          <a:xfrm>
            <a:off x="7267561" y="3530527"/>
            <a:ext cx="114361" cy="38250"/>
          </a:xfrm>
          <a:custGeom>
            <a:avLst/>
            <a:gdLst>
              <a:gd name="connsiteX0" fmla="*/ 14 w 114361"/>
              <a:gd name="connsiteY0" fmla="*/ 38173 h 38250"/>
              <a:gd name="connsiteX1" fmla="*/ 79389 w 114361"/>
              <a:gd name="connsiteY1" fmla="*/ 15948 h 38250"/>
              <a:gd name="connsiteX2" fmla="*/ 114314 w 114361"/>
              <a:gd name="connsiteY2" fmla="*/ 73 h 38250"/>
              <a:gd name="connsiteX3" fmla="*/ 73039 w 114361"/>
              <a:gd name="connsiteY3" fmla="*/ 22298 h 38250"/>
              <a:gd name="connsiteX4" fmla="*/ 14 w 114361"/>
              <a:gd name="connsiteY4" fmla="*/ 38173 h 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61" h="38250">
                <a:moveTo>
                  <a:pt x="14" y="38173"/>
                </a:moveTo>
                <a:cubicBezTo>
                  <a:pt x="1072" y="37115"/>
                  <a:pt x="60339" y="22298"/>
                  <a:pt x="79389" y="15948"/>
                </a:cubicBezTo>
                <a:cubicBezTo>
                  <a:pt x="98439" y="9598"/>
                  <a:pt x="115372" y="-985"/>
                  <a:pt x="114314" y="73"/>
                </a:cubicBezTo>
                <a:cubicBezTo>
                  <a:pt x="113256" y="1131"/>
                  <a:pt x="91031" y="15419"/>
                  <a:pt x="73039" y="22298"/>
                </a:cubicBezTo>
                <a:cubicBezTo>
                  <a:pt x="55047" y="29177"/>
                  <a:pt x="-1044" y="39231"/>
                  <a:pt x="14" y="38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776F3B6C-1A72-1813-DA04-1E4629897DC6}"/>
              </a:ext>
            </a:extLst>
          </p:cNvPr>
          <p:cNvSpPr/>
          <p:nvPr/>
        </p:nvSpPr>
        <p:spPr>
          <a:xfrm>
            <a:off x="7393664" y="3336810"/>
            <a:ext cx="115490" cy="221964"/>
          </a:xfrm>
          <a:custGeom>
            <a:avLst/>
            <a:gdLst>
              <a:gd name="connsiteX0" fmla="*/ 105686 w 115490"/>
              <a:gd name="connsiteY0" fmla="*/ 115 h 221964"/>
              <a:gd name="connsiteX1" fmla="*/ 115211 w 115490"/>
              <a:gd name="connsiteY1" fmla="*/ 104890 h 221964"/>
              <a:gd name="connsiteX2" fmla="*/ 92986 w 115490"/>
              <a:gd name="connsiteY2" fmla="*/ 130290 h 221964"/>
              <a:gd name="connsiteX3" fmla="*/ 102511 w 115490"/>
              <a:gd name="connsiteY3" fmla="*/ 123940 h 221964"/>
              <a:gd name="connsiteX4" fmla="*/ 4086 w 115490"/>
              <a:gd name="connsiteY4" fmla="*/ 219190 h 221964"/>
              <a:gd name="connsiteX5" fmla="*/ 26311 w 115490"/>
              <a:gd name="connsiteY5" fmla="*/ 190615 h 221964"/>
              <a:gd name="connsiteX6" fmla="*/ 96161 w 115490"/>
              <a:gd name="connsiteY6" fmla="*/ 130290 h 221964"/>
              <a:gd name="connsiteX7" fmla="*/ 108861 w 115490"/>
              <a:gd name="connsiteY7" fmla="*/ 127115 h 221964"/>
              <a:gd name="connsiteX8" fmla="*/ 105686 w 115490"/>
              <a:gd name="connsiteY8" fmla="*/ 115 h 22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90" h="221964">
                <a:moveTo>
                  <a:pt x="105686" y="115"/>
                </a:moveTo>
                <a:cubicBezTo>
                  <a:pt x="106744" y="-3589"/>
                  <a:pt x="117328" y="83194"/>
                  <a:pt x="115211" y="104890"/>
                </a:cubicBezTo>
                <a:cubicBezTo>
                  <a:pt x="113094" y="126586"/>
                  <a:pt x="92986" y="130290"/>
                  <a:pt x="92986" y="130290"/>
                </a:cubicBezTo>
                <a:cubicBezTo>
                  <a:pt x="90869" y="133465"/>
                  <a:pt x="117328" y="109123"/>
                  <a:pt x="102511" y="123940"/>
                </a:cubicBezTo>
                <a:cubicBezTo>
                  <a:pt x="87694" y="138757"/>
                  <a:pt x="16786" y="208078"/>
                  <a:pt x="4086" y="219190"/>
                </a:cubicBezTo>
                <a:cubicBezTo>
                  <a:pt x="-8614" y="230302"/>
                  <a:pt x="10965" y="205432"/>
                  <a:pt x="26311" y="190615"/>
                </a:cubicBezTo>
                <a:cubicBezTo>
                  <a:pt x="41657" y="175798"/>
                  <a:pt x="96161" y="130290"/>
                  <a:pt x="96161" y="130290"/>
                </a:cubicBezTo>
                <a:cubicBezTo>
                  <a:pt x="109919" y="119707"/>
                  <a:pt x="107274" y="146165"/>
                  <a:pt x="108861" y="127115"/>
                </a:cubicBezTo>
                <a:cubicBezTo>
                  <a:pt x="110448" y="108065"/>
                  <a:pt x="104628" y="3819"/>
                  <a:pt x="105686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26E3C850-C446-3450-3D94-92009A37D35F}"/>
              </a:ext>
            </a:extLst>
          </p:cNvPr>
          <p:cNvSpPr/>
          <p:nvPr/>
        </p:nvSpPr>
        <p:spPr>
          <a:xfrm>
            <a:off x="7464409" y="3467095"/>
            <a:ext cx="156746" cy="41285"/>
          </a:xfrm>
          <a:custGeom>
            <a:avLst/>
            <a:gdLst>
              <a:gd name="connsiteX0" fmla="*/ 16 w 156746"/>
              <a:gd name="connsiteY0" fmla="*/ 41280 h 41285"/>
              <a:gd name="connsiteX1" fmla="*/ 76216 w 156746"/>
              <a:gd name="connsiteY1" fmla="*/ 5 h 41285"/>
              <a:gd name="connsiteX2" fmla="*/ 155591 w 156746"/>
              <a:gd name="connsiteY2" fmla="*/ 38105 h 41285"/>
              <a:gd name="connsiteX3" fmla="*/ 120666 w 156746"/>
              <a:gd name="connsiteY3" fmla="*/ 6355 h 41285"/>
              <a:gd name="connsiteX4" fmla="*/ 82566 w 156746"/>
              <a:gd name="connsiteY4" fmla="*/ 3180 h 41285"/>
              <a:gd name="connsiteX5" fmla="*/ 16 w 156746"/>
              <a:gd name="connsiteY5" fmla="*/ 41280 h 4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746" h="41285">
                <a:moveTo>
                  <a:pt x="16" y="41280"/>
                </a:moveTo>
                <a:cubicBezTo>
                  <a:pt x="-1042" y="40751"/>
                  <a:pt x="50287" y="534"/>
                  <a:pt x="76216" y="5"/>
                </a:cubicBezTo>
                <a:cubicBezTo>
                  <a:pt x="102145" y="-524"/>
                  <a:pt x="148183" y="37047"/>
                  <a:pt x="155591" y="38105"/>
                </a:cubicBezTo>
                <a:cubicBezTo>
                  <a:pt x="162999" y="39163"/>
                  <a:pt x="132837" y="12176"/>
                  <a:pt x="120666" y="6355"/>
                </a:cubicBezTo>
                <a:cubicBezTo>
                  <a:pt x="108495" y="534"/>
                  <a:pt x="101087" y="-524"/>
                  <a:pt x="82566" y="3180"/>
                </a:cubicBezTo>
                <a:cubicBezTo>
                  <a:pt x="64045" y="6884"/>
                  <a:pt x="1074" y="41809"/>
                  <a:pt x="16" y="41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C3B9C71-FD2B-BAB5-C9ED-7E96329DBCB6}"/>
              </a:ext>
            </a:extLst>
          </p:cNvPr>
          <p:cNvSpPr/>
          <p:nvPr/>
        </p:nvSpPr>
        <p:spPr>
          <a:xfrm>
            <a:off x="7064371" y="3463920"/>
            <a:ext cx="59866" cy="98438"/>
          </a:xfrm>
          <a:custGeom>
            <a:avLst/>
            <a:gdLst>
              <a:gd name="connsiteX0" fmla="*/ 4 w 59866"/>
              <a:gd name="connsiteY0" fmla="*/ 5 h 98438"/>
              <a:gd name="connsiteX1" fmla="*/ 53979 w 59866"/>
              <a:gd name="connsiteY1" fmla="*/ 57155 h 98438"/>
              <a:gd name="connsiteX2" fmla="*/ 53979 w 59866"/>
              <a:gd name="connsiteY2" fmla="*/ 98430 h 98438"/>
              <a:gd name="connsiteX3" fmla="*/ 57154 w 59866"/>
              <a:gd name="connsiteY3" fmla="*/ 53980 h 98438"/>
              <a:gd name="connsiteX4" fmla="*/ 4 w 59866"/>
              <a:gd name="connsiteY4" fmla="*/ 5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66" h="98438">
                <a:moveTo>
                  <a:pt x="4" y="5"/>
                </a:moveTo>
                <a:cubicBezTo>
                  <a:pt x="-525" y="534"/>
                  <a:pt x="44983" y="40751"/>
                  <a:pt x="53979" y="57155"/>
                </a:cubicBezTo>
                <a:cubicBezTo>
                  <a:pt x="62975" y="73559"/>
                  <a:pt x="53450" y="98959"/>
                  <a:pt x="53979" y="98430"/>
                </a:cubicBezTo>
                <a:cubicBezTo>
                  <a:pt x="54508" y="97901"/>
                  <a:pt x="64562" y="69855"/>
                  <a:pt x="57154" y="53980"/>
                </a:cubicBezTo>
                <a:cubicBezTo>
                  <a:pt x="49746" y="38105"/>
                  <a:pt x="533" y="-524"/>
                  <a:pt x="4" y="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135669CC-AB93-AD83-53A3-3BE38E34F0FC}"/>
              </a:ext>
            </a:extLst>
          </p:cNvPr>
          <p:cNvSpPr/>
          <p:nvPr/>
        </p:nvSpPr>
        <p:spPr>
          <a:xfrm>
            <a:off x="7089701" y="3377994"/>
            <a:ext cx="66433" cy="125519"/>
          </a:xfrm>
          <a:custGeom>
            <a:avLst/>
            <a:gdLst>
              <a:gd name="connsiteX0" fmla="*/ 74 w 66433"/>
              <a:gd name="connsiteY0" fmla="*/ 206 h 125519"/>
              <a:gd name="connsiteX1" fmla="*/ 63574 w 66433"/>
              <a:gd name="connsiteY1" fmla="*/ 120856 h 125519"/>
              <a:gd name="connsiteX2" fmla="*/ 50874 w 66433"/>
              <a:gd name="connsiteY2" fmla="*/ 92281 h 125519"/>
              <a:gd name="connsiteX3" fmla="*/ 74 w 66433"/>
              <a:gd name="connsiteY3" fmla="*/ 206 h 125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125519">
                <a:moveTo>
                  <a:pt x="74" y="206"/>
                </a:moveTo>
                <a:cubicBezTo>
                  <a:pt x="2191" y="4968"/>
                  <a:pt x="55107" y="105510"/>
                  <a:pt x="63574" y="120856"/>
                </a:cubicBezTo>
                <a:cubicBezTo>
                  <a:pt x="72041" y="136202"/>
                  <a:pt x="59870" y="110273"/>
                  <a:pt x="50874" y="92281"/>
                </a:cubicBezTo>
                <a:cubicBezTo>
                  <a:pt x="41878" y="74289"/>
                  <a:pt x="-2043" y="-4556"/>
                  <a:pt x="74" y="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8B60A3C8-7F58-80EC-B608-3D77D91397CA}"/>
              </a:ext>
            </a:extLst>
          </p:cNvPr>
          <p:cNvSpPr/>
          <p:nvPr/>
        </p:nvSpPr>
        <p:spPr>
          <a:xfrm>
            <a:off x="7153275" y="3536945"/>
            <a:ext cx="127058" cy="76224"/>
          </a:xfrm>
          <a:custGeom>
            <a:avLst/>
            <a:gdLst>
              <a:gd name="connsiteX0" fmla="*/ 0 w 127058"/>
              <a:gd name="connsiteY0" fmla="*/ 5 h 76224"/>
              <a:gd name="connsiteX1" fmla="*/ 107950 w 127058"/>
              <a:gd name="connsiteY1" fmla="*/ 53980 h 76224"/>
              <a:gd name="connsiteX2" fmla="*/ 127000 w 127058"/>
              <a:gd name="connsiteY2" fmla="*/ 76205 h 76224"/>
              <a:gd name="connsiteX3" fmla="*/ 107950 w 127058"/>
              <a:gd name="connsiteY3" fmla="*/ 50805 h 76224"/>
              <a:gd name="connsiteX4" fmla="*/ 0 w 127058"/>
              <a:gd name="connsiteY4" fmla="*/ 5 h 7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58" h="76224">
                <a:moveTo>
                  <a:pt x="0" y="5"/>
                </a:moveTo>
                <a:cubicBezTo>
                  <a:pt x="0" y="534"/>
                  <a:pt x="86783" y="41280"/>
                  <a:pt x="107950" y="53980"/>
                </a:cubicBezTo>
                <a:cubicBezTo>
                  <a:pt x="129117" y="66680"/>
                  <a:pt x="127000" y="76734"/>
                  <a:pt x="127000" y="76205"/>
                </a:cubicBezTo>
                <a:cubicBezTo>
                  <a:pt x="127000" y="75676"/>
                  <a:pt x="121708" y="61388"/>
                  <a:pt x="107950" y="50805"/>
                </a:cubicBezTo>
                <a:cubicBezTo>
                  <a:pt x="94192" y="40222"/>
                  <a:pt x="0" y="-524"/>
                  <a:pt x="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0ED917C-FA74-F6BE-564D-10400895BDF5}"/>
              </a:ext>
            </a:extLst>
          </p:cNvPr>
          <p:cNvSpPr/>
          <p:nvPr/>
        </p:nvSpPr>
        <p:spPr>
          <a:xfrm>
            <a:off x="7346400" y="3508177"/>
            <a:ext cx="222809" cy="86057"/>
          </a:xfrm>
          <a:custGeom>
            <a:avLst/>
            <a:gdLst>
              <a:gd name="connsiteX0" fmla="*/ 550 w 222809"/>
              <a:gd name="connsiteY0" fmla="*/ 85923 h 86057"/>
              <a:gd name="connsiteX1" fmla="*/ 114850 w 222809"/>
              <a:gd name="connsiteY1" fmla="*/ 22423 h 86057"/>
              <a:gd name="connsiteX2" fmla="*/ 187875 w 222809"/>
              <a:gd name="connsiteY2" fmla="*/ 9723 h 86057"/>
              <a:gd name="connsiteX3" fmla="*/ 222800 w 222809"/>
              <a:gd name="connsiteY3" fmla="*/ 19248 h 86057"/>
              <a:gd name="connsiteX4" fmla="*/ 191050 w 222809"/>
              <a:gd name="connsiteY4" fmla="*/ 12898 h 86057"/>
              <a:gd name="connsiteX5" fmla="*/ 165650 w 222809"/>
              <a:gd name="connsiteY5" fmla="*/ 3373 h 86057"/>
              <a:gd name="connsiteX6" fmla="*/ 550 w 222809"/>
              <a:gd name="connsiteY6" fmla="*/ 85923 h 8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809" h="86057">
                <a:moveTo>
                  <a:pt x="550" y="85923"/>
                </a:moveTo>
                <a:cubicBezTo>
                  <a:pt x="-7917" y="89098"/>
                  <a:pt x="83629" y="35123"/>
                  <a:pt x="114850" y="22423"/>
                </a:cubicBezTo>
                <a:cubicBezTo>
                  <a:pt x="146071" y="9723"/>
                  <a:pt x="169883" y="10252"/>
                  <a:pt x="187875" y="9723"/>
                </a:cubicBezTo>
                <a:cubicBezTo>
                  <a:pt x="205867" y="9194"/>
                  <a:pt x="222271" y="18719"/>
                  <a:pt x="222800" y="19248"/>
                </a:cubicBezTo>
                <a:cubicBezTo>
                  <a:pt x="223329" y="19777"/>
                  <a:pt x="200575" y="15544"/>
                  <a:pt x="191050" y="12898"/>
                </a:cubicBezTo>
                <a:cubicBezTo>
                  <a:pt x="181525" y="10252"/>
                  <a:pt x="193167" y="-7210"/>
                  <a:pt x="165650" y="3373"/>
                </a:cubicBezTo>
                <a:cubicBezTo>
                  <a:pt x="138133" y="13956"/>
                  <a:pt x="9017" y="82748"/>
                  <a:pt x="550" y="85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7B3152A1-B04B-DDC2-6251-F2999EA78051}"/>
              </a:ext>
            </a:extLst>
          </p:cNvPr>
          <p:cNvSpPr/>
          <p:nvPr/>
        </p:nvSpPr>
        <p:spPr>
          <a:xfrm>
            <a:off x="7289751" y="3657587"/>
            <a:ext cx="57001" cy="120705"/>
          </a:xfrm>
          <a:custGeom>
            <a:avLst/>
            <a:gdLst>
              <a:gd name="connsiteX0" fmla="*/ 49 w 57001"/>
              <a:gd name="connsiteY0" fmla="*/ 13 h 120705"/>
              <a:gd name="connsiteX1" fmla="*/ 44499 w 57001"/>
              <a:gd name="connsiteY1" fmla="*/ 82563 h 120705"/>
              <a:gd name="connsiteX2" fmla="*/ 54024 w 57001"/>
              <a:gd name="connsiteY2" fmla="*/ 120663 h 120705"/>
              <a:gd name="connsiteX3" fmla="*/ 54024 w 57001"/>
              <a:gd name="connsiteY3" fmla="*/ 76213 h 120705"/>
              <a:gd name="connsiteX4" fmla="*/ 49 w 57001"/>
              <a:gd name="connsiteY4" fmla="*/ 13 h 12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01" h="120705">
                <a:moveTo>
                  <a:pt x="49" y="13"/>
                </a:moveTo>
                <a:cubicBezTo>
                  <a:pt x="-1539" y="1071"/>
                  <a:pt x="35503" y="62455"/>
                  <a:pt x="44499" y="82563"/>
                </a:cubicBezTo>
                <a:cubicBezTo>
                  <a:pt x="53495" y="102671"/>
                  <a:pt x="52436" y="121721"/>
                  <a:pt x="54024" y="120663"/>
                </a:cubicBezTo>
                <a:cubicBezTo>
                  <a:pt x="55612" y="119605"/>
                  <a:pt x="59845" y="93675"/>
                  <a:pt x="54024" y="76213"/>
                </a:cubicBezTo>
                <a:cubicBezTo>
                  <a:pt x="48203" y="58751"/>
                  <a:pt x="1637" y="-1045"/>
                  <a:pt x="49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016042DE-C648-0D0F-B883-931277517ACC}"/>
              </a:ext>
            </a:extLst>
          </p:cNvPr>
          <p:cNvSpPr/>
          <p:nvPr/>
        </p:nvSpPr>
        <p:spPr>
          <a:xfrm>
            <a:off x="7367843" y="3666230"/>
            <a:ext cx="33117" cy="100384"/>
          </a:xfrm>
          <a:custGeom>
            <a:avLst/>
            <a:gdLst>
              <a:gd name="connsiteX0" fmla="*/ 33082 w 33117"/>
              <a:gd name="connsiteY0" fmla="*/ 895 h 100384"/>
              <a:gd name="connsiteX1" fmla="*/ 1332 w 33117"/>
              <a:gd name="connsiteY1" fmla="*/ 99320 h 100384"/>
              <a:gd name="connsiteX2" fmla="*/ 7682 w 33117"/>
              <a:gd name="connsiteY2" fmla="*/ 51695 h 100384"/>
              <a:gd name="connsiteX3" fmla="*/ 33082 w 33117"/>
              <a:gd name="connsiteY3" fmla="*/ 895 h 10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17" h="100384">
                <a:moveTo>
                  <a:pt x="33082" y="895"/>
                </a:moveTo>
                <a:cubicBezTo>
                  <a:pt x="32024" y="8832"/>
                  <a:pt x="5565" y="90853"/>
                  <a:pt x="1332" y="99320"/>
                </a:cubicBezTo>
                <a:cubicBezTo>
                  <a:pt x="-2901" y="107787"/>
                  <a:pt x="3978" y="63337"/>
                  <a:pt x="7682" y="51695"/>
                </a:cubicBezTo>
                <a:cubicBezTo>
                  <a:pt x="11386" y="40053"/>
                  <a:pt x="34140" y="-7042"/>
                  <a:pt x="33082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229A2A40-4698-3E5C-49A8-CA70AAE2DB2A}"/>
              </a:ext>
            </a:extLst>
          </p:cNvPr>
          <p:cNvSpPr/>
          <p:nvPr/>
        </p:nvSpPr>
        <p:spPr>
          <a:xfrm>
            <a:off x="7032564" y="3813175"/>
            <a:ext cx="347436" cy="66710"/>
          </a:xfrm>
          <a:custGeom>
            <a:avLst/>
            <a:gdLst>
              <a:gd name="connsiteX0" fmla="*/ 61 w 347436"/>
              <a:gd name="connsiteY0" fmla="*/ 66675 h 66710"/>
              <a:gd name="connsiteX1" fmla="*/ 203261 w 347436"/>
              <a:gd name="connsiteY1" fmla="*/ 15875 h 66710"/>
              <a:gd name="connsiteX2" fmla="*/ 196911 w 347436"/>
              <a:gd name="connsiteY2" fmla="*/ 0 h 66710"/>
              <a:gd name="connsiteX3" fmla="*/ 269936 w 347436"/>
              <a:gd name="connsiteY3" fmla="*/ 15875 h 66710"/>
              <a:gd name="connsiteX4" fmla="*/ 346136 w 347436"/>
              <a:gd name="connsiteY4" fmla="*/ 22225 h 66710"/>
              <a:gd name="connsiteX5" fmla="*/ 311211 w 347436"/>
              <a:gd name="connsiteY5" fmla="*/ 9525 h 66710"/>
              <a:gd name="connsiteX6" fmla="*/ 225486 w 347436"/>
              <a:gd name="connsiteY6" fmla="*/ 6350 h 66710"/>
              <a:gd name="connsiteX7" fmla="*/ 158811 w 347436"/>
              <a:gd name="connsiteY7" fmla="*/ 25400 h 66710"/>
              <a:gd name="connsiteX8" fmla="*/ 181036 w 347436"/>
              <a:gd name="connsiteY8" fmla="*/ 6350 h 66710"/>
              <a:gd name="connsiteX9" fmla="*/ 61 w 347436"/>
              <a:gd name="connsiteY9" fmla="*/ 66675 h 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436" h="66710">
                <a:moveTo>
                  <a:pt x="61" y="66675"/>
                </a:moveTo>
                <a:cubicBezTo>
                  <a:pt x="3765" y="68262"/>
                  <a:pt x="203261" y="15875"/>
                  <a:pt x="203261" y="15875"/>
                </a:cubicBezTo>
                <a:cubicBezTo>
                  <a:pt x="236069" y="4762"/>
                  <a:pt x="185799" y="0"/>
                  <a:pt x="196911" y="0"/>
                </a:cubicBezTo>
                <a:cubicBezTo>
                  <a:pt x="208023" y="0"/>
                  <a:pt x="245065" y="12171"/>
                  <a:pt x="269936" y="15875"/>
                </a:cubicBezTo>
                <a:cubicBezTo>
                  <a:pt x="294807" y="19579"/>
                  <a:pt x="339257" y="23283"/>
                  <a:pt x="346136" y="22225"/>
                </a:cubicBezTo>
                <a:cubicBezTo>
                  <a:pt x="353015" y="21167"/>
                  <a:pt x="331319" y="12171"/>
                  <a:pt x="311211" y="9525"/>
                </a:cubicBezTo>
                <a:cubicBezTo>
                  <a:pt x="291103" y="6879"/>
                  <a:pt x="250886" y="3704"/>
                  <a:pt x="225486" y="6350"/>
                </a:cubicBezTo>
                <a:cubicBezTo>
                  <a:pt x="200086" y="8996"/>
                  <a:pt x="166219" y="25400"/>
                  <a:pt x="158811" y="25400"/>
                </a:cubicBezTo>
                <a:cubicBezTo>
                  <a:pt x="151403" y="25400"/>
                  <a:pt x="202202" y="1058"/>
                  <a:pt x="181036" y="6350"/>
                </a:cubicBezTo>
                <a:cubicBezTo>
                  <a:pt x="159870" y="11642"/>
                  <a:pt x="-3643" y="65088"/>
                  <a:pt x="61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2B5F2D0F-DC65-18B9-5E29-8BA47E377555}"/>
              </a:ext>
            </a:extLst>
          </p:cNvPr>
          <p:cNvSpPr/>
          <p:nvPr/>
        </p:nvSpPr>
        <p:spPr>
          <a:xfrm>
            <a:off x="7353300" y="3774989"/>
            <a:ext cx="413415" cy="57236"/>
          </a:xfrm>
          <a:custGeom>
            <a:avLst/>
            <a:gdLst>
              <a:gd name="connsiteX0" fmla="*/ 0 w 413415"/>
              <a:gd name="connsiteY0" fmla="*/ 57236 h 57236"/>
              <a:gd name="connsiteX1" fmla="*/ 142875 w 413415"/>
              <a:gd name="connsiteY1" fmla="*/ 28661 h 57236"/>
              <a:gd name="connsiteX2" fmla="*/ 193675 w 413415"/>
              <a:gd name="connsiteY2" fmla="*/ 15961 h 57236"/>
              <a:gd name="connsiteX3" fmla="*/ 146050 w 413415"/>
              <a:gd name="connsiteY3" fmla="*/ 86 h 57236"/>
              <a:gd name="connsiteX4" fmla="*/ 295275 w 413415"/>
              <a:gd name="connsiteY4" fmla="*/ 9611 h 57236"/>
              <a:gd name="connsiteX5" fmla="*/ 412750 w 413415"/>
              <a:gd name="connsiteY5" fmla="*/ 9611 h 57236"/>
              <a:gd name="connsiteX6" fmla="*/ 346075 w 413415"/>
              <a:gd name="connsiteY6" fmla="*/ 86 h 57236"/>
              <a:gd name="connsiteX7" fmla="*/ 187325 w 413415"/>
              <a:gd name="connsiteY7" fmla="*/ 3261 h 57236"/>
              <a:gd name="connsiteX8" fmla="*/ 250825 w 413415"/>
              <a:gd name="connsiteY8" fmla="*/ 6436 h 57236"/>
              <a:gd name="connsiteX9" fmla="*/ 0 w 413415"/>
              <a:gd name="connsiteY9" fmla="*/ 57236 h 5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415" h="57236">
                <a:moveTo>
                  <a:pt x="0" y="57236"/>
                </a:moveTo>
                <a:lnTo>
                  <a:pt x="142875" y="28661"/>
                </a:lnTo>
                <a:cubicBezTo>
                  <a:pt x="175154" y="21782"/>
                  <a:pt x="193146" y="20723"/>
                  <a:pt x="193675" y="15961"/>
                </a:cubicBezTo>
                <a:cubicBezTo>
                  <a:pt x="194204" y="11198"/>
                  <a:pt x="129117" y="1144"/>
                  <a:pt x="146050" y="86"/>
                </a:cubicBezTo>
                <a:cubicBezTo>
                  <a:pt x="162983" y="-972"/>
                  <a:pt x="250825" y="8023"/>
                  <a:pt x="295275" y="9611"/>
                </a:cubicBezTo>
                <a:cubicBezTo>
                  <a:pt x="339725" y="11198"/>
                  <a:pt x="404283" y="11198"/>
                  <a:pt x="412750" y="9611"/>
                </a:cubicBezTo>
                <a:cubicBezTo>
                  <a:pt x="421217" y="8024"/>
                  <a:pt x="346075" y="86"/>
                  <a:pt x="346075" y="86"/>
                </a:cubicBezTo>
                <a:lnTo>
                  <a:pt x="187325" y="3261"/>
                </a:lnTo>
                <a:cubicBezTo>
                  <a:pt x="171450" y="4319"/>
                  <a:pt x="275696" y="-3618"/>
                  <a:pt x="250825" y="6436"/>
                </a:cubicBezTo>
                <a:cubicBezTo>
                  <a:pt x="225954" y="16490"/>
                  <a:pt x="17992" y="53532"/>
                  <a:pt x="0" y="57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F863543A-404F-51D9-32BF-4A71B88B018B}"/>
              </a:ext>
            </a:extLst>
          </p:cNvPr>
          <p:cNvSpPr/>
          <p:nvPr/>
        </p:nvSpPr>
        <p:spPr>
          <a:xfrm>
            <a:off x="7381840" y="3886037"/>
            <a:ext cx="428712" cy="193989"/>
          </a:xfrm>
          <a:custGeom>
            <a:avLst/>
            <a:gdLst>
              <a:gd name="connsiteX0" fmla="*/ 428660 w 428712"/>
              <a:gd name="connsiteY0" fmla="*/ 163 h 193989"/>
              <a:gd name="connsiteX1" fmla="*/ 187360 w 428712"/>
              <a:gd name="connsiteY1" fmla="*/ 139863 h 193989"/>
              <a:gd name="connsiteX2" fmla="*/ 82585 w 428712"/>
              <a:gd name="connsiteY2" fmla="*/ 171613 h 193989"/>
              <a:gd name="connsiteX3" fmla="*/ 158785 w 428712"/>
              <a:gd name="connsiteY3" fmla="*/ 155738 h 193989"/>
              <a:gd name="connsiteX4" fmla="*/ 35 w 428712"/>
              <a:gd name="connsiteY4" fmla="*/ 193838 h 193989"/>
              <a:gd name="connsiteX5" fmla="*/ 174660 w 428712"/>
              <a:gd name="connsiteY5" fmla="*/ 168438 h 193989"/>
              <a:gd name="connsiteX6" fmla="*/ 196885 w 428712"/>
              <a:gd name="connsiteY6" fmla="*/ 152563 h 193989"/>
              <a:gd name="connsiteX7" fmla="*/ 149260 w 428712"/>
              <a:gd name="connsiteY7" fmla="*/ 168438 h 193989"/>
              <a:gd name="connsiteX8" fmla="*/ 244510 w 428712"/>
              <a:gd name="connsiteY8" fmla="*/ 114463 h 193989"/>
              <a:gd name="connsiteX9" fmla="*/ 209585 w 428712"/>
              <a:gd name="connsiteY9" fmla="*/ 111288 h 193989"/>
              <a:gd name="connsiteX10" fmla="*/ 428660 w 428712"/>
              <a:gd name="connsiteY10" fmla="*/ 163 h 19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8712" h="193989">
                <a:moveTo>
                  <a:pt x="428660" y="163"/>
                </a:moveTo>
                <a:cubicBezTo>
                  <a:pt x="424956" y="4925"/>
                  <a:pt x="245039" y="111288"/>
                  <a:pt x="187360" y="139863"/>
                </a:cubicBezTo>
                <a:cubicBezTo>
                  <a:pt x="129681" y="168438"/>
                  <a:pt x="87347" y="168967"/>
                  <a:pt x="82585" y="171613"/>
                </a:cubicBezTo>
                <a:cubicBezTo>
                  <a:pt x="77823" y="174259"/>
                  <a:pt x="172543" y="152034"/>
                  <a:pt x="158785" y="155738"/>
                </a:cubicBezTo>
                <a:cubicBezTo>
                  <a:pt x="145027" y="159442"/>
                  <a:pt x="-2611" y="191721"/>
                  <a:pt x="35" y="193838"/>
                </a:cubicBezTo>
                <a:cubicBezTo>
                  <a:pt x="2681" y="195955"/>
                  <a:pt x="141852" y="175317"/>
                  <a:pt x="174660" y="168438"/>
                </a:cubicBezTo>
                <a:cubicBezTo>
                  <a:pt x="207468" y="161559"/>
                  <a:pt x="201118" y="152563"/>
                  <a:pt x="196885" y="152563"/>
                </a:cubicBezTo>
                <a:cubicBezTo>
                  <a:pt x="192652" y="152563"/>
                  <a:pt x="141323" y="174788"/>
                  <a:pt x="149260" y="168438"/>
                </a:cubicBezTo>
                <a:cubicBezTo>
                  <a:pt x="157197" y="162088"/>
                  <a:pt x="234456" y="123988"/>
                  <a:pt x="244510" y="114463"/>
                </a:cubicBezTo>
                <a:cubicBezTo>
                  <a:pt x="254564" y="104938"/>
                  <a:pt x="181539" y="126634"/>
                  <a:pt x="209585" y="111288"/>
                </a:cubicBezTo>
                <a:cubicBezTo>
                  <a:pt x="237631" y="95942"/>
                  <a:pt x="432364" y="-4599"/>
                  <a:pt x="428660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651DAD10-B7C3-0A67-0F1B-387EC0E7583D}"/>
              </a:ext>
            </a:extLst>
          </p:cNvPr>
          <p:cNvSpPr/>
          <p:nvPr/>
        </p:nvSpPr>
        <p:spPr>
          <a:xfrm>
            <a:off x="7092949" y="4029052"/>
            <a:ext cx="301695" cy="50470"/>
          </a:xfrm>
          <a:custGeom>
            <a:avLst/>
            <a:gdLst>
              <a:gd name="connsiteX0" fmla="*/ 1 w 301695"/>
              <a:gd name="connsiteY0" fmla="*/ 23 h 50470"/>
              <a:gd name="connsiteX1" fmla="*/ 168276 w 301695"/>
              <a:gd name="connsiteY1" fmla="*/ 41298 h 50470"/>
              <a:gd name="connsiteX2" fmla="*/ 136526 w 301695"/>
              <a:gd name="connsiteY2" fmla="*/ 44473 h 50470"/>
              <a:gd name="connsiteX3" fmla="*/ 301626 w 301695"/>
              <a:gd name="connsiteY3" fmla="*/ 47648 h 50470"/>
              <a:gd name="connsiteX4" fmla="*/ 158751 w 301695"/>
              <a:gd name="connsiteY4" fmla="*/ 47648 h 50470"/>
              <a:gd name="connsiteX5" fmla="*/ 104776 w 301695"/>
              <a:gd name="connsiteY5" fmla="*/ 47648 h 50470"/>
              <a:gd name="connsiteX6" fmla="*/ 165101 w 301695"/>
              <a:gd name="connsiteY6" fmla="*/ 47648 h 50470"/>
              <a:gd name="connsiteX7" fmla="*/ 1 w 301695"/>
              <a:gd name="connsiteY7" fmla="*/ 23 h 5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695" h="50470">
                <a:moveTo>
                  <a:pt x="1" y="23"/>
                </a:moveTo>
                <a:cubicBezTo>
                  <a:pt x="530" y="-1035"/>
                  <a:pt x="145522" y="33890"/>
                  <a:pt x="168276" y="41298"/>
                </a:cubicBezTo>
                <a:cubicBezTo>
                  <a:pt x="191030" y="48706"/>
                  <a:pt x="114301" y="43415"/>
                  <a:pt x="136526" y="44473"/>
                </a:cubicBezTo>
                <a:cubicBezTo>
                  <a:pt x="158751" y="45531"/>
                  <a:pt x="297922" y="47119"/>
                  <a:pt x="301626" y="47648"/>
                </a:cubicBezTo>
                <a:cubicBezTo>
                  <a:pt x="305330" y="48177"/>
                  <a:pt x="158751" y="47648"/>
                  <a:pt x="158751" y="47648"/>
                </a:cubicBezTo>
                <a:lnTo>
                  <a:pt x="104776" y="47648"/>
                </a:lnTo>
                <a:cubicBezTo>
                  <a:pt x="105834" y="47648"/>
                  <a:pt x="178330" y="53998"/>
                  <a:pt x="165101" y="47648"/>
                </a:cubicBezTo>
                <a:cubicBezTo>
                  <a:pt x="151872" y="41298"/>
                  <a:pt x="-528" y="1081"/>
                  <a:pt x="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83774862-A06A-6A3A-CDBF-15070EE1AB79}"/>
              </a:ext>
            </a:extLst>
          </p:cNvPr>
          <p:cNvSpPr/>
          <p:nvPr/>
        </p:nvSpPr>
        <p:spPr>
          <a:xfrm>
            <a:off x="7501657" y="3853203"/>
            <a:ext cx="342494" cy="290944"/>
          </a:xfrm>
          <a:custGeom>
            <a:avLst/>
            <a:gdLst>
              <a:gd name="connsiteX0" fmla="*/ 340593 w 342494"/>
              <a:gd name="connsiteY0" fmla="*/ 1247 h 290944"/>
              <a:gd name="connsiteX1" fmla="*/ 207243 w 342494"/>
              <a:gd name="connsiteY1" fmla="*/ 131422 h 290944"/>
              <a:gd name="connsiteX2" fmla="*/ 80243 w 342494"/>
              <a:gd name="connsiteY2" fmla="*/ 242547 h 290944"/>
              <a:gd name="connsiteX3" fmla="*/ 102468 w 342494"/>
              <a:gd name="connsiteY3" fmla="*/ 207622 h 290944"/>
              <a:gd name="connsiteX4" fmla="*/ 868 w 342494"/>
              <a:gd name="connsiteY4" fmla="*/ 290172 h 290944"/>
              <a:gd name="connsiteX5" fmla="*/ 58018 w 342494"/>
              <a:gd name="connsiteY5" fmla="*/ 245722 h 290944"/>
              <a:gd name="connsiteX6" fmla="*/ 137393 w 342494"/>
              <a:gd name="connsiteY6" fmla="*/ 191747 h 290944"/>
              <a:gd name="connsiteX7" fmla="*/ 102468 w 342494"/>
              <a:gd name="connsiteY7" fmla="*/ 213972 h 290944"/>
              <a:gd name="connsiteX8" fmla="*/ 340593 w 342494"/>
              <a:gd name="connsiteY8" fmla="*/ 1247 h 290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2494" h="290944">
                <a:moveTo>
                  <a:pt x="340593" y="1247"/>
                </a:moveTo>
                <a:cubicBezTo>
                  <a:pt x="358055" y="-12511"/>
                  <a:pt x="250635" y="91205"/>
                  <a:pt x="207243" y="131422"/>
                </a:cubicBezTo>
                <a:cubicBezTo>
                  <a:pt x="163851" y="171639"/>
                  <a:pt x="97705" y="229847"/>
                  <a:pt x="80243" y="242547"/>
                </a:cubicBezTo>
                <a:cubicBezTo>
                  <a:pt x="62780" y="255247"/>
                  <a:pt x="115697" y="199685"/>
                  <a:pt x="102468" y="207622"/>
                </a:cubicBezTo>
                <a:cubicBezTo>
                  <a:pt x="89239" y="215559"/>
                  <a:pt x="8276" y="283822"/>
                  <a:pt x="868" y="290172"/>
                </a:cubicBezTo>
                <a:cubicBezTo>
                  <a:pt x="-6540" y="296522"/>
                  <a:pt x="35264" y="262126"/>
                  <a:pt x="58018" y="245722"/>
                </a:cubicBezTo>
                <a:cubicBezTo>
                  <a:pt x="80772" y="229318"/>
                  <a:pt x="129985" y="197039"/>
                  <a:pt x="137393" y="191747"/>
                </a:cubicBezTo>
                <a:cubicBezTo>
                  <a:pt x="144801" y="186455"/>
                  <a:pt x="72306" y="240430"/>
                  <a:pt x="102468" y="213972"/>
                </a:cubicBezTo>
                <a:cubicBezTo>
                  <a:pt x="132630" y="187514"/>
                  <a:pt x="323131" y="15005"/>
                  <a:pt x="340593" y="1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1B8C01B7-36D4-BB23-64C2-4E7E70B4EE5C}"/>
              </a:ext>
            </a:extLst>
          </p:cNvPr>
          <p:cNvSpPr/>
          <p:nvPr/>
        </p:nvSpPr>
        <p:spPr>
          <a:xfrm>
            <a:off x="7080229" y="3844925"/>
            <a:ext cx="308002" cy="47705"/>
          </a:xfrm>
          <a:custGeom>
            <a:avLst/>
            <a:gdLst>
              <a:gd name="connsiteX0" fmla="*/ 21 w 308002"/>
              <a:gd name="connsiteY0" fmla="*/ 47625 h 47705"/>
              <a:gd name="connsiteX1" fmla="*/ 200046 w 308002"/>
              <a:gd name="connsiteY1" fmla="*/ 19050 h 47705"/>
              <a:gd name="connsiteX2" fmla="*/ 285771 w 308002"/>
              <a:gd name="connsiteY2" fmla="*/ 0 h 47705"/>
              <a:gd name="connsiteX3" fmla="*/ 257196 w 308002"/>
              <a:gd name="connsiteY3" fmla="*/ 19050 h 47705"/>
              <a:gd name="connsiteX4" fmla="*/ 307996 w 308002"/>
              <a:gd name="connsiteY4" fmla="*/ 38100 h 47705"/>
              <a:gd name="connsiteX5" fmla="*/ 260371 w 308002"/>
              <a:gd name="connsiteY5" fmla="*/ 22225 h 47705"/>
              <a:gd name="connsiteX6" fmla="*/ 212746 w 308002"/>
              <a:gd name="connsiteY6" fmla="*/ 9525 h 47705"/>
              <a:gd name="connsiteX7" fmla="*/ 21 w 308002"/>
              <a:gd name="connsiteY7" fmla="*/ 47625 h 4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8002" h="47705">
                <a:moveTo>
                  <a:pt x="21" y="47625"/>
                </a:moveTo>
                <a:cubicBezTo>
                  <a:pt x="-2096" y="49213"/>
                  <a:pt x="152421" y="26987"/>
                  <a:pt x="200046" y="19050"/>
                </a:cubicBezTo>
                <a:cubicBezTo>
                  <a:pt x="247671" y="11113"/>
                  <a:pt x="276246" y="0"/>
                  <a:pt x="285771" y="0"/>
                </a:cubicBezTo>
                <a:cubicBezTo>
                  <a:pt x="295296" y="0"/>
                  <a:pt x="253492" y="12700"/>
                  <a:pt x="257196" y="19050"/>
                </a:cubicBezTo>
                <a:cubicBezTo>
                  <a:pt x="260900" y="25400"/>
                  <a:pt x="307467" y="37571"/>
                  <a:pt x="307996" y="38100"/>
                </a:cubicBezTo>
                <a:cubicBezTo>
                  <a:pt x="308525" y="38629"/>
                  <a:pt x="276246" y="26987"/>
                  <a:pt x="260371" y="22225"/>
                </a:cubicBezTo>
                <a:cubicBezTo>
                  <a:pt x="244496" y="17463"/>
                  <a:pt x="250846" y="6879"/>
                  <a:pt x="212746" y="9525"/>
                </a:cubicBezTo>
                <a:cubicBezTo>
                  <a:pt x="174646" y="12171"/>
                  <a:pt x="2138" y="46037"/>
                  <a:pt x="21" y="47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4FC57A6F-4727-6BBB-D2F3-988CC8372057}"/>
              </a:ext>
            </a:extLst>
          </p:cNvPr>
          <p:cNvSpPr/>
          <p:nvPr/>
        </p:nvSpPr>
        <p:spPr>
          <a:xfrm>
            <a:off x="6927850" y="4022725"/>
            <a:ext cx="357051" cy="111173"/>
          </a:xfrm>
          <a:custGeom>
            <a:avLst/>
            <a:gdLst>
              <a:gd name="connsiteX0" fmla="*/ 0 w 357051"/>
              <a:gd name="connsiteY0" fmla="*/ 0 h 111173"/>
              <a:gd name="connsiteX1" fmla="*/ 231775 w 357051"/>
              <a:gd name="connsiteY1" fmla="*/ 79375 h 111173"/>
              <a:gd name="connsiteX2" fmla="*/ 355600 w 357051"/>
              <a:gd name="connsiteY2" fmla="*/ 111125 h 111173"/>
              <a:gd name="connsiteX3" fmla="*/ 292100 w 357051"/>
              <a:gd name="connsiteY3" fmla="*/ 85725 h 111173"/>
              <a:gd name="connsiteX4" fmla="*/ 180975 w 357051"/>
              <a:gd name="connsiteY4" fmla="*/ 50800 h 111173"/>
              <a:gd name="connsiteX5" fmla="*/ 260350 w 357051"/>
              <a:gd name="connsiteY5" fmla="*/ 73025 h 111173"/>
              <a:gd name="connsiteX6" fmla="*/ 0 w 357051"/>
              <a:gd name="connsiteY6" fmla="*/ 0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51" h="111173">
                <a:moveTo>
                  <a:pt x="0" y="0"/>
                </a:moveTo>
                <a:cubicBezTo>
                  <a:pt x="86254" y="30427"/>
                  <a:pt x="172508" y="60854"/>
                  <a:pt x="231775" y="79375"/>
                </a:cubicBezTo>
                <a:cubicBezTo>
                  <a:pt x="291042" y="97896"/>
                  <a:pt x="345546" y="110067"/>
                  <a:pt x="355600" y="111125"/>
                </a:cubicBezTo>
                <a:cubicBezTo>
                  <a:pt x="365654" y="112183"/>
                  <a:pt x="321204" y="95779"/>
                  <a:pt x="292100" y="85725"/>
                </a:cubicBezTo>
                <a:cubicBezTo>
                  <a:pt x="262996" y="75671"/>
                  <a:pt x="186267" y="52917"/>
                  <a:pt x="180975" y="50800"/>
                </a:cubicBezTo>
                <a:cubicBezTo>
                  <a:pt x="175683" y="48683"/>
                  <a:pt x="260350" y="73025"/>
                  <a:pt x="260350" y="73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47747157-FEF6-77C0-872B-2466A4D03037}"/>
              </a:ext>
            </a:extLst>
          </p:cNvPr>
          <p:cNvSpPr/>
          <p:nvPr/>
        </p:nvSpPr>
        <p:spPr>
          <a:xfrm>
            <a:off x="7385021" y="3800475"/>
            <a:ext cx="390554" cy="76356"/>
          </a:xfrm>
          <a:custGeom>
            <a:avLst/>
            <a:gdLst>
              <a:gd name="connsiteX0" fmla="*/ 29 w 390554"/>
              <a:gd name="connsiteY0" fmla="*/ 76200 h 76356"/>
              <a:gd name="connsiteX1" fmla="*/ 130204 w 390554"/>
              <a:gd name="connsiteY1" fmla="*/ 41275 h 76356"/>
              <a:gd name="connsiteX2" fmla="*/ 117504 w 390554"/>
              <a:gd name="connsiteY2" fmla="*/ 41275 h 76356"/>
              <a:gd name="connsiteX3" fmla="*/ 228629 w 390554"/>
              <a:gd name="connsiteY3" fmla="*/ 15875 h 76356"/>
              <a:gd name="connsiteX4" fmla="*/ 181004 w 390554"/>
              <a:gd name="connsiteY4" fmla="*/ 28575 h 76356"/>
              <a:gd name="connsiteX5" fmla="*/ 349279 w 390554"/>
              <a:gd name="connsiteY5" fmla="*/ 9525 h 76356"/>
              <a:gd name="connsiteX6" fmla="*/ 390554 w 390554"/>
              <a:gd name="connsiteY6" fmla="*/ 0 h 76356"/>
              <a:gd name="connsiteX7" fmla="*/ 254029 w 390554"/>
              <a:gd name="connsiteY7" fmla="*/ 28575 h 76356"/>
              <a:gd name="connsiteX8" fmla="*/ 142904 w 390554"/>
              <a:gd name="connsiteY8" fmla="*/ 25400 h 76356"/>
              <a:gd name="connsiteX9" fmla="*/ 29 w 390554"/>
              <a:gd name="connsiteY9" fmla="*/ 76200 h 7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0554" h="76356">
                <a:moveTo>
                  <a:pt x="29" y="76200"/>
                </a:moveTo>
                <a:cubicBezTo>
                  <a:pt x="-2088" y="78846"/>
                  <a:pt x="110625" y="47096"/>
                  <a:pt x="130204" y="41275"/>
                </a:cubicBezTo>
                <a:cubicBezTo>
                  <a:pt x="149783" y="35454"/>
                  <a:pt x="101100" y="45508"/>
                  <a:pt x="117504" y="41275"/>
                </a:cubicBezTo>
                <a:cubicBezTo>
                  <a:pt x="133908" y="37042"/>
                  <a:pt x="218046" y="17992"/>
                  <a:pt x="228629" y="15875"/>
                </a:cubicBezTo>
                <a:cubicBezTo>
                  <a:pt x="239212" y="13758"/>
                  <a:pt x="160896" y="29633"/>
                  <a:pt x="181004" y="28575"/>
                </a:cubicBezTo>
                <a:cubicBezTo>
                  <a:pt x="201112" y="27517"/>
                  <a:pt x="314354" y="14287"/>
                  <a:pt x="349279" y="9525"/>
                </a:cubicBezTo>
                <a:cubicBezTo>
                  <a:pt x="384204" y="4762"/>
                  <a:pt x="390554" y="0"/>
                  <a:pt x="390554" y="0"/>
                </a:cubicBezTo>
                <a:cubicBezTo>
                  <a:pt x="374679" y="3175"/>
                  <a:pt x="295304" y="24342"/>
                  <a:pt x="254029" y="28575"/>
                </a:cubicBezTo>
                <a:cubicBezTo>
                  <a:pt x="212754" y="32808"/>
                  <a:pt x="182591" y="19050"/>
                  <a:pt x="142904" y="25400"/>
                </a:cubicBezTo>
                <a:cubicBezTo>
                  <a:pt x="103217" y="31750"/>
                  <a:pt x="2146" y="73554"/>
                  <a:pt x="29" y="76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F7D5BA3E-1E96-13D3-4E16-1C974DB3C41E}"/>
              </a:ext>
            </a:extLst>
          </p:cNvPr>
          <p:cNvSpPr/>
          <p:nvPr/>
        </p:nvSpPr>
        <p:spPr>
          <a:xfrm>
            <a:off x="7061200" y="4092575"/>
            <a:ext cx="327029" cy="79389"/>
          </a:xfrm>
          <a:custGeom>
            <a:avLst/>
            <a:gdLst>
              <a:gd name="connsiteX0" fmla="*/ 0 w 327029"/>
              <a:gd name="connsiteY0" fmla="*/ 0 h 79389"/>
              <a:gd name="connsiteX1" fmla="*/ 193675 w 327029"/>
              <a:gd name="connsiteY1" fmla="*/ 63500 h 79389"/>
              <a:gd name="connsiteX2" fmla="*/ 161925 w 327029"/>
              <a:gd name="connsiteY2" fmla="*/ 63500 h 79389"/>
              <a:gd name="connsiteX3" fmla="*/ 257175 w 327029"/>
              <a:gd name="connsiteY3" fmla="*/ 79375 h 79389"/>
              <a:gd name="connsiteX4" fmla="*/ 327025 w 327029"/>
              <a:gd name="connsiteY4" fmla="*/ 60325 h 79389"/>
              <a:gd name="connsiteX5" fmla="*/ 254000 w 327029"/>
              <a:gd name="connsiteY5" fmla="*/ 73025 h 79389"/>
              <a:gd name="connsiteX6" fmla="*/ 193675 w 327029"/>
              <a:gd name="connsiteY6" fmla="*/ 57150 h 79389"/>
              <a:gd name="connsiteX7" fmla="*/ 0 w 327029"/>
              <a:gd name="connsiteY7" fmla="*/ 0 h 7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29" h="79389">
                <a:moveTo>
                  <a:pt x="0" y="0"/>
                </a:moveTo>
                <a:cubicBezTo>
                  <a:pt x="83344" y="26458"/>
                  <a:pt x="166688" y="52917"/>
                  <a:pt x="193675" y="63500"/>
                </a:cubicBezTo>
                <a:cubicBezTo>
                  <a:pt x="220662" y="74083"/>
                  <a:pt x="151342" y="60854"/>
                  <a:pt x="161925" y="63500"/>
                </a:cubicBezTo>
                <a:cubicBezTo>
                  <a:pt x="172508" y="66146"/>
                  <a:pt x="229658" y="79904"/>
                  <a:pt x="257175" y="79375"/>
                </a:cubicBezTo>
                <a:cubicBezTo>
                  <a:pt x="284692" y="78846"/>
                  <a:pt x="327554" y="61383"/>
                  <a:pt x="327025" y="60325"/>
                </a:cubicBezTo>
                <a:cubicBezTo>
                  <a:pt x="326496" y="59267"/>
                  <a:pt x="276225" y="73554"/>
                  <a:pt x="254000" y="73025"/>
                </a:cubicBezTo>
                <a:cubicBezTo>
                  <a:pt x="231775" y="72496"/>
                  <a:pt x="193675" y="57150"/>
                  <a:pt x="193675" y="571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EDE08E94-BCA9-47A5-928B-306137DBAFBA}"/>
              </a:ext>
            </a:extLst>
          </p:cNvPr>
          <p:cNvSpPr/>
          <p:nvPr/>
        </p:nvSpPr>
        <p:spPr>
          <a:xfrm>
            <a:off x="7356475" y="4082160"/>
            <a:ext cx="275841" cy="81326"/>
          </a:xfrm>
          <a:custGeom>
            <a:avLst/>
            <a:gdLst>
              <a:gd name="connsiteX0" fmla="*/ 0 w 275841"/>
              <a:gd name="connsiteY0" fmla="*/ 38990 h 81326"/>
              <a:gd name="connsiteX1" fmla="*/ 111125 w 275841"/>
              <a:gd name="connsiteY1" fmla="*/ 77090 h 81326"/>
              <a:gd name="connsiteX2" fmla="*/ 152400 w 275841"/>
              <a:gd name="connsiteY2" fmla="*/ 48515 h 81326"/>
              <a:gd name="connsiteX3" fmla="*/ 95250 w 275841"/>
              <a:gd name="connsiteY3" fmla="*/ 80265 h 81326"/>
              <a:gd name="connsiteX4" fmla="*/ 273050 w 275841"/>
              <a:gd name="connsiteY4" fmla="*/ 890 h 81326"/>
              <a:gd name="connsiteX5" fmla="*/ 200025 w 275841"/>
              <a:gd name="connsiteY5" fmla="*/ 38990 h 81326"/>
              <a:gd name="connsiteX6" fmla="*/ 146050 w 275841"/>
              <a:gd name="connsiteY6" fmla="*/ 61215 h 81326"/>
              <a:gd name="connsiteX7" fmla="*/ 47625 w 275841"/>
              <a:gd name="connsiteY7" fmla="*/ 54865 h 81326"/>
              <a:gd name="connsiteX8" fmla="*/ 0 w 275841"/>
              <a:gd name="connsiteY8" fmla="*/ 38990 h 8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841" h="81326">
                <a:moveTo>
                  <a:pt x="0" y="38990"/>
                </a:moveTo>
                <a:cubicBezTo>
                  <a:pt x="42862" y="57246"/>
                  <a:pt x="85725" y="75503"/>
                  <a:pt x="111125" y="77090"/>
                </a:cubicBezTo>
                <a:cubicBezTo>
                  <a:pt x="136525" y="78678"/>
                  <a:pt x="155046" y="47986"/>
                  <a:pt x="152400" y="48515"/>
                </a:cubicBezTo>
                <a:cubicBezTo>
                  <a:pt x="149754" y="49044"/>
                  <a:pt x="75142" y="88202"/>
                  <a:pt x="95250" y="80265"/>
                </a:cubicBezTo>
                <a:cubicBezTo>
                  <a:pt x="115358" y="72328"/>
                  <a:pt x="255588" y="7769"/>
                  <a:pt x="273050" y="890"/>
                </a:cubicBezTo>
                <a:cubicBezTo>
                  <a:pt x="290512" y="-5989"/>
                  <a:pt x="221192" y="28936"/>
                  <a:pt x="200025" y="38990"/>
                </a:cubicBezTo>
                <a:cubicBezTo>
                  <a:pt x="178858" y="49044"/>
                  <a:pt x="171450" y="58569"/>
                  <a:pt x="146050" y="61215"/>
                </a:cubicBezTo>
                <a:cubicBezTo>
                  <a:pt x="120650" y="63861"/>
                  <a:pt x="47625" y="54865"/>
                  <a:pt x="47625" y="54865"/>
                </a:cubicBezTo>
                <a:lnTo>
                  <a:pt x="0" y="3899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6489A80A-9725-6BD5-695D-FED9B962C8B4}"/>
              </a:ext>
            </a:extLst>
          </p:cNvPr>
          <p:cNvSpPr/>
          <p:nvPr/>
        </p:nvSpPr>
        <p:spPr>
          <a:xfrm>
            <a:off x="6775442" y="3851272"/>
            <a:ext cx="60347" cy="95265"/>
          </a:xfrm>
          <a:custGeom>
            <a:avLst/>
            <a:gdLst>
              <a:gd name="connsiteX0" fmla="*/ 8 w 60347"/>
              <a:gd name="connsiteY0" fmla="*/ 3 h 95265"/>
              <a:gd name="connsiteX1" fmla="*/ 34933 w 60347"/>
              <a:gd name="connsiteY1" fmla="*/ 69853 h 95265"/>
              <a:gd name="connsiteX2" fmla="*/ 60333 w 60347"/>
              <a:gd name="connsiteY2" fmla="*/ 95253 h 95265"/>
              <a:gd name="connsiteX3" fmla="*/ 38108 w 60347"/>
              <a:gd name="connsiteY3" fmla="*/ 73028 h 95265"/>
              <a:gd name="connsiteX4" fmla="*/ 6358 w 60347"/>
              <a:gd name="connsiteY4" fmla="*/ 60328 h 95265"/>
              <a:gd name="connsiteX5" fmla="*/ 38108 w 60347"/>
              <a:gd name="connsiteY5" fmla="*/ 73028 h 95265"/>
              <a:gd name="connsiteX6" fmla="*/ 8 w 60347"/>
              <a:gd name="connsiteY6" fmla="*/ 3 h 9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7" h="95265">
                <a:moveTo>
                  <a:pt x="8" y="3"/>
                </a:moveTo>
                <a:cubicBezTo>
                  <a:pt x="-521" y="-526"/>
                  <a:pt x="24879" y="53978"/>
                  <a:pt x="34933" y="69853"/>
                </a:cubicBezTo>
                <a:cubicBezTo>
                  <a:pt x="44987" y="85728"/>
                  <a:pt x="60333" y="95253"/>
                  <a:pt x="60333" y="95253"/>
                </a:cubicBezTo>
                <a:cubicBezTo>
                  <a:pt x="60862" y="95782"/>
                  <a:pt x="47104" y="78849"/>
                  <a:pt x="38108" y="73028"/>
                </a:cubicBezTo>
                <a:cubicBezTo>
                  <a:pt x="29112" y="67207"/>
                  <a:pt x="6358" y="60328"/>
                  <a:pt x="6358" y="60328"/>
                </a:cubicBezTo>
                <a:cubicBezTo>
                  <a:pt x="6358" y="60328"/>
                  <a:pt x="37579" y="80436"/>
                  <a:pt x="38108" y="73028"/>
                </a:cubicBezTo>
                <a:cubicBezTo>
                  <a:pt x="38637" y="65620"/>
                  <a:pt x="537" y="532"/>
                  <a:pt x="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087BB275-028F-4E35-8C37-EA94254E9356}"/>
              </a:ext>
            </a:extLst>
          </p:cNvPr>
          <p:cNvSpPr/>
          <p:nvPr/>
        </p:nvSpPr>
        <p:spPr>
          <a:xfrm>
            <a:off x="7875195" y="3711438"/>
            <a:ext cx="87717" cy="114945"/>
          </a:xfrm>
          <a:custGeom>
            <a:avLst/>
            <a:gdLst>
              <a:gd name="connsiteX0" fmla="*/ 87705 w 87717"/>
              <a:gd name="connsiteY0" fmla="*/ 137 h 114945"/>
              <a:gd name="connsiteX1" fmla="*/ 5155 w 87717"/>
              <a:gd name="connsiteY1" fmla="*/ 82687 h 114945"/>
              <a:gd name="connsiteX2" fmla="*/ 8330 w 87717"/>
              <a:gd name="connsiteY2" fmla="*/ 111262 h 114945"/>
              <a:gd name="connsiteX3" fmla="*/ 5155 w 87717"/>
              <a:gd name="connsiteY3" fmla="*/ 6487 h 114945"/>
              <a:gd name="connsiteX4" fmla="*/ 1980 w 87717"/>
              <a:gd name="connsiteY4" fmla="*/ 92212 h 114945"/>
              <a:gd name="connsiteX5" fmla="*/ 11505 w 87717"/>
              <a:gd name="connsiteY5" fmla="*/ 63637 h 114945"/>
              <a:gd name="connsiteX6" fmla="*/ 87705 w 87717"/>
              <a:gd name="connsiteY6" fmla="*/ 137 h 11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717" h="114945">
                <a:moveTo>
                  <a:pt x="87705" y="137"/>
                </a:moveTo>
                <a:cubicBezTo>
                  <a:pt x="86647" y="3312"/>
                  <a:pt x="18384" y="64166"/>
                  <a:pt x="5155" y="82687"/>
                </a:cubicBezTo>
                <a:cubicBezTo>
                  <a:pt x="-8074" y="101208"/>
                  <a:pt x="8330" y="123962"/>
                  <a:pt x="8330" y="111262"/>
                </a:cubicBezTo>
                <a:cubicBezTo>
                  <a:pt x="8330" y="98562"/>
                  <a:pt x="6213" y="9662"/>
                  <a:pt x="5155" y="6487"/>
                </a:cubicBezTo>
                <a:cubicBezTo>
                  <a:pt x="4097" y="3312"/>
                  <a:pt x="922" y="82687"/>
                  <a:pt x="1980" y="92212"/>
                </a:cubicBezTo>
                <a:cubicBezTo>
                  <a:pt x="3038" y="101737"/>
                  <a:pt x="922" y="77395"/>
                  <a:pt x="11505" y="63637"/>
                </a:cubicBezTo>
                <a:cubicBezTo>
                  <a:pt x="22088" y="49879"/>
                  <a:pt x="88763" y="-3038"/>
                  <a:pt x="87705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ADA10C4B-D44E-B4EB-9257-66A4312759A4}"/>
              </a:ext>
            </a:extLst>
          </p:cNvPr>
          <p:cNvSpPr/>
          <p:nvPr/>
        </p:nvSpPr>
        <p:spPr>
          <a:xfrm>
            <a:off x="7548955" y="3876639"/>
            <a:ext cx="302821" cy="273888"/>
          </a:xfrm>
          <a:custGeom>
            <a:avLst/>
            <a:gdLst>
              <a:gd name="connsiteX0" fmla="*/ 302820 w 302821"/>
              <a:gd name="connsiteY0" fmla="*/ 36 h 273888"/>
              <a:gd name="connsiteX1" fmla="*/ 131370 w 302821"/>
              <a:gd name="connsiteY1" fmla="*/ 177836 h 273888"/>
              <a:gd name="connsiteX2" fmla="*/ 153595 w 302821"/>
              <a:gd name="connsiteY2" fmla="*/ 149261 h 273888"/>
              <a:gd name="connsiteX3" fmla="*/ 1195 w 302821"/>
              <a:gd name="connsiteY3" fmla="*/ 273086 h 273888"/>
              <a:gd name="connsiteX4" fmla="*/ 86920 w 302821"/>
              <a:gd name="connsiteY4" fmla="*/ 200061 h 273888"/>
              <a:gd name="connsiteX5" fmla="*/ 166295 w 302821"/>
              <a:gd name="connsiteY5" fmla="*/ 149261 h 273888"/>
              <a:gd name="connsiteX6" fmla="*/ 128195 w 302821"/>
              <a:gd name="connsiteY6" fmla="*/ 161961 h 273888"/>
              <a:gd name="connsiteX7" fmla="*/ 302820 w 302821"/>
              <a:gd name="connsiteY7" fmla="*/ 36 h 27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821" h="273888">
                <a:moveTo>
                  <a:pt x="302820" y="36"/>
                </a:moveTo>
                <a:cubicBezTo>
                  <a:pt x="303349" y="2682"/>
                  <a:pt x="156241" y="152965"/>
                  <a:pt x="131370" y="177836"/>
                </a:cubicBezTo>
                <a:cubicBezTo>
                  <a:pt x="106499" y="202707"/>
                  <a:pt x="175291" y="133386"/>
                  <a:pt x="153595" y="149261"/>
                </a:cubicBezTo>
                <a:cubicBezTo>
                  <a:pt x="131899" y="165136"/>
                  <a:pt x="12307" y="264619"/>
                  <a:pt x="1195" y="273086"/>
                </a:cubicBezTo>
                <a:cubicBezTo>
                  <a:pt x="-9917" y="281553"/>
                  <a:pt x="59403" y="220698"/>
                  <a:pt x="86920" y="200061"/>
                </a:cubicBezTo>
                <a:cubicBezTo>
                  <a:pt x="114437" y="179424"/>
                  <a:pt x="159416" y="155611"/>
                  <a:pt x="166295" y="149261"/>
                </a:cubicBezTo>
                <a:cubicBezTo>
                  <a:pt x="173174" y="142911"/>
                  <a:pt x="109145" y="182598"/>
                  <a:pt x="128195" y="161961"/>
                </a:cubicBezTo>
                <a:cubicBezTo>
                  <a:pt x="147245" y="141324"/>
                  <a:pt x="302291" y="-2610"/>
                  <a:pt x="30282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6919BA6-E01F-9132-99B2-CC03EAB70099}"/>
              </a:ext>
            </a:extLst>
          </p:cNvPr>
          <p:cNvSpPr/>
          <p:nvPr/>
        </p:nvSpPr>
        <p:spPr>
          <a:xfrm>
            <a:off x="6933057" y="4012732"/>
            <a:ext cx="249049" cy="149918"/>
          </a:xfrm>
          <a:custGeom>
            <a:avLst/>
            <a:gdLst>
              <a:gd name="connsiteX0" fmla="*/ 1143 w 249049"/>
              <a:gd name="connsiteY0" fmla="*/ 468 h 149918"/>
              <a:gd name="connsiteX1" fmla="*/ 204343 w 249049"/>
              <a:gd name="connsiteY1" fmla="*/ 124293 h 149918"/>
              <a:gd name="connsiteX2" fmla="*/ 185293 w 249049"/>
              <a:gd name="connsiteY2" fmla="*/ 114768 h 149918"/>
              <a:gd name="connsiteX3" fmla="*/ 248793 w 249049"/>
              <a:gd name="connsiteY3" fmla="*/ 149693 h 149918"/>
              <a:gd name="connsiteX4" fmla="*/ 204343 w 249049"/>
              <a:gd name="connsiteY4" fmla="*/ 127468 h 149918"/>
              <a:gd name="connsiteX5" fmla="*/ 124968 w 249049"/>
              <a:gd name="connsiteY5" fmla="*/ 83018 h 149918"/>
              <a:gd name="connsiteX6" fmla="*/ 1143 w 249049"/>
              <a:gd name="connsiteY6" fmla="*/ 468 h 14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049" h="149918">
                <a:moveTo>
                  <a:pt x="1143" y="468"/>
                </a:moveTo>
                <a:cubicBezTo>
                  <a:pt x="14372" y="7347"/>
                  <a:pt x="173651" y="105243"/>
                  <a:pt x="204343" y="124293"/>
                </a:cubicBezTo>
                <a:cubicBezTo>
                  <a:pt x="235035" y="143343"/>
                  <a:pt x="177885" y="110535"/>
                  <a:pt x="185293" y="114768"/>
                </a:cubicBezTo>
                <a:cubicBezTo>
                  <a:pt x="192701" y="119001"/>
                  <a:pt x="245618" y="147576"/>
                  <a:pt x="248793" y="149693"/>
                </a:cubicBezTo>
                <a:cubicBezTo>
                  <a:pt x="251968" y="151810"/>
                  <a:pt x="224980" y="138580"/>
                  <a:pt x="204343" y="127468"/>
                </a:cubicBezTo>
                <a:cubicBezTo>
                  <a:pt x="183706" y="116356"/>
                  <a:pt x="156718" y="101539"/>
                  <a:pt x="124968" y="83018"/>
                </a:cubicBezTo>
                <a:cubicBezTo>
                  <a:pt x="93218" y="64497"/>
                  <a:pt x="-12086" y="-6411"/>
                  <a:pt x="1143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A9A8C035-F3CF-80DA-8668-4008304EC8DD}"/>
              </a:ext>
            </a:extLst>
          </p:cNvPr>
          <p:cNvSpPr/>
          <p:nvPr/>
        </p:nvSpPr>
        <p:spPr>
          <a:xfrm>
            <a:off x="6864030" y="3831835"/>
            <a:ext cx="254886" cy="28012"/>
          </a:xfrm>
          <a:custGeom>
            <a:avLst/>
            <a:gdLst>
              <a:gd name="connsiteX0" fmla="*/ 320 w 254886"/>
              <a:gd name="connsiteY0" fmla="*/ 13090 h 28012"/>
              <a:gd name="connsiteX1" fmla="*/ 133670 w 254886"/>
              <a:gd name="connsiteY1" fmla="*/ 25790 h 28012"/>
              <a:gd name="connsiteX2" fmla="*/ 190820 w 254886"/>
              <a:gd name="connsiteY2" fmla="*/ 390 h 28012"/>
              <a:gd name="connsiteX3" fmla="*/ 254320 w 254886"/>
              <a:gd name="connsiteY3" fmla="*/ 9915 h 28012"/>
              <a:gd name="connsiteX4" fmla="*/ 219395 w 254886"/>
              <a:gd name="connsiteY4" fmla="*/ 3565 h 28012"/>
              <a:gd name="connsiteX5" fmla="*/ 174945 w 254886"/>
              <a:gd name="connsiteY5" fmla="*/ 25790 h 28012"/>
              <a:gd name="connsiteX6" fmla="*/ 98745 w 254886"/>
              <a:gd name="connsiteY6" fmla="*/ 25790 h 28012"/>
              <a:gd name="connsiteX7" fmla="*/ 320 w 254886"/>
              <a:gd name="connsiteY7" fmla="*/ 13090 h 2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886" h="28012">
                <a:moveTo>
                  <a:pt x="320" y="13090"/>
                </a:moveTo>
                <a:cubicBezTo>
                  <a:pt x="6141" y="13090"/>
                  <a:pt x="101920" y="27907"/>
                  <a:pt x="133670" y="25790"/>
                </a:cubicBezTo>
                <a:cubicBezTo>
                  <a:pt x="165420" y="23673"/>
                  <a:pt x="170712" y="3036"/>
                  <a:pt x="190820" y="390"/>
                </a:cubicBezTo>
                <a:cubicBezTo>
                  <a:pt x="210928" y="-2256"/>
                  <a:pt x="249558" y="9386"/>
                  <a:pt x="254320" y="9915"/>
                </a:cubicBezTo>
                <a:cubicBezTo>
                  <a:pt x="259083" y="10444"/>
                  <a:pt x="232624" y="919"/>
                  <a:pt x="219395" y="3565"/>
                </a:cubicBezTo>
                <a:cubicBezTo>
                  <a:pt x="206166" y="6211"/>
                  <a:pt x="195053" y="22086"/>
                  <a:pt x="174945" y="25790"/>
                </a:cubicBezTo>
                <a:cubicBezTo>
                  <a:pt x="154837" y="29494"/>
                  <a:pt x="127849" y="27907"/>
                  <a:pt x="98745" y="25790"/>
                </a:cubicBezTo>
                <a:cubicBezTo>
                  <a:pt x="69641" y="23673"/>
                  <a:pt x="-5501" y="13090"/>
                  <a:pt x="320" y="13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EBC5962-0B03-C007-DE61-ABA0DECEA3E6}"/>
              </a:ext>
            </a:extLst>
          </p:cNvPr>
          <p:cNvSpPr/>
          <p:nvPr/>
        </p:nvSpPr>
        <p:spPr>
          <a:xfrm>
            <a:off x="7197478" y="3781134"/>
            <a:ext cx="155257" cy="22652"/>
          </a:xfrm>
          <a:custGeom>
            <a:avLst/>
            <a:gdLst>
              <a:gd name="connsiteX0" fmla="*/ 247 w 155257"/>
              <a:gd name="connsiteY0" fmla="*/ 291 h 22652"/>
              <a:gd name="connsiteX1" fmla="*/ 149472 w 155257"/>
              <a:gd name="connsiteY1" fmla="*/ 22516 h 22652"/>
              <a:gd name="connsiteX2" fmla="*/ 114547 w 155257"/>
              <a:gd name="connsiteY2" fmla="*/ 9816 h 22652"/>
              <a:gd name="connsiteX3" fmla="*/ 247 w 155257"/>
              <a:gd name="connsiteY3" fmla="*/ 291 h 2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257" h="22652">
                <a:moveTo>
                  <a:pt x="247" y="291"/>
                </a:moveTo>
                <a:cubicBezTo>
                  <a:pt x="6068" y="2408"/>
                  <a:pt x="130422" y="20929"/>
                  <a:pt x="149472" y="22516"/>
                </a:cubicBezTo>
                <a:cubicBezTo>
                  <a:pt x="168522" y="24103"/>
                  <a:pt x="136243" y="11403"/>
                  <a:pt x="114547" y="9816"/>
                </a:cubicBezTo>
                <a:cubicBezTo>
                  <a:pt x="92851" y="8229"/>
                  <a:pt x="-5574" y="-1826"/>
                  <a:pt x="247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11368C0C-6938-E047-E2E1-A527E82B512C}"/>
              </a:ext>
            </a:extLst>
          </p:cNvPr>
          <p:cNvSpPr/>
          <p:nvPr/>
        </p:nvSpPr>
        <p:spPr>
          <a:xfrm>
            <a:off x="7369175" y="3739604"/>
            <a:ext cx="308128" cy="70524"/>
          </a:xfrm>
          <a:custGeom>
            <a:avLst/>
            <a:gdLst>
              <a:gd name="connsiteX0" fmla="*/ 0 w 308128"/>
              <a:gd name="connsiteY0" fmla="*/ 70396 h 70524"/>
              <a:gd name="connsiteX1" fmla="*/ 123825 w 308128"/>
              <a:gd name="connsiteY1" fmla="*/ 25946 h 70524"/>
              <a:gd name="connsiteX2" fmla="*/ 219075 w 308128"/>
              <a:gd name="connsiteY2" fmla="*/ 22771 h 70524"/>
              <a:gd name="connsiteX3" fmla="*/ 212725 w 308128"/>
              <a:gd name="connsiteY3" fmla="*/ 16421 h 70524"/>
              <a:gd name="connsiteX4" fmla="*/ 307975 w 308128"/>
              <a:gd name="connsiteY4" fmla="*/ 16421 h 70524"/>
              <a:gd name="connsiteX5" fmla="*/ 187325 w 308128"/>
              <a:gd name="connsiteY5" fmla="*/ 3721 h 70524"/>
              <a:gd name="connsiteX6" fmla="*/ 174625 w 308128"/>
              <a:gd name="connsiteY6" fmla="*/ 546 h 70524"/>
              <a:gd name="connsiteX7" fmla="*/ 247650 w 308128"/>
              <a:gd name="connsiteY7" fmla="*/ 13246 h 70524"/>
              <a:gd name="connsiteX8" fmla="*/ 165100 w 308128"/>
              <a:gd name="connsiteY8" fmla="*/ 10071 h 70524"/>
              <a:gd name="connsiteX9" fmla="*/ 123825 w 308128"/>
              <a:gd name="connsiteY9" fmla="*/ 10071 h 70524"/>
              <a:gd name="connsiteX10" fmla="*/ 0 w 308128"/>
              <a:gd name="connsiteY10" fmla="*/ 70396 h 70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8128" h="70524">
                <a:moveTo>
                  <a:pt x="0" y="70396"/>
                </a:moveTo>
                <a:cubicBezTo>
                  <a:pt x="0" y="73042"/>
                  <a:pt x="87313" y="33883"/>
                  <a:pt x="123825" y="25946"/>
                </a:cubicBezTo>
                <a:cubicBezTo>
                  <a:pt x="160337" y="18009"/>
                  <a:pt x="204258" y="24358"/>
                  <a:pt x="219075" y="22771"/>
                </a:cubicBezTo>
                <a:cubicBezTo>
                  <a:pt x="233892" y="21184"/>
                  <a:pt x="197908" y="17479"/>
                  <a:pt x="212725" y="16421"/>
                </a:cubicBezTo>
                <a:cubicBezTo>
                  <a:pt x="227542" y="15363"/>
                  <a:pt x="312208" y="18538"/>
                  <a:pt x="307975" y="16421"/>
                </a:cubicBezTo>
                <a:cubicBezTo>
                  <a:pt x="303742" y="14304"/>
                  <a:pt x="209550" y="6367"/>
                  <a:pt x="187325" y="3721"/>
                </a:cubicBezTo>
                <a:cubicBezTo>
                  <a:pt x="165100" y="1075"/>
                  <a:pt x="164571" y="-1041"/>
                  <a:pt x="174625" y="546"/>
                </a:cubicBezTo>
                <a:cubicBezTo>
                  <a:pt x="184679" y="2133"/>
                  <a:pt x="249237" y="11659"/>
                  <a:pt x="247650" y="13246"/>
                </a:cubicBezTo>
                <a:cubicBezTo>
                  <a:pt x="246063" y="14833"/>
                  <a:pt x="185737" y="10600"/>
                  <a:pt x="165100" y="10071"/>
                </a:cubicBezTo>
                <a:cubicBezTo>
                  <a:pt x="144463" y="9542"/>
                  <a:pt x="147638" y="2133"/>
                  <a:pt x="123825" y="10071"/>
                </a:cubicBezTo>
                <a:cubicBezTo>
                  <a:pt x="100013" y="18008"/>
                  <a:pt x="0" y="67750"/>
                  <a:pt x="0" y="70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7717FEF3-6B0D-B6D9-7A8E-A68EB268C648}"/>
              </a:ext>
            </a:extLst>
          </p:cNvPr>
          <p:cNvSpPr/>
          <p:nvPr/>
        </p:nvSpPr>
        <p:spPr>
          <a:xfrm>
            <a:off x="7632612" y="3759082"/>
            <a:ext cx="246849" cy="16324"/>
          </a:xfrm>
          <a:custGeom>
            <a:avLst/>
            <a:gdLst>
              <a:gd name="connsiteX0" fmla="*/ 88 w 246849"/>
              <a:gd name="connsiteY0" fmla="*/ 6468 h 16324"/>
              <a:gd name="connsiteX1" fmla="*/ 165188 w 246849"/>
              <a:gd name="connsiteY1" fmla="*/ 118 h 16324"/>
              <a:gd name="connsiteX2" fmla="*/ 123913 w 246849"/>
              <a:gd name="connsiteY2" fmla="*/ 12818 h 16324"/>
              <a:gd name="connsiteX3" fmla="*/ 244563 w 246849"/>
              <a:gd name="connsiteY3" fmla="*/ 15993 h 16324"/>
              <a:gd name="connsiteX4" fmla="*/ 190588 w 246849"/>
              <a:gd name="connsiteY4" fmla="*/ 6468 h 16324"/>
              <a:gd name="connsiteX5" fmla="*/ 88 w 246849"/>
              <a:gd name="connsiteY5" fmla="*/ 6468 h 16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849" h="16324">
                <a:moveTo>
                  <a:pt x="88" y="6468"/>
                </a:moveTo>
                <a:cubicBezTo>
                  <a:pt x="-4145" y="5410"/>
                  <a:pt x="144551" y="-940"/>
                  <a:pt x="165188" y="118"/>
                </a:cubicBezTo>
                <a:cubicBezTo>
                  <a:pt x="185825" y="1176"/>
                  <a:pt x="110684" y="10172"/>
                  <a:pt x="123913" y="12818"/>
                </a:cubicBezTo>
                <a:cubicBezTo>
                  <a:pt x="137142" y="15464"/>
                  <a:pt x="233451" y="17051"/>
                  <a:pt x="244563" y="15993"/>
                </a:cubicBezTo>
                <a:cubicBezTo>
                  <a:pt x="255675" y="14935"/>
                  <a:pt x="224455" y="9114"/>
                  <a:pt x="190588" y="6468"/>
                </a:cubicBezTo>
                <a:cubicBezTo>
                  <a:pt x="156721" y="3822"/>
                  <a:pt x="4321" y="7526"/>
                  <a:pt x="88" y="6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60744CE-E2C9-11C4-C0B2-B6BEBE781B18}"/>
              </a:ext>
            </a:extLst>
          </p:cNvPr>
          <p:cNvSpPr/>
          <p:nvPr/>
        </p:nvSpPr>
        <p:spPr>
          <a:xfrm>
            <a:off x="6791325" y="3860800"/>
            <a:ext cx="307975" cy="53975"/>
          </a:xfrm>
          <a:custGeom>
            <a:avLst/>
            <a:gdLst>
              <a:gd name="connsiteX0" fmla="*/ 0 w 307975"/>
              <a:gd name="connsiteY0" fmla="*/ 0 h 53975"/>
              <a:gd name="connsiteX1" fmla="*/ 149225 w 307975"/>
              <a:gd name="connsiteY1" fmla="*/ 19050 h 53975"/>
              <a:gd name="connsiteX2" fmla="*/ 82550 w 307975"/>
              <a:gd name="connsiteY2" fmla="*/ 25400 h 53975"/>
              <a:gd name="connsiteX3" fmla="*/ 209550 w 307975"/>
              <a:gd name="connsiteY3" fmla="*/ 25400 h 53975"/>
              <a:gd name="connsiteX4" fmla="*/ 307975 w 307975"/>
              <a:gd name="connsiteY4" fmla="*/ 25400 h 53975"/>
              <a:gd name="connsiteX5" fmla="*/ 206375 w 307975"/>
              <a:gd name="connsiteY5" fmla="*/ 25400 h 53975"/>
              <a:gd name="connsiteX6" fmla="*/ 44450 w 307975"/>
              <a:gd name="connsiteY6" fmla="*/ 53975 h 53975"/>
              <a:gd name="connsiteX7" fmla="*/ 130175 w 307975"/>
              <a:gd name="connsiteY7" fmla="*/ 25400 h 53975"/>
              <a:gd name="connsiteX8" fmla="*/ 130175 w 307975"/>
              <a:gd name="connsiteY8" fmla="*/ 25400 h 53975"/>
              <a:gd name="connsiteX9" fmla="*/ 0 w 307975"/>
              <a:gd name="connsiteY9" fmla="*/ 0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975" h="53975">
                <a:moveTo>
                  <a:pt x="0" y="0"/>
                </a:moveTo>
                <a:cubicBezTo>
                  <a:pt x="67733" y="7408"/>
                  <a:pt x="135467" y="14817"/>
                  <a:pt x="149225" y="19050"/>
                </a:cubicBezTo>
                <a:cubicBezTo>
                  <a:pt x="162983" y="23283"/>
                  <a:pt x="72496" y="24342"/>
                  <a:pt x="82550" y="25400"/>
                </a:cubicBezTo>
                <a:cubicBezTo>
                  <a:pt x="92604" y="26458"/>
                  <a:pt x="209550" y="25400"/>
                  <a:pt x="209550" y="25400"/>
                </a:cubicBezTo>
                <a:lnTo>
                  <a:pt x="307975" y="25400"/>
                </a:lnTo>
                <a:cubicBezTo>
                  <a:pt x="307446" y="25400"/>
                  <a:pt x="250296" y="20638"/>
                  <a:pt x="206375" y="25400"/>
                </a:cubicBezTo>
                <a:cubicBezTo>
                  <a:pt x="162454" y="30162"/>
                  <a:pt x="57150" y="53975"/>
                  <a:pt x="44450" y="53975"/>
                </a:cubicBezTo>
                <a:cubicBezTo>
                  <a:pt x="31750" y="53975"/>
                  <a:pt x="130175" y="25400"/>
                  <a:pt x="130175" y="25400"/>
                </a:cubicBezTo>
                <a:lnTo>
                  <a:pt x="130175" y="254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05FC0773-B8DF-D639-254F-B8C0D9894CB2}"/>
              </a:ext>
            </a:extLst>
          </p:cNvPr>
          <p:cNvSpPr/>
          <p:nvPr/>
        </p:nvSpPr>
        <p:spPr>
          <a:xfrm>
            <a:off x="7073854" y="3850858"/>
            <a:ext cx="326219" cy="48099"/>
          </a:xfrm>
          <a:custGeom>
            <a:avLst/>
            <a:gdLst>
              <a:gd name="connsiteX0" fmla="*/ 46 w 326219"/>
              <a:gd name="connsiteY0" fmla="*/ 417 h 48099"/>
              <a:gd name="connsiteX1" fmla="*/ 215946 w 326219"/>
              <a:gd name="connsiteY1" fmla="*/ 22642 h 48099"/>
              <a:gd name="connsiteX2" fmla="*/ 323896 w 326219"/>
              <a:gd name="connsiteY2" fmla="*/ 48042 h 48099"/>
              <a:gd name="connsiteX3" fmla="*/ 282621 w 326219"/>
              <a:gd name="connsiteY3" fmla="*/ 28992 h 48099"/>
              <a:gd name="connsiteX4" fmla="*/ 196896 w 326219"/>
              <a:gd name="connsiteY4" fmla="*/ 9942 h 48099"/>
              <a:gd name="connsiteX5" fmla="*/ 46 w 326219"/>
              <a:gd name="connsiteY5" fmla="*/ 417 h 4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219" h="48099">
                <a:moveTo>
                  <a:pt x="46" y="417"/>
                </a:moveTo>
                <a:cubicBezTo>
                  <a:pt x="3221" y="2534"/>
                  <a:pt x="161971" y="14705"/>
                  <a:pt x="215946" y="22642"/>
                </a:cubicBezTo>
                <a:cubicBezTo>
                  <a:pt x="269921" y="30579"/>
                  <a:pt x="312784" y="46984"/>
                  <a:pt x="323896" y="48042"/>
                </a:cubicBezTo>
                <a:cubicBezTo>
                  <a:pt x="335008" y="49100"/>
                  <a:pt x="303788" y="35342"/>
                  <a:pt x="282621" y="28992"/>
                </a:cubicBezTo>
                <a:cubicBezTo>
                  <a:pt x="261454" y="22642"/>
                  <a:pt x="237642" y="15234"/>
                  <a:pt x="196896" y="9942"/>
                </a:cubicBezTo>
                <a:cubicBezTo>
                  <a:pt x="156150" y="4650"/>
                  <a:pt x="-3129" y="-1700"/>
                  <a:pt x="46" y="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1921A87-184F-07E4-D531-79F5BA50630D}"/>
              </a:ext>
            </a:extLst>
          </p:cNvPr>
          <p:cNvSpPr/>
          <p:nvPr/>
        </p:nvSpPr>
        <p:spPr>
          <a:xfrm>
            <a:off x="6857812" y="3955740"/>
            <a:ext cx="312094" cy="86689"/>
          </a:xfrm>
          <a:custGeom>
            <a:avLst/>
            <a:gdLst>
              <a:gd name="connsiteX0" fmla="*/ 188 w 312094"/>
              <a:gd name="connsiteY0" fmla="*/ 310 h 86689"/>
              <a:gd name="connsiteX1" fmla="*/ 222438 w 312094"/>
              <a:gd name="connsiteY1" fmla="*/ 73335 h 86689"/>
              <a:gd name="connsiteX2" fmla="*/ 193863 w 312094"/>
              <a:gd name="connsiteY2" fmla="*/ 60635 h 86689"/>
              <a:gd name="connsiteX3" fmla="*/ 311338 w 312094"/>
              <a:gd name="connsiteY3" fmla="*/ 86035 h 86689"/>
              <a:gd name="connsiteX4" fmla="*/ 241488 w 312094"/>
              <a:gd name="connsiteY4" fmla="*/ 76510 h 86689"/>
              <a:gd name="connsiteX5" fmla="*/ 184338 w 312094"/>
              <a:gd name="connsiteY5" fmla="*/ 47935 h 86689"/>
              <a:gd name="connsiteX6" fmla="*/ 188 w 312094"/>
              <a:gd name="connsiteY6" fmla="*/ 310 h 86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094" h="86689">
                <a:moveTo>
                  <a:pt x="188" y="310"/>
                </a:moveTo>
                <a:cubicBezTo>
                  <a:pt x="6538" y="4543"/>
                  <a:pt x="190159" y="63281"/>
                  <a:pt x="222438" y="73335"/>
                </a:cubicBezTo>
                <a:cubicBezTo>
                  <a:pt x="254717" y="83389"/>
                  <a:pt x="179046" y="58518"/>
                  <a:pt x="193863" y="60635"/>
                </a:cubicBezTo>
                <a:cubicBezTo>
                  <a:pt x="208680" y="62752"/>
                  <a:pt x="303401" y="83389"/>
                  <a:pt x="311338" y="86035"/>
                </a:cubicBezTo>
                <a:cubicBezTo>
                  <a:pt x="319275" y="88681"/>
                  <a:pt x="262655" y="82860"/>
                  <a:pt x="241488" y="76510"/>
                </a:cubicBezTo>
                <a:cubicBezTo>
                  <a:pt x="220321" y="70160"/>
                  <a:pt x="219263" y="59577"/>
                  <a:pt x="184338" y="47935"/>
                </a:cubicBezTo>
                <a:cubicBezTo>
                  <a:pt x="149413" y="36293"/>
                  <a:pt x="-6162" y="-3923"/>
                  <a:pt x="18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D676B4C3-B79B-B287-1043-973508C9D9E5}"/>
              </a:ext>
            </a:extLst>
          </p:cNvPr>
          <p:cNvSpPr/>
          <p:nvPr/>
        </p:nvSpPr>
        <p:spPr>
          <a:xfrm>
            <a:off x="6908711" y="3889354"/>
            <a:ext cx="324541" cy="133570"/>
          </a:xfrm>
          <a:custGeom>
            <a:avLst/>
            <a:gdLst>
              <a:gd name="connsiteX0" fmla="*/ 89 w 324541"/>
              <a:gd name="connsiteY0" fmla="*/ 21 h 133570"/>
              <a:gd name="connsiteX1" fmla="*/ 79464 w 324541"/>
              <a:gd name="connsiteY1" fmla="*/ 111146 h 133570"/>
              <a:gd name="connsiteX2" fmla="*/ 79464 w 324541"/>
              <a:gd name="connsiteY2" fmla="*/ 98446 h 133570"/>
              <a:gd name="connsiteX3" fmla="*/ 190589 w 324541"/>
              <a:gd name="connsiteY3" fmla="*/ 117496 h 133570"/>
              <a:gd name="connsiteX4" fmla="*/ 171539 w 324541"/>
              <a:gd name="connsiteY4" fmla="*/ 104796 h 133570"/>
              <a:gd name="connsiteX5" fmla="*/ 320764 w 324541"/>
              <a:gd name="connsiteY5" fmla="*/ 133371 h 133570"/>
              <a:gd name="connsiteX6" fmla="*/ 269964 w 324541"/>
              <a:gd name="connsiteY6" fmla="*/ 117496 h 133570"/>
              <a:gd name="connsiteX7" fmla="*/ 162014 w 324541"/>
              <a:gd name="connsiteY7" fmla="*/ 117496 h 133570"/>
              <a:gd name="connsiteX8" fmla="*/ 98514 w 324541"/>
              <a:gd name="connsiteY8" fmla="*/ 101621 h 133570"/>
              <a:gd name="connsiteX9" fmla="*/ 89 w 324541"/>
              <a:gd name="connsiteY9" fmla="*/ 21 h 13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4541" h="133570">
                <a:moveTo>
                  <a:pt x="89" y="21"/>
                </a:moveTo>
                <a:cubicBezTo>
                  <a:pt x="-3086" y="1608"/>
                  <a:pt x="79464" y="111146"/>
                  <a:pt x="79464" y="111146"/>
                </a:cubicBezTo>
                <a:cubicBezTo>
                  <a:pt x="92693" y="127550"/>
                  <a:pt x="60943" y="97388"/>
                  <a:pt x="79464" y="98446"/>
                </a:cubicBezTo>
                <a:cubicBezTo>
                  <a:pt x="97985" y="99504"/>
                  <a:pt x="190589" y="117496"/>
                  <a:pt x="190589" y="117496"/>
                </a:cubicBezTo>
                <a:cubicBezTo>
                  <a:pt x="205935" y="118554"/>
                  <a:pt x="149843" y="102150"/>
                  <a:pt x="171539" y="104796"/>
                </a:cubicBezTo>
                <a:cubicBezTo>
                  <a:pt x="193235" y="107442"/>
                  <a:pt x="304360" y="131254"/>
                  <a:pt x="320764" y="133371"/>
                </a:cubicBezTo>
                <a:cubicBezTo>
                  <a:pt x="337168" y="135488"/>
                  <a:pt x="296422" y="120142"/>
                  <a:pt x="269964" y="117496"/>
                </a:cubicBezTo>
                <a:cubicBezTo>
                  <a:pt x="243506" y="114850"/>
                  <a:pt x="190589" y="120142"/>
                  <a:pt x="162014" y="117496"/>
                </a:cubicBezTo>
                <a:cubicBezTo>
                  <a:pt x="133439" y="114850"/>
                  <a:pt x="121268" y="117496"/>
                  <a:pt x="98514" y="101621"/>
                </a:cubicBezTo>
                <a:cubicBezTo>
                  <a:pt x="75760" y="85746"/>
                  <a:pt x="3264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36A88FAC-F397-D9E1-AF2A-423612795C0F}"/>
              </a:ext>
            </a:extLst>
          </p:cNvPr>
          <p:cNvSpPr/>
          <p:nvPr/>
        </p:nvSpPr>
        <p:spPr>
          <a:xfrm>
            <a:off x="7527481" y="3797113"/>
            <a:ext cx="254641" cy="196140"/>
          </a:xfrm>
          <a:custGeom>
            <a:avLst/>
            <a:gdLst>
              <a:gd name="connsiteX0" fmla="*/ 254444 w 254641"/>
              <a:gd name="connsiteY0" fmla="*/ 187 h 196140"/>
              <a:gd name="connsiteX1" fmla="*/ 232219 w 254641"/>
              <a:gd name="connsiteY1" fmla="*/ 82737 h 196140"/>
              <a:gd name="connsiteX2" fmla="*/ 229044 w 254641"/>
              <a:gd name="connsiteY2" fmla="*/ 95437 h 196140"/>
              <a:gd name="connsiteX3" fmla="*/ 146494 w 254641"/>
              <a:gd name="connsiteY3" fmla="*/ 136712 h 196140"/>
              <a:gd name="connsiteX4" fmla="*/ 152844 w 254641"/>
              <a:gd name="connsiteY4" fmla="*/ 130362 h 196140"/>
              <a:gd name="connsiteX5" fmla="*/ 32194 w 254641"/>
              <a:gd name="connsiteY5" fmla="*/ 184337 h 196140"/>
              <a:gd name="connsiteX6" fmla="*/ 444 w 254641"/>
              <a:gd name="connsiteY6" fmla="*/ 193862 h 196140"/>
              <a:gd name="connsiteX7" fmla="*/ 48069 w 254641"/>
              <a:gd name="connsiteY7" fmla="*/ 152587 h 196140"/>
              <a:gd name="connsiteX8" fmla="*/ 60769 w 254641"/>
              <a:gd name="connsiteY8" fmla="*/ 177987 h 196140"/>
              <a:gd name="connsiteX9" fmla="*/ 216344 w 254641"/>
              <a:gd name="connsiteY9" fmla="*/ 111312 h 196140"/>
              <a:gd name="connsiteX10" fmla="*/ 254444 w 254641"/>
              <a:gd name="connsiteY10" fmla="*/ 187 h 196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641" h="196140">
                <a:moveTo>
                  <a:pt x="254444" y="187"/>
                </a:moveTo>
                <a:cubicBezTo>
                  <a:pt x="257090" y="-4575"/>
                  <a:pt x="232219" y="82737"/>
                  <a:pt x="232219" y="82737"/>
                </a:cubicBezTo>
                <a:cubicBezTo>
                  <a:pt x="227986" y="98612"/>
                  <a:pt x="243331" y="86441"/>
                  <a:pt x="229044" y="95437"/>
                </a:cubicBezTo>
                <a:cubicBezTo>
                  <a:pt x="214757" y="104433"/>
                  <a:pt x="146494" y="136712"/>
                  <a:pt x="146494" y="136712"/>
                </a:cubicBezTo>
                <a:cubicBezTo>
                  <a:pt x="133794" y="142533"/>
                  <a:pt x="171894" y="122425"/>
                  <a:pt x="152844" y="130362"/>
                </a:cubicBezTo>
                <a:cubicBezTo>
                  <a:pt x="133794" y="138299"/>
                  <a:pt x="57594" y="173754"/>
                  <a:pt x="32194" y="184337"/>
                </a:cubicBezTo>
                <a:cubicBezTo>
                  <a:pt x="6794" y="194920"/>
                  <a:pt x="-2202" y="199154"/>
                  <a:pt x="444" y="193862"/>
                </a:cubicBezTo>
                <a:cubicBezTo>
                  <a:pt x="3090" y="188570"/>
                  <a:pt x="38015" y="155233"/>
                  <a:pt x="48069" y="152587"/>
                </a:cubicBezTo>
                <a:cubicBezTo>
                  <a:pt x="58123" y="149941"/>
                  <a:pt x="32723" y="184866"/>
                  <a:pt x="60769" y="177987"/>
                </a:cubicBezTo>
                <a:cubicBezTo>
                  <a:pt x="88815" y="171108"/>
                  <a:pt x="184594" y="134595"/>
                  <a:pt x="216344" y="111312"/>
                </a:cubicBezTo>
                <a:cubicBezTo>
                  <a:pt x="248094" y="88029"/>
                  <a:pt x="251798" y="4949"/>
                  <a:pt x="254444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ABC54543-03FE-D551-D2FD-938D299DA7CC}"/>
              </a:ext>
            </a:extLst>
          </p:cNvPr>
          <p:cNvSpPr/>
          <p:nvPr/>
        </p:nvSpPr>
        <p:spPr>
          <a:xfrm>
            <a:off x="6984854" y="3895497"/>
            <a:ext cx="38253" cy="75397"/>
          </a:xfrm>
          <a:custGeom>
            <a:avLst/>
            <a:gdLst>
              <a:gd name="connsiteX0" fmla="*/ 38246 w 38253"/>
              <a:gd name="connsiteY0" fmla="*/ 228 h 75397"/>
              <a:gd name="connsiteX1" fmla="*/ 6496 w 38253"/>
              <a:gd name="connsiteY1" fmla="*/ 73253 h 75397"/>
              <a:gd name="connsiteX2" fmla="*/ 3321 w 38253"/>
              <a:gd name="connsiteY2" fmla="*/ 51028 h 75397"/>
              <a:gd name="connsiteX3" fmla="*/ 38246 w 38253"/>
              <a:gd name="connsiteY3" fmla="*/ 228 h 75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3" h="75397">
                <a:moveTo>
                  <a:pt x="38246" y="228"/>
                </a:moveTo>
                <a:cubicBezTo>
                  <a:pt x="38775" y="3932"/>
                  <a:pt x="12317" y="64786"/>
                  <a:pt x="6496" y="73253"/>
                </a:cubicBezTo>
                <a:cubicBezTo>
                  <a:pt x="675" y="81720"/>
                  <a:pt x="-3029" y="63199"/>
                  <a:pt x="3321" y="51028"/>
                </a:cubicBezTo>
                <a:cubicBezTo>
                  <a:pt x="9671" y="38857"/>
                  <a:pt x="37717" y="-3476"/>
                  <a:pt x="38246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E08F57AE-2CB6-DD14-2A66-E7715420C351}"/>
              </a:ext>
            </a:extLst>
          </p:cNvPr>
          <p:cNvSpPr/>
          <p:nvPr/>
        </p:nvSpPr>
        <p:spPr>
          <a:xfrm>
            <a:off x="7026252" y="3898774"/>
            <a:ext cx="66845" cy="111733"/>
          </a:xfrm>
          <a:custGeom>
            <a:avLst/>
            <a:gdLst>
              <a:gd name="connsiteX0" fmla="*/ 23 w 66845"/>
              <a:gd name="connsiteY0" fmla="*/ 126 h 111733"/>
              <a:gd name="connsiteX1" fmla="*/ 44473 w 66845"/>
              <a:gd name="connsiteY1" fmla="*/ 63626 h 111733"/>
              <a:gd name="connsiteX2" fmla="*/ 66698 w 66845"/>
              <a:gd name="connsiteY2" fmla="*/ 111251 h 111733"/>
              <a:gd name="connsiteX3" fmla="*/ 53998 w 66845"/>
              <a:gd name="connsiteY3" fmla="*/ 85851 h 111733"/>
              <a:gd name="connsiteX4" fmla="*/ 50823 w 66845"/>
              <a:gd name="connsiteY4" fmla="*/ 47751 h 111733"/>
              <a:gd name="connsiteX5" fmla="*/ 23 w 66845"/>
              <a:gd name="connsiteY5" fmla="*/ 126 h 111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845" h="111733">
                <a:moveTo>
                  <a:pt x="23" y="126"/>
                </a:moveTo>
                <a:cubicBezTo>
                  <a:pt x="-1035" y="2772"/>
                  <a:pt x="33361" y="45105"/>
                  <a:pt x="44473" y="63626"/>
                </a:cubicBezTo>
                <a:cubicBezTo>
                  <a:pt x="55586" y="82147"/>
                  <a:pt x="65111" y="107547"/>
                  <a:pt x="66698" y="111251"/>
                </a:cubicBezTo>
                <a:cubicBezTo>
                  <a:pt x="68285" y="114955"/>
                  <a:pt x="56644" y="96434"/>
                  <a:pt x="53998" y="85851"/>
                </a:cubicBezTo>
                <a:cubicBezTo>
                  <a:pt x="51352" y="75268"/>
                  <a:pt x="55056" y="58334"/>
                  <a:pt x="50823" y="47751"/>
                </a:cubicBezTo>
                <a:cubicBezTo>
                  <a:pt x="46590" y="37168"/>
                  <a:pt x="1081" y="-2520"/>
                  <a:pt x="23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A18D1222-AB86-4273-C621-9B7316E829F0}"/>
              </a:ext>
            </a:extLst>
          </p:cNvPr>
          <p:cNvSpPr/>
          <p:nvPr/>
        </p:nvSpPr>
        <p:spPr>
          <a:xfrm>
            <a:off x="7029450" y="3886075"/>
            <a:ext cx="15875" cy="111617"/>
          </a:xfrm>
          <a:custGeom>
            <a:avLst/>
            <a:gdLst>
              <a:gd name="connsiteX0" fmla="*/ 6350 w 15875"/>
              <a:gd name="connsiteY0" fmla="*/ 125 h 111617"/>
              <a:gd name="connsiteX1" fmla="*/ 6350 w 15875"/>
              <a:gd name="connsiteY1" fmla="*/ 85850 h 111617"/>
              <a:gd name="connsiteX2" fmla="*/ 15875 w 15875"/>
              <a:gd name="connsiteY2" fmla="*/ 111250 h 111617"/>
              <a:gd name="connsiteX3" fmla="*/ 6350 w 15875"/>
              <a:gd name="connsiteY3" fmla="*/ 98550 h 111617"/>
              <a:gd name="connsiteX4" fmla="*/ 0 w 15875"/>
              <a:gd name="connsiteY4" fmla="*/ 66800 h 111617"/>
              <a:gd name="connsiteX5" fmla="*/ 6350 w 15875"/>
              <a:gd name="connsiteY5" fmla="*/ 125 h 1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75" h="111617">
                <a:moveTo>
                  <a:pt x="6350" y="125"/>
                </a:moveTo>
                <a:cubicBezTo>
                  <a:pt x="7408" y="3300"/>
                  <a:pt x="4763" y="67329"/>
                  <a:pt x="6350" y="85850"/>
                </a:cubicBezTo>
                <a:cubicBezTo>
                  <a:pt x="7937" y="104371"/>
                  <a:pt x="15875" y="111250"/>
                  <a:pt x="15875" y="111250"/>
                </a:cubicBezTo>
                <a:cubicBezTo>
                  <a:pt x="15875" y="113367"/>
                  <a:pt x="8996" y="105958"/>
                  <a:pt x="6350" y="98550"/>
                </a:cubicBezTo>
                <a:cubicBezTo>
                  <a:pt x="3704" y="91142"/>
                  <a:pt x="0" y="78442"/>
                  <a:pt x="0" y="66800"/>
                </a:cubicBezTo>
                <a:cubicBezTo>
                  <a:pt x="0" y="55158"/>
                  <a:pt x="5292" y="-3050"/>
                  <a:pt x="6350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26CB6DA-926B-2746-C5FE-95CBA087B7AC}"/>
              </a:ext>
            </a:extLst>
          </p:cNvPr>
          <p:cNvSpPr/>
          <p:nvPr/>
        </p:nvSpPr>
        <p:spPr>
          <a:xfrm>
            <a:off x="7083374" y="3886021"/>
            <a:ext cx="3226" cy="124212"/>
          </a:xfrm>
          <a:custGeom>
            <a:avLst/>
            <a:gdLst>
              <a:gd name="connsiteX0" fmla="*/ 3226 w 3226"/>
              <a:gd name="connsiteY0" fmla="*/ 179 h 124212"/>
              <a:gd name="connsiteX1" fmla="*/ 51 w 3226"/>
              <a:gd name="connsiteY1" fmla="*/ 57329 h 124212"/>
              <a:gd name="connsiteX2" fmla="*/ 3226 w 3226"/>
              <a:gd name="connsiteY2" fmla="*/ 124004 h 124212"/>
              <a:gd name="connsiteX3" fmla="*/ 51 w 3226"/>
              <a:gd name="connsiteY3" fmla="*/ 76379 h 124212"/>
              <a:gd name="connsiteX4" fmla="*/ 3226 w 3226"/>
              <a:gd name="connsiteY4" fmla="*/ 179 h 12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6" h="124212">
                <a:moveTo>
                  <a:pt x="3226" y="179"/>
                </a:moveTo>
                <a:cubicBezTo>
                  <a:pt x="3226" y="-2996"/>
                  <a:pt x="51" y="36692"/>
                  <a:pt x="51" y="57329"/>
                </a:cubicBezTo>
                <a:cubicBezTo>
                  <a:pt x="51" y="77966"/>
                  <a:pt x="3226" y="120829"/>
                  <a:pt x="3226" y="124004"/>
                </a:cubicBezTo>
                <a:cubicBezTo>
                  <a:pt x="3226" y="127179"/>
                  <a:pt x="580" y="93312"/>
                  <a:pt x="51" y="76379"/>
                </a:cubicBezTo>
                <a:cubicBezTo>
                  <a:pt x="-478" y="59446"/>
                  <a:pt x="3226" y="3354"/>
                  <a:pt x="3226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9718821B-D4F0-3E5C-C127-56CAD8AE481B}"/>
              </a:ext>
            </a:extLst>
          </p:cNvPr>
          <p:cNvSpPr/>
          <p:nvPr/>
        </p:nvSpPr>
        <p:spPr>
          <a:xfrm>
            <a:off x="7148276" y="3895250"/>
            <a:ext cx="33785" cy="115561"/>
          </a:xfrm>
          <a:custGeom>
            <a:avLst/>
            <a:gdLst>
              <a:gd name="connsiteX0" fmla="*/ 4999 w 33785"/>
              <a:gd name="connsiteY0" fmla="*/ 475 h 115561"/>
              <a:gd name="connsiteX1" fmla="*/ 1824 w 33785"/>
              <a:gd name="connsiteY1" fmla="*/ 54450 h 115561"/>
              <a:gd name="connsiteX2" fmla="*/ 33574 w 33785"/>
              <a:gd name="connsiteY2" fmla="*/ 114775 h 115561"/>
              <a:gd name="connsiteX3" fmla="*/ 14524 w 33785"/>
              <a:gd name="connsiteY3" fmla="*/ 86200 h 115561"/>
              <a:gd name="connsiteX4" fmla="*/ 4999 w 33785"/>
              <a:gd name="connsiteY4" fmla="*/ 475 h 11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785" h="115561">
                <a:moveTo>
                  <a:pt x="4999" y="475"/>
                </a:moveTo>
                <a:cubicBezTo>
                  <a:pt x="2882" y="-4817"/>
                  <a:pt x="-2938" y="35400"/>
                  <a:pt x="1824" y="54450"/>
                </a:cubicBezTo>
                <a:cubicBezTo>
                  <a:pt x="6586" y="73500"/>
                  <a:pt x="31457" y="109483"/>
                  <a:pt x="33574" y="114775"/>
                </a:cubicBezTo>
                <a:cubicBezTo>
                  <a:pt x="35691" y="120067"/>
                  <a:pt x="21403" y="97312"/>
                  <a:pt x="14524" y="86200"/>
                </a:cubicBezTo>
                <a:cubicBezTo>
                  <a:pt x="7645" y="75088"/>
                  <a:pt x="7116" y="5767"/>
                  <a:pt x="4999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6FDB755F-5106-8C4D-0834-F0CEF9117D44}"/>
              </a:ext>
            </a:extLst>
          </p:cNvPr>
          <p:cNvSpPr/>
          <p:nvPr/>
        </p:nvSpPr>
        <p:spPr>
          <a:xfrm>
            <a:off x="7194509" y="3886172"/>
            <a:ext cx="79416" cy="123991"/>
          </a:xfrm>
          <a:custGeom>
            <a:avLst/>
            <a:gdLst>
              <a:gd name="connsiteX0" fmla="*/ 60366 w 79416"/>
              <a:gd name="connsiteY0" fmla="*/ 28 h 123991"/>
              <a:gd name="connsiteX1" fmla="*/ 69891 w 79416"/>
              <a:gd name="connsiteY1" fmla="*/ 79403 h 123991"/>
              <a:gd name="connsiteX2" fmla="*/ 79416 w 79416"/>
              <a:gd name="connsiteY2" fmla="*/ 101628 h 123991"/>
              <a:gd name="connsiteX3" fmla="*/ 63541 w 79416"/>
              <a:gd name="connsiteY3" fmla="*/ 111153 h 123991"/>
              <a:gd name="connsiteX4" fmla="*/ 41 w 79416"/>
              <a:gd name="connsiteY4" fmla="*/ 123853 h 123991"/>
              <a:gd name="connsiteX5" fmla="*/ 54016 w 79416"/>
              <a:gd name="connsiteY5" fmla="*/ 117503 h 123991"/>
              <a:gd name="connsiteX6" fmla="*/ 69891 w 79416"/>
              <a:gd name="connsiteY6" fmla="*/ 111153 h 123991"/>
              <a:gd name="connsiteX7" fmla="*/ 69891 w 79416"/>
              <a:gd name="connsiteY7" fmla="*/ 88928 h 123991"/>
              <a:gd name="connsiteX8" fmla="*/ 60366 w 79416"/>
              <a:gd name="connsiteY8" fmla="*/ 28 h 12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416" h="123991">
                <a:moveTo>
                  <a:pt x="60366" y="28"/>
                </a:moveTo>
                <a:cubicBezTo>
                  <a:pt x="60366" y="-1559"/>
                  <a:pt x="66716" y="62470"/>
                  <a:pt x="69891" y="79403"/>
                </a:cubicBezTo>
                <a:cubicBezTo>
                  <a:pt x="73066" y="96336"/>
                  <a:pt x="79416" y="101628"/>
                  <a:pt x="79416" y="101628"/>
                </a:cubicBezTo>
                <a:cubicBezTo>
                  <a:pt x="78358" y="106919"/>
                  <a:pt x="76770" y="107449"/>
                  <a:pt x="63541" y="111153"/>
                </a:cubicBezTo>
                <a:cubicBezTo>
                  <a:pt x="50312" y="114857"/>
                  <a:pt x="1629" y="122795"/>
                  <a:pt x="41" y="123853"/>
                </a:cubicBezTo>
                <a:cubicBezTo>
                  <a:pt x="-1547" y="124911"/>
                  <a:pt x="42374" y="119620"/>
                  <a:pt x="54016" y="117503"/>
                </a:cubicBezTo>
                <a:cubicBezTo>
                  <a:pt x="65658" y="115386"/>
                  <a:pt x="67245" y="115915"/>
                  <a:pt x="69891" y="111153"/>
                </a:cubicBezTo>
                <a:cubicBezTo>
                  <a:pt x="72537" y="106391"/>
                  <a:pt x="73066" y="101099"/>
                  <a:pt x="69891" y="88928"/>
                </a:cubicBezTo>
                <a:cubicBezTo>
                  <a:pt x="66716" y="76757"/>
                  <a:pt x="60366" y="1615"/>
                  <a:pt x="60366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54037237-5D07-9DC9-FBD3-C5AD04B106F8}"/>
              </a:ext>
            </a:extLst>
          </p:cNvPr>
          <p:cNvSpPr/>
          <p:nvPr/>
        </p:nvSpPr>
        <p:spPr>
          <a:xfrm>
            <a:off x="7242116" y="3892541"/>
            <a:ext cx="134007" cy="133829"/>
          </a:xfrm>
          <a:custGeom>
            <a:avLst/>
            <a:gdLst>
              <a:gd name="connsiteX0" fmla="*/ 59 w 134007"/>
              <a:gd name="connsiteY0" fmla="*/ 9 h 133829"/>
              <a:gd name="connsiteX1" fmla="*/ 34984 w 134007"/>
              <a:gd name="connsiteY1" fmla="*/ 104784 h 133829"/>
              <a:gd name="connsiteX2" fmla="*/ 34984 w 134007"/>
              <a:gd name="connsiteY2" fmla="*/ 127009 h 133829"/>
              <a:gd name="connsiteX3" fmla="*/ 63559 w 134007"/>
              <a:gd name="connsiteY3" fmla="*/ 133359 h 133829"/>
              <a:gd name="connsiteX4" fmla="*/ 133409 w 134007"/>
              <a:gd name="connsiteY4" fmla="*/ 133359 h 133829"/>
              <a:gd name="connsiteX5" fmla="*/ 95309 w 134007"/>
              <a:gd name="connsiteY5" fmla="*/ 133359 h 133829"/>
              <a:gd name="connsiteX6" fmla="*/ 60384 w 134007"/>
              <a:gd name="connsiteY6" fmla="*/ 127009 h 133829"/>
              <a:gd name="connsiteX7" fmla="*/ 44509 w 134007"/>
              <a:gd name="connsiteY7" fmla="*/ 111134 h 133829"/>
              <a:gd name="connsiteX8" fmla="*/ 59 w 134007"/>
              <a:gd name="connsiteY8" fmla="*/ 9 h 13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007" h="133829">
                <a:moveTo>
                  <a:pt x="59" y="9"/>
                </a:moveTo>
                <a:cubicBezTo>
                  <a:pt x="-1529" y="-1049"/>
                  <a:pt x="29163" y="83617"/>
                  <a:pt x="34984" y="104784"/>
                </a:cubicBezTo>
                <a:cubicBezTo>
                  <a:pt x="40805" y="125951"/>
                  <a:pt x="30222" y="122247"/>
                  <a:pt x="34984" y="127009"/>
                </a:cubicBezTo>
                <a:cubicBezTo>
                  <a:pt x="39746" y="131771"/>
                  <a:pt x="47155" y="132301"/>
                  <a:pt x="63559" y="133359"/>
                </a:cubicBezTo>
                <a:cubicBezTo>
                  <a:pt x="79963" y="134417"/>
                  <a:pt x="133409" y="133359"/>
                  <a:pt x="133409" y="133359"/>
                </a:cubicBezTo>
                <a:cubicBezTo>
                  <a:pt x="138701" y="133359"/>
                  <a:pt x="107480" y="134417"/>
                  <a:pt x="95309" y="133359"/>
                </a:cubicBezTo>
                <a:cubicBezTo>
                  <a:pt x="83138" y="132301"/>
                  <a:pt x="60384" y="127009"/>
                  <a:pt x="60384" y="127009"/>
                </a:cubicBezTo>
                <a:cubicBezTo>
                  <a:pt x="51917" y="123305"/>
                  <a:pt x="51388" y="131771"/>
                  <a:pt x="44509" y="111134"/>
                </a:cubicBezTo>
                <a:cubicBezTo>
                  <a:pt x="37630" y="90497"/>
                  <a:pt x="1647" y="1067"/>
                  <a:pt x="5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6B93CC2D-098D-1159-550F-B3C295FA0F53}"/>
              </a:ext>
            </a:extLst>
          </p:cNvPr>
          <p:cNvSpPr/>
          <p:nvPr/>
        </p:nvSpPr>
        <p:spPr>
          <a:xfrm>
            <a:off x="7260760" y="3882947"/>
            <a:ext cx="140401" cy="152478"/>
          </a:xfrm>
          <a:custGeom>
            <a:avLst/>
            <a:gdLst>
              <a:gd name="connsiteX0" fmla="*/ 140165 w 140401"/>
              <a:gd name="connsiteY0" fmla="*/ 78 h 152478"/>
              <a:gd name="connsiteX1" fmla="*/ 133815 w 140401"/>
              <a:gd name="connsiteY1" fmla="*/ 114378 h 152478"/>
              <a:gd name="connsiteX2" fmla="*/ 133815 w 140401"/>
              <a:gd name="connsiteY2" fmla="*/ 139778 h 152478"/>
              <a:gd name="connsiteX3" fmla="*/ 76665 w 140401"/>
              <a:gd name="connsiteY3" fmla="*/ 142953 h 152478"/>
              <a:gd name="connsiteX4" fmla="*/ 465 w 140401"/>
              <a:gd name="connsiteY4" fmla="*/ 146128 h 152478"/>
              <a:gd name="connsiteX5" fmla="*/ 114765 w 140401"/>
              <a:gd name="connsiteY5" fmla="*/ 152478 h 152478"/>
              <a:gd name="connsiteX6" fmla="*/ 124290 w 140401"/>
              <a:gd name="connsiteY6" fmla="*/ 133428 h 152478"/>
              <a:gd name="connsiteX7" fmla="*/ 140165 w 140401"/>
              <a:gd name="connsiteY7" fmla="*/ 78 h 152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01" h="152478">
                <a:moveTo>
                  <a:pt x="140165" y="78"/>
                </a:moveTo>
                <a:cubicBezTo>
                  <a:pt x="141752" y="-3097"/>
                  <a:pt x="134873" y="91095"/>
                  <a:pt x="133815" y="114378"/>
                </a:cubicBezTo>
                <a:cubicBezTo>
                  <a:pt x="132757" y="137661"/>
                  <a:pt x="143340" y="135015"/>
                  <a:pt x="133815" y="139778"/>
                </a:cubicBezTo>
                <a:cubicBezTo>
                  <a:pt x="124290" y="144541"/>
                  <a:pt x="76665" y="142953"/>
                  <a:pt x="76665" y="142953"/>
                </a:cubicBezTo>
                <a:cubicBezTo>
                  <a:pt x="54440" y="144011"/>
                  <a:pt x="-5885" y="144541"/>
                  <a:pt x="465" y="146128"/>
                </a:cubicBezTo>
                <a:cubicBezTo>
                  <a:pt x="6815" y="147716"/>
                  <a:pt x="114765" y="152478"/>
                  <a:pt x="114765" y="152478"/>
                </a:cubicBezTo>
                <a:cubicBezTo>
                  <a:pt x="135402" y="150361"/>
                  <a:pt x="120057" y="154065"/>
                  <a:pt x="124290" y="133428"/>
                </a:cubicBezTo>
                <a:cubicBezTo>
                  <a:pt x="128523" y="112791"/>
                  <a:pt x="138578" y="3253"/>
                  <a:pt x="140165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5CEBA7B-FB38-F4E7-BC54-00CC80FBF82D}"/>
              </a:ext>
            </a:extLst>
          </p:cNvPr>
          <p:cNvSpPr/>
          <p:nvPr/>
        </p:nvSpPr>
        <p:spPr>
          <a:xfrm>
            <a:off x="7372346" y="3854386"/>
            <a:ext cx="172823" cy="158952"/>
          </a:xfrm>
          <a:custGeom>
            <a:avLst/>
            <a:gdLst>
              <a:gd name="connsiteX0" fmla="*/ 139704 w 172823"/>
              <a:gd name="connsiteY0" fmla="*/ 64 h 158952"/>
              <a:gd name="connsiteX1" fmla="*/ 152404 w 172823"/>
              <a:gd name="connsiteY1" fmla="*/ 98489 h 158952"/>
              <a:gd name="connsiteX2" fmla="*/ 168279 w 172823"/>
              <a:gd name="connsiteY2" fmla="*/ 130239 h 158952"/>
              <a:gd name="connsiteX3" fmla="*/ 171454 w 172823"/>
              <a:gd name="connsiteY3" fmla="*/ 133414 h 158952"/>
              <a:gd name="connsiteX4" fmla="*/ 158754 w 172823"/>
              <a:gd name="connsiteY4" fmla="*/ 139764 h 158952"/>
              <a:gd name="connsiteX5" fmla="*/ 73029 w 172823"/>
              <a:gd name="connsiteY5" fmla="*/ 146114 h 158952"/>
              <a:gd name="connsiteX6" fmla="*/ 4 w 172823"/>
              <a:gd name="connsiteY6" fmla="*/ 158814 h 158952"/>
              <a:gd name="connsiteX7" fmla="*/ 76204 w 172823"/>
              <a:gd name="connsiteY7" fmla="*/ 152464 h 158952"/>
              <a:gd name="connsiteX8" fmla="*/ 133354 w 172823"/>
              <a:gd name="connsiteY8" fmla="*/ 146114 h 158952"/>
              <a:gd name="connsiteX9" fmla="*/ 142879 w 172823"/>
              <a:gd name="connsiteY9" fmla="*/ 133414 h 158952"/>
              <a:gd name="connsiteX10" fmla="*/ 171454 w 172823"/>
              <a:gd name="connsiteY10" fmla="*/ 120714 h 158952"/>
              <a:gd name="connsiteX11" fmla="*/ 168279 w 172823"/>
              <a:gd name="connsiteY11" fmla="*/ 69914 h 158952"/>
              <a:gd name="connsiteX12" fmla="*/ 168279 w 172823"/>
              <a:gd name="connsiteY12" fmla="*/ 114364 h 158952"/>
              <a:gd name="connsiteX13" fmla="*/ 139704 w 172823"/>
              <a:gd name="connsiteY13" fmla="*/ 64 h 15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2823" h="158952">
                <a:moveTo>
                  <a:pt x="139704" y="64"/>
                </a:moveTo>
                <a:cubicBezTo>
                  <a:pt x="137058" y="-2582"/>
                  <a:pt x="147642" y="76793"/>
                  <a:pt x="152404" y="98489"/>
                </a:cubicBezTo>
                <a:cubicBezTo>
                  <a:pt x="157166" y="120185"/>
                  <a:pt x="168279" y="130239"/>
                  <a:pt x="168279" y="130239"/>
                </a:cubicBezTo>
                <a:cubicBezTo>
                  <a:pt x="171454" y="136060"/>
                  <a:pt x="171454" y="133414"/>
                  <a:pt x="171454" y="133414"/>
                </a:cubicBezTo>
                <a:cubicBezTo>
                  <a:pt x="169867" y="135001"/>
                  <a:pt x="175158" y="137647"/>
                  <a:pt x="158754" y="139764"/>
                </a:cubicBezTo>
                <a:cubicBezTo>
                  <a:pt x="142350" y="141881"/>
                  <a:pt x="99487" y="142939"/>
                  <a:pt x="73029" y="146114"/>
                </a:cubicBezTo>
                <a:cubicBezTo>
                  <a:pt x="46571" y="149289"/>
                  <a:pt x="-525" y="157756"/>
                  <a:pt x="4" y="158814"/>
                </a:cubicBezTo>
                <a:cubicBezTo>
                  <a:pt x="533" y="159872"/>
                  <a:pt x="53979" y="154581"/>
                  <a:pt x="76204" y="152464"/>
                </a:cubicBezTo>
                <a:cubicBezTo>
                  <a:pt x="98429" y="150347"/>
                  <a:pt x="133354" y="146114"/>
                  <a:pt x="133354" y="146114"/>
                </a:cubicBezTo>
                <a:cubicBezTo>
                  <a:pt x="144467" y="142939"/>
                  <a:pt x="136529" y="137647"/>
                  <a:pt x="142879" y="133414"/>
                </a:cubicBezTo>
                <a:cubicBezTo>
                  <a:pt x="149229" y="129181"/>
                  <a:pt x="167221" y="131297"/>
                  <a:pt x="171454" y="120714"/>
                </a:cubicBezTo>
                <a:cubicBezTo>
                  <a:pt x="175687" y="110131"/>
                  <a:pt x="168808" y="70972"/>
                  <a:pt x="168279" y="69914"/>
                </a:cubicBezTo>
                <a:cubicBezTo>
                  <a:pt x="167750" y="68856"/>
                  <a:pt x="174100" y="121243"/>
                  <a:pt x="168279" y="114364"/>
                </a:cubicBezTo>
                <a:cubicBezTo>
                  <a:pt x="162458" y="107485"/>
                  <a:pt x="142350" y="2710"/>
                  <a:pt x="139704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C115EBE-BEEE-A2EE-43BB-C38FFA9B86BE}"/>
              </a:ext>
            </a:extLst>
          </p:cNvPr>
          <p:cNvSpPr/>
          <p:nvPr/>
        </p:nvSpPr>
        <p:spPr>
          <a:xfrm>
            <a:off x="7372209" y="3897887"/>
            <a:ext cx="36437" cy="103356"/>
          </a:xfrm>
          <a:custGeom>
            <a:avLst/>
            <a:gdLst>
              <a:gd name="connsiteX0" fmla="*/ 141 w 36437"/>
              <a:gd name="connsiteY0" fmla="*/ 1013 h 103356"/>
              <a:gd name="connsiteX1" fmla="*/ 35066 w 36437"/>
              <a:gd name="connsiteY1" fmla="*/ 99438 h 103356"/>
              <a:gd name="connsiteX2" fmla="*/ 28716 w 36437"/>
              <a:gd name="connsiteY2" fmla="*/ 80388 h 103356"/>
              <a:gd name="connsiteX3" fmla="*/ 22366 w 36437"/>
              <a:gd name="connsiteY3" fmla="*/ 48638 h 103356"/>
              <a:gd name="connsiteX4" fmla="*/ 141 w 36437"/>
              <a:gd name="connsiteY4" fmla="*/ 1013 h 10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37" h="103356">
                <a:moveTo>
                  <a:pt x="141" y="1013"/>
                </a:moveTo>
                <a:cubicBezTo>
                  <a:pt x="2258" y="9480"/>
                  <a:pt x="35066" y="99438"/>
                  <a:pt x="35066" y="99438"/>
                </a:cubicBezTo>
                <a:cubicBezTo>
                  <a:pt x="39828" y="112667"/>
                  <a:pt x="30833" y="88855"/>
                  <a:pt x="28716" y="80388"/>
                </a:cubicBezTo>
                <a:cubicBezTo>
                  <a:pt x="26599" y="71921"/>
                  <a:pt x="24483" y="57634"/>
                  <a:pt x="22366" y="48638"/>
                </a:cubicBezTo>
                <a:cubicBezTo>
                  <a:pt x="20249" y="39642"/>
                  <a:pt x="-1976" y="-7454"/>
                  <a:pt x="141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C84752DA-70F5-035C-B87A-C219680381AE}"/>
              </a:ext>
            </a:extLst>
          </p:cNvPr>
          <p:cNvSpPr/>
          <p:nvPr/>
        </p:nvSpPr>
        <p:spPr>
          <a:xfrm>
            <a:off x="7518385" y="3854010"/>
            <a:ext cx="19154" cy="127033"/>
          </a:xfrm>
          <a:custGeom>
            <a:avLst/>
            <a:gdLst>
              <a:gd name="connsiteX0" fmla="*/ 15 w 19154"/>
              <a:gd name="connsiteY0" fmla="*/ 440 h 127033"/>
              <a:gd name="connsiteX1" fmla="*/ 15890 w 19154"/>
              <a:gd name="connsiteY1" fmla="*/ 124265 h 127033"/>
              <a:gd name="connsiteX2" fmla="*/ 19065 w 19154"/>
              <a:gd name="connsiteY2" fmla="*/ 82990 h 127033"/>
              <a:gd name="connsiteX3" fmla="*/ 15 w 19154"/>
              <a:gd name="connsiteY3" fmla="*/ 440 h 127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54" h="127033">
                <a:moveTo>
                  <a:pt x="15" y="440"/>
                </a:moveTo>
                <a:cubicBezTo>
                  <a:pt x="-514" y="7319"/>
                  <a:pt x="12715" y="110507"/>
                  <a:pt x="15890" y="124265"/>
                </a:cubicBezTo>
                <a:cubicBezTo>
                  <a:pt x="19065" y="138023"/>
                  <a:pt x="17478" y="96748"/>
                  <a:pt x="19065" y="82990"/>
                </a:cubicBezTo>
                <a:cubicBezTo>
                  <a:pt x="20652" y="69232"/>
                  <a:pt x="544" y="-6439"/>
                  <a:pt x="15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7343FDA4-0473-9506-E6B4-FFF892595690}"/>
              </a:ext>
            </a:extLst>
          </p:cNvPr>
          <p:cNvSpPr/>
          <p:nvPr/>
        </p:nvSpPr>
        <p:spPr>
          <a:xfrm>
            <a:off x="7567973" y="3857597"/>
            <a:ext cx="158425" cy="121022"/>
          </a:xfrm>
          <a:custGeom>
            <a:avLst/>
            <a:gdLst>
              <a:gd name="connsiteX0" fmla="*/ 52027 w 158425"/>
              <a:gd name="connsiteY0" fmla="*/ 28 h 121022"/>
              <a:gd name="connsiteX1" fmla="*/ 77427 w 158425"/>
              <a:gd name="connsiteY1" fmla="*/ 63528 h 121022"/>
              <a:gd name="connsiteX2" fmla="*/ 83777 w 158425"/>
              <a:gd name="connsiteY2" fmla="*/ 79403 h 121022"/>
              <a:gd name="connsiteX3" fmla="*/ 1227 w 158425"/>
              <a:gd name="connsiteY3" fmla="*/ 120678 h 121022"/>
              <a:gd name="connsiteX4" fmla="*/ 156802 w 158425"/>
              <a:gd name="connsiteY4" fmla="*/ 54003 h 121022"/>
              <a:gd name="connsiteX5" fmla="*/ 80602 w 158425"/>
              <a:gd name="connsiteY5" fmla="*/ 73053 h 121022"/>
              <a:gd name="connsiteX6" fmla="*/ 52027 w 158425"/>
              <a:gd name="connsiteY6" fmla="*/ 28 h 12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425" h="121022">
                <a:moveTo>
                  <a:pt x="52027" y="28"/>
                </a:moveTo>
                <a:cubicBezTo>
                  <a:pt x="51498" y="-1559"/>
                  <a:pt x="77427" y="63528"/>
                  <a:pt x="77427" y="63528"/>
                </a:cubicBezTo>
                <a:cubicBezTo>
                  <a:pt x="82719" y="76757"/>
                  <a:pt x="96477" y="69878"/>
                  <a:pt x="83777" y="79403"/>
                </a:cubicBezTo>
                <a:cubicBezTo>
                  <a:pt x="71077" y="88928"/>
                  <a:pt x="-10944" y="124911"/>
                  <a:pt x="1227" y="120678"/>
                </a:cubicBezTo>
                <a:cubicBezTo>
                  <a:pt x="13398" y="116445"/>
                  <a:pt x="143573" y="61940"/>
                  <a:pt x="156802" y="54003"/>
                </a:cubicBezTo>
                <a:cubicBezTo>
                  <a:pt x="170031" y="46066"/>
                  <a:pt x="98594" y="78874"/>
                  <a:pt x="80602" y="73053"/>
                </a:cubicBezTo>
                <a:cubicBezTo>
                  <a:pt x="62610" y="67232"/>
                  <a:pt x="52556" y="1615"/>
                  <a:pt x="52027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C9BBC6B6-2A26-3934-AA5E-952DA8AAB87E}"/>
              </a:ext>
            </a:extLst>
          </p:cNvPr>
          <p:cNvSpPr/>
          <p:nvPr/>
        </p:nvSpPr>
        <p:spPr>
          <a:xfrm>
            <a:off x="7683471" y="3815861"/>
            <a:ext cx="40036" cy="105315"/>
          </a:xfrm>
          <a:custGeom>
            <a:avLst/>
            <a:gdLst>
              <a:gd name="connsiteX0" fmla="*/ 29 w 40036"/>
              <a:gd name="connsiteY0" fmla="*/ 489 h 105315"/>
              <a:gd name="connsiteX1" fmla="*/ 31779 w 40036"/>
              <a:gd name="connsiteY1" fmla="*/ 73514 h 105315"/>
              <a:gd name="connsiteX2" fmla="*/ 31779 w 40036"/>
              <a:gd name="connsiteY2" fmla="*/ 105264 h 105315"/>
              <a:gd name="connsiteX3" fmla="*/ 38129 w 40036"/>
              <a:gd name="connsiteY3" fmla="*/ 67164 h 105315"/>
              <a:gd name="connsiteX4" fmla="*/ 38129 w 40036"/>
              <a:gd name="connsiteY4" fmla="*/ 41764 h 105315"/>
              <a:gd name="connsiteX5" fmla="*/ 29 w 40036"/>
              <a:gd name="connsiteY5" fmla="*/ 489 h 10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36" h="105315">
                <a:moveTo>
                  <a:pt x="29" y="489"/>
                </a:moveTo>
                <a:cubicBezTo>
                  <a:pt x="-1029" y="5780"/>
                  <a:pt x="26487" y="56052"/>
                  <a:pt x="31779" y="73514"/>
                </a:cubicBezTo>
                <a:cubicBezTo>
                  <a:pt x="37071" y="90976"/>
                  <a:pt x="30721" y="106322"/>
                  <a:pt x="31779" y="105264"/>
                </a:cubicBezTo>
                <a:cubicBezTo>
                  <a:pt x="32837" y="104206"/>
                  <a:pt x="37071" y="77747"/>
                  <a:pt x="38129" y="67164"/>
                </a:cubicBezTo>
                <a:cubicBezTo>
                  <a:pt x="39187" y="56581"/>
                  <a:pt x="41833" y="49172"/>
                  <a:pt x="38129" y="41764"/>
                </a:cubicBezTo>
                <a:cubicBezTo>
                  <a:pt x="34425" y="34356"/>
                  <a:pt x="1087" y="-4802"/>
                  <a:pt x="29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9B41B1E2-0D1B-CB6D-6566-9214C9C512FE}"/>
              </a:ext>
            </a:extLst>
          </p:cNvPr>
          <p:cNvSpPr/>
          <p:nvPr/>
        </p:nvSpPr>
        <p:spPr>
          <a:xfrm>
            <a:off x="7051648" y="3882999"/>
            <a:ext cx="240476" cy="13080"/>
          </a:xfrm>
          <a:custGeom>
            <a:avLst/>
            <a:gdLst>
              <a:gd name="connsiteX0" fmla="*/ 27 w 240476"/>
              <a:gd name="connsiteY0" fmla="*/ 9551 h 13080"/>
              <a:gd name="connsiteX1" fmla="*/ 234977 w 240476"/>
              <a:gd name="connsiteY1" fmla="*/ 12726 h 13080"/>
              <a:gd name="connsiteX2" fmla="*/ 171477 w 240476"/>
              <a:gd name="connsiteY2" fmla="*/ 26 h 13080"/>
              <a:gd name="connsiteX3" fmla="*/ 219102 w 240476"/>
              <a:gd name="connsiteY3" fmla="*/ 9551 h 13080"/>
              <a:gd name="connsiteX4" fmla="*/ 27 w 240476"/>
              <a:gd name="connsiteY4" fmla="*/ 9551 h 1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476" h="13080">
                <a:moveTo>
                  <a:pt x="27" y="9551"/>
                </a:moveTo>
                <a:cubicBezTo>
                  <a:pt x="2673" y="10080"/>
                  <a:pt x="206402" y="14314"/>
                  <a:pt x="234977" y="12726"/>
                </a:cubicBezTo>
                <a:cubicBezTo>
                  <a:pt x="263552" y="11139"/>
                  <a:pt x="171477" y="26"/>
                  <a:pt x="171477" y="26"/>
                </a:cubicBezTo>
                <a:cubicBezTo>
                  <a:pt x="168831" y="-503"/>
                  <a:pt x="250323" y="6905"/>
                  <a:pt x="219102" y="9551"/>
                </a:cubicBezTo>
                <a:cubicBezTo>
                  <a:pt x="187881" y="12197"/>
                  <a:pt x="-2619" y="9022"/>
                  <a:pt x="27" y="9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68C2F160-AC95-00D4-D83B-E76105183674}"/>
              </a:ext>
            </a:extLst>
          </p:cNvPr>
          <p:cNvSpPr/>
          <p:nvPr/>
        </p:nvSpPr>
        <p:spPr>
          <a:xfrm>
            <a:off x="7305670" y="3841552"/>
            <a:ext cx="267444" cy="66984"/>
          </a:xfrm>
          <a:custGeom>
            <a:avLst/>
            <a:gdLst>
              <a:gd name="connsiteX0" fmla="*/ 5 w 267444"/>
              <a:gd name="connsiteY0" fmla="*/ 66873 h 66984"/>
              <a:gd name="connsiteX1" fmla="*/ 184155 w 267444"/>
              <a:gd name="connsiteY1" fmla="*/ 35123 h 66984"/>
              <a:gd name="connsiteX2" fmla="*/ 149230 w 267444"/>
              <a:gd name="connsiteY2" fmla="*/ 35123 h 66984"/>
              <a:gd name="connsiteX3" fmla="*/ 266705 w 267444"/>
              <a:gd name="connsiteY3" fmla="*/ 198 h 66984"/>
              <a:gd name="connsiteX4" fmla="*/ 190505 w 267444"/>
              <a:gd name="connsiteY4" fmla="*/ 22423 h 66984"/>
              <a:gd name="connsiteX5" fmla="*/ 5 w 267444"/>
              <a:gd name="connsiteY5" fmla="*/ 66873 h 6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444" h="66984">
                <a:moveTo>
                  <a:pt x="5" y="66873"/>
                </a:moveTo>
                <a:cubicBezTo>
                  <a:pt x="-1053" y="68990"/>
                  <a:pt x="159284" y="40415"/>
                  <a:pt x="184155" y="35123"/>
                </a:cubicBezTo>
                <a:cubicBezTo>
                  <a:pt x="209026" y="29831"/>
                  <a:pt x="135472" y="40944"/>
                  <a:pt x="149230" y="35123"/>
                </a:cubicBezTo>
                <a:cubicBezTo>
                  <a:pt x="162988" y="29302"/>
                  <a:pt x="259826" y="2315"/>
                  <a:pt x="266705" y="198"/>
                </a:cubicBezTo>
                <a:cubicBezTo>
                  <a:pt x="273584" y="-1919"/>
                  <a:pt x="231251" y="13427"/>
                  <a:pt x="190505" y="22423"/>
                </a:cubicBezTo>
                <a:cubicBezTo>
                  <a:pt x="149759" y="31419"/>
                  <a:pt x="1063" y="64756"/>
                  <a:pt x="5" y="66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C9C3399F-1AA1-00A2-5A0C-F0E344392F86}"/>
              </a:ext>
            </a:extLst>
          </p:cNvPr>
          <p:cNvSpPr/>
          <p:nvPr/>
        </p:nvSpPr>
        <p:spPr>
          <a:xfrm>
            <a:off x="7610440" y="2920878"/>
            <a:ext cx="452728" cy="36880"/>
          </a:xfrm>
          <a:custGeom>
            <a:avLst/>
            <a:gdLst>
              <a:gd name="connsiteX0" fmla="*/ 35 w 452728"/>
              <a:gd name="connsiteY0" fmla="*/ 35047 h 36880"/>
              <a:gd name="connsiteX1" fmla="*/ 165135 w 452728"/>
              <a:gd name="connsiteY1" fmla="*/ 35047 h 36880"/>
              <a:gd name="connsiteX2" fmla="*/ 130210 w 452728"/>
              <a:gd name="connsiteY2" fmla="*/ 15997 h 36880"/>
              <a:gd name="connsiteX3" fmla="*/ 184185 w 452728"/>
              <a:gd name="connsiteY3" fmla="*/ 28697 h 36880"/>
              <a:gd name="connsiteX4" fmla="*/ 133385 w 452728"/>
              <a:gd name="connsiteY4" fmla="*/ 28697 h 36880"/>
              <a:gd name="connsiteX5" fmla="*/ 282610 w 452728"/>
              <a:gd name="connsiteY5" fmla="*/ 25522 h 36880"/>
              <a:gd name="connsiteX6" fmla="*/ 244510 w 452728"/>
              <a:gd name="connsiteY6" fmla="*/ 19172 h 36880"/>
              <a:gd name="connsiteX7" fmla="*/ 377860 w 452728"/>
              <a:gd name="connsiteY7" fmla="*/ 15997 h 36880"/>
              <a:gd name="connsiteX8" fmla="*/ 450885 w 452728"/>
              <a:gd name="connsiteY8" fmla="*/ 122 h 36880"/>
              <a:gd name="connsiteX9" fmla="*/ 304835 w 452728"/>
              <a:gd name="connsiteY9" fmla="*/ 25522 h 36880"/>
              <a:gd name="connsiteX10" fmla="*/ 231810 w 452728"/>
              <a:gd name="connsiteY10" fmla="*/ 35047 h 36880"/>
              <a:gd name="connsiteX11" fmla="*/ 152435 w 452728"/>
              <a:gd name="connsiteY11" fmla="*/ 35047 h 36880"/>
              <a:gd name="connsiteX12" fmla="*/ 181010 w 452728"/>
              <a:gd name="connsiteY12" fmla="*/ 25522 h 36880"/>
              <a:gd name="connsiteX13" fmla="*/ 35 w 452728"/>
              <a:gd name="connsiteY13" fmla="*/ 35047 h 3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2728" h="36880">
                <a:moveTo>
                  <a:pt x="35" y="35047"/>
                </a:moveTo>
                <a:cubicBezTo>
                  <a:pt x="-2611" y="36635"/>
                  <a:pt x="143439" y="38222"/>
                  <a:pt x="165135" y="35047"/>
                </a:cubicBezTo>
                <a:cubicBezTo>
                  <a:pt x="186831" y="31872"/>
                  <a:pt x="127035" y="17055"/>
                  <a:pt x="130210" y="15997"/>
                </a:cubicBezTo>
                <a:cubicBezTo>
                  <a:pt x="133385" y="14939"/>
                  <a:pt x="183656" y="26580"/>
                  <a:pt x="184185" y="28697"/>
                </a:cubicBezTo>
                <a:cubicBezTo>
                  <a:pt x="184714" y="30814"/>
                  <a:pt x="116981" y="29226"/>
                  <a:pt x="133385" y="28697"/>
                </a:cubicBezTo>
                <a:cubicBezTo>
                  <a:pt x="149789" y="28168"/>
                  <a:pt x="264089" y="27109"/>
                  <a:pt x="282610" y="25522"/>
                </a:cubicBezTo>
                <a:cubicBezTo>
                  <a:pt x="301131" y="23935"/>
                  <a:pt x="228635" y="20759"/>
                  <a:pt x="244510" y="19172"/>
                </a:cubicBezTo>
                <a:cubicBezTo>
                  <a:pt x="260385" y="17584"/>
                  <a:pt x="343464" y="19172"/>
                  <a:pt x="377860" y="15997"/>
                </a:cubicBezTo>
                <a:cubicBezTo>
                  <a:pt x="412256" y="12822"/>
                  <a:pt x="463056" y="-1465"/>
                  <a:pt x="450885" y="122"/>
                </a:cubicBezTo>
                <a:cubicBezTo>
                  <a:pt x="438714" y="1709"/>
                  <a:pt x="341347" y="19701"/>
                  <a:pt x="304835" y="25522"/>
                </a:cubicBezTo>
                <a:cubicBezTo>
                  <a:pt x="268323" y="31343"/>
                  <a:pt x="257210" y="33459"/>
                  <a:pt x="231810" y="35047"/>
                </a:cubicBezTo>
                <a:cubicBezTo>
                  <a:pt x="206410" y="36635"/>
                  <a:pt x="160902" y="36634"/>
                  <a:pt x="152435" y="35047"/>
                </a:cubicBezTo>
                <a:cubicBezTo>
                  <a:pt x="143968" y="33460"/>
                  <a:pt x="200589" y="24464"/>
                  <a:pt x="181010" y="25522"/>
                </a:cubicBezTo>
                <a:lnTo>
                  <a:pt x="35" y="350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45897BF1-C909-2374-3E61-3F9355BA466C}"/>
              </a:ext>
            </a:extLst>
          </p:cNvPr>
          <p:cNvSpPr/>
          <p:nvPr/>
        </p:nvSpPr>
        <p:spPr>
          <a:xfrm>
            <a:off x="7540286" y="2946394"/>
            <a:ext cx="384950" cy="39136"/>
          </a:xfrm>
          <a:custGeom>
            <a:avLst/>
            <a:gdLst>
              <a:gd name="connsiteX0" fmla="*/ 339 w 384950"/>
              <a:gd name="connsiteY0" fmla="*/ 6 h 39136"/>
              <a:gd name="connsiteX1" fmla="*/ 263864 w 384950"/>
              <a:gd name="connsiteY1" fmla="*/ 38106 h 39136"/>
              <a:gd name="connsiteX2" fmla="*/ 305139 w 384950"/>
              <a:gd name="connsiteY2" fmla="*/ 28581 h 39136"/>
              <a:gd name="connsiteX3" fmla="*/ 244814 w 384950"/>
              <a:gd name="connsiteY3" fmla="*/ 31756 h 39136"/>
              <a:gd name="connsiteX4" fmla="*/ 384514 w 384950"/>
              <a:gd name="connsiteY4" fmla="*/ 3181 h 39136"/>
              <a:gd name="connsiteX5" fmla="*/ 286089 w 384950"/>
              <a:gd name="connsiteY5" fmla="*/ 25406 h 39136"/>
              <a:gd name="connsiteX6" fmla="*/ 209889 w 384950"/>
              <a:gd name="connsiteY6" fmla="*/ 34931 h 39136"/>
              <a:gd name="connsiteX7" fmla="*/ 339 w 384950"/>
              <a:gd name="connsiteY7" fmla="*/ 6 h 3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950" h="39136">
                <a:moveTo>
                  <a:pt x="339" y="6"/>
                </a:moveTo>
                <a:cubicBezTo>
                  <a:pt x="9335" y="535"/>
                  <a:pt x="213064" y="33344"/>
                  <a:pt x="263864" y="38106"/>
                </a:cubicBezTo>
                <a:cubicBezTo>
                  <a:pt x="314664" y="42868"/>
                  <a:pt x="308314" y="29639"/>
                  <a:pt x="305139" y="28581"/>
                </a:cubicBezTo>
                <a:cubicBezTo>
                  <a:pt x="301964" y="27523"/>
                  <a:pt x="231585" y="35989"/>
                  <a:pt x="244814" y="31756"/>
                </a:cubicBezTo>
                <a:cubicBezTo>
                  <a:pt x="258043" y="27523"/>
                  <a:pt x="377635" y="4239"/>
                  <a:pt x="384514" y="3181"/>
                </a:cubicBezTo>
                <a:cubicBezTo>
                  <a:pt x="391393" y="2123"/>
                  <a:pt x="315193" y="20114"/>
                  <a:pt x="286089" y="25406"/>
                </a:cubicBezTo>
                <a:cubicBezTo>
                  <a:pt x="256985" y="30698"/>
                  <a:pt x="255926" y="37577"/>
                  <a:pt x="209889" y="34931"/>
                </a:cubicBezTo>
                <a:cubicBezTo>
                  <a:pt x="163852" y="32285"/>
                  <a:pt x="-8657" y="-523"/>
                  <a:pt x="33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53D3B413-8B7F-1B02-55F2-D9C457F10FD8}"/>
              </a:ext>
            </a:extLst>
          </p:cNvPr>
          <p:cNvSpPr/>
          <p:nvPr/>
        </p:nvSpPr>
        <p:spPr>
          <a:xfrm>
            <a:off x="7476873" y="2873178"/>
            <a:ext cx="44738" cy="181555"/>
          </a:xfrm>
          <a:custGeom>
            <a:avLst/>
            <a:gdLst>
              <a:gd name="connsiteX0" fmla="*/ 44702 w 44738"/>
              <a:gd name="connsiteY0" fmla="*/ 197 h 181555"/>
              <a:gd name="connsiteX1" fmla="*/ 16127 w 44738"/>
              <a:gd name="connsiteY1" fmla="*/ 108147 h 181555"/>
              <a:gd name="connsiteX2" fmla="*/ 252 w 44738"/>
              <a:gd name="connsiteY2" fmla="*/ 181172 h 181555"/>
              <a:gd name="connsiteX3" fmla="*/ 6602 w 44738"/>
              <a:gd name="connsiteY3" fmla="*/ 133547 h 181555"/>
              <a:gd name="connsiteX4" fmla="*/ 9777 w 44738"/>
              <a:gd name="connsiteY4" fmla="*/ 60522 h 181555"/>
              <a:gd name="connsiteX5" fmla="*/ 9777 w 44738"/>
              <a:gd name="connsiteY5" fmla="*/ 136722 h 181555"/>
              <a:gd name="connsiteX6" fmla="*/ 44702 w 44738"/>
              <a:gd name="connsiteY6" fmla="*/ 197 h 18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38" h="181555">
                <a:moveTo>
                  <a:pt x="44702" y="197"/>
                </a:moveTo>
                <a:cubicBezTo>
                  <a:pt x="45760" y="-4565"/>
                  <a:pt x="23535" y="77985"/>
                  <a:pt x="16127" y="108147"/>
                </a:cubicBezTo>
                <a:cubicBezTo>
                  <a:pt x="8719" y="138309"/>
                  <a:pt x="1839" y="176939"/>
                  <a:pt x="252" y="181172"/>
                </a:cubicBezTo>
                <a:cubicBezTo>
                  <a:pt x="-1335" y="185405"/>
                  <a:pt x="5014" y="153655"/>
                  <a:pt x="6602" y="133547"/>
                </a:cubicBezTo>
                <a:cubicBezTo>
                  <a:pt x="8189" y="113439"/>
                  <a:pt x="9248" y="59993"/>
                  <a:pt x="9777" y="60522"/>
                </a:cubicBezTo>
                <a:cubicBezTo>
                  <a:pt x="10306" y="61051"/>
                  <a:pt x="5544" y="140955"/>
                  <a:pt x="9777" y="136722"/>
                </a:cubicBezTo>
                <a:cubicBezTo>
                  <a:pt x="14010" y="132489"/>
                  <a:pt x="43644" y="4959"/>
                  <a:pt x="44702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EF897CCB-4C36-A235-C9FF-0463E9F92286}"/>
              </a:ext>
            </a:extLst>
          </p:cNvPr>
          <p:cNvSpPr/>
          <p:nvPr/>
        </p:nvSpPr>
        <p:spPr>
          <a:xfrm>
            <a:off x="7546129" y="2723894"/>
            <a:ext cx="159820" cy="116520"/>
          </a:xfrm>
          <a:custGeom>
            <a:avLst/>
            <a:gdLst>
              <a:gd name="connsiteX0" fmla="*/ 159596 w 159820"/>
              <a:gd name="connsiteY0" fmla="*/ 256 h 116520"/>
              <a:gd name="connsiteX1" fmla="*/ 4021 w 159820"/>
              <a:gd name="connsiteY1" fmla="*/ 114556 h 116520"/>
              <a:gd name="connsiteX2" fmla="*/ 45296 w 159820"/>
              <a:gd name="connsiteY2" fmla="*/ 73281 h 116520"/>
              <a:gd name="connsiteX3" fmla="*/ 38946 w 159820"/>
              <a:gd name="connsiteY3" fmla="*/ 82806 h 116520"/>
              <a:gd name="connsiteX4" fmla="*/ 159596 w 159820"/>
              <a:gd name="connsiteY4" fmla="*/ 256 h 11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820" h="116520">
                <a:moveTo>
                  <a:pt x="159596" y="256"/>
                </a:moveTo>
                <a:cubicBezTo>
                  <a:pt x="153775" y="5548"/>
                  <a:pt x="23071" y="102385"/>
                  <a:pt x="4021" y="114556"/>
                </a:cubicBezTo>
                <a:cubicBezTo>
                  <a:pt x="-15029" y="126727"/>
                  <a:pt x="39475" y="78573"/>
                  <a:pt x="45296" y="73281"/>
                </a:cubicBezTo>
                <a:cubicBezTo>
                  <a:pt x="51117" y="67989"/>
                  <a:pt x="21483" y="92331"/>
                  <a:pt x="38946" y="82806"/>
                </a:cubicBezTo>
                <a:cubicBezTo>
                  <a:pt x="56408" y="73281"/>
                  <a:pt x="165417" y="-5036"/>
                  <a:pt x="159596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FDACABEE-B05F-A20E-2C50-F7BCED93828E}"/>
              </a:ext>
            </a:extLst>
          </p:cNvPr>
          <p:cNvSpPr/>
          <p:nvPr/>
        </p:nvSpPr>
        <p:spPr>
          <a:xfrm>
            <a:off x="7489825" y="2946395"/>
            <a:ext cx="470053" cy="79502"/>
          </a:xfrm>
          <a:custGeom>
            <a:avLst/>
            <a:gdLst>
              <a:gd name="connsiteX0" fmla="*/ 0 w 470053"/>
              <a:gd name="connsiteY0" fmla="*/ 38105 h 79502"/>
              <a:gd name="connsiteX1" fmla="*/ 107950 w 470053"/>
              <a:gd name="connsiteY1" fmla="*/ 44455 h 79502"/>
              <a:gd name="connsiteX2" fmla="*/ 152400 w 470053"/>
              <a:gd name="connsiteY2" fmla="*/ 31755 h 79502"/>
              <a:gd name="connsiteX3" fmla="*/ 142875 w 470053"/>
              <a:gd name="connsiteY3" fmla="*/ 60330 h 79502"/>
              <a:gd name="connsiteX4" fmla="*/ 254000 w 470053"/>
              <a:gd name="connsiteY4" fmla="*/ 63505 h 79502"/>
              <a:gd name="connsiteX5" fmla="*/ 234950 w 470053"/>
              <a:gd name="connsiteY5" fmla="*/ 79380 h 79502"/>
              <a:gd name="connsiteX6" fmla="*/ 346075 w 470053"/>
              <a:gd name="connsiteY6" fmla="*/ 53980 h 79502"/>
              <a:gd name="connsiteX7" fmla="*/ 282575 w 470053"/>
              <a:gd name="connsiteY7" fmla="*/ 50805 h 79502"/>
              <a:gd name="connsiteX8" fmla="*/ 384175 w 470053"/>
              <a:gd name="connsiteY8" fmla="*/ 41280 h 79502"/>
              <a:gd name="connsiteX9" fmla="*/ 447675 w 470053"/>
              <a:gd name="connsiteY9" fmla="*/ 12705 h 79502"/>
              <a:gd name="connsiteX10" fmla="*/ 349250 w 470053"/>
              <a:gd name="connsiteY10" fmla="*/ 41280 h 79502"/>
              <a:gd name="connsiteX11" fmla="*/ 469900 w 470053"/>
              <a:gd name="connsiteY11" fmla="*/ 5 h 79502"/>
              <a:gd name="connsiteX12" fmla="*/ 371475 w 470053"/>
              <a:gd name="connsiteY12" fmla="*/ 44455 h 79502"/>
              <a:gd name="connsiteX13" fmla="*/ 241300 w 470053"/>
              <a:gd name="connsiteY13" fmla="*/ 69855 h 79502"/>
              <a:gd name="connsiteX14" fmla="*/ 168275 w 470053"/>
              <a:gd name="connsiteY14" fmla="*/ 63505 h 79502"/>
              <a:gd name="connsiteX15" fmla="*/ 0 w 470053"/>
              <a:gd name="connsiteY15" fmla="*/ 38105 h 7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0053" h="79502">
                <a:moveTo>
                  <a:pt x="0" y="38105"/>
                </a:moveTo>
                <a:cubicBezTo>
                  <a:pt x="41275" y="41809"/>
                  <a:pt x="82550" y="45513"/>
                  <a:pt x="107950" y="44455"/>
                </a:cubicBezTo>
                <a:cubicBezTo>
                  <a:pt x="133350" y="43397"/>
                  <a:pt x="146579" y="29109"/>
                  <a:pt x="152400" y="31755"/>
                </a:cubicBezTo>
                <a:cubicBezTo>
                  <a:pt x="158221" y="34401"/>
                  <a:pt x="125942" y="55038"/>
                  <a:pt x="142875" y="60330"/>
                </a:cubicBezTo>
                <a:cubicBezTo>
                  <a:pt x="159808" y="65622"/>
                  <a:pt x="238654" y="60330"/>
                  <a:pt x="254000" y="63505"/>
                </a:cubicBezTo>
                <a:cubicBezTo>
                  <a:pt x="269346" y="66680"/>
                  <a:pt x="219604" y="80968"/>
                  <a:pt x="234950" y="79380"/>
                </a:cubicBezTo>
                <a:cubicBezTo>
                  <a:pt x="250296" y="77793"/>
                  <a:pt x="338138" y="58743"/>
                  <a:pt x="346075" y="53980"/>
                </a:cubicBezTo>
                <a:cubicBezTo>
                  <a:pt x="354013" y="49218"/>
                  <a:pt x="276225" y="52922"/>
                  <a:pt x="282575" y="50805"/>
                </a:cubicBezTo>
                <a:cubicBezTo>
                  <a:pt x="288925" y="48688"/>
                  <a:pt x="356658" y="47630"/>
                  <a:pt x="384175" y="41280"/>
                </a:cubicBezTo>
                <a:cubicBezTo>
                  <a:pt x="411692" y="34930"/>
                  <a:pt x="453496" y="12705"/>
                  <a:pt x="447675" y="12705"/>
                </a:cubicBezTo>
                <a:cubicBezTo>
                  <a:pt x="441854" y="12705"/>
                  <a:pt x="345546" y="43397"/>
                  <a:pt x="349250" y="41280"/>
                </a:cubicBezTo>
                <a:cubicBezTo>
                  <a:pt x="352954" y="39163"/>
                  <a:pt x="466196" y="-524"/>
                  <a:pt x="469900" y="5"/>
                </a:cubicBezTo>
                <a:cubicBezTo>
                  <a:pt x="473604" y="534"/>
                  <a:pt x="409575" y="32813"/>
                  <a:pt x="371475" y="44455"/>
                </a:cubicBezTo>
                <a:cubicBezTo>
                  <a:pt x="333375" y="56097"/>
                  <a:pt x="275167" y="66680"/>
                  <a:pt x="241300" y="69855"/>
                </a:cubicBezTo>
                <a:lnTo>
                  <a:pt x="168275" y="63505"/>
                </a:lnTo>
                <a:lnTo>
                  <a:pt x="0" y="381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A0393E7B-A622-0E45-2152-4D30E85C318E}"/>
              </a:ext>
            </a:extLst>
          </p:cNvPr>
          <p:cNvSpPr/>
          <p:nvPr/>
        </p:nvSpPr>
        <p:spPr>
          <a:xfrm>
            <a:off x="7825729" y="2920701"/>
            <a:ext cx="198404" cy="99550"/>
          </a:xfrm>
          <a:custGeom>
            <a:avLst/>
            <a:gdLst>
              <a:gd name="connsiteX0" fmla="*/ 194321 w 198404"/>
              <a:gd name="connsiteY0" fmla="*/ 299 h 99550"/>
              <a:gd name="connsiteX1" fmla="*/ 162571 w 198404"/>
              <a:gd name="connsiteY1" fmla="*/ 47924 h 99550"/>
              <a:gd name="connsiteX2" fmla="*/ 102246 w 198404"/>
              <a:gd name="connsiteY2" fmla="*/ 60624 h 99550"/>
              <a:gd name="connsiteX3" fmla="*/ 172096 w 198404"/>
              <a:gd name="connsiteY3" fmla="*/ 57449 h 99550"/>
              <a:gd name="connsiteX4" fmla="*/ 102246 w 198404"/>
              <a:gd name="connsiteY4" fmla="*/ 76499 h 99550"/>
              <a:gd name="connsiteX5" fmla="*/ 86371 w 198404"/>
              <a:gd name="connsiteY5" fmla="*/ 86024 h 99550"/>
              <a:gd name="connsiteX6" fmla="*/ 646 w 198404"/>
              <a:gd name="connsiteY6" fmla="*/ 98724 h 99550"/>
              <a:gd name="connsiteX7" fmla="*/ 137171 w 198404"/>
              <a:gd name="connsiteY7" fmla="*/ 60624 h 99550"/>
              <a:gd name="connsiteX8" fmla="*/ 70496 w 198404"/>
              <a:gd name="connsiteY8" fmla="*/ 73324 h 99550"/>
              <a:gd name="connsiteX9" fmla="*/ 194321 w 198404"/>
              <a:gd name="connsiteY9" fmla="*/ 299 h 9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404" h="99550">
                <a:moveTo>
                  <a:pt x="194321" y="299"/>
                </a:moveTo>
                <a:cubicBezTo>
                  <a:pt x="209667" y="-3934"/>
                  <a:pt x="177917" y="37870"/>
                  <a:pt x="162571" y="47924"/>
                </a:cubicBezTo>
                <a:cubicBezTo>
                  <a:pt x="147225" y="57978"/>
                  <a:pt x="100659" y="59037"/>
                  <a:pt x="102246" y="60624"/>
                </a:cubicBezTo>
                <a:cubicBezTo>
                  <a:pt x="103833" y="62211"/>
                  <a:pt x="172096" y="54803"/>
                  <a:pt x="172096" y="57449"/>
                </a:cubicBezTo>
                <a:cubicBezTo>
                  <a:pt x="172096" y="60095"/>
                  <a:pt x="102246" y="76499"/>
                  <a:pt x="102246" y="76499"/>
                </a:cubicBezTo>
                <a:cubicBezTo>
                  <a:pt x="87958" y="81262"/>
                  <a:pt x="103304" y="82320"/>
                  <a:pt x="86371" y="86024"/>
                </a:cubicBezTo>
                <a:cubicBezTo>
                  <a:pt x="69438" y="89728"/>
                  <a:pt x="-7821" y="102957"/>
                  <a:pt x="646" y="98724"/>
                </a:cubicBezTo>
                <a:cubicBezTo>
                  <a:pt x="9113" y="94491"/>
                  <a:pt x="125529" y="64857"/>
                  <a:pt x="137171" y="60624"/>
                </a:cubicBezTo>
                <a:cubicBezTo>
                  <a:pt x="148813" y="56391"/>
                  <a:pt x="60442" y="78087"/>
                  <a:pt x="70496" y="73324"/>
                </a:cubicBezTo>
                <a:cubicBezTo>
                  <a:pt x="80550" y="68562"/>
                  <a:pt x="178975" y="4532"/>
                  <a:pt x="194321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06BF41D3-CDAD-AE13-5D97-4CCBE655B096}"/>
              </a:ext>
            </a:extLst>
          </p:cNvPr>
          <p:cNvSpPr/>
          <p:nvPr/>
        </p:nvSpPr>
        <p:spPr>
          <a:xfrm>
            <a:off x="7536916" y="3019414"/>
            <a:ext cx="365053" cy="22236"/>
          </a:xfrm>
          <a:custGeom>
            <a:avLst/>
            <a:gdLst>
              <a:gd name="connsiteX0" fmla="*/ 534 w 365053"/>
              <a:gd name="connsiteY0" fmla="*/ 11 h 22236"/>
              <a:gd name="connsiteX1" fmla="*/ 203734 w 365053"/>
              <a:gd name="connsiteY1" fmla="*/ 19061 h 22236"/>
              <a:gd name="connsiteX2" fmla="*/ 146584 w 365053"/>
              <a:gd name="connsiteY2" fmla="*/ 6361 h 22236"/>
              <a:gd name="connsiteX3" fmla="*/ 346609 w 365053"/>
              <a:gd name="connsiteY3" fmla="*/ 9536 h 22236"/>
              <a:gd name="connsiteX4" fmla="*/ 356134 w 365053"/>
              <a:gd name="connsiteY4" fmla="*/ 9536 h 22236"/>
              <a:gd name="connsiteX5" fmla="*/ 251359 w 365053"/>
              <a:gd name="connsiteY5" fmla="*/ 9536 h 22236"/>
              <a:gd name="connsiteX6" fmla="*/ 330734 w 365053"/>
              <a:gd name="connsiteY6" fmla="*/ 9536 h 22236"/>
              <a:gd name="connsiteX7" fmla="*/ 149759 w 365053"/>
              <a:gd name="connsiteY7" fmla="*/ 22236 h 22236"/>
              <a:gd name="connsiteX8" fmla="*/ 534 w 365053"/>
              <a:gd name="connsiteY8" fmla="*/ 11 h 2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053" h="22236">
                <a:moveTo>
                  <a:pt x="534" y="11"/>
                </a:moveTo>
                <a:cubicBezTo>
                  <a:pt x="9530" y="-518"/>
                  <a:pt x="179392" y="18003"/>
                  <a:pt x="203734" y="19061"/>
                </a:cubicBezTo>
                <a:cubicBezTo>
                  <a:pt x="228076" y="20119"/>
                  <a:pt x="122771" y="7949"/>
                  <a:pt x="146584" y="6361"/>
                </a:cubicBezTo>
                <a:cubicBezTo>
                  <a:pt x="170397" y="4773"/>
                  <a:pt x="311684" y="9007"/>
                  <a:pt x="346609" y="9536"/>
                </a:cubicBezTo>
                <a:cubicBezTo>
                  <a:pt x="381534" y="10065"/>
                  <a:pt x="356134" y="9536"/>
                  <a:pt x="356134" y="9536"/>
                </a:cubicBezTo>
                <a:lnTo>
                  <a:pt x="251359" y="9536"/>
                </a:lnTo>
                <a:cubicBezTo>
                  <a:pt x="247126" y="9536"/>
                  <a:pt x="347667" y="7419"/>
                  <a:pt x="330734" y="9536"/>
                </a:cubicBezTo>
                <a:cubicBezTo>
                  <a:pt x="313801" y="11653"/>
                  <a:pt x="201088" y="22236"/>
                  <a:pt x="149759" y="22236"/>
                </a:cubicBezTo>
                <a:cubicBezTo>
                  <a:pt x="98430" y="22236"/>
                  <a:pt x="-8462" y="540"/>
                  <a:pt x="53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AA5A5543-01C5-DB08-E9A8-B3E2FAFA8D50}"/>
              </a:ext>
            </a:extLst>
          </p:cNvPr>
          <p:cNvSpPr/>
          <p:nvPr/>
        </p:nvSpPr>
        <p:spPr>
          <a:xfrm>
            <a:off x="7149753" y="2422504"/>
            <a:ext cx="35647" cy="254072"/>
          </a:xfrm>
          <a:custGeom>
            <a:avLst/>
            <a:gdLst>
              <a:gd name="connsiteX0" fmla="*/ 35272 w 35647"/>
              <a:gd name="connsiteY0" fmla="*/ 21 h 254072"/>
              <a:gd name="connsiteX1" fmla="*/ 19397 w 35647"/>
              <a:gd name="connsiteY1" fmla="*/ 177821 h 254072"/>
              <a:gd name="connsiteX2" fmla="*/ 28922 w 35647"/>
              <a:gd name="connsiteY2" fmla="*/ 254021 h 254072"/>
              <a:gd name="connsiteX3" fmla="*/ 16222 w 35647"/>
              <a:gd name="connsiteY3" fmla="*/ 168296 h 254072"/>
              <a:gd name="connsiteX4" fmla="*/ 19397 w 35647"/>
              <a:gd name="connsiteY4" fmla="*/ 114321 h 254072"/>
              <a:gd name="connsiteX5" fmla="*/ 347 w 35647"/>
              <a:gd name="connsiteY5" fmla="*/ 165121 h 254072"/>
              <a:gd name="connsiteX6" fmla="*/ 35272 w 35647"/>
              <a:gd name="connsiteY6" fmla="*/ 21 h 25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647" h="254072">
                <a:moveTo>
                  <a:pt x="35272" y="21"/>
                </a:moveTo>
                <a:cubicBezTo>
                  <a:pt x="38447" y="2138"/>
                  <a:pt x="20455" y="135488"/>
                  <a:pt x="19397" y="177821"/>
                </a:cubicBezTo>
                <a:cubicBezTo>
                  <a:pt x="18339" y="220154"/>
                  <a:pt x="29451" y="255608"/>
                  <a:pt x="28922" y="254021"/>
                </a:cubicBezTo>
                <a:cubicBezTo>
                  <a:pt x="28393" y="252434"/>
                  <a:pt x="17809" y="191579"/>
                  <a:pt x="16222" y="168296"/>
                </a:cubicBezTo>
                <a:cubicBezTo>
                  <a:pt x="14634" y="145013"/>
                  <a:pt x="22043" y="114850"/>
                  <a:pt x="19397" y="114321"/>
                </a:cubicBezTo>
                <a:cubicBezTo>
                  <a:pt x="16751" y="113792"/>
                  <a:pt x="-2828" y="178879"/>
                  <a:pt x="347" y="165121"/>
                </a:cubicBezTo>
                <a:cubicBezTo>
                  <a:pt x="3522" y="151363"/>
                  <a:pt x="32097" y="-2096"/>
                  <a:pt x="35272" y="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D4DB237-6000-B333-6420-8BB9E4C8F122}"/>
              </a:ext>
            </a:extLst>
          </p:cNvPr>
          <p:cNvSpPr/>
          <p:nvPr/>
        </p:nvSpPr>
        <p:spPr>
          <a:xfrm>
            <a:off x="7286489" y="2441417"/>
            <a:ext cx="35377" cy="378734"/>
          </a:xfrm>
          <a:custGeom>
            <a:avLst/>
            <a:gdLst>
              <a:gd name="connsiteX0" fmla="*/ 12836 w 35377"/>
              <a:gd name="connsiteY0" fmla="*/ 158 h 378734"/>
              <a:gd name="connsiteX1" fmla="*/ 9661 w 35377"/>
              <a:gd name="connsiteY1" fmla="*/ 266858 h 378734"/>
              <a:gd name="connsiteX2" fmla="*/ 35061 w 35377"/>
              <a:gd name="connsiteY2" fmla="*/ 377983 h 378734"/>
              <a:gd name="connsiteX3" fmla="*/ 22361 w 35377"/>
              <a:gd name="connsiteY3" fmla="*/ 311308 h 378734"/>
              <a:gd name="connsiteX4" fmla="*/ 136 w 35377"/>
              <a:gd name="connsiteY4" fmla="*/ 228758 h 378734"/>
              <a:gd name="connsiteX5" fmla="*/ 12836 w 35377"/>
              <a:gd name="connsiteY5" fmla="*/ 158 h 37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77" h="378734">
                <a:moveTo>
                  <a:pt x="12836" y="158"/>
                </a:moveTo>
                <a:cubicBezTo>
                  <a:pt x="14424" y="6508"/>
                  <a:pt x="5957" y="203887"/>
                  <a:pt x="9661" y="266858"/>
                </a:cubicBezTo>
                <a:cubicBezTo>
                  <a:pt x="13365" y="329829"/>
                  <a:pt x="32944" y="370575"/>
                  <a:pt x="35061" y="377983"/>
                </a:cubicBezTo>
                <a:cubicBezTo>
                  <a:pt x="37178" y="385391"/>
                  <a:pt x="28182" y="336179"/>
                  <a:pt x="22361" y="311308"/>
                </a:cubicBezTo>
                <a:cubicBezTo>
                  <a:pt x="16540" y="286437"/>
                  <a:pt x="1723" y="277970"/>
                  <a:pt x="136" y="228758"/>
                </a:cubicBezTo>
                <a:cubicBezTo>
                  <a:pt x="-1451" y="179546"/>
                  <a:pt x="11248" y="-6192"/>
                  <a:pt x="12836" y="1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7CD66F48-9820-5E2B-7752-6B2B3A62052C}"/>
              </a:ext>
            </a:extLst>
          </p:cNvPr>
          <p:cNvSpPr/>
          <p:nvPr/>
        </p:nvSpPr>
        <p:spPr>
          <a:xfrm>
            <a:off x="6784953" y="2486025"/>
            <a:ext cx="259661" cy="67174"/>
          </a:xfrm>
          <a:custGeom>
            <a:avLst/>
            <a:gdLst>
              <a:gd name="connsiteX0" fmla="*/ 22 w 259661"/>
              <a:gd name="connsiteY0" fmla="*/ 0 h 67174"/>
              <a:gd name="connsiteX1" fmla="*/ 190522 w 259661"/>
              <a:gd name="connsiteY1" fmla="*/ 12700 h 67174"/>
              <a:gd name="connsiteX2" fmla="*/ 257197 w 259661"/>
              <a:gd name="connsiteY2" fmla="*/ 66675 h 67174"/>
              <a:gd name="connsiteX3" fmla="*/ 241322 w 259661"/>
              <a:gd name="connsiteY3" fmla="*/ 38100 h 67174"/>
              <a:gd name="connsiteX4" fmla="*/ 203222 w 259661"/>
              <a:gd name="connsiteY4" fmla="*/ 12700 h 67174"/>
              <a:gd name="connsiteX5" fmla="*/ 22 w 259661"/>
              <a:gd name="connsiteY5" fmla="*/ 0 h 6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661" h="67174">
                <a:moveTo>
                  <a:pt x="22" y="0"/>
                </a:moveTo>
                <a:cubicBezTo>
                  <a:pt x="-2095" y="0"/>
                  <a:pt x="147660" y="1588"/>
                  <a:pt x="190522" y="12700"/>
                </a:cubicBezTo>
                <a:cubicBezTo>
                  <a:pt x="233384" y="23812"/>
                  <a:pt x="248730" y="62442"/>
                  <a:pt x="257197" y="66675"/>
                </a:cubicBezTo>
                <a:cubicBezTo>
                  <a:pt x="265664" y="70908"/>
                  <a:pt x="250318" y="47096"/>
                  <a:pt x="241322" y="38100"/>
                </a:cubicBezTo>
                <a:cubicBezTo>
                  <a:pt x="232326" y="29104"/>
                  <a:pt x="242380" y="19050"/>
                  <a:pt x="203222" y="12700"/>
                </a:cubicBezTo>
                <a:cubicBezTo>
                  <a:pt x="164064" y="6350"/>
                  <a:pt x="2139" y="0"/>
                  <a:pt x="22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273DCCCB-552C-AA0E-0497-E92D8C663437}"/>
              </a:ext>
            </a:extLst>
          </p:cNvPr>
          <p:cNvSpPr/>
          <p:nvPr/>
        </p:nvSpPr>
        <p:spPr>
          <a:xfrm>
            <a:off x="7099173" y="2527179"/>
            <a:ext cx="42773" cy="216203"/>
          </a:xfrm>
          <a:custGeom>
            <a:avLst/>
            <a:gdLst>
              <a:gd name="connsiteX0" fmla="*/ 127 w 42773"/>
              <a:gd name="connsiteY0" fmla="*/ 121 h 216203"/>
              <a:gd name="connsiteX1" fmla="*/ 28702 w 42773"/>
              <a:gd name="connsiteY1" fmla="*/ 114421 h 216203"/>
              <a:gd name="connsiteX2" fmla="*/ 35052 w 42773"/>
              <a:gd name="connsiteY2" fmla="*/ 216021 h 216203"/>
              <a:gd name="connsiteX3" fmla="*/ 41402 w 42773"/>
              <a:gd name="connsiteY3" fmla="*/ 136646 h 216203"/>
              <a:gd name="connsiteX4" fmla="*/ 127 w 42773"/>
              <a:gd name="connsiteY4" fmla="*/ 121 h 21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3" h="216203">
                <a:moveTo>
                  <a:pt x="127" y="121"/>
                </a:moveTo>
                <a:cubicBezTo>
                  <a:pt x="-1990" y="-3583"/>
                  <a:pt x="22881" y="78438"/>
                  <a:pt x="28702" y="114421"/>
                </a:cubicBezTo>
                <a:cubicBezTo>
                  <a:pt x="34523" y="150404"/>
                  <a:pt x="32935" y="212317"/>
                  <a:pt x="35052" y="216021"/>
                </a:cubicBezTo>
                <a:cubicBezTo>
                  <a:pt x="37169" y="219725"/>
                  <a:pt x="46164" y="166279"/>
                  <a:pt x="41402" y="136646"/>
                </a:cubicBezTo>
                <a:cubicBezTo>
                  <a:pt x="36640" y="107013"/>
                  <a:pt x="2244" y="3825"/>
                  <a:pt x="127" y="1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E22756DC-510F-072A-DE9B-F48019DF8C07}"/>
              </a:ext>
            </a:extLst>
          </p:cNvPr>
          <p:cNvSpPr/>
          <p:nvPr/>
        </p:nvSpPr>
        <p:spPr>
          <a:xfrm>
            <a:off x="7230859" y="2577360"/>
            <a:ext cx="17666" cy="156045"/>
          </a:xfrm>
          <a:custGeom>
            <a:avLst/>
            <a:gdLst>
              <a:gd name="connsiteX0" fmla="*/ 17666 w 17666"/>
              <a:gd name="connsiteY0" fmla="*/ 740 h 156045"/>
              <a:gd name="connsiteX1" fmla="*/ 1791 w 17666"/>
              <a:gd name="connsiteY1" fmla="*/ 153140 h 156045"/>
              <a:gd name="connsiteX2" fmla="*/ 1791 w 17666"/>
              <a:gd name="connsiteY2" fmla="*/ 95990 h 156045"/>
              <a:gd name="connsiteX3" fmla="*/ 17666 w 17666"/>
              <a:gd name="connsiteY3" fmla="*/ 740 h 156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6045">
                <a:moveTo>
                  <a:pt x="17666" y="740"/>
                </a:moveTo>
                <a:cubicBezTo>
                  <a:pt x="17666" y="10265"/>
                  <a:pt x="4437" y="137265"/>
                  <a:pt x="1791" y="153140"/>
                </a:cubicBezTo>
                <a:cubicBezTo>
                  <a:pt x="-855" y="169015"/>
                  <a:pt x="-326" y="115569"/>
                  <a:pt x="1791" y="95990"/>
                </a:cubicBezTo>
                <a:cubicBezTo>
                  <a:pt x="3908" y="76411"/>
                  <a:pt x="17666" y="-8785"/>
                  <a:pt x="17666" y="74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D8B06060-FA0E-F822-4CAF-578A728BDFBF}"/>
              </a:ext>
            </a:extLst>
          </p:cNvPr>
          <p:cNvSpPr/>
          <p:nvPr/>
        </p:nvSpPr>
        <p:spPr>
          <a:xfrm>
            <a:off x="6750413" y="2149317"/>
            <a:ext cx="56840" cy="203673"/>
          </a:xfrm>
          <a:custGeom>
            <a:avLst/>
            <a:gdLst>
              <a:gd name="connsiteX0" fmla="*/ 56787 w 56840"/>
              <a:gd name="connsiteY0" fmla="*/ 158 h 203673"/>
              <a:gd name="connsiteX1" fmla="*/ 15512 w 56840"/>
              <a:gd name="connsiteY1" fmla="*/ 111283 h 203673"/>
              <a:gd name="connsiteX2" fmla="*/ 2812 w 56840"/>
              <a:gd name="connsiteY2" fmla="*/ 203358 h 203673"/>
              <a:gd name="connsiteX3" fmla="*/ 5987 w 56840"/>
              <a:gd name="connsiteY3" fmla="*/ 136683 h 203673"/>
              <a:gd name="connsiteX4" fmla="*/ 56787 w 56840"/>
              <a:gd name="connsiteY4" fmla="*/ 158 h 20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40" h="203673">
                <a:moveTo>
                  <a:pt x="56787" y="158"/>
                </a:moveTo>
                <a:cubicBezTo>
                  <a:pt x="58374" y="-4075"/>
                  <a:pt x="24508" y="77416"/>
                  <a:pt x="15512" y="111283"/>
                </a:cubicBezTo>
                <a:cubicBezTo>
                  <a:pt x="6516" y="145150"/>
                  <a:pt x="4399" y="199125"/>
                  <a:pt x="2812" y="203358"/>
                </a:cubicBezTo>
                <a:cubicBezTo>
                  <a:pt x="1225" y="207591"/>
                  <a:pt x="-4067" y="168433"/>
                  <a:pt x="5987" y="136683"/>
                </a:cubicBezTo>
                <a:cubicBezTo>
                  <a:pt x="16041" y="104933"/>
                  <a:pt x="55200" y="4391"/>
                  <a:pt x="56787" y="1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94947DEF-6D27-E623-E794-9F3C8B12F715}"/>
              </a:ext>
            </a:extLst>
          </p:cNvPr>
          <p:cNvSpPr/>
          <p:nvPr/>
        </p:nvSpPr>
        <p:spPr>
          <a:xfrm>
            <a:off x="7003852" y="2282822"/>
            <a:ext cx="57373" cy="120660"/>
          </a:xfrm>
          <a:custGeom>
            <a:avLst/>
            <a:gdLst>
              <a:gd name="connsiteX0" fmla="*/ 57348 w 57373"/>
              <a:gd name="connsiteY0" fmla="*/ 3 h 120660"/>
              <a:gd name="connsiteX1" fmla="*/ 16073 w 57373"/>
              <a:gd name="connsiteY1" fmla="*/ 73028 h 120660"/>
              <a:gd name="connsiteX2" fmla="*/ 198 w 57373"/>
              <a:gd name="connsiteY2" fmla="*/ 120653 h 120660"/>
              <a:gd name="connsiteX3" fmla="*/ 9723 w 57373"/>
              <a:gd name="connsiteY3" fmla="*/ 76203 h 120660"/>
              <a:gd name="connsiteX4" fmla="*/ 57348 w 57373"/>
              <a:gd name="connsiteY4" fmla="*/ 3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73" h="120660">
                <a:moveTo>
                  <a:pt x="57348" y="3"/>
                </a:moveTo>
                <a:cubicBezTo>
                  <a:pt x="58406" y="-526"/>
                  <a:pt x="25598" y="52920"/>
                  <a:pt x="16073" y="73028"/>
                </a:cubicBezTo>
                <a:cubicBezTo>
                  <a:pt x="6548" y="93136"/>
                  <a:pt x="1256" y="120124"/>
                  <a:pt x="198" y="120653"/>
                </a:cubicBezTo>
                <a:cubicBezTo>
                  <a:pt x="-860" y="121182"/>
                  <a:pt x="2315" y="93665"/>
                  <a:pt x="9723" y="76203"/>
                </a:cubicBezTo>
                <a:cubicBezTo>
                  <a:pt x="17131" y="58741"/>
                  <a:pt x="56290" y="532"/>
                  <a:pt x="57348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92A8F7FD-B5D3-F19A-FEDD-E69EC61D7F3E}"/>
              </a:ext>
            </a:extLst>
          </p:cNvPr>
          <p:cNvSpPr/>
          <p:nvPr/>
        </p:nvSpPr>
        <p:spPr>
          <a:xfrm>
            <a:off x="7085395" y="2333437"/>
            <a:ext cx="83812" cy="105203"/>
          </a:xfrm>
          <a:custGeom>
            <a:avLst/>
            <a:gdLst>
              <a:gd name="connsiteX0" fmla="*/ 83755 w 83812"/>
              <a:gd name="connsiteY0" fmla="*/ 188 h 105203"/>
              <a:gd name="connsiteX1" fmla="*/ 4380 w 83812"/>
              <a:gd name="connsiteY1" fmla="*/ 101788 h 105203"/>
              <a:gd name="connsiteX2" fmla="*/ 17080 w 83812"/>
              <a:gd name="connsiteY2" fmla="*/ 76388 h 105203"/>
              <a:gd name="connsiteX3" fmla="*/ 83755 w 83812"/>
              <a:gd name="connsiteY3" fmla="*/ 188 h 10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12" h="105203">
                <a:moveTo>
                  <a:pt x="83755" y="188"/>
                </a:moveTo>
                <a:cubicBezTo>
                  <a:pt x="81638" y="4421"/>
                  <a:pt x="15492" y="89088"/>
                  <a:pt x="4380" y="101788"/>
                </a:cubicBezTo>
                <a:cubicBezTo>
                  <a:pt x="-6732" y="114488"/>
                  <a:pt x="5438" y="88559"/>
                  <a:pt x="17080" y="76388"/>
                </a:cubicBezTo>
                <a:cubicBezTo>
                  <a:pt x="28722" y="64217"/>
                  <a:pt x="85872" y="-4045"/>
                  <a:pt x="83755" y="18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F970C073-C9C4-0EBC-AE42-2D2F498F4FCD}"/>
              </a:ext>
            </a:extLst>
          </p:cNvPr>
          <p:cNvSpPr/>
          <p:nvPr/>
        </p:nvSpPr>
        <p:spPr>
          <a:xfrm>
            <a:off x="7286465" y="2314217"/>
            <a:ext cx="95562" cy="134329"/>
          </a:xfrm>
          <a:custGeom>
            <a:avLst/>
            <a:gdLst>
              <a:gd name="connsiteX0" fmla="*/ 160 w 95562"/>
              <a:gd name="connsiteY0" fmla="*/ 358 h 134329"/>
              <a:gd name="connsiteX1" fmla="*/ 92235 w 95562"/>
              <a:gd name="connsiteY1" fmla="*/ 130533 h 134329"/>
              <a:gd name="connsiteX2" fmla="*/ 70010 w 95562"/>
              <a:gd name="connsiteY2" fmla="*/ 92433 h 134329"/>
              <a:gd name="connsiteX3" fmla="*/ 160 w 95562"/>
              <a:gd name="connsiteY3" fmla="*/ 358 h 13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62" h="134329">
                <a:moveTo>
                  <a:pt x="160" y="358"/>
                </a:moveTo>
                <a:cubicBezTo>
                  <a:pt x="3864" y="6708"/>
                  <a:pt x="80593" y="115187"/>
                  <a:pt x="92235" y="130533"/>
                </a:cubicBezTo>
                <a:cubicBezTo>
                  <a:pt x="103877" y="145879"/>
                  <a:pt x="82181" y="110954"/>
                  <a:pt x="70010" y="92433"/>
                </a:cubicBezTo>
                <a:cubicBezTo>
                  <a:pt x="57839" y="73912"/>
                  <a:pt x="-3544" y="-5992"/>
                  <a:pt x="160" y="3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77E86429-79FA-A33F-D464-33BBB46D3170}"/>
              </a:ext>
            </a:extLst>
          </p:cNvPr>
          <p:cNvSpPr/>
          <p:nvPr/>
        </p:nvSpPr>
        <p:spPr>
          <a:xfrm>
            <a:off x="6407456" y="2099721"/>
            <a:ext cx="264001" cy="306731"/>
          </a:xfrm>
          <a:custGeom>
            <a:avLst/>
            <a:gdLst>
              <a:gd name="connsiteX0" fmla="*/ 263219 w 264001"/>
              <a:gd name="connsiteY0" fmla="*/ 2129 h 306731"/>
              <a:gd name="connsiteX1" fmla="*/ 6044 w 264001"/>
              <a:gd name="connsiteY1" fmla="*/ 300579 h 306731"/>
              <a:gd name="connsiteX2" fmla="*/ 79069 w 264001"/>
              <a:gd name="connsiteY2" fmla="*/ 205329 h 306731"/>
              <a:gd name="connsiteX3" fmla="*/ 53669 w 264001"/>
              <a:gd name="connsiteY3" fmla="*/ 224379 h 306731"/>
              <a:gd name="connsiteX4" fmla="*/ 142569 w 264001"/>
              <a:gd name="connsiteY4" fmla="*/ 138654 h 306731"/>
              <a:gd name="connsiteX5" fmla="*/ 88594 w 264001"/>
              <a:gd name="connsiteY5" fmla="*/ 164054 h 306731"/>
              <a:gd name="connsiteX6" fmla="*/ 263219 w 264001"/>
              <a:gd name="connsiteY6" fmla="*/ 2129 h 30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001" h="306731">
                <a:moveTo>
                  <a:pt x="263219" y="2129"/>
                </a:moveTo>
                <a:cubicBezTo>
                  <a:pt x="249461" y="24883"/>
                  <a:pt x="36736" y="266712"/>
                  <a:pt x="6044" y="300579"/>
                </a:cubicBezTo>
                <a:cubicBezTo>
                  <a:pt x="-24648" y="334446"/>
                  <a:pt x="71132" y="218029"/>
                  <a:pt x="79069" y="205329"/>
                </a:cubicBezTo>
                <a:cubicBezTo>
                  <a:pt x="87006" y="192629"/>
                  <a:pt x="43086" y="235491"/>
                  <a:pt x="53669" y="224379"/>
                </a:cubicBezTo>
                <a:cubicBezTo>
                  <a:pt x="64252" y="213267"/>
                  <a:pt x="136748" y="148708"/>
                  <a:pt x="142569" y="138654"/>
                </a:cubicBezTo>
                <a:cubicBezTo>
                  <a:pt x="148390" y="128600"/>
                  <a:pt x="72190" y="182046"/>
                  <a:pt x="88594" y="164054"/>
                </a:cubicBezTo>
                <a:cubicBezTo>
                  <a:pt x="104998" y="146062"/>
                  <a:pt x="276977" y="-20625"/>
                  <a:pt x="263219" y="2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A2C6D85E-1703-1400-9996-9CA424DEE516}"/>
              </a:ext>
            </a:extLst>
          </p:cNvPr>
          <p:cNvSpPr/>
          <p:nvPr/>
        </p:nvSpPr>
        <p:spPr>
          <a:xfrm>
            <a:off x="6283376" y="2587547"/>
            <a:ext cx="92102" cy="390882"/>
          </a:xfrm>
          <a:custGeom>
            <a:avLst/>
            <a:gdLst>
              <a:gd name="connsiteX0" fmla="*/ 92024 w 92102"/>
              <a:gd name="connsiteY0" fmla="*/ 78 h 390882"/>
              <a:gd name="connsiteX1" fmla="*/ 38049 w 92102"/>
              <a:gd name="connsiteY1" fmla="*/ 190578 h 390882"/>
              <a:gd name="connsiteX2" fmla="*/ 3124 w 92102"/>
              <a:gd name="connsiteY2" fmla="*/ 384253 h 390882"/>
              <a:gd name="connsiteX3" fmla="*/ 3124 w 92102"/>
              <a:gd name="connsiteY3" fmla="*/ 330278 h 390882"/>
              <a:gd name="connsiteX4" fmla="*/ 15824 w 92102"/>
              <a:gd name="connsiteY4" fmla="*/ 177878 h 390882"/>
              <a:gd name="connsiteX5" fmla="*/ 12649 w 92102"/>
              <a:gd name="connsiteY5" fmla="*/ 292178 h 390882"/>
              <a:gd name="connsiteX6" fmla="*/ 25349 w 92102"/>
              <a:gd name="connsiteY6" fmla="*/ 168353 h 390882"/>
              <a:gd name="connsiteX7" fmla="*/ 92024 w 92102"/>
              <a:gd name="connsiteY7" fmla="*/ 78 h 39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02" h="390882">
                <a:moveTo>
                  <a:pt x="92024" y="78"/>
                </a:moveTo>
                <a:cubicBezTo>
                  <a:pt x="94141" y="3782"/>
                  <a:pt x="52866" y="126549"/>
                  <a:pt x="38049" y="190578"/>
                </a:cubicBezTo>
                <a:cubicBezTo>
                  <a:pt x="23232" y="254607"/>
                  <a:pt x="8945" y="360970"/>
                  <a:pt x="3124" y="384253"/>
                </a:cubicBezTo>
                <a:cubicBezTo>
                  <a:pt x="-2697" y="407536"/>
                  <a:pt x="1007" y="364674"/>
                  <a:pt x="3124" y="330278"/>
                </a:cubicBezTo>
                <a:cubicBezTo>
                  <a:pt x="5241" y="295882"/>
                  <a:pt x="14236" y="184228"/>
                  <a:pt x="15824" y="177878"/>
                </a:cubicBezTo>
                <a:cubicBezTo>
                  <a:pt x="17411" y="171528"/>
                  <a:pt x="11062" y="293765"/>
                  <a:pt x="12649" y="292178"/>
                </a:cubicBezTo>
                <a:cubicBezTo>
                  <a:pt x="14236" y="290591"/>
                  <a:pt x="12649" y="212274"/>
                  <a:pt x="25349" y="168353"/>
                </a:cubicBezTo>
                <a:cubicBezTo>
                  <a:pt x="38049" y="124432"/>
                  <a:pt x="89907" y="-3626"/>
                  <a:pt x="9202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89F260F9-911C-230A-CE72-6087724E73A8}"/>
              </a:ext>
            </a:extLst>
          </p:cNvPr>
          <p:cNvSpPr/>
          <p:nvPr/>
        </p:nvSpPr>
        <p:spPr>
          <a:xfrm>
            <a:off x="6285852" y="3105009"/>
            <a:ext cx="42127" cy="254301"/>
          </a:xfrm>
          <a:custGeom>
            <a:avLst/>
            <a:gdLst>
              <a:gd name="connsiteX0" fmla="*/ 41923 w 42127"/>
              <a:gd name="connsiteY0" fmla="*/ 141 h 254301"/>
              <a:gd name="connsiteX1" fmla="*/ 16523 w 42127"/>
              <a:gd name="connsiteY1" fmla="*/ 187466 h 254301"/>
              <a:gd name="connsiteX2" fmla="*/ 16523 w 42127"/>
              <a:gd name="connsiteY2" fmla="*/ 254141 h 254301"/>
              <a:gd name="connsiteX3" fmla="*/ 19698 w 42127"/>
              <a:gd name="connsiteY3" fmla="*/ 203341 h 254301"/>
              <a:gd name="connsiteX4" fmla="*/ 13348 w 42127"/>
              <a:gd name="connsiteY4" fmla="*/ 117616 h 254301"/>
              <a:gd name="connsiteX5" fmla="*/ 648 w 42127"/>
              <a:gd name="connsiteY5" fmla="*/ 155716 h 254301"/>
              <a:gd name="connsiteX6" fmla="*/ 41923 w 42127"/>
              <a:gd name="connsiteY6" fmla="*/ 141 h 25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7" h="254301">
                <a:moveTo>
                  <a:pt x="41923" y="141"/>
                </a:moveTo>
                <a:cubicBezTo>
                  <a:pt x="44569" y="5433"/>
                  <a:pt x="20756" y="145133"/>
                  <a:pt x="16523" y="187466"/>
                </a:cubicBezTo>
                <a:cubicBezTo>
                  <a:pt x="12290" y="229799"/>
                  <a:pt x="15994" y="251495"/>
                  <a:pt x="16523" y="254141"/>
                </a:cubicBezTo>
                <a:cubicBezTo>
                  <a:pt x="17052" y="256787"/>
                  <a:pt x="20227" y="226095"/>
                  <a:pt x="19698" y="203341"/>
                </a:cubicBezTo>
                <a:cubicBezTo>
                  <a:pt x="19169" y="180587"/>
                  <a:pt x="16523" y="125554"/>
                  <a:pt x="13348" y="117616"/>
                </a:cubicBezTo>
                <a:cubicBezTo>
                  <a:pt x="10173" y="109678"/>
                  <a:pt x="-3056" y="171591"/>
                  <a:pt x="648" y="155716"/>
                </a:cubicBezTo>
                <a:cubicBezTo>
                  <a:pt x="4352" y="139841"/>
                  <a:pt x="39277" y="-5151"/>
                  <a:pt x="41923" y="14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147AD2A4-3102-4F5A-1EFD-EA68F6A70B65}"/>
              </a:ext>
            </a:extLst>
          </p:cNvPr>
          <p:cNvSpPr/>
          <p:nvPr/>
        </p:nvSpPr>
        <p:spPr>
          <a:xfrm>
            <a:off x="6388100" y="3400294"/>
            <a:ext cx="60476" cy="315178"/>
          </a:xfrm>
          <a:custGeom>
            <a:avLst/>
            <a:gdLst>
              <a:gd name="connsiteX0" fmla="*/ 19050 w 60476"/>
              <a:gd name="connsiteY0" fmla="*/ 131 h 315178"/>
              <a:gd name="connsiteX1" fmla="*/ 19050 w 60476"/>
              <a:gd name="connsiteY1" fmla="*/ 225556 h 315178"/>
              <a:gd name="connsiteX2" fmla="*/ 60325 w 60476"/>
              <a:gd name="connsiteY2" fmla="*/ 314456 h 315178"/>
              <a:gd name="connsiteX3" fmla="*/ 31750 w 60476"/>
              <a:gd name="connsiteY3" fmla="*/ 263656 h 315178"/>
              <a:gd name="connsiteX4" fmla="*/ 0 w 60476"/>
              <a:gd name="connsiteY4" fmla="*/ 193806 h 315178"/>
              <a:gd name="connsiteX5" fmla="*/ 19050 w 60476"/>
              <a:gd name="connsiteY5" fmla="*/ 131 h 31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76" h="315178">
                <a:moveTo>
                  <a:pt x="19050" y="131"/>
                </a:moveTo>
                <a:cubicBezTo>
                  <a:pt x="22225" y="5423"/>
                  <a:pt x="12171" y="173169"/>
                  <a:pt x="19050" y="225556"/>
                </a:cubicBezTo>
                <a:cubicBezTo>
                  <a:pt x="25929" y="277944"/>
                  <a:pt x="58208" y="308106"/>
                  <a:pt x="60325" y="314456"/>
                </a:cubicBezTo>
                <a:cubicBezTo>
                  <a:pt x="62442" y="320806"/>
                  <a:pt x="41804" y="283764"/>
                  <a:pt x="31750" y="263656"/>
                </a:cubicBezTo>
                <a:cubicBezTo>
                  <a:pt x="21696" y="243548"/>
                  <a:pt x="0" y="236668"/>
                  <a:pt x="0" y="193806"/>
                </a:cubicBezTo>
                <a:cubicBezTo>
                  <a:pt x="0" y="150944"/>
                  <a:pt x="15875" y="-5161"/>
                  <a:pt x="1905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80148BC6-D4BE-EA8F-1DAE-79AB7DFB63F7}"/>
              </a:ext>
            </a:extLst>
          </p:cNvPr>
          <p:cNvSpPr/>
          <p:nvPr/>
        </p:nvSpPr>
        <p:spPr>
          <a:xfrm>
            <a:off x="6349360" y="3631924"/>
            <a:ext cx="86733" cy="357909"/>
          </a:xfrm>
          <a:custGeom>
            <a:avLst/>
            <a:gdLst>
              <a:gd name="connsiteX0" fmla="*/ 3815 w 86733"/>
              <a:gd name="connsiteY0" fmla="*/ 276 h 357909"/>
              <a:gd name="connsiteX1" fmla="*/ 16515 w 86733"/>
              <a:gd name="connsiteY1" fmla="*/ 184426 h 357909"/>
              <a:gd name="connsiteX2" fmla="*/ 22865 w 86733"/>
              <a:gd name="connsiteY2" fmla="*/ 155851 h 357909"/>
              <a:gd name="connsiteX3" fmla="*/ 38740 w 86733"/>
              <a:gd name="connsiteY3" fmla="*/ 276501 h 357909"/>
              <a:gd name="connsiteX4" fmla="*/ 86365 w 86733"/>
              <a:gd name="connsiteY4" fmla="*/ 355876 h 357909"/>
              <a:gd name="connsiteX5" fmla="*/ 57790 w 86733"/>
              <a:gd name="connsiteY5" fmla="*/ 317776 h 357909"/>
              <a:gd name="connsiteX6" fmla="*/ 3815 w 86733"/>
              <a:gd name="connsiteY6" fmla="*/ 146326 h 357909"/>
              <a:gd name="connsiteX7" fmla="*/ 3815 w 86733"/>
              <a:gd name="connsiteY7" fmla="*/ 276 h 35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733" h="357909">
                <a:moveTo>
                  <a:pt x="3815" y="276"/>
                </a:moveTo>
                <a:cubicBezTo>
                  <a:pt x="5932" y="6626"/>
                  <a:pt x="13340" y="158497"/>
                  <a:pt x="16515" y="184426"/>
                </a:cubicBezTo>
                <a:cubicBezTo>
                  <a:pt x="19690" y="210355"/>
                  <a:pt x="19161" y="140505"/>
                  <a:pt x="22865" y="155851"/>
                </a:cubicBezTo>
                <a:cubicBezTo>
                  <a:pt x="26569" y="171197"/>
                  <a:pt x="28157" y="243164"/>
                  <a:pt x="38740" y="276501"/>
                </a:cubicBezTo>
                <a:cubicBezTo>
                  <a:pt x="49323" y="309839"/>
                  <a:pt x="83190" y="348997"/>
                  <a:pt x="86365" y="355876"/>
                </a:cubicBezTo>
                <a:cubicBezTo>
                  <a:pt x="89540" y="362755"/>
                  <a:pt x="71548" y="352701"/>
                  <a:pt x="57790" y="317776"/>
                </a:cubicBezTo>
                <a:cubicBezTo>
                  <a:pt x="44032" y="282851"/>
                  <a:pt x="11223" y="193951"/>
                  <a:pt x="3815" y="146326"/>
                </a:cubicBezTo>
                <a:cubicBezTo>
                  <a:pt x="-3593" y="98701"/>
                  <a:pt x="1698" y="-6074"/>
                  <a:pt x="3815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2D917848-2C67-8E53-F711-866CB7E3558A}"/>
              </a:ext>
            </a:extLst>
          </p:cNvPr>
          <p:cNvSpPr/>
          <p:nvPr/>
        </p:nvSpPr>
        <p:spPr>
          <a:xfrm>
            <a:off x="6445023" y="4016352"/>
            <a:ext cx="153673" cy="225475"/>
          </a:xfrm>
          <a:custGeom>
            <a:avLst/>
            <a:gdLst>
              <a:gd name="connsiteX0" fmla="*/ 227 w 153673"/>
              <a:gd name="connsiteY0" fmla="*/ 23 h 225475"/>
              <a:gd name="connsiteX1" fmla="*/ 92302 w 153673"/>
              <a:gd name="connsiteY1" fmla="*/ 114323 h 225475"/>
              <a:gd name="connsiteX2" fmla="*/ 152627 w 153673"/>
              <a:gd name="connsiteY2" fmla="*/ 225448 h 225475"/>
              <a:gd name="connsiteX3" fmla="*/ 120877 w 153673"/>
              <a:gd name="connsiteY3" fmla="*/ 123848 h 225475"/>
              <a:gd name="connsiteX4" fmla="*/ 227 w 153673"/>
              <a:gd name="connsiteY4" fmla="*/ 23 h 2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673" h="225475">
                <a:moveTo>
                  <a:pt x="227" y="23"/>
                </a:moveTo>
                <a:cubicBezTo>
                  <a:pt x="-4535" y="-1564"/>
                  <a:pt x="66902" y="76752"/>
                  <a:pt x="92302" y="114323"/>
                </a:cubicBezTo>
                <a:cubicBezTo>
                  <a:pt x="117702" y="151894"/>
                  <a:pt x="147865" y="223861"/>
                  <a:pt x="152627" y="225448"/>
                </a:cubicBezTo>
                <a:cubicBezTo>
                  <a:pt x="157389" y="227035"/>
                  <a:pt x="145748" y="160360"/>
                  <a:pt x="120877" y="123848"/>
                </a:cubicBezTo>
                <a:cubicBezTo>
                  <a:pt x="96006" y="87336"/>
                  <a:pt x="4989" y="1610"/>
                  <a:pt x="227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1146897F-1F03-3952-4252-DD4F67C533AB}"/>
              </a:ext>
            </a:extLst>
          </p:cNvPr>
          <p:cNvSpPr/>
          <p:nvPr/>
        </p:nvSpPr>
        <p:spPr>
          <a:xfrm>
            <a:off x="6800768" y="4206533"/>
            <a:ext cx="410237" cy="387698"/>
          </a:xfrm>
          <a:custGeom>
            <a:avLst/>
            <a:gdLst>
              <a:gd name="connsiteX0" fmla="*/ 82 w 410237"/>
              <a:gd name="connsiteY0" fmla="*/ 342 h 387698"/>
              <a:gd name="connsiteX1" fmla="*/ 177882 w 410237"/>
              <a:gd name="connsiteY1" fmla="*/ 241642 h 387698"/>
              <a:gd name="connsiteX2" fmla="*/ 266782 w 410237"/>
              <a:gd name="connsiteY2" fmla="*/ 359117 h 387698"/>
              <a:gd name="connsiteX3" fmla="*/ 266782 w 410237"/>
              <a:gd name="connsiteY3" fmla="*/ 343242 h 387698"/>
              <a:gd name="connsiteX4" fmla="*/ 409657 w 410237"/>
              <a:gd name="connsiteY4" fmla="*/ 387692 h 387698"/>
              <a:gd name="connsiteX5" fmla="*/ 314407 w 410237"/>
              <a:gd name="connsiteY5" fmla="*/ 346417 h 387698"/>
              <a:gd name="connsiteX6" fmla="*/ 244557 w 410237"/>
              <a:gd name="connsiteY6" fmla="*/ 317842 h 387698"/>
              <a:gd name="connsiteX7" fmla="*/ 155657 w 410237"/>
              <a:gd name="connsiteY7" fmla="*/ 190842 h 387698"/>
              <a:gd name="connsiteX8" fmla="*/ 82 w 410237"/>
              <a:gd name="connsiteY8" fmla="*/ 342 h 38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237" h="387698">
                <a:moveTo>
                  <a:pt x="82" y="342"/>
                </a:moveTo>
                <a:cubicBezTo>
                  <a:pt x="3786" y="8809"/>
                  <a:pt x="133432" y="181846"/>
                  <a:pt x="177882" y="241642"/>
                </a:cubicBezTo>
                <a:cubicBezTo>
                  <a:pt x="222332" y="301438"/>
                  <a:pt x="251965" y="342184"/>
                  <a:pt x="266782" y="359117"/>
                </a:cubicBezTo>
                <a:cubicBezTo>
                  <a:pt x="281599" y="376050"/>
                  <a:pt x="242970" y="338480"/>
                  <a:pt x="266782" y="343242"/>
                </a:cubicBezTo>
                <a:cubicBezTo>
                  <a:pt x="290594" y="348004"/>
                  <a:pt x="401720" y="387163"/>
                  <a:pt x="409657" y="387692"/>
                </a:cubicBezTo>
                <a:cubicBezTo>
                  <a:pt x="417595" y="388221"/>
                  <a:pt x="341924" y="358059"/>
                  <a:pt x="314407" y="346417"/>
                </a:cubicBezTo>
                <a:cubicBezTo>
                  <a:pt x="286890" y="334775"/>
                  <a:pt x="271015" y="343771"/>
                  <a:pt x="244557" y="317842"/>
                </a:cubicBezTo>
                <a:cubicBezTo>
                  <a:pt x="218099" y="291913"/>
                  <a:pt x="192699" y="238996"/>
                  <a:pt x="155657" y="190842"/>
                </a:cubicBezTo>
                <a:cubicBezTo>
                  <a:pt x="118615" y="142688"/>
                  <a:pt x="-3622" y="-8125"/>
                  <a:pt x="82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023FFE8A-4B8C-9B10-F1C2-B5CCB7534C67}"/>
              </a:ext>
            </a:extLst>
          </p:cNvPr>
          <p:cNvSpPr/>
          <p:nvPr/>
        </p:nvSpPr>
        <p:spPr>
          <a:xfrm>
            <a:off x="7375435" y="4279755"/>
            <a:ext cx="413078" cy="260498"/>
          </a:xfrm>
          <a:custGeom>
            <a:avLst/>
            <a:gdLst>
              <a:gd name="connsiteX0" fmla="*/ 412840 w 413078"/>
              <a:gd name="connsiteY0" fmla="*/ 145 h 260498"/>
              <a:gd name="connsiteX1" fmla="*/ 247740 w 413078"/>
              <a:gd name="connsiteY1" fmla="*/ 152545 h 260498"/>
              <a:gd name="connsiteX2" fmla="*/ 90 w 413078"/>
              <a:gd name="connsiteY2" fmla="*/ 260495 h 260498"/>
              <a:gd name="connsiteX3" fmla="*/ 276315 w 413078"/>
              <a:gd name="connsiteY3" fmla="*/ 149370 h 260498"/>
              <a:gd name="connsiteX4" fmla="*/ 212815 w 413078"/>
              <a:gd name="connsiteY4" fmla="*/ 181120 h 260498"/>
              <a:gd name="connsiteX5" fmla="*/ 412840 w 413078"/>
              <a:gd name="connsiteY5" fmla="*/ 145 h 260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3078" h="260498">
                <a:moveTo>
                  <a:pt x="412840" y="145"/>
                </a:moveTo>
                <a:cubicBezTo>
                  <a:pt x="418661" y="-4617"/>
                  <a:pt x="316532" y="109153"/>
                  <a:pt x="247740" y="152545"/>
                </a:cubicBezTo>
                <a:cubicBezTo>
                  <a:pt x="178948" y="195937"/>
                  <a:pt x="-4673" y="261024"/>
                  <a:pt x="90" y="260495"/>
                </a:cubicBezTo>
                <a:cubicBezTo>
                  <a:pt x="4852" y="259966"/>
                  <a:pt x="240861" y="162599"/>
                  <a:pt x="276315" y="149370"/>
                </a:cubicBezTo>
                <a:cubicBezTo>
                  <a:pt x="311769" y="136141"/>
                  <a:pt x="189532" y="200699"/>
                  <a:pt x="212815" y="181120"/>
                </a:cubicBezTo>
                <a:cubicBezTo>
                  <a:pt x="236098" y="161541"/>
                  <a:pt x="407019" y="4907"/>
                  <a:pt x="412840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1E628C18-DEBA-304E-F546-C8ACCEFBF039}"/>
              </a:ext>
            </a:extLst>
          </p:cNvPr>
          <p:cNvSpPr/>
          <p:nvPr/>
        </p:nvSpPr>
        <p:spPr>
          <a:xfrm>
            <a:off x="8004144" y="3089247"/>
            <a:ext cx="131768" cy="276304"/>
          </a:xfrm>
          <a:custGeom>
            <a:avLst/>
            <a:gdLst>
              <a:gd name="connsiteX0" fmla="*/ 31 w 131768"/>
              <a:gd name="connsiteY0" fmla="*/ 28 h 276304"/>
              <a:gd name="connsiteX1" fmla="*/ 117506 w 131768"/>
              <a:gd name="connsiteY1" fmla="*/ 158778 h 276304"/>
              <a:gd name="connsiteX2" fmla="*/ 92106 w 131768"/>
              <a:gd name="connsiteY2" fmla="*/ 276253 h 276304"/>
              <a:gd name="connsiteX3" fmla="*/ 130206 w 131768"/>
              <a:gd name="connsiteY3" fmla="*/ 171478 h 276304"/>
              <a:gd name="connsiteX4" fmla="*/ 31 w 131768"/>
              <a:gd name="connsiteY4" fmla="*/ 28 h 27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768" h="276304">
                <a:moveTo>
                  <a:pt x="31" y="28"/>
                </a:moveTo>
                <a:cubicBezTo>
                  <a:pt x="-2086" y="-2089"/>
                  <a:pt x="102160" y="112740"/>
                  <a:pt x="117506" y="158778"/>
                </a:cubicBezTo>
                <a:cubicBezTo>
                  <a:pt x="132852" y="204816"/>
                  <a:pt x="89989" y="274136"/>
                  <a:pt x="92106" y="276253"/>
                </a:cubicBezTo>
                <a:cubicBezTo>
                  <a:pt x="94223" y="278370"/>
                  <a:pt x="140789" y="214340"/>
                  <a:pt x="130206" y="171478"/>
                </a:cubicBezTo>
                <a:cubicBezTo>
                  <a:pt x="119623" y="128616"/>
                  <a:pt x="2148" y="2145"/>
                  <a:pt x="3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7036740D-D9D8-0A29-0CD6-D86446EB1D04}"/>
              </a:ext>
            </a:extLst>
          </p:cNvPr>
          <p:cNvSpPr/>
          <p:nvPr/>
        </p:nvSpPr>
        <p:spPr>
          <a:xfrm>
            <a:off x="7708180" y="3834911"/>
            <a:ext cx="239926" cy="293707"/>
          </a:xfrm>
          <a:custGeom>
            <a:avLst/>
            <a:gdLst>
              <a:gd name="connsiteX0" fmla="*/ 238845 w 239926"/>
              <a:gd name="connsiteY0" fmla="*/ 489 h 293707"/>
              <a:gd name="connsiteX1" fmla="*/ 720 w 239926"/>
              <a:gd name="connsiteY1" fmla="*/ 292589 h 293707"/>
              <a:gd name="connsiteX2" fmla="*/ 162645 w 239926"/>
              <a:gd name="connsiteY2" fmla="*/ 105264 h 293707"/>
              <a:gd name="connsiteX3" fmla="*/ 92795 w 239926"/>
              <a:gd name="connsiteY3" fmla="*/ 219564 h 293707"/>
              <a:gd name="connsiteX4" fmla="*/ 238845 w 239926"/>
              <a:gd name="connsiteY4" fmla="*/ 489 h 293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926" h="293707">
                <a:moveTo>
                  <a:pt x="238845" y="489"/>
                </a:moveTo>
                <a:cubicBezTo>
                  <a:pt x="223499" y="12660"/>
                  <a:pt x="13420" y="275127"/>
                  <a:pt x="720" y="292589"/>
                </a:cubicBezTo>
                <a:cubicBezTo>
                  <a:pt x="-11980" y="310052"/>
                  <a:pt x="147299" y="117435"/>
                  <a:pt x="162645" y="105264"/>
                </a:cubicBezTo>
                <a:cubicBezTo>
                  <a:pt x="177991" y="93093"/>
                  <a:pt x="84328" y="232264"/>
                  <a:pt x="92795" y="219564"/>
                </a:cubicBezTo>
                <a:cubicBezTo>
                  <a:pt x="101262" y="206864"/>
                  <a:pt x="254191" y="-11682"/>
                  <a:pt x="238845" y="48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B1D4AB6-7528-DD56-138E-13CD188E17F1}"/>
              </a:ext>
            </a:extLst>
          </p:cNvPr>
          <p:cNvSpPr/>
          <p:nvPr/>
        </p:nvSpPr>
        <p:spPr>
          <a:xfrm>
            <a:off x="6512894" y="3746500"/>
            <a:ext cx="82413" cy="200988"/>
          </a:xfrm>
          <a:custGeom>
            <a:avLst/>
            <a:gdLst>
              <a:gd name="connsiteX0" fmla="*/ 2206 w 82413"/>
              <a:gd name="connsiteY0" fmla="*/ 0 h 200988"/>
              <a:gd name="connsiteX1" fmla="*/ 21256 w 82413"/>
              <a:gd name="connsiteY1" fmla="*/ 120650 h 200988"/>
              <a:gd name="connsiteX2" fmla="*/ 81581 w 82413"/>
              <a:gd name="connsiteY2" fmla="*/ 200025 h 200988"/>
              <a:gd name="connsiteX3" fmla="*/ 53006 w 82413"/>
              <a:gd name="connsiteY3" fmla="*/ 161925 h 200988"/>
              <a:gd name="connsiteX4" fmla="*/ 5381 w 82413"/>
              <a:gd name="connsiteY4" fmla="*/ 120650 h 200988"/>
              <a:gd name="connsiteX5" fmla="*/ 2206 w 82413"/>
              <a:gd name="connsiteY5" fmla="*/ 0 h 20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13" h="200988">
                <a:moveTo>
                  <a:pt x="2206" y="0"/>
                </a:moveTo>
                <a:cubicBezTo>
                  <a:pt x="4852" y="0"/>
                  <a:pt x="8027" y="87313"/>
                  <a:pt x="21256" y="120650"/>
                </a:cubicBezTo>
                <a:cubicBezTo>
                  <a:pt x="34485" y="153987"/>
                  <a:pt x="76289" y="193146"/>
                  <a:pt x="81581" y="200025"/>
                </a:cubicBezTo>
                <a:cubicBezTo>
                  <a:pt x="86873" y="206904"/>
                  <a:pt x="65706" y="175154"/>
                  <a:pt x="53006" y="161925"/>
                </a:cubicBezTo>
                <a:cubicBezTo>
                  <a:pt x="40306" y="148696"/>
                  <a:pt x="12789" y="145521"/>
                  <a:pt x="5381" y="120650"/>
                </a:cubicBezTo>
                <a:cubicBezTo>
                  <a:pt x="-2027" y="95779"/>
                  <a:pt x="-440" y="0"/>
                  <a:pt x="2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271120EE-3105-8C19-DFED-242D8A7A940A}"/>
              </a:ext>
            </a:extLst>
          </p:cNvPr>
          <p:cNvSpPr/>
          <p:nvPr/>
        </p:nvSpPr>
        <p:spPr>
          <a:xfrm>
            <a:off x="6353142" y="2428865"/>
            <a:ext cx="81075" cy="155620"/>
          </a:xfrm>
          <a:custGeom>
            <a:avLst/>
            <a:gdLst>
              <a:gd name="connsiteX0" fmla="*/ 33 w 81075"/>
              <a:gd name="connsiteY0" fmla="*/ 10 h 155620"/>
              <a:gd name="connsiteX1" fmla="*/ 66708 w 81075"/>
              <a:gd name="connsiteY1" fmla="*/ 107960 h 155620"/>
              <a:gd name="connsiteX2" fmla="*/ 76233 w 81075"/>
              <a:gd name="connsiteY2" fmla="*/ 155585 h 155620"/>
              <a:gd name="connsiteX3" fmla="*/ 76233 w 81075"/>
              <a:gd name="connsiteY3" fmla="*/ 101610 h 155620"/>
              <a:gd name="connsiteX4" fmla="*/ 33 w 81075"/>
              <a:gd name="connsiteY4" fmla="*/ 10 h 15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075" h="155620">
                <a:moveTo>
                  <a:pt x="33" y="10"/>
                </a:moveTo>
                <a:cubicBezTo>
                  <a:pt x="-1555" y="1068"/>
                  <a:pt x="54008" y="82031"/>
                  <a:pt x="66708" y="107960"/>
                </a:cubicBezTo>
                <a:cubicBezTo>
                  <a:pt x="79408" y="133889"/>
                  <a:pt x="74645" y="156643"/>
                  <a:pt x="76233" y="155585"/>
                </a:cubicBezTo>
                <a:cubicBezTo>
                  <a:pt x="77821" y="154527"/>
                  <a:pt x="86287" y="125422"/>
                  <a:pt x="76233" y="101610"/>
                </a:cubicBezTo>
                <a:cubicBezTo>
                  <a:pt x="66179" y="77798"/>
                  <a:pt x="1621" y="-1048"/>
                  <a:pt x="3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D0A204CA-91ED-DEE1-684A-56B9ACFDBF4D}"/>
              </a:ext>
            </a:extLst>
          </p:cNvPr>
          <p:cNvSpPr/>
          <p:nvPr/>
        </p:nvSpPr>
        <p:spPr>
          <a:xfrm>
            <a:off x="7908337" y="3860599"/>
            <a:ext cx="127590" cy="270264"/>
          </a:xfrm>
          <a:custGeom>
            <a:avLst/>
            <a:gdLst>
              <a:gd name="connsiteX0" fmla="*/ 127588 w 127590"/>
              <a:gd name="connsiteY0" fmla="*/ 201 h 270264"/>
              <a:gd name="connsiteX1" fmla="*/ 38688 w 127590"/>
              <a:gd name="connsiteY1" fmla="*/ 184351 h 270264"/>
              <a:gd name="connsiteX2" fmla="*/ 588 w 127590"/>
              <a:gd name="connsiteY2" fmla="*/ 270076 h 270264"/>
              <a:gd name="connsiteX3" fmla="*/ 16463 w 127590"/>
              <a:gd name="connsiteY3" fmla="*/ 203401 h 270264"/>
              <a:gd name="connsiteX4" fmla="*/ 29163 w 127590"/>
              <a:gd name="connsiteY4" fmla="*/ 76401 h 270264"/>
              <a:gd name="connsiteX5" fmla="*/ 22813 w 127590"/>
              <a:gd name="connsiteY5" fmla="*/ 228801 h 270264"/>
              <a:gd name="connsiteX6" fmla="*/ 41863 w 127590"/>
              <a:gd name="connsiteY6" fmla="*/ 149426 h 270264"/>
              <a:gd name="connsiteX7" fmla="*/ 127588 w 127590"/>
              <a:gd name="connsiteY7" fmla="*/ 201 h 270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590" h="270264">
                <a:moveTo>
                  <a:pt x="127588" y="201"/>
                </a:moveTo>
                <a:cubicBezTo>
                  <a:pt x="127059" y="6022"/>
                  <a:pt x="59855" y="139372"/>
                  <a:pt x="38688" y="184351"/>
                </a:cubicBezTo>
                <a:cubicBezTo>
                  <a:pt x="17521" y="229330"/>
                  <a:pt x="4292" y="266901"/>
                  <a:pt x="588" y="270076"/>
                </a:cubicBezTo>
                <a:cubicBezTo>
                  <a:pt x="-3116" y="273251"/>
                  <a:pt x="11700" y="235680"/>
                  <a:pt x="16463" y="203401"/>
                </a:cubicBezTo>
                <a:cubicBezTo>
                  <a:pt x="21225" y="171122"/>
                  <a:pt x="28105" y="72168"/>
                  <a:pt x="29163" y="76401"/>
                </a:cubicBezTo>
                <a:cubicBezTo>
                  <a:pt x="30221" y="80634"/>
                  <a:pt x="20696" y="216630"/>
                  <a:pt x="22813" y="228801"/>
                </a:cubicBezTo>
                <a:cubicBezTo>
                  <a:pt x="24930" y="240972"/>
                  <a:pt x="27575" y="182234"/>
                  <a:pt x="41863" y="149426"/>
                </a:cubicBezTo>
                <a:cubicBezTo>
                  <a:pt x="56150" y="116618"/>
                  <a:pt x="128117" y="-5620"/>
                  <a:pt x="127588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7D730519-72BB-9390-1B6D-1C5D58103302}"/>
              </a:ext>
            </a:extLst>
          </p:cNvPr>
          <p:cNvSpPr/>
          <p:nvPr/>
        </p:nvSpPr>
        <p:spPr>
          <a:xfrm>
            <a:off x="7947007" y="3184523"/>
            <a:ext cx="68139" cy="225430"/>
          </a:xfrm>
          <a:custGeom>
            <a:avLst/>
            <a:gdLst>
              <a:gd name="connsiteX0" fmla="*/ 18 w 68139"/>
              <a:gd name="connsiteY0" fmla="*/ 2 h 225430"/>
              <a:gd name="connsiteX1" fmla="*/ 53993 w 68139"/>
              <a:gd name="connsiteY1" fmla="*/ 117477 h 225430"/>
              <a:gd name="connsiteX2" fmla="*/ 66693 w 68139"/>
              <a:gd name="connsiteY2" fmla="*/ 225427 h 225430"/>
              <a:gd name="connsiteX3" fmla="*/ 60343 w 68139"/>
              <a:gd name="connsiteY3" fmla="*/ 120652 h 225430"/>
              <a:gd name="connsiteX4" fmla="*/ 18 w 68139"/>
              <a:gd name="connsiteY4" fmla="*/ 2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39" h="225430">
                <a:moveTo>
                  <a:pt x="18" y="2"/>
                </a:moveTo>
                <a:cubicBezTo>
                  <a:pt x="-1040" y="-527"/>
                  <a:pt x="42881" y="79906"/>
                  <a:pt x="53993" y="117477"/>
                </a:cubicBezTo>
                <a:cubicBezTo>
                  <a:pt x="65106" y="155048"/>
                  <a:pt x="65635" y="224898"/>
                  <a:pt x="66693" y="225427"/>
                </a:cubicBezTo>
                <a:cubicBezTo>
                  <a:pt x="67751" y="225956"/>
                  <a:pt x="71456" y="158223"/>
                  <a:pt x="60343" y="120652"/>
                </a:cubicBezTo>
                <a:cubicBezTo>
                  <a:pt x="49231" y="83081"/>
                  <a:pt x="1076" y="531"/>
                  <a:pt x="18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4DF5D896-AB0E-F9FF-7148-A6D40DAEC58E}"/>
              </a:ext>
            </a:extLst>
          </p:cNvPr>
          <p:cNvSpPr/>
          <p:nvPr/>
        </p:nvSpPr>
        <p:spPr>
          <a:xfrm>
            <a:off x="6524622" y="3282818"/>
            <a:ext cx="92417" cy="216034"/>
          </a:xfrm>
          <a:custGeom>
            <a:avLst/>
            <a:gdLst>
              <a:gd name="connsiteX0" fmla="*/ 3 w 92417"/>
              <a:gd name="connsiteY0" fmla="*/ 132 h 216034"/>
              <a:gd name="connsiteX1" fmla="*/ 73028 w 92417"/>
              <a:gd name="connsiteY1" fmla="*/ 111257 h 216034"/>
              <a:gd name="connsiteX2" fmla="*/ 92078 w 92417"/>
              <a:gd name="connsiteY2" fmla="*/ 216032 h 216034"/>
              <a:gd name="connsiteX3" fmla="*/ 85728 w 92417"/>
              <a:gd name="connsiteY3" fmla="*/ 114432 h 216034"/>
              <a:gd name="connsiteX4" fmla="*/ 79378 w 92417"/>
              <a:gd name="connsiteY4" fmla="*/ 133482 h 216034"/>
              <a:gd name="connsiteX5" fmla="*/ 76203 w 92417"/>
              <a:gd name="connsiteY5" fmla="*/ 89032 h 216034"/>
              <a:gd name="connsiteX6" fmla="*/ 3 w 92417"/>
              <a:gd name="connsiteY6" fmla="*/ 132 h 21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17" h="216034">
                <a:moveTo>
                  <a:pt x="3" y="132"/>
                </a:moveTo>
                <a:cubicBezTo>
                  <a:pt x="-526" y="3836"/>
                  <a:pt x="57682" y="75274"/>
                  <a:pt x="73028" y="111257"/>
                </a:cubicBezTo>
                <a:cubicBezTo>
                  <a:pt x="88374" y="147240"/>
                  <a:pt x="89961" y="215503"/>
                  <a:pt x="92078" y="216032"/>
                </a:cubicBezTo>
                <a:cubicBezTo>
                  <a:pt x="94195" y="216561"/>
                  <a:pt x="85728" y="114432"/>
                  <a:pt x="85728" y="114432"/>
                </a:cubicBezTo>
                <a:cubicBezTo>
                  <a:pt x="83611" y="100674"/>
                  <a:pt x="80965" y="137715"/>
                  <a:pt x="79378" y="133482"/>
                </a:cubicBezTo>
                <a:cubicBezTo>
                  <a:pt x="77791" y="129249"/>
                  <a:pt x="91549" y="106494"/>
                  <a:pt x="76203" y="89032"/>
                </a:cubicBezTo>
                <a:cubicBezTo>
                  <a:pt x="60857" y="71570"/>
                  <a:pt x="532" y="-3572"/>
                  <a:pt x="3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1FCD2A59-053B-F3DE-69C2-60040DD4B021}"/>
              </a:ext>
            </a:extLst>
          </p:cNvPr>
          <p:cNvSpPr/>
          <p:nvPr/>
        </p:nvSpPr>
        <p:spPr>
          <a:xfrm>
            <a:off x="6742776" y="3279773"/>
            <a:ext cx="54986" cy="149233"/>
          </a:xfrm>
          <a:custGeom>
            <a:avLst/>
            <a:gdLst>
              <a:gd name="connsiteX0" fmla="*/ 54899 w 54986"/>
              <a:gd name="connsiteY0" fmla="*/ 2 h 149233"/>
              <a:gd name="connsiteX1" fmla="*/ 13624 w 54986"/>
              <a:gd name="connsiteY1" fmla="*/ 92077 h 149233"/>
              <a:gd name="connsiteX2" fmla="*/ 16799 w 54986"/>
              <a:gd name="connsiteY2" fmla="*/ 149227 h 149233"/>
              <a:gd name="connsiteX3" fmla="*/ 924 w 54986"/>
              <a:gd name="connsiteY3" fmla="*/ 88902 h 149233"/>
              <a:gd name="connsiteX4" fmla="*/ 54899 w 54986"/>
              <a:gd name="connsiteY4" fmla="*/ 2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86" h="149233">
                <a:moveTo>
                  <a:pt x="54899" y="2"/>
                </a:moveTo>
                <a:cubicBezTo>
                  <a:pt x="57016" y="531"/>
                  <a:pt x="19974" y="67206"/>
                  <a:pt x="13624" y="92077"/>
                </a:cubicBezTo>
                <a:cubicBezTo>
                  <a:pt x="7274" y="116948"/>
                  <a:pt x="18916" y="149756"/>
                  <a:pt x="16799" y="149227"/>
                </a:cubicBezTo>
                <a:cubicBezTo>
                  <a:pt x="14682" y="148698"/>
                  <a:pt x="-4368" y="106364"/>
                  <a:pt x="924" y="88902"/>
                </a:cubicBezTo>
                <a:cubicBezTo>
                  <a:pt x="6216" y="71440"/>
                  <a:pt x="52782" y="-527"/>
                  <a:pt x="54899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C66372AD-48A0-36C4-23C2-D0F6DB498655}"/>
              </a:ext>
            </a:extLst>
          </p:cNvPr>
          <p:cNvSpPr/>
          <p:nvPr/>
        </p:nvSpPr>
        <p:spPr>
          <a:xfrm>
            <a:off x="6554005" y="3498799"/>
            <a:ext cx="94473" cy="146131"/>
          </a:xfrm>
          <a:custGeom>
            <a:avLst/>
            <a:gdLst>
              <a:gd name="connsiteX0" fmla="*/ 94445 w 94473"/>
              <a:gd name="connsiteY0" fmla="*/ 51 h 146131"/>
              <a:gd name="connsiteX1" fmla="*/ 15070 w 94473"/>
              <a:gd name="connsiteY1" fmla="*/ 63551 h 146131"/>
              <a:gd name="connsiteX2" fmla="*/ 5545 w 94473"/>
              <a:gd name="connsiteY2" fmla="*/ 146101 h 146131"/>
              <a:gd name="connsiteX3" fmla="*/ 5545 w 94473"/>
              <a:gd name="connsiteY3" fmla="*/ 54026 h 146131"/>
              <a:gd name="connsiteX4" fmla="*/ 94445 w 94473"/>
              <a:gd name="connsiteY4" fmla="*/ 51 h 14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73" h="146131">
                <a:moveTo>
                  <a:pt x="94445" y="51"/>
                </a:moveTo>
                <a:cubicBezTo>
                  <a:pt x="96032" y="1638"/>
                  <a:pt x="29887" y="39209"/>
                  <a:pt x="15070" y="63551"/>
                </a:cubicBezTo>
                <a:cubicBezTo>
                  <a:pt x="253" y="87893"/>
                  <a:pt x="7132" y="147688"/>
                  <a:pt x="5545" y="146101"/>
                </a:cubicBezTo>
                <a:cubicBezTo>
                  <a:pt x="3958" y="144514"/>
                  <a:pt x="-6097" y="74134"/>
                  <a:pt x="5545" y="54026"/>
                </a:cubicBezTo>
                <a:cubicBezTo>
                  <a:pt x="17187" y="33918"/>
                  <a:pt x="92858" y="-1536"/>
                  <a:pt x="94445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62EF0FCA-B0D0-E429-7849-1BA406A33869}"/>
              </a:ext>
            </a:extLst>
          </p:cNvPr>
          <p:cNvSpPr/>
          <p:nvPr/>
        </p:nvSpPr>
        <p:spPr>
          <a:xfrm>
            <a:off x="6454760" y="3289231"/>
            <a:ext cx="75282" cy="219353"/>
          </a:xfrm>
          <a:custGeom>
            <a:avLst/>
            <a:gdLst>
              <a:gd name="connsiteX0" fmla="*/ 15 w 75282"/>
              <a:gd name="connsiteY0" fmla="*/ 69 h 219353"/>
              <a:gd name="connsiteX1" fmla="*/ 69865 w 75282"/>
              <a:gd name="connsiteY1" fmla="*/ 152469 h 219353"/>
              <a:gd name="connsiteX2" fmla="*/ 69865 w 75282"/>
              <a:gd name="connsiteY2" fmla="*/ 219144 h 219353"/>
              <a:gd name="connsiteX3" fmla="*/ 63515 w 75282"/>
              <a:gd name="connsiteY3" fmla="*/ 133419 h 219353"/>
              <a:gd name="connsiteX4" fmla="*/ 15 w 75282"/>
              <a:gd name="connsiteY4" fmla="*/ 69 h 21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82" h="219353">
                <a:moveTo>
                  <a:pt x="15" y="69"/>
                </a:moveTo>
                <a:cubicBezTo>
                  <a:pt x="1073" y="3244"/>
                  <a:pt x="58223" y="115957"/>
                  <a:pt x="69865" y="152469"/>
                </a:cubicBezTo>
                <a:cubicBezTo>
                  <a:pt x="81507" y="188981"/>
                  <a:pt x="70923" y="222319"/>
                  <a:pt x="69865" y="219144"/>
                </a:cubicBezTo>
                <a:cubicBezTo>
                  <a:pt x="68807" y="215969"/>
                  <a:pt x="74098" y="164111"/>
                  <a:pt x="63515" y="133419"/>
                </a:cubicBezTo>
                <a:cubicBezTo>
                  <a:pt x="52932" y="102727"/>
                  <a:pt x="-1043" y="-3106"/>
                  <a:pt x="15" y="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0665F3F1-ACD0-721A-CECB-D7C6B3C1BBAB}"/>
              </a:ext>
            </a:extLst>
          </p:cNvPr>
          <p:cNvSpPr/>
          <p:nvPr/>
        </p:nvSpPr>
        <p:spPr>
          <a:xfrm>
            <a:off x="7772359" y="3079750"/>
            <a:ext cx="202231" cy="19050"/>
          </a:xfrm>
          <a:custGeom>
            <a:avLst/>
            <a:gdLst>
              <a:gd name="connsiteX0" fmla="*/ 41 w 202231"/>
              <a:gd name="connsiteY0" fmla="*/ 0 h 19050"/>
              <a:gd name="connsiteX1" fmla="*/ 177841 w 202231"/>
              <a:gd name="connsiteY1" fmla="*/ 12700 h 19050"/>
              <a:gd name="connsiteX2" fmla="*/ 190541 w 202231"/>
              <a:gd name="connsiteY2" fmla="*/ 19050 h 19050"/>
              <a:gd name="connsiteX3" fmla="*/ 158791 w 202231"/>
              <a:gd name="connsiteY3" fmla="*/ 12700 h 19050"/>
              <a:gd name="connsiteX4" fmla="*/ 196891 w 202231"/>
              <a:gd name="connsiteY4" fmla="*/ 3175 h 19050"/>
              <a:gd name="connsiteX5" fmla="*/ 41 w 202231"/>
              <a:gd name="connsiteY5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231" h="19050">
                <a:moveTo>
                  <a:pt x="41" y="0"/>
                </a:moveTo>
                <a:cubicBezTo>
                  <a:pt x="-3134" y="1587"/>
                  <a:pt x="177841" y="12700"/>
                  <a:pt x="177841" y="12700"/>
                </a:cubicBezTo>
                <a:cubicBezTo>
                  <a:pt x="209591" y="15875"/>
                  <a:pt x="193716" y="19050"/>
                  <a:pt x="190541" y="19050"/>
                </a:cubicBezTo>
                <a:cubicBezTo>
                  <a:pt x="187366" y="19050"/>
                  <a:pt x="157733" y="15346"/>
                  <a:pt x="158791" y="12700"/>
                </a:cubicBezTo>
                <a:cubicBezTo>
                  <a:pt x="159849" y="10054"/>
                  <a:pt x="220174" y="3704"/>
                  <a:pt x="196891" y="3175"/>
                </a:cubicBezTo>
                <a:lnTo>
                  <a:pt x="4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6F156DF3-543D-2E29-08E4-6F5422FACD4E}"/>
              </a:ext>
            </a:extLst>
          </p:cNvPr>
          <p:cNvSpPr/>
          <p:nvPr/>
        </p:nvSpPr>
        <p:spPr>
          <a:xfrm>
            <a:off x="7789710" y="3168648"/>
            <a:ext cx="33583" cy="180986"/>
          </a:xfrm>
          <a:custGeom>
            <a:avLst/>
            <a:gdLst>
              <a:gd name="connsiteX0" fmla="*/ 4915 w 33583"/>
              <a:gd name="connsiteY0" fmla="*/ 2 h 180986"/>
              <a:gd name="connsiteX1" fmla="*/ 11265 w 33583"/>
              <a:gd name="connsiteY1" fmla="*/ 133352 h 180986"/>
              <a:gd name="connsiteX2" fmla="*/ 33490 w 33583"/>
              <a:gd name="connsiteY2" fmla="*/ 180977 h 180986"/>
              <a:gd name="connsiteX3" fmla="*/ 1740 w 33583"/>
              <a:gd name="connsiteY3" fmla="*/ 136527 h 180986"/>
              <a:gd name="connsiteX4" fmla="*/ 4915 w 33583"/>
              <a:gd name="connsiteY4" fmla="*/ 2 h 18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83" h="180986">
                <a:moveTo>
                  <a:pt x="4915" y="2"/>
                </a:moveTo>
                <a:cubicBezTo>
                  <a:pt x="6502" y="-527"/>
                  <a:pt x="6503" y="103190"/>
                  <a:pt x="11265" y="133352"/>
                </a:cubicBezTo>
                <a:cubicBezTo>
                  <a:pt x="16028" y="163515"/>
                  <a:pt x="35077" y="180448"/>
                  <a:pt x="33490" y="180977"/>
                </a:cubicBezTo>
                <a:cubicBezTo>
                  <a:pt x="31903" y="181506"/>
                  <a:pt x="6502" y="160339"/>
                  <a:pt x="1740" y="136527"/>
                </a:cubicBezTo>
                <a:cubicBezTo>
                  <a:pt x="-3022" y="112715"/>
                  <a:pt x="3328" y="531"/>
                  <a:pt x="491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2F1214A9-45E3-7892-B422-30EE07909222}"/>
              </a:ext>
            </a:extLst>
          </p:cNvPr>
          <p:cNvSpPr/>
          <p:nvPr/>
        </p:nvSpPr>
        <p:spPr>
          <a:xfrm>
            <a:off x="8019034" y="3435070"/>
            <a:ext cx="87684" cy="110214"/>
          </a:xfrm>
          <a:custGeom>
            <a:avLst/>
            <a:gdLst>
              <a:gd name="connsiteX0" fmla="*/ 86741 w 87684"/>
              <a:gd name="connsiteY0" fmla="*/ 280 h 110214"/>
              <a:gd name="connsiteX1" fmla="*/ 26416 w 87684"/>
              <a:gd name="connsiteY1" fmla="*/ 98705 h 110214"/>
              <a:gd name="connsiteX2" fmla="*/ 1016 w 87684"/>
              <a:gd name="connsiteY2" fmla="*/ 105055 h 110214"/>
              <a:gd name="connsiteX3" fmla="*/ 58166 w 87684"/>
              <a:gd name="connsiteY3" fmla="*/ 70130 h 110214"/>
              <a:gd name="connsiteX4" fmla="*/ 86741 w 87684"/>
              <a:gd name="connsiteY4" fmla="*/ 280 h 11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84" h="110214">
                <a:moveTo>
                  <a:pt x="86741" y="280"/>
                </a:moveTo>
                <a:cubicBezTo>
                  <a:pt x="81449" y="5043"/>
                  <a:pt x="40703" y="81243"/>
                  <a:pt x="26416" y="98705"/>
                </a:cubicBezTo>
                <a:cubicBezTo>
                  <a:pt x="12129" y="116167"/>
                  <a:pt x="-4276" y="109818"/>
                  <a:pt x="1016" y="105055"/>
                </a:cubicBezTo>
                <a:cubicBezTo>
                  <a:pt x="6308" y="100293"/>
                  <a:pt x="42291" y="87592"/>
                  <a:pt x="58166" y="70130"/>
                </a:cubicBezTo>
                <a:cubicBezTo>
                  <a:pt x="74041" y="52668"/>
                  <a:pt x="92033" y="-4483"/>
                  <a:pt x="86741" y="2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41850E5F-7874-41A6-B65E-CD43EA77114F}"/>
              </a:ext>
            </a:extLst>
          </p:cNvPr>
          <p:cNvSpPr/>
          <p:nvPr/>
        </p:nvSpPr>
        <p:spPr>
          <a:xfrm>
            <a:off x="7435785" y="2701793"/>
            <a:ext cx="216014" cy="212918"/>
          </a:xfrm>
          <a:custGeom>
            <a:avLst/>
            <a:gdLst>
              <a:gd name="connsiteX0" fmla="*/ 215965 w 216014"/>
              <a:gd name="connsiteY0" fmla="*/ 132 h 212918"/>
              <a:gd name="connsiteX1" fmla="*/ 34990 w 216014"/>
              <a:gd name="connsiteY1" fmla="*/ 79507 h 212918"/>
              <a:gd name="connsiteX2" fmla="*/ 3240 w 216014"/>
              <a:gd name="connsiteY2" fmla="*/ 136657 h 212918"/>
              <a:gd name="connsiteX3" fmla="*/ 25465 w 216014"/>
              <a:gd name="connsiteY3" fmla="*/ 104907 h 212918"/>
              <a:gd name="connsiteX4" fmla="*/ 9590 w 216014"/>
              <a:gd name="connsiteY4" fmla="*/ 155707 h 212918"/>
              <a:gd name="connsiteX5" fmla="*/ 12765 w 216014"/>
              <a:gd name="connsiteY5" fmla="*/ 212857 h 212918"/>
              <a:gd name="connsiteX6" fmla="*/ 65 w 216014"/>
              <a:gd name="connsiteY6" fmla="*/ 165232 h 212918"/>
              <a:gd name="connsiteX7" fmla="*/ 19115 w 216014"/>
              <a:gd name="connsiteY7" fmla="*/ 95382 h 212918"/>
              <a:gd name="connsiteX8" fmla="*/ 44515 w 216014"/>
              <a:gd name="connsiteY8" fmla="*/ 69982 h 212918"/>
              <a:gd name="connsiteX9" fmla="*/ 19115 w 216014"/>
              <a:gd name="connsiteY9" fmla="*/ 69982 h 212918"/>
              <a:gd name="connsiteX10" fmla="*/ 104840 w 216014"/>
              <a:gd name="connsiteY10" fmla="*/ 54107 h 212918"/>
              <a:gd name="connsiteX11" fmla="*/ 54040 w 216014"/>
              <a:gd name="connsiteY11" fmla="*/ 60457 h 212918"/>
              <a:gd name="connsiteX12" fmla="*/ 215965 w 216014"/>
              <a:gd name="connsiteY12" fmla="*/ 132 h 21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014" h="212918">
                <a:moveTo>
                  <a:pt x="215965" y="132"/>
                </a:moveTo>
                <a:cubicBezTo>
                  <a:pt x="212790" y="3307"/>
                  <a:pt x="70444" y="56753"/>
                  <a:pt x="34990" y="79507"/>
                </a:cubicBezTo>
                <a:cubicBezTo>
                  <a:pt x="-464" y="102261"/>
                  <a:pt x="4827" y="132424"/>
                  <a:pt x="3240" y="136657"/>
                </a:cubicBezTo>
                <a:cubicBezTo>
                  <a:pt x="1653" y="140890"/>
                  <a:pt x="24407" y="101732"/>
                  <a:pt x="25465" y="104907"/>
                </a:cubicBezTo>
                <a:cubicBezTo>
                  <a:pt x="26523" y="108082"/>
                  <a:pt x="11707" y="137715"/>
                  <a:pt x="9590" y="155707"/>
                </a:cubicBezTo>
                <a:cubicBezTo>
                  <a:pt x="7473" y="173699"/>
                  <a:pt x="14352" y="211270"/>
                  <a:pt x="12765" y="212857"/>
                </a:cubicBezTo>
                <a:cubicBezTo>
                  <a:pt x="11178" y="214444"/>
                  <a:pt x="-993" y="184811"/>
                  <a:pt x="65" y="165232"/>
                </a:cubicBezTo>
                <a:cubicBezTo>
                  <a:pt x="1123" y="145653"/>
                  <a:pt x="11707" y="111257"/>
                  <a:pt x="19115" y="95382"/>
                </a:cubicBezTo>
                <a:cubicBezTo>
                  <a:pt x="26523" y="79507"/>
                  <a:pt x="44515" y="74215"/>
                  <a:pt x="44515" y="69982"/>
                </a:cubicBezTo>
                <a:cubicBezTo>
                  <a:pt x="44515" y="65749"/>
                  <a:pt x="9061" y="72628"/>
                  <a:pt x="19115" y="69982"/>
                </a:cubicBezTo>
                <a:cubicBezTo>
                  <a:pt x="29169" y="67336"/>
                  <a:pt x="99019" y="55695"/>
                  <a:pt x="104840" y="54107"/>
                </a:cubicBezTo>
                <a:cubicBezTo>
                  <a:pt x="110661" y="52520"/>
                  <a:pt x="38165" y="68924"/>
                  <a:pt x="54040" y="60457"/>
                </a:cubicBezTo>
                <a:cubicBezTo>
                  <a:pt x="69915" y="51990"/>
                  <a:pt x="219140" y="-3043"/>
                  <a:pt x="21596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F79168A0-C138-F53E-66B2-222926F1F497}"/>
              </a:ext>
            </a:extLst>
          </p:cNvPr>
          <p:cNvSpPr/>
          <p:nvPr/>
        </p:nvSpPr>
        <p:spPr>
          <a:xfrm>
            <a:off x="6505545" y="2841273"/>
            <a:ext cx="438258" cy="51156"/>
          </a:xfrm>
          <a:custGeom>
            <a:avLst/>
            <a:gdLst>
              <a:gd name="connsiteX0" fmla="*/ 30 w 438258"/>
              <a:gd name="connsiteY0" fmla="*/ 51152 h 51156"/>
              <a:gd name="connsiteX1" fmla="*/ 200055 w 438258"/>
              <a:gd name="connsiteY1" fmla="*/ 3527 h 51156"/>
              <a:gd name="connsiteX2" fmla="*/ 155605 w 438258"/>
              <a:gd name="connsiteY2" fmla="*/ 3527 h 51156"/>
              <a:gd name="connsiteX3" fmla="*/ 292130 w 438258"/>
              <a:gd name="connsiteY3" fmla="*/ 3527 h 51156"/>
              <a:gd name="connsiteX4" fmla="*/ 377855 w 438258"/>
              <a:gd name="connsiteY4" fmla="*/ 13052 h 51156"/>
              <a:gd name="connsiteX5" fmla="*/ 349280 w 438258"/>
              <a:gd name="connsiteY5" fmla="*/ 9877 h 51156"/>
              <a:gd name="connsiteX6" fmla="*/ 438180 w 438258"/>
              <a:gd name="connsiteY6" fmla="*/ 35277 h 51156"/>
              <a:gd name="connsiteX7" fmla="*/ 361980 w 438258"/>
              <a:gd name="connsiteY7" fmla="*/ 13052 h 51156"/>
              <a:gd name="connsiteX8" fmla="*/ 215930 w 438258"/>
              <a:gd name="connsiteY8" fmla="*/ 13052 h 51156"/>
              <a:gd name="connsiteX9" fmla="*/ 114330 w 438258"/>
              <a:gd name="connsiteY9" fmla="*/ 13052 h 51156"/>
              <a:gd name="connsiteX10" fmla="*/ 184180 w 438258"/>
              <a:gd name="connsiteY10" fmla="*/ 6702 h 51156"/>
              <a:gd name="connsiteX11" fmla="*/ 30 w 438258"/>
              <a:gd name="connsiteY11" fmla="*/ 51152 h 5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258" h="51156">
                <a:moveTo>
                  <a:pt x="30" y="51152"/>
                </a:moveTo>
                <a:cubicBezTo>
                  <a:pt x="2676" y="50623"/>
                  <a:pt x="174126" y="11464"/>
                  <a:pt x="200055" y="3527"/>
                </a:cubicBezTo>
                <a:cubicBezTo>
                  <a:pt x="225984" y="-4410"/>
                  <a:pt x="155605" y="3527"/>
                  <a:pt x="155605" y="3527"/>
                </a:cubicBezTo>
                <a:cubicBezTo>
                  <a:pt x="170951" y="3527"/>
                  <a:pt x="255088" y="1939"/>
                  <a:pt x="292130" y="3527"/>
                </a:cubicBezTo>
                <a:cubicBezTo>
                  <a:pt x="329172" y="5114"/>
                  <a:pt x="377855" y="13052"/>
                  <a:pt x="377855" y="13052"/>
                </a:cubicBezTo>
                <a:cubicBezTo>
                  <a:pt x="387380" y="14110"/>
                  <a:pt x="339226" y="6173"/>
                  <a:pt x="349280" y="9877"/>
                </a:cubicBezTo>
                <a:cubicBezTo>
                  <a:pt x="359334" y="13581"/>
                  <a:pt x="436063" y="34748"/>
                  <a:pt x="438180" y="35277"/>
                </a:cubicBezTo>
                <a:cubicBezTo>
                  <a:pt x="440297" y="35806"/>
                  <a:pt x="399022" y="16756"/>
                  <a:pt x="361980" y="13052"/>
                </a:cubicBezTo>
                <a:cubicBezTo>
                  <a:pt x="324938" y="9348"/>
                  <a:pt x="215930" y="13052"/>
                  <a:pt x="215930" y="13052"/>
                </a:cubicBezTo>
                <a:cubicBezTo>
                  <a:pt x="174655" y="13052"/>
                  <a:pt x="119621" y="14110"/>
                  <a:pt x="114330" y="13052"/>
                </a:cubicBezTo>
                <a:cubicBezTo>
                  <a:pt x="109039" y="11994"/>
                  <a:pt x="201113" y="4056"/>
                  <a:pt x="184180" y="6702"/>
                </a:cubicBezTo>
                <a:cubicBezTo>
                  <a:pt x="167247" y="9348"/>
                  <a:pt x="-2616" y="51681"/>
                  <a:pt x="30" y="51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BF199809-8E2C-2E04-5693-E8070BB03C11}"/>
              </a:ext>
            </a:extLst>
          </p:cNvPr>
          <p:cNvSpPr/>
          <p:nvPr/>
        </p:nvSpPr>
        <p:spPr>
          <a:xfrm>
            <a:off x="7452649" y="2777760"/>
            <a:ext cx="103884" cy="277335"/>
          </a:xfrm>
          <a:custGeom>
            <a:avLst/>
            <a:gdLst>
              <a:gd name="connsiteX0" fmla="*/ 103851 w 103884"/>
              <a:gd name="connsiteY0" fmla="*/ 365 h 277335"/>
              <a:gd name="connsiteX1" fmla="*/ 34001 w 103884"/>
              <a:gd name="connsiteY1" fmla="*/ 130540 h 277335"/>
              <a:gd name="connsiteX2" fmla="*/ 5426 w 103884"/>
              <a:gd name="connsiteY2" fmla="*/ 270240 h 277335"/>
              <a:gd name="connsiteX3" fmla="*/ 2251 w 103884"/>
              <a:gd name="connsiteY3" fmla="*/ 241665 h 277335"/>
              <a:gd name="connsiteX4" fmla="*/ 30826 w 103884"/>
              <a:gd name="connsiteY4" fmla="*/ 111490 h 277335"/>
              <a:gd name="connsiteX5" fmla="*/ 24476 w 103884"/>
              <a:gd name="connsiteY5" fmla="*/ 171815 h 277335"/>
              <a:gd name="connsiteX6" fmla="*/ 103851 w 103884"/>
              <a:gd name="connsiteY6" fmla="*/ 365 h 27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884" h="277335">
                <a:moveTo>
                  <a:pt x="103851" y="365"/>
                </a:moveTo>
                <a:cubicBezTo>
                  <a:pt x="105438" y="-6514"/>
                  <a:pt x="50405" y="85561"/>
                  <a:pt x="34001" y="130540"/>
                </a:cubicBezTo>
                <a:cubicBezTo>
                  <a:pt x="17597" y="175519"/>
                  <a:pt x="10718" y="251719"/>
                  <a:pt x="5426" y="270240"/>
                </a:cubicBezTo>
                <a:cubicBezTo>
                  <a:pt x="134" y="288761"/>
                  <a:pt x="-1982" y="268123"/>
                  <a:pt x="2251" y="241665"/>
                </a:cubicBezTo>
                <a:cubicBezTo>
                  <a:pt x="6484" y="215207"/>
                  <a:pt x="27122" y="123132"/>
                  <a:pt x="30826" y="111490"/>
                </a:cubicBezTo>
                <a:cubicBezTo>
                  <a:pt x="34530" y="99848"/>
                  <a:pt x="14951" y="186632"/>
                  <a:pt x="24476" y="171815"/>
                </a:cubicBezTo>
                <a:cubicBezTo>
                  <a:pt x="34001" y="156998"/>
                  <a:pt x="102264" y="7244"/>
                  <a:pt x="103851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3009C0C6-CE22-31B2-3A48-5A78B2AF17D4}"/>
              </a:ext>
            </a:extLst>
          </p:cNvPr>
          <p:cNvSpPr/>
          <p:nvPr/>
        </p:nvSpPr>
        <p:spPr>
          <a:xfrm>
            <a:off x="7070690" y="2723827"/>
            <a:ext cx="69885" cy="292646"/>
          </a:xfrm>
          <a:custGeom>
            <a:avLst/>
            <a:gdLst>
              <a:gd name="connsiteX0" fmla="*/ 35 w 69885"/>
              <a:gd name="connsiteY0" fmla="*/ 323 h 292646"/>
              <a:gd name="connsiteX1" fmla="*/ 66710 w 69885"/>
              <a:gd name="connsiteY1" fmla="*/ 114623 h 292646"/>
              <a:gd name="connsiteX2" fmla="*/ 54010 w 69885"/>
              <a:gd name="connsiteY2" fmla="*/ 190823 h 292646"/>
              <a:gd name="connsiteX3" fmla="*/ 60360 w 69885"/>
              <a:gd name="connsiteY3" fmla="*/ 136848 h 292646"/>
              <a:gd name="connsiteX4" fmla="*/ 60360 w 69885"/>
              <a:gd name="connsiteY4" fmla="*/ 238448 h 292646"/>
              <a:gd name="connsiteX5" fmla="*/ 69885 w 69885"/>
              <a:gd name="connsiteY5" fmla="*/ 292423 h 292646"/>
              <a:gd name="connsiteX6" fmla="*/ 60360 w 69885"/>
              <a:gd name="connsiteY6" fmla="*/ 219398 h 292646"/>
              <a:gd name="connsiteX7" fmla="*/ 57185 w 69885"/>
              <a:gd name="connsiteY7" fmla="*/ 152723 h 292646"/>
              <a:gd name="connsiteX8" fmla="*/ 35 w 69885"/>
              <a:gd name="connsiteY8" fmla="*/ 323 h 292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885" h="292646">
                <a:moveTo>
                  <a:pt x="35" y="323"/>
                </a:moveTo>
                <a:cubicBezTo>
                  <a:pt x="1623" y="-6027"/>
                  <a:pt x="57714" y="82873"/>
                  <a:pt x="66710" y="114623"/>
                </a:cubicBezTo>
                <a:cubicBezTo>
                  <a:pt x="75706" y="146373"/>
                  <a:pt x="55068" y="187119"/>
                  <a:pt x="54010" y="190823"/>
                </a:cubicBezTo>
                <a:cubicBezTo>
                  <a:pt x="52952" y="194527"/>
                  <a:pt x="59302" y="128911"/>
                  <a:pt x="60360" y="136848"/>
                </a:cubicBezTo>
                <a:cubicBezTo>
                  <a:pt x="61418" y="144785"/>
                  <a:pt x="58773" y="212519"/>
                  <a:pt x="60360" y="238448"/>
                </a:cubicBezTo>
                <a:cubicBezTo>
                  <a:pt x="61948" y="264377"/>
                  <a:pt x="69885" y="295598"/>
                  <a:pt x="69885" y="292423"/>
                </a:cubicBezTo>
                <a:cubicBezTo>
                  <a:pt x="69885" y="289248"/>
                  <a:pt x="62477" y="242681"/>
                  <a:pt x="60360" y="219398"/>
                </a:cubicBezTo>
                <a:cubicBezTo>
                  <a:pt x="58243" y="196115"/>
                  <a:pt x="63006" y="183944"/>
                  <a:pt x="57185" y="152723"/>
                </a:cubicBezTo>
                <a:cubicBezTo>
                  <a:pt x="51364" y="121502"/>
                  <a:pt x="-1553" y="6673"/>
                  <a:pt x="35" y="32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E01B5391-05F5-33A4-1C57-B7BD8D671FED}"/>
              </a:ext>
            </a:extLst>
          </p:cNvPr>
          <p:cNvSpPr/>
          <p:nvPr/>
        </p:nvSpPr>
        <p:spPr>
          <a:xfrm>
            <a:off x="6959181" y="2762249"/>
            <a:ext cx="106789" cy="206619"/>
          </a:xfrm>
          <a:custGeom>
            <a:avLst/>
            <a:gdLst>
              <a:gd name="connsiteX0" fmla="*/ 16294 w 106789"/>
              <a:gd name="connsiteY0" fmla="*/ 1 h 206619"/>
              <a:gd name="connsiteX1" fmla="*/ 92494 w 106789"/>
              <a:gd name="connsiteY1" fmla="*/ 133351 h 206619"/>
              <a:gd name="connsiteX2" fmla="*/ 48044 w 106789"/>
              <a:gd name="connsiteY2" fmla="*/ 152401 h 206619"/>
              <a:gd name="connsiteX3" fmla="*/ 419 w 106789"/>
              <a:gd name="connsiteY3" fmla="*/ 165101 h 206619"/>
              <a:gd name="connsiteX4" fmla="*/ 76619 w 106789"/>
              <a:gd name="connsiteY4" fmla="*/ 130176 h 206619"/>
              <a:gd name="connsiteX5" fmla="*/ 89319 w 106789"/>
              <a:gd name="connsiteY5" fmla="*/ 206376 h 206619"/>
              <a:gd name="connsiteX6" fmla="*/ 95669 w 106789"/>
              <a:gd name="connsiteY6" fmla="*/ 155576 h 206619"/>
              <a:gd name="connsiteX7" fmla="*/ 105194 w 106789"/>
              <a:gd name="connsiteY7" fmla="*/ 190501 h 206619"/>
              <a:gd name="connsiteX8" fmla="*/ 98844 w 106789"/>
              <a:gd name="connsiteY8" fmla="*/ 136526 h 206619"/>
              <a:gd name="connsiteX9" fmla="*/ 16294 w 106789"/>
              <a:gd name="connsiteY9" fmla="*/ 1 h 206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9" h="206619">
                <a:moveTo>
                  <a:pt x="16294" y="1"/>
                </a:moveTo>
                <a:cubicBezTo>
                  <a:pt x="15236" y="-528"/>
                  <a:pt x="87202" y="107951"/>
                  <a:pt x="92494" y="133351"/>
                </a:cubicBezTo>
                <a:cubicBezTo>
                  <a:pt x="97786" y="158751"/>
                  <a:pt x="63390" y="147109"/>
                  <a:pt x="48044" y="152401"/>
                </a:cubicBezTo>
                <a:cubicBezTo>
                  <a:pt x="32698" y="157693"/>
                  <a:pt x="-4343" y="168805"/>
                  <a:pt x="419" y="165101"/>
                </a:cubicBezTo>
                <a:cubicBezTo>
                  <a:pt x="5181" y="161397"/>
                  <a:pt x="61802" y="123297"/>
                  <a:pt x="76619" y="130176"/>
                </a:cubicBezTo>
                <a:cubicBezTo>
                  <a:pt x="91436" y="137055"/>
                  <a:pt x="86144" y="202143"/>
                  <a:pt x="89319" y="206376"/>
                </a:cubicBezTo>
                <a:cubicBezTo>
                  <a:pt x="92494" y="210609"/>
                  <a:pt x="93023" y="158222"/>
                  <a:pt x="95669" y="155576"/>
                </a:cubicBezTo>
                <a:cubicBezTo>
                  <a:pt x="98315" y="152930"/>
                  <a:pt x="104665" y="193676"/>
                  <a:pt x="105194" y="190501"/>
                </a:cubicBezTo>
                <a:cubicBezTo>
                  <a:pt x="105723" y="187326"/>
                  <a:pt x="111015" y="161926"/>
                  <a:pt x="98844" y="136526"/>
                </a:cubicBezTo>
                <a:cubicBezTo>
                  <a:pt x="86673" y="111126"/>
                  <a:pt x="17352" y="530"/>
                  <a:pt x="1629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2C15970D-910D-15EF-D2E3-6B7042DDAF11}"/>
              </a:ext>
            </a:extLst>
          </p:cNvPr>
          <p:cNvSpPr/>
          <p:nvPr/>
        </p:nvSpPr>
        <p:spPr>
          <a:xfrm>
            <a:off x="6864341" y="3400380"/>
            <a:ext cx="25409" cy="123922"/>
          </a:xfrm>
          <a:custGeom>
            <a:avLst/>
            <a:gdLst>
              <a:gd name="connsiteX0" fmla="*/ 9 w 25409"/>
              <a:gd name="connsiteY0" fmla="*/ 45 h 123922"/>
              <a:gd name="connsiteX1" fmla="*/ 22234 w 25409"/>
              <a:gd name="connsiteY1" fmla="*/ 69895 h 123922"/>
              <a:gd name="connsiteX2" fmla="*/ 9 w 25409"/>
              <a:gd name="connsiteY2" fmla="*/ 123870 h 123922"/>
              <a:gd name="connsiteX3" fmla="*/ 25409 w 25409"/>
              <a:gd name="connsiteY3" fmla="*/ 60370 h 123922"/>
              <a:gd name="connsiteX4" fmla="*/ 9 w 25409"/>
              <a:gd name="connsiteY4" fmla="*/ 45 h 12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9" h="123922">
                <a:moveTo>
                  <a:pt x="9" y="45"/>
                </a:moveTo>
                <a:cubicBezTo>
                  <a:pt x="-520" y="1632"/>
                  <a:pt x="22234" y="49258"/>
                  <a:pt x="22234" y="69895"/>
                </a:cubicBezTo>
                <a:cubicBezTo>
                  <a:pt x="22234" y="90532"/>
                  <a:pt x="-520" y="125457"/>
                  <a:pt x="9" y="123870"/>
                </a:cubicBezTo>
                <a:cubicBezTo>
                  <a:pt x="538" y="122283"/>
                  <a:pt x="25409" y="81537"/>
                  <a:pt x="25409" y="60370"/>
                </a:cubicBezTo>
                <a:cubicBezTo>
                  <a:pt x="25409" y="39203"/>
                  <a:pt x="538" y="-1542"/>
                  <a:pt x="9" y="4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F1A59C83-5B18-BA44-337F-5F5D9B3AFD58}"/>
              </a:ext>
            </a:extLst>
          </p:cNvPr>
          <p:cNvSpPr/>
          <p:nvPr/>
        </p:nvSpPr>
        <p:spPr>
          <a:xfrm>
            <a:off x="7708278" y="3209922"/>
            <a:ext cx="35732" cy="137203"/>
          </a:xfrm>
          <a:custGeom>
            <a:avLst/>
            <a:gdLst>
              <a:gd name="connsiteX0" fmla="*/ 622 w 35732"/>
              <a:gd name="connsiteY0" fmla="*/ 3 h 137203"/>
              <a:gd name="connsiteX1" fmla="*/ 13322 w 35732"/>
              <a:gd name="connsiteY1" fmla="*/ 82553 h 137203"/>
              <a:gd name="connsiteX2" fmla="*/ 35547 w 35732"/>
              <a:gd name="connsiteY2" fmla="*/ 136528 h 137203"/>
              <a:gd name="connsiteX3" fmla="*/ 22847 w 35732"/>
              <a:gd name="connsiteY3" fmla="*/ 111128 h 137203"/>
              <a:gd name="connsiteX4" fmla="*/ 3797 w 35732"/>
              <a:gd name="connsiteY4" fmla="*/ 85728 h 137203"/>
              <a:gd name="connsiteX5" fmla="*/ 622 w 35732"/>
              <a:gd name="connsiteY5" fmla="*/ 3 h 13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32" h="137203">
                <a:moveTo>
                  <a:pt x="622" y="3"/>
                </a:moveTo>
                <a:cubicBezTo>
                  <a:pt x="2209" y="-526"/>
                  <a:pt x="7501" y="59799"/>
                  <a:pt x="13322" y="82553"/>
                </a:cubicBezTo>
                <a:cubicBezTo>
                  <a:pt x="19143" y="105307"/>
                  <a:pt x="33960" y="131766"/>
                  <a:pt x="35547" y="136528"/>
                </a:cubicBezTo>
                <a:cubicBezTo>
                  <a:pt x="37134" y="141290"/>
                  <a:pt x="28139" y="119595"/>
                  <a:pt x="22847" y="111128"/>
                </a:cubicBezTo>
                <a:cubicBezTo>
                  <a:pt x="17555" y="102661"/>
                  <a:pt x="6972" y="101074"/>
                  <a:pt x="3797" y="85728"/>
                </a:cubicBezTo>
                <a:cubicBezTo>
                  <a:pt x="622" y="70382"/>
                  <a:pt x="-965" y="532"/>
                  <a:pt x="622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F571D120-B3EB-FDEF-96B9-10CD1D4412FA}"/>
              </a:ext>
            </a:extLst>
          </p:cNvPr>
          <p:cNvSpPr/>
          <p:nvPr/>
        </p:nvSpPr>
        <p:spPr>
          <a:xfrm>
            <a:off x="6542952" y="3186911"/>
            <a:ext cx="212390" cy="7208"/>
          </a:xfrm>
          <a:custGeom>
            <a:avLst/>
            <a:gdLst>
              <a:gd name="connsiteX0" fmla="*/ 723 w 212390"/>
              <a:gd name="connsiteY0" fmla="*/ 7139 h 7208"/>
              <a:gd name="connsiteX1" fmla="*/ 207098 w 212390"/>
              <a:gd name="connsiteY1" fmla="*/ 3964 h 7208"/>
              <a:gd name="connsiteX2" fmla="*/ 140423 w 212390"/>
              <a:gd name="connsiteY2" fmla="*/ 789 h 7208"/>
              <a:gd name="connsiteX3" fmla="*/ 723 w 212390"/>
              <a:gd name="connsiteY3" fmla="*/ 7139 h 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390" h="7208">
                <a:moveTo>
                  <a:pt x="723" y="7139"/>
                </a:moveTo>
                <a:cubicBezTo>
                  <a:pt x="11835" y="7668"/>
                  <a:pt x="183815" y="5022"/>
                  <a:pt x="207098" y="3964"/>
                </a:cubicBezTo>
                <a:cubicBezTo>
                  <a:pt x="230381" y="2906"/>
                  <a:pt x="171115" y="-1857"/>
                  <a:pt x="140423" y="789"/>
                </a:cubicBezTo>
                <a:cubicBezTo>
                  <a:pt x="109731" y="3435"/>
                  <a:pt x="-10389" y="6610"/>
                  <a:pt x="723" y="7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9938A37B-88CF-BE0B-EC58-E6576B058337}"/>
              </a:ext>
            </a:extLst>
          </p:cNvPr>
          <p:cNvSpPr/>
          <p:nvPr/>
        </p:nvSpPr>
        <p:spPr>
          <a:xfrm>
            <a:off x="6667892" y="3498799"/>
            <a:ext cx="123442" cy="98544"/>
          </a:xfrm>
          <a:custGeom>
            <a:avLst/>
            <a:gdLst>
              <a:gd name="connsiteX0" fmla="*/ 123433 w 123442"/>
              <a:gd name="connsiteY0" fmla="*/ 51 h 98544"/>
              <a:gd name="connsiteX1" fmla="*/ 18658 w 123442"/>
              <a:gd name="connsiteY1" fmla="*/ 57201 h 98544"/>
              <a:gd name="connsiteX2" fmla="*/ 2783 w 123442"/>
              <a:gd name="connsiteY2" fmla="*/ 98476 h 98544"/>
              <a:gd name="connsiteX3" fmla="*/ 12308 w 123442"/>
              <a:gd name="connsiteY3" fmla="*/ 47676 h 98544"/>
              <a:gd name="connsiteX4" fmla="*/ 123433 w 123442"/>
              <a:gd name="connsiteY4" fmla="*/ 51 h 9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442" h="98544">
                <a:moveTo>
                  <a:pt x="123433" y="51"/>
                </a:moveTo>
                <a:cubicBezTo>
                  <a:pt x="124491" y="1639"/>
                  <a:pt x="38766" y="40797"/>
                  <a:pt x="18658" y="57201"/>
                </a:cubicBezTo>
                <a:cubicBezTo>
                  <a:pt x="-1450" y="73605"/>
                  <a:pt x="3841" y="100064"/>
                  <a:pt x="2783" y="98476"/>
                </a:cubicBezTo>
                <a:cubicBezTo>
                  <a:pt x="1725" y="96888"/>
                  <a:pt x="-6742" y="61434"/>
                  <a:pt x="12308" y="47676"/>
                </a:cubicBezTo>
                <a:cubicBezTo>
                  <a:pt x="31358" y="33918"/>
                  <a:pt x="122375" y="-1537"/>
                  <a:pt x="123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3BDAACFB-6766-7BCA-1023-2BB8E2481D8E}"/>
              </a:ext>
            </a:extLst>
          </p:cNvPr>
          <p:cNvSpPr/>
          <p:nvPr/>
        </p:nvSpPr>
        <p:spPr>
          <a:xfrm>
            <a:off x="7483337" y="3091492"/>
            <a:ext cx="55486" cy="142657"/>
          </a:xfrm>
          <a:custGeom>
            <a:avLst/>
            <a:gdLst>
              <a:gd name="connsiteX0" fmla="*/ 138 w 55486"/>
              <a:gd name="connsiteY0" fmla="*/ 958 h 142657"/>
              <a:gd name="connsiteX1" fmla="*/ 54113 w 55486"/>
              <a:gd name="connsiteY1" fmla="*/ 140658 h 142657"/>
              <a:gd name="connsiteX2" fmla="*/ 38238 w 55486"/>
              <a:gd name="connsiteY2" fmla="*/ 80333 h 142657"/>
              <a:gd name="connsiteX3" fmla="*/ 138 w 55486"/>
              <a:gd name="connsiteY3" fmla="*/ 958 h 142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86" h="142657">
                <a:moveTo>
                  <a:pt x="138" y="958"/>
                </a:moveTo>
                <a:cubicBezTo>
                  <a:pt x="2784" y="11012"/>
                  <a:pt x="47763" y="127429"/>
                  <a:pt x="54113" y="140658"/>
                </a:cubicBezTo>
                <a:cubicBezTo>
                  <a:pt x="60463" y="153887"/>
                  <a:pt x="43001" y="97796"/>
                  <a:pt x="38238" y="80333"/>
                </a:cubicBezTo>
                <a:cubicBezTo>
                  <a:pt x="33475" y="62870"/>
                  <a:pt x="-2508" y="-9096"/>
                  <a:pt x="138" y="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49948601-90C3-97EF-593F-84993D1D61C6}"/>
              </a:ext>
            </a:extLst>
          </p:cNvPr>
          <p:cNvSpPr/>
          <p:nvPr/>
        </p:nvSpPr>
        <p:spPr>
          <a:xfrm>
            <a:off x="7464425" y="3105103"/>
            <a:ext cx="102149" cy="187725"/>
          </a:xfrm>
          <a:custGeom>
            <a:avLst/>
            <a:gdLst>
              <a:gd name="connsiteX0" fmla="*/ 0 w 102149"/>
              <a:gd name="connsiteY0" fmla="*/ 47 h 187725"/>
              <a:gd name="connsiteX1" fmla="*/ 28575 w 102149"/>
              <a:gd name="connsiteY1" fmla="*/ 136572 h 187725"/>
              <a:gd name="connsiteX2" fmla="*/ 101600 w 102149"/>
              <a:gd name="connsiteY2" fmla="*/ 187372 h 187725"/>
              <a:gd name="connsiteX3" fmla="*/ 60325 w 102149"/>
              <a:gd name="connsiteY3" fmla="*/ 158797 h 187725"/>
              <a:gd name="connsiteX4" fmla="*/ 28575 w 102149"/>
              <a:gd name="connsiteY4" fmla="*/ 152447 h 187725"/>
              <a:gd name="connsiteX5" fmla="*/ 0 w 102149"/>
              <a:gd name="connsiteY5" fmla="*/ 47 h 18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49" h="187725">
                <a:moveTo>
                  <a:pt x="0" y="47"/>
                </a:moveTo>
                <a:cubicBezTo>
                  <a:pt x="0" y="-2599"/>
                  <a:pt x="11642" y="105351"/>
                  <a:pt x="28575" y="136572"/>
                </a:cubicBezTo>
                <a:cubicBezTo>
                  <a:pt x="45508" y="167793"/>
                  <a:pt x="101600" y="187372"/>
                  <a:pt x="101600" y="187372"/>
                </a:cubicBezTo>
                <a:cubicBezTo>
                  <a:pt x="106892" y="191076"/>
                  <a:pt x="72496" y="164618"/>
                  <a:pt x="60325" y="158797"/>
                </a:cubicBezTo>
                <a:cubicBezTo>
                  <a:pt x="48154" y="152976"/>
                  <a:pt x="39158" y="171497"/>
                  <a:pt x="28575" y="152447"/>
                </a:cubicBezTo>
                <a:cubicBezTo>
                  <a:pt x="17992" y="133397"/>
                  <a:pt x="0" y="2693"/>
                  <a:pt x="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A740C765-82C2-1AAD-79EF-6DEB7A3DB35C}"/>
              </a:ext>
            </a:extLst>
          </p:cNvPr>
          <p:cNvSpPr/>
          <p:nvPr/>
        </p:nvSpPr>
        <p:spPr>
          <a:xfrm>
            <a:off x="7073878" y="2993320"/>
            <a:ext cx="56415" cy="205239"/>
          </a:xfrm>
          <a:custGeom>
            <a:avLst/>
            <a:gdLst>
              <a:gd name="connsiteX0" fmla="*/ 22 w 56415"/>
              <a:gd name="connsiteY0" fmla="*/ 705 h 205239"/>
              <a:gd name="connsiteX1" fmla="*/ 44472 w 56415"/>
              <a:gd name="connsiteY1" fmla="*/ 95955 h 205239"/>
              <a:gd name="connsiteX2" fmla="*/ 53997 w 56415"/>
              <a:gd name="connsiteY2" fmla="*/ 203905 h 205239"/>
              <a:gd name="connsiteX3" fmla="*/ 50822 w 56415"/>
              <a:gd name="connsiteY3" fmla="*/ 146755 h 205239"/>
              <a:gd name="connsiteX4" fmla="*/ 22 w 56415"/>
              <a:gd name="connsiteY4" fmla="*/ 705 h 2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15" h="205239">
                <a:moveTo>
                  <a:pt x="22" y="705"/>
                </a:moveTo>
                <a:cubicBezTo>
                  <a:pt x="-1036" y="-7762"/>
                  <a:pt x="35476" y="62088"/>
                  <a:pt x="44472" y="95955"/>
                </a:cubicBezTo>
                <a:cubicBezTo>
                  <a:pt x="53468" y="129822"/>
                  <a:pt x="52939" y="195438"/>
                  <a:pt x="53997" y="203905"/>
                </a:cubicBezTo>
                <a:cubicBezTo>
                  <a:pt x="55055" y="212372"/>
                  <a:pt x="60347" y="179034"/>
                  <a:pt x="50822" y="146755"/>
                </a:cubicBezTo>
                <a:cubicBezTo>
                  <a:pt x="41297" y="114476"/>
                  <a:pt x="1080" y="9172"/>
                  <a:pt x="22" y="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2285170F-918D-7213-3B59-A7586480140A}"/>
              </a:ext>
            </a:extLst>
          </p:cNvPr>
          <p:cNvSpPr/>
          <p:nvPr/>
        </p:nvSpPr>
        <p:spPr>
          <a:xfrm>
            <a:off x="6835733" y="3248025"/>
            <a:ext cx="174853" cy="79617"/>
          </a:xfrm>
          <a:custGeom>
            <a:avLst/>
            <a:gdLst>
              <a:gd name="connsiteX0" fmla="*/ 42 w 174853"/>
              <a:gd name="connsiteY0" fmla="*/ 0 h 79617"/>
              <a:gd name="connsiteX1" fmla="*/ 88942 w 174853"/>
              <a:gd name="connsiteY1" fmla="*/ 69850 h 79617"/>
              <a:gd name="connsiteX2" fmla="*/ 79417 w 174853"/>
              <a:gd name="connsiteY2" fmla="*/ 76200 h 79617"/>
              <a:gd name="connsiteX3" fmla="*/ 174667 w 174853"/>
              <a:gd name="connsiteY3" fmla="*/ 79375 h 79617"/>
              <a:gd name="connsiteX4" fmla="*/ 101642 w 174853"/>
              <a:gd name="connsiteY4" fmla="*/ 69850 h 79617"/>
              <a:gd name="connsiteX5" fmla="*/ 42 w 174853"/>
              <a:gd name="connsiteY5" fmla="*/ 0 h 7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853" h="79617">
                <a:moveTo>
                  <a:pt x="42" y="0"/>
                </a:moveTo>
                <a:cubicBezTo>
                  <a:pt x="-2075" y="0"/>
                  <a:pt x="75713" y="57150"/>
                  <a:pt x="88942" y="69850"/>
                </a:cubicBezTo>
                <a:cubicBezTo>
                  <a:pt x="102171" y="82550"/>
                  <a:pt x="65130" y="74613"/>
                  <a:pt x="79417" y="76200"/>
                </a:cubicBezTo>
                <a:cubicBezTo>
                  <a:pt x="93704" y="77787"/>
                  <a:pt x="170963" y="80433"/>
                  <a:pt x="174667" y="79375"/>
                </a:cubicBezTo>
                <a:cubicBezTo>
                  <a:pt x="178371" y="78317"/>
                  <a:pt x="125984" y="80433"/>
                  <a:pt x="101642" y="69850"/>
                </a:cubicBezTo>
                <a:cubicBezTo>
                  <a:pt x="77300" y="59267"/>
                  <a:pt x="2159" y="0"/>
                  <a:pt x="42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0F78ABF6-78A0-55C9-CDD7-F3036FC2CC99}"/>
              </a:ext>
            </a:extLst>
          </p:cNvPr>
          <p:cNvSpPr/>
          <p:nvPr/>
        </p:nvSpPr>
        <p:spPr>
          <a:xfrm>
            <a:off x="6421633" y="3209841"/>
            <a:ext cx="52216" cy="133653"/>
          </a:xfrm>
          <a:custGeom>
            <a:avLst/>
            <a:gdLst>
              <a:gd name="connsiteX0" fmla="*/ 52192 w 52216"/>
              <a:gd name="connsiteY0" fmla="*/ 84 h 133653"/>
              <a:gd name="connsiteX1" fmla="*/ 10917 w 52216"/>
              <a:gd name="connsiteY1" fmla="*/ 92159 h 133653"/>
              <a:gd name="connsiteX2" fmla="*/ 1392 w 52216"/>
              <a:gd name="connsiteY2" fmla="*/ 133434 h 133653"/>
              <a:gd name="connsiteX3" fmla="*/ 4567 w 52216"/>
              <a:gd name="connsiteY3" fmla="*/ 76284 h 133653"/>
              <a:gd name="connsiteX4" fmla="*/ 52192 w 52216"/>
              <a:gd name="connsiteY4" fmla="*/ 84 h 13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16" h="133653">
                <a:moveTo>
                  <a:pt x="52192" y="84"/>
                </a:moveTo>
                <a:cubicBezTo>
                  <a:pt x="53250" y="2730"/>
                  <a:pt x="19384" y="69934"/>
                  <a:pt x="10917" y="92159"/>
                </a:cubicBezTo>
                <a:cubicBezTo>
                  <a:pt x="2450" y="114384"/>
                  <a:pt x="2450" y="136080"/>
                  <a:pt x="1392" y="133434"/>
                </a:cubicBezTo>
                <a:cubicBezTo>
                  <a:pt x="334" y="130788"/>
                  <a:pt x="-2312" y="94805"/>
                  <a:pt x="4567" y="76284"/>
                </a:cubicBezTo>
                <a:cubicBezTo>
                  <a:pt x="11446" y="57763"/>
                  <a:pt x="51134" y="-2562"/>
                  <a:pt x="52192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F909EE6-04D1-DD16-56C4-4A9A183EA7EA}"/>
              </a:ext>
            </a:extLst>
          </p:cNvPr>
          <p:cNvSpPr/>
          <p:nvPr/>
        </p:nvSpPr>
        <p:spPr>
          <a:xfrm>
            <a:off x="6280145" y="3406712"/>
            <a:ext cx="38328" cy="273241"/>
          </a:xfrm>
          <a:custGeom>
            <a:avLst/>
            <a:gdLst>
              <a:gd name="connsiteX0" fmla="*/ 19055 w 38328"/>
              <a:gd name="connsiteY0" fmla="*/ 63 h 273241"/>
              <a:gd name="connsiteX1" fmla="*/ 15880 w 38328"/>
              <a:gd name="connsiteY1" fmla="*/ 174688 h 273241"/>
              <a:gd name="connsiteX2" fmla="*/ 38105 w 38328"/>
              <a:gd name="connsiteY2" fmla="*/ 273113 h 273241"/>
              <a:gd name="connsiteX3" fmla="*/ 5 w 38328"/>
              <a:gd name="connsiteY3" fmla="*/ 155638 h 273241"/>
              <a:gd name="connsiteX4" fmla="*/ 19055 w 38328"/>
              <a:gd name="connsiteY4" fmla="*/ 63 h 27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28" h="273241">
                <a:moveTo>
                  <a:pt x="19055" y="63"/>
                </a:moveTo>
                <a:cubicBezTo>
                  <a:pt x="21701" y="3238"/>
                  <a:pt x="12705" y="129180"/>
                  <a:pt x="15880" y="174688"/>
                </a:cubicBezTo>
                <a:cubicBezTo>
                  <a:pt x="19055" y="220196"/>
                  <a:pt x="40751" y="276288"/>
                  <a:pt x="38105" y="273113"/>
                </a:cubicBezTo>
                <a:cubicBezTo>
                  <a:pt x="35459" y="269938"/>
                  <a:pt x="-524" y="198500"/>
                  <a:pt x="5" y="155638"/>
                </a:cubicBezTo>
                <a:cubicBezTo>
                  <a:pt x="534" y="112776"/>
                  <a:pt x="16409" y="-3112"/>
                  <a:pt x="1905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278BB717-D843-499E-4A19-6AF0C10ED9FF}"/>
              </a:ext>
            </a:extLst>
          </p:cNvPr>
          <p:cNvSpPr/>
          <p:nvPr/>
        </p:nvSpPr>
        <p:spPr>
          <a:xfrm>
            <a:off x="8119762" y="3129371"/>
            <a:ext cx="92676" cy="506460"/>
          </a:xfrm>
          <a:custGeom>
            <a:avLst/>
            <a:gdLst>
              <a:gd name="connsiteX0" fmla="*/ 17763 w 92676"/>
              <a:gd name="connsiteY0" fmla="*/ 1179 h 506460"/>
              <a:gd name="connsiteX1" fmla="*/ 87613 w 92676"/>
              <a:gd name="connsiteY1" fmla="*/ 198029 h 506460"/>
              <a:gd name="connsiteX2" fmla="*/ 78088 w 92676"/>
              <a:gd name="connsiteY2" fmla="*/ 325029 h 506460"/>
              <a:gd name="connsiteX3" fmla="*/ 5063 w 92676"/>
              <a:gd name="connsiteY3" fmla="*/ 439329 h 506460"/>
              <a:gd name="connsiteX4" fmla="*/ 8238 w 92676"/>
              <a:gd name="connsiteY4" fmla="*/ 506004 h 506460"/>
              <a:gd name="connsiteX5" fmla="*/ 24113 w 92676"/>
              <a:gd name="connsiteY5" fmla="*/ 407579 h 506460"/>
              <a:gd name="connsiteX6" fmla="*/ 74913 w 92676"/>
              <a:gd name="connsiteY6" fmla="*/ 296454 h 506460"/>
              <a:gd name="connsiteX7" fmla="*/ 17763 w 92676"/>
              <a:gd name="connsiteY7" fmla="*/ 1179 h 506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676" h="506460">
                <a:moveTo>
                  <a:pt x="17763" y="1179"/>
                </a:moveTo>
                <a:cubicBezTo>
                  <a:pt x="19880" y="-15225"/>
                  <a:pt x="77559" y="144054"/>
                  <a:pt x="87613" y="198029"/>
                </a:cubicBezTo>
                <a:cubicBezTo>
                  <a:pt x="97667" y="252004"/>
                  <a:pt x="91846" y="284812"/>
                  <a:pt x="78088" y="325029"/>
                </a:cubicBezTo>
                <a:cubicBezTo>
                  <a:pt x="64330" y="365246"/>
                  <a:pt x="16705" y="409167"/>
                  <a:pt x="5063" y="439329"/>
                </a:cubicBezTo>
                <a:cubicBezTo>
                  <a:pt x="-6579" y="469491"/>
                  <a:pt x="5063" y="511296"/>
                  <a:pt x="8238" y="506004"/>
                </a:cubicBezTo>
                <a:cubicBezTo>
                  <a:pt x="11413" y="500712"/>
                  <a:pt x="13000" y="442504"/>
                  <a:pt x="24113" y="407579"/>
                </a:cubicBezTo>
                <a:cubicBezTo>
                  <a:pt x="35226" y="372654"/>
                  <a:pt x="73855" y="363658"/>
                  <a:pt x="74913" y="296454"/>
                </a:cubicBezTo>
                <a:cubicBezTo>
                  <a:pt x="75971" y="229250"/>
                  <a:pt x="15646" y="17583"/>
                  <a:pt x="17763" y="1179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AFA1A7A3-6721-DBED-9D8F-754CAC00C83E}"/>
              </a:ext>
            </a:extLst>
          </p:cNvPr>
          <p:cNvSpPr/>
          <p:nvPr/>
        </p:nvSpPr>
        <p:spPr>
          <a:xfrm>
            <a:off x="7261217" y="4283008"/>
            <a:ext cx="47910" cy="162668"/>
          </a:xfrm>
          <a:custGeom>
            <a:avLst/>
            <a:gdLst>
              <a:gd name="connsiteX0" fmla="*/ 8 w 47910"/>
              <a:gd name="connsiteY0" fmla="*/ 67 h 162668"/>
              <a:gd name="connsiteX1" fmla="*/ 25408 w 47910"/>
              <a:gd name="connsiteY1" fmla="*/ 133417 h 162668"/>
              <a:gd name="connsiteX2" fmla="*/ 47633 w 47910"/>
              <a:gd name="connsiteY2" fmla="*/ 161992 h 162668"/>
              <a:gd name="connsiteX3" fmla="*/ 9533 w 47910"/>
              <a:gd name="connsiteY3" fmla="*/ 117542 h 162668"/>
              <a:gd name="connsiteX4" fmla="*/ 22233 w 47910"/>
              <a:gd name="connsiteY4" fmla="*/ 152467 h 162668"/>
              <a:gd name="connsiteX5" fmla="*/ 8 w 47910"/>
              <a:gd name="connsiteY5" fmla="*/ 67 h 16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0" h="162668">
                <a:moveTo>
                  <a:pt x="8" y="67"/>
                </a:moveTo>
                <a:cubicBezTo>
                  <a:pt x="537" y="-3108"/>
                  <a:pt x="17471" y="106430"/>
                  <a:pt x="25408" y="133417"/>
                </a:cubicBezTo>
                <a:cubicBezTo>
                  <a:pt x="33345" y="160404"/>
                  <a:pt x="50279" y="164638"/>
                  <a:pt x="47633" y="161992"/>
                </a:cubicBezTo>
                <a:cubicBezTo>
                  <a:pt x="44987" y="159346"/>
                  <a:pt x="13766" y="119129"/>
                  <a:pt x="9533" y="117542"/>
                </a:cubicBezTo>
                <a:cubicBezTo>
                  <a:pt x="5300" y="115955"/>
                  <a:pt x="21704" y="171517"/>
                  <a:pt x="22233" y="152467"/>
                </a:cubicBezTo>
                <a:cubicBezTo>
                  <a:pt x="22762" y="133417"/>
                  <a:pt x="-521" y="3242"/>
                  <a:pt x="8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8BA2E863-D281-1F30-BAB7-4211D1266EDF}"/>
              </a:ext>
            </a:extLst>
          </p:cNvPr>
          <p:cNvSpPr/>
          <p:nvPr/>
        </p:nvSpPr>
        <p:spPr>
          <a:xfrm>
            <a:off x="7393824" y="4250335"/>
            <a:ext cx="233803" cy="229547"/>
          </a:xfrm>
          <a:custGeom>
            <a:avLst/>
            <a:gdLst>
              <a:gd name="connsiteX0" fmla="*/ 232526 w 233803"/>
              <a:gd name="connsiteY0" fmla="*/ 990 h 229547"/>
              <a:gd name="connsiteX1" fmla="*/ 3926 w 233803"/>
              <a:gd name="connsiteY1" fmla="*/ 223240 h 229547"/>
              <a:gd name="connsiteX2" fmla="*/ 89651 w 233803"/>
              <a:gd name="connsiteY2" fmla="*/ 156565 h 229547"/>
              <a:gd name="connsiteX3" fmla="*/ 111876 w 233803"/>
              <a:gd name="connsiteY3" fmla="*/ 29565 h 229547"/>
              <a:gd name="connsiteX4" fmla="*/ 96001 w 233803"/>
              <a:gd name="connsiteY4" fmla="*/ 137515 h 229547"/>
              <a:gd name="connsiteX5" fmla="*/ 232526 w 233803"/>
              <a:gd name="connsiteY5" fmla="*/ 990 h 22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3803" h="229547">
                <a:moveTo>
                  <a:pt x="232526" y="990"/>
                </a:moveTo>
                <a:cubicBezTo>
                  <a:pt x="217180" y="15278"/>
                  <a:pt x="27738" y="197311"/>
                  <a:pt x="3926" y="223240"/>
                </a:cubicBezTo>
                <a:cubicBezTo>
                  <a:pt x="-19886" y="249169"/>
                  <a:pt x="71659" y="188844"/>
                  <a:pt x="89651" y="156565"/>
                </a:cubicBezTo>
                <a:cubicBezTo>
                  <a:pt x="107643" y="124286"/>
                  <a:pt x="110818" y="32740"/>
                  <a:pt x="111876" y="29565"/>
                </a:cubicBezTo>
                <a:cubicBezTo>
                  <a:pt x="112934" y="26390"/>
                  <a:pt x="71659" y="143336"/>
                  <a:pt x="96001" y="137515"/>
                </a:cubicBezTo>
                <a:cubicBezTo>
                  <a:pt x="120343" y="131694"/>
                  <a:pt x="247872" y="-13298"/>
                  <a:pt x="232526" y="9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FE3B03AB-05DB-68BE-25E0-0AD5F845CDF0}"/>
              </a:ext>
            </a:extLst>
          </p:cNvPr>
          <p:cNvSpPr/>
          <p:nvPr/>
        </p:nvSpPr>
        <p:spPr>
          <a:xfrm>
            <a:off x="6622342" y="3692279"/>
            <a:ext cx="54687" cy="132037"/>
          </a:xfrm>
          <a:custGeom>
            <a:avLst/>
            <a:gdLst>
              <a:gd name="connsiteX0" fmla="*/ 54683 w 54687"/>
              <a:gd name="connsiteY0" fmla="*/ 246 h 132037"/>
              <a:gd name="connsiteX1" fmla="*/ 3883 w 54687"/>
              <a:gd name="connsiteY1" fmla="*/ 108196 h 132037"/>
              <a:gd name="connsiteX2" fmla="*/ 3883 w 54687"/>
              <a:gd name="connsiteY2" fmla="*/ 130421 h 132037"/>
              <a:gd name="connsiteX3" fmla="*/ 7058 w 54687"/>
              <a:gd name="connsiteY3" fmla="*/ 79621 h 132037"/>
              <a:gd name="connsiteX4" fmla="*/ 54683 w 54687"/>
              <a:gd name="connsiteY4" fmla="*/ 246 h 13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87" h="132037">
                <a:moveTo>
                  <a:pt x="54683" y="246"/>
                </a:moveTo>
                <a:cubicBezTo>
                  <a:pt x="54154" y="5009"/>
                  <a:pt x="12350" y="86500"/>
                  <a:pt x="3883" y="108196"/>
                </a:cubicBezTo>
                <a:cubicBezTo>
                  <a:pt x="-4584" y="129892"/>
                  <a:pt x="3354" y="135184"/>
                  <a:pt x="3883" y="130421"/>
                </a:cubicBezTo>
                <a:cubicBezTo>
                  <a:pt x="4412" y="125659"/>
                  <a:pt x="1237" y="98142"/>
                  <a:pt x="7058" y="79621"/>
                </a:cubicBezTo>
                <a:cubicBezTo>
                  <a:pt x="12879" y="61100"/>
                  <a:pt x="55212" y="-4517"/>
                  <a:pt x="54683" y="24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C8764204-AE72-1E1C-BAD2-03BEE5185A9E}"/>
              </a:ext>
            </a:extLst>
          </p:cNvPr>
          <p:cNvSpPr/>
          <p:nvPr/>
        </p:nvSpPr>
        <p:spPr>
          <a:xfrm>
            <a:off x="7832570" y="3422441"/>
            <a:ext cx="163543" cy="126513"/>
          </a:xfrm>
          <a:custGeom>
            <a:avLst/>
            <a:gdLst>
              <a:gd name="connsiteX0" fmla="*/ 155 w 163543"/>
              <a:gd name="connsiteY0" fmla="*/ 209 h 126513"/>
              <a:gd name="connsiteX1" fmla="*/ 70005 w 163543"/>
              <a:gd name="connsiteY1" fmla="*/ 92284 h 126513"/>
              <a:gd name="connsiteX2" fmla="*/ 162080 w 163543"/>
              <a:gd name="connsiteY2" fmla="*/ 114509 h 126513"/>
              <a:gd name="connsiteX3" fmla="*/ 123980 w 163543"/>
              <a:gd name="connsiteY3" fmla="*/ 114509 h 126513"/>
              <a:gd name="connsiteX4" fmla="*/ 89055 w 163543"/>
              <a:gd name="connsiteY4" fmla="*/ 120859 h 126513"/>
              <a:gd name="connsiteX5" fmla="*/ 155 w 163543"/>
              <a:gd name="connsiteY5" fmla="*/ 209 h 12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43" h="126513">
                <a:moveTo>
                  <a:pt x="155" y="209"/>
                </a:moveTo>
                <a:cubicBezTo>
                  <a:pt x="-3020" y="-4553"/>
                  <a:pt x="43018" y="73234"/>
                  <a:pt x="70005" y="92284"/>
                </a:cubicBezTo>
                <a:cubicBezTo>
                  <a:pt x="96992" y="111334"/>
                  <a:pt x="153084" y="110805"/>
                  <a:pt x="162080" y="114509"/>
                </a:cubicBezTo>
                <a:cubicBezTo>
                  <a:pt x="171076" y="118213"/>
                  <a:pt x="136151" y="113451"/>
                  <a:pt x="123980" y="114509"/>
                </a:cubicBezTo>
                <a:cubicBezTo>
                  <a:pt x="111809" y="115567"/>
                  <a:pt x="104930" y="136205"/>
                  <a:pt x="89055" y="120859"/>
                </a:cubicBezTo>
                <a:cubicBezTo>
                  <a:pt x="73180" y="105513"/>
                  <a:pt x="3330" y="4971"/>
                  <a:pt x="155" y="2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45C1DD1E-A565-DCF6-A001-CB7A9E833F84}"/>
              </a:ext>
            </a:extLst>
          </p:cNvPr>
          <p:cNvSpPr/>
          <p:nvPr/>
        </p:nvSpPr>
        <p:spPr>
          <a:xfrm>
            <a:off x="7642189" y="3155825"/>
            <a:ext cx="83798" cy="271685"/>
          </a:xfrm>
          <a:custGeom>
            <a:avLst/>
            <a:gdLst>
              <a:gd name="connsiteX0" fmla="*/ 36 w 83798"/>
              <a:gd name="connsiteY0" fmla="*/ 125 h 271685"/>
              <a:gd name="connsiteX1" fmla="*/ 15911 w 83798"/>
              <a:gd name="connsiteY1" fmla="*/ 190625 h 271685"/>
              <a:gd name="connsiteX2" fmla="*/ 25436 w 83798"/>
              <a:gd name="connsiteY2" fmla="*/ 177925 h 271685"/>
              <a:gd name="connsiteX3" fmla="*/ 82586 w 83798"/>
              <a:gd name="connsiteY3" fmla="*/ 270000 h 271685"/>
              <a:gd name="connsiteX4" fmla="*/ 60361 w 83798"/>
              <a:gd name="connsiteY4" fmla="*/ 231900 h 271685"/>
              <a:gd name="connsiteX5" fmla="*/ 12736 w 83798"/>
              <a:gd name="connsiteY5" fmla="*/ 162050 h 271685"/>
              <a:gd name="connsiteX6" fmla="*/ 36 w 83798"/>
              <a:gd name="connsiteY6" fmla="*/ 125 h 27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98" h="271685">
                <a:moveTo>
                  <a:pt x="36" y="125"/>
                </a:moveTo>
                <a:cubicBezTo>
                  <a:pt x="565" y="4888"/>
                  <a:pt x="11678" y="160992"/>
                  <a:pt x="15911" y="190625"/>
                </a:cubicBezTo>
                <a:cubicBezTo>
                  <a:pt x="20144" y="220258"/>
                  <a:pt x="14324" y="164696"/>
                  <a:pt x="25436" y="177925"/>
                </a:cubicBezTo>
                <a:cubicBezTo>
                  <a:pt x="36548" y="191154"/>
                  <a:pt x="76765" y="261004"/>
                  <a:pt x="82586" y="270000"/>
                </a:cubicBezTo>
                <a:cubicBezTo>
                  <a:pt x="88407" y="278996"/>
                  <a:pt x="72003" y="249892"/>
                  <a:pt x="60361" y="231900"/>
                </a:cubicBezTo>
                <a:cubicBezTo>
                  <a:pt x="48719" y="213908"/>
                  <a:pt x="20673" y="196975"/>
                  <a:pt x="12736" y="162050"/>
                </a:cubicBezTo>
                <a:cubicBezTo>
                  <a:pt x="4799" y="127125"/>
                  <a:pt x="-493" y="-4638"/>
                  <a:pt x="36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C5CF4564-FAA3-B6ED-4C6D-0F58EC5F8DE3}"/>
              </a:ext>
            </a:extLst>
          </p:cNvPr>
          <p:cNvSpPr/>
          <p:nvPr/>
        </p:nvSpPr>
        <p:spPr>
          <a:xfrm>
            <a:off x="7086221" y="3082738"/>
            <a:ext cx="82929" cy="257379"/>
          </a:xfrm>
          <a:custGeom>
            <a:avLst/>
            <a:gdLst>
              <a:gd name="connsiteX0" fmla="*/ 82929 w 82929"/>
              <a:gd name="connsiteY0" fmla="*/ 187 h 257379"/>
              <a:gd name="connsiteX1" fmla="*/ 3554 w 82929"/>
              <a:gd name="connsiteY1" fmla="*/ 203387 h 257379"/>
              <a:gd name="connsiteX2" fmla="*/ 25779 w 82929"/>
              <a:gd name="connsiteY2" fmla="*/ 257362 h 257379"/>
              <a:gd name="connsiteX3" fmla="*/ 6729 w 82929"/>
              <a:gd name="connsiteY3" fmla="*/ 200212 h 257379"/>
              <a:gd name="connsiteX4" fmla="*/ 13079 w 82929"/>
              <a:gd name="connsiteY4" fmla="*/ 117662 h 257379"/>
              <a:gd name="connsiteX5" fmla="*/ 3554 w 82929"/>
              <a:gd name="connsiteY5" fmla="*/ 165287 h 257379"/>
              <a:gd name="connsiteX6" fmla="*/ 82929 w 82929"/>
              <a:gd name="connsiteY6" fmla="*/ 187 h 257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929" h="257379">
                <a:moveTo>
                  <a:pt x="82929" y="187"/>
                </a:moveTo>
                <a:cubicBezTo>
                  <a:pt x="82929" y="6537"/>
                  <a:pt x="13079" y="160525"/>
                  <a:pt x="3554" y="203387"/>
                </a:cubicBezTo>
                <a:cubicBezTo>
                  <a:pt x="-5971" y="246249"/>
                  <a:pt x="25250" y="257891"/>
                  <a:pt x="25779" y="257362"/>
                </a:cubicBezTo>
                <a:cubicBezTo>
                  <a:pt x="26308" y="256833"/>
                  <a:pt x="8846" y="223495"/>
                  <a:pt x="6729" y="200212"/>
                </a:cubicBezTo>
                <a:cubicBezTo>
                  <a:pt x="4612" y="176929"/>
                  <a:pt x="13608" y="123483"/>
                  <a:pt x="13079" y="117662"/>
                </a:cubicBezTo>
                <a:cubicBezTo>
                  <a:pt x="12550" y="111841"/>
                  <a:pt x="-8088" y="180103"/>
                  <a:pt x="3554" y="165287"/>
                </a:cubicBezTo>
                <a:cubicBezTo>
                  <a:pt x="15196" y="150471"/>
                  <a:pt x="82929" y="-6163"/>
                  <a:pt x="82929" y="1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20F7DDD4-EBC3-3376-4649-4A866AF45647}"/>
              </a:ext>
            </a:extLst>
          </p:cNvPr>
          <p:cNvSpPr/>
          <p:nvPr/>
        </p:nvSpPr>
        <p:spPr>
          <a:xfrm>
            <a:off x="6905509" y="2171015"/>
            <a:ext cx="65688" cy="133113"/>
          </a:xfrm>
          <a:custGeom>
            <a:avLst/>
            <a:gdLst>
              <a:gd name="connsiteX0" fmla="*/ 116 w 65688"/>
              <a:gd name="connsiteY0" fmla="*/ 685 h 133113"/>
              <a:gd name="connsiteX1" fmla="*/ 63616 w 65688"/>
              <a:gd name="connsiteY1" fmla="*/ 130860 h 133113"/>
              <a:gd name="connsiteX2" fmla="*/ 47741 w 65688"/>
              <a:gd name="connsiteY2" fmla="*/ 80060 h 133113"/>
              <a:gd name="connsiteX3" fmla="*/ 116 w 65688"/>
              <a:gd name="connsiteY3" fmla="*/ 685 h 13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88" h="133113">
                <a:moveTo>
                  <a:pt x="116" y="685"/>
                </a:moveTo>
                <a:cubicBezTo>
                  <a:pt x="2762" y="9152"/>
                  <a:pt x="55679" y="117631"/>
                  <a:pt x="63616" y="130860"/>
                </a:cubicBezTo>
                <a:cubicBezTo>
                  <a:pt x="71553" y="144089"/>
                  <a:pt x="54620" y="95406"/>
                  <a:pt x="47741" y="80060"/>
                </a:cubicBezTo>
                <a:cubicBezTo>
                  <a:pt x="40862" y="64714"/>
                  <a:pt x="-2530" y="-7782"/>
                  <a:pt x="116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E7B4856-AABE-8709-0B74-15D0615CF594}"/>
              </a:ext>
            </a:extLst>
          </p:cNvPr>
          <p:cNvSpPr/>
          <p:nvPr/>
        </p:nvSpPr>
        <p:spPr>
          <a:xfrm>
            <a:off x="6599605" y="2235198"/>
            <a:ext cx="90146" cy="198223"/>
          </a:xfrm>
          <a:custGeom>
            <a:avLst/>
            <a:gdLst>
              <a:gd name="connsiteX0" fmla="*/ 90120 w 90146"/>
              <a:gd name="connsiteY0" fmla="*/ 2 h 198223"/>
              <a:gd name="connsiteX1" fmla="*/ 10745 w 90146"/>
              <a:gd name="connsiteY1" fmla="*/ 127002 h 198223"/>
              <a:gd name="connsiteX2" fmla="*/ 26620 w 90146"/>
              <a:gd name="connsiteY2" fmla="*/ 171452 h 198223"/>
              <a:gd name="connsiteX3" fmla="*/ 26620 w 90146"/>
              <a:gd name="connsiteY3" fmla="*/ 196852 h 198223"/>
              <a:gd name="connsiteX4" fmla="*/ 1220 w 90146"/>
              <a:gd name="connsiteY4" fmla="*/ 130177 h 198223"/>
              <a:gd name="connsiteX5" fmla="*/ 90120 w 90146"/>
              <a:gd name="connsiteY5" fmla="*/ 2 h 198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146" h="198223">
                <a:moveTo>
                  <a:pt x="90120" y="2"/>
                </a:moveTo>
                <a:cubicBezTo>
                  <a:pt x="91707" y="-527"/>
                  <a:pt x="21328" y="98427"/>
                  <a:pt x="10745" y="127002"/>
                </a:cubicBezTo>
                <a:cubicBezTo>
                  <a:pt x="162" y="155577"/>
                  <a:pt x="23974" y="159810"/>
                  <a:pt x="26620" y="171452"/>
                </a:cubicBezTo>
                <a:cubicBezTo>
                  <a:pt x="29266" y="183094"/>
                  <a:pt x="30853" y="203731"/>
                  <a:pt x="26620" y="196852"/>
                </a:cubicBezTo>
                <a:cubicBezTo>
                  <a:pt x="22387" y="189973"/>
                  <a:pt x="-6188" y="159281"/>
                  <a:pt x="1220" y="130177"/>
                </a:cubicBezTo>
                <a:cubicBezTo>
                  <a:pt x="8628" y="101073"/>
                  <a:pt x="88533" y="531"/>
                  <a:pt x="90120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B8FE63A1-7D62-745D-2729-EDC32410AAEC}"/>
              </a:ext>
            </a:extLst>
          </p:cNvPr>
          <p:cNvSpPr/>
          <p:nvPr/>
        </p:nvSpPr>
        <p:spPr>
          <a:xfrm>
            <a:off x="6482935" y="2441485"/>
            <a:ext cx="296128" cy="136910"/>
          </a:xfrm>
          <a:custGeom>
            <a:avLst/>
            <a:gdLst>
              <a:gd name="connsiteX0" fmla="*/ 295690 w 296128"/>
              <a:gd name="connsiteY0" fmla="*/ 90 h 136910"/>
              <a:gd name="connsiteX1" fmla="*/ 70265 w 296128"/>
              <a:gd name="connsiteY1" fmla="*/ 114390 h 136910"/>
              <a:gd name="connsiteX2" fmla="*/ 216315 w 296128"/>
              <a:gd name="connsiteY2" fmla="*/ 41365 h 136910"/>
              <a:gd name="connsiteX3" fmla="*/ 415 w 296128"/>
              <a:gd name="connsiteY3" fmla="*/ 136615 h 136910"/>
              <a:gd name="connsiteX4" fmla="*/ 295690 w 296128"/>
              <a:gd name="connsiteY4" fmla="*/ 90 h 13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128" h="136910">
                <a:moveTo>
                  <a:pt x="295690" y="90"/>
                </a:moveTo>
                <a:cubicBezTo>
                  <a:pt x="307332" y="-3614"/>
                  <a:pt x="83494" y="107511"/>
                  <a:pt x="70265" y="114390"/>
                </a:cubicBezTo>
                <a:cubicBezTo>
                  <a:pt x="57036" y="121269"/>
                  <a:pt x="227957" y="37661"/>
                  <a:pt x="216315" y="41365"/>
                </a:cubicBezTo>
                <a:cubicBezTo>
                  <a:pt x="204673" y="45069"/>
                  <a:pt x="-10697" y="142965"/>
                  <a:pt x="415" y="136615"/>
                </a:cubicBezTo>
                <a:cubicBezTo>
                  <a:pt x="11527" y="130265"/>
                  <a:pt x="284048" y="3794"/>
                  <a:pt x="295690" y="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4094D4F5-703B-556C-3D23-92CEF137D1AF}"/>
              </a:ext>
            </a:extLst>
          </p:cNvPr>
          <p:cNvSpPr/>
          <p:nvPr/>
        </p:nvSpPr>
        <p:spPr>
          <a:xfrm>
            <a:off x="6761788" y="2557946"/>
            <a:ext cx="324615" cy="96415"/>
          </a:xfrm>
          <a:custGeom>
            <a:avLst/>
            <a:gdLst>
              <a:gd name="connsiteX0" fmla="*/ 962 w 324615"/>
              <a:gd name="connsiteY0" fmla="*/ 1104 h 96415"/>
              <a:gd name="connsiteX1" fmla="*/ 207337 w 324615"/>
              <a:gd name="connsiteY1" fmla="*/ 16979 h 96415"/>
              <a:gd name="connsiteX2" fmla="*/ 296237 w 324615"/>
              <a:gd name="connsiteY2" fmla="*/ 55079 h 96415"/>
              <a:gd name="connsiteX3" fmla="*/ 312112 w 324615"/>
              <a:gd name="connsiteY3" fmla="*/ 96354 h 96415"/>
              <a:gd name="connsiteX4" fmla="*/ 299412 w 324615"/>
              <a:gd name="connsiteY4" fmla="*/ 45554 h 96415"/>
              <a:gd name="connsiteX5" fmla="*/ 962 w 324615"/>
              <a:gd name="connsiteY5" fmla="*/ 1104 h 9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615" h="96415">
                <a:moveTo>
                  <a:pt x="962" y="1104"/>
                </a:moveTo>
                <a:cubicBezTo>
                  <a:pt x="-14384" y="-3659"/>
                  <a:pt x="158125" y="7983"/>
                  <a:pt x="207337" y="16979"/>
                </a:cubicBezTo>
                <a:cubicBezTo>
                  <a:pt x="256549" y="25975"/>
                  <a:pt x="278775" y="41850"/>
                  <a:pt x="296237" y="55079"/>
                </a:cubicBezTo>
                <a:cubicBezTo>
                  <a:pt x="313700" y="68308"/>
                  <a:pt x="311583" y="97941"/>
                  <a:pt x="312112" y="96354"/>
                </a:cubicBezTo>
                <a:cubicBezTo>
                  <a:pt x="312641" y="94767"/>
                  <a:pt x="347037" y="59312"/>
                  <a:pt x="299412" y="45554"/>
                </a:cubicBezTo>
                <a:cubicBezTo>
                  <a:pt x="251787" y="31796"/>
                  <a:pt x="16308" y="5867"/>
                  <a:pt x="962" y="110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FF00F297-BD9B-8028-DF62-45E876465DAD}"/>
              </a:ext>
            </a:extLst>
          </p:cNvPr>
          <p:cNvSpPr/>
          <p:nvPr/>
        </p:nvSpPr>
        <p:spPr>
          <a:xfrm>
            <a:off x="7318158" y="2393332"/>
            <a:ext cx="213666" cy="213346"/>
          </a:xfrm>
          <a:custGeom>
            <a:avLst/>
            <a:gdLst>
              <a:gd name="connsiteX0" fmla="*/ 124042 w 213666"/>
              <a:gd name="connsiteY0" fmla="*/ 35543 h 213346"/>
              <a:gd name="connsiteX1" fmla="*/ 28792 w 213666"/>
              <a:gd name="connsiteY1" fmla="*/ 121268 h 213346"/>
              <a:gd name="connsiteX2" fmla="*/ 31967 w 213666"/>
              <a:gd name="connsiteY2" fmla="*/ 213343 h 213346"/>
              <a:gd name="connsiteX3" fmla="*/ 9742 w 213666"/>
              <a:gd name="connsiteY3" fmla="*/ 118093 h 213346"/>
              <a:gd name="connsiteX4" fmla="*/ 212942 w 213666"/>
              <a:gd name="connsiteY4" fmla="*/ 618 h 213346"/>
              <a:gd name="connsiteX5" fmla="*/ 79592 w 213666"/>
              <a:gd name="connsiteY5" fmla="*/ 70468 h 213346"/>
              <a:gd name="connsiteX6" fmla="*/ 124042 w 213666"/>
              <a:gd name="connsiteY6" fmla="*/ 35543 h 2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66" h="213346">
                <a:moveTo>
                  <a:pt x="124042" y="35543"/>
                </a:moveTo>
                <a:cubicBezTo>
                  <a:pt x="115575" y="44010"/>
                  <a:pt x="44138" y="91635"/>
                  <a:pt x="28792" y="121268"/>
                </a:cubicBezTo>
                <a:cubicBezTo>
                  <a:pt x="13446" y="150901"/>
                  <a:pt x="35142" y="213872"/>
                  <a:pt x="31967" y="213343"/>
                </a:cubicBezTo>
                <a:cubicBezTo>
                  <a:pt x="28792" y="212814"/>
                  <a:pt x="-20420" y="153547"/>
                  <a:pt x="9742" y="118093"/>
                </a:cubicBezTo>
                <a:cubicBezTo>
                  <a:pt x="39904" y="82639"/>
                  <a:pt x="201300" y="8555"/>
                  <a:pt x="212942" y="618"/>
                </a:cubicBezTo>
                <a:cubicBezTo>
                  <a:pt x="224584" y="-7320"/>
                  <a:pt x="92292" y="63589"/>
                  <a:pt x="79592" y="70468"/>
                </a:cubicBezTo>
                <a:cubicBezTo>
                  <a:pt x="66892" y="77347"/>
                  <a:pt x="132509" y="27076"/>
                  <a:pt x="124042" y="3554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3FFA452C-B7DC-DAE5-B1DD-9533C15D3F29}"/>
              </a:ext>
            </a:extLst>
          </p:cNvPr>
          <p:cNvSpPr/>
          <p:nvPr/>
        </p:nvSpPr>
        <p:spPr>
          <a:xfrm>
            <a:off x="6753186" y="3575046"/>
            <a:ext cx="138480" cy="152404"/>
          </a:xfrm>
          <a:custGeom>
            <a:avLst/>
            <a:gdLst>
              <a:gd name="connsiteX0" fmla="*/ 136564 w 138480"/>
              <a:gd name="connsiteY0" fmla="*/ 4 h 152404"/>
              <a:gd name="connsiteX1" fmla="*/ 111164 w 138480"/>
              <a:gd name="connsiteY1" fmla="*/ 60329 h 152404"/>
              <a:gd name="connsiteX2" fmla="*/ 28614 w 138480"/>
              <a:gd name="connsiteY2" fmla="*/ 101604 h 152404"/>
              <a:gd name="connsiteX3" fmla="*/ 76239 w 138480"/>
              <a:gd name="connsiteY3" fmla="*/ 88904 h 152404"/>
              <a:gd name="connsiteX4" fmla="*/ 39 w 138480"/>
              <a:gd name="connsiteY4" fmla="*/ 152404 h 152404"/>
              <a:gd name="connsiteX5" fmla="*/ 66714 w 138480"/>
              <a:gd name="connsiteY5" fmla="*/ 88904 h 152404"/>
              <a:gd name="connsiteX6" fmla="*/ 127039 w 138480"/>
              <a:gd name="connsiteY6" fmla="*/ 57154 h 152404"/>
              <a:gd name="connsiteX7" fmla="*/ 136564 w 138480"/>
              <a:gd name="connsiteY7" fmla="*/ 4 h 15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480" h="152404">
                <a:moveTo>
                  <a:pt x="136564" y="4"/>
                </a:moveTo>
                <a:cubicBezTo>
                  <a:pt x="133918" y="533"/>
                  <a:pt x="129156" y="43396"/>
                  <a:pt x="111164" y="60329"/>
                </a:cubicBezTo>
                <a:cubicBezTo>
                  <a:pt x="93172" y="77262"/>
                  <a:pt x="34435" y="96842"/>
                  <a:pt x="28614" y="101604"/>
                </a:cubicBezTo>
                <a:cubicBezTo>
                  <a:pt x="22793" y="106366"/>
                  <a:pt x="81002" y="80437"/>
                  <a:pt x="76239" y="88904"/>
                </a:cubicBezTo>
                <a:cubicBezTo>
                  <a:pt x="71476" y="97371"/>
                  <a:pt x="1626" y="152404"/>
                  <a:pt x="39" y="152404"/>
                </a:cubicBezTo>
                <a:cubicBezTo>
                  <a:pt x="-1548" y="152404"/>
                  <a:pt x="45547" y="104779"/>
                  <a:pt x="66714" y="88904"/>
                </a:cubicBezTo>
                <a:cubicBezTo>
                  <a:pt x="87881" y="73029"/>
                  <a:pt x="112751" y="70912"/>
                  <a:pt x="127039" y="57154"/>
                </a:cubicBezTo>
                <a:cubicBezTo>
                  <a:pt x="141327" y="43396"/>
                  <a:pt x="139210" y="-525"/>
                  <a:pt x="136564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0DDDF981-9BC0-A689-A739-23180AC7B289}"/>
              </a:ext>
            </a:extLst>
          </p:cNvPr>
          <p:cNvSpPr/>
          <p:nvPr/>
        </p:nvSpPr>
        <p:spPr>
          <a:xfrm>
            <a:off x="7797765" y="3527423"/>
            <a:ext cx="199359" cy="187984"/>
          </a:xfrm>
          <a:custGeom>
            <a:avLst/>
            <a:gdLst>
              <a:gd name="connsiteX0" fmla="*/ 35 w 199359"/>
              <a:gd name="connsiteY0" fmla="*/ 2 h 187984"/>
              <a:gd name="connsiteX1" fmla="*/ 174660 w 199359"/>
              <a:gd name="connsiteY1" fmla="*/ 114302 h 187984"/>
              <a:gd name="connsiteX2" fmla="*/ 181010 w 199359"/>
              <a:gd name="connsiteY2" fmla="*/ 187327 h 187984"/>
              <a:gd name="connsiteX3" fmla="*/ 181010 w 199359"/>
              <a:gd name="connsiteY3" fmla="*/ 73027 h 187984"/>
              <a:gd name="connsiteX4" fmla="*/ 190535 w 199359"/>
              <a:gd name="connsiteY4" fmla="*/ 117477 h 187984"/>
              <a:gd name="connsiteX5" fmla="*/ 35 w 199359"/>
              <a:gd name="connsiteY5" fmla="*/ 2 h 18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359" h="187984">
                <a:moveTo>
                  <a:pt x="35" y="2"/>
                </a:moveTo>
                <a:cubicBezTo>
                  <a:pt x="-2611" y="-527"/>
                  <a:pt x="144498" y="83081"/>
                  <a:pt x="174660" y="114302"/>
                </a:cubicBezTo>
                <a:cubicBezTo>
                  <a:pt x="204822" y="145523"/>
                  <a:pt x="179952" y="194206"/>
                  <a:pt x="181010" y="187327"/>
                </a:cubicBezTo>
                <a:cubicBezTo>
                  <a:pt x="182068" y="180448"/>
                  <a:pt x="179423" y="84669"/>
                  <a:pt x="181010" y="73027"/>
                </a:cubicBezTo>
                <a:cubicBezTo>
                  <a:pt x="182597" y="61385"/>
                  <a:pt x="214348" y="127002"/>
                  <a:pt x="190535" y="117477"/>
                </a:cubicBezTo>
                <a:cubicBezTo>
                  <a:pt x="166723" y="107952"/>
                  <a:pt x="2681" y="531"/>
                  <a:pt x="3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13B83F78-8748-3771-0C32-36D08E6BFF3C}"/>
              </a:ext>
            </a:extLst>
          </p:cNvPr>
          <p:cNvSpPr/>
          <p:nvPr/>
        </p:nvSpPr>
        <p:spPr>
          <a:xfrm>
            <a:off x="7523961" y="3666294"/>
            <a:ext cx="423168" cy="51662"/>
          </a:xfrm>
          <a:custGeom>
            <a:avLst/>
            <a:gdLst>
              <a:gd name="connsiteX0" fmla="*/ 789 w 423168"/>
              <a:gd name="connsiteY0" fmla="*/ 42106 h 51662"/>
              <a:gd name="connsiteX1" fmla="*/ 242089 w 423168"/>
              <a:gd name="connsiteY1" fmla="*/ 42106 h 51662"/>
              <a:gd name="connsiteX2" fmla="*/ 350039 w 423168"/>
              <a:gd name="connsiteY2" fmla="*/ 19881 h 51662"/>
              <a:gd name="connsiteX3" fmla="*/ 292889 w 423168"/>
              <a:gd name="connsiteY3" fmla="*/ 831 h 51662"/>
              <a:gd name="connsiteX4" fmla="*/ 423064 w 423168"/>
              <a:gd name="connsiteY4" fmla="*/ 48456 h 51662"/>
              <a:gd name="connsiteX5" fmla="*/ 315114 w 423168"/>
              <a:gd name="connsiteY5" fmla="*/ 45281 h 51662"/>
              <a:gd name="connsiteX6" fmla="*/ 330989 w 423168"/>
              <a:gd name="connsiteY6" fmla="*/ 51631 h 51662"/>
              <a:gd name="connsiteX7" fmla="*/ 789 w 423168"/>
              <a:gd name="connsiteY7" fmla="*/ 42106 h 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168" h="51662">
                <a:moveTo>
                  <a:pt x="789" y="42106"/>
                </a:moveTo>
                <a:cubicBezTo>
                  <a:pt x="-14028" y="40519"/>
                  <a:pt x="183881" y="45810"/>
                  <a:pt x="242089" y="42106"/>
                </a:cubicBezTo>
                <a:cubicBezTo>
                  <a:pt x="300297" y="38402"/>
                  <a:pt x="341572" y="26760"/>
                  <a:pt x="350039" y="19881"/>
                </a:cubicBezTo>
                <a:cubicBezTo>
                  <a:pt x="358506" y="13002"/>
                  <a:pt x="280718" y="-3931"/>
                  <a:pt x="292889" y="831"/>
                </a:cubicBezTo>
                <a:cubicBezTo>
                  <a:pt x="305060" y="5593"/>
                  <a:pt x="419360" y="41048"/>
                  <a:pt x="423064" y="48456"/>
                </a:cubicBezTo>
                <a:cubicBezTo>
                  <a:pt x="426768" y="55864"/>
                  <a:pt x="330460" y="44752"/>
                  <a:pt x="315114" y="45281"/>
                </a:cubicBezTo>
                <a:cubicBezTo>
                  <a:pt x="299768" y="45810"/>
                  <a:pt x="378085" y="52160"/>
                  <a:pt x="330989" y="51631"/>
                </a:cubicBezTo>
                <a:cubicBezTo>
                  <a:pt x="283893" y="51102"/>
                  <a:pt x="15606" y="43693"/>
                  <a:pt x="789" y="42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60CE9949-16F2-2824-B580-DBA58C5BAB73}"/>
              </a:ext>
            </a:extLst>
          </p:cNvPr>
          <p:cNvSpPr/>
          <p:nvPr/>
        </p:nvSpPr>
        <p:spPr>
          <a:xfrm>
            <a:off x="6972122" y="3476545"/>
            <a:ext cx="127833" cy="169709"/>
          </a:xfrm>
          <a:custGeom>
            <a:avLst/>
            <a:gdLst>
              <a:gd name="connsiteX0" fmla="*/ 178 w 127833"/>
              <a:gd name="connsiteY0" fmla="*/ 80 h 169709"/>
              <a:gd name="connsiteX1" fmla="*/ 28753 w 127833"/>
              <a:gd name="connsiteY1" fmla="*/ 88980 h 169709"/>
              <a:gd name="connsiteX2" fmla="*/ 127178 w 127833"/>
              <a:gd name="connsiteY2" fmla="*/ 168355 h 169709"/>
              <a:gd name="connsiteX3" fmla="*/ 70028 w 127833"/>
              <a:gd name="connsiteY3" fmla="*/ 136605 h 169709"/>
              <a:gd name="connsiteX4" fmla="*/ 38278 w 127833"/>
              <a:gd name="connsiteY4" fmla="*/ 104855 h 169709"/>
              <a:gd name="connsiteX5" fmla="*/ 178 w 127833"/>
              <a:gd name="connsiteY5" fmla="*/ 80 h 16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833" h="169709">
                <a:moveTo>
                  <a:pt x="178" y="80"/>
                </a:moveTo>
                <a:cubicBezTo>
                  <a:pt x="-1410" y="-2566"/>
                  <a:pt x="7586" y="60934"/>
                  <a:pt x="28753" y="88980"/>
                </a:cubicBezTo>
                <a:cubicBezTo>
                  <a:pt x="49920" y="117026"/>
                  <a:pt x="120299" y="160417"/>
                  <a:pt x="127178" y="168355"/>
                </a:cubicBezTo>
                <a:cubicBezTo>
                  <a:pt x="134057" y="176293"/>
                  <a:pt x="84845" y="147188"/>
                  <a:pt x="70028" y="136605"/>
                </a:cubicBezTo>
                <a:cubicBezTo>
                  <a:pt x="55211" y="126022"/>
                  <a:pt x="41982" y="127609"/>
                  <a:pt x="38278" y="104855"/>
                </a:cubicBezTo>
                <a:cubicBezTo>
                  <a:pt x="34574" y="82101"/>
                  <a:pt x="1766" y="2726"/>
                  <a:pt x="178" y="8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24CB70F2-7C31-EA38-6762-6BFAE093CD98}"/>
              </a:ext>
            </a:extLst>
          </p:cNvPr>
          <p:cNvSpPr/>
          <p:nvPr/>
        </p:nvSpPr>
        <p:spPr>
          <a:xfrm>
            <a:off x="7168678" y="3663606"/>
            <a:ext cx="54469" cy="81315"/>
          </a:xfrm>
          <a:custGeom>
            <a:avLst/>
            <a:gdLst>
              <a:gd name="connsiteX0" fmla="*/ 54447 w 54469"/>
              <a:gd name="connsiteY0" fmla="*/ 344 h 81315"/>
              <a:gd name="connsiteX1" fmla="*/ 3647 w 54469"/>
              <a:gd name="connsiteY1" fmla="*/ 79719 h 81315"/>
              <a:gd name="connsiteX2" fmla="*/ 9997 w 54469"/>
              <a:gd name="connsiteY2" fmla="*/ 51144 h 81315"/>
              <a:gd name="connsiteX3" fmla="*/ 54447 w 54469"/>
              <a:gd name="connsiteY3" fmla="*/ 344 h 8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69" h="81315">
                <a:moveTo>
                  <a:pt x="54447" y="344"/>
                </a:moveTo>
                <a:cubicBezTo>
                  <a:pt x="53389" y="5106"/>
                  <a:pt x="11055" y="71252"/>
                  <a:pt x="3647" y="79719"/>
                </a:cubicBezTo>
                <a:cubicBezTo>
                  <a:pt x="-3761" y="88186"/>
                  <a:pt x="1001" y="60669"/>
                  <a:pt x="9997" y="51144"/>
                </a:cubicBezTo>
                <a:cubicBezTo>
                  <a:pt x="18993" y="41619"/>
                  <a:pt x="55505" y="-4418"/>
                  <a:pt x="54447" y="3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935FE249-894C-20F6-DC37-B518D0B7E874}"/>
              </a:ext>
            </a:extLst>
          </p:cNvPr>
          <p:cNvSpPr/>
          <p:nvPr/>
        </p:nvSpPr>
        <p:spPr>
          <a:xfrm>
            <a:off x="7431245" y="3669708"/>
            <a:ext cx="228336" cy="51442"/>
          </a:xfrm>
          <a:custGeom>
            <a:avLst/>
            <a:gdLst>
              <a:gd name="connsiteX0" fmla="*/ 1430 w 228336"/>
              <a:gd name="connsiteY0" fmla="*/ 51392 h 51442"/>
              <a:gd name="connsiteX1" fmla="*/ 83980 w 228336"/>
              <a:gd name="connsiteY1" fmla="*/ 10117 h 51442"/>
              <a:gd name="connsiteX2" fmla="*/ 226855 w 228336"/>
              <a:gd name="connsiteY2" fmla="*/ 13292 h 51442"/>
              <a:gd name="connsiteX3" fmla="*/ 150655 w 228336"/>
              <a:gd name="connsiteY3" fmla="*/ 592 h 51442"/>
              <a:gd name="connsiteX4" fmla="*/ 1430 w 228336"/>
              <a:gd name="connsiteY4" fmla="*/ 51392 h 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336" h="51442">
                <a:moveTo>
                  <a:pt x="1430" y="51392"/>
                </a:moveTo>
                <a:cubicBezTo>
                  <a:pt x="-9682" y="52979"/>
                  <a:pt x="46409" y="16467"/>
                  <a:pt x="83980" y="10117"/>
                </a:cubicBezTo>
                <a:cubicBezTo>
                  <a:pt x="121551" y="3767"/>
                  <a:pt x="215743" y="14879"/>
                  <a:pt x="226855" y="13292"/>
                </a:cubicBezTo>
                <a:cubicBezTo>
                  <a:pt x="237967" y="11705"/>
                  <a:pt x="183993" y="-3112"/>
                  <a:pt x="150655" y="592"/>
                </a:cubicBezTo>
                <a:cubicBezTo>
                  <a:pt x="117317" y="4296"/>
                  <a:pt x="12542" y="49805"/>
                  <a:pt x="1430" y="5139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F5E37102-1CF6-27BA-CF7A-9349BDB0F023}"/>
              </a:ext>
            </a:extLst>
          </p:cNvPr>
          <p:cNvSpPr/>
          <p:nvPr/>
        </p:nvSpPr>
        <p:spPr>
          <a:xfrm>
            <a:off x="6981398" y="3689199"/>
            <a:ext cx="156002" cy="114942"/>
          </a:xfrm>
          <a:custGeom>
            <a:avLst/>
            <a:gdLst>
              <a:gd name="connsiteX0" fmla="*/ 156002 w 156002"/>
              <a:gd name="connsiteY0" fmla="*/ 151 h 114942"/>
              <a:gd name="connsiteX1" fmla="*/ 117902 w 156002"/>
              <a:gd name="connsiteY1" fmla="*/ 63651 h 114942"/>
              <a:gd name="connsiteX2" fmla="*/ 427 w 156002"/>
              <a:gd name="connsiteY2" fmla="*/ 114451 h 114942"/>
              <a:gd name="connsiteX3" fmla="*/ 79802 w 156002"/>
              <a:gd name="connsiteY3" fmla="*/ 89051 h 114942"/>
              <a:gd name="connsiteX4" fmla="*/ 117902 w 156002"/>
              <a:gd name="connsiteY4" fmla="*/ 82701 h 114942"/>
              <a:gd name="connsiteX5" fmla="*/ 156002 w 156002"/>
              <a:gd name="connsiteY5" fmla="*/ 151 h 11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002" h="114942">
                <a:moveTo>
                  <a:pt x="156002" y="151"/>
                </a:moveTo>
                <a:cubicBezTo>
                  <a:pt x="156002" y="-3024"/>
                  <a:pt x="143831" y="44601"/>
                  <a:pt x="117902" y="63651"/>
                </a:cubicBezTo>
                <a:cubicBezTo>
                  <a:pt x="91973" y="82701"/>
                  <a:pt x="6777" y="110218"/>
                  <a:pt x="427" y="114451"/>
                </a:cubicBezTo>
                <a:cubicBezTo>
                  <a:pt x="-5923" y="118684"/>
                  <a:pt x="60223" y="94343"/>
                  <a:pt x="79802" y="89051"/>
                </a:cubicBezTo>
                <a:cubicBezTo>
                  <a:pt x="99381" y="83759"/>
                  <a:pt x="108377" y="93284"/>
                  <a:pt x="117902" y="82701"/>
                </a:cubicBezTo>
                <a:cubicBezTo>
                  <a:pt x="127427" y="72118"/>
                  <a:pt x="156002" y="3326"/>
                  <a:pt x="156002" y="15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A9FAB5FC-6D30-E538-0F44-294D4721E593}"/>
              </a:ext>
            </a:extLst>
          </p:cNvPr>
          <p:cNvSpPr/>
          <p:nvPr/>
        </p:nvSpPr>
        <p:spPr>
          <a:xfrm>
            <a:off x="7096124" y="4289391"/>
            <a:ext cx="155841" cy="251136"/>
          </a:xfrm>
          <a:custGeom>
            <a:avLst/>
            <a:gdLst>
              <a:gd name="connsiteX0" fmla="*/ 1 w 155841"/>
              <a:gd name="connsiteY0" fmla="*/ 34 h 251136"/>
              <a:gd name="connsiteX1" fmla="*/ 130176 w 155841"/>
              <a:gd name="connsiteY1" fmla="*/ 130209 h 251136"/>
              <a:gd name="connsiteX2" fmla="*/ 155576 w 155841"/>
              <a:gd name="connsiteY2" fmla="*/ 250859 h 251136"/>
              <a:gd name="connsiteX3" fmla="*/ 142876 w 155841"/>
              <a:gd name="connsiteY3" fmla="*/ 161959 h 251136"/>
              <a:gd name="connsiteX4" fmla="*/ 133351 w 155841"/>
              <a:gd name="connsiteY4" fmla="*/ 117509 h 251136"/>
              <a:gd name="connsiteX5" fmla="*/ 1 w 155841"/>
              <a:gd name="connsiteY5" fmla="*/ 34 h 25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1" h="251136">
                <a:moveTo>
                  <a:pt x="1" y="34"/>
                </a:moveTo>
                <a:cubicBezTo>
                  <a:pt x="-528" y="2151"/>
                  <a:pt x="104247" y="88405"/>
                  <a:pt x="130176" y="130209"/>
                </a:cubicBezTo>
                <a:cubicBezTo>
                  <a:pt x="156105" y="172013"/>
                  <a:pt x="153459" y="245567"/>
                  <a:pt x="155576" y="250859"/>
                </a:cubicBezTo>
                <a:cubicBezTo>
                  <a:pt x="157693" y="256151"/>
                  <a:pt x="146580" y="184184"/>
                  <a:pt x="142876" y="161959"/>
                </a:cubicBezTo>
                <a:cubicBezTo>
                  <a:pt x="139172" y="139734"/>
                  <a:pt x="152401" y="141851"/>
                  <a:pt x="133351" y="117509"/>
                </a:cubicBezTo>
                <a:cubicBezTo>
                  <a:pt x="114301" y="93167"/>
                  <a:pt x="530" y="-2083"/>
                  <a:pt x="1" y="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5D200CED-7932-3856-1BBB-FBD8AF8A14B7}"/>
              </a:ext>
            </a:extLst>
          </p:cNvPr>
          <p:cNvSpPr/>
          <p:nvPr/>
        </p:nvSpPr>
        <p:spPr>
          <a:xfrm>
            <a:off x="6805927" y="4395614"/>
            <a:ext cx="309997" cy="235550"/>
          </a:xfrm>
          <a:custGeom>
            <a:avLst/>
            <a:gdLst>
              <a:gd name="connsiteX0" fmla="*/ 1273 w 309997"/>
              <a:gd name="connsiteY0" fmla="*/ 1761 h 235550"/>
              <a:gd name="connsiteX1" fmla="*/ 293373 w 309997"/>
              <a:gd name="connsiteY1" fmla="*/ 224011 h 235550"/>
              <a:gd name="connsiteX2" fmla="*/ 264798 w 309997"/>
              <a:gd name="connsiteY2" fmla="*/ 195436 h 235550"/>
              <a:gd name="connsiteX3" fmla="*/ 188598 w 309997"/>
              <a:gd name="connsiteY3" fmla="*/ 122411 h 235550"/>
              <a:gd name="connsiteX4" fmla="*/ 1273 w 309997"/>
              <a:gd name="connsiteY4" fmla="*/ 1761 h 23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997" h="235550">
                <a:moveTo>
                  <a:pt x="1273" y="1761"/>
                </a:moveTo>
                <a:cubicBezTo>
                  <a:pt x="18735" y="18694"/>
                  <a:pt x="249452" y="191732"/>
                  <a:pt x="293373" y="224011"/>
                </a:cubicBezTo>
                <a:cubicBezTo>
                  <a:pt x="337294" y="256290"/>
                  <a:pt x="282260" y="212369"/>
                  <a:pt x="264798" y="195436"/>
                </a:cubicBezTo>
                <a:cubicBezTo>
                  <a:pt x="247336" y="178503"/>
                  <a:pt x="226169" y="149928"/>
                  <a:pt x="188598" y="122411"/>
                </a:cubicBezTo>
                <a:cubicBezTo>
                  <a:pt x="151027" y="94894"/>
                  <a:pt x="-16189" y="-15172"/>
                  <a:pt x="1273" y="17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8DDD1F21-CF04-D17D-3E3E-399CFDED0760}"/>
              </a:ext>
            </a:extLst>
          </p:cNvPr>
          <p:cNvSpPr/>
          <p:nvPr/>
        </p:nvSpPr>
        <p:spPr>
          <a:xfrm>
            <a:off x="7508213" y="4381077"/>
            <a:ext cx="315494" cy="216431"/>
          </a:xfrm>
          <a:custGeom>
            <a:avLst/>
            <a:gdLst>
              <a:gd name="connsiteX0" fmla="*/ 314987 w 315494"/>
              <a:gd name="connsiteY0" fmla="*/ 423 h 216431"/>
              <a:gd name="connsiteX1" fmla="*/ 3837 w 315494"/>
              <a:gd name="connsiteY1" fmla="*/ 197273 h 216431"/>
              <a:gd name="connsiteX2" fmla="*/ 137187 w 315494"/>
              <a:gd name="connsiteY2" fmla="*/ 124248 h 216431"/>
              <a:gd name="connsiteX3" fmla="*/ 73687 w 315494"/>
              <a:gd name="connsiteY3" fmla="*/ 216323 h 216431"/>
              <a:gd name="connsiteX4" fmla="*/ 184812 w 315494"/>
              <a:gd name="connsiteY4" fmla="*/ 102023 h 216431"/>
              <a:gd name="connsiteX5" fmla="*/ 80037 w 315494"/>
              <a:gd name="connsiteY5" fmla="*/ 143298 h 216431"/>
              <a:gd name="connsiteX6" fmla="*/ 314987 w 315494"/>
              <a:gd name="connsiteY6" fmla="*/ 423 h 21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494" h="216431">
                <a:moveTo>
                  <a:pt x="314987" y="423"/>
                </a:moveTo>
                <a:cubicBezTo>
                  <a:pt x="302287" y="9419"/>
                  <a:pt x="33470" y="176636"/>
                  <a:pt x="3837" y="197273"/>
                </a:cubicBezTo>
                <a:cubicBezTo>
                  <a:pt x="-25796" y="217910"/>
                  <a:pt x="125545" y="121073"/>
                  <a:pt x="137187" y="124248"/>
                </a:cubicBezTo>
                <a:cubicBezTo>
                  <a:pt x="148829" y="127423"/>
                  <a:pt x="65750" y="220027"/>
                  <a:pt x="73687" y="216323"/>
                </a:cubicBezTo>
                <a:cubicBezTo>
                  <a:pt x="81624" y="212619"/>
                  <a:pt x="183754" y="114194"/>
                  <a:pt x="184812" y="102023"/>
                </a:cubicBezTo>
                <a:cubicBezTo>
                  <a:pt x="185870" y="89852"/>
                  <a:pt x="62045" y="158115"/>
                  <a:pt x="80037" y="143298"/>
                </a:cubicBezTo>
                <a:cubicBezTo>
                  <a:pt x="98029" y="128481"/>
                  <a:pt x="327687" y="-8573"/>
                  <a:pt x="314987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11383160-A61E-0E02-2989-DBC7C86EEAA5}"/>
              </a:ext>
            </a:extLst>
          </p:cNvPr>
          <p:cNvSpPr/>
          <p:nvPr/>
        </p:nvSpPr>
        <p:spPr>
          <a:xfrm>
            <a:off x="6536837" y="3933032"/>
            <a:ext cx="247205" cy="284295"/>
          </a:xfrm>
          <a:custGeom>
            <a:avLst/>
            <a:gdLst>
              <a:gd name="connsiteX0" fmla="*/ 488 w 247205"/>
              <a:gd name="connsiteY0" fmla="*/ 793 h 284295"/>
              <a:gd name="connsiteX1" fmla="*/ 238613 w 247205"/>
              <a:gd name="connsiteY1" fmla="*/ 277018 h 284295"/>
              <a:gd name="connsiteX2" fmla="*/ 187813 w 247205"/>
              <a:gd name="connsiteY2" fmla="*/ 197643 h 284295"/>
              <a:gd name="connsiteX3" fmla="*/ 121138 w 247205"/>
              <a:gd name="connsiteY3" fmla="*/ 127793 h 284295"/>
              <a:gd name="connsiteX4" fmla="*/ 175113 w 247205"/>
              <a:gd name="connsiteY4" fmla="*/ 191293 h 284295"/>
              <a:gd name="connsiteX5" fmla="*/ 488 w 247205"/>
              <a:gd name="connsiteY5" fmla="*/ 793 h 28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05" h="284295">
                <a:moveTo>
                  <a:pt x="488" y="793"/>
                </a:moveTo>
                <a:cubicBezTo>
                  <a:pt x="11071" y="15081"/>
                  <a:pt x="207392" y="244210"/>
                  <a:pt x="238613" y="277018"/>
                </a:cubicBezTo>
                <a:cubicBezTo>
                  <a:pt x="269834" y="309826"/>
                  <a:pt x="207392" y="222514"/>
                  <a:pt x="187813" y="197643"/>
                </a:cubicBezTo>
                <a:cubicBezTo>
                  <a:pt x="168234" y="172772"/>
                  <a:pt x="123255" y="128851"/>
                  <a:pt x="121138" y="127793"/>
                </a:cubicBezTo>
                <a:cubicBezTo>
                  <a:pt x="119021" y="126735"/>
                  <a:pt x="195751" y="212989"/>
                  <a:pt x="175113" y="191293"/>
                </a:cubicBezTo>
                <a:cubicBezTo>
                  <a:pt x="154476" y="169597"/>
                  <a:pt x="-10095" y="-13495"/>
                  <a:pt x="488" y="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7B94A600-457E-CF47-D621-D904AE40D6AD}"/>
              </a:ext>
            </a:extLst>
          </p:cNvPr>
          <p:cNvSpPr/>
          <p:nvPr/>
        </p:nvSpPr>
        <p:spPr>
          <a:xfrm>
            <a:off x="6667500" y="4260830"/>
            <a:ext cx="133350" cy="111172"/>
          </a:xfrm>
          <a:custGeom>
            <a:avLst/>
            <a:gdLst>
              <a:gd name="connsiteX0" fmla="*/ 0 w 133350"/>
              <a:gd name="connsiteY0" fmla="*/ 20 h 111172"/>
              <a:gd name="connsiteX1" fmla="*/ 101600 w 133350"/>
              <a:gd name="connsiteY1" fmla="*/ 63520 h 111172"/>
              <a:gd name="connsiteX2" fmla="*/ 133350 w 133350"/>
              <a:gd name="connsiteY2" fmla="*/ 111145 h 111172"/>
              <a:gd name="connsiteX3" fmla="*/ 101600 w 133350"/>
              <a:gd name="connsiteY3" fmla="*/ 57170 h 111172"/>
              <a:gd name="connsiteX4" fmla="*/ 0 w 133350"/>
              <a:gd name="connsiteY4" fmla="*/ 20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350" h="111172">
                <a:moveTo>
                  <a:pt x="0" y="20"/>
                </a:moveTo>
                <a:cubicBezTo>
                  <a:pt x="0" y="1078"/>
                  <a:pt x="79375" y="44999"/>
                  <a:pt x="101600" y="63520"/>
                </a:cubicBezTo>
                <a:cubicBezTo>
                  <a:pt x="123825" y="82041"/>
                  <a:pt x="133350" y="112203"/>
                  <a:pt x="133350" y="111145"/>
                </a:cubicBezTo>
                <a:cubicBezTo>
                  <a:pt x="133350" y="110087"/>
                  <a:pt x="118533" y="74632"/>
                  <a:pt x="101600" y="57170"/>
                </a:cubicBezTo>
                <a:cubicBezTo>
                  <a:pt x="84667" y="39708"/>
                  <a:pt x="0" y="-1038"/>
                  <a:pt x="0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FEE61348-5180-CAA2-B437-A7CE893F6561}"/>
              </a:ext>
            </a:extLst>
          </p:cNvPr>
          <p:cNvSpPr/>
          <p:nvPr/>
        </p:nvSpPr>
        <p:spPr>
          <a:xfrm>
            <a:off x="6215382" y="2583949"/>
            <a:ext cx="45743" cy="931075"/>
          </a:xfrm>
          <a:custGeom>
            <a:avLst/>
            <a:gdLst>
              <a:gd name="connsiteX0" fmla="*/ 45718 w 45743"/>
              <a:gd name="connsiteY0" fmla="*/ 501 h 931075"/>
              <a:gd name="connsiteX1" fmla="*/ 10793 w 45743"/>
              <a:gd name="connsiteY1" fmla="*/ 495801 h 931075"/>
              <a:gd name="connsiteX2" fmla="*/ 20318 w 45743"/>
              <a:gd name="connsiteY2" fmla="*/ 413251 h 931075"/>
              <a:gd name="connsiteX3" fmla="*/ 26668 w 45743"/>
              <a:gd name="connsiteY3" fmla="*/ 641851 h 931075"/>
              <a:gd name="connsiteX4" fmla="*/ 23493 w 45743"/>
              <a:gd name="connsiteY4" fmla="*/ 759326 h 931075"/>
              <a:gd name="connsiteX5" fmla="*/ 29843 w 45743"/>
              <a:gd name="connsiteY5" fmla="*/ 918076 h 931075"/>
              <a:gd name="connsiteX6" fmla="*/ 29843 w 45743"/>
              <a:gd name="connsiteY6" fmla="*/ 876801 h 931075"/>
              <a:gd name="connsiteX7" fmla="*/ 4443 w 45743"/>
              <a:gd name="connsiteY7" fmla="*/ 521201 h 931075"/>
              <a:gd name="connsiteX8" fmla="*/ 4443 w 45743"/>
              <a:gd name="connsiteY8" fmla="*/ 600576 h 931075"/>
              <a:gd name="connsiteX9" fmla="*/ 45718 w 45743"/>
              <a:gd name="connsiteY9" fmla="*/ 501 h 93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43" h="931075">
                <a:moveTo>
                  <a:pt x="45718" y="501"/>
                </a:moveTo>
                <a:cubicBezTo>
                  <a:pt x="46776" y="-16961"/>
                  <a:pt x="15026" y="427009"/>
                  <a:pt x="10793" y="495801"/>
                </a:cubicBezTo>
                <a:cubicBezTo>
                  <a:pt x="6560" y="564593"/>
                  <a:pt x="17672" y="388909"/>
                  <a:pt x="20318" y="413251"/>
                </a:cubicBezTo>
                <a:cubicBezTo>
                  <a:pt x="22964" y="437593"/>
                  <a:pt x="26139" y="584172"/>
                  <a:pt x="26668" y="641851"/>
                </a:cubicBezTo>
                <a:cubicBezTo>
                  <a:pt x="27197" y="699530"/>
                  <a:pt x="22964" y="713289"/>
                  <a:pt x="23493" y="759326"/>
                </a:cubicBezTo>
                <a:cubicBezTo>
                  <a:pt x="24022" y="805363"/>
                  <a:pt x="28785" y="898497"/>
                  <a:pt x="29843" y="918076"/>
                </a:cubicBezTo>
                <a:cubicBezTo>
                  <a:pt x="30901" y="937655"/>
                  <a:pt x="34076" y="942947"/>
                  <a:pt x="29843" y="876801"/>
                </a:cubicBezTo>
                <a:cubicBezTo>
                  <a:pt x="25610" y="810655"/>
                  <a:pt x="8676" y="567239"/>
                  <a:pt x="4443" y="521201"/>
                </a:cubicBezTo>
                <a:cubicBezTo>
                  <a:pt x="210" y="475164"/>
                  <a:pt x="-2965" y="687889"/>
                  <a:pt x="4443" y="600576"/>
                </a:cubicBezTo>
                <a:cubicBezTo>
                  <a:pt x="11851" y="513264"/>
                  <a:pt x="44660" y="17963"/>
                  <a:pt x="45718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3119A832-158A-4ADE-55AE-2901BEC26756}"/>
              </a:ext>
            </a:extLst>
          </p:cNvPr>
          <p:cNvSpPr/>
          <p:nvPr/>
        </p:nvSpPr>
        <p:spPr>
          <a:xfrm>
            <a:off x="6746860" y="3768495"/>
            <a:ext cx="99062" cy="325662"/>
          </a:xfrm>
          <a:custGeom>
            <a:avLst/>
            <a:gdLst>
              <a:gd name="connsiteX0" fmla="*/ 53990 w 99062"/>
              <a:gd name="connsiteY0" fmla="*/ 230 h 325662"/>
              <a:gd name="connsiteX1" fmla="*/ 9540 w 99062"/>
              <a:gd name="connsiteY1" fmla="*/ 133580 h 325662"/>
              <a:gd name="connsiteX2" fmla="*/ 31765 w 99062"/>
              <a:gd name="connsiteY2" fmla="*/ 200255 h 325662"/>
              <a:gd name="connsiteX3" fmla="*/ 6365 w 99062"/>
              <a:gd name="connsiteY3" fmla="*/ 184380 h 325662"/>
              <a:gd name="connsiteX4" fmla="*/ 98440 w 99062"/>
              <a:gd name="connsiteY4" fmla="*/ 324080 h 325662"/>
              <a:gd name="connsiteX5" fmla="*/ 44465 w 99062"/>
              <a:gd name="connsiteY5" fmla="*/ 254230 h 325662"/>
              <a:gd name="connsiteX6" fmla="*/ 15 w 99062"/>
              <a:gd name="connsiteY6" fmla="*/ 168505 h 325662"/>
              <a:gd name="connsiteX7" fmla="*/ 53990 w 99062"/>
              <a:gd name="connsiteY7" fmla="*/ 230 h 32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2" h="325662">
                <a:moveTo>
                  <a:pt x="53990" y="230"/>
                </a:moveTo>
                <a:cubicBezTo>
                  <a:pt x="55578" y="-5591"/>
                  <a:pt x="13244" y="100242"/>
                  <a:pt x="9540" y="133580"/>
                </a:cubicBezTo>
                <a:cubicBezTo>
                  <a:pt x="5836" y="166918"/>
                  <a:pt x="32294" y="191788"/>
                  <a:pt x="31765" y="200255"/>
                </a:cubicBezTo>
                <a:cubicBezTo>
                  <a:pt x="31236" y="208722"/>
                  <a:pt x="-4747" y="163743"/>
                  <a:pt x="6365" y="184380"/>
                </a:cubicBezTo>
                <a:cubicBezTo>
                  <a:pt x="17477" y="205017"/>
                  <a:pt x="92090" y="312438"/>
                  <a:pt x="98440" y="324080"/>
                </a:cubicBezTo>
                <a:cubicBezTo>
                  <a:pt x="104790" y="335722"/>
                  <a:pt x="60869" y="280159"/>
                  <a:pt x="44465" y="254230"/>
                </a:cubicBezTo>
                <a:cubicBezTo>
                  <a:pt x="28061" y="228301"/>
                  <a:pt x="1073" y="205017"/>
                  <a:pt x="15" y="168505"/>
                </a:cubicBezTo>
                <a:cubicBezTo>
                  <a:pt x="-1043" y="131993"/>
                  <a:pt x="52402" y="6051"/>
                  <a:pt x="53990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F1FB2431-AEB8-5591-7590-C2DEF6A9987D}"/>
              </a:ext>
            </a:extLst>
          </p:cNvPr>
          <p:cNvSpPr/>
          <p:nvPr/>
        </p:nvSpPr>
        <p:spPr>
          <a:xfrm>
            <a:off x="6857692" y="4159065"/>
            <a:ext cx="260378" cy="285332"/>
          </a:xfrm>
          <a:custGeom>
            <a:avLst/>
            <a:gdLst>
              <a:gd name="connsiteX0" fmla="*/ 308 w 260378"/>
              <a:gd name="connsiteY0" fmla="*/ 185 h 285332"/>
              <a:gd name="connsiteX1" fmla="*/ 146358 w 260378"/>
              <a:gd name="connsiteY1" fmla="*/ 130360 h 285332"/>
              <a:gd name="connsiteX2" fmla="*/ 257483 w 260378"/>
              <a:gd name="connsiteY2" fmla="*/ 282760 h 285332"/>
              <a:gd name="connsiteX3" fmla="*/ 222558 w 260378"/>
              <a:gd name="connsiteY3" fmla="*/ 219260 h 285332"/>
              <a:gd name="connsiteX4" fmla="*/ 165408 w 260378"/>
              <a:gd name="connsiteY4" fmla="*/ 130360 h 285332"/>
              <a:gd name="connsiteX5" fmla="*/ 187633 w 260378"/>
              <a:gd name="connsiteY5" fmla="*/ 158935 h 285332"/>
              <a:gd name="connsiteX6" fmla="*/ 308 w 260378"/>
              <a:gd name="connsiteY6" fmla="*/ 185 h 28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378" h="285332">
                <a:moveTo>
                  <a:pt x="308" y="185"/>
                </a:moveTo>
                <a:cubicBezTo>
                  <a:pt x="-6571" y="-4577"/>
                  <a:pt x="103496" y="83264"/>
                  <a:pt x="146358" y="130360"/>
                </a:cubicBezTo>
                <a:cubicBezTo>
                  <a:pt x="189221" y="177456"/>
                  <a:pt x="244783" y="267943"/>
                  <a:pt x="257483" y="282760"/>
                </a:cubicBezTo>
                <a:cubicBezTo>
                  <a:pt x="270183" y="297577"/>
                  <a:pt x="237904" y="244660"/>
                  <a:pt x="222558" y="219260"/>
                </a:cubicBezTo>
                <a:cubicBezTo>
                  <a:pt x="207212" y="193860"/>
                  <a:pt x="171229" y="140414"/>
                  <a:pt x="165408" y="130360"/>
                </a:cubicBezTo>
                <a:cubicBezTo>
                  <a:pt x="159587" y="120306"/>
                  <a:pt x="211446" y="180102"/>
                  <a:pt x="187633" y="158935"/>
                </a:cubicBezTo>
                <a:cubicBezTo>
                  <a:pt x="163821" y="137768"/>
                  <a:pt x="7187" y="4947"/>
                  <a:pt x="308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40BECAA8-22F2-FAA6-FA3B-EE7E82FF9AD8}"/>
              </a:ext>
            </a:extLst>
          </p:cNvPr>
          <p:cNvSpPr/>
          <p:nvPr/>
        </p:nvSpPr>
        <p:spPr>
          <a:xfrm>
            <a:off x="7896362" y="3984289"/>
            <a:ext cx="161794" cy="244720"/>
          </a:xfrm>
          <a:custGeom>
            <a:avLst/>
            <a:gdLst>
              <a:gd name="connsiteX0" fmla="*/ 161788 w 161794"/>
              <a:gd name="connsiteY0" fmla="*/ 336 h 244720"/>
              <a:gd name="connsiteX1" fmla="*/ 3038 w 161794"/>
              <a:gd name="connsiteY1" fmla="*/ 241636 h 244720"/>
              <a:gd name="connsiteX2" fmla="*/ 53838 w 161794"/>
              <a:gd name="connsiteY2" fmla="*/ 140036 h 244720"/>
              <a:gd name="connsiteX3" fmla="*/ 9388 w 161794"/>
              <a:gd name="connsiteY3" fmla="*/ 187661 h 244720"/>
              <a:gd name="connsiteX4" fmla="*/ 161788 w 161794"/>
              <a:gd name="connsiteY4" fmla="*/ 336 h 24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94" h="244720">
                <a:moveTo>
                  <a:pt x="161788" y="336"/>
                </a:moveTo>
                <a:cubicBezTo>
                  <a:pt x="160730" y="9332"/>
                  <a:pt x="21030" y="218353"/>
                  <a:pt x="3038" y="241636"/>
                </a:cubicBezTo>
                <a:cubicBezTo>
                  <a:pt x="-14954" y="264919"/>
                  <a:pt x="52780" y="149032"/>
                  <a:pt x="53838" y="140036"/>
                </a:cubicBezTo>
                <a:cubicBezTo>
                  <a:pt x="54896" y="131040"/>
                  <a:pt x="-8074" y="209886"/>
                  <a:pt x="9388" y="187661"/>
                </a:cubicBezTo>
                <a:cubicBezTo>
                  <a:pt x="26850" y="165436"/>
                  <a:pt x="162846" y="-8660"/>
                  <a:pt x="161788" y="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D1A1EF64-6747-BD62-C9F7-BC4BB3A1F9E9}"/>
              </a:ext>
            </a:extLst>
          </p:cNvPr>
          <p:cNvSpPr/>
          <p:nvPr/>
        </p:nvSpPr>
        <p:spPr>
          <a:xfrm>
            <a:off x="6108694" y="3305158"/>
            <a:ext cx="287011" cy="718712"/>
          </a:xfrm>
          <a:custGeom>
            <a:avLst/>
            <a:gdLst>
              <a:gd name="connsiteX0" fmla="*/ 6 w 287011"/>
              <a:gd name="connsiteY0" fmla="*/ 17 h 718712"/>
              <a:gd name="connsiteX1" fmla="*/ 149231 w 287011"/>
              <a:gd name="connsiteY1" fmla="*/ 355617 h 718712"/>
              <a:gd name="connsiteX2" fmla="*/ 146056 w 287011"/>
              <a:gd name="connsiteY2" fmla="*/ 333392 h 718712"/>
              <a:gd name="connsiteX3" fmla="*/ 203206 w 287011"/>
              <a:gd name="connsiteY3" fmla="*/ 485792 h 718712"/>
              <a:gd name="connsiteX4" fmla="*/ 219081 w 287011"/>
              <a:gd name="connsiteY4" fmla="*/ 571517 h 718712"/>
              <a:gd name="connsiteX5" fmla="*/ 209556 w 287011"/>
              <a:gd name="connsiteY5" fmla="*/ 552467 h 718712"/>
              <a:gd name="connsiteX6" fmla="*/ 285756 w 287011"/>
              <a:gd name="connsiteY6" fmla="*/ 714392 h 718712"/>
              <a:gd name="connsiteX7" fmla="*/ 250831 w 287011"/>
              <a:gd name="connsiteY7" fmla="*/ 650892 h 718712"/>
              <a:gd name="connsiteX8" fmla="*/ 171456 w 287011"/>
              <a:gd name="connsiteY8" fmla="*/ 428642 h 718712"/>
              <a:gd name="connsiteX9" fmla="*/ 206381 w 287011"/>
              <a:gd name="connsiteY9" fmla="*/ 530242 h 718712"/>
              <a:gd name="connsiteX10" fmla="*/ 111131 w 287011"/>
              <a:gd name="connsiteY10" fmla="*/ 269892 h 718712"/>
              <a:gd name="connsiteX11" fmla="*/ 142881 w 287011"/>
              <a:gd name="connsiteY11" fmla="*/ 339742 h 718712"/>
              <a:gd name="connsiteX12" fmla="*/ 6 w 287011"/>
              <a:gd name="connsiteY12" fmla="*/ 17 h 71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011" h="718712">
                <a:moveTo>
                  <a:pt x="6" y="17"/>
                </a:moveTo>
                <a:cubicBezTo>
                  <a:pt x="1064" y="2663"/>
                  <a:pt x="124889" y="300055"/>
                  <a:pt x="149231" y="355617"/>
                </a:cubicBezTo>
                <a:cubicBezTo>
                  <a:pt x="173573" y="411179"/>
                  <a:pt x="137060" y="311696"/>
                  <a:pt x="146056" y="333392"/>
                </a:cubicBezTo>
                <a:cubicBezTo>
                  <a:pt x="155052" y="355088"/>
                  <a:pt x="191035" y="446105"/>
                  <a:pt x="203206" y="485792"/>
                </a:cubicBezTo>
                <a:cubicBezTo>
                  <a:pt x="215377" y="525479"/>
                  <a:pt x="219081" y="571517"/>
                  <a:pt x="219081" y="571517"/>
                </a:cubicBezTo>
                <a:cubicBezTo>
                  <a:pt x="220139" y="582629"/>
                  <a:pt x="198444" y="528655"/>
                  <a:pt x="209556" y="552467"/>
                </a:cubicBezTo>
                <a:cubicBezTo>
                  <a:pt x="220669" y="576280"/>
                  <a:pt x="278877" y="697988"/>
                  <a:pt x="285756" y="714392"/>
                </a:cubicBezTo>
                <a:cubicBezTo>
                  <a:pt x="292635" y="730796"/>
                  <a:pt x="269881" y="698517"/>
                  <a:pt x="250831" y="650892"/>
                </a:cubicBezTo>
                <a:cubicBezTo>
                  <a:pt x="231781" y="603267"/>
                  <a:pt x="178864" y="448750"/>
                  <a:pt x="171456" y="428642"/>
                </a:cubicBezTo>
                <a:cubicBezTo>
                  <a:pt x="164048" y="408534"/>
                  <a:pt x="216435" y="556700"/>
                  <a:pt x="206381" y="530242"/>
                </a:cubicBezTo>
                <a:cubicBezTo>
                  <a:pt x="196327" y="503784"/>
                  <a:pt x="121714" y="301642"/>
                  <a:pt x="111131" y="269892"/>
                </a:cubicBezTo>
                <a:cubicBezTo>
                  <a:pt x="100548" y="238142"/>
                  <a:pt x="156639" y="380488"/>
                  <a:pt x="142881" y="339742"/>
                </a:cubicBezTo>
                <a:cubicBezTo>
                  <a:pt x="129123" y="298996"/>
                  <a:pt x="-1052" y="-2629"/>
                  <a:pt x="6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426A6CA2-8023-44E5-C6DB-BB2DFBD50B67}"/>
              </a:ext>
            </a:extLst>
          </p:cNvPr>
          <p:cNvSpPr/>
          <p:nvPr/>
        </p:nvSpPr>
        <p:spPr>
          <a:xfrm>
            <a:off x="5968817" y="3285273"/>
            <a:ext cx="114175" cy="296606"/>
          </a:xfrm>
          <a:custGeom>
            <a:avLst/>
            <a:gdLst>
              <a:gd name="connsiteX0" fmla="*/ 183 w 114175"/>
              <a:gd name="connsiteY0" fmla="*/ 4027 h 296606"/>
              <a:gd name="connsiteX1" fmla="*/ 12883 w 114175"/>
              <a:gd name="connsiteY1" fmla="*/ 156427 h 296606"/>
              <a:gd name="connsiteX2" fmla="*/ 6533 w 114175"/>
              <a:gd name="connsiteY2" fmla="*/ 143727 h 296606"/>
              <a:gd name="connsiteX3" fmla="*/ 111308 w 114175"/>
              <a:gd name="connsiteY3" fmla="*/ 289777 h 296606"/>
              <a:gd name="connsiteX4" fmla="*/ 79558 w 114175"/>
              <a:gd name="connsiteY4" fmla="*/ 264377 h 296606"/>
              <a:gd name="connsiteX5" fmla="*/ 25583 w 114175"/>
              <a:gd name="connsiteY5" fmla="*/ 191352 h 296606"/>
              <a:gd name="connsiteX6" fmla="*/ 6533 w 114175"/>
              <a:gd name="connsiteY6" fmla="*/ 54827 h 296606"/>
              <a:gd name="connsiteX7" fmla="*/ 183 w 114175"/>
              <a:gd name="connsiteY7" fmla="*/ 4027 h 296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175" h="296606">
                <a:moveTo>
                  <a:pt x="183" y="4027"/>
                </a:moveTo>
                <a:cubicBezTo>
                  <a:pt x="1241" y="20960"/>
                  <a:pt x="11825" y="133144"/>
                  <a:pt x="12883" y="156427"/>
                </a:cubicBezTo>
                <a:cubicBezTo>
                  <a:pt x="13941" y="179710"/>
                  <a:pt x="-9871" y="121502"/>
                  <a:pt x="6533" y="143727"/>
                </a:cubicBezTo>
                <a:cubicBezTo>
                  <a:pt x="22937" y="165952"/>
                  <a:pt x="99137" y="269669"/>
                  <a:pt x="111308" y="289777"/>
                </a:cubicBezTo>
                <a:cubicBezTo>
                  <a:pt x="123479" y="309885"/>
                  <a:pt x="93846" y="280781"/>
                  <a:pt x="79558" y="264377"/>
                </a:cubicBezTo>
                <a:cubicBezTo>
                  <a:pt x="65270" y="247973"/>
                  <a:pt x="37754" y="226277"/>
                  <a:pt x="25583" y="191352"/>
                </a:cubicBezTo>
                <a:cubicBezTo>
                  <a:pt x="13412" y="156427"/>
                  <a:pt x="10237" y="82344"/>
                  <a:pt x="6533" y="54827"/>
                </a:cubicBezTo>
                <a:cubicBezTo>
                  <a:pt x="2829" y="27310"/>
                  <a:pt x="-875" y="-12906"/>
                  <a:pt x="183" y="4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64BF4139-46C9-8D07-C188-78E2C5AF4E99}"/>
              </a:ext>
            </a:extLst>
          </p:cNvPr>
          <p:cNvSpPr/>
          <p:nvPr/>
        </p:nvSpPr>
        <p:spPr>
          <a:xfrm>
            <a:off x="6095140" y="3285746"/>
            <a:ext cx="121684" cy="327824"/>
          </a:xfrm>
          <a:custGeom>
            <a:avLst/>
            <a:gdLst>
              <a:gd name="connsiteX0" fmla="*/ 32610 w 121684"/>
              <a:gd name="connsiteY0" fmla="*/ 379 h 327824"/>
              <a:gd name="connsiteX1" fmla="*/ 42135 w 121684"/>
              <a:gd name="connsiteY1" fmla="*/ 124204 h 327824"/>
              <a:gd name="connsiteX2" fmla="*/ 19910 w 121684"/>
              <a:gd name="connsiteY2" fmla="*/ 168654 h 327824"/>
              <a:gd name="connsiteX3" fmla="*/ 51660 w 121684"/>
              <a:gd name="connsiteY3" fmla="*/ 238504 h 327824"/>
              <a:gd name="connsiteX4" fmla="*/ 61185 w 121684"/>
              <a:gd name="connsiteY4" fmla="*/ 232154 h 327824"/>
              <a:gd name="connsiteX5" fmla="*/ 121510 w 121684"/>
              <a:gd name="connsiteY5" fmla="*/ 327404 h 327824"/>
              <a:gd name="connsiteX6" fmla="*/ 77060 w 121684"/>
              <a:gd name="connsiteY6" fmla="*/ 263904 h 327824"/>
              <a:gd name="connsiteX7" fmla="*/ 7210 w 121684"/>
              <a:gd name="connsiteY7" fmla="*/ 190879 h 327824"/>
              <a:gd name="connsiteX8" fmla="*/ 10385 w 121684"/>
              <a:gd name="connsiteY8" fmla="*/ 140079 h 327824"/>
              <a:gd name="connsiteX9" fmla="*/ 860 w 121684"/>
              <a:gd name="connsiteY9" fmla="*/ 168654 h 327824"/>
              <a:gd name="connsiteX10" fmla="*/ 32610 w 121684"/>
              <a:gd name="connsiteY10" fmla="*/ 379 h 32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684" h="327824">
                <a:moveTo>
                  <a:pt x="32610" y="379"/>
                </a:moveTo>
                <a:cubicBezTo>
                  <a:pt x="39489" y="-7029"/>
                  <a:pt x="44252" y="96158"/>
                  <a:pt x="42135" y="124204"/>
                </a:cubicBezTo>
                <a:cubicBezTo>
                  <a:pt x="40018" y="152250"/>
                  <a:pt x="18323" y="149604"/>
                  <a:pt x="19910" y="168654"/>
                </a:cubicBezTo>
                <a:cubicBezTo>
                  <a:pt x="21497" y="187704"/>
                  <a:pt x="44781" y="227921"/>
                  <a:pt x="51660" y="238504"/>
                </a:cubicBezTo>
                <a:cubicBezTo>
                  <a:pt x="58539" y="249087"/>
                  <a:pt x="49543" y="217338"/>
                  <a:pt x="61185" y="232154"/>
                </a:cubicBezTo>
                <a:cubicBezTo>
                  <a:pt x="72827" y="246970"/>
                  <a:pt x="118864" y="322112"/>
                  <a:pt x="121510" y="327404"/>
                </a:cubicBezTo>
                <a:cubicBezTo>
                  <a:pt x="124156" y="332696"/>
                  <a:pt x="96110" y="286658"/>
                  <a:pt x="77060" y="263904"/>
                </a:cubicBezTo>
                <a:cubicBezTo>
                  <a:pt x="58010" y="241150"/>
                  <a:pt x="18322" y="211516"/>
                  <a:pt x="7210" y="190879"/>
                </a:cubicBezTo>
                <a:cubicBezTo>
                  <a:pt x="-3902" y="170242"/>
                  <a:pt x="11443" y="143783"/>
                  <a:pt x="10385" y="140079"/>
                </a:cubicBezTo>
                <a:cubicBezTo>
                  <a:pt x="9327" y="136375"/>
                  <a:pt x="-3373" y="184000"/>
                  <a:pt x="860" y="168654"/>
                </a:cubicBezTo>
                <a:cubicBezTo>
                  <a:pt x="5093" y="153308"/>
                  <a:pt x="25731" y="7787"/>
                  <a:pt x="32610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7DBB7A49-18E6-4028-FC6B-8151CF924DC9}"/>
              </a:ext>
            </a:extLst>
          </p:cNvPr>
          <p:cNvSpPr/>
          <p:nvPr/>
        </p:nvSpPr>
        <p:spPr>
          <a:xfrm>
            <a:off x="6038998" y="3307812"/>
            <a:ext cx="171963" cy="293139"/>
          </a:xfrm>
          <a:custGeom>
            <a:avLst/>
            <a:gdLst>
              <a:gd name="connsiteX0" fmla="*/ 3027 w 171963"/>
              <a:gd name="connsiteY0" fmla="*/ 538 h 293139"/>
              <a:gd name="connsiteX1" fmla="*/ 6202 w 171963"/>
              <a:gd name="connsiteY1" fmla="*/ 95788 h 293139"/>
              <a:gd name="connsiteX2" fmla="*/ 66527 w 171963"/>
              <a:gd name="connsiteY2" fmla="*/ 191038 h 293139"/>
              <a:gd name="connsiteX3" fmla="*/ 85577 w 171963"/>
              <a:gd name="connsiteY3" fmla="*/ 241838 h 293139"/>
              <a:gd name="connsiteX4" fmla="*/ 171302 w 171963"/>
              <a:gd name="connsiteY4" fmla="*/ 292638 h 293139"/>
              <a:gd name="connsiteX5" fmla="*/ 120502 w 171963"/>
              <a:gd name="connsiteY5" fmla="*/ 267238 h 293139"/>
              <a:gd name="connsiteX6" fmla="*/ 34777 w 171963"/>
              <a:gd name="connsiteY6" fmla="*/ 257713 h 293139"/>
              <a:gd name="connsiteX7" fmla="*/ 66527 w 171963"/>
              <a:gd name="connsiteY7" fmla="*/ 245013 h 293139"/>
              <a:gd name="connsiteX8" fmla="*/ 47477 w 171963"/>
              <a:gd name="connsiteY8" fmla="*/ 178338 h 293139"/>
              <a:gd name="connsiteX9" fmla="*/ 15727 w 171963"/>
              <a:gd name="connsiteY9" fmla="*/ 140238 h 293139"/>
              <a:gd name="connsiteX10" fmla="*/ 3027 w 171963"/>
              <a:gd name="connsiteY10" fmla="*/ 53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963" h="293139">
                <a:moveTo>
                  <a:pt x="3027" y="538"/>
                </a:moveTo>
                <a:cubicBezTo>
                  <a:pt x="1440" y="-6870"/>
                  <a:pt x="-4381" y="64038"/>
                  <a:pt x="6202" y="95788"/>
                </a:cubicBezTo>
                <a:cubicBezTo>
                  <a:pt x="16785" y="127538"/>
                  <a:pt x="53298" y="166696"/>
                  <a:pt x="66527" y="191038"/>
                </a:cubicBezTo>
                <a:cubicBezTo>
                  <a:pt x="79756" y="215380"/>
                  <a:pt x="68115" y="224905"/>
                  <a:pt x="85577" y="241838"/>
                </a:cubicBezTo>
                <a:cubicBezTo>
                  <a:pt x="103039" y="258771"/>
                  <a:pt x="165481" y="288405"/>
                  <a:pt x="171302" y="292638"/>
                </a:cubicBezTo>
                <a:cubicBezTo>
                  <a:pt x="177123" y="296871"/>
                  <a:pt x="143256" y="273059"/>
                  <a:pt x="120502" y="267238"/>
                </a:cubicBezTo>
                <a:cubicBezTo>
                  <a:pt x="97748" y="261417"/>
                  <a:pt x="43773" y="261417"/>
                  <a:pt x="34777" y="257713"/>
                </a:cubicBezTo>
                <a:cubicBezTo>
                  <a:pt x="25781" y="254009"/>
                  <a:pt x="64410" y="258242"/>
                  <a:pt x="66527" y="245013"/>
                </a:cubicBezTo>
                <a:cubicBezTo>
                  <a:pt x="68644" y="231784"/>
                  <a:pt x="55944" y="195800"/>
                  <a:pt x="47477" y="178338"/>
                </a:cubicBezTo>
                <a:cubicBezTo>
                  <a:pt x="39010" y="160876"/>
                  <a:pt x="23665" y="164051"/>
                  <a:pt x="15727" y="140238"/>
                </a:cubicBezTo>
                <a:cubicBezTo>
                  <a:pt x="7790" y="116426"/>
                  <a:pt x="4614" y="7946"/>
                  <a:pt x="3027" y="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FD54C2C9-60DA-1F1E-B35E-71EA2566C4AB}"/>
              </a:ext>
            </a:extLst>
          </p:cNvPr>
          <p:cNvSpPr/>
          <p:nvPr/>
        </p:nvSpPr>
        <p:spPr>
          <a:xfrm>
            <a:off x="6072459" y="3529214"/>
            <a:ext cx="99741" cy="224565"/>
          </a:xfrm>
          <a:custGeom>
            <a:avLst/>
            <a:gdLst>
              <a:gd name="connsiteX0" fmla="*/ 1316 w 99741"/>
              <a:gd name="connsiteY0" fmla="*/ 1386 h 224565"/>
              <a:gd name="connsiteX1" fmla="*/ 80691 w 99741"/>
              <a:gd name="connsiteY1" fmla="*/ 125211 h 224565"/>
              <a:gd name="connsiteX2" fmla="*/ 99741 w 99741"/>
              <a:gd name="connsiteY2" fmla="*/ 223636 h 224565"/>
              <a:gd name="connsiteX3" fmla="*/ 80691 w 99741"/>
              <a:gd name="connsiteY3" fmla="*/ 169661 h 224565"/>
              <a:gd name="connsiteX4" fmla="*/ 42591 w 99741"/>
              <a:gd name="connsiteY4" fmla="*/ 87111 h 224565"/>
              <a:gd name="connsiteX5" fmla="*/ 67991 w 99741"/>
              <a:gd name="connsiteY5" fmla="*/ 141086 h 224565"/>
              <a:gd name="connsiteX6" fmla="*/ 33066 w 99741"/>
              <a:gd name="connsiteY6" fmla="*/ 61711 h 224565"/>
              <a:gd name="connsiteX7" fmla="*/ 1316 w 99741"/>
              <a:gd name="connsiteY7" fmla="*/ 1386 h 224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41" h="224565">
                <a:moveTo>
                  <a:pt x="1316" y="1386"/>
                </a:moveTo>
                <a:cubicBezTo>
                  <a:pt x="9253" y="11969"/>
                  <a:pt x="64287" y="88169"/>
                  <a:pt x="80691" y="125211"/>
                </a:cubicBezTo>
                <a:cubicBezTo>
                  <a:pt x="97095" y="162253"/>
                  <a:pt x="99741" y="216228"/>
                  <a:pt x="99741" y="223636"/>
                </a:cubicBezTo>
                <a:cubicBezTo>
                  <a:pt x="99741" y="231044"/>
                  <a:pt x="90216" y="192415"/>
                  <a:pt x="80691" y="169661"/>
                </a:cubicBezTo>
                <a:cubicBezTo>
                  <a:pt x="71166" y="146907"/>
                  <a:pt x="44708" y="91873"/>
                  <a:pt x="42591" y="87111"/>
                </a:cubicBezTo>
                <a:cubicBezTo>
                  <a:pt x="40474" y="82349"/>
                  <a:pt x="69578" y="145319"/>
                  <a:pt x="67991" y="141086"/>
                </a:cubicBezTo>
                <a:cubicBezTo>
                  <a:pt x="66404" y="136853"/>
                  <a:pt x="42591" y="79703"/>
                  <a:pt x="33066" y="61711"/>
                </a:cubicBezTo>
                <a:cubicBezTo>
                  <a:pt x="23541" y="43719"/>
                  <a:pt x="-6621" y="-9197"/>
                  <a:pt x="1316" y="13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A2AFE16-FCCF-5F64-7124-C7C81164848C}"/>
              </a:ext>
            </a:extLst>
          </p:cNvPr>
          <p:cNvSpPr/>
          <p:nvPr/>
        </p:nvSpPr>
        <p:spPr>
          <a:xfrm>
            <a:off x="6168538" y="3708282"/>
            <a:ext cx="215729" cy="186579"/>
          </a:xfrm>
          <a:custGeom>
            <a:avLst/>
            <a:gdLst>
              <a:gd name="connsiteX0" fmla="*/ 487 w 215729"/>
              <a:gd name="connsiteY0" fmla="*/ 118 h 186579"/>
              <a:gd name="connsiteX1" fmla="*/ 86212 w 215729"/>
              <a:gd name="connsiteY1" fmla="*/ 111243 h 186579"/>
              <a:gd name="connsiteX2" fmla="*/ 210037 w 215729"/>
              <a:gd name="connsiteY2" fmla="*/ 184268 h 186579"/>
              <a:gd name="connsiteX3" fmla="*/ 187812 w 215729"/>
              <a:gd name="connsiteY3" fmla="*/ 165218 h 186579"/>
              <a:gd name="connsiteX4" fmla="*/ 124312 w 215729"/>
              <a:gd name="connsiteY4" fmla="*/ 133468 h 186579"/>
              <a:gd name="connsiteX5" fmla="*/ 487 w 215729"/>
              <a:gd name="connsiteY5" fmla="*/ 118 h 186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729" h="186579">
                <a:moveTo>
                  <a:pt x="487" y="118"/>
                </a:moveTo>
                <a:cubicBezTo>
                  <a:pt x="-5863" y="-3586"/>
                  <a:pt x="51287" y="80551"/>
                  <a:pt x="86212" y="111243"/>
                </a:cubicBezTo>
                <a:cubicBezTo>
                  <a:pt x="121137" y="141935"/>
                  <a:pt x="193104" y="175272"/>
                  <a:pt x="210037" y="184268"/>
                </a:cubicBezTo>
                <a:cubicBezTo>
                  <a:pt x="226970" y="193264"/>
                  <a:pt x="202100" y="173685"/>
                  <a:pt x="187812" y="165218"/>
                </a:cubicBezTo>
                <a:cubicBezTo>
                  <a:pt x="173524" y="156751"/>
                  <a:pt x="151829" y="155164"/>
                  <a:pt x="124312" y="133468"/>
                </a:cubicBezTo>
                <a:cubicBezTo>
                  <a:pt x="96795" y="111772"/>
                  <a:pt x="6837" y="3822"/>
                  <a:pt x="487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6D18D157-F767-F265-5C51-F61EFEEF71BB}"/>
              </a:ext>
            </a:extLst>
          </p:cNvPr>
          <p:cNvSpPr/>
          <p:nvPr/>
        </p:nvSpPr>
        <p:spPr>
          <a:xfrm>
            <a:off x="6149871" y="3641586"/>
            <a:ext cx="232933" cy="259787"/>
          </a:xfrm>
          <a:custGeom>
            <a:avLst/>
            <a:gdLst>
              <a:gd name="connsiteX0" fmla="*/ 104 w 232933"/>
              <a:gd name="connsiteY0" fmla="*/ 139 h 259787"/>
              <a:gd name="connsiteX1" fmla="*/ 41379 w 232933"/>
              <a:gd name="connsiteY1" fmla="*/ 114439 h 259787"/>
              <a:gd name="connsiteX2" fmla="*/ 76304 w 232933"/>
              <a:gd name="connsiteY2" fmla="*/ 152539 h 259787"/>
              <a:gd name="connsiteX3" fmla="*/ 57254 w 232933"/>
              <a:gd name="connsiteY3" fmla="*/ 149364 h 259787"/>
              <a:gd name="connsiteX4" fmla="*/ 127104 w 232933"/>
              <a:gd name="connsiteY4" fmla="*/ 222389 h 259787"/>
              <a:gd name="connsiteX5" fmla="*/ 231879 w 232933"/>
              <a:gd name="connsiteY5" fmla="*/ 257314 h 259787"/>
              <a:gd name="connsiteX6" fmla="*/ 174729 w 232933"/>
              <a:gd name="connsiteY6" fmla="*/ 250964 h 259787"/>
              <a:gd name="connsiteX7" fmla="*/ 73129 w 232933"/>
              <a:gd name="connsiteY7" fmla="*/ 203339 h 259787"/>
              <a:gd name="connsiteX8" fmla="*/ 101704 w 232933"/>
              <a:gd name="connsiteY8" fmla="*/ 206514 h 259787"/>
              <a:gd name="connsiteX9" fmla="*/ 54079 w 232933"/>
              <a:gd name="connsiteY9" fmla="*/ 139839 h 259787"/>
              <a:gd name="connsiteX10" fmla="*/ 104 w 232933"/>
              <a:gd name="connsiteY10" fmla="*/ 139 h 25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933" h="259787">
                <a:moveTo>
                  <a:pt x="104" y="139"/>
                </a:moveTo>
                <a:cubicBezTo>
                  <a:pt x="-2013" y="-4094"/>
                  <a:pt x="28679" y="89039"/>
                  <a:pt x="41379" y="114439"/>
                </a:cubicBezTo>
                <a:cubicBezTo>
                  <a:pt x="54079" y="139839"/>
                  <a:pt x="73658" y="146718"/>
                  <a:pt x="76304" y="152539"/>
                </a:cubicBezTo>
                <a:cubicBezTo>
                  <a:pt x="78950" y="158360"/>
                  <a:pt x="48787" y="137722"/>
                  <a:pt x="57254" y="149364"/>
                </a:cubicBezTo>
                <a:cubicBezTo>
                  <a:pt x="65721" y="161006"/>
                  <a:pt x="98000" y="204397"/>
                  <a:pt x="127104" y="222389"/>
                </a:cubicBezTo>
                <a:cubicBezTo>
                  <a:pt x="156208" y="240381"/>
                  <a:pt x="223942" y="252552"/>
                  <a:pt x="231879" y="257314"/>
                </a:cubicBezTo>
                <a:cubicBezTo>
                  <a:pt x="239817" y="262077"/>
                  <a:pt x="201187" y="259960"/>
                  <a:pt x="174729" y="250964"/>
                </a:cubicBezTo>
                <a:cubicBezTo>
                  <a:pt x="148271" y="241968"/>
                  <a:pt x="85300" y="210747"/>
                  <a:pt x="73129" y="203339"/>
                </a:cubicBezTo>
                <a:cubicBezTo>
                  <a:pt x="60958" y="195931"/>
                  <a:pt x="104879" y="217097"/>
                  <a:pt x="101704" y="206514"/>
                </a:cubicBezTo>
                <a:cubicBezTo>
                  <a:pt x="98529" y="195931"/>
                  <a:pt x="72071" y="172647"/>
                  <a:pt x="54079" y="139839"/>
                </a:cubicBezTo>
                <a:cubicBezTo>
                  <a:pt x="36087" y="107031"/>
                  <a:pt x="2221" y="4372"/>
                  <a:pt x="104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EE034A7A-C4D7-06DD-1FF9-884FEC35D7B0}"/>
              </a:ext>
            </a:extLst>
          </p:cNvPr>
          <p:cNvSpPr/>
          <p:nvPr/>
        </p:nvSpPr>
        <p:spPr>
          <a:xfrm>
            <a:off x="6130913" y="3282016"/>
            <a:ext cx="95357" cy="442347"/>
          </a:xfrm>
          <a:custGeom>
            <a:avLst/>
            <a:gdLst>
              <a:gd name="connsiteX0" fmla="*/ 9537 w 95357"/>
              <a:gd name="connsiteY0" fmla="*/ 934 h 442347"/>
              <a:gd name="connsiteX1" fmla="*/ 25412 w 95357"/>
              <a:gd name="connsiteY1" fmla="*/ 181909 h 442347"/>
              <a:gd name="connsiteX2" fmla="*/ 95262 w 95357"/>
              <a:gd name="connsiteY2" fmla="*/ 318434 h 442347"/>
              <a:gd name="connsiteX3" fmla="*/ 41287 w 95357"/>
              <a:gd name="connsiteY3" fmla="*/ 299384 h 442347"/>
              <a:gd name="connsiteX4" fmla="*/ 73037 w 95357"/>
              <a:gd name="connsiteY4" fmla="*/ 353359 h 442347"/>
              <a:gd name="connsiteX5" fmla="*/ 63512 w 95357"/>
              <a:gd name="connsiteY5" fmla="*/ 407334 h 442347"/>
              <a:gd name="connsiteX6" fmla="*/ 73037 w 95357"/>
              <a:gd name="connsiteY6" fmla="*/ 353359 h 442347"/>
              <a:gd name="connsiteX7" fmla="*/ 31762 w 95357"/>
              <a:gd name="connsiteY7" fmla="*/ 442259 h 442347"/>
              <a:gd name="connsiteX8" fmla="*/ 85737 w 95357"/>
              <a:gd name="connsiteY8" fmla="*/ 369234 h 442347"/>
              <a:gd name="connsiteX9" fmla="*/ 12 w 95357"/>
              <a:gd name="connsiteY9" fmla="*/ 334309 h 442347"/>
              <a:gd name="connsiteX10" fmla="*/ 79387 w 95357"/>
              <a:gd name="connsiteY10" fmla="*/ 362884 h 442347"/>
              <a:gd name="connsiteX11" fmla="*/ 79387 w 95357"/>
              <a:gd name="connsiteY11" fmla="*/ 324784 h 442347"/>
              <a:gd name="connsiteX12" fmla="*/ 15887 w 95357"/>
              <a:gd name="connsiteY12" fmla="*/ 191434 h 442347"/>
              <a:gd name="connsiteX13" fmla="*/ 38112 w 95357"/>
              <a:gd name="connsiteY13" fmla="*/ 239059 h 442347"/>
              <a:gd name="connsiteX14" fmla="*/ 41287 w 95357"/>
              <a:gd name="connsiteY14" fmla="*/ 166034 h 442347"/>
              <a:gd name="connsiteX15" fmla="*/ 63512 w 95357"/>
              <a:gd name="connsiteY15" fmla="*/ 264459 h 442347"/>
              <a:gd name="connsiteX16" fmla="*/ 9537 w 95357"/>
              <a:gd name="connsiteY16" fmla="*/ 934 h 44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357" h="442347">
                <a:moveTo>
                  <a:pt x="9537" y="934"/>
                </a:moveTo>
                <a:cubicBezTo>
                  <a:pt x="3187" y="-12824"/>
                  <a:pt x="11125" y="128992"/>
                  <a:pt x="25412" y="181909"/>
                </a:cubicBezTo>
                <a:cubicBezTo>
                  <a:pt x="39700" y="234826"/>
                  <a:pt x="92616" y="298855"/>
                  <a:pt x="95262" y="318434"/>
                </a:cubicBezTo>
                <a:cubicBezTo>
                  <a:pt x="97908" y="338013"/>
                  <a:pt x="44991" y="293563"/>
                  <a:pt x="41287" y="299384"/>
                </a:cubicBezTo>
                <a:cubicBezTo>
                  <a:pt x="37583" y="305205"/>
                  <a:pt x="69333" y="335367"/>
                  <a:pt x="73037" y="353359"/>
                </a:cubicBezTo>
                <a:cubicBezTo>
                  <a:pt x="76741" y="371351"/>
                  <a:pt x="63512" y="407334"/>
                  <a:pt x="63512" y="407334"/>
                </a:cubicBezTo>
                <a:cubicBezTo>
                  <a:pt x="63512" y="407334"/>
                  <a:pt x="78329" y="347538"/>
                  <a:pt x="73037" y="353359"/>
                </a:cubicBezTo>
                <a:cubicBezTo>
                  <a:pt x="67745" y="359180"/>
                  <a:pt x="29645" y="439613"/>
                  <a:pt x="31762" y="442259"/>
                </a:cubicBezTo>
                <a:cubicBezTo>
                  <a:pt x="33879" y="444905"/>
                  <a:pt x="91029" y="387226"/>
                  <a:pt x="85737" y="369234"/>
                </a:cubicBezTo>
                <a:cubicBezTo>
                  <a:pt x="80445" y="351242"/>
                  <a:pt x="1070" y="335367"/>
                  <a:pt x="12" y="334309"/>
                </a:cubicBezTo>
                <a:cubicBezTo>
                  <a:pt x="-1046" y="333251"/>
                  <a:pt x="66158" y="364471"/>
                  <a:pt x="79387" y="362884"/>
                </a:cubicBezTo>
                <a:cubicBezTo>
                  <a:pt x="92616" y="361297"/>
                  <a:pt x="89970" y="353359"/>
                  <a:pt x="79387" y="324784"/>
                </a:cubicBezTo>
                <a:cubicBezTo>
                  <a:pt x="68804" y="296209"/>
                  <a:pt x="22766" y="205722"/>
                  <a:pt x="15887" y="191434"/>
                </a:cubicBezTo>
                <a:cubicBezTo>
                  <a:pt x="9008" y="177147"/>
                  <a:pt x="33879" y="243292"/>
                  <a:pt x="38112" y="239059"/>
                </a:cubicBezTo>
                <a:cubicBezTo>
                  <a:pt x="42345" y="234826"/>
                  <a:pt x="37054" y="161801"/>
                  <a:pt x="41287" y="166034"/>
                </a:cubicBezTo>
                <a:cubicBezTo>
                  <a:pt x="45520" y="170267"/>
                  <a:pt x="68804" y="286684"/>
                  <a:pt x="63512" y="264459"/>
                </a:cubicBezTo>
                <a:cubicBezTo>
                  <a:pt x="58220" y="242234"/>
                  <a:pt x="15887" y="14692"/>
                  <a:pt x="9537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F9903675-63E0-9801-01B5-DDE66C6856A2}"/>
              </a:ext>
            </a:extLst>
          </p:cNvPr>
          <p:cNvSpPr/>
          <p:nvPr/>
        </p:nvSpPr>
        <p:spPr>
          <a:xfrm>
            <a:off x="6049339" y="1691437"/>
            <a:ext cx="765012" cy="560984"/>
          </a:xfrm>
          <a:custGeom>
            <a:avLst/>
            <a:gdLst>
              <a:gd name="connsiteX0" fmla="*/ 764211 w 765012"/>
              <a:gd name="connsiteY0" fmla="*/ 67513 h 560984"/>
              <a:gd name="connsiteX1" fmla="*/ 561011 w 765012"/>
              <a:gd name="connsiteY1" fmla="*/ 23063 h 560984"/>
              <a:gd name="connsiteX2" fmla="*/ 316536 w 765012"/>
              <a:gd name="connsiteY2" fmla="*/ 156413 h 560984"/>
              <a:gd name="connsiteX3" fmla="*/ 373686 w 765012"/>
              <a:gd name="connsiteY3" fmla="*/ 92913 h 560984"/>
              <a:gd name="connsiteX4" fmla="*/ 253036 w 765012"/>
              <a:gd name="connsiteY4" fmla="*/ 245313 h 560984"/>
              <a:gd name="connsiteX5" fmla="*/ 5386 w 765012"/>
              <a:gd name="connsiteY5" fmla="*/ 556463 h 560984"/>
              <a:gd name="connsiteX6" fmla="*/ 103811 w 765012"/>
              <a:gd name="connsiteY6" fmla="*/ 410413 h 560984"/>
              <a:gd name="connsiteX7" fmla="*/ 348286 w 765012"/>
              <a:gd name="connsiteY7" fmla="*/ 140538 h 560984"/>
              <a:gd name="connsiteX8" fmla="*/ 513386 w 765012"/>
              <a:gd name="connsiteY8" fmla="*/ 26238 h 560984"/>
              <a:gd name="connsiteX9" fmla="*/ 484811 w 765012"/>
              <a:gd name="connsiteY9" fmla="*/ 838 h 560984"/>
              <a:gd name="connsiteX10" fmla="*/ 764211 w 765012"/>
              <a:gd name="connsiteY10" fmla="*/ 67513 h 560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5012" h="560984">
                <a:moveTo>
                  <a:pt x="764211" y="67513"/>
                </a:moveTo>
                <a:cubicBezTo>
                  <a:pt x="776911" y="71217"/>
                  <a:pt x="635623" y="8246"/>
                  <a:pt x="561011" y="23063"/>
                </a:cubicBezTo>
                <a:cubicBezTo>
                  <a:pt x="486398" y="37880"/>
                  <a:pt x="347757" y="144771"/>
                  <a:pt x="316536" y="156413"/>
                </a:cubicBezTo>
                <a:cubicBezTo>
                  <a:pt x="285315" y="168055"/>
                  <a:pt x="384269" y="78096"/>
                  <a:pt x="373686" y="92913"/>
                </a:cubicBezTo>
                <a:cubicBezTo>
                  <a:pt x="363103" y="107730"/>
                  <a:pt x="253036" y="245313"/>
                  <a:pt x="253036" y="245313"/>
                </a:cubicBezTo>
                <a:cubicBezTo>
                  <a:pt x="191653" y="322571"/>
                  <a:pt x="30257" y="528946"/>
                  <a:pt x="5386" y="556463"/>
                </a:cubicBezTo>
                <a:cubicBezTo>
                  <a:pt x="-19485" y="583980"/>
                  <a:pt x="46661" y="479734"/>
                  <a:pt x="103811" y="410413"/>
                </a:cubicBezTo>
                <a:cubicBezTo>
                  <a:pt x="160961" y="341092"/>
                  <a:pt x="280023" y="204567"/>
                  <a:pt x="348286" y="140538"/>
                </a:cubicBezTo>
                <a:cubicBezTo>
                  <a:pt x="416548" y="76509"/>
                  <a:pt x="490632" y="49521"/>
                  <a:pt x="513386" y="26238"/>
                </a:cubicBezTo>
                <a:cubicBezTo>
                  <a:pt x="536140" y="2955"/>
                  <a:pt x="444065" y="-2337"/>
                  <a:pt x="484811" y="838"/>
                </a:cubicBezTo>
                <a:cubicBezTo>
                  <a:pt x="525557" y="4013"/>
                  <a:pt x="751511" y="63809"/>
                  <a:pt x="764211" y="67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0ABFDAD3-1FDC-582A-C343-B271233385CE}"/>
              </a:ext>
            </a:extLst>
          </p:cNvPr>
          <p:cNvSpPr/>
          <p:nvPr/>
        </p:nvSpPr>
        <p:spPr>
          <a:xfrm>
            <a:off x="5882901" y="2224413"/>
            <a:ext cx="421203" cy="636065"/>
          </a:xfrm>
          <a:custGeom>
            <a:avLst/>
            <a:gdLst>
              <a:gd name="connsiteX0" fmla="*/ 419474 w 421203"/>
              <a:gd name="connsiteY0" fmla="*/ 4437 h 636065"/>
              <a:gd name="connsiteX1" fmla="*/ 28949 w 421203"/>
              <a:gd name="connsiteY1" fmla="*/ 598162 h 636065"/>
              <a:gd name="connsiteX2" fmla="*/ 54349 w 421203"/>
              <a:gd name="connsiteY2" fmla="*/ 541012 h 636065"/>
              <a:gd name="connsiteX3" fmla="*/ 257549 w 421203"/>
              <a:gd name="connsiteY3" fmla="*/ 255262 h 636065"/>
              <a:gd name="connsiteX4" fmla="*/ 117849 w 421203"/>
              <a:gd name="connsiteY4" fmla="*/ 423537 h 636065"/>
              <a:gd name="connsiteX5" fmla="*/ 228974 w 421203"/>
              <a:gd name="connsiteY5" fmla="*/ 255262 h 636065"/>
              <a:gd name="connsiteX6" fmla="*/ 174999 w 421203"/>
              <a:gd name="connsiteY6" fmla="*/ 321937 h 636065"/>
              <a:gd name="connsiteX7" fmla="*/ 419474 w 421203"/>
              <a:gd name="connsiteY7" fmla="*/ 4437 h 63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203" h="636065">
                <a:moveTo>
                  <a:pt x="419474" y="4437"/>
                </a:moveTo>
                <a:cubicBezTo>
                  <a:pt x="395132" y="50475"/>
                  <a:pt x="89803" y="508733"/>
                  <a:pt x="28949" y="598162"/>
                </a:cubicBezTo>
                <a:cubicBezTo>
                  <a:pt x="-31905" y="687591"/>
                  <a:pt x="16249" y="598162"/>
                  <a:pt x="54349" y="541012"/>
                </a:cubicBezTo>
                <a:cubicBezTo>
                  <a:pt x="92449" y="483862"/>
                  <a:pt x="246966" y="274841"/>
                  <a:pt x="257549" y="255262"/>
                </a:cubicBezTo>
                <a:cubicBezTo>
                  <a:pt x="268132" y="235683"/>
                  <a:pt x="122611" y="423537"/>
                  <a:pt x="117849" y="423537"/>
                </a:cubicBezTo>
                <a:cubicBezTo>
                  <a:pt x="113087" y="423537"/>
                  <a:pt x="219449" y="272195"/>
                  <a:pt x="228974" y="255262"/>
                </a:cubicBezTo>
                <a:cubicBezTo>
                  <a:pt x="238499" y="238329"/>
                  <a:pt x="146424" y="358979"/>
                  <a:pt x="174999" y="321937"/>
                </a:cubicBezTo>
                <a:cubicBezTo>
                  <a:pt x="203574" y="284895"/>
                  <a:pt x="443816" y="-41601"/>
                  <a:pt x="419474" y="4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1525D5BB-3EE0-2540-AEF2-37C65818C044}"/>
              </a:ext>
            </a:extLst>
          </p:cNvPr>
          <p:cNvSpPr/>
          <p:nvPr/>
        </p:nvSpPr>
        <p:spPr>
          <a:xfrm>
            <a:off x="5789898" y="1563239"/>
            <a:ext cx="936829" cy="534509"/>
          </a:xfrm>
          <a:custGeom>
            <a:avLst/>
            <a:gdLst>
              <a:gd name="connsiteX0" fmla="*/ 934752 w 936829"/>
              <a:gd name="connsiteY0" fmla="*/ 2036 h 534509"/>
              <a:gd name="connsiteX1" fmla="*/ 579152 w 936829"/>
              <a:gd name="connsiteY1" fmla="*/ 49661 h 534509"/>
              <a:gd name="connsiteX2" fmla="*/ 287052 w 936829"/>
              <a:gd name="connsiteY2" fmla="*/ 240161 h 534509"/>
              <a:gd name="connsiteX3" fmla="*/ 388652 w 936829"/>
              <a:gd name="connsiteY3" fmla="*/ 160786 h 534509"/>
              <a:gd name="connsiteX4" fmla="*/ 17177 w 936829"/>
              <a:gd name="connsiteY4" fmla="*/ 513211 h 534509"/>
              <a:gd name="connsiteX5" fmla="*/ 90202 w 936829"/>
              <a:gd name="connsiteY5" fmla="*/ 462411 h 534509"/>
              <a:gd name="connsiteX6" fmla="*/ 341027 w 936829"/>
              <a:gd name="connsiteY6" fmla="*/ 192536 h 534509"/>
              <a:gd name="connsiteX7" fmla="*/ 610902 w 936829"/>
              <a:gd name="connsiteY7" fmla="*/ 8386 h 534509"/>
              <a:gd name="connsiteX8" fmla="*/ 537877 w 936829"/>
              <a:gd name="connsiteY8" fmla="*/ 68711 h 534509"/>
              <a:gd name="connsiteX9" fmla="*/ 718852 w 936829"/>
              <a:gd name="connsiteY9" fmla="*/ 14736 h 534509"/>
              <a:gd name="connsiteX10" fmla="*/ 934752 w 936829"/>
              <a:gd name="connsiteY10" fmla="*/ 2036 h 534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829" h="534509">
                <a:moveTo>
                  <a:pt x="934752" y="2036"/>
                </a:moveTo>
                <a:cubicBezTo>
                  <a:pt x="911469" y="7857"/>
                  <a:pt x="687102" y="9974"/>
                  <a:pt x="579152" y="49661"/>
                </a:cubicBezTo>
                <a:cubicBezTo>
                  <a:pt x="471202" y="89348"/>
                  <a:pt x="318802" y="221640"/>
                  <a:pt x="287052" y="240161"/>
                </a:cubicBezTo>
                <a:cubicBezTo>
                  <a:pt x="255302" y="258682"/>
                  <a:pt x="433631" y="115278"/>
                  <a:pt x="388652" y="160786"/>
                </a:cubicBezTo>
                <a:cubicBezTo>
                  <a:pt x="343673" y="206294"/>
                  <a:pt x="66919" y="462940"/>
                  <a:pt x="17177" y="513211"/>
                </a:cubicBezTo>
                <a:cubicBezTo>
                  <a:pt x="-32565" y="563482"/>
                  <a:pt x="36227" y="515857"/>
                  <a:pt x="90202" y="462411"/>
                </a:cubicBezTo>
                <a:cubicBezTo>
                  <a:pt x="144177" y="408965"/>
                  <a:pt x="254244" y="268207"/>
                  <a:pt x="341027" y="192536"/>
                </a:cubicBezTo>
                <a:cubicBezTo>
                  <a:pt x="427810" y="116865"/>
                  <a:pt x="578094" y="29023"/>
                  <a:pt x="610902" y="8386"/>
                </a:cubicBezTo>
                <a:cubicBezTo>
                  <a:pt x="643710" y="-12251"/>
                  <a:pt x="519886" y="67653"/>
                  <a:pt x="537877" y="68711"/>
                </a:cubicBezTo>
                <a:cubicBezTo>
                  <a:pt x="555868" y="69769"/>
                  <a:pt x="658527" y="25848"/>
                  <a:pt x="718852" y="14736"/>
                </a:cubicBezTo>
                <a:cubicBezTo>
                  <a:pt x="779177" y="3624"/>
                  <a:pt x="958035" y="-3785"/>
                  <a:pt x="934752" y="20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364D3830-FD78-344F-05C5-C7EBE1D88A7A}"/>
              </a:ext>
            </a:extLst>
          </p:cNvPr>
          <p:cNvSpPr/>
          <p:nvPr/>
        </p:nvSpPr>
        <p:spPr>
          <a:xfrm>
            <a:off x="5635598" y="2390775"/>
            <a:ext cx="682652" cy="953805"/>
          </a:xfrm>
          <a:custGeom>
            <a:avLst/>
            <a:gdLst>
              <a:gd name="connsiteX0" fmla="*/ 682652 w 682652"/>
              <a:gd name="connsiteY0" fmla="*/ 0 h 953805"/>
              <a:gd name="connsiteX1" fmla="*/ 295302 w 682652"/>
              <a:gd name="connsiteY1" fmla="*/ 488950 h 953805"/>
              <a:gd name="connsiteX2" fmla="*/ 15902 w 682652"/>
              <a:gd name="connsiteY2" fmla="*/ 927100 h 953805"/>
              <a:gd name="connsiteX3" fmla="*/ 60352 w 682652"/>
              <a:gd name="connsiteY3" fmla="*/ 860425 h 953805"/>
              <a:gd name="connsiteX4" fmla="*/ 276252 w 682652"/>
              <a:gd name="connsiteY4" fmla="*/ 488950 h 953805"/>
              <a:gd name="connsiteX5" fmla="*/ 212752 w 682652"/>
              <a:gd name="connsiteY5" fmla="*/ 546100 h 953805"/>
              <a:gd name="connsiteX6" fmla="*/ 431827 w 682652"/>
              <a:gd name="connsiteY6" fmla="*/ 307975 h 953805"/>
              <a:gd name="connsiteX7" fmla="*/ 393727 w 682652"/>
              <a:gd name="connsiteY7" fmla="*/ 352425 h 953805"/>
              <a:gd name="connsiteX8" fmla="*/ 682652 w 682652"/>
              <a:gd name="connsiteY8" fmla="*/ 0 h 953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52" h="953805">
                <a:moveTo>
                  <a:pt x="682652" y="0"/>
                </a:moveTo>
                <a:cubicBezTo>
                  <a:pt x="544539" y="167216"/>
                  <a:pt x="406427" y="334433"/>
                  <a:pt x="295302" y="488950"/>
                </a:cubicBezTo>
                <a:cubicBezTo>
                  <a:pt x="184177" y="643467"/>
                  <a:pt x="55060" y="865187"/>
                  <a:pt x="15902" y="927100"/>
                </a:cubicBezTo>
                <a:cubicBezTo>
                  <a:pt x="-23256" y="989013"/>
                  <a:pt x="16960" y="933450"/>
                  <a:pt x="60352" y="860425"/>
                </a:cubicBezTo>
                <a:cubicBezTo>
                  <a:pt x="103744" y="787400"/>
                  <a:pt x="250852" y="541338"/>
                  <a:pt x="276252" y="488950"/>
                </a:cubicBezTo>
                <a:cubicBezTo>
                  <a:pt x="301652" y="436563"/>
                  <a:pt x="186823" y="576262"/>
                  <a:pt x="212752" y="546100"/>
                </a:cubicBezTo>
                <a:cubicBezTo>
                  <a:pt x="238681" y="515938"/>
                  <a:pt x="401664" y="340254"/>
                  <a:pt x="431827" y="307975"/>
                </a:cubicBezTo>
                <a:cubicBezTo>
                  <a:pt x="461989" y="275696"/>
                  <a:pt x="393727" y="352425"/>
                  <a:pt x="393727" y="352425"/>
                </a:cubicBezTo>
                <a:lnTo>
                  <a:pt x="68265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84C303B1-0A52-5E25-228B-E473CAC59852}"/>
              </a:ext>
            </a:extLst>
          </p:cNvPr>
          <p:cNvSpPr/>
          <p:nvPr/>
        </p:nvSpPr>
        <p:spPr>
          <a:xfrm>
            <a:off x="5613348" y="3111430"/>
            <a:ext cx="514436" cy="496748"/>
          </a:xfrm>
          <a:custGeom>
            <a:avLst/>
            <a:gdLst>
              <a:gd name="connsiteX0" fmla="*/ 514402 w 514436"/>
              <a:gd name="connsiteY0" fmla="*/ 70 h 496748"/>
              <a:gd name="connsiteX1" fmla="*/ 292152 w 514436"/>
              <a:gd name="connsiteY1" fmla="*/ 206445 h 496748"/>
              <a:gd name="connsiteX2" fmla="*/ 346127 w 514436"/>
              <a:gd name="connsiteY2" fmla="*/ 171520 h 496748"/>
              <a:gd name="connsiteX3" fmla="*/ 9577 w 514436"/>
              <a:gd name="connsiteY3" fmla="*/ 485845 h 496748"/>
              <a:gd name="connsiteX4" fmla="*/ 108002 w 514436"/>
              <a:gd name="connsiteY4" fmla="*/ 406470 h 496748"/>
              <a:gd name="connsiteX5" fmla="*/ 276277 w 514436"/>
              <a:gd name="connsiteY5" fmla="*/ 228670 h 496748"/>
              <a:gd name="connsiteX6" fmla="*/ 152452 w 514436"/>
              <a:gd name="connsiteY6" fmla="*/ 266770 h 496748"/>
              <a:gd name="connsiteX7" fmla="*/ 308027 w 514436"/>
              <a:gd name="connsiteY7" fmla="*/ 184220 h 496748"/>
              <a:gd name="connsiteX8" fmla="*/ 514402 w 514436"/>
              <a:gd name="connsiteY8" fmla="*/ 70 h 49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4436" h="496748">
                <a:moveTo>
                  <a:pt x="514402" y="70"/>
                </a:moveTo>
                <a:cubicBezTo>
                  <a:pt x="511756" y="3774"/>
                  <a:pt x="320198" y="177870"/>
                  <a:pt x="292152" y="206445"/>
                </a:cubicBezTo>
                <a:cubicBezTo>
                  <a:pt x="264106" y="235020"/>
                  <a:pt x="393223" y="124953"/>
                  <a:pt x="346127" y="171520"/>
                </a:cubicBezTo>
                <a:cubicBezTo>
                  <a:pt x="299031" y="218087"/>
                  <a:pt x="49264" y="446687"/>
                  <a:pt x="9577" y="485845"/>
                </a:cubicBezTo>
                <a:cubicBezTo>
                  <a:pt x="-30111" y="525003"/>
                  <a:pt x="63552" y="449332"/>
                  <a:pt x="108002" y="406470"/>
                </a:cubicBezTo>
                <a:cubicBezTo>
                  <a:pt x="152452" y="363608"/>
                  <a:pt x="268869" y="251953"/>
                  <a:pt x="276277" y="228670"/>
                </a:cubicBezTo>
                <a:cubicBezTo>
                  <a:pt x="283685" y="205387"/>
                  <a:pt x="147160" y="274178"/>
                  <a:pt x="152452" y="266770"/>
                </a:cubicBezTo>
                <a:cubicBezTo>
                  <a:pt x="157744" y="259362"/>
                  <a:pt x="247702" y="228141"/>
                  <a:pt x="308027" y="184220"/>
                </a:cubicBezTo>
                <a:cubicBezTo>
                  <a:pt x="368352" y="140299"/>
                  <a:pt x="517048" y="-3634"/>
                  <a:pt x="514402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4C2050BD-0396-A741-0256-8CE1D74A9869}"/>
              </a:ext>
            </a:extLst>
          </p:cNvPr>
          <p:cNvSpPr/>
          <p:nvPr/>
        </p:nvSpPr>
        <p:spPr>
          <a:xfrm>
            <a:off x="5838125" y="1450259"/>
            <a:ext cx="750421" cy="445030"/>
          </a:xfrm>
          <a:custGeom>
            <a:avLst/>
            <a:gdLst>
              <a:gd name="connsiteX0" fmla="*/ 750000 w 750421"/>
              <a:gd name="connsiteY0" fmla="*/ 32466 h 445030"/>
              <a:gd name="connsiteX1" fmla="*/ 235650 w 750421"/>
              <a:gd name="connsiteY1" fmla="*/ 159466 h 445030"/>
              <a:gd name="connsiteX2" fmla="*/ 3875 w 750421"/>
              <a:gd name="connsiteY2" fmla="*/ 442041 h 445030"/>
              <a:gd name="connsiteX3" fmla="*/ 108650 w 750421"/>
              <a:gd name="connsiteY3" fmla="*/ 289641 h 445030"/>
              <a:gd name="connsiteX4" fmla="*/ 340425 w 750421"/>
              <a:gd name="connsiteY4" fmla="*/ 3891 h 445030"/>
              <a:gd name="connsiteX5" fmla="*/ 264225 w 750421"/>
              <a:gd name="connsiteY5" fmla="*/ 121366 h 445030"/>
              <a:gd name="connsiteX6" fmla="*/ 365825 w 750421"/>
              <a:gd name="connsiteY6" fmla="*/ 83266 h 445030"/>
              <a:gd name="connsiteX7" fmla="*/ 324550 w 750421"/>
              <a:gd name="connsiteY7" fmla="*/ 99141 h 445030"/>
              <a:gd name="connsiteX8" fmla="*/ 750000 w 750421"/>
              <a:gd name="connsiteY8" fmla="*/ 32466 h 44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0421" h="445030">
                <a:moveTo>
                  <a:pt x="750000" y="32466"/>
                </a:moveTo>
                <a:cubicBezTo>
                  <a:pt x="735183" y="42520"/>
                  <a:pt x="360004" y="91204"/>
                  <a:pt x="235650" y="159466"/>
                </a:cubicBezTo>
                <a:cubicBezTo>
                  <a:pt x="111296" y="227728"/>
                  <a:pt x="25042" y="420345"/>
                  <a:pt x="3875" y="442041"/>
                </a:cubicBezTo>
                <a:cubicBezTo>
                  <a:pt x="-17292" y="463737"/>
                  <a:pt x="52558" y="362666"/>
                  <a:pt x="108650" y="289641"/>
                </a:cubicBezTo>
                <a:cubicBezTo>
                  <a:pt x="164742" y="216616"/>
                  <a:pt x="314496" y="31937"/>
                  <a:pt x="340425" y="3891"/>
                </a:cubicBezTo>
                <a:cubicBezTo>
                  <a:pt x="366354" y="-24155"/>
                  <a:pt x="259992" y="108137"/>
                  <a:pt x="264225" y="121366"/>
                </a:cubicBezTo>
                <a:cubicBezTo>
                  <a:pt x="268458" y="134595"/>
                  <a:pt x="355771" y="86970"/>
                  <a:pt x="365825" y="83266"/>
                </a:cubicBezTo>
                <a:cubicBezTo>
                  <a:pt x="375879" y="79562"/>
                  <a:pt x="264225" y="107078"/>
                  <a:pt x="324550" y="99141"/>
                </a:cubicBezTo>
                <a:cubicBezTo>
                  <a:pt x="384875" y="91204"/>
                  <a:pt x="764817" y="22412"/>
                  <a:pt x="750000" y="32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2CB0C132-C832-C2BF-ED48-AE927258780D}"/>
              </a:ext>
            </a:extLst>
          </p:cNvPr>
          <p:cNvSpPr/>
          <p:nvPr/>
        </p:nvSpPr>
        <p:spPr>
          <a:xfrm>
            <a:off x="6187490" y="1231587"/>
            <a:ext cx="600280" cy="127531"/>
          </a:xfrm>
          <a:custGeom>
            <a:avLst/>
            <a:gdLst>
              <a:gd name="connsiteX0" fmla="*/ 597485 w 600280"/>
              <a:gd name="connsiteY0" fmla="*/ 13013 h 127531"/>
              <a:gd name="connsiteX1" fmla="*/ 343485 w 600280"/>
              <a:gd name="connsiteY1" fmla="*/ 22538 h 127531"/>
              <a:gd name="connsiteX2" fmla="*/ 89485 w 600280"/>
              <a:gd name="connsiteY2" fmla="*/ 98738 h 127531"/>
              <a:gd name="connsiteX3" fmla="*/ 200610 w 600280"/>
              <a:gd name="connsiteY3" fmla="*/ 35238 h 127531"/>
              <a:gd name="connsiteX4" fmla="*/ 585 w 600280"/>
              <a:gd name="connsiteY4" fmla="*/ 127313 h 127531"/>
              <a:gd name="connsiteX5" fmla="*/ 276810 w 600280"/>
              <a:gd name="connsiteY5" fmla="*/ 3488 h 127531"/>
              <a:gd name="connsiteX6" fmla="*/ 172035 w 600280"/>
              <a:gd name="connsiteY6" fmla="*/ 32063 h 127531"/>
              <a:gd name="connsiteX7" fmla="*/ 597485 w 600280"/>
              <a:gd name="connsiteY7" fmla="*/ 13013 h 12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0280" h="127531">
                <a:moveTo>
                  <a:pt x="597485" y="13013"/>
                </a:moveTo>
                <a:cubicBezTo>
                  <a:pt x="626060" y="11425"/>
                  <a:pt x="428152" y="8251"/>
                  <a:pt x="343485" y="22538"/>
                </a:cubicBezTo>
                <a:cubicBezTo>
                  <a:pt x="258818" y="36825"/>
                  <a:pt x="113298" y="96621"/>
                  <a:pt x="89485" y="98738"/>
                </a:cubicBezTo>
                <a:cubicBezTo>
                  <a:pt x="65672" y="100855"/>
                  <a:pt x="215427" y="30475"/>
                  <a:pt x="200610" y="35238"/>
                </a:cubicBezTo>
                <a:cubicBezTo>
                  <a:pt x="185793" y="40001"/>
                  <a:pt x="-12115" y="132605"/>
                  <a:pt x="585" y="127313"/>
                </a:cubicBezTo>
                <a:cubicBezTo>
                  <a:pt x="13285" y="122021"/>
                  <a:pt x="248235" y="19363"/>
                  <a:pt x="276810" y="3488"/>
                </a:cubicBezTo>
                <a:cubicBezTo>
                  <a:pt x="305385" y="-12387"/>
                  <a:pt x="120177" y="31005"/>
                  <a:pt x="172035" y="32063"/>
                </a:cubicBezTo>
                <a:cubicBezTo>
                  <a:pt x="223893" y="33121"/>
                  <a:pt x="568910" y="14601"/>
                  <a:pt x="597485" y="1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50650C83-77BC-02D0-26FD-1E853D4ECBDD}"/>
              </a:ext>
            </a:extLst>
          </p:cNvPr>
          <p:cNvSpPr/>
          <p:nvPr/>
        </p:nvSpPr>
        <p:spPr>
          <a:xfrm>
            <a:off x="6433070" y="1021112"/>
            <a:ext cx="363658" cy="473553"/>
          </a:xfrm>
          <a:custGeom>
            <a:avLst/>
            <a:gdLst>
              <a:gd name="connsiteX0" fmla="*/ 2655 w 363658"/>
              <a:gd name="connsiteY0" fmla="*/ 471138 h 473553"/>
              <a:gd name="connsiteX1" fmla="*/ 136005 w 363658"/>
              <a:gd name="connsiteY1" fmla="*/ 213963 h 473553"/>
              <a:gd name="connsiteX2" fmla="*/ 361430 w 363658"/>
              <a:gd name="connsiteY2" fmla="*/ 4413 h 473553"/>
              <a:gd name="connsiteX3" fmla="*/ 247130 w 363658"/>
              <a:gd name="connsiteY3" fmla="*/ 77438 h 473553"/>
              <a:gd name="connsiteX4" fmla="*/ 177280 w 363658"/>
              <a:gd name="connsiteY4" fmla="*/ 150463 h 473553"/>
              <a:gd name="connsiteX5" fmla="*/ 253480 w 363658"/>
              <a:gd name="connsiteY5" fmla="*/ 52038 h 473553"/>
              <a:gd name="connsiteX6" fmla="*/ 2655 w 363658"/>
              <a:gd name="connsiteY6" fmla="*/ 471138 h 473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658" h="473553">
                <a:moveTo>
                  <a:pt x="2655" y="471138"/>
                </a:moveTo>
                <a:cubicBezTo>
                  <a:pt x="-16924" y="498125"/>
                  <a:pt x="76209" y="291751"/>
                  <a:pt x="136005" y="213963"/>
                </a:cubicBezTo>
                <a:cubicBezTo>
                  <a:pt x="195801" y="136175"/>
                  <a:pt x="342909" y="27167"/>
                  <a:pt x="361430" y="4413"/>
                </a:cubicBezTo>
                <a:cubicBezTo>
                  <a:pt x="379951" y="-18341"/>
                  <a:pt x="277822" y="53096"/>
                  <a:pt x="247130" y="77438"/>
                </a:cubicBezTo>
                <a:cubicBezTo>
                  <a:pt x="216438" y="101780"/>
                  <a:pt x="176222" y="154696"/>
                  <a:pt x="177280" y="150463"/>
                </a:cubicBezTo>
                <a:cubicBezTo>
                  <a:pt x="178338" y="146230"/>
                  <a:pt x="280997" y="2296"/>
                  <a:pt x="253480" y="52038"/>
                </a:cubicBezTo>
                <a:cubicBezTo>
                  <a:pt x="225963" y="101780"/>
                  <a:pt x="22234" y="444151"/>
                  <a:pt x="2655" y="471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77453D42-010C-7401-6FD9-9604EC482AC8}"/>
              </a:ext>
            </a:extLst>
          </p:cNvPr>
          <p:cNvSpPr/>
          <p:nvPr/>
        </p:nvSpPr>
        <p:spPr>
          <a:xfrm>
            <a:off x="6403604" y="1032434"/>
            <a:ext cx="835643" cy="482169"/>
          </a:xfrm>
          <a:custGeom>
            <a:avLst/>
            <a:gdLst>
              <a:gd name="connsiteX0" fmla="*/ 371 w 835643"/>
              <a:gd name="connsiteY0" fmla="*/ 482041 h 482169"/>
              <a:gd name="connsiteX1" fmla="*/ 419471 w 835643"/>
              <a:gd name="connsiteY1" fmla="*/ 91516 h 482169"/>
              <a:gd name="connsiteX2" fmla="*/ 819521 w 835643"/>
              <a:gd name="connsiteY2" fmla="*/ 2616 h 482169"/>
              <a:gd name="connsiteX3" fmla="*/ 736971 w 835643"/>
              <a:gd name="connsiteY3" fmla="*/ 24841 h 482169"/>
              <a:gd name="connsiteX4" fmla="*/ 549646 w 835643"/>
              <a:gd name="connsiteY4" fmla="*/ 37541 h 482169"/>
              <a:gd name="connsiteX5" fmla="*/ 251196 w 835643"/>
              <a:gd name="connsiteY5" fmla="*/ 215341 h 482169"/>
              <a:gd name="connsiteX6" fmla="*/ 343271 w 835643"/>
              <a:gd name="connsiteY6" fmla="*/ 135966 h 482169"/>
              <a:gd name="connsiteX7" fmla="*/ 371 w 835643"/>
              <a:gd name="connsiteY7" fmla="*/ 482041 h 48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5643" h="482169">
                <a:moveTo>
                  <a:pt x="371" y="482041"/>
                </a:moveTo>
                <a:cubicBezTo>
                  <a:pt x="13071" y="474633"/>
                  <a:pt x="282946" y="171420"/>
                  <a:pt x="419471" y="91516"/>
                </a:cubicBezTo>
                <a:cubicBezTo>
                  <a:pt x="555996" y="11612"/>
                  <a:pt x="766604" y="13728"/>
                  <a:pt x="819521" y="2616"/>
                </a:cubicBezTo>
                <a:cubicBezTo>
                  <a:pt x="872438" y="-8497"/>
                  <a:pt x="781950" y="19020"/>
                  <a:pt x="736971" y="24841"/>
                </a:cubicBezTo>
                <a:cubicBezTo>
                  <a:pt x="691992" y="30662"/>
                  <a:pt x="630609" y="5791"/>
                  <a:pt x="549646" y="37541"/>
                </a:cubicBezTo>
                <a:cubicBezTo>
                  <a:pt x="468684" y="69291"/>
                  <a:pt x="285592" y="198937"/>
                  <a:pt x="251196" y="215341"/>
                </a:cubicBezTo>
                <a:cubicBezTo>
                  <a:pt x="216800" y="231745"/>
                  <a:pt x="381900" y="96808"/>
                  <a:pt x="343271" y="135966"/>
                </a:cubicBezTo>
                <a:cubicBezTo>
                  <a:pt x="304642" y="175124"/>
                  <a:pt x="-12329" y="489449"/>
                  <a:pt x="371" y="482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B7AB78E-D611-C604-F94E-A8C47A1A4E5C}"/>
              </a:ext>
            </a:extLst>
          </p:cNvPr>
          <p:cNvSpPr/>
          <p:nvPr/>
        </p:nvSpPr>
        <p:spPr>
          <a:xfrm>
            <a:off x="5295775" y="2054225"/>
            <a:ext cx="784350" cy="1122196"/>
          </a:xfrm>
          <a:custGeom>
            <a:avLst/>
            <a:gdLst>
              <a:gd name="connsiteX0" fmla="*/ 784350 w 784350"/>
              <a:gd name="connsiteY0" fmla="*/ 0 h 1122196"/>
              <a:gd name="connsiteX1" fmla="*/ 136650 w 784350"/>
              <a:gd name="connsiteY1" fmla="*/ 784225 h 1122196"/>
              <a:gd name="connsiteX2" fmla="*/ 31875 w 784350"/>
              <a:gd name="connsiteY2" fmla="*/ 1114425 h 1122196"/>
              <a:gd name="connsiteX3" fmla="*/ 35050 w 784350"/>
              <a:gd name="connsiteY3" fmla="*/ 1022350 h 1122196"/>
              <a:gd name="connsiteX4" fmla="*/ 12825 w 784350"/>
              <a:gd name="connsiteY4" fmla="*/ 1073150 h 1122196"/>
              <a:gd name="connsiteX5" fmla="*/ 260475 w 784350"/>
              <a:gd name="connsiteY5" fmla="*/ 593725 h 1122196"/>
              <a:gd name="connsiteX6" fmla="*/ 181100 w 784350"/>
              <a:gd name="connsiteY6" fmla="*/ 698500 h 1122196"/>
              <a:gd name="connsiteX7" fmla="*/ 479550 w 784350"/>
              <a:gd name="connsiteY7" fmla="*/ 323850 h 1122196"/>
              <a:gd name="connsiteX8" fmla="*/ 368425 w 784350"/>
              <a:gd name="connsiteY8" fmla="*/ 428625 h 1122196"/>
              <a:gd name="connsiteX9" fmla="*/ 784350 w 784350"/>
              <a:gd name="connsiteY9" fmla="*/ 0 h 112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4350" h="1122196">
                <a:moveTo>
                  <a:pt x="784350" y="0"/>
                </a:moveTo>
                <a:cubicBezTo>
                  <a:pt x="523206" y="299244"/>
                  <a:pt x="262062" y="598488"/>
                  <a:pt x="136650" y="784225"/>
                </a:cubicBezTo>
                <a:cubicBezTo>
                  <a:pt x="11237" y="969963"/>
                  <a:pt x="48808" y="1074738"/>
                  <a:pt x="31875" y="1114425"/>
                </a:cubicBezTo>
                <a:cubicBezTo>
                  <a:pt x="14942" y="1154112"/>
                  <a:pt x="38225" y="1029229"/>
                  <a:pt x="35050" y="1022350"/>
                </a:cubicBezTo>
                <a:cubicBezTo>
                  <a:pt x="31875" y="1015471"/>
                  <a:pt x="-24746" y="1144588"/>
                  <a:pt x="12825" y="1073150"/>
                </a:cubicBezTo>
                <a:cubicBezTo>
                  <a:pt x="50396" y="1001712"/>
                  <a:pt x="232429" y="656167"/>
                  <a:pt x="260475" y="593725"/>
                </a:cubicBezTo>
                <a:cubicBezTo>
                  <a:pt x="288521" y="531283"/>
                  <a:pt x="144587" y="743479"/>
                  <a:pt x="181100" y="698500"/>
                </a:cubicBezTo>
                <a:cubicBezTo>
                  <a:pt x="217612" y="653521"/>
                  <a:pt x="448329" y="368829"/>
                  <a:pt x="479550" y="323850"/>
                </a:cubicBezTo>
                <a:cubicBezTo>
                  <a:pt x="510771" y="278871"/>
                  <a:pt x="368425" y="428625"/>
                  <a:pt x="368425" y="428625"/>
                </a:cubicBezTo>
                <a:lnTo>
                  <a:pt x="78435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EF699FB0-63C7-CF3D-E3DE-2CBC9CAEFDEB}"/>
              </a:ext>
            </a:extLst>
          </p:cNvPr>
          <p:cNvSpPr/>
          <p:nvPr/>
        </p:nvSpPr>
        <p:spPr>
          <a:xfrm>
            <a:off x="6348676" y="1937890"/>
            <a:ext cx="421647" cy="392064"/>
          </a:xfrm>
          <a:custGeom>
            <a:avLst/>
            <a:gdLst>
              <a:gd name="connsiteX0" fmla="*/ 420424 w 421647"/>
              <a:gd name="connsiteY0" fmla="*/ 2035 h 392064"/>
              <a:gd name="connsiteX1" fmla="*/ 17199 w 421647"/>
              <a:gd name="connsiteY1" fmla="*/ 373510 h 392064"/>
              <a:gd name="connsiteX2" fmla="*/ 83874 w 421647"/>
              <a:gd name="connsiteY2" fmla="*/ 322710 h 392064"/>
              <a:gd name="connsiteX3" fmla="*/ 172774 w 421647"/>
              <a:gd name="connsiteY3" fmla="*/ 205235 h 392064"/>
              <a:gd name="connsiteX4" fmla="*/ 106099 w 421647"/>
              <a:gd name="connsiteY4" fmla="*/ 236985 h 392064"/>
              <a:gd name="connsiteX5" fmla="*/ 141024 w 421647"/>
              <a:gd name="connsiteY5" fmla="*/ 224285 h 392064"/>
              <a:gd name="connsiteX6" fmla="*/ 420424 w 421647"/>
              <a:gd name="connsiteY6" fmla="*/ 2035 h 39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647" h="392064">
                <a:moveTo>
                  <a:pt x="420424" y="2035"/>
                </a:moveTo>
                <a:cubicBezTo>
                  <a:pt x="399787" y="26906"/>
                  <a:pt x="73291" y="320064"/>
                  <a:pt x="17199" y="373510"/>
                </a:cubicBezTo>
                <a:cubicBezTo>
                  <a:pt x="-38893" y="426956"/>
                  <a:pt x="57945" y="350756"/>
                  <a:pt x="83874" y="322710"/>
                </a:cubicBezTo>
                <a:cubicBezTo>
                  <a:pt x="109803" y="294664"/>
                  <a:pt x="169070" y="219522"/>
                  <a:pt x="172774" y="205235"/>
                </a:cubicBezTo>
                <a:cubicBezTo>
                  <a:pt x="176478" y="190948"/>
                  <a:pt x="111391" y="233810"/>
                  <a:pt x="106099" y="236985"/>
                </a:cubicBezTo>
                <a:cubicBezTo>
                  <a:pt x="100807" y="240160"/>
                  <a:pt x="87578" y="260798"/>
                  <a:pt x="141024" y="224285"/>
                </a:cubicBezTo>
                <a:cubicBezTo>
                  <a:pt x="194470" y="187772"/>
                  <a:pt x="441061" y="-22836"/>
                  <a:pt x="420424" y="2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906D5144-3852-5853-3511-2B8B1ED5CAEB}"/>
              </a:ext>
            </a:extLst>
          </p:cNvPr>
          <p:cNvSpPr/>
          <p:nvPr/>
        </p:nvSpPr>
        <p:spPr>
          <a:xfrm>
            <a:off x="6034256" y="1863725"/>
            <a:ext cx="655469" cy="686645"/>
          </a:xfrm>
          <a:custGeom>
            <a:avLst/>
            <a:gdLst>
              <a:gd name="connsiteX0" fmla="*/ 655469 w 655469"/>
              <a:gd name="connsiteY0" fmla="*/ 0 h 686645"/>
              <a:gd name="connsiteX1" fmla="*/ 166519 w 655469"/>
              <a:gd name="connsiteY1" fmla="*/ 365125 h 686645"/>
              <a:gd name="connsiteX2" fmla="*/ 7769 w 655469"/>
              <a:gd name="connsiteY2" fmla="*/ 676275 h 686645"/>
              <a:gd name="connsiteX3" fmla="*/ 39519 w 655469"/>
              <a:gd name="connsiteY3" fmla="*/ 587375 h 686645"/>
              <a:gd name="connsiteX4" fmla="*/ 169694 w 655469"/>
              <a:gd name="connsiteY4" fmla="*/ 339725 h 686645"/>
              <a:gd name="connsiteX5" fmla="*/ 131594 w 655469"/>
              <a:gd name="connsiteY5" fmla="*/ 365125 h 686645"/>
              <a:gd name="connsiteX6" fmla="*/ 299869 w 655469"/>
              <a:gd name="connsiteY6" fmla="*/ 228600 h 686645"/>
              <a:gd name="connsiteX7" fmla="*/ 236369 w 655469"/>
              <a:gd name="connsiteY7" fmla="*/ 266700 h 686645"/>
              <a:gd name="connsiteX8" fmla="*/ 655469 w 655469"/>
              <a:gd name="connsiteY8" fmla="*/ 0 h 6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5469" h="686645">
                <a:moveTo>
                  <a:pt x="655469" y="0"/>
                </a:moveTo>
                <a:cubicBezTo>
                  <a:pt x="464969" y="126206"/>
                  <a:pt x="274469" y="252413"/>
                  <a:pt x="166519" y="365125"/>
                </a:cubicBezTo>
                <a:cubicBezTo>
                  <a:pt x="58569" y="477838"/>
                  <a:pt x="28936" y="639233"/>
                  <a:pt x="7769" y="676275"/>
                </a:cubicBezTo>
                <a:cubicBezTo>
                  <a:pt x="-13398" y="713317"/>
                  <a:pt x="12531" y="643467"/>
                  <a:pt x="39519" y="587375"/>
                </a:cubicBezTo>
                <a:cubicBezTo>
                  <a:pt x="66507" y="531283"/>
                  <a:pt x="154348" y="376767"/>
                  <a:pt x="169694" y="339725"/>
                </a:cubicBezTo>
                <a:cubicBezTo>
                  <a:pt x="185040" y="302683"/>
                  <a:pt x="109898" y="383646"/>
                  <a:pt x="131594" y="365125"/>
                </a:cubicBezTo>
                <a:cubicBezTo>
                  <a:pt x="153290" y="346604"/>
                  <a:pt x="282406" y="245004"/>
                  <a:pt x="299869" y="228600"/>
                </a:cubicBezTo>
                <a:cubicBezTo>
                  <a:pt x="317331" y="212196"/>
                  <a:pt x="236369" y="266700"/>
                  <a:pt x="236369" y="266700"/>
                </a:cubicBezTo>
                <a:lnTo>
                  <a:pt x="65546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368F7-783A-ABD8-F274-B51746CC38FF}"/>
              </a:ext>
            </a:extLst>
          </p:cNvPr>
          <p:cNvSpPr/>
          <p:nvPr/>
        </p:nvSpPr>
        <p:spPr>
          <a:xfrm>
            <a:off x="6232143" y="1780655"/>
            <a:ext cx="654940" cy="343873"/>
          </a:xfrm>
          <a:custGeom>
            <a:avLst/>
            <a:gdLst>
              <a:gd name="connsiteX0" fmla="*/ 654432 w 654940"/>
              <a:gd name="connsiteY0" fmla="*/ 520 h 343873"/>
              <a:gd name="connsiteX1" fmla="*/ 340107 w 654940"/>
              <a:gd name="connsiteY1" fmla="*/ 89420 h 343873"/>
              <a:gd name="connsiteX2" fmla="*/ 181357 w 654940"/>
              <a:gd name="connsiteY2" fmla="*/ 197370 h 343873"/>
              <a:gd name="connsiteX3" fmla="*/ 276607 w 654940"/>
              <a:gd name="connsiteY3" fmla="*/ 162445 h 343873"/>
              <a:gd name="connsiteX4" fmla="*/ 382 w 654940"/>
              <a:gd name="connsiteY4" fmla="*/ 343420 h 343873"/>
              <a:gd name="connsiteX5" fmla="*/ 219457 w 654940"/>
              <a:gd name="connsiteY5" fmla="*/ 210070 h 343873"/>
              <a:gd name="connsiteX6" fmla="*/ 346457 w 654940"/>
              <a:gd name="connsiteY6" fmla="*/ 86245 h 343873"/>
              <a:gd name="connsiteX7" fmla="*/ 260732 w 654940"/>
              <a:gd name="connsiteY7" fmla="*/ 130695 h 343873"/>
              <a:gd name="connsiteX8" fmla="*/ 654432 w 654940"/>
              <a:gd name="connsiteY8" fmla="*/ 520 h 34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40" h="343873">
                <a:moveTo>
                  <a:pt x="654432" y="520"/>
                </a:moveTo>
                <a:cubicBezTo>
                  <a:pt x="667661" y="-6359"/>
                  <a:pt x="418953" y="56612"/>
                  <a:pt x="340107" y="89420"/>
                </a:cubicBezTo>
                <a:cubicBezTo>
                  <a:pt x="261261" y="122228"/>
                  <a:pt x="191940" y="185199"/>
                  <a:pt x="181357" y="197370"/>
                </a:cubicBezTo>
                <a:cubicBezTo>
                  <a:pt x="170774" y="209541"/>
                  <a:pt x="306769" y="138103"/>
                  <a:pt x="276607" y="162445"/>
                </a:cubicBezTo>
                <a:cubicBezTo>
                  <a:pt x="246444" y="186787"/>
                  <a:pt x="9907" y="335483"/>
                  <a:pt x="382" y="343420"/>
                </a:cubicBezTo>
                <a:cubicBezTo>
                  <a:pt x="-9143" y="351357"/>
                  <a:pt x="161778" y="252932"/>
                  <a:pt x="219457" y="210070"/>
                </a:cubicBezTo>
                <a:cubicBezTo>
                  <a:pt x="277136" y="167208"/>
                  <a:pt x="339578" y="99474"/>
                  <a:pt x="346457" y="86245"/>
                </a:cubicBezTo>
                <a:cubicBezTo>
                  <a:pt x="353336" y="73016"/>
                  <a:pt x="212049" y="142337"/>
                  <a:pt x="260732" y="130695"/>
                </a:cubicBezTo>
                <a:cubicBezTo>
                  <a:pt x="309415" y="119053"/>
                  <a:pt x="641203" y="7399"/>
                  <a:pt x="654432" y="5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EC58833F-E10F-8CF3-E0BF-679AE107B7EC}"/>
              </a:ext>
            </a:extLst>
          </p:cNvPr>
          <p:cNvSpPr/>
          <p:nvPr/>
        </p:nvSpPr>
        <p:spPr>
          <a:xfrm>
            <a:off x="6430613" y="1429154"/>
            <a:ext cx="717604" cy="615735"/>
          </a:xfrm>
          <a:custGeom>
            <a:avLst/>
            <a:gdLst>
              <a:gd name="connsiteX0" fmla="*/ 20987 w 717604"/>
              <a:gd name="connsiteY0" fmla="*/ 15471 h 615735"/>
              <a:gd name="connsiteX1" fmla="*/ 576612 w 717604"/>
              <a:gd name="connsiteY1" fmla="*/ 472671 h 615735"/>
              <a:gd name="connsiteX2" fmla="*/ 528987 w 717604"/>
              <a:gd name="connsiteY2" fmla="*/ 412346 h 615735"/>
              <a:gd name="connsiteX3" fmla="*/ 709962 w 717604"/>
              <a:gd name="connsiteY3" fmla="*/ 612371 h 615735"/>
              <a:gd name="connsiteX4" fmla="*/ 655987 w 717604"/>
              <a:gd name="connsiteY4" fmla="*/ 523471 h 615735"/>
              <a:gd name="connsiteX5" fmla="*/ 405162 w 717604"/>
              <a:gd name="connsiteY5" fmla="*/ 339321 h 615735"/>
              <a:gd name="connsiteX6" fmla="*/ 141637 w 717604"/>
              <a:gd name="connsiteY6" fmla="*/ 126596 h 615735"/>
              <a:gd name="connsiteX7" fmla="*/ 20987 w 717604"/>
              <a:gd name="connsiteY7" fmla="*/ 15471 h 615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7604" h="615735">
                <a:moveTo>
                  <a:pt x="20987" y="15471"/>
                </a:moveTo>
                <a:cubicBezTo>
                  <a:pt x="93483" y="73150"/>
                  <a:pt x="491945" y="406525"/>
                  <a:pt x="576612" y="472671"/>
                </a:cubicBezTo>
                <a:cubicBezTo>
                  <a:pt x="661279" y="538817"/>
                  <a:pt x="506762" y="389063"/>
                  <a:pt x="528987" y="412346"/>
                </a:cubicBezTo>
                <a:cubicBezTo>
                  <a:pt x="551212" y="435629"/>
                  <a:pt x="688795" y="593850"/>
                  <a:pt x="709962" y="612371"/>
                </a:cubicBezTo>
                <a:cubicBezTo>
                  <a:pt x="731129" y="630892"/>
                  <a:pt x="706787" y="568979"/>
                  <a:pt x="655987" y="523471"/>
                </a:cubicBezTo>
                <a:cubicBezTo>
                  <a:pt x="605187" y="477963"/>
                  <a:pt x="490887" y="405467"/>
                  <a:pt x="405162" y="339321"/>
                </a:cubicBezTo>
                <a:cubicBezTo>
                  <a:pt x="319437" y="273175"/>
                  <a:pt x="200904" y="176867"/>
                  <a:pt x="141637" y="126596"/>
                </a:cubicBezTo>
                <a:cubicBezTo>
                  <a:pt x="82370" y="76325"/>
                  <a:pt x="-51509" y="-42208"/>
                  <a:pt x="20987" y="15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86D0096A-AD39-6646-C036-DF00396ACEC1}"/>
              </a:ext>
            </a:extLst>
          </p:cNvPr>
          <p:cNvSpPr/>
          <p:nvPr/>
        </p:nvSpPr>
        <p:spPr>
          <a:xfrm>
            <a:off x="7035796" y="1978000"/>
            <a:ext cx="514520" cy="425534"/>
          </a:xfrm>
          <a:custGeom>
            <a:avLst/>
            <a:gdLst>
              <a:gd name="connsiteX0" fmla="*/ 4 w 514520"/>
              <a:gd name="connsiteY0" fmla="*/ 25 h 425534"/>
              <a:gd name="connsiteX1" fmla="*/ 228604 w 514520"/>
              <a:gd name="connsiteY1" fmla="*/ 231800 h 425534"/>
              <a:gd name="connsiteX2" fmla="*/ 149229 w 514520"/>
              <a:gd name="connsiteY2" fmla="*/ 196875 h 425534"/>
              <a:gd name="connsiteX3" fmla="*/ 390529 w 514520"/>
              <a:gd name="connsiteY3" fmla="*/ 358800 h 425534"/>
              <a:gd name="connsiteX4" fmla="*/ 514354 w 514520"/>
              <a:gd name="connsiteY4" fmla="*/ 425475 h 425534"/>
              <a:gd name="connsiteX5" fmla="*/ 412754 w 514520"/>
              <a:gd name="connsiteY5" fmla="*/ 349275 h 425534"/>
              <a:gd name="connsiteX6" fmla="*/ 234954 w 514520"/>
              <a:gd name="connsiteY6" fmla="*/ 247675 h 425534"/>
              <a:gd name="connsiteX7" fmla="*/ 4 w 514520"/>
              <a:gd name="connsiteY7" fmla="*/ 25 h 42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4520" h="425534">
                <a:moveTo>
                  <a:pt x="4" y="25"/>
                </a:moveTo>
                <a:cubicBezTo>
                  <a:pt x="-1054" y="-2621"/>
                  <a:pt x="203733" y="198992"/>
                  <a:pt x="228604" y="231800"/>
                </a:cubicBezTo>
                <a:cubicBezTo>
                  <a:pt x="253475" y="264608"/>
                  <a:pt x="122242" y="175708"/>
                  <a:pt x="149229" y="196875"/>
                </a:cubicBezTo>
                <a:cubicBezTo>
                  <a:pt x="176217" y="218042"/>
                  <a:pt x="329675" y="320700"/>
                  <a:pt x="390529" y="358800"/>
                </a:cubicBezTo>
                <a:cubicBezTo>
                  <a:pt x="451383" y="396900"/>
                  <a:pt x="510650" y="427062"/>
                  <a:pt x="514354" y="425475"/>
                </a:cubicBezTo>
                <a:cubicBezTo>
                  <a:pt x="518058" y="423888"/>
                  <a:pt x="459321" y="378908"/>
                  <a:pt x="412754" y="349275"/>
                </a:cubicBezTo>
                <a:cubicBezTo>
                  <a:pt x="366187" y="319642"/>
                  <a:pt x="299512" y="300592"/>
                  <a:pt x="234954" y="247675"/>
                </a:cubicBezTo>
                <a:cubicBezTo>
                  <a:pt x="170396" y="194758"/>
                  <a:pt x="1062" y="2671"/>
                  <a:pt x="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7AC757B6-62B5-4457-108C-AC32B8B1B908}"/>
              </a:ext>
            </a:extLst>
          </p:cNvPr>
          <p:cNvSpPr/>
          <p:nvPr/>
        </p:nvSpPr>
        <p:spPr>
          <a:xfrm>
            <a:off x="6445250" y="1094290"/>
            <a:ext cx="1016445" cy="359860"/>
          </a:xfrm>
          <a:custGeom>
            <a:avLst/>
            <a:gdLst>
              <a:gd name="connsiteX0" fmla="*/ 0 w 1016445"/>
              <a:gd name="connsiteY0" fmla="*/ 359860 h 359860"/>
              <a:gd name="connsiteX1" fmla="*/ 622300 w 1016445"/>
              <a:gd name="connsiteY1" fmla="*/ 16960 h 359860"/>
              <a:gd name="connsiteX2" fmla="*/ 1006475 w 1016445"/>
              <a:gd name="connsiteY2" fmla="*/ 48710 h 359860"/>
              <a:gd name="connsiteX3" fmla="*/ 889000 w 1016445"/>
              <a:gd name="connsiteY3" fmla="*/ 16960 h 359860"/>
              <a:gd name="connsiteX4" fmla="*/ 730250 w 1016445"/>
              <a:gd name="connsiteY4" fmla="*/ 4260 h 359860"/>
              <a:gd name="connsiteX5" fmla="*/ 584200 w 1016445"/>
              <a:gd name="connsiteY5" fmla="*/ 20135 h 359860"/>
              <a:gd name="connsiteX6" fmla="*/ 358775 w 1016445"/>
              <a:gd name="connsiteY6" fmla="*/ 131260 h 359860"/>
              <a:gd name="connsiteX7" fmla="*/ 447675 w 1016445"/>
              <a:gd name="connsiteY7" fmla="*/ 77285 h 359860"/>
              <a:gd name="connsiteX8" fmla="*/ 0 w 1016445"/>
              <a:gd name="connsiteY8" fmla="*/ 359860 h 35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445" h="359860">
                <a:moveTo>
                  <a:pt x="0" y="359860"/>
                </a:moveTo>
                <a:cubicBezTo>
                  <a:pt x="227277" y="214339"/>
                  <a:pt x="454554" y="68818"/>
                  <a:pt x="622300" y="16960"/>
                </a:cubicBezTo>
                <a:cubicBezTo>
                  <a:pt x="790046" y="-34898"/>
                  <a:pt x="962025" y="48710"/>
                  <a:pt x="1006475" y="48710"/>
                </a:cubicBezTo>
                <a:cubicBezTo>
                  <a:pt x="1050925" y="48710"/>
                  <a:pt x="935038" y="24368"/>
                  <a:pt x="889000" y="16960"/>
                </a:cubicBezTo>
                <a:cubicBezTo>
                  <a:pt x="842963" y="9552"/>
                  <a:pt x="781050" y="3731"/>
                  <a:pt x="730250" y="4260"/>
                </a:cubicBezTo>
                <a:cubicBezTo>
                  <a:pt x="679450" y="4789"/>
                  <a:pt x="646113" y="-1032"/>
                  <a:pt x="584200" y="20135"/>
                </a:cubicBezTo>
                <a:cubicBezTo>
                  <a:pt x="522287" y="41302"/>
                  <a:pt x="381529" y="121735"/>
                  <a:pt x="358775" y="131260"/>
                </a:cubicBezTo>
                <a:cubicBezTo>
                  <a:pt x="336021" y="140785"/>
                  <a:pt x="447675" y="77285"/>
                  <a:pt x="447675" y="77285"/>
                </a:cubicBezTo>
                <a:lnTo>
                  <a:pt x="0" y="3598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CC8ED74D-A8D7-457B-54B8-5DF3C6AE7CA2}"/>
              </a:ext>
            </a:extLst>
          </p:cNvPr>
          <p:cNvSpPr/>
          <p:nvPr/>
        </p:nvSpPr>
        <p:spPr>
          <a:xfrm>
            <a:off x="6654800" y="1381125"/>
            <a:ext cx="275836" cy="447412"/>
          </a:xfrm>
          <a:custGeom>
            <a:avLst/>
            <a:gdLst>
              <a:gd name="connsiteX0" fmla="*/ 0 w 275836"/>
              <a:gd name="connsiteY0" fmla="*/ 0 h 447412"/>
              <a:gd name="connsiteX1" fmla="*/ 260350 w 275836"/>
              <a:gd name="connsiteY1" fmla="*/ 425450 h 447412"/>
              <a:gd name="connsiteX2" fmla="*/ 231775 w 275836"/>
              <a:gd name="connsiteY2" fmla="*/ 368300 h 447412"/>
              <a:gd name="connsiteX3" fmla="*/ 114300 w 275836"/>
              <a:gd name="connsiteY3" fmla="*/ 212725 h 447412"/>
              <a:gd name="connsiteX4" fmla="*/ 136525 w 275836"/>
              <a:gd name="connsiteY4" fmla="*/ 260350 h 447412"/>
              <a:gd name="connsiteX5" fmla="*/ 0 w 275836"/>
              <a:gd name="connsiteY5" fmla="*/ 0 h 44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5836" h="447412">
                <a:moveTo>
                  <a:pt x="0" y="0"/>
                </a:moveTo>
                <a:lnTo>
                  <a:pt x="260350" y="425450"/>
                </a:lnTo>
                <a:cubicBezTo>
                  <a:pt x="298979" y="486833"/>
                  <a:pt x="256117" y="403754"/>
                  <a:pt x="231775" y="368300"/>
                </a:cubicBezTo>
                <a:cubicBezTo>
                  <a:pt x="207433" y="332846"/>
                  <a:pt x="130175" y="230717"/>
                  <a:pt x="114300" y="212725"/>
                </a:cubicBezTo>
                <a:cubicBezTo>
                  <a:pt x="98425" y="194733"/>
                  <a:pt x="136525" y="260350"/>
                  <a:pt x="136525" y="260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00DE80CE-13C0-CB67-3FDE-755A3D62D45A}"/>
              </a:ext>
            </a:extLst>
          </p:cNvPr>
          <p:cNvSpPr/>
          <p:nvPr/>
        </p:nvSpPr>
        <p:spPr>
          <a:xfrm>
            <a:off x="6597650" y="1358692"/>
            <a:ext cx="524371" cy="95458"/>
          </a:xfrm>
          <a:custGeom>
            <a:avLst/>
            <a:gdLst>
              <a:gd name="connsiteX0" fmla="*/ 0 w 524371"/>
              <a:gd name="connsiteY0" fmla="*/ 95458 h 95458"/>
              <a:gd name="connsiteX1" fmla="*/ 244475 w 524371"/>
              <a:gd name="connsiteY1" fmla="*/ 28783 h 95458"/>
              <a:gd name="connsiteX2" fmla="*/ 517525 w 524371"/>
              <a:gd name="connsiteY2" fmla="*/ 51008 h 95458"/>
              <a:gd name="connsiteX3" fmla="*/ 422275 w 524371"/>
              <a:gd name="connsiteY3" fmla="*/ 41483 h 95458"/>
              <a:gd name="connsiteX4" fmla="*/ 206375 w 524371"/>
              <a:gd name="connsiteY4" fmla="*/ 208 h 95458"/>
              <a:gd name="connsiteX5" fmla="*/ 266700 w 524371"/>
              <a:gd name="connsiteY5" fmla="*/ 28783 h 95458"/>
              <a:gd name="connsiteX6" fmla="*/ 0 w 524371"/>
              <a:gd name="connsiteY6" fmla="*/ 95458 h 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371" h="95458">
                <a:moveTo>
                  <a:pt x="0" y="95458"/>
                </a:moveTo>
                <a:cubicBezTo>
                  <a:pt x="79110" y="65824"/>
                  <a:pt x="158221" y="36191"/>
                  <a:pt x="244475" y="28783"/>
                </a:cubicBezTo>
                <a:lnTo>
                  <a:pt x="517525" y="51008"/>
                </a:lnTo>
                <a:cubicBezTo>
                  <a:pt x="547158" y="53125"/>
                  <a:pt x="474133" y="49950"/>
                  <a:pt x="422275" y="41483"/>
                </a:cubicBezTo>
                <a:cubicBezTo>
                  <a:pt x="370417" y="33016"/>
                  <a:pt x="232304" y="2325"/>
                  <a:pt x="206375" y="208"/>
                </a:cubicBezTo>
                <a:cubicBezTo>
                  <a:pt x="180446" y="-1909"/>
                  <a:pt x="302154" y="12379"/>
                  <a:pt x="266700" y="28783"/>
                </a:cubicBezTo>
                <a:cubicBezTo>
                  <a:pt x="231246" y="45187"/>
                  <a:pt x="112448" y="71910"/>
                  <a:pt x="0" y="95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C7A1168F-2F02-8D94-208C-A68951D3121D}"/>
              </a:ext>
            </a:extLst>
          </p:cNvPr>
          <p:cNvSpPr/>
          <p:nvPr/>
        </p:nvSpPr>
        <p:spPr>
          <a:xfrm>
            <a:off x="7339911" y="984137"/>
            <a:ext cx="712027" cy="321547"/>
          </a:xfrm>
          <a:custGeom>
            <a:avLst/>
            <a:gdLst>
              <a:gd name="connsiteX0" fmla="*/ 689 w 712027"/>
              <a:gd name="connsiteY0" fmla="*/ 113 h 321547"/>
              <a:gd name="connsiteX1" fmla="*/ 407089 w 712027"/>
              <a:gd name="connsiteY1" fmla="*/ 190613 h 321547"/>
              <a:gd name="connsiteX2" fmla="*/ 384864 w 712027"/>
              <a:gd name="connsiteY2" fmla="*/ 174738 h 321547"/>
              <a:gd name="connsiteX3" fmla="*/ 702364 w 712027"/>
              <a:gd name="connsiteY3" fmla="*/ 317613 h 321547"/>
              <a:gd name="connsiteX4" fmla="*/ 597589 w 712027"/>
              <a:gd name="connsiteY4" fmla="*/ 269988 h 321547"/>
              <a:gd name="connsiteX5" fmla="*/ 270564 w 712027"/>
              <a:gd name="connsiteY5" fmla="*/ 149338 h 321547"/>
              <a:gd name="connsiteX6" fmla="*/ 308664 w 712027"/>
              <a:gd name="connsiteY6" fmla="*/ 162038 h 321547"/>
              <a:gd name="connsiteX7" fmla="*/ 689 w 712027"/>
              <a:gd name="connsiteY7" fmla="*/ 113 h 32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027" h="321547">
                <a:moveTo>
                  <a:pt x="689" y="113"/>
                </a:moveTo>
                <a:cubicBezTo>
                  <a:pt x="17093" y="4876"/>
                  <a:pt x="343060" y="161509"/>
                  <a:pt x="407089" y="190613"/>
                </a:cubicBezTo>
                <a:cubicBezTo>
                  <a:pt x="471118" y="219717"/>
                  <a:pt x="335652" y="153571"/>
                  <a:pt x="384864" y="174738"/>
                </a:cubicBezTo>
                <a:cubicBezTo>
                  <a:pt x="434076" y="195905"/>
                  <a:pt x="702364" y="317613"/>
                  <a:pt x="702364" y="317613"/>
                </a:cubicBezTo>
                <a:cubicBezTo>
                  <a:pt x="737818" y="333488"/>
                  <a:pt x="669556" y="298034"/>
                  <a:pt x="597589" y="269988"/>
                </a:cubicBezTo>
                <a:cubicBezTo>
                  <a:pt x="525622" y="241942"/>
                  <a:pt x="318718" y="167330"/>
                  <a:pt x="270564" y="149338"/>
                </a:cubicBezTo>
                <a:cubicBezTo>
                  <a:pt x="222410" y="131346"/>
                  <a:pt x="351526" y="182675"/>
                  <a:pt x="308664" y="162038"/>
                </a:cubicBezTo>
                <a:cubicBezTo>
                  <a:pt x="265802" y="141401"/>
                  <a:pt x="-15715" y="-4650"/>
                  <a:pt x="68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C775034-F17F-0D77-D11F-9E0832C24D08}"/>
              </a:ext>
            </a:extLst>
          </p:cNvPr>
          <p:cNvSpPr/>
          <p:nvPr/>
        </p:nvSpPr>
        <p:spPr>
          <a:xfrm>
            <a:off x="6667500" y="1317625"/>
            <a:ext cx="910937" cy="1031449"/>
          </a:xfrm>
          <a:custGeom>
            <a:avLst/>
            <a:gdLst>
              <a:gd name="connsiteX0" fmla="*/ 0 w 910937"/>
              <a:gd name="connsiteY0" fmla="*/ 0 h 1031449"/>
              <a:gd name="connsiteX1" fmla="*/ 479425 w 910937"/>
              <a:gd name="connsiteY1" fmla="*/ 596900 h 1031449"/>
              <a:gd name="connsiteX2" fmla="*/ 441325 w 910937"/>
              <a:gd name="connsiteY2" fmla="*/ 504825 h 1031449"/>
              <a:gd name="connsiteX3" fmla="*/ 892175 w 910937"/>
              <a:gd name="connsiteY3" fmla="*/ 1016000 h 1031449"/>
              <a:gd name="connsiteX4" fmla="*/ 815975 w 910937"/>
              <a:gd name="connsiteY4" fmla="*/ 892175 h 1031449"/>
              <a:gd name="connsiteX5" fmla="*/ 727075 w 910937"/>
              <a:gd name="connsiteY5" fmla="*/ 825500 h 1031449"/>
              <a:gd name="connsiteX6" fmla="*/ 428625 w 910937"/>
              <a:gd name="connsiteY6" fmla="*/ 530225 h 1031449"/>
              <a:gd name="connsiteX7" fmla="*/ 466725 w 910937"/>
              <a:gd name="connsiteY7" fmla="*/ 596900 h 1031449"/>
              <a:gd name="connsiteX8" fmla="*/ 0 w 910937"/>
              <a:gd name="connsiteY8" fmla="*/ 0 h 103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937" h="1031449">
                <a:moveTo>
                  <a:pt x="0" y="0"/>
                </a:moveTo>
                <a:cubicBezTo>
                  <a:pt x="2117" y="0"/>
                  <a:pt x="405871" y="512763"/>
                  <a:pt x="479425" y="596900"/>
                </a:cubicBezTo>
                <a:cubicBezTo>
                  <a:pt x="552979" y="681037"/>
                  <a:pt x="372533" y="434975"/>
                  <a:pt x="441325" y="504825"/>
                </a:cubicBezTo>
                <a:cubicBezTo>
                  <a:pt x="510117" y="574675"/>
                  <a:pt x="829733" y="951442"/>
                  <a:pt x="892175" y="1016000"/>
                </a:cubicBezTo>
                <a:cubicBezTo>
                  <a:pt x="954617" y="1080558"/>
                  <a:pt x="843492" y="923925"/>
                  <a:pt x="815975" y="892175"/>
                </a:cubicBezTo>
                <a:cubicBezTo>
                  <a:pt x="788458" y="860425"/>
                  <a:pt x="791633" y="885825"/>
                  <a:pt x="727075" y="825500"/>
                </a:cubicBezTo>
                <a:cubicBezTo>
                  <a:pt x="662517" y="765175"/>
                  <a:pt x="472017" y="568325"/>
                  <a:pt x="428625" y="530225"/>
                </a:cubicBezTo>
                <a:cubicBezTo>
                  <a:pt x="385233" y="492125"/>
                  <a:pt x="534988" y="683683"/>
                  <a:pt x="466725" y="5969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29810645-79A9-B592-8428-B6B18C2F599D}"/>
              </a:ext>
            </a:extLst>
          </p:cNvPr>
          <p:cNvSpPr/>
          <p:nvPr/>
        </p:nvSpPr>
        <p:spPr>
          <a:xfrm>
            <a:off x="7496351" y="2411882"/>
            <a:ext cx="621579" cy="615944"/>
          </a:xfrm>
          <a:custGeom>
            <a:avLst/>
            <a:gdLst>
              <a:gd name="connsiteX0" fmla="*/ 2999 w 621579"/>
              <a:gd name="connsiteY0" fmla="*/ 4293 h 615944"/>
              <a:gd name="connsiteX1" fmla="*/ 291924 w 621579"/>
              <a:gd name="connsiteY1" fmla="*/ 315443 h 615944"/>
              <a:gd name="connsiteX2" fmla="*/ 285574 w 621579"/>
              <a:gd name="connsiteY2" fmla="*/ 299568 h 615944"/>
              <a:gd name="connsiteX3" fmla="*/ 615774 w 621579"/>
              <a:gd name="connsiteY3" fmla="*/ 610718 h 615944"/>
              <a:gd name="connsiteX4" fmla="*/ 504649 w 621579"/>
              <a:gd name="connsiteY4" fmla="*/ 502768 h 615944"/>
              <a:gd name="connsiteX5" fmla="*/ 253824 w 621579"/>
              <a:gd name="connsiteY5" fmla="*/ 258293 h 615944"/>
              <a:gd name="connsiteX6" fmla="*/ 145874 w 621579"/>
              <a:gd name="connsiteY6" fmla="*/ 140818 h 615944"/>
              <a:gd name="connsiteX7" fmla="*/ 2999 w 621579"/>
              <a:gd name="connsiteY7" fmla="*/ 4293 h 6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579" h="615944">
                <a:moveTo>
                  <a:pt x="2999" y="4293"/>
                </a:moveTo>
                <a:cubicBezTo>
                  <a:pt x="27341" y="33397"/>
                  <a:pt x="244828" y="266231"/>
                  <a:pt x="291924" y="315443"/>
                </a:cubicBezTo>
                <a:cubicBezTo>
                  <a:pt x="339020" y="364656"/>
                  <a:pt x="231599" y="250356"/>
                  <a:pt x="285574" y="299568"/>
                </a:cubicBezTo>
                <a:cubicBezTo>
                  <a:pt x="339549" y="348780"/>
                  <a:pt x="579262" y="576851"/>
                  <a:pt x="615774" y="610718"/>
                </a:cubicBezTo>
                <a:cubicBezTo>
                  <a:pt x="652286" y="644585"/>
                  <a:pt x="504649" y="502768"/>
                  <a:pt x="504649" y="502768"/>
                </a:cubicBezTo>
                <a:cubicBezTo>
                  <a:pt x="444324" y="444031"/>
                  <a:pt x="313620" y="318618"/>
                  <a:pt x="253824" y="258293"/>
                </a:cubicBezTo>
                <a:cubicBezTo>
                  <a:pt x="194028" y="197968"/>
                  <a:pt x="182386" y="179447"/>
                  <a:pt x="145874" y="140818"/>
                </a:cubicBezTo>
                <a:cubicBezTo>
                  <a:pt x="109362" y="102189"/>
                  <a:pt x="-21343" y="-24811"/>
                  <a:pt x="2999" y="4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A70B1B0C-58E0-5A31-A70D-1DFE52F11095}"/>
              </a:ext>
            </a:extLst>
          </p:cNvPr>
          <p:cNvSpPr/>
          <p:nvPr/>
        </p:nvSpPr>
        <p:spPr>
          <a:xfrm>
            <a:off x="6770712" y="1183788"/>
            <a:ext cx="1517551" cy="1017023"/>
          </a:xfrm>
          <a:custGeom>
            <a:avLst/>
            <a:gdLst>
              <a:gd name="connsiteX0" fmla="*/ 1563 w 1517551"/>
              <a:gd name="connsiteY0" fmla="*/ 487 h 1017023"/>
              <a:gd name="connsiteX1" fmla="*/ 833413 w 1517551"/>
              <a:gd name="connsiteY1" fmla="*/ 343387 h 1017023"/>
              <a:gd name="connsiteX2" fmla="*/ 823888 w 1517551"/>
              <a:gd name="connsiteY2" fmla="*/ 343387 h 1017023"/>
              <a:gd name="connsiteX3" fmla="*/ 1509688 w 1517551"/>
              <a:gd name="connsiteY3" fmla="*/ 1010137 h 1017023"/>
              <a:gd name="connsiteX4" fmla="*/ 1214413 w 1517551"/>
              <a:gd name="connsiteY4" fmla="*/ 708512 h 1017023"/>
              <a:gd name="connsiteX5" fmla="*/ 760388 w 1517551"/>
              <a:gd name="connsiteY5" fmla="*/ 248137 h 1017023"/>
              <a:gd name="connsiteX6" fmla="*/ 858813 w 1517551"/>
              <a:gd name="connsiteY6" fmla="*/ 362437 h 1017023"/>
              <a:gd name="connsiteX7" fmla="*/ 630213 w 1517551"/>
              <a:gd name="connsiteY7" fmla="*/ 270362 h 1017023"/>
              <a:gd name="connsiteX8" fmla="*/ 1563 w 1517551"/>
              <a:gd name="connsiteY8" fmla="*/ 487 h 101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551" h="1017023">
                <a:moveTo>
                  <a:pt x="1563" y="487"/>
                </a:moveTo>
                <a:cubicBezTo>
                  <a:pt x="35430" y="12658"/>
                  <a:pt x="696359" y="286237"/>
                  <a:pt x="833413" y="343387"/>
                </a:cubicBezTo>
                <a:cubicBezTo>
                  <a:pt x="970467" y="400537"/>
                  <a:pt x="711176" y="232262"/>
                  <a:pt x="823888" y="343387"/>
                </a:cubicBezTo>
                <a:cubicBezTo>
                  <a:pt x="936600" y="454512"/>
                  <a:pt x="1444601" y="949283"/>
                  <a:pt x="1509688" y="1010137"/>
                </a:cubicBezTo>
                <a:cubicBezTo>
                  <a:pt x="1574775" y="1070991"/>
                  <a:pt x="1214413" y="708512"/>
                  <a:pt x="1214413" y="708512"/>
                </a:cubicBezTo>
                <a:lnTo>
                  <a:pt x="760388" y="248137"/>
                </a:lnTo>
                <a:cubicBezTo>
                  <a:pt x="701121" y="190458"/>
                  <a:pt x="880509" y="358733"/>
                  <a:pt x="858813" y="362437"/>
                </a:cubicBezTo>
                <a:cubicBezTo>
                  <a:pt x="837117" y="366141"/>
                  <a:pt x="766738" y="333333"/>
                  <a:pt x="630213" y="270362"/>
                </a:cubicBezTo>
                <a:cubicBezTo>
                  <a:pt x="493688" y="207391"/>
                  <a:pt x="-32304" y="-11684"/>
                  <a:pt x="1563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5B8C8058-BCAC-88AD-5A32-CABBD109F676}"/>
              </a:ext>
            </a:extLst>
          </p:cNvPr>
          <p:cNvSpPr/>
          <p:nvPr/>
        </p:nvSpPr>
        <p:spPr>
          <a:xfrm>
            <a:off x="8129298" y="1370216"/>
            <a:ext cx="451736" cy="611736"/>
          </a:xfrm>
          <a:custGeom>
            <a:avLst/>
            <a:gdLst>
              <a:gd name="connsiteX0" fmla="*/ 1877 w 451736"/>
              <a:gd name="connsiteY0" fmla="*/ 4559 h 611736"/>
              <a:gd name="connsiteX1" fmla="*/ 430502 w 451736"/>
              <a:gd name="connsiteY1" fmla="*/ 585584 h 611736"/>
              <a:gd name="connsiteX2" fmla="*/ 370177 w 451736"/>
              <a:gd name="connsiteY2" fmla="*/ 483984 h 611736"/>
              <a:gd name="connsiteX3" fmla="*/ 227302 w 451736"/>
              <a:gd name="connsiteY3" fmla="*/ 236334 h 611736"/>
              <a:gd name="connsiteX4" fmla="*/ 271752 w 451736"/>
              <a:gd name="connsiteY4" fmla="*/ 309359 h 611736"/>
              <a:gd name="connsiteX5" fmla="*/ 1877 w 451736"/>
              <a:gd name="connsiteY5" fmla="*/ 4559 h 61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736" h="611736">
                <a:moveTo>
                  <a:pt x="1877" y="4559"/>
                </a:moveTo>
                <a:cubicBezTo>
                  <a:pt x="28335" y="50597"/>
                  <a:pt x="369119" y="505680"/>
                  <a:pt x="430502" y="585584"/>
                </a:cubicBezTo>
                <a:cubicBezTo>
                  <a:pt x="491885" y="665488"/>
                  <a:pt x="404044" y="542192"/>
                  <a:pt x="370177" y="483984"/>
                </a:cubicBezTo>
                <a:cubicBezTo>
                  <a:pt x="336310" y="425776"/>
                  <a:pt x="243706" y="265438"/>
                  <a:pt x="227302" y="236334"/>
                </a:cubicBezTo>
                <a:cubicBezTo>
                  <a:pt x="210898" y="207230"/>
                  <a:pt x="306677" y="343226"/>
                  <a:pt x="271752" y="309359"/>
                </a:cubicBezTo>
                <a:cubicBezTo>
                  <a:pt x="236827" y="275492"/>
                  <a:pt x="-24581" y="-41479"/>
                  <a:pt x="1877" y="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0B499656-807A-F313-A8C3-BE62DA322FAE}"/>
              </a:ext>
            </a:extLst>
          </p:cNvPr>
          <p:cNvSpPr/>
          <p:nvPr/>
        </p:nvSpPr>
        <p:spPr>
          <a:xfrm>
            <a:off x="6487738" y="1313101"/>
            <a:ext cx="1184341" cy="520783"/>
          </a:xfrm>
          <a:custGeom>
            <a:avLst/>
            <a:gdLst>
              <a:gd name="connsiteX0" fmla="*/ 5137 w 1184341"/>
              <a:gd name="connsiteY0" fmla="*/ 118824 h 520783"/>
              <a:gd name="connsiteX1" fmla="*/ 490912 w 1184341"/>
              <a:gd name="connsiteY1" fmla="*/ 42624 h 520783"/>
              <a:gd name="connsiteX2" fmla="*/ 767137 w 1184341"/>
              <a:gd name="connsiteY2" fmla="*/ 179149 h 520783"/>
              <a:gd name="connsiteX3" fmla="*/ 725862 w 1184341"/>
              <a:gd name="connsiteY3" fmla="*/ 137874 h 520783"/>
              <a:gd name="connsiteX4" fmla="*/ 1170362 w 1184341"/>
              <a:gd name="connsiteY4" fmla="*/ 512524 h 520783"/>
              <a:gd name="connsiteX5" fmla="*/ 1037012 w 1184341"/>
              <a:gd name="connsiteY5" fmla="*/ 372824 h 520783"/>
              <a:gd name="connsiteX6" fmla="*/ 678237 w 1184341"/>
              <a:gd name="connsiteY6" fmla="*/ 93424 h 520783"/>
              <a:gd name="connsiteX7" fmla="*/ 382962 w 1184341"/>
              <a:gd name="connsiteY7" fmla="*/ 1349 h 520783"/>
              <a:gd name="connsiteX8" fmla="*/ 522662 w 1184341"/>
              <a:gd name="connsiteY8" fmla="*/ 39449 h 520783"/>
              <a:gd name="connsiteX9" fmla="*/ 252787 w 1184341"/>
              <a:gd name="connsiteY9" fmla="*/ 52149 h 520783"/>
              <a:gd name="connsiteX10" fmla="*/ 5137 w 1184341"/>
              <a:gd name="connsiteY10" fmla="*/ 118824 h 520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4341" h="520783">
                <a:moveTo>
                  <a:pt x="5137" y="118824"/>
                </a:moveTo>
                <a:cubicBezTo>
                  <a:pt x="44824" y="117237"/>
                  <a:pt x="363912" y="32570"/>
                  <a:pt x="490912" y="42624"/>
                </a:cubicBezTo>
                <a:cubicBezTo>
                  <a:pt x="617912" y="52678"/>
                  <a:pt x="727979" y="163274"/>
                  <a:pt x="767137" y="179149"/>
                </a:cubicBezTo>
                <a:cubicBezTo>
                  <a:pt x="806295" y="195024"/>
                  <a:pt x="658658" y="82312"/>
                  <a:pt x="725862" y="137874"/>
                </a:cubicBezTo>
                <a:cubicBezTo>
                  <a:pt x="793066" y="193436"/>
                  <a:pt x="1118504" y="473366"/>
                  <a:pt x="1170362" y="512524"/>
                </a:cubicBezTo>
                <a:cubicBezTo>
                  <a:pt x="1222220" y="551682"/>
                  <a:pt x="1119033" y="442674"/>
                  <a:pt x="1037012" y="372824"/>
                </a:cubicBezTo>
                <a:cubicBezTo>
                  <a:pt x="954991" y="302974"/>
                  <a:pt x="787245" y="155336"/>
                  <a:pt x="678237" y="93424"/>
                </a:cubicBezTo>
                <a:cubicBezTo>
                  <a:pt x="569229" y="31512"/>
                  <a:pt x="408891" y="10345"/>
                  <a:pt x="382962" y="1349"/>
                </a:cubicBezTo>
                <a:cubicBezTo>
                  <a:pt x="357033" y="-7647"/>
                  <a:pt x="544358" y="30982"/>
                  <a:pt x="522662" y="39449"/>
                </a:cubicBezTo>
                <a:cubicBezTo>
                  <a:pt x="500966" y="47916"/>
                  <a:pt x="339570" y="42624"/>
                  <a:pt x="252787" y="52149"/>
                </a:cubicBezTo>
                <a:cubicBezTo>
                  <a:pt x="166004" y="61674"/>
                  <a:pt x="-34550" y="120411"/>
                  <a:pt x="5137" y="11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DB21A40A-83C9-1E30-85D7-B8794CFC6B2B}"/>
              </a:ext>
            </a:extLst>
          </p:cNvPr>
          <p:cNvSpPr/>
          <p:nvPr/>
        </p:nvSpPr>
        <p:spPr>
          <a:xfrm>
            <a:off x="6909581" y="1450990"/>
            <a:ext cx="632221" cy="741772"/>
          </a:xfrm>
          <a:custGeom>
            <a:avLst/>
            <a:gdLst>
              <a:gd name="connsiteX0" fmla="*/ 2394 w 632221"/>
              <a:gd name="connsiteY0" fmla="*/ 3160 h 741772"/>
              <a:gd name="connsiteX1" fmla="*/ 589769 w 632221"/>
              <a:gd name="connsiteY1" fmla="*/ 698485 h 741772"/>
              <a:gd name="connsiteX2" fmla="*/ 551669 w 632221"/>
              <a:gd name="connsiteY2" fmla="*/ 628635 h 741772"/>
              <a:gd name="connsiteX3" fmla="*/ 275444 w 632221"/>
              <a:gd name="connsiteY3" fmla="*/ 304785 h 741772"/>
              <a:gd name="connsiteX4" fmla="*/ 377044 w 632221"/>
              <a:gd name="connsiteY4" fmla="*/ 434960 h 741772"/>
              <a:gd name="connsiteX5" fmla="*/ 2394 w 632221"/>
              <a:gd name="connsiteY5" fmla="*/ 3160 h 7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221" h="741772">
                <a:moveTo>
                  <a:pt x="2394" y="3160"/>
                </a:moveTo>
                <a:cubicBezTo>
                  <a:pt x="37848" y="47081"/>
                  <a:pt x="498223" y="594239"/>
                  <a:pt x="589769" y="698485"/>
                </a:cubicBezTo>
                <a:cubicBezTo>
                  <a:pt x="681315" y="802731"/>
                  <a:pt x="604056" y="694252"/>
                  <a:pt x="551669" y="628635"/>
                </a:cubicBezTo>
                <a:cubicBezTo>
                  <a:pt x="499282" y="563018"/>
                  <a:pt x="304548" y="337064"/>
                  <a:pt x="275444" y="304785"/>
                </a:cubicBezTo>
                <a:cubicBezTo>
                  <a:pt x="246340" y="272506"/>
                  <a:pt x="417790" y="483114"/>
                  <a:pt x="377044" y="434960"/>
                </a:cubicBezTo>
                <a:cubicBezTo>
                  <a:pt x="336298" y="386806"/>
                  <a:pt x="-33060" y="-40761"/>
                  <a:pt x="2394" y="3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D2622340-E17D-5382-88B4-4D4992D2C4F3}"/>
              </a:ext>
            </a:extLst>
          </p:cNvPr>
          <p:cNvSpPr/>
          <p:nvPr/>
        </p:nvSpPr>
        <p:spPr>
          <a:xfrm>
            <a:off x="6787006" y="961079"/>
            <a:ext cx="511180" cy="106537"/>
          </a:xfrm>
          <a:custGeom>
            <a:avLst/>
            <a:gdLst>
              <a:gd name="connsiteX0" fmla="*/ 1144 w 511180"/>
              <a:gd name="connsiteY0" fmla="*/ 105721 h 106537"/>
              <a:gd name="connsiteX1" fmla="*/ 486919 w 511180"/>
              <a:gd name="connsiteY1" fmla="*/ 7296 h 106537"/>
              <a:gd name="connsiteX2" fmla="*/ 410719 w 511180"/>
              <a:gd name="connsiteY2" fmla="*/ 13646 h 106537"/>
              <a:gd name="connsiteX3" fmla="*/ 172594 w 511180"/>
              <a:gd name="connsiteY3" fmla="*/ 64446 h 106537"/>
              <a:gd name="connsiteX4" fmla="*/ 347219 w 511180"/>
              <a:gd name="connsiteY4" fmla="*/ 54921 h 106537"/>
              <a:gd name="connsiteX5" fmla="*/ 1144 w 511180"/>
              <a:gd name="connsiteY5" fmla="*/ 105721 h 106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180" h="106537">
                <a:moveTo>
                  <a:pt x="1144" y="105721"/>
                </a:moveTo>
                <a:cubicBezTo>
                  <a:pt x="24427" y="97783"/>
                  <a:pt x="418657" y="22642"/>
                  <a:pt x="486919" y="7296"/>
                </a:cubicBezTo>
                <a:cubicBezTo>
                  <a:pt x="555181" y="-8050"/>
                  <a:pt x="463106" y="4121"/>
                  <a:pt x="410719" y="13646"/>
                </a:cubicBezTo>
                <a:cubicBezTo>
                  <a:pt x="358332" y="23171"/>
                  <a:pt x="183177" y="57567"/>
                  <a:pt x="172594" y="64446"/>
                </a:cubicBezTo>
                <a:cubicBezTo>
                  <a:pt x="162011" y="71325"/>
                  <a:pt x="377381" y="48571"/>
                  <a:pt x="347219" y="54921"/>
                </a:cubicBezTo>
                <a:cubicBezTo>
                  <a:pt x="317057" y="61271"/>
                  <a:pt x="-22139" y="113659"/>
                  <a:pt x="1144" y="1057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4FF2B42F-04DF-A892-EA8E-36877F3AA99B}"/>
              </a:ext>
            </a:extLst>
          </p:cNvPr>
          <p:cNvSpPr/>
          <p:nvPr/>
        </p:nvSpPr>
        <p:spPr>
          <a:xfrm>
            <a:off x="8074025" y="3022600"/>
            <a:ext cx="464601" cy="258844"/>
          </a:xfrm>
          <a:custGeom>
            <a:avLst/>
            <a:gdLst>
              <a:gd name="connsiteX0" fmla="*/ 0 w 464601"/>
              <a:gd name="connsiteY0" fmla="*/ 0 h 258844"/>
              <a:gd name="connsiteX1" fmla="*/ 444500 w 464601"/>
              <a:gd name="connsiteY1" fmla="*/ 250825 h 258844"/>
              <a:gd name="connsiteX2" fmla="*/ 377825 w 464601"/>
              <a:gd name="connsiteY2" fmla="*/ 193675 h 258844"/>
              <a:gd name="connsiteX3" fmla="*/ 282575 w 464601"/>
              <a:gd name="connsiteY3" fmla="*/ 161925 h 258844"/>
              <a:gd name="connsiteX4" fmla="*/ 342900 w 464601"/>
              <a:gd name="connsiteY4" fmla="*/ 187325 h 258844"/>
              <a:gd name="connsiteX5" fmla="*/ 0 w 464601"/>
              <a:gd name="connsiteY5" fmla="*/ 0 h 25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601" h="258844">
                <a:moveTo>
                  <a:pt x="0" y="0"/>
                </a:moveTo>
                <a:cubicBezTo>
                  <a:pt x="16933" y="10583"/>
                  <a:pt x="381529" y="218546"/>
                  <a:pt x="444500" y="250825"/>
                </a:cubicBezTo>
                <a:cubicBezTo>
                  <a:pt x="507471" y="283104"/>
                  <a:pt x="404813" y="208492"/>
                  <a:pt x="377825" y="193675"/>
                </a:cubicBezTo>
                <a:cubicBezTo>
                  <a:pt x="350837" y="178858"/>
                  <a:pt x="288396" y="162983"/>
                  <a:pt x="282575" y="161925"/>
                </a:cubicBezTo>
                <a:cubicBezTo>
                  <a:pt x="276754" y="160867"/>
                  <a:pt x="390525" y="213254"/>
                  <a:pt x="342900" y="1873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743BDF8B-1166-6998-F898-3CE802F28D18}"/>
              </a:ext>
            </a:extLst>
          </p:cNvPr>
          <p:cNvSpPr/>
          <p:nvPr/>
        </p:nvSpPr>
        <p:spPr>
          <a:xfrm>
            <a:off x="8422642" y="1830083"/>
            <a:ext cx="471295" cy="1084496"/>
          </a:xfrm>
          <a:custGeom>
            <a:avLst/>
            <a:gdLst>
              <a:gd name="connsiteX0" fmla="*/ 633 w 471295"/>
              <a:gd name="connsiteY0" fmla="*/ 1892 h 1084496"/>
              <a:gd name="connsiteX1" fmla="*/ 327658 w 471295"/>
              <a:gd name="connsiteY1" fmla="*/ 630542 h 1084496"/>
              <a:gd name="connsiteX2" fmla="*/ 289558 w 471295"/>
              <a:gd name="connsiteY2" fmla="*/ 538467 h 1084496"/>
              <a:gd name="connsiteX3" fmla="*/ 464183 w 471295"/>
              <a:gd name="connsiteY3" fmla="*/ 1055992 h 1084496"/>
              <a:gd name="connsiteX4" fmla="*/ 426083 w 471295"/>
              <a:gd name="connsiteY4" fmla="*/ 973442 h 1084496"/>
              <a:gd name="connsiteX5" fmla="*/ 321308 w 471295"/>
              <a:gd name="connsiteY5" fmla="*/ 605142 h 1084496"/>
              <a:gd name="connsiteX6" fmla="*/ 175258 w 471295"/>
              <a:gd name="connsiteY6" fmla="*/ 284467 h 1084496"/>
              <a:gd name="connsiteX7" fmla="*/ 241933 w 471295"/>
              <a:gd name="connsiteY7" fmla="*/ 430517 h 1084496"/>
              <a:gd name="connsiteX8" fmla="*/ 633 w 471295"/>
              <a:gd name="connsiteY8" fmla="*/ 1892 h 108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1295" h="1084496">
                <a:moveTo>
                  <a:pt x="633" y="1892"/>
                </a:moveTo>
                <a:cubicBezTo>
                  <a:pt x="14920" y="35229"/>
                  <a:pt x="279504" y="541113"/>
                  <a:pt x="327658" y="630542"/>
                </a:cubicBezTo>
                <a:cubicBezTo>
                  <a:pt x="375812" y="719971"/>
                  <a:pt x="266804" y="467559"/>
                  <a:pt x="289558" y="538467"/>
                </a:cubicBezTo>
                <a:cubicBezTo>
                  <a:pt x="312312" y="609375"/>
                  <a:pt x="441429" y="983496"/>
                  <a:pt x="464183" y="1055992"/>
                </a:cubicBezTo>
                <a:cubicBezTo>
                  <a:pt x="486937" y="1128488"/>
                  <a:pt x="449896" y="1048584"/>
                  <a:pt x="426083" y="973442"/>
                </a:cubicBezTo>
                <a:cubicBezTo>
                  <a:pt x="402271" y="898300"/>
                  <a:pt x="363112" y="719971"/>
                  <a:pt x="321308" y="605142"/>
                </a:cubicBezTo>
                <a:cubicBezTo>
                  <a:pt x="279504" y="490313"/>
                  <a:pt x="175258" y="284467"/>
                  <a:pt x="175258" y="284467"/>
                </a:cubicBezTo>
                <a:cubicBezTo>
                  <a:pt x="162029" y="255363"/>
                  <a:pt x="265745" y="474967"/>
                  <a:pt x="241933" y="430517"/>
                </a:cubicBezTo>
                <a:cubicBezTo>
                  <a:pt x="218121" y="386067"/>
                  <a:pt x="-13654" y="-31445"/>
                  <a:pt x="633" y="1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EA78856A-4258-47DB-9C43-041CEC2487C9}"/>
              </a:ext>
            </a:extLst>
          </p:cNvPr>
          <p:cNvSpPr/>
          <p:nvPr/>
        </p:nvSpPr>
        <p:spPr>
          <a:xfrm>
            <a:off x="8967970" y="3101804"/>
            <a:ext cx="175255" cy="450462"/>
          </a:xfrm>
          <a:custGeom>
            <a:avLst/>
            <a:gdLst>
              <a:gd name="connsiteX0" fmla="*/ 1405 w 175255"/>
              <a:gd name="connsiteY0" fmla="*/ 171 h 450462"/>
              <a:gd name="connsiteX1" fmla="*/ 61730 w 175255"/>
              <a:gd name="connsiteY1" fmla="*/ 266871 h 450462"/>
              <a:gd name="connsiteX2" fmla="*/ 172855 w 175255"/>
              <a:gd name="connsiteY2" fmla="*/ 444671 h 450462"/>
              <a:gd name="connsiteX3" fmla="*/ 128405 w 175255"/>
              <a:gd name="connsiteY3" fmla="*/ 387521 h 450462"/>
              <a:gd name="connsiteX4" fmla="*/ 17280 w 175255"/>
              <a:gd name="connsiteY4" fmla="*/ 193846 h 450462"/>
              <a:gd name="connsiteX5" fmla="*/ 17280 w 175255"/>
              <a:gd name="connsiteY5" fmla="*/ 225596 h 450462"/>
              <a:gd name="connsiteX6" fmla="*/ 1405 w 175255"/>
              <a:gd name="connsiteY6" fmla="*/ 171 h 45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255" h="450462">
                <a:moveTo>
                  <a:pt x="1405" y="171"/>
                </a:moveTo>
                <a:cubicBezTo>
                  <a:pt x="8813" y="7050"/>
                  <a:pt x="33155" y="192788"/>
                  <a:pt x="61730" y="266871"/>
                </a:cubicBezTo>
                <a:cubicBezTo>
                  <a:pt x="90305" y="340954"/>
                  <a:pt x="161743" y="424563"/>
                  <a:pt x="172855" y="444671"/>
                </a:cubicBezTo>
                <a:cubicBezTo>
                  <a:pt x="183967" y="464779"/>
                  <a:pt x="154334" y="429325"/>
                  <a:pt x="128405" y="387521"/>
                </a:cubicBezTo>
                <a:cubicBezTo>
                  <a:pt x="102476" y="345717"/>
                  <a:pt x="35801" y="220833"/>
                  <a:pt x="17280" y="193846"/>
                </a:cubicBezTo>
                <a:cubicBezTo>
                  <a:pt x="-1241" y="166859"/>
                  <a:pt x="16222" y="255229"/>
                  <a:pt x="17280" y="225596"/>
                </a:cubicBezTo>
                <a:cubicBezTo>
                  <a:pt x="18338" y="195963"/>
                  <a:pt x="-6003" y="-6708"/>
                  <a:pt x="1405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0D001D30-0D9B-4266-09EE-8D90325EB902}"/>
              </a:ext>
            </a:extLst>
          </p:cNvPr>
          <p:cNvSpPr/>
          <p:nvPr/>
        </p:nvSpPr>
        <p:spPr>
          <a:xfrm>
            <a:off x="8279190" y="3098292"/>
            <a:ext cx="1003552" cy="1234576"/>
          </a:xfrm>
          <a:custGeom>
            <a:avLst/>
            <a:gdLst>
              <a:gd name="connsiteX0" fmla="*/ 4385 w 1003552"/>
              <a:gd name="connsiteY0" fmla="*/ 6858 h 1234576"/>
              <a:gd name="connsiteX1" fmla="*/ 763210 w 1003552"/>
              <a:gd name="connsiteY1" fmla="*/ 962533 h 1234576"/>
              <a:gd name="connsiteX2" fmla="*/ 744160 w 1003552"/>
              <a:gd name="connsiteY2" fmla="*/ 924433 h 1234576"/>
              <a:gd name="connsiteX3" fmla="*/ 994985 w 1003552"/>
              <a:gd name="connsiteY3" fmla="*/ 1226058 h 1234576"/>
              <a:gd name="connsiteX4" fmla="*/ 915610 w 1003552"/>
              <a:gd name="connsiteY4" fmla="*/ 1118108 h 1234576"/>
              <a:gd name="connsiteX5" fmla="*/ 629860 w 1003552"/>
              <a:gd name="connsiteY5" fmla="*/ 772033 h 1234576"/>
              <a:gd name="connsiteX6" fmla="*/ 328235 w 1003552"/>
              <a:gd name="connsiteY6" fmla="*/ 384683 h 1234576"/>
              <a:gd name="connsiteX7" fmla="*/ 445710 w 1003552"/>
              <a:gd name="connsiteY7" fmla="*/ 524383 h 1234576"/>
              <a:gd name="connsiteX8" fmla="*/ 4385 w 1003552"/>
              <a:gd name="connsiteY8" fmla="*/ 6858 h 123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552" h="1234576">
                <a:moveTo>
                  <a:pt x="4385" y="6858"/>
                </a:moveTo>
                <a:cubicBezTo>
                  <a:pt x="57302" y="79883"/>
                  <a:pt x="639914" y="809604"/>
                  <a:pt x="763210" y="962533"/>
                </a:cubicBezTo>
                <a:cubicBezTo>
                  <a:pt x="886506" y="1115462"/>
                  <a:pt x="705531" y="880512"/>
                  <a:pt x="744160" y="924433"/>
                </a:cubicBezTo>
                <a:cubicBezTo>
                  <a:pt x="782789" y="968354"/>
                  <a:pt x="966410" y="1193779"/>
                  <a:pt x="994985" y="1226058"/>
                </a:cubicBezTo>
                <a:cubicBezTo>
                  <a:pt x="1023560" y="1258337"/>
                  <a:pt x="976464" y="1193779"/>
                  <a:pt x="915610" y="1118108"/>
                </a:cubicBezTo>
                <a:cubicBezTo>
                  <a:pt x="854756" y="1042437"/>
                  <a:pt x="727756" y="894271"/>
                  <a:pt x="629860" y="772033"/>
                </a:cubicBezTo>
                <a:cubicBezTo>
                  <a:pt x="531964" y="649795"/>
                  <a:pt x="358927" y="425958"/>
                  <a:pt x="328235" y="384683"/>
                </a:cubicBezTo>
                <a:cubicBezTo>
                  <a:pt x="297543" y="343408"/>
                  <a:pt x="497568" y="582062"/>
                  <a:pt x="445710" y="524383"/>
                </a:cubicBezTo>
                <a:cubicBezTo>
                  <a:pt x="393852" y="466704"/>
                  <a:pt x="-48532" y="-66167"/>
                  <a:pt x="4385" y="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7AC6C512-7745-0F82-C9D9-135FCD67B287}"/>
              </a:ext>
            </a:extLst>
          </p:cNvPr>
          <p:cNvSpPr/>
          <p:nvPr/>
        </p:nvSpPr>
        <p:spPr>
          <a:xfrm>
            <a:off x="8416756" y="3291065"/>
            <a:ext cx="166216" cy="1534811"/>
          </a:xfrm>
          <a:custGeom>
            <a:avLst/>
            <a:gdLst>
              <a:gd name="connsiteX0" fmla="*/ 169 w 166216"/>
              <a:gd name="connsiteY0" fmla="*/ 1410 h 1534811"/>
              <a:gd name="connsiteX1" fmla="*/ 158919 w 166216"/>
              <a:gd name="connsiteY1" fmla="*/ 830085 h 1534811"/>
              <a:gd name="connsiteX2" fmla="*/ 133519 w 166216"/>
              <a:gd name="connsiteY2" fmla="*/ 709435 h 1534811"/>
              <a:gd name="connsiteX3" fmla="*/ 79544 w 166216"/>
              <a:gd name="connsiteY3" fmla="*/ 341135 h 1534811"/>
              <a:gd name="connsiteX4" fmla="*/ 120819 w 166216"/>
              <a:gd name="connsiteY4" fmla="*/ 763410 h 1534811"/>
              <a:gd name="connsiteX5" fmla="*/ 9694 w 166216"/>
              <a:gd name="connsiteY5" fmla="*/ 1519060 h 1534811"/>
              <a:gd name="connsiteX6" fmla="*/ 50969 w 166216"/>
              <a:gd name="connsiteY6" fmla="*/ 1242835 h 1534811"/>
              <a:gd name="connsiteX7" fmla="*/ 92244 w 166216"/>
              <a:gd name="connsiteY7" fmla="*/ 849135 h 1534811"/>
              <a:gd name="connsiteX8" fmla="*/ 127169 w 166216"/>
              <a:gd name="connsiteY8" fmla="*/ 636410 h 1534811"/>
              <a:gd name="connsiteX9" fmla="*/ 169 w 166216"/>
              <a:gd name="connsiteY9" fmla="*/ 1410 h 1534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16" h="1534811">
                <a:moveTo>
                  <a:pt x="169" y="1410"/>
                </a:moveTo>
                <a:cubicBezTo>
                  <a:pt x="5461" y="33689"/>
                  <a:pt x="136694" y="712081"/>
                  <a:pt x="158919" y="830085"/>
                </a:cubicBezTo>
                <a:cubicBezTo>
                  <a:pt x="181144" y="948089"/>
                  <a:pt x="146748" y="790927"/>
                  <a:pt x="133519" y="709435"/>
                </a:cubicBezTo>
                <a:cubicBezTo>
                  <a:pt x="120290" y="627943"/>
                  <a:pt x="81661" y="332139"/>
                  <a:pt x="79544" y="341135"/>
                </a:cubicBezTo>
                <a:cubicBezTo>
                  <a:pt x="77427" y="350131"/>
                  <a:pt x="132461" y="567089"/>
                  <a:pt x="120819" y="763410"/>
                </a:cubicBezTo>
                <a:cubicBezTo>
                  <a:pt x="109177" y="959731"/>
                  <a:pt x="21336" y="1439156"/>
                  <a:pt x="9694" y="1519060"/>
                </a:cubicBezTo>
                <a:cubicBezTo>
                  <a:pt x="-1948" y="1598964"/>
                  <a:pt x="37211" y="1354489"/>
                  <a:pt x="50969" y="1242835"/>
                </a:cubicBezTo>
                <a:cubicBezTo>
                  <a:pt x="64727" y="1131181"/>
                  <a:pt x="79544" y="950206"/>
                  <a:pt x="92244" y="849135"/>
                </a:cubicBezTo>
                <a:cubicBezTo>
                  <a:pt x="104944" y="748064"/>
                  <a:pt x="139340" y="772406"/>
                  <a:pt x="127169" y="636410"/>
                </a:cubicBezTo>
                <a:cubicBezTo>
                  <a:pt x="114998" y="500414"/>
                  <a:pt x="-5123" y="-30869"/>
                  <a:pt x="169" y="1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7842C441-5B6A-C0E5-2FCC-9FF54099D59B}"/>
              </a:ext>
            </a:extLst>
          </p:cNvPr>
          <p:cNvSpPr/>
          <p:nvPr/>
        </p:nvSpPr>
        <p:spPr>
          <a:xfrm>
            <a:off x="8131572" y="4204321"/>
            <a:ext cx="165157" cy="1139442"/>
          </a:xfrm>
          <a:custGeom>
            <a:avLst/>
            <a:gdLst>
              <a:gd name="connsiteX0" fmla="*/ 164703 w 165157"/>
              <a:gd name="connsiteY0" fmla="*/ 5729 h 1139442"/>
              <a:gd name="connsiteX1" fmla="*/ 15478 w 165157"/>
              <a:gd name="connsiteY1" fmla="*/ 936004 h 1139442"/>
              <a:gd name="connsiteX2" fmla="*/ 21828 w 165157"/>
              <a:gd name="connsiteY2" fmla="*/ 1139204 h 1139442"/>
              <a:gd name="connsiteX3" fmla="*/ 2778 w 165157"/>
              <a:gd name="connsiteY3" fmla="*/ 961404 h 1139442"/>
              <a:gd name="connsiteX4" fmla="*/ 91678 w 165157"/>
              <a:gd name="connsiteY4" fmla="*/ 358154 h 1139442"/>
              <a:gd name="connsiteX5" fmla="*/ 63103 w 165157"/>
              <a:gd name="connsiteY5" fmla="*/ 535954 h 1139442"/>
              <a:gd name="connsiteX6" fmla="*/ 164703 w 165157"/>
              <a:gd name="connsiteY6" fmla="*/ 5729 h 1139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7" h="1139442">
                <a:moveTo>
                  <a:pt x="164703" y="5729"/>
                </a:moveTo>
                <a:cubicBezTo>
                  <a:pt x="156766" y="72404"/>
                  <a:pt x="39291" y="747091"/>
                  <a:pt x="15478" y="936004"/>
                </a:cubicBezTo>
                <a:cubicBezTo>
                  <a:pt x="-8335" y="1124917"/>
                  <a:pt x="23945" y="1134971"/>
                  <a:pt x="21828" y="1139204"/>
                </a:cubicBezTo>
                <a:cubicBezTo>
                  <a:pt x="19711" y="1143437"/>
                  <a:pt x="-8864" y="1091579"/>
                  <a:pt x="2778" y="961404"/>
                </a:cubicBezTo>
                <a:cubicBezTo>
                  <a:pt x="14420" y="831229"/>
                  <a:pt x="81624" y="429062"/>
                  <a:pt x="91678" y="358154"/>
                </a:cubicBezTo>
                <a:cubicBezTo>
                  <a:pt x="101732" y="287246"/>
                  <a:pt x="51991" y="596808"/>
                  <a:pt x="63103" y="535954"/>
                </a:cubicBezTo>
                <a:cubicBezTo>
                  <a:pt x="74215" y="475100"/>
                  <a:pt x="172640" y="-60946"/>
                  <a:pt x="164703" y="5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2BA13D8D-00D4-7B06-169A-86FA8274CBDA}"/>
              </a:ext>
            </a:extLst>
          </p:cNvPr>
          <p:cNvSpPr/>
          <p:nvPr/>
        </p:nvSpPr>
        <p:spPr>
          <a:xfrm>
            <a:off x="7839032" y="2393949"/>
            <a:ext cx="1422048" cy="1296509"/>
          </a:xfrm>
          <a:custGeom>
            <a:avLst/>
            <a:gdLst>
              <a:gd name="connsiteX0" fmla="*/ 43 w 1422048"/>
              <a:gd name="connsiteY0" fmla="*/ 1 h 1296509"/>
              <a:gd name="connsiteX1" fmla="*/ 803318 w 1422048"/>
              <a:gd name="connsiteY1" fmla="*/ 739776 h 1296509"/>
              <a:gd name="connsiteX2" fmla="*/ 666793 w 1422048"/>
              <a:gd name="connsiteY2" fmla="*/ 600076 h 1296509"/>
              <a:gd name="connsiteX3" fmla="*/ 377868 w 1422048"/>
              <a:gd name="connsiteY3" fmla="*/ 311151 h 1296509"/>
              <a:gd name="connsiteX4" fmla="*/ 835068 w 1422048"/>
              <a:gd name="connsiteY4" fmla="*/ 758826 h 1296509"/>
              <a:gd name="connsiteX5" fmla="*/ 1222418 w 1422048"/>
              <a:gd name="connsiteY5" fmla="*/ 1114426 h 1296509"/>
              <a:gd name="connsiteX6" fmla="*/ 1412918 w 1422048"/>
              <a:gd name="connsiteY6" fmla="*/ 1289051 h 1296509"/>
              <a:gd name="connsiteX7" fmla="*/ 1393868 w 1422048"/>
              <a:gd name="connsiteY7" fmla="*/ 1266826 h 1296509"/>
              <a:gd name="connsiteX8" fmla="*/ 841418 w 1422048"/>
              <a:gd name="connsiteY8" fmla="*/ 746126 h 1296509"/>
              <a:gd name="connsiteX9" fmla="*/ 43 w 1422048"/>
              <a:gd name="connsiteY9" fmla="*/ 1 h 129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2048" h="1296509">
                <a:moveTo>
                  <a:pt x="43" y="1"/>
                </a:moveTo>
                <a:cubicBezTo>
                  <a:pt x="-6307" y="-1057"/>
                  <a:pt x="692193" y="639764"/>
                  <a:pt x="803318" y="739776"/>
                </a:cubicBezTo>
                <a:cubicBezTo>
                  <a:pt x="914443" y="839789"/>
                  <a:pt x="666793" y="600076"/>
                  <a:pt x="666793" y="600076"/>
                </a:cubicBezTo>
                <a:lnTo>
                  <a:pt x="377868" y="311151"/>
                </a:lnTo>
                <a:cubicBezTo>
                  <a:pt x="405914" y="337609"/>
                  <a:pt x="694310" y="624947"/>
                  <a:pt x="835068" y="758826"/>
                </a:cubicBezTo>
                <a:cubicBezTo>
                  <a:pt x="975826" y="892705"/>
                  <a:pt x="1222418" y="1114426"/>
                  <a:pt x="1222418" y="1114426"/>
                </a:cubicBezTo>
                <a:lnTo>
                  <a:pt x="1412918" y="1289051"/>
                </a:lnTo>
                <a:cubicBezTo>
                  <a:pt x="1441493" y="1314451"/>
                  <a:pt x="1393868" y="1266826"/>
                  <a:pt x="1393868" y="1266826"/>
                </a:cubicBezTo>
                <a:cubicBezTo>
                  <a:pt x="1298618" y="1176339"/>
                  <a:pt x="1069489" y="955676"/>
                  <a:pt x="841418" y="746126"/>
                </a:cubicBezTo>
                <a:cubicBezTo>
                  <a:pt x="613347" y="536576"/>
                  <a:pt x="6393" y="1059"/>
                  <a:pt x="4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1D5FF333-E165-B46A-54B7-20CD3B53594C}"/>
              </a:ext>
            </a:extLst>
          </p:cNvPr>
          <p:cNvSpPr/>
          <p:nvPr/>
        </p:nvSpPr>
        <p:spPr>
          <a:xfrm>
            <a:off x="8962987" y="3457544"/>
            <a:ext cx="349219" cy="686715"/>
          </a:xfrm>
          <a:custGeom>
            <a:avLst/>
            <a:gdLst>
              <a:gd name="connsiteX0" fmla="*/ 38 w 349219"/>
              <a:gd name="connsiteY0" fmla="*/ 31 h 686715"/>
              <a:gd name="connsiteX1" fmla="*/ 304838 w 349219"/>
              <a:gd name="connsiteY1" fmla="*/ 323881 h 686715"/>
              <a:gd name="connsiteX2" fmla="*/ 244513 w 349219"/>
              <a:gd name="connsiteY2" fmla="*/ 685831 h 686715"/>
              <a:gd name="connsiteX3" fmla="*/ 320713 w 349219"/>
              <a:gd name="connsiteY3" fmla="*/ 422306 h 686715"/>
              <a:gd name="connsiteX4" fmla="*/ 327063 w 349219"/>
              <a:gd name="connsiteY4" fmla="*/ 304831 h 686715"/>
              <a:gd name="connsiteX5" fmla="*/ 38 w 349219"/>
              <a:gd name="connsiteY5" fmla="*/ 31 h 6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19" h="686715">
                <a:moveTo>
                  <a:pt x="38" y="31"/>
                </a:moveTo>
                <a:cubicBezTo>
                  <a:pt x="-3666" y="3206"/>
                  <a:pt x="264092" y="209581"/>
                  <a:pt x="304838" y="323881"/>
                </a:cubicBezTo>
                <a:cubicBezTo>
                  <a:pt x="345584" y="438181"/>
                  <a:pt x="241867" y="669427"/>
                  <a:pt x="244513" y="685831"/>
                </a:cubicBezTo>
                <a:cubicBezTo>
                  <a:pt x="247159" y="702235"/>
                  <a:pt x="306955" y="485806"/>
                  <a:pt x="320713" y="422306"/>
                </a:cubicBezTo>
                <a:cubicBezTo>
                  <a:pt x="334471" y="358806"/>
                  <a:pt x="373630" y="375210"/>
                  <a:pt x="327063" y="304831"/>
                </a:cubicBezTo>
                <a:cubicBezTo>
                  <a:pt x="280496" y="234452"/>
                  <a:pt x="3742" y="-3144"/>
                  <a:pt x="3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069EB39D-7B6D-8528-F0E8-4D8DDCC67B30}"/>
              </a:ext>
            </a:extLst>
          </p:cNvPr>
          <p:cNvSpPr/>
          <p:nvPr/>
        </p:nvSpPr>
        <p:spPr>
          <a:xfrm>
            <a:off x="5318125" y="1733092"/>
            <a:ext cx="755665" cy="1235547"/>
          </a:xfrm>
          <a:custGeom>
            <a:avLst/>
            <a:gdLst>
              <a:gd name="connsiteX0" fmla="*/ 755650 w 755665"/>
              <a:gd name="connsiteY0" fmla="*/ 458 h 1235547"/>
              <a:gd name="connsiteX1" fmla="*/ 355600 w 755665"/>
              <a:gd name="connsiteY1" fmla="*/ 543383 h 1235547"/>
              <a:gd name="connsiteX2" fmla="*/ 498475 w 755665"/>
              <a:gd name="connsiteY2" fmla="*/ 333833 h 1235547"/>
              <a:gd name="connsiteX3" fmla="*/ 282575 w 755665"/>
              <a:gd name="connsiteY3" fmla="*/ 737058 h 1235547"/>
              <a:gd name="connsiteX4" fmla="*/ 0 w 755665"/>
              <a:gd name="connsiteY4" fmla="*/ 1235533 h 1235547"/>
              <a:gd name="connsiteX5" fmla="*/ 282575 w 755665"/>
              <a:gd name="connsiteY5" fmla="*/ 721183 h 1235547"/>
              <a:gd name="connsiteX6" fmla="*/ 463550 w 755665"/>
              <a:gd name="connsiteY6" fmla="*/ 298908 h 1235547"/>
              <a:gd name="connsiteX7" fmla="*/ 419100 w 755665"/>
              <a:gd name="connsiteY7" fmla="*/ 416383 h 1235547"/>
              <a:gd name="connsiteX8" fmla="*/ 530225 w 755665"/>
              <a:gd name="connsiteY8" fmla="*/ 213183 h 1235547"/>
              <a:gd name="connsiteX9" fmla="*/ 371475 w 755665"/>
              <a:gd name="connsiteY9" fmla="*/ 444958 h 1235547"/>
              <a:gd name="connsiteX10" fmla="*/ 755650 w 755665"/>
              <a:gd name="connsiteY10" fmla="*/ 458 h 1235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5665" h="1235547">
                <a:moveTo>
                  <a:pt x="755650" y="458"/>
                </a:moveTo>
                <a:cubicBezTo>
                  <a:pt x="753004" y="16862"/>
                  <a:pt x="398462" y="487821"/>
                  <a:pt x="355600" y="543383"/>
                </a:cubicBezTo>
                <a:cubicBezTo>
                  <a:pt x="312737" y="598946"/>
                  <a:pt x="510646" y="301554"/>
                  <a:pt x="498475" y="333833"/>
                </a:cubicBezTo>
                <a:cubicBezTo>
                  <a:pt x="486304" y="366112"/>
                  <a:pt x="365654" y="586775"/>
                  <a:pt x="282575" y="737058"/>
                </a:cubicBezTo>
                <a:cubicBezTo>
                  <a:pt x="199496" y="887341"/>
                  <a:pt x="0" y="1238179"/>
                  <a:pt x="0" y="1235533"/>
                </a:cubicBezTo>
                <a:cubicBezTo>
                  <a:pt x="0" y="1232887"/>
                  <a:pt x="205317" y="877287"/>
                  <a:pt x="282575" y="721183"/>
                </a:cubicBezTo>
                <a:cubicBezTo>
                  <a:pt x="359833" y="565079"/>
                  <a:pt x="440796" y="349708"/>
                  <a:pt x="463550" y="298908"/>
                </a:cubicBezTo>
                <a:cubicBezTo>
                  <a:pt x="486304" y="248108"/>
                  <a:pt x="407987" y="430671"/>
                  <a:pt x="419100" y="416383"/>
                </a:cubicBezTo>
                <a:cubicBezTo>
                  <a:pt x="430212" y="402096"/>
                  <a:pt x="538162" y="208421"/>
                  <a:pt x="530225" y="213183"/>
                </a:cubicBezTo>
                <a:cubicBezTo>
                  <a:pt x="522287" y="217946"/>
                  <a:pt x="331787" y="476708"/>
                  <a:pt x="371475" y="444958"/>
                </a:cubicBezTo>
                <a:cubicBezTo>
                  <a:pt x="411162" y="413208"/>
                  <a:pt x="758296" y="-15946"/>
                  <a:pt x="755650" y="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8F6C22A9-030E-CB80-60E2-3A261F8E5D60}"/>
              </a:ext>
            </a:extLst>
          </p:cNvPr>
          <p:cNvSpPr/>
          <p:nvPr/>
        </p:nvSpPr>
        <p:spPr>
          <a:xfrm>
            <a:off x="5243373" y="2650498"/>
            <a:ext cx="516490" cy="1207978"/>
          </a:xfrm>
          <a:custGeom>
            <a:avLst/>
            <a:gdLst>
              <a:gd name="connsiteX0" fmla="*/ 516077 w 516490"/>
              <a:gd name="connsiteY0" fmla="*/ 3802 h 1207978"/>
              <a:gd name="connsiteX1" fmla="*/ 43002 w 516490"/>
              <a:gd name="connsiteY1" fmla="*/ 781677 h 1207978"/>
              <a:gd name="connsiteX2" fmla="*/ 17602 w 516490"/>
              <a:gd name="connsiteY2" fmla="*/ 1191252 h 1207978"/>
              <a:gd name="connsiteX3" fmla="*/ 4902 w 516490"/>
              <a:gd name="connsiteY3" fmla="*/ 1089652 h 1207978"/>
              <a:gd name="connsiteX4" fmla="*/ 23952 w 516490"/>
              <a:gd name="connsiteY4" fmla="*/ 730877 h 1207978"/>
              <a:gd name="connsiteX5" fmla="*/ 8077 w 516490"/>
              <a:gd name="connsiteY5" fmla="*/ 842002 h 1207978"/>
              <a:gd name="connsiteX6" fmla="*/ 163652 w 516490"/>
              <a:gd name="connsiteY6" fmla="*/ 549902 h 1207978"/>
              <a:gd name="connsiteX7" fmla="*/ 84277 w 516490"/>
              <a:gd name="connsiteY7" fmla="*/ 651502 h 1207978"/>
              <a:gd name="connsiteX8" fmla="*/ 293827 w 516490"/>
              <a:gd name="connsiteY8" fmla="*/ 318127 h 1207978"/>
              <a:gd name="connsiteX9" fmla="*/ 128727 w 516490"/>
              <a:gd name="connsiteY9" fmla="*/ 476877 h 1207978"/>
              <a:gd name="connsiteX10" fmla="*/ 516077 w 516490"/>
              <a:gd name="connsiteY10" fmla="*/ 3802 h 120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6490" h="1207978">
                <a:moveTo>
                  <a:pt x="516077" y="3802"/>
                </a:moveTo>
                <a:cubicBezTo>
                  <a:pt x="501790" y="54602"/>
                  <a:pt x="126081" y="583769"/>
                  <a:pt x="43002" y="781677"/>
                </a:cubicBezTo>
                <a:cubicBezTo>
                  <a:pt x="-40077" y="979585"/>
                  <a:pt x="23952" y="1139923"/>
                  <a:pt x="17602" y="1191252"/>
                </a:cubicBezTo>
                <a:cubicBezTo>
                  <a:pt x="11252" y="1242581"/>
                  <a:pt x="3844" y="1166381"/>
                  <a:pt x="4902" y="1089652"/>
                </a:cubicBezTo>
                <a:cubicBezTo>
                  <a:pt x="5960" y="1012923"/>
                  <a:pt x="23423" y="772152"/>
                  <a:pt x="23952" y="730877"/>
                </a:cubicBezTo>
                <a:cubicBezTo>
                  <a:pt x="24481" y="689602"/>
                  <a:pt x="-15206" y="872164"/>
                  <a:pt x="8077" y="842002"/>
                </a:cubicBezTo>
                <a:cubicBezTo>
                  <a:pt x="31360" y="811840"/>
                  <a:pt x="150952" y="581652"/>
                  <a:pt x="163652" y="549902"/>
                </a:cubicBezTo>
                <a:cubicBezTo>
                  <a:pt x="176352" y="518152"/>
                  <a:pt x="62581" y="690131"/>
                  <a:pt x="84277" y="651502"/>
                </a:cubicBezTo>
                <a:cubicBezTo>
                  <a:pt x="105973" y="612873"/>
                  <a:pt x="286419" y="347231"/>
                  <a:pt x="293827" y="318127"/>
                </a:cubicBezTo>
                <a:cubicBezTo>
                  <a:pt x="301235" y="289023"/>
                  <a:pt x="87452" y="526619"/>
                  <a:pt x="128727" y="476877"/>
                </a:cubicBezTo>
                <a:cubicBezTo>
                  <a:pt x="170002" y="427135"/>
                  <a:pt x="530364" y="-46998"/>
                  <a:pt x="516077" y="3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3DB4D896-AD20-C484-CC4B-0BF4CF935135}"/>
              </a:ext>
            </a:extLst>
          </p:cNvPr>
          <p:cNvSpPr/>
          <p:nvPr/>
        </p:nvSpPr>
        <p:spPr>
          <a:xfrm>
            <a:off x="5360284" y="3373804"/>
            <a:ext cx="269624" cy="942526"/>
          </a:xfrm>
          <a:custGeom>
            <a:avLst/>
            <a:gdLst>
              <a:gd name="connsiteX0" fmla="*/ 268991 w 269624"/>
              <a:gd name="connsiteY0" fmla="*/ 4396 h 942526"/>
              <a:gd name="connsiteX1" fmla="*/ 59441 w 269624"/>
              <a:gd name="connsiteY1" fmla="*/ 617171 h 942526"/>
              <a:gd name="connsiteX2" fmla="*/ 2291 w 269624"/>
              <a:gd name="connsiteY2" fmla="*/ 937846 h 942526"/>
              <a:gd name="connsiteX3" fmla="*/ 27691 w 269624"/>
              <a:gd name="connsiteY3" fmla="*/ 766396 h 942526"/>
              <a:gd name="connsiteX4" fmla="*/ 173741 w 269624"/>
              <a:gd name="connsiteY4" fmla="*/ 220296 h 942526"/>
              <a:gd name="connsiteX5" fmla="*/ 126116 w 269624"/>
              <a:gd name="connsiteY5" fmla="*/ 334596 h 942526"/>
              <a:gd name="connsiteX6" fmla="*/ 268991 w 269624"/>
              <a:gd name="connsiteY6" fmla="*/ 4396 h 9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624" h="942526">
                <a:moveTo>
                  <a:pt x="268991" y="4396"/>
                </a:moveTo>
                <a:cubicBezTo>
                  <a:pt x="257879" y="51492"/>
                  <a:pt x="103891" y="461596"/>
                  <a:pt x="59441" y="617171"/>
                </a:cubicBezTo>
                <a:cubicBezTo>
                  <a:pt x="14991" y="772746"/>
                  <a:pt x="7583" y="912975"/>
                  <a:pt x="2291" y="937846"/>
                </a:cubicBezTo>
                <a:cubicBezTo>
                  <a:pt x="-3001" y="962717"/>
                  <a:pt x="-884" y="885987"/>
                  <a:pt x="27691" y="766396"/>
                </a:cubicBezTo>
                <a:cubicBezTo>
                  <a:pt x="56266" y="646805"/>
                  <a:pt x="157337" y="292263"/>
                  <a:pt x="173741" y="220296"/>
                </a:cubicBezTo>
                <a:cubicBezTo>
                  <a:pt x="190145" y="148329"/>
                  <a:pt x="110770" y="365817"/>
                  <a:pt x="126116" y="334596"/>
                </a:cubicBezTo>
                <a:cubicBezTo>
                  <a:pt x="141462" y="303375"/>
                  <a:pt x="280103" y="-42700"/>
                  <a:pt x="268991" y="4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26317BE2-8CE2-0AB6-A9A0-B63A3BBF186F}"/>
              </a:ext>
            </a:extLst>
          </p:cNvPr>
          <p:cNvSpPr/>
          <p:nvPr/>
        </p:nvSpPr>
        <p:spPr>
          <a:xfrm>
            <a:off x="5981266" y="3555415"/>
            <a:ext cx="379914" cy="1409625"/>
          </a:xfrm>
          <a:custGeom>
            <a:avLst/>
            <a:gdLst>
              <a:gd name="connsiteX0" fmla="*/ 434 w 379914"/>
              <a:gd name="connsiteY0" fmla="*/ 585 h 1409625"/>
              <a:gd name="connsiteX1" fmla="*/ 41709 w 379914"/>
              <a:gd name="connsiteY1" fmla="*/ 533985 h 1409625"/>
              <a:gd name="connsiteX2" fmla="*/ 108384 w 379914"/>
              <a:gd name="connsiteY2" fmla="*/ 826085 h 1409625"/>
              <a:gd name="connsiteX3" fmla="*/ 29009 w 379914"/>
              <a:gd name="connsiteY3" fmla="*/ 467310 h 1409625"/>
              <a:gd name="connsiteX4" fmla="*/ 95684 w 379914"/>
              <a:gd name="connsiteY4" fmla="*/ 762585 h 1409625"/>
              <a:gd name="connsiteX5" fmla="*/ 359209 w 379914"/>
              <a:gd name="connsiteY5" fmla="*/ 1369010 h 1409625"/>
              <a:gd name="connsiteX6" fmla="*/ 336984 w 379914"/>
              <a:gd name="connsiteY6" fmla="*/ 1299160 h 1409625"/>
              <a:gd name="connsiteX7" fmla="*/ 130609 w 379914"/>
              <a:gd name="connsiteY7" fmla="*/ 857835 h 1409625"/>
              <a:gd name="connsiteX8" fmla="*/ 16309 w 379914"/>
              <a:gd name="connsiteY8" fmla="*/ 441910 h 1409625"/>
              <a:gd name="connsiteX9" fmla="*/ 19484 w 379914"/>
              <a:gd name="connsiteY9" fmla="*/ 429210 h 1409625"/>
              <a:gd name="connsiteX10" fmla="*/ 434 w 379914"/>
              <a:gd name="connsiteY10" fmla="*/ 585 h 14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9914" h="1409625">
                <a:moveTo>
                  <a:pt x="434" y="585"/>
                </a:moveTo>
                <a:cubicBezTo>
                  <a:pt x="4138" y="18047"/>
                  <a:pt x="23717" y="396402"/>
                  <a:pt x="41709" y="533985"/>
                </a:cubicBezTo>
                <a:cubicBezTo>
                  <a:pt x="59701" y="671568"/>
                  <a:pt x="110501" y="837197"/>
                  <a:pt x="108384" y="826085"/>
                </a:cubicBezTo>
                <a:cubicBezTo>
                  <a:pt x="106267" y="814973"/>
                  <a:pt x="31126" y="477893"/>
                  <a:pt x="29009" y="467310"/>
                </a:cubicBezTo>
                <a:cubicBezTo>
                  <a:pt x="26892" y="456727"/>
                  <a:pt x="40651" y="612302"/>
                  <a:pt x="95684" y="762585"/>
                </a:cubicBezTo>
                <a:cubicBezTo>
                  <a:pt x="150717" y="912868"/>
                  <a:pt x="318992" y="1279581"/>
                  <a:pt x="359209" y="1369010"/>
                </a:cubicBezTo>
                <a:cubicBezTo>
                  <a:pt x="399426" y="1458439"/>
                  <a:pt x="375084" y="1384356"/>
                  <a:pt x="336984" y="1299160"/>
                </a:cubicBezTo>
                <a:cubicBezTo>
                  <a:pt x="298884" y="1213964"/>
                  <a:pt x="184055" y="1000710"/>
                  <a:pt x="130609" y="857835"/>
                </a:cubicBezTo>
                <a:cubicBezTo>
                  <a:pt x="77163" y="714960"/>
                  <a:pt x="34830" y="513347"/>
                  <a:pt x="16309" y="441910"/>
                </a:cubicBezTo>
                <a:cubicBezTo>
                  <a:pt x="-2212" y="370473"/>
                  <a:pt x="21071" y="496943"/>
                  <a:pt x="19484" y="429210"/>
                </a:cubicBezTo>
                <a:cubicBezTo>
                  <a:pt x="17897" y="361477"/>
                  <a:pt x="-3270" y="-16877"/>
                  <a:pt x="434" y="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F59DA5A6-14EC-DDEC-3C71-C15C7F8CED0D}"/>
              </a:ext>
            </a:extLst>
          </p:cNvPr>
          <p:cNvSpPr/>
          <p:nvPr/>
        </p:nvSpPr>
        <p:spPr>
          <a:xfrm>
            <a:off x="4856592" y="4329434"/>
            <a:ext cx="579083" cy="1051262"/>
          </a:xfrm>
          <a:custGeom>
            <a:avLst/>
            <a:gdLst>
              <a:gd name="connsiteX0" fmla="*/ 579008 w 579083"/>
              <a:gd name="connsiteY0" fmla="*/ 1266 h 1051262"/>
              <a:gd name="connsiteX1" fmla="*/ 410733 w 579083"/>
              <a:gd name="connsiteY1" fmla="*/ 417191 h 1051262"/>
              <a:gd name="connsiteX2" fmla="*/ 509158 w 579083"/>
              <a:gd name="connsiteY2" fmla="*/ 150491 h 1051262"/>
              <a:gd name="connsiteX3" fmla="*/ 264683 w 579083"/>
              <a:gd name="connsiteY3" fmla="*/ 728341 h 1051262"/>
              <a:gd name="connsiteX4" fmla="*/ 309133 w 579083"/>
              <a:gd name="connsiteY4" fmla="*/ 664841 h 1051262"/>
              <a:gd name="connsiteX5" fmla="*/ 7508 w 579083"/>
              <a:gd name="connsiteY5" fmla="*/ 1039491 h 1051262"/>
              <a:gd name="connsiteX6" fmla="*/ 112283 w 579083"/>
              <a:gd name="connsiteY6" fmla="*/ 915666 h 1051262"/>
              <a:gd name="connsiteX7" fmla="*/ 340883 w 579083"/>
              <a:gd name="connsiteY7" fmla="*/ 502916 h 1051262"/>
              <a:gd name="connsiteX8" fmla="*/ 280558 w 579083"/>
              <a:gd name="connsiteY8" fmla="*/ 614041 h 1051262"/>
              <a:gd name="connsiteX9" fmla="*/ 480583 w 579083"/>
              <a:gd name="connsiteY9" fmla="*/ 204466 h 1051262"/>
              <a:gd name="connsiteX10" fmla="*/ 432958 w 579083"/>
              <a:gd name="connsiteY10" fmla="*/ 283841 h 1051262"/>
              <a:gd name="connsiteX11" fmla="*/ 579008 w 579083"/>
              <a:gd name="connsiteY11" fmla="*/ 1266 h 105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9083" h="1051262">
                <a:moveTo>
                  <a:pt x="579008" y="1266"/>
                </a:moveTo>
                <a:cubicBezTo>
                  <a:pt x="575304" y="23491"/>
                  <a:pt x="422375" y="392320"/>
                  <a:pt x="410733" y="417191"/>
                </a:cubicBezTo>
                <a:cubicBezTo>
                  <a:pt x="399091" y="442062"/>
                  <a:pt x="533500" y="98633"/>
                  <a:pt x="509158" y="150491"/>
                </a:cubicBezTo>
                <a:cubicBezTo>
                  <a:pt x="484816" y="202349"/>
                  <a:pt x="298020" y="642616"/>
                  <a:pt x="264683" y="728341"/>
                </a:cubicBezTo>
                <a:cubicBezTo>
                  <a:pt x="231345" y="814066"/>
                  <a:pt x="351995" y="612983"/>
                  <a:pt x="309133" y="664841"/>
                </a:cubicBezTo>
                <a:cubicBezTo>
                  <a:pt x="266271" y="716699"/>
                  <a:pt x="40316" y="997687"/>
                  <a:pt x="7508" y="1039491"/>
                </a:cubicBezTo>
                <a:cubicBezTo>
                  <a:pt x="-25300" y="1081295"/>
                  <a:pt x="56721" y="1005095"/>
                  <a:pt x="112283" y="915666"/>
                </a:cubicBezTo>
                <a:cubicBezTo>
                  <a:pt x="167845" y="826237"/>
                  <a:pt x="312837" y="553187"/>
                  <a:pt x="340883" y="502916"/>
                </a:cubicBezTo>
                <a:cubicBezTo>
                  <a:pt x="368929" y="452645"/>
                  <a:pt x="257275" y="663783"/>
                  <a:pt x="280558" y="614041"/>
                </a:cubicBezTo>
                <a:cubicBezTo>
                  <a:pt x="303841" y="564299"/>
                  <a:pt x="455183" y="259499"/>
                  <a:pt x="480583" y="204466"/>
                </a:cubicBezTo>
                <a:cubicBezTo>
                  <a:pt x="505983" y="149433"/>
                  <a:pt x="417083" y="311358"/>
                  <a:pt x="432958" y="283841"/>
                </a:cubicBezTo>
                <a:cubicBezTo>
                  <a:pt x="448833" y="256324"/>
                  <a:pt x="582712" y="-20959"/>
                  <a:pt x="579008" y="1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F919237-03E7-5546-B0C2-FA5F781B18E0}"/>
              </a:ext>
            </a:extLst>
          </p:cNvPr>
          <p:cNvSpPr/>
          <p:nvPr/>
        </p:nvSpPr>
        <p:spPr>
          <a:xfrm>
            <a:off x="5592321" y="3425726"/>
            <a:ext cx="482677" cy="1656211"/>
          </a:xfrm>
          <a:custGeom>
            <a:avLst/>
            <a:gdLst>
              <a:gd name="connsiteX0" fmla="*/ 163954 w 482677"/>
              <a:gd name="connsiteY0" fmla="*/ 99 h 1656211"/>
              <a:gd name="connsiteX1" fmla="*/ 30604 w 482677"/>
              <a:gd name="connsiteY1" fmla="*/ 552549 h 1656211"/>
              <a:gd name="connsiteX2" fmla="*/ 154429 w 482677"/>
              <a:gd name="connsiteY2" fmla="*/ 939899 h 1656211"/>
              <a:gd name="connsiteX3" fmla="*/ 71879 w 482677"/>
              <a:gd name="connsiteY3" fmla="*/ 739874 h 1656211"/>
              <a:gd name="connsiteX4" fmla="*/ 11554 w 482677"/>
              <a:gd name="connsiteY4" fmla="*/ 495399 h 1656211"/>
              <a:gd name="connsiteX5" fmla="*/ 195704 w 482677"/>
              <a:gd name="connsiteY5" fmla="*/ 1051024 h 1656211"/>
              <a:gd name="connsiteX6" fmla="*/ 471929 w 482677"/>
              <a:gd name="connsiteY6" fmla="*/ 1635224 h 1656211"/>
              <a:gd name="connsiteX7" fmla="*/ 430654 w 482677"/>
              <a:gd name="connsiteY7" fmla="*/ 1536799 h 1656211"/>
              <a:gd name="connsiteX8" fmla="*/ 27429 w 482677"/>
              <a:gd name="connsiteY8" fmla="*/ 593824 h 1656211"/>
              <a:gd name="connsiteX9" fmla="*/ 40129 w 482677"/>
              <a:gd name="connsiteY9" fmla="*/ 279499 h 1656211"/>
              <a:gd name="connsiteX10" fmla="*/ 5204 w 482677"/>
              <a:gd name="connsiteY10" fmla="*/ 504924 h 1656211"/>
              <a:gd name="connsiteX11" fmla="*/ 163954 w 482677"/>
              <a:gd name="connsiteY11" fmla="*/ 99 h 165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677" h="1656211">
                <a:moveTo>
                  <a:pt x="163954" y="99"/>
                </a:moveTo>
                <a:cubicBezTo>
                  <a:pt x="168187" y="8036"/>
                  <a:pt x="32191" y="395916"/>
                  <a:pt x="30604" y="552549"/>
                </a:cubicBezTo>
                <a:cubicBezTo>
                  <a:pt x="29016" y="709182"/>
                  <a:pt x="147550" y="908678"/>
                  <a:pt x="154429" y="939899"/>
                </a:cubicBezTo>
                <a:cubicBezTo>
                  <a:pt x="161308" y="971120"/>
                  <a:pt x="95691" y="813957"/>
                  <a:pt x="71879" y="739874"/>
                </a:cubicBezTo>
                <a:cubicBezTo>
                  <a:pt x="48066" y="665791"/>
                  <a:pt x="-9084" y="443541"/>
                  <a:pt x="11554" y="495399"/>
                </a:cubicBezTo>
                <a:cubicBezTo>
                  <a:pt x="32192" y="547257"/>
                  <a:pt x="118975" y="861053"/>
                  <a:pt x="195704" y="1051024"/>
                </a:cubicBezTo>
                <a:cubicBezTo>
                  <a:pt x="272433" y="1240995"/>
                  <a:pt x="432771" y="1554261"/>
                  <a:pt x="471929" y="1635224"/>
                </a:cubicBezTo>
                <a:cubicBezTo>
                  <a:pt x="511087" y="1716187"/>
                  <a:pt x="430654" y="1536799"/>
                  <a:pt x="430654" y="1536799"/>
                </a:cubicBezTo>
                <a:cubicBezTo>
                  <a:pt x="356571" y="1363232"/>
                  <a:pt x="92517" y="803374"/>
                  <a:pt x="27429" y="593824"/>
                </a:cubicBezTo>
                <a:cubicBezTo>
                  <a:pt x="-37659" y="384274"/>
                  <a:pt x="43833" y="294316"/>
                  <a:pt x="40129" y="279499"/>
                </a:cubicBezTo>
                <a:cubicBezTo>
                  <a:pt x="36425" y="264682"/>
                  <a:pt x="-16492" y="548316"/>
                  <a:pt x="5204" y="504924"/>
                </a:cubicBezTo>
                <a:cubicBezTo>
                  <a:pt x="26900" y="461532"/>
                  <a:pt x="159721" y="-7838"/>
                  <a:pt x="16395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A4EC6A38-3D09-4662-7958-D3146841F14C}"/>
              </a:ext>
            </a:extLst>
          </p:cNvPr>
          <p:cNvSpPr/>
          <p:nvPr/>
        </p:nvSpPr>
        <p:spPr>
          <a:xfrm>
            <a:off x="5298791" y="3967863"/>
            <a:ext cx="340643" cy="1107873"/>
          </a:xfrm>
          <a:custGeom>
            <a:avLst/>
            <a:gdLst>
              <a:gd name="connsiteX0" fmla="*/ 340009 w 340643"/>
              <a:gd name="connsiteY0" fmla="*/ 887 h 1107873"/>
              <a:gd name="connsiteX1" fmla="*/ 232059 w 340643"/>
              <a:gd name="connsiteY1" fmla="*/ 623187 h 1107873"/>
              <a:gd name="connsiteX2" fmla="*/ 284 w 340643"/>
              <a:gd name="connsiteY2" fmla="*/ 1105787 h 1107873"/>
              <a:gd name="connsiteX3" fmla="*/ 187609 w 340643"/>
              <a:gd name="connsiteY3" fmla="*/ 766062 h 1107873"/>
              <a:gd name="connsiteX4" fmla="*/ 340009 w 340643"/>
              <a:gd name="connsiteY4" fmla="*/ 887 h 1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643" h="1107873">
                <a:moveTo>
                  <a:pt x="340009" y="887"/>
                </a:moveTo>
                <a:cubicBezTo>
                  <a:pt x="347417" y="-22926"/>
                  <a:pt x="288680" y="439037"/>
                  <a:pt x="232059" y="623187"/>
                </a:cubicBezTo>
                <a:cubicBezTo>
                  <a:pt x="175438" y="807337"/>
                  <a:pt x="7692" y="1081975"/>
                  <a:pt x="284" y="1105787"/>
                </a:cubicBezTo>
                <a:cubicBezTo>
                  <a:pt x="-7124" y="1129600"/>
                  <a:pt x="132047" y="945449"/>
                  <a:pt x="187609" y="766062"/>
                </a:cubicBezTo>
                <a:cubicBezTo>
                  <a:pt x="243171" y="586675"/>
                  <a:pt x="332601" y="24700"/>
                  <a:pt x="340009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0C1110E4-AD58-EE25-1494-5F15146AB27E}"/>
              </a:ext>
            </a:extLst>
          </p:cNvPr>
          <p:cNvSpPr/>
          <p:nvPr/>
        </p:nvSpPr>
        <p:spPr>
          <a:xfrm>
            <a:off x="8092591" y="4297569"/>
            <a:ext cx="13520" cy="434562"/>
          </a:xfrm>
          <a:custGeom>
            <a:avLst/>
            <a:gdLst>
              <a:gd name="connsiteX0" fmla="*/ 484 w 13520"/>
              <a:gd name="connsiteY0" fmla="*/ 4556 h 434562"/>
              <a:gd name="connsiteX1" fmla="*/ 3659 w 13520"/>
              <a:gd name="connsiteY1" fmla="*/ 430006 h 434562"/>
              <a:gd name="connsiteX2" fmla="*/ 13184 w 13520"/>
              <a:gd name="connsiteY2" fmla="*/ 217281 h 434562"/>
              <a:gd name="connsiteX3" fmla="*/ 484 w 13520"/>
              <a:gd name="connsiteY3" fmla="*/ 4556 h 43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20" h="434562">
                <a:moveTo>
                  <a:pt x="484" y="4556"/>
                </a:moveTo>
                <a:cubicBezTo>
                  <a:pt x="-1103" y="40010"/>
                  <a:pt x="1542" y="394552"/>
                  <a:pt x="3659" y="430006"/>
                </a:cubicBezTo>
                <a:cubicBezTo>
                  <a:pt x="5776" y="465460"/>
                  <a:pt x="10538" y="284485"/>
                  <a:pt x="13184" y="217281"/>
                </a:cubicBezTo>
                <a:cubicBezTo>
                  <a:pt x="15830" y="150077"/>
                  <a:pt x="2071" y="-30898"/>
                  <a:pt x="484" y="4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DDD4D1E4-26F6-68F8-A96A-A7BF67C0AFE4}"/>
              </a:ext>
            </a:extLst>
          </p:cNvPr>
          <p:cNvSpPr/>
          <p:nvPr/>
        </p:nvSpPr>
        <p:spPr>
          <a:xfrm>
            <a:off x="6610315" y="4345860"/>
            <a:ext cx="73134" cy="685970"/>
          </a:xfrm>
          <a:custGeom>
            <a:avLst/>
            <a:gdLst>
              <a:gd name="connsiteX0" fmla="*/ 35 w 73134"/>
              <a:gd name="connsiteY0" fmla="*/ 715 h 685970"/>
              <a:gd name="connsiteX1" fmla="*/ 60360 w 73134"/>
              <a:gd name="connsiteY1" fmla="*/ 403940 h 685970"/>
              <a:gd name="connsiteX2" fmla="*/ 60360 w 73134"/>
              <a:gd name="connsiteY2" fmla="*/ 683340 h 685970"/>
              <a:gd name="connsiteX3" fmla="*/ 63535 w 73134"/>
              <a:gd name="connsiteY3" fmla="*/ 530940 h 685970"/>
              <a:gd name="connsiteX4" fmla="*/ 69885 w 73134"/>
              <a:gd name="connsiteY4" fmla="*/ 311865 h 685970"/>
              <a:gd name="connsiteX5" fmla="*/ 35 w 73134"/>
              <a:gd name="connsiteY5" fmla="*/ 715 h 68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134" h="685970">
                <a:moveTo>
                  <a:pt x="35" y="715"/>
                </a:moveTo>
                <a:cubicBezTo>
                  <a:pt x="-1553" y="16061"/>
                  <a:pt x="50306" y="290169"/>
                  <a:pt x="60360" y="403940"/>
                </a:cubicBezTo>
                <a:cubicBezTo>
                  <a:pt x="70414" y="517711"/>
                  <a:pt x="59831" y="662173"/>
                  <a:pt x="60360" y="683340"/>
                </a:cubicBezTo>
                <a:cubicBezTo>
                  <a:pt x="60889" y="704507"/>
                  <a:pt x="61948" y="592852"/>
                  <a:pt x="63535" y="530940"/>
                </a:cubicBezTo>
                <a:cubicBezTo>
                  <a:pt x="65122" y="469028"/>
                  <a:pt x="79410" y="402882"/>
                  <a:pt x="69885" y="311865"/>
                </a:cubicBezTo>
                <a:cubicBezTo>
                  <a:pt x="60360" y="220848"/>
                  <a:pt x="1623" y="-14631"/>
                  <a:pt x="35" y="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22FC5E7A-C996-4B02-8253-F8E4C47C45E0}"/>
              </a:ext>
            </a:extLst>
          </p:cNvPr>
          <p:cNvSpPr/>
          <p:nvPr/>
        </p:nvSpPr>
        <p:spPr>
          <a:xfrm>
            <a:off x="7867649" y="4946650"/>
            <a:ext cx="184151" cy="508049"/>
          </a:xfrm>
          <a:custGeom>
            <a:avLst/>
            <a:gdLst>
              <a:gd name="connsiteX0" fmla="*/ 184151 w 184151"/>
              <a:gd name="connsiteY0" fmla="*/ 0 h 508049"/>
              <a:gd name="connsiteX1" fmla="*/ 1 w 184151"/>
              <a:gd name="connsiteY1" fmla="*/ 508000 h 508049"/>
              <a:gd name="connsiteX2" fmla="*/ 184151 w 184151"/>
              <a:gd name="connsiteY2" fmla="*/ 0 h 50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4151" h="508049">
                <a:moveTo>
                  <a:pt x="184151" y="0"/>
                </a:moveTo>
                <a:cubicBezTo>
                  <a:pt x="184151" y="0"/>
                  <a:pt x="530" y="502179"/>
                  <a:pt x="1" y="508000"/>
                </a:cubicBezTo>
                <a:cubicBezTo>
                  <a:pt x="-528" y="513821"/>
                  <a:pt x="184151" y="0"/>
                  <a:pt x="1841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1494FE43-62CF-7AC2-1228-63912B6905F4}"/>
              </a:ext>
            </a:extLst>
          </p:cNvPr>
          <p:cNvSpPr/>
          <p:nvPr/>
        </p:nvSpPr>
        <p:spPr>
          <a:xfrm>
            <a:off x="6800388" y="4659503"/>
            <a:ext cx="119618" cy="397800"/>
          </a:xfrm>
          <a:custGeom>
            <a:avLst/>
            <a:gdLst>
              <a:gd name="connsiteX0" fmla="*/ 462 w 119618"/>
              <a:gd name="connsiteY0" fmla="*/ 1397 h 397800"/>
              <a:gd name="connsiteX1" fmla="*/ 117937 w 119618"/>
              <a:gd name="connsiteY1" fmla="*/ 395097 h 397800"/>
              <a:gd name="connsiteX2" fmla="*/ 70312 w 119618"/>
              <a:gd name="connsiteY2" fmla="*/ 179197 h 397800"/>
              <a:gd name="connsiteX3" fmla="*/ 76662 w 119618"/>
              <a:gd name="connsiteY3" fmla="*/ 261747 h 397800"/>
              <a:gd name="connsiteX4" fmla="*/ 462 w 119618"/>
              <a:gd name="connsiteY4" fmla="*/ 1397 h 3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618" h="397800">
                <a:moveTo>
                  <a:pt x="462" y="1397"/>
                </a:moveTo>
                <a:cubicBezTo>
                  <a:pt x="7341" y="23622"/>
                  <a:pt x="106295" y="365464"/>
                  <a:pt x="117937" y="395097"/>
                </a:cubicBezTo>
                <a:cubicBezTo>
                  <a:pt x="129579" y="424730"/>
                  <a:pt x="77191" y="201422"/>
                  <a:pt x="70312" y="179197"/>
                </a:cubicBezTo>
                <a:cubicBezTo>
                  <a:pt x="63433" y="156972"/>
                  <a:pt x="87775" y="294555"/>
                  <a:pt x="76662" y="261747"/>
                </a:cubicBezTo>
                <a:cubicBezTo>
                  <a:pt x="65550" y="228939"/>
                  <a:pt x="-6417" y="-20828"/>
                  <a:pt x="462" y="1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77D1CBE0-FD49-26FF-A112-9F93D909F76E}"/>
              </a:ext>
            </a:extLst>
          </p:cNvPr>
          <p:cNvSpPr/>
          <p:nvPr/>
        </p:nvSpPr>
        <p:spPr>
          <a:xfrm>
            <a:off x="7794117" y="5026238"/>
            <a:ext cx="153634" cy="351042"/>
          </a:xfrm>
          <a:custGeom>
            <a:avLst/>
            <a:gdLst>
              <a:gd name="connsiteX0" fmla="*/ 149733 w 153634"/>
              <a:gd name="connsiteY0" fmla="*/ 6137 h 351042"/>
              <a:gd name="connsiteX1" fmla="*/ 508 w 153634"/>
              <a:gd name="connsiteY1" fmla="*/ 349037 h 351042"/>
              <a:gd name="connsiteX2" fmla="*/ 102108 w 153634"/>
              <a:gd name="connsiteY2" fmla="*/ 142662 h 351042"/>
              <a:gd name="connsiteX3" fmla="*/ 149733 w 153634"/>
              <a:gd name="connsiteY3" fmla="*/ 6137 h 35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634" h="351042">
                <a:moveTo>
                  <a:pt x="149733" y="6137"/>
                </a:moveTo>
                <a:cubicBezTo>
                  <a:pt x="132800" y="40533"/>
                  <a:pt x="8445" y="326283"/>
                  <a:pt x="508" y="349037"/>
                </a:cubicBezTo>
                <a:cubicBezTo>
                  <a:pt x="-7430" y="371791"/>
                  <a:pt x="79883" y="194520"/>
                  <a:pt x="102108" y="142662"/>
                </a:cubicBezTo>
                <a:cubicBezTo>
                  <a:pt x="124333" y="90804"/>
                  <a:pt x="166666" y="-28259"/>
                  <a:pt x="149733" y="6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C2C9DAC-AE55-3EC2-7883-22F0B7B88AF1}"/>
              </a:ext>
            </a:extLst>
          </p:cNvPr>
          <p:cNvSpPr/>
          <p:nvPr/>
        </p:nvSpPr>
        <p:spPr>
          <a:xfrm>
            <a:off x="7837588" y="4977557"/>
            <a:ext cx="238027" cy="702629"/>
          </a:xfrm>
          <a:custGeom>
            <a:avLst/>
            <a:gdLst>
              <a:gd name="connsiteX0" fmla="*/ 236437 w 238027"/>
              <a:gd name="connsiteY0" fmla="*/ 4018 h 702629"/>
              <a:gd name="connsiteX1" fmla="*/ 1487 w 238027"/>
              <a:gd name="connsiteY1" fmla="*/ 696168 h 702629"/>
              <a:gd name="connsiteX2" fmla="*/ 134837 w 238027"/>
              <a:gd name="connsiteY2" fmla="*/ 353268 h 702629"/>
              <a:gd name="connsiteX3" fmla="*/ 106262 w 238027"/>
              <a:gd name="connsiteY3" fmla="*/ 407243 h 702629"/>
              <a:gd name="connsiteX4" fmla="*/ 236437 w 238027"/>
              <a:gd name="connsiteY4" fmla="*/ 4018 h 70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027" h="702629">
                <a:moveTo>
                  <a:pt x="236437" y="4018"/>
                </a:moveTo>
                <a:cubicBezTo>
                  <a:pt x="218975" y="52172"/>
                  <a:pt x="18420" y="637960"/>
                  <a:pt x="1487" y="696168"/>
                </a:cubicBezTo>
                <a:cubicBezTo>
                  <a:pt x="-15446" y="754376"/>
                  <a:pt x="117375" y="401422"/>
                  <a:pt x="134837" y="353268"/>
                </a:cubicBezTo>
                <a:cubicBezTo>
                  <a:pt x="152299" y="305114"/>
                  <a:pt x="90387" y="459101"/>
                  <a:pt x="106262" y="407243"/>
                </a:cubicBezTo>
                <a:cubicBezTo>
                  <a:pt x="122137" y="355385"/>
                  <a:pt x="253899" y="-44136"/>
                  <a:pt x="236437" y="4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36FF1ED2-E776-05B3-981F-43C3522F7B57}"/>
              </a:ext>
            </a:extLst>
          </p:cNvPr>
          <p:cNvSpPr/>
          <p:nvPr/>
        </p:nvSpPr>
        <p:spPr>
          <a:xfrm>
            <a:off x="6777635" y="5016487"/>
            <a:ext cx="146123" cy="579590"/>
          </a:xfrm>
          <a:custGeom>
            <a:avLst/>
            <a:gdLst>
              <a:gd name="connsiteX0" fmla="*/ 990 w 146123"/>
              <a:gd name="connsiteY0" fmla="*/ 13 h 579590"/>
              <a:gd name="connsiteX1" fmla="*/ 42265 w 146123"/>
              <a:gd name="connsiteY1" fmla="*/ 339738 h 579590"/>
              <a:gd name="connsiteX2" fmla="*/ 140690 w 146123"/>
              <a:gd name="connsiteY2" fmla="*/ 571513 h 579590"/>
              <a:gd name="connsiteX3" fmla="*/ 121640 w 146123"/>
              <a:gd name="connsiteY3" fmla="*/ 508013 h 579590"/>
              <a:gd name="connsiteX4" fmla="*/ 23215 w 146123"/>
              <a:gd name="connsiteY4" fmla="*/ 327038 h 579590"/>
              <a:gd name="connsiteX5" fmla="*/ 990 w 146123"/>
              <a:gd name="connsiteY5" fmla="*/ 13 h 57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23" h="579590">
                <a:moveTo>
                  <a:pt x="990" y="13"/>
                </a:moveTo>
                <a:cubicBezTo>
                  <a:pt x="4165" y="2130"/>
                  <a:pt x="18982" y="244488"/>
                  <a:pt x="42265" y="339738"/>
                </a:cubicBezTo>
                <a:cubicBezTo>
                  <a:pt x="65548" y="434988"/>
                  <a:pt x="127461" y="543467"/>
                  <a:pt x="140690" y="571513"/>
                </a:cubicBezTo>
                <a:cubicBezTo>
                  <a:pt x="153919" y="599559"/>
                  <a:pt x="141219" y="548759"/>
                  <a:pt x="121640" y="508013"/>
                </a:cubicBezTo>
                <a:cubicBezTo>
                  <a:pt x="102061" y="467267"/>
                  <a:pt x="44911" y="407471"/>
                  <a:pt x="23215" y="327038"/>
                </a:cubicBezTo>
                <a:cubicBezTo>
                  <a:pt x="1519" y="246605"/>
                  <a:pt x="-2185" y="-2104"/>
                  <a:pt x="990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1BC96D99-0088-496E-6566-2FF0EAB1F1E1}"/>
              </a:ext>
            </a:extLst>
          </p:cNvPr>
          <p:cNvSpPr/>
          <p:nvPr/>
        </p:nvSpPr>
        <p:spPr>
          <a:xfrm>
            <a:off x="6130892" y="1657702"/>
            <a:ext cx="893511" cy="1532151"/>
          </a:xfrm>
          <a:custGeom>
            <a:avLst/>
            <a:gdLst>
              <a:gd name="connsiteX0" fmla="*/ 893363 w 893511"/>
              <a:gd name="connsiteY0" fmla="*/ 92589 h 1532151"/>
              <a:gd name="connsiteX1" fmla="*/ 625508 w 893511"/>
              <a:gd name="connsiteY1" fmla="*/ 522080 h 1532151"/>
              <a:gd name="connsiteX2" fmla="*/ 667072 w 893511"/>
              <a:gd name="connsiteY2" fmla="*/ 420480 h 1532151"/>
              <a:gd name="connsiteX3" fmla="*/ 625508 w 893511"/>
              <a:gd name="connsiteY3" fmla="*/ 642153 h 1532151"/>
              <a:gd name="connsiteX4" fmla="*/ 602417 w 893511"/>
              <a:gd name="connsiteY4" fmla="*/ 845353 h 1532151"/>
              <a:gd name="connsiteX5" fmla="*/ 607035 w 893511"/>
              <a:gd name="connsiteY5" fmla="*/ 743753 h 1532151"/>
              <a:gd name="connsiteX6" fmla="*/ 579326 w 893511"/>
              <a:gd name="connsiteY6" fmla="*/ 831498 h 1532151"/>
              <a:gd name="connsiteX7" fmla="*/ 283763 w 893511"/>
              <a:gd name="connsiteY7" fmla="*/ 979280 h 1532151"/>
              <a:gd name="connsiteX8" fmla="*/ 159072 w 893511"/>
              <a:gd name="connsiteY8" fmla="*/ 1117825 h 1532151"/>
              <a:gd name="connsiteX9" fmla="*/ 292999 w 893511"/>
              <a:gd name="connsiteY9" fmla="*/ 1030080 h 1532151"/>
              <a:gd name="connsiteX10" fmla="*/ 279144 w 893511"/>
              <a:gd name="connsiteY10" fmla="*/ 1113207 h 1532151"/>
              <a:gd name="connsiteX11" fmla="*/ 413072 w 893511"/>
              <a:gd name="connsiteY11" fmla="*/ 1182480 h 1532151"/>
              <a:gd name="connsiteX12" fmla="*/ 302235 w 893511"/>
              <a:gd name="connsiteY12" fmla="*/ 1251753 h 1532151"/>
              <a:gd name="connsiteX13" fmla="*/ 196017 w 893511"/>
              <a:gd name="connsiteY13" fmla="*/ 1205571 h 1532151"/>
              <a:gd name="connsiteX14" fmla="*/ 131363 w 893511"/>
              <a:gd name="connsiteY14" fmla="*/ 1334880 h 1532151"/>
              <a:gd name="connsiteX15" fmla="*/ 145217 w 893511"/>
              <a:gd name="connsiteY15" fmla="*/ 1191716 h 1532151"/>
              <a:gd name="connsiteX16" fmla="*/ 57472 w 893511"/>
              <a:gd name="connsiteY16" fmla="*/ 1528843 h 1532151"/>
              <a:gd name="connsiteX17" fmla="*/ 11290 w 893511"/>
              <a:gd name="connsiteY17" fmla="*/ 1325643 h 1532151"/>
              <a:gd name="connsiteX18" fmla="*/ 15908 w 893511"/>
              <a:gd name="connsiteY18" fmla="*/ 734516 h 1532151"/>
              <a:gd name="connsiteX19" fmla="*/ 15908 w 893511"/>
              <a:gd name="connsiteY19" fmla="*/ 882298 h 1532151"/>
              <a:gd name="connsiteX20" fmla="*/ 232963 w 893511"/>
              <a:gd name="connsiteY20" fmla="*/ 374298 h 1532151"/>
              <a:gd name="connsiteX21" fmla="*/ 172926 w 893511"/>
              <a:gd name="connsiteY21" fmla="*/ 489753 h 1532151"/>
              <a:gd name="connsiteX22" fmla="*/ 528526 w 893511"/>
              <a:gd name="connsiteY22" fmla="*/ 37171 h 1532151"/>
              <a:gd name="connsiteX23" fmla="*/ 676308 w 893511"/>
              <a:gd name="connsiteY23" fmla="*/ 69498 h 1532151"/>
              <a:gd name="connsiteX24" fmla="*/ 583944 w 893511"/>
              <a:gd name="connsiteY24" fmla="*/ 225 h 1532151"/>
              <a:gd name="connsiteX25" fmla="*/ 893363 w 893511"/>
              <a:gd name="connsiteY25" fmla="*/ 92589 h 153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93511" h="1532151">
                <a:moveTo>
                  <a:pt x="893363" y="92589"/>
                </a:moveTo>
                <a:cubicBezTo>
                  <a:pt x="900290" y="179565"/>
                  <a:pt x="663223" y="467432"/>
                  <a:pt x="625508" y="522080"/>
                </a:cubicBezTo>
                <a:cubicBezTo>
                  <a:pt x="587793" y="576728"/>
                  <a:pt x="667072" y="400468"/>
                  <a:pt x="667072" y="420480"/>
                </a:cubicBezTo>
                <a:cubicBezTo>
                  <a:pt x="667072" y="440492"/>
                  <a:pt x="636284" y="571341"/>
                  <a:pt x="625508" y="642153"/>
                </a:cubicBezTo>
                <a:cubicBezTo>
                  <a:pt x="614732" y="712965"/>
                  <a:pt x="605496" y="828420"/>
                  <a:pt x="602417" y="845353"/>
                </a:cubicBezTo>
                <a:cubicBezTo>
                  <a:pt x="599338" y="862286"/>
                  <a:pt x="610883" y="746062"/>
                  <a:pt x="607035" y="743753"/>
                </a:cubicBezTo>
                <a:cubicBezTo>
                  <a:pt x="603186" y="741444"/>
                  <a:pt x="633205" y="792244"/>
                  <a:pt x="579326" y="831498"/>
                </a:cubicBezTo>
                <a:cubicBezTo>
                  <a:pt x="525447" y="870752"/>
                  <a:pt x="353805" y="931559"/>
                  <a:pt x="283763" y="979280"/>
                </a:cubicBezTo>
                <a:cubicBezTo>
                  <a:pt x="213721" y="1027001"/>
                  <a:pt x="157533" y="1109358"/>
                  <a:pt x="159072" y="1117825"/>
                </a:cubicBezTo>
                <a:cubicBezTo>
                  <a:pt x="160611" y="1126292"/>
                  <a:pt x="272987" y="1030850"/>
                  <a:pt x="292999" y="1030080"/>
                </a:cubicBezTo>
                <a:cubicBezTo>
                  <a:pt x="313011" y="1029310"/>
                  <a:pt x="259132" y="1087807"/>
                  <a:pt x="279144" y="1113207"/>
                </a:cubicBezTo>
                <a:cubicBezTo>
                  <a:pt x="299156" y="1138607"/>
                  <a:pt x="409223" y="1159389"/>
                  <a:pt x="413072" y="1182480"/>
                </a:cubicBezTo>
                <a:cubicBezTo>
                  <a:pt x="416920" y="1205571"/>
                  <a:pt x="338411" y="1247905"/>
                  <a:pt x="302235" y="1251753"/>
                </a:cubicBezTo>
                <a:cubicBezTo>
                  <a:pt x="266059" y="1255601"/>
                  <a:pt x="224496" y="1191717"/>
                  <a:pt x="196017" y="1205571"/>
                </a:cubicBezTo>
                <a:cubicBezTo>
                  <a:pt x="167538" y="1219426"/>
                  <a:pt x="139830" y="1337189"/>
                  <a:pt x="131363" y="1334880"/>
                </a:cubicBezTo>
                <a:cubicBezTo>
                  <a:pt x="122896" y="1332571"/>
                  <a:pt x="157532" y="1159389"/>
                  <a:pt x="145217" y="1191716"/>
                </a:cubicBezTo>
                <a:cubicBezTo>
                  <a:pt x="132902" y="1224043"/>
                  <a:pt x="79793" y="1506522"/>
                  <a:pt x="57472" y="1528843"/>
                </a:cubicBezTo>
                <a:cubicBezTo>
                  <a:pt x="35151" y="1551164"/>
                  <a:pt x="18217" y="1458031"/>
                  <a:pt x="11290" y="1325643"/>
                </a:cubicBezTo>
                <a:cubicBezTo>
                  <a:pt x="4363" y="1193255"/>
                  <a:pt x="15138" y="808407"/>
                  <a:pt x="15908" y="734516"/>
                </a:cubicBezTo>
                <a:cubicBezTo>
                  <a:pt x="16678" y="660625"/>
                  <a:pt x="-20268" y="942334"/>
                  <a:pt x="15908" y="882298"/>
                </a:cubicBezTo>
                <a:cubicBezTo>
                  <a:pt x="52084" y="822262"/>
                  <a:pt x="206793" y="439722"/>
                  <a:pt x="232963" y="374298"/>
                </a:cubicBezTo>
                <a:cubicBezTo>
                  <a:pt x="259133" y="308874"/>
                  <a:pt x="123666" y="545941"/>
                  <a:pt x="172926" y="489753"/>
                </a:cubicBezTo>
                <a:cubicBezTo>
                  <a:pt x="222186" y="433565"/>
                  <a:pt x="444629" y="107213"/>
                  <a:pt x="528526" y="37171"/>
                </a:cubicBezTo>
                <a:cubicBezTo>
                  <a:pt x="612423" y="-32871"/>
                  <a:pt x="667072" y="75656"/>
                  <a:pt x="676308" y="69498"/>
                </a:cubicBezTo>
                <a:cubicBezTo>
                  <a:pt x="685544" y="63340"/>
                  <a:pt x="553926" y="-4393"/>
                  <a:pt x="583944" y="225"/>
                </a:cubicBezTo>
                <a:cubicBezTo>
                  <a:pt x="613962" y="4843"/>
                  <a:pt x="886436" y="5613"/>
                  <a:pt x="893363" y="925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B347F458-C126-F79E-9230-178D32D9D6D7}"/>
              </a:ext>
            </a:extLst>
          </p:cNvPr>
          <p:cNvSpPr/>
          <p:nvPr/>
        </p:nvSpPr>
        <p:spPr>
          <a:xfrm>
            <a:off x="6001480" y="2148025"/>
            <a:ext cx="1484666" cy="2519518"/>
          </a:xfrm>
          <a:custGeom>
            <a:avLst/>
            <a:gdLst>
              <a:gd name="connsiteX0" fmla="*/ 281132 w 1484666"/>
              <a:gd name="connsiteY0" fmla="*/ 613836 h 2519518"/>
              <a:gd name="connsiteX1" fmla="*/ 542389 w 1484666"/>
              <a:gd name="connsiteY1" fmla="*/ 1192334 h 2519518"/>
              <a:gd name="connsiteX2" fmla="*/ 567271 w 1484666"/>
              <a:gd name="connsiteY2" fmla="*/ 1179893 h 2519518"/>
              <a:gd name="connsiteX3" fmla="*/ 604593 w 1484666"/>
              <a:gd name="connsiteY3" fmla="*/ 1472253 h 2519518"/>
              <a:gd name="connsiteX4" fmla="*/ 623255 w 1484666"/>
              <a:gd name="connsiteY4" fmla="*/ 1391387 h 2519518"/>
              <a:gd name="connsiteX5" fmla="*/ 554830 w 1484666"/>
              <a:gd name="connsiteY5" fmla="*/ 1702408 h 2519518"/>
              <a:gd name="connsiteX6" fmla="*/ 753883 w 1484666"/>
              <a:gd name="connsiteY6" fmla="*/ 2025869 h 2519518"/>
              <a:gd name="connsiteX7" fmla="*/ 679238 w 1484666"/>
              <a:gd name="connsiteY7" fmla="*/ 1820595 h 2519518"/>
              <a:gd name="connsiteX8" fmla="*/ 952936 w 1484666"/>
              <a:gd name="connsiteY8" fmla="*/ 2193820 h 2519518"/>
              <a:gd name="connsiteX9" fmla="*/ 1145769 w 1484666"/>
              <a:gd name="connsiteY9" fmla="*/ 2442636 h 2519518"/>
              <a:gd name="connsiteX10" fmla="*/ 1183091 w 1484666"/>
              <a:gd name="connsiteY10" fmla="*/ 2436416 h 2519518"/>
              <a:gd name="connsiteX11" fmla="*/ 1481671 w 1484666"/>
              <a:gd name="connsiteY11" fmla="*/ 2517281 h 2519518"/>
              <a:gd name="connsiteX12" fmla="*/ 1344822 w 1484666"/>
              <a:gd name="connsiteY12" fmla="*/ 2498620 h 2519518"/>
              <a:gd name="connsiteX13" fmla="*/ 1077344 w 1484666"/>
              <a:gd name="connsiteY13" fmla="*/ 2461297 h 2519518"/>
              <a:gd name="connsiteX14" fmla="*/ 542389 w 1484666"/>
              <a:gd name="connsiteY14" fmla="*/ 2137836 h 2519518"/>
              <a:gd name="connsiteX15" fmla="*/ 617034 w 1484666"/>
              <a:gd name="connsiteY15" fmla="*/ 2224922 h 2519518"/>
              <a:gd name="connsiteX16" fmla="*/ 106961 w 1484666"/>
              <a:gd name="connsiteY16" fmla="*/ 1403828 h 2519518"/>
              <a:gd name="connsiteX17" fmla="*/ 162944 w 1484666"/>
              <a:gd name="connsiteY17" fmla="*/ 1546897 h 2519518"/>
              <a:gd name="connsiteX18" fmla="*/ 19875 w 1484666"/>
              <a:gd name="connsiteY18" fmla="*/ 837771 h 2519518"/>
              <a:gd name="connsiteX19" fmla="*/ 19875 w 1484666"/>
              <a:gd name="connsiteY19" fmla="*/ 1036824 h 2519518"/>
              <a:gd name="connsiteX20" fmla="*/ 194047 w 1484666"/>
              <a:gd name="connsiteY20" fmla="*/ 159746 h 2519518"/>
              <a:gd name="connsiteX21" fmla="*/ 306014 w 1484666"/>
              <a:gd name="connsiteY21" fmla="*/ 53999 h 2519518"/>
              <a:gd name="connsiteX22" fmla="*/ 181606 w 1484666"/>
              <a:gd name="connsiteY22" fmla="*/ 763126 h 2519518"/>
              <a:gd name="connsiteX23" fmla="*/ 281132 w 1484666"/>
              <a:gd name="connsiteY23" fmla="*/ 613836 h 2519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84666" h="2519518">
                <a:moveTo>
                  <a:pt x="281132" y="613836"/>
                </a:moveTo>
                <a:cubicBezTo>
                  <a:pt x="341262" y="685371"/>
                  <a:pt x="542389" y="1192334"/>
                  <a:pt x="542389" y="1192334"/>
                </a:cubicBezTo>
                <a:cubicBezTo>
                  <a:pt x="590079" y="1286677"/>
                  <a:pt x="556904" y="1133240"/>
                  <a:pt x="567271" y="1179893"/>
                </a:cubicBezTo>
                <a:cubicBezTo>
                  <a:pt x="577638" y="1226546"/>
                  <a:pt x="595262" y="1437004"/>
                  <a:pt x="604593" y="1472253"/>
                </a:cubicBezTo>
                <a:cubicBezTo>
                  <a:pt x="613924" y="1507502"/>
                  <a:pt x="631549" y="1353028"/>
                  <a:pt x="623255" y="1391387"/>
                </a:cubicBezTo>
                <a:cubicBezTo>
                  <a:pt x="614961" y="1429746"/>
                  <a:pt x="533059" y="1596661"/>
                  <a:pt x="554830" y="1702408"/>
                </a:cubicBezTo>
                <a:cubicBezTo>
                  <a:pt x="576601" y="1808155"/>
                  <a:pt x="733148" y="2006171"/>
                  <a:pt x="753883" y="2025869"/>
                </a:cubicBezTo>
                <a:cubicBezTo>
                  <a:pt x="774618" y="2045567"/>
                  <a:pt x="646063" y="1792603"/>
                  <a:pt x="679238" y="1820595"/>
                </a:cubicBezTo>
                <a:cubicBezTo>
                  <a:pt x="712414" y="1848587"/>
                  <a:pt x="875181" y="2090147"/>
                  <a:pt x="952936" y="2193820"/>
                </a:cubicBezTo>
                <a:cubicBezTo>
                  <a:pt x="1030691" y="2297494"/>
                  <a:pt x="1107410" y="2402203"/>
                  <a:pt x="1145769" y="2442636"/>
                </a:cubicBezTo>
                <a:cubicBezTo>
                  <a:pt x="1184128" y="2483069"/>
                  <a:pt x="1127107" y="2423975"/>
                  <a:pt x="1183091" y="2436416"/>
                </a:cubicBezTo>
                <a:cubicBezTo>
                  <a:pt x="1239075" y="2448857"/>
                  <a:pt x="1454716" y="2506914"/>
                  <a:pt x="1481671" y="2517281"/>
                </a:cubicBezTo>
                <a:cubicBezTo>
                  <a:pt x="1508626" y="2527648"/>
                  <a:pt x="1344822" y="2498620"/>
                  <a:pt x="1344822" y="2498620"/>
                </a:cubicBezTo>
                <a:cubicBezTo>
                  <a:pt x="1277434" y="2489289"/>
                  <a:pt x="1211083" y="2521428"/>
                  <a:pt x="1077344" y="2461297"/>
                </a:cubicBezTo>
                <a:cubicBezTo>
                  <a:pt x="943605" y="2401166"/>
                  <a:pt x="619107" y="2177232"/>
                  <a:pt x="542389" y="2137836"/>
                </a:cubicBezTo>
                <a:cubicBezTo>
                  <a:pt x="465671" y="2098440"/>
                  <a:pt x="689605" y="2347257"/>
                  <a:pt x="617034" y="2224922"/>
                </a:cubicBezTo>
                <a:cubicBezTo>
                  <a:pt x="544463" y="2102587"/>
                  <a:pt x="182643" y="1516832"/>
                  <a:pt x="106961" y="1403828"/>
                </a:cubicBezTo>
                <a:cubicBezTo>
                  <a:pt x="31279" y="1290824"/>
                  <a:pt x="177458" y="1641240"/>
                  <a:pt x="162944" y="1546897"/>
                </a:cubicBezTo>
                <a:cubicBezTo>
                  <a:pt x="148430" y="1452554"/>
                  <a:pt x="43720" y="922783"/>
                  <a:pt x="19875" y="837771"/>
                </a:cubicBezTo>
                <a:cubicBezTo>
                  <a:pt x="-3970" y="752759"/>
                  <a:pt x="-9154" y="1149828"/>
                  <a:pt x="19875" y="1036824"/>
                </a:cubicBezTo>
                <a:cubicBezTo>
                  <a:pt x="48904" y="923820"/>
                  <a:pt x="146357" y="323550"/>
                  <a:pt x="194047" y="159746"/>
                </a:cubicBezTo>
                <a:cubicBezTo>
                  <a:pt x="241737" y="-4058"/>
                  <a:pt x="308088" y="-46564"/>
                  <a:pt x="306014" y="53999"/>
                </a:cubicBezTo>
                <a:cubicBezTo>
                  <a:pt x="303941" y="154562"/>
                  <a:pt x="187826" y="663599"/>
                  <a:pt x="181606" y="763126"/>
                </a:cubicBezTo>
                <a:cubicBezTo>
                  <a:pt x="175385" y="862653"/>
                  <a:pt x="221002" y="542301"/>
                  <a:pt x="281132" y="613836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17DC5909-3F4C-5C65-41D9-9377787A6911}"/>
              </a:ext>
            </a:extLst>
          </p:cNvPr>
          <p:cNvSpPr/>
          <p:nvPr/>
        </p:nvSpPr>
        <p:spPr>
          <a:xfrm>
            <a:off x="7121717" y="2500443"/>
            <a:ext cx="1313223" cy="2238738"/>
          </a:xfrm>
          <a:custGeom>
            <a:avLst/>
            <a:gdLst>
              <a:gd name="connsiteX0" fmla="*/ 747099 w 1313223"/>
              <a:gd name="connsiteY0" fmla="*/ 535116 h 2238738"/>
              <a:gd name="connsiteX1" fmla="*/ 927491 w 1313223"/>
              <a:gd name="connsiteY1" fmla="*/ 622202 h 2238738"/>
              <a:gd name="connsiteX2" fmla="*/ 983475 w 1313223"/>
              <a:gd name="connsiteY2" fmla="*/ 827475 h 2238738"/>
              <a:gd name="connsiteX3" fmla="*/ 1064340 w 1313223"/>
              <a:gd name="connsiteY3" fmla="*/ 752830 h 2238738"/>
              <a:gd name="connsiteX4" fmla="*/ 946152 w 1313223"/>
              <a:gd name="connsiteY4" fmla="*/ 1057630 h 2238738"/>
              <a:gd name="connsiteX5" fmla="*/ 1145205 w 1313223"/>
              <a:gd name="connsiteY5" fmla="*/ 927002 h 2238738"/>
              <a:gd name="connsiteX6" fmla="*/ 790642 w 1313223"/>
              <a:gd name="connsiteY6" fmla="*/ 1437075 h 2238738"/>
              <a:gd name="connsiteX7" fmla="*/ 890169 w 1313223"/>
              <a:gd name="connsiteY7" fmla="*/ 1399753 h 2238738"/>
              <a:gd name="connsiteX8" fmla="*/ 498283 w 1313223"/>
              <a:gd name="connsiteY8" fmla="*/ 1934708 h 2238738"/>
              <a:gd name="connsiteX9" fmla="*/ 591589 w 1313223"/>
              <a:gd name="connsiteY9" fmla="*/ 1847622 h 2238738"/>
              <a:gd name="connsiteX10" fmla="*/ 436079 w 1313223"/>
              <a:gd name="connsiteY10" fmla="*/ 2015573 h 2238738"/>
              <a:gd name="connsiteX11" fmla="*/ 224585 w 1313223"/>
              <a:gd name="connsiteY11" fmla="*/ 2059116 h 2238738"/>
              <a:gd name="connsiteX12" fmla="*/ 404977 w 1313223"/>
              <a:gd name="connsiteY12" fmla="*/ 2065337 h 2238738"/>
              <a:gd name="connsiteX13" fmla="*/ 650 w 1313223"/>
              <a:gd name="connsiteY13" fmla="*/ 2009353 h 2238738"/>
              <a:gd name="connsiteX14" fmla="*/ 305450 w 1313223"/>
              <a:gd name="connsiteY14" fmla="*/ 2121320 h 2238738"/>
              <a:gd name="connsiteX15" fmla="*/ 93956 w 1313223"/>
              <a:gd name="connsiteY15" fmla="*/ 2127541 h 2238738"/>
              <a:gd name="connsiteX16" fmla="*/ 566707 w 1313223"/>
              <a:gd name="connsiteY16" fmla="*/ 2171084 h 2238738"/>
              <a:gd name="connsiteX17" fmla="*/ 485842 w 1313223"/>
              <a:gd name="connsiteY17" fmla="*/ 2214626 h 2238738"/>
              <a:gd name="connsiteX18" fmla="*/ 1064340 w 1313223"/>
              <a:gd name="connsiteY18" fmla="*/ 1760537 h 2238738"/>
              <a:gd name="connsiteX19" fmla="*/ 946152 w 1313223"/>
              <a:gd name="connsiteY19" fmla="*/ 1897386 h 2238738"/>
              <a:gd name="connsiteX20" fmla="*/ 1250952 w 1313223"/>
              <a:gd name="connsiteY20" fmla="*/ 1318888 h 2238738"/>
              <a:gd name="connsiteX21" fmla="*/ 1257173 w 1313223"/>
              <a:gd name="connsiteY21" fmla="*/ 1076292 h 2238738"/>
              <a:gd name="connsiteX22" fmla="*/ 1294495 w 1313223"/>
              <a:gd name="connsiteY22" fmla="*/ 771492 h 2238738"/>
              <a:gd name="connsiteX23" fmla="*/ 1306936 w 1313223"/>
              <a:gd name="connsiteY23" fmla="*/ 964324 h 2238738"/>
              <a:gd name="connsiteX24" fmla="*/ 1244732 w 1313223"/>
              <a:gd name="connsiteY24" fmla="*/ 634643 h 2238738"/>
              <a:gd name="connsiteX25" fmla="*/ 660014 w 1313223"/>
              <a:gd name="connsiteY25" fmla="*/ 161 h 2238738"/>
              <a:gd name="connsiteX26" fmla="*/ 1107883 w 1313223"/>
              <a:gd name="connsiteY26" fmla="*/ 572439 h 2238738"/>
              <a:gd name="connsiteX27" fmla="*/ 747099 w 1313223"/>
              <a:gd name="connsiteY27" fmla="*/ 535116 h 223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13223" h="2238738">
                <a:moveTo>
                  <a:pt x="747099" y="535116"/>
                </a:moveTo>
                <a:cubicBezTo>
                  <a:pt x="717034" y="543410"/>
                  <a:pt x="888095" y="573475"/>
                  <a:pt x="927491" y="622202"/>
                </a:cubicBezTo>
                <a:cubicBezTo>
                  <a:pt x="966887" y="670929"/>
                  <a:pt x="960667" y="805704"/>
                  <a:pt x="983475" y="827475"/>
                </a:cubicBezTo>
                <a:cubicBezTo>
                  <a:pt x="1006283" y="849246"/>
                  <a:pt x="1070560" y="714471"/>
                  <a:pt x="1064340" y="752830"/>
                </a:cubicBezTo>
                <a:cubicBezTo>
                  <a:pt x="1058120" y="791189"/>
                  <a:pt x="932675" y="1028601"/>
                  <a:pt x="946152" y="1057630"/>
                </a:cubicBezTo>
                <a:cubicBezTo>
                  <a:pt x="959629" y="1086659"/>
                  <a:pt x="1171123" y="863761"/>
                  <a:pt x="1145205" y="927002"/>
                </a:cubicBezTo>
                <a:cubicBezTo>
                  <a:pt x="1119287" y="990243"/>
                  <a:pt x="833148" y="1358283"/>
                  <a:pt x="790642" y="1437075"/>
                </a:cubicBezTo>
                <a:cubicBezTo>
                  <a:pt x="748136" y="1515867"/>
                  <a:pt x="938896" y="1316814"/>
                  <a:pt x="890169" y="1399753"/>
                </a:cubicBezTo>
                <a:cubicBezTo>
                  <a:pt x="841443" y="1482692"/>
                  <a:pt x="548046" y="1860063"/>
                  <a:pt x="498283" y="1934708"/>
                </a:cubicBezTo>
                <a:cubicBezTo>
                  <a:pt x="448520" y="2009353"/>
                  <a:pt x="601956" y="1834145"/>
                  <a:pt x="591589" y="1847622"/>
                </a:cubicBezTo>
                <a:cubicBezTo>
                  <a:pt x="581222" y="1861100"/>
                  <a:pt x="497246" y="1980324"/>
                  <a:pt x="436079" y="2015573"/>
                </a:cubicBezTo>
                <a:cubicBezTo>
                  <a:pt x="374912" y="2050822"/>
                  <a:pt x="229769" y="2050822"/>
                  <a:pt x="224585" y="2059116"/>
                </a:cubicBezTo>
                <a:cubicBezTo>
                  <a:pt x="219401" y="2067410"/>
                  <a:pt x="442299" y="2073631"/>
                  <a:pt x="404977" y="2065337"/>
                </a:cubicBezTo>
                <a:cubicBezTo>
                  <a:pt x="367655" y="2057043"/>
                  <a:pt x="17238" y="2000023"/>
                  <a:pt x="650" y="2009353"/>
                </a:cubicBezTo>
                <a:cubicBezTo>
                  <a:pt x="-15938" y="2018683"/>
                  <a:pt x="289899" y="2101622"/>
                  <a:pt x="305450" y="2121320"/>
                </a:cubicBezTo>
                <a:cubicBezTo>
                  <a:pt x="321001" y="2141018"/>
                  <a:pt x="50413" y="2119247"/>
                  <a:pt x="93956" y="2127541"/>
                </a:cubicBezTo>
                <a:cubicBezTo>
                  <a:pt x="137499" y="2135835"/>
                  <a:pt x="501393" y="2156570"/>
                  <a:pt x="566707" y="2171084"/>
                </a:cubicBezTo>
                <a:cubicBezTo>
                  <a:pt x="632021" y="2185598"/>
                  <a:pt x="402903" y="2283051"/>
                  <a:pt x="485842" y="2214626"/>
                </a:cubicBezTo>
                <a:cubicBezTo>
                  <a:pt x="568781" y="2146201"/>
                  <a:pt x="987622" y="1813410"/>
                  <a:pt x="1064340" y="1760537"/>
                </a:cubicBezTo>
                <a:cubicBezTo>
                  <a:pt x="1141058" y="1707664"/>
                  <a:pt x="915050" y="1970994"/>
                  <a:pt x="946152" y="1897386"/>
                </a:cubicBezTo>
                <a:cubicBezTo>
                  <a:pt x="977254" y="1823778"/>
                  <a:pt x="1199115" y="1455737"/>
                  <a:pt x="1250952" y="1318888"/>
                </a:cubicBezTo>
                <a:cubicBezTo>
                  <a:pt x="1302789" y="1182039"/>
                  <a:pt x="1249916" y="1167525"/>
                  <a:pt x="1257173" y="1076292"/>
                </a:cubicBezTo>
                <a:cubicBezTo>
                  <a:pt x="1264430" y="985059"/>
                  <a:pt x="1286201" y="790153"/>
                  <a:pt x="1294495" y="771492"/>
                </a:cubicBezTo>
                <a:cubicBezTo>
                  <a:pt x="1302789" y="752831"/>
                  <a:pt x="1315230" y="987132"/>
                  <a:pt x="1306936" y="964324"/>
                </a:cubicBezTo>
                <a:cubicBezTo>
                  <a:pt x="1298642" y="941516"/>
                  <a:pt x="1352552" y="795337"/>
                  <a:pt x="1244732" y="634643"/>
                </a:cubicBezTo>
                <a:cubicBezTo>
                  <a:pt x="1136912" y="473949"/>
                  <a:pt x="682822" y="10528"/>
                  <a:pt x="660014" y="161"/>
                </a:cubicBezTo>
                <a:cubicBezTo>
                  <a:pt x="637206" y="-10206"/>
                  <a:pt x="1090259" y="482243"/>
                  <a:pt x="1107883" y="572439"/>
                </a:cubicBezTo>
                <a:cubicBezTo>
                  <a:pt x="1125507" y="662635"/>
                  <a:pt x="777164" y="526822"/>
                  <a:pt x="747099" y="53511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2EB70E4F-D31D-5667-B29F-09DE549087FD}"/>
              </a:ext>
            </a:extLst>
          </p:cNvPr>
          <p:cNvSpPr/>
          <p:nvPr/>
        </p:nvSpPr>
        <p:spPr>
          <a:xfrm>
            <a:off x="6947913" y="2544082"/>
            <a:ext cx="264534" cy="890530"/>
          </a:xfrm>
          <a:custGeom>
            <a:avLst/>
            <a:gdLst>
              <a:gd name="connsiteX0" fmla="*/ 37605 w 264534"/>
              <a:gd name="connsiteY0" fmla="*/ 65 h 890530"/>
              <a:gd name="connsiteX1" fmla="*/ 249099 w 264534"/>
              <a:gd name="connsiteY1" fmla="*/ 367069 h 890530"/>
              <a:gd name="connsiteX2" fmla="*/ 242879 w 264534"/>
              <a:gd name="connsiteY2" fmla="*/ 367069 h 890530"/>
              <a:gd name="connsiteX3" fmla="*/ 199336 w 264534"/>
              <a:gd name="connsiteY3" fmla="*/ 597224 h 890530"/>
              <a:gd name="connsiteX4" fmla="*/ 236658 w 264534"/>
              <a:gd name="connsiteY4" fmla="*/ 528800 h 890530"/>
              <a:gd name="connsiteX5" fmla="*/ 224218 w 264534"/>
              <a:gd name="connsiteY5" fmla="*/ 877142 h 890530"/>
              <a:gd name="connsiteX6" fmla="*/ 193116 w 264534"/>
              <a:gd name="connsiteY6" fmla="*/ 808718 h 890530"/>
              <a:gd name="connsiteX7" fmla="*/ 118471 w 264534"/>
              <a:gd name="connsiteY7" fmla="*/ 715412 h 890530"/>
              <a:gd name="connsiteX8" fmla="*/ 106030 w 264534"/>
              <a:gd name="connsiteY8" fmla="*/ 547461 h 890530"/>
              <a:gd name="connsiteX9" fmla="*/ 283 w 264534"/>
              <a:gd name="connsiteY9" fmla="*/ 385730 h 890530"/>
              <a:gd name="connsiteX10" fmla="*/ 74928 w 264534"/>
              <a:gd name="connsiteY10" fmla="*/ 460375 h 890530"/>
              <a:gd name="connsiteX11" fmla="*/ 74928 w 264534"/>
              <a:gd name="connsiteY11" fmla="*/ 242661 h 890530"/>
              <a:gd name="connsiteX12" fmla="*/ 87369 w 264534"/>
              <a:gd name="connsiteY12" fmla="*/ 335967 h 890530"/>
              <a:gd name="connsiteX13" fmla="*/ 37605 w 264534"/>
              <a:gd name="connsiteY13" fmla="*/ 65 h 89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4534" h="890530">
                <a:moveTo>
                  <a:pt x="37605" y="65"/>
                </a:moveTo>
                <a:cubicBezTo>
                  <a:pt x="64560" y="5249"/>
                  <a:pt x="214887" y="305902"/>
                  <a:pt x="249099" y="367069"/>
                </a:cubicBezTo>
                <a:cubicBezTo>
                  <a:pt x="283311" y="428236"/>
                  <a:pt x="251173" y="328710"/>
                  <a:pt x="242879" y="367069"/>
                </a:cubicBezTo>
                <a:cubicBezTo>
                  <a:pt x="234585" y="405428"/>
                  <a:pt x="200373" y="570269"/>
                  <a:pt x="199336" y="597224"/>
                </a:cubicBezTo>
                <a:cubicBezTo>
                  <a:pt x="198299" y="624179"/>
                  <a:pt x="232511" y="482147"/>
                  <a:pt x="236658" y="528800"/>
                </a:cubicBezTo>
                <a:cubicBezTo>
                  <a:pt x="240805" y="575453"/>
                  <a:pt x="231475" y="830489"/>
                  <a:pt x="224218" y="877142"/>
                </a:cubicBezTo>
                <a:cubicBezTo>
                  <a:pt x="216961" y="923795"/>
                  <a:pt x="210740" y="835673"/>
                  <a:pt x="193116" y="808718"/>
                </a:cubicBezTo>
                <a:cubicBezTo>
                  <a:pt x="175492" y="781763"/>
                  <a:pt x="132985" y="758955"/>
                  <a:pt x="118471" y="715412"/>
                </a:cubicBezTo>
                <a:cubicBezTo>
                  <a:pt x="103957" y="671869"/>
                  <a:pt x="125728" y="602408"/>
                  <a:pt x="106030" y="547461"/>
                </a:cubicBezTo>
                <a:cubicBezTo>
                  <a:pt x="86332" y="492514"/>
                  <a:pt x="5467" y="400244"/>
                  <a:pt x="283" y="385730"/>
                </a:cubicBezTo>
                <a:cubicBezTo>
                  <a:pt x="-4901" y="371216"/>
                  <a:pt x="62487" y="484220"/>
                  <a:pt x="74928" y="460375"/>
                </a:cubicBezTo>
                <a:cubicBezTo>
                  <a:pt x="87369" y="436530"/>
                  <a:pt x="72855" y="263396"/>
                  <a:pt x="74928" y="242661"/>
                </a:cubicBezTo>
                <a:cubicBezTo>
                  <a:pt x="77001" y="221926"/>
                  <a:pt x="95663" y="373289"/>
                  <a:pt x="87369" y="335967"/>
                </a:cubicBezTo>
                <a:cubicBezTo>
                  <a:pt x="79075" y="298645"/>
                  <a:pt x="10650" y="-5119"/>
                  <a:pt x="37605" y="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9E9EA75-B4AA-257A-AD55-CB12C28B58A2}"/>
              </a:ext>
            </a:extLst>
          </p:cNvPr>
          <p:cNvSpPr/>
          <p:nvPr/>
        </p:nvSpPr>
        <p:spPr>
          <a:xfrm>
            <a:off x="6344639" y="2777486"/>
            <a:ext cx="796929" cy="403008"/>
          </a:xfrm>
          <a:custGeom>
            <a:avLst/>
            <a:gdLst>
              <a:gd name="connsiteX0" fmla="*/ 177 w 796929"/>
              <a:gd name="connsiteY0" fmla="*/ 152326 h 403008"/>
              <a:gd name="connsiteX1" fmla="*/ 105924 w 796929"/>
              <a:gd name="connsiteY1" fmla="*/ 195869 h 403008"/>
              <a:gd name="connsiteX2" fmla="*/ 242773 w 796929"/>
              <a:gd name="connsiteY2" fmla="*/ 65241 h 403008"/>
              <a:gd name="connsiteX3" fmla="*/ 497810 w 796929"/>
              <a:gd name="connsiteY3" fmla="*/ 46579 h 403008"/>
              <a:gd name="connsiteX4" fmla="*/ 479149 w 796929"/>
              <a:gd name="connsiteY4" fmla="*/ 3036 h 403008"/>
              <a:gd name="connsiteX5" fmla="*/ 671981 w 796929"/>
              <a:gd name="connsiteY5" fmla="*/ 139885 h 403008"/>
              <a:gd name="connsiteX6" fmla="*/ 796390 w 796929"/>
              <a:gd name="connsiteY6" fmla="*/ 401143 h 403008"/>
              <a:gd name="connsiteX7" fmla="*/ 709304 w 796929"/>
              <a:gd name="connsiteY7" fmla="*/ 251853 h 403008"/>
              <a:gd name="connsiteX8" fmla="*/ 528912 w 796929"/>
              <a:gd name="connsiteY8" fmla="*/ 152326 h 403008"/>
              <a:gd name="connsiteX9" fmla="*/ 255214 w 796929"/>
              <a:gd name="connsiteY9" fmla="*/ 189649 h 403008"/>
              <a:gd name="connsiteX10" fmla="*/ 130806 w 796929"/>
              <a:gd name="connsiteY10" fmla="*/ 264294 h 403008"/>
              <a:gd name="connsiteX11" fmla="*/ 177 w 796929"/>
              <a:gd name="connsiteY11" fmla="*/ 152326 h 40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6929" h="403008">
                <a:moveTo>
                  <a:pt x="177" y="152326"/>
                </a:moveTo>
                <a:cubicBezTo>
                  <a:pt x="-3970" y="140922"/>
                  <a:pt x="65491" y="210383"/>
                  <a:pt x="105924" y="195869"/>
                </a:cubicBezTo>
                <a:cubicBezTo>
                  <a:pt x="146357" y="181355"/>
                  <a:pt x="177459" y="90123"/>
                  <a:pt x="242773" y="65241"/>
                </a:cubicBezTo>
                <a:cubicBezTo>
                  <a:pt x="308087" y="40359"/>
                  <a:pt x="458414" y="56946"/>
                  <a:pt x="497810" y="46579"/>
                </a:cubicBezTo>
                <a:cubicBezTo>
                  <a:pt x="537206" y="36212"/>
                  <a:pt x="450121" y="-12515"/>
                  <a:pt x="479149" y="3036"/>
                </a:cubicBezTo>
                <a:cubicBezTo>
                  <a:pt x="508178" y="18587"/>
                  <a:pt x="619108" y="73534"/>
                  <a:pt x="671981" y="139885"/>
                </a:cubicBezTo>
                <a:cubicBezTo>
                  <a:pt x="724854" y="206236"/>
                  <a:pt x="790170" y="382482"/>
                  <a:pt x="796390" y="401143"/>
                </a:cubicBezTo>
                <a:cubicBezTo>
                  <a:pt x="802610" y="419804"/>
                  <a:pt x="753883" y="293322"/>
                  <a:pt x="709304" y="251853"/>
                </a:cubicBezTo>
                <a:cubicBezTo>
                  <a:pt x="664725" y="210384"/>
                  <a:pt x="604594" y="162693"/>
                  <a:pt x="528912" y="152326"/>
                </a:cubicBezTo>
                <a:cubicBezTo>
                  <a:pt x="453230" y="141959"/>
                  <a:pt x="321565" y="170988"/>
                  <a:pt x="255214" y="189649"/>
                </a:cubicBezTo>
                <a:cubicBezTo>
                  <a:pt x="188863" y="208310"/>
                  <a:pt x="171239" y="267404"/>
                  <a:pt x="130806" y="264294"/>
                </a:cubicBezTo>
                <a:cubicBezTo>
                  <a:pt x="90373" y="261184"/>
                  <a:pt x="4324" y="163730"/>
                  <a:pt x="177" y="1523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57EE5584-69D2-4924-496B-F434C5CBBFA9}"/>
              </a:ext>
            </a:extLst>
          </p:cNvPr>
          <p:cNvSpPr/>
          <p:nvPr/>
        </p:nvSpPr>
        <p:spPr>
          <a:xfrm>
            <a:off x="7293205" y="2569543"/>
            <a:ext cx="395637" cy="952243"/>
          </a:xfrm>
          <a:custGeom>
            <a:avLst/>
            <a:gdLst>
              <a:gd name="connsiteX0" fmla="*/ 277032 w 395637"/>
              <a:gd name="connsiteY0" fmla="*/ 5706 h 952243"/>
              <a:gd name="connsiteX1" fmla="*/ 208607 w 395637"/>
              <a:gd name="connsiteY1" fmla="*/ 298065 h 952243"/>
              <a:gd name="connsiteX2" fmla="*/ 245930 w 395637"/>
              <a:gd name="connsiteY2" fmla="*/ 534441 h 952243"/>
              <a:gd name="connsiteX3" fmla="*/ 202387 w 395637"/>
              <a:gd name="connsiteY3" fmla="*/ 459796 h 952243"/>
              <a:gd name="connsiteX4" fmla="*/ 320575 w 395637"/>
              <a:gd name="connsiteY4" fmla="*/ 714833 h 952243"/>
              <a:gd name="connsiteX5" fmla="*/ 388999 w 395637"/>
              <a:gd name="connsiteY5" fmla="*/ 857902 h 952243"/>
              <a:gd name="connsiteX6" fmla="*/ 370338 w 395637"/>
              <a:gd name="connsiteY6" fmla="*/ 783257 h 952243"/>
              <a:gd name="connsiteX7" fmla="*/ 395219 w 395637"/>
              <a:gd name="connsiteY7" fmla="*/ 951208 h 952243"/>
              <a:gd name="connsiteX8" fmla="*/ 345456 w 395637"/>
              <a:gd name="connsiteY8" fmla="*/ 851681 h 952243"/>
              <a:gd name="connsiteX9" fmla="*/ 152624 w 395637"/>
              <a:gd name="connsiteY9" fmla="*/ 801918 h 952243"/>
              <a:gd name="connsiteX10" fmla="*/ 109081 w 395637"/>
              <a:gd name="connsiteY10" fmla="*/ 727273 h 952243"/>
              <a:gd name="connsiteX11" fmla="*/ 53097 w 395637"/>
              <a:gd name="connsiteY11" fmla="*/ 354049 h 952243"/>
              <a:gd name="connsiteX12" fmla="*/ 40656 w 395637"/>
              <a:gd name="connsiteY12" fmla="*/ 447355 h 952243"/>
              <a:gd name="connsiteX13" fmla="*/ 3334 w 395637"/>
              <a:gd name="connsiteY13" fmla="*/ 5706 h 952243"/>
              <a:gd name="connsiteX14" fmla="*/ 9554 w 395637"/>
              <a:gd name="connsiteY14" fmla="*/ 186098 h 952243"/>
              <a:gd name="connsiteX15" fmla="*/ 71758 w 395637"/>
              <a:gd name="connsiteY15" fmla="*/ 30588 h 952243"/>
              <a:gd name="connsiteX16" fmla="*/ 34436 w 395637"/>
              <a:gd name="connsiteY16" fmla="*/ 210979 h 952243"/>
              <a:gd name="connsiteX17" fmla="*/ 277032 w 395637"/>
              <a:gd name="connsiteY17" fmla="*/ 5706 h 952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5637" h="952243">
                <a:moveTo>
                  <a:pt x="277032" y="5706"/>
                </a:moveTo>
                <a:cubicBezTo>
                  <a:pt x="306060" y="20220"/>
                  <a:pt x="213791" y="209943"/>
                  <a:pt x="208607" y="298065"/>
                </a:cubicBezTo>
                <a:cubicBezTo>
                  <a:pt x="203423" y="386187"/>
                  <a:pt x="246967" y="507486"/>
                  <a:pt x="245930" y="534441"/>
                </a:cubicBezTo>
                <a:cubicBezTo>
                  <a:pt x="244893" y="561396"/>
                  <a:pt x="189946" y="429731"/>
                  <a:pt x="202387" y="459796"/>
                </a:cubicBezTo>
                <a:cubicBezTo>
                  <a:pt x="214828" y="489861"/>
                  <a:pt x="289473" y="648482"/>
                  <a:pt x="320575" y="714833"/>
                </a:cubicBezTo>
                <a:cubicBezTo>
                  <a:pt x="351677" y="781184"/>
                  <a:pt x="380705" y="846498"/>
                  <a:pt x="388999" y="857902"/>
                </a:cubicBezTo>
                <a:cubicBezTo>
                  <a:pt x="397293" y="869306"/>
                  <a:pt x="369301" y="767706"/>
                  <a:pt x="370338" y="783257"/>
                </a:cubicBezTo>
                <a:cubicBezTo>
                  <a:pt x="371375" y="798808"/>
                  <a:pt x="399366" y="939804"/>
                  <a:pt x="395219" y="951208"/>
                </a:cubicBezTo>
                <a:cubicBezTo>
                  <a:pt x="391072" y="962612"/>
                  <a:pt x="385888" y="876563"/>
                  <a:pt x="345456" y="851681"/>
                </a:cubicBezTo>
                <a:cubicBezTo>
                  <a:pt x="305024" y="826799"/>
                  <a:pt x="192020" y="822653"/>
                  <a:pt x="152624" y="801918"/>
                </a:cubicBezTo>
                <a:cubicBezTo>
                  <a:pt x="113228" y="781183"/>
                  <a:pt x="125669" y="801918"/>
                  <a:pt x="109081" y="727273"/>
                </a:cubicBezTo>
                <a:cubicBezTo>
                  <a:pt x="92493" y="652628"/>
                  <a:pt x="64501" y="400702"/>
                  <a:pt x="53097" y="354049"/>
                </a:cubicBezTo>
                <a:cubicBezTo>
                  <a:pt x="41693" y="307396"/>
                  <a:pt x="48950" y="505412"/>
                  <a:pt x="40656" y="447355"/>
                </a:cubicBezTo>
                <a:cubicBezTo>
                  <a:pt x="32362" y="389298"/>
                  <a:pt x="8518" y="49249"/>
                  <a:pt x="3334" y="5706"/>
                </a:cubicBezTo>
                <a:cubicBezTo>
                  <a:pt x="-1850" y="-37837"/>
                  <a:pt x="-1850" y="181951"/>
                  <a:pt x="9554" y="186098"/>
                </a:cubicBezTo>
                <a:cubicBezTo>
                  <a:pt x="20958" y="190245"/>
                  <a:pt x="67611" y="26441"/>
                  <a:pt x="71758" y="30588"/>
                </a:cubicBezTo>
                <a:cubicBezTo>
                  <a:pt x="75905" y="34735"/>
                  <a:pt x="4371" y="209942"/>
                  <a:pt x="34436" y="210979"/>
                </a:cubicBezTo>
                <a:cubicBezTo>
                  <a:pt x="64501" y="212016"/>
                  <a:pt x="248004" y="-8808"/>
                  <a:pt x="277032" y="570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E23340D2-9EE8-9DD1-2704-242E6CF73925}"/>
              </a:ext>
            </a:extLst>
          </p:cNvPr>
          <p:cNvSpPr/>
          <p:nvPr/>
        </p:nvSpPr>
        <p:spPr>
          <a:xfrm>
            <a:off x="6635621" y="3171978"/>
            <a:ext cx="574092" cy="810557"/>
          </a:xfrm>
          <a:custGeom>
            <a:avLst/>
            <a:gdLst>
              <a:gd name="connsiteX0" fmla="*/ 449424 w 574092"/>
              <a:gd name="connsiteY0" fmla="*/ 430 h 810557"/>
              <a:gd name="connsiteX1" fmla="*/ 374779 w 574092"/>
              <a:gd name="connsiteY1" fmla="*/ 180822 h 810557"/>
              <a:gd name="connsiteX2" fmla="*/ 175726 w 574092"/>
              <a:gd name="connsiteY2" fmla="*/ 267908 h 810557"/>
              <a:gd name="connsiteX3" fmla="*/ 256591 w 574092"/>
              <a:gd name="connsiteY3" fmla="*/ 218144 h 810557"/>
              <a:gd name="connsiteX4" fmla="*/ 63759 w 574092"/>
              <a:gd name="connsiteY4" fmla="*/ 435859 h 810557"/>
              <a:gd name="connsiteX5" fmla="*/ 1555 w 574092"/>
              <a:gd name="connsiteY5" fmla="*/ 616251 h 810557"/>
              <a:gd name="connsiteX6" fmla="*/ 38877 w 574092"/>
              <a:gd name="connsiteY6" fmla="*/ 522944 h 810557"/>
              <a:gd name="connsiteX7" fmla="*/ 1555 w 574092"/>
              <a:gd name="connsiteY7" fmla="*/ 715777 h 810557"/>
              <a:gd name="connsiteX8" fmla="*/ 13995 w 574092"/>
              <a:gd name="connsiteY8" fmla="*/ 809083 h 810557"/>
              <a:gd name="connsiteX9" fmla="*/ 76199 w 574092"/>
              <a:gd name="connsiteY9" fmla="*/ 647353 h 810557"/>
              <a:gd name="connsiteX10" fmla="*/ 69979 w 574092"/>
              <a:gd name="connsiteY10" fmla="*/ 728218 h 810557"/>
              <a:gd name="connsiteX11" fmla="*/ 275252 w 574092"/>
              <a:gd name="connsiteY11" fmla="*/ 460740 h 810557"/>
              <a:gd name="connsiteX12" fmla="*/ 213048 w 574092"/>
              <a:gd name="connsiteY12" fmla="*/ 541606 h 810557"/>
              <a:gd name="connsiteX13" fmla="*/ 399661 w 574092"/>
              <a:gd name="connsiteY13" fmla="*/ 255467 h 810557"/>
              <a:gd name="connsiteX14" fmla="*/ 561391 w 574092"/>
              <a:gd name="connsiteY14" fmla="*/ 348773 h 810557"/>
              <a:gd name="connsiteX15" fmla="*/ 561391 w 574092"/>
              <a:gd name="connsiteY15" fmla="*/ 162161 h 810557"/>
              <a:gd name="connsiteX16" fmla="*/ 542730 w 574092"/>
              <a:gd name="connsiteY16" fmla="*/ 236806 h 810557"/>
              <a:gd name="connsiteX17" fmla="*/ 449424 w 574092"/>
              <a:gd name="connsiteY17" fmla="*/ 430 h 81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092" h="810557">
                <a:moveTo>
                  <a:pt x="449424" y="430"/>
                </a:moveTo>
                <a:cubicBezTo>
                  <a:pt x="421432" y="-8901"/>
                  <a:pt x="420395" y="136242"/>
                  <a:pt x="374779" y="180822"/>
                </a:cubicBezTo>
                <a:cubicBezTo>
                  <a:pt x="329163" y="225402"/>
                  <a:pt x="195424" y="261688"/>
                  <a:pt x="175726" y="267908"/>
                </a:cubicBezTo>
                <a:cubicBezTo>
                  <a:pt x="156028" y="274128"/>
                  <a:pt x="275252" y="190152"/>
                  <a:pt x="256591" y="218144"/>
                </a:cubicBezTo>
                <a:cubicBezTo>
                  <a:pt x="237930" y="246136"/>
                  <a:pt x="106265" y="369508"/>
                  <a:pt x="63759" y="435859"/>
                </a:cubicBezTo>
                <a:cubicBezTo>
                  <a:pt x="21253" y="502210"/>
                  <a:pt x="5702" y="601737"/>
                  <a:pt x="1555" y="616251"/>
                </a:cubicBezTo>
                <a:cubicBezTo>
                  <a:pt x="-2592" y="630765"/>
                  <a:pt x="38877" y="506356"/>
                  <a:pt x="38877" y="522944"/>
                </a:cubicBezTo>
                <a:cubicBezTo>
                  <a:pt x="38877" y="539532"/>
                  <a:pt x="5702" y="668087"/>
                  <a:pt x="1555" y="715777"/>
                </a:cubicBezTo>
                <a:cubicBezTo>
                  <a:pt x="-2592" y="763467"/>
                  <a:pt x="1554" y="820487"/>
                  <a:pt x="13995" y="809083"/>
                </a:cubicBezTo>
                <a:cubicBezTo>
                  <a:pt x="26436" y="797679"/>
                  <a:pt x="66868" y="660830"/>
                  <a:pt x="76199" y="647353"/>
                </a:cubicBezTo>
                <a:cubicBezTo>
                  <a:pt x="85530" y="633876"/>
                  <a:pt x="36803" y="759320"/>
                  <a:pt x="69979" y="728218"/>
                </a:cubicBezTo>
                <a:cubicBezTo>
                  <a:pt x="103154" y="697116"/>
                  <a:pt x="275252" y="460740"/>
                  <a:pt x="275252" y="460740"/>
                </a:cubicBezTo>
                <a:cubicBezTo>
                  <a:pt x="299097" y="429638"/>
                  <a:pt x="192313" y="575818"/>
                  <a:pt x="213048" y="541606"/>
                </a:cubicBezTo>
                <a:cubicBezTo>
                  <a:pt x="233783" y="507394"/>
                  <a:pt x="341604" y="287606"/>
                  <a:pt x="399661" y="255467"/>
                </a:cubicBezTo>
                <a:cubicBezTo>
                  <a:pt x="457718" y="223328"/>
                  <a:pt x="534436" y="364324"/>
                  <a:pt x="561391" y="348773"/>
                </a:cubicBezTo>
                <a:cubicBezTo>
                  <a:pt x="588346" y="333222"/>
                  <a:pt x="564501" y="180822"/>
                  <a:pt x="561391" y="162161"/>
                </a:cubicBezTo>
                <a:cubicBezTo>
                  <a:pt x="558281" y="143500"/>
                  <a:pt x="557244" y="261688"/>
                  <a:pt x="542730" y="236806"/>
                </a:cubicBezTo>
                <a:cubicBezTo>
                  <a:pt x="528216" y="211924"/>
                  <a:pt x="477416" y="9761"/>
                  <a:pt x="449424" y="430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F210764A-596D-1243-CABC-ED6A9BB96442}"/>
              </a:ext>
            </a:extLst>
          </p:cNvPr>
          <p:cNvSpPr/>
          <p:nvPr/>
        </p:nvSpPr>
        <p:spPr>
          <a:xfrm>
            <a:off x="6645826" y="3623923"/>
            <a:ext cx="258873" cy="320439"/>
          </a:xfrm>
          <a:custGeom>
            <a:avLst/>
            <a:gdLst>
              <a:gd name="connsiteX0" fmla="*/ 258827 w 258873"/>
              <a:gd name="connsiteY0" fmla="*/ 2575 h 320439"/>
              <a:gd name="connsiteX1" fmla="*/ 72215 w 258873"/>
              <a:gd name="connsiteY1" fmla="*/ 207848 h 320439"/>
              <a:gd name="connsiteX2" fmla="*/ 3790 w 258873"/>
              <a:gd name="connsiteY2" fmla="*/ 319816 h 320439"/>
              <a:gd name="connsiteX3" fmla="*/ 16231 w 258873"/>
              <a:gd name="connsiteY3" fmla="*/ 245171 h 320439"/>
              <a:gd name="connsiteX4" fmla="*/ 78435 w 258873"/>
              <a:gd name="connsiteY4" fmla="*/ 83440 h 320439"/>
              <a:gd name="connsiteX5" fmla="*/ 28672 w 258873"/>
              <a:gd name="connsiteY5" fmla="*/ 176746 h 320439"/>
              <a:gd name="connsiteX6" fmla="*/ 121978 w 258873"/>
              <a:gd name="connsiteY6" fmla="*/ 58559 h 320439"/>
              <a:gd name="connsiteX7" fmla="*/ 90876 w 258873"/>
              <a:gd name="connsiteY7" fmla="*/ 89661 h 320439"/>
              <a:gd name="connsiteX8" fmla="*/ 258827 w 258873"/>
              <a:gd name="connsiteY8" fmla="*/ 2575 h 320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8873" h="320439">
                <a:moveTo>
                  <a:pt x="258827" y="2575"/>
                </a:moveTo>
                <a:cubicBezTo>
                  <a:pt x="255717" y="22273"/>
                  <a:pt x="114721" y="154975"/>
                  <a:pt x="72215" y="207848"/>
                </a:cubicBezTo>
                <a:cubicBezTo>
                  <a:pt x="29709" y="260721"/>
                  <a:pt x="13121" y="313596"/>
                  <a:pt x="3790" y="319816"/>
                </a:cubicBezTo>
                <a:cubicBezTo>
                  <a:pt x="-5541" y="326036"/>
                  <a:pt x="3790" y="284567"/>
                  <a:pt x="16231" y="245171"/>
                </a:cubicBezTo>
                <a:cubicBezTo>
                  <a:pt x="28672" y="205775"/>
                  <a:pt x="76362" y="94844"/>
                  <a:pt x="78435" y="83440"/>
                </a:cubicBezTo>
                <a:cubicBezTo>
                  <a:pt x="80508" y="72036"/>
                  <a:pt x="21415" y="180893"/>
                  <a:pt x="28672" y="176746"/>
                </a:cubicBezTo>
                <a:cubicBezTo>
                  <a:pt x="35929" y="172599"/>
                  <a:pt x="121978" y="58559"/>
                  <a:pt x="121978" y="58559"/>
                </a:cubicBezTo>
                <a:cubicBezTo>
                  <a:pt x="132345" y="44045"/>
                  <a:pt x="72215" y="96918"/>
                  <a:pt x="90876" y="89661"/>
                </a:cubicBezTo>
                <a:cubicBezTo>
                  <a:pt x="109537" y="82404"/>
                  <a:pt x="261937" y="-17123"/>
                  <a:pt x="258827" y="25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8A439BB0-F84C-5096-BB56-F302F75EADFC}"/>
              </a:ext>
            </a:extLst>
          </p:cNvPr>
          <p:cNvSpPr/>
          <p:nvPr/>
        </p:nvSpPr>
        <p:spPr>
          <a:xfrm>
            <a:off x="7805800" y="3468491"/>
            <a:ext cx="206129" cy="263875"/>
          </a:xfrm>
          <a:custGeom>
            <a:avLst/>
            <a:gdLst>
              <a:gd name="connsiteX0" fmla="*/ 7033 w 206129"/>
              <a:gd name="connsiteY0" fmla="*/ 2497 h 263875"/>
              <a:gd name="connsiteX1" fmla="*/ 156322 w 206129"/>
              <a:gd name="connsiteY1" fmla="*/ 133125 h 263875"/>
              <a:gd name="connsiteX2" fmla="*/ 206086 w 206129"/>
              <a:gd name="connsiteY2" fmla="*/ 263754 h 263875"/>
              <a:gd name="connsiteX3" fmla="*/ 150102 w 206129"/>
              <a:gd name="connsiteY3" fmla="*/ 158007 h 263875"/>
              <a:gd name="connsiteX4" fmla="*/ 162543 w 206129"/>
              <a:gd name="connsiteY4" fmla="*/ 226431 h 263875"/>
              <a:gd name="connsiteX5" fmla="*/ 50576 w 206129"/>
              <a:gd name="connsiteY5" fmla="*/ 108244 h 263875"/>
              <a:gd name="connsiteX6" fmla="*/ 25694 w 206129"/>
              <a:gd name="connsiteY6" fmla="*/ 52260 h 263875"/>
              <a:gd name="connsiteX7" fmla="*/ 7033 w 206129"/>
              <a:gd name="connsiteY7" fmla="*/ 2497 h 26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129" h="263875">
                <a:moveTo>
                  <a:pt x="7033" y="2497"/>
                </a:moveTo>
                <a:cubicBezTo>
                  <a:pt x="28804" y="15975"/>
                  <a:pt x="123147" y="89582"/>
                  <a:pt x="156322" y="133125"/>
                </a:cubicBezTo>
                <a:cubicBezTo>
                  <a:pt x="189497" y="176668"/>
                  <a:pt x="207123" y="259607"/>
                  <a:pt x="206086" y="263754"/>
                </a:cubicBezTo>
                <a:cubicBezTo>
                  <a:pt x="205049" y="267901"/>
                  <a:pt x="157359" y="164227"/>
                  <a:pt x="150102" y="158007"/>
                </a:cubicBezTo>
                <a:cubicBezTo>
                  <a:pt x="142845" y="151787"/>
                  <a:pt x="179130" y="234725"/>
                  <a:pt x="162543" y="226431"/>
                </a:cubicBezTo>
                <a:cubicBezTo>
                  <a:pt x="145956" y="218137"/>
                  <a:pt x="73384" y="137272"/>
                  <a:pt x="50576" y="108244"/>
                </a:cubicBezTo>
                <a:cubicBezTo>
                  <a:pt x="27768" y="79216"/>
                  <a:pt x="30878" y="70921"/>
                  <a:pt x="25694" y="52260"/>
                </a:cubicBezTo>
                <a:cubicBezTo>
                  <a:pt x="20510" y="33599"/>
                  <a:pt x="-14738" y="-10981"/>
                  <a:pt x="7033" y="24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FF30E4B8-AA98-133C-BEA6-0E5E22F1F872}"/>
              </a:ext>
            </a:extLst>
          </p:cNvPr>
          <p:cNvSpPr/>
          <p:nvPr/>
        </p:nvSpPr>
        <p:spPr>
          <a:xfrm>
            <a:off x="7027998" y="3445707"/>
            <a:ext cx="668593" cy="327130"/>
          </a:xfrm>
          <a:custGeom>
            <a:avLst/>
            <a:gdLst>
              <a:gd name="connsiteX0" fmla="*/ 1063 w 668593"/>
              <a:gd name="connsiteY0" fmla="*/ 155909 h 327130"/>
              <a:gd name="connsiteX1" fmla="*/ 193896 w 668593"/>
              <a:gd name="connsiteY1" fmla="*/ 137248 h 327130"/>
              <a:gd name="connsiteX2" fmla="*/ 287202 w 668593"/>
              <a:gd name="connsiteY2" fmla="*/ 180791 h 327130"/>
              <a:gd name="connsiteX3" fmla="*/ 498696 w 668593"/>
              <a:gd name="connsiteY3" fmla="*/ 93705 h 327130"/>
              <a:gd name="connsiteX4" fmla="*/ 542239 w 668593"/>
              <a:gd name="connsiteY4" fmla="*/ 93705 h 327130"/>
              <a:gd name="connsiteX5" fmla="*/ 654206 w 668593"/>
              <a:gd name="connsiteY5" fmla="*/ 399 h 327130"/>
              <a:gd name="connsiteX6" fmla="*/ 647986 w 668593"/>
              <a:gd name="connsiteY6" fmla="*/ 62603 h 327130"/>
              <a:gd name="connsiteX7" fmla="*/ 480035 w 668593"/>
              <a:gd name="connsiteY7" fmla="*/ 124807 h 327130"/>
              <a:gd name="connsiteX8" fmla="*/ 305863 w 668593"/>
              <a:gd name="connsiteY8" fmla="*/ 323860 h 327130"/>
              <a:gd name="connsiteX9" fmla="*/ 312084 w 668593"/>
              <a:gd name="connsiteY9" fmla="*/ 242995 h 327130"/>
              <a:gd name="connsiteX10" fmla="*/ 125471 w 668593"/>
              <a:gd name="connsiteY10" fmla="*/ 168350 h 327130"/>
              <a:gd name="connsiteX11" fmla="*/ 1063 w 668593"/>
              <a:gd name="connsiteY11" fmla="*/ 155909 h 32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8593" h="327130">
                <a:moveTo>
                  <a:pt x="1063" y="155909"/>
                </a:moveTo>
                <a:cubicBezTo>
                  <a:pt x="12467" y="150725"/>
                  <a:pt x="146206" y="133101"/>
                  <a:pt x="193896" y="137248"/>
                </a:cubicBezTo>
                <a:cubicBezTo>
                  <a:pt x="241586" y="141395"/>
                  <a:pt x="236402" y="188048"/>
                  <a:pt x="287202" y="180791"/>
                </a:cubicBezTo>
                <a:cubicBezTo>
                  <a:pt x="338002" y="173534"/>
                  <a:pt x="456190" y="108219"/>
                  <a:pt x="498696" y="93705"/>
                </a:cubicBezTo>
                <a:cubicBezTo>
                  <a:pt x="541202" y="79191"/>
                  <a:pt x="516321" y="109256"/>
                  <a:pt x="542239" y="93705"/>
                </a:cubicBezTo>
                <a:cubicBezTo>
                  <a:pt x="568157" y="78154"/>
                  <a:pt x="636581" y="5583"/>
                  <a:pt x="654206" y="399"/>
                </a:cubicBezTo>
                <a:cubicBezTo>
                  <a:pt x="671831" y="-4785"/>
                  <a:pt x="677014" y="41868"/>
                  <a:pt x="647986" y="62603"/>
                </a:cubicBezTo>
                <a:cubicBezTo>
                  <a:pt x="618958" y="83338"/>
                  <a:pt x="537056" y="81264"/>
                  <a:pt x="480035" y="124807"/>
                </a:cubicBezTo>
                <a:cubicBezTo>
                  <a:pt x="423014" y="168350"/>
                  <a:pt x="333855" y="304162"/>
                  <a:pt x="305863" y="323860"/>
                </a:cubicBezTo>
                <a:cubicBezTo>
                  <a:pt x="277871" y="343558"/>
                  <a:pt x="342149" y="268913"/>
                  <a:pt x="312084" y="242995"/>
                </a:cubicBezTo>
                <a:cubicBezTo>
                  <a:pt x="282019" y="217077"/>
                  <a:pt x="178344" y="182864"/>
                  <a:pt x="125471" y="168350"/>
                </a:cubicBezTo>
                <a:cubicBezTo>
                  <a:pt x="72598" y="153836"/>
                  <a:pt x="-10341" y="161093"/>
                  <a:pt x="1063" y="1559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069F0E82-846B-03BB-E7CC-C09619F9DD75}"/>
              </a:ext>
            </a:extLst>
          </p:cNvPr>
          <p:cNvSpPr/>
          <p:nvPr/>
        </p:nvSpPr>
        <p:spPr>
          <a:xfrm>
            <a:off x="6928518" y="3819279"/>
            <a:ext cx="971400" cy="450670"/>
          </a:xfrm>
          <a:custGeom>
            <a:avLst/>
            <a:gdLst>
              <a:gd name="connsiteX0" fmla="*/ 1017 w 971400"/>
              <a:gd name="connsiteY0" fmla="*/ 211545 h 450670"/>
              <a:gd name="connsiteX1" fmla="*/ 392902 w 971400"/>
              <a:gd name="connsiteY1" fmla="*/ 329733 h 450670"/>
              <a:gd name="connsiteX2" fmla="*/ 430225 w 971400"/>
              <a:gd name="connsiteY2" fmla="*/ 348394 h 450670"/>
              <a:gd name="connsiteX3" fmla="*/ 660380 w 971400"/>
              <a:gd name="connsiteY3" fmla="*/ 292411 h 450670"/>
              <a:gd name="connsiteX4" fmla="*/ 691482 w 971400"/>
              <a:gd name="connsiteY4" fmla="*/ 286190 h 450670"/>
              <a:gd name="connsiteX5" fmla="*/ 884315 w 971400"/>
              <a:gd name="connsiteY5" fmla="*/ 105799 h 450670"/>
              <a:gd name="connsiteX6" fmla="*/ 971400 w 971400"/>
              <a:gd name="connsiteY6" fmla="*/ 52 h 450670"/>
              <a:gd name="connsiteX7" fmla="*/ 884315 w 971400"/>
              <a:gd name="connsiteY7" fmla="*/ 118239 h 450670"/>
              <a:gd name="connsiteX8" fmla="*/ 797229 w 971400"/>
              <a:gd name="connsiteY8" fmla="*/ 360835 h 450670"/>
              <a:gd name="connsiteX9" fmla="*/ 797229 w 971400"/>
              <a:gd name="connsiteY9" fmla="*/ 335954 h 450670"/>
              <a:gd name="connsiteX10" fmla="*/ 554633 w 971400"/>
              <a:gd name="connsiteY10" fmla="*/ 404378 h 450670"/>
              <a:gd name="connsiteX11" fmla="*/ 293376 w 971400"/>
              <a:gd name="connsiteY11" fmla="*/ 429260 h 450670"/>
              <a:gd name="connsiteX12" fmla="*/ 467547 w 971400"/>
              <a:gd name="connsiteY12" fmla="*/ 447921 h 450670"/>
              <a:gd name="connsiteX13" fmla="*/ 137866 w 971400"/>
              <a:gd name="connsiteY13" fmla="*/ 367056 h 450670"/>
              <a:gd name="connsiteX14" fmla="*/ 274715 w 971400"/>
              <a:gd name="connsiteY14" fmla="*/ 398158 h 450670"/>
              <a:gd name="connsiteX15" fmla="*/ 1017 w 971400"/>
              <a:gd name="connsiteY15" fmla="*/ 211545 h 450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1400" h="450670">
                <a:moveTo>
                  <a:pt x="1017" y="211545"/>
                </a:moveTo>
                <a:cubicBezTo>
                  <a:pt x="20715" y="200141"/>
                  <a:pt x="321367" y="306925"/>
                  <a:pt x="392902" y="329733"/>
                </a:cubicBezTo>
                <a:cubicBezTo>
                  <a:pt x="464437" y="352541"/>
                  <a:pt x="385645" y="354614"/>
                  <a:pt x="430225" y="348394"/>
                </a:cubicBezTo>
                <a:cubicBezTo>
                  <a:pt x="474805" y="342174"/>
                  <a:pt x="616837" y="302778"/>
                  <a:pt x="660380" y="292411"/>
                </a:cubicBezTo>
                <a:cubicBezTo>
                  <a:pt x="703923" y="282044"/>
                  <a:pt x="654160" y="317292"/>
                  <a:pt x="691482" y="286190"/>
                </a:cubicBezTo>
                <a:cubicBezTo>
                  <a:pt x="728804" y="255088"/>
                  <a:pt x="837662" y="153489"/>
                  <a:pt x="884315" y="105799"/>
                </a:cubicBezTo>
                <a:cubicBezTo>
                  <a:pt x="930968" y="58109"/>
                  <a:pt x="971400" y="-2021"/>
                  <a:pt x="971400" y="52"/>
                </a:cubicBezTo>
                <a:cubicBezTo>
                  <a:pt x="971400" y="2125"/>
                  <a:pt x="913343" y="58109"/>
                  <a:pt x="884315" y="118239"/>
                </a:cubicBezTo>
                <a:cubicBezTo>
                  <a:pt x="855287" y="178369"/>
                  <a:pt x="797229" y="360835"/>
                  <a:pt x="797229" y="360835"/>
                </a:cubicBezTo>
                <a:cubicBezTo>
                  <a:pt x="782715" y="397121"/>
                  <a:pt x="837662" y="328697"/>
                  <a:pt x="797229" y="335954"/>
                </a:cubicBezTo>
                <a:cubicBezTo>
                  <a:pt x="756796" y="343211"/>
                  <a:pt x="638609" y="388827"/>
                  <a:pt x="554633" y="404378"/>
                </a:cubicBezTo>
                <a:cubicBezTo>
                  <a:pt x="470658" y="419929"/>
                  <a:pt x="307890" y="422003"/>
                  <a:pt x="293376" y="429260"/>
                </a:cubicBezTo>
                <a:cubicBezTo>
                  <a:pt x="278862" y="436517"/>
                  <a:pt x="493465" y="458288"/>
                  <a:pt x="467547" y="447921"/>
                </a:cubicBezTo>
                <a:cubicBezTo>
                  <a:pt x="441629" y="437554"/>
                  <a:pt x="170005" y="375350"/>
                  <a:pt x="137866" y="367056"/>
                </a:cubicBezTo>
                <a:cubicBezTo>
                  <a:pt x="105727" y="358762"/>
                  <a:pt x="295450" y="419930"/>
                  <a:pt x="274715" y="398158"/>
                </a:cubicBezTo>
                <a:cubicBezTo>
                  <a:pt x="253980" y="376387"/>
                  <a:pt x="-18681" y="222949"/>
                  <a:pt x="1017" y="21154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612EDE5-D210-280B-A616-BC3506FF33BC}"/>
              </a:ext>
            </a:extLst>
          </p:cNvPr>
          <p:cNvSpPr/>
          <p:nvPr/>
        </p:nvSpPr>
        <p:spPr>
          <a:xfrm>
            <a:off x="6535722" y="2939798"/>
            <a:ext cx="172631" cy="105312"/>
          </a:xfrm>
          <a:custGeom>
            <a:avLst/>
            <a:gdLst>
              <a:gd name="connsiteX0" fmla="*/ 169878 w 172631"/>
              <a:gd name="connsiteY0" fmla="*/ 252 h 105312"/>
              <a:gd name="connsiteX1" fmla="*/ 106378 w 172631"/>
              <a:gd name="connsiteY1" fmla="*/ 60577 h 105312"/>
              <a:gd name="connsiteX2" fmla="*/ 109553 w 172631"/>
              <a:gd name="connsiteY2" fmla="*/ 85977 h 105312"/>
              <a:gd name="connsiteX3" fmla="*/ 131778 w 172631"/>
              <a:gd name="connsiteY3" fmla="*/ 105027 h 105312"/>
              <a:gd name="connsiteX4" fmla="*/ 52403 w 172631"/>
              <a:gd name="connsiteY4" fmla="*/ 95502 h 105312"/>
              <a:gd name="connsiteX5" fmla="*/ 58753 w 172631"/>
              <a:gd name="connsiteY5" fmla="*/ 70102 h 105312"/>
              <a:gd name="connsiteX6" fmla="*/ 1603 w 172631"/>
              <a:gd name="connsiteY6" fmla="*/ 85977 h 105312"/>
              <a:gd name="connsiteX7" fmla="*/ 169878 w 172631"/>
              <a:gd name="connsiteY7" fmla="*/ 252 h 10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631" h="105312">
                <a:moveTo>
                  <a:pt x="169878" y="252"/>
                </a:moveTo>
                <a:cubicBezTo>
                  <a:pt x="187340" y="-3981"/>
                  <a:pt x="116432" y="46290"/>
                  <a:pt x="106378" y="60577"/>
                </a:cubicBezTo>
                <a:cubicBezTo>
                  <a:pt x="96324" y="74864"/>
                  <a:pt x="105320" y="78569"/>
                  <a:pt x="109553" y="85977"/>
                </a:cubicBezTo>
                <a:cubicBezTo>
                  <a:pt x="113786" y="93385"/>
                  <a:pt x="141303" y="103440"/>
                  <a:pt x="131778" y="105027"/>
                </a:cubicBezTo>
                <a:cubicBezTo>
                  <a:pt x="122253" y="106615"/>
                  <a:pt x="64574" y="101323"/>
                  <a:pt x="52403" y="95502"/>
                </a:cubicBezTo>
                <a:cubicBezTo>
                  <a:pt x="40232" y="89681"/>
                  <a:pt x="67220" y="71689"/>
                  <a:pt x="58753" y="70102"/>
                </a:cubicBezTo>
                <a:cubicBezTo>
                  <a:pt x="50286" y="68515"/>
                  <a:pt x="-10568" y="93914"/>
                  <a:pt x="1603" y="85977"/>
                </a:cubicBezTo>
                <a:cubicBezTo>
                  <a:pt x="13774" y="78040"/>
                  <a:pt x="152416" y="4485"/>
                  <a:pt x="169878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4FC7C7F6-D85F-194A-B66F-62CDC43629F9}"/>
              </a:ext>
            </a:extLst>
          </p:cNvPr>
          <p:cNvSpPr/>
          <p:nvPr/>
        </p:nvSpPr>
        <p:spPr>
          <a:xfrm>
            <a:off x="7530693" y="2835270"/>
            <a:ext cx="124527" cy="111150"/>
          </a:xfrm>
          <a:custGeom>
            <a:avLst/>
            <a:gdLst>
              <a:gd name="connsiteX0" fmla="*/ 124232 w 124527"/>
              <a:gd name="connsiteY0" fmla="*/ 5 h 111150"/>
              <a:gd name="connsiteX1" fmla="*/ 41682 w 124527"/>
              <a:gd name="connsiteY1" fmla="*/ 53980 h 111150"/>
              <a:gd name="connsiteX2" fmla="*/ 407 w 124527"/>
              <a:gd name="connsiteY2" fmla="*/ 111130 h 111150"/>
              <a:gd name="connsiteX3" fmla="*/ 19457 w 124527"/>
              <a:gd name="connsiteY3" fmla="*/ 47630 h 111150"/>
              <a:gd name="connsiteX4" fmla="*/ 9932 w 124527"/>
              <a:gd name="connsiteY4" fmla="*/ 57155 h 111150"/>
              <a:gd name="connsiteX5" fmla="*/ 124232 w 124527"/>
              <a:gd name="connsiteY5" fmla="*/ 5 h 1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27" h="111150">
                <a:moveTo>
                  <a:pt x="124232" y="5"/>
                </a:moveTo>
                <a:cubicBezTo>
                  <a:pt x="129524" y="-524"/>
                  <a:pt x="62319" y="35459"/>
                  <a:pt x="41682" y="53980"/>
                </a:cubicBezTo>
                <a:cubicBezTo>
                  <a:pt x="21045" y="72501"/>
                  <a:pt x="4111" y="112188"/>
                  <a:pt x="407" y="111130"/>
                </a:cubicBezTo>
                <a:cubicBezTo>
                  <a:pt x="-3297" y="110072"/>
                  <a:pt x="19457" y="47630"/>
                  <a:pt x="19457" y="47630"/>
                </a:cubicBezTo>
                <a:cubicBezTo>
                  <a:pt x="21044" y="38634"/>
                  <a:pt x="-5414" y="61918"/>
                  <a:pt x="9932" y="57155"/>
                </a:cubicBezTo>
                <a:cubicBezTo>
                  <a:pt x="25278" y="52392"/>
                  <a:pt x="118940" y="534"/>
                  <a:pt x="12423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F3BDE6DF-00C7-DA8F-D79E-251CE3A41B89}"/>
              </a:ext>
            </a:extLst>
          </p:cNvPr>
          <p:cNvSpPr/>
          <p:nvPr/>
        </p:nvSpPr>
        <p:spPr>
          <a:xfrm>
            <a:off x="6324598" y="2823134"/>
            <a:ext cx="721452" cy="266202"/>
          </a:xfrm>
          <a:custGeom>
            <a:avLst/>
            <a:gdLst>
              <a:gd name="connsiteX0" fmla="*/ 720727 w 721452"/>
              <a:gd name="connsiteY0" fmla="*/ 170891 h 266202"/>
              <a:gd name="connsiteX1" fmla="*/ 625477 w 721452"/>
              <a:gd name="connsiteY1" fmla="*/ 91516 h 266202"/>
              <a:gd name="connsiteX2" fmla="*/ 504827 w 721452"/>
              <a:gd name="connsiteY2" fmla="*/ 2616 h 266202"/>
              <a:gd name="connsiteX3" fmla="*/ 539752 w 721452"/>
              <a:gd name="connsiteY3" fmla="*/ 24841 h 266202"/>
              <a:gd name="connsiteX4" fmla="*/ 403227 w 721452"/>
              <a:gd name="connsiteY4" fmla="*/ 37541 h 266202"/>
              <a:gd name="connsiteX5" fmla="*/ 422277 w 721452"/>
              <a:gd name="connsiteY5" fmla="*/ 34366 h 266202"/>
              <a:gd name="connsiteX6" fmla="*/ 238127 w 721452"/>
              <a:gd name="connsiteY6" fmla="*/ 85166 h 266202"/>
              <a:gd name="connsiteX7" fmla="*/ 301627 w 721452"/>
              <a:gd name="connsiteY7" fmla="*/ 47066 h 266202"/>
              <a:gd name="connsiteX8" fmla="*/ 155577 w 721452"/>
              <a:gd name="connsiteY8" fmla="*/ 164541 h 266202"/>
              <a:gd name="connsiteX9" fmla="*/ 215902 w 721452"/>
              <a:gd name="connsiteY9" fmla="*/ 116916 h 266202"/>
              <a:gd name="connsiteX10" fmla="*/ 171452 w 721452"/>
              <a:gd name="connsiteY10" fmla="*/ 196291 h 266202"/>
              <a:gd name="connsiteX11" fmla="*/ 114302 w 721452"/>
              <a:gd name="connsiteY11" fmla="*/ 231216 h 266202"/>
              <a:gd name="connsiteX12" fmla="*/ 2 w 721452"/>
              <a:gd name="connsiteY12" fmla="*/ 266141 h 266202"/>
              <a:gd name="connsiteX13" fmla="*/ 117477 w 721452"/>
              <a:gd name="connsiteY13" fmla="*/ 237566 h 266202"/>
              <a:gd name="connsiteX14" fmla="*/ 327027 w 721452"/>
              <a:gd name="connsiteY14" fmla="*/ 164541 h 266202"/>
              <a:gd name="connsiteX15" fmla="*/ 349252 w 721452"/>
              <a:gd name="connsiteY15" fmla="*/ 155016 h 266202"/>
              <a:gd name="connsiteX16" fmla="*/ 488952 w 721452"/>
              <a:gd name="connsiteY16" fmla="*/ 116916 h 266202"/>
              <a:gd name="connsiteX17" fmla="*/ 596902 w 721452"/>
              <a:gd name="connsiteY17" fmla="*/ 148666 h 266202"/>
              <a:gd name="connsiteX18" fmla="*/ 574677 w 721452"/>
              <a:gd name="connsiteY18" fmla="*/ 139141 h 266202"/>
              <a:gd name="connsiteX19" fmla="*/ 720727 w 721452"/>
              <a:gd name="connsiteY19" fmla="*/ 170891 h 26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452" h="266202">
                <a:moveTo>
                  <a:pt x="720727" y="170891"/>
                </a:moveTo>
                <a:cubicBezTo>
                  <a:pt x="729194" y="162953"/>
                  <a:pt x="661460" y="119562"/>
                  <a:pt x="625477" y="91516"/>
                </a:cubicBezTo>
                <a:cubicBezTo>
                  <a:pt x="589494" y="63470"/>
                  <a:pt x="519114" y="13728"/>
                  <a:pt x="504827" y="2616"/>
                </a:cubicBezTo>
                <a:cubicBezTo>
                  <a:pt x="490539" y="-8497"/>
                  <a:pt x="556685" y="19020"/>
                  <a:pt x="539752" y="24841"/>
                </a:cubicBezTo>
                <a:cubicBezTo>
                  <a:pt x="522819" y="30662"/>
                  <a:pt x="403227" y="37541"/>
                  <a:pt x="403227" y="37541"/>
                </a:cubicBezTo>
                <a:cubicBezTo>
                  <a:pt x="383648" y="39128"/>
                  <a:pt x="449793" y="26429"/>
                  <a:pt x="422277" y="34366"/>
                </a:cubicBezTo>
                <a:cubicBezTo>
                  <a:pt x="394761" y="42303"/>
                  <a:pt x="258235" y="83049"/>
                  <a:pt x="238127" y="85166"/>
                </a:cubicBezTo>
                <a:cubicBezTo>
                  <a:pt x="218019" y="87283"/>
                  <a:pt x="315385" y="33837"/>
                  <a:pt x="301627" y="47066"/>
                </a:cubicBezTo>
                <a:cubicBezTo>
                  <a:pt x="287869" y="60295"/>
                  <a:pt x="169864" y="152899"/>
                  <a:pt x="155577" y="164541"/>
                </a:cubicBezTo>
                <a:cubicBezTo>
                  <a:pt x="141290" y="176183"/>
                  <a:pt x="213256" y="111624"/>
                  <a:pt x="215902" y="116916"/>
                </a:cubicBezTo>
                <a:cubicBezTo>
                  <a:pt x="218548" y="122208"/>
                  <a:pt x="188385" y="177241"/>
                  <a:pt x="171452" y="196291"/>
                </a:cubicBezTo>
                <a:cubicBezTo>
                  <a:pt x="154519" y="215341"/>
                  <a:pt x="142877" y="219574"/>
                  <a:pt x="114302" y="231216"/>
                </a:cubicBezTo>
                <a:cubicBezTo>
                  <a:pt x="85727" y="242858"/>
                  <a:pt x="-527" y="265083"/>
                  <a:pt x="2" y="266141"/>
                </a:cubicBezTo>
                <a:cubicBezTo>
                  <a:pt x="531" y="267199"/>
                  <a:pt x="62973" y="254499"/>
                  <a:pt x="117477" y="237566"/>
                </a:cubicBezTo>
                <a:cubicBezTo>
                  <a:pt x="171981" y="220633"/>
                  <a:pt x="288398" y="178299"/>
                  <a:pt x="327027" y="164541"/>
                </a:cubicBezTo>
                <a:cubicBezTo>
                  <a:pt x="365656" y="150783"/>
                  <a:pt x="322265" y="162953"/>
                  <a:pt x="349252" y="155016"/>
                </a:cubicBezTo>
                <a:cubicBezTo>
                  <a:pt x="376239" y="147079"/>
                  <a:pt x="447677" y="117974"/>
                  <a:pt x="488952" y="116916"/>
                </a:cubicBezTo>
                <a:cubicBezTo>
                  <a:pt x="530227" y="115858"/>
                  <a:pt x="582615" y="144962"/>
                  <a:pt x="596902" y="148666"/>
                </a:cubicBezTo>
                <a:cubicBezTo>
                  <a:pt x="611189" y="152370"/>
                  <a:pt x="558273" y="130145"/>
                  <a:pt x="574677" y="139141"/>
                </a:cubicBezTo>
                <a:cubicBezTo>
                  <a:pt x="591081" y="148137"/>
                  <a:pt x="712260" y="178829"/>
                  <a:pt x="720727" y="1708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D92B76FD-1F31-43CC-2353-FF99B994C45F}"/>
              </a:ext>
            </a:extLst>
          </p:cNvPr>
          <p:cNvSpPr/>
          <p:nvPr/>
        </p:nvSpPr>
        <p:spPr>
          <a:xfrm>
            <a:off x="6408224" y="2961408"/>
            <a:ext cx="722970" cy="237208"/>
          </a:xfrm>
          <a:custGeom>
            <a:avLst/>
            <a:gdLst>
              <a:gd name="connsiteX0" fmla="*/ 2101 w 722970"/>
              <a:gd name="connsiteY0" fmla="*/ 86592 h 237208"/>
              <a:gd name="connsiteX1" fmla="*/ 341826 w 722970"/>
              <a:gd name="connsiteY1" fmla="*/ 80242 h 237208"/>
              <a:gd name="connsiteX2" fmla="*/ 316426 w 722970"/>
              <a:gd name="connsiteY2" fmla="*/ 64367 h 237208"/>
              <a:gd name="connsiteX3" fmla="*/ 510101 w 722970"/>
              <a:gd name="connsiteY3" fmla="*/ 38967 h 237208"/>
              <a:gd name="connsiteX4" fmla="*/ 589476 w 722970"/>
              <a:gd name="connsiteY4" fmla="*/ 42142 h 237208"/>
              <a:gd name="connsiteX5" fmla="*/ 557726 w 722970"/>
              <a:gd name="connsiteY5" fmla="*/ 4042 h 237208"/>
              <a:gd name="connsiteX6" fmla="*/ 713301 w 722970"/>
              <a:gd name="connsiteY6" fmla="*/ 153267 h 237208"/>
              <a:gd name="connsiteX7" fmla="*/ 681551 w 722970"/>
              <a:gd name="connsiteY7" fmla="*/ 105642 h 237208"/>
              <a:gd name="connsiteX8" fmla="*/ 478351 w 722970"/>
              <a:gd name="connsiteY8" fmla="*/ 162792 h 237208"/>
              <a:gd name="connsiteX9" fmla="*/ 576776 w 722970"/>
              <a:gd name="connsiteY9" fmla="*/ 162792 h 237208"/>
              <a:gd name="connsiteX10" fmla="*/ 354526 w 722970"/>
              <a:gd name="connsiteY10" fmla="*/ 229467 h 237208"/>
              <a:gd name="connsiteX11" fmla="*/ 383101 w 722970"/>
              <a:gd name="connsiteY11" fmla="*/ 235817 h 237208"/>
              <a:gd name="connsiteX12" fmla="*/ 40201 w 722970"/>
              <a:gd name="connsiteY12" fmla="*/ 188192 h 237208"/>
              <a:gd name="connsiteX13" fmla="*/ 183076 w 722970"/>
              <a:gd name="connsiteY13" fmla="*/ 219942 h 237208"/>
              <a:gd name="connsiteX14" fmla="*/ 294201 w 722970"/>
              <a:gd name="connsiteY14" fmla="*/ 223117 h 237208"/>
              <a:gd name="connsiteX15" fmla="*/ 11626 w 722970"/>
              <a:gd name="connsiteY15" fmla="*/ 153267 h 237208"/>
              <a:gd name="connsiteX16" fmla="*/ 189426 w 722970"/>
              <a:gd name="connsiteY16" fmla="*/ 169142 h 237208"/>
              <a:gd name="connsiteX17" fmla="*/ 2101 w 722970"/>
              <a:gd name="connsiteY17" fmla="*/ 86592 h 23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2970" h="237208">
                <a:moveTo>
                  <a:pt x="2101" y="86592"/>
                </a:moveTo>
                <a:cubicBezTo>
                  <a:pt x="27501" y="71775"/>
                  <a:pt x="289439" y="83946"/>
                  <a:pt x="341826" y="80242"/>
                </a:cubicBezTo>
                <a:cubicBezTo>
                  <a:pt x="394214" y="76538"/>
                  <a:pt x="288380" y="71246"/>
                  <a:pt x="316426" y="64367"/>
                </a:cubicBezTo>
                <a:cubicBezTo>
                  <a:pt x="344472" y="57488"/>
                  <a:pt x="464593" y="42671"/>
                  <a:pt x="510101" y="38967"/>
                </a:cubicBezTo>
                <a:cubicBezTo>
                  <a:pt x="555609" y="35263"/>
                  <a:pt x="581539" y="47963"/>
                  <a:pt x="589476" y="42142"/>
                </a:cubicBezTo>
                <a:cubicBezTo>
                  <a:pt x="597413" y="36321"/>
                  <a:pt x="537089" y="-14479"/>
                  <a:pt x="557726" y="4042"/>
                </a:cubicBezTo>
                <a:cubicBezTo>
                  <a:pt x="578363" y="22563"/>
                  <a:pt x="692664" y="136334"/>
                  <a:pt x="713301" y="153267"/>
                </a:cubicBezTo>
                <a:cubicBezTo>
                  <a:pt x="733939" y="170200"/>
                  <a:pt x="720709" y="104055"/>
                  <a:pt x="681551" y="105642"/>
                </a:cubicBezTo>
                <a:cubicBezTo>
                  <a:pt x="642393" y="107229"/>
                  <a:pt x="495814" y="153267"/>
                  <a:pt x="478351" y="162792"/>
                </a:cubicBezTo>
                <a:cubicBezTo>
                  <a:pt x="460889" y="172317"/>
                  <a:pt x="597413" y="151680"/>
                  <a:pt x="576776" y="162792"/>
                </a:cubicBezTo>
                <a:cubicBezTo>
                  <a:pt x="556139" y="173904"/>
                  <a:pt x="386805" y="217296"/>
                  <a:pt x="354526" y="229467"/>
                </a:cubicBezTo>
                <a:cubicBezTo>
                  <a:pt x="322247" y="241638"/>
                  <a:pt x="383101" y="235817"/>
                  <a:pt x="383101" y="235817"/>
                </a:cubicBezTo>
                <a:lnTo>
                  <a:pt x="40201" y="188192"/>
                </a:lnTo>
                <a:cubicBezTo>
                  <a:pt x="6864" y="185546"/>
                  <a:pt x="140743" y="214121"/>
                  <a:pt x="183076" y="219942"/>
                </a:cubicBezTo>
                <a:cubicBezTo>
                  <a:pt x="225409" y="225763"/>
                  <a:pt x="322776" y="234229"/>
                  <a:pt x="294201" y="223117"/>
                </a:cubicBezTo>
                <a:cubicBezTo>
                  <a:pt x="265626" y="212005"/>
                  <a:pt x="29089" y="162263"/>
                  <a:pt x="11626" y="153267"/>
                </a:cubicBezTo>
                <a:cubicBezTo>
                  <a:pt x="-5837" y="144271"/>
                  <a:pt x="188897" y="176021"/>
                  <a:pt x="189426" y="169142"/>
                </a:cubicBezTo>
                <a:cubicBezTo>
                  <a:pt x="189955" y="162263"/>
                  <a:pt x="-23299" y="101409"/>
                  <a:pt x="2101" y="8659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D57C1FBC-61E5-4DC3-0123-5FCA57B7C098}"/>
              </a:ext>
            </a:extLst>
          </p:cNvPr>
          <p:cNvSpPr/>
          <p:nvPr/>
        </p:nvSpPr>
        <p:spPr>
          <a:xfrm>
            <a:off x="6943725" y="3186903"/>
            <a:ext cx="114480" cy="180647"/>
          </a:xfrm>
          <a:custGeom>
            <a:avLst/>
            <a:gdLst>
              <a:gd name="connsiteX0" fmla="*/ 0 w 114480"/>
              <a:gd name="connsiteY0" fmla="*/ 797 h 180647"/>
              <a:gd name="connsiteX1" fmla="*/ 38100 w 114480"/>
              <a:gd name="connsiteY1" fmla="*/ 99222 h 180647"/>
              <a:gd name="connsiteX2" fmla="*/ 19050 w 114480"/>
              <a:gd name="connsiteY2" fmla="*/ 178597 h 180647"/>
              <a:gd name="connsiteX3" fmla="*/ 53975 w 114480"/>
              <a:gd name="connsiteY3" fmla="*/ 156372 h 180647"/>
              <a:gd name="connsiteX4" fmla="*/ 95250 w 114480"/>
              <a:gd name="connsiteY4" fmla="*/ 146847 h 180647"/>
              <a:gd name="connsiteX5" fmla="*/ 60325 w 114480"/>
              <a:gd name="connsiteY5" fmla="*/ 105572 h 180647"/>
              <a:gd name="connsiteX6" fmla="*/ 114300 w 114480"/>
              <a:gd name="connsiteY6" fmla="*/ 57947 h 180647"/>
              <a:gd name="connsiteX7" fmla="*/ 38100 w 114480"/>
              <a:gd name="connsiteY7" fmla="*/ 156372 h 180647"/>
              <a:gd name="connsiteX8" fmla="*/ 0 w 114480"/>
              <a:gd name="connsiteY8" fmla="*/ 797 h 18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480" h="180647">
                <a:moveTo>
                  <a:pt x="0" y="797"/>
                </a:moveTo>
                <a:cubicBezTo>
                  <a:pt x="0" y="-8728"/>
                  <a:pt x="34925" y="69589"/>
                  <a:pt x="38100" y="99222"/>
                </a:cubicBezTo>
                <a:cubicBezTo>
                  <a:pt x="41275" y="128855"/>
                  <a:pt x="16404" y="169072"/>
                  <a:pt x="19050" y="178597"/>
                </a:cubicBezTo>
                <a:cubicBezTo>
                  <a:pt x="21696" y="188122"/>
                  <a:pt x="41275" y="161664"/>
                  <a:pt x="53975" y="156372"/>
                </a:cubicBezTo>
                <a:cubicBezTo>
                  <a:pt x="66675" y="151080"/>
                  <a:pt x="94192" y="155314"/>
                  <a:pt x="95250" y="146847"/>
                </a:cubicBezTo>
                <a:cubicBezTo>
                  <a:pt x="96308" y="138380"/>
                  <a:pt x="57150" y="120389"/>
                  <a:pt x="60325" y="105572"/>
                </a:cubicBezTo>
                <a:cubicBezTo>
                  <a:pt x="63500" y="90755"/>
                  <a:pt x="118004" y="49480"/>
                  <a:pt x="114300" y="57947"/>
                </a:cubicBezTo>
                <a:cubicBezTo>
                  <a:pt x="110596" y="66414"/>
                  <a:pt x="54504" y="161135"/>
                  <a:pt x="38100" y="156372"/>
                </a:cubicBezTo>
                <a:cubicBezTo>
                  <a:pt x="21696" y="151609"/>
                  <a:pt x="0" y="10322"/>
                  <a:pt x="0" y="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B124E549-A4AB-D077-0903-9D95559C0E5E}"/>
              </a:ext>
            </a:extLst>
          </p:cNvPr>
          <p:cNvSpPr/>
          <p:nvPr/>
        </p:nvSpPr>
        <p:spPr>
          <a:xfrm>
            <a:off x="7610228" y="3111001"/>
            <a:ext cx="335858" cy="81092"/>
          </a:xfrm>
          <a:custGeom>
            <a:avLst/>
            <a:gdLst>
              <a:gd name="connsiteX0" fmla="*/ 247 w 335858"/>
              <a:gd name="connsiteY0" fmla="*/ 499 h 81092"/>
              <a:gd name="connsiteX1" fmla="*/ 174872 w 335858"/>
              <a:gd name="connsiteY1" fmla="*/ 60824 h 81092"/>
              <a:gd name="connsiteX2" fmla="*/ 146297 w 335858"/>
              <a:gd name="connsiteY2" fmla="*/ 73524 h 81092"/>
              <a:gd name="connsiteX3" fmla="*/ 333622 w 335858"/>
              <a:gd name="connsiteY3" fmla="*/ 76699 h 81092"/>
              <a:gd name="connsiteX4" fmla="*/ 244722 w 335858"/>
              <a:gd name="connsiteY4" fmla="*/ 79874 h 81092"/>
              <a:gd name="connsiteX5" fmla="*/ 171697 w 335858"/>
              <a:gd name="connsiteY5" fmla="*/ 54474 h 81092"/>
              <a:gd name="connsiteX6" fmla="*/ 136772 w 335858"/>
              <a:gd name="connsiteY6" fmla="*/ 32249 h 81092"/>
              <a:gd name="connsiteX7" fmla="*/ 247 w 335858"/>
              <a:gd name="connsiteY7" fmla="*/ 499 h 8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858" h="81092">
                <a:moveTo>
                  <a:pt x="247" y="499"/>
                </a:moveTo>
                <a:cubicBezTo>
                  <a:pt x="6597" y="5261"/>
                  <a:pt x="150530" y="48653"/>
                  <a:pt x="174872" y="60824"/>
                </a:cubicBezTo>
                <a:cubicBezTo>
                  <a:pt x="199214" y="72995"/>
                  <a:pt x="119839" y="70878"/>
                  <a:pt x="146297" y="73524"/>
                </a:cubicBezTo>
                <a:cubicBezTo>
                  <a:pt x="172755" y="76170"/>
                  <a:pt x="317218" y="75641"/>
                  <a:pt x="333622" y="76699"/>
                </a:cubicBezTo>
                <a:cubicBezTo>
                  <a:pt x="350026" y="77757"/>
                  <a:pt x="271709" y="83578"/>
                  <a:pt x="244722" y="79874"/>
                </a:cubicBezTo>
                <a:cubicBezTo>
                  <a:pt x="217735" y="76170"/>
                  <a:pt x="189689" y="62412"/>
                  <a:pt x="171697" y="54474"/>
                </a:cubicBezTo>
                <a:cubicBezTo>
                  <a:pt x="153705" y="46537"/>
                  <a:pt x="162172" y="38070"/>
                  <a:pt x="136772" y="32249"/>
                </a:cubicBezTo>
                <a:cubicBezTo>
                  <a:pt x="111372" y="26428"/>
                  <a:pt x="-6103" y="-4263"/>
                  <a:pt x="247" y="4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C8B17375-0D95-555F-4F56-CA8FCD1A1DE0}"/>
              </a:ext>
            </a:extLst>
          </p:cNvPr>
          <p:cNvSpPr/>
          <p:nvPr/>
        </p:nvSpPr>
        <p:spPr>
          <a:xfrm>
            <a:off x="7867642" y="3178174"/>
            <a:ext cx="45319" cy="315104"/>
          </a:xfrm>
          <a:custGeom>
            <a:avLst/>
            <a:gdLst>
              <a:gd name="connsiteX0" fmla="*/ 28583 w 45319"/>
              <a:gd name="connsiteY0" fmla="*/ 1 h 315104"/>
              <a:gd name="connsiteX1" fmla="*/ 9533 w 45319"/>
              <a:gd name="connsiteY1" fmla="*/ 152401 h 315104"/>
              <a:gd name="connsiteX2" fmla="*/ 44458 w 45319"/>
              <a:gd name="connsiteY2" fmla="*/ 311151 h 315104"/>
              <a:gd name="connsiteX3" fmla="*/ 31758 w 45319"/>
              <a:gd name="connsiteY3" fmla="*/ 257176 h 315104"/>
              <a:gd name="connsiteX4" fmla="*/ 8 w 45319"/>
              <a:gd name="connsiteY4" fmla="*/ 149226 h 315104"/>
              <a:gd name="connsiteX5" fmla="*/ 28583 w 45319"/>
              <a:gd name="connsiteY5" fmla="*/ 1 h 315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19" h="315104">
                <a:moveTo>
                  <a:pt x="28583" y="1"/>
                </a:moveTo>
                <a:cubicBezTo>
                  <a:pt x="30170" y="530"/>
                  <a:pt x="6887" y="100543"/>
                  <a:pt x="9533" y="152401"/>
                </a:cubicBezTo>
                <a:cubicBezTo>
                  <a:pt x="12179" y="204259"/>
                  <a:pt x="40754" y="293689"/>
                  <a:pt x="44458" y="311151"/>
                </a:cubicBezTo>
                <a:cubicBezTo>
                  <a:pt x="48162" y="328613"/>
                  <a:pt x="39166" y="284163"/>
                  <a:pt x="31758" y="257176"/>
                </a:cubicBezTo>
                <a:cubicBezTo>
                  <a:pt x="24350" y="230189"/>
                  <a:pt x="-521" y="186797"/>
                  <a:pt x="8" y="149226"/>
                </a:cubicBezTo>
                <a:cubicBezTo>
                  <a:pt x="537" y="111655"/>
                  <a:pt x="26996" y="-528"/>
                  <a:pt x="28583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B1784D34-AE0D-B940-C7CD-07638CDCEB53}"/>
              </a:ext>
            </a:extLst>
          </p:cNvPr>
          <p:cNvSpPr/>
          <p:nvPr/>
        </p:nvSpPr>
        <p:spPr>
          <a:xfrm>
            <a:off x="6828194" y="3652005"/>
            <a:ext cx="350482" cy="124379"/>
          </a:xfrm>
          <a:custGeom>
            <a:avLst/>
            <a:gdLst>
              <a:gd name="connsiteX0" fmla="*/ 350481 w 350482"/>
              <a:gd name="connsiteY0" fmla="*/ 34170 h 124379"/>
              <a:gd name="connsiteX1" fmla="*/ 188556 w 350482"/>
              <a:gd name="connsiteY1" fmla="*/ 34170 h 124379"/>
              <a:gd name="connsiteX2" fmla="*/ 102831 w 350482"/>
              <a:gd name="connsiteY2" fmla="*/ 5595 h 124379"/>
              <a:gd name="connsiteX3" fmla="*/ 134581 w 350482"/>
              <a:gd name="connsiteY3" fmla="*/ 11945 h 124379"/>
              <a:gd name="connsiteX4" fmla="*/ 1231 w 350482"/>
              <a:gd name="connsiteY4" fmla="*/ 123070 h 124379"/>
              <a:gd name="connsiteX5" fmla="*/ 74256 w 350482"/>
              <a:gd name="connsiteY5" fmla="*/ 72270 h 124379"/>
              <a:gd name="connsiteX6" fmla="*/ 175856 w 350482"/>
              <a:gd name="connsiteY6" fmla="*/ 62745 h 124379"/>
              <a:gd name="connsiteX7" fmla="*/ 185381 w 350482"/>
              <a:gd name="connsiteY7" fmla="*/ 50045 h 124379"/>
              <a:gd name="connsiteX8" fmla="*/ 350481 w 350482"/>
              <a:gd name="connsiteY8" fmla="*/ 34170 h 1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0482" h="124379">
                <a:moveTo>
                  <a:pt x="350481" y="34170"/>
                </a:moveTo>
                <a:cubicBezTo>
                  <a:pt x="351010" y="31524"/>
                  <a:pt x="229831" y="38932"/>
                  <a:pt x="188556" y="34170"/>
                </a:cubicBezTo>
                <a:cubicBezTo>
                  <a:pt x="147281" y="29408"/>
                  <a:pt x="111827" y="9299"/>
                  <a:pt x="102831" y="5595"/>
                </a:cubicBezTo>
                <a:cubicBezTo>
                  <a:pt x="93835" y="1891"/>
                  <a:pt x="151514" y="-7634"/>
                  <a:pt x="134581" y="11945"/>
                </a:cubicBezTo>
                <a:cubicBezTo>
                  <a:pt x="117648" y="31524"/>
                  <a:pt x="11285" y="113016"/>
                  <a:pt x="1231" y="123070"/>
                </a:cubicBezTo>
                <a:cubicBezTo>
                  <a:pt x="-8823" y="133124"/>
                  <a:pt x="45152" y="82324"/>
                  <a:pt x="74256" y="72270"/>
                </a:cubicBezTo>
                <a:cubicBezTo>
                  <a:pt x="103360" y="62216"/>
                  <a:pt x="157335" y="66449"/>
                  <a:pt x="175856" y="62745"/>
                </a:cubicBezTo>
                <a:cubicBezTo>
                  <a:pt x="194377" y="59041"/>
                  <a:pt x="162627" y="52691"/>
                  <a:pt x="185381" y="50045"/>
                </a:cubicBezTo>
                <a:cubicBezTo>
                  <a:pt x="208135" y="47399"/>
                  <a:pt x="349952" y="36816"/>
                  <a:pt x="350481" y="341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EC53B84E-6B78-E1A7-2A01-72D6F67FC965}"/>
              </a:ext>
            </a:extLst>
          </p:cNvPr>
          <p:cNvSpPr/>
          <p:nvPr/>
        </p:nvSpPr>
        <p:spPr>
          <a:xfrm>
            <a:off x="7572375" y="3552652"/>
            <a:ext cx="321227" cy="95423"/>
          </a:xfrm>
          <a:custGeom>
            <a:avLst/>
            <a:gdLst>
              <a:gd name="connsiteX0" fmla="*/ 0 w 321227"/>
              <a:gd name="connsiteY0" fmla="*/ 95423 h 95423"/>
              <a:gd name="connsiteX1" fmla="*/ 177800 w 321227"/>
              <a:gd name="connsiteY1" fmla="*/ 63673 h 95423"/>
              <a:gd name="connsiteX2" fmla="*/ 184150 w 321227"/>
              <a:gd name="connsiteY2" fmla="*/ 41448 h 95423"/>
              <a:gd name="connsiteX3" fmla="*/ 320675 w 321227"/>
              <a:gd name="connsiteY3" fmla="*/ 92248 h 95423"/>
              <a:gd name="connsiteX4" fmla="*/ 231775 w 321227"/>
              <a:gd name="connsiteY4" fmla="*/ 54148 h 95423"/>
              <a:gd name="connsiteX5" fmla="*/ 219075 w 321227"/>
              <a:gd name="connsiteY5" fmla="*/ 28748 h 95423"/>
              <a:gd name="connsiteX6" fmla="*/ 250825 w 321227"/>
              <a:gd name="connsiteY6" fmla="*/ 173 h 95423"/>
              <a:gd name="connsiteX7" fmla="*/ 212725 w 321227"/>
              <a:gd name="connsiteY7" fmla="*/ 16048 h 95423"/>
              <a:gd name="connsiteX8" fmla="*/ 0 w 321227"/>
              <a:gd name="connsiteY8" fmla="*/ 95423 h 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227" h="95423">
                <a:moveTo>
                  <a:pt x="0" y="95423"/>
                </a:moveTo>
                <a:cubicBezTo>
                  <a:pt x="73554" y="84046"/>
                  <a:pt x="147108" y="72669"/>
                  <a:pt x="177800" y="63673"/>
                </a:cubicBezTo>
                <a:cubicBezTo>
                  <a:pt x="208492" y="54677"/>
                  <a:pt x="160338" y="36686"/>
                  <a:pt x="184150" y="41448"/>
                </a:cubicBezTo>
                <a:cubicBezTo>
                  <a:pt x="207962" y="46210"/>
                  <a:pt x="312738" y="90131"/>
                  <a:pt x="320675" y="92248"/>
                </a:cubicBezTo>
                <a:cubicBezTo>
                  <a:pt x="328612" y="94365"/>
                  <a:pt x="248708" y="64731"/>
                  <a:pt x="231775" y="54148"/>
                </a:cubicBezTo>
                <a:cubicBezTo>
                  <a:pt x="214842" y="43565"/>
                  <a:pt x="215900" y="37744"/>
                  <a:pt x="219075" y="28748"/>
                </a:cubicBezTo>
                <a:cubicBezTo>
                  <a:pt x="222250" y="19752"/>
                  <a:pt x="251883" y="2290"/>
                  <a:pt x="250825" y="173"/>
                </a:cubicBezTo>
                <a:cubicBezTo>
                  <a:pt x="249767" y="-1944"/>
                  <a:pt x="212725" y="16048"/>
                  <a:pt x="212725" y="16048"/>
                </a:cubicBezTo>
                <a:lnTo>
                  <a:pt x="0" y="95423"/>
                </a:ln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61979959-7A8B-EF02-6CD4-A0818775EF08}"/>
              </a:ext>
            </a:extLst>
          </p:cNvPr>
          <p:cNvSpPr/>
          <p:nvPr/>
        </p:nvSpPr>
        <p:spPr>
          <a:xfrm>
            <a:off x="7899578" y="3111450"/>
            <a:ext cx="142791" cy="360156"/>
          </a:xfrm>
          <a:custGeom>
            <a:avLst/>
            <a:gdLst>
              <a:gd name="connsiteX0" fmla="*/ 142697 w 142791"/>
              <a:gd name="connsiteY0" fmla="*/ 50 h 360156"/>
              <a:gd name="connsiteX1" fmla="*/ 25222 w 142791"/>
              <a:gd name="connsiteY1" fmla="*/ 203250 h 360156"/>
              <a:gd name="connsiteX2" fmla="*/ 53797 w 142791"/>
              <a:gd name="connsiteY2" fmla="*/ 355650 h 360156"/>
              <a:gd name="connsiteX3" fmla="*/ 44272 w 142791"/>
              <a:gd name="connsiteY3" fmla="*/ 311200 h 360156"/>
              <a:gd name="connsiteX4" fmla="*/ 2997 w 142791"/>
              <a:gd name="connsiteY4" fmla="*/ 222300 h 360156"/>
              <a:gd name="connsiteX5" fmla="*/ 142697 w 142791"/>
              <a:gd name="connsiteY5" fmla="*/ 50 h 36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91" h="360156">
                <a:moveTo>
                  <a:pt x="142697" y="50"/>
                </a:moveTo>
                <a:cubicBezTo>
                  <a:pt x="146401" y="-3125"/>
                  <a:pt x="40039" y="143983"/>
                  <a:pt x="25222" y="203250"/>
                </a:cubicBezTo>
                <a:cubicBezTo>
                  <a:pt x="10405" y="262517"/>
                  <a:pt x="50622" y="337658"/>
                  <a:pt x="53797" y="355650"/>
                </a:cubicBezTo>
                <a:cubicBezTo>
                  <a:pt x="56972" y="373642"/>
                  <a:pt x="52739" y="333425"/>
                  <a:pt x="44272" y="311200"/>
                </a:cubicBezTo>
                <a:cubicBezTo>
                  <a:pt x="35805" y="288975"/>
                  <a:pt x="-12349" y="270454"/>
                  <a:pt x="2997" y="222300"/>
                </a:cubicBezTo>
                <a:cubicBezTo>
                  <a:pt x="18343" y="174146"/>
                  <a:pt x="138993" y="3225"/>
                  <a:pt x="142697" y="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DE76F714-69BA-0223-26A4-2786E92FCB5E}"/>
              </a:ext>
            </a:extLst>
          </p:cNvPr>
          <p:cNvSpPr/>
          <p:nvPr/>
        </p:nvSpPr>
        <p:spPr>
          <a:xfrm>
            <a:off x="6718107" y="3244836"/>
            <a:ext cx="222446" cy="327047"/>
          </a:xfrm>
          <a:custGeom>
            <a:avLst/>
            <a:gdLst>
              <a:gd name="connsiteX0" fmla="*/ 193 w 222446"/>
              <a:gd name="connsiteY0" fmla="*/ 14 h 327047"/>
              <a:gd name="connsiteX1" fmla="*/ 95443 w 222446"/>
              <a:gd name="connsiteY1" fmla="*/ 171464 h 327047"/>
              <a:gd name="connsiteX2" fmla="*/ 92268 w 222446"/>
              <a:gd name="connsiteY2" fmla="*/ 250839 h 327047"/>
              <a:gd name="connsiteX3" fmla="*/ 136718 w 222446"/>
              <a:gd name="connsiteY3" fmla="*/ 200039 h 327047"/>
              <a:gd name="connsiteX4" fmla="*/ 57343 w 222446"/>
              <a:gd name="connsiteY4" fmla="*/ 327039 h 327047"/>
              <a:gd name="connsiteX5" fmla="*/ 120843 w 222446"/>
              <a:gd name="connsiteY5" fmla="*/ 206389 h 327047"/>
              <a:gd name="connsiteX6" fmla="*/ 222443 w 222446"/>
              <a:gd name="connsiteY6" fmla="*/ 152414 h 327047"/>
              <a:gd name="connsiteX7" fmla="*/ 124018 w 222446"/>
              <a:gd name="connsiteY7" fmla="*/ 180989 h 327047"/>
              <a:gd name="connsiteX8" fmla="*/ 193 w 222446"/>
              <a:gd name="connsiteY8" fmla="*/ 14 h 32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446" h="327047">
                <a:moveTo>
                  <a:pt x="193" y="14"/>
                </a:moveTo>
                <a:cubicBezTo>
                  <a:pt x="-4569" y="-1573"/>
                  <a:pt x="80097" y="129660"/>
                  <a:pt x="95443" y="171464"/>
                </a:cubicBezTo>
                <a:cubicBezTo>
                  <a:pt x="110789" y="213268"/>
                  <a:pt x="85389" y="246077"/>
                  <a:pt x="92268" y="250839"/>
                </a:cubicBezTo>
                <a:cubicBezTo>
                  <a:pt x="99147" y="255601"/>
                  <a:pt x="142539" y="187339"/>
                  <a:pt x="136718" y="200039"/>
                </a:cubicBezTo>
                <a:cubicBezTo>
                  <a:pt x="130897" y="212739"/>
                  <a:pt x="59989" y="325981"/>
                  <a:pt x="57343" y="327039"/>
                </a:cubicBezTo>
                <a:cubicBezTo>
                  <a:pt x="54697" y="328097"/>
                  <a:pt x="93326" y="235493"/>
                  <a:pt x="120843" y="206389"/>
                </a:cubicBezTo>
                <a:cubicBezTo>
                  <a:pt x="148360" y="177285"/>
                  <a:pt x="221914" y="156647"/>
                  <a:pt x="222443" y="152414"/>
                </a:cubicBezTo>
                <a:cubicBezTo>
                  <a:pt x="222972" y="148181"/>
                  <a:pt x="159472" y="200039"/>
                  <a:pt x="124018" y="180989"/>
                </a:cubicBezTo>
                <a:cubicBezTo>
                  <a:pt x="88564" y="161939"/>
                  <a:pt x="4955" y="1601"/>
                  <a:pt x="193" y="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6A25DA03-4009-DB1C-6D1F-8A0B66284114}"/>
              </a:ext>
            </a:extLst>
          </p:cNvPr>
          <p:cNvSpPr/>
          <p:nvPr/>
        </p:nvSpPr>
        <p:spPr>
          <a:xfrm>
            <a:off x="6635733" y="3235192"/>
            <a:ext cx="62655" cy="247041"/>
          </a:xfrm>
          <a:custGeom>
            <a:avLst/>
            <a:gdLst>
              <a:gd name="connsiteX0" fmla="*/ 28592 w 62655"/>
              <a:gd name="connsiteY0" fmla="*/ 133 h 247041"/>
              <a:gd name="connsiteX1" fmla="*/ 57167 w 62655"/>
              <a:gd name="connsiteY1" fmla="*/ 111258 h 247041"/>
              <a:gd name="connsiteX2" fmla="*/ 50817 w 62655"/>
              <a:gd name="connsiteY2" fmla="*/ 244608 h 247041"/>
              <a:gd name="connsiteX3" fmla="*/ 60342 w 62655"/>
              <a:gd name="connsiteY3" fmla="*/ 187458 h 247041"/>
              <a:gd name="connsiteX4" fmla="*/ 17 w 62655"/>
              <a:gd name="connsiteY4" fmla="*/ 63633 h 247041"/>
              <a:gd name="connsiteX5" fmla="*/ 53992 w 62655"/>
              <a:gd name="connsiteY5" fmla="*/ 133483 h 247041"/>
              <a:gd name="connsiteX6" fmla="*/ 28592 w 62655"/>
              <a:gd name="connsiteY6" fmla="*/ 133 h 24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655" h="247041">
                <a:moveTo>
                  <a:pt x="28592" y="133"/>
                </a:moveTo>
                <a:cubicBezTo>
                  <a:pt x="29121" y="-3571"/>
                  <a:pt x="53463" y="70512"/>
                  <a:pt x="57167" y="111258"/>
                </a:cubicBezTo>
                <a:cubicBezTo>
                  <a:pt x="60871" y="152004"/>
                  <a:pt x="50288" y="231908"/>
                  <a:pt x="50817" y="244608"/>
                </a:cubicBezTo>
                <a:cubicBezTo>
                  <a:pt x="51346" y="257308"/>
                  <a:pt x="68809" y="217621"/>
                  <a:pt x="60342" y="187458"/>
                </a:cubicBezTo>
                <a:cubicBezTo>
                  <a:pt x="51875" y="157296"/>
                  <a:pt x="1075" y="72629"/>
                  <a:pt x="17" y="63633"/>
                </a:cubicBezTo>
                <a:cubicBezTo>
                  <a:pt x="-1041" y="54637"/>
                  <a:pt x="47113" y="137716"/>
                  <a:pt x="53992" y="133483"/>
                </a:cubicBezTo>
                <a:cubicBezTo>
                  <a:pt x="60871" y="129250"/>
                  <a:pt x="28063" y="3837"/>
                  <a:pt x="28592" y="1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124E8AAD-8049-1EF3-2D71-EECD4163B1C1}"/>
              </a:ext>
            </a:extLst>
          </p:cNvPr>
          <p:cNvSpPr/>
          <p:nvPr/>
        </p:nvSpPr>
        <p:spPr>
          <a:xfrm>
            <a:off x="7749704" y="3180611"/>
            <a:ext cx="83101" cy="362689"/>
          </a:xfrm>
          <a:custGeom>
            <a:avLst/>
            <a:gdLst>
              <a:gd name="connsiteX0" fmla="*/ 38571 w 83101"/>
              <a:gd name="connsiteY0" fmla="*/ 739 h 362689"/>
              <a:gd name="connsiteX1" fmla="*/ 38571 w 83101"/>
              <a:gd name="connsiteY1" fmla="*/ 222989 h 362689"/>
              <a:gd name="connsiteX2" fmla="*/ 76671 w 83101"/>
              <a:gd name="connsiteY2" fmla="*/ 311889 h 362689"/>
              <a:gd name="connsiteX3" fmla="*/ 54446 w 83101"/>
              <a:gd name="connsiteY3" fmla="*/ 299189 h 362689"/>
              <a:gd name="connsiteX4" fmla="*/ 83021 w 83101"/>
              <a:gd name="connsiteY4" fmla="*/ 362689 h 362689"/>
              <a:gd name="connsiteX5" fmla="*/ 60796 w 83101"/>
              <a:gd name="connsiteY5" fmla="*/ 299189 h 362689"/>
              <a:gd name="connsiteX6" fmla="*/ 471 w 83101"/>
              <a:gd name="connsiteY6" fmla="*/ 188064 h 362689"/>
              <a:gd name="connsiteX7" fmla="*/ 32221 w 83101"/>
              <a:gd name="connsiteY7" fmla="*/ 232514 h 362689"/>
              <a:gd name="connsiteX8" fmla="*/ 22696 w 83101"/>
              <a:gd name="connsiteY8" fmla="*/ 153139 h 362689"/>
              <a:gd name="connsiteX9" fmla="*/ 38571 w 83101"/>
              <a:gd name="connsiteY9" fmla="*/ 739 h 36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101" h="362689">
                <a:moveTo>
                  <a:pt x="38571" y="739"/>
                </a:moveTo>
                <a:cubicBezTo>
                  <a:pt x="41217" y="12381"/>
                  <a:pt x="32221" y="171131"/>
                  <a:pt x="38571" y="222989"/>
                </a:cubicBezTo>
                <a:cubicBezTo>
                  <a:pt x="44921" y="274847"/>
                  <a:pt x="74025" y="299189"/>
                  <a:pt x="76671" y="311889"/>
                </a:cubicBezTo>
                <a:cubicBezTo>
                  <a:pt x="79317" y="324589"/>
                  <a:pt x="53388" y="290722"/>
                  <a:pt x="54446" y="299189"/>
                </a:cubicBezTo>
                <a:cubicBezTo>
                  <a:pt x="55504" y="307656"/>
                  <a:pt x="81963" y="362689"/>
                  <a:pt x="83021" y="362689"/>
                </a:cubicBezTo>
                <a:cubicBezTo>
                  <a:pt x="84079" y="362689"/>
                  <a:pt x="74554" y="328293"/>
                  <a:pt x="60796" y="299189"/>
                </a:cubicBezTo>
                <a:cubicBezTo>
                  <a:pt x="47038" y="270085"/>
                  <a:pt x="5233" y="199176"/>
                  <a:pt x="471" y="188064"/>
                </a:cubicBezTo>
                <a:cubicBezTo>
                  <a:pt x="-4291" y="176952"/>
                  <a:pt x="28517" y="238335"/>
                  <a:pt x="32221" y="232514"/>
                </a:cubicBezTo>
                <a:cubicBezTo>
                  <a:pt x="35925" y="226693"/>
                  <a:pt x="18992" y="188064"/>
                  <a:pt x="22696" y="153139"/>
                </a:cubicBezTo>
                <a:cubicBezTo>
                  <a:pt x="26400" y="118214"/>
                  <a:pt x="35925" y="-10903"/>
                  <a:pt x="38571" y="73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E823977-4196-1786-8220-C4051D96546F}"/>
              </a:ext>
            </a:extLst>
          </p:cNvPr>
          <p:cNvSpPr/>
          <p:nvPr/>
        </p:nvSpPr>
        <p:spPr>
          <a:xfrm>
            <a:off x="6808148" y="1600141"/>
            <a:ext cx="920165" cy="1045669"/>
          </a:xfrm>
          <a:custGeom>
            <a:avLst/>
            <a:gdLst>
              <a:gd name="connsiteX0" fmla="*/ 30802 w 920165"/>
              <a:gd name="connsiteY0" fmla="*/ 3234 h 1045669"/>
              <a:gd name="connsiteX1" fmla="*/ 691202 w 920165"/>
              <a:gd name="connsiteY1" fmla="*/ 641409 h 1045669"/>
              <a:gd name="connsiteX2" fmla="*/ 649927 w 920165"/>
              <a:gd name="connsiteY2" fmla="*/ 603309 h 1045669"/>
              <a:gd name="connsiteX3" fmla="*/ 919802 w 920165"/>
              <a:gd name="connsiteY3" fmla="*/ 1041459 h 1045669"/>
              <a:gd name="connsiteX4" fmla="*/ 694377 w 920165"/>
              <a:gd name="connsiteY4" fmla="*/ 806509 h 1045669"/>
              <a:gd name="connsiteX5" fmla="*/ 164152 w 920165"/>
              <a:gd name="connsiteY5" fmla="*/ 501709 h 1045669"/>
              <a:gd name="connsiteX6" fmla="*/ 268927 w 920165"/>
              <a:gd name="connsiteY6" fmla="*/ 590609 h 1045669"/>
              <a:gd name="connsiteX7" fmla="*/ 2227 w 920165"/>
              <a:gd name="connsiteY7" fmla="*/ 196909 h 1045669"/>
              <a:gd name="connsiteX8" fmla="*/ 135577 w 920165"/>
              <a:gd name="connsiteY8" fmla="*/ 384234 h 1045669"/>
              <a:gd name="connsiteX9" fmla="*/ 30802 w 920165"/>
              <a:gd name="connsiteY9" fmla="*/ 3234 h 104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0165" h="1045669">
                <a:moveTo>
                  <a:pt x="30802" y="3234"/>
                </a:moveTo>
                <a:cubicBezTo>
                  <a:pt x="123406" y="46096"/>
                  <a:pt x="588015" y="541397"/>
                  <a:pt x="691202" y="641409"/>
                </a:cubicBezTo>
                <a:cubicBezTo>
                  <a:pt x="794389" y="741421"/>
                  <a:pt x="611827" y="536634"/>
                  <a:pt x="649927" y="603309"/>
                </a:cubicBezTo>
                <a:cubicBezTo>
                  <a:pt x="688027" y="669984"/>
                  <a:pt x="912394" y="1007592"/>
                  <a:pt x="919802" y="1041459"/>
                </a:cubicBezTo>
                <a:cubicBezTo>
                  <a:pt x="927210" y="1075326"/>
                  <a:pt x="820319" y="896467"/>
                  <a:pt x="694377" y="806509"/>
                </a:cubicBezTo>
                <a:cubicBezTo>
                  <a:pt x="568435" y="716551"/>
                  <a:pt x="235060" y="537692"/>
                  <a:pt x="164152" y="501709"/>
                </a:cubicBezTo>
                <a:cubicBezTo>
                  <a:pt x="93244" y="465726"/>
                  <a:pt x="295914" y="641409"/>
                  <a:pt x="268927" y="590609"/>
                </a:cubicBezTo>
                <a:cubicBezTo>
                  <a:pt x="241940" y="539809"/>
                  <a:pt x="24452" y="231305"/>
                  <a:pt x="2227" y="196909"/>
                </a:cubicBezTo>
                <a:cubicBezTo>
                  <a:pt x="-19998" y="162513"/>
                  <a:pt x="131344" y="411222"/>
                  <a:pt x="135577" y="384234"/>
                </a:cubicBezTo>
                <a:cubicBezTo>
                  <a:pt x="139810" y="357247"/>
                  <a:pt x="-61802" y="-39628"/>
                  <a:pt x="30802" y="323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EC97EECD-7E49-903A-F7C9-0542FBB0BE24}"/>
              </a:ext>
            </a:extLst>
          </p:cNvPr>
          <p:cNvSpPr/>
          <p:nvPr/>
        </p:nvSpPr>
        <p:spPr>
          <a:xfrm>
            <a:off x="7385050" y="2476144"/>
            <a:ext cx="782630" cy="600644"/>
          </a:xfrm>
          <a:custGeom>
            <a:avLst/>
            <a:gdLst>
              <a:gd name="connsiteX0" fmla="*/ 0 w 782630"/>
              <a:gd name="connsiteY0" fmla="*/ 206731 h 600644"/>
              <a:gd name="connsiteX1" fmla="*/ 327025 w 782630"/>
              <a:gd name="connsiteY1" fmla="*/ 203556 h 600644"/>
              <a:gd name="connsiteX2" fmla="*/ 479425 w 782630"/>
              <a:gd name="connsiteY2" fmla="*/ 219431 h 600644"/>
              <a:gd name="connsiteX3" fmla="*/ 336550 w 782630"/>
              <a:gd name="connsiteY3" fmla="*/ 241656 h 600644"/>
              <a:gd name="connsiteX4" fmla="*/ 368300 w 782630"/>
              <a:gd name="connsiteY4" fmla="*/ 260706 h 600644"/>
              <a:gd name="connsiteX5" fmla="*/ 130175 w 782630"/>
              <a:gd name="connsiteY5" fmla="*/ 352781 h 600644"/>
              <a:gd name="connsiteX6" fmla="*/ 365125 w 782630"/>
              <a:gd name="connsiteY6" fmla="*/ 314681 h 600644"/>
              <a:gd name="connsiteX7" fmla="*/ 527050 w 782630"/>
              <a:gd name="connsiteY7" fmla="*/ 435331 h 600644"/>
              <a:gd name="connsiteX8" fmla="*/ 479425 w 782630"/>
              <a:gd name="connsiteY8" fmla="*/ 403581 h 600644"/>
              <a:gd name="connsiteX9" fmla="*/ 781050 w 782630"/>
              <a:gd name="connsiteY9" fmla="*/ 600431 h 600644"/>
              <a:gd name="connsiteX10" fmla="*/ 584200 w 782630"/>
              <a:gd name="connsiteY10" fmla="*/ 432156 h 600644"/>
              <a:gd name="connsiteX11" fmla="*/ 282575 w 782630"/>
              <a:gd name="connsiteY11" fmla="*/ 16231 h 600644"/>
              <a:gd name="connsiteX12" fmla="*/ 301625 w 782630"/>
              <a:gd name="connsiteY12" fmla="*/ 89256 h 600644"/>
              <a:gd name="connsiteX13" fmla="*/ 222250 w 782630"/>
              <a:gd name="connsiteY13" fmla="*/ 133706 h 600644"/>
              <a:gd name="connsiteX14" fmla="*/ 323850 w 782630"/>
              <a:gd name="connsiteY14" fmla="*/ 121006 h 600644"/>
              <a:gd name="connsiteX15" fmla="*/ 0 w 782630"/>
              <a:gd name="connsiteY15" fmla="*/ 206731 h 60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82630" h="600644">
                <a:moveTo>
                  <a:pt x="0" y="206731"/>
                </a:moveTo>
                <a:cubicBezTo>
                  <a:pt x="529" y="220489"/>
                  <a:pt x="247121" y="201439"/>
                  <a:pt x="327025" y="203556"/>
                </a:cubicBezTo>
                <a:cubicBezTo>
                  <a:pt x="406929" y="205673"/>
                  <a:pt x="477838" y="213081"/>
                  <a:pt x="479425" y="219431"/>
                </a:cubicBezTo>
                <a:cubicBezTo>
                  <a:pt x="481013" y="225781"/>
                  <a:pt x="355071" y="234777"/>
                  <a:pt x="336550" y="241656"/>
                </a:cubicBezTo>
                <a:cubicBezTo>
                  <a:pt x="318029" y="248535"/>
                  <a:pt x="402696" y="242185"/>
                  <a:pt x="368300" y="260706"/>
                </a:cubicBezTo>
                <a:cubicBezTo>
                  <a:pt x="333904" y="279227"/>
                  <a:pt x="130704" y="343785"/>
                  <a:pt x="130175" y="352781"/>
                </a:cubicBezTo>
                <a:cubicBezTo>
                  <a:pt x="129646" y="361777"/>
                  <a:pt x="298979" y="300923"/>
                  <a:pt x="365125" y="314681"/>
                </a:cubicBezTo>
                <a:cubicBezTo>
                  <a:pt x="431271" y="328439"/>
                  <a:pt x="508000" y="420514"/>
                  <a:pt x="527050" y="435331"/>
                </a:cubicBezTo>
                <a:cubicBezTo>
                  <a:pt x="546100" y="450148"/>
                  <a:pt x="479425" y="403581"/>
                  <a:pt x="479425" y="403581"/>
                </a:cubicBezTo>
                <a:cubicBezTo>
                  <a:pt x="521758" y="431098"/>
                  <a:pt x="763587" y="595668"/>
                  <a:pt x="781050" y="600431"/>
                </a:cubicBezTo>
                <a:cubicBezTo>
                  <a:pt x="798513" y="605194"/>
                  <a:pt x="667279" y="529523"/>
                  <a:pt x="584200" y="432156"/>
                </a:cubicBezTo>
                <a:cubicBezTo>
                  <a:pt x="501121" y="334789"/>
                  <a:pt x="329671" y="73381"/>
                  <a:pt x="282575" y="16231"/>
                </a:cubicBezTo>
                <a:cubicBezTo>
                  <a:pt x="235479" y="-40919"/>
                  <a:pt x="311679" y="69677"/>
                  <a:pt x="301625" y="89256"/>
                </a:cubicBezTo>
                <a:cubicBezTo>
                  <a:pt x="291571" y="108835"/>
                  <a:pt x="218546" y="128414"/>
                  <a:pt x="222250" y="133706"/>
                </a:cubicBezTo>
                <a:cubicBezTo>
                  <a:pt x="225954" y="138998"/>
                  <a:pt x="355071" y="112010"/>
                  <a:pt x="323850" y="121006"/>
                </a:cubicBezTo>
                <a:cubicBezTo>
                  <a:pt x="292629" y="130002"/>
                  <a:pt x="-529" y="192973"/>
                  <a:pt x="0" y="2067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A737865C-254F-BEC8-6BFC-DEE64BD74B76}"/>
              </a:ext>
            </a:extLst>
          </p:cNvPr>
          <p:cNvSpPr/>
          <p:nvPr/>
        </p:nvSpPr>
        <p:spPr>
          <a:xfrm>
            <a:off x="7376745" y="2327622"/>
            <a:ext cx="1054183" cy="1145835"/>
          </a:xfrm>
          <a:custGeom>
            <a:avLst/>
            <a:gdLst>
              <a:gd name="connsiteX0" fmla="*/ 8305 w 1054183"/>
              <a:gd name="connsiteY0" fmla="*/ 85378 h 1145835"/>
              <a:gd name="connsiteX1" fmla="*/ 59105 w 1054183"/>
              <a:gd name="connsiteY1" fmla="*/ 88553 h 1145835"/>
              <a:gd name="connsiteX2" fmla="*/ 360730 w 1054183"/>
              <a:gd name="connsiteY2" fmla="*/ 348903 h 1145835"/>
              <a:gd name="connsiteX3" fmla="*/ 306755 w 1054183"/>
              <a:gd name="connsiteY3" fmla="*/ 393353 h 1145835"/>
              <a:gd name="connsiteX4" fmla="*/ 462330 w 1054183"/>
              <a:gd name="connsiteY4" fmla="*/ 529878 h 1145835"/>
              <a:gd name="connsiteX5" fmla="*/ 398830 w 1054183"/>
              <a:gd name="connsiteY5" fmla="*/ 514003 h 1145835"/>
              <a:gd name="connsiteX6" fmla="*/ 697280 w 1054183"/>
              <a:gd name="connsiteY6" fmla="*/ 736253 h 1145835"/>
              <a:gd name="connsiteX7" fmla="*/ 611555 w 1054183"/>
              <a:gd name="connsiteY7" fmla="*/ 755303 h 1145835"/>
              <a:gd name="connsiteX8" fmla="*/ 789355 w 1054183"/>
              <a:gd name="connsiteY8" fmla="*/ 898178 h 1145835"/>
              <a:gd name="connsiteX9" fmla="*/ 738555 w 1054183"/>
              <a:gd name="connsiteY9" fmla="*/ 860078 h 1145835"/>
              <a:gd name="connsiteX10" fmla="*/ 932230 w 1054183"/>
              <a:gd name="connsiteY10" fmla="*/ 1047403 h 1145835"/>
              <a:gd name="connsiteX11" fmla="*/ 932230 w 1054183"/>
              <a:gd name="connsiteY11" fmla="*/ 1018828 h 1145835"/>
              <a:gd name="connsiteX12" fmla="*/ 1052880 w 1054183"/>
              <a:gd name="connsiteY12" fmla="*/ 1145828 h 1145835"/>
              <a:gd name="connsiteX13" fmla="*/ 992555 w 1054183"/>
              <a:gd name="connsiteY13" fmla="*/ 1012478 h 1145835"/>
              <a:gd name="connsiteX14" fmla="*/ 935405 w 1054183"/>
              <a:gd name="connsiteY14" fmla="*/ 850553 h 1145835"/>
              <a:gd name="connsiteX15" fmla="*/ 725855 w 1054183"/>
              <a:gd name="connsiteY15" fmla="*/ 656878 h 1145835"/>
              <a:gd name="connsiteX16" fmla="*/ 268655 w 1054183"/>
              <a:gd name="connsiteY16" fmla="*/ 85378 h 1145835"/>
              <a:gd name="connsiteX17" fmla="*/ 414705 w 1054183"/>
              <a:gd name="connsiteY17" fmla="*/ 263178 h 1145835"/>
              <a:gd name="connsiteX18" fmla="*/ 94030 w 1054183"/>
              <a:gd name="connsiteY18" fmla="*/ 6003 h 1145835"/>
              <a:gd name="connsiteX19" fmla="*/ 170230 w 1054183"/>
              <a:gd name="connsiteY19" fmla="*/ 82203 h 1145835"/>
              <a:gd name="connsiteX20" fmla="*/ 8305 w 1054183"/>
              <a:gd name="connsiteY20" fmla="*/ 85378 h 114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4183" h="1145835">
                <a:moveTo>
                  <a:pt x="8305" y="85378"/>
                </a:moveTo>
                <a:cubicBezTo>
                  <a:pt x="-10216" y="86436"/>
                  <a:pt x="368" y="44632"/>
                  <a:pt x="59105" y="88553"/>
                </a:cubicBezTo>
                <a:cubicBezTo>
                  <a:pt x="117842" y="132474"/>
                  <a:pt x="319455" y="298103"/>
                  <a:pt x="360730" y="348903"/>
                </a:cubicBezTo>
                <a:cubicBezTo>
                  <a:pt x="402005" y="399703"/>
                  <a:pt x="289822" y="363191"/>
                  <a:pt x="306755" y="393353"/>
                </a:cubicBezTo>
                <a:cubicBezTo>
                  <a:pt x="323688" y="423515"/>
                  <a:pt x="446984" y="509770"/>
                  <a:pt x="462330" y="529878"/>
                </a:cubicBezTo>
                <a:cubicBezTo>
                  <a:pt x="477676" y="549986"/>
                  <a:pt x="359672" y="479607"/>
                  <a:pt x="398830" y="514003"/>
                </a:cubicBezTo>
                <a:cubicBezTo>
                  <a:pt x="437988" y="548399"/>
                  <a:pt x="661826" y="696037"/>
                  <a:pt x="697280" y="736253"/>
                </a:cubicBezTo>
                <a:cubicBezTo>
                  <a:pt x="732734" y="776469"/>
                  <a:pt x="596209" y="728316"/>
                  <a:pt x="611555" y="755303"/>
                </a:cubicBezTo>
                <a:cubicBezTo>
                  <a:pt x="626901" y="782290"/>
                  <a:pt x="768188" y="880716"/>
                  <a:pt x="789355" y="898178"/>
                </a:cubicBezTo>
                <a:cubicBezTo>
                  <a:pt x="810522" y="915640"/>
                  <a:pt x="714743" y="835207"/>
                  <a:pt x="738555" y="860078"/>
                </a:cubicBezTo>
                <a:cubicBezTo>
                  <a:pt x="762367" y="884949"/>
                  <a:pt x="899951" y="1020945"/>
                  <a:pt x="932230" y="1047403"/>
                </a:cubicBezTo>
                <a:cubicBezTo>
                  <a:pt x="964509" y="1073861"/>
                  <a:pt x="912122" y="1002424"/>
                  <a:pt x="932230" y="1018828"/>
                </a:cubicBezTo>
                <a:cubicBezTo>
                  <a:pt x="952338" y="1035232"/>
                  <a:pt x="1042826" y="1146886"/>
                  <a:pt x="1052880" y="1145828"/>
                </a:cubicBezTo>
                <a:cubicBezTo>
                  <a:pt x="1062934" y="1144770"/>
                  <a:pt x="1012134" y="1061691"/>
                  <a:pt x="992555" y="1012478"/>
                </a:cubicBezTo>
                <a:cubicBezTo>
                  <a:pt x="972976" y="963265"/>
                  <a:pt x="979855" y="909820"/>
                  <a:pt x="935405" y="850553"/>
                </a:cubicBezTo>
                <a:cubicBezTo>
                  <a:pt x="890955" y="791286"/>
                  <a:pt x="836980" y="784407"/>
                  <a:pt x="725855" y="656878"/>
                </a:cubicBezTo>
                <a:cubicBezTo>
                  <a:pt x="614730" y="529349"/>
                  <a:pt x="320513" y="150995"/>
                  <a:pt x="268655" y="85378"/>
                </a:cubicBezTo>
                <a:cubicBezTo>
                  <a:pt x="216797" y="19761"/>
                  <a:pt x="443809" y="276407"/>
                  <a:pt x="414705" y="263178"/>
                </a:cubicBezTo>
                <a:cubicBezTo>
                  <a:pt x="385601" y="249949"/>
                  <a:pt x="134776" y="36165"/>
                  <a:pt x="94030" y="6003"/>
                </a:cubicBezTo>
                <a:cubicBezTo>
                  <a:pt x="53284" y="-24160"/>
                  <a:pt x="179755" y="68445"/>
                  <a:pt x="170230" y="82203"/>
                </a:cubicBezTo>
                <a:cubicBezTo>
                  <a:pt x="160705" y="95961"/>
                  <a:pt x="26826" y="84320"/>
                  <a:pt x="8305" y="8537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6AF5B13A-B071-C51A-40F7-CF31461AAF6C}"/>
              </a:ext>
            </a:extLst>
          </p:cNvPr>
          <p:cNvSpPr/>
          <p:nvPr/>
        </p:nvSpPr>
        <p:spPr>
          <a:xfrm>
            <a:off x="6904493" y="3355193"/>
            <a:ext cx="128160" cy="146835"/>
          </a:xfrm>
          <a:custGeom>
            <a:avLst/>
            <a:gdLst>
              <a:gd name="connsiteX0" fmla="*/ 128132 w 128160"/>
              <a:gd name="connsiteY0" fmla="*/ 782 h 146835"/>
              <a:gd name="connsiteX1" fmla="*/ 39232 w 128160"/>
              <a:gd name="connsiteY1" fmla="*/ 64282 h 146835"/>
              <a:gd name="connsiteX2" fmla="*/ 1132 w 128160"/>
              <a:gd name="connsiteY2" fmla="*/ 146832 h 146835"/>
              <a:gd name="connsiteX3" fmla="*/ 13832 w 128160"/>
              <a:gd name="connsiteY3" fmla="*/ 61107 h 146835"/>
              <a:gd name="connsiteX4" fmla="*/ 1132 w 128160"/>
              <a:gd name="connsiteY4" fmla="*/ 96032 h 146835"/>
              <a:gd name="connsiteX5" fmla="*/ 48757 w 128160"/>
              <a:gd name="connsiteY5" fmla="*/ 32532 h 146835"/>
              <a:gd name="connsiteX6" fmla="*/ 128132 w 128160"/>
              <a:gd name="connsiteY6" fmla="*/ 782 h 14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60" h="146835">
                <a:moveTo>
                  <a:pt x="128132" y="782"/>
                </a:moveTo>
                <a:cubicBezTo>
                  <a:pt x="126545" y="6074"/>
                  <a:pt x="60399" y="39940"/>
                  <a:pt x="39232" y="64282"/>
                </a:cubicBezTo>
                <a:cubicBezTo>
                  <a:pt x="18065" y="88624"/>
                  <a:pt x="5365" y="147361"/>
                  <a:pt x="1132" y="146832"/>
                </a:cubicBezTo>
                <a:cubicBezTo>
                  <a:pt x="-3101" y="146303"/>
                  <a:pt x="13832" y="69574"/>
                  <a:pt x="13832" y="61107"/>
                </a:cubicBezTo>
                <a:cubicBezTo>
                  <a:pt x="13832" y="52640"/>
                  <a:pt x="-4689" y="100794"/>
                  <a:pt x="1132" y="96032"/>
                </a:cubicBezTo>
                <a:cubicBezTo>
                  <a:pt x="6953" y="91270"/>
                  <a:pt x="31824" y="46819"/>
                  <a:pt x="48757" y="32532"/>
                </a:cubicBezTo>
                <a:cubicBezTo>
                  <a:pt x="65690" y="18245"/>
                  <a:pt x="129719" y="-4510"/>
                  <a:pt x="128132" y="7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AAD976D-3B99-4790-7842-DE34CCFE8C26}"/>
              </a:ext>
            </a:extLst>
          </p:cNvPr>
          <p:cNvSpPr/>
          <p:nvPr/>
        </p:nvSpPr>
        <p:spPr>
          <a:xfrm>
            <a:off x="7981770" y="3181089"/>
            <a:ext cx="106504" cy="277512"/>
          </a:xfrm>
          <a:custGeom>
            <a:avLst/>
            <a:gdLst>
              <a:gd name="connsiteX0" fmla="*/ 180 w 106504"/>
              <a:gd name="connsiteY0" fmla="*/ 261 h 277512"/>
              <a:gd name="connsiteX1" fmla="*/ 79555 w 106504"/>
              <a:gd name="connsiteY1" fmla="*/ 152661 h 277512"/>
              <a:gd name="connsiteX2" fmla="*/ 73205 w 106504"/>
              <a:gd name="connsiteY2" fmla="*/ 276486 h 277512"/>
              <a:gd name="connsiteX3" fmla="*/ 82730 w 106504"/>
              <a:gd name="connsiteY3" fmla="*/ 206636 h 277512"/>
              <a:gd name="connsiteX4" fmla="*/ 104955 w 106504"/>
              <a:gd name="connsiteY4" fmla="*/ 117736 h 277512"/>
              <a:gd name="connsiteX5" fmla="*/ 180 w 106504"/>
              <a:gd name="connsiteY5" fmla="*/ 261 h 27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504" h="277512">
                <a:moveTo>
                  <a:pt x="180" y="261"/>
                </a:moveTo>
                <a:cubicBezTo>
                  <a:pt x="-4053" y="6082"/>
                  <a:pt x="67384" y="106623"/>
                  <a:pt x="79555" y="152661"/>
                </a:cubicBezTo>
                <a:cubicBezTo>
                  <a:pt x="91726" y="198699"/>
                  <a:pt x="72676" y="267490"/>
                  <a:pt x="73205" y="276486"/>
                </a:cubicBezTo>
                <a:cubicBezTo>
                  <a:pt x="73734" y="285482"/>
                  <a:pt x="77438" y="233094"/>
                  <a:pt x="82730" y="206636"/>
                </a:cubicBezTo>
                <a:cubicBezTo>
                  <a:pt x="88022" y="180178"/>
                  <a:pt x="112893" y="147899"/>
                  <a:pt x="104955" y="117736"/>
                </a:cubicBezTo>
                <a:cubicBezTo>
                  <a:pt x="97017" y="87573"/>
                  <a:pt x="4413" y="-5560"/>
                  <a:pt x="180" y="2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DDDD1447-918E-65AD-EAA2-78BB266F0CEE}"/>
              </a:ext>
            </a:extLst>
          </p:cNvPr>
          <p:cNvSpPr/>
          <p:nvPr/>
        </p:nvSpPr>
        <p:spPr>
          <a:xfrm>
            <a:off x="7452880" y="2749842"/>
            <a:ext cx="492066" cy="321309"/>
          </a:xfrm>
          <a:custGeom>
            <a:avLst/>
            <a:gdLst>
              <a:gd name="connsiteX0" fmla="*/ 490970 w 492066"/>
              <a:gd name="connsiteY0" fmla="*/ 9233 h 321309"/>
              <a:gd name="connsiteX1" fmla="*/ 243320 w 492066"/>
              <a:gd name="connsiteY1" fmla="*/ 66383 h 321309"/>
              <a:gd name="connsiteX2" fmla="*/ 75045 w 492066"/>
              <a:gd name="connsiteY2" fmla="*/ 196558 h 321309"/>
              <a:gd name="connsiteX3" fmla="*/ 103620 w 492066"/>
              <a:gd name="connsiteY3" fmla="*/ 164808 h 321309"/>
              <a:gd name="connsiteX4" fmla="*/ 2020 w 492066"/>
              <a:gd name="connsiteY4" fmla="*/ 320383 h 321309"/>
              <a:gd name="connsiteX5" fmla="*/ 43295 w 492066"/>
              <a:gd name="connsiteY5" fmla="*/ 218783 h 321309"/>
              <a:gd name="connsiteX6" fmla="*/ 132195 w 492066"/>
              <a:gd name="connsiteY6" fmla="*/ 6058 h 321309"/>
              <a:gd name="connsiteX7" fmla="*/ 100445 w 492066"/>
              <a:gd name="connsiteY7" fmla="*/ 53683 h 321309"/>
              <a:gd name="connsiteX8" fmla="*/ 198870 w 492066"/>
              <a:gd name="connsiteY8" fmla="*/ 6058 h 321309"/>
              <a:gd name="connsiteX9" fmla="*/ 138545 w 492066"/>
              <a:gd name="connsiteY9" fmla="*/ 21933 h 321309"/>
              <a:gd name="connsiteX10" fmla="*/ 490970 w 492066"/>
              <a:gd name="connsiteY10" fmla="*/ 9233 h 321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2066" h="321309">
                <a:moveTo>
                  <a:pt x="490970" y="9233"/>
                </a:moveTo>
                <a:cubicBezTo>
                  <a:pt x="508432" y="16641"/>
                  <a:pt x="312641" y="35162"/>
                  <a:pt x="243320" y="66383"/>
                </a:cubicBezTo>
                <a:cubicBezTo>
                  <a:pt x="173999" y="97604"/>
                  <a:pt x="98328" y="180154"/>
                  <a:pt x="75045" y="196558"/>
                </a:cubicBezTo>
                <a:cubicBezTo>
                  <a:pt x="51762" y="212962"/>
                  <a:pt x="115791" y="144171"/>
                  <a:pt x="103620" y="164808"/>
                </a:cubicBezTo>
                <a:cubicBezTo>
                  <a:pt x="91449" y="185445"/>
                  <a:pt x="12074" y="311387"/>
                  <a:pt x="2020" y="320383"/>
                </a:cubicBezTo>
                <a:cubicBezTo>
                  <a:pt x="-8034" y="329379"/>
                  <a:pt x="21599" y="271170"/>
                  <a:pt x="43295" y="218783"/>
                </a:cubicBezTo>
                <a:cubicBezTo>
                  <a:pt x="64991" y="166396"/>
                  <a:pt x="122670" y="33575"/>
                  <a:pt x="132195" y="6058"/>
                </a:cubicBezTo>
                <a:cubicBezTo>
                  <a:pt x="141720" y="-21459"/>
                  <a:pt x="89333" y="53683"/>
                  <a:pt x="100445" y="53683"/>
                </a:cubicBezTo>
                <a:cubicBezTo>
                  <a:pt x="111557" y="53683"/>
                  <a:pt x="192520" y="11350"/>
                  <a:pt x="198870" y="6058"/>
                </a:cubicBezTo>
                <a:cubicBezTo>
                  <a:pt x="205220" y="766"/>
                  <a:pt x="95683" y="23520"/>
                  <a:pt x="138545" y="21933"/>
                </a:cubicBezTo>
                <a:cubicBezTo>
                  <a:pt x="181407" y="20346"/>
                  <a:pt x="473508" y="1825"/>
                  <a:pt x="490970" y="92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1DDDE3EA-98AD-1BEA-0428-CF11A84557B1}"/>
              </a:ext>
            </a:extLst>
          </p:cNvPr>
          <p:cNvSpPr/>
          <p:nvPr/>
        </p:nvSpPr>
        <p:spPr>
          <a:xfrm>
            <a:off x="7517457" y="2897731"/>
            <a:ext cx="612290" cy="208554"/>
          </a:xfrm>
          <a:custGeom>
            <a:avLst/>
            <a:gdLst>
              <a:gd name="connsiteX0" fmla="*/ 67618 w 612290"/>
              <a:gd name="connsiteY0" fmla="*/ 7394 h 208554"/>
              <a:gd name="connsiteX1" fmla="*/ 350193 w 612290"/>
              <a:gd name="connsiteY1" fmla="*/ 16919 h 208554"/>
              <a:gd name="connsiteX2" fmla="*/ 305743 w 612290"/>
              <a:gd name="connsiteY2" fmla="*/ 23269 h 208554"/>
              <a:gd name="connsiteX3" fmla="*/ 607368 w 612290"/>
              <a:gd name="connsiteY3" fmla="*/ 7394 h 208554"/>
              <a:gd name="connsiteX4" fmla="*/ 486718 w 612290"/>
              <a:gd name="connsiteY4" fmla="*/ 45494 h 208554"/>
              <a:gd name="connsiteX5" fmla="*/ 404168 w 612290"/>
              <a:gd name="connsiteY5" fmla="*/ 93119 h 208554"/>
              <a:gd name="connsiteX6" fmla="*/ 547043 w 612290"/>
              <a:gd name="connsiteY6" fmla="*/ 93119 h 208554"/>
              <a:gd name="connsiteX7" fmla="*/ 366068 w 612290"/>
              <a:gd name="connsiteY7" fmla="*/ 115344 h 208554"/>
              <a:gd name="connsiteX8" fmla="*/ 493068 w 612290"/>
              <a:gd name="connsiteY8" fmla="*/ 150269 h 208554"/>
              <a:gd name="connsiteX9" fmla="*/ 604193 w 612290"/>
              <a:gd name="connsiteY9" fmla="*/ 191544 h 208554"/>
              <a:gd name="connsiteX10" fmla="*/ 454968 w 612290"/>
              <a:gd name="connsiteY10" fmla="*/ 166144 h 208554"/>
              <a:gd name="connsiteX11" fmla="*/ 150168 w 612290"/>
              <a:gd name="connsiteY11" fmla="*/ 150269 h 208554"/>
              <a:gd name="connsiteX12" fmla="*/ 35868 w 612290"/>
              <a:gd name="connsiteY12" fmla="*/ 159794 h 208554"/>
              <a:gd name="connsiteX13" fmla="*/ 32693 w 612290"/>
              <a:gd name="connsiteY13" fmla="*/ 207419 h 208554"/>
              <a:gd name="connsiteX14" fmla="*/ 943 w 612290"/>
              <a:gd name="connsiteY14" fmla="*/ 105819 h 208554"/>
              <a:gd name="connsiteX15" fmla="*/ 73968 w 612290"/>
              <a:gd name="connsiteY15" fmla="*/ 137569 h 208554"/>
              <a:gd name="connsiteX16" fmla="*/ 67618 w 612290"/>
              <a:gd name="connsiteY16" fmla="*/ 7394 h 20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2290" h="208554">
                <a:moveTo>
                  <a:pt x="67618" y="7394"/>
                </a:moveTo>
                <a:cubicBezTo>
                  <a:pt x="113655" y="-12714"/>
                  <a:pt x="310506" y="14273"/>
                  <a:pt x="350193" y="16919"/>
                </a:cubicBezTo>
                <a:cubicBezTo>
                  <a:pt x="389880" y="19565"/>
                  <a:pt x="262881" y="24856"/>
                  <a:pt x="305743" y="23269"/>
                </a:cubicBezTo>
                <a:cubicBezTo>
                  <a:pt x="348605" y="21682"/>
                  <a:pt x="577206" y="3690"/>
                  <a:pt x="607368" y="7394"/>
                </a:cubicBezTo>
                <a:cubicBezTo>
                  <a:pt x="637531" y="11098"/>
                  <a:pt x="520585" y="31206"/>
                  <a:pt x="486718" y="45494"/>
                </a:cubicBezTo>
                <a:cubicBezTo>
                  <a:pt x="452851" y="59782"/>
                  <a:pt x="394114" y="85182"/>
                  <a:pt x="404168" y="93119"/>
                </a:cubicBezTo>
                <a:cubicBezTo>
                  <a:pt x="414222" y="101056"/>
                  <a:pt x="553393" y="89415"/>
                  <a:pt x="547043" y="93119"/>
                </a:cubicBezTo>
                <a:cubicBezTo>
                  <a:pt x="540693" y="96823"/>
                  <a:pt x="375064" y="105819"/>
                  <a:pt x="366068" y="115344"/>
                </a:cubicBezTo>
                <a:cubicBezTo>
                  <a:pt x="357072" y="124869"/>
                  <a:pt x="453381" y="137569"/>
                  <a:pt x="493068" y="150269"/>
                </a:cubicBezTo>
                <a:cubicBezTo>
                  <a:pt x="532756" y="162969"/>
                  <a:pt x="610543" y="188898"/>
                  <a:pt x="604193" y="191544"/>
                </a:cubicBezTo>
                <a:cubicBezTo>
                  <a:pt x="597843" y="194190"/>
                  <a:pt x="530639" y="173023"/>
                  <a:pt x="454968" y="166144"/>
                </a:cubicBezTo>
                <a:cubicBezTo>
                  <a:pt x="379297" y="159265"/>
                  <a:pt x="220018" y="151327"/>
                  <a:pt x="150168" y="150269"/>
                </a:cubicBezTo>
                <a:cubicBezTo>
                  <a:pt x="80318" y="149211"/>
                  <a:pt x="55447" y="150269"/>
                  <a:pt x="35868" y="159794"/>
                </a:cubicBezTo>
                <a:cubicBezTo>
                  <a:pt x="16289" y="169319"/>
                  <a:pt x="38514" y="216415"/>
                  <a:pt x="32693" y="207419"/>
                </a:cubicBezTo>
                <a:cubicBezTo>
                  <a:pt x="26872" y="198423"/>
                  <a:pt x="-5936" y="117461"/>
                  <a:pt x="943" y="105819"/>
                </a:cubicBezTo>
                <a:cubicBezTo>
                  <a:pt x="7822" y="94177"/>
                  <a:pt x="61797" y="150269"/>
                  <a:pt x="73968" y="137569"/>
                </a:cubicBezTo>
                <a:cubicBezTo>
                  <a:pt x="86139" y="124869"/>
                  <a:pt x="21581" y="27502"/>
                  <a:pt x="67618" y="7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CF29CD25-9267-8394-E115-6960B79C8DEE}"/>
              </a:ext>
            </a:extLst>
          </p:cNvPr>
          <p:cNvSpPr/>
          <p:nvPr/>
        </p:nvSpPr>
        <p:spPr>
          <a:xfrm>
            <a:off x="7838004" y="3463924"/>
            <a:ext cx="178905" cy="311543"/>
          </a:xfrm>
          <a:custGeom>
            <a:avLst/>
            <a:gdLst>
              <a:gd name="connsiteX0" fmla="*/ 1071 w 178905"/>
              <a:gd name="connsiteY0" fmla="*/ 1 h 311543"/>
              <a:gd name="connsiteX1" fmla="*/ 89971 w 178905"/>
              <a:gd name="connsiteY1" fmla="*/ 133351 h 311543"/>
              <a:gd name="connsiteX2" fmla="*/ 102671 w 178905"/>
              <a:gd name="connsiteY2" fmla="*/ 104776 h 311543"/>
              <a:gd name="connsiteX3" fmla="*/ 147121 w 178905"/>
              <a:gd name="connsiteY3" fmla="*/ 190501 h 311543"/>
              <a:gd name="connsiteX4" fmla="*/ 178871 w 178905"/>
              <a:gd name="connsiteY4" fmla="*/ 276226 h 311543"/>
              <a:gd name="connsiteX5" fmla="*/ 153471 w 178905"/>
              <a:gd name="connsiteY5" fmla="*/ 225426 h 311543"/>
              <a:gd name="connsiteX6" fmla="*/ 159821 w 178905"/>
              <a:gd name="connsiteY6" fmla="*/ 311151 h 311543"/>
              <a:gd name="connsiteX7" fmla="*/ 131246 w 178905"/>
              <a:gd name="connsiteY7" fmla="*/ 250826 h 311543"/>
              <a:gd name="connsiteX8" fmla="*/ 10596 w 178905"/>
              <a:gd name="connsiteY8" fmla="*/ 107951 h 311543"/>
              <a:gd name="connsiteX9" fmla="*/ 39171 w 178905"/>
              <a:gd name="connsiteY9" fmla="*/ 136526 h 311543"/>
              <a:gd name="connsiteX10" fmla="*/ 1071 w 178905"/>
              <a:gd name="connsiteY10" fmla="*/ 1 h 31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05" h="311543">
                <a:moveTo>
                  <a:pt x="1071" y="1"/>
                </a:moveTo>
                <a:cubicBezTo>
                  <a:pt x="9538" y="-528"/>
                  <a:pt x="73038" y="115889"/>
                  <a:pt x="89971" y="133351"/>
                </a:cubicBezTo>
                <a:cubicBezTo>
                  <a:pt x="106904" y="150813"/>
                  <a:pt x="93146" y="95251"/>
                  <a:pt x="102671" y="104776"/>
                </a:cubicBezTo>
                <a:cubicBezTo>
                  <a:pt x="112196" y="114301"/>
                  <a:pt x="134421" y="161926"/>
                  <a:pt x="147121" y="190501"/>
                </a:cubicBezTo>
                <a:cubicBezTo>
                  <a:pt x="159821" y="219076"/>
                  <a:pt x="177813" y="270405"/>
                  <a:pt x="178871" y="276226"/>
                </a:cubicBezTo>
                <a:cubicBezTo>
                  <a:pt x="179929" y="282047"/>
                  <a:pt x="156646" y="219605"/>
                  <a:pt x="153471" y="225426"/>
                </a:cubicBezTo>
                <a:cubicBezTo>
                  <a:pt x="150296" y="231247"/>
                  <a:pt x="163525" y="306918"/>
                  <a:pt x="159821" y="311151"/>
                </a:cubicBezTo>
                <a:cubicBezTo>
                  <a:pt x="156117" y="315384"/>
                  <a:pt x="156117" y="284693"/>
                  <a:pt x="131246" y="250826"/>
                </a:cubicBezTo>
                <a:cubicBezTo>
                  <a:pt x="106375" y="216959"/>
                  <a:pt x="25942" y="127001"/>
                  <a:pt x="10596" y="107951"/>
                </a:cubicBezTo>
                <a:cubicBezTo>
                  <a:pt x="-4750" y="88901"/>
                  <a:pt x="41288" y="148168"/>
                  <a:pt x="39171" y="136526"/>
                </a:cubicBezTo>
                <a:cubicBezTo>
                  <a:pt x="37054" y="124884"/>
                  <a:pt x="-7396" y="530"/>
                  <a:pt x="1071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DF88AB52-FD2F-8D29-B588-133FE3F3C5A1}"/>
              </a:ext>
            </a:extLst>
          </p:cNvPr>
          <p:cNvSpPr/>
          <p:nvPr/>
        </p:nvSpPr>
        <p:spPr>
          <a:xfrm>
            <a:off x="6667476" y="3631851"/>
            <a:ext cx="273130" cy="276798"/>
          </a:xfrm>
          <a:custGeom>
            <a:avLst/>
            <a:gdLst>
              <a:gd name="connsiteX0" fmla="*/ 273074 w 273130"/>
              <a:gd name="connsiteY0" fmla="*/ 6699 h 276798"/>
              <a:gd name="connsiteX1" fmla="*/ 104799 w 273130"/>
              <a:gd name="connsiteY1" fmla="*/ 146399 h 276798"/>
              <a:gd name="connsiteX2" fmla="*/ 34949 w 273130"/>
              <a:gd name="connsiteY2" fmla="*/ 270224 h 276798"/>
              <a:gd name="connsiteX3" fmla="*/ 38124 w 273130"/>
              <a:gd name="connsiteY3" fmla="*/ 190849 h 276798"/>
              <a:gd name="connsiteX4" fmla="*/ 24 w 273130"/>
              <a:gd name="connsiteY4" fmla="*/ 276574 h 276798"/>
              <a:gd name="connsiteX5" fmla="*/ 44474 w 273130"/>
              <a:gd name="connsiteY5" fmla="*/ 159099 h 276798"/>
              <a:gd name="connsiteX6" fmla="*/ 6374 w 273130"/>
              <a:gd name="connsiteY6" fmla="*/ 178149 h 276798"/>
              <a:gd name="connsiteX7" fmla="*/ 82574 w 273130"/>
              <a:gd name="connsiteY7" fmla="*/ 70199 h 276798"/>
              <a:gd name="connsiteX8" fmla="*/ 82574 w 273130"/>
              <a:gd name="connsiteY8" fmla="*/ 67024 h 276798"/>
              <a:gd name="connsiteX9" fmla="*/ 149249 w 273130"/>
              <a:gd name="connsiteY9" fmla="*/ 28924 h 276798"/>
              <a:gd name="connsiteX10" fmla="*/ 85749 w 273130"/>
              <a:gd name="connsiteY10" fmla="*/ 22574 h 276798"/>
              <a:gd name="connsiteX11" fmla="*/ 273074 w 273130"/>
              <a:gd name="connsiteY11" fmla="*/ 6699 h 276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130" h="276798">
                <a:moveTo>
                  <a:pt x="273074" y="6699"/>
                </a:moveTo>
                <a:cubicBezTo>
                  <a:pt x="276249" y="27337"/>
                  <a:pt x="144486" y="102478"/>
                  <a:pt x="104799" y="146399"/>
                </a:cubicBezTo>
                <a:cubicBezTo>
                  <a:pt x="65111" y="190320"/>
                  <a:pt x="46061" y="262816"/>
                  <a:pt x="34949" y="270224"/>
                </a:cubicBezTo>
                <a:cubicBezTo>
                  <a:pt x="23836" y="277632"/>
                  <a:pt x="43945" y="189791"/>
                  <a:pt x="38124" y="190849"/>
                </a:cubicBezTo>
                <a:cubicBezTo>
                  <a:pt x="32303" y="191907"/>
                  <a:pt x="-1034" y="281865"/>
                  <a:pt x="24" y="276574"/>
                </a:cubicBezTo>
                <a:cubicBezTo>
                  <a:pt x="1082" y="271283"/>
                  <a:pt x="43416" y="175503"/>
                  <a:pt x="44474" y="159099"/>
                </a:cubicBezTo>
                <a:cubicBezTo>
                  <a:pt x="45532" y="142695"/>
                  <a:pt x="24" y="192966"/>
                  <a:pt x="6374" y="178149"/>
                </a:cubicBezTo>
                <a:cubicBezTo>
                  <a:pt x="12724" y="163332"/>
                  <a:pt x="69874" y="88720"/>
                  <a:pt x="82574" y="70199"/>
                </a:cubicBezTo>
                <a:cubicBezTo>
                  <a:pt x="95274" y="51678"/>
                  <a:pt x="71462" y="73903"/>
                  <a:pt x="82574" y="67024"/>
                </a:cubicBezTo>
                <a:cubicBezTo>
                  <a:pt x="93686" y="60145"/>
                  <a:pt x="148720" y="36332"/>
                  <a:pt x="149249" y="28924"/>
                </a:cubicBezTo>
                <a:cubicBezTo>
                  <a:pt x="149778" y="21516"/>
                  <a:pt x="71462" y="25749"/>
                  <a:pt x="85749" y="22574"/>
                </a:cubicBezTo>
                <a:cubicBezTo>
                  <a:pt x="100036" y="19399"/>
                  <a:pt x="269899" y="-13939"/>
                  <a:pt x="273074" y="66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AE376072-B22B-4121-6B72-367C6EAB3DD0}"/>
              </a:ext>
            </a:extLst>
          </p:cNvPr>
          <p:cNvSpPr/>
          <p:nvPr/>
        </p:nvSpPr>
        <p:spPr>
          <a:xfrm>
            <a:off x="6812494" y="1694878"/>
            <a:ext cx="1074521" cy="1058987"/>
          </a:xfrm>
          <a:custGeom>
            <a:avLst/>
            <a:gdLst>
              <a:gd name="connsiteX0" fmla="*/ 1056 w 1074521"/>
              <a:gd name="connsiteY0" fmla="*/ 6922 h 1058987"/>
              <a:gd name="connsiteX1" fmla="*/ 359831 w 1074521"/>
              <a:gd name="connsiteY1" fmla="*/ 660972 h 1058987"/>
              <a:gd name="connsiteX2" fmla="*/ 369356 w 1074521"/>
              <a:gd name="connsiteY2" fmla="*/ 629222 h 1058987"/>
              <a:gd name="connsiteX3" fmla="*/ 648756 w 1074521"/>
              <a:gd name="connsiteY3" fmla="*/ 765747 h 1058987"/>
              <a:gd name="connsiteX4" fmla="*/ 620181 w 1074521"/>
              <a:gd name="connsiteY4" fmla="*/ 781622 h 1058987"/>
              <a:gd name="connsiteX5" fmla="*/ 785281 w 1074521"/>
              <a:gd name="connsiteY5" fmla="*/ 959422 h 1058987"/>
              <a:gd name="connsiteX6" fmla="*/ 696381 w 1074521"/>
              <a:gd name="connsiteY6" fmla="*/ 927672 h 1058987"/>
              <a:gd name="connsiteX7" fmla="*/ 1067856 w 1074521"/>
              <a:gd name="connsiteY7" fmla="*/ 1054672 h 1058987"/>
              <a:gd name="connsiteX8" fmla="*/ 912281 w 1074521"/>
              <a:gd name="connsiteY8" fmla="*/ 975297 h 1058987"/>
              <a:gd name="connsiteX9" fmla="*/ 626531 w 1074521"/>
              <a:gd name="connsiteY9" fmla="*/ 486347 h 1058987"/>
              <a:gd name="connsiteX10" fmla="*/ 775756 w 1074521"/>
              <a:gd name="connsiteY10" fmla="*/ 638747 h 1058987"/>
              <a:gd name="connsiteX11" fmla="*/ 445556 w 1074521"/>
              <a:gd name="connsiteY11" fmla="*/ 397447 h 1058987"/>
              <a:gd name="connsiteX12" fmla="*/ 604306 w 1074521"/>
              <a:gd name="connsiteY12" fmla="*/ 403797 h 1058987"/>
              <a:gd name="connsiteX13" fmla="*/ 490006 w 1074521"/>
              <a:gd name="connsiteY13" fmla="*/ 321247 h 1058987"/>
              <a:gd name="connsiteX14" fmla="*/ 1056 w 1074521"/>
              <a:gd name="connsiteY14" fmla="*/ 6922 h 105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74521" h="1058987">
                <a:moveTo>
                  <a:pt x="1056" y="6922"/>
                </a:moveTo>
                <a:cubicBezTo>
                  <a:pt x="-20640" y="63543"/>
                  <a:pt x="298448" y="557255"/>
                  <a:pt x="359831" y="660972"/>
                </a:cubicBezTo>
                <a:cubicBezTo>
                  <a:pt x="421214" y="764689"/>
                  <a:pt x="321202" y="611760"/>
                  <a:pt x="369356" y="629222"/>
                </a:cubicBezTo>
                <a:cubicBezTo>
                  <a:pt x="417510" y="646684"/>
                  <a:pt x="606952" y="740347"/>
                  <a:pt x="648756" y="765747"/>
                </a:cubicBezTo>
                <a:cubicBezTo>
                  <a:pt x="690560" y="791147"/>
                  <a:pt x="597427" y="749343"/>
                  <a:pt x="620181" y="781622"/>
                </a:cubicBezTo>
                <a:cubicBezTo>
                  <a:pt x="642935" y="813901"/>
                  <a:pt x="772581" y="935080"/>
                  <a:pt x="785281" y="959422"/>
                </a:cubicBezTo>
                <a:cubicBezTo>
                  <a:pt x="797981" y="983764"/>
                  <a:pt x="696381" y="927672"/>
                  <a:pt x="696381" y="927672"/>
                </a:cubicBezTo>
                <a:cubicBezTo>
                  <a:pt x="743477" y="943547"/>
                  <a:pt x="1031873" y="1046735"/>
                  <a:pt x="1067856" y="1054672"/>
                </a:cubicBezTo>
                <a:cubicBezTo>
                  <a:pt x="1103839" y="1062610"/>
                  <a:pt x="985835" y="1070018"/>
                  <a:pt x="912281" y="975297"/>
                </a:cubicBezTo>
                <a:cubicBezTo>
                  <a:pt x="838727" y="880576"/>
                  <a:pt x="649285" y="542439"/>
                  <a:pt x="626531" y="486347"/>
                </a:cubicBezTo>
                <a:cubicBezTo>
                  <a:pt x="603777" y="430255"/>
                  <a:pt x="805918" y="653564"/>
                  <a:pt x="775756" y="638747"/>
                </a:cubicBezTo>
                <a:cubicBezTo>
                  <a:pt x="745594" y="623930"/>
                  <a:pt x="474131" y="436605"/>
                  <a:pt x="445556" y="397447"/>
                </a:cubicBezTo>
                <a:cubicBezTo>
                  <a:pt x="416981" y="358289"/>
                  <a:pt x="596898" y="416497"/>
                  <a:pt x="604306" y="403797"/>
                </a:cubicBezTo>
                <a:cubicBezTo>
                  <a:pt x="611714" y="391097"/>
                  <a:pt x="593723" y="384747"/>
                  <a:pt x="490006" y="321247"/>
                </a:cubicBezTo>
                <a:cubicBezTo>
                  <a:pt x="386289" y="257747"/>
                  <a:pt x="22752" y="-49699"/>
                  <a:pt x="1056" y="692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4AA8182A-21DD-A660-499F-AFB8F3F8A204}"/>
              </a:ext>
            </a:extLst>
          </p:cNvPr>
          <p:cNvSpPr/>
          <p:nvPr/>
        </p:nvSpPr>
        <p:spPr>
          <a:xfrm>
            <a:off x="6289593" y="3867051"/>
            <a:ext cx="9607" cy="172416"/>
          </a:xfrm>
          <a:custGeom>
            <a:avLst/>
            <a:gdLst>
              <a:gd name="connsiteX0" fmla="*/ 3257 w 9607"/>
              <a:gd name="connsiteY0" fmla="*/ 99 h 172416"/>
              <a:gd name="connsiteX1" fmla="*/ 9607 w 9607"/>
              <a:gd name="connsiteY1" fmla="*/ 168374 h 172416"/>
              <a:gd name="connsiteX2" fmla="*/ 3257 w 9607"/>
              <a:gd name="connsiteY2" fmla="*/ 123924 h 172416"/>
              <a:gd name="connsiteX3" fmla="*/ 82 w 9607"/>
              <a:gd name="connsiteY3" fmla="*/ 142974 h 172416"/>
              <a:gd name="connsiteX4" fmla="*/ 3257 w 9607"/>
              <a:gd name="connsiteY4" fmla="*/ 99 h 17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7" h="172416">
                <a:moveTo>
                  <a:pt x="3257" y="99"/>
                </a:moveTo>
                <a:cubicBezTo>
                  <a:pt x="4844" y="4332"/>
                  <a:pt x="9607" y="147737"/>
                  <a:pt x="9607" y="168374"/>
                </a:cubicBezTo>
                <a:cubicBezTo>
                  <a:pt x="9607" y="189011"/>
                  <a:pt x="3257" y="123924"/>
                  <a:pt x="3257" y="123924"/>
                </a:cubicBezTo>
                <a:cubicBezTo>
                  <a:pt x="1670" y="119691"/>
                  <a:pt x="611" y="157262"/>
                  <a:pt x="82" y="142974"/>
                </a:cubicBezTo>
                <a:cubicBezTo>
                  <a:pt x="-447" y="128687"/>
                  <a:pt x="1670" y="-4134"/>
                  <a:pt x="3257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0A3B133-C3FB-C518-7892-14F1BF80DCB2}"/>
              </a:ext>
            </a:extLst>
          </p:cNvPr>
          <p:cNvSpPr/>
          <p:nvPr/>
        </p:nvSpPr>
        <p:spPr>
          <a:xfrm>
            <a:off x="6308656" y="3851274"/>
            <a:ext cx="15944" cy="219086"/>
          </a:xfrm>
          <a:custGeom>
            <a:avLst/>
            <a:gdLst>
              <a:gd name="connsiteX0" fmla="*/ 3244 w 15944"/>
              <a:gd name="connsiteY0" fmla="*/ 1 h 219086"/>
              <a:gd name="connsiteX1" fmla="*/ 69 w 15944"/>
              <a:gd name="connsiteY1" fmla="*/ 120651 h 219086"/>
              <a:gd name="connsiteX2" fmla="*/ 6419 w 15944"/>
              <a:gd name="connsiteY2" fmla="*/ 219076 h 219086"/>
              <a:gd name="connsiteX3" fmla="*/ 15944 w 15944"/>
              <a:gd name="connsiteY3" fmla="*/ 127001 h 219086"/>
              <a:gd name="connsiteX4" fmla="*/ 6419 w 15944"/>
              <a:gd name="connsiteY4" fmla="*/ 117476 h 219086"/>
              <a:gd name="connsiteX5" fmla="*/ 3244 w 15944"/>
              <a:gd name="connsiteY5" fmla="*/ 1 h 21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44" h="219086">
                <a:moveTo>
                  <a:pt x="3244" y="1"/>
                </a:moveTo>
                <a:cubicBezTo>
                  <a:pt x="2186" y="530"/>
                  <a:pt x="-460" y="84139"/>
                  <a:pt x="69" y="120651"/>
                </a:cubicBezTo>
                <a:cubicBezTo>
                  <a:pt x="598" y="157163"/>
                  <a:pt x="3773" y="218018"/>
                  <a:pt x="6419" y="219076"/>
                </a:cubicBezTo>
                <a:cubicBezTo>
                  <a:pt x="9065" y="220134"/>
                  <a:pt x="15944" y="143934"/>
                  <a:pt x="15944" y="127001"/>
                </a:cubicBezTo>
                <a:cubicBezTo>
                  <a:pt x="15944" y="110068"/>
                  <a:pt x="8536" y="130705"/>
                  <a:pt x="6419" y="117476"/>
                </a:cubicBezTo>
                <a:cubicBezTo>
                  <a:pt x="4302" y="104247"/>
                  <a:pt x="4302" y="-528"/>
                  <a:pt x="324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FDE925D9-3348-DA79-F988-A723EAC21F72}"/>
              </a:ext>
            </a:extLst>
          </p:cNvPr>
          <p:cNvSpPr/>
          <p:nvPr/>
        </p:nvSpPr>
        <p:spPr>
          <a:xfrm>
            <a:off x="6250210" y="4003541"/>
            <a:ext cx="61748" cy="140274"/>
          </a:xfrm>
          <a:custGeom>
            <a:avLst/>
            <a:gdLst>
              <a:gd name="connsiteX0" fmla="*/ 58515 w 61748"/>
              <a:gd name="connsiteY0" fmla="*/ 134 h 140274"/>
              <a:gd name="connsiteX1" fmla="*/ 20415 w 61748"/>
              <a:gd name="connsiteY1" fmla="*/ 69984 h 140274"/>
              <a:gd name="connsiteX2" fmla="*/ 29940 w 61748"/>
              <a:gd name="connsiteY2" fmla="*/ 114434 h 140274"/>
              <a:gd name="connsiteX3" fmla="*/ 26765 w 61748"/>
              <a:gd name="connsiteY3" fmla="*/ 92209 h 140274"/>
              <a:gd name="connsiteX4" fmla="*/ 61690 w 61748"/>
              <a:gd name="connsiteY4" fmla="*/ 139834 h 140274"/>
              <a:gd name="connsiteX5" fmla="*/ 17240 w 61748"/>
              <a:gd name="connsiteY5" fmla="*/ 114434 h 140274"/>
              <a:gd name="connsiteX6" fmla="*/ 1365 w 61748"/>
              <a:gd name="connsiteY6" fmla="*/ 89034 h 140274"/>
              <a:gd name="connsiteX7" fmla="*/ 58515 w 61748"/>
              <a:gd name="connsiteY7" fmla="*/ 134 h 14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748" h="140274">
                <a:moveTo>
                  <a:pt x="58515" y="134"/>
                </a:moveTo>
                <a:cubicBezTo>
                  <a:pt x="61690" y="-3041"/>
                  <a:pt x="25177" y="50934"/>
                  <a:pt x="20415" y="69984"/>
                </a:cubicBezTo>
                <a:cubicBezTo>
                  <a:pt x="15653" y="89034"/>
                  <a:pt x="28882" y="110730"/>
                  <a:pt x="29940" y="114434"/>
                </a:cubicBezTo>
                <a:cubicBezTo>
                  <a:pt x="30998" y="118138"/>
                  <a:pt x="21473" y="87976"/>
                  <a:pt x="26765" y="92209"/>
                </a:cubicBezTo>
                <a:cubicBezTo>
                  <a:pt x="32057" y="96442"/>
                  <a:pt x="63277" y="136130"/>
                  <a:pt x="61690" y="139834"/>
                </a:cubicBezTo>
                <a:cubicBezTo>
                  <a:pt x="60103" y="143538"/>
                  <a:pt x="27294" y="122901"/>
                  <a:pt x="17240" y="114434"/>
                </a:cubicBezTo>
                <a:cubicBezTo>
                  <a:pt x="7186" y="105967"/>
                  <a:pt x="-3927" y="102263"/>
                  <a:pt x="1365" y="89034"/>
                </a:cubicBezTo>
                <a:cubicBezTo>
                  <a:pt x="6657" y="75805"/>
                  <a:pt x="55340" y="3309"/>
                  <a:pt x="58515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A0EA4BB4-0CAA-C024-B605-3148FA9F6C9C}"/>
              </a:ext>
            </a:extLst>
          </p:cNvPr>
          <p:cNvSpPr/>
          <p:nvPr/>
        </p:nvSpPr>
        <p:spPr>
          <a:xfrm>
            <a:off x="6286377" y="4016093"/>
            <a:ext cx="64143" cy="121263"/>
          </a:xfrm>
          <a:custGeom>
            <a:avLst/>
            <a:gdLst>
              <a:gd name="connsiteX0" fmla="*/ 123 w 64143"/>
              <a:gd name="connsiteY0" fmla="*/ 282 h 121263"/>
              <a:gd name="connsiteX1" fmla="*/ 47748 w 64143"/>
              <a:gd name="connsiteY1" fmla="*/ 54257 h 121263"/>
              <a:gd name="connsiteX2" fmla="*/ 57273 w 64143"/>
              <a:gd name="connsiteY2" fmla="*/ 82832 h 121263"/>
              <a:gd name="connsiteX3" fmla="*/ 35048 w 64143"/>
              <a:gd name="connsiteY3" fmla="*/ 108232 h 121263"/>
              <a:gd name="connsiteX4" fmla="*/ 22348 w 64143"/>
              <a:gd name="connsiteY4" fmla="*/ 120932 h 121263"/>
              <a:gd name="connsiteX5" fmla="*/ 38223 w 64143"/>
              <a:gd name="connsiteY5" fmla="*/ 95532 h 121263"/>
              <a:gd name="connsiteX6" fmla="*/ 63623 w 64143"/>
              <a:gd name="connsiteY6" fmla="*/ 79657 h 121263"/>
              <a:gd name="connsiteX7" fmla="*/ 123 w 64143"/>
              <a:gd name="connsiteY7" fmla="*/ 282 h 121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43" h="121263">
                <a:moveTo>
                  <a:pt x="123" y="282"/>
                </a:moveTo>
                <a:cubicBezTo>
                  <a:pt x="-2523" y="-3951"/>
                  <a:pt x="38223" y="40499"/>
                  <a:pt x="47748" y="54257"/>
                </a:cubicBezTo>
                <a:cubicBezTo>
                  <a:pt x="57273" y="68015"/>
                  <a:pt x="59390" y="73836"/>
                  <a:pt x="57273" y="82832"/>
                </a:cubicBezTo>
                <a:cubicBezTo>
                  <a:pt x="55156" y="91828"/>
                  <a:pt x="35048" y="108232"/>
                  <a:pt x="35048" y="108232"/>
                </a:cubicBezTo>
                <a:cubicBezTo>
                  <a:pt x="29227" y="114582"/>
                  <a:pt x="21819" y="123049"/>
                  <a:pt x="22348" y="120932"/>
                </a:cubicBezTo>
                <a:cubicBezTo>
                  <a:pt x="22877" y="118815"/>
                  <a:pt x="31344" y="102411"/>
                  <a:pt x="38223" y="95532"/>
                </a:cubicBezTo>
                <a:cubicBezTo>
                  <a:pt x="45102" y="88653"/>
                  <a:pt x="67856" y="90240"/>
                  <a:pt x="63623" y="79657"/>
                </a:cubicBezTo>
                <a:cubicBezTo>
                  <a:pt x="59390" y="69074"/>
                  <a:pt x="2769" y="4515"/>
                  <a:pt x="123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BC49D222-3FB3-141C-962A-54AD7678FBBB}"/>
              </a:ext>
            </a:extLst>
          </p:cNvPr>
          <p:cNvSpPr/>
          <p:nvPr/>
        </p:nvSpPr>
        <p:spPr>
          <a:xfrm>
            <a:off x="6292783" y="4009980"/>
            <a:ext cx="73421" cy="146162"/>
          </a:xfrm>
          <a:custGeom>
            <a:avLst/>
            <a:gdLst>
              <a:gd name="connsiteX0" fmla="*/ 3242 w 73421"/>
              <a:gd name="connsiteY0" fmla="*/ 45 h 146162"/>
              <a:gd name="connsiteX1" fmla="*/ 69917 w 73421"/>
              <a:gd name="connsiteY1" fmla="*/ 69895 h 146162"/>
              <a:gd name="connsiteX2" fmla="*/ 60392 w 73421"/>
              <a:gd name="connsiteY2" fmla="*/ 85770 h 146162"/>
              <a:gd name="connsiteX3" fmla="*/ 28642 w 73421"/>
              <a:gd name="connsiteY3" fmla="*/ 123870 h 146162"/>
              <a:gd name="connsiteX4" fmla="*/ 67 w 73421"/>
              <a:gd name="connsiteY4" fmla="*/ 146095 h 146162"/>
              <a:gd name="connsiteX5" fmla="*/ 22292 w 73421"/>
              <a:gd name="connsiteY5" fmla="*/ 130220 h 146162"/>
              <a:gd name="connsiteX6" fmla="*/ 69917 w 73421"/>
              <a:gd name="connsiteY6" fmla="*/ 114345 h 146162"/>
              <a:gd name="connsiteX7" fmla="*/ 66742 w 73421"/>
              <a:gd name="connsiteY7" fmla="*/ 82595 h 146162"/>
              <a:gd name="connsiteX8" fmla="*/ 69917 w 73421"/>
              <a:gd name="connsiteY8" fmla="*/ 82595 h 146162"/>
              <a:gd name="connsiteX9" fmla="*/ 3242 w 73421"/>
              <a:gd name="connsiteY9" fmla="*/ 45 h 1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21" h="146162">
                <a:moveTo>
                  <a:pt x="3242" y="45"/>
                </a:moveTo>
                <a:cubicBezTo>
                  <a:pt x="3242" y="-2072"/>
                  <a:pt x="69917" y="69895"/>
                  <a:pt x="69917" y="69895"/>
                </a:cubicBezTo>
                <a:cubicBezTo>
                  <a:pt x="79442" y="84182"/>
                  <a:pt x="67271" y="76774"/>
                  <a:pt x="60392" y="85770"/>
                </a:cubicBezTo>
                <a:cubicBezTo>
                  <a:pt x="53513" y="94766"/>
                  <a:pt x="38696" y="113816"/>
                  <a:pt x="28642" y="123870"/>
                </a:cubicBezTo>
                <a:cubicBezTo>
                  <a:pt x="18588" y="133924"/>
                  <a:pt x="1125" y="145037"/>
                  <a:pt x="67" y="146095"/>
                </a:cubicBezTo>
                <a:cubicBezTo>
                  <a:pt x="-991" y="147153"/>
                  <a:pt x="10650" y="135512"/>
                  <a:pt x="22292" y="130220"/>
                </a:cubicBezTo>
                <a:cubicBezTo>
                  <a:pt x="33934" y="124928"/>
                  <a:pt x="62509" y="122283"/>
                  <a:pt x="69917" y="114345"/>
                </a:cubicBezTo>
                <a:cubicBezTo>
                  <a:pt x="77325" y="106408"/>
                  <a:pt x="66742" y="82595"/>
                  <a:pt x="66742" y="82595"/>
                </a:cubicBezTo>
                <a:cubicBezTo>
                  <a:pt x="66742" y="77303"/>
                  <a:pt x="77854" y="92120"/>
                  <a:pt x="69917" y="82595"/>
                </a:cubicBezTo>
                <a:cubicBezTo>
                  <a:pt x="61980" y="73070"/>
                  <a:pt x="3242" y="2162"/>
                  <a:pt x="3242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436323DE-7CF8-9EAF-A3A6-7A70A31FB38F}"/>
              </a:ext>
            </a:extLst>
          </p:cNvPr>
          <p:cNvSpPr/>
          <p:nvPr/>
        </p:nvSpPr>
        <p:spPr>
          <a:xfrm>
            <a:off x="6362300" y="3922388"/>
            <a:ext cx="19781" cy="719972"/>
          </a:xfrm>
          <a:custGeom>
            <a:avLst/>
            <a:gdLst>
              <a:gd name="connsiteX0" fmla="*/ 400 w 19781"/>
              <a:gd name="connsiteY0" fmla="*/ 11437 h 719972"/>
              <a:gd name="connsiteX1" fmla="*/ 6750 w 19781"/>
              <a:gd name="connsiteY1" fmla="*/ 125737 h 719972"/>
              <a:gd name="connsiteX2" fmla="*/ 9925 w 19781"/>
              <a:gd name="connsiteY2" fmla="*/ 363862 h 719972"/>
              <a:gd name="connsiteX3" fmla="*/ 9925 w 19781"/>
              <a:gd name="connsiteY3" fmla="*/ 306712 h 719972"/>
              <a:gd name="connsiteX4" fmla="*/ 13100 w 19781"/>
              <a:gd name="connsiteY4" fmla="*/ 519437 h 719972"/>
              <a:gd name="connsiteX5" fmla="*/ 19450 w 19781"/>
              <a:gd name="connsiteY5" fmla="*/ 716287 h 719972"/>
              <a:gd name="connsiteX6" fmla="*/ 3575 w 19781"/>
              <a:gd name="connsiteY6" fmla="*/ 627387 h 719972"/>
              <a:gd name="connsiteX7" fmla="*/ 16275 w 19781"/>
              <a:gd name="connsiteY7" fmla="*/ 379737 h 719972"/>
              <a:gd name="connsiteX8" fmla="*/ 19450 w 19781"/>
              <a:gd name="connsiteY8" fmla="*/ 398787 h 719972"/>
              <a:gd name="connsiteX9" fmla="*/ 400 w 19781"/>
              <a:gd name="connsiteY9" fmla="*/ 11437 h 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781" h="719972">
                <a:moveTo>
                  <a:pt x="400" y="11437"/>
                </a:moveTo>
                <a:cubicBezTo>
                  <a:pt x="-1717" y="-34071"/>
                  <a:pt x="5163" y="67000"/>
                  <a:pt x="6750" y="125737"/>
                </a:cubicBezTo>
                <a:cubicBezTo>
                  <a:pt x="8337" y="184474"/>
                  <a:pt x="9396" y="333700"/>
                  <a:pt x="9925" y="363862"/>
                </a:cubicBezTo>
                <a:cubicBezTo>
                  <a:pt x="10454" y="394025"/>
                  <a:pt x="9396" y="280783"/>
                  <a:pt x="9925" y="306712"/>
                </a:cubicBezTo>
                <a:cubicBezTo>
                  <a:pt x="10454" y="332641"/>
                  <a:pt x="11513" y="451175"/>
                  <a:pt x="13100" y="519437"/>
                </a:cubicBezTo>
                <a:cubicBezTo>
                  <a:pt x="14687" y="587699"/>
                  <a:pt x="21038" y="698295"/>
                  <a:pt x="19450" y="716287"/>
                </a:cubicBezTo>
                <a:cubicBezTo>
                  <a:pt x="17863" y="734279"/>
                  <a:pt x="4104" y="683479"/>
                  <a:pt x="3575" y="627387"/>
                </a:cubicBezTo>
                <a:cubicBezTo>
                  <a:pt x="3046" y="571295"/>
                  <a:pt x="13629" y="417837"/>
                  <a:pt x="16275" y="379737"/>
                </a:cubicBezTo>
                <a:cubicBezTo>
                  <a:pt x="18921" y="341637"/>
                  <a:pt x="20508" y="455937"/>
                  <a:pt x="19450" y="398787"/>
                </a:cubicBezTo>
                <a:cubicBezTo>
                  <a:pt x="18392" y="341637"/>
                  <a:pt x="2517" y="56945"/>
                  <a:pt x="400" y="1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16927545-A308-77ED-1978-9EE5FEA33E6C}"/>
              </a:ext>
            </a:extLst>
          </p:cNvPr>
          <p:cNvSpPr/>
          <p:nvPr/>
        </p:nvSpPr>
        <p:spPr>
          <a:xfrm>
            <a:off x="6343419" y="3933765"/>
            <a:ext cx="31028" cy="673170"/>
          </a:xfrm>
          <a:custGeom>
            <a:avLst/>
            <a:gdLst>
              <a:gd name="connsiteX0" fmla="*/ 12931 w 31028"/>
              <a:gd name="connsiteY0" fmla="*/ 60 h 673170"/>
              <a:gd name="connsiteX1" fmla="*/ 231 w 31028"/>
              <a:gd name="connsiteY1" fmla="*/ 257235 h 673170"/>
              <a:gd name="connsiteX2" fmla="*/ 6581 w 31028"/>
              <a:gd name="connsiteY2" fmla="*/ 244535 h 673170"/>
              <a:gd name="connsiteX3" fmla="*/ 28806 w 31028"/>
              <a:gd name="connsiteY3" fmla="*/ 377885 h 673170"/>
              <a:gd name="connsiteX4" fmla="*/ 28806 w 31028"/>
              <a:gd name="connsiteY4" fmla="*/ 419160 h 673170"/>
              <a:gd name="connsiteX5" fmla="*/ 16106 w 31028"/>
              <a:gd name="connsiteY5" fmla="*/ 365185 h 673170"/>
              <a:gd name="connsiteX6" fmla="*/ 16106 w 31028"/>
              <a:gd name="connsiteY6" fmla="*/ 520760 h 673170"/>
              <a:gd name="connsiteX7" fmla="*/ 25631 w 31028"/>
              <a:gd name="connsiteY7" fmla="*/ 673160 h 673170"/>
              <a:gd name="connsiteX8" fmla="*/ 16106 w 31028"/>
              <a:gd name="connsiteY8" fmla="*/ 527110 h 673170"/>
              <a:gd name="connsiteX9" fmla="*/ 19281 w 31028"/>
              <a:gd name="connsiteY9" fmla="*/ 282635 h 673170"/>
              <a:gd name="connsiteX10" fmla="*/ 12931 w 31028"/>
              <a:gd name="connsiteY10" fmla="*/ 60 h 673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028" h="673170">
                <a:moveTo>
                  <a:pt x="12931" y="60"/>
                </a:moveTo>
                <a:cubicBezTo>
                  <a:pt x="9756" y="-4173"/>
                  <a:pt x="1289" y="216489"/>
                  <a:pt x="231" y="257235"/>
                </a:cubicBezTo>
                <a:cubicBezTo>
                  <a:pt x="-827" y="297981"/>
                  <a:pt x="1819" y="224427"/>
                  <a:pt x="6581" y="244535"/>
                </a:cubicBezTo>
                <a:cubicBezTo>
                  <a:pt x="11343" y="264643"/>
                  <a:pt x="25102" y="348781"/>
                  <a:pt x="28806" y="377885"/>
                </a:cubicBezTo>
                <a:cubicBezTo>
                  <a:pt x="32510" y="406989"/>
                  <a:pt x="30923" y="421277"/>
                  <a:pt x="28806" y="419160"/>
                </a:cubicBezTo>
                <a:cubicBezTo>
                  <a:pt x="26689" y="417043"/>
                  <a:pt x="18223" y="348252"/>
                  <a:pt x="16106" y="365185"/>
                </a:cubicBezTo>
                <a:cubicBezTo>
                  <a:pt x="13989" y="382118"/>
                  <a:pt x="14519" y="469431"/>
                  <a:pt x="16106" y="520760"/>
                </a:cubicBezTo>
                <a:cubicBezTo>
                  <a:pt x="17693" y="572089"/>
                  <a:pt x="25631" y="672102"/>
                  <a:pt x="25631" y="673160"/>
                </a:cubicBezTo>
                <a:cubicBezTo>
                  <a:pt x="25631" y="674218"/>
                  <a:pt x="17164" y="592197"/>
                  <a:pt x="16106" y="527110"/>
                </a:cubicBezTo>
                <a:cubicBezTo>
                  <a:pt x="15048" y="462023"/>
                  <a:pt x="21927" y="365714"/>
                  <a:pt x="19281" y="282635"/>
                </a:cubicBezTo>
                <a:cubicBezTo>
                  <a:pt x="16635" y="199556"/>
                  <a:pt x="16106" y="4293"/>
                  <a:pt x="12931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07A5D3A2-9700-023B-58B7-E6AE4AB16170}"/>
              </a:ext>
            </a:extLst>
          </p:cNvPr>
          <p:cNvSpPr/>
          <p:nvPr/>
        </p:nvSpPr>
        <p:spPr>
          <a:xfrm>
            <a:off x="6292637" y="4152897"/>
            <a:ext cx="31963" cy="527230"/>
          </a:xfrm>
          <a:custGeom>
            <a:avLst/>
            <a:gdLst>
              <a:gd name="connsiteX0" fmla="*/ 9738 w 31963"/>
              <a:gd name="connsiteY0" fmla="*/ 3 h 527230"/>
              <a:gd name="connsiteX1" fmla="*/ 12913 w 31963"/>
              <a:gd name="connsiteY1" fmla="*/ 244478 h 527230"/>
              <a:gd name="connsiteX2" fmla="*/ 19263 w 31963"/>
              <a:gd name="connsiteY2" fmla="*/ 212728 h 527230"/>
              <a:gd name="connsiteX3" fmla="*/ 12913 w 31963"/>
              <a:gd name="connsiteY3" fmla="*/ 333378 h 527230"/>
              <a:gd name="connsiteX4" fmla="*/ 22438 w 31963"/>
              <a:gd name="connsiteY4" fmla="*/ 288928 h 527230"/>
              <a:gd name="connsiteX5" fmla="*/ 25613 w 31963"/>
              <a:gd name="connsiteY5" fmla="*/ 400053 h 527230"/>
              <a:gd name="connsiteX6" fmla="*/ 31963 w 31963"/>
              <a:gd name="connsiteY6" fmla="*/ 527053 h 527230"/>
              <a:gd name="connsiteX7" fmla="*/ 25613 w 31963"/>
              <a:gd name="connsiteY7" fmla="*/ 371478 h 527230"/>
              <a:gd name="connsiteX8" fmla="*/ 213 w 31963"/>
              <a:gd name="connsiteY8" fmla="*/ 165103 h 527230"/>
              <a:gd name="connsiteX9" fmla="*/ 12913 w 31963"/>
              <a:gd name="connsiteY9" fmla="*/ 238128 h 527230"/>
              <a:gd name="connsiteX10" fmla="*/ 9738 w 31963"/>
              <a:gd name="connsiteY10" fmla="*/ 3 h 52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63" h="527230">
                <a:moveTo>
                  <a:pt x="9738" y="3"/>
                </a:moveTo>
                <a:cubicBezTo>
                  <a:pt x="9738" y="1061"/>
                  <a:pt x="11326" y="209024"/>
                  <a:pt x="12913" y="244478"/>
                </a:cubicBezTo>
                <a:cubicBezTo>
                  <a:pt x="14500" y="279932"/>
                  <a:pt x="19263" y="197911"/>
                  <a:pt x="19263" y="212728"/>
                </a:cubicBezTo>
                <a:cubicBezTo>
                  <a:pt x="19263" y="227545"/>
                  <a:pt x="12384" y="320678"/>
                  <a:pt x="12913" y="333378"/>
                </a:cubicBezTo>
                <a:cubicBezTo>
                  <a:pt x="13442" y="346078"/>
                  <a:pt x="20321" y="277816"/>
                  <a:pt x="22438" y="288928"/>
                </a:cubicBezTo>
                <a:cubicBezTo>
                  <a:pt x="24555" y="300040"/>
                  <a:pt x="24026" y="360366"/>
                  <a:pt x="25613" y="400053"/>
                </a:cubicBezTo>
                <a:cubicBezTo>
                  <a:pt x="27200" y="439740"/>
                  <a:pt x="31963" y="531815"/>
                  <a:pt x="31963" y="527053"/>
                </a:cubicBezTo>
                <a:cubicBezTo>
                  <a:pt x="31963" y="522291"/>
                  <a:pt x="30905" y="431803"/>
                  <a:pt x="25613" y="371478"/>
                </a:cubicBezTo>
                <a:cubicBezTo>
                  <a:pt x="20321" y="311153"/>
                  <a:pt x="2330" y="187328"/>
                  <a:pt x="213" y="165103"/>
                </a:cubicBezTo>
                <a:cubicBezTo>
                  <a:pt x="-1904" y="142878"/>
                  <a:pt x="12384" y="260882"/>
                  <a:pt x="12913" y="238128"/>
                </a:cubicBezTo>
                <a:cubicBezTo>
                  <a:pt x="13442" y="215374"/>
                  <a:pt x="9738" y="-1055"/>
                  <a:pt x="973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C4B7DAE-B590-46EF-AEB7-91BBB21D03D2}"/>
              </a:ext>
            </a:extLst>
          </p:cNvPr>
          <p:cNvSpPr/>
          <p:nvPr/>
        </p:nvSpPr>
        <p:spPr>
          <a:xfrm>
            <a:off x="6305346" y="4145703"/>
            <a:ext cx="59409" cy="519121"/>
          </a:xfrm>
          <a:custGeom>
            <a:avLst/>
            <a:gdLst>
              <a:gd name="connsiteX0" fmla="*/ 22429 w 59409"/>
              <a:gd name="connsiteY0" fmla="*/ 847 h 519121"/>
              <a:gd name="connsiteX1" fmla="*/ 3379 w 59409"/>
              <a:gd name="connsiteY1" fmla="*/ 223097 h 519121"/>
              <a:gd name="connsiteX2" fmla="*/ 22429 w 59409"/>
              <a:gd name="connsiteY2" fmla="*/ 191347 h 519121"/>
              <a:gd name="connsiteX3" fmla="*/ 16079 w 59409"/>
              <a:gd name="connsiteY3" fmla="*/ 273897 h 519121"/>
              <a:gd name="connsiteX4" fmla="*/ 44654 w 59409"/>
              <a:gd name="connsiteY4" fmla="*/ 410422 h 519121"/>
              <a:gd name="connsiteX5" fmla="*/ 54179 w 59409"/>
              <a:gd name="connsiteY5" fmla="*/ 518372 h 519121"/>
              <a:gd name="connsiteX6" fmla="*/ 57354 w 59409"/>
              <a:gd name="connsiteY6" fmla="*/ 448522 h 519121"/>
              <a:gd name="connsiteX7" fmla="*/ 22429 w 59409"/>
              <a:gd name="connsiteY7" fmla="*/ 270722 h 519121"/>
              <a:gd name="connsiteX8" fmla="*/ 204 w 59409"/>
              <a:gd name="connsiteY8" fmla="*/ 150072 h 519121"/>
              <a:gd name="connsiteX9" fmla="*/ 22429 w 59409"/>
              <a:gd name="connsiteY9" fmla="*/ 847 h 519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409" h="519121">
                <a:moveTo>
                  <a:pt x="22429" y="847"/>
                </a:moveTo>
                <a:cubicBezTo>
                  <a:pt x="22958" y="13018"/>
                  <a:pt x="3379" y="191347"/>
                  <a:pt x="3379" y="223097"/>
                </a:cubicBezTo>
                <a:cubicBezTo>
                  <a:pt x="3379" y="254847"/>
                  <a:pt x="20312" y="182880"/>
                  <a:pt x="22429" y="191347"/>
                </a:cubicBezTo>
                <a:cubicBezTo>
                  <a:pt x="24546" y="199814"/>
                  <a:pt x="12375" y="237385"/>
                  <a:pt x="16079" y="273897"/>
                </a:cubicBezTo>
                <a:cubicBezTo>
                  <a:pt x="19783" y="310409"/>
                  <a:pt x="38304" y="369676"/>
                  <a:pt x="44654" y="410422"/>
                </a:cubicBezTo>
                <a:cubicBezTo>
                  <a:pt x="51004" y="451168"/>
                  <a:pt x="52062" y="512022"/>
                  <a:pt x="54179" y="518372"/>
                </a:cubicBezTo>
                <a:cubicBezTo>
                  <a:pt x="56296" y="524722"/>
                  <a:pt x="62646" y="489797"/>
                  <a:pt x="57354" y="448522"/>
                </a:cubicBezTo>
                <a:cubicBezTo>
                  <a:pt x="52062" y="407247"/>
                  <a:pt x="31954" y="320464"/>
                  <a:pt x="22429" y="270722"/>
                </a:cubicBezTo>
                <a:cubicBezTo>
                  <a:pt x="12904" y="220980"/>
                  <a:pt x="-1913" y="189230"/>
                  <a:pt x="204" y="150072"/>
                </a:cubicBezTo>
                <a:cubicBezTo>
                  <a:pt x="2321" y="110914"/>
                  <a:pt x="21900" y="-11324"/>
                  <a:pt x="22429" y="8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C8F3F9B3-8077-789C-823C-AB905CCDC4F0}"/>
              </a:ext>
            </a:extLst>
          </p:cNvPr>
          <p:cNvSpPr/>
          <p:nvPr/>
        </p:nvSpPr>
        <p:spPr>
          <a:xfrm>
            <a:off x="8416087" y="3454040"/>
            <a:ext cx="16949" cy="291400"/>
          </a:xfrm>
          <a:custGeom>
            <a:avLst/>
            <a:gdLst>
              <a:gd name="connsiteX0" fmla="*/ 16713 w 16949"/>
              <a:gd name="connsiteY0" fmla="*/ 360 h 291400"/>
              <a:gd name="connsiteX1" fmla="*/ 10363 w 16949"/>
              <a:gd name="connsiteY1" fmla="*/ 248010 h 291400"/>
              <a:gd name="connsiteX2" fmla="*/ 10363 w 16949"/>
              <a:gd name="connsiteY2" fmla="*/ 289285 h 291400"/>
              <a:gd name="connsiteX3" fmla="*/ 4013 w 16949"/>
              <a:gd name="connsiteY3" fmla="*/ 222610 h 291400"/>
              <a:gd name="connsiteX4" fmla="*/ 838 w 16949"/>
              <a:gd name="connsiteY4" fmla="*/ 155935 h 291400"/>
              <a:gd name="connsiteX5" fmla="*/ 838 w 16949"/>
              <a:gd name="connsiteY5" fmla="*/ 190860 h 291400"/>
              <a:gd name="connsiteX6" fmla="*/ 16713 w 16949"/>
              <a:gd name="connsiteY6" fmla="*/ 360 h 29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9" h="291400">
                <a:moveTo>
                  <a:pt x="16713" y="360"/>
                </a:moveTo>
                <a:cubicBezTo>
                  <a:pt x="18301" y="9885"/>
                  <a:pt x="11421" y="199856"/>
                  <a:pt x="10363" y="248010"/>
                </a:cubicBezTo>
                <a:cubicBezTo>
                  <a:pt x="9305" y="296164"/>
                  <a:pt x="11421" y="293518"/>
                  <a:pt x="10363" y="289285"/>
                </a:cubicBezTo>
                <a:cubicBezTo>
                  <a:pt x="9305" y="285052"/>
                  <a:pt x="5600" y="244835"/>
                  <a:pt x="4013" y="222610"/>
                </a:cubicBezTo>
                <a:cubicBezTo>
                  <a:pt x="2426" y="200385"/>
                  <a:pt x="1367" y="161227"/>
                  <a:pt x="838" y="155935"/>
                </a:cubicBezTo>
                <a:cubicBezTo>
                  <a:pt x="309" y="150643"/>
                  <a:pt x="-750" y="208852"/>
                  <a:pt x="838" y="190860"/>
                </a:cubicBezTo>
                <a:cubicBezTo>
                  <a:pt x="2425" y="172868"/>
                  <a:pt x="15125" y="-9165"/>
                  <a:pt x="16713" y="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42A294E5-8F54-DE7F-7F81-BFCE9CA8396F}"/>
              </a:ext>
            </a:extLst>
          </p:cNvPr>
          <p:cNvSpPr/>
          <p:nvPr/>
        </p:nvSpPr>
        <p:spPr>
          <a:xfrm>
            <a:off x="8378817" y="3670300"/>
            <a:ext cx="64223" cy="157774"/>
          </a:xfrm>
          <a:custGeom>
            <a:avLst/>
            <a:gdLst>
              <a:gd name="connsiteX0" fmla="*/ 22233 w 64223"/>
              <a:gd name="connsiteY0" fmla="*/ 0 h 157774"/>
              <a:gd name="connsiteX1" fmla="*/ 60333 w 64223"/>
              <a:gd name="connsiteY1" fmla="*/ 95250 h 157774"/>
              <a:gd name="connsiteX2" fmla="*/ 50808 w 64223"/>
              <a:gd name="connsiteY2" fmla="*/ 142875 h 157774"/>
              <a:gd name="connsiteX3" fmla="*/ 31758 w 64223"/>
              <a:gd name="connsiteY3" fmla="*/ 142875 h 157774"/>
              <a:gd name="connsiteX4" fmla="*/ 8 w 64223"/>
              <a:gd name="connsiteY4" fmla="*/ 114300 h 157774"/>
              <a:gd name="connsiteX5" fmla="*/ 34933 w 64223"/>
              <a:gd name="connsiteY5" fmla="*/ 152400 h 157774"/>
              <a:gd name="connsiteX6" fmla="*/ 53983 w 64223"/>
              <a:gd name="connsiteY6" fmla="*/ 152400 h 157774"/>
              <a:gd name="connsiteX7" fmla="*/ 63508 w 64223"/>
              <a:gd name="connsiteY7" fmla="*/ 104775 h 157774"/>
              <a:gd name="connsiteX8" fmla="*/ 60333 w 64223"/>
              <a:gd name="connsiteY8" fmla="*/ 88900 h 157774"/>
              <a:gd name="connsiteX9" fmla="*/ 22233 w 64223"/>
              <a:gd name="connsiteY9" fmla="*/ 0 h 15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23" h="157774">
                <a:moveTo>
                  <a:pt x="22233" y="0"/>
                </a:moveTo>
                <a:cubicBezTo>
                  <a:pt x="38902" y="35719"/>
                  <a:pt x="55571" y="71438"/>
                  <a:pt x="60333" y="95250"/>
                </a:cubicBezTo>
                <a:lnTo>
                  <a:pt x="50808" y="142875"/>
                </a:lnTo>
                <a:cubicBezTo>
                  <a:pt x="46046" y="150813"/>
                  <a:pt x="40225" y="147638"/>
                  <a:pt x="31758" y="142875"/>
                </a:cubicBezTo>
                <a:cubicBezTo>
                  <a:pt x="23291" y="138112"/>
                  <a:pt x="-521" y="112713"/>
                  <a:pt x="8" y="114300"/>
                </a:cubicBezTo>
                <a:cubicBezTo>
                  <a:pt x="537" y="115887"/>
                  <a:pt x="34933" y="152400"/>
                  <a:pt x="34933" y="152400"/>
                </a:cubicBezTo>
                <a:cubicBezTo>
                  <a:pt x="43929" y="158750"/>
                  <a:pt x="49221" y="160338"/>
                  <a:pt x="53983" y="152400"/>
                </a:cubicBezTo>
                <a:cubicBezTo>
                  <a:pt x="58746" y="144463"/>
                  <a:pt x="62450" y="115358"/>
                  <a:pt x="63508" y="104775"/>
                </a:cubicBezTo>
                <a:cubicBezTo>
                  <a:pt x="64566" y="94192"/>
                  <a:pt x="65095" y="102129"/>
                  <a:pt x="60333" y="88900"/>
                </a:cubicBezTo>
                <a:cubicBezTo>
                  <a:pt x="55571" y="75671"/>
                  <a:pt x="45252" y="50535"/>
                  <a:pt x="222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77EC8CDB-6817-D60A-89D7-B716A916586D}"/>
              </a:ext>
            </a:extLst>
          </p:cNvPr>
          <p:cNvSpPr/>
          <p:nvPr/>
        </p:nvSpPr>
        <p:spPr>
          <a:xfrm>
            <a:off x="8394433" y="3692260"/>
            <a:ext cx="47915" cy="118051"/>
          </a:xfrm>
          <a:custGeom>
            <a:avLst/>
            <a:gdLst>
              <a:gd name="connsiteX0" fmla="*/ 47892 w 47915"/>
              <a:gd name="connsiteY0" fmla="*/ 265 h 118051"/>
              <a:gd name="connsiteX1" fmla="*/ 9792 w 47915"/>
              <a:gd name="connsiteY1" fmla="*/ 79640 h 118051"/>
              <a:gd name="connsiteX2" fmla="*/ 22492 w 47915"/>
              <a:gd name="connsiteY2" fmla="*/ 117740 h 118051"/>
              <a:gd name="connsiteX3" fmla="*/ 267 w 47915"/>
              <a:gd name="connsiteY3" fmla="*/ 60590 h 118051"/>
              <a:gd name="connsiteX4" fmla="*/ 9792 w 47915"/>
              <a:gd name="connsiteY4" fmla="*/ 82815 h 118051"/>
              <a:gd name="connsiteX5" fmla="*/ 3442 w 47915"/>
              <a:gd name="connsiteY5" fmla="*/ 54240 h 118051"/>
              <a:gd name="connsiteX6" fmla="*/ 47892 w 47915"/>
              <a:gd name="connsiteY6" fmla="*/ 265 h 118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915" h="118051">
                <a:moveTo>
                  <a:pt x="47892" y="265"/>
                </a:moveTo>
                <a:cubicBezTo>
                  <a:pt x="48950" y="4498"/>
                  <a:pt x="14025" y="60061"/>
                  <a:pt x="9792" y="79640"/>
                </a:cubicBezTo>
                <a:cubicBezTo>
                  <a:pt x="5559" y="99219"/>
                  <a:pt x="24079" y="120915"/>
                  <a:pt x="22492" y="117740"/>
                </a:cubicBezTo>
                <a:cubicBezTo>
                  <a:pt x="20905" y="114565"/>
                  <a:pt x="2384" y="66411"/>
                  <a:pt x="267" y="60590"/>
                </a:cubicBezTo>
                <a:cubicBezTo>
                  <a:pt x="-1850" y="54769"/>
                  <a:pt x="9263" y="83873"/>
                  <a:pt x="9792" y="82815"/>
                </a:cubicBezTo>
                <a:cubicBezTo>
                  <a:pt x="10321" y="81757"/>
                  <a:pt x="-3437" y="64823"/>
                  <a:pt x="3442" y="54240"/>
                </a:cubicBezTo>
                <a:cubicBezTo>
                  <a:pt x="10321" y="43657"/>
                  <a:pt x="46834" y="-3968"/>
                  <a:pt x="47892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0D7BEF15-AAD5-F493-1948-D4232DB12B70}"/>
              </a:ext>
            </a:extLst>
          </p:cNvPr>
          <p:cNvSpPr/>
          <p:nvPr/>
        </p:nvSpPr>
        <p:spPr>
          <a:xfrm>
            <a:off x="8401039" y="3683000"/>
            <a:ext cx="22746" cy="130175"/>
          </a:xfrm>
          <a:custGeom>
            <a:avLst/>
            <a:gdLst>
              <a:gd name="connsiteX0" fmla="*/ 11 w 22746"/>
              <a:gd name="connsiteY0" fmla="*/ 0 h 130175"/>
              <a:gd name="connsiteX1" fmla="*/ 22236 w 22746"/>
              <a:gd name="connsiteY1" fmla="*/ 82550 h 130175"/>
              <a:gd name="connsiteX2" fmla="*/ 15886 w 22746"/>
              <a:gd name="connsiteY2" fmla="*/ 130175 h 130175"/>
              <a:gd name="connsiteX3" fmla="*/ 19061 w 22746"/>
              <a:gd name="connsiteY3" fmla="*/ 82550 h 130175"/>
              <a:gd name="connsiteX4" fmla="*/ 11 w 22746"/>
              <a:gd name="connsiteY4" fmla="*/ 0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46" h="130175">
                <a:moveTo>
                  <a:pt x="11" y="0"/>
                </a:moveTo>
                <a:cubicBezTo>
                  <a:pt x="540" y="0"/>
                  <a:pt x="19590" y="60854"/>
                  <a:pt x="22236" y="82550"/>
                </a:cubicBezTo>
                <a:cubicBezTo>
                  <a:pt x="24882" y="104246"/>
                  <a:pt x="16415" y="130175"/>
                  <a:pt x="15886" y="130175"/>
                </a:cubicBezTo>
                <a:cubicBezTo>
                  <a:pt x="15357" y="130175"/>
                  <a:pt x="20649" y="98425"/>
                  <a:pt x="19061" y="82550"/>
                </a:cubicBezTo>
                <a:cubicBezTo>
                  <a:pt x="17474" y="66675"/>
                  <a:pt x="-518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28A8ABD4-B171-3D21-40FF-A53B18A30513}"/>
              </a:ext>
            </a:extLst>
          </p:cNvPr>
          <p:cNvSpPr/>
          <p:nvPr/>
        </p:nvSpPr>
        <p:spPr>
          <a:xfrm>
            <a:off x="8333423" y="3805875"/>
            <a:ext cx="71200" cy="703737"/>
          </a:xfrm>
          <a:custGeom>
            <a:avLst/>
            <a:gdLst>
              <a:gd name="connsiteX0" fmla="*/ 70802 w 71200"/>
              <a:gd name="connsiteY0" fmla="*/ 950 h 703737"/>
              <a:gd name="connsiteX1" fmla="*/ 48577 w 71200"/>
              <a:gd name="connsiteY1" fmla="*/ 280350 h 703737"/>
              <a:gd name="connsiteX2" fmla="*/ 54927 w 71200"/>
              <a:gd name="connsiteY2" fmla="*/ 242250 h 703737"/>
              <a:gd name="connsiteX3" fmla="*/ 45402 w 71200"/>
              <a:gd name="connsiteY3" fmla="*/ 397825 h 703737"/>
              <a:gd name="connsiteX4" fmla="*/ 45402 w 71200"/>
              <a:gd name="connsiteY4" fmla="*/ 445450 h 703737"/>
              <a:gd name="connsiteX5" fmla="*/ 45402 w 71200"/>
              <a:gd name="connsiteY5" fmla="*/ 394650 h 703737"/>
              <a:gd name="connsiteX6" fmla="*/ 29527 w 71200"/>
              <a:gd name="connsiteY6" fmla="*/ 550225 h 703737"/>
              <a:gd name="connsiteX7" fmla="*/ 32702 w 71200"/>
              <a:gd name="connsiteY7" fmla="*/ 486725 h 703737"/>
              <a:gd name="connsiteX8" fmla="*/ 952 w 71200"/>
              <a:gd name="connsiteY8" fmla="*/ 699450 h 703737"/>
              <a:gd name="connsiteX9" fmla="*/ 10477 w 71200"/>
              <a:gd name="connsiteY9" fmla="*/ 607375 h 703737"/>
              <a:gd name="connsiteX10" fmla="*/ 32702 w 71200"/>
              <a:gd name="connsiteY10" fmla="*/ 350200 h 703737"/>
              <a:gd name="connsiteX11" fmla="*/ 26352 w 71200"/>
              <a:gd name="connsiteY11" fmla="*/ 391475 h 703737"/>
              <a:gd name="connsiteX12" fmla="*/ 70802 w 71200"/>
              <a:gd name="connsiteY12" fmla="*/ 950 h 70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200" h="703737">
                <a:moveTo>
                  <a:pt x="70802" y="950"/>
                </a:moveTo>
                <a:cubicBezTo>
                  <a:pt x="74506" y="-17571"/>
                  <a:pt x="51223" y="240133"/>
                  <a:pt x="48577" y="280350"/>
                </a:cubicBezTo>
                <a:cubicBezTo>
                  <a:pt x="45931" y="320567"/>
                  <a:pt x="55456" y="222671"/>
                  <a:pt x="54927" y="242250"/>
                </a:cubicBezTo>
                <a:cubicBezTo>
                  <a:pt x="54398" y="261829"/>
                  <a:pt x="46989" y="363958"/>
                  <a:pt x="45402" y="397825"/>
                </a:cubicBezTo>
                <a:cubicBezTo>
                  <a:pt x="43815" y="431692"/>
                  <a:pt x="45402" y="445450"/>
                  <a:pt x="45402" y="445450"/>
                </a:cubicBezTo>
                <a:cubicBezTo>
                  <a:pt x="45402" y="444921"/>
                  <a:pt x="48048" y="377187"/>
                  <a:pt x="45402" y="394650"/>
                </a:cubicBezTo>
                <a:cubicBezTo>
                  <a:pt x="42756" y="412113"/>
                  <a:pt x="31644" y="534879"/>
                  <a:pt x="29527" y="550225"/>
                </a:cubicBezTo>
                <a:cubicBezTo>
                  <a:pt x="27410" y="565571"/>
                  <a:pt x="37464" y="461854"/>
                  <a:pt x="32702" y="486725"/>
                </a:cubicBezTo>
                <a:cubicBezTo>
                  <a:pt x="27940" y="511596"/>
                  <a:pt x="4656" y="679342"/>
                  <a:pt x="952" y="699450"/>
                </a:cubicBezTo>
                <a:cubicBezTo>
                  <a:pt x="-2752" y="719558"/>
                  <a:pt x="5185" y="665583"/>
                  <a:pt x="10477" y="607375"/>
                </a:cubicBezTo>
                <a:cubicBezTo>
                  <a:pt x="15769" y="549167"/>
                  <a:pt x="30056" y="386183"/>
                  <a:pt x="32702" y="350200"/>
                </a:cubicBezTo>
                <a:cubicBezTo>
                  <a:pt x="35348" y="314217"/>
                  <a:pt x="20002" y="447567"/>
                  <a:pt x="26352" y="391475"/>
                </a:cubicBezTo>
                <a:cubicBezTo>
                  <a:pt x="32702" y="335383"/>
                  <a:pt x="67098" y="19471"/>
                  <a:pt x="70802" y="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B371A894-1790-593D-B89D-5C52CDE69181}"/>
              </a:ext>
            </a:extLst>
          </p:cNvPr>
          <p:cNvSpPr/>
          <p:nvPr/>
        </p:nvSpPr>
        <p:spPr>
          <a:xfrm>
            <a:off x="8352304" y="3936990"/>
            <a:ext cx="61799" cy="591230"/>
          </a:xfrm>
          <a:custGeom>
            <a:avLst/>
            <a:gdLst>
              <a:gd name="connsiteX0" fmla="*/ 39221 w 61799"/>
              <a:gd name="connsiteY0" fmla="*/ 10 h 591230"/>
              <a:gd name="connsiteX1" fmla="*/ 51921 w 61799"/>
              <a:gd name="connsiteY1" fmla="*/ 209560 h 591230"/>
              <a:gd name="connsiteX2" fmla="*/ 61446 w 61799"/>
              <a:gd name="connsiteY2" fmla="*/ 174635 h 591230"/>
              <a:gd name="connsiteX3" fmla="*/ 39221 w 61799"/>
              <a:gd name="connsiteY3" fmla="*/ 288935 h 591230"/>
              <a:gd name="connsiteX4" fmla="*/ 42396 w 61799"/>
              <a:gd name="connsiteY4" fmla="*/ 393710 h 591230"/>
              <a:gd name="connsiteX5" fmla="*/ 36046 w 61799"/>
              <a:gd name="connsiteY5" fmla="*/ 355610 h 591230"/>
              <a:gd name="connsiteX6" fmla="*/ 23346 w 61799"/>
              <a:gd name="connsiteY6" fmla="*/ 517535 h 591230"/>
              <a:gd name="connsiteX7" fmla="*/ 7471 w 61799"/>
              <a:gd name="connsiteY7" fmla="*/ 568335 h 591230"/>
              <a:gd name="connsiteX8" fmla="*/ 1121 w 61799"/>
              <a:gd name="connsiteY8" fmla="*/ 587385 h 591230"/>
              <a:gd name="connsiteX9" fmla="*/ 29696 w 61799"/>
              <a:gd name="connsiteY9" fmla="*/ 495310 h 591230"/>
              <a:gd name="connsiteX10" fmla="*/ 36046 w 61799"/>
              <a:gd name="connsiteY10" fmla="*/ 215910 h 591230"/>
              <a:gd name="connsiteX11" fmla="*/ 48746 w 61799"/>
              <a:gd name="connsiteY11" fmla="*/ 200035 h 591230"/>
              <a:gd name="connsiteX12" fmla="*/ 39221 w 61799"/>
              <a:gd name="connsiteY12" fmla="*/ 10 h 5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9" h="591230">
                <a:moveTo>
                  <a:pt x="39221" y="10"/>
                </a:moveTo>
                <a:cubicBezTo>
                  <a:pt x="39750" y="1597"/>
                  <a:pt x="48217" y="180456"/>
                  <a:pt x="51921" y="209560"/>
                </a:cubicBezTo>
                <a:cubicBezTo>
                  <a:pt x="55625" y="238664"/>
                  <a:pt x="63563" y="161406"/>
                  <a:pt x="61446" y="174635"/>
                </a:cubicBezTo>
                <a:cubicBezTo>
                  <a:pt x="59329" y="187864"/>
                  <a:pt x="42396" y="252423"/>
                  <a:pt x="39221" y="288935"/>
                </a:cubicBezTo>
                <a:cubicBezTo>
                  <a:pt x="36046" y="325447"/>
                  <a:pt x="42925" y="382598"/>
                  <a:pt x="42396" y="393710"/>
                </a:cubicBezTo>
                <a:cubicBezTo>
                  <a:pt x="41867" y="404822"/>
                  <a:pt x="39221" y="334973"/>
                  <a:pt x="36046" y="355610"/>
                </a:cubicBezTo>
                <a:cubicBezTo>
                  <a:pt x="32871" y="376248"/>
                  <a:pt x="28108" y="482081"/>
                  <a:pt x="23346" y="517535"/>
                </a:cubicBezTo>
                <a:cubicBezTo>
                  <a:pt x="18584" y="552989"/>
                  <a:pt x="11175" y="556693"/>
                  <a:pt x="7471" y="568335"/>
                </a:cubicBezTo>
                <a:cubicBezTo>
                  <a:pt x="3767" y="579977"/>
                  <a:pt x="-2583" y="599556"/>
                  <a:pt x="1121" y="587385"/>
                </a:cubicBezTo>
                <a:cubicBezTo>
                  <a:pt x="4825" y="575214"/>
                  <a:pt x="23875" y="557222"/>
                  <a:pt x="29696" y="495310"/>
                </a:cubicBezTo>
                <a:cubicBezTo>
                  <a:pt x="35517" y="433398"/>
                  <a:pt x="36046" y="215910"/>
                  <a:pt x="36046" y="215910"/>
                </a:cubicBezTo>
                <a:cubicBezTo>
                  <a:pt x="39221" y="166698"/>
                  <a:pt x="47688" y="229668"/>
                  <a:pt x="48746" y="200035"/>
                </a:cubicBezTo>
                <a:cubicBezTo>
                  <a:pt x="49804" y="170402"/>
                  <a:pt x="38692" y="-1577"/>
                  <a:pt x="3922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A9D87A7-7BA5-576D-D61D-AE891A515B34}"/>
              </a:ext>
            </a:extLst>
          </p:cNvPr>
          <p:cNvSpPr/>
          <p:nvPr/>
        </p:nvSpPr>
        <p:spPr>
          <a:xfrm>
            <a:off x="8235672" y="3321049"/>
            <a:ext cx="61600" cy="340150"/>
          </a:xfrm>
          <a:custGeom>
            <a:avLst/>
            <a:gdLst>
              <a:gd name="connsiteX0" fmla="*/ 38378 w 61600"/>
              <a:gd name="connsiteY0" fmla="*/ 1 h 340150"/>
              <a:gd name="connsiteX1" fmla="*/ 60603 w 61600"/>
              <a:gd name="connsiteY1" fmla="*/ 222251 h 340150"/>
              <a:gd name="connsiteX2" fmla="*/ 278 w 61600"/>
              <a:gd name="connsiteY2" fmla="*/ 339726 h 340150"/>
              <a:gd name="connsiteX3" fmla="*/ 38378 w 61600"/>
              <a:gd name="connsiteY3" fmla="*/ 260351 h 340150"/>
              <a:gd name="connsiteX4" fmla="*/ 44728 w 61600"/>
              <a:gd name="connsiteY4" fmla="*/ 225426 h 340150"/>
              <a:gd name="connsiteX5" fmla="*/ 38378 w 61600"/>
              <a:gd name="connsiteY5" fmla="*/ 1 h 34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00" h="340150">
                <a:moveTo>
                  <a:pt x="38378" y="1"/>
                </a:moveTo>
                <a:cubicBezTo>
                  <a:pt x="41024" y="-528"/>
                  <a:pt x="66953" y="165630"/>
                  <a:pt x="60603" y="222251"/>
                </a:cubicBezTo>
                <a:cubicBezTo>
                  <a:pt x="54253" y="278872"/>
                  <a:pt x="3982" y="333376"/>
                  <a:pt x="278" y="339726"/>
                </a:cubicBezTo>
                <a:cubicBezTo>
                  <a:pt x="-3426" y="346076"/>
                  <a:pt x="30970" y="279401"/>
                  <a:pt x="38378" y="260351"/>
                </a:cubicBezTo>
                <a:cubicBezTo>
                  <a:pt x="45786" y="241301"/>
                  <a:pt x="45257" y="263526"/>
                  <a:pt x="44728" y="225426"/>
                </a:cubicBezTo>
                <a:cubicBezTo>
                  <a:pt x="44199" y="187326"/>
                  <a:pt x="35732" y="530"/>
                  <a:pt x="3837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A0E3DB10-4349-3D8E-CBB8-4F76EDF0E96A}"/>
              </a:ext>
            </a:extLst>
          </p:cNvPr>
          <p:cNvSpPr/>
          <p:nvPr/>
        </p:nvSpPr>
        <p:spPr>
          <a:xfrm>
            <a:off x="7874000" y="4114185"/>
            <a:ext cx="222350" cy="315052"/>
          </a:xfrm>
          <a:custGeom>
            <a:avLst/>
            <a:gdLst>
              <a:gd name="connsiteX0" fmla="*/ 222250 w 222350"/>
              <a:gd name="connsiteY0" fmla="*/ 615 h 315052"/>
              <a:gd name="connsiteX1" fmla="*/ 47625 w 222350"/>
              <a:gd name="connsiteY1" fmla="*/ 203815 h 315052"/>
              <a:gd name="connsiteX2" fmla="*/ 0 w 222350"/>
              <a:gd name="connsiteY2" fmla="*/ 314940 h 315052"/>
              <a:gd name="connsiteX3" fmla="*/ 47625 w 222350"/>
              <a:gd name="connsiteY3" fmla="*/ 222865 h 315052"/>
              <a:gd name="connsiteX4" fmla="*/ 88900 w 222350"/>
              <a:gd name="connsiteY4" fmla="*/ 130790 h 315052"/>
              <a:gd name="connsiteX5" fmla="*/ 73025 w 222350"/>
              <a:gd name="connsiteY5" fmla="*/ 140315 h 315052"/>
              <a:gd name="connsiteX6" fmla="*/ 222250 w 222350"/>
              <a:gd name="connsiteY6" fmla="*/ 615 h 31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50" h="315052">
                <a:moveTo>
                  <a:pt x="222250" y="615"/>
                </a:moveTo>
                <a:cubicBezTo>
                  <a:pt x="218017" y="11198"/>
                  <a:pt x="84667" y="151428"/>
                  <a:pt x="47625" y="203815"/>
                </a:cubicBezTo>
                <a:cubicBezTo>
                  <a:pt x="10583" y="256202"/>
                  <a:pt x="0" y="311765"/>
                  <a:pt x="0" y="314940"/>
                </a:cubicBezTo>
                <a:cubicBezTo>
                  <a:pt x="0" y="318115"/>
                  <a:pt x="32808" y="253557"/>
                  <a:pt x="47625" y="222865"/>
                </a:cubicBezTo>
                <a:cubicBezTo>
                  <a:pt x="62442" y="192173"/>
                  <a:pt x="84667" y="144548"/>
                  <a:pt x="88900" y="130790"/>
                </a:cubicBezTo>
                <a:cubicBezTo>
                  <a:pt x="93133" y="117032"/>
                  <a:pt x="50271" y="161482"/>
                  <a:pt x="73025" y="140315"/>
                </a:cubicBezTo>
                <a:cubicBezTo>
                  <a:pt x="95779" y="119148"/>
                  <a:pt x="226483" y="-9968"/>
                  <a:pt x="222250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DEAD1265-14DE-EDE9-7F3C-3889814EA4CE}"/>
              </a:ext>
            </a:extLst>
          </p:cNvPr>
          <p:cNvSpPr/>
          <p:nvPr/>
        </p:nvSpPr>
        <p:spPr>
          <a:xfrm>
            <a:off x="8088457" y="3679745"/>
            <a:ext cx="160661" cy="268481"/>
          </a:xfrm>
          <a:custGeom>
            <a:avLst/>
            <a:gdLst>
              <a:gd name="connsiteX0" fmla="*/ 49068 w 160661"/>
              <a:gd name="connsiteY0" fmla="*/ 80 h 268481"/>
              <a:gd name="connsiteX1" fmla="*/ 90343 w 160661"/>
              <a:gd name="connsiteY1" fmla="*/ 88980 h 268481"/>
              <a:gd name="connsiteX2" fmla="*/ 42718 w 160661"/>
              <a:gd name="connsiteY2" fmla="*/ 168355 h 268481"/>
              <a:gd name="connsiteX3" fmla="*/ 80818 w 160661"/>
              <a:gd name="connsiteY3" fmla="*/ 127080 h 268481"/>
              <a:gd name="connsiteX4" fmla="*/ 1443 w 160661"/>
              <a:gd name="connsiteY4" fmla="*/ 266780 h 268481"/>
              <a:gd name="connsiteX5" fmla="*/ 39543 w 160661"/>
              <a:gd name="connsiteY5" fmla="*/ 193755 h 268481"/>
              <a:gd name="connsiteX6" fmla="*/ 160193 w 160661"/>
              <a:gd name="connsiteY6" fmla="*/ 35005 h 268481"/>
              <a:gd name="connsiteX7" fmla="*/ 80818 w 160661"/>
              <a:gd name="connsiteY7" fmla="*/ 104855 h 268481"/>
              <a:gd name="connsiteX8" fmla="*/ 49068 w 160661"/>
              <a:gd name="connsiteY8" fmla="*/ 80 h 268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61" h="268481">
                <a:moveTo>
                  <a:pt x="49068" y="80"/>
                </a:moveTo>
                <a:cubicBezTo>
                  <a:pt x="50656" y="-2566"/>
                  <a:pt x="91401" y="60934"/>
                  <a:pt x="90343" y="88980"/>
                </a:cubicBezTo>
                <a:cubicBezTo>
                  <a:pt x="89285" y="117026"/>
                  <a:pt x="44305" y="162005"/>
                  <a:pt x="42718" y="168355"/>
                </a:cubicBezTo>
                <a:cubicBezTo>
                  <a:pt x="41130" y="174705"/>
                  <a:pt x="87697" y="110676"/>
                  <a:pt x="80818" y="127080"/>
                </a:cubicBezTo>
                <a:cubicBezTo>
                  <a:pt x="73939" y="143484"/>
                  <a:pt x="8322" y="255668"/>
                  <a:pt x="1443" y="266780"/>
                </a:cubicBezTo>
                <a:cubicBezTo>
                  <a:pt x="-5436" y="277892"/>
                  <a:pt x="13085" y="232384"/>
                  <a:pt x="39543" y="193755"/>
                </a:cubicBezTo>
                <a:cubicBezTo>
                  <a:pt x="66001" y="155126"/>
                  <a:pt x="153314" y="49822"/>
                  <a:pt x="160193" y="35005"/>
                </a:cubicBezTo>
                <a:cubicBezTo>
                  <a:pt x="167072" y="20188"/>
                  <a:pt x="96164" y="106972"/>
                  <a:pt x="80818" y="104855"/>
                </a:cubicBezTo>
                <a:cubicBezTo>
                  <a:pt x="65472" y="102738"/>
                  <a:pt x="47480" y="2726"/>
                  <a:pt x="49068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01F1589A-FEB0-53BE-247A-FF44F5C1D07F}"/>
              </a:ext>
            </a:extLst>
          </p:cNvPr>
          <p:cNvSpPr/>
          <p:nvPr/>
        </p:nvSpPr>
        <p:spPr>
          <a:xfrm>
            <a:off x="8121433" y="3828978"/>
            <a:ext cx="130422" cy="245087"/>
          </a:xfrm>
          <a:custGeom>
            <a:avLst/>
            <a:gdLst>
              <a:gd name="connsiteX0" fmla="*/ 130392 w 130422"/>
              <a:gd name="connsiteY0" fmla="*/ 72 h 245087"/>
              <a:gd name="connsiteX1" fmla="*/ 60542 w 130422"/>
              <a:gd name="connsiteY1" fmla="*/ 193747 h 245087"/>
              <a:gd name="connsiteX2" fmla="*/ 70067 w 130422"/>
              <a:gd name="connsiteY2" fmla="*/ 136597 h 245087"/>
              <a:gd name="connsiteX3" fmla="*/ 217 w 130422"/>
              <a:gd name="connsiteY3" fmla="*/ 244547 h 245087"/>
              <a:gd name="connsiteX4" fmla="*/ 51017 w 130422"/>
              <a:gd name="connsiteY4" fmla="*/ 171522 h 245087"/>
              <a:gd name="connsiteX5" fmla="*/ 130392 w 130422"/>
              <a:gd name="connsiteY5" fmla="*/ 72 h 245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422" h="245087">
                <a:moveTo>
                  <a:pt x="130392" y="72"/>
                </a:moveTo>
                <a:cubicBezTo>
                  <a:pt x="131979" y="3776"/>
                  <a:pt x="70596" y="170993"/>
                  <a:pt x="60542" y="193747"/>
                </a:cubicBezTo>
                <a:cubicBezTo>
                  <a:pt x="50488" y="216501"/>
                  <a:pt x="80121" y="128130"/>
                  <a:pt x="70067" y="136597"/>
                </a:cubicBezTo>
                <a:cubicBezTo>
                  <a:pt x="60013" y="145064"/>
                  <a:pt x="3392" y="238726"/>
                  <a:pt x="217" y="244547"/>
                </a:cubicBezTo>
                <a:cubicBezTo>
                  <a:pt x="-2958" y="250368"/>
                  <a:pt x="29321" y="208034"/>
                  <a:pt x="51017" y="171522"/>
                </a:cubicBezTo>
                <a:cubicBezTo>
                  <a:pt x="72713" y="135010"/>
                  <a:pt x="128805" y="-3632"/>
                  <a:pt x="13039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51EC5D87-1198-3658-E50D-4F90BFF533CC}"/>
              </a:ext>
            </a:extLst>
          </p:cNvPr>
          <p:cNvSpPr/>
          <p:nvPr/>
        </p:nvSpPr>
        <p:spPr>
          <a:xfrm>
            <a:off x="6467475" y="3765548"/>
            <a:ext cx="111287" cy="297384"/>
          </a:xfrm>
          <a:custGeom>
            <a:avLst/>
            <a:gdLst>
              <a:gd name="connsiteX0" fmla="*/ 0 w 111287"/>
              <a:gd name="connsiteY0" fmla="*/ 2 h 297384"/>
              <a:gd name="connsiteX1" fmla="*/ 22225 w 111287"/>
              <a:gd name="connsiteY1" fmla="*/ 133352 h 297384"/>
              <a:gd name="connsiteX2" fmla="*/ 60325 w 111287"/>
              <a:gd name="connsiteY2" fmla="*/ 196852 h 297384"/>
              <a:gd name="connsiteX3" fmla="*/ 66675 w 111287"/>
              <a:gd name="connsiteY3" fmla="*/ 196852 h 297384"/>
              <a:gd name="connsiteX4" fmla="*/ 111125 w 111287"/>
              <a:gd name="connsiteY4" fmla="*/ 295277 h 297384"/>
              <a:gd name="connsiteX5" fmla="*/ 79375 w 111287"/>
              <a:gd name="connsiteY5" fmla="*/ 254002 h 297384"/>
              <a:gd name="connsiteX6" fmla="*/ 22225 w 111287"/>
              <a:gd name="connsiteY6" fmla="*/ 136527 h 297384"/>
              <a:gd name="connsiteX7" fmla="*/ 0 w 111287"/>
              <a:gd name="connsiteY7" fmla="*/ 2 h 29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287" h="297384">
                <a:moveTo>
                  <a:pt x="0" y="2"/>
                </a:moveTo>
                <a:cubicBezTo>
                  <a:pt x="0" y="-527"/>
                  <a:pt x="12171" y="100544"/>
                  <a:pt x="22225" y="133352"/>
                </a:cubicBezTo>
                <a:cubicBezTo>
                  <a:pt x="32279" y="166160"/>
                  <a:pt x="52917" y="186269"/>
                  <a:pt x="60325" y="196852"/>
                </a:cubicBezTo>
                <a:cubicBezTo>
                  <a:pt x="67733" y="207435"/>
                  <a:pt x="58208" y="180448"/>
                  <a:pt x="66675" y="196852"/>
                </a:cubicBezTo>
                <a:cubicBezTo>
                  <a:pt x="75142" y="213256"/>
                  <a:pt x="109008" y="285752"/>
                  <a:pt x="111125" y="295277"/>
                </a:cubicBezTo>
                <a:cubicBezTo>
                  <a:pt x="113242" y="304802"/>
                  <a:pt x="94192" y="280460"/>
                  <a:pt x="79375" y="254002"/>
                </a:cubicBezTo>
                <a:cubicBezTo>
                  <a:pt x="64558" y="227544"/>
                  <a:pt x="34925" y="174098"/>
                  <a:pt x="22225" y="136527"/>
                </a:cubicBezTo>
                <a:cubicBezTo>
                  <a:pt x="9525" y="98956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F420A923-AA1A-D6CF-6079-14BBB9496994}"/>
              </a:ext>
            </a:extLst>
          </p:cNvPr>
          <p:cNvSpPr/>
          <p:nvPr/>
        </p:nvSpPr>
        <p:spPr>
          <a:xfrm>
            <a:off x="6324493" y="3070187"/>
            <a:ext cx="70478" cy="366223"/>
          </a:xfrm>
          <a:custGeom>
            <a:avLst/>
            <a:gdLst>
              <a:gd name="connsiteX0" fmla="*/ 107 w 70478"/>
              <a:gd name="connsiteY0" fmla="*/ 38 h 366223"/>
              <a:gd name="connsiteX1" fmla="*/ 50907 w 70478"/>
              <a:gd name="connsiteY1" fmla="*/ 177838 h 366223"/>
              <a:gd name="connsiteX2" fmla="*/ 38207 w 70478"/>
              <a:gd name="connsiteY2" fmla="*/ 269913 h 366223"/>
              <a:gd name="connsiteX3" fmla="*/ 47732 w 70478"/>
              <a:gd name="connsiteY3" fmla="*/ 222288 h 366223"/>
              <a:gd name="connsiteX4" fmla="*/ 57257 w 70478"/>
              <a:gd name="connsiteY4" fmla="*/ 365163 h 366223"/>
              <a:gd name="connsiteX5" fmla="*/ 60432 w 70478"/>
              <a:gd name="connsiteY5" fmla="*/ 282613 h 366223"/>
              <a:gd name="connsiteX6" fmla="*/ 66782 w 70478"/>
              <a:gd name="connsiteY6" fmla="*/ 193713 h 366223"/>
              <a:gd name="connsiteX7" fmla="*/ 107 w 70478"/>
              <a:gd name="connsiteY7" fmla="*/ 38 h 36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478" h="366223">
                <a:moveTo>
                  <a:pt x="107" y="38"/>
                </a:moveTo>
                <a:cubicBezTo>
                  <a:pt x="-2539" y="-2608"/>
                  <a:pt x="44557" y="132859"/>
                  <a:pt x="50907" y="177838"/>
                </a:cubicBezTo>
                <a:cubicBezTo>
                  <a:pt x="57257" y="222817"/>
                  <a:pt x="38736" y="262505"/>
                  <a:pt x="38207" y="269913"/>
                </a:cubicBezTo>
                <a:cubicBezTo>
                  <a:pt x="37678" y="277321"/>
                  <a:pt x="44557" y="206413"/>
                  <a:pt x="47732" y="222288"/>
                </a:cubicBezTo>
                <a:cubicBezTo>
                  <a:pt x="50907" y="238163"/>
                  <a:pt x="55140" y="355109"/>
                  <a:pt x="57257" y="365163"/>
                </a:cubicBezTo>
                <a:cubicBezTo>
                  <a:pt x="59374" y="375217"/>
                  <a:pt x="58845" y="311188"/>
                  <a:pt x="60432" y="282613"/>
                </a:cubicBezTo>
                <a:cubicBezTo>
                  <a:pt x="62020" y="254038"/>
                  <a:pt x="77365" y="234459"/>
                  <a:pt x="66782" y="193713"/>
                </a:cubicBezTo>
                <a:cubicBezTo>
                  <a:pt x="56199" y="152967"/>
                  <a:pt x="2753" y="2684"/>
                  <a:pt x="107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BA6C0A40-9E4C-FB54-F545-8F564BAC2471}"/>
              </a:ext>
            </a:extLst>
          </p:cNvPr>
          <p:cNvSpPr/>
          <p:nvPr/>
        </p:nvSpPr>
        <p:spPr>
          <a:xfrm>
            <a:off x="6244847" y="2435119"/>
            <a:ext cx="82931" cy="302337"/>
          </a:xfrm>
          <a:custGeom>
            <a:avLst/>
            <a:gdLst>
              <a:gd name="connsiteX0" fmla="*/ 82928 w 82931"/>
              <a:gd name="connsiteY0" fmla="*/ 106 h 302337"/>
              <a:gd name="connsiteX1" fmla="*/ 13078 w 82931"/>
              <a:gd name="connsiteY1" fmla="*/ 196956 h 302337"/>
              <a:gd name="connsiteX2" fmla="*/ 6728 w 82931"/>
              <a:gd name="connsiteY2" fmla="*/ 301731 h 302337"/>
              <a:gd name="connsiteX3" fmla="*/ 6728 w 82931"/>
              <a:gd name="connsiteY3" fmla="*/ 152506 h 302337"/>
              <a:gd name="connsiteX4" fmla="*/ 378 w 82931"/>
              <a:gd name="connsiteY4" fmla="*/ 206481 h 302337"/>
              <a:gd name="connsiteX5" fmla="*/ 19428 w 82931"/>
              <a:gd name="connsiteY5" fmla="*/ 108056 h 302337"/>
              <a:gd name="connsiteX6" fmla="*/ 9903 w 82931"/>
              <a:gd name="connsiteY6" fmla="*/ 168381 h 302337"/>
              <a:gd name="connsiteX7" fmla="*/ 82928 w 82931"/>
              <a:gd name="connsiteY7" fmla="*/ 106 h 30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931" h="302337">
                <a:moveTo>
                  <a:pt x="82928" y="106"/>
                </a:moveTo>
                <a:cubicBezTo>
                  <a:pt x="83457" y="4869"/>
                  <a:pt x="25778" y="146685"/>
                  <a:pt x="13078" y="196956"/>
                </a:cubicBezTo>
                <a:cubicBezTo>
                  <a:pt x="378" y="247227"/>
                  <a:pt x="7786" y="309139"/>
                  <a:pt x="6728" y="301731"/>
                </a:cubicBezTo>
                <a:cubicBezTo>
                  <a:pt x="5670" y="294323"/>
                  <a:pt x="7786" y="168381"/>
                  <a:pt x="6728" y="152506"/>
                </a:cubicBezTo>
                <a:cubicBezTo>
                  <a:pt x="5670" y="136631"/>
                  <a:pt x="-1739" y="213889"/>
                  <a:pt x="378" y="206481"/>
                </a:cubicBezTo>
                <a:cubicBezTo>
                  <a:pt x="2495" y="199073"/>
                  <a:pt x="17840" y="114406"/>
                  <a:pt x="19428" y="108056"/>
                </a:cubicBezTo>
                <a:cubicBezTo>
                  <a:pt x="21015" y="101706"/>
                  <a:pt x="907" y="184256"/>
                  <a:pt x="9903" y="168381"/>
                </a:cubicBezTo>
                <a:cubicBezTo>
                  <a:pt x="18899" y="152506"/>
                  <a:pt x="82399" y="-4657"/>
                  <a:pt x="8292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02C57833-1754-11E0-448A-78852AA138D7}"/>
              </a:ext>
            </a:extLst>
          </p:cNvPr>
          <p:cNvSpPr/>
          <p:nvPr/>
        </p:nvSpPr>
        <p:spPr>
          <a:xfrm>
            <a:off x="6581511" y="2234836"/>
            <a:ext cx="108462" cy="114452"/>
          </a:xfrm>
          <a:custGeom>
            <a:avLst/>
            <a:gdLst>
              <a:gd name="connsiteX0" fmla="*/ 108214 w 108462"/>
              <a:gd name="connsiteY0" fmla="*/ 364 h 114452"/>
              <a:gd name="connsiteX1" fmla="*/ 3439 w 108462"/>
              <a:gd name="connsiteY1" fmla="*/ 111489 h 114452"/>
              <a:gd name="connsiteX2" fmla="*/ 32014 w 108462"/>
              <a:gd name="connsiteY2" fmla="*/ 76564 h 114452"/>
              <a:gd name="connsiteX3" fmla="*/ 108214 w 108462"/>
              <a:gd name="connsiteY3" fmla="*/ 364 h 11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62" h="114452">
                <a:moveTo>
                  <a:pt x="108214" y="364"/>
                </a:moveTo>
                <a:cubicBezTo>
                  <a:pt x="103452" y="6185"/>
                  <a:pt x="16139" y="98789"/>
                  <a:pt x="3439" y="111489"/>
                </a:cubicBezTo>
                <a:cubicBezTo>
                  <a:pt x="-9261" y="124189"/>
                  <a:pt x="16139" y="92968"/>
                  <a:pt x="32014" y="76564"/>
                </a:cubicBezTo>
                <a:cubicBezTo>
                  <a:pt x="47889" y="60160"/>
                  <a:pt x="112976" y="-5457"/>
                  <a:pt x="108214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F4E8FB05-6D60-3533-C816-E6F77CDDC316}"/>
              </a:ext>
            </a:extLst>
          </p:cNvPr>
          <p:cNvSpPr/>
          <p:nvPr/>
        </p:nvSpPr>
        <p:spPr>
          <a:xfrm>
            <a:off x="6282436" y="3809676"/>
            <a:ext cx="23381" cy="248757"/>
          </a:xfrm>
          <a:custGeom>
            <a:avLst/>
            <a:gdLst>
              <a:gd name="connsiteX0" fmla="*/ 19939 w 23381"/>
              <a:gd name="connsiteY0" fmla="*/ 324 h 248757"/>
              <a:gd name="connsiteX1" fmla="*/ 13589 w 23381"/>
              <a:gd name="connsiteY1" fmla="*/ 187649 h 248757"/>
              <a:gd name="connsiteX2" fmla="*/ 23114 w 23381"/>
              <a:gd name="connsiteY2" fmla="*/ 155899 h 248757"/>
              <a:gd name="connsiteX3" fmla="*/ 889 w 23381"/>
              <a:gd name="connsiteY3" fmla="*/ 247974 h 248757"/>
              <a:gd name="connsiteX4" fmla="*/ 4064 w 23381"/>
              <a:gd name="connsiteY4" fmla="*/ 197174 h 248757"/>
              <a:gd name="connsiteX5" fmla="*/ 889 w 23381"/>
              <a:gd name="connsiteY5" fmla="*/ 143199 h 248757"/>
              <a:gd name="connsiteX6" fmla="*/ 19939 w 23381"/>
              <a:gd name="connsiteY6" fmla="*/ 324 h 24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81" h="248757">
                <a:moveTo>
                  <a:pt x="19939" y="324"/>
                </a:moveTo>
                <a:cubicBezTo>
                  <a:pt x="22056" y="7732"/>
                  <a:pt x="13060" y="161720"/>
                  <a:pt x="13589" y="187649"/>
                </a:cubicBezTo>
                <a:cubicBezTo>
                  <a:pt x="14118" y="213578"/>
                  <a:pt x="25231" y="145845"/>
                  <a:pt x="23114" y="155899"/>
                </a:cubicBezTo>
                <a:cubicBezTo>
                  <a:pt x="20997" y="165953"/>
                  <a:pt x="4064" y="241095"/>
                  <a:pt x="889" y="247974"/>
                </a:cubicBezTo>
                <a:cubicBezTo>
                  <a:pt x="-2286" y="254853"/>
                  <a:pt x="4064" y="214636"/>
                  <a:pt x="4064" y="197174"/>
                </a:cubicBezTo>
                <a:cubicBezTo>
                  <a:pt x="4064" y="179712"/>
                  <a:pt x="-1228" y="171774"/>
                  <a:pt x="889" y="143199"/>
                </a:cubicBezTo>
                <a:cubicBezTo>
                  <a:pt x="3006" y="114624"/>
                  <a:pt x="17822" y="-7084"/>
                  <a:pt x="19939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2BDA79E8-269B-9739-E59F-F7E7DF2C7274}"/>
              </a:ext>
            </a:extLst>
          </p:cNvPr>
          <p:cNvSpPr/>
          <p:nvPr/>
        </p:nvSpPr>
        <p:spPr>
          <a:xfrm>
            <a:off x="6264250" y="3971601"/>
            <a:ext cx="92567" cy="733943"/>
          </a:xfrm>
          <a:custGeom>
            <a:avLst/>
            <a:gdLst>
              <a:gd name="connsiteX0" fmla="*/ 25 w 92567"/>
              <a:gd name="connsiteY0" fmla="*/ 324 h 733943"/>
              <a:gd name="connsiteX1" fmla="*/ 82575 w 92567"/>
              <a:gd name="connsiteY1" fmla="*/ 95574 h 733943"/>
              <a:gd name="connsiteX2" fmla="*/ 63525 w 92567"/>
              <a:gd name="connsiteY2" fmla="*/ 162249 h 733943"/>
              <a:gd name="connsiteX3" fmla="*/ 19075 w 92567"/>
              <a:gd name="connsiteY3" fmla="*/ 232099 h 733943"/>
              <a:gd name="connsiteX4" fmla="*/ 38125 w 92567"/>
              <a:gd name="connsiteY4" fmla="*/ 190824 h 733943"/>
              <a:gd name="connsiteX5" fmla="*/ 34950 w 92567"/>
              <a:gd name="connsiteY5" fmla="*/ 301949 h 733943"/>
              <a:gd name="connsiteX6" fmla="*/ 47650 w 92567"/>
              <a:gd name="connsiteY6" fmla="*/ 238449 h 733943"/>
              <a:gd name="connsiteX7" fmla="*/ 47650 w 92567"/>
              <a:gd name="connsiteY7" fmla="*/ 536899 h 733943"/>
              <a:gd name="connsiteX8" fmla="*/ 66700 w 92567"/>
              <a:gd name="connsiteY8" fmla="*/ 733749 h 733943"/>
              <a:gd name="connsiteX9" fmla="*/ 60350 w 92567"/>
              <a:gd name="connsiteY9" fmla="*/ 565474 h 733943"/>
              <a:gd name="connsiteX10" fmla="*/ 50825 w 92567"/>
              <a:gd name="connsiteY10" fmla="*/ 197174 h 733943"/>
              <a:gd name="connsiteX11" fmla="*/ 92100 w 92567"/>
              <a:gd name="connsiteY11" fmla="*/ 130499 h 733943"/>
              <a:gd name="connsiteX12" fmla="*/ 25 w 92567"/>
              <a:gd name="connsiteY12" fmla="*/ 324 h 73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567" h="733943">
                <a:moveTo>
                  <a:pt x="25" y="324"/>
                </a:moveTo>
                <a:cubicBezTo>
                  <a:pt x="-1563" y="-5497"/>
                  <a:pt x="71992" y="68587"/>
                  <a:pt x="82575" y="95574"/>
                </a:cubicBezTo>
                <a:cubicBezTo>
                  <a:pt x="93158" y="122561"/>
                  <a:pt x="74108" y="139495"/>
                  <a:pt x="63525" y="162249"/>
                </a:cubicBezTo>
                <a:cubicBezTo>
                  <a:pt x="52942" y="185003"/>
                  <a:pt x="23308" y="227337"/>
                  <a:pt x="19075" y="232099"/>
                </a:cubicBezTo>
                <a:cubicBezTo>
                  <a:pt x="14842" y="236861"/>
                  <a:pt x="35479" y="179182"/>
                  <a:pt x="38125" y="190824"/>
                </a:cubicBezTo>
                <a:cubicBezTo>
                  <a:pt x="40771" y="202466"/>
                  <a:pt x="33362" y="294011"/>
                  <a:pt x="34950" y="301949"/>
                </a:cubicBezTo>
                <a:cubicBezTo>
                  <a:pt x="36538" y="309887"/>
                  <a:pt x="45533" y="199291"/>
                  <a:pt x="47650" y="238449"/>
                </a:cubicBezTo>
                <a:cubicBezTo>
                  <a:pt x="49767" y="277607"/>
                  <a:pt x="44475" y="454349"/>
                  <a:pt x="47650" y="536899"/>
                </a:cubicBezTo>
                <a:cubicBezTo>
                  <a:pt x="50825" y="619449"/>
                  <a:pt x="64583" y="728987"/>
                  <a:pt x="66700" y="733749"/>
                </a:cubicBezTo>
                <a:cubicBezTo>
                  <a:pt x="68817" y="738511"/>
                  <a:pt x="62996" y="654903"/>
                  <a:pt x="60350" y="565474"/>
                </a:cubicBezTo>
                <a:cubicBezTo>
                  <a:pt x="57704" y="476045"/>
                  <a:pt x="45533" y="269670"/>
                  <a:pt x="50825" y="197174"/>
                </a:cubicBezTo>
                <a:cubicBezTo>
                  <a:pt x="56117" y="124678"/>
                  <a:pt x="97392" y="160132"/>
                  <a:pt x="92100" y="130499"/>
                </a:cubicBezTo>
                <a:cubicBezTo>
                  <a:pt x="86808" y="100866"/>
                  <a:pt x="1613" y="6145"/>
                  <a:pt x="25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F53D8E1A-98F8-F459-C31D-179B5E9DA2BA}"/>
              </a:ext>
            </a:extLst>
          </p:cNvPr>
          <p:cNvSpPr/>
          <p:nvPr/>
        </p:nvSpPr>
        <p:spPr>
          <a:xfrm>
            <a:off x="6321356" y="3892645"/>
            <a:ext cx="60647" cy="766026"/>
          </a:xfrm>
          <a:custGeom>
            <a:avLst/>
            <a:gdLst>
              <a:gd name="connsiteX0" fmla="*/ 69 w 60647"/>
              <a:gd name="connsiteY0" fmla="*/ 3080 h 766026"/>
              <a:gd name="connsiteX1" fmla="*/ 41344 w 60647"/>
              <a:gd name="connsiteY1" fmla="*/ 438055 h 766026"/>
              <a:gd name="connsiteX2" fmla="*/ 41344 w 60647"/>
              <a:gd name="connsiteY2" fmla="*/ 358680 h 766026"/>
              <a:gd name="connsiteX3" fmla="*/ 50869 w 60647"/>
              <a:gd name="connsiteY3" fmla="*/ 752380 h 766026"/>
              <a:gd name="connsiteX4" fmla="*/ 57219 w 60647"/>
              <a:gd name="connsiteY4" fmla="*/ 625380 h 766026"/>
              <a:gd name="connsiteX5" fmla="*/ 60394 w 60647"/>
              <a:gd name="connsiteY5" fmla="*/ 142780 h 766026"/>
              <a:gd name="connsiteX6" fmla="*/ 57219 w 60647"/>
              <a:gd name="connsiteY6" fmla="*/ 587280 h 766026"/>
              <a:gd name="connsiteX7" fmla="*/ 31819 w 60647"/>
              <a:gd name="connsiteY7" fmla="*/ 260255 h 766026"/>
              <a:gd name="connsiteX8" fmla="*/ 69 w 60647"/>
              <a:gd name="connsiteY8" fmla="*/ 3080 h 76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647" h="766026">
                <a:moveTo>
                  <a:pt x="69" y="3080"/>
                </a:moveTo>
                <a:cubicBezTo>
                  <a:pt x="1656" y="32713"/>
                  <a:pt x="34465" y="378788"/>
                  <a:pt x="41344" y="438055"/>
                </a:cubicBezTo>
                <a:cubicBezTo>
                  <a:pt x="48223" y="497322"/>
                  <a:pt x="39757" y="306293"/>
                  <a:pt x="41344" y="358680"/>
                </a:cubicBezTo>
                <a:cubicBezTo>
                  <a:pt x="42931" y="411067"/>
                  <a:pt x="48223" y="707930"/>
                  <a:pt x="50869" y="752380"/>
                </a:cubicBezTo>
                <a:cubicBezTo>
                  <a:pt x="53515" y="796830"/>
                  <a:pt x="55632" y="726980"/>
                  <a:pt x="57219" y="625380"/>
                </a:cubicBezTo>
                <a:cubicBezTo>
                  <a:pt x="58807" y="523780"/>
                  <a:pt x="60394" y="149130"/>
                  <a:pt x="60394" y="142780"/>
                </a:cubicBezTo>
                <a:cubicBezTo>
                  <a:pt x="60394" y="136430"/>
                  <a:pt x="61981" y="567701"/>
                  <a:pt x="57219" y="587280"/>
                </a:cubicBezTo>
                <a:cubicBezTo>
                  <a:pt x="52457" y="606859"/>
                  <a:pt x="39227" y="355505"/>
                  <a:pt x="31819" y="260255"/>
                </a:cubicBezTo>
                <a:cubicBezTo>
                  <a:pt x="24411" y="165005"/>
                  <a:pt x="-1518" y="-26553"/>
                  <a:pt x="69" y="30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0E11C869-B2CC-3A45-BEDA-8FAA7ED05A9A}"/>
              </a:ext>
            </a:extLst>
          </p:cNvPr>
          <p:cNvSpPr/>
          <p:nvPr/>
        </p:nvSpPr>
        <p:spPr>
          <a:xfrm>
            <a:off x="6269826" y="3872178"/>
            <a:ext cx="68085" cy="280727"/>
          </a:xfrm>
          <a:custGeom>
            <a:avLst/>
            <a:gdLst>
              <a:gd name="connsiteX0" fmla="*/ 64299 w 68085"/>
              <a:gd name="connsiteY0" fmla="*/ 1322 h 280727"/>
              <a:gd name="connsiteX1" fmla="*/ 61124 w 68085"/>
              <a:gd name="connsiteY1" fmla="*/ 90222 h 280727"/>
              <a:gd name="connsiteX2" fmla="*/ 7149 w 68085"/>
              <a:gd name="connsiteY2" fmla="*/ 156897 h 280727"/>
              <a:gd name="connsiteX3" fmla="*/ 7149 w 68085"/>
              <a:gd name="connsiteY3" fmla="*/ 223572 h 280727"/>
              <a:gd name="connsiteX4" fmla="*/ 67474 w 68085"/>
              <a:gd name="connsiteY4" fmla="*/ 280722 h 280727"/>
              <a:gd name="connsiteX5" fmla="*/ 13499 w 68085"/>
              <a:gd name="connsiteY5" fmla="*/ 226747 h 280727"/>
              <a:gd name="connsiteX6" fmla="*/ 32549 w 68085"/>
              <a:gd name="connsiteY6" fmla="*/ 163247 h 280727"/>
              <a:gd name="connsiteX7" fmla="*/ 64299 w 68085"/>
              <a:gd name="connsiteY7" fmla="*/ 1322 h 28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85" h="280727">
                <a:moveTo>
                  <a:pt x="64299" y="1322"/>
                </a:moveTo>
                <a:cubicBezTo>
                  <a:pt x="69061" y="-10849"/>
                  <a:pt x="70649" y="64293"/>
                  <a:pt x="61124" y="90222"/>
                </a:cubicBezTo>
                <a:cubicBezTo>
                  <a:pt x="51599" y="116151"/>
                  <a:pt x="16145" y="134672"/>
                  <a:pt x="7149" y="156897"/>
                </a:cubicBezTo>
                <a:cubicBezTo>
                  <a:pt x="-1847" y="179122"/>
                  <a:pt x="-2905" y="202934"/>
                  <a:pt x="7149" y="223572"/>
                </a:cubicBezTo>
                <a:cubicBezTo>
                  <a:pt x="17203" y="244210"/>
                  <a:pt x="66416" y="280193"/>
                  <a:pt x="67474" y="280722"/>
                </a:cubicBezTo>
                <a:cubicBezTo>
                  <a:pt x="68532" y="281251"/>
                  <a:pt x="19320" y="246326"/>
                  <a:pt x="13499" y="226747"/>
                </a:cubicBezTo>
                <a:cubicBezTo>
                  <a:pt x="7678" y="207168"/>
                  <a:pt x="23553" y="194997"/>
                  <a:pt x="32549" y="163247"/>
                </a:cubicBezTo>
                <a:cubicBezTo>
                  <a:pt x="41545" y="131497"/>
                  <a:pt x="59537" y="13493"/>
                  <a:pt x="64299" y="13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E2DD510C-9330-2CB6-B851-352C0C91AB1B}"/>
              </a:ext>
            </a:extLst>
          </p:cNvPr>
          <p:cNvSpPr/>
          <p:nvPr/>
        </p:nvSpPr>
        <p:spPr>
          <a:xfrm>
            <a:off x="6308192" y="4168654"/>
            <a:ext cx="68001" cy="509572"/>
          </a:xfrm>
          <a:custGeom>
            <a:avLst/>
            <a:gdLst>
              <a:gd name="connsiteX0" fmla="*/ 22758 w 68001"/>
              <a:gd name="connsiteY0" fmla="*/ 121 h 509572"/>
              <a:gd name="connsiteX1" fmla="*/ 25933 w 68001"/>
              <a:gd name="connsiteY1" fmla="*/ 158871 h 509572"/>
              <a:gd name="connsiteX2" fmla="*/ 35458 w 68001"/>
              <a:gd name="connsiteY2" fmla="*/ 282696 h 509572"/>
              <a:gd name="connsiteX3" fmla="*/ 35458 w 68001"/>
              <a:gd name="connsiteY3" fmla="*/ 231896 h 509572"/>
              <a:gd name="connsiteX4" fmla="*/ 64033 w 68001"/>
              <a:gd name="connsiteY4" fmla="*/ 504946 h 509572"/>
              <a:gd name="connsiteX5" fmla="*/ 60858 w 68001"/>
              <a:gd name="connsiteY5" fmla="*/ 384296 h 509572"/>
              <a:gd name="connsiteX6" fmla="*/ 533 w 68001"/>
              <a:gd name="connsiteY6" fmla="*/ 136646 h 509572"/>
              <a:gd name="connsiteX7" fmla="*/ 22758 w 68001"/>
              <a:gd name="connsiteY7" fmla="*/ 121 h 50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01" h="509572">
                <a:moveTo>
                  <a:pt x="22758" y="121"/>
                </a:moveTo>
                <a:cubicBezTo>
                  <a:pt x="26991" y="3825"/>
                  <a:pt x="23816" y="111775"/>
                  <a:pt x="25933" y="158871"/>
                </a:cubicBezTo>
                <a:cubicBezTo>
                  <a:pt x="28050" y="205967"/>
                  <a:pt x="33871" y="270525"/>
                  <a:pt x="35458" y="282696"/>
                </a:cubicBezTo>
                <a:cubicBezTo>
                  <a:pt x="37045" y="294867"/>
                  <a:pt x="30696" y="194854"/>
                  <a:pt x="35458" y="231896"/>
                </a:cubicBezTo>
                <a:cubicBezTo>
                  <a:pt x="40220" y="268938"/>
                  <a:pt x="59800" y="479546"/>
                  <a:pt x="64033" y="504946"/>
                </a:cubicBezTo>
                <a:cubicBezTo>
                  <a:pt x="68266" y="530346"/>
                  <a:pt x="71441" y="445679"/>
                  <a:pt x="60858" y="384296"/>
                </a:cubicBezTo>
                <a:cubicBezTo>
                  <a:pt x="50275" y="322913"/>
                  <a:pt x="4766" y="194854"/>
                  <a:pt x="533" y="136646"/>
                </a:cubicBezTo>
                <a:cubicBezTo>
                  <a:pt x="-3700" y="78438"/>
                  <a:pt x="18525" y="-3583"/>
                  <a:pt x="22758" y="12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826CAAC8-D667-9818-3B43-AC1E01F4E1B4}"/>
              </a:ext>
            </a:extLst>
          </p:cNvPr>
          <p:cNvSpPr/>
          <p:nvPr/>
        </p:nvSpPr>
        <p:spPr>
          <a:xfrm>
            <a:off x="6357734" y="3872431"/>
            <a:ext cx="33608" cy="439228"/>
          </a:xfrm>
          <a:custGeom>
            <a:avLst/>
            <a:gdLst>
              <a:gd name="connsiteX0" fmla="*/ 1791 w 33608"/>
              <a:gd name="connsiteY0" fmla="*/ 20119 h 439228"/>
              <a:gd name="connsiteX1" fmla="*/ 14491 w 33608"/>
              <a:gd name="connsiteY1" fmla="*/ 429694 h 439228"/>
              <a:gd name="connsiteX2" fmla="*/ 11316 w 33608"/>
              <a:gd name="connsiteY2" fmla="*/ 299519 h 439228"/>
              <a:gd name="connsiteX3" fmla="*/ 33541 w 33608"/>
              <a:gd name="connsiteY3" fmla="*/ 191569 h 439228"/>
              <a:gd name="connsiteX4" fmla="*/ 17666 w 33608"/>
              <a:gd name="connsiteY4" fmla="*/ 245544 h 439228"/>
              <a:gd name="connsiteX5" fmla="*/ 1791 w 33608"/>
              <a:gd name="connsiteY5" fmla="*/ 80444 h 439228"/>
              <a:gd name="connsiteX6" fmla="*/ 1791 w 33608"/>
              <a:gd name="connsiteY6" fmla="*/ 20119 h 43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608" h="439228">
                <a:moveTo>
                  <a:pt x="1791" y="20119"/>
                </a:moveTo>
                <a:cubicBezTo>
                  <a:pt x="3908" y="78327"/>
                  <a:pt x="12904" y="383127"/>
                  <a:pt x="14491" y="429694"/>
                </a:cubicBezTo>
                <a:cubicBezTo>
                  <a:pt x="16079" y="476261"/>
                  <a:pt x="8141" y="339206"/>
                  <a:pt x="11316" y="299519"/>
                </a:cubicBezTo>
                <a:cubicBezTo>
                  <a:pt x="14491" y="259832"/>
                  <a:pt x="32483" y="200565"/>
                  <a:pt x="33541" y="191569"/>
                </a:cubicBezTo>
                <a:cubicBezTo>
                  <a:pt x="34599" y="182573"/>
                  <a:pt x="22958" y="264065"/>
                  <a:pt x="17666" y="245544"/>
                </a:cubicBezTo>
                <a:cubicBezTo>
                  <a:pt x="12374" y="227023"/>
                  <a:pt x="4437" y="115898"/>
                  <a:pt x="1791" y="80444"/>
                </a:cubicBezTo>
                <a:cubicBezTo>
                  <a:pt x="-855" y="44990"/>
                  <a:pt x="-326" y="-38089"/>
                  <a:pt x="1791" y="201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DB254989-B92F-EE83-D235-3199DFA9DD66}"/>
              </a:ext>
            </a:extLst>
          </p:cNvPr>
          <p:cNvSpPr/>
          <p:nvPr/>
        </p:nvSpPr>
        <p:spPr>
          <a:xfrm>
            <a:off x="8372460" y="3625284"/>
            <a:ext cx="76723" cy="235688"/>
          </a:xfrm>
          <a:custGeom>
            <a:avLst/>
            <a:gdLst>
              <a:gd name="connsiteX0" fmla="*/ 47640 w 76723"/>
              <a:gd name="connsiteY0" fmla="*/ 566 h 235688"/>
              <a:gd name="connsiteX1" fmla="*/ 66690 w 76723"/>
              <a:gd name="connsiteY1" fmla="*/ 194241 h 235688"/>
              <a:gd name="connsiteX2" fmla="*/ 69865 w 76723"/>
              <a:gd name="connsiteY2" fmla="*/ 222816 h 235688"/>
              <a:gd name="connsiteX3" fmla="*/ 15 w 76723"/>
              <a:gd name="connsiteY3" fmla="*/ 162491 h 235688"/>
              <a:gd name="connsiteX4" fmla="*/ 63515 w 76723"/>
              <a:gd name="connsiteY4" fmla="*/ 235516 h 235688"/>
              <a:gd name="connsiteX5" fmla="*/ 76215 w 76723"/>
              <a:gd name="connsiteY5" fmla="*/ 137091 h 235688"/>
              <a:gd name="connsiteX6" fmla="*/ 47640 w 76723"/>
              <a:gd name="connsiteY6" fmla="*/ 566 h 235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723" h="235688">
                <a:moveTo>
                  <a:pt x="47640" y="566"/>
                </a:moveTo>
                <a:cubicBezTo>
                  <a:pt x="46052" y="10091"/>
                  <a:pt x="62986" y="157199"/>
                  <a:pt x="66690" y="194241"/>
                </a:cubicBezTo>
                <a:cubicBezTo>
                  <a:pt x="70394" y="231283"/>
                  <a:pt x="80978" y="228108"/>
                  <a:pt x="69865" y="222816"/>
                </a:cubicBezTo>
                <a:cubicBezTo>
                  <a:pt x="58753" y="217524"/>
                  <a:pt x="1073" y="160374"/>
                  <a:pt x="15" y="162491"/>
                </a:cubicBezTo>
                <a:cubicBezTo>
                  <a:pt x="-1043" y="164608"/>
                  <a:pt x="50815" y="239749"/>
                  <a:pt x="63515" y="235516"/>
                </a:cubicBezTo>
                <a:cubicBezTo>
                  <a:pt x="76215" y="231283"/>
                  <a:pt x="77803" y="169899"/>
                  <a:pt x="76215" y="137091"/>
                </a:cubicBezTo>
                <a:cubicBezTo>
                  <a:pt x="74628" y="104283"/>
                  <a:pt x="49228" y="-8959"/>
                  <a:pt x="47640" y="56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23288A21-0C07-0CC2-3CCF-A0CED3C1E50F}"/>
              </a:ext>
            </a:extLst>
          </p:cNvPr>
          <p:cNvSpPr/>
          <p:nvPr/>
        </p:nvSpPr>
        <p:spPr>
          <a:xfrm>
            <a:off x="8346587" y="3692706"/>
            <a:ext cx="89808" cy="841247"/>
          </a:xfrm>
          <a:custGeom>
            <a:avLst/>
            <a:gdLst>
              <a:gd name="connsiteX0" fmla="*/ 89388 w 89808"/>
              <a:gd name="connsiteY0" fmla="*/ 2994 h 841247"/>
              <a:gd name="connsiteX1" fmla="*/ 48113 w 89808"/>
              <a:gd name="connsiteY1" fmla="*/ 129994 h 841247"/>
              <a:gd name="connsiteX2" fmla="*/ 35413 w 89808"/>
              <a:gd name="connsiteY2" fmla="*/ 253819 h 841247"/>
              <a:gd name="connsiteX3" fmla="*/ 44938 w 89808"/>
              <a:gd name="connsiteY3" fmla="*/ 209369 h 841247"/>
              <a:gd name="connsiteX4" fmla="*/ 16363 w 89808"/>
              <a:gd name="connsiteY4" fmla="*/ 447494 h 841247"/>
              <a:gd name="connsiteX5" fmla="*/ 16363 w 89808"/>
              <a:gd name="connsiteY5" fmla="*/ 393519 h 841247"/>
              <a:gd name="connsiteX6" fmla="*/ 13188 w 89808"/>
              <a:gd name="connsiteY6" fmla="*/ 660219 h 841247"/>
              <a:gd name="connsiteX7" fmla="*/ 488 w 89808"/>
              <a:gd name="connsiteY7" fmla="*/ 841194 h 841247"/>
              <a:gd name="connsiteX8" fmla="*/ 32238 w 89808"/>
              <a:gd name="connsiteY8" fmla="*/ 672919 h 841247"/>
              <a:gd name="connsiteX9" fmla="*/ 22713 w 89808"/>
              <a:gd name="connsiteY9" fmla="*/ 183969 h 841247"/>
              <a:gd name="connsiteX10" fmla="*/ 19538 w 89808"/>
              <a:gd name="connsiteY10" fmla="*/ 263344 h 841247"/>
              <a:gd name="connsiteX11" fmla="*/ 89388 w 89808"/>
              <a:gd name="connsiteY11" fmla="*/ 2994 h 84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808" h="841247">
                <a:moveTo>
                  <a:pt x="89388" y="2994"/>
                </a:moveTo>
                <a:cubicBezTo>
                  <a:pt x="94151" y="-19231"/>
                  <a:pt x="57109" y="88190"/>
                  <a:pt x="48113" y="129994"/>
                </a:cubicBezTo>
                <a:cubicBezTo>
                  <a:pt x="39117" y="171798"/>
                  <a:pt x="35942" y="240590"/>
                  <a:pt x="35413" y="253819"/>
                </a:cubicBezTo>
                <a:cubicBezTo>
                  <a:pt x="34884" y="267048"/>
                  <a:pt x="48113" y="177090"/>
                  <a:pt x="44938" y="209369"/>
                </a:cubicBezTo>
                <a:cubicBezTo>
                  <a:pt x="41763" y="241648"/>
                  <a:pt x="21125" y="416803"/>
                  <a:pt x="16363" y="447494"/>
                </a:cubicBezTo>
                <a:cubicBezTo>
                  <a:pt x="11601" y="478185"/>
                  <a:pt x="16892" y="358065"/>
                  <a:pt x="16363" y="393519"/>
                </a:cubicBezTo>
                <a:cubicBezTo>
                  <a:pt x="15834" y="428973"/>
                  <a:pt x="15834" y="585607"/>
                  <a:pt x="13188" y="660219"/>
                </a:cubicBezTo>
                <a:cubicBezTo>
                  <a:pt x="10542" y="734831"/>
                  <a:pt x="-2687" y="839077"/>
                  <a:pt x="488" y="841194"/>
                </a:cubicBezTo>
                <a:cubicBezTo>
                  <a:pt x="3663" y="843311"/>
                  <a:pt x="28534" y="782457"/>
                  <a:pt x="32238" y="672919"/>
                </a:cubicBezTo>
                <a:cubicBezTo>
                  <a:pt x="35942" y="563382"/>
                  <a:pt x="24830" y="252231"/>
                  <a:pt x="22713" y="183969"/>
                </a:cubicBezTo>
                <a:cubicBezTo>
                  <a:pt x="20596" y="115707"/>
                  <a:pt x="10013" y="285569"/>
                  <a:pt x="19538" y="263344"/>
                </a:cubicBezTo>
                <a:cubicBezTo>
                  <a:pt x="29063" y="241119"/>
                  <a:pt x="84625" y="25219"/>
                  <a:pt x="89388" y="299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46FF4017-D320-CCF1-8A45-A6D06946C6FC}"/>
              </a:ext>
            </a:extLst>
          </p:cNvPr>
          <p:cNvSpPr/>
          <p:nvPr/>
        </p:nvSpPr>
        <p:spPr>
          <a:xfrm>
            <a:off x="8394677" y="3762942"/>
            <a:ext cx="10253" cy="477822"/>
          </a:xfrm>
          <a:custGeom>
            <a:avLst/>
            <a:gdLst>
              <a:gd name="connsiteX0" fmla="*/ 3198 w 10253"/>
              <a:gd name="connsiteY0" fmla="*/ 5783 h 477822"/>
              <a:gd name="connsiteX1" fmla="*/ 9548 w 10253"/>
              <a:gd name="connsiteY1" fmla="*/ 386783 h 477822"/>
              <a:gd name="connsiteX2" fmla="*/ 9548 w 10253"/>
              <a:gd name="connsiteY2" fmla="*/ 335983 h 477822"/>
              <a:gd name="connsiteX3" fmla="*/ 9548 w 10253"/>
              <a:gd name="connsiteY3" fmla="*/ 475683 h 477822"/>
              <a:gd name="connsiteX4" fmla="*/ 9548 w 10253"/>
              <a:gd name="connsiteY4" fmla="*/ 402658 h 477822"/>
              <a:gd name="connsiteX5" fmla="*/ 23 w 10253"/>
              <a:gd name="connsiteY5" fmla="*/ 170883 h 477822"/>
              <a:gd name="connsiteX6" fmla="*/ 3198 w 10253"/>
              <a:gd name="connsiteY6" fmla="*/ 5783 h 477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53" h="477822">
                <a:moveTo>
                  <a:pt x="3198" y="5783"/>
                </a:moveTo>
                <a:cubicBezTo>
                  <a:pt x="4786" y="41766"/>
                  <a:pt x="8490" y="331750"/>
                  <a:pt x="9548" y="386783"/>
                </a:cubicBezTo>
                <a:cubicBezTo>
                  <a:pt x="10606" y="441816"/>
                  <a:pt x="9548" y="335983"/>
                  <a:pt x="9548" y="335983"/>
                </a:cubicBezTo>
                <a:lnTo>
                  <a:pt x="9548" y="475683"/>
                </a:lnTo>
                <a:cubicBezTo>
                  <a:pt x="9548" y="486795"/>
                  <a:pt x="11136" y="453458"/>
                  <a:pt x="9548" y="402658"/>
                </a:cubicBezTo>
                <a:cubicBezTo>
                  <a:pt x="7961" y="351858"/>
                  <a:pt x="-506" y="230679"/>
                  <a:pt x="23" y="170883"/>
                </a:cubicBezTo>
                <a:cubicBezTo>
                  <a:pt x="552" y="111087"/>
                  <a:pt x="1610" y="-30200"/>
                  <a:pt x="3198" y="578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DEF9CC30-C854-E3AB-0FE1-275C3C7F341E}"/>
              </a:ext>
            </a:extLst>
          </p:cNvPr>
          <p:cNvSpPr/>
          <p:nvPr/>
        </p:nvSpPr>
        <p:spPr>
          <a:xfrm>
            <a:off x="6120542" y="2615608"/>
            <a:ext cx="83820" cy="814123"/>
          </a:xfrm>
          <a:custGeom>
            <a:avLst/>
            <a:gdLst>
              <a:gd name="connsiteX0" fmla="*/ 80233 w 83820"/>
              <a:gd name="connsiteY0" fmla="*/ 592 h 814123"/>
              <a:gd name="connsiteX1" fmla="*/ 32608 w 83820"/>
              <a:gd name="connsiteY1" fmla="*/ 187917 h 814123"/>
              <a:gd name="connsiteX2" fmla="*/ 29433 w 83820"/>
              <a:gd name="connsiteY2" fmla="*/ 384767 h 814123"/>
              <a:gd name="connsiteX3" fmla="*/ 26258 w 83820"/>
              <a:gd name="connsiteY3" fmla="*/ 324442 h 814123"/>
              <a:gd name="connsiteX4" fmla="*/ 61183 w 83820"/>
              <a:gd name="connsiteY4" fmla="*/ 454617 h 814123"/>
              <a:gd name="connsiteX5" fmla="*/ 83408 w 83820"/>
              <a:gd name="connsiteY5" fmla="*/ 724492 h 814123"/>
              <a:gd name="connsiteX6" fmla="*/ 42133 w 83820"/>
              <a:gd name="connsiteY6" fmla="*/ 654642 h 814123"/>
              <a:gd name="connsiteX7" fmla="*/ 58008 w 83820"/>
              <a:gd name="connsiteY7" fmla="*/ 813392 h 814123"/>
              <a:gd name="connsiteX8" fmla="*/ 42133 w 83820"/>
              <a:gd name="connsiteY8" fmla="*/ 578442 h 814123"/>
              <a:gd name="connsiteX9" fmla="*/ 4033 w 83820"/>
              <a:gd name="connsiteY9" fmla="*/ 229192 h 814123"/>
              <a:gd name="connsiteX10" fmla="*/ 7208 w 83820"/>
              <a:gd name="connsiteY10" fmla="*/ 251417 h 814123"/>
              <a:gd name="connsiteX11" fmla="*/ 80233 w 83820"/>
              <a:gd name="connsiteY11" fmla="*/ 592 h 814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3820" h="814123">
                <a:moveTo>
                  <a:pt x="80233" y="592"/>
                </a:moveTo>
                <a:cubicBezTo>
                  <a:pt x="84466" y="-9991"/>
                  <a:pt x="41075" y="123888"/>
                  <a:pt x="32608" y="187917"/>
                </a:cubicBezTo>
                <a:cubicBezTo>
                  <a:pt x="24141" y="251946"/>
                  <a:pt x="30491" y="362013"/>
                  <a:pt x="29433" y="384767"/>
                </a:cubicBezTo>
                <a:cubicBezTo>
                  <a:pt x="28375" y="407521"/>
                  <a:pt x="20966" y="312800"/>
                  <a:pt x="26258" y="324442"/>
                </a:cubicBezTo>
                <a:cubicBezTo>
                  <a:pt x="31550" y="336084"/>
                  <a:pt x="51658" y="387942"/>
                  <a:pt x="61183" y="454617"/>
                </a:cubicBezTo>
                <a:cubicBezTo>
                  <a:pt x="70708" y="521292"/>
                  <a:pt x="86583" y="691155"/>
                  <a:pt x="83408" y="724492"/>
                </a:cubicBezTo>
                <a:cubicBezTo>
                  <a:pt x="80233" y="757829"/>
                  <a:pt x="46366" y="639825"/>
                  <a:pt x="42133" y="654642"/>
                </a:cubicBezTo>
                <a:cubicBezTo>
                  <a:pt x="37900" y="669459"/>
                  <a:pt x="58008" y="826092"/>
                  <a:pt x="58008" y="813392"/>
                </a:cubicBezTo>
                <a:cubicBezTo>
                  <a:pt x="58008" y="800692"/>
                  <a:pt x="51129" y="675809"/>
                  <a:pt x="42133" y="578442"/>
                </a:cubicBezTo>
                <a:cubicBezTo>
                  <a:pt x="33137" y="481075"/>
                  <a:pt x="9854" y="283696"/>
                  <a:pt x="4033" y="229192"/>
                </a:cubicBezTo>
                <a:cubicBezTo>
                  <a:pt x="-1788" y="174688"/>
                  <a:pt x="-1788" y="287400"/>
                  <a:pt x="7208" y="251417"/>
                </a:cubicBezTo>
                <a:cubicBezTo>
                  <a:pt x="16204" y="215434"/>
                  <a:pt x="76000" y="11175"/>
                  <a:pt x="80233" y="59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C4973D0C-AC0D-09A6-2368-7E2B76CF8EE6}"/>
              </a:ext>
            </a:extLst>
          </p:cNvPr>
          <p:cNvSpPr/>
          <p:nvPr/>
        </p:nvSpPr>
        <p:spPr>
          <a:xfrm>
            <a:off x="7007213" y="3435197"/>
            <a:ext cx="681895" cy="239409"/>
          </a:xfrm>
          <a:custGeom>
            <a:avLst/>
            <a:gdLst>
              <a:gd name="connsiteX0" fmla="*/ 12 w 681895"/>
              <a:gd name="connsiteY0" fmla="*/ 162078 h 239409"/>
              <a:gd name="connsiteX1" fmla="*/ 171462 w 681895"/>
              <a:gd name="connsiteY1" fmla="*/ 111278 h 239409"/>
              <a:gd name="connsiteX2" fmla="*/ 266712 w 681895"/>
              <a:gd name="connsiteY2" fmla="*/ 193828 h 239409"/>
              <a:gd name="connsiteX3" fmla="*/ 333387 w 681895"/>
              <a:gd name="connsiteY3" fmla="*/ 212878 h 239409"/>
              <a:gd name="connsiteX4" fmla="*/ 361962 w 681895"/>
              <a:gd name="connsiteY4" fmla="*/ 146203 h 239409"/>
              <a:gd name="connsiteX5" fmla="*/ 511187 w 681895"/>
              <a:gd name="connsiteY5" fmla="*/ 60478 h 239409"/>
              <a:gd name="connsiteX6" fmla="*/ 514362 w 681895"/>
              <a:gd name="connsiteY6" fmla="*/ 92228 h 239409"/>
              <a:gd name="connsiteX7" fmla="*/ 590562 w 681895"/>
              <a:gd name="connsiteY7" fmla="*/ 76353 h 239409"/>
              <a:gd name="connsiteX8" fmla="*/ 625487 w 681895"/>
              <a:gd name="connsiteY8" fmla="*/ 153 h 239409"/>
              <a:gd name="connsiteX9" fmla="*/ 631837 w 681895"/>
              <a:gd name="connsiteY9" fmla="*/ 98578 h 239409"/>
              <a:gd name="connsiteX10" fmla="*/ 679462 w 681895"/>
              <a:gd name="connsiteY10" fmla="*/ 108103 h 239409"/>
              <a:gd name="connsiteX11" fmla="*/ 546112 w 681895"/>
              <a:gd name="connsiteY11" fmla="*/ 165253 h 239409"/>
              <a:gd name="connsiteX12" fmla="*/ 419112 w 681895"/>
              <a:gd name="connsiteY12" fmla="*/ 238278 h 239409"/>
              <a:gd name="connsiteX13" fmla="*/ 263537 w 681895"/>
              <a:gd name="connsiteY13" fmla="*/ 209703 h 239409"/>
              <a:gd name="connsiteX14" fmla="*/ 120662 w 681895"/>
              <a:gd name="connsiteY14" fmla="*/ 209703 h 239409"/>
              <a:gd name="connsiteX15" fmla="*/ 161937 w 681895"/>
              <a:gd name="connsiteY15" fmla="*/ 206528 h 239409"/>
              <a:gd name="connsiteX16" fmla="*/ 12 w 681895"/>
              <a:gd name="connsiteY16" fmla="*/ 162078 h 23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1895" h="239409">
                <a:moveTo>
                  <a:pt x="12" y="162078"/>
                </a:moveTo>
                <a:cubicBezTo>
                  <a:pt x="1600" y="146203"/>
                  <a:pt x="127012" y="105986"/>
                  <a:pt x="171462" y="111278"/>
                </a:cubicBezTo>
                <a:cubicBezTo>
                  <a:pt x="215912" y="116570"/>
                  <a:pt x="239725" y="176895"/>
                  <a:pt x="266712" y="193828"/>
                </a:cubicBezTo>
                <a:cubicBezTo>
                  <a:pt x="293700" y="210761"/>
                  <a:pt x="317512" y="220815"/>
                  <a:pt x="333387" y="212878"/>
                </a:cubicBezTo>
                <a:cubicBezTo>
                  <a:pt x="349262" y="204941"/>
                  <a:pt x="332329" y="171603"/>
                  <a:pt x="361962" y="146203"/>
                </a:cubicBezTo>
                <a:cubicBezTo>
                  <a:pt x="391595" y="120803"/>
                  <a:pt x="485787" y="69474"/>
                  <a:pt x="511187" y="60478"/>
                </a:cubicBezTo>
                <a:cubicBezTo>
                  <a:pt x="536587" y="51482"/>
                  <a:pt x="501133" y="89582"/>
                  <a:pt x="514362" y="92228"/>
                </a:cubicBezTo>
                <a:cubicBezTo>
                  <a:pt x="527591" y="94874"/>
                  <a:pt x="572041" y="91699"/>
                  <a:pt x="590562" y="76353"/>
                </a:cubicBezTo>
                <a:cubicBezTo>
                  <a:pt x="609083" y="61007"/>
                  <a:pt x="618608" y="-3551"/>
                  <a:pt x="625487" y="153"/>
                </a:cubicBezTo>
                <a:cubicBezTo>
                  <a:pt x="632366" y="3857"/>
                  <a:pt x="622841" y="80586"/>
                  <a:pt x="631837" y="98578"/>
                </a:cubicBezTo>
                <a:cubicBezTo>
                  <a:pt x="640833" y="116570"/>
                  <a:pt x="693750" y="96990"/>
                  <a:pt x="679462" y="108103"/>
                </a:cubicBezTo>
                <a:cubicBezTo>
                  <a:pt x="665175" y="119215"/>
                  <a:pt x="589504" y="143557"/>
                  <a:pt x="546112" y="165253"/>
                </a:cubicBezTo>
                <a:cubicBezTo>
                  <a:pt x="502720" y="186949"/>
                  <a:pt x="466208" y="230870"/>
                  <a:pt x="419112" y="238278"/>
                </a:cubicBezTo>
                <a:cubicBezTo>
                  <a:pt x="372016" y="245686"/>
                  <a:pt x="313279" y="214465"/>
                  <a:pt x="263537" y="209703"/>
                </a:cubicBezTo>
                <a:cubicBezTo>
                  <a:pt x="213795" y="204941"/>
                  <a:pt x="137595" y="210232"/>
                  <a:pt x="120662" y="209703"/>
                </a:cubicBezTo>
                <a:cubicBezTo>
                  <a:pt x="103729" y="209174"/>
                  <a:pt x="177812" y="211820"/>
                  <a:pt x="161937" y="206528"/>
                </a:cubicBezTo>
                <a:cubicBezTo>
                  <a:pt x="146062" y="201236"/>
                  <a:pt x="-1576" y="177953"/>
                  <a:pt x="12" y="162078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E697A363-AF04-B80C-7882-86712A63C130}"/>
              </a:ext>
            </a:extLst>
          </p:cNvPr>
          <p:cNvSpPr/>
          <p:nvPr/>
        </p:nvSpPr>
        <p:spPr>
          <a:xfrm>
            <a:off x="7480297" y="3266666"/>
            <a:ext cx="199902" cy="344232"/>
          </a:xfrm>
          <a:custGeom>
            <a:avLst/>
            <a:gdLst>
              <a:gd name="connsiteX0" fmla="*/ 127003 w 199902"/>
              <a:gd name="connsiteY0" fmla="*/ 409 h 344232"/>
              <a:gd name="connsiteX1" fmla="*/ 190503 w 199902"/>
              <a:gd name="connsiteY1" fmla="*/ 244884 h 344232"/>
              <a:gd name="connsiteX2" fmla="*/ 196853 w 199902"/>
              <a:gd name="connsiteY2" fmla="*/ 159159 h 344232"/>
              <a:gd name="connsiteX3" fmla="*/ 190503 w 199902"/>
              <a:gd name="connsiteY3" fmla="*/ 251234 h 344232"/>
              <a:gd name="connsiteX4" fmla="*/ 98428 w 199902"/>
              <a:gd name="connsiteY4" fmla="*/ 314734 h 344232"/>
              <a:gd name="connsiteX5" fmla="*/ 3 w 199902"/>
              <a:gd name="connsiteY5" fmla="*/ 343309 h 344232"/>
              <a:gd name="connsiteX6" fmla="*/ 101603 w 199902"/>
              <a:gd name="connsiteY6" fmla="*/ 282984 h 344232"/>
              <a:gd name="connsiteX7" fmla="*/ 76203 w 199902"/>
              <a:gd name="connsiteY7" fmla="*/ 111534 h 344232"/>
              <a:gd name="connsiteX8" fmla="*/ 117478 w 199902"/>
              <a:gd name="connsiteY8" fmla="*/ 184559 h 344232"/>
              <a:gd name="connsiteX9" fmla="*/ 127003 w 199902"/>
              <a:gd name="connsiteY9" fmla="*/ 409 h 344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902" h="344232">
                <a:moveTo>
                  <a:pt x="127003" y="409"/>
                </a:moveTo>
                <a:cubicBezTo>
                  <a:pt x="139174" y="10463"/>
                  <a:pt x="178861" y="218426"/>
                  <a:pt x="190503" y="244884"/>
                </a:cubicBezTo>
                <a:cubicBezTo>
                  <a:pt x="202145" y="271342"/>
                  <a:pt x="196853" y="158101"/>
                  <a:pt x="196853" y="159159"/>
                </a:cubicBezTo>
                <a:cubicBezTo>
                  <a:pt x="196853" y="160217"/>
                  <a:pt x="206907" y="225305"/>
                  <a:pt x="190503" y="251234"/>
                </a:cubicBezTo>
                <a:cubicBezTo>
                  <a:pt x="174099" y="277163"/>
                  <a:pt x="130178" y="299388"/>
                  <a:pt x="98428" y="314734"/>
                </a:cubicBezTo>
                <a:cubicBezTo>
                  <a:pt x="66678" y="330080"/>
                  <a:pt x="-526" y="348601"/>
                  <a:pt x="3" y="343309"/>
                </a:cubicBezTo>
                <a:cubicBezTo>
                  <a:pt x="532" y="338017"/>
                  <a:pt x="88903" y="321613"/>
                  <a:pt x="101603" y="282984"/>
                </a:cubicBezTo>
                <a:cubicBezTo>
                  <a:pt x="114303" y="244355"/>
                  <a:pt x="73557" y="127938"/>
                  <a:pt x="76203" y="111534"/>
                </a:cubicBezTo>
                <a:cubicBezTo>
                  <a:pt x="78849" y="95130"/>
                  <a:pt x="106365" y="200434"/>
                  <a:pt x="117478" y="184559"/>
                </a:cubicBezTo>
                <a:cubicBezTo>
                  <a:pt x="128591" y="168684"/>
                  <a:pt x="114832" y="-9645"/>
                  <a:pt x="127003" y="409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E48EF4C2-9B80-0434-64E2-CC068021D1FC}"/>
              </a:ext>
            </a:extLst>
          </p:cNvPr>
          <p:cNvSpPr/>
          <p:nvPr/>
        </p:nvSpPr>
        <p:spPr>
          <a:xfrm>
            <a:off x="7084940" y="2694103"/>
            <a:ext cx="255729" cy="935420"/>
          </a:xfrm>
          <a:custGeom>
            <a:avLst/>
            <a:gdLst>
              <a:gd name="connsiteX0" fmla="*/ 119135 w 255729"/>
              <a:gd name="connsiteY0" fmla="*/ 4647 h 935420"/>
              <a:gd name="connsiteX1" fmla="*/ 128660 w 255729"/>
              <a:gd name="connsiteY1" fmla="*/ 461847 h 935420"/>
              <a:gd name="connsiteX2" fmla="*/ 163585 w 255729"/>
              <a:gd name="connsiteY2" fmla="*/ 414222 h 935420"/>
              <a:gd name="connsiteX3" fmla="*/ 166760 w 255729"/>
              <a:gd name="connsiteY3" fmla="*/ 547572 h 935420"/>
              <a:gd name="connsiteX4" fmla="*/ 166760 w 255729"/>
              <a:gd name="connsiteY4" fmla="*/ 725372 h 935420"/>
              <a:gd name="connsiteX5" fmla="*/ 169935 w 255729"/>
              <a:gd name="connsiteY5" fmla="*/ 734897 h 935420"/>
              <a:gd name="connsiteX6" fmla="*/ 255660 w 255729"/>
              <a:gd name="connsiteY6" fmla="*/ 928572 h 935420"/>
              <a:gd name="connsiteX7" fmla="*/ 182635 w 255729"/>
              <a:gd name="connsiteY7" fmla="*/ 887297 h 935420"/>
              <a:gd name="connsiteX8" fmla="*/ 84210 w 255729"/>
              <a:gd name="connsiteY8" fmla="*/ 842847 h 935420"/>
              <a:gd name="connsiteX9" fmla="*/ 74685 w 255729"/>
              <a:gd name="connsiteY9" fmla="*/ 665047 h 935420"/>
              <a:gd name="connsiteX10" fmla="*/ 1660 w 255729"/>
              <a:gd name="connsiteY10" fmla="*/ 769822 h 935420"/>
              <a:gd name="connsiteX11" fmla="*/ 23885 w 255729"/>
              <a:gd name="connsiteY11" fmla="*/ 439622 h 935420"/>
              <a:gd name="connsiteX12" fmla="*/ 27060 w 255729"/>
              <a:gd name="connsiteY12" fmla="*/ 493597 h 935420"/>
              <a:gd name="connsiteX13" fmla="*/ 20710 w 255729"/>
              <a:gd name="connsiteY13" fmla="*/ 239597 h 935420"/>
              <a:gd name="connsiteX14" fmla="*/ 119135 w 255729"/>
              <a:gd name="connsiteY14" fmla="*/ 4647 h 935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729" h="935420">
                <a:moveTo>
                  <a:pt x="119135" y="4647"/>
                </a:moveTo>
                <a:cubicBezTo>
                  <a:pt x="137127" y="41689"/>
                  <a:pt x="121252" y="393585"/>
                  <a:pt x="128660" y="461847"/>
                </a:cubicBezTo>
                <a:cubicBezTo>
                  <a:pt x="136068" y="530110"/>
                  <a:pt x="157235" y="399934"/>
                  <a:pt x="163585" y="414222"/>
                </a:cubicBezTo>
                <a:cubicBezTo>
                  <a:pt x="169935" y="428510"/>
                  <a:pt x="166231" y="495714"/>
                  <a:pt x="166760" y="547572"/>
                </a:cubicBezTo>
                <a:cubicBezTo>
                  <a:pt x="167289" y="599430"/>
                  <a:pt x="166231" y="694151"/>
                  <a:pt x="166760" y="725372"/>
                </a:cubicBezTo>
                <a:cubicBezTo>
                  <a:pt x="167289" y="756593"/>
                  <a:pt x="155118" y="701030"/>
                  <a:pt x="169935" y="734897"/>
                </a:cubicBezTo>
                <a:cubicBezTo>
                  <a:pt x="184752" y="768764"/>
                  <a:pt x="253543" y="903172"/>
                  <a:pt x="255660" y="928572"/>
                </a:cubicBezTo>
                <a:cubicBezTo>
                  <a:pt x="257777" y="953972"/>
                  <a:pt x="211210" y="901584"/>
                  <a:pt x="182635" y="887297"/>
                </a:cubicBezTo>
                <a:cubicBezTo>
                  <a:pt x="154060" y="873010"/>
                  <a:pt x="102202" y="879889"/>
                  <a:pt x="84210" y="842847"/>
                </a:cubicBezTo>
                <a:cubicBezTo>
                  <a:pt x="66218" y="805805"/>
                  <a:pt x="88443" y="677218"/>
                  <a:pt x="74685" y="665047"/>
                </a:cubicBezTo>
                <a:cubicBezTo>
                  <a:pt x="60927" y="652876"/>
                  <a:pt x="10127" y="807393"/>
                  <a:pt x="1660" y="769822"/>
                </a:cubicBezTo>
                <a:cubicBezTo>
                  <a:pt x="-6807" y="732251"/>
                  <a:pt x="19652" y="485660"/>
                  <a:pt x="23885" y="439622"/>
                </a:cubicBezTo>
                <a:cubicBezTo>
                  <a:pt x="28118" y="393585"/>
                  <a:pt x="27589" y="526934"/>
                  <a:pt x="27060" y="493597"/>
                </a:cubicBezTo>
                <a:cubicBezTo>
                  <a:pt x="26531" y="460260"/>
                  <a:pt x="9068" y="317384"/>
                  <a:pt x="20710" y="239597"/>
                </a:cubicBezTo>
                <a:cubicBezTo>
                  <a:pt x="32352" y="161810"/>
                  <a:pt x="101143" y="-32395"/>
                  <a:pt x="119135" y="4647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8C0529C-1205-B4FB-DF99-363FB77F2AE7}"/>
              </a:ext>
            </a:extLst>
          </p:cNvPr>
          <p:cNvSpPr/>
          <p:nvPr/>
        </p:nvSpPr>
        <p:spPr>
          <a:xfrm>
            <a:off x="7303061" y="2627906"/>
            <a:ext cx="377926" cy="1053079"/>
          </a:xfrm>
          <a:custGeom>
            <a:avLst/>
            <a:gdLst>
              <a:gd name="connsiteX0" fmla="*/ 240739 w 377926"/>
              <a:gd name="connsiteY0" fmla="*/ 4169 h 1053079"/>
              <a:gd name="connsiteX1" fmla="*/ 158189 w 377926"/>
              <a:gd name="connsiteY1" fmla="*/ 254994 h 1053079"/>
              <a:gd name="connsiteX2" fmla="*/ 199464 w 377926"/>
              <a:gd name="connsiteY2" fmla="*/ 378819 h 1053079"/>
              <a:gd name="connsiteX3" fmla="*/ 180414 w 377926"/>
              <a:gd name="connsiteY3" fmla="*/ 302619 h 1053079"/>
              <a:gd name="connsiteX4" fmla="*/ 310589 w 377926"/>
              <a:gd name="connsiteY4" fmla="*/ 610594 h 1053079"/>
              <a:gd name="connsiteX5" fmla="*/ 259789 w 377926"/>
              <a:gd name="connsiteY5" fmla="*/ 521694 h 1053079"/>
              <a:gd name="connsiteX6" fmla="*/ 377264 w 377926"/>
              <a:gd name="connsiteY6" fmla="*/ 823319 h 1053079"/>
              <a:gd name="connsiteX7" fmla="*/ 304239 w 377926"/>
              <a:gd name="connsiteY7" fmla="*/ 737594 h 1053079"/>
              <a:gd name="connsiteX8" fmla="*/ 234389 w 377926"/>
              <a:gd name="connsiteY8" fmla="*/ 788394 h 1053079"/>
              <a:gd name="connsiteX9" fmla="*/ 285189 w 377926"/>
              <a:gd name="connsiteY9" fmla="*/ 734419 h 1053079"/>
              <a:gd name="connsiteX10" fmla="*/ 24839 w 377926"/>
              <a:gd name="connsiteY10" fmla="*/ 1048744 h 1053079"/>
              <a:gd name="connsiteX11" fmla="*/ 72464 w 377926"/>
              <a:gd name="connsiteY11" fmla="*/ 905869 h 1053079"/>
              <a:gd name="connsiteX12" fmla="*/ 59764 w 377926"/>
              <a:gd name="connsiteY12" fmla="*/ 740769 h 1053079"/>
              <a:gd name="connsiteX13" fmla="*/ 2614 w 377926"/>
              <a:gd name="connsiteY13" fmla="*/ 502644 h 1053079"/>
              <a:gd name="connsiteX14" fmla="*/ 12139 w 377926"/>
              <a:gd name="connsiteY14" fmla="*/ 445494 h 1053079"/>
              <a:gd name="connsiteX15" fmla="*/ 34364 w 377926"/>
              <a:gd name="connsiteY15" fmla="*/ 156569 h 1053079"/>
              <a:gd name="connsiteX16" fmla="*/ 24839 w 377926"/>
              <a:gd name="connsiteY16" fmla="*/ 216894 h 1053079"/>
              <a:gd name="connsiteX17" fmla="*/ 81989 w 377926"/>
              <a:gd name="connsiteY17" fmla="*/ 45444 h 1053079"/>
              <a:gd name="connsiteX18" fmla="*/ 78814 w 377926"/>
              <a:gd name="connsiteY18" fmla="*/ 121644 h 1053079"/>
              <a:gd name="connsiteX19" fmla="*/ 132789 w 377926"/>
              <a:gd name="connsiteY19" fmla="*/ 42269 h 1053079"/>
              <a:gd name="connsiteX20" fmla="*/ 135964 w 377926"/>
              <a:gd name="connsiteY20" fmla="*/ 93069 h 1053079"/>
              <a:gd name="connsiteX21" fmla="*/ 240739 w 377926"/>
              <a:gd name="connsiteY21" fmla="*/ 4169 h 1053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77926" h="1053079">
                <a:moveTo>
                  <a:pt x="240739" y="4169"/>
                </a:moveTo>
                <a:cubicBezTo>
                  <a:pt x="244443" y="31156"/>
                  <a:pt x="165068" y="192552"/>
                  <a:pt x="158189" y="254994"/>
                </a:cubicBezTo>
                <a:cubicBezTo>
                  <a:pt x="151310" y="317436"/>
                  <a:pt x="195760" y="370882"/>
                  <a:pt x="199464" y="378819"/>
                </a:cubicBezTo>
                <a:cubicBezTo>
                  <a:pt x="203168" y="386756"/>
                  <a:pt x="161893" y="263990"/>
                  <a:pt x="180414" y="302619"/>
                </a:cubicBezTo>
                <a:cubicBezTo>
                  <a:pt x="198935" y="341248"/>
                  <a:pt x="297360" y="574082"/>
                  <a:pt x="310589" y="610594"/>
                </a:cubicBezTo>
                <a:cubicBezTo>
                  <a:pt x="323818" y="647107"/>
                  <a:pt x="248677" y="486240"/>
                  <a:pt x="259789" y="521694"/>
                </a:cubicBezTo>
                <a:cubicBezTo>
                  <a:pt x="270902" y="557148"/>
                  <a:pt x="369856" y="787336"/>
                  <a:pt x="377264" y="823319"/>
                </a:cubicBezTo>
                <a:cubicBezTo>
                  <a:pt x="384672" y="859302"/>
                  <a:pt x="328052" y="743415"/>
                  <a:pt x="304239" y="737594"/>
                </a:cubicBezTo>
                <a:cubicBezTo>
                  <a:pt x="280426" y="731773"/>
                  <a:pt x="237564" y="788923"/>
                  <a:pt x="234389" y="788394"/>
                </a:cubicBezTo>
                <a:cubicBezTo>
                  <a:pt x="231214" y="787865"/>
                  <a:pt x="320114" y="691027"/>
                  <a:pt x="285189" y="734419"/>
                </a:cubicBezTo>
                <a:cubicBezTo>
                  <a:pt x="250264" y="777811"/>
                  <a:pt x="60293" y="1020169"/>
                  <a:pt x="24839" y="1048744"/>
                </a:cubicBezTo>
                <a:cubicBezTo>
                  <a:pt x="-10615" y="1077319"/>
                  <a:pt x="66643" y="957198"/>
                  <a:pt x="72464" y="905869"/>
                </a:cubicBezTo>
                <a:cubicBezTo>
                  <a:pt x="78285" y="854540"/>
                  <a:pt x="71406" y="807973"/>
                  <a:pt x="59764" y="740769"/>
                </a:cubicBezTo>
                <a:cubicBezTo>
                  <a:pt x="48122" y="673565"/>
                  <a:pt x="10551" y="551856"/>
                  <a:pt x="2614" y="502644"/>
                </a:cubicBezTo>
                <a:cubicBezTo>
                  <a:pt x="-5323" y="453432"/>
                  <a:pt x="6847" y="503173"/>
                  <a:pt x="12139" y="445494"/>
                </a:cubicBezTo>
                <a:cubicBezTo>
                  <a:pt x="17431" y="387815"/>
                  <a:pt x="32247" y="194669"/>
                  <a:pt x="34364" y="156569"/>
                </a:cubicBezTo>
                <a:cubicBezTo>
                  <a:pt x="36481" y="118469"/>
                  <a:pt x="16902" y="235415"/>
                  <a:pt x="24839" y="216894"/>
                </a:cubicBezTo>
                <a:cubicBezTo>
                  <a:pt x="32776" y="198373"/>
                  <a:pt x="72993" y="61319"/>
                  <a:pt x="81989" y="45444"/>
                </a:cubicBezTo>
                <a:cubicBezTo>
                  <a:pt x="90985" y="29569"/>
                  <a:pt x="70347" y="122173"/>
                  <a:pt x="78814" y="121644"/>
                </a:cubicBezTo>
                <a:cubicBezTo>
                  <a:pt x="87281" y="121115"/>
                  <a:pt x="123264" y="47032"/>
                  <a:pt x="132789" y="42269"/>
                </a:cubicBezTo>
                <a:cubicBezTo>
                  <a:pt x="142314" y="37506"/>
                  <a:pt x="120618" y="96244"/>
                  <a:pt x="135964" y="93069"/>
                </a:cubicBezTo>
                <a:cubicBezTo>
                  <a:pt x="151310" y="89894"/>
                  <a:pt x="237035" y="-22818"/>
                  <a:pt x="240739" y="4169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78ACFE4E-3EE2-C651-9E5E-C18A23AEE5B0}"/>
              </a:ext>
            </a:extLst>
          </p:cNvPr>
          <p:cNvSpPr/>
          <p:nvPr/>
        </p:nvSpPr>
        <p:spPr>
          <a:xfrm>
            <a:off x="6865836" y="4025853"/>
            <a:ext cx="1129164" cy="673122"/>
          </a:xfrm>
          <a:custGeom>
            <a:avLst/>
            <a:gdLst>
              <a:gd name="connsiteX0" fmla="*/ 693839 w 1129164"/>
              <a:gd name="connsiteY0" fmla="*/ 203247 h 673122"/>
              <a:gd name="connsiteX1" fmla="*/ 471589 w 1129164"/>
              <a:gd name="connsiteY1" fmla="*/ 282622 h 673122"/>
              <a:gd name="connsiteX2" fmla="*/ 411264 w 1129164"/>
              <a:gd name="connsiteY2" fmla="*/ 317547 h 673122"/>
              <a:gd name="connsiteX3" fmla="*/ 538264 w 1129164"/>
              <a:gd name="connsiteY3" fmla="*/ 393747 h 673122"/>
              <a:gd name="connsiteX4" fmla="*/ 474764 w 1129164"/>
              <a:gd name="connsiteY4" fmla="*/ 425497 h 673122"/>
              <a:gd name="connsiteX5" fmla="*/ 646214 w 1129164"/>
              <a:gd name="connsiteY5" fmla="*/ 355647 h 673122"/>
              <a:gd name="connsiteX6" fmla="*/ 681139 w 1129164"/>
              <a:gd name="connsiteY6" fmla="*/ 358822 h 673122"/>
              <a:gd name="connsiteX7" fmla="*/ 938314 w 1129164"/>
              <a:gd name="connsiteY7" fmla="*/ 234997 h 673122"/>
              <a:gd name="connsiteX8" fmla="*/ 992289 w 1129164"/>
              <a:gd name="connsiteY8" fmla="*/ 250872 h 673122"/>
              <a:gd name="connsiteX9" fmla="*/ 1128814 w 1129164"/>
              <a:gd name="connsiteY9" fmla="*/ 165147 h 673122"/>
              <a:gd name="connsiteX10" fmla="*/ 947839 w 1129164"/>
              <a:gd name="connsiteY10" fmla="*/ 346122 h 673122"/>
              <a:gd name="connsiteX11" fmla="*/ 858939 w 1129164"/>
              <a:gd name="connsiteY11" fmla="*/ 600122 h 673122"/>
              <a:gd name="connsiteX12" fmla="*/ 430314 w 1129164"/>
              <a:gd name="connsiteY12" fmla="*/ 657272 h 673122"/>
              <a:gd name="connsiteX13" fmla="*/ 439839 w 1129164"/>
              <a:gd name="connsiteY13" fmla="*/ 654097 h 673122"/>
              <a:gd name="connsiteX14" fmla="*/ 274739 w 1129164"/>
              <a:gd name="connsiteY14" fmla="*/ 444547 h 673122"/>
              <a:gd name="connsiteX15" fmla="*/ 274739 w 1129164"/>
              <a:gd name="connsiteY15" fmla="*/ 409622 h 673122"/>
              <a:gd name="connsiteX16" fmla="*/ 192189 w 1129164"/>
              <a:gd name="connsiteY16" fmla="*/ 174672 h 673122"/>
              <a:gd name="connsiteX17" fmla="*/ 1689 w 1129164"/>
              <a:gd name="connsiteY17" fmla="*/ 47 h 673122"/>
              <a:gd name="connsiteX18" fmla="*/ 312839 w 1129164"/>
              <a:gd name="connsiteY18" fmla="*/ 190547 h 673122"/>
              <a:gd name="connsiteX19" fmla="*/ 363639 w 1129164"/>
              <a:gd name="connsiteY19" fmla="*/ 225472 h 673122"/>
              <a:gd name="connsiteX20" fmla="*/ 204889 w 1129164"/>
              <a:gd name="connsiteY20" fmla="*/ 231822 h 673122"/>
              <a:gd name="connsiteX21" fmla="*/ 487464 w 1129164"/>
              <a:gd name="connsiteY21" fmla="*/ 206422 h 673122"/>
              <a:gd name="connsiteX22" fmla="*/ 693839 w 1129164"/>
              <a:gd name="connsiteY22" fmla="*/ 203247 h 673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29164" h="673122">
                <a:moveTo>
                  <a:pt x="693839" y="203247"/>
                </a:moveTo>
                <a:cubicBezTo>
                  <a:pt x="691193" y="215947"/>
                  <a:pt x="518685" y="263572"/>
                  <a:pt x="471589" y="282622"/>
                </a:cubicBezTo>
                <a:cubicBezTo>
                  <a:pt x="424493" y="301672"/>
                  <a:pt x="400151" y="299026"/>
                  <a:pt x="411264" y="317547"/>
                </a:cubicBezTo>
                <a:cubicBezTo>
                  <a:pt x="422376" y="336068"/>
                  <a:pt x="527681" y="375755"/>
                  <a:pt x="538264" y="393747"/>
                </a:cubicBezTo>
                <a:cubicBezTo>
                  <a:pt x="548847" y="411739"/>
                  <a:pt x="456772" y="431847"/>
                  <a:pt x="474764" y="425497"/>
                </a:cubicBezTo>
                <a:cubicBezTo>
                  <a:pt x="492756" y="419147"/>
                  <a:pt x="611818" y="366760"/>
                  <a:pt x="646214" y="355647"/>
                </a:cubicBezTo>
                <a:cubicBezTo>
                  <a:pt x="680610" y="344534"/>
                  <a:pt x="632456" y="378930"/>
                  <a:pt x="681139" y="358822"/>
                </a:cubicBezTo>
                <a:cubicBezTo>
                  <a:pt x="729822" y="338714"/>
                  <a:pt x="886456" y="252989"/>
                  <a:pt x="938314" y="234997"/>
                </a:cubicBezTo>
                <a:cubicBezTo>
                  <a:pt x="990172" y="217005"/>
                  <a:pt x="960539" y="262514"/>
                  <a:pt x="992289" y="250872"/>
                </a:cubicBezTo>
                <a:cubicBezTo>
                  <a:pt x="1024039" y="239230"/>
                  <a:pt x="1136222" y="149272"/>
                  <a:pt x="1128814" y="165147"/>
                </a:cubicBezTo>
                <a:cubicBezTo>
                  <a:pt x="1121406" y="181022"/>
                  <a:pt x="992818" y="273626"/>
                  <a:pt x="947839" y="346122"/>
                </a:cubicBezTo>
                <a:cubicBezTo>
                  <a:pt x="902860" y="418618"/>
                  <a:pt x="945193" y="548264"/>
                  <a:pt x="858939" y="600122"/>
                </a:cubicBezTo>
                <a:cubicBezTo>
                  <a:pt x="772685" y="651980"/>
                  <a:pt x="500164" y="648276"/>
                  <a:pt x="430314" y="657272"/>
                </a:cubicBezTo>
                <a:cubicBezTo>
                  <a:pt x="360464" y="666268"/>
                  <a:pt x="465768" y="689551"/>
                  <a:pt x="439839" y="654097"/>
                </a:cubicBezTo>
                <a:cubicBezTo>
                  <a:pt x="413910" y="618643"/>
                  <a:pt x="302256" y="485293"/>
                  <a:pt x="274739" y="444547"/>
                </a:cubicBezTo>
                <a:cubicBezTo>
                  <a:pt x="247222" y="403801"/>
                  <a:pt x="288497" y="454601"/>
                  <a:pt x="274739" y="409622"/>
                </a:cubicBezTo>
                <a:cubicBezTo>
                  <a:pt x="260981" y="364643"/>
                  <a:pt x="237697" y="242935"/>
                  <a:pt x="192189" y="174672"/>
                </a:cubicBezTo>
                <a:cubicBezTo>
                  <a:pt x="146681" y="106409"/>
                  <a:pt x="-18419" y="-2599"/>
                  <a:pt x="1689" y="47"/>
                </a:cubicBezTo>
                <a:cubicBezTo>
                  <a:pt x="21797" y="2693"/>
                  <a:pt x="252514" y="152976"/>
                  <a:pt x="312839" y="190547"/>
                </a:cubicBezTo>
                <a:cubicBezTo>
                  <a:pt x="373164" y="228118"/>
                  <a:pt x="381631" y="218593"/>
                  <a:pt x="363639" y="225472"/>
                </a:cubicBezTo>
                <a:cubicBezTo>
                  <a:pt x="345647" y="232351"/>
                  <a:pt x="184251" y="234997"/>
                  <a:pt x="204889" y="231822"/>
                </a:cubicBezTo>
                <a:cubicBezTo>
                  <a:pt x="225526" y="228647"/>
                  <a:pt x="407560" y="209597"/>
                  <a:pt x="487464" y="206422"/>
                </a:cubicBezTo>
                <a:cubicBezTo>
                  <a:pt x="567368" y="203247"/>
                  <a:pt x="696485" y="190547"/>
                  <a:pt x="693839" y="203247"/>
                </a:cubicBezTo>
                <a:close/>
              </a:path>
            </a:pathLst>
          </a:custGeom>
          <a:solidFill>
            <a:srgbClr val="0070C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951004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 hidden="1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9601200" cy="960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D070825-D613-8C31-0316-8FBF48474BCC}"/>
              </a:ext>
            </a:extLst>
          </p:cNvPr>
          <p:cNvSpPr/>
          <p:nvPr/>
        </p:nvSpPr>
        <p:spPr>
          <a:xfrm>
            <a:off x="6400785" y="2932619"/>
            <a:ext cx="294714" cy="153922"/>
          </a:xfrm>
          <a:custGeom>
            <a:avLst/>
            <a:gdLst>
              <a:gd name="connsiteX0" fmla="*/ 15 w 294714"/>
              <a:gd name="connsiteY0" fmla="*/ 153481 h 153922"/>
              <a:gd name="connsiteX1" fmla="*/ 146065 w 294714"/>
              <a:gd name="connsiteY1" fmla="*/ 128081 h 153922"/>
              <a:gd name="connsiteX2" fmla="*/ 101615 w 294714"/>
              <a:gd name="connsiteY2" fmla="*/ 140781 h 153922"/>
              <a:gd name="connsiteX3" fmla="*/ 209565 w 294714"/>
              <a:gd name="connsiteY3" fmla="*/ 121731 h 153922"/>
              <a:gd name="connsiteX4" fmla="*/ 165115 w 294714"/>
              <a:gd name="connsiteY4" fmla="*/ 128081 h 153922"/>
              <a:gd name="connsiteX5" fmla="*/ 263540 w 294714"/>
              <a:gd name="connsiteY5" fmla="*/ 121731 h 153922"/>
              <a:gd name="connsiteX6" fmla="*/ 196865 w 294714"/>
              <a:gd name="connsiteY6" fmla="*/ 153481 h 153922"/>
              <a:gd name="connsiteX7" fmla="*/ 276240 w 294714"/>
              <a:gd name="connsiteY7" fmla="*/ 118556 h 153922"/>
              <a:gd name="connsiteX8" fmla="*/ 288940 w 294714"/>
              <a:gd name="connsiteY8" fmla="*/ 118556 h 153922"/>
              <a:gd name="connsiteX9" fmla="*/ 200040 w 294714"/>
              <a:gd name="connsiteY9" fmla="*/ 96331 h 153922"/>
              <a:gd name="connsiteX10" fmla="*/ 263540 w 294714"/>
              <a:gd name="connsiteY10" fmla="*/ 39181 h 153922"/>
              <a:gd name="connsiteX11" fmla="*/ 196865 w 294714"/>
              <a:gd name="connsiteY11" fmla="*/ 80456 h 153922"/>
              <a:gd name="connsiteX12" fmla="*/ 285765 w 294714"/>
              <a:gd name="connsiteY12" fmla="*/ 1081 h 153922"/>
              <a:gd name="connsiteX13" fmla="*/ 209565 w 294714"/>
              <a:gd name="connsiteY13" fmla="*/ 39181 h 153922"/>
              <a:gd name="connsiteX14" fmla="*/ 149240 w 294714"/>
              <a:gd name="connsiteY14" fmla="*/ 105856 h 153922"/>
              <a:gd name="connsiteX15" fmla="*/ 149240 w 294714"/>
              <a:gd name="connsiteY15" fmla="*/ 45531 h 153922"/>
              <a:gd name="connsiteX16" fmla="*/ 139715 w 294714"/>
              <a:gd name="connsiteY16" fmla="*/ 80456 h 153922"/>
              <a:gd name="connsiteX17" fmla="*/ 136540 w 294714"/>
              <a:gd name="connsiteY17" fmla="*/ 102681 h 153922"/>
              <a:gd name="connsiteX18" fmla="*/ 15 w 294714"/>
              <a:gd name="connsiteY18" fmla="*/ 153481 h 15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4714" h="153922">
                <a:moveTo>
                  <a:pt x="15" y="153481"/>
                </a:moveTo>
                <a:cubicBezTo>
                  <a:pt x="1602" y="157714"/>
                  <a:pt x="129132" y="130198"/>
                  <a:pt x="146065" y="128081"/>
                </a:cubicBezTo>
                <a:cubicBezTo>
                  <a:pt x="162998" y="125964"/>
                  <a:pt x="91032" y="141839"/>
                  <a:pt x="101615" y="140781"/>
                </a:cubicBezTo>
                <a:cubicBezTo>
                  <a:pt x="112198" y="139723"/>
                  <a:pt x="198982" y="123848"/>
                  <a:pt x="209565" y="121731"/>
                </a:cubicBezTo>
                <a:cubicBezTo>
                  <a:pt x="220148" y="119614"/>
                  <a:pt x="156119" y="128081"/>
                  <a:pt x="165115" y="128081"/>
                </a:cubicBezTo>
                <a:cubicBezTo>
                  <a:pt x="174111" y="128081"/>
                  <a:pt x="258248" y="117498"/>
                  <a:pt x="263540" y="121731"/>
                </a:cubicBezTo>
                <a:cubicBezTo>
                  <a:pt x="268832" y="125964"/>
                  <a:pt x="194748" y="154010"/>
                  <a:pt x="196865" y="153481"/>
                </a:cubicBezTo>
                <a:cubicBezTo>
                  <a:pt x="198982" y="152952"/>
                  <a:pt x="260894" y="124377"/>
                  <a:pt x="276240" y="118556"/>
                </a:cubicBezTo>
                <a:cubicBezTo>
                  <a:pt x="291586" y="112735"/>
                  <a:pt x="301640" y="122260"/>
                  <a:pt x="288940" y="118556"/>
                </a:cubicBezTo>
                <a:cubicBezTo>
                  <a:pt x="276240" y="114852"/>
                  <a:pt x="204273" y="109560"/>
                  <a:pt x="200040" y="96331"/>
                </a:cubicBezTo>
                <a:cubicBezTo>
                  <a:pt x="195807" y="83102"/>
                  <a:pt x="264069" y="41827"/>
                  <a:pt x="263540" y="39181"/>
                </a:cubicBezTo>
                <a:cubicBezTo>
                  <a:pt x="263011" y="36535"/>
                  <a:pt x="193161" y="86806"/>
                  <a:pt x="196865" y="80456"/>
                </a:cubicBezTo>
                <a:cubicBezTo>
                  <a:pt x="200569" y="74106"/>
                  <a:pt x="283648" y="7960"/>
                  <a:pt x="285765" y="1081"/>
                </a:cubicBezTo>
                <a:cubicBezTo>
                  <a:pt x="287882" y="-5798"/>
                  <a:pt x="232319" y="21718"/>
                  <a:pt x="209565" y="39181"/>
                </a:cubicBezTo>
                <a:cubicBezTo>
                  <a:pt x="186811" y="56643"/>
                  <a:pt x="159294" y="104798"/>
                  <a:pt x="149240" y="105856"/>
                </a:cubicBezTo>
                <a:cubicBezTo>
                  <a:pt x="139186" y="106914"/>
                  <a:pt x="150827" y="49764"/>
                  <a:pt x="149240" y="45531"/>
                </a:cubicBezTo>
                <a:cubicBezTo>
                  <a:pt x="147653" y="41298"/>
                  <a:pt x="141832" y="70931"/>
                  <a:pt x="139715" y="80456"/>
                </a:cubicBezTo>
                <a:cubicBezTo>
                  <a:pt x="137598" y="89981"/>
                  <a:pt x="153473" y="91569"/>
                  <a:pt x="136540" y="102681"/>
                </a:cubicBezTo>
                <a:cubicBezTo>
                  <a:pt x="119607" y="113793"/>
                  <a:pt x="-1572" y="149248"/>
                  <a:pt x="15" y="153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C4F189F-F441-D7CE-0BFD-92D2B370877D}"/>
              </a:ext>
            </a:extLst>
          </p:cNvPr>
          <p:cNvSpPr/>
          <p:nvPr/>
        </p:nvSpPr>
        <p:spPr>
          <a:xfrm>
            <a:off x="6506680" y="2904974"/>
            <a:ext cx="256183" cy="146316"/>
          </a:xfrm>
          <a:custGeom>
            <a:avLst/>
            <a:gdLst>
              <a:gd name="connsiteX0" fmla="*/ 256070 w 256183"/>
              <a:gd name="connsiteY0" fmla="*/ 151 h 146316"/>
              <a:gd name="connsiteX1" fmla="*/ 195745 w 256183"/>
              <a:gd name="connsiteY1" fmla="*/ 22376 h 146316"/>
              <a:gd name="connsiteX2" fmla="*/ 144945 w 256183"/>
              <a:gd name="connsiteY2" fmla="*/ 22376 h 146316"/>
              <a:gd name="connsiteX3" fmla="*/ 148120 w 256183"/>
              <a:gd name="connsiteY3" fmla="*/ 41426 h 146316"/>
              <a:gd name="connsiteX4" fmla="*/ 119545 w 256183"/>
              <a:gd name="connsiteY4" fmla="*/ 31901 h 146316"/>
              <a:gd name="connsiteX5" fmla="*/ 135420 w 256183"/>
              <a:gd name="connsiteY5" fmla="*/ 57301 h 146316"/>
              <a:gd name="connsiteX6" fmla="*/ 119545 w 256183"/>
              <a:gd name="connsiteY6" fmla="*/ 54126 h 146316"/>
              <a:gd name="connsiteX7" fmla="*/ 62395 w 256183"/>
              <a:gd name="connsiteY7" fmla="*/ 98576 h 146316"/>
              <a:gd name="connsiteX8" fmla="*/ 97320 w 256183"/>
              <a:gd name="connsiteY8" fmla="*/ 70001 h 146316"/>
              <a:gd name="connsiteX9" fmla="*/ 5245 w 256183"/>
              <a:gd name="connsiteY9" fmla="*/ 133501 h 146316"/>
              <a:gd name="connsiteX10" fmla="*/ 14770 w 256183"/>
              <a:gd name="connsiteY10" fmla="*/ 130326 h 146316"/>
              <a:gd name="connsiteX11" fmla="*/ 43345 w 256183"/>
              <a:gd name="connsiteY11" fmla="*/ 146201 h 146316"/>
              <a:gd name="connsiteX12" fmla="*/ 71920 w 256183"/>
              <a:gd name="connsiteY12" fmla="*/ 120801 h 146316"/>
              <a:gd name="connsiteX13" fmla="*/ 97320 w 256183"/>
              <a:gd name="connsiteY13" fmla="*/ 82701 h 146316"/>
              <a:gd name="connsiteX14" fmla="*/ 179870 w 256183"/>
              <a:gd name="connsiteY14" fmla="*/ 35076 h 146316"/>
              <a:gd name="connsiteX15" fmla="*/ 256070 w 256183"/>
              <a:gd name="connsiteY15" fmla="*/ 151 h 146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183" h="146316">
                <a:moveTo>
                  <a:pt x="256070" y="151"/>
                </a:moveTo>
                <a:cubicBezTo>
                  <a:pt x="258716" y="-1966"/>
                  <a:pt x="214266" y="18672"/>
                  <a:pt x="195745" y="22376"/>
                </a:cubicBezTo>
                <a:cubicBezTo>
                  <a:pt x="177224" y="26080"/>
                  <a:pt x="144945" y="22376"/>
                  <a:pt x="144945" y="22376"/>
                </a:cubicBezTo>
                <a:cubicBezTo>
                  <a:pt x="137007" y="25551"/>
                  <a:pt x="152353" y="39839"/>
                  <a:pt x="148120" y="41426"/>
                </a:cubicBezTo>
                <a:cubicBezTo>
                  <a:pt x="143887" y="43013"/>
                  <a:pt x="121662" y="29255"/>
                  <a:pt x="119545" y="31901"/>
                </a:cubicBezTo>
                <a:cubicBezTo>
                  <a:pt x="117428" y="34547"/>
                  <a:pt x="135420" y="57301"/>
                  <a:pt x="135420" y="57301"/>
                </a:cubicBezTo>
                <a:cubicBezTo>
                  <a:pt x="135420" y="61005"/>
                  <a:pt x="131716" y="47247"/>
                  <a:pt x="119545" y="54126"/>
                </a:cubicBezTo>
                <a:cubicBezTo>
                  <a:pt x="107374" y="61005"/>
                  <a:pt x="66099" y="95930"/>
                  <a:pt x="62395" y="98576"/>
                </a:cubicBezTo>
                <a:cubicBezTo>
                  <a:pt x="58691" y="101222"/>
                  <a:pt x="106845" y="64180"/>
                  <a:pt x="97320" y="70001"/>
                </a:cubicBezTo>
                <a:cubicBezTo>
                  <a:pt x="87795" y="75822"/>
                  <a:pt x="5245" y="133501"/>
                  <a:pt x="5245" y="133501"/>
                </a:cubicBezTo>
                <a:cubicBezTo>
                  <a:pt x="-8513" y="143555"/>
                  <a:pt x="8420" y="128209"/>
                  <a:pt x="14770" y="130326"/>
                </a:cubicBezTo>
                <a:cubicBezTo>
                  <a:pt x="21120" y="132443"/>
                  <a:pt x="33820" y="147789"/>
                  <a:pt x="43345" y="146201"/>
                </a:cubicBezTo>
                <a:cubicBezTo>
                  <a:pt x="52870" y="144614"/>
                  <a:pt x="62924" y="131384"/>
                  <a:pt x="71920" y="120801"/>
                </a:cubicBezTo>
                <a:cubicBezTo>
                  <a:pt x="80916" y="110218"/>
                  <a:pt x="79328" y="96989"/>
                  <a:pt x="97320" y="82701"/>
                </a:cubicBezTo>
                <a:cubicBezTo>
                  <a:pt x="115312" y="68413"/>
                  <a:pt x="157116" y="47247"/>
                  <a:pt x="179870" y="35076"/>
                </a:cubicBezTo>
                <a:cubicBezTo>
                  <a:pt x="202624" y="22905"/>
                  <a:pt x="253424" y="2268"/>
                  <a:pt x="256070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79BFCB-F2A3-4164-BCAF-5502A9AA6EF0}"/>
              </a:ext>
            </a:extLst>
          </p:cNvPr>
          <p:cNvSpPr/>
          <p:nvPr/>
        </p:nvSpPr>
        <p:spPr>
          <a:xfrm>
            <a:off x="6695739" y="2892309"/>
            <a:ext cx="347487" cy="130394"/>
          </a:xfrm>
          <a:custGeom>
            <a:avLst/>
            <a:gdLst>
              <a:gd name="connsiteX0" fmla="*/ 336 w 347487"/>
              <a:gd name="connsiteY0" fmla="*/ 41391 h 130394"/>
              <a:gd name="connsiteX1" fmla="*/ 152736 w 347487"/>
              <a:gd name="connsiteY1" fmla="*/ 50916 h 130394"/>
              <a:gd name="connsiteX2" fmla="*/ 130511 w 347487"/>
              <a:gd name="connsiteY2" fmla="*/ 41391 h 130394"/>
              <a:gd name="connsiteX3" fmla="*/ 194011 w 347487"/>
              <a:gd name="connsiteY3" fmla="*/ 66791 h 130394"/>
              <a:gd name="connsiteX4" fmla="*/ 247986 w 347487"/>
              <a:gd name="connsiteY4" fmla="*/ 101716 h 130394"/>
              <a:gd name="connsiteX5" fmla="*/ 235286 w 347487"/>
              <a:gd name="connsiteY5" fmla="*/ 98541 h 130394"/>
              <a:gd name="connsiteX6" fmla="*/ 171786 w 347487"/>
              <a:gd name="connsiteY6" fmla="*/ 123941 h 130394"/>
              <a:gd name="connsiteX7" fmla="*/ 238461 w 347487"/>
              <a:gd name="connsiteY7" fmla="*/ 101716 h 130394"/>
              <a:gd name="connsiteX8" fmla="*/ 273386 w 347487"/>
              <a:gd name="connsiteY8" fmla="*/ 117591 h 130394"/>
              <a:gd name="connsiteX9" fmla="*/ 190836 w 347487"/>
              <a:gd name="connsiteY9" fmla="*/ 130291 h 130394"/>
              <a:gd name="connsiteX10" fmla="*/ 327361 w 347487"/>
              <a:gd name="connsiteY10" fmla="*/ 123941 h 130394"/>
              <a:gd name="connsiteX11" fmla="*/ 301961 w 347487"/>
              <a:gd name="connsiteY11" fmla="*/ 95366 h 130394"/>
              <a:gd name="connsiteX12" fmla="*/ 346411 w 347487"/>
              <a:gd name="connsiteY12" fmla="*/ 111241 h 130394"/>
              <a:gd name="connsiteX13" fmla="*/ 247986 w 347487"/>
              <a:gd name="connsiteY13" fmla="*/ 85841 h 130394"/>
              <a:gd name="connsiteX14" fmla="*/ 117811 w 347487"/>
              <a:gd name="connsiteY14" fmla="*/ 28691 h 130394"/>
              <a:gd name="connsiteX15" fmla="*/ 143211 w 347487"/>
              <a:gd name="connsiteY15" fmla="*/ 41391 h 130394"/>
              <a:gd name="connsiteX16" fmla="*/ 140036 w 347487"/>
              <a:gd name="connsiteY16" fmla="*/ 116 h 130394"/>
              <a:gd name="connsiteX17" fmla="*/ 146386 w 347487"/>
              <a:gd name="connsiteY17" fmla="*/ 28691 h 130394"/>
              <a:gd name="connsiteX18" fmla="*/ 111461 w 347487"/>
              <a:gd name="connsiteY18" fmla="*/ 19166 h 130394"/>
              <a:gd name="connsiteX19" fmla="*/ 336 w 347487"/>
              <a:gd name="connsiteY19" fmla="*/ 41391 h 1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7487" h="130394">
                <a:moveTo>
                  <a:pt x="336" y="41391"/>
                </a:moveTo>
                <a:cubicBezTo>
                  <a:pt x="7215" y="46683"/>
                  <a:pt x="152736" y="50916"/>
                  <a:pt x="152736" y="50916"/>
                </a:cubicBezTo>
                <a:cubicBezTo>
                  <a:pt x="174432" y="50916"/>
                  <a:pt x="123632" y="38745"/>
                  <a:pt x="130511" y="41391"/>
                </a:cubicBezTo>
                <a:cubicBezTo>
                  <a:pt x="137390" y="44037"/>
                  <a:pt x="174432" y="56737"/>
                  <a:pt x="194011" y="66791"/>
                </a:cubicBezTo>
                <a:cubicBezTo>
                  <a:pt x="213590" y="76845"/>
                  <a:pt x="247986" y="101716"/>
                  <a:pt x="247986" y="101716"/>
                </a:cubicBezTo>
                <a:cubicBezTo>
                  <a:pt x="254865" y="107008"/>
                  <a:pt x="247986" y="94837"/>
                  <a:pt x="235286" y="98541"/>
                </a:cubicBezTo>
                <a:cubicBezTo>
                  <a:pt x="222586" y="102245"/>
                  <a:pt x="171257" y="123412"/>
                  <a:pt x="171786" y="123941"/>
                </a:cubicBezTo>
                <a:cubicBezTo>
                  <a:pt x="172315" y="124470"/>
                  <a:pt x="221528" y="102774"/>
                  <a:pt x="238461" y="101716"/>
                </a:cubicBezTo>
                <a:cubicBezTo>
                  <a:pt x="255394" y="100658"/>
                  <a:pt x="281324" y="112829"/>
                  <a:pt x="273386" y="117591"/>
                </a:cubicBezTo>
                <a:cubicBezTo>
                  <a:pt x="265449" y="122354"/>
                  <a:pt x="181840" y="129233"/>
                  <a:pt x="190836" y="130291"/>
                </a:cubicBezTo>
                <a:cubicBezTo>
                  <a:pt x="199832" y="131349"/>
                  <a:pt x="327361" y="123941"/>
                  <a:pt x="327361" y="123941"/>
                </a:cubicBezTo>
                <a:cubicBezTo>
                  <a:pt x="345882" y="118120"/>
                  <a:pt x="298786" y="97483"/>
                  <a:pt x="301961" y="95366"/>
                </a:cubicBezTo>
                <a:cubicBezTo>
                  <a:pt x="305136" y="93249"/>
                  <a:pt x="355407" y="112828"/>
                  <a:pt x="346411" y="111241"/>
                </a:cubicBezTo>
                <a:cubicBezTo>
                  <a:pt x="337415" y="109654"/>
                  <a:pt x="286086" y="99599"/>
                  <a:pt x="247986" y="85841"/>
                </a:cubicBezTo>
                <a:cubicBezTo>
                  <a:pt x="209886" y="72083"/>
                  <a:pt x="135273" y="36099"/>
                  <a:pt x="117811" y="28691"/>
                </a:cubicBezTo>
                <a:cubicBezTo>
                  <a:pt x="100349" y="21283"/>
                  <a:pt x="139507" y="46153"/>
                  <a:pt x="143211" y="41391"/>
                </a:cubicBezTo>
                <a:cubicBezTo>
                  <a:pt x="146915" y="36629"/>
                  <a:pt x="139507" y="2233"/>
                  <a:pt x="140036" y="116"/>
                </a:cubicBezTo>
                <a:cubicBezTo>
                  <a:pt x="140565" y="-2001"/>
                  <a:pt x="151148" y="25516"/>
                  <a:pt x="146386" y="28691"/>
                </a:cubicBezTo>
                <a:cubicBezTo>
                  <a:pt x="141624" y="31866"/>
                  <a:pt x="128923" y="18637"/>
                  <a:pt x="111461" y="19166"/>
                </a:cubicBezTo>
                <a:cubicBezTo>
                  <a:pt x="93999" y="19695"/>
                  <a:pt x="-6543" y="36099"/>
                  <a:pt x="336" y="41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4FCBD5-4CE5-803B-2846-045228AC097D}"/>
              </a:ext>
            </a:extLst>
          </p:cNvPr>
          <p:cNvSpPr/>
          <p:nvPr/>
        </p:nvSpPr>
        <p:spPr>
          <a:xfrm>
            <a:off x="6626144" y="3006513"/>
            <a:ext cx="330316" cy="57368"/>
          </a:xfrm>
          <a:custGeom>
            <a:avLst/>
            <a:gdLst>
              <a:gd name="connsiteX0" fmla="*/ 81 w 330316"/>
              <a:gd name="connsiteY0" fmla="*/ 57362 h 57368"/>
              <a:gd name="connsiteX1" fmla="*/ 133431 w 330316"/>
              <a:gd name="connsiteY1" fmla="*/ 16087 h 57368"/>
              <a:gd name="connsiteX2" fmla="*/ 82631 w 330316"/>
              <a:gd name="connsiteY2" fmla="*/ 19262 h 57368"/>
              <a:gd name="connsiteX3" fmla="*/ 196931 w 330316"/>
              <a:gd name="connsiteY3" fmla="*/ 9737 h 57368"/>
              <a:gd name="connsiteX4" fmla="*/ 152481 w 330316"/>
              <a:gd name="connsiteY4" fmla="*/ 19262 h 57368"/>
              <a:gd name="connsiteX5" fmla="*/ 263606 w 330316"/>
              <a:gd name="connsiteY5" fmla="*/ 6562 h 57368"/>
              <a:gd name="connsiteX6" fmla="*/ 225506 w 330316"/>
              <a:gd name="connsiteY6" fmla="*/ 3387 h 57368"/>
              <a:gd name="connsiteX7" fmla="*/ 330281 w 330316"/>
              <a:gd name="connsiteY7" fmla="*/ 212 h 57368"/>
              <a:gd name="connsiteX8" fmla="*/ 238206 w 330316"/>
              <a:gd name="connsiteY8" fmla="*/ 9737 h 57368"/>
              <a:gd name="connsiteX9" fmla="*/ 155656 w 330316"/>
              <a:gd name="connsiteY9" fmla="*/ 19262 h 57368"/>
              <a:gd name="connsiteX10" fmla="*/ 81 w 330316"/>
              <a:gd name="connsiteY10" fmla="*/ 57362 h 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316" h="57368">
                <a:moveTo>
                  <a:pt x="81" y="57362"/>
                </a:moveTo>
                <a:cubicBezTo>
                  <a:pt x="-3623" y="56833"/>
                  <a:pt x="119673" y="22437"/>
                  <a:pt x="133431" y="16087"/>
                </a:cubicBezTo>
                <a:cubicBezTo>
                  <a:pt x="147189" y="9737"/>
                  <a:pt x="72048" y="20320"/>
                  <a:pt x="82631" y="19262"/>
                </a:cubicBezTo>
                <a:cubicBezTo>
                  <a:pt x="93214" y="18204"/>
                  <a:pt x="185289" y="9737"/>
                  <a:pt x="196931" y="9737"/>
                </a:cubicBezTo>
                <a:cubicBezTo>
                  <a:pt x="208573" y="9737"/>
                  <a:pt x="141369" y="19791"/>
                  <a:pt x="152481" y="19262"/>
                </a:cubicBezTo>
                <a:cubicBezTo>
                  <a:pt x="163593" y="18733"/>
                  <a:pt x="251435" y="9208"/>
                  <a:pt x="263606" y="6562"/>
                </a:cubicBezTo>
                <a:cubicBezTo>
                  <a:pt x="275777" y="3916"/>
                  <a:pt x="214394" y="4445"/>
                  <a:pt x="225506" y="3387"/>
                </a:cubicBezTo>
                <a:cubicBezTo>
                  <a:pt x="236618" y="2329"/>
                  <a:pt x="328164" y="-846"/>
                  <a:pt x="330281" y="212"/>
                </a:cubicBezTo>
                <a:cubicBezTo>
                  <a:pt x="332398" y="1270"/>
                  <a:pt x="238206" y="9737"/>
                  <a:pt x="238206" y="9737"/>
                </a:cubicBezTo>
                <a:cubicBezTo>
                  <a:pt x="209102" y="12912"/>
                  <a:pt x="188994" y="12383"/>
                  <a:pt x="155656" y="19262"/>
                </a:cubicBezTo>
                <a:cubicBezTo>
                  <a:pt x="122318" y="26141"/>
                  <a:pt x="3785" y="57891"/>
                  <a:pt x="81" y="57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F457E8B-A4B4-294A-E5E1-09BDA1AD2D83}"/>
              </a:ext>
            </a:extLst>
          </p:cNvPr>
          <p:cNvSpPr/>
          <p:nvPr/>
        </p:nvSpPr>
        <p:spPr>
          <a:xfrm>
            <a:off x="6800012" y="2898193"/>
            <a:ext cx="203334" cy="124426"/>
          </a:xfrm>
          <a:custGeom>
            <a:avLst/>
            <a:gdLst>
              <a:gd name="connsiteX0" fmla="*/ 13538 w 203334"/>
              <a:gd name="connsiteY0" fmla="*/ 582 h 124426"/>
              <a:gd name="connsiteX1" fmla="*/ 89738 w 203334"/>
              <a:gd name="connsiteY1" fmla="*/ 41857 h 124426"/>
              <a:gd name="connsiteX2" fmla="*/ 80213 w 203334"/>
              <a:gd name="connsiteY2" fmla="*/ 22807 h 124426"/>
              <a:gd name="connsiteX3" fmla="*/ 127838 w 203334"/>
              <a:gd name="connsiteY3" fmla="*/ 64082 h 124426"/>
              <a:gd name="connsiteX4" fmla="*/ 118313 w 203334"/>
              <a:gd name="connsiteY4" fmla="*/ 60907 h 124426"/>
              <a:gd name="connsiteX5" fmla="*/ 175463 w 203334"/>
              <a:gd name="connsiteY5" fmla="*/ 89482 h 124426"/>
              <a:gd name="connsiteX6" fmla="*/ 111963 w 203334"/>
              <a:gd name="connsiteY6" fmla="*/ 108532 h 124426"/>
              <a:gd name="connsiteX7" fmla="*/ 838 w 203334"/>
              <a:gd name="connsiteY7" fmla="*/ 124407 h 124426"/>
              <a:gd name="connsiteX8" fmla="*/ 175463 w 203334"/>
              <a:gd name="connsiteY8" fmla="*/ 111707 h 124426"/>
              <a:gd name="connsiteX9" fmla="*/ 200863 w 203334"/>
              <a:gd name="connsiteY9" fmla="*/ 108532 h 124426"/>
              <a:gd name="connsiteX10" fmla="*/ 153238 w 203334"/>
              <a:gd name="connsiteY10" fmla="*/ 83132 h 124426"/>
              <a:gd name="connsiteX11" fmla="*/ 105613 w 203334"/>
              <a:gd name="connsiteY11" fmla="*/ 79957 h 124426"/>
              <a:gd name="connsiteX12" fmla="*/ 13538 w 203334"/>
              <a:gd name="connsiteY12" fmla="*/ 582 h 124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334" h="124426">
                <a:moveTo>
                  <a:pt x="13538" y="582"/>
                </a:moveTo>
                <a:cubicBezTo>
                  <a:pt x="10892" y="-5768"/>
                  <a:pt x="89738" y="41857"/>
                  <a:pt x="89738" y="41857"/>
                </a:cubicBezTo>
                <a:cubicBezTo>
                  <a:pt x="100850" y="45561"/>
                  <a:pt x="73863" y="19103"/>
                  <a:pt x="80213" y="22807"/>
                </a:cubicBezTo>
                <a:cubicBezTo>
                  <a:pt x="86563" y="26511"/>
                  <a:pt x="127838" y="64082"/>
                  <a:pt x="127838" y="64082"/>
                </a:cubicBezTo>
                <a:cubicBezTo>
                  <a:pt x="134188" y="70432"/>
                  <a:pt x="110376" y="56674"/>
                  <a:pt x="118313" y="60907"/>
                </a:cubicBezTo>
                <a:cubicBezTo>
                  <a:pt x="126250" y="65140"/>
                  <a:pt x="176521" y="81545"/>
                  <a:pt x="175463" y="89482"/>
                </a:cubicBezTo>
                <a:cubicBezTo>
                  <a:pt x="174405" y="97419"/>
                  <a:pt x="141067" y="102711"/>
                  <a:pt x="111963" y="108532"/>
                </a:cubicBezTo>
                <a:cubicBezTo>
                  <a:pt x="82859" y="114353"/>
                  <a:pt x="-9745" y="123878"/>
                  <a:pt x="838" y="124407"/>
                </a:cubicBezTo>
                <a:cubicBezTo>
                  <a:pt x="11421" y="124936"/>
                  <a:pt x="142126" y="114353"/>
                  <a:pt x="175463" y="111707"/>
                </a:cubicBezTo>
                <a:cubicBezTo>
                  <a:pt x="208801" y="109061"/>
                  <a:pt x="204567" y="113294"/>
                  <a:pt x="200863" y="108532"/>
                </a:cubicBezTo>
                <a:cubicBezTo>
                  <a:pt x="197159" y="103770"/>
                  <a:pt x="169113" y="87894"/>
                  <a:pt x="153238" y="83132"/>
                </a:cubicBezTo>
                <a:cubicBezTo>
                  <a:pt x="137363" y="78370"/>
                  <a:pt x="124134" y="92128"/>
                  <a:pt x="105613" y="79957"/>
                </a:cubicBezTo>
                <a:cubicBezTo>
                  <a:pt x="87092" y="67786"/>
                  <a:pt x="16184" y="6932"/>
                  <a:pt x="13538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496AE5-F2CF-EF5D-7C63-603F9F027281}"/>
              </a:ext>
            </a:extLst>
          </p:cNvPr>
          <p:cNvSpPr/>
          <p:nvPr/>
        </p:nvSpPr>
        <p:spPr>
          <a:xfrm>
            <a:off x="6635526" y="2916606"/>
            <a:ext cx="273322" cy="128576"/>
          </a:xfrm>
          <a:custGeom>
            <a:avLst/>
            <a:gdLst>
              <a:gd name="connsiteX0" fmla="*/ 273274 w 273322"/>
              <a:gd name="connsiteY0" fmla="*/ 29794 h 128576"/>
              <a:gd name="connsiteX1" fmla="*/ 212949 w 273322"/>
              <a:gd name="connsiteY1" fmla="*/ 74244 h 128576"/>
              <a:gd name="connsiteX2" fmla="*/ 228824 w 273322"/>
              <a:gd name="connsiteY2" fmla="*/ 93294 h 128576"/>
              <a:gd name="connsiteX3" fmla="*/ 158974 w 273322"/>
              <a:gd name="connsiteY3" fmla="*/ 112344 h 128576"/>
              <a:gd name="connsiteX4" fmla="*/ 51024 w 273322"/>
              <a:gd name="connsiteY4" fmla="*/ 128219 h 128576"/>
              <a:gd name="connsiteX5" fmla="*/ 41499 w 273322"/>
              <a:gd name="connsiteY5" fmla="*/ 96469 h 128576"/>
              <a:gd name="connsiteX6" fmla="*/ 16099 w 273322"/>
              <a:gd name="connsiteY6" fmla="*/ 45669 h 128576"/>
              <a:gd name="connsiteX7" fmla="*/ 3399 w 273322"/>
              <a:gd name="connsiteY7" fmla="*/ 36144 h 128576"/>
              <a:gd name="connsiteX8" fmla="*/ 79599 w 273322"/>
              <a:gd name="connsiteY8" fmla="*/ 17094 h 128576"/>
              <a:gd name="connsiteX9" fmla="*/ 47849 w 273322"/>
              <a:gd name="connsiteY9" fmla="*/ 17094 h 128576"/>
              <a:gd name="connsiteX10" fmla="*/ 168499 w 273322"/>
              <a:gd name="connsiteY10" fmla="*/ 7569 h 128576"/>
              <a:gd name="connsiteX11" fmla="*/ 222474 w 273322"/>
              <a:gd name="connsiteY11" fmla="*/ 1219 h 128576"/>
              <a:gd name="connsiteX12" fmla="*/ 273274 w 273322"/>
              <a:gd name="connsiteY12" fmla="*/ 29794 h 12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322" h="128576">
                <a:moveTo>
                  <a:pt x="273274" y="29794"/>
                </a:moveTo>
                <a:cubicBezTo>
                  <a:pt x="271687" y="41965"/>
                  <a:pt x="212949" y="74244"/>
                  <a:pt x="212949" y="74244"/>
                </a:cubicBezTo>
                <a:cubicBezTo>
                  <a:pt x="205541" y="84827"/>
                  <a:pt x="237820" y="86944"/>
                  <a:pt x="228824" y="93294"/>
                </a:cubicBezTo>
                <a:cubicBezTo>
                  <a:pt x="219828" y="99644"/>
                  <a:pt x="188607" y="106523"/>
                  <a:pt x="158974" y="112344"/>
                </a:cubicBezTo>
                <a:cubicBezTo>
                  <a:pt x="129341" y="118165"/>
                  <a:pt x="70603" y="130865"/>
                  <a:pt x="51024" y="128219"/>
                </a:cubicBezTo>
                <a:cubicBezTo>
                  <a:pt x="31445" y="125573"/>
                  <a:pt x="47320" y="110227"/>
                  <a:pt x="41499" y="96469"/>
                </a:cubicBezTo>
                <a:cubicBezTo>
                  <a:pt x="35678" y="82711"/>
                  <a:pt x="16099" y="45669"/>
                  <a:pt x="16099" y="45669"/>
                </a:cubicBezTo>
                <a:cubicBezTo>
                  <a:pt x="9749" y="35615"/>
                  <a:pt x="-7184" y="40907"/>
                  <a:pt x="3399" y="36144"/>
                </a:cubicBezTo>
                <a:cubicBezTo>
                  <a:pt x="13982" y="31382"/>
                  <a:pt x="72191" y="20269"/>
                  <a:pt x="79599" y="17094"/>
                </a:cubicBezTo>
                <a:cubicBezTo>
                  <a:pt x="87007" y="13919"/>
                  <a:pt x="33032" y="18681"/>
                  <a:pt x="47849" y="17094"/>
                </a:cubicBezTo>
                <a:cubicBezTo>
                  <a:pt x="62666" y="15507"/>
                  <a:pt x="139395" y="10215"/>
                  <a:pt x="168499" y="7569"/>
                </a:cubicBezTo>
                <a:cubicBezTo>
                  <a:pt x="197603" y="4923"/>
                  <a:pt x="207657" y="-3014"/>
                  <a:pt x="222474" y="1219"/>
                </a:cubicBezTo>
                <a:cubicBezTo>
                  <a:pt x="237291" y="5452"/>
                  <a:pt x="274861" y="17623"/>
                  <a:pt x="273274" y="297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月 11">
            <a:extLst>
              <a:ext uri="{FF2B5EF4-FFF2-40B4-BE49-F238E27FC236}">
                <a16:creationId xmlns:a16="http://schemas.microsoft.com/office/drawing/2014/main" id="{6A1C923A-A1BD-0180-8839-EE7F6B1412F7}"/>
              </a:ext>
            </a:extLst>
          </p:cNvPr>
          <p:cNvSpPr/>
          <p:nvPr/>
        </p:nvSpPr>
        <p:spPr>
          <a:xfrm rot="13968596">
            <a:off x="6728117" y="2952403"/>
            <a:ext cx="62261" cy="84739"/>
          </a:xfrm>
          <a:prstGeom prst="mo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E2F2854-F5FD-3DEE-0735-BF2FC81B2043}"/>
              </a:ext>
            </a:extLst>
          </p:cNvPr>
          <p:cNvSpPr/>
          <p:nvPr/>
        </p:nvSpPr>
        <p:spPr>
          <a:xfrm>
            <a:off x="6518189" y="2927259"/>
            <a:ext cx="206794" cy="92166"/>
          </a:xfrm>
          <a:custGeom>
            <a:avLst/>
            <a:gdLst>
              <a:gd name="connsiteX0" fmla="*/ 206461 w 206794"/>
              <a:gd name="connsiteY0" fmla="*/ 91 h 92166"/>
              <a:gd name="connsiteX1" fmla="*/ 79461 w 206794"/>
              <a:gd name="connsiteY1" fmla="*/ 22316 h 92166"/>
              <a:gd name="connsiteX2" fmla="*/ 139786 w 206794"/>
              <a:gd name="connsiteY2" fmla="*/ 25491 h 92166"/>
              <a:gd name="connsiteX3" fmla="*/ 111211 w 206794"/>
              <a:gd name="connsiteY3" fmla="*/ 35016 h 92166"/>
              <a:gd name="connsiteX4" fmla="*/ 35011 w 206794"/>
              <a:gd name="connsiteY4" fmla="*/ 35016 h 92166"/>
              <a:gd name="connsiteX5" fmla="*/ 85811 w 206794"/>
              <a:gd name="connsiteY5" fmla="*/ 44541 h 92166"/>
              <a:gd name="connsiteX6" fmla="*/ 66761 w 206794"/>
              <a:gd name="connsiteY6" fmla="*/ 57241 h 92166"/>
              <a:gd name="connsiteX7" fmla="*/ 86 w 206794"/>
              <a:gd name="connsiteY7" fmla="*/ 92166 h 92166"/>
              <a:gd name="connsiteX8" fmla="*/ 54061 w 206794"/>
              <a:gd name="connsiteY8" fmla="*/ 57241 h 92166"/>
              <a:gd name="connsiteX9" fmla="*/ 114386 w 206794"/>
              <a:gd name="connsiteY9" fmla="*/ 31841 h 92166"/>
              <a:gd name="connsiteX10" fmla="*/ 206461 w 206794"/>
              <a:gd name="connsiteY10" fmla="*/ 91 h 9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794" h="92166">
                <a:moveTo>
                  <a:pt x="206461" y="91"/>
                </a:moveTo>
                <a:cubicBezTo>
                  <a:pt x="200640" y="-1497"/>
                  <a:pt x="90573" y="18083"/>
                  <a:pt x="79461" y="22316"/>
                </a:cubicBezTo>
                <a:cubicBezTo>
                  <a:pt x="68348" y="26549"/>
                  <a:pt x="134494" y="23374"/>
                  <a:pt x="139786" y="25491"/>
                </a:cubicBezTo>
                <a:cubicBezTo>
                  <a:pt x="145078" y="27608"/>
                  <a:pt x="128673" y="33429"/>
                  <a:pt x="111211" y="35016"/>
                </a:cubicBezTo>
                <a:cubicBezTo>
                  <a:pt x="93749" y="36603"/>
                  <a:pt x="39244" y="33429"/>
                  <a:pt x="35011" y="35016"/>
                </a:cubicBezTo>
                <a:cubicBezTo>
                  <a:pt x="30778" y="36603"/>
                  <a:pt x="85811" y="44541"/>
                  <a:pt x="85811" y="44541"/>
                </a:cubicBezTo>
                <a:cubicBezTo>
                  <a:pt x="91103" y="48245"/>
                  <a:pt x="81048" y="49304"/>
                  <a:pt x="66761" y="57241"/>
                </a:cubicBezTo>
                <a:cubicBezTo>
                  <a:pt x="52474" y="65178"/>
                  <a:pt x="2203" y="92166"/>
                  <a:pt x="86" y="92166"/>
                </a:cubicBezTo>
                <a:cubicBezTo>
                  <a:pt x="-2031" y="92166"/>
                  <a:pt x="35011" y="67295"/>
                  <a:pt x="54061" y="57241"/>
                </a:cubicBezTo>
                <a:cubicBezTo>
                  <a:pt x="73111" y="47187"/>
                  <a:pt x="88457" y="40837"/>
                  <a:pt x="114386" y="31841"/>
                </a:cubicBezTo>
                <a:cubicBezTo>
                  <a:pt x="140315" y="22845"/>
                  <a:pt x="212282" y="1679"/>
                  <a:pt x="206461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14535B-82B6-1EC4-B5A1-5CE7EA9A2BA3}"/>
              </a:ext>
            </a:extLst>
          </p:cNvPr>
          <p:cNvSpPr/>
          <p:nvPr/>
        </p:nvSpPr>
        <p:spPr>
          <a:xfrm>
            <a:off x="6839657" y="2930522"/>
            <a:ext cx="190982" cy="86019"/>
          </a:xfrm>
          <a:custGeom>
            <a:avLst/>
            <a:gdLst>
              <a:gd name="connsiteX0" fmla="*/ 15168 w 190982"/>
              <a:gd name="connsiteY0" fmla="*/ 3 h 86019"/>
              <a:gd name="connsiteX1" fmla="*/ 81843 w 190982"/>
              <a:gd name="connsiteY1" fmla="*/ 60328 h 86019"/>
              <a:gd name="connsiteX2" fmla="*/ 78668 w 190982"/>
              <a:gd name="connsiteY2" fmla="*/ 76203 h 86019"/>
              <a:gd name="connsiteX3" fmla="*/ 2468 w 190982"/>
              <a:gd name="connsiteY3" fmla="*/ 76203 h 86019"/>
              <a:gd name="connsiteX4" fmla="*/ 183443 w 190982"/>
              <a:gd name="connsiteY4" fmla="*/ 85728 h 86019"/>
              <a:gd name="connsiteX5" fmla="*/ 145343 w 190982"/>
              <a:gd name="connsiteY5" fmla="*/ 63503 h 86019"/>
              <a:gd name="connsiteX6" fmla="*/ 15168 w 190982"/>
              <a:gd name="connsiteY6" fmla="*/ 3 h 86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82" h="86019">
                <a:moveTo>
                  <a:pt x="15168" y="3"/>
                </a:moveTo>
                <a:cubicBezTo>
                  <a:pt x="4585" y="-526"/>
                  <a:pt x="81843" y="60328"/>
                  <a:pt x="81843" y="60328"/>
                </a:cubicBezTo>
                <a:cubicBezTo>
                  <a:pt x="92426" y="73028"/>
                  <a:pt x="91897" y="73557"/>
                  <a:pt x="78668" y="76203"/>
                </a:cubicBezTo>
                <a:cubicBezTo>
                  <a:pt x="65439" y="78849"/>
                  <a:pt x="-14994" y="74616"/>
                  <a:pt x="2468" y="76203"/>
                </a:cubicBezTo>
                <a:cubicBezTo>
                  <a:pt x="19930" y="77790"/>
                  <a:pt x="159630" y="87845"/>
                  <a:pt x="183443" y="85728"/>
                </a:cubicBezTo>
                <a:cubicBezTo>
                  <a:pt x="207256" y="83611"/>
                  <a:pt x="169156" y="75145"/>
                  <a:pt x="145343" y="63503"/>
                </a:cubicBezTo>
                <a:cubicBezTo>
                  <a:pt x="121530" y="51861"/>
                  <a:pt x="25751" y="532"/>
                  <a:pt x="151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6B4B909-0A65-C4E5-9F98-0D45768836B1}"/>
              </a:ext>
            </a:extLst>
          </p:cNvPr>
          <p:cNvSpPr/>
          <p:nvPr/>
        </p:nvSpPr>
        <p:spPr>
          <a:xfrm>
            <a:off x="6583732" y="2925730"/>
            <a:ext cx="163415" cy="163610"/>
          </a:xfrm>
          <a:custGeom>
            <a:avLst/>
            <a:gdLst>
              <a:gd name="connsiteX0" fmla="*/ 134568 w 163415"/>
              <a:gd name="connsiteY0" fmla="*/ 1620 h 163610"/>
              <a:gd name="connsiteX1" fmla="*/ 52018 w 163415"/>
              <a:gd name="connsiteY1" fmla="*/ 80995 h 163610"/>
              <a:gd name="connsiteX2" fmla="*/ 20268 w 163415"/>
              <a:gd name="connsiteY2" fmla="*/ 96870 h 163610"/>
              <a:gd name="connsiteX3" fmla="*/ 86943 w 163415"/>
              <a:gd name="connsiteY3" fmla="*/ 119095 h 163610"/>
              <a:gd name="connsiteX4" fmla="*/ 163143 w 163415"/>
              <a:gd name="connsiteY4" fmla="*/ 128620 h 163610"/>
              <a:gd name="connsiteX5" fmla="*/ 109168 w 163415"/>
              <a:gd name="connsiteY5" fmla="*/ 131795 h 163610"/>
              <a:gd name="connsiteX6" fmla="*/ 26618 w 163415"/>
              <a:gd name="connsiteY6" fmla="*/ 163545 h 163610"/>
              <a:gd name="connsiteX7" fmla="*/ 99643 w 163415"/>
              <a:gd name="connsiteY7" fmla="*/ 122270 h 163610"/>
              <a:gd name="connsiteX8" fmla="*/ 4393 w 163415"/>
              <a:gd name="connsiteY8" fmla="*/ 122270 h 163610"/>
              <a:gd name="connsiteX9" fmla="*/ 23443 w 163415"/>
              <a:gd name="connsiteY9" fmla="*/ 77820 h 163610"/>
              <a:gd name="connsiteX10" fmla="*/ 90118 w 163415"/>
              <a:gd name="connsiteY10" fmla="*/ 30195 h 163610"/>
              <a:gd name="connsiteX11" fmla="*/ 134568 w 163415"/>
              <a:gd name="connsiteY11" fmla="*/ 1620 h 1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3415" h="163610">
                <a:moveTo>
                  <a:pt x="134568" y="1620"/>
                </a:moveTo>
                <a:cubicBezTo>
                  <a:pt x="128218" y="10087"/>
                  <a:pt x="71068" y="65120"/>
                  <a:pt x="52018" y="80995"/>
                </a:cubicBezTo>
                <a:cubicBezTo>
                  <a:pt x="32968" y="96870"/>
                  <a:pt x="14447" y="90520"/>
                  <a:pt x="20268" y="96870"/>
                </a:cubicBezTo>
                <a:cubicBezTo>
                  <a:pt x="26089" y="103220"/>
                  <a:pt x="63130" y="113803"/>
                  <a:pt x="86943" y="119095"/>
                </a:cubicBezTo>
                <a:cubicBezTo>
                  <a:pt x="110756" y="124387"/>
                  <a:pt x="159439" y="126503"/>
                  <a:pt x="163143" y="128620"/>
                </a:cubicBezTo>
                <a:cubicBezTo>
                  <a:pt x="166847" y="130737"/>
                  <a:pt x="131922" y="125974"/>
                  <a:pt x="109168" y="131795"/>
                </a:cubicBezTo>
                <a:cubicBezTo>
                  <a:pt x="86414" y="137616"/>
                  <a:pt x="28205" y="165132"/>
                  <a:pt x="26618" y="163545"/>
                </a:cubicBezTo>
                <a:cubicBezTo>
                  <a:pt x="25031" y="161958"/>
                  <a:pt x="103347" y="129149"/>
                  <a:pt x="99643" y="122270"/>
                </a:cubicBezTo>
                <a:cubicBezTo>
                  <a:pt x="95939" y="115391"/>
                  <a:pt x="17093" y="129678"/>
                  <a:pt x="4393" y="122270"/>
                </a:cubicBezTo>
                <a:cubicBezTo>
                  <a:pt x="-8307" y="114862"/>
                  <a:pt x="9155" y="93166"/>
                  <a:pt x="23443" y="77820"/>
                </a:cubicBezTo>
                <a:cubicBezTo>
                  <a:pt x="37730" y="62474"/>
                  <a:pt x="71597" y="40249"/>
                  <a:pt x="90118" y="30195"/>
                </a:cubicBezTo>
                <a:cubicBezTo>
                  <a:pt x="108639" y="20141"/>
                  <a:pt x="140918" y="-6847"/>
                  <a:pt x="134568" y="1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A9095F9-55CB-5284-6A53-8C5F270C599F}"/>
              </a:ext>
            </a:extLst>
          </p:cNvPr>
          <p:cNvSpPr/>
          <p:nvPr/>
        </p:nvSpPr>
        <p:spPr>
          <a:xfrm>
            <a:off x="6725111" y="3009893"/>
            <a:ext cx="223127" cy="46289"/>
          </a:xfrm>
          <a:custGeom>
            <a:avLst/>
            <a:gdLst>
              <a:gd name="connsiteX0" fmla="*/ 129714 w 223127"/>
              <a:gd name="connsiteY0" fmla="*/ 7 h 46289"/>
              <a:gd name="connsiteX1" fmla="*/ 221789 w 223127"/>
              <a:gd name="connsiteY1" fmla="*/ 31757 h 46289"/>
              <a:gd name="connsiteX2" fmla="*/ 186864 w 223127"/>
              <a:gd name="connsiteY2" fmla="*/ 28582 h 46289"/>
              <a:gd name="connsiteX3" fmla="*/ 69389 w 223127"/>
              <a:gd name="connsiteY3" fmla="*/ 22232 h 46289"/>
              <a:gd name="connsiteX4" fmla="*/ 82089 w 223127"/>
              <a:gd name="connsiteY4" fmla="*/ 25407 h 46289"/>
              <a:gd name="connsiteX5" fmla="*/ 31289 w 223127"/>
              <a:gd name="connsiteY5" fmla="*/ 44457 h 46289"/>
              <a:gd name="connsiteX6" fmla="*/ 50339 w 223127"/>
              <a:gd name="connsiteY6" fmla="*/ 44457 h 46289"/>
              <a:gd name="connsiteX7" fmla="*/ 2714 w 223127"/>
              <a:gd name="connsiteY7" fmla="*/ 34932 h 46289"/>
              <a:gd name="connsiteX8" fmla="*/ 129714 w 223127"/>
              <a:gd name="connsiteY8" fmla="*/ 7 h 4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127" h="46289">
                <a:moveTo>
                  <a:pt x="129714" y="7"/>
                </a:moveTo>
                <a:cubicBezTo>
                  <a:pt x="166226" y="-522"/>
                  <a:pt x="212264" y="26994"/>
                  <a:pt x="221789" y="31757"/>
                </a:cubicBezTo>
                <a:cubicBezTo>
                  <a:pt x="231314" y="36520"/>
                  <a:pt x="186864" y="28582"/>
                  <a:pt x="186864" y="28582"/>
                </a:cubicBezTo>
                <a:lnTo>
                  <a:pt x="69389" y="22232"/>
                </a:lnTo>
                <a:cubicBezTo>
                  <a:pt x="51927" y="21703"/>
                  <a:pt x="88439" y="21703"/>
                  <a:pt x="82089" y="25407"/>
                </a:cubicBezTo>
                <a:cubicBezTo>
                  <a:pt x="75739" y="29111"/>
                  <a:pt x="36581" y="41282"/>
                  <a:pt x="31289" y="44457"/>
                </a:cubicBezTo>
                <a:cubicBezTo>
                  <a:pt x="25997" y="47632"/>
                  <a:pt x="55101" y="46044"/>
                  <a:pt x="50339" y="44457"/>
                </a:cubicBezTo>
                <a:cubicBezTo>
                  <a:pt x="45577" y="42870"/>
                  <a:pt x="-13161" y="38107"/>
                  <a:pt x="2714" y="34932"/>
                </a:cubicBezTo>
                <a:cubicBezTo>
                  <a:pt x="18589" y="31757"/>
                  <a:pt x="93202" y="536"/>
                  <a:pt x="12971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0DF3829-1DA3-B56F-CA3F-E405EA2B25EB}"/>
              </a:ext>
            </a:extLst>
          </p:cNvPr>
          <p:cNvSpPr/>
          <p:nvPr/>
        </p:nvSpPr>
        <p:spPr>
          <a:xfrm>
            <a:off x="6479629" y="2879058"/>
            <a:ext cx="519209" cy="191211"/>
          </a:xfrm>
          <a:custGeom>
            <a:avLst/>
            <a:gdLst>
              <a:gd name="connsiteX0" fmla="*/ 546 w 519209"/>
              <a:gd name="connsiteY0" fmla="*/ 191167 h 191211"/>
              <a:gd name="connsiteX1" fmla="*/ 95796 w 519209"/>
              <a:gd name="connsiteY1" fmla="*/ 89567 h 191211"/>
              <a:gd name="connsiteX2" fmla="*/ 133896 w 519209"/>
              <a:gd name="connsiteY2" fmla="*/ 86392 h 191211"/>
              <a:gd name="connsiteX3" fmla="*/ 105321 w 519209"/>
              <a:gd name="connsiteY3" fmla="*/ 70517 h 191211"/>
              <a:gd name="connsiteX4" fmla="*/ 165646 w 519209"/>
              <a:gd name="connsiteY4" fmla="*/ 64167 h 191211"/>
              <a:gd name="connsiteX5" fmla="*/ 143421 w 519209"/>
              <a:gd name="connsiteY5" fmla="*/ 45117 h 191211"/>
              <a:gd name="connsiteX6" fmla="*/ 219621 w 519209"/>
              <a:gd name="connsiteY6" fmla="*/ 51467 h 191211"/>
              <a:gd name="connsiteX7" fmla="*/ 194221 w 519209"/>
              <a:gd name="connsiteY7" fmla="*/ 29242 h 191211"/>
              <a:gd name="connsiteX8" fmla="*/ 273596 w 519209"/>
              <a:gd name="connsiteY8" fmla="*/ 10192 h 191211"/>
              <a:gd name="connsiteX9" fmla="*/ 251371 w 519209"/>
              <a:gd name="connsiteY9" fmla="*/ 10192 h 191211"/>
              <a:gd name="connsiteX10" fmla="*/ 359321 w 519209"/>
              <a:gd name="connsiteY10" fmla="*/ 19717 h 191211"/>
              <a:gd name="connsiteX11" fmla="*/ 343446 w 519209"/>
              <a:gd name="connsiteY11" fmla="*/ 667 h 191211"/>
              <a:gd name="connsiteX12" fmla="*/ 397421 w 519209"/>
              <a:gd name="connsiteY12" fmla="*/ 48292 h 191211"/>
              <a:gd name="connsiteX13" fmla="*/ 406946 w 519209"/>
              <a:gd name="connsiteY13" fmla="*/ 29242 h 191211"/>
              <a:gd name="connsiteX14" fmla="*/ 438696 w 519209"/>
              <a:gd name="connsiteY14" fmla="*/ 54642 h 191211"/>
              <a:gd name="connsiteX15" fmla="*/ 422821 w 519209"/>
              <a:gd name="connsiteY15" fmla="*/ 35592 h 191211"/>
              <a:gd name="connsiteX16" fmla="*/ 518071 w 519209"/>
              <a:gd name="connsiteY16" fmla="*/ 80042 h 191211"/>
              <a:gd name="connsiteX17" fmla="*/ 470446 w 519209"/>
              <a:gd name="connsiteY17" fmla="*/ 57817 h 191211"/>
              <a:gd name="connsiteX18" fmla="*/ 397421 w 519209"/>
              <a:gd name="connsiteY18" fmla="*/ 3842 h 191211"/>
              <a:gd name="connsiteX19" fmla="*/ 410121 w 519209"/>
              <a:gd name="connsiteY19" fmla="*/ 19717 h 191211"/>
              <a:gd name="connsiteX20" fmla="*/ 276771 w 519209"/>
              <a:gd name="connsiteY20" fmla="*/ 667 h 191211"/>
              <a:gd name="connsiteX21" fmla="*/ 137071 w 519209"/>
              <a:gd name="connsiteY21" fmla="*/ 19717 h 191211"/>
              <a:gd name="connsiteX22" fmla="*/ 197396 w 519209"/>
              <a:gd name="connsiteY22" fmla="*/ 16542 h 191211"/>
              <a:gd name="connsiteX23" fmla="*/ 149771 w 519209"/>
              <a:gd name="connsiteY23" fmla="*/ 38767 h 191211"/>
              <a:gd name="connsiteX24" fmla="*/ 51346 w 519209"/>
              <a:gd name="connsiteY24" fmla="*/ 60992 h 191211"/>
              <a:gd name="connsiteX25" fmla="*/ 118021 w 519209"/>
              <a:gd name="connsiteY25" fmla="*/ 60992 h 191211"/>
              <a:gd name="connsiteX26" fmla="*/ 83096 w 519209"/>
              <a:gd name="connsiteY26" fmla="*/ 86392 h 191211"/>
              <a:gd name="connsiteX27" fmla="*/ 57696 w 519209"/>
              <a:gd name="connsiteY27" fmla="*/ 102267 h 191211"/>
              <a:gd name="connsiteX28" fmla="*/ 546 w 519209"/>
              <a:gd name="connsiteY28" fmla="*/ 191167 h 19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9209" h="191211">
                <a:moveTo>
                  <a:pt x="546" y="191167"/>
                </a:moveTo>
                <a:cubicBezTo>
                  <a:pt x="6896" y="189050"/>
                  <a:pt x="73571" y="107029"/>
                  <a:pt x="95796" y="89567"/>
                </a:cubicBezTo>
                <a:cubicBezTo>
                  <a:pt x="118021" y="72105"/>
                  <a:pt x="132309" y="89567"/>
                  <a:pt x="133896" y="86392"/>
                </a:cubicBezTo>
                <a:cubicBezTo>
                  <a:pt x="135483" y="83217"/>
                  <a:pt x="100029" y="74221"/>
                  <a:pt x="105321" y="70517"/>
                </a:cubicBezTo>
                <a:cubicBezTo>
                  <a:pt x="110613" y="66813"/>
                  <a:pt x="159296" y="68400"/>
                  <a:pt x="165646" y="64167"/>
                </a:cubicBezTo>
                <a:cubicBezTo>
                  <a:pt x="171996" y="59934"/>
                  <a:pt x="134425" y="47234"/>
                  <a:pt x="143421" y="45117"/>
                </a:cubicBezTo>
                <a:cubicBezTo>
                  <a:pt x="152417" y="43000"/>
                  <a:pt x="211154" y="54113"/>
                  <a:pt x="219621" y="51467"/>
                </a:cubicBezTo>
                <a:cubicBezTo>
                  <a:pt x="228088" y="48821"/>
                  <a:pt x="185225" y="36121"/>
                  <a:pt x="194221" y="29242"/>
                </a:cubicBezTo>
                <a:cubicBezTo>
                  <a:pt x="203217" y="22363"/>
                  <a:pt x="264071" y="13367"/>
                  <a:pt x="273596" y="10192"/>
                </a:cubicBezTo>
                <a:cubicBezTo>
                  <a:pt x="283121" y="7017"/>
                  <a:pt x="237084" y="8605"/>
                  <a:pt x="251371" y="10192"/>
                </a:cubicBezTo>
                <a:cubicBezTo>
                  <a:pt x="265658" y="11779"/>
                  <a:pt x="343975" y="21304"/>
                  <a:pt x="359321" y="19717"/>
                </a:cubicBezTo>
                <a:cubicBezTo>
                  <a:pt x="374667" y="18129"/>
                  <a:pt x="337096" y="-4095"/>
                  <a:pt x="343446" y="667"/>
                </a:cubicBezTo>
                <a:cubicBezTo>
                  <a:pt x="349796" y="5429"/>
                  <a:pt x="386838" y="43529"/>
                  <a:pt x="397421" y="48292"/>
                </a:cubicBezTo>
                <a:cubicBezTo>
                  <a:pt x="408004" y="53054"/>
                  <a:pt x="400067" y="28184"/>
                  <a:pt x="406946" y="29242"/>
                </a:cubicBezTo>
                <a:cubicBezTo>
                  <a:pt x="413825" y="30300"/>
                  <a:pt x="436050" y="53584"/>
                  <a:pt x="438696" y="54642"/>
                </a:cubicBezTo>
                <a:cubicBezTo>
                  <a:pt x="441342" y="55700"/>
                  <a:pt x="409592" y="31359"/>
                  <a:pt x="422821" y="35592"/>
                </a:cubicBezTo>
                <a:cubicBezTo>
                  <a:pt x="436050" y="39825"/>
                  <a:pt x="518071" y="80042"/>
                  <a:pt x="518071" y="80042"/>
                </a:cubicBezTo>
                <a:cubicBezTo>
                  <a:pt x="526008" y="83746"/>
                  <a:pt x="490554" y="70517"/>
                  <a:pt x="470446" y="57817"/>
                </a:cubicBezTo>
                <a:cubicBezTo>
                  <a:pt x="450338" y="45117"/>
                  <a:pt x="407475" y="10192"/>
                  <a:pt x="397421" y="3842"/>
                </a:cubicBezTo>
                <a:cubicBezTo>
                  <a:pt x="387367" y="-2508"/>
                  <a:pt x="430229" y="20246"/>
                  <a:pt x="410121" y="19717"/>
                </a:cubicBezTo>
                <a:cubicBezTo>
                  <a:pt x="390013" y="19188"/>
                  <a:pt x="322279" y="667"/>
                  <a:pt x="276771" y="667"/>
                </a:cubicBezTo>
                <a:cubicBezTo>
                  <a:pt x="231263" y="667"/>
                  <a:pt x="150300" y="17071"/>
                  <a:pt x="137071" y="19717"/>
                </a:cubicBezTo>
                <a:cubicBezTo>
                  <a:pt x="123842" y="22363"/>
                  <a:pt x="195279" y="13367"/>
                  <a:pt x="197396" y="16542"/>
                </a:cubicBezTo>
                <a:cubicBezTo>
                  <a:pt x="199513" y="19717"/>
                  <a:pt x="174113" y="31359"/>
                  <a:pt x="149771" y="38767"/>
                </a:cubicBezTo>
                <a:cubicBezTo>
                  <a:pt x="125429" y="46175"/>
                  <a:pt x="56638" y="57288"/>
                  <a:pt x="51346" y="60992"/>
                </a:cubicBezTo>
                <a:cubicBezTo>
                  <a:pt x="46054" y="64696"/>
                  <a:pt x="112729" y="56759"/>
                  <a:pt x="118021" y="60992"/>
                </a:cubicBezTo>
                <a:cubicBezTo>
                  <a:pt x="123313" y="65225"/>
                  <a:pt x="93150" y="79513"/>
                  <a:pt x="83096" y="86392"/>
                </a:cubicBezTo>
                <a:cubicBezTo>
                  <a:pt x="73042" y="93271"/>
                  <a:pt x="70396" y="85863"/>
                  <a:pt x="57696" y="102267"/>
                </a:cubicBezTo>
                <a:cubicBezTo>
                  <a:pt x="44996" y="118671"/>
                  <a:pt x="-5804" y="193284"/>
                  <a:pt x="546" y="191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180121A-20C8-68C9-9AC7-B7BEF87EB85C}"/>
              </a:ext>
            </a:extLst>
          </p:cNvPr>
          <p:cNvSpPr/>
          <p:nvPr/>
        </p:nvSpPr>
        <p:spPr>
          <a:xfrm>
            <a:off x="6384887" y="3034457"/>
            <a:ext cx="678212" cy="67854"/>
          </a:xfrm>
          <a:custGeom>
            <a:avLst/>
            <a:gdLst>
              <a:gd name="connsiteX0" fmla="*/ 38 w 678212"/>
              <a:gd name="connsiteY0" fmla="*/ 67518 h 67854"/>
              <a:gd name="connsiteX1" fmla="*/ 222288 w 678212"/>
              <a:gd name="connsiteY1" fmla="*/ 54818 h 67854"/>
              <a:gd name="connsiteX2" fmla="*/ 181013 w 678212"/>
              <a:gd name="connsiteY2" fmla="*/ 57993 h 67854"/>
              <a:gd name="connsiteX3" fmla="*/ 333413 w 678212"/>
              <a:gd name="connsiteY3" fmla="*/ 45293 h 67854"/>
              <a:gd name="connsiteX4" fmla="*/ 387388 w 678212"/>
              <a:gd name="connsiteY4" fmla="*/ 48468 h 67854"/>
              <a:gd name="connsiteX5" fmla="*/ 336588 w 678212"/>
              <a:gd name="connsiteY5" fmla="*/ 32593 h 67854"/>
              <a:gd name="connsiteX6" fmla="*/ 412788 w 678212"/>
              <a:gd name="connsiteY6" fmla="*/ 26243 h 67854"/>
              <a:gd name="connsiteX7" fmla="*/ 504863 w 678212"/>
              <a:gd name="connsiteY7" fmla="*/ 26243 h 67854"/>
              <a:gd name="connsiteX8" fmla="*/ 482638 w 678212"/>
              <a:gd name="connsiteY8" fmla="*/ 23068 h 67854"/>
              <a:gd name="connsiteX9" fmla="*/ 527088 w 678212"/>
              <a:gd name="connsiteY9" fmla="*/ 16718 h 67854"/>
              <a:gd name="connsiteX10" fmla="*/ 517563 w 678212"/>
              <a:gd name="connsiteY10" fmla="*/ 4018 h 67854"/>
              <a:gd name="connsiteX11" fmla="*/ 552488 w 678212"/>
              <a:gd name="connsiteY11" fmla="*/ 13543 h 67854"/>
              <a:gd name="connsiteX12" fmla="*/ 555663 w 678212"/>
              <a:gd name="connsiteY12" fmla="*/ 843 h 67854"/>
              <a:gd name="connsiteX13" fmla="*/ 676313 w 678212"/>
              <a:gd name="connsiteY13" fmla="*/ 42118 h 67854"/>
              <a:gd name="connsiteX14" fmla="*/ 622338 w 678212"/>
              <a:gd name="connsiteY14" fmla="*/ 10368 h 67854"/>
              <a:gd name="connsiteX15" fmla="*/ 527088 w 678212"/>
              <a:gd name="connsiteY15" fmla="*/ 13543 h 67854"/>
              <a:gd name="connsiteX16" fmla="*/ 498513 w 678212"/>
              <a:gd name="connsiteY16" fmla="*/ 19893 h 67854"/>
              <a:gd name="connsiteX17" fmla="*/ 371513 w 678212"/>
              <a:gd name="connsiteY17" fmla="*/ 23068 h 67854"/>
              <a:gd name="connsiteX18" fmla="*/ 346113 w 678212"/>
              <a:gd name="connsiteY18" fmla="*/ 32593 h 67854"/>
              <a:gd name="connsiteX19" fmla="*/ 231813 w 678212"/>
              <a:gd name="connsiteY19" fmla="*/ 48468 h 67854"/>
              <a:gd name="connsiteX20" fmla="*/ 250863 w 678212"/>
              <a:gd name="connsiteY20" fmla="*/ 29418 h 67854"/>
              <a:gd name="connsiteX21" fmla="*/ 174663 w 678212"/>
              <a:gd name="connsiteY21" fmla="*/ 35768 h 67854"/>
              <a:gd name="connsiteX22" fmla="*/ 241338 w 678212"/>
              <a:gd name="connsiteY22" fmla="*/ 38943 h 67854"/>
              <a:gd name="connsiteX23" fmla="*/ 38 w 678212"/>
              <a:gd name="connsiteY23" fmla="*/ 67518 h 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8212" h="67854">
                <a:moveTo>
                  <a:pt x="38" y="67518"/>
                </a:moveTo>
                <a:cubicBezTo>
                  <a:pt x="-3137" y="70164"/>
                  <a:pt x="192126" y="56405"/>
                  <a:pt x="222288" y="54818"/>
                </a:cubicBezTo>
                <a:cubicBezTo>
                  <a:pt x="252450" y="53231"/>
                  <a:pt x="181013" y="57993"/>
                  <a:pt x="181013" y="57993"/>
                </a:cubicBezTo>
                <a:cubicBezTo>
                  <a:pt x="199534" y="56406"/>
                  <a:pt x="299017" y="46880"/>
                  <a:pt x="333413" y="45293"/>
                </a:cubicBezTo>
                <a:cubicBezTo>
                  <a:pt x="367809" y="43705"/>
                  <a:pt x="386859" y="50585"/>
                  <a:pt x="387388" y="48468"/>
                </a:cubicBezTo>
                <a:cubicBezTo>
                  <a:pt x="387917" y="46351"/>
                  <a:pt x="332355" y="36297"/>
                  <a:pt x="336588" y="32593"/>
                </a:cubicBezTo>
                <a:cubicBezTo>
                  <a:pt x="340821" y="28889"/>
                  <a:pt x="384742" y="27301"/>
                  <a:pt x="412788" y="26243"/>
                </a:cubicBezTo>
                <a:cubicBezTo>
                  <a:pt x="440834" y="25185"/>
                  <a:pt x="493221" y="26772"/>
                  <a:pt x="504863" y="26243"/>
                </a:cubicBezTo>
                <a:cubicBezTo>
                  <a:pt x="516505" y="25714"/>
                  <a:pt x="478934" y="24655"/>
                  <a:pt x="482638" y="23068"/>
                </a:cubicBezTo>
                <a:cubicBezTo>
                  <a:pt x="486342" y="21481"/>
                  <a:pt x="527088" y="16718"/>
                  <a:pt x="527088" y="16718"/>
                </a:cubicBezTo>
                <a:cubicBezTo>
                  <a:pt x="532909" y="13543"/>
                  <a:pt x="513330" y="4547"/>
                  <a:pt x="517563" y="4018"/>
                </a:cubicBezTo>
                <a:cubicBezTo>
                  <a:pt x="521796" y="3489"/>
                  <a:pt x="552488" y="13543"/>
                  <a:pt x="552488" y="13543"/>
                </a:cubicBezTo>
                <a:cubicBezTo>
                  <a:pt x="558838" y="13014"/>
                  <a:pt x="535026" y="-3919"/>
                  <a:pt x="555663" y="843"/>
                </a:cubicBezTo>
                <a:cubicBezTo>
                  <a:pt x="576300" y="5605"/>
                  <a:pt x="665201" y="40531"/>
                  <a:pt x="676313" y="42118"/>
                </a:cubicBezTo>
                <a:cubicBezTo>
                  <a:pt x="687425" y="43705"/>
                  <a:pt x="647209" y="15130"/>
                  <a:pt x="622338" y="10368"/>
                </a:cubicBezTo>
                <a:cubicBezTo>
                  <a:pt x="597467" y="5606"/>
                  <a:pt x="547725" y="11956"/>
                  <a:pt x="527088" y="13543"/>
                </a:cubicBezTo>
                <a:cubicBezTo>
                  <a:pt x="506451" y="15130"/>
                  <a:pt x="524442" y="18305"/>
                  <a:pt x="498513" y="19893"/>
                </a:cubicBezTo>
                <a:cubicBezTo>
                  <a:pt x="472584" y="21480"/>
                  <a:pt x="396913" y="20951"/>
                  <a:pt x="371513" y="23068"/>
                </a:cubicBezTo>
                <a:cubicBezTo>
                  <a:pt x="346113" y="25185"/>
                  <a:pt x="369396" y="28360"/>
                  <a:pt x="346113" y="32593"/>
                </a:cubicBezTo>
                <a:cubicBezTo>
                  <a:pt x="322830" y="36826"/>
                  <a:pt x="247688" y="48997"/>
                  <a:pt x="231813" y="48468"/>
                </a:cubicBezTo>
                <a:cubicBezTo>
                  <a:pt x="215938" y="47939"/>
                  <a:pt x="260388" y="31535"/>
                  <a:pt x="250863" y="29418"/>
                </a:cubicBezTo>
                <a:cubicBezTo>
                  <a:pt x="241338" y="27301"/>
                  <a:pt x="176250" y="34181"/>
                  <a:pt x="174663" y="35768"/>
                </a:cubicBezTo>
                <a:cubicBezTo>
                  <a:pt x="173076" y="37355"/>
                  <a:pt x="262505" y="35768"/>
                  <a:pt x="241338" y="38943"/>
                </a:cubicBezTo>
                <a:cubicBezTo>
                  <a:pt x="220171" y="42118"/>
                  <a:pt x="3213" y="64872"/>
                  <a:pt x="38" y="67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134E51F-6EFF-70D7-3DF5-DD859801EA02}"/>
              </a:ext>
            </a:extLst>
          </p:cNvPr>
          <p:cNvSpPr/>
          <p:nvPr/>
        </p:nvSpPr>
        <p:spPr>
          <a:xfrm>
            <a:off x="6559081" y="3098800"/>
            <a:ext cx="290148" cy="22225"/>
          </a:xfrm>
          <a:custGeom>
            <a:avLst/>
            <a:gdLst>
              <a:gd name="connsiteX0" fmla="*/ 469 w 290148"/>
              <a:gd name="connsiteY0" fmla="*/ 12700 h 22225"/>
              <a:gd name="connsiteX1" fmla="*/ 219544 w 290148"/>
              <a:gd name="connsiteY1" fmla="*/ 12700 h 22225"/>
              <a:gd name="connsiteX2" fmla="*/ 210019 w 290148"/>
              <a:gd name="connsiteY2" fmla="*/ 0 h 22225"/>
              <a:gd name="connsiteX3" fmla="*/ 289394 w 290148"/>
              <a:gd name="connsiteY3" fmla="*/ 12700 h 22225"/>
              <a:gd name="connsiteX4" fmla="*/ 244944 w 290148"/>
              <a:gd name="connsiteY4" fmla="*/ 12700 h 22225"/>
              <a:gd name="connsiteX5" fmla="*/ 162394 w 290148"/>
              <a:gd name="connsiteY5" fmla="*/ 22225 h 22225"/>
              <a:gd name="connsiteX6" fmla="*/ 469 w 290148"/>
              <a:gd name="connsiteY6" fmla="*/ 12700 h 2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148" h="22225">
                <a:moveTo>
                  <a:pt x="469" y="12700"/>
                </a:moveTo>
                <a:cubicBezTo>
                  <a:pt x="9994" y="11112"/>
                  <a:pt x="219544" y="12700"/>
                  <a:pt x="219544" y="12700"/>
                </a:cubicBezTo>
                <a:cubicBezTo>
                  <a:pt x="254469" y="10583"/>
                  <a:pt x="198377" y="0"/>
                  <a:pt x="210019" y="0"/>
                </a:cubicBezTo>
                <a:cubicBezTo>
                  <a:pt x="221661" y="0"/>
                  <a:pt x="283573" y="10583"/>
                  <a:pt x="289394" y="12700"/>
                </a:cubicBezTo>
                <a:cubicBezTo>
                  <a:pt x="295215" y="14817"/>
                  <a:pt x="266111" y="11113"/>
                  <a:pt x="244944" y="12700"/>
                </a:cubicBezTo>
                <a:cubicBezTo>
                  <a:pt x="223777" y="14287"/>
                  <a:pt x="195731" y="22225"/>
                  <a:pt x="162394" y="22225"/>
                </a:cubicBezTo>
                <a:cubicBezTo>
                  <a:pt x="129057" y="22225"/>
                  <a:pt x="-9056" y="14288"/>
                  <a:pt x="469" y="127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331A2CB-C3A3-9A48-9529-D9D0B7163D80}"/>
              </a:ext>
            </a:extLst>
          </p:cNvPr>
          <p:cNvSpPr/>
          <p:nvPr/>
        </p:nvSpPr>
        <p:spPr>
          <a:xfrm>
            <a:off x="6934123" y="2917823"/>
            <a:ext cx="124911" cy="154503"/>
          </a:xfrm>
          <a:custGeom>
            <a:avLst/>
            <a:gdLst>
              <a:gd name="connsiteX0" fmla="*/ 77 w 124911"/>
              <a:gd name="connsiteY0" fmla="*/ 2 h 154503"/>
              <a:gd name="connsiteX1" fmla="*/ 95327 w 124911"/>
              <a:gd name="connsiteY1" fmla="*/ 69852 h 154503"/>
              <a:gd name="connsiteX2" fmla="*/ 79452 w 124911"/>
              <a:gd name="connsiteY2" fmla="*/ 60327 h 154503"/>
              <a:gd name="connsiteX3" fmla="*/ 123902 w 124911"/>
              <a:gd name="connsiteY3" fmla="*/ 152402 h 154503"/>
              <a:gd name="connsiteX4" fmla="*/ 108027 w 124911"/>
              <a:gd name="connsiteY4" fmla="*/ 120652 h 154503"/>
              <a:gd name="connsiteX5" fmla="*/ 79452 w 124911"/>
              <a:gd name="connsiteY5" fmla="*/ 73027 h 154503"/>
              <a:gd name="connsiteX6" fmla="*/ 77 w 124911"/>
              <a:gd name="connsiteY6" fmla="*/ 2 h 154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911" h="154503">
                <a:moveTo>
                  <a:pt x="77" y="2"/>
                </a:moveTo>
                <a:cubicBezTo>
                  <a:pt x="2723" y="-527"/>
                  <a:pt x="95327" y="69852"/>
                  <a:pt x="95327" y="69852"/>
                </a:cubicBezTo>
                <a:cubicBezTo>
                  <a:pt x="108556" y="79906"/>
                  <a:pt x="74690" y="46569"/>
                  <a:pt x="79452" y="60327"/>
                </a:cubicBezTo>
                <a:cubicBezTo>
                  <a:pt x="84214" y="74085"/>
                  <a:pt x="119140" y="142348"/>
                  <a:pt x="123902" y="152402"/>
                </a:cubicBezTo>
                <a:cubicBezTo>
                  <a:pt x="128665" y="162456"/>
                  <a:pt x="115435" y="133881"/>
                  <a:pt x="108027" y="120652"/>
                </a:cubicBezTo>
                <a:cubicBezTo>
                  <a:pt x="100619" y="107423"/>
                  <a:pt x="95327" y="89960"/>
                  <a:pt x="79452" y="73027"/>
                </a:cubicBezTo>
                <a:cubicBezTo>
                  <a:pt x="63577" y="56094"/>
                  <a:pt x="-2569" y="531"/>
                  <a:pt x="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AAFB8A28-645C-1A7B-58F9-D056BC4090BF}"/>
              </a:ext>
            </a:extLst>
          </p:cNvPr>
          <p:cNvSpPr/>
          <p:nvPr/>
        </p:nvSpPr>
        <p:spPr>
          <a:xfrm>
            <a:off x="6987980" y="2943086"/>
            <a:ext cx="93080" cy="137738"/>
          </a:xfrm>
          <a:custGeom>
            <a:avLst/>
            <a:gdLst>
              <a:gd name="connsiteX0" fmla="*/ 195 w 93080"/>
              <a:gd name="connsiteY0" fmla="*/ 139 h 137738"/>
              <a:gd name="connsiteX1" fmla="*/ 47820 w 93080"/>
              <a:gd name="connsiteY1" fmla="*/ 82689 h 137738"/>
              <a:gd name="connsiteX2" fmla="*/ 92270 w 93080"/>
              <a:gd name="connsiteY2" fmla="*/ 136664 h 137738"/>
              <a:gd name="connsiteX3" fmla="*/ 73220 w 93080"/>
              <a:gd name="connsiteY3" fmla="*/ 114439 h 137738"/>
              <a:gd name="connsiteX4" fmla="*/ 31945 w 93080"/>
              <a:gd name="connsiteY4" fmla="*/ 63639 h 137738"/>
              <a:gd name="connsiteX5" fmla="*/ 195 w 93080"/>
              <a:gd name="connsiteY5" fmla="*/ 139 h 13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080" h="137738">
                <a:moveTo>
                  <a:pt x="195" y="139"/>
                </a:moveTo>
                <a:cubicBezTo>
                  <a:pt x="2841" y="3314"/>
                  <a:pt x="32474" y="59935"/>
                  <a:pt x="47820" y="82689"/>
                </a:cubicBezTo>
                <a:cubicBezTo>
                  <a:pt x="63166" y="105443"/>
                  <a:pt x="88037" y="131372"/>
                  <a:pt x="92270" y="136664"/>
                </a:cubicBezTo>
                <a:cubicBezTo>
                  <a:pt x="96503" y="141956"/>
                  <a:pt x="83274" y="126610"/>
                  <a:pt x="73220" y="114439"/>
                </a:cubicBezTo>
                <a:cubicBezTo>
                  <a:pt x="63166" y="102268"/>
                  <a:pt x="41470" y="78456"/>
                  <a:pt x="31945" y="63639"/>
                </a:cubicBezTo>
                <a:cubicBezTo>
                  <a:pt x="22420" y="48822"/>
                  <a:pt x="-2451" y="-3036"/>
                  <a:pt x="19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72C10A1-041A-FE92-622A-39FDAA29A444}"/>
              </a:ext>
            </a:extLst>
          </p:cNvPr>
          <p:cNvSpPr/>
          <p:nvPr/>
        </p:nvSpPr>
        <p:spPr>
          <a:xfrm>
            <a:off x="7010185" y="2971736"/>
            <a:ext cx="55260" cy="110333"/>
          </a:xfrm>
          <a:custGeom>
            <a:avLst/>
            <a:gdLst>
              <a:gd name="connsiteX0" fmla="*/ 215 w 55260"/>
              <a:gd name="connsiteY0" fmla="*/ 64 h 110333"/>
              <a:gd name="connsiteX1" fmla="*/ 54190 w 55260"/>
              <a:gd name="connsiteY1" fmla="*/ 104839 h 110333"/>
              <a:gd name="connsiteX2" fmla="*/ 35140 w 55260"/>
              <a:gd name="connsiteY2" fmla="*/ 88964 h 110333"/>
              <a:gd name="connsiteX3" fmla="*/ 215 w 55260"/>
              <a:gd name="connsiteY3" fmla="*/ 64 h 11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60" h="110333">
                <a:moveTo>
                  <a:pt x="215" y="64"/>
                </a:moveTo>
                <a:cubicBezTo>
                  <a:pt x="3390" y="2710"/>
                  <a:pt x="48369" y="90022"/>
                  <a:pt x="54190" y="104839"/>
                </a:cubicBezTo>
                <a:cubicBezTo>
                  <a:pt x="60011" y="119656"/>
                  <a:pt x="40432" y="101135"/>
                  <a:pt x="35140" y="88964"/>
                </a:cubicBezTo>
                <a:cubicBezTo>
                  <a:pt x="29848" y="76793"/>
                  <a:pt x="-2960" y="-2582"/>
                  <a:pt x="21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D715ED9-A32F-E56C-D286-13BFA2DCCA41}"/>
              </a:ext>
            </a:extLst>
          </p:cNvPr>
          <p:cNvSpPr/>
          <p:nvPr/>
        </p:nvSpPr>
        <p:spPr>
          <a:xfrm>
            <a:off x="6781583" y="3048000"/>
            <a:ext cx="280998" cy="77369"/>
          </a:xfrm>
          <a:custGeom>
            <a:avLst/>
            <a:gdLst>
              <a:gd name="connsiteX0" fmla="*/ 279617 w 280998"/>
              <a:gd name="connsiteY0" fmla="*/ 15875 h 77369"/>
              <a:gd name="connsiteX1" fmla="*/ 212942 w 280998"/>
              <a:gd name="connsiteY1" fmla="*/ 6350 h 77369"/>
              <a:gd name="connsiteX2" fmla="*/ 133567 w 280998"/>
              <a:gd name="connsiteY2" fmla="*/ 15875 h 77369"/>
              <a:gd name="connsiteX3" fmla="*/ 162142 w 280998"/>
              <a:gd name="connsiteY3" fmla="*/ 19050 h 77369"/>
              <a:gd name="connsiteX4" fmla="*/ 44667 w 280998"/>
              <a:gd name="connsiteY4" fmla="*/ 44450 h 77369"/>
              <a:gd name="connsiteX5" fmla="*/ 98642 w 280998"/>
              <a:gd name="connsiteY5" fmla="*/ 44450 h 77369"/>
              <a:gd name="connsiteX6" fmla="*/ 54192 w 280998"/>
              <a:gd name="connsiteY6" fmla="*/ 57150 h 77369"/>
              <a:gd name="connsiteX7" fmla="*/ 63717 w 280998"/>
              <a:gd name="connsiteY7" fmla="*/ 66675 h 77369"/>
              <a:gd name="connsiteX8" fmla="*/ 217 w 280998"/>
              <a:gd name="connsiteY8" fmla="*/ 76200 h 77369"/>
              <a:gd name="connsiteX9" fmla="*/ 89117 w 280998"/>
              <a:gd name="connsiteY9" fmla="*/ 38100 h 77369"/>
              <a:gd name="connsiteX10" fmla="*/ 149442 w 280998"/>
              <a:gd name="connsiteY10" fmla="*/ 19050 h 77369"/>
              <a:gd name="connsiteX11" fmla="*/ 149442 w 280998"/>
              <a:gd name="connsiteY11" fmla="*/ 0 h 77369"/>
              <a:gd name="connsiteX12" fmla="*/ 279617 w 280998"/>
              <a:gd name="connsiteY12" fmla="*/ 15875 h 7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98" h="77369">
                <a:moveTo>
                  <a:pt x="279617" y="15875"/>
                </a:moveTo>
                <a:cubicBezTo>
                  <a:pt x="290200" y="16933"/>
                  <a:pt x="237284" y="6350"/>
                  <a:pt x="212942" y="6350"/>
                </a:cubicBezTo>
                <a:cubicBezTo>
                  <a:pt x="188600" y="6350"/>
                  <a:pt x="142034" y="13758"/>
                  <a:pt x="133567" y="15875"/>
                </a:cubicBezTo>
                <a:cubicBezTo>
                  <a:pt x="125100" y="17992"/>
                  <a:pt x="176959" y="14287"/>
                  <a:pt x="162142" y="19050"/>
                </a:cubicBezTo>
                <a:cubicBezTo>
                  <a:pt x="147325" y="23813"/>
                  <a:pt x="55250" y="40217"/>
                  <a:pt x="44667" y="44450"/>
                </a:cubicBezTo>
                <a:cubicBezTo>
                  <a:pt x="34084" y="48683"/>
                  <a:pt x="97054" y="42333"/>
                  <a:pt x="98642" y="44450"/>
                </a:cubicBezTo>
                <a:cubicBezTo>
                  <a:pt x="100230" y="46567"/>
                  <a:pt x="60013" y="53446"/>
                  <a:pt x="54192" y="57150"/>
                </a:cubicBezTo>
                <a:cubicBezTo>
                  <a:pt x="48371" y="60854"/>
                  <a:pt x="72713" y="63500"/>
                  <a:pt x="63717" y="66675"/>
                </a:cubicBezTo>
                <a:cubicBezTo>
                  <a:pt x="54721" y="69850"/>
                  <a:pt x="-4016" y="80962"/>
                  <a:pt x="217" y="76200"/>
                </a:cubicBezTo>
                <a:cubicBezTo>
                  <a:pt x="4450" y="71438"/>
                  <a:pt x="64246" y="47625"/>
                  <a:pt x="89117" y="38100"/>
                </a:cubicBezTo>
                <a:cubicBezTo>
                  <a:pt x="113988" y="28575"/>
                  <a:pt x="149442" y="19050"/>
                  <a:pt x="149442" y="19050"/>
                </a:cubicBezTo>
                <a:cubicBezTo>
                  <a:pt x="159496" y="12700"/>
                  <a:pt x="130921" y="0"/>
                  <a:pt x="149442" y="0"/>
                </a:cubicBezTo>
                <a:cubicBezTo>
                  <a:pt x="167963" y="0"/>
                  <a:pt x="269034" y="14817"/>
                  <a:pt x="279617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86B3747-0098-422A-BE26-8433999978A4}"/>
              </a:ext>
            </a:extLst>
          </p:cNvPr>
          <p:cNvSpPr/>
          <p:nvPr/>
        </p:nvSpPr>
        <p:spPr>
          <a:xfrm>
            <a:off x="6572200" y="3079173"/>
            <a:ext cx="345338" cy="64715"/>
          </a:xfrm>
          <a:custGeom>
            <a:avLst/>
            <a:gdLst>
              <a:gd name="connsiteX0" fmla="*/ 50 w 345338"/>
              <a:gd name="connsiteY0" fmla="*/ 57727 h 64715"/>
              <a:gd name="connsiteX1" fmla="*/ 168325 w 345338"/>
              <a:gd name="connsiteY1" fmla="*/ 64077 h 64715"/>
              <a:gd name="connsiteX2" fmla="*/ 142925 w 345338"/>
              <a:gd name="connsiteY2" fmla="*/ 60902 h 64715"/>
              <a:gd name="connsiteX3" fmla="*/ 279450 w 345338"/>
              <a:gd name="connsiteY3" fmla="*/ 32327 h 64715"/>
              <a:gd name="connsiteX4" fmla="*/ 225475 w 345338"/>
              <a:gd name="connsiteY4" fmla="*/ 51377 h 64715"/>
              <a:gd name="connsiteX5" fmla="*/ 342950 w 345338"/>
              <a:gd name="connsiteY5" fmla="*/ 577 h 64715"/>
              <a:gd name="connsiteX6" fmla="*/ 295325 w 345338"/>
              <a:gd name="connsiteY6" fmla="*/ 25977 h 64715"/>
              <a:gd name="connsiteX7" fmla="*/ 187375 w 345338"/>
              <a:gd name="connsiteY7" fmla="*/ 57727 h 64715"/>
              <a:gd name="connsiteX8" fmla="*/ 50 w 345338"/>
              <a:gd name="connsiteY8" fmla="*/ 57727 h 6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338" h="64715">
                <a:moveTo>
                  <a:pt x="50" y="57727"/>
                </a:moveTo>
                <a:cubicBezTo>
                  <a:pt x="-3125" y="58785"/>
                  <a:pt x="144513" y="63548"/>
                  <a:pt x="168325" y="64077"/>
                </a:cubicBezTo>
                <a:cubicBezTo>
                  <a:pt x="192137" y="64606"/>
                  <a:pt x="124404" y="66194"/>
                  <a:pt x="142925" y="60902"/>
                </a:cubicBezTo>
                <a:cubicBezTo>
                  <a:pt x="161446" y="55610"/>
                  <a:pt x="265692" y="33914"/>
                  <a:pt x="279450" y="32327"/>
                </a:cubicBezTo>
                <a:cubicBezTo>
                  <a:pt x="293208" y="30740"/>
                  <a:pt x="214892" y="56669"/>
                  <a:pt x="225475" y="51377"/>
                </a:cubicBezTo>
                <a:cubicBezTo>
                  <a:pt x="236058" y="46085"/>
                  <a:pt x="331308" y="4810"/>
                  <a:pt x="342950" y="577"/>
                </a:cubicBezTo>
                <a:cubicBezTo>
                  <a:pt x="354592" y="-3656"/>
                  <a:pt x="321254" y="16452"/>
                  <a:pt x="295325" y="25977"/>
                </a:cubicBezTo>
                <a:cubicBezTo>
                  <a:pt x="269396" y="35502"/>
                  <a:pt x="230237" y="50319"/>
                  <a:pt x="187375" y="57727"/>
                </a:cubicBezTo>
                <a:cubicBezTo>
                  <a:pt x="144513" y="65135"/>
                  <a:pt x="3225" y="56669"/>
                  <a:pt x="50" y="57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5BE30B0-E1DC-9926-829B-94CC4D9EBB3C}"/>
              </a:ext>
            </a:extLst>
          </p:cNvPr>
          <p:cNvSpPr/>
          <p:nvPr/>
        </p:nvSpPr>
        <p:spPr>
          <a:xfrm>
            <a:off x="6908799" y="3035275"/>
            <a:ext cx="182164" cy="66847"/>
          </a:xfrm>
          <a:custGeom>
            <a:avLst/>
            <a:gdLst>
              <a:gd name="connsiteX0" fmla="*/ 1 w 182164"/>
              <a:gd name="connsiteY0" fmla="*/ 25 h 66847"/>
              <a:gd name="connsiteX1" fmla="*/ 130176 w 182164"/>
              <a:gd name="connsiteY1" fmla="*/ 38125 h 66847"/>
              <a:gd name="connsiteX2" fmla="*/ 101601 w 182164"/>
              <a:gd name="connsiteY2" fmla="*/ 44475 h 66847"/>
              <a:gd name="connsiteX3" fmla="*/ 180976 w 182164"/>
              <a:gd name="connsiteY3" fmla="*/ 66700 h 66847"/>
              <a:gd name="connsiteX4" fmla="*/ 146051 w 182164"/>
              <a:gd name="connsiteY4" fmla="*/ 54000 h 66847"/>
              <a:gd name="connsiteX5" fmla="*/ 101601 w 182164"/>
              <a:gd name="connsiteY5" fmla="*/ 50825 h 66847"/>
              <a:gd name="connsiteX6" fmla="*/ 133351 w 182164"/>
              <a:gd name="connsiteY6" fmla="*/ 44475 h 66847"/>
              <a:gd name="connsiteX7" fmla="*/ 1 w 182164"/>
              <a:gd name="connsiteY7" fmla="*/ 25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164" h="66847">
                <a:moveTo>
                  <a:pt x="1" y="25"/>
                </a:moveTo>
                <a:cubicBezTo>
                  <a:pt x="-528" y="-1033"/>
                  <a:pt x="113243" y="30717"/>
                  <a:pt x="130176" y="38125"/>
                </a:cubicBezTo>
                <a:cubicBezTo>
                  <a:pt x="147109" y="45533"/>
                  <a:pt x="93134" y="39712"/>
                  <a:pt x="101601" y="44475"/>
                </a:cubicBezTo>
                <a:cubicBezTo>
                  <a:pt x="110068" y="49238"/>
                  <a:pt x="173568" y="65113"/>
                  <a:pt x="180976" y="66700"/>
                </a:cubicBezTo>
                <a:cubicBezTo>
                  <a:pt x="188384" y="68287"/>
                  <a:pt x="159280" y="56646"/>
                  <a:pt x="146051" y="54000"/>
                </a:cubicBezTo>
                <a:cubicBezTo>
                  <a:pt x="132822" y="51354"/>
                  <a:pt x="103718" y="52413"/>
                  <a:pt x="101601" y="50825"/>
                </a:cubicBezTo>
                <a:cubicBezTo>
                  <a:pt x="99484" y="49237"/>
                  <a:pt x="147109" y="49767"/>
                  <a:pt x="133351" y="44475"/>
                </a:cubicBezTo>
                <a:cubicBezTo>
                  <a:pt x="119593" y="39183"/>
                  <a:pt x="530" y="1083"/>
                  <a:pt x="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79D4FBA-B92A-D7A4-4697-6984901322CB}"/>
              </a:ext>
            </a:extLst>
          </p:cNvPr>
          <p:cNvSpPr/>
          <p:nvPr/>
        </p:nvSpPr>
        <p:spPr>
          <a:xfrm>
            <a:off x="6466075" y="3121025"/>
            <a:ext cx="439964" cy="49290"/>
          </a:xfrm>
          <a:custGeom>
            <a:avLst/>
            <a:gdLst>
              <a:gd name="connsiteX0" fmla="*/ 1400 w 439964"/>
              <a:gd name="connsiteY0" fmla="*/ 3175 h 49290"/>
              <a:gd name="connsiteX1" fmla="*/ 176025 w 439964"/>
              <a:gd name="connsiteY1" fmla="*/ 38100 h 49290"/>
              <a:gd name="connsiteX2" fmla="*/ 134750 w 439964"/>
              <a:gd name="connsiteY2" fmla="*/ 41275 h 49290"/>
              <a:gd name="connsiteX3" fmla="*/ 309375 w 439964"/>
              <a:gd name="connsiteY3" fmla="*/ 44450 h 49290"/>
              <a:gd name="connsiteX4" fmla="*/ 401450 w 439964"/>
              <a:gd name="connsiteY4" fmla="*/ 28575 h 49290"/>
              <a:gd name="connsiteX5" fmla="*/ 322075 w 439964"/>
              <a:gd name="connsiteY5" fmla="*/ 44450 h 49290"/>
              <a:gd name="connsiteX6" fmla="*/ 395100 w 439964"/>
              <a:gd name="connsiteY6" fmla="*/ 25400 h 49290"/>
              <a:gd name="connsiteX7" fmla="*/ 439550 w 439964"/>
              <a:gd name="connsiteY7" fmla="*/ 0 h 49290"/>
              <a:gd name="connsiteX8" fmla="*/ 369700 w 439964"/>
              <a:gd name="connsiteY8" fmla="*/ 25400 h 49290"/>
              <a:gd name="connsiteX9" fmla="*/ 217300 w 439964"/>
              <a:gd name="connsiteY9" fmla="*/ 47625 h 49290"/>
              <a:gd name="connsiteX10" fmla="*/ 287150 w 439964"/>
              <a:gd name="connsiteY10" fmla="*/ 41275 h 49290"/>
              <a:gd name="connsiteX11" fmla="*/ 1400 w 439964"/>
              <a:gd name="connsiteY11" fmla="*/ 3175 h 4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9964" h="49290">
                <a:moveTo>
                  <a:pt x="1400" y="3175"/>
                </a:moveTo>
                <a:cubicBezTo>
                  <a:pt x="-17121" y="2646"/>
                  <a:pt x="153800" y="31750"/>
                  <a:pt x="176025" y="38100"/>
                </a:cubicBezTo>
                <a:cubicBezTo>
                  <a:pt x="198250" y="44450"/>
                  <a:pt x="112525" y="40217"/>
                  <a:pt x="134750" y="41275"/>
                </a:cubicBezTo>
                <a:cubicBezTo>
                  <a:pt x="156975" y="42333"/>
                  <a:pt x="264925" y="46567"/>
                  <a:pt x="309375" y="44450"/>
                </a:cubicBezTo>
                <a:cubicBezTo>
                  <a:pt x="353825" y="42333"/>
                  <a:pt x="399333" y="28575"/>
                  <a:pt x="401450" y="28575"/>
                </a:cubicBezTo>
                <a:cubicBezTo>
                  <a:pt x="403567" y="28575"/>
                  <a:pt x="323133" y="44979"/>
                  <a:pt x="322075" y="44450"/>
                </a:cubicBezTo>
                <a:cubicBezTo>
                  <a:pt x="321017" y="43921"/>
                  <a:pt x="375521" y="32808"/>
                  <a:pt x="395100" y="25400"/>
                </a:cubicBezTo>
                <a:cubicBezTo>
                  <a:pt x="414679" y="17992"/>
                  <a:pt x="443783" y="0"/>
                  <a:pt x="439550" y="0"/>
                </a:cubicBezTo>
                <a:cubicBezTo>
                  <a:pt x="435317" y="0"/>
                  <a:pt x="406742" y="17463"/>
                  <a:pt x="369700" y="25400"/>
                </a:cubicBezTo>
                <a:cubicBezTo>
                  <a:pt x="332658" y="33338"/>
                  <a:pt x="231058" y="44979"/>
                  <a:pt x="217300" y="47625"/>
                </a:cubicBezTo>
                <a:cubicBezTo>
                  <a:pt x="203542" y="50271"/>
                  <a:pt x="321017" y="50800"/>
                  <a:pt x="287150" y="41275"/>
                </a:cubicBezTo>
                <a:cubicBezTo>
                  <a:pt x="253283" y="31750"/>
                  <a:pt x="19921" y="3704"/>
                  <a:pt x="1400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7AFCEF-30DC-90F2-311F-CDC2DE679768}"/>
              </a:ext>
            </a:extLst>
          </p:cNvPr>
          <p:cNvSpPr/>
          <p:nvPr/>
        </p:nvSpPr>
        <p:spPr>
          <a:xfrm>
            <a:off x="6854170" y="3057336"/>
            <a:ext cx="186925" cy="83169"/>
          </a:xfrm>
          <a:custGeom>
            <a:avLst/>
            <a:gdLst>
              <a:gd name="connsiteX0" fmla="*/ 655 w 186925"/>
              <a:gd name="connsiteY0" fmla="*/ 82739 h 83169"/>
              <a:gd name="connsiteX1" fmla="*/ 89555 w 186925"/>
              <a:gd name="connsiteY1" fmla="*/ 31939 h 83169"/>
              <a:gd name="connsiteX2" fmla="*/ 184805 w 186925"/>
              <a:gd name="connsiteY2" fmla="*/ 16064 h 83169"/>
              <a:gd name="connsiteX3" fmla="*/ 149880 w 186925"/>
              <a:gd name="connsiteY3" fmla="*/ 16064 h 83169"/>
              <a:gd name="connsiteX4" fmla="*/ 83205 w 186925"/>
              <a:gd name="connsiteY4" fmla="*/ 50989 h 83169"/>
              <a:gd name="connsiteX5" fmla="*/ 137180 w 186925"/>
              <a:gd name="connsiteY5" fmla="*/ 189 h 83169"/>
              <a:gd name="connsiteX6" fmla="*/ 655 w 186925"/>
              <a:gd name="connsiteY6" fmla="*/ 82739 h 83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925" h="83169">
                <a:moveTo>
                  <a:pt x="655" y="82739"/>
                </a:moveTo>
                <a:cubicBezTo>
                  <a:pt x="-7282" y="88031"/>
                  <a:pt x="58863" y="43051"/>
                  <a:pt x="89555" y="31939"/>
                </a:cubicBezTo>
                <a:cubicBezTo>
                  <a:pt x="120247" y="20826"/>
                  <a:pt x="174751" y="18710"/>
                  <a:pt x="184805" y="16064"/>
                </a:cubicBezTo>
                <a:cubicBezTo>
                  <a:pt x="194859" y="13418"/>
                  <a:pt x="166813" y="10243"/>
                  <a:pt x="149880" y="16064"/>
                </a:cubicBezTo>
                <a:cubicBezTo>
                  <a:pt x="132947" y="21885"/>
                  <a:pt x="85322" y="53635"/>
                  <a:pt x="83205" y="50989"/>
                </a:cubicBezTo>
                <a:cubicBezTo>
                  <a:pt x="81088" y="48343"/>
                  <a:pt x="149351" y="-3515"/>
                  <a:pt x="137180" y="189"/>
                </a:cubicBezTo>
                <a:cubicBezTo>
                  <a:pt x="125009" y="3893"/>
                  <a:pt x="8592" y="77447"/>
                  <a:pt x="655" y="82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B3B740A-8420-9A7B-7396-3CDA5E49DE0C}"/>
              </a:ext>
            </a:extLst>
          </p:cNvPr>
          <p:cNvSpPr/>
          <p:nvPr/>
        </p:nvSpPr>
        <p:spPr>
          <a:xfrm>
            <a:off x="6324922" y="2573973"/>
            <a:ext cx="219735" cy="235976"/>
          </a:xfrm>
          <a:custGeom>
            <a:avLst/>
            <a:gdLst>
              <a:gd name="connsiteX0" fmla="*/ 218753 w 219735"/>
              <a:gd name="connsiteY0" fmla="*/ 952 h 235976"/>
              <a:gd name="connsiteX1" fmla="*/ 91753 w 219735"/>
              <a:gd name="connsiteY1" fmla="*/ 124777 h 235976"/>
              <a:gd name="connsiteX2" fmla="*/ 110803 w 219735"/>
              <a:gd name="connsiteY2" fmla="*/ 93027 h 235976"/>
              <a:gd name="connsiteX3" fmla="*/ 2853 w 219735"/>
              <a:gd name="connsiteY3" fmla="*/ 232727 h 235976"/>
              <a:gd name="connsiteX4" fmla="*/ 37778 w 219735"/>
              <a:gd name="connsiteY4" fmla="*/ 181927 h 235976"/>
              <a:gd name="connsiteX5" fmla="*/ 107628 w 219735"/>
              <a:gd name="connsiteY5" fmla="*/ 73977 h 235976"/>
              <a:gd name="connsiteX6" fmla="*/ 82228 w 219735"/>
              <a:gd name="connsiteY6" fmla="*/ 140652 h 235976"/>
              <a:gd name="connsiteX7" fmla="*/ 145728 w 219735"/>
              <a:gd name="connsiteY7" fmla="*/ 70802 h 235976"/>
              <a:gd name="connsiteX8" fmla="*/ 218753 w 219735"/>
              <a:gd name="connsiteY8" fmla="*/ 952 h 2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735" h="235976">
                <a:moveTo>
                  <a:pt x="218753" y="952"/>
                </a:moveTo>
                <a:cubicBezTo>
                  <a:pt x="209757" y="9948"/>
                  <a:pt x="109745" y="109431"/>
                  <a:pt x="91753" y="124777"/>
                </a:cubicBezTo>
                <a:cubicBezTo>
                  <a:pt x="73761" y="140123"/>
                  <a:pt x="125620" y="75035"/>
                  <a:pt x="110803" y="93027"/>
                </a:cubicBezTo>
                <a:cubicBezTo>
                  <a:pt x="95986" y="111019"/>
                  <a:pt x="15024" y="217910"/>
                  <a:pt x="2853" y="232727"/>
                </a:cubicBezTo>
                <a:cubicBezTo>
                  <a:pt x="-9318" y="247544"/>
                  <a:pt x="20315" y="208385"/>
                  <a:pt x="37778" y="181927"/>
                </a:cubicBezTo>
                <a:cubicBezTo>
                  <a:pt x="55241" y="155469"/>
                  <a:pt x="100220" y="80856"/>
                  <a:pt x="107628" y="73977"/>
                </a:cubicBezTo>
                <a:cubicBezTo>
                  <a:pt x="115036" y="67098"/>
                  <a:pt x="75878" y="141181"/>
                  <a:pt x="82228" y="140652"/>
                </a:cubicBezTo>
                <a:cubicBezTo>
                  <a:pt x="88578" y="140123"/>
                  <a:pt x="118741" y="92498"/>
                  <a:pt x="145728" y="70802"/>
                </a:cubicBezTo>
                <a:cubicBezTo>
                  <a:pt x="172715" y="49106"/>
                  <a:pt x="227749" y="-8044"/>
                  <a:pt x="218753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2355C9C-1171-6E3E-4297-0F43901520A8}"/>
              </a:ext>
            </a:extLst>
          </p:cNvPr>
          <p:cNvSpPr/>
          <p:nvPr/>
        </p:nvSpPr>
        <p:spPr>
          <a:xfrm>
            <a:off x="6342963" y="2654082"/>
            <a:ext cx="274611" cy="162182"/>
          </a:xfrm>
          <a:custGeom>
            <a:avLst/>
            <a:gdLst>
              <a:gd name="connsiteX0" fmla="*/ 273737 w 274611"/>
              <a:gd name="connsiteY0" fmla="*/ 218 h 162182"/>
              <a:gd name="connsiteX1" fmla="*/ 165787 w 274611"/>
              <a:gd name="connsiteY1" fmla="*/ 54193 h 162182"/>
              <a:gd name="connsiteX2" fmla="*/ 92762 w 274611"/>
              <a:gd name="connsiteY2" fmla="*/ 79593 h 162182"/>
              <a:gd name="connsiteX3" fmla="*/ 153087 w 274611"/>
              <a:gd name="connsiteY3" fmla="*/ 51018 h 162182"/>
              <a:gd name="connsiteX4" fmla="*/ 41962 w 274611"/>
              <a:gd name="connsiteY4" fmla="*/ 124043 h 162182"/>
              <a:gd name="connsiteX5" fmla="*/ 687 w 274611"/>
              <a:gd name="connsiteY5" fmla="*/ 162143 h 162182"/>
              <a:gd name="connsiteX6" fmla="*/ 70537 w 274611"/>
              <a:gd name="connsiteY6" fmla="*/ 117693 h 162182"/>
              <a:gd name="connsiteX7" fmla="*/ 137212 w 274611"/>
              <a:gd name="connsiteY7" fmla="*/ 57368 h 162182"/>
              <a:gd name="connsiteX8" fmla="*/ 102287 w 274611"/>
              <a:gd name="connsiteY8" fmla="*/ 76418 h 162182"/>
              <a:gd name="connsiteX9" fmla="*/ 273737 w 274611"/>
              <a:gd name="connsiteY9" fmla="*/ 218 h 16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611" h="162182">
                <a:moveTo>
                  <a:pt x="273737" y="218"/>
                </a:moveTo>
                <a:cubicBezTo>
                  <a:pt x="284320" y="-3486"/>
                  <a:pt x="195949" y="40964"/>
                  <a:pt x="165787" y="54193"/>
                </a:cubicBezTo>
                <a:cubicBezTo>
                  <a:pt x="135625" y="67422"/>
                  <a:pt x="94879" y="80122"/>
                  <a:pt x="92762" y="79593"/>
                </a:cubicBezTo>
                <a:cubicBezTo>
                  <a:pt x="90645" y="79064"/>
                  <a:pt x="161554" y="43610"/>
                  <a:pt x="153087" y="51018"/>
                </a:cubicBezTo>
                <a:cubicBezTo>
                  <a:pt x="144620" y="58426"/>
                  <a:pt x="67362" y="105522"/>
                  <a:pt x="41962" y="124043"/>
                </a:cubicBezTo>
                <a:cubicBezTo>
                  <a:pt x="16562" y="142564"/>
                  <a:pt x="-4075" y="163201"/>
                  <a:pt x="687" y="162143"/>
                </a:cubicBezTo>
                <a:cubicBezTo>
                  <a:pt x="5449" y="161085"/>
                  <a:pt x="47783" y="135156"/>
                  <a:pt x="70537" y="117693"/>
                </a:cubicBezTo>
                <a:cubicBezTo>
                  <a:pt x="93291" y="100231"/>
                  <a:pt x="131920" y="64247"/>
                  <a:pt x="137212" y="57368"/>
                </a:cubicBezTo>
                <a:cubicBezTo>
                  <a:pt x="142504" y="50489"/>
                  <a:pt x="80591" y="82768"/>
                  <a:pt x="102287" y="76418"/>
                </a:cubicBezTo>
                <a:cubicBezTo>
                  <a:pt x="123983" y="70068"/>
                  <a:pt x="263154" y="3922"/>
                  <a:pt x="27373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9AD45A8-CE15-609A-7578-8E5985359931}"/>
              </a:ext>
            </a:extLst>
          </p:cNvPr>
          <p:cNvSpPr/>
          <p:nvPr/>
        </p:nvSpPr>
        <p:spPr>
          <a:xfrm>
            <a:off x="6391275" y="2609783"/>
            <a:ext cx="294026" cy="114367"/>
          </a:xfrm>
          <a:custGeom>
            <a:avLst/>
            <a:gdLst>
              <a:gd name="connsiteX0" fmla="*/ 0 w 294026"/>
              <a:gd name="connsiteY0" fmla="*/ 114367 h 114367"/>
              <a:gd name="connsiteX1" fmla="*/ 142875 w 294026"/>
              <a:gd name="connsiteY1" fmla="*/ 41342 h 114367"/>
              <a:gd name="connsiteX2" fmla="*/ 152400 w 294026"/>
              <a:gd name="connsiteY2" fmla="*/ 25467 h 114367"/>
              <a:gd name="connsiteX3" fmla="*/ 127000 w 294026"/>
              <a:gd name="connsiteY3" fmla="*/ 25467 h 114367"/>
              <a:gd name="connsiteX4" fmla="*/ 209550 w 294026"/>
              <a:gd name="connsiteY4" fmla="*/ 19117 h 114367"/>
              <a:gd name="connsiteX5" fmla="*/ 161925 w 294026"/>
              <a:gd name="connsiteY5" fmla="*/ 67 h 114367"/>
              <a:gd name="connsiteX6" fmla="*/ 292100 w 294026"/>
              <a:gd name="connsiteY6" fmla="*/ 12767 h 114367"/>
              <a:gd name="connsiteX7" fmla="*/ 234950 w 294026"/>
              <a:gd name="connsiteY7" fmla="*/ 12767 h 114367"/>
              <a:gd name="connsiteX8" fmla="*/ 168275 w 294026"/>
              <a:gd name="connsiteY8" fmla="*/ 19117 h 114367"/>
              <a:gd name="connsiteX9" fmla="*/ 117475 w 294026"/>
              <a:gd name="connsiteY9" fmla="*/ 50867 h 114367"/>
              <a:gd name="connsiteX10" fmla="*/ 0 w 294026"/>
              <a:gd name="connsiteY10" fmla="*/ 114367 h 11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026" h="114367">
                <a:moveTo>
                  <a:pt x="0" y="114367"/>
                </a:moveTo>
                <a:cubicBezTo>
                  <a:pt x="4233" y="112780"/>
                  <a:pt x="117475" y="56159"/>
                  <a:pt x="142875" y="41342"/>
                </a:cubicBezTo>
                <a:cubicBezTo>
                  <a:pt x="168275" y="26525"/>
                  <a:pt x="155046" y="28113"/>
                  <a:pt x="152400" y="25467"/>
                </a:cubicBezTo>
                <a:cubicBezTo>
                  <a:pt x="149754" y="22821"/>
                  <a:pt x="117475" y="26525"/>
                  <a:pt x="127000" y="25467"/>
                </a:cubicBezTo>
                <a:cubicBezTo>
                  <a:pt x="136525" y="24409"/>
                  <a:pt x="203729" y="23350"/>
                  <a:pt x="209550" y="19117"/>
                </a:cubicBezTo>
                <a:cubicBezTo>
                  <a:pt x="215371" y="14884"/>
                  <a:pt x="148167" y="1125"/>
                  <a:pt x="161925" y="67"/>
                </a:cubicBezTo>
                <a:cubicBezTo>
                  <a:pt x="175683" y="-991"/>
                  <a:pt x="279929" y="10650"/>
                  <a:pt x="292100" y="12767"/>
                </a:cubicBezTo>
                <a:cubicBezTo>
                  <a:pt x="304271" y="14884"/>
                  <a:pt x="255587" y="11709"/>
                  <a:pt x="234950" y="12767"/>
                </a:cubicBezTo>
                <a:cubicBezTo>
                  <a:pt x="214313" y="13825"/>
                  <a:pt x="187854" y="12767"/>
                  <a:pt x="168275" y="19117"/>
                </a:cubicBezTo>
                <a:cubicBezTo>
                  <a:pt x="148696" y="25467"/>
                  <a:pt x="140758" y="38167"/>
                  <a:pt x="117475" y="50867"/>
                </a:cubicBezTo>
                <a:lnTo>
                  <a:pt x="0" y="1143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70CD1D4-578A-DA6C-6B5E-106328761B36}"/>
              </a:ext>
            </a:extLst>
          </p:cNvPr>
          <p:cNvSpPr/>
          <p:nvPr/>
        </p:nvSpPr>
        <p:spPr>
          <a:xfrm>
            <a:off x="6489378" y="2629838"/>
            <a:ext cx="290321" cy="56217"/>
          </a:xfrm>
          <a:custGeom>
            <a:avLst/>
            <a:gdLst>
              <a:gd name="connsiteX0" fmla="*/ 322 w 290321"/>
              <a:gd name="connsiteY0" fmla="*/ 56212 h 56217"/>
              <a:gd name="connsiteX1" fmla="*/ 190822 w 290321"/>
              <a:gd name="connsiteY1" fmla="*/ 8587 h 56217"/>
              <a:gd name="connsiteX2" fmla="*/ 143197 w 290321"/>
              <a:gd name="connsiteY2" fmla="*/ 2237 h 56217"/>
              <a:gd name="connsiteX3" fmla="*/ 289247 w 290321"/>
              <a:gd name="connsiteY3" fmla="*/ 33987 h 56217"/>
              <a:gd name="connsiteX4" fmla="*/ 213047 w 290321"/>
              <a:gd name="connsiteY4" fmla="*/ 21287 h 56217"/>
              <a:gd name="connsiteX5" fmla="*/ 282897 w 290321"/>
              <a:gd name="connsiteY5" fmla="*/ 8587 h 56217"/>
              <a:gd name="connsiteX6" fmla="*/ 203522 w 290321"/>
              <a:gd name="connsiteY6" fmla="*/ 5412 h 56217"/>
              <a:gd name="connsiteX7" fmla="*/ 146372 w 290321"/>
              <a:gd name="connsiteY7" fmla="*/ 11762 h 56217"/>
              <a:gd name="connsiteX8" fmla="*/ 322 w 290321"/>
              <a:gd name="connsiteY8" fmla="*/ 56212 h 5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0321" h="56217">
                <a:moveTo>
                  <a:pt x="322" y="56212"/>
                </a:moveTo>
                <a:cubicBezTo>
                  <a:pt x="7730" y="55683"/>
                  <a:pt x="167010" y="17583"/>
                  <a:pt x="190822" y="8587"/>
                </a:cubicBezTo>
                <a:cubicBezTo>
                  <a:pt x="214634" y="-409"/>
                  <a:pt x="126793" y="-1996"/>
                  <a:pt x="143197" y="2237"/>
                </a:cubicBezTo>
                <a:cubicBezTo>
                  <a:pt x="159601" y="6470"/>
                  <a:pt x="277605" y="30812"/>
                  <a:pt x="289247" y="33987"/>
                </a:cubicBezTo>
                <a:cubicBezTo>
                  <a:pt x="300889" y="37162"/>
                  <a:pt x="214105" y="25520"/>
                  <a:pt x="213047" y="21287"/>
                </a:cubicBezTo>
                <a:cubicBezTo>
                  <a:pt x="211989" y="17054"/>
                  <a:pt x="284485" y="11233"/>
                  <a:pt x="282897" y="8587"/>
                </a:cubicBezTo>
                <a:cubicBezTo>
                  <a:pt x="281310" y="5941"/>
                  <a:pt x="226276" y="4883"/>
                  <a:pt x="203522" y="5412"/>
                </a:cubicBezTo>
                <a:cubicBezTo>
                  <a:pt x="180768" y="5941"/>
                  <a:pt x="177593" y="3295"/>
                  <a:pt x="146372" y="11762"/>
                </a:cubicBezTo>
                <a:cubicBezTo>
                  <a:pt x="115151" y="20229"/>
                  <a:pt x="-7086" y="56741"/>
                  <a:pt x="322" y="56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6E64330-539D-7CD9-E559-E8094E0B642E}"/>
              </a:ext>
            </a:extLst>
          </p:cNvPr>
          <p:cNvSpPr/>
          <p:nvPr/>
        </p:nvSpPr>
        <p:spPr>
          <a:xfrm>
            <a:off x="6718284" y="2603402"/>
            <a:ext cx="188969" cy="73793"/>
          </a:xfrm>
          <a:custGeom>
            <a:avLst/>
            <a:gdLst>
              <a:gd name="connsiteX0" fmla="*/ 16 w 188969"/>
              <a:gd name="connsiteY0" fmla="*/ 98 h 73793"/>
              <a:gd name="connsiteX1" fmla="*/ 133366 w 188969"/>
              <a:gd name="connsiteY1" fmla="*/ 28673 h 73793"/>
              <a:gd name="connsiteX2" fmla="*/ 187341 w 188969"/>
              <a:gd name="connsiteY2" fmla="*/ 73123 h 73793"/>
              <a:gd name="connsiteX3" fmla="*/ 168291 w 188969"/>
              <a:gd name="connsiteY3" fmla="*/ 54073 h 73793"/>
              <a:gd name="connsiteX4" fmla="*/ 101616 w 188969"/>
              <a:gd name="connsiteY4" fmla="*/ 35023 h 73793"/>
              <a:gd name="connsiteX5" fmla="*/ 123841 w 188969"/>
              <a:gd name="connsiteY5" fmla="*/ 38198 h 73793"/>
              <a:gd name="connsiteX6" fmla="*/ 16 w 188969"/>
              <a:gd name="connsiteY6" fmla="*/ 98 h 73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969" h="73793">
                <a:moveTo>
                  <a:pt x="16" y="98"/>
                </a:moveTo>
                <a:cubicBezTo>
                  <a:pt x="1603" y="-1489"/>
                  <a:pt x="102145" y="16502"/>
                  <a:pt x="133366" y="28673"/>
                </a:cubicBezTo>
                <a:cubicBezTo>
                  <a:pt x="164587" y="40844"/>
                  <a:pt x="187341" y="73123"/>
                  <a:pt x="187341" y="73123"/>
                </a:cubicBezTo>
                <a:cubicBezTo>
                  <a:pt x="193162" y="77356"/>
                  <a:pt x="182579" y="60423"/>
                  <a:pt x="168291" y="54073"/>
                </a:cubicBezTo>
                <a:cubicBezTo>
                  <a:pt x="154003" y="47723"/>
                  <a:pt x="109024" y="37669"/>
                  <a:pt x="101616" y="35023"/>
                </a:cubicBezTo>
                <a:cubicBezTo>
                  <a:pt x="94208" y="32377"/>
                  <a:pt x="138128" y="44019"/>
                  <a:pt x="123841" y="38198"/>
                </a:cubicBezTo>
                <a:cubicBezTo>
                  <a:pt x="109554" y="32377"/>
                  <a:pt x="-1571" y="1685"/>
                  <a:pt x="16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6432421-BA2A-D380-0E7B-299116FC3F31}"/>
              </a:ext>
            </a:extLst>
          </p:cNvPr>
          <p:cNvSpPr/>
          <p:nvPr/>
        </p:nvSpPr>
        <p:spPr>
          <a:xfrm>
            <a:off x="6482864" y="2679694"/>
            <a:ext cx="398495" cy="57585"/>
          </a:xfrm>
          <a:custGeom>
            <a:avLst/>
            <a:gdLst>
              <a:gd name="connsiteX0" fmla="*/ 486 w 398495"/>
              <a:gd name="connsiteY0" fmla="*/ 6 h 57585"/>
              <a:gd name="connsiteX1" fmla="*/ 108436 w 398495"/>
              <a:gd name="connsiteY1" fmla="*/ 34931 h 57585"/>
              <a:gd name="connsiteX2" fmla="*/ 70336 w 398495"/>
              <a:gd name="connsiteY2" fmla="*/ 22231 h 57585"/>
              <a:gd name="connsiteX3" fmla="*/ 206861 w 398495"/>
              <a:gd name="connsiteY3" fmla="*/ 34931 h 57585"/>
              <a:gd name="connsiteX4" fmla="*/ 194161 w 398495"/>
              <a:gd name="connsiteY4" fmla="*/ 15881 h 57585"/>
              <a:gd name="connsiteX5" fmla="*/ 273536 w 398495"/>
              <a:gd name="connsiteY5" fmla="*/ 28581 h 57585"/>
              <a:gd name="connsiteX6" fmla="*/ 270361 w 398495"/>
              <a:gd name="connsiteY6" fmla="*/ 22231 h 57585"/>
              <a:gd name="connsiteX7" fmla="*/ 394186 w 398495"/>
              <a:gd name="connsiteY7" fmla="*/ 57156 h 57585"/>
              <a:gd name="connsiteX8" fmla="*/ 352911 w 398495"/>
              <a:gd name="connsiteY8" fmla="*/ 41281 h 57585"/>
              <a:gd name="connsiteX9" fmla="*/ 187811 w 398495"/>
              <a:gd name="connsiteY9" fmla="*/ 34931 h 57585"/>
              <a:gd name="connsiteX10" fmla="*/ 235436 w 398495"/>
              <a:gd name="connsiteY10" fmla="*/ 38106 h 57585"/>
              <a:gd name="connsiteX11" fmla="*/ 159236 w 398495"/>
              <a:gd name="connsiteY11" fmla="*/ 38106 h 57585"/>
              <a:gd name="connsiteX12" fmla="*/ 486 w 398495"/>
              <a:gd name="connsiteY12" fmla="*/ 6 h 5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495" h="57585">
                <a:moveTo>
                  <a:pt x="486" y="6"/>
                </a:moveTo>
                <a:cubicBezTo>
                  <a:pt x="-7981" y="-523"/>
                  <a:pt x="96794" y="31227"/>
                  <a:pt x="108436" y="34931"/>
                </a:cubicBezTo>
                <a:cubicBezTo>
                  <a:pt x="120078" y="38635"/>
                  <a:pt x="53932" y="22231"/>
                  <a:pt x="70336" y="22231"/>
                </a:cubicBezTo>
                <a:cubicBezTo>
                  <a:pt x="86740" y="22231"/>
                  <a:pt x="186224" y="35989"/>
                  <a:pt x="206861" y="34931"/>
                </a:cubicBezTo>
                <a:cubicBezTo>
                  <a:pt x="227498" y="33873"/>
                  <a:pt x="183049" y="16939"/>
                  <a:pt x="194161" y="15881"/>
                </a:cubicBezTo>
                <a:cubicBezTo>
                  <a:pt x="205273" y="14823"/>
                  <a:pt x="273536" y="28581"/>
                  <a:pt x="273536" y="28581"/>
                </a:cubicBezTo>
                <a:cubicBezTo>
                  <a:pt x="286236" y="29639"/>
                  <a:pt x="250253" y="17469"/>
                  <a:pt x="270361" y="22231"/>
                </a:cubicBezTo>
                <a:cubicBezTo>
                  <a:pt x="290469" y="26993"/>
                  <a:pt x="380428" y="53981"/>
                  <a:pt x="394186" y="57156"/>
                </a:cubicBezTo>
                <a:cubicBezTo>
                  <a:pt x="407944" y="60331"/>
                  <a:pt x="387307" y="44985"/>
                  <a:pt x="352911" y="41281"/>
                </a:cubicBezTo>
                <a:cubicBezTo>
                  <a:pt x="318515" y="37577"/>
                  <a:pt x="207390" y="35460"/>
                  <a:pt x="187811" y="34931"/>
                </a:cubicBezTo>
                <a:cubicBezTo>
                  <a:pt x="168232" y="34402"/>
                  <a:pt x="240199" y="37577"/>
                  <a:pt x="235436" y="38106"/>
                </a:cubicBezTo>
                <a:cubicBezTo>
                  <a:pt x="230674" y="38635"/>
                  <a:pt x="193632" y="42339"/>
                  <a:pt x="159236" y="38106"/>
                </a:cubicBezTo>
                <a:cubicBezTo>
                  <a:pt x="124840" y="33873"/>
                  <a:pt x="8953" y="535"/>
                  <a:pt x="48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76CE213-C450-5408-7BD6-5868F3E87EE8}"/>
              </a:ext>
            </a:extLst>
          </p:cNvPr>
          <p:cNvSpPr/>
          <p:nvPr/>
        </p:nvSpPr>
        <p:spPr>
          <a:xfrm>
            <a:off x="6564808" y="2644473"/>
            <a:ext cx="162476" cy="45406"/>
          </a:xfrm>
          <a:custGeom>
            <a:avLst/>
            <a:gdLst>
              <a:gd name="connsiteX0" fmla="*/ 1092 w 162476"/>
              <a:gd name="connsiteY0" fmla="*/ 44752 h 45406"/>
              <a:gd name="connsiteX1" fmla="*/ 159842 w 162476"/>
              <a:gd name="connsiteY1" fmla="*/ 302 h 45406"/>
              <a:gd name="connsiteX2" fmla="*/ 93167 w 162476"/>
              <a:gd name="connsiteY2" fmla="*/ 25702 h 45406"/>
              <a:gd name="connsiteX3" fmla="*/ 1092 w 162476"/>
              <a:gd name="connsiteY3" fmla="*/ 44752 h 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476" h="45406">
                <a:moveTo>
                  <a:pt x="1092" y="44752"/>
                </a:moveTo>
                <a:cubicBezTo>
                  <a:pt x="12205" y="40519"/>
                  <a:pt x="144496" y="3477"/>
                  <a:pt x="159842" y="302"/>
                </a:cubicBezTo>
                <a:cubicBezTo>
                  <a:pt x="175188" y="-2873"/>
                  <a:pt x="119625" y="19881"/>
                  <a:pt x="93167" y="25702"/>
                </a:cubicBezTo>
                <a:cubicBezTo>
                  <a:pt x="66709" y="31523"/>
                  <a:pt x="-10021" y="48985"/>
                  <a:pt x="1092" y="44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1570C3A-0867-0B6E-479A-64707C45C2EB}"/>
              </a:ext>
            </a:extLst>
          </p:cNvPr>
          <p:cNvSpPr/>
          <p:nvPr/>
        </p:nvSpPr>
        <p:spPr>
          <a:xfrm>
            <a:off x="6971117" y="2541190"/>
            <a:ext cx="135021" cy="212881"/>
          </a:xfrm>
          <a:custGeom>
            <a:avLst/>
            <a:gdLst>
              <a:gd name="connsiteX0" fmla="*/ 1183 w 135021"/>
              <a:gd name="connsiteY0" fmla="*/ 1985 h 212881"/>
              <a:gd name="connsiteX1" fmla="*/ 131358 w 135021"/>
              <a:gd name="connsiteY1" fmla="*/ 205185 h 212881"/>
              <a:gd name="connsiteX2" fmla="*/ 96433 w 135021"/>
              <a:gd name="connsiteY2" fmla="*/ 163910 h 212881"/>
              <a:gd name="connsiteX3" fmla="*/ 67858 w 135021"/>
              <a:gd name="connsiteY3" fmla="*/ 103585 h 212881"/>
              <a:gd name="connsiteX4" fmla="*/ 1183 w 135021"/>
              <a:gd name="connsiteY4" fmla="*/ 1985 h 21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021" h="212881">
                <a:moveTo>
                  <a:pt x="1183" y="1985"/>
                </a:moveTo>
                <a:cubicBezTo>
                  <a:pt x="11766" y="18918"/>
                  <a:pt x="115483" y="178198"/>
                  <a:pt x="131358" y="205185"/>
                </a:cubicBezTo>
                <a:cubicBezTo>
                  <a:pt x="147233" y="232173"/>
                  <a:pt x="107016" y="180843"/>
                  <a:pt x="96433" y="163910"/>
                </a:cubicBezTo>
                <a:cubicBezTo>
                  <a:pt x="85850" y="146977"/>
                  <a:pt x="81616" y="125810"/>
                  <a:pt x="67858" y="103585"/>
                </a:cubicBezTo>
                <a:cubicBezTo>
                  <a:pt x="54100" y="81360"/>
                  <a:pt x="-9400" y="-14948"/>
                  <a:pt x="1183" y="19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6D84572-A916-01BF-8FAD-14F1B9D941CC}"/>
              </a:ext>
            </a:extLst>
          </p:cNvPr>
          <p:cNvSpPr/>
          <p:nvPr/>
        </p:nvSpPr>
        <p:spPr>
          <a:xfrm>
            <a:off x="6921469" y="2609824"/>
            <a:ext cx="90947" cy="107997"/>
          </a:xfrm>
          <a:custGeom>
            <a:avLst/>
            <a:gdLst>
              <a:gd name="connsiteX0" fmla="*/ 31 w 90947"/>
              <a:gd name="connsiteY0" fmla="*/ 26 h 107997"/>
              <a:gd name="connsiteX1" fmla="*/ 73056 w 90947"/>
              <a:gd name="connsiteY1" fmla="*/ 47651 h 107997"/>
              <a:gd name="connsiteX2" fmla="*/ 88931 w 90947"/>
              <a:gd name="connsiteY2" fmla="*/ 107976 h 107997"/>
              <a:gd name="connsiteX3" fmla="*/ 82581 w 90947"/>
              <a:gd name="connsiteY3" fmla="*/ 54001 h 107997"/>
              <a:gd name="connsiteX4" fmla="*/ 31 w 90947"/>
              <a:gd name="connsiteY4" fmla="*/ 26 h 10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47" h="107997">
                <a:moveTo>
                  <a:pt x="31" y="26"/>
                </a:moveTo>
                <a:cubicBezTo>
                  <a:pt x="-1557" y="-1032"/>
                  <a:pt x="58239" y="29659"/>
                  <a:pt x="73056" y="47651"/>
                </a:cubicBezTo>
                <a:cubicBezTo>
                  <a:pt x="87873" y="65643"/>
                  <a:pt x="87343" y="106918"/>
                  <a:pt x="88931" y="107976"/>
                </a:cubicBezTo>
                <a:cubicBezTo>
                  <a:pt x="90519" y="109034"/>
                  <a:pt x="94752" y="70405"/>
                  <a:pt x="82581" y="54001"/>
                </a:cubicBezTo>
                <a:cubicBezTo>
                  <a:pt x="70410" y="37597"/>
                  <a:pt x="1619" y="1084"/>
                  <a:pt x="3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DB5B494-9CEE-019B-B374-C5401C9C47C6}"/>
              </a:ext>
            </a:extLst>
          </p:cNvPr>
          <p:cNvSpPr/>
          <p:nvPr/>
        </p:nvSpPr>
        <p:spPr>
          <a:xfrm>
            <a:off x="6898807" y="2603010"/>
            <a:ext cx="146793" cy="130737"/>
          </a:xfrm>
          <a:custGeom>
            <a:avLst/>
            <a:gdLst>
              <a:gd name="connsiteX0" fmla="*/ 468 w 146793"/>
              <a:gd name="connsiteY0" fmla="*/ 490 h 130737"/>
              <a:gd name="connsiteX1" fmla="*/ 41743 w 146793"/>
              <a:gd name="connsiteY1" fmla="*/ 67165 h 130737"/>
              <a:gd name="connsiteX2" fmla="*/ 79843 w 146793"/>
              <a:gd name="connsiteY2" fmla="*/ 95740 h 130737"/>
              <a:gd name="connsiteX3" fmla="*/ 41743 w 146793"/>
              <a:gd name="connsiteY3" fmla="*/ 98915 h 130737"/>
              <a:gd name="connsiteX4" fmla="*/ 146518 w 146793"/>
              <a:gd name="connsiteY4" fmla="*/ 130665 h 130737"/>
              <a:gd name="connsiteX5" fmla="*/ 70318 w 146793"/>
              <a:gd name="connsiteY5" fmla="*/ 105265 h 130737"/>
              <a:gd name="connsiteX6" fmla="*/ 468 w 146793"/>
              <a:gd name="connsiteY6" fmla="*/ 490 h 13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93" h="130737">
                <a:moveTo>
                  <a:pt x="468" y="490"/>
                </a:moveTo>
                <a:cubicBezTo>
                  <a:pt x="-4294" y="-5860"/>
                  <a:pt x="28514" y="51290"/>
                  <a:pt x="41743" y="67165"/>
                </a:cubicBezTo>
                <a:cubicBezTo>
                  <a:pt x="54972" y="83040"/>
                  <a:pt x="79843" y="90448"/>
                  <a:pt x="79843" y="95740"/>
                </a:cubicBezTo>
                <a:cubicBezTo>
                  <a:pt x="79843" y="101032"/>
                  <a:pt x="30631" y="93094"/>
                  <a:pt x="41743" y="98915"/>
                </a:cubicBezTo>
                <a:cubicBezTo>
                  <a:pt x="52855" y="104736"/>
                  <a:pt x="141756" y="129607"/>
                  <a:pt x="146518" y="130665"/>
                </a:cubicBezTo>
                <a:cubicBezTo>
                  <a:pt x="151280" y="131723"/>
                  <a:pt x="93072" y="121140"/>
                  <a:pt x="70318" y="105265"/>
                </a:cubicBezTo>
                <a:cubicBezTo>
                  <a:pt x="47564" y="89390"/>
                  <a:pt x="5230" y="6840"/>
                  <a:pt x="468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C25A187-F077-C94F-1528-ED15C9CCF2CE}"/>
              </a:ext>
            </a:extLst>
          </p:cNvPr>
          <p:cNvSpPr/>
          <p:nvPr/>
        </p:nvSpPr>
        <p:spPr>
          <a:xfrm>
            <a:off x="6772273" y="2673318"/>
            <a:ext cx="261440" cy="54845"/>
          </a:xfrm>
          <a:custGeom>
            <a:avLst/>
            <a:gdLst>
              <a:gd name="connsiteX0" fmla="*/ 2 w 261440"/>
              <a:gd name="connsiteY0" fmla="*/ 32 h 54845"/>
              <a:gd name="connsiteX1" fmla="*/ 117477 w 261440"/>
              <a:gd name="connsiteY1" fmla="*/ 31782 h 54845"/>
              <a:gd name="connsiteX2" fmla="*/ 82552 w 261440"/>
              <a:gd name="connsiteY2" fmla="*/ 44482 h 54845"/>
              <a:gd name="connsiteX3" fmla="*/ 206377 w 261440"/>
              <a:gd name="connsiteY3" fmla="*/ 54007 h 54845"/>
              <a:gd name="connsiteX4" fmla="*/ 260352 w 261440"/>
              <a:gd name="connsiteY4" fmla="*/ 54007 h 54845"/>
              <a:gd name="connsiteX5" fmla="*/ 161927 w 261440"/>
              <a:gd name="connsiteY5" fmla="*/ 50832 h 54845"/>
              <a:gd name="connsiteX6" fmla="*/ 123827 w 261440"/>
              <a:gd name="connsiteY6" fmla="*/ 47657 h 54845"/>
              <a:gd name="connsiteX7" fmla="*/ 155577 w 261440"/>
              <a:gd name="connsiteY7" fmla="*/ 31782 h 54845"/>
              <a:gd name="connsiteX8" fmla="*/ 114302 w 261440"/>
              <a:gd name="connsiteY8" fmla="*/ 38132 h 54845"/>
              <a:gd name="connsiteX9" fmla="*/ 2 w 261440"/>
              <a:gd name="connsiteY9" fmla="*/ 32 h 5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440" h="54845">
                <a:moveTo>
                  <a:pt x="2" y="32"/>
                </a:moveTo>
                <a:cubicBezTo>
                  <a:pt x="531" y="-1026"/>
                  <a:pt x="103719" y="24374"/>
                  <a:pt x="117477" y="31782"/>
                </a:cubicBezTo>
                <a:cubicBezTo>
                  <a:pt x="131235" y="39190"/>
                  <a:pt x="67735" y="40778"/>
                  <a:pt x="82552" y="44482"/>
                </a:cubicBezTo>
                <a:cubicBezTo>
                  <a:pt x="97369" y="48186"/>
                  <a:pt x="176744" y="52420"/>
                  <a:pt x="206377" y="54007"/>
                </a:cubicBezTo>
                <a:cubicBezTo>
                  <a:pt x="236010" y="55594"/>
                  <a:pt x="267760" y="54536"/>
                  <a:pt x="260352" y="54007"/>
                </a:cubicBezTo>
                <a:cubicBezTo>
                  <a:pt x="252944" y="53478"/>
                  <a:pt x="184681" y="51890"/>
                  <a:pt x="161927" y="50832"/>
                </a:cubicBezTo>
                <a:cubicBezTo>
                  <a:pt x="139173" y="49774"/>
                  <a:pt x="124885" y="50832"/>
                  <a:pt x="123827" y="47657"/>
                </a:cubicBezTo>
                <a:cubicBezTo>
                  <a:pt x="122769" y="44482"/>
                  <a:pt x="157164" y="33369"/>
                  <a:pt x="155577" y="31782"/>
                </a:cubicBezTo>
                <a:cubicBezTo>
                  <a:pt x="153990" y="30195"/>
                  <a:pt x="137585" y="42365"/>
                  <a:pt x="114302" y="38132"/>
                </a:cubicBezTo>
                <a:cubicBezTo>
                  <a:pt x="91019" y="33899"/>
                  <a:pt x="-527" y="1090"/>
                  <a:pt x="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DBF7438-BD10-43F4-1026-23707DDF45F9}"/>
              </a:ext>
            </a:extLst>
          </p:cNvPr>
          <p:cNvSpPr/>
          <p:nvPr/>
        </p:nvSpPr>
        <p:spPr>
          <a:xfrm>
            <a:off x="6889844" y="2581272"/>
            <a:ext cx="41209" cy="120767"/>
          </a:xfrm>
          <a:custGeom>
            <a:avLst/>
            <a:gdLst>
              <a:gd name="connsiteX0" fmla="*/ 41181 w 41209"/>
              <a:gd name="connsiteY0" fmla="*/ 3 h 120767"/>
              <a:gd name="connsiteX1" fmla="*/ 9431 w 41209"/>
              <a:gd name="connsiteY1" fmla="*/ 63503 h 120767"/>
              <a:gd name="connsiteX2" fmla="*/ 18956 w 41209"/>
              <a:gd name="connsiteY2" fmla="*/ 120653 h 120767"/>
              <a:gd name="connsiteX3" fmla="*/ 6256 w 41209"/>
              <a:gd name="connsiteY3" fmla="*/ 79378 h 120767"/>
              <a:gd name="connsiteX4" fmla="*/ 3081 w 41209"/>
              <a:gd name="connsiteY4" fmla="*/ 60328 h 120767"/>
              <a:gd name="connsiteX5" fmla="*/ 41181 w 41209"/>
              <a:gd name="connsiteY5" fmla="*/ 3 h 12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09" h="120767">
                <a:moveTo>
                  <a:pt x="41181" y="3"/>
                </a:moveTo>
                <a:cubicBezTo>
                  <a:pt x="42239" y="532"/>
                  <a:pt x="13135" y="43395"/>
                  <a:pt x="9431" y="63503"/>
                </a:cubicBezTo>
                <a:cubicBezTo>
                  <a:pt x="5727" y="83611"/>
                  <a:pt x="19485" y="118007"/>
                  <a:pt x="18956" y="120653"/>
                </a:cubicBezTo>
                <a:cubicBezTo>
                  <a:pt x="18427" y="123299"/>
                  <a:pt x="6256" y="79378"/>
                  <a:pt x="6256" y="79378"/>
                </a:cubicBezTo>
                <a:cubicBezTo>
                  <a:pt x="3610" y="69324"/>
                  <a:pt x="-4327" y="67736"/>
                  <a:pt x="3081" y="60328"/>
                </a:cubicBezTo>
                <a:cubicBezTo>
                  <a:pt x="10489" y="52920"/>
                  <a:pt x="40123" y="-526"/>
                  <a:pt x="4118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8788B50-793F-4403-E220-1983198D5594}"/>
              </a:ext>
            </a:extLst>
          </p:cNvPr>
          <p:cNvSpPr/>
          <p:nvPr/>
        </p:nvSpPr>
        <p:spPr>
          <a:xfrm>
            <a:off x="6470268" y="2593777"/>
            <a:ext cx="105349" cy="78466"/>
          </a:xfrm>
          <a:custGeom>
            <a:avLst/>
            <a:gdLst>
              <a:gd name="connsiteX0" fmla="*/ 105157 w 105349"/>
              <a:gd name="connsiteY0" fmla="*/ 198 h 78466"/>
              <a:gd name="connsiteX1" fmla="*/ 3557 w 105349"/>
              <a:gd name="connsiteY1" fmla="*/ 76398 h 78466"/>
              <a:gd name="connsiteX2" fmla="*/ 28957 w 105349"/>
              <a:gd name="connsiteY2" fmla="*/ 54173 h 78466"/>
              <a:gd name="connsiteX3" fmla="*/ 105157 w 105349"/>
              <a:gd name="connsiteY3" fmla="*/ 198 h 78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349" h="78466">
                <a:moveTo>
                  <a:pt x="105157" y="198"/>
                </a:moveTo>
                <a:cubicBezTo>
                  <a:pt x="100924" y="3902"/>
                  <a:pt x="16257" y="67402"/>
                  <a:pt x="3557" y="76398"/>
                </a:cubicBezTo>
                <a:cubicBezTo>
                  <a:pt x="-9143" y="85394"/>
                  <a:pt x="15199" y="62640"/>
                  <a:pt x="28957" y="54173"/>
                </a:cubicBezTo>
                <a:cubicBezTo>
                  <a:pt x="42715" y="45706"/>
                  <a:pt x="109390" y="-3506"/>
                  <a:pt x="105157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4DFF269-DF24-8E9B-34D6-98F285B7666D}"/>
              </a:ext>
            </a:extLst>
          </p:cNvPr>
          <p:cNvSpPr/>
          <p:nvPr/>
        </p:nvSpPr>
        <p:spPr>
          <a:xfrm>
            <a:off x="6734168" y="2625601"/>
            <a:ext cx="168978" cy="70184"/>
          </a:xfrm>
          <a:custGeom>
            <a:avLst/>
            <a:gdLst>
              <a:gd name="connsiteX0" fmla="*/ 7 w 168978"/>
              <a:gd name="connsiteY0" fmla="*/ 124 h 70184"/>
              <a:gd name="connsiteX1" fmla="*/ 139707 w 168978"/>
              <a:gd name="connsiteY1" fmla="*/ 35049 h 70184"/>
              <a:gd name="connsiteX2" fmla="*/ 168282 w 168978"/>
              <a:gd name="connsiteY2" fmla="*/ 69974 h 70184"/>
              <a:gd name="connsiteX3" fmla="*/ 146057 w 168978"/>
              <a:gd name="connsiteY3" fmla="*/ 47749 h 70184"/>
              <a:gd name="connsiteX4" fmla="*/ 7 w 168978"/>
              <a:gd name="connsiteY4" fmla="*/ 124 h 70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978" h="70184">
                <a:moveTo>
                  <a:pt x="7" y="124"/>
                </a:moveTo>
                <a:cubicBezTo>
                  <a:pt x="-1051" y="-1993"/>
                  <a:pt x="111661" y="23407"/>
                  <a:pt x="139707" y="35049"/>
                </a:cubicBezTo>
                <a:cubicBezTo>
                  <a:pt x="167753" y="46691"/>
                  <a:pt x="167224" y="67857"/>
                  <a:pt x="168282" y="69974"/>
                </a:cubicBezTo>
                <a:cubicBezTo>
                  <a:pt x="169340" y="72091"/>
                  <a:pt x="172515" y="57803"/>
                  <a:pt x="146057" y="47749"/>
                </a:cubicBezTo>
                <a:cubicBezTo>
                  <a:pt x="119599" y="37695"/>
                  <a:pt x="1065" y="2241"/>
                  <a:pt x="7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61B17E-A84A-0169-3589-0205C0D3AA3B}"/>
              </a:ext>
            </a:extLst>
          </p:cNvPr>
          <p:cNvSpPr/>
          <p:nvPr/>
        </p:nvSpPr>
        <p:spPr>
          <a:xfrm>
            <a:off x="7506582" y="2787528"/>
            <a:ext cx="335683" cy="187456"/>
          </a:xfrm>
          <a:custGeom>
            <a:avLst/>
            <a:gdLst>
              <a:gd name="connsiteX0" fmla="*/ 335668 w 335683"/>
              <a:gd name="connsiteY0" fmla="*/ 122 h 187456"/>
              <a:gd name="connsiteX1" fmla="*/ 180093 w 335683"/>
              <a:gd name="connsiteY1" fmla="*/ 38222 h 187456"/>
              <a:gd name="connsiteX2" fmla="*/ 103893 w 335683"/>
              <a:gd name="connsiteY2" fmla="*/ 95372 h 187456"/>
              <a:gd name="connsiteX3" fmla="*/ 91193 w 335683"/>
              <a:gd name="connsiteY3" fmla="*/ 127122 h 187456"/>
              <a:gd name="connsiteX4" fmla="*/ 103893 w 335683"/>
              <a:gd name="connsiteY4" fmla="*/ 139822 h 187456"/>
              <a:gd name="connsiteX5" fmla="*/ 53093 w 335683"/>
              <a:gd name="connsiteY5" fmla="*/ 152522 h 187456"/>
              <a:gd name="connsiteX6" fmla="*/ 37218 w 335683"/>
              <a:gd name="connsiteY6" fmla="*/ 171572 h 187456"/>
              <a:gd name="connsiteX7" fmla="*/ 78493 w 335683"/>
              <a:gd name="connsiteY7" fmla="*/ 152522 h 187456"/>
              <a:gd name="connsiteX8" fmla="*/ 2293 w 335683"/>
              <a:gd name="connsiteY8" fmla="*/ 187447 h 187456"/>
              <a:gd name="connsiteX9" fmla="*/ 24518 w 335683"/>
              <a:gd name="connsiteY9" fmla="*/ 155697 h 187456"/>
              <a:gd name="connsiteX10" fmla="*/ 72143 w 335683"/>
              <a:gd name="connsiteY10" fmla="*/ 117597 h 187456"/>
              <a:gd name="connsiteX11" fmla="*/ 65793 w 335683"/>
              <a:gd name="connsiteY11" fmla="*/ 95372 h 187456"/>
              <a:gd name="connsiteX12" fmla="*/ 72143 w 335683"/>
              <a:gd name="connsiteY12" fmla="*/ 111247 h 187456"/>
              <a:gd name="connsiteX13" fmla="*/ 72143 w 335683"/>
              <a:gd name="connsiteY13" fmla="*/ 28697 h 187456"/>
              <a:gd name="connsiteX14" fmla="*/ 75318 w 335683"/>
              <a:gd name="connsiteY14" fmla="*/ 101722 h 187456"/>
              <a:gd name="connsiteX15" fmla="*/ 122943 w 335683"/>
              <a:gd name="connsiteY15" fmla="*/ 66797 h 187456"/>
              <a:gd name="connsiteX16" fmla="*/ 129293 w 335683"/>
              <a:gd name="connsiteY16" fmla="*/ 38222 h 187456"/>
              <a:gd name="connsiteX17" fmla="*/ 145168 w 335683"/>
              <a:gd name="connsiteY17" fmla="*/ 47747 h 187456"/>
              <a:gd name="connsiteX18" fmla="*/ 135643 w 335683"/>
              <a:gd name="connsiteY18" fmla="*/ 19172 h 187456"/>
              <a:gd name="connsiteX19" fmla="*/ 164218 w 335683"/>
              <a:gd name="connsiteY19" fmla="*/ 41397 h 187456"/>
              <a:gd name="connsiteX20" fmla="*/ 202318 w 335683"/>
              <a:gd name="connsiteY20" fmla="*/ 22347 h 187456"/>
              <a:gd name="connsiteX21" fmla="*/ 180093 w 335683"/>
              <a:gd name="connsiteY21" fmla="*/ 3297 h 187456"/>
              <a:gd name="connsiteX22" fmla="*/ 211843 w 335683"/>
              <a:gd name="connsiteY22" fmla="*/ 15997 h 187456"/>
              <a:gd name="connsiteX23" fmla="*/ 170568 w 335683"/>
              <a:gd name="connsiteY23" fmla="*/ 25522 h 187456"/>
              <a:gd name="connsiteX24" fmla="*/ 335668 w 335683"/>
              <a:gd name="connsiteY24" fmla="*/ 122 h 1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5683" h="187456">
                <a:moveTo>
                  <a:pt x="335668" y="122"/>
                </a:moveTo>
                <a:cubicBezTo>
                  <a:pt x="337256" y="2239"/>
                  <a:pt x="218722" y="22347"/>
                  <a:pt x="180093" y="38222"/>
                </a:cubicBezTo>
                <a:cubicBezTo>
                  <a:pt x="141464" y="54097"/>
                  <a:pt x="118710" y="80555"/>
                  <a:pt x="103893" y="95372"/>
                </a:cubicBezTo>
                <a:cubicBezTo>
                  <a:pt x="89076" y="110189"/>
                  <a:pt x="91193" y="127122"/>
                  <a:pt x="91193" y="127122"/>
                </a:cubicBezTo>
                <a:cubicBezTo>
                  <a:pt x="91193" y="134530"/>
                  <a:pt x="110243" y="135589"/>
                  <a:pt x="103893" y="139822"/>
                </a:cubicBezTo>
                <a:cubicBezTo>
                  <a:pt x="97543" y="144055"/>
                  <a:pt x="53093" y="152522"/>
                  <a:pt x="53093" y="152522"/>
                </a:cubicBezTo>
                <a:cubicBezTo>
                  <a:pt x="41980" y="157814"/>
                  <a:pt x="32985" y="171572"/>
                  <a:pt x="37218" y="171572"/>
                </a:cubicBezTo>
                <a:cubicBezTo>
                  <a:pt x="41451" y="171572"/>
                  <a:pt x="78493" y="152522"/>
                  <a:pt x="78493" y="152522"/>
                </a:cubicBezTo>
                <a:cubicBezTo>
                  <a:pt x="72672" y="155168"/>
                  <a:pt x="11289" y="186918"/>
                  <a:pt x="2293" y="187447"/>
                </a:cubicBezTo>
                <a:cubicBezTo>
                  <a:pt x="-6703" y="187976"/>
                  <a:pt x="12876" y="167339"/>
                  <a:pt x="24518" y="155697"/>
                </a:cubicBezTo>
                <a:cubicBezTo>
                  <a:pt x="36160" y="144055"/>
                  <a:pt x="65264" y="127651"/>
                  <a:pt x="72143" y="117597"/>
                </a:cubicBezTo>
                <a:cubicBezTo>
                  <a:pt x="79022" y="107543"/>
                  <a:pt x="65793" y="95372"/>
                  <a:pt x="65793" y="95372"/>
                </a:cubicBezTo>
                <a:cubicBezTo>
                  <a:pt x="65793" y="94314"/>
                  <a:pt x="71085" y="122359"/>
                  <a:pt x="72143" y="111247"/>
                </a:cubicBezTo>
                <a:cubicBezTo>
                  <a:pt x="73201" y="100135"/>
                  <a:pt x="71614" y="30284"/>
                  <a:pt x="72143" y="28697"/>
                </a:cubicBezTo>
                <a:cubicBezTo>
                  <a:pt x="72672" y="27110"/>
                  <a:pt x="66851" y="95372"/>
                  <a:pt x="75318" y="101722"/>
                </a:cubicBezTo>
                <a:cubicBezTo>
                  <a:pt x="83785" y="108072"/>
                  <a:pt x="113947" y="77380"/>
                  <a:pt x="122943" y="66797"/>
                </a:cubicBezTo>
                <a:cubicBezTo>
                  <a:pt x="131939" y="56214"/>
                  <a:pt x="129293" y="38222"/>
                  <a:pt x="129293" y="38222"/>
                </a:cubicBezTo>
                <a:cubicBezTo>
                  <a:pt x="132997" y="35047"/>
                  <a:pt x="144110" y="50922"/>
                  <a:pt x="145168" y="47747"/>
                </a:cubicBezTo>
                <a:cubicBezTo>
                  <a:pt x="146226" y="44572"/>
                  <a:pt x="132468" y="20230"/>
                  <a:pt x="135643" y="19172"/>
                </a:cubicBezTo>
                <a:cubicBezTo>
                  <a:pt x="138818" y="18114"/>
                  <a:pt x="153106" y="40868"/>
                  <a:pt x="164218" y="41397"/>
                </a:cubicBezTo>
                <a:cubicBezTo>
                  <a:pt x="175330" y="41926"/>
                  <a:pt x="199672" y="28697"/>
                  <a:pt x="202318" y="22347"/>
                </a:cubicBezTo>
                <a:cubicBezTo>
                  <a:pt x="204964" y="15997"/>
                  <a:pt x="178505" y="4355"/>
                  <a:pt x="180093" y="3297"/>
                </a:cubicBezTo>
                <a:cubicBezTo>
                  <a:pt x="181681" y="2239"/>
                  <a:pt x="213430" y="12293"/>
                  <a:pt x="211843" y="15997"/>
                </a:cubicBezTo>
                <a:cubicBezTo>
                  <a:pt x="210256" y="19701"/>
                  <a:pt x="149401" y="27109"/>
                  <a:pt x="170568" y="25522"/>
                </a:cubicBezTo>
                <a:cubicBezTo>
                  <a:pt x="191735" y="23935"/>
                  <a:pt x="334080" y="-1995"/>
                  <a:pt x="33566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C102B52-B675-1B29-6657-1EF6C45DFD9C}"/>
              </a:ext>
            </a:extLst>
          </p:cNvPr>
          <p:cNvSpPr/>
          <p:nvPr/>
        </p:nvSpPr>
        <p:spPr>
          <a:xfrm>
            <a:off x="7548268" y="2766362"/>
            <a:ext cx="290816" cy="116840"/>
          </a:xfrm>
          <a:custGeom>
            <a:avLst/>
            <a:gdLst>
              <a:gd name="connsiteX0" fmla="*/ 290807 w 290816"/>
              <a:gd name="connsiteY0" fmla="*/ 2238 h 116840"/>
              <a:gd name="connsiteX1" fmla="*/ 170157 w 290816"/>
              <a:gd name="connsiteY1" fmla="*/ 5413 h 116840"/>
              <a:gd name="connsiteX2" fmla="*/ 100307 w 290816"/>
              <a:gd name="connsiteY2" fmla="*/ 18113 h 116840"/>
              <a:gd name="connsiteX3" fmla="*/ 138407 w 290816"/>
              <a:gd name="connsiteY3" fmla="*/ 2238 h 116840"/>
              <a:gd name="connsiteX4" fmla="*/ 20932 w 290816"/>
              <a:gd name="connsiteY4" fmla="*/ 72088 h 116840"/>
              <a:gd name="connsiteX5" fmla="*/ 55857 w 290816"/>
              <a:gd name="connsiteY5" fmla="*/ 59388 h 116840"/>
              <a:gd name="connsiteX6" fmla="*/ 1882 w 290816"/>
              <a:gd name="connsiteY6" fmla="*/ 94313 h 116840"/>
              <a:gd name="connsiteX7" fmla="*/ 14582 w 290816"/>
              <a:gd name="connsiteY7" fmla="*/ 116538 h 116840"/>
              <a:gd name="connsiteX8" fmla="*/ 36807 w 290816"/>
              <a:gd name="connsiteY8" fmla="*/ 78438 h 116840"/>
              <a:gd name="connsiteX9" fmla="*/ 103482 w 290816"/>
              <a:gd name="connsiteY9" fmla="*/ 43513 h 116840"/>
              <a:gd name="connsiteX10" fmla="*/ 59032 w 290816"/>
              <a:gd name="connsiteY10" fmla="*/ 62563 h 116840"/>
              <a:gd name="connsiteX11" fmla="*/ 132057 w 290816"/>
              <a:gd name="connsiteY11" fmla="*/ 33988 h 116840"/>
              <a:gd name="connsiteX12" fmla="*/ 176507 w 290816"/>
              <a:gd name="connsiteY12" fmla="*/ 2238 h 116840"/>
              <a:gd name="connsiteX13" fmla="*/ 290807 w 290816"/>
              <a:gd name="connsiteY13" fmla="*/ 2238 h 1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0816" h="116840">
                <a:moveTo>
                  <a:pt x="290807" y="2238"/>
                </a:moveTo>
                <a:cubicBezTo>
                  <a:pt x="289749" y="2767"/>
                  <a:pt x="201907" y="2767"/>
                  <a:pt x="170157" y="5413"/>
                </a:cubicBezTo>
                <a:cubicBezTo>
                  <a:pt x="138407" y="8059"/>
                  <a:pt x="105599" y="18642"/>
                  <a:pt x="100307" y="18113"/>
                </a:cubicBezTo>
                <a:cubicBezTo>
                  <a:pt x="95015" y="17584"/>
                  <a:pt x="151636" y="-6758"/>
                  <a:pt x="138407" y="2238"/>
                </a:cubicBezTo>
                <a:cubicBezTo>
                  <a:pt x="125178" y="11234"/>
                  <a:pt x="34690" y="62563"/>
                  <a:pt x="20932" y="72088"/>
                </a:cubicBezTo>
                <a:cubicBezTo>
                  <a:pt x="7174" y="81613"/>
                  <a:pt x="59032" y="55684"/>
                  <a:pt x="55857" y="59388"/>
                </a:cubicBezTo>
                <a:cubicBezTo>
                  <a:pt x="52682" y="63092"/>
                  <a:pt x="8761" y="84788"/>
                  <a:pt x="1882" y="94313"/>
                </a:cubicBezTo>
                <a:cubicBezTo>
                  <a:pt x="-4997" y="103838"/>
                  <a:pt x="8761" y="119184"/>
                  <a:pt x="14582" y="116538"/>
                </a:cubicBezTo>
                <a:cubicBezTo>
                  <a:pt x="20403" y="113892"/>
                  <a:pt x="21990" y="90609"/>
                  <a:pt x="36807" y="78438"/>
                </a:cubicBezTo>
                <a:cubicBezTo>
                  <a:pt x="51624" y="66267"/>
                  <a:pt x="99778" y="46159"/>
                  <a:pt x="103482" y="43513"/>
                </a:cubicBezTo>
                <a:cubicBezTo>
                  <a:pt x="107186" y="40867"/>
                  <a:pt x="54270" y="64150"/>
                  <a:pt x="59032" y="62563"/>
                </a:cubicBezTo>
                <a:cubicBezTo>
                  <a:pt x="63794" y="60976"/>
                  <a:pt x="112478" y="44042"/>
                  <a:pt x="132057" y="33988"/>
                </a:cubicBezTo>
                <a:cubicBezTo>
                  <a:pt x="151636" y="23934"/>
                  <a:pt x="150049" y="7000"/>
                  <a:pt x="176507" y="2238"/>
                </a:cubicBezTo>
                <a:cubicBezTo>
                  <a:pt x="202965" y="-2524"/>
                  <a:pt x="291865" y="1709"/>
                  <a:pt x="290807" y="2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D0E8AD4-8EC9-3E89-7EBE-4D88548C7760}"/>
              </a:ext>
            </a:extLst>
          </p:cNvPr>
          <p:cNvSpPr/>
          <p:nvPr/>
        </p:nvSpPr>
        <p:spPr>
          <a:xfrm>
            <a:off x="7486343" y="2803062"/>
            <a:ext cx="213807" cy="184934"/>
          </a:xfrm>
          <a:custGeom>
            <a:avLst/>
            <a:gdLst>
              <a:gd name="connsiteX0" fmla="*/ 213032 w 213807"/>
              <a:gd name="connsiteY0" fmla="*/ 463 h 184934"/>
              <a:gd name="connsiteX1" fmla="*/ 28882 w 213807"/>
              <a:gd name="connsiteY1" fmla="*/ 136988 h 184934"/>
              <a:gd name="connsiteX2" fmla="*/ 307 w 213807"/>
              <a:gd name="connsiteY2" fmla="*/ 184613 h 184934"/>
              <a:gd name="connsiteX3" fmla="*/ 25707 w 213807"/>
              <a:gd name="connsiteY3" fmla="*/ 156038 h 184934"/>
              <a:gd name="connsiteX4" fmla="*/ 105082 w 213807"/>
              <a:gd name="connsiteY4" fmla="*/ 121113 h 184934"/>
              <a:gd name="connsiteX5" fmla="*/ 95557 w 213807"/>
              <a:gd name="connsiteY5" fmla="*/ 92538 h 184934"/>
              <a:gd name="connsiteX6" fmla="*/ 213032 w 213807"/>
              <a:gd name="connsiteY6" fmla="*/ 463 h 184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807" h="184934">
                <a:moveTo>
                  <a:pt x="213032" y="463"/>
                </a:moveTo>
                <a:cubicBezTo>
                  <a:pt x="201919" y="7871"/>
                  <a:pt x="64336" y="106296"/>
                  <a:pt x="28882" y="136988"/>
                </a:cubicBezTo>
                <a:cubicBezTo>
                  <a:pt x="-6572" y="167680"/>
                  <a:pt x="836" y="181438"/>
                  <a:pt x="307" y="184613"/>
                </a:cubicBezTo>
                <a:cubicBezTo>
                  <a:pt x="-222" y="187788"/>
                  <a:pt x="8244" y="166621"/>
                  <a:pt x="25707" y="156038"/>
                </a:cubicBezTo>
                <a:cubicBezTo>
                  <a:pt x="43169" y="145455"/>
                  <a:pt x="93440" y="131696"/>
                  <a:pt x="105082" y="121113"/>
                </a:cubicBezTo>
                <a:cubicBezTo>
                  <a:pt x="116724" y="110530"/>
                  <a:pt x="78624" y="108413"/>
                  <a:pt x="95557" y="92538"/>
                </a:cubicBezTo>
                <a:cubicBezTo>
                  <a:pt x="112490" y="76663"/>
                  <a:pt x="224145" y="-6945"/>
                  <a:pt x="213032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54ECD2-2FEF-8BCE-55E7-5CDAA985D77A}"/>
              </a:ext>
            </a:extLst>
          </p:cNvPr>
          <p:cNvSpPr/>
          <p:nvPr/>
        </p:nvSpPr>
        <p:spPr>
          <a:xfrm>
            <a:off x="7568580" y="2917120"/>
            <a:ext cx="397523" cy="42069"/>
          </a:xfrm>
          <a:custGeom>
            <a:avLst/>
            <a:gdLst>
              <a:gd name="connsiteX0" fmla="*/ 620 w 397523"/>
              <a:gd name="connsiteY0" fmla="*/ 32455 h 42069"/>
              <a:gd name="connsiteX1" fmla="*/ 156195 w 397523"/>
              <a:gd name="connsiteY1" fmla="*/ 13405 h 42069"/>
              <a:gd name="connsiteX2" fmla="*/ 102220 w 397523"/>
              <a:gd name="connsiteY2" fmla="*/ 16580 h 42069"/>
              <a:gd name="connsiteX3" fmla="*/ 191120 w 397523"/>
              <a:gd name="connsiteY3" fmla="*/ 29280 h 42069"/>
              <a:gd name="connsiteX4" fmla="*/ 159370 w 397523"/>
              <a:gd name="connsiteY4" fmla="*/ 7055 h 42069"/>
              <a:gd name="connsiteX5" fmla="*/ 248270 w 397523"/>
              <a:gd name="connsiteY5" fmla="*/ 22930 h 42069"/>
              <a:gd name="connsiteX6" fmla="*/ 216520 w 397523"/>
              <a:gd name="connsiteY6" fmla="*/ 13405 h 42069"/>
              <a:gd name="connsiteX7" fmla="*/ 299070 w 397523"/>
              <a:gd name="connsiteY7" fmla="*/ 16580 h 42069"/>
              <a:gd name="connsiteX8" fmla="*/ 292720 w 397523"/>
              <a:gd name="connsiteY8" fmla="*/ 10230 h 42069"/>
              <a:gd name="connsiteX9" fmla="*/ 333995 w 397523"/>
              <a:gd name="connsiteY9" fmla="*/ 41980 h 42069"/>
              <a:gd name="connsiteX10" fmla="*/ 308595 w 397523"/>
              <a:gd name="connsiteY10" fmla="*/ 19755 h 42069"/>
              <a:gd name="connsiteX11" fmla="*/ 378445 w 397523"/>
              <a:gd name="connsiteY11" fmla="*/ 19755 h 42069"/>
              <a:gd name="connsiteX12" fmla="*/ 324470 w 397523"/>
              <a:gd name="connsiteY12" fmla="*/ 10230 h 42069"/>
              <a:gd name="connsiteX13" fmla="*/ 397495 w 397523"/>
              <a:gd name="connsiteY13" fmla="*/ 705 h 42069"/>
              <a:gd name="connsiteX14" fmla="*/ 333995 w 397523"/>
              <a:gd name="connsiteY14" fmla="*/ 705 h 42069"/>
              <a:gd name="connsiteX15" fmla="*/ 197470 w 397523"/>
              <a:gd name="connsiteY15" fmla="*/ 705 h 42069"/>
              <a:gd name="connsiteX16" fmla="*/ 118095 w 397523"/>
              <a:gd name="connsiteY16" fmla="*/ 3880 h 42069"/>
              <a:gd name="connsiteX17" fmla="*/ 203820 w 397523"/>
              <a:gd name="connsiteY17" fmla="*/ 3880 h 42069"/>
              <a:gd name="connsiteX18" fmla="*/ 105395 w 397523"/>
              <a:gd name="connsiteY18" fmla="*/ 13405 h 42069"/>
              <a:gd name="connsiteX19" fmla="*/ 620 w 397523"/>
              <a:gd name="connsiteY19" fmla="*/ 32455 h 4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7523" h="42069">
                <a:moveTo>
                  <a:pt x="620" y="32455"/>
                </a:moveTo>
                <a:cubicBezTo>
                  <a:pt x="9087" y="32455"/>
                  <a:pt x="139262" y="16051"/>
                  <a:pt x="156195" y="13405"/>
                </a:cubicBezTo>
                <a:cubicBezTo>
                  <a:pt x="173128" y="10759"/>
                  <a:pt x="96399" y="13934"/>
                  <a:pt x="102220" y="16580"/>
                </a:cubicBezTo>
                <a:cubicBezTo>
                  <a:pt x="108041" y="19226"/>
                  <a:pt x="181595" y="30867"/>
                  <a:pt x="191120" y="29280"/>
                </a:cubicBezTo>
                <a:cubicBezTo>
                  <a:pt x="200645" y="27692"/>
                  <a:pt x="149845" y="8113"/>
                  <a:pt x="159370" y="7055"/>
                </a:cubicBezTo>
                <a:cubicBezTo>
                  <a:pt x="168895" y="5997"/>
                  <a:pt x="238745" y="21872"/>
                  <a:pt x="248270" y="22930"/>
                </a:cubicBezTo>
                <a:cubicBezTo>
                  <a:pt x="257795" y="23988"/>
                  <a:pt x="208053" y="14463"/>
                  <a:pt x="216520" y="13405"/>
                </a:cubicBezTo>
                <a:cubicBezTo>
                  <a:pt x="224987" y="12347"/>
                  <a:pt x="299070" y="16580"/>
                  <a:pt x="299070" y="16580"/>
                </a:cubicBezTo>
                <a:cubicBezTo>
                  <a:pt x="311770" y="16051"/>
                  <a:pt x="286899" y="5997"/>
                  <a:pt x="292720" y="10230"/>
                </a:cubicBezTo>
                <a:cubicBezTo>
                  <a:pt x="298541" y="14463"/>
                  <a:pt x="331349" y="40393"/>
                  <a:pt x="333995" y="41980"/>
                </a:cubicBezTo>
                <a:cubicBezTo>
                  <a:pt x="336641" y="43568"/>
                  <a:pt x="301187" y="23459"/>
                  <a:pt x="308595" y="19755"/>
                </a:cubicBezTo>
                <a:cubicBezTo>
                  <a:pt x="316003" y="16051"/>
                  <a:pt x="375799" y="21342"/>
                  <a:pt x="378445" y="19755"/>
                </a:cubicBezTo>
                <a:cubicBezTo>
                  <a:pt x="381091" y="18167"/>
                  <a:pt x="321295" y="13405"/>
                  <a:pt x="324470" y="10230"/>
                </a:cubicBezTo>
                <a:cubicBezTo>
                  <a:pt x="327645" y="7055"/>
                  <a:pt x="395908" y="2292"/>
                  <a:pt x="397495" y="705"/>
                </a:cubicBezTo>
                <a:cubicBezTo>
                  <a:pt x="399082" y="-882"/>
                  <a:pt x="333995" y="705"/>
                  <a:pt x="333995" y="705"/>
                </a:cubicBezTo>
                <a:lnTo>
                  <a:pt x="197470" y="705"/>
                </a:lnTo>
                <a:cubicBezTo>
                  <a:pt x="161487" y="1234"/>
                  <a:pt x="117037" y="3351"/>
                  <a:pt x="118095" y="3880"/>
                </a:cubicBezTo>
                <a:cubicBezTo>
                  <a:pt x="119153" y="4409"/>
                  <a:pt x="205937" y="2292"/>
                  <a:pt x="203820" y="3880"/>
                </a:cubicBezTo>
                <a:cubicBezTo>
                  <a:pt x="201703" y="5468"/>
                  <a:pt x="138203" y="11817"/>
                  <a:pt x="105395" y="13405"/>
                </a:cubicBezTo>
                <a:cubicBezTo>
                  <a:pt x="72587" y="14992"/>
                  <a:pt x="-7847" y="32455"/>
                  <a:pt x="620" y="32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DA1EE79-E5C7-5569-E699-3C7B9D98C43F}"/>
              </a:ext>
            </a:extLst>
          </p:cNvPr>
          <p:cNvSpPr/>
          <p:nvPr/>
        </p:nvSpPr>
        <p:spPr>
          <a:xfrm>
            <a:off x="7495872" y="2923954"/>
            <a:ext cx="153116" cy="73998"/>
          </a:xfrm>
          <a:custGeom>
            <a:avLst/>
            <a:gdLst>
              <a:gd name="connsiteX0" fmla="*/ 303 w 153116"/>
              <a:gd name="connsiteY0" fmla="*/ 73246 h 73998"/>
              <a:gd name="connsiteX1" fmla="*/ 44753 w 153116"/>
              <a:gd name="connsiteY1" fmla="*/ 41496 h 73998"/>
              <a:gd name="connsiteX2" fmla="*/ 152703 w 153116"/>
              <a:gd name="connsiteY2" fmla="*/ 25621 h 73998"/>
              <a:gd name="connsiteX3" fmla="*/ 82853 w 153116"/>
              <a:gd name="connsiteY3" fmla="*/ 221 h 73998"/>
              <a:gd name="connsiteX4" fmla="*/ 108253 w 153116"/>
              <a:gd name="connsiteY4" fmla="*/ 12921 h 73998"/>
              <a:gd name="connsiteX5" fmla="*/ 63803 w 153116"/>
              <a:gd name="connsiteY5" fmla="*/ 6571 h 73998"/>
              <a:gd name="connsiteX6" fmla="*/ 303 w 153116"/>
              <a:gd name="connsiteY6" fmla="*/ 73246 h 7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16" h="73998">
                <a:moveTo>
                  <a:pt x="303" y="73246"/>
                </a:moveTo>
                <a:cubicBezTo>
                  <a:pt x="-2872" y="79067"/>
                  <a:pt x="19353" y="49433"/>
                  <a:pt x="44753" y="41496"/>
                </a:cubicBezTo>
                <a:cubicBezTo>
                  <a:pt x="70153" y="33559"/>
                  <a:pt x="146353" y="32500"/>
                  <a:pt x="152703" y="25621"/>
                </a:cubicBezTo>
                <a:cubicBezTo>
                  <a:pt x="159053" y="18742"/>
                  <a:pt x="90261" y="2338"/>
                  <a:pt x="82853" y="221"/>
                </a:cubicBezTo>
                <a:cubicBezTo>
                  <a:pt x="75445" y="-1896"/>
                  <a:pt x="111428" y="11863"/>
                  <a:pt x="108253" y="12921"/>
                </a:cubicBezTo>
                <a:cubicBezTo>
                  <a:pt x="105078" y="13979"/>
                  <a:pt x="78090" y="2867"/>
                  <a:pt x="63803" y="6571"/>
                </a:cubicBezTo>
                <a:cubicBezTo>
                  <a:pt x="49516" y="10275"/>
                  <a:pt x="3478" y="67425"/>
                  <a:pt x="303" y="7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936716E-5339-F138-B9ED-4E1102F4FDFD}"/>
              </a:ext>
            </a:extLst>
          </p:cNvPr>
          <p:cNvSpPr/>
          <p:nvPr/>
        </p:nvSpPr>
        <p:spPr>
          <a:xfrm>
            <a:off x="7853650" y="2825637"/>
            <a:ext cx="71883" cy="108304"/>
          </a:xfrm>
          <a:custGeom>
            <a:avLst/>
            <a:gdLst>
              <a:gd name="connsiteX0" fmla="*/ 71150 w 71883"/>
              <a:gd name="connsiteY0" fmla="*/ 113 h 108304"/>
              <a:gd name="connsiteX1" fmla="*/ 17175 w 71883"/>
              <a:gd name="connsiteY1" fmla="*/ 73138 h 108304"/>
              <a:gd name="connsiteX2" fmla="*/ 1300 w 71883"/>
              <a:gd name="connsiteY2" fmla="*/ 108063 h 108304"/>
              <a:gd name="connsiteX3" fmla="*/ 45750 w 71883"/>
              <a:gd name="connsiteY3" fmla="*/ 57263 h 108304"/>
              <a:gd name="connsiteX4" fmla="*/ 71150 w 71883"/>
              <a:gd name="connsiteY4" fmla="*/ 113 h 10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83" h="108304">
                <a:moveTo>
                  <a:pt x="71150" y="113"/>
                </a:moveTo>
                <a:cubicBezTo>
                  <a:pt x="66388" y="2759"/>
                  <a:pt x="28817" y="55146"/>
                  <a:pt x="17175" y="73138"/>
                </a:cubicBezTo>
                <a:cubicBezTo>
                  <a:pt x="5533" y="91130"/>
                  <a:pt x="-3462" y="110709"/>
                  <a:pt x="1300" y="108063"/>
                </a:cubicBezTo>
                <a:cubicBezTo>
                  <a:pt x="6062" y="105417"/>
                  <a:pt x="35167" y="72609"/>
                  <a:pt x="45750" y="57263"/>
                </a:cubicBezTo>
                <a:cubicBezTo>
                  <a:pt x="56333" y="41917"/>
                  <a:pt x="75912" y="-2533"/>
                  <a:pt x="71150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93F3A1D-970D-426D-2AD9-076EBCBFF59A}"/>
              </a:ext>
            </a:extLst>
          </p:cNvPr>
          <p:cNvSpPr/>
          <p:nvPr/>
        </p:nvSpPr>
        <p:spPr>
          <a:xfrm>
            <a:off x="7680325" y="2762221"/>
            <a:ext cx="211285" cy="57297"/>
          </a:xfrm>
          <a:custGeom>
            <a:avLst/>
            <a:gdLst>
              <a:gd name="connsiteX0" fmla="*/ 209550 w 211285"/>
              <a:gd name="connsiteY0" fmla="*/ 41304 h 57297"/>
              <a:gd name="connsiteX1" fmla="*/ 152400 w 211285"/>
              <a:gd name="connsiteY1" fmla="*/ 38129 h 57297"/>
              <a:gd name="connsiteX2" fmla="*/ 69850 w 211285"/>
              <a:gd name="connsiteY2" fmla="*/ 29 h 57297"/>
              <a:gd name="connsiteX3" fmla="*/ 111125 w 211285"/>
              <a:gd name="connsiteY3" fmla="*/ 31779 h 57297"/>
              <a:gd name="connsiteX4" fmla="*/ 85725 w 211285"/>
              <a:gd name="connsiteY4" fmla="*/ 31779 h 57297"/>
              <a:gd name="connsiteX5" fmla="*/ 0 w 211285"/>
              <a:gd name="connsiteY5" fmla="*/ 57179 h 57297"/>
              <a:gd name="connsiteX6" fmla="*/ 85725 w 211285"/>
              <a:gd name="connsiteY6" fmla="*/ 41304 h 57297"/>
              <a:gd name="connsiteX7" fmla="*/ 209550 w 211285"/>
              <a:gd name="connsiteY7" fmla="*/ 41304 h 5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1285" h="57297">
                <a:moveTo>
                  <a:pt x="209550" y="41304"/>
                </a:moveTo>
                <a:cubicBezTo>
                  <a:pt x="220662" y="40775"/>
                  <a:pt x="175683" y="45008"/>
                  <a:pt x="152400" y="38129"/>
                </a:cubicBezTo>
                <a:cubicBezTo>
                  <a:pt x="129117" y="31250"/>
                  <a:pt x="76729" y="1087"/>
                  <a:pt x="69850" y="29"/>
                </a:cubicBezTo>
                <a:cubicBezTo>
                  <a:pt x="62971" y="-1029"/>
                  <a:pt x="108479" y="26487"/>
                  <a:pt x="111125" y="31779"/>
                </a:cubicBezTo>
                <a:cubicBezTo>
                  <a:pt x="113771" y="37071"/>
                  <a:pt x="104246" y="27546"/>
                  <a:pt x="85725" y="31779"/>
                </a:cubicBezTo>
                <a:cubicBezTo>
                  <a:pt x="67204" y="36012"/>
                  <a:pt x="0" y="55592"/>
                  <a:pt x="0" y="57179"/>
                </a:cubicBezTo>
                <a:cubicBezTo>
                  <a:pt x="0" y="58766"/>
                  <a:pt x="56092" y="43950"/>
                  <a:pt x="85725" y="41304"/>
                </a:cubicBezTo>
                <a:cubicBezTo>
                  <a:pt x="115358" y="38658"/>
                  <a:pt x="198438" y="41833"/>
                  <a:pt x="209550" y="41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BA9E1CF-F047-378E-3B70-34CB952CE2AF}"/>
              </a:ext>
            </a:extLst>
          </p:cNvPr>
          <p:cNvSpPr/>
          <p:nvPr/>
        </p:nvSpPr>
        <p:spPr>
          <a:xfrm>
            <a:off x="7546928" y="2816000"/>
            <a:ext cx="101716" cy="86011"/>
          </a:xfrm>
          <a:custGeom>
            <a:avLst/>
            <a:gdLst>
              <a:gd name="connsiteX0" fmla="*/ 47 w 101716"/>
              <a:gd name="connsiteY0" fmla="*/ 85950 h 86011"/>
              <a:gd name="connsiteX1" fmla="*/ 60372 w 101716"/>
              <a:gd name="connsiteY1" fmla="*/ 35150 h 86011"/>
              <a:gd name="connsiteX2" fmla="*/ 101647 w 101716"/>
              <a:gd name="connsiteY2" fmla="*/ 225 h 86011"/>
              <a:gd name="connsiteX3" fmla="*/ 50847 w 101716"/>
              <a:gd name="connsiteY3" fmla="*/ 22450 h 86011"/>
              <a:gd name="connsiteX4" fmla="*/ 47 w 101716"/>
              <a:gd name="connsiteY4" fmla="*/ 85950 h 8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16" h="86011">
                <a:moveTo>
                  <a:pt x="47" y="85950"/>
                </a:moveTo>
                <a:cubicBezTo>
                  <a:pt x="1635" y="88067"/>
                  <a:pt x="60372" y="35150"/>
                  <a:pt x="60372" y="35150"/>
                </a:cubicBezTo>
                <a:cubicBezTo>
                  <a:pt x="77305" y="20863"/>
                  <a:pt x="103235" y="2342"/>
                  <a:pt x="101647" y="225"/>
                </a:cubicBezTo>
                <a:cubicBezTo>
                  <a:pt x="100059" y="-1892"/>
                  <a:pt x="64605" y="11337"/>
                  <a:pt x="50847" y="22450"/>
                </a:cubicBezTo>
                <a:cubicBezTo>
                  <a:pt x="37089" y="33563"/>
                  <a:pt x="-1541" y="83833"/>
                  <a:pt x="47" y="85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02DEB2E-F247-9429-6FAD-FE9542958E14}"/>
              </a:ext>
            </a:extLst>
          </p:cNvPr>
          <p:cNvSpPr/>
          <p:nvPr/>
        </p:nvSpPr>
        <p:spPr>
          <a:xfrm>
            <a:off x="7578201" y="2781691"/>
            <a:ext cx="318024" cy="173014"/>
          </a:xfrm>
          <a:custGeom>
            <a:avLst/>
            <a:gdLst>
              <a:gd name="connsiteX0" fmla="*/ 225949 w 318024"/>
              <a:gd name="connsiteY0" fmla="*/ 2784 h 173014"/>
              <a:gd name="connsiteX1" fmla="*/ 251349 w 318024"/>
              <a:gd name="connsiteY1" fmla="*/ 72634 h 173014"/>
              <a:gd name="connsiteX2" fmla="*/ 286274 w 318024"/>
              <a:gd name="connsiteY2" fmla="*/ 34534 h 173014"/>
              <a:gd name="connsiteX3" fmla="*/ 264049 w 318024"/>
              <a:gd name="connsiteY3" fmla="*/ 85334 h 173014"/>
              <a:gd name="connsiteX4" fmla="*/ 286274 w 318024"/>
              <a:gd name="connsiteY4" fmla="*/ 132959 h 173014"/>
              <a:gd name="connsiteX5" fmla="*/ 194199 w 318024"/>
              <a:gd name="connsiteY5" fmla="*/ 129784 h 173014"/>
              <a:gd name="connsiteX6" fmla="*/ 318024 w 318024"/>
              <a:gd name="connsiteY6" fmla="*/ 142484 h 173014"/>
              <a:gd name="connsiteX7" fmla="*/ 194199 w 318024"/>
              <a:gd name="connsiteY7" fmla="*/ 148834 h 173014"/>
              <a:gd name="connsiteX8" fmla="*/ 60849 w 318024"/>
              <a:gd name="connsiteY8" fmla="*/ 171059 h 173014"/>
              <a:gd name="connsiteX9" fmla="*/ 89424 w 318024"/>
              <a:gd name="connsiteY9" fmla="*/ 164709 h 173014"/>
              <a:gd name="connsiteX10" fmla="*/ 79899 w 318024"/>
              <a:gd name="connsiteY10" fmla="*/ 107559 h 173014"/>
              <a:gd name="connsiteX11" fmla="*/ 524 w 318024"/>
              <a:gd name="connsiteY11" fmla="*/ 136134 h 173014"/>
              <a:gd name="connsiteX12" fmla="*/ 44974 w 318024"/>
              <a:gd name="connsiteY12" fmla="*/ 88509 h 173014"/>
              <a:gd name="connsiteX13" fmla="*/ 35449 w 318024"/>
              <a:gd name="connsiteY13" fmla="*/ 78984 h 173014"/>
              <a:gd name="connsiteX14" fmla="*/ 133874 w 318024"/>
              <a:gd name="connsiteY14" fmla="*/ 18659 h 173014"/>
              <a:gd name="connsiteX15" fmla="*/ 225949 w 318024"/>
              <a:gd name="connsiteY15" fmla="*/ 2784 h 17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8024" h="173014">
                <a:moveTo>
                  <a:pt x="225949" y="2784"/>
                </a:moveTo>
                <a:cubicBezTo>
                  <a:pt x="245528" y="11780"/>
                  <a:pt x="241295" y="67342"/>
                  <a:pt x="251349" y="72634"/>
                </a:cubicBezTo>
                <a:cubicBezTo>
                  <a:pt x="261403" y="77926"/>
                  <a:pt x="284157" y="32417"/>
                  <a:pt x="286274" y="34534"/>
                </a:cubicBezTo>
                <a:cubicBezTo>
                  <a:pt x="288391" y="36651"/>
                  <a:pt x="264049" y="68930"/>
                  <a:pt x="264049" y="85334"/>
                </a:cubicBezTo>
                <a:cubicBezTo>
                  <a:pt x="264049" y="101738"/>
                  <a:pt x="297916" y="125551"/>
                  <a:pt x="286274" y="132959"/>
                </a:cubicBezTo>
                <a:cubicBezTo>
                  <a:pt x="274632" y="140367"/>
                  <a:pt x="188907" y="128197"/>
                  <a:pt x="194199" y="129784"/>
                </a:cubicBezTo>
                <a:cubicBezTo>
                  <a:pt x="199491" y="131371"/>
                  <a:pt x="318024" y="139309"/>
                  <a:pt x="318024" y="142484"/>
                </a:cubicBezTo>
                <a:cubicBezTo>
                  <a:pt x="318024" y="145659"/>
                  <a:pt x="237062" y="144072"/>
                  <a:pt x="194199" y="148834"/>
                </a:cubicBezTo>
                <a:cubicBezTo>
                  <a:pt x="151336" y="153597"/>
                  <a:pt x="78312" y="168413"/>
                  <a:pt x="60849" y="171059"/>
                </a:cubicBezTo>
                <a:cubicBezTo>
                  <a:pt x="43386" y="173705"/>
                  <a:pt x="86249" y="175292"/>
                  <a:pt x="89424" y="164709"/>
                </a:cubicBezTo>
                <a:cubicBezTo>
                  <a:pt x="92599" y="154126"/>
                  <a:pt x="94716" y="112322"/>
                  <a:pt x="79899" y="107559"/>
                </a:cubicBezTo>
                <a:cubicBezTo>
                  <a:pt x="65082" y="102796"/>
                  <a:pt x="6345" y="139309"/>
                  <a:pt x="524" y="136134"/>
                </a:cubicBezTo>
                <a:cubicBezTo>
                  <a:pt x="-5297" y="132959"/>
                  <a:pt x="39153" y="98034"/>
                  <a:pt x="44974" y="88509"/>
                </a:cubicBezTo>
                <a:cubicBezTo>
                  <a:pt x="50795" y="78984"/>
                  <a:pt x="20633" y="90626"/>
                  <a:pt x="35449" y="78984"/>
                </a:cubicBezTo>
                <a:cubicBezTo>
                  <a:pt x="50265" y="67342"/>
                  <a:pt x="106357" y="28713"/>
                  <a:pt x="133874" y="18659"/>
                </a:cubicBezTo>
                <a:cubicBezTo>
                  <a:pt x="161391" y="8605"/>
                  <a:pt x="206370" y="-6212"/>
                  <a:pt x="225949" y="27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円/楕円 50">
            <a:extLst>
              <a:ext uri="{FF2B5EF4-FFF2-40B4-BE49-F238E27FC236}">
                <a16:creationId xmlns:a16="http://schemas.microsoft.com/office/drawing/2014/main" id="{4002DD79-12FB-004A-23E4-03FE7CF643CC}"/>
              </a:ext>
            </a:extLst>
          </p:cNvPr>
          <p:cNvSpPr/>
          <p:nvPr/>
        </p:nvSpPr>
        <p:spPr>
          <a:xfrm rot="19927926">
            <a:off x="7671515" y="2846440"/>
            <a:ext cx="8663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F39D206-6751-6048-503E-8E7D00424C99}"/>
              </a:ext>
            </a:extLst>
          </p:cNvPr>
          <p:cNvSpPr/>
          <p:nvPr/>
        </p:nvSpPr>
        <p:spPr>
          <a:xfrm>
            <a:off x="7806817" y="2794000"/>
            <a:ext cx="205864" cy="147865"/>
          </a:xfrm>
          <a:custGeom>
            <a:avLst/>
            <a:gdLst>
              <a:gd name="connsiteX0" fmla="*/ 508 w 205864"/>
              <a:gd name="connsiteY0" fmla="*/ 0 h 147865"/>
              <a:gd name="connsiteX1" fmla="*/ 105283 w 205864"/>
              <a:gd name="connsiteY1" fmla="*/ 73025 h 147865"/>
              <a:gd name="connsiteX2" fmla="*/ 35433 w 205864"/>
              <a:gd name="connsiteY2" fmla="*/ 76200 h 147865"/>
              <a:gd name="connsiteX3" fmla="*/ 117983 w 205864"/>
              <a:gd name="connsiteY3" fmla="*/ 88900 h 147865"/>
              <a:gd name="connsiteX4" fmla="*/ 203708 w 205864"/>
              <a:gd name="connsiteY4" fmla="*/ 146050 h 147865"/>
              <a:gd name="connsiteX5" fmla="*/ 168783 w 205864"/>
              <a:gd name="connsiteY5" fmla="*/ 130175 h 147865"/>
              <a:gd name="connsiteX6" fmla="*/ 48133 w 205864"/>
              <a:gd name="connsiteY6" fmla="*/ 95250 h 147865"/>
              <a:gd name="connsiteX7" fmla="*/ 70358 w 205864"/>
              <a:gd name="connsiteY7" fmla="*/ 95250 h 147865"/>
              <a:gd name="connsiteX8" fmla="*/ 32258 w 205864"/>
              <a:gd name="connsiteY8" fmla="*/ 63500 h 147865"/>
              <a:gd name="connsiteX9" fmla="*/ 64008 w 205864"/>
              <a:gd name="connsiteY9" fmla="*/ 73025 h 147865"/>
              <a:gd name="connsiteX10" fmla="*/ 508 w 205864"/>
              <a:gd name="connsiteY10" fmla="*/ 0 h 14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864" h="147865">
                <a:moveTo>
                  <a:pt x="508" y="0"/>
                </a:moveTo>
                <a:cubicBezTo>
                  <a:pt x="7387" y="0"/>
                  <a:pt x="99462" y="60325"/>
                  <a:pt x="105283" y="73025"/>
                </a:cubicBezTo>
                <a:cubicBezTo>
                  <a:pt x="111104" y="85725"/>
                  <a:pt x="33316" y="73554"/>
                  <a:pt x="35433" y="76200"/>
                </a:cubicBezTo>
                <a:cubicBezTo>
                  <a:pt x="37550" y="78846"/>
                  <a:pt x="89937" y="77258"/>
                  <a:pt x="117983" y="88900"/>
                </a:cubicBezTo>
                <a:cubicBezTo>
                  <a:pt x="146029" y="100542"/>
                  <a:pt x="195241" y="139171"/>
                  <a:pt x="203708" y="146050"/>
                </a:cubicBezTo>
                <a:cubicBezTo>
                  <a:pt x="212175" y="152929"/>
                  <a:pt x="194712" y="138642"/>
                  <a:pt x="168783" y="130175"/>
                </a:cubicBezTo>
                <a:cubicBezTo>
                  <a:pt x="142854" y="121708"/>
                  <a:pt x="64537" y="101071"/>
                  <a:pt x="48133" y="95250"/>
                </a:cubicBezTo>
                <a:cubicBezTo>
                  <a:pt x="31729" y="89429"/>
                  <a:pt x="73004" y="100542"/>
                  <a:pt x="70358" y="95250"/>
                </a:cubicBezTo>
                <a:cubicBezTo>
                  <a:pt x="67712" y="89958"/>
                  <a:pt x="33316" y="67204"/>
                  <a:pt x="32258" y="63500"/>
                </a:cubicBezTo>
                <a:cubicBezTo>
                  <a:pt x="31200" y="59796"/>
                  <a:pt x="69300" y="84138"/>
                  <a:pt x="64008" y="73025"/>
                </a:cubicBezTo>
                <a:cubicBezTo>
                  <a:pt x="58716" y="61913"/>
                  <a:pt x="-6371" y="0"/>
                  <a:pt x="50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4A5B908-431E-7114-733C-5B98647CB6C6}"/>
              </a:ext>
            </a:extLst>
          </p:cNvPr>
          <p:cNvSpPr/>
          <p:nvPr/>
        </p:nvSpPr>
        <p:spPr>
          <a:xfrm>
            <a:off x="7387702" y="2552698"/>
            <a:ext cx="160172" cy="186981"/>
          </a:xfrm>
          <a:custGeom>
            <a:avLst/>
            <a:gdLst>
              <a:gd name="connsiteX0" fmla="*/ 523 w 160172"/>
              <a:gd name="connsiteY0" fmla="*/ 2 h 186981"/>
              <a:gd name="connsiteX1" fmla="*/ 6873 w 160172"/>
              <a:gd name="connsiteY1" fmla="*/ 117477 h 186981"/>
              <a:gd name="connsiteX2" fmla="*/ 16398 w 160172"/>
              <a:gd name="connsiteY2" fmla="*/ 73027 h 186981"/>
              <a:gd name="connsiteX3" fmla="*/ 523 w 160172"/>
              <a:gd name="connsiteY3" fmla="*/ 184152 h 186981"/>
              <a:gd name="connsiteX4" fmla="*/ 10048 w 160172"/>
              <a:gd name="connsiteY4" fmla="*/ 149227 h 186981"/>
              <a:gd name="connsiteX5" fmla="*/ 67198 w 160172"/>
              <a:gd name="connsiteY5" fmla="*/ 98427 h 186981"/>
              <a:gd name="connsiteX6" fmla="*/ 38623 w 160172"/>
              <a:gd name="connsiteY6" fmla="*/ 146052 h 186981"/>
              <a:gd name="connsiteX7" fmla="*/ 76723 w 160172"/>
              <a:gd name="connsiteY7" fmla="*/ 117477 h 186981"/>
              <a:gd name="connsiteX8" fmla="*/ 159273 w 160172"/>
              <a:gd name="connsiteY8" fmla="*/ 120652 h 186981"/>
              <a:gd name="connsiteX9" fmla="*/ 114823 w 160172"/>
              <a:gd name="connsiteY9" fmla="*/ 111127 h 186981"/>
              <a:gd name="connsiteX10" fmla="*/ 25923 w 160172"/>
              <a:gd name="connsiteY10" fmla="*/ 139702 h 186981"/>
              <a:gd name="connsiteX11" fmla="*/ 10048 w 160172"/>
              <a:gd name="connsiteY11" fmla="*/ 114302 h 186981"/>
              <a:gd name="connsiteX12" fmla="*/ 523 w 160172"/>
              <a:gd name="connsiteY12" fmla="*/ 2 h 18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172" h="186981">
                <a:moveTo>
                  <a:pt x="523" y="2"/>
                </a:moveTo>
                <a:cubicBezTo>
                  <a:pt x="-6" y="531"/>
                  <a:pt x="4227" y="105306"/>
                  <a:pt x="6873" y="117477"/>
                </a:cubicBezTo>
                <a:cubicBezTo>
                  <a:pt x="9519" y="129648"/>
                  <a:pt x="17456" y="61915"/>
                  <a:pt x="16398" y="73027"/>
                </a:cubicBezTo>
                <a:cubicBezTo>
                  <a:pt x="15340" y="84139"/>
                  <a:pt x="1581" y="171452"/>
                  <a:pt x="523" y="184152"/>
                </a:cubicBezTo>
                <a:cubicBezTo>
                  <a:pt x="-535" y="196852"/>
                  <a:pt x="-1065" y="163515"/>
                  <a:pt x="10048" y="149227"/>
                </a:cubicBezTo>
                <a:cubicBezTo>
                  <a:pt x="21161" y="134940"/>
                  <a:pt x="62436" y="98956"/>
                  <a:pt x="67198" y="98427"/>
                </a:cubicBezTo>
                <a:cubicBezTo>
                  <a:pt x="71961" y="97898"/>
                  <a:pt x="37036" y="142877"/>
                  <a:pt x="38623" y="146052"/>
                </a:cubicBezTo>
                <a:cubicBezTo>
                  <a:pt x="40210" y="149227"/>
                  <a:pt x="56615" y="121710"/>
                  <a:pt x="76723" y="117477"/>
                </a:cubicBezTo>
                <a:cubicBezTo>
                  <a:pt x="96831" y="113244"/>
                  <a:pt x="152923" y="121710"/>
                  <a:pt x="159273" y="120652"/>
                </a:cubicBezTo>
                <a:cubicBezTo>
                  <a:pt x="165623" y="119594"/>
                  <a:pt x="137048" y="107952"/>
                  <a:pt x="114823" y="111127"/>
                </a:cubicBezTo>
                <a:cubicBezTo>
                  <a:pt x="92598" y="114302"/>
                  <a:pt x="43385" y="139173"/>
                  <a:pt x="25923" y="139702"/>
                </a:cubicBezTo>
                <a:cubicBezTo>
                  <a:pt x="8461" y="140231"/>
                  <a:pt x="14810" y="131235"/>
                  <a:pt x="10048" y="114302"/>
                </a:cubicBezTo>
                <a:cubicBezTo>
                  <a:pt x="5286" y="97369"/>
                  <a:pt x="1052" y="-527"/>
                  <a:pt x="5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E6356AF-1F0A-2CAA-CCBA-68814FB1E0D4}"/>
              </a:ext>
            </a:extLst>
          </p:cNvPr>
          <p:cNvSpPr/>
          <p:nvPr/>
        </p:nvSpPr>
        <p:spPr>
          <a:xfrm>
            <a:off x="7413464" y="2545665"/>
            <a:ext cx="111638" cy="143562"/>
          </a:xfrm>
          <a:custGeom>
            <a:avLst/>
            <a:gdLst>
              <a:gd name="connsiteX0" fmla="*/ 161 w 111638"/>
              <a:gd name="connsiteY0" fmla="*/ 143560 h 143562"/>
              <a:gd name="connsiteX1" fmla="*/ 31911 w 111638"/>
              <a:gd name="connsiteY1" fmla="*/ 35610 h 143562"/>
              <a:gd name="connsiteX2" fmla="*/ 22386 w 111638"/>
              <a:gd name="connsiteY2" fmla="*/ 64185 h 143562"/>
              <a:gd name="connsiteX3" fmla="*/ 63661 w 111638"/>
              <a:gd name="connsiteY3" fmla="*/ 26085 h 143562"/>
              <a:gd name="connsiteX4" fmla="*/ 54136 w 111638"/>
              <a:gd name="connsiteY4" fmla="*/ 73710 h 143562"/>
              <a:gd name="connsiteX5" fmla="*/ 85886 w 111638"/>
              <a:gd name="connsiteY5" fmla="*/ 29260 h 143562"/>
              <a:gd name="connsiteX6" fmla="*/ 111286 w 111638"/>
              <a:gd name="connsiteY6" fmla="*/ 685 h 143562"/>
              <a:gd name="connsiteX7" fmla="*/ 66836 w 111638"/>
              <a:gd name="connsiteY7" fmla="*/ 57835 h 143562"/>
              <a:gd name="connsiteX8" fmla="*/ 28736 w 111638"/>
              <a:gd name="connsiteY8" fmla="*/ 70535 h 143562"/>
              <a:gd name="connsiteX9" fmla="*/ 47786 w 111638"/>
              <a:gd name="connsiteY9" fmla="*/ 32435 h 143562"/>
              <a:gd name="connsiteX10" fmla="*/ 161 w 111638"/>
              <a:gd name="connsiteY10" fmla="*/ 143560 h 14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638" h="143562">
                <a:moveTo>
                  <a:pt x="161" y="143560"/>
                </a:moveTo>
                <a:cubicBezTo>
                  <a:pt x="-2485" y="144089"/>
                  <a:pt x="28207" y="48839"/>
                  <a:pt x="31911" y="35610"/>
                </a:cubicBezTo>
                <a:cubicBezTo>
                  <a:pt x="35615" y="22381"/>
                  <a:pt x="17094" y="65772"/>
                  <a:pt x="22386" y="64185"/>
                </a:cubicBezTo>
                <a:cubicBezTo>
                  <a:pt x="27678" y="62598"/>
                  <a:pt x="58369" y="24498"/>
                  <a:pt x="63661" y="26085"/>
                </a:cubicBezTo>
                <a:cubicBezTo>
                  <a:pt x="68953" y="27672"/>
                  <a:pt x="50432" y="73181"/>
                  <a:pt x="54136" y="73710"/>
                </a:cubicBezTo>
                <a:cubicBezTo>
                  <a:pt x="57840" y="74239"/>
                  <a:pt x="76361" y="41431"/>
                  <a:pt x="85886" y="29260"/>
                </a:cubicBezTo>
                <a:cubicBezTo>
                  <a:pt x="95411" y="17089"/>
                  <a:pt x="114461" y="-4077"/>
                  <a:pt x="111286" y="685"/>
                </a:cubicBezTo>
                <a:cubicBezTo>
                  <a:pt x="108111" y="5447"/>
                  <a:pt x="80594" y="46193"/>
                  <a:pt x="66836" y="57835"/>
                </a:cubicBezTo>
                <a:cubicBezTo>
                  <a:pt x="53078" y="69477"/>
                  <a:pt x="31911" y="74768"/>
                  <a:pt x="28736" y="70535"/>
                </a:cubicBezTo>
                <a:cubicBezTo>
                  <a:pt x="25561" y="66302"/>
                  <a:pt x="53078" y="26085"/>
                  <a:pt x="47786" y="32435"/>
                </a:cubicBezTo>
                <a:cubicBezTo>
                  <a:pt x="42494" y="38785"/>
                  <a:pt x="2807" y="143031"/>
                  <a:pt x="161" y="1435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D0476D9-315E-CBB3-2BB6-529D69C79B3C}"/>
              </a:ext>
            </a:extLst>
          </p:cNvPr>
          <p:cNvSpPr/>
          <p:nvPr/>
        </p:nvSpPr>
        <p:spPr>
          <a:xfrm>
            <a:off x="7492842" y="2508203"/>
            <a:ext cx="133552" cy="168528"/>
          </a:xfrm>
          <a:custGeom>
            <a:avLst/>
            <a:gdLst>
              <a:gd name="connsiteX0" fmla="*/ 133508 w 133552"/>
              <a:gd name="connsiteY0" fmla="*/ 47 h 168528"/>
              <a:gd name="connsiteX1" fmla="*/ 50958 w 133552"/>
              <a:gd name="connsiteY1" fmla="*/ 82597 h 168528"/>
              <a:gd name="connsiteX2" fmla="*/ 66833 w 133552"/>
              <a:gd name="connsiteY2" fmla="*/ 50847 h 168528"/>
              <a:gd name="connsiteX3" fmla="*/ 47783 w 133552"/>
              <a:gd name="connsiteY3" fmla="*/ 50847 h 168528"/>
              <a:gd name="connsiteX4" fmla="*/ 50958 w 133552"/>
              <a:gd name="connsiteY4" fmla="*/ 79422 h 168528"/>
              <a:gd name="connsiteX5" fmla="*/ 158 w 133552"/>
              <a:gd name="connsiteY5" fmla="*/ 168322 h 168528"/>
              <a:gd name="connsiteX6" fmla="*/ 35083 w 133552"/>
              <a:gd name="connsiteY6" fmla="*/ 101647 h 168528"/>
              <a:gd name="connsiteX7" fmla="*/ 38258 w 133552"/>
              <a:gd name="connsiteY7" fmla="*/ 28622 h 168528"/>
              <a:gd name="connsiteX8" fmla="*/ 38258 w 133552"/>
              <a:gd name="connsiteY8" fmla="*/ 69897 h 168528"/>
              <a:gd name="connsiteX9" fmla="*/ 133508 w 133552"/>
              <a:gd name="connsiteY9" fmla="*/ 47 h 16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552" h="168528">
                <a:moveTo>
                  <a:pt x="133508" y="47"/>
                </a:moveTo>
                <a:cubicBezTo>
                  <a:pt x="135625" y="2164"/>
                  <a:pt x="62070" y="74130"/>
                  <a:pt x="50958" y="82597"/>
                </a:cubicBezTo>
                <a:cubicBezTo>
                  <a:pt x="39846" y="91064"/>
                  <a:pt x="66833" y="50847"/>
                  <a:pt x="66833" y="50847"/>
                </a:cubicBezTo>
                <a:cubicBezTo>
                  <a:pt x="66304" y="45555"/>
                  <a:pt x="50429" y="46085"/>
                  <a:pt x="47783" y="50847"/>
                </a:cubicBezTo>
                <a:cubicBezTo>
                  <a:pt x="45137" y="55609"/>
                  <a:pt x="58896" y="59843"/>
                  <a:pt x="50958" y="79422"/>
                </a:cubicBezTo>
                <a:cubicBezTo>
                  <a:pt x="43020" y="99001"/>
                  <a:pt x="2804" y="164618"/>
                  <a:pt x="158" y="168322"/>
                </a:cubicBezTo>
                <a:cubicBezTo>
                  <a:pt x="-2488" y="172026"/>
                  <a:pt x="28733" y="124930"/>
                  <a:pt x="35083" y="101647"/>
                </a:cubicBezTo>
                <a:cubicBezTo>
                  <a:pt x="41433" y="78364"/>
                  <a:pt x="37729" y="33914"/>
                  <a:pt x="38258" y="28622"/>
                </a:cubicBezTo>
                <a:cubicBezTo>
                  <a:pt x="38787" y="23330"/>
                  <a:pt x="26087" y="72014"/>
                  <a:pt x="38258" y="69897"/>
                </a:cubicBezTo>
                <a:cubicBezTo>
                  <a:pt x="50429" y="67780"/>
                  <a:pt x="131391" y="-2070"/>
                  <a:pt x="133508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2A748507-1E2E-047E-FF67-5BD3D99B2E2E}"/>
              </a:ext>
            </a:extLst>
          </p:cNvPr>
          <p:cNvSpPr/>
          <p:nvPr/>
        </p:nvSpPr>
        <p:spPr>
          <a:xfrm>
            <a:off x="7502523" y="2561501"/>
            <a:ext cx="121124" cy="111885"/>
          </a:xfrm>
          <a:custGeom>
            <a:avLst/>
            <a:gdLst>
              <a:gd name="connsiteX0" fmla="*/ 2 w 121124"/>
              <a:gd name="connsiteY0" fmla="*/ 111849 h 111885"/>
              <a:gd name="connsiteX1" fmla="*/ 98427 w 121124"/>
              <a:gd name="connsiteY1" fmla="*/ 57874 h 111885"/>
              <a:gd name="connsiteX2" fmla="*/ 88902 w 121124"/>
              <a:gd name="connsiteY2" fmla="*/ 86449 h 111885"/>
              <a:gd name="connsiteX3" fmla="*/ 120652 w 121124"/>
              <a:gd name="connsiteY3" fmla="*/ 724 h 111885"/>
              <a:gd name="connsiteX4" fmla="*/ 101602 w 121124"/>
              <a:gd name="connsiteY4" fmla="*/ 48349 h 111885"/>
              <a:gd name="connsiteX5" fmla="*/ 2 w 121124"/>
              <a:gd name="connsiteY5" fmla="*/ 111849 h 11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4" h="111885">
                <a:moveTo>
                  <a:pt x="2" y="111849"/>
                </a:moveTo>
                <a:cubicBezTo>
                  <a:pt x="-527" y="113436"/>
                  <a:pt x="83610" y="62107"/>
                  <a:pt x="98427" y="57874"/>
                </a:cubicBezTo>
                <a:cubicBezTo>
                  <a:pt x="113244" y="53641"/>
                  <a:pt x="85198" y="95974"/>
                  <a:pt x="88902" y="86449"/>
                </a:cubicBezTo>
                <a:cubicBezTo>
                  <a:pt x="92606" y="76924"/>
                  <a:pt x="118535" y="7074"/>
                  <a:pt x="120652" y="724"/>
                </a:cubicBezTo>
                <a:cubicBezTo>
                  <a:pt x="122769" y="-5626"/>
                  <a:pt x="118006" y="31416"/>
                  <a:pt x="101602" y="48349"/>
                </a:cubicBezTo>
                <a:cubicBezTo>
                  <a:pt x="85198" y="65282"/>
                  <a:pt x="531" y="110262"/>
                  <a:pt x="2" y="111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D4BBDD2-71EE-1133-043C-7930FCD71932}"/>
              </a:ext>
            </a:extLst>
          </p:cNvPr>
          <p:cNvSpPr/>
          <p:nvPr/>
        </p:nvSpPr>
        <p:spPr>
          <a:xfrm>
            <a:off x="7508658" y="2542399"/>
            <a:ext cx="223215" cy="156425"/>
          </a:xfrm>
          <a:custGeom>
            <a:avLst/>
            <a:gdLst>
              <a:gd name="connsiteX0" fmla="*/ 222467 w 223215"/>
              <a:gd name="connsiteY0" fmla="*/ 776 h 156425"/>
              <a:gd name="connsiteX1" fmla="*/ 168492 w 223215"/>
              <a:gd name="connsiteY1" fmla="*/ 48401 h 156425"/>
              <a:gd name="connsiteX2" fmla="*/ 152617 w 223215"/>
              <a:gd name="connsiteY2" fmla="*/ 83326 h 156425"/>
              <a:gd name="connsiteX3" fmla="*/ 162142 w 223215"/>
              <a:gd name="connsiteY3" fmla="*/ 42051 h 156425"/>
              <a:gd name="connsiteX4" fmla="*/ 120867 w 223215"/>
              <a:gd name="connsiteY4" fmla="*/ 73801 h 156425"/>
              <a:gd name="connsiteX5" fmla="*/ 70067 w 223215"/>
              <a:gd name="connsiteY5" fmla="*/ 92851 h 156425"/>
              <a:gd name="connsiteX6" fmla="*/ 217 w 223215"/>
              <a:gd name="connsiteY6" fmla="*/ 156351 h 156425"/>
              <a:gd name="connsiteX7" fmla="*/ 51017 w 223215"/>
              <a:gd name="connsiteY7" fmla="*/ 105551 h 156425"/>
              <a:gd name="connsiteX8" fmla="*/ 130392 w 223215"/>
              <a:gd name="connsiteY8" fmla="*/ 99201 h 156425"/>
              <a:gd name="connsiteX9" fmla="*/ 92292 w 223215"/>
              <a:gd name="connsiteY9" fmla="*/ 99201 h 156425"/>
              <a:gd name="connsiteX10" fmla="*/ 124042 w 223215"/>
              <a:gd name="connsiteY10" fmla="*/ 89676 h 156425"/>
              <a:gd name="connsiteX11" fmla="*/ 222467 w 223215"/>
              <a:gd name="connsiteY11" fmla="*/ 776 h 15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215" h="156425">
                <a:moveTo>
                  <a:pt x="222467" y="776"/>
                </a:moveTo>
                <a:cubicBezTo>
                  <a:pt x="229875" y="-6103"/>
                  <a:pt x="180134" y="34643"/>
                  <a:pt x="168492" y="48401"/>
                </a:cubicBezTo>
                <a:cubicBezTo>
                  <a:pt x="156850" y="62159"/>
                  <a:pt x="153675" y="84384"/>
                  <a:pt x="152617" y="83326"/>
                </a:cubicBezTo>
                <a:cubicBezTo>
                  <a:pt x="151559" y="82268"/>
                  <a:pt x="167434" y="43638"/>
                  <a:pt x="162142" y="42051"/>
                </a:cubicBezTo>
                <a:cubicBezTo>
                  <a:pt x="156850" y="40464"/>
                  <a:pt x="136213" y="65334"/>
                  <a:pt x="120867" y="73801"/>
                </a:cubicBezTo>
                <a:cubicBezTo>
                  <a:pt x="105521" y="82268"/>
                  <a:pt x="90175" y="79093"/>
                  <a:pt x="70067" y="92851"/>
                </a:cubicBezTo>
                <a:cubicBezTo>
                  <a:pt x="49959" y="106609"/>
                  <a:pt x="3392" y="154234"/>
                  <a:pt x="217" y="156351"/>
                </a:cubicBezTo>
                <a:cubicBezTo>
                  <a:pt x="-2958" y="158468"/>
                  <a:pt x="29321" y="115076"/>
                  <a:pt x="51017" y="105551"/>
                </a:cubicBezTo>
                <a:cubicBezTo>
                  <a:pt x="72713" y="96026"/>
                  <a:pt x="123513" y="100259"/>
                  <a:pt x="130392" y="99201"/>
                </a:cubicBezTo>
                <a:cubicBezTo>
                  <a:pt x="137271" y="98143"/>
                  <a:pt x="93350" y="100789"/>
                  <a:pt x="92292" y="99201"/>
                </a:cubicBezTo>
                <a:cubicBezTo>
                  <a:pt x="91234" y="97613"/>
                  <a:pt x="104992" y="100788"/>
                  <a:pt x="124042" y="89676"/>
                </a:cubicBezTo>
                <a:cubicBezTo>
                  <a:pt x="143092" y="78564"/>
                  <a:pt x="215059" y="7655"/>
                  <a:pt x="222467" y="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63A386B3-732A-2C79-79F9-4178A22F38A5}"/>
              </a:ext>
            </a:extLst>
          </p:cNvPr>
          <p:cNvSpPr/>
          <p:nvPr/>
        </p:nvSpPr>
        <p:spPr>
          <a:xfrm>
            <a:off x="7322464" y="2663509"/>
            <a:ext cx="46820" cy="291532"/>
          </a:xfrm>
          <a:custGeom>
            <a:avLst/>
            <a:gdLst>
              <a:gd name="connsiteX0" fmla="*/ 46711 w 46820"/>
              <a:gd name="connsiteY0" fmla="*/ 316 h 291532"/>
              <a:gd name="connsiteX1" fmla="*/ 14961 w 46820"/>
              <a:gd name="connsiteY1" fmla="*/ 279716 h 291532"/>
              <a:gd name="connsiteX2" fmla="*/ 18136 w 46820"/>
              <a:gd name="connsiteY2" fmla="*/ 225741 h 291532"/>
              <a:gd name="connsiteX3" fmla="*/ 34011 w 46820"/>
              <a:gd name="connsiteY3" fmla="*/ 98741 h 291532"/>
              <a:gd name="connsiteX4" fmla="*/ 14961 w 46820"/>
              <a:gd name="connsiteY4" fmla="*/ 267016 h 291532"/>
              <a:gd name="connsiteX5" fmla="*/ 11786 w 46820"/>
              <a:gd name="connsiteY5" fmla="*/ 165416 h 291532"/>
              <a:gd name="connsiteX6" fmla="*/ 2261 w 46820"/>
              <a:gd name="connsiteY6" fmla="*/ 222566 h 291532"/>
              <a:gd name="connsiteX7" fmla="*/ 46711 w 46820"/>
              <a:gd name="connsiteY7" fmla="*/ 316 h 29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20" h="291532">
                <a:moveTo>
                  <a:pt x="46711" y="316"/>
                </a:moveTo>
                <a:cubicBezTo>
                  <a:pt x="48828" y="9841"/>
                  <a:pt x="19723" y="242145"/>
                  <a:pt x="14961" y="279716"/>
                </a:cubicBezTo>
                <a:cubicBezTo>
                  <a:pt x="10199" y="317287"/>
                  <a:pt x="14961" y="255904"/>
                  <a:pt x="18136" y="225741"/>
                </a:cubicBezTo>
                <a:cubicBezTo>
                  <a:pt x="21311" y="195578"/>
                  <a:pt x="34540" y="91862"/>
                  <a:pt x="34011" y="98741"/>
                </a:cubicBezTo>
                <a:cubicBezTo>
                  <a:pt x="33482" y="105620"/>
                  <a:pt x="18665" y="255904"/>
                  <a:pt x="14961" y="267016"/>
                </a:cubicBezTo>
                <a:cubicBezTo>
                  <a:pt x="11257" y="278128"/>
                  <a:pt x="13903" y="172824"/>
                  <a:pt x="11786" y="165416"/>
                </a:cubicBezTo>
                <a:cubicBezTo>
                  <a:pt x="9669" y="158008"/>
                  <a:pt x="-5677" y="245849"/>
                  <a:pt x="2261" y="222566"/>
                </a:cubicBezTo>
                <a:cubicBezTo>
                  <a:pt x="10198" y="199283"/>
                  <a:pt x="44594" y="-9209"/>
                  <a:pt x="46711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8188744-8B1E-C9F9-F2E3-3DD03EBC240B}"/>
              </a:ext>
            </a:extLst>
          </p:cNvPr>
          <p:cNvSpPr/>
          <p:nvPr/>
        </p:nvSpPr>
        <p:spPr>
          <a:xfrm>
            <a:off x="7165166" y="2679541"/>
            <a:ext cx="44044" cy="410709"/>
          </a:xfrm>
          <a:custGeom>
            <a:avLst/>
            <a:gdLst>
              <a:gd name="connsiteX0" fmla="*/ 809 w 44044"/>
              <a:gd name="connsiteY0" fmla="*/ 159 h 410709"/>
              <a:gd name="connsiteX1" fmla="*/ 3984 w 44044"/>
              <a:gd name="connsiteY1" fmla="*/ 171609 h 410709"/>
              <a:gd name="connsiteX2" fmla="*/ 42084 w 44044"/>
              <a:gd name="connsiteY2" fmla="*/ 292259 h 410709"/>
              <a:gd name="connsiteX3" fmla="*/ 38909 w 44044"/>
              <a:gd name="connsiteY3" fmla="*/ 260509 h 410709"/>
              <a:gd name="connsiteX4" fmla="*/ 42084 w 44044"/>
              <a:gd name="connsiteY4" fmla="*/ 409734 h 410709"/>
              <a:gd name="connsiteX5" fmla="*/ 35734 w 44044"/>
              <a:gd name="connsiteY5" fmla="*/ 317659 h 410709"/>
              <a:gd name="connsiteX6" fmla="*/ 3984 w 44044"/>
              <a:gd name="connsiteY6" fmla="*/ 174784 h 410709"/>
              <a:gd name="connsiteX7" fmla="*/ 809 w 44044"/>
              <a:gd name="connsiteY7" fmla="*/ 203359 h 410709"/>
              <a:gd name="connsiteX8" fmla="*/ 809 w 44044"/>
              <a:gd name="connsiteY8" fmla="*/ 159 h 41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044" h="410709">
                <a:moveTo>
                  <a:pt x="809" y="159"/>
                </a:moveTo>
                <a:cubicBezTo>
                  <a:pt x="1338" y="-5133"/>
                  <a:pt x="-2895" y="122926"/>
                  <a:pt x="3984" y="171609"/>
                </a:cubicBezTo>
                <a:cubicBezTo>
                  <a:pt x="10863" y="220292"/>
                  <a:pt x="36263" y="277442"/>
                  <a:pt x="42084" y="292259"/>
                </a:cubicBezTo>
                <a:cubicBezTo>
                  <a:pt x="47905" y="307076"/>
                  <a:pt x="38909" y="240930"/>
                  <a:pt x="38909" y="260509"/>
                </a:cubicBezTo>
                <a:cubicBezTo>
                  <a:pt x="38909" y="280088"/>
                  <a:pt x="42613" y="400209"/>
                  <a:pt x="42084" y="409734"/>
                </a:cubicBezTo>
                <a:cubicBezTo>
                  <a:pt x="41555" y="419259"/>
                  <a:pt x="42084" y="356817"/>
                  <a:pt x="35734" y="317659"/>
                </a:cubicBezTo>
                <a:cubicBezTo>
                  <a:pt x="29384" y="278501"/>
                  <a:pt x="9805" y="193834"/>
                  <a:pt x="3984" y="174784"/>
                </a:cubicBezTo>
                <a:cubicBezTo>
                  <a:pt x="-1837" y="155734"/>
                  <a:pt x="1338" y="233522"/>
                  <a:pt x="809" y="203359"/>
                </a:cubicBezTo>
                <a:cubicBezTo>
                  <a:pt x="280" y="173197"/>
                  <a:pt x="280" y="5451"/>
                  <a:pt x="809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BFE0C74B-CE6F-1382-BF54-8C51EAA71F89}"/>
              </a:ext>
            </a:extLst>
          </p:cNvPr>
          <p:cNvSpPr/>
          <p:nvPr/>
        </p:nvSpPr>
        <p:spPr>
          <a:xfrm>
            <a:off x="7162716" y="2934636"/>
            <a:ext cx="54073" cy="358224"/>
          </a:xfrm>
          <a:custGeom>
            <a:avLst/>
            <a:gdLst>
              <a:gd name="connsiteX0" fmla="*/ 84 w 54073"/>
              <a:gd name="connsiteY0" fmla="*/ 2239 h 358224"/>
              <a:gd name="connsiteX1" fmla="*/ 31834 w 54073"/>
              <a:gd name="connsiteY1" fmla="*/ 243539 h 358224"/>
              <a:gd name="connsiteX2" fmla="*/ 54059 w 54073"/>
              <a:gd name="connsiteY2" fmla="*/ 357839 h 358224"/>
              <a:gd name="connsiteX3" fmla="*/ 35009 w 54073"/>
              <a:gd name="connsiteY3" fmla="*/ 275289 h 358224"/>
              <a:gd name="connsiteX4" fmla="*/ 22309 w 54073"/>
              <a:gd name="connsiteY4" fmla="*/ 132414 h 358224"/>
              <a:gd name="connsiteX5" fmla="*/ 84 w 54073"/>
              <a:gd name="connsiteY5" fmla="*/ 2239 h 35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073" h="358224">
                <a:moveTo>
                  <a:pt x="84" y="2239"/>
                </a:moveTo>
                <a:cubicBezTo>
                  <a:pt x="1671" y="20760"/>
                  <a:pt x="22838" y="184272"/>
                  <a:pt x="31834" y="243539"/>
                </a:cubicBezTo>
                <a:cubicBezTo>
                  <a:pt x="40830" y="302806"/>
                  <a:pt x="53530" y="352547"/>
                  <a:pt x="54059" y="357839"/>
                </a:cubicBezTo>
                <a:cubicBezTo>
                  <a:pt x="54588" y="363131"/>
                  <a:pt x="40301" y="312860"/>
                  <a:pt x="35009" y="275289"/>
                </a:cubicBezTo>
                <a:cubicBezTo>
                  <a:pt x="29717" y="237718"/>
                  <a:pt x="24955" y="180039"/>
                  <a:pt x="22309" y="132414"/>
                </a:cubicBezTo>
                <a:cubicBezTo>
                  <a:pt x="19663" y="84789"/>
                  <a:pt x="-1503" y="-16282"/>
                  <a:pt x="84" y="223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F6BBA27-673E-38EC-FDF0-8E6EFCA623F1}"/>
              </a:ext>
            </a:extLst>
          </p:cNvPr>
          <p:cNvSpPr/>
          <p:nvPr/>
        </p:nvSpPr>
        <p:spPr>
          <a:xfrm>
            <a:off x="7267052" y="2825196"/>
            <a:ext cx="61542" cy="208052"/>
          </a:xfrm>
          <a:custGeom>
            <a:avLst/>
            <a:gdLst>
              <a:gd name="connsiteX0" fmla="*/ 523 w 61542"/>
              <a:gd name="connsiteY0" fmla="*/ 3729 h 208052"/>
              <a:gd name="connsiteX1" fmla="*/ 60848 w 61542"/>
              <a:gd name="connsiteY1" fmla="*/ 206929 h 208052"/>
              <a:gd name="connsiteX2" fmla="*/ 32273 w 61542"/>
              <a:gd name="connsiteY2" fmla="*/ 83104 h 208052"/>
              <a:gd name="connsiteX3" fmla="*/ 523 w 61542"/>
              <a:gd name="connsiteY3" fmla="*/ 3729 h 20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42" h="208052">
                <a:moveTo>
                  <a:pt x="523" y="3729"/>
                </a:moveTo>
                <a:cubicBezTo>
                  <a:pt x="5285" y="24366"/>
                  <a:pt x="55556" y="193700"/>
                  <a:pt x="60848" y="206929"/>
                </a:cubicBezTo>
                <a:cubicBezTo>
                  <a:pt x="66140" y="220158"/>
                  <a:pt x="39681" y="112737"/>
                  <a:pt x="32273" y="83104"/>
                </a:cubicBezTo>
                <a:cubicBezTo>
                  <a:pt x="24865" y="53471"/>
                  <a:pt x="-4239" y="-16908"/>
                  <a:pt x="523" y="37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8C091CB-12F3-B711-B417-72C3F5C9A20F}"/>
              </a:ext>
            </a:extLst>
          </p:cNvPr>
          <p:cNvSpPr/>
          <p:nvPr/>
        </p:nvSpPr>
        <p:spPr>
          <a:xfrm>
            <a:off x="7353081" y="2929766"/>
            <a:ext cx="19488" cy="238635"/>
          </a:xfrm>
          <a:custGeom>
            <a:avLst/>
            <a:gdLst>
              <a:gd name="connsiteX0" fmla="*/ 19269 w 19488"/>
              <a:gd name="connsiteY0" fmla="*/ 759 h 238635"/>
              <a:gd name="connsiteX1" fmla="*/ 219 w 19488"/>
              <a:gd name="connsiteY1" fmla="*/ 232534 h 238635"/>
              <a:gd name="connsiteX2" fmla="*/ 9744 w 19488"/>
              <a:gd name="connsiteY2" fmla="*/ 159509 h 238635"/>
              <a:gd name="connsiteX3" fmla="*/ 19269 w 19488"/>
              <a:gd name="connsiteY3" fmla="*/ 759 h 23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88" h="238635">
                <a:moveTo>
                  <a:pt x="19269" y="759"/>
                </a:moveTo>
                <a:cubicBezTo>
                  <a:pt x="17682" y="12930"/>
                  <a:pt x="1806" y="206076"/>
                  <a:pt x="219" y="232534"/>
                </a:cubicBezTo>
                <a:cubicBezTo>
                  <a:pt x="-1369" y="258992"/>
                  <a:pt x="6040" y="192847"/>
                  <a:pt x="9744" y="159509"/>
                </a:cubicBezTo>
                <a:cubicBezTo>
                  <a:pt x="13448" y="126171"/>
                  <a:pt x="20856" y="-11412"/>
                  <a:pt x="19269" y="7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FD6B126D-57F1-2BCE-017F-FAD87053A48E}"/>
              </a:ext>
            </a:extLst>
          </p:cNvPr>
          <p:cNvSpPr/>
          <p:nvPr/>
        </p:nvSpPr>
        <p:spPr>
          <a:xfrm>
            <a:off x="7231231" y="2781300"/>
            <a:ext cx="39598" cy="276935"/>
          </a:xfrm>
          <a:custGeom>
            <a:avLst/>
            <a:gdLst>
              <a:gd name="connsiteX0" fmla="*/ 1419 w 39598"/>
              <a:gd name="connsiteY0" fmla="*/ 0 h 276935"/>
              <a:gd name="connsiteX1" fmla="*/ 4594 w 39598"/>
              <a:gd name="connsiteY1" fmla="*/ 180975 h 276935"/>
              <a:gd name="connsiteX2" fmla="*/ 39519 w 39598"/>
              <a:gd name="connsiteY2" fmla="*/ 276225 h 276935"/>
              <a:gd name="connsiteX3" fmla="*/ 14119 w 39598"/>
              <a:gd name="connsiteY3" fmla="*/ 222250 h 276935"/>
              <a:gd name="connsiteX4" fmla="*/ 14119 w 39598"/>
              <a:gd name="connsiteY4" fmla="*/ 180975 h 276935"/>
              <a:gd name="connsiteX5" fmla="*/ 1419 w 39598"/>
              <a:gd name="connsiteY5" fmla="*/ 0 h 27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98" h="276935">
                <a:moveTo>
                  <a:pt x="1419" y="0"/>
                </a:moveTo>
                <a:cubicBezTo>
                  <a:pt x="-168" y="0"/>
                  <a:pt x="-1756" y="134937"/>
                  <a:pt x="4594" y="180975"/>
                </a:cubicBezTo>
                <a:cubicBezTo>
                  <a:pt x="10944" y="227013"/>
                  <a:pt x="37932" y="269346"/>
                  <a:pt x="39519" y="276225"/>
                </a:cubicBezTo>
                <a:cubicBezTo>
                  <a:pt x="41106" y="283104"/>
                  <a:pt x="18352" y="238125"/>
                  <a:pt x="14119" y="222250"/>
                </a:cubicBezTo>
                <a:cubicBezTo>
                  <a:pt x="9886" y="206375"/>
                  <a:pt x="17294" y="213254"/>
                  <a:pt x="14119" y="180975"/>
                </a:cubicBezTo>
                <a:cubicBezTo>
                  <a:pt x="10944" y="148696"/>
                  <a:pt x="3006" y="0"/>
                  <a:pt x="1419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A1B2C3F1-C60D-748E-6BBD-6E6A0F785393}"/>
              </a:ext>
            </a:extLst>
          </p:cNvPr>
          <p:cNvSpPr/>
          <p:nvPr/>
        </p:nvSpPr>
        <p:spPr>
          <a:xfrm>
            <a:off x="7256919" y="3063802"/>
            <a:ext cx="23487" cy="311226"/>
          </a:xfrm>
          <a:custGeom>
            <a:avLst/>
            <a:gdLst>
              <a:gd name="connsiteX0" fmla="*/ 23356 w 23487"/>
              <a:gd name="connsiteY0" fmla="*/ 73 h 311226"/>
              <a:gd name="connsiteX1" fmla="*/ 10656 w 23487"/>
              <a:gd name="connsiteY1" fmla="*/ 238198 h 311226"/>
              <a:gd name="connsiteX2" fmla="*/ 17006 w 23487"/>
              <a:gd name="connsiteY2" fmla="*/ 311223 h 311226"/>
              <a:gd name="connsiteX3" fmla="*/ 10656 w 23487"/>
              <a:gd name="connsiteY3" fmla="*/ 241373 h 311226"/>
              <a:gd name="connsiteX4" fmla="*/ 1131 w 23487"/>
              <a:gd name="connsiteY4" fmla="*/ 212798 h 311226"/>
              <a:gd name="connsiteX5" fmla="*/ 23356 w 23487"/>
              <a:gd name="connsiteY5" fmla="*/ 73 h 31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87" h="311226">
                <a:moveTo>
                  <a:pt x="23356" y="73"/>
                </a:moveTo>
                <a:cubicBezTo>
                  <a:pt x="24943" y="4306"/>
                  <a:pt x="11714" y="186340"/>
                  <a:pt x="10656" y="238198"/>
                </a:cubicBezTo>
                <a:cubicBezTo>
                  <a:pt x="9598" y="290056"/>
                  <a:pt x="17006" y="310694"/>
                  <a:pt x="17006" y="311223"/>
                </a:cubicBezTo>
                <a:cubicBezTo>
                  <a:pt x="17006" y="311752"/>
                  <a:pt x="13302" y="257777"/>
                  <a:pt x="10656" y="241373"/>
                </a:cubicBezTo>
                <a:cubicBezTo>
                  <a:pt x="8010" y="224969"/>
                  <a:pt x="-3631" y="249840"/>
                  <a:pt x="1131" y="212798"/>
                </a:cubicBezTo>
                <a:cubicBezTo>
                  <a:pt x="5893" y="175756"/>
                  <a:pt x="21769" y="-4160"/>
                  <a:pt x="23356" y="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A98C556C-3D71-741B-ECE5-D62A5BBBF1C4}"/>
              </a:ext>
            </a:extLst>
          </p:cNvPr>
          <p:cNvSpPr/>
          <p:nvPr/>
        </p:nvSpPr>
        <p:spPr>
          <a:xfrm>
            <a:off x="7321491" y="3221433"/>
            <a:ext cx="6468" cy="163442"/>
          </a:xfrm>
          <a:custGeom>
            <a:avLst/>
            <a:gdLst>
              <a:gd name="connsiteX0" fmla="*/ 6409 w 6468"/>
              <a:gd name="connsiteY0" fmla="*/ 1192 h 163442"/>
              <a:gd name="connsiteX1" fmla="*/ 3234 w 6468"/>
              <a:gd name="connsiteY1" fmla="*/ 159942 h 163442"/>
              <a:gd name="connsiteX2" fmla="*/ 3234 w 6468"/>
              <a:gd name="connsiteY2" fmla="*/ 109142 h 163442"/>
              <a:gd name="connsiteX3" fmla="*/ 59 w 6468"/>
              <a:gd name="connsiteY3" fmla="*/ 86917 h 163442"/>
              <a:gd name="connsiteX4" fmla="*/ 6409 w 6468"/>
              <a:gd name="connsiteY4" fmla="*/ 1192 h 16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68" h="163442">
                <a:moveTo>
                  <a:pt x="6409" y="1192"/>
                </a:moveTo>
                <a:cubicBezTo>
                  <a:pt x="6938" y="13363"/>
                  <a:pt x="3763" y="141950"/>
                  <a:pt x="3234" y="159942"/>
                </a:cubicBezTo>
                <a:cubicBezTo>
                  <a:pt x="2705" y="177934"/>
                  <a:pt x="3763" y="121313"/>
                  <a:pt x="3234" y="109142"/>
                </a:cubicBezTo>
                <a:cubicBezTo>
                  <a:pt x="2705" y="96971"/>
                  <a:pt x="-470" y="100146"/>
                  <a:pt x="59" y="86917"/>
                </a:cubicBezTo>
                <a:cubicBezTo>
                  <a:pt x="588" y="73688"/>
                  <a:pt x="5880" y="-10979"/>
                  <a:pt x="6409" y="1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3041C7C-4547-8581-1F4E-989B80201C99}"/>
              </a:ext>
            </a:extLst>
          </p:cNvPr>
          <p:cNvSpPr/>
          <p:nvPr/>
        </p:nvSpPr>
        <p:spPr>
          <a:xfrm>
            <a:off x="7375525" y="2914650"/>
            <a:ext cx="19428" cy="255025"/>
          </a:xfrm>
          <a:custGeom>
            <a:avLst/>
            <a:gdLst>
              <a:gd name="connsiteX0" fmla="*/ 0 w 19428"/>
              <a:gd name="connsiteY0" fmla="*/ 0 h 255025"/>
              <a:gd name="connsiteX1" fmla="*/ 19050 w 19428"/>
              <a:gd name="connsiteY1" fmla="*/ 174625 h 255025"/>
              <a:gd name="connsiteX2" fmla="*/ 12700 w 19428"/>
              <a:gd name="connsiteY2" fmla="*/ 254000 h 255025"/>
              <a:gd name="connsiteX3" fmla="*/ 12700 w 19428"/>
              <a:gd name="connsiteY3" fmla="*/ 123825 h 255025"/>
              <a:gd name="connsiteX4" fmla="*/ 0 w 19428"/>
              <a:gd name="connsiteY4" fmla="*/ 0 h 25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28" h="255025">
                <a:moveTo>
                  <a:pt x="0" y="0"/>
                </a:moveTo>
                <a:cubicBezTo>
                  <a:pt x="8466" y="66146"/>
                  <a:pt x="16933" y="132292"/>
                  <a:pt x="19050" y="174625"/>
                </a:cubicBezTo>
                <a:cubicBezTo>
                  <a:pt x="21167" y="216958"/>
                  <a:pt x="13758" y="262467"/>
                  <a:pt x="12700" y="254000"/>
                </a:cubicBezTo>
                <a:cubicBezTo>
                  <a:pt x="11642" y="245533"/>
                  <a:pt x="12700" y="123825"/>
                  <a:pt x="12700" y="1238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CFAA6FE-3270-1948-516C-4B06F26279C2}"/>
              </a:ext>
            </a:extLst>
          </p:cNvPr>
          <p:cNvSpPr/>
          <p:nvPr/>
        </p:nvSpPr>
        <p:spPr>
          <a:xfrm>
            <a:off x="7238072" y="3368664"/>
            <a:ext cx="42488" cy="152757"/>
          </a:xfrm>
          <a:custGeom>
            <a:avLst/>
            <a:gdLst>
              <a:gd name="connsiteX0" fmla="*/ 42203 w 42488"/>
              <a:gd name="connsiteY0" fmla="*/ 11 h 152757"/>
              <a:gd name="connsiteX1" fmla="*/ 19978 w 42488"/>
              <a:gd name="connsiteY1" fmla="*/ 95261 h 152757"/>
              <a:gd name="connsiteX2" fmla="*/ 35853 w 42488"/>
              <a:gd name="connsiteY2" fmla="*/ 152411 h 152757"/>
              <a:gd name="connsiteX3" fmla="*/ 16803 w 42488"/>
              <a:gd name="connsiteY3" fmla="*/ 120661 h 152757"/>
              <a:gd name="connsiteX4" fmla="*/ 928 w 42488"/>
              <a:gd name="connsiteY4" fmla="*/ 101611 h 152757"/>
              <a:gd name="connsiteX5" fmla="*/ 42203 w 42488"/>
              <a:gd name="connsiteY5" fmla="*/ 11 h 15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488" h="152757">
                <a:moveTo>
                  <a:pt x="42203" y="11"/>
                </a:moveTo>
                <a:cubicBezTo>
                  <a:pt x="45378" y="-1047"/>
                  <a:pt x="21036" y="69861"/>
                  <a:pt x="19978" y="95261"/>
                </a:cubicBezTo>
                <a:cubicBezTo>
                  <a:pt x="18920" y="120661"/>
                  <a:pt x="36382" y="148178"/>
                  <a:pt x="35853" y="152411"/>
                </a:cubicBezTo>
                <a:cubicBezTo>
                  <a:pt x="35324" y="156644"/>
                  <a:pt x="16803" y="120661"/>
                  <a:pt x="16803" y="120661"/>
                </a:cubicBezTo>
                <a:cubicBezTo>
                  <a:pt x="10982" y="112194"/>
                  <a:pt x="-3834" y="114840"/>
                  <a:pt x="928" y="101611"/>
                </a:cubicBezTo>
                <a:cubicBezTo>
                  <a:pt x="5690" y="88382"/>
                  <a:pt x="39028" y="1069"/>
                  <a:pt x="4220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7EBB3BA3-3825-E2AA-D135-D60DA5E072B9}"/>
              </a:ext>
            </a:extLst>
          </p:cNvPr>
          <p:cNvSpPr/>
          <p:nvPr/>
        </p:nvSpPr>
        <p:spPr>
          <a:xfrm>
            <a:off x="7342937" y="3145657"/>
            <a:ext cx="10363" cy="235191"/>
          </a:xfrm>
          <a:custGeom>
            <a:avLst/>
            <a:gdLst>
              <a:gd name="connsiteX0" fmla="*/ 838 w 10363"/>
              <a:gd name="connsiteY0" fmla="*/ 768 h 235191"/>
              <a:gd name="connsiteX1" fmla="*/ 10363 w 10363"/>
              <a:gd name="connsiteY1" fmla="*/ 229368 h 235191"/>
              <a:gd name="connsiteX2" fmla="*/ 838 w 10363"/>
              <a:gd name="connsiteY2" fmla="*/ 156343 h 235191"/>
              <a:gd name="connsiteX3" fmla="*/ 838 w 10363"/>
              <a:gd name="connsiteY3" fmla="*/ 768 h 23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3" h="235191">
                <a:moveTo>
                  <a:pt x="838" y="768"/>
                </a:moveTo>
                <a:cubicBezTo>
                  <a:pt x="2425" y="12939"/>
                  <a:pt x="10363" y="203439"/>
                  <a:pt x="10363" y="229368"/>
                </a:cubicBezTo>
                <a:cubicBezTo>
                  <a:pt x="10363" y="255297"/>
                  <a:pt x="1367" y="188093"/>
                  <a:pt x="838" y="156343"/>
                </a:cubicBezTo>
                <a:cubicBezTo>
                  <a:pt x="309" y="124593"/>
                  <a:pt x="-749" y="-11403"/>
                  <a:pt x="838" y="7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4455E4B1-84FA-CA20-7730-D70D0D2409B7}"/>
              </a:ext>
            </a:extLst>
          </p:cNvPr>
          <p:cNvSpPr/>
          <p:nvPr/>
        </p:nvSpPr>
        <p:spPr>
          <a:xfrm>
            <a:off x="7387973" y="3336881"/>
            <a:ext cx="16213" cy="106112"/>
          </a:xfrm>
          <a:custGeom>
            <a:avLst/>
            <a:gdLst>
              <a:gd name="connsiteX0" fmla="*/ 252 w 16213"/>
              <a:gd name="connsiteY0" fmla="*/ 44 h 106112"/>
              <a:gd name="connsiteX1" fmla="*/ 16127 w 16213"/>
              <a:gd name="connsiteY1" fmla="*/ 88944 h 106112"/>
              <a:gd name="connsiteX2" fmla="*/ 6602 w 16213"/>
              <a:gd name="connsiteY2" fmla="*/ 101644 h 106112"/>
              <a:gd name="connsiteX3" fmla="*/ 252 w 16213"/>
              <a:gd name="connsiteY3" fmla="*/ 44 h 10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13" h="106112">
                <a:moveTo>
                  <a:pt x="252" y="44"/>
                </a:moveTo>
                <a:cubicBezTo>
                  <a:pt x="1840" y="-2073"/>
                  <a:pt x="15069" y="72011"/>
                  <a:pt x="16127" y="88944"/>
                </a:cubicBezTo>
                <a:cubicBezTo>
                  <a:pt x="17185" y="105877"/>
                  <a:pt x="8189" y="110640"/>
                  <a:pt x="6602" y="101644"/>
                </a:cubicBezTo>
                <a:cubicBezTo>
                  <a:pt x="5015" y="92648"/>
                  <a:pt x="-1336" y="2161"/>
                  <a:pt x="252" y="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E094B028-A2F6-6B00-E691-01BAD61024F8}"/>
              </a:ext>
            </a:extLst>
          </p:cNvPr>
          <p:cNvSpPr/>
          <p:nvPr/>
        </p:nvSpPr>
        <p:spPr>
          <a:xfrm>
            <a:off x="7286612" y="3365435"/>
            <a:ext cx="86756" cy="95549"/>
          </a:xfrm>
          <a:custGeom>
            <a:avLst/>
            <a:gdLst>
              <a:gd name="connsiteX0" fmla="*/ 82563 w 86756"/>
              <a:gd name="connsiteY0" fmla="*/ 65 h 95549"/>
              <a:gd name="connsiteX1" fmla="*/ 79388 w 86756"/>
              <a:gd name="connsiteY1" fmla="*/ 63565 h 95549"/>
              <a:gd name="connsiteX2" fmla="*/ 13 w 86756"/>
              <a:gd name="connsiteY2" fmla="*/ 95315 h 95549"/>
              <a:gd name="connsiteX3" fmla="*/ 73038 w 86756"/>
              <a:gd name="connsiteY3" fmla="*/ 76265 h 95549"/>
              <a:gd name="connsiteX4" fmla="*/ 82563 w 86756"/>
              <a:gd name="connsiteY4" fmla="*/ 65 h 9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56" h="95549">
                <a:moveTo>
                  <a:pt x="82563" y="65"/>
                </a:moveTo>
                <a:cubicBezTo>
                  <a:pt x="83621" y="-2052"/>
                  <a:pt x="93146" y="47690"/>
                  <a:pt x="79388" y="63565"/>
                </a:cubicBezTo>
                <a:cubicBezTo>
                  <a:pt x="65630" y="79440"/>
                  <a:pt x="1071" y="93198"/>
                  <a:pt x="13" y="95315"/>
                </a:cubicBezTo>
                <a:cubicBezTo>
                  <a:pt x="-1045" y="97432"/>
                  <a:pt x="59809" y="84732"/>
                  <a:pt x="73038" y="76265"/>
                </a:cubicBezTo>
                <a:cubicBezTo>
                  <a:pt x="86267" y="67798"/>
                  <a:pt x="81505" y="2182"/>
                  <a:pt x="82563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298F4DDE-1C6A-A2D0-DAD6-201550945AE6}"/>
              </a:ext>
            </a:extLst>
          </p:cNvPr>
          <p:cNvSpPr/>
          <p:nvPr/>
        </p:nvSpPr>
        <p:spPr>
          <a:xfrm>
            <a:off x="7369159" y="3282912"/>
            <a:ext cx="62014" cy="241555"/>
          </a:xfrm>
          <a:custGeom>
            <a:avLst/>
            <a:gdLst>
              <a:gd name="connsiteX0" fmla="*/ 38116 w 62014"/>
              <a:gd name="connsiteY0" fmla="*/ 38 h 241555"/>
              <a:gd name="connsiteX1" fmla="*/ 53991 w 62014"/>
              <a:gd name="connsiteY1" fmla="*/ 171488 h 241555"/>
              <a:gd name="connsiteX2" fmla="*/ 16 w 62014"/>
              <a:gd name="connsiteY2" fmla="*/ 241338 h 241555"/>
              <a:gd name="connsiteX3" fmla="*/ 60341 w 62014"/>
              <a:gd name="connsiteY3" fmla="*/ 187363 h 241555"/>
              <a:gd name="connsiteX4" fmla="*/ 38116 w 62014"/>
              <a:gd name="connsiteY4" fmla="*/ 38 h 24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14" h="241555">
                <a:moveTo>
                  <a:pt x="38116" y="38"/>
                </a:moveTo>
                <a:cubicBezTo>
                  <a:pt x="37058" y="-2608"/>
                  <a:pt x="60341" y="131271"/>
                  <a:pt x="53991" y="171488"/>
                </a:cubicBezTo>
                <a:cubicBezTo>
                  <a:pt x="47641" y="211705"/>
                  <a:pt x="-1042" y="238692"/>
                  <a:pt x="16" y="241338"/>
                </a:cubicBezTo>
                <a:cubicBezTo>
                  <a:pt x="1074" y="243984"/>
                  <a:pt x="51345" y="222288"/>
                  <a:pt x="60341" y="187363"/>
                </a:cubicBezTo>
                <a:cubicBezTo>
                  <a:pt x="69337" y="152438"/>
                  <a:pt x="39174" y="2684"/>
                  <a:pt x="3811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6756AAC-4AE8-5630-9B6C-F0A14E85D9F9}"/>
              </a:ext>
            </a:extLst>
          </p:cNvPr>
          <p:cNvSpPr/>
          <p:nvPr/>
        </p:nvSpPr>
        <p:spPr>
          <a:xfrm>
            <a:off x="7197559" y="3295638"/>
            <a:ext cx="60506" cy="241476"/>
          </a:xfrm>
          <a:custGeom>
            <a:avLst/>
            <a:gdLst>
              <a:gd name="connsiteX0" fmla="*/ 60491 w 60506"/>
              <a:gd name="connsiteY0" fmla="*/ 12 h 241476"/>
              <a:gd name="connsiteX1" fmla="*/ 6516 w 60506"/>
              <a:gd name="connsiteY1" fmla="*/ 187337 h 241476"/>
              <a:gd name="connsiteX2" fmla="*/ 41441 w 60506"/>
              <a:gd name="connsiteY2" fmla="*/ 241312 h 241476"/>
              <a:gd name="connsiteX3" fmla="*/ 166 w 60506"/>
              <a:gd name="connsiteY3" fmla="*/ 196862 h 241476"/>
              <a:gd name="connsiteX4" fmla="*/ 60491 w 60506"/>
              <a:gd name="connsiteY4" fmla="*/ 12 h 24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06" h="241476">
                <a:moveTo>
                  <a:pt x="60491" y="12"/>
                </a:moveTo>
                <a:cubicBezTo>
                  <a:pt x="61549" y="-1576"/>
                  <a:pt x="9691" y="147120"/>
                  <a:pt x="6516" y="187337"/>
                </a:cubicBezTo>
                <a:cubicBezTo>
                  <a:pt x="3341" y="227554"/>
                  <a:pt x="42499" y="239724"/>
                  <a:pt x="41441" y="241312"/>
                </a:cubicBezTo>
                <a:cubicBezTo>
                  <a:pt x="40383" y="242900"/>
                  <a:pt x="-3009" y="233374"/>
                  <a:pt x="166" y="196862"/>
                </a:cubicBezTo>
                <a:cubicBezTo>
                  <a:pt x="3341" y="160350"/>
                  <a:pt x="59433" y="1600"/>
                  <a:pt x="6049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6A3098F9-0B32-CEB2-E2BB-2E61D722A9F1}"/>
              </a:ext>
            </a:extLst>
          </p:cNvPr>
          <p:cNvSpPr/>
          <p:nvPr/>
        </p:nvSpPr>
        <p:spPr>
          <a:xfrm>
            <a:off x="7165740" y="3231809"/>
            <a:ext cx="32220" cy="316226"/>
          </a:xfrm>
          <a:custGeom>
            <a:avLst/>
            <a:gdLst>
              <a:gd name="connsiteX0" fmla="*/ 16110 w 32220"/>
              <a:gd name="connsiteY0" fmla="*/ 341 h 316226"/>
              <a:gd name="connsiteX1" fmla="*/ 3410 w 32220"/>
              <a:gd name="connsiteY1" fmla="*/ 213066 h 316226"/>
              <a:gd name="connsiteX2" fmla="*/ 31985 w 32220"/>
              <a:gd name="connsiteY2" fmla="*/ 314666 h 316226"/>
              <a:gd name="connsiteX3" fmla="*/ 16110 w 32220"/>
              <a:gd name="connsiteY3" fmla="*/ 267041 h 316226"/>
              <a:gd name="connsiteX4" fmla="*/ 235 w 32220"/>
              <a:gd name="connsiteY4" fmla="*/ 165441 h 316226"/>
              <a:gd name="connsiteX5" fmla="*/ 16110 w 32220"/>
              <a:gd name="connsiteY5" fmla="*/ 341 h 31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20" h="316226">
                <a:moveTo>
                  <a:pt x="16110" y="341"/>
                </a:moveTo>
                <a:cubicBezTo>
                  <a:pt x="16639" y="8279"/>
                  <a:pt x="764" y="160679"/>
                  <a:pt x="3410" y="213066"/>
                </a:cubicBezTo>
                <a:cubicBezTo>
                  <a:pt x="6056" y="265454"/>
                  <a:pt x="29868" y="305670"/>
                  <a:pt x="31985" y="314666"/>
                </a:cubicBezTo>
                <a:cubicBezTo>
                  <a:pt x="34102" y="323662"/>
                  <a:pt x="21402" y="291912"/>
                  <a:pt x="16110" y="267041"/>
                </a:cubicBezTo>
                <a:cubicBezTo>
                  <a:pt x="10818" y="242170"/>
                  <a:pt x="-1882" y="205658"/>
                  <a:pt x="235" y="165441"/>
                </a:cubicBezTo>
                <a:cubicBezTo>
                  <a:pt x="2352" y="125224"/>
                  <a:pt x="15581" y="-7597"/>
                  <a:pt x="16110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8594652-85F0-088C-6C67-C78BE9DBAD77}"/>
              </a:ext>
            </a:extLst>
          </p:cNvPr>
          <p:cNvSpPr/>
          <p:nvPr/>
        </p:nvSpPr>
        <p:spPr>
          <a:xfrm>
            <a:off x="7134225" y="3247679"/>
            <a:ext cx="28660" cy="290517"/>
          </a:xfrm>
          <a:custGeom>
            <a:avLst/>
            <a:gdLst>
              <a:gd name="connsiteX0" fmla="*/ 19050 w 28660"/>
              <a:gd name="connsiteY0" fmla="*/ 346 h 290517"/>
              <a:gd name="connsiteX1" fmla="*/ 6350 w 28660"/>
              <a:gd name="connsiteY1" fmla="*/ 127346 h 290517"/>
              <a:gd name="connsiteX2" fmla="*/ 6350 w 28660"/>
              <a:gd name="connsiteY2" fmla="*/ 219421 h 290517"/>
              <a:gd name="connsiteX3" fmla="*/ 9525 w 28660"/>
              <a:gd name="connsiteY3" fmla="*/ 165446 h 290517"/>
              <a:gd name="connsiteX4" fmla="*/ 28575 w 28660"/>
              <a:gd name="connsiteY4" fmla="*/ 289271 h 290517"/>
              <a:gd name="connsiteX5" fmla="*/ 15875 w 28660"/>
              <a:gd name="connsiteY5" fmla="*/ 225771 h 290517"/>
              <a:gd name="connsiteX6" fmla="*/ 0 w 28660"/>
              <a:gd name="connsiteY6" fmla="*/ 168621 h 290517"/>
              <a:gd name="connsiteX7" fmla="*/ 19050 w 28660"/>
              <a:gd name="connsiteY7" fmla="*/ 346 h 29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60" h="290517">
                <a:moveTo>
                  <a:pt x="19050" y="346"/>
                </a:moveTo>
                <a:cubicBezTo>
                  <a:pt x="20108" y="-6533"/>
                  <a:pt x="8467" y="90834"/>
                  <a:pt x="6350" y="127346"/>
                </a:cubicBezTo>
                <a:cubicBezTo>
                  <a:pt x="4233" y="163858"/>
                  <a:pt x="5821" y="213071"/>
                  <a:pt x="6350" y="219421"/>
                </a:cubicBezTo>
                <a:cubicBezTo>
                  <a:pt x="6879" y="225771"/>
                  <a:pt x="5821" y="153804"/>
                  <a:pt x="9525" y="165446"/>
                </a:cubicBezTo>
                <a:cubicBezTo>
                  <a:pt x="13229" y="177088"/>
                  <a:pt x="27517" y="279217"/>
                  <a:pt x="28575" y="289271"/>
                </a:cubicBezTo>
                <a:cubicBezTo>
                  <a:pt x="29633" y="299325"/>
                  <a:pt x="20637" y="245879"/>
                  <a:pt x="15875" y="225771"/>
                </a:cubicBezTo>
                <a:cubicBezTo>
                  <a:pt x="11113" y="205663"/>
                  <a:pt x="0" y="203546"/>
                  <a:pt x="0" y="168621"/>
                </a:cubicBezTo>
                <a:cubicBezTo>
                  <a:pt x="0" y="133696"/>
                  <a:pt x="17992" y="7225"/>
                  <a:pt x="19050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3ECE419D-CA90-61D4-D404-C6A966744584}"/>
              </a:ext>
            </a:extLst>
          </p:cNvPr>
          <p:cNvSpPr/>
          <p:nvPr/>
        </p:nvSpPr>
        <p:spPr>
          <a:xfrm>
            <a:off x="7416734" y="3216212"/>
            <a:ext cx="43283" cy="212883"/>
          </a:xfrm>
          <a:custGeom>
            <a:avLst/>
            <a:gdLst>
              <a:gd name="connsiteX0" fmla="*/ 66 w 43283"/>
              <a:gd name="connsiteY0" fmla="*/ 63 h 212883"/>
              <a:gd name="connsiteX1" fmla="*/ 31816 w 43283"/>
              <a:gd name="connsiteY1" fmla="*/ 127063 h 212883"/>
              <a:gd name="connsiteX2" fmla="*/ 34991 w 43283"/>
              <a:gd name="connsiteY2" fmla="*/ 212788 h 212883"/>
              <a:gd name="connsiteX3" fmla="*/ 41341 w 43283"/>
              <a:gd name="connsiteY3" fmla="*/ 111188 h 212883"/>
              <a:gd name="connsiteX4" fmla="*/ 66 w 43283"/>
              <a:gd name="connsiteY4" fmla="*/ 63 h 21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83" h="212883">
                <a:moveTo>
                  <a:pt x="66" y="63"/>
                </a:moveTo>
                <a:cubicBezTo>
                  <a:pt x="-1522" y="2709"/>
                  <a:pt x="25995" y="91609"/>
                  <a:pt x="31816" y="127063"/>
                </a:cubicBezTo>
                <a:cubicBezTo>
                  <a:pt x="37637" y="162517"/>
                  <a:pt x="33404" y="215434"/>
                  <a:pt x="34991" y="212788"/>
                </a:cubicBezTo>
                <a:cubicBezTo>
                  <a:pt x="36579" y="210142"/>
                  <a:pt x="47691" y="143996"/>
                  <a:pt x="41341" y="111188"/>
                </a:cubicBezTo>
                <a:cubicBezTo>
                  <a:pt x="34991" y="78380"/>
                  <a:pt x="1654" y="-2583"/>
                  <a:pt x="66" y="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B20DF93A-3334-3042-58D3-589556708470}"/>
              </a:ext>
            </a:extLst>
          </p:cNvPr>
          <p:cNvSpPr/>
          <p:nvPr/>
        </p:nvSpPr>
        <p:spPr>
          <a:xfrm>
            <a:off x="7017229" y="3428899"/>
            <a:ext cx="60137" cy="179401"/>
          </a:xfrm>
          <a:custGeom>
            <a:avLst/>
            <a:gdLst>
              <a:gd name="connsiteX0" fmla="*/ 59846 w 60137"/>
              <a:gd name="connsiteY0" fmla="*/ 101 h 179401"/>
              <a:gd name="connsiteX1" fmla="*/ 28096 w 60137"/>
              <a:gd name="connsiteY1" fmla="*/ 98526 h 179401"/>
              <a:gd name="connsiteX2" fmla="*/ 43971 w 60137"/>
              <a:gd name="connsiteY2" fmla="*/ 177901 h 179401"/>
              <a:gd name="connsiteX3" fmla="*/ 31271 w 60137"/>
              <a:gd name="connsiteY3" fmla="*/ 152501 h 179401"/>
              <a:gd name="connsiteX4" fmla="*/ 2696 w 60137"/>
              <a:gd name="connsiteY4" fmla="*/ 95351 h 179401"/>
              <a:gd name="connsiteX5" fmla="*/ 5871 w 60137"/>
              <a:gd name="connsiteY5" fmla="*/ 117576 h 179401"/>
              <a:gd name="connsiteX6" fmla="*/ 59846 w 60137"/>
              <a:gd name="connsiteY6" fmla="*/ 101 h 17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37" h="179401">
                <a:moveTo>
                  <a:pt x="59846" y="101"/>
                </a:moveTo>
                <a:cubicBezTo>
                  <a:pt x="63550" y="-3074"/>
                  <a:pt x="30742" y="68893"/>
                  <a:pt x="28096" y="98526"/>
                </a:cubicBezTo>
                <a:cubicBezTo>
                  <a:pt x="25450" y="128159"/>
                  <a:pt x="43442" y="168905"/>
                  <a:pt x="43971" y="177901"/>
                </a:cubicBezTo>
                <a:cubicBezTo>
                  <a:pt x="44500" y="186897"/>
                  <a:pt x="31271" y="152501"/>
                  <a:pt x="31271" y="152501"/>
                </a:cubicBezTo>
                <a:cubicBezTo>
                  <a:pt x="24392" y="138743"/>
                  <a:pt x="6929" y="101172"/>
                  <a:pt x="2696" y="95351"/>
                </a:cubicBezTo>
                <a:cubicBezTo>
                  <a:pt x="-1537" y="89530"/>
                  <a:pt x="-1008" y="129747"/>
                  <a:pt x="5871" y="117576"/>
                </a:cubicBezTo>
                <a:cubicBezTo>
                  <a:pt x="12750" y="105405"/>
                  <a:pt x="56142" y="3276"/>
                  <a:pt x="59846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3E423CC0-A90F-E4EC-6EBE-023FB4D24D9A}"/>
              </a:ext>
            </a:extLst>
          </p:cNvPr>
          <p:cNvSpPr/>
          <p:nvPr/>
        </p:nvSpPr>
        <p:spPr>
          <a:xfrm>
            <a:off x="7565938" y="3340088"/>
            <a:ext cx="60294" cy="175186"/>
          </a:xfrm>
          <a:custGeom>
            <a:avLst/>
            <a:gdLst>
              <a:gd name="connsiteX0" fmla="*/ 87 w 60294"/>
              <a:gd name="connsiteY0" fmla="*/ 12 h 175186"/>
              <a:gd name="connsiteX1" fmla="*/ 44537 w 60294"/>
              <a:gd name="connsiteY1" fmla="*/ 92087 h 175186"/>
              <a:gd name="connsiteX2" fmla="*/ 57237 w 60294"/>
              <a:gd name="connsiteY2" fmla="*/ 174637 h 175186"/>
              <a:gd name="connsiteX3" fmla="*/ 57237 w 60294"/>
              <a:gd name="connsiteY3" fmla="*/ 130187 h 175186"/>
              <a:gd name="connsiteX4" fmla="*/ 57237 w 60294"/>
              <a:gd name="connsiteY4" fmla="*/ 98437 h 175186"/>
              <a:gd name="connsiteX5" fmla="*/ 87 w 60294"/>
              <a:gd name="connsiteY5" fmla="*/ 12 h 17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94" h="175186">
                <a:moveTo>
                  <a:pt x="87" y="12"/>
                </a:moveTo>
                <a:cubicBezTo>
                  <a:pt x="-2030" y="-1046"/>
                  <a:pt x="35012" y="62983"/>
                  <a:pt x="44537" y="92087"/>
                </a:cubicBezTo>
                <a:cubicBezTo>
                  <a:pt x="54062" y="121191"/>
                  <a:pt x="55120" y="168287"/>
                  <a:pt x="57237" y="174637"/>
                </a:cubicBezTo>
                <a:cubicBezTo>
                  <a:pt x="59354" y="180987"/>
                  <a:pt x="57237" y="130187"/>
                  <a:pt x="57237" y="130187"/>
                </a:cubicBezTo>
                <a:cubicBezTo>
                  <a:pt x="57237" y="117487"/>
                  <a:pt x="64116" y="116958"/>
                  <a:pt x="57237" y="98437"/>
                </a:cubicBezTo>
                <a:cubicBezTo>
                  <a:pt x="50358" y="79916"/>
                  <a:pt x="2204" y="1070"/>
                  <a:pt x="8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A9E8D5CD-FCFA-80DE-EFC9-2635999ED77C}"/>
              </a:ext>
            </a:extLst>
          </p:cNvPr>
          <p:cNvSpPr/>
          <p:nvPr/>
        </p:nvSpPr>
        <p:spPr>
          <a:xfrm>
            <a:off x="7410391" y="3038459"/>
            <a:ext cx="38813" cy="238878"/>
          </a:xfrm>
          <a:custGeom>
            <a:avLst/>
            <a:gdLst>
              <a:gd name="connsiteX0" fmla="*/ 3234 w 38813"/>
              <a:gd name="connsiteY0" fmla="*/ 16 h 238878"/>
              <a:gd name="connsiteX1" fmla="*/ 59 w 38813"/>
              <a:gd name="connsiteY1" fmla="*/ 149241 h 238878"/>
              <a:gd name="connsiteX2" fmla="*/ 6409 w 38813"/>
              <a:gd name="connsiteY2" fmla="*/ 139716 h 238878"/>
              <a:gd name="connsiteX3" fmla="*/ 38159 w 38813"/>
              <a:gd name="connsiteY3" fmla="*/ 238141 h 238878"/>
              <a:gd name="connsiteX4" fmla="*/ 28634 w 38813"/>
              <a:gd name="connsiteY4" fmla="*/ 187341 h 238878"/>
              <a:gd name="connsiteX5" fmla="*/ 19109 w 38813"/>
              <a:gd name="connsiteY5" fmla="*/ 136541 h 238878"/>
              <a:gd name="connsiteX6" fmla="*/ 9584 w 38813"/>
              <a:gd name="connsiteY6" fmla="*/ 168291 h 238878"/>
              <a:gd name="connsiteX7" fmla="*/ 3234 w 38813"/>
              <a:gd name="connsiteY7" fmla="*/ 139716 h 238878"/>
              <a:gd name="connsiteX8" fmla="*/ 3234 w 38813"/>
              <a:gd name="connsiteY8" fmla="*/ 16 h 23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813" h="238878">
                <a:moveTo>
                  <a:pt x="3234" y="16"/>
                </a:moveTo>
                <a:cubicBezTo>
                  <a:pt x="2705" y="1603"/>
                  <a:pt x="-470" y="125958"/>
                  <a:pt x="59" y="149241"/>
                </a:cubicBezTo>
                <a:cubicBezTo>
                  <a:pt x="588" y="172524"/>
                  <a:pt x="59" y="124899"/>
                  <a:pt x="6409" y="139716"/>
                </a:cubicBezTo>
                <a:cubicBezTo>
                  <a:pt x="12759" y="154533"/>
                  <a:pt x="34455" y="230204"/>
                  <a:pt x="38159" y="238141"/>
                </a:cubicBezTo>
                <a:cubicBezTo>
                  <a:pt x="41863" y="246078"/>
                  <a:pt x="28634" y="187341"/>
                  <a:pt x="28634" y="187341"/>
                </a:cubicBezTo>
                <a:cubicBezTo>
                  <a:pt x="25459" y="170408"/>
                  <a:pt x="22284" y="139716"/>
                  <a:pt x="19109" y="136541"/>
                </a:cubicBezTo>
                <a:cubicBezTo>
                  <a:pt x="15934" y="133366"/>
                  <a:pt x="12230" y="167762"/>
                  <a:pt x="9584" y="168291"/>
                </a:cubicBezTo>
                <a:cubicBezTo>
                  <a:pt x="6938" y="168820"/>
                  <a:pt x="3763" y="165116"/>
                  <a:pt x="3234" y="139716"/>
                </a:cubicBezTo>
                <a:cubicBezTo>
                  <a:pt x="2705" y="114316"/>
                  <a:pt x="3763" y="-1571"/>
                  <a:pt x="3234" y="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0014DBE9-FCA1-F311-C081-558021FC1347}"/>
              </a:ext>
            </a:extLst>
          </p:cNvPr>
          <p:cNvSpPr/>
          <p:nvPr/>
        </p:nvSpPr>
        <p:spPr>
          <a:xfrm>
            <a:off x="7229435" y="3495356"/>
            <a:ext cx="74067" cy="133692"/>
          </a:xfrm>
          <a:custGeom>
            <a:avLst/>
            <a:gdLst>
              <a:gd name="connsiteX0" fmla="*/ 40 w 74067"/>
              <a:gd name="connsiteY0" fmla="*/ 319 h 133692"/>
              <a:gd name="connsiteX1" fmla="*/ 54015 w 74067"/>
              <a:gd name="connsiteY1" fmla="*/ 60644 h 133692"/>
              <a:gd name="connsiteX2" fmla="*/ 63540 w 74067"/>
              <a:gd name="connsiteY2" fmla="*/ 92394 h 133692"/>
              <a:gd name="connsiteX3" fmla="*/ 66715 w 74067"/>
              <a:gd name="connsiteY3" fmla="*/ 108269 h 133692"/>
              <a:gd name="connsiteX4" fmla="*/ 73065 w 74067"/>
              <a:gd name="connsiteY4" fmla="*/ 95569 h 133692"/>
              <a:gd name="connsiteX5" fmla="*/ 73065 w 74067"/>
              <a:gd name="connsiteY5" fmla="*/ 133669 h 133692"/>
              <a:gd name="connsiteX6" fmla="*/ 63540 w 74067"/>
              <a:gd name="connsiteY6" fmla="*/ 89219 h 133692"/>
              <a:gd name="connsiteX7" fmla="*/ 40 w 74067"/>
              <a:gd name="connsiteY7" fmla="*/ 319 h 13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67" h="133692">
                <a:moveTo>
                  <a:pt x="40" y="319"/>
                </a:moveTo>
                <a:cubicBezTo>
                  <a:pt x="-1547" y="-4443"/>
                  <a:pt x="43432" y="45298"/>
                  <a:pt x="54015" y="60644"/>
                </a:cubicBezTo>
                <a:cubicBezTo>
                  <a:pt x="64598" y="75990"/>
                  <a:pt x="63540" y="92394"/>
                  <a:pt x="63540" y="92394"/>
                </a:cubicBezTo>
                <a:cubicBezTo>
                  <a:pt x="65657" y="100331"/>
                  <a:pt x="65128" y="107740"/>
                  <a:pt x="66715" y="108269"/>
                </a:cubicBezTo>
                <a:cubicBezTo>
                  <a:pt x="68302" y="108798"/>
                  <a:pt x="72007" y="91336"/>
                  <a:pt x="73065" y="95569"/>
                </a:cubicBezTo>
                <a:cubicBezTo>
                  <a:pt x="74123" y="99802"/>
                  <a:pt x="74653" y="134727"/>
                  <a:pt x="73065" y="133669"/>
                </a:cubicBezTo>
                <a:cubicBezTo>
                  <a:pt x="71477" y="132611"/>
                  <a:pt x="71477" y="109327"/>
                  <a:pt x="63540" y="89219"/>
                </a:cubicBezTo>
                <a:cubicBezTo>
                  <a:pt x="55603" y="69111"/>
                  <a:pt x="1627" y="5081"/>
                  <a:pt x="40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22B75F7F-141D-76D9-9EB7-74B07DADA1B8}"/>
              </a:ext>
            </a:extLst>
          </p:cNvPr>
          <p:cNvSpPr/>
          <p:nvPr/>
        </p:nvSpPr>
        <p:spPr>
          <a:xfrm>
            <a:off x="7267561" y="3530527"/>
            <a:ext cx="114361" cy="38250"/>
          </a:xfrm>
          <a:custGeom>
            <a:avLst/>
            <a:gdLst>
              <a:gd name="connsiteX0" fmla="*/ 14 w 114361"/>
              <a:gd name="connsiteY0" fmla="*/ 38173 h 38250"/>
              <a:gd name="connsiteX1" fmla="*/ 79389 w 114361"/>
              <a:gd name="connsiteY1" fmla="*/ 15948 h 38250"/>
              <a:gd name="connsiteX2" fmla="*/ 114314 w 114361"/>
              <a:gd name="connsiteY2" fmla="*/ 73 h 38250"/>
              <a:gd name="connsiteX3" fmla="*/ 73039 w 114361"/>
              <a:gd name="connsiteY3" fmla="*/ 22298 h 38250"/>
              <a:gd name="connsiteX4" fmla="*/ 14 w 114361"/>
              <a:gd name="connsiteY4" fmla="*/ 38173 h 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61" h="38250">
                <a:moveTo>
                  <a:pt x="14" y="38173"/>
                </a:moveTo>
                <a:cubicBezTo>
                  <a:pt x="1072" y="37115"/>
                  <a:pt x="60339" y="22298"/>
                  <a:pt x="79389" y="15948"/>
                </a:cubicBezTo>
                <a:cubicBezTo>
                  <a:pt x="98439" y="9598"/>
                  <a:pt x="115372" y="-985"/>
                  <a:pt x="114314" y="73"/>
                </a:cubicBezTo>
                <a:cubicBezTo>
                  <a:pt x="113256" y="1131"/>
                  <a:pt x="91031" y="15419"/>
                  <a:pt x="73039" y="22298"/>
                </a:cubicBezTo>
                <a:cubicBezTo>
                  <a:pt x="55047" y="29177"/>
                  <a:pt x="-1044" y="39231"/>
                  <a:pt x="14" y="38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776F3B6C-1A72-1813-DA04-1E4629897DC6}"/>
              </a:ext>
            </a:extLst>
          </p:cNvPr>
          <p:cNvSpPr/>
          <p:nvPr/>
        </p:nvSpPr>
        <p:spPr>
          <a:xfrm>
            <a:off x="7393664" y="3336810"/>
            <a:ext cx="115490" cy="221964"/>
          </a:xfrm>
          <a:custGeom>
            <a:avLst/>
            <a:gdLst>
              <a:gd name="connsiteX0" fmla="*/ 105686 w 115490"/>
              <a:gd name="connsiteY0" fmla="*/ 115 h 221964"/>
              <a:gd name="connsiteX1" fmla="*/ 115211 w 115490"/>
              <a:gd name="connsiteY1" fmla="*/ 104890 h 221964"/>
              <a:gd name="connsiteX2" fmla="*/ 92986 w 115490"/>
              <a:gd name="connsiteY2" fmla="*/ 130290 h 221964"/>
              <a:gd name="connsiteX3" fmla="*/ 102511 w 115490"/>
              <a:gd name="connsiteY3" fmla="*/ 123940 h 221964"/>
              <a:gd name="connsiteX4" fmla="*/ 4086 w 115490"/>
              <a:gd name="connsiteY4" fmla="*/ 219190 h 221964"/>
              <a:gd name="connsiteX5" fmla="*/ 26311 w 115490"/>
              <a:gd name="connsiteY5" fmla="*/ 190615 h 221964"/>
              <a:gd name="connsiteX6" fmla="*/ 96161 w 115490"/>
              <a:gd name="connsiteY6" fmla="*/ 130290 h 221964"/>
              <a:gd name="connsiteX7" fmla="*/ 108861 w 115490"/>
              <a:gd name="connsiteY7" fmla="*/ 127115 h 221964"/>
              <a:gd name="connsiteX8" fmla="*/ 105686 w 115490"/>
              <a:gd name="connsiteY8" fmla="*/ 115 h 22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90" h="221964">
                <a:moveTo>
                  <a:pt x="105686" y="115"/>
                </a:moveTo>
                <a:cubicBezTo>
                  <a:pt x="106744" y="-3589"/>
                  <a:pt x="117328" y="83194"/>
                  <a:pt x="115211" y="104890"/>
                </a:cubicBezTo>
                <a:cubicBezTo>
                  <a:pt x="113094" y="126586"/>
                  <a:pt x="92986" y="130290"/>
                  <a:pt x="92986" y="130290"/>
                </a:cubicBezTo>
                <a:cubicBezTo>
                  <a:pt x="90869" y="133465"/>
                  <a:pt x="117328" y="109123"/>
                  <a:pt x="102511" y="123940"/>
                </a:cubicBezTo>
                <a:cubicBezTo>
                  <a:pt x="87694" y="138757"/>
                  <a:pt x="16786" y="208078"/>
                  <a:pt x="4086" y="219190"/>
                </a:cubicBezTo>
                <a:cubicBezTo>
                  <a:pt x="-8614" y="230302"/>
                  <a:pt x="10965" y="205432"/>
                  <a:pt x="26311" y="190615"/>
                </a:cubicBezTo>
                <a:cubicBezTo>
                  <a:pt x="41657" y="175798"/>
                  <a:pt x="96161" y="130290"/>
                  <a:pt x="96161" y="130290"/>
                </a:cubicBezTo>
                <a:cubicBezTo>
                  <a:pt x="109919" y="119707"/>
                  <a:pt x="107274" y="146165"/>
                  <a:pt x="108861" y="127115"/>
                </a:cubicBezTo>
                <a:cubicBezTo>
                  <a:pt x="110448" y="108065"/>
                  <a:pt x="104628" y="3819"/>
                  <a:pt x="105686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26E3C850-C446-3450-3D94-92009A37D35F}"/>
              </a:ext>
            </a:extLst>
          </p:cNvPr>
          <p:cNvSpPr/>
          <p:nvPr/>
        </p:nvSpPr>
        <p:spPr>
          <a:xfrm>
            <a:off x="7464409" y="3467095"/>
            <a:ext cx="156746" cy="41285"/>
          </a:xfrm>
          <a:custGeom>
            <a:avLst/>
            <a:gdLst>
              <a:gd name="connsiteX0" fmla="*/ 16 w 156746"/>
              <a:gd name="connsiteY0" fmla="*/ 41280 h 41285"/>
              <a:gd name="connsiteX1" fmla="*/ 76216 w 156746"/>
              <a:gd name="connsiteY1" fmla="*/ 5 h 41285"/>
              <a:gd name="connsiteX2" fmla="*/ 155591 w 156746"/>
              <a:gd name="connsiteY2" fmla="*/ 38105 h 41285"/>
              <a:gd name="connsiteX3" fmla="*/ 120666 w 156746"/>
              <a:gd name="connsiteY3" fmla="*/ 6355 h 41285"/>
              <a:gd name="connsiteX4" fmla="*/ 82566 w 156746"/>
              <a:gd name="connsiteY4" fmla="*/ 3180 h 41285"/>
              <a:gd name="connsiteX5" fmla="*/ 16 w 156746"/>
              <a:gd name="connsiteY5" fmla="*/ 41280 h 4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746" h="41285">
                <a:moveTo>
                  <a:pt x="16" y="41280"/>
                </a:moveTo>
                <a:cubicBezTo>
                  <a:pt x="-1042" y="40751"/>
                  <a:pt x="50287" y="534"/>
                  <a:pt x="76216" y="5"/>
                </a:cubicBezTo>
                <a:cubicBezTo>
                  <a:pt x="102145" y="-524"/>
                  <a:pt x="148183" y="37047"/>
                  <a:pt x="155591" y="38105"/>
                </a:cubicBezTo>
                <a:cubicBezTo>
                  <a:pt x="162999" y="39163"/>
                  <a:pt x="132837" y="12176"/>
                  <a:pt x="120666" y="6355"/>
                </a:cubicBezTo>
                <a:cubicBezTo>
                  <a:pt x="108495" y="534"/>
                  <a:pt x="101087" y="-524"/>
                  <a:pt x="82566" y="3180"/>
                </a:cubicBezTo>
                <a:cubicBezTo>
                  <a:pt x="64045" y="6884"/>
                  <a:pt x="1074" y="41809"/>
                  <a:pt x="16" y="41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C3B9C71-FD2B-BAB5-C9ED-7E96329DBCB6}"/>
              </a:ext>
            </a:extLst>
          </p:cNvPr>
          <p:cNvSpPr/>
          <p:nvPr/>
        </p:nvSpPr>
        <p:spPr>
          <a:xfrm>
            <a:off x="7064371" y="3463920"/>
            <a:ext cx="59866" cy="98438"/>
          </a:xfrm>
          <a:custGeom>
            <a:avLst/>
            <a:gdLst>
              <a:gd name="connsiteX0" fmla="*/ 4 w 59866"/>
              <a:gd name="connsiteY0" fmla="*/ 5 h 98438"/>
              <a:gd name="connsiteX1" fmla="*/ 53979 w 59866"/>
              <a:gd name="connsiteY1" fmla="*/ 57155 h 98438"/>
              <a:gd name="connsiteX2" fmla="*/ 53979 w 59866"/>
              <a:gd name="connsiteY2" fmla="*/ 98430 h 98438"/>
              <a:gd name="connsiteX3" fmla="*/ 57154 w 59866"/>
              <a:gd name="connsiteY3" fmla="*/ 53980 h 98438"/>
              <a:gd name="connsiteX4" fmla="*/ 4 w 59866"/>
              <a:gd name="connsiteY4" fmla="*/ 5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66" h="98438">
                <a:moveTo>
                  <a:pt x="4" y="5"/>
                </a:moveTo>
                <a:cubicBezTo>
                  <a:pt x="-525" y="534"/>
                  <a:pt x="44983" y="40751"/>
                  <a:pt x="53979" y="57155"/>
                </a:cubicBezTo>
                <a:cubicBezTo>
                  <a:pt x="62975" y="73559"/>
                  <a:pt x="53450" y="98959"/>
                  <a:pt x="53979" y="98430"/>
                </a:cubicBezTo>
                <a:cubicBezTo>
                  <a:pt x="54508" y="97901"/>
                  <a:pt x="64562" y="69855"/>
                  <a:pt x="57154" y="53980"/>
                </a:cubicBezTo>
                <a:cubicBezTo>
                  <a:pt x="49746" y="38105"/>
                  <a:pt x="533" y="-524"/>
                  <a:pt x="4" y="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135669CC-AB93-AD83-53A3-3BE38E34F0FC}"/>
              </a:ext>
            </a:extLst>
          </p:cNvPr>
          <p:cNvSpPr/>
          <p:nvPr/>
        </p:nvSpPr>
        <p:spPr>
          <a:xfrm>
            <a:off x="7089701" y="3377994"/>
            <a:ext cx="66433" cy="125519"/>
          </a:xfrm>
          <a:custGeom>
            <a:avLst/>
            <a:gdLst>
              <a:gd name="connsiteX0" fmla="*/ 74 w 66433"/>
              <a:gd name="connsiteY0" fmla="*/ 206 h 125519"/>
              <a:gd name="connsiteX1" fmla="*/ 63574 w 66433"/>
              <a:gd name="connsiteY1" fmla="*/ 120856 h 125519"/>
              <a:gd name="connsiteX2" fmla="*/ 50874 w 66433"/>
              <a:gd name="connsiteY2" fmla="*/ 92281 h 125519"/>
              <a:gd name="connsiteX3" fmla="*/ 74 w 66433"/>
              <a:gd name="connsiteY3" fmla="*/ 206 h 125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125519">
                <a:moveTo>
                  <a:pt x="74" y="206"/>
                </a:moveTo>
                <a:cubicBezTo>
                  <a:pt x="2191" y="4968"/>
                  <a:pt x="55107" y="105510"/>
                  <a:pt x="63574" y="120856"/>
                </a:cubicBezTo>
                <a:cubicBezTo>
                  <a:pt x="72041" y="136202"/>
                  <a:pt x="59870" y="110273"/>
                  <a:pt x="50874" y="92281"/>
                </a:cubicBezTo>
                <a:cubicBezTo>
                  <a:pt x="41878" y="74289"/>
                  <a:pt x="-2043" y="-4556"/>
                  <a:pt x="74" y="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8B60A3C8-7F58-80EC-B608-3D77D91397CA}"/>
              </a:ext>
            </a:extLst>
          </p:cNvPr>
          <p:cNvSpPr/>
          <p:nvPr/>
        </p:nvSpPr>
        <p:spPr>
          <a:xfrm>
            <a:off x="7153275" y="3536945"/>
            <a:ext cx="127058" cy="76224"/>
          </a:xfrm>
          <a:custGeom>
            <a:avLst/>
            <a:gdLst>
              <a:gd name="connsiteX0" fmla="*/ 0 w 127058"/>
              <a:gd name="connsiteY0" fmla="*/ 5 h 76224"/>
              <a:gd name="connsiteX1" fmla="*/ 107950 w 127058"/>
              <a:gd name="connsiteY1" fmla="*/ 53980 h 76224"/>
              <a:gd name="connsiteX2" fmla="*/ 127000 w 127058"/>
              <a:gd name="connsiteY2" fmla="*/ 76205 h 76224"/>
              <a:gd name="connsiteX3" fmla="*/ 107950 w 127058"/>
              <a:gd name="connsiteY3" fmla="*/ 50805 h 76224"/>
              <a:gd name="connsiteX4" fmla="*/ 0 w 127058"/>
              <a:gd name="connsiteY4" fmla="*/ 5 h 7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58" h="76224">
                <a:moveTo>
                  <a:pt x="0" y="5"/>
                </a:moveTo>
                <a:cubicBezTo>
                  <a:pt x="0" y="534"/>
                  <a:pt x="86783" y="41280"/>
                  <a:pt x="107950" y="53980"/>
                </a:cubicBezTo>
                <a:cubicBezTo>
                  <a:pt x="129117" y="66680"/>
                  <a:pt x="127000" y="76734"/>
                  <a:pt x="127000" y="76205"/>
                </a:cubicBezTo>
                <a:cubicBezTo>
                  <a:pt x="127000" y="75676"/>
                  <a:pt x="121708" y="61388"/>
                  <a:pt x="107950" y="50805"/>
                </a:cubicBezTo>
                <a:cubicBezTo>
                  <a:pt x="94192" y="40222"/>
                  <a:pt x="0" y="-524"/>
                  <a:pt x="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0ED917C-FA74-F6BE-564D-10400895BDF5}"/>
              </a:ext>
            </a:extLst>
          </p:cNvPr>
          <p:cNvSpPr/>
          <p:nvPr/>
        </p:nvSpPr>
        <p:spPr>
          <a:xfrm>
            <a:off x="7346400" y="3508177"/>
            <a:ext cx="222809" cy="86057"/>
          </a:xfrm>
          <a:custGeom>
            <a:avLst/>
            <a:gdLst>
              <a:gd name="connsiteX0" fmla="*/ 550 w 222809"/>
              <a:gd name="connsiteY0" fmla="*/ 85923 h 86057"/>
              <a:gd name="connsiteX1" fmla="*/ 114850 w 222809"/>
              <a:gd name="connsiteY1" fmla="*/ 22423 h 86057"/>
              <a:gd name="connsiteX2" fmla="*/ 187875 w 222809"/>
              <a:gd name="connsiteY2" fmla="*/ 9723 h 86057"/>
              <a:gd name="connsiteX3" fmla="*/ 222800 w 222809"/>
              <a:gd name="connsiteY3" fmla="*/ 19248 h 86057"/>
              <a:gd name="connsiteX4" fmla="*/ 191050 w 222809"/>
              <a:gd name="connsiteY4" fmla="*/ 12898 h 86057"/>
              <a:gd name="connsiteX5" fmla="*/ 165650 w 222809"/>
              <a:gd name="connsiteY5" fmla="*/ 3373 h 86057"/>
              <a:gd name="connsiteX6" fmla="*/ 550 w 222809"/>
              <a:gd name="connsiteY6" fmla="*/ 85923 h 8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809" h="86057">
                <a:moveTo>
                  <a:pt x="550" y="85923"/>
                </a:moveTo>
                <a:cubicBezTo>
                  <a:pt x="-7917" y="89098"/>
                  <a:pt x="83629" y="35123"/>
                  <a:pt x="114850" y="22423"/>
                </a:cubicBezTo>
                <a:cubicBezTo>
                  <a:pt x="146071" y="9723"/>
                  <a:pt x="169883" y="10252"/>
                  <a:pt x="187875" y="9723"/>
                </a:cubicBezTo>
                <a:cubicBezTo>
                  <a:pt x="205867" y="9194"/>
                  <a:pt x="222271" y="18719"/>
                  <a:pt x="222800" y="19248"/>
                </a:cubicBezTo>
                <a:cubicBezTo>
                  <a:pt x="223329" y="19777"/>
                  <a:pt x="200575" y="15544"/>
                  <a:pt x="191050" y="12898"/>
                </a:cubicBezTo>
                <a:cubicBezTo>
                  <a:pt x="181525" y="10252"/>
                  <a:pt x="193167" y="-7210"/>
                  <a:pt x="165650" y="3373"/>
                </a:cubicBezTo>
                <a:cubicBezTo>
                  <a:pt x="138133" y="13956"/>
                  <a:pt x="9017" y="82748"/>
                  <a:pt x="550" y="85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7B3152A1-B04B-DDC2-6251-F2999EA78051}"/>
              </a:ext>
            </a:extLst>
          </p:cNvPr>
          <p:cNvSpPr/>
          <p:nvPr/>
        </p:nvSpPr>
        <p:spPr>
          <a:xfrm>
            <a:off x="7289751" y="3657587"/>
            <a:ext cx="57001" cy="120705"/>
          </a:xfrm>
          <a:custGeom>
            <a:avLst/>
            <a:gdLst>
              <a:gd name="connsiteX0" fmla="*/ 49 w 57001"/>
              <a:gd name="connsiteY0" fmla="*/ 13 h 120705"/>
              <a:gd name="connsiteX1" fmla="*/ 44499 w 57001"/>
              <a:gd name="connsiteY1" fmla="*/ 82563 h 120705"/>
              <a:gd name="connsiteX2" fmla="*/ 54024 w 57001"/>
              <a:gd name="connsiteY2" fmla="*/ 120663 h 120705"/>
              <a:gd name="connsiteX3" fmla="*/ 54024 w 57001"/>
              <a:gd name="connsiteY3" fmla="*/ 76213 h 120705"/>
              <a:gd name="connsiteX4" fmla="*/ 49 w 57001"/>
              <a:gd name="connsiteY4" fmla="*/ 13 h 12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01" h="120705">
                <a:moveTo>
                  <a:pt x="49" y="13"/>
                </a:moveTo>
                <a:cubicBezTo>
                  <a:pt x="-1539" y="1071"/>
                  <a:pt x="35503" y="62455"/>
                  <a:pt x="44499" y="82563"/>
                </a:cubicBezTo>
                <a:cubicBezTo>
                  <a:pt x="53495" y="102671"/>
                  <a:pt x="52436" y="121721"/>
                  <a:pt x="54024" y="120663"/>
                </a:cubicBezTo>
                <a:cubicBezTo>
                  <a:pt x="55612" y="119605"/>
                  <a:pt x="59845" y="93675"/>
                  <a:pt x="54024" y="76213"/>
                </a:cubicBezTo>
                <a:cubicBezTo>
                  <a:pt x="48203" y="58751"/>
                  <a:pt x="1637" y="-1045"/>
                  <a:pt x="49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016042DE-C648-0D0F-B883-931277517ACC}"/>
              </a:ext>
            </a:extLst>
          </p:cNvPr>
          <p:cNvSpPr/>
          <p:nvPr/>
        </p:nvSpPr>
        <p:spPr>
          <a:xfrm>
            <a:off x="7367843" y="3666230"/>
            <a:ext cx="33117" cy="100384"/>
          </a:xfrm>
          <a:custGeom>
            <a:avLst/>
            <a:gdLst>
              <a:gd name="connsiteX0" fmla="*/ 33082 w 33117"/>
              <a:gd name="connsiteY0" fmla="*/ 895 h 100384"/>
              <a:gd name="connsiteX1" fmla="*/ 1332 w 33117"/>
              <a:gd name="connsiteY1" fmla="*/ 99320 h 100384"/>
              <a:gd name="connsiteX2" fmla="*/ 7682 w 33117"/>
              <a:gd name="connsiteY2" fmla="*/ 51695 h 100384"/>
              <a:gd name="connsiteX3" fmla="*/ 33082 w 33117"/>
              <a:gd name="connsiteY3" fmla="*/ 895 h 10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17" h="100384">
                <a:moveTo>
                  <a:pt x="33082" y="895"/>
                </a:moveTo>
                <a:cubicBezTo>
                  <a:pt x="32024" y="8832"/>
                  <a:pt x="5565" y="90853"/>
                  <a:pt x="1332" y="99320"/>
                </a:cubicBezTo>
                <a:cubicBezTo>
                  <a:pt x="-2901" y="107787"/>
                  <a:pt x="3978" y="63337"/>
                  <a:pt x="7682" y="51695"/>
                </a:cubicBezTo>
                <a:cubicBezTo>
                  <a:pt x="11386" y="40053"/>
                  <a:pt x="34140" y="-7042"/>
                  <a:pt x="33082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229A2A40-4698-3E5C-49A8-CA70AAE2DB2A}"/>
              </a:ext>
            </a:extLst>
          </p:cNvPr>
          <p:cNvSpPr/>
          <p:nvPr/>
        </p:nvSpPr>
        <p:spPr>
          <a:xfrm>
            <a:off x="7032564" y="3813175"/>
            <a:ext cx="347436" cy="66710"/>
          </a:xfrm>
          <a:custGeom>
            <a:avLst/>
            <a:gdLst>
              <a:gd name="connsiteX0" fmla="*/ 61 w 347436"/>
              <a:gd name="connsiteY0" fmla="*/ 66675 h 66710"/>
              <a:gd name="connsiteX1" fmla="*/ 203261 w 347436"/>
              <a:gd name="connsiteY1" fmla="*/ 15875 h 66710"/>
              <a:gd name="connsiteX2" fmla="*/ 196911 w 347436"/>
              <a:gd name="connsiteY2" fmla="*/ 0 h 66710"/>
              <a:gd name="connsiteX3" fmla="*/ 269936 w 347436"/>
              <a:gd name="connsiteY3" fmla="*/ 15875 h 66710"/>
              <a:gd name="connsiteX4" fmla="*/ 346136 w 347436"/>
              <a:gd name="connsiteY4" fmla="*/ 22225 h 66710"/>
              <a:gd name="connsiteX5" fmla="*/ 311211 w 347436"/>
              <a:gd name="connsiteY5" fmla="*/ 9525 h 66710"/>
              <a:gd name="connsiteX6" fmla="*/ 225486 w 347436"/>
              <a:gd name="connsiteY6" fmla="*/ 6350 h 66710"/>
              <a:gd name="connsiteX7" fmla="*/ 158811 w 347436"/>
              <a:gd name="connsiteY7" fmla="*/ 25400 h 66710"/>
              <a:gd name="connsiteX8" fmla="*/ 181036 w 347436"/>
              <a:gd name="connsiteY8" fmla="*/ 6350 h 66710"/>
              <a:gd name="connsiteX9" fmla="*/ 61 w 347436"/>
              <a:gd name="connsiteY9" fmla="*/ 66675 h 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436" h="66710">
                <a:moveTo>
                  <a:pt x="61" y="66675"/>
                </a:moveTo>
                <a:cubicBezTo>
                  <a:pt x="3765" y="68262"/>
                  <a:pt x="203261" y="15875"/>
                  <a:pt x="203261" y="15875"/>
                </a:cubicBezTo>
                <a:cubicBezTo>
                  <a:pt x="236069" y="4762"/>
                  <a:pt x="185799" y="0"/>
                  <a:pt x="196911" y="0"/>
                </a:cubicBezTo>
                <a:cubicBezTo>
                  <a:pt x="208023" y="0"/>
                  <a:pt x="245065" y="12171"/>
                  <a:pt x="269936" y="15875"/>
                </a:cubicBezTo>
                <a:cubicBezTo>
                  <a:pt x="294807" y="19579"/>
                  <a:pt x="339257" y="23283"/>
                  <a:pt x="346136" y="22225"/>
                </a:cubicBezTo>
                <a:cubicBezTo>
                  <a:pt x="353015" y="21167"/>
                  <a:pt x="331319" y="12171"/>
                  <a:pt x="311211" y="9525"/>
                </a:cubicBezTo>
                <a:cubicBezTo>
                  <a:pt x="291103" y="6879"/>
                  <a:pt x="250886" y="3704"/>
                  <a:pt x="225486" y="6350"/>
                </a:cubicBezTo>
                <a:cubicBezTo>
                  <a:pt x="200086" y="8996"/>
                  <a:pt x="166219" y="25400"/>
                  <a:pt x="158811" y="25400"/>
                </a:cubicBezTo>
                <a:cubicBezTo>
                  <a:pt x="151403" y="25400"/>
                  <a:pt x="202202" y="1058"/>
                  <a:pt x="181036" y="6350"/>
                </a:cubicBezTo>
                <a:cubicBezTo>
                  <a:pt x="159870" y="11642"/>
                  <a:pt x="-3643" y="65088"/>
                  <a:pt x="61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2B5F2D0F-DC65-18B9-5E29-8BA47E377555}"/>
              </a:ext>
            </a:extLst>
          </p:cNvPr>
          <p:cNvSpPr/>
          <p:nvPr/>
        </p:nvSpPr>
        <p:spPr>
          <a:xfrm>
            <a:off x="7353300" y="3774989"/>
            <a:ext cx="413415" cy="57236"/>
          </a:xfrm>
          <a:custGeom>
            <a:avLst/>
            <a:gdLst>
              <a:gd name="connsiteX0" fmla="*/ 0 w 413415"/>
              <a:gd name="connsiteY0" fmla="*/ 57236 h 57236"/>
              <a:gd name="connsiteX1" fmla="*/ 142875 w 413415"/>
              <a:gd name="connsiteY1" fmla="*/ 28661 h 57236"/>
              <a:gd name="connsiteX2" fmla="*/ 193675 w 413415"/>
              <a:gd name="connsiteY2" fmla="*/ 15961 h 57236"/>
              <a:gd name="connsiteX3" fmla="*/ 146050 w 413415"/>
              <a:gd name="connsiteY3" fmla="*/ 86 h 57236"/>
              <a:gd name="connsiteX4" fmla="*/ 295275 w 413415"/>
              <a:gd name="connsiteY4" fmla="*/ 9611 h 57236"/>
              <a:gd name="connsiteX5" fmla="*/ 412750 w 413415"/>
              <a:gd name="connsiteY5" fmla="*/ 9611 h 57236"/>
              <a:gd name="connsiteX6" fmla="*/ 346075 w 413415"/>
              <a:gd name="connsiteY6" fmla="*/ 86 h 57236"/>
              <a:gd name="connsiteX7" fmla="*/ 187325 w 413415"/>
              <a:gd name="connsiteY7" fmla="*/ 3261 h 57236"/>
              <a:gd name="connsiteX8" fmla="*/ 250825 w 413415"/>
              <a:gd name="connsiteY8" fmla="*/ 6436 h 57236"/>
              <a:gd name="connsiteX9" fmla="*/ 0 w 413415"/>
              <a:gd name="connsiteY9" fmla="*/ 57236 h 5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415" h="57236">
                <a:moveTo>
                  <a:pt x="0" y="57236"/>
                </a:moveTo>
                <a:lnTo>
                  <a:pt x="142875" y="28661"/>
                </a:lnTo>
                <a:cubicBezTo>
                  <a:pt x="175154" y="21782"/>
                  <a:pt x="193146" y="20723"/>
                  <a:pt x="193675" y="15961"/>
                </a:cubicBezTo>
                <a:cubicBezTo>
                  <a:pt x="194204" y="11198"/>
                  <a:pt x="129117" y="1144"/>
                  <a:pt x="146050" y="86"/>
                </a:cubicBezTo>
                <a:cubicBezTo>
                  <a:pt x="162983" y="-972"/>
                  <a:pt x="250825" y="8023"/>
                  <a:pt x="295275" y="9611"/>
                </a:cubicBezTo>
                <a:cubicBezTo>
                  <a:pt x="339725" y="11198"/>
                  <a:pt x="404283" y="11198"/>
                  <a:pt x="412750" y="9611"/>
                </a:cubicBezTo>
                <a:cubicBezTo>
                  <a:pt x="421217" y="8024"/>
                  <a:pt x="346075" y="86"/>
                  <a:pt x="346075" y="86"/>
                </a:cubicBezTo>
                <a:lnTo>
                  <a:pt x="187325" y="3261"/>
                </a:lnTo>
                <a:cubicBezTo>
                  <a:pt x="171450" y="4319"/>
                  <a:pt x="275696" y="-3618"/>
                  <a:pt x="250825" y="6436"/>
                </a:cubicBezTo>
                <a:cubicBezTo>
                  <a:pt x="225954" y="16490"/>
                  <a:pt x="17992" y="53532"/>
                  <a:pt x="0" y="57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F863543A-404F-51D9-32BF-4A71B88B018B}"/>
              </a:ext>
            </a:extLst>
          </p:cNvPr>
          <p:cNvSpPr/>
          <p:nvPr/>
        </p:nvSpPr>
        <p:spPr>
          <a:xfrm>
            <a:off x="7381840" y="3886037"/>
            <a:ext cx="428712" cy="193989"/>
          </a:xfrm>
          <a:custGeom>
            <a:avLst/>
            <a:gdLst>
              <a:gd name="connsiteX0" fmla="*/ 428660 w 428712"/>
              <a:gd name="connsiteY0" fmla="*/ 163 h 193989"/>
              <a:gd name="connsiteX1" fmla="*/ 187360 w 428712"/>
              <a:gd name="connsiteY1" fmla="*/ 139863 h 193989"/>
              <a:gd name="connsiteX2" fmla="*/ 82585 w 428712"/>
              <a:gd name="connsiteY2" fmla="*/ 171613 h 193989"/>
              <a:gd name="connsiteX3" fmla="*/ 158785 w 428712"/>
              <a:gd name="connsiteY3" fmla="*/ 155738 h 193989"/>
              <a:gd name="connsiteX4" fmla="*/ 35 w 428712"/>
              <a:gd name="connsiteY4" fmla="*/ 193838 h 193989"/>
              <a:gd name="connsiteX5" fmla="*/ 174660 w 428712"/>
              <a:gd name="connsiteY5" fmla="*/ 168438 h 193989"/>
              <a:gd name="connsiteX6" fmla="*/ 196885 w 428712"/>
              <a:gd name="connsiteY6" fmla="*/ 152563 h 193989"/>
              <a:gd name="connsiteX7" fmla="*/ 149260 w 428712"/>
              <a:gd name="connsiteY7" fmla="*/ 168438 h 193989"/>
              <a:gd name="connsiteX8" fmla="*/ 244510 w 428712"/>
              <a:gd name="connsiteY8" fmla="*/ 114463 h 193989"/>
              <a:gd name="connsiteX9" fmla="*/ 209585 w 428712"/>
              <a:gd name="connsiteY9" fmla="*/ 111288 h 193989"/>
              <a:gd name="connsiteX10" fmla="*/ 428660 w 428712"/>
              <a:gd name="connsiteY10" fmla="*/ 163 h 19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8712" h="193989">
                <a:moveTo>
                  <a:pt x="428660" y="163"/>
                </a:moveTo>
                <a:cubicBezTo>
                  <a:pt x="424956" y="4925"/>
                  <a:pt x="245039" y="111288"/>
                  <a:pt x="187360" y="139863"/>
                </a:cubicBezTo>
                <a:cubicBezTo>
                  <a:pt x="129681" y="168438"/>
                  <a:pt x="87347" y="168967"/>
                  <a:pt x="82585" y="171613"/>
                </a:cubicBezTo>
                <a:cubicBezTo>
                  <a:pt x="77823" y="174259"/>
                  <a:pt x="172543" y="152034"/>
                  <a:pt x="158785" y="155738"/>
                </a:cubicBezTo>
                <a:cubicBezTo>
                  <a:pt x="145027" y="159442"/>
                  <a:pt x="-2611" y="191721"/>
                  <a:pt x="35" y="193838"/>
                </a:cubicBezTo>
                <a:cubicBezTo>
                  <a:pt x="2681" y="195955"/>
                  <a:pt x="141852" y="175317"/>
                  <a:pt x="174660" y="168438"/>
                </a:cubicBezTo>
                <a:cubicBezTo>
                  <a:pt x="207468" y="161559"/>
                  <a:pt x="201118" y="152563"/>
                  <a:pt x="196885" y="152563"/>
                </a:cubicBezTo>
                <a:cubicBezTo>
                  <a:pt x="192652" y="152563"/>
                  <a:pt x="141323" y="174788"/>
                  <a:pt x="149260" y="168438"/>
                </a:cubicBezTo>
                <a:cubicBezTo>
                  <a:pt x="157197" y="162088"/>
                  <a:pt x="234456" y="123988"/>
                  <a:pt x="244510" y="114463"/>
                </a:cubicBezTo>
                <a:cubicBezTo>
                  <a:pt x="254564" y="104938"/>
                  <a:pt x="181539" y="126634"/>
                  <a:pt x="209585" y="111288"/>
                </a:cubicBezTo>
                <a:cubicBezTo>
                  <a:pt x="237631" y="95942"/>
                  <a:pt x="432364" y="-4599"/>
                  <a:pt x="428660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651DAD10-B7C3-0A67-0F1B-387EC0E7583D}"/>
              </a:ext>
            </a:extLst>
          </p:cNvPr>
          <p:cNvSpPr/>
          <p:nvPr/>
        </p:nvSpPr>
        <p:spPr>
          <a:xfrm>
            <a:off x="7092949" y="4029052"/>
            <a:ext cx="301695" cy="50470"/>
          </a:xfrm>
          <a:custGeom>
            <a:avLst/>
            <a:gdLst>
              <a:gd name="connsiteX0" fmla="*/ 1 w 301695"/>
              <a:gd name="connsiteY0" fmla="*/ 23 h 50470"/>
              <a:gd name="connsiteX1" fmla="*/ 168276 w 301695"/>
              <a:gd name="connsiteY1" fmla="*/ 41298 h 50470"/>
              <a:gd name="connsiteX2" fmla="*/ 136526 w 301695"/>
              <a:gd name="connsiteY2" fmla="*/ 44473 h 50470"/>
              <a:gd name="connsiteX3" fmla="*/ 301626 w 301695"/>
              <a:gd name="connsiteY3" fmla="*/ 47648 h 50470"/>
              <a:gd name="connsiteX4" fmla="*/ 158751 w 301695"/>
              <a:gd name="connsiteY4" fmla="*/ 47648 h 50470"/>
              <a:gd name="connsiteX5" fmla="*/ 104776 w 301695"/>
              <a:gd name="connsiteY5" fmla="*/ 47648 h 50470"/>
              <a:gd name="connsiteX6" fmla="*/ 165101 w 301695"/>
              <a:gd name="connsiteY6" fmla="*/ 47648 h 50470"/>
              <a:gd name="connsiteX7" fmla="*/ 1 w 301695"/>
              <a:gd name="connsiteY7" fmla="*/ 23 h 5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695" h="50470">
                <a:moveTo>
                  <a:pt x="1" y="23"/>
                </a:moveTo>
                <a:cubicBezTo>
                  <a:pt x="530" y="-1035"/>
                  <a:pt x="145522" y="33890"/>
                  <a:pt x="168276" y="41298"/>
                </a:cubicBezTo>
                <a:cubicBezTo>
                  <a:pt x="191030" y="48706"/>
                  <a:pt x="114301" y="43415"/>
                  <a:pt x="136526" y="44473"/>
                </a:cubicBezTo>
                <a:cubicBezTo>
                  <a:pt x="158751" y="45531"/>
                  <a:pt x="297922" y="47119"/>
                  <a:pt x="301626" y="47648"/>
                </a:cubicBezTo>
                <a:cubicBezTo>
                  <a:pt x="305330" y="48177"/>
                  <a:pt x="158751" y="47648"/>
                  <a:pt x="158751" y="47648"/>
                </a:cubicBezTo>
                <a:lnTo>
                  <a:pt x="104776" y="47648"/>
                </a:lnTo>
                <a:cubicBezTo>
                  <a:pt x="105834" y="47648"/>
                  <a:pt x="178330" y="53998"/>
                  <a:pt x="165101" y="47648"/>
                </a:cubicBezTo>
                <a:cubicBezTo>
                  <a:pt x="151872" y="41298"/>
                  <a:pt x="-528" y="1081"/>
                  <a:pt x="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83774862-A06A-6A3A-CDBF-15070EE1AB79}"/>
              </a:ext>
            </a:extLst>
          </p:cNvPr>
          <p:cNvSpPr/>
          <p:nvPr/>
        </p:nvSpPr>
        <p:spPr>
          <a:xfrm>
            <a:off x="7501657" y="3853203"/>
            <a:ext cx="342494" cy="290944"/>
          </a:xfrm>
          <a:custGeom>
            <a:avLst/>
            <a:gdLst>
              <a:gd name="connsiteX0" fmla="*/ 340593 w 342494"/>
              <a:gd name="connsiteY0" fmla="*/ 1247 h 290944"/>
              <a:gd name="connsiteX1" fmla="*/ 207243 w 342494"/>
              <a:gd name="connsiteY1" fmla="*/ 131422 h 290944"/>
              <a:gd name="connsiteX2" fmla="*/ 80243 w 342494"/>
              <a:gd name="connsiteY2" fmla="*/ 242547 h 290944"/>
              <a:gd name="connsiteX3" fmla="*/ 102468 w 342494"/>
              <a:gd name="connsiteY3" fmla="*/ 207622 h 290944"/>
              <a:gd name="connsiteX4" fmla="*/ 868 w 342494"/>
              <a:gd name="connsiteY4" fmla="*/ 290172 h 290944"/>
              <a:gd name="connsiteX5" fmla="*/ 58018 w 342494"/>
              <a:gd name="connsiteY5" fmla="*/ 245722 h 290944"/>
              <a:gd name="connsiteX6" fmla="*/ 137393 w 342494"/>
              <a:gd name="connsiteY6" fmla="*/ 191747 h 290944"/>
              <a:gd name="connsiteX7" fmla="*/ 102468 w 342494"/>
              <a:gd name="connsiteY7" fmla="*/ 213972 h 290944"/>
              <a:gd name="connsiteX8" fmla="*/ 340593 w 342494"/>
              <a:gd name="connsiteY8" fmla="*/ 1247 h 290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2494" h="290944">
                <a:moveTo>
                  <a:pt x="340593" y="1247"/>
                </a:moveTo>
                <a:cubicBezTo>
                  <a:pt x="358055" y="-12511"/>
                  <a:pt x="250635" y="91205"/>
                  <a:pt x="207243" y="131422"/>
                </a:cubicBezTo>
                <a:cubicBezTo>
                  <a:pt x="163851" y="171639"/>
                  <a:pt x="97705" y="229847"/>
                  <a:pt x="80243" y="242547"/>
                </a:cubicBezTo>
                <a:cubicBezTo>
                  <a:pt x="62780" y="255247"/>
                  <a:pt x="115697" y="199685"/>
                  <a:pt x="102468" y="207622"/>
                </a:cubicBezTo>
                <a:cubicBezTo>
                  <a:pt x="89239" y="215559"/>
                  <a:pt x="8276" y="283822"/>
                  <a:pt x="868" y="290172"/>
                </a:cubicBezTo>
                <a:cubicBezTo>
                  <a:pt x="-6540" y="296522"/>
                  <a:pt x="35264" y="262126"/>
                  <a:pt x="58018" y="245722"/>
                </a:cubicBezTo>
                <a:cubicBezTo>
                  <a:pt x="80772" y="229318"/>
                  <a:pt x="129985" y="197039"/>
                  <a:pt x="137393" y="191747"/>
                </a:cubicBezTo>
                <a:cubicBezTo>
                  <a:pt x="144801" y="186455"/>
                  <a:pt x="72306" y="240430"/>
                  <a:pt x="102468" y="213972"/>
                </a:cubicBezTo>
                <a:cubicBezTo>
                  <a:pt x="132630" y="187514"/>
                  <a:pt x="323131" y="15005"/>
                  <a:pt x="340593" y="1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1B8C01B7-36D4-BB23-64C2-4E7E70B4EE5C}"/>
              </a:ext>
            </a:extLst>
          </p:cNvPr>
          <p:cNvSpPr/>
          <p:nvPr/>
        </p:nvSpPr>
        <p:spPr>
          <a:xfrm>
            <a:off x="7080229" y="3844925"/>
            <a:ext cx="308002" cy="47705"/>
          </a:xfrm>
          <a:custGeom>
            <a:avLst/>
            <a:gdLst>
              <a:gd name="connsiteX0" fmla="*/ 21 w 308002"/>
              <a:gd name="connsiteY0" fmla="*/ 47625 h 47705"/>
              <a:gd name="connsiteX1" fmla="*/ 200046 w 308002"/>
              <a:gd name="connsiteY1" fmla="*/ 19050 h 47705"/>
              <a:gd name="connsiteX2" fmla="*/ 285771 w 308002"/>
              <a:gd name="connsiteY2" fmla="*/ 0 h 47705"/>
              <a:gd name="connsiteX3" fmla="*/ 257196 w 308002"/>
              <a:gd name="connsiteY3" fmla="*/ 19050 h 47705"/>
              <a:gd name="connsiteX4" fmla="*/ 307996 w 308002"/>
              <a:gd name="connsiteY4" fmla="*/ 38100 h 47705"/>
              <a:gd name="connsiteX5" fmla="*/ 260371 w 308002"/>
              <a:gd name="connsiteY5" fmla="*/ 22225 h 47705"/>
              <a:gd name="connsiteX6" fmla="*/ 212746 w 308002"/>
              <a:gd name="connsiteY6" fmla="*/ 9525 h 47705"/>
              <a:gd name="connsiteX7" fmla="*/ 21 w 308002"/>
              <a:gd name="connsiteY7" fmla="*/ 47625 h 4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8002" h="47705">
                <a:moveTo>
                  <a:pt x="21" y="47625"/>
                </a:moveTo>
                <a:cubicBezTo>
                  <a:pt x="-2096" y="49213"/>
                  <a:pt x="152421" y="26987"/>
                  <a:pt x="200046" y="19050"/>
                </a:cubicBezTo>
                <a:cubicBezTo>
                  <a:pt x="247671" y="11113"/>
                  <a:pt x="276246" y="0"/>
                  <a:pt x="285771" y="0"/>
                </a:cubicBezTo>
                <a:cubicBezTo>
                  <a:pt x="295296" y="0"/>
                  <a:pt x="253492" y="12700"/>
                  <a:pt x="257196" y="19050"/>
                </a:cubicBezTo>
                <a:cubicBezTo>
                  <a:pt x="260900" y="25400"/>
                  <a:pt x="307467" y="37571"/>
                  <a:pt x="307996" y="38100"/>
                </a:cubicBezTo>
                <a:cubicBezTo>
                  <a:pt x="308525" y="38629"/>
                  <a:pt x="276246" y="26987"/>
                  <a:pt x="260371" y="22225"/>
                </a:cubicBezTo>
                <a:cubicBezTo>
                  <a:pt x="244496" y="17463"/>
                  <a:pt x="250846" y="6879"/>
                  <a:pt x="212746" y="9525"/>
                </a:cubicBezTo>
                <a:cubicBezTo>
                  <a:pt x="174646" y="12171"/>
                  <a:pt x="2138" y="46037"/>
                  <a:pt x="21" y="47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4FC57A6F-4727-6BBB-D2F3-988CC8372057}"/>
              </a:ext>
            </a:extLst>
          </p:cNvPr>
          <p:cNvSpPr/>
          <p:nvPr/>
        </p:nvSpPr>
        <p:spPr>
          <a:xfrm>
            <a:off x="6927850" y="4022725"/>
            <a:ext cx="357051" cy="111173"/>
          </a:xfrm>
          <a:custGeom>
            <a:avLst/>
            <a:gdLst>
              <a:gd name="connsiteX0" fmla="*/ 0 w 357051"/>
              <a:gd name="connsiteY0" fmla="*/ 0 h 111173"/>
              <a:gd name="connsiteX1" fmla="*/ 231775 w 357051"/>
              <a:gd name="connsiteY1" fmla="*/ 79375 h 111173"/>
              <a:gd name="connsiteX2" fmla="*/ 355600 w 357051"/>
              <a:gd name="connsiteY2" fmla="*/ 111125 h 111173"/>
              <a:gd name="connsiteX3" fmla="*/ 292100 w 357051"/>
              <a:gd name="connsiteY3" fmla="*/ 85725 h 111173"/>
              <a:gd name="connsiteX4" fmla="*/ 180975 w 357051"/>
              <a:gd name="connsiteY4" fmla="*/ 50800 h 111173"/>
              <a:gd name="connsiteX5" fmla="*/ 260350 w 357051"/>
              <a:gd name="connsiteY5" fmla="*/ 73025 h 111173"/>
              <a:gd name="connsiteX6" fmla="*/ 0 w 357051"/>
              <a:gd name="connsiteY6" fmla="*/ 0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51" h="111173">
                <a:moveTo>
                  <a:pt x="0" y="0"/>
                </a:moveTo>
                <a:cubicBezTo>
                  <a:pt x="86254" y="30427"/>
                  <a:pt x="172508" y="60854"/>
                  <a:pt x="231775" y="79375"/>
                </a:cubicBezTo>
                <a:cubicBezTo>
                  <a:pt x="291042" y="97896"/>
                  <a:pt x="345546" y="110067"/>
                  <a:pt x="355600" y="111125"/>
                </a:cubicBezTo>
                <a:cubicBezTo>
                  <a:pt x="365654" y="112183"/>
                  <a:pt x="321204" y="95779"/>
                  <a:pt x="292100" y="85725"/>
                </a:cubicBezTo>
                <a:cubicBezTo>
                  <a:pt x="262996" y="75671"/>
                  <a:pt x="186267" y="52917"/>
                  <a:pt x="180975" y="50800"/>
                </a:cubicBezTo>
                <a:cubicBezTo>
                  <a:pt x="175683" y="48683"/>
                  <a:pt x="260350" y="73025"/>
                  <a:pt x="260350" y="73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47747157-FEF6-77C0-872B-2466A4D03037}"/>
              </a:ext>
            </a:extLst>
          </p:cNvPr>
          <p:cNvSpPr/>
          <p:nvPr/>
        </p:nvSpPr>
        <p:spPr>
          <a:xfrm>
            <a:off x="7385021" y="3800475"/>
            <a:ext cx="390554" cy="76356"/>
          </a:xfrm>
          <a:custGeom>
            <a:avLst/>
            <a:gdLst>
              <a:gd name="connsiteX0" fmla="*/ 29 w 390554"/>
              <a:gd name="connsiteY0" fmla="*/ 76200 h 76356"/>
              <a:gd name="connsiteX1" fmla="*/ 130204 w 390554"/>
              <a:gd name="connsiteY1" fmla="*/ 41275 h 76356"/>
              <a:gd name="connsiteX2" fmla="*/ 117504 w 390554"/>
              <a:gd name="connsiteY2" fmla="*/ 41275 h 76356"/>
              <a:gd name="connsiteX3" fmla="*/ 228629 w 390554"/>
              <a:gd name="connsiteY3" fmla="*/ 15875 h 76356"/>
              <a:gd name="connsiteX4" fmla="*/ 181004 w 390554"/>
              <a:gd name="connsiteY4" fmla="*/ 28575 h 76356"/>
              <a:gd name="connsiteX5" fmla="*/ 349279 w 390554"/>
              <a:gd name="connsiteY5" fmla="*/ 9525 h 76356"/>
              <a:gd name="connsiteX6" fmla="*/ 390554 w 390554"/>
              <a:gd name="connsiteY6" fmla="*/ 0 h 76356"/>
              <a:gd name="connsiteX7" fmla="*/ 254029 w 390554"/>
              <a:gd name="connsiteY7" fmla="*/ 28575 h 76356"/>
              <a:gd name="connsiteX8" fmla="*/ 142904 w 390554"/>
              <a:gd name="connsiteY8" fmla="*/ 25400 h 76356"/>
              <a:gd name="connsiteX9" fmla="*/ 29 w 390554"/>
              <a:gd name="connsiteY9" fmla="*/ 76200 h 7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0554" h="76356">
                <a:moveTo>
                  <a:pt x="29" y="76200"/>
                </a:moveTo>
                <a:cubicBezTo>
                  <a:pt x="-2088" y="78846"/>
                  <a:pt x="110625" y="47096"/>
                  <a:pt x="130204" y="41275"/>
                </a:cubicBezTo>
                <a:cubicBezTo>
                  <a:pt x="149783" y="35454"/>
                  <a:pt x="101100" y="45508"/>
                  <a:pt x="117504" y="41275"/>
                </a:cubicBezTo>
                <a:cubicBezTo>
                  <a:pt x="133908" y="37042"/>
                  <a:pt x="218046" y="17992"/>
                  <a:pt x="228629" y="15875"/>
                </a:cubicBezTo>
                <a:cubicBezTo>
                  <a:pt x="239212" y="13758"/>
                  <a:pt x="160896" y="29633"/>
                  <a:pt x="181004" y="28575"/>
                </a:cubicBezTo>
                <a:cubicBezTo>
                  <a:pt x="201112" y="27517"/>
                  <a:pt x="314354" y="14287"/>
                  <a:pt x="349279" y="9525"/>
                </a:cubicBezTo>
                <a:cubicBezTo>
                  <a:pt x="384204" y="4762"/>
                  <a:pt x="390554" y="0"/>
                  <a:pt x="390554" y="0"/>
                </a:cubicBezTo>
                <a:cubicBezTo>
                  <a:pt x="374679" y="3175"/>
                  <a:pt x="295304" y="24342"/>
                  <a:pt x="254029" y="28575"/>
                </a:cubicBezTo>
                <a:cubicBezTo>
                  <a:pt x="212754" y="32808"/>
                  <a:pt x="182591" y="19050"/>
                  <a:pt x="142904" y="25400"/>
                </a:cubicBezTo>
                <a:cubicBezTo>
                  <a:pt x="103217" y="31750"/>
                  <a:pt x="2146" y="73554"/>
                  <a:pt x="29" y="76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F7D5BA3E-1E96-13D3-4E16-1C974DB3C41E}"/>
              </a:ext>
            </a:extLst>
          </p:cNvPr>
          <p:cNvSpPr/>
          <p:nvPr/>
        </p:nvSpPr>
        <p:spPr>
          <a:xfrm>
            <a:off x="7061200" y="4092575"/>
            <a:ext cx="327029" cy="79389"/>
          </a:xfrm>
          <a:custGeom>
            <a:avLst/>
            <a:gdLst>
              <a:gd name="connsiteX0" fmla="*/ 0 w 327029"/>
              <a:gd name="connsiteY0" fmla="*/ 0 h 79389"/>
              <a:gd name="connsiteX1" fmla="*/ 193675 w 327029"/>
              <a:gd name="connsiteY1" fmla="*/ 63500 h 79389"/>
              <a:gd name="connsiteX2" fmla="*/ 161925 w 327029"/>
              <a:gd name="connsiteY2" fmla="*/ 63500 h 79389"/>
              <a:gd name="connsiteX3" fmla="*/ 257175 w 327029"/>
              <a:gd name="connsiteY3" fmla="*/ 79375 h 79389"/>
              <a:gd name="connsiteX4" fmla="*/ 327025 w 327029"/>
              <a:gd name="connsiteY4" fmla="*/ 60325 h 79389"/>
              <a:gd name="connsiteX5" fmla="*/ 254000 w 327029"/>
              <a:gd name="connsiteY5" fmla="*/ 73025 h 79389"/>
              <a:gd name="connsiteX6" fmla="*/ 193675 w 327029"/>
              <a:gd name="connsiteY6" fmla="*/ 57150 h 79389"/>
              <a:gd name="connsiteX7" fmla="*/ 0 w 327029"/>
              <a:gd name="connsiteY7" fmla="*/ 0 h 7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29" h="79389">
                <a:moveTo>
                  <a:pt x="0" y="0"/>
                </a:moveTo>
                <a:cubicBezTo>
                  <a:pt x="83344" y="26458"/>
                  <a:pt x="166688" y="52917"/>
                  <a:pt x="193675" y="63500"/>
                </a:cubicBezTo>
                <a:cubicBezTo>
                  <a:pt x="220662" y="74083"/>
                  <a:pt x="151342" y="60854"/>
                  <a:pt x="161925" y="63500"/>
                </a:cubicBezTo>
                <a:cubicBezTo>
                  <a:pt x="172508" y="66146"/>
                  <a:pt x="229658" y="79904"/>
                  <a:pt x="257175" y="79375"/>
                </a:cubicBezTo>
                <a:cubicBezTo>
                  <a:pt x="284692" y="78846"/>
                  <a:pt x="327554" y="61383"/>
                  <a:pt x="327025" y="60325"/>
                </a:cubicBezTo>
                <a:cubicBezTo>
                  <a:pt x="326496" y="59267"/>
                  <a:pt x="276225" y="73554"/>
                  <a:pt x="254000" y="73025"/>
                </a:cubicBezTo>
                <a:cubicBezTo>
                  <a:pt x="231775" y="72496"/>
                  <a:pt x="193675" y="57150"/>
                  <a:pt x="193675" y="571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EDE08E94-BCA9-47A5-928B-306137DBAFBA}"/>
              </a:ext>
            </a:extLst>
          </p:cNvPr>
          <p:cNvSpPr/>
          <p:nvPr/>
        </p:nvSpPr>
        <p:spPr>
          <a:xfrm>
            <a:off x="7356475" y="4082160"/>
            <a:ext cx="275841" cy="81326"/>
          </a:xfrm>
          <a:custGeom>
            <a:avLst/>
            <a:gdLst>
              <a:gd name="connsiteX0" fmla="*/ 0 w 275841"/>
              <a:gd name="connsiteY0" fmla="*/ 38990 h 81326"/>
              <a:gd name="connsiteX1" fmla="*/ 111125 w 275841"/>
              <a:gd name="connsiteY1" fmla="*/ 77090 h 81326"/>
              <a:gd name="connsiteX2" fmla="*/ 152400 w 275841"/>
              <a:gd name="connsiteY2" fmla="*/ 48515 h 81326"/>
              <a:gd name="connsiteX3" fmla="*/ 95250 w 275841"/>
              <a:gd name="connsiteY3" fmla="*/ 80265 h 81326"/>
              <a:gd name="connsiteX4" fmla="*/ 273050 w 275841"/>
              <a:gd name="connsiteY4" fmla="*/ 890 h 81326"/>
              <a:gd name="connsiteX5" fmla="*/ 200025 w 275841"/>
              <a:gd name="connsiteY5" fmla="*/ 38990 h 81326"/>
              <a:gd name="connsiteX6" fmla="*/ 146050 w 275841"/>
              <a:gd name="connsiteY6" fmla="*/ 61215 h 81326"/>
              <a:gd name="connsiteX7" fmla="*/ 47625 w 275841"/>
              <a:gd name="connsiteY7" fmla="*/ 54865 h 81326"/>
              <a:gd name="connsiteX8" fmla="*/ 0 w 275841"/>
              <a:gd name="connsiteY8" fmla="*/ 38990 h 8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841" h="81326">
                <a:moveTo>
                  <a:pt x="0" y="38990"/>
                </a:moveTo>
                <a:cubicBezTo>
                  <a:pt x="42862" y="57246"/>
                  <a:pt x="85725" y="75503"/>
                  <a:pt x="111125" y="77090"/>
                </a:cubicBezTo>
                <a:cubicBezTo>
                  <a:pt x="136525" y="78678"/>
                  <a:pt x="155046" y="47986"/>
                  <a:pt x="152400" y="48515"/>
                </a:cubicBezTo>
                <a:cubicBezTo>
                  <a:pt x="149754" y="49044"/>
                  <a:pt x="75142" y="88202"/>
                  <a:pt x="95250" y="80265"/>
                </a:cubicBezTo>
                <a:cubicBezTo>
                  <a:pt x="115358" y="72328"/>
                  <a:pt x="255588" y="7769"/>
                  <a:pt x="273050" y="890"/>
                </a:cubicBezTo>
                <a:cubicBezTo>
                  <a:pt x="290512" y="-5989"/>
                  <a:pt x="221192" y="28936"/>
                  <a:pt x="200025" y="38990"/>
                </a:cubicBezTo>
                <a:cubicBezTo>
                  <a:pt x="178858" y="49044"/>
                  <a:pt x="171450" y="58569"/>
                  <a:pt x="146050" y="61215"/>
                </a:cubicBezTo>
                <a:cubicBezTo>
                  <a:pt x="120650" y="63861"/>
                  <a:pt x="47625" y="54865"/>
                  <a:pt x="47625" y="54865"/>
                </a:cubicBezTo>
                <a:lnTo>
                  <a:pt x="0" y="3899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6489A80A-9725-6BD5-695D-FED9B962C8B4}"/>
              </a:ext>
            </a:extLst>
          </p:cNvPr>
          <p:cNvSpPr/>
          <p:nvPr/>
        </p:nvSpPr>
        <p:spPr>
          <a:xfrm>
            <a:off x="6775442" y="3851272"/>
            <a:ext cx="60347" cy="95265"/>
          </a:xfrm>
          <a:custGeom>
            <a:avLst/>
            <a:gdLst>
              <a:gd name="connsiteX0" fmla="*/ 8 w 60347"/>
              <a:gd name="connsiteY0" fmla="*/ 3 h 95265"/>
              <a:gd name="connsiteX1" fmla="*/ 34933 w 60347"/>
              <a:gd name="connsiteY1" fmla="*/ 69853 h 95265"/>
              <a:gd name="connsiteX2" fmla="*/ 60333 w 60347"/>
              <a:gd name="connsiteY2" fmla="*/ 95253 h 95265"/>
              <a:gd name="connsiteX3" fmla="*/ 38108 w 60347"/>
              <a:gd name="connsiteY3" fmla="*/ 73028 h 95265"/>
              <a:gd name="connsiteX4" fmla="*/ 6358 w 60347"/>
              <a:gd name="connsiteY4" fmla="*/ 60328 h 95265"/>
              <a:gd name="connsiteX5" fmla="*/ 38108 w 60347"/>
              <a:gd name="connsiteY5" fmla="*/ 73028 h 95265"/>
              <a:gd name="connsiteX6" fmla="*/ 8 w 60347"/>
              <a:gd name="connsiteY6" fmla="*/ 3 h 9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7" h="95265">
                <a:moveTo>
                  <a:pt x="8" y="3"/>
                </a:moveTo>
                <a:cubicBezTo>
                  <a:pt x="-521" y="-526"/>
                  <a:pt x="24879" y="53978"/>
                  <a:pt x="34933" y="69853"/>
                </a:cubicBezTo>
                <a:cubicBezTo>
                  <a:pt x="44987" y="85728"/>
                  <a:pt x="60333" y="95253"/>
                  <a:pt x="60333" y="95253"/>
                </a:cubicBezTo>
                <a:cubicBezTo>
                  <a:pt x="60862" y="95782"/>
                  <a:pt x="47104" y="78849"/>
                  <a:pt x="38108" y="73028"/>
                </a:cubicBezTo>
                <a:cubicBezTo>
                  <a:pt x="29112" y="67207"/>
                  <a:pt x="6358" y="60328"/>
                  <a:pt x="6358" y="60328"/>
                </a:cubicBezTo>
                <a:cubicBezTo>
                  <a:pt x="6358" y="60328"/>
                  <a:pt x="37579" y="80436"/>
                  <a:pt x="38108" y="73028"/>
                </a:cubicBezTo>
                <a:cubicBezTo>
                  <a:pt x="38637" y="65620"/>
                  <a:pt x="537" y="532"/>
                  <a:pt x="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087BB275-028F-4E35-8C37-EA94254E9356}"/>
              </a:ext>
            </a:extLst>
          </p:cNvPr>
          <p:cNvSpPr/>
          <p:nvPr/>
        </p:nvSpPr>
        <p:spPr>
          <a:xfrm>
            <a:off x="7875195" y="3711438"/>
            <a:ext cx="87717" cy="114945"/>
          </a:xfrm>
          <a:custGeom>
            <a:avLst/>
            <a:gdLst>
              <a:gd name="connsiteX0" fmla="*/ 87705 w 87717"/>
              <a:gd name="connsiteY0" fmla="*/ 137 h 114945"/>
              <a:gd name="connsiteX1" fmla="*/ 5155 w 87717"/>
              <a:gd name="connsiteY1" fmla="*/ 82687 h 114945"/>
              <a:gd name="connsiteX2" fmla="*/ 8330 w 87717"/>
              <a:gd name="connsiteY2" fmla="*/ 111262 h 114945"/>
              <a:gd name="connsiteX3" fmla="*/ 5155 w 87717"/>
              <a:gd name="connsiteY3" fmla="*/ 6487 h 114945"/>
              <a:gd name="connsiteX4" fmla="*/ 1980 w 87717"/>
              <a:gd name="connsiteY4" fmla="*/ 92212 h 114945"/>
              <a:gd name="connsiteX5" fmla="*/ 11505 w 87717"/>
              <a:gd name="connsiteY5" fmla="*/ 63637 h 114945"/>
              <a:gd name="connsiteX6" fmla="*/ 87705 w 87717"/>
              <a:gd name="connsiteY6" fmla="*/ 137 h 11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717" h="114945">
                <a:moveTo>
                  <a:pt x="87705" y="137"/>
                </a:moveTo>
                <a:cubicBezTo>
                  <a:pt x="86647" y="3312"/>
                  <a:pt x="18384" y="64166"/>
                  <a:pt x="5155" y="82687"/>
                </a:cubicBezTo>
                <a:cubicBezTo>
                  <a:pt x="-8074" y="101208"/>
                  <a:pt x="8330" y="123962"/>
                  <a:pt x="8330" y="111262"/>
                </a:cubicBezTo>
                <a:cubicBezTo>
                  <a:pt x="8330" y="98562"/>
                  <a:pt x="6213" y="9662"/>
                  <a:pt x="5155" y="6487"/>
                </a:cubicBezTo>
                <a:cubicBezTo>
                  <a:pt x="4097" y="3312"/>
                  <a:pt x="922" y="82687"/>
                  <a:pt x="1980" y="92212"/>
                </a:cubicBezTo>
                <a:cubicBezTo>
                  <a:pt x="3038" y="101737"/>
                  <a:pt x="922" y="77395"/>
                  <a:pt x="11505" y="63637"/>
                </a:cubicBezTo>
                <a:cubicBezTo>
                  <a:pt x="22088" y="49879"/>
                  <a:pt x="88763" y="-3038"/>
                  <a:pt x="87705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ADA10C4B-D44E-B4EB-9257-66A4312759A4}"/>
              </a:ext>
            </a:extLst>
          </p:cNvPr>
          <p:cNvSpPr/>
          <p:nvPr/>
        </p:nvSpPr>
        <p:spPr>
          <a:xfrm>
            <a:off x="7548955" y="3876639"/>
            <a:ext cx="302821" cy="273888"/>
          </a:xfrm>
          <a:custGeom>
            <a:avLst/>
            <a:gdLst>
              <a:gd name="connsiteX0" fmla="*/ 302820 w 302821"/>
              <a:gd name="connsiteY0" fmla="*/ 36 h 273888"/>
              <a:gd name="connsiteX1" fmla="*/ 131370 w 302821"/>
              <a:gd name="connsiteY1" fmla="*/ 177836 h 273888"/>
              <a:gd name="connsiteX2" fmla="*/ 153595 w 302821"/>
              <a:gd name="connsiteY2" fmla="*/ 149261 h 273888"/>
              <a:gd name="connsiteX3" fmla="*/ 1195 w 302821"/>
              <a:gd name="connsiteY3" fmla="*/ 273086 h 273888"/>
              <a:gd name="connsiteX4" fmla="*/ 86920 w 302821"/>
              <a:gd name="connsiteY4" fmla="*/ 200061 h 273888"/>
              <a:gd name="connsiteX5" fmla="*/ 166295 w 302821"/>
              <a:gd name="connsiteY5" fmla="*/ 149261 h 273888"/>
              <a:gd name="connsiteX6" fmla="*/ 128195 w 302821"/>
              <a:gd name="connsiteY6" fmla="*/ 161961 h 273888"/>
              <a:gd name="connsiteX7" fmla="*/ 302820 w 302821"/>
              <a:gd name="connsiteY7" fmla="*/ 36 h 27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821" h="273888">
                <a:moveTo>
                  <a:pt x="302820" y="36"/>
                </a:moveTo>
                <a:cubicBezTo>
                  <a:pt x="303349" y="2682"/>
                  <a:pt x="156241" y="152965"/>
                  <a:pt x="131370" y="177836"/>
                </a:cubicBezTo>
                <a:cubicBezTo>
                  <a:pt x="106499" y="202707"/>
                  <a:pt x="175291" y="133386"/>
                  <a:pt x="153595" y="149261"/>
                </a:cubicBezTo>
                <a:cubicBezTo>
                  <a:pt x="131899" y="165136"/>
                  <a:pt x="12307" y="264619"/>
                  <a:pt x="1195" y="273086"/>
                </a:cubicBezTo>
                <a:cubicBezTo>
                  <a:pt x="-9917" y="281553"/>
                  <a:pt x="59403" y="220698"/>
                  <a:pt x="86920" y="200061"/>
                </a:cubicBezTo>
                <a:cubicBezTo>
                  <a:pt x="114437" y="179424"/>
                  <a:pt x="159416" y="155611"/>
                  <a:pt x="166295" y="149261"/>
                </a:cubicBezTo>
                <a:cubicBezTo>
                  <a:pt x="173174" y="142911"/>
                  <a:pt x="109145" y="182598"/>
                  <a:pt x="128195" y="161961"/>
                </a:cubicBezTo>
                <a:cubicBezTo>
                  <a:pt x="147245" y="141324"/>
                  <a:pt x="302291" y="-2610"/>
                  <a:pt x="30282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6919BA6-E01F-9132-99B2-CC03EAB70099}"/>
              </a:ext>
            </a:extLst>
          </p:cNvPr>
          <p:cNvSpPr/>
          <p:nvPr/>
        </p:nvSpPr>
        <p:spPr>
          <a:xfrm>
            <a:off x="6933057" y="4012732"/>
            <a:ext cx="249049" cy="149918"/>
          </a:xfrm>
          <a:custGeom>
            <a:avLst/>
            <a:gdLst>
              <a:gd name="connsiteX0" fmla="*/ 1143 w 249049"/>
              <a:gd name="connsiteY0" fmla="*/ 468 h 149918"/>
              <a:gd name="connsiteX1" fmla="*/ 204343 w 249049"/>
              <a:gd name="connsiteY1" fmla="*/ 124293 h 149918"/>
              <a:gd name="connsiteX2" fmla="*/ 185293 w 249049"/>
              <a:gd name="connsiteY2" fmla="*/ 114768 h 149918"/>
              <a:gd name="connsiteX3" fmla="*/ 248793 w 249049"/>
              <a:gd name="connsiteY3" fmla="*/ 149693 h 149918"/>
              <a:gd name="connsiteX4" fmla="*/ 204343 w 249049"/>
              <a:gd name="connsiteY4" fmla="*/ 127468 h 149918"/>
              <a:gd name="connsiteX5" fmla="*/ 124968 w 249049"/>
              <a:gd name="connsiteY5" fmla="*/ 83018 h 149918"/>
              <a:gd name="connsiteX6" fmla="*/ 1143 w 249049"/>
              <a:gd name="connsiteY6" fmla="*/ 468 h 14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049" h="149918">
                <a:moveTo>
                  <a:pt x="1143" y="468"/>
                </a:moveTo>
                <a:cubicBezTo>
                  <a:pt x="14372" y="7347"/>
                  <a:pt x="173651" y="105243"/>
                  <a:pt x="204343" y="124293"/>
                </a:cubicBezTo>
                <a:cubicBezTo>
                  <a:pt x="235035" y="143343"/>
                  <a:pt x="177885" y="110535"/>
                  <a:pt x="185293" y="114768"/>
                </a:cubicBezTo>
                <a:cubicBezTo>
                  <a:pt x="192701" y="119001"/>
                  <a:pt x="245618" y="147576"/>
                  <a:pt x="248793" y="149693"/>
                </a:cubicBezTo>
                <a:cubicBezTo>
                  <a:pt x="251968" y="151810"/>
                  <a:pt x="224980" y="138580"/>
                  <a:pt x="204343" y="127468"/>
                </a:cubicBezTo>
                <a:cubicBezTo>
                  <a:pt x="183706" y="116356"/>
                  <a:pt x="156718" y="101539"/>
                  <a:pt x="124968" y="83018"/>
                </a:cubicBezTo>
                <a:cubicBezTo>
                  <a:pt x="93218" y="64497"/>
                  <a:pt x="-12086" y="-6411"/>
                  <a:pt x="1143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A9A8C035-F3CF-80DA-8668-4008304EC8DD}"/>
              </a:ext>
            </a:extLst>
          </p:cNvPr>
          <p:cNvSpPr/>
          <p:nvPr/>
        </p:nvSpPr>
        <p:spPr>
          <a:xfrm>
            <a:off x="6864030" y="3831835"/>
            <a:ext cx="254886" cy="28012"/>
          </a:xfrm>
          <a:custGeom>
            <a:avLst/>
            <a:gdLst>
              <a:gd name="connsiteX0" fmla="*/ 320 w 254886"/>
              <a:gd name="connsiteY0" fmla="*/ 13090 h 28012"/>
              <a:gd name="connsiteX1" fmla="*/ 133670 w 254886"/>
              <a:gd name="connsiteY1" fmla="*/ 25790 h 28012"/>
              <a:gd name="connsiteX2" fmla="*/ 190820 w 254886"/>
              <a:gd name="connsiteY2" fmla="*/ 390 h 28012"/>
              <a:gd name="connsiteX3" fmla="*/ 254320 w 254886"/>
              <a:gd name="connsiteY3" fmla="*/ 9915 h 28012"/>
              <a:gd name="connsiteX4" fmla="*/ 219395 w 254886"/>
              <a:gd name="connsiteY4" fmla="*/ 3565 h 28012"/>
              <a:gd name="connsiteX5" fmla="*/ 174945 w 254886"/>
              <a:gd name="connsiteY5" fmla="*/ 25790 h 28012"/>
              <a:gd name="connsiteX6" fmla="*/ 98745 w 254886"/>
              <a:gd name="connsiteY6" fmla="*/ 25790 h 28012"/>
              <a:gd name="connsiteX7" fmla="*/ 320 w 254886"/>
              <a:gd name="connsiteY7" fmla="*/ 13090 h 2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886" h="28012">
                <a:moveTo>
                  <a:pt x="320" y="13090"/>
                </a:moveTo>
                <a:cubicBezTo>
                  <a:pt x="6141" y="13090"/>
                  <a:pt x="101920" y="27907"/>
                  <a:pt x="133670" y="25790"/>
                </a:cubicBezTo>
                <a:cubicBezTo>
                  <a:pt x="165420" y="23673"/>
                  <a:pt x="170712" y="3036"/>
                  <a:pt x="190820" y="390"/>
                </a:cubicBezTo>
                <a:cubicBezTo>
                  <a:pt x="210928" y="-2256"/>
                  <a:pt x="249558" y="9386"/>
                  <a:pt x="254320" y="9915"/>
                </a:cubicBezTo>
                <a:cubicBezTo>
                  <a:pt x="259083" y="10444"/>
                  <a:pt x="232624" y="919"/>
                  <a:pt x="219395" y="3565"/>
                </a:cubicBezTo>
                <a:cubicBezTo>
                  <a:pt x="206166" y="6211"/>
                  <a:pt x="195053" y="22086"/>
                  <a:pt x="174945" y="25790"/>
                </a:cubicBezTo>
                <a:cubicBezTo>
                  <a:pt x="154837" y="29494"/>
                  <a:pt x="127849" y="27907"/>
                  <a:pt x="98745" y="25790"/>
                </a:cubicBezTo>
                <a:cubicBezTo>
                  <a:pt x="69641" y="23673"/>
                  <a:pt x="-5501" y="13090"/>
                  <a:pt x="320" y="13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EBC5962-0B03-C007-DE61-ABA0DECEA3E6}"/>
              </a:ext>
            </a:extLst>
          </p:cNvPr>
          <p:cNvSpPr/>
          <p:nvPr/>
        </p:nvSpPr>
        <p:spPr>
          <a:xfrm>
            <a:off x="7197478" y="3781134"/>
            <a:ext cx="155257" cy="22652"/>
          </a:xfrm>
          <a:custGeom>
            <a:avLst/>
            <a:gdLst>
              <a:gd name="connsiteX0" fmla="*/ 247 w 155257"/>
              <a:gd name="connsiteY0" fmla="*/ 291 h 22652"/>
              <a:gd name="connsiteX1" fmla="*/ 149472 w 155257"/>
              <a:gd name="connsiteY1" fmla="*/ 22516 h 22652"/>
              <a:gd name="connsiteX2" fmla="*/ 114547 w 155257"/>
              <a:gd name="connsiteY2" fmla="*/ 9816 h 22652"/>
              <a:gd name="connsiteX3" fmla="*/ 247 w 155257"/>
              <a:gd name="connsiteY3" fmla="*/ 291 h 2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257" h="22652">
                <a:moveTo>
                  <a:pt x="247" y="291"/>
                </a:moveTo>
                <a:cubicBezTo>
                  <a:pt x="6068" y="2408"/>
                  <a:pt x="130422" y="20929"/>
                  <a:pt x="149472" y="22516"/>
                </a:cubicBezTo>
                <a:cubicBezTo>
                  <a:pt x="168522" y="24103"/>
                  <a:pt x="136243" y="11403"/>
                  <a:pt x="114547" y="9816"/>
                </a:cubicBezTo>
                <a:cubicBezTo>
                  <a:pt x="92851" y="8229"/>
                  <a:pt x="-5574" y="-1826"/>
                  <a:pt x="247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11368C0C-6938-E047-E2E1-A527E82B512C}"/>
              </a:ext>
            </a:extLst>
          </p:cNvPr>
          <p:cNvSpPr/>
          <p:nvPr/>
        </p:nvSpPr>
        <p:spPr>
          <a:xfrm>
            <a:off x="7369175" y="3739604"/>
            <a:ext cx="308128" cy="70524"/>
          </a:xfrm>
          <a:custGeom>
            <a:avLst/>
            <a:gdLst>
              <a:gd name="connsiteX0" fmla="*/ 0 w 308128"/>
              <a:gd name="connsiteY0" fmla="*/ 70396 h 70524"/>
              <a:gd name="connsiteX1" fmla="*/ 123825 w 308128"/>
              <a:gd name="connsiteY1" fmla="*/ 25946 h 70524"/>
              <a:gd name="connsiteX2" fmla="*/ 219075 w 308128"/>
              <a:gd name="connsiteY2" fmla="*/ 22771 h 70524"/>
              <a:gd name="connsiteX3" fmla="*/ 212725 w 308128"/>
              <a:gd name="connsiteY3" fmla="*/ 16421 h 70524"/>
              <a:gd name="connsiteX4" fmla="*/ 307975 w 308128"/>
              <a:gd name="connsiteY4" fmla="*/ 16421 h 70524"/>
              <a:gd name="connsiteX5" fmla="*/ 187325 w 308128"/>
              <a:gd name="connsiteY5" fmla="*/ 3721 h 70524"/>
              <a:gd name="connsiteX6" fmla="*/ 174625 w 308128"/>
              <a:gd name="connsiteY6" fmla="*/ 546 h 70524"/>
              <a:gd name="connsiteX7" fmla="*/ 247650 w 308128"/>
              <a:gd name="connsiteY7" fmla="*/ 13246 h 70524"/>
              <a:gd name="connsiteX8" fmla="*/ 165100 w 308128"/>
              <a:gd name="connsiteY8" fmla="*/ 10071 h 70524"/>
              <a:gd name="connsiteX9" fmla="*/ 123825 w 308128"/>
              <a:gd name="connsiteY9" fmla="*/ 10071 h 70524"/>
              <a:gd name="connsiteX10" fmla="*/ 0 w 308128"/>
              <a:gd name="connsiteY10" fmla="*/ 70396 h 70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8128" h="70524">
                <a:moveTo>
                  <a:pt x="0" y="70396"/>
                </a:moveTo>
                <a:cubicBezTo>
                  <a:pt x="0" y="73042"/>
                  <a:pt x="87313" y="33883"/>
                  <a:pt x="123825" y="25946"/>
                </a:cubicBezTo>
                <a:cubicBezTo>
                  <a:pt x="160337" y="18009"/>
                  <a:pt x="204258" y="24358"/>
                  <a:pt x="219075" y="22771"/>
                </a:cubicBezTo>
                <a:cubicBezTo>
                  <a:pt x="233892" y="21184"/>
                  <a:pt x="197908" y="17479"/>
                  <a:pt x="212725" y="16421"/>
                </a:cubicBezTo>
                <a:cubicBezTo>
                  <a:pt x="227542" y="15363"/>
                  <a:pt x="312208" y="18538"/>
                  <a:pt x="307975" y="16421"/>
                </a:cubicBezTo>
                <a:cubicBezTo>
                  <a:pt x="303742" y="14304"/>
                  <a:pt x="209550" y="6367"/>
                  <a:pt x="187325" y="3721"/>
                </a:cubicBezTo>
                <a:cubicBezTo>
                  <a:pt x="165100" y="1075"/>
                  <a:pt x="164571" y="-1041"/>
                  <a:pt x="174625" y="546"/>
                </a:cubicBezTo>
                <a:cubicBezTo>
                  <a:pt x="184679" y="2133"/>
                  <a:pt x="249237" y="11659"/>
                  <a:pt x="247650" y="13246"/>
                </a:cubicBezTo>
                <a:cubicBezTo>
                  <a:pt x="246063" y="14833"/>
                  <a:pt x="185737" y="10600"/>
                  <a:pt x="165100" y="10071"/>
                </a:cubicBezTo>
                <a:cubicBezTo>
                  <a:pt x="144463" y="9542"/>
                  <a:pt x="147638" y="2133"/>
                  <a:pt x="123825" y="10071"/>
                </a:cubicBezTo>
                <a:cubicBezTo>
                  <a:pt x="100013" y="18008"/>
                  <a:pt x="0" y="67750"/>
                  <a:pt x="0" y="70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7717FEF3-6B0D-B6D9-7A8E-A68EB268C648}"/>
              </a:ext>
            </a:extLst>
          </p:cNvPr>
          <p:cNvSpPr/>
          <p:nvPr/>
        </p:nvSpPr>
        <p:spPr>
          <a:xfrm>
            <a:off x="7632612" y="3759082"/>
            <a:ext cx="246849" cy="16324"/>
          </a:xfrm>
          <a:custGeom>
            <a:avLst/>
            <a:gdLst>
              <a:gd name="connsiteX0" fmla="*/ 88 w 246849"/>
              <a:gd name="connsiteY0" fmla="*/ 6468 h 16324"/>
              <a:gd name="connsiteX1" fmla="*/ 165188 w 246849"/>
              <a:gd name="connsiteY1" fmla="*/ 118 h 16324"/>
              <a:gd name="connsiteX2" fmla="*/ 123913 w 246849"/>
              <a:gd name="connsiteY2" fmla="*/ 12818 h 16324"/>
              <a:gd name="connsiteX3" fmla="*/ 244563 w 246849"/>
              <a:gd name="connsiteY3" fmla="*/ 15993 h 16324"/>
              <a:gd name="connsiteX4" fmla="*/ 190588 w 246849"/>
              <a:gd name="connsiteY4" fmla="*/ 6468 h 16324"/>
              <a:gd name="connsiteX5" fmla="*/ 88 w 246849"/>
              <a:gd name="connsiteY5" fmla="*/ 6468 h 16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849" h="16324">
                <a:moveTo>
                  <a:pt x="88" y="6468"/>
                </a:moveTo>
                <a:cubicBezTo>
                  <a:pt x="-4145" y="5410"/>
                  <a:pt x="144551" y="-940"/>
                  <a:pt x="165188" y="118"/>
                </a:cubicBezTo>
                <a:cubicBezTo>
                  <a:pt x="185825" y="1176"/>
                  <a:pt x="110684" y="10172"/>
                  <a:pt x="123913" y="12818"/>
                </a:cubicBezTo>
                <a:cubicBezTo>
                  <a:pt x="137142" y="15464"/>
                  <a:pt x="233451" y="17051"/>
                  <a:pt x="244563" y="15993"/>
                </a:cubicBezTo>
                <a:cubicBezTo>
                  <a:pt x="255675" y="14935"/>
                  <a:pt x="224455" y="9114"/>
                  <a:pt x="190588" y="6468"/>
                </a:cubicBezTo>
                <a:cubicBezTo>
                  <a:pt x="156721" y="3822"/>
                  <a:pt x="4321" y="7526"/>
                  <a:pt x="88" y="6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60744CE-E2C9-11C4-C0B2-B6BEBE781B18}"/>
              </a:ext>
            </a:extLst>
          </p:cNvPr>
          <p:cNvSpPr/>
          <p:nvPr/>
        </p:nvSpPr>
        <p:spPr>
          <a:xfrm>
            <a:off x="6791325" y="3860800"/>
            <a:ext cx="307975" cy="53975"/>
          </a:xfrm>
          <a:custGeom>
            <a:avLst/>
            <a:gdLst>
              <a:gd name="connsiteX0" fmla="*/ 0 w 307975"/>
              <a:gd name="connsiteY0" fmla="*/ 0 h 53975"/>
              <a:gd name="connsiteX1" fmla="*/ 149225 w 307975"/>
              <a:gd name="connsiteY1" fmla="*/ 19050 h 53975"/>
              <a:gd name="connsiteX2" fmla="*/ 82550 w 307975"/>
              <a:gd name="connsiteY2" fmla="*/ 25400 h 53975"/>
              <a:gd name="connsiteX3" fmla="*/ 209550 w 307975"/>
              <a:gd name="connsiteY3" fmla="*/ 25400 h 53975"/>
              <a:gd name="connsiteX4" fmla="*/ 307975 w 307975"/>
              <a:gd name="connsiteY4" fmla="*/ 25400 h 53975"/>
              <a:gd name="connsiteX5" fmla="*/ 206375 w 307975"/>
              <a:gd name="connsiteY5" fmla="*/ 25400 h 53975"/>
              <a:gd name="connsiteX6" fmla="*/ 44450 w 307975"/>
              <a:gd name="connsiteY6" fmla="*/ 53975 h 53975"/>
              <a:gd name="connsiteX7" fmla="*/ 130175 w 307975"/>
              <a:gd name="connsiteY7" fmla="*/ 25400 h 53975"/>
              <a:gd name="connsiteX8" fmla="*/ 130175 w 307975"/>
              <a:gd name="connsiteY8" fmla="*/ 25400 h 53975"/>
              <a:gd name="connsiteX9" fmla="*/ 0 w 307975"/>
              <a:gd name="connsiteY9" fmla="*/ 0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975" h="53975">
                <a:moveTo>
                  <a:pt x="0" y="0"/>
                </a:moveTo>
                <a:cubicBezTo>
                  <a:pt x="67733" y="7408"/>
                  <a:pt x="135467" y="14817"/>
                  <a:pt x="149225" y="19050"/>
                </a:cubicBezTo>
                <a:cubicBezTo>
                  <a:pt x="162983" y="23283"/>
                  <a:pt x="72496" y="24342"/>
                  <a:pt x="82550" y="25400"/>
                </a:cubicBezTo>
                <a:cubicBezTo>
                  <a:pt x="92604" y="26458"/>
                  <a:pt x="209550" y="25400"/>
                  <a:pt x="209550" y="25400"/>
                </a:cubicBezTo>
                <a:lnTo>
                  <a:pt x="307975" y="25400"/>
                </a:lnTo>
                <a:cubicBezTo>
                  <a:pt x="307446" y="25400"/>
                  <a:pt x="250296" y="20638"/>
                  <a:pt x="206375" y="25400"/>
                </a:cubicBezTo>
                <a:cubicBezTo>
                  <a:pt x="162454" y="30162"/>
                  <a:pt x="57150" y="53975"/>
                  <a:pt x="44450" y="53975"/>
                </a:cubicBezTo>
                <a:cubicBezTo>
                  <a:pt x="31750" y="53975"/>
                  <a:pt x="130175" y="25400"/>
                  <a:pt x="130175" y="25400"/>
                </a:cubicBezTo>
                <a:lnTo>
                  <a:pt x="130175" y="254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05FC0773-B8DF-D639-254F-B8C0D9894CB2}"/>
              </a:ext>
            </a:extLst>
          </p:cNvPr>
          <p:cNvSpPr/>
          <p:nvPr/>
        </p:nvSpPr>
        <p:spPr>
          <a:xfrm>
            <a:off x="7073854" y="3850858"/>
            <a:ext cx="326219" cy="48099"/>
          </a:xfrm>
          <a:custGeom>
            <a:avLst/>
            <a:gdLst>
              <a:gd name="connsiteX0" fmla="*/ 46 w 326219"/>
              <a:gd name="connsiteY0" fmla="*/ 417 h 48099"/>
              <a:gd name="connsiteX1" fmla="*/ 215946 w 326219"/>
              <a:gd name="connsiteY1" fmla="*/ 22642 h 48099"/>
              <a:gd name="connsiteX2" fmla="*/ 323896 w 326219"/>
              <a:gd name="connsiteY2" fmla="*/ 48042 h 48099"/>
              <a:gd name="connsiteX3" fmla="*/ 282621 w 326219"/>
              <a:gd name="connsiteY3" fmla="*/ 28992 h 48099"/>
              <a:gd name="connsiteX4" fmla="*/ 196896 w 326219"/>
              <a:gd name="connsiteY4" fmla="*/ 9942 h 48099"/>
              <a:gd name="connsiteX5" fmla="*/ 46 w 326219"/>
              <a:gd name="connsiteY5" fmla="*/ 417 h 4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219" h="48099">
                <a:moveTo>
                  <a:pt x="46" y="417"/>
                </a:moveTo>
                <a:cubicBezTo>
                  <a:pt x="3221" y="2534"/>
                  <a:pt x="161971" y="14705"/>
                  <a:pt x="215946" y="22642"/>
                </a:cubicBezTo>
                <a:cubicBezTo>
                  <a:pt x="269921" y="30579"/>
                  <a:pt x="312784" y="46984"/>
                  <a:pt x="323896" y="48042"/>
                </a:cubicBezTo>
                <a:cubicBezTo>
                  <a:pt x="335008" y="49100"/>
                  <a:pt x="303788" y="35342"/>
                  <a:pt x="282621" y="28992"/>
                </a:cubicBezTo>
                <a:cubicBezTo>
                  <a:pt x="261454" y="22642"/>
                  <a:pt x="237642" y="15234"/>
                  <a:pt x="196896" y="9942"/>
                </a:cubicBezTo>
                <a:cubicBezTo>
                  <a:pt x="156150" y="4650"/>
                  <a:pt x="-3129" y="-1700"/>
                  <a:pt x="46" y="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1921A87-184F-07E4-D531-79F5BA50630D}"/>
              </a:ext>
            </a:extLst>
          </p:cNvPr>
          <p:cNvSpPr/>
          <p:nvPr/>
        </p:nvSpPr>
        <p:spPr>
          <a:xfrm>
            <a:off x="6857812" y="3955740"/>
            <a:ext cx="312094" cy="86689"/>
          </a:xfrm>
          <a:custGeom>
            <a:avLst/>
            <a:gdLst>
              <a:gd name="connsiteX0" fmla="*/ 188 w 312094"/>
              <a:gd name="connsiteY0" fmla="*/ 310 h 86689"/>
              <a:gd name="connsiteX1" fmla="*/ 222438 w 312094"/>
              <a:gd name="connsiteY1" fmla="*/ 73335 h 86689"/>
              <a:gd name="connsiteX2" fmla="*/ 193863 w 312094"/>
              <a:gd name="connsiteY2" fmla="*/ 60635 h 86689"/>
              <a:gd name="connsiteX3" fmla="*/ 311338 w 312094"/>
              <a:gd name="connsiteY3" fmla="*/ 86035 h 86689"/>
              <a:gd name="connsiteX4" fmla="*/ 241488 w 312094"/>
              <a:gd name="connsiteY4" fmla="*/ 76510 h 86689"/>
              <a:gd name="connsiteX5" fmla="*/ 184338 w 312094"/>
              <a:gd name="connsiteY5" fmla="*/ 47935 h 86689"/>
              <a:gd name="connsiteX6" fmla="*/ 188 w 312094"/>
              <a:gd name="connsiteY6" fmla="*/ 310 h 86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094" h="86689">
                <a:moveTo>
                  <a:pt x="188" y="310"/>
                </a:moveTo>
                <a:cubicBezTo>
                  <a:pt x="6538" y="4543"/>
                  <a:pt x="190159" y="63281"/>
                  <a:pt x="222438" y="73335"/>
                </a:cubicBezTo>
                <a:cubicBezTo>
                  <a:pt x="254717" y="83389"/>
                  <a:pt x="179046" y="58518"/>
                  <a:pt x="193863" y="60635"/>
                </a:cubicBezTo>
                <a:cubicBezTo>
                  <a:pt x="208680" y="62752"/>
                  <a:pt x="303401" y="83389"/>
                  <a:pt x="311338" y="86035"/>
                </a:cubicBezTo>
                <a:cubicBezTo>
                  <a:pt x="319275" y="88681"/>
                  <a:pt x="262655" y="82860"/>
                  <a:pt x="241488" y="76510"/>
                </a:cubicBezTo>
                <a:cubicBezTo>
                  <a:pt x="220321" y="70160"/>
                  <a:pt x="219263" y="59577"/>
                  <a:pt x="184338" y="47935"/>
                </a:cubicBezTo>
                <a:cubicBezTo>
                  <a:pt x="149413" y="36293"/>
                  <a:pt x="-6162" y="-3923"/>
                  <a:pt x="18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D676B4C3-B79B-B287-1043-973508C9D9E5}"/>
              </a:ext>
            </a:extLst>
          </p:cNvPr>
          <p:cNvSpPr/>
          <p:nvPr/>
        </p:nvSpPr>
        <p:spPr>
          <a:xfrm>
            <a:off x="6908711" y="3889354"/>
            <a:ext cx="324541" cy="133570"/>
          </a:xfrm>
          <a:custGeom>
            <a:avLst/>
            <a:gdLst>
              <a:gd name="connsiteX0" fmla="*/ 89 w 324541"/>
              <a:gd name="connsiteY0" fmla="*/ 21 h 133570"/>
              <a:gd name="connsiteX1" fmla="*/ 79464 w 324541"/>
              <a:gd name="connsiteY1" fmla="*/ 111146 h 133570"/>
              <a:gd name="connsiteX2" fmla="*/ 79464 w 324541"/>
              <a:gd name="connsiteY2" fmla="*/ 98446 h 133570"/>
              <a:gd name="connsiteX3" fmla="*/ 190589 w 324541"/>
              <a:gd name="connsiteY3" fmla="*/ 117496 h 133570"/>
              <a:gd name="connsiteX4" fmla="*/ 171539 w 324541"/>
              <a:gd name="connsiteY4" fmla="*/ 104796 h 133570"/>
              <a:gd name="connsiteX5" fmla="*/ 320764 w 324541"/>
              <a:gd name="connsiteY5" fmla="*/ 133371 h 133570"/>
              <a:gd name="connsiteX6" fmla="*/ 269964 w 324541"/>
              <a:gd name="connsiteY6" fmla="*/ 117496 h 133570"/>
              <a:gd name="connsiteX7" fmla="*/ 162014 w 324541"/>
              <a:gd name="connsiteY7" fmla="*/ 117496 h 133570"/>
              <a:gd name="connsiteX8" fmla="*/ 98514 w 324541"/>
              <a:gd name="connsiteY8" fmla="*/ 101621 h 133570"/>
              <a:gd name="connsiteX9" fmla="*/ 89 w 324541"/>
              <a:gd name="connsiteY9" fmla="*/ 21 h 13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4541" h="133570">
                <a:moveTo>
                  <a:pt x="89" y="21"/>
                </a:moveTo>
                <a:cubicBezTo>
                  <a:pt x="-3086" y="1608"/>
                  <a:pt x="79464" y="111146"/>
                  <a:pt x="79464" y="111146"/>
                </a:cubicBezTo>
                <a:cubicBezTo>
                  <a:pt x="92693" y="127550"/>
                  <a:pt x="60943" y="97388"/>
                  <a:pt x="79464" y="98446"/>
                </a:cubicBezTo>
                <a:cubicBezTo>
                  <a:pt x="97985" y="99504"/>
                  <a:pt x="190589" y="117496"/>
                  <a:pt x="190589" y="117496"/>
                </a:cubicBezTo>
                <a:cubicBezTo>
                  <a:pt x="205935" y="118554"/>
                  <a:pt x="149843" y="102150"/>
                  <a:pt x="171539" y="104796"/>
                </a:cubicBezTo>
                <a:cubicBezTo>
                  <a:pt x="193235" y="107442"/>
                  <a:pt x="304360" y="131254"/>
                  <a:pt x="320764" y="133371"/>
                </a:cubicBezTo>
                <a:cubicBezTo>
                  <a:pt x="337168" y="135488"/>
                  <a:pt x="296422" y="120142"/>
                  <a:pt x="269964" y="117496"/>
                </a:cubicBezTo>
                <a:cubicBezTo>
                  <a:pt x="243506" y="114850"/>
                  <a:pt x="190589" y="120142"/>
                  <a:pt x="162014" y="117496"/>
                </a:cubicBezTo>
                <a:cubicBezTo>
                  <a:pt x="133439" y="114850"/>
                  <a:pt x="121268" y="117496"/>
                  <a:pt x="98514" y="101621"/>
                </a:cubicBezTo>
                <a:cubicBezTo>
                  <a:pt x="75760" y="85746"/>
                  <a:pt x="3264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36A88FAC-F397-D9E1-AF2A-423612795C0F}"/>
              </a:ext>
            </a:extLst>
          </p:cNvPr>
          <p:cNvSpPr/>
          <p:nvPr/>
        </p:nvSpPr>
        <p:spPr>
          <a:xfrm>
            <a:off x="7527481" y="3797113"/>
            <a:ext cx="254641" cy="196140"/>
          </a:xfrm>
          <a:custGeom>
            <a:avLst/>
            <a:gdLst>
              <a:gd name="connsiteX0" fmla="*/ 254444 w 254641"/>
              <a:gd name="connsiteY0" fmla="*/ 187 h 196140"/>
              <a:gd name="connsiteX1" fmla="*/ 232219 w 254641"/>
              <a:gd name="connsiteY1" fmla="*/ 82737 h 196140"/>
              <a:gd name="connsiteX2" fmla="*/ 229044 w 254641"/>
              <a:gd name="connsiteY2" fmla="*/ 95437 h 196140"/>
              <a:gd name="connsiteX3" fmla="*/ 146494 w 254641"/>
              <a:gd name="connsiteY3" fmla="*/ 136712 h 196140"/>
              <a:gd name="connsiteX4" fmla="*/ 152844 w 254641"/>
              <a:gd name="connsiteY4" fmla="*/ 130362 h 196140"/>
              <a:gd name="connsiteX5" fmla="*/ 32194 w 254641"/>
              <a:gd name="connsiteY5" fmla="*/ 184337 h 196140"/>
              <a:gd name="connsiteX6" fmla="*/ 444 w 254641"/>
              <a:gd name="connsiteY6" fmla="*/ 193862 h 196140"/>
              <a:gd name="connsiteX7" fmla="*/ 48069 w 254641"/>
              <a:gd name="connsiteY7" fmla="*/ 152587 h 196140"/>
              <a:gd name="connsiteX8" fmla="*/ 60769 w 254641"/>
              <a:gd name="connsiteY8" fmla="*/ 177987 h 196140"/>
              <a:gd name="connsiteX9" fmla="*/ 216344 w 254641"/>
              <a:gd name="connsiteY9" fmla="*/ 111312 h 196140"/>
              <a:gd name="connsiteX10" fmla="*/ 254444 w 254641"/>
              <a:gd name="connsiteY10" fmla="*/ 187 h 196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641" h="196140">
                <a:moveTo>
                  <a:pt x="254444" y="187"/>
                </a:moveTo>
                <a:cubicBezTo>
                  <a:pt x="257090" y="-4575"/>
                  <a:pt x="232219" y="82737"/>
                  <a:pt x="232219" y="82737"/>
                </a:cubicBezTo>
                <a:cubicBezTo>
                  <a:pt x="227986" y="98612"/>
                  <a:pt x="243331" y="86441"/>
                  <a:pt x="229044" y="95437"/>
                </a:cubicBezTo>
                <a:cubicBezTo>
                  <a:pt x="214757" y="104433"/>
                  <a:pt x="146494" y="136712"/>
                  <a:pt x="146494" y="136712"/>
                </a:cubicBezTo>
                <a:cubicBezTo>
                  <a:pt x="133794" y="142533"/>
                  <a:pt x="171894" y="122425"/>
                  <a:pt x="152844" y="130362"/>
                </a:cubicBezTo>
                <a:cubicBezTo>
                  <a:pt x="133794" y="138299"/>
                  <a:pt x="57594" y="173754"/>
                  <a:pt x="32194" y="184337"/>
                </a:cubicBezTo>
                <a:cubicBezTo>
                  <a:pt x="6794" y="194920"/>
                  <a:pt x="-2202" y="199154"/>
                  <a:pt x="444" y="193862"/>
                </a:cubicBezTo>
                <a:cubicBezTo>
                  <a:pt x="3090" y="188570"/>
                  <a:pt x="38015" y="155233"/>
                  <a:pt x="48069" y="152587"/>
                </a:cubicBezTo>
                <a:cubicBezTo>
                  <a:pt x="58123" y="149941"/>
                  <a:pt x="32723" y="184866"/>
                  <a:pt x="60769" y="177987"/>
                </a:cubicBezTo>
                <a:cubicBezTo>
                  <a:pt x="88815" y="171108"/>
                  <a:pt x="184594" y="134595"/>
                  <a:pt x="216344" y="111312"/>
                </a:cubicBezTo>
                <a:cubicBezTo>
                  <a:pt x="248094" y="88029"/>
                  <a:pt x="251798" y="4949"/>
                  <a:pt x="254444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ABC54543-03FE-D551-D2FD-938D299DA7CC}"/>
              </a:ext>
            </a:extLst>
          </p:cNvPr>
          <p:cNvSpPr/>
          <p:nvPr/>
        </p:nvSpPr>
        <p:spPr>
          <a:xfrm>
            <a:off x="6984854" y="3895497"/>
            <a:ext cx="38253" cy="75397"/>
          </a:xfrm>
          <a:custGeom>
            <a:avLst/>
            <a:gdLst>
              <a:gd name="connsiteX0" fmla="*/ 38246 w 38253"/>
              <a:gd name="connsiteY0" fmla="*/ 228 h 75397"/>
              <a:gd name="connsiteX1" fmla="*/ 6496 w 38253"/>
              <a:gd name="connsiteY1" fmla="*/ 73253 h 75397"/>
              <a:gd name="connsiteX2" fmla="*/ 3321 w 38253"/>
              <a:gd name="connsiteY2" fmla="*/ 51028 h 75397"/>
              <a:gd name="connsiteX3" fmla="*/ 38246 w 38253"/>
              <a:gd name="connsiteY3" fmla="*/ 228 h 75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3" h="75397">
                <a:moveTo>
                  <a:pt x="38246" y="228"/>
                </a:moveTo>
                <a:cubicBezTo>
                  <a:pt x="38775" y="3932"/>
                  <a:pt x="12317" y="64786"/>
                  <a:pt x="6496" y="73253"/>
                </a:cubicBezTo>
                <a:cubicBezTo>
                  <a:pt x="675" y="81720"/>
                  <a:pt x="-3029" y="63199"/>
                  <a:pt x="3321" y="51028"/>
                </a:cubicBezTo>
                <a:cubicBezTo>
                  <a:pt x="9671" y="38857"/>
                  <a:pt x="37717" y="-3476"/>
                  <a:pt x="38246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E08F57AE-2CB6-DD14-2A66-E7715420C351}"/>
              </a:ext>
            </a:extLst>
          </p:cNvPr>
          <p:cNvSpPr/>
          <p:nvPr/>
        </p:nvSpPr>
        <p:spPr>
          <a:xfrm>
            <a:off x="7026252" y="3898774"/>
            <a:ext cx="66845" cy="111733"/>
          </a:xfrm>
          <a:custGeom>
            <a:avLst/>
            <a:gdLst>
              <a:gd name="connsiteX0" fmla="*/ 23 w 66845"/>
              <a:gd name="connsiteY0" fmla="*/ 126 h 111733"/>
              <a:gd name="connsiteX1" fmla="*/ 44473 w 66845"/>
              <a:gd name="connsiteY1" fmla="*/ 63626 h 111733"/>
              <a:gd name="connsiteX2" fmla="*/ 66698 w 66845"/>
              <a:gd name="connsiteY2" fmla="*/ 111251 h 111733"/>
              <a:gd name="connsiteX3" fmla="*/ 53998 w 66845"/>
              <a:gd name="connsiteY3" fmla="*/ 85851 h 111733"/>
              <a:gd name="connsiteX4" fmla="*/ 50823 w 66845"/>
              <a:gd name="connsiteY4" fmla="*/ 47751 h 111733"/>
              <a:gd name="connsiteX5" fmla="*/ 23 w 66845"/>
              <a:gd name="connsiteY5" fmla="*/ 126 h 111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845" h="111733">
                <a:moveTo>
                  <a:pt x="23" y="126"/>
                </a:moveTo>
                <a:cubicBezTo>
                  <a:pt x="-1035" y="2772"/>
                  <a:pt x="33361" y="45105"/>
                  <a:pt x="44473" y="63626"/>
                </a:cubicBezTo>
                <a:cubicBezTo>
                  <a:pt x="55586" y="82147"/>
                  <a:pt x="65111" y="107547"/>
                  <a:pt x="66698" y="111251"/>
                </a:cubicBezTo>
                <a:cubicBezTo>
                  <a:pt x="68285" y="114955"/>
                  <a:pt x="56644" y="96434"/>
                  <a:pt x="53998" y="85851"/>
                </a:cubicBezTo>
                <a:cubicBezTo>
                  <a:pt x="51352" y="75268"/>
                  <a:pt x="55056" y="58334"/>
                  <a:pt x="50823" y="47751"/>
                </a:cubicBezTo>
                <a:cubicBezTo>
                  <a:pt x="46590" y="37168"/>
                  <a:pt x="1081" y="-2520"/>
                  <a:pt x="23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A18D1222-AB86-4273-C621-9B7316E829F0}"/>
              </a:ext>
            </a:extLst>
          </p:cNvPr>
          <p:cNvSpPr/>
          <p:nvPr/>
        </p:nvSpPr>
        <p:spPr>
          <a:xfrm>
            <a:off x="7029450" y="3886075"/>
            <a:ext cx="15875" cy="111617"/>
          </a:xfrm>
          <a:custGeom>
            <a:avLst/>
            <a:gdLst>
              <a:gd name="connsiteX0" fmla="*/ 6350 w 15875"/>
              <a:gd name="connsiteY0" fmla="*/ 125 h 111617"/>
              <a:gd name="connsiteX1" fmla="*/ 6350 w 15875"/>
              <a:gd name="connsiteY1" fmla="*/ 85850 h 111617"/>
              <a:gd name="connsiteX2" fmla="*/ 15875 w 15875"/>
              <a:gd name="connsiteY2" fmla="*/ 111250 h 111617"/>
              <a:gd name="connsiteX3" fmla="*/ 6350 w 15875"/>
              <a:gd name="connsiteY3" fmla="*/ 98550 h 111617"/>
              <a:gd name="connsiteX4" fmla="*/ 0 w 15875"/>
              <a:gd name="connsiteY4" fmla="*/ 66800 h 111617"/>
              <a:gd name="connsiteX5" fmla="*/ 6350 w 15875"/>
              <a:gd name="connsiteY5" fmla="*/ 125 h 1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75" h="111617">
                <a:moveTo>
                  <a:pt x="6350" y="125"/>
                </a:moveTo>
                <a:cubicBezTo>
                  <a:pt x="7408" y="3300"/>
                  <a:pt x="4763" y="67329"/>
                  <a:pt x="6350" y="85850"/>
                </a:cubicBezTo>
                <a:cubicBezTo>
                  <a:pt x="7937" y="104371"/>
                  <a:pt x="15875" y="111250"/>
                  <a:pt x="15875" y="111250"/>
                </a:cubicBezTo>
                <a:cubicBezTo>
                  <a:pt x="15875" y="113367"/>
                  <a:pt x="8996" y="105958"/>
                  <a:pt x="6350" y="98550"/>
                </a:cubicBezTo>
                <a:cubicBezTo>
                  <a:pt x="3704" y="91142"/>
                  <a:pt x="0" y="78442"/>
                  <a:pt x="0" y="66800"/>
                </a:cubicBezTo>
                <a:cubicBezTo>
                  <a:pt x="0" y="55158"/>
                  <a:pt x="5292" y="-3050"/>
                  <a:pt x="6350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26CB6DA-926B-2746-C5FE-95CBA087B7AC}"/>
              </a:ext>
            </a:extLst>
          </p:cNvPr>
          <p:cNvSpPr/>
          <p:nvPr/>
        </p:nvSpPr>
        <p:spPr>
          <a:xfrm>
            <a:off x="7083374" y="3886021"/>
            <a:ext cx="3226" cy="124212"/>
          </a:xfrm>
          <a:custGeom>
            <a:avLst/>
            <a:gdLst>
              <a:gd name="connsiteX0" fmla="*/ 3226 w 3226"/>
              <a:gd name="connsiteY0" fmla="*/ 179 h 124212"/>
              <a:gd name="connsiteX1" fmla="*/ 51 w 3226"/>
              <a:gd name="connsiteY1" fmla="*/ 57329 h 124212"/>
              <a:gd name="connsiteX2" fmla="*/ 3226 w 3226"/>
              <a:gd name="connsiteY2" fmla="*/ 124004 h 124212"/>
              <a:gd name="connsiteX3" fmla="*/ 51 w 3226"/>
              <a:gd name="connsiteY3" fmla="*/ 76379 h 124212"/>
              <a:gd name="connsiteX4" fmla="*/ 3226 w 3226"/>
              <a:gd name="connsiteY4" fmla="*/ 179 h 12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6" h="124212">
                <a:moveTo>
                  <a:pt x="3226" y="179"/>
                </a:moveTo>
                <a:cubicBezTo>
                  <a:pt x="3226" y="-2996"/>
                  <a:pt x="51" y="36692"/>
                  <a:pt x="51" y="57329"/>
                </a:cubicBezTo>
                <a:cubicBezTo>
                  <a:pt x="51" y="77966"/>
                  <a:pt x="3226" y="120829"/>
                  <a:pt x="3226" y="124004"/>
                </a:cubicBezTo>
                <a:cubicBezTo>
                  <a:pt x="3226" y="127179"/>
                  <a:pt x="580" y="93312"/>
                  <a:pt x="51" y="76379"/>
                </a:cubicBezTo>
                <a:cubicBezTo>
                  <a:pt x="-478" y="59446"/>
                  <a:pt x="3226" y="3354"/>
                  <a:pt x="3226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9718821B-D4F0-3E5C-C127-56CAD8AE481B}"/>
              </a:ext>
            </a:extLst>
          </p:cNvPr>
          <p:cNvSpPr/>
          <p:nvPr/>
        </p:nvSpPr>
        <p:spPr>
          <a:xfrm>
            <a:off x="7148276" y="3895250"/>
            <a:ext cx="33785" cy="115561"/>
          </a:xfrm>
          <a:custGeom>
            <a:avLst/>
            <a:gdLst>
              <a:gd name="connsiteX0" fmla="*/ 4999 w 33785"/>
              <a:gd name="connsiteY0" fmla="*/ 475 h 115561"/>
              <a:gd name="connsiteX1" fmla="*/ 1824 w 33785"/>
              <a:gd name="connsiteY1" fmla="*/ 54450 h 115561"/>
              <a:gd name="connsiteX2" fmla="*/ 33574 w 33785"/>
              <a:gd name="connsiteY2" fmla="*/ 114775 h 115561"/>
              <a:gd name="connsiteX3" fmla="*/ 14524 w 33785"/>
              <a:gd name="connsiteY3" fmla="*/ 86200 h 115561"/>
              <a:gd name="connsiteX4" fmla="*/ 4999 w 33785"/>
              <a:gd name="connsiteY4" fmla="*/ 475 h 11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785" h="115561">
                <a:moveTo>
                  <a:pt x="4999" y="475"/>
                </a:moveTo>
                <a:cubicBezTo>
                  <a:pt x="2882" y="-4817"/>
                  <a:pt x="-2938" y="35400"/>
                  <a:pt x="1824" y="54450"/>
                </a:cubicBezTo>
                <a:cubicBezTo>
                  <a:pt x="6586" y="73500"/>
                  <a:pt x="31457" y="109483"/>
                  <a:pt x="33574" y="114775"/>
                </a:cubicBezTo>
                <a:cubicBezTo>
                  <a:pt x="35691" y="120067"/>
                  <a:pt x="21403" y="97312"/>
                  <a:pt x="14524" y="86200"/>
                </a:cubicBezTo>
                <a:cubicBezTo>
                  <a:pt x="7645" y="75088"/>
                  <a:pt x="7116" y="5767"/>
                  <a:pt x="4999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6FDB755F-5106-8C4D-0834-F0CEF9117D44}"/>
              </a:ext>
            </a:extLst>
          </p:cNvPr>
          <p:cNvSpPr/>
          <p:nvPr/>
        </p:nvSpPr>
        <p:spPr>
          <a:xfrm>
            <a:off x="7194509" y="3886172"/>
            <a:ext cx="79416" cy="123991"/>
          </a:xfrm>
          <a:custGeom>
            <a:avLst/>
            <a:gdLst>
              <a:gd name="connsiteX0" fmla="*/ 60366 w 79416"/>
              <a:gd name="connsiteY0" fmla="*/ 28 h 123991"/>
              <a:gd name="connsiteX1" fmla="*/ 69891 w 79416"/>
              <a:gd name="connsiteY1" fmla="*/ 79403 h 123991"/>
              <a:gd name="connsiteX2" fmla="*/ 79416 w 79416"/>
              <a:gd name="connsiteY2" fmla="*/ 101628 h 123991"/>
              <a:gd name="connsiteX3" fmla="*/ 63541 w 79416"/>
              <a:gd name="connsiteY3" fmla="*/ 111153 h 123991"/>
              <a:gd name="connsiteX4" fmla="*/ 41 w 79416"/>
              <a:gd name="connsiteY4" fmla="*/ 123853 h 123991"/>
              <a:gd name="connsiteX5" fmla="*/ 54016 w 79416"/>
              <a:gd name="connsiteY5" fmla="*/ 117503 h 123991"/>
              <a:gd name="connsiteX6" fmla="*/ 69891 w 79416"/>
              <a:gd name="connsiteY6" fmla="*/ 111153 h 123991"/>
              <a:gd name="connsiteX7" fmla="*/ 69891 w 79416"/>
              <a:gd name="connsiteY7" fmla="*/ 88928 h 123991"/>
              <a:gd name="connsiteX8" fmla="*/ 60366 w 79416"/>
              <a:gd name="connsiteY8" fmla="*/ 28 h 12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416" h="123991">
                <a:moveTo>
                  <a:pt x="60366" y="28"/>
                </a:moveTo>
                <a:cubicBezTo>
                  <a:pt x="60366" y="-1559"/>
                  <a:pt x="66716" y="62470"/>
                  <a:pt x="69891" y="79403"/>
                </a:cubicBezTo>
                <a:cubicBezTo>
                  <a:pt x="73066" y="96336"/>
                  <a:pt x="79416" y="101628"/>
                  <a:pt x="79416" y="101628"/>
                </a:cubicBezTo>
                <a:cubicBezTo>
                  <a:pt x="78358" y="106919"/>
                  <a:pt x="76770" y="107449"/>
                  <a:pt x="63541" y="111153"/>
                </a:cubicBezTo>
                <a:cubicBezTo>
                  <a:pt x="50312" y="114857"/>
                  <a:pt x="1629" y="122795"/>
                  <a:pt x="41" y="123853"/>
                </a:cubicBezTo>
                <a:cubicBezTo>
                  <a:pt x="-1547" y="124911"/>
                  <a:pt x="42374" y="119620"/>
                  <a:pt x="54016" y="117503"/>
                </a:cubicBezTo>
                <a:cubicBezTo>
                  <a:pt x="65658" y="115386"/>
                  <a:pt x="67245" y="115915"/>
                  <a:pt x="69891" y="111153"/>
                </a:cubicBezTo>
                <a:cubicBezTo>
                  <a:pt x="72537" y="106391"/>
                  <a:pt x="73066" y="101099"/>
                  <a:pt x="69891" y="88928"/>
                </a:cubicBezTo>
                <a:cubicBezTo>
                  <a:pt x="66716" y="76757"/>
                  <a:pt x="60366" y="1615"/>
                  <a:pt x="60366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54037237-5D07-9DC9-FBD3-C5AD04B106F8}"/>
              </a:ext>
            </a:extLst>
          </p:cNvPr>
          <p:cNvSpPr/>
          <p:nvPr/>
        </p:nvSpPr>
        <p:spPr>
          <a:xfrm>
            <a:off x="7242116" y="3892541"/>
            <a:ext cx="134007" cy="133829"/>
          </a:xfrm>
          <a:custGeom>
            <a:avLst/>
            <a:gdLst>
              <a:gd name="connsiteX0" fmla="*/ 59 w 134007"/>
              <a:gd name="connsiteY0" fmla="*/ 9 h 133829"/>
              <a:gd name="connsiteX1" fmla="*/ 34984 w 134007"/>
              <a:gd name="connsiteY1" fmla="*/ 104784 h 133829"/>
              <a:gd name="connsiteX2" fmla="*/ 34984 w 134007"/>
              <a:gd name="connsiteY2" fmla="*/ 127009 h 133829"/>
              <a:gd name="connsiteX3" fmla="*/ 63559 w 134007"/>
              <a:gd name="connsiteY3" fmla="*/ 133359 h 133829"/>
              <a:gd name="connsiteX4" fmla="*/ 133409 w 134007"/>
              <a:gd name="connsiteY4" fmla="*/ 133359 h 133829"/>
              <a:gd name="connsiteX5" fmla="*/ 95309 w 134007"/>
              <a:gd name="connsiteY5" fmla="*/ 133359 h 133829"/>
              <a:gd name="connsiteX6" fmla="*/ 60384 w 134007"/>
              <a:gd name="connsiteY6" fmla="*/ 127009 h 133829"/>
              <a:gd name="connsiteX7" fmla="*/ 44509 w 134007"/>
              <a:gd name="connsiteY7" fmla="*/ 111134 h 133829"/>
              <a:gd name="connsiteX8" fmla="*/ 59 w 134007"/>
              <a:gd name="connsiteY8" fmla="*/ 9 h 13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007" h="133829">
                <a:moveTo>
                  <a:pt x="59" y="9"/>
                </a:moveTo>
                <a:cubicBezTo>
                  <a:pt x="-1529" y="-1049"/>
                  <a:pt x="29163" y="83617"/>
                  <a:pt x="34984" y="104784"/>
                </a:cubicBezTo>
                <a:cubicBezTo>
                  <a:pt x="40805" y="125951"/>
                  <a:pt x="30222" y="122247"/>
                  <a:pt x="34984" y="127009"/>
                </a:cubicBezTo>
                <a:cubicBezTo>
                  <a:pt x="39746" y="131771"/>
                  <a:pt x="47155" y="132301"/>
                  <a:pt x="63559" y="133359"/>
                </a:cubicBezTo>
                <a:cubicBezTo>
                  <a:pt x="79963" y="134417"/>
                  <a:pt x="133409" y="133359"/>
                  <a:pt x="133409" y="133359"/>
                </a:cubicBezTo>
                <a:cubicBezTo>
                  <a:pt x="138701" y="133359"/>
                  <a:pt x="107480" y="134417"/>
                  <a:pt x="95309" y="133359"/>
                </a:cubicBezTo>
                <a:cubicBezTo>
                  <a:pt x="83138" y="132301"/>
                  <a:pt x="60384" y="127009"/>
                  <a:pt x="60384" y="127009"/>
                </a:cubicBezTo>
                <a:cubicBezTo>
                  <a:pt x="51917" y="123305"/>
                  <a:pt x="51388" y="131771"/>
                  <a:pt x="44509" y="111134"/>
                </a:cubicBezTo>
                <a:cubicBezTo>
                  <a:pt x="37630" y="90497"/>
                  <a:pt x="1647" y="1067"/>
                  <a:pt x="5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6B93CC2D-098D-1159-550F-B3C295FA0F53}"/>
              </a:ext>
            </a:extLst>
          </p:cNvPr>
          <p:cNvSpPr/>
          <p:nvPr/>
        </p:nvSpPr>
        <p:spPr>
          <a:xfrm>
            <a:off x="7260760" y="3882947"/>
            <a:ext cx="140401" cy="152478"/>
          </a:xfrm>
          <a:custGeom>
            <a:avLst/>
            <a:gdLst>
              <a:gd name="connsiteX0" fmla="*/ 140165 w 140401"/>
              <a:gd name="connsiteY0" fmla="*/ 78 h 152478"/>
              <a:gd name="connsiteX1" fmla="*/ 133815 w 140401"/>
              <a:gd name="connsiteY1" fmla="*/ 114378 h 152478"/>
              <a:gd name="connsiteX2" fmla="*/ 133815 w 140401"/>
              <a:gd name="connsiteY2" fmla="*/ 139778 h 152478"/>
              <a:gd name="connsiteX3" fmla="*/ 76665 w 140401"/>
              <a:gd name="connsiteY3" fmla="*/ 142953 h 152478"/>
              <a:gd name="connsiteX4" fmla="*/ 465 w 140401"/>
              <a:gd name="connsiteY4" fmla="*/ 146128 h 152478"/>
              <a:gd name="connsiteX5" fmla="*/ 114765 w 140401"/>
              <a:gd name="connsiteY5" fmla="*/ 152478 h 152478"/>
              <a:gd name="connsiteX6" fmla="*/ 124290 w 140401"/>
              <a:gd name="connsiteY6" fmla="*/ 133428 h 152478"/>
              <a:gd name="connsiteX7" fmla="*/ 140165 w 140401"/>
              <a:gd name="connsiteY7" fmla="*/ 78 h 152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01" h="152478">
                <a:moveTo>
                  <a:pt x="140165" y="78"/>
                </a:moveTo>
                <a:cubicBezTo>
                  <a:pt x="141752" y="-3097"/>
                  <a:pt x="134873" y="91095"/>
                  <a:pt x="133815" y="114378"/>
                </a:cubicBezTo>
                <a:cubicBezTo>
                  <a:pt x="132757" y="137661"/>
                  <a:pt x="143340" y="135015"/>
                  <a:pt x="133815" y="139778"/>
                </a:cubicBezTo>
                <a:cubicBezTo>
                  <a:pt x="124290" y="144541"/>
                  <a:pt x="76665" y="142953"/>
                  <a:pt x="76665" y="142953"/>
                </a:cubicBezTo>
                <a:cubicBezTo>
                  <a:pt x="54440" y="144011"/>
                  <a:pt x="-5885" y="144541"/>
                  <a:pt x="465" y="146128"/>
                </a:cubicBezTo>
                <a:cubicBezTo>
                  <a:pt x="6815" y="147716"/>
                  <a:pt x="114765" y="152478"/>
                  <a:pt x="114765" y="152478"/>
                </a:cubicBezTo>
                <a:cubicBezTo>
                  <a:pt x="135402" y="150361"/>
                  <a:pt x="120057" y="154065"/>
                  <a:pt x="124290" y="133428"/>
                </a:cubicBezTo>
                <a:cubicBezTo>
                  <a:pt x="128523" y="112791"/>
                  <a:pt x="138578" y="3253"/>
                  <a:pt x="140165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5CEBA7B-FB38-F4E7-BC54-00CC80FBF82D}"/>
              </a:ext>
            </a:extLst>
          </p:cNvPr>
          <p:cNvSpPr/>
          <p:nvPr/>
        </p:nvSpPr>
        <p:spPr>
          <a:xfrm>
            <a:off x="7372346" y="3854386"/>
            <a:ext cx="172823" cy="158952"/>
          </a:xfrm>
          <a:custGeom>
            <a:avLst/>
            <a:gdLst>
              <a:gd name="connsiteX0" fmla="*/ 139704 w 172823"/>
              <a:gd name="connsiteY0" fmla="*/ 64 h 158952"/>
              <a:gd name="connsiteX1" fmla="*/ 152404 w 172823"/>
              <a:gd name="connsiteY1" fmla="*/ 98489 h 158952"/>
              <a:gd name="connsiteX2" fmla="*/ 168279 w 172823"/>
              <a:gd name="connsiteY2" fmla="*/ 130239 h 158952"/>
              <a:gd name="connsiteX3" fmla="*/ 171454 w 172823"/>
              <a:gd name="connsiteY3" fmla="*/ 133414 h 158952"/>
              <a:gd name="connsiteX4" fmla="*/ 158754 w 172823"/>
              <a:gd name="connsiteY4" fmla="*/ 139764 h 158952"/>
              <a:gd name="connsiteX5" fmla="*/ 73029 w 172823"/>
              <a:gd name="connsiteY5" fmla="*/ 146114 h 158952"/>
              <a:gd name="connsiteX6" fmla="*/ 4 w 172823"/>
              <a:gd name="connsiteY6" fmla="*/ 158814 h 158952"/>
              <a:gd name="connsiteX7" fmla="*/ 76204 w 172823"/>
              <a:gd name="connsiteY7" fmla="*/ 152464 h 158952"/>
              <a:gd name="connsiteX8" fmla="*/ 133354 w 172823"/>
              <a:gd name="connsiteY8" fmla="*/ 146114 h 158952"/>
              <a:gd name="connsiteX9" fmla="*/ 142879 w 172823"/>
              <a:gd name="connsiteY9" fmla="*/ 133414 h 158952"/>
              <a:gd name="connsiteX10" fmla="*/ 171454 w 172823"/>
              <a:gd name="connsiteY10" fmla="*/ 120714 h 158952"/>
              <a:gd name="connsiteX11" fmla="*/ 168279 w 172823"/>
              <a:gd name="connsiteY11" fmla="*/ 69914 h 158952"/>
              <a:gd name="connsiteX12" fmla="*/ 168279 w 172823"/>
              <a:gd name="connsiteY12" fmla="*/ 114364 h 158952"/>
              <a:gd name="connsiteX13" fmla="*/ 139704 w 172823"/>
              <a:gd name="connsiteY13" fmla="*/ 64 h 15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2823" h="158952">
                <a:moveTo>
                  <a:pt x="139704" y="64"/>
                </a:moveTo>
                <a:cubicBezTo>
                  <a:pt x="137058" y="-2582"/>
                  <a:pt x="147642" y="76793"/>
                  <a:pt x="152404" y="98489"/>
                </a:cubicBezTo>
                <a:cubicBezTo>
                  <a:pt x="157166" y="120185"/>
                  <a:pt x="168279" y="130239"/>
                  <a:pt x="168279" y="130239"/>
                </a:cubicBezTo>
                <a:cubicBezTo>
                  <a:pt x="171454" y="136060"/>
                  <a:pt x="171454" y="133414"/>
                  <a:pt x="171454" y="133414"/>
                </a:cubicBezTo>
                <a:cubicBezTo>
                  <a:pt x="169867" y="135001"/>
                  <a:pt x="175158" y="137647"/>
                  <a:pt x="158754" y="139764"/>
                </a:cubicBezTo>
                <a:cubicBezTo>
                  <a:pt x="142350" y="141881"/>
                  <a:pt x="99487" y="142939"/>
                  <a:pt x="73029" y="146114"/>
                </a:cubicBezTo>
                <a:cubicBezTo>
                  <a:pt x="46571" y="149289"/>
                  <a:pt x="-525" y="157756"/>
                  <a:pt x="4" y="158814"/>
                </a:cubicBezTo>
                <a:cubicBezTo>
                  <a:pt x="533" y="159872"/>
                  <a:pt x="53979" y="154581"/>
                  <a:pt x="76204" y="152464"/>
                </a:cubicBezTo>
                <a:cubicBezTo>
                  <a:pt x="98429" y="150347"/>
                  <a:pt x="133354" y="146114"/>
                  <a:pt x="133354" y="146114"/>
                </a:cubicBezTo>
                <a:cubicBezTo>
                  <a:pt x="144467" y="142939"/>
                  <a:pt x="136529" y="137647"/>
                  <a:pt x="142879" y="133414"/>
                </a:cubicBezTo>
                <a:cubicBezTo>
                  <a:pt x="149229" y="129181"/>
                  <a:pt x="167221" y="131297"/>
                  <a:pt x="171454" y="120714"/>
                </a:cubicBezTo>
                <a:cubicBezTo>
                  <a:pt x="175687" y="110131"/>
                  <a:pt x="168808" y="70972"/>
                  <a:pt x="168279" y="69914"/>
                </a:cubicBezTo>
                <a:cubicBezTo>
                  <a:pt x="167750" y="68856"/>
                  <a:pt x="174100" y="121243"/>
                  <a:pt x="168279" y="114364"/>
                </a:cubicBezTo>
                <a:cubicBezTo>
                  <a:pt x="162458" y="107485"/>
                  <a:pt x="142350" y="2710"/>
                  <a:pt x="139704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C115EBE-BEEE-A2EE-43BB-C38FFA9B86BE}"/>
              </a:ext>
            </a:extLst>
          </p:cNvPr>
          <p:cNvSpPr/>
          <p:nvPr/>
        </p:nvSpPr>
        <p:spPr>
          <a:xfrm>
            <a:off x="7372209" y="3897887"/>
            <a:ext cx="36437" cy="103356"/>
          </a:xfrm>
          <a:custGeom>
            <a:avLst/>
            <a:gdLst>
              <a:gd name="connsiteX0" fmla="*/ 141 w 36437"/>
              <a:gd name="connsiteY0" fmla="*/ 1013 h 103356"/>
              <a:gd name="connsiteX1" fmla="*/ 35066 w 36437"/>
              <a:gd name="connsiteY1" fmla="*/ 99438 h 103356"/>
              <a:gd name="connsiteX2" fmla="*/ 28716 w 36437"/>
              <a:gd name="connsiteY2" fmla="*/ 80388 h 103356"/>
              <a:gd name="connsiteX3" fmla="*/ 22366 w 36437"/>
              <a:gd name="connsiteY3" fmla="*/ 48638 h 103356"/>
              <a:gd name="connsiteX4" fmla="*/ 141 w 36437"/>
              <a:gd name="connsiteY4" fmla="*/ 1013 h 10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37" h="103356">
                <a:moveTo>
                  <a:pt x="141" y="1013"/>
                </a:moveTo>
                <a:cubicBezTo>
                  <a:pt x="2258" y="9480"/>
                  <a:pt x="35066" y="99438"/>
                  <a:pt x="35066" y="99438"/>
                </a:cubicBezTo>
                <a:cubicBezTo>
                  <a:pt x="39828" y="112667"/>
                  <a:pt x="30833" y="88855"/>
                  <a:pt x="28716" y="80388"/>
                </a:cubicBezTo>
                <a:cubicBezTo>
                  <a:pt x="26599" y="71921"/>
                  <a:pt x="24483" y="57634"/>
                  <a:pt x="22366" y="48638"/>
                </a:cubicBezTo>
                <a:cubicBezTo>
                  <a:pt x="20249" y="39642"/>
                  <a:pt x="-1976" y="-7454"/>
                  <a:pt x="141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C84752DA-70F5-035C-B87A-C219680381AE}"/>
              </a:ext>
            </a:extLst>
          </p:cNvPr>
          <p:cNvSpPr/>
          <p:nvPr/>
        </p:nvSpPr>
        <p:spPr>
          <a:xfrm>
            <a:off x="7518385" y="3854010"/>
            <a:ext cx="19154" cy="127033"/>
          </a:xfrm>
          <a:custGeom>
            <a:avLst/>
            <a:gdLst>
              <a:gd name="connsiteX0" fmla="*/ 15 w 19154"/>
              <a:gd name="connsiteY0" fmla="*/ 440 h 127033"/>
              <a:gd name="connsiteX1" fmla="*/ 15890 w 19154"/>
              <a:gd name="connsiteY1" fmla="*/ 124265 h 127033"/>
              <a:gd name="connsiteX2" fmla="*/ 19065 w 19154"/>
              <a:gd name="connsiteY2" fmla="*/ 82990 h 127033"/>
              <a:gd name="connsiteX3" fmla="*/ 15 w 19154"/>
              <a:gd name="connsiteY3" fmla="*/ 440 h 127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54" h="127033">
                <a:moveTo>
                  <a:pt x="15" y="440"/>
                </a:moveTo>
                <a:cubicBezTo>
                  <a:pt x="-514" y="7319"/>
                  <a:pt x="12715" y="110507"/>
                  <a:pt x="15890" y="124265"/>
                </a:cubicBezTo>
                <a:cubicBezTo>
                  <a:pt x="19065" y="138023"/>
                  <a:pt x="17478" y="96748"/>
                  <a:pt x="19065" y="82990"/>
                </a:cubicBezTo>
                <a:cubicBezTo>
                  <a:pt x="20652" y="69232"/>
                  <a:pt x="544" y="-6439"/>
                  <a:pt x="15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7343FDA4-0473-9506-E6B4-FFF892595690}"/>
              </a:ext>
            </a:extLst>
          </p:cNvPr>
          <p:cNvSpPr/>
          <p:nvPr/>
        </p:nvSpPr>
        <p:spPr>
          <a:xfrm>
            <a:off x="7567973" y="3857597"/>
            <a:ext cx="158425" cy="121022"/>
          </a:xfrm>
          <a:custGeom>
            <a:avLst/>
            <a:gdLst>
              <a:gd name="connsiteX0" fmla="*/ 52027 w 158425"/>
              <a:gd name="connsiteY0" fmla="*/ 28 h 121022"/>
              <a:gd name="connsiteX1" fmla="*/ 77427 w 158425"/>
              <a:gd name="connsiteY1" fmla="*/ 63528 h 121022"/>
              <a:gd name="connsiteX2" fmla="*/ 83777 w 158425"/>
              <a:gd name="connsiteY2" fmla="*/ 79403 h 121022"/>
              <a:gd name="connsiteX3" fmla="*/ 1227 w 158425"/>
              <a:gd name="connsiteY3" fmla="*/ 120678 h 121022"/>
              <a:gd name="connsiteX4" fmla="*/ 156802 w 158425"/>
              <a:gd name="connsiteY4" fmla="*/ 54003 h 121022"/>
              <a:gd name="connsiteX5" fmla="*/ 80602 w 158425"/>
              <a:gd name="connsiteY5" fmla="*/ 73053 h 121022"/>
              <a:gd name="connsiteX6" fmla="*/ 52027 w 158425"/>
              <a:gd name="connsiteY6" fmla="*/ 28 h 12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425" h="121022">
                <a:moveTo>
                  <a:pt x="52027" y="28"/>
                </a:moveTo>
                <a:cubicBezTo>
                  <a:pt x="51498" y="-1559"/>
                  <a:pt x="77427" y="63528"/>
                  <a:pt x="77427" y="63528"/>
                </a:cubicBezTo>
                <a:cubicBezTo>
                  <a:pt x="82719" y="76757"/>
                  <a:pt x="96477" y="69878"/>
                  <a:pt x="83777" y="79403"/>
                </a:cubicBezTo>
                <a:cubicBezTo>
                  <a:pt x="71077" y="88928"/>
                  <a:pt x="-10944" y="124911"/>
                  <a:pt x="1227" y="120678"/>
                </a:cubicBezTo>
                <a:cubicBezTo>
                  <a:pt x="13398" y="116445"/>
                  <a:pt x="143573" y="61940"/>
                  <a:pt x="156802" y="54003"/>
                </a:cubicBezTo>
                <a:cubicBezTo>
                  <a:pt x="170031" y="46066"/>
                  <a:pt x="98594" y="78874"/>
                  <a:pt x="80602" y="73053"/>
                </a:cubicBezTo>
                <a:cubicBezTo>
                  <a:pt x="62610" y="67232"/>
                  <a:pt x="52556" y="1615"/>
                  <a:pt x="52027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C9BBC6B6-2A26-3934-AA5E-952DA8AAB87E}"/>
              </a:ext>
            </a:extLst>
          </p:cNvPr>
          <p:cNvSpPr/>
          <p:nvPr/>
        </p:nvSpPr>
        <p:spPr>
          <a:xfrm>
            <a:off x="7683471" y="3815861"/>
            <a:ext cx="40036" cy="105315"/>
          </a:xfrm>
          <a:custGeom>
            <a:avLst/>
            <a:gdLst>
              <a:gd name="connsiteX0" fmla="*/ 29 w 40036"/>
              <a:gd name="connsiteY0" fmla="*/ 489 h 105315"/>
              <a:gd name="connsiteX1" fmla="*/ 31779 w 40036"/>
              <a:gd name="connsiteY1" fmla="*/ 73514 h 105315"/>
              <a:gd name="connsiteX2" fmla="*/ 31779 w 40036"/>
              <a:gd name="connsiteY2" fmla="*/ 105264 h 105315"/>
              <a:gd name="connsiteX3" fmla="*/ 38129 w 40036"/>
              <a:gd name="connsiteY3" fmla="*/ 67164 h 105315"/>
              <a:gd name="connsiteX4" fmla="*/ 38129 w 40036"/>
              <a:gd name="connsiteY4" fmla="*/ 41764 h 105315"/>
              <a:gd name="connsiteX5" fmla="*/ 29 w 40036"/>
              <a:gd name="connsiteY5" fmla="*/ 489 h 10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36" h="105315">
                <a:moveTo>
                  <a:pt x="29" y="489"/>
                </a:moveTo>
                <a:cubicBezTo>
                  <a:pt x="-1029" y="5780"/>
                  <a:pt x="26487" y="56052"/>
                  <a:pt x="31779" y="73514"/>
                </a:cubicBezTo>
                <a:cubicBezTo>
                  <a:pt x="37071" y="90976"/>
                  <a:pt x="30721" y="106322"/>
                  <a:pt x="31779" y="105264"/>
                </a:cubicBezTo>
                <a:cubicBezTo>
                  <a:pt x="32837" y="104206"/>
                  <a:pt x="37071" y="77747"/>
                  <a:pt x="38129" y="67164"/>
                </a:cubicBezTo>
                <a:cubicBezTo>
                  <a:pt x="39187" y="56581"/>
                  <a:pt x="41833" y="49172"/>
                  <a:pt x="38129" y="41764"/>
                </a:cubicBezTo>
                <a:cubicBezTo>
                  <a:pt x="34425" y="34356"/>
                  <a:pt x="1087" y="-4802"/>
                  <a:pt x="29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9B41B1E2-0D1B-CB6D-6566-9214C9C512FE}"/>
              </a:ext>
            </a:extLst>
          </p:cNvPr>
          <p:cNvSpPr/>
          <p:nvPr/>
        </p:nvSpPr>
        <p:spPr>
          <a:xfrm>
            <a:off x="7051648" y="3882999"/>
            <a:ext cx="240476" cy="13080"/>
          </a:xfrm>
          <a:custGeom>
            <a:avLst/>
            <a:gdLst>
              <a:gd name="connsiteX0" fmla="*/ 27 w 240476"/>
              <a:gd name="connsiteY0" fmla="*/ 9551 h 13080"/>
              <a:gd name="connsiteX1" fmla="*/ 234977 w 240476"/>
              <a:gd name="connsiteY1" fmla="*/ 12726 h 13080"/>
              <a:gd name="connsiteX2" fmla="*/ 171477 w 240476"/>
              <a:gd name="connsiteY2" fmla="*/ 26 h 13080"/>
              <a:gd name="connsiteX3" fmla="*/ 219102 w 240476"/>
              <a:gd name="connsiteY3" fmla="*/ 9551 h 13080"/>
              <a:gd name="connsiteX4" fmla="*/ 27 w 240476"/>
              <a:gd name="connsiteY4" fmla="*/ 9551 h 1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476" h="13080">
                <a:moveTo>
                  <a:pt x="27" y="9551"/>
                </a:moveTo>
                <a:cubicBezTo>
                  <a:pt x="2673" y="10080"/>
                  <a:pt x="206402" y="14314"/>
                  <a:pt x="234977" y="12726"/>
                </a:cubicBezTo>
                <a:cubicBezTo>
                  <a:pt x="263552" y="11139"/>
                  <a:pt x="171477" y="26"/>
                  <a:pt x="171477" y="26"/>
                </a:cubicBezTo>
                <a:cubicBezTo>
                  <a:pt x="168831" y="-503"/>
                  <a:pt x="250323" y="6905"/>
                  <a:pt x="219102" y="9551"/>
                </a:cubicBezTo>
                <a:cubicBezTo>
                  <a:pt x="187881" y="12197"/>
                  <a:pt x="-2619" y="9022"/>
                  <a:pt x="27" y="9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68C2F160-AC95-00D4-D83B-E76105183674}"/>
              </a:ext>
            </a:extLst>
          </p:cNvPr>
          <p:cNvSpPr/>
          <p:nvPr/>
        </p:nvSpPr>
        <p:spPr>
          <a:xfrm>
            <a:off x="7305670" y="3841552"/>
            <a:ext cx="267444" cy="66984"/>
          </a:xfrm>
          <a:custGeom>
            <a:avLst/>
            <a:gdLst>
              <a:gd name="connsiteX0" fmla="*/ 5 w 267444"/>
              <a:gd name="connsiteY0" fmla="*/ 66873 h 66984"/>
              <a:gd name="connsiteX1" fmla="*/ 184155 w 267444"/>
              <a:gd name="connsiteY1" fmla="*/ 35123 h 66984"/>
              <a:gd name="connsiteX2" fmla="*/ 149230 w 267444"/>
              <a:gd name="connsiteY2" fmla="*/ 35123 h 66984"/>
              <a:gd name="connsiteX3" fmla="*/ 266705 w 267444"/>
              <a:gd name="connsiteY3" fmla="*/ 198 h 66984"/>
              <a:gd name="connsiteX4" fmla="*/ 190505 w 267444"/>
              <a:gd name="connsiteY4" fmla="*/ 22423 h 66984"/>
              <a:gd name="connsiteX5" fmla="*/ 5 w 267444"/>
              <a:gd name="connsiteY5" fmla="*/ 66873 h 6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444" h="66984">
                <a:moveTo>
                  <a:pt x="5" y="66873"/>
                </a:moveTo>
                <a:cubicBezTo>
                  <a:pt x="-1053" y="68990"/>
                  <a:pt x="159284" y="40415"/>
                  <a:pt x="184155" y="35123"/>
                </a:cubicBezTo>
                <a:cubicBezTo>
                  <a:pt x="209026" y="29831"/>
                  <a:pt x="135472" y="40944"/>
                  <a:pt x="149230" y="35123"/>
                </a:cubicBezTo>
                <a:cubicBezTo>
                  <a:pt x="162988" y="29302"/>
                  <a:pt x="259826" y="2315"/>
                  <a:pt x="266705" y="198"/>
                </a:cubicBezTo>
                <a:cubicBezTo>
                  <a:pt x="273584" y="-1919"/>
                  <a:pt x="231251" y="13427"/>
                  <a:pt x="190505" y="22423"/>
                </a:cubicBezTo>
                <a:cubicBezTo>
                  <a:pt x="149759" y="31419"/>
                  <a:pt x="1063" y="64756"/>
                  <a:pt x="5" y="66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C9C3399F-1AA1-00A2-5A0C-F0E344392F86}"/>
              </a:ext>
            </a:extLst>
          </p:cNvPr>
          <p:cNvSpPr/>
          <p:nvPr/>
        </p:nvSpPr>
        <p:spPr>
          <a:xfrm>
            <a:off x="7610440" y="2920878"/>
            <a:ext cx="452728" cy="36880"/>
          </a:xfrm>
          <a:custGeom>
            <a:avLst/>
            <a:gdLst>
              <a:gd name="connsiteX0" fmla="*/ 35 w 452728"/>
              <a:gd name="connsiteY0" fmla="*/ 35047 h 36880"/>
              <a:gd name="connsiteX1" fmla="*/ 165135 w 452728"/>
              <a:gd name="connsiteY1" fmla="*/ 35047 h 36880"/>
              <a:gd name="connsiteX2" fmla="*/ 130210 w 452728"/>
              <a:gd name="connsiteY2" fmla="*/ 15997 h 36880"/>
              <a:gd name="connsiteX3" fmla="*/ 184185 w 452728"/>
              <a:gd name="connsiteY3" fmla="*/ 28697 h 36880"/>
              <a:gd name="connsiteX4" fmla="*/ 133385 w 452728"/>
              <a:gd name="connsiteY4" fmla="*/ 28697 h 36880"/>
              <a:gd name="connsiteX5" fmla="*/ 282610 w 452728"/>
              <a:gd name="connsiteY5" fmla="*/ 25522 h 36880"/>
              <a:gd name="connsiteX6" fmla="*/ 244510 w 452728"/>
              <a:gd name="connsiteY6" fmla="*/ 19172 h 36880"/>
              <a:gd name="connsiteX7" fmla="*/ 377860 w 452728"/>
              <a:gd name="connsiteY7" fmla="*/ 15997 h 36880"/>
              <a:gd name="connsiteX8" fmla="*/ 450885 w 452728"/>
              <a:gd name="connsiteY8" fmla="*/ 122 h 36880"/>
              <a:gd name="connsiteX9" fmla="*/ 304835 w 452728"/>
              <a:gd name="connsiteY9" fmla="*/ 25522 h 36880"/>
              <a:gd name="connsiteX10" fmla="*/ 231810 w 452728"/>
              <a:gd name="connsiteY10" fmla="*/ 35047 h 36880"/>
              <a:gd name="connsiteX11" fmla="*/ 152435 w 452728"/>
              <a:gd name="connsiteY11" fmla="*/ 35047 h 36880"/>
              <a:gd name="connsiteX12" fmla="*/ 181010 w 452728"/>
              <a:gd name="connsiteY12" fmla="*/ 25522 h 36880"/>
              <a:gd name="connsiteX13" fmla="*/ 35 w 452728"/>
              <a:gd name="connsiteY13" fmla="*/ 35047 h 3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2728" h="36880">
                <a:moveTo>
                  <a:pt x="35" y="35047"/>
                </a:moveTo>
                <a:cubicBezTo>
                  <a:pt x="-2611" y="36635"/>
                  <a:pt x="143439" y="38222"/>
                  <a:pt x="165135" y="35047"/>
                </a:cubicBezTo>
                <a:cubicBezTo>
                  <a:pt x="186831" y="31872"/>
                  <a:pt x="127035" y="17055"/>
                  <a:pt x="130210" y="15997"/>
                </a:cubicBezTo>
                <a:cubicBezTo>
                  <a:pt x="133385" y="14939"/>
                  <a:pt x="183656" y="26580"/>
                  <a:pt x="184185" y="28697"/>
                </a:cubicBezTo>
                <a:cubicBezTo>
                  <a:pt x="184714" y="30814"/>
                  <a:pt x="116981" y="29226"/>
                  <a:pt x="133385" y="28697"/>
                </a:cubicBezTo>
                <a:cubicBezTo>
                  <a:pt x="149789" y="28168"/>
                  <a:pt x="264089" y="27109"/>
                  <a:pt x="282610" y="25522"/>
                </a:cubicBezTo>
                <a:cubicBezTo>
                  <a:pt x="301131" y="23935"/>
                  <a:pt x="228635" y="20759"/>
                  <a:pt x="244510" y="19172"/>
                </a:cubicBezTo>
                <a:cubicBezTo>
                  <a:pt x="260385" y="17584"/>
                  <a:pt x="343464" y="19172"/>
                  <a:pt x="377860" y="15997"/>
                </a:cubicBezTo>
                <a:cubicBezTo>
                  <a:pt x="412256" y="12822"/>
                  <a:pt x="463056" y="-1465"/>
                  <a:pt x="450885" y="122"/>
                </a:cubicBezTo>
                <a:cubicBezTo>
                  <a:pt x="438714" y="1709"/>
                  <a:pt x="341347" y="19701"/>
                  <a:pt x="304835" y="25522"/>
                </a:cubicBezTo>
                <a:cubicBezTo>
                  <a:pt x="268323" y="31343"/>
                  <a:pt x="257210" y="33459"/>
                  <a:pt x="231810" y="35047"/>
                </a:cubicBezTo>
                <a:cubicBezTo>
                  <a:pt x="206410" y="36635"/>
                  <a:pt x="160902" y="36634"/>
                  <a:pt x="152435" y="35047"/>
                </a:cubicBezTo>
                <a:cubicBezTo>
                  <a:pt x="143968" y="33460"/>
                  <a:pt x="200589" y="24464"/>
                  <a:pt x="181010" y="25522"/>
                </a:cubicBezTo>
                <a:lnTo>
                  <a:pt x="35" y="350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45897BF1-C909-2374-3E61-3F9355BA466C}"/>
              </a:ext>
            </a:extLst>
          </p:cNvPr>
          <p:cNvSpPr/>
          <p:nvPr/>
        </p:nvSpPr>
        <p:spPr>
          <a:xfrm>
            <a:off x="7540286" y="2946394"/>
            <a:ext cx="384950" cy="39136"/>
          </a:xfrm>
          <a:custGeom>
            <a:avLst/>
            <a:gdLst>
              <a:gd name="connsiteX0" fmla="*/ 339 w 384950"/>
              <a:gd name="connsiteY0" fmla="*/ 6 h 39136"/>
              <a:gd name="connsiteX1" fmla="*/ 263864 w 384950"/>
              <a:gd name="connsiteY1" fmla="*/ 38106 h 39136"/>
              <a:gd name="connsiteX2" fmla="*/ 305139 w 384950"/>
              <a:gd name="connsiteY2" fmla="*/ 28581 h 39136"/>
              <a:gd name="connsiteX3" fmla="*/ 244814 w 384950"/>
              <a:gd name="connsiteY3" fmla="*/ 31756 h 39136"/>
              <a:gd name="connsiteX4" fmla="*/ 384514 w 384950"/>
              <a:gd name="connsiteY4" fmla="*/ 3181 h 39136"/>
              <a:gd name="connsiteX5" fmla="*/ 286089 w 384950"/>
              <a:gd name="connsiteY5" fmla="*/ 25406 h 39136"/>
              <a:gd name="connsiteX6" fmla="*/ 209889 w 384950"/>
              <a:gd name="connsiteY6" fmla="*/ 34931 h 39136"/>
              <a:gd name="connsiteX7" fmla="*/ 339 w 384950"/>
              <a:gd name="connsiteY7" fmla="*/ 6 h 3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950" h="39136">
                <a:moveTo>
                  <a:pt x="339" y="6"/>
                </a:moveTo>
                <a:cubicBezTo>
                  <a:pt x="9335" y="535"/>
                  <a:pt x="213064" y="33344"/>
                  <a:pt x="263864" y="38106"/>
                </a:cubicBezTo>
                <a:cubicBezTo>
                  <a:pt x="314664" y="42868"/>
                  <a:pt x="308314" y="29639"/>
                  <a:pt x="305139" y="28581"/>
                </a:cubicBezTo>
                <a:cubicBezTo>
                  <a:pt x="301964" y="27523"/>
                  <a:pt x="231585" y="35989"/>
                  <a:pt x="244814" y="31756"/>
                </a:cubicBezTo>
                <a:cubicBezTo>
                  <a:pt x="258043" y="27523"/>
                  <a:pt x="377635" y="4239"/>
                  <a:pt x="384514" y="3181"/>
                </a:cubicBezTo>
                <a:cubicBezTo>
                  <a:pt x="391393" y="2123"/>
                  <a:pt x="315193" y="20114"/>
                  <a:pt x="286089" y="25406"/>
                </a:cubicBezTo>
                <a:cubicBezTo>
                  <a:pt x="256985" y="30698"/>
                  <a:pt x="255926" y="37577"/>
                  <a:pt x="209889" y="34931"/>
                </a:cubicBezTo>
                <a:cubicBezTo>
                  <a:pt x="163852" y="32285"/>
                  <a:pt x="-8657" y="-523"/>
                  <a:pt x="33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53D3B413-8B7F-1B02-55F2-D9C457F10FD8}"/>
              </a:ext>
            </a:extLst>
          </p:cNvPr>
          <p:cNvSpPr/>
          <p:nvPr/>
        </p:nvSpPr>
        <p:spPr>
          <a:xfrm>
            <a:off x="7476873" y="2873178"/>
            <a:ext cx="44738" cy="181555"/>
          </a:xfrm>
          <a:custGeom>
            <a:avLst/>
            <a:gdLst>
              <a:gd name="connsiteX0" fmla="*/ 44702 w 44738"/>
              <a:gd name="connsiteY0" fmla="*/ 197 h 181555"/>
              <a:gd name="connsiteX1" fmla="*/ 16127 w 44738"/>
              <a:gd name="connsiteY1" fmla="*/ 108147 h 181555"/>
              <a:gd name="connsiteX2" fmla="*/ 252 w 44738"/>
              <a:gd name="connsiteY2" fmla="*/ 181172 h 181555"/>
              <a:gd name="connsiteX3" fmla="*/ 6602 w 44738"/>
              <a:gd name="connsiteY3" fmla="*/ 133547 h 181555"/>
              <a:gd name="connsiteX4" fmla="*/ 9777 w 44738"/>
              <a:gd name="connsiteY4" fmla="*/ 60522 h 181555"/>
              <a:gd name="connsiteX5" fmla="*/ 9777 w 44738"/>
              <a:gd name="connsiteY5" fmla="*/ 136722 h 181555"/>
              <a:gd name="connsiteX6" fmla="*/ 44702 w 44738"/>
              <a:gd name="connsiteY6" fmla="*/ 197 h 18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38" h="181555">
                <a:moveTo>
                  <a:pt x="44702" y="197"/>
                </a:moveTo>
                <a:cubicBezTo>
                  <a:pt x="45760" y="-4565"/>
                  <a:pt x="23535" y="77985"/>
                  <a:pt x="16127" y="108147"/>
                </a:cubicBezTo>
                <a:cubicBezTo>
                  <a:pt x="8719" y="138309"/>
                  <a:pt x="1839" y="176939"/>
                  <a:pt x="252" y="181172"/>
                </a:cubicBezTo>
                <a:cubicBezTo>
                  <a:pt x="-1335" y="185405"/>
                  <a:pt x="5014" y="153655"/>
                  <a:pt x="6602" y="133547"/>
                </a:cubicBezTo>
                <a:cubicBezTo>
                  <a:pt x="8189" y="113439"/>
                  <a:pt x="9248" y="59993"/>
                  <a:pt x="9777" y="60522"/>
                </a:cubicBezTo>
                <a:cubicBezTo>
                  <a:pt x="10306" y="61051"/>
                  <a:pt x="5544" y="140955"/>
                  <a:pt x="9777" y="136722"/>
                </a:cubicBezTo>
                <a:cubicBezTo>
                  <a:pt x="14010" y="132489"/>
                  <a:pt x="43644" y="4959"/>
                  <a:pt x="44702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EF897CCB-4C36-A235-C9FF-0463E9F92286}"/>
              </a:ext>
            </a:extLst>
          </p:cNvPr>
          <p:cNvSpPr/>
          <p:nvPr/>
        </p:nvSpPr>
        <p:spPr>
          <a:xfrm>
            <a:off x="7546129" y="2723894"/>
            <a:ext cx="159820" cy="116520"/>
          </a:xfrm>
          <a:custGeom>
            <a:avLst/>
            <a:gdLst>
              <a:gd name="connsiteX0" fmla="*/ 159596 w 159820"/>
              <a:gd name="connsiteY0" fmla="*/ 256 h 116520"/>
              <a:gd name="connsiteX1" fmla="*/ 4021 w 159820"/>
              <a:gd name="connsiteY1" fmla="*/ 114556 h 116520"/>
              <a:gd name="connsiteX2" fmla="*/ 45296 w 159820"/>
              <a:gd name="connsiteY2" fmla="*/ 73281 h 116520"/>
              <a:gd name="connsiteX3" fmla="*/ 38946 w 159820"/>
              <a:gd name="connsiteY3" fmla="*/ 82806 h 116520"/>
              <a:gd name="connsiteX4" fmla="*/ 159596 w 159820"/>
              <a:gd name="connsiteY4" fmla="*/ 256 h 11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820" h="116520">
                <a:moveTo>
                  <a:pt x="159596" y="256"/>
                </a:moveTo>
                <a:cubicBezTo>
                  <a:pt x="153775" y="5548"/>
                  <a:pt x="23071" y="102385"/>
                  <a:pt x="4021" y="114556"/>
                </a:cubicBezTo>
                <a:cubicBezTo>
                  <a:pt x="-15029" y="126727"/>
                  <a:pt x="39475" y="78573"/>
                  <a:pt x="45296" y="73281"/>
                </a:cubicBezTo>
                <a:cubicBezTo>
                  <a:pt x="51117" y="67989"/>
                  <a:pt x="21483" y="92331"/>
                  <a:pt x="38946" y="82806"/>
                </a:cubicBezTo>
                <a:cubicBezTo>
                  <a:pt x="56408" y="73281"/>
                  <a:pt x="165417" y="-5036"/>
                  <a:pt x="159596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FDACABEE-B05F-A20E-2C50-F7BCED93828E}"/>
              </a:ext>
            </a:extLst>
          </p:cNvPr>
          <p:cNvSpPr/>
          <p:nvPr/>
        </p:nvSpPr>
        <p:spPr>
          <a:xfrm>
            <a:off x="7489825" y="2946395"/>
            <a:ext cx="470053" cy="79502"/>
          </a:xfrm>
          <a:custGeom>
            <a:avLst/>
            <a:gdLst>
              <a:gd name="connsiteX0" fmla="*/ 0 w 470053"/>
              <a:gd name="connsiteY0" fmla="*/ 38105 h 79502"/>
              <a:gd name="connsiteX1" fmla="*/ 107950 w 470053"/>
              <a:gd name="connsiteY1" fmla="*/ 44455 h 79502"/>
              <a:gd name="connsiteX2" fmla="*/ 152400 w 470053"/>
              <a:gd name="connsiteY2" fmla="*/ 31755 h 79502"/>
              <a:gd name="connsiteX3" fmla="*/ 142875 w 470053"/>
              <a:gd name="connsiteY3" fmla="*/ 60330 h 79502"/>
              <a:gd name="connsiteX4" fmla="*/ 254000 w 470053"/>
              <a:gd name="connsiteY4" fmla="*/ 63505 h 79502"/>
              <a:gd name="connsiteX5" fmla="*/ 234950 w 470053"/>
              <a:gd name="connsiteY5" fmla="*/ 79380 h 79502"/>
              <a:gd name="connsiteX6" fmla="*/ 346075 w 470053"/>
              <a:gd name="connsiteY6" fmla="*/ 53980 h 79502"/>
              <a:gd name="connsiteX7" fmla="*/ 282575 w 470053"/>
              <a:gd name="connsiteY7" fmla="*/ 50805 h 79502"/>
              <a:gd name="connsiteX8" fmla="*/ 384175 w 470053"/>
              <a:gd name="connsiteY8" fmla="*/ 41280 h 79502"/>
              <a:gd name="connsiteX9" fmla="*/ 447675 w 470053"/>
              <a:gd name="connsiteY9" fmla="*/ 12705 h 79502"/>
              <a:gd name="connsiteX10" fmla="*/ 349250 w 470053"/>
              <a:gd name="connsiteY10" fmla="*/ 41280 h 79502"/>
              <a:gd name="connsiteX11" fmla="*/ 469900 w 470053"/>
              <a:gd name="connsiteY11" fmla="*/ 5 h 79502"/>
              <a:gd name="connsiteX12" fmla="*/ 371475 w 470053"/>
              <a:gd name="connsiteY12" fmla="*/ 44455 h 79502"/>
              <a:gd name="connsiteX13" fmla="*/ 241300 w 470053"/>
              <a:gd name="connsiteY13" fmla="*/ 69855 h 79502"/>
              <a:gd name="connsiteX14" fmla="*/ 168275 w 470053"/>
              <a:gd name="connsiteY14" fmla="*/ 63505 h 79502"/>
              <a:gd name="connsiteX15" fmla="*/ 0 w 470053"/>
              <a:gd name="connsiteY15" fmla="*/ 38105 h 7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0053" h="79502">
                <a:moveTo>
                  <a:pt x="0" y="38105"/>
                </a:moveTo>
                <a:cubicBezTo>
                  <a:pt x="41275" y="41809"/>
                  <a:pt x="82550" y="45513"/>
                  <a:pt x="107950" y="44455"/>
                </a:cubicBezTo>
                <a:cubicBezTo>
                  <a:pt x="133350" y="43397"/>
                  <a:pt x="146579" y="29109"/>
                  <a:pt x="152400" y="31755"/>
                </a:cubicBezTo>
                <a:cubicBezTo>
                  <a:pt x="158221" y="34401"/>
                  <a:pt x="125942" y="55038"/>
                  <a:pt x="142875" y="60330"/>
                </a:cubicBezTo>
                <a:cubicBezTo>
                  <a:pt x="159808" y="65622"/>
                  <a:pt x="238654" y="60330"/>
                  <a:pt x="254000" y="63505"/>
                </a:cubicBezTo>
                <a:cubicBezTo>
                  <a:pt x="269346" y="66680"/>
                  <a:pt x="219604" y="80968"/>
                  <a:pt x="234950" y="79380"/>
                </a:cubicBezTo>
                <a:cubicBezTo>
                  <a:pt x="250296" y="77793"/>
                  <a:pt x="338138" y="58743"/>
                  <a:pt x="346075" y="53980"/>
                </a:cubicBezTo>
                <a:cubicBezTo>
                  <a:pt x="354013" y="49218"/>
                  <a:pt x="276225" y="52922"/>
                  <a:pt x="282575" y="50805"/>
                </a:cubicBezTo>
                <a:cubicBezTo>
                  <a:pt x="288925" y="48688"/>
                  <a:pt x="356658" y="47630"/>
                  <a:pt x="384175" y="41280"/>
                </a:cubicBezTo>
                <a:cubicBezTo>
                  <a:pt x="411692" y="34930"/>
                  <a:pt x="453496" y="12705"/>
                  <a:pt x="447675" y="12705"/>
                </a:cubicBezTo>
                <a:cubicBezTo>
                  <a:pt x="441854" y="12705"/>
                  <a:pt x="345546" y="43397"/>
                  <a:pt x="349250" y="41280"/>
                </a:cubicBezTo>
                <a:cubicBezTo>
                  <a:pt x="352954" y="39163"/>
                  <a:pt x="466196" y="-524"/>
                  <a:pt x="469900" y="5"/>
                </a:cubicBezTo>
                <a:cubicBezTo>
                  <a:pt x="473604" y="534"/>
                  <a:pt x="409575" y="32813"/>
                  <a:pt x="371475" y="44455"/>
                </a:cubicBezTo>
                <a:cubicBezTo>
                  <a:pt x="333375" y="56097"/>
                  <a:pt x="275167" y="66680"/>
                  <a:pt x="241300" y="69855"/>
                </a:cubicBezTo>
                <a:lnTo>
                  <a:pt x="168275" y="63505"/>
                </a:lnTo>
                <a:lnTo>
                  <a:pt x="0" y="381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A0393E7B-A622-0E45-2152-4D30E85C318E}"/>
              </a:ext>
            </a:extLst>
          </p:cNvPr>
          <p:cNvSpPr/>
          <p:nvPr/>
        </p:nvSpPr>
        <p:spPr>
          <a:xfrm>
            <a:off x="7825729" y="2920701"/>
            <a:ext cx="198404" cy="99550"/>
          </a:xfrm>
          <a:custGeom>
            <a:avLst/>
            <a:gdLst>
              <a:gd name="connsiteX0" fmla="*/ 194321 w 198404"/>
              <a:gd name="connsiteY0" fmla="*/ 299 h 99550"/>
              <a:gd name="connsiteX1" fmla="*/ 162571 w 198404"/>
              <a:gd name="connsiteY1" fmla="*/ 47924 h 99550"/>
              <a:gd name="connsiteX2" fmla="*/ 102246 w 198404"/>
              <a:gd name="connsiteY2" fmla="*/ 60624 h 99550"/>
              <a:gd name="connsiteX3" fmla="*/ 172096 w 198404"/>
              <a:gd name="connsiteY3" fmla="*/ 57449 h 99550"/>
              <a:gd name="connsiteX4" fmla="*/ 102246 w 198404"/>
              <a:gd name="connsiteY4" fmla="*/ 76499 h 99550"/>
              <a:gd name="connsiteX5" fmla="*/ 86371 w 198404"/>
              <a:gd name="connsiteY5" fmla="*/ 86024 h 99550"/>
              <a:gd name="connsiteX6" fmla="*/ 646 w 198404"/>
              <a:gd name="connsiteY6" fmla="*/ 98724 h 99550"/>
              <a:gd name="connsiteX7" fmla="*/ 137171 w 198404"/>
              <a:gd name="connsiteY7" fmla="*/ 60624 h 99550"/>
              <a:gd name="connsiteX8" fmla="*/ 70496 w 198404"/>
              <a:gd name="connsiteY8" fmla="*/ 73324 h 99550"/>
              <a:gd name="connsiteX9" fmla="*/ 194321 w 198404"/>
              <a:gd name="connsiteY9" fmla="*/ 299 h 9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404" h="99550">
                <a:moveTo>
                  <a:pt x="194321" y="299"/>
                </a:moveTo>
                <a:cubicBezTo>
                  <a:pt x="209667" y="-3934"/>
                  <a:pt x="177917" y="37870"/>
                  <a:pt x="162571" y="47924"/>
                </a:cubicBezTo>
                <a:cubicBezTo>
                  <a:pt x="147225" y="57978"/>
                  <a:pt x="100659" y="59037"/>
                  <a:pt x="102246" y="60624"/>
                </a:cubicBezTo>
                <a:cubicBezTo>
                  <a:pt x="103833" y="62211"/>
                  <a:pt x="172096" y="54803"/>
                  <a:pt x="172096" y="57449"/>
                </a:cubicBezTo>
                <a:cubicBezTo>
                  <a:pt x="172096" y="60095"/>
                  <a:pt x="102246" y="76499"/>
                  <a:pt x="102246" y="76499"/>
                </a:cubicBezTo>
                <a:cubicBezTo>
                  <a:pt x="87958" y="81262"/>
                  <a:pt x="103304" y="82320"/>
                  <a:pt x="86371" y="86024"/>
                </a:cubicBezTo>
                <a:cubicBezTo>
                  <a:pt x="69438" y="89728"/>
                  <a:pt x="-7821" y="102957"/>
                  <a:pt x="646" y="98724"/>
                </a:cubicBezTo>
                <a:cubicBezTo>
                  <a:pt x="9113" y="94491"/>
                  <a:pt x="125529" y="64857"/>
                  <a:pt x="137171" y="60624"/>
                </a:cubicBezTo>
                <a:cubicBezTo>
                  <a:pt x="148813" y="56391"/>
                  <a:pt x="60442" y="78087"/>
                  <a:pt x="70496" y="73324"/>
                </a:cubicBezTo>
                <a:cubicBezTo>
                  <a:pt x="80550" y="68562"/>
                  <a:pt x="178975" y="4532"/>
                  <a:pt x="194321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06BF41D3-CDAD-AE13-5D97-4CCBE655B096}"/>
              </a:ext>
            </a:extLst>
          </p:cNvPr>
          <p:cNvSpPr/>
          <p:nvPr/>
        </p:nvSpPr>
        <p:spPr>
          <a:xfrm>
            <a:off x="7536916" y="3019414"/>
            <a:ext cx="365053" cy="22236"/>
          </a:xfrm>
          <a:custGeom>
            <a:avLst/>
            <a:gdLst>
              <a:gd name="connsiteX0" fmla="*/ 534 w 365053"/>
              <a:gd name="connsiteY0" fmla="*/ 11 h 22236"/>
              <a:gd name="connsiteX1" fmla="*/ 203734 w 365053"/>
              <a:gd name="connsiteY1" fmla="*/ 19061 h 22236"/>
              <a:gd name="connsiteX2" fmla="*/ 146584 w 365053"/>
              <a:gd name="connsiteY2" fmla="*/ 6361 h 22236"/>
              <a:gd name="connsiteX3" fmla="*/ 346609 w 365053"/>
              <a:gd name="connsiteY3" fmla="*/ 9536 h 22236"/>
              <a:gd name="connsiteX4" fmla="*/ 356134 w 365053"/>
              <a:gd name="connsiteY4" fmla="*/ 9536 h 22236"/>
              <a:gd name="connsiteX5" fmla="*/ 251359 w 365053"/>
              <a:gd name="connsiteY5" fmla="*/ 9536 h 22236"/>
              <a:gd name="connsiteX6" fmla="*/ 330734 w 365053"/>
              <a:gd name="connsiteY6" fmla="*/ 9536 h 22236"/>
              <a:gd name="connsiteX7" fmla="*/ 149759 w 365053"/>
              <a:gd name="connsiteY7" fmla="*/ 22236 h 22236"/>
              <a:gd name="connsiteX8" fmla="*/ 534 w 365053"/>
              <a:gd name="connsiteY8" fmla="*/ 11 h 2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053" h="22236">
                <a:moveTo>
                  <a:pt x="534" y="11"/>
                </a:moveTo>
                <a:cubicBezTo>
                  <a:pt x="9530" y="-518"/>
                  <a:pt x="179392" y="18003"/>
                  <a:pt x="203734" y="19061"/>
                </a:cubicBezTo>
                <a:cubicBezTo>
                  <a:pt x="228076" y="20119"/>
                  <a:pt x="122771" y="7949"/>
                  <a:pt x="146584" y="6361"/>
                </a:cubicBezTo>
                <a:cubicBezTo>
                  <a:pt x="170397" y="4773"/>
                  <a:pt x="311684" y="9007"/>
                  <a:pt x="346609" y="9536"/>
                </a:cubicBezTo>
                <a:cubicBezTo>
                  <a:pt x="381534" y="10065"/>
                  <a:pt x="356134" y="9536"/>
                  <a:pt x="356134" y="9536"/>
                </a:cubicBezTo>
                <a:lnTo>
                  <a:pt x="251359" y="9536"/>
                </a:lnTo>
                <a:cubicBezTo>
                  <a:pt x="247126" y="9536"/>
                  <a:pt x="347667" y="7419"/>
                  <a:pt x="330734" y="9536"/>
                </a:cubicBezTo>
                <a:cubicBezTo>
                  <a:pt x="313801" y="11653"/>
                  <a:pt x="201088" y="22236"/>
                  <a:pt x="149759" y="22236"/>
                </a:cubicBezTo>
                <a:cubicBezTo>
                  <a:pt x="98430" y="22236"/>
                  <a:pt x="-8462" y="540"/>
                  <a:pt x="53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AA5A5543-01C5-DB08-E9A8-B3E2FAFA8D50}"/>
              </a:ext>
            </a:extLst>
          </p:cNvPr>
          <p:cNvSpPr/>
          <p:nvPr/>
        </p:nvSpPr>
        <p:spPr>
          <a:xfrm>
            <a:off x="7149753" y="2422504"/>
            <a:ext cx="35647" cy="254072"/>
          </a:xfrm>
          <a:custGeom>
            <a:avLst/>
            <a:gdLst>
              <a:gd name="connsiteX0" fmla="*/ 35272 w 35647"/>
              <a:gd name="connsiteY0" fmla="*/ 21 h 254072"/>
              <a:gd name="connsiteX1" fmla="*/ 19397 w 35647"/>
              <a:gd name="connsiteY1" fmla="*/ 177821 h 254072"/>
              <a:gd name="connsiteX2" fmla="*/ 28922 w 35647"/>
              <a:gd name="connsiteY2" fmla="*/ 254021 h 254072"/>
              <a:gd name="connsiteX3" fmla="*/ 16222 w 35647"/>
              <a:gd name="connsiteY3" fmla="*/ 168296 h 254072"/>
              <a:gd name="connsiteX4" fmla="*/ 19397 w 35647"/>
              <a:gd name="connsiteY4" fmla="*/ 114321 h 254072"/>
              <a:gd name="connsiteX5" fmla="*/ 347 w 35647"/>
              <a:gd name="connsiteY5" fmla="*/ 165121 h 254072"/>
              <a:gd name="connsiteX6" fmla="*/ 35272 w 35647"/>
              <a:gd name="connsiteY6" fmla="*/ 21 h 25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647" h="254072">
                <a:moveTo>
                  <a:pt x="35272" y="21"/>
                </a:moveTo>
                <a:cubicBezTo>
                  <a:pt x="38447" y="2138"/>
                  <a:pt x="20455" y="135488"/>
                  <a:pt x="19397" y="177821"/>
                </a:cubicBezTo>
                <a:cubicBezTo>
                  <a:pt x="18339" y="220154"/>
                  <a:pt x="29451" y="255608"/>
                  <a:pt x="28922" y="254021"/>
                </a:cubicBezTo>
                <a:cubicBezTo>
                  <a:pt x="28393" y="252434"/>
                  <a:pt x="17809" y="191579"/>
                  <a:pt x="16222" y="168296"/>
                </a:cubicBezTo>
                <a:cubicBezTo>
                  <a:pt x="14634" y="145013"/>
                  <a:pt x="22043" y="114850"/>
                  <a:pt x="19397" y="114321"/>
                </a:cubicBezTo>
                <a:cubicBezTo>
                  <a:pt x="16751" y="113792"/>
                  <a:pt x="-2828" y="178879"/>
                  <a:pt x="347" y="165121"/>
                </a:cubicBezTo>
                <a:cubicBezTo>
                  <a:pt x="3522" y="151363"/>
                  <a:pt x="32097" y="-2096"/>
                  <a:pt x="35272" y="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D4DB237-6000-B333-6420-8BB9E4C8F122}"/>
              </a:ext>
            </a:extLst>
          </p:cNvPr>
          <p:cNvSpPr/>
          <p:nvPr/>
        </p:nvSpPr>
        <p:spPr>
          <a:xfrm>
            <a:off x="7286489" y="2441417"/>
            <a:ext cx="35377" cy="378734"/>
          </a:xfrm>
          <a:custGeom>
            <a:avLst/>
            <a:gdLst>
              <a:gd name="connsiteX0" fmla="*/ 12836 w 35377"/>
              <a:gd name="connsiteY0" fmla="*/ 158 h 378734"/>
              <a:gd name="connsiteX1" fmla="*/ 9661 w 35377"/>
              <a:gd name="connsiteY1" fmla="*/ 266858 h 378734"/>
              <a:gd name="connsiteX2" fmla="*/ 35061 w 35377"/>
              <a:gd name="connsiteY2" fmla="*/ 377983 h 378734"/>
              <a:gd name="connsiteX3" fmla="*/ 22361 w 35377"/>
              <a:gd name="connsiteY3" fmla="*/ 311308 h 378734"/>
              <a:gd name="connsiteX4" fmla="*/ 136 w 35377"/>
              <a:gd name="connsiteY4" fmla="*/ 228758 h 378734"/>
              <a:gd name="connsiteX5" fmla="*/ 12836 w 35377"/>
              <a:gd name="connsiteY5" fmla="*/ 158 h 37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77" h="378734">
                <a:moveTo>
                  <a:pt x="12836" y="158"/>
                </a:moveTo>
                <a:cubicBezTo>
                  <a:pt x="14424" y="6508"/>
                  <a:pt x="5957" y="203887"/>
                  <a:pt x="9661" y="266858"/>
                </a:cubicBezTo>
                <a:cubicBezTo>
                  <a:pt x="13365" y="329829"/>
                  <a:pt x="32944" y="370575"/>
                  <a:pt x="35061" y="377983"/>
                </a:cubicBezTo>
                <a:cubicBezTo>
                  <a:pt x="37178" y="385391"/>
                  <a:pt x="28182" y="336179"/>
                  <a:pt x="22361" y="311308"/>
                </a:cubicBezTo>
                <a:cubicBezTo>
                  <a:pt x="16540" y="286437"/>
                  <a:pt x="1723" y="277970"/>
                  <a:pt x="136" y="228758"/>
                </a:cubicBezTo>
                <a:cubicBezTo>
                  <a:pt x="-1451" y="179546"/>
                  <a:pt x="11248" y="-6192"/>
                  <a:pt x="12836" y="1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7CD66F48-9820-5E2B-7752-6B2B3A62052C}"/>
              </a:ext>
            </a:extLst>
          </p:cNvPr>
          <p:cNvSpPr/>
          <p:nvPr/>
        </p:nvSpPr>
        <p:spPr>
          <a:xfrm>
            <a:off x="6784953" y="2486025"/>
            <a:ext cx="259661" cy="67174"/>
          </a:xfrm>
          <a:custGeom>
            <a:avLst/>
            <a:gdLst>
              <a:gd name="connsiteX0" fmla="*/ 22 w 259661"/>
              <a:gd name="connsiteY0" fmla="*/ 0 h 67174"/>
              <a:gd name="connsiteX1" fmla="*/ 190522 w 259661"/>
              <a:gd name="connsiteY1" fmla="*/ 12700 h 67174"/>
              <a:gd name="connsiteX2" fmla="*/ 257197 w 259661"/>
              <a:gd name="connsiteY2" fmla="*/ 66675 h 67174"/>
              <a:gd name="connsiteX3" fmla="*/ 241322 w 259661"/>
              <a:gd name="connsiteY3" fmla="*/ 38100 h 67174"/>
              <a:gd name="connsiteX4" fmla="*/ 203222 w 259661"/>
              <a:gd name="connsiteY4" fmla="*/ 12700 h 67174"/>
              <a:gd name="connsiteX5" fmla="*/ 22 w 259661"/>
              <a:gd name="connsiteY5" fmla="*/ 0 h 6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661" h="67174">
                <a:moveTo>
                  <a:pt x="22" y="0"/>
                </a:moveTo>
                <a:cubicBezTo>
                  <a:pt x="-2095" y="0"/>
                  <a:pt x="147660" y="1588"/>
                  <a:pt x="190522" y="12700"/>
                </a:cubicBezTo>
                <a:cubicBezTo>
                  <a:pt x="233384" y="23812"/>
                  <a:pt x="248730" y="62442"/>
                  <a:pt x="257197" y="66675"/>
                </a:cubicBezTo>
                <a:cubicBezTo>
                  <a:pt x="265664" y="70908"/>
                  <a:pt x="250318" y="47096"/>
                  <a:pt x="241322" y="38100"/>
                </a:cubicBezTo>
                <a:cubicBezTo>
                  <a:pt x="232326" y="29104"/>
                  <a:pt x="242380" y="19050"/>
                  <a:pt x="203222" y="12700"/>
                </a:cubicBezTo>
                <a:cubicBezTo>
                  <a:pt x="164064" y="6350"/>
                  <a:pt x="2139" y="0"/>
                  <a:pt x="22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273DCCCB-552C-AA0E-0497-E92D8C663437}"/>
              </a:ext>
            </a:extLst>
          </p:cNvPr>
          <p:cNvSpPr/>
          <p:nvPr/>
        </p:nvSpPr>
        <p:spPr>
          <a:xfrm>
            <a:off x="7099173" y="2527179"/>
            <a:ext cx="42773" cy="216203"/>
          </a:xfrm>
          <a:custGeom>
            <a:avLst/>
            <a:gdLst>
              <a:gd name="connsiteX0" fmla="*/ 127 w 42773"/>
              <a:gd name="connsiteY0" fmla="*/ 121 h 216203"/>
              <a:gd name="connsiteX1" fmla="*/ 28702 w 42773"/>
              <a:gd name="connsiteY1" fmla="*/ 114421 h 216203"/>
              <a:gd name="connsiteX2" fmla="*/ 35052 w 42773"/>
              <a:gd name="connsiteY2" fmla="*/ 216021 h 216203"/>
              <a:gd name="connsiteX3" fmla="*/ 41402 w 42773"/>
              <a:gd name="connsiteY3" fmla="*/ 136646 h 216203"/>
              <a:gd name="connsiteX4" fmla="*/ 127 w 42773"/>
              <a:gd name="connsiteY4" fmla="*/ 121 h 21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3" h="216203">
                <a:moveTo>
                  <a:pt x="127" y="121"/>
                </a:moveTo>
                <a:cubicBezTo>
                  <a:pt x="-1990" y="-3583"/>
                  <a:pt x="22881" y="78438"/>
                  <a:pt x="28702" y="114421"/>
                </a:cubicBezTo>
                <a:cubicBezTo>
                  <a:pt x="34523" y="150404"/>
                  <a:pt x="32935" y="212317"/>
                  <a:pt x="35052" y="216021"/>
                </a:cubicBezTo>
                <a:cubicBezTo>
                  <a:pt x="37169" y="219725"/>
                  <a:pt x="46164" y="166279"/>
                  <a:pt x="41402" y="136646"/>
                </a:cubicBezTo>
                <a:cubicBezTo>
                  <a:pt x="36640" y="107013"/>
                  <a:pt x="2244" y="3825"/>
                  <a:pt x="127" y="1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E22756DC-510F-072A-DE9B-F48019DF8C07}"/>
              </a:ext>
            </a:extLst>
          </p:cNvPr>
          <p:cNvSpPr/>
          <p:nvPr/>
        </p:nvSpPr>
        <p:spPr>
          <a:xfrm>
            <a:off x="7230859" y="2577360"/>
            <a:ext cx="17666" cy="156045"/>
          </a:xfrm>
          <a:custGeom>
            <a:avLst/>
            <a:gdLst>
              <a:gd name="connsiteX0" fmla="*/ 17666 w 17666"/>
              <a:gd name="connsiteY0" fmla="*/ 740 h 156045"/>
              <a:gd name="connsiteX1" fmla="*/ 1791 w 17666"/>
              <a:gd name="connsiteY1" fmla="*/ 153140 h 156045"/>
              <a:gd name="connsiteX2" fmla="*/ 1791 w 17666"/>
              <a:gd name="connsiteY2" fmla="*/ 95990 h 156045"/>
              <a:gd name="connsiteX3" fmla="*/ 17666 w 17666"/>
              <a:gd name="connsiteY3" fmla="*/ 740 h 156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6045">
                <a:moveTo>
                  <a:pt x="17666" y="740"/>
                </a:moveTo>
                <a:cubicBezTo>
                  <a:pt x="17666" y="10265"/>
                  <a:pt x="4437" y="137265"/>
                  <a:pt x="1791" y="153140"/>
                </a:cubicBezTo>
                <a:cubicBezTo>
                  <a:pt x="-855" y="169015"/>
                  <a:pt x="-326" y="115569"/>
                  <a:pt x="1791" y="95990"/>
                </a:cubicBezTo>
                <a:cubicBezTo>
                  <a:pt x="3908" y="76411"/>
                  <a:pt x="17666" y="-8785"/>
                  <a:pt x="17666" y="74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D8B06060-FA0E-F822-4CAF-578A728BDFBF}"/>
              </a:ext>
            </a:extLst>
          </p:cNvPr>
          <p:cNvSpPr/>
          <p:nvPr/>
        </p:nvSpPr>
        <p:spPr>
          <a:xfrm>
            <a:off x="6750413" y="2149317"/>
            <a:ext cx="56840" cy="203673"/>
          </a:xfrm>
          <a:custGeom>
            <a:avLst/>
            <a:gdLst>
              <a:gd name="connsiteX0" fmla="*/ 56787 w 56840"/>
              <a:gd name="connsiteY0" fmla="*/ 158 h 203673"/>
              <a:gd name="connsiteX1" fmla="*/ 15512 w 56840"/>
              <a:gd name="connsiteY1" fmla="*/ 111283 h 203673"/>
              <a:gd name="connsiteX2" fmla="*/ 2812 w 56840"/>
              <a:gd name="connsiteY2" fmla="*/ 203358 h 203673"/>
              <a:gd name="connsiteX3" fmla="*/ 5987 w 56840"/>
              <a:gd name="connsiteY3" fmla="*/ 136683 h 203673"/>
              <a:gd name="connsiteX4" fmla="*/ 56787 w 56840"/>
              <a:gd name="connsiteY4" fmla="*/ 158 h 20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40" h="203673">
                <a:moveTo>
                  <a:pt x="56787" y="158"/>
                </a:moveTo>
                <a:cubicBezTo>
                  <a:pt x="58374" y="-4075"/>
                  <a:pt x="24508" y="77416"/>
                  <a:pt x="15512" y="111283"/>
                </a:cubicBezTo>
                <a:cubicBezTo>
                  <a:pt x="6516" y="145150"/>
                  <a:pt x="4399" y="199125"/>
                  <a:pt x="2812" y="203358"/>
                </a:cubicBezTo>
                <a:cubicBezTo>
                  <a:pt x="1225" y="207591"/>
                  <a:pt x="-4067" y="168433"/>
                  <a:pt x="5987" y="136683"/>
                </a:cubicBezTo>
                <a:cubicBezTo>
                  <a:pt x="16041" y="104933"/>
                  <a:pt x="55200" y="4391"/>
                  <a:pt x="56787" y="1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94947DEF-6D27-E623-E794-9F3C8B12F715}"/>
              </a:ext>
            </a:extLst>
          </p:cNvPr>
          <p:cNvSpPr/>
          <p:nvPr/>
        </p:nvSpPr>
        <p:spPr>
          <a:xfrm>
            <a:off x="7003852" y="2282822"/>
            <a:ext cx="57373" cy="120660"/>
          </a:xfrm>
          <a:custGeom>
            <a:avLst/>
            <a:gdLst>
              <a:gd name="connsiteX0" fmla="*/ 57348 w 57373"/>
              <a:gd name="connsiteY0" fmla="*/ 3 h 120660"/>
              <a:gd name="connsiteX1" fmla="*/ 16073 w 57373"/>
              <a:gd name="connsiteY1" fmla="*/ 73028 h 120660"/>
              <a:gd name="connsiteX2" fmla="*/ 198 w 57373"/>
              <a:gd name="connsiteY2" fmla="*/ 120653 h 120660"/>
              <a:gd name="connsiteX3" fmla="*/ 9723 w 57373"/>
              <a:gd name="connsiteY3" fmla="*/ 76203 h 120660"/>
              <a:gd name="connsiteX4" fmla="*/ 57348 w 57373"/>
              <a:gd name="connsiteY4" fmla="*/ 3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73" h="120660">
                <a:moveTo>
                  <a:pt x="57348" y="3"/>
                </a:moveTo>
                <a:cubicBezTo>
                  <a:pt x="58406" y="-526"/>
                  <a:pt x="25598" y="52920"/>
                  <a:pt x="16073" y="73028"/>
                </a:cubicBezTo>
                <a:cubicBezTo>
                  <a:pt x="6548" y="93136"/>
                  <a:pt x="1256" y="120124"/>
                  <a:pt x="198" y="120653"/>
                </a:cubicBezTo>
                <a:cubicBezTo>
                  <a:pt x="-860" y="121182"/>
                  <a:pt x="2315" y="93665"/>
                  <a:pt x="9723" y="76203"/>
                </a:cubicBezTo>
                <a:cubicBezTo>
                  <a:pt x="17131" y="58741"/>
                  <a:pt x="56290" y="532"/>
                  <a:pt x="57348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92A8F7FD-B5D3-F19A-FEDD-E69EC61D7F3E}"/>
              </a:ext>
            </a:extLst>
          </p:cNvPr>
          <p:cNvSpPr/>
          <p:nvPr/>
        </p:nvSpPr>
        <p:spPr>
          <a:xfrm>
            <a:off x="7085395" y="2333437"/>
            <a:ext cx="83812" cy="105203"/>
          </a:xfrm>
          <a:custGeom>
            <a:avLst/>
            <a:gdLst>
              <a:gd name="connsiteX0" fmla="*/ 83755 w 83812"/>
              <a:gd name="connsiteY0" fmla="*/ 188 h 105203"/>
              <a:gd name="connsiteX1" fmla="*/ 4380 w 83812"/>
              <a:gd name="connsiteY1" fmla="*/ 101788 h 105203"/>
              <a:gd name="connsiteX2" fmla="*/ 17080 w 83812"/>
              <a:gd name="connsiteY2" fmla="*/ 76388 h 105203"/>
              <a:gd name="connsiteX3" fmla="*/ 83755 w 83812"/>
              <a:gd name="connsiteY3" fmla="*/ 188 h 10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12" h="105203">
                <a:moveTo>
                  <a:pt x="83755" y="188"/>
                </a:moveTo>
                <a:cubicBezTo>
                  <a:pt x="81638" y="4421"/>
                  <a:pt x="15492" y="89088"/>
                  <a:pt x="4380" y="101788"/>
                </a:cubicBezTo>
                <a:cubicBezTo>
                  <a:pt x="-6732" y="114488"/>
                  <a:pt x="5438" y="88559"/>
                  <a:pt x="17080" y="76388"/>
                </a:cubicBezTo>
                <a:cubicBezTo>
                  <a:pt x="28722" y="64217"/>
                  <a:pt x="85872" y="-4045"/>
                  <a:pt x="83755" y="18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F970C073-C9C4-0EBC-AE42-2D2F498F4FCD}"/>
              </a:ext>
            </a:extLst>
          </p:cNvPr>
          <p:cNvSpPr/>
          <p:nvPr/>
        </p:nvSpPr>
        <p:spPr>
          <a:xfrm>
            <a:off x="7286465" y="2314217"/>
            <a:ext cx="95562" cy="134329"/>
          </a:xfrm>
          <a:custGeom>
            <a:avLst/>
            <a:gdLst>
              <a:gd name="connsiteX0" fmla="*/ 160 w 95562"/>
              <a:gd name="connsiteY0" fmla="*/ 358 h 134329"/>
              <a:gd name="connsiteX1" fmla="*/ 92235 w 95562"/>
              <a:gd name="connsiteY1" fmla="*/ 130533 h 134329"/>
              <a:gd name="connsiteX2" fmla="*/ 70010 w 95562"/>
              <a:gd name="connsiteY2" fmla="*/ 92433 h 134329"/>
              <a:gd name="connsiteX3" fmla="*/ 160 w 95562"/>
              <a:gd name="connsiteY3" fmla="*/ 358 h 13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62" h="134329">
                <a:moveTo>
                  <a:pt x="160" y="358"/>
                </a:moveTo>
                <a:cubicBezTo>
                  <a:pt x="3864" y="6708"/>
                  <a:pt x="80593" y="115187"/>
                  <a:pt x="92235" y="130533"/>
                </a:cubicBezTo>
                <a:cubicBezTo>
                  <a:pt x="103877" y="145879"/>
                  <a:pt x="82181" y="110954"/>
                  <a:pt x="70010" y="92433"/>
                </a:cubicBezTo>
                <a:cubicBezTo>
                  <a:pt x="57839" y="73912"/>
                  <a:pt x="-3544" y="-5992"/>
                  <a:pt x="160" y="3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77E86429-79FA-A33F-D464-33BBB46D3170}"/>
              </a:ext>
            </a:extLst>
          </p:cNvPr>
          <p:cNvSpPr/>
          <p:nvPr/>
        </p:nvSpPr>
        <p:spPr>
          <a:xfrm>
            <a:off x="6407456" y="2099721"/>
            <a:ext cx="264001" cy="306731"/>
          </a:xfrm>
          <a:custGeom>
            <a:avLst/>
            <a:gdLst>
              <a:gd name="connsiteX0" fmla="*/ 263219 w 264001"/>
              <a:gd name="connsiteY0" fmla="*/ 2129 h 306731"/>
              <a:gd name="connsiteX1" fmla="*/ 6044 w 264001"/>
              <a:gd name="connsiteY1" fmla="*/ 300579 h 306731"/>
              <a:gd name="connsiteX2" fmla="*/ 79069 w 264001"/>
              <a:gd name="connsiteY2" fmla="*/ 205329 h 306731"/>
              <a:gd name="connsiteX3" fmla="*/ 53669 w 264001"/>
              <a:gd name="connsiteY3" fmla="*/ 224379 h 306731"/>
              <a:gd name="connsiteX4" fmla="*/ 142569 w 264001"/>
              <a:gd name="connsiteY4" fmla="*/ 138654 h 306731"/>
              <a:gd name="connsiteX5" fmla="*/ 88594 w 264001"/>
              <a:gd name="connsiteY5" fmla="*/ 164054 h 306731"/>
              <a:gd name="connsiteX6" fmla="*/ 263219 w 264001"/>
              <a:gd name="connsiteY6" fmla="*/ 2129 h 30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001" h="306731">
                <a:moveTo>
                  <a:pt x="263219" y="2129"/>
                </a:moveTo>
                <a:cubicBezTo>
                  <a:pt x="249461" y="24883"/>
                  <a:pt x="36736" y="266712"/>
                  <a:pt x="6044" y="300579"/>
                </a:cubicBezTo>
                <a:cubicBezTo>
                  <a:pt x="-24648" y="334446"/>
                  <a:pt x="71132" y="218029"/>
                  <a:pt x="79069" y="205329"/>
                </a:cubicBezTo>
                <a:cubicBezTo>
                  <a:pt x="87006" y="192629"/>
                  <a:pt x="43086" y="235491"/>
                  <a:pt x="53669" y="224379"/>
                </a:cubicBezTo>
                <a:cubicBezTo>
                  <a:pt x="64252" y="213267"/>
                  <a:pt x="136748" y="148708"/>
                  <a:pt x="142569" y="138654"/>
                </a:cubicBezTo>
                <a:cubicBezTo>
                  <a:pt x="148390" y="128600"/>
                  <a:pt x="72190" y="182046"/>
                  <a:pt x="88594" y="164054"/>
                </a:cubicBezTo>
                <a:cubicBezTo>
                  <a:pt x="104998" y="146062"/>
                  <a:pt x="276977" y="-20625"/>
                  <a:pt x="263219" y="2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A2C6D85E-1703-1400-9996-9CA424DEE516}"/>
              </a:ext>
            </a:extLst>
          </p:cNvPr>
          <p:cNvSpPr/>
          <p:nvPr/>
        </p:nvSpPr>
        <p:spPr>
          <a:xfrm>
            <a:off x="6283376" y="2587547"/>
            <a:ext cx="92102" cy="390882"/>
          </a:xfrm>
          <a:custGeom>
            <a:avLst/>
            <a:gdLst>
              <a:gd name="connsiteX0" fmla="*/ 92024 w 92102"/>
              <a:gd name="connsiteY0" fmla="*/ 78 h 390882"/>
              <a:gd name="connsiteX1" fmla="*/ 38049 w 92102"/>
              <a:gd name="connsiteY1" fmla="*/ 190578 h 390882"/>
              <a:gd name="connsiteX2" fmla="*/ 3124 w 92102"/>
              <a:gd name="connsiteY2" fmla="*/ 384253 h 390882"/>
              <a:gd name="connsiteX3" fmla="*/ 3124 w 92102"/>
              <a:gd name="connsiteY3" fmla="*/ 330278 h 390882"/>
              <a:gd name="connsiteX4" fmla="*/ 15824 w 92102"/>
              <a:gd name="connsiteY4" fmla="*/ 177878 h 390882"/>
              <a:gd name="connsiteX5" fmla="*/ 12649 w 92102"/>
              <a:gd name="connsiteY5" fmla="*/ 292178 h 390882"/>
              <a:gd name="connsiteX6" fmla="*/ 25349 w 92102"/>
              <a:gd name="connsiteY6" fmla="*/ 168353 h 390882"/>
              <a:gd name="connsiteX7" fmla="*/ 92024 w 92102"/>
              <a:gd name="connsiteY7" fmla="*/ 78 h 39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02" h="390882">
                <a:moveTo>
                  <a:pt x="92024" y="78"/>
                </a:moveTo>
                <a:cubicBezTo>
                  <a:pt x="94141" y="3782"/>
                  <a:pt x="52866" y="126549"/>
                  <a:pt x="38049" y="190578"/>
                </a:cubicBezTo>
                <a:cubicBezTo>
                  <a:pt x="23232" y="254607"/>
                  <a:pt x="8945" y="360970"/>
                  <a:pt x="3124" y="384253"/>
                </a:cubicBezTo>
                <a:cubicBezTo>
                  <a:pt x="-2697" y="407536"/>
                  <a:pt x="1007" y="364674"/>
                  <a:pt x="3124" y="330278"/>
                </a:cubicBezTo>
                <a:cubicBezTo>
                  <a:pt x="5241" y="295882"/>
                  <a:pt x="14236" y="184228"/>
                  <a:pt x="15824" y="177878"/>
                </a:cubicBezTo>
                <a:cubicBezTo>
                  <a:pt x="17411" y="171528"/>
                  <a:pt x="11062" y="293765"/>
                  <a:pt x="12649" y="292178"/>
                </a:cubicBezTo>
                <a:cubicBezTo>
                  <a:pt x="14236" y="290591"/>
                  <a:pt x="12649" y="212274"/>
                  <a:pt x="25349" y="168353"/>
                </a:cubicBezTo>
                <a:cubicBezTo>
                  <a:pt x="38049" y="124432"/>
                  <a:pt x="89907" y="-3626"/>
                  <a:pt x="9202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89F260F9-911C-230A-CE72-6087724E73A8}"/>
              </a:ext>
            </a:extLst>
          </p:cNvPr>
          <p:cNvSpPr/>
          <p:nvPr/>
        </p:nvSpPr>
        <p:spPr>
          <a:xfrm>
            <a:off x="6285852" y="3105009"/>
            <a:ext cx="42127" cy="254301"/>
          </a:xfrm>
          <a:custGeom>
            <a:avLst/>
            <a:gdLst>
              <a:gd name="connsiteX0" fmla="*/ 41923 w 42127"/>
              <a:gd name="connsiteY0" fmla="*/ 141 h 254301"/>
              <a:gd name="connsiteX1" fmla="*/ 16523 w 42127"/>
              <a:gd name="connsiteY1" fmla="*/ 187466 h 254301"/>
              <a:gd name="connsiteX2" fmla="*/ 16523 w 42127"/>
              <a:gd name="connsiteY2" fmla="*/ 254141 h 254301"/>
              <a:gd name="connsiteX3" fmla="*/ 19698 w 42127"/>
              <a:gd name="connsiteY3" fmla="*/ 203341 h 254301"/>
              <a:gd name="connsiteX4" fmla="*/ 13348 w 42127"/>
              <a:gd name="connsiteY4" fmla="*/ 117616 h 254301"/>
              <a:gd name="connsiteX5" fmla="*/ 648 w 42127"/>
              <a:gd name="connsiteY5" fmla="*/ 155716 h 254301"/>
              <a:gd name="connsiteX6" fmla="*/ 41923 w 42127"/>
              <a:gd name="connsiteY6" fmla="*/ 141 h 25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7" h="254301">
                <a:moveTo>
                  <a:pt x="41923" y="141"/>
                </a:moveTo>
                <a:cubicBezTo>
                  <a:pt x="44569" y="5433"/>
                  <a:pt x="20756" y="145133"/>
                  <a:pt x="16523" y="187466"/>
                </a:cubicBezTo>
                <a:cubicBezTo>
                  <a:pt x="12290" y="229799"/>
                  <a:pt x="15994" y="251495"/>
                  <a:pt x="16523" y="254141"/>
                </a:cubicBezTo>
                <a:cubicBezTo>
                  <a:pt x="17052" y="256787"/>
                  <a:pt x="20227" y="226095"/>
                  <a:pt x="19698" y="203341"/>
                </a:cubicBezTo>
                <a:cubicBezTo>
                  <a:pt x="19169" y="180587"/>
                  <a:pt x="16523" y="125554"/>
                  <a:pt x="13348" y="117616"/>
                </a:cubicBezTo>
                <a:cubicBezTo>
                  <a:pt x="10173" y="109678"/>
                  <a:pt x="-3056" y="171591"/>
                  <a:pt x="648" y="155716"/>
                </a:cubicBezTo>
                <a:cubicBezTo>
                  <a:pt x="4352" y="139841"/>
                  <a:pt x="39277" y="-5151"/>
                  <a:pt x="41923" y="14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147AD2A4-3102-4F5A-1EFD-EA68F6A70B65}"/>
              </a:ext>
            </a:extLst>
          </p:cNvPr>
          <p:cNvSpPr/>
          <p:nvPr/>
        </p:nvSpPr>
        <p:spPr>
          <a:xfrm>
            <a:off x="6388100" y="3400294"/>
            <a:ext cx="60476" cy="315178"/>
          </a:xfrm>
          <a:custGeom>
            <a:avLst/>
            <a:gdLst>
              <a:gd name="connsiteX0" fmla="*/ 19050 w 60476"/>
              <a:gd name="connsiteY0" fmla="*/ 131 h 315178"/>
              <a:gd name="connsiteX1" fmla="*/ 19050 w 60476"/>
              <a:gd name="connsiteY1" fmla="*/ 225556 h 315178"/>
              <a:gd name="connsiteX2" fmla="*/ 60325 w 60476"/>
              <a:gd name="connsiteY2" fmla="*/ 314456 h 315178"/>
              <a:gd name="connsiteX3" fmla="*/ 31750 w 60476"/>
              <a:gd name="connsiteY3" fmla="*/ 263656 h 315178"/>
              <a:gd name="connsiteX4" fmla="*/ 0 w 60476"/>
              <a:gd name="connsiteY4" fmla="*/ 193806 h 315178"/>
              <a:gd name="connsiteX5" fmla="*/ 19050 w 60476"/>
              <a:gd name="connsiteY5" fmla="*/ 131 h 31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76" h="315178">
                <a:moveTo>
                  <a:pt x="19050" y="131"/>
                </a:moveTo>
                <a:cubicBezTo>
                  <a:pt x="22225" y="5423"/>
                  <a:pt x="12171" y="173169"/>
                  <a:pt x="19050" y="225556"/>
                </a:cubicBezTo>
                <a:cubicBezTo>
                  <a:pt x="25929" y="277944"/>
                  <a:pt x="58208" y="308106"/>
                  <a:pt x="60325" y="314456"/>
                </a:cubicBezTo>
                <a:cubicBezTo>
                  <a:pt x="62442" y="320806"/>
                  <a:pt x="41804" y="283764"/>
                  <a:pt x="31750" y="263656"/>
                </a:cubicBezTo>
                <a:cubicBezTo>
                  <a:pt x="21696" y="243548"/>
                  <a:pt x="0" y="236668"/>
                  <a:pt x="0" y="193806"/>
                </a:cubicBezTo>
                <a:cubicBezTo>
                  <a:pt x="0" y="150944"/>
                  <a:pt x="15875" y="-5161"/>
                  <a:pt x="1905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80148BC6-D4BE-EA8F-1DAE-79AB7DFB63F7}"/>
              </a:ext>
            </a:extLst>
          </p:cNvPr>
          <p:cNvSpPr/>
          <p:nvPr/>
        </p:nvSpPr>
        <p:spPr>
          <a:xfrm>
            <a:off x="6349360" y="3631924"/>
            <a:ext cx="86733" cy="357909"/>
          </a:xfrm>
          <a:custGeom>
            <a:avLst/>
            <a:gdLst>
              <a:gd name="connsiteX0" fmla="*/ 3815 w 86733"/>
              <a:gd name="connsiteY0" fmla="*/ 276 h 357909"/>
              <a:gd name="connsiteX1" fmla="*/ 16515 w 86733"/>
              <a:gd name="connsiteY1" fmla="*/ 184426 h 357909"/>
              <a:gd name="connsiteX2" fmla="*/ 22865 w 86733"/>
              <a:gd name="connsiteY2" fmla="*/ 155851 h 357909"/>
              <a:gd name="connsiteX3" fmla="*/ 38740 w 86733"/>
              <a:gd name="connsiteY3" fmla="*/ 276501 h 357909"/>
              <a:gd name="connsiteX4" fmla="*/ 86365 w 86733"/>
              <a:gd name="connsiteY4" fmla="*/ 355876 h 357909"/>
              <a:gd name="connsiteX5" fmla="*/ 57790 w 86733"/>
              <a:gd name="connsiteY5" fmla="*/ 317776 h 357909"/>
              <a:gd name="connsiteX6" fmla="*/ 3815 w 86733"/>
              <a:gd name="connsiteY6" fmla="*/ 146326 h 357909"/>
              <a:gd name="connsiteX7" fmla="*/ 3815 w 86733"/>
              <a:gd name="connsiteY7" fmla="*/ 276 h 35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733" h="357909">
                <a:moveTo>
                  <a:pt x="3815" y="276"/>
                </a:moveTo>
                <a:cubicBezTo>
                  <a:pt x="5932" y="6626"/>
                  <a:pt x="13340" y="158497"/>
                  <a:pt x="16515" y="184426"/>
                </a:cubicBezTo>
                <a:cubicBezTo>
                  <a:pt x="19690" y="210355"/>
                  <a:pt x="19161" y="140505"/>
                  <a:pt x="22865" y="155851"/>
                </a:cubicBezTo>
                <a:cubicBezTo>
                  <a:pt x="26569" y="171197"/>
                  <a:pt x="28157" y="243164"/>
                  <a:pt x="38740" y="276501"/>
                </a:cubicBezTo>
                <a:cubicBezTo>
                  <a:pt x="49323" y="309839"/>
                  <a:pt x="83190" y="348997"/>
                  <a:pt x="86365" y="355876"/>
                </a:cubicBezTo>
                <a:cubicBezTo>
                  <a:pt x="89540" y="362755"/>
                  <a:pt x="71548" y="352701"/>
                  <a:pt x="57790" y="317776"/>
                </a:cubicBezTo>
                <a:cubicBezTo>
                  <a:pt x="44032" y="282851"/>
                  <a:pt x="11223" y="193951"/>
                  <a:pt x="3815" y="146326"/>
                </a:cubicBezTo>
                <a:cubicBezTo>
                  <a:pt x="-3593" y="98701"/>
                  <a:pt x="1698" y="-6074"/>
                  <a:pt x="3815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2D917848-2C67-8E53-F711-866CB7E3558A}"/>
              </a:ext>
            </a:extLst>
          </p:cNvPr>
          <p:cNvSpPr/>
          <p:nvPr/>
        </p:nvSpPr>
        <p:spPr>
          <a:xfrm>
            <a:off x="6445023" y="4016352"/>
            <a:ext cx="153673" cy="225475"/>
          </a:xfrm>
          <a:custGeom>
            <a:avLst/>
            <a:gdLst>
              <a:gd name="connsiteX0" fmla="*/ 227 w 153673"/>
              <a:gd name="connsiteY0" fmla="*/ 23 h 225475"/>
              <a:gd name="connsiteX1" fmla="*/ 92302 w 153673"/>
              <a:gd name="connsiteY1" fmla="*/ 114323 h 225475"/>
              <a:gd name="connsiteX2" fmla="*/ 152627 w 153673"/>
              <a:gd name="connsiteY2" fmla="*/ 225448 h 225475"/>
              <a:gd name="connsiteX3" fmla="*/ 120877 w 153673"/>
              <a:gd name="connsiteY3" fmla="*/ 123848 h 225475"/>
              <a:gd name="connsiteX4" fmla="*/ 227 w 153673"/>
              <a:gd name="connsiteY4" fmla="*/ 23 h 2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673" h="225475">
                <a:moveTo>
                  <a:pt x="227" y="23"/>
                </a:moveTo>
                <a:cubicBezTo>
                  <a:pt x="-4535" y="-1564"/>
                  <a:pt x="66902" y="76752"/>
                  <a:pt x="92302" y="114323"/>
                </a:cubicBezTo>
                <a:cubicBezTo>
                  <a:pt x="117702" y="151894"/>
                  <a:pt x="147865" y="223861"/>
                  <a:pt x="152627" y="225448"/>
                </a:cubicBezTo>
                <a:cubicBezTo>
                  <a:pt x="157389" y="227035"/>
                  <a:pt x="145748" y="160360"/>
                  <a:pt x="120877" y="123848"/>
                </a:cubicBezTo>
                <a:cubicBezTo>
                  <a:pt x="96006" y="87336"/>
                  <a:pt x="4989" y="1610"/>
                  <a:pt x="227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1146897F-1F03-3952-4252-DD4F67C533AB}"/>
              </a:ext>
            </a:extLst>
          </p:cNvPr>
          <p:cNvSpPr/>
          <p:nvPr/>
        </p:nvSpPr>
        <p:spPr>
          <a:xfrm>
            <a:off x="6800768" y="4206533"/>
            <a:ext cx="410237" cy="387698"/>
          </a:xfrm>
          <a:custGeom>
            <a:avLst/>
            <a:gdLst>
              <a:gd name="connsiteX0" fmla="*/ 82 w 410237"/>
              <a:gd name="connsiteY0" fmla="*/ 342 h 387698"/>
              <a:gd name="connsiteX1" fmla="*/ 177882 w 410237"/>
              <a:gd name="connsiteY1" fmla="*/ 241642 h 387698"/>
              <a:gd name="connsiteX2" fmla="*/ 266782 w 410237"/>
              <a:gd name="connsiteY2" fmla="*/ 359117 h 387698"/>
              <a:gd name="connsiteX3" fmla="*/ 266782 w 410237"/>
              <a:gd name="connsiteY3" fmla="*/ 343242 h 387698"/>
              <a:gd name="connsiteX4" fmla="*/ 409657 w 410237"/>
              <a:gd name="connsiteY4" fmla="*/ 387692 h 387698"/>
              <a:gd name="connsiteX5" fmla="*/ 314407 w 410237"/>
              <a:gd name="connsiteY5" fmla="*/ 346417 h 387698"/>
              <a:gd name="connsiteX6" fmla="*/ 244557 w 410237"/>
              <a:gd name="connsiteY6" fmla="*/ 317842 h 387698"/>
              <a:gd name="connsiteX7" fmla="*/ 155657 w 410237"/>
              <a:gd name="connsiteY7" fmla="*/ 190842 h 387698"/>
              <a:gd name="connsiteX8" fmla="*/ 82 w 410237"/>
              <a:gd name="connsiteY8" fmla="*/ 342 h 38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237" h="387698">
                <a:moveTo>
                  <a:pt x="82" y="342"/>
                </a:moveTo>
                <a:cubicBezTo>
                  <a:pt x="3786" y="8809"/>
                  <a:pt x="133432" y="181846"/>
                  <a:pt x="177882" y="241642"/>
                </a:cubicBezTo>
                <a:cubicBezTo>
                  <a:pt x="222332" y="301438"/>
                  <a:pt x="251965" y="342184"/>
                  <a:pt x="266782" y="359117"/>
                </a:cubicBezTo>
                <a:cubicBezTo>
                  <a:pt x="281599" y="376050"/>
                  <a:pt x="242970" y="338480"/>
                  <a:pt x="266782" y="343242"/>
                </a:cubicBezTo>
                <a:cubicBezTo>
                  <a:pt x="290594" y="348004"/>
                  <a:pt x="401720" y="387163"/>
                  <a:pt x="409657" y="387692"/>
                </a:cubicBezTo>
                <a:cubicBezTo>
                  <a:pt x="417595" y="388221"/>
                  <a:pt x="341924" y="358059"/>
                  <a:pt x="314407" y="346417"/>
                </a:cubicBezTo>
                <a:cubicBezTo>
                  <a:pt x="286890" y="334775"/>
                  <a:pt x="271015" y="343771"/>
                  <a:pt x="244557" y="317842"/>
                </a:cubicBezTo>
                <a:cubicBezTo>
                  <a:pt x="218099" y="291913"/>
                  <a:pt x="192699" y="238996"/>
                  <a:pt x="155657" y="190842"/>
                </a:cubicBezTo>
                <a:cubicBezTo>
                  <a:pt x="118615" y="142688"/>
                  <a:pt x="-3622" y="-8125"/>
                  <a:pt x="82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023FFE8A-4B8C-9B10-F1C2-B5CCB7534C67}"/>
              </a:ext>
            </a:extLst>
          </p:cNvPr>
          <p:cNvSpPr/>
          <p:nvPr/>
        </p:nvSpPr>
        <p:spPr>
          <a:xfrm>
            <a:off x="7375435" y="4279755"/>
            <a:ext cx="413078" cy="260498"/>
          </a:xfrm>
          <a:custGeom>
            <a:avLst/>
            <a:gdLst>
              <a:gd name="connsiteX0" fmla="*/ 412840 w 413078"/>
              <a:gd name="connsiteY0" fmla="*/ 145 h 260498"/>
              <a:gd name="connsiteX1" fmla="*/ 247740 w 413078"/>
              <a:gd name="connsiteY1" fmla="*/ 152545 h 260498"/>
              <a:gd name="connsiteX2" fmla="*/ 90 w 413078"/>
              <a:gd name="connsiteY2" fmla="*/ 260495 h 260498"/>
              <a:gd name="connsiteX3" fmla="*/ 276315 w 413078"/>
              <a:gd name="connsiteY3" fmla="*/ 149370 h 260498"/>
              <a:gd name="connsiteX4" fmla="*/ 212815 w 413078"/>
              <a:gd name="connsiteY4" fmla="*/ 181120 h 260498"/>
              <a:gd name="connsiteX5" fmla="*/ 412840 w 413078"/>
              <a:gd name="connsiteY5" fmla="*/ 145 h 260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3078" h="260498">
                <a:moveTo>
                  <a:pt x="412840" y="145"/>
                </a:moveTo>
                <a:cubicBezTo>
                  <a:pt x="418661" y="-4617"/>
                  <a:pt x="316532" y="109153"/>
                  <a:pt x="247740" y="152545"/>
                </a:cubicBezTo>
                <a:cubicBezTo>
                  <a:pt x="178948" y="195937"/>
                  <a:pt x="-4673" y="261024"/>
                  <a:pt x="90" y="260495"/>
                </a:cubicBezTo>
                <a:cubicBezTo>
                  <a:pt x="4852" y="259966"/>
                  <a:pt x="240861" y="162599"/>
                  <a:pt x="276315" y="149370"/>
                </a:cubicBezTo>
                <a:cubicBezTo>
                  <a:pt x="311769" y="136141"/>
                  <a:pt x="189532" y="200699"/>
                  <a:pt x="212815" y="181120"/>
                </a:cubicBezTo>
                <a:cubicBezTo>
                  <a:pt x="236098" y="161541"/>
                  <a:pt x="407019" y="4907"/>
                  <a:pt x="412840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1E628C18-DEBA-304E-F546-C8ACCEFBF039}"/>
              </a:ext>
            </a:extLst>
          </p:cNvPr>
          <p:cNvSpPr/>
          <p:nvPr/>
        </p:nvSpPr>
        <p:spPr>
          <a:xfrm>
            <a:off x="8004144" y="3089247"/>
            <a:ext cx="131768" cy="276304"/>
          </a:xfrm>
          <a:custGeom>
            <a:avLst/>
            <a:gdLst>
              <a:gd name="connsiteX0" fmla="*/ 31 w 131768"/>
              <a:gd name="connsiteY0" fmla="*/ 28 h 276304"/>
              <a:gd name="connsiteX1" fmla="*/ 117506 w 131768"/>
              <a:gd name="connsiteY1" fmla="*/ 158778 h 276304"/>
              <a:gd name="connsiteX2" fmla="*/ 92106 w 131768"/>
              <a:gd name="connsiteY2" fmla="*/ 276253 h 276304"/>
              <a:gd name="connsiteX3" fmla="*/ 130206 w 131768"/>
              <a:gd name="connsiteY3" fmla="*/ 171478 h 276304"/>
              <a:gd name="connsiteX4" fmla="*/ 31 w 131768"/>
              <a:gd name="connsiteY4" fmla="*/ 28 h 27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768" h="276304">
                <a:moveTo>
                  <a:pt x="31" y="28"/>
                </a:moveTo>
                <a:cubicBezTo>
                  <a:pt x="-2086" y="-2089"/>
                  <a:pt x="102160" y="112740"/>
                  <a:pt x="117506" y="158778"/>
                </a:cubicBezTo>
                <a:cubicBezTo>
                  <a:pt x="132852" y="204816"/>
                  <a:pt x="89989" y="274136"/>
                  <a:pt x="92106" y="276253"/>
                </a:cubicBezTo>
                <a:cubicBezTo>
                  <a:pt x="94223" y="278370"/>
                  <a:pt x="140789" y="214340"/>
                  <a:pt x="130206" y="171478"/>
                </a:cubicBezTo>
                <a:cubicBezTo>
                  <a:pt x="119623" y="128616"/>
                  <a:pt x="2148" y="2145"/>
                  <a:pt x="3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7036740D-D9D8-0A29-0CD6-D86446EB1D04}"/>
              </a:ext>
            </a:extLst>
          </p:cNvPr>
          <p:cNvSpPr/>
          <p:nvPr/>
        </p:nvSpPr>
        <p:spPr>
          <a:xfrm>
            <a:off x="7708180" y="3834911"/>
            <a:ext cx="239926" cy="293707"/>
          </a:xfrm>
          <a:custGeom>
            <a:avLst/>
            <a:gdLst>
              <a:gd name="connsiteX0" fmla="*/ 238845 w 239926"/>
              <a:gd name="connsiteY0" fmla="*/ 489 h 293707"/>
              <a:gd name="connsiteX1" fmla="*/ 720 w 239926"/>
              <a:gd name="connsiteY1" fmla="*/ 292589 h 293707"/>
              <a:gd name="connsiteX2" fmla="*/ 162645 w 239926"/>
              <a:gd name="connsiteY2" fmla="*/ 105264 h 293707"/>
              <a:gd name="connsiteX3" fmla="*/ 92795 w 239926"/>
              <a:gd name="connsiteY3" fmla="*/ 219564 h 293707"/>
              <a:gd name="connsiteX4" fmla="*/ 238845 w 239926"/>
              <a:gd name="connsiteY4" fmla="*/ 489 h 293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926" h="293707">
                <a:moveTo>
                  <a:pt x="238845" y="489"/>
                </a:moveTo>
                <a:cubicBezTo>
                  <a:pt x="223499" y="12660"/>
                  <a:pt x="13420" y="275127"/>
                  <a:pt x="720" y="292589"/>
                </a:cubicBezTo>
                <a:cubicBezTo>
                  <a:pt x="-11980" y="310052"/>
                  <a:pt x="147299" y="117435"/>
                  <a:pt x="162645" y="105264"/>
                </a:cubicBezTo>
                <a:cubicBezTo>
                  <a:pt x="177991" y="93093"/>
                  <a:pt x="84328" y="232264"/>
                  <a:pt x="92795" y="219564"/>
                </a:cubicBezTo>
                <a:cubicBezTo>
                  <a:pt x="101262" y="206864"/>
                  <a:pt x="254191" y="-11682"/>
                  <a:pt x="238845" y="48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B1D4AB6-7528-DD56-138E-13CD188E17F1}"/>
              </a:ext>
            </a:extLst>
          </p:cNvPr>
          <p:cNvSpPr/>
          <p:nvPr/>
        </p:nvSpPr>
        <p:spPr>
          <a:xfrm>
            <a:off x="6512894" y="3746500"/>
            <a:ext cx="82413" cy="200988"/>
          </a:xfrm>
          <a:custGeom>
            <a:avLst/>
            <a:gdLst>
              <a:gd name="connsiteX0" fmla="*/ 2206 w 82413"/>
              <a:gd name="connsiteY0" fmla="*/ 0 h 200988"/>
              <a:gd name="connsiteX1" fmla="*/ 21256 w 82413"/>
              <a:gd name="connsiteY1" fmla="*/ 120650 h 200988"/>
              <a:gd name="connsiteX2" fmla="*/ 81581 w 82413"/>
              <a:gd name="connsiteY2" fmla="*/ 200025 h 200988"/>
              <a:gd name="connsiteX3" fmla="*/ 53006 w 82413"/>
              <a:gd name="connsiteY3" fmla="*/ 161925 h 200988"/>
              <a:gd name="connsiteX4" fmla="*/ 5381 w 82413"/>
              <a:gd name="connsiteY4" fmla="*/ 120650 h 200988"/>
              <a:gd name="connsiteX5" fmla="*/ 2206 w 82413"/>
              <a:gd name="connsiteY5" fmla="*/ 0 h 20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13" h="200988">
                <a:moveTo>
                  <a:pt x="2206" y="0"/>
                </a:moveTo>
                <a:cubicBezTo>
                  <a:pt x="4852" y="0"/>
                  <a:pt x="8027" y="87313"/>
                  <a:pt x="21256" y="120650"/>
                </a:cubicBezTo>
                <a:cubicBezTo>
                  <a:pt x="34485" y="153987"/>
                  <a:pt x="76289" y="193146"/>
                  <a:pt x="81581" y="200025"/>
                </a:cubicBezTo>
                <a:cubicBezTo>
                  <a:pt x="86873" y="206904"/>
                  <a:pt x="65706" y="175154"/>
                  <a:pt x="53006" y="161925"/>
                </a:cubicBezTo>
                <a:cubicBezTo>
                  <a:pt x="40306" y="148696"/>
                  <a:pt x="12789" y="145521"/>
                  <a:pt x="5381" y="120650"/>
                </a:cubicBezTo>
                <a:cubicBezTo>
                  <a:pt x="-2027" y="95779"/>
                  <a:pt x="-440" y="0"/>
                  <a:pt x="2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271120EE-3105-8C19-DFED-242D8A7A940A}"/>
              </a:ext>
            </a:extLst>
          </p:cNvPr>
          <p:cNvSpPr/>
          <p:nvPr/>
        </p:nvSpPr>
        <p:spPr>
          <a:xfrm>
            <a:off x="6353142" y="2428865"/>
            <a:ext cx="81075" cy="155620"/>
          </a:xfrm>
          <a:custGeom>
            <a:avLst/>
            <a:gdLst>
              <a:gd name="connsiteX0" fmla="*/ 33 w 81075"/>
              <a:gd name="connsiteY0" fmla="*/ 10 h 155620"/>
              <a:gd name="connsiteX1" fmla="*/ 66708 w 81075"/>
              <a:gd name="connsiteY1" fmla="*/ 107960 h 155620"/>
              <a:gd name="connsiteX2" fmla="*/ 76233 w 81075"/>
              <a:gd name="connsiteY2" fmla="*/ 155585 h 155620"/>
              <a:gd name="connsiteX3" fmla="*/ 76233 w 81075"/>
              <a:gd name="connsiteY3" fmla="*/ 101610 h 155620"/>
              <a:gd name="connsiteX4" fmla="*/ 33 w 81075"/>
              <a:gd name="connsiteY4" fmla="*/ 10 h 15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075" h="155620">
                <a:moveTo>
                  <a:pt x="33" y="10"/>
                </a:moveTo>
                <a:cubicBezTo>
                  <a:pt x="-1555" y="1068"/>
                  <a:pt x="54008" y="82031"/>
                  <a:pt x="66708" y="107960"/>
                </a:cubicBezTo>
                <a:cubicBezTo>
                  <a:pt x="79408" y="133889"/>
                  <a:pt x="74645" y="156643"/>
                  <a:pt x="76233" y="155585"/>
                </a:cubicBezTo>
                <a:cubicBezTo>
                  <a:pt x="77821" y="154527"/>
                  <a:pt x="86287" y="125422"/>
                  <a:pt x="76233" y="101610"/>
                </a:cubicBezTo>
                <a:cubicBezTo>
                  <a:pt x="66179" y="77798"/>
                  <a:pt x="1621" y="-1048"/>
                  <a:pt x="3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D0A204CA-91ED-DEE1-684A-56B9ACFDBF4D}"/>
              </a:ext>
            </a:extLst>
          </p:cNvPr>
          <p:cNvSpPr/>
          <p:nvPr/>
        </p:nvSpPr>
        <p:spPr>
          <a:xfrm>
            <a:off x="7908337" y="3860599"/>
            <a:ext cx="127590" cy="270264"/>
          </a:xfrm>
          <a:custGeom>
            <a:avLst/>
            <a:gdLst>
              <a:gd name="connsiteX0" fmla="*/ 127588 w 127590"/>
              <a:gd name="connsiteY0" fmla="*/ 201 h 270264"/>
              <a:gd name="connsiteX1" fmla="*/ 38688 w 127590"/>
              <a:gd name="connsiteY1" fmla="*/ 184351 h 270264"/>
              <a:gd name="connsiteX2" fmla="*/ 588 w 127590"/>
              <a:gd name="connsiteY2" fmla="*/ 270076 h 270264"/>
              <a:gd name="connsiteX3" fmla="*/ 16463 w 127590"/>
              <a:gd name="connsiteY3" fmla="*/ 203401 h 270264"/>
              <a:gd name="connsiteX4" fmla="*/ 29163 w 127590"/>
              <a:gd name="connsiteY4" fmla="*/ 76401 h 270264"/>
              <a:gd name="connsiteX5" fmla="*/ 22813 w 127590"/>
              <a:gd name="connsiteY5" fmla="*/ 228801 h 270264"/>
              <a:gd name="connsiteX6" fmla="*/ 41863 w 127590"/>
              <a:gd name="connsiteY6" fmla="*/ 149426 h 270264"/>
              <a:gd name="connsiteX7" fmla="*/ 127588 w 127590"/>
              <a:gd name="connsiteY7" fmla="*/ 201 h 270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590" h="270264">
                <a:moveTo>
                  <a:pt x="127588" y="201"/>
                </a:moveTo>
                <a:cubicBezTo>
                  <a:pt x="127059" y="6022"/>
                  <a:pt x="59855" y="139372"/>
                  <a:pt x="38688" y="184351"/>
                </a:cubicBezTo>
                <a:cubicBezTo>
                  <a:pt x="17521" y="229330"/>
                  <a:pt x="4292" y="266901"/>
                  <a:pt x="588" y="270076"/>
                </a:cubicBezTo>
                <a:cubicBezTo>
                  <a:pt x="-3116" y="273251"/>
                  <a:pt x="11700" y="235680"/>
                  <a:pt x="16463" y="203401"/>
                </a:cubicBezTo>
                <a:cubicBezTo>
                  <a:pt x="21225" y="171122"/>
                  <a:pt x="28105" y="72168"/>
                  <a:pt x="29163" y="76401"/>
                </a:cubicBezTo>
                <a:cubicBezTo>
                  <a:pt x="30221" y="80634"/>
                  <a:pt x="20696" y="216630"/>
                  <a:pt x="22813" y="228801"/>
                </a:cubicBezTo>
                <a:cubicBezTo>
                  <a:pt x="24930" y="240972"/>
                  <a:pt x="27575" y="182234"/>
                  <a:pt x="41863" y="149426"/>
                </a:cubicBezTo>
                <a:cubicBezTo>
                  <a:pt x="56150" y="116618"/>
                  <a:pt x="128117" y="-5620"/>
                  <a:pt x="127588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7D730519-72BB-9390-1B6D-1C5D58103302}"/>
              </a:ext>
            </a:extLst>
          </p:cNvPr>
          <p:cNvSpPr/>
          <p:nvPr/>
        </p:nvSpPr>
        <p:spPr>
          <a:xfrm>
            <a:off x="7947007" y="3184523"/>
            <a:ext cx="68139" cy="225430"/>
          </a:xfrm>
          <a:custGeom>
            <a:avLst/>
            <a:gdLst>
              <a:gd name="connsiteX0" fmla="*/ 18 w 68139"/>
              <a:gd name="connsiteY0" fmla="*/ 2 h 225430"/>
              <a:gd name="connsiteX1" fmla="*/ 53993 w 68139"/>
              <a:gd name="connsiteY1" fmla="*/ 117477 h 225430"/>
              <a:gd name="connsiteX2" fmla="*/ 66693 w 68139"/>
              <a:gd name="connsiteY2" fmla="*/ 225427 h 225430"/>
              <a:gd name="connsiteX3" fmla="*/ 60343 w 68139"/>
              <a:gd name="connsiteY3" fmla="*/ 120652 h 225430"/>
              <a:gd name="connsiteX4" fmla="*/ 18 w 68139"/>
              <a:gd name="connsiteY4" fmla="*/ 2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39" h="225430">
                <a:moveTo>
                  <a:pt x="18" y="2"/>
                </a:moveTo>
                <a:cubicBezTo>
                  <a:pt x="-1040" y="-527"/>
                  <a:pt x="42881" y="79906"/>
                  <a:pt x="53993" y="117477"/>
                </a:cubicBezTo>
                <a:cubicBezTo>
                  <a:pt x="65106" y="155048"/>
                  <a:pt x="65635" y="224898"/>
                  <a:pt x="66693" y="225427"/>
                </a:cubicBezTo>
                <a:cubicBezTo>
                  <a:pt x="67751" y="225956"/>
                  <a:pt x="71456" y="158223"/>
                  <a:pt x="60343" y="120652"/>
                </a:cubicBezTo>
                <a:cubicBezTo>
                  <a:pt x="49231" y="83081"/>
                  <a:pt x="1076" y="531"/>
                  <a:pt x="18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4DF5D896-AB0E-F9FF-7148-A6D40DAEC58E}"/>
              </a:ext>
            </a:extLst>
          </p:cNvPr>
          <p:cNvSpPr/>
          <p:nvPr/>
        </p:nvSpPr>
        <p:spPr>
          <a:xfrm>
            <a:off x="6524622" y="3282818"/>
            <a:ext cx="92417" cy="216034"/>
          </a:xfrm>
          <a:custGeom>
            <a:avLst/>
            <a:gdLst>
              <a:gd name="connsiteX0" fmla="*/ 3 w 92417"/>
              <a:gd name="connsiteY0" fmla="*/ 132 h 216034"/>
              <a:gd name="connsiteX1" fmla="*/ 73028 w 92417"/>
              <a:gd name="connsiteY1" fmla="*/ 111257 h 216034"/>
              <a:gd name="connsiteX2" fmla="*/ 92078 w 92417"/>
              <a:gd name="connsiteY2" fmla="*/ 216032 h 216034"/>
              <a:gd name="connsiteX3" fmla="*/ 85728 w 92417"/>
              <a:gd name="connsiteY3" fmla="*/ 114432 h 216034"/>
              <a:gd name="connsiteX4" fmla="*/ 79378 w 92417"/>
              <a:gd name="connsiteY4" fmla="*/ 133482 h 216034"/>
              <a:gd name="connsiteX5" fmla="*/ 76203 w 92417"/>
              <a:gd name="connsiteY5" fmla="*/ 89032 h 216034"/>
              <a:gd name="connsiteX6" fmla="*/ 3 w 92417"/>
              <a:gd name="connsiteY6" fmla="*/ 132 h 21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17" h="216034">
                <a:moveTo>
                  <a:pt x="3" y="132"/>
                </a:moveTo>
                <a:cubicBezTo>
                  <a:pt x="-526" y="3836"/>
                  <a:pt x="57682" y="75274"/>
                  <a:pt x="73028" y="111257"/>
                </a:cubicBezTo>
                <a:cubicBezTo>
                  <a:pt x="88374" y="147240"/>
                  <a:pt x="89961" y="215503"/>
                  <a:pt x="92078" y="216032"/>
                </a:cubicBezTo>
                <a:cubicBezTo>
                  <a:pt x="94195" y="216561"/>
                  <a:pt x="85728" y="114432"/>
                  <a:pt x="85728" y="114432"/>
                </a:cubicBezTo>
                <a:cubicBezTo>
                  <a:pt x="83611" y="100674"/>
                  <a:pt x="80965" y="137715"/>
                  <a:pt x="79378" y="133482"/>
                </a:cubicBezTo>
                <a:cubicBezTo>
                  <a:pt x="77791" y="129249"/>
                  <a:pt x="91549" y="106494"/>
                  <a:pt x="76203" y="89032"/>
                </a:cubicBezTo>
                <a:cubicBezTo>
                  <a:pt x="60857" y="71570"/>
                  <a:pt x="532" y="-3572"/>
                  <a:pt x="3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1FCD2A59-053B-F3DE-69C2-60040DD4B021}"/>
              </a:ext>
            </a:extLst>
          </p:cNvPr>
          <p:cNvSpPr/>
          <p:nvPr/>
        </p:nvSpPr>
        <p:spPr>
          <a:xfrm>
            <a:off x="6742776" y="3279773"/>
            <a:ext cx="54986" cy="149233"/>
          </a:xfrm>
          <a:custGeom>
            <a:avLst/>
            <a:gdLst>
              <a:gd name="connsiteX0" fmla="*/ 54899 w 54986"/>
              <a:gd name="connsiteY0" fmla="*/ 2 h 149233"/>
              <a:gd name="connsiteX1" fmla="*/ 13624 w 54986"/>
              <a:gd name="connsiteY1" fmla="*/ 92077 h 149233"/>
              <a:gd name="connsiteX2" fmla="*/ 16799 w 54986"/>
              <a:gd name="connsiteY2" fmla="*/ 149227 h 149233"/>
              <a:gd name="connsiteX3" fmla="*/ 924 w 54986"/>
              <a:gd name="connsiteY3" fmla="*/ 88902 h 149233"/>
              <a:gd name="connsiteX4" fmla="*/ 54899 w 54986"/>
              <a:gd name="connsiteY4" fmla="*/ 2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86" h="149233">
                <a:moveTo>
                  <a:pt x="54899" y="2"/>
                </a:moveTo>
                <a:cubicBezTo>
                  <a:pt x="57016" y="531"/>
                  <a:pt x="19974" y="67206"/>
                  <a:pt x="13624" y="92077"/>
                </a:cubicBezTo>
                <a:cubicBezTo>
                  <a:pt x="7274" y="116948"/>
                  <a:pt x="18916" y="149756"/>
                  <a:pt x="16799" y="149227"/>
                </a:cubicBezTo>
                <a:cubicBezTo>
                  <a:pt x="14682" y="148698"/>
                  <a:pt x="-4368" y="106364"/>
                  <a:pt x="924" y="88902"/>
                </a:cubicBezTo>
                <a:cubicBezTo>
                  <a:pt x="6216" y="71440"/>
                  <a:pt x="52782" y="-527"/>
                  <a:pt x="54899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C66372AD-48A0-36C4-23C2-D0F6DB498655}"/>
              </a:ext>
            </a:extLst>
          </p:cNvPr>
          <p:cNvSpPr/>
          <p:nvPr/>
        </p:nvSpPr>
        <p:spPr>
          <a:xfrm>
            <a:off x="6554005" y="3498799"/>
            <a:ext cx="94473" cy="146131"/>
          </a:xfrm>
          <a:custGeom>
            <a:avLst/>
            <a:gdLst>
              <a:gd name="connsiteX0" fmla="*/ 94445 w 94473"/>
              <a:gd name="connsiteY0" fmla="*/ 51 h 146131"/>
              <a:gd name="connsiteX1" fmla="*/ 15070 w 94473"/>
              <a:gd name="connsiteY1" fmla="*/ 63551 h 146131"/>
              <a:gd name="connsiteX2" fmla="*/ 5545 w 94473"/>
              <a:gd name="connsiteY2" fmla="*/ 146101 h 146131"/>
              <a:gd name="connsiteX3" fmla="*/ 5545 w 94473"/>
              <a:gd name="connsiteY3" fmla="*/ 54026 h 146131"/>
              <a:gd name="connsiteX4" fmla="*/ 94445 w 94473"/>
              <a:gd name="connsiteY4" fmla="*/ 51 h 14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73" h="146131">
                <a:moveTo>
                  <a:pt x="94445" y="51"/>
                </a:moveTo>
                <a:cubicBezTo>
                  <a:pt x="96032" y="1638"/>
                  <a:pt x="29887" y="39209"/>
                  <a:pt x="15070" y="63551"/>
                </a:cubicBezTo>
                <a:cubicBezTo>
                  <a:pt x="253" y="87893"/>
                  <a:pt x="7132" y="147688"/>
                  <a:pt x="5545" y="146101"/>
                </a:cubicBezTo>
                <a:cubicBezTo>
                  <a:pt x="3958" y="144514"/>
                  <a:pt x="-6097" y="74134"/>
                  <a:pt x="5545" y="54026"/>
                </a:cubicBezTo>
                <a:cubicBezTo>
                  <a:pt x="17187" y="33918"/>
                  <a:pt x="92858" y="-1536"/>
                  <a:pt x="94445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62EF0FCA-B0D0-E429-7849-1BA406A33869}"/>
              </a:ext>
            </a:extLst>
          </p:cNvPr>
          <p:cNvSpPr/>
          <p:nvPr/>
        </p:nvSpPr>
        <p:spPr>
          <a:xfrm>
            <a:off x="6454760" y="3289231"/>
            <a:ext cx="75282" cy="219353"/>
          </a:xfrm>
          <a:custGeom>
            <a:avLst/>
            <a:gdLst>
              <a:gd name="connsiteX0" fmla="*/ 15 w 75282"/>
              <a:gd name="connsiteY0" fmla="*/ 69 h 219353"/>
              <a:gd name="connsiteX1" fmla="*/ 69865 w 75282"/>
              <a:gd name="connsiteY1" fmla="*/ 152469 h 219353"/>
              <a:gd name="connsiteX2" fmla="*/ 69865 w 75282"/>
              <a:gd name="connsiteY2" fmla="*/ 219144 h 219353"/>
              <a:gd name="connsiteX3" fmla="*/ 63515 w 75282"/>
              <a:gd name="connsiteY3" fmla="*/ 133419 h 219353"/>
              <a:gd name="connsiteX4" fmla="*/ 15 w 75282"/>
              <a:gd name="connsiteY4" fmla="*/ 69 h 21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82" h="219353">
                <a:moveTo>
                  <a:pt x="15" y="69"/>
                </a:moveTo>
                <a:cubicBezTo>
                  <a:pt x="1073" y="3244"/>
                  <a:pt x="58223" y="115957"/>
                  <a:pt x="69865" y="152469"/>
                </a:cubicBezTo>
                <a:cubicBezTo>
                  <a:pt x="81507" y="188981"/>
                  <a:pt x="70923" y="222319"/>
                  <a:pt x="69865" y="219144"/>
                </a:cubicBezTo>
                <a:cubicBezTo>
                  <a:pt x="68807" y="215969"/>
                  <a:pt x="74098" y="164111"/>
                  <a:pt x="63515" y="133419"/>
                </a:cubicBezTo>
                <a:cubicBezTo>
                  <a:pt x="52932" y="102727"/>
                  <a:pt x="-1043" y="-3106"/>
                  <a:pt x="15" y="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0665F3F1-ACD0-721A-CECB-D7C6B3C1BBAB}"/>
              </a:ext>
            </a:extLst>
          </p:cNvPr>
          <p:cNvSpPr/>
          <p:nvPr/>
        </p:nvSpPr>
        <p:spPr>
          <a:xfrm>
            <a:off x="7772359" y="3079750"/>
            <a:ext cx="202231" cy="19050"/>
          </a:xfrm>
          <a:custGeom>
            <a:avLst/>
            <a:gdLst>
              <a:gd name="connsiteX0" fmla="*/ 41 w 202231"/>
              <a:gd name="connsiteY0" fmla="*/ 0 h 19050"/>
              <a:gd name="connsiteX1" fmla="*/ 177841 w 202231"/>
              <a:gd name="connsiteY1" fmla="*/ 12700 h 19050"/>
              <a:gd name="connsiteX2" fmla="*/ 190541 w 202231"/>
              <a:gd name="connsiteY2" fmla="*/ 19050 h 19050"/>
              <a:gd name="connsiteX3" fmla="*/ 158791 w 202231"/>
              <a:gd name="connsiteY3" fmla="*/ 12700 h 19050"/>
              <a:gd name="connsiteX4" fmla="*/ 196891 w 202231"/>
              <a:gd name="connsiteY4" fmla="*/ 3175 h 19050"/>
              <a:gd name="connsiteX5" fmla="*/ 41 w 202231"/>
              <a:gd name="connsiteY5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231" h="19050">
                <a:moveTo>
                  <a:pt x="41" y="0"/>
                </a:moveTo>
                <a:cubicBezTo>
                  <a:pt x="-3134" y="1587"/>
                  <a:pt x="177841" y="12700"/>
                  <a:pt x="177841" y="12700"/>
                </a:cubicBezTo>
                <a:cubicBezTo>
                  <a:pt x="209591" y="15875"/>
                  <a:pt x="193716" y="19050"/>
                  <a:pt x="190541" y="19050"/>
                </a:cubicBezTo>
                <a:cubicBezTo>
                  <a:pt x="187366" y="19050"/>
                  <a:pt x="157733" y="15346"/>
                  <a:pt x="158791" y="12700"/>
                </a:cubicBezTo>
                <a:cubicBezTo>
                  <a:pt x="159849" y="10054"/>
                  <a:pt x="220174" y="3704"/>
                  <a:pt x="196891" y="3175"/>
                </a:cubicBezTo>
                <a:lnTo>
                  <a:pt x="4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6F156DF3-543D-2E29-08E4-6F5422FACD4E}"/>
              </a:ext>
            </a:extLst>
          </p:cNvPr>
          <p:cNvSpPr/>
          <p:nvPr/>
        </p:nvSpPr>
        <p:spPr>
          <a:xfrm>
            <a:off x="7789710" y="3168648"/>
            <a:ext cx="33583" cy="180986"/>
          </a:xfrm>
          <a:custGeom>
            <a:avLst/>
            <a:gdLst>
              <a:gd name="connsiteX0" fmla="*/ 4915 w 33583"/>
              <a:gd name="connsiteY0" fmla="*/ 2 h 180986"/>
              <a:gd name="connsiteX1" fmla="*/ 11265 w 33583"/>
              <a:gd name="connsiteY1" fmla="*/ 133352 h 180986"/>
              <a:gd name="connsiteX2" fmla="*/ 33490 w 33583"/>
              <a:gd name="connsiteY2" fmla="*/ 180977 h 180986"/>
              <a:gd name="connsiteX3" fmla="*/ 1740 w 33583"/>
              <a:gd name="connsiteY3" fmla="*/ 136527 h 180986"/>
              <a:gd name="connsiteX4" fmla="*/ 4915 w 33583"/>
              <a:gd name="connsiteY4" fmla="*/ 2 h 18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83" h="180986">
                <a:moveTo>
                  <a:pt x="4915" y="2"/>
                </a:moveTo>
                <a:cubicBezTo>
                  <a:pt x="6502" y="-527"/>
                  <a:pt x="6503" y="103190"/>
                  <a:pt x="11265" y="133352"/>
                </a:cubicBezTo>
                <a:cubicBezTo>
                  <a:pt x="16028" y="163515"/>
                  <a:pt x="35077" y="180448"/>
                  <a:pt x="33490" y="180977"/>
                </a:cubicBezTo>
                <a:cubicBezTo>
                  <a:pt x="31903" y="181506"/>
                  <a:pt x="6502" y="160339"/>
                  <a:pt x="1740" y="136527"/>
                </a:cubicBezTo>
                <a:cubicBezTo>
                  <a:pt x="-3022" y="112715"/>
                  <a:pt x="3328" y="531"/>
                  <a:pt x="491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2F1214A9-45E3-7892-B422-30EE07909222}"/>
              </a:ext>
            </a:extLst>
          </p:cNvPr>
          <p:cNvSpPr/>
          <p:nvPr/>
        </p:nvSpPr>
        <p:spPr>
          <a:xfrm>
            <a:off x="8019034" y="3435070"/>
            <a:ext cx="87684" cy="110214"/>
          </a:xfrm>
          <a:custGeom>
            <a:avLst/>
            <a:gdLst>
              <a:gd name="connsiteX0" fmla="*/ 86741 w 87684"/>
              <a:gd name="connsiteY0" fmla="*/ 280 h 110214"/>
              <a:gd name="connsiteX1" fmla="*/ 26416 w 87684"/>
              <a:gd name="connsiteY1" fmla="*/ 98705 h 110214"/>
              <a:gd name="connsiteX2" fmla="*/ 1016 w 87684"/>
              <a:gd name="connsiteY2" fmla="*/ 105055 h 110214"/>
              <a:gd name="connsiteX3" fmla="*/ 58166 w 87684"/>
              <a:gd name="connsiteY3" fmla="*/ 70130 h 110214"/>
              <a:gd name="connsiteX4" fmla="*/ 86741 w 87684"/>
              <a:gd name="connsiteY4" fmla="*/ 280 h 11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84" h="110214">
                <a:moveTo>
                  <a:pt x="86741" y="280"/>
                </a:moveTo>
                <a:cubicBezTo>
                  <a:pt x="81449" y="5043"/>
                  <a:pt x="40703" y="81243"/>
                  <a:pt x="26416" y="98705"/>
                </a:cubicBezTo>
                <a:cubicBezTo>
                  <a:pt x="12129" y="116167"/>
                  <a:pt x="-4276" y="109818"/>
                  <a:pt x="1016" y="105055"/>
                </a:cubicBezTo>
                <a:cubicBezTo>
                  <a:pt x="6308" y="100293"/>
                  <a:pt x="42291" y="87592"/>
                  <a:pt x="58166" y="70130"/>
                </a:cubicBezTo>
                <a:cubicBezTo>
                  <a:pt x="74041" y="52668"/>
                  <a:pt x="92033" y="-4483"/>
                  <a:pt x="86741" y="2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41850E5F-7874-41A6-B65E-CD43EA77114F}"/>
              </a:ext>
            </a:extLst>
          </p:cNvPr>
          <p:cNvSpPr/>
          <p:nvPr/>
        </p:nvSpPr>
        <p:spPr>
          <a:xfrm>
            <a:off x="7435785" y="2701793"/>
            <a:ext cx="216014" cy="212918"/>
          </a:xfrm>
          <a:custGeom>
            <a:avLst/>
            <a:gdLst>
              <a:gd name="connsiteX0" fmla="*/ 215965 w 216014"/>
              <a:gd name="connsiteY0" fmla="*/ 132 h 212918"/>
              <a:gd name="connsiteX1" fmla="*/ 34990 w 216014"/>
              <a:gd name="connsiteY1" fmla="*/ 79507 h 212918"/>
              <a:gd name="connsiteX2" fmla="*/ 3240 w 216014"/>
              <a:gd name="connsiteY2" fmla="*/ 136657 h 212918"/>
              <a:gd name="connsiteX3" fmla="*/ 25465 w 216014"/>
              <a:gd name="connsiteY3" fmla="*/ 104907 h 212918"/>
              <a:gd name="connsiteX4" fmla="*/ 9590 w 216014"/>
              <a:gd name="connsiteY4" fmla="*/ 155707 h 212918"/>
              <a:gd name="connsiteX5" fmla="*/ 12765 w 216014"/>
              <a:gd name="connsiteY5" fmla="*/ 212857 h 212918"/>
              <a:gd name="connsiteX6" fmla="*/ 65 w 216014"/>
              <a:gd name="connsiteY6" fmla="*/ 165232 h 212918"/>
              <a:gd name="connsiteX7" fmla="*/ 19115 w 216014"/>
              <a:gd name="connsiteY7" fmla="*/ 95382 h 212918"/>
              <a:gd name="connsiteX8" fmla="*/ 44515 w 216014"/>
              <a:gd name="connsiteY8" fmla="*/ 69982 h 212918"/>
              <a:gd name="connsiteX9" fmla="*/ 19115 w 216014"/>
              <a:gd name="connsiteY9" fmla="*/ 69982 h 212918"/>
              <a:gd name="connsiteX10" fmla="*/ 104840 w 216014"/>
              <a:gd name="connsiteY10" fmla="*/ 54107 h 212918"/>
              <a:gd name="connsiteX11" fmla="*/ 54040 w 216014"/>
              <a:gd name="connsiteY11" fmla="*/ 60457 h 212918"/>
              <a:gd name="connsiteX12" fmla="*/ 215965 w 216014"/>
              <a:gd name="connsiteY12" fmla="*/ 132 h 21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014" h="212918">
                <a:moveTo>
                  <a:pt x="215965" y="132"/>
                </a:moveTo>
                <a:cubicBezTo>
                  <a:pt x="212790" y="3307"/>
                  <a:pt x="70444" y="56753"/>
                  <a:pt x="34990" y="79507"/>
                </a:cubicBezTo>
                <a:cubicBezTo>
                  <a:pt x="-464" y="102261"/>
                  <a:pt x="4827" y="132424"/>
                  <a:pt x="3240" y="136657"/>
                </a:cubicBezTo>
                <a:cubicBezTo>
                  <a:pt x="1653" y="140890"/>
                  <a:pt x="24407" y="101732"/>
                  <a:pt x="25465" y="104907"/>
                </a:cubicBezTo>
                <a:cubicBezTo>
                  <a:pt x="26523" y="108082"/>
                  <a:pt x="11707" y="137715"/>
                  <a:pt x="9590" y="155707"/>
                </a:cubicBezTo>
                <a:cubicBezTo>
                  <a:pt x="7473" y="173699"/>
                  <a:pt x="14352" y="211270"/>
                  <a:pt x="12765" y="212857"/>
                </a:cubicBezTo>
                <a:cubicBezTo>
                  <a:pt x="11178" y="214444"/>
                  <a:pt x="-993" y="184811"/>
                  <a:pt x="65" y="165232"/>
                </a:cubicBezTo>
                <a:cubicBezTo>
                  <a:pt x="1123" y="145653"/>
                  <a:pt x="11707" y="111257"/>
                  <a:pt x="19115" y="95382"/>
                </a:cubicBezTo>
                <a:cubicBezTo>
                  <a:pt x="26523" y="79507"/>
                  <a:pt x="44515" y="74215"/>
                  <a:pt x="44515" y="69982"/>
                </a:cubicBezTo>
                <a:cubicBezTo>
                  <a:pt x="44515" y="65749"/>
                  <a:pt x="9061" y="72628"/>
                  <a:pt x="19115" y="69982"/>
                </a:cubicBezTo>
                <a:cubicBezTo>
                  <a:pt x="29169" y="67336"/>
                  <a:pt x="99019" y="55695"/>
                  <a:pt x="104840" y="54107"/>
                </a:cubicBezTo>
                <a:cubicBezTo>
                  <a:pt x="110661" y="52520"/>
                  <a:pt x="38165" y="68924"/>
                  <a:pt x="54040" y="60457"/>
                </a:cubicBezTo>
                <a:cubicBezTo>
                  <a:pt x="69915" y="51990"/>
                  <a:pt x="219140" y="-3043"/>
                  <a:pt x="21596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F79168A0-C138-F53E-66B2-222926F1F497}"/>
              </a:ext>
            </a:extLst>
          </p:cNvPr>
          <p:cNvSpPr/>
          <p:nvPr/>
        </p:nvSpPr>
        <p:spPr>
          <a:xfrm>
            <a:off x="6505545" y="2841273"/>
            <a:ext cx="438258" cy="51156"/>
          </a:xfrm>
          <a:custGeom>
            <a:avLst/>
            <a:gdLst>
              <a:gd name="connsiteX0" fmla="*/ 30 w 438258"/>
              <a:gd name="connsiteY0" fmla="*/ 51152 h 51156"/>
              <a:gd name="connsiteX1" fmla="*/ 200055 w 438258"/>
              <a:gd name="connsiteY1" fmla="*/ 3527 h 51156"/>
              <a:gd name="connsiteX2" fmla="*/ 155605 w 438258"/>
              <a:gd name="connsiteY2" fmla="*/ 3527 h 51156"/>
              <a:gd name="connsiteX3" fmla="*/ 292130 w 438258"/>
              <a:gd name="connsiteY3" fmla="*/ 3527 h 51156"/>
              <a:gd name="connsiteX4" fmla="*/ 377855 w 438258"/>
              <a:gd name="connsiteY4" fmla="*/ 13052 h 51156"/>
              <a:gd name="connsiteX5" fmla="*/ 349280 w 438258"/>
              <a:gd name="connsiteY5" fmla="*/ 9877 h 51156"/>
              <a:gd name="connsiteX6" fmla="*/ 438180 w 438258"/>
              <a:gd name="connsiteY6" fmla="*/ 35277 h 51156"/>
              <a:gd name="connsiteX7" fmla="*/ 361980 w 438258"/>
              <a:gd name="connsiteY7" fmla="*/ 13052 h 51156"/>
              <a:gd name="connsiteX8" fmla="*/ 215930 w 438258"/>
              <a:gd name="connsiteY8" fmla="*/ 13052 h 51156"/>
              <a:gd name="connsiteX9" fmla="*/ 114330 w 438258"/>
              <a:gd name="connsiteY9" fmla="*/ 13052 h 51156"/>
              <a:gd name="connsiteX10" fmla="*/ 184180 w 438258"/>
              <a:gd name="connsiteY10" fmla="*/ 6702 h 51156"/>
              <a:gd name="connsiteX11" fmla="*/ 30 w 438258"/>
              <a:gd name="connsiteY11" fmla="*/ 51152 h 5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258" h="51156">
                <a:moveTo>
                  <a:pt x="30" y="51152"/>
                </a:moveTo>
                <a:cubicBezTo>
                  <a:pt x="2676" y="50623"/>
                  <a:pt x="174126" y="11464"/>
                  <a:pt x="200055" y="3527"/>
                </a:cubicBezTo>
                <a:cubicBezTo>
                  <a:pt x="225984" y="-4410"/>
                  <a:pt x="155605" y="3527"/>
                  <a:pt x="155605" y="3527"/>
                </a:cubicBezTo>
                <a:cubicBezTo>
                  <a:pt x="170951" y="3527"/>
                  <a:pt x="255088" y="1939"/>
                  <a:pt x="292130" y="3527"/>
                </a:cubicBezTo>
                <a:cubicBezTo>
                  <a:pt x="329172" y="5114"/>
                  <a:pt x="377855" y="13052"/>
                  <a:pt x="377855" y="13052"/>
                </a:cubicBezTo>
                <a:cubicBezTo>
                  <a:pt x="387380" y="14110"/>
                  <a:pt x="339226" y="6173"/>
                  <a:pt x="349280" y="9877"/>
                </a:cubicBezTo>
                <a:cubicBezTo>
                  <a:pt x="359334" y="13581"/>
                  <a:pt x="436063" y="34748"/>
                  <a:pt x="438180" y="35277"/>
                </a:cubicBezTo>
                <a:cubicBezTo>
                  <a:pt x="440297" y="35806"/>
                  <a:pt x="399022" y="16756"/>
                  <a:pt x="361980" y="13052"/>
                </a:cubicBezTo>
                <a:cubicBezTo>
                  <a:pt x="324938" y="9348"/>
                  <a:pt x="215930" y="13052"/>
                  <a:pt x="215930" y="13052"/>
                </a:cubicBezTo>
                <a:cubicBezTo>
                  <a:pt x="174655" y="13052"/>
                  <a:pt x="119621" y="14110"/>
                  <a:pt x="114330" y="13052"/>
                </a:cubicBezTo>
                <a:cubicBezTo>
                  <a:pt x="109039" y="11994"/>
                  <a:pt x="201113" y="4056"/>
                  <a:pt x="184180" y="6702"/>
                </a:cubicBezTo>
                <a:cubicBezTo>
                  <a:pt x="167247" y="9348"/>
                  <a:pt x="-2616" y="51681"/>
                  <a:pt x="30" y="51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BF199809-8E2C-2E04-5693-E8070BB03C11}"/>
              </a:ext>
            </a:extLst>
          </p:cNvPr>
          <p:cNvSpPr/>
          <p:nvPr/>
        </p:nvSpPr>
        <p:spPr>
          <a:xfrm>
            <a:off x="7452649" y="2777760"/>
            <a:ext cx="103884" cy="277335"/>
          </a:xfrm>
          <a:custGeom>
            <a:avLst/>
            <a:gdLst>
              <a:gd name="connsiteX0" fmla="*/ 103851 w 103884"/>
              <a:gd name="connsiteY0" fmla="*/ 365 h 277335"/>
              <a:gd name="connsiteX1" fmla="*/ 34001 w 103884"/>
              <a:gd name="connsiteY1" fmla="*/ 130540 h 277335"/>
              <a:gd name="connsiteX2" fmla="*/ 5426 w 103884"/>
              <a:gd name="connsiteY2" fmla="*/ 270240 h 277335"/>
              <a:gd name="connsiteX3" fmla="*/ 2251 w 103884"/>
              <a:gd name="connsiteY3" fmla="*/ 241665 h 277335"/>
              <a:gd name="connsiteX4" fmla="*/ 30826 w 103884"/>
              <a:gd name="connsiteY4" fmla="*/ 111490 h 277335"/>
              <a:gd name="connsiteX5" fmla="*/ 24476 w 103884"/>
              <a:gd name="connsiteY5" fmla="*/ 171815 h 277335"/>
              <a:gd name="connsiteX6" fmla="*/ 103851 w 103884"/>
              <a:gd name="connsiteY6" fmla="*/ 365 h 27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884" h="277335">
                <a:moveTo>
                  <a:pt x="103851" y="365"/>
                </a:moveTo>
                <a:cubicBezTo>
                  <a:pt x="105438" y="-6514"/>
                  <a:pt x="50405" y="85561"/>
                  <a:pt x="34001" y="130540"/>
                </a:cubicBezTo>
                <a:cubicBezTo>
                  <a:pt x="17597" y="175519"/>
                  <a:pt x="10718" y="251719"/>
                  <a:pt x="5426" y="270240"/>
                </a:cubicBezTo>
                <a:cubicBezTo>
                  <a:pt x="134" y="288761"/>
                  <a:pt x="-1982" y="268123"/>
                  <a:pt x="2251" y="241665"/>
                </a:cubicBezTo>
                <a:cubicBezTo>
                  <a:pt x="6484" y="215207"/>
                  <a:pt x="27122" y="123132"/>
                  <a:pt x="30826" y="111490"/>
                </a:cubicBezTo>
                <a:cubicBezTo>
                  <a:pt x="34530" y="99848"/>
                  <a:pt x="14951" y="186632"/>
                  <a:pt x="24476" y="171815"/>
                </a:cubicBezTo>
                <a:cubicBezTo>
                  <a:pt x="34001" y="156998"/>
                  <a:pt x="102264" y="7244"/>
                  <a:pt x="103851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3009C0C6-CE22-31B2-3A48-5A78B2AF17D4}"/>
              </a:ext>
            </a:extLst>
          </p:cNvPr>
          <p:cNvSpPr/>
          <p:nvPr/>
        </p:nvSpPr>
        <p:spPr>
          <a:xfrm>
            <a:off x="7070690" y="2723827"/>
            <a:ext cx="69885" cy="292646"/>
          </a:xfrm>
          <a:custGeom>
            <a:avLst/>
            <a:gdLst>
              <a:gd name="connsiteX0" fmla="*/ 35 w 69885"/>
              <a:gd name="connsiteY0" fmla="*/ 323 h 292646"/>
              <a:gd name="connsiteX1" fmla="*/ 66710 w 69885"/>
              <a:gd name="connsiteY1" fmla="*/ 114623 h 292646"/>
              <a:gd name="connsiteX2" fmla="*/ 54010 w 69885"/>
              <a:gd name="connsiteY2" fmla="*/ 190823 h 292646"/>
              <a:gd name="connsiteX3" fmla="*/ 60360 w 69885"/>
              <a:gd name="connsiteY3" fmla="*/ 136848 h 292646"/>
              <a:gd name="connsiteX4" fmla="*/ 60360 w 69885"/>
              <a:gd name="connsiteY4" fmla="*/ 238448 h 292646"/>
              <a:gd name="connsiteX5" fmla="*/ 69885 w 69885"/>
              <a:gd name="connsiteY5" fmla="*/ 292423 h 292646"/>
              <a:gd name="connsiteX6" fmla="*/ 60360 w 69885"/>
              <a:gd name="connsiteY6" fmla="*/ 219398 h 292646"/>
              <a:gd name="connsiteX7" fmla="*/ 57185 w 69885"/>
              <a:gd name="connsiteY7" fmla="*/ 152723 h 292646"/>
              <a:gd name="connsiteX8" fmla="*/ 35 w 69885"/>
              <a:gd name="connsiteY8" fmla="*/ 323 h 292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885" h="292646">
                <a:moveTo>
                  <a:pt x="35" y="323"/>
                </a:moveTo>
                <a:cubicBezTo>
                  <a:pt x="1623" y="-6027"/>
                  <a:pt x="57714" y="82873"/>
                  <a:pt x="66710" y="114623"/>
                </a:cubicBezTo>
                <a:cubicBezTo>
                  <a:pt x="75706" y="146373"/>
                  <a:pt x="55068" y="187119"/>
                  <a:pt x="54010" y="190823"/>
                </a:cubicBezTo>
                <a:cubicBezTo>
                  <a:pt x="52952" y="194527"/>
                  <a:pt x="59302" y="128911"/>
                  <a:pt x="60360" y="136848"/>
                </a:cubicBezTo>
                <a:cubicBezTo>
                  <a:pt x="61418" y="144785"/>
                  <a:pt x="58773" y="212519"/>
                  <a:pt x="60360" y="238448"/>
                </a:cubicBezTo>
                <a:cubicBezTo>
                  <a:pt x="61948" y="264377"/>
                  <a:pt x="69885" y="295598"/>
                  <a:pt x="69885" y="292423"/>
                </a:cubicBezTo>
                <a:cubicBezTo>
                  <a:pt x="69885" y="289248"/>
                  <a:pt x="62477" y="242681"/>
                  <a:pt x="60360" y="219398"/>
                </a:cubicBezTo>
                <a:cubicBezTo>
                  <a:pt x="58243" y="196115"/>
                  <a:pt x="63006" y="183944"/>
                  <a:pt x="57185" y="152723"/>
                </a:cubicBezTo>
                <a:cubicBezTo>
                  <a:pt x="51364" y="121502"/>
                  <a:pt x="-1553" y="6673"/>
                  <a:pt x="35" y="32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E01B5391-05F5-33A4-1C57-B7BD8D671FED}"/>
              </a:ext>
            </a:extLst>
          </p:cNvPr>
          <p:cNvSpPr/>
          <p:nvPr/>
        </p:nvSpPr>
        <p:spPr>
          <a:xfrm>
            <a:off x="6959181" y="2762249"/>
            <a:ext cx="106789" cy="206619"/>
          </a:xfrm>
          <a:custGeom>
            <a:avLst/>
            <a:gdLst>
              <a:gd name="connsiteX0" fmla="*/ 16294 w 106789"/>
              <a:gd name="connsiteY0" fmla="*/ 1 h 206619"/>
              <a:gd name="connsiteX1" fmla="*/ 92494 w 106789"/>
              <a:gd name="connsiteY1" fmla="*/ 133351 h 206619"/>
              <a:gd name="connsiteX2" fmla="*/ 48044 w 106789"/>
              <a:gd name="connsiteY2" fmla="*/ 152401 h 206619"/>
              <a:gd name="connsiteX3" fmla="*/ 419 w 106789"/>
              <a:gd name="connsiteY3" fmla="*/ 165101 h 206619"/>
              <a:gd name="connsiteX4" fmla="*/ 76619 w 106789"/>
              <a:gd name="connsiteY4" fmla="*/ 130176 h 206619"/>
              <a:gd name="connsiteX5" fmla="*/ 89319 w 106789"/>
              <a:gd name="connsiteY5" fmla="*/ 206376 h 206619"/>
              <a:gd name="connsiteX6" fmla="*/ 95669 w 106789"/>
              <a:gd name="connsiteY6" fmla="*/ 155576 h 206619"/>
              <a:gd name="connsiteX7" fmla="*/ 105194 w 106789"/>
              <a:gd name="connsiteY7" fmla="*/ 190501 h 206619"/>
              <a:gd name="connsiteX8" fmla="*/ 98844 w 106789"/>
              <a:gd name="connsiteY8" fmla="*/ 136526 h 206619"/>
              <a:gd name="connsiteX9" fmla="*/ 16294 w 106789"/>
              <a:gd name="connsiteY9" fmla="*/ 1 h 206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9" h="206619">
                <a:moveTo>
                  <a:pt x="16294" y="1"/>
                </a:moveTo>
                <a:cubicBezTo>
                  <a:pt x="15236" y="-528"/>
                  <a:pt x="87202" y="107951"/>
                  <a:pt x="92494" y="133351"/>
                </a:cubicBezTo>
                <a:cubicBezTo>
                  <a:pt x="97786" y="158751"/>
                  <a:pt x="63390" y="147109"/>
                  <a:pt x="48044" y="152401"/>
                </a:cubicBezTo>
                <a:cubicBezTo>
                  <a:pt x="32698" y="157693"/>
                  <a:pt x="-4343" y="168805"/>
                  <a:pt x="419" y="165101"/>
                </a:cubicBezTo>
                <a:cubicBezTo>
                  <a:pt x="5181" y="161397"/>
                  <a:pt x="61802" y="123297"/>
                  <a:pt x="76619" y="130176"/>
                </a:cubicBezTo>
                <a:cubicBezTo>
                  <a:pt x="91436" y="137055"/>
                  <a:pt x="86144" y="202143"/>
                  <a:pt x="89319" y="206376"/>
                </a:cubicBezTo>
                <a:cubicBezTo>
                  <a:pt x="92494" y="210609"/>
                  <a:pt x="93023" y="158222"/>
                  <a:pt x="95669" y="155576"/>
                </a:cubicBezTo>
                <a:cubicBezTo>
                  <a:pt x="98315" y="152930"/>
                  <a:pt x="104665" y="193676"/>
                  <a:pt x="105194" y="190501"/>
                </a:cubicBezTo>
                <a:cubicBezTo>
                  <a:pt x="105723" y="187326"/>
                  <a:pt x="111015" y="161926"/>
                  <a:pt x="98844" y="136526"/>
                </a:cubicBezTo>
                <a:cubicBezTo>
                  <a:pt x="86673" y="111126"/>
                  <a:pt x="17352" y="530"/>
                  <a:pt x="1629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2C15970D-910D-15EF-D2E3-6B7042DDAF11}"/>
              </a:ext>
            </a:extLst>
          </p:cNvPr>
          <p:cNvSpPr/>
          <p:nvPr/>
        </p:nvSpPr>
        <p:spPr>
          <a:xfrm>
            <a:off x="6864341" y="3400380"/>
            <a:ext cx="25409" cy="123922"/>
          </a:xfrm>
          <a:custGeom>
            <a:avLst/>
            <a:gdLst>
              <a:gd name="connsiteX0" fmla="*/ 9 w 25409"/>
              <a:gd name="connsiteY0" fmla="*/ 45 h 123922"/>
              <a:gd name="connsiteX1" fmla="*/ 22234 w 25409"/>
              <a:gd name="connsiteY1" fmla="*/ 69895 h 123922"/>
              <a:gd name="connsiteX2" fmla="*/ 9 w 25409"/>
              <a:gd name="connsiteY2" fmla="*/ 123870 h 123922"/>
              <a:gd name="connsiteX3" fmla="*/ 25409 w 25409"/>
              <a:gd name="connsiteY3" fmla="*/ 60370 h 123922"/>
              <a:gd name="connsiteX4" fmla="*/ 9 w 25409"/>
              <a:gd name="connsiteY4" fmla="*/ 45 h 12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9" h="123922">
                <a:moveTo>
                  <a:pt x="9" y="45"/>
                </a:moveTo>
                <a:cubicBezTo>
                  <a:pt x="-520" y="1632"/>
                  <a:pt x="22234" y="49258"/>
                  <a:pt x="22234" y="69895"/>
                </a:cubicBezTo>
                <a:cubicBezTo>
                  <a:pt x="22234" y="90532"/>
                  <a:pt x="-520" y="125457"/>
                  <a:pt x="9" y="123870"/>
                </a:cubicBezTo>
                <a:cubicBezTo>
                  <a:pt x="538" y="122283"/>
                  <a:pt x="25409" y="81537"/>
                  <a:pt x="25409" y="60370"/>
                </a:cubicBezTo>
                <a:cubicBezTo>
                  <a:pt x="25409" y="39203"/>
                  <a:pt x="538" y="-1542"/>
                  <a:pt x="9" y="4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F1A59C83-5B18-BA44-337F-5F5D9B3AFD58}"/>
              </a:ext>
            </a:extLst>
          </p:cNvPr>
          <p:cNvSpPr/>
          <p:nvPr/>
        </p:nvSpPr>
        <p:spPr>
          <a:xfrm>
            <a:off x="7708278" y="3209922"/>
            <a:ext cx="35732" cy="137203"/>
          </a:xfrm>
          <a:custGeom>
            <a:avLst/>
            <a:gdLst>
              <a:gd name="connsiteX0" fmla="*/ 622 w 35732"/>
              <a:gd name="connsiteY0" fmla="*/ 3 h 137203"/>
              <a:gd name="connsiteX1" fmla="*/ 13322 w 35732"/>
              <a:gd name="connsiteY1" fmla="*/ 82553 h 137203"/>
              <a:gd name="connsiteX2" fmla="*/ 35547 w 35732"/>
              <a:gd name="connsiteY2" fmla="*/ 136528 h 137203"/>
              <a:gd name="connsiteX3" fmla="*/ 22847 w 35732"/>
              <a:gd name="connsiteY3" fmla="*/ 111128 h 137203"/>
              <a:gd name="connsiteX4" fmla="*/ 3797 w 35732"/>
              <a:gd name="connsiteY4" fmla="*/ 85728 h 137203"/>
              <a:gd name="connsiteX5" fmla="*/ 622 w 35732"/>
              <a:gd name="connsiteY5" fmla="*/ 3 h 13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32" h="137203">
                <a:moveTo>
                  <a:pt x="622" y="3"/>
                </a:moveTo>
                <a:cubicBezTo>
                  <a:pt x="2209" y="-526"/>
                  <a:pt x="7501" y="59799"/>
                  <a:pt x="13322" y="82553"/>
                </a:cubicBezTo>
                <a:cubicBezTo>
                  <a:pt x="19143" y="105307"/>
                  <a:pt x="33960" y="131766"/>
                  <a:pt x="35547" y="136528"/>
                </a:cubicBezTo>
                <a:cubicBezTo>
                  <a:pt x="37134" y="141290"/>
                  <a:pt x="28139" y="119595"/>
                  <a:pt x="22847" y="111128"/>
                </a:cubicBezTo>
                <a:cubicBezTo>
                  <a:pt x="17555" y="102661"/>
                  <a:pt x="6972" y="101074"/>
                  <a:pt x="3797" y="85728"/>
                </a:cubicBezTo>
                <a:cubicBezTo>
                  <a:pt x="622" y="70382"/>
                  <a:pt x="-965" y="532"/>
                  <a:pt x="622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F571D120-B3EB-FDEF-96B9-10CD1D4412FA}"/>
              </a:ext>
            </a:extLst>
          </p:cNvPr>
          <p:cNvSpPr/>
          <p:nvPr/>
        </p:nvSpPr>
        <p:spPr>
          <a:xfrm>
            <a:off x="6542952" y="3186911"/>
            <a:ext cx="212390" cy="7208"/>
          </a:xfrm>
          <a:custGeom>
            <a:avLst/>
            <a:gdLst>
              <a:gd name="connsiteX0" fmla="*/ 723 w 212390"/>
              <a:gd name="connsiteY0" fmla="*/ 7139 h 7208"/>
              <a:gd name="connsiteX1" fmla="*/ 207098 w 212390"/>
              <a:gd name="connsiteY1" fmla="*/ 3964 h 7208"/>
              <a:gd name="connsiteX2" fmla="*/ 140423 w 212390"/>
              <a:gd name="connsiteY2" fmla="*/ 789 h 7208"/>
              <a:gd name="connsiteX3" fmla="*/ 723 w 212390"/>
              <a:gd name="connsiteY3" fmla="*/ 7139 h 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390" h="7208">
                <a:moveTo>
                  <a:pt x="723" y="7139"/>
                </a:moveTo>
                <a:cubicBezTo>
                  <a:pt x="11835" y="7668"/>
                  <a:pt x="183815" y="5022"/>
                  <a:pt x="207098" y="3964"/>
                </a:cubicBezTo>
                <a:cubicBezTo>
                  <a:pt x="230381" y="2906"/>
                  <a:pt x="171115" y="-1857"/>
                  <a:pt x="140423" y="789"/>
                </a:cubicBezTo>
                <a:cubicBezTo>
                  <a:pt x="109731" y="3435"/>
                  <a:pt x="-10389" y="6610"/>
                  <a:pt x="723" y="7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9938A37B-88CF-BE0B-EC58-E6576B058337}"/>
              </a:ext>
            </a:extLst>
          </p:cNvPr>
          <p:cNvSpPr/>
          <p:nvPr/>
        </p:nvSpPr>
        <p:spPr>
          <a:xfrm>
            <a:off x="6667892" y="3498799"/>
            <a:ext cx="123442" cy="98544"/>
          </a:xfrm>
          <a:custGeom>
            <a:avLst/>
            <a:gdLst>
              <a:gd name="connsiteX0" fmla="*/ 123433 w 123442"/>
              <a:gd name="connsiteY0" fmla="*/ 51 h 98544"/>
              <a:gd name="connsiteX1" fmla="*/ 18658 w 123442"/>
              <a:gd name="connsiteY1" fmla="*/ 57201 h 98544"/>
              <a:gd name="connsiteX2" fmla="*/ 2783 w 123442"/>
              <a:gd name="connsiteY2" fmla="*/ 98476 h 98544"/>
              <a:gd name="connsiteX3" fmla="*/ 12308 w 123442"/>
              <a:gd name="connsiteY3" fmla="*/ 47676 h 98544"/>
              <a:gd name="connsiteX4" fmla="*/ 123433 w 123442"/>
              <a:gd name="connsiteY4" fmla="*/ 51 h 9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442" h="98544">
                <a:moveTo>
                  <a:pt x="123433" y="51"/>
                </a:moveTo>
                <a:cubicBezTo>
                  <a:pt x="124491" y="1639"/>
                  <a:pt x="38766" y="40797"/>
                  <a:pt x="18658" y="57201"/>
                </a:cubicBezTo>
                <a:cubicBezTo>
                  <a:pt x="-1450" y="73605"/>
                  <a:pt x="3841" y="100064"/>
                  <a:pt x="2783" y="98476"/>
                </a:cubicBezTo>
                <a:cubicBezTo>
                  <a:pt x="1725" y="96888"/>
                  <a:pt x="-6742" y="61434"/>
                  <a:pt x="12308" y="47676"/>
                </a:cubicBezTo>
                <a:cubicBezTo>
                  <a:pt x="31358" y="33918"/>
                  <a:pt x="122375" y="-1537"/>
                  <a:pt x="123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3BDAACFB-6766-7BCA-1023-2BB8E2481D8E}"/>
              </a:ext>
            </a:extLst>
          </p:cNvPr>
          <p:cNvSpPr/>
          <p:nvPr/>
        </p:nvSpPr>
        <p:spPr>
          <a:xfrm>
            <a:off x="7483337" y="3091492"/>
            <a:ext cx="55486" cy="142657"/>
          </a:xfrm>
          <a:custGeom>
            <a:avLst/>
            <a:gdLst>
              <a:gd name="connsiteX0" fmla="*/ 138 w 55486"/>
              <a:gd name="connsiteY0" fmla="*/ 958 h 142657"/>
              <a:gd name="connsiteX1" fmla="*/ 54113 w 55486"/>
              <a:gd name="connsiteY1" fmla="*/ 140658 h 142657"/>
              <a:gd name="connsiteX2" fmla="*/ 38238 w 55486"/>
              <a:gd name="connsiteY2" fmla="*/ 80333 h 142657"/>
              <a:gd name="connsiteX3" fmla="*/ 138 w 55486"/>
              <a:gd name="connsiteY3" fmla="*/ 958 h 142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86" h="142657">
                <a:moveTo>
                  <a:pt x="138" y="958"/>
                </a:moveTo>
                <a:cubicBezTo>
                  <a:pt x="2784" y="11012"/>
                  <a:pt x="47763" y="127429"/>
                  <a:pt x="54113" y="140658"/>
                </a:cubicBezTo>
                <a:cubicBezTo>
                  <a:pt x="60463" y="153887"/>
                  <a:pt x="43001" y="97796"/>
                  <a:pt x="38238" y="80333"/>
                </a:cubicBezTo>
                <a:cubicBezTo>
                  <a:pt x="33475" y="62870"/>
                  <a:pt x="-2508" y="-9096"/>
                  <a:pt x="138" y="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49948601-90C3-97EF-593F-84993D1D61C6}"/>
              </a:ext>
            </a:extLst>
          </p:cNvPr>
          <p:cNvSpPr/>
          <p:nvPr/>
        </p:nvSpPr>
        <p:spPr>
          <a:xfrm>
            <a:off x="7464425" y="3105103"/>
            <a:ext cx="102149" cy="187725"/>
          </a:xfrm>
          <a:custGeom>
            <a:avLst/>
            <a:gdLst>
              <a:gd name="connsiteX0" fmla="*/ 0 w 102149"/>
              <a:gd name="connsiteY0" fmla="*/ 47 h 187725"/>
              <a:gd name="connsiteX1" fmla="*/ 28575 w 102149"/>
              <a:gd name="connsiteY1" fmla="*/ 136572 h 187725"/>
              <a:gd name="connsiteX2" fmla="*/ 101600 w 102149"/>
              <a:gd name="connsiteY2" fmla="*/ 187372 h 187725"/>
              <a:gd name="connsiteX3" fmla="*/ 60325 w 102149"/>
              <a:gd name="connsiteY3" fmla="*/ 158797 h 187725"/>
              <a:gd name="connsiteX4" fmla="*/ 28575 w 102149"/>
              <a:gd name="connsiteY4" fmla="*/ 152447 h 187725"/>
              <a:gd name="connsiteX5" fmla="*/ 0 w 102149"/>
              <a:gd name="connsiteY5" fmla="*/ 47 h 18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49" h="187725">
                <a:moveTo>
                  <a:pt x="0" y="47"/>
                </a:moveTo>
                <a:cubicBezTo>
                  <a:pt x="0" y="-2599"/>
                  <a:pt x="11642" y="105351"/>
                  <a:pt x="28575" y="136572"/>
                </a:cubicBezTo>
                <a:cubicBezTo>
                  <a:pt x="45508" y="167793"/>
                  <a:pt x="101600" y="187372"/>
                  <a:pt x="101600" y="187372"/>
                </a:cubicBezTo>
                <a:cubicBezTo>
                  <a:pt x="106892" y="191076"/>
                  <a:pt x="72496" y="164618"/>
                  <a:pt x="60325" y="158797"/>
                </a:cubicBezTo>
                <a:cubicBezTo>
                  <a:pt x="48154" y="152976"/>
                  <a:pt x="39158" y="171497"/>
                  <a:pt x="28575" y="152447"/>
                </a:cubicBezTo>
                <a:cubicBezTo>
                  <a:pt x="17992" y="133397"/>
                  <a:pt x="0" y="2693"/>
                  <a:pt x="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A740C765-82C2-1AAD-79EF-6DEB7A3DB35C}"/>
              </a:ext>
            </a:extLst>
          </p:cNvPr>
          <p:cNvSpPr/>
          <p:nvPr/>
        </p:nvSpPr>
        <p:spPr>
          <a:xfrm>
            <a:off x="7073878" y="2993320"/>
            <a:ext cx="56415" cy="205239"/>
          </a:xfrm>
          <a:custGeom>
            <a:avLst/>
            <a:gdLst>
              <a:gd name="connsiteX0" fmla="*/ 22 w 56415"/>
              <a:gd name="connsiteY0" fmla="*/ 705 h 205239"/>
              <a:gd name="connsiteX1" fmla="*/ 44472 w 56415"/>
              <a:gd name="connsiteY1" fmla="*/ 95955 h 205239"/>
              <a:gd name="connsiteX2" fmla="*/ 53997 w 56415"/>
              <a:gd name="connsiteY2" fmla="*/ 203905 h 205239"/>
              <a:gd name="connsiteX3" fmla="*/ 50822 w 56415"/>
              <a:gd name="connsiteY3" fmla="*/ 146755 h 205239"/>
              <a:gd name="connsiteX4" fmla="*/ 22 w 56415"/>
              <a:gd name="connsiteY4" fmla="*/ 705 h 2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15" h="205239">
                <a:moveTo>
                  <a:pt x="22" y="705"/>
                </a:moveTo>
                <a:cubicBezTo>
                  <a:pt x="-1036" y="-7762"/>
                  <a:pt x="35476" y="62088"/>
                  <a:pt x="44472" y="95955"/>
                </a:cubicBezTo>
                <a:cubicBezTo>
                  <a:pt x="53468" y="129822"/>
                  <a:pt x="52939" y="195438"/>
                  <a:pt x="53997" y="203905"/>
                </a:cubicBezTo>
                <a:cubicBezTo>
                  <a:pt x="55055" y="212372"/>
                  <a:pt x="60347" y="179034"/>
                  <a:pt x="50822" y="146755"/>
                </a:cubicBezTo>
                <a:cubicBezTo>
                  <a:pt x="41297" y="114476"/>
                  <a:pt x="1080" y="9172"/>
                  <a:pt x="22" y="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2285170F-918D-7213-3B59-A7586480140A}"/>
              </a:ext>
            </a:extLst>
          </p:cNvPr>
          <p:cNvSpPr/>
          <p:nvPr/>
        </p:nvSpPr>
        <p:spPr>
          <a:xfrm>
            <a:off x="6835733" y="3248025"/>
            <a:ext cx="174853" cy="79617"/>
          </a:xfrm>
          <a:custGeom>
            <a:avLst/>
            <a:gdLst>
              <a:gd name="connsiteX0" fmla="*/ 42 w 174853"/>
              <a:gd name="connsiteY0" fmla="*/ 0 h 79617"/>
              <a:gd name="connsiteX1" fmla="*/ 88942 w 174853"/>
              <a:gd name="connsiteY1" fmla="*/ 69850 h 79617"/>
              <a:gd name="connsiteX2" fmla="*/ 79417 w 174853"/>
              <a:gd name="connsiteY2" fmla="*/ 76200 h 79617"/>
              <a:gd name="connsiteX3" fmla="*/ 174667 w 174853"/>
              <a:gd name="connsiteY3" fmla="*/ 79375 h 79617"/>
              <a:gd name="connsiteX4" fmla="*/ 101642 w 174853"/>
              <a:gd name="connsiteY4" fmla="*/ 69850 h 79617"/>
              <a:gd name="connsiteX5" fmla="*/ 42 w 174853"/>
              <a:gd name="connsiteY5" fmla="*/ 0 h 7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853" h="79617">
                <a:moveTo>
                  <a:pt x="42" y="0"/>
                </a:moveTo>
                <a:cubicBezTo>
                  <a:pt x="-2075" y="0"/>
                  <a:pt x="75713" y="57150"/>
                  <a:pt x="88942" y="69850"/>
                </a:cubicBezTo>
                <a:cubicBezTo>
                  <a:pt x="102171" y="82550"/>
                  <a:pt x="65130" y="74613"/>
                  <a:pt x="79417" y="76200"/>
                </a:cubicBezTo>
                <a:cubicBezTo>
                  <a:pt x="93704" y="77787"/>
                  <a:pt x="170963" y="80433"/>
                  <a:pt x="174667" y="79375"/>
                </a:cubicBezTo>
                <a:cubicBezTo>
                  <a:pt x="178371" y="78317"/>
                  <a:pt x="125984" y="80433"/>
                  <a:pt x="101642" y="69850"/>
                </a:cubicBezTo>
                <a:cubicBezTo>
                  <a:pt x="77300" y="59267"/>
                  <a:pt x="2159" y="0"/>
                  <a:pt x="42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0F78ABF6-78A0-55C9-CDD7-F3036FC2CC99}"/>
              </a:ext>
            </a:extLst>
          </p:cNvPr>
          <p:cNvSpPr/>
          <p:nvPr/>
        </p:nvSpPr>
        <p:spPr>
          <a:xfrm>
            <a:off x="6421633" y="3209841"/>
            <a:ext cx="52216" cy="133653"/>
          </a:xfrm>
          <a:custGeom>
            <a:avLst/>
            <a:gdLst>
              <a:gd name="connsiteX0" fmla="*/ 52192 w 52216"/>
              <a:gd name="connsiteY0" fmla="*/ 84 h 133653"/>
              <a:gd name="connsiteX1" fmla="*/ 10917 w 52216"/>
              <a:gd name="connsiteY1" fmla="*/ 92159 h 133653"/>
              <a:gd name="connsiteX2" fmla="*/ 1392 w 52216"/>
              <a:gd name="connsiteY2" fmla="*/ 133434 h 133653"/>
              <a:gd name="connsiteX3" fmla="*/ 4567 w 52216"/>
              <a:gd name="connsiteY3" fmla="*/ 76284 h 133653"/>
              <a:gd name="connsiteX4" fmla="*/ 52192 w 52216"/>
              <a:gd name="connsiteY4" fmla="*/ 84 h 13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16" h="133653">
                <a:moveTo>
                  <a:pt x="52192" y="84"/>
                </a:moveTo>
                <a:cubicBezTo>
                  <a:pt x="53250" y="2730"/>
                  <a:pt x="19384" y="69934"/>
                  <a:pt x="10917" y="92159"/>
                </a:cubicBezTo>
                <a:cubicBezTo>
                  <a:pt x="2450" y="114384"/>
                  <a:pt x="2450" y="136080"/>
                  <a:pt x="1392" y="133434"/>
                </a:cubicBezTo>
                <a:cubicBezTo>
                  <a:pt x="334" y="130788"/>
                  <a:pt x="-2312" y="94805"/>
                  <a:pt x="4567" y="76284"/>
                </a:cubicBezTo>
                <a:cubicBezTo>
                  <a:pt x="11446" y="57763"/>
                  <a:pt x="51134" y="-2562"/>
                  <a:pt x="52192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F909EE6-04D1-DD16-56C4-4A9A183EA7EA}"/>
              </a:ext>
            </a:extLst>
          </p:cNvPr>
          <p:cNvSpPr/>
          <p:nvPr/>
        </p:nvSpPr>
        <p:spPr>
          <a:xfrm>
            <a:off x="6280145" y="3406712"/>
            <a:ext cx="38328" cy="273241"/>
          </a:xfrm>
          <a:custGeom>
            <a:avLst/>
            <a:gdLst>
              <a:gd name="connsiteX0" fmla="*/ 19055 w 38328"/>
              <a:gd name="connsiteY0" fmla="*/ 63 h 273241"/>
              <a:gd name="connsiteX1" fmla="*/ 15880 w 38328"/>
              <a:gd name="connsiteY1" fmla="*/ 174688 h 273241"/>
              <a:gd name="connsiteX2" fmla="*/ 38105 w 38328"/>
              <a:gd name="connsiteY2" fmla="*/ 273113 h 273241"/>
              <a:gd name="connsiteX3" fmla="*/ 5 w 38328"/>
              <a:gd name="connsiteY3" fmla="*/ 155638 h 273241"/>
              <a:gd name="connsiteX4" fmla="*/ 19055 w 38328"/>
              <a:gd name="connsiteY4" fmla="*/ 63 h 27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28" h="273241">
                <a:moveTo>
                  <a:pt x="19055" y="63"/>
                </a:moveTo>
                <a:cubicBezTo>
                  <a:pt x="21701" y="3238"/>
                  <a:pt x="12705" y="129180"/>
                  <a:pt x="15880" y="174688"/>
                </a:cubicBezTo>
                <a:cubicBezTo>
                  <a:pt x="19055" y="220196"/>
                  <a:pt x="40751" y="276288"/>
                  <a:pt x="38105" y="273113"/>
                </a:cubicBezTo>
                <a:cubicBezTo>
                  <a:pt x="35459" y="269938"/>
                  <a:pt x="-524" y="198500"/>
                  <a:pt x="5" y="155638"/>
                </a:cubicBezTo>
                <a:cubicBezTo>
                  <a:pt x="534" y="112776"/>
                  <a:pt x="16409" y="-3112"/>
                  <a:pt x="1905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278BB717-D843-499E-4A19-6AF0C10ED9FF}"/>
              </a:ext>
            </a:extLst>
          </p:cNvPr>
          <p:cNvSpPr/>
          <p:nvPr/>
        </p:nvSpPr>
        <p:spPr>
          <a:xfrm>
            <a:off x="8119762" y="3129371"/>
            <a:ext cx="92676" cy="506460"/>
          </a:xfrm>
          <a:custGeom>
            <a:avLst/>
            <a:gdLst>
              <a:gd name="connsiteX0" fmla="*/ 17763 w 92676"/>
              <a:gd name="connsiteY0" fmla="*/ 1179 h 506460"/>
              <a:gd name="connsiteX1" fmla="*/ 87613 w 92676"/>
              <a:gd name="connsiteY1" fmla="*/ 198029 h 506460"/>
              <a:gd name="connsiteX2" fmla="*/ 78088 w 92676"/>
              <a:gd name="connsiteY2" fmla="*/ 325029 h 506460"/>
              <a:gd name="connsiteX3" fmla="*/ 5063 w 92676"/>
              <a:gd name="connsiteY3" fmla="*/ 439329 h 506460"/>
              <a:gd name="connsiteX4" fmla="*/ 8238 w 92676"/>
              <a:gd name="connsiteY4" fmla="*/ 506004 h 506460"/>
              <a:gd name="connsiteX5" fmla="*/ 24113 w 92676"/>
              <a:gd name="connsiteY5" fmla="*/ 407579 h 506460"/>
              <a:gd name="connsiteX6" fmla="*/ 74913 w 92676"/>
              <a:gd name="connsiteY6" fmla="*/ 296454 h 506460"/>
              <a:gd name="connsiteX7" fmla="*/ 17763 w 92676"/>
              <a:gd name="connsiteY7" fmla="*/ 1179 h 506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676" h="506460">
                <a:moveTo>
                  <a:pt x="17763" y="1179"/>
                </a:moveTo>
                <a:cubicBezTo>
                  <a:pt x="19880" y="-15225"/>
                  <a:pt x="77559" y="144054"/>
                  <a:pt x="87613" y="198029"/>
                </a:cubicBezTo>
                <a:cubicBezTo>
                  <a:pt x="97667" y="252004"/>
                  <a:pt x="91846" y="284812"/>
                  <a:pt x="78088" y="325029"/>
                </a:cubicBezTo>
                <a:cubicBezTo>
                  <a:pt x="64330" y="365246"/>
                  <a:pt x="16705" y="409167"/>
                  <a:pt x="5063" y="439329"/>
                </a:cubicBezTo>
                <a:cubicBezTo>
                  <a:pt x="-6579" y="469491"/>
                  <a:pt x="5063" y="511296"/>
                  <a:pt x="8238" y="506004"/>
                </a:cubicBezTo>
                <a:cubicBezTo>
                  <a:pt x="11413" y="500712"/>
                  <a:pt x="13000" y="442504"/>
                  <a:pt x="24113" y="407579"/>
                </a:cubicBezTo>
                <a:cubicBezTo>
                  <a:pt x="35226" y="372654"/>
                  <a:pt x="73855" y="363658"/>
                  <a:pt x="74913" y="296454"/>
                </a:cubicBezTo>
                <a:cubicBezTo>
                  <a:pt x="75971" y="229250"/>
                  <a:pt x="15646" y="17583"/>
                  <a:pt x="17763" y="1179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AFA1A7A3-6721-DBED-9D8F-754CAC00C83E}"/>
              </a:ext>
            </a:extLst>
          </p:cNvPr>
          <p:cNvSpPr/>
          <p:nvPr/>
        </p:nvSpPr>
        <p:spPr>
          <a:xfrm>
            <a:off x="7261217" y="4283008"/>
            <a:ext cx="47910" cy="162668"/>
          </a:xfrm>
          <a:custGeom>
            <a:avLst/>
            <a:gdLst>
              <a:gd name="connsiteX0" fmla="*/ 8 w 47910"/>
              <a:gd name="connsiteY0" fmla="*/ 67 h 162668"/>
              <a:gd name="connsiteX1" fmla="*/ 25408 w 47910"/>
              <a:gd name="connsiteY1" fmla="*/ 133417 h 162668"/>
              <a:gd name="connsiteX2" fmla="*/ 47633 w 47910"/>
              <a:gd name="connsiteY2" fmla="*/ 161992 h 162668"/>
              <a:gd name="connsiteX3" fmla="*/ 9533 w 47910"/>
              <a:gd name="connsiteY3" fmla="*/ 117542 h 162668"/>
              <a:gd name="connsiteX4" fmla="*/ 22233 w 47910"/>
              <a:gd name="connsiteY4" fmla="*/ 152467 h 162668"/>
              <a:gd name="connsiteX5" fmla="*/ 8 w 47910"/>
              <a:gd name="connsiteY5" fmla="*/ 67 h 16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0" h="162668">
                <a:moveTo>
                  <a:pt x="8" y="67"/>
                </a:moveTo>
                <a:cubicBezTo>
                  <a:pt x="537" y="-3108"/>
                  <a:pt x="17471" y="106430"/>
                  <a:pt x="25408" y="133417"/>
                </a:cubicBezTo>
                <a:cubicBezTo>
                  <a:pt x="33345" y="160404"/>
                  <a:pt x="50279" y="164638"/>
                  <a:pt x="47633" y="161992"/>
                </a:cubicBezTo>
                <a:cubicBezTo>
                  <a:pt x="44987" y="159346"/>
                  <a:pt x="13766" y="119129"/>
                  <a:pt x="9533" y="117542"/>
                </a:cubicBezTo>
                <a:cubicBezTo>
                  <a:pt x="5300" y="115955"/>
                  <a:pt x="21704" y="171517"/>
                  <a:pt x="22233" y="152467"/>
                </a:cubicBezTo>
                <a:cubicBezTo>
                  <a:pt x="22762" y="133417"/>
                  <a:pt x="-521" y="3242"/>
                  <a:pt x="8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8BA2E863-D281-1F30-BAB7-4211D1266EDF}"/>
              </a:ext>
            </a:extLst>
          </p:cNvPr>
          <p:cNvSpPr/>
          <p:nvPr/>
        </p:nvSpPr>
        <p:spPr>
          <a:xfrm>
            <a:off x="7393824" y="4250335"/>
            <a:ext cx="233803" cy="229547"/>
          </a:xfrm>
          <a:custGeom>
            <a:avLst/>
            <a:gdLst>
              <a:gd name="connsiteX0" fmla="*/ 232526 w 233803"/>
              <a:gd name="connsiteY0" fmla="*/ 990 h 229547"/>
              <a:gd name="connsiteX1" fmla="*/ 3926 w 233803"/>
              <a:gd name="connsiteY1" fmla="*/ 223240 h 229547"/>
              <a:gd name="connsiteX2" fmla="*/ 89651 w 233803"/>
              <a:gd name="connsiteY2" fmla="*/ 156565 h 229547"/>
              <a:gd name="connsiteX3" fmla="*/ 111876 w 233803"/>
              <a:gd name="connsiteY3" fmla="*/ 29565 h 229547"/>
              <a:gd name="connsiteX4" fmla="*/ 96001 w 233803"/>
              <a:gd name="connsiteY4" fmla="*/ 137515 h 229547"/>
              <a:gd name="connsiteX5" fmla="*/ 232526 w 233803"/>
              <a:gd name="connsiteY5" fmla="*/ 990 h 22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3803" h="229547">
                <a:moveTo>
                  <a:pt x="232526" y="990"/>
                </a:moveTo>
                <a:cubicBezTo>
                  <a:pt x="217180" y="15278"/>
                  <a:pt x="27738" y="197311"/>
                  <a:pt x="3926" y="223240"/>
                </a:cubicBezTo>
                <a:cubicBezTo>
                  <a:pt x="-19886" y="249169"/>
                  <a:pt x="71659" y="188844"/>
                  <a:pt x="89651" y="156565"/>
                </a:cubicBezTo>
                <a:cubicBezTo>
                  <a:pt x="107643" y="124286"/>
                  <a:pt x="110818" y="32740"/>
                  <a:pt x="111876" y="29565"/>
                </a:cubicBezTo>
                <a:cubicBezTo>
                  <a:pt x="112934" y="26390"/>
                  <a:pt x="71659" y="143336"/>
                  <a:pt x="96001" y="137515"/>
                </a:cubicBezTo>
                <a:cubicBezTo>
                  <a:pt x="120343" y="131694"/>
                  <a:pt x="247872" y="-13298"/>
                  <a:pt x="232526" y="9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FE3B03AB-05DB-68BE-25E0-0AD5F845CDF0}"/>
              </a:ext>
            </a:extLst>
          </p:cNvPr>
          <p:cNvSpPr/>
          <p:nvPr/>
        </p:nvSpPr>
        <p:spPr>
          <a:xfrm>
            <a:off x="6622342" y="3692279"/>
            <a:ext cx="54687" cy="132037"/>
          </a:xfrm>
          <a:custGeom>
            <a:avLst/>
            <a:gdLst>
              <a:gd name="connsiteX0" fmla="*/ 54683 w 54687"/>
              <a:gd name="connsiteY0" fmla="*/ 246 h 132037"/>
              <a:gd name="connsiteX1" fmla="*/ 3883 w 54687"/>
              <a:gd name="connsiteY1" fmla="*/ 108196 h 132037"/>
              <a:gd name="connsiteX2" fmla="*/ 3883 w 54687"/>
              <a:gd name="connsiteY2" fmla="*/ 130421 h 132037"/>
              <a:gd name="connsiteX3" fmla="*/ 7058 w 54687"/>
              <a:gd name="connsiteY3" fmla="*/ 79621 h 132037"/>
              <a:gd name="connsiteX4" fmla="*/ 54683 w 54687"/>
              <a:gd name="connsiteY4" fmla="*/ 246 h 13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87" h="132037">
                <a:moveTo>
                  <a:pt x="54683" y="246"/>
                </a:moveTo>
                <a:cubicBezTo>
                  <a:pt x="54154" y="5009"/>
                  <a:pt x="12350" y="86500"/>
                  <a:pt x="3883" y="108196"/>
                </a:cubicBezTo>
                <a:cubicBezTo>
                  <a:pt x="-4584" y="129892"/>
                  <a:pt x="3354" y="135184"/>
                  <a:pt x="3883" y="130421"/>
                </a:cubicBezTo>
                <a:cubicBezTo>
                  <a:pt x="4412" y="125659"/>
                  <a:pt x="1237" y="98142"/>
                  <a:pt x="7058" y="79621"/>
                </a:cubicBezTo>
                <a:cubicBezTo>
                  <a:pt x="12879" y="61100"/>
                  <a:pt x="55212" y="-4517"/>
                  <a:pt x="54683" y="24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C8764204-AE72-1E1C-BAD2-03BEE5185A9E}"/>
              </a:ext>
            </a:extLst>
          </p:cNvPr>
          <p:cNvSpPr/>
          <p:nvPr/>
        </p:nvSpPr>
        <p:spPr>
          <a:xfrm>
            <a:off x="7832570" y="3422441"/>
            <a:ext cx="163543" cy="126513"/>
          </a:xfrm>
          <a:custGeom>
            <a:avLst/>
            <a:gdLst>
              <a:gd name="connsiteX0" fmla="*/ 155 w 163543"/>
              <a:gd name="connsiteY0" fmla="*/ 209 h 126513"/>
              <a:gd name="connsiteX1" fmla="*/ 70005 w 163543"/>
              <a:gd name="connsiteY1" fmla="*/ 92284 h 126513"/>
              <a:gd name="connsiteX2" fmla="*/ 162080 w 163543"/>
              <a:gd name="connsiteY2" fmla="*/ 114509 h 126513"/>
              <a:gd name="connsiteX3" fmla="*/ 123980 w 163543"/>
              <a:gd name="connsiteY3" fmla="*/ 114509 h 126513"/>
              <a:gd name="connsiteX4" fmla="*/ 89055 w 163543"/>
              <a:gd name="connsiteY4" fmla="*/ 120859 h 126513"/>
              <a:gd name="connsiteX5" fmla="*/ 155 w 163543"/>
              <a:gd name="connsiteY5" fmla="*/ 209 h 12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43" h="126513">
                <a:moveTo>
                  <a:pt x="155" y="209"/>
                </a:moveTo>
                <a:cubicBezTo>
                  <a:pt x="-3020" y="-4553"/>
                  <a:pt x="43018" y="73234"/>
                  <a:pt x="70005" y="92284"/>
                </a:cubicBezTo>
                <a:cubicBezTo>
                  <a:pt x="96992" y="111334"/>
                  <a:pt x="153084" y="110805"/>
                  <a:pt x="162080" y="114509"/>
                </a:cubicBezTo>
                <a:cubicBezTo>
                  <a:pt x="171076" y="118213"/>
                  <a:pt x="136151" y="113451"/>
                  <a:pt x="123980" y="114509"/>
                </a:cubicBezTo>
                <a:cubicBezTo>
                  <a:pt x="111809" y="115567"/>
                  <a:pt x="104930" y="136205"/>
                  <a:pt x="89055" y="120859"/>
                </a:cubicBezTo>
                <a:cubicBezTo>
                  <a:pt x="73180" y="105513"/>
                  <a:pt x="3330" y="4971"/>
                  <a:pt x="155" y="2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45C1DD1E-A565-DCF6-A001-CB7A9E833F84}"/>
              </a:ext>
            </a:extLst>
          </p:cNvPr>
          <p:cNvSpPr/>
          <p:nvPr/>
        </p:nvSpPr>
        <p:spPr>
          <a:xfrm>
            <a:off x="7642189" y="3155825"/>
            <a:ext cx="83798" cy="271685"/>
          </a:xfrm>
          <a:custGeom>
            <a:avLst/>
            <a:gdLst>
              <a:gd name="connsiteX0" fmla="*/ 36 w 83798"/>
              <a:gd name="connsiteY0" fmla="*/ 125 h 271685"/>
              <a:gd name="connsiteX1" fmla="*/ 15911 w 83798"/>
              <a:gd name="connsiteY1" fmla="*/ 190625 h 271685"/>
              <a:gd name="connsiteX2" fmla="*/ 25436 w 83798"/>
              <a:gd name="connsiteY2" fmla="*/ 177925 h 271685"/>
              <a:gd name="connsiteX3" fmla="*/ 82586 w 83798"/>
              <a:gd name="connsiteY3" fmla="*/ 270000 h 271685"/>
              <a:gd name="connsiteX4" fmla="*/ 60361 w 83798"/>
              <a:gd name="connsiteY4" fmla="*/ 231900 h 271685"/>
              <a:gd name="connsiteX5" fmla="*/ 12736 w 83798"/>
              <a:gd name="connsiteY5" fmla="*/ 162050 h 271685"/>
              <a:gd name="connsiteX6" fmla="*/ 36 w 83798"/>
              <a:gd name="connsiteY6" fmla="*/ 125 h 27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98" h="271685">
                <a:moveTo>
                  <a:pt x="36" y="125"/>
                </a:moveTo>
                <a:cubicBezTo>
                  <a:pt x="565" y="4888"/>
                  <a:pt x="11678" y="160992"/>
                  <a:pt x="15911" y="190625"/>
                </a:cubicBezTo>
                <a:cubicBezTo>
                  <a:pt x="20144" y="220258"/>
                  <a:pt x="14324" y="164696"/>
                  <a:pt x="25436" y="177925"/>
                </a:cubicBezTo>
                <a:cubicBezTo>
                  <a:pt x="36548" y="191154"/>
                  <a:pt x="76765" y="261004"/>
                  <a:pt x="82586" y="270000"/>
                </a:cubicBezTo>
                <a:cubicBezTo>
                  <a:pt x="88407" y="278996"/>
                  <a:pt x="72003" y="249892"/>
                  <a:pt x="60361" y="231900"/>
                </a:cubicBezTo>
                <a:cubicBezTo>
                  <a:pt x="48719" y="213908"/>
                  <a:pt x="20673" y="196975"/>
                  <a:pt x="12736" y="162050"/>
                </a:cubicBezTo>
                <a:cubicBezTo>
                  <a:pt x="4799" y="127125"/>
                  <a:pt x="-493" y="-4638"/>
                  <a:pt x="36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C5CF4564-FAA3-B6ED-4C6D-0F58EC5F8DE3}"/>
              </a:ext>
            </a:extLst>
          </p:cNvPr>
          <p:cNvSpPr/>
          <p:nvPr/>
        </p:nvSpPr>
        <p:spPr>
          <a:xfrm>
            <a:off x="7086221" y="3082738"/>
            <a:ext cx="82929" cy="257379"/>
          </a:xfrm>
          <a:custGeom>
            <a:avLst/>
            <a:gdLst>
              <a:gd name="connsiteX0" fmla="*/ 82929 w 82929"/>
              <a:gd name="connsiteY0" fmla="*/ 187 h 257379"/>
              <a:gd name="connsiteX1" fmla="*/ 3554 w 82929"/>
              <a:gd name="connsiteY1" fmla="*/ 203387 h 257379"/>
              <a:gd name="connsiteX2" fmla="*/ 25779 w 82929"/>
              <a:gd name="connsiteY2" fmla="*/ 257362 h 257379"/>
              <a:gd name="connsiteX3" fmla="*/ 6729 w 82929"/>
              <a:gd name="connsiteY3" fmla="*/ 200212 h 257379"/>
              <a:gd name="connsiteX4" fmla="*/ 13079 w 82929"/>
              <a:gd name="connsiteY4" fmla="*/ 117662 h 257379"/>
              <a:gd name="connsiteX5" fmla="*/ 3554 w 82929"/>
              <a:gd name="connsiteY5" fmla="*/ 165287 h 257379"/>
              <a:gd name="connsiteX6" fmla="*/ 82929 w 82929"/>
              <a:gd name="connsiteY6" fmla="*/ 187 h 257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929" h="257379">
                <a:moveTo>
                  <a:pt x="82929" y="187"/>
                </a:moveTo>
                <a:cubicBezTo>
                  <a:pt x="82929" y="6537"/>
                  <a:pt x="13079" y="160525"/>
                  <a:pt x="3554" y="203387"/>
                </a:cubicBezTo>
                <a:cubicBezTo>
                  <a:pt x="-5971" y="246249"/>
                  <a:pt x="25250" y="257891"/>
                  <a:pt x="25779" y="257362"/>
                </a:cubicBezTo>
                <a:cubicBezTo>
                  <a:pt x="26308" y="256833"/>
                  <a:pt x="8846" y="223495"/>
                  <a:pt x="6729" y="200212"/>
                </a:cubicBezTo>
                <a:cubicBezTo>
                  <a:pt x="4612" y="176929"/>
                  <a:pt x="13608" y="123483"/>
                  <a:pt x="13079" y="117662"/>
                </a:cubicBezTo>
                <a:cubicBezTo>
                  <a:pt x="12550" y="111841"/>
                  <a:pt x="-8088" y="180103"/>
                  <a:pt x="3554" y="165287"/>
                </a:cubicBezTo>
                <a:cubicBezTo>
                  <a:pt x="15196" y="150471"/>
                  <a:pt x="82929" y="-6163"/>
                  <a:pt x="82929" y="1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20F7DDD4-EBC3-3376-4649-4A866AF45647}"/>
              </a:ext>
            </a:extLst>
          </p:cNvPr>
          <p:cNvSpPr/>
          <p:nvPr/>
        </p:nvSpPr>
        <p:spPr>
          <a:xfrm>
            <a:off x="6905509" y="2171015"/>
            <a:ext cx="65688" cy="133113"/>
          </a:xfrm>
          <a:custGeom>
            <a:avLst/>
            <a:gdLst>
              <a:gd name="connsiteX0" fmla="*/ 116 w 65688"/>
              <a:gd name="connsiteY0" fmla="*/ 685 h 133113"/>
              <a:gd name="connsiteX1" fmla="*/ 63616 w 65688"/>
              <a:gd name="connsiteY1" fmla="*/ 130860 h 133113"/>
              <a:gd name="connsiteX2" fmla="*/ 47741 w 65688"/>
              <a:gd name="connsiteY2" fmla="*/ 80060 h 133113"/>
              <a:gd name="connsiteX3" fmla="*/ 116 w 65688"/>
              <a:gd name="connsiteY3" fmla="*/ 685 h 13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88" h="133113">
                <a:moveTo>
                  <a:pt x="116" y="685"/>
                </a:moveTo>
                <a:cubicBezTo>
                  <a:pt x="2762" y="9152"/>
                  <a:pt x="55679" y="117631"/>
                  <a:pt x="63616" y="130860"/>
                </a:cubicBezTo>
                <a:cubicBezTo>
                  <a:pt x="71553" y="144089"/>
                  <a:pt x="54620" y="95406"/>
                  <a:pt x="47741" y="80060"/>
                </a:cubicBezTo>
                <a:cubicBezTo>
                  <a:pt x="40862" y="64714"/>
                  <a:pt x="-2530" y="-7782"/>
                  <a:pt x="116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E7B4856-AABE-8709-0B74-15D0615CF594}"/>
              </a:ext>
            </a:extLst>
          </p:cNvPr>
          <p:cNvSpPr/>
          <p:nvPr/>
        </p:nvSpPr>
        <p:spPr>
          <a:xfrm>
            <a:off x="6599605" y="2235198"/>
            <a:ext cx="90146" cy="198223"/>
          </a:xfrm>
          <a:custGeom>
            <a:avLst/>
            <a:gdLst>
              <a:gd name="connsiteX0" fmla="*/ 90120 w 90146"/>
              <a:gd name="connsiteY0" fmla="*/ 2 h 198223"/>
              <a:gd name="connsiteX1" fmla="*/ 10745 w 90146"/>
              <a:gd name="connsiteY1" fmla="*/ 127002 h 198223"/>
              <a:gd name="connsiteX2" fmla="*/ 26620 w 90146"/>
              <a:gd name="connsiteY2" fmla="*/ 171452 h 198223"/>
              <a:gd name="connsiteX3" fmla="*/ 26620 w 90146"/>
              <a:gd name="connsiteY3" fmla="*/ 196852 h 198223"/>
              <a:gd name="connsiteX4" fmla="*/ 1220 w 90146"/>
              <a:gd name="connsiteY4" fmla="*/ 130177 h 198223"/>
              <a:gd name="connsiteX5" fmla="*/ 90120 w 90146"/>
              <a:gd name="connsiteY5" fmla="*/ 2 h 198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146" h="198223">
                <a:moveTo>
                  <a:pt x="90120" y="2"/>
                </a:moveTo>
                <a:cubicBezTo>
                  <a:pt x="91707" y="-527"/>
                  <a:pt x="21328" y="98427"/>
                  <a:pt x="10745" y="127002"/>
                </a:cubicBezTo>
                <a:cubicBezTo>
                  <a:pt x="162" y="155577"/>
                  <a:pt x="23974" y="159810"/>
                  <a:pt x="26620" y="171452"/>
                </a:cubicBezTo>
                <a:cubicBezTo>
                  <a:pt x="29266" y="183094"/>
                  <a:pt x="30853" y="203731"/>
                  <a:pt x="26620" y="196852"/>
                </a:cubicBezTo>
                <a:cubicBezTo>
                  <a:pt x="22387" y="189973"/>
                  <a:pt x="-6188" y="159281"/>
                  <a:pt x="1220" y="130177"/>
                </a:cubicBezTo>
                <a:cubicBezTo>
                  <a:pt x="8628" y="101073"/>
                  <a:pt x="88533" y="531"/>
                  <a:pt x="90120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B8FE63A1-7D62-745D-2729-EDC32410AAEC}"/>
              </a:ext>
            </a:extLst>
          </p:cNvPr>
          <p:cNvSpPr/>
          <p:nvPr/>
        </p:nvSpPr>
        <p:spPr>
          <a:xfrm>
            <a:off x="6482935" y="2441485"/>
            <a:ext cx="296128" cy="136910"/>
          </a:xfrm>
          <a:custGeom>
            <a:avLst/>
            <a:gdLst>
              <a:gd name="connsiteX0" fmla="*/ 295690 w 296128"/>
              <a:gd name="connsiteY0" fmla="*/ 90 h 136910"/>
              <a:gd name="connsiteX1" fmla="*/ 70265 w 296128"/>
              <a:gd name="connsiteY1" fmla="*/ 114390 h 136910"/>
              <a:gd name="connsiteX2" fmla="*/ 216315 w 296128"/>
              <a:gd name="connsiteY2" fmla="*/ 41365 h 136910"/>
              <a:gd name="connsiteX3" fmla="*/ 415 w 296128"/>
              <a:gd name="connsiteY3" fmla="*/ 136615 h 136910"/>
              <a:gd name="connsiteX4" fmla="*/ 295690 w 296128"/>
              <a:gd name="connsiteY4" fmla="*/ 90 h 13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128" h="136910">
                <a:moveTo>
                  <a:pt x="295690" y="90"/>
                </a:moveTo>
                <a:cubicBezTo>
                  <a:pt x="307332" y="-3614"/>
                  <a:pt x="83494" y="107511"/>
                  <a:pt x="70265" y="114390"/>
                </a:cubicBezTo>
                <a:cubicBezTo>
                  <a:pt x="57036" y="121269"/>
                  <a:pt x="227957" y="37661"/>
                  <a:pt x="216315" y="41365"/>
                </a:cubicBezTo>
                <a:cubicBezTo>
                  <a:pt x="204673" y="45069"/>
                  <a:pt x="-10697" y="142965"/>
                  <a:pt x="415" y="136615"/>
                </a:cubicBezTo>
                <a:cubicBezTo>
                  <a:pt x="11527" y="130265"/>
                  <a:pt x="284048" y="3794"/>
                  <a:pt x="295690" y="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4094D4F5-703B-556C-3D23-92CEF137D1AF}"/>
              </a:ext>
            </a:extLst>
          </p:cNvPr>
          <p:cNvSpPr/>
          <p:nvPr/>
        </p:nvSpPr>
        <p:spPr>
          <a:xfrm>
            <a:off x="6761788" y="2557946"/>
            <a:ext cx="324615" cy="96415"/>
          </a:xfrm>
          <a:custGeom>
            <a:avLst/>
            <a:gdLst>
              <a:gd name="connsiteX0" fmla="*/ 962 w 324615"/>
              <a:gd name="connsiteY0" fmla="*/ 1104 h 96415"/>
              <a:gd name="connsiteX1" fmla="*/ 207337 w 324615"/>
              <a:gd name="connsiteY1" fmla="*/ 16979 h 96415"/>
              <a:gd name="connsiteX2" fmla="*/ 296237 w 324615"/>
              <a:gd name="connsiteY2" fmla="*/ 55079 h 96415"/>
              <a:gd name="connsiteX3" fmla="*/ 312112 w 324615"/>
              <a:gd name="connsiteY3" fmla="*/ 96354 h 96415"/>
              <a:gd name="connsiteX4" fmla="*/ 299412 w 324615"/>
              <a:gd name="connsiteY4" fmla="*/ 45554 h 96415"/>
              <a:gd name="connsiteX5" fmla="*/ 962 w 324615"/>
              <a:gd name="connsiteY5" fmla="*/ 1104 h 9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615" h="96415">
                <a:moveTo>
                  <a:pt x="962" y="1104"/>
                </a:moveTo>
                <a:cubicBezTo>
                  <a:pt x="-14384" y="-3659"/>
                  <a:pt x="158125" y="7983"/>
                  <a:pt x="207337" y="16979"/>
                </a:cubicBezTo>
                <a:cubicBezTo>
                  <a:pt x="256549" y="25975"/>
                  <a:pt x="278775" y="41850"/>
                  <a:pt x="296237" y="55079"/>
                </a:cubicBezTo>
                <a:cubicBezTo>
                  <a:pt x="313700" y="68308"/>
                  <a:pt x="311583" y="97941"/>
                  <a:pt x="312112" y="96354"/>
                </a:cubicBezTo>
                <a:cubicBezTo>
                  <a:pt x="312641" y="94767"/>
                  <a:pt x="347037" y="59312"/>
                  <a:pt x="299412" y="45554"/>
                </a:cubicBezTo>
                <a:cubicBezTo>
                  <a:pt x="251787" y="31796"/>
                  <a:pt x="16308" y="5867"/>
                  <a:pt x="962" y="110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FF00F297-BD9B-8028-DF62-45E876465DAD}"/>
              </a:ext>
            </a:extLst>
          </p:cNvPr>
          <p:cNvSpPr/>
          <p:nvPr/>
        </p:nvSpPr>
        <p:spPr>
          <a:xfrm>
            <a:off x="7318158" y="2393332"/>
            <a:ext cx="213666" cy="213346"/>
          </a:xfrm>
          <a:custGeom>
            <a:avLst/>
            <a:gdLst>
              <a:gd name="connsiteX0" fmla="*/ 124042 w 213666"/>
              <a:gd name="connsiteY0" fmla="*/ 35543 h 213346"/>
              <a:gd name="connsiteX1" fmla="*/ 28792 w 213666"/>
              <a:gd name="connsiteY1" fmla="*/ 121268 h 213346"/>
              <a:gd name="connsiteX2" fmla="*/ 31967 w 213666"/>
              <a:gd name="connsiteY2" fmla="*/ 213343 h 213346"/>
              <a:gd name="connsiteX3" fmla="*/ 9742 w 213666"/>
              <a:gd name="connsiteY3" fmla="*/ 118093 h 213346"/>
              <a:gd name="connsiteX4" fmla="*/ 212942 w 213666"/>
              <a:gd name="connsiteY4" fmla="*/ 618 h 213346"/>
              <a:gd name="connsiteX5" fmla="*/ 79592 w 213666"/>
              <a:gd name="connsiteY5" fmla="*/ 70468 h 213346"/>
              <a:gd name="connsiteX6" fmla="*/ 124042 w 213666"/>
              <a:gd name="connsiteY6" fmla="*/ 35543 h 2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66" h="213346">
                <a:moveTo>
                  <a:pt x="124042" y="35543"/>
                </a:moveTo>
                <a:cubicBezTo>
                  <a:pt x="115575" y="44010"/>
                  <a:pt x="44138" y="91635"/>
                  <a:pt x="28792" y="121268"/>
                </a:cubicBezTo>
                <a:cubicBezTo>
                  <a:pt x="13446" y="150901"/>
                  <a:pt x="35142" y="213872"/>
                  <a:pt x="31967" y="213343"/>
                </a:cubicBezTo>
                <a:cubicBezTo>
                  <a:pt x="28792" y="212814"/>
                  <a:pt x="-20420" y="153547"/>
                  <a:pt x="9742" y="118093"/>
                </a:cubicBezTo>
                <a:cubicBezTo>
                  <a:pt x="39904" y="82639"/>
                  <a:pt x="201300" y="8555"/>
                  <a:pt x="212942" y="618"/>
                </a:cubicBezTo>
                <a:cubicBezTo>
                  <a:pt x="224584" y="-7320"/>
                  <a:pt x="92292" y="63589"/>
                  <a:pt x="79592" y="70468"/>
                </a:cubicBezTo>
                <a:cubicBezTo>
                  <a:pt x="66892" y="77347"/>
                  <a:pt x="132509" y="27076"/>
                  <a:pt x="124042" y="3554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3FFA452C-B7DC-DAE5-B1DD-9533C15D3F29}"/>
              </a:ext>
            </a:extLst>
          </p:cNvPr>
          <p:cNvSpPr/>
          <p:nvPr/>
        </p:nvSpPr>
        <p:spPr>
          <a:xfrm>
            <a:off x="6753186" y="3575046"/>
            <a:ext cx="138480" cy="152404"/>
          </a:xfrm>
          <a:custGeom>
            <a:avLst/>
            <a:gdLst>
              <a:gd name="connsiteX0" fmla="*/ 136564 w 138480"/>
              <a:gd name="connsiteY0" fmla="*/ 4 h 152404"/>
              <a:gd name="connsiteX1" fmla="*/ 111164 w 138480"/>
              <a:gd name="connsiteY1" fmla="*/ 60329 h 152404"/>
              <a:gd name="connsiteX2" fmla="*/ 28614 w 138480"/>
              <a:gd name="connsiteY2" fmla="*/ 101604 h 152404"/>
              <a:gd name="connsiteX3" fmla="*/ 76239 w 138480"/>
              <a:gd name="connsiteY3" fmla="*/ 88904 h 152404"/>
              <a:gd name="connsiteX4" fmla="*/ 39 w 138480"/>
              <a:gd name="connsiteY4" fmla="*/ 152404 h 152404"/>
              <a:gd name="connsiteX5" fmla="*/ 66714 w 138480"/>
              <a:gd name="connsiteY5" fmla="*/ 88904 h 152404"/>
              <a:gd name="connsiteX6" fmla="*/ 127039 w 138480"/>
              <a:gd name="connsiteY6" fmla="*/ 57154 h 152404"/>
              <a:gd name="connsiteX7" fmla="*/ 136564 w 138480"/>
              <a:gd name="connsiteY7" fmla="*/ 4 h 15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480" h="152404">
                <a:moveTo>
                  <a:pt x="136564" y="4"/>
                </a:moveTo>
                <a:cubicBezTo>
                  <a:pt x="133918" y="533"/>
                  <a:pt x="129156" y="43396"/>
                  <a:pt x="111164" y="60329"/>
                </a:cubicBezTo>
                <a:cubicBezTo>
                  <a:pt x="93172" y="77262"/>
                  <a:pt x="34435" y="96842"/>
                  <a:pt x="28614" y="101604"/>
                </a:cubicBezTo>
                <a:cubicBezTo>
                  <a:pt x="22793" y="106366"/>
                  <a:pt x="81002" y="80437"/>
                  <a:pt x="76239" y="88904"/>
                </a:cubicBezTo>
                <a:cubicBezTo>
                  <a:pt x="71476" y="97371"/>
                  <a:pt x="1626" y="152404"/>
                  <a:pt x="39" y="152404"/>
                </a:cubicBezTo>
                <a:cubicBezTo>
                  <a:pt x="-1548" y="152404"/>
                  <a:pt x="45547" y="104779"/>
                  <a:pt x="66714" y="88904"/>
                </a:cubicBezTo>
                <a:cubicBezTo>
                  <a:pt x="87881" y="73029"/>
                  <a:pt x="112751" y="70912"/>
                  <a:pt x="127039" y="57154"/>
                </a:cubicBezTo>
                <a:cubicBezTo>
                  <a:pt x="141327" y="43396"/>
                  <a:pt x="139210" y="-525"/>
                  <a:pt x="136564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0DDDF981-9BC0-A689-A739-23180AC7B289}"/>
              </a:ext>
            </a:extLst>
          </p:cNvPr>
          <p:cNvSpPr/>
          <p:nvPr/>
        </p:nvSpPr>
        <p:spPr>
          <a:xfrm>
            <a:off x="7797765" y="3527423"/>
            <a:ext cx="199359" cy="187984"/>
          </a:xfrm>
          <a:custGeom>
            <a:avLst/>
            <a:gdLst>
              <a:gd name="connsiteX0" fmla="*/ 35 w 199359"/>
              <a:gd name="connsiteY0" fmla="*/ 2 h 187984"/>
              <a:gd name="connsiteX1" fmla="*/ 174660 w 199359"/>
              <a:gd name="connsiteY1" fmla="*/ 114302 h 187984"/>
              <a:gd name="connsiteX2" fmla="*/ 181010 w 199359"/>
              <a:gd name="connsiteY2" fmla="*/ 187327 h 187984"/>
              <a:gd name="connsiteX3" fmla="*/ 181010 w 199359"/>
              <a:gd name="connsiteY3" fmla="*/ 73027 h 187984"/>
              <a:gd name="connsiteX4" fmla="*/ 190535 w 199359"/>
              <a:gd name="connsiteY4" fmla="*/ 117477 h 187984"/>
              <a:gd name="connsiteX5" fmla="*/ 35 w 199359"/>
              <a:gd name="connsiteY5" fmla="*/ 2 h 18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359" h="187984">
                <a:moveTo>
                  <a:pt x="35" y="2"/>
                </a:moveTo>
                <a:cubicBezTo>
                  <a:pt x="-2611" y="-527"/>
                  <a:pt x="144498" y="83081"/>
                  <a:pt x="174660" y="114302"/>
                </a:cubicBezTo>
                <a:cubicBezTo>
                  <a:pt x="204822" y="145523"/>
                  <a:pt x="179952" y="194206"/>
                  <a:pt x="181010" y="187327"/>
                </a:cubicBezTo>
                <a:cubicBezTo>
                  <a:pt x="182068" y="180448"/>
                  <a:pt x="179423" y="84669"/>
                  <a:pt x="181010" y="73027"/>
                </a:cubicBezTo>
                <a:cubicBezTo>
                  <a:pt x="182597" y="61385"/>
                  <a:pt x="214348" y="127002"/>
                  <a:pt x="190535" y="117477"/>
                </a:cubicBezTo>
                <a:cubicBezTo>
                  <a:pt x="166723" y="107952"/>
                  <a:pt x="2681" y="531"/>
                  <a:pt x="3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13B83F78-8748-3771-0C32-36D08E6BFF3C}"/>
              </a:ext>
            </a:extLst>
          </p:cNvPr>
          <p:cNvSpPr/>
          <p:nvPr/>
        </p:nvSpPr>
        <p:spPr>
          <a:xfrm>
            <a:off x="7523961" y="3666294"/>
            <a:ext cx="423168" cy="51662"/>
          </a:xfrm>
          <a:custGeom>
            <a:avLst/>
            <a:gdLst>
              <a:gd name="connsiteX0" fmla="*/ 789 w 423168"/>
              <a:gd name="connsiteY0" fmla="*/ 42106 h 51662"/>
              <a:gd name="connsiteX1" fmla="*/ 242089 w 423168"/>
              <a:gd name="connsiteY1" fmla="*/ 42106 h 51662"/>
              <a:gd name="connsiteX2" fmla="*/ 350039 w 423168"/>
              <a:gd name="connsiteY2" fmla="*/ 19881 h 51662"/>
              <a:gd name="connsiteX3" fmla="*/ 292889 w 423168"/>
              <a:gd name="connsiteY3" fmla="*/ 831 h 51662"/>
              <a:gd name="connsiteX4" fmla="*/ 423064 w 423168"/>
              <a:gd name="connsiteY4" fmla="*/ 48456 h 51662"/>
              <a:gd name="connsiteX5" fmla="*/ 315114 w 423168"/>
              <a:gd name="connsiteY5" fmla="*/ 45281 h 51662"/>
              <a:gd name="connsiteX6" fmla="*/ 330989 w 423168"/>
              <a:gd name="connsiteY6" fmla="*/ 51631 h 51662"/>
              <a:gd name="connsiteX7" fmla="*/ 789 w 423168"/>
              <a:gd name="connsiteY7" fmla="*/ 42106 h 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168" h="51662">
                <a:moveTo>
                  <a:pt x="789" y="42106"/>
                </a:moveTo>
                <a:cubicBezTo>
                  <a:pt x="-14028" y="40519"/>
                  <a:pt x="183881" y="45810"/>
                  <a:pt x="242089" y="42106"/>
                </a:cubicBezTo>
                <a:cubicBezTo>
                  <a:pt x="300297" y="38402"/>
                  <a:pt x="341572" y="26760"/>
                  <a:pt x="350039" y="19881"/>
                </a:cubicBezTo>
                <a:cubicBezTo>
                  <a:pt x="358506" y="13002"/>
                  <a:pt x="280718" y="-3931"/>
                  <a:pt x="292889" y="831"/>
                </a:cubicBezTo>
                <a:cubicBezTo>
                  <a:pt x="305060" y="5593"/>
                  <a:pt x="419360" y="41048"/>
                  <a:pt x="423064" y="48456"/>
                </a:cubicBezTo>
                <a:cubicBezTo>
                  <a:pt x="426768" y="55864"/>
                  <a:pt x="330460" y="44752"/>
                  <a:pt x="315114" y="45281"/>
                </a:cubicBezTo>
                <a:cubicBezTo>
                  <a:pt x="299768" y="45810"/>
                  <a:pt x="378085" y="52160"/>
                  <a:pt x="330989" y="51631"/>
                </a:cubicBezTo>
                <a:cubicBezTo>
                  <a:pt x="283893" y="51102"/>
                  <a:pt x="15606" y="43693"/>
                  <a:pt x="789" y="42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60CE9949-16F2-2824-B580-DBA58C5BAB73}"/>
              </a:ext>
            </a:extLst>
          </p:cNvPr>
          <p:cNvSpPr/>
          <p:nvPr/>
        </p:nvSpPr>
        <p:spPr>
          <a:xfrm>
            <a:off x="6972122" y="3476545"/>
            <a:ext cx="127833" cy="169709"/>
          </a:xfrm>
          <a:custGeom>
            <a:avLst/>
            <a:gdLst>
              <a:gd name="connsiteX0" fmla="*/ 178 w 127833"/>
              <a:gd name="connsiteY0" fmla="*/ 80 h 169709"/>
              <a:gd name="connsiteX1" fmla="*/ 28753 w 127833"/>
              <a:gd name="connsiteY1" fmla="*/ 88980 h 169709"/>
              <a:gd name="connsiteX2" fmla="*/ 127178 w 127833"/>
              <a:gd name="connsiteY2" fmla="*/ 168355 h 169709"/>
              <a:gd name="connsiteX3" fmla="*/ 70028 w 127833"/>
              <a:gd name="connsiteY3" fmla="*/ 136605 h 169709"/>
              <a:gd name="connsiteX4" fmla="*/ 38278 w 127833"/>
              <a:gd name="connsiteY4" fmla="*/ 104855 h 169709"/>
              <a:gd name="connsiteX5" fmla="*/ 178 w 127833"/>
              <a:gd name="connsiteY5" fmla="*/ 80 h 16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833" h="169709">
                <a:moveTo>
                  <a:pt x="178" y="80"/>
                </a:moveTo>
                <a:cubicBezTo>
                  <a:pt x="-1410" y="-2566"/>
                  <a:pt x="7586" y="60934"/>
                  <a:pt x="28753" y="88980"/>
                </a:cubicBezTo>
                <a:cubicBezTo>
                  <a:pt x="49920" y="117026"/>
                  <a:pt x="120299" y="160417"/>
                  <a:pt x="127178" y="168355"/>
                </a:cubicBezTo>
                <a:cubicBezTo>
                  <a:pt x="134057" y="176293"/>
                  <a:pt x="84845" y="147188"/>
                  <a:pt x="70028" y="136605"/>
                </a:cubicBezTo>
                <a:cubicBezTo>
                  <a:pt x="55211" y="126022"/>
                  <a:pt x="41982" y="127609"/>
                  <a:pt x="38278" y="104855"/>
                </a:cubicBezTo>
                <a:cubicBezTo>
                  <a:pt x="34574" y="82101"/>
                  <a:pt x="1766" y="2726"/>
                  <a:pt x="178" y="8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24CB70F2-7C31-EA38-6762-6BFAE093CD98}"/>
              </a:ext>
            </a:extLst>
          </p:cNvPr>
          <p:cNvSpPr/>
          <p:nvPr/>
        </p:nvSpPr>
        <p:spPr>
          <a:xfrm>
            <a:off x="7168678" y="3663606"/>
            <a:ext cx="54469" cy="81315"/>
          </a:xfrm>
          <a:custGeom>
            <a:avLst/>
            <a:gdLst>
              <a:gd name="connsiteX0" fmla="*/ 54447 w 54469"/>
              <a:gd name="connsiteY0" fmla="*/ 344 h 81315"/>
              <a:gd name="connsiteX1" fmla="*/ 3647 w 54469"/>
              <a:gd name="connsiteY1" fmla="*/ 79719 h 81315"/>
              <a:gd name="connsiteX2" fmla="*/ 9997 w 54469"/>
              <a:gd name="connsiteY2" fmla="*/ 51144 h 81315"/>
              <a:gd name="connsiteX3" fmla="*/ 54447 w 54469"/>
              <a:gd name="connsiteY3" fmla="*/ 344 h 8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69" h="81315">
                <a:moveTo>
                  <a:pt x="54447" y="344"/>
                </a:moveTo>
                <a:cubicBezTo>
                  <a:pt x="53389" y="5106"/>
                  <a:pt x="11055" y="71252"/>
                  <a:pt x="3647" y="79719"/>
                </a:cubicBezTo>
                <a:cubicBezTo>
                  <a:pt x="-3761" y="88186"/>
                  <a:pt x="1001" y="60669"/>
                  <a:pt x="9997" y="51144"/>
                </a:cubicBezTo>
                <a:cubicBezTo>
                  <a:pt x="18993" y="41619"/>
                  <a:pt x="55505" y="-4418"/>
                  <a:pt x="54447" y="3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935FE249-894C-20F6-DC37-B518D0B7E874}"/>
              </a:ext>
            </a:extLst>
          </p:cNvPr>
          <p:cNvSpPr/>
          <p:nvPr/>
        </p:nvSpPr>
        <p:spPr>
          <a:xfrm>
            <a:off x="7431245" y="3669708"/>
            <a:ext cx="228336" cy="51442"/>
          </a:xfrm>
          <a:custGeom>
            <a:avLst/>
            <a:gdLst>
              <a:gd name="connsiteX0" fmla="*/ 1430 w 228336"/>
              <a:gd name="connsiteY0" fmla="*/ 51392 h 51442"/>
              <a:gd name="connsiteX1" fmla="*/ 83980 w 228336"/>
              <a:gd name="connsiteY1" fmla="*/ 10117 h 51442"/>
              <a:gd name="connsiteX2" fmla="*/ 226855 w 228336"/>
              <a:gd name="connsiteY2" fmla="*/ 13292 h 51442"/>
              <a:gd name="connsiteX3" fmla="*/ 150655 w 228336"/>
              <a:gd name="connsiteY3" fmla="*/ 592 h 51442"/>
              <a:gd name="connsiteX4" fmla="*/ 1430 w 228336"/>
              <a:gd name="connsiteY4" fmla="*/ 51392 h 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336" h="51442">
                <a:moveTo>
                  <a:pt x="1430" y="51392"/>
                </a:moveTo>
                <a:cubicBezTo>
                  <a:pt x="-9682" y="52979"/>
                  <a:pt x="46409" y="16467"/>
                  <a:pt x="83980" y="10117"/>
                </a:cubicBezTo>
                <a:cubicBezTo>
                  <a:pt x="121551" y="3767"/>
                  <a:pt x="215743" y="14879"/>
                  <a:pt x="226855" y="13292"/>
                </a:cubicBezTo>
                <a:cubicBezTo>
                  <a:pt x="237967" y="11705"/>
                  <a:pt x="183993" y="-3112"/>
                  <a:pt x="150655" y="592"/>
                </a:cubicBezTo>
                <a:cubicBezTo>
                  <a:pt x="117317" y="4296"/>
                  <a:pt x="12542" y="49805"/>
                  <a:pt x="1430" y="5139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F5E37102-1CF6-27BA-CF7A-9349BDB0F023}"/>
              </a:ext>
            </a:extLst>
          </p:cNvPr>
          <p:cNvSpPr/>
          <p:nvPr/>
        </p:nvSpPr>
        <p:spPr>
          <a:xfrm>
            <a:off x="6981398" y="3689199"/>
            <a:ext cx="156002" cy="114942"/>
          </a:xfrm>
          <a:custGeom>
            <a:avLst/>
            <a:gdLst>
              <a:gd name="connsiteX0" fmla="*/ 156002 w 156002"/>
              <a:gd name="connsiteY0" fmla="*/ 151 h 114942"/>
              <a:gd name="connsiteX1" fmla="*/ 117902 w 156002"/>
              <a:gd name="connsiteY1" fmla="*/ 63651 h 114942"/>
              <a:gd name="connsiteX2" fmla="*/ 427 w 156002"/>
              <a:gd name="connsiteY2" fmla="*/ 114451 h 114942"/>
              <a:gd name="connsiteX3" fmla="*/ 79802 w 156002"/>
              <a:gd name="connsiteY3" fmla="*/ 89051 h 114942"/>
              <a:gd name="connsiteX4" fmla="*/ 117902 w 156002"/>
              <a:gd name="connsiteY4" fmla="*/ 82701 h 114942"/>
              <a:gd name="connsiteX5" fmla="*/ 156002 w 156002"/>
              <a:gd name="connsiteY5" fmla="*/ 151 h 11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002" h="114942">
                <a:moveTo>
                  <a:pt x="156002" y="151"/>
                </a:moveTo>
                <a:cubicBezTo>
                  <a:pt x="156002" y="-3024"/>
                  <a:pt x="143831" y="44601"/>
                  <a:pt x="117902" y="63651"/>
                </a:cubicBezTo>
                <a:cubicBezTo>
                  <a:pt x="91973" y="82701"/>
                  <a:pt x="6777" y="110218"/>
                  <a:pt x="427" y="114451"/>
                </a:cubicBezTo>
                <a:cubicBezTo>
                  <a:pt x="-5923" y="118684"/>
                  <a:pt x="60223" y="94343"/>
                  <a:pt x="79802" y="89051"/>
                </a:cubicBezTo>
                <a:cubicBezTo>
                  <a:pt x="99381" y="83759"/>
                  <a:pt x="108377" y="93284"/>
                  <a:pt x="117902" y="82701"/>
                </a:cubicBezTo>
                <a:cubicBezTo>
                  <a:pt x="127427" y="72118"/>
                  <a:pt x="156002" y="3326"/>
                  <a:pt x="156002" y="15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A9FAB5FC-6D30-E538-0F44-294D4721E593}"/>
              </a:ext>
            </a:extLst>
          </p:cNvPr>
          <p:cNvSpPr/>
          <p:nvPr/>
        </p:nvSpPr>
        <p:spPr>
          <a:xfrm>
            <a:off x="7096124" y="4289391"/>
            <a:ext cx="155841" cy="251136"/>
          </a:xfrm>
          <a:custGeom>
            <a:avLst/>
            <a:gdLst>
              <a:gd name="connsiteX0" fmla="*/ 1 w 155841"/>
              <a:gd name="connsiteY0" fmla="*/ 34 h 251136"/>
              <a:gd name="connsiteX1" fmla="*/ 130176 w 155841"/>
              <a:gd name="connsiteY1" fmla="*/ 130209 h 251136"/>
              <a:gd name="connsiteX2" fmla="*/ 155576 w 155841"/>
              <a:gd name="connsiteY2" fmla="*/ 250859 h 251136"/>
              <a:gd name="connsiteX3" fmla="*/ 142876 w 155841"/>
              <a:gd name="connsiteY3" fmla="*/ 161959 h 251136"/>
              <a:gd name="connsiteX4" fmla="*/ 133351 w 155841"/>
              <a:gd name="connsiteY4" fmla="*/ 117509 h 251136"/>
              <a:gd name="connsiteX5" fmla="*/ 1 w 155841"/>
              <a:gd name="connsiteY5" fmla="*/ 34 h 25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1" h="251136">
                <a:moveTo>
                  <a:pt x="1" y="34"/>
                </a:moveTo>
                <a:cubicBezTo>
                  <a:pt x="-528" y="2151"/>
                  <a:pt x="104247" y="88405"/>
                  <a:pt x="130176" y="130209"/>
                </a:cubicBezTo>
                <a:cubicBezTo>
                  <a:pt x="156105" y="172013"/>
                  <a:pt x="153459" y="245567"/>
                  <a:pt x="155576" y="250859"/>
                </a:cubicBezTo>
                <a:cubicBezTo>
                  <a:pt x="157693" y="256151"/>
                  <a:pt x="146580" y="184184"/>
                  <a:pt x="142876" y="161959"/>
                </a:cubicBezTo>
                <a:cubicBezTo>
                  <a:pt x="139172" y="139734"/>
                  <a:pt x="152401" y="141851"/>
                  <a:pt x="133351" y="117509"/>
                </a:cubicBezTo>
                <a:cubicBezTo>
                  <a:pt x="114301" y="93167"/>
                  <a:pt x="530" y="-2083"/>
                  <a:pt x="1" y="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5D200CED-7932-3856-1BBB-FBD8AF8A14B7}"/>
              </a:ext>
            </a:extLst>
          </p:cNvPr>
          <p:cNvSpPr/>
          <p:nvPr/>
        </p:nvSpPr>
        <p:spPr>
          <a:xfrm>
            <a:off x="6805927" y="4395614"/>
            <a:ext cx="309997" cy="235550"/>
          </a:xfrm>
          <a:custGeom>
            <a:avLst/>
            <a:gdLst>
              <a:gd name="connsiteX0" fmla="*/ 1273 w 309997"/>
              <a:gd name="connsiteY0" fmla="*/ 1761 h 235550"/>
              <a:gd name="connsiteX1" fmla="*/ 293373 w 309997"/>
              <a:gd name="connsiteY1" fmla="*/ 224011 h 235550"/>
              <a:gd name="connsiteX2" fmla="*/ 264798 w 309997"/>
              <a:gd name="connsiteY2" fmla="*/ 195436 h 235550"/>
              <a:gd name="connsiteX3" fmla="*/ 188598 w 309997"/>
              <a:gd name="connsiteY3" fmla="*/ 122411 h 235550"/>
              <a:gd name="connsiteX4" fmla="*/ 1273 w 309997"/>
              <a:gd name="connsiteY4" fmla="*/ 1761 h 23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997" h="235550">
                <a:moveTo>
                  <a:pt x="1273" y="1761"/>
                </a:moveTo>
                <a:cubicBezTo>
                  <a:pt x="18735" y="18694"/>
                  <a:pt x="249452" y="191732"/>
                  <a:pt x="293373" y="224011"/>
                </a:cubicBezTo>
                <a:cubicBezTo>
                  <a:pt x="337294" y="256290"/>
                  <a:pt x="282260" y="212369"/>
                  <a:pt x="264798" y="195436"/>
                </a:cubicBezTo>
                <a:cubicBezTo>
                  <a:pt x="247336" y="178503"/>
                  <a:pt x="226169" y="149928"/>
                  <a:pt x="188598" y="122411"/>
                </a:cubicBezTo>
                <a:cubicBezTo>
                  <a:pt x="151027" y="94894"/>
                  <a:pt x="-16189" y="-15172"/>
                  <a:pt x="1273" y="17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8DDD1F21-CF04-D17D-3E3E-399CFDED0760}"/>
              </a:ext>
            </a:extLst>
          </p:cNvPr>
          <p:cNvSpPr/>
          <p:nvPr/>
        </p:nvSpPr>
        <p:spPr>
          <a:xfrm>
            <a:off x="7508213" y="4381077"/>
            <a:ext cx="315494" cy="216431"/>
          </a:xfrm>
          <a:custGeom>
            <a:avLst/>
            <a:gdLst>
              <a:gd name="connsiteX0" fmla="*/ 314987 w 315494"/>
              <a:gd name="connsiteY0" fmla="*/ 423 h 216431"/>
              <a:gd name="connsiteX1" fmla="*/ 3837 w 315494"/>
              <a:gd name="connsiteY1" fmla="*/ 197273 h 216431"/>
              <a:gd name="connsiteX2" fmla="*/ 137187 w 315494"/>
              <a:gd name="connsiteY2" fmla="*/ 124248 h 216431"/>
              <a:gd name="connsiteX3" fmla="*/ 73687 w 315494"/>
              <a:gd name="connsiteY3" fmla="*/ 216323 h 216431"/>
              <a:gd name="connsiteX4" fmla="*/ 184812 w 315494"/>
              <a:gd name="connsiteY4" fmla="*/ 102023 h 216431"/>
              <a:gd name="connsiteX5" fmla="*/ 80037 w 315494"/>
              <a:gd name="connsiteY5" fmla="*/ 143298 h 216431"/>
              <a:gd name="connsiteX6" fmla="*/ 314987 w 315494"/>
              <a:gd name="connsiteY6" fmla="*/ 423 h 21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494" h="216431">
                <a:moveTo>
                  <a:pt x="314987" y="423"/>
                </a:moveTo>
                <a:cubicBezTo>
                  <a:pt x="302287" y="9419"/>
                  <a:pt x="33470" y="176636"/>
                  <a:pt x="3837" y="197273"/>
                </a:cubicBezTo>
                <a:cubicBezTo>
                  <a:pt x="-25796" y="217910"/>
                  <a:pt x="125545" y="121073"/>
                  <a:pt x="137187" y="124248"/>
                </a:cubicBezTo>
                <a:cubicBezTo>
                  <a:pt x="148829" y="127423"/>
                  <a:pt x="65750" y="220027"/>
                  <a:pt x="73687" y="216323"/>
                </a:cubicBezTo>
                <a:cubicBezTo>
                  <a:pt x="81624" y="212619"/>
                  <a:pt x="183754" y="114194"/>
                  <a:pt x="184812" y="102023"/>
                </a:cubicBezTo>
                <a:cubicBezTo>
                  <a:pt x="185870" y="89852"/>
                  <a:pt x="62045" y="158115"/>
                  <a:pt x="80037" y="143298"/>
                </a:cubicBezTo>
                <a:cubicBezTo>
                  <a:pt x="98029" y="128481"/>
                  <a:pt x="327687" y="-8573"/>
                  <a:pt x="314987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11383160-A61E-0E02-2989-DBC7C86EEAA5}"/>
              </a:ext>
            </a:extLst>
          </p:cNvPr>
          <p:cNvSpPr/>
          <p:nvPr/>
        </p:nvSpPr>
        <p:spPr>
          <a:xfrm>
            <a:off x="6536837" y="3933032"/>
            <a:ext cx="247205" cy="284295"/>
          </a:xfrm>
          <a:custGeom>
            <a:avLst/>
            <a:gdLst>
              <a:gd name="connsiteX0" fmla="*/ 488 w 247205"/>
              <a:gd name="connsiteY0" fmla="*/ 793 h 284295"/>
              <a:gd name="connsiteX1" fmla="*/ 238613 w 247205"/>
              <a:gd name="connsiteY1" fmla="*/ 277018 h 284295"/>
              <a:gd name="connsiteX2" fmla="*/ 187813 w 247205"/>
              <a:gd name="connsiteY2" fmla="*/ 197643 h 284295"/>
              <a:gd name="connsiteX3" fmla="*/ 121138 w 247205"/>
              <a:gd name="connsiteY3" fmla="*/ 127793 h 284295"/>
              <a:gd name="connsiteX4" fmla="*/ 175113 w 247205"/>
              <a:gd name="connsiteY4" fmla="*/ 191293 h 284295"/>
              <a:gd name="connsiteX5" fmla="*/ 488 w 247205"/>
              <a:gd name="connsiteY5" fmla="*/ 793 h 28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05" h="284295">
                <a:moveTo>
                  <a:pt x="488" y="793"/>
                </a:moveTo>
                <a:cubicBezTo>
                  <a:pt x="11071" y="15081"/>
                  <a:pt x="207392" y="244210"/>
                  <a:pt x="238613" y="277018"/>
                </a:cubicBezTo>
                <a:cubicBezTo>
                  <a:pt x="269834" y="309826"/>
                  <a:pt x="207392" y="222514"/>
                  <a:pt x="187813" y="197643"/>
                </a:cubicBezTo>
                <a:cubicBezTo>
                  <a:pt x="168234" y="172772"/>
                  <a:pt x="123255" y="128851"/>
                  <a:pt x="121138" y="127793"/>
                </a:cubicBezTo>
                <a:cubicBezTo>
                  <a:pt x="119021" y="126735"/>
                  <a:pt x="195751" y="212989"/>
                  <a:pt x="175113" y="191293"/>
                </a:cubicBezTo>
                <a:cubicBezTo>
                  <a:pt x="154476" y="169597"/>
                  <a:pt x="-10095" y="-13495"/>
                  <a:pt x="488" y="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7B94A600-457E-CF47-D621-D904AE40D6AD}"/>
              </a:ext>
            </a:extLst>
          </p:cNvPr>
          <p:cNvSpPr/>
          <p:nvPr/>
        </p:nvSpPr>
        <p:spPr>
          <a:xfrm>
            <a:off x="6667500" y="4260830"/>
            <a:ext cx="133350" cy="111172"/>
          </a:xfrm>
          <a:custGeom>
            <a:avLst/>
            <a:gdLst>
              <a:gd name="connsiteX0" fmla="*/ 0 w 133350"/>
              <a:gd name="connsiteY0" fmla="*/ 20 h 111172"/>
              <a:gd name="connsiteX1" fmla="*/ 101600 w 133350"/>
              <a:gd name="connsiteY1" fmla="*/ 63520 h 111172"/>
              <a:gd name="connsiteX2" fmla="*/ 133350 w 133350"/>
              <a:gd name="connsiteY2" fmla="*/ 111145 h 111172"/>
              <a:gd name="connsiteX3" fmla="*/ 101600 w 133350"/>
              <a:gd name="connsiteY3" fmla="*/ 57170 h 111172"/>
              <a:gd name="connsiteX4" fmla="*/ 0 w 133350"/>
              <a:gd name="connsiteY4" fmla="*/ 20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350" h="111172">
                <a:moveTo>
                  <a:pt x="0" y="20"/>
                </a:moveTo>
                <a:cubicBezTo>
                  <a:pt x="0" y="1078"/>
                  <a:pt x="79375" y="44999"/>
                  <a:pt x="101600" y="63520"/>
                </a:cubicBezTo>
                <a:cubicBezTo>
                  <a:pt x="123825" y="82041"/>
                  <a:pt x="133350" y="112203"/>
                  <a:pt x="133350" y="111145"/>
                </a:cubicBezTo>
                <a:cubicBezTo>
                  <a:pt x="133350" y="110087"/>
                  <a:pt x="118533" y="74632"/>
                  <a:pt x="101600" y="57170"/>
                </a:cubicBezTo>
                <a:cubicBezTo>
                  <a:pt x="84667" y="39708"/>
                  <a:pt x="0" y="-1038"/>
                  <a:pt x="0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FEE61348-5180-CAA2-B437-A7CE893F6561}"/>
              </a:ext>
            </a:extLst>
          </p:cNvPr>
          <p:cNvSpPr/>
          <p:nvPr/>
        </p:nvSpPr>
        <p:spPr>
          <a:xfrm>
            <a:off x="6215382" y="2583949"/>
            <a:ext cx="45743" cy="931075"/>
          </a:xfrm>
          <a:custGeom>
            <a:avLst/>
            <a:gdLst>
              <a:gd name="connsiteX0" fmla="*/ 45718 w 45743"/>
              <a:gd name="connsiteY0" fmla="*/ 501 h 931075"/>
              <a:gd name="connsiteX1" fmla="*/ 10793 w 45743"/>
              <a:gd name="connsiteY1" fmla="*/ 495801 h 931075"/>
              <a:gd name="connsiteX2" fmla="*/ 20318 w 45743"/>
              <a:gd name="connsiteY2" fmla="*/ 413251 h 931075"/>
              <a:gd name="connsiteX3" fmla="*/ 26668 w 45743"/>
              <a:gd name="connsiteY3" fmla="*/ 641851 h 931075"/>
              <a:gd name="connsiteX4" fmla="*/ 23493 w 45743"/>
              <a:gd name="connsiteY4" fmla="*/ 759326 h 931075"/>
              <a:gd name="connsiteX5" fmla="*/ 29843 w 45743"/>
              <a:gd name="connsiteY5" fmla="*/ 918076 h 931075"/>
              <a:gd name="connsiteX6" fmla="*/ 29843 w 45743"/>
              <a:gd name="connsiteY6" fmla="*/ 876801 h 931075"/>
              <a:gd name="connsiteX7" fmla="*/ 4443 w 45743"/>
              <a:gd name="connsiteY7" fmla="*/ 521201 h 931075"/>
              <a:gd name="connsiteX8" fmla="*/ 4443 w 45743"/>
              <a:gd name="connsiteY8" fmla="*/ 600576 h 931075"/>
              <a:gd name="connsiteX9" fmla="*/ 45718 w 45743"/>
              <a:gd name="connsiteY9" fmla="*/ 501 h 93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43" h="931075">
                <a:moveTo>
                  <a:pt x="45718" y="501"/>
                </a:moveTo>
                <a:cubicBezTo>
                  <a:pt x="46776" y="-16961"/>
                  <a:pt x="15026" y="427009"/>
                  <a:pt x="10793" y="495801"/>
                </a:cubicBezTo>
                <a:cubicBezTo>
                  <a:pt x="6560" y="564593"/>
                  <a:pt x="17672" y="388909"/>
                  <a:pt x="20318" y="413251"/>
                </a:cubicBezTo>
                <a:cubicBezTo>
                  <a:pt x="22964" y="437593"/>
                  <a:pt x="26139" y="584172"/>
                  <a:pt x="26668" y="641851"/>
                </a:cubicBezTo>
                <a:cubicBezTo>
                  <a:pt x="27197" y="699530"/>
                  <a:pt x="22964" y="713289"/>
                  <a:pt x="23493" y="759326"/>
                </a:cubicBezTo>
                <a:cubicBezTo>
                  <a:pt x="24022" y="805363"/>
                  <a:pt x="28785" y="898497"/>
                  <a:pt x="29843" y="918076"/>
                </a:cubicBezTo>
                <a:cubicBezTo>
                  <a:pt x="30901" y="937655"/>
                  <a:pt x="34076" y="942947"/>
                  <a:pt x="29843" y="876801"/>
                </a:cubicBezTo>
                <a:cubicBezTo>
                  <a:pt x="25610" y="810655"/>
                  <a:pt x="8676" y="567239"/>
                  <a:pt x="4443" y="521201"/>
                </a:cubicBezTo>
                <a:cubicBezTo>
                  <a:pt x="210" y="475164"/>
                  <a:pt x="-2965" y="687889"/>
                  <a:pt x="4443" y="600576"/>
                </a:cubicBezTo>
                <a:cubicBezTo>
                  <a:pt x="11851" y="513264"/>
                  <a:pt x="44660" y="17963"/>
                  <a:pt x="45718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3119A832-158A-4ADE-55AE-2901BEC26756}"/>
              </a:ext>
            </a:extLst>
          </p:cNvPr>
          <p:cNvSpPr/>
          <p:nvPr/>
        </p:nvSpPr>
        <p:spPr>
          <a:xfrm>
            <a:off x="6746860" y="3768495"/>
            <a:ext cx="99062" cy="325662"/>
          </a:xfrm>
          <a:custGeom>
            <a:avLst/>
            <a:gdLst>
              <a:gd name="connsiteX0" fmla="*/ 53990 w 99062"/>
              <a:gd name="connsiteY0" fmla="*/ 230 h 325662"/>
              <a:gd name="connsiteX1" fmla="*/ 9540 w 99062"/>
              <a:gd name="connsiteY1" fmla="*/ 133580 h 325662"/>
              <a:gd name="connsiteX2" fmla="*/ 31765 w 99062"/>
              <a:gd name="connsiteY2" fmla="*/ 200255 h 325662"/>
              <a:gd name="connsiteX3" fmla="*/ 6365 w 99062"/>
              <a:gd name="connsiteY3" fmla="*/ 184380 h 325662"/>
              <a:gd name="connsiteX4" fmla="*/ 98440 w 99062"/>
              <a:gd name="connsiteY4" fmla="*/ 324080 h 325662"/>
              <a:gd name="connsiteX5" fmla="*/ 44465 w 99062"/>
              <a:gd name="connsiteY5" fmla="*/ 254230 h 325662"/>
              <a:gd name="connsiteX6" fmla="*/ 15 w 99062"/>
              <a:gd name="connsiteY6" fmla="*/ 168505 h 325662"/>
              <a:gd name="connsiteX7" fmla="*/ 53990 w 99062"/>
              <a:gd name="connsiteY7" fmla="*/ 230 h 32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2" h="325662">
                <a:moveTo>
                  <a:pt x="53990" y="230"/>
                </a:moveTo>
                <a:cubicBezTo>
                  <a:pt x="55578" y="-5591"/>
                  <a:pt x="13244" y="100242"/>
                  <a:pt x="9540" y="133580"/>
                </a:cubicBezTo>
                <a:cubicBezTo>
                  <a:pt x="5836" y="166918"/>
                  <a:pt x="32294" y="191788"/>
                  <a:pt x="31765" y="200255"/>
                </a:cubicBezTo>
                <a:cubicBezTo>
                  <a:pt x="31236" y="208722"/>
                  <a:pt x="-4747" y="163743"/>
                  <a:pt x="6365" y="184380"/>
                </a:cubicBezTo>
                <a:cubicBezTo>
                  <a:pt x="17477" y="205017"/>
                  <a:pt x="92090" y="312438"/>
                  <a:pt x="98440" y="324080"/>
                </a:cubicBezTo>
                <a:cubicBezTo>
                  <a:pt x="104790" y="335722"/>
                  <a:pt x="60869" y="280159"/>
                  <a:pt x="44465" y="254230"/>
                </a:cubicBezTo>
                <a:cubicBezTo>
                  <a:pt x="28061" y="228301"/>
                  <a:pt x="1073" y="205017"/>
                  <a:pt x="15" y="168505"/>
                </a:cubicBezTo>
                <a:cubicBezTo>
                  <a:pt x="-1043" y="131993"/>
                  <a:pt x="52402" y="6051"/>
                  <a:pt x="53990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F1FB2431-AEB8-5591-7590-C2DEF6A9987D}"/>
              </a:ext>
            </a:extLst>
          </p:cNvPr>
          <p:cNvSpPr/>
          <p:nvPr/>
        </p:nvSpPr>
        <p:spPr>
          <a:xfrm>
            <a:off x="6857692" y="4159065"/>
            <a:ext cx="260378" cy="285332"/>
          </a:xfrm>
          <a:custGeom>
            <a:avLst/>
            <a:gdLst>
              <a:gd name="connsiteX0" fmla="*/ 308 w 260378"/>
              <a:gd name="connsiteY0" fmla="*/ 185 h 285332"/>
              <a:gd name="connsiteX1" fmla="*/ 146358 w 260378"/>
              <a:gd name="connsiteY1" fmla="*/ 130360 h 285332"/>
              <a:gd name="connsiteX2" fmla="*/ 257483 w 260378"/>
              <a:gd name="connsiteY2" fmla="*/ 282760 h 285332"/>
              <a:gd name="connsiteX3" fmla="*/ 222558 w 260378"/>
              <a:gd name="connsiteY3" fmla="*/ 219260 h 285332"/>
              <a:gd name="connsiteX4" fmla="*/ 165408 w 260378"/>
              <a:gd name="connsiteY4" fmla="*/ 130360 h 285332"/>
              <a:gd name="connsiteX5" fmla="*/ 187633 w 260378"/>
              <a:gd name="connsiteY5" fmla="*/ 158935 h 285332"/>
              <a:gd name="connsiteX6" fmla="*/ 308 w 260378"/>
              <a:gd name="connsiteY6" fmla="*/ 185 h 28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378" h="285332">
                <a:moveTo>
                  <a:pt x="308" y="185"/>
                </a:moveTo>
                <a:cubicBezTo>
                  <a:pt x="-6571" y="-4577"/>
                  <a:pt x="103496" y="83264"/>
                  <a:pt x="146358" y="130360"/>
                </a:cubicBezTo>
                <a:cubicBezTo>
                  <a:pt x="189221" y="177456"/>
                  <a:pt x="244783" y="267943"/>
                  <a:pt x="257483" y="282760"/>
                </a:cubicBezTo>
                <a:cubicBezTo>
                  <a:pt x="270183" y="297577"/>
                  <a:pt x="237904" y="244660"/>
                  <a:pt x="222558" y="219260"/>
                </a:cubicBezTo>
                <a:cubicBezTo>
                  <a:pt x="207212" y="193860"/>
                  <a:pt x="171229" y="140414"/>
                  <a:pt x="165408" y="130360"/>
                </a:cubicBezTo>
                <a:cubicBezTo>
                  <a:pt x="159587" y="120306"/>
                  <a:pt x="211446" y="180102"/>
                  <a:pt x="187633" y="158935"/>
                </a:cubicBezTo>
                <a:cubicBezTo>
                  <a:pt x="163821" y="137768"/>
                  <a:pt x="7187" y="4947"/>
                  <a:pt x="308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40BECAA8-22F2-FAA6-FA3B-EE7E82FF9AD8}"/>
              </a:ext>
            </a:extLst>
          </p:cNvPr>
          <p:cNvSpPr/>
          <p:nvPr/>
        </p:nvSpPr>
        <p:spPr>
          <a:xfrm>
            <a:off x="7896362" y="3984289"/>
            <a:ext cx="161794" cy="244720"/>
          </a:xfrm>
          <a:custGeom>
            <a:avLst/>
            <a:gdLst>
              <a:gd name="connsiteX0" fmla="*/ 161788 w 161794"/>
              <a:gd name="connsiteY0" fmla="*/ 336 h 244720"/>
              <a:gd name="connsiteX1" fmla="*/ 3038 w 161794"/>
              <a:gd name="connsiteY1" fmla="*/ 241636 h 244720"/>
              <a:gd name="connsiteX2" fmla="*/ 53838 w 161794"/>
              <a:gd name="connsiteY2" fmla="*/ 140036 h 244720"/>
              <a:gd name="connsiteX3" fmla="*/ 9388 w 161794"/>
              <a:gd name="connsiteY3" fmla="*/ 187661 h 244720"/>
              <a:gd name="connsiteX4" fmla="*/ 161788 w 161794"/>
              <a:gd name="connsiteY4" fmla="*/ 336 h 24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94" h="244720">
                <a:moveTo>
                  <a:pt x="161788" y="336"/>
                </a:moveTo>
                <a:cubicBezTo>
                  <a:pt x="160730" y="9332"/>
                  <a:pt x="21030" y="218353"/>
                  <a:pt x="3038" y="241636"/>
                </a:cubicBezTo>
                <a:cubicBezTo>
                  <a:pt x="-14954" y="264919"/>
                  <a:pt x="52780" y="149032"/>
                  <a:pt x="53838" y="140036"/>
                </a:cubicBezTo>
                <a:cubicBezTo>
                  <a:pt x="54896" y="131040"/>
                  <a:pt x="-8074" y="209886"/>
                  <a:pt x="9388" y="187661"/>
                </a:cubicBezTo>
                <a:cubicBezTo>
                  <a:pt x="26850" y="165436"/>
                  <a:pt x="162846" y="-8660"/>
                  <a:pt x="161788" y="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D1A1EF64-6747-BD62-C9F7-BC4BB3A1F9E9}"/>
              </a:ext>
            </a:extLst>
          </p:cNvPr>
          <p:cNvSpPr/>
          <p:nvPr/>
        </p:nvSpPr>
        <p:spPr>
          <a:xfrm>
            <a:off x="6108694" y="3305158"/>
            <a:ext cx="287011" cy="718712"/>
          </a:xfrm>
          <a:custGeom>
            <a:avLst/>
            <a:gdLst>
              <a:gd name="connsiteX0" fmla="*/ 6 w 287011"/>
              <a:gd name="connsiteY0" fmla="*/ 17 h 718712"/>
              <a:gd name="connsiteX1" fmla="*/ 149231 w 287011"/>
              <a:gd name="connsiteY1" fmla="*/ 355617 h 718712"/>
              <a:gd name="connsiteX2" fmla="*/ 146056 w 287011"/>
              <a:gd name="connsiteY2" fmla="*/ 333392 h 718712"/>
              <a:gd name="connsiteX3" fmla="*/ 203206 w 287011"/>
              <a:gd name="connsiteY3" fmla="*/ 485792 h 718712"/>
              <a:gd name="connsiteX4" fmla="*/ 219081 w 287011"/>
              <a:gd name="connsiteY4" fmla="*/ 571517 h 718712"/>
              <a:gd name="connsiteX5" fmla="*/ 209556 w 287011"/>
              <a:gd name="connsiteY5" fmla="*/ 552467 h 718712"/>
              <a:gd name="connsiteX6" fmla="*/ 285756 w 287011"/>
              <a:gd name="connsiteY6" fmla="*/ 714392 h 718712"/>
              <a:gd name="connsiteX7" fmla="*/ 250831 w 287011"/>
              <a:gd name="connsiteY7" fmla="*/ 650892 h 718712"/>
              <a:gd name="connsiteX8" fmla="*/ 171456 w 287011"/>
              <a:gd name="connsiteY8" fmla="*/ 428642 h 718712"/>
              <a:gd name="connsiteX9" fmla="*/ 206381 w 287011"/>
              <a:gd name="connsiteY9" fmla="*/ 530242 h 718712"/>
              <a:gd name="connsiteX10" fmla="*/ 111131 w 287011"/>
              <a:gd name="connsiteY10" fmla="*/ 269892 h 718712"/>
              <a:gd name="connsiteX11" fmla="*/ 142881 w 287011"/>
              <a:gd name="connsiteY11" fmla="*/ 339742 h 718712"/>
              <a:gd name="connsiteX12" fmla="*/ 6 w 287011"/>
              <a:gd name="connsiteY12" fmla="*/ 17 h 71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011" h="718712">
                <a:moveTo>
                  <a:pt x="6" y="17"/>
                </a:moveTo>
                <a:cubicBezTo>
                  <a:pt x="1064" y="2663"/>
                  <a:pt x="124889" y="300055"/>
                  <a:pt x="149231" y="355617"/>
                </a:cubicBezTo>
                <a:cubicBezTo>
                  <a:pt x="173573" y="411179"/>
                  <a:pt x="137060" y="311696"/>
                  <a:pt x="146056" y="333392"/>
                </a:cubicBezTo>
                <a:cubicBezTo>
                  <a:pt x="155052" y="355088"/>
                  <a:pt x="191035" y="446105"/>
                  <a:pt x="203206" y="485792"/>
                </a:cubicBezTo>
                <a:cubicBezTo>
                  <a:pt x="215377" y="525479"/>
                  <a:pt x="219081" y="571517"/>
                  <a:pt x="219081" y="571517"/>
                </a:cubicBezTo>
                <a:cubicBezTo>
                  <a:pt x="220139" y="582629"/>
                  <a:pt x="198444" y="528655"/>
                  <a:pt x="209556" y="552467"/>
                </a:cubicBezTo>
                <a:cubicBezTo>
                  <a:pt x="220669" y="576280"/>
                  <a:pt x="278877" y="697988"/>
                  <a:pt x="285756" y="714392"/>
                </a:cubicBezTo>
                <a:cubicBezTo>
                  <a:pt x="292635" y="730796"/>
                  <a:pt x="269881" y="698517"/>
                  <a:pt x="250831" y="650892"/>
                </a:cubicBezTo>
                <a:cubicBezTo>
                  <a:pt x="231781" y="603267"/>
                  <a:pt x="178864" y="448750"/>
                  <a:pt x="171456" y="428642"/>
                </a:cubicBezTo>
                <a:cubicBezTo>
                  <a:pt x="164048" y="408534"/>
                  <a:pt x="216435" y="556700"/>
                  <a:pt x="206381" y="530242"/>
                </a:cubicBezTo>
                <a:cubicBezTo>
                  <a:pt x="196327" y="503784"/>
                  <a:pt x="121714" y="301642"/>
                  <a:pt x="111131" y="269892"/>
                </a:cubicBezTo>
                <a:cubicBezTo>
                  <a:pt x="100548" y="238142"/>
                  <a:pt x="156639" y="380488"/>
                  <a:pt x="142881" y="339742"/>
                </a:cubicBezTo>
                <a:cubicBezTo>
                  <a:pt x="129123" y="298996"/>
                  <a:pt x="-1052" y="-2629"/>
                  <a:pt x="6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426A6CA2-8023-44E5-C6DB-BB2DFBD50B67}"/>
              </a:ext>
            </a:extLst>
          </p:cNvPr>
          <p:cNvSpPr/>
          <p:nvPr/>
        </p:nvSpPr>
        <p:spPr>
          <a:xfrm>
            <a:off x="5968817" y="3285273"/>
            <a:ext cx="114175" cy="296606"/>
          </a:xfrm>
          <a:custGeom>
            <a:avLst/>
            <a:gdLst>
              <a:gd name="connsiteX0" fmla="*/ 183 w 114175"/>
              <a:gd name="connsiteY0" fmla="*/ 4027 h 296606"/>
              <a:gd name="connsiteX1" fmla="*/ 12883 w 114175"/>
              <a:gd name="connsiteY1" fmla="*/ 156427 h 296606"/>
              <a:gd name="connsiteX2" fmla="*/ 6533 w 114175"/>
              <a:gd name="connsiteY2" fmla="*/ 143727 h 296606"/>
              <a:gd name="connsiteX3" fmla="*/ 111308 w 114175"/>
              <a:gd name="connsiteY3" fmla="*/ 289777 h 296606"/>
              <a:gd name="connsiteX4" fmla="*/ 79558 w 114175"/>
              <a:gd name="connsiteY4" fmla="*/ 264377 h 296606"/>
              <a:gd name="connsiteX5" fmla="*/ 25583 w 114175"/>
              <a:gd name="connsiteY5" fmla="*/ 191352 h 296606"/>
              <a:gd name="connsiteX6" fmla="*/ 6533 w 114175"/>
              <a:gd name="connsiteY6" fmla="*/ 54827 h 296606"/>
              <a:gd name="connsiteX7" fmla="*/ 183 w 114175"/>
              <a:gd name="connsiteY7" fmla="*/ 4027 h 296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175" h="296606">
                <a:moveTo>
                  <a:pt x="183" y="4027"/>
                </a:moveTo>
                <a:cubicBezTo>
                  <a:pt x="1241" y="20960"/>
                  <a:pt x="11825" y="133144"/>
                  <a:pt x="12883" y="156427"/>
                </a:cubicBezTo>
                <a:cubicBezTo>
                  <a:pt x="13941" y="179710"/>
                  <a:pt x="-9871" y="121502"/>
                  <a:pt x="6533" y="143727"/>
                </a:cubicBezTo>
                <a:cubicBezTo>
                  <a:pt x="22937" y="165952"/>
                  <a:pt x="99137" y="269669"/>
                  <a:pt x="111308" y="289777"/>
                </a:cubicBezTo>
                <a:cubicBezTo>
                  <a:pt x="123479" y="309885"/>
                  <a:pt x="93846" y="280781"/>
                  <a:pt x="79558" y="264377"/>
                </a:cubicBezTo>
                <a:cubicBezTo>
                  <a:pt x="65270" y="247973"/>
                  <a:pt x="37754" y="226277"/>
                  <a:pt x="25583" y="191352"/>
                </a:cubicBezTo>
                <a:cubicBezTo>
                  <a:pt x="13412" y="156427"/>
                  <a:pt x="10237" y="82344"/>
                  <a:pt x="6533" y="54827"/>
                </a:cubicBezTo>
                <a:cubicBezTo>
                  <a:pt x="2829" y="27310"/>
                  <a:pt x="-875" y="-12906"/>
                  <a:pt x="183" y="4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64BF4139-46C9-8D07-C188-78E2C5AF4E99}"/>
              </a:ext>
            </a:extLst>
          </p:cNvPr>
          <p:cNvSpPr/>
          <p:nvPr/>
        </p:nvSpPr>
        <p:spPr>
          <a:xfrm>
            <a:off x="6095140" y="3285746"/>
            <a:ext cx="121684" cy="327824"/>
          </a:xfrm>
          <a:custGeom>
            <a:avLst/>
            <a:gdLst>
              <a:gd name="connsiteX0" fmla="*/ 32610 w 121684"/>
              <a:gd name="connsiteY0" fmla="*/ 379 h 327824"/>
              <a:gd name="connsiteX1" fmla="*/ 42135 w 121684"/>
              <a:gd name="connsiteY1" fmla="*/ 124204 h 327824"/>
              <a:gd name="connsiteX2" fmla="*/ 19910 w 121684"/>
              <a:gd name="connsiteY2" fmla="*/ 168654 h 327824"/>
              <a:gd name="connsiteX3" fmla="*/ 51660 w 121684"/>
              <a:gd name="connsiteY3" fmla="*/ 238504 h 327824"/>
              <a:gd name="connsiteX4" fmla="*/ 61185 w 121684"/>
              <a:gd name="connsiteY4" fmla="*/ 232154 h 327824"/>
              <a:gd name="connsiteX5" fmla="*/ 121510 w 121684"/>
              <a:gd name="connsiteY5" fmla="*/ 327404 h 327824"/>
              <a:gd name="connsiteX6" fmla="*/ 77060 w 121684"/>
              <a:gd name="connsiteY6" fmla="*/ 263904 h 327824"/>
              <a:gd name="connsiteX7" fmla="*/ 7210 w 121684"/>
              <a:gd name="connsiteY7" fmla="*/ 190879 h 327824"/>
              <a:gd name="connsiteX8" fmla="*/ 10385 w 121684"/>
              <a:gd name="connsiteY8" fmla="*/ 140079 h 327824"/>
              <a:gd name="connsiteX9" fmla="*/ 860 w 121684"/>
              <a:gd name="connsiteY9" fmla="*/ 168654 h 327824"/>
              <a:gd name="connsiteX10" fmla="*/ 32610 w 121684"/>
              <a:gd name="connsiteY10" fmla="*/ 379 h 32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684" h="327824">
                <a:moveTo>
                  <a:pt x="32610" y="379"/>
                </a:moveTo>
                <a:cubicBezTo>
                  <a:pt x="39489" y="-7029"/>
                  <a:pt x="44252" y="96158"/>
                  <a:pt x="42135" y="124204"/>
                </a:cubicBezTo>
                <a:cubicBezTo>
                  <a:pt x="40018" y="152250"/>
                  <a:pt x="18323" y="149604"/>
                  <a:pt x="19910" y="168654"/>
                </a:cubicBezTo>
                <a:cubicBezTo>
                  <a:pt x="21497" y="187704"/>
                  <a:pt x="44781" y="227921"/>
                  <a:pt x="51660" y="238504"/>
                </a:cubicBezTo>
                <a:cubicBezTo>
                  <a:pt x="58539" y="249087"/>
                  <a:pt x="49543" y="217338"/>
                  <a:pt x="61185" y="232154"/>
                </a:cubicBezTo>
                <a:cubicBezTo>
                  <a:pt x="72827" y="246970"/>
                  <a:pt x="118864" y="322112"/>
                  <a:pt x="121510" y="327404"/>
                </a:cubicBezTo>
                <a:cubicBezTo>
                  <a:pt x="124156" y="332696"/>
                  <a:pt x="96110" y="286658"/>
                  <a:pt x="77060" y="263904"/>
                </a:cubicBezTo>
                <a:cubicBezTo>
                  <a:pt x="58010" y="241150"/>
                  <a:pt x="18322" y="211516"/>
                  <a:pt x="7210" y="190879"/>
                </a:cubicBezTo>
                <a:cubicBezTo>
                  <a:pt x="-3902" y="170242"/>
                  <a:pt x="11443" y="143783"/>
                  <a:pt x="10385" y="140079"/>
                </a:cubicBezTo>
                <a:cubicBezTo>
                  <a:pt x="9327" y="136375"/>
                  <a:pt x="-3373" y="184000"/>
                  <a:pt x="860" y="168654"/>
                </a:cubicBezTo>
                <a:cubicBezTo>
                  <a:pt x="5093" y="153308"/>
                  <a:pt x="25731" y="7787"/>
                  <a:pt x="32610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7DBB7A49-18E6-4028-FC6B-8151CF924DC9}"/>
              </a:ext>
            </a:extLst>
          </p:cNvPr>
          <p:cNvSpPr/>
          <p:nvPr/>
        </p:nvSpPr>
        <p:spPr>
          <a:xfrm>
            <a:off x="6038998" y="3307812"/>
            <a:ext cx="171963" cy="293139"/>
          </a:xfrm>
          <a:custGeom>
            <a:avLst/>
            <a:gdLst>
              <a:gd name="connsiteX0" fmla="*/ 3027 w 171963"/>
              <a:gd name="connsiteY0" fmla="*/ 538 h 293139"/>
              <a:gd name="connsiteX1" fmla="*/ 6202 w 171963"/>
              <a:gd name="connsiteY1" fmla="*/ 95788 h 293139"/>
              <a:gd name="connsiteX2" fmla="*/ 66527 w 171963"/>
              <a:gd name="connsiteY2" fmla="*/ 191038 h 293139"/>
              <a:gd name="connsiteX3" fmla="*/ 85577 w 171963"/>
              <a:gd name="connsiteY3" fmla="*/ 241838 h 293139"/>
              <a:gd name="connsiteX4" fmla="*/ 171302 w 171963"/>
              <a:gd name="connsiteY4" fmla="*/ 292638 h 293139"/>
              <a:gd name="connsiteX5" fmla="*/ 120502 w 171963"/>
              <a:gd name="connsiteY5" fmla="*/ 267238 h 293139"/>
              <a:gd name="connsiteX6" fmla="*/ 34777 w 171963"/>
              <a:gd name="connsiteY6" fmla="*/ 257713 h 293139"/>
              <a:gd name="connsiteX7" fmla="*/ 66527 w 171963"/>
              <a:gd name="connsiteY7" fmla="*/ 245013 h 293139"/>
              <a:gd name="connsiteX8" fmla="*/ 47477 w 171963"/>
              <a:gd name="connsiteY8" fmla="*/ 178338 h 293139"/>
              <a:gd name="connsiteX9" fmla="*/ 15727 w 171963"/>
              <a:gd name="connsiteY9" fmla="*/ 140238 h 293139"/>
              <a:gd name="connsiteX10" fmla="*/ 3027 w 171963"/>
              <a:gd name="connsiteY10" fmla="*/ 53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963" h="293139">
                <a:moveTo>
                  <a:pt x="3027" y="538"/>
                </a:moveTo>
                <a:cubicBezTo>
                  <a:pt x="1440" y="-6870"/>
                  <a:pt x="-4381" y="64038"/>
                  <a:pt x="6202" y="95788"/>
                </a:cubicBezTo>
                <a:cubicBezTo>
                  <a:pt x="16785" y="127538"/>
                  <a:pt x="53298" y="166696"/>
                  <a:pt x="66527" y="191038"/>
                </a:cubicBezTo>
                <a:cubicBezTo>
                  <a:pt x="79756" y="215380"/>
                  <a:pt x="68115" y="224905"/>
                  <a:pt x="85577" y="241838"/>
                </a:cubicBezTo>
                <a:cubicBezTo>
                  <a:pt x="103039" y="258771"/>
                  <a:pt x="165481" y="288405"/>
                  <a:pt x="171302" y="292638"/>
                </a:cubicBezTo>
                <a:cubicBezTo>
                  <a:pt x="177123" y="296871"/>
                  <a:pt x="143256" y="273059"/>
                  <a:pt x="120502" y="267238"/>
                </a:cubicBezTo>
                <a:cubicBezTo>
                  <a:pt x="97748" y="261417"/>
                  <a:pt x="43773" y="261417"/>
                  <a:pt x="34777" y="257713"/>
                </a:cubicBezTo>
                <a:cubicBezTo>
                  <a:pt x="25781" y="254009"/>
                  <a:pt x="64410" y="258242"/>
                  <a:pt x="66527" y="245013"/>
                </a:cubicBezTo>
                <a:cubicBezTo>
                  <a:pt x="68644" y="231784"/>
                  <a:pt x="55944" y="195800"/>
                  <a:pt x="47477" y="178338"/>
                </a:cubicBezTo>
                <a:cubicBezTo>
                  <a:pt x="39010" y="160876"/>
                  <a:pt x="23665" y="164051"/>
                  <a:pt x="15727" y="140238"/>
                </a:cubicBezTo>
                <a:cubicBezTo>
                  <a:pt x="7790" y="116426"/>
                  <a:pt x="4614" y="7946"/>
                  <a:pt x="3027" y="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FD54C2C9-60DA-1F1E-B35E-71EA2566C4AB}"/>
              </a:ext>
            </a:extLst>
          </p:cNvPr>
          <p:cNvSpPr/>
          <p:nvPr/>
        </p:nvSpPr>
        <p:spPr>
          <a:xfrm>
            <a:off x="6072459" y="3529214"/>
            <a:ext cx="99741" cy="224565"/>
          </a:xfrm>
          <a:custGeom>
            <a:avLst/>
            <a:gdLst>
              <a:gd name="connsiteX0" fmla="*/ 1316 w 99741"/>
              <a:gd name="connsiteY0" fmla="*/ 1386 h 224565"/>
              <a:gd name="connsiteX1" fmla="*/ 80691 w 99741"/>
              <a:gd name="connsiteY1" fmla="*/ 125211 h 224565"/>
              <a:gd name="connsiteX2" fmla="*/ 99741 w 99741"/>
              <a:gd name="connsiteY2" fmla="*/ 223636 h 224565"/>
              <a:gd name="connsiteX3" fmla="*/ 80691 w 99741"/>
              <a:gd name="connsiteY3" fmla="*/ 169661 h 224565"/>
              <a:gd name="connsiteX4" fmla="*/ 42591 w 99741"/>
              <a:gd name="connsiteY4" fmla="*/ 87111 h 224565"/>
              <a:gd name="connsiteX5" fmla="*/ 67991 w 99741"/>
              <a:gd name="connsiteY5" fmla="*/ 141086 h 224565"/>
              <a:gd name="connsiteX6" fmla="*/ 33066 w 99741"/>
              <a:gd name="connsiteY6" fmla="*/ 61711 h 224565"/>
              <a:gd name="connsiteX7" fmla="*/ 1316 w 99741"/>
              <a:gd name="connsiteY7" fmla="*/ 1386 h 224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41" h="224565">
                <a:moveTo>
                  <a:pt x="1316" y="1386"/>
                </a:moveTo>
                <a:cubicBezTo>
                  <a:pt x="9253" y="11969"/>
                  <a:pt x="64287" y="88169"/>
                  <a:pt x="80691" y="125211"/>
                </a:cubicBezTo>
                <a:cubicBezTo>
                  <a:pt x="97095" y="162253"/>
                  <a:pt x="99741" y="216228"/>
                  <a:pt x="99741" y="223636"/>
                </a:cubicBezTo>
                <a:cubicBezTo>
                  <a:pt x="99741" y="231044"/>
                  <a:pt x="90216" y="192415"/>
                  <a:pt x="80691" y="169661"/>
                </a:cubicBezTo>
                <a:cubicBezTo>
                  <a:pt x="71166" y="146907"/>
                  <a:pt x="44708" y="91873"/>
                  <a:pt x="42591" y="87111"/>
                </a:cubicBezTo>
                <a:cubicBezTo>
                  <a:pt x="40474" y="82349"/>
                  <a:pt x="69578" y="145319"/>
                  <a:pt x="67991" y="141086"/>
                </a:cubicBezTo>
                <a:cubicBezTo>
                  <a:pt x="66404" y="136853"/>
                  <a:pt x="42591" y="79703"/>
                  <a:pt x="33066" y="61711"/>
                </a:cubicBezTo>
                <a:cubicBezTo>
                  <a:pt x="23541" y="43719"/>
                  <a:pt x="-6621" y="-9197"/>
                  <a:pt x="1316" y="13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A2AFE16-FCCF-5F64-7124-C7C81164848C}"/>
              </a:ext>
            </a:extLst>
          </p:cNvPr>
          <p:cNvSpPr/>
          <p:nvPr/>
        </p:nvSpPr>
        <p:spPr>
          <a:xfrm>
            <a:off x="6168538" y="3708282"/>
            <a:ext cx="215729" cy="186579"/>
          </a:xfrm>
          <a:custGeom>
            <a:avLst/>
            <a:gdLst>
              <a:gd name="connsiteX0" fmla="*/ 487 w 215729"/>
              <a:gd name="connsiteY0" fmla="*/ 118 h 186579"/>
              <a:gd name="connsiteX1" fmla="*/ 86212 w 215729"/>
              <a:gd name="connsiteY1" fmla="*/ 111243 h 186579"/>
              <a:gd name="connsiteX2" fmla="*/ 210037 w 215729"/>
              <a:gd name="connsiteY2" fmla="*/ 184268 h 186579"/>
              <a:gd name="connsiteX3" fmla="*/ 187812 w 215729"/>
              <a:gd name="connsiteY3" fmla="*/ 165218 h 186579"/>
              <a:gd name="connsiteX4" fmla="*/ 124312 w 215729"/>
              <a:gd name="connsiteY4" fmla="*/ 133468 h 186579"/>
              <a:gd name="connsiteX5" fmla="*/ 487 w 215729"/>
              <a:gd name="connsiteY5" fmla="*/ 118 h 186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729" h="186579">
                <a:moveTo>
                  <a:pt x="487" y="118"/>
                </a:moveTo>
                <a:cubicBezTo>
                  <a:pt x="-5863" y="-3586"/>
                  <a:pt x="51287" y="80551"/>
                  <a:pt x="86212" y="111243"/>
                </a:cubicBezTo>
                <a:cubicBezTo>
                  <a:pt x="121137" y="141935"/>
                  <a:pt x="193104" y="175272"/>
                  <a:pt x="210037" y="184268"/>
                </a:cubicBezTo>
                <a:cubicBezTo>
                  <a:pt x="226970" y="193264"/>
                  <a:pt x="202100" y="173685"/>
                  <a:pt x="187812" y="165218"/>
                </a:cubicBezTo>
                <a:cubicBezTo>
                  <a:pt x="173524" y="156751"/>
                  <a:pt x="151829" y="155164"/>
                  <a:pt x="124312" y="133468"/>
                </a:cubicBezTo>
                <a:cubicBezTo>
                  <a:pt x="96795" y="111772"/>
                  <a:pt x="6837" y="3822"/>
                  <a:pt x="487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6D18D157-F767-F265-5C51-F61EFEEF71BB}"/>
              </a:ext>
            </a:extLst>
          </p:cNvPr>
          <p:cNvSpPr/>
          <p:nvPr/>
        </p:nvSpPr>
        <p:spPr>
          <a:xfrm>
            <a:off x="6149871" y="3641586"/>
            <a:ext cx="232933" cy="259787"/>
          </a:xfrm>
          <a:custGeom>
            <a:avLst/>
            <a:gdLst>
              <a:gd name="connsiteX0" fmla="*/ 104 w 232933"/>
              <a:gd name="connsiteY0" fmla="*/ 139 h 259787"/>
              <a:gd name="connsiteX1" fmla="*/ 41379 w 232933"/>
              <a:gd name="connsiteY1" fmla="*/ 114439 h 259787"/>
              <a:gd name="connsiteX2" fmla="*/ 76304 w 232933"/>
              <a:gd name="connsiteY2" fmla="*/ 152539 h 259787"/>
              <a:gd name="connsiteX3" fmla="*/ 57254 w 232933"/>
              <a:gd name="connsiteY3" fmla="*/ 149364 h 259787"/>
              <a:gd name="connsiteX4" fmla="*/ 127104 w 232933"/>
              <a:gd name="connsiteY4" fmla="*/ 222389 h 259787"/>
              <a:gd name="connsiteX5" fmla="*/ 231879 w 232933"/>
              <a:gd name="connsiteY5" fmla="*/ 257314 h 259787"/>
              <a:gd name="connsiteX6" fmla="*/ 174729 w 232933"/>
              <a:gd name="connsiteY6" fmla="*/ 250964 h 259787"/>
              <a:gd name="connsiteX7" fmla="*/ 73129 w 232933"/>
              <a:gd name="connsiteY7" fmla="*/ 203339 h 259787"/>
              <a:gd name="connsiteX8" fmla="*/ 101704 w 232933"/>
              <a:gd name="connsiteY8" fmla="*/ 206514 h 259787"/>
              <a:gd name="connsiteX9" fmla="*/ 54079 w 232933"/>
              <a:gd name="connsiteY9" fmla="*/ 139839 h 259787"/>
              <a:gd name="connsiteX10" fmla="*/ 104 w 232933"/>
              <a:gd name="connsiteY10" fmla="*/ 139 h 25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933" h="259787">
                <a:moveTo>
                  <a:pt x="104" y="139"/>
                </a:moveTo>
                <a:cubicBezTo>
                  <a:pt x="-2013" y="-4094"/>
                  <a:pt x="28679" y="89039"/>
                  <a:pt x="41379" y="114439"/>
                </a:cubicBezTo>
                <a:cubicBezTo>
                  <a:pt x="54079" y="139839"/>
                  <a:pt x="73658" y="146718"/>
                  <a:pt x="76304" y="152539"/>
                </a:cubicBezTo>
                <a:cubicBezTo>
                  <a:pt x="78950" y="158360"/>
                  <a:pt x="48787" y="137722"/>
                  <a:pt x="57254" y="149364"/>
                </a:cubicBezTo>
                <a:cubicBezTo>
                  <a:pt x="65721" y="161006"/>
                  <a:pt x="98000" y="204397"/>
                  <a:pt x="127104" y="222389"/>
                </a:cubicBezTo>
                <a:cubicBezTo>
                  <a:pt x="156208" y="240381"/>
                  <a:pt x="223942" y="252552"/>
                  <a:pt x="231879" y="257314"/>
                </a:cubicBezTo>
                <a:cubicBezTo>
                  <a:pt x="239817" y="262077"/>
                  <a:pt x="201187" y="259960"/>
                  <a:pt x="174729" y="250964"/>
                </a:cubicBezTo>
                <a:cubicBezTo>
                  <a:pt x="148271" y="241968"/>
                  <a:pt x="85300" y="210747"/>
                  <a:pt x="73129" y="203339"/>
                </a:cubicBezTo>
                <a:cubicBezTo>
                  <a:pt x="60958" y="195931"/>
                  <a:pt x="104879" y="217097"/>
                  <a:pt x="101704" y="206514"/>
                </a:cubicBezTo>
                <a:cubicBezTo>
                  <a:pt x="98529" y="195931"/>
                  <a:pt x="72071" y="172647"/>
                  <a:pt x="54079" y="139839"/>
                </a:cubicBezTo>
                <a:cubicBezTo>
                  <a:pt x="36087" y="107031"/>
                  <a:pt x="2221" y="4372"/>
                  <a:pt x="104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EE034A7A-C4D7-06DD-1FF9-884FEC35D7B0}"/>
              </a:ext>
            </a:extLst>
          </p:cNvPr>
          <p:cNvSpPr/>
          <p:nvPr/>
        </p:nvSpPr>
        <p:spPr>
          <a:xfrm>
            <a:off x="6130913" y="3282016"/>
            <a:ext cx="95357" cy="442347"/>
          </a:xfrm>
          <a:custGeom>
            <a:avLst/>
            <a:gdLst>
              <a:gd name="connsiteX0" fmla="*/ 9537 w 95357"/>
              <a:gd name="connsiteY0" fmla="*/ 934 h 442347"/>
              <a:gd name="connsiteX1" fmla="*/ 25412 w 95357"/>
              <a:gd name="connsiteY1" fmla="*/ 181909 h 442347"/>
              <a:gd name="connsiteX2" fmla="*/ 95262 w 95357"/>
              <a:gd name="connsiteY2" fmla="*/ 318434 h 442347"/>
              <a:gd name="connsiteX3" fmla="*/ 41287 w 95357"/>
              <a:gd name="connsiteY3" fmla="*/ 299384 h 442347"/>
              <a:gd name="connsiteX4" fmla="*/ 73037 w 95357"/>
              <a:gd name="connsiteY4" fmla="*/ 353359 h 442347"/>
              <a:gd name="connsiteX5" fmla="*/ 63512 w 95357"/>
              <a:gd name="connsiteY5" fmla="*/ 407334 h 442347"/>
              <a:gd name="connsiteX6" fmla="*/ 73037 w 95357"/>
              <a:gd name="connsiteY6" fmla="*/ 353359 h 442347"/>
              <a:gd name="connsiteX7" fmla="*/ 31762 w 95357"/>
              <a:gd name="connsiteY7" fmla="*/ 442259 h 442347"/>
              <a:gd name="connsiteX8" fmla="*/ 85737 w 95357"/>
              <a:gd name="connsiteY8" fmla="*/ 369234 h 442347"/>
              <a:gd name="connsiteX9" fmla="*/ 12 w 95357"/>
              <a:gd name="connsiteY9" fmla="*/ 334309 h 442347"/>
              <a:gd name="connsiteX10" fmla="*/ 79387 w 95357"/>
              <a:gd name="connsiteY10" fmla="*/ 362884 h 442347"/>
              <a:gd name="connsiteX11" fmla="*/ 79387 w 95357"/>
              <a:gd name="connsiteY11" fmla="*/ 324784 h 442347"/>
              <a:gd name="connsiteX12" fmla="*/ 15887 w 95357"/>
              <a:gd name="connsiteY12" fmla="*/ 191434 h 442347"/>
              <a:gd name="connsiteX13" fmla="*/ 38112 w 95357"/>
              <a:gd name="connsiteY13" fmla="*/ 239059 h 442347"/>
              <a:gd name="connsiteX14" fmla="*/ 41287 w 95357"/>
              <a:gd name="connsiteY14" fmla="*/ 166034 h 442347"/>
              <a:gd name="connsiteX15" fmla="*/ 63512 w 95357"/>
              <a:gd name="connsiteY15" fmla="*/ 264459 h 442347"/>
              <a:gd name="connsiteX16" fmla="*/ 9537 w 95357"/>
              <a:gd name="connsiteY16" fmla="*/ 934 h 44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357" h="442347">
                <a:moveTo>
                  <a:pt x="9537" y="934"/>
                </a:moveTo>
                <a:cubicBezTo>
                  <a:pt x="3187" y="-12824"/>
                  <a:pt x="11125" y="128992"/>
                  <a:pt x="25412" y="181909"/>
                </a:cubicBezTo>
                <a:cubicBezTo>
                  <a:pt x="39700" y="234826"/>
                  <a:pt x="92616" y="298855"/>
                  <a:pt x="95262" y="318434"/>
                </a:cubicBezTo>
                <a:cubicBezTo>
                  <a:pt x="97908" y="338013"/>
                  <a:pt x="44991" y="293563"/>
                  <a:pt x="41287" y="299384"/>
                </a:cubicBezTo>
                <a:cubicBezTo>
                  <a:pt x="37583" y="305205"/>
                  <a:pt x="69333" y="335367"/>
                  <a:pt x="73037" y="353359"/>
                </a:cubicBezTo>
                <a:cubicBezTo>
                  <a:pt x="76741" y="371351"/>
                  <a:pt x="63512" y="407334"/>
                  <a:pt x="63512" y="407334"/>
                </a:cubicBezTo>
                <a:cubicBezTo>
                  <a:pt x="63512" y="407334"/>
                  <a:pt x="78329" y="347538"/>
                  <a:pt x="73037" y="353359"/>
                </a:cubicBezTo>
                <a:cubicBezTo>
                  <a:pt x="67745" y="359180"/>
                  <a:pt x="29645" y="439613"/>
                  <a:pt x="31762" y="442259"/>
                </a:cubicBezTo>
                <a:cubicBezTo>
                  <a:pt x="33879" y="444905"/>
                  <a:pt x="91029" y="387226"/>
                  <a:pt x="85737" y="369234"/>
                </a:cubicBezTo>
                <a:cubicBezTo>
                  <a:pt x="80445" y="351242"/>
                  <a:pt x="1070" y="335367"/>
                  <a:pt x="12" y="334309"/>
                </a:cubicBezTo>
                <a:cubicBezTo>
                  <a:pt x="-1046" y="333251"/>
                  <a:pt x="66158" y="364471"/>
                  <a:pt x="79387" y="362884"/>
                </a:cubicBezTo>
                <a:cubicBezTo>
                  <a:pt x="92616" y="361297"/>
                  <a:pt x="89970" y="353359"/>
                  <a:pt x="79387" y="324784"/>
                </a:cubicBezTo>
                <a:cubicBezTo>
                  <a:pt x="68804" y="296209"/>
                  <a:pt x="22766" y="205722"/>
                  <a:pt x="15887" y="191434"/>
                </a:cubicBezTo>
                <a:cubicBezTo>
                  <a:pt x="9008" y="177147"/>
                  <a:pt x="33879" y="243292"/>
                  <a:pt x="38112" y="239059"/>
                </a:cubicBezTo>
                <a:cubicBezTo>
                  <a:pt x="42345" y="234826"/>
                  <a:pt x="37054" y="161801"/>
                  <a:pt x="41287" y="166034"/>
                </a:cubicBezTo>
                <a:cubicBezTo>
                  <a:pt x="45520" y="170267"/>
                  <a:pt x="68804" y="286684"/>
                  <a:pt x="63512" y="264459"/>
                </a:cubicBezTo>
                <a:cubicBezTo>
                  <a:pt x="58220" y="242234"/>
                  <a:pt x="15887" y="14692"/>
                  <a:pt x="9537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F9903675-63E0-9801-01B5-DDE66C6856A2}"/>
              </a:ext>
            </a:extLst>
          </p:cNvPr>
          <p:cNvSpPr/>
          <p:nvPr/>
        </p:nvSpPr>
        <p:spPr>
          <a:xfrm>
            <a:off x="6049339" y="1691437"/>
            <a:ext cx="765012" cy="560984"/>
          </a:xfrm>
          <a:custGeom>
            <a:avLst/>
            <a:gdLst>
              <a:gd name="connsiteX0" fmla="*/ 764211 w 765012"/>
              <a:gd name="connsiteY0" fmla="*/ 67513 h 560984"/>
              <a:gd name="connsiteX1" fmla="*/ 561011 w 765012"/>
              <a:gd name="connsiteY1" fmla="*/ 23063 h 560984"/>
              <a:gd name="connsiteX2" fmla="*/ 316536 w 765012"/>
              <a:gd name="connsiteY2" fmla="*/ 156413 h 560984"/>
              <a:gd name="connsiteX3" fmla="*/ 373686 w 765012"/>
              <a:gd name="connsiteY3" fmla="*/ 92913 h 560984"/>
              <a:gd name="connsiteX4" fmla="*/ 253036 w 765012"/>
              <a:gd name="connsiteY4" fmla="*/ 245313 h 560984"/>
              <a:gd name="connsiteX5" fmla="*/ 5386 w 765012"/>
              <a:gd name="connsiteY5" fmla="*/ 556463 h 560984"/>
              <a:gd name="connsiteX6" fmla="*/ 103811 w 765012"/>
              <a:gd name="connsiteY6" fmla="*/ 410413 h 560984"/>
              <a:gd name="connsiteX7" fmla="*/ 348286 w 765012"/>
              <a:gd name="connsiteY7" fmla="*/ 140538 h 560984"/>
              <a:gd name="connsiteX8" fmla="*/ 513386 w 765012"/>
              <a:gd name="connsiteY8" fmla="*/ 26238 h 560984"/>
              <a:gd name="connsiteX9" fmla="*/ 484811 w 765012"/>
              <a:gd name="connsiteY9" fmla="*/ 838 h 560984"/>
              <a:gd name="connsiteX10" fmla="*/ 764211 w 765012"/>
              <a:gd name="connsiteY10" fmla="*/ 67513 h 560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5012" h="560984">
                <a:moveTo>
                  <a:pt x="764211" y="67513"/>
                </a:moveTo>
                <a:cubicBezTo>
                  <a:pt x="776911" y="71217"/>
                  <a:pt x="635623" y="8246"/>
                  <a:pt x="561011" y="23063"/>
                </a:cubicBezTo>
                <a:cubicBezTo>
                  <a:pt x="486398" y="37880"/>
                  <a:pt x="347757" y="144771"/>
                  <a:pt x="316536" y="156413"/>
                </a:cubicBezTo>
                <a:cubicBezTo>
                  <a:pt x="285315" y="168055"/>
                  <a:pt x="384269" y="78096"/>
                  <a:pt x="373686" y="92913"/>
                </a:cubicBezTo>
                <a:cubicBezTo>
                  <a:pt x="363103" y="107730"/>
                  <a:pt x="253036" y="245313"/>
                  <a:pt x="253036" y="245313"/>
                </a:cubicBezTo>
                <a:cubicBezTo>
                  <a:pt x="191653" y="322571"/>
                  <a:pt x="30257" y="528946"/>
                  <a:pt x="5386" y="556463"/>
                </a:cubicBezTo>
                <a:cubicBezTo>
                  <a:pt x="-19485" y="583980"/>
                  <a:pt x="46661" y="479734"/>
                  <a:pt x="103811" y="410413"/>
                </a:cubicBezTo>
                <a:cubicBezTo>
                  <a:pt x="160961" y="341092"/>
                  <a:pt x="280023" y="204567"/>
                  <a:pt x="348286" y="140538"/>
                </a:cubicBezTo>
                <a:cubicBezTo>
                  <a:pt x="416548" y="76509"/>
                  <a:pt x="490632" y="49521"/>
                  <a:pt x="513386" y="26238"/>
                </a:cubicBezTo>
                <a:cubicBezTo>
                  <a:pt x="536140" y="2955"/>
                  <a:pt x="444065" y="-2337"/>
                  <a:pt x="484811" y="838"/>
                </a:cubicBezTo>
                <a:cubicBezTo>
                  <a:pt x="525557" y="4013"/>
                  <a:pt x="751511" y="63809"/>
                  <a:pt x="764211" y="67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0ABFDAD3-1FDC-582A-C343-B271233385CE}"/>
              </a:ext>
            </a:extLst>
          </p:cNvPr>
          <p:cNvSpPr/>
          <p:nvPr/>
        </p:nvSpPr>
        <p:spPr>
          <a:xfrm>
            <a:off x="5882901" y="2224413"/>
            <a:ext cx="421203" cy="636065"/>
          </a:xfrm>
          <a:custGeom>
            <a:avLst/>
            <a:gdLst>
              <a:gd name="connsiteX0" fmla="*/ 419474 w 421203"/>
              <a:gd name="connsiteY0" fmla="*/ 4437 h 636065"/>
              <a:gd name="connsiteX1" fmla="*/ 28949 w 421203"/>
              <a:gd name="connsiteY1" fmla="*/ 598162 h 636065"/>
              <a:gd name="connsiteX2" fmla="*/ 54349 w 421203"/>
              <a:gd name="connsiteY2" fmla="*/ 541012 h 636065"/>
              <a:gd name="connsiteX3" fmla="*/ 257549 w 421203"/>
              <a:gd name="connsiteY3" fmla="*/ 255262 h 636065"/>
              <a:gd name="connsiteX4" fmla="*/ 117849 w 421203"/>
              <a:gd name="connsiteY4" fmla="*/ 423537 h 636065"/>
              <a:gd name="connsiteX5" fmla="*/ 228974 w 421203"/>
              <a:gd name="connsiteY5" fmla="*/ 255262 h 636065"/>
              <a:gd name="connsiteX6" fmla="*/ 174999 w 421203"/>
              <a:gd name="connsiteY6" fmla="*/ 321937 h 636065"/>
              <a:gd name="connsiteX7" fmla="*/ 419474 w 421203"/>
              <a:gd name="connsiteY7" fmla="*/ 4437 h 63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203" h="636065">
                <a:moveTo>
                  <a:pt x="419474" y="4437"/>
                </a:moveTo>
                <a:cubicBezTo>
                  <a:pt x="395132" y="50475"/>
                  <a:pt x="89803" y="508733"/>
                  <a:pt x="28949" y="598162"/>
                </a:cubicBezTo>
                <a:cubicBezTo>
                  <a:pt x="-31905" y="687591"/>
                  <a:pt x="16249" y="598162"/>
                  <a:pt x="54349" y="541012"/>
                </a:cubicBezTo>
                <a:cubicBezTo>
                  <a:pt x="92449" y="483862"/>
                  <a:pt x="246966" y="274841"/>
                  <a:pt x="257549" y="255262"/>
                </a:cubicBezTo>
                <a:cubicBezTo>
                  <a:pt x="268132" y="235683"/>
                  <a:pt x="122611" y="423537"/>
                  <a:pt x="117849" y="423537"/>
                </a:cubicBezTo>
                <a:cubicBezTo>
                  <a:pt x="113087" y="423537"/>
                  <a:pt x="219449" y="272195"/>
                  <a:pt x="228974" y="255262"/>
                </a:cubicBezTo>
                <a:cubicBezTo>
                  <a:pt x="238499" y="238329"/>
                  <a:pt x="146424" y="358979"/>
                  <a:pt x="174999" y="321937"/>
                </a:cubicBezTo>
                <a:cubicBezTo>
                  <a:pt x="203574" y="284895"/>
                  <a:pt x="443816" y="-41601"/>
                  <a:pt x="419474" y="4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1525D5BB-3EE0-2540-AEF2-37C65818C044}"/>
              </a:ext>
            </a:extLst>
          </p:cNvPr>
          <p:cNvSpPr/>
          <p:nvPr/>
        </p:nvSpPr>
        <p:spPr>
          <a:xfrm>
            <a:off x="5789898" y="1563239"/>
            <a:ext cx="936829" cy="534509"/>
          </a:xfrm>
          <a:custGeom>
            <a:avLst/>
            <a:gdLst>
              <a:gd name="connsiteX0" fmla="*/ 934752 w 936829"/>
              <a:gd name="connsiteY0" fmla="*/ 2036 h 534509"/>
              <a:gd name="connsiteX1" fmla="*/ 579152 w 936829"/>
              <a:gd name="connsiteY1" fmla="*/ 49661 h 534509"/>
              <a:gd name="connsiteX2" fmla="*/ 287052 w 936829"/>
              <a:gd name="connsiteY2" fmla="*/ 240161 h 534509"/>
              <a:gd name="connsiteX3" fmla="*/ 388652 w 936829"/>
              <a:gd name="connsiteY3" fmla="*/ 160786 h 534509"/>
              <a:gd name="connsiteX4" fmla="*/ 17177 w 936829"/>
              <a:gd name="connsiteY4" fmla="*/ 513211 h 534509"/>
              <a:gd name="connsiteX5" fmla="*/ 90202 w 936829"/>
              <a:gd name="connsiteY5" fmla="*/ 462411 h 534509"/>
              <a:gd name="connsiteX6" fmla="*/ 341027 w 936829"/>
              <a:gd name="connsiteY6" fmla="*/ 192536 h 534509"/>
              <a:gd name="connsiteX7" fmla="*/ 610902 w 936829"/>
              <a:gd name="connsiteY7" fmla="*/ 8386 h 534509"/>
              <a:gd name="connsiteX8" fmla="*/ 537877 w 936829"/>
              <a:gd name="connsiteY8" fmla="*/ 68711 h 534509"/>
              <a:gd name="connsiteX9" fmla="*/ 718852 w 936829"/>
              <a:gd name="connsiteY9" fmla="*/ 14736 h 534509"/>
              <a:gd name="connsiteX10" fmla="*/ 934752 w 936829"/>
              <a:gd name="connsiteY10" fmla="*/ 2036 h 534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829" h="534509">
                <a:moveTo>
                  <a:pt x="934752" y="2036"/>
                </a:moveTo>
                <a:cubicBezTo>
                  <a:pt x="911469" y="7857"/>
                  <a:pt x="687102" y="9974"/>
                  <a:pt x="579152" y="49661"/>
                </a:cubicBezTo>
                <a:cubicBezTo>
                  <a:pt x="471202" y="89348"/>
                  <a:pt x="318802" y="221640"/>
                  <a:pt x="287052" y="240161"/>
                </a:cubicBezTo>
                <a:cubicBezTo>
                  <a:pt x="255302" y="258682"/>
                  <a:pt x="433631" y="115278"/>
                  <a:pt x="388652" y="160786"/>
                </a:cubicBezTo>
                <a:cubicBezTo>
                  <a:pt x="343673" y="206294"/>
                  <a:pt x="66919" y="462940"/>
                  <a:pt x="17177" y="513211"/>
                </a:cubicBezTo>
                <a:cubicBezTo>
                  <a:pt x="-32565" y="563482"/>
                  <a:pt x="36227" y="515857"/>
                  <a:pt x="90202" y="462411"/>
                </a:cubicBezTo>
                <a:cubicBezTo>
                  <a:pt x="144177" y="408965"/>
                  <a:pt x="254244" y="268207"/>
                  <a:pt x="341027" y="192536"/>
                </a:cubicBezTo>
                <a:cubicBezTo>
                  <a:pt x="427810" y="116865"/>
                  <a:pt x="578094" y="29023"/>
                  <a:pt x="610902" y="8386"/>
                </a:cubicBezTo>
                <a:cubicBezTo>
                  <a:pt x="643710" y="-12251"/>
                  <a:pt x="519886" y="67653"/>
                  <a:pt x="537877" y="68711"/>
                </a:cubicBezTo>
                <a:cubicBezTo>
                  <a:pt x="555868" y="69769"/>
                  <a:pt x="658527" y="25848"/>
                  <a:pt x="718852" y="14736"/>
                </a:cubicBezTo>
                <a:cubicBezTo>
                  <a:pt x="779177" y="3624"/>
                  <a:pt x="958035" y="-3785"/>
                  <a:pt x="934752" y="20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364D3830-FD78-344F-05C5-C7EBE1D88A7A}"/>
              </a:ext>
            </a:extLst>
          </p:cNvPr>
          <p:cNvSpPr/>
          <p:nvPr/>
        </p:nvSpPr>
        <p:spPr>
          <a:xfrm>
            <a:off x="5635598" y="2390775"/>
            <a:ext cx="682652" cy="953805"/>
          </a:xfrm>
          <a:custGeom>
            <a:avLst/>
            <a:gdLst>
              <a:gd name="connsiteX0" fmla="*/ 682652 w 682652"/>
              <a:gd name="connsiteY0" fmla="*/ 0 h 953805"/>
              <a:gd name="connsiteX1" fmla="*/ 295302 w 682652"/>
              <a:gd name="connsiteY1" fmla="*/ 488950 h 953805"/>
              <a:gd name="connsiteX2" fmla="*/ 15902 w 682652"/>
              <a:gd name="connsiteY2" fmla="*/ 927100 h 953805"/>
              <a:gd name="connsiteX3" fmla="*/ 60352 w 682652"/>
              <a:gd name="connsiteY3" fmla="*/ 860425 h 953805"/>
              <a:gd name="connsiteX4" fmla="*/ 276252 w 682652"/>
              <a:gd name="connsiteY4" fmla="*/ 488950 h 953805"/>
              <a:gd name="connsiteX5" fmla="*/ 212752 w 682652"/>
              <a:gd name="connsiteY5" fmla="*/ 546100 h 953805"/>
              <a:gd name="connsiteX6" fmla="*/ 431827 w 682652"/>
              <a:gd name="connsiteY6" fmla="*/ 307975 h 953805"/>
              <a:gd name="connsiteX7" fmla="*/ 393727 w 682652"/>
              <a:gd name="connsiteY7" fmla="*/ 352425 h 953805"/>
              <a:gd name="connsiteX8" fmla="*/ 682652 w 682652"/>
              <a:gd name="connsiteY8" fmla="*/ 0 h 953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52" h="953805">
                <a:moveTo>
                  <a:pt x="682652" y="0"/>
                </a:moveTo>
                <a:cubicBezTo>
                  <a:pt x="544539" y="167216"/>
                  <a:pt x="406427" y="334433"/>
                  <a:pt x="295302" y="488950"/>
                </a:cubicBezTo>
                <a:cubicBezTo>
                  <a:pt x="184177" y="643467"/>
                  <a:pt x="55060" y="865187"/>
                  <a:pt x="15902" y="927100"/>
                </a:cubicBezTo>
                <a:cubicBezTo>
                  <a:pt x="-23256" y="989013"/>
                  <a:pt x="16960" y="933450"/>
                  <a:pt x="60352" y="860425"/>
                </a:cubicBezTo>
                <a:cubicBezTo>
                  <a:pt x="103744" y="787400"/>
                  <a:pt x="250852" y="541338"/>
                  <a:pt x="276252" y="488950"/>
                </a:cubicBezTo>
                <a:cubicBezTo>
                  <a:pt x="301652" y="436563"/>
                  <a:pt x="186823" y="576262"/>
                  <a:pt x="212752" y="546100"/>
                </a:cubicBezTo>
                <a:cubicBezTo>
                  <a:pt x="238681" y="515938"/>
                  <a:pt x="401664" y="340254"/>
                  <a:pt x="431827" y="307975"/>
                </a:cubicBezTo>
                <a:cubicBezTo>
                  <a:pt x="461989" y="275696"/>
                  <a:pt x="393727" y="352425"/>
                  <a:pt x="393727" y="352425"/>
                </a:cubicBezTo>
                <a:lnTo>
                  <a:pt x="68265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84C303B1-0A52-5E25-228B-E473CAC59852}"/>
              </a:ext>
            </a:extLst>
          </p:cNvPr>
          <p:cNvSpPr/>
          <p:nvPr/>
        </p:nvSpPr>
        <p:spPr>
          <a:xfrm>
            <a:off x="5613348" y="3111430"/>
            <a:ext cx="514436" cy="496748"/>
          </a:xfrm>
          <a:custGeom>
            <a:avLst/>
            <a:gdLst>
              <a:gd name="connsiteX0" fmla="*/ 514402 w 514436"/>
              <a:gd name="connsiteY0" fmla="*/ 70 h 496748"/>
              <a:gd name="connsiteX1" fmla="*/ 292152 w 514436"/>
              <a:gd name="connsiteY1" fmla="*/ 206445 h 496748"/>
              <a:gd name="connsiteX2" fmla="*/ 346127 w 514436"/>
              <a:gd name="connsiteY2" fmla="*/ 171520 h 496748"/>
              <a:gd name="connsiteX3" fmla="*/ 9577 w 514436"/>
              <a:gd name="connsiteY3" fmla="*/ 485845 h 496748"/>
              <a:gd name="connsiteX4" fmla="*/ 108002 w 514436"/>
              <a:gd name="connsiteY4" fmla="*/ 406470 h 496748"/>
              <a:gd name="connsiteX5" fmla="*/ 276277 w 514436"/>
              <a:gd name="connsiteY5" fmla="*/ 228670 h 496748"/>
              <a:gd name="connsiteX6" fmla="*/ 152452 w 514436"/>
              <a:gd name="connsiteY6" fmla="*/ 266770 h 496748"/>
              <a:gd name="connsiteX7" fmla="*/ 308027 w 514436"/>
              <a:gd name="connsiteY7" fmla="*/ 184220 h 496748"/>
              <a:gd name="connsiteX8" fmla="*/ 514402 w 514436"/>
              <a:gd name="connsiteY8" fmla="*/ 70 h 49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4436" h="496748">
                <a:moveTo>
                  <a:pt x="514402" y="70"/>
                </a:moveTo>
                <a:cubicBezTo>
                  <a:pt x="511756" y="3774"/>
                  <a:pt x="320198" y="177870"/>
                  <a:pt x="292152" y="206445"/>
                </a:cubicBezTo>
                <a:cubicBezTo>
                  <a:pt x="264106" y="235020"/>
                  <a:pt x="393223" y="124953"/>
                  <a:pt x="346127" y="171520"/>
                </a:cubicBezTo>
                <a:cubicBezTo>
                  <a:pt x="299031" y="218087"/>
                  <a:pt x="49264" y="446687"/>
                  <a:pt x="9577" y="485845"/>
                </a:cubicBezTo>
                <a:cubicBezTo>
                  <a:pt x="-30111" y="525003"/>
                  <a:pt x="63552" y="449332"/>
                  <a:pt x="108002" y="406470"/>
                </a:cubicBezTo>
                <a:cubicBezTo>
                  <a:pt x="152452" y="363608"/>
                  <a:pt x="268869" y="251953"/>
                  <a:pt x="276277" y="228670"/>
                </a:cubicBezTo>
                <a:cubicBezTo>
                  <a:pt x="283685" y="205387"/>
                  <a:pt x="147160" y="274178"/>
                  <a:pt x="152452" y="266770"/>
                </a:cubicBezTo>
                <a:cubicBezTo>
                  <a:pt x="157744" y="259362"/>
                  <a:pt x="247702" y="228141"/>
                  <a:pt x="308027" y="184220"/>
                </a:cubicBezTo>
                <a:cubicBezTo>
                  <a:pt x="368352" y="140299"/>
                  <a:pt x="517048" y="-3634"/>
                  <a:pt x="514402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4C2050BD-0396-A741-0256-8CE1D74A9869}"/>
              </a:ext>
            </a:extLst>
          </p:cNvPr>
          <p:cNvSpPr/>
          <p:nvPr/>
        </p:nvSpPr>
        <p:spPr>
          <a:xfrm>
            <a:off x="5838125" y="1450259"/>
            <a:ext cx="750421" cy="445030"/>
          </a:xfrm>
          <a:custGeom>
            <a:avLst/>
            <a:gdLst>
              <a:gd name="connsiteX0" fmla="*/ 750000 w 750421"/>
              <a:gd name="connsiteY0" fmla="*/ 32466 h 445030"/>
              <a:gd name="connsiteX1" fmla="*/ 235650 w 750421"/>
              <a:gd name="connsiteY1" fmla="*/ 159466 h 445030"/>
              <a:gd name="connsiteX2" fmla="*/ 3875 w 750421"/>
              <a:gd name="connsiteY2" fmla="*/ 442041 h 445030"/>
              <a:gd name="connsiteX3" fmla="*/ 108650 w 750421"/>
              <a:gd name="connsiteY3" fmla="*/ 289641 h 445030"/>
              <a:gd name="connsiteX4" fmla="*/ 340425 w 750421"/>
              <a:gd name="connsiteY4" fmla="*/ 3891 h 445030"/>
              <a:gd name="connsiteX5" fmla="*/ 264225 w 750421"/>
              <a:gd name="connsiteY5" fmla="*/ 121366 h 445030"/>
              <a:gd name="connsiteX6" fmla="*/ 365825 w 750421"/>
              <a:gd name="connsiteY6" fmla="*/ 83266 h 445030"/>
              <a:gd name="connsiteX7" fmla="*/ 324550 w 750421"/>
              <a:gd name="connsiteY7" fmla="*/ 99141 h 445030"/>
              <a:gd name="connsiteX8" fmla="*/ 750000 w 750421"/>
              <a:gd name="connsiteY8" fmla="*/ 32466 h 44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0421" h="445030">
                <a:moveTo>
                  <a:pt x="750000" y="32466"/>
                </a:moveTo>
                <a:cubicBezTo>
                  <a:pt x="735183" y="42520"/>
                  <a:pt x="360004" y="91204"/>
                  <a:pt x="235650" y="159466"/>
                </a:cubicBezTo>
                <a:cubicBezTo>
                  <a:pt x="111296" y="227728"/>
                  <a:pt x="25042" y="420345"/>
                  <a:pt x="3875" y="442041"/>
                </a:cubicBezTo>
                <a:cubicBezTo>
                  <a:pt x="-17292" y="463737"/>
                  <a:pt x="52558" y="362666"/>
                  <a:pt x="108650" y="289641"/>
                </a:cubicBezTo>
                <a:cubicBezTo>
                  <a:pt x="164742" y="216616"/>
                  <a:pt x="314496" y="31937"/>
                  <a:pt x="340425" y="3891"/>
                </a:cubicBezTo>
                <a:cubicBezTo>
                  <a:pt x="366354" y="-24155"/>
                  <a:pt x="259992" y="108137"/>
                  <a:pt x="264225" y="121366"/>
                </a:cubicBezTo>
                <a:cubicBezTo>
                  <a:pt x="268458" y="134595"/>
                  <a:pt x="355771" y="86970"/>
                  <a:pt x="365825" y="83266"/>
                </a:cubicBezTo>
                <a:cubicBezTo>
                  <a:pt x="375879" y="79562"/>
                  <a:pt x="264225" y="107078"/>
                  <a:pt x="324550" y="99141"/>
                </a:cubicBezTo>
                <a:cubicBezTo>
                  <a:pt x="384875" y="91204"/>
                  <a:pt x="764817" y="22412"/>
                  <a:pt x="750000" y="32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2CB0C132-C832-C2BF-ED48-AE927258780D}"/>
              </a:ext>
            </a:extLst>
          </p:cNvPr>
          <p:cNvSpPr/>
          <p:nvPr/>
        </p:nvSpPr>
        <p:spPr>
          <a:xfrm>
            <a:off x="6187490" y="1231587"/>
            <a:ext cx="600280" cy="127531"/>
          </a:xfrm>
          <a:custGeom>
            <a:avLst/>
            <a:gdLst>
              <a:gd name="connsiteX0" fmla="*/ 597485 w 600280"/>
              <a:gd name="connsiteY0" fmla="*/ 13013 h 127531"/>
              <a:gd name="connsiteX1" fmla="*/ 343485 w 600280"/>
              <a:gd name="connsiteY1" fmla="*/ 22538 h 127531"/>
              <a:gd name="connsiteX2" fmla="*/ 89485 w 600280"/>
              <a:gd name="connsiteY2" fmla="*/ 98738 h 127531"/>
              <a:gd name="connsiteX3" fmla="*/ 200610 w 600280"/>
              <a:gd name="connsiteY3" fmla="*/ 35238 h 127531"/>
              <a:gd name="connsiteX4" fmla="*/ 585 w 600280"/>
              <a:gd name="connsiteY4" fmla="*/ 127313 h 127531"/>
              <a:gd name="connsiteX5" fmla="*/ 276810 w 600280"/>
              <a:gd name="connsiteY5" fmla="*/ 3488 h 127531"/>
              <a:gd name="connsiteX6" fmla="*/ 172035 w 600280"/>
              <a:gd name="connsiteY6" fmla="*/ 32063 h 127531"/>
              <a:gd name="connsiteX7" fmla="*/ 597485 w 600280"/>
              <a:gd name="connsiteY7" fmla="*/ 13013 h 12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0280" h="127531">
                <a:moveTo>
                  <a:pt x="597485" y="13013"/>
                </a:moveTo>
                <a:cubicBezTo>
                  <a:pt x="626060" y="11425"/>
                  <a:pt x="428152" y="8251"/>
                  <a:pt x="343485" y="22538"/>
                </a:cubicBezTo>
                <a:cubicBezTo>
                  <a:pt x="258818" y="36825"/>
                  <a:pt x="113298" y="96621"/>
                  <a:pt x="89485" y="98738"/>
                </a:cubicBezTo>
                <a:cubicBezTo>
                  <a:pt x="65672" y="100855"/>
                  <a:pt x="215427" y="30475"/>
                  <a:pt x="200610" y="35238"/>
                </a:cubicBezTo>
                <a:cubicBezTo>
                  <a:pt x="185793" y="40001"/>
                  <a:pt x="-12115" y="132605"/>
                  <a:pt x="585" y="127313"/>
                </a:cubicBezTo>
                <a:cubicBezTo>
                  <a:pt x="13285" y="122021"/>
                  <a:pt x="248235" y="19363"/>
                  <a:pt x="276810" y="3488"/>
                </a:cubicBezTo>
                <a:cubicBezTo>
                  <a:pt x="305385" y="-12387"/>
                  <a:pt x="120177" y="31005"/>
                  <a:pt x="172035" y="32063"/>
                </a:cubicBezTo>
                <a:cubicBezTo>
                  <a:pt x="223893" y="33121"/>
                  <a:pt x="568910" y="14601"/>
                  <a:pt x="597485" y="1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50650C83-77BC-02D0-26FD-1E853D4ECBDD}"/>
              </a:ext>
            </a:extLst>
          </p:cNvPr>
          <p:cNvSpPr/>
          <p:nvPr/>
        </p:nvSpPr>
        <p:spPr>
          <a:xfrm>
            <a:off x="6433070" y="1021112"/>
            <a:ext cx="363658" cy="473553"/>
          </a:xfrm>
          <a:custGeom>
            <a:avLst/>
            <a:gdLst>
              <a:gd name="connsiteX0" fmla="*/ 2655 w 363658"/>
              <a:gd name="connsiteY0" fmla="*/ 471138 h 473553"/>
              <a:gd name="connsiteX1" fmla="*/ 136005 w 363658"/>
              <a:gd name="connsiteY1" fmla="*/ 213963 h 473553"/>
              <a:gd name="connsiteX2" fmla="*/ 361430 w 363658"/>
              <a:gd name="connsiteY2" fmla="*/ 4413 h 473553"/>
              <a:gd name="connsiteX3" fmla="*/ 247130 w 363658"/>
              <a:gd name="connsiteY3" fmla="*/ 77438 h 473553"/>
              <a:gd name="connsiteX4" fmla="*/ 177280 w 363658"/>
              <a:gd name="connsiteY4" fmla="*/ 150463 h 473553"/>
              <a:gd name="connsiteX5" fmla="*/ 253480 w 363658"/>
              <a:gd name="connsiteY5" fmla="*/ 52038 h 473553"/>
              <a:gd name="connsiteX6" fmla="*/ 2655 w 363658"/>
              <a:gd name="connsiteY6" fmla="*/ 471138 h 473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658" h="473553">
                <a:moveTo>
                  <a:pt x="2655" y="471138"/>
                </a:moveTo>
                <a:cubicBezTo>
                  <a:pt x="-16924" y="498125"/>
                  <a:pt x="76209" y="291751"/>
                  <a:pt x="136005" y="213963"/>
                </a:cubicBezTo>
                <a:cubicBezTo>
                  <a:pt x="195801" y="136175"/>
                  <a:pt x="342909" y="27167"/>
                  <a:pt x="361430" y="4413"/>
                </a:cubicBezTo>
                <a:cubicBezTo>
                  <a:pt x="379951" y="-18341"/>
                  <a:pt x="277822" y="53096"/>
                  <a:pt x="247130" y="77438"/>
                </a:cubicBezTo>
                <a:cubicBezTo>
                  <a:pt x="216438" y="101780"/>
                  <a:pt x="176222" y="154696"/>
                  <a:pt x="177280" y="150463"/>
                </a:cubicBezTo>
                <a:cubicBezTo>
                  <a:pt x="178338" y="146230"/>
                  <a:pt x="280997" y="2296"/>
                  <a:pt x="253480" y="52038"/>
                </a:cubicBezTo>
                <a:cubicBezTo>
                  <a:pt x="225963" y="101780"/>
                  <a:pt x="22234" y="444151"/>
                  <a:pt x="2655" y="471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77453D42-010C-7401-6FD9-9604EC482AC8}"/>
              </a:ext>
            </a:extLst>
          </p:cNvPr>
          <p:cNvSpPr/>
          <p:nvPr/>
        </p:nvSpPr>
        <p:spPr>
          <a:xfrm>
            <a:off x="6403604" y="1032434"/>
            <a:ext cx="835643" cy="482169"/>
          </a:xfrm>
          <a:custGeom>
            <a:avLst/>
            <a:gdLst>
              <a:gd name="connsiteX0" fmla="*/ 371 w 835643"/>
              <a:gd name="connsiteY0" fmla="*/ 482041 h 482169"/>
              <a:gd name="connsiteX1" fmla="*/ 419471 w 835643"/>
              <a:gd name="connsiteY1" fmla="*/ 91516 h 482169"/>
              <a:gd name="connsiteX2" fmla="*/ 819521 w 835643"/>
              <a:gd name="connsiteY2" fmla="*/ 2616 h 482169"/>
              <a:gd name="connsiteX3" fmla="*/ 736971 w 835643"/>
              <a:gd name="connsiteY3" fmla="*/ 24841 h 482169"/>
              <a:gd name="connsiteX4" fmla="*/ 549646 w 835643"/>
              <a:gd name="connsiteY4" fmla="*/ 37541 h 482169"/>
              <a:gd name="connsiteX5" fmla="*/ 251196 w 835643"/>
              <a:gd name="connsiteY5" fmla="*/ 215341 h 482169"/>
              <a:gd name="connsiteX6" fmla="*/ 343271 w 835643"/>
              <a:gd name="connsiteY6" fmla="*/ 135966 h 482169"/>
              <a:gd name="connsiteX7" fmla="*/ 371 w 835643"/>
              <a:gd name="connsiteY7" fmla="*/ 482041 h 48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5643" h="482169">
                <a:moveTo>
                  <a:pt x="371" y="482041"/>
                </a:moveTo>
                <a:cubicBezTo>
                  <a:pt x="13071" y="474633"/>
                  <a:pt x="282946" y="171420"/>
                  <a:pt x="419471" y="91516"/>
                </a:cubicBezTo>
                <a:cubicBezTo>
                  <a:pt x="555996" y="11612"/>
                  <a:pt x="766604" y="13728"/>
                  <a:pt x="819521" y="2616"/>
                </a:cubicBezTo>
                <a:cubicBezTo>
                  <a:pt x="872438" y="-8497"/>
                  <a:pt x="781950" y="19020"/>
                  <a:pt x="736971" y="24841"/>
                </a:cubicBezTo>
                <a:cubicBezTo>
                  <a:pt x="691992" y="30662"/>
                  <a:pt x="630609" y="5791"/>
                  <a:pt x="549646" y="37541"/>
                </a:cubicBezTo>
                <a:cubicBezTo>
                  <a:pt x="468684" y="69291"/>
                  <a:pt x="285592" y="198937"/>
                  <a:pt x="251196" y="215341"/>
                </a:cubicBezTo>
                <a:cubicBezTo>
                  <a:pt x="216800" y="231745"/>
                  <a:pt x="381900" y="96808"/>
                  <a:pt x="343271" y="135966"/>
                </a:cubicBezTo>
                <a:cubicBezTo>
                  <a:pt x="304642" y="175124"/>
                  <a:pt x="-12329" y="489449"/>
                  <a:pt x="371" y="482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B7AB78E-D611-C604-F94E-A8C47A1A4E5C}"/>
              </a:ext>
            </a:extLst>
          </p:cNvPr>
          <p:cNvSpPr/>
          <p:nvPr/>
        </p:nvSpPr>
        <p:spPr>
          <a:xfrm>
            <a:off x="5295775" y="2054225"/>
            <a:ext cx="784350" cy="1122196"/>
          </a:xfrm>
          <a:custGeom>
            <a:avLst/>
            <a:gdLst>
              <a:gd name="connsiteX0" fmla="*/ 784350 w 784350"/>
              <a:gd name="connsiteY0" fmla="*/ 0 h 1122196"/>
              <a:gd name="connsiteX1" fmla="*/ 136650 w 784350"/>
              <a:gd name="connsiteY1" fmla="*/ 784225 h 1122196"/>
              <a:gd name="connsiteX2" fmla="*/ 31875 w 784350"/>
              <a:gd name="connsiteY2" fmla="*/ 1114425 h 1122196"/>
              <a:gd name="connsiteX3" fmla="*/ 35050 w 784350"/>
              <a:gd name="connsiteY3" fmla="*/ 1022350 h 1122196"/>
              <a:gd name="connsiteX4" fmla="*/ 12825 w 784350"/>
              <a:gd name="connsiteY4" fmla="*/ 1073150 h 1122196"/>
              <a:gd name="connsiteX5" fmla="*/ 260475 w 784350"/>
              <a:gd name="connsiteY5" fmla="*/ 593725 h 1122196"/>
              <a:gd name="connsiteX6" fmla="*/ 181100 w 784350"/>
              <a:gd name="connsiteY6" fmla="*/ 698500 h 1122196"/>
              <a:gd name="connsiteX7" fmla="*/ 479550 w 784350"/>
              <a:gd name="connsiteY7" fmla="*/ 323850 h 1122196"/>
              <a:gd name="connsiteX8" fmla="*/ 368425 w 784350"/>
              <a:gd name="connsiteY8" fmla="*/ 428625 h 1122196"/>
              <a:gd name="connsiteX9" fmla="*/ 784350 w 784350"/>
              <a:gd name="connsiteY9" fmla="*/ 0 h 112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4350" h="1122196">
                <a:moveTo>
                  <a:pt x="784350" y="0"/>
                </a:moveTo>
                <a:cubicBezTo>
                  <a:pt x="523206" y="299244"/>
                  <a:pt x="262062" y="598488"/>
                  <a:pt x="136650" y="784225"/>
                </a:cubicBezTo>
                <a:cubicBezTo>
                  <a:pt x="11237" y="969963"/>
                  <a:pt x="48808" y="1074738"/>
                  <a:pt x="31875" y="1114425"/>
                </a:cubicBezTo>
                <a:cubicBezTo>
                  <a:pt x="14942" y="1154112"/>
                  <a:pt x="38225" y="1029229"/>
                  <a:pt x="35050" y="1022350"/>
                </a:cubicBezTo>
                <a:cubicBezTo>
                  <a:pt x="31875" y="1015471"/>
                  <a:pt x="-24746" y="1144588"/>
                  <a:pt x="12825" y="1073150"/>
                </a:cubicBezTo>
                <a:cubicBezTo>
                  <a:pt x="50396" y="1001712"/>
                  <a:pt x="232429" y="656167"/>
                  <a:pt x="260475" y="593725"/>
                </a:cubicBezTo>
                <a:cubicBezTo>
                  <a:pt x="288521" y="531283"/>
                  <a:pt x="144587" y="743479"/>
                  <a:pt x="181100" y="698500"/>
                </a:cubicBezTo>
                <a:cubicBezTo>
                  <a:pt x="217612" y="653521"/>
                  <a:pt x="448329" y="368829"/>
                  <a:pt x="479550" y="323850"/>
                </a:cubicBezTo>
                <a:cubicBezTo>
                  <a:pt x="510771" y="278871"/>
                  <a:pt x="368425" y="428625"/>
                  <a:pt x="368425" y="428625"/>
                </a:cubicBezTo>
                <a:lnTo>
                  <a:pt x="78435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EF699FB0-63C7-CF3D-E3DE-2CBC9CAEFDEB}"/>
              </a:ext>
            </a:extLst>
          </p:cNvPr>
          <p:cNvSpPr/>
          <p:nvPr/>
        </p:nvSpPr>
        <p:spPr>
          <a:xfrm>
            <a:off x="6348676" y="1937890"/>
            <a:ext cx="421647" cy="392064"/>
          </a:xfrm>
          <a:custGeom>
            <a:avLst/>
            <a:gdLst>
              <a:gd name="connsiteX0" fmla="*/ 420424 w 421647"/>
              <a:gd name="connsiteY0" fmla="*/ 2035 h 392064"/>
              <a:gd name="connsiteX1" fmla="*/ 17199 w 421647"/>
              <a:gd name="connsiteY1" fmla="*/ 373510 h 392064"/>
              <a:gd name="connsiteX2" fmla="*/ 83874 w 421647"/>
              <a:gd name="connsiteY2" fmla="*/ 322710 h 392064"/>
              <a:gd name="connsiteX3" fmla="*/ 172774 w 421647"/>
              <a:gd name="connsiteY3" fmla="*/ 205235 h 392064"/>
              <a:gd name="connsiteX4" fmla="*/ 106099 w 421647"/>
              <a:gd name="connsiteY4" fmla="*/ 236985 h 392064"/>
              <a:gd name="connsiteX5" fmla="*/ 141024 w 421647"/>
              <a:gd name="connsiteY5" fmla="*/ 224285 h 392064"/>
              <a:gd name="connsiteX6" fmla="*/ 420424 w 421647"/>
              <a:gd name="connsiteY6" fmla="*/ 2035 h 39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647" h="392064">
                <a:moveTo>
                  <a:pt x="420424" y="2035"/>
                </a:moveTo>
                <a:cubicBezTo>
                  <a:pt x="399787" y="26906"/>
                  <a:pt x="73291" y="320064"/>
                  <a:pt x="17199" y="373510"/>
                </a:cubicBezTo>
                <a:cubicBezTo>
                  <a:pt x="-38893" y="426956"/>
                  <a:pt x="57945" y="350756"/>
                  <a:pt x="83874" y="322710"/>
                </a:cubicBezTo>
                <a:cubicBezTo>
                  <a:pt x="109803" y="294664"/>
                  <a:pt x="169070" y="219522"/>
                  <a:pt x="172774" y="205235"/>
                </a:cubicBezTo>
                <a:cubicBezTo>
                  <a:pt x="176478" y="190948"/>
                  <a:pt x="111391" y="233810"/>
                  <a:pt x="106099" y="236985"/>
                </a:cubicBezTo>
                <a:cubicBezTo>
                  <a:pt x="100807" y="240160"/>
                  <a:pt x="87578" y="260798"/>
                  <a:pt x="141024" y="224285"/>
                </a:cubicBezTo>
                <a:cubicBezTo>
                  <a:pt x="194470" y="187772"/>
                  <a:pt x="441061" y="-22836"/>
                  <a:pt x="420424" y="2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906D5144-3852-5853-3511-2B8B1ED5CAEB}"/>
              </a:ext>
            </a:extLst>
          </p:cNvPr>
          <p:cNvSpPr/>
          <p:nvPr/>
        </p:nvSpPr>
        <p:spPr>
          <a:xfrm>
            <a:off x="6034256" y="1863725"/>
            <a:ext cx="655469" cy="686645"/>
          </a:xfrm>
          <a:custGeom>
            <a:avLst/>
            <a:gdLst>
              <a:gd name="connsiteX0" fmla="*/ 655469 w 655469"/>
              <a:gd name="connsiteY0" fmla="*/ 0 h 686645"/>
              <a:gd name="connsiteX1" fmla="*/ 166519 w 655469"/>
              <a:gd name="connsiteY1" fmla="*/ 365125 h 686645"/>
              <a:gd name="connsiteX2" fmla="*/ 7769 w 655469"/>
              <a:gd name="connsiteY2" fmla="*/ 676275 h 686645"/>
              <a:gd name="connsiteX3" fmla="*/ 39519 w 655469"/>
              <a:gd name="connsiteY3" fmla="*/ 587375 h 686645"/>
              <a:gd name="connsiteX4" fmla="*/ 169694 w 655469"/>
              <a:gd name="connsiteY4" fmla="*/ 339725 h 686645"/>
              <a:gd name="connsiteX5" fmla="*/ 131594 w 655469"/>
              <a:gd name="connsiteY5" fmla="*/ 365125 h 686645"/>
              <a:gd name="connsiteX6" fmla="*/ 299869 w 655469"/>
              <a:gd name="connsiteY6" fmla="*/ 228600 h 686645"/>
              <a:gd name="connsiteX7" fmla="*/ 236369 w 655469"/>
              <a:gd name="connsiteY7" fmla="*/ 266700 h 686645"/>
              <a:gd name="connsiteX8" fmla="*/ 655469 w 655469"/>
              <a:gd name="connsiteY8" fmla="*/ 0 h 6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5469" h="686645">
                <a:moveTo>
                  <a:pt x="655469" y="0"/>
                </a:moveTo>
                <a:cubicBezTo>
                  <a:pt x="464969" y="126206"/>
                  <a:pt x="274469" y="252413"/>
                  <a:pt x="166519" y="365125"/>
                </a:cubicBezTo>
                <a:cubicBezTo>
                  <a:pt x="58569" y="477838"/>
                  <a:pt x="28936" y="639233"/>
                  <a:pt x="7769" y="676275"/>
                </a:cubicBezTo>
                <a:cubicBezTo>
                  <a:pt x="-13398" y="713317"/>
                  <a:pt x="12531" y="643467"/>
                  <a:pt x="39519" y="587375"/>
                </a:cubicBezTo>
                <a:cubicBezTo>
                  <a:pt x="66507" y="531283"/>
                  <a:pt x="154348" y="376767"/>
                  <a:pt x="169694" y="339725"/>
                </a:cubicBezTo>
                <a:cubicBezTo>
                  <a:pt x="185040" y="302683"/>
                  <a:pt x="109898" y="383646"/>
                  <a:pt x="131594" y="365125"/>
                </a:cubicBezTo>
                <a:cubicBezTo>
                  <a:pt x="153290" y="346604"/>
                  <a:pt x="282406" y="245004"/>
                  <a:pt x="299869" y="228600"/>
                </a:cubicBezTo>
                <a:cubicBezTo>
                  <a:pt x="317331" y="212196"/>
                  <a:pt x="236369" y="266700"/>
                  <a:pt x="236369" y="266700"/>
                </a:cubicBezTo>
                <a:lnTo>
                  <a:pt x="65546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368F7-783A-ABD8-F274-B51746CC38FF}"/>
              </a:ext>
            </a:extLst>
          </p:cNvPr>
          <p:cNvSpPr/>
          <p:nvPr/>
        </p:nvSpPr>
        <p:spPr>
          <a:xfrm>
            <a:off x="6232143" y="1780655"/>
            <a:ext cx="654940" cy="343873"/>
          </a:xfrm>
          <a:custGeom>
            <a:avLst/>
            <a:gdLst>
              <a:gd name="connsiteX0" fmla="*/ 654432 w 654940"/>
              <a:gd name="connsiteY0" fmla="*/ 520 h 343873"/>
              <a:gd name="connsiteX1" fmla="*/ 340107 w 654940"/>
              <a:gd name="connsiteY1" fmla="*/ 89420 h 343873"/>
              <a:gd name="connsiteX2" fmla="*/ 181357 w 654940"/>
              <a:gd name="connsiteY2" fmla="*/ 197370 h 343873"/>
              <a:gd name="connsiteX3" fmla="*/ 276607 w 654940"/>
              <a:gd name="connsiteY3" fmla="*/ 162445 h 343873"/>
              <a:gd name="connsiteX4" fmla="*/ 382 w 654940"/>
              <a:gd name="connsiteY4" fmla="*/ 343420 h 343873"/>
              <a:gd name="connsiteX5" fmla="*/ 219457 w 654940"/>
              <a:gd name="connsiteY5" fmla="*/ 210070 h 343873"/>
              <a:gd name="connsiteX6" fmla="*/ 346457 w 654940"/>
              <a:gd name="connsiteY6" fmla="*/ 86245 h 343873"/>
              <a:gd name="connsiteX7" fmla="*/ 260732 w 654940"/>
              <a:gd name="connsiteY7" fmla="*/ 130695 h 343873"/>
              <a:gd name="connsiteX8" fmla="*/ 654432 w 654940"/>
              <a:gd name="connsiteY8" fmla="*/ 520 h 34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40" h="343873">
                <a:moveTo>
                  <a:pt x="654432" y="520"/>
                </a:moveTo>
                <a:cubicBezTo>
                  <a:pt x="667661" y="-6359"/>
                  <a:pt x="418953" y="56612"/>
                  <a:pt x="340107" y="89420"/>
                </a:cubicBezTo>
                <a:cubicBezTo>
                  <a:pt x="261261" y="122228"/>
                  <a:pt x="191940" y="185199"/>
                  <a:pt x="181357" y="197370"/>
                </a:cubicBezTo>
                <a:cubicBezTo>
                  <a:pt x="170774" y="209541"/>
                  <a:pt x="306769" y="138103"/>
                  <a:pt x="276607" y="162445"/>
                </a:cubicBezTo>
                <a:cubicBezTo>
                  <a:pt x="246444" y="186787"/>
                  <a:pt x="9907" y="335483"/>
                  <a:pt x="382" y="343420"/>
                </a:cubicBezTo>
                <a:cubicBezTo>
                  <a:pt x="-9143" y="351357"/>
                  <a:pt x="161778" y="252932"/>
                  <a:pt x="219457" y="210070"/>
                </a:cubicBezTo>
                <a:cubicBezTo>
                  <a:pt x="277136" y="167208"/>
                  <a:pt x="339578" y="99474"/>
                  <a:pt x="346457" y="86245"/>
                </a:cubicBezTo>
                <a:cubicBezTo>
                  <a:pt x="353336" y="73016"/>
                  <a:pt x="212049" y="142337"/>
                  <a:pt x="260732" y="130695"/>
                </a:cubicBezTo>
                <a:cubicBezTo>
                  <a:pt x="309415" y="119053"/>
                  <a:pt x="641203" y="7399"/>
                  <a:pt x="654432" y="5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EC58833F-E10F-8CF3-E0BF-679AE107B7EC}"/>
              </a:ext>
            </a:extLst>
          </p:cNvPr>
          <p:cNvSpPr/>
          <p:nvPr/>
        </p:nvSpPr>
        <p:spPr>
          <a:xfrm>
            <a:off x="6430613" y="1429154"/>
            <a:ext cx="717604" cy="615735"/>
          </a:xfrm>
          <a:custGeom>
            <a:avLst/>
            <a:gdLst>
              <a:gd name="connsiteX0" fmla="*/ 20987 w 717604"/>
              <a:gd name="connsiteY0" fmla="*/ 15471 h 615735"/>
              <a:gd name="connsiteX1" fmla="*/ 576612 w 717604"/>
              <a:gd name="connsiteY1" fmla="*/ 472671 h 615735"/>
              <a:gd name="connsiteX2" fmla="*/ 528987 w 717604"/>
              <a:gd name="connsiteY2" fmla="*/ 412346 h 615735"/>
              <a:gd name="connsiteX3" fmla="*/ 709962 w 717604"/>
              <a:gd name="connsiteY3" fmla="*/ 612371 h 615735"/>
              <a:gd name="connsiteX4" fmla="*/ 655987 w 717604"/>
              <a:gd name="connsiteY4" fmla="*/ 523471 h 615735"/>
              <a:gd name="connsiteX5" fmla="*/ 405162 w 717604"/>
              <a:gd name="connsiteY5" fmla="*/ 339321 h 615735"/>
              <a:gd name="connsiteX6" fmla="*/ 141637 w 717604"/>
              <a:gd name="connsiteY6" fmla="*/ 126596 h 615735"/>
              <a:gd name="connsiteX7" fmla="*/ 20987 w 717604"/>
              <a:gd name="connsiteY7" fmla="*/ 15471 h 615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7604" h="615735">
                <a:moveTo>
                  <a:pt x="20987" y="15471"/>
                </a:moveTo>
                <a:cubicBezTo>
                  <a:pt x="93483" y="73150"/>
                  <a:pt x="491945" y="406525"/>
                  <a:pt x="576612" y="472671"/>
                </a:cubicBezTo>
                <a:cubicBezTo>
                  <a:pt x="661279" y="538817"/>
                  <a:pt x="506762" y="389063"/>
                  <a:pt x="528987" y="412346"/>
                </a:cubicBezTo>
                <a:cubicBezTo>
                  <a:pt x="551212" y="435629"/>
                  <a:pt x="688795" y="593850"/>
                  <a:pt x="709962" y="612371"/>
                </a:cubicBezTo>
                <a:cubicBezTo>
                  <a:pt x="731129" y="630892"/>
                  <a:pt x="706787" y="568979"/>
                  <a:pt x="655987" y="523471"/>
                </a:cubicBezTo>
                <a:cubicBezTo>
                  <a:pt x="605187" y="477963"/>
                  <a:pt x="490887" y="405467"/>
                  <a:pt x="405162" y="339321"/>
                </a:cubicBezTo>
                <a:cubicBezTo>
                  <a:pt x="319437" y="273175"/>
                  <a:pt x="200904" y="176867"/>
                  <a:pt x="141637" y="126596"/>
                </a:cubicBezTo>
                <a:cubicBezTo>
                  <a:pt x="82370" y="76325"/>
                  <a:pt x="-51509" y="-42208"/>
                  <a:pt x="20987" y="15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86D0096A-AD39-6646-C036-DF00396ACEC1}"/>
              </a:ext>
            </a:extLst>
          </p:cNvPr>
          <p:cNvSpPr/>
          <p:nvPr/>
        </p:nvSpPr>
        <p:spPr>
          <a:xfrm>
            <a:off x="7035796" y="1978000"/>
            <a:ext cx="514520" cy="425534"/>
          </a:xfrm>
          <a:custGeom>
            <a:avLst/>
            <a:gdLst>
              <a:gd name="connsiteX0" fmla="*/ 4 w 514520"/>
              <a:gd name="connsiteY0" fmla="*/ 25 h 425534"/>
              <a:gd name="connsiteX1" fmla="*/ 228604 w 514520"/>
              <a:gd name="connsiteY1" fmla="*/ 231800 h 425534"/>
              <a:gd name="connsiteX2" fmla="*/ 149229 w 514520"/>
              <a:gd name="connsiteY2" fmla="*/ 196875 h 425534"/>
              <a:gd name="connsiteX3" fmla="*/ 390529 w 514520"/>
              <a:gd name="connsiteY3" fmla="*/ 358800 h 425534"/>
              <a:gd name="connsiteX4" fmla="*/ 514354 w 514520"/>
              <a:gd name="connsiteY4" fmla="*/ 425475 h 425534"/>
              <a:gd name="connsiteX5" fmla="*/ 412754 w 514520"/>
              <a:gd name="connsiteY5" fmla="*/ 349275 h 425534"/>
              <a:gd name="connsiteX6" fmla="*/ 234954 w 514520"/>
              <a:gd name="connsiteY6" fmla="*/ 247675 h 425534"/>
              <a:gd name="connsiteX7" fmla="*/ 4 w 514520"/>
              <a:gd name="connsiteY7" fmla="*/ 25 h 42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4520" h="425534">
                <a:moveTo>
                  <a:pt x="4" y="25"/>
                </a:moveTo>
                <a:cubicBezTo>
                  <a:pt x="-1054" y="-2621"/>
                  <a:pt x="203733" y="198992"/>
                  <a:pt x="228604" y="231800"/>
                </a:cubicBezTo>
                <a:cubicBezTo>
                  <a:pt x="253475" y="264608"/>
                  <a:pt x="122242" y="175708"/>
                  <a:pt x="149229" y="196875"/>
                </a:cubicBezTo>
                <a:cubicBezTo>
                  <a:pt x="176217" y="218042"/>
                  <a:pt x="329675" y="320700"/>
                  <a:pt x="390529" y="358800"/>
                </a:cubicBezTo>
                <a:cubicBezTo>
                  <a:pt x="451383" y="396900"/>
                  <a:pt x="510650" y="427062"/>
                  <a:pt x="514354" y="425475"/>
                </a:cubicBezTo>
                <a:cubicBezTo>
                  <a:pt x="518058" y="423888"/>
                  <a:pt x="459321" y="378908"/>
                  <a:pt x="412754" y="349275"/>
                </a:cubicBezTo>
                <a:cubicBezTo>
                  <a:pt x="366187" y="319642"/>
                  <a:pt x="299512" y="300592"/>
                  <a:pt x="234954" y="247675"/>
                </a:cubicBezTo>
                <a:cubicBezTo>
                  <a:pt x="170396" y="194758"/>
                  <a:pt x="1062" y="2671"/>
                  <a:pt x="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7AC757B6-62B5-4457-108C-AC32B8B1B908}"/>
              </a:ext>
            </a:extLst>
          </p:cNvPr>
          <p:cNvSpPr/>
          <p:nvPr/>
        </p:nvSpPr>
        <p:spPr>
          <a:xfrm>
            <a:off x="6445250" y="1094290"/>
            <a:ext cx="1016445" cy="359860"/>
          </a:xfrm>
          <a:custGeom>
            <a:avLst/>
            <a:gdLst>
              <a:gd name="connsiteX0" fmla="*/ 0 w 1016445"/>
              <a:gd name="connsiteY0" fmla="*/ 359860 h 359860"/>
              <a:gd name="connsiteX1" fmla="*/ 622300 w 1016445"/>
              <a:gd name="connsiteY1" fmla="*/ 16960 h 359860"/>
              <a:gd name="connsiteX2" fmla="*/ 1006475 w 1016445"/>
              <a:gd name="connsiteY2" fmla="*/ 48710 h 359860"/>
              <a:gd name="connsiteX3" fmla="*/ 889000 w 1016445"/>
              <a:gd name="connsiteY3" fmla="*/ 16960 h 359860"/>
              <a:gd name="connsiteX4" fmla="*/ 730250 w 1016445"/>
              <a:gd name="connsiteY4" fmla="*/ 4260 h 359860"/>
              <a:gd name="connsiteX5" fmla="*/ 584200 w 1016445"/>
              <a:gd name="connsiteY5" fmla="*/ 20135 h 359860"/>
              <a:gd name="connsiteX6" fmla="*/ 358775 w 1016445"/>
              <a:gd name="connsiteY6" fmla="*/ 131260 h 359860"/>
              <a:gd name="connsiteX7" fmla="*/ 447675 w 1016445"/>
              <a:gd name="connsiteY7" fmla="*/ 77285 h 359860"/>
              <a:gd name="connsiteX8" fmla="*/ 0 w 1016445"/>
              <a:gd name="connsiteY8" fmla="*/ 359860 h 35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445" h="359860">
                <a:moveTo>
                  <a:pt x="0" y="359860"/>
                </a:moveTo>
                <a:cubicBezTo>
                  <a:pt x="227277" y="214339"/>
                  <a:pt x="454554" y="68818"/>
                  <a:pt x="622300" y="16960"/>
                </a:cubicBezTo>
                <a:cubicBezTo>
                  <a:pt x="790046" y="-34898"/>
                  <a:pt x="962025" y="48710"/>
                  <a:pt x="1006475" y="48710"/>
                </a:cubicBezTo>
                <a:cubicBezTo>
                  <a:pt x="1050925" y="48710"/>
                  <a:pt x="935038" y="24368"/>
                  <a:pt x="889000" y="16960"/>
                </a:cubicBezTo>
                <a:cubicBezTo>
                  <a:pt x="842963" y="9552"/>
                  <a:pt x="781050" y="3731"/>
                  <a:pt x="730250" y="4260"/>
                </a:cubicBezTo>
                <a:cubicBezTo>
                  <a:pt x="679450" y="4789"/>
                  <a:pt x="646113" y="-1032"/>
                  <a:pt x="584200" y="20135"/>
                </a:cubicBezTo>
                <a:cubicBezTo>
                  <a:pt x="522287" y="41302"/>
                  <a:pt x="381529" y="121735"/>
                  <a:pt x="358775" y="131260"/>
                </a:cubicBezTo>
                <a:cubicBezTo>
                  <a:pt x="336021" y="140785"/>
                  <a:pt x="447675" y="77285"/>
                  <a:pt x="447675" y="77285"/>
                </a:cubicBezTo>
                <a:lnTo>
                  <a:pt x="0" y="3598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CC8ED74D-A8D7-457B-54B8-5DF3C6AE7CA2}"/>
              </a:ext>
            </a:extLst>
          </p:cNvPr>
          <p:cNvSpPr/>
          <p:nvPr/>
        </p:nvSpPr>
        <p:spPr>
          <a:xfrm>
            <a:off x="6654800" y="1381125"/>
            <a:ext cx="275836" cy="447412"/>
          </a:xfrm>
          <a:custGeom>
            <a:avLst/>
            <a:gdLst>
              <a:gd name="connsiteX0" fmla="*/ 0 w 275836"/>
              <a:gd name="connsiteY0" fmla="*/ 0 h 447412"/>
              <a:gd name="connsiteX1" fmla="*/ 260350 w 275836"/>
              <a:gd name="connsiteY1" fmla="*/ 425450 h 447412"/>
              <a:gd name="connsiteX2" fmla="*/ 231775 w 275836"/>
              <a:gd name="connsiteY2" fmla="*/ 368300 h 447412"/>
              <a:gd name="connsiteX3" fmla="*/ 114300 w 275836"/>
              <a:gd name="connsiteY3" fmla="*/ 212725 h 447412"/>
              <a:gd name="connsiteX4" fmla="*/ 136525 w 275836"/>
              <a:gd name="connsiteY4" fmla="*/ 260350 h 447412"/>
              <a:gd name="connsiteX5" fmla="*/ 0 w 275836"/>
              <a:gd name="connsiteY5" fmla="*/ 0 h 44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5836" h="447412">
                <a:moveTo>
                  <a:pt x="0" y="0"/>
                </a:moveTo>
                <a:lnTo>
                  <a:pt x="260350" y="425450"/>
                </a:lnTo>
                <a:cubicBezTo>
                  <a:pt x="298979" y="486833"/>
                  <a:pt x="256117" y="403754"/>
                  <a:pt x="231775" y="368300"/>
                </a:cubicBezTo>
                <a:cubicBezTo>
                  <a:pt x="207433" y="332846"/>
                  <a:pt x="130175" y="230717"/>
                  <a:pt x="114300" y="212725"/>
                </a:cubicBezTo>
                <a:cubicBezTo>
                  <a:pt x="98425" y="194733"/>
                  <a:pt x="136525" y="260350"/>
                  <a:pt x="136525" y="260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00DE80CE-13C0-CB67-3FDE-755A3D62D45A}"/>
              </a:ext>
            </a:extLst>
          </p:cNvPr>
          <p:cNvSpPr/>
          <p:nvPr/>
        </p:nvSpPr>
        <p:spPr>
          <a:xfrm>
            <a:off x="6597650" y="1358692"/>
            <a:ext cx="524371" cy="95458"/>
          </a:xfrm>
          <a:custGeom>
            <a:avLst/>
            <a:gdLst>
              <a:gd name="connsiteX0" fmla="*/ 0 w 524371"/>
              <a:gd name="connsiteY0" fmla="*/ 95458 h 95458"/>
              <a:gd name="connsiteX1" fmla="*/ 244475 w 524371"/>
              <a:gd name="connsiteY1" fmla="*/ 28783 h 95458"/>
              <a:gd name="connsiteX2" fmla="*/ 517525 w 524371"/>
              <a:gd name="connsiteY2" fmla="*/ 51008 h 95458"/>
              <a:gd name="connsiteX3" fmla="*/ 422275 w 524371"/>
              <a:gd name="connsiteY3" fmla="*/ 41483 h 95458"/>
              <a:gd name="connsiteX4" fmla="*/ 206375 w 524371"/>
              <a:gd name="connsiteY4" fmla="*/ 208 h 95458"/>
              <a:gd name="connsiteX5" fmla="*/ 266700 w 524371"/>
              <a:gd name="connsiteY5" fmla="*/ 28783 h 95458"/>
              <a:gd name="connsiteX6" fmla="*/ 0 w 524371"/>
              <a:gd name="connsiteY6" fmla="*/ 95458 h 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371" h="95458">
                <a:moveTo>
                  <a:pt x="0" y="95458"/>
                </a:moveTo>
                <a:cubicBezTo>
                  <a:pt x="79110" y="65824"/>
                  <a:pt x="158221" y="36191"/>
                  <a:pt x="244475" y="28783"/>
                </a:cubicBezTo>
                <a:lnTo>
                  <a:pt x="517525" y="51008"/>
                </a:lnTo>
                <a:cubicBezTo>
                  <a:pt x="547158" y="53125"/>
                  <a:pt x="474133" y="49950"/>
                  <a:pt x="422275" y="41483"/>
                </a:cubicBezTo>
                <a:cubicBezTo>
                  <a:pt x="370417" y="33016"/>
                  <a:pt x="232304" y="2325"/>
                  <a:pt x="206375" y="208"/>
                </a:cubicBezTo>
                <a:cubicBezTo>
                  <a:pt x="180446" y="-1909"/>
                  <a:pt x="302154" y="12379"/>
                  <a:pt x="266700" y="28783"/>
                </a:cubicBezTo>
                <a:cubicBezTo>
                  <a:pt x="231246" y="45187"/>
                  <a:pt x="112448" y="71910"/>
                  <a:pt x="0" y="95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C7A1168F-2F02-8D94-208C-A68951D3121D}"/>
              </a:ext>
            </a:extLst>
          </p:cNvPr>
          <p:cNvSpPr/>
          <p:nvPr/>
        </p:nvSpPr>
        <p:spPr>
          <a:xfrm>
            <a:off x="7339911" y="984137"/>
            <a:ext cx="712027" cy="321547"/>
          </a:xfrm>
          <a:custGeom>
            <a:avLst/>
            <a:gdLst>
              <a:gd name="connsiteX0" fmla="*/ 689 w 712027"/>
              <a:gd name="connsiteY0" fmla="*/ 113 h 321547"/>
              <a:gd name="connsiteX1" fmla="*/ 407089 w 712027"/>
              <a:gd name="connsiteY1" fmla="*/ 190613 h 321547"/>
              <a:gd name="connsiteX2" fmla="*/ 384864 w 712027"/>
              <a:gd name="connsiteY2" fmla="*/ 174738 h 321547"/>
              <a:gd name="connsiteX3" fmla="*/ 702364 w 712027"/>
              <a:gd name="connsiteY3" fmla="*/ 317613 h 321547"/>
              <a:gd name="connsiteX4" fmla="*/ 597589 w 712027"/>
              <a:gd name="connsiteY4" fmla="*/ 269988 h 321547"/>
              <a:gd name="connsiteX5" fmla="*/ 270564 w 712027"/>
              <a:gd name="connsiteY5" fmla="*/ 149338 h 321547"/>
              <a:gd name="connsiteX6" fmla="*/ 308664 w 712027"/>
              <a:gd name="connsiteY6" fmla="*/ 162038 h 321547"/>
              <a:gd name="connsiteX7" fmla="*/ 689 w 712027"/>
              <a:gd name="connsiteY7" fmla="*/ 113 h 32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027" h="321547">
                <a:moveTo>
                  <a:pt x="689" y="113"/>
                </a:moveTo>
                <a:cubicBezTo>
                  <a:pt x="17093" y="4876"/>
                  <a:pt x="343060" y="161509"/>
                  <a:pt x="407089" y="190613"/>
                </a:cubicBezTo>
                <a:cubicBezTo>
                  <a:pt x="471118" y="219717"/>
                  <a:pt x="335652" y="153571"/>
                  <a:pt x="384864" y="174738"/>
                </a:cubicBezTo>
                <a:cubicBezTo>
                  <a:pt x="434076" y="195905"/>
                  <a:pt x="702364" y="317613"/>
                  <a:pt x="702364" y="317613"/>
                </a:cubicBezTo>
                <a:cubicBezTo>
                  <a:pt x="737818" y="333488"/>
                  <a:pt x="669556" y="298034"/>
                  <a:pt x="597589" y="269988"/>
                </a:cubicBezTo>
                <a:cubicBezTo>
                  <a:pt x="525622" y="241942"/>
                  <a:pt x="318718" y="167330"/>
                  <a:pt x="270564" y="149338"/>
                </a:cubicBezTo>
                <a:cubicBezTo>
                  <a:pt x="222410" y="131346"/>
                  <a:pt x="351526" y="182675"/>
                  <a:pt x="308664" y="162038"/>
                </a:cubicBezTo>
                <a:cubicBezTo>
                  <a:pt x="265802" y="141401"/>
                  <a:pt x="-15715" y="-4650"/>
                  <a:pt x="68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C775034-F17F-0D77-D11F-9E0832C24D08}"/>
              </a:ext>
            </a:extLst>
          </p:cNvPr>
          <p:cNvSpPr/>
          <p:nvPr/>
        </p:nvSpPr>
        <p:spPr>
          <a:xfrm>
            <a:off x="6667500" y="1317625"/>
            <a:ext cx="910937" cy="1031449"/>
          </a:xfrm>
          <a:custGeom>
            <a:avLst/>
            <a:gdLst>
              <a:gd name="connsiteX0" fmla="*/ 0 w 910937"/>
              <a:gd name="connsiteY0" fmla="*/ 0 h 1031449"/>
              <a:gd name="connsiteX1" fmla="*/ 479425 w 910937"/>
              <a:gd name="connsiteY1" fmla="*/ 596900 h 1031449"/>
              <a:gd name="connsiteX2" fmla="*/ 441325 w 910937"/>
              <a:gd name="connsiteY2" fmla="*/ 504825 h 1031449"/>
              <a:gd name="connsiteX3" fmla="*/ 892175 w 910937"/>
              <a:gd name="connsiteY3" fmla="*/ 1016000 h 1031449"/>
              <a:gd name="connsiteX4" fmla="*/ 815975 w 910937"/>
              <a:gd name="connsiteY4" fmla="*/ 892175 h 1031449"/>
              <a:gd name="connsiteX5" fmla="*/ 727075 w 910937"/>
              <a:gd name="connsiteY5" fmla="*/ 825500 h 1031449"/>
              <a:gd name="connsiteX6" fmla="*/ 428625 w 910937"/>
              <a:gd name="connsiteY6" fmla="*/ 530225 h 1031449"/>
              <a:gd name="connsiteX7" fmla="*/ 466725 w 910937"/>
              <a:gd name="connsiteY7" fmla="*/ 596900 h 1031449"/>
              <a:gd name="connsiteX8" fmla="*/ 0 w 910937"/>
              <a:gd name="connsiteY8" fmla="*/ 0 h 103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937" h="1031449">
                <a:moveTo>
                  <a:pt x="0" y="0"/>
                </a:moveTo>
                <a:cubicBezTo>
                  <a:pt x="2117" y="0"/>
                  <a:pt x="405871" y="512763"/>
                  <a:pt x="479425" y="596900"/>
                </a:cubicBezTo>
                <a:cubicBezTo>
                  <a:pt x="552979" y="681037"/>
                  <a:pt x="372533" y="434975"/>
                  <a:pt x="441325" y="504825"/>
                </a:cubicBezTo>
                <a:cubicBezTo>
                  <a:pt x="510117" y="574675"/>
                  <a:pt x="829733" y="951442"/>
                  <a:pt x="892175" y="1016000"/>
                </a:cubicBezTo>
                <a:cubicBezTo>
                  <a:pt x="954617" y="1080558"/>
                  <a:pt x="843492" y="923925"/>
                  <a:pt x="815975" y="892175"/>
                </a:cubicBezTo>
                <a:cubicBezTo>
                  <a:pt x="788458" y="860425"/>
                  <a:pt x="791633" y="885825"/>
                  <a:pt x="727075" y="825500"/>
                </a:cubicBezTo>
                <a:cubicBezTo>
                  <a:pt x="662517" y="765175"/>
                  <a:pt x="472017" y="568325"/>
                  <a:pt x="428625" y="530225"/>
                </a:cubicBezTo>
                <a:cubicBezTo>
                  <a:pt x="385233" y="492125"/>
                  <a:pt x="534988" y="683683"/>
                  <a:pt x="466725" y="5969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29810645-79A9-B592-8428-B6B18C2F599D}"/>
              </a:ext>
            </a:extLst>
          </p:cNvPr>
          <p:cNvSpPr/>
          <p:nvPr/>
        </p:nvSpPr>
        <p:spPr>
          <a:xfrm>
            <a:off x="7496351" y="2411882"/>
            <a:ext cx="621579" cy="615944"/>
          </a:xfrm>
          <a:custGeom>
            <a:avLst/>
            <a:gdLst>
              <a:gd name="connsiteX0" fmla="*/ 2999 w 621579"/>
              <a:gd name="connsiteY0" fmla="*/ 4293 h 615944"/>
              <a:gd name="connsiteX1" fmla="*/ 291924 w 621579"/>
              <a:gd name="connsiteY1" fmla="*/ 315443 h 615944"/>
              <a:gd name="connsiteX2" fmla="*/ 285574 w 621579"/>
              <a:gd name="connsiteY2" fmla="*/ 299568 h 615944"/>
              <a:gd name="connsiteX3" fmla="*/ 615774 w 621579"/>
              <a:gd name="connsiteY3" fmla="*/ 610718 h 615944"/>
              <a:gd name="connsiteX4" fmla="*/ 504649 w 621579"/>
              <a:gd name="connsiteY4" fmla="*/ 502768 h 615944"/>
              <a:gd name="connsiteX5" fmla="*/ 253824 w 621579"/>
              <a:gd name="connsiteY5" fmla="*/ 258293 h 615944"/>
              <a:gd name="connsiteX6" fmla="*/ 145874 w 621579"/>
              <a:gd name="connsiteY6" fmla="*/ 140818 h 615944"/>
              <a:gd name="connsiteX7" fmla="*/ 2999 w 621579"/>
              <a:gd name="connsiteY7" fmla="*/ 4293 h 6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579" h="615944">
                <a:moveTo>
                  <a:pt x="2999" y="4293"/>
                </a:moveTo>
                <a:cubicBezTo>
                  <a:pt x="27341" y="33397"/>
                  <a:pt x="244828" y="266231"/>
                  <a:pt x="291924" y="315443"/>
                </a:cubicBezTo>
                <a:cubicBezTo>
                  <a:pt x="339020" y="364656"/>
                  <a:pt x="231599" y="250356"/>
                  <a:pt x="285574" y="299568"/>
                </a:cubicBezTo>
                <a:cubicBezTo>
                  <a:pt x="339549" y="348780"/>
                  <a:pt x="579262" y="576851"/>
                  <a:pt x="615774" y="610718"/>
                </a:cubicBezTo>
                <a:cubicBezTo>
                  <a:pt x="652286" y="644585"/>
                  <a:pt x="504649" y="502768"/>
                  <a:pt x="504649" y="502768"/>
                </a:cubicBezTo>
                <a:cubicBezTo>
                  <a:pt x="444324" y="444031"/>
                  <a:pt x="313620" y="318618"/>
                  <a:pt x="253824" y="258293"/>
                </a:cubicBezTo>
                <a:cubicBezTo>
                  <a:pt x="194028" y="197968"/>
                  <a:pt x="182386" y="179447"/>
                  <a:pt x="145874" y="140818"/>
                </a:cubicBezTo>
                <a:cubicBezTo>
                  <a:pt x="109362" y="102189"/>
                  <a:pt x="-21343" y="-24811"/>
                  <a:pt x="2999" y="4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A70B1B0C-58E0-5A31-A70D-1DFE52F11095}"/>
              </a:ext>
            </a:extLst>
          </p:cNvPr>
          <p:cNvSpPr/>
          <p:nvPr/>
        </p:nvSpPr>
        <p:spPr>
          <a:xfrm>
            <a:off x="6770712" y="1183788"/>
            <a:ext cx="1517551" cy="1017023"/>
          </a:xfrm>
          <a:custGeom>
            <a:avLst/>
            <a:gdLst>
              <a:gd name="connsiteX0" fmla="*/ 1563 w 1517551"/>
              <a:gd name="connsiteY0" fmla="*/ 487 h 1017023"/>
              <a:gd name="connsiteX1" fmla="*/ 833413 w 1517551"/>
              <a:gd name="connsiteY1" fmla="*/ 343387 h 1017023"/>
              <a:gd name="connsiteX2" fmla="*/ 823888 w 1517551"/>
              <a:gd name="connsiteY2" fmla="*/ 343387 h 1017023"/>
              <a:gd name="connsiteX3" fmla="*/ 1509688 w 1517551"/>
              <a:gd name="connsiteY3" fmla="*/ 1010137 h 1017023"/>
              <a:gd name="connsiteX4" fmla="*/ 1214413 w 1517551"/>
              <a:gd name="connsiteY4" fmla="*/ 708512 h 1017023"/>
              <a:gd name="connsiteX5" fmla="*/ 760388 w 1517551"/>
              <a:gd name="connsiteY5" fmla="*/ 248137 h 1017023"/>
              <a:gd name="connsiteX6" fmla="*/ 858813 w 1517551"/>
              <a:gd name="connsiteY6" fmla="*/ 362437 h 1017023"/>
              <a:gd name="connsiteX7" fmla="*/ 630213 w 1517551"/>
              <a:gd name="connsiteY7" fmla="*/ 270362 h 1017023"/>
              <a:gd name="connsiteX8" fmla="*/ 1563 w 1517551"/>
              <a:gd name="connsiteY8" fmla="*/ 487 h 101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551" h="1017023">
                <a:moveTo>
                  <a:pt x="1563" y="487"/>
                </a:moveTo>
                <a:cubicBezTo>
                  <a:pt x="35430" y="12658"/>
                  <a:pt x="696359" y="286237"/>
                  <a:pt x="833413" y="343387"/>
                </a:cubicBezTo>
                <a:cubicBezTo>
                  <a:pt x="970467" y="400537"/>
                  <a:pt x="711176" y="232262"/>
                  <a:pt x="823888" y="343387"/>
                </a:cubicBezTo>
                <a:cubicBezTo>
                  <a:pt x="936600" y="454512"/>
                  <a:pt x="1444601" y="949283"/>
                  <a:pt x="1509688" y="1010137"/>
                </a:cubicBezTo>
                <a:cubicBezTo>
                  <a:pt x="1574775" y="1070991"/>
                  <a:pt x="1214413" y="708512"/>
                  <a:pt x="1214413" y="708512"/>
                </a:cubicBezTo>
                <a:lnTo>
                  <a:pt x="760388" y="248137"/>
                </a:lnTo>
                <a:cubicBezTo>
                  <a:pt x="701121" y="190458"/>
                  <a:pt x="880509" y="358733"/>
                  <a:pt x="858813" y="362437"/>
                </a:cubicBezTo>
                <a:cubicBezTo>
                  <a:pt x="837117" y="366141"/>
                  <a:pt x="766738" y="333333"/>
                  <a:pt x="630213" y="270362"/>
                </a:cubicBezTo>
                <a:cubicBezTo>
                  <a:pt x="493688" y="207391"/>
                  <a:pt x="-32304" y="-11684"/>
                  <a:pt x="1563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5B8C8058-BCAC-88AD-5A32-CABBD109F676}"/>
              </a:ext>
            </a:extLst>
          </p:cNvPr>
          <p:cNvSpPr/>
          <p:nvPr/>
        </p:nvSpPr>
        <p:spPr>
          <a:xfrm>
            <a:off x="8129298" y="1370216"/>
            <a:ext cx="451736" cy="611736"/>
          </a:xfrm>
          <a:custGeom>
            <a:avLst/>
            <a:gdLst>
              <a:gd name="connsiteX0" fmla="*/ 1877 w 451736"/>
              <a:gd name="connsiteY0" fmla="*/ 4559 h 611736"/>
              <a:gd name="connsiteX1" fmla="*/ 430502 w 451736"/>
              <a:gd name="connsiteY1" fmla="*/ 585584 h 611736"/>
              <a:gd name="connsiteX2" fmla="*/ 370177 w 451736"/>
              <a:gd name="connsiteY2" fmla="*/ 483984 h 611736"/>
              <a:gd name="connsiteX3" fmla="*/ 227302 w 451736"/>
              <a:gd name="connsiteY3" fmla="*/ 236334 h 611736"/>
              <a:gd name="connsiteX4" fmla="*/ 271752 w 451736"/>
              <a:gd name="connsiteY4" fmla="*/ 309359 h 611736"/>
              <a:gd name="connsiteX5" fmla="*/ 1877 w 451736"/>
              <a:gd name="connsiteY5" fmla="*/ 4559 h 61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736" h="611736">
                <a:moveTo>
                  <a:pt x="1877" y="4559"/>
                </a:moveTo>
                <a:cubicBezTo>
                  <a:pt x="28335" y="50597"/>
                  <a:pt x="369119" y="505680"/>
                  <a:pt x="430502" y="585584"/>
                </a:cubicBezTo>
                <a:cubicBezTo>
                  <a:pt x="491885" y="665488"/>
                  <a:pt x="404044" y="542192"/>
                  <a:pt x="370177" y="483984"/>
                </a:cubicBezTo>
                <a:cubicBezTo>
                  <a:pt x="336310" y="425776"/>
                  <a:pt x="243706" y="265438"/>
                  <a:pt x="227302" y="236334"/>
                </a:cubicBezTo>
                <a:cubicBezTo>
                  <a:pt x="210898" y="207230"/>
                  <a:pt x="306677" y="343226"/>
                  <a:pt x="271752" y="309359"/>
                </a:cubicBezTo>
                <a:cubicBezTo>
                  <a:pt x="236827" y="275492"/>
                  <a:pt x="-24581" y="-41479"/>
                  <a:pt x="1877" y="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0B499656-807A-F313-A8C3-BE62DA322FAE}"/>
              </a:ext>
            </a:extLst>
          </p:cNvPr>
          <p:cNvSpPr/>
          <p:nvPr/>
        </p:nvSpPr>
        <p:spPr>
          <a:xfrm>
            <a:off x="6487738" y="1313101"/>
            <a:ext cx="1184341" cy="520783"/>
          </a:xfrm>
          <a:custGeom>
            <a:avLst/>
            <a:gdLst>
              <a:gd name="connsiteX0" fmla="*/ 5137 w 1184341"/>
              <a:gd name="connsiteY0" fmla="*/ 118824 h 520783"/>
              <a:gd name="connsiteX1" fmla="*/ 490912 w 1184341"/>
              <a:gd name="connsiteY1" fmla="*/ 42624 h 520783"/>
              <a:gd name="connsiteX2" fmla="*/ 767137 w 1184341"/>
              <a:gd name="connsiteY2" fmla="*/ 179149 h 520783"/>
              <a:gd name="connsiteX3" fmla="*/ 725862 w 1184341"/>
              <a:gd name="connsiteY3" fmla="*/ 137874 h 520783"/>
              <a:gd name="connsiteX4" fmla="*/ 1170362 w 1184341"/>
              <a:gd name="connsiteY4" fmla="*/ 512524 h 520783"/>
              <a:gd name="connsiteX5" fmla="*/ 1037012 w 1184341"/>
              <a:gd name="connsiteY5" fmla="*/ 372824 h 520783"/>
              <a:gd name="connsiteX6" fmla="*/ 678237 w 1184341"/>
              <a:gd name="connsiteY6" fmla="*/ 93424 h 520783"/>
              <a:gd name="connsiteX7" fmla="*/ 382962 w 1184341"/>
              <a:gd name="connsiteY7" fmla="*/ 1349 h 520783"/>
              <a:gd name="connsiteX8" fmla="*/ 522662 w 1184341"/>
              <a:gd name="connsiteY8" fmla="*/ 39449 h 520783"/>
              <a:gd name="connsiteX9" fmla="*/ 252787 w 1184341"/>
              <a:gd name="connsiteY9" fmla="*/ 52149 h 520783"/>
              <a:gd name="connsiteX10" fmla="*/ 5137 w 1184341"/>
              <a:gd name="connsiteY10" fmla="*/ 118824 h 520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4341" h="520783">
                <a:moveTo>
                  <a:pt x="5137" y="118824"/>
                </a:moveTo>
                <a:cubicBezTo>
                  <a:pt x="44824" y="117237"/>
                  <a:pt x="363912" y="32570"/>
                  <a:pt x="490912" y="42624"/>
                </a:cubicBezTo>
                <a:cubicBezTo>
                  <a:pt x="617912" y="52678"/>
                  <a:pt x="727979" y="163274"/>
                  <a:pt x="767137" y="179149"/>
                </a:cubicBezTo>
                <a:cubicBezTo>
                  <a:pt x="806295" y="195024"/>
                  <a:pt x="658658" y="82312"/>
                  <a:pt x="725862" y="137874"/>
                </a:cubicBezTo>
                <a:cubicBezTo>
                  <a:pt x="793066" y="193436"/>
                  <a:pt x="1118504" y="473366"/>
                  <a:pt x="1170362" y="512524"/>
                </a:cubicBezTo>
                <a:cubicBezTo>
                  <a:pt x="1222220" y="551682"/>
                  <a:pt x="1119033" y="442674"/>
                  <a:pt x="1037012" y="372824"/>
                </a:cubicBezTo>
                <a:cubicBezTo>
                  <a:pt x="954991" y="302974"/>
                  <a:pt x="787245" y="155336"/>
                  <a:pt x="678237" y="93424"/>
                </a:cubicBezTo>
                <a:cubicBezTo>
                  <a:pt x="569229" y="31512"/>
                  <a:pt x="408891" y="10345"/>
                  <a:pt x="382962" y="1349"/>
                </a:cubicBezTo>
                <a:cubicBezTo>
                  <a:pt x="357033" y="-7647"/>
                  <a:pt x="544358" y="30982"/>
                  <a:pt x="522662" y="39449"/>
                </a:cubicBezTo>
                <a:cubicBezTo>
                  <a:pt x="500966" y="47916"/>
                  <a:pt x="339570" y="42624"/>
                  <a:pt x="252787" y="52149"/>
                </a:cubicBezTo>
                <a:cubicBezTo>
                  <a:pt x="166004" y="61674"/>
                  <a:pt x="-34550" y="120411"/>
                  <a:pt x="5137" y="11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DB21A40A-83C9-1E30-85D7-B8794CFC6B2B}"/>
              </a:ext>
            </a:extLst>
          </p:cNvPr>
          <p:cNvSpPr/>
          <p:nvPr/>
        </p:nvSpPr>
        <p:spPr>
          <a:xfrm>
            <a:off x="6909581" y="1450990"/>
            <a:ext cx="632221" cy="741772"/>
          </a:xfrm>
          <a:custGeom>
            <a:avLst/>
            <a:gdLst>
              <a:gd name="connsiteX0" fmla="*/ 2394 w 632221"/>
              <a:gd name="connsiteY0" fmla="*/ 3160 h 741772"/>
              <a:gd name="connsiteX1" fmla="*/ 589769 w 632221"/>
              <a:gd name="connsiteY1" fmla="*/ 698485 h 741772"/>
              <a:gd name="connsiteX2" fmla="*/ 551669 w 632221"/>
              <a:gd name="connsiteY2" fmla="*/ 628635 h 741772"/>
              <a:gd name="connsiteX3" fmla="*/ 275444 w 632221"/>
              <a:gd name="connsiteY3" fmla="*/ 304785 h 741772"/>
              <a:gd name="connsiteX4" fmla="*/ 377044 w 632221"/>
              <a:gd name="connsiteY4" fmla="*/ 434960 h 741772"/>
              <a:gd name="connsiteX5" fmla="*/ 2394 w 632221"/>
              <a:gd name="connsiteY5" fmla="*/ 3160 h 7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221" h="741772">
                <a:moveTo>
                  <a:pt x="2394" y="3160"/>
                </a:moveTo>
                <a:cubicBezTo>
                  <a:pt x="37848" y="47081"/>
                  <a:pt x="498223" y="594239"/>
                  <a:pt x="589769" y="698485"/>
                </a:cubicBezTo>
                <a:cubicBezTo>
                  <a:pt x="681315" y="802731"/>
                  <a:pt x="604056" y="694252"/>
                  <a:pt x="551669" y="628635"/>
                </a:cubicBezTo>
                <a:cubicBezTo>
                  <a:pt x="499282" y="563018"/>
                  <a:pt x="304548" y="337064"/>
                  <a:pt x="275444" y="304785"/>
                </a:cubicBezTo>
                <a:cubicBezTo>
                  <a:pt x="246340" y="272506"/>
                  <a:pt x="417790" y="483114"/>
                  <a:pt x="377044" y="434960"/>
                </a:cubicBezTo>
                <a:cubicBezTo>
                  <a:pt x="336298" y="386806"/>
                  <a:pt x="-33060" y="-40761"/>
                  <a:pt x="2394" y="3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D2622340-E17D-5382-88B4-4D4992D2C4F3}"/>
              </a:ext>
            </a:extLst>
          </p:cNvPr>
          <p:cNvSpPr/>
          <p:nvPr/>
        </p:nvSpPr>
        <p:spPr>
          <a:xfrm>
            <a:off x="6787006" y="961079"/>
            <a:ext cx="511180" cy="106537"/>
          </a:xfrm>
          <a:custGeom>
            <a:avLst/>
            <a:gdLst>
              <a:gd name="connsiteX0" fmla="*/ 1144 w 511180"/>
              <a:gd name="connsiteY0" fmla="*/ 105721 h 106537"/>
              <a:gd name="connsiteX1" fmla="*/ 486919 w 511180"/>
              <a:gd name="connsiteY1" fmla="*/ 7296 h 106537"/>
              <a:gd name="connsiteX2" fmla="*/ 410719 w 511180"/>
              <a:gd name="connsiteY2" fmla="*/ 13646 h 106537"/>
              <a:gd name="connsiteX3" fmla="*/ 172594 w 511180"/>
              <a:gd name="connsiteY3" fmla="*/ 64446 h 106537"/>
              <a:gd name="connsiteX4" fmla="*/ 347219 w 511180"/>
              <a:gd name="connsiteY4" fmla="*/ 54921 h 106537"/>
              <a:gd name="connsiteX5" fmla="*/ 1144 w 511180"/>
              <a:gd name="connsiteY5" fmla="*/ 105721 h 106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180" h="106537">
                <a:moveTo>
                  <a:pt x="1144" y="105721"/>
                </a:moveTo>
                <a:cubicBezTo>
                  <a:pt x="24427" y="97783"/>
                  <a:pt x="418657" y="22642"/>
                  <a:pt x="486919" y="7296"/>
                </a:cubicBezTo>
                <a:cubicBezTo>
                  <a:pt x="555181" y="-8050"/>
                  <a:pt x="463106" y="4121"/>
                  <a:pt x="410719" y="13646"/>
                </a:cubicBezTo>
                <a:cubicBezTo>
                  <a:pt x="358332" y="23171"/>
                  <a:pt x="183177" y="57567"/>
                  <a:pt x="172594" y="64446"/>
                </a:cubicBezTo>
                <a:cubicBezTo>
                  <a:pt x="162011" y="71325"/>
                  <a:pt x="377381" y="48571"/>
                  <a:pt x="347219" y="54921"/>
                </a:cubicBezTo>
                <a:cubicBezTo>
                  <a:pt x="317057" y="61271"/>
                  <a:pt x="-22139" y="113659"/>
                  <a:pt x="1144" y="1057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4FF2B42F-04DF-A892-EA8E-36877F3AA99B}"/>
              </a:ext>
            </a:extLst>
          </p:cNvPr>
          <p:cNvSpPr/>
          <p:nvPr/>
        </p:nvSpPr>
        <p:spPr>
          <a:xfrm>
            <a:off x="8074025" y="3022600"/>
            <a:ext cx="464601" cy="258844"/>
          </a:xfrm>
          <a:custGeom>
            <a:avLst/>
            <a:gdLst>
              <a:gd name="connsiteX0" fmla="*/ 0 w 464601"/>
              <a:gd name="connsiteY0" fmla="*/ 0 h 258844"/>
              <a:gd name="connsiteX1" fmla="*/ 444500 w 464601"/>
              <a:gd name="connsiteY1" fmla="*/ 250825 h 258844"/>
              <a:gd name="connsiteX2" fmla="*/ 377825 w 464601"/>
              <a:gd name="connsiteY2" fmla="*/ 193675 h 258844"/>
              <a:gd name="connsiteX3" fmla="*/ 282575 w 464601"/>
              <a:gd name="connsiteY3" fmla="*/ 161925 h 258844"/>
              <a:gd name="connsiteX4" fmla="*/ 342900 w 464601"/>
              <a:gd name="connsiteY4" fmla="*/ 187325 h 258844"/>
              <a:gd name="connsiteX5" fmla="*/ 0 w 464601"/>
              <a:gd name="connsiteY5" fmla="*/ 0 h 25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601" h="258844">
                <a:moveTo>
                  <a:pt x="0" y="0"/>
                </a:moveTo>
                <a:cubicBezTo>
                  <a:pt x="16933" y="10583"/>
                  <a:pt x="381529" y="218546"/>
                  <a:pt x="444500" y="250825"/>
                </a:cubicBezTo>
                <a:cubicBezTo>
                  <a:pt x="507471" y="283104"/>
                  <a:pt x="404813" y="208492"/>
                  <a:pt x="377825" y="193675"/>
                </a:cubicBezTo>
                <a:cubicBezTo>
                  <a:pt x="350837" y="178858"/>
                  <a:pt x="288396" y="162983"/>
                  <a:pt x="282575" y="161925"/>
                </a:cubicBezTo>
                <a:cubicBezTo>
                  <a:pt x="276754" y="160867"/>
                  <a:pt x="390525" y="213254"/>
                  <a:pt x="342900" y="1873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743BDF8B-1166-6998-F898-3CE802F28D18}"/>
              </a:ext>
            </a:extLst>
          </p:cNvPr>
          <p:cNvSpPr/>
          <p:nvPr/>
        </p:nvSpPr>
        <p:spPr>
          <a:xfrm>
            <a:off x="8422642" y="1830083"/>
            <a:ext cx="471295" cy="1084496"/>
          </a:xfrm>
          <a:custGeom>
            <a:avLst/>
            <a:gdLst>
              <a:gd name="connsiteX0" fmla="*/ 633 w 471295"/>
              <a:gd name="connsiteY0" fmla="*/ 1892 h 1084496"/>
              <a:gd name="connsiteX1" fmla="*/ 327658 w 471295"/>
              <a:gd name="connsiteY1" fmla="*/ 630542 h 1084496"/>
              <a:gd name="connsiteX2" fmla="*/ 289558 w 471295"/>
              <a:gd name="connsiteY2" fmla="*/ 538467 h 1084496"/>
              <a:gd name="connsiteX3" fmla="*/ 464183 w 471295"/>
              <a:gd name="connsiteY3" fmla="*/ 1055992 h 1084496"/>
              <a:gd name="connsiteX4" fmla="*/ 426083 w 471295"/>
              <a:gd name="connsiteY4" fmla="*/ 973442 h 1084496"/>
              <a:gd name="connsiteX5" fmla="*/ 321308 w 471295"/>
              <a:gd name="connsiteY5" fmla="*/ 605142 h 1084496"/>
              <a:gd name="connsiteX6" fmla="*/ 175258 w 471295"/>
              <a:gd name="connsiteY6" fmla="*/ 284467 h 1084496"/>
              <a:gd name="connsiteX7" fmla="*/ 241933 w 471295"/>
              <a:gd name="connsiteY7" fmla="*/ 430517 h 1084496"/>
              <a:gd name="connsiteX8" fmla="*/ 633 w 471295"/>
              <a:gd name="connsiteY8" fmla="*/ 1892 h 108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1295" h="1084496">
                <a:moveTo>
                  <a:pt x="633" y="1892"/>
                </a:moveTo>
                <a:cubicBezTo>
                  <a:pt x="14920" y="35229"/>
                  <a:pt x="279504" y="541113"/>
                  <a:pt x="327658" y="630542"/>
                </a:cubicBezTo>
                <a:cubicBezTo>
                  <a:pt x="375812" y="719971"/>
                  <a:pt x="266804" y="467559"/>
                  <a:pt x="289558" y="538467"/>
                </a:cubicBezTo>
                <a:cubicBezTo>
                  <a:pt x="312312" y="609375"/>
                  <a:pt x="441429" y="983496"/>
                  <a:pt x="464183" y="1055992"/>
                </a:cubicBezTo>
                <a:cubicBezTo>
                  <a:pt x="486937" y="1128488"/>
                  <a:pt x="449896" y="1048584"/>
                  <a:pt x="426083" y="973442"/>
                </a:cubicBezTo>
                <a:cubicBezTo>
                  <a:pt x="402271" y="898300"/>
                  <a:pt x="363112" y="719971"/>
                  <a:pt x="321308" y="605142"/>
                </a:cubicBezTo>
                <a:cubicBezTo>
                  <a:pt x="279504" y="490313"/>
                  <a:pt x="175258" y="284467"/>
                  <a:pt x="175258" y="284467"/>
                </a:cubicBezTo>
                <a:cubicBezTo>
                  <a:pt x="162029" y="255363"/>
                  <a:pt x="265745" y="474967"/>
                  <a:pt x="241933" y="430517"/>
                </a:cubicBezTo>
                <a:cubicBezTo>
                  <a:pt x="218121" y="386067"/>
                  <a:pt x="-13654" y="-31445"/>
                  <a:pt x="633" y="1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EA78856A-4258-47DB-9C43-041CEC2487C9}"/>
              </a:ext>
            </a:extLst>
          </p:cNvPr>
          <p:cNvSpPr/>
          <p:nvPr/>
        </p:nvSpPr>
        <p:spPr>
          <a:xfrm>
            <a:off x="8967970" y="3101804"/>
            <a:ext cx="175255" cy="450462"/>
          </a:xfrm>
          <a:custGeom>
            <a:avLst/>
            <a:gdLst>
              <a:gd name="connsiteX0" fmla="*/ 1405 w 175255"/>
              <a:gd name="connsiteY0" fmla="*/ 171 h 450462"/>
              <a:gd name="connsiteX1" fmla="*/ 61730 w 175255"/>
              <a:gd name="connsiteY1" fmla="*/ 266871 h 450462"/>
              <a:gd name="connsiteX2" fmla="*/ 172855 w 175255"/>
              <a:gd name="connsiteY2" fmla="*/ 444671 h 450462"/>
              <a:gd name="connsiteX3" fmla="*/ 128405 w 175255"/>
              <a:gd name="connsiteY3" fmla="*/ 387521 h 450462"/>
              <a:gd name="connsiteX4" fmla="*/ 17280 w 175255"/>
              <a:gd name="connsiteY4" fmla="*/ 193846 h 450462"/>
              <a:gd name="connsiteX5" fmla="*/ 17280 w 175255"/>
              <a:gd name="connsiteY5" fmla="*/ 225596 h 450462"/>
              <a:gd name="connsiteX6" fmla="*/ 1405 w 175255"/>
              <a:gd name="connsiteY6" fmla="*/ 171 h 45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255" h="450462">
                <a:moveTo>
                  <a:pt x="1405" y="171"/>
                </a:moveTo>
                <a:cubicBezTo>
                  <a:pt x="8813" y="7050"/>
                  <a:pt x="33155" y="192788"/>
                  <a:pt x="61730" y="266871"/>
                </a:cubicBezTo>
                <a:cubicBezTo>
                  <a:pt x="90305" y="340954"/>
                  <a:pt x="161743" y="424563"/>
                  <a:pt x="172855" y="444671"/>
                </a:cubicBezTo>
                <a:cubicBezTo>
                  <a:pt x="183967" y="464779"/>
                  <a:pt x="154334" y="429325"/>
                  <a:pt x="128405" y="387521"/>
                </a:cubicBezTo>
                <a:cubicBezTo>
                  <a:pt x="102476" y="345717"/>
                  <a:pt x="35801" y="220833"/>
                  <a:pt x="17280" y="193846"/>
                </a:cubicBezTo>
                <a:cubicBezTo>
                  <a:pt x="-1241" y="166859"/>
                  <a:pt x="16222" y="255229"/>
                  <a:pt x="17280" y="225596"/>
                </a:cubicBezTo>
                <a:cubicBezTo>
                  <a:pt x="18338" y="195963"/>
                  <a:pt x="-6003" y="-6708"/>
                  <a:pt x="1405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0D001D30-0D9B-4266-09EE-8D90325EB902}"/>
              </a:ext>
            </a:extLst>
          </p:cNvPr>
          <p:cNvSpPr/>
          <p:nvPr/>
        </p:nvSpPr>
        <p:spPr>
          <a:xfrm>
            <a:off x="8279190" y="3098292"/>
            <a:ext cx="1003552" cy="1234576"/>
          </a:xfrm>
          <a:custGeom>
            <a:avLst/>
            <a:gdLst>
              <a:gd name="connsiteX0" fmla="*/ 4385 w 1003552"/>
              <a:gd name="connsiteY0" fmla="*/ 6858 h 1234576"/>
              <a:gd name="connsiteX1" fmla="*/ 763210 w 1003552"/>
              <a:gd name="connsiteY1" fmla="*/ 962533 h 1234576"/>
              <a:gd name="connsiteX2" fmla="*/ 744160 w 1003552"/>
              <a:gd name="connsiteY2" fmla="*/ 924433 h 1234576"/>
              <a:gd name="connsiteX3" fmla="*/ 994985 w 1003552"/>
              <a:gd name="connsiteY3" fmla="*/ 1226058 h 1234576"/>
              <a:gd name="connsiteX4" fmla="*/ 915610 w 1003552"/>
              <a:gd name="connsiteY4" fmla="*/ 1118108 h 1234576"/>
              <a:gd name="connsiteX5" fmla="*/ 629860 w 1003552"/>
              <a:gd name="connsiteY5" fmla="*/ 772033 h 1234576"/>
              <a:gd name="connsiteX6" fmla="*/ 328235 w 1003552"/>
              <a:gd name="connsiteY6" fmla="*/ 384683 h 1234576"/>
              <a:gd name="connsiteX7" fmla="*/ 445710 w 1003552"/>
              <a:gd name="connsiteY7" fmla="*/ 524383 h 1234576"/>
              <a:gd name="connsiteX8" fmla="*/ 4385 w 1003552"/>
              <a:gd name="connsiteY8" fmla="*/ 6858 h 123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552" h="1234576">
                <a:moveTo>
                  <a:pt x="4385" y="6858"/>
                </a:moveTo>
                <a:cubicBezTo>
                  <a:pt x="57302" y="79883"/>
                  <a:pt x="639914" y="809604"/>
                  <a:pt x="763210" y="962533"/>
                </a:cubicBezTo>
                <a:cubicBezTo>
                  <a:pt x="886506" y="1115462"/>
                  <a:pt x="705531" y="880512"/>
                  <a:pt x="744160" y="924433"/>
                </a:cubicBezTo>
                <a:cubicBezTo>
                  <a:pt x="782789" y="968354"/>
                  <a:pt x="966410" y="1193779"/>
                  <a:pt x="994985" y="1226058"/>
                </a:cubicBezTo>
                <a:cubicBezTo>
                  <a:pt x="1023560" y="1258337"/>
                  <a:pt x="976464" y="1193779"/>
                  <a:pt x="915610" y="1118108"/>
                </a:cubicBezTo>
                <a:cubicBezTo>
                  <a:pt x="854756" y="1042437"/>
                  <a:pt x="727756" y="894271"/>
                  <a:pt x="629860" y="772033"/>
                </a:cubicBezTo>
                <a:cubicBezTo>
                  <a:pt x="531964" y="649795"/>
                  <a:pt x="358927" y="425958"/>
                  <a:pt x="328235" y="384683"/>
                </a:cubicBezTo>
                <a:cubicBezTo>
                  <a:pt x="297543" y="343408"/>
                  <a:pt x="497568" y="582062"/>
                  <a:pt x="445710" y="524383"/>
                </a:cubicBezTo>
                <a:cubicBezTo>
                  <a:pt x="393852" y="466704"/>
                  <a:pt x="-48532" y="-66167"/>
                  <a:pt x="4385" y="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7AC6C512-7745-0F82-C9D9-135FCD67B287}"/>
              </a:ext>
            </a:extLst>
          </p:cNvPr>
          <p:cNvSpPr/>
          <p:nvPr/>
        </p:nvSpPr>
        <p:spPr>
          <a:xfrm>
            <a:off x="8416756" y="3291065"/>
            <a:ext cx="166216" cy="1534811"/>
          </a:xfrm>
          <a:custGeom>
            <a:avLst/>
            <a:gdLst>
              <a:gd name="connsiteX0" fmla="*/ 169 w 166216"/>
              <a:gd name="connsiteY0" fmla="*/ 1410 h 1534811"/>
              <a:gd name="connsiteX1" fmla="*/ 158919 w 166216"/>
              <a:gd name="connsiteY1" fmla="*/ 830085 h 1534811"/>
              <a:gd name="connsiteX2" fmla="*/ 133519 w 166216"/>
              <a:gd name="connsiteY2" fmla="*/ 709435 h 1534811"/>
              <a:gd name="connsiteX3" fmla="*/ 79544 w 166216"/>
              <a:gd name="connsiteY3" fmla="*/ 341135 h 1534811"/>
              <a:gd name="connsiteX4" fmla="*/ 120819 w 166216"/>
              <a:gd name="connsiteY4" fmla="*/ 763410 h 1534811"/>
              <a:gd name="connsiteX5" fmla="*/ 9694 w 166216"/>
              <a:gd name="connsiteY5" fmla="*/ 1519060 h 1534811"/>
              <a:gd name="connsiteX6" fmla="*/ 50969 w 166216"/>
              <a:gd name="connsiteY6" fmla="*/ 1242835 h 1534811"/>
              <a:gd name="connsiteX7" fmla="*/ 92244 w 166216"/>
              <a:gd name="connsiteY7" fmla="*/ 849135 h 1534811"/>
              <a:gd name="connsiteX8" fmla="*/ 127169 w 166216"/>
              <a:gd name="connsiteY8" fmla="*/ 636410 h 1534811"/>
              <a:gd name="connsiteX9" fmla="*/ 169 w 166216"/>
              <a:gd name="connsiteY9" fmla="*/ 1410 h 1534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16" h="1534811">
                <a:moveTo>
                  <a:pt x="169" y="1410"/>
                </a:moveTo>
                <a:cubicBezTo>
                  <a:pt x="5461" y="33689"/>
                  <a:pt x="136694" y="712081"/>
                  <a:pt x="158919" y="830085"/>
                </a:cubicBezTo>
                <a:cubicBezTo>
                  <a:pt x="181144" y="948089"/>
                  <a:pt x="146748" y="790927"/>
                  <a:pt x="133519" y="709435"/>
                </a:cubicBezTo>
                <a:cubicBezTo>
                  <a:pt x="120290" y="627943"/>
                  <a:pt x="81661" y="332139"/>
                  <a:pt x="79544" y="341135"/>
                </a:cubicBezTo>
                <a:cubicBezTo>
                  <a:pt x="77427" y="350131"/>
                  <a:pt x="132461" y="567089"/>
                  <a:pt x="120819" y="763410"/>
                </a:cubicBezTo>
                <a:cubicBezTo>
                  <a:pt x="109177" y="959731"/>
                  <a:pt x="21336" y="1439156"/>
                  <a:pt x="9694" y="1519060"/>
                </a:cubicBezTo>
                <a:cubicBezTo>
                  <a:pt x="-1948" y="1598964"/>
                  <a:pt x="37211" y="1354489"/>
                  <a:pt x="50969" y="1242835"/>
                </a:cubicBezTo>
                <a:cubicBezTo>
                  <a:pt x="64727" y="1131181"/>
                  <a:pt x="79544" y="950206"/>
                  <a:pt x="92244" y="849135"/>
                </a:cubicBezTo>
                <a:cubicBezTo>
                  <a:pt x="104944" y="748064"/>
                  <a:pt x="139340" y="772406"/>
                  <a:pt x="127169" y="636410"/>
                </a:cubicBezTo>
                <a:cubicBezTo>
                  <a:pt x="114998" y="500414"/>
                  <a:pt x="-5123" y="-30869"/>
                  <a:pt x="169" y="1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7842C441-5B6A-C0E5-2FCC-9FF54099D59B}"/>
              </a:ext>
            </a:extLst>
          </p:cNvPr>
          <p:cNvSpPr/>
          <p:nvPr/>
        </p:nvSpPr>
        <p:spPr>
          <a:xfrm>
            <a:off x="8131572" y="4204321"/>
            <a:ext cx="165157" cy="1139442"/>
          </a:xfrm>
          <a:custGeom>
            <a:avLst/>
            <a:gdLst>
              <a:gd name="connsiteX0" fmla="*/ 164703 w 165157"/>
              <a:gd name="connsiteY0" fmla="*/ 5729 h 1139442"/>
              <a:gd name="connsiteX1" fmla="*/ 15478 w 165157"/>
              <a:gd name="connsiteY1" fmla="*/ 936004 h 1139442"/>
              <a:gd name="connsiteX2" fmla="*/ 21828 w 165157"/>
              <a:gd name="connsiteY2" fmla="*/ 1139204 h 1139442"/>
              <a:gd name="connsiteX3" fmla="*/ 2778 w 165157"/>
              <a:gd name="connsiteY3" fmla="*/ 961404 h 1139442"/>
              <a:gd name="connsiteX4" fmla="*/ 91678 w 165157"/>
              <a:gd name="connsiteY4" fmla="*/ 358154 h 1139442"/>
              <a:gd name="connsiteX5" fmla="*/ 63103 w 165157"/>
              <a:gd name="connsiteY5" fmla="*/ 535954 h 1139442"/>
              <a:gd name="connsiteX6" fmla="*/ 164703 w 165157"/>
              <a:gd name="connsiteY6" fmla="*/ 5729 h 1139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7" h="1139442">
                <a:moveTo>
                  <a:pt x="164703" y="5729"/>
                </a:moveTo>
                <a:cubicBezTo>
                  <a:pt x="156766" y="72404"/>
                  <a:pt x="39291" y="747091"/>
                  <a:pt x="15478" y="936004"/>
                </a:cubicBezTo>
                <a:cubicBezTo>
                  <a:pt x="-8335" y="1124917"/>
                  <a:pt x="23945" y="1134971"/>
                  <a:pt x="21828" y="1139204"/>
                </a:cubicBezTo>
                <a:cubicBezTo>
                  <a:pt x="19711" y="1143437"/>
                  <a:pt x="-8864" y="1091579"/>
                  <a:pt x="2778" y="961404"/>
                </a:cubicBezTo>
                <a:cubicBezTo>
                  <a:pt x="14420" y="831229"/>
                  <a:pt x="81624" y="429062"/>
                  <a:pt x="91678" y="358154"/>
                </a:cubicBezTo>
                <a:cubicBezTo>
                  <a:pt x="101732" y="287246"/>
                  <a:pt x="51991" y="596808"/>
                  <a:pt x="63103" y="535954"/>
                </a:cubicBezTo>
                <a:cubicBezTo>
                  <a:pt x="74215" y="475100"/>
                  <a:pt x="172640" y="-60946"/>
                  <a:pt x="164703" y="5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2BA13D8D-00D4-7B06-169A-86FA8274CBDA}"/>
              </a:ext>
            </a:extLst>
          </p:cNvPr>
          <p:cNvSpPr/>
          <p:nvPr/>
        </p:nvSpPr>
        <p:spPr>
          <a:xfrm>
            <a:off x="7839032" y="2393949"/>
            <a:ext cx="1422048" cy="1296509"/>
          </a:xfrm>
          <a:custGeom>
            <a:avLst/>
            <a:gdLst>
              <a:gd name="connsiteX0" fmla="*/ 43 w 1422048"/>
              <a:gd name="connsiteY0" fmla="*/ 1 h 1296509"/>
              <a:gd name="connsiteX1" fmla="*/ 803318 w 1422048"/>
              <a:gd name="connsiteY1" fmla="*/ 739776 h 1296509"/>
              <a:gd name="connsiteX2" fmla="*/ 666793 w 1422048"/>
              <a:gd name="connsiteY2" fmla="*/ 600076 h 1296509"/>
              <a:gd name="connsiteX3" fmla="*/ 377868 w 1422048"/>
              <a:gd name="connsiteY3" fmla="*/ 311151 h 1296509"/>
              <a:gd name="connsiteX4" fmla="*/ 835068 w 1422048"/>
              <a:gd name="connsiteY4" fmla="*/ 758826 h 1296509"/>
              <a:gd name="connsiteX5" fmla="*/ 1222418 w 1422048"/>
              <a:gd name="connsiteY5" fmla="*/ 1114426 h 1296509"/>
              <a:gd name="connsiteX6" fmla="*/ 1412918 w 1422048"/>
              <a:gd name="connsiteY6" fmla="*/ 1289051 h 1296509"/>
              <a:gd name="connsiteX7" fmla="*/ 1393868 w 1422048"/>
              <a:gd name="connsiteY7" fmla="*/ 1266826 h 1296509"/>
              <a:gd name="connsiteX8" fmla="*/ 841418 w 1422048"/>
              <a:gd name="connsiteY8" fmla="*/ 746126 h 1296509"/>
              <a:gd name="connsiteX9" fmla="*/ 43 w 1422048"/>
              <a:gd name="connsiteY9" fmla="*/ 1 h 129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2048" h="1296509">
                <a:moveTo>
                  <a:pt x="43" y="1"/>
                </a:moveTo>
                <a:cubicBezTo>
                  <a:pt x="-6307" y="-1057"/>
                  <a:pt x="692193" y="639764"/>
                  <a:pt x="803318" y="739776"/>
                </a:cubicBezTo>
                <a:cubicBezTo>
                  <a:pt x="914443" y="839789"/>
                  <a:pt x="666793" y="600076"/>
                  <a:pt x="666793" y="600076"/>
                </a:cubicBezTo>
                <a:lnTo>
                  <a:pt x="377868" y="311151"/>
                </a:lnTo>
                <a:cubicBezTo>
                  <a:pt x="405914" y="337609"/>
                  <a:pt x="694310" y="624947"/>
                  <a:pt x="835068" y="758826"/>
                </a:cubicBezTo>
                <a:cubicBezTo>
                  <a:pt x="975826" y="892705"/>
                  <a:pt x="1222418" y="1114426"/>
                  <a:pt x="1222418" y="1114426"/>
                </a:cubicBezTo>
                <a:lnTo>
                  <a:pt x="1412918" y="1289051"/>
                </a:lnTo>
                <a:cubicBezTo>
                  <a:pt x="1441493" y="1314451"/>
                  <a:pt x="1393868" y="1266826"/>
                  <a:pt x="1393868" y="1266826"/>
                </a:cubicBezTo>
                <a:cubicBezTo>
                  <a:pt x="1298618" y="1176339"/>
                  <a:pt x="1069489" y="955676"/>
                  <a:pt x="841418" y="746126"/>
                </a:cubicBezTo>
                <a:cubicBezTo>
                  <a:pt x="613347" y="536576"/>
                  <a:pt x="6393" y="1059"/>
                  <a:pt x="4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1D5FF333-E165-B46A-54B7-20CD3B53594C}"/>
              </a:ext>
            </a:extLst>
          </p:cNvPr>
          <p:cNvSpPr/>
          <p:nvPr/>
        </p:nvSpPr>
        <p:spPr>
          <a:xfrm>
            <a:off x="8962987" y="3457544"/>
            <a:ext cx="349219" cy="686715"/>
          </a:xfrm>
          <a:custGeom>
            <a:avLst/>
            <a:gdLst>
              <a:gd name="connsiteX0" fmla="*/ 38 w 349219"/>
              <a:gd name="connsiteY0" fmla="*/ 31 h 686715"/>
              <a:gd name="connsiteX1" fmla="*/ 304838 w 349219"/>
              <a:gd name="connsiteY1" fmla="*/ 323881 h 686715"/>
              <a:gd name="connsiteX2" fmla="*/ 244513 w 349219"/>
              <a:gd name="connsiteY2" fmla="*/ 685831 h 686715"/>
              <a:gd name="connsiteX3" fmla="*/ 320713 w 349219"/>
              <a:gd name="connsiteY3" fmla="*/ 422306 h 686715"/>
              <a:gd name="connsiteX4" fmla="*/ 327063 w 349219"/>
              <a:gd name="connsiteY4" fmla="*/ 304831 h 686715"/>
              <a:gd name="connsiteX5" fmla="*/ 38 w 349219"/>
              <a:gd name="connsiteY5" fmla="*/ 31 h 6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19" h="686715">
                <a:moveTo>
                  <a:pt x="38" y="31"/>
                </a:moveTo>
                <a:cubicBezTo>
                  <a:pt x="-3666" y="3206"/>
                  <a:pt x="264092" y="209581"/>
                  <a:pt x="304838" y="323881"/>
                </a:cubicBezTo>
                <a:cubicBezTo>
                  <a:pt x="345584" y="438181"/>
                  <a:pt x="241867" y="669427"/>
                  <a:pt x="244513" y="685831"/>
                </a:cubicBezTo>
                <a:cubicBezTo>
                  <a:pt x="247159" y="702235"/>
                  <a:pt x="306955" y="485806"/>
                  <a:pt x="320713" y="422306"/>
                </a:cubicBezTo>
                <a:cubicBezTo>
                  <a:pt x="334471" y="358806"/>
                  <a:pt x="373630" y="375210"/>
                  <a:pt x="327063" y="304831"/>
                </a:cubicBezTo>
                <a:cubicBezTo>
                  <a:pt x="280496" y="234452"/>
                  <a:pt x="3742" y="-3144"/>
                  <a:pt x="3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069EB39D-7B6D-8528-F0E8-4D8DDCC67B30}"/>
              </a:ext>
            </a:extLst>
          </p:cNvPr>
          <p:cNvSpPr/>
          <p:nvPr/>
        </p:nvSpPr>
        <p:spPr>
          <a:xfrm>
            <a:off x="5318125" y="1733092"/>
            <a:ext cx="755665" cy="1235547"/>
          </a:xfrm>
          <a:custGeom>
            <a:avLst/>
            <a:gdLst>
              <a:gd name="connsiteX0" fmla="*/ 755650 w 755665"/>
              <a:gd name="connsiteY0" fmla="*/ 458 h 1235547"/>
              <a:gd name="connsiteX1" fmla="*/ 355600 w 755665"/>
              <a:gd name="connsiteY1" fmla="*/ 543383 h 1235547"/>
              <a:gd name="connsiteX2" fmla="*/ 498475 w 755665"/>
              <a:gd name="connsiteY2" fmla="*/ 333833 h 1235547"/>
              <a:gd name="connsiteX3" fmla="*/ 282575 w 755665"/>
              <a:gd name="connsiteY3" fmla="*/ 737058 h 1235547"/>
              <a:gd name="connsiteX4" fmla="*/ 0 w 755665"/>
              <a:gd name="connsiteY4" fmla="*/ 1235533 h 1235547"/>
              <a:gd name="connsiteX5" fmla="*/ 282575 w 755665"/>
              <a:gd name="connsiteY5" fmla="*/ 721183 h 1235547"/>
              <a:gd name="connsiteX6" fmla="*/ 463550 w 755665"/>
              <a:gd name="connsiteY6" fmla="*/ 298908 h 1235547"/>
              <a:gd name="connsiteX7" fmla="*/ 419100 w 755665"/>
              <a:gd name="connsiteY7" fmla="*/ 416383 h 1235547"/>
              <a:gd name="connsiteX8" fmla="*/ 530225 w 755665"/>
              <a:gd name="connsiteY8" fmla="*/ 213183 h 1235547"/>
              <a:gd name="connsiteX9" fmla="*/ 371475 w 755665"/>
              <a:gd name="connsiteY9" fmla="*/ 444958 h 1235547"/>
              <a:gd name="connsiteX10" fmla="*/ 755650 w 755665"/>
              <a:gd name="connsiteY10" fmla="*/ 458 h 1235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5665" h="1235547">
                <a:moveTo>
                  <a:pt x="755650" y="458"/>
                </a:moveTo>
                <a:cubicBezTo>
                  <a:pt x="753004" y="16862"/>
                  <a:pt x="398462" y="487821"/>
                  <a:pt x="355600" y="543383"/>
                </a:cubicBezTo>
                <a:cubicBezTo>
                  <a:pt x="312737" y="598946"/>
                  <a:pt x="510646" y="301554"/>
                  <a:pt x="498475" y="333833"/>
                </a:cubicBezTo>
                <a:cubicBezTo>
                  <a:pt x="486304" y="366112"/>
                  <a:pt x="365654" y="586775"/>
                  <a:pt x="282575" y="737058"/>
                </a:cubicBezTo>
                <a:cubicBezTo>
                  <a:pt x="199496" y="887341"/>
                  <a:pt x="0" y="1238179"/>
                  <a:pt x="0" y="1235533"/>
                </a:cubicBezTo>
                <a:cubicBezTo>
                  <a:pt x="0" y="1232887"/>
                  <a:pt x="205317" y="877287"/>
                  <a:pt x="282575" y="721183"/>
                </a:cubicBezTo>
                <a:cubicBezTo>
                  <a:pt x="359833" y="565079"/>
                  <a:pt x="440796" y="349708"/>
                  <a:pt x="463550" y="298908"/>
                </a:cubicBezTo>
                <a:cubicBezTo>
                  <a:pt x="486304" y="248108"/>
                  <a:pt x="407987" y="430671"/>
                  <a:pt x="419100" y="416383"/>
                </a:cubicBezTo>
                <a:cubicBezTo>
                  <a:pt x="430212" y="402096"/>
                  <a:pt x="538162" y="208421"/>
                  <a:pt x="530225" y="213183"/>
                </a:cubicBezTo>
                <a:cubicBezTo>
                  <a:pt x="522287" y="217946"/>
                  <a:pt x="331787" y="476708"/>
                  <a:pt x="371475" y="444958"/>
                </a:cubicBezTo>
                <a:cubicBezTo>
                  <a:pt x="411162" y="413208"/>
                  <a:pt x="758296" y="-15946"/>
                  <a:pt x="755650" y="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8F6C22A9-030E-CB80-60E2-3A261F8E5D60}"/>
              </a:ext>
            </a:extLst>
          </p:cNvPr>
          <p:cNvSpPr/>
          <p:nvPr/>
        </p:nvSpPr>
        <p:spPr>
          <a:xfrm>
            <a:off x="5243373" y="2650498"/>
            <a:ext cx="516490" cy="1207978"/>
          </a:xfrm>
          <a:custGeom>
            <a:avLst/>
            <a:gdLst>
              <a:gd name="connsiteX0" fmla="*/ 516077 w 516490"/>
              <a:gd name="connsiteY0" fmla="*/ 3802 h 1207978"/>
              <a:gd name="connsiteX1" fmla="*/ 43002 w 516490"/>
              <a:gd name="connsiteY1" fmla="*/ 781677 h 1207978"/>
              <a:gd name="connsiteX2" fmla="*/ 17602 w 516490"/>
              <a:gd name="connsiteY2" fmla="*/ 1191252 h 1207978"/>
              <a:gd name="connsiteX3" fmla="*/ 4902 w 516490"/>
              <a:gd name="connsiteY3" fmla="*/ 1089652 h 1207978"/>
              <a:gd name="connsiteX4" fmla="*/ 23952 w 516490"/>
              <a:gd name="connsiteY4" fmla="*/ 730877 h 1207978"/>
              <a:gd name="connsiteX5" fmla="*/ 8077 w 516490"/>
              <a:gd name="connsiteY5" fmla="*/ 842002 h 1207978"/>
              <a:gd name="connsiteX6" fmla="*/ 163652 w 516490"/>
              <a:gd name="connsiteY6" fmla="*/ 549902 h 1207978"/>
              <a:gd name="connsiteX7" fmla="*/ 84277 w 516490"/>
              <a:gd name="connsiteY7" fmla="*/ 651502 h 1207978"/>
              <a:gd name="connsiteX8" fmla="*/ 293827 w 516490"/>
              <a:gd name="connsiteY8" fmla="*/ 318127 h 1207978"/>
              <a:gd name="connsiteX9" fmla="*/ 128727 w 516490"/>
              <a:gd name="connsiteY9" fmla="*/ 476877 h 1207978"/>
              <a:gd name="connsiteX10" fmla="*/ 516077 w 516490"/>
              <a:gd name="connsiteY10" fmla="*/ 3802 h 120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6490" h="1207978">
                <a:moveTo>
                  <a:pt x="516077" y="3802"/>
                </a:moveTo>
                <a:cubicBezTo>
                  <a:pt x="501790" y="54602"/>
                  <a:pt x="126081" y="583769"/>
                  <a:pt x="43002" y="781677"/>
                </a:cubicBezTo>
                <a:cubicBezTo>
                  <a:pt x="-40077" y="979585"/>
                  <a:pt x="23952" y="1139923"/>
                  <a:pt x="17602" y="1191252"/>
                </a:cubicBezTo>
                <a:cubicBezTo>
                  <a:pt x="11252" y="1242581"/>
                  <a:pt x="3844" y="1166381"/>
                  <a:pt x="4902" y="1089652"/>
                </a:cubicBezTo>
                <a:cubicBezTo>
                  <a:pt x="5960" y="1012923"/>
                  <a:pt x="23423" y="772152"/>
                  <a:pt x="23952" y="730877"/>
                </a:cubicBezTo>
                <a:cubicBezTo>
                  <a:pt x="24481" y="689602"/>
                  <a:pt x="-15206" y="872164"/>
                  <a:pt x="8077" y="842002"/>
                </a:cubicBezTo>
                <a:cubicBezTo>
                  <a:pt x="31360" y="811840"/>
                  <a:pt x="150952" y="581652"/>
                  <a:pt x="163652" y="549902"/>
                </a:cubicBezTo>
                <a:cubicBezTo>
                  <a:pt x="176352" y="518152"/>
                  <a:pt x="62581" y="690131"/>
                  <a:pt x="84277" y="651502"/>
                </a:cubicBezTo>
                <a:cubicBezTo>
                  <a:pt x="105973" y="612873"/>
                  <a:pt x="286419" y="347231"/>
                  <a:pt x="293827" y="318127"/>
                </a:cubicBezTo>
                <a:cubicBezTo>
                  <a:pt x="301235" y="289023"/>
                  <a:pt x="87452" y="526619"/>
                  <a:pt x="128727" y="476877"/>
                </a:cubicBezTo>
                <a:cubicBezTo>
                  <a:pt x="170002" y="427135"/>
                  <a:pt x="530364" y="-46998"/>
                  <a:pt x="516077" y="3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3DB4D896-AD20-C484-CC4B-0BF4CF935135}"/>
              </a:ext>
            </a:extLst>
          </p:cNvPr>
          <p:cNvSpPr/>
          <p:nvPr/>
        </p:nvSpPr>
        <p:spPr>
          <a:xfrm>
            <a:off x="5360284" y="3373804"/>
            <a:ext cx="269624" cy="942526"/>
          </a:xfrm>
          <a:custGeom>
            <a:avLst/>
            <a:gdLst>
              <a:gd name="connsiteX0" fmla="*/ 268991 w 269624"/>
              <a:gd name="connsiteY0" fmla="*/ 4396 h 942526"/>
              <a:gd name="connsiteX1" fmla="*/ 59441 w 269624"/>
              <a:gd name="connsiteY1" fmla="*/ 617171 h 942526"/>
              <a:gd name="connsiteX2" fmla="*/ 2291 w 269624"/>
              <a:gd name="connsiteY2" fmla="*/ 937846 h 942526"/>
              <a:gd name="connsiteX3" fmla="*/ 27691 w 269624"/>
              <a:gd name="connsiteY3" fmla="*/ 766396 h 942526"/>
              <a:gd name="connsiteX4" fmla="*/ 173741 w 269624"/>
              <a:gd name="connsiteY4" fmla="*/ 220296 h 942526"/>
              <a:gd name="connsiteX5" fmla="*/ 126116 w 269624"/>
              <a:gd name="connsiteY5" fmla="*/ 334596 h 942526"/>
              <a:gd name="connsiteX6" fmla="*/ 268991 w 269624"/>
              <a:gd name="connsiteY6" fmla="*/ 4396 h 9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624" h="942526">
                <a:moveTo>
                  <a:pt x="268991" y="4396"/>
                </a:moveTo>
                <a:cubicBezTo>
                  <a:pt x="257879" y="51492"/>
                  <a:pt x="103891" y="461596"/>
                  <a:pt x="59441" y="617171"/>
                </a:cubicBezTo>
                <a:cubicBezTo>
                  <a:pt x="14991" y="772746"/>
                  <a:pt x="7583" y="912975"/>
                  <a:pt x="2291" y="937846"/>
                </a:cubicBezTo>
                <a:cubicBezTo>
                  <a:pt x="-3001" y="962717"/>
                  <a:pt x="-884" y="885987"/>
                  <a:pt x="27691" y="766396"/>
                </a:cubicBezTo>
                <a:cubicBezTo>
                  <a:pt x="56266" y="646805"/>
                  <a:pt x="157337" y="292263"/>
                  <a:pt x="173741" y="220296"/>
                </a:cubicBezTo>
                <a:cubicBezTo>
                  <a:pt x="190145" y="148329"/>
                  <a:pt x="110770" y="365817"/>
                  <a:pt x="126116" y="334596"/>
                </a:cubicBezTo>
                <a:cubicBezTo>
                  <a:pt x="141462" y="303375"/>
                  <a:pt x="280103" y="-42700"/>
                  <a:pt x="268991" y="4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26317BE2-8CE2-0AB6-A9A0-B63A3BBF186F}"/>
              </a:ext>
            </a:extLst>
          </p:cNvPr>
          <p:cNvSpPr/>
          <p:nvPr/>
        </p:nvSpPr>
        <p:spPr>
          <a:xfrm>
            <a:off x="5981266" y="3555415"/>
            <a:ext cx="379914" cy="1409625"/>
          </a:xfrm>
          <a:custGeom>
            <a:avLst/>
            <a:gdLst>
              <a:gd name="connsiteX0" fmla="*/ 434 w 379914"/>
              <a:gd name="connsiteY0" fmla="*/ 585 h 1409625"/>
              <a:gd name="connsiteX1" fmla="*/ 41709 w 379914"/>
              <a:gd name="connsiteY1" fmla="*/ 533985 h 1409625"/>
              <a:gd name="connsiteX2" fmla="*/ 108384 w 379914"/>
              <a:gd name="connsiteY2" fmla="*/ 826085 h 1409625"/>
              <a:gd name="connsiteX3" fmla="*/ 29009 w 379914"/>
              <a:gd name="connsiteY3" fmla="*/ 467310 h 1409625"/>
              <a:gd name="connsiteX4" fmla="*/ 95684 w 379914"/>
              <a:gd name="connsiteY4" fmla="*/ 762585 h 1409625"/>
              <a:gd name="connsiteX5" fmla="*/ 359209 w 379914"/>
              <a:gd name="connsiteY5" fmla="*/ 1369010 h 1409625"/>
              <a:gd name="connsiteX6" fmla="*/ 336984 w 379914"/>
              <a:gd name="connsiteY6" fmla="*/ 1299160 h 1409625"/>
              <a:gd name="connsiteX7" fmla="*/ 130609 w 379914"/>
              <a:gd name="connsiteY7" fmla="*/ 857835 h 1409625"/>
              <a:gd name="connsiteX8" fmla="*/ 16309 w 379914"/>
              <a:gd name="connsiteY8" fmla="*/ 441910 h 1409625"/>
              <a:gd name="connsiteX9" fmla="*/ 19484 w 379914"/>
              <a:gd name="connsiteY9" fmla="*/ 429210 h 1409625"/>
              <a:gd name="connsiteX10" fmla="*/ 434 w 379914"/>
              <a:gd name="connsiteY10" fmla="*/ 585 h 14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9914" h="1409625">
                <a:moveTo>
                  <a:pt x="434" y="585"/>
                </a:moveTo>
                <a:cubicBezTo>
                  <a:pt x="4138" y="18047"/>
                  <a:pt x="23717" y="396402"/>
                  <a:pt x="41709" y="533985"/>
                </a:cubicBezTo>
                <a:cubicBezTo>
                  <a:pt x="59701" y="671568"/>
                  <a:pt x="110501" y="837197"/>
                  <a:pt x="108384" y="826085"/>
                </a:cubicBezTo>
                <a:cubicBezTo>
                  <a:pt x="106267" y="814973"/>
                  <a:pt x="31126" y="477893"/>
                  <a:pt x="29009" y="467310"/>
                </a:cubicBezTo>
                <a:cubicBezTo>
                  <a:pt x="26892" y="456727"/>
                  <a:pt x="40651" y="612302"/>
                  <a:pt x="95684" y="762585"/>
                </a:cubicBezTo>
                <a:cubicBezTo>
                  <a:pt x="150717" y="912868"/>
                  <a:pt x="318992" y="1279581"/>
                  <a:pt x="359209" y="1369010"/>
                </a:cubicBezTo>
                <a:cubicBezTo>
                  <a:pt x="399426" y="1458439"/>
                  <a:pt x="375084" y="1384356"/>
                  <a:pt x="336984" y="1299160"/>
                </a:cubicBezTo>
                <a:cubicBezTo>
                  <a:pt x="298884" y="1213964"/>
                  <a:pt x="184055" y="1000710"/>
                  <a:pt x="130609" y="857835"/>
                </a:cubicBezTo>
                <a:cubicBezTo>
                  <a:pt x="77163" y="714960"/>
                  <a:pt x="34830" y="513347"/>
                  <a:pt x="16309" y="441910"/>
                </a:cubicBezTo>
                <a:cubicBezTo>
                  <a:pt x="-2212" y="370473"/>
                  <a:pt x="21071" y="496943"/>
                  <a:pt x="19484" y="429210"/>
                </a:cubicBezTo>
                <a:cubicBezTo>
                  <a:pt x="17897" y="361477"/>
                  <a:pt x="-3270" y="-16877"/>
                  <a:pt x="434" y="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F59DA5A6-14EC-DDEC-3C71-C15C7F8CED0D}"/>
              </a:ext>
            </a:extLst>
          </p:cNvPr>
          <p:cNvSpPr/>
          <p:nvPr/>
        </p:nvSpPr>
        <p:spPr>
          <a:xfrm>
            <a:off x="4856592" y="4329434"/>
            <a:ext cx="579083" cy="1051262"/>
          </a:xfrm>
          <a:custGeom>
            <a:avLst/>
            <a:gdLst>
              <a:gd name="connsiteX0" fmla="*/ 579008 w 579083"/>
              <a:gd name="connsiteY0" fmla="*/ 1266 h 1051262"/>
              <a:gd name="connsiteX1" fmla="*/ 410733 w 579083"/>
              <a:gd name="connsiteY1" fmla="*/ 417191 h 1051262"/>
              <a:gd name="connsiteX2" fmla="*/ 509158 w 579083"/>
              <a:gd name="connsiteY2" fmla="*/ 150491 h 1051262"/>
              <a:gd name="connsiteX3" fmla="*/ 264683 w 579083"/>
              <a:gd name="connsiteY3" fmla="*/ 728341 h 1051262"/>
              <a:gd name="connsiteX4" fmla="*/ 309133 w 579083"/>
              <a:gd name="connsiteY4" fmla="*/ 664841 h 1051262"/>
              <a:gd name="connsiteX5" fmla="*/ 7508 w 579083"/>
              <a:gd name="connsiteY5" fmla="*/ 1039491 h 1051262"/>
              <a:gd name="connsiteX6" fmla="*/ 112283 w 579083"/>
              <a:gd name="connsiteY6" fmla="*/ 915666 h 1051262"/>
              <a:gd name="connsiteX7" fmla="*/ 340883 w 579083"/>
              <a:gd name="connsiteY7" fmla="*/ 502916 h 1051262"/>
              <a:gd name="connsiteX8" fmla="*/ 280558 w 579083"/>
              <a:gd name="connsiteY8" fmla="*/ 614041 h 1051262"/>
              <a:gd name="connsiteX9" fmla="*/ 480583 w 579083"/>
              <a:gd name="connsiteY9" fmla="*/ 204466 h 1051262"/>
              <a:gd name="connsiteX10" fmla="*/ 432958 w 579083"/>
              <a:gd name="connsiteY10" fmla="*/ 283841 h 1051262"/>
              <a:gd name="connsiteX11" fmla="*/ 579008 w 579083"/>
              <a:gd name="connsiteY11" fmla="*/ 1266 h 105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9083" h="1051262">
                <a:moveTo>
                  <a:pt x="579008" y="1266"/>
                </a:moveTo>
                <a:cubicBezTo>
                  <a:pt x="575304" y="23491"/>
                  <a:pt x="422375" y="392320"/>
                  <a:pt x="410733" y="417191"/>
                </a:cubicBezTo>
                <a:cubicBezTo>
                  <a:pt x="399091" y="442062"/>
                  <a:pt x="533500" y="98633"/>
                  <a:pt x="509158" y="150491"/>
                </a:cubicBezTo>
                <a:cubicBezTo>
                  <a:pt x="484816" y="202349"/>
                  <a:pt x="298020" y="642616"/>
                  <a:pt x="264683" y="728341"/>
                </a:cubicBezTo>
                <a:cubicBezTo>
                  <a:pt x="231345" y="814066"/>
                  <a:pt x="351995" y="612983"/>
                  <a:pt x="309133" y="664841"/>
                </a:cubicBezTo>
                <a:cubicBezTo>
                  <a:pt x="266271" y="716699"/>
                  <a:pt x="40316" y="997687"/>
                  <a:pt x="7508" y="1039491"/>
                </a:cubicBezTo>
                <a:cubicBezTo>
                  <a:pt x="-25300" y="1081295"/>
                  <a:pt x="56721" y="1005095"/>
                  <a:pt x="112283" y="915666"/>
                </a:cubicBezTo>
                <a:cubicBezTo>
                  <a:pt x="167845" y="826237"/>
                  <a:pt x="312837" y="553187"/>
                  <a:pt x="340883" y="502916"/>
                </a:cubicBezTo>
                <a:cubicBezTo>
                  <a:pt x="368929" y="452645"/>
                  <a:pt x="257275" y="663783"/>
                  <a:pt x="280558" y="614041"/>
                </a:cubicBezTo>
                <a:cubicBezTo>
                  <a:pt x="303841" y="564299"/>
                  <a:pt x="455183" y="259499"/>
                  <a:pt x="480583" y="204466"/>
                </a:cubicBezTo>
                <a:cubicBezTo>
                  <a:pt x="505983" y="149433"/>
                  <a:pt x="417083" y="311358"/>
                  <a:pt x="432958" y="283841"/>
                </a:cubicBezTo>
                <a:cubicBezTo>
                  <a:pt x="448833" y="256324"/>
                  <a:pt x="582712" y="-20959"/>
                  <a:pt x="579008" y="1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F919237-03E7-5546-B0C2-FA5F781B18E0}"/>
              </a:ext>
            </a:extLst>
          </p:cNvPr>
          <p:cNvSpPr/>
          <p:nvPr/>
        </p:nvSpPr>
        <p:spPr>
          <a:xfrm>
            <a:off x="5592321" y="3425726"/>
            <a:ext cx="482677" cy="1656211"/>
          </a:xfrm>
          <a:custGeom>
            <a:avLst/>
            <a:gdLst>
              <a:gd name="connsiteX0" fmla="*/ 163954 w 482677"/>
              <a:gd name="connsiteY0" fmla="*/ 99 h 1656211"/>
              <a:gd name="connsiteX1" fmla="*/ 30604 w 482677"/>
              <a:gd name="connsiteY1" fmla="*/ 552549 h 1656211"/>
              <a:gd name="connsiteX2" fmla="*/ 154429 w 482677"/>
              <a:gd name="connsiteY2" fmla="*/ 939899 h 1656211"/>
              <a:gd name="connsiteX3" fmla="*/ 71879 w 482677"/>
              <a:gd name="connsiteY3" fmla="*/ 739874 h 1656211"/>
              <a:gd name="connsiteX4" fmla="*/ 11554 w 482677"/>
              <a:gd name="connsiteY4" fmla="*/ 495399 h 1656211"/>
              <a:gd name="connsiteX5" fmla="*/ 195704 w 482677"/>
              <a:gd name="connsiteY5" fmla="*/ 1051024 h 1656211"/>
              <a:gd name="connsiteX6" fmla="*/ 471929 w 482677"/>
              <a:gd name="connsiteY6" fmla="*/ 1635224 h 1656211"/>
              <a:gd name="connsiteX7" fmla="*/ 430654 w 482677"/>
              <a:gd name="connsiteY7" fmla="*/ 1536799 h 1656211"/>
              <a:gd name="connsiteX8" fmla="*/ 27429 w 482677"/>
              <a:gd name="connsiteY8" fmla="*/ 593824 h 1656211"/>
              <a:gd name="connsiteX9" fmla="*/ 40129 w 482677"/>
              <a:gd name="connsiteY9" fmla="*/ 279499 h 1656211"/>
              <a:gd name="connsiteX10" fmla="*/ 5204 w 482677"/>
              <a:gd name="connsiteY10" fmla="*/ 504924 h 1656211"/>
              <a:gd name="connsiteX11" fmla="*/ 163954 w 482677"/>
              <a:gd name="connsiteY11" fmla="*/ 99 h 165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677" h="1656211">
                <a:moveTo>
                  <a:pt x="163954" y="99"/>
                </a:moveTo>
                <a:cubicBezTo>
                  <a:pt x="168187" y="8036"/>
                  <a:pt x="32191" y="395916"/>
                  <a:pt x="30604" y="552549"/>
                </a:cubicBezTo>
                <a:cubicBezTo>
                  <a:pt x="29016" y="709182"/>
                  <a:pt x="147550" y="908678"/>
                  <a:pt x="154429" y="939899"/>
                </a:cubicBezTo>
                <a:cubicBezTo>
                  <a:pt x="161308" y="971120"/>
                  <a:pt x="95691" y="813957"/>
                  <a:pt x="71879" y="739874"/>
                </a:cubicBezTo>
                <a:cubicBezTo>
                  <a:pt x="48066" y="665791"/>
                  <a:pt x="-9084" y="443541"/>
                  <a:pt x="11554" y="495399"/>
                </a:cubicBezTo>
                <a:cubicBezTo>
                  <a:pt x="32192" y="547257"/>
                  <a:pt x="118975" y="861053"/>
                  <a:pt x="195704" y="1051024"/>
                </a:cubicBezTo>
                <a:cubicBezTo>
                  <a:pt x="272433" y="1240995"/>
                  <a:pt x="432771" y="1554261"/>
                  <a:pt x="471929" y="1635224"/>
                </a:cubicBezTo>
                <a:cubicBezTo>
                  <a:pt x="511087" y="1716187"/>
                  <a:pt x="430654" y="1536799"/>
                  <a:pt x="430654" y="1536799"/>
                </a:cubicBezTo>
                <a:cubicBezTo>
                  <a:pt x="356571" y="1363232"/>
                  <a:pt x="92517" y="803374"/>
                  <a:pt x="27429" y="593824"/>
                </a:cubicBezTo>
                <a:cubicBezTo>
                  <a:pt x="-37659" y="384274"/>
                  <a:pt x="43833" y="294316"/>
                  <a:pt x="40129" y="279499"/>
                </a:cubicBezTo>
                <a:cubicBezTo>
                  <a:pt x="36425" y="264682"/>
                  <a:pt x="-16492" y="548316"/>
                  <a:pt x="5204" y="504924"/>
                </a:cubicBezTo>
                <a:cubicBezTo>
                  <a:pt x="26900" y="461532"/>
                  <a:pt x="159721" y="-7838"/>
                  <a:pt x="16395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A4EC6A38-3D09-4662-7958-D3146841F14C}"/>
              </a:ext>
            </a:extLst>
          </p:cNvPr>
          <p:cNvSpPr/>
          <p:nvPr/>
        </p:nvSpPr>
        <p:spPr>
          <a:xfrm>
            <a:off x="5298791" y="3967863"/>
            <a:ext cx="340643" cy="1107873"/>
          </a:xfrm>
          <a:custGeom>
            <a:avLst/>
            <a:gdLst>
              <a:gd name="connsiteX0" fmla="*/ 340009 w 340643"/>
              <a:gd name="connsiteY0" fmla="*/ 887 h 1107873"/>
              <a:gd name="connsiteX1" fmla="*/ 232059 w 340643"/>
              <a:gd name="connsiteY1" fmla="*/ 623187 h 1107873"/>
              <a:gd name="connsiteX2" fmla="*/ 284 w 340643"/>
              <a:gd name="connsiteY2" fmla="*/ 1105787 h 1107873"/>
              <a:gd name="connsiteX3" fmla="*/ 187609 w 340643"/>
              <a:gd name="connsiteY3" fmla="*/ 766062 h 1107873"/>
              <a:gd name="connsiteX4" fmla="*/ 340009 w 340643"/>
              <a:gd name="connsiteY4" fmla="*/ 887 h 1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643" h="1107873">
                <a:moveTo>
                  <a:pt x="340009" y="887"/>
                </a:moveTo>
                <a:cubicBezTo>
                  <a:pt x="347417" y="-22926"/>
                  <a:pt x="288680" y="439037"/>
                  <a:pt x="232059" y="623187"/>
                </a:cubicBezTo>
                <a:cubicBezTo>
                  <a:pt x="175438" y="807337"/>
                  <a:pt x="7692" y="1081975"/>
                  <a:pt x="284" y="1105787"/>
                </a:cubicBezTo>
                <a:cubicBezTo>
                  <a:pt x="-7124" y="1129600"/>
                  <a:pt x="132047" y="945449"/>
                  <a:pt x="187609" y="766062"/>
                </a:cubicBezTo>
                <a:cubicBezTo>
                  <a:pt x="243171" y="586675"/>
                  <a:pt x="332601" y="24700"/>
                  <a:pt x="340009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0C1110E4-AD58-EE25-1494-5F15146AB27E}"/>
              </a:ext>
            </a:extLst>
          </p:cNvPr>
          <p:cNvSpPr/>
          <p:nvPr/>
        </p:nvSpPr>
        <p:spPr>
          <a:xfrm>
            <a:off x="8092591" y="4297569"/>
            <a:ext cx="13520" cy="434562"/>
          </a:xfrm>
          <a:custGeom>
            <a:avLst/>
            <a:gdLst>
              <a:gd name="connsiteX0" fmla="*/ 484 w 13520"/>
              <a:gd name="connsiteY0" fmla="*/ 4556 h 434562"/>
              <a:gd name="connsiteX1" fmla="*/ 3659 w 13520"/>
              <a:gd name="connsiteY1" fmla="*/ 430006 h 434562"/>
              <a:gd name="connsiteX2" fmla="*/ 13184 w 13520"/>
              <a:gd name="connsiteY2" fmla="*/ 217281 h 434562"/>
              <a:gd name="connsiteX3" fmla="*/ 484 w 13520"/>
              <a:gd name="connsiteY3" fmla="*/ 4556 h 43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20" h="434562">
                <a:moveTo>
                  <a:pt x="484" y="4556"/>
                </a:moveTo>
                <a:cubicBezTo>
                  <a:pt x="-1103" y="40010"/>
                  <a:pt x="1542" y="394552"/>
                  <a:pt x="3659" y="430006"/>
                </a:cubicBezTo>
                <a:cubicBezTo>
                  <a:pt x="5776" y="465460"/>
                  <a:pt x="10538" y="284485"/>
                  <a:pt x="13184" y="217281"/>
                </a:cubicBezTo>
                <a:cubicBezTo>
                  <a:pt x="15830" y="150077"/>
                  <a:pt x="2071" y="-30898"/>
                  <a:pt x="484" y="4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DDD4D1E4-26F6-68F8-A96A-A7BF67C0AFE4}"/>
              </a:ext>
            </a:extLst>
          </p:cNvPr>
          <p:cNvSpPr/>
          <p:nvPr/>
        </p:nvSpPr>
        <p:spPr>
          <a:xfrm>
            <a:off x="6610315" y="4345860"/>
            <a:ext cx="73134" cy="685970"/>
          </a:xfrm>
          <a:custGeom>
            <a:avLst/>
            <a:gdLst>
              <a:gd name="connsiteX0" fmla="*/ 35 w 73134"/>
              <a:gd name="connsiteY0" fmla="*/ 715 h 685970"/>
              <a:gd name="connsiteX1" fmla="*/ 60360 w 73134"/>
              <a:gd name="connsiteY1" fmla="*/ 403940 h 685970"/>
              <a:gd name="connsiteX2" fmla="*/ 60360 w 73134"/>
              <a:gd name="connsiteY2" fmla="*/ 683340 h 685970"/>
              <a:gd name="connsiteX3" fmla="*/ 63535 w 73134"/>
              <a:gd name="connsiteY3" fmla="*/ 530940 h 685970"/>
              <a:gd name="connsiteX4" fmla="*/ 69885 w 73134"/>
              <a:gd name="connsiteY4" fmla="*/ 311865 h 685970"/>
              <a:gd name="connsiteX5" fmla="*/ 35 w 73134"/>
              <a:gd name="connsiteY5" fmla="*/ 715 h 68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134" h="685970">
                <a:moveTo>
                  <a:pt x="35" y="715"/>
                </a:moveTo>
                <a:cubicBezTo>
                  <a:pt x="-1553" y="16061"/>
                  <a:pt x="50306" y="290169"/>
                  <a:pt x="60360" y="403940"/>
                </a:cubicBezTo>
                <a:cubicBezTo>
                  <a:pt x="70414" y="517711"/>
                  <a:pt x="59831" y="662173"/>
                  <a:pt x="60360" y="683340"/>
                </a:cubicBezTo>
                <a:cubicBezTo>
                  <a:pt x="60889" y="704507"/>
                  <a:pt x="61948" y="592852"/>
                  <a:pt x="63535" y="530940"/>
                </a:cubicBezTo>
                <a:cubicBezTo>
                  <a:pt x="65122" y="469028"/>
                  <a:pt x="79410" y="402882"/>
                  <a:pt x="69885" y="311865"/>
                </a:cubicBezTo>
                <a:cubicBezTo>
                  <a:pt x="60360" y="220848"/>
                  <a:pt x="1623" y="-14631"/>
                  <a:pt x="35" y="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22FC5E7A-C996-4B02-8253-F8E4C47C45E0}"/>
              </a:ext>
            </a:extLst>
          </p:cNvPr>
          <p:cNvSpPr/>
          <p:nvPr/>
        </p:nvSpPr>
        <p:spPr>
          <a:xfrm>
            <a:off x="7867649" y="4946650"/>
            <a:ext cx="184151" cy="508049"/>
          </a:xfrm>
          <a:custGeom>
            <a:avLst/>
            <a:gdLst>
              <a:gd name="connsiteX0" fmla="*/ 184151 w 184151"/>
              <a:gd name="connsiteY0" fmla="*/ 0 h 508049"/>
              <a:gd name="connsiteX1" fmla="*/ 1 w 184151"/>
              <a:gd name="connsiteY1" fmla="*/ 508000 h 508049"/>
              <a:gd name="connsiteX2" fmla="*/ 184151 w 184151"/>
              <a:gd name="connsiteY2" fmla="*/ 0 h 50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4151" h="508049">
                <a:moveTo>
                  <a:pt x="184151" y="0"/>
                </a:moveTo>
                <a:cubicBezTo>
                  <a:pt x="184151" y="0"/>
                  <a:pt x="530" y="502179"/>
                  <a:pt x="1" y="508000"/>
                </a:cubicBezTo>
                <a:cubicBezTo>
                  <a:pt x="-528" y="513821"/>
                  <a:pt x="184151" y="0"/>
                  <a:pt x="1841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1494FE43-62CF-7AC2-1228-63912B6905F4}"/>
              </a:ext>
            </a:extLst>
          </p:cNvPr>
          <p:cNvSpPr/>
          <p:nvPr/>
        </p:nvSpPr>
        <p:spPr>
          <a:xfrm>
            <a:off x="6800388" y="4659503"/>
            <a:ext cx="119618" cy="397800"/>
          </a:xfrm>
          <a:custGeom>
            <a:avLst/>
            <a:gdLst>
              <a:gd name="connsiteX0" fmla="*/ 462 w 119618"/>
              <a:gd name="connsiteY0" fmla="*/ 1397 h 397800"/>
              <a:gd name="connsiteX1" fmla="*/ 117937 w 119618"/>
              <a:gd name="connsiteY1" fmla="*/ 395097 h 397800"/>
              <a:gd name="connsiteX2" fmla="*/ 70312 w 119618"/>
              <a:gd name="connsiteY2" fmla="*/ 179197 h 397800"/>
              <a:gd name="connsiteX3" fmla="*/ 76662 w 119618"/>
              <a:gd name="connsiteY3" fmla="*/ 261747 h 397800"/>
              <a:gd name="connsiteX4" fmla="*/ 462 w 119618"/>
              <a:gd name="connsiteY4" fmla="*/ 1397 h 3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618" h="397800">
                <a:moveTo>
                  <a:pt x="462" y="1397"/>
                </a:moveTo>
                <a:cubicBezTo>
                  <a:pt x="7341" y="23622"/>
                  <a:pt x="106295" y="365464"/>
                  <a:pt x="117937" y="395097"/>
                </a:cubicBezTo>
                <a:cubicBezTo>
                  <a:pt x="129579" y="424730"/>
                  <a:pt x="77191" y="201422"/>
                  <a:pt x="70312" y="179197"/>
                </a:cubicBezTo>
                <a:cubicBezTo>
                  <a:pt x="63433" y="156972"/>
                  <a:pt x="87775" y="294555"/>
                  <a:pt x="76662" y="261747"/>
                </a:cubicBezTo>
                <a:cubicBezTo>
                  <a:pt x="65550" y="228939"/>
                  <a:pt x="-6417" y="-20828"/>
                  <a:pt x="462" y="1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77D1CBE0-FD49-26FF-A112-9F93D909F76E}"/>
              </a:ext>
            </a:extLst>
          </p:cNvPr>
          <p:cNvSpPr/>
          <p:nvPr/>
        </p:nvSpPr>
        <p:spPr>
          <a:xfrm>
            <a:off x="7794117" y="5026238"/>
            <a:ext cx="153634" cy="351042"/>
          </a:xfrm>
          <a:custGeom>
            <a:avLst/>
            <a:gdLst>
              <a:gd name="connsiteX0" fmla="*/ 149733 w 153634"/>
              <a:gd name="connsiteY0" fmla="*/ 6137 h 351042"/>
              <a:gd name="connsiteX1" fmla="*/ 508 w 153634"/>
              <a:gd name="connsiteY1" fmla="*/ 349037 h 351042"/>
              <a:gd name="connsiteX2" fmla="*/ 102108 w 153634"/>
              <a:gd name="connsiteY2" fmla="*/ 142662 h 351042"/>
              <a:gd name="connsiteX3" fmla="*/ 149733 w 153634"/>
              <a:gd name="connsiteY3" fmla="*/ 6137 h 35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634" h="351042">
                <a:moveTo>
                  <a:pt x="149733" y="6137"/>
                </a:moveTo>
                <a:cubicBezTo>
                  <a:pt x="132800" y="40533"/>
                  <a:pt x="8445" y="326283"/>
                  <a:pt x="508" y="349037"/>
                </a:cubicBezTo>
                <a:cubicBezTo>
                  <a:pt x="-7430" y="371791"/>
                  <a:pt x="79883" y="194520"/>
                  <a:pt x="102108" y="142662"/>
                </a:cubicBezTo>
                <a:cubicBezTo>
                  <a:pt x="124333" y="90804"/>
                  <a:pt x="166666" y="-28259"/>
                  <a:pt x="149733" y="6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C2C9DAC-AE55-3EC2-7883-22F0B7B88AF1}"/>
              </a:ext>
            </a:extLst>
          </p:cNvPr>
          <p:cNvSpPr/>
          <p:nvPr/>
        </p:nvSpPr>
        <p:spPr>
          <a:xfrm>
            <a:off x="7837588" y="4977557"/>
            <a:ext cx="238027" cy="702629"/>
          </a:xfrm>
          <a:custGeom>
            <a:avLst/>
            <a:gdLst>
              <a:gd name="connsiteX0" fmla="*/ 236437 w 238027"/>
              <a:gd name="connsiteY0" fmla="*/ 4018 h 702629"/>
              <a:gd name="connsiteX1" fmla="*/ 1487 w 238027"/>
              <a:gd name="connsiteY1" fmla="*/ 696168 h 702629"/>
              <a:gd name="connsiteX2" fmla="*/ 134837 w 238027"/>
              <a:gd name="connsiteY2" fmla="*/ 353268 h 702629"/>
              <a:gd name="connsiteX3" fmla="*/ 106262 w 238027"/>
              <a:gd name="connsiteY3" fmla="*/ 407243 h 702629"/>
              <a:gd name="connsiteX4" fmla="*/ 236437 w 238027"/>
              <a:gd name="connsiteY4" fmla="*/ 4018 h 70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027" h="702629">
                <a:moveTo>
                  <a:pt x="236437" y="4018"/>
                </a:moveTo>
                <a:cubicBezTo>
                  <a:pt x="218975" y="52172"/>
                  <a:pt x="18420" y="637960"/>
                  <a:pt x="1487" y="696168"/>
                </a:cubicBezTo>
                <a:cubicBezTo>
                  <a:pt x="-15446" y="754376"/>
                  <a:pt x="117375" y="401422"/>
                  <a:pt x="134837" y="353268"/>
                </a:cubicBezTo>
                <a:cubicBezTo>
                  <a:pt x="152299" y="305114"/>
                  <a:pt x="90387" y="459101"/>
                  <a:pt x="106262" y="407243"/>
                </a:cubicBezTo>
                <a:cubicBezTo>
                  <a:pt x="122137" y="355385"/>
                  <a:pt x="253899" y="-44136"/>
                  <a:pt x="236437" y="4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36FF1ED2-E776-05B3-981F-43C3522F7B57}"/>
              </a:ext>
            </a:extLst>
          </p:cNvPr>
          <p:cNvSpPr/>
          <p:nvPr/>
        </p:nvSpPr>
        <p:spPr>
          <a:xfrm>
            <a:off x="6777635" y="5016487"/>
            <a:ext cx="146123" cy="579590"/>
          </a:xfrm>
          <a:custGeom>
            <a:avLst/>
            <a:gdLst>
              <a:gd name="connsiteX0" fmla="*/ 990 w 146123"/>
              <a:gd name="connsiteY0" fmla="*/ 13 h 579590"/>
              <a:gd name="connsiteX1" fmla="*/ 42265 w 146123"/>
              <a:gd name="connsiteY1" fmla="*/ 339738 h 579590"/>
              <a:gd name="connsiteX2" fmla="*/ 140690 w 146123"/>
              <a:gd name="connsiteY2" fmla="*/ 571513 h 579590"/>
              <a:gd name="connsiteX3" fmla="*/ 121640 w 146123"/>
              <a:gd name="connsiteY3" fmla="*/ 508013 h 579590"/>
              <a:gd name="connsiteX4" fmla="*/ 23215 w 146123"/>
              <a:gd name="connsiteY4" fmla="*/ 327038 h 579590"/>
              <a:gd name="connsiteX5" fmla="*/ 990 w 146123"/>
              <a:gd name="connsiteY5" fmla="*/ 13 h 57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23" h="579590">
                <a:moveTo>
                  <a:pt x="990" y="13"/>
                </a:moveTo>
                <a:cubicBezTo>
                  <a:pt x="4165" y="2130"/>
                  <a:pt x="18982" y="244488"/>
                  <a:pt x="42265" y="339738"/>
                </a:cubicBezTo>
                <a:cubicBezTo>
                  <a:pt x="65548" y="434988"/>
                  <a:pt x="127461" y="543467"/>
                  <a:pt x="140690" y="571513"/>
                </a:cubicBezTo>
                <a:cubicBezTo>
                  <a:pt x="153919" y="599559"/>
                  <a:pt x="141219" y="548759"/>
                  <a:pt x="121640" y="508013"/>
                </a:cubicBezTo>
                <a:cubicBezTo>
                  <a:pt x="102061" y="467267"/>
                  <a:pt x="44911" y="407471"/>
                  <a:pt x="23215" y="327038"/>
                </a:cubicBezTo>
                <a:cubicBezTo>
                  <a:pt x="1519" y="246605"/>
                  <a:pt x="-2185" y="-2104"/>
                  <a:pt x="990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003006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 hidden="1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9601200" cy="960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D070825-D613-8C31-0316-8FBF48474BCC}"/>
              </a:ext>
            </a:extLst>
          </p:cNvPr>
          <p:cNvSpPr/>
          <p:nvPr/>
        </p:nvSpPr>
        <p:spPr>
          <a:xfrm>
            <a:off x="6400785" y="2932619"/>
            <a:ext cx="294714" cy="153922"/>
          </a:xfrm>
          <a:custGeom>
            <a:avLst/>
            <a:gdLst>
              <a:gd name="connsiteX0" fmla="*/ 15 w 294714"/>
              <a:gd name="connsiteY0" fmla="*/ 153481 h 153922"/>
              <a:gd name="connsiteX1" fmla="*/ 146065 w 294714"/>
              <a:gd name="connsiteY1" fmla="*/ 128081 h 153922"/>
              <a:gd name="connsiteX2" fmla="*/ 101615 w 294714"/>
              <a:gd name="connsiteY2" fmla="*/ 140781 h 153922"/>
              <a:gd name="connsiteX3" fmla="*/ 209565 w 294714"/>
              <a:gd name="connsiteY3" fmla="*/ 121731 h 153922"/>
              <a:gd name="connsiteX4" fmla="*/ 165115 w 294714"/>
              <a:gd name="connsiteY4" fmla="*/ 128081 h 153922"/>
              <a:gd name="connsiteX5" fmla="*/ 263540 w 294714"/>
              <a:gd name="connsiteY5" fmla="*/ 121731 h 153922"/>
              <a:gd name="connsiteX6" fmla="*/ 196865 w 294714"/>
              <a:gd name="connsiteY6" fmla="*/ 153481 h 153922"/>
              <a:gd name="connsiteX7" fmla="*/ 276240 w 294714"/>
              <a:gd name="connsiteY7" fmla="*/ 118556 h 153922"/>
              <a:gd name="connsiteX8" fmla="*/ 288940 w 294714"/>
              <a:gd name="connsiteY8" fmla="*/ 118556 h 153922"/>
              <a:gd name="connsiteX9" fmla="*/ 200040 w 294714"/>
              <a:gd name="connsiteY9" fmla="*/ 96331 h 153922"/>
              <a:gd name="connsiteX10" fmla="*/ 263540 w 294714"/>
              <a:gd name="connsiteY10" fmla="*/ 39181 h 153922"/>
              <a:gd name="connsiteX11" fmla="*/ 196865 w 294714"/>
              <a:gd name="connsiteY11" fmla="*/ 80456 h 153922"/>
              <a:gd name="connsiteX12" fmla="*/ 285765 w 294714"/>
              <a:gd name="connsiteY12" fmla="*/ 1081 h 153922"/>
              <a:gd name="connsiteX13" fmla="*/ 209565 w 294714"/>
              <a:gd name="connsiteY13" fmla="*/ 39181 h 153922"/>
              <a:gd name="connsiteX14" fmla="*/ 149240 w 294714"/>
              <a:gd name="connsiteY14" fmla="*/ 105856 h 153922"/>
              <a:gd name="connsiteX15" fmla="*/ 149240 w 294714"/>
              <a:gd name="connsiteY15" fmla="*/ 45531 h 153922"/>
              <a:gd name="connsiteX16" fmla="*/ 139715 w 294714"/>
              <a:gd name="connsiteY16" fmla="*/ 80456 h 153922"/>
              <a:gd name="connsiteX17" fmla="*/ 136540 w 294714"/>
              <a:gd name="connsiteY17" fmla="*/ 102681 h 153922"/>
              <a:gd name="connsiteX18" fmla="*/ 15 w 294714"/>
              <a:gd name="connsiteY18" fmla="*/ 153481 h 15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4714" h="153922">
                <a:moveTo>
                  <a:pt x="15" y="153481"/>
                </a:moveTo>
                <a:cubicBezTo>
                  <a:pt x="1602" y="157714"/>
                  <a:pt x="129132" y="130198"/>
                  <a:pt x="146065" y="128081"/>
                </a:cubicBezTo>
                <a:cubicBezTo>
                  <a:pt x="162998" y="125964"/>
                  <a:pt x="91032" y="141839"/>
                  <a:pt x="101615" y="140781"/>
                </a:cubicBezTo>
                <a:cubicBezTo>
                  <a:pt x="112198" y="139723"/>
                  <a:pt x="198982" y="123848"/>
                  <a:pt x="209565" y="121731"/>
                </a:cubicBezTo>
                <a:cubicBezTo>
                  <a:pt x="220148" y="119614"/>
                  <a:pt x="156119" y="128081"/>
                  <a:pt x="165115" y="128081"/>
                </a:cubicBezTo>
                <a:cubicBezTo>
                  <a:pt x="174111" y="128081"/>
                  <a:pt x="258248" y="117498"/>
                  <a:pt x="263540" y="121731"/>
                </a:cubicBezTo>
                <a:cubicBezTo>
                  <a:pt x="268832" y="125964"/>
                  <a:pt x="194748" y="154010"/>
                  <a:pt x="196865" y="153481"/>
                </a:cubicBezTo>
                <a:cubicBezTo>
                  <a:pt x="198982" y="152952"/>
                  <a:pt x="260894" y="124377"/>
                  <a:pt x="276240" y="118556"/>
                </a:cubicBezTo>
                <a:cubicBezTo>
                  <a:pt x="291586" y="112735"/>
                  <a:pt x="301640" y="122260"/>
                  <a:pt x="288940" y="118556"/>
                </a:cubicBezTo>
                <a:cubicBezTo>
                  <a:pt x="276240" y="114852"/>
                  <a:pt x="204273" y="109560"/>
                  <a:pt x="200040" y="96331"/>
                </a:cubicBezTo>
                <a:cubicBezTo>
                  <a:pt x="195807" y="83102"/>
                  <a:pt x="264069" y="41827"/>
                  <a:pt x="263540" y="39181"/>
                </a:cubicBezTo>
                <a:cubicBezTo>
                  <a:pt x="263011" y="36535"/>
                  <a:pt x="193161" y="86806"/>
                  <a:pt x="196865" y="80456"/>
                </a:cubicBezTo>
                <a:cubicBezTo>
                  <a:pt x="200569" y="74106"/>
                  <a:pt x="283648" y="7960"/>
                  <a:pt x="285765" y="1081"/>
                </a:cubicBezTo>
                <a:cubicBezTo>
                  <a:pt x="287882" y="-5798"/>
                  <a:pt x="232319" y="21718"/>
                  <a:pt x="209565" y="39181"/>
                </a:cubicBezTo>
                <a:cubicBezTo>
                  <a:pt x="186811" y="56643"/>
                  <a:pt x="159294" y="104798"/>
                  <a:pt x="149240" y="105856"/>
                </a:cubicBezTo>
                <a:cubicBezTo>
                  <a:pt x="139186" y="106914"/>
                  <a:pt x="150827" y="49764"/>
                  <a:pt x="149240" y="45531"/>
                </a:cubicBezTo>
                <a:cubicBezTo>
                  <a:pt x="147653" y="41298"/>
                  <a:pt x="141832" y="70931"/>
                  <a:pt x="139715" y="80456"/>
                </a:cubicBezTo>
                <a:cubicBezTo>
                  <a:pt x="137598" y="89981"/>
                  <a:pt x="153473" y="91569"/>
                  <a:pt x="136540" y="102681"/>
                </a:cubicBezTo>
                <a:cubicBezTo>
                  <a:pt x="119607" y="113793"/>
                  <a:pt x="-1572" y="149248"/>
                  <a:pt x="15" y="153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C4F189F-F441-D7CE-0BFD-92D2B370877D}"/>
              </a:ext>
            </a:extLst>
          </p:cNvPr>
          <p:cNvSpPr/>
          <p:nvPr/>
        </p:nvSpPr>
        <p:spPr>
          <a:xfrm>
            <a:off x="6506680" y="2904974"/>
            <a:ext cx="256183" cy="146316"/>
          </a:xfrm>
          <a:custGeom>
            <a:avLst/>
            <a:gdLst>
              <a:gd name="connsiteX0" fmla="*/ 256070 w 256183"/>
              <a:gd name="connsiteY0" fmla="*/ 151 h 146316"/>
              <a:gd name="connsiteX1" fmla="*/ 195745 w 256183"/>
              <a:gd name="connsiteY1" fmla="*/ 22376 h 146316"/>
              <a:gd name="connsiteX2" fmla="*/ 144945 w 256183"/>
              <a:gd name="connsiteY2" fmla="*/ 22376 h 146316"/>
              <a:gd name="connsiteX3" fmla="*/ 148120 w 256183"/>
              <a:gd name="connsiteY3" fmla="*/ 41426 h 146316"/>
              <a:gd name="connsiteX4" fmla="*/ 119545 w 256183"/>
              <a:gd name="connsiteY4" fmla="*/ 31901 h 146316"/>
              <a:gd name="connsiteX5" fmla="*/ 135420 w 256183"/>
              <a:gd name="connsiteY5" fmla="*/ 57301 h 146316"/>
              <a:gd name="connsiteX6" fmla="*/ 119545 w 256183"/>
              <a:gd name="connsiteY6" fmla="*/ 54126 h 146316"/>
              <a:gd name="connsiteX7" fmla="*/ 62395 w 256183"/>
              <a:gd name="connsiteY7" fmla="*/ 98576 h 146316"/>
              <a:gd name="connsiteX8" fmla="*/ 97320 w 256183"/>
              <a:gd name="connsiteY8" fmla="*/ 70001 h 146316"/>
              <a:gd name="connsiteX9" fmla="*/ 5245 w 256183"/>
              <a:gd name="connsiteY9" fmla="*/ 133501 h 146316"/>
              <a:gd name="connsiteX10" fmla="*/ 14770 w 256183"/>
              <a:gd name="connsiteY10" fmla="*/ 130326 h 146316"/>
              <a:gd name="connsiteX11" fmla="*/ 43345 w 256183"/>
              <a:gd name="connsiteY11" fmla="*/ 146201 h 146316"/>
              <a:gd name="connsiteX12" fmla="*/ 71920 w 256183"/>
              <a:gd name="connsiteY12" fmla="*/ 120801 h 146316"/>
              <a:gd name="connsiteX13" fmla="*/ 97320 w 256183"/>
              <a:gd name="connsiteY13" fmla="*/ 82701 h 146316"/>
              <a:gd name="connsiteX14" fmla="*/ 179870 w 256183"/>
              <a:gd name="connsiteY14" fmla="*/ 35076 h 146316"/>
              <a:gd name="connsiteX15" fmla="*/ 256070 w 256183"/>
              <a:gd name="connsiteY15" fmla="*/ 151 h 146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183" h="146316">
                <a:moveTo>
                  <a:pt x="256070" y="151"/>
                </a:moveTo>
                <a:cubicBezTo>
                  <a:pt x="258716" y="-1966"/>
                  <a:pt x="214266" y="18672"/>
                  <a:pt x="195745" y="22376"/>
                </a:cubicBezTo>
                <a:cubicBezTo>
                  <a:pt x="177224" y="26080"/>
                  <a:pt x="144945" y="22376"/>
                  <a:pt x="144945" y="22376"/>
                </a:cubicBezTo>
                <a:cubicBezTo>
                  <a:pt x="137007" y="25551"/>
                  <a:pt x="152353" y="39839"/>
                  <a:pt x="148120" y="41426"/>
                </a:cubicBezTo>
                <a:cubicBezTo>
                  <a:pt x="143887" y="43013"/>
                  <a:pt x="121662" y="29255"/>
                  <a:pt x="119545" y="31901"/>
                </a:cubicBezTo>
                <a:cubicBezTo>
                  <a:pt x="117428" y="34547"/>
                  <a:pt x="135420" y="57301"/>
                  <a:pt x="135420" y="57301"/>
                </a:cubicBezTo>
                <a:cubicBezTo>
                  <a:pt x="135420" y="61005"/>
                  <a:pt x="131716" y="47247"/>
                  <a:pt x="119545" y="54126"/>
                </a:cubicBezTo>
                <a:cubicBezTo>
                  <a:pt x="107374" y="61005"/>
                  <a:pt x="66099" y="95930"/>
                  <a:pt x="62395" y="98576"/>
                </a:cubicBezTo>
                <a:cubicBezTo>
                  <a:pt x="58691" y="101222"/>
                  <a:pt x="106845" y="64180"/>
                  <a:pt x="97320" y="70001"/>
                </a:cubicBezTo>
                <a:cubicBezTo>
                  <a:pt x="87795" y="75822"/>
                  <a:pt x="5245" y="133501"/>
                  <a:pt x="5245" y="133501"/>
                </a:cubicBezTo>
                <a:cubicBezTo>
                  <a:pt x="-8513" y="143555"/>
                  <a:pt x="8420" y="128209"/>
                  <a:pt x="14770" y="130326"/>
                </a:cubicBezTo>
                <a:cubicBezTo>
                  <a:pt x="21120" y="132443"/>
                  <a:pt x="33820" y="147789"/>
                  <a:pt x="43345" y="146201"/>
                </a:cubicBezTo>
                <a:cubicBezTo>
                  <a:pt x="52870" y="144614"/>
                  <a:pt x="62924" y="131384"/>
                  <a:pt x="71920" y="120801"/>
                </a:cubicBezTo>
                <a:cubicBezTo>
                  <a:pt x="80916" y="110218"/>
                  <a:pt x="79328" y="96989"/>
                  <a:pt x="97320" y="82701"/>
                </a:cubicBezTo>
                <a:cubicBezTo>
                  <a:pt x="115312" y="68413"/>
                  <a:pt x="157116" y="47247"/>
                  <a:pt x="179870" y="35076"/>
                </a:cubicBezTo>
                <a:cubicBezTo>
                  <a:pt x="202624" y="22905"/>
                  <a:pt x="253424" y="2268"/>
                  <a:pt x="256070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79BFCB-F2A3-4164-BCAF-5502A9AA6EF0}"/>
              </a:ext>
            </a:extLst>
          </p:cNvPr>
          <p:cNvSpPr/>
          <p:nvPr/>
        </p:nvSpPr>
        <p:spPr>
          <a:xfrm>
            <a:off x="6695739" y="2892309"/>
            <a:ext cx="347487" cy="130394"/>
          </a:xfrm>
          <a:custGeom>
            <a:avLst/>
            <a:gdLst>
              <a:gd name="connsiteX0" fmla="*/ 336 w 347487"/>
              <a:gd name="connsiteY0" fmla="*/ 41391 h 130394"/>
              <a:gd name="connsiteX1" fmla="*/ 152736 w 347487"/>
              <a:gd name="connsiteY1" fmla="*/ 50916 h 130394"/>
              <a:gd name="connsiteX2" fmla="*/ 130511 w 347487"/>
              <a:gd name="connsiteY2" fmla="*/ 41391 h 130394"/>
              <a:gd name="connsiteX3" fmla="*/ 194011 w 347487"/>
              <a:gd name="connsiteY3" fmla="*/ 66791 h 130394"/>
              <a:gd name="connsiteX4" fmla="*/ 247986 w 347487"/>
              <a:gd name="connsiteY4" fmla="*/ 101716 h 130394"/>
              <a:gd name="connsiteX5" fmla="*/ 235286 w 347487"/>
              <a:gd name="connsiteY5" fmla="*/ 98541 h 130394"/>
              <a:gd name="connsiteX6" fmla="*/ 171786 w 347487"/>
              <a:gd name="connsiteY6" fmla="*/ 123941 h 130394"/>
              <a:gd name="connsiteX7" fmla="*/ 238461 w 347487"/>
              <a:gd name="connsiteY7" fmla="*/ 101716 h 130394"/>
              <a:gd name="connsiteX8" fmla="*/ 273386 w 347487"/>
              <a:gd name="connsiteY8" fmla="*/ 117591 h 130394"/>
              <a:gd name="connsiteX9" fmla="*/ 190836 w 347487"/>
              <a:gd name="connsiteY9" fmla="*/ 130291 h 130394"/>
              <a:gd name="connsiteX10" fmla="*/ 327361 w 347487"/>
              <a:gd name="connsiteY10" fmla="*/ 123941 h 130394"/>
              <a:gd name="connsiteX11" fmla="*/ 301961 w 347487"/>
              <a:gd name="connsiteY11" fmla="*/ 95366 h 130394"/>
              <a:gd name="connsiteX12" fmla="*/ 346411 w 347487"/>
              <a:gd name="connsiteY12" fmla="*/ 111241 h 130394"/>
              <a:gd name="connsiteX13" fmla="*/ 247986 w 347487"/>
              <a:gd name="connsiteY13" fmla="*/ 85841 h 130394"/>
              <a:gd name="connsiteX14" fmla="*/ 117811 w 347487"/>
              <a:gd name="connsiteY14" fmla="*/ 28691 h 130394"/>
              <a:gd name="connsiteX15" fmla="*/ 143211 w 347487"/>
              <a:gd name="connsiteY15" fmla="*/ 41391 h 130394"/>
              <a:gd name="connsiteX16" fmla="*/ 140036 w 347487"/>
              <a:gd name="connsiteY16" fmla="*/ 116 h 130394"/>
              <a:gd name="connsiteX17" fmla="*/ 146386 w 347487"/>
              <a:gd name="connsiteY17" fmla="*/ 28691 h 130394"/>
              <a:gd name="connsiteX18" fmla="*/ 111461 w 347487"/>
              <a:gd name="connsiteY18" fmla="*/ 19166 h 130394"/>
              <a:gd name="connsiteX19" fmla="*/ 336 w 347487"/>
              <a:gd name="connsiteY19" fmla="*/ 41391 h 1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7487" h="130394">
                <a:moveTo>
                  <a:pt x="336" y="41391"/>
                </a:moveTo>
                <a:cubicBezTo>
                  <a:pt x="7215" y="46683"/>
                  <a:pt x="152736" y="50916"/>
                  <a:pt x="152736" y="50916"/>
                </a:cubicBezTo>
                <a:cubicBezTo>
                  <a:pt x="174432" y="50916"/>
                  <a:pt x="123632" y="38745"/>
                  <a:pt x="130511" y="41391"/>
                </a:cubicBezTo>
                <a:cubicBezTo>
                  <a:pt x="137390" y="44037"/>
                  <a:pt x="174432" y="56737"/>
                  <a:pt x="194011" y="66791"/>
                </a:cubicBezTo>
                <a:cubicBezTo>
                  <a:pt x="213590" y="76845"/>
                  <a:pt x="247986" y="101716"/>
                  <a:pt x="247986" y="101716"/>
                </a:cubicBezTo>
                <a:cubicBezTo>
                  <a:pt x="254865" y="107008"/>
                  <a:pt x="247986" y="94837"/>
                  <a:pt x="235286" y="98541"/>
                </a:cubicBezTo>
                <a:cubicBezTo>
                  <a:pt x="222586" y="102245"/>
                  <a:pt x="171257" y="123412"/>
                  <a:pt x="171786" y="123941"/>
                </a:cubicBezTo>
                <a:cubicBezTo>
                  <a:pt x="172315" y="124470"/>
                  <a:pt x="221528" y="102774"/>
                  <a:pt x="238461" y="101716"/>
                </a:cubicBezTo>
                <a:cubicBezTo>
                  <a:pt x="255394" y="100658"/>
                  <a:pt x="281324" y="112829"/>
                  <a:pt x="273386" y="117591"/>
                </a:cubicBezTo>
                <a:cubicBezTo>
                  <a:pt x="265449" y="122354"/>
                  <a:pt x="181840" y="129233"/>
                  <a:pt x="190836" y="130291"/>
                </a:cubicBezTo>
                <a:cubicBezTo>
                  <a:pt x="199832" y="131349"/>
                  <a:pt x="327361" y="123941"/>
                  <a:pt x="327361" y="123941"/>
                </a:cubicBezTo>
                <a:cubicBezTo>
                  <a:pt x="345882" y="118120"/>
                  <a:pt x="298786" y="97483"/>
                  <a:pt x="301961" y="95366"/>
                </a:cubicBezTo>
                <a:cubicBezTo>
                  <a:pt x="305136" y="93249"/>
                  <a:pt x="355407" y="112828"/>
                  <a:pt x="346411" y="111241"/>
                </a:cubicBezTo>
                <a:cubicBezTo>
                  <a:pt x="337415" y="109654"/>
                  <a:pt x="286086" y="99599"/>
                  <a:pt x="247986" y="85841"/>
                </a:cubicBezTo>
                <a:cubicBezTo>
                  <a:pt x="209886" y="72083"/>
                  <a:pt x="135273" y="36099"/>
                  <a:pt x="117811" y="28691"/>
                </a:cubicBezTo>
                <a:cubicBezTo>
                  <a:pt x="100349" y="21283"/>
                  <a:pt x="139507" y="46153"/>
                  <a:pt x="143211" y="41391"/>
                </a:cubicBezTo>
                <a:cubicBezTo>
                  <a:pt x="146915" y="36629"/>
                  <a:pt x="139507" y="2233"/>
                  <a:pt x="140036" y="116"/>
                </a:cubicBezTo>
                <a:cubicBezTo>
                  <a:pt x="140565" y="-2001"/>
                  <a:pt x="151148" y="25516"/>
                  <a:pt x="146386" y="28691"/>
                </a:cubicBezTo>
                <a:cubicBezTo>
                  <a:pt x="141624" y="31866"/>
                  <a:pt x="128923" y="18637"/>
                  <a:pt x="111461" y="19166"/>
                </a:cubicBezTo>
                <a:cubicBezTo>
                  <a:pt x="93999" y="19695"/>
                  <a:pt x="-6543" y="36099"/>
                  <a:pt x="336" y="41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4FCBD5-4CE5-803B-2846-045228AC097D}"/>
              </a:ext>
            </a:extLst>
          </p:cNvPr>
          <p:cNvSpPr/>
          <p:nvPr/>
        </p:nvSpPr>
        <p:spPr>
          <a:xfrm>
            <a:off x="6626144" y="3006513"/>
            <a:ext cx="330316" cy="57368"/>
          </a:xfrm>
          <a:custGeom>
            <a:avLst/>
            <a:gdLst>
              <a:gd name="connsiteX0" fmla="*/ 81 w 330316"/>
              <a:gd name="connsiteY0" fmla="*/ 57362 h 57368"/>
              <a:gd name="connsiteX1" fmla="*/ 133431 w 330316"/>
              <a:gd name="connsiteY1" fmla="*/ 16087 h 57368"/>
              <a:gd name="connsiteX2" fmla="*/ 82631 w 330316"/>
              <a:gd name="connsiteY2" fmla="*/ 19262 h 57368"/>
              <a:gd name="connsiteX3" fmla="*/ 196931 w 330316"/>
              <a:gd name="connsiteY3" fmla="*/ 9737 h 57368"/>
              <a:gd name="connsiteX4" fmla="*/ 152481 w 330316"/>
              <a:gd name="connsiteY4" fmla="*/ 19262 h 57368"/>
              <a:gd name="connsiteX5" fmla="*/ 263606 w 330316"/>
              <a:gd name="connsiteY5" fmla="*/ 6562 h 57368"/>
              <a:gd name="connsiteX6" fmla="*/ 225506 w 330316"/>
              <a:gd name="connsiteY6" fmla="*/ 3387 h 57368"/>
              <a:gd name="connsiteX7" fmla="*/ 330281 w 330316"/>
              <a:gd name="connsiteY7" fmla="*/ 212 h 57368"/>
              <a:gd name="connsiteX8" fmla="*/ 238206 w 330316"/>
              <a:gd name="connsiteY8" fmla="*/ 9737 h 57368"/>
              <a:gd name="connsiteX9" fmla="*/ 155656 w 330316"/>
              <a:gd name="connsiteY9" fmla="*/ 19262 h 57368"/>
              <a:gd name="connsiteX10" fmla="*/ 81 w 330316"/>
              <a:gd name="connsiteY10" fmla="*/ 57362 h 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316" h="57368">
                <a:moveTo>
                  <a:pt x="81" y="57362"/>
                </a:moveTo>
                <a:cubicBezTo>
                  <a:pt x="-3623" y="56833"/>
                  <a:pt x="119673" y="22437"/>
                  <a:pt x="133431" y="16087"/>
                </a:cubicBezTo>
                <a:cubicBezTo>
                  <a:pt x="147189" y="9737"/>
                  <a:pt x="72048" y="20320"/>
                  <a:pt x="82631" y="19262"/>
                </a:cubicBezTo>
                <a:cubicBezTo>
                  <a:pt x="93214" y="18204"/>
                  <a:pt x="185289" y="9737"/>
                  <a:pt x="196931" y="9737"/>
                </a:cubicBezTo>
                <a:cubicBezTo>
                  <a:pt x="208573" y="9737"/>
                  <a:pt x="141369" y="19791"/>
                  <a:pt x="152481" y="19262"/>
                </a:cubicBezTo>
                <a:cubicBezTo>
                  <a:pt x="163593" y="18733"/>
                  <a:pt x="251435" y="9208"/>
                  <a:pt x="263606" y="6562"/>
                </a:cubicBezTo>
                <a:cubicBezTo>
                  <a:pt x="275777" y="3916"/>
                  <a:pt x="214394" y="4445"/>
                  <a:pt x="225506" y="3387"/>
                </a:cubicBezTo>
                <a:cubicBezTo>
                  <a:pt x="236618" y="2329"/>
                  <a:pt x="328164" y="-846"/>
                  <a:pt x="330281" y="212"/>
                </a:cubicBezTo>
                <a:cubicBezTo>
                  <a:pt x="332398" y="1270"/>
                  <a:pt x="238206" y="9737"/>
                  <a:pt x="238206" y="9737"/>
                </a:cubicBezTo>
                <a:cubicBezTo>
                  <a:pt x="209102" y="12912"/>
                  <a:pt x="188994" y="12383"/>
                  <a:pt x="155656" y="19262"/>
                </a:cubicBezTo>
                <a:cubicBezTo>
                  <a:pt x="122318" y="26141"/>
                  <a:pt x="3785" y="57891"/>
                  <a:pt x="81" y="57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F457E8B-A4B4-294A-E5E1-09BDA1AD2D83}"/>
              </a:ext>
            </a:extLst>
          </p:cNvPr>
          <p:cNvSpPr/>
          <p:nvPr/>
        </p:nvSpPr>
        <p:spPr>
          <a:xfrm>
            <a:off x="6800012" y="2898193"/>
            <a:ext cx="203334" cy="124426"/>
          </a:xfrm>
          <a:custGeom>
            <a:avLst/>
            <a:gdLst>
              <a:gd name="connsiteX0" fmla="*/ 13538 w 203334"/>
              <a:gd name="connsiteY0" fmla="*/ 582 h 124426"/>
              <a:gd name="connsiteX1" fmla="*/ 89738 w 203334"/>
              <a:gd name="connsiteY1" fmla="*/ 41857 h 124426"/>
              <a:gd name="connsiteX2" fmla="*/ 80213 w 203334"/>
              <a:gd name="connsiteY2" fmla="*/ 22807 h 124426"/>
              <a:gd name="connsiteX3" fmla="*/ 127838 w 203334"/>
              <a:gd name="connsiteY3" fmla="*/ 64082 h 124426"/>
              <a:gd name="connsiteX4" fmla="*/ 118313 w 203334"/>
              <a:gd name="connsiteY4" fmla="*/ 60907 h 124426"/>
              <a:gd name="connsiteX5" fmla="*/ 175463 w 203334"/>
              <a:gd name="connsiteY5" fmla="*/ 89482 h 124426"/>
              <a:gd name="connsiteX6" fmla="*/ 111963 w 203334"/>
              <a:gd name="connsiteY6" fmla="*/ 108532 h 124426"/>
              <a:gd name="connsiteX7" fmla="*/ 838 w 203334"/>
              <a:gd name="connsiteY7" fmla="*/ 124407 h 124426"/>
              <a:gd name="connsiteX8" fmla="*/ 175463 w 203334"/>
              <a:gd name="connsiteY8" fmla="*/ 111707 h 124426"/>
              <a:gd name="connsiteX9" fmla="*/ 200863 w 203334"/>
              <a:gd name="connsiteY9" fmla="*/ 108532 h 124426"/>
              <a:gd name="connsiteX10" fmla="*/ 153238 w 203334"/>
              <a:gd name="connsiteY10" fmla="*/ 83132 h 124426"/>
              <a:gd name="connsiteX11" fmla="*/ 105613 w 203334"/>
              <a:gd name="connsiteY11" fmla="*/ 79957 h 124426"/>
              <a:gd name="connsiteX12" fmla="*/ 13538 w 203334"/>
              <a:gd name="connsiteY12" fmla="*/ 582 h 124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334" h="124426">
                <a:moveTo>
                  <a:pt x="13538" y="582"/>
                </a:moveTo>
                <a:cubicBezTo>
                  <a:pt x="10892" y="-5768"/>
                  <a:pt x="89738" y="41857"/>
                  <a:pt x="89738" y="41857"/>
                </a:cubicBezTo>
                <a:cubicBezTo>
                  <a:pt x="100850" y="45561"/>
                  <a:pt x="73863" y="19103"/>
                  <a:pt x="80213" y="22807"/>
                </a:cubicBezTo>
                <a:cubicBezTo>
                  <a:pt x="86563" y="26511"/>
                  <a:pt x="127838" y="64082"/>
                  <a:pt x="127838" y="64082"/>
                </a:cubicBezTo>
                <a:cubicBezTo>
                  <a:pt x="134188" y="70432"/>
                  <a:pt x="110376" y="56674"/>
                  <a:pt x="118313" y="60907"/>
                </a:cubicBezTo>
                <a:cubicBezTo>
                  <a:pt x="126250" y="65140"/>
                  <a:pt x="176521" y="81545"/>
                  <a:pt x="175463" y="89482"/>
                </a:cubicBezTo>
                <a:cubicBezTo>
                  <a:pt x="174405" y="97419"/>
                  <a:pt x="141067" y="102711"/>
                  <a:pt x="111963" y="108532"/>
                </a:cubicBezTo>
                <a:cubicBezTo>
                  <a:pt x="82859" y="114353"/>
                  <a:pt x="-9745" y="123878"/>
                  <a:pt x="838" y="124407"/>
                </a:cubicBezTo>
                <a:cubicBezTo>
                  <a:pt x="11421" y="124936"/>
                  <a:pt x="142126" y="114353"/>
                  <a:pt x="175463" y="111707"/>
                </a:cubicBezTo>
                <a:cubicBezTo>
                  <a:pt x="208801" y="109061"/>
                  <a:pt x="204567" y="113294"/>
                  <a:pt x="200863" y="108532"/>
                </a:cubicBezTo>
                <a:cubicBezTo>
                  <a:pt x="197159" y="103770"/>
                  <a:pt x="169113" y="87894"/>
                  <a:pt x="153238" y="83132"/>
                </a:cubicBezTo>
                <a:cubicBezTo>
                  <a:pt x="137363" y="78370"/>
                  <a:pt x="124134" y="92128"/>
                  <a:pt x="105613" y="79957"/>
                </a:cubicBezTo>
                <a:cubicBezTo>
                  <a:pt x="87092" y="67786"/>
                  <a:pt x="16184" y="6932"/>
                  <a:pt x="13538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496AE5-F2CF-EF5D-7C63-603F9F027281}"/>
              </a:ext>
            </a:extLst>
          </p:cNvPr>
          <p:cNvSpPr/>
          <p:nvPr/>
        </p:nvSpPr>
        <p:spPr>
          <a:xfrm>
            <a:off x="6635526" y="2916606"/>
            <a:ext cx="273322" cy="128576"/>
          </a:xfrm>
          <a:custGeom>
            <a:avLst/>
            <a:gdLst>
              <a:gd name="connsiteX0" fmla="*/ 273274 w 273322"/>
              <a:gd name="connsiteY0" fmla="*/ 29794 h 128576"/>
              <a:gd name="connsiteX1" fmla="*/ 212949 w 273322"/>
              <a:gd name="connsiteY1" fmla="*/ 74244 h 128576"/>
              <a:gd name="connsiteX2" fmla="*/ 228824 w 273322"/>
              <a:gd name="connsiteY2" fmla="*/ 93294 h 128576"/>
              <a:gd name="connsiteX3" fmla="*/ 158974 w 273322"/>
              <a:gd name="connsiteY3" fmla="*/ 112344 h 128576"/>
              <a:gd name="connsiteX4" fmla="*/ 51024 w 273322"/>
              <a:gd name="connsiteY4" fmla="*/ 128219 h 128576"/>
              <a:gd name="connsiteX5" fmla="*/ 41499 w 273322"/>
              <a:gd name="connsiteY5" fmla="*/ 96469 h 128576"/>
              <a:gd name="connsiteX6" fmla="*/ 16099 w 273322"/>
              <a:gd name="connsiteY6" fmla="*/ 45669 h 128576"/>
              <a:gd name="connsiteX7" fmla="*/ 3399 w 273322"/>
              <a:gd name="connsiteY7" fmla="*/ 36144 h 128576"/>
              <a:gd name="connsiteX8" fmla="*/ 79599 w 273322"/>
              <a:gd name="connsiteY8" fmla="*/ 17094 h 128576"/>
              <a:gd name="connsiteX9" fmla="*/ 47849 w 273322"/>
              <a:gd name="connsiteY9" fmla="*/ 17094 h 128576"/>
              <a:gd name="connsiteX10" fmla="*/ 168499 w 273322"/>
              <a:gd name="connsiteY10" fmla="*/ 7569 h 128576"/>
              <a:gd name="connsiteX11" fmla="*/ 222474 w 273322"/>
              <a:gd name="connsiteY11" fmla="*/ 1219 h 128576"/>
              <a:gd name="connsiteX12" fmla="*/ 273274 w 273322"/>
              <a:gd name="connsiteY12" fmla="*/ 29794 h 12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322" h="128576">
                <a:moveTo>
                  <a:pt x="273274" y="29794"/>
                </a:moveTo>
                <a:cubicBezTo>
                  <a:pt x="271687" y="41965"/>
                  <a:pt x="212949" y="74244"/>
                  <a:pt x="212949" y="74244"/>
                </a:cubicBezTo>
                <a:cubicBezTo>
                  <a:pt x="205541" y="84827"/>
                  <a:pt x="237820" y="86944"/>
                  <a:pt x="228824" y="93294"/>
                </a:cubicBezTo>
                <a:cubicBezTo>
                  <a:pt x="219828" y="99644"/>
                  <a:pt x="188607" y="106523"/>
                  <a:pt x="158974" y="112344"/>
                </a:cubicBezTo>
                <a:cubicBezTo>
                  <a:pt x="129341" y="118165"/>
                  <a:pt x="70603" y="130865"/>
                  <a:pt x="51024" y="128219"/>
                </a:cubicBezTo>
                <a:cubicBezTo>
                  <a:pt x="31445" y="125573"/>
                  <a:pt x="47320" y="110227"/>
                  <a:pt x="41499" y="96469"/>
                </a:cubicBezTo>
                <a:cubicBezTo>
                  <a:pt x="35678" y="82711"/>
                  <a:pt x="16099" y="45669"/>
                  <a:pt x="16099" y="45669"/>
                </a:cubicBezTo>
                <a:cubicBezTo>
                  <a:pt x="9749" y="35615"/>
                  <a:pt x="-7184" y="40907"/>
                  <a:pt x="3399" y="36144"/>
                </a:cubicBezTo>
                <a:cubicBezTo>
                  <a:pt x="13982" y="31382"/>
                  <a:pt x="72191" y="20269"/>
                  <a:pt x="79599" y="17094"/>
                </a:cubicBezTo>
                <a:cubicBezTo>
                  <a:pt x="87007" y="13919"/>
                  <a:pt x="33032" y="18681"/>
                  <a:pt x="47849" y="17094"/>
                </a:cubicBezTo>
                <a:cubicBezTo>
                  <a:pt x="62666" y="15507"/>
                  <a:pt x="139395" y="10215"/>
                  <a:pt x="168499" y="7569"/>
                </a:cubicBezTo>
                <a:cubicBezTo>
                  <a:pt x="197603" y="4923"/>
                  <a:pt x="207657" y="-3014"/>
                  <a:pt x="222474" y="1219"/>
                </a:cubicBezTo>
                <a:cubicBezTo>
                  <a:pt x="237291" y="5452"/>
                  <a:pt x="274861" y="17623"/>
                  <a:pt x="273274" y="297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月 11">
            <a:extLst>
              <a:ext uri="{FF2B5EF4-FFF2-40B4-BE49-F238E27FC236}">
                <a16:creationId xmlns:a16="http://schemas.microsoft.com/office/drawing/2014/main" id="{6A1C923A-A1BD-0180-8839-EE7F6B1412F7}"/>
              </a:ext>
            </a:extLst>
          </p:cNvPr>
          <p:cNvSpPr/>
          <p:nvPr/>
        </p:nvSpPr>
        <p:spPr>
          <a:xfrm rot="13968596">
            <a:off x="6728117" y="2952403"/>
            <a:ext cx="62261" cy="84739"/>
          </a:xfrm>
          <a:prstGeom prst="mo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E2F2854-F5FD-3DEE-0735-BF2FC81B2043}"/>
              </a:ext>
            </a:extLst>
          </p:cNvPr>
          <p:cNvSpPr/>
          <p:nvPr/>
        </p:nvSpPr>
        <p:spPr>
          <a:xfrm>
            <a:off x="6518189" y="2927259"/>
            <a:ext cx="206794" cy="92166"/>
          </a:xfrm>
          <a:custGeom>
            <a:avLst/>
            <a:gdLst>
              <a:gd name="connsiteX0" fmla="*/ 206461 w 206794"/>
              <a:gd name="connsiteY0" fmla="*/ 91 h 92166"/>
              <a:gd name="connsiteX1" fmla="*/ 79461 w 206794"/>
              <a:gd name="connsiteY1" fmla="*/ 22316 h 92166"/>
              <a:gd name="connsiteX2" fmla="*/ 139786 w 206794"/>
              <a:gd name="connsiteY2" fmla="*/ 25491 h 92166"/>
              <a:gd name="connsiteX3" fmla="*/ 111211 w 206794"/>
              <a:gd name="connsiteY3" fmla="*/ 35016 h 92166"/>
              <a:gd name="connsiteX4" fmla="*/ 35011 w 206794"/>
              <a:gd name="connsiteY4" fmla="*/ 35016 h 92166"/>
              <a:gd name="connsiteX5" fmla="*/ 85811 w 206794"/>
              <a:gd name="connsiteY5" fmla="*/ 44541 h 92166"/>
              <a:gd name="connsiteX6" fmla="*/ 66761 w 206794"/>
              <a:gd name="connsiteY6" fmla="*/ 57241 h 92166"/>
              <a:gd name="connsiteX7" fmla="*/ 86 w 206794"/>
              <a:gd name="connsiteY7" fmla="*/ 92166 h 92166"/>
              <a:gd name="connsiteX8" fmla="*/ 54061 w 206794"/>
              <a:gd name="connsiteY8" fmla="*/ 57241 h 92166"/>
              <a:gd name="connsiteX9" fmla="*/ 114386 w 206794"/>
              <a:gd name="connsiteY9" fmla="*/ 31841 h 92166"/>
              <a:gd name="connsiteX10" fmla="*/ 206461 w 206794"/>
              <a:gd name="connsiteY10" fmla="*/ 91 h 9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794" h="92166">
                <a:moveTo>
                  <a:pt x="206461" y="91"/>
                </a:moveTo>
                <a:cubicBezTo>
                  <a:pt x="200640" y="-1497"/>
                  <a:pt x="90573" y="18083"/>
                  <a:pt x="79461" y="22316"/>
                </a:cubicBezTo>
                <a:cubicBezTo>
                  <a:pt x="68348" y="26549"/>
                  <a:pt x="134494" y="23374"/>
                  <a:pt x="139786" y="25491"/>
                </a:cubicBezTo>
                <a:cubicBezTo>
                  <a:pt x="145078" y="27608"/>
                  <a:pt x="128673" y="33429"/>
                  <a:pt x="111211" y="35016"/>
                </a:cubicBezTo>
                <a:cubicBezTo>
                  <a:pt x="93749" y="36603"/>
                  <a:pt x="39244" y="33429"/>
                  <a:pt x="35011" y="35016"/>
                </a:cubicBezTo>
                <a:cubicBezTo>
                  <a:pt x="30778" y="36603"/>
                  <a:pt x="85811" y="44541"/>
                  <a:pt x="85811" y="44541"/>
                </a:cubicBezTo>
                <a:cubicBezTo>
                  <a:pt x="91103" y="48245"/>
                  <a:pt x="81048" y="49304"/>
                  <a:pt x="66761" y="57241"/>
                </a:cubicBezTo>
                <a:cubicBezTo>
                  <a:pt x="52474" y="65178"/>
                  <a:pt x="2203" y="92166"/>
                  <a:pt x="86" y="92166"/>
                </a:cubicBezTo>
                <a:cubicBezTo>
                  <a:pt x="-2031" y="92166"/>
                  <a:pt x="35011" y="67295"/>
                  <a:pt x="54061" y="57241"/>
                </a:cubicBezTo>
                <a:cubicBezTo>
                  <a:pt x="73111" y="47187"/>
                  <a:pt x="88457" y="40837"/>
                  <a:pt x="114386" y="31841"/>
                </a:cubicBezTo>
                <a:cubicBezTo>
                  <a:pt x="140315" y="22845"/>
                  <a:pt x="212282" y="1679"/>
                  <a:pt x="206461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14535B-82B6-1EC4-B5A1-5CE7EA9A2BA3}"/>
              </a:ext>
            </a:extLst>
          </p:cNvPr>
          <p:cNvSpPr/>
          <p:nvPr/>
        </p:nvSpPr>
        <p:spPr>
          <a:xfrm>
            <a:off x="6839657" y="2930522"/>
            <a:ext cx="190982" cy="86019"/>
          </a:xfrm>
          <a:custGeom>
            <a:avLst/>
            <a:gdLst>
              <a:gd name="connsiteX0" fmla="*/ 15168 w 190982"/>
              <a:gd name="connsiteY0" fmla="*/ 3 h 86019"/>
              <a:gd name="connsiteX1" fmla="*/ 81843 w 190982"/>
              <a:gd name="connsiteY1" fmla="*/ 60328 h 86019"/>
              <a:gd name="connsiteX2" fmla="*/ 78668 w 190982"/>
              <a:gd name="connsiteY2" fmla="*/ 76203 h 86019"/>
              <a:gd name="connsiteX3" fmla="*/ 2468 w 190982"/>
              <a:gd name="connsiteY3" fmla="*/ 76203 h 86019"/>
              <a:gd name="connsiteX4" fmla="*/ 183443 w 190982"/>
              <a:gd name="connsiteY4" fmla="*/ 85728 h 86019"/>
              <a:gd name="connsiteX5" fmla="*/ 145343 w 190982"/>
              <a:gd name="connsiteY5" fmla="*/ 63503 h 86019"/>
              <a:gd name="connsiteX6" fmla="*/ 15168 w 190982"/>
              <a:gd name="connsiteY6" fmla="*/ 3 h 86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82" h="86019">
                <a:moveTo>
                  <a:pt x="15168" y="3"/>
                </a:moveTo>
                <a:cubicBezTo>
                  <a:pt x="4585" y="-526"/>
                  <a:pt x="81843" y="60328"/>
                  <a:pt x="81843" y="60328"/>
                </a:cubicBezTo>
                <a:cubicBezTo>
                  <a:pt x="92426" y="73028"/>
                  <a:pt x="91897" y="73557"/>
                  <a:pt x="78668" y="76203"/>
                </a:cubicBezTo>
                <a:cubicBezTo>
                  <a:pt x="65439" y="78849"/>
                  <a:pt x="-14994" y="74616"/>
                  <a:pt x="2468" y="76203"/>
                </a:cubicBezTo>
                <a:cubicBezTo>
                  <a:pt x="19930" y="77790"/>
                  <a:pt x="159630" y="87845"/>
                  <a:pt x="183443" y="85728"/>
                </a:cubicBezTo>
                <a:cubicBezTo>
                  <a:pt x="207256" y="83611"/>
                  <a:pt x="169156" y="75145"/>
                  <a:pt x="145343" y="63503"/>
                </a:cubicBezTo>
                <a:cubicBezTo>
                  <a:pt x="121530" y="51861"/>
                  <a:pt x="25751" y="532"/>
                  <a:pt x="151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6B4B909-0A65-C4E5-9F98-0D45768836B1}"/>
              </a:ext>
            </a:extLst>
          </p:cNvPr>
          <p:cNvSpPr/>
          <p:nvPr/>
        </p:nvSpPr>
        <p:spPr>
          <a:xfrm>
            <a:off x="6583732" y="2925730"/>
            <a:ext cx="163415" cy="163610"/>
          </a:xfrm>
          <a:custGeom>
            <a:avLst/>
            <a:gdLst>
              <a:gd name="connsiteX0" fmla="*/ 134568 w 163415"/>
              <a:gd name="connsiteY0" fmla="*/ 1620 h 163610"/>
              <a:gd name="connsiteX1" fmla="*/ 52018 w 163415"/>
              <a:gd name="connsiteY1" fmla="*/ 80995 h 163610"/>
              <a:gd name="connsiteX2" fmla="*/ 20268 w 163415"/>
              <a:gd name="connsiteY2" fmla="*/ 96870 h 163610"/>
              <a:gd name="connsiteX3" fmla="*/ 86943 w 163415"/>
              <a:gd name="connsiteY3" fmla="*/ 119095 h 163610"/>
              <a:gd name="connsiteX4" fmla="*/ 163143 w 163415"/>
              <a:gd name="connsiteY4" fmla="*/ 128620 h 163610"/>
              <a:gd name="connsiteX5" fmla="*/ 109168 w 163415"/>
              <a:gd name="connsiteY5" fmla="*/ 131795 h 163610"/>
              <a:gd name="connsiteX6" fmla="*/ 26618 w 163415"/>
              <a:gd name="connsiteY6" fmla="*/ 163545 h 163610"/>
              <a:gd name="connsiteX7" fmla="*/ 99643 w 163415"/>
              <a:gd name="connsiteY7" fmla="*/ 122270 h 163610"/>
              <a:gd name="connsiteX8" fmla="*/ 4393 w 163415"/>
              <a:gd name="connsiteY8" fmla="*/ 122270 h 163610"/>
              <a:gd name="connsiteX9" fmla="*/ 23443 w 163415"/>
              <a:gd name="connsiteY9" fmla="*/ 77820 h 163610"/>
              <a:gd name="connsiteX10" fmla="*/ 90118 w 163415"/>
              <a:gd name="connsiteY10" fmla="*/ 30195 h 163610"/>
              <a:gd name="connsiteX11" fmla="*/ 134568 w 163415"/>
              <a:gd name="connsiteY11" fmla="*/ 1620 h 1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3415" h="163610">
                <a:moveTo>
                  <a:pt x="134568" y="1620"/>
                </a:moveTo>
                <a:cubicBezTo>
                  <a:pt x="128218" y="10087"/>
                  <a:pt x="71068" y="65120"/>
                  <a:pt x="52018" y="80995"/>
                </a:cubicBezTo>
                <a:cubicBezTo>
                  <a:pt x="32968" y="96870"/>
                  <a:pt x="14447" y="90520"/>
                  <a:pt x="20268" y="96870"/>
                </a:cubicBezTo>
                <a:cubicBezTo>
                  <a:pt x="26089" y="103220"/>
                  <a:pt x="63130" y="113803"/>
                  <a:pt x="86943" y="119095"/>
                </a:cubicBezTo>
                <a:cubicBezTo>
                  <a:pt x="110756" y="124387"/>
                  <a:pt x="159439" y="126503"/>
                  <a:pt x="163143" y="128620"/>
                </a:cubicBezTo>
                <a:cubicBezTo>
                  <a:pt x="166847" y="130737"/>
                  <a:pt x="131922" y="125974"/>
                  <a:pt x="109168" y="131795"/>
                </a:cubicBezTo>
                <a:cubicBezTo>
                  <a:pt x="86414" y="137616"/>
                  <a:pt x="28205" y="165132"/>
                  <a:pt x="26618" y="163545"/>
                </a:cubicBezTo>
                <a:cubicBezTo>
                  <a:pt x="25031" y="161958"/>
                  <a:pt x="103347" y="129149"/>
                  <a:pt x="99643" y="122270"/>
                </a:cubicBezTo>
                <a:cubicBezTo>
                  <a:pt x="95939" y="115391"/>
                  <a:pt x="17093" y="129678"/>
                  <a:pt x="4393" y="122270"/>
                </a:cubicBezTo>
                <a:cubicBezTo>
                  <a:pt x="-8307" y="114862"/>
                  <a:pt x="9155" y="93166"/>
                  <a:pt x="23443" y="77820"/>
                </a:cubicBezTo>
                <a:cubicBezTo>
                  <a:pt x="37730" y="62474"/>
                  <a:pt x="71597" y="40249"/>
                  <a:pt x="90118" y="30195"/>
                </a:cubicBezTo>
                <a:cubicBezTo>
                  <a:pt x="108639" y="20141"/>
                  <a:pt x="140918" y="-6847"/>
                  <a:pt x="134568" y="1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A9095F9-55CB-5284-6A53-8C5F270C599F}"/>
              </a:ext>
            </a:extLst>
          </p:cNvPr>
          <p:cNvSpPr/>
          <p:nvPr/>
        </p:nvSpPr>
        <p:spPr>
          <a:xfrm>
            <a:off x="6725111" y="3009893"/>
            <a:ext cx="223127" cy="46289"/>
          </a:xfrm>
          <a:custGeom>
            <a:avLst/>
            <a:gdLst>
              <a:gd name="connsiteX0" fmla="*/ 129714 w 223127"/>
              <a:gd name="connsiteY0" fmla="*/ 7 h 46289"/>
              <a:gd name="connsiteX1" fmla="*/ 221789 w 223127"/>
              <a:gd name="connsiteY1" fmla="*/ 31757 h 46289"/>
              <a:gd name="connsiteX2" fmla="*/ 186864 w 223127"/>
              <a:gd name="connsiteY2" fmla="*/ 28582 h 46289"/>
              <a:gd name="connsiteX3" fmla="*/ 69389 w 223127"/>
              <a:gd name="connsiteY3" fmla="*/ 22232 h 46289"/>
              <a:gd name="connsiteX4" fmla="*/ 82089 w 223127"/>
              <a:gd name="connsiteY4" fmla="*/ 25407 h 46289"/>
              <a:gd name="connsiteX5" fmla="*/ 31289 w 223127"/>
              <a:gd name="connsiteY5" fmla="*/ 44457 h 46289"/>
              <a:gd name="connsiteX6" fmla="*/ 50339 w 223127"/>
              <a:gd name="connsiteY6" fmla="*/ 44457 h 46289"/>
              <a:gd name="connsiteX7" fmla="*/ 2714 w 223127"/>
              <a:gd name="connsiteY7" fmla="*/ 34932 h 46289"/>
              <a:gd name="connsiteX8" fmla="*/ 129714 w 223127"/>
              <a:gd name="connsiteY8" fmla="*/ 7 h 4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127" h="46289">
                <a:moveTo>
                  <a:pt x="129714" y="7"/>
                </a:moveTo>
                <a:cubicBezTo>
                  <a:pt x="166226" y="-522"/>
                  <a:pt x="212264" y="26994"/>
                  <a:pt x="221789" y="31757"/>
                </a:cubicBezTo>
                <a:cubicBezTo>
                  <a:pt x="231314" y="36520"/>
                  <a:pt x="186864" y="28582"/>
                  <a:pt x="186864" y="28582"/>
                </a:cubicBezTo>
                <a:lnTo>
                  <a:pt x="69389" y="22232"/>
                </a:lnTo>
                <a:cubicBezTo>
                  <a:pt x="51927" y="21703"/>
                  <a:pt x="88439" y="21703"/>
                  <a:pt x="82089" y="25407"/>
                </a:cubicBezTo>
                <a:cubicBezTo>
                  <a:pt x="75739" y="29111"/>
                  <a:pt x="36581" y="41282"/>
                  <a:pt x="31289" y="44457"/>
                </a:cubicBezTo>
                <a:cubicBezTo>
                  <a:pt x="25997" y="47632"/>
                  <a:pt x="55101" y="46044"/>
                  <a:pt x="50339" y="44457"/>
                </a:cubicBezTo>
                <a:cubicBezTo>
                  <a:pt x="45577" y="42870"/>
                  <a:pt x="-13161" y="38107"/>
                  <a:pt x="2714" y="34932"/>
                </a:cubicBezTo>
                <a:cubicBezTo>
                  <a:pt x="18589" y="31757"/>
                  <a:pt x="93202" y="536"/>
                  <a:pt x="12971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0DF3829-1DA3-B56F-CA3F-E405EA2B25EB}"/>
              </a:ext>
            </a:extLst>
          </p:cNvPr>
          <p:cNvSpPr/>
          <p:nvPr/>
        </p:nvSpPr>
        <p:spPr>
          <a:xfrm>
            <a:off x="6479629" y="2879058"/>
            <a:ext cx="519209" cy="191211"/>
          </a:xfrm>
          <a:custGeom>
            <a:avLst/>
            <a:gdLst>
              <a:gd name="connsiteX0" fmla="*/ 546 w 519209"/>
              <a:gd name="connsiteY0" fmla="*/ 191167 h 191211"/>
              <a:gd name="connsiteX1" fmla="*/ 95796 w 519209"/>
              <a:gd name="connsiteY1" fmla="*/ 89567 h 191211"/>
              <a:gd name="connsiteX2" fmla="*/ 133896 w 519209"/>
              <a:gd name="connsiteY2" fmla="*/ 86392 h 191211"/>
              <a:gd name="connsiteX3" fmla="*/ 105321 w 519209"/>
              <a:gd name="connsiteY3" fmla="*/ 70517 h 191211"/>
              <a:gd name="connsiteX4" fmla="*/ 165646 w 519209"/>
              <a:gd name="connsiteY4" fmla="*/ 64167 h 191211"/>
              <a:gd name="connsiteX5" fmla="*/ 143421 w 519209"/>
              <a:gd name="connsiteY5" fmla="*/ 45117 h 191211"/>
              <a:gd name="connsiteX6" fmla="*/ 219621 w 519209"/>
              <a:gd name="connsiteY6" fmla="*/ 51467 h 191211"/>
              <a:gd name="connsiteX7" fmla="*/ 194221 w 519209"/>
              <a:gd name="connsiteY7" fmla="*/ 29242 h 191211"/>
              <a:gd name="connsiteX8" fmla="*/ 273596 w 519209"/>
              <a:gd name="connsiteY8" fmla="*/ 10192 h 191211"/>
              <a:gd name="connsiteX9" fmla="*/ 251371 w 519209"/>
              <a:gd name="connsiteY9" fmla="*/ 10192 h 191211"/>
              <a:gd name="connsiteX10" fmla="*/ 359321 w 519209"/>
              <a:gd name="connsiteY10" fmla="*/ 19717 h 191211"/>
              <a:gd name="connsiteX11" fmla="*/ 343446 w 519209"/>
              <a:gd name="connsiteY11" fmla="*/ 667 h 191211"/>
              <a:gd name="connsiteX12" fmla="*/ 397421 w 519209"/>
              <a:gd name="connsiteY12" fmla="*/ 48292 h 191211"/>
              <a:gd name="connsiteX13" fmla="*/ 406946 w 519209"/>
              <a:gd name="connsiteY13" fmla="*/ 29242 h 191211"/>
              <a:gd name="connsiteX14" fmla="*/ 438696 w 519209"/>
              <a:gd name="connsiteY14" fmla="*/ 54642 h 191211"/>
              <a:gd name="connsiteX15" fmla="*/ 422821 w 519209"/>
              <a:gd name="connsiteY15" fmla="*/ 35592 h 191211"/>
              <a:gd name="connsiteX16" fmla="*/ 518071 w 519209"/>
              <a:gd name="connsiteY16" fmla="*/ 80042 h 191211"/>
              <a:gd name="connsiteX17" fmla="*/ 470446 w 519209"/>
              <a:gd name="connsiteY17" fmla="*/ 57817 h 191211"/>
              <a:gd name="connsiteX18" fmla="*/ 397421 w 519209"/>
              <a:gd name="connsiteY18" fmla="*/ 3842 h 191211"/>
              <a:gd name="connsiteX19" fmla="*/ 410121 w 519209"/>
              <a:gd name="connsiteY19" fmla="*/ 19717 h 191211"/>
              <a:gd name="connsiteX20" fmla="*/ 276771 w 519209"/>
              <a:gd name="connsiteY20" fmla="*/ 667 h 191211"/>
              <a:gd name="connsiteX21" fmla="*/ 137071 w 519209"/>
              <a:gd name="connsiteY21" fmla="*/ 19717 h 191211"/>
              <a:gd name="connsiteX22" fmla="*/ 197396 w 519209"/>
              <a:gd name="connsiteY22" fmla="*/ 16542 h 191211"/>
              <a:gd name="connsiteX23" fmla="*/ 149771 w 519209"/>
              <a:gd name="connsiteY23" fmla="*/ 38767 h 191211"/>
              <a:gd name="connsiteX24" fmla="*/ 51346 w 519209"/>
              <a:gd name="connsiteY24" fmla="*/ 60992 h 191211"/>
              <a:gd name="connsiteX25" fmla="*/ 118021 w 519209"/>
              <a:gd name="connsiteY25" fmla="*/ 60992 h 191211"/>
              <a:gd name="connsiteX26" fmla="*/ 83096 w 519209"/>
              <a:gd name="connsiteY26" fmla="*/ 86392 h 191211"/>
              <a:gd name="connsiteX27" fmla="*/ 57696 w 519209"/>
              <a:gd name="connsiteY27" fmla="*/ 102267 h 191211"/>
              <a:gd name="connsiteX28" fmla="*/ 546 w 519209"/>
              <a:gd name="connsiteY28" fmla="*/ 191167 h 19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9209" h="191211">
                <a:moveTo>
                  <a:pt x="546" y="191167"/>
                </a:moveTo>
                <a:cubicBezTo>
                  <a:pt x="6896" y="189050"/>
                  <a:pt x="73571" y="107029"/>
                  <a:pt x="95796" y="89567"/>
                </a:cubicBezTo>
                <a:cubicBezTo>
                  <a:pt x="118021" y="72105"/>
                  <a:pt x="132309" y="89567"/>
                  <a:pt x="133896" y="86392"/>
                </a:cubicBezTo>
                <a:cubicBezTo>
                  <a:pt x="135483" y="83217"/>
                  <a:pt x="100029" y="74221"/>
                  <a:pt x="105321" y="70517"/>
                </a:cubicBezTo>
                <a:cubicBezTo>
                  <a:pt x="110613" y="66813"/>
                  <a:pt x="159296" y="68400"/>
                  <a:pt x="165646" y="64167"/>
                </a:cubicBezTo>
                <a:cubicBezTo>
                  <a:pt x="171996" y="59934"/>
                  <a:pt x="134425" y="47234"/>
                  <a:pt x="143421" y="45117"/>
                </a:cubicBezTo>
                <a:cubicBezTo>
                  <a:pt x="152417" y="43000"/>
                  <a:pt x="211154" y="54113"/>
                  <a:pt x="219621" y="51467"/>
                </a:cubicBezTo>
                <a:cubicBezTo>
                  <a:pt x="228088" y="48821"/>
                  <a:pt x="185225" y="36121"/>
                  <a:pt x="194221" y="29242"/>
                </a:cubicBezTo>
                <a:cubicBezTo>
                  <a:pt x="203217" y="22363"/>
                  <a:pt x="264071" y="13367"/>
                  <a:pt x="273596" y="10192"/>
                </a:cubicBezTo>
                <a:cubicBezTo>
                  <a:pt x="283121" y="7017"/>
                  <a:pt x="237084" y="8605"/>
                  <a:pt x="251371" y="10192"/>
                </a:cubicBezTo>
                <a:cubicBezTo>
                  <a:pt x="265658" y="11779"/>
                  <a:pt x="343975" y="21304"/>
                  <a:pt x="359321" y="19717"/>
                </a:cubicBezTo>
                <a:cubicBezTo>
                  <a:pt x="374667" y="18129"/>
                  <a:pt x="337096" y="-4095"/>
                  <a:pt x="343446" y="667"/>
                </a:cubicBezTo>
                <a:cubicBezTo>
                  <a:pt x="349796" y="5429"/>
                  <a:pt x="386838" y="43529"/>
                  <a:pt x="397421" y="48292"/>
                </a:cubicBezTo>
                <a:cubicBezTo>
                  <a:pt x="408004" y="53054"/>
                  <a:pt x="400067" y="28184"/>
                  <a:pt x="406946" y="29242"/>
                </a:cubicBezTo>
                <a:cubicBezTo>
                  <a:pt x="413825" y="30300"/>
                  <a:pt x="436050" y="53584"/>
                  <a:pt x="438696" y="54642"/>
                </a:cubicBezTo>
                <a:cubicBezTo>
                  <a:pt x="441342" y="55700"/>
                  <a:pt x="409592" y="31359"/>
                  <a:pt x="422821" y="35592"/>
                </a:cubicBezTo>
                <a:cubicBezTo>
                  <a:pt x="436050" y="39825"/>
                  <a:pt x="518071" y="80042"/>
                  <a:pt x="518071" y="80042"/>
                </a:cubicBezTo>
                <a:cubicBezTo>
                  <a:pt x="526008" y="83746"/>
                  <a:pt x="490554" y="70517"/>
                  <a:pt x="470446" y="57817"/>
                </a:cubicBezTo>
                <a:cubicBezTo>
                  <a:pt x="450338" y="45117"/>
                  <a:pt x="407475" y="10192"/>
                  <a:pt x="397421" y="3842"/>
                </a:cubicBezTo>
                <a:cubicBezTo>
                  <a:pt x="387367" y="-2508"/>
                  <a:pt x="430229" y="20246"/>
                  <a:pt x="410121" y="19717"/>
                </a:cubicBezTo>
                <a:cubicBezTo>
                  <a:pt x="390013" y="19188"/>
                  <a:pt x="322279" y="667"/>
                  <a:pt x="276771" y="667"/>
                </a:cubicBezTo>
                <a:cubicBezTo>
                  <a:pt x="231263" y="667"/>
                  <a:pt x="150300" y="17071"/>
                  <a:pt x="137071" y="19717"/>
                </a:cubicBezTo>
                <a:cubicBezTo>
                  <a:pt x="123842" y="22363"/>
                  <a:pt x="195279" y="13367"/>
                  <a:pt x="197396" y="16542"/>
                </a:cubicBezTo>
                <a:cubicBezTo>
                  <a:pt x="199513" y="19717"/>
                  <a:pt x="174113" y="31359"/>
                  <a:pt x="149771" y="38767"/>
                </a:cubicBezTo>
                <a:cubicBezTo>
                  <a:pt x="125429" y="46175"/>
                  <a:pt x="56638" y="57288"/>
                  <a:pt x="51346" y="60992"/>
                </a:cubicBezTo>
                <a:cubicBezTo>
                  <a:pt x="46054" y="64696"/>
                  <a:pt x="112729" y="56759"/>
                  <a:pt x="118021" y="60992"/>
                </a:cubicBezTo>
                <a:cubicBezTo>
                  <a:pt x="123313" y="65225"/>
                  <a:pt x="93150" y="79513"/>
                  <a:pt x="83096" y="86392"/>
                </a:cubicBezTo>
                <a:cubicBezTo>
                  <a:pt x="73042" y="93271"/>
                  <a:pt x="70396" y="85863"/>
                  <a:pt x="57696" y="102267"/>
                </a:cubicBezTo>
                <a:cubicBezTo>
                  <a:pt x="44996" y="118671"/>
                  <a:pt x="-5804" y="193284"/>
                  <a:pt x="546" y="191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180121A-20C8-68C9-9AC7-B7BEF87EB85C}"/>
              </a:ext>
            </a:extLst>
          </p:cNvPr>
          <p:cNvSpPr/>
          <p:nvPr/>
        </p:nvSpPr>
        <p:spPr>
          <a:xfrm>
            <a:off x="6384887" y="3034457"/>
            <a:ext cx="678212" cy="67854"/>
          </a:xfrm>
          <a:custGeom>
            <a:avLst/>
            <a:gdLst>
              <a:gd name="connsiteX0" fmla="*/ 38 w 678212"/>
              <a:gd name="connsiteY0" fmla="*/ 67518 h 67854"/>
              <a:gd name="connsiteX1" fmla="*/ 222288 w 678212"/>
              <a:gd name="connsiteY1" fmla="*/ 54818 h 67854"/>
              <a:gd name="connsiteX2" fmla="*/ 181013 w 678212"/>
              <a:gd name="connsiteY2" fmla="*/ 57993 h 67854"/>
              <a:gd name="connsiteX3" fmla="*/ 333413 w 678212"/>
              <a:gd name="connsiteY3" fmla="*/ 45293 h 67854"/>
              <a:gd name="connsiteX4" fmla="*/ 387388 w 678212"/>
              <a:gd name="connsiteY4" fmla="*/ 48468 h 67854"/>
              <a:gd name="connsiteX5" fmla="*/ 336588 w 678212"/>
              <a:gd name="connsiteY5" fmla="*/ 32593 h 67854"/>
              <a:gd name="connsiteX6" fmla="*/ 412788 w 678212"/>
              <a:gd name="connsiteY6" fmla="*/ 26243 h 67854"/>
              <a:gd name="connsiteX7" fmla="*/ 504863 w 678212"/>
              <a:gd name="connsiteY7" fmla="*/ 26243 h 67854"/>
              <a:gd name="connsiteX8" fmla="*/ 482638 w 678212"/>
              <a:gd name="connsiteY8" fmla="*/ 23068 h 67854"/>
              <a:gd name="connsiteX9" fmla="*/ 527088 w 678212"/>
              <a:gd name="connsiteY9" fmla="*/ 16718 h 67854"/>
              <a:gd name="connsiteX10" fmla="*/ 517563 w 678212"/>
              <a:gd name="connsiteY10" fmla="*/ 4018 h 67854"/>
              <a:gd name="connsiteX11" fmla="*/ 552488 w 678212"/>
              <a:gd name="connsiteY11" fmla="*/ 13543 h 67854"/>
              <a:gd name="connsiteX12" fmla="*/ 555663 w 678212"/>
              <a:gd name="connsiteY12" fmla="*/ 843 h 67854"/>
              <a:gd name="connsiteX13" fmla="*/ 676313 w 678212"/>
              <a:gd name="connsiteY13" fmla="*/ 42118 h 67854"/>
              <a:gd name="connsiteX14" fmla="*/ 622338 w 678212"/>
              <a:gd name="connsiteY14" fmla="*/ 10368 h 67854"/>
              <a:gd name="connsiteX15" fmla="*/ 527088 w 678212"/>
              <a:gd name="connsiteY15" fmla="*/ 13543 h 67854"/>
              <a:gd name="connsiteX16" fmla="*/ 498513 w 678212"/>
              <a:gd name="connsiteY16" fmla="*/ 19893 h 67854"/>
              <a:gd name="connsiteX17" fmla="*/ 371513 w 678212"/>
              <a:gd name="connsiteY17" fmla="*/ 23068 h 67854"/>
              <a:gd name="connsiteX18" fmla="*/ 346113 w 678212"/>
              <a:gd name="connsiteY18" fmla="*/ 32593 h 67854"/>
              <a:gd name="connsiteX19" fmla="*/ 231813 w 678212"/>
              <a:gd name="connsiteY19" fmla="*/ 48468 h 67854"/>
              <a:gd name="connsiteX20" fmla="*/ 250863 w 678212"/>
              <a:gd name="connsiteY20" fmla="*/ 29418 h 67854"/>
              <a:gd name="connsiteX21" fmla="*/ 174663 w 678212"/>
              <a:gd name="connsiteY21" fmla="*/ 35768 h 67854"/>
              <a:gd name="connsiteX22" fmla="*/ 241338 w 678212"/>
              <a:gd name="connsiteY22" fmla="*/ 38943 h 67854"/>
              <a:gd name="connsiteX23" fmla="*/ 38 w 678212"/>
              <a:gd name="connsiteY23" fmla="*/ 67518 h 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8212" h="67854">
                <a:moveTo>
                  <a:pt x="38" y="67518"/>
                </a:moveTo>
                <a:cubicBezTo>
                  <a:pt x="-3137" y="70164"/>
                  <a:pt x="192126" y="56405"/>
                  <a:pt x="222288" y="54818"/>
                </a:cubicBezTo>
                <a:cubicBezTo>
                  <a:pt x="252450" y="53231"/>
                  <a:pt x="181013" y="57993"/>
                  <a:pt x="181013" y="57993"/>
                </a:cubicBezTo>
                <a:cubicBezTo>
                  <a:pt x="199534" y="56406"/>
                  <a:pt x="299017" y="46880"/>
                  <a:pt x="333413" y="45293"/>
                </a:cubicBezTo>
                <a:cubicBezTo>
                  <a:pt x="367809" y="43705"/>
                  <a:pt x="386859" y="50585"/>
                  <a:pt x="387388" y="48468"/>
                </a:cubicBezTo>
                <a:cubicBezTo>
                  <a:pt x="387917" y="46351"/>
                  <a:pt x="332355" y="36297"/>
                  <a:pt x="336588" y="32593"/>
                </a:cubicBezTo>
                <a:cubicBezTo>
                  <a:pt x="340821" y="28889"/>
                  <a:pt x="384742" y="27301"/>
                  <a:pt x="412788" y="26243"/>
                </a:cubicBezTo>
                <a:cubicBezTo>
                  <a:pt x="440834" y="25185"/>
                  <a:pt x="493221" y="26772"/>
                  <a:pt x="504863" y="26243"/>
                </a:cubicBezTo>
                <a:cubicBezTo>
                  <a:pt x="516505" y="25714"/>
                  <a:pt x="478934" y="24655"/>
                  <a:pt x="482638" y="23068"/>
                </a:cubicBezTo>
                <a:cubicBezTo>
                  <a:pt x="486342" y="21481"/>
                  <a:pt x="527088" y="16718"/>
                  <a:pt x="527088" y="16718"/>
                </a:cubicBezTo>
                <a:cubicBezTo>
                  <a:pt x="532909" y="13543"/>
                  <a:pt x="513330" y="4547"/>
                  <a:pt x="517563" y="4018"/>
                </a:cubicBezTo>
                <a:cubicBezTo>
                  <a:pt x="521796" y="3489"/>
                  <a:pt x="552488" y="13543"/>
                  <a:pt x="552488" y="13543"/>
                </a:cubicBezTo>
                <a:cubicBezTo>
                  <a:pt x="558838" y="13014"/>
                  <a:pt x="535026" y="-3919"/>
                  <a:pt x="555663" y="843"/>
                </a:cubicBezTo>
                <a:cubicBezTo>
                  <a:pt x="576300" y="5605"/>
                  <a:pt x="665201" y="40531"/>
                  <a:pt x="676313" y="42118"/>
                </a:cubicBezTo>
                <a:cubicBezTo>
                  <a:pt x="687425" y="43705"/>
                  <a:pt x="647209" y="15130"/>
                  <a:pt x="622338" y="10368"/>
                </a:cubicBezTo>
                <a:cubicBezTo>
                  <a:pt x="597467" y="5606"/>
                  <a:pt x="547725" y="11956"/>
                  <a:pt x="527088" y="13543"/>
                </a:cubicBezTo>
                <a:cubicBezTo>
                  <a:pt x="506451" y="15130"/>
                  <a:pt x="524442" y="18305"/>
                  <a:pt x="498513" y="19893"/>
                </a:cubicBezTo>
                <a:cubicBezTo>
                  <a:pt x="472584" y="21480"/>
                  <a:pt x="396913" y="20951"/>
                  <a:pt x="371513" y="23068"/>
                </a:cubicBezTo>
                <a:cubicBezTo>
                  <a:pt x="346113" y="25185"/>
                  <a:pt x="369396" y="28360"/>
                  <a:pt x="346113" y="32593"/>
                </a:cubicBezTo>
                <a:cubicBezTo>
                  <a:pt x="322830" y="36826"/>
                  <a:pt x="247688" y="48997"/>
                  <a:pt x="231813" y="48468"/>
                </a:cubicBezTo>
                <a:cubicBezTo>
                  <a:pt x="215938" y="47939"/>
                  <a:pt x="260388" y="31535"/>
                  <a:pt x="250863" y="29418"/>
                </a:cubicBezTo>
                <a:cubicBezTo>
                  <a:pt x="241338" y="27301"/>
                  <a:pt x="176250" y="34181"/>
                  <a:pt x="174663" y="35768"/>
                </a:cubicBezTo>
                <a:cubicBezTo>
                  <a:pt x="173076" y="37355"/>
                  <a:pt x="262505" y="35768"/>
                  <a:pt x="241338" y="38943"/>
                </a:cubicBezTo>
                <a:cubicBezTo>
                  <a:pt x="220171" y="42118"/>
                  <a:pt x="3213" y="64872"/>
                  <a:pt x="38" y="67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134E51F-6EFF-70D7-3DF5-DD859801EA02}"/>
              </a:ext>
            </a:extLst>
          </p:cNvPr>
          <p:cNvSpPr/>
          <p:nvPr/>
        </p:nvSpPr>
        <p:spPr>
          <a:xfrm>
            <a:off x="6559081" y="3098800"/>
            <a:ext cx="290148" cy="22225"/>
          </a:xfrm>
          <a:custGeom>
            <a:avLst/>
            <a:gdLst>
              <a:gd name="connsiteX0" fmla="*/ 469 w 290148"/>
              <a:gd name="connsiteY0" fmla="*/ 12700 h 22225"/>
              <a:gd name="connsiteX1" fmla="*/ 219544 w 290148"/>
              <a:gd name="connsiteY1" fmla="*/ 12700 h 22225"/>
              <a:gd name="connsiteX2" fmla="*/ 210019 w 290148"/>
              <a:gd name="connsiteY2" fmla="*/ 0 h 22225"/>
              <a:gd name="connsiteX3" fmla="*/ 289394 w 290148"/>
              <a:gd name="connsiteY3" fmla="*/ 12700 h 22225"/>
              <a:gd name="connsiteX4" fmla="*/ 244944 w 290148"/>
              <a:gd name="connsiteY4" fmla="*/ 12700 h 22225"/>
              <a:gd name="connsiteX5" fmla="*/ 162394 w 290148"/>
              <a:gd name="connsiteY5" fmla="*/ 22225 h 22225"/>
              <a:gd name="connsiteX6" fmla="*/ 469 w 290148"/>
              <a:gd name="connsiteY6" fmla="*/ 12700 h 2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148" h="22225">
                <a:moveTo>
                  <a:pt x="469" y="12700"/>
                </a:moveTo>
                <a:cubicBezTo>
                  <a:pt x="9994" y="11112"/>
                  <a:pt x="219544" y="12700"/>
                  <a:pt x="219544" y="12700"/>
                </a:cubicBezTo>
                <a:cubicBezTo>
                  <a:pt x="254469" y="10583"/>
                  <a:pt x="198377" y="0"/>
                  <a:pt x="210019" y="0"/>
                </a:cubicBezTo>
                <a:cubicBezTo>
                  <a:pt x="221661" y="0"/>
                  <a:pt x="283573" y="10583"/>
                  <a:pt x="289394" y="12700"/>
                </a:cubicBezTo>
                <a:cubicBezTo>
                  <a:pt x="295215" y="14817"/>
                  <a:pt x="266111" y="11113"/>
                  <a:pt x="244944" y="12700"/>
                </a:cubicBezTo>
                <a:cubicBezTo>
                  <a:pt x="223777" y="14287"/>
                  <a:pt x="195731" y="22225"/>
                  <a:pt x="162394" y="22225"/>
                </a:cubicBezTo>
                <a:cubicBezTo>
                  <a:pt x="129057" y="22225"/>
                  <a:pt x="-9056" y="14288"/>
                  <a:pt x="469" y="127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331A2CB-C3A3-9A48-9529-D9D0B7163D80}"/>
              </a:ext>
            </a:extLst>
          </p:cNvPr>
          <p:cNvSpPr/>
          <p:nvPr/>
        </p:nvSpPr>
        <p:spPr>
          <a:xfrm>
            <a:off x="6934123" y="2917823"/>
            <a:ext cx="124911" cy="154503"/>
          </a:xfrm>
          <a:custGeom>
            <a:avLst/>
            <a:gdLst>
              <a:gd name="connsiteX0" fmla="*/ 77 w 124911"/>
              <a:gd name="connsiteY0" fmla="*/ 2 h 154503"/>
              <a:gd name="connsiteX1" fmla="*/ 95327 w 124911"/>
              <a:gd name="connsiteY1" fmla="*/ 69852 h 154503"/>
              <a:gd name="connsiteX2" fmla="*/ 79452 w 124911"/>
              <a:gd name="connsiteY2" fmla="*/ 60327 h 154503"/>
              <a:gd name="connsiteX3" fmla="*/ 123902 w 124911"/>
              <a:gd name="connsiteY3" fmla="*/ 152402 h 154503"/>
              <a:gd name="connsiteX4" fmla="*/ 108027 w 124911"/>
              <a:gd name="connsiteY4" fmla="*/ 120652 h 154503"/>
              <a:gd name="connsiteX5" fmla="*/ 79452 w 124911"/>
              <a:gd name="connsiteY5" fmla="*/ 73027 h 154503"/>
              <a:gd name="connsiteX6" fmla="*/ 77 w 124911"/>
              <a:gd name="connsiteY6" fmla="*/ 2 h 154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911" h="154503">
                <a:moveTo>
                  <a:pt x="77" y="2"/>
                </a:moveTo>
                <a:cubicBezTo>
                  <a:pt x="2723" y="-527"/>
                  <a:pt x="95327" y="69852"/>
                  <a:pt x="95327" y="69852"/>
                </a:cubicBezTo>
                <a:cubicBezTo>
                  <a:pt x="108556" y="79906"/>
                  <a:pt x="74690" y="46569"/>
                  <a:pt x="79452" y="60327"/>
                </a:cubicBezTo>
                <a:cubicBezTo>
                  <a:pt x="84214" y="74085"/>
                  <a:pt x="119140" y="142348"/>
                  <a:pt x="123902" y="152402"/>
                </a:cubicBezTo>
                <a:cubicBezTo>
                  <a:pt x="128665" y="162456"/>
                  <a:pt x="115435" y="133881"/>
                  <a:pt x="108027" y="120652"/>
                </a:cubicBezTo>
                <a:cubicBezTo>
                  <a:pt x="100619" y="107423"/>
                  <a:pt x="95327" y="89960"/>
                  <a:pt x="79452" y="73027"/>
                </a:cubicBezTo>
                <a:cubicBezTo>
                  <a:pt x="63577" y="56094"/>
                  <a:pt x="-2569" y="531"/>
                  <a:pt x="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AAFB8A28-645C-1A7B-58F9-D056BC4090BF}"/>
              </a:ext>
            </a:extLst>
          </p:cNvPr>
          <p:cNvSpPr/>
          <p:nvPr/>
        </p:nvSpPr>
        <p:spPr>
          <a:xfrm>
            <a:off x="6987980" y="2943086"/>
            <a:ext cx="93080" cy="137738"/>
          </a:xfrm>
          <a:custGeom>
            <a:avLst/>
            <a:gdLst>
              <a:gd name="connsiteX0" fmla="*/ 195 w 93080"/>
              <a:gd name="connsiteY0" fmla="*/ 139 h 137738"/>
              <a:gd name="connsiteX1" fmla="*/ 47820 w 93080"/>
              <a:gd name="connsiteY1" fmla="*/ 82689 h 137738"/>
              <a:gd name="connsiteX2" fmla="*/ 92270 w 93080"/>
              <a:gd name="connsiteY2" fmla="*/ 136664 h 137738"/>
              <a:gd name="connsiteX3" fmla="*/ 73220 w 93080"/>
              <a:gd name="connsiteY3" fmla="*/ 114439 h 137738"/>
              <a:gd name="connsiteX4" fmla="*/ 31945 w 93080"/>
              <a:gd name="connsiteY4" fmla="*/ 63639 h 137738"/>
              <a:gd name="connsiteX5" fmla="*/ 195 w 93080"/>
              <a:gd name="connsiteY5" fmla="*/ 139 h 13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080" h="137738">
                <a:moveTo>
                  <a:pt x="195" y="139"/>
                </a:moveTo>
                <a:cubicBezTo>
                  <a:pt x="2841" y="3314"/>
                  <a:pt x="32474" y="59935"/>
                  <a:pt x="47820" y="82689"/>
                </a:cubicBezTo>
                <a:cubicBezTo>
                  <a:pt x="63166" y="105443"/>
                  <a:pt x="88037" y="131372"/>
                  <a:pt x="92270" y="136664"/>
                </a:cubicBezTo>
                <a:cubicBezTo>
                  <a:pt x="96503" y="141956"/>
                  <a:pt x="83274" y="126610"/>
                  <a:pt x="73220" y="114439"/>
                </a:cubicBezTo>
                <a:cubicBezTo>
                  <a:pt x="63166" y="102268"/>
                  <a:pt x="41470" y="78456"/>
                  <a:pt x="31945" y="63639"/>
                </a:cubicBezTo>
                <a:cubicBezTo>
                  <a:pt x="22420" y="48822"/>
                  <a:pt x="-2451" y="-3036"/>
                  <a:pt x="19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72C10A1-041A-FE92-622A-39FDAA29A444}"/>
              </a:ext>
            </a:extLst>
          </p:cNvPr>
          <p:cNvSpPr/>
          <p:nvPr/>
        </p:nvSpPr>
        <p:spPr>
          <a:xfrm>
            <a:off x="7010185" y="2971736"/>
            <a:ext cx="55260" cy="110333"/>
          </a:xfrm>
          <a:custGeom>
            <a:avLst/>
            <a:gdLst>
              <a:gd name="connsiteX0" fmla="*/ 215 w 55260"/>
              <a:gd name="connsiteY0" fmla="*/ 64 h 110333"/>
              <a:gd name="connsiteX1" fmla="*/ 54190 w 55260"/>
              <a:gd name="connsiteY1" fmla="*/ 104839 h 110333"/>
              <a:gd name="connsiteX2" fmla="*/ 35140 w 55260"/>
              <a:gd name="connsiteY2" fmla="*/ 88964 h 110333"/>
              <a:gd name="connsiteX3" fmla="*/ 215 w 55260"/>
              <a:gd name="connsiteY3" fmla="*/ 64 h 11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60" h="110333">
                <a:moveTo>
                  <a:pt x="215" y="64"/>
                </a:moveTo>
                <a:cubicBezTo>
                  <a:pt x="3390" y="2710"/>
                  <a:pt x="48369" y="90022"/>
                  <a:pt x="54190" y="104839"/>
                </a:cubicBezTo>
                <a:cubicBezTo>
                  <a:pt x="60011" y="119656"/>
                  <a:pt x="40432" y="101135"/>
                  <a:pt x="35140" y="88964"/>
                </a:cubicBezTo>
                <a:cubicBezTo>
                  <a:pt x="29848" y="76793"/>
                  <a:pt x="-2960" y="-2582"/>
                  <a:pt x="21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D715ED9-A32F-E56C-D286-13BFA2DCCA41}"/>
              </a:ext>
            </a:extLst>
          </p:cNvPr>
          <p:cNvSpPr/>
          <p:nvPr/>
        </p:nvSpPr>
        <p:spPr>
          <a:xfrm>
            <a:off x="6781583" y="3048000"/>
            <a:ext cx="280998" cy="77369"/>
          </a:xfrm>
          <a:custGeom>
            <a:avLst/>
            <a:gdLst>
              <a:gd name="connsiteX0" fmla="*/ 279617 w 280998"/>
              <a:gd name="connsiteY0" fmla="*/ 15875 h 77369"/>
              <a:gd name="connsiteX1" fmla="*/ 212942 w 280998"/>
              <a:gd name="connsiteY1" fmla="*/ 6350 h 77369"/>
              <a:gd name="connsiteX2" fmla="*/ 133567 w 280998"/>
              <a:gd name="connsiteY2" fmla="*/ 15875 h 77369"/>
              <a:gd name="connsiteX3" fmla="*/ 162142 w 280998"/>
              <a:gd name="connsiteY3" fmla="*/ 19050 h 77369"/>
              <a:gd name="connsiteX4" fmla="*/ 44667 w 280998"/>
              <a:gd name="connsiteY4" fmla="*/ 44450 h 77369"/>
              <a:gd name="connsiteX5" fmla="*/ 98642 w 280998"/>
              <a:gd name="connsiteY5" fmla="*/ 44450 h 77369"/>
              <a:gd name="connsiteX6" fmla="*/ 54192 w 280998"/>
              <a:gd name="connsiteY6" fmla="*/ 57150 h 77369"/>
              <a:gd name="connsiteX7" fmla="*/ 63717 w 280998"/>
              <a:gd name="connsiteY7" fmla="*/ 66675 h 77369"/>
              <a:gd name="connsiteX8" fmla="*/ 217 w 280998"/>
              <a:gd name="connsiteY8" fmla="*/ 76200 h 77369"/>
              <a:gd name="connsiteX9" fmla="*/ 89117 w 280998"/>
              <a:gd name="connsiteY9" fmla="*/ 38100 h 77369"/>
              <a:gd name="connsiteX10" fmla="*/ 149442 w 280998"/>
              <a:gd name="connsiteY10" fmla="*/ 19050 h 77369"/>
              <a:gd name="connsiteX11" fmla="*/ 149442 w 280998"/>
              <a:gd name="connsiteY11" fmla="*/ 0 h 77369"/>
              <a:gd name="connsiteX12" fmla="*/ 279617 w 280998"/>
              <a:gd name="connsiteY12" fmla="*/ 15875 h 7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98" h="77369">
                <a:moveTo>
                  <a:pt x="279617" y="15875"/>
                </a:moveTo>
                <a:cubicBezTo>
                  <a:pt x="290200" y="16933"/>
                  <a:pt x="237284" y="6350"/>
                  <a:pt x="212942" y="6350"/>
                </a:cubicBezTo>
                <a:cubicBezTo>
                  <a:pt x="188600" y="6350"/>
                  <a:pt x="142034" y="13758"/>
                  <a:pt x="133567" y="15875"/>
                </a:cubicBezTo>
                <a:cubicBezTo>
                  <a:pt x="125100" y="17992"/>
                  <a:pt x="176959" y="14287"/>
                  <a:pt x="162142" y="19050"/>
                </a:cubicBezTo>
                <a:cubicBezTo>
                  <a:pt x="147325" y="23813"/>
                  <a:pt x="55250" y="40217"/>
                  <a:pt x="44667" y="44450"/>
                </a:cubicBezTo>
                <a:cubicBezTo>
                  <a:pt x="34084" y="48683"/>
                  <a:pt x="97054" y="42333"/>
                  <a:pt x="98642" y="44450"/>
                </a:cubicBezTo>
                <a:cubicBezTo>
                  <a:pt x="100230" y="46567"/>
                  <a:pt x="60013" y="53446"/>
                  <a:pt x="54192" y="57150"/>
                </a:cubicBezTo>
                <a:cubicBezTo>
                  <a:pt x="48371" y="60854"/>
                  <a:pt x="72713" y="63500"/>
                  <a:pt x="63717" y="66675"/>
                </a:cubicBezTo>
                <a:cubicBezTo>
                  <a:pt x="54721" y="69850"/>
                  <a:pt x="-4016" y="80962"/>
                  <a:pt x="217" y="76200"/>
                </a:cubicBezTo>
                <a:cubicBezTo>
                  <a:pt x="4450" y="71438"/>
                  <a:pt x="64246" y="47625"/>
                  <a:pt x="89117" y="38100"/>
                </a:cubicBezTo>
                <a:cubicBezTo>
                  <a:pt x="113988" y="28575"/>
                  <a:pt x="149442" y="19050"/>
                  <a:pt x="149442" y="19050"/>
                </a:cubicBezTo>
                <a:cubicBezTo>
                  <a:pt x="159496" y="12700"/>
                  <a:pt x="130921" y="0"/>
                  <a:pt x="149442" y="0"/>
                </a:cubicBezTo>
                <a:cubicBezTo>
                  <a:pt x="167963" y="0"/>
                  <a:pt x="269034" y="14817"/>
                  <a:pt x="279617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86B3747-0098-422A-BE26-8433999978A4}"/>
              </a:ext>
            </a:extLst>
          </p:cNvPr>
          <p:cNvSpPr/>
          <p:nvPr/>
        </p:nvSpPr>
        <p:spPr>
          <a:xfrm>
            <a:off x="6572200" y="3079173"/>
            <a:ext cx="345338" cy="64715"/>
          </a:xfrm>
          <a:custGeom>
            <a:avLst/>
            <a:gdLst>
              <a:gd name="connsiteX0" fmla="*/ 50 w 345338"/>
              <a:gd name="connsiteY0" fmla="*/ 57727 h 64715"/>
              <a:gd name="connsiteX1" fmla="*/ 168325 w 345338"/>
              <a:gd name="connsiteY1" fmla="*/ 64077 h 64715"/>
              <a:gd name="connsiteX2" fmla="*/ 142925 w 345338"/>
              <a:gd name="connsiteY2" fmla="*/ 60902 h 64715"/>
              <a:gd name="connsiteX3" fmla="*/ 279450 w 345338"/>
              <a:gd name="connsiteY3" fmla="*/ 32327 h 64715"/>
              <a:gd name="connsiteX4" fmla="*/ 225475 w 345338"/>
              <a:gd name="connsiteY4" fmla="*/ 51377 h 64715"/>
              <a:gd name="connsiteX5" fmla="*/ 342950 w 345338"/>
              <a:gd name="connsiteY5" fmla="*/ 577 h 64715"/>
              <a:gd name="connsiteX6" fmla="*/ 295325 w 345338"/>
              <a:gd name="connsiteY6" fmla="*/ 25977 h 64715"/>
              <a:gd name="connsiteX7" fmla="*/ 187375 w 345338"/>
              <a:gd name="connsiteY7" fmla="*/ 57727 h 64715"/>
              <a:gd name="connsiteX8" fmla="*/ 50 w 345338"/>
              <a:gd name="connsiteY8" fmla="*/ 57727 h 6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338" h="64715">
                <a:moveTo>
                  <a:pt x="50" y="57727"/>
                </a:moveTo>
                <a:cubicBezTo>
                  <a:pt x="-3125" y="58785"/>
                  <a:pt x="144513" y="63548"/>
                  <a:pt x="168325" y="64077"/>
                </a:cubicBezTo>
                <a:cubicBezTo>
                  <a:pt x="192137" y="64606"/>
                  <a:pt x="124404" y="66194"/>
                  <a:pt x="142925" y="60902"/>
                </a:cubicBezTo>
                <a:cubicBezTo>
                  <a:pt x="161446" y="55610"/>
                  <a:pt x="265692" y="33914"/>
                  <a:pt x="279450" y="32327"/>
                </a:cubicBezTo>
                <a:cubicBezTo>
                  <a:pt x="293208" y="30740"/>
                  <a:pt x="214892" y="56669"/>
                  <a:pt x="225475" y="51377"/>
                </a:cubicBezTo>
                <a:cubicBezTo>
                  <a:pt x="236058" y="46085"/>
                  <a:pt x="331308" y="4810"/>
                  <a:pt x="342950" y="577"/>
                </a:cubicBezTo>
                <a:cubicBezTo>
                  <a:pt x="354592" y="-3656"/>
                  <a:pt x="321254" y="16452"/>
                  <a:pt x="295325" y="25977"/>
                </a:cubicBezTo>
                <a:cubicBezTo>
                  <a:pt x="269396" y="35502"/>
                  <a:pt x="230237" y="50319"/>
                  <a:pt x="187375" y="57727"/>
                </a:cubicBezTo>
                <a:cubicBezTo>
                  <a:pt x="144513" y="65135"/>
                  <a:pt x="3225" y="56669"/>
                  <a:pt x="50" y="57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5BE30B0-E1DC-9926-829B-94CC4D9EBB3C}"/>
              </a:ext>
            </a:extLst>
          </p:cNvPr>
          <p:cNvSpPr/>
          <p:nvPr/>
        </p:nvSpPr>
        <p:spPr>
          <a:xfrm>
            <a:off x="6908799" y="3035275"/>
            <a:ext cx="182164" cy="66847"/>
          </a:xfrm>
          <a:custGeom>
            <a:avLst/>
            <a:gdLst>
              <a:gd name="connsiteX0" fmla="*/ 1 w 182164"/>
              <a:gd name="connsiteY0" fmla="*/ 25 h 66847"/>
              <a:gd name="connsiteX1" fmla="*/ 130176 w 182164"/>
              <a:gd name="connsiteY1" fmla="*/ 38125 h 66847"/>
              <a:gd name="connsiteX2" fmla="*/ 101601 w 182164"/>
              <a:gd name="connsiteY2" fmla="*/ 44475 h 66847"/>
              <a:gd name="connsiteX3" fmla="*/ 180976 w 182164"/>
              <a:gd name="connsiteY3" fmla="*/ 66700 h 66847"/>
              <a:gd name="connsiteX4" fmla="*/ 146051 w 182164"/>
              <a:gd name="connsiteY4" fmla="*/ 54000 h 66847"/>
              <a:gd name="connsiteX5" fmla="*/ 101601 w 182164"/>
              <a:gd name="connsiteY5" fmla="*/ 50825 h 66847"/>
              <a:gd name="connsiteX6" fmla="*/ 133351 w 182164"/>
              <a:gd name="connsiteY6" fmla="*/ 44475 h 66847"/>
              <a:gd name="connsiteX7" fmla="*/ 1 w 182164"/>
              <a:gd name="connsiteY7" fmla="*/ 25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164" h="66847">
                <a:moveTo>
                  <a:pt x="1" y="25"/>
                </a:moveTo>
                <a:cubicBezTo>
                  <a:pt x="-528" y="-1033"/>
                  <a:pt x="113243" y="30717"/>
                  <a:pt x="130176" y="38125"/>
                </a:cubicBezTo>
                <a:cubicBezTo>
                  <a:pt x="147109" y="45533"/>
                  <a:pt x="93134" y="39712"/>
                  <a:pt x="101601" y="44475"/>
                </a:cubicBezTo>
                <a:cubicBezTo>
                  <a:pt x="110068" y="49238"/>
                  <a:pt x="173568" y="65113"/>
                  <a:pt x="180976" y="66700"/>
                </a:cubicBezTo>
                <a:cubicBezTo>
                  <a:pt x="188384" y="68287"/>
                  <a:pt x="159280" y="56646"/>
                  <a:pt x="146051" y="54000"/>
                </a:cubicBezTo>
                <a:cubicBezTo>
                  <a:pt x="132822" y="51354"/>
                  <a:pt x="103718" y="52413"/>
                  <a:pt x="101601" y="50825"/>
                </a:cubicBezTo>
                <a:cubicBezTo>
                  <a:pt x="99484" y="49237"/>
                  <a:pt x="147109" y="49767"/>
                  <a:pt x="133351" y="44475"/>
                </a:cubicBezTo>
                <a:cubicBezTo>
                  <a:pt x="119593" y="39183"/>
                  <a:pt x="530" y="1083"/>
                  <a:pt x="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79D4FBA-B92A-D7A4-4697-6984901322CB}"/>
              </a:ext>
            </a:extLst>
          </p:cNvPr>
          <p:cNvSpPr/>
          <p:nvPr/>
        </p:nvSpPr>
        <p:spPr>
          <a:xfrm>
            <a:off x="6466075" y="3121025"/>
            <a:ext cx="439964" cy="49290"/>
          </a:xfrm>
          <a:custGeom>
            <a:avLst/>
            <a:gdLst>
              <a:gd name="connsiteX0" fmla="*/ 1400 w 439964"/>
              <a:gd name="connsiteY0" fmla="*/ 3175 h 49290"/>
              <a:gd name="connsiteX1" fmla="*/ 176025 w 439964"/>
              <a:gd name="connsiteY1" fmla="*/ 38100 h 49290"/>
              <a:gd name="connsiteX2" fmla="*/ 134750 w 439964"/>
              <a:gd name="connsiteY2" fmla="*/ 41275 h 49290"/>
              <a:gd name="connsiteX3" fmla="*/ 309375 w 439964"/>
              <a:gd name="connsiteY3" fmla="*/ 44450 h 49290"/>
              <a:gd name="connsiteX4" fmla="*/ 401450 w 439964"/>
              <a:gd name="connsiteY4" fmla="*/ 28575 h 49290"/>
              <a:gd name="connsiteX5" fmla="*/ 322075 w 439964"/>
              <a:gd name="connsiteY5" fmla="*/ 44450 h 49290"/>
              <a:gd name="connsiteX6" fmla="*/ 395100 w 439964"/>
              <a:gd name="connsiteY6" fmla="*/ 25400 h 49290"/>
              <a:gd name="connsiteX7" fmla="*/ 439550 w 439964"/>
              <a:gd name="connsiteY7" fmla="*/ 0 h 49290"/>
              <a:gd name="connsiteX8" fmla="*/ 369700 w 439964"/>
              <a:gd name="connsiteY8" fmla="*/ 25400 h 49290"/>
              <a:gd name="connsiteX9" fmla="*/ 217300 w 439964"/>
              <a:gd name="connsiteY9" fmla="*/ 47625 h 49290"/>
              <a:gd name="connsiteX10" fmla="*/ 287150 w 439964"/>
              <a:gd name="connsiteY10" fmla="*/ 41275 h 49290"/>
              <a:gd name="connsiteX11" fmla="*/ 1400 w 439964"/>
              <a:gd name="connsiteY11" fmla="*/ 3175 h 4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9964" h="49290">
                <a:moveTo>
                  <a:pt x="1400" y="3175"/>
                </a:moveTo>
                <a:cubicBezTo>
                  <a:pt x="-17121" y="2646"/>
                  <a:pt x="153800" y="31750"/>
                  <a:pt x="176025" y="38100"/>
                </a:cubicBezTo>
                <a:cubicBezTo>
                  <a:pt x="198250" y="44450"/>
                  <a:pt x="112525" y="40217"/>
                  <a:pt x="134750" y="41275"/>
                </a:cubicBezTo>
                <a:cubicBezTo>
                  <a:pt x="156975" y="42333"/>
                  <a:pt x="264925" y="46567"/>
                  <a:pt x="309375" y="44450"/>
                </a:cubicBezTo>
                <a:cubicBezTo>
                  <a:pt x="353825" y="42333"/>
                  <a:pt x="399333" y="28575"/>
                  <a:pt x="401450" y="28575"/>
                </a:cubicBezTo>
                <a:cubicBezTo>
                  <a:pt x="403567" y="28575"/>
                  <a:pt x="323133" y="44979"/>
                  <a:pt x="322075" y="44450"/>
                </a:cubicBezTo>
                <a:cubicBezTo>
                  <a:pt x="321017" y="43921"/>
                  <a:pt x="375521" y="32808"/>
                  <a:pt x="395100" y="25400"/>
                </a:cubicBezTo>
                <a:cubicBezTo>
                  <a:pt x="414679" y="17992"/>
                  <a:pt x="443783" y="0"/>
                  <a:pt x="439550" y="0"/>
                </a:cubicBezTo>
                <a:cubicBezTo>
                  <a:pt x="435317" y="0"/>
                  <a:pt x="406742" y="17463"/>
                  <a:pt x="369700" y="25400"/>
                </a:cubicBezTo>
                <a:cubicBezTo>
                  <a:pt x="332658" y="33338"/>
                  <a:pt x="231058" y="44979"/>
                  <a:pt x="217300" y="47625"/>
                </a:cubicBezTo>
                <a:cubicBezTo>
                  <a:pt x="203542" y="50271"/>
                  <a:pt x="321017" y="50800"/>
                  <a:pt x="287150" y="41275"/>
                </a:cubicBezTo>
                <a:cubicBezTo>
                  <a:pt x="253283" y="31750"/>
                  <a:pt x="19921" y="3704"/>
                  <a:pt x="1400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7AFCEF-30DC-90F2-311F-CDC2DE679768}"/>
              </a:ext>
            </a:extLst>
          </p:cNvPr>
          <p:cNvSpPr/>
          <p:nvPr/>
        </p:nvSpPr>
        <p:spPr>
          <a:xfrm>
            <a:off x="6854170" y="3057336"/>
            <a:ext cx="186925" cy="83169"/>
          </a:xfrm>
          <a:custGeom>
            <a:avLst/>
            <a:gdLst>
              <a:gd name="connsiteX0" fmla="*/ 655 w 186925"/>
              <a:gd name="connsiteY0" fmla="*/ 82739 h 83169"/>
              <a:gd name="connsiteX1" fmla="*/ 89555 w 186925"/>
              <a:gd name="connsiteY1" fmla="*/ 31939 h 83169"/>
              <a:gd name="connsiteX2" fmla="*/ 184805 w 186925"/>
              <a:gd name="connsiteY2" fmla="*/ 16064 h 83169"/>
              <a:gd name="connsiteX3" fmla="*/ 149880 w 186925"/>
              <a:gd name="connsiteY3" fmla="*/ 16064 h 83169"/>
              <a:gd name="connsiteX4" fmla="*/ 83205 w 186925"/>
              <a:gd name="connsiteY4" fmla="*/ 50989 h 83169"/>
              <a:gd name="connsiteX5" fmla="*/ 137180 w 186925"/>
              <a:gd name="connsiteY5" fmla="*/ 189 h 83169"/>
              <a:gd name="connsiteX6" fmla="*/ 655 w 186925"/>
              <a:gd name="connsiteY6" fmla="*/ 82739 h 83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925" h="83169">
                <a:moveTo>
                  <a:pt x="655" y="82739"/>
                </a:moveTo>
                <a:cubicBezTo>
                  <a:pt x="-7282" y="88031"/>
                  <a:pt x="58863" y="43051"/>
                  <a:pt x="89555" y="31939"/>
                </a:cubicBezTo>
                <a:cubicBezTo>
                  <a:pt x="120247" y="20826"/>
                  <a:pt x="174751" y="18710"/>
                  <a:pt x="184805" y="16064"/>
                </a:cubicBezTo>
                <a:cubicBezTo>
                  <a:pt x="194859" y="13418"/>
                  <a:pt x="166813" y="10243"/>
                  <a:pt x="149880" y="16064"/>
                </a:cubicBezTo>
                <a:cubicBezTo>
                  <a:pt x="132947" y="21885"/>
                  <a:pt x="85322" y="53635"/>
                  <a:pt x="83205" y="50989"/>
                </a:cubicBezTo>
                <a:cubicBezTo>
                  <a:pt x="81088" y="48343"/>
                  <a:pt x="149351" y="-3515"/>
                  <a:pt x="137180" y="189"/>
                </a:cubicBezTo>
                <a:cubicBezTo>
                  <a:pt x="125009" y="3893"/>
                  <a:pt x="8592" y="77447"/>
                  <a:pt x="655" y="82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B3B740A-8420-9A7B-7396-3CDA5E49DE0C}"/>
              </a:ext>
            </a:extLst>
          </p:cNvPr>
          <p:cNvSpPr/>
          <p:nvPr/>
        </p:nvSpPr>
        <p:spPr>
          <a:xfrm>
            <a:off x="6324922" y="2573973"/>
            <a:ext cx="219735" cy="235976"/>
          </a:xfrm>
          <a:custGeom>
            <a:avLst/>
            <a:gdLst>
              <a:gd name="connsiteX0" fmla="*/ 218753 w 219735"/>
              <a:gd name="connsiteY0" fmla="*/ 952 h 235976"/>
              <a:gd name="connsiteX1" fmla="*/ 91753 w 219735"/>
              <a:gd name="connsiteY1" fmla="*/ 124777 h 235976"/>
              <a:gd name="connsiteX2" fmla="*/ 110803 w 219735"/>
              <a:gd name="connsiteY2" fmla="*/ 93027 h 235976"/>
              <a:gd name="connsiteX3" fmla="*/ 2853 w 219735"/>
              <a:gd name="connsiteY3" fmla="*/ 232727 h 235976"/>
              <a:gd name="connsiteX4" fmla="*/ 37778 w 219735"/>
              <a:gd name="connsiteY4" fmla="*/ 181927 h 235976"/>
              <a:gd name="connsiteX5" fmla="*/ 107628 w 219735"/>
              <a:gd name="connsiteY5" fmla="*/ 73977 h 235976"/>
              <a:gd name="connsiteX6" fmla="*/ 82228 w 219735"/>
              <a:gd name="connsiteY6" fmla="*/ 140652 h 235976"/>
              <a:gd name="connsiteX7" fmla="*/ 145728 w 219735"/>
              <a:gd name="connsiteY7" fmla="*/ 70802 h 235976"/>
              <a:gd name="connsiteX8" fmla="*/ 218753 w 219735"/>
              <a:gd name="connsiteY8" fmla="*/ 952 h 2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735" h="235976">
                <a:moveTo>
                  <a:pt x="218753" y="952"/>
                </a:moveTo>
                <a:cubicBezTo>
                  <a:pt x="209757" y="9948"/>
                  <a:pt x="109745" y="109431"/>
                  <a:pt x="91753" y="124777"/>
                </a:cubicBezTo>
                <a:cubicBezTo>
                  <a:pt x="73761" y="140123"/>
                  <a:pt x="125620" y="75035"/>
                  <a:pt x="110803" y="93027"/>
                </a:cubicBezTo>
                <a:cubicBezTo>
                  <a:pt x="95986" y="111019"/>
                  <a:pt x="15024" y="217910"/>
                  <a:pt x="2853" y="232727"/>
                </a:cubicBezTo>
                <a:cubicBezTo>
                  <a:pt x="-9318" y="247544"/>
                  <a:pt x="20315" y="208385"/>
                  <a:pt x="37778" y="181927"/>
                </a:cubicBezTo>
                <a:cubicBezTo>
                  <a:pt x="55241" y="155469"/>
                  <a:pt x="100220" y="80856"/>
                  <a:pt x="107628" y="73977"/>
                </a:cubicBezTo>
                <a:cubicBezTo>
                  <a:pt x="115036" y="67098"/>
                  <a:pt x="75878" y="141181"/>
                  <a:pt x="82228" y="140652"/>
                </a:cubicBezTo>
                <a:cubicBezTo>
                  <a:pt x="88578" y="140123"/>
                  <a:pt x="118741" y="92498"/>
                  <a:pt x="145728" y="70802"/>
                </a:cubicBezTo>
                <a:cubicBezTo>
                  <a:pt x="172715" y="49106"/>
                  <a:pt x="227749" y="-8044"/>
                  <a:pt x="218753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2355C9C-1171-6E3E-4297-0F43901520A8}"/>
              </a:ext>
            </a:extLst>
          </p:cNvPr>
          <p:cNvSpPr/>
          <p:nvPr/>
        </p:nvSpPr>
        <p:spPr>
          <a:xfrm>
            <a:off x="6342963" y="2654082"/>
            <a:ext cx="274611" cy="162182"/>
          </a:xfrm>
          <a:custGeom>
            <a:avLst/>
            <a:gdLst>
              <a:gd name="connsiteX0" fmla="*/ 273737 w 274611"/>
              <a:gd name="connsiteY0" fmla="*/ 218 h 162182"/>
              <a:gd name="connsiteX1" fmla="*/ 165787 w 274611"/>
              <a:gd name="connsiteY1" fmla="*/ 54193 h 162182"/>
              <a:gd name="connsiteX2" fmla="*/ 92762 w 274611"/>
              <a:gd name="connsiteY2" fmla="*/ 79593 h 162182"/>
              <a:gd name="connsiteX3" fmla="*/ 153087 w 274611"/>
              <a:gd name="connsiteY3" fmla="*/ 51018 h 162182"/>
              <a:gd name="connsiteX4" fmla="*/ 41962 w 274611"/>
              <a:gd name="connsiteY4" fmla="*/ 124043 h 162182"/>
              <a:gd name="connsiteX5" fmla="*/ 687 w 274611"/>
              <a:gd name="connsiteY5" fmla="*/ 162143 h 162182"/>
              <a:gd name="connsiteX6" fmla="*/ 70537 w 274611"/>
              <a:gd name="connsiteY6" fmla="*/ 117693 h 162182"/>
              <a:gd name="connsiteX7" fmla="*/ 137212 w 274611"/>
              <a:gd name="connsiteY7" fmla="*/ 57368 h 162182"/>
              <a:gd name="connsiteX8" fmla="*/ 102287 w 274611"/>
              <a:gd name="connsiteY8" fmla="*/ 76418 h 162182"/>
              <a:gd name="connsiteX9" fmla="*/ 273737 w 274611"/>
              <a:gd name="connsiteY9" fmla="*/ 218 h 16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611" h="162182">
                <a:moveTo>
                  <a:pt x="273737" y="218"/>
                </a:moveTo>
                <a:cubicBezTo>
                  <a:pt x="284320" y="-3486"/>
                  <a:pt x="195949" y="40964"/>
                  <a:pt x="165787" y="54193"/>
                </a:cubicBezTo>
                <a:cubicBezTo>
                  <a:pt x="135625" y="67422"/>
                  <a:pt x="94879" y="80122"/>
                  <a:pt x="92762" y="79593"/>
                </a:cubicBezTo>
                <a:cubicBezTo>
                  <a:pt x="90645" y="79064"/>
                  <a:pt x="161554" y="43610"/>
                  <a:pt x="153087" y="51018"/>
                </a:cubicBezTo>
                <a:cubicBezTo>
                  <a:pt x="144620" y="58426"/>
                  <a:pt x="67362" y="105522"/>
                  <a:pt x="41962" y="124043"/>
                </a:cubicBezTo>
                <a:cubicBezTo>
                  <a:pt x="16562" y="142564"/>
                  <a:pt x="-4075" y="163201"/>
                  <a:pt x="687" y="162143"/>
                </a:cubicBezTo>
                <a:cubicBezTo>
                  <a:pt x="5449" y="161085"/>
                  <a:pt x="47783" y="135156"/>
                  <a:pt x="70537" y="117693"/>
                </a:cubicBezTo>
                <a:cubicBezTo>
                  <a:pt x="93291" y="100231"/>
                  <a:pt x="131920" y="64247"/>
                  <a:pt x="137212" y="57368"/>
                </a:cubicBezTo>
                <a:cubicBezTo>
                  <a:pt x="142504" y="50489"/>
                  <a:pt x="80591" y="82768"/>
                  <a:pt x="102287" y="76418"/>
                </a:cubicBezTo>
                <a:cubicBezTo>
                  <a:pt x="123983" y="70068"/>
                  <a:pt x="263154" y="3922"/>
                  <a:pt x="27373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9AD45A8-CE15-609A-7578-8E5985359931}"/>
              </a:ext>
            </a:extLst>
          </p:cNvPr>
          <p:cNvSpPr/>
          <p:nvPr/>
        </p:nvSpPr>
        <p:spPr>
          <a:xfrm>
            <a:off x="6391275" y="2609783"/>
            <a:ext cx="294026" cy="114367"/>
          </a:xfrm>
          <a:custGeom>
            <a:avLst/>
            <a:gdLst>
              <a:gd name="connsiteX0" fmla="*/ 0 w 294026"/>
              <a:gd name="connsiteY0" fmla="*/ 114367 h 114367"/>
              <a:gd name="connsiteX1" fmla="*/ 142875 w 294026"/>
              <a:gd name="connsiteY1" fmla="*/ 41342 h 114367"/>
              <a:gd name="connsiteX2" fmla="*/ 152400 w 294026"/>
              <a:gd name="connsiteY2" fmla="*/ 25467 h 114367"/>
              <a:gd name="connsiteX3" fmla="*/ 127000 w 294026"/>
              <a:gd name="connsiteY3" fmla="*/ 25467 h 114367"/>
              <a:gd name="connsiteX4" fmla="*/ 209550 w 294026"/>
              <a:gd name="connsiteY4" fmla="*/ 19117 h 114367"/>
              <a:gd name="connsiteX5" fmla="*/ 161925 w 294026"/>
              <a:gd name="connsiteY5" fmla="*/ 67 h 114367"/>
              <a:gd name="connsiteX6" fmla="*/ 292100 w 294026"/>
              <a:gd name="connsiteY6" fmla="*/ 12767 h 114367"/>
              <a:gd name="connsiteX7" fmla="*/ 234950 w 294026"/>
              <a:gd name="connsiteY7" fmla="*/ 12767 h 114367"/>
              <a:gd name="connsiteX8" fmla="*/ 168275 w 294026"/>
              <a:gd name="connsiteY8" fmla="*/ 19117 h 114367"/>
              <a:gd name="connsiteX9" fmla="*/ 117475 w 294026"/>
              <a:gd name="connsiteY9" fmla="*/ 50867 h 114367"/>
              <a:gd name="connsiteX10" fmla="*/ 0 w 294026"/>
              <a:gd name="connsiteY10" fmla="*/ 114367 h 11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026" h="114367">
                <a:moveTo>
                  <a:pt x="0" y="114367"/>
                </a:moveTo>
                <a:cubicBezTo>
                  <a:pt x="4233" y="112780"/>
                  <a:pt x="117475" y="56159"/>
                  <a:pt x="142875" y="41342"/>
                </a:cubicBezTo>
                <a:cubicBezTo>
                  <a:pt x="168275" y="26525"/>
                  <a:pt x="155046" y="28113"/>
                  <a:pt x="152400" y="25467"/>
                </a:cubicBezTo>
                <a:cubicBezTo>
                  <a:pt x="149754" y="22821"/>
                  <a:pt x="117475" y="26525"/>
                  <a:pt x="127000" y="25467"/>
                </a:cubicBezTo>
                <a:cubicBezTo>
                  <a:pt x="136525" y="24409"/>
                  <a:pt x="203729" y="23350"/>
                  <a:pt x="209550" y="19117"/>
                </a:cubicBezTo>
                <a:cubicBezTo>
                  <a:pt x="215371" y="14884"/>
                  <a:pt x="148167" y="1125"/>
                  <a:pt x="161925" y="67"/>
                </a:cubicBezTo>
                <a:cubicBezTo>
                  <a:pt x="175683" y="-991"/>
                  <a:pt x="279929" y="10650"/>
                  <a:pt x="292100" y="12767"/>
                </a:cubicBezTo>
                <a:cubicBezTo>
                  <a:pt x="304271" y="14884"/>
                  <a:pt x="255587" y="11709"/>
                  <a:pt x="234950" y="12767"/>
                </a:cubicBezTo>
                <a:cubicBezTo>
                  <a:pt x="214313" y="13825"/>
                  <a:pt x="187854" y="12767"/>
                  <a:pt x="168275" y="19117"/>
                </a:cubicBezTo>
                <a:cubicBezTo>
                  <a:pt x="148696" y="25467"/>
                  <a:pt x="140758" y="38167"/>
                  <a:pt x="117475" y="50867"/>
                </a:cubicBezTo>
                <a:lnTo>
                  <a:pt x="0" y="1143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70CD1D4-578A-DA6C-6B5E-106328761B36}"/>
              </a:ext>
            </a:extLst>
          </p:cNvPr>
          <p:cNvSpPr/>
          <p:nvPr/>
        </p:nvSpPr>
        <p:spPr>
          <a:xfrm>
            <a:off x="6489378" y="2629838"/>
            <a:ext cx="290321" cy="56217"/>
          </a:xfrm>
          <a:custGeom>
            <a:avLst/>
            <a:gdLst>
              <a:gd name="connsiteX0" fmla="*/ 322 w 290321"/>
              <a:gd name="connsiteY0" fmla="*/ 56212 h 56217"/>
              <a:gd name="connsiteX1" fmla="*/ 190822 w 290321"/>
              <a:gd name="connsiteY1" fmla="*/ 8587 h 56217"/>
              <a:gd name="connsiteX2" fmla="*/ 143197 w 290321"/>
              <a:gd name="connsiteY2" fmla="*/ 2237 h 56217"/>
              <a:gd name="connsiteX3" fmla="*/ 289247 w 290321"/>
              <a:gd name="connsiteY3" fmla="*/ 33987 h 56217"/>
              <a:gd name="connsiteX4" fmla="*/ 213047 w 290321"/>
              <a:gd name="connsiteY4" fmla="*/ 21287 h 56217"/>
              <a:gd name="connsiteX5" fmla="*/ 282897 w 290321"/>
              <a:gd name="connsiteY5" fmla="*/ 8587 h 56217"/>
              <a:gd name="connsiteX6" fmla="*/ 203522 w 290321"/>
              <a:gd name="connsiteY6" fmla="*/ 5412 h 56217"/>
              <a:gd name="connsiteX7" fmla="*/ 146372 w 290321"/>
              <a:gd name="connsiteY7" fmla="*/ 11762 h 56217"/>
              <a:gd name="connsiteX8" fmla="*/ 322 w 290321"/>
              <a:gd name="connsiteY8" fmla="*/ 56212 h 5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0321" h="56217">
                <a:moveTo>
                  <a:pt x="322" y="56212"/>
                </a:moveTo>
                <a:cubicBezTo>
                  <a:pt x="7730" y="55683"/>
                  <a:pt x="167010" y="17583"/>
                  <a:pt x="190822" y="8587"/>
                </a:cubicBezTo>
                <a:cubicBezTo>
                  <a:pt x="214634" y="-409"/>
                  <a:pt x="126793" y="-1996"/>
                  <a:pt x="143197" y="2237"/>
                </a:cubicBezTo>
                <a:cubicBezTo>
                  <a:pt x="159601" y="6470"/>
                  <a:pt x="277605" y="30812"/>
                  <a:pt x="289247" y="33987"/>
                </a:cubicBezTo>
                <a:cubicBezTo>
                  <a:pt x="300889" y="37162"/>
                  <a:pt x="214105" y="25520"/>
                  <a:pt x="213047" y="21287"/>
                </a:cubicBezTo>
                <a:cubicBezTo>
                  <a:pt x="211989" y="17054"/>
                  <a:pt x="284485" y="11233"/>
                  <a:pt x="282897" y="8587"/>
                </a:cubicBezTo>
                <a:cubicBezTo>
                  <a:pt x="281310" y="5941"/>
                  <a:pt x="226276" y="4883"/>
                  <a:pt x="203522" y="5412"/>
                </a:cubicBezTo>
                <a:cubicBezTo>
                  <a:pt x="180768" y="5941"/>
                  <a:pt x="177593" y="3295"/>
                  <a:pt x="146372" y="11762"/>
                </a:cubicBezTo>
                <a:cubicBezTo>
                  <a:pt x="115151" y="20229"/>
                  <a:pt x="-7086" y="56741"/>
                  <a:pt x="322" y="56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6E64330-539D-7CD9-E559-E8094E0B642E}"/>
              </a:ext>
            </a:extLst>
          </p:cNvPr>
          <p:cNvSpPr/>
          <p:nvPr/>
        </p:nvSpPr>
        <p:spPr>
          <a:xfrm>
            <a:off x="6718284" y="2603402"/>
            <a:ext cx="188969" cy="73793"/>
          </a:xfrm>
          <a:custGeom>
            <a:avLst/>
            <a:gdLst>
              <a:gd name="connsiteX0" fmla="*/ 16 w 188969"/>
              <a:gd name="connsiteY0" fmla="*/ 98 h 73793"/>
              <a:gd name="connsiteX1" fmla="*/ 133366 w 188969"/>
              <a:gd name="connsiteY1" fmla="*/ 28673 h 73793"/>
              <a:gd name="connsiteX2" fmla="*/ 187341 w 188969"/>
              <a:gd name="connsiteY2" fmla="*/ 73123 h 73793"/>
              <a:gd name="connsiteX3" fmla="*/ 168291 w 188969"/>
              <a:gd name="connsiteY3" fmla="*/ 54073 h 73793"/>
              <a:gd name="connsiteX4" fmla="*/ 101616 w 188969"/>
              <a:gd name="connsiteY4" fmla="*/ 35023 h 73793"/>
              <a:gd name="connsiteX5" fmla="*/ 123841 w 188969"/>
              <a:gd name="connsiteY5" fmla="*/ 38198 h 73793"/>
              <a:gd name="connsiteX6" fmla="*/ 16 w 188969"/>
              <a:gd name="connsiteY6" fmla="*/ 98 h 73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969" h="73793">
                <a:moveTo>
                  <a:pt x="16" y="98"/>
                </a:moveTo>
                <a:cubicBezTo>
                  <a:pt x="1603" y="-1489"/>
                  <a:pt x="102145" y="16502"/>
                  <a:pt x="133366" y="28673"/>
                </a:cubicBezTo>
                <a:cubicBezTo>
                  <a:pt x="164587" y="40844"/>
                  <a:pt x="187341" y="73123"/>
                  <a:pt x="187341" y="73123"/>
                </a:cubicBezTo>
                <a:cubicBezTo>
                  <a:pt x="193162" y="77356"/>
                  <a:pt x="182579" y="60423"/>
                  <a:pt x="168291" y="54073"/>
                </a:cubicBezTo>
                <a:cubicBezTo>
                  <a:pt x="154003" y="47723"/>
                  <a:pt x="109024" y="37669"/>
                  <a:pt x="101616" y="35023"/>
                </a:cubicBezTo>
                <a:cubicBezTo>
                  <a:pt x="94208" y="32377"/>
                  <a:pt x="138128" y="44019"/>
                  <a:pt x="123841" y="38198"/>
                </a:cubicBezTo>
                <a:cubicBezTo>
                  <a:pt x="109554" y="32377"/>
                  <a:pt x="-1571" y="1685"/>
                  <a:pt x="16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6432421-BA2A-D380-0E7B-299116FC3F31}"/>
              </a:ext>
            </a:extLst>
          </p:cNvPr>
          <p:cNvSpPr/>
          <p:nvPr/>
        </p:nvSpPr>
        <p:spPr>
          <a:xfrm>
            <a:off x="6482864" y="2679694"/>
            <a:ext cx="398495" cy="57585"/>
          </a:xfrm>
          <a:custGeom>
            <a:avLst/>
            <a:gdLst>
              <a:gd name="connsiteX0" fmla="*/ 486 w 398495"/>
              <a:gd name="connsiteY0" fmla="*/ 6 h 57585"/>
              <a:gd name="connsiteX1" fmla="*/ 108436 w 398495"/>
              <a:gd name="connsiteY1" fmla="*/ 34931 h 57585"/>
              <a:gd name="connsiteX2" fmla="*/ 70336 w 398495"/>
              <a:gd name="connsiteY2" fmla="*/ 22231 h 57585"/>
              <a:gd name="connsiteX3" fmla="*/ 206861 w 398495"/>
              <a:gd name="connsiteY3" fmla="*/ 34931 h 57585"/>
              <a:gd name="connsiteX4" fmla="*/ 194161 w 398495"/>
              <a:gd name="connsiteY4" fmla="*/ 15881 h 57585"/>
              <a:gd name="connsiteX5" fmla="*/ 273536 w 398495"/>
              <a:gd name="connsiteY5" fmla="*/ 28581 h 57585"/>
              <a:gd name="connsiteX6" fmla="*/ 270361 w 398495"/>
              <a:gd name="connsiteY6" fmla="*/ 22231 h 57585"/>
              <a:gd name="connsiteX7" fmla="*/ 394186 w 398495"/>
              <a:gd name="connsiteY7" fmla="*/ 57156 h 57585"/>
              <a:gd name="connsiteX8" fmla="*/ 352911 w 398495"/>
              <a:gd name="connsiteY8" fmla="*/ 41281 h 57585"/>
              <a:gd name="connsiteX9" fmla="*/ 187811 w 398495"/>
              <a:gd name="connsiteY9" fmla="*/ 34931 h 57585"/>
              <a:gd name="connsiteX10" fmla="*/ 235436 w 398495"/>
              <a:gd name="connsiteY10" fmla="*/ 38106 h 57585"/>
              <a:gd name="connsiteX11" fmla="*/ 159236 w 398495"/>
              <a:gd name="connsiteY11" fmla="*/ 38106 h 57585"/>
              <a:gd name="connsiteX12" fmla="*/ 486 w 398495"/>
              <a:gd name="connsiteY12" fmla="*/ 6 h 5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495" h="57585">
                <a:moveTo>
                  <a:pt x="486" y="6"/>
                </a:moveTo>
                <a:cubicBezTo>
                  <a:pt x="-7981" y="-523"/>
                  <a:pt x="96794" y="31227"/>
                  <a:pt x="108436" y="34931"/>
                </a:cubicBezTo>
                <a:cubicBezTo>
                  <a:pt x="120078" y="38635"/>
                  <a:pt x="53932" y="22231"/>
                  <a:pt x="70336" y="22231"/>
                </a:cubicBezTo>
                <a:cubicBezTo>
                  <a:pt x="86740" y="22231"/>
                  <a:pt x="186224" y="35989"/>
                  <a:pt x="206861" y="34931"/>
                </a:cubicBezTo>
                <a:cubicBezTo>
                  <a:pt x="227498" y="33873"/>
                  <a:pt x="183049" y="16939"/>
                  <a:pt x="194161" y="15881"/>
                </a:cubicBezTo>
                <a:cubicBezTo>
                  <a:pt x="205273" y="14823"/>
                  <a:pt x="273536" y="28581"/>
                  <a:pt x="273536" y="28581"/>
                </a:cubicBezTo>
                <a:cubicBezTo>
                  <a:pt x="286236" y="29639"/>
                  <a:pt x="250253" y="17469"/>
                  <a:pt x="270361" y="22231"/>
                </a:cubicBezTo>
                <a:cubicBezTo>
                  <a:pt x="290469" y="26993"/>
                  <a:pt x="380428" y="53981"/>
                  <a:pt x="394186" y="57156"/>
                </a:cubicBezTo>
                <a:cubicBezTo>
                  <a:pt x="407944" y="60331"/>
                  <a:pt x="387307" y="44985"/>
                  <a:pt x="352911" y="41281"/>
                </a:cubicBezTo>
                <a:cubicBezTo>
                  <a:pt x="318515" y="37577"/>
                  <a:pt x="207390" y="35460"/>
                  <a:pt x="187811" y="34931"/>
                </a:cubicBezTo>
                <a:cubicBezTo>
                  <a:pt x="168232" y="34402"/>
                  <a:pt x="240199" y="37577"/>
                  <a:pt x="235436" y="38106"/>
                </a:cubicBezTo>
                <a:cubicBezTo>
                  <a:pt x="230674" y="38635"/>
                  <a:pt x="193632" y="42339"/>
                  <a:pt x="159236" y="38106"/>
                </a:cubicBezTo>
                <a:cubicBezTo>
                  <a:pt x="124840" y="33873"/>
                  <a:pt x="8953" y="535"/>
                  <a:pt x="48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76CE213-C450-5408-7BD6-5868F3E87EE8}"/>
              </a:ext>
            </a:extLst>
          </p:cNvPr>
          <p:cNvSpPr/>
          <p:nvPr/>
        </p:nvSpPr>
        <p:spPr>
          <a:xfrm>
            <a:off x="6564808" y="2644473"/>
            <a:ext cx="162476" cy="45406"/>
          </a:xfrm>
          <a:custGeom>
            <a:avLst/>
            <a:gdLst>
              <a:gd name="connsiteX0" fmla="*/ 1092 w 162476"/>
              <a:gd name="connsiteY0" fmla="*/ 44752 h 45406"/>
              <a:gd name="connsiteX1" fmla="*/ 159842 w 162476"/>
              <a:gd name="connsiteY1" fmla="*/ 302 h 45406"/>
              <a:gd name="connsiteX2" fmla="*/ 93167 w 162476"/>
              <a:gd name="connsiteY2" fmla="*/ 25702 h 45406"/>
              <a:gd name="connsiteX3" fmla="*/ 1092 w 162476"/>
              <a:gd name="connsiteY3" fmla="*/ 44752 h 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476" h="45406">
                <a:moveTo>
                  <a:pt x="1092" y="44752"/>
                </a:moveTo>
                <a:cubicBezTo>
                  <a:pt x="12205" y="40519"/>
                  <a:pt x="144496" y="3477"/>
                  <a:pt x="159842" y="302"/>
                </a:cubicBezTo>
                <a:cubicBezTo>
                  <a:pt x="175188" y="-2873"/>
                  <a:pt x="119625" y="19881"/>
                  <a:pt x="93167" y="25702"/>
                </a:cubicBezTo>
                <a:cubicBezTo>
                  <a:pt x="66709" y="31523"/>
                  <a:pt x="-10021" y="48985"/>
                  <a:pt x="1092" y="44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1570C3A-0867-0B6E-479A-64707C45C2EB}"/>
              </a:ext>
            </a:extLst>
          </p:cNvPr>
          <p:cNvSpPr/>
          <p:nvPr/>
        </p:nvSpPr>
        <p:spPr>
          <a:xfrm>
            <a:off x="6971117" y="2541190"/>
            <a:ext cx="135021" cy="212881"/>
          </a:xfrm>
          <a:custGeom>
            <a:avLst/>
            <a:gdLst>
              <a:gd name="connsiteX0" fmla="*/ 1183 w 135021"/>
              <a:gd name="connsiteY0" fmla="*/ 1985 h 212881"/>
              <a:gd name="connsiteX1" fmla="*/ 131358 w 135021"/>
              <a:gd name="connsiteY1" fmla="*/ 205185 h 212881"/>
              <a:gd name="connsiteX2" fmla="*/ 96433 w 135021"/>
              <a:gd name="connsiteY2" fmla="*/ 163910 h 212881"/>
              <a:gd name="connsiteX3" fmla="*/ 67858 w 135021"/>
              <a:gd name="connsiteY3" fmla="*/ 103585 h 212881"/>
              <a:gd name="connsiteX4" fmla="*/ 1183 w 135021"/>
              <a:gd name="connsiteY4" fmla="*/ 1985 h 21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021" h="212881">
                <a:moveTo>
                  <a:pt x="1183" y="1985"/>
                </a:moveTo>
                <a:cubicBezTo>
                  <a:pt x="11766" y="18918"/>
                  <a:pt x="115483" y="178198"/>
                  <a:pt x="131358" y="205185"/>
                </a:cubicBezTo>
                <a:cubicBezTo>
                  <a:pt x="147233" y="232173"/>
                  <a:pt x="107016" y="180843"/>
                  <a:pt x="96433" y="163910"/>
                </a:cubicBezTo>
                <a:cubicBezTo>
                  <a:pt x="85850" y="146977"/>
                  <a:pt x="81616" y="125810"/>
                  <a:pt x="67858" y="103585"/>
                </a:cubicBezTo>
                <a:cubicBezTo>
                  <a:pt x="54100" y="81360"/>
                  <a:pt x="-9400" y="-14948"/>
                  <a:pt x="1183" y="1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6D84572-A916-01BF-8FAD-14F1B9D941CC}"/>
              </a:ext>
            </a:extLst>
          </p:cNvPr>
          <p:cNvSpPr/>
          <p:nvPr/>
        </p:nvSpPr>
        <p:spPr>
          <a:xfrm>
            <a:off x="6921469" y="2609824"/>
            <a:ext cx="90947" cy="107997"/>
          </a:xfrm>
          <a:custGeom>
            <a:avLst/>
            <a:gdLst>
              <a:gd name="connsiteX0" fmla="*/ 31 w 90947"/>
              <a:gd name="connsiteY0" fmla="*/ 26 h 107997"/>
              <a:gd name="connsiteX1" fmla="*/ 73056 w 90947"/>
              <a:gd name="connsiteY1" fmla="*/ 47651 h 107997"/>
              <a:gd name="connsiteX2" fmla="*/ 88931 w 90947"/>
              <a:gd name="connsiteY2" fmla="*/ 107976 h 107997"/>
              <a:gd name="connsiteX3" fmla="*/ 82581 w 90947"/>
              <a:gd name="connsiteY3" fmla="*/ 54001 h 107997"/>
              <a:gd name="connsiteX4" fmla="*/ 31 w 90947"/>
              <a:gd name="connsiteY4" fmla="*/ 26 h 10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47" h="107997">
                <a:moveTo>
                  <a:pt x="31" y="26"/>
                </a:moveTo>
                <a:cubicBezTo>
                  <a:pt x="-1557" y="-1032"/>
                  <a:pt x="58239" y="29659"/>
                  <a:pt x="73056" y="47651"/>
                </a:cubicBezTo>
                <a:cubicBezTo>
                  <a:pt x="87873" y="65643"/>
                  <a:pt x="87343" y="106918"/>
                  <a:pt x="88931" y="107976"/>
                </a:cubicBezTo>
                <a:cubicBezTo>
                  <a:pt x="90519" y="109034"/>
                  <a:pt x="94752" y="70405"/>
                  <a:pt x="82581" y="54001"/>
                </a:cubicBezTo>
                <a:cubicBezTo>
                  <a:pt x="70410" y="37597"/>
                  <a:pt x="1619" y="1084"/>
                  <a:pt x="3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DB5B494-9CEE-019B-B374-C5401C9C47C6}"/>
              </a:ext>
            </a:extLst>
          </p:cNvPr>
          <p:cNvSpPr/>
          <p:nvPr/>
        </p:nvSpPr>
        <p:spPr>
          <a:xfrm>
            <a:off x="6898807" y="2603010"/>
            <a:ext cx="146793" cy="130737"/>
          </a:xfrm>
          <a:custGeom>
            <a:avLst/>
            <a:gdLst>
              <a:gd name="connsiteX0" fmla="*/ 468 w 146793"/>
              <a:gd name="connsiteY0" fmla="*/ 490 h 130737"/>
              <a:gd name="connsiteX1" fmla="*/ 41743 w 146793"/>
              <a:gd name="connsiteY1" fmla="*/ 67165 h 130737"/>
              <a:gd name="connsiteX2" fmla="*/ 79843 w 146793"/>
              <a:gd name="connsiteY2" fmla="*/ 95740 h 130737"/>
              <a:gd name="connsiteX3" fmla="*/ 41743 w 146793"/>
              <a:gd name="connsiteY3" fmla="*/ 98915 h 130737"/>
              <a:gd name="connsiteX4" fmla="*/ 146518 w 146793"/>
              <a:gd name="connsiteY4" fmla="*/ 130665 h 130737"/>
              <a:gd name="connsiteX5" fmla="*/ 70318 w 146793"/>
              <a:gd name="connsiteY5" fmla="*/ 105265 h 130737"/>
              <a:gd name="connsiteX6" fmla="*/ 468 w 146793"/>
              <a:gd name="connsiteY6" fmla="*/ 490 h 13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93" h="130737">
                <a:moveTo>
                  <a:pt x="468" y="490"/>
                </a:moveTo>
                <a:cubicBezTo>
                  <a:pt x="-4294" y="-5860"/>
                  <a:pt x="28514" y="51290"/>
                  <a:pt x="41743" y="67165"/>
                </a:cubicBezTo>
                <a:cubicBezTo>
                  <a:pt x="54972" y="83040"/>
                  <a:pt x="79843" y="90448"/>
                  <a:pt x="79843" y="95740"/>
                </a:cubicBezTo>
                <a:cubicBezTo>
                  <a:pt x="79843" y="101032"/>
                  <a:pt x="30631" y="93094"/>
                  <a:pt x="41743" y="98915"/>
                </a:cubicBezTo>
                <a:cubicBezTo>
                  <a:pt x="52855" y="104736"/>
                  <a:pt x="141756" y="129607"/>
                  <a:pt x="146518" y="130665"/>
                </a:cubicBezTo>
                <a:cubicBezTo>
                  <a:pt x="151280" y="131723"/>
                  <a:pt x="93072" y="121140"/>
                  <a:pt x="70318" y="105265"/>
                </a:cubicBezTo>
                <a:cubicBezTo>
                  <a:pt x="47564" y="89390"/>
                  <a:pt x="5230" y="6840"/>
                  <a:pt x="468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C25A187-F077-C94F-1528-ED15C9CCF2CE}"/>
              </a:ext>
            </a:extLst>
          </p:cNvPr>
          <p:cNvSpPr/>
          <p:nvPr/>
        </p:nvSpPr>
        <p:spPr>
          <a:xfrm>
            <a:off x="6772273" y="2673318"/>
            <a:ext cx="261440" cy="54845"/>
          </a:xfrm>
          <a:custGeom>
            <a:avLst/>
            <a:gdLst>
              <a:gd name="connsiteX0" fmla="*/ 2 w 261440"/>
              <a:gd name="connsiteY0" fmla="*/ 32 h 54845"/>
              <a:gd name="connsiteX1" fmla="*/ 117477 w 261440"/>
              <a:gd name="connsiteY1" fmla="*/ 31782 h 54845"/>
              <a:gd name="connsiteX2" fmla="*/ 82552 w 261440"/>
              <a:gd name="connsiteY2" fmla="*/ 44482 h 54845"/>
              <a:gd name="connsiteX3" fmla="*/ 206377 w 261440"/>
              <a:gd name="connsiteY3" fmla="*/ 54007 h 54845"/>
              <a:gd name="connsiteX4" fmla="*/ 260352 w 261440"/>
              <a:gd name="connsiteY4" fmla="*/ 54007 h 54845"/>
              <a:gd name="connsiteX5" fmla="*/ 161927 w 261440"/>
              <a:gd name="connsiteY5" fmla="*/ 50832 h 54845"/>
              <a:gd name="connsiteX6" fmla="*/ 123827 w 261440"/>
              <a:gd name="connsiteY6" fmla="*/ 47657 h 54845"/>
              <a:gd name="connsiteX7" fmla="*/ 155577 w 261440"/>
              <a:gd name="connsiteY7" fmla="*/ 31782 h 54845"/>
              <a:gd name="connsiteX8" fmla="*/ 114302 w 261440"/>
              <a:gd name="connsiteY8" fmla="*/ 38132 h 54845"/>
              <a:gd name="connsiteX9" fmla="*/ 2 w 261440"/>
              <a:gd name="connsiteY9" fmla="*/ 32 h 5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440" h="54845">
                <a:moveTo>
                  <a:pt x="2" y="32"/>
                </a:moveTo>
                <a:cubicBezTo>
                  <a:pt x="531" y="-1026"/>
                  <a:pt x="103719" y="24374"/>
                  <a:pt x="117477" y="31782"/>
                </a:cubicBezTo>
                <a:cubicBezTo>
                  <a:pt x="131235" y="39190"/>
                  <a:pt x="67735" y="40778"/>
                  <a:pt x="82552" y="44482"/>
                </a:cubicBezTo>
                <a:cubicBezTo>
                  <a:pt x="97369" y="48186"/>
                  <a:pt x="176744" y="52420"/>
                  <a:pt x="206377" y="54007"/>
                </a:cubicBezTo>
                <a:cubicBezTo>
                  <a:pt x="236010" y="55594"/>
                  <a:pt x="267760" y="54536"/>
                  <a:pt x="260352" y="54007"/>
                </a:cubicBezTo>
                <a:cubicBezTo>
                  <a:pt x="252944" y="53478"/>
                  <a:pt x="184681" y="51890"/>
                  <a:pt x="161927" y="50832"/>
                </a:cubicBezTo>
                <a:cubicBezTo>
                  <a:pt x="139173" y="49774"/>
                  <a:pt x="124885" y="50832"/>
                  <a:pt x="123827" y="47657"/>
                </a:cubicBezTo>
                <a:cubicBezTo>
                  <a:pt x="122769" y="44482"/>
                  <a:pt x="157164" y="33369"/>
                  <a:pt x="155577" y="31782"/>
                </a:cubicBezTo>
                <a:cubicBezTo>
                  <a:pt x="153990" y="30195"/>
                  <a:pt x="137585" y="42365"/>
                  <a:pt x="114302" y="38132"/>
                </a:cubicBezTo>
                <a:cubicBezTo>
                  <a:pt x="91019" y="33899"/>
                  <a:pt x="-527" y="1090"/>
                  <a:pt x="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DBF7438-BD10-43F4-1026-23707DDF45F9}"/>
              </a:ext>
            </a:extLst>
          </p:cNvPr>
          <p:cNvSpPr/>
          <p:nvPr/>
        </p:nvSpPr>
        <p:spPr>
          <a:xfrm>
            <a:off x="6889844" y="2581272"/>
            <a:ext cx="41209" cy="120767"/>
          </a:xfrm>
          <a:custGeom>
            <a:avLst/>
            <a:gdLst>
              <a:gd name="connsiteX0" fmla="*/ 41181 w 41209"/>
              <a:gd name="connsiteY0" fmla="*/ 3 h 120767"/>
              <a:gd name="connsiteX1" fmla="*/ 9431 w 41209"/>
              <a:gd name="connsiteY1" fmla="*/ 63503 h 120767"/>
              <a:gd name="connsiteX2" fmla="*/ 18956 w 41209"/>
              <a:gd name="connsiteY2" fmla="*/ 120653 h 120767"/>
              <a:gd name="connsiteX3" fmla="*/ 6256 w 41209"/>
              <a:gd name="connsiteY3" fmla="*/ 79378 h 120767"/>
              <a:gd name="connsiteX4" fmla="*/ 3081 w 41209"/>
              <a:gd name="connsiteY4" fmla="*/ 60328 h 120767"/>
              <a:gd name="connsiteX5" fmla="*/ 41181 w 41209"/>
              <a:gd name="connsiteY5" fmla="*/ 3 h 12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09" h="120767">
                <a:moveTo>
                  <a:pt x="41181" y="3"/>
                </a:moveTo>
                <a:cubicBezTo>
                  <a:pt x="42239" y="532"/>
                  <a:pt x="13135" y="43395"/>
                  <a:pt x="9431" y="63503"/>
                </a:cubicBezTo>
                <a:cubicBezTo>
                  <a:pt x="5727" y="83611"/>
                  <a:pt x="19485" y="118007"/>
                  <a:pt x="18956" y="120653"/>
                </a:cubicBezTo>
                <a:cubicBezTo>
                  <a:pt x="18427" y="123299"/>
                  <a:pt x="6256" y="79378"/>
                  <a:pt x="6256" y="79378"/>
                </a:cubicBezTo>
                <a:cubicBezTo>
                  <a:pt x="3610" y="69324"/>
                  <a:pt x="-4327" y="67736"/>
                  <a:pt x="3081" y="60328"/>
                </a:cubicBezTo>
                <a:cubicBezTo>
                  <a:pt x="10489" y="52920"/>
                  <a:pt x="40123" y="-526"/>
                  <a:pt x="4118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8788B50-793F-4403-E220-1983198D5594}"/>
              </a:ext>
            </a:extLst>
          </p:cNvPr>
          <p:cNvSpPr/>
          <p:nvPr/>
        </p:nvSpPr>
        <p:spPr>
          <a:xfrm>
            <a:off x="6470268" y="2593777"/>
            <a:ext cx="105349" cy="78466"/>
          </a:xfrm>
          <a:custGeom>
            <a:avLst/>
            <a:gdLst>
              <a:gd name="connsiteX0" fmla="*/ 105157 w 105349"/>
              <a:gd name="connsiteY0" fmla="*/ 198 h 78466"/>
              <a:gd name="connsiteX1" fmla="*/ 3557 w 105349"/>
              <a:gd name="connsiteY1" fmla="*/ 76398 h 78466"/>
              <a:gd name="connsiteX2" fmla="*/ 28957 w 105349"/>
              <a:gd name="connsiteY2" fmla="*/ 54173 h 78466"/>
              <a:gd name="connsiteX3" fmla="*/ 105157 w 105349"/>
              <a:gd name="connsiteY3" fmla="*/ 198 h 78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349" h="78466">
                <a:moveTo>
                  <a:pt x="105157" y="198"/>
                </a:moveTo>
                <a:cubicBezTo>
                  <a:pt x="100924" y="3902"/>
                  <a:pt x="16257" y="67402"/>
                  <a:pt x="3557" y="76398"/>
                </a:cubicBezTo>
                <a:cubicBezTo>
                  <a:pt x="-9143" y="85394"/>
                  <a:pt x="15199" y="62640"/>
                  <a:pt x="28957" y="54173"/>
                </a:cubicBezTo>
                <a:cubicBezTo>
                  <a:pt x="42715" y="45706"/>
                  <a:pt x="109390" y="-3506"/>
                  <a:pt x="105157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4DFF269-DF24-8E9B-34D6-98F285B7666D}"/>
              </a:ext>
            </a:extLst>
          </p:cNvPr>
          <p:cNvSpPr/>
          <p:nvPr/>
        </p:nvSpPr>
        <p:spPr>
          <a:xfrm>
            <a:off x="6734168" y="2625601"/>
            <a:ext cx="168978" cy="70184"/>
          </a:xfrm>
          <a:custGeom>
            <a:avLst/>
            <a:gdLst>
              <a:gd name="connsiteX0" fmla="*/ 7 w 168978"/>
              <a:gd name="connsiteY0" fmla="*/ 124 h 70184"/>
              <a:gd name="connsiteX1" fmla="*/ 139707 w 168978"/>
              <a:gd name="connsiteY1" fmla="*/ 35049 h 70184"/>
              <a:gd name="connsiteX2" fmla="*/ 168282 w 168978"/>
              <a:gd name="connsiteY2" fmla="*/ 69974 h 70184"/>
              <a:gd name="connsiteX3" fmla="*/ 146057 w 168978"/>
              <a:gd name="connsiteY3" fmla="*/ 47749 h 70184"/>
              <a:gd name="connsiteX4" fmla="*/ 7 w 168978"/>
              <a:gd name="connsiteY4" fmla="*/ 124 h 70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978" h="70184">
                <a:moveTo>
                  <a:pt x="7" y="124"/>
                </a:moveTo>
                <a:cubicBezTo>
                  <a:pt x="-1051" y="-1993"/>
                  <a:pt x="111661" y="23407"/>
                  <a:pt x="139707" y="35049"/>
                </a:cubicBezTo>
                <a:cubicBezTo>
                  <a:pt x="167753" y="46691"/>
                  <a:pt x="167224" y="67857"/>
                  <a:pt x="168282" y="69974"/>
                </a:cubicBezTo>
                <a:cubicBezTo>
                  <a:pt x="169340" y="72091"/>
                  <a:pt x="172515" y="57803"/>
                  <a:pt x="146057" y="47749"/>
                </a:cubicBezTo>
                <a:cubicBezTo>
                  <a:pt x="119599" y="37695"/>
                  <a:pt x="1065" y="2241"/>
                  <a:pt x="7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61B17E-A84A-0169-3589-0205C0D3AA3B}"/>
              </a:ext>
            </a:extLst>
          </p:cNvPr>
          <p:cNvSpPr/>
          <p:nvPr/>
        </p:nvSpPr>
        <p:spPr>
          <a:xfrm>
            <a:off x="7506582" y="2787528"/>
            <a:ext cx="335683" cy="187456"/>
          </a:xfrm>
          <a:custGeom>
            <a:avLst/>
            <a:gdLst>
              <a:gd name="connsiteX0" fmla="*/ 335668 w 335683"/>
              <a:gd name="connsiteY0" fmla="*/ 122 h 187456"/>
              <a:gd name="connsiteX1" fmla="*/ 180093 w 335683"/>
              <a:gd name="connsiteY1" fmla="*/ 38222 h 187456"/>
              <a:gd name="connsiteX2" fmla="*/ 103893 w 335683"/>
              <a:gd name="connsiteY2" fmla="*/ 95372 h 187456"/>
              <a:gd name="connsiteX3" fmla="*/ 91193 w 335683"/>
              <a:gd name="connsiteY3" fmla="*/ 127122 h 187456"/>
              <a:gd name="connsiteX4" fmla="*/ 103893 w 335683"/>
              <a:gd name="connsiteY4" fmla="*/ 139822 h 187456"/>
              <a:gd name="connsiteX5" fmla="*/ 53093 w 335683"/>
              <a:gd name="connsiteY5" fmla="*/ 152522 h 187456"/>
              <a:gd name="connsiteX6" fmla="*/ 37218 w 335683"/>
              <a:gd name="connsiteY6" fmla="*/ 171572 h 187456"/>
              <a:gd name="connsiteX7" fmla="*/ 78493 w 335683"/>
              <a:gd name="connsiteY7" fmla="*/ 152522 h 187456"/>
              <a:gd name="connsiteX8" fmla="*/ 2293 w 335683"/>
              <a:gd name="connsiteY8" fmla="*/ 187447 h 187456"/>
              <a:gd name="connsiteX9" fmla="*/ 24518 w 335683"/>
              <a:gd name="connsiteY9" fmla="*/ 155697 h 187456"/>
              <a:gd name="connsiteX10" fmla="*/ 72143 w 335683"/>
              <a:gd name="connsiteY10" fmla="*/ 117597 h 187456"/>
              <a:gd name="connsiteX11" fmla="*/ 65793 w 335683"/>
              <a:gd name="connsiteY11" fmla="*/ 95372 h 187456"/>
              <a:gd name="connsiteX12" fmla="*/ 72143 w 335683"/>
              <a:gd name="connsiteY12" fmla="*/ 111247 h 187456"/>
              <a:gd name="connsiteX13" fmla="*/ 72143 w 335683"/>
              <a:gd name="connsiteY13" fmla="*/ 28697 h 187456"/>
              <a:gd name="connsiteX14" fmla="*/ 75318 w 335683"/>
              <a:gd name="connsiteY14" fmla="*/ 101722 h 187456"/>
              <a:gd name="connsiteX15" fmla="*/ 122943 w 335683"/>
              <a:gd name="connsiteY15" fmla="*/ 66797 h 187456"/>
              <a:gd name="connsiteX16" fmla="*/ 129293 w 335683"/>
              <a:gd name="connsiteY16" fmla="*/ 38222 h 187456"/>
              <a:gd name="connsiteX17" fmla="*/ 145168 w 335683"/>
              <a:gd name="connsiteY17" fmla="*/ 47747 h 187456"/>
              <a:gd name="connsiteX18" fmla="*/ 135643 w 335683"/>
              <a:gd name="connsiteY18" fmla="*/ 19172 h 187456"/>
              <a:gd name="connsiteX19" fmla="*/ 164218 w 335683"/>
              <a:gd name="connsiteY19" fmla="*/ 41397 h 187456"/>
              <a:gd name="connsiteX20" fmla="*/ 202318 w 335683"/>
              <a:gd name="connsiteY20" fmla="*/ 22347 h 187456"/>
              <a:gd name="connsiteX21" fmla="*/ 180093 w 335683"/>
              <a:gd name="connsiteY21" fmla="*/ 3297 h 187456"/>
              <a:gd name="connsiteX22" fmla="*/ 211843 w 335683"/>
              <a:gd name="connsiteY22" fmla="*/ 15997 h 187456"/>
              <a:gd name="connsiteX23" fmla="*/ 170568 w 335683"/>
              <a:gd name="connsiteY23" fmla="*/ 25522 h 187456"/>
              <a:gd name="connsiteX24" fmla="*/ 335668 w 335683"/>
              <a:gd name="connsiteY24" fmla="*/ 122 h 1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5683" h="187456">
                <a:moveTo>
                  <a:pt x="335668" y="122"/>
                </a:moveTo>
                <a:cubicBezTo>
                  <a:pt x="337256" y="2239"/>
                  <a:pt x="218722" y="22347"/>
                  <a:pt x="180093" y="38222"/>
                </a:cubicBezTo>
                <a:cubicBezTo>
                  <a:pt x="141464" y="54097"/>
                  <a:pt x="118710" y="80555"/>
                  <a:pt x="103893" y="95372"/>
                </a:cubicBezTo>
                <a:cubicBezTo>
                  <a:pt x="89076" y="110189"/>
                  <a:pt x="91193" y="127122"/>
                  <a:pt x="91193" y="127122"/>
                </a:cubicBezTo>
                <a:cubicBezTo>
                  <a:pt x="91193" y="134530"/>
                  <a:pt x="110243" y="135589"/>
                  <a:pt x="103893" y="139822"/>
                </a:cubicBezTo>
                <a:cubicBezTo>
                  <a:pt x="97543" y="144055"/>
                  <a:pt x="53093" y="152522"/>
                  <a:pt x="53093" y="152522"/>
                </a:cubicBezTo>
                <a:cubicBezTo>
                  <a:pt x="41980" y="157814"/>
                  <a:pt x="32985" y="171572"/>
                  <a:pt x="37218" y="171572"/>
                </a:cubicBezTo>
                <a:cubicBezTo>
                  <a:pt x="41451" y="171572"/>
                  <a:pt x="78493" y="152522"/>
                  <a:pt x="78493" y="152522"/>
                </a:cubicBezTo>
                <a:cubicBezTo>
                  <a:pt x="72672" y="155168"/>
                  <a:pt x="11289" y="186918"/>
                  <a:pt x="2293" y="187447"/>
                </a:cubicBezTo>
                <a:cubicBezTo>
                  <a:pt x="-6703" y="187976"/>
                  <a:pt x="12876" y="167339"/>
                  <a:pt x="24518" y="155697"/>
                </a:cubicBezTo>
                <a:cubicBezTo>
                  <a:pt x="36160" y="144055"/>
                  <a:pt x="65264" y="127651"/>
                  <a:pt x="72143" y="117597"/>
                </a:cubicBezTo>
                <a:cubicBezTo>
                  <a:pt x="79022" y="107543"/>
                  <a:pt x="65793" y="95372"/>
                  <a:pt x="65793" y="95372"/>
                </a:cubicBezTo>
                <a:cubicBezTo>
                  <a:pt x="65793" y="94314"/>
                  <a:pt x="71085" y="122359"/>
                  <a:pt x="72143" y="111247"/>
                </a:cubicBezTo>
                <a:cubicBezTo>
                  <a:pt x="73201" y="100135"/>
                  <a:pt x="71614" y="30284"/>
                  <a:pt x="72143" y="28697"/>
                </a:cubicBezTo>
                <a:cubicBezTo>
                  <a:pt x="72672" y="27110"/>
                  <a:pt x="66851" y="95372"/>
                  <a:pt x="75318" y="101722"/>
                </a:cubicBezTo>
                <a:cubicBezTo>
                  <a:pt x="83785" y="108072"/>
                  <a:pt x="113947" y="77380"/>
                  <a:pt x="122943" y="66797"/>
                </a:cubicBezTo>
                <a:cubicBezTo>
                  <a:pt x="131939" y="56214"/>
                  <a:pt x="129293" y="38222"/>
                  <a:pt x="129293" y="38222"/>
                </a:cubicBezTo>
                <a:cubicBezTo>
                  <a:pt x="132997" y="35047"/>
                  <a:pt x="144110" y="50922"/>
                  <a:pt x="145168" y="47747"/>
                </a:cubicBezTo>
                <a:cubicBezTo>
                  <a:pt x="146226" y="44572"/>
                  <a:pt x="132468" y="20230"/>
                  <a:pt x="135643" y="19172"/>
                </a:cubicBezTo>
                <a:cubicBezTo>
                  <a:pt x="138818" y="18114"/>
                  <a:pt x="153106" y="40868"/>
                  <a:pt x="164218" y="41397"/>
                </a:cubicBezTo>
                <a:cubicBezTo>
                  <a:pt x="175330" y="41926"/>
                  <a:pt x="199672" y="28697"/>
                  <a:pt x="202318" y="22347"/>
                </a:cubicBezTo>
                <a:cubicBezTo>
                  <a:pt x="204964" y="15997"/>
                  <a:pt x="178505" y="4355"/>
                  <a:pt x="180093" y="3297"/>
                </a:cubicBezTo>
                <a:cubicBezTo>
                  <a:pt x="181681" y="2239"/>
                  <a:pt x="213430" y="12293"/>
                  <a:pt x="211843" y="15997"/>
                </a:cubicBezTo>
                <a:cubicBezTo>
                  <a:pt x="210256" y="19701"/>
                  <a:pt x="149401" y="27109"/>
                  <a:pt x="170568" y="25522"/>
                </a:cubicBezTo>
                <a:cubicBezTo>
                  <a:pt x="191735" y="23935"/>
                  <a:pt x="334080" y="-1995"/>
                  <a:pt x="33566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C102B52-B675-1B29-6657-1EF6C45DFD9C}"/>
              </a:ext>
            </a:extLst>
          </p:cNvPr>
          <p:cNvSpPr/>
          <p:nvPr/>
        </p:nvSpPr>
        <p:spPr>
          <a:xfrm>
            <a:off x="7548268" y="2766362"/>
            <a:ext cx="290816" cy="116840"/>
          </a:xfrm>
          <a:custGeom>
            <a:avLst/>
            <a:gdLst>
              <a:gd name="connsiteX0" fmla="*/ 290807 w 290816"/>
              <a:gd name="connsiteY0" fmla="*/ 2238 h 116840"/>
              <a:gd name="connsiteX1" fmla="*/ 170157 w 290816"/>
              <a:gd name="connsiteY1" fmla="*/ 5413 h 116840"/>
              <a:gd name="connsiteX2" fmla="*/ 100307 w 290816"/>
              <a:gd name="connsiteY2" fmla="*/ 18113 h 116840"/>
              <a:gd name="connsiteX3" fmla="*/ 138407 w 290816"/>
              <a:gd name="connsiteY3" fmla="*/ 2238 h 116840"/>
              <a:gd name="connsiteX4" fmla="*/ 20932 w 290816"/>
              <a:gd name="connsiteY4" fmla="*/ 72088 h 116840"/>
              <a:gd name="connsiteX5" fmla="*/ 55857 w 290816"/>
              <a:gd name="connsiteY5" fmla="*/ 59388 h 116840"/>
              <a:gd name="connsiteX6" fmla="*/ 1882 w 290816"/>
              <a:gd name="connsiteY6" fmla="*/ 94313 h 116840"/>
              <a:gd name="connsiteX7" fmla="*/ 14582 w 290816"/>
              <a:gd name="connsiteY7" fmla="*/ 116538 h 116840"/>
              <a:gd name="connsiteX8" fmla="*/ 36807 w 290816"/>
              <a:gd name="connsiteY8" fmla="*/ 78438 h 116840"/>
              <a:gd name="connsiteX9" fmla="*/ 103482 w 290816"/>
              <a:gd name="connsiteY9" fmla="*/ 43513 h 116840"/>
              <a:gd name="connsiteX10" fmla="*/ 59032 w 290816"/>
              <a:gd name="connsiteY10" fmla="*/ 62563 h 116840"/>
              <a:gd name="connsiteX11" fmla="*/ 132057 w 290816"/>
              <a:gd name="connsiteY11" fmla="*/ 33988 h 116840"/>
              <a:gd name="connsiteX12" fmla="*/ 176507 w 290816"/>
              <a:gd name="connsiteY12" fmla="*/ 2238 h 116840"/>
              <a:gd name="connsiteX13" fmla="*/ 290807 w 290816"/>
              <a:gd name="connsiteY13" fmla="*/ 2238 h 1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0816" h="116840">
                <a:moveTo>
                  <a:pt x="290807" y="2238"/>
                </a:moveTo>
                <a:cubicBezTo>
                  <a:pt x="289749" y="2767"/>
                  <a:pt x="201907" y="2767"/>
                  <a:pt x="170157" y="5413"/>
                </a:cubicBezTo>
                <a:cubicBezTo>
                  <a:pt x="138407" y="8059"/>
                  <a:pt x="105599" y="18642"/>
                  <a:pt x="100307" y="18113"/>
                </a:cubicBezTo>
                <a:cubicBezTo>
                  <a:pt x="95015" y="17584"/>
                  <a:pt x="151636" y="-6758"/>
                  <a:pt x="138407" y="2238"/>
                </a:cubicBezTo>
                <a:cubicBezTo>
                  <a:pt x="125178" y="11234"/>
                  <a:pt x="34690" y="62563"/>
                  <a:pt x="20932" y="72088"/>
                </a:cubicBezTo>
                <a:cubicBezTo>
                  <a:pt x="7174" y="81613"/>
                  <a:pt x="59032" y="55684"/>
                  <a:pt x="55857" y="59388"/>
                </a:cubicBezTo>
                <a:cubicBezTo>
                  <a:pt x="52682" y="63092"/>
                  <a:pt x="8761" y="84788"/>
                  <a:pt x="1882" y="94313"/>
                </a:cubicBezTo>
                <a:cubicBezTo>
                  <a:pt x="-4997" y="103838"/>
                  <a:pt x="8761" y="119184"/>
                  <a:pt x="14582" y="116538"/>
                </a:cubicBezTo>
                <a:cubicBezTo>
                  <a:pt x="20403" y="113892"/>
                  <a:pt x="21990" y="90609"/>
                  <a:pt x="36807" y="78438"/>
                </a:cubicBezTo>
                <a:cubicBezTo>
                  <a:pt x="51624" y="66267"/>
                  <a:pt x="99778" y="46159"/>
                  <a:pt x="103482" y="43513"/>
                </a:cubicBezTo>
                <a:cubicBezTo>
                  <a:pt x="107186" y="40867"/>
                  <a:pt x="54270" y="64150"/>
                  <a:pt x="59032" y="62563"/>
                </a:cubicBezTo>
                <a:cubicBezTo>
                  <a:pt x="63794" y="60976"/>
                  <a:pt x="112478" y="44042"/>
                  <a:pt x="132057" y="33988"/>
                </a:cubicBezTo>
                <a:cubicBezTo>
                  <a:pt x="151636" y="23934"/>
                  <a:pt x="150049" y="7000"/>
                  <a:pt x="176507" y="2238"/>
                </a:cubicBezTo>
                <a:cubicBezTo>
                  <a:pt x="202965" y="-2524"/>
                  <a:pt x="291865" y="1709"/>
                  <a:pt x="290807" y="2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D0E8AD4-8EC9-3E89-7EBE-4D88548C7760}"/>
              </a:ext>
            </a:extLst>
          </p:cNvPr>
          <p:cNvSpPr/>
          <p:nvPr/>
        </p:nvSpPr>
        <p:spPr>
          <a:xfrm>
            <a:off x="7486343" y="2803062"/>
            <a:ext cx="213807" cy="184934"/>
          </a:xfrm>
          <a:custGeom>
            <a:avLst/>
            <a:gdLst>
              <a:gd name="connsiteX0" fmla="*/ 213032 w 213807"/>
              <a:gd name="connsiteY0" fmla="*/ 463 h 184934"/>
              <a:gd name="connsiteX1" fmla="*/ 28882 w 213807"/>
              <a:gd name="connsiteY1" fmla="*/ 136988 h 184934"/>
              <a:gd name="connsiteX2" fmla="*/ 307 w 213807"/>
              <a:gd name="connsiteY2" fmla="*/ 184613 h 184934"/>
              <a:gd name="connsiteX3" fmla="*/ 25707 w 213807"/>
              <a:gd name="connsiteY3" fmla="*/ 156038 h 184934"/>
              <a:gd name="connsiteX4" fmla="*/ 105082 w 213807"/>
              <a:gd name="connsiteY4" fmla="*/ 121113 h 184934"/>
              <a:gd name="connsiteX5" fmla="*/ 95557 w 213807"/>
              <a:gd name="connsiteY5" fmla="*/ 92538 h 184934"/>
              <a:gd name="connsiteX6" fmla="*/ 213032 w 213807"/>
              <a:gd name="connsiteY6" fmla="*/ 463 h 184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807" h="184934">
                <a:moveTo>
                  <a:pt x="213032" y="463"/>
                </a:moveTo>
                <a:cubicBezTo>
                  <a:pt x="201919" y="7871"/>
                  <a:pt x="64336" y="106296"/>
                  <a:pt x="28882" y="136988"/>
                </a:cubicBezTo>
                <a:cubicBezTo>
                  <a:pt x="-6572" y="167680"/>
                  <a:pt x="836" y="181438"/>
                  <a:pt x="307" y="184613"/>
                </a:cubicBezTo>
                <a:cubicBezTo>
                  <a:pt x="-222" y="187788"/>
                  <a:pt x="8244" y="166621"/>
                  <a:pt x="25707" y="156038"/>
                </a:cubicBezTo>
                <a:cubicBezTo>
                  <a:pt x="43169" y="145455"/>
                  <a:pt x="93440" y="131696"/>
                  <a:pt x="105082" y="121113"/>
                </a:cubicBezTo>
                <a:cubicBezTo>
                  <a:pt x="116724" y="110530"/>
                  <a:pt x="78624" y="108413"/>
                  <a:pt x="95557" y="92538"/>
                </a:cubicBezTo>
                <a:cubicBezTo>
                  <a:pt x="112490" y="76663"/>
                  <a:pt x="224145" y="-6945"/>
                  <a:pt x="213032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54ECD2-2FEF-8BCE-55E7-5CDAA985D77A}"/>
              </a:ext>
            </a:extLst>
          </p:cNvPr>
          <p:cNvSpPr/>
          <p:nvPr/>
        </p:nvSpPr>
        <p:spPr>
          <a:xfrm>
            <a:off x="7568580" y="2917120"/>
            <a:ext cx="397523" cy="42069"/>
          </a:xfrm>
          <a:custGeom>
            <a:avLst/>
            <a:gdLst>
              <a:gd name="connsiteX0" fmla="*/ 620 w 397523"/>
              <a:gd name="connsiteY0" fmla="*/ 32455 h 42069"/>
              <a:gd name="connsiteX1" fmla="*/ 156195 w 397523"/>
              <a:gd name="connsiteY1" fmla="*/ 13405 h 42069"/>
              <a:gd name="connsiteX2" fmla="*/ 102220 w 397523"/>
              <a:gd name="connsiteY2" fmla="*/ 16580 h 42069"/>
              <a:gd name="connsiteX3" fmla="*/ 191120 w 397523"/>
              <a:gd name="connsiteY3" fmla="*/ 29280 h 42069"/>
              <a:gd name="connsiteX4" fmla="*/ 159370 w 397523"/>
              <a:gd name="connsiteY4" fmla="*/ 7055 h 42069"/>
              <a:gd name="connsiteX5" fmla="*/ 248270 w 397523"/>
              <a:gd name="connsiteY5" fmla="*/ 22930 h 42069"/>
              <a:gd name="connsiteX6" fmla="*/ 216520 w 397523"/>
              <a:gd name="connsiteY6" fmla="*/ 13405 h 42069"/>
              <a:gd name="connsiteX7" fmla="*/ 299070 w 397523"/>
              <a:gd name="connsiteY7" fmla="*/ 16580 h 42069"/>
              <a:gd name="connsiteX8" fmla="*/ 292720 w 397523"/>
              <a:gd name="connsiteY8" fmla="*/ 10230 h 42069"/>
              <a:gd name="connsiteX9" fmla="*/ 333995 w 397523"/>
              <a:gd name="connsiteY9" fmla="*/ 41980 h 42069"/>
              <a:gd name="connsiteX10" fmla="*/ 308595 w 397523"/>
              <a:gd name="connsiteY10" fmla="*/ 19755 h 42069"/>
              <a:gd name="connsiteX11" fmla="*/ 378445 w 397523"/>
              <a:gd name="connsiteY11" fmla="*/ 19755 h 42069"/>
              <a:gd name="connsiteX12" fmla="*/ 324470 w 397523"/>
              <a:gd name="connsiteY12" fmla="*/ 10230 h 42069"/>
              <a:gd name="connsiteX13" fmla="*/ 397495 w 397523"/>
              <a:gd name="connsiteY13" fmla="*/ 705 h 42069"/>
              <a:gd name="connsiteX14" fmla="*/ 333995 w 397523"/>
              <a:gd name="connsiteY14" fmla="*/ 705 h 42069"/>
              <a:gd name="connsiteX15" fmla="*/ 197470 w 397523"/>
              <a:gd name="connsiteY15" fmla="*/ 705 h 42069"/>
              <a:gd name="connsiteX16" fmla="*/ 118095 w 397523"/>
              <a:gd name="connsiteY16" fmla="*/ 3880 h 42069"/>
              <a:gd name="connsiteX17" fmla="*/ 203820 w 397523"/>
              <a:gd name="connsiteY17" fmla="*/ 3880 h 42069"/>
              <a:gd name="connsiteX18" fmla="*/ 105395 w 397523"/>
              <a:gd name="connsiteY18" fmla="*/ 13405 h 42069"/>
              <a:gd name="connsiteX19" fmla="*/ 620 w 397523"/>
              <a:gd name="connsiteY19" fmla="*/ 32455 h 4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7523" h="42069">
                <a:moveTo>
                  <a:pt x="620" y="32455"/>
                </a:moveTo>
                <a:cubicBezTo>
                  <a:pt x="9087" y="32455"/>
                  <a:pt x="139262" y="16051"/>
                  <a:pt x="156195" y="13405"/>
                </a:cubicBezTo>
                <a:cubicBezTo>
                  <a:pt x="173128" y="10759"/>
                  <a:pt x="96399" y="13934"/>
                  <a:pt x="102220" y="16580"/>
                </a:cubicBezTo>
                <a:cubicBezTo>
                  <a:pt x="108041" y="19226"/>
                  <a:pt x="181595" y="30867"/>
                  <a:pt x="191120" y="29280"/>
                </a:cubicBezTo>
                <a:cubicBezTo>
                  <a:pt x="200645" y="27692"/>
                  <a:pt x="149845" y="8113"/>
                  <a:pt x="159370" y="7055"/>
                </a:cubicBezTo>
                <a:cubicBezTo>
                  <a:pt x="168895" y="5997"/>
                  <a:pt x="238745" y="21872"/>
                  <a:pt x="248270" y="22930"/>
                </a:cubicBezTo>
                <a:cubicBezTo>
                  <a:pt x="257795" y="23988"/>
                  <a:pt x="208053" y="14463"/>
                  <a:pt x="216520" y="13405"/>
                </a:cubicBezTo>
                <a:cubicBezTo>
                  <a:pt x="224987" y="12347"/>
                  <a:pt x="299070" y="16580"/>
                  <a:pt x="299070" y="16580"/>
                </a:cubicBezTo>
                <a:cubicBezTo>
                  <a:pt x="311770" y="16051"/>
                  <a:pt x="286899" y="5997"/>
                  <a:pt x="292720" y="10230"/>
                </a:cubicBezTo>
                <a:cubicBezTo>
                  <a:pt x="298541" y="14463"/>
                  <a:pt x="331349" y="40393"/>
                  <a:pt x="333995" y="41980"/>
                </a:cubicBezTo>
                <a:cubicBezTo>
                  <a:pt x="336641" y="43568"/>
                  <a:pt x="301187" y="23459"/>
                  <a:pt x="308595" y="19755"/>
                </a:cubicBezTo>
                <a:cubicBezTo>
                  <a:pt x="316003" y="16051"/>
                  <a:pt x="375799" y="21342"/>
                  <a:pt x="378445" y="19755"/>
                </a:cubicBezTo>
                <a:cubicBezTo>
                  <a:pt x="381091" y="18167"/>
                  <a:pt x="321295" y="13405"/>
                  <a:pt x="324470" y="10230"/>
                </a:cubicBezTo>
                <a:cubicBezTo>
                  <a:pt x="327645" y="7055"/>
                  <a:pt x="395908" y="2292"/>
                  <a:pt x="397495" y="705"/>
                </a:cubicBezTo>
                <a:cubicBezTo>
                  <a:pt x="399082" y="-882"/>
                  <a:pt x="333995" y="705"/>
                  <a:pt x="333995" y="705"/>
                </a:cubicBezTo>
                <a:lnTo>
                  <a:pt x="197470" y="705"/>
                </a:lnTo>
                <a:cubicBezTo>
                  <a:pt x="161487" y="1234"/>
                  <a:pt x="117037" y="3351"/>
                  <a:pt x="118095" y="3880"/>
                </a:cubicBezTo>
                <a:cubicBezTo>
                  <a:pt x="119153" y="4409"/>
                  <a:pt x="205937" y="2292"/>
                  <a:pt x="203820" y="3880"/>
                </a:cubicBezTo>
                <a:cubicBezTo>
                  <a:pt x="201703" y="5468"/>
                  <a:pt x="138203" y="11817"/>
                  <a:pt x="105395" y="13405"/>
                </a:cubicBezTo>
                <a:cubicBezTo>
                  <a:pt x="72587" y="14992"/>
                  <a:pt x="-7847" y="32455"/>
                  <a:pt x="620" y="32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DA1EE79-E5C7-5569-E699-3C7B9D98C43F}"/>
              </a:ext>
            </a:extLst>
          </p:cNvPr>
          <p:cNvSpPr/>
          <p:nvPr/>
        </p:nvSpPr>
        <p:spPr>
          <a:xfrm>
            <a:off x="7495872" y="2923954"/>
            <a:ext cx="153116" cy="73998"/>
          </a:xfrm>
          <a:custGeom>
            <a:avLst/>
            <a:gdLst>
              <a:gd name="connsiteX0" fmla="*/ 303 w 153116"/>
              <a:gd name="connsiteY0" fmla="*/ 73246 h 73998"/>
              <a:gd name="connsiteX1" fmla="*/ 44753 w 153116"/>
              <a:gd name="connsiteY1" fmla="*/ 41496 h 73998"/>
              <a:gd name="connsiteX2" fmla="*/ 152703 w 153116"/>
              <a:gd name="connsiteY2" fmla="*/ 25621 h 73998"/>
              <a:gd name="connsiteX3" fmla="*/ 82853 w 153116"/>
              <a:gd name="connsiteY3" fmla="*/ 221 h 73998"/>
              <a:gd name="connsiteX4" fmla="*/ 108253 w 153116"/>
              <a:gd name="connsiteY4" fmla="*/ 12921 h 73998"/>
              <a:gd name="connsiteX5" fmla="*/ 63803 w 153116"/>
              <a:gd name="connsiteY5" fmla="*/ 6571 h 73998"/>
              <a:gd name="connsiteX6" fmla="*/ 303 w 153116"/>
              <a:gd name="connsiteY6" fmla="*/ 73246 h 7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16" h="73998">
                <a:moveTo>
                  <a:pt x="303" y="73246"/>
                </a:moveTo>
                <a:cubicBezTo>
                  <a:pt x="-2872" y="79067"/>
                  <a:pt x="19353" y="49433"/>
                  <a:pt x="44753" y="41496"/>
                </a:cubicBezTo>
                <a:cubicBezTo>
                  <a:pt x="70153" y="33559"/>
                  <a:pt x="146353" y="32500"/>
                  <a:pt x="152703" y="25621"/>
                </a:cubicBezTo>
                <a:cubicBezTo>
                  <a:pt x="159053" y="18742"/>
                  <a:pt x="90261" y="2338"/>
                  <a:pt x="82853" y="221"/>
                </a:cubicBezTo>
                <a:cubicBezTo>
                  <a:pt x="75445" y="-1896"/>
                  <a:pt x="111428" y="11863"/>
                  <a:pt x="108253" y="12921"/>
                </a:cubicBezTo>
                <a:cubicBezTo>
                  <a:pt x="105078" y="13979"/>
                  <a:pt x="78090" y="2867"/>
                  <a:pt x="63803" y="6571"/>
                </a:cubicBezTo>
                <a:cubicBezTo>
                  <a:pt x="49516" y="10275"/>
                  <a:pt x="3478" y="67425"/>
                  <a:pt x="303" y="7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936716E-5339-F138-B9ED-4E1102F4FDFD}"/>
              </a:ext>
            </a:extLst>
          </p:cNvPr>
          <p:cNvSpPr/>
          <p:nvPr/>
        </p:nvSpPr>
        <p:spPr>
          <a:xfrm>
            <a:off x="7853650" y="2825637"/>
            <a:ext cx="71883" cy="108304"/>
          </a:xfrm>
          <a:custGeom>
            <a:avLst/>
            <a:gdLst>
              <a:gd name="connsiteX0" fmla="*/ 71150 w 71883"/>
              <a:gd name="connsiteY0" fmla="*/ 113 h 108304"/>
              <a:gd name="connsiteX1" fmla="*/ 17175 w 71883"/>
              <a:gd name="connsiteY1" fmla="*/ 73138 h 108304"/>
              <a:gd name="connsiteX2" fmla="*/ 1300 w 71883"/>
              <a:gd name="connsiteY2" fmla="*/ 108063 h 108304"/>
              <a:gd name="connsiteX3" fmla="*/ 45750 w 71883"/>
              <a:gd name="connsiteY3" fmla="*/ 57263 h 108304"/>
              <a:gd name="connsiteX4" fmla="*/ 71150 w 71883"/>
              <a:gd name="connsiteY4" fmla="*/ 113 h 10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83" h="108304">
                <a:moveTo>
                  <a:pt x="71150" y="113"/>
                </a:moveTo>
                <a:cubicBezTo>
                  <a:pt x="66388" y="2759"/>
                  <a:pt x="28817" y="55146"/>
                  <a:pt x="17175" y="73138"/>
                </a:cubicBezTo>
                <a:cubicBezTo>
                  <a:pt x="5533" y="91130"/>
                  <a:pt x="-3462" y="110709"/>
                  <a:pt x="1300" y="108063"/>
                </a:cubicBezTo>
                <a:cubicBezTo>
                  <a:pt x="6062" y="105417"/>
                  <a:pt x="35167" y="72609"/>
                  <a:pt x="45750" y="57263"/>
                </a:cubicBezTo>
                <a:cubicBezTo>
                  <a:pt x="56333" y="41917"/>
                  <a:pt x="75912" y="-2533"/>
                  <a:pt x="71150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93F3A1D-970D-426D-2AD9-076EBCBFF59A}"/>
              </a:ext>
            </a:extLst>
          </p:cNvPr>
          <p:cNvSpPr/>
          <p:nvPr/>
        </p:nvSpPr>
        <p:spPr>
          <a:xfrm>
            <a:off x="7680325" y="2762221"/>
            <a:ext cx="211285" cy="57297"/>
          </a:xfrm>
          <a:custGeom>
            <a:avLst/>
            <a:gdLst>
              <a:gd name="connsiteX0" fmla="*/ 209550 w 211285"/>
              <a:gd name="connsiteY0" fmla="*/ 41304 h 57297"/>
              <a:gd name="connsiteX1" fmla="*/ 152400 w 211285"/>
              <a:gd name="connsiteY1" fmla="*/ 38129 h 57297"/>
              <a:gd name="connsiteX2" fmla="*/ 69850 w 211285"/>
              <a:gd name="connsiteY2" fmla="*/ 29 h 57297"/>
              <a:gd name="connsiteX3" fmla="*/ 111125 w 211285"/>
              <a:gd name="connsiteY3" fmla="*/ 31779 h 57297"/>
              <a:gd name="connsiteX4" fmla="*/ 85725 w 211285"/>
              <a:gd name="connsiteY4" fmla="*/ 31779 h 57297"/>
              <a:gd name="connsiteX5" fmla="*/ 0 w 211285"/>
              <a:gd name="connsiteY5" fmla="*/ 57179 h 57297"/>
              <a:gd name="connsiteX6" fmla="*/ 85725 w 211285"/>
              <a:gd name="connsiteY6" fmla="*/ 41304 h 57297"/>
              <a:gd name="connsiteX7" fmla="*/ 209550 w 211285"/>
              <a:gd name="connsiteY7" fmla="*/ 41304 h 5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1285" h="57297">
                <a:moveTo>
                  <a:pt x="209550" y="41304"/>
                </a:moveTo>
                <a:cubicBezTo>
                  <a:pt x="220662" y="40775"/>
                  <a:pt x="175683" y="45008"/>
                  <a:pt x="152400" y="38129"/>
                </a:cubicBezTo>
                <a:cubicBezTo>
                  <a:pt x="129117" y="31250"/>
                  <a:pt x="76729" y="1087"/>
                  <a:pt x="69850" y="29"/>
                </a:cubicBezTo>
                <a:cubicBezTo>
                  <a:pt x="62971" y="-1029"/>
                  <a:pt x="108479" y="26487"/>
                  <a:pt x="111125" y="31779"/>
                </a:cubicBezTo>
                <a:cubicBezTo>
                  <a:pt x="113771" y="37071"/>
                  <a:pt x="104246" y="27546"/>
                  <a:pt x="85725" y="31779"/>
                </a:cubicBezTo>
                <a:cubicBezTo>
                  <a:pt x="67204" y="36012"/>
                  <a:pt x="0" y="55592"/>
                  <a:pt x="0" y="57179"/>
                </a:cubicBezTo>
                <a:cubicBezTo>
                  <a:pt x="0" y="58766"/>
                  <a:pt x="56092" y="43950"/>
                  <a:pt x="85725" y="41304"/>
                </a:cubicBezTo>
                <a:cubicBezTo>
                  <a:pt x="115358" y="38658"/>
                  <a:pt x="198438" y="41833"/>
                  <a:pt x="209550" y="41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BA9E1CF-F047-378E-3B70-34CB952CE2AF}"/>
              </a:ext>
            </a:extLst>
          </p:cNvPr>
          <p:cNvSpPr/>
          <p:nvPr/>
        </p:nvSpPr>
        <p:spPr>
          <a:xfrm>
            <a:off x="7546928" y="2816000"/>
            <a:ext cx="101716" cy="86011"/>
          </a:xfrm>
          <a:custGeom>
            <a:avLst/>
            <a:gdLst>
              <a:gd name="connsiteX0" fmla="*/ 47 w 101716"/>
              <a:gd name="connsiteY0" fmla="*/ 85950 h 86011"/>
              <a:gd name="connsiteX1" fmla="*/ 60372 w 101716"/>
              <a:gd name="connsiteY1" fmla="*/ 35150 h 86011"/>
              <a:gd name="connsiteX2" fmla="*/ 101647 w 101716"/>
              <a:gd name="connsiteY2" fmla="*/ 225 h 86011"/>
              <a:gd name="connsiteX3" fmla="*/ 50847 w 101716"/>
              <a:gd name="connsiteY3" fmla="*/ 22450 h 86011"/>
              <a:gd name="connsiteX4" fmla="*/ 47 w 101716"/>
              <a:gd name="connsiteY4" fmla="*/ 85950 h 8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16" h="86011">
                <a:moveTo>
                  <a:pt x="47" y="85950"/>
                </a:moveTo>
                <a:cubicBezTo>
                  <a:pt x="1635" y="88067"/>
                  <a:pt x="60372" y="35150"/>
                  <a:pt x="60372" y="35150"/>
                </a:cubicBezTo>
                <a:cubicBezTo>
                  <a:pt x="77305" y="20863"/>
                  <a:pt x="103235" y="2342"/>
                  <a:pt x="101647" y="225"/>
                </a:cubicBezTo>
                <a:cubicBezTo>
                  <a:pt x="100059" y="-1892"/>
                  <a:pt x="64605" y="11337"/>
                  <a:pt x="50847" y="22450"/>
                </a:cubicBezTo>
                <a:cubicBezTo>
                  <a:pt x="37089" y="33563"/>
                  <a:pt x="-1541" y="83833"/>
                  <a:pt x="47" y="85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02DEB2E-F247-9429-6FAD-FE9542958E14}"/>
              </a:ext>
            </a:extLst>
          </p:cNvPr>
          <p:cNvSpPr/>
          <p:nvPr/>
        </p:nvSpPr>
        <p:spPr>
          <a:xfrm>
            <a:off x="7578201" y="2781691"/>
            <a:ext cx="318024" cy="173014"/>
          </a:xfrm>
          <a:custGeom>
            <a:avLst/>
            <a:gdLst>
              <a:gd name="connsiteX0" fmla="*/ 225949 w 318024"/>
              <a:gd name="connsiteY0" fmla="*/ 2784 h 173014"/>
              <a:gd name="connsiteX1" fmla="*/ 251349 w 318024"/>
              <a:gd name="connsiteY1" fmla="*/ 72634 h 173014"/>
              <a:gd name="connsiteX2" fmla="*/ 286274 w 318024"/>
              <a:gd name="connsiteY2" fmla="*/ 34534 h 173014"/>
              <a:gd name="connsiteX3" fmla="*/ 264049 w 318024"/>
              <a:gd name="connsiteY3" fmla="*/ 85334 h 173014"/>
              <a:gd name="connsiteX4" fmla="*/ 286274 w 318024"/>
              <a:gd name="connsiteY4" fmla="*/ 132959 h 173014"/>
              <a:gd name="connsiteX5" fmla="*/ 194199 w 318024"/>
              <a:gd name="connsiteY5" fmla="*/ 129784 h 173014"/>
              <a:gd name="connsiteX6" fmla="*/ 318024 w 318024"/>
              <a:gd name="connsiteY6" fmla="*/ 142484 h 173014"/>
              <a:gd name="connsiteX7" fmla="*/ 194199 w 318024"/>
              <a:gd name="connsiteY7" fmla="*/ 148834 h 173014"/>
              <a:gd name="connsiteX8" fmla="*/ 60849 w 318024"/>
              <a:gd name="connsiteY8" fmla="*/ 171059 h 173014"/>
              <a:gd name="connsiteX9" fmla="*/ 89424 w 318024"/>
              <a:gd name="connsiteY9" fmla="*/ 164709 h 173014"/>
              <a:gd name="connsiteX10" fmla="*/ 79899 w 318024"/>
              <a:gd name="connsiteY10" fmla="*/ 107559 h 173014"/>
              <a:gd name="connsiteX11" fmla="*/ 524 w 318024"/>
              <a:gd name="connsiteY11" fmla="*/ 136134 h 173014"/>
              <a:gd name="connsiteX12" fmla="*/ 44974 w 318024"/>
              <a:gd name="connsiteY12" fmla="*/ 88509 h 173014"/>
              <a:gd name="connsiteX13" fmla="*/ 35449 w 318024"/>
              <a:gd name="connsiteY13" fmla="*/ 78984 h 173014"/>
              <a:gd name="connsiteX14" fmla="*/ 133874 w 318024"/>
              <a:gd name="connsiteY14" fmla="*/ 18659 h 173014"/>
              <a:gd name="connsiteX15" fmla="*/ 225949 w 318024"/>
              <a:gd name="connsiteY15" fmla="*/ 2784 h 17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8024" h="173014">
                <a:moveTo>
                  <a:pt x="225949" y="2784"/>
                </a:moveTo>
                <a:cubicBezTo>
                  <a:pt x="245528" y="11780"/>
                  <a:pt x="241295" y="67342"/>
                  <a:pt x="251349" y="72634"/>
                </a:cubicBezTo>
                <a:cubicBezTo>
                  <a:pt x="261403" y="77926"/>
                  <a:pt x="284157" y="32417"/>
                  <a:pt x="286274" y="34534"/>
                </a:cubicBezTo>
                <a:cubicBezTo>
                  <a:pt x="288391" y="36651"/>
                  <a:pt x="264049" y="68930"/>
                  <a:pt x="264049" y="85334"/>
                </a:cubicBezTo>
                <a:cubicBezTo>
                  <a:pt x="264049" y="101738"/>
                  <a:pt x="297916" y="125551"/>
                  <a:pt x="286274" y="132959"/>
                </a:cubicBezTo>
                <a:cubicBezTo>
                  <a:pt x="274632" y="140367"/>
                  <a:pt x="188907" y="128197"/>
                  <a:pt x="194199" y="129784"/>
                </a:cubicBezTo>
                <a:cubicBezTo>
                  <a:pt x="199491" y="131371"/>
                  <a:pt x="318024" y="139309"/>
                  <a:pt x="318024" y="142484"/>
                </a:cubicBezTo>
                <a:cubicBezTo>
                  <a:pt x="318024" y="145659"/>
                  <a:pt x="237062" y="144072"/>
                  <a:pt x="194199" y="148834"/>
                </a:cubicBezTo>
                <a:cubicBezTo>
                  <a:pt x="151336" y="153597"/>
                  <a:pt x="78312" y="168413"/>
                  <a:pt x="60849" y="171059"/>
                </a:cubicBezTo>
                <a:cubicBezTo>
                  <a:pt x="43386" y="173705"/>
                  <a:pt x="86249" y="175292"/>
                  <a:pt x="89424" y="164709"/>
                </a:cubicBezTo>
                <a:cubicBezTo>
                  <a:pt x="92599" y="154126"/>
                  <a:pt x="94716" y="112322"/>
                  <a:pt x="79899" y="107559"/>
                </a:cubicBezTo>
                <a:cubicBezTo>
                  <a:pt x="65082" y="102796"/>
                  <a:pt x="6345" y="139309"/>
                  <a:pt x="524" y="136134"/>
                </a:cubicBezTo>
                <a:cubicBezTo>
                  <a:pt x="-5297" y="132959"/>
                  <a:pt x="39153" y="98034"/>
                  <a:pt x="44974" y="88509"/>
                </a:cubicBezTo>
                <a:cubicBezTo>
                  <a:pt x="50795" y="78984"/>
                  <a:pt x="20633" y="90626"/>
                  <a:pt x="35449" y="78984"/>
                </a:cubicBezTo>
                <a:cubicBezTo>
                  <a:pt x="50265" y="67342"/>
                  <a:pt x="106357" y="28713"/>
                  <a:pt x="133874" y="18659"/>
                </a:cubicBezTo>
                <a:cubicBezTo>
                  <a:pt x="161391" y="8605"/>
                  <a:pt x="206370" y="-6212"/>
                  <a:pt x="225949" y="27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円/楕円 50">
            <a:extLst>
              <a:ext uri="{FF2B5EF4-FFF2-40B4-BE49-F238E27FC236}">
                <a16:creationId xmlns:a16="http://schemas.microsoft.com/office/drawing/2014/main" id="{4002DD79-12FB-004A-23E4-03FE7CF643CC}"/>
              </a:ext>
            </a:extLst>
          </p:cNvPr>
          <p:cNvSpPr/>
          <p:nvPr/>
        </p:nvSpPr>
        <p:spPr>
          <a:xfrm rot="19927926">
            <a:off x="7671515" y="2846440"/>
            <a:ext cx="8663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F39D206-6751-6048-503E-8E7D00424C99}"/>
              </a:ext>
            </a:extLst>
          </p:cNvPr>
          <p:cNvSpPr/>
          <p:nvPr/>
        </p:nvSpPr>
        <p:spPr>
          <a:xfrm>
            <a:off x="7806817" y="2794000"/>
            <a:ext cx="205864" cy="147865"/>
          </a:xfrm>
          <a:custGeom>
            <a:avLst/>
            <a:gdLst>
              <a:gd name="connsiteX0" fmla="*/ 508 w 205864"/>
              <a:gd name="connsiteY0" fmla="*/ 0 h 147865"/>
              <a:gd name="connsiteX1" fmla="*/ 105283 w 205864"/>
              <a:gd name="connsiteY1" fmla="*/ 73025 h 147865"/>
              <a:gd name="connsiteX2" fmla="*/ 35433 w 205864"/>
              <a:gd name="connsiteY2" fmla="*/ 76200 h 147865"/>
              <a:gd name="connsiteX3" fmla="*/ 117983 w 205864"/>
              <a:gd name="connsiteY3" fmla="*/ 88900 h 147865"/>
              <a:gd name="connsiteX4" fmla="*/ 203708 w 205864"/>
              <a:gd name="connsiteY4" fmla="*/ 146050 h 147865"/>
              <a:gd name="connsiteX5" fmla="*/ 168783 w 205864"/>
              <a:gd name="connsiteY5" fmla="*/ 130175 h 147865"/>
              <a:gd name="connsiteX6" fmla="*/ 48133 w 205864"/>
              <a:gd name="connsiteY6" fmla="*/ 95250 h 147865"/>
              <a:gd name="connsiteX7" fmla="*/ 70358 w 205864"/>
              <a:gd name="connsiteY7" fmla="*/ 95250 h 147865"/>
              <a:gd name="connsiteX8" fmla="*/ 32258 w 205864"/>
              <a:gd name="connsiteY8" fmla="*/ 63500 h 147865"/>
              <a:gd name="connsiteX9" fmla="*/ 64008 w 205864"/>
              <a:gd name="connsiteY9" fmla="*/ 73025 h 147865"/>
              <a:gd name="connsiteX10" fmla="*/ 508 w 205864"/>
              <a:gd name="connsiteY10" fmla="*/ 0 h 14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864" h="147865">
                <a:moveTo>
                  <a:pt x="508" y="0"/>
                </a:moveTo>
                <a:cubicBezTo>
                  <a:pt x="7387" y="0"/>
                  <a:pt x="99462" y="60325"/>
                  <a:pt x="105283" y="73025"/>
                </a:cubicBezTo>
                <a:cubicBezTo>
                  <a:pt x="111104" y="85725"/>
                  <a:pt x="33316" y="73554"/>
                  <a:pt x="35433" y="76200"/>
                </a:cubicBezTo>
                <a:cubicBezTo>
                  <a:pt x="37550" y="78846"/>
                  <a:pt x="89937" y="77258"/>
                  <a:pt x="117983" y="88900"/>
                </a:cubicBezTo>
                <a:cubicBezTo>
                  <a:pt x="146029" y="100542"/>
                  <a:pt x="195241" y="139171"/>
                  <a:pt x="203708" y="146050"/>
                </a:cubicBezTo>
                <a:cubicBezTo>
                  <a:pt x="212175" y="152929"/>
                  <a:pt x="194712" y="138642"/>
                  <a:pt x="168783" y="130175"/>
                </a:cubicBezTo>
                <a:cubicBezTo>
                  <a:pt x="142854" y="121708"/>
                  <a:pt x="64537" y="101071"/>
                  <a:pt x="48133" y="95250"/>
                </a:cubicBezTo>
                <a:cubicBezTo>
                  <a:pt x="31729" y="89429"/>
                  <a:pt x="73004" y="100542"/>
                  <a:pt x="70358" y="95250"/>
                </a:cubicBezTo>
                <a:cubicBezTo>
                  <a:pt x="67712" y="89958"/>
                  <a:pt x="33316" y="67204"/>
                  <a:pt x="32258" y="63500"/>
                </a:cubicBezTo>
                <a:cubicBezTo>
                  <a:pt x="31200" y="59796"/>
                  <a:pt x="69300" y="84138"/>
                  <a:pt x="64008" y="73025"/>
                </a:cubicBezTo>
                <a:cubicBezTo>
                  <a:pt x="58716" y="61913"/>
                  <a:pt x="-6371" y="0"/>
                  <a:pt x="50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4A5B908-431E-7114-733C-5B98647CB6C6}"/>
              </a:ext>
            </a:extLst>
          </p:cNvPr>
          <p:cNvSpPr/>
          <p:nvPr/>
        </p:nvSpPr>
        <p:spPr>
          <a:xfrm>
            <a:off x="7387702" y="2552698"/>
            <a:ext cx="160172" cy="186981"/>
          </a:xfrm>
          <a:custGeom>
            <a:avLst/>
            <a:gdLst>
              <a:gd name="connsiteX0" fmla="*/ 523 w 160172"/>
              <a:gd name="connsiteY0" fmla="*/ 2 h 186981"/>
              <a:gd name="connsiteX1" fmla="*/ 6873 w 160172"/>
              <a:gd name="connsiteY1" fmla="*/ 117477 h 186981"/>
              <a:gd name="connsiteX2" fmla="*/ 16398 w 160172"/>
              <a:gd name="connsiteY2" fmla="*/ 73027 h 186981"/>
              <a:gd name="connsiteX3" fmla="*/ 523 w 160172"/>
              <a:gd name="connsiteY3" fmla="*/ 184152 h 186981"/>
              <a:gd name="connsiteX4" fmla="*/ 10048 w 160172"/>
              <a:gd name="connsiteY4" fmla="*/ 149227 h 186981"/>
              <a:gd name="connsiteX5" fmla="*/ 67198 w 160172"/>
              <a:gd name="connsiteY5" fmla="*/ 98427 h 186981"/>
              <a:gd name="connsiteX6" fmla="*/ 38623 w 160172"/>
              <a:gd name="connsiteY6" fmla="*/ 146052 h 186981"/>
              <a:gd name="connsiteX7" fmla="*/ 76723 w 160172"/>
              <a:gd name="connsiteY7" fmla="*/ 117477 h 186981"/>
              <a:gd name="connsiteX8" fmla="*/ 159273 w 160172"/>
              <a:gd name="connsiteY8" fmla="*/ 120652 h 186981"/>
              <a:gd name="connsiteX9" fmla="*/ 114823 w 160172"/>
              <a:gd name="connsiteY9" fmla="*/ 111127 h 186981"/>
              <a:gd name="connsiteX10" fmla="*/ 25923 w 160172"/>
              <a:gd name="connsiteY10" fmla="*/ 139702 h 186981"/>
              <a:gd name="connsiteX11" fmla="*/ 10048 w 160172"/>
              <a:gd name="connsiteY11" fmla="*/ 114302 h 186981"/>
              <a:gd name="connsiteX12" fmla="*/ 523 w 160172"/>
              <a:gd name="connsiteY12" fmla="*/ 2 h 18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172" h="186981">
                <a:moveTo>
                  <a:pt x="523" y="2"/>
                </a:moveTo>
                <a:cubicBezTo>
                  <a:pt x="-6" y="531"/>
                  <a:pt x="4227" y="105306"/>
                  <a:pt x="6873" y="117477"/>
                </a:cubicBezTo>
                <a:cubicBezTo>
                  <a:pt x="9519" y="129648"/>
                  <a:pt x="17456" y="61915"/>
                  <a:pt x="16398" y="73027"/>
                </a:cubicBezTo>
                <a:cubicBezTo>
                  <a:pt x="15340" y="84139"/>
                  <a:pt x="1581" y="171452"/>
                  <a:pt x="523" y="184152"/>
                </a:cubicBezTo>
                <a:cubicBezTo>
                  <a:pt x="-535" y="196852"/>
                  <a:pt x="-1065" y="163515"/>
                  <a:pt x="10048" y="149227"/>
                </a:cubicBezTo>
                <a:cubicBezTo>
                  <a:pt x="21161" y="134940"/>
                  <a:pt x="62436" y="98956"/>
                  <a:pt x="67198" y="98427"/>
                </a:cubicBezTo>
                <a:cubicBezTo>
                  <a:pt x="71961" y="97898"/>
                  <a:pt x="37036" y="142877"/>
                  <a:pt x="38623" y="146052"/>
                </a:cubicBezTo>
                <a:cubicBezTo>
                  <a:pt x="40210" y="149227"/>
                  <a:pt x="56615" y="121710"/>
                  <a:pt x="76723" y="117477"/>
                </a:cubicBezTo>
                <a:cubicBezTo>
                  <a:pt x="96831" y="113244"/>
                  <a:pt x="152923" y="121710"/>
                  <a:pt x="159273" y="120652"/>
                </a:cubicBezTo>
                <a:cubicBezTo>
                  <a:pt x="165623" y="119594"/>
                  <a:pt x="137048" y="107952"/>
                  <a:pt x="114823" y="111127"/>
                </a:cubicBezTo>
                <a:cubicBezTo>
                  <a:pt x="92598" y="114302"/>
                  <a:pt x="43385" y="139173"/>
                  <a:pt x="25923" y="139702"/>
                </a:cubicBezTo>
                <a:cubicBezTo>
                  <a:pt x="8461" y="140231"/>
                  <a:pt x="14810" y="131235"/>
                  <a:pt x="10048" y="114302"/>
                </a:cubicBezTo>
                <a:cubicBezTo>
                  <a:pt x="5286" y="97369"/>
                  <a:pt x="1052" y="-527"/>
                  <a:pt x="5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E6356AF-1F0A-2CAA-CCBA-68814FB1E0D4}"/>
              </a:ext>
            </a:extLst>
          </p:cNvPr>
          <p:cNvSpPr/>
          <p:nvPr/>
        </p:nvSpPr>
        <p:spPr>
          <a:xfrm>
            <a:off x="7413464" y="2545665"/>
            <a:ext cx="111638" cy="143562"/>
          </a:xfrm>
          <a:custGeom>
            <a:avLst/>
            <a:gdLst>
              <a:gd name="connsiteX0" fmla="*/ 161 w 111638"/>
              <a:gd name="connsiteY0" fmla="*/ 143560 h 143562"/>
              <a:gd name="connsiteX1" fmla="*/ 31911 w 111638"/>
              <a:gd name="connsiteY1" fmla="*/ 35610 h 143562"/>
              <a:gd name="connsiteX2" fmla="*/ 22386 w 111638"/>
              <a:gd name="connsiteY2" fmla="*/ 64185 h 143562"/>
              <a:gd name="connsiteX3" fmla="*/ 63661 w 111638"/>
              <a:gd name="connsiteY3" fmla="*/ 26085 h 143562"/>
              <a:gd name="connsiteX4" fmla="*/ 54136 w 111638"/>
              <a:gd name="connsiteY4" fmla="*/ 73710 h 143562"/>
              <a:gd name="connsiteX5" fmla="*/ 85886 w 111638"/>
              <a:gd name="connsiteY5" fmla="*/ 29260 h 143562"/>
              <a:gd name="connsiteX6" fmla="*/ 111286 w 111638"/>
              <a:gd name="connsiteY6" fmla="*/ 685 h 143562"/>
              <a:gd name="connsiteX7" fmla="*/ 66836 w 111638"/>
              <a:gd name="connsiteY7" fmla="*/ 57835 h 143562"/>
              <a:gd name="connsiteX8" fmla="*/ 28736 w 111638"/>
              <a:gd name="connsiteY8" fmla="*/ 70535 h 143562"/>
              <a:gd name="connsiteX9" fmla="*/ 47786 w 111638"/>
              <a:gd name="connsiteY9" fmla="*/ 32435 h 143562"/>
              <a:gd name="connsiteX10" fmla="*/ 161 w 111638"/>
              <a:gd name="connsiteY10" fmla="*/ 143560 h 14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638" h="143562">
                <a:moveTo>
                  <a:pt x="161" y="143560"/>
                </a:moveTo>
                <a:cubicBezTo>
                  <a:pt x="-2485" y="144089"/>
                  <a:pt x="28207" y="48839"/>
                  <a:pt x="31911" y="35610"/>
                </a:cubicBezTo>
                <a:cubicBezTo>
                  <a:pt x="35615" y="22381"/>
                  <a:pt x="17094" y="65772"/>
                  <a:pt x="22386" y="64185"/>
                </a:cubicBezTo>
                <a:cubicBezTo>
                  <a:pt x="27678" y="62598"/>
                  <a:pt x="58369" y="24498"/>
                  <a:pt x="63661" y="26085"/>
                </a:cubicBezTo>
                <a:cubicBezTo>
                  <a:pt x="68953" y="27672"/>
                  <a:pt x="50432" y="73181"/>
                  <a:pt x="54136" y="73710"/>
                </a:cubicBezTo>
                <a:cubicBezTo>
                  <a:pt x="57840" y="74239"/>
                  <a:pt x="76361" y="41431"/>
                  <a:pt x="85886" y="29260"/>
                </a:cubicBezTo>
                <a:cubicBezTo>
                  <a:pt x="95411" y="17089"/>
                  <a:pt x="114461" y="-4077"/>
                  <a:pt x="111286" y="685"/>
                </a:cubicBezTo>
                <a:cubicBezTo>
                  <a:pt x="108111" y="5447"/>
                  <a:pt x="80594" y="46193"/>
                  <a:pt x="66836" y="57835"/>
                </a:cubicBezTo>
                <a:cubicBezTo>
                  <a:pt x="53078" y="69477"/>
                  <a:pt x="31911" y="74768"/>
                  <a:pt x="28736" y="70535"/>
                </a:cubicBezTo>
                <a:cubicBezTo>
                  <a:pt x="25561" y="66302"/>
                  <a:pt x="53078" y="26085"/>
                  <a:pt x="47786" y="32435"/>
                </a:cubicBezTo>
                <a:cubicBezTo>
                  <a:pt x="42494" y="38785"/>
                  <a:pt x="2807" y="143031"/>
                  <a:pt x="161" y="1435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D0476D9-315E-CBB3-2BB6-529D69C79B3C}"/>
              </a:ext>
            </a:extLst>
          </p:cNvPr>
          <p:cNvSpPr/>
          <p:nvPr/>
        </p:nvSpPr>
        <p:spPr>
          <a:xfrm>
            <a:off x="7492842" y="2508203"/>
            <a:ext cx="133552" cy="168528"/>
          </a:xfrm>
          <a:custGeom>
            <a:avLst/>
            <a:gdLst>
              <a:gd name="connsiteX0" fmla="*/ 133508 w 133552"/>
              <a:gd name="connsiteY0" fmla="*/ 47 h 168528"/>
              <a:gd name="connsiteX1" fmla="*/ 50958 w 133552"/>
              <a:gd name="connsiteY1" fmla="*/ 82597 h 168528"/>
              <a:gd name="connsiteX2" fmla="*/ 66833 w 133552"/>
              <a:gd name="connsiteY2" fmla="*/ 50847 h 168528"/>
              <a:gd name="connsiteX3" fmla="*/ 47783 w 133552"/>
              <a:gd name="connsiteY3" fmla="*/ 50847 h 168528"/>
              <a:gd name="connsiteX4" fmla="*/ 50958 w 133552"/>
              <a:gd name="connsiteY4" fmla="*/ 79422 h 168528"/>
              <a:gd name="connsiteX5" fmla="*/ 158 w 133552"/>
              <a:gd name="connsiteY5" fmla="*/ 168322 h 168528"/>
              <a:gd name="connsiteX6" fmla="*/ 35083 w 133552"/>
              <a:gd name="connsiteY6" fmla="*/ 101647 h 168528"/>
              <a:gd name="connsiteX7" fmla="*/ 38258 w 133552"/>
              <a:gd name="connsiteY7" fmla="*/ 28622 h 168528"/>
              <a:gd name="connsiteX8" fmla="*/ 38258 w 133552"/>
              <a:gd name="connsiteY8" fmla="*/ 69897 h 168528"/>
              <a:gd name="connsiteX9" fmla="*/ 133508 w 133552"/>
              <a:gd name="connsiteY9" fmla="*/ 47 h 16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552" h="168528">
                <a:moveTo>
                  <a:pt x="133508" y="47"/>
                </a:moveTo>
                <a:cubicBezTo>
                  <a:pt x="135625" y="2164"/>
                  <a:pt x="62070" y="74130"/>
                  <a:pt x="50958" y="82597"/>
                </a:cubicBezTo>
                <a:cubicBezTo>
                  <a:pt x="39846" y="91064"/>
                  <a:pt x="66833" y="50847"/>
                  <a:pt x="66833" y="50847"/>
                </a:cubicBezTo>
                <a:cubicBezTo>
                  <a:pt x="66304" y="45555"/>
                  <a:pt x="50429" y="46085"/>
                  <a:pt x="47783" y="50847"/>
                </a:cubicBezTo>
                <a:cubicBezTo>
                  <a:pt x="45137" y="55609"/>
                  <a:pt x="58896" y="59843"/>
                  <a:pt x="50958" y="79422"/>
                </a:cubicBezTo>
                <a:cubicBezTo>
                  <a:pt x="43020" y="99001"/>
                  <a:pt x="2804" y="164618"/>
                  <a:pt x="158" y="168322"/>
                </a:cubicBezTo>
                <a:cubicBezTo>
                  <a:pt x="-2488" y="172026"/>
                  <a:pt x="28733" y="124930"/>
                  <a:pt x="35083" y="101647"/>
                </a:cubicBezTo>
                <a:cubicBezTo>
                  <a:pt x="41433" y="78364"/>
                  <a:pt x="37729" y="33914"/>
                  <a:pt x="38258" y="28622"/>
                </a:cubicBezTo>
                <a:cubicBezTo>
                  <a:pt x="38787" y="23330"/>
                  <a:pt x="26087" y="72014"/>
                  <a:pt x="38258" y="69897"/>
                </a:cubicBezTo>
                <a:cubicBezTo>
                  <a:pt x="50429" y="67780"/>
                  <a:pt x="131391" y="-2070"/>
                  <a:pt x="133508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2A748507-1E2E-047E-FF67-5BD3D99B2E2E}"/>
              </a:ext>
            </a:extLst>
          </p:cNvPr>
          <p:cNvSpPr/>
          <p:nvPr/>
        </p:nvSpPr>
        <p:spPr>
          <a:xfrm>
            <a:off x="7502523" y="2561501"/>
            <a:ext cx="121124" cy="111885"/>
          </a:xfrm>
          <a:custGeom>
            <a:avLst/>
            <a:gdLst>
              <a:gd name="connsiteX0" fmla="*/ 2 w 121124"/>
              <a:gd name="connsiteY0" fmla="*/ 111849 h 111885"/>
              <a:gd name="connsiteX1" fmla="*/ 98427 w 121124"/>
              <a:gd name="connsiteY1" fmla="*/ 57874 h 111885"/>
              <a:gd name="connsiteX2" fmla="*/ 88902 w 121124"/>
              <a:gd name="connsiteY2" fmla="*/ 86449 h 111885"/>
              <a:gd name="connsiteX3" fmla="*/ 120652 w 121124"/>
              <a:gd name="connsiteY3" fmla="*/ 724 h 111885"/>
              <a:gd name="connsiteX4" fmla="*/ 101602 w 121124"/>
              <a:gd name="connsiteY4" fmla="*/ 48349 h 111885"/>
              <a:gd name="connsiteX5" fmla="*/ 2 w 121124"/>
              <a:gd name="connsiteY5" fmla="*/ 111849 h 11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4" h="111885">
                <a:moveTo>
                  <a:pt x="2" y="111849"/>
                </a:moveTo>
                <a:cubicBezTo>
                  <a:pt x="-527" y="113436"/>
                  <a:pt x="83610" y="62107"/>
                  <a:pt x="98427" y="57874"/>
                </a:cubicBezTo>
                <a:cubicBezTo>
                  <a:pt x="113244" y="53641"/>
                  <a:pt x="85198" y="95974"/>
                  <a:pt x="88902" y="86449"/>
                </a:cubicBezTo>
                <a:cubicBezTo>
                  <a:pt x="92606" y="76924"/>
                  <a:pt x="118535" y="7074"/>
                  <a:pt x="120652" y="724"/>
                </a:cubicBezTo>
                <a:cubicBezTo>
                  <a:pt x="122769" y="-5626"/>
                  <a:pt x="118006" y="31416"/>
                  <a:pt x="101602" y="48349"/>
                </a:cubicBezTo>
                <a:cubicBezTo>
                  <a:pt x="85198" y="65282"/>
                  <a:pt x="531" y="110262"/>
                  <a:pt x="2" y="111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D4BBDD2-71EE-1133-043C-7930FCD71932}"/>
              </a:ext>
            </a:extLst>
          </p:cNvPr>
          <p:cNvSpPr/>
          <p:nvPr/>
        </p:nvSpPr>
        <p:spPr>
          <a:xfrm>
            <a:off x="7508658" y="2542399"/>
            <a:ext cx="223215" cy="156425"/>
          </a:xfrm>
          <a:custGeom>
            <a:avLst/>
            <a:gdLst>
              <a:gd name="connsiteX0" fmla="*/ 222467 w 223215"/>
              <a:gd name="connsiteY0" fmla="*/ 776 h 156425"/>
              <a:gd name="connsiteX1" fmla="*/ 168492 w 223215"/>
              <a:gd name="connsiteY1" fmla="*/ 48401 h 156425"/>
              <a:gd name="connsiteX2" fmla="*/ 152617 w 223215"/>
              <a:gd name="connsiteY2" fmla="*/ 83326 h 156425"/>
              <a:gd name="connsiteX3" fmla="*/ 162142 w 223215"/>
              <a:gd name="connsiteY3" fmla="*/ 42051 h 156425"/>
              <a:gd name="connsiteX4" fmla="*/ 120867 w 223215"/>
              <a:gd name="connsiteY4" fmla="*/ 73801 h 156425"/>
              <a:gd name="connsiteX5" fmla="*/ 70067 w 223215"/>
              <a:gd name="connsiteY5" fmla="*/ 92851 h 156425"/>
              <a:gd name="connsiteX6" fmla="*/ 217 w 223215"/>
              <a:gd name="connsiteY6" fmla="*/ 156351 h 156425"/>
              <a:gd name="connsiteX7" fmla="*/ 51017 w 223215"/>
              <a:gd name="connsiteY7" fmla="*/ 105551 h 156425"/>
              <a:gd name="connsiteX8" fmla="*/ 130392 w 223215"/>
              <a:gd name="connsiteY8" fmla="*/ 99201 h 156425"/>
              <a:gd name="connsiteX9" fmla="*/ 92292 w 223215"/>
              <a:gd name="connsiteY9" fmla="*/ 99201 h 156425"/>
              <a:gd name="connsiteX10" fmla="*/ 124042 w 223215"/>
              <a:gd name="connsiteY10" fmla="*/ 89676 h 156425"/>
              <a:gd name="connsiteX11" fmla="*/ 222467 w 223215"/>
              <a:gd name="connsiteY11" fmla="*/ 776 h 15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215" h="156425">
                <a:moveTo>
                  <a:pt x="222467" y="776"/>
                </a:moveTo>
                <a:cubicBezTo>
                  <a:pt x="229875" y="-6103"/>
                  <a:pt x="180134" y="34643"/>
                  <a:pt x="168492" y="48401"/>
                </a:cubicBezTo>
                <a:cubicBezTo>
                  <a:pt x="156850" y="62159"/>
                  <a:pt x="153675" y="84384"/>
                  <a:pt x="152617" y="83326"/>
                </a:cubicBezTo>
                <a:cubicBezTo>
                  <a:pt x="151559" y="82268"/>
                  <a:pt x="167434" y="43638"/>
                  <a:pt x="162142" y="42051"/>
                </a:cubicBezTo>
                <a:cubicBezTo>
                  <a:pt x="156850" y="40464"/>
                  <a:pt x="136213" y="65334"/>
                  <a:pt x="120867" y="73801"/>
                </a:cubicBezTo>
                <a:cubicBezTo>
                  <a:pt x="105521" y="82268"/>
                  <a:pt x="90175" y="79093"/>
                  <a:pt x="70067" y="92851"/>
                </a:cubicBezTo>
                <a:cubicBezTo>
                  <a:pt x="49959" y="106609"/>
                  <a:pt x="3392" y="154234"/>
                  <a:pt x="217" y="156351"/>
                </a:cubicBezTo>
                <a:cubicBezTo>
                  <a:pt x="-2958" y="158468"/>
                  <a:pt x="29321" y="115076"/>
                  <a:pt x="51017" y="105551"/>
                </a:cubicBezTo>
                <a:cubicBezTo>
                  <a:pt x="72713" y="96026"/>
                  <a:pt x="123513" y="100259"/>
                  <a:pt x="130392" y="99201"/>
                </a:cubicBezTo>
                <a:cubicBezTo>
                  <a:pt x="137271" y="98143"/>
                  <a:pt x="93350" y="100789"/>
                  <a:pt x="92292" y="99201"/>
                </a:cubicBezTo>
                <a:cubicBezTo>
                  <a:pt x="91234" y="97613"/>
                  <a:pt x="104992" y="100788"/>
                  <a:pt x="124042" y="89676"/>
                </a:cubicBezTo>
                <a:cubicBezTo>
                  <a:pt x="143092" y="78564"/>
                  <a:pt x="215059" y="7655"/>
                  <a:pt x="222467" y="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63A386B3-732A-2C79-79F9-4178A22F38A5}"/>
              </a:ext>
            </a:extLst>
          </p:cNvPr>
          <p:cNvSpPr/>
          <p:nvPr/>
        </p:nvSpPr>
        <p:spPr>
          <a:xfrm>
            <a:off x="7322464" y="2663509"/>
            <a:ext cx="46820" cy="291532"/>
          </a:xfrm>
          <a:custGeom>
            <a:avLst/>
            <a:gdLst>
              <a:gd name="connsiteX0" fmla="*/ 46711 w 46820"/>
              <a:gd name="connsiteY0" fmla="*/ 316 h 291532"/>
              <a:gd name="connsiteX1" fmla="*/ 14961 w 46820"/>
              <a:gd name="connsiteY1" fmla="*/ 279716 h 291532"/>
              <a:gd name="connsiteX2" fmla="*/ 18136 w 46820"/>
              <a:gd name="connsiteY2" fmla="*/ 225741 h 291532"/>
              <a:gd name="connsiteX3" fmla="*/ 34011 w 46820"/>
              <a:gd name="connsiteY3" fmla="*/ 98741 h 291532"/>
              <a:gd name="connsiteX4" fmla="*/ 14961 w 46820"/>
              <a:gd name="connsiteY4" fmla="*/ 267016 h 291532"/>
              <a:gd name="connsiteX5" fmla="*/ 11786 w 46820"/>
              <a:gd name="connsiteY5" fmla="*/ 165416 h 291532"/>
              <a:gd name="connsiteX6" fmla="*/ 2261 w 46820"/>
              <a:gd name="connsiteY6" fmla="*/ 222566 h 291532"/>
              <a:gd name="connsiteX7" fmla="*/ 46711 w 46820"/>
              <a:gd name="connsiteY7" fmla="*/ 316 h 29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20" h="291532">
                <a:moveTo>
                  <a:pt x="46711" y="316"/>
                </a:moveTo>
                <a:cubicBezTo>
                  <a:pt x="48828" y="9841"/>
                  <a:pt x="19723" y="242145"/>
                  <a:pt x="14961" y="279716"/>
                </a:cubicBezTo>
                <a:cubicBezTo>
                  <a:pt x="10199" y="317287"/>
                  <a:pt x="14961" y="255904"/>
                  <a:pt x="18136" y="225741"/>
                </a:cubicBezTo>
                <a:cubicBezTo>
                  <a:pt x="21311" y="195578"/>
                  <a:pt x="34540" y="91862"/>
                  <a:pt x="34011" y="98741"/>
                </a:cubicBezTo>
                <a:cubicBezTo>
                  <a:pt x="33482" y="105620"/>
                  <a:pt x="18665" y="255904"/>
                  <a:pt x="14961" y="267016"/>
                </a:cubicBezTo>
                <a:cubicBezTo>
                  <a:pt x="11257" y="278128"/>
                  <a:pt x="13903" y="172824"/>
                  <a:pt x="11786" y="165416"/>
                </a:cubicBezTo>
                <a:cubicBezTo>
                  <a:pt x="9669" y="158008"/>
                  <a:pt x="-5677" y="245849"/>
                  <a:pt x="2261" y="222566"/>
                </a:cubicBezTo>
                <a:cubicBezTo>
                  <a:pt x="10198" y="199283"/>
                  <a:pt x="44594" y="-9209"/>
                  <a:pt x="46711" y="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8188744-8B1E-C9F9-F2E3-3DD03EBC240B}"/>
              </a:ext>
            </a:extLst>
          </p:cNvPr>
          <p:cNvSpPr/>
          <p:nvPr/>
        </p:nvSpPr>
        <p:spPr>
          <a:xfrm>
            <a:off x="7165166" y="2679541"/>
            <a:ext cx="44044" cy="410709"/>
          </a:xfrm>
          <a:custGeom>
            <a:avLst/>
            <a:gdLst>
              <a:gd name="connsiteX0" fmla="*/ 809 w 44044"/>
              <a:gd name="connsiteY0" fmla="*/ 159 h 410709"/>
              <a:gd name="connsiteX1" fmla="*/ 3984 w 44044"/>
              <a:gd name="connsiteY1" fmla="*/ 171609 h 410709"/>
              <a:gd name="connsiteX2" fmla="*/ 42084 w 44044"/>
              <a:gd name="connsiteY2" fmla="*/ 292259 h 410709"/>
              <a:gd name="connsiteX3" fmla="*/ 38909 w 44044"/>
              <a:gd name="connsiteY3" fmla="*/ 260509 h 410709"/>
              <a:gd name="connsiteX4" fmla="*/ 42084 w 44044"/>
              <a:gd name="connsiteY4" fmla="*/ 409734 h 410709"/>
              <a:gd name="connsiteX5" fmla="*/ 35734 w 44044"/>
              <a:gd name="connsiteY5" fmla="*/ 317659 h 410709"/>
              <a:gd name="connsiteX6" fmla="*/ 3984 w 44044"/>
              <a:gd name="connsiteY6" fmla="*/ 174784 h 410709"/>
              <a:gd name="connsiteX7" fmla="*/ 809 w 44044"/>
              <a:gd name="connsiteY7" fmla="*/ 203359 h 410709"/>
              <a:gd name="connsiteX8" fmla="*/ 809 w 44044"/>
              <a:gd name="connsiteY8" fmla="*/ 159 h 41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044" h="410709">
                <a:moveTo>
                  <a:pt x="809" y="159"/>
                </a:moveTo>
                <a:cubicBezTo>
                  <a:pt x="1338" y="-5133"/>
                  <a:pt x="-2895" y="122926"/>
                  <a:pt x="3984" y="171609"/>
                </a:cubicBezTo>
                <a:cubicBezTo>
                  <a:pt x="10863" y="220292"/>
                  <a:pt x="36263" y="277442"/>
                  <a:pt x="42084" y="292259"/>
                </a:cubicBezTo>
                <a:cubicBezTo>
                  <a:pt x="47905" y="307076"/>
                  <a:pt x="38909" y="240930"/>
                  <a:pt x="38909" y="260509"/>
                </a:cubicBezTo>
                <a:cubicBezTo>
                  <a:pt x="38909" y="280088"/>
                  <a:pt x="42613" y="400209"/>
                  <a:pt x="42084" y="409734"/>
                </a:cubicBezTo>
                <a:cubicBezTo>
                  <a:pt x="41555" y="419259"/>
                  <a:pt x="42084" y="356817"/>
                  <a:pt x="35734" y="317659"/>
                </a:cubicBezTo>
                <a:cubicBezTo>
                  <a:pt x="29384" y="278501"/>
                  <a:pt x="9805" y="193834"/>
                  <a:pt x="3984" y="174784"/>
                </a:cubicBezTo>
                <a:cubicBezTo>
                  <a:pt x="-1837" y="155734"/>
                  <a:pt x="1338" y="233522"/>
                  <a:pt x="809" y="203359"/>
                </a:cubicBezTo>
                <a:cubicBezTo>
                  <a:pt x="280" y="173197"/>
                  <a:pt x="280" y="5451"/>
                  <a:pt x="809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BFE0C74B-CE6F-1382-BF54-8C51EAA71F89}"/>
              </a:ext>
            </a:extLst>
          </p:cNvPr>
          <p:cNvSpPr/>
          <p:nvPr/>
        </p:nvSpPr>
        <p:spPr>
          <a:xfrm>
            <a:off x="7162716" y="2934636"/>
            <a:ext cx="54073" cy="358224"/>
          </a:xfrm>
          <a:custGeom>
            <a:avLst/>
            <a:gdLst>
              <a:gd name="connsiteX0" fmla="*/ 84 w 54073"/>
              <a:gd name="connsiteY0" fmla="*/ 2239 h 358224"/>
              <a:gd name="connsiteX1" fmla="*/ 31834 w 54073"/>
              <a:gd name="connsiteY1" fmla="*/ 243539 h 358224"/>
              <a:gd name="connsiteX2" fmla="*/ 54059 w 54073"/>
              <a:gd name="connsiteY2" fmla="*/ 357839 h 358224"/>
              <a:gd name="connsiteX3" fmla="*/ 35009 w 54073"/>
              <a:gd name="connsiteY3" fmla="*/ 275289 h 358224"/>
              <a:gd name="connsiteX4" fmla="*/ 22309 w 54073"/>
              <a:gd name="connsiteY4" fmla="*/ 132414 h 358224"/>
              <a:gd name="connsiteX5" fmla="*/ 84 w 54073"/>
              <a:gd name="connsiteY5" fmla="*/ 2239 h 35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073" h="358224">
                <a:moveTo>
                  <a:pt x="84" y="2239"/>
                </a:moveTo>
                <a:cubicBezTo>
                  <a:pt x="1671" y="20760"/>
                  <a:pt x="22838" y="184272"/>
                  <a:pt x="31834" y="243539"/>
                </a:cubicBezTo>
                <a:cubicBezTo>
                  <a:pt x="40830" y="302806"/>
                  <a:pt x="53530" y="352547"/>
                  <a:pt x="54059" y="357839"/>
                </a:cubicBezTo>
                <a:cubicBezTo>
                  <a:pt x="54588" y="363131"/>
                  <a:pt x="40301" y="312860"/>
                  <a:pt x="35009" y="275289"/>
                </a:cubicBezTo>
                <a:cubicBezTo>
                  <a:pt x="29717" y="237718"/>
                  <a:pt x="24955" y="180039"/>
                  <a:pt x="22309" y="132414"/>
                </a:cubicBezTo>
                <a:cubicBezTo>
                  <a:pt x="19663" y="84789"/>
                  <a:pt x="-1503" y="-16282"/>
                  <a:pt x="84" y="2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F6BBA27-673E-38EC-FDF0-8E6EFCA623F1}"/>
              </a:ext>
            </a:extLst>
          </p:cNvPr>
          <p:cNvSpPr/>
          <p:nvPr/>
        </p:nvSpPr>
        <p:spPr>
          <a:xfrm>
            <a:off x="7267052" y="2825196"/>
            <a:ext cx="61542" cy="208052"/>
          </a:xfrm>
          <a:custGeom>
            <a:avLst/>
            <a:gdLst>
              <a:gd name="connsiteX0" fmla="*/ 523 w 61542"/>
              <a:gd name="connsiteY0" fmla="*/ 3729 h 208052"/>
              <a:gd name="connsiteX1" fmla="*/ 60848 w 61542"/>
              <a:gd name="connsiteY1" fmla="*/ 206929 h 208052"/>
              <a:gd name="connsiteX2" fmla="*/ 32273 w 61542"/>
              <a:gd name="connsiteY2" fmla="*/ 83104 h 208052"/>
              <a:gd name="connsiteX3" fmla="*/ 523 w 61542"/>
              <a:gd name="connsiteY3" fmla="*/ 3729 h 20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42" h="208052">
                <a:moveTo>
                  <a:pt x="523" y="3729"/>
                </a:moveTo>
                <a:cubicBezTo>
                  <a:pt x="5285" y="24366"/>
                  <a:pt x="55556" y="193700"/>
                  <a:pt x="60848" y="206929"/>
                </a:cubicBezTo>
                <a:cubicBezTo>
                  <a:pt x="66140" y="220158"/>
                  <a:pt x="39681" y="112737"/>
                  <a:pt x="32273" y="83104"/>
                </a:cubicBezTo>
                <a:cubicBezTo>
                  <a:pt x="24865" y="53471"/>
                  <a:pt x="-4239" y="-16908"/>
                  <a:pt x="523" y="3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8C091CB-12F3-B711-B417-72C3F5C9A20F}"/>
              </a:ext>
            </a:extLst>
          </p:cNvPr>
          <p:cNvSpPr/>
          <p:nvPr/>
        </p:nvSpPr>
        <p:spPr>
          <a:xfrm>
            <a:off x="7353081" y="2929766"/>
            <a:ext cx="19488" cy="238635"/>
          </a:xfrm>
          <a:custGeom>
            <a:avLst/>
            <a:gdLst>
              <a:gd name="connsiteX0" fmla="*/ 19269 w 19488"/>
              <a:gd name="connsiteY0" fmla="*/ 759 h 238635"/>
              <a:gd name="connsiteX1" fmla="*/ 219 w 19488"/>
              <a:gd name="connsiteY1" fmla="*/ 232534 h 238635"/>
              <a:gd name="connsiteX2" fmla="*/ 9744 w 19488"/>
              <a:gd name="connsiteY2" fmla="*/ 159509 h 238635"/>
              <a:gd name="connsiteX3" fmla="*/ 19269 w 19488"/>
              <a:gd name="connsiteY3" fmla="*/ 759 h 23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88" h="238635">
                <a:moveTo>
                  <a:pt x="19269" y="759"/>
                </a:moveTo>
                <a:cubicBezTo>
                  <a:pt x="17682" y="12930"/>
                  <a:pt x="1806" y="206076"/>
                  <a:pt x="219" y="232534"/>
                </a:cubicBezTo>
                <a:cubicBezTo>
                  <a:pt x="-1369" y="258992"/>
                  <a:pt x="6040" y="192847"/>
                  <a:pt x="9744" y="159509"/>
                </a:cubicBezTo>
                <a:cubicBezTo>
                  <a:pt x="13448" y="126171"/>
                  <a:pt x="20856" y="-11412"/>
                  <a:pt x="19269" y="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FD6B126D-57F1-2BCE-017F-FAD87053A48E}"/>
              </a:ext>
            </a:extLst>
          </p:cNvPr>
          <p:cNvSpPr/>
          <p:nvPr/>
        </p:nvSpPr>
        <p:spPr>
          <a:xfrm>
            <a:off x="7231231" y="2781300"/>
            <a:ext cx="39598" cy="276935"/>
          </a:xfrm>
          <a:custGeom>
            <a:avLst/>
            <a:gdLst>
              <a:gd name="connsiteX0" fmla="*/ 1419 w 39598"/>
              <a:gd name="connsiteY0" fmla="*/ 0 h 276935"/>
              <a:gd name="connsiteX1" fmla="*/ 4594 w 39598"/>
              <a:gd name="connsiteY1" fmla="*/ 180975 h 276935"/>
              <a:gd name="connsiteX2" fmla="*/ 39519 w 39598"/>
              <a:gd name="connsiteY2" fmla="*/ 276225 h 276935"/>
              <a:gd name="connsiteX3" fmla="*/ 14119 w 39598"/>
              <a:gd name="connsiteY3" fmla="*/ 222250 h 276935"/>
              <a:gd name="connsiteX4" fmla="*/ 14119 w 39598"/>
              <a:gd name="connsiteY4" fmla="*/ 180975 h 276935"/>
              <a:gd name="connsiteX5" fmla="*/ 1419 w 39598"/>
              <a:gd name="connsiteY5" fmla="*/ 0 h 27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98" h="276935">
                <a:moveTo>
                  <a:pt x="1419" y="0"/>
                </a:moveTo>
                <a:cubicBezTo>
                  <a:pt x="-168" y="0"/>
                  <a:pt x="-1756" y="134937"/>
                  <a:pt x="4594" y="180975"/>
                </a:cubicBezTo>
                <a:cubicBezTo>
                  <a:pt x="10944" y="227013"/>
                  <a:pt x="37932" y="269346"/>
                  <a:pt x="39519" y="276225"/>
                </a:cubicBezTo>
                <a:cubicBezTo>
                  <a:pt x="41106" y="283104"/>
                  <a:pt x="18352" y="238125"/>
                  <a:pt x="14119" y="222250"/>
                </a:cubicBezTo>
                <a:cubicBezTo>
                  <a:pt x="9886" y="206375"/>
                  <a:pt x="17294" y="213254"/>
                  <a:pt x="14119" y="180975"/>
                </a:cubicBezTo>
                <a:cubicBezTo>
                  <a:pt x="10944" y="148696"/>
                  <a:pt x="3006" y="0"/>
                  <a:pt x="14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A1B2C3F1-C60D-748E-6BBD-6E6A0F785393}"/>
              </a:ext>
            </a:extLst>
          </p:cNvPr>
          <p:cNvSpPr/>
          <p:nvPr/>
        </p:nvSpPr>
        <p:spPr>
          <a:xfrm>
            <a:off x="7256919" y="3063802"/>
            <a:ext cx="23487" cy="311226"/>
          </a:xfrm>
          <a:custGeom>
            <a:avLst/>
            <a:gdLst>
              <a:gd name="connsiteX0" fmla="*/ 23356 w 23487"/>
              <a:gd name="connsiteY0" fmla="*/ 73 h 311226"/>
              <a:gd name="connsiteX1" fmla="*/ 10656 w 23487"/>
              <a:gd name="connsiteY1" fmla="*/ 238198 h 311226"/>
              <a:gd name="connsiteX2" fmla="*/ 17006 w 23487"/>
              <a:gd name="connsiteY2" fmla="*/ 311223 h 311226"/>
              <a:gd name="connsiteX3" fmla="*/ 10656 w 23487"/>
              <a:gd name="connsiteY3" fmla="*/ 241373 h 311226"/>
              <a:gd name="connsiteX4" fmla="*/ 1131 w 23487"/>
              <a:gd name="connsiteY4" fmla="*/ 212798 h 311226"/>
              <a:gd name="connsiteX5" fmla="*/ 23356 w 23487"/>
              <a:gd name="connsiteY5" fmla="*/ 73 h 31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87" h="311226">
                <a:moveTo>
                  <a:pt x="23356" y="73"/>
                </a:moveTo>
                <a:cubicBezTo>
                  <a:pt x="24943" y="4306"/>
                  <a:pt x="11714" y="186340"/>
                  <a:pt x="10656" y="238198"/>
                </a:cubicBezTo>
                <a:cubicBezTo>
                  <a:pt x="9598" y="290056"/>
                  <a:pt x="17006" y="310694"/>
                  <a:pt x="17006" y="311223"/>
                </a:cubicBezTo>
                <a:cubicBezTo>
                  <a:pt x="17006" y="311752"/>
                  <a:pt x="13302" y="257777"/>
                  <a:pt x="10656" y="241373"/>
                </a:cubicBezTo>
                <a:cubicBezTo>
                  <a:pt x="8010" y="224969"/>
                  <a:pt x="-3631" y="249840"/>
                  <a:pt x="1131" y="212798"/>
                </a:cubicBezTo>
                <a:cubicBezTo>
                  <a:pt x="5893" y="175756"/>
                  <a:pt x="21769" y="-4160"/>
                  <a:pt x="23356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A98C556C-3D71-741B-ECE5-D62A5BBBF1C4}"/>
              </a:ext>
            </a:extLst>
          </p:cNvPr>
          <p:cNvSpPr/>
          <p:nvPr/>
        </p:nvSpPr>
        <p:spPr>
          <a:xfrm>
            <a:off x="7321491" y="3221433"/>
            <a:ext cx="6468" cy="163442"/>
          </a:xfrm>
          <a:custGeom>
            <a:avLst/>
            <a:gdLst>
              <a:gd name="connsiteX0" fmla="*/ 6409 w 6468"/>
              <a:gd name="connsiteY0" fmla="*/ 1192 h 163442"/>
              <a:gd name="connsiteX1" fmla="*/ 3234 w 6468"/>
              <a:gd name="connsiteY1" fmla="*/ 159942 h 163442"/>
              <a:gd name="connsiteX2" fmla="*/ 3234 w 6468"/>
              <a:gd name="connsiteY2" fmla="*/ 109142 h 163442"/>
              <a:gd name="connsiteX3" fmla="*/ 59 w 6468"/>
              <a:gd name="connsiteY3" fmla="*/ 86917 h 163442"/>
              <a:gd name="connsiteX4" fmla="*/ 6409 w 6468"/>
              <a:gd name="connsiteY4" fmla="*/ 1192 h 16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68" h="163442">
                <a:moveTo>
                  <a:pt x="6409" y="1192"/>
                </a:moveTo>
                <a:cubicBezTo>
                  <a:pt x="6938" y="13363"/>
                  <a:pt x="3763" y="141950"/>
                  <a:pt x="3234" y="159942"/>
                </a:cubicBezTo>
                <a:cubicBezTo>
                  <a:pt x="2705" y="177934"/>
                  <a:pt x="3763" y="121313"/>
                  <a:pt x="3234" y="109142"/>
                </a:cubicBezTo>
                <a:cubicBezTo>
                  <a:pt x="2705" y="96971"/>
                  <a:pt x="-470" y="100146"/>
                  <a:pt x="59" y="86917"/>
                </a:cubicBezTo>
                <a:cubicBezTo>
                  <a:pt x="588" y="73688"/>
                  <a:pt x="5880" y="-10979"/>
                  <a:pt x="6409" y="1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3041C7C-4547-8581-1F4E-989B80201C99}"/>
              </a:ext>
            </a:extLst>
          </p:cNvPr>
          <p:cNvSpPr/>
          <p:nvPr/>
        </p:nvSpPr>
        <p:spPr>
          <a:xfrm>
            <a:off x="7375525" y="2914650"/>
            <a:ext cx="19428" cy="255025"/>
          </a:xfrm>
          <a:custGeom>
            <a:avLst/>
            <a:gdLst>
              <a:gd name="connsiteX0" fmla="*/ 0 w 19428"/>
              <a:gd name="connsiteY0" fmla="*/ 0 h 255025"/>
              <a:gd name="connsiteX1" fmla="*/ 19050 w 19428"/>
              <a:gd name="connsiteY1" fmla="*/ 174625 h 255025"/>
              <a:gd name="connsiteX2" fmla="*/ 12700 w 19428"/>
              <a:gd name="connsiteY2" fmla="*/ 254000 h 255025"/>
              <a:gd name="connsiteX3" fmla="*/ 12700 w 19428"/>
              <a:gd name="connsiteY3" fmla="*/ 123825 h 255025"/>
              <a:gd name="connsiteX4" fmla="*/ 0 w 19428"/>
              <a:gd name="connsiteY4" fmla="*/ 0 h 25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28" h="255025">
                <a:moveTo>
                  <a:pt x="0" y="0"/>
                </a:moveTo>
                <a:cubicBezTo>
                  <a:pt x="8466" y="66146"/>
                  <a:pt x="16933" y="132292"/>
                  <a:pt x="19050" y="174625"/>
                </a:cubicBezTo>
                <a:cubicBezTo>
                  <a:pt x="21167" y="216958"/>
                  <a:pt x="13758" y="262467"/>
                  <a:pt x="12700" y="254000"/>
                </a:cubicBezTo>
                <a:cubicBezTo>
                  <a:pt x="11642" y="245533"/>
                  <a:pt x="12700" y="123825"/>
                  <a:pt x="12700" y="1238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CFAA6FE-3270-1948-516C-4B06F26279C2}"/>
              </a:ext>
            </a:extLst>
          </p:cNvPr>
          <p:cNvSpPr/>
          <p:nvPr/>
        </p:nvSpPr>
        <p:spPr>
          <a:xfrm>
            <a:off x="7238072" y="3368664"/>
            <a:ext cx="42488" cy="152757"/>
          </a:xfrm>
          <a:custGeom>
            <a:avLst/>
            <a:gdLst>
              <a:gd name="connsiteX0" fmla="*/ 42203 w 42488"/>
              <a:gd name="connsiteY0" fmla="*/ 11 h 152757"/>
              <a:gd name="connsiteX1" fmla="*/ 19978 w 42488"/>
              <a:gd name="connsiteY1" fmla="*/ 95261 h 152757"/>
              <a:gd name="connsiteX2" fmla="*/ 35853 w 42488"/>
              <a:gd name="connsiteY2" fmla="*/ 152411 h 152757"/>
              <a:gd name="connsiteX3" fmla="*/ 16803 w 42488"/>
              <a:gd name="connsiteY3" fmla="*/ 120661 h 152757"/>
              <a:gd name="connsiteX4" fmla="*/ 928 w 42488"/>
              <a:gd name="connsiteY4" fmla="*/ 101611 h 152757"/>
              <a:gd name="connsiteX5" fmla="*/ 42203 w 42488"/>
              <a:gd name="connsiteY5" fmla="*/ 11 h 15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488" h="152757">
                <a:moveTo>
                  <a:pt x="42203" y="11"/>
                </a:moveTo>
                <a:cubicBezTo>
                  <a:pt x="45378" y="-1047"/>
                  <a:pt x="21036" y="69861"/>
                  <a:pt x="19978" y="95261"/>
                </a:cubicBezTo>
                <a:cubicBezTo>
                  <a:pt x="18920" y="120661"/>
                  <a:pt x="36382" y="148178"/>
                  <a:pt x="35853" y="152411"/>
                </a:cubicBezTo>
                <a:cubicBezTo>
                  <a:pt x="35324" y="156644"/>
                  <a:pt x="16803" y="120661"/>
                  <a:pt x="16803" y="120661"/>
                </a:cubicBezTo>
                <a:cubicBezTo>
                  <a:pt x="10982" y="112194"/>
                  <a:pt x="-3834" y="114840"/>
                  <a:pt x="928" y="101611"/>
                </a:cubicBezTo>
                <a:cubicBezTo>
                  <a:pt x="5690" y="88382"/>
                  <a:pt x="39028" y="1069"/>
                  <a:pt x="4220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7EBB3BA3-3825-E2AA-D135-D60DA5E072B9}"/>
              </a:ext>
            </a:extLst>
          </p:cNvPr>
          <p:cNvSpPr/>
          <p:nvPr/>
        </p:nvSpPr>
        <p:spPr>
          <a:xfrm>
            <a:off x="7342937" y="3145657"/>
            <a:ext cx="10363" cy="235191"/>
          </a:xfrm>
          <a:custGeom>
            <a:avLst/>
            <a:gdLst>
              <a:gd name="connsiteX0" fmla="*/ 838 w 10363"/>
              <a:gd name="connsiteY0" fmla="*/ 768 h 235191"/>
              <a:gd name="connsiteX1" fmla="*/ 10363 w 10363"/>
              <a:gd name="connsiteY1" fmla="*/ 229368 h 235191"/>
              <a:gd name="connsiteX2" fmla="*/ 838 w 10363"/>
              <a:gd name="connsiteY2" fmla="*/ 156343 h 235191"/>
              <a:gd name="connsiteX3" fmla="*/ 838 w 10363"/>
              <a:gd name="connsiteY3" fmla="*/ 768 h 23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3" h="235191">
                <a:moveTo>
                  <a:pt x="838" y="768"/>
                </a:moveTo>
                <a:cubicBezTo>
                  <a:pt x="2425" y="12939"/>
                  <a:pt x="10363" y="203439"/>
                  <a:pt x="10363" y="229368"/>
                </a:cubicBezTo>
                <a:cubicBezTo>
                  <a:pt x="10363" y="255297"/>
                  <a:pt x="1367" y="188093"/>
                  <a:pt x="838" y="156343"/>
                </a:cubicBezTo>
                <a:cubicBezTo>
                  <a:pt x="309" y="124593"/>
                  <a:pt x="-749" y="-11403"/>
                  <a:pt x="838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4455E4B1-84FA-CA20-7730-D70D0D2409B7}"/>
              </a:ext>
            </a:extLst>
          </p:cNvPr>
          <p:cNvSpPr/>
          <p:nvPr/>
        </p:nvSpPr>
        <p:spPr>
          <a:xfrm>
            <a:off x="7387973" y="3336881"/>
            <a:ext cx="16213" cy="106112"/>
          </a:xfrm>
          <a:custGeom>
            <a:avLst/>
            <a:gdLst>
              <a:gd name="connsiteX0" fmla="*/ 252 w 16213"/>
              <a:gd name="connsiteY0" fmla="*/ 44 h 106112"/>
              <a:gd name="connsiteX1" fmla="*/ 16127 w 16213"/>
              <a:gd name="connsiteY1" fmla="*/ 88944 h 106112"/>
              <a:gd name="connsiteX2" fmla="*/ 6602 w 16213"/>
              <a:gd name="connsiteY2" fmla="*/ 101644 h 106112"/>
              <a:gd name="connsiteX3" fmla="*/ 252 w 16213"/>
              <a:gd name="connsiteY3" fmla="*/ 44 h 10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13" h="106112">
                <a:moveTo>
                  <a:pt x="252" y="44"/>
                </a:moveTo>
                <a:cubicBezTo>
                  <a:pt x="1840" y="-2073"/>
                  <a:pt x="15069" y="72011"/>
                  <a:pt x="16127" y="88944"/>
                </a:cubicBezTo>
                <a:cubicBezTo>
                  <a:pt x="17185" y="105877"/>
                  <a:pt x="8189" y="110640"/>
                  <a:pt x="6602" y="101644"/>
                </a:cubicBezTo>
                <a:cubicBezTo>
                  <a:pt x="5015" y="92648"/>
                  <a:pt x="-1336" y="2161"/>
                  <a:pt x="252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E094B028-A2F6-6B00-E691-01BAD61024F8}"/>
              </a:ext>
            </a:extLst>
          </p:cNvPr>
          <p:cNvSpPr/>
          <p:nvPr/>
        </p:nvSpPr>
        <p:spPr>
          <a:xfrm>
            <a:off x="7286612" y="3365435"/>
            <a:ext cx="86756" cy="95549"/>
          </a:xfrm>
          <a:custGeom>
            <a:avLst/>
            <a:gdLst>
              <a:gd name="connsiteX0" fmla="*/ 82563 w 86756"/>
              <a:gd name="connsiteY0" fmla="*/ 65 h 95549"/>
              <a:gd name="connsiteX1" fmla="*/ 79388 w 86756"/>
              <a:gd name="connsiteY1" fmla="*/ 63565 h 95549"/>
              <a:gd name="connsiteX2" fmla="*/ 13 w 86756"/>
              <a:gd name="connsiteY2" fmla="*/ 95315 h 95549"/>
              <a:gd name="connsiteX3" fmla="*/ 73038 w 86756"/>
              <a:gd name="connsiteY3" fmla="*/ 76265 h 95549"/>
              <a:gd name="connsiteX4" fmla="*/ 82563 w 86756"/>
              <a:gd name="connsiteY4" fmla="*/ 65 h 9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56" h="95549">
                <a:moveTo>
                  <a:pt x="82563" y="65"/>
                </a:moveTo>
                <a:cubicBezTo>
                  <a:pt x="83621" y="-2052"/>
                  <a:pt x="93146" y="47690"/>
                  <a:pt x="79388" y="63565"/>
                </a:cubicBezTo>
                <a:cubicBezTo>
                  <a:pt x="65630" y="79440"/>
                  <a:pt x="1071" y="93198"/>
                  <a:pt x="13" y="95315"/>
                </a:cubicBezTo>
                <a:cubicBezTo>
                  <a:pt x="-1045" y="97432"/>
                  <a:pt x="59809" y="84732"/>
                  <a:pt x="73038" y="76265"/>
                </a:cubicBezTo>
                <a:cubicBezTo>
                  <a:pt x="86267" y="67798"/>
                  <a:pt x="81505" y="2182"/>
                  <a:pt x="82563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298F4DDE-1C6A-A2D0-DAD6-201550945AE6}"/>
              </a:ext>
            </a:extLst>
          </p:cNvPr>
          <p:cNvSpPr/>
          <p:nvPr/>
        </p:nvSpPr>
        <p:spPr>
          <a:xfrm>
            <a:off x="7369159" y="3282912"/>
            <a:ext cx="62014" cy="241555"/>
          </a:xfrm>
          <a:custGeom>
            <a:avLst/>
            <a:gdLst>
              <a:gd name="connsiteX0" fmla="*/ 38116 w 62014"/>
              <a:gd name="connsiteY0" fmla="*/ 38 h 241555"/>
              <a:gd name="connsiteX1" fmla="*/ 53991 w 62014"/>
              <a:gd name="connsiteY1" fmla="*/ 171488 h 241555"/>
              <a:gd name="connsiteX2" fmla="*/ 16 w 62014"/>
              <a:gd name="connsiteY2" fmla="*/ 241338 h 241555"/>
              <a:gd name="connsiteX3" fmla="*/ 60341 w 62014"/>
              <a:gd name="connsiteY3" fmla="*/ 187363 h 241555"/>
              <a:gd name="connsiteX4" fmla="*/ 38116 w 62014"/>
              <a:gd name="connsiteY4" fmla="*/ 38 h 24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14" h="241555">
                <a:moveTo>
                  <a:pt x="38116" y="38"/>
                </a:moveTo>
                <a:cubicBezTo>
                  <a:pt x="37058" y="-2608"/>
                  <a:pt x="60341" y="131271"/>
                  <a:pt x="53991" y="171488"/>
                </a:cubicBezTo>
                <a:cubicBezTo>
                  <a:pt x="47641" y="211705"/>
                  <a:pt x="-1042" y="238692"/>
                  <a:pt x="16" y="241338"/>
                </a:cubicBezTo>
                <a:cubicBezTo>
                  <a:pt x="1074" y="243984"/>
                  <a:pt x="51345" y="222288"/>
                  <a:pt x="60341" y="187363"/>
                </a:cubicBezTo>
                <a:cubicBezTo>
                  <a:pt x="69337" y="152438"/>
                  <a:pt x="39174" y="2684"/>
                  <a:pt x="3811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6756AAC-4AE8-5630-9B6C-F0A14E85D9F9}"/>
              </a:ext>
            </a:extLst>
          </p:cNvPr>
          <p:cNvSpPr/>
          <p:nvPr/>
        </p:nvSpPr>
        <p:spPr>
          <a:xfrm>
            <a:off x="7197559" y="3295638"/>
            <a:ext cx="60506" cy="241476"/>
          </a:xfrm>
          <a:custGeom>
            <a:avLst/>
            <a:gdLst>
              <a:gd name="connsiteX0" fmla="*/ 60491 w 60506"/>
              <a:gd name="connsiteY0" fmla="*/ 12 h 241476"/>
              <a:gd name="connsiteX1" fmla="*/ 6516 w 60506"/>
              <a:gd name="connsiteY1" fmla="*/ 187337 h 241476"/>
              <a:gd name="connsiteX2" fmla="*/ 41441 w 60506"/>
              <a:gd name="connsiteY2" fmla="*/ 241312 h 241476"/>
              <a:gd name="connsiteX3" fmla="*/ 166 w 60506"/>
              <a:gd name="connsiteY3" fmla="*/ 196862 h 241476"/>
              <a:gd name="connsiteX4" fmla="*/ 60491 w 60506"/>
              <a:gd name="connsiteY4" fmla="*/ 12 h 24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06" h="241476">
                <a:moveTo>
                  <a:pt x="60491" y="12"/>
                </a:moveTo>
                <a:cubicBezTo>
                  <a:pt x="61549" y="-1576"/>
                  <a:pt x="9691" y="147120"/>
                  <a:pt x="6516" y="187337"/>
                </a:cubicBezTo>
                <a:cubicBezTo>
                  <a:pt x="3341" y="227554"/>
                  <a:pt x="42499" y="239724"/>
                  <a:pt x="41441" y="241312"/>
                </a:cubicBezTo>
                <a:cubicBezTo>
                  <a:pt x="40383" y="242900"/>
                  <a:pt x="-3009" y="233374"/>
                  <a:pt x="166" y="196862"/>
                </a:cubicBezTo>
                <a:cubicBezTo>
                  <a:pt x="3341" y="160350"/>
                  <a:pt x="59433" y="1600"/>
                  <a:pt x="6049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6A3098F9-0B32-CEB2-E2BB-2E61D722A9F1}"/>
              </a:ext>
            </a:extLst>
          </p:cNvPr>
          <p:cNvSpPr/>
          <p:nvPr/>
        </p:nvSpPr>
        <p:spPr>
          <a:xfrm>
            <a:off x="7165740" y="3231809"/>
            <a:ext cx="32220" cy="316226"/>
          </a:xfrm>
          <a:custGeom>
            <a:avLst/>
            <a:gdLst>
              <a:gd name="connsiteX0" fmla="*/ 16110 w 32220"/>
              <a:gd name="connsiteY0" fmla="*/ 341 h 316226"/>
              <a:gd name="connsiteX1" fmla="*/ 3410 w 32220"/>
              <a:gd name="connsiteY1" fmla="*/ 213066 h 316226"/>
              <a:gd name="connsiteX2" fmla="*/ 31985 w 32220"/>
              <a:gd name="connsiteY2" fmla="*/ 314666 h 316226"/>
              <a:gd name="connsiteX3" fmla="*/ 16110 w 32220"/>
              <a:gd name="connsiteY3" fmla="*/ 267041 h 316226"/>
              <a:gd name="connsiteX4" fmla="*/ 235 w 32220"/>
              <a:gd name="connsiteY4" fmla="*/ 165441 h 316226"/>
              <a:gd name="connsiteX5" fmla="*/ 16110 w 32220"/>
              <a:gd name="connsiteY5" fmla="*/ 341 h 31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20" h="316226">
                <a:moveTo>
                  <a:pt x="16110" y="341"/>
                </a:moveTo>
                <a:cubicBezTo>
                  <a:pt x="16639" y="8279"/>
                  <a:pt x="764" y="160679"/>
                  <a:pt x="3410" y="213066"/>
                </a:cubicBezTo>
                <a:cubicBezTo>
                  <a:pt x="6056" y="265454"/>
                  <a:pt x="29868" y="305670"/>
                  <a:pt x="31985" y="314666"/>
                </a:cubicBezTo>
                <a:cubicBezTo>
                  <a:pt x="34102" y="323662"/>
                  <a:pt x="21402" y="291912"/>
                  <a:pt x="16110" y="267041"/>
                </a:cubicBezTo>
                <a:cubicBezTo>
                  <a:pt x="10818" y="242170"/>
                  <a:pt x="-1882" y="205658"/>
                  <a:pt x="235" y="165441"/>
                </a:cubicBezTo>
                <a:cubicBezTo>
                  <a:pt x="2352" y="125224"/>
                  <a:pt x="15581" y="-7597"/>
                  <a:pt x="16110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8594652-85F0-088C-6C67-C78BE9DBAD77}"/>
              </a:ext>
            </a:extLst>
          </p:cNvPr>
          <p:cNvSpPr/>
          <p:nvPr/>
        </p:nvSpPr>
        <p:spPr>
          <a:xfrm>
            <a:off x="7134225" y="3247679"/>
            <a:ext cx="28660" cy="290517"/>
          </a:xfrm>
          <a:custGeom>
            <a:avLst/>
            <a:gdLst>
              <a:gd name="connsiteX0" fmla="*/ 19050 w 28660"/>
              <a:gd name="connsiteY0" fmla="*/ 346 h 290517"/>
              <a:gd name="connsiteX1" fmla="*/ 6350 w 28660"/>
              <a:gd name="connsiteY1" fmla="*/ 127346 h 290517"/>
              <a:gd name="connsiteX2" fmla="*/ 6350 w 28660"/>
              <a:gd name="connsiteY2" fmla="*/ 219421 h 290517"/>
              <a:gd name="connsiteX3" fmla="*/ 9525 w 28660"/>
              <a:gd name="connsiteY3" fmla="*/ 165446 h 290517"/>
              <a:gd name="connsiteX4" fmla="*/ 28575 w 28660"/>
              <a:gd name="connsiteY4" fmla="*/ 289271 h 290517"/>
              <a:gd name="connsiteX5" fmla="*/ 15875 w 28660"/>
              <a:gd name="connsiteY5" fmla="*/ 225771 h 290517"/>
              <a:gd name="connsiteX6" fmla="*/ 0 w 28660"/>
              <a:gd name="connsiteY6" fmla="*/ 168621 h 290517"/>
              <a:gd name="connsiteX7" fmla="*/ 19050 w 28660"/>
              <a:gd name="connsiteY7" fmla="*/ 346 h 29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60" h="290517">
                <a:moveTo>
                  <a:pt x="19050" y="346"/>
                </a:moveTo>
                <a:cubicBezTo>
                  <a:pt x="20108" y="-6533"/>
                  <a:pt x="8467" y="90834"/>
                  <a:pt x="6350" y="127346"/>
                </a:cubicBezTo>
                <a:cubicBezTo>
                  <a:pt x="4233" y="163858"/>
                  <a:pt x="5821" y="213071"/>
                  <a:pt x="6350" y="219421"/>
                </a:cubicBezTo>
                <a:cubicBezTo>
                  <a:pt x="6879" y="225771"/>
                  <a:pt x="5821" y="153804"/>
                  <a:pt x="9525" y="165446"/>
                </a:cubicBezTo>
                <a:cubicBezTo>
                  <a:pt x="13229" y="177088"/>
                  <a:pt x="27517" y="279217"/>
                  <a:pt x="28575" y="289271"/>
                </a:cubicBezTo>
                <a:cubicBezTo>
                  <a:pt x="29633" y="299325"/>
                  <a:pt x="20637" y="245879"/>
                  <a:pt x="15875" y="225771"/>
                </a:cubicBezTo>
                <a:cubicBezTo>
                  <a:pt x="11113" y="205663"/>
                  <a:pt x="0" y="203546"/>
                  <a:pt x="0" y="168621"/>
                </a:cubicBezTo>
                <a:cubicBezTo>
                  <a:pt x="0" y="133696"/>
                  <a:pt x="17992" y="7225"/>
                  <a:pt x="19050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3ECE419D-CA90-61D4-D404-C6A966744584}"/>
              </a:ext>
            </a:extLst>
          </p:cNvPr>
          <p:cNvSpPr/>
          <p:nvPr/>
        </p:nvSpPr>
        <p:spPr>
          <a:xfrm>
            <a:off x="7416734" y="3216212"/>
            <a:ext cx="43283" cy="212883"/>
          </a:xfrm>
          <a:custGeom>
            <a:avLst/>
            <a:gdLst>
              <a:gd name="connsiteX0" fmla="*/ 66 w 43283"/>
              <a:gd name="connsiteY0" fmla="*/ 63 h 212883"/>
              <a:gd name="connsiteX1" fmla="*/ 31816 w 43283"/>
              <a:gd name="connsiteY1" fmla="*/ 127063 h 212883"/>
              <a:gd name="connsiteX2" fmla="*/ 34991 w 43283"/>
              <a:gd name="connsiteY2" fmla="*/ 212788 h 212883"/>
              <a:gd name="connsiteX3" fmla="*/ 41341 w 43283"/>
              <a:gd name="connsiteY3" fmla="*/ 111188 h 212883"/>
              <a:gd name="connsiteX4" fmla="*/ 66 w 43283"/>
              <a:gd name="connsiteY4" fmla="*/ 63 h 21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83" h="212883">
                <a:moveTo>
                  <a:pt x="66" y="63"/>
                </a:moveTo>
                <a:cubicBezTo>
                  <a:pt x="-1522" y="2709"/>
                  <a:pt x="25995" y="91609"/>
                  <a:pt x="31816" y="127063"/>
                </a:cubicBezTo>
                <a:cubicBezTo>
                  <a:pt x="37637" y="162517"/>
                  <a:pt x="33404" y="215434"/>
                  <a:pt x="34991" y="212788"/>
                </a:cubicBezTo>
                <a:cubicBezTo>
                  <a:pt x="36579" y="210142"/>
                  <a:pt x="47691" y="143996"/>
                  <a:pt x="41341" y="111188"/>
                </a:cubicBezTo>
                <a:cubicBezTo>
                  <a:pt x="34991" y="78380"/>
                  <a:pt x="1654" y="-2583"/>
                  <a:pt x="66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B20DF93A-3334-3042-58D3-589556708470}"/>
              </a:ext>
            </a:extLst>
          </p:cNvPr>
          <p:cNvSpPr/>
          <p:nvPr/>
        </p:nvSpPr>
        <p:spPr>
          <a:xfrm>
            <a:off x="7017229" y="3428899"/>
            <a:ext cx="60137" cy="179401"/>
          </a:xfrm>
          <a:custGeom>
            <a:avLst/>
            <a:gdLst>
              <a:gd name="connsiteX0" fmla="*/ 59846 w 60137"/>
              <a:gd name="connsiteY0" fmla="*/ 101 h 179401"/>
              <a:gd name="connsiteX1" fmla="*/ 28096 w 60137"/>
              <a:gd name="connsiteY1" fmla="*/ 98526 h 179401"/>
              <a:gd name="connsiteX2" fmla="*/ 43971 w 60137"/>
              <a:gd name="connsiteY2" fmla="*/ 177901 h 179401"/>
              <a:gd name="connsiteX3" fmla="*/ 31271 w 60137"/>
              <a:gd name="connsiteY3" fmla="*/ 152501 h 179401"/>
              <a:gd name="connsiteX4" fmla="*/ 2696 w 60137"/>
              <a:gd name="connsiteY4" fmla="*/ 95351 h 179401"/>
              <a:gd name="connsiteX5" fmla="*/ 5871 w 60137"/>
              <a:gd name="connsiteY5" fmla="*/ 117576 h 179401"/>
              <a:gd name="connsiteX6" fmla="*/ 59846 w 60137"/>
              <a:gd name="connsiteY6" fmla="*/ 101 h 17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37" h="179401">
                <a:moveTo>
                  <a:pt x="59846" y="101"/>
                </a:moveTo>
                <a:cubicBezTo>
                  <a:pt x="63550" y="-3074"/>
                  <a:pt x="30742" y="68893"/>
                  <a:pt x="28096" y="98526"/>
                </a:cubicBezTo>
                <a:cubicBezTo>
                  <a:pt x="25450" y="128159"/>
                  <a:pt x="43442" y="168905"/>
                  <a:pt x="43971" y="177901"/>
                </a:cubicBezTo>
                <a:cubicBezTo>
                  <a:pt x="44500" y="186897"/>
                  <a:pt x="31271" y="152501"/>
                  <a:pt x="31271" y="152501"/>
                </a:cubicBezTo>
                <a:cubicBezTo>
                  <a:pt x="24392" y="138743"/>
                  <a:pt x="6929" y="101172"/>
                  <a:pt x="2696" y="95351"/>
                </a:cubicBezTo>
                <a:cubicBezTo>
                  <a:pt x="-1537" y="89530"/>
                  <a:pt x="-1008" y="129747"/>
                  <a:pt x="5871" y="117576"/>
                </a:cubicBezTo>
                <a:cubicBezTo>
                  <a:pt x="12750" y="105405"/>
                  <a:pt x="56142" y="3276"/>
                  <a:pt x="59846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3E423CC0-A90F-E4EC-6EBE-023FB4D24D9A}"/>
              </a:ext>
            </a:extLst>
          </p:cNvPr>
          <p:cNvSpPr/>
          <p:nvPr/>
        </p:nvSpPr>
        <p:spPr>
          <a:xfrm>
            <a:off x="7565938" y="3340088"/>
            <a:ext cx="60294" cy="175186"/>
          </a:xfrm>
          <a:custGeom>
            <a:avLst/>
            <a:gdLst>
              <a:gd name="connsiteX0" fmla="*/ 87 w 60294"/>
              <a:gd name="connsiteY0" fmla="*/ 12 h 175186"/>
              <a:gd name="connsiteX1" fmla="*/ 44537 w 60294"/>
              <a:gd name="connsiteY1" fmla="*/ 92087 h 175186"/>
              <a:gd name="connsiteX2" fmla="*/ 57237 w 60294"/>
              <a:gd name="connsiteY2" fmla="*/ 174637 h 175186"/>
              <a:gd name="connsiteX3" fmla="*/ 57237 w 60294"/>
              <a:gd name="connsiteY3" fmla="*/ 130187 h 175186"/>
              <a:gd name="connsiteX4" fmla="*/ 57237 w 60294"/>
              <a:gd name="connsiteY4" fmla="*/ 98437 h 175186"/>
              <a:gd name="connsiteX5" fmla="*/ 87 w 60294"/>
              <a:gd name="connsiteY5" fmla="*/ 12 h 17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94" h="175186">
                <a:moveTo>
                  <a:pt x="87" y="12"/>
                </a:moveTo>
                <a:cubicBezTo>
                  <a:pt x="-2030" y="-1046"/>
                  <a:pt x="35012" y="62983"/>
                  <a:pt x="44537" y="92087"/>
                </a:cubicBezTo>
                <a:cubicBezTo>
                  <a:pt x="54062" y="121191"/>
                  <a:pt x="55120" y="168287"/>
                  <a:pt x="57237" y="174637"/>
                </a:cubicBezTo>
                <a:cubicBezTo>
                  <a:pt x="59354" y="180987"/>
                  <a:pt x="57237" y="130187"/>
                  <a:pt x="57237" y="130187"/>
                </a:cubicBezTo>
                <a:cubicBezTo>
                  <a:pt x="57237" y="117487"/>
                  <a:pt x="64116" y="116958"/>
                  <a:pt x="57237" y="98437"/>
                </a:cubicBezTo>
                <a:cubicBezTo>
                  <a:pt x="50358" y="79916"/>
                  <a:pt x="2204" y="1070"/>
                  <a:pt x="8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A9E8D5CD-FCFA-80DE-EFC9-2635999ED77C}"/>
              </a:ext>
            </a:extLst>
          </p:cNvPr>
          <p:cNvSpPr/>
          <p:nvPr/>
        </p:nvSpPr>
        <p:spPr>
          <a:xfrm>
            <a:off x="7410391" y="3038459"/>
            <a:ext cx="38813" cy="238878"/>
          </a:xfrm>
          <a:custGeom>
            <a:avLst/>
            <a:gdLst>
              <a:gd name="connsiteX0" fmla="*/ 3234 w 38813"/>
              <a:gd name="connsiteY0" fmla="*/ 16 h 238878"/>
              <a:gd name="connsiteX1" fmla="*/ 59 w 38813"/>
              <a:gd name="connsiteY1" fmla="*/ 149241 h 238878"/>
              <a:gd name="connsiteX2" fmla="*/ 6409 w 38813"/>
              <a:gd name="connsiteY2" fmla="*/ 139716 h 238878"/>
              <a:gd name="connsiteX3" fmla="*/ 38159 w 38813"/>
              <a:gd name="connsiteY3" fmla="*/ 238141 h 238878"/>
              <a:gd name="connsiteX4" fmla="*/ 28634 w 38813"/>
              <a:gd name="connsiteY4" fmla="*/ 187341 h 238878"/>
              <a:gd name="connsiteX5" fmla="*/ 19109 w 38813"/>
              <a:gd name="connsiteY5" fmla="*/ 136541 h 238878"/>
              <a:gd name="connsiteX6" fmla="*/ 9584 w 38813"/>
              <a:gd name="connsiteY6" fmla="*/ 168291 h 238878"/>
              <a:gd name="connsiteX7" fmla="*/ 3234 w 38813"/>
              <a:gd name="connsiteY7" fmla="*/ 139716 h 238878"/>
              <a:gd name="connsiteX8" fmla="*/ 3234 w 38813"/>
              <a:gd name="connsiteY8" fmla="*/ 16 h 23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813" h="238878">
                <a:moveTo>
                  <a:pt x="3234" y="16"/>
                </a:moveTo>
                <a:cubicBezTo>
                  <a:pt x="2705" y="1603"/>
                  <a:pt x="-470" y="125958"/>
                  <a:pt x="59" y="149241"/>
                </a:cubicBezTo>
                <a:cubicBezTo>
                  <a:pt x="588" y="172524"/>
                  <a:pt x="59" y="124899"/>
                  <a:pt x="6409" y="139716"/>
                </a:cubicBezTo>
                <a:cubicBezTo>
                  <a:pt x="12759" y="154533"/>
                  <a:pt x="34455" y="230204"/>
                  <a:pt x="38159" y="238141"/>
                </a:cubicBezTo>
                <a:cubicBezTo>
                  <a:pt x="41863" y="246078"/>
                  <a:pt x="28634" y="187341"/>
                  <a:pt x="28634" y="187341"/>
                </a:cubicBezTo>
                <a:cubicBezTo>
                  <a:pt x="25459" y="170408"/>
                  <a:pt x="22284" y="139716"/>
                  <a:pt x="19109" y="136541"/>
                </a:cubicBezTo>
                <a:cubicBezTo>
                  <a:pt x="15934" y="133366"/>
                  <a:pt x="12230" y="167762"/>
                  <a:pt x="9584" y="168291"/>
                </a:cubicBezTo>
                <a:cubicBezTo>
                  <a:pt x="6938" y="168820"/>
                  <a:pt x="3763" y="165116"/>
                  <a:pt x="3234" y="139716"/>
                </a:cubicBezTo>
                <a:cubicBezTo>
                  <a:pt x="2705" y="114316"/>
                  <a:pt x="3763" y="-1571"/>
                  <a:pt x="3234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0014DBE9-FCA1-F311-C081-558021FC1347}"/>
              </a:ext>
            </a:extLst>
          </p:cNvPr>
          <p:cNvSpPr/>
          <p:nvPr/>
        </p:nvSpPr>
        <p:spPr>
          <a:xfrm>
            <a:off x="7229435" y="3495356"/>
            <a:ext cx="74067" cy="133692"/>
          </a:xfrm>
          <a:custGeom>
            <a:avLst/>
            <a:gdLst>
              <a:gd name="connsiteX0" fmla="*/ 40 w 74067"/>
              <a:gd name="connsiteY0" fmla="*/ 319 h 133692"/>
              <a:gd name="connsiteX1" fmla="*/ 54015 w 74067"/>
              <a:gd name="connsiteY1" fmla="*/ 60644 h 133692"/>
              <a:gd name="connsiteX2" fmla="*/ 63540 w 74067"/>
              <a:gd name="connsiteY2" fmla="*/ 92394 h 133692"/>
              <a:gd name="connsiteX3" fmla="*/ 66715 w 74067"/>
              <a:gd name="connsiteY3" fmla="*/ 108269 h 133692"/>
              <a:gd name="connsiteX4" fmla="*/ 73065 w 74067"/>
              <a:gd name="connsiteY4" fmla="*/ 95569 h 133692"/>
              <a:gd name="connsiteX5" fmla="*/ 73065 w 74067"/>
              <a:gd name="connsiteY5" fmla="*/ 133669 h 133692"/>
              <a:gd name="connsiteX6" fmla="*/ 63540 w 74067"/>
              <a:gd name="connsiteY6" fmla="*/ 89219 h 133692"/>
              <a:gd name="connsiteX7" fmla="*/ 40 w 74067"/>
              <a:gd name="connsiteY7" fmla="*/ 319 h 13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67" h="133692">
                <a:moveTo>
                  <a:pt x="40" y="319"/>
                </a:moveTo>
                <a:cubicBezTo>
                  <a:pt x="-1547" y="-4443"/>
                  <a:pt x="43432" y="45298"/>
                  <a:pt x="54015" y="60644"/>
                </a:cubicBezTo>
                <a:cubicBezTo>
                  <a:pt x="64598" y="75990"/>
                  <a:pt x="63540" y="92394"/>
                  <a:pt x="63540" y="92394"/>
                </a:cubicBezTo>
                <a:cubicBezTo>
                  <a:pt x="65657" y="100331"/>
                  <a:pt x="65128" y="107740"/>
                  <a:pt x="66715" y="108269"/>
                </a:cubicBezTo>
                <a:cubicBezTo>
                  <a:pt x="68302" y="108798"/>
                  <a:pt x="72007" y="91336"/>
                  <a:pt x="73065" y="95569"/>
                </a:cubicBezTo>
                <a:cubicBezTo>
                  <a:pt x="74123" y="99802"/>
                  <a:pt x="74653" y="134727"/>
                  <a:pt x="73065" y="133669"/>
                </a:cubicBezTo>
                <a:cubicBezTo>
                  <a:pt x="71477" y="132611"/>
                  <a:pt x="71477" y="109327"/>
                  <a:pt x="63540" y="89219"/>
                </a:cubicBezTo>
                <a:cubicBezTo>
                  <a:pt x="55603" y="69111"/>
                  <a:pt x="1627" y="5081"/>
                  <a:pt x="40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22B75F7F-141D-76D9-9EB7-74B07DADA1B8}"/>
              </a:ext>
            </a:extLst>
          </p:cNvPr>
          <p:cNvSpPr/>
          <p:nvPr/>
        </p:nvSpPr>
        <p:spPr>
          <a:xfrm>
            <a:off x="7267561" y="3530527"/>
            <a:ext cx="114361" cy="38250"/>
          </a:xfrm>
          <a:custGeom>
            <a:avLst/>
            <a:gdLst>
              <a:gd name="connsiteX0" fmla="*/ 14 w 114361"/>
              <a:gd name="connsiteY0" fmla="*/ 38173 h 38250"/>
              <a:gd name="connsiteX1" fmla="*/ 79389 w 114361"/>
              <a:gd name="connsiteY1" fmla="*/ 15948 h 38250"/>
              <a:gd name="connsiteX2" fmla="*/ 114314 w 114361"/>
              <a:gd name="connsiteY2" fmla="*/ 73 h 38250"/>
              <a:gd name="connsiteX3" fmla="*/ 73039 w 114361"/>
              <a:gd name="connsiteY3" fmla="*/ 22298 h 38250"/>
              <a:gd name="connsiteX4" fmla="*/ 14 w 114361"/>
              <a:gd name="connsiteY4" fmla="*/ 38173 h 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61" h="38250">
                <a:moveTo>
                  <a:pt x="14" y="38173"/>
                </a:moveTo>
                <a:cubicBezTo>
                  <a:pt x="1072" y="37115"/>
                  <a:pt x="60339" y="22298"/>
                  <a:pt x="79389" y="15948"/>
                </a:cubicBezTo>
                <a:cubicBezTo>
                  <a:pt x="98439" y="9598"/>
                  <a:pt x="115372" y="-985"/>
                  <a:pt x="114314" y="73"/>
                </a:cubicBezTo>
                <a:cubicBezTo>
                  <a:pt x="113256" y="1131"/>
                  <a:pt x="91031" y="15419"/>
                  <a:pt x="73039" y="22298"/>
                </a:cubicBezTo>
                <a:cubicBezTo>
                  <a:pt x="55047" y="29177"/>
                  <a:pt x="-1044" y="39231"/>
                  <a:pt x="14" y="38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776F3B6C-1A72-1813-DA04-1E4629897DC6}"/>
              </a:ext>
            </a:extLst>
          </p:cNvPr>
          <p:cNvSpPr/>
          <p:nvPr/>
        </p:nvSpPr>
        <p:spPr>
          <a:xfrm>
            <a:off x="7393664" y="3336810"/>
            <a:ext cx="115490" cy="221964"/>
          </a:xfrm>
          <a:custGeom>
            <a:avLst/>
            <a:gdLst>
              <a:gd name="connsiteX0" fmla="*/ 105686 w 115490"/>
              <a:gd name="connsiteY0" fmla="*/ 115 h 221964"/>
              <a:gd name="connsiteX1" fmla="*/ 115211 w 115490"/>
              <a:gd name="connsiteY1" fmla="*/ 104890 h 221964"/>
              <a:gd name="connsiteX2" fmla="*/ 92986 w 115490"/>
              <a:gd name="connsiteY2" fmla="*/ 130290 h 221964"/>
              <a:gd name="connsiteX3" fmla="*/ 102511 w 115490"/>
              <a:gd name="connsiteY3" fmla="*/ 123940 h 221964"/>
              <a:gd name="connsiteX4" fmla="*/ 4086 w 115490"/>
              <a:gd name="connsiteY4" fmla="*/ 219190 h 221964"/>
              <a:gd name="connsiteX5" fmla="*/ 26311 w 115490"/>
              <a:gd name="connsiteY5" fmla="*/ 190615 h 221964"/>
              <a:gd name="connsiteX6" fmla="*/ 96161 w 115490"/>
              <a:gd name="connsiteY6" fmla="*/ 130290 h 221964"/>
              <a:gd name="connsiteX7" fmla="*/ 108861 w 115490"/>
              <a:gd name="connsiteY7" fmla="*/ 127115 h 221964"/>
              <a:gd name="connsiteX8" fmla="*/ 105686 w 115490"/>
              <a:gd name="connsiteY8" fmla="*/ 115 h 22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90" h="221964">
                <a:moveTo>
                  <a:pt x="105686" y="115"/>
                </a:moveTo>
                <a:cubicBezTo>
                  <a:pt x="106744" y="-3589"/>
                  <a:pt x="117328" y="83194"/>
                  <a:pt x="115211" y="104890"/>
                </a:cubicBezTo>
                <a:cubicBezTo>
                  <a:pt x="113094" y="126586"/>
                  <a:pt x="92986" y="130290"/>
                  <a:pt x="92986" y="130290"/>
                </a:cubicBezTo>
                <a:cubicBezTo>
                  <a:pt x="90869" y="133465"/>
                  <a:pt x="117328" y="109123"/>
                  <a:pt x="102511" y="123940"/>
                </a:cubicBezTo>
                <a:cubicBezTo>
                  <a:pt x="87694" y="138757"/>
                  <a:pt x="16786" y="208078"/>
                  <a:pt x="4086" y="219190"/>
                </a:cubicBezTo>
                <a:cubicBezTo>
                  <a:pt x="-8614" y="230302"/>
                  <a:pt x="10965" y="205432"/>
                  <a:pt x="26311" y="190615"/>
                </a:cubicBezTo>
                <a:cubicBezTo>
                  <a:pt x="41657" y="175798"/>
                  <a:pt x="96161" y="130290"/>
                  <a:pt x="96161" y="130290"/>
                </a:cubicBezTo>
                <a:cubicBezTo>
                  <a:pt x="109919" y="119707"/>
                  <a:pt x="107274" y="146165"/>
                  <a:pt x="108861" y="127115"/>
                </a:cubicBezTo>
                <a:cubicBezTo>
                  <a:pt x="110448" y="108065"/>
                  <a:pt x="104628" y="3819"/>
                  <a:pt x="105686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26E3C850-C446-3450-3D94-92009A37D35F}"/>
              </a:ext>
            </a:extLst>
          </p:cNvPr>
          <p:cNvSpPr/>
          <p:nvPr/>
        </p:nvSpPr>
        <p:spPr>
          <a:xfrm>
            <a:off x="7464409" y="3467095"/>
            <a:ext cx="156746" cy="41285"/>
          </a:xfrm>
          <a:custGeom>
            <a:avLst/>
            <a:gdLst>
              <a:gd name="connsiteX0" fmla="*/ 16 w 156746"/>
              <a:gd name="connsiteY0" fmla="*/ 41280 h 41285"/>
              <a:gd name="connsiteX1" fmla="*/ 76216 w 156746"/>
              <a:gd name="connsiteY1" fmla="*/ 5 h 41285"/>
              <a:gd name="connsiteX2" fmla="*/ 155591 w 156746"/>
              <a:gd name="connsiteY2" fmla="*/ 38105 h 41285"/>
              <a:gd name="connsiteX3" fmla="*/ 120666 w 156746"/>
              <a:gd name="connsiteY3" fmla="*/ 6355 h 41285"/>
              <a:gd name="connsiteX4" fmla="*/ 82566 w 156746"/>
              <a:gd name="connsiteY4" fmla="*/ 3180 h 41285"/>
              <a:gd name="connsiteX5" fmla="*/ 16 w 156746"/>
              <a:gd name="connsiteY5" fmla="*/ 41280 h 4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746" h="41285">
                <a:moveTo>
                  <a:pt x="16" y="41280"/>
                </a:moveTo>
                <a:cubicBezTo>
                  <a:pt x="-1042" y="40751"/>
                  <a:pt x="50287" y="534"/>
                  <a:pt x="76216" y="5"/>
                </a:cubicBezTo>
                <a:cubicBezTo>
                  <a:pt x="102145" y="-524"/>
                  <a:pt x="148183" y="37047"/>
                  <a:pt x="155591" y="38105"/>
                </a:cubicBezTo>
                <a:cubicBezTo>
                  <a:pt x="162999" y="39163"/>
                  <a:pt x="132837" y="12176"/>
                  <a:pt x="120666" y="6355"/>
                </a:cubicBezTo>
                <a:cubicBezTo>
                  <a:pt x="108495" y="534"/>
                  <a:pt x="101087" y="-524"/>
                  <a:pt x="82566" y="3180"/>
                </a:cubicBezTo>
                <a:cubicBezTo>
                  <a:pt x="64045" y="6884"/>
                  <a:pt x="1074" y="41809"/>
                  <a:pt x="16" y="41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C3B9C71-FD2B-BAB5-C9ED-7E96329DBCB6}"/>
              </a:ext>
            </a:extLst>
          </p:cNvPr>
          <p:cNvSpPr/>
          <p:nvPr/>
        </p:nvSpPr>
        <p:spPr>
          <a:xfrm>
            <a:off x="7064371" y="3463920"/>
            <a:ext cx="59866" cy="98438"/>
          </a:xfrm>
          <a:custGeom>
            <a:avLst/>
            <a:gdLst>
              <a:gd name="connsiteX0" fmla="*/ 4 w 59866"/>
              <a:gd name="connsiteY0" fmla="*/ 5 h 98438"/>
              <a:gd name="connsiteX1" fmla="*/ 53979 w 59866"/>
              <a:gd name="connsiteY1" fmla="*/ 57155 h 98438"/>
              <a:gd name="connsiteX2" fmla="*/ 53979 w 59866"/>
              <a:gd name="connsiteY2" fmla="*/ 98430 h 98438"/>
              <a:gd name="connsiteX3" fmla="*/ 57154 w 59866"/>
              <a:gd name="connsiteY3" fmla="*/ 53980 h 98438"/>
              <a:gd name="connsiteX4" fmla="*/ 4 w 59866"/>
              <a:gd name="connsiteY4" fmla="*/ 5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66" h="98438">
                <a:moveTo>
                  <a:pt x="4" y="5"/>
                </a:moveTo>
                <a:cubicBezTo>
                  <a:pt x="-525" y="534"/>
                  <a:pt x="44983" y="40751"/>
                  <a:pt x="53979" y="57155"/>
                </a:cubicBezTo>
                <a:cubicBezTo>
                  <a:pt x="62975" y="73559"/>
                  <a:pt x="53450" y="98959"/>
                  <a:pt x="53979" y="98430"/>
                </a:cubicBezTo>
                <a:cubicBezTo>
                  <a:pt x="54508" y="97901"/>
                  <a:pt x="64562" y="69855"/>
                  <a:pt x="57154" y="53980"/>
                </a:cubicBezTo>
                <a:cubicBezTo>
                  <a:pt x="49746" y="38105"/>
                  <a:pt x="533" y="-524"/>
                  <a:pt x="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135669CC-AB93-AD83-53A3-3BE38E34F0FC}"/>
              </a:ext>
            </a:extLst>
          </p:cNvPr>
          <p:cNvSpPr/>
          <p:nvPr/>
        </p:nvSpPr>
        <p:spPr>
          <a:xfrm>
            <a:off x="7089701" y="3377994"/>
            <a:ext cx="66433" cy="125519"/>
          </a:xfrm>
          <a:custGeom>
            <a:avLst/>
            <a:gdLst>
              <a:gd name="connsiteX0" fmla="*/ 74 w 66433"/>
              <a:gd name="connsiteY0" fmla="*/ 206 h 125519"/>
              <a:gd name="connsiteX1" fmla="*/ 63574 w 66433"/>
              <a:gd name="connsiteY1" fmla="*/ 120856 h 125519"/>
              <a:gd name="connsiteX2" fmla="*/ 50874 w 66433"/>
              <a:gd name="connsiteY2" fmla="*/ 92281 h 125519"/>
              <a:gd name="connsiteX3" fmla="*/ 74 w 66433"/>
              <a:gd name="connsiteY3" fmla="*/ 206 h 125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125519">
                <a:moveTo>
                  <a:pt x="74" y="206"/>
                </a:moveTo>
                <a:cubicBezTo>
                  <a:pt x="2191" y="4968"/>
                  <a:pt x="55107" y="105510"/>
                  <a:pt x="63574" y="120856"/>
                </a:cubicBezTo>
                <a:cubicBezTo>
                  <a:pt x="72041" y="136202"/>
                  <a:pt x="59870" y="110273"/>
                  <a:pt x="50874" y="92281"/>
                </a:cubicBezTo>
                <a:cubicBezTo>
                  <a:pt x="41878" y="74289"/>
                  <a:pt x="-2043" y="-4556"/>
                  <a:pt x="74" y="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8B60A3C8-7F58-80EC-B608-3D77D91397CA}"/>
              </a:ext>
            </a:extLst>
          </p:cNvPr>
          <p:cNvSpPr/>
          <p:nvPr/>
        </p:nvSpPr>
        <p:spPr>
          <a:xfrm>
            <a:off x="7153275" y="3536945"/>
            <a:ext cx="127058" cy="76224"/>
          </a:xfrm>
          <a:custGeom>
            <a:avLst/>
            <a:gdLst>
              <a:gd name="connsiteX0" fmla="*/ 0 w 127058"/>
              <a:gd name="connsiteY0" fmla="*/ 5 h 76224"/>
              <a:gd name="connsiteX1" fmla="*/ 107950 w 127058"/>
              <a:gd name="connsiteY1" fmla="*/ 53980 h 76224"/>
              <a:gd name="connsiteX2" fmla="*/ 127000 w 127058"/>
              <a:gd name="connsiteY2" fmla="*/ 76205 h 76224"/>
              <a:gd name="connsiteX3" fmla="*/ 107950 w 127058"/>
              <a:gd name="connsiteY3" fmla="*/ 50805 h 76224"/>
              <a:gd name="connsiteX4" fmla="*/ 0 w 127058"/>
              <a:gd name="connsiteY4" fmla="*/ 5 h 7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58" h="76224">
                <a:moveTo>
                  <a:pt x="0" y="5"/>
                </a:moveTo>
                <a:cubicBezTo>
                  <a:pt x="0" y="534"/>
                  <a:pt x="86783" y="41280"/>
                  <a:pt x="107950" y="53980"/>
                </a:cubicBezTo>
                <a:cubicBezTo>
                  <a:pt x="129117" y="66680"/>
                  <a:pt x="127000" y="76734"/>
                  <a:pt x="127000" y="76205"/>
                </a:cubicBezTo>
                <a:cubicBezTo>
                  <a:pt x="127000" y="75676"/>
                  <a:pt x="121708" y="61388"/>
                  <a:pt x="107950" y="50805"/>
                </a:cubicBezTo>
                <a:cubicBezTo>
                  <a:pt x="94192" y="40222"/>
                  <a:pt x="0" y="-524"/>
                  <a:pt x="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0ED917C-FA74-F6BE-564D-10400895BDF5}"/>
              </a:ext>
            </a:extLst>
          </p:cNvPr>
          <p:cNvSpPr/>
          <p:nvPr/>
        </p:nvSpPr>
        <p:spPr>
          <a:xfrm>
            <a:off x="7346400" y="3508177"/>
            <a:ext cx="222809" cy="86057"/>
          </a:xfrm>
          <a:custGeom>
            <a:avLst/>
            <a:gdLst>
              <a:gd name="connsiteX0" fmla="*/ 550 w 222809"/>
              <a:gd name="connsiteY0" fmla="*/ 85923 h 86057"/>
              <a:gd name="connsiteX1" fmla="*/ 114850 w 222809"/>
              <a:gd name="connsiteY1" fmla="*/ 22423 h 86057"/>
              <a:gd name="connsiteX2" fmla="*/ 187875 w 222809"/>
              <a:gd name="connsiteY2" fmla="*/ 9723 h 86057"/>
              <a:gd name="connsiteX3" fmla="*/ 222800 w 222809"/>
              <a:gd name="connsiteY3" fmla="*/ 19248 h 86057"/>
              <a:gd name="connsiteX4" fmla="*/ 191050 w 222809"/>
              <a:gd name="connsiteY4" fmla="*/ 12898 h 86057"/>
              <a:gd name="connsiteX5" fmla="*/ 165650 w 222809"/>
              <a:gd name="connsiteY5" fmla="*/ 3373 h 86057"/>
              <a:gd name="connsiteX6" fmla="*/ 550 w 222809"/>
              <a:gd name="connsiteY6" fmla="*/ 85923 h 8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809" h="86057">
                <a:moveTo>
                  <a:pt x="550" y="85923"/>
                </a:moveTo>
                <a:cubicBezTo>
                  <a:pt x="-7917" y="89098"/>
                  <a:pt x="83629" y="35123"/>
                  <a:pt x="114850" y="22423"/>
                </a:cubicBezTo>
                <a:cubicBezTo>
                  <a:pt x="146071" y="9723"/>
                  <a:pt x="169883" y="10252"/>
                  <a:pt x="187875" y="9723"/>
                </a:cubicBezTo>
                <a:cubicBezTo>
                  <a:pt x="205867" y="9194"/>
                  <a:pt x="222271" y="18719"/>
                  <a:pt x="222800" y="19248"/>
                </a:cubicBezTo>
                <a:cubicBezTo>
                  <a:pt x="223329" y="19777"/>
                  <a:pt x="200575" y="15544"/>
                  <a:pt x="191050" y="12898"/>
                </a:cubicBezTo>
                <a:cubicBezTo>
                  <a:pt x="181525" y="10252"/>
                  <a:pt x="193167" y="-7210"/>
                  <a:pt x="165650" y="3373"/>
                </a:cubicBezTo>
                <a:cubicBezTo>
                  <a:pt x="138133" y="13956"/>
                  <a:pt x="9017" y="82748"/>
                  <a:pt x="550" y="85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7B3152A1-B04B-DDC2-6251-F2999EA78051}"/>
              </a:ext>
            </a:extLst>
          </p:cNvPr>
          <p:cNvSpPr/>
          <p:nvPr/>
        </p:nvSpPr>
        <p:spPr>
          <a:xfrm>
            <a:off x="7289751" y="3657587"/>
            <a:ext cx="57001" cy="120705"/>
          </a:xfrm>
          <a:custGeom>
            <a:avLst/>
            <a:gdLst>
              <a:gd name="connsiteX0" fmla="*/ 49 w 57001"/>
              <a:gd name="connsiteY0" fmla="*/ 13 h 120705"/>
              <a:gd name="connsiteX1" fmla="*/ 44499 w 57001"/>
              <a:gd name="connsiteY1" fmla="*/ 82563 h 120705"/>
              <a:gd name="connsiteX2" fmla="*/ 54024 w 57001"/>
              <a:gd name="connsiteY2" fmla="*/ 120663 h 120705"/>
              <a:gd name="connsiteX3" fmla="*/ 54024 w 57001"/>
              <a:gd name="connsiteY3" fmla="*/ 76213 h 120705"/>
              <a:gd name="connsiteX4" fmla="*/ 49 w 57001"/>
              <a:gd name="connsiteY4" fmla="*/ 13 h 12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01" h="120705">
                <a:moveTo>
                  <a:pt x="49" y="13"/>
                </a:moveTo>
                <a:cubicBezTo>
                  <a:pt x="-1539" y="1071"/>
                  <a:pt x="35503" y="62455"/>
                  <a:pt x="44499" y="82563"/>
                </a:cubicBezTo>
                <a:cubicBezTo>
                  <a:pt x="53495" y="102671"/>
                  <a:pt x="52436" y="121721"/>
                  <a:pt x="54024" y="120663"/>
                </a:cubicBezTo>
                <a:cubicBezTo>
                  <a:pt x="55612" y="119605"/>
                  <a:pt x="59845" y="93675"/>
                  <a:pt x="54024" y="76213"/>
                </a:cubicBezTo>
                <a:cubicBezTo>
                  <a:pt x="48203" y="58751"/>
                  <a:pt x="1637" y="-1045"/>
                  <a:pt x="49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016042DE-C648-0D0F-B883-931277517ACC}"/>
              </a:ext>
            </a:extLst>
          </p:cNvPr>
          <p:cNvSpPr/>
          <p:nvPr/>
        </p:nvSpPr>
        <p:spPr>
          <a:xfrm>
            <a:off x="7367843" y="3666230"/>
            <a:ext cx="33117" cy="100384"/>
          </a:xfrm>
          <a:custGeom>
            <a:avLst/>
            <a:gdLst>
              <a:gd name="connsiteX0" fmla="*/ 33082 w 33117"/>
              <a:gd name="connsiteY0" fmla="*/ 895 h 100384"/>
              <a:gd name="connsiteX1" fmla="*/ 1332 w 33117"/>
              <a:gd name="connsiteY1" fmla="*/ 99320 h 100384"/>
              <a:gd name="connsiteX2" fmla="*/ 7682 w 33117"/>
              <a:gd name="connsiteY2" fmla="*/ 51695 h 100384"/>
              <a:gd name="connsiteX3" fmla="*/ 33082 w 33117"/>
              <a:gd name="connsiteY3" fmla="*/ 895 h 10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17" h="100384">
                <a:moveTo>
                  <a:pt x="33082" y="895"/>
                </a:moveTo>
                <a:cubicBezTo>
                  <a:pt x="32024" y="8832"/>
                  <a:pt x="5565" y="90853"/>
                  <a:pt x="1332" y="99320"/>
                </a:cubicBezTo>
                <a:cubicBezTo>
                  <a:pt x="-2901" y="107787"/>
                  <a:pt x="3978" y="63337"/>
                  <a:pt x="7682" y="51695"/>
                </a:cubicBezTo>
                <a:cubicBezTo>
                  <a:pt x="11386" y="40053"/>
                  <a:pt x="34140" y="-7042"/>
                  <a:pt x="33082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229A2A40-4698-3E5C-49A8-CA70AAE2DB2A}"/>
              </a:ext>
            </a:extLst>
          </p:cNvPr>
          <p:cNvSpPr/>
          <p:nvPr/>
        </p:nvSpPr>
        <p:spPr>
          <a:xfrm>
            <a:off x="7032564" y="3813175"/>
            <a:ext cx="347436" cy="66710"/>
          </a:xfrm>
          <a:custGeom>
            <a:avLst/>
            <a:gdLst>
              <a:gd name="connsiteX0" fmla="*/ 61 w 347436"/>
              <a:gd name="connsiteY0" fmla="*/ 66675 h 66710"/>
              <a:gd name="connsiteX1" fmla="*/ 203261 w 347436"/>
              <a:gd name="connsiteY1" fmla="*/ 15875 h 66710"/>
              <a:gd name="connsiteX2" fmla="*/ 196911 w 347436"/>
              <a:gd name="connsiteY2" fmla="*/ 0 h 66710"/>
              <a:gd name="connsiteX3" fmla="*/ 269936 w 347436"/>
              <a:gd name="connsiteY3" fmla="*/ 15875 h 66710"/>
              <a:gd name="connsiteX4" fmla="*/ 346136 w 347436"/>
              <a:gd name="connsiteY4" fmla="*/ 22225 h 66710"/>
              <a:gd name="connsiteX5" fmla="*/ 311211 w 347436"/>
              <a:gd name="connsiteY5" fmla="*/ 9525 h 66710"/>
              <a:gd name="connsiteX6" fmla="*/ 225486 w 347436"/>
              <a:gd name="connsiteY6" fmla="*/ 6350 h 66710"/>
              <a:gd name="connsiteX7" fmla="*/ 158811 w 347436"/>
              <a:gd name="connsiteY7" fmla="*/ 25400 h 66710"/>
              <a:gd name="connsiteX8" fmla="*/ 181036 w 347436"/>
              <a:gd name="connsiteY8" fmla="*/ 6350 h 66710"/>
              <a:gd name="connsiteX9" fmla="*/ 61 w 347436"/>
              <a:gd name="connsiteY9" fmla="*/ 66675 h 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436" h="66710">
                <a:moveTo>
                  <a:pt x="61" y="66675"/>
                </a:moveTo>
                <a:cubicBezTo>
                  <a:pt x="3765" y="68262"/>
                  <a:pt x="203261" y="15875"/>
                  <a:pt x="203261" y="15875"/>
                </a:cubicBezTo>
                <a:cubicBezTo>
                  <a:pt x="236069" y="4762"/>
                  <a:pt x="185799" y="0"/>
                  <a:pt x="196911" y="0"/>
                </a:cubicBezTo>
                <a:cubicBezTo>
                  <a:pt x="208023" y="0"/>
                  <a:pt x="245065" y="12171"/>
                  <a:pt x="269936" y="15875"/>
                </a:cubicBezTo>
                <a:cubicBezTo>
                  <a:pt x="294807" y="19579"/>
                  <a:pt x="339257" y="23283"/>
                  <a:pt x="346136" y="22225"/>
                </a:cubicBezTo>
                <a:cubicBezTo>
                  <a:pt x="353015" y="21167"/>
                  <a:pt x="331319" y="12171"/>
                  <a:pt x="311211" y="9525"/>
                </a:cubicBezTo>
                <a:cubicBezTo>
                  <a:pt x="291103" y="6879"/>
                  <a:pt x="250886" y="3704"/>
                  <a:pt x="225486" y="6350"/>
                </a:cubicBezTo>
                <a:cubicBezTo>
                  <a:pt x="200086" y="8996"/>
                  <a:pt x="166219" y="25400"/>
                  <a:pt x="158811" y="25400"/>
                </a:cubicBezTo>
                <a:cubicBezTo>
                  <a:pt x="151403" y="25400"/>
                  <a:pt x="202202" y="1058"/>
                  <a:pt x="181036" y="6350"/>
                </a:cubicBezTo>
                <a:cubicBezTo>
                  <a:pt x="159870" y="11642"/>
                  <a:pt x="-3643" y="65088"/>
                  <a:pt x="61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2B5F2D0F-DC65-18B9-5E29-8BA47E377555}"/>
              </a:ext>
            </a:extLst>
          </p:cNvPr>
          <p:cNvSpPr/>
          <p:nvPr/>
        </p:nvSpPr>
        <p:spPr>
          <a:xfrm>
            <a:off x="7353300" y="3774989"/>
            <a:ext cx="413415" cy="57236"/>
          </a:xfrm>
          <a:custGeom>
            <a:avLst/>
            <a:gdLst>
              <a:gd name="connsiteX0" fmla="*/ 0 w 413415"/>
              <a:gd name="connsiteY0" fmla="*/ 57236 h 57236"/>
              <a:gd name="connsiteX1" fmla="*/ 142875 w 413415"/>
              <a:gd name="connsiteY1" fmla="*/ 28661 h 57236"/>
              <a:gd name="connsiteX2" fmla="*/ 193675 w 413415"/>
              <a:gd name="connsiteY2" fmla="*/ 15961 h 57236"/>
              <a:gd name="connsiteX3" fmla="*/ 146050 w 413415"/>
              <a:gd name="connsiteY3" fmla="*/ 86 h 57236"/>
              <a:gd name="connsiteX4" fmla="*/ 295275 w 413415"/>
              <a:gd name="connsiteY4" fmla="*/ 9611 h 57236"/>
              <a:gd name="connsiteX5" fmla="*/ 412750 w 413415"/>
              <a:gd name="connsiteY5" fmla="*/ 9611 h 57236"/>
              <a:gd name="connsiteX6" fmla="*/ 346075 w 413415"/>
              <a:gd name="connsiteY6" fmla="*/ 86 h 57236"/>
              <a:gd name="connsiteX7" fmla="*/ 187325 w 413415"/>
              <a:gd name="connsiteY7" fmla="*/ 3261 h 57236"/>
              <a:gd name="connsiteX8" fmla="*/ 250825 w 413415"/>
              <a:gd name="connsiteY8" fmla="*/ 6436 h 57236"/>
              <a:gd name="connsiteX9" fmla="*/ 0 w 413415"/>
              <a:gd name="connsiteY9" fmla="*/ 57236 h 5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415" h="57236">
                <a:moveTo>
                  <a:pt x="0" y="57236"/>
                </a:moveTo>
                <a:lnTo>
                  <a:pt x="142875" y="28661"/>
                </a:lnTo>
                <a:cubicBezTo>
                  <a:pt x="175154" y="21782"/>
                  <a:pt x="193146" y="20723"/>
                  <a:pt x="193675" y="15961"/>
                </a:cubicBezTo>
                <a:cubicBezTo>
                  <a:pt x="194204" y="11198"/>
                  <a:pt x="129117" y="1144"/>
                  <a:pt x="146050" y="86"/>
                </a:cubicBezTo>
                <a:cubicBezTo>
                  <a:pt x="162983" y="-972"/>
                  <a:pt x="250825" y="8023"/>
                  <a:pt x="295275" y="9611"/>
                </a:cubicBezTo>
                <a:cubicBezTo>
                  <a:pt x="339725" y="11198"/>
                  <a:pt x="404283" y="11198"/>
                  <a:pt x="412750" y="9611"/>
                </a:cubicBezTo>
                <a:cubicBezTo>
                  <a:pt x="421217" y="8024"/>
                  <a:pt x="346075" y="86"/>
                  <a:pt x="346075" y="86"/>
                </a:cubicBezTo>
                <a:lnTo>
                  <a:pt x="187325" y="3261"/>
                </a:lnTo>
                <a:cubicBezTo>
                  <a:pt x="171450" y="4319"/>
                  <a:pt x="275696" y="-3618"/>
                  <a:pt x="250825" y="6436"/>
                </a:cubicBezTo>
                <a:cubicBezTo>
                  <a:pt x="225954" y="16490"/>
                  <a:pt x="17992" y="53532"/>
                  <a:pt x="0" y="57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F863543A-404F-51D9-32BF-4A71B88B018B}"/>
              </a:ext>
            </a:extLst>
          </p:cNvPr>
          <p:cNvSpPr/>
          <p:nvPr/>
        </p:nvSpPr>
        <p:spPr>
          <a:xfrm>
            <a:off x="7381840" y="3886037"/>
            <a:ext cx="428712" cy="193989"/>
          </a:xfrm>
          <a:custGeom>
            <a:avLst/>
            <a:gdLst>
              <a:gd name="connsiteX0" fmla="*/ 428660 w 428712"/>
              <a:gd name="connsiteY0" fmla="*/ 163 h 193989"/>
              <a:gd name="connsiteX1" fmla="*/ 187360 w 428712"/>
              <a:gd name="connsiteY1" fmla="*/ 139863 h 193989"/>
              <a:gd name="connsiteX2" fmla="*/ 82585 w 428712"/>
              <a:gd name="connsiteY2" fmla="*/ 171613 h 193989"/>
              <a:gd name="connsiteX3" fmla="*/ 158785 w 428712"/>
              <a:gd name="connsiteY3" fmla="*/ 155738 h 193989"/>
              <a:gd name="connsiteX4" fmla="*/ 35 w 428712"/>
              <a:gd name="connsiteY4" fmla="*/ 193838 h 193989"/>
              <a:gd name="connsiteX5" fmla="*/ 174660 w 428712"/>
              <a:gd name="connsiteY5" fmla="*/ 168438 h 193989"/>
              <a:gd name="connsiteX6" fmla="*/ 196885 w 428712"/>
              <a:gd name="connsiteY6" fmla="*/ 152563 h 193989"/>
              <a:gd name="connsiteX7" fmla="*/ 149260 w 428712"/>
              <a:gd name="connsiteY7" fmla="*/ 168438 h 193989"/>
              <a:gd name="connsiteX8" fmla="*/ 244510 w 428712"/>
              <a:gd name="connsiteY8" fmla="*/ 114463 h 193989"/>
              <a:gd name="connsiteX9" fmla="*/ 209585 w 428712"/>
              <a:gd name="connsiteY9" fmla="*/ 111288 h 193989"/>
              <a:gd name="connsiteX10" fmla="*/ 428660 w 428712"/>
              <a:gd name="connsiteY10" fmla="*/ 163 h 19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8712" h="193989">
                <a:moveTo>
                  <a:pt x="428660" y="163"/>
                </a:moveTo>
                <a:cubicBezTo>
                  <a:pt x="424956" y="4925"/>
                  <a:pt x="245039" y="111288"/>
                  <a:pt x="187360" y="139863"/>
                </a:cubicBezTo>
                <a:cubicBezTo>
                  <a:pt x="129681" y="168438"/>
                  <a:pt x="87347" y="168967"/>
                  <a:pt x="82585" y="171613"/>
                </a:cubicBezTo>
                <a:cubicBezTo>
                  <a:pt x="77823" y="174259"/>
                  <a:pt x="172543" y="152034"/>
                  <a:pt x="158785" y="155738"/>
                </a:cubicBezTo>
                <a:cubicBezTo>
                  <a:pt x="145027" y="159442"/>
                  <a:pt x="-2611" y="191721"/>
                  <a:pt x="35" y="193838"/>
                </a:cubicBezTo>
                <a:cubicBezTo>
                  <a:pt x="2681" y="195955"/>
                  <a:pt x="141852" y="175317"/>
                  <a:pt x="174660" y="168438"/>
                </a:cubicBezTo>
                <a:cubicBezTo>
                  <a:pt x="207468" y="161559"/>
                  <a:pt x="201118" y="152563"/>
                  <a:pt x="196885" y="152563"/>
                </a:cubicBezTo>
                <a:cubicBezTo>
                  <a:pt x="192652" y="152563"/>
                  <a:pt x="141323" y="174788"/>
                  <a:pt x="149260" y="168438"/>
                </a:cubicBezTo>
                <a:cubicBezTo>
                  <a:pt x="157197" y="162088"/>
                  <a:pt x="234456" y="123988"/>
                  <a:pt x="244510" y="114463"/>
                </a:cubicBezTo>
                <a:cubicBezTo>
                  <a:pt x="254564" y="104938"/>
                  <a:pt x="181539" y="126634"/>
                  <a:pt x="209585" y="111288"/>
                </a:cubicBezTo>
                <a:cubicBezTo>
                  <a:pt x="237631" y="95942"/>
                  <a:pt x="432364" y="-4599"/>
                  <a:pt x="428660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651DAD10-B7C3-0A67-0F1B-387EC0E7583D}"/>
              </a:ext>
            </a:extLst>
          </p:cNvPr>
          <p:cNvSpPr/>
          <p:nvPr/>
        </p:nvSpPr>
        <p:spPr>
          <a:xfrm>
            <a:off x="7092949" y="4029052"/>
            <a:ext cx="301695" cy="50470"/>
          </a:xfrm>
          <a:custGeom>
            <a:avLst/>
            <a:gdLst>
              <a:gd name="connsiteX0" fmla="*/ 1 w 301695"/>
              <a:gd name="connsiteY0" fmla="*/ 23 h 50470"/>
              <a:gd name="connsiteX1" fmla="*/ 168276 w 301695"/>
              <a:gd name="connsiteY1" fmla="*/ 41298 h 50470"/>
              <a:gd name="connsiteX2" fmla="*/ 136526 w 301695"/>
              <a:gd name="connsiteY2" fmla="*/ 44473 h 50470"/>
              <a:gd name="connsiteX3" fmla="*/ 301626 w 301695"/>
              <a:gd name="connsiteY3" fmla="*/ 47648 h 50470"/>
              <a:gd name="connsiteX4" fmla="*/ 158751 w 301695"/>
              <a:gd name="connsiteY4" fmla="*/ 47648 h 50470"/>
              <a:gd name="connsiteX5" fmla="*/ 104776 w 301695"/>
              <a:gd name="connsiteY5" fmla="*/ 47648 h 50470"/>
              <a:gd name="connsiteX6" fmla="*/ 165101 w 301695"/>
              <a:gd name="connsiteY6" fmla="*/ 47648 h 50470"/>
              <a:gd name="connsiteX7" fmla="*/ 1 w 301695"/>
              <a:gd name="connsiteY7" fmla="*/ 23 h 5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695" h="50470">
                <a:moveTo>
                  <a:pt x="1" y="23"/>
                </a:moveTo>
                <a:cubicBezTo>
                  <a:pt x="530" y="-1035"/>
                  <a:pt x="145522" y="33890"/>
                  <a:pt x="168276" y="41298"/>
                </a:cubicBezTo>
                <a:cubicBezTo>
                  <a:pt x="191030" y="48706"/>
                  <a:pt x="114301" y="43415"/>
                  <a:pt x="136526" y="44473"/>
                </a:cubicBezTo>
                <a:cubicBezTo>
                  <a:pt x="158751" y="45531"/>
                  <a:pt x="297922" y="47119"/>
                  <a:pt x="301626" y="47648"/>
                </a:cubicBezTo>
                <a:cubicBezTo>
                  <a:pt x="305330" y="48177"/>
                  <a:pt x="158751" y="47648"/>
                  <a:pt x="158751" y="47648"/>
                </a:cubicBezTo>
                <a:lnTo>
                  <a:pt x="104776" y="47648"/>
                </a:lnTo>
                <a:cubicBezTo>
                  <a:pt x="105834" y="47648"/>
                  <a:pt x="178330" y="53998"/>
                  <a:pt x="165101" y="47648"/>
                </a:cubicBezTo>
                <a:cubicBezTo>
                  <a:pt x="151872" y="41298"/>
                  <a:pt x="-528" y="1081"/>
                  <a:pt x="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83774862-A06A-6A3A-CDBF-15070EE1AB79}"/>
              </a:ext>
            </a:extLst>
          </p:cNvPr>
          <p:cNvSpPr/>
          <p:nvPr/>
        </p:nvSpPr>
        <p:spPr>
          <a:xfrm>
            <a:off x="7501657" y="3853203"/>
            <a:ext cx="342494" cy="290944"/>
          </a:xfrm>
          <a:custGeom>
            <a:avLst/>
            <a:gdLst>
              <a:gd name="connsiteX0" fmla="*/ 340593 w 342494"/>
              <a:gd name="connsiteY0" fmla="*/ 1247 h 290944"/>
              <a:gd name="connsiteX1" fmla="*/ 207243 w 342494"/>
              <a:gd name="connsiteY1" fmla="*/ 131422 h 290944"/>
              <a:gd name="connsiteX2" fmla="*/ 80243 w 342494"/>
              <a:gd name="connsiteY2" fmla="*/ 242547 h 290944"/>
              <a:gd name="connsiteX3" fmla="*/ 102468 w 342494"/>
              <a:gd name="connsiteY3" fmla="*/ 207622 h 290944"/>
              <a:gd name="connsiteX4" fmla="*/ 868 w 342494"/>
              <a:gd name="connsiteY4" fmla="*/ 290172 h 290944"/>
              <a:gd name="connsiteX5" fmla="*/ 58018 w 342494"/>
              <a:gd name="connsiteY5" fmla="*/ 245722 h 290944"/>
              <a:gd name="connsiteX6" fmla="*/ 137393 w 342494"/>
              <a:gd name="connsiteY6" fmla="*/ 191747 h 290944"/>
              <a:gd name="connsiteX7" fmla="*/ 102468 w 342494"/>
              <a:gd name="connsiteY7" fmla="*/ 213972 h 290944"/>
              <a:gd name="connsiteX8" fmla="*/ 340593 w 342494"/>
              <a:gd name="connsiteY8" fmla="*/ 1247 h 290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2494" h="290944">
                <a:moveTo>
                  <a:pt x="340593" y="1247"/>
                </a:moveTo>
                <a:cubicBezTo>
                  <a:pt x="358055" y="-12511"/>
                  <a:pt x="250635" y="91205"/>
                  <a:pt x="207243" y="131422"/>
                </a:cubicBezTo>
                <a:cubicBezTo>
                  <a:pt x="163851" y="171639"/>
                  <a:pt x="97705" y="229847"/>
                  <a:pt x="80243" y="242547"/>
                </a:cubicBezTo>
                <a:cubicBezTo>
                  <a:pt x="62780" y="255247"/>
                  <a:pt x="115697" y="199685"/>
                  <a:pt x="102468" y="207622"/>
                </a:cubicBezTo>
                <a:cubicBezTo>
                  <a:pt x="89239" y="215559"/>
                  <a:pt x="8276" y="283822"/>
                  <a:pt x="868" y="290172"/>
                </a:cubicBezTo>
                <a:cubicBezTo>
                  <a:pt x="-6540" y="296522"/>
                  <a:pt x="35264" y="262126"/>
                  <a:pt x="58018" y="245722"/>
                </a:cubicBezTo>
                <a:cubicBezTo>
                  <a:pt x="80772" y="229318"/>
                  <a:pt x="129985" y="197039"/>
                  <a:pt x="137393" y="191747"/>
                </a:cubicBezTo>
                <a:cubicBezTo>
                  <a:pt x="144801" y="186455"/>
                  <a:pt x="72306" y="240430"/>
                  <a:pt x="102468" y="213972"/>
                </a:cubicBezTo>
                <a:cubicBezTo>
                  <a:pt x="132630" y="187514"/>
                  <a:pt x="323131" y="15005"/>
                  <a:pt x="340593" y="1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1B8C01B7-36D4-BB23-64C2-4E7E70B4EE5C}"/>
              </a:ext>
            </a:extLst>
          </p:cNvPr>
          <p:cNvSpPr/>
          <p:nvPr/>
        </p:nvSpPr>
        <p:spPr>
          <a:xfrm>
            <a:off x="7080229" y="3844925"/>
            <a:ext cx="308002" cy="47705"/>
          </a:xfrm>
          <a:custGeom>
            <a:avLst/>
            <a:gdLst>
              <a:gd name="connsiteX0" fmla="*/ 21 w 308002"/>
              <a:gd name="connsiteY0" fmla="*/ 47625 h 47705"/>
              <a:gd name="connsiteX1" fmla="*/ 200046 w 308002"/>
              <a:gd name="connsiteY1" fmla="*/ 19050 h 47705"/>
              <a:gd name="connsiteX2" fmla="*/ 285771 w 308002"/>
              <a:gd name="connsiteY2" fmla="*/ 0 h 47705"/>
              <a:gd name="connsiteX3" fmla="*/ 257196 w 308002"/>
              <a:gd name="connsiteY3" fmla="*/ 19050 h 47705"/>
              <a:gd name="connsiteX4" fmla="*/ 307996 w 308002"/>
              <a:gd name="connsiteY4" fmla="*/ 38100 h 47705"/>
              <a:gd name="connsiteX5" fmla="*/ 260371 w 308002"/>
              <a:gd name="connsiteY5" fmla="*/ 22225 h 47705"/>
              <a:gd name="connsiteX6" fmla="*/ 212746 w 308002"/>
              <a:gd name="connsiteY6" fmla="*/ 9525 h 47705"/>
              <a:gd name="connsiteX7" fmla="*/ 21 w 308002"/>
              <a:gd name="connsiteY7" fmla="*/ 47625 h 4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8002" h="47705">
                <a:moveTo>
                  <a:pt x="21" y="47625"/>
                </a:moveTo>
                <a:cubicBezTo>
                  <a:pt x="-2096" y="49213"/>
                  <a:pt x="152421" y="26987"/>
                  <a:pt x="200046" y="19050"/>
                </a:cubicBezTo>
                <a:cubicBezTo>
                  <a:pt x="247671" y="11113"/>
                  <a:pt x="276246" y="0"/>
                  <a:pt x="285771" y="0"/>
                </a:cubicBezTo>
                <a:cubicBezTo>
                  <a:pt x="295296" y="0"/>
                  <a:pt x="253492" y="12700"/>
                  <a:pt x="257196" y="19050"/>
                </a:cubicBezTo>
                <a:cubicBezTo>
                  <a:pt x="260900" y="25400"/>
                  <a:pt x="307467" y="37571"/>
                  <a:pt x="307996" y="38100"/>
                </a:cubicBezTo>
                <a:cubicBezTo>
                  <a:pt x="308525" y="38629"/>
                  <a:pt x="276246" y="26987"/>
                  <a:pt x="260371" y="22225"/>
                </a:cubicBezTo>
                <a:cubicBezTo>
                  <a:pt x="244496" y="17463"/>
                  <a:pt x="250846" y="6879"/>
                  <a:pt x="212746" y="9525"/>
                </a:cubicBezTo>
                <a:cubicBezTo>
                  <a:pt x="174646" y="12171"/>
                  <a:pt x="2138" y="46037"/>
                  <a:pt x="21" y="47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4FC57A6F-4727-6BBB-D2F3-988CC8372057}"/>
              </a:ext>
            </a:extLst>
          </p:cNvPr>
          <p:cNvSpPr/>
          <p:nvPr/>
        </p:nvSpPr>
        <p:spPr>
          <a:xfrm>
            <a:off x="6927850" y="4022725"/>
            <a:ext cx="357051" cy="111173"/>
          </a:xfrm>
          <a:custGeom>
            <a:avLst/>
            <a:gdLst>
              <a:gd name="connsiteX0" fmla="*/ 0 w 357051"/>
              <a:gd name="connsiteY0" fmla="*/ 0 h 111173"/>
              <a:gd name="connsiteX1" fmla="*/ 231775 w 357051"/>
              <a:gd name="connsiteY1" fmla="*/ 79375 h 111173"/>
              <a:gd name="connsiteX2" fmla="*/ 355600 w 357051"/>
              <a:gd name="connsiteY2" fmla="*/ 111125 h 111173"/>
              <a:gd name="connsiteX3" fmla="*/ 292100 w 357051"/>
              <a:gd name="connsiteY3" fmla="*/ 85725 h 111173"/>
              <a:gd name="connsiteX4" fmla="*/ 180975 w 357051"/>
              <a:gd name="connsiteY4" fmla="*/ 50800 h 111173"/>
              <a:gd name="connsiteX5" fmla="*/ 260350 w 357051"/>
              <a:gd name="connsiteY5" fmla="*/ 73025 h 111173"/>
              <a:gd name="connsiteX6" fmla="*/ 0 w 357051"/>
              <a:gd name="connsiteY6" fmla="*/ 0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51" h="111173">
                <a:moveTo>
                  <a:pt x="0" y="0"/>
                </a:moveTo>
                <a:cubicBezTo>
                  <a:pt x="86254" y="30427"/>
                  <a:pt x="172508" y="60854"/>
                  <a:pt x="231775" y="79375"/>
                </a:cubicBezTo>
                <a:cubicBezTo>
                  <a:pt x="291042" y="97896"/>
                  <a:pt x="345546" y="110067"/>
                  <a:pt x="355600" y="111125"/>
                </a:cubicBezTo>
                <a:cubicBezTo>
                  <a:pt x="365654" y="112183"/>
                  <a:pt x="321204" y="95779"/>
                  <a:pt x="292100" y="85725"/>
                </a:cubicBezTo>
                <a:cubicBezTo>
                  <a:pt x="262996" y="75671"/>
                  <a:pt x="186267" y="52917"/>
                  <a:pt x="180975" y="50800"/>
                </a:cubicBezTo>
                <a:cubicBezTo>
                  <a:pt x="175683" y="48683"/>
                  <a:pt x="260350" y="73025"/>
                  <a:pt x="260350" y="73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47747157-FEF6-77C0-872B-2466A4D03037}"/>
              </a:ext>
            </a:extLst>
          </p:cNvPr>
          <p:cNvSpPr/>
          <p:nvPr/>
        </p:nvSpPr>
        <p:spPr>
          <a:xfrm>
            <a:off x="7385021" y="3800475"/>
            <a:ext cx="390554" cy="76356"/>
          </a:xfrm>
          <a:custGeom>
            <a:avLst/>
            <a:gdLst>
              <a:gd name="connsiteX0" fmla="*/ 29 w 390554"/>
              <a:gd name="connsiteY0" fmla="*/ 76200 h 76356"/>
              <a:gd name="connsiteX1" fmla="*/ 130204 w 390554"/>
              <a:gd name="connsiteY1" fmla="*/ 41275 h 76356"/>
              <a:gd name="connsiteX2" fmla="*/ 117504 w 390554"/>
              <a:gd name="connsiteY2" fmla="*/ 41275 h 76356"/>
              <a:gd name="connsiteX3" fmla="*/ 228629 w 390554"/>
              <a:gd name="connsiteY3" fmla="*/ 15875 h 76356"/>
              <a:gd name="connsiteX4" fmla="*/ 181004 w 390554"/>
              <a:gd name="connsiteY4" fmla="*/ 28575 h 76356"/>
              <a:gd name="connsiteX5" fmla="*/ 349279 w 390554"/>
              <a:gd name="connsiteY5" fmla="*/ 9525 h 76356"/>
              <a:gd name="connsiteX6" fmla="*/ 390554 w 390554"/>
              <a:gd name="connsiteY6" fmla="*/ 0 h 76356"/>
              <a:gd name="connsiteX7" fmla="*/ 254029 w 390554"/>
              <a:gd name="connsiteY7" fmla="*/ 28575 h 76356"/>
              <a:gd name="connsiteX8" fmla="*/ 142904 w 390554"/>
              <a:gd name="connsiteY8" fmla="*/ 25400 h 76356"/>
              <a:gd name="connsiteX9" fmla="*/ 29 w 390554"/>
              <a:gd name="connsiteY9" fmla="*/ 76200 h 7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0554" h="76356">
                <a:moveTo>
                  <a:pt x="29" y="76200"/>
                </a:moveTo>
                <a:cubicBezTo>
                  <a:pt x="-2088" y="78846"/>
                  <a:pt x="110625" y="47096"/>
                  <a:pt x="130204" y="41275"/>
                </a:cubicBezTo>
                <a:cubicBezTo>
                  <a:pt x="149783" y="35454"/>
                  <a:pt x="101100" y="45508"/>
                  <a:pt x="117504" y="41275"/>
                </a:cubicBezTo>
                <a:cubicBezTo>
                  <a:pt x="133908" y="37042"/>
                  <a:pt x="218046" y="17992"/>
                  <a:pt x="228629" y="15875"/>
                </a:cubicBezTo>
                <a:cubicBezTo>
                  <a:pt x="239212" y="13758"/>
                  <a:pt x="160896" y="29633"/>
                  <a:pt x="181004" y="28575"/>
                </a:cubicBezTo>
                <a:cubicBezTo>
                  <a:pt x="201112" y="27517"/>
                  <a:pt x="314354" y="14287"/>
                  <a:pt x="349279" y="9525"/>
                </a:cubicBezTo>
                <a:cubicBezTo>
                  <a:pt x="384204" y="4762"/>
                  <a:pt x="390554" y="0"/>
                  <a:pt x="390554" y="0"/>
                </a:cubicBezTo>
                <a:cubicBezTo>
                  <a:pt x="374679" y="3175"/>
                  <a:pt x="295304" y="24342"/>
                  <a:pt x="254029" y="28575"/>
                </a:cubicBezTo>
                <a:cubicBezTo>
                  <a:pt x="212754" y="32808"/>
                  <a:pt x="182591" y="19050"/>
                  <a:pt x="142904" y="25400"/>
                </a:cubicBezTo>
                <a:cubicBezTo>
                  <a:pt x="103217" y="31750"/>
                  <a:pt x="2146" y="73554"/>
                  <a:pt x="29" y="76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F7D5BA3E-1E96-13D3-4E16-1C974DB3C41E}"/>
              </a:ext>
            </a:extLst>
          </p:cNvPr>
          <p:cNvSpPr/>
          <p:nvPr/>
        </p:nvSpPr>
        <p:spPr>
          <a:xfrm>
            <a:off x="7061200" y="4092575"/>
            <a:ext cx="327029" cy="79389"/>
          </a:xfrm>
          <a:custGeom>
            <a:avLst/>
            <a:gdLst>
              <a:gd name="connsiteX0" fmla="*/ 0 w 327029"/>
              <a:gd name="connsiteY0" fmla="*/ 0 h 79389"/>
              <a:gd name="connsiteX1" fmla="*/ 193675 w 327029"/>
              <a:gd name="connsiteY1" fmla="*/ 63500 h 79389"/>
              <a:gd name="connsiteX2" fmla="*/ 161925 w 327029"/>
              <a:gd name="connsiteY2" fmla="*/ 63500 h 79389"/>
              <a:gd name="connsiteX3" fmla="*/ 257175 w 327029"/>
              <a:gd name="connsiteY3" fmla="*/ 79375 h 79389"/>
              <a:gd name="connsiteX4" fmla="*/ 327025 w 327029"/>
              <a:gd name="connsiteY4" fmla="*/ 60325 h 79389"/>
              <a:gd name="connsiteX5" fmla="*/ 254000 w 327029"/>
              <a:gd name="connsiteY5" fmla="*/ 73025 h 79389"/>
              <a:gd name="connsiteX6" fmla="*/ 193675 w 327029"/>
              <a:gd name="connsiteY6" fmla="*/ 57150 h 79389"/>
              <a:gd name="connsiteX7" fmla="*/ 0 w 327029"/>
              <a:gd name="connsiteY7" fmla="*/ 0 h 7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29" h="79389">
                <a:moveTo>
                  <a:pt x="0" y="0"/>
                </a:moveTo>
                <a:cubicBezTo>
                  <a:pt x="83344" y="26458"/>
                  <a:pt x="166688" y="52917"/>
                  <a:pt x="193675" y="63500"/>
                </a:cubicBezTo>
                <a:cubicBezTo>
                  <a:pt x="220662" y="74083"/>
                  <a:pt x="151342" y="60854"/>
                  <a:pt x="161925" y="63500"/>
                </a:cubicBezTo>
                <a:cubicBezTo>
                  <a:pt x="172508" y="66146"/>
                  <a:pt x="229658" y="79904"/>
                  <a:pt x="257175" y="79375"/>
                </a:cubicBezTo>
                <a:cubicBezTo>
                  <a:pt x="284692" y="78846"/>
                  <a:pt x="327554" y="61383"/>
                  <a:pt x="327025" y="60325"/>
                </a:cubicBezTo>
                <a:cubicBezTo>
                  <a:pt x="326496" y="59267"/>
                  <a:pt x="276225" y="73554"/>
                  <a:pt x="254000" y="73025"/>
                </a:cubicBezTo>
                <a:cubicBezTo>
                  <a:pt x="231775" y="72496"/>
                  <a:pt x="193675" y="57150"/>
                  <a:pt x="193675" y="571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EDE08E94-BCA9-47A5-928B-306137DBAFBA}"/>
              </a:ext>
            </a:extLst>
          </p:cNvPr>
          <p:cNvSpPr/>
          <p:nvPr/>
        </p:nvSpPr>
        <p:spPr>
          <a:xfrm>
            <a:off x="7356475" y="4082160"/>
            <a:ext cx="275841" cy="81326"/>
          </a:xfrm>
          <a:custGeom>
            <a:avLst/>
            <a:gdLst>
              <a:gd name="connsiteX0" fmla="*/ 0 w 275841"/>
              <a:gd name="connsiteY0" fmla="*/ 38990 h 81326"/>
              <a:gd name="connsiteX1" fmla="*/ 111125 w 275841"/>
              <a:gd name="connsiteY1" fmla="*/ 77090 h 81326"/>
              <a:gd name="connsiteX2" fmla="*/ 152400 w 275841"/>
              <a:gd name="connsiteY2" fmla="*/ 48515 h 81326"/>
              <a:gd name="connsiteX3" fmla="*/ 95250 w 275841"/>
              <a:gd name="connsiteY3" fmla="*/ 80265 h 81326"/>
              <a:gd name="connsiteX4" fmla="*/ 273050 w 275841"/>
              <a:gd name="connsiteY4" fmla="*/ 890 h 81326"/>
              <a:gd name="connsiteX5" fmla="*/ 200025 w 275841"/>
              <a:gd name="connsiteY5" fmla="*/ 38990 h 81326"/>
              <a:gd name="connsiteX6" fmla="*/ 146050 w 275841"/>
              <a:gd name="connsiteY6" fmla="*/ 61215 h 81326"/>
              <a:gd name="connsiteX7" fmla="*/ 47625 w 275841"/>
              <a:gd name="connsiteY7" fmla="*/ 54865 h 81326"/>
              <a:gd name="connsiteX8" fmla="*/ 0 w 275841"/>
              <a:gd name="connsiteY8" fmla="*/ 38990 h 8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841" h="81326">
                <a:moveTo>
                  <a:pt x="0" y="38990"/>
                </a:moveTo>
                <a:cubicBezTo>
                  <a:pt x="42862" y="57246"/>
                  <a:pt x="85725" y="75503"/>
                  <a:pt x="111125" y="77090"/>
                </a:cubicBezTo>
                <a:cubicBezTo>
                  <a:pt x="136525" y="78678"/>
                  <a:pt x="155046" y="47986"/>
                  <a:pt x="152400" y="48515"/>
                </a:cubicBezTo>
                <a:cubicBezTo>
                  <a:pt x="149754" y="49044"/>
                  <a:pt x="75142" y="88202"/>
                  <a:pt x="95250" y="80265"/>
                </a:cubicBezTo>
                <a:cubicBezTo>
                  <a:pt x="115358" y="72328"/>
                  <a:pt x="255588" y="7769"/>
                  <a:pt x="273050" y="890"/>
                </a:cubicBezTo>
                <a:cubicBezTo>
                  <a:pt x="290512" y="-5989"/>
                  <a:pt x="221192" y="28936"/>
                  <a:pt x="200025" y="38990"/>
                </a:cubicBezTo>
                <a:cubicBezTo>
                  <a:pt x="178858" y="49044"/>
                  <a:pt x="171450" y="58569"/>
                  <a:pt x="146050" y="61215"/>
                </a:cubicBezTo>
                <a:cubicBezTo>
                  <a:pt x="120650" y="63861"/>
                  <a:pt x="47625" y="54865"/>
                  <a:pt x="47625" y="54865"/>
                </a:cubicBezTo>
                <a:lnTo>
                  <a:pt x="0" y="3899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6489A80A-9725-6BD5-695D-FED9B962C8B4}"/>
              </a:ext>
            </a:extLst>
          </p:cNvPr>
          <p:cNvSpPr/>
          <p:nvPr/>
        </p:nvSpPr>
        <p:spPr>
          <a:xfrm>
            <a:off x="6775442" y="3851272"/>
            <a:ext cx="60347" cy="95265"/>
          </a:xfrm>
          <a:custGeom>
            <a:avLst/>
            <a:gdLst>
              <a:gd name="connsiteX0" fmla="*/ 8 w 60347"/>
              <a:gd name="connsiteY0" fmla="*/ 3 h 95265"/>
              <a:gd name="connsiteX1" fmla="*/ 34933 w 60347"/>
              <a:gd name="connsiteY1" fmla="*/ 69853 h 95265"/>
              <a:gd name="connsiteX2" fmla="*/ 60333 w 60347"/>
              <a:gd name="connsiteY2" fmla="*/ 95253 h 95265"/>
              <a:gd name="connsiteX3" fmla="*/ 38108 w 60347"/>
              <a:gd name="connsiteY3" fmla="*/ 73028 h 95265"/>
              <a:gd name="connsiteX4" fmla="*/ 6358 w 60347"/>
              <a:gd name="connsiteY4" fmla="*/ 60328 h 95265"/>
              <a:gd name="connsiteX5" fmla="*/ 38108 w 60347"/>
              <a:gd name="connsiteY5" fmla="*/ 73028 h 95265"/>
              <a:gd name="connsiteX6" fmla="*/ 8 w 60347"/>
              <a:gd name="connsiteY6" fmla="*/ 3 h 9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7" h="95265">
                <a:moveTo>
                  <a:pt x="8" y="3"/>
                </a:moveTo>
                <a:cubicBezTo>
                  <a:pt x="-521" y="-526"/>
                  <a:pt x="24879" y="53978"/>
                  <a:pt x="34933" y="69853"/>
                </a:cubicBezTo>
                <a:cubicBezTo>
                  <a:pt x="44987" y="85728"/>
                  <a:pt x="60333" y="95253"/>
                  <a:pt x="60333" y="95253"/>
                </a:cubicBezTo>
                <a:cubicBezTo>
                  <a:pt x="60862" y="95782"/>
                  <a:pt x="47104" y="78849"/>
                  <a:pt x="38108" y="73028"/>
                </a:cubicBezTo>
                <a:cubicBezTo>
                  <a:pt x="29112" y="67207"/>
                  <a:pt x="6358" y="60328"/>
                  <a:pt x="6358" y="60328"/>
                </a:cubicBezTo>
                <a:cubicBezTo>
                  <a:pt x="6358" y="60328"/>
                  <a:pt x="37579" y="80436"/>
                  <a:pt x="38108" y="73028"/>
                </a:cubicBezTo>
                <a:cubicBezTo>
                  <a:pt x="38637" y="65620"/>
                  <a:pt x="537" y="532"/>
                  <a:pt x="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087BB275-028F-4E35-8C37-EA94254E9356}"/>
              </a:ext>
            </a:extLst>
          </p:cNvPr>
          <p:cNvSpPr/>
          <p:nvPr/>
        </p:nvSpPr>
        <p:spPr>
          <a:xfrm>
            <a:off x="7875195" y="3711438"/>
            <a:ext cx="87717" cy="114945"/>
          </a:xfrm>
          <a:custGeom>
            <a:avLst/>
            <a:gdLst>
              <a:gd name="connsiteX0" fmla="*/ 87705 w 87717"/>
              <a:gd name="connsiteY0" fmla="*/ 137 h 114945"/>
              <a:gd name="connsiteX1" fmla="*/ 5155 w 87717"/>
              <a:gd name="connsiteY1" fmla="*/ 82687 h 114945"/>
              <a:gd name="connsiteX2" fmla="*/ 8330 w 87717"/>
              <a:gd name="connsiteY2" fmla="*/ 111262 h 114945"/>
              <a:gd name="connsiteX3" fmla="*/ 5155 w 87717"/>
              <a:gd name="connsiteY3" fmla="*/ 6487 h 114945"/>
              <a:gd name="connsiteX4" fmla="*/ 1980 w 87717"/>
              <a:gd name="connsiteY4" fmla="*/ 92212 h 114945"/>
              <a:gd name="connsiteX5" fmla="*/ 11505 w 87717"/>
              <a:gd name="connsiteY5" fmla="*/ 63637 h 114945"/>
              <a:gd name="connsiteX6" fmla="*/ 87705 w 87717"/>
              <a:gd name="connsiteY6" fmla="*/ 137 h 11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717" h="114945">
                <a:moveTo>
                  <a:pt x="87705" y="137"/>
                </a:moveTo>
                <a:cubicBezTo>
                  <a:pt x="86647" y="3312"/>
                  <a:pt x="18384" y="64166"/>
                  <a:pt x="5155" y="82687"/>
                </a:cubicBezTo>
                <a:cubicBezTo>
                  <a:pt x="-8074" y="101208"/>
                  <a:pt x="8330" y="123962"/>
                  <a:pt x="8330" y="111262"/>
                </a:cubicBezTo>
                <a:cubicBezTo>
                  <a:pt x="8330" y="98562"/>
                  <a:pt x="6213" y="9662"/>
                  <a:pt x="5155" y="6487"/>
                </a:cubicBezTo>
                <a:cubicBezTo>
                  <a:pt x="4097" y="3312"/>
                  <a:pt x="922" y="82687"/>
                  <a:pt x="1980" y="92212"/>
                </a:cubicBezTo>
                <a:cubicBezTo>
                  <a:pt x="3038" y="101737"/>
                  <a:pt x="922" y="77395"/>
                  <a:pt x="11505" y="63637"/>
                </a:cubicBezTo>
                <a:cubicBezTo>
                  <a:pt x="22088" y="49879"/>
                  <a:pt x="88763" y="-3038"/>
                  <a:pt x="87705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ADA10C4B-D44E-B4EB-9257-66A4312759A4}"/>
              </a:ext>
            </a:extLst>
          </p:cNvPr>
          <p:cNvSpPr/>
          <p:nvPr/>
        </p:nvSpPr>
        <p:spPr>
          <a:xfrm>
            <a:off x="7548955" y="3876639"/>
            <a:ext cx="302821" cy="273888"/>
          </a:xfrm>
          <a:custGeom>
            <a:avLst/>
            <a:gdLst>
              <a:gd name="connsiteX0" fmla="*/ 302820 w 302821"/>
              <a:gd name="connsiteY0" fmla="*/ 36 h 273888"/>
              <a:gd name="connsiteX1" fmla="*/ 131370 w 302821"/>
              <a:gd name="connsiteY1" fmla="*/ 177836 h 273888"/>
              <a:gd name="connsiteX2" fmla="*/ 153595 w 302821"/>
              <a:gd name="connsiteY2" fmla="*/ 149261 h 273888"/>
              <a:gd name="connsiteX3" fmla="*/ 1195 w 302821"/>
              <a:gd name="connsiteY3" fmla="*/ 273086 h 273888"/>
              <a:gd name="connsiteX4" fmla="*/ 86920 w 302821"/>
              <a:gd name="connsiteY4" fmla="*/ 200061 h 273888"/>
              <a:gd name="connsiteX5" fmla="*/ 166295 w 302821"/>
              <a:gd name="connsiteY5" fmla="*/ 149261 h 273888"/>
              <a:gd name="connsiteX6" fmla="*/ 128195 w 302821"/>
              <a:gd name="connsiteY6" fmla="*/ 161961 h 273888"/>
              <a:gd name="connsiteX7" fmla="*/ 302820 w 302821"/>
              <a:gd name="connsiteY7" fmla="*/ 36 h 27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821" h="273888">
                <a:moveTo>
                  <a:pt x="302820" y="36"/>
                </a:moveTo>
                <a:cubicBezTo>
                  <a:pt x="303349" y="2682"/>
                  <a:pt x="156241" y="152965"/>
                  <a:pt x="131370" y="177836"/>
                </a:cubicBezTo>
                <a:cubicBezTo>
                  <a:pt x="106499" y="202707"/>
                  <a:pt x="175291" y="133386"/>
                  <a:pt x="153595" y="149261"/>
                </a:cubicBezTo>
                <a:cubicBezTo>
                  <a:pt x="131899" y="165136"/>
                  <a:pt x="12307" y="264619"/>
                  <a:pt x="1195" y="273086"/>
                </a:cubicBezTo>
                <a:cubicBezTo>
                  <a:pt x="-9917" y="281553"/>
                  <a:pt x="59403" y="220698"/>
                  <a:pt x="86920" y="200061"/>
                </a:cubicBezTo>
                <a:cubicBezTo>
                  <a:pt x="114437" y="179424"/>
                  <a:pt x="159416" y="155611"/>
                  <a:pt x="166295" y="149261"/>
                </a:cubicBezTo>
                <a:cubicBezTo>
                  <a:pt x="173174" y="142911"/>
                  <a:pt x="109145" y="182598"/>
                  <a:pt x="128195" y="161961"/>
                </a:cubicBezTo>
                <a:cubicBezTo>
                  <a:pt x="147245" y="141324"/>
                  <a:pt x="302291" y="-2610"/>
                  <a:pt x="30282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6919BA6-E01F-9132-99B2-CC03EAB70099}"/>
              </a:ext>
            </a:extLst>
          </p:cNvPr>
          <p:cNvSpPr/>
          <p:nvPr/>
        </p:nvSpPr>
        <p:spPr>
          <a:xfrm>
            <a:off x="6933057" y="4012732"/>
            <a:ext cx="249049" cy="149918"/>
          </a:xfrm>
          <a:custGeom>
            <a:avLst/>
            <a:gdLst>
              <a:gd name="connsiteX0" fmla="*/ 1143 w 249049"/>
              <a:gd name="connsiteY0" fmla="*/ 468 h 149918"/>
              <a:gd name="connsiteX1" fmla="*/ 204343 w 249049"/>
              <a:gd name="connsiteY1" fmla="*/ 124293 h 149918"/>
              <a:gd name="connsiteX2" fmla="*/ 185293 w 249049"/>
              <a:gd name="connsiteY2" fmla="*/ 114768 h 149918"/>
              <a:gd name="connsiteX3" fmla="*/ 248793 w 249049"/>
              <a:gd name="connsiteY3" fmla="*/ 149693 h 149918"/>
              <a:gd name="connsiteX4" fmla="*/ 204343 w 249049"/>
              <a:gd name="connsiteY4" fmla="*/ 127468 h 149918"/>
              <a:gd name="connsiteX5" fmla="*/ 124968 w 249049"/>
              <a:gd name="connsiteY5" fmla="*/ 83018 h 149918"/>
              <a:gd name="connsiteX6" fmla="*/ 1143 w 249049"/>
              <a:gd name="connsiteY6" fmla="*/ 468 h 14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049" h="149918">
                <a:moveTo>
                  <a:pt x="1143" y="468"/>
                </a:moveTo>
                <a:cubicBezTo>
                  <a:pt x="14372" y="7347"/>
                  <a:pt x="173651" y="105243"/>
                  <a:pt x="204343" y="124293"/>
                </a:cubicBezTo>
                <a:cubicBezTo>
                  <a:pt x="235035" y="143343"/>
                  <a:pt x="177885" y="110535"/>
                  <a:pt x="185293" y="114768"/>
                </a:cubicBezTo>
                <a:cubicBezTo>
                  <a:pt x="192701" y="119001"/>
                  <a:pt x="245618" y="147576"/>
                  <a:pt x="248793" y="149693"/>
                </a:cubicBezTo>
                <a:cubicBezTo>
                  <a:pt x="251968" y="151810"/>
                  <a:pt x="224980" y="138580"/>
                  <a:pt x="204343" y="127468"/>
                </a:cubicBezTo>
                <a:cubicBezTo>
                  <a:pt x="183706" y="116356"/>
                  <a:pt x="156718" y="101539"/>
                  <a:pt x="124968" y="83018"/>
                </a:cubicBezTo>
                <a:cubicBezTo>
                  <a:pt x="93218" y="64497"/>
                  <a:pt x="-12086" y="-6411"/>
                  <a:pt x="1143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A9A8C035-F3CF-80DA-8668-4008304EC8DD}"/>
              </a:ext>
            </a:extLst>
          </p:cNvPr>
          <p:cNvSpPr/>
          <p:nvPr/>
        </p:nvSpPr>
        <p:spPr>
          <a:xfrm>
            <a:off x="6864030" y="3831835"/>
            <a:ext cx="254886" cy="28012"/>
          </a:xfrm>
          <a:custGeom>
            <a:avLst/>
            <a:gdLst>
              <a:gd name="connsiteX0" fmla="*/ 320 w 254886"/>
              <a:gd name="connsiteY0" fmla="*/ 13090 h 28012"/>
              <a:gd name="connsiteX1" fmla="*/ 133670 w 254886"/>
              <a:gd name="connsiteY1" fmla="*/ 25790 h 28012"/>
              <a:gd name="connsiteX2" fmla="*/ 190820 w 254886"/>
              <a:gd name="connsiteY2" fmla="*/ 390 h 28012"/>
              <a:gd name="connsiteX3" fmla="*/ 254320 w 254886"/>
              <a:gd name="connsiteY3" fmla="*/ 9915 h 28012"/>
              <a:gd name="connsiteX4" fmla="*/ 219395 w 254886"/>
              <a:gd name="connsiteY4" fmla="*/ 3565 h 28012"/>
              <a:gd name="connsiteX5" fmla="*/ 174945 w 254886"/>
              <a:gd name="connsiteY5" fmla="*/ 25790 h 28012"/>
              <a:gd name="connsiteX6" fmla="*/ 98745 w 254886"/>
              <a:gd name="connsiteY6" fmla="*/ 25790 h 28012"/>
              <a:gd name="connsiteX7" fmla="*/ 320 w 254886"/>
              <a:gd name="connsiteY7" fmla="*/ 13090 h 2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886" h="28012">
                <a:moveTo>
                  <a:pt x="320" y="13090"/>
                </a:moveTo>
                <a:cubicBezTo>
                  <a:pt x="6141" y="13090"/>
                  <a:pt x="101920" y="27907"/>
                  <a:pt x="133670" y="25790"/>
                </a:cubicBezTo>
                <a:cubicBezTo>
                  <a:pt x="165420" y="23673"/>
                  <a:pt x="170712" y="3036"/>
                  <a:pt x="190820" y="390"/>
                </a:cubicBezTo>
                <a:cubicBezTo>
                  <a:pt x="210928" y="-2256"/>
                  <a:pt x="249558" y="9386"/>
                  <a:pt x="254320" y="9915"/>
                </a:cubicBezTo>
                <a:cubicBezTo>
                  <a:pt x="259083" y="10444"/>
                  <a:pt x="232624" y="919"/>
                  <a:pt x="219395" y="3565"/>
                </a:cubicBezTo>
                <a:cubicBezTo>
                  <a:pt x="206166" y="6211"/>
                  <a:pt x="195053" y="22086"/>
                  <a:pt x="174945" y="25790"/>
                </a:cubicBezTo>
                <a:cubicBezTo>
                  <a:pt x="154837" y="29494"/>
                  <a:pt x="127849" y="27907"/>
                  <a:pt x="98745" y="25790"/>
                </a:cubicBezTo>
                <a:cubicBezTo>
                  <a:pt x="69641" y="23673"/>
                  <a:pt x="-5501" y="13090"/>
                  <a:pt x="320" y="13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EBC5962-0B03-C007-DE61-ABA0DECEA3E6}"/>
              </a:ext>
            </a:extLst>
          </p:cNvPr>
          <p:cNvSpPr/>
          <p:nvPr/>
        </p:nvSpPr>
        <p:spPr>
          <a:xfrm>
            <a:off x="7197478" y="3781134"/>
            <a:ext cx="155257" cy="22652"/>
          </a:xfrm>
          <a:custGeom>
            <a:avLst/>
            <a:gdLst>
              <a:gd name="connsiteX0" fmla="*/ 247 w 155257"/>
              <a:gd name="connsiteY0" fmla="*/ 291 h 22652"/>
              <a:gd name="connsiteX1" fmla="*/ 149472 w 155257"/>
              <a:gd name="connsiteY1" fmla="*/ 22516 h 22652"/>
              <a:gd name="connsiteX2" fmla="*/ 114547 w 155257"/>
              <a:gd name="connsiteY2" fmla="*/ 9816 h 22652"/>
              <a:gd name="connsiteX3" fmla="*/ 247 w 155257"/>
              <a:gd name="connsiteY3" fmla="*/ 291 h 2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257" h="22652">
                <a:moveTo>
                  <a:pt x="247" y="291"/>
                </a:moveTo>
                <a:cubicBezTo>
                  <a:pt x="6068" y="2408"/>
                  <a:pt x="130422" y="20929"/>
                  <a:pt x="149472" y="22516"/>
                </a:cubicBezTo>
                <a:cubicBezTo>
                  <a:pt x="168522" y="24103"/>
                  <a:pt x="136243" y="11403"/>
                  <a:pt x="114547" y="9816"/>
                </a:cubicBezTo>
                <a:cubicBezTo>
                  <a:pt x="92851" y="8229"/>
                  <a:pt x="-5574" y="-1826"/>
                  <a:pt x="247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11368C0C-6938-E047-E2E1-A527E82B512C}"/>
              </a:ext>
            </a:extLst>
          </p:cNvPr>
          <p:cNvSpPr/>
          <p:nvPr/>
        </p:nvSpPr>
        <p:spPr>
          <a:xfrm>
            <a:off x="7369175" y="3739604"/>
            <a:ext cx="308128" cy="70524"/>
          </a:xfrm>
          <a:custGeom>
            <a:avLst/>
            <a:gdLst>
              <a:gd name="connsiteX0" fmla="*/ 0 w 308128"/>
              <a:gd name="connsiteY0" fmla="*/ 70396 h 70524"/>
              <a:gd name="connsiteX1" fmla="*/ 123825 w 308128"/>
              <a:gd name="connsiteY1" fmla="*/ 25946 h 70524"/>
              <a:gd name="connsiteX2" fmla="*/ 219075 w 308128"/>
              <a:gd name="connsiteY2" fmla="*/ 22771 h 70524"/>
              <a:gd name="connsiteX3" fmla="*/ 212725 w 308128"/>
              <a:gd name="connsiteY3" fmla="*/ 16421 h 70524"/>
              <a:gd name="connsiteX4" fmla="*/ 307975 w 308128"/>
              <a:gd name="connsiteY4" fmla="*/ 16421 h 70524"/>
              <a:gd name="connsiteX5" fmla="*/ 187325 w 308128"/>
              <a:gd name="connsiteY5" fmla="*/ 3721 h 70524"/>
              <a:gd name="connsiteX6" fmla="*/ 174625 w 308128"/>
              <a:gd name="connsiteY6" fmla="*/ 546 h 70524"/>
              <a:gd name="connsiteX7" fmla="*/ 247650 w 308128"/>
              <a:gd name="connsiteY7" fmla="*/ 13246 h 70524"/>
              <a:gd name="connsiteX8" fmla="*/ 165100 w 308128"/>
              <a:gd name="connsiteY8" fmla="*/ 10071 h 70524"/>
              <a:gd name="connsiteX9" fmla="*/ 123825 w 308128"/>
              <a:gd name="connsiteY9" fmla="*/ 10071 h 70524"/>
              <a:gd name="connsiteX10" fmla="*/ 0 w 308128"/>
              <a:gd name="connsiteY10" fmla="*/ 70396 h 70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8128" h="70524">
                <a:moveTo>
                  <a:pt x="0" y="70396"/>
                </a:moveTo>
                <a:cubicBezTo>
                  <a:pt x="0" y="73042"/>
                  <a:pt x="87313" y="33883"/>
                  <a:pt x="123825" y="25946"/>
                </a:cubicBezTo>
                <a:cubicBezTo>
                  <a:pt x="160337" y="18009"/>
                  <a:pt x="204258" y="24358"/>
                  <a:pt x="219075" y="22771"/>
                </a:cubicBezTo>
                <a:cubicBezTo>
                  <a:pt x="233892" y="21184"/>
                  <a:pt x="197908" y="17479"/>
                  <a:pt x="212725" y="16421"/>
                </a:cubicBezTo>
                <a:cubicBezTo>
                  <a:pt x="227542" y="15363"/>
                  <a:pt x="312208" y="18538"/>
                  <a:pt x="307975" y="16421"/>
                </a:cubicBezTo>
                <a:cubicBezTo>
                  <a:pt x="303742" y="14304"/>
                  <a:pt x="209550" y="6367"/>
                  <a:pt x="187325" y="3721"/>
                </a:cubicBezTo>
                <a:cubicBezTo>
                  <a:pt x="165100" y="1075"/>
                  <a:pt x="164571" y="-1041"/>
                  <a:pt x="174625" y="546"/>
                </a:cubicBezTo>
                <a:cubicBezTo>
                  <a:pt x="184679" y="2133"/>
                  <a:pt x="249237" y="11659"/>
                  <a:pt x="247650" y="13246"/>
                </a:cubicBezTo>
                <a:cubicBezTo>
                  <a:pt x="246063" y="14833"/>
                  <a:pt x="185737" y="10600"/>
                  <a:pt x="165100" y="10071"/>
                </a:cubicBezTo>
                <a:cubicBezTo>
                  <a:pt x="144463" y="9542"/>
                  <a:pt x="147638" y="2133"/>
                  <a:pt x="123825" y="10071"/>
                </a:cubicBezTo>
                <a:cubicBezTo>
                  <a:pt x="100013" y="18008"/>
                  <a:pt x="0" y="67750"/>
                  <a:pt x="0" y="70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7717FEF3-6B0D-B6D9-7A8E-A68EB268C648}"/>
              </a:ext>
            </a:extLst>
          </p:cNvPr>
          <p:cNvSpPr/>
          <p:nvPr/>
        </p:nvSpPr>
        <p:spPr>
          <a:xfrm>
            <a:off x="7632612" y="3759082"/>
            <a:ext cx="246849" cy="16324"/>
          </a:xfrm>
          <a:custGeom>
            <a:avLst/>
            <a:gdLst>
              <a:gd name="connsiteX0" fmla="*/ 88 w 246849"/>
              <a:gd name="connsiteY0" fmla="*/ 6468 h 16324"/>
              <a:gd name="connsiteX1" fmla="*/ 165188 w 246849"/>
              <a:gd name="connsiteY1" fmla="*/ 118 h 16324"/>
              <a:gd name="connsiteX2" fmla="*/ 123913 w 246849"/>
              <a:gd name="connsiteY2" fmla="*/ 12818 h 16324"/>
              <a:gd name="connsiteX3" fmla="*/ 244563 w 246849"/>
              <a:gd name="connsiteY3" fmla="*/ 15993 h 16324"/>
              <a:gd name="connsiteX4" fmla="*/ 190588 w 246849"/>
              <a:gd name="connsiteY4" fmla="*/ 6468 h 16324"/>
              <a:gd name="connsiteX5" fmla="*/ 88 w 246849"/>
              <a:gd name="connsiteY5" fmla="*/ 6468 h 16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849" h="16324">
                <a:moveTo>
                  <a:pt x="88" y="6468"/>
                </a:moveTo>
                <a:cubicBezTo>
                  <a:pt x="-4145" y="5410"/>
                  <a:pt x="144551" y="-940"/>
                  <a:pt x="165188" y="118"/>
                </a:cubicBezTo>
                <a:cubicBezTo>
                  <a:pt x="185825" y="1176"/>
                  <a:pt x="110684" y="10172"/>
                  <a:pt x="123913" y="12818"/>
                </a:cubicBezTo>
                <a:cubicBezTo>
                  <a:pt x="137142" y="15464"/>
                  <a:pt x="233451" y="17051"/>
                  <a:pt x="244563" y="15993"/>
                </a:cubicBezTo>
                <a:cubicBezTo>
                  <a:pt x="255675" y="14935"/>
                  <a:pt x="224455" y="9114"/>
                  <a:pt x="190588" y="6468"/>
                </a:cubicBezTo>
                <a:cubicBezTo>
                  <a:pt x="156721" y="3822"/>
                  <a:pt x="4321" y="7526"/>
                  <a:pt x="88" y="6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60744CE-E2C9-11C4-C0B2-B6BEBE781B18}"/>
              </a:ext>
            </a:extLst>
          </p:cNvPr>
          <p:cNvSpPr/>
          <p:nvPr/>
        </p:nvSpPr>
        <p:spPr>
          <a:xfrm>
            <a:off x="6791325" y="3860800"/>
            <a:ext cx="307975" cy="53975"/>
          </a:xfrm>
          <a:custGeom>
            <a:avLst/>
            <a:gdLst>
              <a:gd name="connsiteX0" fmla="*/ 0 w 307975"/>
              <a:gd name="connsiteY0" fmla="*/ 0 h 53975"/>
              <a:gd name="connsiteX1" fmla="*/ 149225 w 307975"/>
              <a:gd name="connsiteY1" fmla="*/ 19050 h 53975"/>
              <a:gd name="connsiteX2" fmla="*/ 82550 w 307975"/>
              <a:gd name="connsiteY2" fmla="*/ 25400 h 53975"/>
              <a:gd name="connsiteX3" fmla="*/ 209550 w 307975"/>
              <a:gd name="connsiteY3" fmla="*/ 25400 h 53975"/>
              <a:gd name="connsiteX4" fmla="*/ 307975 w 307975"/>
              <a:gd name="connsiteY4" fmla="*/ 25400 h 53975"/>
              <a:gd name="connsiteX5" fmla="*/ 206375 w 307975"/>
              <a:gd name="connsiteY5" fmla="*/ 25400 h 53975"/>
              <a:gd name="connsiteX6" fmla="*/ 44450 w 307975"/>
              <a:gd name="connsiteY6" fmla="*/ 53975 h 53975"/>
              <a:gd name="connsiteX7" fmla="*/ 130175 w 307975"/>
              <a:gd name="connsiteY7" fmla="*/ 25400 h 53975"/>
              <a:gd name="connsiteX8" fmla="*/ 130175 w 307975"/>
              <a:gd name="connsiteY8" fmla="*/ 25400 h 53975"/>
              <a:gd name="connsiteX9" fmla="*/ 0 w 307975"/>
              <a:gd name="connsiteY9" fmla="*/ 0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975" h="53975">
                <a:moveTo>
                  <a:pt x="0" y="0"/>
                </a:moveTo>
                <a:cubicBezTo>
                  <a:pt x="67733" y="7408"/>
                  <a:pt x="135467" y="14817"/>
                  <a:pt x="149225" y="19050"/>
                </a:cubicBezTo>
                <a:cubicBezTo>
                  <a:pt x="162983" y="23283"/>
                  <a:pt x="72496" y="24342"/>
                  <a:pt x="82550" y="25400"/>
                </a:cubicBezTo>
                <a:cubicBezTo>
                  <a:pt x="92604" y="26458"/>
                  <a:pt x="209550" y="25400"/>
                  <a:pt x="209550" y="25400"/>
                </a:cubicBezTo>
                <a:lnTo>
                  <a:pt x="307975" y="25400"/>
                </a:lnTo>
                <a:cubicBezTo>
                  <a:pt x="307446" y="25400"/>
                  <a:pt x="250296" y="20638"/>
                  <a:pt x="206375" y="25400"/>
                </a:cubicBezTo>
                <a:cubicBezTo>
                  <a:pt x="162454" y="30162"/>
                  <a:pt x="57150" y="53975"/>
                  <a:pt x="44450" y="53975"/>
                </a:cubicBezTo>
                <a:cubicBezTo>
                  <a:pt x="31750" y="53975"/>
                  <a:pt x="130175" y="25400"/>
                  <a:pt x="130175" y="25400"/>
                </a:cubicBezTo>
                <a:lnTo>
                  <a:pt x="130175" y="254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05FC0773-B8DF-D639-254F-B8C0D9894CB2}"/>
              </a:ext>
            </a:extLst>
          </p:cNvPr>
          <p:cNvSpPr/>
          <p:nvPr/>
        </p:nvSpPr>
        <p:spPr>
          <a:xfrm>
            <a:off x="7073854" y="3850858"/>
            <a:ext cx="326219" cy="48099"/>
          </a:xfrm>
          <a:custGeom>
            <a:avLst/>
            <a:gdLst>
              <a:gd name="connsiteX0" fmla="*/ 46 w 326219"/>
              <a:gd name="connsiteY0" fmla="*/ 417 h 48099"/>
              <a:gd name="connsiteX1" fmla="*/ 215946 w 326219"/>
              <a:gd name="connsiteY1" fmla="*/ 22642 h 48099"/>
              <a:gd name="connsiteX2" fmla="*/ 323896 w 326219"/>
              <a:gd name="connsiteY2" fmla="*/ 48042 h 48099"/>
              <a:gd name="connsiteX3" fmla="*/ 282621 w 326219"/>
              <a:gd name="connsiteY3" fmla="*/ 28992 h 48099"/>
              <a:gd name="connsiteX4" fmla="*/ 196896 w 326219"/>
              <a:gd name="connsiteY4" fmla="*/ 9942 h 48099"/>
              <a:gd name="connsiteX5" fmla="*/ 46 w 326219"/>
              <a:gd name="connsiteY5" fmla="*/ 417 h 4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219" h="48099">
                <a:moveTo>
                  <a:pt x="46" y="417"/>
                </a:moveTo>
                <a:cubicBezTo>
                  <a:pt x="3221" y="2534"/>
                  <a:pt x="161971" y="14705"/>
                  <a:pt x="215946" y="22642"/>
                </a:cubicBezTo>
                <a:cubicBezTo>
                  <a:pt x="269921" y="30579"/>
                  <a:pt x="312784" y="46984"/>
                  <a:pt x="323896" y="48042"/>
                </a:cubicBezTo>
                <a:cubicBezTo>
                  <a:pt x="335008" y="49100"/>
                  <a:pt x="303788" y="35342"/>
                  <a:pt x="282621" y="28992"/>
                </a:cubicBezTo>
                <a:cubicBezTo>
                  <a:pt x="261454" y="22642"/>
                  <a:pt x="237642" y="15234"/>
                  <a:pt x="196896" y="9942"/>
                </a:cubicBezTo>
                <a:cubicBezTo>
                  <a:pt x="156150" y="4650"/>
                  <a:pt x="-3129" y="-1700"/>
                  <a:pt x="46" y="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1921A87-184F-07E4-D531-79F5BA50630D}"/>
              </a:ext>
            </a:extLst>
          </p:cNvPr>
          <p:cNvSpPr/>
          <p:nvPr/>
        </p:nvSpPr>
        <p:spPr>
          <a:xfrm>
            <a:off x="6857812" y="3955740"/>
            <a:ext cx="312094" cy="86689"/>
          </a:xfrm>
          <a:custGeom>
            <a:avLst/>
            <a:gdLst>
              <a:gd name="connsiteX0" fmla="*/ 188 w 312094"/>
              <a:gd name="connsiteY0" fmla="*/ 310 h 86689"/>
              <a:gd name="connsiteX1" fmla="*/ 222438 w 312094"/>
              <a:gd name="connsiteY1" fmla="*/ 73335 h 86689"/>
              <a:gd name="connsiteX2" fmla="*/ 193863 w 312094"/>
              <a:gd name="connsiteY2" fmla="*/ 60635 h 86689"/>
              <a:gd name="connsiteX3" fmla="*/ 311338 w 312094"/>
              <a:gd name="connsiteY3" fmla="*/ 86035 h 86689"/>
              <a:gd name="connsiteX4" fmla="*/ 241488 w 312094"/>
              <a:gd name="connsiteY4" fmla="*/ 76510 h 86689"/>
              <a:gd name="connsiteX5" fmla="*/ 184338 w 312094"/>
              <a:gd name="connsiteY5" fmla="*/ 47935 h 86689"/>
              <a:gd name="connsiteX6" fmla="*/ 188 w 312094"/>
              <a:gd name="connsiteY6" fmla="*/ 310 h 86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094" h="86689">
                <a:moveTo>
                  <a:pt x="188" y="310"/>
                </a:moveTo>
                <a:cubicBezTo>
                  <a:pt x="6538" y="4543"/>
                  <a:pt x="190159" y="63281"/>
                  <a:pt x="222438" y="73335"/>
                </a:cubicBezTo>
                <a:cubicBezTo>
                  <a:pt x="254717" y="83389"/>
                  <a:pt x="179046" y="58518"/>
                  <a:pt x="193863" y="60635"/>
                </a:cubicBezTo>
                <a:cubicBezTo>
                  <a:pt x="208680" y="62752"/>
                  <a:pt x="303401" y="83389"/>
                  <a:pt x="311338" y="86035"/>
                </a:cubicBezTo>
                <a:cubicBezTo>
                  <a:pt x="319275" y="88681"/>
                  <a:pt x="262655" y="82860"/>
                  <a:pt x="241488" y="76510"/>
                </a:cubicBezTo>
                <a:cubicBezTo>
                  <a:pt x="220321" y="70160"/>
                  <a:pt x="219263" y="59577"/>
                  <a:pt x="184338" y="47935"/>
                </a:cubicBezTo>
                <a:cubicBezTo>
                  <a:pt x="149413" y="36293"/>
                  <a:pt x="-6162" y="-3923"/>
                  <a:pt x="18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D676B4C3-B79B-B287-1043-973508C9D9E5}"/>
              </a:ext>
            </a:extLst>
          </p:cNvPr>
          <p:cNvSpPr/>
          <p:nvPr/>
        </p:nvSpPr>
        <p:spPr>
          <a:xfrm>
            <a:off x="6908711" y="3889354"/>
            <a:ext cx="324541" cy="133570"/>
          </a:xfrm>
          <a:custGeom>
            <a:avLst/>
            <a:gdLst>
              <a:gd name="connsiteX0" fmla="*/ 89 w 324541"/>
              <a:gd name="connsiteY0" fmla="*/ 21 h 133570"/>
              <a:gd name="connsiteX1" fmla="*/ 79464 w 324541"/>
              <a:gd name="connsiteY1" fmla="*/ 111146 h 133570"/>
              <a:gd name="connsiteX2" fmla="*/ 79464 w 324541"/>
              <a:gd name="connsiteY2" fmla="*/ 98446 h 133570"/>
              <a:gd name="connsiteX3" fmla="*/ 190589 w 324541"/>
              <a:gd name="connsiteY3" fmla="*/ 117496 h 133570"/>
              <a:gd name="connsiteX4" fmla="*/ 171539 w 324541"/>
              <a:gd name="connsiteY4" fmla="*/ 104796 h 133570"/>
              <a:gd name="connsiteX5" fmla="*/ 320764 w 324541"/>
              <a:gd name="connsiteY5" fmla="*/ 133371 h 133570"/>
              <a:gd name="connsiteX6" fmla="*/ 269964 w 324541"/>
              <a:gd name="connsiteY6" fmla="*/ 117496 h 133570"/>
              <a:gd name="connsiteX7" fmla="*/ 162014 w 324541"/>
              <a:gd name="connsiteY7" fmla="*/ 117496 h 133570"/>
              <a:gd name="connsiteX8" fmla="*/ 98514 w 324541"/>
              <a:gd name="connsiteY8" fmla="*/ 101621 h 133570"/>
              <a:gd name="connsiteX9" fmla="*/ 89 w 324541"/>
              <a:gd name="connsiteY9" fmla="*/ 21 h 13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4541" h="133570">
                <a:moveTo>
                  <a:pt x="89" y="21"/>
                </a:moveTo>
                <a:cubicBezTo>
                  <a:pt x="-3086" y="1608"/>
                  <a:pt x="79464" y="111146"/>
                  <a:pt x="79464" y="111146"/>
                </a:cubicBezTo>
                <a:cubicBezTo>
                  <a:pt x="92693" y="127550"/>
                  <a:pt x="60943" y="97388"/>
                  <a:pt x="79464" y="98446"/>
                </a:cubicBezTo>
                <a:cubicBezTo>
                  <a:pt x="97985" y="99504"/>
                  <a:pt x="190589" y="117496"/>
                  <a:pt x="190589" y="117496"/>
                </a:cubicBezTo>
                <a:cubicBezTo>
                  <a:pt x="205935" y="118554"/>
                  <a:pt x="149843" y="102150"/>
                  <a:pt x="171539" y="104796"/>
                </a:cubicBezTo>
                <a:cubicBezTo>
                  <a:pt x="193235" y="107442"/>
                  <a:pt x="304360" y="131254"/>
                  <a:pt x="320764" y="133371"/>
                </a:cubicBezTo>
                <a:cubicBezTo>
                  <a:pt x="337168" y="135488"/>
                  <a:pt x="296422" y="120142"/>
                  <a:pt x="269964" y="117496"/>
                </a:cubicBezTo>
                <a:cubicBezTo>
                  <a:pt x="243506" y="114850"/>
                  <a:pt x="190589" y="120142"/>
                  <a:pt x="162014" y="117496"/>
                </a:cubicBezTo>
                <a:cubicBezTo>
                  <a:pt x="133439" y="114850"/>
                  <a:pt x="121268" y="117496"/>
                  <a:pt x="98514" y="101621"/>
                </a:cubicBezTo>
                <a:cubicBezTo>
                  <a:pt x="75760" y="85746"/>
                  <a:pt x="3264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36A88FAC-F397-D9E1-AF2A-423612795C0F}"/>
              </a:ext>
            </a:extLst>
          </p:cNvPr>
          <p:cNvSpPr/>
          <p:nvPr/>
        </p:nvSpPr>
        <p:spPr>
          <a:xfrm>
            <a:off x="7527481" y="3797113"/>
            <a:ext cx="254641" cy="196140"/>
          </a:xfrm>
          <a:custGeom>
            <a:avLst/>
            <a:gdLst>
              <a:gd name="connsiteX0" fmla="*/ 254444 w 254641"/>
              <a:gd name="connsiteY0" fmla="*/ 187 h 196140"/>
              <a:gd name="connsiteX1" fmla="*/ 232219 w 254641"/>
              <a:gd name="connsiteY1" fmla="*/ 82737 h 196140"/>
              <a:gd name="connsiteX2" fmla="*/ 229044 w 254641"/>
              <a:gd name="connsiteY2" fmla="*/ 95437 h 196140"/>
              <a:gd name="connsiteX3" fmla="*/ 146494 w 254641"/>
              <a:gd name="connsiteY3" fmla="*/ 136712 h 196140"/>
              <a:gd name="connsiteX4" fmla="*/ 152844 w 254641"/>
              <a:gd name="connsiteY4" fmla="*/ 130362 h 196140"/>
              <a:gd name="connsiteX5" fmla="*/ 32194 w 254641"/>
              <a:gd name="connsiteY5" fmla="*/ 184337 h 196140"/>
              <a:gd name="connsiteX6" fmla="*/ 444 w 254641"/>
              <a:gd name="connsiteY6" fmla="*/ 193862 h 196140"/>
              <a:gd name="connsiteX7" fmla="*/ 48069 w 254641"/>
              <a:gd name="connsiteY7" fmla="*/ 152587 h 196140"/>
              <a:gd name="connsiteX8" fmla="*/ 60769 w 254641"/>
              <a:gd name="connsiteY8" fmla="*/ 177987 h 196140"/>
              <a:gd name="connsiteX9" fmla="*/ 216344 w 254641"/>
              <a:gd name="connsiteY9" fmla="*/ 111312 h 196140"/>
              <a:gd name="connsiteX10" fmla="*/ 254444 w 254641"/>
              <a:gd name="connsiteY10" fmla="*/ 187 h 196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641" h="196140">
                <a:moveTo>
                  <a:pt x="254444" y="187"/>
                </a:moveTo>
                <a:cubicBezTo>
                  <a:pt x="257090" y="-4575"/>
                  <a:pt x="232219" y="82737"/>
                  <a:pt x="232219" y="82737"/>
                </a:cubicBezTo>
                <a:cubicBezTo>
                  <a:pt x="227986" y="98612"/>
                  <a:pt x="243331" y="86441"/>
                  <a:pt x="229044" y="95437"/>
                </a:cubicBezTo>
                <a:cubicBezTo>
                  <a:pt x="214757" y="104433"/>
                  <a:pt x="146494" y="136712"/>
                  <a:pt x="146494" y="136712"/>
                </a:cubicBezTo>
                <a:cubicBezTo>
                  <a:pt x="133794" y="142533"/>
                  <a:pt x="171894" y="122425"/>
                  <a:pt x="152844" y="130362"/>
                </a:cubicBezTo>
                <a:cubicBezTo>
                  <a:pt x="133794" y="138299"/>
                  <a:pt x="57594" y="173754"/>
                  <a:pt x="32194" y="184337"/>
                </a:cubicBezTo>
                <a:cubicBezTo>
                  <a:pt x="6794" y="194920"/>
                  <a:pt x="-2202" y="199154"/>
                  <a:pt x="444" y="193862"/>
                </a:cubicBezTo>
                <a:cubicBezTo>
                  <a:pt x="3090" y="188570"/>
                  <a:pt x="38015" y="155233"/>
                  <a:pt x="48069" y="152587"/>
                </a:cubicBezTo>
                <a:cubicBezTo>
                  <a:pt x="58123" y="149941"/>
                  <a:pt x="32723" y="184866"/>
                  <a:pt x="60769" y="177987"/>
                </a:cubicBezTo>
                <a:cubicBezTo>
                  <a:pt x="88815" y="171108"/>
                  <a:pt x="184594" y="134595"/>
                  <a:pt x="216344" y="111312"/>
                </a:cubicBezTo>
                <a:cubicBezTo>
                  <a:pt x="248094" y="88029"/>
                  <a:pt x="251798" y="4949"/>
                  <a:pt x="254444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ABC54543-03FE-D551-D2FD-938D299DA7CC}"/>
              </a:ext>
            </a:extLst>
          </p:cNvPr>
          <p:cNvSpPr/>
          <p:nvPr/>
        </p:nvSpPr>
        <p:spPr>
          <a:xfrm>
            <a:off x="6984854" y="3895497"/>
            <a:ext cx="38253" cy="75397"/>
          </a:xfrm>
          <a:custGeom>
            <a:avLst/>
            <a:gdLst>
              <a:gd name="connsiteX0" fmla="*/ 38246 w 38253"/>
              <a:gd name="connsiteY0" fmla="*/ 228 h 75397"/>
              <a:gd name="connsiteX1" fmla="*/ 6496 w 38253"/>
              <a:gd name="connsiteY1" fmla="*/ 73253 h 75397"/>
              <a:gd name="connsiteX2" fmla="*/ 3321 w 38253"/>
              <a:gd name="connsiteY2" fmla="*/ 51028 h 75397"/>
              <a:gd name="connsiteX3" fmla="*/ 38246 w 38253"/>
              <a:gd name="connsiteY3" fmla="*/ 228 h 75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3" h="75397">
                <a:moveTo>
                  <a:pt x="38246" y="228"/>
                </a:moveTo>
                <a:cubicBezTo>
                  <a:pt x="38775" y="3932"/>
                  <a:pt x="12317" y="64786"/>
                  <a:pt x="6496" y="73253"/>
                </a:cubicBezTo>
                <a:cubicBezTo>
                  <a:pt x="675" y="81720"/>
                  <a:pt x="-3029" y="63199"/>
                  <a:pt x="3321" y="51028"/>
                </a:cubicBezTo>
                <a:cubicBezTo>
                  <a:pt x="9671" y="38857"/>
                  <a:pt x="37717" y="-3476"/>
                  <a:pt x="38246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E08F57AE-2CB6-DD14-2A66-E7715420C351}"/>
              </a:ext>
            </a:extLst>
          </p:cNvPr>
          <p:cNvSpPr/>
          <p:nvPr/>
        </p:nvSpPr>
        <p:spPr>
          <a:xfrm>
            <a:off x="7026252" y="3898774"/>
            <a:ext cx="66845" cy="111733"/>
          </a:xfrm>
          <a:custGeom>
            <a:avLst/>
            <a:gdLst>
              <a:gd name="connsiteX0" fmla="*/ 23 w 66845"/>
              <a:gd name="connsiteY0" fmla="*/ 126 h 111733"/>
              <a:gd name="connsiteX1" fmla="*/ 44473 w 66845"/>
              <a:gd name="connsiteY1" fmla="*/ 63626 h 111733"/>
              <a:gd name="connsiteX2" fmla="*/ 66698 w 66845"/>
              <a:gd name="connsiteY2" fmla="*/ 111251 h 111733"/>
              <a:gd name="connsiteX3" fmla="*/ 53998 w 66845"/>
              <a:gd name="connsiteY3" fmla="*/ 85851 h 111733"/>
              <a:gd name="connsiteX4" fmla="*/ 50823 w 66845"/>
              <a:gd name="connsiteY4" fmla="*/ 47751 h 111733"/>
              <a:gd name="connsiteX5" fmla="*/ 23 w 66845"/>
              <a:gd name="connsiteY5" fmla="*/ 126 h 111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845" h="111733">
                <a:moveTo>
                  <a:pt x="23" y="126"/>
                </a:moveTo>
                <a:cubicBezTo>
                  <a:pt x="-1035" y="2772"/>
                  <a:pt x="33361" y="45105"/>
                  <a:pt x="44473" y="63626"/>
                </a:cubicBezTo>
                <a:cubicBezTo>
                  <a:pt x="55586" y="82147"/>
                  <a:pt x="65111" y="107547"/>
                  <a:pt x="66698" y="111251"/>
                </a:cubicBezTo>
                <a:cubicBezTo>
                  <a:pt x="68285" y="114955"/>
                  <a:pt x="56644" y="96434"/>
                  <a:pt x="53998" y="85851"/>
                </a:cubicBezTo>
                <a:cubicBezTo>
                  <a:pt x="51352" y="75268"/>
                  <a:pt x="55056" y="58334"/>
                  <a:pt x="50823" y="47751"/>
                </a:cubicBezTo>
                <a:cubicBezTo>
                  <a:pt x="46590" y="37168"/>
                  <a:pt x="1081" y="-2520"/>
                  <a:pt x="23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A18D1222-AB86-4273-C621-9B7316E829F0}"/>
              </a:ext>
            </a:extLst>
          </p:cNvPr>
          <p:cNvSpPr/>
          <p:nvPr/>
        </p:nvSpPr>
        <p:spPr>
          <a:xfrm>
            <a:off x="7029450" y="3886075"/>
            <a:ext cx="15875" cy="111617"/>
          </a:xfrm>
          <a:custGeom>
            <a:avLst/>
            <a:gdLst>
              <a:gd name="connsiteX0" fmla="*/ 6350 w 15875"/>
              <a:gd name="connsiteY0" fmla="*/ 125 h 111617"/>
              <a:gd name="connsiteX1" fmla="*/ 6350 w 15875"/>
              <a:gd name="connsiteY1" fmla="*/ 85850 h 111617"/>
              <a:gd name="connsiteX2" fmla="*/ 15875 w 15875"/>
              <a:gd name="connsiteY2" fmla="*/ 111250 h 111617"/>
              <a:gd name="connsiteX3" fmla="*/ 6350 w 15875"/>
              <a:gd name="connsiteY3" fmla="*/ 98550 h 111617"/>
              <a:gd name="connsiteX4" fmla="*/ 0 w 15875"/>
              <a:gd name="connsiteY4" fmla="*/ 66800 h 111617"/>
              <a:gd name="connsiteX5" fmla="*/ 6350 w 15875"/>
              <a:gd name="connsiteY5" fmla="*/ 125 h 1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75" h="111617">
                <a:moveTo>
                  <a:pt x="6350" y="125"/>
                </a:moveTo>
                <a:cubicBezTo>
                  <a:pt x="7408" y="3300"/>
                  <a:pt x="4763" y="67329"/>
                  <a:pt x="6350" y="85850"/>
                </a:cubicBezTo>
                <a:cubicBezTo>
                  <a:pt x="7937" y="104371"/>
                  <a:pt x="15875" y="111250"/>
                  <a:pt x="15875" y="111250"/>
                </a:cubicBezTo>
                <a:cubicBezTo>
                  <a:pt x="15875" y="113367"/>
                  <a:pt x="8996" y="105958"/>
                  <a:pt x="6350" y="98550"/>
                </a:cubicBezTo>
                <a:cubicBezTo>
                  <a:pt x="3704" y="91142"/>
                  <a:pt x="0" y="78442"/>
                  <a:pt x="0" y="66800"/>
                </a:cubicBezTo>
                <a:cubicBezTo>
                  <a:pt x="0" y="55158"/>
                  <a:pt x="5292" y="-3050"/>
                  <a:pt x="6350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26CB6DA-926B-2746-C5FE-95CBA087B7AC}"/>
              </a:ext>
            </a:extLst>
          </p:cNvPr>
          <p:cNvSpPr/>
          <p:nvPr/>
        </p:nvSpPr>
        <p:spPr>
          <a:xfrm>
            <a:off x="7083374" y="3886021"/>
            <a:ext cx="3226" cy="124212"/>
          </a:xfrm>
          <a:custGeom>
            <a:avLst/>
            <a:gdLst>
              <a:gd name="connsiteX0" fmla="*/ 3226 w 3226"/>
              <a:gd name="connsiteY0" fmla="*/ 179 h 124212"/>
              <a:gd name="connsiteX1" fmla="*/ 51 w 3226"/>
              <a:gd name="connsiteY1" fmla="*/ 57329 h 124212"/>
              <a:gd name="connsiteX2" fmla="*/ 3226 w 3226"/>
              <a:gd name="connsiteY2" fmla="*/ 124004 h 124212"/>
              <a:gd name="connsiteX3" fmla="*/ 51 w 3226"/>
              <a:gd name="connsiteY3" fmla="*/ 76379 h 124212"/>
              <a:gd name="connsiteX4" fmla="*/ 3226 w 3226"/>
              <a:gd name="connsiteY4" fmla="*/ 179 h 12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6" h="124212">
                <a:moveTo>
                  <a:pt x="3226" y="179"/>
                </a:moveTo>
                <a:cubicBezTo>
                  <a:pt x="3226" y="-2996"/>
                  <a:pt x="51" y="36692"/>
                  <a:pt x="51" y="57329"/>
                </a:cubicBezTo>
                <a:cubicBezTo>
                  <a:pt x="51" y="77966"/>
                  <a:pt x="3226" y="120829"/>
                  <a:pt x="3226" y="124004"/>
                </a:cubicBezTo>
                <a:cubicBezTo>
                  <a:pt x="3226" y="127179"/>
                  <a:pt x="580" y="93312"/>
                  <a:pt x="51" y="76379"/>
                </a:cubicBezTo>
                <a:cubicBezTo>
                  <a:pt x="-478" y="59446"/>
                  <a:pt x="3226" y="3354"/>
                  <a:pt x="3226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9718821B-D4F0-3E5C-C127-56CAD8AE481B}"/>
              </a:ext>
            </a:extLst>
          </p:cNvPr>
          <p:cNvSpPr/>
          <p:nvPr/>
        </p:nvSpPr>
        <p:spPr>
          <a:xfrm>
            <a:off x="7148276" y="3895250"/>
            <a:ext cx="33785" cy="115561"/>
          </a:xfrm>
          <a:custGeom>
            <a:avLst/>
            <a:gdLst>
              <a:gd name="connsiteX0" fmla="*/ 4999 w 33785"/>
              <a:gd name="connsiteY0" fmla="*/ 475 h 115561"/>
              <a:gd name="connsiteX1" fmla="*/ 1824 w 33785"/>
              <a:gd name="connsiteY1" fmla="*/ 54450 h 115561"/>
              <a:gd name="connsiteX2" fmla="*/ 33574 w 33785"/>
              <a:gd name="connsiteY2" fmla="*/ 114775 h 115561"/>
              <a:gd name="connsiteX3" fmla="*/ 14524 w 33785"/>
              <a:gd name="connsiteY3" fmla="*/ 86200 h 115561"/>
              <a:gd name="connsiteX4" fmla="*/ 4999 w 33785"/>
              <a:gd name="connsiteY4" fmla="*/ 475 h 11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785" h="115561">
                <a:moveTo>
                  <a:pt x="4999" y="475"/>
                </a:moveTo>
                <a:cubicBezTo>
                  <a:pt x="2882" y="-4817"/>
                  <a:pt x="-2938" y="35400"/>
                  <a:pt x="1824" y="54450"/>
                </a:cubicBezTo>
                <a:cubicBezTo>
                  <a:pt x="6586" y="73500"/>
                  <a:pt x="31457" y="109483"/>
                  <a:pt x="33574" y="114775"/>
                </a:cubicBezTo>
                <a:cubicBezTo>
                  <a:pt x="35691" y="120067"/>
                  <a:pt x="21403" y="97312"/>
                  <a:pt x="14524" y="86200"/>
                </a:cubicBezTo>
                <a:cubicBezTo>
                  <a:pt x="7645" y="75088"/>
                  <a:pt x="7116" y="5767"/>
                  <a:pt x="4999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6FDB755F-5106-8C4D-0834-F0CEF9117D44}"/>
              </a:ext>
            </a:extLst>
          </p:cNvPr>
          <p:cNvSpPr/>
          <p:nvPr/>
        </p:nvSpPr>
        <p:spPr>
          <a:xfrm>
            <a:off x="7194509" y="3886172"/>
            <a:ext cx="79416" cy="123991"/>
          </a:xfrm>
          <a:custGeom>
            <a:avLst/>
            <a:gdLst>
              <a:gd name="connsiteX0" fmla="*/ 60366 w 79416"/>
              <a:gd name="connsiteY0" fmla="*/ 28 h 123991"/>
              <a:gd name="connsiteX1" fmla="*/ 69891 w 79416"/>
              <a:gd name="connsiteY1" fmla="*/ 79403 h 123991"/>
              <a:gd name="connsiteX2" fmla="*/ 79416 w 79416"/>
              <a:gd name="connsiteY2" fmla="*/ 101628 h 123991"/>
              <a:gd name="connsiteX3" fmla="*/ 63541 w 79416"/>
              <a:gd name="connsiteY3" fmla="*/ 111153 h 123991"/>
              <a:gd name="connsiteX4" fmla="*/ 41 w 79416"/>
              <a:gd name="connsiteY4" fmla="*/ 123853 h 123991"/>
              <a:gd name="connsiteX5" fmla="*/ 54016 w 79416"/>
              <a:gd name="connsiteY5" fmla="*/ 117503 h 123991"/>
              <a:gd name="connsiteX6" fmla="*/ 69891 w 79416"/>
              <a:gd name="connsiteY6" fmla="*/ 111153 h 123991"/>
              <a:gd name="connsiteX7" fmla="*/ 69891 w 79416"/>
              <a:gd name="connsiteY7" fmla="*/ 88928 h 123991"/>
              <a:gd name="connsiteX8" fmla="*/ 60366 w 79416"/>
              <a:gd name="connsiteY8" fmla="*/ 28 h 12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416" h="123991">
                <a:moveTo>
                  <a:pt x="60366" y="28"/>
                </a:moveTo>
                <a:cubicBezTo>
                  <a:pt x="60366" y="-1559"/>
                  <a:pt x="66716" y="62470"/>
                  <a:pt x="69891" y="79403"/>
                </a:cubicBezTo>
                <a:cubicBezTo>
                  <a:pt x="73066" y="96336"/>
                  <a:pt x="79416" y="101628"/>
                  <a:pt x="79416" y="101628"/>
                </a:cubicBezTo>
                <a:cubicBezTo>
                  <a:pt x="78358" y="106919"/>
                  <a:pt x="76770" y="107449"/>
                  <a:pt x="63541" y="111153"/>
                </a:cubicBezTo>
                <a:cubicBezTo>
                  <a:pt x="50312" y="114857"/>
                  <a:pt x="1629" y="122795"/>
                  <a:pt x="41" y="123853"/>
                </a:cubicBezTo>
                <a:cubicBezTo>
                  <a:pt x="-1547" y="124911"/>
                  <a:pt x="42374" y="119620"/>
                  <a:pt x="54016" y="117503"/>
                </a:cubicBezTo>
                <a:cubicBezTo>
                  <a:pt x="65658" y="115386"/>
                  <a:pt x="67245" y="115915"/>
                  <a:pt x="69891" y="111153"/>
                </a:cubicBezTo>
                <a:cubicBezTo>
                  <a:pt x="72537" y="106391"/>
                  <a:pt x="73066" y="101099"/>
                  <a:pt x="69891" y="88928"/>
                </a:cubicBezTo>
                <a:cubicBezTo>
                  <a:pt x="66716" y="76757"/>
                  <a:pt x="60366" y="1615"/>
                  <a:pt x="60366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54037237-5D07-9DC9-FBD3-C5AD04B106F8}"/>
              </a:ext>
            </a:extLst>
          </p:cNvPr>
          <p:cNvSpPr/>
          <p:nvPr/>
        </p:nvSpPr>
        <p:spPr>
          <a:xfrm>
            <a:off x="7242116" y="3892541"/>
            <a:ext cx="134007" cy="133829"/>
          </a:xfrm>
          <a:custGeom>
            <a:avLst/>
            <a:gdLst>
              <a:gd name="connsiteX0" fmla="*/ 59 w 134007"/>
              <a:gd name="connsiteY0" fmla="*/ 9 h 133829"/>
              <a:gd name="connsiteX1" fmla="*/ 34984 w 134007"/>
              <a:gd name="connsiteY1" fmla="*/ 104784 h 133829"/>
              <a:gd name="connsiteX2" fmla="*/ 34984 w 134007"/>
              <a:gd name="connsiteY2" fmla="*/ 127009 h 133829"/>
              <a:gd name="connsiteX3" fmla="*/ 63559 w 134007"/>
              <a:gd name="connsiteY3" fmla="*/ 133359 h 133829"/>
              <a:gd name="connsiteX4" fmla="*/ 133409 w 134007"/>
              <a:gd name="connsiteY4" fmla="*/ 133359 h 133829"/>
              <a:gd name="connsiteX5" fmla="*/ 95309 w 134007"/>
              <a:gd name="connsiteY5" fmla="*/ 133359 h 133829"/>
              <a:gd name="connsiteX6" fmla="*/ 60384 w 134007"/>
              <a:gd name="connsiteY6" fmla="*/ 127009 h 133829"/>
              <a:gd name="connsiteX7" fmla="*/ 44509 w 134007"/>
              <a:gd name="connsiteY7" fmla="*/ 111134 h 133829"/>
              <a:gd name="connsiteX8" fmla="*/ 59 w 134007"/>
              <a:gd name="connsiteY8" fmla="*/ 9 h 13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007" h="133829">
                <a:moveTo>
                  <a:pt x="59" y="9"/>
                </a:moveTo>
                <a:cubicBezTo>
                  <a:pt x="-1529" y="-1049"/>
                  <a:pt x="29163" y="83617"/>
                  <a:pt x="34984" y="104784"/>
                </a:cubicBezTo>
                <a:cubicBezTo>
                  <a:pt x="40805" y="125951"/>
                  <a:pt x="30222" y="122247"/>
                  <a:pt x="34984" y="127009"/>
                </a:cubicBezTo>
                <a:cubicBezTo>
                  <a:pt x="39746" y="131771"/>
                  <a:pt x="47155" y="132301"/>
                  <a:pt x="63559" y="133359"/>
                </a:cubicBezTo>
                <a:cubicBezTo>
                  <a:pt x="79963" y="134417"/>
                  <a:pt x="133409" y="133359"/>
                  <a:pt x="133409" y="133359"/>
                </a:cubicBezTo>
                <a:cubicBezTo>
                  <a:pt x="138701" y="133359"/>
                  <a:pt x="107480" y="134417"/>
                  <a:pt x="95309" y="133359"/>
                </a:cubicBezTo>
                <a:cubicBezTo>
                  <a:pt x="83138" y="132301"/>
                  <a:pt x="60384" y="127009"/>
                  <a:pt x="60384" y="127009"/>
                </a:cubicBezTo>
                <a:cubicBezTo>
                  <a:pt x="51917" y="123305"/>
                  <a:pt x="51388" y="131771"/>
                  <a:pt x="44509" y="111134"/>
                </a:cubicBezTo>
                <a:cubicBezTo>
                  <a:pt x="37630" y="90497"/>
                  <a:pt x="1647" y="1067"/>
                  <a:pt x="5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6B93CC2D-098D-1159-550F-B3C295FA0F53}"/>
              </a:ext>
            </a:extLst>
          </p:cNvPr>
          <p:cNvSpPr/>
          <p:nvPr/>
        </p:nvSpPr>
        <p:spPr>
          <a:xfrm>
            <a:off x="7260760" y="3882947"/>
            <a:ext cx="140401" cy="152478"/>
          </a:xfrm>
          <a:custGeom>
            <a:avLst/>
            <a:gdLst>
              <a:gd name="connsiteX0" fmla="*/ 140165 w 140401"/>
              <a:gd name="connsiteY0" fmla="*/ 78 h 152478"/>
              <a:gd name="connsiteX1" fmla="*/ 133815 w 140401"/>
              <a:gd name="connsiteY1" fmla="*/ 114378 h 152478"/>
              <a:gd name="connsiteX2" fmla="*/ 133815 w 140401"/>
              <a:gd name="connsiteY2" fmla="*/ 139778 h 152478"/>
              <a:gd name="connsiteX3" fmla="*/ 76665 w 140401"/>
              <a:gd name="connsiteY3" fmla="*/ 142953 h 152478"/>
              <a:gd name="connsiteX4" fmla="*/ 465 w 140401"/>
              <a:gd name="connsiteY4" fmla="*/ 146128 h 152478"/>
              <a:gd name="connsiteX5" fmla="*/ 114765 w 140401"/>
              <a:gd name="connsiteY5" fmla="*/ 152478 h 152478"/>
              <a:gd name="connsiteX6" fmla="*/ 124290 w 140401"/>
              <a:gd name="connsiteY6" fmla="*/ 133428 h 152478"/>
              <a:gd name="connsiteX7" fmla="*/ 140165 w 140401"/>
              <a:gd name="connsiteY7" fmla="*/ 78 h 152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01" h="152478">
                <a:moveTo>
                  <a:pt x="140165" y="78"/>
                </a:moveTo>
                <a:cubicBezTo>
                  <a:pt x="141752" y="-3097"/>
                  <a:pt x="134873" y="91095"/>
                  <a:pt x="133815" y="114378"/>
                </a:cubicBezTo>
                <a:cubicBezTo>
                  <a:pt x="132757" y="137661"/>
                  <a:pt x="143340" y="135015"/>
                  <a:pt x="133815" y="139778"/>
                </a:cubicBezTo>
                <a:cubicBezTo>
                  <a:pt x="124290" y="144541"/>
                  <a:pt x="76665" y="142953"/>
                  <a:pt x="76665" y="142953"/>
                </a:cubicBezTo>
                <a:cubicBezTo>
                  <a:pt x="54440" y="144011"/>
                  <a:pt x="-5885" y="144541"/>
                  <a:pt x="465" y="146128"/>
                </a:cubicBezTo>
                <a:cubicBezTo>
                  <a:pt x="6815" y="147716"/>
                  <a:pt x="114765" y="152478"/>
                  <a:pt x="114765" y="152478"/>
                </a:cubicBezTo>
                <a:cubicBezTo>
                  <a:pt x="135402" y="150361"/>
                  <a:pt x="120057" y="154065"/>
                  <a:pt x="124290" y="133428"/>
                </a:cubicBezTo>
                <a:cubicBezTo>
                  <a:pt x="128523" y="112791"/>
                  <a:pt x="138578" y="3253"/>
                  <a:pt x="140165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5CEBA7B-FB38-F4E7-BC54-00CC80FBF82D}"/>
              </a:ext>
            </a:extLst>
          </p:cNvPr>
          <p:cNvSpPr/>
          <p:nvPr/>
        </p:nvSpPr>
        <p:spPr>
          <a:xfrm>
            <a:off x="7372346" y="3854386"/>
            <a:ext cx="172823" cy="158952"/>
          </a:xfrm>
          <a:custGeom>
            <a:avLst/>
            <a:gdLst>
              <a:gd name="connsiteX0" fmla="*/ 139704 w 172823"/>
              <a:gd name="connsiteY0" fmla="*/ 64 h 158952"/>
              <a:gd name="connsiteX1" fmla="*/ 152404 w 172823"/>
              <a:gd name="connsiteY1" fmla="*/ 98489 h 158952"/>
              <a:gd name="connsiteX2" fmla="*/ 168279 w 172823"/>
              <a:gd name="connsiteY2" fmla="*/ 130239 h 158952"/>
              <a:gd name="connsiteX3" fmla="*/ 171454 w 172823"/>
              <a:gd name="connsiteY3" fmla="*/ 133414 h 158952"/>
              <a:gd name="connsiteX4" fmla="*/ 158754 w 172823"/>
              <a:gd name="connsiteY4" fmla="*/ 139764 h 158952"/>
              <a:gd name="connsiteX5" fmla="*/ 73029 w 172823"/>
              <a:gd name="connsiteY5" fmla="*/ 146114 h 158952"/>
              <a:gd name="connsiteX6" fmla="*/ 4 w 172823"/>
              <a:gd name="connsiteY6" fmla="*/ 158814 h 158952"/>
              <a:gd name="connsiteX7" fmla="*/ 76204 w 172823"/>
              <a:gd name="connsiteY7" fmla="*/ 152464 h 158952"/>
              <a:gd name="connsiteX8" fmla="*/ 133354 w 172823"/>
              <a:gd name="connsiteY8" fmla="*/ 146114 h 158952"/>
              <a:gd name="connsiteX9" fmla="*/ 142879 w 172823"/>
              <a:gd name="connsiteY9" fmla="*/ 133414 h 158952"/>
              <a:gd name="connsiteX10" fmla="*/ 171454 w 172823"/>
              <a:gd name="connsiteY10" fmla="*/ 120714 h 158952"/>
              <a:gd name="connsiteX11" fmla="*/ 168279 w 172823"/>
              <a:gd name="connsiteY11" fmla="*/ 69914 h 158952"/>
              <a:gd name="connsiteX12" fmla="*/ 168279 w 172823"/>
              <a:gd name="connsiteY12" fmla="*/ 114364 h 158952"/>
              <a:gd name="connsiteX13" fmla="*/ 139704 w 172823"/>
              <a:gd name="connsiteY13" fmla="*/ 64 h 15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2823" h="158952">
                <a:moveTo>
                  <a:pt x="139704" y="64"/>
                </a:moveTo>
                <a:cubicBezTo>
                  <a:pt x="137058" y="-2582"/>
                  <a:pt x="147642" y="76793"/>
                  <a:pt x="152404" y="98489"/>
                </a:cubicBezTo>
                <a:cubicBezTo>
                  <a:pt x="157166" y="120185"/>
                  <a:pt x="168279" y="130239"/>
                  <a:pt x="168279" y="130239"/>
                </a:cubicBezTo>
                <a:cubicBezTo>
                  <a:pt x="171454" y="136060"/>
                  <a:pt x="171454" y="133414"/>
                  <a:pt x="171454" y="133414"/>
                </a:cubicBezTo>
                <a:cubicBezTo>
                  <a:pt x="169867" y="135001"/>
                  <a:pt x="175158" y="137647"/>
                  <a:pt x="158754" y="139764"/>
                </a:cubicBezTo>
                <a:cubicBezTo>
                  <a:pt x="142350" y="141881"/>
                  <a:pt x="99487" y="142939"/>
                  <a:pt x="73029" y="146114"/>
                </a:cubicBezTo>
                <a:cubicBezTo>
                  <a:pt x="46571" y="149289"/>
                  <a:pt x="-525" y="157756"/>
                  <a:pt x="4" y="158814"/>
                </a:cubicBezTo>
                <a:cubicBezTo>
                  <a:pt x="533" y="159872"/>
                  <a:pt x="53979" y="154581"/>
                  <a:pt x="76204" y="152464"/>
                </a:cubicBezTo>
                <a:cubicBezTo>
                  <a:pt x="98429" y="150347"/>
                  <a:pt x="133354" y="146114"/>
                  <a:pt x="133354" y="146114"/>
                </a:cubicBezTo>
                <a:cubicBezTo>
                  <a:pt x="144467" y="142939"/>
                  <a:pt x="136529" y="137647"/>
                  <a:pt x="142879" y="133414"/>
                </a:cubicBezTo>
                <a:cubicBezTo>
                  <a:pt x="149229" y="129181"/>
                  <a:pt x="167221" y="131297"/>
                  <a:pt x="171454" y="120714"/>
                </a:cubicBezTo>
                <a:cubicBezTo>
                  <a:pt x="175687" y="110131"/>
                  <a:pt x="168808" y="70972"/>
                  <a:pt x="168279" y="69914"/>
                </a:cubicBezTo>
                <a:cubicBezTo>
                  <a:pt x="167750" y="68856"/>
                  <a:pt x="174100" y="121243"/>
                  <a:pt x="168279" y="114364"/>
                </a:cubicBezTo>
                <a:cubicBezTo>
                  <a:pt x="162458" y="107485"/>
                  <a:pt x="142350" y="2710"/>
                  <a:pt x="139704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C115EBE-BEEE-A2EE-43BB-C38FFA9B86BE}"/>
              </a:ext>
            </a:extLst>
          </p:cNvPr>
          <p:cNvSpPr/>
          <p:nvPr/>
        </p:nvSpPr>
        <p:spPr>
          <a:xfrm>
            <a:off x="7372209" y="3897887"/>
            <a:ext cx="36437" cy="103356"/>
          </a:xfrm>
          <a:custGeom>
            <a:avLst/>
            <a:gdLst>
              <a:gd name="connsiteX0" fmla="*/ 141 w 36437"/>
              <a:gd name="connsiteY0" fmla="*/ 1013 h 103356"/>
              <a:gd name="connsiteX1" fmla="*/ 35066 w 36437"/>
              <a:gd name="connsiteY1" fmla="*/ 99438 h 103356"/>
              <a:gd name="connsiteX2" fmla="*/ 28716 w 36437"/>
              <a:gd name="connsiteY2" fmla="*/ 80388 h 103356"/>
              <a:gd name="connsiteX3" fmla="*/ 22366 w 36437"/>
              <a:gd name="connsiteY3" fmla="*/ 48638 h 103356"/>
              <a:gd name="connsiteX4" fmla="*/ 141 w 36437"/>
              <a:gd name="connsiteY4" fmla="*/ 1013 h 10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37" h="103356">
                <a:moveTo>
                  <a:pt x="141" y="1013"/>
                </a:moveTo>
                <a:cubicBezTo>
                  <a:pt x="2258" y="9480"/>
                  <a:pt x="35066" y="99438"/>
                  <a:pt x="35066" y="99438"/>
                </a:cubicBezTo>
                <a:cubicBezTo>
                  <a:pt x="39828" y="112667"/>
                  <a:pt x="30833" y="88855"/>
                  <a:pt x="28716" y="80388"/>
                </a:cubicBezTo>
                <a:cubicBezTo>
                  <a:pt x="26599" y="71921"/>
                  <a:pt x="24483" y="57634"/>
                  <a:pt x="22366" y="48638"/>
                </a:cubicBezTo>
                <a:cubicBezTo>
                  <a:pt x="20249" y="39642"/>
                  <a:pt x="-1976" y="-7454"/>
                  <a:pt x="141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C84752DA-70F5-035C-B87A-C219680381AE}"/>
              </a:ext>
            </a:extLst>
          </p:cNvPr>
          <p:cNvSpPr/>
          <p:nvPr/>
        </p:nvSpPr>
        <p:spPr>
          <a:xfrm>
            <a:off x="7518385" y="3854010"/>
            <a:ext cx="19154" cy="127033"/>
          </a:xfrm>
          <a:custGeom>
            <a:avLst/>
            <a:gdLst>
              <a:gd name="connsiteX0" fmla="*/ 15 w 19154"/>
              <a:gd name="connsiteY0" fmla="*/ 440 h 127033"/>
              <a:gd name="connsiteX1" fmla="*/ 15890 w 19154"/>
              <a:gd name="connsiteY1" fmla="*/ 124265 h 127033"/>
              <a:gd name="connsiteX2" fmla="*/ 19065 w 19154"/>
              <a:gd name="connsiteY2" fmla="*/ 82990 h 127033"/>
              <a:gd name="connsiteX3" fmla="*/ 15 w 19154"/>
              <a:gd name="connsiteY3" fmla="*/ 440 h 127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54" h="127033">
                <a:moveTo>
                  <a:pt x="15" y="440"/>
                </a:moveTo>
                <a:cubicBezTo>
                  <a:pt x="-514" y="7319"/>
                  <a:pt x="12715" y="110507"/>
                  <a:pt x="15890" y="124265"/>
                </a:cubicBezTo>
                <a:cubicBezTo>
                  <a:pt x="19065" y="138023"/>
                  <a:pt x="17478" y="96748"/>
                  <a:pt x="19065" y="82990"/>
                </a:cubicBezTo>
                <a:cubicBezTo>
                  <a:pt x="20652" y="69232"/>
                  <a:pt x="544" y="-6439"/>
                  <a:pt x="15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7343FDA4-0473-9506-E6B4-FFF892595690}"/>
              </a:ext>
            </a:extLst>
          </p:cNvPr>
          <p:cNvSpPr/>
          <p:nvPr/>
        </p:nvSpPr>
        <p:spPr>
          <a:xfrm>
            <a:off x="7567973" y="3857597"/>
            <a:ext cx="158425" cy="121022"/>
          </a:xfrm>
          <a:custGeom>
            <a:avLst/>
            <a:gdLst>
              <a:gd name="connsiteX0" fmla="*/ 52027 w 158425"/>
              <a:gd name="connsiteY0" fmla="*/ 28 h 121022"/>
              <a:gd name="connsiteX1" fmla="*/ 77427 w 158425"/>
              <a:gd name="connsiteY1" fmla="*/ 63528 h 121022"/>
              <a:gd name="connsiteX2" fmla="*/ 83777 w 158425"/>
              <a:gd name="connsiteY2" fmla="*/ 79403 h 121022"/>
              <a:gd name="connsiteX3" fmla="*/ 1227 w 158425"/>
              <a:gd name="connsiteY3" fmla="*/ 120678 h 121022"/>
              <a:gd name="connsiteX4" fmla="*/ 156802 w 158425"/>
              <a:gd name="connsiteY4" fmla="*/ 54003 h 121022"/>
              <a:gd name="connsiteX5" fmla="*/ 80602 w 158425"/>
              <a:gd name="connsiteY5" fmla="*/ 73053 h 121022"/>
              <a:gd name="connsiteX6" fmla="*/ 52027 w 158425"/>
              <a:gd name="connsiteY6" fmla="*/ 28 h 12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425" h="121022">
                <a:moveTo>
                  <a:pt x="52027" y="28"/>
                </a:moveTo>
                <a:cubicBezTo>
                  <a:pt x="51498" y="-1559"/>
                  <a:pt x="77427" y="63528"/>
                  <a:pt x="77427" y="63528"/>
                </a:cubicBezTo>
                <a:cubicBezTo>
                  <a:pt x="82719" y="76757"/>
                  <a:pt x="96477" y="69878"/>
                  <a:pt x="83777" y="79403"/>
                </a:cubicBezTo>
                <a:cubicBezTo>
                  <a:pt x="71077" y="88928"/>
                  <a:pt x="-10944" y="124911"/>
                  <a:pt x="1227" y="120678"/>
                </a:cubicBezTo>
                <a:cubicBezTo>
                  <a:pt x="13398" y="116445"/>
                  <a:pt x="143573" y="61940"/>
                  <a:pt x="156802" y="54003"/>
                </a:cubicBezTo>
                <a:cubicBezTo>
                  <a:pt x="170031" y="46066"/>
                  <a:pt x="98594" y="78874"/>
                  <a:pt x="80602" y="73053"/>
                </a:cubicBezTo>
                <a:cubicBezTo>
                  <a:pt x="62610" y="67232"/>
                  <a:pt x="52556" y="1615"/>
                  <a:pt x="52027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C9BBC6B6-2A26-3934-AA5E-952DA8AAB87E}"/>
              </a:ext>
            </a:extLst>
          </p:cNvPr>
          <p:cNvSpPr/>
          <p:nvPr/>
        </p:nvSpPr>
        <p:spPr>
          <a:xfrm>
            <a:off x="7683471" y="3815861"/>
            <a:ext cx="40036" cy="105315"/>
          </a:xfrm>
          <a:custGeom>
            <a:avLst/>
            <a:gdLst>
              <a:gd name="connsiteX0" fmla="*/ 29 w 40036"/>
              <a:gd name="connsiteY0" fmla="*/ 489 h 105315"/>
              <a:gd name="connsiteX1" fmla="*/ 31779 w 40036"/>
              <a:gd name="connsiteY1" fmla="*/ 73514 h 105315"/>
              <a:gd name="connsiteX2" fmla="*/ 31779 w 40036"/>
              <a:gd name="connsiteY2" fmla="*/ 105264 h 105315"/>
              <a:gd name="connsiteX3" fmla="*/ 38129 w 40036"/>
              <a:gd name="connsiteY3" fmla="*/ 67164 h 105315"/>
              <a:gd name="connsiteX4" fmla="*/ 38129 w 40036"/>
              <a:gd name="connsiteY4" fmla="*/ 41764 h 105315"/>
              <a:gd name="connsiteX5" fmla="*/ 29 w 40036"/>
              <a:gd name="connsiteY5" fmla="*/ 489 h 10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36" h="105315">
                <a:moveTo>
                  <a:pt x="29" y="489"/>
                </a:moveTo>
                <a:cubicBezTo>
                  <a:pt x="-1029" y="5780"/>
                  <a:pt x="26487" y="56052"/>
                  <a:pt x="31779" y="73514"/>
                </a:cubicBezTo>
                <a:cubicBezTo>
                  <a:pt x="37071" y="90976"/>
                  <a:pt x="30721" y="106322"/>
                  <a:pt x="31779" y="105264"/>
                </a:cubicBezTo>
                <a:cubicBezTo>
                  <a:pt x="32837" y="104206"/>
                  <a:pt x="37071" y="77747"/>
                  <a:pt x="38129" y="67164"/>
                </a:cubicBezTo>
                <a:cubicBezTo>
                  <a:pt x="39187" y="56581"/>
                  <a:pt x="41833" y="49172"/>
                  <a:pt x="38129" y="41764"/>
                </a:cubicBezTo>
                <a:cubicBezTo>
                  <a:pt x="34425" y="34356"/>
                  <a:pt x="1087" y="-4802"/>
                  <a:pt x="29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9B41B1E2-0D1B-CB6D-6566-9214C9C512FE}"/>
              </a:ext>
            </a:extLst>
          </p:cNvPr>
          <p:cNvSpPr/>
          <p:nvPr/>
        </p:nvSpPr>
        <p:spPr>
          <a:xfrm>
            <a:off x="7051648" y="3882999"/>
            <a:ext cx="240476" cy="13080"/>
          </a:xfrm>
          <a:custGeom>
            <a:avLst/>
            <a:gdLst>
              <a:gd name="connsiteX0" fmla="*/ 27 w 240476"/>
              <a:gd name="connsiteY0" fmla="*/ 9551 h 13080"/>
              <a:gd name="connsiteX1" fmla="*/ 234977 w 240476"/>
              <a:gd name="connsiteY1" fmla="*/ 12726 h 13080"/>
              <a:gd name="connsiteX2" fmla="*/ 171477 w 240476"/>
              <a:gd name="connsiteY2" fmla="*/ 26 h 13080"/>
              <a:gd name="connsiteX3" fmla="*/ 219102 w 240476"/>
              <a:gd name="connsiteY3" fmla="*/ 9551 h 13080"/>
              <a:gd name="connsiteX4" fmla="*/ 27 w 240476"/>
              <a:gd name="connsiteY4" fmla="*/ 9551 h 1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476" h="13080">
                <a:moveTo>
                  <a:pt x="27" y="9551"/>
                </a:moveTo>
                <a:cubicBezTo>
                  <a:pt x="2673" y="10080"/>
                  <a:pt x="206402" y="14314"/>
                  <a:pt x="234977" y="12726"/>
                </a:cubicBezTo>
                <a:cubicBezTo>
                  <a:pt x="263552" y="11139"/>
                  <a:pt x="171477" y="26"/>
                  <a:pt x="171477" y="26"/>
                </a:cubicBezTo>
                <a:cubicBezTo>
                  <a:pt x="168831" y="-503"/>
                  <a:pt x="250323" y="6905"/>
                  <a:pt x="219102" y="9551"/>
                </a:cubicBezTo>
                <a:cubicBezTo>
                  <a:pt x="187881" y="12197"/>
                  <a:pt x="-2619" y="9022"/>
                  <a:pt x="27" y="9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68C2F160-AC95-00D4-D83B-E76105183674}"/>
              </a:ext>
            </a:extLst>
          </p:cNvPr>
          <p:cNvSpPr/>
          <p:nvPr/>
        </p:nvSpPr>
        <p:spPr>
          <a:xfrm>
            <a:off x="7305670" y="3841552"/>
            <a:ext cx="267444" cy="66984"/>
          </a:xfrm>
          <a:custGeom>
            <a:avLst/>
            <a:gdLst>
              <a:gd name="connsiteX0" fmla="*/ 5 w 267444"/>
              <a:gd name="connsiteY0" fmla="*/ 66873 h 66984"/>
              <a:gd name="connsiteX1" fmla="*/ 184155 w 267444"/>
              <a:gd name="connsiteY1" fmla="*/ 35123 h 66984"/>
              <a:gd name="connsiteX2" fmla="*/ 149230 w 267444"/>
              <a:gd name="connsiteY2" fmla="*/ 35123 h 66984"/>
              <a:gd name="connsiteX3" fmla="*/ 266705 w 267444"/>
              <a:gd name="connsiteY3" fmla="*/ 198 h 66984"/>
              <a:gd name="connsiteX4" fmla="*/ 190505 w 267444"/>
              <a:gd name="connsiteY4" fmla="*/ 22423 h 66984"/>
              <a:gd name="connsiteX5" fmla="*/ 5 w 267444"/>
              <a:gd name="connsiteY5" fmla="*/ 66873 h 6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444" h="66984">
                <a:moveTo>
                  <a:pt x="5" y="66873"/>
                </a:moveTo>
                <a:cubicBezTo>
                  <a:pt x="-1053" y="68990"/>
                  <a:pt x="159284" y="40415"/>
                  <a:pt x="184155" y="35123"/>
                </a:cubicBezTo>
                <a:cubicBezTo>
                  <a:pt x="209026" y="29831"/>
                  <a:pt x="135472" y="40944"/>
                  <a:pt x="149230" y="35123"/>
                </a:cubicBezTo>
                <a:cubicBezTo>
                  <a:pt x="162988" y="29302"/>
                  <a:pt x="259826" y="2315"/>
                  <a:pt x="266705" y="198"/>
                </a:cubicBezTo>
                <a:cubicBezTo>
                  <a:pt x="273584" y="-1919"/>
                  <a:pt x="231251" y="13427"/>
                  <a:pt x="190505" y="22423"/>
                </a:cubicBezTo>
                <a:cubicBezTo>
                  <a:pt x="149759" y="31419"/>
                  <a:pt x="1063" y="64756"/>
                  <a:pt x="5" y="66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C9C3399F-1AA1-00A2-5A0C-F0E344392F86}"/>
              </a:ext>
            </a:extLst>
          </p:cNvPr>
          <p:cNvSpPr/>
          <p:nvPr/>
        </p:nvSpPr>
        <p:spPr>
          <a:xfrm>
            <a:off x="7610440" y="2920878"/>
            <a:ext cx="452728" cy="36880"/>
          </a:xfrm>
          <a:custGeom>
            <a:avLst/>
            <a:gdLst>
              <a:gd name="connsiteX0" fmla="*/ 35 w 452728"/>
              <a:gd name="connsiteY0" fmla="*/ 35047 h 36880"/>
              <a:gd name="connsiteX1" fmla="*/ 165135 w 452728"/>
              <a:gd name="connsiteY1" fmla="*/ 35047 h 36880"/>
              <a:gd name="connsiteX2" fmla="*/ 130210 w 452728"/>
              <a:gd name="connsiteY2" fmla="*/ 15997 h 36880"/>
              <a:gd name="connsiteX3" fmla="*/ 184185 w 452728"/>
              <a:gd name="connsiteY3" fmla="*/ 28697 h 36880"/>
              <a:gd name="connsiteX4" fmla="*/ 133385 w 452728"/>
              <a:gd name="connsiteY4" fmla="*/ 28697 h 36880"/>
              <a:gd name="connsiteX5" fmla="*/ 282610 w 452728"/>
              <a:gd name="connsiteY5" fmla="*/ 25522 h 36880"/>
              <a:gd name="connsiteX6" fmla="*/ 244510 w 452728"/>
              <a:gd name="connsiteY6" fmla="*/ 19172 h 36880"/>
              <a:gd name="connsiteX7" fmla="*/ 377860 w 452728"/>
              <a:gd name="connsiteY7" fmla="*/ 15997 h 36880"/>
              <a:gd name="connsiteX8" fmla="*/ 450885 w 452728"/>
              <a:gd name="connsiteY8" fmla="*/ 122 h 36880"/>
              <a:gd name="connsiteX9" fmla="*/ 304835 w 452728"/>
              <a:gd name="connsiteY9" fmla="*/ 25522 h 36880"/>
              <a:gd name="connsiteX10" fmla="*/ 231810 w 452728"/>
              <a:gd name="connsiteY10" fmla="*/ 35047 h 36880"/>
              <a:gd name="connsiteX11" fmla="*/ 152435 w 452728"/>
              <a:gd name="connsiteY11" fmla="*/ 35047 h 36880"/>
              <a:gd name="connsiteX12" fmla="*/ 181010 w 452728"/>
              <a:gd name="connsiteY12" fmla="*/ 25522 h 36880"/>
              <a:gd name="connsiteX13" fmla="*/ 35 w 452728"/>
              <a:gd name="connsiteY13" fmla="*/ 35047 h 3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2728" h="36880">
                <a:moveTo>
                  <a:pt x="35" y="35047"/>
                </a:moveTo>
                <a:cubicBezTo>
                  <a:pt x="-2611" y="36635"/>
                  <a:pt x="143439" y="38222"/>
                  <a:pt x="165135" y="35047"/>
                </a:cubicBezTo>
                <a:cubicBezTo>
                  <a:pt x="186831" y="31872"/>
                  <a:pt x="127035" y="17055"/>
                  <a:pt x="130210" y="15997"/>
                </a:cubicBezTo>
                <a:cubicBezTo>
                  <a:pt x="133385" y="14939"/>
                  <a:pt x="183656" y="26580"/>
                  <a:pt x="184185" y="28697"/>
                </a:cubicBezTo>
                <a:cubicBezTo>
                  <a:pt x="184714" y="30814"/>
                  <a:pt x="116981" y="29226"/>
                  <a:pt x="133385" y="28697"/>
                </a:cubicBezTo>
                <a:cubicBezTo>
                  <a:pt x="149789" y="28168"/>
                  <a:pt x="264089" y="27109"/>
                  <a:pt x="282610" y="25522"/>
                </a:cubicBezTo>
                <a:cubicBezTo>
                  <a:pt x="301131" y="23935"/>
                  <a:pt x="228635" y="20759"/>
                  <a:pt x="244510" y="19172"/>
                </a:cubicBezTo>
                <a:cubicBezTo>
                  <a:pt x="260385" y="17584"/>
                  <a:pt x="343464" y="19172"/>
                  <a:pt x="377860" y="15997"/>
                </a:cubicBezTo>
                <a:cubicBezTo>
                  <a:pt x="412256" y="12822"/>
                  <a:pt x="463056" y="-1465"/>
                  <a:pt x="450885" y="122"/>
                </a:cubicBezTo>
                <a:cubicBezTo>
                  <a:pt x="438714" y="1709"/>
                  <a:pt x="341347" y="19701"/>
                  <a:pt x="304835" y="25522"/>
                </a:cubicBezTo>
                <a:cubicBezTo>
                  <a:pt x="268323" y="31343"/>
                  <a:pt x="257210" y="33459"/>
                  <a:pt x="231810" y="35047"/>
                </a:cubicBezTo>
                <a:cubicBezTo>
                  <a:pt x="206410" y="36635"/>
                  <a:pt x="160902" y="36634"/>
                  <a:pt x="152435" y="35047"/>
                </a:cubicBezTo>
                <a:cubicBezTo>
                  <a:pt x="143968" y="33460"/>
                  <a:pt x="200589" y="24464"/>
                  <a:pt x="181010" y="25522"/>
                </a:cubicBezTo>
                <a:lnTo>
                  <a:pt x="35" y="350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45897BF1-C909-2374-3E61-3F9355BA466C}"/>
              </a:ext>
            </a:extLst>
          </p:cNvPr>
          <p:cNvSpPr/>
          <p:nvPr/>
        </p:nvSpPr>
        <p:spPr>
          <a:xfrm>
            <a:off x="7540286" y="2946394"/>
            <a:ext cx="384950" cy="39136"/>
          </a:xfrm>
          <a:custGeom>
            <a:avLst/>
            <a:gdLst>
              <a:gd name="connsiteX0" fmla="*/ 339 w 384950"/>
              <a:gd name="connsiteY0" fmla="*/ 6 h 39136"/>
              <a:gd name="connsiteX1" fmla="*/ 263864 w 384950"/>
              <a:gd name="connsiteY1" fmla="*/ 38106 h 39136"/>
              <a:gd name="connsiteX2" fmla="*/ 305139 w 384950"/>
              <a:gd name="connsiteY2" fmla="*/ 28581 h 39136"/>
              <a:gd name="connsiteX3" fmla="*/ 244814 w 384950"/>
              <a:gd name="connsiteY3" fmla="*/ 31756 h 39136"/>
              <a:gd name="connsiteX4" fmla="*/ 384514 w 384950"/>
              <a:gd name="connsiteY4" fmla="*/ 3181 h 39136"/>
              <a:gd name="connsiteX5" fmla="*/ 286089 w 384950"/>
              <a:gd name="connsiteY5" fmla="*/ 25406 h 39136"/>
              <a:gd name="connsiteX6" fmla="*/ 209889 w 384950"/>
              <a:gd name="connsiteY6" fmla="*/ 34931 h 39136"/>
              <a:gd name="connsiteX7" fmla="*/ 339 w 384950"/>
              <a:gd name="connsiteY7" fmla="*/ 6 h 3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950" h="39136">
                <a:moveTo>
                  <a:pt x="339" y="6"/>
                </a:moveTo>
                <a:cubicBezTo>
                  <a:pt x="9335" y="535"/>
                  <a:pt x="213064" y="33344"/>
                  <a:pt x="263864" y="38106"/>
                </a:cubicBezTo>
                <a:cubicBezTo>
                  <a:pt x="314664" y="42868"/>
                  <a:pt x="308314" y="29639"/>
                  <a:pt x="305139" y="28581"/>
                </a:cubicBezTo>
                <a:cubicBezTo>
                  <a:pt x="301964" y="27523"/>
                  <a:pt x="231585" y="35989"/>
                  <a:pt x="244814" y="31756"/>
                </a:cubicBezTo>
                <a:cubicBezTo>
                  <a:pt x="258043" y="27523"/>
                  <a:pt x="377635" y="4239"/>
                  <a:pt x="384514" y="3181"/>
                </a:cubicBezTo>
                <a:cubicBezTo>
                  <a:pt x="391393" y="2123"/>
                  <a:pt x="315193" y="20114"/>
                  <a:pt x="286089" y="25406"/>
                </a:cubicBezTo>
                <a:cubicBezTo>
                  <a:pt x="256985" y="30698"/>
                  <a:pt x="255926" y="37577"/>
                  <a:pt x="209889" y="34931"/>
                </a:cubicBezTo>
                <a:cubicBezTo>
                  <a:pt x="163852" y="32285"/>
                  <a:pt x="-8657" y="-523"/>
                  <a:pt x="33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53D3B413-8B7F-1B02-55F2-D9C457F10FD8}"/>
              </a:ext>
            </a:extLst>
          </p:cNvPr>
          <p:cNvSpPr/>
          <p:nvPr/>
        </p:nvSpPr>
        <p:spPr>
          <a:xfrm>
            <a:off x="7476873" y="2873178"/>
            <a:ext cx="44738" cy="181555"/>
          </a:xfrm>
          <a:custGeom>
            <a:avLst/>
            <a:gdLst>
              <a:gd name="connsiteX0" fmla="*/ 44702 w 44738"/>
              <a:gd name="connsiteY0" fmla="*/ 197 h 181555"/>
              <a:gd name="connsiteX1" fmla="*/ 16127 w 44738"/>
              <a:gd name="connsiteY1" fmla="*/ 108147 h 181555"/>
              <a:gd name="connsiteX2" fmla="*/ 252 w 44738"/>
              <a:gd name="connsiteY2" fmla="*/ 181172 h 181555"/>
              <a:gd name="connsiteX3" fmla="*/ 6602 w 44738"/>
              <a:gd name="connsiteY3" fmla="*/ 133547 h 181555"/>
              <a:gd name="connsiteX4" fmla="*/ 9777 w 44738"/>
              <a:gd name="connsiteY4" fmla="*/ 60522 h 181555"/>
              <a:gd name="connsiteX5" fmla="*/ 9777 w 44738"/>
              <a:gd name="connsiteY5" fmla="*/ 136722 h 181555"/>
              <a:gd name="connsiteX6" fmla="*/ 44702 w 44738"/>
              <a:gd name="connsiteY6" fmla="*/ 197 h 18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38" h="181555">
                <a:moveTo>
                  <a:pt x="44702" y="197"/>
                </a:moveTo>
                <a:cubicBezTo>
                  <a:pt x="45760" y="-4565"/>
                  <a:pt x="23535" y="77985"/>
                  <a:pt x="16127" y="108147"/>
                </a:cubicBezTo>
                <a:cubicBezTo>
                  <a:pt x="8719" y="138309"/>
                  <a:pt x="1839" y="176939"/>
                  <a:pt x="252" y="181172"/>
                </a:cubicBezTo>
                <a:cubicBezTo>
                  <a:pt x="-1335" y="185405"/>
                  <a:pt x="5014" y="153655"/>
                  <a:pt x="6602" y="133547"/>
                </a:cubicBezTo>
                <a:cubicBezTo>
                  <a:pt x="8189" y="113439"/>
                  <a:pt x="9248" y="59993"/>
                  <a:pt x="9777" y="60522"/>
                </a:cubicBezTo>
                <a:cubicBezTo>
                  <a:pt x="10306" y="61051"/>
                  <a:pt x="5544" y="140955"/>
                  <a:pt x="9777" y="136722"/>
                </a:cubicBezTo>
                <a:cubicBezTo>
                  <a:pt x="14010" y="132489"/>
                  <a:pt x="43644" y="4959"/>
                  <a:pt x="44702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EF897CCB-4C36-A235-C9FF-0463E9F92286}"/>
              </a:ext>
            </a:extLst>
          </p:cNvPr>
          <p:cNvSpPr/>
          <p:nvPr/>
        </p:nvSpPr>
        <p:spPr>
          <a:xfrm>
            <a:off x="7546129" y="2723894"/>
            <a:ext cx="159820" cy="116520"/>
          </a:xfrm>
          <a:custGeom>
            <a:avLst/>
            <a:gdLst>
              <a:gd name="connsiteX0" fmla="*/ 159596 w 159820"/>
              <a:gd name="connsiteY0" fmla="*/ 256 h 116520"/>
              <a:gd name="connsiteX1" fmla="*/ 4021 w 159820"/>
              <a:gd name="connsiteY1" fmla="*/ 114556 h 116520"/>
              <a:gd name="connsiteX2" fmla="*/ 45296 w 159820"/>
              <a:gd name="connsiteY2" fmla="*/ 73281 h 116520"/>
              <a:gd name="connsiteX3" fmla="*/ 38946 w 159820"/>
              <a:gd name="connsiteY3" fmla="*/ 82806 h 116520"/>
              <a:gd name="connsiteX4" fmla="*/ 159596 w 159820"/>
              <a:gd name="connsiteY4" fmla="*/ 256 h 11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820" h="116520">
                <a:moveTo>
                  <a:pt x="159596" y="256"/>
                </a:moveTo>
                <a:cubicBezTo>
                  <a:pt x="153775" y="5548"/>
                  <a:pt x="23071" y="102385"/>
                  <a:pt x="4021" y="114556"/>
                </a:cubicBezTo>
                <a:cubicBezTo>
                  <a:pt x="-15029" y="126727"/>
                  <a:pt x="39475" y="78573"/>
                  <a:pt x="45296" y="73281"/>
                </a:cubicBezTo>
                <a:cubicBezTo>
                  <a:pt x="51117" y="67989"/>
                  <a:pt x="21483" y="92331"/>
                  <a:pt x="38946" y="82806"/>
                </a:cubicBezTo>
                <a:cubicBezTo>
                  <a:pt x="56408" y="73281"/>
                  <a:pt x="165417" y="-5036"/>
                  <a:pt x="159596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FDACABEE-B05F-A20E-2C50-F7BCED93828E}"/>
              </a:ext>
            </a:extLst>
          </p:cNvPr>
          <p:cNvSpPr/>
          <p:nvPr/>
        </p:nvSpPr>
        <p:spPr>
          <a:xfrm>
            <a:off x="7489825" y="2946395"/>
            <a:ext cx="470053" cy="79502"/>
          </a:xfrm>
          <a:custGeom>
            <a:avLst/>
            <a:gdLst>
              <a:gd name="connsiteX0" fmla="*/ 0 w 470053"/>
              <a:gd name="connsiteY0" fmla="*/ 38105 h 79502"/>
              <a:gd name="connsiteX1" fmla="*/ 107950 w 470053"/>
              <a:gd name="connsiteY1" fmla="*/ 44455 h 79502"/>
              <a:gd name="connsiteX2" fmla="*/ 152400 w 470053"/>
              <a:gd name="connsiteY2" fmla="*/ 31755 h 79502"/>
              <a:gd name="connsiteX3" fmla="*/ 142875 w 470053"/>
              <a:gd name="connsiteY3" fmla="*/ 60330 h 79502"/>
              <a:gd name="connsiteX4" fmla="*/ 254000 w 470053"/>
              <a:gd name="connsiteY4" fmla="*/ 63505 h 79502"/>
              <a:gd name="connsiteX5" fmla="*/ 234950 w 470053"/>
              <a:gd name="connsiteY5" fmla="*/ 79380 h 79502"/>
              <a:gd name="connsiteX6" fmla="*/ 346075 w 470053"/>
              <a:gd name="connsiteY6" fmla="*/ 53980 h 79502"/>
              <a:gd name="connsiteX7" fmla="*/ 282575 w 470053"/>
              <a:gd name="connsiteY7" fmla="*/ 50805 h 79502"/>
              <a:gd name="connsiteX8" fmla="*/ 384175 w 470053"/>
              <a:gd name="connsiteY8" fmla="*/ 41280 h 79502"/>
              <a:gd name="connsiteX9" fmla="*/ 447675 w 470053"/>
              <a:gd name="connsiteY9" fmla="*/ 12705 h 79502"/>
              <a:gd name="connsiteX10" fmla="*/ 349250 w 470053"/>
              <a:gd name="connsiteY10" fmla="*/ 41280 h 79502"/>
              <a:gd name="connsiteX11" fmla="*/ 469900 w 470053"/>
              <a:gd name="connsiteY11" fmla="*/ 5 h 79502"/>
              <a:gd name="connsiteX12" fmla="*/ 371475 w 470053"/>
              <a:gd name="connsiteY12" fmla="*/ 44455 h 79502"/>
              <a:gd name="connsiteX13" fmla="*/ 241300 w 470053"/>
              <a:gd name="connsiteY13" fmla="*/ 69855 h 79502"/>
              <a:gd name="connsiteX14" fmla="*/ 168275 w 470053"/>
              <a:gd name="connsiteY14" fmla="*/ 63505 h 79502"/>
              <a:gd name="connsiteX15" fmla="*/ 0 w 470053"/>
              <a:gd name="connsiteY15" fmla="*/ 38105 h 7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0053" h="79502">
                <a:moveTo>
                  <a:pt x="0" y="38105"/>
                </a:moveTo>
                <a:cubicBezTo>
                  <a:pt x="41275" y="41809"/>
                  <a:pt x="82550" y="45513"/>
                  <a:pt x="107950" y="44455"/>
                </a:cubicBezTo>
                <a:cubicBezTo>
                  <a:pt x="133350" y="43397"/>
                  <a:pt x="146579" y="29109"/>
                  <a:pt x="152400" y="31755"/>
                </a:cubicBezTo>
                <a:cubicBezTo>
                  <a:pt x="158221" y="34401"/>
                  <a:pt x="125942" y="55038"/>
                  <a:pt x="142875" y="60330"/>
                </a:cubicBezTo>
                <a:cubicBezTo>
                  <a:pt x="159808" y="65622"/>
                  <a:pt x="238654" y="60330"/>
                  <a:pt x="254000" y="63505"/>
                </a:cubicBezTo>
                <a:cubicBezTo>
                  <a:pt x="269346" y="66680"/>
                  <a:pt x="219604" y="80968"/>
                  <a:pt x="234950" y="79380"/>
                </a:cubicBezTo>
                <a:cubicBezTo>
                  <a:pt x="250296" y="77793"/>
                  <a:pt x="338138" y="58743"/>
                  <a:pt x="346075" y="53980"/>
                </a:cubicBezTo>
                <a:cubicBezTo>
                  <a:pt x="354013" y="49218"/>
                  <a:pt x="276225" y="52922"/>
                  <a:pt x="282575" y="50805"/>
                </a:cubicBezTo>
                <a:cubicBezTo>
                  <a:pt x="288925" y="48688"/>
                  <a:pt x="356658" y="47630"/>
                  <a:pt x="384175" y="41280"/>
                </a:cubicBezTo>
                <a:cubicBezTo>
                  <a:pt x="411692" y="34930"/>
                  <a:pt x="453496" y="12705"/>
                  <a:pt x="447675" y="12705"/>
                </a:cubicBezTo>
                <a:cubicBezTo>
                  <a:pt x="441854" y="12705"/>
                  <a:pt x="345546" y="43397"/>
                  <a:pt x="349250" y="41280"/>
                </a:cubicBezTo>
                <a:cubicBezTo>
                  <a:pt x="352954" y="39163"/>
                  <a:pt x="466196" y="-524"/>
                  <a:pt x="469900" y="5"/>
                </a:cubicBezTo>
                <a:cubicBezTo>
                  <a:pt x="473604" y="534"/>
                  <a:pt x="409575" y="32813"/>
                  <a:pt x="371475" y="44455"/>
                </a:cubicBezTo>
                <a:cubicBezTo>
                  <a:pt x="333375" y="56097"/>
                  <a:pt x="275167" y="66680"/>
                  <a:pt x="241300" y="69855"/>
                </a:cubicBezTo>
                <a:lnTo>
                  <a:pt x="168275" y="63505"/>
                </a:lnTo>
                <a:lnTo>
                  <a:pt x="0" y="381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A0393E7B-A622-0E45-2152-4D30E85C318E}"/>
              </a:ext>
            </a:extLst>
          </p:cNvPr>
          <p:cNvSpPr/>
          <p:nvPr/>
        </p:nvSpPr>
        <p:spPr>
          <a:xfrm>
            <a:off x="7825729" y="2920701"/>
            <a:ext cx="198404" cy="99550"/>
          </a:xfrm>
          <a:custGeom>
            <a:avLst/>
            <a:gdLst>
              <a:gd name="connsiteX0" fmla="*/ 194321 w 198404"/>
              <a:gd name="connsiteY0" fmla="*/ 299 h 99550"/>
              <a:gd name="connsiteX1" fmla="*/ 162571 w 198404"/>
              <a:gd name="connsiteY1" fmla="*/ 47924 h 99550"/>
              <a:gd name="connsiteX2" fmla="*/ 102246 w 198404"/>
              <a:gd name="connsiteY2" fmla="*/ 60624 h 99550"/>
              <a:gd name="connsiteX3" fmla="*/ 172096 w 198404"/>
              <a:gd name="connsiteY3" fmla="*/ 57449 h 99550"/>
              <a:gd name="connsiteX4" fmla="*/ 102246 w 198404"/>
              <a:gd name="connsiteY4" fmla="*/ 76499 h 99550"/>
              <a:gd name="connsiteX5" fmla="*/ 86371 w 198404"/>
              <a:gd name="connsiteY5" fmla="*/ 86024 h 99550"/>
              <a:gd name="connsiteX6" fmla="*/ 646 w 198404"/>
              <a:gd name="connsiteY6" fmla="*/ 98724 h 99550"/>
              <a:gd name="connsiteX7" fmla="*/ 137171 w 198404"/>
              <a:gd name="connsiteY7" fmla="*/ 60624 h 99550"/>
              <a:gd name="connsiteX8" fmla="*/ 70496 w 198404"/>
              <a:gd name="connsiteY8" fmla="*/ 73324 h 99550"/>
              <a:gd name="connsiteX9" fmla="*/ 194321 w 198404"/>
              <a:gd name="connsiteY9" fmla="*/ 299 h 9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404" h="99550">
                <a:moveTo>
                  <a:pt x="194321" y="299"/>
                </a:moveTo>
                <a:cubicBezTo>
                  <a:pt x="209667" y="-3934"/>
                  <a:pt x="177917" y="37870"/>
                  <a:pt x="162571" y="47924"/>
                </a:cubicBezTo>
                <a:cubicBezTo>
                  <a:pt x="147225" y="57978"/>
                  <a:pt x="100659" y="59037"/>
                  <a:pt x="102246" y="60624"/>
                </a:cubicBezTo>
                <a:cubicBezTo>
                  <a:pt x="103833" y="62211"/>
                  <a:pt x="172096" y="54803"/>
                  <a:pt x="172096" y="57449"/>
                </a:cubicBezTo>
                <a:cubicBezTo>
                  <a:pt x="172096" y="60095"/>
                  <a:pt x="102246" y="76499"/>
                  <a:pt x="102246" y="76499"/>
                </a:cubicBezTo>
                <a:cubicBezTo>
                  <a:pt x="87958" y="81262"/>
                  <a:pt x="103304" y="82320"/>
                  <a:pt x="86371" y="86024"/>
                </a:cubicBezTo>
                <a:cubicBezTo>
                  <a:pt x="69438" y="89728"/>
                  <a:pt x="-7821" y="102957"/>
                  <a:pt x="646" y="98724"/>
                </a:cubicBezTo>
                <a:cubicBezTo>
                  <a:pt x="9113" y="94491"/>
                  <a:pt x="125529" y="64857"/>
                  <a:pt x="137171" y="60624"/>
                </a:cubicBezTo>
                <a:cubicBezTo>
                  <a:pt x="148813" y="56391"/>
                  <a:pt x="60442" y="78087"/>
                  <a:pt x="70496" y="73324"/>
                </a:cubicBezTo>
                <a:cubicBezTo>
                  <a:pt x="80550" y="68562"/>
                  <a:pt x="178975" y="4532"/>
                  <a:pt x="194321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06BF41D3-CDAD-AE13-5D97-4CCBE655B096}"/>
              </a:ext>
            </a:extLst>
          </p:cNvPr>
          <p:cNvSpPr/>
          <p:nvPr/>
        </p:nvSpPr>
        <p:spPr>
          <a:xfrm>
            <a:off x="7536916" y="3019414"/>
            <a:ext cx="365053" cy="22236"/>
          </a:xfrm>
          <a:custGeom>
            <a:avLst/>
            <a:gdLst>
              <a:gd name="connsiteX0" fmla="*/ 534 w 365053"/>
              <a:gd name="connsiteY0" fmla="*/ 11 h 22236"/>
              <a:gd name="connsiteX1" fmla="*/ 203734 w 365053"/>
              <a:gd name="connsiteY1" fmla="*/ 19061 h 22236"/>
              <a:gd name="connsiteX2" fmla="*/ 146584 w 365053"/>
              <a:gd name="connsiteY2" fmla="*/ 6361 h 22236"/>
              <a:gd name="connsiteX3" fmla="*/ 346609 w 365053"/>
              <a:gd name="connsiteY3" fmla="*/ 9536 h 22236"/>
              <a:gd name="connsiteX4" fmla="*/ 356134 w 365053"/>
              <a:gd name="connsiteY4" fmla="*/ 9536 h 22236"/>
              <a:gd name="connsiteX5" fmla="*/ 251359 w 365053"/>
              <a:gd name="connsiteY5" fmla="*/ 9536 h 22236"/>
              <a:gd name="connsiteX6" fmla="*/ 330734 w 365053"/>
              <a:gd name="connsiteY6" fmla="*/ 9536 h 22236"/>
              <a:gd name="connsiteX7" fmla="*/ 149759 w 365053"/>
              <a:gd name="connsiteY7" fmla="*/ 22236 h 22236"/>
              <a:gd name="connsiteX8" fmla="*/ 534 w 365053"/>
              <a:gd name="connsiteY8" fmla="*/ 11 h 2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053" h="22236">
                <a:moveTo>
                  <a:pt x="534" y="11"/>
                </a:moveTo>
                <a:cubicBezTo>
                  <a:pt x="9530" y="-518"/>
                  <a:pt x="179392" y="18003"/>
                  <a:pt x="203734" y="19061"/>
                </a:cubicBezTo>
                <a:cubicBezTo>
                  <a:pt x="228076" y="20119"/>
                  <a:pt x="122771" y="7949"/>
                  <a:pt x="146584" y="6361"/>
                </a:cubicBezTo>
                <a:cubicBezTo>
                  <a:pt x="170397" y="4773"/>
                  <a:pt x="311684" y="9007"/>
                  <a:pt x="346609" y="9536"/>
                </a:cubicBezTo>
                <a:cubicBezTo>
                  <a:pt x="381534" y="10065"/>
                  <a:pt x="356134" y="9536"/>
                  <a:pt x="356134" y="9536"/>
                </a:cubicBezTo>
                <a:lnTo>
                  <a:pt x="251359" y="9536"/>
                </a:lnTo>
                <a:cubicBezTo>
                  <a:pt x="247126" y="9536"/>
                  <a:pt x="347667" y="7419"/>
                  <a:pt x="330734" y="9536"/>
                </a:cubicBezTo>
                <a:cubicBezTo>
                  <a:pt x="313801" y="11653"/>
                  <a:pt x="201088" y="22236"/>
                  <a:pt x="149759" y="22236"/>
                </a:cubicBezTo>
                <a:cubicBezTo>
                  <a:pt x="98430" y="22236"/>
                  <a:pt x="-8462" y="540"/>
                  <a:pt x="53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AA5A5543-01C5-DB08-E9A8-B3E2FAFA8D50}"/>
              </a:ext>
            </a:extLst>
          </p:cNvPr>
          <p:cNvSpPr/>
          <p:nvPr/>
        </p:nvSpPr>
        <p:spPr>
          <a:xfrm>
            <a:off x="7149753" y="2422504"/>
            <a:ext cx="35647" cy="254072"/>
          </a:xfrm>
          <a:custGeom>
            <a:avLst/>
            <a:gdLst>
              <a:gd name="connsiteX0" fmla="*/ 35272 w 35647"/>
              <a:gd name="connsiteY0" fmla="*/ 21 h 254072"/>
              <a:gd name="connsiteX1" fmla="*/ 19397 w 35647"/>
              <a:gd name="connsiteY1" fmla="*/ 177821 h 254072"/>
              <a:gd name="connsiteX2" fmla="*/ 28922 w 35647"/>
              <a:gd name="connsiteY2" fmla="*/ 254021 h 254072"/>
              <a:gd name="connsiteX3" fmla="*/ 16222 w 35647"/>
              <a:gd name="connsiteY3" fmla="*/ 168296 h 254072"/>
              <a:gd name="connsiteX4" fmla="*/ 19397 w 35647"/>
              <a:gd name="connsiteY4" fmla="*/ 114321 h 254072"/>
              <a:gd name="connsiteX5" fmla="*/ 347 w 35647"/>
              <a:gd name="connsiteY5" fmla="*/ 165121 h 254072"/>
              <a:gd name="connsiteX6" fmla="*/ 35272 w 35647"/>
              <a:gd name="connsiteY6" fmla="*/ 21 h 25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647" h="254072">
                <a:moveTo>
                  <a:pt x="35272" y="21"/>
                </a:moveTo>
                <a:cubicBezTo>
                  <a:pt x="38447" y="2138"/>
                  <a:pt x="20455" y="135488"/>
                  <a:pt x="19397" y="177821"/>
                </a:cubicBezTo>
                <a:cubicBezTo>
                  <a:pt x="18339" y="220154"/>
                  <a:pt x="29451" y="255608"/>
                  <a:pt x="28922" y="254021"/>
                </a:cubicBezTo>
                <a:cubicBezTo>
                  <a:pt x="28393" y="252434"/>
                  <a:pt x="17809" y="191579"/>
                  <a:pt x="16222" y="168296"/>
                </a:cubicBezTo>
                <a:cubicBezTo>
                  <a:pt x="14634" y="145013"/>
                  <a:pt x="22043" y="114850"/>
                  <a:pt x="19397" y="114321"/>
                </a:cubicBezTo>
                <a:cubicBezTo>
                  <a:pt x="16751" y="113792"/>
                  <a:pt x="-2828" y="178879"/>
                  <a:pt x="347" y="165121"/>
                </a:cubicBezTo>
                <a:cubicBezTo>
                  <a:pt x="3522" y="151363"/>
                  <a:pt x="32097" y="-2096"/>
                  <a:pt x="35272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D4DB237-6000-B333-6420-8BB9E4C8F122}"/>
              </a:ext>
            </a:extLst>
          </p:cNvPr>
          <p:cNvSpPr/>
          <p:nvPr/>
        </p:nvSpPr>
        <p:spPr>
          <a:xfrm>
            <a:off x="7286489" y="2441417"/>
            <a:ext cx="35377" cy="378734"/>
          </a:xfrm>
          <a:custGeom>
            <a:avLst/>
            <a:gdLst>
              <a:gd name="connsiteX0" fmla="*/ 12836 w 35377"/>
              <a:gd name="connsiteY0" fmla="*/ 158 h 378734"/>
              <a:gd name="connsiteX1" fmla="*/ 9661 w 35377"/>
              <a:gd name="connsiteY1" fmla="*/ 266858 h 378734"/>
              <a:gd name="connsiteX2" fmla="*/ 35061 w 35377"/>
              <a:gd name="connsiteY2" fmla="*/ 377983 h 378734"/>
              <a:gd name="connsiteX3" fmla="*/ 22361 w 35377"/>
              <a:gd name="connsiteY3" fmla="*/ 311308 h 378734"/>
              <a:gd name="connsiteX4" fmla="*/ 136 w 35377"/>
              <a:gd name="connsiteY4" fmla="*/ 228758 h 378734"/>
              <a:gd name="connsiteX5" fmla="*/ 12836 w 35377"/>
              <a:gd name="connsiteY5" fmla="*/ 158 h 37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77" h="378734">
                <a:moveTo>
                  <a:pt x="12836" y="158"/>
                </a:moveTo>
                <a:cubicBezTo>
                  <a:pt x="14424" y="6508"/>
                  <a:pt x="5957" y="203887"/>
                  <a:pt x="9661" y="266858"/>
                </a:cubicBezTo>
                <a:cubicBezTo>
                  <a:pt x="13365" y="329829"/>
                  <a:pt x="32944" y="370575"/>
                  <a:pt x="35061" y="377983"/>
                </a:cubicBezTo>
                <a:cubicBezTo>
                  <a:pt x="37178" y="385391"/>
                  <a:pt x="28182" y="336179"/>
                  <a:pt x="22361" y="311308"/>
                </a:cubicBezTo>
                <a:cubicBezTo>
                  <a:pt x="16540" y="286437"/>
                  <a:pt x="1723" y="277970"/>
                  <a:pt x="136" y="228758"/>
                </a:cubicBezTo>
                <a:cubicBezTo>
                  <a:pt x="-1451" y="179546"/>
                  <a:pt x="11248" y="-6192"/>
                  <a:pt x="12836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7CD66F48-9820-5E2B-7752-6B2B3A62052C}"/>
              </a:ext>
            </a:extLst>
          </p:cNvPr>
          <p:cNvSpPr/>
          <p:nvPr/>
        </p:nvSpPr>
        <p:spPr>
          <a:xfrm>
            <a:off x="6784953" y="2486025"/>
            <a:ext cx="259661" cy="67174"/>
          </a:xfrm>
          <a:custGeom>
            <a:avLst/>
            <a:gdLst>
              <a:gd name="connsiteX0" fmla="*/ 22 w 259661"/>
              <a:gd name="connsiteY0" fmla="*/ 0 h 67174"/>
              <a:gd name="connsiteX1" fmla="*/ 190522 w 259661"/>
              <a:gd name="connsiteY1" fmla="*/ 12700 h 67174"/>
              <a:gd name="connsiteX2" fmla="*/ 257197 w 259661"/>
              <a:gd name="connsiteY2" fmla="*/ 66675 h 67174"/>
              <a:gd name="connsiteX3" fmla="*/ 241322 w 259661"/>
              <a:gd name="connsiteY3" fmla="*/ 38100 h 67174"/>
              <a:gd name="connsiteX4" fmla="*/ 203222 w 259661"/>
              <a:gd name="connsiteY4" fmla="*/ 12700 h 67174"/>
              <a:gd name="connsiteX5" fmla="*/ 22 w 259661"/>
              <a:gd name="connsiteY5" fmla="*/ 0 h 6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661" h="67174">
                <a:moveTo>
                  <a:pt x="22" y="0"/>
                </a:moveTo>
                <a:cubicBezTo>
                  <a:pt x="-2095" y="0"/>
                  <a:pt x="147660" y="1588"/>
                  <a:pt x="190522" y="12700"/>
                </a:cubicBezTo>
                <a:cubicBezTo>
                  <a:pt x="233384" y="23812"/>
                  <a:pt x="248730" y="62442"/>
                  <a:pt x="257197" y="66675"/>
                </a:cubicBezTo>
                <a:cubicBezTo>
                  <a:pt x="265664" y="70908"/>
                  <a:pt x="250318" y="47096"/>
                  <a:pt x="241322" y="38100"/>
                </a:cubicBezTo>
                <a:cubicBezTo>
                  <a:pt x="232326" y="29104"/>
                  <a:pt x="242380" y="19050"/>
                  <a:pt x="203222" y="12700"/>
                </a:cubicBezTo>
                <a:cubicBezTo>
                  <a:pt x="164064" y="6350"/>
                  <a:pt x="2139" y="0"/>
                  <a:pt x="2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273DCCCB-552C-AA0E-0497-E92D8C663437}"/>
              </a:ext>
            </a:extLst>
          </p:cNvPr>
          <p:cNvSpPr/>
          <p:nvPr/>
        </p:nvSpPr>
        <p:spPr>
          <a:xfrm>
            <a:off x="7099173" y="2527179"/>
            <a:ext cx="42773" cy="216203"/>
          </a:xfrm>
          <a:custGeom>
            <a:avLst/>
            <a:gdLst>
              <a:gd name="connsiteX0" fmla="*/ 127 w 42773"/>
              <a:gd name="connsiteY0" fmla="*/ 121 h 216203"/>
              <a:gd name="connsiteX1" fmla="*/ 28702 w 42773"/>
              <a:gd name="connsiteY1" fmla="*/ 114421 h 216203"/>
              <a:gd name="connsiteX2" fmla="*/ 35052 w 42773"/>
              <a:gd name="connsiteY2" fmla="*/ 216021 h 216203"/>
              <a:gd name="connsiteX3" fmla="*/ 41402 w 42773"/>
              <a:gd name="connsiteY3" fmla="*/ 136646 h 216203"/>
              <a:gd name="connsiteX4" fmla="*/ 127 w 42773"/>
              <a:gd name="connsiteY4" fmla="*/ 121 h 21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3" h="216203">
                <a:moveTo>
                  <a:pt x="127" y="121"/>
                </a:moveTo>
                <a:cubicBezTo>
                  <a:pt x="-1990" y="-3583"/>
                  <a:pt x="22881" y="78438"/>
                  <a:pt x="28702" y="114421"/>
                </a:cubicBezTo>
                <a:cubicBezTo>
                  <a:pt x="34523" y="150404"/>
                  <a:pt x="32935" y="212317"/>
                  <a:pt x="35052" y="216021"/>
                </a:cubicBezTo>
                <a:cubicBezTo>
                  <a:pt x="37169" y="219725"/>
                  <a:pt x="46164" y="166279"/>
                  <a:pt x="41402" y="136646"/>
                </a:cubicBezTo>
                <a:cubicBezTo>
                  <a:pt x="36640" y="107013"/>
                  <a:pt x="2244" y="3825"/>
                  <a:pt x="127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E22756DC-510F-072A-DE9B-F48019DF8C07}"/>
              </a:ext>
            </a:extLst>
          </p:cNvPr>
          <p:cNvSpPr/>
          <p:nvPr/>
        </p:nvSpPr>
        <p:spPr>
          <a:xfrm>
            <a:off x="7230859" y="2577360"/>
            <a:ext cx="17666" cy="156045"/>
          </a:xfrm>
          <a:custGeom>
            <a:avLst/>
            <a:gdLst>
              <a:gd name="connsiteX0" fmla="*/ 17666 w 17666"/>
              <a:gd name="connsiteY0" fmla="*/ 740 h 156045"/>
              <a:gd name="connsiteX1" fmla="*/ 1791 w 17666"/>
              <a:gd name="connsiteY1" fmla="*/ 153140 h 156045"/>
              <a:gd name="connsiteX2" fmla="*/ 1791 w 17666"/>
              <a:gd name="connsiteY2" fmla="*/ 95990 h 156045"/>
              <a:gd name="connsiteX3" fmla="*/ 17666 w 17666"/>
              <a:gd name="connsiteY3" fmla="*/ 740 h 156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6045">
                <a:moveTo>
                  <a:pt x="17666" y="740"/>
                </a:moveTo>
                <a:cubicBezTo>
                  <a:pt x="17666" y="10265"/>
                  <a:pt x="4437" y="137265"/>
                  <a:pt x="1791" y="153140"/>
                </a:cubicBezTo>
                <a:cubicBezTo>
                  <a:pt x="-855" y="169015"/>
                  <a:pt x="-326" y="115569"/>
                  <a:pt x="1791" y="95990"/>
                </a:cubicBezTo>
                <a:cubicBezTo>
                  <a:pt x="3908" y="76411"/>
                  <a:pt x="17666" y="-8785"/>
                  <a:pt x="17666" y="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D8B06060-FA0E-F822-4CAF-578A728BDFBF}"/>
              </a:ext>
            </a:extLst>
          </p:cNvPr>
          <p:cNvSpPr/>
          <p:nvPr/>
        </p:nvSpPr>
        <p:spPr>
          <a:xfrm>
            <a:off x="6750413" y="2149317"/>
            <a:ext cx="56840" cy="203673"/>
          </a:xfrm>
          <a:custGeom>
            <a:avLst/>
            <a:gdLst>
              <a:gd name="connsiteX0" fmla="*/ 56787 w 56840"/>
              <a:gd name="connsiteY0" fmla="*/ 158 h 203673"/>
              <a:gd name="connsiteX1" fmla="*/ 15512 w 56840"/>
              <a:gd name="connsiteY1" fmla="*/ 111283 h 203673"/>
              <a:gd name="connsiteX2" fmla="*/ 2812 w 56840"/>
              <a:gd name="connsiteY2" fmla="*/ 203358 h 203673"/>
              <a:gd name="connsiteX3" fmla="*/ 5987 w 56840"/>
              <a:gd name="connsiteY3" fmla="*/ 136683 h 203673"/>
              <a:gd name="connsiteX4" fmla="*/ 56787 w 56840"/>
              <a:gd name="connsiteY4" fmla="*/ 158 h 20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40" h="203673">
                <a:moveTo>
                  <a:pt x="56787" y="158"/>
                </a:moveTo>
                <a:cubicBezTo>
                  <a:pt x="58374" y="-4075"/>
                  <a:pt x="24508" y="77416"/>
                  <a:pt x="15512" y="111283"/>
                </a:cubicBezTo>
                <a:cubicBezTo>
                  <a:pt x="6516" y="145150"/>
                  <a:pt x="4399" y="199125"/>
                  <a:pt x="2812" y="203358"/>
                </a:cubicBezTo>
                <a:cubicBezTo>
                  <a:pt x="1225" y="207591"/>
                  <a:pt x="-4067" y="168433"/>
                  <a:pt x="5987" y="136683"/>
                </a:cubicBezTo>
                <a:cubicBezTo>
                  <a:pt x="16041" y="104933"/>
                  <a:pt x="55200" y="4391"/>
                  <a:pt x="56787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94947DEF-6D27-E623-E794-9F3C8B12F715}"/>
              </a:ext>
            </a:extLst>
          </p:cNvPr>
          <p:cNvSpPr/>
          <p:nvPr/>
        </p:nvSpPr>
        <p:spPr>
          <a:xfrm>
            <a:off x="7003852" y="2282822"/>
            <a:ext cx="57373" cy="120660"/>
          </a:xfrm>
          <a:custGeom>
            <a:avLst/>
            <a:gdLst>
              <a:gd name="connsiteX0" fmla="*/ 57348 w 57373"/>
              <a:gd name="connsiteY0" fmla="*/ 3 h 120660"/>
              <a:gd name="connsiteX1" fmla="*/ 16073 w 57373"/>
              <a:gd name="connsiteY1" fmla="*/ 73028 h 120660"/>
              <a:gd name="connsiteX2" fmla="*/ 198 w 57373"/>
              <a:gd name="connsiteY2" fmla="*/ 120653 h 120660"/>
              <a:gd name="connsiteX3" fmla="*/ 9723 w 57373"/>
              <a:gd name="connsiteY3" fmla="*/ 76203 h 120660"/>
              <a:gd name="connsiteX4" fmla="*/ 57348 w 57373"/>
              <a:gd name="connsiteY4" fmla="*/ 3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73" h="120660">
                <a:moveTo>
                  <a:pt x="57348" y="3"/>
                </a:moveTo>
                <a:cubicBezTo>
                  <a:pt x="58406" y="-526"/>
                  <a:pt x="25598" y="52920"/>
                  <a:pt x="16073" y="73028"/>
                </a:cubicBezTo>
                <a:cubicBezTo>
                  <a:pt x="6548" y="93136"/>
                  <a:pt x="1256" y="120124"/>
                  <a:pt x="198" y="120653"/>
                </a:cubicBezTo>
                <a:cubicBezTo>
                  <a:pt x="-860" y="121182"/>
                  <a:pt x="2315" y="93665"/>
                  <a:pt x="9723" y="76203"/>
                </a:cubicBezTo>
                <a:cubicBezTo>
                  <a:pt x="17131" y="58741"/>
                  <a:pt x="56290" y="532"/>
                  <a:pt x="5734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92A8F7FD-B5D3-F19A-FEDD-E69EC61D7F3E}"/>
              </a:ext>
            </a:extLst>
          </p:cNvPr>
          <p:cNvSpPr/>
          <p:nvPr/>
        </p:nvSpPr>
        <p:spPr>
          <a:xfrm>
            <a:off x="7085395" y="2333437"/>
            <a:ext cx="83812" cy="105203"/>
          </a:xfrm>
          <a:custGeom>
            <a:avLst/>
            <a:gdLst>
              <a:gd name="connsiteX0" fmla="*/ 83755 w 83812"/>
              <a:gd name="connsiteY0" fmla="*/ 188 h 105203"/>
              <a:gd name="connsiteX1" fmla="*/ 4380 w 83812"/>
              <a:gd name="connsiteY1" fmla="*/ 101788 h 105203"/>
              <a:gd name="connsiteX2" fmla="*/ 17080 w 83812"/>
              <a:gd name="connsiteY2" fmla="*/ 76388 h 105203"/>
              <a:gd name="connsiteX3" fmla="*/ 83755 w 83812"/>
              <a:gd name="connsiteY3" fmla="*/ 188 h 10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12" h="105203">
                <a:moveTo>
                  <a:pt x="83755" y="188"/>
                </a:moveTo>
                <a:cubicBezTo>
                  <a:pt x="81638" y="4421"/>
                  <a:pt x="15492" y="89088"/>
                  <a:pt x="4380" y="101788"/>
                </a:cubicBezTo>
                <a:cubicBezTo>
                  <a:pt x="-6732" y="114488"/>
                  <a:pt x="5438" y="88559"/>
                  <a:pt x="17080" y="76388"/>
                </a:cubicBezTo>
                <a:cubicBezTo>
                  <a:pt x="28722" y="64217"/>
                  <a:pt x="85872" y="-4045"/>
                  <a:pt x="83755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F970C073-C9C4-0EBC-AE42-2D2F498F4FCD}"/>
              </a:ext>
            </a:extLst>
          </p:cNvPr>
          <p:cNvSpPr/>
          <p:nvPr/>
        </p:nvSpPr>
        <p:spPr>
          <a:xfrm>
            <a:off x="7286465" y="2314217"/>
            <a:ext cx="95562" cy="134329"/>
          </a:xfrm>
          <a:custGeom>
            <a:avLst/>
            <a:gdLst>
              <a:gd name="connsiteX0" fmla="*/ 160 w 95562"/>
              <a:gd name="connsiteY0" fmla="*/ 358 h 134329"/>
              <a:gd name="connsiteX1" fmla="*/ 92235 w 95562"/>
              <a:gd name="connsiteY1" fmla="*/ 130533 h 134329"/>
              <a:gd name="connsiteX2" fmla="*/ 70010 w 95562"/>
              <a:gd name="connsiteY2" fmla="*/ 92433 h 134329"/>
              <a:gd name="connsiteX3" fmla="*/ 160 w 95562"/>
              <a:gd name="connsiteY3" fmla="*/ 358 h 13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62" h="134329">
                <a:moveTo>
                  <a:pt x="160" y="358"/>
                </a:moveTo>
                <a:cubicBezTo>
                  <a:pt x="3864" y="6708"/>
                  <a:pt x="80593" y="115187"/>
                  <a:pt x="92235" y="130533"/>
                </a:cubicBezTo>
                <a:cubicBezTo>
                  <a:pt x="103877" y="145879"/>
                  <a:pt x="82181" y="110954"/>
                  <a:pt x="70010" y="92433"/>
                </a:cubicBezTo>
                <a:cubicBezTo>
                  <a:pt x="57839" y="73912"/>
                  <a:pt x="-3544" y="-5992"/>
                  <a:pt x="160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77E86429-79FA-A33F-D464-33BBB46D3170}"/>
              </a:ext>
            </a:extLst>
          </p:cNvPr>
          <p:cNvSpPr/>
          <p:nvPr/>
        </p:nvSpPr>
        <p:spPr>
          <a:xfrm>
            <a:off x="6407456" y="2099721"/>
            <a:ext cx="264001" cy="306731"/>
          </a:xfrm>
          <a:custGeom>
            <a:avLst/>
            <a:gdLst>
              <a:gd name="connsiteX0" fmla="*/ 263219 w 264001"/>
              <a:gd name="connsiteY0" fmla="*/ 2129 h 306731"/>
              <a:gd name="connsiteX1" fmla="*/ 6044 w 264001"/>
              <a:gd name="connsiteY1" fmla="*/ 300579 h 306731"/>
              <a:gd name="connsiteX2" fmla="*/ 79069 w 264001"/>
              <a:gd name="connsiteY2" fmla="*/ 205329 h 306731"/>
              <a:gd name="connsiteX3" fmla="*/ 53669 w 264001"/>
              <a:gd name="connsiteY3" fmla="*/ 224379 h 306731"/>
              <a:gd name="connsiteX4" fmla="*/ 142569 w 264001"/>
              <a:gd name="connsiteY4" fmla="*/ 138654 h 306731"/>
              <a:gd name="connsiteX5" fmla="*/ 88594 w 264001"/>
              <a:gd name="connsiteY5" fmla="*/ 164054 h 306731"/>
              <a:gd name="connsiteX6" fmla="*/ 263219 w 264001"/>
              <a:gd name="connsiteY6" fmla="*/ 2129 h 30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001" h="306731">
                <a:moveTo>
                  <a:pt x="263219" y="2129"/>
                </a:moveTo>
                <a:cubicBezTo>
                  <a:pt x="249461" y="24883"/>
                  <a:pt x="36736" y="266712"/>
                  <a:pt x="6044" y="300579"/>
                </a:cubicBezTo>
                <a:cubicBezTo>
                  <a:pt x="-24648" y="334446"/>
                  <a:pt x="71132" y="218029"/>
                  <a:pt x="79069" y="205329"/>
                </a:cubicBezTo>
                <a:cubicBezTo>
                  <a:pt x="87006" y="192629"/>
                  <a:pt x="43086" y="235491"/>
                  <a:pt x="53669" y="224379"/>
                </a:cubicBezTo>
                <a:cubicBezTo>
                  <a:pt x="64252" y="213267"/>
                  <a:pt x="136748" y="148708"/>
                  <a:pt x="142569" y="138654"/>
                </a:cubicBezTo>
                <a:cubicBezTo>
                  <a:pt x="148390" y="128600"/>
                  <a:pt x="72190" y="182046"/>
                  <a:pt x="88594" y="164054"/>
                </a:cubicBezTo>
                <a:cubicBezTo>
                  <a:pt x="104998" y="146062"/>
                  <a:pt x="276977" y="-20625"/>
                  <a:pt x="263219" y="2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A2C6D85E-1703-1400-9996-9CA424DEE516}"/>
              </a:ext>
            </a:extLst>
          </p:cNvPr>
          <p:cNvSpPr/>
          <p:nvPr/>
        </p:nvSpPr>
        <p:spPr>
          <a:xfrm>
            <a:off x="6283376" y="2587547"/>
            <a:ext cx="92102" cy="390882"/>
          </a:xfrm>
          <a:custGeom>
            <a:avLst/>
            <a:gdLst>
              <a:gd name="connsiteX0" fmla="*/ 92024 w 92102"/>
              <a:gd name="connsiteY0" fmla="*/ 78 h 390882"/>
              <a:gd name="connsiteX1" fmla="*/ 38049 w 92102"/>
              <a:gd name="connsiteY1" fmla="*/ 190578 h 390882"/>
              <a:gd name="connsiteX2" fmla="*/ 3124 w 92102"/>
              <a:gd name="connsiteY2" fmla="*/ 384253 h 390882"/>
              <a:gd name="connsiteX3" fmla="*/ 3124 w 92102"/>
              <a:gd name="connsiteY3" fmla="*/ 330278 h 390882"/>
              <a:gd name="connsiteX4" fmla="*/ 15824 w 92102"/>
              <a:gd name="connsiteY4" fmla="*/ 177878 h 390882"/>
              <a:gd name="connsiteX5" fmla="*/ 12649 w 92102"/>
              <a:gd name="connsiteY5" fmla="*/ 292178 h 390882"/>
              <a:gd name="connsiteX6" fmla="*/ 25349 w 92102"/>
              <a:gd name="connsiteY6" fmla="*/ 168353 h 390882"/>
              <a:gd name="connsiteX7" fmla="*/ 92024 w 92102"/>
              <a:gd name="connsiteY7" fmla="*/ 78 h 39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02" h="390882">
                <a:moveTo>
                  <a:pt x="92024" y="78"/>
                </a:moveTo>
                <a:cubicBezTo>
                  <a:pt x="94141" y="3782"/>
                  <a:pt x="52866" y="126549"/>
                  <a:pt x="38049" y="190578"/>
                </a:cubicBezTo>
                <a:cubicBezTo>
                  <a:pt x="23232" y="254607"/>
                  <a:pt x="8945" y="360970"/>
                  <a:pt x="3124" y="384253"/>
                </a:cubicBezTo>
                <a:cubicBezTo>
                  <a:pt x="-2697" y="407536"/>
                  <a:pt x="1007" y="364674"/>
                  <a:pt x="3124" y="330278"/>
                </a:cubicBezTo>
                <a:cubicBezTo>
                  <a:pt x="5241" y="295882"/>
                  <a:pt x="14236" y="184228"/>
                  <a:pt x="15824" y="177878"/>
                </a:cubicBezTo>
                <a:cubicBezTo>
                  <a:pt x="17411" y="171528"/>
                  <a:pt x="11062" y="293765"/>
                  <a:pt x="12649" y="292178"/>
                </a:cubicBezTo>
                <a:cubicBezTo>
                  <a:pt x="14236" y="290591"/>
                  <a:pt x="12649" y="212274"/>
                  <a:pt x="25349" y="168353"/>
                </a:cubicBezTo>
                <a:cubicBezTo>
                  <a:pt x="38049" y="124432"/>
                  <a:pt x="89907" y="-3626"/>
                  <a:pt x="9202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89F260F9-911C-230A-CE72-6087724E73A8}"/>
              </a:ext>
            </a:extLst>
          </p:cNvPr>
          <p:cNvSpPr/>
          <p:nvPr/>
        </p:nvSpPr>
        <p:spPr>
          <a:xfrm>
            <a:off x="6285852" y="3105009"/>
            <a:ext cx="42127" cy="254301"/>
          </a:xfrm>
          <a:custGeom>
            <a:avLst/>
            <a:gdLst>
              <a:gd name="connsiteX0" fmla="*/ 41923 w 42127"/>
              <a:gd name="connsiteY0" fmla="*/ 141 h 254301"/>
              <a:gd name="connsiteX1" fmla="*/ 16523 w 42127"/>
              <a:gd name="connsiteY1" fmla="*/ 187466 h 254301"/>
              <a:gd name="connsiteX2" fmla="*/ 16523 w 42127"/>
              <a:gd name="connsiteY2" fmla="*/ 254141 h 254301"/>
              <a:gd name="connsiteX3" fmla="*/ 19698 w 42127"/>
              <a:gd name="connsiteY3" fmla="*/ 203341 h 254301"/>
              <a:gd name="connsiteX4" fmla="*/ 13348 w 42127"/>
              <a:gd name="connsiteY4" fmla="*/ 117616 h 254301"/>
              <a:gd name="connsiteX5" fmla="*/ 648 w 42127"/>
              <a:gd name="connsiteY5" fmla="*/ 155716 h 254301"/>
              <a:gd name="connsiteX6" fmla="*/ 41923 w 42127"/>
              <a:gd name="connsiteY6" fmla="*/ 141 h 25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7" h="254301">
                <a:moveTo>
                  <a:pt x="41923" y="141"/>
                </a:moveTo>
                <a:cubicBezTo>
                  <a:pt x="44569" y="5433"/>
                  <a:pt x="20756" y="145133"/>
                  <a:pt x="16523" y="187466"/>
                </a:cubicBezTo>
                <a:cubicBezTo>
                  <a:pt x="12290" y="229799"/>
                  <a:pt x="15994" y="251495"/>
                  <a:pt x="16523" y="254141"/>
                </a:cubicBezTo>
                <a:cubicBezTo>
                  <a:pt x="17052" y="256787"/>
                  <a:pt x="20227" y="226095"/>
                  <a:pt x="19698" y="203341"/>
                </a:cubicBezTo>
                <a:cubicBezTo>
                  <a:pt x="19169" y="180587"/>
                  <a:pt x="16523" y="125554"/>
                  <a:pt x="13348" y="117616"/>
                </a:cubicBezTo>
                <a:cubicBezTo>
                  <a:pt x="10173" y="109678"/>
                  <a:pt x="-3056" y="171591"/>
                  <a:pt x="648" y="155716"/>
                </a:cubicBezTo>
                <a:cubicBezTo>
                  <a:pt x="4352" y="139841"/>
                  <a:pt x="39277" y="-5151"/>
                  <a:pt x="41923" y="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147AD2A4-3102-4F5A-1EFD-EA68F6A70B65}"/>
              </a:ext>
            </a:extLst>
          </p:cNvPr>
          <p:cNvSpPr/>
          <p:nvPr/>
        </p:nvSpPr>
        <p:spPr>
          <a:xfrm>
            <a:off x="6388100" y="3400294"/>
            <a:ext cx="60476" cy="315178"/>
          </a:xfrm>
          <a:custGeom>
            <a:avLst/>
            <a:gdLst>
              <a:gd name="connsiteX0" fmla="*/ 19050 w 60476"/>
              <a:gd name="connsiteY0" fmla="*/ 131 h 315178"/>
              <a:gd name="connsiteX1" fmla="*/ 19050 w 60476"/>
              <a:gd name="connsiteY1" fmla="*/ 225556 h 315178"/>
              <a:gd name="connsiteX2" fmla="*/ 60325 w 60476"/>
              <a:gd name="connsiteY2" fmla="*/ 314456 h 315178"/>
              <a:gd name="connsiteX3" fmla="*/ 31750 w 60476"/>
              <a:gd name="connsiteY3" fmla="*/ 263656 h 315178"/>
              <a:gd name="connsiteX4" fmla="*/ 0 w 60476"/>
              <a:gd name="connsiteY4" fmla="*/ 193806 h 315178"/>
              <a:gd name="connsiteX5" fmla="*/ 19050 w 60476"/>
              <a:gd name="connsiteY5" fmla="*/ 131 h 31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76" h="315178">
                <a:moveTo>
                  <a:pt x="19050" y="131"/>
                </a:moveTo>
                <a:cubicBezTo>
                  <a:pt x="22225" y="5423"/>
                  <a:pt x="12171" y="173169"/>
                  <a:pt x="19050" y="225556"/>
                </a:cubicBezTo>
                <a:cubicBezTo>
                  <a:pt x="25929" y="277944"/>
                  <a:pt x="58208" y="308106"/>
                  <a:pt x="60325" y="314456"/>
                </a:cubicBezTo>
                <a:cubicBezTo>
                  <a:pt x="62442" y="320806"/>
                  <a:pt x="41804" y="283764"/>
                  <a:pt x="31750" y="263656"/>
                </a:cubicBezTo>
                <a:cubicBezTo>
                  <a:pt x="21696" y="243548"/>
                  <a:pt x="0" y="236668"/>
                  <a:pt x="0" y="193806"/>
                </a:cubicBezTo>
                <a:cubicBezTo>
                  <a:pt x="0" y="150944"/>
                  <a:pt x="15875" y="-5161"/>
                  <a:pt x="1905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80148BC6-D4BE-EA8F-1DAE-79AB7DFB63F7}"/>
              </a:ext>
            </a:extLst>
          </p:cNvPr>
          <p:cNvSpPr/>
          <p:nvPr/>
        </p:nvSpPr>
        <p:spPr>
          <a:xfrm>
            <a:off x="6349360" y="3631924"/>
            <a:ext cx="86733" cy="357909"/>
          </a:xfrm>
          <a:custGeom>
            <a:avLst/>
            <a:gdLst>
              <a:gd name="connsiteX0" fmla="*/ 3815 w 86733"/>
              <a:gd name="connsiteY0" fmla="*/ 276 h 357909"/>
              <a:gd name="connsiteX1" fmla="*/ 16515 w 86733"/>
              <a:gd name="connsiteY1" fmla="*/ 184426 h 357909"/>
              <a:gd name="connsiteX2" fmla="*/ 22865 w 86733"/>
              <a:gd name="connsiteY2" fmla="*/ 155851 h 357909"/>
              <a:gd name="connsiteX3" fmla="*/ 38740 w 86733"/>
              <a:gd name="connsiteY3" fmla="*/ 276501 h 357909"/>
              <a:gd name="connsiteX4" fmla="*/ 86365 w 86733"/>
              <a:gd name="connsiteY4" fmla="*/ 355876 h 357909"/>
              <a:gd name="connsiteX5" fmla="*/ 57790 w 86733"/>
              <a:gd name="connsiteY5" fmla="*/ 317776 h 357909"/>
              <a:gd name="connsiteX6" fmla="*/ 3815 w 86733"/>
              <a:gd name="connsiteY6" fmla="*/ 146326 h 357909"/>
              <a:gd name="connsiteX7" fmla="*/ 3815 w 86733"/>
              <a:gd name="connsiteY7" fmla="*/ 276 h 35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733" h="357909">
                <a:moveTo>
                  <a:pt x="3815" y="276"/>
                </a:moveTo>
                <a:cubicBezTo>
                  <a:pt x="5932" y="6626"/>
                  <a:pt x="13340" y="158497"/>
                  <a:pt x="16515" y="184426"/>
                </a:cubicBezTo>
                <a:cubicBezTo>
                  <a:pt x="19690" y="210355"/>
                  <a:pt x="19161" y="140505"/>
                  <a:pt x="22865" y="155851"/>
                </a:cubicBezTo>
                <a:cubicBezTo>
                  <a:pt x="26569" y="171197"/>
                  <a:pt x="28157" y="243164"/>
                  <a:pt x="38740" y="276501"/>
                </a:cubicBezTo>
                <a:cubicBezTo>
                  <a:pt x="49323" y="309839"/>
                  <a:pt x="83190" y="348997"/>
                  <a:pt x="86365" y="355876"/>
                </a:cubicBezTo>
                <a:cubicBezTo>
                  <a:pt x="89540" y="362755"/>
                  <a:pt x="71548" y="352701"/>
                  <a:pt x="57790" y="317776"/>
                </a:cubicBezTo>
                <a:cubicBezTo>
                  <a:pt x="44032" y="282851"/>
                  <a:pt x="11223" y="193951"/>
                  <a:pt x="3815" y="146326"/>
                </a:cubicBezTo>
                <a:cubicBezTo>
                  <a:pt x="-3593" y="98701"/>
                  <a:pt x="1698" y="-6074"/>
                  <a:pt x="3815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2D917848-2C67-8E53-F711-866CB7E3558A}"/>
              </a:ext>
            </a:extLst>
          </p:cNvPr>
          <p:cNvSpPr/>
          <p:nvPr/>
        </p:nvSpPr>
        <p:spPr>
          <a:xfrm>
            <a:off x="6445023" y="4016352"/>
            <a:ext cx="153673" cy="225475"/>
          </a:xfrm>
          <a:custGeom>
            <a:avLst/>
            <a:gdLst>
              <a:gd name="connsiteX0" fmla="*/ 227 w 153673"/>
              <a:gd name="connsiteY0" fmla="*/ 23 h 225475"/>
              <a:gd name="connsiteX1" fmla="*/ 92302 w 153673"/>
              <a:gd name="connsiteY1" fmla="*/ 114323 h 225475"/>
              <a:gd name="connsiteX2" fmla="*/ 152627 w 153673"/>
              <a:gd name="connsiteY2" fmla="*/ 225448 h 225475"/>
              <a:gd name="connsiteX3" fmla="*/ 120877 w 153673"/>
              <a:gd name="connsiteY3" fmla="*/ 123848 h 225475"/>
              <a:gd name="connsiteX4" fmla="*/ 227 w 153673"/>
              <a:gd name="connsiteY4" fmla="*/ 23 h 2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673" h="225475">
                <a:moveTo>
                  <a:pt x="227" y="23"/>
                </a:moveTo>
                <a:cubicBezTo>
                  <a:pt x="-4535" y="-1564"/>
                  <a:pt x="66902" y="76752"/>
                  <a:pt x="92302" y="114323"/>
                </a:cubicBezTo>
                <a:cubicBezTo>
                  <a:pt x="117702" y="151894"/>
                  <a:pt x="147865" y="223861"/>
                  <a:pt x="152627" y="225448"/>
                </a:cubicBezTo>
                <a:cubicBezTo>
                  <a:pt x="157389" y="227035"/>
                  <a:pt x="145748" y="160360"/>
                  <a:pt x="120877" y="123848"/>
                </a:cubicBezTo>
                <a:cubicBezTo>
                  <a:pt x="96006" y="87336"/>
                  <a:pt x="4989" y="1610"/>
                  <a:pt x="227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1146897F-1F03-3952-4252-DD4F67C533AB}"/>
              </a:ext>
            </a:extLst>
          </p:cNvPr>
          <p:cNvSpPr/>
          <p:nvPr/>
        </p:nvSpPr>
        <p:spPr>
          <a:xfrm>
            <a:off x="6800768" y="4206533"/>
            <a:ext cx="410237" cy="387698"/>
          </a:xfrm>
          <a:custGeom>
            <a:avLst/>
            <a:gdLst>
              <a:gd name="connsiteX0" fmla="*/ 82 w 410237"/>
              <a:gd name="connsiteY0" fmla="*/ 342 h 387698"/>
              <a:gd name="connsiteX1" fmla="*/ 177882 w 410237"/>
              <a:gd name="connsiteY1" fmla="*/ 241642 h 387698"/>
              <a:gd name="connsiteX2" fmla="*/ 266782 w 410237"/>
              <a:gd name="connsiteY2" fmla="*/ 359117 h 387698"/>
              <a:gd name="connsiteX3" fmla="*/ 266782 w 410237"/>
              <a:gd name="connsiteY3" fmla="*/ 343242 h 387698"/>
              <a:gd name="connsiteX4" fmla="*/ 409657 w 410237"/>
              <a:gd name="connsiteY4" fmla="*/ 387692 h 387698"/>
              <a:gd name="connsiteX5" fmla="*/ 314407 w 410237"/>
              <a:gd name="connsiteY5" fmla="*/ 346417 h 387698"/>
              <a:gd name="connsiteX6" fmla="*/ 244557 w 410237"/>
              <a:gd name="connsiteY6" fmla="*/ 317842 h 387698"/>
              <a:gd name="connsiteX7" fmla="*/ 155657 w 410237"/>
              <a:gd name="connsiteY7" fmla="*/ 190842 h 387698"/>
              <a:gd name="connsiteX8" fmla="*/ 82 w 410237"/>
              <a:gd name="connsiteY8" fmla="*/ 342 h 38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237" h="387698">
                <a:moveTo>
                  <a:pt x="82" y="342"/>
                </a:moveTo>
                <a:cubicBezTo>
                  <a:pt x="3786" y="8809"/>
                  <a:pt x="133432" y="181846"/>
                  <a:pt x="177882" y="241642"/>
                </a:cubicBezTo>
                <a:cubicBezTo>
                  <a:pt x="222332" y="301438"/>
                  <a:pt x="251965" y="342184"/>
                  <a:pt x="266782" y="359117"/>
                </a:cubicBezTo>
                <a:cubicBezTo>
                  <a:pt x="281599" y="376050"/>
                  <a:pt x="242970" y="338480"/>
                  <a:pt x="266782" y="343242"/>
                </a:cubicBezTo>
                <a:cubicBezTo>
                  <a:pt x="290594" y="348004"/>
                  <a:pt x="401720" y="387163"/>
                  <a:pt x="409657" y="387692"/>
                </a:cubicBezTo>
                <a:cubicBezTo>
                  <a:pt x="417595" y="388221"/>
                  <a:pt x="341924" y="358059"/>
                  <a:pt x="314407" y="346417"/>
                </a:cubicBezTo>
                <a:cubicBezTo>
                  <a:pt x="286890" y="334775"/>
                  <a:pt x="271015" y="343771"/>
                  <a:pt x="244557" y="317842"/>
                </a:cubicBezTo>
                <a:cubicBezTo>
                  <a:pt x="218099" y="291913"/>
                  <a:pt x="192699" y="238996"/>
                  <a:pt x="155657" y="190842"/>
                </a:cubicBezTo>
                <a:cubicBezTo>
                  <a:pt x="118615" y="142688"/>
                  <a:pt x="-3622" y="-8125"/>
                  <a:pt x="82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023FFE8A-4B8C-9B10-F1C2-B5CCB7534C67}"/>
              </a:ext>
            </a:extLst>
          </p:cNvPr>
          <p:cNvSpPr/>
          <p:nvPr/>
        </p:nvSpPr>
        <p:spPr>
          <a:xfrm>
            <a:off x="7375435" y="4279755"/>
            <a:ext cx="413078" cy="260498"/>
          </a:xfrm>
          <a:custGeom>
            <a:avLst/>
            <a:gdLst>
              <a:gd name="connsiteX0" fmla="*/ 412840 w 413078"/>
              <a:gd name="connsiteY0" fmla="*/ 145 h 260498"/>
              <a:gd name="connsiteX1" fmla="*/ 247740 w 413078"/>
              <a:gd name="connsiteY1" fmla="*/ 152545 h 260498"/>
              <a:gd name="connsiteX2" fmla="*/ 90 w 413078"/>
              <a:gd name="connsiteY2" fmla="*/ 260495 h 260498"/>
              <a:gd name="connsiteX3" fmla="*/ 276315 w 413078"/>
              <a:gd name="connsiteY3" fmla="*/ 149370 h 260498"/>
              <a:gd name="connsiteX4" fmla="*/ 212815 w 413078"/>
              <a:gd name="connsiteY4" fmla="*/ 181120 h 260498"/>
              <a:gd name="connsiteX5" fmla="*/ 412840 w 413078"/>
              <a:gd name="connsiteY5" fmla="*/ 145 h 260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3078" h="260498">
                <a:moveTo>
                  <a:pt x="412840" y="145"/>
                </a:moveTo>
                <a:cubicBezTo>
                  <a:pt x="418661" y="-4617"/>
                  <a:pt x="316532" y="109153"/>
                  <a:pt x="247740" y="152545"/>
                </a:cubicBezTo>
                <a:cubicBezTo>
                  <a:pt x="178948" y="195937"/>
                  <a:pt x="-4673" y="261024"/>
                  <a:pt x="90" y="260495"/>
                </a:cubicBezTo>
                <a:cubicBezTo>
                  <a:pt x="4852" y="259966"/>
                  <a:pt x="240861" y="162599"/>
                  <a:pt x="276315" y="149370"/>
                </a:cubicBezTo>
                <a:cubicBezTo>
                  <a:pt x="311769" y="136141"/>
                  <a:pt x="189532" y="200699"/>
                  <a:pt x="212815" y="181120"/>
                </a:cubicBezTo>
                <a:cubicBezTo>
                  <a:pt x="236098" y="161541"/>
                  <a:pt x="407019" y="4907"/>
                  <a:pt x="412840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1E628C18-DEBA-304E-F546-C8ACCEFBF039}"/>
              </a:ext>
            </a:extLst>
          </p:cNvPr>
          <p:cNvSpPr/>
          <p:nvPr/>
        </p:nvSpPr>
        <p:spPr>
          <a:xfrm>
            <a:off x="8004144" y="3089247"/>
            <a:ext cx="131768" cy="276304"/>
          </a:xfrm>
          <a:custGeom>
            <a:avLst/>
            <a:gdLst>
              <a:gd name="connsiteX0" fmla="*/ 31 w 131768"/>
              <a:gd name="connsiteY0" fmla="*/ 28 h 276304"/>
              <a:gd name="connsiteX1" fmla="*/ 117506 w 131768"/>
              <a:gd name="connsiteY1" fmla="*/ 158778 h 276304"/>
              <a:gd name="connsiteX2" fmla="*/ 92106 w 131768"/>
              <a:gd name="connsiteY2" fmla="*/ 276253 h 276304"/>
              <a:gd name="connsiteX3" fmla="*/ 130206 w 131768"/>
              <a:gd name="connsiteY3" fmla="*/ 171478 h 276304"/>
              <a:gd name="connsiteX4" fmla="*/ 31 w 131768"/>
              <a:gd name="connsiteY4" fmla="*/ 28 h 27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768" h="276304">
                <a:moveTo>
                  <a:pt x="31" y="28"/>
                </a:moveTo>
                <a:cubicBezTo>
                  <a:pt x="-2086" y="-2089"/>
                  <a:pt x="102160" y="112740"/>
                  <a:pt x="117506" y="158778"/>
                </a:cubicBezTo>
                <a:cubicBezTo>
                  <a:pt x="132852" y="204816"/>
                  <a:pt x="89989" y="274136"/>
                  <a:pt x="92106" y="276253"/>
                </a:cubicBezTo>
                <a:cubicBezTo>
                  <a:pt x="94223" y="278370"/>
                  <a:pt x="140789" y="214340"/>
                  <a:pt x="130206" y="171478"/>
                </a:cubicBezTo>
                <a:cubicBezTo>
                  <a:pt x="119623" y="128616"/>
                  <a:pt x="2148" y="2145"/>
                  <a:pt x="3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7036740D-D9D8-0A29-0CD6-D86446EB1D04}"/>
              </a:ext>
            </a:extLst>
          </p:cNvPr>
          <p:cNvSpPr/>
          <p:nvPr/>
        </p:nvSpPr>
        <p:spPr>
          <a:xfrm>
            <a:off x="7708180" y="3834911"/>
            <a:ext cx="239926" cy="293707"/>
          </a:xfrm>
          <a:custGeom>
            <a:avLst/>
            <a:gdLst>
              <a:gd name="connsiteX0" fmla="*/ 238845 w 239926"/>
              <a:gd name="connsiteY0" fmla="*/ 489 h 293707"/>
              <a:gd name="connsiteX1" fmla="*/ 720 w 239926"/>
              <a:gd name="connsiteY1" fmla="*/ 292589 h 293707"/>
              <a:gd name="connsiteX2" fmla="*/ 162645 w 239926"/>
              <a:gd name="connsiteY2" fmla="*/ 105264 h 293707"/>
              <a:gd name="connsiteX3" fmla="*/ 92795 w 239926"/>
              <a:gd name="connsiteY3" fmla="*/ 219564 h 293707"/>
              <a:gd name="connsiteX4" fmla="*/ 238845 w 239926"/>
              <a:gd name="connsiteY4" fmla="*/ 489 h 293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926" h="293707">
                <a:moveTo>
                  <a:pt x="238845" y="489"/>
                </a:moveTo>
                <a:cubicBezTo>
                  <a:pt x="223499" y="12660"/>
                  <a:pt x="13420" y="275127"/>
                  <a:pt x="720" y="292589"/>
                </a:cubicBezTo>
                <a:cubicBezTo>
                  <a:pt x="-11980" y="310052"/>
                  <a:pt x="147299" y="117435"/>
                  <a:pt x="162645" y="105264"/>
                </a:cubicBezTo>
                <a:cubicBezTo>
                  <a:pt x="177991" y="93093"/>
                  <a:pt x="84328" y="232264"/>
                  <a:pt x="92795" y="219564"/>
                </a:cubicBezTo>
                <a:cubicBezTo>
                  <a:pt x="101262" y="206864"/>
                  <a:pt x="254191" y="-11682"/>
                  <a:pt x="238845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B1D4AB6-7528-DD56-138E-13CD188E17F1}"/>
              </a:ext>
            </a:extLst>
          </p:cNvPr>
          <p:cNvSpPr/>
          <p:nvPr/>
        </p:nvSpPr>
        <p:spPr>
          <a:xfrm>
            <a:off x="6512894" y="3746500"/>
            <a:ext cx="82413" cy="200988"/>
          </a:xfrm>
          <a:custGeom>
            <a:avLst/>
            <a:gdLst>
              <a:gd name="connsiteX0" fmla="*/ 2206 w 82413"/>
              <a:gd name="connsiteY0" fmla="*/ 0 h 200988"/>
              <a:gd name="connsiteX1" fmla="*/ 21256 w 82413"/>
              <a:gd name="connsiteY1" fmla="*/ 120650 h 200988"/>
              <a:gd name="connsiteX2" fmla="*/ 81581 w 82413"/>
              <a:gd name="connsiteY2" fmla="*/ 200025 h 200988"/>
              <a:gd name="connsiteX3" fmla="*/ 53006 w 82413"/>
              <a:gd name="connsiteY3" fmla="*/ 161925 h 200988"/>
              <a:gd name="connsiteX4" fmla="*/ 5381 w 82413"/>
              <a:gd name="connsiteY4" fmla="*/ 120650 h 200988"/>
              <a:gd name="connsiteX5" fmla="*/ 2206 w 82413"/>
              <a:gd name="connsiteY5" fmla="*/ 0 h 20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13" h="200988">
                <a:moveTo>
                  <a:pt x="2206" y="0"/>
                </a:moveTo>
                <a:cubicBezTo>
                  <a:pt x="4852" y="0"/>
                  <a:pt x="8027" y="87313"/>
                  <a:pt x="21256" y="120650"/>
                </a:cubicBezTo>
                <a:cubicBezTo>
                  <a:pt x="34485" y="153987"/>
                  <a:pt x="76289" y="193146"/>
                  <a:pt x="81581" y="200025"/>
                </a:cubicBezTo>
                <a:cubicBezTo>
                  <a:pt x="86873" y="206904"/>
                  <a:pt x="65706" y="175154"/>
                  <a:pt x="53006" y="161925"/>
                </a:cubicBezTo>
                <a:cubicBezTo>
                  <a:pt x="40306" y="148696"/>
                  <a:pt x="12789" y="145521"/>
                  <a:pt x="5381" y="120650"/>
                </a:cubicBezTo>
                <a:cubicBezTo>
                  <a:pt x="-2027" y="95779"/>
                  <a:pt x="-440" y="0"/>
                  <a:pt x="2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271120EE-3105-8C19-DFED-242D8A7A940A}"/>
              </a:ext>
            </a:extLst>
          </p:cNvPr>
          <p:cNvSpPr/>
          <p:nvPr/>
        </p:nvSpPr>
        <p:spPr>
          <a:xfrm>
            <a:off x="6353142" y="2428865"/>
            <a:ext cx="81075" cy="155620"/>
          </a:xfrm>
          <a:custGeom>
            <a:avLst/>
            <a:gdLst>
              <a:gd name="connsiteX0" fmla="*/ 33 w 81075"/>
              <a:gd name="connsiteY0" fmla="*/ 10 h 155620"/>
              <a:gd name="connsiteX1" fmla="*/ 66708 w 81075"/>
              <a:gd name="connsiteY1" fmla="*/ 107960 h 155620"/>
              <a:gd name="connsiteX2" fmla="*/ 76233 w 81075"/>
              <a:gd name="connsiteY2" fmla="*/ 155585 h 155620"/>
              <a:gd name="connsiteX3" fmla="*/ 76233 w 81075"/>
              <a:gd name="connsiteY3" fmla="*/ 101610 h 155620"/>
              <a:gd name="connsiteX4" fmla="*/ 33 w 81075"/>
              <a:gd name="connsiteY4" fmla="*/ 10 h 15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075" h="155620">
                <a:moveTo>
                  <a:pt x="33" y="10"/>
                </a:moveTo>
                <a:cubicBezTo>
                  <a:pt x="-1555" y="1068"/>
                  <a:pt x="54008" y="82031"/>
                  <a:pt x="66708" y="107960"/>
                </a:cubicBezTo>
                <a:cubicBezTo>
                  <a:pt x="79408" y="133889"/>
                  <a:pt x="74645" y="156643"/>
                  <a:pt x="76233" y="155585"/>
                </a:cubicBezTo>
                <a:cubicBezTo>
                  <a:pt x="77821" y="154527"/>
                  <a:pt x="86287" y="125422"/>
                  <a:pt x="76233" y="101610"/>
                </a:cubicBezTo>
                <a:cubicBezTo>
                  <a:pt x="66179" y="77798"/>
                  <a:pt x="1621" y="-1048"/>
                  <a:pt x="3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D0A204CA-91ED-DEE1-684A-56B9ACFDBF4D}"/>
              </a:ext>
            </a:extLst>
          </p:cNvPr>
          <p:cNvSpPr/>
          <p:nvPr/>
        </p:nvSpPr>
        <p:spPr>
          <a:xfrm>
            <a:off x="7908337" y="3860599"/>
            <a:ext cx="127590" cy="270264"/>
          </a:xfrm>
          <a:custGeom>
            <a:avLst/>
            <a:gdLst>
              <a:gd name="connsiteX0" fmla="*/ 127588 w 127590"/>
              <a:gd name="connsiteY0" fmla="*/ 201 h 270264"/>
              <a:gd name="connsiteX1" fmla="*/ 38688 w 127590"/>
              <a:gd name="connsiteY1" fmla="*/ 184351 h 270264"/>
              <a:gd name="connsiteX2" fmla="*/ 588 w 127590"/>
              <a:gd name="connsiteY2" fmla="*/ 270076 h 270264"/>
              <a:gd name="connsiteX3" fmla="*/ 16463 w 127590"/>
              <a:gd name="connsiteY3" fmla="*/ 203401 h 270264"/>
              <a:gd name="connsiteX4" fmla="*/ 29163 w 127590"/>
              <a:gd name="connsiteY4" fmla="*/ 76401 h 270264"/>
              <a:gd name="connsiteX5" fmla="*/ 22813 w 127590"/>
              <a:gd name="connsiteY5" fmla="*/ 228801 h 270264"/>
              <a:gd name="connsiteX6" fmla="*/ 41863 w 127590"/>
              <a:gd name="connsiteY6" fmla="*/ 149426 h 270264"/>
              <a:gd name="connsiteX7" fmla="*/ 127588 w 127590"/>
              <a:gd name="connsiteY7" fmla="*/ 201 h 270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590" h="270264">
                <a:moveTo>
                  <a:pt x="127588" y="201"/>
                </a:moveTo>
                <a:cubicBezTo>
                  <a:pt x="127059" y="6022"/>
                  <a:pt x="59855" y="139372"/>
                  <a:pt x="38688" y="184351"/>
                </a:cubicBezTo>
                <a:cubicBezTo>
                  <a:pt x="17521" y="229330"/>
                  <a:pt x="4292" y="266901"/>
                  <a:pt x="588" y="270076"/>
                </a:cubicBezTo>
                <a:cubicBezTo>
                  <a:pt x="-3116" y="273251"/>
                  <a:pt x="11700" y="235680"/>
                  <a:pt x="16463" y="203401"/>
                </a:cubicBezTo>
                <a:cubicBezTo>
                  <a:pt x="21225" y="171122"/>
                  <a:pt x="28105" y="72168"/>
                  <a:pt x="29163" y="76401"/>
                </a:cubicBezTo>
                <a:cubicBezTo>
                  <a:pt x="30221" y="80634"/>
                  <a:pt x="20696" y="216630"/>
                  <a:pt x="22813" y="228801"/>
                </a:cubicBezTo>
                <a:cubicBezTo>
                  <a:pt x="24930" y="240972"/>
                  <a:pt x="27575" y="182234"/>
                  <a:pt x="41863" y="149426"/>
                </a:cubicBezTo>
                <a:cubicBezTo>
                  <a:pt x="56150" y="116618"/>
                  <a:pt x="128117" y="-5620"/>
                  <a:pt x="127588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7D730519-72BB-9390-1B6D-1C5D58103302}"/>
              </a:ext>
            </a:extLst>
          </p:cNvPr>
          <p:cNvSpPr/>
          <p:nvPr/>
        </p:nvSpPr>
        <p:spPr>
          <a:xfrm>
            <a:off x="7947007" y="3184523"/>
            <a:ext cx="68139" cy="225430"/>
          </a:xfrm>
          <a:custGeom>
            <a:avLst/>
            <a:gdLst>
              <a:gd name="connsiteX0" fmla="*/ 18 w 68139"/>
              <a:gd name="connsiteY0" fmla="*/ 2 h 225430"/>
              <a:gd name="connsiteX1" fmla="*/ 53993 w 68139"/>
              <a:gd name="connsiteY1" fmla="*/ 117477 h 225430"/>
              <a:gd name="connsiteX2" fmla="*/ 66693 w 68139"/>
              <a:gd name="connsiteY2" fmla="*/ 225427 h 225430"/>
              <a:gd name="connsiteX3" fmla="*/ 60343 w 68139"/>
              <a:gd name="connsiteY3" fmla="*/ 120652 h 225430"/>
              <a:gd name="connsiteX4" fmla="*/ 18 w 68139"/>
              <a:gd name="connsiteY4" fmla="*/ 2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39" h="225430">
                <a:moveTo>
                  <a:pt x="18" y="2"/>
                </a:moveTo>
                <a:cubicBezTo>
                  <a:pt x="-1040" y="-527"/>
                  <a:pt x="42881" y="79906"/>
                  <a:pt x="53993" y="117477"/>
                </a:cubicBezTo>
                <a:cubicBezTo>
                  <a:pt x="65106" y="155048"/>
                  <a:pt x="65635" y="224898"/>
                  <a:pt x="66693" y="225427"/>
                </a:cubicBezTo>
                <a:cubicBezTo>
                  <a:pt x="67751" y="225956"/>
                  <a:pt x="71456" y="158223"/>
                  <a:pt x="60343" y="120652"/>
                </a:cubicBezTo>
                <a:cubicBezTo>
                  <a:pt x="49231" y="83081"/>
                  <a:pt x="1076" y="531"/>
                  <a:pt x="1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4DF5D896-AB0E-F9FF-7148-A6D40DAEC58E}"/>
              </a:ext>
            </a:extLst>
          </p:cNvPr>
          <p:cNvSpPr/>
          <p:nvPr/>
        </p:nvSpPr>
        <p:spPr>
          <a:xfrm>
            <a:off x="6524622" y="3282818"/>
            <a:ext cx="92417" cy="216034"/>
          </a:xfrm>
          <a:custGeom>
            <a:avLst/>
            <a:gdLst>
              <a:gd name="connsiteX0" fmla="*/ 3 w 92417"/>
              <a:gd name="connsiteY0" fmla="*/ 132 h 216034"/>
              <a:gd name="connsiteX1" fmla="*/ 73028 w 92417"/>
              <a:gd name="connsiteY1" fmla="*/ 111257 h 216034"/>
              <a:gd name="connsiteX2" fmla="*/ 92078 w 92417"/>
              <a:gd name="connsiteY2" fmla="*/ 216032 h 216034"/>
              <a:gd name="connsiteX3" fmla="*/ 85728 w 92417"/>
              <a:gd name="connsiteY3" fmla="*/ 114432 h 216034"/>
              <a:gd name="connsiteX4" fmla="*/ 79378 w 92417"/>
              <a:gd name="connsiteY4" fmla="*/ 133482 h 216034"/>
              <a:gd name="connsiteX5" fmla="*/ 76203 w 92417"/>
              <a:gd name="connsiteY5" fmla="*/ 89032 h 216034"/>
              <a:gd name="connsiteX6" fmla="*/ 3 w 92417"/>
              <a:gd name="connsiteY6" fmla="*/ 132 h 21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17" h="216034">
                <a:moveTo>
                  <a:pt x="3" y="132"/>
                </a:moveTo>
                <a:cubicBezTo>
                  <a:pt x="-526" y="3836"/>
                  <a:pt x="57682" y="75274"/>
                  <a:pt x="73028" y="111257"/>
                </a:cubicBezTo>
                <a:cubicBezTo>
                  <a:pt x="88374" y="147240"/>
                  <a:pt x="89961" y="215503"/>
                  <a:pt x="92078" y="216032"/>
                </a:cubicBezTo>
                <a:cubicBezTo>
                  <a:pt x="94195" y="216561"/>
                  <a:pt x="85728" y="114432"/>
                  <a:pt x="85728" y="114432"/>
                </a:cubicBezTo>
                <a:cubicBezTo>
                  <a:pt x="83611" y="100674"/>
                  <a:pt x="80965" y="137715"/>
                  <a:pt x="79378" y="133482"/>
                </a:cubicBezTo>
                <a:cubicBezTo>
                  <a:pt x="77791" y="129249"/>
                  <a:pt x="91549" y="106494"/>
                  <a:pt x="76203" y="89032"/>
                </a:cubicBezTo>
                <a:cubicBezTo>
                  <a:pt x="60857" y="71570"/>
                  <a:pt x="532" y="-3572"/>
                  <a:pt x="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1FCD2A59-053B-F3DE-69C2-60040DD4B021}"/>
              </a:ext>
            </a:extLst>
          </p:cNvPr>
          <p:cNvSpPr/>
          <p:nvPr/>
        </p:nvSpPr>
        <p:spPr>
          <a:xfrm>
            <a:off x="6742776" y="3279773"/>
            <a:ext cx="54986" cy="149233"/>
          </a:xfrm>
          <a:custGeom>
            <a:avLst/>
            <a:gdLst>
              <a:gd name="connsiteX0" fmla="*/ 54899 w 54986"/>
              <a:gd name="connsiteY0" fmla="*/ 2 h 149233"/>
              <a:gd name="connsiteX1" fmla="*/ 13624 w 54986"/>
              <a:gd name="connsiteY1" fmla="*/ 92077 h 149233"/>
              <a:gd name="connsiteX2" fmla="*/ 16799 w 54986"/>
              <a:gd name="connsiteY2" fmla="*/ 149227 h 149233"/>
              <a:gd name="connsiteX3" fmla="*/ 924 w 54986"/>
              <a:gd name="connsiteY3" fmla="*/ 88902 h 149233"/>
              <a:gd name="connsiteX4" fmla="*/ 54899 w 54986"/>
              <a:gd name="connsiteY4" fmla="*/ 2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86" h="149233">
                <a:moveTo>
                  <a:pt x="54899" y="2"/>
                </a:moveTo>
                <a:cubicBezTo>
                  <a:pt x="57016" y="531"/>
                  <a:pt x="19974" y="67206"/>
                  <a:pt x="13624" y="92077"/>
                </a:cubicBezTo>
                <a:cubicBezTo>
                  <a:pt x="7274" y="116948"/>
                  <a:pt x="18916" y="149756"/>
                  <a:pt x="16799" y="149227"/>
                </a:cubicBezTo>
                <a:cubicBezTo>
                  <a:pt x="14682" y="148698"/>
                  <a:pt x="-4368" y="106364"/>
                  <a:pt x="924" y="88902"/>
                </a:cubicBezTo>
                <a:cubicBezTo>
                  <a:pt x="6216" y="71440"/>
                  <a:pt x="52782" y="-527"/>
                  <a:pt x="5489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C66372AD-48A0-36C4-23C2-D0F6DB498655}"/>
              </a:ext>
            </a:extLst>
          </p:cNvPr>
          <p:cNvSpPr/>
          <p:nvPr/>
        </p:nvSpPr>
        <p:spPr>
          <a:xfrm>
            <a:off x="6554005" y="3498799"/>
            <a:ext cx="94473" cy="146131"/>
          </a:xfrm>
          <a:custGeom>
            <a:avLst/>
            <a:gdLst>
              <a:gd name="connsiteX0" fmla="*/ 94445 w 94473"/>
              <a:gd name="connsiteY0" fmla="*/ 51 h 146131"/>
              <a:gd name="connsiteX1" fmla="*/ 15070 w 94473"/>
              <a:gd name="connsiteY1" fmla="*/ 63551 h 146131"/>
              <a:gd name="connsiteX2" fmla="*/ 5545 w 94473"/>
              <a:gd name="connsiteY2" fmla="*/ 146101 h 146131"/>
              <a:gd name="connsiteX3" fmla="*/ 5545 w 94473"/>
              <a:gd name="connsiteY3" fmla="*/ 54026 h 146131"/>
              <a:gd name="connsiteX4" fmla="*/ 94445 w 94473"/>
              <a:gd name="connsiteY4" fmla="*/ 51 h 14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73" h="146131">
                <a:moveTo>
                  <a:pt x="94445" y="51"/>
                </a:moveTo>
                <a:cubicBezTo>
                  <a:pt x="96032" y="1638"/>
                  <a:pt x="29887" y="39209"/>
                  <a:pt x="15070" y="63551"/>
                </a:cubicBezTo>
                <a:cubicBezTo>
                  <a:pt x="253" y="87893"/>
                  <a:pt x="7132" y="147688"/>
                  <a:pt x="5545" y="146101"/>
                </a:cubicBezTo>
                <a:cubicBezTo>
                  <a:pt x="3958" y="144514"/>
                  <a:pt x="-6097" y="74134"/>
                  <a:pt x="5545" y="54026"/>
                </a:cubicBezTo>
                <a:cubicBezTo>
                  <a:pt x="17187" y="33918"/>
                  <a:pt x="92858" y="-1536"/>
                  <a:pt x="94445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62EF0FCA-B0D0-E429-7849-1BA406A33869}"/>
              </a:ext>
            </a:extLst>
          </p:cNvPr>
          <p:cNvSpPr/>
          <p:nvPr/>
        </p:nvSpPr>
        <p:spPr>
          <a:xfrm>
            <a:off x="6454760" y="3289231"/>
            <a:ext cx="75282" cy="219353"/>
          </a:xfrm>
          <a:custGeom>
            <a:avLst/>
            <a:gdLst>
              <a:gd name="connsiteX0" fmla="*/ 15 w 75282"/>
              <a:gd name="connsiteY0" fmla="*/ 69 h 219353"/>
              <a:gd name="connsiteX1" fmla="*/ 69865 w 75282"/>
              <a:gd name="connsiteY1" fmla="*/ 152469 h 219353"/>
              <a:gd name="connsiteX2" fmla="*/ 69865 w 75282"/>
              <a:gd name="connsiteY2" fmla="*/ 219144 h 219353"/>
              <a:gd name="connsiteX3" fmla="*/ 63515 w 75282"/>
              <a:gd name="connsiteY3" fmla="*/ 133419 h 219353"/>
              <a:gd name="connsiteX4" fmla="*/ 15 w 75282"/>
              <a:gd name="connsiteY4" fmla="*/ 69 h 21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82" h="219353">
                <a:moveTo>
                  <a:pt x="15" y="69"/>
                </a:moveTo>
                <a:cubicBezTo>
                  <a:pt x="1073" y="3244"/>
                  <a:pt x="58223" y="115957"/>
                  <a:pt x="69865" y="152469"/>
                </a:cubicBezTo>
                <a:cubicBezTo>
                  <a:pt x="81507" y="188981"/>
                  <a:pt x="70923" y="222319"/>
                  <a:pt x="69865" y="219144"/>
                </a:cubicBezTo>
                <a:cubicBezTo>
                  <a:pt x="68807" y="215969"/>
                  <a:pt x="74098" y="164111"/>
                  <a:pt x="63515" y="133419"/>
                </a:cubicBezTo>
                <a:cubicBezTo>
                  <a:pt x="52932" y="102727"/>
                  <a:pt x="-1043" y="-3106"/>
                  <a:pt x="15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0665F3F1-ACD0-721A-CECB-D7C6B3C1BBAB}"/>
              </a:ext>
            </a:extLst>
          </p:cNvPr>
          <p:cNvSpPr/>
          <p:nvPr/>
        </p:nvSpPr>
        <p:spPr>
          <a:xfrm>
            <a:off x="7772359" y="3079750"/>
            <a:ext cx="202231" cy="19050"/>
          </a:xfrm>
          <a:custGeom>
            <a:avLst/>
            <a:gdLst>
              <a:gd name="connsiteX0" fmla="*/ 41 w 202231"/>
              <a:gd name="connsiteY0" fmla="*/ 0 h 19050"/>
              <a:gd name="connsiteX1" fmla="*/ 177841 w 202231"/>
              <a:gd name="connsiteY1" fmla="*/ 12700 h 19050"/>
              <a:gd name="connsiteX2" fmla="*/ 190541 w 202231"/>
              <a:gd name="connsiteY2" fmla="*/ 19050 h 19050"/>
              <a:gd name="connsiteX3" fmla="*/ 158791 w 202231"/>
              <a:gd name="connsiteY3" fmla="*/ 12700 h 19050"/>
              <a:gd name="connsiteX4" fmla="*/ 196891 w 202231"/>
              <a:gd name="connsiteY4" fmla="*/ 3175 h 19050"/>
              <a:gd name="connsiteX5" fmla="*/ 41 w 202231"/>
              <a:gd name="connsiteY5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231" h="19050">
                <a:moveTo>
                  <a:pt x="41" y="0"/>
                </a:moveTo>
                <a:cubicBezTo>
                  <a:pt x="-3134" y="1587"/>
                  <a:pt x="177841" y="12700"/>
                  <a:pt x="177841" y="12700"/>
                </a:cubicBezTo>
                <a:cubicBezTo>
                  <a:pt x="209591" y="15875"/>
                  <a:pt x="193716" y="19050"/>
                  <a:pt x="190541" y="19050"/>
                </a:cubicBezTo>
                <a:cubicBezTo>
                  <a:pt x="187366" y="19050"/>
                  <a:pt x="157733" y="15346"/>
                  <a:pt x="158791" y="12700"/>
                </a:cubicBezTo>
                <a:cubicBezTo>
                  <a:pt x="159849" y="10054"/>
                  <a:pt x="220174" y="3704"/>
                  <a:pt x="196891" y="3175"/>
                </a:cubicBezTo>
                <a:lnTo>
                  <a:pt x="4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6F156DF3-543D-2E29-08E4-6F5422FACD4E}"/>
              </a:ext>
            </a:extLst>
          </p:cNvPr>
          <p:cNvSpPr/>
          <p:nvPr/>
        </p:nvSpPr>
        <p:spPr>
          <a:xfrm>
            <a:off x="7789710" y="3168648"/>
            <a:ext cx="33583" cy="180986"/>
          </a:xfrm>
          <a:custGeom>
            <a:avLst/>
            <a:gdLst>
              <a:gd name="connsiteX0" fmla="*/ 4915 w 33583"/>
              <a:gd name="connsiteY0" fmla="*/ 2 h 180986"/>
              <a:gd name="connsiteX1" fmla="*/ 11265 w 33583"/>
              <a:gd name="connsiteY1" fmla="*/ 133352 h 180986"/>
              <a:gd name="connsiteX2" fmla="*/ 33490 w 33583"/>
              <a:gd name="connsiteY2" fmla="*/ 180977 h 180986"/>
              <a:gd name="connsiteX3" fmla="*/ 1740 w 33583"/>
              <a:gd name="connsiteY3" fmla="*/ 136527 h 180986"/>
              <a:gd name="connsiteX4" fmla="*/ 4915 w 33583"/>
              <a:gd name="connsiteY4" fmla="*/ 2 h 18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83" h="180986">
                <a:moveTo>
                  <a:pt x="4915" y="2"/>
                </a:moveTo>
                <a:cubicBezTo>
                  <a:pt x="6502" y="-527"/>
                  <a:pt x="6503" y="103190"/>
                  <a:pt x="11265" y="133352"/>
                </a:cubicBezTo>
                <a:cubicBezTo>
                  <a:pt x="16028" y="163515"/>
                  <a:pt x="35077" y="180448"/>
                  <a:pt x="33490" y="180977"/>
                </a:cubicBezTo>
                <a:cubicBezTo>
                  <a:pt x="31903" y="181506"/>
                  <a:pt x="6502" y="160339"/>
                  <a:pt x="1740" y="136527"/>
                </a:cubicBezTo>
                <a:cubicBezTo>
                  <a:pt x="-3022" y="112715"/>
                  <a:pt x="3328" y="531"/>
                  <a:pt x="491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2F1214A9-45E3-7892-B422-30EE07909222}"/>
              </a:ext>
            </a:extLst>
          </p:cNvPr>
          <p:cNvSpPr/>
          <p:nvPr/>
        </p:nvSpPr>
        <p:spPr>
          <a:xfrm>
            <a:off x="8019034" y="3435070"/>
            <a:ext cx="87684" cy="110214"/>
          </a:xfrm>
          <a:custGeom>
            <a:avLst/>
            <a:gdLst>
              <a:gd name="connsiteX0" fmla="*/ 86741 w 87684"/>
              <a:gd name="connsiteY0" fmla="*/ 280 h 110214"/>
              <a:gd name="connsiteX1" fmla="*/ 26416 w 87684"/>
              <a:gd name="connsiteY1" fmla="*/ 98705 h 110214"/>
              <a:gd name="connsiteX2" fmla="*/ 1016 w 87684"/>
              <a:gd name="connsiteY2" fmla="*/ 105055 h 110214"/>
              <a:gd name="connsiteX3" fmla="*/ 58166 w 87684"/>
              <a:gd name="connsiteY3" fmla="*/ 70130 h 110214"/>
              <a:gd name="connsiteX4" fmla="*/ 86741 w 87684"/>
              <a:gd name="connsiteY4" fmla="*/ 280 h 11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84" h="110214">
                <a:moveTo>
                  <a:pt x="86741" y="280"/>
                </a:moveTo>
                <a:cubicBezTo>
                  <a:pt x="81449" y="5043"/>
                  <a:pt x="40703" y="81243"/>
                  <a:pt x="26416" y="98705"/>
                </a:cubicBezTo>
                <a:cubicBezTo>
                  <a:pt x="12129" y="116167"/>
                  <a:pt x="-4276" y="109818"/>
                  <a:pt x="1016" y="105055"/>
                </a:cubicBezTo>
                <a:cubicBezTo>
                  <a:pt x="6308" y="100293"/>
                  <a:pt x="42291" y="87592"/>
                  <a:pt x="58166" y="70130"/>
                </a:cubicBezTo>
                <a:cubicBezTo>
                  <a:pt x="74041" y="52668"/>
                  <a:pt x="92033" y="-4483"/>
                  <a:pt x="86741" y="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41850E5F-7874-41A6-B65E-CD43EA77114F}"/>
              </a:ext>
            </a:extLst>
          </p:cNvPr>
          <p:cNvSpPr/>
          <p:nvPr/>
        </p:nvSpPr>
        <p:spPr>
          <a:xfrm>
            <a:off x="7435785" y="2701793"/>
            <a:ext cx="216014" cy="212918"/>
          </a:xfrm>
          <a:custGeom>
            <a:avLst/>
            <a:gdLst>
              <a:gd name="connsiteX0" fmla="*/ 215965 w 216014"/>
              <a:gd name="connsiteY0" fmla="*/ 132 h 212918"/>
              <a:gd name="connsiteX1" fmla="*/ 34990 w 216014"/>
              <a:gd name="connsiteY1" fmla="*/ 79507 h 212918"/>
              <a:gd name="connsiteX2" fmla="*/ 3240 w 216014"/>
              <a:gd name="connsiteY2" fmla="*/ 136657 h 212918"/>
              <a:gd name="connsiteX3" fmla="*/ 25465 w 216014"/>
              <a:gd name="connsiteY3" fmla="*/ 104907 h 212918"/>
              <a:gd name="connsiteX4" fmla="*/ 9590 w 216014"/>
              <a:gd name="connsiteY4" fmla="*/ 155707 h 212918"/>
              <a:gd name="connsiteX5" fmla="*/ 12765 w 216014"/>
              <a:gd name="connsiteY5" fmla="*/ 212857 h 212918"/>
              <a:gd name="connsiteX6" fmla="*/ 65 w 216014"/>
              <a:gd name="connsiteY6" fmla="*/ 165232 h 212918"/>
              <a:gd name="connsiteX7" fmla="*/ 19115 w 216014"/>
              <a:gd name="connsiteY7" fmla="*/ 95382 h 212918"/>
              <a:gd name="connsiteX8" fmla="*/ 44515 w 216014"/>
              <a:gd name="connsiteY8" fmla="*/ 69982 h 212918"/>
              <a:gd name="connsiteX9" fmla="*/ 19115 w 216014"/>
              <a:gd name="connsiteY9" fmla="*/ 69982 h 212918"/>
              <a:gd name="connsiteX10" fmla="*/ 104840 w 216014"/>
              <a:gd name="connsiteY10" fmla="*/ 54107 h 212918"/>
              <a:gd name="connsiteX11" fmla="*/ 54040 w 216014"/>
              <a:gd name="connsiteY11" fmla="*/ 60457 h 212918"/>
              <a:gd name="connsiteX12" fmla="*/ 215965 w 216014"/>
              <a:gd name="connsiteY12" fmla="*/ 132 h 21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014" h="212918">
                <a:moveTo>
                  <a:pt x="215965" y="132"/>
                </a:moveTo>
                <a:cubicBezTo>
                  <a:pt x="212790" y="3307"/>
                  <a:pt x="70444" y="56753"/>
                  <a:pt x="34990" y="79507"/>
                </a:cubicBezTo>
                <a:cubicBezTo>
                  <a:pt x="-464" y="102261"/>
                  <a:pt x="4827" y="132424"/>
                  <a:pt x="3240" y="136657"/>
                </a:cubicBezTo>
                <a:cubicBezTo>
                  <a:pt x="1653" y="140890"/>
                  <a:pt x="24407" y="101732"/>
                  <a:pt x="25465" y="104907"/>
                </a:cubicBezTo>
                <a:cubicBezTo>
                  <a:pt x="26523" y="108082"/>
                  <a:pt x="11707" y="137715"/>
                  <a:pt x="9590" y="155707"/>
                </a:cubicBezTo>
                <a:cubicBezTo>
                  <a:pt x="7473" y="173699"/>
                  <a:pt x="14352" y="211270"/>
                  <a:pt x="12765" y="212857"/>
                </a:cubicBezTo>
                <a:cubicBezTo>
                  <a:pt x="11178" y="214444"/>
                  <a:pt x="-993" y="184811"/>
                  <a:pt x="65" y="165232"/>
                </a:cubicBezTo>
                <a:cubicBezTo>
                  <a:pt x="1123" y="145653"/>
                  <a:pt x="11707" y="111257"/>
                  <a:pt x="19115" y="95382"/>
                </a:cubicBezTo>
                <a:cubicBezTo>
                  <a:pt x="26523" y="79507"/>
                  <a:pt x="44515" y="74215"/>
                  <a:pt x="44515" y="69982"/>
                </a:cubicBezTo>
                <a:cubicBezTo>
                  <a:pt x="44515" y="65749"/>
                  <a:pt x="9061" y="72628"/>
                  <a:pt x="19115" y="69982"/>
                </a:cubicBezTo>
                <a:cubicBezTo>
                  <a:pt x="29169" y="67336"/>
                  <a:pt x="99019" y="55695"/>
                  <a:pt x="104840" y="54107"/>
                </a:cubicBezTo>
                <a:cubicBezTo>
                  <a:pt x="110661" y="52520"/>
                  <a:pt x="38165" y="68924"/>
                  <a:pt x="54040" y="60457"/>
                </a:cubicBezTo>
                <a:cubicBezTo>
                  <a:pt x="69915" y="51990"/>
                  <a:pt x="219140" y="-3043"/>
                  <a:pt x="21596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F79168A0-C138-F53E-66B2-222926F1F497}"/>
              </a:ext>
            </a:extLst>
          </p:cNvPr>
          <p:cNvSpPr/>
          <p:nvPr/>
        </p:nvSpPr>
        <p:spPr>
          <a:xfrm>
            <a:off x="6505545" y="2841273"/>
            <a:ext cx="438258" cy="51156"/>
          </a:xfrm>
          <a:custGeom>
            <a:avLst/>
            <a:gdLst>
              <a:gd name="connsiteX0" fmla="*/ 30 w 438258"/>
              <a:gd name="connsiteY0" fmla="*/ 51152 h 51156"/>
              <a:gd name="connsiteX1" fmla="*/ 200055 w 438258"/>
              <a:gd name="connsiteY1" fmla="*/ 3527 h 51156"/>
              <a:gd name="connsiteX2" fmla="*/ 155605 w 438258"/>
              <a:gd name="connsiteY2" fmla="*/ 3527 h 51156"/>
              <a:gd name="connsiteX3" fmla="*/ 292130 w 438258"/>
              <a:gd name="connsiteY3" fmla="*/ 3527 h 51156"/>
              <a:gd name="connsiteX4" fmla="*/ 377855 w 438258"/>
              <a:gd name="connsiteY4" fmla="*/ 13052 h 51156"/>
              <a:gd name="connsiteX5" fmla="*/ 349280 w 438258"/>
              <a:gd name="connsiteY5" fmla="*/ 9877 h 51156"/>
              <a:gd name="connsiteX6" fmla="*/ 438180 w 438258"/>
              <a:gd name="connsiteY6" fmla="*/ 35277 h 51156"/>
              <a:gd name="connsiteX7" fmla="*/ 361980 w 438258"/>
              <a:gd name="connsiteY7" fmla="*/ 13052 h 51156"/>
              <a:gd name="connsiteX8" fmla="*/ 215930 w 438258"/>
              <a:gd name="connsiteY8" fmla="*/ 13052 h 51156"/>
              <a:gd name="connsiteX9" fmla="*/ 114330 w 438258"/>
              <a:gd name="connsiteY9" fmla="*/ 13052 h 51156"/>
              <a:gd name="connsiteX10" fmla="*/ 184180 w 438258"/>
              <a:gd name="connsiteY10" fmla="*/ 6702 h 51156"/>
              <a:gd name="connsiteX11" fmla="*/ 30 w 438258"/>
              <a:gd name="connsiteY11" fmla="*/ 51152 h 5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258" h="51156">
                <a:moveTo>
                  <a:pt x="30" y="51152"/>
                </a:moveTo>
                <a:cubicBezTo>
                  <a:pt x="2676" y="50623"/>
                  <a:pt x="174126" y="11464"/>
                  <a:pt x="200055" y="3527"/>
                </a:cubicBezTo>
                <a:cubicBezTo>
                  <a:pt x="225984" y="-4410"/>
                  <a:pt x="155605" y="3527"/>
                  <a:pt x="155605" y="3527"/>
                </a:cubicBezTo>
                <a:cubicBezTo>
                  <a:pt x="170951" y="3527"/>
                  <a:pt x="255088" y="1939"/>
                  <a:pt x="292130" y="3527"/>
                </a:cubicBezTo>
                <a:cubicBezTo>
                  <a:pt x="329172" y="5114"/>
                  <a:pt x="377855" y="13052"/>
                  <a:pt x="377855" y="13052"/>
                </a:cubicBezTo>
                <a:cubicBezTo>
                  <a:pt x="387380" y="14110"/>
                  <a:pt x="339226" y="6173"/>
                  <a:pt x="349280" y="9877"/>
                </a:cubicBezTo>
                <a:cubicBezTo>
                  <a:pt x="359334" y="13581"/>
                  <a:pt x="436063" y="34748"/>
                  <a:pt x="438180" y="35277"/>
                </a:cubicBezTo>
                <a:cubicBezTo>
                  <a:pt x="440297" y="35806"/>
                  <a:pt x="399022" y="16756"/>
                  <a:pt x="361980" y="13052"/>
                </a:cubicBezTo>
                <a:cubicBezTo>
                  <a:pt x="324938" y="9348"/>
                  <a:pt x="215930" y="13052"/>
                  <a:pt x="215930" y="13052"/>
                </a:cubicBezTo>
                <a:cubicBezTo>
                  <a:pt x="174655" y="13052"/>
                  <a:pt x="119621" y="14110"/>
                  <a:pt x="114330" y="13052"/>
                </a:cubicBezTo>
                <a:cubicBezTo>
                  <a:pt x="109039" y="11994"/>
                  <a:pt x="201113" y="4056"/>
                  <a:pt x="184180" y="6702"/>
                </a:cubicBezTo>
                <a:cubicBezTo>
                  <a:pt x="167247" y="9348"/>
                  <a:pt x="-2616" y="51681"/>
                  <a:pt x="30" y="51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BF199809-8E2C-2E04-5693-E8070BB03C11}"/>
              </a:ext>
            </a:extLst>
          </p:cNvPr>
          <p:cNvSpPr/>
          <p:nvPr/>
        </p:nvSpPr>
        <p:spPr>
          <a:xfrm>
            <a:off x="7452649" y="2777760"/>
            <a:ext cx="103884" cy="277335"/>
          </a:xfrm>
          <a:custGeom>
            <a:avLst/>
            <a:gdLst>
              <a:gd name="connsiteX0" fmla="*/ 103851 w 103884"/>
              <a:gd name="connsiteY0" fmla="*/ 365 h 277335"/>
              <a:gd name="connsiteX1" fmla="*/ 34001 w 103884"/>
              <a:gd name="connsiteY1" fmla="*/ 130540 h 277335"/>
              <a:gd name="connsiteX2" fmla="*/ 5426 w 103884"/>
              <a:gd name="connsiteY2" fmla="*/ 270240 h 277335"/>
              <a:gd name="connsiteX3" fmla="*/ 2251 w 103884"/>
              <a:gd name="connsiteY3" fmla="*/ 241665 h 277335"/>
              <a:gd name="connsiteX4" fmla="*/ 30826 w 103884"/>
              <a:gd name="connsiteY4" fmla="*/ 111490 h 277335"/>
              <a:gd name="connsiteX5" fmla="*/ 24476 w 103884"/>
              <a:gd name="connsiteY5" fmla="*/ 171815 h 277335"/>
              <a:gd name="connsiteX6" fmla="*/ 103851 w 103884"/>
              <a:gd name="connsiteY6" fmla="*/ 365 h 27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884" h="277335">
                <a:moveTo>
                  <a:pt x="103851" y="365"/>
                </a:moveTo>
                <a:cubicBezTo>
                  <a:pt x="105438" y="-6514"/>
                  <a:pt x="50405" y="85561"/>
                  <a:pt x="34001" y="130540"/>
                </a:cubicBezTo>
                <a:cubicBezTo>
                  <a:pt x="17597" y="175519"/>
                  <a:pt x="10718" y="251719"/>
                  <a:pt x="5426" y="270240"/>
                </a:cubicBezTo>
                <a:cubicBezTo>
                  <a:pt x="134" y="288761"/>
                  <a:pt x="-1982" y="268123"/>
                  <a:pt x="2251" y="241665"/>
                </a:cubicBezTo>
                <a:cubicBezTo>
                  <a:pt x="6484" y="215207"/>
                  <a:pt x="27122" y="123132"/>
                  <a:pt x="30826" y="111490"/>
                </a:cubicBezTo>
                <a:cubicBezTo>
                  <a:pt x="34530" y="99848"/>
                  <a:pt x="14951" y="186632"/>
                  <a:pt x="24476" y="171815"/>
                </a:cubicBezTo>
                <a:cubicBezTo>
                  <a:pt x="34001" y="156998"/>
                  <a:pt x="102264" y="7244"/>
                  <a:pt x="103851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3009C0C6-CE22-31B2-3A48-5A78B2AF17D4}"/>
              </a:ext>
            </a:extLst>
          </p:cNvPr>
          <p:cNvSpPr/>
          <p:nvPr/>
        </p:nvSpPr>
        <p:spPr>
          <a:xfrm>
            <a:off x="7070690" y="2723827"/>
            <a:ext cx="69885" cy="292646"/>
          </a:xfrm>
          <a:custGeom>
            <a:avLst/>
            <a:gdLst>
              <a:gd name="connsiteX0" fmla="*/ 35 w 69885"/>
              <a:gd name="connsiteY0" fmla="*/ 323 h 292646"/>
              <a:gd name="connsiteX1" fmla="*/ 66710 w 69885"/>
              <a:gd name="connsiteY1" fmla="*/ 114623 h 292646"/>
              <a:gd name="connsiteX2" fmla="*/ 54010 w 69885"/>
              <a:gd name="connsiteY2" fmla="*/ 190823 h 292646"/>
              <a:gd name="connsiteX3" fmla="*/ 60360 w 69885"/>
              <a:gd name="connsiteY3" fmla="*/ 136848 h 292646"/>
              <a:gd name="connsiteX4" fmla="*/ 60360 w 69885"/>
              <a:gd name="connsiteY4" fmla="*/ 238448 h 292646"/>
              <a:gd name="connsiteX5" fmla="*/ 69885 w 69885"/>
              <a:gd name="connsiteY5" fmla="*/ 292423 h 292646"/>
              <a:gd name="connsiteX6" fmla="*/ 60360 w 69885"/>
              <a:gd name="connsiteY6" fmla="*/ 219398 h 292646"/>
              <a:gd name="connsiteX7" fmla="*/ 57185 w 69885"/>
              <a:gd name="connsiteY7" fmla="*/ 152723 h 292646"/>
              <a:gd name="connsiteX8" fmla="*/ 35 w 69885"/>
              <a:gd name="connsiteY8" fmla="*/ 323 h 292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885" h="292646">
                <a:moveTo>
                  <a:pt x="35" y="323"/>
                </a:moveTo>
                <a:cubicBezTo>
                  <a:pt x="1623" y="-6027"/>
                  <a:pt x="57714" y="82873"/>
                  <a:pt x="66710" y="114623"/>
                </a:cubicBezTo>
                <a:cubicBezTo>
                  <a:pt x="75706" y="146373"/>
                  <a:pt x="55068" y="187119"/>
                  <a:pt x="54010" y="190823"/>
                </a:cubicBezTo>
                <a:cubicBezTo>
                  <a:pt x="52952" y="194527"/>
                  <a:pt x="59302" y="128911"/>
                  <a:pt x="60360" y="136848"/>
                </a:cubicBezTo>
                <a:cubicBezTo>
                  <a:pt x="61418" y="144785"/>
                  <a:pt x="58773" y="212519"/>
                  <a:pt x="60360" y="238448"/>
                </a:cubicBezTo>
                <a:cubicBezTo>
                  <a:pt x="61948" y="264377"/>
                  <a:pt x="69885" y="295598"/>
                  <a:pt x="69885" y="292423"/>
                </a:cubicBezTo>
                <a:cubicBezTo>
                  <a:pt x="69885" y="289248"/>
                  <a:pt x="62477" y="242681"/>
                  <a:pt x="60360" y="219398"/>
                </a:cubicBezTo>
                <a:cubicBezTo>
                  <a:pt x="58243" y="196115"/>
                  <a:pt x="63006" y="183944"/>
                  <a:pt x="57185" y="152723"/>
                </a:cubicBezTo>
                <a:cubicBezTo>
                  <a:pt x="51364" y="121502"/>
                  <a:pt x="-1553" y="6673"/>
                  <a:pt x="35" y="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E01B5391-05F5-33A4-1C57-B7BD8D671FED}"/>
              </a:ext>
            </a:extLst>
          </p:cNvPr>
          <p:cNvSpPr/>
          <p:nvPr/>
        </p:nvSpPr>
        <p:spPr>
          <a:xfrm>
            <a:off x="6959181" y="2762249"/>
            <a:ext cx="106789" cy="206619"/>
          </a:xfrm>
          <a:custGeom>
            <a:avLst/>
            <a:gdLst>
              <a:gd name="connsiteX0" fmla="*/ 16294 w 106789"/>
              <a:gd name="connsiteY0" fmla="*/ 1 h 206619"/>
              <a:gd name="connsiteX1" fmla="*/ 92494 w 106789"/>
              <a:gd name="connsiteY1" fmla="*/ 133351 h 206619"/>
              <a:gd name="connsiteX2" fmla="*/ 48044 w 106789"/>
              <a:gd name="connsiteY2" fmla="*/ 152401 h 206619"/>
              <a:gd name="connsiteX3" fmla="*/ 419 w 106789"/>
              <a:gd name="connsiteY3" fmla="*/ 165101 h 206619"/>
              <a:gd name="connsiteX4" fmla="*/ 76619 w 106789"/>
              <a:gd name="connsiteY4" fmla="*/ 130176 h 206619"/>
              <a:gd name="connsiteX5" fmla="*/ 89319 w 106789"/>
              <a:gd name="connsiteY5" fmla="*/ 206376 h 206619"/>
              <a:gd name="connsiteX6" fmla="*/ 95669 w 106789"/>
              <a:gd name="connsiteY6" fmla="*/ 155576 h 206619"/>
              <a:gd name="connsiteX7" fmla="*/ 105194 w 106789"/>
              <a:gd name="connsiteY7" fmla="*/ 190501 h 206619"/>
              <a:gd name="connsiteX8" fmla="*/ 98844 w 106789"/>
              <a:gd name="connsiteY8" fmla="*/ 136526 h 206619"/>
              <a:gd name="connsiteX9" fmla="*/ 16294 w 106789"/>
              <a:gd name="connsiteY9" fmla="*/ 1 h 206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9" h="206619">
                <a:moveTo>
                  <a:pt x="16294" y="1"/>
                </a:moveTo>
                <a:cubicBezTo>
                  <a:pt x="15236" y="-528"/>
                  <a:pt x="87202" y="107951"/>
                  <a:pt x="92494" y="133351"/>
                </a:cubicBezTo>
                <a:cubicBezTo>
                  <a:pt x="97786" y="158751"/>
                  <a:pt x="63390" y="147109"/>
                  <a:pt x="48044" y="152401"/>
                </a:cubicBezTo>
                <a:cubicBezTo>
                  <a:pt x="32698" y="157693"/>
                  <a:pt x="-4343" y="168805"/>
                  <a:pt x="419" y="165101"/>
                </a:cubicBezTo>
                <a:cubicBezTo>
                  <a:pt x="5181" y="161397"/>
                  <a:pt x="61802" y="123297"/>
                  <a:pt x="76619" y="130176"/>
                </a:cubicBezTo>
                <a:cubicBezTo>
                  <a:pt x="91436" y="137055"/>
                  <a:pt x="86144" y="202143"/>
                  <a:pt x="89319" y="206376"/>
                </a:cubicBezTo>
                <a:cubicBezTo>
                  <a:pt x="92494" y="210609"/>
                  <a:pt x="93023" y="158222"/>
                  <a:pt x="95669" y="155576"/>
                </a:cubicBezTo>
                <a:cubicBezTo>
                  <a:pt x="98315" y="152930"/>
                  <a:pt x="104665" y="193676"/>
                  <a:pt x="105194" y="190501"/>
                </a:cubicBezTo>
                <a:cubicBezTo>
                  <a:pt x="105723" y="187326"/>
                  <a:pt x="111015" y="161926"/>
                  <a:pt x="98844" y="136526"/>
                </a:cubicBezTo>
                <a:cubicBezTo>
                  <a:pt x="86673" y="111126"/>
                  <a:pt x="17352" y="530"/>
                  <a:pt x="1629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2C15970D-910D-15EF-D2E3-6B7042DDAF11}"/>
              </a:ext>
            </a:extLst>
          </p:cNvPr>
          <p:cNvSpPr/>
          <p:nvPr/>
        </p:nvSpPr>
        <p:spPr>
          <a:xfrm>
            <a:off x="6864341" y="3400380"/>
            <a:ext cx="25409" cy="123922"/>
          </a:xfrm>
          <a:custGeom>
            <a:avLst/>
            <a:gdLst>
              <a:gd name="connsiteX0" fmla="*/ 9 w 25409"/>
              <a:gd name="connsiteY0" fmla="*/ 45 h 123922"/>
              <a:gd name="connsiteX1" fmla="*/ 22234 w 25409"/>
              <a:gd name="connsiteY1" fmla="*/ 69895 h 123922"/>
              <a:gd name="connsiteX2" fmla="*/ 9 w 25409"/>
              <a:gd name="connsiteY2" fmla="*/ 123870 h 123922"/>
              <a:gd name="connsiteX3" fmla="*/ 25409 w 25409"/>
              <a:gd name="connsiteY3" fmla="*/ 60370 h 123922"/>
              <a:gd name="connsiteX4" fmla="*/ 9 w 25409"/>
              <a:gd name="connsiteY4" fmla="*/ 45 h 12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9" h="123922">
                <a:moveTo>
                  <a:pt x="9" y="45"/>
                </a:moveTo>
                <a:cubicBezTo>
                  <a:pt x="-520" y="1632"/>
                  <a:pt x="22234" y="49258"/>
                  <a:pt x="22234" y="69895"/>
                </a:cubicBezTo>
                <a:cubicBezTo>
                  <a:pt x="22234" y="90532"/>
                  <a:pt x="-520" y="125457"/>
                  <a:pt x="9" y="123870"/>
                </a:cubicBezTo>
                <a:cubicBezTo>
                  <a:pt x="538" y="122283"/>
                  <a:pt x="25409" y="81537"/>
                  <a:pt x="25409" y="60370"/>
                </a:cubicBezTo>
                <a:cubicBezTo>
                  <a:pt x="25409" y="39203"/>
                  <a:pt x="538" y="-1542"/>
                  <a:pt x="9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F1A59C83-5B18-BA44-337F-5F5D9B3AFD58}"/>
              </a:ext>
            </a:extLst>
          </p:cNvPr>
          <p:cNvSpPr/>
          <p:nvPr/>
        </p:nvSpPr>
        <p:spPr>
          <a:xfrm>
            <a:off x="7708278" y="3209922"/>
            <a:ext cx="35732" cy="137203"/>
          </a:xfrm>
          <a:custGeom>
            <a:avLst/>
            <a:gdLst>
              <a:gd name="connsiteX0" fmla="*/ 622 w 35732"/>
              <a:gd name="connsiteY0" fmla="*/ 3 h 137203"/>
              <a:gd name="connsiteX1" fmla="*/ 13322 w 35732"/>
              <a:gd name="connsiteY1" fmla="*/ 82553 h 137203"/>
              <a:gd name="connsiteX2" fmla="*/ 35547 w 35732"/>
              <a:gd name="connsiteY2" fmla="*/ 136528 h 137203"/>
              <a:gd name="connsiteX3" fmla="*/ 22847 w 35732"/>
              <a:gd name="connsiteY3" fmla="*/ 111128 h 137203"/>
              <a:gd name="connsiteX4" fmla="*/ 3797 w 35732"/>
              <a:gd name="connsiteY4" fmla="*/ 85728 h 137203"/>
              <a:gd name="connsiteX5" fmla="*/ 622 w 35732"/>
              <a:gd name="connsiteY5" fmla="*/ 3 h 13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32" h="137203">
                <a:moveTo>
                  <a:pt x="622" y="3"/>
                </a:moveTo>
                <a:cubicBezTo>
                  <a:pt x="2209" y="-526"/>
                  <a:pt x="7501" y="59799"/>
                  <a:pt x="13322" y="82553"/>
                </a:cubicBezTo>
                <a:cubicBezTo>
                  <a:pt x="19143" y="105307"/>
                  <a:pt x="33960" y="131766"/>
                  <a:pt x="35547" y="136528"/>
                </a:cubicBezTo>
                <a:cubicBezTo>
                  <a:pt x="37134" y="141290"/>
                  <a:pt x="28139" y="119595"/>
                  <a:pt x="22847" y="111128"/>
                </a:cubicBezTo>
                <a:cubicBezTo>
                  <a:pt x="17555" y="102661"/>
                  <a:pt x="6972" y="101074"/>
                  <a:pt x="3797" y="85728"/>
                </a:cubicBezTo>
                <a:cubicBezTo>
                  <a:pt x="622" y="70382"/>
                  <a:pt x="-965" y="532"/>
                  <a:pt x="62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F571D120-B3EB-FDEF-96B9-10CD1D4412FA}"/>
              </a:ext>
            </a:extLst>
          </p:cNvPr>
          <p:cNvSpPr/>
          <p:nvPr/>
        </p:nvSpPr>
        <p:spPr>
          <a:xfrm>
            <a:off x="6542952" y="3186911"/>
            <a:ext cx="212390" cy="7208"/>
          </a:xfrm>
          <a:custGeom>
            <a:avLst/>
            <a:gdLst>
              <a:gd name="connsiteX0" fmla="*/ 723 w 212390"/>
              <a:gd name="connsiteY0" fmla="*/ 7139 h 7208"/>
              <a:gd name="connsiteX1" fmla="*/ 207098 w 212390"/>
              <a:gd name="connsiteY1" fmla="*/ 3964 h 7208"/>
              <a:gd name="connsiteX2" fmla="*/ 140423 w 212390"/>
              <a:gd name="connsiteY2" fmla="*/ 789 h 7208"/>
              <a:gd name="connsiteX3" fmla="*/ 723 w 212390"/>
              <a:gd name="connsiteY3" fmla="*/ 7139 h 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390" h="7208">
                <a:moveTo>
                  <a:pt x="723" y="7139"/>
                </a:moveTo>
                <a:cubicBezTo>
                  <a:pt x="11835" y="7668"/>
                  <a:pt x="183815" y="5022"/>
                  <a:pt x="207098" y="3964"/>
                </a:cubicBezTo>
                <a:cubicBezTo>
                  <a:pt x="230381" y="2906"/>
                  <a:pt x="171115" y="-1857"/>
                  <a:pt x="140423" y="789"/>
                </a:cubicBezTo>
                <a:cubicBezTo>
                  <a:pt x="109731" y="3435"/>
                  <a:pt x="-10389" y="6610"/>
                  <a:pt x="723" y="7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9938A37B-88CF-BE0B-EC58-E6576B058337}"/>
              </a:ext>
            </a:extLst>
          </p:cNvPr>
          <p:cNvSpPr/>
          <p:nvPr/>
        </p:nvSpPr>
        <p:spPr>
          <a:xfrm>
            <a:off x="6667892" y="3498799"/>
            <a:ext cx="123442" cy="98544"/>
          </a:xfrm>
          <a:custGeom>
            <a:avLst/>
            <a:gdLst>
              <a:gd name="connsiteX0" fmla="*/ 123433 w 123442"/>
              <a:gd name="connsiteY0" fmla="*/ 51 h 98544"/>
              <a:gd name="connsiteX1" fmla="*/ 18658 w 123442"/>
              <a:gd name="connsiteY1" fmla="*/ 57201 h 98544"/>
              <a:gd name="connsiteX2" fmla="*/ 2783 w 123442"/>
              <a:gd name="connsiteY2" fmla="*/ 98476 h 98544"/>
              <a:gd name="connsiteX3" fmla="*/ 12308 w 123442"/>
              <a:gd name="connsiteY3" fmla="*/ 47676 h 98544"/>
              <a:gd name="connsiteX4" fmla="*/ 123433 w 123442"/>
              <a:gd name="connsiteY4" fmla="*/ 51 h 9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442" h="98544">
                <a:moveTo>
                  <a:pt x="123433" y="51"/>
                </a:moveTo>
                <a:cubicBezTo>
                  <a:pt x="124491" y="1639"/>
                  <a:pt x="38766" y="40797"/>
                  <a:pt x="18658" y="57201"/>
                </a:cubicBezTo>
                <a:cubicBezTo>
                  <a:pt x="-1450" y="73605"/>
                  <a:pt x="3841" y="100064"/>
                  <a:pt x="2783" y="98476"/>
                </a:cubicBezTo>
                <a:cubicBezTo>
                  <a:pt x="1725" y="96888"/>
                  <a:pt x="-6742" y="61434"/>
                  <a:pt x="12308" y="47676"/>
                </a:cubicBezTo>
                <a:cubicBezTo>
                  <a:pt x="31358" y="33918"/>
                  <a:pt x="122375" y="-1537"/>
                  <a:pt x="123433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3BDAACFB-6766-7BCA-1023-2BB8E2481D8E}"/>
              </a:ext>
            </a:extLst>
          </p:cNvPr>
          <p:cNvSpPr/>
          <p:nvPr/>
        </p:nvSpPr>
        <p:spPr>
          <a:xfrm>
            <a:off x="7483337" y="3091492"/>
            <a:ext cx="55486" cy="142657"/>
          </a:xfrm>
          <a:custGeom>
            <a:avLst/>
            <a:gdLst>
              <a:gd name="connsiteX0" fmla="*/ 138 w 55486"/>
              <a:gd name="connsiteY0" fmla="*/ 958 h 142657"/>
              <a:gd name="connsiteX1" fmla="*/ 54113 w 55486"/>
              <a:gd name="connsiteY1" fmla="*/ 140658 h 142657"/>
              <a:gd name="connsiteX2" fmla="*/ 38238 w 55486"/>
              <a:gd name="connsiteY2" fmla="*/ 80333 h 142657"/>
              <a:gd name="connsiteX3" fmla="*/ 138 w 55486"/>
              <a:gd name="connsiteY3" fmla="*/ 958 h 142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86" h="142657">
                <a:moveTo>
                  <a:pt x="138" y="958"/>
                </a:moveTo>
                <a:cubicBezTo>
                  <a:pt x="2784" y="11012"/>
                  <a:pt x="47763" y="127429"/>
                  <a:pt x="54113" y="140658"/>
                </a:cubicBezTo>
                <a:cubicBezTo>
                  <a:pt x="60463" y="153887"/>
                  <a:pt x="43001" y="97796"/>
                  <a:pt x="38238" y="80333"/>
                </a:cubicBezTo>
                <a:cubicBezTo>
                  <a:pt x="33475" y="62870"/>
                  <a:pt x="-2508" y="-9096"/>
                  <a:pt x="138" y="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49948601-90C3-97EF-593F-84993D1D61C6}"/>
              </a:ext>
            </a:extLst>
          </p:cNvPr>
          <p:cNvSpPr/>
          <p:nvPr/>
        </p:nvSpPr>
        <p:spPr>
          <a:xfrm>
            <a:off x="7464425" y="3105103"/>
            <a:ext cx="102149" cy="187725"/>
          </a:xfrm>
          <a:custGeom>
            <a:avLst/>
            <a:gdLst>
              <a:gd name="connsiteX0" fmla="*/ 0 w 102149"/>
              <a:gd name="connsiteY0" fmla="*/ 47 h 187725"/>
              <a:gd name="connsiteX1" fmla="*/ 28575 w 102149"/>
              <a:gd name="connsiteY1" fmla="*/ 136572 h 187725"/>
              <a:gd name="connsiteX2" fmla="*/ 101600 w 102149"/>
              <a:gd name="connsiteY2" fmla="*/ 187372 h 187725"/>
              <a:gd name="connsiteX3" fmla="*/ 60325 w 102149"/>
              <a:gd name="connsiteY3" fmla="*/ 158797 h 187725"/>
              <a:gd name="connsiteX4" fmla="*/ 28575 w 102149"/>
              <a:gd name="connsiteY4" fmla="*/ 152447 h 187725"/>
              <a:gd name="connsiteX5" fmla="*/ 0 w 102149"/>
              <a:gd name="connsiteY5" fmla="*/ 47 h 18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49" h="187725">
                <a:moveTo>
                  <a:pt x="0" y="47"/>
                </a:moveTo>
                <a:cubicBezTo>
                  <a:pt x="0" y="-2599"/>
                  <a:pt x="11642" y="105351"/>
                  <a:pt x="28575" y="136572"/>
                </a:cubicBezTo>
                <a:cubicBezTo>
                  <a:pt x="45508" y="167793"/>
                  <a:pt x="101600" y="187372"/>
                  <a:pt x="101600" y="187372"/>
                </a:cubicBezTo>
                <a:cubicBezTo>
                  <a:pt x="106892" y="191076"/>
                  <a:pt x="72496" y="164618"/>
                  <a:pt x="60325" y="158797"/>
                </a:cubicBezTo>
                <a:cubicBezTo>
                  <a:pt x="48154" y="152976"/>
                  <a:pt x="39158" y="171497"/>
                  <a:pt x="28575" y="152447"/>
                </a:cubicBezTo>
                <a:cubicBezTo>
                  <a:pt x="17992" y="133397"/>
                  <a:pt x="0" y="2693"/>
                  <a:pt x="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A740C765-82C2-1AAD-79EF-6DEB7A3DB35C}"/>
              </a:ext>
            </a:extLst>
          </p:cNvPr>
          <p:cNvSpPr/>
          <p:nvPr/>
        </p:nvSpPr>
        <p:spPr>
          <a:xfrm>
            <a:off x="7073878" y="2993320"/>
            <a:ext cx="56415" cy="205239"/>
          </a:xfrm>
          <a:custGeom>
            <a:avLst/>
            <a:gdLst>
              <a:gd name="connsiteX0" fmla="*/ 22 w 56415"/>
              <a:gd name="connsiteY0" fmla="*/ 705 h 205239"/>
              <a:gd name="connsiteX1" fmla="*/ 44472 w 56415"/>
              <a:gd name="connsiteY1" fmla="*/ 95955 h 205239"/>
              <a:gd name="connsiteX2" fmla="*/ 53997 w 56415"/>
              <a:gd name="connsiteY2" fmla="*/ 203905 h 205239"/>
              <a:gd name="connsiteX3" fmla="*/ 50822 w 56415"/>
              <a:gd name="connsiteY3" fmla="*/ 146755 h 205239"/>
              <a:gd name="connsiteX4" fmla="*/ 22 w 56415"/>
              <a:gd name="connsiteY4" fmla="*/ 705 h 2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15" h="205239">
                <a:moveTo>
                  <a:pt x="22" y="705"/>
                </a:moveTo>
                <a:cubicBezTo>
                  <a:pt x="-1036" y="-7762"/>
                  <a:pt x="35476" y="62088"/>
                  <a:pt x="44472" y="95955"/>
                </a:cubicBezTo>
                <a:cubicBezTo>
                  <a:pt x="53468" y="129822"/>
                  <a:pt x="52939" y="195438"/>
                  <a:pt x="53997" y="203905"/>
                </a:cubicBezTo>
                <a:cubicBezTo>
                  <a:pt x="55055" y="212372"/>
                  <a:pt x="60347" y="179034"/>
                  <a:pt x="50822" y="146755"/>
                </a:cubicBezTo>
                <a:cubicBezTo>
                  <a:pt x="41297" y="114476"/>
                  <a:pt x="1080" y="9172"/>
                  <a:pt x="22" y="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2285170F-918D-7213-3B59-A7586480140A}"/>
              </a:ext>
            </a:extLst>
          </p:cNvPr>
          <p:cNvSpPr/>
          <p:nvPr/>
        </p:nvSpPr>
        <p:spPr>
          <a:xfrm>
            <a:off x="6835733" y="3248025"/>
            <a:ext cx="174853" cy="79617"/>
          </a:xfrm>
          <a:custGeom>
            <a:avLst/>
            <a:gdLst>
              <a:gd name="connsiteX0" fmla="*/ 42 w 174853"/>
              <a:gd name="connsiteY0" fmla="*/ 0 h 79617"/>
              <a:gd name="connsiteX1" fmla="*/ 88942 w 174853"/>
              <a:gd name="connsiteY1" fmla="*/ 69850 h 79617"/>
              <a:gd name="connsiteX2" fmla="*/ 79417 w 174853"/>
              <a:gd name="connsiteY2" fmla="*/ 76200 h 79617"/>
              <a:gd name="connsiteX3" fmla="*/ 174667 w 174853"/>
              <a:gd name="connsiteY3" fmla="*/ 79375 h 79617"/>
              <a:gd name="connsiteX4" fmla="*/ 101642 w 174853"/>
              <a:gd name="connsiteY4" fmla="*/ 69850 h 79617"/>
              <a:gd name="connsiteX5" fmla="*/ 42 w 174853"/>
              <a:gd name="connsiteY5" fmla="*/ 0 h 7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853" h="79617">
                <a:moveTo>
                  <a:pt x="42" y="0"/>
                </a:moveTo>
                <a:cubicBezTo>
                  <a:pt x="-2075" y="0"/>
                  <a:pt x="75713" y="57150"/>
                  <a:pt x="88942" y="69850"/>
                </a:cubicBezTo>
                <a:cubicBezTo>
                  <a:pt x="102171" y="82550"/>
                  <a:pt x="65130" y="74613"/>
                  <a:pt x="79417" y="76200"/>
                </a:cubicBezTo>
                <a:cubicBezTo>
                  <a:pt x="93704" y="77787"/>
                  <a:pt x="170963" y="80433"/>
                  <a:pt x="174667" y="79375"/>
                </a:cubicBezTo>
                <a:cubicBezTo>
                  <a:pt x="178371" y="78317"/>
                  <a:pt x="125984" y="80433"/>
                  <a:pt x="101642" y="69850"/>
                </a:cubicBezTo>
                <a:cubicBezTo>
                  <a:pt x="77300" y="59267"/>
                  <a:pt x="2159" y="0"/>
                  <a:pt x="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0F78ABF6-78A0-55C9-CDD7-F3036FC2CC99}"/>
              </a:ext>
            </a:extLst>
          </p:cNvPr>
          <p:cNvSpPr/>
          <p:nvPr/>
        </p:nvSpPr>
        <p:spPr>
          <a:xfrm>
            <a:off x="6421633" y="3209841"/>
            <a:ext cx="52216" cy="133653"/>
          </a:xfrm>
          <a:custGeom>
            <a:avLst/>
            <a:gdLst>
              <a:gd name="connsiteX0" fmla="*/ 52192 w 52216"/>
              <a:gd name="connsiteY0" fmla="*/ 84 h 133653"/>
              <a:gd name="connsiteX1" fmla="*/ 10917 w 52216"/>
              <a:gd name="connsiteY1" fmla="*/ 92159 h 133653"/>
              <a:gd name="connsiteX2" fmla="*/ 1392 w 52216"/>
              <a:gd name="connsiteY2" fmla="*/ 133434 h 133653"/>
              <a:gd name="connsiteX3" fmla="*/ 4567 w 52216"/>
              <a:gd name="connsiteY3" fmla="*/ 76284 h 133653"/>
              <a:gd name="connsiteX4" fmla="*/ 52192 w 52216"/>
              <a:gd name="connsiteY4" fmla="*/ 84 h 13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16" h="133653">
                <a:moveTo>
                  <a:pt x="52192" y="84"/>
                </a:moveTo>
                <a:cubicBezTo>
                  <a:pt x="53250" y="2730"/>
                  <a:pt x="19384" y="69934"/>
                  <a:pt x="10917" y="92159"/>
                </a:cubicBezTo>
                <a:cubicBezTo>
                  <a:pt x="2450" y="114384"/>
                  <a:pt x="2450" y="136080"/>
                  <a:pt x="1392" y="133434"/>
                </a:cubicBezTo>
                <a:cubicBezTo>
                  <a:pt x="334" y="130788"/>
                  <a:pt x="-2312" y="94805"/>
                  <a:pt x="4567" y="76284"/>
                </a:cubicBezTo>
                <a:cubicBezTo>
                  <a:pt x="11446" y="57763"/>
                  <a:pt x="51134" y="-2562"/>
                  <a:pt x="52192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F909EE6-04D1-DD16-56C4-4A9A183EA7EA}"/>
              </a:ext>
            </a:extLst>
          </p:cNvPr>
          <p:cNvSpPr/>
          <p:nvPr/>
        </p:nvSpPr>
        <p:spPr>
          <a:xfrm>
            <a:off x="6280145" y="3406712"/>
            <a:ext cx="38328" cy="273241"/>
          </a:xfrm>
          <a:custGeom>
            <a:avLst/>
            <a:gdLst>
              <a:gd name="connsiteX0" fmla="*/ 19055 w 38328"/>
              <a:gd name="connsiteY0" fmla="*/ 63 h 273241"/>
              <a:gd name="connsiteX1" fmla="*/ 15880 w 38328"/>
              <a:gd name="connsiteY1" fmla="*/ 174688 h 273241"/>
              <a:gd name="connsiteX2" fmla="*/ 38105 w 38328"/>
              <a:gd name="connsiteY2" fmla="*/ 273113 h 273241"/>
              <a:gd name="connsiteX3" fmla="*/ 5 w 38328"/>
              <a:gd name="connsiteY3" fmla="*/ 155638 h 273241"/>
              <a:gd name="connsiteX4" fmla="*/ 19055 w 38328"/>
              <a:gd name="connsiteY4" fmla="*/ 63 h 27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28" h="273241">
                <a:moveTo>
                  <a:pt x="19055" y="63"/>
                </a:moveTo>
                <a:cubicBezTo>
                  <a:pt x="21701" y="3238"/>
                  <a:pt x="12705" y="129180"/>
                  <a:pt x="15880" y="174688"/>
                </a:cubicBezTo>
                <a:cubicBezTo>
                  <a:pt x="19055" y="220196"/>
                  <a:pt x="40751" y="276288"/>
                  <a:pt x="38105" y="273113"/>
                </a:cubicBezTo>
                <a:cubicBezTo>
                  <a:pt x="35459" y="269938"/>
                  <a:pt x="-524" y="198500"/>
                  <a:pt x="5" y="155638"/>
                </a:cubicBezTo>
                <a:cubicBezTo>
                  <a:pt x="534" y="112776"/>
                  <a:pt x="16409" y="-3112"/>
                  <a:pt x="1905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278BB717-D843-499E-4A19-6AF0C10ED9FF}"/>
              </a:ext>
            </a:extLst>
          </p:cNvPr>
          <p:cNvSpPr/>
          <p:nvPr/>
        </p:nvSpPr>
        <p:spPr>
          <a:xfrm>
            <a:off x="8119762" y="3129371"/>
            <a:ext cx="92676" cy="506460"/>
          </a:xfrm>
          <a:custGeom>
            <a:avLst/>
            <a:gdLst>
              <a:gd name="connsiteX0" fmla="*/ 17763 w 92676"/>
              <a:gd name="connsiteY0" fmla="*/ 1179 h 506460"/>
              <a:gd name="connsiteX1" fmla="*/ 87613 w 92676"/>
              <a:gd name="connsiteY1" fmla="*/ 198029 h 506460"/>
              <a:gd name="connsiteX2" fmla="*/ 78088 w 92676"/>
              <a:gd name="connsiteY2" fmla="*/ 325029 h 506460"/>
              <a:gd name="connsiteX3" fmla="*/ 5063 w 92676"/>
              <a:gd name="connsiteY3" fmla="*/ 439329 h 506460"/>
              <a:gd name="connsiteX4" fmla="*/ 8238 w 92676"/>
              <a:gd name="connsiteY4" fmla="*/ 506004 h 506460"/>
              <a:gd name="connsiteX5" fmla="*/ 24113 w 92676"/>
              <a:gd name="connsiteY5" fmla="*/ 407579 h 506460"/>
              <a:gd name="connsiteX6" fmla="*/ 74913 w 92676"/>
              <a:gd name="connsiteY6" fmla="*/ 296454 h 506460"/>
              <a:gd name="connsiteX7" fmla="*/ 17763 w 92676"/>
              <a:gd name="connsiteY7" fmla="*/ 1179 h 506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676" h="506460">
                <a:moveTo>
                  <a:pt x="17763" y="1179"/>
                </a:moveTo>
                <a:cubicBezTo>
                  <a:pt x="19880" y="-15225"/>
                  <a:pt x="77559" y="144054"/>
                  <a:pt x="87613" y="198029"/>
                </a:cubicBezTo>
                <a:cubicBezTo>
                  <a:pt x="97667" y="252004"/>
                  <a:pt x="91846" y="284812"/>
                  <a:pt x="78088" y="325029"/>
                </a:cubicBezTo>
                <a:cubicBezTo>
                  <a:pt x="64330" y="365246"/>
                  <a:pt x="16705" y="409167"/>
                  <a:pt x="5063" y="439329"/>
                </a:cubicBezTo>
                <a:cubicBezTo>
                  <a:pt x="-6579" y="469491"/>
                  <a:pt x="5063" y="511296"/>
                  <a:pt x="8238" y="506004"/>
                </a:cubicBezTo>
                <a:cubicBezTo>
                  <a:pt x="11413" y="500712"/>
                  <a:pt x="13000" y="442504"/>
                  <a:pt x="24113" y="407579"/>
                </a:cubicBezTo>
                <a:cubicBezTo>
                  <a:pt x="35226" y="372654"/>
                  <a:pt x="73855" y="363658"/>
                  <a:pt x="74913" y="296454"/>
                </a:cubicBezTo>
                <a:cubicBezTo>
                  <a:pt x="75971" y="229250"/>
                  <a:pt x="15646" y="17583"/>
                  <a:pt x="17763" y="1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AFA1A7A3-6721-DBED-9D8F-754CAC00C83E}"/>
              </a:ext>
            </a:extLst>
          </p:cNvPr>
          <p:cNvSpPr/>
          <p:nvPr/>
        </p:nvSpPr>
        <p:spPr>
          <a:xfrm>
            <a:off x="7261217" y="4283008"/>
            <a:ext cx="47910" cy="162668"/>
          </a:xfrm>
          <a:custGeom>
            <a:avLst/>
            <a:gdLst>
              <a:gd name="connsiteX0" fmla="*/ 8 w 47910"/>
              <a:gd name="connsiteY0" fmla="*/ 67 h 162668"/>
              <a:gd name="connsiteX1" fmla="*/ 25408 w 47910"/>
              <a:gd name="connsiteY1" fmla="*/ 133417 h 162668"/>
              <a:gd name="connsiteX2" fmla="*/ 47633 w 47910"/>
              <a:gd name="connsiteY2" fmla="*/ 161992 h 162668"/>
              <a:gd name="connsiteX3" fmla="*/ 9533 w 47910"/>
              <a:gd name="connsiteY3" fmla="*/ 117542 h 162668"/>
              <a:gd name="connsiteX4" fmla="*/ 22233 w 47910"/>
              <a:gd name="connsiteY4" fmla="*/ 152467 h 162668"/>
              <a:gd name="connsiteX5" fmla="*/ 8 w 47910"/>
              <a:gd name="connsiteY5" fmla="*/ 67 h 16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0" h="162668">
                <a:moveTo>
                  <a:pt x="8" y="67"/>
                </a:moveTo>
                <a:cubicBezTo>
                  <a:pt x="537" y="-3108"/>
                  <a:pt x="17471" y="106430"/>
                  <a:pt x="25408" y="133417"/>
                </a:cubicBezTo>
                <a:cubicBezTo>
                  <a:pt x="33345" y="160404"/>
                  <a:pt x="50279" y="164638"/>
                  <a:pt x="47633" y="161992"/>
                </a:cubicBezTo>
                <a:cubicBezTo>
                  <a:pt x="44987" y="159346"/>
                  <a:pt x="13766" y="119129"/>
                  <a:pt x="9533" y="117542"/>
                </a:cubicBezTo>
                <a:cubicBezTo>
                  <a:pt x="5300" y="115955"/>
                  <a:pt x="21704" y="171517"/>
                  <a:pt x="22233" y="152467"/>
                </a:cubicBezTo>
                <a:cubicBezTo>
                  <a:pt x="22762" y="133417"/>
                  <a:pt x="-521" y="3242"/>
                  <a:pt x="8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8BA2E863-D281-1F30-BAB7-4211D1266EDF}"/>
              </a:ext>
            </a:extLst>
          </p:cNvPr>
          <p:cNvSpPr/>
          <p:nvPr/>
        </p:nvSpPr>
        <p:spPr>
          <a:xfrm>
            <a:off x="7393824" y="4250335"/>
            <a:ext cx="233803" cy="229547"/>
          </a:xfrm>
          <a:custGeom>
            <a:avLst/>
            <a:gdLst>
              <a:gd name="connsiteX0" fmla="*/ 232526 w 233803"/>
              <a:gd name="connsiteY0" fmla="*/ 990 h 229547"/>
              <a:gd name="connsiteX1" fmla="*/ 3926 w 233803"/>
              <a:gd name="connsiteY1" fmla="*/ 223240 h 229547"/>
              <a:gd name="connsiteX2" fmla="*/ 89651 w 233803"/>
              <a:gd name="connsiteY2" fmla="*/ 156565 h 229547"/>
              <a:gd name="connsiteX3" fmla="*/ 111876 w 233803"/>
              <a:gd name="connsiteY3" fmla="*/ 29565 h 229547"/>
              <a:gd name="connsiteX4" fmla="*/ 96001 w 233803"/>
              <a:gd name="connsiteY4" fmla="*/ 137515 h 229547"/>
              <a:gd name="connsiteX5" fmla="*/ 232526 w 233803"/>
              <a:gd name="connsiteY5" fmla="*/ 990 h 22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3803" h="229547">
                <a:moveTo>
                  <a:pt x="232526" y="990"/>
                </a:moveTo>
                <a:cubicBezTo>
                  <a:pt x="217180" y="15278"/>
                  <a:pt x="27738" y="197311"/>
                  <a:pt x="3926" y="223240"/>
                </a:cubicBezTo>
                <a:cubicBezTo>
                  <a:pt x="-19886" y="249169"/>
                  <a:pt x="71659" y="188844"/>
                  <a:pt x="89651" y="156565"/>
                </a:cubicBezTo>
                <a:cubicBezTo>
                  <a:pt x="107643" y="124286"/>
                  <a:pt x="110818" y="32740"/>
                  <a:pt x="111876" y="29565"/>
                </a:cubicBezTo>
                <a:cubicBezTo>
                  <a:pt x="112934" y="26390"/>
                  <a:pt x="71659" y="143336"/>
                  <a:pt x="96001" y="137515"/>
                </a:cubicBezTo>
                <a:cubicBezTo>
                  <a:pt x="120343" y="131694"/>
                  <a:pt x="247872" y="-13298"/>
                  <a:pt x="232526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FE3B03AB-05DB-68BE-25E0-0AD5F845CDF0}"/>
              </a:ext>
            </a:extLst>
          </p:cNvPr>
          <p:cNvSpPr/>
          <p:nvPr/>
        </p:nvSpPr>
        <p:spPr>
          <a:xfrm>
            <a:off x="6622342" y="3692279"/>
            <a:ext cx="54687" cy="132037"/>
          </a:xfrm>
          <a:custGeom>
            <a:avLst/>
            <a:gdLst>
              <a:gd name="connsiteX0" fmla="*/ 54683 w 54687"/>
              <a:gd name="connsiteY0" fmla="*/ 246 h 132037"/>
              <a:gd name="connsiteX1" fmla="*/ 3883 w 54687"/>
              <a:gd name="connsiteY1" fmla="*/ 108196 h 132037"/>
              <a:gd name="connsiteX2" fmla="*/ 3883 w 54687"/>
              <a:gd name="connsiteY2" fmla="*/ 130421 h 132037"/>
              <a:gd name="connsiteX3" fmla="*/ 7058 w 54687"/>
              <a:gd name="connsiteY3" fmla="*/ 79621 h 132037"/>
              <a:gd name="connsiteX4" fmla="*/ 54683 w 54687"/>
              <a:gd name="connsiteY4" fmla="*/ 246 h 13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87" h="132037">
                <a:moveTo>
                  <a:pt x="54683" y="246"/>
                </a:moveTo>
                <a:cubicBezTo>
                  <a:pt x="54154" y="5009"/>
                  <a:pt x="12350" y="86500"/>
                  <a:pt x="3883" y="108196"/>
                </a:cubicBezTo>
                <a:cubicBezTo>
                  <a:pt x="-4584" y="129892"/>
                  <a:pt x="3354" y="135184"/>
                  <a:pt x="3883" y="130421"/>
                </a:cubicBezTo>
                <a:cubicBezTo>
                  <a:pt x="4412" y="125659"/>
                  <a:pt x="1237" y="98142"/>
                  <a:pt x="7058" y="79621"/>
                </a:cubicBezTo>
                <a:cubicBezTo>
                  <a:pt x="12879" y="61100"/>
                  <a:pt x="55212" y="-4517"/>
                  <a:pt x="54683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C8764204-AE72-1E1C-BAD2-03BEE5185A9E}"/>
              </a:ext>
            </a:extLst>
          </p:cNvPr>
          <p:cNvSpPr/>
          <p:nvPr/>
        </p:nvSpPr>
        <p:spPr>
          <a:xfrm>
            <a:off x="7832570" y="3422441"/>
            <a:ext cx="163543" cy="126513"/>
          </a:xfrm>
          <a:custGeom>
            <a:avLst/>
            <a:gdLst>
              <a:gd name="connsiteX0" fmla="*/ 155 w 163543"/>
              <a:gd name="connsiteY0" fmla="*/ 209 h 126513"/>
              <a:gd name="connsiteX1" fmla="*/ 70005 w 163543"/>
              <a:gd name="connsiteY1" fmla="*/ 92284 h 126513"/>
              <a:gd name="connsiteX2" fmla="*/ 162080 w 163543"/>
              <a:gd name="connsiteY2" fmla="*/ 114509 h 126513"/>
              <a:gd name="connsiteX3" fmla="*/ 123980 w 163543"/>
              <a:gd name="connsiteY3" fmla="*/ 114509 h 126513"/>
              <a:gd name="connsiteX4" fmla="*/ 89055 w 163543"/>
              <a:gd name="connsiteY4" fmla="*/ 120859 h 126513"/>
              <a:gd name="connsiteX5" fmla="*/ 155 w 163543"/>
              <a:gd name="connsiteY5" fmla="*/ 209 h 12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43" h="126513">
                <a:moveTo>
                  <a:pt x="155" y="209"/>
                </a:moveTo>
                <a:cubicBezTo>
                  <a:pt x="-3020" y="-4553"/>
                  <a:pt x="43018" y="73234"/>
                  <a:pt x="70005" y="92284"/>
                </a:cubicBezTo>
                <a:cubicBezTo>
                  <a:pt x="96992" y="111334"/>
                  <a:pt x="153084" y="110805"/>
                  <a:pt x="162080" y="114509"/>
                </a:cubicBezTo>
                <a:cubicBezTo>
                  <a:pt x="171076" y="118213"/>
                  <a:pt x="136151" y="113451"/>
                  <a:pt x="123980" y="114509"/>
                </a:cubicBezTo>
                <a:cubicBezTo>
                  <a:pt x="111809" y="115567"/>
                  <a:pt x="104930" y="136205"/>
                  <a:pt x="89055" y="120859"/>
                </a:cubicBezTo>
                <a:cubicBezTo>
                  <a:pt x="73180" y="105513"/>
                  <a:pt x="3330" y="4971"/>
                  <a:pt x="155" y="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45C1DD1E-A565-DCF6-A001-CB7A9E833F84}"/>
              </a:ext>
            </a:extLst>
          </p:cNvPr>
          <p:cNvSpPr/>
          <p:nvPr/>
        </p:nvSpPr>
        <p:spPr>
          <a:xfrm>
            <a:off x="7642189" y="3155825"/>
            <a:ext cx="83798" cy="271685"/>
          </a:xfrm>
          <a:custGeom>
            <a:avLst/>
            <a:gdLst>
              <a:gd name="connsiteX0" fmla="*/ 36 w 83798"/>
              <a:gd name="connsiteY0" fmla="*/ 125 h 271685"/>
              <a:gd name="connsiteX1" fmla="*/ 15911 w 83798"/>
              <a:gd name="connsiteY1" fmla="*/ 190625 h 271685"/>
              <a:gd name="connsiteX2" fmla="*/ 25436 w 83798"/>
              <a:gd name="connsiteY2" fmla="*/ 177925 h 271685"/>
              <a:gd name="connsiteX3" fmla="*/ 82586 w 83798"/>
              <a:gd name="connsiteY3" fmla="*/ 270000 h 271685"/>
              <a:gd name="connsiteX4" fmla="*/ 60361 w 83798"/>
              <a:gd name="connsiteY4" fmla="*/ 231900 h 271685"/>
              <a:gd name="connsiteX5" fmla="*/ 12736 w 83798"/>
              <a:gd name="connsiteY5" fmla="*/ 162050 h 271685"/>
              <a:gd name="connsiteX6" fmla="*/ 36 w 83798"/>
              <a:gd name="connsiteY6" fmla="*/ 125 h 27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98" h="271685">
                <a:moveTo>
                  <a:pt x="36" y="125"/>
                </a:moveTo>
                <a:cubicBezTo>
                  <a:pt x="565" y="4888"/>
                  <a:pt x="11678" y="160992"/>
                  <a:pt x="15911" y="190625"/>
                </a:cubicBezTo>
                <a:cubicBezTo>
                  <a:pt x="20144" y="220258"/>
                  <a:pt x="14324" y="164696"/>
                  <a:pt x="25436" y="177925"/>
                </a:cubicBezTo>
                <a:cubicBezTo>
                  <a:pt x="36548" y="191154"/>
                  <a:pt x="76765" y="261004"/>
                  <a:pt x="82586" y="270000"/>
                </a:cubicBezTo>
                <a:cubicBezTo>
                  <a:pt x="88407" y="278996"/>
                  <a:pt x="72003" y="249892"/>
                  <a:pt x="60361" y="231900"/>
                </a:cubicBezTo>
                <a:cubicBezTo>
                  <a:pt x="48719" y="213908"/>
                  <a:pt x="20673" y="196975"/>
                  <a:pt x="12736" y="162050"/>
                </a:cubicBezTo>
                <a:cubicBezTo>
                  <a:pt x="4799" y="127125"/>
                  <a:pt x="-493" y="-4638"/>
                  <a:pt x="36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C5CF4564-FAA3-B6ED-4C6D-0F58EC5F8DE3}"/>
              </a:ext>
            </a:extLst>
          </p:cNvPr>
          <p:cNvSpPr/>
          <p:nvPr/>
        </p:nvSpPr>
        <p:spPr>
          <a:xfrm>
            <a:off x="7086221" y="3082738"/>
            <a:ext cx="82929" cy="257379"/>
          </a:xfrm>
          <a:custGeom>
            <a:avLst/>
            <a:gdLst>
              <a:gd name="connsiteX0" fmla="*/ 82929 w 82929"/>
              <a:gd name="connsiteY0" fmla="*/ 187 h 257379"/>
              <a:gd name="connsiteX1" fmla="*/ 3554 w 82929"/>
              <a:gd name="connsiteY1" fmla="*/ 203387 h 257379"/>
              <a:gd name="connsiteX2" fmla="*/ 25779 w 82929"/>
              <a:gd name="connsiteY2" fmla="*/ 257362 h 257379"/>
              <a:gd name="connsiteX3" fmla="*/ 6729 w 82929"/>
              <a:gd name="connsiteY3" fmla="*/ 200212 h 257379"/>
              <a:gd name="connsiteX4" fmla="*/ 13079 w 82929"/>
              <a:gd name="connsiteY4" fmla="*/ 117662 h 257379"/>
              <a:gd name="connsiteX5" fmla="*/ 3554 w 82929"/>
              <a:gd name="connsiteY5" fmla="*/ 165287 h 257379"/>
              <a:gd name="connsiteX6" fmla="*/ 82929 w 82929"/>
              <a:gd name="connsiteY6" fmla="*/ 187 h 257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929" h="257379">
                <a:moveTo>
                  <a:pt x="82929" y="187"/>
                </a:moveTo>
                <a:cubicBezTo>
                  <a:pt x="82929" y="6537"/>
                  <a:pt x="13079" y="160525"/>
                  <a:pt x="3554" y="203387"/>
                </a:cubicBezTo>
                <a:cubicBezTo>
                  <a:pt x="-5971" y="246249"/>
                  <a:pt x="25250" y="257891"/>
                  <a:pt x="25779" y="257362"/>
                </a:cubicBezTo>
                <a:cubicBezTo>
                  <a:pt x="26308" y="256833"/>
                  <a:pt x="8846" y="223495"/>
                  <a:pt x="6729" y="200212"/>
                </a:cubicBezTo>
                <a:cubicBezTo>
                  <a:pt x="4612" y="176929"/>
                  <a:pt x="13608" y="123483"/>
                  <a:pt x="13079" y="117662"/>
                </a:cubicBezTo>
                <a:cubicBezTo>
                  <a:pt x="12550" y="111841"/>
                  <a:pt x="-8088" y="180103"/>
                  <a:pt x="3554" y="165287"/>
                </a:cubicBezTo>
                <a:cubicBezTo>
                  <a:pt x="15196" y="150471"/>
                  <a:pt x="82929" y="-6163"/>
                  <a:pt x="82929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20F7DDD4-EBC3-3376-4649-4A866AF45647}"/>
              </a:ext>
            </a:extLst>
          </p:cNvPr>
          <p:cNvSpPr/>
          <p:nvPr/>
        </p:nvSpPr>
        <p:spPr>
          <a:xfrm>
            <a:off x="6905509" y="2171015"/>
            <a:ext cx="65688" cy="133113"/>
          </a:xfrm>
          <a:custGeom>
            <a:avLst/>
            <a:gdLst>
              <a:gd name="connsiteX0" fmla="*/ 116 w 65688"/>
              <a:gd name="connsiteY0" fmla="*/ 685 h 133113"/>
              <a:gd name="connsiteX1" fmla="*/ 63616 w 65688"/>
              <a:gd name="connsiteY1" fmla="*/ 130860 h 133113"/>
              <a:gd name="connsiteX2" fmla="*/ 47741 w 65688"/>
              <a:gd name="connsiteY2" fmla="*/ 80060 h 133113"/>
              <a:gd name="connsiteX3" fmla="*/ 116 w 65688"/>
              <a:gd name="connsiteY3" fmla="*/ 685 h 13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88" h="133113">
                <a:moveTo>
                  <a:pt x="116" y="685"/>
                </a:moveTo>
                <a:cubicBezTo>
                  <a:pt x="2762" y="9152"/>
                  <a:pt x="55679" y="117631"/>
                  <a:pt x="63616" y="130860"/>
                </a:cubicBezTo>
                <a:cubicBezTo>
                  <a:pt x="71553" y="144089"/>
                  <a:pt x="54620" y="95406"/>
                  <a:pt x="47741" y="80060"/>
                </a:cubicBezTo>
                <a:cubicBezTo>
                  <a:pt x="40862" y="64714"/>
                  <a:pt x="-2530" y="-7782"/>
                  <a:pt x="116" y="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E7B4856-AABE-8709-0B74-15D0615CF594}"/>
              </a:ext>
            </a:extLst>
          </p:cNvPr>
          <p:cNvSpPr/>
          <p:nvPr/>
        </p:nvSpPr>
        <p:spPr>
          <a:xfrm>
            <a:off x="6599605" y="2235198"/>
            <a:ext cx="90146" cy="198223"/>
          </a:xfrm>
          <a:custGeom>
            <a:avLst/>
            <a:gdLst>
              <a:gd name="connsiteX0" fmla="*/ 90120 w 90146"/>
              <a:gd name="connsiteY0" fmla="*/ 2 h 198223"/>
              <a:gd name="connsiteX1" fmla="*/ 10745 w 90146"/>
              <a:gd name="connsiteY1" fmla="*/ 127002 h 198223"/>
              <a:gd name="connsiteX2" fmla="*/ 26620 w 90146"/>
              <a:gd name="connsiteY2" fmla="*/ 171452 h 198223"/>
              <a:gd name="connsiteX3" fmla="*/ 26620 w 90146"/>
              <a:gd name="connsiteY3" fmla="*/ 196852 h 198223"/>
              <a:gd name="connsiteX4" fmla="*/ 1220 w 90146"/>
              <a:gd name="connsiteY4" fmla="*/ 130177 h 198223"/>
              <a:gd name="connsiteX5" fmla="*/ 90120 w 90146"/>
              <a:gd name="connsiteY5" fmla="*/ 2 h 198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146" h="198223">
                <a:moveTo>
                  <a:pt x="90120" y="2"/>
                </a:moveTo>
                <a:cubicBezTo>
                  <a:pt x="91707" y="-527"/>
                  <a:pt x="21328" y="98427"/>
                  <a:pt x="10745" y="127002"/>
                </a:cubicBezTo>
                <a:cubicBezTo>
                  <a:pt x="162" y="155577"/>
                  <a:pt x="23974" y="159810"/>
                  <a:pt x="26620" y="171452"/>
                </a:cubicBezTo>
                <a:cubicBezTo>
                  <a:pt x="29266" y="183094"/>
                  <a:pt x="30853" y="203731"/>
                  <a:pt x="26620" y="196852"/>
                </a:cubicBezTo>
                <a:cubicBezTo>
                  <a:pt x="22387" y="189973"/>
                  <a:pt x="-6188" y="159281"/>
                  <a:pt x="1220" y="130177"/>
                </a:cubicBezTo>
                <a:cubicBezTo>
                  <a:pt x="8628" y="101073"/>
                  <a:pt x="88533" y="531"/>
                  <a:pt x="901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B8FE63A1-7D62-745D-2729-EDC32410AAEC}"/>
              </a:ext>
            </a:extLst>
          </p:cNvPr>
          <p:cNvSpPr/>
          <p:nvPr/>
        </p:nvSpPr>
        <p:spPr>
          <a:xfrm>
            <a:off x="6482935" y="2441485"/>
            <a:ext cx="296128" cy="136910"/>
          </a:xfrm>
          <a:custGeom>
            <a:avLst/>
            <a:gdLst>
              <a:gd name="connsiteX0" fmla="*/ 295690 w 296128"/>
              <a:gd name="connsiteY0" fmla="*/ 90 h 136910"/>
              <a:gd name="connsiteX1" fmla="*/ 70265 w 296128"/>
              <a:gd name="connsiteY1" fmla="*/ 114390 h 136910"/>
              <a:gd name="connsiteX2" fmla="*/ 216315 w 296128"/>
              <a:gd name="connsiteY2" fmla="*/ 41365 h 136910"/>
              <a:gd name="connsiteX3" fmla="*/ 415 w 296128"/>
              <a:gd name="connsiteY3" fmla="*/ 136615 h 136910"/>
              <a:gd name="connsiteX4" fmla="*/ 295690 w 296128"/>
              <a:gd name="connsiteY4" fmla="*/ 90 h 13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128" h="136910">
                <a:moveTo>
                  <a:pt x="295690" y="90"/>
                </a:moveTo>
                <a:cubicBezTo>
                  <a:pt x="307332" y="-3614"/>
                  <a:pt x="83494" y="107511"/>
                  <a:pt x="70265" y="114390"/>
                </a:cubicBezTo>
                <a:cubicBezTo>
                  <a:pt x="57036" y="121269"/>
                  <a:pt x="227957" y="37661"/>
                  <a:pt x="216315" y="41365"/>
                </a:cubicBezTo>
                <a:cubicBezTo>
                  <a:pt x="204673" y="45069"/>
                  <a:pt x="-10697" y="142965"/>
                  <a:pt x="415" y="136615"/>
                </a:cubicBezTo>
                <a:cubicBezTo>
                  <a:pt x="11527" y="130265"/>
                  <a:pt x="284048" y="3794"/>
                  <a:pt x="295690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4094D4F5-703B-556C-3D23-92CEF137D1AF}"/>
              </a:ext>
            </a:extLst>
          </p:cNvPr>
          <p:cNvSpPr/>
          <p:nvPr/>
        </p:nvSpPr>
        <p:spPr>
          <a:xfrm>
            <a:off x="6761788" y="2557946"/>
            <a:ext cx="324615" cy="96415"/>
          </a:xfrm>
          <a:custGeom>
            <a:avLst/>
            <a:gdLst>
              <a:gd name="connsiteX0" fmla="*/ 962 w 324615"/>
              <a:gd name="connsiteY0" fmla="*/ 1104 h 96415"/>
              <a:gd name="connsiteX1" fmla="*/ 207337 w 324615"/>
              <a:gd name="connsiteY1" fmla="*/ 16979 h 96415"/>
              <a:gd name="connsiteX2" fmla="*/ 296237 w 324615"/>
              <a:gd name="connsiteY2" fmla="*/ 55079 h 96415"/>
              <a:gd name="connsiteX3" fmla="*/ 312112 w 324615"/>
              <a:gd name="connsiteY3" fmla="*/ 96354 h 96415"/>
              <a:gd name="connsiteX4" fmla="*/ 299412 w 324615"/>
              <a:gd name="connsiteY4" fmla="*/ 45554 h 96415"/>
              <a:gd name="connsiteX5" fmla="*/ 962 w 324615"/>
              <a:gd name="connsiteY5" fmla="*/ 1104 h 9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615" h="96415">
                <a:moveTo>
                  <a:pt x="962" y="1104"/>
                </a:moveTo>
                <a:cubicBezTo>
                  <a:pt x="-14384" y="-3659"/>
                  <a:pt x="158125" y="7983"/>
                  <a:pt x="207337" y="16979"/>
                </a:cubicBezTo>
                <a:cubicBezTo>
                  <a:pt x="256549" y="25975"/>
                  <a:pt x="278775" y="41850"/>
                  <a:pt x="296237" y="55079"/>
                </a:cubicBezTo>
                <a:cubicBezTo>
                  <a:pt x="313700" y="68308"/>
                  <a:pt x="311583" y="97941"/>
                  <a:pt x="312112" y="96354"/>
                </a:cubicBezTo>
                <a:cubicBezTo>
                  <a:pt x="312641" y="94767"/>
                  <a:pt x="347037" y="59312"/>
                  <a:pt x="299412" y="45554"/>
                </a:cubicBezTo>
                <a:cubicBezTo>
                  <a:pt x="251787" y="31796"/>
                  <a:pt x="16308" y="5867"/>
                  <a:pt x="962" y="1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FF00F297-BD9B-8028-DF62-45E876465DAD}"/>
              </a:ext>
            </a:extLst>
          </p:cNvPr>
          <p:cNvSpPr/>
          <p:nvPr/>
        </p:nvSpPr>
        <p:spPr>
          <a:xfrm>
            <a:off x="7318158" y="2393332"/>
            <a:ext cx="213666" cy="213346"/>
          </a:xfrm>
          <a:custGeom>
            <a:avLst/>
            <a:gdLst>
              <a:gd name="connsiteX0" fmla="*/ 124042 w 213666"/>
              <a:gd name="connsiteY0" fmla="*/ 35543 h 213346"/>
              <a:gd name="connsiteX1" fmla="*/ 28792 w 213666"/>
              <a:gd name="connsiteY1" fmla="*/ 121268 h 213346"/>
              <a:gd name="connsiteX2" fmla="*/ 31967 w 213666"/>
              <a:gd name="connsiteY2" fmla="*/ 213343 h 213346"/>
              <a:gd name="connsiteX3" fmla="*/ 9742 w 213666"/>
              <a:gd name="connsiteY3" fmla="*/ 118093 h 213346"/>
              <a:gd name="connsiteX4" fmla="*/ 212942 w 213666"/>
              <a:gd name="connsiteY4" fmla="*/ 618 h 213346"/>
              <a:gd name="connsiteX5" fmla="*/ 79592 w 213666"/>
              <a:gd name="connsiteY5" fmla="*/ 70468 h 213346"/>
              <a:gd name="connsiteX6" fmla="*/ 124042 w 213666"/>
              <a:gd name="connsiteY6" fmla="*/ 35543 h 2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66" h="213346">
                <a:moveTo>
                  <a:pt x="124042" y="35543"/>
                </a:moveTo>
                <a:cubicBezTo>
                  <a:pt x="115575" y="44010"/>
                  <a:pt x="44138" y="91635"/>
                  <a:pt x="28792" y="121268"/>
                </a:cubicBezTo>
                <a:cubicBezTo>
                  <a:pt x="13446" y="150901"/>
                  <a:pt x="35142" y="213872"/>
                  <a:pt x="31967" y="213343"/>
                </a:cubicBezTo>
                <a:cubicBezTo>
                  <a:pt x="28792" y="212814"/>
                  <a:pt x="-20420" y="153547"/>
                  <a:pt x="9742" y="118093"/>
                </a:cubicBezTo>
                <a:cubicBezTo>
                  <a:pt x="39904" y="82639"/>
                  <a:pt x="201300" y="8555"/>
                  <a:pt x="212942" y="618"/>
                </a:cubicBezTo>
                <a:cubicBezTo>
                  <a:pt x="224584" y="-7320"/>
                  <a:pt x="92292" y="63589"/>
                  <a:pt x="79592" y="70468"/>
                </a:cubicBezTo>
                <a:cubicBezTo>
                  <a:pt x="66892" y="77347"/>
                  <a:pt x="132509" y="27076"/>
                  <a:pt x="124042" y="35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3FFA452C-B7DC-DAE5-B1DD-9533C15D3F29}"/>
              </a:ext>
            </a:extLst>
          </p:cNvPr>
          <p:cNvSpPr/>
          <p:nvPr/>
        </p:nvSpPr>
        <p:spPr>
          <a:xfrm>
            <a:off x="6753186" y="3575046"/>
            <a:ext cx="138480" cy="152404"/>
          </a:xfrm>
          <a:custGeom>
            <a:avLst/>
            <a:gdLst>
              <a:gd name="connsiteX0" fmla="*/ 136564 w 138480"/>
              <a:gd name="connsiteY0" fmla="*/ 4 h 152404"/>
              <a:gd name="connsiteX1" fmla="*/ 111164 w 138480"/>
              <a:gd name="connsiteY1" fmla="*/ 60329 h 152404"/>
              <a:gd name="connsiteX2" fmla="*/ 28614 w 138480"/>
              <a:gd name="connsiteY2" fmla="*/ 101604 h 152404"/>
              <a:gd name="connsiteX3" fmla="*/ 76239 w 138480"/>
              <a:gd name="connsiteY3" fmla="*/ 88904 h 152404"/>
              <a:gd name="connsiteX4" fmla="*/ 39 w 138480"/>
              <a:gd name="connsiteY4" fmla="*/ 152404 h 152404"/>
              <a:gd name="connsiteX5" fmla="*/ 66714 w 138480"/>
              <a:gd name="connsiteY5" fmla="*/ 88904 h 152404"/>
              <a:gd name="connsiteX6" fmla="*/ 127039 w 138480"/>
              <a:gd name="connsiteY6" fmla="*/ 57154 h 152404"/>
              <a:gd name="connsiteX7" fmla="*/ 136564 w 138480"/>
              <a:gd name="connsiteY7" fmla="*/ 4 h 15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480" h="152404">
                <a:moveTo>
                  <a:pt x="136564" y="4"/>
                </a:moveTo>
                <a:cubicBezTo>
                  <a:pt x="133918" y="533"/>
                  <a:pt x="129156" y="43396"/>
                  <a:pt x="111164" y="60329"/>
                </a:cubicBezTo>
                <a:cubicBezTo>
                  <a:pt x="93172" y="77262"/>
                  <a:pt x="34435" y="96842"/>
                  <a:pt x="28614" y="101604"/>
                </a:cubicBezTo>
                <a:cubicBezTo>
                  <a:pt x="22793" y="106366"/>
                  <a:pt x="81002" y="80437"/>
                  <a:pt x="76239" y="88904"/>
                </a:cubicBezTo>
                <a:cubicBezTo>
                  <a:pt x="71476" y="97371"/>
                  <a:pt x="1626" y="152404"/>
                  <a:pt x="39" y="152404"/>
                </a:cubicBezTo>
                <a:cubicBezTo>
                  <a:pt x="-1548" y="152404"/>
                  <a:pt x="45547" y="104779"/>
                  <a:pt x="66714" y="88904"/>
                </a:cubicBezTo>
                <a:cubicBezTo>
                  <a:pt x="87881" y="73029"/>
                  <a:pt x="112751" y="70912"/>
                  <a:pt x="127039" y="57154"/>
                </a:cubicBezTo>
                <a:cubicBezTo>
                  <a:pt x="141327" y="43396"/>
                  <a:pt x="139210" y="-525"/>
                  <a:pt x="13656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0DDDF981-9BC0-A689-A739-23180AC7B289}"/>
              </a:ext>
            </a:extLst>
          </p:cNvPr>
          <p:cNvSpPr/>
          <p:nvPr/>
        </p:nvSpPr>
        <p:spPr>
          <a:xfrm>
            <a:off x="7797765" y="3527423"/>
            <a:ext cx="199359" cy="187984"/>
          </a:xfrm>
          <a:custGeom>
            <a:avLst/>
            <a:gdLst>
              <a:gd name="connsiteX0" fmla="*/ 35 w 199359"/>
              <a:gd name="connsiteY0" fmla="*/ 2 h 187984"/>
              <a:gd name="connsiteX1" fmla="*/ 174660 w 199359"/>
              <a:gd name="connsiteY1" fmla="*/ 114302 h 187984"/>
              <a:gd name="connsiteX2" fmla="*/ 181010 w 199359"/>
              <a:gd name="connsiteY2" fmla="*/ 187327 h 187984"/>
              <a:gd name="connsiteX3" fmla="*/ 181010 w 199359"/>
              <a:gd name="connsiteY3" fmla="*/ 73027 h 187984"/>
              <a:gd name="connsiteX4" fmla="*/ 190535 w 199359"/>
              <a:gd name="connsiteY4" fmla="*/ 117477 h 187984"/>
              <a:gd name="connsiteX5" fmla="*/ 35 w 199359"/>
              <a:gd name="connsiteY5" fmla="*/ 2 h 18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359" h="187984">
                <a:moveTo>
                  <a:pt x="35" y="2"/>
                </a:moveTo>
                <a:cubicBezTo>
                  <a:pt x="-2611" y="-527"/>
                  <a:pt x="144498" y="83081"/>
                  <a:pt x="174660" y="114302"/>
                </a:cubicBezTo>
                <a:cubicBezTo>
                  <a:pt x="204822" y="145523"/>
                  <a:pt x="179952" y="194206"/>
                  <a:pt x="181010" y="187327"/>
                </a:cubicBezTo>
                <a:cubicBezTo>
                  <a:pt x="182068" y="180448"/>
                  <a:pt x="179423" y="84669"/>
                  <a:pt x="181010" y="73027"/>
                </a:cubicBezTo>
                <a:cubicBezTo>
                  <a:pt x="182597" y="61385"/>
                  <a:pt x="214348" y="127002"/>
                  <a:pt x="190535" y="117477"/>
                </a:cubicBezTo>
                <a:cubicBezTo>
                  <a:pt x="166723" y="107952"/>
                  <a:pt x="2681" y="531"/>
                  <a:pt x="3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13B83F78-8748-3771-0C32-36D08E6BFF3C}"/>
              </a:ext>
            </a:extLst>
          </p:cNvPr>
          <p:cNvSpPr/>
          <p:nvPr/>
        </p:nvSpPr>
        <p:spPr>
          <a:xfrm>
            <a:off x="7523961" y="3666294"/>
            <a:ext cx="423168" cy="51662"/>
          </a:xfrm>
          <a:custGeom>
            <a:avLst/>
            <a:gdLst>
              <a:gd name="connsiteX0" fmla="*/ 789 w 423168"/>
              <a:gd name="connsiteY0" fmla="*/ 42106 h 51662"/>
              <a:gd name="connsiteX1" fmla="*/ 242089 w 423168"/>
              <a:gd name="connsiteY1" fmla="*/ 42106 h 51662"/>
              <a:gd name="connsiteX2" fmla="*/ 350039 w 423168"/>
              <a:gd name="connsiteY2" fmla="*/ 19881 h 51662"/>
              <a:gd name="connsiteX3" fmla="*/ 292889 w 423168"/>
              <a:gd name="connsiteY3" fmla="*/ 831 h 51662"/>
              <a:gd name="connsiteX4" fmla="*/ 423064 w 423168"/>
              <a:gd name="connsiteY4" fmla="*/ 48456 h 51662"/>
              <a:gd name="connsiteX5" fmla="*/ 315114 w 423168"/>
              <a:gd name="connsiteY5" fmla="*/ 45281 h 51662"/>
              <a:gd name="connsiteX6" fmla="*/ 330989 w 423168"/>
              <a:gd name="connsiteY6" fmla="*/ 51631 h 51662"/>
              <a:gd name="connsiteX7" fmla="*/ 789 w 423168"/>
              <a:gd name="connsiteY7" fmla="*/ 42106 h 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168" h="51662">
                <a:moveTo>
                  <a:pt x="789" y="42106"/>
                </a:moveTo>
                <a:cubicBezTo>
                  <a:pt x="-14028" y="40519"/>
                  <a:pt x="183881" y="45810"/>
                  <a:pt x="242089" y="42106"/>
                </a:cubicBezTo>
                <a:cubicBezTo>
                  <a:pt x="300297" y="38402"/>
                  <a:pt x="341572" y="26760"/>
                  <a:pt x="350039" y="19881"/>
                </a:cubicBezTo>
                <a:cubicBezTo>
                  <a:pt x="358506" y="13002"/>
                  <a:pt x="280718" y="-3931"/>
                  <a:pt x="292889" y="831"/>
                </a:cubicBezTo>
                <a:cubicBezTo>
                  <a:pt x="305060" y="5593"/>
                  <a:pt x="419360" y="41048"/>
                  <a:pt x="423064" y="48456"/>
                </a:cubicBezTo>
                <a:cubicBezTo>
                  <a:pt x="426768" y="55864"/>
                  <a:pt x="330460" y="44752"/>
                  <a:pt x="315114" y="45281"/>
                </a:cubicBezTo>
                <a:cubicBezTo>
                  <a:pt x="299768" y="45810"/>
                  <a:pt x="378085" y="52160"/>
                  <a:pt x="330989" y="51631"/>
                </a:cubicBezTo>
                <a:cubicBezTo>
                  <a:pt x="283893" y="51102"/>
                  <a:pt x="15606" y="43693"/>
                  <a:pt x="789" y="42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60CE9949-16F2-2824-B580-DBA58C5BAB73}"/>
              </a:ext>
            </a:extLst>
          </p:cNvPr>
          <p:cNvSpPr/>
          <p:nvPr/>
        </p:nvSpPr>
        <p:spPr>
          <a:xfrm>
            <a:off x="6972122" y="3476545"/>
            <a:ext cx="127833" cy="169709"/>
          </a:xfrm>
          <a:custGeom>
            <a:avLst/>
            <a:gdLst>
              <a:gd name="connsiteX0" fmla="*/ 178 w 127833"/>
              <a:gd name="connsiteY0" fmla="*/ 80 h 169709"/>
              <a:gd name="connsiteX1" fmla="*/ 28753 w 127833"/>
              <a:gd name="connsiteY1" fmla="*/ 88980 h 169709"/>
              <a:gd name="connsiteX2" fmla="*/ 127178 w 127833"/>
              <a:gd name="connsiteY2" fmla="*/ 168355 h 169709"/>
              <a:gd name="connsiteX3" fmla="*/ 70028 w 127833"/>
              <a:gd name="connsiteY3" fmla="*/ 136605 h 169709"/>
              <a:gd name="connsiteX4" fmla="*/ 38278 w 127833"/>
              <a:gd name="connsiteY4" fmla="*/ 104855 h 169709"/>
              <a:gd name="connsiteX5" fmla="*/ 178 w 127833"/>
              <a:gd name="connsiteY5" fmla="*/ 80 h 16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833" h="169709">
                <a:moveTo>
                  <a:pt x="178" y="80"/>
                </a:moveTo>
                <a:cubicBezTo>
                  <a:pt x="-1410" y="-2566"/>
                  <a:pt x="7586" y="60934"/>
                  <a:pt x="28753" y="88980"/>
                </a:cubicBezTo>
                <a:cubicBezTo>
                  <a:pt x="49920" y="117026"/>
                  <a:pt x="120299" y="160417"/>
                  <a:pt x="127178" y="168355"/>
                </a:cubicBezTo>
                <a:cubicBezTo>
                  <a:pt x="134057" y="176293"/>
                  <a:pt x="84845" y="147188"/>
                  <a:pt x="70028" y="136605"/>
                </a:cubicBezTo>
                <a:cubicBezTo>
                  <a:pt x="55211" y="126022"/>
                  <a:pt x="41982" y="127609"/>
                  <a:pt x="38278" y="104855"/>
                </a:cubicBezTo>
                <a:cubicBezTo>
                  <a:pt x="34574" y="82101"/>
                  <a:pt x="1766" y="2726"/>
                  <a:pt x="178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24CB70F2-7C31-EA38-6762-6BFAE093CD98}"/>
              </a:ext>
            </a:extLst>
          </p:cNvPr>
          <p:cNvSpPr/>
          <p:nvPr/>
        </p:nvSpPr>
        <p:spPr>
          <a:xfrm>
            <a:off x="7168678" y="3663606"/>
            <a:ext cx="54469" cy="81315"/>
          </a:xfrm>
          <a:custGeom>
            <a:avLst/>
            <a:gdLst>
              <a:gd name="connsiteX0" fmla="*/ 54447 w 54469"/>
              <a:gd name="connsiteY0" fmla="*/ 344 h 81315"/>
              <a:gd name="connsiteX1" fmla="*/ 3647 w 54469"/>
              <a:gd name="connsiteY1" fmla="*/ 79719 h 81315"/>
              <a:gd name="connsiteX2" fmla="*/ 9997 w 54469"/>
              <a:gd name="connsiteY2" fmla="*/ 51144 h 81315"/>
              <a:gd name="connsiteX3" fmla="*/ 54447 w 54469"/>
              <a:gd name="connsiteY3" fmla="*/ 344 h 8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69" h="81315">
                <a:moveTo>
                  <a:pt x="54447" y="344"/>
                </a:moveTo>
                <a:cubicBezTo>
                  <a:pt x="53389" y="5106"/>
                  <a:pt x="11055" y="71252"/>
                  <a:pt x="3647" y="79719"/>
                </a:cubicBezTo>
                <a:cubicBezTo>
                  <a:pt x="-3761" y="88186"/>
                  <a:pt x="1001" y="60669"/>
                  <a:pt x="9997" y="51144"/>
                </a:cubicBezTo>
                <a:cubicBezTo>
                  <a:pt x="18993" y="41619"/>
                  <a:pt x="55505" y="-4418"/>
                  <a:pt x="54447" y="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935FE249-894C-20F6-DC37-B518D0B7E874}"/>
              </a:ext>
            </a:extLst>
          </p:cNvPr>
          <p:cNvSpPr/>
          <p:nvPr/>
        </p:nvSpPr>
        <p:spPr>
          <a:xfrm>
            <a:off x="7431245" y="3669708"/>
            <a:ext cx="228336" cy="51442"/>
          </a:xfrm>
          <a:custGeom>
            <a:avLst/>
            <a:gdLst>
              <a:gd name="connsiteX0" fmla="*/ 1430 w 228336"/>
              <a:gd name="connsiteY0" fmla="*/ 51392 h 51442"/>
              <a:gd name="connsiteX1" fmla="*/ 83980 w 228336"/>
              <a:gd name="connsiteY1" fmla="*/ 10117 h 51442"/>
              <a:gd name="connsiteX2" fmla="*/ 226855 w 228336"/>
              <a:gd name="connsiteY2" fmla="*/ 13292 h 51442"/>
              <a:gd name="connsiteX3" fmla="*/ 150655 w 228336"/>
              <a:gd name="connsiteY3" fmla="*/ 592 h 51442"/>
              <a:gd name="connsiteX4" fmla="*/ 1430 w 228336"/>
              <a:gd name="connsiteY4" fmla="*/ 51392 h 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336" h="51442">
                <a:moveTo>
                  <a:pt x="1430" y="51392"/>
                </a:moveTo>
                <a:cubicBezTo>
                  <a:pt x="-9682" y="52979"/>
                  <a:pt x="46409" y="16467"/>
                  <a:pt x="83980" y="10117"/>
                </a:cubicBezTo>
                <a:cubicBezTo>
                  <a:pt x="121551" y="3767"/>
                  <a:pt x="215743" y="14879"/>
                  <a:pt x="226855" y="13292"/>
                </a:cubicBezTo>
                <a:cubicBezTo>
                  <a:pt x="237967" y="11705"/>
                  <a:pt x="183993" y="-3112"/>
                  <a:pt x="150655" y="592"/>
                </a:cubicBezTo>
                <a:cubicBezTo>
                  <a:pt x="117317" y="4296"/>
                  <a:pt x="12542" y="49805"/>
                  <a:pt x="1430" y="513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F5E37102-1CF6-27BA-CF7A-9349BDB0F023}"/>
              </a:ext>
            </a:extLst>
          </p:cNvPr>
          <p:cNvSpPr/>
          <p:nvPr/>
        </p:nvSpPr>
        <p:spPr>
          <a:xfrm>
            <a:off x="6981398" y="3689199"/>
            <a:ext cx="156002" cy="114942"/>
          </a:xfrm>
          <a:custGeom>
            <a:avLst/>
            <a:gdLst>
              <a:gd name="connsiteX0" fmla="*/ 156002 w 156002"/>
              <a:gd name="connsiteY0" fmla="*/ 151 h 114942"/>
              <a:gd name="connsiteX1" fmla="*/ 117902 w 156002"/>
              <a:gd name="connsiteY1" fmla="*/ 63651 h 114942"/>
              <a:gd name="connsiteX2" fmla="*/ 427 w 156002"/>
              <a:gd name="connsiteY2" fmla="*/ 114451 h 114942"/>
              <a:gd name="connsiteX3" fmla="*/ 79802 w 156002"/>
              <a:gd name="connsiteY3" fmla="*/ 89051 h 114942"/>
              <a:gd name="connsiteX4" fmla="*/ 117902 w 156002"/>
              <a:gd name="connsiteY4" fmla="*/ 82701 h 114942"/>
              <a:gd name="connsiteX5" fmla="*/ 156002 w 156002"/>
              <a:gd name="connsiteY5" fmla="*/ 151 h 11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002" h="114942">
                <a:moveTo>
                  <a:pt x="156002" y="151"/>
                </a:moveTo>
                <a:cubicBezTo>
                  <a:pt x="156002" y="-3024"/>
                  <a:pt x="143831" y="44601"/>
                  <a:pt x="117902" y="63651"/>
                </a:cubicBezTo>
                <a:cubicBezTo>
                  <a:pt x="91973" y="82701"/>
                  <a:pt x="6777" y="110218"/>
                  <a:pt x="427" y="114451"/>
                </a:cubicBezTo>
                <a:cubicBezTo>
                  <a:pt x="-5923" y="118684"/>
                  <a:pt x="60223" y="94343"/>
                  <a:pt x="79802" y="89051"/>
                </a:cubicBezTo>
                <a:cubicBezTo>
                  <a:pt x="99381" y="83759"/>
                  <a:pt x="108377" y="93284"/>
                  <a:pt x="117902" y="82701"/>
                </a:cubicBezTo>
                <a:cubicBezTo>
                  <a:pt x="127427" y="72118"/>
                  <a:pt x="156002" y="3326"/>
                  <a:pt x="156002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A9FAB5FC-6D30-E538-0F44-294D4721E593}"/>
              </a:ext>
            </a:extLst>
          </p:cNvPr>
          <p:cNvSpPr/>
          <p:nvPr/>
        </p:nvSpPr>
        <p:spPr>
          <a:xfrm>
            <a:off x="7096124" y="4289391"/>
            <a:ext cx="155841" cy="251136"/>
          </a:xfrm>
          <a:custGeom>
            <a:avLst/>
            <a:gdLst>
              <a:gd name="connsiteX0" fmla="*/ 1 w 155841"/>
              <a:gd name="connsiteY0" fmla="*/ 34 h 251136"/>
              <a:gd name="connsiteX1" fmla="*/ 130176 w 155841"/>
              <a:gd name="connsiteY1" fmla="*/ 130209 h 251136"/>
              <a:gd name="connsiteX2" fmla="*/ 155576 w 155841"/>
              <a:gd name="connsiteY2" fmla="*/ 250859 h 251136"/>
              <a:gd name="connsiteX3" fmla="*/ 142876 w 155841"/>
              <a:gd name="connsiteY3" fmla="*/ 161959 h 251136"/>
              <a:gd name="connsiteX4" fmla="*/ 133351 w 155841"/>
              <a:gd name="connsiteY4" fmla="*/ 117509 h 251136"/>
              <a:gd name="connsiteX5" fmla="*/ 1 w 155841"/>
              <a:gd name="connsiteY5" fmla="*/ 34 h 25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1" h="251136">
                <a:moveTo>
                  <a:pt x="1" y="34"/>
                </a:moveTo>
                <a:cubicBezTo>
                  <a:pt x="-528" y="2151"/>
                  <a:pt x="104247" y="88405"/>
                  <a:pt x="130176" y="130209"/>
                </a:cubicBezTo>
                <a:cubicBezTo>
                  <a:pt x="156105" y="172013"/>
                  <a:pt x="153459" y="245567"/>
                  <a:pt x="155576" y="250859"/>
                </a:cubicBezTo>
                <a:cubicBezTo>
                  <a:pt x="157693" y="256151"/>
                  <a:pt x="146580" y="184184"/>
                  <a:pt x="142876" y="161959"/>
                </a:cubicBezTo>
                <a:cubicBezTo>
                  <a:pt x="139172" y="139734"/>
                  <a:pt x="152401" y="141851"/>
                  <a:pt x="133351" y="117509"/>
                </a:cubicBezTo>
                <a:cubicBezTo>
                  <a:pt x="114301" y="93167"/>
                  <a:pt x="530" y="-2083"/>
                  <a:pt x="1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5D200CED-7932-3856-1BBB-FBD8AF8A14B7}"/>
              </a:ext>
            </a:extLst>
          </p:cNvPr>
          <p:cNvSpPr/>
          <p:nvPr/>
        </p:nvSpPr>
        <p:spPr>
          <a:xfrm>
            <a:off x="6805927" y="4395614"/>
            <a:ext cx="309997" cy="235550"/>
          </a:xfrm>
          <a:custGeom>
            <a:avLst/>
            <a:gdLst>
              <a:gd name="connsiteX0" fmla="*/ 1273 w 309997"/>
              <a:gd name="connsiteY0" fmla="*/ 1761 h 235550"/>
              <a:gd name="connsiteX1" fmla="*/ 293373 w 309997"/>
              <a:gd name="connsiteY1" fmla="*/ 224011 h 235550"/>
              <a:gd name="connsiteX2" fmla="*/ 264798 w 309997"/>
              <a:gd name="connsiteY2" fmla="*/ 195436 h 235550"/>
              <a:gd name="connsiteX3" fmla="*/ 188598 w 309997"/>
              <a:gd name="connsiteY3" fmla="*/ 122411 h 235550"/>
              <a:gd name="connsiteX4" fmla="*/ 1273 w 309997"/>
              <a:gd name="connsiteY4" fmla="*/ 1761 h 23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997" h="235550">
                <a:moveTo>
                  <a:pt x="1273" y="1761"/>
                </a:moveTo>
                <a:cubicBezTo>
                  <a:pt x="18735" y="18694"/>
                  <a:pt x="249452" y="191732"/>
                  <a:pt x="293373" y="224011"/>
                </a:cubicBezTo>
                <a:cubicBezTo>
                  <a:pt x="337294" y="256290"/>
                  <a:pt x="282260" y="212369"/>
                  <a:pt x="264798" y="195436"/>
                </a:cubicBezTo>
                <a:cubicBezTo>
                  <a:pt x="247336" y="178503"/>
                  <a:pt x="226169" y="149928"/>
                  <a:pt x="188598" y="122411"/>
                </a:cubicBezTo>
                <a:cubicBezTo>
                  <a:pt x="151027" y="94894"/>
                  <a:pt x="-16189" y="-15172"/>
                  <a:pt x="1273" y="17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8DDD1F21-CF04-D17D-3E3E-399CFDED0760}"/>
              </a:ext>
            </a:extLst>
          </p:cNvPr>
          <p:cNvSpPr/>
          <p:nvPr/>
        </p:nvSpPr>
        <p:spPr>
          <a:xfrm>
            <a:off x="7508213" y="4381077"/>
            <a:ext cx="315494" cy="216431"/>
          </a:xfrm>
          <a:custGeom>
            <a:avLst/>
            <a:gdLst>
              <a:gd name="connsiteX0" fmla="*/ 314987 w 315494"/>
              <a:gd name="connsiteY0" fmla="*/ 423 h 216431"/>
              <a:gd name="connsiteX1" fmla="*/ 3837 w 315494"/>
              <a:gd name="connsiteY1" fmla="*/ 197273 h 216431"/>
              <a:gd name="connsiteX2" fmla="*/ 137187 w 315494"/>
              <a:gd name="connsiteY2" fmla="*/ 124248 h 216431"/>
              <a:gd name="connsiteX3" fmla="*/ 73687 w 315494"/>
              <a:gd name="connsiteY3" fmla="*/ 216323 h 216431"/>
              <a:gd name="connsiteX4" fmla="*/ 184812 w 315494"/>
              <a:gd name="connsiteY4" fmla="*/ 102023 h 216431"/>
              <a:gd name="connsiteX5" fmla="*/ 80037 w 315494"/>
              <a:gd name="connsiteY5" fmla="*/ 143298 h 216431"/>
              <a:gd name="connsiteX6" fmla="*/ 314987 w 315494"/>
              <a:gd name="connsiteY6" fmla="*/ 423 h 21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494" h="216431">
                <a:moveTo>
                  <a:pt x="314987" y="423"/>
                </a:moveTo>
                <a:cubicBezTo>
                  <a:pt x="302287" y="9419"/>
                  <a:pt x="33470" y="176636"/>
                  <a:pt x="3837" y="197273"/>
                </a:cubicBezTo>
                <a:cubicBezTo>
                  <a:pt x="-25796" y="217910"/>
                  <a:pt x="125545" y="121073"/>
                  <a:pt x="137187" y="124248"/>
                </a:cubicBezTo>
                <a:cubicBezTo>
                  <a:pt x="148829" y="127423"/>
                  <a:pt x="65750" y="220027"/>
                  <a:pt x="73687" y="216323"/>
                </a:cubicBezTo>
                <a:cubicBezTo>
                  <a:pt x="81624" y="212619"/>
                  <a:pt x="183754" y="114194"/>
                  <a:pt x="184812" y="102023"/>
                </a:cubicBezTo>
                <a:cubicBezTo>
                  <a:pt x="185870" y="89852"/>
                  <a:pt x="62045" y="158115"/>
                  <a:pt x="80037" y="143298"/>
                </a:cubicBezTo>
                <a:cubicBezTo>
                  <a:pt x="98029" y="128481"/>
                  <a:pt x="327687" y="-8573"/>
                  <a:pt x="314987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11383160-A61E-0E02-2989-DBC7C86EEAA5}"/>
              </a:ext>
            </a:extLst>
          </p:cNvPr>
          <p:cNvSpPr/>
          <p:nvPr/>
        </p:nvSpPr>
        <p:spPr>
          <a:xfrm>
            <a:off x="6536837" y="3933032"/>
            <a:ext cx="247205" cy="284295"/>
          </a:xfrm>
          <a:custGeom>
            <a:avLst/>
            <a:gdLst>
              <a:gd name="connsiteX0" fmla="*/ 488 w 247205"/>
              <a:gd name="connsiteY0" fmla="*/ 793 h 284295"/>
              <a:gd name="connsiteX1" fmla="*/ 238613 w 247205"/>
              <a:gd name="connsiteY1" fmla="*/ 277018 h 284295"/>
              <a:gd name="connsiteX2" fmla="*/ 187813 w 247205"/>
              <a:gd name="connsiteY2" fmla="*/ 197643 h 284295"/>
              <a:gd name="connsiteX3" fmla="*/ 121138 w 247205"/>
              <a:gd name="connsiteY3" fmla="*/ 127793 h 284295"/>
              <a:gd name="connsiteX4" fmla="*/ 175113 w 247205"/>
              <a:gd name="connsiteY4" fmla="*/ 191293 h 284295"/>
              <a:gd name="connsiteX5" fmla="*/ 488 w 247205"/>
              <a:gd name="connsiteY5" fmla="*/ 793 h 28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05" h="284295">
                <a:moveTo>
                  <a:pt x="488" y="793"/>
                </a:moveTo>
                <a:cubicBezTo>
                  <a:pt x="11071" y="15081"/>
                  <a:pt x="207392" y="244210"/>
                  <a:pt x="238613" y="277018"/>
                </a:cubicBezTo>
                <a:cubicBezTo>
                  <a:pt x="269834" y="309826"/>
                  <a:pt x="207392" y="222514"/>
                  <a:pt x="187813" y="197643"/>
                </a:cubicBezTo>
                <a:cubicBezTo>
                  <a:pt x="168234" y="172772"/>
                  <a:pt x="123255" y="128851"/>
                  <a:pt x="121138" y="127793"/>
                </a:cubicBezTo>
                <a:cubicBezTo>
                  <a:pt x="119021" y="126735"/>
                  <a:pt x="195751" y="212989"/>
                  <a:pt x="175113" y="191293"/>
                </a:cubicBezTo>
                <a:cubicBezTo>
                  <a:pt x="154476" y="169597"/>
                  <a:pt x="-10095" y="-13495"/>
                  <a:pt x="488" y="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7B94A600-457E-CF47-D621-D904AE40D6AD}"/>
              </a:ext>
            </a:extLst>
          </p:cNvPr>
          <p:cNvSpPr/>
          <p:nvPr/>
        </p:nvSpPr>
        <p:spPr>
          <a:xfrm>
            <a:off x="6667500" y="4260830"/>
            <a:ext cx="133350" cy="111172"/>
          </a:xfrm>
          <a:custGeom>
            <a:avLst/>
            <a:gdLst>
              <a:gd name="connsiteX0" fmla="*/ 0 w 133350"/>
              <a:gd name="connsiteY0" fmla="*/ 20 h 111172"/>
              <a:gd name="connsiteX1" fmla="*/ 101600 w 133350"/>
              <a:gd name="connsiteY1" fmla="*/ 63520 h 111172"/>
              <a:gd name="connsiteX2" fmla="*/ 133350 w 133350"/>
              <a:gd name="connsiteY2" fmla="*/ 111145 h 111172"/>
              <a:gd name="connsiteX3" fmla="*/ 101600 w 133350"/>
              <a:gd name="connsiteY3" fmla="*/ 57170 h 111172"/>
              <a:gd name="connsiteX4" fmla="*/ 0 w 133350"/>
              <a:gd name="connsiteY4" fmla="*/ 20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350" h="111172">
                <a:moveTo>
                  <a:pt x="0" y="20"/>
                </a:moveTo>
                <a:cubicBezTo>
                  <a:pt x="0" y="1078"/>
                  <a:pt x="79375" y="44999"/>
                  <a:pt x="101600" y="63520"/>
                </a:cubicBezTo>
                <a:cubicBezTo>
                  <a:pt x="123825" y="82041"/>
                  <a:pt x="133350" y="112203"/>
                  <a:pt x="133350" y="111145"/>
                </a:cubicBezTo>
                <a:cubicBezTo>
                  <a:pt x="133350" y="110087"/>
                  <a:pt x="118533" y="74632"/>
                  <a:pt x="101600" y="57170"/>
                </a:cubicBezTo>
                <a:cubicBezTo>
                  <a:pt x="84667" y="39708"/>
                  <a:pt x="0" y="-1038"/>
                  <a:pt x="0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FEE61348-5180-CAA2-B437-A7CE893F6561}"/>
              </a:ext>
            </a:extLst>
          </p:cNvPr>
          <p:cNvSpPr/>
          <p:nvPr/>
        </p:nvSpPr>
        <p:spPr>
          <a:xfrm>
            <a:off x="6215382" y="2583949"/>
            <a:ext cx="45743" cy="931075"/>
          </a:xfrm>
          <a:custGeom>
            <a:avLst/>
            <a:gdLst>
              <a:gd name="connsiteX0" fmla="*/ 45718 w 45743"/>
              <a:gd name="connsiteY0" fmla="*/ 501 h 931075"/>
              <a:gd name="connsiteX1" fmla="*/ 10793 w 45743"/>
              <a:gd name="connsiteY1" fmla="*/ 495801 h 931075"/>
              <a:gd name="connsiteX2" fmla="*/ 20318 w 45743"/>
              <a:gd name="connsiteY2" fmla="*/ 413251 h 931075"/>
              <a:gd name="connsiteX3" fmla="*/ 26668 w 45743"/>
              <a:gd name="connsiteY3" fmla="*/ 641851 h 931075"/>
              <a:gd name="connsiteX4" fmla="*/ 23493 w 45743"/>
              <a:gd name="connsiteY4" fmla="*/ 759326 h 931075"/>
              <a:gd name="connsiteX5" fmla="*/ 29843 w 45743"/>
              <a:gd name="connsiteY5" fmla="*/ 918076 h 931075"/>
              <a:gd name="connsiteX6" fmla="*/ 29843 w 45743"/>
              <a:gd name="connsiteY6" fmla="*/ 876801 h 931075"/>
              <a:gd name="connsiteX7" fmla="*/ 4443 w 45743"/>
              <a:gd name="connsiteY7" fmla="*/ 521201 h 931075"/>
              <a:gd name="connsiteX8" fmla="*/ 4443 w 45743"/>
              <a:gd name="connsiteY8" fmla="*/ 600576 h 931075"/>
              <a:gd name="connsiteX9" fmla="*/ 45718 w 45743"/>
              <a:gd name="connsiteY9" fmla="*/ 501 h 93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43" h="931075">
                <a:moveTo>
                  <a:pt x="45718" y="501"/>
                </a:moveTo>
                <a:cubicBezTo>
                  <a:pt x="46776" y="-16961"/>
                  <a:pt x="15026" y="427009"/>
                  <a:pt x="10793" y="495801"/>
                </a:cubicBezTo>
                <a:cubicBezTo>
                  <a:pt x="6560" y="564593"/>
                  <a:pt x="17672" y="388909"/>
                  <a:pt x="20318" y="413251"/>
                </a:cubicBezTo>
                <a:cubicBezTo>
                  <a:pt x="22964" y="437593"/>
                  <a:pt x="26139" y="584172"/>
                  <a:pt x="26668" y="641851"/>
                </a:cubicBezTo>
                <a:cubicBezTo>
                  <a:pt x="27197" y="699530"/>
                  <a:pt x="22964" y="713289"/>
                  <a:pt x="23493" y="759326"/>
                </a:cubicBezTo>
                <a:cubicBezTo>
                  <a:pt x="24022" y="805363"/>
                  <a:pt x="28785" y="898497"/>
                  <a:pt x="29843" y="918076"/>
                </a:cubicBezTo>
                <a:cubicBezTo>
                  <a:pt x="30901" y="937655"/>
                  <a:pt x="34076" y="942947"/>
                  <a:pt x="29843" y="876801"/>
                </a:cubicBezTo>
                <a:cubicBezTo>
                  <a:pt x="25610" y="810655"/>
                  <a:pt x="8676" y="567239"/>
                  <a:pt x="4443" y="521201"/>
                </a:cubicBezTo>
                <a:cubicBezTo>
                  <a:pt x="210" y="475164"/>
                  <a:pt x="-2965" y="687889"/>
                  <a:pt x="4443" y="600576"/>
                </a:cubicBezTo>
                <a:cubicBezTo>
                  <a:pt x="11851" y="513264"/>
                  <a:pt x="44660" y="17963"/>
                  <a:pt x="45718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3119A832-158A-4ADE-55AE-2901BEC26756}"/>
              </a:ext>
            </a:extLst>
          </p:cNvPr>
          <p:cNvSpPr/>
          <p:nvPr/>
        </p:nvSpPr>
        <p:spPr>
          <a:xfrm>
            <a:off x="6746860" y="3768495"/>
            <a:ext cx="99062" cy="325662"/>
          </a:xfrm>
          <a:custGeom>
            <a:avLst/>
            <a:gdLst>
              <a:gd name="connsiteX0" fmla="*/ 53990 w 99062"/>
              <a:gd name="connsiteY0" fmla="*/ 230 h 325662"/>
              <a:gd name="connsiteX1" fmla="*/ 9540 w 99062"/>
              <a:gd name="connsiteY1" fmla="*/ 133580 h 325662"/>
              <a:gd name="connsiteX2" fmla="*/ 31765 w 99062"/>
              <a:gd name="connsiteY2" fmla="*/ 200255 h 325662"/>
              <a:gd name="connsiteX3" fmla="*/ 6365 w 99062"/>
              <a:gd name="connsiteY3" fmla="*/ 184380 h 325662"/>
              <a:gd name="connsiteX4" fmla="*/ 98440 w 99062"/>
              <a:gd name="connsiteY4" fmla="*/ 324080 h 325662"/>
              <a:gd name="connsiteX5" fmla="*/ 44465 w 99062"/>
              <a:gd name="connsiteY5" fmla="*/ 254230 h 325662"/>
              <a:gd name="connsiteX6" fmla="*/ 15 w 99062"/>
              <a:gd name="connsiteY6" fmla="*/ 168505 h 325662"/>
              <a:gd name="connsiteX7" fmla="*/ 53990 w 99062"/>
              <a:gd name="connsiteY7" fmla="*/ 230 h 32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2" h="325662">
                <a:moveTo>
                  <a:pt x="53990" y="230"/>
                </a:moveTo>
                <a:cubicBezTo>
                  <a:pt x="55578" y="-5591"/>
                  <a:pt x="13244" y="100242"/>
                  <a:pt x="9540" y="133580"/>
                </a:cubicBezTo>
                <a:cubicBezTo>
                  <a:pt x="5836" y="166918"/>
                  <a:pt x="32294" y="191788"/>
                  <a:pt x="31765" y="200255"/>
                </a:cubicBezTo>
                <a:cubicBezTo>
                  <a:pt x="31236" y="208722"/>
                  <a:pt x="-4747" y="163743"/>
                  <a:pt x="6365" y="184380"/>
                </a:cubicBezTo>
                <a:cubicBezTo>
                  <a:pt x="17477" y="205017"/>
                  <a:pt x="92090" y="312438"/>
                  <a:pt x="98440" y="324080"/>
                </a:cubicBezTo>
                <a:cubicBezTo>
                  <a:pt x="104790" y="335722"/>
                  <a:pt x="60869" y="280159"/>
                  <a:pt x="44465" y="254230"/>
                </a:cubicBezTo>
                <a:cubicBezTo>
                  <a:pt x="28061" y="228301"/>
                  <a:pt x="1073" y="205017"/>
                  <a:pt x="15" y="168505"/>
                </a:cubicBezTo>
                <a:cubicBezTo>
                  <a:pt x="-1043" y="131993"/>
                  <a:pt x="52402" y="6051"/>
                  <a:pt x="53990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F1FB2431-AEB8-5591-7590-C2DEF6A9987D}"/>
              </a:ext>
            </a:extLst>
          </p:cNvPr>
          <p:cNvSpPr/>
          <p:nvPr/>
        </p:nvSpPr>
        <p:spPr>
          <a:xfrm>
            <a:off x="6857692" y="4159065"/>
            <a:ext cx="260378" cy="285332"/>
          </a:xfrm>
          <a:custGeom>
            <a:avLst/>
            <a:gdLst>
              <a:gd name="connsiteX0" fmla="*/ 308 w 260378"/>
              <a:gd name="connsiteY0" fmla="*/ 185 h 285332"/>
              <a:gd name="connsiteX1" fmla="*/ 146358 w 260378"/>
              <a:gd name="connsiteY1" fmla="*/ 130360 h 285332"/>
              <a:gd name="connsiteX2" fmla="*/ 257483 w 260378"/>
              <a:gd name="connsiteY2" fmla="*/ 282760 h 285332"/>
              <a:gd name="connsiteX3" fmla="*/ 222558 w 260378"/>
              <a:gd name="connsiteY3" fmla="*/ 219260 h 285332"/>
              <a:gd name="connsiteX4" fmla="*/ 165408 w 260378"/>
              <a:gd name="connsiteY4" fmla="*/ 130360 h 285332"/>
              <a:gd name="connsiteX5" fmla="*/ 187633 w 260378"/>
              <a:gd name="connsiteY5" fmla="*/ 158935 h 285332"/>
              <a:gd name="connsiteX6" fmla="*/ 308 w 260378"/>
              <a:gd name="connsiteY6" fmla="*/ 185 h 28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378" h="285332">
                <a:moveTo>
                  <a:pt x="308" y="185"/>
                </a:moveTo>
                <a:cubicBezTo>
                  <a:pt x="-6571" y="-4577"/>
                  <a:pt x="103496" y="83264"/>
                  <a:pt x="146358" y="130360"/>
                </a:cubicBezTo>
                <a:cubicBezTo>
                  <a:pt x="189221" y="177456"/>
                  <a:pt x="244783" y="267943"/>
                  <a:pt x="257483" y="282760"/>
                </a:cubicBezTo>
                <a:cubicBezTo>
                  <a:pt x="270183" y="297577"/>
                  <a:pt x="237904" y="244660"/>
                  <a:pt x="222558" y="219260"/>
                </a:cubicBezTo>
                <a:cubicBezTo>
                  <a:pt x="207212" y="193860"/>
                  <a:pt x="171229" y="140414"/>
                  <a:pt x="165408" y="130360"/>
                </a:cubicBezTo>
                <a:cubicBezTo>
                  <a:pt x="159587" y="120306"/>
                  <a:pt x="211446" y="180102"/>
                  <a:pt x="187633" y="158935"/>
                </a:cubicBezTo>
                <a:cubicBezTo>
                  <a:pt x="163821" y="137768"/>
                  <a:pt x="7187" y="4947"/>
                  <a:pt x="308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40BECAA8-22F2-FAA6-FA3B-EE7E82FF9AD8}"/>
              </a:ext>
            </a:extLst>
          </p:cNvPr>
          <p:cNvSpPr/>
          <p:nvPr/>
        </p:nvSpPr>
        <p:spPr>
          <a:xfrm>
            <a:off x="7896362" y="3984289"/>
            <a:ext cx="161794" cy="244720"/>
          </a:xfrm>
          <a:custGeom>
            <a:avLst/>
            <a:gdLst>
              <a:gd name="connsiteX0" fmla="*/ 161788 w 161794"/>
              <a:gd name="connsiteY0" fmla="*/ 336 h 244720"/>
              <a:gd name="connsiteX1" fmla="*/ 3038 w 161794"/>
              <a:gd name="connsiteY1" fmla="*/ 241636 h 244720"/>
              <a:gd name="connsiteX2" fmla="*/ 53838 w 161794"/>
              <a:gd name="connsiteY2" fmla="*/ 140036 h 244720"/>
              <a:gd name="connsiteX3" fmla="*/ 9388 w 161794"/>
              <a:gd name="connsiteY3" fmla="*/ 187661 h 244720"/>
              <a:gd name="connsiteX4" fmla="*/ 161788 w 161794"/>
              <a:gd name="connsiteY4" fmla="*/ 336 h 24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94" h="244720">
                <a:moveTo>
                  <a:pt x="161788" y="336"/>
                </a:moveTo>
                <a:cubicBezTo>
                  <a:pt x="160730" y="9332"/>
                  <a:pt x="21030" y="218353"/>
                  <a:pt x="3038" y="241636"/>
                </a:cubicBezTo>
                <a:cubicBezTo>
                  <a:pt x="-14954" y="264919"/>
                  <a:pt x="52780" y="149032"/>
                  <a:pt x="53838" y="140036"/>
                </a:cubicBezTo>
                <a:cubicBezTo>
                  <a:pt x="54896" y="131040"/>
                  <a:pt x="-8074" y="209886"/>
                  <a:pt x="9388" y="187661"/>
                </a:cubicBezTo>
                <a:cubicBezTo>
                  <a:pt x="26850" y="165436"/>
                  <a:pt x="162846" y="-8660"/>
                  <a:pt x="161788" y="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D1A1EF64-6747-BD62-C9F7-BC4BB3A1F9E9}"/>
              </a:ext>
            </a:extLst>
          </p:cNvPr>
          <p:cNvSpPr/>
          <p:nvPr/>
        </p:nvSpPr>
        <p:spPr>
          <a:xfrm>
            <a:off x="6108694" y="3305158"/>
            <a:ext cx="287011" cy="718712"/>
          </a:xfrm>
          <a:custGeom>
            <a:avLst/>
            <a:gdLst>
              <a:gd name="connsiteX0" fmla="*/ 6 w 287011"/>
              <a:gd name="connsiteY0" fmla="*/ 17 h 718712"/>
              <a:gd name="connsiteX1" fmla="*/ 149231 w 287011"/>
              <a:gd name="connsiteY1" fmla="*/ 355617 h 718712"/>
              <a:gd name="connsiteX2" fmla="*/ 146056 w 287011"/>
              <a:gd name="connsiteY2" fmla="*/ 333392 h 718712"/>
              <a:gd name="connsiteX3" fmla="*/ 203206 w 287011"/>
              <a:gd name="connsiteY3" fmla="*/ 485792 h 718712"/>
              <a:gd name="connsiteX4" fmla="*/ 219081 w 287011"/>
              <a:gd name="connsiteY4" fmla="*/ 571517 h 718712"/>
              <a:gd name="connsiteX5" fmla="*/ 209556 w 287011"/>
              <a:gd name="connsiteY5" fmla="*/ 552467 h 718712"/>
              <a:gd name="connsiteX6" fmla="*/ 285756 w 287011"/>
              <a:gd name="connsiteY6" fmla="*/ 714392 h 718712"/>
              <a:gd name="connsiteX7" fmla="*/ 250831 w 287011"/>
              <a:gd name="connsiteY7" fmla="*/ 650892 h 718712"/>
              <a:gd name="connsiteX8" fmla="*/ 171456 w 287011"/>
              <a:gd name="connsiteY8" fmla="*/ 428642 h 718712"/>
              <a:gd name="connsiteX9" fmla="*/ 206381 w 287011"/>
              <a:gd name="connsiteY9" fmla="*/ 530242 h 718712"/>
              <a:gd name="connsiteX10" fmla="*/ 111131 w 287011"/>
              <a:gd name="connsiteY10" fmla="*/ 269892 h 718712"/>
              <a:gd name="connsiteX11" fmla="*/ 142881 w 287011"/>
              <a:gd name="connsiteY11" fmla="*/ 339742 h 718712"/>
              <a:gd name="connsiteX12" fmla="*/ 6 w 287011"/>
              <a:gd name="connsiteY12" fmla="*/ 17 h 71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011" h="718712">
                <a:moveTo>
                  <a:pt x="6" y="17"/>
                </a:moveTo>
                <a:cubicBezTo>
                  <a:pt x="1064" y="2663"/>
                  <a:pt x="124889" y="300055"/>
                  <a:pt x="149231" y="355617"/>
                </a:cubicBezTo>
                <a:cubicBezTo>
                  <a:pt x="173573" y="411179"/>
                  <a:pt x="137060" y="311696"/>
                  <a:pt x="146056" y="333392"/>
                </a:cubicBezTo>
                <a:cubicBezTo>
                  <a:pt x="155052" y="355088"/>
                  <a:pt x="191035" y="446105"/>
                  <a:pt x="203206" y="485792"/>
                </a:cubicBezTo>
                <a:cubicBezTo>
                  <a:pt x="215377" y="525479"/>
                  <a:pt x="219081" y="571517"/>
                  <a:pt x="219081" y="571517"/>
                </a:cubicBezTo>
                <a:cubicBezTo>
                  <a:pt x="220139" y="582629"/>
                  <a:pt x="198444" y="528655"/>
                  <a:pt x="209556" y="552467"/>
                </a:cubicBezTo>
                <a:cubicBezTo>
                  <a:pt x="220669" y="576280"/>
                  <a:pt x="278877" y="697988"/>
                  <a:pt x="285756" y="714392"/>
                </a:cubicBezTo>
                <a:cubicBezTo>
                  <a:pt x="292635" y="730796"/>
                  <a:pt x="269881" y="698517"/>
                  <a:pt x="250831" y="650892"/>
                </a:cubicBezTo>
                <a:cubicBezTo>
                  <a:pt x="231781" y="603267"/>
                  <a:pt x="178864" y="448750"/>
                  <a:pt x="171456" y="428642"/>
                </a:cubicBezTo>
                <a:cubicBezTo>
                  <a:pt x="164048" y="408534"/>
                  <a:pt x="216435" y="556700"/>
                  <a:pt x="206381" y="530242"/>
                </a:cubicBezTo>
                <a:cubicBezTo>
                  <a:pt x="196327" y="503784"/>
                  <a:pt x="121714" y="301642"/>
                  <a:pt x="111131" y="269892"/>
                </a:cubicBezTo>
                <a:cubicBezTo>
                  <a:pt x="100548" y="238142"/>
                  <a:pt x="156639" y="380488"/>
                  <a:pt x="142881" y="339742"/>
                </a:cubicBezTo>
                <a:cubicBezTo>
                  <a:pt x="129123" y="298996"/>
                  <a:pt x="-1052" y="-2629"/>
                  <a:pt x="6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426A6CA2-8023-44E5-C6DB-BB2DFBD50B67}"/>
              </a:ext>
            </a:extLst>
          </p:cNvPr>
          <p:cNvSpPr/>
          <p:nvPr/>
        </p:nvSpPr>
        <p:spPr>
          <a:xfrm>
            <a:off x="5968817" y="3285273"/>
            <a:ext cx="114175" cy="296606"/>
          </a:xfrm>
          <a:custGeom>
            <a:avLst/>
            <a:gdLst>
              <a:gd name="connsiteX0" fmla="*/ 183 w 114175"/>
              <a:gd name="connsiteY0" fmla="*/ 4027 h 296606"/>
              <a:gd name="connsiteX1" fmla="*/ 12883 w 114175"/>
              <a:gd name="connsiteY1" fmla="*/ 156427 h 296606"/>
              <a:gd name="connsiteX2" fmla="*/ 6533 w 114175"/>
              <a:gd name="connsiteY2" fmla="*/ 143727 h 296606"/>
              <a:gd name="connsiteX3" fmla="*/ 111308 w 114175"/>
              <a:gd name="connsiteY3" fmla="*/ 289777 h 296606"/>
              <a:gd name="connsiteX4" fmla="*/ 79558 w 114175"/>
              <a:gd name="connsiteY4" fmla="*/ 264377 h 296606"/>
              <a:gd name="connsiteX5" fmla="*/ 25583 w 114175"/>
              <a:gd name="connsiteY5" fmla="*/ 191352 h 296606"/>
              <a:gd name="connsiteX6" fmla="*/ 6533 w 114175"/>
              <a:gd name="connsiteY6" fmla="*/ 54827 h 296606"/>
              <a:gd name="connsiteX7" fmla="*/ 183 w 114175"/>
              <a:gd name="connsiteY7" fmla="*/ 4027 h 296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175" h="296606">
                <a:moveTo>
                  <a:pt x="183" y="4027"/>
                </a:moveTo>
                <a:cubicBezTo>
                  <a:pt x="1241" y="20960"/>
                  <a:pt x="11825" y="133144"/>
                  <a:pt x="12883" y="156427"/>
                </a:cubicBezTo>
                <a:cubicBezTo>
                  <a:pt x="13941" y="179710"/>
                  <a:pt x="-9871" y="121502"/>
                  <a:pt x="6533" y="143727"/>
                </a:cubicBezTo>
                <a:cubicBezTo>
                  <a:pt x="22937" y="165952"/>
                  <a:pt x="99137" y="269669"/>
                  <a:pt x="111308" y="289777"/>
                </a:cubicBezTo>
                <a:cubicBezTo>
                  <a:pt x="123479" y="309885"/>
                  <a:pt x="93846" y="280781"/>
                  <a:pt x="79558" y="264377"/>
                </a:cubicBezTo>
                <a:cubicBezTo>
                  <a:pt x="65270" y="247973"/>
                  <a:pt x="37754" y="226277"/>
                  <a:pt x="25583" y="191352"/>
                </a:cubicBezTo>
                <a:cubicBezTo>
                  <a:pt x="13412" y="156427"/>
                  <a:pt x="10237" y="82344"/>
                  <a:pt x="6533" y="54827"/>
                </a:cubicBezTo>
                <a:cubicBezTo>
                  <a:pt x="2829" y="27310"/>
                  <a:pt x="-875" y="-12906"/>
                  <a:pt x="183" y="4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64BF4139-46C9-8D07-C188-78E2C5AF4E99}"/>
              </a:ext>
            </a:extLst>
          </p:cNvPr>
          <p:cNvSpPr/>
          <p:nvPr/>
        </p:nvSpPr>
        <p:spPr>
          <a:xfrm>
            <a:off x="6095140" y="3285746"/>
            <a:ext cx="121684" cy="327824"/>
          </a:xfrm>
          <a:custGeom>
            <a:avLst/>
            <a:gdLst>
              <a:gd name="connsiteX0" fmla="*/ 32610 w 121684"/>
              <a:gd name="connsiteY0" fmla="*/ 379 h 327824"/>
              <a:gd name="connsiteX1" fmla="*/ 42135 w 121684"/>
              <a:gd name="connsiteY1" fmla="*/ 124204 h 327824"/>
              <a:gd name="connsiteX2" fmla="*/ 19910 w 121684"/>
              <a:gd name="connsiteY2" fmla="*/ 168654 h 327824"/>
              <a:gd name="connsiteX3" fmla="*/ 51660 w 121684"/>
              <a:gd name="connsiteY3" fmla="*/ 238504 h 327824"/>
              <a:gd name="connsiteX4" fmla="*/ 61185 w 121684"/>
              <a:gd name="connsiteY4" fmla="*/ 232154 h 327824"/>
              <a:gd name="connsiteX5" fmla="*/ 121510 w 121684"/>
              <a:gd name="connsiteY5" fmla="*/ 327404 h 327824"/>
              <a:gd name="connsiteX6" fmla="*/ 77060 w 121684"/>
              <a:gd name="connsiteY6" fmla="*/ 263904 h 327824"/>
              <a:gd name="connsiteX7" fmla="*/ 7210 w 121684"/>
              <a:gd name="connsiteY7" fmla="*/ 190879 h 327824"/>
              <a:gd name="connsiteX8" fmla="*/ 10385 w 121684"/>
              <a:gd name="connsiteY8" fmla="*/ 140079 h 327824"/>
              <a:gd name="connsiteX9" fmla="*/ 860 w 121684"/>
              <a:gd name="connsiteY9" fmla="*/ 168654 h 327824"/>
              <a:gd name="connsiteX10" fmla="*/ 32610 w 121684"/>
              <a:gd name="connsiteY10" fmla="*/ 379 h 32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684" h="327824">
                <a:moveTo>
                  <a:pt x="32610" y="379"/>
                </a:moveTo>
                <a:cubicBezTo>
                  <a:pt x="39489" y="-7029"/>
                  <a:pt x="44252" y="96158"/>
                  <a:pt x="42135" y="124204"/>
                </a:cubicBezTo>
                <a:cubicBezTo>
                  <a:pt x="40018" y="152250"/>
                  <a:pt x="18323" y="149604"/>
                  <a:pt x="19910" y="168654"/>
                </a:cubicBezTo>
                <a:cubicBezTo>
                  <a:pt x="21497" y="187704"/>
                  <a:pt x="44781" y="227921"/>
                  <a:pt x="51660" y="238504"/>
                </a:cubicBezTo>
                <a:cubicBezTo>
                  <a:pt x="58539" y="249087"/>
                  <a:pt x="49543" y="217338"/>
                  <a:pt x="61185" y="232154"/>
                </a:cubicBezTo>
                <a:cubicBezTo>
                  <a:pt x="72827" y="246970"/>
                  <a:pt x="118864" y="322112"/>
                  <a:pt x="121510" y="327404"/>
                </a:cubicBezTo>
                <a:cubicBezTo>
                  <a:pt x="124156" y="332696"/>
                  <a:pt x="96110" y="286658"/>
                  <a:pt x="77060" y="263904"/>
                </a:cubicBezTo>
                <a:cubicBezTo>
                  <a:pt x="58010" y="241150"/>
                  <a:pt x="18322" y="211516"/>
                  <a:pt x="7210" y="190879"/>
                </a:cubicBezTo>
                <a:cubicBezTo>
                  <a:pt x="-3902" y="170242"/>
                  <a:pt x="11443" y="143783"/>
                  <a:pt x="10385" y="140079"/>
                </a:cubicBezTo>
                <a:cubicBezTo>
                  <a:pt x="9327" y="136375"/>
                  <a:pt x="-3373" y="184000"/>
                  <a:pt x="860" y="168654"/>
                </a:cubicBezTo>
                <a:cubicBezTo>
                  <a:pt x="5093" y="153308"/>
                  <a:pt x="25731" y="7787"/>
                  <a:pt x="32610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7DBB7A49-18E6-4028-FC6B-8151CF924DC9}"/>
              </a:ext>
            </a:extLst>
          </p:cNvPr>
          <p:cNvSpPr/>
          <p:nvPr/>
        </p:nvSpPr>
        <p:spPr>
          <a:xfrm>
            <a:off x="6038998" y="3307812"/>
            <a:ext cx="171963" cy="293139"/>
          </a:xfrm>
          <a:custGeom>
            <a:avLst/>
            <a:gdLst>
              <a:gd name="connsiteX0" fmla="*/ 3027 w 171963"/>
              <a:gd name="connsiteY0" fmla="*/ 538 h 293139"/>
              <a:gd name="connsiteX1" fmla="*/ 6202 w 171963"/>
              <a:gd name="connsiteY1" fmla="*/ 95788 h 293139"/>
              <a:gd name="connsiteX2" fmla="*/ 66527 w 171963"/>
              <a:gd name="connsiteY2" fmla="*/ 191038 h 293139"/>
              <a:gd name="connsiteX3" fmla="*/ 85577 w 171963"/>
              <a:gd name="connsiteY3" fmla="*/ 241838 h 293139"/>
              <a:gd name="connsiteX4" fmla="*/ 171302 w 171963"/>
              <a:gd name="connsiteY4" fmla="*/ 292638 h 293139"/>
              <a:gd name="connsiteX5" fmla="*/ 120502 w 171963"/>
              <a:gd name="connsiteY5" fmla="*/ 267238 h 293139"/>
              <a:gd name="connsiteX6" fmla="*/ 34777 w 171963"/>
              <a:gd name="connsiteY6" fmla="*/ 257713 h 293139"/>
              <a:gd name="connsiteX7" fmla="*/ 66527 w 171963"/>
              <a:gd name="connsiteY7" fmla="*/ 245013 h 293139"/>
              <a:gd name="connsiteX8" fmla="*/ 47477 w 171963"/>
              <a:gd name="connsiteY8" fmla="*/ 178338 h 293139"/>
              <a:gd name="connsiteX9" fmla="*/ 15727 w 171963"/>
              <a:gd name="connsiteY9" fmla="*/ 140238 h 293139"/>
              <a:gd name="connsiteX10" fmla="*/ 3027 w 171963"/>
              <a:gd name="connsiteY10" fmla="*/ 53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963" h="293139">
                <a:moveTo>
                  <a:pt x="3027" y="538"/>
                </a:moveTo>
                <a:cubicBezTo>
                  <a:pt x="1440" y="-6870"/>
                  <a:pt x="-4381" y="64038"/>
                  <a:pt x="6202" y="95788"/>
                </a:cubicBezTo>
                <a:cubicBezTo>
                  <a:pt x="16785" y="127538"/>
                  <a:pt x="53298" y="166696"/>
                  <a:pt x="66527" y="191038"/>
                </a:cubicBezTo>
                <a:cubicBezTo>
                  <a:pt x="79756" y="215380"/>
                  <a:pt x="68115" y="224905"/>
                  <a:pt x="85577" y="241838"/>
                </a:cubicBezTo>
                <a:cubicBezTo>
                  <a:pt x="103039" y="258771"/>
                  <a:pt x="165481" y="288405"/>
                  <a:pt x="171302" y="292638"/>
                </a:cubicBezTo>
                <a:cubicBezTo>
                  <a:pt x="177123" y="296871"/>
                  <a:pt x="143256" y="273059"/>
                  <a:pt x="120502" y="267238"/>
                </a:cubicBezTo>
                <a:cubicBezTo>
                  <a:pt x="97748" y="261417"/>
                  <a:pt x="43773" y="261417"/>
                  <a:pt x="34777" y="257713"/>
                </a:cubicBezTo>
                <a:cubicBezTo>
                  <a:pt x="25781" y="254009"/>
                  <a:pt x="64410" y="258242"/>
                  <a:pt x="66527" y="245013"/>
                </a:cubicBezTo>
                <a:cubicBezTo>
                  <a:pt x="68644" y="231784"/>
                  <a:pt x="55944" y="195800"/>
                  <a:pt x="47477" y="178338"/>
                </a:cubicBezTo>
                <a:cubicBezTo>
                  <a:pt x="39010" y="160876"/>
                  <a:pt x="23665" y="164051"/>
                  <a:pt x="15727" y="140238"/>
                </a:cubicBezTo>
                <a:cubicBezTo>
                  <a:pt x="7790" y="116426"/>
                  <a:pt x="4614" y="7946"/>
                  <a:pt x="3027" y="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FD54C2C9-60DA-1F1E-B35E-71EA2566C4AB}"/>
              </a:ext>
            </a:extLst>
          </p:cNvPr>
          <p:cNvSpPr/>
          <p:nvPr/>
        </p:nvSpPr>
        <p:spPr>
          <a:xfrm>
            <a:off x="6072459" y="3529214"/>
            <a:ext cx="99741" cy="224565"/>
          </a:xfrm>
          <a:custGeom>
            <a:avLst/>
            <a:gdLst>
              <a:gd name="connsiteX0" fmla="*/ 1316 w 99741"/>
              <a:gd name="connsiteY0" fmla="*/ 1386 h 224565"/>
              <a:gd name="connsiteX1" fmla="*/ 80691 w 99741"/>
              <a:gd name="connsiteY1" fmla="*/ 125211 h 224565"/>
              <a:gd name="connsiteX2" fmla="*/ 99741 w 99741"/>
              <a:gd name="connsiteY2" fmla="*/ 223636 h 224565"/>
              <a:gd name="connsiteX3" fmla="*/ 80691 w 99741"/>
              <a:gd name="connsiteY3" fmla="*/ 169661 h 224565"/>
              <a:gd name="connsiteX4" fmla="*/ 42591 w 99741"/>
              <a:gd name="connsiteY4" fmla="*/ 87111 h 224565"/>
              <a:gd name="connsiteX5" fmla="*/ 67991 w 99741"/>
              <a:gd name="connsiteY5" fmla="*/ 141086 h 224565"/>
              <a:gd name="connsiteX6" fmla="*/ 33066 w 99741"/>
              <a:gd name="connsiteY6" fmla="*/ 61711 h 224565"/>
              <a:gd name="connsiteX7" fmla="*/ 1316 w 99741"/>
              <a:gd name="connsiteY7" fmla="*/ 1386 h 224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41" h="224565">
                <a:moveTo>
                  <a:pt x="1316" y="1386"/>
                </a:moveTo>
                <a:cubicBezTo>
                  <a:pt x="9253" y="11969"/>
                  <a:pt x="64287" y="88169"/>
                  <a:pt x="80691" y="125211"/>
                </a:cubicBezTo>
                <a:cubicBezTo>
                  <a:pt x="97095" y="162253"/>
                  <a:pt x="99741" y="216228"/>
                  <a:pt x="99741" y="223636"/>
                </a:cubicBezTo>
                <a:cubicBezTo>
                  <a:pt x="99741" y="231044"/>
                  <a:pt x="90216" y="192415"/>
                  <a:pt x="80691" y="169661"/>
                </a:cubicBezTo>
                <a:cubicBezTo>
                  <a:pt x="71166" y="146907"/>
                  <a:pt x="44708" y="91873"/>
                  <a:pt x="42591" y="87111"/>
                </a:cubicBezTo>
                <a:cubicBezTo>
                  <a:pt x="40474" y="82349"/>
                  <a:pt x="69578" y="145319"/>
                  <a:pt x="67991" y="141086"/>
                </a:cubicBezTo>
                <a:cubicBezTo>
                  <a:pt x="66404" y="136853"/>
                  <a:pt x="42591" y="79703"/>
                  <a:pt x="33066" y="61711"/>
                </a:cubicBezTo>
                <a:cubicBezTo>
                  <a:pt x="23541" y="43719"/>
                  <a:pt x="-6621" y="-9197"/>
                  <a:pt x="1316" y="13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A2AFE16-FCCF-5F64-7124-C7C81164848C}"/>
              </a:ext>
            </a:extLst>
          </p:cNvPr>
          <p:cNvSpPr/>
          <p:nvPr/>
        </p:nvSpPr>
        <p:spPr>
          <a:xfrm>
            <a:off x="6168538" y="3708282"/>
            <a:ext cx="215729" cy="186579"/>
          </a:xfrm>
          <a:custGeom>
            <a:avLst/>
            <a:gdLst>
              <a:gd name="connsiteX0" fmla="*/ 487 w 215729"/>
              <a:gd name="connsiteY0" fmla="*/ 118 h 186579"/>
              <a:gd name="connsiteX1" fmla="*/ 86212 w 215729"/>
              <a:gd name="connsiteY1" fmla="*/ 111243 h 186579"/>
              <a:gd name="connsiteX2" fmla="*/ 210037 w 215729"/>
              <a:gd name="connsiteY2" fmla="*/ 184268 h 186579"/>
              <a:gd name="connsiteX3" fmla="*/ 187812 w 215729"/>
              <a:gd name="connsiteY3" fmla="*/ 165218 h 186579"/>
              <a:gd name="connsiteX4" fmla="*/ 124312 w 215729"/>
              <a:gd name="connsiteY4" fmla="*/ 133468 h 186579"/>
              <a:gd name="connsiteX5" fmla="*/ 487 w 215729"/>
              <a:gd name="connsiteY5" fmla="*/ 118 h 186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729" h="186579">
                <a:moveTo>
                  <a:pt x="487" y="118"/>
                </a:moveTo>
                <a:cubicBezTo>
                  <a:pt x="-5863" y="-3586"/>
                  <a:pt x="51287" y="80551"/>
                  <a:pt x="86212" y="111243"/>
                </a:cubicBezTo>
                <a:cubicBezTo>
                  <a:pt x="121137" y="141935"/>
                  <a:pt x="193104" y="175272"/>
                  <a:pt x="210037" y="184268"/>
                </a:cubicBezTo>
                <a:cubicBezTo>
                  <a:pt x="226970" y="193264"/>
                  <a:pt x="202100" y="173685"/>
                  <a:pt x="187812" y="165218"/>
                </a:cubicBezTo>
                <a:cubicBezTo>
                  <a:pt x="173524" y="156751"/>
                  <a:pt x="151829" y="155164"/>
                  <a:pt x="124312" y="133468"/>
                </a:cubicBezTo>
                <a:cubicBezTo>
                  <a:pt x="96795" y="111772"/>
                  <a:pt x="6837" y="3822"/>
                  <a:pt x="487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6D18D157-F767-F265-5C51-F61EFEEF71BB}"/>
              </a:ext>
            </a:extLst>
          </p:cNvPr>
          <p:cNvSpPr/>
          <p:nvPr/>
        </p:nvSpPr>
        <p:spPr>
          <a:xfrm>
            <a:off x="6149871" y="3641586"/>
            <a:ext cx="232933" cy="259787"/>
          </a:xfrm>
          <a:custGeom>
            <a:avLst/>
            <a:gdLst>
              <a:gd name="connsiteX0" fmla="*/ 104 w 232933"/>
              <a:gd name="connsiteY0" fmla="*/ 139 h 259787"/>
              <a:gd name="connsiteX1" fmla="*/ 41379 w 232933"/>
              <a:gd name="connsiteY1" fmla="*/ 114439 h 259787"/>
              <a:gd name="connsiteX2" fmla="*/ 76304 w 232933"/>
              <a:gd name="connsiteY2" fmla="*/ 152539 h 259787"/>
              <a:gd name="connsiteX3" fmla="*/ 57254 w 232933"/>
              <a:gd name="connsiteY3" fmla="*/ 149364 h 259787"/>
              <a:gd name="connsiteX4" fmla="*/ 127104 w 232933"/>
              <a:gd name="connsiteY4" fmla="*/ 222389 h 259787"/>
              <a:gd name="connsiteX5" fmla="*/ 231879 w 232933"/>
              <a:gd name="connsiteY5" fmla="*/ 257314 h 259787"/>
              <a:gd name="connsiteX6" fmla="*/ 174729 w 232933"/>
              <a:gd name="connsiteY6" fmla="*/ 250964 h 259787"/>
              <a:gd name="connsiteX7" fmla="*/ 73129 w 232933"/>
              <a:gd name="connsiteY7" fmla="*/ 203339 h 259787"/>
              <a:gd name="connsiteX8" fmla="*/ 101704 w 232933"/>
              <a:gd name="connsiteY8" fmla="*/ 206514 h 259787"/>
              <a:gd name="connsiteX9" fmla="*/ 54079 w 232933"/>
              <a:gd name="connsiteY9" fmla="*/ 139839 h 259787"/>
              <a:gd name="connsiteX10" fmla="*/ 104 w 232933"/>
              <a:gd name="connsiteY10" fmla="*/ 139 h 25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933" h="259787">
                <a:moveTo>
                  <a:pt x="104" y="139"/>
                </a:moveTo>
                <a:cubicBezTo>
                  <a:pt x="-2013" y="-4094"/>
                  <a:pt x="28679" y="89039"/>
                  <a:pt x="41379" y="114439"/>
                </a:cubicBezTo>
                <a:cubicBezTo>
                  <a:pt x="54079" y="139839"/>
                  <a:pt x="73658" y="146718"/>
                  <a:pt x="76304" y="152539"/>
                </a:cubicBezTo>
                <a:cubicBezTo>
                  <a:pt x="78950" y="158360"/>
                  <a:pt x="48787" y="137722"/>
                  <a:pt x="57254" y="149364"/>
                </a:cubicBezTo>
                <a:cubicBezTo>
                  <a:pt x="65721" y="161006"/>
                  <a:pt x="98000" y="204397"/>
                  <a:pt x="127104" y="222389"/>
                </a:cubicBezTo>
                <a:cubicBezTo>
                  <a:pt x="156208" y="240381"/>
                  <a:pt x="223942" y="252552"/>
                  <a:pt x="231879" y="257314"/>
                </a:cubicBezTo>
                <a:cubicBezTo>
                  <a:pt x="239817" y="262077"/>
                  <a:pt x="201187" y="259960"/>
                  <a:pt x="174729" y="250964"/>
                </a:cubicBezTo>
                <a:cubicBezTo>
                  <a:pt x="148271" y="241968"/>
                  <a:pt x="85300" y="210747"/>
                  <a:pt x="73129" y="203339"/>
                </a:cubicBezTo>
                <a:cubicBezTo>
                  <a:pt x="60958" y="195931"/>
                  <a:pt x="104879" y="217097"/>
                  <a:pt x="101704" y="206514"/>
                </a:cubicBezTo>
                <a:cubicBezTo>
                  <a:pt x="98529" y="195931"/>
                  <a:pt x="72071" y="172647"/>
                  <a:pt x="54079" y="139839"/>
                </a:cubicBezTo>
                <a:cubicBezTo>
                  <a:pt x="36087" y="107031"/>
                  <a:pt x="2221" y="4372"/>
                  <a:pt x="104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EE034A7A-C4D7-06DD-1FF9-884FEC35D7B0}"/>
              </a:ext>
            </a:extLst>
          </p:cNvPr>
          <p:cNvSpPr/>
          <p:nvPr/>
        </p:nvSpPr>
        <p:spPr>
          <a:xfrm>
            <a:off x="6130913" y="3282016"/>
            <a:ext cx="95357" cy="442347"/>
          </a:xfrm>
          <a:custGeom>
            <a:avLst/>
            <a:gdLst>
              <a:gd name="connsiteX0" fmla="*/ 9537 w 95357"/>
              <a:gd name="connsiteY0" fmla="*/ 934 h 442347"/>
              <a:gd name="connsiteX1" fmla="*/ 25412 w 95357"/>
              <a:gd name="connsiteY1" fmla="*/ 181909 h 442347"/>
              <a:gd name="connsiteX2" fmla="*/ 95262 w 95357"/>
              <a:gd name="connsiteY2" fmla="*/ 318434 h 442347"/>
              <a:gd name="connsiteX3" fmla="*/ 41287 w 95357"/>
              <a:gd name="connsiteY3" fmla="*/ 299384 h 442347"/>
              <a:gd name="connsiteX4" fmla="*/ 73037 w 95357"/>
              <a:gd name="connsiteY4" fmla="*/ 353359 h 442347"/>
              <a:gd name="connsiteX5" fmla="*/ 63512 w 95357"/>
              <a:gd name="connsiteY5" fmla="*/ 407334 h 442347"/>
              <a:gd name="connsiteX6" fmla="*/ 73037 w 95357"/>
              <a:gd name="connsiteY6" fmla="*/ 353359 h 442347"/>
              <a:gd name="connsiteX7" fmla="*/ 31762 w 95357"/>
              <a:gd name="connsiteY7" fmla="*/ 442259 h 442347"/>
              <a:gd name="connsiteX8" fmla="*/ 85737 w 95357"/>
              <a:gd name="connsiteY8" fmla="*/ 369234 h 442347"/>
              <a:gd name="connsiteX9" fmla="*/ 12 w 95357"/>
              <a:gd name="connsiteY9" fmla="*/ 334309 h 442347"/>
              <a:gd name="connsiteX10" fmla="*/ 79387 w 95357"/>
              <a:gd name="connsiteY10" fmla="*/ 362884 h 442347"/>
              <a:gd name="connsiteX11" fmla="*/ 79387 w 95357"/>
              <a:gd name="connsiteY11" fmla="*/ 324784 h 442347"/>
              <a:gd name="connsiteX12" fmla="*/ 15887 w 95357"/>
              <a:gd name="connsiteY12" fmla="*/ 191434 h 442347"/>
              <a:gd name="connsiteX13" fmla="*/ 38112 w 95357"/>
              <a:gd name="connsiteY13" fmla="*/ 239059 h 442347"/>
              <a:gd name="connsiteX14" fmla="*/ 41287 w 95357"/>
              <a:gd name="connsiteY14" fmla="*/ 166034 h 442347"/>
              <a:gd name="connsiteX15" fmla="*/ 63512 w 95357"/>
              <a:gd name="connsiteY15" fmla="*/ 264459 h 442347"/>
              <a:gd name="connsiteX16" fmla="*/ 9537 w 95357"/>
              <a:gd name="connsiteY16" fmla="*/ 934 h 44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357" h="442347">
                <a:moveTo>
                  <a:pt x="9537" y="934"/>
                </a:moveTo>
                <a:cubicBezTo>
                  <a:pt x="3187" y="-12824"/>
                  <a:pt x="11125" y="128992"/>
                  <a:pt x="25412" y="181909"/>
                </a:cubicBezTo>
                <a:cubicBezTo>
                  <a:pt x="39700" y="234826"/>
                  <a:pt x="92616" y="298855"/>
                  <a:pt x="95262" y="318434"/>
                </a:cubicBezTo>
                <a:cubicBezTo>
                  <a:pt x="97908" y="338013"/>
                  <a:pt x="44991" y="293563"/>
                  <a:pt x="41287" y="299384"/>
                </a:cubicBezTo>
                <a:cubicBezTo>
                  <a:pt x="37583" y="305205"/>
                  <a:pt x="69333" y="335367"/>
                  <a:pt x="73037" y="353359"/>
                </a:cubicBezTo>
                <a:cubicBezTo>
                  <a:pt x="76741" y="371351"/>
                  <a:pt x="63512" y="407334"/>
                  <a:pt x="63512" y="407334"/>
                </a:cubicBezTo>
                <a:cubicBezTo>
                  <a:pt x="63512" y="407334"/>
                  <a:pt x="78329" y="347538"/>
                  <a:pt x="73037" y="353359"/>
                </a:cubicBezTo>
                <a:cubicBezTo>
                  <a:pt x="67745" y="359180"/>
                  <a:pt x="29645" y="439613"/>
                  <a:pt x="31762" y="442259"/>
                </a:cubicBezTo>
                <a:cubicBezTo>
                  <a:pt x="33879" y="444905"/>
                  <a:pt x="91029" y="387226"/>
                  <a:pt x="85737" y="369234"/>
                </a:cubicBezTo>
                <a:cubicBezTo>
                  <a:pt x="80445" y="351242"/>
                  <a:pt x="1070" y="335367"/>
                  <a:pt x="12" y="334309"/>
                </a:cubicBezTo>
                <a:cubicBezTo>
                  <a:pt x="-1046" y="333251"/>
                  <a:pt x="66158" y="364471"/>
                  <a:pt x="79387" y="362884"/>
                </a:cubicBezTo>
                <a:cubicBezTo>
                  <a:pt x="92616" y="361297"/>
                  <a:pt x="89970" y="353359"/>
                  <a:pt x="79387" y="324784"/>
                </a:cubicBezTo>
                <a:cubicBezTo>
                  <a:pt x="68804" y="296209"/>
                  <a:pt x="22766" y="205722"/>
                  <a:pt x="15887" y="191434"/>
                </a:cubicBezTo>
                <a:cubicBezTo>
                  <a:pt x="9008" y="177147"/>
                  <a:pt x="33879" y="243292"/>
                  <a:pt x="38112" y="239059"/>
                </a:cubicBezTo>
                <a:cubicBezTo>
                  <a:pt x="42345" y="234826"/>
                  <a:pt x="37054" y="161801"/>
                  <a:pt x="41287" y="166034"/>
                </a:cubicBezTo>
                <a:cubicBezTo>
                  <a:pt x="45520" y="170267"/>
                  <a:pt x="68804" y="286684"/>
                  <a:pt x="63512" y="264459"/>
                </a:cubicBezTo>
                <a:cubicBezTo>
                  <a:pt x="58220" y="242234"/>
                  <a:pt x="15887" y="14692"/>
                  <a:pt x="9537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F9903675-63E0-9801-01B5-DDE66C6856A2}"/>
              </a:ext>
            </a:extLst>
          </p:cNvPr>
          <p:cNvSpPr/>
          <p:nvPr/>
        </p:nvSpPr>
        <p:spPr>
          <a:xfrm>
            <a:off x="6049339" y="1691437"/>
            <a:ext cx="765012" cy="560984"/>
          </a:xfrm>
          <a:custGeom>
            <a:avLst/>
            <a:gdLst>
              <a:gd name="connsiteX0" fmla="*/ 764211 w 765012"/>
              <a:gd name="connsiteY0" fmla="*/ 67513 h 560984"/>
              <a:gd name="connsiteX1" fmla="*/ 561011 w 765012"/>
              <a:gd name="connsiteY1" fmla="*/ 23063 h 560984"/>
              <a:gd name="connsiteX2" fmla="*/ 316536 w 765012"/>
              <a:gd name="connsiteY2" fmla="*/ 156413 h 560984"/>
              <a:gd name="connsiteX3" fmla="*/ 373686 w 765012"/>
              <a:gd name="connsiteY3" fmla="*/ 92913 h 560984"/>
              <a:gd name="connsiteX4" fmla="*/ 253036 w 765012"/>
              <a:gd name="connsiteY4" fmla="*/ 245313 h 560984"/>
              <a:gd name="connsiteX5" fmla="*/ 5386 w 765012"/>
              <a:gd name="connsiteY5" fmla="*/ 556463 h 560984"/>
              <a:gd name="connsiteX6" fmla="*/ 103811 w 765012"/>
              <a:gd name="connsiteY6" fmla="*/ 410413 h 560984"/>
              <a:gd name="connsiteX7" fmla="*/ 348286 w 765012"/>
              <a:gd name="connsiteY7" fmla="*/ 140538 h 560984"/>
              <a:gd name="connsiteX8" fmla="*/ 513386 w 765012"/>
              <a:gd name="connsiteY8" fmla="*/ 26238 h 560984"/>
              <a:gd name="connsiteX9" fmla="*/ 484811 w 765012"/>
              <a:gd name="connsiteY9" fmla="*/ 838 h 560984"/>
              <a:gd name="connsiteX10" fmla="*/ 764211 w 765012"/>
              <a:gd name="connsiteY10" fmla="*/ 67513 h 560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5012" h="560984">
                <a:moveTo>
                  <a:pt x="764211" y="67513"/>
                </a:moveTo>
                <a:cubicBezTo>
                  <a:pt x="776911" y="71217"/>
                  <a:pt x="635623" y="8246"/>
                  <a:pt x="561011" y="23063"/>
                </a:cubicBezTo>
                <a:cubicBezTo>
                  <a:pt x="486398" y="37880"/>
                  <a:pt x="347757" y="144771"/>
                  <a:pt x="316536" y="156413"/>
                </a:cubicBezTo>
                <a:cubicBezTo>
                  <a:pt x="285315" y="168055"/>
                  <a:pt x="384269" y="78096"/>
                  <a:pt x="373686" y="92913"/>
                </a:cubicBezTo>
                <a:cubicBezTo>
                  <a:pt x="363103" y="107730"/>
                  <a:pt x="253036" y="245313"/>
                  <a:pt x="253036" y="245313"/>
                </a:cubicBezTo>
                <a:cubicBezTo>
                  <a:pt x="191653" y="322571"/>
                  <a:pt x="30257" y="528946"/>
                  <a:pt x="5386" y="556463"/>
                </a:cubicBezTo>
                <a:cubicBezTo>
                  <a:pt x="-19485" y="583980"/>
                  <a:pt x="46661" y="479734"/>
                  <a:pt x="103811" y="410413"/>
                </a:cubicBezTo>
                <a:cubicBezTo>
                  <a:pt x="160961" y="341092"/>
                  <a:pt x="280023" y="204567"/>
                  <a:pt x="348286" y="140538"/>
                </a:cubicBezTo>
                <a:cubicBezTo>
                  <a:pt x="416548" y="76509"/>
                  <a:pt x="490632" y="49521"/>
                  <a:pt x="513386" y="26238"/>
                </a:cubicBezTo>
                <a:cubicBezTo>
                  <a:pt x="536140" y="2955"/>
                  <a:pt x="444065" y="-2337"/>
                  <a:pt x="484811" y="838"/>
                </a:cubicBezTo>
                <a:cubicBezTo>
                  <a:pt x="525557" y="4013"/>
                  <a:pt x="751511" y="63809"/>
                  <a:pt x="764211" y="67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0ABFDAD3-1FDC-582A-C343-B271233385CE}"/>
              </a:ext>
            </a:extLst>
          </p:cNvPr>
          <p:cNvSpPr/>
          <p:nvPr/>
        </p:nvSpPr>
        <p:spPr>
          <a:xfrm>
            <a:off x="5882901" y="2224413"/>
            <a:ext cx="421203" cy="636065"/>
          </a:xfrm>
          <a:custGeom>
            <a:avLst/>
            <a:gdLst>
              <a:gd name="connsiteX0" fmla="*/ 419474 w 421203"/>
              <a:gd name="connsiteY0" fmla="*/ 4437 h 636065"/>
              <a:gd name="connsiteX1" fmla="*/ 28949 w 421203"/>
              <a:gd name="connsiteY1" fmla="*/ 598162 h 636065"/>
              <a:gd name="connsiteX2" fmla="*/ 54349 w 421203"/>
              <a:gd name="connsiteY2" fmla="*/ 541012 h 636065"/>
              <a:gd name="connsiteX3" fmla="*/ 257549 w 421203"/>
              <a:gd name="connsiteY3" fmla="*/ 255262 h 636065"/>
              <a:gd name="connsiteX4" fmla="*/ 117849 w 421203"/>
              <a:gd name="connsiteY4" fmla="*/ 423537 h 636065"/>
              <a:gd name="connsiteX5" fmla="*/ 228974 w 421203"/>
              <a:gd name="connsiteY5" fmla="*/ 255262 h 636065"/>
              <a:gd name="connsiteX6" fmla="*/ 174999 w 421203"/>
              <a:gd name="connsiteY6" fmla="*/ 321937 h 636065"/>
              <a:gd name="connsiteX7" fmla="*/ 419474 w 421203"/>
              <a:gd name="connsiteY7" fmla="*/ 4437 h 63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203" h="636065">
                <a:moveTo>
                  <a:pt x="419474" y="4437"/>
                </a:moveTo>
                <a:cubicBezTo>
                  <a:pt x="395132" y="50475"/>
                  <a:pt x="89803" y="508733"/>
                  <a:pt x="28949" y="598162"/>
                </a:cubicBezTo>
                <a:cubicBezTo>
                  <a:pt x="-31905" y="687591"/>
                  <a:pt x="16249" y="598162"/>
                  <a:pt x="54349" y="541012"/>
                </a:cubicBezTo>
                <a:cubicBezTo>
                  <a:pt x="92449" y="483862"/>
                  <a:pt x="246966" y="274841"/>
                  <a:pt x="257549" y="255262"/>
                </a:cubicBezTo>
                <a:cubicBezTo>
                  <a:pt x="268132" y="235683"/>
                  <a:pt x="122611" y="423537"/>
                  <a:pt x="117849" y="423537"/>
                </a:cubicBezTo>
                <a:cubicBezTo>
                  <a:pt x="113087" y="423537"/>
                  <a:pt x="219449" y="272195"/>
                  <a:pt x="228974" y="255262"/>
                </a:cubicBezTo>
                <a:cubicBezTo>
                  <a:pt x="238499" y="238329"/>
                  <a:pt x="146424" y="358979"/>
                  <a:pt x="174999" y="321937"/>
                </a:cubicBezTo>
                <a:cubicBezTo>
                  <a:pt x="203574" y="284895"/>
                  <a:pt x="443816" y="-41601"/>
                  <a:pt x="419474" y="4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1525D5BB-3EE0-2540-AEF2-37C65818C044}"/>
              </a:ext>
            </a:extLst>
          </p:cNvPr>
          <p:cNvSpPr/>
          <p:nvPr/>
        </p:nvSpPr>
        <p:spPr>
          <a:xfrm>
            <a:off x="5789898" y="1563239"/>
            <a:ext cx="936829" cy="534509"/>
          </a:xfrm>
          <a:custGeom>
            <a:avLst/>
            <a:gdLst>
              <a:gd name="connsiteX0" fmla="*/ 934752 w 936829"/>
              <a:gd name="connsiteY0" fmla="*/ 2036 h 534509"/>
              <a:gd name="connsiteX1" fmla="*/ 579152 w 936829"/>
              <a:gd name="connsiteY1" fmla="*/ 49661 h 534509"/>
              <a:gd name="connsiteX2" fmla="*/ 287052 w 936829"/>
              <a:gd name="connsiteY2" fmla="*/ 240161 h 534509"/>
              <a:gd name="connsiteX3" fmla="*/ 388652 w 936829"/>
              <a:gd name="connsiteY3" fmla="*/ 160786 h 534509"/>
              <a:gd name="connsiteX4" fmla="*/ 17177 w 936829"/>
              <a:gd name="connsiteY4" fmla="*/ 513211 h 534509"/>
              <a:gd name="connsiteX5" fmla="*/ 90202 w 936829"/>
              <a:gd name="connsiteY5" fmla="*/ 462411 h 534509"/>
              <a:gd name="connsiteX6" fmla="*/ 341027 w 936829"/>
              <a:gd name="connsiteY6" fmla="*/ 192536 h 534509"/>
              <a:gd name="connsiteX7" fmla="*/ 610902 w 936829"/>
              <a:gd name="connsiteY7" fmla="*/ 8386 h 534509"/>
              <a:gd name="connsiteX8" fmla="*/ 537877 w 936829"/>
              <a:gd name="connsiteY8" fmla="*/ 68711 h 534509"/>
              <a:gd name="connsiteX9" fmla="*/ 718852 w 936829"/>
              <a:gd name="connsiteY9" fmla="*/ 14736 h 534509"/>
              <a:gd name="connsiteX10" fmla="*/ 934752 w 936829"/>
              <a:gd name="connsiteY10" fmla="*/ 2036 h 534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829" h="534509">
                <a:moveTo>
                  <a:pt x="934752" y="2036"/>
                </a:moveTo>
                <a:cubicBezTo>
                  <a:pt x="911469" y="7857"/>
                  <a:pt x="687102" y="9974"/>
                  <a:pt x="579152" y="49661"/>
                </a:cubicBezTo>
                <a:cubicBezTo>
                  <a:pt x="471202" y="89348"/>
                  <a:pt x="318802" y="221640"/>
                  <a:pt x="287052" y="240161"/>
                </a:cubicBezTo>
                <a:cubicBezTo>
                  <a:pt x="255302" y="258682"/>
                  <a:pt x="433631" y="115278"/>
                  <a:pt x="388652" y="160786"/>
                </a:cubicBezTo>
                <a:cubicBezTo>
                  <a:pt x="343673" y="206294"/>
                  <a:pt x="66919" y="462940"/>
                  <a:pt x="17177" y="513211"/>
                </a:cubicBezTo>
                <a:cubicBezTo>
                  <a:pt x="-32565" y="563482"/>
                  <a:pt x="36227" y="515857"/>
                  <a:pt x="90202" y="462411"/>
                </a:cubicBezTo>
                <a:cubicBezTo>
                  <a:pt x="144177" y="408965"/>
                  <a:pt x="254244" y="268207"/>
                  <a:pt x="341027" y="192536"/>
                </a:cubicBezTo>
                <a:cubicBezTo>
                  <a:pt x="427810" y="116865"/>
                  <a:pt x="578094" y="29023"/>
                  <a:pt x="610902" y="8386"/>
                </a:cubicBezTo>
                <a:cubicBezTo>
                  <a:pt x="643710" y="-12251"/>
                  <a:pt x="519886" y="67653"/>
                  <a:pt x="537877" y="68711"/>
                </a:cubicBezTo>
                <a:cubicBezTo>
                  <a:pt x="555868" y="69769"/>
                  <a:pt x="658527" y="25848"/>
                  <a:pt x="718852" y="14736"/>
                </a:cubicBezTo>
                <a:cubicBezTo>
                  <a:pt x="779177" y="3624"/>
                  <a:pt x="958035" y="-3785"/>
                  <a:pt x="934752" y="20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364D3830-FD78-344F-05C5-C7EBE1D88A7A}"/>
              </a:ext>
            </a:extLst>
          </p:cNvPr>
          <p:cNvSpPr/>
          <p:nvPr/>
        </p:nvSpPr>
        <p:spPr>
          <a:xfrm>
            <a:off x="5635598" y="2390775"/>
            <a:ext cx="682652" cy="953805"/>
          </a:xfrm>
          <a:custGeom>
            <a:avLst/>
            <a:gdLst>
              <a:gd name="connsiteX0" fmla="*/ 682652 w 682652"/>
              <a:gd name="connsiteY0" fmla="*/ 0 h 953805"/>
              <a:gd name="connsiteX1" fmla="*/ 295302 w 682652"/>
              <a:gd name="connsiteY1" fmla="*/ 488950 h 953805"/>
              <a:gd name="connsiteX2" fmla="*/ 15902 w 682652"/>
              <a:gd name="connsiteY2" fmla="*/ 927100 h 953805"/>
              <a:gd name="connsiteX3" fmla="*/ 60352 w 682652"/>
              <a:gd name="connsiteY3" fmla="*/ 860425 h 953805"/>
              <a:gd name="connsiteX4" fmla="*/ 276252 w 682652"/>
              <a:gd name="connsiteY4" fmla="*/ 488950 h 953805"/>
              <a:gd name="connsiteX5" fmla="*/ 212752 w 682652"/>
              <a:gd name="connsiteY5" fmla="*/ 546100 h 953805"/>
              <a:gd name="connsiteX6" fmla="*/ 431827 w 682652"/>
              <a:gd name="connsiteY6" fmla="*/ 307975 h 953805"/>
              <a:gd name="connsiteX7" fmla="*/ 393727 w 682652"/>
              <a:gd name="connsiteY7" fmla="*/ 352425 h 953805"/>
              <a:gd name="connsiteX8" fmla="*/ 682652 w 682652"/>
              <a:gd name="connsiteY8" fmla="*/ 0 h 953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52" h="953805">
                <a:moveTo>
                  <a:pt x="682652" y="0"/>
                </a:moveTo>
                <a:cubicBezTo>
                  <a:pt x="544539" y="167216"/>
                  <a:pt x="406427" y="334433"/>
                  <a:pt x="295302" y="488950"/>
                </a:cubicBezTo>
                <a:cubicBezTo>
                  <a:pt x="184177" y="643467"/>
                  <a:pt x="55060" y="865187"/>
                  <a:pt x="15902" y="927100"/>
                </a:cubicBezTo>
                <a:cubicBezTo>
                  <a:pt x="-23256" y="989013"/>
                  <a:pt x="16960" y="933450"/>
                  <a:pt x="60352" y="860425"/>
                </a:cubicBezTo>
                <a:cubicBezTo>
                  <a:pt x="103744" y="787400"/>
                  <a:pt x="250852" y="541338"/>
                  <a:pt x="276252" y="488950"/>
                </a:cubicBezTo>
                <a:cubicBezTo>
                  <a:pt x="301652" y="436563"/>
                  <a:pt x="186823" y="576262"/>
                  <a:pt x="212752" y="546100"/>
                </a:cubicBezTo>
                <a:cubicBezTo>
                  <a:pt x="238681" y="515938"/>
                  <a:pt x="401664" y="340254"/>
                  <a:pt x="431827" y="307975"/>
                </a:cubicBezTo>
                <a:cubicBezTo>
                  <a:pt x="461989" y="275696"/>
                  <a:pt x="393727" y="352425"/>
                  <a:pt x="393727" y="352425"/>
                </a:cubicBezTo>
                <a:lnTo>
                  <a:pt x="68265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84C303B1-0A52-5E25-228B-E473CAC59852}"/>
              </a:ext>
            </a:extLst>
          </p:cNvPr>
          <p:cNvSpPr/>
          <p:nvPr/>
        </p:nvSpPr>
        <p:spPr>
          <a:xfrm>
            <a:off x="5613348" y="3111430"/>
            <a:ext cx="514436" cy="496748"/>
          </a:xfrm>
          <a:custGeom>
            <a:avLst/>
            <a:gdLst>
              <a:gd name="connsiteX0" fmla="*/ 514402 w 514436"/>
              <a:gd name="connsiteY0" fmla="*/ 70 h 496748"/>
              <a:gd name="connsiteX1" fmla="*/ 292152 w 514436"/>
              <a:gd name="connsiteY1" fmla="*/ 206445 h 496748"/>
              <a:gd name="connsiteX2" fmla="*/ 346127 w 514436"/>
              <a:gd name="connsiteY2" fmla="*/ 171520 h 496748"/>
              <a:gd name="connsiteX3" fmla="*/ 9577 w 514436"/>
              <a:gd name="connsiteY3" fmla="*/ 485845 h 496748"/>
              <a:gd name="connsiteX4" fmla="*/ 108002 w 514436"/>
              <a:gd name="connsiteY4" fmla="*/ 406470 h 496748"/>
              <a:gd name="connsiteX5" fmla="*/ 276277 w 514436"/>
              <a:gd name="connsiteY5" fmla="*/ 228670 h 496748"/>
              <a:gd name="connsiteX6" fmla="*/ 152452 w 514436"/>
              <a:gd name="connsiteY6" fmla="*/ 266770 h 496748"/>
              <a:gd name="connsiteX7" fmla="*/ 308027 w 514436"/>
              <a:gd name="connsiteY7" fmla="*/ 184220 h 496748"/>
              <a:gd name="connsiteX8" fmla="*/ 514402 w 514436"/>
              <a:gd name="connsiteY8" fmla="*/ 70 h 49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4436" h="496748">
                <a:moveTo>
                  <a:pt x="514402" y="70"/>
                </a:moveTo>
                <a:cubicBezTo>
                  <a:pt x="511756" y="3774"/>
                  <a:pt x="320198" y="177870"/>
                  <a:pt x="292152" y="206445"/>
                </a:cubicBezTo>
                <a:cubicBezTo>
                  <a:pt x="264106" y="235020"/>
                  <a:pt x="393223" y="124953"/>
                  <a:pt x="346127" y="171520"/>
                </a:cubicBezTo>
                <a:cubicBezTo>
                  <a:pt x="299031" y="218087"/>
                  <a:pt x="49264" y="446687"/>
                  <a:pt x="9577" y="485845"/>
                </a:cubicBezTo>
                <a:cubicBezTo>
                  <a:pt x="-30111" y="525003"/>
                  <a:pt x="63552" y="449332"/>
                  <a:pt x="108002" y="406470"/>
                </a:cubicBezTo>
                <a:cubicBezTo>
                  <a:pt x="152452" y="363608"/>
                  <a:pt x="268869" y="251953"/>
                  <a:pt x="276277" y="228670"/>
                </a:cubicBezTo>
                <a:cubicBezTo>
                  <a:pt x="283685" y="205387"/>
                  <a:pt x="147160" y="274178"/>
                  <a:pt x="152452" y="266770"/>
                </a:cubicBezTo>
                <a:cubicBezTo>
                  <a:pt x="157744" y="259362"/>
                  <a:pt x="247702" y="228141"/>
                  <a:pt x="308027" y="184220"/>
                </a:cubicBezTo>
                <a:cubicBezTo>
                  <a:pt x="368352" y="140299"/>
                  <a:pt x="517048" y="-3634"/>
                  <a:pt x="514402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4C2050BD-0396-A741-0256-8CE1D74A9869}"/>
              </a:ext>
            </a:extLst>
          </p:cNvPr>
          <p:cNvSpPr/>
          <p:nvPr/>
        </p:nvSpPr>
        <p:spPr>
          <a:xfrm>
            <a:off x="5838125" y="1450259"/>
            <a:ext cx="750421" cy="445030"/>
          </a:xfrm>
          <a:custGeom>
            <a:avLst/>
            <a:gdLst>
              <a:gd name="connsiteX0" fmla="*/ 750000 w 750421"/>
              <a:gd name="connsiteY0" fmla="*/ 32466 h 445030"/>
              <a:gd name="connsiteX1" fmla="*/ 235650 w 750421"/>
              <a:gd name="connsiteY1" fmla="*/ 159466 h 445030"/>
              <a:gd name="connsiteX2" fmla="*/ 3875 w 750421"/>
              <a:gd name="connsiteY2" fmla="*/ 442041 h 445030"/>
              <a:gd name="connsiteX3" fmla="*/ 108650 w 750421"/>
              <a:gd name="connsiteY3" fmla="*/ 289641 h 445030"/>
              <a:gd name="connsiteX4" fmla="*/ 340425 w 750421"/>
              <a:gd name="connsiteY4" fmla="*/ 3891 h 445030"/>
              <a:gd name="connsiteX5" fmla="*/ 264225 w 750421"/>
              <a:gd name="connsiteY5" fmla="*/ 121366 h 445030"/>
              <a:gd name="connsiteX6" fmla="*/ 365825 w 750421"/>
              <a:gd name="connsiteY6" fmla="*/ 83266 h 445030"/>
              <a:gd name="connsiteX7" fmla="*/ 324550 w 750421"/>
              <a:gd name="connsiteY7" fmla="*/ 99141 h 445030"/>
              <a:gd name="connsiteX8" fmla="*/ 750000 w 750421"/>
              <a:gd name="connsiteY8" fmla="*/ 32466 h 44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0421" h="445030">
                <a:moveTo>
                  <a:pt x="750000" y="32466"/>
                </a:moveTo>
                <a:cubicBezTo>
                  <a:pt x="735183" y="42520"/>
                  <a:pt x="360004" y="91204"/>
                  <a:pt x="235650" y="159466"/>
                </a:cubicBezTo>
                <a:cubicBezTo>
                  <a:pt x="111296" y="227728"/>
                  <a:pt x="25042" y="420345"/>
                  <a:pt x="3875" y="442041"/>
                </a:cubicBezTo>
                <a:cubicBezTo>
                  <a:pt x="-17292" y="463737"/>
                  <a:pt x="52558" y="362666"/>
                  <a:pt x="108650" y="289641"/>
                </a:cubicBezTo>
                <a:cubicBezTo>
                  <a:pt x="164742" y="216616"/>
                  <a:pt x="314496" y="31937"/>
                  <a:pt x="340425" y="3891"/>
                </a:cubicBezTo>
                <a:cubicBezTo>
                  <a:pt x="366354" y="-24155"/>
                  <a:pt x="259992" y="108137"/>
                  <a:pt x="264225" y="121366"/>
                </a:cubicBezTo>
                <a:cubicBezTo>
                  <a:pt x="268458" y="134595"/>
                  <a:pt x="355771" y="86970"/>
                  <a:pt x="365825" y="83266"/>
                </a:cubicBezTo>
                <a:cubicBezTo>
                  <a:pt x="375879" y="79562"/>
                  <a:pt x="264225" y="107078"/>
                  <a:pt x="324550" y="99141"/>
                </a:cubicBezTo>
                <a:cubicBezTo>
                  <a:pt x="384875" y="91204"/>
                  <a:pt x="764817" y="22412"/>
                  <a:pt x="750000" y="32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2CB0C132-C832-C2BF-ED48-AE927258780D}"/>
              </a:ext>
            </a:extLst>
          </p:cNvPr>
          <p:cNvSpPr/>
          <p:nvPr/>
        </p:nvSpPr>
        <p:spPr>
          <a:xfrm>
            <a:off x="6187490" y="1231587"/>
            <a:ext cx="600280" cy="127531"/>
          </a:xfrm>
          <a:custGeom>
            <a:avLst/>
            <a:gdLst>
              <a:gd name="connsiteX0" fmla="*/ 597485 w 600280"/>
              <a:gd name="connsiteY0" fmla="*/ 13013 h 127531"/>
              <a:gd name="connsiteX1" fmla="*/ 343485 w 600280"/>
              <a:gd name="connsiteY1" fmla="*/ 22538 h 127531"/>
              <a:gd name="connsiteX2" fmla="*/ 89485 w 600280"/>
              <a:gd name="connsiteY2" fmla="*/ 98738 h 127531"/>
              <a:gd name="connsiteX3" fmla="*/ 200610 w 600280"/>
              <a:gd name="connsiteY3" fmla="*/ 35238 h 127531"/>
              <a:gd name="connsiteX4" fmla="*/ 585 w 600280"/>
              <a:gd name="connsiteY4" fmla="*/ 127313 h 127531"/>
              <a:gd name="connsiteX5" fmla="*/ 276810 w 600280"/>
              <a:gd name="connsiteY5" fmla="*/ 3488 h 127531"/>
              <a:gd name="connsiteX6" fmla="*/ 172035 w 600280"/>
              <a:gd name="connsiteY6" fmla="*/ 32063 h 127531"/>
              <a:gd name="connsiteX7" fmla="*/ 597485 w 600280"/>
              <a:gd name="connsiteY7" fmla="*/ 13013 h 12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0280" h="127531">
                <a:moveTo>
                  <a:pt x="597485" y="13013"/>
                </a:moveTo>
                <a:cubicBezTo>
                  <a:pt x="626060" y="11425"/>
                  <a:pt x="428152" y="8251"/>
                  <a:pt x="343485" y="22538"/>
                </a:cubicBezTo>
                <a:cubicBezTo>
                  <a:pt x="258818" y="36825"/>
                  <a:pt x="113298" y="96621"/>
                  <a:pt x="89485" y="98738"/>
                </a:cubicBezTo>
                <a:cubicBezTo>
                  <a:pt x="65672" y="100855"/>
                  <a:pt x="215427" y="30475"/>
                  <a:pt x="200610" y="35238"/>
                </a:cubicBezTo>
                <a:cubicBezTo>
                  <a:pt x="185793" y="40001"/>
                  <a:pt x="-12115" y="132605"/>
                  <a:pt x="585" y="127313"/>
                </a:cubicBezTo>
                <a:cubicBezTo>
                  <a:pt x="13285" y="122021"/>
                  <a:pt x="248235" y="19363"/>
                  <a:pt x="276810" y="3488"/>
                </a:cubicBezTo>
                <a:cubicBezTo>
                  <a:pt x="305385" y="-12387"/>
                  <a:pt x="120177" y="31005"/>
                  <a:pt x="172035" y="32063"/>
                </a:cubicBezTo>
                <a:cubicBezTo>
                  <a:pt x="223893" y="33121"/>
                  <a:pt x="568910" y="14601"/>
                  <a:pt x="597485" y="1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50650C83-77BC-02D0-26FD-1E853D4ECBDD}"/>
              </a:ext>
            </a:extLst>
          </p:cNvPr>
          <p:cNvSpPr/>
          <p:nvPr/>
        </p:nvSpPr>
        <p:spPr>
          <a:xfrm>
            <a:off x="6433070" y="1021112"/>
            <a:ext cx="363658" cy="473553"/>
          </a:xfrm>
          <a:custGeom>
            <a:avLst/>
            <a:gdLst>
              <a:gd name="connsiteX0" fmla="*/ 2655 w 363658"/>
              <a:gd name="connsiteY0" fmla="*/ 471138 h 473553"/>
              <a:gd name="connsiteX1" fmla="*/ 136005 w 363658"/>
              <a:gd name="connsiteY1" fmla="*/ 213963 h 473553"/>
              <a:gd name="connsiteX2" fmla="*/ 361430 w 363658"/>
              <a:gd name="connsiteY2" fmla="*/ 4413 h 473553"/>
              <a:gd name="connsiteX3" fmla="*/ 247130 w 363658"/>
              <a:gd name="connsiteY3" fmla="*/ 77438 h 473553"/>
              <a:gd name="connsiteX4" fmla="*/ 177280 w 363658"/>
              <a:gd name="connsiteY4" fmla="*/ 150463 h 473553"/>
              <a:gd name="connsiteX5" fmla="*/ 253480 w 363658"/>
              <a:gd name="connsiteY5" fmla="*/ 52038 h 473553"/>
              <a:gd name="connsiteX6" fmla="*/ 2655 w 363658"/>
              <a:gd name="connsiteY6" fmla="*/ 471138 h 473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658" h="473553">
                <a:moveTo>
                  <a:pt x="2655" y="471138"/>
                </a:moveTo>
                <a:cubicBezTo>
                  <a:pt x="-16924" y="498125"/>
                  <a:pt x="76209" y="291751"/>
                  <a:pt x="136005" y="213963"/>
                </a:cubicBezTo>
                <a:cubicBezTo>
                  <a:pt x="195801" y="136175"/>
                  <a:pt x="342909" y="27167"/>
                  <a:pt x="361430" y="4413"/>
                </a:cubicBezTo>
                <a:cubicBezTo>
                  <a:pt x="379951" y="-18341"/>
                  <a:pt x="277822" y="53096"/>
                  <a:pt x="247130" y="77438"/>
                </a:cubicBezTo>
                <a:cubicBezTo>
                  <a:pt x="216438" y="101780"/>
                  <a:pt x="176222" y="154696"/>
                  <a:pt x="177280" y="150463"/>
                </a:cubicBezTo>
                <a:cubicBezTo>
                  <a:pt x="178338" y="146230"/>
                  <a:pt x="280997" y="2296"/>
                  <a:pt x="253480" y="52038"/>
                </a:cubicBezTo>
                <a:cubicBezTo>
                  <a:pt x="225963" y="101780"/>
                  <a:pt x="22234" y="444151"/>
                  <a:pt x="2655" y="471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77453D42-010C-7401-6FD9-9604EC482AC8}"/>
              </a:ext>
            </a:extLst>
          </p:cNvPr>
          <p:cNvSpPr/>
          <p:nvPr/>
        </p:nvSpPr>
        <p:spPr>
          <a:xfrm>
            <a:off x="6403604" y="1032434"/>
            <a:ext cx="835643" cy="482169"/>
          </a:xfrm>
          <a:custGeom>
            <a:avLst/>
            <a:gdLst>
              <a:gd name="connsiteX0" fmla="*/ 371 w 835643"/>
              <a:gd name="connsiteY0" fmla="*/ 482041 h 482169"/>
              <a:gd name="connsiteX1" fmla="*/ 419471 w 835643"/>
              <a:gd name="connsiteY1" fmla="*/ 91516 h 482169"/>
              <a:gd name="connsiteX2" fmla="*/ 819521 w 835643"/>
              <a:gd name="connsiteY2" fmla="*/ 2616 h 482169"/>
              <a:gd name="connsiteX3" fmla="*/ 736971 w 835643"/>
              <a:gd name="connsiteY3" fmla="*/ 24841 h 482169"/>
              <a:gd name="connsiteX4" fmla="*/ 549646 w 835643"/>
              <a:gd name="connsiteY4" fmla="*/ 37541 h 482169"/>
              <a:gd name="connsiteX5" fmla="*/ 251196 w 835643"/>
              <a:gd name="connsiteY5" fmla="*/ 215341 h 482169"/>
              <a:gd name="connsiteX6" fmla="*/ 343271 w 835643"/>
              <a:gd name="connsiteY6" fmla="*/ 135966 h 482169"/>
              <a:gd name="connsiteX7" fmla="*/ 371 w 835643"/>
              <a:gd name="connsiteY7" fmla="*/ 482041 h 48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5643" h="482169">
                <a:moveTo>
                  <a:pt x="371" y="482041"/>
                </a:moveTo>
                <a:cubicBezTo>
                  <a:pt x="13071" y="474633"/>
                  <a:pt x="282946" y="171420"/>
                  <a:pt x="419471" y="91516"/>
                </a:cubicBezTo>
                <a:cubicBezTo>
                  <a:pt x="555996" y="11612"/>
                  <a:pt x="766604" y="13728"/>
                  <a:pt x="819521" y="2616"/>
                </a:cubicBezTo>
                <a:cubicBezTo>
                  <a:pt x="872438" y="-8497"/>
                  <a:pt x="781950" y="19020"/>
                  <a:pt x="736971" y="24841"/>
                </a:cubicBezTo>
                <a:cubicBezTo>
                  <a:pt x="691992" y="30662"/>
                  <a:pt x="630609" y="5791"/>
                  <a:pt x="549646" y="37541"/>
                </a:cubicBezTo>
                <a:cubicBezTo>
                  <a:pt x="468684" y="69291"/>
                  <a:pt x="285592" y="198937"/>
                  <a:pt x="251196" y="215341"/>
                </a:cubicBezTo>
                <a:cubicBezTo>
                  <a:pt x="216800" y="231745"/>
                  <a:pt x="381900" y="96808"/>
                  <a:pt x="343271" y="135966"/>
                </a:cubicBezTo>
                <a:cubicBezTo>
                  <a:pt x="304642" y="175124"/>
                  <a:pt x="-12329" y="489449"/>
                  <a:pt x="371" y="482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B7AB78E-D611-C604-F94E-A8C47A1A4E5C}"/>
              </a:ext>
            </a:extLst>
          </p:cNvPr>
          <p:cNvSpPr/>
          <p:nvPr/>
        </p:nvSpPr>
        <p:spPr>
          <a:xfrm>
            <a:off x="5295775" y="2054225"/>
            <a:ext cx="784350" cy="1122196"/>
          </a:xfrm>
          <a:custGeom>
            <a:avLst/>
            <a:gdLst>
              <a:gd name="connsiteX0" fmla="*/ 784350 w 784350"/>
              <a:gd name="connsiteY0" fmla="*/ 0 h 1122196"/>
              <a:gd name="connsiteX1" fmla="*/ 136650 w 784350"/>
              <a:gd name="connsiteY1" fmla="*/ 784225 h 1122196"/>
              <a:gd name="connsiteX2" fmla="*/ 31875 w 784350"/>
              <a:gd name="connsiteY2" fmla="*/ 1114425 h 1122196"/>
              <a:gd name="connsiteX3" fmla="*/ 35050 w 784350"/>
              <a:gd name="connsiteY3" fmla="*/ 1022350 h 1122196"/>
              <a:gd name="connsiteX4" fmla="*/ 12825 w 784350"/>
              <a:gd name="connsiteY4" fmla="*/ 1073150 h 1122196"/>
              <a:gd name="connsiteX5" fmla="*/ 260475 w 784350"/>
              <a:gd name="connsiteY5" fmla="*/ 593725 h 1122196"/>
              <a:gd name="connsiteX6" fmla="*/ 181100 w 784350"/>
              <a:gd name="connsiteY6" fmla="*/ 698500 h 1122196"/>
              <a:gd name="connsiteX7" fmla="*/ 479550 w 784350"/>
              <a:gd name="connsiteY7" fmla="*/ 323850 h 1122196"/>
              <a:gd name="connsiteX8" fmla="*/ 368425 w 784350"/>
              <a:gd name="connsiteY8" fmla="*/ 428625 h 1122196"/>
              <a:gd name="connsiteX9" fmla="*/ 784350 w 784350"/>
              <a:gd name="connsiteY9" fmla="*/ 0 h 112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4350" h="1122196">
                <a:moveTo>
                  <a:pt x="784350" y="0"/>
                </a:moveTo>
                <a:cubicBezTo>
                  <a:pt x="523206" y="299244"/>
                  <a:pt x="262062" y="598488"/>
                  <a:pt x="136650" y="784225"/>
                </a:cubicBezTo>
                <a:cubicBezTo>
                  <a:pt x="11237" y="969963"/>
                  <a:pt x="48808" y="1074738"/>
                  <a:pt x="31875" y="1114425"/>
                </a:cubicBezTo>
                <a:cubicBezTo>
                  <a:pt x="14942" y="1154112"/>
                  <a:pt x="38225" y="1029229"/>
                  <a:pt x="35050" y="1022350"/>
                </a:cubicBezTo>
                <a:cubicBezTo>
                  <a:pt x="31875" y="1015471"/>
                  <a:pt x="-24746" y="1144588"/>
                  <a:pt x="12825" y="1073150"/>
                </a:cubicBezTo>
                <a:cubicBezTo>
                  <a:pt x="50396" y="1001712"/>
                  <a:pt x="232429" y="656167"/>
                  <a:pt x="260475" y="593725"/>
                </a:cubicBezTo>
                <a:cubicBezTo>
                  <a:pt x="288521" y="531283"/>
                  <a:pt x="144587" y="743479"/>
                  <a:pt x="181100" y="698500"/>
                </a:cubicBezTo>
                <a:cubicBezTo>
                  <a:pt x="217612" y="653521"/>
                  <a:pt x="448329" y="368829"/>
                  <a:pt x="479550" y="323850"/>
                </a:cubicBezTo>
                <a:cubicBezTo>
                  <a:pt x="510771" y="278871"/>
                  <a:pt x="368425" y="428625"/>
                  <a:pt x="368425" y="428625"/>
                </a:cubicBezTo>
                <a:lnTo>
                  <a:pt x="78435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EF699FB0-63C7-CF3D-E3DE-2CBC9CAEFDEB}"/>
              </a:ext>
            </a:extLst>
          </p:cNvPr>
          <p:cNvSpPr/>
          <p:nvPr/>
        </p:nvSpPr>
        <p:spPr>
          <a:xfrm>
            <a:off x="6348676" y="1937890"/>
            <a:ext cx="421647" cy="392064"/>
          </a:xfrm>
          <a:custGeom>
            <a:avLst/>
            <a:gdLst>
              <a:gd name="connsiteX0" fmla="*/ 420424 w 421647"/>
              <a:gd name="connsiteY0" fmla="*/ 2035 h 392064"/>
              <a:gd name="connsiteX1" fmla="*/ 17199 w 421647"/>
              <a:gd name="connsiteY1" fmla="*/ 373510 h 392064"/>
              <a:gd name="connsiteX2" fmla="*/ 83874 w 421647"/>
              <a:gd name="connsiteY2" fmla="*/ 322710 h 392064"/>
              <a:gd name="connsiteX3" fmla="*/ 172774 w 421647"/>
              <a:gd name="connsiteY3" fmla="*/ 205235 h 392064"/>
              <a:gd name="connsiteX4" fmla="*/ 106099 w 421647"/>
              <a:gd name="connsiteY4" fmla="*/ 236985 h 392064"/>
              <a:gd name="connsiteX5" fmla="*/ 141024 w 421647"/>
              <a:gd name="connsiteY5" fmla="*/ 224285 h 392064"/>
              <a:gd name="connsiteX6" fmla="*/ 420424 w 421647"/>
              <a:gd name="connsiteY6" fmla="*/ 2035 h 39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647" h="392064">
                <a:moveTo>
                  <a:pt x="420424" y="2035"/>
                </a:moveTo>
                <a:cubicBezTo>
                  <a:pt x="399787" y="26906"/>
                  <a:pt x="73291" y="320064"/>
                  <a:pt x="17199" y="373510"/>
                </a:cubicBezTo>
                <a:cubicBezTo>
                  <a:pt x="-38893" y="426956"/>
                  <a:pt x="57945" y="350756"/>
                  <a:pt x="83874" y="322710"/>
                </a:cubicBezTo>
                <a:cubicBezTo>
                  <a:pt x="109803" y="294664"/>
                  <a:pt x="169070" y="219522"/>
                  <a:pt x="172774" y="205235"/>
                </a:cubicBezTo>
                <a:cubicBezTo>
                  <a:pt x="176478" y="190948"/>
                  <a:pt x="111391" y="233810"/>
                  <a:pt x="106099" y="236985"/>
                </a:cubicBezTo>
                <a:cubicBezTo>
                  <a:pt x="100807" y="240160"/>
                  <a:pt x="87578" y="260798"/>
                  <a:pt x="141024" y="224285"/>
                </a:cubicBezTo>
                <a:cubicBezTo>
                  <a:pt x="194470" y="187772"/>
                  <a:pt x="441061" y="-22836"/>
                  <a:pt x="420424" y="2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906D5144-3852-5853-3511-2B8B1ED5CAEB}"/>
              </a:ext>
            </a:extLst>
          </p:cNvPr>
          <p:cNvSpPr/>
          <p:nvPr/>
        </p:nvSpPr>
        <p:spPr>
          <a:xfrm>
            <a:off x="6034256" y="1863725"/>
            <a:ext cx="655469" cy="686645"/>
          </a:xfrm>
          <a:custGeom>
            <a:avLst/>
            <a:gdLst>
              <a:gd name="connsiteX0" fmla="*/ 655469 w 655469"/>
              <a:gd name="connsiteY0" fmla="*/ 0 h 686645"/>
              <a:gd name="connsiteX1" fmla="*/ 166519 w 655469"/>
              <a:gd name="connsiteY1" fmla="*/ 365125 h 686645"/>
              <a:gd name="connsiteX2" fmla="*/ 7769 w 655469"/>
              <a:gd name="connsiteY2" fmla="*/ 676275 h 686645"/>
              <a:gd name="connsiteX3" fmla="*/ 39519 w 655469"/>
              <a:gd name="connsiteY3" fmla="*/ 587375 h 686645"/>
              <a:gd name="connsiteX4" fmla="*/ 169694 w 655469"/>
              <a:gd name="connsiteY4" fmla="*/ 339725 h 686645"/>
              <a:gd name="connsiteX5" fmla="*/ 131594 w 655469"/>
              <a:gd name="connsiteY5" fmla="*/ 365125 h 686645"/>
              <a:gd name="connsiteX6" fmla="*/ 299869 w 655469"/>
              <a:gd name="connsiteY6" fmla="*/ 228600 h 686645"/>
              <a:gd name="connsiteX7" fmla="*/ 236369 w 655469"/>
              <a:gd name="connsiteY7" fmla="*/ 266700 h 686645"/>
              <a:gd name="connsiteX8" fmla="*/ 655469 w 655469"/>
              <a:gd name="connsiteY8" fmla="*/ 0 h 6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5469" h="686645">
                <a:moveTo>
                  <a:pt x="655469" y="0"/>
                </a:moveTo>
                <a:cubicBezTo>
                  <a:pt x="464969" y="126206"/>
                  <a:pt x="274469" y="252413"/>
                  <a:pt x="166519" y="365125"/>
                </a:cubicBezTo>
                <a:cubicBezTo>
                  <a:pt x="58569" y="477838"/>
                  <a:pt x="28936" y="639233"/>
                  <a:pt x="7769" y="676275"/>
                </a:cubicBezTo>
                <a:cubicBezTo>
                  <a:pt x="-13398" y="713317"/>
                  <a:pt x="12531" y="643467"/>
                  <a:pt x="39519" y="587375"/>
                </a:cubicBezTo>
                <a:cubicBezTo>
                  <a:pt x="66507" y="531283"/>
                  <a:pt x="154348" y="376767"/>
                  <a:pt x="169694" y="339725"/>
                </a:cubicBezTo>
                <a:cubicBezTo>
                  <a:pt x="185040" y="302683"/>
                  <a:pt x="109898" y="383646"/>
                  <a:pt x="131594" y="365125"/>
                </a:cubicBezTo>
                <a:cubicBezTo>
                  <a:pt x="153290" y="346604"/>
                  <a:pt x="282406" y="245004"/>
                  <a:pt x="299869" y="228600"/>
                </a:cubicBezTo>
                <a:cubicBezTo>
                  <a:pt x="317331" y="212196"/>
                  <a:pt x="236369" y="266700"/>
                  <a:pt x="236369" y="266700"/>
                </a:cubicBezTo>
                <a:lnTo>
                  <a:pt x="65546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368F7-783A-ABD8-F274-B51746CC38FF}"/>
              </a:ext>
            </a:extLst>
          </p:cNvPr>
          <p:cNvSpPr/>
          <p:nvPr/>
        </p:nvSpPr>
        <p:spPr>
          <a:xfrm>
            <a:off x="6232143" y="1780655"/>
            <a:ext cx="654940" cy="343873"/>
          </a:xfrm>
          <a:custGeom>
            <a:avLst/>
            <a:gdLst>
              <a:gd name="connsiteX0" fmla="*/ 654432 w 654940"/>
              <a:gd name="connsiteY0" fmla="*/ 520 h 343873"/>
              <a:gd name="connsiteX1" fmla="*/ 340107 w 654940"/>
              <a:gd name="connsiteY1" fmla="*/ 89420 h 343873"/>
              <a:gd name="connsiteX2" fmla="*/ 181357 w 654940"/>
              <a:gd name="connsiteY2" fmla="*/ 197370 h 343873"/>
              <a:gd name="connsiteX3" fmla="*/ 276607 w 654940"/>
              <a:gd name="connsiteY3" fmla="*/ 162445 h 343873"/>
              <a:gd name="connsiteX4" fmla="*/ 382 w 654940"/>
              <a:gd name="connsiteY4" fmla="*/ 343420 h 343873"/>
              <a:gd name="connsiteX5" fmla="*/ 219457 w 654940"/>
              <a:gd name="connsiteY5" fmla="*/ 210070 h 343873"/>
              <a:gd name="connsiteX6" fmla="*/ 346457 w 654940"/>
              <a:gd name="connsiteY6" fmla="*/ 86245 h 343873"/>
              <a:gd name="connsiteX7" fmla="*/ 260732 w 654940"/>
              <a:gd name="connsiteY7" fmla="*/ 130695 h 343873"/>
              <a:gd name="connsiteX8" fmla="*/ 654432 w 654940"/>
              <a:gd name="connsiteY8" fmla="*/ 520 h 34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40" h="343873">
                <a:moveTo>
                  <a:pt x="654432" y="520"/>
                </a:moveTo>
                <a:cubicBezTo>
                  <a:pt x="667661" y="-6359"/>
                  <a:pt x="418953" y="56612"/>
                  <a:pt x="340107" y="89420"/>
                </a:cubicBezTo>
                <a:cubicBezTo>
                  <a:pt x="261261" y="122228"/>
                  <a:pt x="191940" y="185199"/>
                  <a:pt x="181357" y="197370"/>
                </a:cubicBezTo>
                <a:cubicBezTo>
                  <a:pt x="170774" y="209541"/>
                  <a:pt x="306769" y="138103"/>
                  <a:pt x="276607" y="162445"/>
                </a:cubicBezTo>
                <a:cubicBezTo>
                  <a:pt x="246444" y="186787"/>
                  <a:pt x="9907" y="335483"/>
                  <a:pt x="382" y="343420"/>
                </a:cubicBezTo>
                <a:cubicBezTo>
                  <a:pt x="-9143" y="351357"/>
                  <a:pt x="161778" y="252932"/>
                  <a:pt x="219457" y="210070"/>
                </a:cubicBezTo>
                <a:cubicBezTo>
                  <a:pt x="277136" y="167208"/>
                  <a:pt x="339578" y="99474"/>
                  <a:pt x="346457" y="86245"/>
                </a:cubicBezTo>
                <a:cubicBezTo>
                  <a:pt x="353336" y="73016"/>
                  <a:pt x="212049" y="142337"/>
                  <a:pt x="260732" y="130695"/>
                </a:cubicBezTo>
                <a:cubicBezTo>
                  <a:pt x="309415" y="119053"/>
                  <a:pt x="641203" y="7399"/>
                  <a:pt x="654432" y="5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EC58833F-E10F-8CF3-E0BF-679AE107B7EC}"/>
              </a:ext>
            </a:extLst>
          </p:cNvPr>
          <p:cNvSpPr/>
          <p:nvPr/>
        </p:nvSpPr>
        <p:spPr>
          <a:xfrm>
            <a:off x="6430613" y="1429154"/>
            <a:ext cx="717604" cy="615735"/>
          </a:xfrm>
          <a:custGeom>
            <a:avLst/>
            <a:gdLst>
              <a:gd name="connsiteX0" fmla="*/ 20987 w 717604"/>
              <a:gd name="connsiteY0" fmla="*/ 15471 h 615735"/>
              <a:gd name="connsiteX1" fmla="*/ 576612 w 717604"/>
              <a:gd name="connsiteY1" fmla="*/ 472671 h 615735"/>
              <a:gd name="connsiteX2" fmla="*/ 528987 w 717604"/>
              <a:gd name="connsiteY2" fmla="*/ 412346 h 615735"/>
              <a:gd name="connsiteX3" fmla="*/ 709962 w 717604"/>
              <a:gd name="connsiteY3" fmla="*/ 612371 h 615735"/>
              <a:gd name="connsiteX4" fmla="*/ 655987 w 717604"/>
              <a:gd name="connsiteY4" fmla="*/ 523471 h 615735"/>
              <a:gd name="connsiteX5" fmla="*/ 405162 w 717604"/>
              <a:gd name="connsiteY5" fmla="*/ 339321 h 615735"/>
              <a:gd name="connsiteX6" fmla="*/ 141637 w 717604"/>
              <a:gd name="connsiteY6" fmla="*/ 126596 h 615735"/>
              <a:gd name="connsiteX7" fmla="*/ 20987 w 717604"/>
              <a:gd name="connsiteY7" fmla="*/ 15471 h 615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7604" h="615735">
                <a:moveTo>
                  <a:pt x="20987" y="15471"/>
                </a:moveTo>
                <a:cubicBezTo>
                  <a:pt x="93483" y="73150"/>
                  <a:pt x="491945" y="406525"/>
                  <a:pt x="576612" y="472671"/>
                </a:cubicBezTo>
                <a:cubicBezTo>
                  <a:pt x="661279" y="538817"/>
                  <a:pt x="506762" y="389063"/>
                  <a:pt x="528987" y="412346"/>
                </a:cubicBezTo>
                <a:cubicBezTo>
                  <a:pt x="551212" y="435629"/>
                  <a:pt x="688795" y="593850"/>
                  <a:pt x="709962" y="612371"/>
                </a:cubicBezTo>
                <a:cubicBezTo>
                  <a:pt x="731129" y="630892"/>
                  <a:pt x="706787" y="568979"/>
                  <a:pt x="655987" y="523471"/>
                </a:cubicBezTo>
                <a:cubicBezTo>
                  <a:pt x="605187" y="477963"/>
                  <a:pt x="490887" y="405467"/>
                  <a:pt x="405162" y="339321"/>
                </a:cubicBezTo>
                <a:cubicBezTo>
                  <a:pt x="319437" y="273175"/>
                  <a:pt x="200904" y="176867"/>
                  <a:pt x="141637" y="126596"/>
                </a:cubicBezTo>
                <a:cubicBezTo>
                  <a:pt x="82370" y="76325"/>
                  <a:pt x="-51509" y="-42208"/>
                  <a:pt x="20987" y="15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86D0096A-AD39-6646-C036-DF00396ACEC1}"/>
              </a:ext>
            </a:extLst>
          </p:cNvPr>
          <p:cNvSpPr/>
          <p:nvPr/>
        </p:nvSpPr>
        <p:spPr>
          <a:xfrm>
            <a:off x="7035796" y="1978000"/>
            <a:ext cx="514520" cy="425534"/>
          </a:xfrm>
          <a:custGeom>
            <a:avLst/>
            <a:gdLst>
              <a:gd name="connsiteX0" fmla="*/ 4 w 514520"/>
              <a:gd name="connsiteY0" fmla="*/ 25 h 425534"/>
              <a:gd name="connsiteX1" fmla="*/ 228604 w 514520"/>
              <a:gd name="connsiteY1" fmla="*/ 231800 h 425534"/>
              <a:gd name="connsiteX2" fmla="*/ 149229 w 514520"/>
              <a:gd name="connsiteY2" fmla="*/ 196875 h 425534"/>
              <a:gd name="connsiteX3" fmla="*/ 390529 w 514520"/>
              <a:gd name="connsiteY3" fmla="*/ 358800 h 425534"/>
              <a:gd name="connsiteX4" fmla="*/ 514354 w 514520"/>
              <a:gd name="connsiteY4" fmla="*/ 425475 h 425534"/>
              <a:gd name="connsiteX5" fmla="*/ 412754 w 514520"/>
              <a:gd name="connsiteY5" fmla="*/ 349275 h 425534"/>
              <a:gd name="connsiteX6" fmla="*/ 234954 w 514520"/>
              <a:gd name="connsiteY6" fmla="*/ 247675 h 425534"/>
              <a:gd name="connsiteX7" fmla="*/ 4 w 514520"/>
              <a:gd name="connsiteY7" fmla="*/ 25 h 42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4520" h="425534">
                <a:moveTo>
                  <a:pt x="4" y="25"/>
                </a:moveTo>
                <a:cubicBezTo>
                  <a:pt x="-1054" y="-2621"/>
                  <a:pt x="203733" y="198992"/>
                  <a:pt x="228604" y="231800"/>
                </a:cubicBezTo>
                <a:cubicBezTo>
                  <a:pt x="253475" y="264608"/>
                  <a:pt x="122242" y="175708"/>
                  <a:pt x="149229" y="196875"/>
                </a:cubicBezTo>
                <a:cubicBezTo>
                  <a:pt x="176217" y="218042"/>
                  <a:pt x="329675" y="320700"/>
                  <a:pt x="390529" y="358800"/>
                </a:cubicBezTo>
                <a:cubicBezTo>
                  <a:pt x="451383" y="396900"/>
                  <a:pt x="510650" y="427062"/>
                  <a:pt x="514354" y="425475"/>
                </a:cubicBezTo>
                <a:cubicBezTo>
                  <a:pt x="518058" y="423888"/>
                  <a:pt x="459321" y="378908"/>
                  <a:pt x="412754" y="349275"/>
                </a:cubicBezTo>
                <a:cubicBezTo>
                  <a:pt x="366187" y="319642"/>
                  <a:pt x="299512" y="300592"/>
                  <a:pt x="234954" y="247675"/>
                </a:cubicBezTo>
                <a:cubicBezTo>
                  <a:pt x="170396" y="194758"/>
                  <a:pt x="1062" y="2671"/>
                  <a:pt x="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7AC757B6-62B5-4457-108C-AC32B8B1B908}"/>
              </a:ext>
            </a:extLst>
          </p:cNvPr>
          <p:cNvSpPr/>
          <p:nvPr/>
        </p:nvSpPr>
        <p:spPr>
          <a:xfrm>
            <a:off x="6445250" y="1094290"/>
            <a:ext cx="1016445" cy="359860"/>
          </a:xfrm>
          <a:custGeom>
            <a:avLst/>
            <a:gdLst>
              <a:gd name="connsiteX0" fmla="*/ 0 w 1016445"/>
              <a:gd name="connsiteY0" fmla="*/ 359860 h 359860"/>
              <a:gd name="connsiteX1" fmla="*/ 622300 w 1016445"/>
              <a:gd name="connsiteY1" fmla="*/ 16960 h 359860"/>
              <a:gd name="connsiteX2" fmla="*/ 1006475 w 1016445"/>
              <a:gd name="connsiteY2" fmla="*/ 48710 h 359860"/>
              <a:gd name="connsiteX3" fmla="*/ 889000 w 1016445"/>
              <a:gd name="connsiteY3" fmla="*/ 16960 h 359860"/>
              <a:gd name="connsiteX4" fmla="*/ 730250 w 1016445"/>
              <a:gd name="connsiteY4" fmla="*/ 4260 h 359860"/>
              <a:gd name="connsiteX5" fmla="*/ 584200 w 1016445"/>
              <a:gd name="connsiteY5" fmla="*/ 20135 h 359860"/>
              <a:gd name="connsiteX6" fmla="*/ 358775 w 1016445"/>
              <a:gd name="connsiteY6" fmla="*/ 131260 h 359860"/>
              <a:gd name="connsiteX7" fmla="*/ 447675 w 1016445"/>
              <a:gd name="connsiteY7" fmla="*/ 77285 h 359860"/>
              <a:gd name="connsiteX8" fmla="*/ 0 w 1016445"/>
              <a:gd name="connsiteY8" fmla="*/ 359860 h 35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445" h="359860">
                <a:moveTo>
                  <a:pt x="0" y="359860"/>
                </a:moveTo>
                <a:cubicBezTo>
                  <a:pt x="227277" y="214339"/>
                  <a:pt x="454554" y="68818"/>
                  <a:pt x="622300" y="16960"/>
                </a:cubicBezTo>
                <a:cubicBezTo>
                  <a:pt x="790046" y="-34898"/>
                  <a:pt x="962025" y="48710"/>
                  <a:pt x="1006475" y="48710"/>
                </a:cubicBezTo>
                <a:cubicBezTo>
                  <a:pt x="1050925" y="48710"/>
                  <a:pt x="935038" y="24368"/>
                  <a:pt x="889000" y="16960"/>
                </a:cubicBezTo>
                <a:cubicBezTo>
                  <a:pt x="842963" y="9552"/>
                  <a:pt x="781050" y="3731"/>
                  <a:pt x="730250" y="4260"/>
                </a:cubicBezTo>
                <a:cubicBezTo>
                  <a:pt x="679450" y="4789"/>
                  <a:pt x="646113" y="-1032"/>
                  <a:pt x="584200" y="20135"/>
                </a:cubicBezTo>
                <a:cubicBezTo>
                  <a:pt x="522287" y="41302"/>
                  <a:pt x="381529" y="121735"/>
                  <a:pt x="358775" y="131260"/>
                </a:cubicBezTo>
                <a:cubicBezTo>
                  <a:pt x="336021" y="140785"/>
                  <a:pt x="447675" y="77285"/>
                  <a:pt x="447675" y="77285"/>
                </a:cubicBezTo>
                <a:lnTo>
                  <a:pt x="0" y="3598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CC8ED74D-A8D7-457B-54B8-5DF3C6AE7CA2}"/>
              </a:ext>
            </a:extLst>
          </p:cNvPr>
          <p:cNvSpPr/>
          <p:nvPr/>
        </p:nvSpPr>
        <p:spPr>
          <a:xfrm>
            <a:off x="6654800" y="1381125"/>
            <a:ext cx="275836" cy="447412"/>
          </a:xfrm>
          <a:custGeom>
            <a:avLst/>
            <a:gdLst>
              <a:gd name="connsiteX0" fmla="*/ 0 w 275836"/>
              <a:gd name="connsiteY0" fmla="*/ 0 h 447412"/>
              <a:gd name="connsiteX1" fmla="*/ 260350 w 275836"/>
              <a:gd name="connsiteY1" fmla="*/ 425450 h 447412"/>
              <a:gd name="connsiteX2" fmla="*/ 231775 w 275836"/>
              <a:gd name="connsiteY2" fmla="*/ 368300 h 447412"/>
              <a:gd name="connsiteX3" fmla="*/ 114300 w 275836"/>
              <a:gd name="connsiteY3" fmla="*/ 212725 h 447412"/>
              <a:gd name="connsiteX4" fmla="*/ 136525 w 275836"/>
              <a:gd name="connsiteY4" fmla="*/ 260350 h 447412"/>
              <a:gd name="connsiteX5" fmla="*/ 0 w 275836"/>
              <a:gd name="connsiteY5" fmla="*/ 0 h 44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5836" h="447412">
                <a:moveTo>
                  <a:pt x="0" y="0"/>
                </a:moveTo>
                <a:lnTo>
                  <a:pt x="260350" y="425450"/>
                </a:lnTo>
                <a:cubicBezTo>
                  <a:pt x="298979" y="486833"/>
                  <a:pt x="256117" y="403754"/>
                  <a:pt x="231775" y="368300"/>
                </a:cubicBezTo>
                <a:cubicBezTo>
                  <a:pt x="207433" y="332846"/>
                  <a:pt x="130175" y="230717"/>
                  <a:pt x="114300" y="212725"/>
                </a:cubicBezTo>
                <a:cubicBezTo>
                  <a:pt x="98425" y="194733"/>
                  <a:pt x="136525" y="260350"/>
                  <a:pt x="136525" y="260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00DE80CE-13C0-CB67-3FDE-755A3D62D45A}"/>
              </a:ext>
            </a:extLst>
          </p:cNvPr>
          <p:cNvSpPr/>
          <p:nvPr/>
        </p:nvSpPr>
        <p:spPr>
          <a:xfrm>
            <a:off x="6597650" y="1358692"/>
            <a:ext cx="524371" cy="95458"/>
          </a:xfrm>
          <a:custGeom>
            <a:avLst/>
            <a:gdLst>
              <a:gd name="connsiteX0" fmla="*/ 0 w 524371"/>
              <a:gd name="connsiteY0" fmla="*/ 95458 h 95458"/>
              <a:gd name="connsiteX1" fmla="*/ 244475 w 524371"/>
              <a:gd name="connsiteY1" fmla="*/ 28783 h 95458"/>
              <a:gd name="connsiteX2" fmla="*/ 517525 w 524371"/>
              <a:gd name="connsiteY2" fmla="*/ 51008 h 95458"/>
              <a:gd name="connsiteX3" fmla="*/ 422275 w 524371"/>
              <a:gd name="connsiteY3" fmla="*/ 41483 h 95458"/>
              <a:gd name="connsiteX4" fmla="*/ 206375 w 524371"/>
              <a:gd name="connsiteY4" fmla="*/ 208 h 95458"/>
              <a:gd name="connsiteX5" fmla="*/ 266700 w 524371"/>
              <a:gd name="connsiteY5" fmla="*/ 28783 h 95458"/>
              <a:gd name="connsiteX6" fmla="*/ 0 w 524371"/>
              <a:gd name="connsiteY6" fmla="*/ 95458 h 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371" h="95458">
                <a:moveTo>
                  <a:pt x="0" y="95458"/>
                </a:moveTo>
                <a:cubicBezTo>
                  <a:pt x="79110" y="65824"/>
                  <a:pt x="158221" y="36191"/>
                  <a:pt x="244475" y="28783"/>
                </a:cubicBezTo>
                <a:lnTo>
                  <a:pt x="517525" y="51008"/>
                </a:lnTo>
                <a:cubicBezTo>
                  <a:pt x="547158" y="53125"/>
                  <a:pt x="474133" y="49950"/>
                  <a:pt x="422275" y="41483"/>
                </a:cubicBezTo>
                <a:cubicBezTo>
                  <a:pt x="370417" y="33016"/>
                  <a:pt x="232304" y="2325"/>
                  <a:pt x="206375" y="208"/>
                </a:cubicBezTo>
                <a:cubicBezTo>
                  <a:pt x="180446" y="-1909"/>
                  <a:pt x="302154" y="12379"/>
                  <a:pt x="266700" y="28783"/>
                </a:cubicBezTo>
                <a:cubicBezTo>
                  <a:pt x="231246" y="45187"/>
                  <a:pt x="112448" y="71910"/>
                  <a:pt x="0" y="95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C7A1168F-2F02-8D94-208C-A68951D3121D}"/>
              </a:ext>
            </a:extLst>
          </p:cNvPr>
          <p:cNvSpPr/>
          <p:nvPr/>
        </p:nvSpPr>
        <p:spPr>
          <a:xfrm>
            <a:off x="7339911" y="984137"/>
            <a:ext cx="712027" cy="321547"/>
          </a:xfrm>
          <a:custGeom>
            <a:avLst/>
            <a:gdLst>
              <a:gd name="connsiteX0" fmla="*/ 689 w 712027"/>
              <a:gd name="connsiteY0" fmla="*/ 113 h 321547"/>
              <a:gd name="connsiteX1" fmla="*/ 407089 w 712027"/>
              <a:gd name="connsiteY1" fmla="*/ 190613 h 321547"/>
              <a:gd name="connsiteX2" fmla="*/ 384864 w 712027"/>
              <a:gd name="connsiteY2" fmla="*/ 174738 h 321547"/>
              <a:gd name="connsiteX3" fmla="*/ 702364 w 712027"/>
              <a:gd name="connsiteY3" fmla="*/ 317613 h 321547"/>
              <a:gd name="connsiteX4" fmla="*/ 597589 w 712027"/>
              <a:gd name="connsiteY4" fmla="*/ 269988 h 321547"/>
              <a:gd name="connsiteX5" fmla="*/ 270564 w 712027"/>
              <a:gd name="connsiteY5" fmla="*/ 149338 h 321547"/>
              <a:gd name="connsiteX6" fmla="*/ 308664 w 712027"/>
              <a:gd name="connsiteY6" fmla="*/ 162038 h 321547"/>
              <a:gd name="connsiteX7" fmla="*/ 689 w 712027"/>
              <a:gd name="connsiteY7" fmla="*/ 113 h 32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027" h="321547">
                <a:moveTo>
                  <a:pt x="689" y="113"/>
                </a:moveTo>
                <a:cubicBezTo>
                  <a:pt x="17093" y="4876"/>
                  <a:pt x="343060" y="161509"/>
                  <a:pt x="407089" y="190613"/>
                </a:cubicBezTo>
                <a:cubicBezTo>
                  <a:pt x="471118" y="219717"/>
                  <a:pt x="335652" y="153571"/>
                  <a:pt x="384864" y="174738"/>
                </a:cubicBezTo>
                <a:cubicBezTo>
                  <a:pt x="434076" y="195905"/>
                  <a:pt x="702364" y="317613"/>
                  <a:pt x="702364" y="317613"/>
                </a:cubicBezTo>
                <a:cubicBezTo>
                  <a:pt x="737818" y="333488"/>
                  <a:pt x="669556" y="298034"/>
                  <a:pt x="597589" y="269988"/>
                </a:cubicBezTo>
                <a:cubicBezTo>
                  <a:pt x="525622" y="241942"/>
                  <a:pt x="318718" y="167330"/>
                  <a:pt x="270564" y="149338"/>
                </a:cubicBezTo>
                <a:cubicBezTo>
                  <a:pt x="222410" y="131346"/>
                  <a:pt x="351526" y="182675"/>
                  <a:pt x="308664" y="162038"/>
                </a:cubicBezTo>
                <a:cubicBezTo>
                  <a:pt x="265802" y="141401"/>
                  <a:pt x="-15715" y="-4650"/>
                  <a:pt x="68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C775034-F17F-0D77-D11F-9E0832C24D08}"/>
              </a:ext>
            </a:extLst>
          </p:cNvPr>
          <p:cNvSpPr/>
          <p:nvPr/>
        </p:nvSpPr>
        <p:spPr>
          <a:xfrm>
            <a:off x="6667500" y="1317625"/>
            <a:ext cx="910937" cy="1031449"/>
          </a:xfrm>
          <a:custGeom>
            <a:avLst/>
            <a:gdLst>
              <a:gd name="connsiteX0" fmla="*/ 0 w 910937"/>
              <a:gd name="connsiteY0" fmla="*/ 0 h 1031449"/>
              <a:gd name="connsiteX1" fmla="*/ 479425 w 910937"/>
              <a:gd name="connsiteY1" fmla="*/ 596900 h 1031449"/>
              <a:gd name="connsiteX2" fmla="*/ 441325 w 910937"/>
              <a:gd name="connsiteY2" fmla="*/ 504825 h 1031449"/>
              <a:gd name="connsiteX3" fmla="*/ 892175 w 910937"/>
              <a:gd name="connsiteY3" fmla="*/ 1016000 h 1031449"/>
              <a:gd name="connsiteX4" fmla="*/ 815975 w 910937"/>
              <a:gd name="connsiteY4" fmla="*/ 892175 h 1031449"/>
              <a:gd name="connsiteX5" fmla="*/ 727075 w 910937"/>
              <a:gd name="connsiteY5" fmla="*/ 825500 h 1031449"/>
              <a:gd name="connsiteX6" fmla="*/ 428625 w 910937"/>
              <a:gd name="connsiteY6" fmla="*/ 530225 h 1031449"/>
              <a:gd name="connsiteX7" fmla="*/ 466725 w 910937"/>
              <a:gd name="connsiteY7" fmla="*/ 596900 h 1031449"/>
              <a:gd name="connsiteX8" fmla="*/ 0 w 910937"/>
              <a:gd name="connsiteY8" fmla="*/ 0 h 103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937" h="1031449">
                <a:moveTo>
                  <a:pt x="0" y="0"/>
                </a:moveTo>
                <a:cubicBezTo>
                  <a:pt x="2117" y="0"/>
                  <a:pt x="405871" y="512763"/>
                  <a:pt x="479425" y="596900"/>
                </a:cubicBezTo>
                <a:cubicBezTo>
                  <a:pt x="552979" y="681037"/>
                  <a:pt x="372533" y="434975"/>
                  <a:pt x="441325" y="504825"/>
                </a:cubicBezTo>
                <a:cubicBezTo>
                  <a:pt x="510117" y="574675"/>
                  <a:pt x="829733" y="951442"/>
                  <a:pt x="892175" y="1016000"/>
                </a:cubicBezTo>
                <a:cubicBezTo>
                  <a:pt x="954617" y="1080558"/>
                  <a:pt x="843492" y="923925"/>
                  <a:pt x="815975" y="892175"/>
                </a:cubicBezTo>
                <a:cubicBezTo>
                  <a:pt x="788458" y="860425"/>
                  <a:pt x="791633" y="885825"/>
                  <a:pt x="727075" y="825500"/>
                </a:cubicBezTo>
                <a:cubicBezTo>
                  <a:pt x="662517" y="765175"/>
                  <a:pt x="472017" y="568325"/>
                  <a:pt x="428625" y="530225"/>
                </a:cubicBezTo>
                <a:cubicBezTo>
                  <a:pt x="385233" y="492125"/>
                  <a:pt x="534988" y="683683"/>
                  <a:pt x="466725" y="5969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29810645-79A9-B592-8428-B6B18C2F599D}"/>
              </a:ext>
            </a:extLst>
          </p:cNvPr>
          <p:cNvSpPr/>
          <p:nvPr/>
        </p:nvSpPr>
        <p:spPr>
          <a:xfrm>
            <a:off x="7496351" y="2411882"/>
            <a:ext cx="621579" cy="615944"/>
          </a:xfrm>
          <a:custGeom>
            <a:avLst/>
            <a:gdLst>
              <a:gd name="connsiteX0" fmla="*/ 2999 w 621579"/>
              <a:gd name="connsiteY0" fmla="*/ 4293 h 615944"/>
              <a:gd name="connsiteX1" fmla="*/ 291924 w 621579"/>
              <a:gd name="connsiteY1" fmla="*/ 315443 h 615944"/>
              <a:gd name="connsiteX2" fmla="*/ 285574 w 621579"/>
              <a:gd name="connsiteY2" fmla="*/ 299568 h 615944"/>
              <a:gd name="connsiteX3" fmla="*/ 615774 w 621579"/>
              <a:gd name="connsiteY3" fmla="*/ 610718 h 615944"/>
              <a:gd name="connsiteX4" fmla="*/ 504649 w 621579"/>
              <a:gd name="connsiteY4" fmla="*/ 502768 h 615944"/>
              <a:gd name="connsiteX5" fmla="*/ 253824 w 621579"/>
              <a:gd name="connsiteY5" fmla="*/ 258293 h 615944"/>
              <a:gd name="connsiteX6" fmla="*/ 145874 w 621579"/>
              <a:gd name="connsiteY6" fmla="*/ 140818 h 615944"/>
              <a:gd name="connsiteX7" fmla="*/ 2999 w 621579"/>
              <a:gd name="connsiteY7" fmla="*/ 4293 h 6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579" h="615944">
                <a:moveTo>
                  <a:pt x="2999" y="4293"/>
                </a:moveTo>
                <a:cubicBezTo>
                  <a:pt x="27341" y="33397"/>
                  <a:pt x="244828" y="266231"/>
                  <a:pt x="291924" y="315443"/>
                </a:cubicBezTo>
                <a:cubicBezTo>
                  <a:pt x="339020" y="364656"/>
                  <a:pt x="231599" y="250356"/>
                  <a:pt x="285574" y="299568"/>
                </a:cubicBezTo>
                <a:cubicBezTo>
                  <a:pt x="339549" y="348780"/>
                  <a:pt x="579262" y="576851"/>
                  <a:pt x="615774" y="610718"/>
                </a:cubicBezTo>
                <a:cubicBezTo>
                  <a:pt x="652286" y="644585"/>
                  <a:pt x="504649" y="502768"/>
                  <a:pt x="504649" y="502768"/>
                </a:cubicBezTo>
                <a:cubicBezTo>
                  <a:pt x="444324" y="444031"/>
                  <a:pt x="313620" y="318618"/>
                  <a:pt x="253824" y="258293"/>
                </a:cubicBezTo>
                <a:cubicBezTo>
                  <a:pt x="194028" y="197968"/>
                  <a:pt x="182386" y="179447"/>
                  <a:pt x="145874" y="140818"/>
                </a:cubicBezTo>
                <a:cubicBezTo>
                  <a:pt x="109362" y="102189"/>
                  <a:pt x="-21343" y="-24811"/>
                  <a:pt x="2999" y="4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A70B1B0C-58E0-5A31-A70D-1DFE52F11095}"/>
              </a:ext>
            </a:extLst>
          </p:cNvPr>
          <p:cNvSpPr/>
          <p:nvPr/>
        </p:nvSpPr>
        <p:spPr>
          <a:xfrm>
            <a:off x="6770712" y="1183788"/>
            <a:ext cx="1517551" cy="1017023"/>
          </a:xfrm>
          <a:custGeom>
            <a:avLst/>
            <a:gdLst>
              <a:gd name="connsiteX0" fmla="*/ 1563 w 1517551"/>
              <a:gd name="connsiteY0" fmla="*/ 487 h 1017023"/>
              <a:gd name="connsiteX1" fmla="*/ 833413 w 1517551"/>
              <a:gd name="connsiteY1" fmla="*/ 343387 h 1017023"/>
              <a:gd name="connsiteX2" fmla="*/ 823888 w 1517551"/>
              <a:gd name="connsiteY2" fmla="*/ 343387 h 1017023"/>
              <a:gd name="connsiteX3" fmla="*/ 1509688 w 1517551"/>
              <a:gd name="connsiteY3" fmla="*/ 1010137 h 1017023"/>
              <a:gd name="connsiteX4" fmla="*/ 1214413 w 1517551"/>
              <a:gd name="connsiteY4" fmla="*/ 708512 h 1017023"/>
              <a:gd name="connsiteX5" fmla="*/ 760388 w 1517551"/>
              <a:gd name="connsiteY5" fmla="*/ 248137 h 1017023"/>
              <a:gd name="connsiteX6" fmla="*/ 858813 w 1517551"/>
              <a:gd name="connsiteY6" fmla="*/ 362437 h 1017023"/>
              <a:gd name="connsiteX7" fmla="*/ 630213 w 1517551"/>
              <a:gd name="connsiteY7" fmla="*/ 270362 h 1017023"/>
              <a:gd name="connsiteX8" fmla="*/ 1563 w 1517551"/>
              <a:gd name="connsiteY8" fmla="*/ 487 h 101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551" h="1017023">
                <a:moveTo>
                  <a:pt x="1563" y="487"/>
                </a:moveTo>
                <a:cubicBezTo>
                  <a:pt x="35430" y="12658"/>
                  <a:pt x="696359" y="286237"/>
                  <a:pt x="833413" y="343387"/>
                </a:cubicBezTo>
                <a:cubicBezTo>
                  <a:pt x="970467" y="400537"/>
                  <a:pt x="711176" y="232262"/>
                  <a:pt x="823888" y="343387"/>
                </a:cubicBezTo>
                <a:cubicBezTo>
                  <a:pt x="936600" y="454512"/>
                  <a:pt x="1444601" y="949283"/>
                  <a:pt x="1509688" y="1010137"/>
                </a:cubicBezTo>
                <a:cubicBezTo>
                  <a:pt x="1574775" y="1070991"/>
                  <a:pt x="1214413" y="708512"/>
                  <a:pt x="1214413" y="708512"/>
                </a:cubicBezTo>
                <a:lnTo>
                  <a:pt x="760388" y="248137"/>
                </a:lnTo>
                <a:cubicBezTo>
                  <a:pt x="701121" y="190458"/>
                  <a:pt x="880509" y="358733"/>
                  <a:pt x="858813" y="362437"/>
                </a:cubicBezTo>
                <a:cubicBezTo>
                  <a:pt x="837117" y="366141"/>
                  <a:pt x="766738" y="333333"/>
                  <a:pt x="630213" y="270362"/>
                </a:cubicBezTo>
                <a:cubicBezTo>
                  <a:pt x="493688" y="207391"/>
                  <a:pt x="-32304" y="-11684"/>
                  <a:pt x="1563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5B8C8058-BCAC-88AD-5A32-CABBD109F676}"/>
              </a:ext>
            </a:extLst>
          </p:cNvPr>
          <p:cNvSpPr/>
          <p:nvPr/>
        </p:nvSpPr>
        <p:spPr>
          <a:xfrm>
            <a:off x="8129298" y="1370216"/>
            <a:ext cx="451736" cy="611736"/>
          </a:xfrm>
          <a:custGeom>
            <a:avLst/>
            <a:gdLst>
              <a:gd name="connsiteX0" fmla="*/ 1877 w 451736"/>
              <a:gd name="connsiteY0" fmla="*/ 4559 h 611736"/>
              <a:gd name="connsiteX1" fmla="*/ 430502 w 451736"/>
              <a:gd name="connsiteY1" fmla="*/ 585584 h 611736"/>
              <a:gd name="connsiteX2" fmla="*/ 370177 w 451736"/>
              <a:gd name="connsiteY2" fmla="*/ 483984 h 611736"/>
              <a:gd name="connsiteX3" fmla="*/ 227302 w 451736"/>
              <a:gd name="connsiteY3" fmla="*/ 236334 h 611736"/>
              <a:gd name="connsiteX4" fmla="*/ 271752 w 451736"/>
              <a:gd name="connsiteY4" fmla="*/ 309359 h 611736"/>
              <a:gd name="connsiteX5" fmla="*/ 1877 w 451736"/>
              <a:gd name="connsiteY5" fmla="*/ 4559 h 61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736" h="611736">
                <a:moveTo>
                  <a:pt x="1877" y="4559"/>
                </a:moveTo>
                <a:cubicBezTo>
                  <a:pt x="28335" y="50597"/>
                  <a:pt x="369119" y="505680"/>
                  <a:pt x="430502" y="585584"/>
                </a:cubicBezTo>
                <a:cubicBezTo>
                  <a:pt x="491885" y="665488"/>
                  <a:pt x="404044" y="542192"/>
                  <a:pt x="370177" y="483984"/>
                </a:cubicBezTo>
                <a:cubicBezTo>
                  <a:pt x="336310" y="425776"/>
                  <a:pt x="243706" y="265438"/>
                  <a:pt x="227302" y="236334"/>
                </a:cubicBezTo>
                <a:cubicBezTo>
                  <a:pt x="210898" y="207230"/>
                  <a:pt x="306677" y="343226"/>
                  <a:pt x="271752" y="309359"/>
                </a:cubicBezTo>
                <a:cubicBezTo>
                  <a:pt x="236827" y="275492"/>
                  <a:pt x="-24581" y="-41479"/>
                  <a:pt x="1877" y="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0B499656-807A-F313-A8C3-BE62DA322FAE}"/>
              </a:ext>
            </a:extLst>
          </p:cNvPr>
          <p:cNvSpPr/>
          <p:nvPr/>
        </p:nvSpPr>
        <p:spPr>
          <a:xfrm>
            <a:off x="6487738" y="1313101"/>
            <a:ext cx="1184341" cy="520783"/>
          </a:xfrm>
          <a:custGeom>
            <a:avLst/>
            <a:gdLst>
              <a:gd name="connsiteX0" fmla="*/ 5137 w 1184341"/>
              <a:gd name="connsiteY0" fmla="*/ 118824 h 520783"/>
              <a:gd name="connsiteX1" fmla="*/ 490912 w 1184341"/>
              <a:gd name="connsiteY1" fmla="*/ 42624 h 520783"/>
              <a:gd name="connsiteX2" fmla="*/ 767137 w 1184341"/>
              <a:gd name="connsiteY2" fmla="*/ 179149 h 520783"/>
              <a:gd name="connsiteX3" fmla="*/ 725862 w 1184341"/>
              <a:gd name="connsiteY3" fmla="*/ 137874 h 520783"/>
              <a:gd name="connsiteX4" fmla="*/ 1170362 w 1184341"/>
              <a:gd name="connsiteY4" fmla="*/ 512524 h 520783"/>
              <a:gd name="connsiteX5" fmla="*/ 1037012 w 1184341"/>
              <a:gd name="connsiteY5" fmla="*/ 372824 h 520783"/>
              <a:gd name="connsiteX6" fmla="*/ 678237 w 1184341"/>
              <a:gd name="connsiteY6" fmla="*/ 93424 h 520783"/>
              <a:gd name="connsiteX7" fmla="*/ 382962 w 1184341"/>
              <a:gd name="connsiteY7" fmla="*/ 1349 h 520783"/>
              <a:gd name="connsiteX8" fmla="*/ 522662 w 1184341"/>
              <a:gd name="connsiteY8" fmla="*/ 39449 h 520783"/>
              <a:gd name="connsiteX9" fmla="*/ 252787 w 1184341"/>
              <a:gd name="connsiteY9" fmla="*/ 52149 h 520783"/>
              <a:gd name="connsiteX10" fmla="*/ 5137 w 1184341"/>
              <a:gd name="connsiteY10" fmla="*/ 118824 h 520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4341" h="520783">
                <a:moveTo>
                  <a:pt x="5137" y="118824"/>
                </a:moveTo>
                <a:cubicBezTo>
                  <a:pt x="44824" y="117237"/>
                  <a:pt x="363912" y="32570"/>
                  <a:pt x="490912" y="42624"/>
                </a:cubicBezTo>
                <a:cubicBezTo>
                  <a:pt x="617912" y="52678"/>
                  <a:pt x="727979" y="163274"/>
                  <a:pt x="767137" y="179149"/>
                </a:cubicBezTo>
                <a:cubicBezTo>
                  <a:pt x="806295" y="195024"/>
                  <a:pt x="658658" y="82312"/>
                  <a:pt x="725862" y="137874"/>
                </a:cubicBezTo>
                <a:cubicBezTo>
                  <a:pt x="793066" y="193436"/>
                  <a:pt x="1118504" y="473366"/>
                  <a:pt x="1170362" y="512524"/>
                </a:cubicBezTo>
                <a:cubicBezTo>
                  <a:pt x="1222220" y="551682"/>
                  <a:pt x="1119033" y="442674"/>
                  <a:pt x="1037012" y="372824"/>
                </a:cubicBezTo>
                <a:cubicBezTo>
                  <a:pt x="954991" y="302974"/>
                  <a:pt x="787245" y="155336"/>
                  <a:pt x="678237" y="93424"/>
                </a:cubicBezTo>
                <a:cubicBezTo>
                  <a:pt x="569229" y="31512"/>
                  <a:pt x="408891" y="10345"/>
                  <a:pt x="382962" y="1349"/>
                </a:cubicBezTo>
                <a:cubicBezTo>
                  <a:pt x="357033" y="-7647"/>
                  <a:pt x="544358" y="30982"/>
                  <a:pt x="522662" y="39449"/>
                </a:cubicBezTo>
                <a:cubicBezTo>
                  <a:pt x="500966" y="47916"/>
                  <a:pt x="339570" y="42624"/>
                  <a:pt x="252787" y="52149"/>
                </a:cubicBezTo>
                <a:cubicBezTo>
                  <a:pt x="166004" y="61674"/>
                  <a:pt x="-34550" y="120411"/>
                  <a:pt x="5137" y="11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DB21A40A-83C9-1E30-85D7-B8794CFC6B2B}"/>
              </a:ext>
            </a:extLst>
          </p:cNvPr>
          <p:cNvSpPr/>
          <p:nvPr/>
        </p:nvSpPr>
        <p:spPr>
          <a:xfrm>
            <a:off x="6909581" y="1450990"/>
            <a:ext cx="632221" cy="741772"/>
          </a:xfrm>
          <a:custGeom>
            <a:avLst/>
            <a:gdLst>
              <a:gd name="connsiteX0" fmla="*/ 2394 w 632221"/>
              <a:gd name="connsiteY0" fmla="*/ 3160 h 741772"/>
              <a:gd name="connsiteX1" fmla="*/ 589769 w 632221"/>
              <a:gd name="connsiteY1" fmla="*/ 698485 h 741772"/>
              <a:gd name="connsiteX2" fmla="*/ 551669 w 632221"/>
              <a:gd name="connsiteY2" fmla="*/ 628635 h 741772"/>
              <a:gd name="connsiteX3" fmla="*/ 275444 w 632221"/>
              <a:gd name="connsiteY3" fmla="*/ 304785 h 741772"/>
              <a:gd name="connsiteX4" fmla="*/ 377044 w 632221"/>
              <a:gd name="connsiteY4" fmla="*/ 434960 h 741772"/>
              <a:gd name="connsiteX5" fmla="*/ 2394 w 632221"/>
              <a:gd name="connsiteY5" fmla="*/ 3160 h 7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221" h="741772">
                <a:moveTo>
                  <a:pt x="2394" y="3160"/>
                </a:moveTo>
                <a:cubicBezTo>
                  <a:pt x="37848" y="47081"/>
                  <a:pt x="498223" y="594239"/>
                  <a:pt x="589769" y="698485"/>
                </a:cubicBezTo>
                <a:cubicBezTo>
                  <a:pt x="681315" y="802731"/>
                  <a:pt x="604056" y="694252"/>
                  <a:pt x="551669" y="628635"/>
                </a:cubicBezTo>
                <a:cubicBezTo>
                  <a:pt x="499282" y="563018"/>
                  <a:pt x="304548" y="337064"/>
                  <a:pt x="275444" y="304785"/>
                </a:cubicBezTo>
                <a:cubicBezTo>
                  <a:pt x="246340" y="272506"/>
                  <a:pt x="417790" y="483114"/>
                  <a:pt x="377044" y="434960"/>
                </a:cubicBezTo>
                <a:cubicBezTo>
                  <a:pt x="336298" y="386806"/>
                  <a:pt x="-33060" y="-40761"/>
                  <a:pt x="2394" y="3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D2622340-E17D-5382-88B4-4D4992D2C4F3}"/>
              </a:ext>
            </a:extLst>
          </p:cNvPr>
          <p:cNvSpPr/>
          <p:nvPr/>
        </p:nvSpPr>
        <p:spPr>
          <a:xfrm>
            <a:off x="6787006" y="961079"/>
            <a:ext cx="511180" cy="106537"/>
          </a:xfrm>
          <a:custGeom>
            <a:avLst/>
            <a:gdLst>
              <a:gd name="connsiteX0" fmla="*/ 1144 w 511180"/>
              <a:gd name="connsiteY0" fmla="*/ 105721 h 106537"/>
              <a:gd name="connsiteX1" fmla="*/ 486919 w 511180"/>
              <a:gd name="connsiteY1" fmla="*/ 7296 h 106537"/>
              <a:gd name="connsiteX2" fmla="*/ 410719 w 511180"/>
              <a:gd name="connsiteY2" fmla="*/ 13646 h 106537"/>
              <a:gd name="connsiteX3" fmla="*/ 172594 w 511180"/>
              <a:gd name="connsiteY3" fmla="*/ 64446 h 106537"/>
              <a:gd name="connsiteX4" fmla="*/ 347219 w 511180"/>
              <a:gd name="connsiteY4" fmla="*/ 54921 h 106537"/>
              <a:gd name="connsiteX5" fmla="*/ 1144 w 511180"/>
              <a:gd name="connsiteY5" fmla="*/ 105721 h 106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180" h="106537">
                <a:moveTo>
                  <a:pt x="1144" y="105721"/>
                </a:moveTo>
                <a:cubicBezTo>
                  <a:pt x="24427" y="97783"/>
                  <a:pt x="418657" y="22642"/>
                  <a:pt x="486919" y="7296"/>
                </a:cubicBezTo>
                <a:cubicBezTo>
                  <a:pt x="555181" y="-8050"/>
                  <a:pt x="463106" y="4121"/>
                  <a:pt x="410719" y="13646"/>
                </a:cubicBezTo>
                <a:cubicBezTo>
                  <a:pt x="358332" y="23171"/>
                  <a:pt x="183177" y="57567"/>
                  <a:pt x="172594" y="64446"/>
                </a:cubicBezTo>
                <a:cubicBezTo>
                  <a:pt x="162011" y="71325"/>
                  <a:pt x="377381" y="48571"/>
                  <a:pt x="347219" y="54921"/>
                </a:cubicBezTo>
                <a:cubicBezTo>
                  <a:pt x="317057" y="61271"/>
                  <a:pt x="-22139" y="113659"/>
                  <a:pt x="1144" y="1057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4FF2B42F-04DF-A892-EA8E-36877F3AA99B}"/>
              </a:ext>
            </a:extLst>
          </p:cNvPr>
          <p:cNvSpPr/>
          <p:nvPr/>
        </p:nvSpPr>
        <p:spPr>
          <a:xfrm>
            <a:off x="8074025" y="3022600"/>
            <a:ext cx="464601" cy="258844"/>
          </a:xfrm>
          <a:custGeom>
            <a:avLst/>
            <a:gdLst>
              <a:gd name="connsiteX0" fmla="*/ 0 w 464601"/>
              <a:gd name="connsiteY0" fmla="*/ 0 h 258844"/>
              <a:gd name="connsiteX1" fmla="*/ 444500 w 464601"/>
              <a:gd name="connsiteY1" fmla="*/ 250825 h 258844"/>
              <a:gd name="connsiteX2" fmla="*/ 377825 w 464601"/>
              <a:gd name="connsiteY2" fmla="*/ 193675 h 258844"/>
              <a:gd name="connsiteX3" fmla="*/ 282575 w 464601"/>
              <a:gd name="connsiteY3" fmla="*/ 161925 h 258844"/>
              <a:gd name="connsiteX4" fmla="*/ 342900 w 464601"/>
              <a:gd name="connsiteY4" fmla="*/ 187325 h 258844"/>
              <a:gd name="connsiteX5" fmla="*/ 0 w 464601"/>
              <a:gd name="connsiteY5" fmla="*/ 0 h 25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601" h="258844">
                <a:moveTo>
                  <a:pt x="0" y="0"/>
                </a:moveTo>
                <a:cubicBezTo>
                  <a:pt x="16933" y="10583"/>
                  <a:pt x="381529" y="218546"/>
                  <a:pt x="444500" y="250825"/>
                </a:cubicBezTo>
                <a:cubicBezTo>
                  <a:pt x="507471" y="283104"/>
                  <a:pt x="404813" y="208492"/>
                  <a:pt x="377825" y="193675"/>
                </a:cubicBezTo>
                <a:cubicBezTo>
                  <a:pt x="350837" y="178858"/>
                  <a:pt x="288396" y="162983"/>
                  <a:pt x="282575" y="161925"/>
                </a:cubicBezTo>
                <a:cubicBezTo>
                  <a:pt x="276754" y="160867"/>
                  <a:pt x="390525" y="213254"/>
                  <a:pt x="342900" y="1873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743BDF8B-1166-6998-F898-3CE802F28D18}"/>
              </a:ext>
            </a:extLst>
          </p:cNvPr>
          <p:cNvSpPr/>
          <p:nvPr/>
        </p:nvSpPr>
        <p:spPr>
          <a:xfrm>
            <a:off x="8422642" y="1830083"/>
            <a:ext cx="471295" cy="1084496"/>
          </a:xfrm>
          <a:custGeom>
            <a:avLst/>
            <a:gdLst>
              <a:gd name="connsiteX0" fmla="*/ 633 w 471295"/>
              <a:gd name="connsiteY0" fmla="*/ 1892 h 1084496"/>
              <a:gd name="connsiteX1" fmla="*/ 327658 w 471295"/>
              <a:gd name="connsiteY1" fmla="*/ 630542 h 1084496"/>
              <a:gd name="connsiteX2" fmla="*/ 289558 w 471295"/>
              <a:gd name="connsiteY2" fmla="*/ 538467 h 1084496"/>
              <a:gd name="connsiteX3" fmla="*/ 464183 w 471295"/>
              <a:gd name="connsiteY3" fmla="*/ 1055992 h 1084496"/>
              <a:gd name="connsiteX4" fmla="*/ 426083 w 471295"/>
              <a:gd name="connsiteY4" fmla="*/ 973442 h 1084496"/>
              <a:gd name="connsiteX5" fmla="*/ 321308 w 471295"/>
              <a:gd name="connsiteY5" fmla="*/ 605142 h 1084496"/>
              <a:gd name="connsiteX6" fmla="*/ 175258 w 471295"/>
              <a:gd name="connsiteY6" fmla="*/ 284467 h 1084496"/>
              <a:gd name="connsiteX7" fmla="*/ 241933 w 471295"/>
              <a:gd name="connsiteY7" fmla="*/ 430517 h 1084496"/>
              <a:gd name="connsiteX8" fmla="*/ 633 w 471295"/>
              <a:gd name="connsiteY8" fmla="*/ 1892 h 108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1295" h="1084496">
                <a:moveTo>
                  <a:pt x="633" y="1892"/>
                </a:moveTo>
                <a:cubicBezTo>
                  <a:pt x="14920" y="35229"/>
                  <a:pt x="279504" y="541113"/>
                  <a:pt x="327658" y="630542"/>
                </a:cubicBezTo>
                <a:cubicBezTo>
                  <a:pt x="375812" y="719971"/>
                  <a:pt x="266804" y="467559"/>
                  <a:pt x="289558" y="538467"/>
                </a:cubicBezTo>
                <a:cubicBezTo>
                  <a:pt x="312312" y="609375"/>
                  <a:pt x="441429" y="983496"/>
                  <a:pt x="464183" y="1055992"/>
                </a:cubicBezTo>
                <a:cubicBezTo>
                  <a:pt x="486937" y="1128488"/>
                  <a:pt x="449896" y="1048584"/>
                  <a:pt x="426083" y="973442"/>
                </a:cubicBezTo>
                <a:cubicBezTo>
                  <a:pt x="402271" y="898300"/>
                  <a:pt x="363112" y="719971"/>
                  <a:pt x="321308" y="605142"/>
                </a:cubicBezTo>
                <a:cubicBezTo>
                  <a:pt x="279504" y="490313"/>
                  <a:pt x="175258" y="284467"/>
                  <a:pt x="175258" y="284467"/>
                </a:cubicBezTo>
                <a:cubicBezTo>
                  <a:pt x="162029" y="255363"/>
                  <a:pt x="265745" y="474967"/>
                  <a:pt x="241933" y="430517"/>
                </a:cubicBezTo>
                <a:cubicBezTo>
                  <a:pt x="218121" y="386067"/>
                  <a:pt x="-13654" y="-31445"/>
                  <a:pt x="633" y="1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EA78856A-4258-47DB-9C43-041CEC2487C9}"/>
              </a:ext>
            </a:extLst>
          </p:cNvPr>
          <p:cNvSpPr/>
          <p:nvPr/>
        </p:nvSpPr>
        <p:spPr>
          <a:xfrm>
            <a:off x="8967970" y="3101804"/>
            <a:ext cx="175255" cy="450462"/>
          </a:xfrm>
          <a:custGeom>
            <a:avLst/>
            <a:gdLst>
              <a:gd name="connsiteX0" fmla="*/ 1405 w 175255"/>
              <a:gd name="connsiteY0" fmla="*/ 171 h 450462"/>
              <a:gd name="connsiteX1" fmla="*/ 61730 w 175255"/>
              <a:gd name="connsiteY1" fmla="*/ 266871 h 450462"/>
              <a:gd name="connsiteX2" fmla="*/ 172855 w 175255"/>
              <a:gd name="connsiteY2" fmla="*/ 444671 h 450462"/>
              <a:gd name="connsiteX3" fmla="*/ 128405 w 175255"/>
              <a:gd name="connsiteY3" fmla="*/ 387521 h 450462"/>
              <a:gd name="connsiteX4" fmla="*/ 17280 w 175255"/>
              <a:gd name="connsiteY4" fmla="*/ 193846 h 450462"/>
              <a:gd name="connsiteX5" fmla="*/ 17280 w 175255"/>
              <a:gd name="connsiteY5" fmla="*/ 225596 h 450462"/>
              <a:gd name="connsiteX6" fmla="*/ 1405 w 175255"/>
              <a:gd name="connsiteY6" fmla="*/ 171 h 45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255" h="450462">
                <a:moveTo>
                  <a:pt x="1405" y="171"/>
                </a:moveTo>
                <a:cubicBezTo>
                  <a:pt x="8813" y="7050"/>
                  <a:pt x="33155" y="192788"/>
                  <a:pt x="61730" y="266871"/>
                </a:cubicBezTo>
                <a:cubicBezTo>
                  <a:pt x="90305" y="340954"/>
                  <a:pt x="161743" y="424563"/>
                  <a:pt x="172855" y="444671"/>
                </a:cubicBezTo>
                <a:cubicBezTo>
                  <a:pt x="183967" y="464779"/>
                  <a:pt x="154334" y="429325"/>
                  <a:pt x="128405" y="387521"/>
                </a:cubicBezTo>
                <a:cubicBezTo>
                  <a:pt x="102476" y="345717"/>
                  <a:pt x="35801" y="220833"/>
                  <a:pt x="17280" y="193846"/>
                </a:cubicBezTo>
                <a:cubicBezTo>
                  <a:pt x="-1241" y="166859"/>
                  <a:pt x="16222" y="255229"/>
                  <a:pt x="17280" y="225596"/>
                </a:cubicBezTo>
                <a:cubicBezTo>
                  <a:pt x="18338" y="195963"/>
                  <a:pt x="-6003" y="-6708"/>
                  <a:pt x="1405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0D001D30-0D9B-4266-09EE-8D90325EB902}"/>
              </a:ext>
            </a:extLst>
          </p:cNvPr>
          <p:cNvSpPr/>
          <p:nvPr/>
        </p:nvSpPr>
        <p:spPr>
          <a:xfrm>
            <a:off x="8279190" y="3098292"/>
            <a:ext cx="1003552" cy="1234576"/>
          </a:xfrm>
          <a:custGeom>
            <a:avLst/>
            <a:gdLst>
              <a:gd name="connsiteX0" fmla="*/ 4385 w 1003552"/>
              <a:gd name="connsiteY0" fmla="*/ 6858 h 1234576"/>
              <a:gd name="connsiteX1" fmla="*/ 763210 w 1003552"/>
              <a:gd name="connsiteY1" fmla="*/ 962533 h 1234576"/>
              <a:gd name="connsiteX2" fmla="*/ 744160 w 1003552"/>
              <a:gd name="connsiteY2" fmla="*/ 924433 h 1234576"/>
              <a:gd name="connsiteX3" fmla="*/ 994985 w 1003552"/>
              <a:gd name="connsiteY3" fmla="*/ 1226058 h 1234576"/>
              <a:gd name="connsiteX4" fmla="*/ 915610 w 1003552"/>
              <a:gd name="connsiteY4" fmla="*/ 1118108 h 1234576"/>
              <a:gd name="connsiteX5" fmla="*/ 629860 w 1003552"/>
              <a:gd name="connsiteY5" fmla="*/ 772033 h 1234576"/>
              <a:gd name="connsiteX6" fmla="*/ 328235 w 1003552"/>
              <a:gd name="connsiteY6" fmla="*/ 384683 h 1234576"/>
              <a:gd name="connsiteX7" fmla="*/ 445710 w 1003552"/>
              <a:gd name="connsiteY7" fmla="*/ 524383 h 1234576"/>
              <a:gd name="connsiteX8" fmla="*/ 4385 w 1003552"/>
              <a:gd name="connsiteY8" fmla="*/ 6858 h 123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552" h="1234576">
                <a:moveTo>
                  <a:pt x="4385" y="6858"/>
                </a:moveTo>
                <a:cubicBezTo>
                  <a:pt x="57302" y="79883"/>
                  <a:pt x="639914" y="809604"/>
                  <a:pt x="763210" y="962533"/>
                </a:cubicBezTo>
                <a:cubicBezTo>
                  <a:pt x="886506" y="1115462"/>
                  <a:pt x="705531" y="880512"/>
                  <a:pt x="744160" y="924433"/>
                </a:cubicBezTo>
                <a:cubicBezTo>
                  <a:pt x="782789" y="968354"/>
                  <a:pt x="966410" y="1193779"/>
                  <a:pt x="994985" y="1226058"/>
                </a:cubicBezTo>
                <a:cubicBezTo>
                  <a:pt x="1023560" y="1258337"/>
                  <a:pt x="976464" y="1193779"/>
                  <a:pt x="915610" y="1118108"/>
                </a:cubicBezTo>
                <a:cubicBezTo>
                  <a:pt x="854756" y="1042437"/>
                  <a:pt x="727756" y="894271"/>
                  <a:pt x="629860" y="772033"/>
                </a:cubicBezTo>
                <a:cubicBezTo>
                  <a:pt x="531964" y="649795"/>
                  <a:pt x="358927" y="425958"/>
                  <a:pt x="328235" y="384683"/>
                </a:cubicBezTo>
                <a:cubicBezTo>
                  <a:pt x="297543" y="343408"/>
                  <a:pt x="497568" y="582062"/>
                  <a:pt x="445710" y="524383"/>
                </a:cubicBezTo>
                <a:cubicBezTo>
                  <a:pt x="393852" y="466704"/>
                  <a:pt x="-48532" y="-66167"/>
                  <a:pt x="4385" y="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7AC6C512-7745-0F82-C9D9-135FCD67B287}"/>
              </a:ext>
            </a:extLst>
          </p:cNvPr>
          <p:cNvSpPr/>
          <p:nvPr/>
        </p:nvSpPr>
        <p:spPr>
          <a:xfrm>
            <a:off x="8416756" y="3291065"/>
            <a:ext cx="166216" cy="1534811"/>
          </a:xfrm>
          <a:custGeom>
            <a:avLst/>
            <a:gdLst>
              <a:gd name="connsiteX0" fmla="*/ 169 w 166216"/>
              <a:gd name="connsiteY0" fmla="*/ 1410 h 1534811"/>
              <a:gd name="connsiteX1" fmla="*/ 158919 w 166216"/>
              <a:gd name="connsiteY1" fmla="*/ 830085 h 1534811"/>
              <a:gd name="connsiteX2" fmla="*/ 133519 w 166216"/>
              <a:gd name="connsiteY2" fmla="*/ 709435 h 1534811"/>
              <a:gd name="connsiteX3" fmla="*/ 79544 w 166216"/>
              <a:gd name="connsiteY3" fmla="*/ 341135 h 1534811"/>
              <a:gd name="connsiteX4" fmla="*/ 120819 w 166216"/>
              <a:gd name="connsiteY4" fmla="*/ 763410 h 1534811"/>
              <a:gd name="connsiteX5" fmla="*/ 9694 w 166216"/>
              <a:gd name="connsiteY5" fmla="*/ 1519060 h 1534811"/>
              <a:gd name="connsiteX6" fmla="*/ 50969 w 166216"/>
              <a:gd name="connsiteY6" fmla="*/ 1242835 h 1534811"/>
              <a:gd name="connsiteX7" fmla="*/ 92244 w 166216"/>
              <a:gd name="connsiteY7" fmla="*/ 849135 h 1534811"/>
              <a:gd name="connsiteX8" fmla="*/ 127169 w 166216"/>
              <a:gd name="connsiteY8" fmla="*/ 636410 h 1534811"/>
              <a:gd name="connsiteX9" fmla="*/ 169 w 166216"/>
              <a:gd name="connsiteY9" fmla="*/ 1410 h 1534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16" h="1534811">
                <a:moveTo>
                  <a:pt x="169" y="1410"/>
                </a:moveTo>
                <a:cubicBezTo>
                  <a:pt x="5461" y="33689"/>
                  <a:pt x="136694" y="712081"/>
                  <a:pt x="158919" y="830085"/>
                </a:cubicBezTo>
                <a:cubicBezTo>
                  <a:pt x="181144" y="948089"/>
                  <a:pt x="146748" y="790927"/>
                  <a:pt x="133519" y="709435"/>
                </a:cubicBezTo>
                <a:cubicBezTo>
                  <a:pt x="120290" y="627943"/>
                  <a:pt x="81661" y="332139"/>
                  <a:pt x="79544" y="341135"/>
                </a:cubicBezTo>
                <a:cubicBezTo>
                  <a:pt x="77427" y="350131"/>
                  <a:pt x="132461" y="567089"/>
                  <a:pt x="120819" y="763410"/>
                </a:cubicBezTo>
                <a:cubicBezTo>
                  <a:pt x="109177" y="959731"/>
                  <a:pt x="21336" y="1439156"/>
                  <a:pt x="9694" y="1519060"/>
                </a:cubicBezTo>
                <a:cubicBezTo>
                  <a:pt x="-1948" y="1598964"/>
                  <a:pt x="37211" y="1354489"/>
                  <a:pt x="50969" y="1242835"/>
                </a:cubicBezTo>
                <a:cubicBezTo>
                  <a:pt x="64727" y="1131181"/>
                  <a:pt x="79544" y="950206"/>
                  <a:pt x="92244" y="849135"/>
                </a:cubicBezTo>
                <a:cubicBezTo>
                  <a:pt x="104944" y="748064"/>
                  <a:pt x="139340" y="772406"/>
                  <a:pt x="127169" y="636410"/>
                </a:cubicBezTo>
                <a:cubicBezTo>
                  <a:pt x="114998" y="500414"/>
                  <a:pt x="-5123" y="-30869"/>
                  <a:pt x="169" y="1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7842C441-5B6A-C0E5-2FCC-9FF54099D59B}"/>
              </a:ext>
            </a:extLst>
          </p:cNvPr>
          <p:cNvSpPr/>
          <p:nvPr/>
        </p:nvSpPr>
        <p:spPr>
          <a:xfrm>
            <a:off x="8131572" y="4204321"/>
            <a:ext cx="165157" cy="1139442"/>
          </a:xfrm>
          <a:custGeom>
            <a:avLst/>
            <a:gdLst>
              <a:gd name="connsiteX0" fmla="*/ 164703 w 165157"/>
              <a:gd name="connsiteY0" fmla="*/ 5729 h 1139442"/>
              <a:gd name="connsiteX1" fmla="*/ 15478 w 165157"/>
              <a:gd name="connsiteY1" fmla="*/ 936004 h 1139442"/>
              <a:gd name="connsiteX2" fmla="*/ 21828 w 165157"/>
              <a:gd name="connsiteY2" fmla="*/ 1139204 h 1139442"/>
              <a:gd name="connsiteX3" fmla="*/ 2778 w 165157"/>
              <a:gd name="connsiteY3" fmla="*/ 961404 h 1139442"/>
              <a:gd name="connsiteX4" fmla="*/ 91678 w 165157"/>
              <a:gd name="connsiteY4" fmla="*/ 358154 h 1139442"/>
              <a:gd name="connsiteX5" fmla="*/ 63103 w 165157"/>
              <a:gd name="connsiteY5" fmla="*/ 535954 h 1139442"/>
              <a:gd name="connsiteX6" fmla="*/ 164703 w 165157"/>
              <a:gd name="connsiteY6" fmla="*/ 5729 h 1139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7" h="1139442">
                <a:moveTo>
                  <a:pt x="164703" y="5729"/>
                </a:moveTo>
                <a:cubicBezTo>
                  <a:pt x="156766" y="72404"/>
                  <a:pt x="39291" y="747091"/>
                  <a:pt x="15478" y="936004"/>
                </a:cubicBezTo>
                <a:cubicBezTo>
                  <a:pt x="-8335" y="1124917"/>
                  <a:pt x="23945" y="1134971"/>
                  <a:pt x="21828" y="1139204"/>
                </a:cubicBezTo>
                <a:cubicBezTo>
                  <a:pt x="19711" y="1143437"/>
                  <a:pt x="-8864" y="1091579"/>
                  <a:pt x="2778" y="961404"/>
                </a:cubicBezTo>
                <a:cubicBezTo>
                  <a:pt x="14420" y="831229"/>
                  <a:pt x="81624" y="429062"/>
                  <a:pt x="91678" y="358154"/>
                </a:cubicBezTo>
                <a:cubicBezTo>
                  <a:pt x="101732" y="287246"/>
                  <a:pt x="51991" y="596808"/>
                  <a:pt x="63103" y="535954"/>
                </a:cubicBezTo>
                <a:cubicBezTo>
                  <a:pt x="74215" y="475100"/>
                  <a:pt x="172640" y="-60946"/>
                  <a:pt x="164703" y="5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2BA13D8D-00D4-7B06-169A-86FA8274CBDA}"/>
              </a:ext>
            </a:extLst>
          </p:cNvPr>
          <p:cNvSpPr/>
          <p:nvPr/>
        </p:nvSpPr>
        <p:spPr>
          <a:xfrm>
            <a:off x="7839032" y="2393949"/>
            <a:ext cx="1422048" cy="1296509"/>
          </a:xfrm>
          <a:custGeom>
            <a:avLst/>
            <a:gdLst>
              <a:gd name="connsiteX0" fmla="*/ 43 w 1422048"/>
              <a:gd name="connsiteY0" fmla="*/ 1 h 1296509"/>
              <a:gd name="connsiteX1" fmla="*/ 803318 w 1422048"/>
              <a:gd name="connsiteY1" fmla="*/ 739776 h 1296509"/>
              <a:gd name="connsiteX2" fmla="*/ 666793 w 1422048"/>
              <a:gd name="connsiteY2" fmla="*/ 600076 h 1296509"/>
              <a:gd name="connsiteX3" fmla="*/ 377868 w 1422048"/>
              <a:gd name="connsiteY3" fmla="*/ 311151 h 1296509"/>
              <a:gd name="connsiteX4" fmla="*/ 835068 w 1422048"/>
              <a:gd name="connsiteY4" fmla="*/ 758826 h 1296509"/>
              <a:gd name="connsiteX5" fmla="*/ 1222418 w 1422048"/>
              <a:gd name="connsiteY5" fmla="*/ 1114426 h 1296509"/>
              <a:gd name="connsiteX6" fmla="*/ 1412918 w 1422048"/>
              <a:gd name="connsiteY6" fmla="*/ 1289051 h 1296509"/>
              <a:gd name="connsiteX7" fmla="*/ 1393868 w 1422048"/>
              <a:gd name="connsiteY7" fmla="*/ 1266826 h 1296509"/>
              <a:gd name="connsiteX8" fmla="*/ 841418 w 1422048"/>
              <a:gd name="connsiteY8" fmla="*/ 746126 h 1296509"/>
              <a:gd name="connsiteX9" fmla="*/ 43 w 1422048"/>
              <a:gd name="connsiteY9" fmla="*/ 1 h 129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2048" h="1296509">
                <a:moveTo>
                  <a:pt x="43" y="1"/>
                </a:moveTo>
                <a:cubicBezTo>
                  <a:pt x="-6307" y="-1057"/>
                  <a:pt x="692193" y="639764"/>
                  <a:pt x="803318" y="739776"/>
                </a:cubicBezTo>
                <a:cubicBezTo>
                  <a:pt x="914443" y="839789"/>
                  <a:pt x="666793" y="600076"/>
                  <a:pt x="666793" y="600076"/>
                </a:cubicBezTo>
                <a:lnTo>
                  <a:pt x="377868" y="311151"/>
                </a:lnTo>
                <a:cubicBezTo>
                  <a:pt x="405914" y="337609"/>
                  <a:pt x="694310" y="624947"/>
                  <a:pt x="835068" y="758826"/>
                </a:cubicBezTo>
                <a:cubicBezTo>
                  <a:pt x="975826" y="892705"/>
                  <a:pt x="1222418" y="1114426"/>
                  <a:pt x="1222418" y="1114426"/>
                </a:cubicBezTo>
                <a:lnTo>
                  <a:pt x="1412918" y="1289051"/>
                </a:lnTo>
                <a:cubicBezTo>
                  <a:pt x="1441493" y="1314451"/>
                  <a:pt x="1393868" y="1266826"/>
                  <a:pt x="1393868" y="1266826"/>
                </a:cubicBezTo>
                <a:cubicBezTo>
                  <a:pt x="1298618" y="1176339"/>
                  <a:pt x="1069489" y="955676"/>
                  <a:pt x="841418" y="746126"/>
                </a:cubicBezTo>
                <a:cubicBezTo>
                  <a:pt x="613347" y="536576"/>
                  <a:pt x="6393" y="1059"/>
                  <a:pt x="4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1D5FF333-E165-B46A-54B7-20CD3B53594C}"/>
              </a:ext>
            </a:extLst>
          </p:cNvPr>
          <p:cNvSpPr/>
          <p:nvPr/>
        </p:nvSpPr>
        <p:spPr>
          <a:xfrm>
            <a:off x="8962987" y="3457544"/>
            <a:ext cx="349219" cy="686715"/>
          </a:xfrm>
          <a:custGeom>
            <a:avLst/>
            <a:gdLst>
              <a:gd name="connsiteX0" fmla="*/ 38 w 349219"/>
              <a:gd name="connsiteY0" fmla="*/ 31 h 686715"/>
              <a:gd name="connsiteX1" fmla="*/ 304838 w 349219"/>
              <a:gd name="connsiteY1" fmla="*/ 323881 h 686715"/>
              <a:gd name="connsiteX2" fmla="*/ 244513 w 349219"/>
              <a:gd name="connsiteY2" fmla="*/ 685831 h 686715"/>
              <a:gd name="connsiteX3" fmla="*/ 320713 w 349219"/>
              <a:gd name="connsiteY3" fmla="*/ 422306 h 686715"/>
              <a:gd name="connsiteX4" fmla="*/ 327063 w 349219"/>
              <a:gd name="connsiteY4" fmla="*/ 304831 h 686715"/>
              <a:gd name="connsiteX5" fmla="*/ 38 w 349219"/>
              <a:gd name="connsiteY5" fmla="*/ 31 h 6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19" h="686715">
                <a:moveTo>
                  <a:pt x="38" y="31"/>
                </a:moveTo>
                <a:cubicBezTo>
                  <a:pt x="-3666" y="3206"/>
                  <a:pt x="264092" y="209581"/>
                  <a:pt x="304838" y="323881"/>
                </a:cubicBezTo>
                <a:cubicBezTo>
                  <a:pt x="345584" y="438181"/>
                  <a:pt x="241867" y="669427"/>
                  <a:pt x="244513" y="685831"/>
                </a:cubicBezTo>
                <a:cubicBezTo>
                  <a:pt x="247159" y="702235"/>
                  <a:pt x="306955" y="485806"/>
                  <a:pt x="320713" y="422306"/>
                </a:cubicBezTo>
                <a:cubicBezTo>
                  <a:pt x="334471" y="358806"/>
                  <a:pt x="373630" y="375210"/>
                  <a:pt x="327063" y="304831"/>
                </a:cubicBezTo>
                <a:cubicBezTo>
                  <a:pt x="280496" y="234452"/>
                  <a:pt x="3742" y="-3144"/>
                  <a:pt x="3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069EB39D-7B6D-8528-F0E8-4D8DDCC67B30}"/>
              </a:ext>
            </a:extLst>
          </p:cNvPr>
          <p:cNvSpPr/>
          <p:nvPr/>
        </p:nvSpPr>
        <p:spPr>
          <a:xfrm>
            <a:off x="5318125" y="1733092"/>
            <a:ext cx="755665" cy="1235547"/>
          </a:xfrm>
          <a:custGeom>
            <a:avLst/>
            <a:gdLst>
              <a:gd name="connsiteX0" fmla="*/ 755650 w 755665"/>
              <a:gd name="connsiteY0" fmla="*/ 458 h 1235547"/>
              <a:gd name="connsiteX1" fmla="*/ 355600 w 755665"/>
              <a:gd name="connsiteY1" fmla="*/ 543383 h 1235547"/>
              <a:gd name="connsiteX2" fmla="*/ 498475 w 755665"/>
              <a:gd name="connsiteY2" fmla="*/ 333833 h 1235547"/>
              <a:gd name="connsiteX3" fmla="*/ 282575 w 755665"/>
              <a:gd name="connsiteY3" fmla="*/ 737058 h 1235547"/>
              <a:gd name="connsiteX4" fmla="*/ 0 w 755665"/>
              <a:gd name="connsiteY4" fmla="*/ 1235533 h 1235547"/>
              <a:gd name="connsiteX5" fmla="*/ 282575 w 755665"/>
              <a:gd name="connsiteY5" fmla="*/ 721183 h 1235547"/>
              <a:gd name="connsiteX6" fmla="*/ 463550 w 755665"/>
              <a:gd name="connsiteY6" fmla="*/ 298908 h 1235547"/>
              <a:gd name="connsiteX7" fmla="*/ 419100 w 755665"/>
              <a:gd name="connsiteY7" fmla="*/ 416383 h 1235547"/>
              <a:gd name="connsiteX8" fmla="*/ 530225 w 755665"/>
              <a:gd name="connsiteY8" fmla="*/ 213183 h 1235547"/>
              <a:gd name="connsiteX9" fmla="*/ 371475 w 755665"/>
              <a:gd name="connsiteY9" fmla="*/ 444958 h 1235547"/>
              <a:gd name="connsiteX10" fmla="*/ 755650 w 755665"/>
              <a:gd name="connsiteY10" fmla="*/ 458 h 1235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5665" h="1235547">
                <a:moveTo>
                  <a:pt x="755650" y="458"/>
                </a:moveTo>
                <a:cubicBezTo>
                  <a:pt x="753004" y="16862"/>
                  <a:pt x="398462" y="487821"/>
                  <a:pt x="355600" y="543383"/>
                </a:cubicBezTo>
                <a:cubicBezTo>
                  <a:pt x="312737" y="598946"/>
                  <a:pt x="510646" y="301554"/>
                  <a:pt x="498475" y="333833"/>
                </a:cubicBezTo>
                <a:cubicBezTo>
                  <a:pt x="486304" y="366112"/>
                  <a:pt x="365654" y="586775"/>
                  <a:pt x="282575" y="737058"/>
                </a:cubicBezTo>
                <a:cubicBezTo>
                  <a:pt x="199496" y="887341"/>
                  <a:pt x="0" y="1238179"/>
                  <a:pt x="0" y="1235533"/>
                </a:cubicBezTo>
                <a:cubicBezTo>
                  <a:pt x="0" y="1232887"/>
                  <a:pt x="205317" y="877287"/>
                  <a:pt x="282575" y="721183"/>
                </a:cubicBezTo>
                <a:cubicBezTo>
                  <a:pt x="359833" y="565079"/>
                  <a:pt x="440796" y="349708"/>
                  <a:pt x="463550" y="298908"/>
                </a:cubicBezTo>
                <a:cubicBezTo>
                  <a:pt x="486304" y="248108"/>
                  <a:pt x="407987" y="430671"/>
                  <a:pt x="419100" y="416383"/>
                </a:cubicBezTo>
                <a:cubicBezTo>
                  <a:pt x="430212" y="402096"/>
                  <a:pt x="538162" y="208421"/>
                  <a:pt x="530225" y="213183"/>
                </a:cubicBezTo>
                <a:cubicBezTo>
                  <a:pt x="522287" y="217946"/>
                  <a:pt x="331787" y="476708"/>
                  <a:pt x="371475" y="444958"/>
                </a:cubicBezTo>
                <a:cubicBezTo>
                  <a:pt x="411162" y="413208"/>
                  <a:pt x="758296" y="-15946"/>
                  <a:pt x="755650" y="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8F6C22A9-030E-CB80-60E2-3A261F8E5D60}"/>
              </a:ext>
            </a:extLst>
          </p:cNvPr>
          <p:cNvSpPr/>
          <p:nvPr/>
        </p:nvSpPr>
        <p:spPr>
          <a:xfrm>
            <a:off x="5243373" y="2650498"/>
            <a:ext cx="516490" cy="1207978"/>
          </a:xfrm>
          <a:custGeom>
            <a:avLst/>
            <a:gdLst>
              <a:gd name="connsiteX0" fmla="*/ 516077 w 516490"/>
              <a:gd name="connsiteY0" fmla="*/ 3802 h 1207978"/>
              <a:gd name="connsiteX1" fmla="*/ 43002 w 516490"/>
              <a:gd name="connsiteY1" fmla="*/ 781677 h 1207978"/>
              <a:gd name="connsiteX2" fmla="*/ 17602 w 516490"/>
              <a:gd name="connsiteY2" fmla="*/ 1191252 h 1207978"/>
              <a:gd name="connsiteX3" fmla="*/ 4902 w 516490"/>
              <a:gd name="connsiteY3" fmla="*/ 1089652 h 1207978"/>
              <a:gd name="connsiteX4" fmla="*/ 23952 w 516490"/>
              <a:gd name="connsiteY4" fmla="*/ 730877 h 1207978"/>
              <a:gd name="connsiteX5" fmla="*/ 8077 w 516490"/>
              <a:gd name="connsiteY5" fmla="*/ 842002 h 1207978"/>
              <a:gd name="connsiteX6" fmla="*/ 163652 w 516490"/>
              <a:gd name="connsiteY6" fmla="*/ 549902 h 1207978"/>
              <a:gd name="connsiteX7" fmla="*/ 84277 w 516490"/>
              <a:gd name="connsiteY7" fmla="*/ 651502 h 1207978"/>
              <a:gd name="connsiteX8" fmla="*/ 293827 w 516490"/>
              <a:gd name="connsiteY8" fmla="*/ 318127 h 1207978"/>
              <a:gd name="connsiteX9" fmla="*/ 128727 w 516490"/>
              <a:gd name="connsiteY9" fmla="*/ 476877 h 1207978"/>
              <a:gd name="connsiteX10" fmla="*/ 516077 w 516490"/>
              <a:gd name="connsiteY10" fmla="*/ 3802 h 120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6490" h="1207978">
                <a:moveTo>
                  <a:pt x="516077" y="3802"/>
                </a:moveTo>
                <a:cubicBezTo>
                  <a:pt x="501790" y="54602"/>
                  <a:pt x="126081" y="583769"/>
                  <a:pt x="43002" y="781677"/>
                </a:cubicBezTo>
                <a:cubicBezTo>
                  <a:pt x="-40077" y="979585"/>
                  <a:pt x="23952" y="1139923"/>
                  <a:pt x="17602" y="1191252"/>
                </a:cubicBezTo>
                <a:cubicBezTo>
                  <a:pt x="11252" y="1242581"/>
                  <a:pt x="3844" y="1166381"/>
                  <a:pt x="4902" y="1089652"/>
                </a:cubicBezTo>
                <a:cubicBezTo>
                  <a:pt x="5960" y="1012923"/>
                  <a:pt x="23423" y="772152"/>
                  <a:pt x="23952" y="730877"/>
                </a:cubicBezTo>
                <a:cubicBezTo>
                  <a:pt x="24481" y="689602"/>
                  <a:pt x="-15206" y="872164"/>
                  <a:pt x="8077" y="842002"/>
                </a:cubicBezTo>
                <a:cubicBezTo>
                  <a:pt x="31360" y="811840"/>
                  <a:pt x="150952" y="581652"/>
                  <a:pt x="163652" y="549902"/>
                </a:cubicBezTo>
                <a:cubicBezTo>
                  <a:pt x="176352" y="518152"/>
                  <a:pt x="62581" y="690131"/>
                  <a:pt x="84277" y="651502"/>
                </a:cubicBezTo>
                <a:cubicBezTo>
                  <a:pt x="105973" y="612873"/>
                  <a:pt x="286419" y="347231"/>
                  <a:pt x="293827" y="318127"/>
                </a:cubicBezTo>
                <a:cubicBezTo>
                  <a:pt x="301235" y="289023"/>
                  <a:pt x="87452" y="526619"/>
                  <a:pt x="128727" y="476877"/>
                </a:cubicBezTo>
                <a:cubicBezTo>
                  <a:pt x="170002" y="427135"/>
                  <a:pt x="530364" y="-46998"/>
                  <a:pt x="516077" y="3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3DB4D896-AD20-C484-CC4B-0BF4CF935135}"/>
              </a:ext>
            </a:extLst>
          </p:cNvPr>
          <p:cNvSpPr/>
          <p:nvPr/>
        </p:nvSpPr>
        <p:spPr>
          <a:xfrm>
            <a:off x="5360284" y="3373804"/>
            <a:ext cx="269624" cy="942526"/>
          </a:xfrm>
          <a:custGeom>
            <a:avLst/>
            <a:gdLst>
              <a:gd name="connsiteX0" fmla="*/ 268991 w 269624"/>
              <a:gd name="connsiteY0" fmla="*/ 4396 h 942526"/>
              <a:gd name="connsiteX1" fmla="*/ 59441 w 269624"/>
              <a:gd name="connsiteY1" fmla="*/ 617171 h 942526"/>
              <a:gd name="connsiteX2" fmla="*/ 2291 w 269624"/>
              <a:gd name="connsiteY2" fmla="*/ 937846 h 942526"/>
              <a:gd name="connsiteX3" fmla="*/ 27691 w 269624"/>
              <a:gd name="connsiteY3" fmla="*/ 766396 h 942526"/>
              <a:gd name="connsiteX4" fmla="*/ 173741 w 269624"/>
              <a:gd name="connsiteY4" fmla="*/ 220296 h 942526"/>
              <a:gd name="connsiteX5" fmla="*/ 126116 w 269624"/>
              <a:gd name="connsiteY5" fmla="*/ 334596 h 942526"/>
              <a:gd name="connsiteX6" fmla="*/ 268991 w 269624"/>
              <a:gd name="connsiteY6" fmla="*/ 4396 h 9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624" h="942526">
                <a:moveTo>
                  <a:pt x="268991" y="4396"/>
                </a:moveTo>
                <a:cubicBezTo>
                  <a:pt x="257879" y="51492"/>
                  <a:pt x="103891" y="461596"/>
                  <a:pt x="59441" y="617171"/>
                </a:cubicBezTo>
                <a:cubicBezTo>
                  <a:pt x="14991" y="772746"/>
                  <a:pt x="7583" y="912975"/>
                  <a:pt x="2291" y="937846"/>
                </a:cubicBezTo>
                <a:cubicBezTo>
                  <a:pt x="-3001" y="962717"/>
                  <a:pt x="-884" y="885987"/>
                  <a:pt x="27691" y="766396"/>
                </a:cubicBezTo>
                <a:cubicBezTo>
                  <a:pt x="56266" y="646805"/>
                  <a:pt x="157337" y="292263"/>
                  <a:pt x="173741" y="220296"/>
                </a:cubicBezTo>
                <a:cubicBezTo>
                  <a:pt x="190145" y="148329"/>
                  <a:pt x="110770" y="365817"/>
                  <a:pt x="126116" y="334596"/>
                </a:cubicBezTo>
                <a:cubicBezTo>
                  <a:pt x="141462" y="303375"/>
                  <a:pt x="280103" y="-42700"/>
                  <a:pt x="268991" y="4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26317BE2-8CE2-0AB6-A9A0-B63A3BBF186F}"/>
              </a:ext>
            </a:extLst>
          </p:cNvPr>
          <p:cNvSpPr/>
          <p:nvPr/>
        </p:nvSpPr>
        <p:spPr>
          <a:xfrm>
            <a:off x="5981266" y="3555415"/>
            <a:ext cx="379914" cy="1409625"/>
          </a:xfrm>
          <a:custGeom>
            <a:avLst/>
            <a:gdLst>
              <a:gd name="connsiteX0" fmla="*/ 434 w 379914"/>
              <a:gd name="connsiteY0" fmla="*/ 585 h 1409625"/>
              <a:gd name="connsiteX1" fmla="*/ 41709 w 379914"/>
              <a:gd name="connsiteY1" fmla="*/ 533985 h 1409625"/>
              <a:gd name="connsiteX2" fmla="*/ 108384 w 379914"/>
              <a:gd name="connsiteY2" fmla="*/ 826085 h 1409625"/>
              <a:gd name="connsiteX3" fmla="*/ 29009 w 379914"/>
              <a:gd name="connsiteY3" fmla="*/ 467310 h 1409625"/>
              <a:gd name="connsiteX4" fmla="*/ 95684 w 379914"/>
              <a:gd name="connsiteY4" fmla="*/ 762585 h 1409625"/>
              <a:gd name="connsiteX5" fmla="*/ 359209 w 379914"/>
              <a:gd name="connsiteY5" fmla="*/ 1369010 h 1409625"/>
              <a:gd name="connsiteX6" fmla="*/ 336984 w 379914"/>
              <a:gd name="connsiteY6" fmla="*/ 1299160 h 1409625"/>
              <a:gd name="connsiteX7" fmla="*/ 130609 w 379914"/>
              <a:gd name="connsiteY7" fmla="*/ 857835 h 1409625"/>
              <a:gd name="connsiteX8" fmla="*/ 16309 w 379914"/>
              <a:gd name="connsiteY8" fmla="*/ 441910 h 1409625"/>
              <a:gd name="connsiteX9" fmla="*/ 19484 w 379914"/>
              <a:gd name="connsiteY9" fmla="*/ 429210 h 1409625"/>
              <a:gd name="connsiteX10" fmla="*/ 434 w 379914"/>
              <a:gd name="connsiteY10" fmla="*/ 585 h 14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9914" h="1409625">
                <a:moveTo>
                  <a:pt x="434" y="585"/>
                </a:moveTo>
                <a:cubicBezTo>
                  <a:pt x="4138" y="18047"/>
                  <a:pt x="23717" y="396402"/>
                  <a:pt x="41709" y="533985"/>
                </a:cubicBezTo>
                <a:cubicBezTo>
                  <a:pt x="59701" y="671568"/>
                  <a:pt x="110501" y="837197"/>
                  <a:pt x="108384" y="826085"/>
                </a:cubicBezTo>
                <a:cubicBezTo>
                  <a:pt x="106267" y="814973"/>
                  <a:pt x="31126" y="477893"/>
                  <a:pt x="29009" y="467310"/>
                </a:cubicBezTo>
                <a:cubicBezTo>
                  <a:pt x="26892" y="456727"/>
                  <a:pt x="40651" y="612302"/>
                  <a:pt x="95684" y="762585"/>
                </a:cubicBezTo>
                <a:cubicBezTo>
                  <a:pt x="150717" y="912868"/>
                  <a:pt x="318992" y="1279581"/>
                  <a:pt x="359209" y="1369010"/>
                </a:cubicBezTo>
                <a:cubicBezTo>
                  <a:pt x="399426" y="1458439"/>
                  <a:pt x="375084" y="1384356"/>
                  <a:pt x="336984" y="1299160"/>
                </a:cubicBezTo>
                <a:cubicBezTo>
                  <a:pt x="298884" y="1213964"/>
                  <a:pt x="184055" y="1000710"/>
                  <a:pt x="130609" y="857835"/>
                </a:cubicBezTo>
                <a:cubicBezTo>
                  <a:pt x="77163" y="714960"/>
                  <a:pt x="34830" y="513347"/>
                  <a:pt x="16309" y="441910"/>
                </a:cubicBezTo>
                <a:cubicBezTo>
                  <a:pt x="-2212" y="370473"/>
                  <a:pt x="21071" y="496943"/>
                  <a:pt x="19484" y="429210"/>
                </a:cubicBezTo>
                <a:cubicBezTo>
                  <a:pt x="17897" y="361477"/>
                  <a:pt x="-3270" y="-16877"/>
                  <a:pt x="434" y="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F59DA5A6-14EC-DDEC-3C71-C15C7F8CED0D}"/>
              </a:ext>
            </a:extLst>
          </p:cNvPr>
          <p:cNvSpPr/>
          <p:nvPr/>
        </p:nvSpPr>
        <p:spPr>
          <a:xfrm>
            <a:off x="4856592" y="4329434"/>
            <a:ext cx="579083" cy="1051262"/>
          </a:xfrm>
          <a:custGeom>
            <a:avLst/>
            <a:gdLst>
              <a:gd name="connsiteX0" fmla="*/ 579008 w 579083"/>
              <a:gd name="connsiteY0" fmla="*/ 1266 h 1051262"/>
              <a:gd name="connsiteX1" fmla="*/ 410733 w 579083"/>
              <a:gd name="connsiteY1" fmla="*/ 417191 h 1051262"/>
              <a:gd name="connsiteX2" fmla="*/ 509158 w 579083"/>
              <a:gd name="connsiteY2" fmla="*/ 150491 h 1051262"/>
              <a:gd name="connsiteX3" fmla="*/ 264683 w 579083"/>
              <a:gd name="connsiteY3" fmla="*/ 728341 h 1051262"/>
              <a:gd name="connsiteX4" fmla="*/ 309133 w 579083"/>
              <a:gd name="connsiteY4" fmla="*/ 664841 h 1051262"/>
              <a:gd name="connsiteX5" fmla="*/ 7508 w 579083"/>
              <a:gd name="connsiteY5" fmla="*/ 1039491 h 1051262"/>
              <a:gd name="connsiteX6" fmla="*/ 112283 w 579083"/>
              <a:gd name="connsiteY6" fmla="*/ 915666 h 1051262"/>
              <a:gd name="connsiteX7" fmla="*/ 340883 w 579083"/>
              <a:gd name="connsiteY7" fmla="*/ 502916 h 1051262"/>
              <a:gd name="connsiteX8" fmla="*/ 280558 w 579083"/>
              <a:gd name="connsiteY8" fmla="*/ 614041 h 1051262"/>
              <a:gd name="connsiteX9" fmla="*/ 480583 w 579083"/>
              <a:gd name="connsiteY9" fmla="*/ 204466 h 1051262"/>
              <a:gd name="connsiteX10" fmla="*/ 432958 w 579083"/>
              <a:gd name="connsiteY10" fmla="*/ 283841 h 1051262"/>
              <a:gd name="connsiteX11" fmla="*/ 579008 w 579083"/>
              <a:gd name="connsiteY11" fmla="*/ 1266 h 105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9083" h="1051262">
                <a:moveTo>
                  <a:pt x="579008" y="1266"/>
                </a:moveTo>
                <a:cubicBezTo>
                  <a:pt x="575304" y="23491"/>
                  <a:pt x="422375" y="392320"/>
                  <a:pt x="410733" y="417191"/>
                </a:cubicBezTo>
                <a:cubicBezTo>
                  <a:pt x="399091" y="442062"/>
                  <a:pt x="533500" y="98633"/>
                  <a:pt x="509158" y="150491"/>
                </a:cubicBezTo>
                <a:cubicBezTo>
                  <a:pt x="484816" y="202349"/>
                  <a:pt x="298020" y="642616"/>
                  <a:pt x="264683" y="728341"/>
                </a:cubicBezTo>
                <a:cubicBezTo>
                  <a:pt x="231345" y="814066"/>
                  <a:pt x="351995" y="612983"/>
                  <a:pt x="309133" y="664841"/>
                </a:cubicBezTo>
                <a:cubicBezTo>
                  <a:pt x="266271" y="716699"/>
                  <a:pt x="40316" y="997687"/>
                  <a:pt x="7508" y="1039491"/>
                </a:cubicBezTo>
                <a:cubicBezTo>
                  <a:pt x="-25300" y="1081295"/>
                  <a:pt x="56721" y="1005095"/>
                  <a:pt x="112283" y="915666"/>
                </a:cubicBezTo>
                <a:cubicBezTo>
                  <a:pt x="167845" y="826237"/>
                  <a:pt x="312837" y="553187"/>
                  <a:pt x="340883" y="502916"/>
                </a:cubicBezTo>
                <a:cubicBezTo>
                  <a:pt x="368929" y="452645"/>
                  <a:pt x="257275" y="663783"/>
                  <a:pt x="280558" y="614041"/>
                </a:cubicBezTo>
                <a:cubicBezTo>
                  <a:pt x="303841" y="564299"/>
                  <a:pt x="455183" y="259499"/>
                  <a:pt x="480583" y="204466"/>
                </a:cubicBezTo>
                <a:cubicBezTo>
                  <a:pt x="505983" y="149433"/>
                  <a:pt x="417083" y="311358"/>
                  <a:pt x="432958" y="283841"/>
                </a:cubicBezTo>
                <a:cubicBezTo>
                  <a:pt x="448833" y="256324"/>
                  <a:pt x="582712" y="-20959"/>
                  <a:pt x="579008" y="1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F919237-03E7-5546-B0C2-FA5F781B18E0}"/>
              </a:ext>
            </a:extLst>
          </p:cNvPr>
          <p:cNvSpPr/>
          <p:nvPr/>
        </p:nvSpPr>
        <p:spPr>
          <a:xfrm>
            <a:off x="5592321" y="3425726"/>
            <a:ext cx="482677" cy="1656211"/>
          </a:xfrm>
          <a:custGeom>
            <a:avLst/>
            <a:gdLst>
              <a:gd name="connsiteX0" fmla="*/ 163954 w 482677"/>
              <a:gd name="connsiteY0" fmla="*/ 99 h 1656211"/>
              <a:gd name="connsiteX1" fmla="*/ 30604 w 482677"/>
              <a:gd name="connsiteY1" fmla="*/ 552549 h 1656211"/>
              <a:gd name="connsiteX2" fmla="*/ 154429 w 482677"/>
              <a:gd name="connsiteY2" fmla="*/ 939899 h 1656211"/>
              <a:gd name="connsiteX3" fmla="*/ 71879 w 482677"/>
              <a:gd name="connsiteY3" fmla="*/ 739874 h 1656211"/>
              <a:gd name="connsiteX4" fmla="*/ 11554 w 482677"/>
              <a:gd name="connsiteY4" fmla="*/ 495399 h 1656211"/>
              <a:gd name="connsiteX5" fmla="*/ 195704 w 482677"/>
              <a:gd name="connsiteY5" fmla="*/ 1051024 h 1656211"/>
              <a:gd name="connsiteX6" fmla="*/ 471929 w 482677"/>
              <a:gd name="connsiteY6" fmla="*/ 1635224 h 1656211"/>
              <a:gd name="connsiteX7" fmla="*/ 430654 w 482677"/>
              <a:gd name="connsiteY7" fmla="*/ 1536799 h 1656211"/>
              <a:gd name="connsiteX8" fmla="*/ 27429 w 482677"/>
              <a:gd name="connsiteY8" fmla="*/ 593824 h 1656211"/>
              <a:gd name="connsiteX9" fmla="*/ 40129 w 482677"/>
              <a:gd name="connsiteY9" fmla="*/ 279499 h 1656211"/>
              <a:gd name="connsiteX10" fmla="*/ 5204 w 482677"/>
              <a:gd name="connsiteY10" fmla="*/ 504924 h 1656211"/>
              <a:gd name="connsiteX11" fmla="*/ 163954 w 482677"/>
              <a:gd name="connsiteY11" fmla="*/ 99 h 165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677" h="1656211">
                <a:moveTo>
                  <a:pt x="163954" y="99"/>
                </a:moveTo>
                <a:cubicBezTo>
                  <a:pt x="168187" y="8036"/>
                  <a:pt x="32191" y="395916"/>
                  <a:pt x="30604" y="552549"/>
                </a:cubicBezTo>
                <a:cubicBezTo>
                  <a:pt x="29016" y="709182"/>
                  <a:pt x="147550" y="908678"/>
                  <a:pt x="154429" y="939899"/>
                </a:cubicBezTo>
                <a:cubicBezTo>
                  <a:pt x="161308" y="971120"/>
                  <a:pt x="95691" y="813957"/>
                  <a:pt x="71879" y="739874"/>
                </a:cubicBezTo>
                <a:cubicBezTo>
                  <a:pt x="48066" y="665791"/>
                  <a:pt x="-9084" y="443541"/>
                  <a:pt x="11554" y="495399"/>
                </a:cubicBezTo>
                <a:cubicBezTo>
                  <a:pt x="32192" y="547257"/>
                  <a:pt x="118975" y="861053"/>
                  <a:pt x="195704" y="1051024"/>
                </a:cubicBezTo>
                <a:cubicBezTo>
                  <a:pt x="272433" y="1240995"/>
                  <a:pt x="432771" y="1554261"/>
                  <a:pt x="471929" y="1635224"/>
                </a:cubicBezTo>
                <a:cubicBezTo>
                  <a:pt x="511087" y="1716187"/>
                  <a:pt x="430654" y="1536799"/>
                  <a:pt x="430654" y="1536799"/>
                </a:cubicBezTo>
                <a:cubicBezTo>
                  <a:pt x="356571" y="1363232"/>
                  <a:pt x="92517" y="803374"/>
                  <a:pt x="27429" y="593824"/>
                </a:cubicBezTo>
                <a:cubicBezTo>
                  <a:pt x="-37659" y="384274"/>
                  <a:pt x="43833" y="294316"/>
                  <a:pt x="40129" y="279499"/>
                </a:cubicBezTo>
                <a:cubicBezTo>
                  <a:pt x="36425" y="264682"/>
                  <a:pt x="-16492" y="548316"/>
                  <a:pt x="5204" y="504924"/>
                </a:cubicBezTo>
                <a:cubicBezTo>
                  <a:pt x="26900" y="461532"/>
                  <a:pt x="159721" y="-7838"/>
                  <a:pt x="16395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A4EC6A38-3D09-4662-7958-D3146841F14C}"/>
              </a:ext>
            </a:extLst>
          </p:cNvPr>
          <p:cNvSpPr/>
          <p:nvPr/>
        </p:nvSpPr>
        <p:spPr>
          <a:xfrm>
            <a:off x="5298791" y="3967863"/>
            <a:ext cx="340643" cy="1107873"/>
          </a:xfrm>
          <a:custGeom>
            <a:avLst/>
            <a:gdLst>
              <a:gd name="connsiteX0" fmla="*/ 340009 w 340643"/>
              <a:gd name="connsiteY0" fmla="*/ 887 h 1107873"/>
              <a:gd name="connsiteX1" fmla="*/ 232059 w 340643"/>
              <a:gd name="connsiteY1" fmla="*/ 623187 h 1107873"/>
              <a:gd name="connsiteX2" fmla="*/ 284 w 340643"/>
              <a:gd name="connsiteY2" fmla="*/ 1105787 h 1107873"/>
              <a:gd name="connsiteX3" fmla="*/ 187609 w 340643"/>
              <a:gd name="connsiteY3" fmla="*/ 766062 h 1107873"/>
              <a:gd name="connsiteX4" fmla="*/ 340009 w 340643"/>
              <a:gd name="connsiteY4" fmla="*/ 887 h 1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643" h="1107873">
                <a:moveTo>
                  <a:pt x="340009" y="887"/>
                </a:moveTo>
                <a:cubicBezTo>
                  <a:pt x="347417" y="-22926"/>
                  <a:pt x="288680" y="439037"/>
                  <a:pt x="232059" y="623187"/>
                </a:cubicBezTo>
                <a:cubicBezTo>
                  <a:pt x="175438" y="807337"/>
                  <a:pt x="7692" y="1081975"/>
                  <a:pt x="284" y="1105787"/>
                </a:cubicBezTo>
                <a:cubicBezTo>
                  <a:pt x="-7124" y="1129600"/>
                  <a:pt x="132047" y="945449"/>
                  <a:pt x="187609" y="766062"/>
                </a:cubicBezTo>
                <a:cubicBezTo>
                  <a:pt x="243171" y="586675"/>
                  <a:pt x="332601" y="24700"/>
                  <a:pt x="340009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0C1110E4-AD58-EE25-1494-5F15146AB27E}"/>
              </a:ext>
            </a:extLst>
          </p:cNvPr>
          <p:cNvSpPr/>
          <p:nvPr/>
        </p:nvSpPr>
        <p:spPr>
          <a:xfrm>
            <a:off x="8092591" y="4297569"/>
            <a:ext cx="13520" cy="434562"/>
          </a:xfrm>
          <a:custGeom>
            <a:avLst/>
            <a:gdLst>
              <a:gd name="connsiteX0" fmla="*/ 484 w 13520"/>
              <a:gd name="connsiteY0" fmla="*/ 4556 h 434562"/>
              <a:gd name="connsiteX1" fmla="*/ 3659 w 13520"/>
              <a:gd name="connsiteY1" fmla="*/ 430006 h 434562"/>
              <a:gd name="connsiteX2" fmla="*/ 13184 w 13520"/>
              <a:gd name="connsiteY2" fmla="*/ 217281 h 434562"/>
              <a:gd name="connsiteX3" fmla="*/ 484 w 13520"/>
              <a:gd name="connsiteY3" fmla="*/ 4556 h 43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20" h="434562">
                <a:moveTo>
                  <a:pt x="484" y="4556"/>
                </a:moveTo>
                <a:cubicBezTo>
                  <a:pt x="-1103" y="40010"/>
                  <a:pt x="1542" y="394552"/>
                  <a:pt x="3659" y="430006"/>
                </a:cubicBezTo>
                <a:cubicBezTo>
                  <a:pt x="5776" y="465460"/>
                  <a:pt x="10538" y="284485"/>
                  <a:pt x="13184" y="217281"/>
                </a:cubicBezTo>
                <a:cubicBezTo>
                  <a:pt x="15830" y="150077"/>
                  <a:pt x="2071" y="-30898"/>
                  <a:pt x="484" y="4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DDD4D1E4-26F6-68F8-A96A-A7BF67C0AFE4}"/>
              </a:ext>
            </a:extLst>
          </p:cNvPr>
          <p:cNvSpPr/>
          <p:nvPr/>
        </p:nvSpPr>
        <p:spPr>
          <a:xfrm>
            <a:off x="6610315" y="4345860"/>
            <a:ext cx="73134" cy="685970"/>
          </a:xfrm>
          <a:custGeom>
            <a:avLst/>
            <a:gdLst>
              <a:gd name="connsiteX0" fmla="*/ 35 w 73134"/>
              <a:gd name="connsiteY0" fmla="*/ 715 h 685970"/>
              <a:gd name="connsiteX1" fmla="*/ 60360 w 73134"/>
              <a:gd name="connsiteY1" fmla="*/ 403940 h 685970"/>
              <a:gd name="connsiteX2" fmla="*/ 60360 w 73134"/>
              <a:gd name="connsiteY2" fmla="*/ 683340 h 685970"/>
              <a:gd name="connsiteX3" fmla="*/ 63535 w 73134"/>
              <a:gd name="connsiteY3" fmla="*/ 530940 h 685970"/>
              <a:gd name="connsiteX4" fmla="*/ 69885 w 73134"/>
              <a:gd name="connsiteY4" fmla="*/ 311865 h 685970"/>
              <a:gd name="connsiteX5" fmla="*/ 35 w 73134"/>
              <a:gd name="connsiteY5" fmla="*/ 715 h 68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134" h="685970">
                <a:moveTo>
                  <a:pt x="35" y="715"/>
                </a:moveTo>
                <a:cubicBezTo>
                  <a:pt x="-1553" y="16061"/>
                  <a:pt x="50306" y="290169"/>
                  <a:pt x="60360" y="403940"/>
                </a:cubicBezTo>
                <a:cubicBezTo>
                  <a:pt x="70414" y="517711"/>
                  <a:pt x="59831" y="662173"/>
                  <a:pt x="60360" y="683340"/>
                </a:cubicBezTo>
                <a:cubicBezTo>
                  <a:pt x="60889" y="704507"/>
                  <a:pt x="61948" y="592852"/>
                  <a:pt x="63535" y="530940"/>
                </a:cubicBezTo>
                <a:cubicBezTo>
                  <a:pt x="65122" y="469028"/>
                  <a:pt x="79410" y="402882"/>
                  <a:pt x="69885" y="311865"/>
                </a:cubicBezTo>
                <a:cubicBezTo>
                  <a:pt x="60360" y="220848"/>
                  <a:pt x="1623" y="-14631"/>
                  <a:pt x="35" y="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22FC5E7A-C996-4B02-8253-F8E4C47C45E0}"/>
              </a:ext>
            </a:extLst>
          </p:cNvPr>
          <p:cNvSpPr/>
          <p:nvPr/>
        </p:nvSpPr>
        <p:spPr>
          <a:xfrm>
            <a:off x="7867649" y="4946650"/>
            <a:ext cx="184151" cy="508049"/>
          </a:xfrm>
          <a:custGeom>
            <a:avLst/>
            <a:gdLst>
              <a:gd name="connsiteX0" fmla="*/ 184151 w 184151"/>
              <a:gd name="connsiteY0" fmla="*/ 0 h 508049"/>
              <a:gd name="connsiteX1" fmla="*/ 1 w 184151"/>
              <a:gd name="connsiteY1" fmla="*/ 508000 h 508049"/>
              <a:gd name="connsiteX2" fmla="*/ 184151 w 184151"/>
              <a:gd name="connsiteY2" fmla="*/ 0 h 50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4151" h="508049">
                <a:moveTo>
                  <a:pt x="184151" y="0"/>
                </a:moveTo>
                <a:cubicBezTo>
                  <a:pt x="184151" y="0"/>
                  <a:pt x="530" y="502179"/>
                  <a:pt x="1" y="508000"/>
                </a:cubicBezTo>
                <a:cubicBezTo>
                  <a:pt x="-528" y="513821"/>
                  <a:pt x="184151" y="0"/>
                  <a:pt x="1841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1494FE43-62CF-7AC2-1228-63912B6905F4}"/>
              </a:ext>
            </a:extLst>
          </p:cNvPr>
          <p:cNvSpPr/>
          <p:nvPr/>
        </p:nvSpPr>
        <p:spPr>
          <a:xfrm>
            <a:off x="6800388" y="4659503"/>
            <a:ext cx="119618" cy="397800"/>
          </a:xfrm>
          <a:custGeom>
            <a:avLst/>
            <a:gdLst>
              <a:gd name="connsiteX0" fmla="*/ 462 w 119618"/>
              <a:gd name="connsiteY0" fmla="*/ 1397 h 397800"/>
              <a:gd name="connsiteX1" fmla="*/ 117937 w 119618"/>
              <a:gd name="connsiteY1" fmla="*/ 395097 h 397800"/>
              <a:gd name="connsiteX2" fmla="*/ 70312 w 119618"/>
              <a:gd name="connsiteY2" fmla="*/ 179197 h 397800"/>
              <a:gd name="connsiteX3" fmla="*/ 76662 w 119618"/>
              <a:gd name="connsiteY3" fmla="*/ 261747 h 397800"/>
              <a:gd name="connsiteX4" fmla="*/ 462 w 119618"/>
              <a:gd name="connsiteY4" fmla="*/ 1397 h 3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618" h="397800">
                <a:moveTo>
                  <a:pt x="462" y="1397"/>
                </a:moveTo>
                <a:cubicBezTo>
                  <a:pt x="7341" y="23622"/>
                  <a:pt x="106295" y="365464"/>
                  <a:pt x="117937" y="395097"/>
                </a:cubicBezTo>
                <a:cubicBezTo>
                  <a:pt x="129579" y="424730"/>
                  <a:pt x="77191" y="201422"/>
                  <a:pt x="70312" y="179197"/>
                </a:cubicBezTo>
                <a:cubicBezTo>
                  <a:pt x="63433" y="156972"/>
                  <a:pt x="87775" y="294555"/>
                  <a:pt x="76662" y="261747"/>
                </a:cubicBezTo>
                <a:cubicBezTo>
                  <a:pt x="65550" y="228939"/>
                  <a:pt x="-6417" y="-20828"/>
                  <a:pt x="462" y="1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77D1CBE0-FD49-26FF-A112-9F93D909F76E}"/>
              </a:ext>
            </a:extLst>
          </p:cNvPr>
          <p:cNvSpPr/>
          <p:nvPr/>
        </p:nvSpPr>
        <p:spPr>
          <a:xfrm>
            <a:off x="7794117" y="5026238"/>
            <a:ext cx="153634" cy="351042"/>
          </a:xfrm>
          <a:custGeom>
            <a:avLst/>
            <a:gdLst>
              <a:gd name="connsiteX0" fmla="*/ 149733 w 153634"/>
              <a:gd name="connsiteY0" fmla="*/ 6137 h 351042"/>
              <a:gd name="connsiteX1" fmla="*/ 508 w 153634"/>
              <a:gd name="connsiteY1" fmla="*/ 349037 h 351042"/>
              <a:gd name="connsiteX2" fmla="*/ 102108 w 153634"/>
              <a:gd name="connsiteY2" fmla="*/ 142662 h 351042"/>
              <a:gd name="connsiteX3" fmla="*/ 149733 w 153634"/>
              <a:gd name="connsiteY3" fmla="*/ 6137 h 35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634" h="351042">
                <a:moveTo>
                  <a:pt x="149733" y="6137"/>
                </a:moveTo>
                <a:cubicBezTo>
                  <a:pt x="132800" y="40533"/>
                  <a:pt x="8445" y="326283"/>
                  <a:pt x="508" y="349037"/>
                </a:cubicBezTo>
                <a:cubicBezTo>
                  <a:pt x="-7430" y="371791"/>
                  <a:pt x="79883" y="194520"/>
                  <a:pt x="102108" y="142662"/>
                </a:cubicBezTo>
                <a:cubicBezTo>
                  <a:pt x="124333" y="90804"/>
                  <a:pt x="166666" y="-28259"/>
                  <a:pt x="149733" y="6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C2C9DAC-AE55-3EC2-7883-22F0B7B88AF1}"/>
              </a:ext>
            </a:extLst>
          </p:cNvPr>
          <p:cNvSpPr/>
          <p:nvPr/>
        </p:nvSpPr>
        <p:spPr>
          <a:xfrm>
            <a:off x="7837588" y="4977557"/>
            <a:ext cx="238027" cy="702629"/>
          </a:xfrm>
          <a:custGeom>
            <a:avLst/>
            <a:gdLst>
              <a:gd name="connsiteX0" fmla="*/ 236437 w 238027"/>
              <a:gd name="connsiteY0" fmla="*/ 4018 h 702629"/>
              <a:gd name="connsiteX1" fmla="*/ 1487 w 238027"/>
              <a:gd name="connsiteY1" fmla="*/ 696168 h 702629"/>
              <a:gd name="connsiteX2" fmla="*/ 134837 w 238027"/>
              <a:gd name="connsiteY2" fmla="*/ 353268 h 702629"/>
              <a:gd name="connsiteX3" fmla="*/ 106262 w 238027"/>
              <a:gd name="connsiteY3" fmla="*/ 407243 h 702629"/>
              <a:gd name="connsiteX4" fmla="*/ 236437 w 238027"/>
              <a:gd name="connsiteY4" fmla="*/ 4018 h 70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027" h="702629">
                <a:moveTo>
                  <a:pt x="236437" y="4018"/>
                </a:moveTo>
                <a:cubicBezTo>
                  <a:pt x="218975" y="52172"/>
                  <a:pt x="18420" y="637960"/>
                  <a:pt x="1487" y="696168"/>
                </a:cubicBezTo>
                <a:cubicBezTo>
                  <a:pt x="-15446" y="754376"/>
                  <a:pt x="117375" y="401422"/>
                  <a:pt x="134837" y="353268"/>
                </a:cubicBezTo>
                <a:cubicBezTo>
                  <a:pt x="152299" y="305114"/>
                  <a:pt x="90387" y="459101"/>
                  <a:pt x="106262" y="407243"/>
                </a:cubicBezTo>
                <a:cubicBezTo>
                  <a:pt x="122137" y="355385"/>
                  <a:pt x="253899" y="-44136"/>
                  <a:pt x="236437" y="4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36FF1ED2-E776-05B3-981F-43C3522F7B57}"/>
              </a:ext>
            </a:extLst>
          </p:cNvPr>
          <p:cNvSpPr/>
          <p:nvPr/>
        </p:nvSpPr>
        <p:spPr>
          <a:xfrm>
            <a:off x="6777635" y="5016487"/>
            <a:ext cx="146123" cy="579590"/>
          </a:xfrm>
          <a:custGeom>
            <a:avLst/>
            <a:gdLst>
              <a:gd name="connsiteX0" fmla="*/ 990 w 146123"/>
              <a:gd name="connsiteY0" fmla="*/ 13 h 579590"/>
              <a:gd name="connsiteX1" fmla="*/ 42265 w 146123"/>
              <a:gd name="connsiteY1" fmla="*/ 339738 h 579590"/>
              <a:gd name="connsiteX2" fmla="*/ 140690 w 146123"/>
              <a:gd name="connsiteY2" fmla="*/ 571513 h 579590"/>
              <a:gd name="connsiteX3" fmla="*/ 121640 w 146123"/>
              <a:gd name="connsiteY3" fmla="*/ 508013 h 579590"/>
              <a:gd name="connsiteX4" fmla="*/ 23215 w 146123"/>
              <a:gd name="connsiteY4" fmla="*/ 327038 h 579590"/>
              <a:gd name="connsiteX5" fmla="*/ 990 w 146123"/>
              <a:gd name="connsiteY5" fmla="*/ 13 h 57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23" h="579590">
                <a:moveTo>
                  <a:pt x="990" y="13"/>
                </a:moveTo>
                <a:cubicBezTo>
                  <a:pt x="4165" y="2130"/>
                  <a:pt x="18982" y="244488"/>
                  <a:pt x="42265" y="339738"/>
                </a:cubicBezTo>
                <a:cubicBezTo>
                  <a:pt x="65548" y="434988"/>
                  <a:pt x="127461" y="543467"/>
                  <a:pt x="140690" y="571513"/>
                </a:cubicBezTo>
                <a:cubicBezTo>
                  <a:pt x="153919" y="599559"/>
                  <a:pt x="141219" y="548759"/>
                  <a:pt x="121640" y="508013"/>
                </a:cubicBezTo>
                <a:cubicBezTo>
                  <a:pt x="102061" y="467267"/>
                  <a:pt x="44911" y="407471"/>
                  <a:pt x="23215" y="327038"/>
                </a:cubicBezTo>
                <a:cubicBezTo>
                  <a:pt x="1519" y="246605"/>
                  <a:pt x="-2185" y="-2104"/>
                  <a:pt x="990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8127810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9601200" cy="960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722214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 hidden="1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9601200" cy="960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963315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" name="フリーフォーム 1930">
            <a:extLst>
              <a:ext uri="{FF2B5EF4-FFF2-40B4-BE49-F238E27FC236}">
                <a16:creationId xmlns:a16="http://schemas.microsoft.com/office/drawing/2014/main" id="{7FD40E66-FF9A-CD89-F590-8F47C9D6C3DF}"/>
              </a:ext>
            </a:extLst>
          </p:cNvPr>
          <p:cNvSpPr/>
          <p:nvPr/>
        </p:nvSpPr>
        <p:spPr>
          <a:xfrm>
            <a:off x="4968238" y="6173920"/>
            <a:ext cx="5121675" cy="3339874"/>
          </a:xfrm>
          <a:custGeom>
            <a:avLst/>
            <a:gdLst>
              <a:gd name="connsiteX0" fmla="*/ 1313292 w 5121675"/>
              <a:gd name="connsiteY0" fmla="*/ 240132 h 3339874"/>
              <a:gd name="connsiteX1" fmla="*/ 1313292 w 5121675"/>
              <a:gd name="connsiteY1" fmla="*/ 160619 h 3339874"/>
              <a:gd name="connsiteX2" fmla="*/ 3579414 w 5121675"/>
              <a:gd name="connsiteY2" fmla="*/ 2108689 h 3339874"/>
              <a:gd name="connsiteX3" fmla="*/ 4679345 w 5121675"/>
              <a:gd name="connsiteY3" fmla="*/ 2996584 h 3339874"/>
              <a:gd name="connsiteX4" fmla="*/ 4387797 w 5121675"/>
              <a:gd name="connsiteY4" fmla="*/ 3009837 h 3339874"/>
              <a:gd name="connsiteX5" fmla="*/ 5076910 w 5121675"/>
              <a:gd name="connsiteY5" fmla="*/ 3314637 h 3339874"/>
              <a:gd name="connsiteX6" fmla="*/ 2890301 w 5121675"/>
              <a:gd name="connsiteY6" fmla="*/ 3314637 h 3339874"/>
              <a:gd name="connsiteX7" fmla="*/ 54336 w 5121675"/>
              <a:gd name="connsiteY7" fmla="*/ 3248376 h 3339874"/>
              <a:gd name="connsiteX8" fmla="*/ 1048249 w 5121675"/>
              <a:gd name="connsiteY8" fmla="*/ 3182115 h 3339874"/>
              <a:gd name="connsiteX9" fmla="*/ 1353049 w 5121675"/>
              <a:gd name="connsiteY9" fmla="*/ 1777384 h 3339874"/>
              <a:gd name="connsiteX10" fmla="*/ 1578336 w 5121675"/>
              <a:gd name="connsiteY10" fmla="*/ 1923158 h 3339874"/>
              <a:gd name="connsiteX11" fmla="*/ 1021745 w 5121675"/>
              <a:gd name="connsiteY11" fmla="*/ 584689 h 3339874"/>
              <a:gd name="connsiteX12" fmla="*/ 1551832 w 5121675"/>
              <a:gd name="connsiteY12" fmla="*/ 1273802 h 3339874"/>
              <a:gd name="connsiteX13" fmla="*/ 1313292 w 5121675"/>
              <a:gd name="connsiteY13" fmla="*/ 240132 h 3339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21675" h="3339874">
                <a:moveTo>
                  <a:pt x="1313292" y="240132"/>
                </a:moveTo>
                <a:cubicBezTo>
                  <a:pt x="1273535" y="54601"/>
                  <a:pt x="935605" y="-150807"/>
                  <a:pt x="1313292" y="160619"/>
                </a:cubicBezTo>
                <a:cubicBezTo>
                  <a:pt x="1690979" y="472045"/>
                  <a:pt x="3018405" y="1636028"/>
                  <a:pt x="3579414" y="2108689"/>
                </a:cubicBezTo>
                <a:cubicBezTo>
                  <a:pt x="4140423" y="2581350"/>
                  <a:pt x="4544615" y="2846393"/>
                  <a:pt x="4679345" y="2996584"/>
                </a:cubicBezTo>
                <a:cubicBezTo>
                  <a:pt x="4814075" y="3146775"/>
                  <a:pt x="4321536" y="2956828"/>
                  <a:pt x="4387797" y="3009837"/>
                </a:cubicBezTo>
                <a:cubicBezTo>
                  <a:pt x="4454058" y="3062846"/>
                  <a:pt x="5326493" y="3263837"/>
                  <a:pt x="5076910" y="3314637"/>
                </a:cubicBezTo>
                <a:cubicBezTo>
                  <a:pt x="4827327" y="3365437"/>
                  <a:pt x="3727397" y="3325680"/>
                  <a:pt x="2890301" y="3314637"/>
                </a:cubicBezTo>
                <a:cubicBezTo>
                  <a:pt x="2053205" y="3303594"/>
                  <a:pt x="361344" y="3270463"/>
                  <a:pt x="54336" y="3248376"/>
                </a:cubicBezTo>
                <a:cubicBezTo>
                  <a:pt x="-252672" y="3226289"/>
                  <a:pt x="831797" y="3427280"/>
                  <a:pt x="1048249" y="3182115"/>
                </a:cubicBezTo>
                <a:cubicBezTo>
                  <a:pt x="1264701" y="2936950"/>
                  <a:pt x="1264701" y="1987210"/>
                  <a:pt x="1353049" y="1777384"/>
                </a:cubicBezTo>
                <a:cubicBezTo>
                  <a:pt x="1441397" y="1567558"/>
                  <a:pt x="1633553" y="2121940"/>
                  <a:pt x="1578336" y="1923158"/>
                </a:cubicBezTo>
                <a:cubicBezTo>
                  <a:pt x="1523119" y="1724376"/>
                  <a:pt x="1026162" y="692915"/>
                  <a:pt x="1021745" y="584689"/>
                </a:cubicBezTo>
                <a:cubicBezTo>
                  <a:pt x="1017328" y="476463"/>
                  <a:pt x="1509867" y="1335645"/>
                  <a:pt x="1551832" y="1273802"/>
                </a:cubicBezTo>
                <a:cubicBezTo>
                  <a:pt x="1593797" y="1211959"/>
                  <a:pt x="1353049" y="425663"/>
                  <a:pt x="1313292" y="240132"/>
                </a:cubicBezTo>
                <a:close/>
              </a:path>
            </a:pathLst>
          </a:custGeom>
          <a:solidFill>
            <a:srgbClr val="92D05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 2022">
            <a:extLst>
              <a:ext uri="{FF2B5EF4-FFF2-40B4-BE49-F238E27FC236}">
                <a16:creationId xmlns:a16="http://schemas.microsoft.com/office/drawing/2014/main" id="{1A142309-EBC9-FD3C-6DE2-2C3539A57C38}"/>
              </a:ext>
            </a:extLst>
          </p:cNvPr>
          <p:cNvSpPr/>
          <p:nvPr/>
        </p:nvSpPr>
        <p:spPr>
          <a:xfrm>
            <a:off x="9381716" y="5969256"/>
            <a:ext cx="2360599" cy="2802590"/>
          </a:xfrm>
          <a:custGeom>
            <a:avLst/>
            <a:gdLst>
              <a:gd name="connsiteX0" fmla="*/ 926066 w 2360599"/>
              <a:gd name="connsiteY0" fmla="*/ 8351 h 2802590"/>
              <a:gd name="connsiteX1" fmla="*/ 1485286 w 2360599"/>
              <a:gd name="connsiteY1" fmla="*/ 1391286 h 2802590"/>
              <a:gd name="connsiteX2" fmla="*/ 1417272 w 2360599"/>
              <a:gd name="connsiteY2" fmla="*/ 1270374 h 2802590"/>
              <a:gd name="connsiteX3" fmla="*/ 2301444 w 2360599"/>
              <a:gd name="connsiteY3" fmla="*/ 2743994 h 2802590"/>
              <a:gd name="connsiteX4" fmla="*/ 2036948 w 2360599"/>
              <a:gd name="connsiteY4" fmla="*/ 2449270 h 2802590"/>
              <a:gd name="connsiteX5" fmla="*/ 94793 w 2360599"/>
              <a:gd name="connsiteY5" fmla="*/ 1890050 h 2802590"/>
              <a:gd name="connsiteX6" fmla="*/ 329061 w 2360599"/>
              <a:gd name="connsiteY6" fmla="*/ 1905164 h 2802590"/>
              <a:gd name="connsiteX7" fmla="*/ 570886 w 2360599"/>
              <a:gd name="connsiteY7" fmla="*/ 884965 h 2802590"/>
              <a:gd name="connsiteX8" fmla="*/ 691798 w 2360599"/>
              <a:gd name="connsiteY8" fmla="*/ 816952 h 2802590"/>
              <a:gd name="connsiteX9" fmla="*/ 926066 w 2360599"/>
              <a:gd name="connsiteY9" fmla="*/ 8351 h 2802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60599" h="2802590">
                <a:moveTo>
                  <a:pt x="926066" y="8351"/>
                </a:moveTo>
                <a:cubicBezTo>
                  <a:pt x="1058314" y="104073"/>
                  <a:pt x="1403418" y="1180949"/>
                  <a:pt x="1485286" y="1391286"/>
                </a:cubicBezTo>
                <a:cubicBezTo>
                  <a:pt x="1567154" y="1601623"/>
                  <a:pt x="1417272" y="1270374"/>
                  <a:pt x="1417272" y="1270374"/>
                </a:cubicBezTo>
                <a:cubicBezTo>
                  <a:pt x="1553298" y="1495825"/>
                  <a:pt x="2198165" y="2547511"/>
                  <a:pt x="2301444" y="2743994"/>
                </a:cubicBezTo>
                <a:cubicBezTo>
                  <a:pt x="2404723" y="2940477"/>
                  <a:pt x="2404723" y="2591594"/>
                  <a:pt x="2036948" y="2449270"/>
                </a:cubicBezTo>
                <a:cubicBezTo>
                  <a:pt x="1669173" y="2306946"/>
                  <a:pt x="379441" y="1980734"/>
                  <a:pt x="94793" y="1890050"/>
                </a:cubicBezTo>
                <a:cubicBezTo>
                  <a:pt x="-189855" y="1799366"/>
                  <a:pt x="249712" y="2072678"/>
                  <a:pt x="329061" y="1905164"/>
                </a:cubicBezTo>
                <a:cubicBezTo>
                  <a:pt x="408410" y="1737650"/>
                  <a:pt x="510430" y="1066334"/>
                  <a:pt x="570886" y="884965"/>
                </a:cubicBezTo>
                <a:cubicBezTo>
                  <a:pt x="631342" y="703596"/>
                  <a:pt x="627563" y="965573"/>
                  <a:pt x="691798" y="816952"/>
                </a:cubicBezTo>
                <a:cubicBezTo>
                  <a:pt x="756033" y="668331"/>
                  <a:pt x="793818" y="-87371"/>
                  <a:pt x="926066" y="8351"/>
                </a:cubicBez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 2020">
            <a:extLst>
              <a:ext uri="{FF2B5EF4-FFF2-40B4-BE49-F238E27FC236}">
                <a16:creationId xmlns:a16="http://schemas.microsoft.com/office/drawing/2014/main" id="{A5EE89A5-C228-B8E2-B465-0CE28C02EE49}"/>
              </a:ext>
            </a:extLst>
          </p:cNvPr>
          <p:cNvSpPr/>
          <p:nvPr/>
        </p:nvSpPr>
        <p:spPr>
          <a:xfrm>
            <a:off x="7755351" y="5957143"/>
            <a:ext cx="1237519" cy="1606509"/>
          </a:xfrm>
          <a:custGeom>
            <a:avLst/>
            <a:gdLst>
              <a:gd name="connsiteX0" fmla="*/ 5713 w 1237519"/>
              <a:gd name="connsiteY0" fmla="*/ 897078 h 1606509"/>
              <a:gd name="connsiteX1" fmla="*/ 655618 w 1237519"/>
              <a:gd name="connsiteY1" fmla="*/ 5350 h 1606509"/>
              <a:gd name="connsiteX2" fmla="*/ 1086368 w 1237519"/>
              <a:gd name="connsiteY2" fmla="*/ 541898 h 1606509"/>
              <a:gd name="connsiteX3" fmla="*/ 776530 w 1237519"/>
              <a:gd name="connsiteY3" fmla="*/ 889521 h 1606509"/>
              <a:gd name="connsiteX4" fmla="*/ 1237509 w 1237519"/>
              <a:gd name="connsiteY4" fmla="*/ 1471412 h 1606509"/>
              <a:gd name="connsiteX5" fmla="*/ 761416 w 1237519"/>
              <a:gd name="connsiteY5" fmla="*/ 1441184 h 1606509"/>
              <a:gd name="connsiteX6" fmla="*/ 1056140 w 1237519"/>
              <a:gd name="connsiteY6" fmla="*/ 1584768 h 1606509"/>
              <a:gd name="connsiteX7" fmla="*/ 5713 w 1237519"/>
              <a:gd name="connsiteY7" fmla="*/ 897078 h 160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7519" h="1606509">
                <a:moveTo>
                  <a:pt x="5713" y="897078"/>
                </a:moveTo>
                <a:cubicBezTo>
                  <a:pt x="-61041" y="633842"/>
                  <a:pt x="475509" y="64547"/>
                  <a:pt x="655618" y="5350"/>
                </a:cubicBezTo>
                <a:cubicBezTo>
                  <a:pt x="835727" y="-53847"/>
                  <a:pt x="1066216" y="394536"/>
                  <a:pt x="1086368" y="541898"/>
                </a:cubicBezTo>
                <a:cubicBezTo>
                  <a:pt x="1106520" y="689260"/>
                  <a:pt x="751340" y="734602"/>
                  <a:pt x="776530" y="889521"/>
                </a:cubicBezTo>
                <a:cubicBezTo>
                  <a:pt x="801720" y="1044440"/>
                  <a:pt x="1240028" y="1379468"/>
                  <a:pt x="1237509" y="1471412"/>
                </a:cubicBezTo>
                <a:cubicBezTo>
                  <a:pt x="1234990" y="1563356"/>
                  <a:pt x="791644" y="1422291"/>
                  <a:pt x="761416" y="1441184"/>
                </a:cubicBezTo>
                <a:cubicBezTo>
                  <a:pt x="731188" y="1460077"/>
                  <a:pt x="1189647" y="1674193"/>
                  <a:pt x="1056140" y="1584768"/>
                </a:cubicBezTo>
                <a:cubicBezTo>
                  <a:pt x="922633" y="1495343"/>
                  <a:pt x="72467" y="1160314"/>
                  <a:pt x="5713" y="897078"/>
                </a:cubicBez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 2021">
            <a:extLst>
              <a:ext uri="{FF2B5EF4-FFF2-40B4-BE49-F238E27FC236}">
                <a16:creationId xmlns:a16="http://schemas.microsoft.com/office/drawing/2014/main" id="{DAD66427-AAE2-5709-BAA2-9C7BB2B1A8BE}"/>
              </a:ext>
            </a:extLst>
          </p:cNvPr>
          <p:cNvSpPr/>
          <p:nvPr/>
        </p:nvSpPr>
        <p:spPr>
          <a:xfrm>
            <a:off x="8494391" y="5111416"/>
            <a:ext cx="1946484" cy="2623760"/>
          </a:xfrm>
          <a:custGeom>
            <a:avLst/>
            <a:gdLst>
              <a:gd name="connsiteX0" fmla="*/ 604267 w 1946484"/>
              <a:gd name="connsiteY0" fmla="*/ 4690 h 2623760"/>
              <a:gd name="connsiteX1" fmla="*/ 1904075 w 1946484"/>
              <a:gd name="connsiteY1" fmla="*/ 1213814 h 2623760"/>
              <a:gd name="connsiteX2" fmla="*/ 1647136 w 1946484"/>
              <a:gd name="connsiteY2" fmla="*/ 1206257 h 2623760"/>
              <a:gd name="connsiteX3" fmla="*/ 1813391 w 1946484"/>
              <a:gd name="connsiteY3" fmla="*/ 1463196 h 2623760"/>
              <a:gd name="connsiteX4" fmla="*/ 1488439 w 1946484"/>
              <a:gd name="connsiteY4" fmla="*/ 2453166 h 2623760"/>
              <a:gd name="connsiteX5" fmla="*/ 1443097 w 1946484"/>
              <a:gd name="connsiteY5" fmla="*/ 2271797 h 2623760"/>
              <a:gd name="connsiteX6" fmla="*/ 1382640 w 1946484"/>
              <a:gd name="connsiteY6" fmla="*/ 2619420 h 2623760"/>
              <a:gd name="connsiteX7" fmla="*/ 45047 w 1946484"/>
              <a:gd name="connsiteY7" fmla="*/ 2407824 h 2623760"/>
              <a:gd name="connsiteX8" fmla="*/ 294429 w 1946484"/>
              <a:gd name="connsiteY8" fmla="*/ 1606779 h 2623760"/>
              <a:gd name="connsiteX9" fmla="*/ 82832 w 1946484"/>
              <a:gd name="connsiteY9" fmla="*/ 1689906 h 2623760"/>
              <a:gd name="connsiteX10" fmla="*/ 778078 w 1946484"/>
              <a:gd name="connsiteY10" fmla="*/ 828405 h 2623760"/>
              <a:gd name="connsiteX11" fmla="*/ 604267 w 1946484"/>
              <a:gd name="connsiteY11" fmla="*/ 4690 h 262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46484" h="2623760">
                <a:moveTo>
                  <a:pt x="604267" y="4690"/>
                </a:moveTo>
                <a:cubicBezTo>
                  <a:pt x="791933" y="68925"/>
                  <a:pt x="1730264" y="1013553"/>
                  <a:pt x="1904075" y="1213814"/>
                </a:cubicBezTo>
                <a:cubicBezTo>
                  <a:pt x="2077886" y="1414075"/>
                  <a:pt x="1662250" y="1164693"/>
                  <a:pt x="1647136" y="1206257"/>
                </a:cubicBezTo>
                <a:cubicBezTo>
                  <a:pt x="1632022" y="1247821"/>
                  <a:pt x="1839840" y="1255378"/>
                  <a:pt x="1813391" y="1463196"/>
                </a:cubicBezTo>
                <a:cubicBezTo>
                  <a:pt x="1786942" y="1671014"/>
                  <a:pt x="1550155" y="2318399"/>
                  <a:pt x="1488439" y="2453166"/>
                </a:cubicBezTo>
                <a:cubicBezTo>
                  <a:pt x="1426723" y="2587933"/>
                  <a:pt x="1460730" y="2244088"/>
                  <a:pt x="1443097" y="2271797"/>
                </a:cubicBezTo>
                <a:cubicBezTo>
                  <a:pt x="1425464" y="2299506"/>
                  <a:pt x="1615648" y="2596749"/>
                  <a:pt x="1382640" y="2619420"/>
                </a:cubicBezTo>
                <a:cubicBezTo>
                  <a:pt x="1149632" y="2642091"/>
                  <a:pt x="226415" y="2576597"/>
                  <a:pt x="45047" y="2407824"/>
                </a:cubicBezTo>
                <a:cubicBezTo>
                  <a:pt x="-136321" y="2239051"/>
                  <a:pt x="288132" y="1726432"/>
                  <a:pt x="294429" y="1606779"/>
                </a:cubicBezTo>
                <a:cubicBezTo>
                  <a:pt x="300726" y="1487126"/>
                  <a:pt x="2224" y="1819635"/>
                  <a:pt x="82832" y="1689906"/>
                </a:cubicBezTo>
                <a:cubicBezTo>
                  <a:pt x="163440" y="1560177"/>
                  <a:pt x="687394" y="1104236"/>
                  <a:pt x="778078" y="828405"/>
                </a:cubicBezTo>
                <a:cubicBezTo>
                  <a:pt x="868762" y="552574"/>
                  <a:pt x="416601" y="-59545"/>
                  <a:pt x="604267" y="4690"/>
                </a:cubicBez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 2016">
            <a:extLst>
              <a:ext uri="{FF2B5EF4-FFF2-40B4-BE49-F238E27FC236}">
                <a16:creationId xmlns:a16="http://schemas.microsoft.com/office/drawing/2014/main" id="{0A314292-4BAF-A987-3284-A73648A15173}"/>
              </a:ext>
            </a:extLst>
          </p:cNvPr>
          <p:cNvSpPr/>
          <p:nvPr/>
        </p:nvSpPr>
        <p:spPr>
          <a:xfrm>
            <a:off x="6045757" y="7008255"/>
            <a:ext cx="1590108" cy="2468641"/>
          </a:xfrm>
          <a:custGeom>
            <a:avLst/>
            <a:gdLst>
              <a:gd name="connsiteX0" fmla="*/ 732894 w 1590108"/>
              <a:gd name="connsiteY0" fmla="*/ 12221 h 2468641"/>
              <a:gd name="connsiteX1" fmla="*/ 1556610 w 1590108"/>
              <a:gd name="connsiteY1" fmla="*/ 873722 h 2468641"/>
              <a:gd name="connsiteX2" fmla="*/ 1413026 w 1590108"/>
              <a:gd name="connsiteY2" fmla="*/ 745252 h 2468641"/>
              <a:gd name="connsiteX3" fmla="*/ 1254329 w 1590108"/>
              <a:gd name="connsiteY3" fmla="*/ 1221345 h 2468641"/>
              <a:gd name="connsiteX4" fmla="*/ 1375241 w 1590108"/>
              <a:gd name="connsiteY4" fmla="*/ 2264214 h 2468641"/>
              <a:gd name="connsiteX5" fmla="*/ 1337456 w 1590108"/>
              <a:gd name="connsiteY5" fmla="*/ 2460697 h 2468641"/>
              <a:gd name="connsiteX6" fmla="*/ 664881 w 1590108"/>
              <a:gd name="connsiteY6" fmla="*/ 2422912 h 2468641"/>
              <a:gd name="connsiteX7" fmla="*/ 14977 w 1590108"/>
              <a:gd name="connsiteY7" fmla="*/ 2354899 h 2468641"/>
              <a:gd name="connsiteX8" fmla="*/ 211460 w 1590108"/>
              <a:gd name="connsiteY8" fmla="*/ 2332228 h 2468641"/>
              <a:gd name="connsiteX9" fmla="*/ 249245 w 1590108"/>
              <a:gd name="connsiteY9" fmla="*/ 1206231 h 2468641"/>
              <a:gd name="connsiteX10" fmla="*/ 241688 w 1590108"/>
              <a:gd name="connsiteY10" fmla="*/ 435414 h 2468641"/>
              <a:gd name="connsiteX11" fmla="*/ 392828 w 1590108"/>
              <a:gd name="connsiteY11" fmla="*/ 450528 h 2468641"/>
              <a:gd name="connsiteX12" fmla="*/ 589311 w 1590108"/>
              <a:gd name="connsiteY12" fmla="*/ 163362 h 2468641"/>
              <a:gd name="connsiteX13" fmla="*/ 619539 w 1590108"/>
              <a:gd name="connsiteY13" fmla="*/ 352287 h 2468641"/>
              <a:gd name="connsiteX14" fmla="*/ 732894 w 1590108"/>
              <a:gd name="connsiteY14" fmla="*/ 12221 h 246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90108" h="2468641">
                <a:moveTo>
                  <a:pt x="732894" y="12221"/>
                </a:moveTo>
                <a:cubicBezTo>
                  <a:pt x="889072" y="99127"/>
                  <a:pt x="1443255" y="751550"/>
                  <a:pt x="1556610" y="873722"/>
                </a:cubicBezTo>
                <a:cubicBezTo>
                  <a:pt x="1669965" y="995894"/>
                  <a:pt x="1463406" y="687315"/>
                  <a:pt x="1413026" y="745252"/>
                </a:cubicBezTo>
                <a:cubicBezTo>
                  <a:pt x="1362646" y="803189"/>
                  <a:pt x="1260627" y="968185"/>
                  <a:pt x="1254329" y="1221345"/>
                </a:cubicBezTo>
                <a:cubicBezTo>
                  <a:pt x="1248031" y="1474505"/>
                  <a:pt x="1361387" y="2057655"/>
                  <a:pt x="1375241" y="2264214"/>
                </a:cubicBezTo>
                <a:cubicBezTo>
                  <a:pt x="1389095" y="2470773"/>
                  <a:pt x="1455849" y="2434247"/>
                  <a:pt x="1337456" y="2460697"/>
                </a:cubicBezTo>
                <a:cubicBezTo>
                  <a:pt x="1219063" y="2487147"/>
                  <a:pt x="885294" y="2440545"/>
                  <a:pt x="664881" y="2422912"/>
                </a:cubicBezTo>
                <a:cubicBezTo>
                  <a:pt x="444468" y="2405279"/>
                  <a:pt x="90547" y="2370013"/>
                  <a:pt x="14977" y="2354899"/>
                </a:cubicBezTo>
                <a:cubicBezTo>
                  <a:pt x="-60593" y="2339785"/>
                  <a:pt x="172415" y="2523673"/>
                  <a:pt x="211460" y="2332228"/>
                </a:cubicBezTo>
                <a:cubicBezTo>
                  <a:pt x="250505" y="2140783"/>
                  <a:pt x="244207" y="1522367"/>
                  <a:pt x="249245" y="1206231"/>
                </a:cubicBezTo>
                <a:cubicBezTo>
                  <a:pt x="254283" y="890095"/>
                  <a:pt x="217758" y="561364"/>
                  <a:pt x="241688" y="435414"/>
                </a:cubicBezTo>
                <a:cubicBezTo>
                  <a:pt x="265618" y="309464"/>
                  <a:pt x="334891" y="495870"/>
                  <a:pt x="392828" y="450528"/>
                </a:cubicBezTo>
                <a:cubicBezTo>
                  <a:pt x="450765" y="405186"/>
                  <a:pt x="551526" y="179735"/>
                  <a:pt x="589311" y="163362"/>
                </a:cubicBezTo>
                <a:cubicBezTo>
                  <a:pt x="627096" y="146989"/>
                  <a:pt x="596868" y="374958"/>
                  <a:pt x="619539" y="352287"/>
                </a:cubicBezTo>
                <a:cubicBezTo>
                  <a:pt x="642210" y="329616"/>
                  <a:pt x="576716" y="-74685"/>
                  <a:pt x="732894" y="12221"/>
                </a:cubicBez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 2018">
            <a:extLst>
              <a:ext uri="{FF2B5EF4-FFF2-40B4-BE49-F238E27FC236}">
                <a16:creationId xmlns:a16="http://schemas.microsoft.com/office/drawing/2014/main" id="{2EEE10F4-8589-6880-B1A0-5DA961C0C2D8}"/>
              </a:ext>
            </a:extLst>
          </p:cNvPr>
          <p:cNvSpPr/>
          <p:nvPr/>
        </p:nvSpPr>
        <p:spPr>
          <a:xfrm>
            <a:off x="7132919" y="7844936"/>
            <a:ext cx="3400803" cy="1692277"/>
          </a:xfrm>
          <a:custGeom>
            <a:avLst/>
            <a:gdLst>
              <a:gd name="connsiteX0" fmla="*/ 613031 w 3400803"/>
              <a:gd name="connsiteY0" fmla="*/ 6813 h 1692277"/>
              <a:gd name="connsiteX1" fmla="*/ 2313362 w 3400803"/>
              <a:gd name="connsiteY1" fmla="*/ 996783 h 1692277"/>
              <a:gd name="connsiteX2" fmla="*/ 2517402 w 3400803"/>
              <a:gd name="connsiteY2" fmla="*/ 1163038 h 1692277"/>
              <a:gd name="connsiteX3" fmla="*/ 2388932 w 3400803"/>
              <a:gd name="connsiteY3" fmla="*/ 1117695 h 1692277"/>
              <a:gd name="connsiteX4" fmla="*/ 3167306 w 3400803"/>
              <a:gd name="connsiteY4" fmla="*/ 1571117 h 1692277"/>
              <a:gd name="connsiteX5" fmla="*/ 3378902 w 3400803"/>
              <a:gd name="connsiteY5" fmla="*/ 1692029 h 1692277"/>
              <a:gd name="connsiteX6" fmla="*/ 2728998 w 3400803"/>
              <a:gd name="connsiteY6" fmla="*/ 1601345 h 1692277"/>
              <a:gd name="connsiteX7" fmla="*/ 121825 w 3400803"/>
              <a:gd name="connsiteY7" fmla="*/ 1556003 h 1692277"/>
              <a:gd name="connsiteX8" fmla="*/ 613031 w 3400803"/>
              <a:gd name="connsiteY8" fmla="*/ 6813 h 169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00803" h="1692277">
                <a:moveTo>
                  <a:pt x="613031" y="6813"/>
                </a:moveTo>
                <a:cubicBezTo>
                  <a:pt x="978287" y="-86390"/>
                  <a:pt x="1995967" y="804079"/>
                  <a:pt x="2313362" y="996783"/>
                </a:cubicBezTo>
                <a:cubicBezTo>
                  <a:pt x="2630757" y="1189487"/>
                  <a:pt x="2504807" y="1142886"/>
                  <a:pt x="2517402" y="1163038"/>
                </a:cubicBezTo>
                <a:cubicBezTo>
                  <a:pt x="2529997" y="1183190"/>
                  <a:pt x="2280615" y="1049682"/>
                  <a:pt x="2388932" y="1117695"/>
                </a:cubicBezTo>
                <a:cubicBezTo>
                  <a:pt x="2497249" y="1185708"/>
                  <a:pt x="3167306" y="1571117"/>
                  <a:pt x="3167306" y="1571117"/>
                </a:cubicBezTo>
                <a:cubicBezTo>
                  <a:pt x="3332301" y="1666839"/>
                  <a:pt x="3451953" y="1686991"/>
                  <a:pt x="3378902" y="1692029"/>
                </a:cubicBezTo>
                <a:cubicBezTo>
                  <a:pt x="3305851" y="1697067"/>
                  <a:pt x="3271844" y="1624016"/>
                  <a:pt x="2728998" y="1601345"/>
                </a:cubicBezTo>
                <a:cubicBezTo>
                  <a:pt x="2186152" y="1578674"/>
                  <a:pt x="470708" y="1820499"/>
                  <a:pt x="121825" y="1556003"/>
                </a:cubicBezTo>
                <a:cubicBezTo>
                  <a:pt x="-227058" y="1291507"/>
                  <a:pt x="247775" y="100016"/>
                  <a:pt x="613031" y="6813"/>
                </a:cubicBez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 2014">
            <a:extLst>
              <a:ext uri="{FF2B5EF4-FFF2-40B4-BE49-F238E27FC236}">
                <a16:creationId xmlns:a16="http://schemas.microsoft.com/office/drawing/2014/main" id="{81B2F400-B11B-BC05-29E5-67376EFE77AA}"/>
              </a:ext>
            </a:extLst>
          </p:cNvPr>
          <p:cNvSpPr/>
          <p:nvPr/>
        </p:nvSpPr>
        <p:spPr>
          <a:xfrm>
            <a:off x="3033438" y="4566045"/>
            <a:ext cx="3848178" cy="3733935"/>
          </a:xfrm>
          <a:custGeom>
            <a:avLst/>
            <a:gdLst>
              <a:gd name="connsiteX0" fmla="*/ 3004625 w 3848178"/>
              <a:gd name="connsiteY0" fmla="*/ 21069 h 3733935"/>
              <a:gd name="connsiteX1" fmla="*/ 3820783 w 3848178"/>
              <a:gd name="connsiteY1" fmla="*/ 1192408 h 3733935"/>
              <a:gd name="connsiteX2" fmla="*/ 3586516 w 3848178"/>
              <a:gd name="connsiteY2" fmla="*/ 1358662 h 3733935"/>
              <a:gd name="connsiteX3" fmla="*/ 2913941 w 3848178"/>
              <a:gd name="connsiteY3" fmla="*/ 1887654 h 3733935"/>
              <a:gd name="connsiteX4" fmla="*/ 3337134 w 3848178"/>
              <a:gd name="connsiteY4" fmla="*/ 1963224 h 3733935"/>
              <a:gd name="connsiteX5" fmla="*/ 3065081 w 3848178"/>
              <a:gd name="connsiteY5" fmla="*/ 2106808 h 3733935"/>
              <a:gd name="connsiteX6" fmla="*/ 3133094 w 3848178"/>
              <a:gd name="connsiteY6" fmla="*/ 2295734 h 3733935"/>
              <a:gd name="connsiteX7" fmla="*/ 3072638 w 3848178"/>
              <a:gd name="connsiteY7" fmla="*/ 2492216 h 3733935"/>
              <a:gd name="connsiteX8" fmla="*/ 3337134 w 3848178"/>
              <a:gd name="connsiteY8" fmla="*/ 2545115 h 3733935"/>
              <a:gd name="connsiteX9" fmla="*/ 3541174 w 3848178"/>
              <a:gd name="connsiteY9" fmla="*/ 2530001 h 3733935"/>
              <a:gd name="connsiteX10" fmla="*/ 3322020 w 3848178"/>
              <a:gd name="connsiteY10" fmla="*/ 2938081 h 3733935"/>
              <a:gd name="connsiteX11" fmla="*/ 2551203 w 3848178"/>
              <a:gd name="connsiteY11" fmla="*/ 2900295 h 3733935"/>
              <a:gd name="connsiteX12" fmla="*/ 2044883 w 3848178"/>
              <a:gd name="connsiteY12" fmla="*/ 3315932 h 3733935"/>
              <a:gd name="connsiteX13" fmla="*/ 843316 w 3848178"/>
              <a:gd name="connsiteY13" fmla="*/ 3655998 h 3733935"/>
              <a:gd name="connsiteX14" fmla="*/ 42271 w 3848178"/>
              <a:gd name="connsiteY14" fmla="*/ 3678669 h 3733935"/>
              <a:gd name="connsiteX15" fmla="*/ 223640 w 3848178"/>
              <a:gd name="connsiteY15" fmla="*/ 3021208 h 3733935"/>
              <a:gd name="connsiteX16" fmla="*/ 1175825 w 3848178"/>
              <a:gd name="connsiteY16" fmla="*/ 1101724 h 3733935"/>
              <a:gd name="connsiteX17" fmla="*/ 934000 w 3848178"/>
              <a:gd name="connsiteY17" fmla="*/ 1426676 h 3733935"/>
              <a:gd name="connsiteX18" fmla="*/ 1991983 w 3848178"/>
              <a:gd name="connsiteY18" fmla="*/ 746543 h 3733935"/>
              <a:gd name="connsiteX19" fmla="*/ 1674588 w 3848178"/>
              <a:gd name="connsiteY19" fmla="*/ 837228 h 3733935"/>
              <a:gd name="connsiteX20" fmla="*/ 3072638 w 3848178"/>
              <a:gd name="connsiteY20" fmla="*/ 542504 h 3733935"/>
              <a:gd name="connsiteX21" fmla="*/ 3185993 w 3848178"/>
              <a:gd name="connsiteY21" fmla="*/ 444262 h 3733935"/>
              <a:gd name="connsiteX22" fmla="*/ 3004625 w 3848178"/>
              <a:gd name="connsiteY22" fmla="*/ 21069 h 373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48178" h="3733935">
                <a:moveTo>
                  <a:pt x="3004625" y="21069"/>
                </a:moveTo>
                <a:cubicBezTo>
                  <a:pt x="3110423" y="145760"/>
                  <a:pt x="3723801" y="969476"/>
                  <a:pt x="3820783" y="1192408"/>
                </a:cubicBezTo>
                <a:cubicBezTo>
                  <a:pt x="3917765" y="1415340"/>
                  <a:pt x="3737656" y="1242788"/>
                  <a:pt x="3586516" y="1358662"/>
                </a:cubicBezTo>
                <a:cubicBezTo>
                  <a:pt x="3435376" y="1474536"/>
                  <a:pt x="2955505" y="1786894"/>
                  <a:pt x="2913941" y="1887654"/>
                </a:cubicBezTo>
                <a:cubicBezTo>
                  <a:pt x="2872377" y="1988414"/>
                  <a:pt x="3311944" y="1926698"/>
                  <a:pt x="3337134" y="1963224"/>
                </a:cubicBezTo>
                <a:cubicBezTo>
                  <a:pt x="3362324" y="1999750"/>
                  <a:pt x="3099088" y="2051390"/>
                  <a:pt x="3065081" y="2106808"/>
                </a:cubicBezTo>
                <a:cubicBezTo>
                  <a:pt x="3031074" y="2162226"/>
                  <a:pt x="3131835" y="2231499"/>
                  <a:pt x="3133094" y="2295734"/>
                </a:cubicBezTo>
                <a:cubicBezTo>
                  <a:pt x="3134354" y="2359969"/>
                  <a:pt x="3038631" y="2450653"/>
                  <a:pt x="3072638" y="2492216"/>
                </a:cubicBezTo>
                <a:cubicBezTo>
                  <a:pt x="3106645" y="2533779"/>
                  <a:pt x="3259045" y="2538818"/>
                  <a:pt x="3337134" y="2545115"/>
                </a:cubicBezTo>
                <a:cubicBezTo>
                  <a:pt x="3415223" y="2551412"/>
                  <a:pt x="3543693" y="2464507"/>
                  <a:pt x="3541174" y="2530001"/>
                </a:cubicBezTo>
                <a:cubicBezTo>
                  <a:pt x="3538655" y="2595495"/>
                  <a:pt x="3487015" y="2876365"/>
                  <a:pt x="3322020" y="2938081"/>
                </a:cubicBezTo>
                <a:cubicBezTo>
                  <a:pt x="3157025" y="2999797"/>
                  <a:pt x="2764059" y="2837320"/>
                  <a:pt x="2551203" y="2900295"/>
                </a:cubicBezTo>
                <a:cubicBezTo>
                  <a:pt x="2338347" y="2963270"/>
                  <a:pt x="2329531" y="3189982"/>
                  <a:pt x="2044883" y="3315932"/>
                </a:cubicBezTo>
                <a:cubicBezTo>
                  <a:pt x="1760235" y="3441882"/>
                  <a:pt x="1177085" y="3595542"/>
                  <a:pt x="843316" y="3655998"/>
                </a:cubicBezTo>
                <a:cubicBezTo>
                  <a:pt x="509547" y="3716454"/>
                  <a:pt x="145550" y="3784467"/>
                  <a:pt x="42271" y="3678669"/>
                </a:cubicBezTo>
                <a:cubicBezTo>
                  <a:pt x="-61008" y="3572871"/>
                  <a:pt x="34714" y="3450699"/>
                  <a:pt x="223640" y="3021208"/>
                </a:cubicBezTo>
                <a:cubicBezTo>
                  <a:pt x="412566" y="2591717"/>
                  <a:pt x="1057432" y="1367479"/>
                  <a:pt x="1175825" y="1101724"/>
                </a:cubicBezTo>
                <a:cubicBezTo>
                  <a:pt x="1294218" y="835969"/>
                  <a:pt x="797974" y="1485873"/>
                  <a:pt x="934000" y="1426676"/>
                </a:cubicBezTo>
                <a:cubicBezTo>
                  <a:pt x="1070026" y="1367479"/>
                  <a:pt x="1868552" y="844784"/>
                  <a:pt x="1991983" y="746543"/>
                </a:cubicBezTo>
                <a:cubicBezTo>
                  <a:pt x="2115414" y="648302"/>
                  <a:pt x="1494479" y="871234"/>
                  <a:pt x="1674588" y="837228"/>
                </a:cubicBezTo>
                <a:cubicBezTo>
                  <a:pt x="1854697" y="803222"/>
                  <a:pt x="2820737" y="607998"/>
                  <a:pt x="3072638" y="542504"/>
                </a:cubicBezTo>
                <a:cubicBezTo>
                  <a:pt x="3324539" y="477010"/>
                  <a:pt x="3191031" y="526130"/>
                  <a:pt x="3185993" y="444262"/>
                </a:cubicBezTo>
                <a:cubicBezTo>
                  <a:pt x="3180955" y="362394"/>
                  <a:pt x="2898827" y="-103622"/>
                  <a:pt x="3004625" y="21069"/>
                </a:cubicBez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 2015">
            <a:extLst>
              <a:ext uri="{FF2B5EF4-FFF2-40B4-BE49-F238E27FC236}">
                <a16:creationId xmlns:a16="http://schemas.microsoft.com/office/drawing/2014/main" id="{18AAF21A-9417-9BA2-60AB-8357B5406B6A}"/>
              </a:ext>
            </a:extLst>
          </p:cNvPr>
          <p:cNvSpPr/>
          <p:nvPr/>
        </p:nvSpPr>
        <p:spPr>
          <a:xfrm>
            <a:off x="2258484" y="7838541"/>
            <a:ext cx="2487298" cy="1758672"/>
          </a:xfrm>
          <a:custGeom>
            <a:avLst/>
            <a:gdLst>
              <a:gd name="connsiteX0" fmla="*/ 2479771 w 2487298"/>
              <a:gd name="connsiteY0" fmla="*/ 50993 h 1758672"/>
              <a:gd name="connsiteX1" fmla="*/ 514944 w 2487298"/>
              <a:gd name="connsiteY1" fmla="*/ 1328130 h 1758672"/>
              <a:gd name="connsiteX2" fmla="*/ 333576 w 2487298"/>
              <a:gd name="connsiteY2" fmla="*/ 1721095 h 1758672"/>
              <a:gd name="connsiteX3" fmla="*/ 16180 w 2487298"/>
              <a:gd name="connsiteY3" fmla="*/ 1615297 h 1758672"/>
              <a:gd name="connsiteX4" fmla="*/ 885238 w 2487298"/>
              <a:gd name="connsiteY4" fmla="*/ 595099 h 1758672"/>
              <a:gd name="connsiteX5" fmla="*/ 326018 w 2487298"/>
              <a:gd name="connsiteY5" fmla="*/ 685783 h 1758672"/>
              <a:gd name="connsiteX6" fmla="*/ 1157291 w 2487298"/>
              <a:gd name="connsiteY6" fmla="*/ 292818 h 1758672"/>
              <a:gd name="connsiteX7" fmla="*/ 2479771 w 2487298"/>
              <a:gd name="connsiteY7" fmla="*/ 50993 h 175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7298" h="1758672">
                <a:moveTo>
                  <a:pt x="2479771" y="50993"/>
                </a:moveTo>
                <a:cubicBezTo>
                  <a:pt x="2372713" y="223545"/>
                  <a:pt x="872643" y="1049780"/>
                  <a:pt x="514944" y="1328130"/>
                </a:cubicBezTo>
                <a:cubicBezTo>
                  <a:pt x="157245" y="1606480"/>
                  <a:pt x="416703" y="1673234"/>
                  <a:pt x="333576" y="1721095"/>
                </a:cubicBezTo>
                <a:cubicBezTo>
                  <a:pt x="250449" y="1768956"/>
                  <a:pt x="-75764" y="1802963"/>
                  <a:pt x="16180" y="1615297"/>
                </a:cubicBezTo>
                <a:cubicBezTo>
                  <a:pt x="108124" y="1427631"/>
                  <a:pt x="833598" y="750018"/>
                  <a:pt x="885238" y="595099"/>
                </a:cubicBezTo>
                <a:cubicBezTo>
                  <a:pt x="936878" y="440180"/>
                  <a:pt x="280676" y="736163"/>
                  <a:pt x="326018" y="685783"/>
                </a:cubicBezTo>
                <a:cubicBezTo>
                  <a:pt x="371360" y="635403"/>
                  <a:pt x="792035" y="394838"/>
                  <a:pt x="1157291" y="292818"/>
                </a:cubicBezTo>
                <a:cubicBezTo>
                  <a:pt x="1522547" y="190798"/>
                  <a:pt x="2586829" y="-121559"/>
                  <a:pt x="2479771" y="50993"/>
                </a:cubicBez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 2012">
            <a:extLst>
              <a:ext uri="{FF2B5EF4-FFF2-40B4-BE49-F238E27FC236}">
                <a16:creationId xmlns:a16="http://schemas.microsoft.com/office/drawing/2014/main" id="{4B398455-9666-7E57-18D7-E5CC62133C83}"/>
              </a:ext>
            </a:extLst>
          </p:cNvPr>
          <p:cNvSpPr/>
          <p:nvPr/>
        </p:nvSpPr>
        <p:spPr>
          <a:xfrm>
            <a:off x="2567344" y="7951329"/>
            <a:ext cx="2656545" cy="1660617"/>
          </a:xfrm>
          <a:custGeom>
            <a:avLst/>
            <a:gdLst>
              <a:gd name="connsiteX0" fmla="*/ 2044 w 2656545"/>
              <a:gd name="connsiteY0" fmla="*/ 1600750 h 1660617"/>
              <a:gd name="connsiteX1" fmla="*/ 765304 w 2656545"/>
              <a:gd name="connsiteY1" fmla="*/ 724135 h 1660617"/>
              <a:gd name="connsiteX2" fmla="*/ 515922 w 2656545"/>
              <a:gd name="connsiteY2" fmla="*/ 860162 h 1660617"/>
              <a:gd name="connsiteX3" fmla="*/ 1475664 w 2656545"/>
              <a:gd name="connsiteY3" fmla="*/ 210258 h 1660617"/>
              <a:gd name="connsiteX4" fmla="*/ 1173383 w 2656545"/>
              <a:gd name="connsiteY4" fmla="*/ 323613 h 1660617"/>
              <a:gd name="connsiteX5" fmla="*/ 1936643 w 2656545"/>
              <a:gd name="connsiteY5" fmla="*/ 96902 h 1660617"/>
              <a:gd name="connsiteX6" fmla="*/ 2533648 w 2656545"/>
              <a:gd name="connsiteY6" fmla="*/ 13775 h 1660617"/>
              <a:gd name="connsiteX7" fmla="*/ 2382507 w 2656545"/>
              <a:gd name="connsiteY7" fmla="*/ 21332 h 1660617"/>
              <a:gd name="connsiteX8" fmla="*/ 2654560 w 2656545"/>
              <a:gd name="connsiteY8" fmla="*/ 217815 h 1660617"/>
              <a:gd name="connsiteX9" fmla="*/ 2510977 w 2656545"/>
              <a:gd name="connsiteY9" fmla="*/ 270714 h 1660617"/>
              <a:gd name="connsiteX10" fmla="*/ 2616775 w 2656545"/>
              <a:gd name="connsiteY10" fmla="*/ 603223 h 1660617"/>
              <a:gd name="connsiteX11" fmla="*/ 2458077 w 2656545"/>
              <a:gd name="connsiteY11" fmla="*/ 663679 h 1660617"/>
              <a:gd name="connsiteX12" fmla="*/ 2518534 w 2656545"/>
              <a:gd name="connsiteY12" fmla="*/ 837491 h 1660617"/>
              <a:gd name="connsiteX13" fmla="*/ 2382507 w 2656545"/>
              <a:gd name="connsiteY13" fmla="*/ 935732 h 1660617"/>
              <a:gd name="connsiteX14" fmla="*/ 2503420 w 2656545"/>
              <a:gd name="connsiteY14" fmla="*/ 1321140 h 1660617"/>
              <a:gd name="connsiteX15" fmla="*/ 2420292 w 2656545"/>
              <a:gd name="connsiteY15" fmla="*/ 1449610 h 1660617"/>
              <a:gd name="connsiteX16" fmla="*/ 1966871 w 2656545"/>
              <a:gd name="connsiteY16" fmla="*/ 1615864 h 1660617"/>
              <a:gd name="connsiteX17" fmla="*/ 1037357 w 2656545"/>
              <a:gd name="connsiteY17" fmla="*/ 1585636 h 1660617"/>
              <a:gd name="connsiteX18" fmla="*/ 2044 w 2656545"/>
              <a:gd name="connsiteY18" fmla="*/ 1600750 h 166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656545" h="1660617">
                <a:moveTo>
                  <a:pt x="2044" y="1600750"/>
                </a:moveTo>
                <a:cubicBezTo>
                  <a:pt x="-43298" y="1457167"/>
                  <a:pt x="679658" y="847566"/>
                  <a:pt x="765304" y="724135"/>
                </a:cubicBezTo>
                <a:cubicBezTo>
                  <a:pt x="850950" y="600704"/>
                  <a:pt x="397529" y="945808"/>
                  <a:pt x="515922" y="860162"/>
                </a:cubicBezTo>
                <a:cubicBezTo>
                  <a:pt x="634315" y="774516"/>
                  <a:pt x="1366087" y="299683"/>
                  <a:pt x="1475664" y="210258"/>
                </a:cubicBezTo>
                <a:cubicBezTo>
                  <a:pt x="1585241" y="120833"/>
                  <a:pt x="1096553" y="342506"/>
                  <a:pt x="1173383" y="323613"/>
                </a:cubicBezTo>
                <a:cubicBezTo>
                  <a:pt x="1250213" y="304720"/>
                  <a:pt x="1709932" y="148542"/>
                  <a:pt x="1936643" y="96902"/>
                </a:cubicBezTo>
                <a:cubicBezTo>
                  <a:pt x="2163354" y="45262"/>
                  <a:pt x="2459337" y="26370"/>
                  <a:pt x="2533648" y="13775"/>
                </a:cubicBezTo>
                <a:cubicBezTo>
                  <a:pt x="2607959" y="1180"/>
                  <a:pt x="2362355" y="-12675"/>
                  <a:pt x="2382507" y="21332"/>
                </a:cubicBezTo>
                <a:cubicBezTo>
                  <a:pt x="2402659" y="55339"/>
                  <a:pt x="2633148" y="176251"/>
                  <a:pt x="2654560" y="217815"/>
                </a:cubicBezTo>
                <a:cubicBezTo>
                  <a:pt x="2675972" y="259379"/>
                  <a:pt x="2517274" y="206479"/>
                  <a:pt x="2510977" y="270714"/>
                </a:cubicBezTo>
                <a:cubicBezTo>
                  <a:pt x="2504680" y="334949"/>
                  <a:pt x="2625592" y="537729"/>
                  <a:pt x="2616775" y="603223"/>
                </a:cubicBezTo>
                <a:cubicBezTo>
                  <a:pt x="2607958" y="668717"/>
                  <a:pt x="2474451" y="624634"/>
                  <a:pt x="2458077" y="663679"/>
                </a:cubicBezTo>
                <a:cubicBezTo>
                  <a:pt x="2441704" y="702724"/>
                  <a:pt x="2531129" y="792149"/>
                  <a:pt x="2518534" y="837491"/>
                </a:cubicBezTo>
                <a:cubicBezTo>
                  <a:pt x="2505939" y="882833"/>
                  <a:pt x="2385026" y="855124"/>
                  <a:pt x="2382507" y="935732"/>
                </a:cubicBezTo>
                <a:cubicBezTo>
                  <a:pt x="2379988" y="1016340"/>
                  <a:pt x="2497123" y="1235494"/>
                  <a:pt x="2503420" y="1321140"/>
                </a:cubicBezTo>
                <a:cubicBezTo>
                  <a:pt x="2509717" y="1406786"/>
                  <a:pt x="2509717" y="1400489"/>
                  <a:pt x="2420292" y="1449610"/>
                </a:cubicBezTo>
                <a:cubicBezTo>
                  <a:pt x="2330867" y="1498731"/>
                  <a:pt x="2197360" y="1593193"/>
                  <a:pt x="1966871" y="1615864"/>
                </a:cubicBezTo>
                <a:cubicBezTo>
                  <a:pt x="1736382" y="1638535"/>
                  <a:pt x="1371126" y="1586895"/>
                  <a:pt x="1037357" y="1585636"/>
                </a:cubicBezTo>
                <a:cubicBezTo>
                  <a:pt x="703588" y="1584376"/>
                  <a:pt x="47386" y="1744333"/>
                  <a:pt x="2044" y="1600750"/>
                </a:cubicBezTo>
                <a:close/>
              </a:path>
            </a:pathLst>
          </a:custGeom>
          <a:pattFill prst="pct5">
            <a:fgClr>
              <a:srgbClr val="FFC00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 2011">
            <a:extLst>
              <a:ext uri="{FF2B5EF4-FFF2-40B4-BE49-F238E27FC236}">
                <a16:creationId xmlns:a16="http://schemas.microsoft.com/office/drawing/2014/main" id="{59380F9C-A5DC-BE5C-96A7-07B042E07CDC}"/>
              </a:ext>
            </a:extLst>
          </p:cNvPr>
          <p:cNvSpPr/>
          <p:nvPr/>
        </p:nvSpPr>
        <p:spPr>
          <a:xfrm>
            <a:off x="7456520" y="7239090"/>
            <a:ext cx="3005172" cy="2129731"/>
          </a:xfrm>
          <a:custGeom>
            <a:avLst/>
            <a:gdLst>
              <a:gd name="connsiteX0" fmla="*/ 569040 w 3005172"/>
              <a:gd name="connsiteY0" fmla="*/ 540 h 2129731"/>
              <a:gd name="connsiteX1" fmla="*/ 1982204 w 3005172"/>
              <a:gd name="connsiteY1" fmla="*/ 529531 h 2129731"/>
              <a:gd name="connsiteX2" fmla="*/ 1808392 w 3005172"/>
              <a:gd name="connsiteY2" fmla="*/ 423733 h 2129731"/>
              <a:gd name="connsiteX3" fmla="*/ 2805920 w 3005172"/>
              <a:gd name="connsiteY3" fmla="*/ 967839 h 2129731"/>
              <a:gd name="connsiteX4" fmla="*/ 3002402 w 3005172"/>
              <a:gd name="connsiteY4" fmla="*/ 1821783 h 2129731"/>
              <a:gd name="connsiteX5" fmla="*/ 2745463 w 3005172"/>
              <a:gd name="connsiteY5" fmla="*/ 2086279 h 2129731"/>
              <a:gd name="connsiteX6" fmla="*/ 2465854 w 3005172"/>
              <a:gd name="connsiteY6" fmla="*/ 2003151 h 2129731"/>
              <a:gd name="connsiteX7" fmla="*/ 689953 w 3005172"/>
              <a:gd name="connsiteY7" fmla="*/ 907383 h 2129731"/>
              <a:gd name="connsiteX8" fmla="*/ 954449 w 3005172"/>
              <a:gd name="connsiteY8" fmla="*/ 1081194 h 2129731"/>
              <a:gd name="connsiteX9" fmla="*/ 9820 w 3005172"/>
              <a:gd name="connsiteY9" fmla="*/ 385948 h 2129731"/>
              <a:gd name="connsiteX10" fmla="*/ 448128 w 3005172"/>
              <a:gd name="connsiteY10" fmla="*/ 612659 h 2129731"/>
              <a:gd name="connsiteX11" fmla="*/ 228974 w 3005172"/>
              <a:gd name="connsiteY11" fmla="*/ 159237 h 2129731"/>
              <a:gd name="connsiteX12" fmla="*/ 659725 w 3005172"/>
              <a:gd name="connsiteY12" fmla="*/ 423733 h 2129731"/>
              <a:gd name="connsiteX13" fmla="*/ 569040 w 3005172"/>
              <a:gd name="connsiteY13" fmla="*/ 540 h 2129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05172" h="2129731">
                <a:moveTo>
                  <a:pt x="569040" y="540"/>
                </a:moveTo>
                <a:cubicBezTo>
                  <a:pt x="789453" y="18173"/>
                  <a:pt x="1775645" y="458999"/>
                  <a:pt x="1982204" y="529531"/>
                </a:cubicBezTo>
                <a:cubicBezTo>
                  <a:pt x="2188763" y="600063"/>
                  <a:pt x="1671106" y="350682"/>
                  <a:pt x="1808392" y="423733"/>
                </a:cubicBezTo>
                <a:cubicBezTo>
                  <a:pt x="1945678" y="496784"/>
                  <a:pt x="2606918" y="734831"/>
                  <a:pt x="2805920" y="967839"/>
                </a:cubicBezTo>
                <a:cubicBezTo>
                  <a:pt x="3004922" y="1200847"/>
                  <a:pt x="3012478" y="1635376"/>
                  <a:pt x="3002402" y="1821783"/>
                </a:cubicBezTo>
                <a:cubicBezTo>
                  <a:pt x="2992326" y="2008190"/>
                  <a:pt x="2834888" y="2056051"/>
                  <a:pt x="2745463" y="2086279"/>
                </a:cubicBezTo>
                <a:cubicBezTo>
                  <a:pt x="2656038" y="2116507"/>
                  <a:pt x="2808439" y="2199634"/>
                  <a:pt x="2465854" y="2003151"/>
                </a:cubicBezTo>
                <a:cubicBezTo>
                  <a:pt x="2123269" y="1806668"/>
                  <a:pt x="941854" y="1061042"/>
                  <a:pt x="689953" y="907383"/>
                </a:cubicBezTo>
                <a:cubicBezTo>
                  <a:pt x="438052" y="753724"/>
                  <a:pt x="1067804" y="1168100"/>
                  <a:pt x="954449" y="1081194"/>
                </a:cubicBezTo>
                <a:cubicBezTo>
                  <a:pt x="841094" y="994288"/>
                  <a:pt x="94207" y="464037"/>
                  <a:pt x="9820" y="385948"/>
                </a:cubicBezTo>
                <a:cubicBezTo>
                  <a:pt x="-74567" y="307859"/>
                  <a:pt x="411602" y="650444"/>
                  <a:pt x="448128" y="612659"/>
                </a:cubicBezTo>
                <a:cubicBezTo>
                  <a:pt x="484654" y="574874"/>
                  <a:pt x="193708" y="190725"/>
                  <a:pt x="228974" y="159237"/>
                </a:cubicBezTo>
                <a:cubicBezTo>
                  <a:pt x="264240" y="127749"/>
                  <a:pt x="606826" y="445144"/>
                  <a:pt x="659725" y="423733"/>
                </a:cubicBezTo>
                <a:cubicBezTo>
                  <a:pt x="712624" y="402322"/>
                  <a:pt x="348627" y="-17093"/>
                  <a:pt x="569040" y="540"/>
                </a:cubicBezTo>
                <a:close/>
              </a:path>
            </a:pathLst>
          </a:custGeom>
          <a:pattFill prst="pct5">
            <a:fgClr>
              <a:srgbClr val="FFC00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 2010">
            <a:extLst>
              <a:ext uri="{FF2B5EF4-FFF2-40B4-BE49-F238E27FC236}">
                <a16:creationId xmlns:a16="http://schemas.microsoft.com/office/drawing/2014/main" id="{BE185B27-2080-CDCC-BF19-0DF6CA8DC3E1}"/>
              </a:ext>
            </a:extLst>
          </p:cNvPr>
          <p:cNvSpPr/>
          <p:nvPr/>
        </p:nvSpPr>
        <p:spPr>
          <a:xfrm>
            <a:off x="6047129" y="5887265"/>
            <a:ext cx="2165882" cy="2059183"/>
          </a:xfrm>
          <a:custGeom>
            <a:avLst/>
            <a:gdLst>
              <a:gd name="connsiteX0" fmla="*/ 13605 w 2165882"/>
              <a:gd name="connsiteY0" fmla="*/ 445522 h 2059183"/>
              <a:gd name="connsiteX1" fmla="*/ 633281 w 2165882"/>
              <a:gd name="connsiteY1" fmla="*/ 7214 h 2059183"/>
              <a:gd name="connsiteX2" fmla="*/ 973347 w 2165882"/>
              <a:gd name="connsiteY2" fmla="*/ 165912 h 2059183"/>
              <a:gd name="connsiteX3" fmla="*/ 958233 w 2165882"/>
              <a:gd name="connsiteY3" fmla="*/ 75228 h 2059183"/>
              <a:gd name="connsiteX4" fmla="*/ 1479668 w 2165882"/>
              <a:gd name="connsiteY4" fmla="*/ 369952 h 2059183"/>
              <a:gd name="connsiteX5" fmla="*/ 1842405 w 2165882"/>
              <a:gd name="connsiteY5" fmla="*/ 1027413 h 2059183"/>
              <a:gd name="connsiteX6" fmla="*/ 1797063 w 2165882"/>
              <a:gd name="connsiteY6" fmla="*/ 906500 h 2059183"/>
              <a:gd name="connsiteX7" fmla="*/ 2159800 w 2165882"/>
              <a:gd name="connsiteY7" fmla="*/ 1624418 h 2059183"/>
              <a:gd name="connsiteX8" fmla="*/ 1993545 w 2165882"/>
              <a:gd name="connsiteY8" fmla="*/ 2047611 h 2059183"/>
              <a:gd name="connsiteX9" fmla="*/ 1600580 w 2165882"/>
              <a:gd name="connsiteY9" fmla="*/ 1881356 h 2059183"/>
              <a:gd name="connsiteX10" fmla="*/ 723965 w 2165882"/>
              <a:gd name="connsiteY10" fmla="*/ 1276795 h 2059183"/>
              <a:gd name="connsiteX11" fmla="*/ 497254 w 2165882"/>
              <a:gd name="connsiteY11" fmla="*/ 1427935 h 2059183"/>
              <a:gd name="connsiteX12" fmla="*/ 467026 w 2165882"/>
              <a:gd name="connsiteY12" fmla="*/ 1050084 h 2059183"/>
              <a:gd name="connsiteX13" fmla="*/ 202531 w 2165882"/>
              <a:gd name="connsiteY13" fmla="*/ 1322137 h 2059183"/>
              <a:gd name="connsiteX14" fmla="*/ 187416 w 2165882"/>
              <a:gd name="connsiteY14" fmla="*/ 1012299 h 2059183"/>
              <a:gd name="connsiteX15" fmla="*/ 43833 w 2165882"/>
              <a:gd name="connsiteY15" fmla="*/ 755360 h 2059183"/>
              <a:gd name="connsiteX16" fmla="*/ 149631 w 2165882"/>
              <a:gd name="connsiteY16" fmla="*/ 755360 h 2059183"/>
              <a:gd name="connsiteX17" fmla="*/ 119403 w 2165882"/>
              <a:gd name="connsiteY17" fmla="*/ 664675 h 2059183"/>
              <a:gd name="connsiteX18" fmla="*/ 270544 w 2165882"/>
              <a:gd name="connsiteY18" fmla="*/ 679790 h 2059183"/>
              <a:gd name="connsiteX19" fmla="*/ 739079 w 2165882"/>
              <a:gd name="connsiteY19" fmla="*/ 271710 h 2059183"/>
              <a:gd name="connsiteX20" fmla="*/ 474583 w 2165882"/>
              <a:gd name="connsiteY20" fmla="*/ 445522 h 2059183"/>
              <a:gd name="connsiteX21" fmla="*/ 225202 w 2165882"/>
              <a:gd name="connsiteY21" fmla="*/ 596662 h 2059183"/>
              <a:gd name="connsiteX22" fmla="*/ 13605 w 2165882"/>
              <a:gd name="connsiteY22" fmla="*/ 445522 h 205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65882" h="2059183">
                <a:moveTo>
                  <a:pt x="13605" y="445522"/>
                </a:moveTo>
                <a:cubicBezTo>
                  <a:pt x="81618" y="347281"/>
                  <a:pt x="473324" y="53816"/>
                  <a:pt x="633281" y="7214"/>
                </a:cubicBezTo>
                <a:cubicBezTo>
                  <a:pt x="793238" y="-39388"/>
                  <a:pt x="919188" y="154576"/>
                  <a:pt x="973347" y="165912"/>
                </a:cubicBezTo>
                <a:cubicBezTo>
                  <a:pt x="1027506" y="177248"/>
                  <a:pt x="873846" y="41221"/>
                  <a:pt x="958233" y="75228"/>
                </a:cubicBezTo>
                <a:cubicBezTo>
                  <a:pt x="1042620" y="109235"/>
                  <a:pt x="1332306" y="211254"/>
                  <a:pt x="1479668" y="369952"/>
                </a:cubicBezTo>
                <a:cubicBezTo>
                  <a:pt x="1627030" y="528650"/>
                  <a:pt x="1789506" y="937988"/>
                  <a:pt x="1842405" y="1027413"/>
                </a:cubicBezTo>
                <a:cubicBezTo>
                  <a:pt x="1895304" y="1116838"/>
                  <a:pt x="1744164" y="806999"/>
                  <a:pt x="1797063" y="906500"/>
                </a:cubicBezTo>
                <a:cubicBezTo>
                  <a:pt x="1849962" y="1006001"/>
                  <a:pt x="2127053" y="1434233"/>
                  <a:pt x="2159800" y="1624418"/>
                </a:cubicBezTo>
                <a:cubicBezTo>
                  <a:pt x="2192547" y="1814603"/>
                  <a:pt x="2086748" y="2004788"/>
                  <a:pt x="1993545" y="2047611"/>
                </a:cubicBezTo>
                <a:cubicBezTo>
                  <a:pt x="1900342" y="2090434"/>
                  <a:pt x="1812177" y="2009825"/>
                  <a:pt x="1600580" y="1881356"/>
                </a:cubicBezTo>
                <a:cubicBezTo>
                  <a:pt x="1388983" y="1752887"/>
                  <a:pt x="907853" y="1352365"/>
                  <a:pt x="723965" y="1276795"/>
                </a:cubicBezTo>
                <a:cubicBezTo>
                  <a:pt x="540077" y="1201225"/>
                  <a:pt x="540077" y="1465720"/>
                  <a:pt x="497254" y="1427935"/>
                </a:cubicBezTo>
                <a:cubicBezTo>
                  <a:pt x="454431" y="1390150"/>
                  <a:pt x="516146" y="1067717"/>
                  <a:pt x="467026" y="1050084"/>
                </a:cubicBezTo>
                <a:cubicBezTo>
                  <a:pt x="417906" y="1032451"/>
                  <a:pt x="249133" y="1328434"/>
                  <a:pt x="202531" y="1322137"/>
                </a:cubicBezTo>
                <a:cubicBezTo>
                  <a:pt x="155929" y="1315840"/>
                  <a:pt x="213866" y="1106762"/>
                  <a:pt x="187416" y="1012299"/>
                </a:cubicBezTo>
                <a:cubicBezTo>
                  <a:pt x="160966" y="917836"/>
                  <a:pt x="50131" y="798183"/>
                  <a:pt x="43833" y="755360"/>
                </a:cubicBezTo>
                <a:cubicBezTo>
                  <a:pt x="37536" y="712537"/>
                  <a:pt x="137036" y="770474"/>
                  <a:pt x="149631" y="755360"/>
                </a:cubicBezTo>
                <a:cubicBezTo>
                  <a:pt x="162226" y="740246"/>
                  <a:pt x="99251" y="677270"/>
                  <a:pt x="119403" y="664675"/>
                </a:cubicBezTo>
                <a:cubicBezTo>
                  <a:pt x="139555" y="652080"/>
                  <a:pt x="167265" y="745284"/>
                  <a:pt x="270544" y="679790"/>
                </a:cubicBezTo>
                <a:cubicBezTo>
                  <a:pt x="373823" y="614296"/>
                  <a:pt x="705073" y="310755"/>
                  <a:pt x="739079" y="271710"/>
                </a:cubicBezTo>
                <a:cubicBezTo>
                  <a:pt x="773085" y="232665"/>
                  <a:pt x="560229" y="391363"/>
                  <a:pt x="474583" y="445522"/>
                </a:cubicBezTo>
                <a:cubicBezTo>
                  <a:pt x="388937" y="499681"/>
                  <a:pt x="299513" y="591624"/>
                  <a:pt x="225202" y="596662"/>
                </a:cubicBezTo>
                <a:cubicBezTo>
                  <a:pt x="150891" y="601700"/>
                  <a:pt x="-54408" y="543763"/>
                  <a:pt x="13605" y="445522"/>
                </a:cubicBezTo>
                <a:close/>
              </a:path>
            </a:pathLst>
          </a:custGeom>
          <a:pattFill prst="pct5">
            <a:fgClr>
              <a:srgbClr val="FFC00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 2009">
            <a:extLst>
              <a:ext uri="{FF2B5EF4-FFF2-40B4-BE49-F238E27FC236}">
                <a16:creationId xmlns:a16="http://schemas.microsoft.com/office/drawing/2014/main" id="{472E4CC8-9F9F-7BFE-3C59-8DA9D943245F}"/>
              </a:ext>
            </a:extLst>
          </p:cNvPr>
          <p:cNvSpPr/>
          <p:nvPr/>
        </p:nvSpPr>
        <p:spPr>
          <a:xfrm>
            <a:off x="6240293" y="3650528"/>
            <a:ext cx="2079734" cy="3163148"/>
          </a:xfrm>
          <a:custGeom>
            <a:avLst/>
            <a:gdLst>
              <a:gd name="connsiteX0" fmla="*/ 1809 w 2079734"/>
              <a:gd name="connsiteY0" fmla="*/ 14629 h 3163148"/>
              <a:gd name="connsiteX1" fmla="*/ 409889 w 2079734"/>
              <a:gd name="connsiteY1" fmla="*/ 1442907 h 3163148"/>
              <a:gd name="connsiteX2" fmla="*/ 304090 w 2079734"/>
              <a:gd name="connsiteY2" fmla="*/ 1238867 h 3163148"/>
              <a:gd name="connsiteX3" fmla="*/ 689499 w 2079734"/>
              <a:gd name="connsiteY3" fmla="*/ 2107925 h 3163148"/>
              <a:gd name="connsiteX4" fmla="*/ 734841 w 2079734"/>
              <a:gd name="connsiteY4" fmla="*/ 2266622 h 3163148"/>
              <a:gd name="connsiteX5" fmla="*/ 1150477 w 2079734"/>
              <a:gd name="connsiteY5" fmla="*/ 2606689 h 3163148"/>
              <a:gd name="connsiteX6" fmla="*/ 1059793 w 2079734"/>
              <a:gd name="connsiteY6" fmla="*/ 2478219 h 3163148"/>
              <a:gd name="connsiteX7" fmla="*/ 1671912 w 2079734"/>
              <a:gd name="connsiteY7" fmla="*/ 3120566 h 3163148"/>
              <a:gd name="connsiteX8" fmla="*/ 1679469 w 2079734"/>
              <a:gd name="connsiteY8" fmla="*/ 3029882 h 3163148"/>
              <a:gd name="connsiteX9" fmla="*/ 2072434 w 2079734"/>
              <a:gd name="connsiteY9" fmla="*/ 2440434 h 3163148"/>
              <a:gd name="connsiteX10" fmla="*/ 1936408 w 2079734"/>
              <a:gd name="connsiteY10" fmla="*/ 1987012 h 3163148"/>
              <a:gd name="connsiteX11" fmla="*/ 1951522 w 2079734"/>
              <a:gd name="connsiteY11" fmla="*/ 490722 h 3163148"/>
              <a:gd name="connsiteX12" fmla="*/ 1724811 w 2079734"/>
              <a:gd name="connsiteY12" fmla="*/ 762774 h 3163148"/>
              <a:gd name="connsiteX13" fmla="*/ 1150477 w 2079734"/>
              <a:gd name="connsiteY13" fmla="*/ 883687 h 3163148"/>
              <a:gd name="connsiteX14" fmla="*/ 447674 w 2079734"/>
              <a:gd name="connsiteY14" fmla="*/ 475608 h 3163148"/>
              <a:gd name="connsiteX15" fmla="*/ 598814 w 2079734"/>
              <a:gd name="connsiteY15" fmla="*/ 687204 h 3163148"/>
              <a:gd name="connsiteX16" fmla="*/ 1809 w 2079734"/>
              <a:gd name="connsiteY16" fmla="*/ 14629 h 3163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79734" h="3163148">
                <a:moveTo>
                  <a:pt x="1809" y="14629"/>
                </a:moveTo>
                <a:cubicBezTo>
                  <a:pt x="-29678" y="140579"/>
                  <a:pt x="359509" y="1238867"/>
                  <a:pt x="409889" y="1442907"/>
                </a:cubicBezTo>
                <a:cubicBezTo>
                  <a:pt x="460269" y="1646947"/>
                  <a:pt x="257488" y="1128031"/>
                  <a:pt x="304090" y="1238867"/>
                </a:cubicBezTo>
                <a:cubicBezTo>
                  <a:pt x="350692" y="1349703"/>
                  <a:pt x="617707" y="1936632"/>
                  <a:pt x="689499" y="2107925"/>
                </a:cubicBezTo>
                <a:cubicBezTo>
                  <a:pt x="761291" y="2279218"/>
                  <a:pt x="658011" y="2183495"/>
                  <a:pt x="734841" y="2266622"/>
                </a:cubicBezTo>
                <a:cubicBezTo>
                  <a:pt x="811671" y="2349749"/>
                  <a:pt x="1096318" y="2571423"/>
                  <a:pt x="1150477" y="2606689"/>
                </a:cubicBezTo>
                <a:cubicBezTo>
                  <a:pt x="1204636" y="2641955"/>
                  <a:pt x="972887" y="2392573"/>
                  <a:pt x="1059793" y="2478219"/>
                </a:cubicBezTo>
                <a:cubicBezTo>
                  <a:pt x="1146699" y="2563865"/>
                  <a:pt x="1568633" y="3028622"/>
                  <a:pt x="1671912" y="3120566"/>
                </a:cubicBezTo>
                <a:cubicBezTo>
                  <a:pt x="1775191" y="3212510"/>
                  <a:pt x="1612715" y="3143237"/>
                  <a:pt x="1679469" y="3029882"/>
                </a:cubicBezTo>
                <a:cubicBezTo>
                  <a:pt x="1746223" y="2916527"/>
                  <a:pt x="2029611" y="2614246"/>
                  <a:pt x="2072434" y="2440434"/>
                </a:cubicBezTo>
                <a:cubicBezTo>
                  <a:pt x="2115257" y="2266622"/>
                  <a:pt x="1956560" y="2311964"/>
                  <a:pt x="1936408" y="1987012"/>
                </a:cubicBezTo>
                <a:cubicBezTo>
                  <a:pt x="1916256" y="1662060"/>
                  <a:pt x="1986788" y="694762"/>
                  <a:pt x="1951522" y="490722"/>
                </a:cubicBezTo>
                <a:cubicBezTo>
                  <a:pt x="1916256" y="286682"/>
                  <a:pt x="1858318" y="697280"/>
                  <a:pt x="1724811" y="762774"/>
                </a:cubicBezTo>
                <a:cubicBezTo>
                  <a:pt x="1591304" y="828268"/>
                  <a:pt x="1363333" y="931548"/>
                  <a:pt x="1150477" y="883687"/>
                </a:cubicBezTo>
                <a:cubicBezTo>
                  <a:pt x="937621" y="835826"/>
                  <a:pt x="539618" y="508355"/>
                  <a:pt x="447674" y="475608"/>
                </a:cubicBezTo>
                <a:cubicBezTo>
                  <a:pt x="355730" y="442861"/>
                  <a:pt x="676903" y="758996"/>
                  <a:pt x="598814" y="687204"/>
                </a:cubicBezTo>
                <a:cubicBezTo>
                  <a:pt x="520725" y="615412"/>
                  <a:pt x="33296" y="-111321"/>
                  <a:pt x="1809" y="14629"/>
                </a:cubicBezTo>
                <a:close/>
              </a:path>
            </a:pathLst>
          </a:custGeom>
          <a:pattFill prst="pct5">
            <a:fgClr>
              <a:srgbClr val="FFC00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56F098DF-1935-F591-A646-26125E94410B}"/>
              </a:ext>
            </a:extLst>
          </p:cNvPr>
          <p:cNvSpPr/>
          <p:nvPr/>
        </p:nvSpPr>
        <p:spPr>
          <a:xfrm>
            <a:off x="6016163" y="1783145"/>
            <a:ext cx="2422758" cy="2978012"/>
          </a:xfrm>
          <a:custGeom>
            <a:avLst/>
            <a:gdLst>
              <a:gd name="connsiteX0" fmla="*/ 762488 w 2422758"/>
              <a:gd name="connsiteY0" fmla="*/ 38098 h 2978012"/>
              <a:gd name="connsiteX1" fmla="*/ 44571 w 2422758"/>
              <a:gd name="connsiteY1" fmla="*/ 1421034 h 2978012"/>
              <a:gd name="connsiteX2" fmla="*/ 74799 w 2422758"/>
              <a:gd name="connsiteY2" fmla="*/ 2010481 h 2978012"/>
              <a:gd name="connsiteX3" fmla="*/ 59685 w 2422758"/>
              <a:gd name="connsiteY3" fmla="*/ 1738429 h 2978012"/>
              <a:gd name="connsiteX4" fmla="*/ 770045 w 2422758"/>
              <a:gd name="connsiteY4" fmla="*/ 2592372 h 2978012"/>
              <a:gd name="connsiteX5" fmla="*/ 1185682 w 2422758"/>
              <a:gd name="connsiteY5" fmla="*/ 2970224 h 2978012"/>
              <a:gd name="connsiteX6" fmla="*/ 1215910 w 2422758"/>
              <a:gd name="connsiteY6" fmla="*/ 2856868 h 2978012"/>
              <a:gd name="connsiteX7" fmla="*/ 1261252 w 2422758"/>
              <a:gd name="connsiteY7" fmla="*/ 2970224 h 2978012"/>
              <a:gd name="connsiteX8" fmla="*/ 1646660 w 2422758"/>
              <a:gd name="connsiteY8" fmla="*/ 2766184 h 2978012"/>
              <a:gd name="connsiteX9" fmla="*/ 1646660 w 2422758"/>
              <a:gd name="connsiteY9" fmla="*/ 2819083 h 2978012"/>
              <a:gd name="connsiteX10" fmla="*/ 2273893 w 2422758"/>
              <a:gd name="connsiteY10" fmla="*/ 2320319 h 2978012"/>
              <a:gd name="connsiteX11" fmla="*/ 2387249 w 2422758"/>
              <a:gd name="connsiteY11" fmla="*/ 1489047 h 2978012"/>
              <a:gd name="connsiteX12" fmla="*/ 1775130 w 2422758"/>
              <a:gd name="connsiteY12" fmla="*/ 952498 h 2978012"/>
              <a:gd name="connsiteX13" fmla="*/ 1193239 w 2422758"/>
              <a:gd name="connsiteY13" fmla="*/ 385721 h 2978012"/>
              <a:gd name="connsiteX14" fmla="*/ 1412392 w 2422758"/>
              <a:gd name="connsiteY14" fmla="*/ 597318 h 2978012"/>
              <a:gd name="connsiteX15" fmla="*/ 921186 w 2422758"/>
              <a:gd name="connsiteY15" fmla="*/ 98554 h 2978012"/>
              <a:gd name="connsiteX16" fmla="*/ 1034541 w 2422758"/>
              <a:gd name="connsiteY16" fmla="*/ 363050 h 2978012"/>
              <a:gd name="connsiteX17" fmla="*/ 762488 w 2422758"/>
              <a:gd name="connsiteY17" fmla="*/ 38098 h 297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22758" h="2978012">
                <a:moveTo>
                  <a:pt x="762488" y="38098"/>
                </a:moveTo>
                <a:cubicBezTo>
                  <a:pt x="597493" y="214429"/>
                  <a:pt x="159186" y="1092304"/>
                  <a:pt x="44571" y="1421034"/>
                </a:cubicBezTo>
                <a:cubicBezTo>
                  <a:pt x="-70044" y="1749765"/>
                  <a:pt x="72280" y="1957582"/>
                  <a:pt x="74799" y="2010481"/>
                </a:cubicBezTo>
                <a:cubicBezTo>
                  <a:pt x="77318" y="2063380"/>
                  <a:pt x="-56189" y="1641447"/>
                  <a:pt x="59685" y="1738429"/>
                </a:cubicBezTo>
                <a:cubicBezTo>
                  <a:pt x="175559" y="1835411"/>
                  <a:pt x="582379" y="2387073"/>
                  <a:pt x="770045" y="2592372"/>
                </a:cubicBezTo>
                <a:cubicBezTo>
                  <a:pt x="957711" y="2797671"/>
                  <a:pt x="1111371" y="2926141"/>
                  <a:pt x="1185682" y="2970224"/>
                </a:cubicBezTo>
                <a:cubicBezTo>
                  <a:pt x="1259993" y="3014307"/>
                  <a:pt x="1203315" y="2856868"/>
                  <a:pt x="1215910" y="2856868"/>
                </a:cubicBezTo>
                <a:cubicBezTo>
                  <a:pt x="1228505" y="2856868"/>
                  <a:pt x="1189460" y="2985338"/>
                  <a:pt x="1261252" y="2970224"/>
                </a:cubicBezTo>
                <a:cubicBezTo>
                  <a:pt x="1333044" y="2955110"/>
                  <a:pt x="1582425" y="2791374"/>
                  <a:pt x="1646660" y="2766184"/>
                </a:cubicBezTo>
                <a:cubicBezTo>
                  <a:pt x="1710895" y="2740994"/>
                  <a:pt x="1542121" y="2893394"/>
                  <a:pt x="1646660" y="2819083"/>
                </a:cubicBezTo>
                <a:cubicBezTo>
                  <a:pt x="1751199" y="2744772"/>
                  <a:pt x="2150462" y="2541992"/>
                  <a:pt x="2273893" y="2320319"/>
                </a:cubicBezTo>
                <a:cubicBezTo>
                  <a:pt x="2397324" y="2098646"/>
                  <a:pt x="2470376" y="1717017"/>
                  <a:pt x="2387249" y="1489047"/>
                </a:cubicBezTo>
                <a:cubicBezTo>
                  <a:pt x="2304122" y="1261077"/>
                  <a:pt x="1974132" y="1136386"/>
                  <a:pt x="1775130" y="952498"/>
                </a:cubicBezTo>
                <a:cubicBezTo>
                  <a:pt x="1576128" y="768610"/>
                  <a:pt x="1253695" y="444918"/>
                  <a:pt x="1193239" y="385721"/>
                </a:cubicBezTo>
                <a:cubicBezTo>
                  <a:pt x="1132783" y="326524"/>
                  <a:pt x="1457734" y="645179"/>
                  <a:pt x="1412392" y="597318"/>
                </a:cubicBezTo>
                <a:cubicBezTo>
                  <a:pt x="1367050" y="549457"/>
                  <a:pt x="984161" y="137599"/>
                  <a:pt x="921186" y="98554"/>
                </a:cubicBezTo>
                <a:cubicBezTo>
                  <a:pt x="858211" y="59509"/>
                  <a:pt x="1063510" y="371866"/>
                  <a:pt x="1034541" y="363050"/>
                </a:cubicBezTo>
                <a:cubicBezTo>
                  <a:pt x="1005572" y="354234"/>
                  <a:pt x="927483" y="-138233"/>
                  <a:pt x="762488" y="38098"/>
                </a:cubicBezTo>
                <a:close/>
              </a:path>
            </a:pathLst>
          </a:custGeom>
          <a:pattFill prst="pct5">
            <a:fgClr>
              <a:srgbClr val="FFC00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8" name="フリーフォーム 1997">
            <a:extLst>
              <a:ext uri="{FF2B5EF4-FFF2-40B4-BE49-F238E27FC236}">
                <a16:creationId xmlns:a16="http://schemas.microsoft.com/office/drawing/2014/main" id="{C64BFC5E-F034-A01D-6DE6-532C79C1940A}"/>
              </a:ext>
            </a:extLst>
          </p:cNvPr>
          <p:cNvSpPr/>
          <p:nvPr/>
        </p:nvSpPr>
        <p:spPr>
          <a:xfrm>
            <a:off x="3552028" y="3437888"/>
            <a:ext cx="133511" cy="631810"/>
          </a:xfrm>
          <a:custGeom>
            <a:avLst/>
            <a:gdLst>
              <a:gd name="connsiteX0" fmla="*/ 64 w 133511"/>
              <a:gd name="connsiteY0" fmla="*/ 8697 h 631810"/>
              <a:gd name="connsiteX1" fmla="*/ 100548 w 133511"/>
              <a:gd name="connsiteY1" fmla="*/ 541259 h 631810"/>
              <a:gd name="connsiteX2" fmla="*/ 125669 w 133511"/>
              <a:gd name="connsiteY2" fmla="*/ 631694 h 631810"/>
              <a:gd name="connsiteX3" fmla="*/ 130693 w 133511"/>
              <a:gd name="connsiteY3" fmla="*/ 551308 h 631810"/>
              <a:gd name="connsiteX4" fmla="*/ 85475 w 133511"/>
              <a:gd name="connsiteY4" fmla="*/ 234785 h 631810"/>
              <a:gd name="connsiteX5" fmla="*/ 64 w 133511"/>
              <a:gd name="connsiteY5" fmla="*/ 8697 h 631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511" h="631810">
                <a:moveTo>
                  <a:pt x="64" y="8697"/>
                </a:moveTo>
                <a:cubicBezTo>
                  <a:pt x="2576" y="59776"/>
                  <a:pt x="79614" y="437426"/>
                  <a:pt x="100548" y="541259"/>
                </a:cubicBezTo>
                <a:cubicBezTo>
                  <a:pt x="121482" y="645092"/>
                  <a:pt x="120645" y="630019"/>
                  <a:pt x="125669" y="631694"/>
                </a:cubicBezTo>
                <a:cubicBezTo>
                  <a:pt x="130693" y="633369"/>
                  <a:pt x="137392" y="617459"/>
                  <a:pt x="130693" y="551308"/>
                </a:cubicBezTo>
                <a:cubicBezTo>
                  <a:pt x="123994" y="485157"/>
                  <a:pt x="101385" y="325220"/>
                  <a:pt x="85475" y="234785"/>
                </a:cubicBezTo>
                <a:cubicBezTo>
                  <a:pt x="69565" y="144350"/>
                  <a:pt x="-2448" y="-42382"/>
                  <a:pt x="64" y="869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9" name="フリーフォーム 1998">
            <a:extLst>
              <a:ext uri="{FF2B5EF4-FFF2-40B4-BE49-F238E27FC236}">
                <a16:creationId xmlns:a16="http://schemas.microsoft.com/office/drawing/2014/main" id="{08F017B8-A644-CDA7-8207-4B6956AA135A}"/>
              </a:ext>
            </a:extLst>
          </p:cNvPr>
          <p:cNvSpPr/>
          <p:nvPr/>
        </p:nvSpPr>
        <p:spPr>
          <a:xfrm flipH="1">
            <a:off x="3893671" y="3437888"/>
            <a:ext cx="133511" cy="631810"/>
          </a:xfrm>
          <a:custGeom>
            <a:avLst/>
            <a:gdLst>
              <a:gd name="connsiteX0" fmla="*/ 64 w 133511"/>
              <a:gd name="connsiteY0" fmla="*/ 8697 h 631810"/>
              <a:gd name="connsiteX1" fmla="*/ 100548 w 133511"/>
              <a:gd name="connsiteY1" fmla="*/ 541259 h 631810"/>
              <a:gd name="connsiteX2" fmla="*/ 125669 w 133511"/>
              <a:gd name="connsiteY2" fmla="*/ 631694 h 631810"/>
              <a:gd name="connsiteX3" fmla="*/ 130693 w 133511"/>
              <a:gd name="connsiteY3" fmla="*/ 551308 h 631810"/>
              <a:gd name="connsiteX4" fmla="*/ 85475 w 133511"/>
              <a:gd name="connsiteY4" fmla="*/ 234785 h 631810"/>
              <a:gd name="connsiteX5" fmla="*/ 64 w 133511"/>
              <a:gd name="connsiteY5" fmla="*/ 8697 h 631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511" h="631810">
                <a:moveTo>
                  <a:pt x="64" y="8697"/>
                </a:moveTo>
                <a:cubicBezTo>
                  <a:pt x="2576" y="59776"/>
                  <a:pt x="79614" y="437426"/>
                  <a:pt x="100548" y="541259"/>
                </a:cubicBezTo>
                <a:cubicBezTo>
                  <a:pt x="121482" y="645092"/>
                  <a:pt x="120645" y="630019"/>
                  <a:pt x="125669" y="631694"/>
                </a:cubicBezTo>
                <a:cubicBezTo>
                  <a:pt x="130693" y="633369"/>
                  <a:pt x="137392" y="617459"/>
                  <a:pt x="130693" y="551308"/>
                </a:cubicBezTo>
                <a:cubicBezTo>
                  <a:pt x="123994" y="485157"/>
                  <a:pt x="101385" y="325220"/>
                  <a:pt x="85475" y="234785"/>
                </a:cubicBezTo>
                <a:cubicBezTo>
                  <a:pt x="69565" y="144350"/>
                  <a:pt x="-2448" y="-42382"/>
                  <a:pt x="64" y="869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0" name="フリーフォーム 1999">
            <a:extLst>
              <a:ext uri="{FF2B5EF4-FFF2-40B4-BE49-F238E27FC236}">
                <a16:creationId xmlns:a16="http://schemas.microsoft.com/office/drawing/2014/main" id="{0B67AD6C-B624-897B-3263-3F8F80876AD5}"/>
              </a:ext>
            </a:extLst>
          </p:cNvPr>
          <p:cNvSpPr/>
          <p:nvPr/>
        </p:nvSpPr>
        <p:spPr>
          <a:xfrm>
            <a:off x="3682181" y="4048717"/>
            <a:ext cx="260712" cy="31450"/>
          </a:xfrm>
          <a:custGeom>
            <a:avLst/>
            <a:gdLst>
              <a:gd name="connsiteX0" fmla="*/ 540 w 260712"/>
              <a:gd name="connsiteY0" fmla="*/ 769 h 31450"/>
              <a:gd name="connsiteX1" fmla="*/ 251749 w 260712"/>
              <a:gd name="connsiteY1" fmla="*/ 10817 h 31450"/>
              <a:gd name="connsiteX2" fmla="*/ 186434 w 260712"/>
              <a:gd name="connsiteY2" fmla="*/ 30914 h 31450"/>
              <a:gd name="connsiteX3" fmla="*/ 540 w 260712"/>
              <a:gd name="connsiteY3" fmla="*/ 769 h 3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712" h="31450">
                <a:moveTo>
                  <a:pt x="540" y="769"/>
                </a:moveTo>
                <a:cubicBezTo>
                  <a:pt x="11426" y="-2581"/>
                  <a:pt x="220767" y="5793"/>
                  <a:pt x="251749" y="10817"/>
                </a:cubicBezTo>
                <a:cubicBezTo>
                  <a:pt x="282731" y="15841"/>
                  <a:pt x="226627" y="25890"/>
                  <a:pt x="186434" y="30914"/>
                </a:cubicBezTo>
                <a:cubicBezTo>
                  <a:pt x="146241" y="35938"/>
                  <a:pt x="-10346" y="4119"/>
                  <a:pt x="540" y="76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1" name="正方形/長方形 2000">
            <a:extLst>
              <a:ext uri="{FF2B5EF4-FFF2-40B4-BE49-F238E27FC236}">
                <a16:creationId xmlns:a16="http://schemas.microsoft.com/office/drawing/2014/main" id="{1BB7440F-33AC-BC5A-839E-4BA797286518}"/>
              </a:ext>
            </a:extLst>
          </p:cNvPr>
          <p:cNvSpPr/>
          <p:nvPr/>
        </p:nvSpPr>
        <p:spPr>
          <a:xfrm rot="2700000">
            <a:off x="3725420" y="3160671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2" name="正方形/長方形 2001">
            <a:extLst>
              <a:ext uri="{FF2B5EF4-FFF2-40B4-BE49-F238E27FC236}">
                <a16:creationId xmlns:a16="http://schemas.microsoft.com/office/drawing/2014/main" id="{E5EBCA35-5D1D-476B-7351-4A28DE322540}"/>
              </a:ext>
            </a:extLst>
          </p:cNvPr>
          <p:cNvSpPr/>
          <p:nvPr/>
        </p:nvSpPr>
        <p:spPr>
          <a:xfrm rot="2700000">
            <a:off x="3877820" y="3313071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3" name="正方形/長方形 2002">
            <a:extLst>
              <a:ext uri="{FF2B5EF4-FFF2-40B4-BE49-F238E27FC236}">
                <a16:creationId xmlns:a16="http://schemas.microsoft.com/office/drawing/2014/main" id="{F8D163A3-C716-3040-529A-53C9C4C13748}"/>
              </a:ext>
            </a:extLst>
          </p:cNvPr>
          <p:cNvSpPr/>
          <p:nvPr/>
        </p:nvSpPr>
        <p:spPr>
          <a:xfrm rot="2700000">
            <a:off x="3768962" y="3380062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4" name="正方形/長方形 2003">
            <a:extLst>
              <a:ext uri="{FF2B5EF4-FFF2-40B4-BE49-F238E27FC236}">
                <a16:creationId xmlns:a16="http://schemas.microsoft.com/office/drawing/2014/main" id="{2CA75F6F-BCF1-6080-891A-200D5FC05E3B}"/>
              </a:ext>
            </a:extLst>
          </p:cNvPr>
          <p:cNvSpPr/>
          <p:nvPr/>
        </p:nvSpPr>
        <p:spPr>
          <a:xfrm rot="2700000">
            <a:off x="3668479" y="3460447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5" name="正方形/長方形 2004">
            <a:extLst>
              <a:ext uri="{FF2B5EF4-FFF2-40B4-BE49-F238E27FC236}">
                <a16:creationId xmlns:a16="http://schemas.microsoft.com/office/drawing/2014/main" id="{A6047F2E-74C2-084D-8A24-2A51FCCF9076}"/>
              </a:ext>
            </a:extLst>
          </p:cNvPr>
          <p:cNvSpPr/>
          <p:nvPr/>
        </p:nvSpPr>
        <p:spPr>
          <a:xfrm rot="2700000">
            <a:off x="3849352" y="3490591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正方形/長方形 2005">
            <a:extLst>
              <a:ext uri="{FF2B5EF4-FFF2-40B4-BE49-F238E27FC236}">
                <a16:creationId xmlns:a16="http://schemas.microsoft.com/office/drawing/2014/main" id="{08316773-622F-9862-DBB5-BE1F0C58EFAF}"/>
              </a:ext>
            </a:extLst>
          </p:cNvPr>
          <p:cNvSpPr/>
          <p:nvPr/>
        </p:nvSpPr>
        <p:spPr>
          <a:xfrm rot="2700000">
            <a:off x="3773987" y="3616194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7" name="正方形/長方形 2006">
            <a:extLst>
              <a:ext uri="{FF2B5EF4-FFF2-40B4-BE49-F238E27FC236}">
                <a16:creationId xmlns:a16="http://schemas.microsoft.com/office/drawing/2014/main" id="{8D041A26-C627-3220-1F6E-F234937E62E1}"/>
              </a:ext>
            </a:extLst>
          </p:cNvPr>
          <p:cNvSpPr/>
          <p:nvPr/>
        </p:nvSpPr>
        <p:spPr>
          <a:xfrm rot="2700000">
            <a:off x="3720396" y="3718354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正方形/長方形 2007">
            <a:extLst>
              <a:ext uri="{FF2B5EF4-FFF2-40B4-BE49-F238E27FC236}">
                <a16:creationId xmlns:a16="http://schemas.microsoft.com/office/drawing/2014/main" id="{34803362-D15D-0D44-72C9-9CF77B947813}"/>
              </a:ext>
            </a:extLst>
          </p:cNvPr>
          <p:cNvSpPr/>
          <p:nvPr/>
        </p:nvSpPr>
        <p:spPr>
          <a:xfrm rot="2700000">
            <a:off x="3802459" y="3815490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正方形/長方形 2008">
            <a:extLst>
              <a:ext uri="{FF2B5EF4-FFF2-40B4-BE49-F238E27FC236}">
                <a16:creationId xmlns:a16="http://schemas.microsoft.com/office/drawing/2014/main" id="{F9B61C7C-9611-4E6F-19C2-04CB13BD3BF4}"/>
              </a:ext>
            </a:extLst>
          </p:cNvPr>
          <p:cNvSpPr/>
          <p:nvPr/>
        </p:nvSpPr>
        <p:spPr>
          <a:xfrm rot="2700000">
            <a:off x="3743843" y="3927698"/>
            <a:ext cx="77520" cy="775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2355C9C-1171-6E3E-4297-0F43901520A8}"/>
              </a:ext>
            </a:extLst>
          </p:cNvPr>
          <p:cNvSpPr/>
          <p:nvPr/>
        </p:nvSpPr>
        <p:spPr>
          <a:xfrm>
            <a:off x="6342963" y="2654082"/>
            <a:ext cx="274611" cy="162182"/>
          </a:xfrm>
          <a:custGeom>
            <a:avLst/>
            <a:gdLst>
              <a:gd name="connsiteX0" fmla="*/ 273737 w 274611"/>
              <a:gd name="connsiteY0" fmla="*/ 218 h 162182"/>
              <a:gd name="connsiteX1" fmla="*/ 165787 w 274611"/>
              <a:gd name="connsiteY1" fmla="*/ 54193 h 162182"/>
              <a:gd name="connsiteX2" fmla="*/ 92762 w 274611"/>
              <a:gd name="connsiteY2" fmla="*/ 79593 h 162182"/>
              <a:gd name="connsiteX3" fmla="*/ 153087 w 274611"/>
              <a:gd name="connsiteY3" fmla="*/ 51018 h 162182"/>
              <a:gd name="connsiteX4" fmla="*/ 41962 w 274611"/>
              <a:gd name="connsiteY4" fmla="*/ 124043 h 162182"/>
              <a:gd name="connsiteX5" fmla="*/ 687 w 274611"/>
              <a:gd name="connsiteY5" fmla="*/ 162143 h 162182"/>
              <a:gd name="connsiteX6" fmla="*/ 70537 w 274611"/>
              <a:gd name="connsiteY6" fmla="*/ 117693 h 162182"/>
              <a:gd name="connsiteX7" fmla="*/ 137212 w 274611"/>
              <a:gd name="connsiteY7" fmla="*/ 57368 h 162182"/>
              <a:gd name="connsiteX8" fmla="*/ 102287 w 274611"/>
              <a:gd name="connsiteY8" fmla="*/ 76418 h 162182"/>
              <a:gd name="connsiteX9" fmla="*/ 273737 w 274611"/>
              <a:gd name="connsiteY9" fmla="*/ 218 h 16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611" h="162182">
                <a:moveTo>
                  <a:pt x="273737" y="218"/>
                </a:moveTo>
                <a:cubicBezTo>
                  <a:pt x="284320" y="-3486"/>
                  <a:pt x="195949" y="40964"/>
                  <a:pt x="165787" y="54193"/>
                </a:cubicBezTo>
                <a:cubicBezTo>
                  <a:pt x="135625" y="67422"/>
                  <a:pt x="94879" y="80122"/>
                  <a:pt x="92762" y="79593"/>
                </a:cubicBezTo>
                <a:cubicBezTo>
                  <a:pt x="90645" y="79064"/>
                  <a:pt x="161554" y="43610"/>
                  <a:pt x="153087" y="51018"/>
                </a:cubicBezTo>
                <a:cubicBezTo>
                  <a:pt x="144620" y="58426"/>
                  <a:pt x="67362" y="105522"/>
                  <a:pt x="41962" y="124043"/>
                </a:cubicBezTo>
                <a:cubicBezTo>
                  <a:pt x="16562" y="142564"/>
                  <a:pt x="-4075" y="163201"/>
                  <a:pt x="687" y="162143"/>
                </a:cubicBezTo>
                <a:cubicBezTo>
                  <a:pt x="5449" y="161085"/>
                  <a:pt x="47783" y="135156"/>
                  <a:pt x="70537" y="117693"/>
                </a:cubicBezTo>
                <a:cubicBezTo>
                  <a:pt x="93291" y="100231"/>
                  <a:pt x="131920" y="64247"/>
                  <a:pt x="137212" y="57368"/>
                </a:cubicBezTo>
                <a:cubicBezTo>
                  <a:pt x="142504" y="50489"/>
                  <a:pt x="80591" y="82768"/>
                  <a:pt x="102287" y="76418"/>
                </a:cubicBezTo>
                <a:cubicBezTo>
                  <a:pt x="123983" y="70068"/>
                  <a:pt x="263154" y="3922"/>
                  <a:pt x="27373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D070825-D613-8C31-0316-8FBF48474BCC}"/>
              </a:ext>
            </a:extLst>
          </p:cNvPr>
          <p:cNvSpPr/>
          <p:nvPr/>
        </p:nvSpPr>
        <p:spPr>
          <a:xfrm>
            <a:off x="6400785" y="2932619"/>
            <a:ext cx="294714" cy="153922"/>
          </a:xfrm>
          <a:custGeom>
            <a:avLst/>
            <a:gdLst>
              <a:gd name="connsiteX0" fmla="*/ 15 w 294714"/>
              <a:gd name="connsiteY0" fmla="*/ 153481 h 153922"/>
              <a:gd name="connsiteX1" fmla="*/ 146065 w 294714"/>
              <a:gd name="connsiteY1" fmla="*/ 128081 h 153922"/>
              <a:gd name="connsiteX2" fmla="*/ 101615 w 294714"/>
              <a:gd name="connsiteY2" fmla="*/ 140781 h 153922"/>
              <a:gd name="connsiteX3" fmla="*/ 209565 w 294714"/>
              <a:gd name="connsiteY3" fmla="*/ 121731 h 153922"/>
              <a:gd name="connsiteX4" fmla="*/ 165115 w 294714"/>
              <a:gd name="connsiteY4" fmla="*/ 128081 h 153922"/>
              <a:gd name="connsiteX5" fmla="*/ 263540 w 294714"/>
              <a:gd name="connsiteY5" fmla="*/ 121731 h 153922"/>
              <a:gd name="connsiteX6" fmla="*/ 196865 w 294714"/>
              <a:gd name="connsiteY6" fmla="*/ 153481 h 153922"/>
              <a:gd name="connsiteX7" fmla="*/ 276240 w 294714"/>
              <a:gd name="connsiteY7" fmla="*/ 118556 h 153922"/>
              <a:gd name="connsiteX8" fmla="*/ 288940 w 294714"/>
              <a:gd name="connsiteY8" fmla="*/ 118556 h 153922"/>
              <a:gd name="connsiteX9" fmla="*/ 200040 w 294714"/>
              <a:gd name="connsiteY9" fmla="*/ 96331 h 153922"/>
              <a:gd name="connsiteX10" fmla="*/ 263540 w 294714"/>
              <a:gd name="connsiteY10" fmla="*/ 39181 h 153922"/>
              <a:gd name="connsiteX11" fmla="*/ 196865 w 294714"/>
              <a:gd name="connsiteY11" fmla="*/ 80456 h 153922"/>
              <a:gd name="connsiteX12" fmla="*/ 285765 w 294714"/>
              <a:gd name="connsiteY12" fmla="*/ 1081 h 153922"/>
              <a:gd name="connsiteX13" fmla="*/ 209565 w 294714"/>
              <a:gd name="connsiteY13" fmla="*/ 39181 h 153922"/>
              <a:gd name="connsiteX14" fmla="*/ 149240 w 294714"/>
              <a:gd name="connsiteY14" fmla="*/ 105856 h 153922"/>
              <a:gd name="connsiteX15" fmla="*/ 149240 w 294714"/>
              <a:gd name="connsiteY15" fmla="*/ 45531 h 153922"/>
              <a:gd name="connsiteX16" fmla="*/ 139715 w 294714"/>
              <a:gd name="connsiteY16" fmla="*/ 80456 h 153922"/>
              <a:gd name="connsiteX17" fmla="*/ 136540 w 294714"/>
              <a:gd name="connsiteY17" fmla="*/ 102681 h 153922"/>
              <a:gd name="connsiteX18" fmla="*/ 15 w 294714"/>
              <a:gd name="connsiteY18" fmla="*/ 153481 h 15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4714" h="153922">
                <a:moveTo>
                  <a:pt x="15" y="153481"/>
                </a:moveTo>
                <a:cubicBezTo>
                  <a:pt x="1602" y="157714"/>
                  <a:pt x="129132" y="130198"/>
                  <a:pt x="146065" y="128081"/>
                </a:cubicBezTo>
                <a:cubicBezTo>
                  <a:pt x="162998" y="125964"/>
                  <a:pt x="91032" y="141839"/>
                  <a:pt x="101615" y="140781"/>
                </a:cubicBezTo>
                <a:cubicBezTo>
                  <a:pt x="112198" y="139723"/>
                  <a:pt x="198982" y="123848"/>
                  <a:pt x="209565" y="121731"/>
                </a:cubicBezTo>
                <a:cubicBezTo>
                  <a:pt x="220148" y="119614"/>
                  <a:pt x="156119" y="128081"/>
                  <a:pt x="165115" y="128081"/>
                </a:cubicBezTo>
                <a:cubicBezTo>
                  <a:pt x="174111" y="128081"/>
                  <a:pt x="258248" y="117498"/>
                  <a:pt x="263540" y="121731"/>
                </a:cubicBezTo>
                <a:cubicBezTo>
                  <a:pt x="268832" y="125964"/>
                  <a:pt x="194748" y="154010"/>
                  <a:pt x="196865" y="153481"/>
                </a:cubicBezTo>
                <a:cubicBezTo>
                  <a:pt x="198982" y="152952"/>
                  <a:pt x="260894" y="124377"/>
                  <a:pt x="276240" y="118556"/>
                </a:cubicBezTo>
                <a:cubicBezTo>
                  <a:pt x="291586" y="112735"/>
                  <a:pt x="301640" y="122260"/>
                  <a:pt x="288940" y="118556"/>
                </a:cubicBezTo>
                <a:cubicBezTo>
                  <a:pt x="276240" y="114852"/>
                  <a:pt x="204273" y="109560"/>
                  <a:pt x="200040" y="96331"/>
                </a:cubicBezTo>
                <a:cubicBezTo>
                  <a:pt x="195807" y="83102"/>
                  <a:pt x="264069" y="41827"/>
                  <a:pt x="263540" y="39181"/>
                </a:cubicBezTo>
                <a:cubicBezTo>
                  <a:pt x="263011" y="36535"/>
                  <a:pt x="193161" y="86806"/>
                  <a:pt x="196865" y="80456"/>
                </a:cubicBezTo>
                <a:cubicBezTo>
                  <a:pt x="200569" y="74106"/>
                  <a:pt x="283648" y="7960"/>
                  <a:pt x="285765" y="1081"/>
                </a:cubicBezTo>
                <a:cubicBezTo>
                  <a:pt x="287882" y="-5798"/>
                  <a:pt x="232319" y="21718"/>
                  <a:pt x="209565" y="39181"/>
                </a:cubicBezTo>
                <a:cubicBezTo>
                  <a:pt x="186811" y="56643"/>
                  <a:pt x="159294" y="104798"/>
                  <a:pt x="149240" y="105856"/>
                </a:cubicBezTo>
                <a:cubicBezTo>
                  <a:pt x="139186" y="106914"/>
                  <a:pt x="150827" y="49764"/>
                  <a:pt x="149240" y="45531"/>
                </a:cubicBezTo>
                <a:cubicBezTo>
                  <a:pt x="147653" y="41298"/>
                  <a:pt x="141832" y="70931"/>
                  <a:pt x="139715" y="80456"/>
                </a:cubicBezTo>
                <a:cubicBezTo>
                  <a:pt x="137598" y="89981"/>
                  <a:pt x="153473" y="91569"/>
                  <a:pt x="136540" y="102681"/>
                </a:cubicBezTo>
                <a:cubicBezTo>
                  <a:pt x="119607" y="113793"/>
                  <a:pt x="-1572" y="149248"/>
                  <a:pt x="15" y="153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C4F189F-F441-D7CE-0BFD-92D2B370877D}"/>
              </a:ext>
            </a:extLst>
          </p:cNvPr>
          <p:cNvSpPr/>
          <p:nvPr/>
        </p:nvSpPr>
        <p:spPr>
          <a:xfrm>
            <a:off x="6506680" y="2904974"/>
            <a:ext cx="256183" cy="146316"/>
          </a:xfrm>
          <a:custGeom>
            <a:avLst/>
            <a:gdLst>
              <a:gd name="connsiteX0" fmla="*/ 256070 w 256183"/>
              <a:gd name="connsiteY0" fmla="*/ 151 h 146316"/>
              <a:gd name="connsiteX1" fmla="*/ 195745 w 256183"/>
              <a:gd name="connsiteY1" fmla="*/ 22376 h 146316"/>
              <a:gd name="connsiteX2" fmla="*/ 144945 w 256183"/>
              <a:gd name="connsiteY2" fmla="*/ 22376 h 146316"/>
              <a:gd name="connsiteX3" fmla="*/ 148120 w 256183"/>
              <a:gd name="connsiteY3" fmla="*/ 41426 h 146316"/>
              <a:gd name="connsiteX4" fmla="*/ 119545 w 256183"/>
              <a:gd name="connsiteY4" fmla="*/ 31901 h 146316"/>
              <a:gd name="connsiteX5" fmla="*/ 135420 w 256183"/>
              <a:gd name="connsiteY5" fmla="*/ 57301 h 146316"/>
              <a:gd name="connsiteX6" fmla="*/ 119545 w 256183"/>
              <a:gd name="connsiteY6" fmla="*/ 54126 h 146316"/>
              <a:gd name="connsiteX7" fmla="*/ 62395 w 256183"/>
              <a:gd name="connsiteY7" fmla="*/ 98576 h 146316"/>
              <a:gd name="connsiteX8" fmla="*/ 97320 w 256183"/>
              <a:gd name="connsiteY8" fmla="*/ 70001 h 146316"/>
              <a:gd name="connsiteX9" fmla="*/ 5245 w 256183"/>
              <a:gd name="connsiteY9" fmla="*/ 133501 h 146316"/>
              <a:gd name="connsiteX10" fmla="*/ 14770 w 256183"/>
              <a:gd name="connsiteY10" fmla="*/ 130326 h 146316"/>
              <a:gd name="connsiteX11" fmla="*/ 43345 w 256183"/>
              <a:gd name="connsiteY11" fmla="*/ 146201 h 146316"/>
              <a:gd name="connsiteX12" fmla="*/ 71920 w 256183"/>
              <a:gd name="connsiteY12" fmla="*/ 120801 h 146316"/>
              <a:gd name="connsiteX13" fmla="*/ 97320 w 256183"/>
              <a:gd name="connsiteY13" fmla="*/ 82701 h 146316"/>
              <a:gd name="connsiteX14" fmla="*/ 179870 w 256183"/>
              <a:gd name="connsiteY14" fmla="*/ 35076 h 146316"/>
              <a:gd name="connsiteX15" fmla="*/ 256070 w 256183"/>
              <a:gd name="connsiteY15" fmla="*/ 151 h 146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183" h="146316">
                <a:moveTo>
                  <a:pt x="256070" y="151"/>
                </a:moveTo>
                <a:cubicBezTo>
                  <a:pt x="258716" y="-1966"/>
                  <a:pt x="214266" y="18672"/>
                  <a:pt x="195745" y="22376"/>
                </a:cubicBezTo>
                <a:cubicBezTo>
                  <a:pt x="177224" y="26080"/>
                  <a:pt x="144945" y="22376"/>
                  <a:pt x="144945" y="22376"/>
                </a:cubicBezTo>
                <a:cubicBezTo>
                  <a:pt x="137007" y="25551"/>
                  <a:pt x="152353" y="39839"/>
                  <a:pt x="148120" y="41426"/>
                </a:cubicBezTo>
                <a:cubicBezTo>
                  <a:pt x="143887" y="43013"/>
                  <a:pt x="121662" y="29255"/>
                  <a:pt x="119545" y="31901"/>
                </a:cubicBezTo>
                <a:cubicBezTo>
                  <a:pt x="117428" y="34547"/>
                  <a:pt x="135420" y="57301"/>
                  <a:pt x="135420" y="57301"/>
                </a:cubicBezTo>
                <a:cubicBezTo>
                  <a:pt x="135420" y="61005"/>
                  <a:pt x="131716" y="47247"/>
                  <a:pt x="119545" y="54126"/>
                </a:cubicBezTo>
                <a:cubicBezTo>
                  <a:pt x="107374" y="61005"/>
                  <a:pt x="66099" y="95930"/>
                  <a:pt x="62395" y="98576"/>
                </a:cubicBezTo>
                <a:cubicBezTo>
                  <a:pt x="58691" y="101222"/>
                  <a:pt x="106845" y="64180"/>
                  <a:pt x="97320" y="70001"/>
                </a:cubicBezTo>
                <a:cubicBezTo>
                  <a:pt x="87795" y="75822"/>
                  <a:pt x="5245" y="133501"/>
                  <a:pt x="5245" y="133501"/>
                </a:cubicBezTo>
                <a:cubicBezTo>
                  <a:pt x="-8513" y="143555"/>
                  <a:pt x="8420" y="128209"/>
                  <a:pt x="14770" y="130326"/>
                </a:cubicBezTo>
                <a:cubicBezTo>
                  <a:pt x="21120" y="132443"/>
                  <a:pt x="33820" y="147789"/>
                  <a:pt x="43345" y="146201"/>
                </a:cubicBezTo>
                <a:cubicBezTo>
                  <a:pt x="52870" y="144614"/>
                  <a:pt x="62924" y="131384"/>
                  <a:pt x="71920" y="120801"/>
                </a:cubicBezTo>
                <a:cubicBezTo>
                  <a:pt x="80916" y="110218"/>
                  <a:pt x="79328" y="96989"/>
                  <a:pt x="97320" y="82701"/>
                </a:cubicBezTo>
                <a:cubicBezTo>
                  <a:pt x="115312" y="68413"/>
                  <a:pt x="157116" y="47247"/>
                  <a:pt x="179870" y="35076"/>
                </a:cubicBezTo>
                <a:cubicBezTo>
                  <a:pt x="202624" y="22905"/>
                  <a:pt x="253424" y="2268"/>
                  <a:pt x="256070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79BFCB-F2A3-4164-BCAF-5502A9AA6EF0}"/>
              </a:ext>
            </a:extLst>
          </p:cNvPr>
          <p:cNvSpPr/>
          <p:nvPr/>
        </p:nvSpPr>
        <p:spPr>
          <a:xfrm>
            <a:off x="6695739" y="2892309"/>
            <a:ext cx="347487" cy="130394"/>
          </a:xfrm>
          <a:custGeom>
            <a:avLst/>
            <a:gdLst>
              <a:gd name="connsiteX0" fmla="*/ 336 w 347487"/>
              <a:gd name="connsiteY0" fmla="*/ 41391 h 130394"/>
              <a:gd name="connsiteX1" fmla="*/ 152736 w 347487"/>
              <a:gd name="connsiteY1" fmla="*/ 50916 h 130394"/>
              <a:gd name="connsiteX2" fmla="*/ 130511 w 347487"/>
              <a:gd name="connsiteY2" fmla="*/ 41391 h 130394"/>
              <a:gd name="connsiteX3" fmla="*/ 194011 w 347487"/>
              <a:gd name="connsiteY3" fmla="*/ 66791 h 130394"/>
              <a:gd name="connsiteX4" fmla="*/ 247986 w 347487"/>
              <a:gd name="connsiteY4" fmla="*/ 101716 h 130394"/>
              <a:gd name="connsiteX5" fmla="*/ 235286 w 347487"/>
              <a:gd name="connsiteY5" fmla="*/ 98541 h 130394"/>
              <a:gd name="connsiteX6" fmla="*/ 171786 w 347487"/>
              <a:gd name="connsiteY6" fmla="*/ 123941 h 130394"/>
              <a:gd name="connsiteX7" fmla="*/ 238461 w 347487"/>
              <a:gd name="connsiteY7" fmla="*/ 101716 h 130394"/>
              <a:gd name="connsiteX8" fmla="*/ 273386 w 347487"/>
              <a:gd name="connsiteY8" fmla="*/ 117591 h 130394"/>
              <a:gd name="connsiteX9" fmla="*/ 190836 w 347487"/>
              <a:gd name="connsiteY9" fmla="*/ 130291 h 130394"/>
              <a:gd name="connsiteX10" fmla="*/ 327361 w 347487"/>
              <a:gd name="connsiteY10" fmla="*/ 123941 h 130394"/>
              <a:gd name="connsiteX11" fmla="*/ 301961 w 347487"/>
              <a:gd name="connsiteY11" fmla="*/ 95366 h 130394"/>
              <a:gd name="connsiteX12" fmla="*/ 346411 w 347487"/>
              <a:gd name="connsiteY12" fmla="*/ 111241 h 130394"/>
              <a:gd name="connsiteX13" fmla="*/ 247986 w 347487"/>
              <a:gd name="connsiteY13" fmla="*/ 85841 h 130394"/>
              <a:gd name="connsiteX14" fmla="*/ 117811 w 347487"/>
              <a:gd name="connsiteY14" fmla="*/ 28691 h 130394"/>
              <a:gd name="connsiteX15" fmla="*/ 143211 w 347487"/>
              <a:gd name="connsiteY15" fmla="*/ 41391 h 130394"/>
              <a:gd name="connsiteX16" fmla="*/ 140036 w 347487"/>
              <a:gd name="connsiteY16" fmla="*/ 116 h 130394"/>
              <a:gd name="connsiteX17" fmla="*/ 146386 w 347487"/>
              <a:gd name="connsiteY17" fmla="*/ 28691 h 130394"/>
              <a:gd name="connsiteX18" fmla="*/ 111461 w 347487"/>
              <a:gd name="connsiteY18" fmla="*/ 19166 h 130394"/>
              <a:gd name="connsiteX19" fmla="*/ 336 w 347487"/>
              <a:gd name="connsiteY19" fmla="*/ 41391 h 1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7487" h="130394">
                <a:moveTo>
                  <a:pt x="336" y="41391"/>
                </a:moveTo>
                <a:cubicBezTo>
                  <a:pt x="7215" y="46683"/>
                  <a:pt x="152736" y="50916"/>
                  <a:pt x="152736" y="50916"/>
                </a:cubicBezTo>
                <a:cubicBezTo>
                  <a:pt x="174432" y="50916"/>
                  <a:pt x="123632" y="38745"/>
                  <a:pt x="130511" y="41391"/>
                </a:cubicBezTo>
                <a:cubicBezTo>
                  <a:pt x="137390" y="44037"/>
                  <a:pt x="174432" y="56737"/>
                  <a:pt x="194011" y="66791"/>
                </a:cubicBezTo>
                <a:cubicBezTo>
                  <a:pt x="213590" y="76845"/>
                  <a:pt x="247986" y="101716"/>
                  <a:pt x="247986" y="101716"/>
                </a:cubicBezTo>
                <a:cubicBezTo>
                  <a:pt x="254865" y="107008"/>
                  <a:pt x="247986" y="94837"/>
                  <a:pt x="235286" y="98541"/>
                </a:cubicBezTo>
                <a:cubicBezTo>
                  <a:pt x="222586" y="102245"/>
                  <a:pt x="171257" y="123412"/>
                  <a:pt x="171786" y="123941"/>
                </a:cubicBezTo>
                <a:cubicBezTo>
                  <a:pt x="172315" y="124470"/>
                  <a:pt x="221528" y="102774"/>
                  <a:pt x="238461" y="101716"/>
                </a:cubicBezTo>
                <a:cubicBezTo>
                  <a:pt x="255394" y="100658"/>
                  <a:pt x="281324" y="112829"/>
                  <a:pt x="273386" y="117591"/>
                </a:cubicBezTo>
                <a:cubicBezTo>
                  <a:pt x="265449" y="122354"/>
                  <a:pt x="181840" y="129233"/>
                  <a:pt x="190836" y="130291"/>
                </a:cubicBezTo>
                <a:cubicBezTo>
                  <a:pt x="199832" y="131349"/>
                  <a:pt x="327361" y="123941"/>
                  <a:pt x="327361" y="123941"/>
                </a:cubicBezTo>
                <a:cubicBezTo>
                  <a:pt x="345882" y="118120"/>
                  <a:pt x="298786" y="97483"/>
                  <a:pt x="301961" y="95366"/>
                </a:cubicBezTo>
                <a:cubicBezTo>
                  <a:pt x="305136" y="93249"/>
                  <a:pt x="355407" y="112828"/>
                  <a:pt x="346411" y="111241"/>
                </a:cubicBezTo>
                <a:cubicBezTo>
                  <a:pt x="337415" y="109654"/>
                  <a:pt x="286086" y="99599"/>
                  <a:pt x="247986" y="85841"/>
                </a:cubicBezTo>
                <a:cubicBezTo>
                  <a:pt x="209886" y="72083"/>
                  <a:pt x="135273" y="36099"/>
                  <a:pt x="117811" y="28691"/>
                </a:cubicBezTo>
                <a:cubicBezTo>
                  <a:pt x="100349" y="21283"/>
                  <a:pt x="139507" y="46153"/>
                  <a:pt x="143211" y="41391"/>
                </a:cubicBezTo>
                <a:cubicBezTo>
                  <a:pt x="146915" y="36629"/>
                  <a:pt x="139507" y="2233"/>
                  <a:pt x="140036" y="116"/>
                </a:cubicBezTo>
                <a:cubicBezTo>
                  <a:pt x="140565" y="-2001"/>
                  <a:pt x="151148" y="25516"/>
                  <a:pt x="146386" y="28691"/>
                </a:cubicBezTo>
                <a:cubicBezTo>
                  <a:pt x="141624" y="31866"/>
                  <a:pt x="128923" y="18637"/>
                  <a:pt x="111461" y="19166"/>
                </a:cubicBezTo>
                <a:cubicBezTo>
                  <a:pt x="93999" y="19695"/>
                  <a:pt x="-6543" y="36099"/>
                  <a:pt x="336" y="41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4FCBD5-4CE5-803B-2846-045228AC097D}"/>
              </a:ext>
            </a:extLst>
          </p:cNvPr>
          <p:cNvSpPr/>
          <p:nvPr/>
        </p:nvSpPr>
        <p:spPr>
          <a:xfrm>
            <a:off x="6626144" y="3006513"/>
            <a:ext cx="330316" cy="57368"/>
          </a:xfrm>
          <a:custGeom>
            <a:avLst/>
            <a:gdLst>
              <a:gd name="connsiteX0" fmla="*/ 81 w 330316"/>
              <a:gd name="connsiteY0" fmla="*/ 57362 h 57368"/>
              <a:gd name="connsiteX1" fmla="*/ 133431 w 330316"/>
              <a:gd name="connsiteY1" fmla="*/ 16087 h 57368"/>
              <a:gd name="connsiteX2" fmla="*/ 82631 w 330316"/>
              <a:gd name="connsiteY2" fmla="*/ 19262 h 57368"/>
              <a:gd name="connsiteX3" fmla="*/ 196931 w 330316"/>
              <a:gd name="connsiteY3" fmla="*/ 9737 h 57368"/>
              <a:gd name="connsiteX4" fmla="*/ 152481 w 330316"/>
              <a:gd name="connsiteY4" fmla="*/ 19262 h 57368"/>
              <a:gd name="connsiteX5" fmla="*/ 263606 w 330316"/>
              <a:gd name="connsiteY5" fmla="*/ 6562 h 57368"/>
              <a:gd name="connsiteX6" fmla="*/ 225506 w 330316"/>
              <a:gd name="connsiteY6" fmla="*/ 3387 h 57368"/>
              <a:gd name="connsiteX7" fmla="*/ 330281 w 330316"/>
              <a:gd name="connsiteY7" fmla="*/ 212 h 57368"/>
              <a:gd name="connsiteX8" fmla="*/ 238206 w 330316"/>
              <a:gd name="connsiteY8" fmla="*/ 9737 h 57368"/>
              <a:gd name="connsiteX9" fmla="*/ 155656 w 330316"/>
              <a:gd name="connsiteY9" fmla="*/ 19262 h 57368"/>
              <a:gd name="connsiteX10" fmla="*/ 81 w 330316"/>
              <a:gd name="connsiteY10" fmla="*/ 57362 h 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316" h="57368">
                <a:moveTo>
                  <a:pt x="81" y="57362"/>
                </a:moveTo>
                <a:cubicBezTo>
                  <a:pt x="-3623" y="56833"/>
                  <a:pt x="119673" y="22437"/>
                  <a:pt x="133431" y="16087"/>
                </a:cubicBezTo>
                <a:cubicBezTo>
                  <a:pt x="147189" y="9737"/>
                  <a:pt x="72048" y="20320"/>
                  <a:pt x="82631" y="19262"/>
                </a:cubicBezTo>
                <a:cubicBezTo>
                  <a:pt x="93214" y="18204"/>
                  <a:pt x="185289" y="9737"/>
                  <a:pt x="196931" y="9737"/>
                </a:cubicBezTo>
                <a:cubicBezTo>
                  <a:pt x="208573" y="9737"/>
                  <a:pt x="141369" y="19791"/>
                  <a:pt x="152481" y="19262"/>
                </a:cubicBezTo>
                <a:cubicBezTo>
                  <a:pt x="163593" y="18733"/>
                  <a:pt x="251435" y="9208"/>
                  <a:pt x="263606" y="6562"/>
                </a:cubicBezTo>
                <a:cubicBezTo>
                  <a:pt x="275777" y="3916"/>
                  <a:pt x="214394" y="4445"/>
                  <a:pt x="225506" y="3387"/>
                </a:cubicBezTo>
                <a:cubicBezTo>
                  <a:pt x="236618" y="2329"/>
                  <a:pt x="328164" y="-846"/>
                  <a:pt x="330281" y="212"/>
                </a:cubicBezTo>
                <a:cubicBezTo>
                  <a:pt x="332398" y="1270"/>
                  <a:pt x="238206" y="9737"/>
                  <a:pt x="238206" y="9737"/>
                </a:cubicBezTo>
                <a:cubicBezTo>
                  <a:pt x="209102" y="12912"/>
                  <a:pt x="188994" y="12383"/>
                  <a:pt x="155656" y="19262"/>
                </a:cubicBezTo>
                <a:cubicBezTo>
                  <a:pt x="122318" y="26141"/>
                  <a:pt x="3785" y="57891"/>
                  <a:pt x="81" y="57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F457E8B-A4B4-294A-E5E1-09BDA1AD2D83}"/>
              </a:ext>
            </a:extLst>
          </p:cNvPr>
          <p:cNvSpPr/>
          <p:nvPr/>
        </p:nvSpPr>
        <p:spPr>
          <a:xfrm>
            <a:off x="6800012" y="2898193"/>
            <a:ext cx="203334" cy="124426"/>
          </a:xfrm>
          <a:custGeom>
            <a:avLst/>
            <a:gdLst>
              <a:gd name="connsiteX0" fmla="*/ 13538 w 203334"/>
              <a:gd name="connsiteY0" fmla="*/ 582 h 124426"/>
              <a:gd name="connsiteX1" fmla="*/ 89738 w 203334"/>
              <a:gd name="connsiteY1" fmla="*/ 41857 h 124426"/>
              <a:gd name="connsiteX2" fmla="*/ 80213 w 203334"/>
              <a:gd name="connsiteY2" fmla="*/ 22807 h 124426"/>
              <a:gd name="connsiteX3" fmla="*/ 127838 w 203334"/>
              <a:gd name="connsiteY3" fmla="*/ 64082 h 124426"/>
              <a:gd name="connsiteX4" fmla="*/ 118313 w 203334"/>
              <a:gd name="connsiteY4" fmla="*/ 60907 h 124426"/>
              <a:gd name="connsiteX5" fmla="*/ 175463 w 203334"/>
              <a:gd name="connsiteY5" fmla="*/ 89482 h 124426"/>
              <a:gd name="connsiteX6" fmla="*/ 111963 w 203334"/>
              <a:gd name="connsiteY6" fmla="*/ 108532 h 124426"/>
              <a:gd name="connsiteX7" fmla="*/ 838 w 203334"/>
              <a:gd name="connsiteY7" fmla="*/ 124407 h 124426"/>
              <a:gd name="connsiteX8" fmla="*/ 175463 w 203334"/>
              <a:gd name="connsiteY8" fmla="*/ 111707 h 124426"/>
              <a:gd name="connsiteX9" fmla="*/ 200863 w 203334"/>
              <a:gd name="connsiteY9" fmla="*/ 108532 h 124426"/>
              <a:gd name="connsiteX10" fmla="*/ 153238 w 203334"/>
              <a:gd name="connsiteY10" fmla="*/ 83132 h 124426"/>
              <a:gd name="connsiteX11" fmla="*/ 105613 w 203334"/>
              <a:gd name="connsiteY11" fmla="*/ 79957 h 124426"/>
              <a:gd name="connsiteX12" fmla="*/ 13538 w 203334"/>
              <a:gd name="connsiteY12" fmla="*/ 582 h 124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334" h="124426">
                <a:moveTo>
                  <a:pt x="13538" y="582"/>
                </a:moveTo>
                <a:cubicBezTo>
                  <a:pt x="10892" y="-5768"/>
                  <a:pt x="89738" y="41857"/>
                  <a:pt x="89738" y="41857"/>
                </a:cubicBezTo>
                <a:cubicBezTo>
                  <a:pt x="100850" y="45561"/>
                  <a:pt x="73863" y="19103"/>
                  <a:pt x="80213" y="22807"/>
                </a:cubicBezTo>
                <a:cubicBezTo>
                  <a:pt x="86563" y="26511"/>
                  <a:pt x="127838" y="64082"/>
                  <a:pt x="127838" y="64082"/>
                </a:cubicBezTo>
                <a:cubicBezTo>
                  <a:pt x="134188" y="70432"/>
                  <a:pt x="110376" y="56674"/>
                  <a:pt x="118313" y="60907"/>
                </a:cubicBezTo>
                <a:cubicBezTo>
                  <a:pt x="126250" y="65140"/>
                  <a:pt x="176521" y="81545"/>
                  <a:pt x="175463" y="89482"/>
                </a:cubicBezTo>
                <a:cubicBezTo>
                  <a:pt x="174405" y="97419"/>
                  <a:pt x="141067" y="102711"/>
                  <a:pt x="111963" y="108532"/>
                </a:cubicBezTo>
                <a:cubicBezTo>
                  <a:pt x="82859" y="114353"/>
                  <a:pt x="-9745" y="123878"/>
                  <a:pt x="838" y="124407"/>
                </a:cubicBezTo>
                <a:cubicBezTo>
                  <a:pt x="11421" y="124936"/>
                  <a:pt x="142126" y="114353"/>
                  <a:pt x="175463" y="111707"/>
                </a:cubicBezTo>
                <a:cubicBezTo>
                  <a:pt x="208801" y="109061"/>
                  <a:pt x="204567" y="113294"/>
                  <a:pt x="200863" y="108532"/>
                </a:cubicBezTo>
                <a:cubicBezTo>
                  <a:pt x="197159" y="103770"/>
                  <a:pt x="169113" y="87894"/>
                  <a:pt x="153238" y="83132"/>
                </a:cubicBezTo>
                <a:cubicBezTo>
                  <a:pt x="137363" y="78370"/>
                  <a:pt x="124134" y="92128"/>
                  <a:pt x="105613" y="79957"/>
                </a:cubicBezTo>
                <a:cubicBezTo>
                  <a:pt x="87092" y="67786"/>
                  <a:pt x="16184" y="6932"/>
                  <a:pt x="13538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496AE5-F2CF-EF5D-7C63-603F9F027281}"/>
              </a:ext>
            </a:extLst>
          </p:cNvPr>
          <p:cNvSpPr/>
          <p:nvPr/>
        </p:nvSpPr>
        <p:spPr>
          <a:xfrm>
            <a:off x="6635526" y="2916606"/>
            <a:ext cx="273322" cy="128576"/>
          </a:xfrm>
          <a:custGeom>
            <a:avLst/>
            <a:gdLst>
              <a:gd name="connsiteX0" fmla="*/ 273274 w 273322"/>
              <a:gd name="connsiteY0" fmla="*/ 29794 h 128576"/>
              <a:gd name="connsiteX1" fmla="*/ 212949 w 273322"/>
              <a:gd name="connsiteY1" fmla="*/ 74244 h 128576"/>
              <a:gd name="connsiteX2" fmla="*/ 228824 w 273322"/>
              <a:gd name="connsiteY2" fmla="*/ 93294 h 128576"/>
              <a:gd name="connsiteX3" fmla="*/ 158974 w 273322"/>
              <a:gd name="connsiteY3" fmla="*/ 112344 h 128576"/>
              <a:gd name="connsiteX4" fmla="*/ 51024 w 273322"/>
              <a:gd name="connsiteY4" fmla="*/ 128219 h 128576"/>
              <a:gd name="connsiteX5" fmla="*/ 41499 w 273322"/>
              <a:gd name="connsiteY5" fmla="*/ 96469 h 128576"/>
              <a:gd name="connsiteX6" fmla="*/ 16099 w 273322"/>
              <a:gd name="connsiteY6" fmla="*/ 45669 h 128576"/>
              <a:gd name="connsiteX7" fmla="*/ 3399 w 273322"/>
              <a:gd name="connsiteY7" fmla="*/ 36144 h 128576"/>
              <a:gd name="connsiteX8" fmla="*/ 79599 w 273322"/>
              <a:gd name="connsiteY8" fmla="*/ 17094 h 128576"/>
              <a:gd name="connsiteX9" fmla="*/ 47849 w 273322"/>
              <a:gd name="connsiteY9" fmla="*/ 17094 h 128576"/>
              <a:gd name="connsiteX10" fmla="*/ 168499 w 273322"/>
              <a:gd name="connsiteY10" fmla="*/ 7569 h 128576"/>
              <a:gd name="connsiteX11" fmla="*/ 222474 w 273322"/>
              <a:gd name="connsiteY11" fmla="*/ 1219 h 128576"/>
              <a:gd name="connsiteX12" fmla="*/ 273274 w 273322"/>
              <a:gd name="connsiteY12" fmla="*/ 29794 h 12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322" h="128576">
                <a:moveTo>
                  <a:pt x="273274" y="29794"/>
                </a:moveTo>
                <a:cubicBezTo>
                  <a:pt x="271687" y="41965"/>
                  <a:pt x="212949" y="74244"/>
                  <a:pt x="212949" y="74244"/>
                </a:cubicBezTo>
                <a:cubicBezTo>
                  <a:pt x="205541" y="84827"/>
                  <a:pt x="237820" y="86944"/>
                  <a:pt x="228824" y="93294"/>
                </a:cubicBezTo>
                <a:cubicBezTo>
                  <a:pt x="219828" y="99644"/>
                  <a:pt x="188607" y="106523"/>
                  <a:pt x="158974" y="112344"/>
                </a:cubicBezTo>
                <a:cubicBezTo>
                  <a:pt x="129341" y="118165"/>
                  <a:pt x="70603" y="130865"/>
                  <a:pt x="51024" y="128219"/>
                </a:cubicBezTo>
                <a:cubicBezTo>
                  <a:pt x="31445" y="125573"/>
                  <a:pt x="47320" y="110227"/>
                  <a:pt x="41499" y="96469"/>
                </a:cubicBezTo>
                <a:cubicBezTo>
                  <a:pt x="35678" y="82711"/>
                  <a:pt x="16099" y="45669"/>
                  <a:pt x="16099" y="45669"/>
                </a:cubicBezTo>
                <a:cubicBezTo>
                  <a:pt x="9749" y="35615"/>
                  <a:pt x="-7184" y="40907"/>
                  <a:pt x="3399" y="36144"/>
                </a:cubicBezTo>
                <a:cubicBezTo>
                  <a:pt x="13982" y="31382"/>
                  <a:pt x="72191" y="20269"/>
                  <a:pt x="79599" y="17094"/>
                </a:cubicBezTo>
                <a:cubicBezTo>
                  <a:pt x="87007" y="13919"/>
                  <a:pt x="33032" y="18681"/>
                  <a:pt x="47849" y="17094"/>
                </a:cubicBezTo>
                <a:cubicBezTo>
                  <a:pt x="62666" y="15507"/>
                  <a:pt x="139395" y="10215"/>
                  <a:pt x="168499" y="7569"/>
                </a:cubicBezTo>
                <a:cubicBezTo>
                  <a:pt x="197603" y="4923"/>
                  <a:pt x="207657" y="-3014"/>
                  <a:pt x="222474" y="1219"/>
                </a:cubicBezTo>
                <a:cubicBezTo>
                  <a:pt x="237291" y="5452"/>
                  <a:pt x="274861" y="17623"/>
                  <a:pt x="273274" y="297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月 11">
            <a:extLst>
              <a:ext uri="{FF2B5EF4-FFF2-40B4-BE49-F238E27FC236}">
                <a16:creationId xmlns:a16="http://schemas.microsoft.com/office/drawing/2014/main" id="{6A1C923A-A1BD-0180-8839-EE7F6B1412F7}"/>
              </a:ext>
            </a:extLst>
          </p:cNvPr>
          <p:cNvSpPr/>
          <p:nvPr/>
        </p:nvSpPr>
        <p:spPr>
          <a:xfrm rot="13968596">
            <a:off x="6728117" y="2952403"/>
            <a:ext cx="62261" cy="84739"/>
          </a:xfrm>
          <a:prstGeom prst="mo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E2F2854-F5FD-3DEE-0735-BF2FC81B2043}"/>
              </a:ext>
            </a:extLst>
          </p:cNvPr>
          <p:cNvSpPr/>
          <p:nvPr/>
        </p:nvSpPr>
        <p:spPr>
          <a:xfrm>
            <a:off x="6518189" y="2927259"/>
            <a:ext cx="206794" cy="92166"/>
          </a:xfrm>
          <a:custGeom>
            <a:avLst/>
            <a:gdLst>
              <a:gd name="connsiteX0" fmla="*/ 206461 w 206794"/>
              <a:gd name="connsiteY0" fmla="*/ 91 h 92166"/>
              <a:gd name="connsiteX1" fmla="*/ 79461 w 206794"/>
              <a:gd name="connsiteY1" fmla="*/ 22316 h 92166"/>
              <a:gd name="connsiteX2" fmla="*/ 139786 w 206794"/>
              <a:gd name="connsiteY2" fmla="*/ 25491 h 92166"/>
              <a:gd name="connsiteX3" fmla="*/ 111211 w 206794"/>
              <a:gd name="connsiteY3" fmla="*/ 35016 h 92166"/>
              <a:gd name="connsiteX4" fmla="*/ 35011 w 206794"/>
              <a:gd name="connsiteY4" fmla="*/ 35016 h 92166"/>
              <a:gd name="connsiteX5" fmla="*/ 85811 w 206794"/>
              <a:gd name="connsiteY5" fmla="*/ 44541 h 92166"/>
              <a:gd name="connsiteX6" fmla="*/ 66761 w 206794"/>
              <a:gd name="connsiteY6" fmla="*/ 57241 h 92166"/>
              <a:gd name="connsiteX7" fmla="*/ 86 w 206794"/>
              <a:gd name="connsiteY7" fmla="*/ 92166 h 92166"/>
              <a:gd name="connsiteX8" fmla="*/ 54061 w 206794"/>
              <a:gd name="connsiteY8" fmla="*/ 57241 h 92166"/>
              <a:gd name="connsiteX9" fmla="*/ 114386 w 206794"/>
              <a:gd name="connsiteY9" fmla="*/ 31841 h 92166"/>
              <a:gd name="connsiteX10" fmla="*/ 206461 w 206794"/>
              <a:gd name="connsiteY10" fmla="*/ 91 h 9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794" h="92166">
                <a:moveTo>
                  <a:pt x="206461" y="91"/>
                </a:moveTo>
                <a:cubicBezTo>
                  <a:pt x="200640" y="-1497"/>
                  <a:pt x="90573" y="18083"/>
                  <a:pt x="79461" y="22316"/>
                </a:cubicBezTo>
                <a:cubicBezTo>
                  <a:pt x="68348" y="26549"/>
                  <a:pt x="134494" y="23374"/>
                  <a:pt x="139786" y="25491"/>
                </a:cubicBezTo>
                <a:cubicBezTo>
                  <a:pt x="145078" y="27608"/>
                  <a:pt x="128673" y="33429"/>
                  <a:pt x="111211" y="35016"/>
                </a:cubicBezTo>
                <a:cubicBezTo>
                  <a:pt x="93749" y="36603"/>
                  <a:pt x="39244" y="33429"/>
                  <a:pt x="35011" y="35016"/>
                </a:cubicBezTo>
                <a:cubicBezTo>
                  <a:pt x="30778" y="36603"/>
                  <a:pt x="85811" y="44541"/>
                  <a:pt x="85811" y="44541"/>
                </a:cubicBezTo>
                <a:cubicBezTo>
                  <a:pt x="91103" y="48245"/>
                  <a:pt x="81048" y="49304"/>
                  <a:pt x="66761" y="57241"/>
                </a:cubicBezTo>
                <a:cubicBezTo>
                  <a:pt x="52474" y="65178"/>
                  <a:pt x="2203" y="92166"/>
                  <a:pt x="86" y="92166"/>
                </a:cubicBezTo>
                <a:cubicBezTo>
                  <a:pt x="-2031" y="92166"/>
                  <a:pt x="35011" y="67295"/>
                  <a:pt x="54061" y="57241"/>
                </a:cubicBezTo>
                <a:cubicBezTo>
                  <a:pt x="73111" y="47187"/>
                  <a:pt x="88457" y="40837"/>
                  <a:pt x="114386" y="31841"/>
                </a:cubicBezTo>
                <a:cubicBezTo>
                  <a:pt x="140315" y="22845"/>
                  <a:pt x="212282" y="1679"/>
                  <a:pt x="206461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14535B-82B6-1EC4-B5A1-5CE7EA9A2BA3}"/>
              </a:ext>
            </a:extLst>
          </p:cNvPr>
          <p:cNvSpPr/>
          <p:nvPr/>
        </p:nvSpPr>
        <p:spPr>
          <a:xfrm>
            <a:off x="6839657" y="2930522"/>
            <a:ext cx="190982" cy="86019"/>
          </a:xfrm>
          <a:custGeom>
            <a:avLst/>
            <a:gdLst>
              <a:gd name="connsiteX0" fmla="*/ 15168 w 190982"/>
              <a:gd name="connsiteY0" fmla="*/ 3 h 86019"/>
              <a:gd name="connsiteX1" fmla="*/ 81843 w 190982"/>
              <a:gd name="connsiteY1" fmla="*/ 60328 h 86019"/>
              <a:gd name="connsiteX2" fmla="*/ 78668 w 190982"/>
              <a:gd name="connsiteY2" fmla="*/ 76203 h 86019"/>
              <a:gd name="connsiteX3" fmla="*/ 2468 w 190982"/>
              <a:gd name="connsiteY3" fmla="*/ 76203 h 86019"/>
              <a:gd name="connsiteX4" fmla="*/ 183443 w 190982"/>
              <a:gd name="connsiteY4" fmla="*/ 85728 h 86019"/>
              <a:gd name="connsiteX5" fmla="*/ 145343 w 190982"/>
              <a:gd name="connsiteY5" fmla="*/ 63503 h 86019"/>
              <a:gd name="connsiteX6" fmla="*/ 15168 w 190982"/>
              <a:gd name="connsiteY6" fmla="*/ 3 h 86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82" h="86019">
                <a:moveTo>
                  <a:pt x="15168" y="3"/>
                </a:moveTo>
                <a:cubicBezTo>
                  <a:pt x="4585" y="-526"/>
                  <a:pt x="81843" y="60328"/>
                  <a:pt x="81843" y="60328"/>
                </a:cubicBezTo>
                <a:cubicBezTo>
                  <a:pt x="92426" y="73028"/>
                  <a:pt x="91897" y="73557"/>
                  <a:pt x="78668" y="76203"/>
                </a:cubicBezTo>
                <a:cubicBezTo>
                  <a:pt x="65439" y="78849"/>
                  <a:pt x="-14994" y="74616"/>
                  <a:pt x="2468" y="76203"/>
                </a:cubicBezTo>
                <a:cubicBezTo>
                  <a:pt x="19930" y="77790"/>
                  <a:pt x="159630" y="87845"/>
                  <a:pt x="183443" y="85728"/>
                </a:cubicBezTo>
                <a:cubicBezTo>
                  <a:pt x="207256" y="83611"/>
                  <a:pt x="169156" y="75145"/>
                  <a:pt x="145343" y="63503"/>
                </a:cubicBezTo>
                <a:cubicBezTo>
                  <a:pt x="121530" y="51861"/>
                  <a:pt x="25751" y="532"/>
                  <a:pt x="151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6B4B909-0A65-C4E5-9F98-0D45768836B1}"/>
              </a:ext>
            </a:extLst>
          </p:cNvPr>
          <p:cNvSpPr/>
          <p:nvPr/>
        </p:nvSpPr>
        <p:spPr>
          <a:xfrm>
            <a:off x="6583732" y="2925730"/>
            <a:ext cx="163415" cy="163610"/>
          </a:xfrm>
          <a:custGeom>
            <a:avLst/>
            <a:gdLst>
              <a:gd name="connsiteX0" fmla="*/ 134568 w 163415"/>
              <a:gd name="connsiteY0" fmla="*/ 1620 h 163610"/>
              <a:gd name="connsiteX1" fmla="*/ 52018 w 163415"/>
              <a:gd name="connsiteY1" fmla="*/ 80995 h 163610"/>
              <a:gd name="connsiteX2" fmla="*/ 20268 w 163415"/>
              <a:gd name="connsiteY2" fmla="*/ 96870 h 163610"/>
              <a:gd name="connsiteX3" fmla="*/ 86943 w 163415"/>
              <a:gd name="connsiteY3" fmla="*/ 119095 h 163610"/>
              <a:gd name="connsiteX4" fmla="*/ 163143 w 163415"/>
              <a:gd name="connsiteY4" fmla="*/ 128620 h 163610"/>
              <a:gd name="connsiteX5" fmla="*/ 109168 w 163415"/>
              <a:gd name="connsiteY5" fmla="*/ 131795 h 163610"/>
              <a:gd name="connsiteX6" fmla="*/ 26618 w 163415"/>
              <a:gd name="connsiteY6" fmla="*/ 163545 h 163610"/>
              <a:gd name="connsiteX7" fmla="*/ 99643 w 163415"/>
              <a:gd name="connsiteY7" fmla="*/ 122270 h 163610"/>
              <a:gd name="connsiteX8" fmla="*/ 4393 w 163415"/>
              <a:gd name="connsiteY8" fmla="*/ 122270 h 163610"/>
              <a:gd name="connsiteX9" fmla="*/ 23443 w 163415"/>
              <a:gd name="connsiteY9" fmla="*/ 77820 h 163610"/>
              <a:gd name="connsiteX10" fmla="*/ 90118 w 163415"/>
              <a:gd name="connsiteY10" fmla="*/ 30195 h 163610"/>
              <a:gd name="connsiteX11" fmla="*/ 134568 w 163415"/>
              <a:gd name="connsiteY11" fmla="*/ 1620 h 1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3415" h="163610">
                <a:moveTo>
                  <a:pt x="134568" y="1620"/>
                </a:moveTo>
                <a:cubicBezTo>
                  <a:pt x="128218" y="10087"/>
                  <a:pt x="71068" y="65120"/>
                  <a:pt x="52018" y="80995"/>
                </a:cubicBezTo>
                <a:cubicBezTo>
                  <a:pt x="32968" y="96870"/>
                  <a:pt x="14447" y="90520"/>
                  <a:pt x="20268" y="96870"/>
                </a:cubicBezTo>
                <a:cubicBezTo>
                  <a:pt x="26089" y="103220"/>
                  <a:pt x="63130" y="113803"/>
                  <a:pt x="86943" y="119095"/>
                </a:cubicBezTo>
                <a:cubicBezTo>
                  <a:pt x="110756" y="124387"/>
                  <a:pt x="159439" y="126503"/>
                  <a:pt x="163143" y="128620"/>
                </a:cubicBezTo>
                <a:cubicBezTo>
                  <a:pt x="166847" y="130737"/>
                  <a:pt x="131922" y="125974"/>
                  <a:pt x="109168" y="131795"/>
                </a:cubicBezTo>
                <a:cubicBezTo>
                  <a:pt x="86414" y="137616"/>
                  <a:pt x="28205" y="165132"/>
                  <a:pt x="26618" y="163545"/>
                </a:cubicBezTo>
                <a:cubicBezTo>
                  <a:pt x="25031" y="161958"/>
                  <a:pt x="103347" y="129149"/>
                  <a:pt x="99643" y="122270"/>
                </a:cubicBezTo>
                <a:cubicBezTo>
                  <a:pt x="95939" y="115391"/>
                  <a:pt x="17093" y="129678"/>
                  <a:pt x="4393" y="122270"/>
                </a:cubicBezTo>
                <a:cubicBezTo>
                  <a:pt x="-8307" y="114862"/>
                  <a:pt x="9155" y="93166"/>
                  <a:pt x="23443" y="77820"/>
                </a:cubicBezTo>
                <a:cubicBezTo>
                  <a:pt x="37730" y="62474"/>
                  <a:pt x="71597" y="40249"/>
                  <a:pt x="90118" y="30195"/>
                </a:cubicBezTo>
                <a:cubicBezTo>
                  <a:pt x="108639" y="20141"/>
                  <a:pt x="140918" y="-6847"/>
                  <a:pt x="134568" y="1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A9095F9-55CB-5284-6A53-8C5F270C599F}"/>
              </a:ext>
            </a:extLst>
          </p:cNvPr>
          <p:cNvSpPr/>
          <p:nvPr/>
        </p:nvSpPr>
        <p:spPr>
          <a:xfrm>
            <a:off x="6725111" y="3009893"/>
            <a:ext cx="223127" cy="46289"/>
          </a:xfrm>
          <a:custGeom>
            <a:avLst/>
            <a:gdLst>
              <a:gd name="connsiteX0" fmla="*/ 129714 w 223127"/>
              <a:gd name="connsiteY0" fmla="*/ 7 h 46289"/>
              <a:gd name="connsiteX1" fmla="*/ 221789 w 223127"/>
              <a:gd name="connsiteY1" fmla="*/ 31757 h 46289"/>
              <a:gd name="connsiteX2" fmla="*/ 186864 w 223127"/>
              <a:gd name="connsiteY2" fmla="*/ 28582 h 46289"/>
              <a:gd name="connsiteX3" fmla="*/ 69389 w 223127"/>
              <a:gd name="connsiteY3" fmla="*/ 22232 h 46289"/>
              <a:gd name="connsiteX4" fmla="*/ 82089 w 223127"/>
              <a:gd name="connsiteY4" fmla="*/ 25407 h 46289"/>
              <a:gd name="connsiteX5" fmla="*/ 31289 w 223127"/>
              <a:gd name="connsiteY5" fmla="*/ 44457 h 46289"/>
              <a:gd name="connsiteX6" fmla="*/ 50339 w 223127"/>
              <a:gd name="connsiteY6" fmla="*/ 44457 h 46289"/>
              <a:gd name="connsiteX7" fmla="*/ 2714 w 223127"/>
              <a:gd name="connsiteY7" fmla="*/ 34932 h 46289"/>
              <a:gd name="connsiteX8" fmla="*/ 129714 w 223127"/>
              <a:gd name="connsiteY8" fmla="*/ 7 h 4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127" h="46289">
                <a:moveTo>
                  <a:pt x="129714" y="7"/>
                </a:moveTo>
                <a:cubicBezTo>
                  <a:pt x="166226" y="-522"/>
                  <a:pt x="212264" y="26994"/>
                  <a:pt x="221789" y="31757"/>
                </a:cubicBezTo>
                <a:cubicBezTo>
                  <a:pt x="231314" y="36520"/>
                  <a:pt x="186864" y="28582"/>
                  <a:pt x="186864" y="28582"/>
                </a:cubicBezTo>
                <a:lnTo>
                  <a:pt x="69389" y="22232"/>
                </a:lnTo>
                <a:cubicBezTo>
                  <a:pt x="51927" y="21703"/>
                  <a:pt x="88439" y="21703"/>
                  <a:pt x="82089" y="25407"/>
                </a:cubicBezTo>
                <a:cubicBezTo>
                  <a:pt x="75739" y="29111"/>
                  <a:pt x="36581" y="41282"/>
                  <a:pt x="31289" y="44457"/>
                </a:cubicBezTo>
                <a:cubicBezTo>
                  <a:pt x="25997" y="47632"/>
                  <a:pt x="55101" y="46044"/>
                  <a:pt x="50339" y="44457"/>
                </a:cubicBezTo>
                <a:cubicBezTo>
                  <a:pt x="45577" y="42870"/>
                  <a:pt x="-13161" y="38107"/>
                  <a:pt x="2714" y="34932"/>
                </a:cubicBezTo>
                <a:cubicBezTo>
                  <a:pt x="18589" y="31757"/>
                  <a:pt x="93202" y="536"/>
                  <a:pt x="12971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0DF3829-1DA3-B56F-CA3F-E405EA2B25EB}"/>
              </a:ext>
            </a:extLst>
          </p:cNvPr>
          <p:cNvSpPr/>
          <p:nvPr/>
        </p:nvSpPr>
        <p:spPr>
          <a:xfrm>
            <a:off x="6479629" y="2879058"/>
            <a:ext cx="519209" cy="191211"/>
          </a:xfrm>
          <a:custGeom>
            <a:avLst/>
            <a:gdLst>
              <a:gd name="connsiteX0" fmla="*/ 546 w 519209"/>
              <a:gd name="connsiteY0" fmla="*/ 191167 h 191211"/>
              <a:gd name="connsiteX1" fmla="*/ 95796 w 519209"/>
              <a:gd name="connsiteY1" fmla="*/ 89567 h 191211"/>
              <a:gd name="connsiteX2" fmla="*/ 133896 w 519209"/>
              <a:gd name="connsiteY2" fmla="*/ 86392 h 191211"/>
              <a:gd name="connsiteX3" fmla="*/ 105321 w 519209"/>
              <a:gd name="connsiteY3" fmla="*/ 70517 h 191211"/>
              <a:gd name="connsiteX4" fmla="*/ 165646 w 519209"/>
              <a:gd name="connsiteY4" fmla="*/ 64167 h 191211"/>
              <a:gd name="connsiteX5" fmla="*/ 143421 w 519209"/>
              <a:gd name="connsiteY5" fmla="*/ 45117 h 191211"/>
              <a:gd name="connsiteX6" fmla="*/ 219621 w 519209"/>
              <a:gd name="connsiteY6" fmla="*/ 51467 h 191211"/>
              <a:gd name="connsiteX7" fmla="*/ 194221 w 519209"/>
              <a:gd name="connsiteY7" fmla="*/ 29242 h 191211"/>
              <a:gd name="connsiteX8" fmla="*/ 273596 w 519209"/>
              <a:gd name="connsiteY8" fmla="*/ 10192 h 191211"/>
              <a:gd name="connsiteX9" fmla="*/ 251371 w 519209"/>
              <a:gd name="connsiteY9" fmla="*/ 10192 h 191211"/>
              <a:gd name="connsiteX10" fmla="*/ 359321 w 519209"/>
              <a:gd name="connsiteY10" fmla="*/ 19717 h 191211"/>
              <a:gd name="connsiteX11" fmla="*/ 343446 w 519209"/>
              <a:gd name="connsiteY11" fmla="*/ 667 h 191211"/>
              <a:gd name="connsiteX12" fmla="*/ 397421 w 519209"/>
              <a:gd name="connsiteY12" fmla="*/ 48292 h 191211"/>
              <a:gd name="connsiteX13" fmla="*/ 406946 w 519209"/>
              <a:gd name="connsiteY13" fmla="*/ 29242 h 191211"/>
              <a:gd name="connsiteX14" fmla="*/ 438696 w 519209"/>
              <a:gd name="connsiteY14" fmla="*/ 54642 h 191211"/>
              <a:gd name="connsiteX15" fmla="*/ 422821 w 519209"/>
              <a:gd name="connsiteY15" fmla="*/ 35592 h 191211"/>
              <a:gd name="connsiteX16" fmla="*/ 518071 w 519209"/>
              <a:gd name="connsiteY16" fmla="*/ 80042 h 191211"/>
              <a:gd name="connsiteX17" fmla="*/ 470446 w 519209"/>
              <a:gd name="connsiteY17" fmla="*/ 57817 h 191211"/>
              <a:gd name="connsiteX18" fmla="*/ 397421 w 519209"/>
              <a:gd name="connsiteY18" fmla="*/ 3842 h 191211"/>
              <a:gd name="connsiteX19" fmla="*/ 410121 w 519209"/>
              <a:gd name="connsiteY19" fmla="*/ 19717 h 191211"/>
              <a:gd name="connsiteX20" fmla="*/ 276771 w 519209"/>
              <a:gd name="connsiteY20" fmla="*/ 667 h 191211"/>
              <a:gd name="connsiteX21" fmla="*/ 137071 w 519209"/>
              <a:gd name="connsiteY21" fmla="*/ 19717 h 191211"/>
              <a:gd name="connsiteX22" fmla="*/ 197396 w 519209"/>
              <a:gd name="connsiteY22" fmla="*/ 16542 h 191211"/>
              <a:gd name="connsiteX23" fmla="*/ 149771 w 519209"/>
              <a:gd name="connsiteY23" fmla="*/ 38767 h 191211"/>
              <a:gd name="connsiteX24" fmla="*/ 51346 w 519209"/>
              <a:gd name="connsiteY24" fmla="*/ 60992 h 191211"/>
              <a:gd name="connsiteX25" fmla="*/ 118021 w 519209"/>
              <a:gd name="connsiteY25" fmla="*/ 60992 h 191211"/>
              <a:gd name="connsiteX26" fmla="*/ 83096 w 519209"/>
              <a:gd name="connsiteY26" fmla="*/ 86392 h 191211"/>
              <a:gd name="connsiteX27" fmla="*/ 57696 w 519209"/>
              <a:gd name="connsiteY27" fmla="*/ 102267 h 191211"/>
              <a:gd name="connsiteX28" fmla="*/ 546 w 519209"/>
              <a:gd name="connsiteY28" fmla="*/ 191167 h 19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9209" h="191211">
                <a:moveTo>
                  <a:pt x="546" y="191167"/>
                </a:moveTo>
                <a:cubicBezTo>
                  <a:pt x="6896" y="189050"/>
                  <a:pt x="73571" y="107029"/>
                  <a:pt x="95796" y="89567"/>
                </a:cubicBezTo>
                <a:cubicBezTo>
                  <a:pt x="118021" y="72105"/>
                  <a:pt x="132309" y="89567"/>
                  <a:pt x="133896" y="86392"/>
                </a:cubicBezTo>
                <a:cubicBezTo>
                  <a:pt x="135483" y="83217"/>
                  <a:pt x="100029" y="74221"/>
                  <a:pt x="105321" y="70517"/>
                </a:cubicBezTo>
                <a:cubicBezTo>
                  <a:pt x="110613" y="66813"/>
                  <a:pt x="159296" y="68400"/>
                  <a:pt x="165646" y="64167"/>
                </a:cubicBezTo>
                <a:cubicBezTo>
                  <a:pt x="171996" y="59934"/>
                  <a:pt x="134425" y="47234"/>
                  <a:pt x="143421" y="45117"/>
                </a:cubicBezTo>
                <a:cubicBezTo>
                  <a:pt x="152417" y="43000"/>
                  <a:pt x="211154" y="54113"/>
                  <a:pt x="219621" y="51467"/>
                </a:cubicBezTo>
                <a:cubicBezTo>
                  <a:pt x="228088" y="48821"/>
                  <a:pt x="185225" y="36121"/>
                  <a:pt x="194221" y="29242"/>
                </a:cubicBezTo>
                <a:cubicBezTo>
                  <a:pt x="203217" y="22363"/>
                  <a:pt x="264071" y="13367"/>
                  <a:pt x="273596" y="10192"/>
                </a:cubicBezTo>
                <a:cubicBezTo>
                  <a:pt x="283121" y="7017"/>
                  <a:pt x="237084" y="8605"/>
                  <a:pt x="251371" y="10192"/>
                </a:cubicBezTo>
                <a:cubicBezTo>
                  <a:pt x="265658" y="11779"/>
                  <a:pt x="343975" y="21304"/>
                  <a:pt x="359321" y="19717"/>
                </a:cubicBezTo>
                <a:cubicBezTo>
                  <a:pt x="374667" y="18129"/>
                  <a:pt x="337096" y="-4095"/>
                  <a:pt x="343446" y="667"/>
                </a:cubicBezTo>
                <a:cubicBezTo>
                  <a:pt x="349796" y="5429"/>
                  <a:pt x="386838" y="43529"/>
                  <a:pt x="397421" y="48292"/>
                </a:cubicBezTo>
                <a:cubicBezTo>
                  <a:pt x="408004" y="53054"/>
                  <a:pt x="400067" y="28184"/>
                  <a:pt x="406946" y="29242"/>
                </a:cubicBezTo>
                <a:cubicBezTo>
                  <a:pt x="413825" y="30300"/>
                  <a:pt x="436050" y="53584"/>
                  <a:pt x="438696" y="54642"/>
                </a:cubicBezTo>
                <a:cubicBezTo>
                  <a:pt x="441342" y="55700"/>
                  <a:pt x="409592" y="31359"/>
                  <a:pt x="422821" y="35592"/>
                </a:cubicBezTo>
                <a:cubicBezTo>
                  <a:pt x="436050" y="39825"/>
                  <a:pt x="518071" y="80042"/>
                  <a:pt x="518071" y="80042"/>
                </a:cubicBezTo>
                <a:cubicBezTo>
                  <a:pt x="526008" y="83746"/>
                  <a:pt x="490554" y="70517"/>
                  <a:pt x="470446" y="57817"/>
                </a:cubicBezTo>
                <a:cubicBezTo>
                  <a:pt x="450338" y="45117"/>
                  <a:pt x="407475" y="10192"/>
                  <a:pt x="397421" y="3842"/>
                </a:cubicBezTo>
                <a:cubicBezTo>
                  <a:pt x="387367" y="-2508"/>
                  <a:pt x="430229" y="20246"/>
                  <a:pt x="410121" y="19717"/>
                </a:cubicBezTo>
                <a:cubicBezTo>
                  <a:pt x="390013" y="19188"/>
                  <a:pt x="322279" y="667"/>
                  <a:pt x="276771" y="667"/>
                </a:cubicBezTo>
                <a:cubicBezTo>
                  <a:pt x="231263" y="667"/>
                  <a:pt x="150300" y="17071"/>
                  <a:pt x="137071" y="19717"/>
                </a:cubicBezTo>
                <a:cubicBezTo>
                  <a:pt x="123842" y="22363"/>
                  <a:pt x="195279" y="13367"/>
                  <a:pt x="197396" y="16542"/>
                </a:cubicBezTo>
                <a:cubicBezTo>
                  <a:pt x="199513" y="19717"/>
                  <a:pt x="174113" y="31359"/>
                  <a:pt x="149771" y="38767"/>
                </a:cubicBezTo>
                <a:cubicBezTo>
                  <a:pt x="125429" y="46175"/>
                  <a:pt x="56638" y="57288"/>
                  <a:pt x="51346" y="60992"/>
                </a:cubicBezTo>
                <a:cubicBezTo>
                  <a:pt x="46054" y="64696"/>
                  <a:pt x="112729" y="56759"/>
                  <a:pt x="118021" y="60992"/>
                </a:cubicBezTo>
                <a:cubicBezTo>
                  <a:pt x="123313" y="65225"/>
                  <a:pt x="93150" y="79513"/>
                  <a:pt x="83096" y="86392"/>
                </a:cubicBezTo>
                <a:cubicBezTo>
                  <a:pt x="73042" y="93271"/>
                  <a:pt x="70396" y="85863"/>
                  <a:pt x="57696" y="102267"/>
                </a:cubicBezTo>
                <a:cubicBezTo>
                  <a:pt x="44996" y="118671"/>
                  <a:pt x="-5804" y="193284"/>
                  <a:pt x="546" y="191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180121A-20C8-68C9-9AC7-B7BEF87EB85C}"/>
              </a:ext>
            </a:extLst>
          </p:cNvPr>
          <p:cNvSpPr/>
          <p:nvPr/>
        </p:nvSpPr>
        <p:spPr>
          <a:xfrm>
            <a:off x="6384887" y="3034457"/>
            <a:ext cx="678212" cy="67854"/>
          </a:xfrm>
          <a:custGeom>
            <a:avLst/>
            <a:gdLst>
              <a:gd name="connsiteX0" fmla="*/ 38 w 678212"/>
              <a:gd name="connsiteY0" fmla="*/ 67518 h 67854"/>
              <a:gd name="connsiteX1" fmla="*/ 222288 w 678212"/>
              <a:gd name="connsiteY1" fmla="*/ 54818 h 67854"/>
              <a:gd name="connsiteX2" fmla="*/ 181013 w 678212"/>
              <a:gd name="connsiteY2" fmla="*/ 57993 h 67854"/>
              <a:gd name="connsiteX3" fmla="*/ 333413 w 678212"/>
              <a:gd name="connsiteY3" fmla="*/ 45293 h 67854"/>
              <a:gd name="connsiteX4" fmla="*/ 387388 w 678212"/>
              <a:gd name="connsiteY4" fmla="*/ 48468 h 67854"/>
              <a:gd name="connsiteX5" fmla="*/ 336588 w 678212"/>
              <a:gd name="connsiteY5" fmla="*/ 32593 h 67854"/>
              <a:gd name="connsiteX6" fmla="*/ 412788 w 678212"/>
              <a:gd name="connsiteY6" fmla="*/ 26243 h 67854"/>
              <a:gd name="connsiteX7" fmla="*/ 504863 w 678212"/>
              <a:gd name="connsiteY7" fmla="*/ 26243 h 67854"/>
              <a:gd name="connsiteX8" fmla="*/ 482638 w 678212"/>
              <a:gd name="connsiteY8" fmla="*/ 23068 h 67854"/>
              <a:gd name="connsiteX9" fmla="*/ 527088 w 678212"/>
              <a:gd name="connsiteY9" fmla="*/ 16718 h 67854"/>
              <a:gd name="connsiteX10" fmla="*/ 517563 w 678212"/>
              <a:gd name="connsiteY10" fmla="*/ 4018 h 67854"/>
              <a:gd name="connsiteX11" fmla="*/ 552488 w 678212"/>
              <a:gd name="connsiteY11" fmla="*/ 13543 h 67854"/>
              <a:gd name="connsiteX12" fmla="*/ 555663 w 678212"/>
              <a:gd name="connsiteY12" fmla="*/ 843 h 67854"/>
              <a:gd name="connsiteX13" fmla="*/ 676313 w 678212"/>
              <a:gd name="connsiteY13" fmla="*/ 42118 h 67854"/>
              <a:gd name="connsiteX14" fmla="*/ 622338 w 678212"/>
              <a:gd name="connsiteY14" fmla="*/ 10368 h 67854"/>
              <a:gd name="connsiteX15" fmla="*/ 527088 w 678212"/>
              <a:gd name="connsiteY15" fmla="*/ 13543 h 67854"/>
              <a:gd name="connsiteX16" fmla="*/ 498513 w 678212"/>
              <a:gd name="connsiteY16" fmla="*/ 19893 h 67854"/>
              <a:gd name="connsiteX17" fmla="*/ 371513 w 678212"/>
              <a:gd name="connsiteY17" fmla="*/ 23068 h 67854"/>
              <a:gd name="connsiteX18" fmla="*/ 346113 w 678212"/>
              <a:gd name="connsiteY18" fmla="*/ 32593 h 67854"/>
              <a:gd name="connsiteX19" fmla="*/ 231813 w 678212"/>
              <a:gd name="connsiteY19" fmla="*/ 48468 h 67854"/>
              <a:gd name="connsiteX20" fmla="*/ 250863 w 678212"/>
              <a:gd name="connsiteY20" fmla="*/ 29418 h 67854"/>
              <a:gd name="connsiteX21" fmla="*/ 174663 w 678212"/>
              <a:gd name="connsiteY21" fmla="*/ 35768 h 67854"/>
              <a:gd name="connsiteX22" fmla="*/ 241338 w 678212"/>
              <a:gd name="connsiteY22" fmla="*/ 38943 h 67854"/>
              <a:gd name="connsiteX23" fmla="*/ 38 w 678212"/>
              <a:gd name="connsiteY23" fmla="*/ 67518 h 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8212" h="67854">
                <a:moveTo>
                  <a:pt x="38" y="67518"/>
                </a:moveTo>
                <a:cubicBezTo>
                  <a:pt x="-3137" y="70164"/>
                  <a:pt x="192126" y="56405"/>
                  <a:pt x="222288" y="54818"/>
                </a:cubicBezTo>
                <a:cubicBezTo>
                  <a:pt x="252450" y="53231"/>
                  <a:pt x="181013" y="57993"/>
                  <a:pt x="181013" y="57993"/>
                </a:cubicBezTo>
                <a:cubicBezTo>
                  <a:pt x="199534" y="56406"/>
                  <a:pt x="299017" y="46880"/>
                  <a:pt x="333413" y="45293"/>
                </a:cubicBezTo>
                <a:cubicBezTo>
                  <a:pt x="367809" y="43705"/>
                  <a:pt x="386859" y="50585"/>
                  <a:pt x="387388" y="48468"/>
                </a:cubicBezTo>
                <a:cubicBezTo>
                  <a:pt x="387917" y="46351"/>
                  <a:pt x="332355" y="36297"/>
                  <a:pt x="336588" y="32593"/>
                </a:cubicBezTo>
                <a:cubicBezTo>
                  <a:pt x="340821" y="28889"/>
                  <a:pt x="384742" y="27301"/>
                  <a:pt x="412788" y="26243"/>
                </a:cubicBezTo>
                <a:cubicBezTo>
                  <a:pt x="440834" y="25185"/>
                  <a:pt x="493221" y="26772"/>
                  <a:pt x="504863" y="26243"/>
                </a:cubicBezTo>
                <a:cubicBezTo>
                  <a:pt x="516505" y="25714"/>
                  <a:pt x="478934" y="24655"/>
                  <a:pt x="482638" y="23068"/>
                </a:cubicBezTo>
                <a:cubicBezTo>
                  <a:pt x="486342" y="21481"/>
                  <a:pt x="527088" y="16718"/>
                  <a:pt x="527088" y="16718"/>
                </a:cubicBezTo>
                <a:cubicBezTo>
                  <a:pt x="532909" y="13543"/>
                  <a:pt x="513330" y="4547"/>
                  <a:pt x="517563" y="4018"/>
                </a:cubicBezTo>
                <a:cubicBezTo>
                  <a:pt x="521796" y="3489"/>
                  <a:pt x="552488" y="13543"/>
                  <a:pt x="552488" y="13543"/>
                </a:cubicBezTo>
                <a:cubicBezTo>
                  <a:pt x="558838" y="13014"/>
                  <a:pt x="535026" y="-3919"/>
                  <a:pt x="555663" y="843"/>
                </a:cubicBezTo>
                <a:cubicBezTo>
                  <a:pt x="576300" y="5605"/>
                  <a:pt x="665201" y="40531"/>
                  <a:pt x="676313" y="42118"/>
                </a:cubicBezTo>
                <a:cubicBezTo>
                  <a:pt x="687425" y="43705"/>
                  <a:pt x="647209" y="15130"/>
                  <a:pt x="622338" y="10368"/>
                </a:cubicBezTo>
                <a:cubicBezTo>
                  <a:pt x="597467" y="5606"/>
                  <a:pt x="547725" y="11956"/>
                  <a:pt x="527088" y="13543"/>
                </a:cubicBezTo>
                <a:cubicBezTo>
                  <a:pt x="506451" y="15130"/>
                  <a:pt x="524442" y="18305"/>
                  <a:pt x="498513" y="19893"/>
                </a:cubicBezTo>
                <a:cubicBezTo>
                  <a:pt x="472584" y="21480"/>
                  <a:pt x="396913" y="20951"/>
                  <a:pt x="371513" y="23068"/>
                </a:cubicBezTo>
                <a:cubicBezTo>
                  <a:pt x="346113" y="25185"/>
                  <a:pt x="369396" y="28360"/>
                  <a:pt x="346113" y="32593"/>
                </a:cubicBezTo>
                <a:cubicBezTo>
                  <a:pt x="322830" y="36826"/>
                  <a:pt x="247688" y="48997"/>
                  <a:pt x="231813" y="48468"/>
                </a:cubicBezTo>
                <a:cubicBezTo>
                  <a:pt x="215938" y="47939"/>
                  <a:pt x="260388" y="31535"/>
                  <a:pt x="250863" y="29418"/>
                </a:cubicBezTo>
                <a:cubicBezTo>
                  <a:pt x="241338" y="27301"/>
                  <a:pt x="176250" y="34181"/>
                  <a:pt x="174663" y="35768"/>
                </a:cubicBezTo>
                <a:cubicBezTo>
                  <a:pt x="173076" y="37355"/>
                  <a:pt x="262505" y="35768"/>
                  <a:pt x="241338" y="38943"/>
                </a:cubicBezTo>
                <a:cubicBezTo>
                  <a:pt x="220171" y="42118"/>
                  <a:pt x="3213" y="64872"/>
                  <a:pt x="38" y="67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134E51F-6EFF-70D7-3DF5-DD859801EA02}"/>
              </a:ext>
            </a:extLst>
          </p:cNvPr>
          <p:cNvSpPr/>
          <p:nvPr/>
        </p:nvSpPr>
        <p:spPr>
          <a:xfrm>
            <a:off x="6559081" y="3098800"/>
            <a:ext cx="290148" cy="22225"/>
          </a:xfrm>
          <a:custGeom>
            <a:avLst/>
            <a:gdLst>
              <a:gd name="connsiteX0" fmla="*/ 469 w 290148"/>
              <a:gd name="connsiteY0" fmla="*/ 12700 h 22225"/>
              <a:gd name="connsiteX1" fmla="*/ 219544 w 290148"/>
              <a:gd name="connsiteY1" fmla="*/ 12700 h 22225"/>
              <a:gd name="connsiteX2" fmla="*/ 210019 w 290148"/>
              <a:gd name="connsiteY2" fmla="*/ 0 h 22225"/>
              <a:gd name="connsiteX3" fmla="*/ 289394 w 290148"/>
              <a:gd name="connsiteY3" fmla="*/ 12700 h 22225"/>
              <a:gd name="connsiteX4" fmla="*/ 244944 w 290148"/>
              <a:gd name="connsiteY4" fmla="*/ 12700 h 22225"/>
              <a:gd name="connsiteX5" fmla="*/ 162394 w 290148"/>
              <a:gd name="connsiteY5" fmla="*/ 22225 h 22225"/>
              <a:gd name="connsiteX6" fmla="*/ 469 w 290148"/>
              <a:gd name="connsiteY6" fmla="*/ 12700 h 2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148" h="22225">
                <a:moveTo>
                  <a:pt x="469" y="12700"/>
                </a:moveTo>
                <a:cubicBezTo>
                  <a:pt x="9994" y="11112"/>
                  <a:pt x="219544" y="12700"/>
                  <a:pt x="219544" y="12700"/>
                </a:cubicBezTo>
                <a:cubicBezTo>
                  <a:pt x="254469" y="10583"/>
                  <a:pt x="198377" y="0"/>
                  <a:pt x="210019" y="0"/>
                </a:cubicBezTo>
                <a:cubicBezTo>
                  <a:pt x="221661" y="0"/>
                  <a:pt x="283573" y="10583"/>
                  <a:pt x="289394" y="12700"/>
                </a:cubicBezTo>
                <a:cubicBezTo>
                  <a:pt x="295215" y="14817"/>
                  <a:pt x="266111" y="11113"/>
                  <a:pt x="244944" y="12700"/>
                </a:cubicBezTo>
                <a:cubicBezTo>
                  <a:pt x="223777" y="14287"/>
                  <a:pt x="195731" y="22225"/>
                  <a:pt x="162394" y="22225"/>
                </a:cubicBezTo>
                <a:cubicBezTo>
                  <a:pt x="129057" y="22225"/>
                  <a:pt x="-9056" y="14288"/>
                  <a:pt x="469" y="127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331A2CB-C3A3-9A48-9529-D9D0B7163D80}"/>
              </a:ext>
            </a:extLst>
          </p:cNvPr>
          <p:cNvSpPr/>
          <p:nvPr/>
        </p:nvSpPr>
        <p:spPr>
          <a:xfrm>
            <a:off x="6934123" y="2917823"/>
            <a:ext cx="124911" cy="154503"/>
          </a:xfrm>
          <a:custGeom>
            <a:avLst/>
            <a:gdLst>
              <a:gd name="connsiteX0" fmla="*/ 77 w 124911"/>
              <a:gd name="connsiteY0" fmla="*/ 2 h 154503"/>
              <a:gd name="connsiteX1" fmla="*/ 95327 w 124911"/>
              <a:gd name="connsiteY1" fmla="*/ 69852 h 154503"/>
              <a:gd name="connsiteX2" fmla="*/ 79452 w 124911"/>
              <a:gd name="connsiteY2" fmla="*/ 60327 h 154503"/>
              <a:gd name="connsiteX3" fmla="*/ 123902 w 124911"/>
              <a:gd name="connsiteY3" fmla="*/ 152402 h 154503"/>
              <a:gd name="connsiteX4" fmla="*/ 108027 w 124911"/>
              <a:gd name="connsiteY4" fmla="*/ 120652 h 154503"/>
              <a:gd name="connsiteX5" fmla="*/ 79452 w 124911"/>
              <a:gd name="connsiteY5" fmla="*/ 73027 h 154503"/>
              <a:gd name="connsiteX6" fmla="*/ 77 w 124911"/>
              <a:gd name="connsiteY6" fmla="*/ 2 h 154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911" h="154503">
                <a:moveTo>
                  <a:pt x="77" y="2"/>
                </a:moveTo>
                <a:cubicBezTo>
                  <a:pt x="2723" y="-527"/>
                  <a:pt x="95327" y="69852"/>
                  <a:pt x="95327" y="69852"/>
                </a:cubicBezTo>
                <a:cubicBezTo>
                  <a:pt x="108556" y="79906"/>
                  <a:pt x="74690" y="46569"/>
                  <a:pt x="79452" y="60327"/>
                </a:cubicBezTo>
                <a:cubicBezTo>
                  <a:pt x="84214" y="74085"/>
                  <a:pt x="119140" y="142348"/>
                  <a:pt x="123902" y="152402"/>
                </a:cubicBezTo>
                <a:cubicBezTo>
                  <a:pt x="128665" y="162456"/>
                  <a:pt x="115435" y="133881"/>
                  <a:pt x="108027" y="120652"/>
                </a:cubicBezTo>
                <a:cubicBezTo>
                  <a:pt x="100619" y="107423"/>
                  <a:pt x="95327" y="89960"/>
                  <a:pt x="79452" y="73027"/>
                </a:cubicBezTo>
                <a:cubicBezTo>
                  <a:pt x="63577" y="56094"/>
                  <a:pt x="-2569" y="531"/>
                  <a:pt x="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AAFB8A28-645C-1A7B-58F9-D056BC4090BF}"/>
              </a:ext>
            </a:extLst>
          </p:cNvPr>
          <p:cNvSpPr/>
          <p:nvPr/>
        </p:nvSpPr>
        <p:spPr>
          <a:xfrm>
            <a:off x="6987980" y="2943086"/>
            <a:ext cx="93080" cy="137738"/>
          </a:xfrm>
          <a:custGeom>
            <a:avLst/>
            <a:gdLst>
              <a:gd name="connsiteX0" fmla="*/ 195 w 93080"/>
              <a:gd name="connsiteY0" fmla="*/ 139 h 137738"/>
              <a:gd name="connsiteX1" fmla="*/ 47820 w 93080"/>
              <a:gd name="connsiteY1" fmla="*/ 82689 h 137738"/>
              <a:gd name="connsiteX2" fmla="*/ 92270 w 93080"/>
              <a:gd name="connsiteY2" fmla="*/ 136664 h 137738"/>
              <a:gd name="connsiteX3" fmla="*/ 73220 w 93080"/>
              <a:gd name="connsiteY3" fmla="*/ 114439 h 137738"/>
              <a:gd name="connsiteX4" fmla="*/ 31945 w 93080"/>
              <a:gd name="connsiteY4" fmla="*/ 63639 h 137738"/>
              <a:gd name="connsiteX5" fmla="*/ 195 w 93080"/>
              <a:gd name="connsiteY5" fmla="*/ 139 h 13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080" h="137738">
                <a:moveTo>
                  <a:pt x="195" y="139"/>
                </a:moveTo>
                <a:cubicBezTo>
                  <a:pt x="2841" y="3314"/>
                  <a:pt x="32474" y="59935"/>
                  <a:pt x="47820" y="82689"/>
                </a:cubicBezTo>
                <a:cubicBezTo>
                  <a:pt x="63166" y="105443"/>
                  <a:pt x="88037" y="131372"/>
                  <a:pt x="92270" y="136664"/>
                </a:cubicBezTo>
                <a:cubicBezTo>
                  <a:pt x="96503" y="141956"/>
                  <a:pt x="83274" y="126610"/>
                  <a:pt x="73220" y="114439"/>
                </a:cubicBezTo>
                <a:cubicBezTo>
                  <a:pt x="63166" y="102268"/>
                  <a:pt x="41470" y="78456"/>
                  <a:pt x="31945" y="63639"/>
                </a:cubicBezTo>
                <a:cubicBezTo>
                  <a:pt x="22420" y="48822"/>
                  <a:pt x="-2451" y="-3036"/>
                  <a:pt x="19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72C10A1-041A-FE92-622A-39FDAA29A444}"/>
              </a:ext>
            </a:extLst>
          </p:cNvPr>
          <p:cNvSpPr/>
          <p:nvPr/>
        </p:nvSpPr>
        <p:spPr>
          <a:xfrm>
            <a:off x="7010185" y="2971736"/>
            <a:ext cx="55260" cy="110333"/>
          </a:xfrm>
          <a:custGeom>
            <a:avLst/>
            <a:gdLst>
              <a:gd name="connsiteX0" fmla="*/ 215 w 55260"/>
              <a:gd name="connsiteY0" fmla="*/ 64 h 110333"/>
              <a:gd name="connsiteX1" fmla="*/ 54190 w 55260"/>
              <a:gd name="connsiteY1" fmla="*/ 104839 h 110333"/>
              <a:gd name="connsiteX2" fmla="*/ 35140 w 55260"/>
              <a:gd name="connsiteY2" fmla="*/ 88964 h 110333"/>
              <a:gd name="connsiteX3" fmla="*/ 215 w 55260"/>
              <a:gd name="connsiteY3" fmla="*/ 64 h 11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60" h="110333">
                <a:moveTo>
                  <a:pt x="215" y="64"/>
                </a:moveTo>
                <a:cubicBezTo>
                  <a:pt x="3390" y="2710"/>
                  <a:pt x="48369" y="90022"/>
                  <a:pt x="54190" y="104839"/>
                </a:cubicBezTo>
                <a:cubicBezTo>
                  <a:pt x="60011" y="119656"/>
                  <a:pt x="40432" y="101135"/>
                  <a:pt x="35140" y="88964"/>
                </a:cubicBezTo>
                <a:cubicBezTo>
                  <a:pt x="29848" y="76793"/>
                  <a:pt x="-2960" y="-2582"/>
                  <a:pt x="21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D715ED9-A32F-E56C-D286-13BFA2DCCA41}"/>
              </a:ext>
            </a:extLst>
          </p:cNvPr>
          <p:cNvSpPr/>
          <p:nvPr/>
        </p:nvSpPr>
        <p:spPr>
          <a:xfrm>
            <a:off x="6781583" y="3048000"/>
            <a:ext cx="280998" cy="77369"/>
          </a:xfrm>
          <a:custGeom>
            <a:avLst/>
            <a:gdLst>
              <a:gd name="connsiteX0" fmla="*/ 279617 w 280998"/>
              <a:gd name="connsiteY0" fmla="*/ 15875 h 77369"/>
              <a:gd name="connsiteX1" fmla="*/ 212942 w 280998"/>
              <a:gd name="connsiteY1" fmla="*/ 6350 h 77369"/>
              <a:gd name="connsiteX2" fmla="*/ 133567 w 280998"/>
              <a:gd name="connsiteY2" fmla="*/ 15875 h 77369"/>
              <a:gd name="connsiteX3" fmla="*/ 162142 w 280998"/>
              <a:gd name="connsiteY3" fmla="*/ 19050 h 77369"/>
              <a:gd name="connsiteX4" fmla="*/ 44667 w 280998"/>
              <a:gd name="connsiteY4" fmla="*/ 44450 h 77369"/>
              <a:gd name="connsiteX5" fmla="*/ 98642 w 280998"/>
              <a:gd name="connsiteY5" fmla="*/ 44450 h 77369"/>
              <a:gd name="connsiteX6" fmla="*/ 54192 w 280998"/>
              <a:gd name="connsiteY6" fmla="*/ 57150 h 77369"/>
              <a:gd name="connsiteX7" fmla="*/ 63717 w 280998"/>
              <a:gd name="connsiteY7" fmla="*/ 66675 h 77369"/>
              <a:gd name="connsiteX8" fmla="*/ 217 w 280998"/>
              <a:gd name="connsiteY8" fmla="*/ 76200 h 77369"/>
              <a:gd name="connsiteX9" fmla="*/ 89117 w 280998"/>
              <a:gd name="connsiteY9" fmla="*/ 38100 h 77369"/>
              <a:gd name="connsiteX10" fmla="*/ 149442 w 280998"/>
              <a:gd name="connsiteY10" fmla="*/ 19050 h 77369"/>
              <a:gd name="connsiteX11" fmla="*/ 149442 w 280998"/>
              <a:gd name="connsiteY11" fmla="*/ 0 h 77369"/>
              <a:gd name="connsiteX12" fmla="*/ 279617 w 280998"/>
              <a:gd name="connsiteY12" fmla="*/ 15875 h 7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98" h="77369">
                <a:moveTo>
                  <a:pt x="279617" y="15875"/>
                </a:moveTo>
                <a:cubicBezTo>
                  <a:pt x="290200" y="16933"/>
                  <a:pt x="237284" y="6350"/>
                  <a:pt x="212942" y="6350"/>
                </a:cubicBezTo>
                <a:cubicBezTo>
                  <a:pt x="188600" y="6350"/>
                  <a:pt x="142034" y="13758"/>
                  <a:pt x="133567" y="15875"/>
                </a:cubicBezTo>
                <a:cubicBezTo>
                  <a:pt x="125100" y="17992"/>
                  <a:pt x="176959" y="14287"/>
                  <a:pt x="162142" y="19050"/>
                </a:cubicBezTo>
                <a:cubicBezTo>
                  <a:pt x="147325" y="23813"/>
                  <a:pt x="55250" y="40217"/>
                  <a:pt x="44667" y="44450"/>
                </a:cubicBezTo>
                <a:cubicBezTo>
                  <a:pt x="34084" y="48683"/>
                  <a:pt x="97054" y="42333"/>
                  <a:pt x="98642" y="44450"/>
                </a:cubicBezTo>
                <a:cubicBezTo>
                  <a:pt x="100230" y="46567"/>
                  <a:pt x="60013" y="53446"/>
                  <a:pt x="54192" y="57150"/>
                </a:cubicBezTo>
                <a:cubicBezTo>
                  <a:pt x="48371" y="60854"/>
                  <a:pt x="72713" y="63500"/>
                  <a:pt x="63717" y="66675"/>
                </a:cubicBezTo>
                <a:cubicBezTo>
                  <a:pt x="54721" y="69850"/>
                  <a:pt x="-4016" y="80962"/>
                  <a:pt x="217" y="76200"/>
                </a:cubicBezTo>
                <a:cubicBezTo>
                  <a:pt x="4450" y="71438"/>
                  <a:pt x="64246" y="47625"/>
                  <a:pt x="89117" y="38100"/>
                </a:cubicBezTo>
                <a:cubicBezTo>
                  <a:pt x="113988" y="28575"/>
                  <a:pt x="149442" y="19050"/>
                  <a:pt x="149442" y="19050"/>
                </a:cubicBezTo>
                <a:cubicBezTo>
                  <a:pt x="159496" y="12700"/>
                  <a:pt x="130921" y="0"/>
                  <a:pt x="149442" y="0"/>
                </a:cubicBezTo>
                <a:cubicBezTo>
                  <a:pt x="167963" y="0"/>
                  <a:pt x="269034" y="14817"/>
                  <a:pt x="279617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86B3747-0098-422A-BE26-8433999978A4}"/>
              </a:ext>
            </a:extLst>
          </p:cNvPr>
          <p:cNvSpPr/>
          <p:nvPr/>
        </p:nvSpPr>
        <p:spPr>
          <a:xfrm>
            <a:off x="6572200" y="3079173"/>
            <a:ext cx="345338" cy="64715"/>
          </a:xfrm>
          <a:custGeom>
            <a:avLst/>
            <a:gdLst>
              <a:gd name="connsiteX0" fmla="*/ 50 w 345338"/>
              <a:gd name="connsiteY0" fmla="*/ 57727 h 64715"/>
              <a:gd name="connsiteX1" fmla="*/ 168325 w 345338"/>
              <a:gd name="connsiteY1" fmla="*/ 64077 h 64715"/>
              <a:gd name="connsiteX2" fmla="*/ 142925 w 345338"/>
              <a:gd name="connsiteY2" fmla="*/ 60902 h 64715"/>
              <a:gd name="connsiteX3" fmla="*/ 279450 w 345338"/>
              <a:gd name="connsiteY3" fmla="*/ 32327 h 64715"/>
              <a:gd name="connsiteX4" fmla="*/ 225475 w 345338"/>
              <a:gd name="connsiteY4" fmla="*/ 51377 h 64715"/>
              <a:gd name="connsiteX5" fmla="*/ 342950 w 345338"/>
              <a:gd name="connsiteY5" fmla="*/ 577 h 64715"/>
              <a:gd name="connsiteX6" fmla="*/ 295325 w 345338"/>
              <a:gd name="connsiteY6" fmla="*/ 25977 h 64715"/>
              <a:gd name="connsiteX7" fmla="*/ 187375 w 345338"/>
              <a:gd name="connsiteY7" fmla="*/ 57727 h 64715"/>
              <a:gd name="connsiteX8" fmla="*/ 50 w 345338"/>
              <a:gd name="connsiteY8" fmla="*/ 57727 h 6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338" h="64715">
                <a:moveTo>
                  <a:pt x="50" y="57727"/>
                </a:moveTo>
                <a:cubicBezTo>
                  <a:pt x="-3125" y="58785"/>
                  <a:pt x="144513" y="63548"/>
                  <a:pt x="168325" y="64077"/>
                </a:cubicBezTo>
                <a:cubicBezTo>
                  <a:pt x="192137" y="64606"/>
                  <a:pt x="124404" y="66194"/>
                  <a:pt x="142925" y="60902"/>
                </a:cubicBezTo>
                <a:cubicBezTo>
                  <a:pt x="161446" y="55610"/>
                  <a:pt x="265692" y="33914"/>
                  <a:pt x="279450" y="32327"/>
                </a:cubicBezTo>
                <a:cubicBezTo>
                  <a:pt x="293208" y="30740"/>
                  <a:pt x="214892" y="56669"/>
                  <a:pt x="225475" y="51377"/>
                </a:cubicBezTo>
                <a:cubicBezTo>
                  <a:pt x="236058" y="46085"/>
                  <a:pt x="331308" y="4810"/>
                  <a:pt x="342950" y="577"/>
                </a:cubicBezTo>
                <a:cubicBezTo>
                  <a:pt x="354592" y="-3656"/>
                  <a:pt x="321254" y="16452"/>
                  <a:pt x="295325" y="25977"/>
                </a:cubicBezTo>
                <a:cubicBezTo>
                  <a:pt x="269396" y="35502"/>
                  <a:pt x="230237" y="50319"/>
                  <a:pt x="187375" y="57727"/>
                </a:cubicBezTo>
                <a:cubicBezTo>
                  <a:pt x="144513" y="65135"/>
                  <a:pt x="3225" y="56669"/>
                  <a:pt x="50" y="57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5BE30B0-E1DC-9926-829B-94CC4D9EBB3C}"/>
              </a:ext>
            </a:extLst>
          </p:cNvPr>
          <p:cNvSpPr/>
          <p:nvPr/>
        </p:nvSpPr>
        <p:spPr>
          <a:xfrm>
            <a:off x="6908799" y="3035275"/>
            <a:ext cx="182164" cy="66847"/>
          </a:xfrm>
          <a:custGeom>
            <a:avLst/>
            <a:gdLst>
              <a:gd name="connsiteX0" fmla="*/ 1 w 182164"/>
              <a:gd name="connsiteY0" fmla="*/ 25 h 66847"/>
              <a:gd name="connsiteX1" fmla="*/ 130176 w 182164"/>
              <a:gd name="connsiteY1" fmla="*/ 38125 h 66847"/>
              <a:gd name="connsiteX2" fmla="*/ 101601 w 182164"/>
              <a:gd name="connsiteY2" fmla="*/ 44475 h 66847"/>
              <a:gd name="connsiteX3" fmla="*/ 180976 w 182164"/>
              <a:gd name="connsiteY3" fmla="*/ 66700 h 66847"/>
              <a:gd name="connsiteX4" fmla="*/ 146051 w 182164"/>
              <a:gd name="connsiteY4" fmla="*/ 54000 h 66847"/>
              <a:gd name="connsiteX5" fmla="*/ 101601 w 182164"/>
              <a:gd name="connsiteY5" fmla="*/ 50825 h 66847"/>
              <a:gd name="connsiteX6" fmla="*/ 133351 w 182164"/>
              <a:gd name="connsiteY6" fmla="*/ 44475 h 66847"/>
              <a:gd name="connsiteX7" fmla="*/ 1 w 182164"/>
              <a:gd name="connsiteY7" fmla="*/ 25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164" h="66847">
                <a:moveTo>
                  <a:pt x="1" y="25"/>
                </a:moveTo>
                <a:cubicBezTo>
                  <a:pt x="-528" y="-1033"/>
                  <a:pt x="113243" y="30717"/>
                  <a:pt x="130176" y="38125"/>
                </a:cubicBezTo>
                <a:cubicBezTo>
                  <a:pt x="147109" y="45533"/>
                  <a:pt x="93134" y="39712"/>
                  <a:pt x="101601" y="44475"/>
                </a:cubicBezTo>
                <a:cubicBezTo>
                  <a:pt x="110068" y="49238"/>
                  <a:pt x="173568" y="65113"/>
                  <a:pt x="180976" y="66700"/>
                </a:cubicBezTo>
                <a:cubicBezTo>
                  <a:pt x="188384" y="68287"/>
                  <a:pt x="159280" y="56646"/>
                  <a:pt x="146051" y="54000"/>
                </a:cubicBezTo>
                <a:cubicBezTo>
                  <a:pt x="132822" y="51354"/>
                  <a:pt x="103718" y="52413"/>
                  <a:pt x="101601" y="50825"/>
                </a:cubicBezTo>
                <a:cubicBezTo>
                  <a:pt x="99484" y="49237"/>
                  <a:pt x="147109" y="49767"/>
                  <a:pt x="133351" y="44475"/>
                </a:cubicBezTo>
                <a:cubicBezTo>
                  <a:pt x="119593" y="39183"/>
                  <a:pt x="530" y="1083"/>
                  <a:pt x="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79D4FBA-B92A-D7A4-4697-6984901322CB}"/>
              </a:ext>
            </a:extLst>
          </p:cNvPr>
          <p:cNvSpPr/>
          <p:nvPr/>
        </p:nvSpPr>
        <p:spPr>
          <a:xfrm>
            <a:off x="6466075" y="3121025"/>
            <a:ext cx="439964" cy="49290"/>
          </a:xfrm>
          <a:custGeom>
            <a:avLst/>
            <a:gdLst>
              <a:gd name="connsiteX0" fmla="*/ 1400 w 439964"/>
              <a:gd name="connsiteY0" fmla="*/ 3175 h 49290"/>
              <a:gd name="connsiteX1" fmla="*/ 176025 w 439964"/>
              <a:gd name="connsiteY1" fmla="*/ 38100 h 49290"/>
              <a:gd name="connsiteX2" fmla="*/ 134750 w 439964"/>
              <a:gd name="connsiteY2" fmla="*/ 41275 h 49290"/>
              <a:gd name="connsiteX3" fmla="*/ 309375 w 439964"/>
              <a:gd name="connsiteY3" fmla="*/ 44450 h 49290"/>
              <a:gd name="connsiteX4" fmla="*/ 401450 w 439964"/>
              <a:gd name="connsiteY4" fmla="*/ 28575 h 49290"/>
              <a:gd name="connsiteX5" fmla="*/ 322075 w 439964"/>
              <a:gd name="connsiteY5" fmla="*/ 44450 h 49290"/>
              <a:gd name="connsiteX6" fmla="*/ 395100 w 439964"/>
              <a:gd name="connsiteY6" fmla="*/ 25400 h 49290"/>
              <a:gd name="connsiteX7" fmla="*/ 439550 w 439964"/>
              <a:gd name="connsiteY7" fmla="*/ 0 h 49290"/>
              <a:gd name="connsiteX8" fmla="*/ 369700 w 439964"/>
              <a:gd name="connsiteY8" fmla="*/ 25400 h 49290"/>
              <a:gd name="connsiteX9" fmla="*/ 217300 w 439964"/>
              <a:gd name="connsiteY9" fmla="*/ 47625 h 49290"/>
              <a:gd name="connsiteX10" fmla="*/ 287150 w 439964"/>
              <a:gd name="connsiteY10" fmla="*/ 41275 h 49290"/>
              <a:gd name="connsiteX11" fmla="*/ 1400 w 439964"/>
              <a:gd name="connsiteY11" fmla="*/ 3175 h 4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9964" h="49290">
                <a:moveTo>
                  <a:pt x="1400" y="3175"/>
                </a:moveTo>
                <a:cubicBezTo>
                  <a:pt x="-17121" y="2646"/>
                  <a:pt x="153800" y="31750"/>
                  <a:pt x="176025" y="38100"/>
                </a:cubicBezTo>
                <a:cubicBezTo>
                  <a:pt x="198250" y="44450"/>
                  <a:pt x="112525" y="40217"/>
                  <a:pt x="134750" y="41275"/>
                </a:cubicBezTo>
                <a:cubicBezTo>
                  <a:pt x="156975" y="42333"/>
                  <a:pt x="264925" y="46567"/>
                  <a:pt x="309375" y="44450"/>
                </a:cubicBezTo>
                <a:cubicBezTo>
                  <a:pt x="353825" y="42333"/>
                  <a:pt x="399333" y="28575"/>
                  <a:pt x="401450" y="28575"/>
                </a:cubicBezTo>
                <a:cubicBezTo>
                  <a:pt x="403567" y="28575"/>
                  <a:pt x="323133" y="44979"/>
                  <a:pt x="322075" y="44450"/>
                </a:cubicBezTo>
                <a:cubicBezTo>
                  <a:pt x="321017" y="43921"/>
                  <a:pt x="375521" y="32808"/>
                  <a:pt x="395100" y="25400"/>
                </a:cubicBezTo>
                <a:cubicBezTo>
                  <a:pt x="414679" y="17992"/>
                  <a:pt x="443783" y="0"/>
                  <a:pt x="439550" y="0"/>
                </a:cubicBezTo>
                <a:cubicBezTo>
                  <a:pt x="435317" y="0"/>
                  <a:pt x="406742" y="17463"/>
                  <a:pt x="369700" y="25400"/>
                </a:cubicBezTo>
                <a:cubicBezTo>
                  <a:pt x="332658" y="33338"/>
                  <a:pt x="231058" y="44979"/>
                  <a:pt x="217300" y="47625"/>
                </a:cubicBezTo>
                <a:cubicBezTo>
                  <a:pt x="203542" y="50271"/>
                  <a:pt x="321017" y="50800"/>
                  <a:pt x="287150" y="41275"/>
                </a:cubicBezTo>
                <a:cubicBezTo>
                  <a:pt x="253283" y="31750"/>
                  <a:pt x="19921" y="3704"/>
                  <a:pt x="1400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7AFCEF-30DC-90F2-311F-CDC2DE679768}"/>
              </a:ext>
            </a:extLst>
          </p:cNvPr>
          <p:cNvSpPr/>
          <p:nvPr/>
        </p:nvSpPr>
        <p:spPr>
          <a:xfrm>
            <a:off x="6854170" y="3057336"/>
            <a:ext cx="186925" cy="83169"/>
          </a:xfrm>
          <a:custGeom>
            <a:avLst/>
            <a:gdLst>
              <a:gd name="connsiteX0" fmla="*/ 655 w 186925"/>
              <a:gd name="connsiteY0" fmla="*/ 82739 h 83169"/>
              <a:gd name="connsiteX1" fmla="*/ 89555 w 186925"/>
              <a:gd name="connsiteY1" fmla="*/ 31939 h 83169"/>
              <a:gd name="connsiteX2" fmla="*/ 184805 w 186925"/>
              <a:gd name="connsiteY2" fmla="*/ 16064 h 83169"/>
              <a:gd name="connsiteX3" fmla="*/ 149880 w 186925"/>
              <a:gd name="connsiteY3" fmla="*/ 16064 h 83169"/>
              <a:gd name="connsiteX4" fmla="*/ 83205 w 186925"/>
              <a:gd name="connsiteY4" fmla="*/ 50989 h 83169"/>
              <a:gd name="connsiteX5" fmla="*/ 137180 w 186925"/>
              <a:gd name="connsiteY5" fmla="*/ 189 h 83169"/>
              <a:gd name="connsiteX6" fmla="*/ 655 w 186925"/>
              <a:gd name="connsiteY6" fmla="*/ 82739 h 83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925" h="83169">
                <a:moveTo>
                  <a:pt x="655" y="82739"/>
                </a:moveTo>
                <a:cubicBezTo>
                  <a:pt x="-7282" y="88031"/>
                  <a:pt x="58863" y="43051"/>
                  <a:pt x="89555" y="31939"/>
                </a:cubicBezTo>
                <a:cubicBezTo>
                  <a:pt x="120247" y="20826"/>
                  <a:pt x="174751" y="18710"/>
                  <a:pt x="184805" y="16064"/>
                </a:cubicBezTo>
                <a:cubicBezTo>
                  <a:pt x="194859" y="13418"/>
                  <a:pt x="166813" y="10243"/>
                  <a:pt x="149880" y="16064"/>
                </a:cubicBezTo>
                <a:cubicBezTo>
                  <a:pt x="132947" y="21885"/>
                  <a:pt x="85322" y="53635"/>
                  <a:pt x="83205" y="50989"/>
                </a:cubicBezTo>
                <a:cubicBezTo>
                  <a:pt x="81088" y="48343"/>
                  <a:pt x="149351" y="-3515"/>
                  <a:pt x="137180" y="189"/>
                </a:cubicBezTo>
                <a:cubicBezTo>
                  <a:pt x="125009" y="3893"/>
                  <a:pt x="8592" y="77447"/>
                  <a:pt x="655" y="82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B3B740A-8420-9A7B-7396-3CDA5E49DE0C}"/>
              </a:ext>
            </a:extLst>
          </p:cNvPr>
          <p:cNvSpPr/>
          <p:nvPr/>
        </p:nvSpPr>
        <p:spPr>
          <a:xfrm>
            <a:off x="6324922" y="2573973"/>
            <a:ext cx="219735" cy="235976"/>
          </a:xfrm>
          <a:custGeom>
            <a:avLst/>
            <a:gdLst>
              <a:gd name="connsiteX0" fmla="*/ 218753 w 219735"/>
              <a:gd name="connsiteY0" fmla="*/ 952 h 235976"/>
              <a:gd name="connsiteX1" fmla="*/ 91753 w 219735"/>
              <a:gd name="connsiteY1" fmla="*/ 124777 h 235976"/>
              <a:gd name="connsiteX2" fmla="*/ 110803 w 219735"/>
              <a:gd name="connsiteY2" fmla="*/ 93027 h 235976"/>
              <a:gd name="connsiteX3" fmla="*/ 2853 w 219735"/>
              <a:gd name="connsiteY3" fmla="*/ 232727 h 235976"/>
              <a:gd name="connsiteX4" fmla="*/ 37778 w 219735"/>
              <a:gd name="connsiteY4" fmla="*/ 181927 h 235976"/>
              <a:gd name="connsiteX5" fmla="*/ 107628 w 219735"/>
              <a:gd name="connsiteY5" fmla="*/ 73977 h 235976"/>
              <a:gd name="connsiteX6" fmla="*/ 82228 w 219735"/>
              <a:gd name="connsiteY6" fmla="*/ 140652 h 235976"/>
              <a:gd name="connsiteX7" fmla="*/ 145728 w 219735"/>
              <a:gd name="connsiteY7" fmla="*/ 70802 h 235976"/>
              <a:gd name="connsiteX8" fmla="*/ 218753 w 219735"/>
              <a:gd name="connsiteY8" fmla="*/ 952 h 2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735" h="235976">
                <a:moveTo>
                  <a:pt x="218753" y="952"/>
                </a:moveTo>
                <a:cubicBezTo>
                  <a:pt x="209757" y="9948"/>
                  <a:pt x="109745" y="109431"/>
                  <a:pt x="91753" y="124777"/>
                </a:cubicBezTo>
                <a:cubicBezTo>
                  <a:pt x="73761" y="140123"/>
                  <a:pt x="125620" y="75035"/>
                  <a:pt x="110803" y="93027"/>
                </a:cubicBezTo>
                <a:cubicBezTo>
                  <a:pt x="95986" y="111019"/>
                  <a:pt x="15024" y="217910"/>
                  <a:pt x="2853" y="232727"/>
                </a:cubicBezTo>
                <a:cubicBezTo>
                  <a:pt x="-9318" y="247544"/>
                  <a:pt x="20315" y="208385"/>
                  <a:pt x="37778" y="181927"/>
                </a:cubicBezTo>
                <a:cubicBezTo>
                  <a:pt x="55241" y="155469"/>
                  <a:pt x="100220" y="80856"/>
                  <a:pt x="107628" y="73977"/>
                </a:cubicBezTo>
                <a:cubicBezTo>
                  <a:pt x="115036" y="67098"/>
                  <a:pt x="75878" y="141181"/>
                  <a:pt x="82228" y="140652"/>
                </a:cubicBezTo>
                <a:cubicBezTo>
                  <a:pt x="88578" y="140123"/>
                  <a:pt x="118741" y="92498"/>
                  <a:pt x="145728" y="70802"/>
                </a:cubicBezTo>
                <a:cubicBezTo>
                  <a:pt x="172715" y="49106"/>
                  <a:pt x="227749" y="-8044"/>
                  <a:pt x="218753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9AD45A8-CE15-609A-7578-8E5985359931}"/>
              </a:ext>
            </a:extLst>
          </p:cNvPr>
          <p:cNvSpPr/>
          <p:nvPr/>
        </p:nvSpPr>
        <p:spPr>
          <a:xfrm>
            <a:off x="6391275" y="2609783"/>
            <a:ext cx="294026" cy="114367"/>
          </a:xfrm>
          <a:custGeom>
            <a:avLst/>
            <a:gdLst>
              <a:gd name="connsiteX0" fmla="*/ 0 w 294026"/>
              <a:gd name="connsiteY0" fmla="*/ 114367 h 114367"/>
              <a:gd name="connsiteX1" fmla="*/ 142875 w 294026"/>
              <a:gd name="connsiteY1" fmla="*/ 41342 h 114367"/>
              <a:gd name="connsiteX2" fmla="*/ 152400 w 294026"/>
              <a:gd name="connsiteY2" fmla="*/ 25467 h 114367"/>
              <a:gd name="connsiteX3" fmla="*/ 127000 w 294026"/>
              <a:gd name="connsiteY3" fmla="*/ 25467 h 114367"/>
              <a:gd name="connsiteX4" fmla="*/ 209550 w 294026"/>
              <a:gd name="connsiteY4" fmla="*/ 19117 h 114367"/>
              <a:gd name="connsiteX5" fmla="*/ 161925 w 294026"/>
              <a:gd name="connsiteY5" fmla="*/ 67 h 114367"/>
              <a:gd name="connsiteX6" fmla="*/ 292100 w 294026"/>
              <a:gd name="connsiteY6" fmla="*/ 12767 h 114367"/>
              <a:gd name="connsiteX7" fmla="*/ 234950 w 294026"/>
              <a:gd name="connsiteY7" fmla="*/ 12767 h 114367"/>
              <a:gd name="connsiteX8" fmla="*/ 168275 w 294026"/>
              <a:gd name="connsiteY8" fmla="*/ 19117 h 114367"/>
              <a:gd name="connsiteX9" fmla="*/ 117475 w 294026"/>
              <a:gd name="connsiteY9" fmla="*/ 50867 h 114367"/>
              <a:gd name="connsiteX10" fmla="*/ 0 w 294026"/>
              <a:gd name="connsiteY10" fmla="*/ 114367 h 11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026" h="114367">
                <a:moveTo>
                  <a:pt x="0" y="114367"/>
                </a:moveTo>
                <a:cubicBezTo>
                  <a:pt x="4233" y="112780"/>
                  <a:pt x="117475" y="56159"/>
                  <a:pt x="142875" y="41342"/>
                </a:cubicBezTo>
                <a:cubicBezTo>
                  <a:pt x="168275" y="26525"/>
                  <a:pt x="155046" y="28113"/>
                  <a:pt x="152400" y="25467"/>
                </a:cubicBezTo>
                <a:cubicBezTo>
                  <a:pt x="149754" y="22821"/>
                  <a:pt x="117475" y="26525"/>
                  <a:pt x="127000" y="25467"/>
                </a:cubicBezTo>
                <a:cubicBezTo>
                  <a:pt x="136525" y="24409"/>
                  <a:pt x="203729" y="23350"/>
                  <a:pt x="209550" y="19117"/>
                </a:cubicBezTo>
                <a:cubicBezTo>
                  <a:pt x="215371" y="14884"/>
                  <a:pt x="148167" y="1125"/>
                  <a:pt x="161925" y="67"/>
                </a:cubicBezTo>
                <a:cubicBezTo>
                  <a:pt x="175683" y="-991"/>
                  <a:pt x="279929" y="10650"/>
                  <a:pt x="292100" y="12767"/>
                </a:cubicBezTo>
                <a:cubicBezTo>
                  <a:pt x="304271" y="14884"/>
                  <a:pt x="255587" y="11709"/>
                  <a:pt x="234950" y="12767"/>
                </a:cubicBezTo>
                <a:cubicBezTo>
                  <a:pt x="214313" y="13825"/>
                  <a:pt x="187854" y="12767"/>
                  <a:pt x="168275" y="19117"/>
                </a:cubicBezTo>
                <a:cubicBezTo>
                  <a:pt x="148696" y="25467"/>
                  <a:pt x="140758" y="38167"/>
                  <a:pt x="117475" y="50867"/>
                </a:cubicBezTo>
                <a:lnTo>
                  <a:pt x="0" y="1143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70CD1D4-578A-DA6C-6B5E-106328761B36}"/>
              </a:ext>
            </a:extLst>
          </p:cNvPr>
          <p:cNvSpPr/>
          <p:nvPr/>
        </p:nvSpPr>
        <p:spPr>
          <a:xfrm>
            <a:off x="6489378" y="2629838"/>
            <a:ext cx="290321" cy="56217"/>
          </a:xfrm>
          <a:custGeom>
            <a:avLst/>
            <a:gdLst>
              <a:gd name="connsiteX0" fmla="*/ 322 w 290321"/>
              <a:gd name="connsiteY0" fmla="*/ 56212 h 56217"/>
              <a:gd name="connsiteX1" fmla="*/ 190822 w 290321"/>
              <a:gd name="connsiteY1" fmla="*/ 8587 h 56217"/>
              <a:gd name="connsiteX2" fmla="*/ 143197 w 290321"/>
              <a:gd name="connsiteY2" fmla="*/ 2237 h 56217"/>
              <a:gd name="connsiteX3" fmla="*/ 289247 w 290321"/>
              <a:gd name="connsiteY3" fmla="*/ 33987 h 56217"/>
              <a:gd name="connsiteX4" fmla="*/ 213047 w 290321"/>
              <a:gd name="connsiteY4" fmla="*/ 21287 h 56217"/>
              <a:gd name="connsiteX5" fmla="*/ 282897 w 290321"/>
              <a:gd name="connsiteY5" fmla="*/ 8587 h 56217"/>
              <a:gd name="connsiteX6" fmla="*/ 203522 w 290321"/>
              <a:gd name="connsiteY6" fmla="*/ 5412 h 56217"/>
              <a:gd name="connsiteX7" fmla="*/ 146372 w 290321"/>
              <a:gd name="connsiteY7" fmla="*/ 11762 h 56217"/>
              <a:gd name="connsiteX8" fmla="*/ 322 w 290321"/>
              <a:gd name="connsiteY8" fmla="*/ 56212 h 5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0321" h="56217">
                <a:moveTo>
                  <a:pt x="322" y="56212"/>
                </a:moveTo>
                <a:cubicBezTo>
                  <a:pt x="7730" y="55683"/>
                  <a:pt x="167010" y="17583"/>
                  <a:pt x="190822" y="8587"/>
                </a:cubicBezTo>
                <a:cubicBezTo>
                  <a:pt x="214634" y="-409"/>
                  <a:pt x="126793" y="-1996"/>
                  <a:pt x="143197" y="2237"/>
                </a:cubicBezTo>
                <a:cubicBezTo>
                  <a:pt x="159601" y="6470"/>
                  <a:pt x="277605" y="30812"/>
                  <a:pt x="289247" y="33987"/>
                </a:cubicBezTo>
                <a:cubicBezTo>
                  <a:pt x="300889" y="37162"/>
                  <a:pt x="214105" y="25520"/>
                  <a:pt x="213047" y="21287"/>
                </a:cubicBezTo>
                <a:cubicBezTo>
                  <a:pt x="211989" y="17054"/>
                  <a:pt x="284485" y="11233"/>
                  <a:pt x="282897" y="8587"/>
                </a:cubicBezTo>
                <a:cubicBezTo>
                  <a:pt x="281310" y="5941"/>
                  <a:pt x="226276" y="4883"/>
                  <a:pt x="203522" y="5412"/>
                </a:cubicBezTo>
                <a:cubicBezTo>
                  <a:pt x="180768" y="5941"/>
                  <a:pt x="177593" y="3295"/>
                  <a:pt x="146372" y="11762"/>
                </a:cubicBezTo>
                <a:cubicBezTo>
                  <a:pt x="115151" y="20229"/>
                  <a:pt x="-7086" y="56741"/>
                  <a:pt x="322" y="56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6E64330-539D-7CD9-E559-E8094E0B642E}"/>
              </a:ext>
            </a:extLst>
          </p:cNvPr>
          <p:cNvSpPr/>
          <p:nvPr/>
        </p:nvSpPr>
        <p:spPr>
          <a:xfrm>
            <a:off x="6718284" y="2603402"/>
            <a:ext cx="188969" cy="73793"/>
          </a:xfrm>
          <a:custGeom>
            <a:avLst/>
            <a:gdLst>
              <a:gd name="connsiteX0" fmla="*/ 16 w 188969"/>
              <a:gd name="connsiteY0" fmla="*/ 98 h 73793"/>
              <a:gd name="connsiteX1" fmla="*/ 133366 w 188969"/>
              <a:gd name="connsiteY1" fmla="*/ 28673 h 73793"/>
              <a:gd name="connsiteX2" fmla="*/ 187341 w 188969"/>
              <a:gd name="connsiteY2" fmla="*/ 73123 h 73793"/>
              <a:gd name="connsiteX3" fmla="*/ 168291 w 188969"/>
              <a:gd name="connsiteY3" fmla="*/ 54073 h 73793"/>
              <a:gd name="connsiteX4" fmla="*/ 101616 w 188969"/>
              <a:gd name="connsiteY4" fmla="*/ 35023 h 73793"/>
              <a:gd name="connsiteX5" fmla="*/ 123841 w 188969"/>
              <a:gd name="connsiteY5" fmla="*/ 38198 h 73793"/>
              <a:gd name="connsiteX6" fmla="*/ 16 w 188969"/>
              <a:gd name="connsiteY6" fmla="*/ 98 h 73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969" h="73793">
                <a:moveTo>
                  <a:pt x="16" y="98"/>
                </a:moveTo>
                <a:cubicBezTo>
                  <a:pt x="1603" y="-1489"/>
                  <a:pt x="102145" y="16502"/>
                  <a:pt x="133366" y="28673"/>
                </a:cubicBezTo>
                <a:cubicBezTo>
                  <a:pt x="164587" y="40844"/>
                  <a:pt x="187341" y="73123"/>
                  <a:pt x="187341" y="73123"/>
                </a:cubicBezTo>
                <a:cubicBezTo>
                  <a:pt x="193162" y="77356"/>
                  <a:pt x="182579" y="60423"/>
                  <a:pt x="168291" y="54073"/>
                </a:cubicBezTo>
                <a:cubicBezTo>
                  <a:pt x="154003" y="47723"/>
                  <a:pt x="109024" y="37669"/>
                  <a:pt x="101616" y="35023"/>
                </a:cubicBezTo>
                <a:cubicBezTo>
                  <a:pt x="94208" y="32377"/>
                  <a:pt x="138128" y="44019"/>
                  <a:pt x="123841" y="38198"/>
                </a:cubicBezTo>
                <a:cubicBezTo>
                  <a:pt x="109554" y="32377"/>
                  <a:pt x="-1571" y="1685"/>
                  <a:pt x="16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6432421-BA2A-D380-0E7B-299116FC3F31}"/>
              </a:ext>
            </a:extLst>
          </p:cNvPr>
          <p:cNvSpPr/>
          <p:nvPr/>
        </p:nvSpPr>
        <p:spPr>
          <a:xfrm>
            <a:off x="6482864" y="2679694"/>
            <a:ext cx="398495" cy="57585"/>
          </a:xfrm>
          <a:custGeom>
            <a:avLst/>
            <a:gdLst>
              <a:gd name="connsiteX0" fmla="*/ 486 w 398495"/>
              <a:gd name="connsiteY0" fmla="*/ 6 h 57585"/>
              <a:gd name="connsiteX1" fmla="*/ 108436 w 398495"/>
              <a:gd name="connsiteY1" fmla="*/ 34931 h 57585"/>
              <a:gd name="connsiteX2" fmla="*/ 70336 w 398495"/>
              <a:gd name="connsiteY2" fmla="*/ 22231 h 57585"/>
              <a:gd name="connsiteX3" fmla="*/ 206861 w 398495"/>
              <a:gd name="connsiteY3" fmla="*/ 34931 h 57585"/>
              <a:gd name="connsiteX4" fmla="*/ 194161 w 398495"/>
              <a:gd name="connsiteY4" fmla="*/ 15881 h 57585"/>
              <a:gd name="connsiteX5" fmla="*/ 273536 w 398495"/>
              <a:gd name="connsiteY5" fmla="*/ 28581 h 57585"/>
              <a:gd name="connsiteX6" fmla="*/ 270361 w 398495"/>
              <a:gd name="connsiteY6" fmla="*/ 22231 h 57585"/>
              <a:gd name="connsiteX7" fmla="*/ 394186 w 398495"/>
              <a:gd name="connsiteY7" fmla="*/ 57156 h 57585"/>
              <a:gd name="connsiteX8" fmla="*/ 352911 w 398495"/>
              <a:gd name="connsiteY8" fmla="*/ 41281 h 57585"/>
              <a:gd name="connsiteX9" fmla="*/ 187811 w 398495"/>
              <a:gd name="connsiteY9" fmla="*/ 34931 h 57585"/>
              <a:gd name="connsiteX10" fmla="*/ 235436 w 398495"/>
              <a:gd name="connsiteY10" fmla="*/ 38106 h 57585"/>
              <a:gd name="connsiteX11" fmla="*/ 159236 w 398495"/>
              <a:gd name="connsiteY11" fmla="*/ 38106 h 57585"/>
              <a:gd name="connsiteX12" fmla="*/ 486 w 398495"/>
              <a:gd name="connsiteY12" fmla="*/ 6 h 5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495" h="57585">
                <a:moveTo>
                  <a:pt x="486" y="6"/>
                </a:moveTo>
                <a:cubicBezTo>
                  <a:pt x="-7981" y="-523"/>
                  <a:pt x="96794" y="31227"/>
                  <a:pt x="108436" y="34931"/>
                </a:cubicBezTo>
                <a:cubicBezTo>
                  <a:pt x="120078" y="38635"/>
                  <a:pt x="53932" y="22231"/>
                  <a:pt x="70336" y="22231"/>
                </a:cubicBezTo>
                <a:cubicBezTo>
                  <a:pt x="86740" y="22231"/>
                  <a:pt x="186224" y="35989"/>
                  <a:pt x="206861" y="34931"/>
                </a:cubicBezTo>
                <a:cubicBezTo>
                  <a:pt x="227498" y="33873"/>
                  <a:pt x="183049" y="16939"/>
                  <a:pt x="194161" y="15881"/>
                </a:cubicBezTo>
                <a:cubicBezTo>
                  <a:pt x="205273" y="14823"/>
                  <a:pt x="273536" y="28581"/>
                  <a:pt x="273536" y="28581"/>
                </a:cubicBezTo>
                <a:cubicBezTo>
                  <a:pt x="286236" y="29639"/>
                  <a:pt x="250253" y="17469"/>
                  <a:pt x="270361" y="22231"/>
                </a:cubicBezTo>
                <a:cubicBezTo>
                  <a:pt x="290469" y="26993"/>
                  <a:pt x="380428" y="53981"/>
                  <a:pt x="394186" y="57156"/>
                </a:cubicBezTo>
                <a:cubicBezTo>
                  <a:pt x="407944" y="60331"/>
                  <a:pt x="387307" y="44985"/>
                  <a:pt x="352911" y="41281"/>
                </a:cubicBezTo>
                <a:cubicBezTo>
                  <a:pt x="318515" y="37577"/>
                  <a:pt x="207390" y="35460"/>
                  <a:pt x="187811" y="34931"/>
                </a:cubicBezTo>
                <a:cubicBezTo>
                  <a:pt x="168232" y="34402"/>
                  <a:pt x="240199" y="37577"/>
                  <a:pt x="235436" y="38106"/>
                </a:cubicBezTo>
                <a:cubicBezTo>
                  <a:pt x="230674" y="38635"/>
                  <a:pt x="193632" y="42339"/>
                  <a:pt x="159236" y="38106"/>
                </a:cubicBezTo>
                <a:cubicBezTo>
                  <a:pt x="124840" y="33873"/>
                  <a:pt x="8953" y="535"/>
                  <a:pt x="48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76CE213-C450-5408-7BD6-5868F3E87EE8}"/>
              </a:ext>
            </a:extLst>
          </p:cNvPr>
          <p:cNvSpPr/>
          <p:nvPr/>
        </p:nvSpPr>
        <p:spPr>
          <a:xfrm>
            <a:off x="6564808" y="2644473"/>
            <a:ext cx="162476" cy="45406"/>
          </a:xfrm>
          <a:custGeom>
            <a:avLst/>
            <a:gdLst>
              <a:gd name="connsiteX0" fmla="*/ 1092 w 162476"/>
              <a:gd name="connsiteY0" fmla="*/ 44752 h 45406"/>
              <a:gd name="connsiteX1" fmla="*/ 159842 w 162476"/>
              <a:gd name="connsiteY1" fmla="*/ 302 h 45406"/>
              <a:gd name="connsiteX2" fmla="*/ 93167 w 162476"/>
              <a:gd name="connsiteY2" fmla="*/ 25702 h 45406"/>
              <a:gd name="connsiteX3" fmla="*/ 1092 w 162476"/>
              <a:gd name="connsiteY3" fmla="*/ 44752 h 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476" h="45406">
                <a:moveTo>
                  <a:pt x="1092" y="44752"/>
                </a:moveTo>
                <a:cubicBezTo>
                  <a:pt x="12205" y="40519"/>
                  <a:pt x="144496" y="3477"/>
                  <a:pt x="159842" y="302"/>
                </a:cubicBezTo>
                <a:cubicBezTo>
                  <a:pt x="175188" y="-2873"/>
                  <a:pt x="119625" y="19881"/>
                  <a:pt x="93167" y="25702"/>
                </a:cubicBezTo>
                <a:cubicBezTo>
                  <a:pt x="66709" y="31523"/>
                  <a:pt x="-10021" y="48985"/>
                  <a:pt x="1092" y="44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1570C3A-0867-0B6E-479A-64707C45C2EB}"/>
              </a:ext>
            </a:extLst>
          </p:cNvPr>
          <p:cNvSpPr/>
          <p:nvPr/>
        </p:nvSpPr>
        <p:spPr>
          <a:xfrm>
            <a:off x="6971117" y="2541190"/>
            <a:ext cx="135021" cy="212881"/>
          </a:xfrm>
          <a:custGeom>
            <a:avLst/>
            <a:gdLst>
              <a:gd name="connsiteX0" fmla="*/ 1183 w 135021"/>
              <a:gd name="connsiteY0" fmla="*/ 1985 h 212881"/>
              <a:gd name="connsiteX1" fmla="*/ 131358 w 135021"/>
              <a:gd name="connsiteY1" fmla="*/ 205185 h 212881"/>
              <a:gd name="connsiteX2" fmla="*/ 96433 w 135021"/>
              <a:gd name="connsiteY2" fmla="*/ 163910 h 212881"/>
              <a:gd name="connsiteX3" fmla="*/ 67858 w 135021"/>
              <a:gd name="connsiteY3" fmla="*/ 103585 h 212881"/>
              <a:gd name="connsiteX4" fmla="*/ 1183 w 135021"/>
              <a:gd name="connsiteY4" fmla="*/ 1985 h 21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021" h="212881">
                <a:moveTo>
                  <a:pt x="1183" y="1985"/>
                </a:moveTo>
                <a:cubicBezTo>
                  <a:pt x="11766" y="18918"/>
                  <a:pt x="115483" y="178198"/>
                  <a:pt x="131358" y="205185"/>
                </a:cubicBezTo>
                <a:cubicBezTo>
                  <a:pt x="147233" y="232173"/>
                  <a:pt x="107016" y="180843"/>
                  <a:pt x="96433" y="163910"/>
                </a:cubicBezTo>
                <a:cubicBezTo>
                  <a:pt x="85850" y="146977"/>
                  <a:pt x="81616" y="125810"/>
                  <a:pt x="67858" y="103585"/>
                </a:cubicBezTo>
                <a:cubicBezTo>
                  <a:pt x="54100" y="81360"/>
                  <a:pt x="-9400" y="-14948"/>
                  <a:pt x="1183" y="19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6D84572-A916-01BF-8FAD-14F1B9D941CC}"/>
              </a:ext>
            </a:extLst>
          </p:cNvPr>
          <p:cNvSpPr/>
          <p:nvPr/>
        </p:nvSpPr>
        <p:spPr>
          <a:xfrm>
            <a:off x="6921469" y="2609824"/>
            <a:ext cx="90947" cy="107997"/>
          </a:xfrm>
          <a:custGeom>
            <a:avLst/>
            <a:gdLst>
              <a:gd name="connsiteX0" fmla="*/ 31 w 90947"/>
              <a:gd name="connsiteY0" fmla="*/ 26 h 107997"/>
              <a:gd name="connsiteX1" fmla="*/ 73056 w 90947"/>
              <a:gd name="connsiteY1" fmla="*/ 47651 h 107997"/>
              <a:gd name="connsiteX2" fmla="*/ 88931 w 90947"/>
              <a:gd name="connsiteY2" fmla="*/ 107976 h 107997"/>
              <a:gd name="connsiteX3" fmla="*/ 82581 w 90947"/>
              <a:gd name="connsiteY3" fmla="*/ 54001 h 107997"/>
              <a:gd name="connsiteX4" fmla="*/ 31 w 90947"/>
              <a:gd name="connsiteY4" fmla="*/ 26 h 10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47" h="107997">
                <a:moveTo>
                  <a:pt x="31" y="26"/>
                </a:moveTo>
                <a:cubicBezTo>
                  <a:pt x="-1557" y="-1032"/>
                  <a:pt x="58239" y="29659"/>
                  <a:pt x="73056" y="47651"/>
                </a:cubicBezTo>
                <a:cubicBezTo>
                  <a:pt x="87873" y="65643"/>
                  <a:pt x="87343" y="106918"/>
                  <a:pt x="88931" y="107976"/>
                </a:cubicBezTo>
                <a:cubicBezTo>
                  <a:pt x="90519" y="109034"/>
                  <a:pt x="94752" y="70405"/>
                  <a:pt x="82581" y="54001"/>
                </a:cubicBezTo>
                <a:cubicBezTo>
                  <a:pt x="70410" y="37597"/>
                  <a:pt x="1619" y="1084"/>
                  <a:pt x="3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DB5B494-9CEE-019B-B374-C5401C9C47C6}"/>
              </a:ext>
            </a:extLst>
          </p:cNvPr>
          <p:cNvSpPr/>
          <p:nvPr/>
        </p:nvSpPr>
        <p:spPr>
          <a:xfrm>
            <a:off x="6898807" y="2603010"/>
            <a:ext cx="146793" cy="130737"/>
          </a:xfrm>
          <a:custGeom>
            <a:avLst/>
            <a:gdLst>
              <a:gd name="connsiteX0" fmla="*/ 468 w 146793"/>
              <a:gd name="connsiteY0" fmla="*/ 490 h 130737"/>
              <a:gd name="connsiteX1" fmla="*/ 41743 w 146793"/>
              <a:gd name="connsiteY1" fmla="*/ 67165 h 130737"/>
              <a:gd name="connsiteX2" fmla="*/ 79843 w 146793"/>
              <a:gd name="connsiteY2" fmla="*/ 95740 h 130737"/>
              <a:gd name="connsiteX3" fmla="*/ 41743 w 146793"/>
              <a:gd name="connsiteY3" fmla="*/ 98915 h 130737"/>
              <a:gd name="connsiteX4" fmla="*/ 146518 w 146793"/>
              <a:gd name="connsiteY4" fmla="*/ 130665 h 130737"/>
              <a:gd name="connsiteX5" fmla="*/ 70318 w 146793"/>
              <a:gd name="connsiteY5" fmla="*/ 105265 h 130737"/>
              <a:gd name="connsiteX6" fmla="*/ 468 w 146793"/>
              <a:gd name="connsiteY6" fmla="*/ 490 h 13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93" h="130737">
                <a:moveTo>
                  <a:pt x="468" y="490"/>
                </a:moveTo>
                <a:cubicBezTo>
                  <a:pt x="-4294" y="-5860"/>
                  <a:pt x="28514" y="51290"/>
                  <a:pt x="41743" y="67165"/>
                </a:cubicBezTo>
                <a:cubicBezTo>
                  <a:pt x="54972" y="83040"/>
                  <a:pt x="79843" y="90448"/>
                  <a:pt x="79843" y="95740"/>
                </a:cubicBezTo>
                <a:cubicBezTo>
                  <a:pt x="79843" y="101032"/>
                  <a:pt x="30631" y="93094"/>
                  <a:pt x="41743" y="98915"/>
                </a:cubicBezTo>
                <a:cubicBezTo>
                  <a:pt x="52855" y="104736"/>
                  <a:pt x="141756" y="129607"/>
                  <a:pt x="146518" y="130665"/>
                </a:cubicBezTo>
                <a:cubicBezTo>
                  <a:pt x="151280" y="131723"/>
                  <a:pt x="93072" y="121140"/>
                  <a:pt x="70318" y="105265"/>
                </a:cubicBezTo>
                <a:cubicBezTo>
                  <a:pt x="47564" y="89390"/>
                  <a:pt x="5230" y="6840"/>
                  <a:pt x="468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C25A187-F077-C94F-1528-ED15C9CCF2CE}"/>
              </a:ext>
            </a:extLst>
          </p:cNvPr>
          <p:cNvSpPr/>
          <p:nvPr/>
        </p:nvSpPr>
        <p:spPr>
          <a:xfrm>
            <a:off x="6772273" y="2673318"/>
            <a:ext cx="261440" cy="54845"/>
          </a:xfrm>
          <a:custGeom>
            <a:avLst/>
            <a:gdLst>
              <a:gd name="connsiteX0" fmla="*/ 2 w 261440"/>
              <a:gd name="connsiteY0" fmla="*/ 32 h 54845"/>
              <a:gd name="connsiteX1" fmla="*/ 117477 w 261440"/>
              <a:gd name="connsiteY1" fmla="*/ 31782 h 54845"/>
              <a:gd name="connsiteX2" fmla="*/ 82552 w 261440"/>
              <a:gd name="connsiteY2" fmla="*/ 44482 h 54845"/>
              <a:gd name="connsiteX3" fmla="*/ 206377 w 261440"/>
              <a:gd name="connsiteY3" fmla="*/ 54007 h 54845"/>
              <a:gd name="connsiteX4" fmla="*/ 260352 w 261440"/>
              <a:gd name="connsiteY4" fmla="*/ 54007 h 54845"/>
              <a:gd name="connsiteX5" fmla="*/ 161927 w 261440"/>
              <a:gd name="connsiteY5" fmla="*/ 50832 h 54845"/>
              <a:gd name="connsiteX6" fmla="*/ 123827 w 261440"/>
              <a:gd name="connsiteY6" fmla="*/ 47657 h 54845"/>
              <a:gd name="connsiteX7" fmla="*/ 155577 w 261440"/>
              <a:gd name="connsiteY7" fmla="*/ 31782 h 54845"/>
              <a:gd name="connsiteX8" fmla="*/ 114302 w 261440"/>
              <a:gd name="connsiteY8" fmla="*/ 38132 h 54845"/>
              <a:gd name="connsiteX9" fmla="*/ 2 w 261440"/>
              <a:gd name="connsiteY9" fmla="*/ 32 h 5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440" h="54845">
                <a:moveTo>
                  <a:pt x="2" y="32"/>
                </a:moveTo>
                <a:cubicBezTo>
                  <a:pt x="531" y="-1026"/>
                  <a:pt x="103719" y="24374"/>
                  <a:pt x="117477" y="31782"/>
                </a:cubicBezTo>
                <a:cubicBezTo>
                  <a:pt x="131235" y="39190"/>
                  <a:pt x="67735" y="40778"/>
                  <a:pt x="82552" y="44482"/>
                </a:cubicBezTo>
                <a:cubicBezTo>
                  <a:pt x="97369" y="48186"/>
                  <a:pt x="176744" y="52420"/>
                  <a:pt x="206377" y="54007"/>
                </a:cubicBezTo>
                <a:cubicBezTo>
                  <a:pt x="236010" y="55594"/>
                  <a:pt x="267760" y="54536"/>
                  <a:pt x="260352" y="54007"/>
                </a:cubicBezTo>
                <a:cubicBezTo>
                  <a:pt x="252944" y="53478"/>
                  <a:pt x="184681" y="51890"/>
                  <a:pt x="161927" y="50832"/>
                </a:cubicBezTo>
                <a:cubicBezTo>
                  <a:pt x="139173" y="49774"/>
                  <a:pt x="124885" y="50832"/>
                  <a:pt x="123827" y="47657"/>
                </a:cubicBezTo>
                <a:cubicBezTo>
                  <a:pt x="122769" y="44482"/>
                  <a:pt x="157164" y="33369"/>
                  <a:pt x="155577" y="31782"/>
                </a:cubicBezTo>
                <a:cubicBezTo>
                  <a:pt x="153990" y="30195"/>
                  <a:pt x="137585" y="42365"/>
                  <a:pt x="114302" y="38132"/>
                </a:cubicBezTo>
                <a:cubicBezTo>
                  <a:pt x="91019" y="33899"/>
                  <a:pt x="-527" y="1090"/>
                  <a:pt x="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DBF7438-BD10-43F4-1026-23707DDF45F9}"/>
              </a:ext>
            </a:extLst>
          </p:cNvPr>
          <p:cNvSpPr/>
          <p:nvPr/>
        </p:nvSpPr>
        <p:spPr>
          <a:xfrm>
            <a:off x="6889844" y="2581272"/>
            <a:ext cx="41209" cy="120767"/>
          </a:xfrm>
          <a:custGeom>
            <a:avLst/>
            <a:gdLst>
              <a:gd name="connsiteX0" fmla="*/ 41181 w 41209"/>
              <a:gd name="connsiteY0" fmla="*/ 3 h 120767"/>
              <a:gd name="connsiteX1" fmla="*/ 9431 w 41209"/>
              <a:gd name="connsiteY1" fmla="*/ 63503 h 120767"/>
              <a:gd name="connsiteX2" fmla="*/ 18956 w 41209"/>
              <a:gd name="connsiteY2" fmla="*/ 120653 h 120767"/>
              <a:gd name="connsiteX3" fmla="*/ 6256 w 41209"/>
              <a:gd name="connsiteY3" fmla="*/ 79378 h 120767"/>
              <a:gd name="connsiteX4" fmla="*/ 3081 w 41209"/>
              <a:gd name="connsiteY4" fmla="*/ 60328 h 120767"/>
              <a:gd name="connsiteX5" fmla="*/ 41181 w 41209"/>
              <a:gd name="connsiteY5" fmla="*/ 3 h 12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09" h="120767">
                <a:moveTo>
                  <a:pt x="41181" y="3"/>
                </a:moveTo>
                <a:cubicBezTo>
                  <a:pt x="42239" y="532"/>
                  <a:pt x="13135" y="43395"/>
                  <a:pt x="9431" y="63503"/>
                </a:cubicBezTo>
                <a:cubicBezTo>
                  <a:pt x="5727" y="83611"/>
                  <a:pt x="19485" y="118007"/>
                  <a:pt x="18956" y="120653"/>
                </a:cubicBezTo>
                <a:cubicBezTo>
                  <a:pt x="18427" y="123299"/>
                  <a:pt x="6256" y="79378"/>
                  <a:pt x="6256" y="79378"/>
                </a:cubicBezTo>
                <a:cubicBezTo>
                  <a:pt x="3610" y="69324"/>
                  <a:pt x="-4327" y="67736"/>
                  <a:pt x="3081" y="60328"/>
                </a:cubicBezTo>
                <a:cubicBezTo>
                  <a:pt x="10489" y="52920"/>
                  <a:pt x="40123" y="-526"/>
                  <a:pt x="4118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8788B50-793F-4403-E220-1983198D5594}"/>
              </a:ext>
            </a:extLst>
          </p:cNvPr>
          <p:cNvSpPr/>
          <p:nvPr/>
        </p:nvSpPr>
        <p:spPr>
          <a:xfrm>
            <a:off x="6470268" y="2593777"/>
            <a:ext cx="105349" cy="78466"/>
          </a:xfrm>
          <a:custGeom>
            <a:avLst/>
            <a:gdLst>
              <a:gd name="connsiteX0" fmla="*/ 105157 w 105349"/>
              <a:gd name="connsiteY0" fmla="*/ 198 h 78466"/>
              <a:gd name="connsiteX1" fmla="*/ 3557 w 105349"/>
              <a:gd name="connsiteY1" fmla="*/ 76398 h 78466"/>
              <a:gd name="connsiteX2" fmla="*/ 28957 w 105349"/>
              <a:gd name="connsiteY2" fmla="*/ 54173 h 78466"/>
              <a:gd name="connsiteX3" fmla="*/ 105157 w 105349"/>
              <a:gd name="connsiteY3" fmla="*/ 198 h 78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349" h="78466">
                <a:moveTo>
                  <a:pt x="105157" y="198"/>
                </a:moveTo>
                <a:cubicBezTo>
                  <a:pt x="100924" y="3902"/>
                  <a:pt x="16257" y="67402"/>
                  <a:pt x="3557" y="76398"/>
                </a:cubicBezTo>
                <a:cubicBezTo>
                  <a:pt x="-9143" y="85394"/>
                  <a:pt x="15199" y="62640"/>
                  <a:pt x="28957" y="54173"/>
                </a:cubicBezTo>
                <a:cubicBezTo>
                  <a:pt x="42715" y="45706"/>
                  <a:pt x="109390" y="-3506"/>
                  <a:pt x="105157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4DFF269-DF24-8E9B-34D6-98F285B7666D}"/>
              </a:ext>
            </a:extLst>
          </p:cNvPr>
          <p:cNvSpPr/>
          <p:nvPr/>
        </p:nvSpPr>
        <p:spPr>
          <a:xfrm>
            <a:off x="6734168" y="2625601"/>
            <a:ext cx="168978" cy="70184"/>
          </a:xfrm>
          <a:custGeom>
            <a:avLst/>
            <a:gdLst>
              <a:gd name="connsiteX0" fmla="*/ 7 w 168978"/>
              <a:gd name="connsiteY0" fmla="*/ 124 h 70184"/>
              <a:gd name="connsiteX1" fmla="*/ 139707 w 168978"/>
              <a:gd name="connsiteY1" fmla="*/ 35049 h 70184"/>
              <a:gd name="connsiteX2" fmla="*/ 168282 w 168978"/>
              <a:gd name="connsiteY2" fmla="*/ 69974 h 70184"/>
              <a:gd name="connsiteX3" fmla="*/ 146057 w 168978"/>
              <a:gd name="connsiteY3" fmla="*/ 47749 h 70184"/>
              <a:gd name="connsiteX4" fmla="*/ 7 w 168978"/>
              <a:gd name="connsiteY4" fmla="*/ 124 h 70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978" h="70184">
                <a:moveTo>
                  <a:pt x="7" y="124"/>
                </a:moveTo>
                <a:cubicBezTo>
                  <a:pt x="-1051" y="-1993"/>
                  <a:pt x="111661" y="23407"/>
                  <a:pt x="139707" y="35049"/>
                </a:cubicBezTo>
                <a:cubicBezTo>
                  <a:pt x="167753" y="46691"/>
                  <a:pt x="167224" y="67857"/>
                  <a:pt x="168282" y="69974"/>
                </a:cubicBezTo>
                <a:cubicBezTo>
                  <a:pt x="169340" y="72091"/>
                  <a:pt x="172515" y="57803"/>
                  <a:pt x="146057" y="47749"/>
                </a:cubicBezTo>
                <a:cubicBezTo>
                  <a:pt x="119599" y="37695"/>
                  <a:pt x="1065" y="2241"/>
                  <a:pt x="7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61B17E-A84A-0169-3589-0205C0D3AA3B}"/>
              </a:ext>
            </a:extLst>
          </p:cNvPr>
          <p:cNvSpPr/>
          <p:nvPr/>
        </p:nvSpPr>
        <p:spPr>
          <a:xfrm>
            <a:off x="7506582" y="2787528"/>
            <a:ext cx="335683" cy="187456"/>
          </a:xfrm>
          <a:custGeom>
            <a:avLst/>
            <a:gdLst>
              <a:gd name="connsiteX0" fmla="*/ 335668 w 335683"/>
              <a:gd name="connsiteY0" fmla="*/ 122 h 187456"/>
              <a:gd name="connsiteX1" fmla="*/ 180093 w 335683"/>
              <a:gd name="connsiteY1" fmla="*/ 38222 h 187456"/>
              <a:gd name="connsiteX2" fmla="*/ 103893 w 335683"/>
              <a:gd name="connsiteY2" fmla="*/ 95372 h 187456"/>
              <a:gd name="connsiteX3" fmla="*/ 91193 w 335683"/>
              <a:gd name="connsiteY3" fmla="*/ 127122 h 187456"/>
              <a:gd name="connsiteX4" fmla="*/ 103893 w 335683"/>
              <a:gd name="connsiteY4" fmla="*/ 139822 h 187456"/>
              <a:gd name="connsiteX5" fmla="*/ 53093 w 335683"/>
              <a:gd name="connsiteY5" fmla="*/ 152522 h 187456"/>
              <a:gd name="connsiteX6" fmla="*/ 37218 w 335683"/>
              <a:gd name="connsiteY6" fmla="*/ 171572 h 187456"/>
              <a:gd name="connsiteX7" fmla="*/ 78493 w 335683"/>
              <a:gd name="connsiteY7" fmla="*/ 152522 h 187456"/>
              <a:gd name="connsiteX8" fmla="*/ 2293 w 335683"/>
              <a:gd name="connsiteY8" fmla="*/ 187447 h 187456"/>
              <a:gd name="connsiteX9" fmla="*/ 24518 w 335683"/>
              <a:gd name="connsiteY9" fmla="*/ 155697 h 187456"/>
              <a:gd name="connsiteX10" fmla="*/ 72143 w 335683"/>
              <a:gd name="connsiteY10" fmla="*/ 117597 h 187456"/>
              <a:gd name="connsiteX11" fmla="*/ 65793 w 335683"/>
              <a:gd name="connsiteY11" fmla="*/ 95372 h 187456"/>
              <a:gd name="connsiteX12" fmla="*/ 72143 w 335683"/>
              <a:gd name="connsiteY12" fmla="*/ 111247 h 187456"/>
              <a:gd name="connsiteX13" fmla="*/ 72143 w 335683"/>
              <a:gd name="connsiteY13" fmla="*/ 28697 h 187456"/>
              <a:gd name="connsiteX14" fmla="*/ 75318 w 335683"/>
              <a:gd name="connsiteY14" fmla="*/ 101722 h 187456"/>
              <a:gd name="connsiteX15" fmla="*/ 122943 w 335683"/>
              <a:gd name="connsiteY15" fmla="*/ 66797 h 187456"/>
              <a:gd name="connsiteX16" fmla="*/ 129293 w 335683"/>
              <a:gd name="connsiteY16" fmla="*/ 38222 h 187456"/>
              <a:gd name="connsiteX17" fmla="*/ 145168 w 335683"/>
              <a:gd name="connsiteY17" fmla="*/ 47747 h 187456"/>
              <a:gd name="connsiteX18" fmla="*/ 135643 w 335683"/>
              <a:gd name="connsiteY18" fmla="*/ 19172 h 187456"/>
              <a:gd name="connsiteX19" fmla="*/ 164218 w 335683"/>
              <a:gd name="connsiteY19" fmla="*/ 41397 h 187456"/>
              <a:gd name="connsiteX20" fmla="*/ 202318 w 335683"/>
              <a:gd name="connsiteY20" fmla="*/ 22347 h 187456"/>
              <a:gd name="connsiteX21" fmla="*/ 180093 w 335683"/>
              <a:gd name="connsiteY21" fmla="*/ 3297 h 187456"/>
              <a:gd name="connsiteX22" fmla="*/ 211843 w 335683"/>
              <a:gd name="connsiteY22" fmla="*/ 15997 h 187456"/>
              <a:gd name="connsiteX23" fmla="*/ 170568 w 335683"/>
              <a:gd name="connsiteY23" fmla="*/ 25522 h 187456"/>
              <a:gd name="connsiteX24" fmla="*/ 335668 w 335683"/>
              <a:gd name="connsiteY24" fmla="*/ 122 h 1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5683" h="187456">
                <a:moveTo>
                  <a:pt x="335668" y="122"/>
                </a:moveTo>
                <a:cubicBezTo>
                  <a:pt x="337256" y="2239"/>
                  <a:pt x="218722" y="22347"/>
                  <a:pt x="180093" y="38222"/>
                </a:cubicBezTo>
                <a:cubicBezTo>
                  <a:pt x="141464" y="54097"/>
                  <a:pt x="118710" y="80555"/>
                  <a:pt x="103893" y="95372"/>
                </a:cubicBezTo>
                <a:cubicBezTo>
                  <a:pt x="89076" y="110189"/>
                  <a:pt x="91193" y="127122"/>
                  <a:pt x="91193" y="127122"/>
                </a:cubicBezTo>
                <a:cubicBezTo>
                  <a:pt x="91193" y="134530"/>
                  <a:pt x="110243" y="135589"/>
                  <a:pt x="103893" y="139822"/>
                </a:cubicBezTo>
                <a:cubicBezTo>
                  <a:pt x="97543" y="144055"/>
                  <a:pt x="53093" y="152522"/>
                  <a:pt x="53093" y="152522"/>
                </a:cubicBezTo>
                <a:cubicBezTo>
                  <a:pt x="41980" y="157814"/>
                  <a:pt x="32985" y="171572"/>
                  <a:pt x="37218" y="171572"/>
                </a:cubicBezTo>
                <a:cubicBezTo>
                  <a:pt x="41451" y="171572"/>
                  <a:pt x="78493" y="152522"/>
                  <a:pt x="78493" y="152522"/>
                </a:cubicBezTo>
                <a:cubicBezTo>
                  <a:pt x="72672" y="155168"/>
                  <a:pt x="11289" y="186918"/>
                  <a:pt x="2293" y="187447"/>
                </a:cubicBezTo>
                <a:cubicBezTo>
                  <a:pt x="-6703" y="187976"/>
                  <a:pt x="12876" y="167339"/>
                  <a:pt x="24518" y="155697"/>
                </a:cubicBezTo>
                <a:cubicBezTo>
                  <a:pt x="36160" y="144055"/>
                  <a:pt x="65264" y="127651"/>
                  <a:pt x="72143" y="117597"/>
                </a:cubicBezTo>
                <a:cubicBezTo>
                  <a:pt x="79022" y="107543"/>
                  <a:pt x="65793" y="95372"/>
                  <a:pt x="65793" y="95372"/>
                </a:cubicBezTo>
                <a:cubicBezTo>
                  <a:pt x="65793" y="94314"/>
                  <a:pt x="71085" y="122359"/>
                  <a:pt x="72143" y="111247"/>
                </a:cubicBezTo>
                <a:cubicBezTo>
                  <a:pt x="73201" y="100135"/>
                  <a:pt x="71614" y="30284"/>
                  <a:pt x="72143" y="28697"/>
                </a:cubicBezTo>
                <a:cubicBezTo>
                  <a:pt x="72672" y="27110"/>
                  <a:pt x="66851" y="95372"/>
                  <a:pt x="75318" y="101722"/>
                </a:cubicBezTo>
                <a:cubicBezTo>
                  <a:pt x="83785" y="108072"/>
                  <a:pt x="113947" y="77380"/>
                  <a:pt x="122943" y="66797"/>
                </a:cubicBezTo>
                <a:cubicBezTo>
                  <a:pt x="131939" y="56214"/>
                  <a:pt x="129293" y="38222"/>
                  <a:pt x="129293" y="38222"/>
                </a:cubicBezTo>
                <a:cubicBezTo>
                  <a:pt x="132997" y="35047"/>
                  <a:pt x="144110" y="50922"/>
                  <a:pt x="145168" y="47747"/>
                </a:cubicBezTo>
                <a:cubicBezTo>
                  <a:pt x="146226" y="44572"/>
                  <a:pt x="132468" y="20230"/>
                  <a:pt x="135643" y="19172"/>
                </a:cubicBezTo>
                <a:cubicBezTo>
                  <a:pt x="138818" y="18114"/>
                  <a:pt x="153106" y="40868"/>
                  <a:pt x="164218" y="41397"/>
                </a:cubicBezTo>
                <a:cubicBezTo>
                  <a:pt x="175330" y="41926"/>
                  <a:pt x="199672" y="28697"/>
                  <a:pt x="202318" y="22347"/>
                </a:cubicBezTo>
                <a:cubicBezTo>
                  <a:pt x="204964" y="15997"/>
                  <a:pt x="178505" y="4355"/>
                  <a:pt x="180093" y="3297"/>
                </a:cubicBezTo>
                <a:cubicBezTo>
                  <a:pt x="181681" y="2239"/>
                  <a:pt x="213430" y="12293"/>
                  <a:pt x="211843" y="15997"/>
                </a:cubicBezTo>
                <a:cubicBezTo>
                  <a:pt x="210256" y="19701"/>
                  <a:pt x="149401" y="27109"/>
                  <a:pt x="170568" y="25522"/>
                </a:cubicBezTo>
                <a:cubicBezTo>
                  <a:pt x="191735" y="23935"/>
                  <a:pt x="334080" y="-1995"/>
                  <a:pt x="33566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C102B52-B675-1B29-6657-1EF6C45DFD9C}"/>
              </a:ext>
            </a:extLst>
          </p:cNvPr>
          <p:cNvSpPr/>
          <p:nvPr/>
        </p:nvSpPr>
        <p:spPr>
          <a:xfrm>
            <a:off x="7548268" y="2766362"/>
            <a:ext cx="290816" cy="116840"/>
          </a:xfrm>
          <a:custGeom>
            <a:avLst/>
            <a:gdLst>
              <a:gd name="connsiteX0" fmla="*/ 290807 w 290816"/>
              <a:gd name="connsiteY0" fmla="*/ 2238 h 116840"/>
              <a:gd name="connsiteX1" fmla="*/ 170157 w 290816"/>
              <a:gd name="connsiteY1" fmla="*/ 5413 h 116840"/>
              <a:gd name="connsiteX2" fmla="*/ 100307 w 290816"/>
              <a:gd name="connsiteY2" fmla="*/ 18113 h 116840"/>
              <a:gd name="connsiteX3" fmla="*/ 138407 w 290816"/>
              <a:gd name="connsiteY3" fmla="*/ 2238 h 116840"/>
              <a:gd name="connsiteX4" fmla="*/ 20932 w 290816"/>
              <a:gd name="connsiteY4" fmla="*/ 72088 h 116840"/>
              <a:gd name="connsiteX5" fmla="*/ 55857 w 290816"/>
              <a:gd name="connsiteY5" fmla="*/ 59388 h 116840"/>
              <a:gd name="connsiteX6" fmla="*/ 1882 w 290816"/>
              <a:gd name="connsiteY6" fmla="*/ 94313 h 116840"/>
              <a:gd name="connsiteX7" fmla="*/ 14582 w 290816"/>
              <a:gd name="connsiteY7" fmla="*/ 116538 h 116840"/>
              <a:gd name="connsiteX8" fmla="*/ 36807 w 290816"/>
              <a:gd name="connsiteY8" fmla="*/ 78438 h 116840"/>
              <a:gd name="connsiteX9" fmla="*/ 103482 w 290816"/>
              <a:gd name="connsiteY9" fmla="*/ 43513 h 116840"/>
              <a:gd name="connsiteX10" fmla="*/ 59032 w 290816"/>
              <a:gd name="connsiteY10" fmla="*/ 62563 h 116840"/>
              <a:gd name="connsiteX11" fmla="*/ 132057 w 290816"/>
              <a:gd name="connsiteY11" fmla="*/ 33988 h 116840"/>
              <a:gd name="connsiteX12" fmla="*/ 176507 w 290816"/>
              <a:gd name="connsiteY12" fmla="*/ 2238 h 116840"/>
              <a:gd name="connsiteX13" fmla="*/ 290807 w 290816"/>
              <a:gd name="connsiteY13" fmla="*/ 2238 h 1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0816" h="116840">
                <a:moveTo>
                  <a:pt x="290807" y="2238"/>
                </a:moveTo>
                <a:cubicBezTo>
                  <a:pt x="289749" y="2767"/>
                  <a:pt x="201907" y="2767"/>
                  <a:pt x="170157" y="5413"/>
                </a:cubicBezTo>
                <a:cubicBezTo>
                  <a:pt x="138407" y="8059"/>
                  <a:pt x="105599" y="18642"/>
                  <a:pt x="100307" y="18113"/>
                </a:cubicBezTo>
                <a:cubicBezTo>
                  <a:pt x="95015" y="17584"/>
                  <a:pt x="151636" y="-6758"/>
                  <a:pt x="138407" y="2238"/>
                </a:cubicBezTo>
                <a:cubicBezTo>
                  <a:pt x="125178" y="11234"/>
                  <a:pt x="34690" y="62563"/>
                  <a:pt x="20932" y="72088"/>
                </a:cubicBezTo>
                <a:cubicBezTo>
                  <a:pt x="7174" y="81613"/>
                  <a:pt x="59032" y="55684"/>
                  <a:pt x="55857" y="59388"/>
                </a:cubicBezTo>
                <a:cubicBezTo>
                  <a:pt x="52682" y="63092"/>
                  <a:pt x="8761" y="84788"/>
                  <a:pt x="1882" y="94313"/>
                </a:cubicBezTo>
                <a:cubicBezTo>
                  <a:pt x="-4997" y="103838"/>
                  <a:pt x="8761" y="119184"/>
                  <a:pt x="14582" y="116538"/>
                </a:cubicBezTo>
                <a:cubicBezTo>
                  <a:pt x="20403" y="113892"/>
                  <a:pt x="21990" y="90609"/>
                  <a:pt x="36807" y="78438"/>
                </a:cubicBezTo>
                <a:cubicBezTo>
                  <a:pt x="51624" y="66267"/>
                  <a:pt x="99778" y="46159"/>
                  <a:pt x="103482" y="43513"/>
                </a:cubicBezTo>
                <a:cubicBezTo>
                  <a:pt x="107186" y="40867"/>
                  <a:pt x="54270" y="64150"/>
                  <a:pt x="59032" y="62563"/>
                </a:cubicBezTo>
                <a:cubicBezTo>
                  <a:pt x="63794" y="60976"/>
                  <a:pt x="112478" y="44042"/>
                  <a:pt x="132057" y="33988"/>
                </a:cubicBezTo>
                <a:cubicBezTo>
                  <a:pt x="151636" y="23934"/>
                  <a:pt x="150049" y="7000"/>
                  <a:pt x="176507" y="2238"/>
                </a:cubicBezTo>
                <a:cubicBezTo>
                  <a:pt x="202965" y="-2524"/>
                  <a:pt x="291865" y="1709"/>
                  <a:pt x="290807" y="2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D0E8AD4-8EC9-3E89-7EBE-4D88548C7760}"/>
              </a:ext>
            </a:extLst>
          </p:cNvPr>
          <p:cNvSpPr/>
          <p:nvPr/>
        </p:nvSpPr>
        <p:spPr>
          <a:xfrm>
            <a:off x="7486343" y="2803062"/>
            <a:ext cx="213807" cy="184934"/>
          </a:xfrm>
          <a:custGeom>
            <a:avLst/>
            <a:gdLst>
              <a:gd name="connsiteX0" fmla="*/ 213032 w 213807"/>
              <a:gd name="connsiteY0" fmla="*/ 463 h 184934"/>
              <a:gd name="connsiteX1" fmla="*/ 28882 w 213807"/>
              <a:gd name="connsiteY1" fmla="*/ 136988 h 184934"/>
              <a:gd name="connsiteX2" fmla="*/ 307 w 213807"/>
              <a:gd name="connsiteY2" fmla="*/ 184613 h 184934"/>
              <a:gd name="connsiteX3" fmla="*/ 25707 w 213807"/>
              <a:gd name="connsiteY3" fmla="*/ 156038 h 184934"/>
              <a:gd name="connsiteX4" fmla="*/ 105082 w 213807"/>
              <a:gd name="connsiteY4" fmla="*/ 121113 h 184934"/>
              <a:gd name="connsiteX5" fmla="*/ 95557 w 213807"/>
              <a:gd name="connsiteY5" fmla="*/ 92538 h 184934"/>
              <a:gd name="connsiteX6" fmla="*/ 213032 w 213807"/>
              <a:gd name="connsiteY6" fmla="*/ 463 h 184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807" h="184934">
                <a:moveTo>
                  <a:pt x="213032" y="463"/>
                </a:moveTo>
                <a:cubicBezTo>
                  <a:pt x="201919" y="7871"/>
                  <a:pt x="64336" y="106296"/>
                  <a:pt x="28882" y="136988"/>
                </a:cubicBezTo>
                <a:cubicBezTo>
                  <a:pt x="-6572" y="167680"/>
                  <a:pt x="836" y="181438"/>
                  <a:pt x="307" y="184613"/>
                </a:cubicBezTo>
                <a:cubicBezTo>
                  <a:pt x="-222" y="187788"/>
                  <a:pt x="8244" y="166621"/>
                  <a:pt x="25707" y="156038"/>
                </a:cubicBezTo>
                <a:cubicBezTo>
                  <a:pt x="43169" y="145455"/>
                  <a:pt x="93440" y="131696"/>
                  <a:pt x="105082" y="121113"/>
                </a:cubicBezTo>
                <a:cubicBezTo>
                  <a:pt x="116724" y="110530"/>
                  <a:pt x="78624" y="108413"/>
                  <a:pt x="95557" y="92538"/>
                </a:cubicBezTo>
                <a:cubicBezTo>
                  <a:pt x="112490" y="76663"/>
                  <a:pt x="224145" y="-6945"/>
                  <a:pt x="213032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54ECD2-2FEF-8BCE-55E7-5CDAA985D77A}"/>
              </a:ext>
            </a:extLst>
          </p:cNvPr>
          <p:cNvSpPr/>
          <p:nvPr/>
        </p:nvSpPr>
        <p:spPr>
          <a:xfrm>
            <a:off x="7568580" y="2917120"/>
            <a:ext cx="397523" cy="42069"/>
          </a:xfrm>
          <a:custGeom>
            <a:avLst/>
            <a:gdLst>
              <a:gd name="connsiteX0" fmla="*/ 620 w 397523"/>
              <a:gd name="connsiteY0" fmla="*/ 32455 h 42069"/>
              <a:gd name="connsiteX1" fmla="*/ 156195 w 397523"/>
              <a:gd name="connsiteY1" fmla="*/ 13405 h 42069"/>
              <a:gd name="connsiteX2" fmla="*/ 102220 w 397523"/>
              <a:gd name="connsiteY2" fmla="*/ 16580 h 42069"/>
              <a:gd name="connsiteX3" fmla="*/ 191120 w 397523"/>
              <a:gd name="connsiteY3" fmla="*/ 29280 h 42069"/>
              <a:gd name="connsiteX4" fmla="*/ 159370 w 397523"/>
              <a:gd name="connsiteY4" fmla="*/ 7055 h 42069"/>
              <a:gd name="connsiteX5" fmla="*/ 248270 w 397523"/>
              <a:gd name="connsiteY5" fmla="*/ 22930 h 42069"/>
              <a:gd name="connsiteX6" fmla="*/ 216520 w 397523"/>
              <a:gd name="connsiteY6" fmla="*/ 13405 h 42069"/>
              <a:gd name="connsiteX7" fmla="*/ 299070 w 397523"/>
              <a:gd name="connsiteY7" fmla="*/ 16580 h 42069"/>
              <a:gd name="connsiteX8" fmla="*/ 292720 w 397523"/>
              <a:gd name="connsiteY8" fmla="*/ 10230 h 42069"/>
              <a:gd name="connsiteX9" fmla="*/ 333995 w 397523"/>
              <a:gd name="connsiteY9" fmla="*/ 41980 h 42069"/>
              <a:gd name="connsiteX10" fmla="*/ 308595 w 397523"/>
              <a:gd name="connsiteY10" fmla="*/ 19755 h 42069"/>
              <a:gd name="connsiteX11" fmla="*/ 378445 w 397523"/>
              <a:gd name="connsiteY11" fmla="*/ 19755 h 42069"/>
              <a:gd name="connsiteX12" fmla="*/ 324470 w 397523"/>
              <a:gd name="connsiteY12" fmla="*/ 10230 h 42069"/>
              <a:gd name="connsiteX13" fmla="*/ 397495 w 397523"/>
              <a:gd name="connsiteY13" fmla="*/ 705 h 42069"/>
              <a:gd name="connsiteX14" fmla="*/ 333995 w 397523"/>
              <a:gd name="connsiteY14" fmla="*/ 705 h 42069"/>
              <a:gd name="connsiteX15" fmla="*/ 197470 w 397523"/>
              <a:gd name="connsiteY15" fmla="*/ 705 h 42069"/>
              <a:gd name="connsiteX16" fmla="*/ 118095 w 397523"/>
              <a:gd name="connsiteY16" fmla="*/ 3880 h 42069"/>
              <a:gd name="connsiteX17" fmla="*/ 203820 w 397523"/>
              <a:gd name="connsiteY17" fmla="*/ 3880 h 42069"/>
              <a:gd name="connsiteX18" fmla="*/ 105395 w 397523"/>
              <a:gd name="connsiteY18" fmla="*/ 13405 h 42069"/>
              <a:gd name="connsiteX19" fmla="*/ 620 w 397523"/>
              <a:gd name="connsiteY19" fmla="*/ 32455 h 4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7523" h="42069">
                <a:moveTo>
                  <a:pt x="620" y="32455"/>
                </a:moveTo>
                <a:cubicBezTo>
                  <a:pt x="9087" y="32455"/>
                  <a:pt x="139262" y="16051"/>
                  <a:pt x="156195" y="13405"/>
                </a:cubicBezTo>
                <a:cubicBezTo>
                  <a:pt x="173128" y="10759"/>
                  <a:pt x="96399" y="13934"/>
                  <a:pt x="102220" y="16580"/>
                </a:cubicBezTo>
                <a:cubicBezTo>
                  <a:pt x="108041" y="19226"/>
                  <a:pt x="181595" y="30867"/>
                  <a:pt x="191120" y="29280"/>
                </a:cubicBezTo>
                <a:cubicBezTo>
                  <a:pt x="200645" y="27692"/>
                  <a:pt x="149845" y="8113"/>
                  <a:pt x="159370" y="7055"/>
                </a:cubicBezTo>
                <a:cubicBezTo>
                  <a:pt x="168895" y="5997"/>
                  <a:pt x="238745" y="21872"/>
                  <a:pt x="248270" y="22930"/>
                </a:cubicBezTo>
                <a:cubicBezTo>
                  <a:pt x="257795" y="23988"/>
                  <a:pt x="208053" y="14463"/>
                  <a:pt x="216520" y="13405"/>
                </a:cubicBezTo>
                <a:cubicBezTo>
                  <a:pt x="224987" y="12347"/>
                  <a:pt x="299070" y="16580"/>
                  <a:pt x="299070" y="16580"/>
                </a:cubicBezTo>
                <a:cubicBezTo>
                  <a:pt x="311770" y="16051"/>
                  <a:pt x="286899" y="5997"/>
                  <a:pt x="292720" y="10230"/>
                </a:cubicBezTo>
                <a:cubicBezTo>
                  <a:pt x="298541" y="14463"/>
                  <a:pt x="331349" y="40393"/>
                  <a:pt x="333995" y="41980"/>
                </a:cubicBezTo>
                <a:cubicBezTo>
                  <a:pt x="336641" y="43568"/>
                  <a:pt x="301187" y="23459"/>
                  <a:pt x="308595" y="19755"/>
                </a:cubicBezTo>
                <a:cubicBezTo>
                  <a:pt x="316003" y="16051"/>
                  <a:pt x="375799" y="21342"/>
                  <a:pt x="378445" y="19755"/>
                </a:cubicBezTo>
                <a:cubicBezTo>
                  <a:pt x="381091" y="18167"/>
                  <a:pt x="321295" y="13405"/>
                  <a:pt x="324470" y="10230"/>
                </a:cubicBezTo>
                <a:cubicBezTo>
                  <a:pt x="327645" y="7055"/>
                  <a:pt x="395908" y="2292"/>
                  <a:pt x="397495" y="705"/>
                </a:cubicBezTo>
                <a:cubicBezTo>
                  <a:pt x="399082" y="-882"/>
                  <a:pt x="333995" y="705"/>
                  <a:pt x="333995" y="705"/>
                </a:cubicBezTo>
                <a:lnTo>
                  <a:pt x="197470" y="705"/>
                </a:lnTo>
                <a:cubicBezTo>
                  <a:pt x="161487" y="1234"/>
                  <a:pt x="117037" y="3351"/>
                  <a:pt x="118095" y="3880"/>
                </a:cubicBezTo>
                <a:cubicBezTo>
                  <a:pt x="119153" y="4409"/>
                  <a:pt x="205937" y="2292"/>
                  <a:pt x="203820" y="3880"/>
                </a:cubicBezTo>
                <a:cubicBezTo>
                  <a:pt x="201703" y="5468"/>
                  <a:pt x="138203" y="11817"/>
                  <a:pt x="105395" y="13405"/>
                </a:cubicBezTo>
                <a:cubicBezTo>
                  <a:pt x="72587" y="14992"/>
                  <a:pt x="-7847" y="32455"/>
                  <a:pt x="620" y="32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DA1EE79-E5C7-5569-E699-3C7B9D98C43F}"/>
              </a:ext>
            </a:extLst>
          </p:cNvPr>
          <p:cNvSpPr/>
          <p:nvPr/>
        </p:nvSpPr>
        <p:spPr>
          <a:xfrm>
            <a:off x="7495872" y="2923954"/>
            <a:ext cx="153116" cy="73998"/>
          </a:xfrm>
          <a:custGeom>
            <a:avLst/>
            <a:gdLst>
              <a:gd name="connsiteX0" fmla="*/ 303 w 153116"/>
              <a:gd name="connsiteY0" fmla="*/ 73246 h 73998"/>
              <a:gd name="connsiteX1" fmla="*/ 44753 w 153116"/>
              <a:gd name="connsiteY1" fmla="*/ 41496 h 73998"/>
              <a:gd name="connsiteX2" fmla="*/ 152703 w 153116"/>
              <a:gd name="connsiteY2" fmla="*/ 25621 h 73998"/>
              <a:gd name="connsiteX3" fmla="*/ 82853 w 153116"/>
              <a:gd name="connsiteY3" fmla="*/ 221 h 73998"/>
              <a:gd name="connsiteX4" fmla="*/ 108253 w 153116"/>
              <a:gd name="connsiteY4" fmla="*/ 12921 h 73998"/>
              <a:gd name="connsiteX5" fmla="*/ 63803 w 153116"/>
              <a:gd name="connsiteY5" fmla="*/ 6571 h 73998"/>
              <a:gd name="connsiteX6" fmla="*/ 303 w 153116"/>
              <a:gd name="connsiteY6" fmla="*/ 73246 h 7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16" h="73998">
                <a:moveTo>
                  <a:pt x="303" y="73246"/>
                </a:moveTo>
                <a:cubicBezTo>
                  <a:pt x="-2872" y="79067"/>
                  <a:pt x="19353" y="49433"/>
                  <a:pt x="44753" y="41496"/>
                </a:cubicBezTo>
                <a:cubicBezTo>
                  <a:pt x="70153" y="33559"/>
                  <a:pt x="146353" y="32500"/>
                  <a:pt x="152703" y="25621"/>
                </a:cubicBezTo>
                <a:cubicBezTo>
                  <a:pt x="159053" y="18742"/>
                  <a:pt x="90261" y="2338"/>
                  <a:pt x="82853" y="221"/>
                </a:cubicBezTo>
                <a:cubicBezTo>
                  <a:pt x="75445" y="-1896"/>
                  <a:pt x="111428" y="11863"/>
                  <a:pt x="108253" y="12921"/>
                </a:cubicBezTo>
                <a:cubicBezTo>
                  <a:pt x="105078" y="13979"/>
                  <a:pt x="78090" y="2867"/>
                  <a:pt x="63803" y="6571"/>
                </a:cubicBezTo>
                <a:cubicBezTo>
                  <a:pt x="49516" y="10275"/>
                  <a:pt x="3478" y="67425"/>
                  <a:pt x="303" y="7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936716E-5339-F138-B9ED-4E1102F4FDFD}"/>
              </a:ext>
            </a:extLst>
          </p:cNvPr>
          <p:cNvSpPr/>
          <p:nvPr/>
        </p:nvSpPr>
        <p:spPr>
          <a:xfrm>
            <a:off x="7853650" y="2825637"/>
            <a:ext cx="71883" cy="108304"/>
          </a:xfrm>
          <a:custGeom>
            <a:avLst/>
            <a:gdLst>
              <a:gd name="connsiteX0" fmla="*/ 71150 w 71883"/>
              <a:gd name="connsiteY0" fmla="*/ 113 h 108304"/>
              <a:gd name="connsiteX1" fmla="*/ 17175 w 71883"/>
              <a:gd name="connsiteY1" fmla="*/ 73138 h 108304"/>
              <a:gd name="connsiteX2" fmla="*/ 1300 w 71883"/>
              <a:gd name="connsiteY2" fmla="*/ 108063 h 108304"/>
              <a:gd name="connsiteX3" fmla="*/ 45750 w 71883"/>
              <a:gd name="connsiteY3" fmla="*/ 57263 h 108304"/>
              <a:gd name="connsiteX4" fmla="*/ 71150 w 71883"/>
              <a:gd name="connsiteY4" fmla="*/ 113 h 10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83" h="108304">
                <a:moveTo>
                  <a:pt x="71150" y="113"/>
                </a:moveTo>
                <a:cubicBezTo>
                  <a:pt x="66388" y="2759"/>
                  <a:pt x="28817" y="55146"/>
                  <a:pt x="17175" y="73138"/>
                </a:cubicBezTo>
                <a:cubicBezTo>
                  <a:pt x="5533" y="91130"/>
                  <a:pt x="-3462" y="110709"/>
                  <a:pt x="1300" y="108063"/>
                </a:cubicBezTo>
                <a:cubicBezTo>
                  <a:pt x="6062" y="105417"/>
                  <a:pt x="35167" y="72609"/>
                  <a:pt x="45750" y="57263"/>
                </a:cubicBezTo>
                <a:cubicBezTo>
                  <a:pt x="56333" y="41917"/>
                  <a:pt x="75912" y="-2533"/>
                  <a:pt x="71150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93F3A1D-970D-426D-2AD9-076EBCBFF59A}"/>
              </a:ext>
            </a:extLst>
          </p:cNvPr>
          <p:cNvSpPr/>
          <p:nvPr/>
        </p:nvSpPr>
        <p:spPr>
          <a:xfrm>
            <a:off x="7680325" y="2762221"/>
            <a:ext cx="211285" cy="57297"/>
          </a:xfrm>
          <a:custGeom>
            <a:avLst/>
            <a:gdLst>
              <a:gd name="connsiteX0" fmla="*/ 209550 w 211285"/>
              <a:gd name="connsiteY0" fmla="*/ 41304 h 57297"/>
              <a:gd name="connsiteX1" fmla="*/ 152400 w 211285"/>
              <a:gd name="connsiteY1" fmla="*/ 38129 h 57297"/>
              <a:gd name="connsiteX2" fmla="*/ 69850 w 211285"/>
              <a:gd name="connsiteY2" fmla="*/ 29 h 57297"/>
              <a:gd name="connsiteX3" fmla="*/ 111125 w 211285"/>
              <a:gd name="connsiteY3" fmla="*/ 31779 h 57297"/>
              <a:gd name="connsiteX4" fmla="*/ 85725 w 211285"/>
              <a:gd name="connsiteY4" fmla="*/ 31779 h 57297"/>
              <a:gd name="connsiteX5" fmla="*/ 0 w 211285"/>
              <a:gd name="connsiteY5" fmla="*/ 57179 h 57297"/>
              <a:gd name="connsiteX6" fmla="*/ 85725 w 211285"/>
              <a:gd name="connsiteY6" fmla="*/ 41304 h 57297"/>
              <a:gd name="connsiteX7" fmla="*/ 209550 w 211285"/>
              <a:gd name="connsiteY7" fmla="*/ 41304 h 5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1285" h="57297">
                <a:moveTo>
                  <a:pt x="209550" y="41304"/>
                </a:moveTo>
                <a:cubicBezTo>
                  <a:pt x="220662" y="40775"/>
                  <a:pt x="175683" y="45008"/>
                  <a:pt x="152400" y="38129"/>
                </a:cubicBezTo>
                <a:cubicBezTo>
                  <a:pt x="129117" y="31250"/>
                  <a:pt x="76729" y="1087"/>
                  <a:pt x="69850" y="29"/>
                </a:cubicBezTo>
                <a:cubicBezTo>
                  <a:pt x="62971" y="-1029"/>
                  <a:pt x="108479" y="26487"/>
                  <a:pt x="111125" y="31779"/>
                </a:cubicBezTo>
                <a:cubicBezTo>
                  <a:pt x="113771" y="37071"/>
                  <a:pt x="104246" y="27546"/>
                  <a:pt x="85725" y="31779"/>
                </a:cubicBezTo>
                <a:cubicBezTo>
                  <a:pt x="67204" y="36012"/>
                  <a:pt x="0" y="55592"/>
                  <a:pt x="0" y="57179"/>
                </a:cubicBezTo>
                <a:cubicBezTo>
                  <a:pt x="0" y="58766"/>
                  <a:pt x="56092" y="43950"/>
                  <a:pt x="85725" y="41304"/>
                </a:cubicBezTo>
                <a:cubicBezTo>
                  <a:pt x="115358" y="38658"/>
                  <a:pt x="198438" y="41833"/>
                  <a:pt x="209550" y="41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BA9E1CF-F047-378E-3B70-34CB952CE2AF}"/>
              </a:ext>
            </a:extLst>
          </p:cNvPr>
          <p:cNvSpPr/>
          <p:nvPr/>
        </p:nvSpPr>
        <p:spPr>
          <a:xfrm>
            <a:off x="7546928" y="2816000"/>
            <a:ext cx="101716" cy="86011"/>
          </a:xfrm>
          <a:custGeom>
            <a:avLst/>
            <a:gdLst>
              <a:gd name="connsiteX0" fmla="*/ 47 w 101716"/>
              <a:gd name="connsiteY0" fmla="*/ 85950 h 86011"/>
              <a:gd name="connsiteX1" fmla="*/ 60372 w 101716"/>
              <a:gd name="connsiteY1" fmla="*/ 35150 h 86011"/>
              <a:gd name="connsiteX2" fmla="*/ 101647 w 101716"/>
              <a:gd name="connsiteY2" fmla="*/ 225 h 86011"/>
              <a:gd name="connsiteX3" fmla="*/ 50847 w 101716"/>
              <a:gd name="connsiteY3" fmla="*/ 22450 h 86011"/>
              <a:gd name="connsiteX4" fmla="*/ 47 w 101716"/>
              <a:gd name="connsiteY4" fmla="*/ 85950 h 8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16" h="86011">
                <a:moveTo>
                  <a:pt x="47" y="85950"/>
                </a:moveTo>
                <a:cubicBezTo>
                  <a:pt x="1635" y="88067"/>
                  <a:pt x="60372" y="35150"/>
                  <a:pt x="60372" y="35150"/>
                </a:cubicBezTo>
                <a:cubicBezTo>
                  <a:pt x="77305" y="20863"/>
                  <a:pt x="103235" y="2342"/>
                  <a:pt x="101647" y="225"/>
                </a:cubicBezTo>
                <a:cubicBezTo>
                  <a:pt x="100059" y="-1892"/>
                  <a:pt x="64605" y="11337"/>
                  <a:pt x="50847" y="22450"/>
                </a:cubicBezTo>
                <a:cubicBezTo>
                  <a:pt x="37089" y="33563"/>
                  <a:pt x="-1541" y="83833"/>
                  <a:pt x="47" y="85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02DEB2E-F247-9429-6FAD-FE9542958E14}"/>
              </a:ext>
            </a:extLst>
          </p:cNvPr>
          <p:cNvSpPr/>
          <p:nvPr/>
        </p:nvSpPr>
        <p:spPr>
          <a:xfrm>
            <a:off x="7578201" y="2781691"/>
            <a:ext cx="318024" cy="173014"/>
          </a:xfrm>
          <a:custGeom>
            <a:avLst/>
            <a:gdLst>
              <a:gd name="connsiteX0" fmla="*/ 225949 w 318024"/>
              <a:gd name="connsiteY0" fmla="*/ 2784 h 173014"/>
              <a:gd name="connsiteX1" fmla="*/ 251349 w 318024"/>
              <a:gd name="connsiteY1" fmla="*/ 72634 h 173014"/>
              <a:gd name="connsiteX2" fmla="*/ 286274 w 318024"/>
              <a:gd name="connsiteY2" fmla="*/ 34534 h 173014"/>
              <a:gd name="connsiteX3" fmla="*/ 264049 w 318024"/>
              <a:gd name="connsiteY3" fmla="*/ 85334 h 173014"/>
              <a:gd name="connsiteX4" fmla="*/ 286274 w 318024"/>
              <a:gd name="connsiteY4" fmla="*/ 132959 h 173014"/>
              <a:gd name="connsiteX5" fmla="*/ 194199 w 318024"/>
              <a:gd name="connsiteY5" fmla="*/ 129784 h 173014"/>
              <a:gd name="connsiteX6" fmla="*/ 318024 w 318024"/>
              <a:gd name="connsiteY6" fmla="*/ 142484 h 173014"/>
              <a:gd name="connsiteX7" fmla="*/ 194199 w 318024"/>
              <a:gd name="connsiteY7" fmla="*/ 148834 h 173014"/>
              <a:gd name="connsiteX8" fmla="*/ 60849 w 318024"/>
              <a:gd name="connsiteY8" fmla="*/ 171059 h 173014"/>
              <a:gd name="connsiteX9" fmla="*/ 89424 w 318024"/>
              <a:gd name="connsiteY9" fmla="*/ 164709 h 173014"/>
              <a:gd name="connsiteX10" fmla="*/ 79899 w 318024"/>
              <a:gd name="connsiteY10" fmla="*/ 107559 h 173014"/>
              <a:gd name="connsiteX11" fmla="*/ 524 w 318024"/>
              <a:gd name="connsiteY11" fmla="*/ 136134 h 173014"/>
              <a:gd name="connsiteX12" fmla="*/ 44974 w 318024"/>
              <a:gd name="connsiteY12" fmla="*/ 88509 h 173014"/>
              <a:gd name="connsiteX13" fmla="*/ 35449 w 318024"/>
              <a:gd name="connsiteY13" fmla="*/ 78984 h 173014"/>
              <a:gd name="connsiteX14" fmla="*/ 133874 w 318024"/>
              <a:gd name="connsiteY14" fmla="*/ 18659 h 173014"/>
              <a:gd name="connsiteX15" fmla="*/ 225949 w 318024"/>
              <a:gd name="connsiteY15" fmla="*/ 2784 h 17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8024" h="173014">
                <a:moveTo>
                  <a:pt x="225949" y="2784"/>
                </a:moveTo>
                <a:cubicBezTo>
                  <a:pt x="245528" y="11780"/>
                  <a:pt x="241295" y="67342"/>
                  <a:pt x="251349" y="72634"/>
                </a:cubicBezTo>
                <a:cubicBezTo>
                  <a:pt x="261403" y="77926"/>
                  <a:pt x="284157" y="32417"/>
                  <a:pt x="286274" y="34534"/>
                </a:cubicBezTo>
                <a:cubicBezTo>
                  <a:pt x="288391" y="36651"/>
                  <a:pt x="264049" y="68930"/>
                  <a:pt x="264049" y="85334"/>
                </a:cubicBezTo>
                <a:cubicBezTo>
                  <a:pt x="264049" y="101738"/>
                  <a:pt x="297916" y="125551"/>
                  <a:pt x="286274" y="132959"/>
                </a:cubicBezTo>
                <a:cubicBezTo>
                  <a:pt x="274632" y="140367"/>
                  <a:pt x="188907" y="128197"/>
                  <a:pt x="194199" y="129784"/>
                </a:cubicBezTo>
                <a:cubicBezTo>
                  <a:pt x="199491" y="131371"/>
                  <a:pt x="318024" y="139309"/>
                  <a:pt x="318024" y="142484"/>
                </a:cubicBezTo>
                <a:cubicBezTo>
                  <a:pt x="318024" y="145659"/>
                  <a:pt x="237062" y="144072"/>
                  <a:pt x="194199" y="148834"/>
                </a:cubicBezTo>
                <a:cubicBezTo>
                  <a:pt x="151336" y="153597"/>
                  <a:pt x="78312" y="168413"/>
                  <a:pt x="60849" y="171059"/>
                </a:cubicBezTo>
                <a:cubicBezTo>
                  <a:pt x="43386" y="173705"/>
                  <a:pt x="86249" y="175292"/>
                  <a:pt x="89424" y="164709"/>
                </a:cubicBezTo>
                <a:cubicBezTo>
                  <a:pt x="92599" y="154126"/>
                  <a:pt x="94716" y="112322"/>
                  <a:pt x="79899" y="107559"/>
                </a:cubicBezTo>
                <a:cubicBezTo>
                  <a:pt x="65082" y="102796"/>
                  <a:pt x="6345" y="139309"/>
                  <a:pt x="524" y="136134"/>
                </a:cubicBezTo>
                <a:cubicBezTo>
                  <a:pt x="-5297" y="132959"/>
                  <a:pt x="39153" y="98034"/>
                  <a:pt x="44974" y="88509"/>
                </a:cubicBezTo>
                <a:cubicBezTo>
                  <a:pt x="50795" y="78984"/>
                  <a:pt x="20633" y="90626"/>
                  <a:pt x="35449" y="78984"/>
                </a:cubicBezTo>
                <a:cubicBezTo>
                  <a:pt x="50265" y="67342"/>
                  <a:pt x="106357" y="28713"/>
                  <a:pt x="133874" y="18659"/>
                </a:cubicBezTo>
                <a:cubicBezTo>
                  <a:pt x="161391" y="8605"/>
                  <a:pt x="206370" y="-6212"/>
                  <a:pt x="225949" y="27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円/楕円 50">
            <a:extLst>
              <a:ext uri="{FF2B5EF4-FFF2-40B4-BE49-F238E27FC236}">
                <a16:creationId xmlns:a16="http://schemas.microsoft.com/office/drawing/2014/main" id="{4002DD79-12FB-004A-23E4-03FE7CF643CC}"/>
              </a:ext>
            </a:extLst>
          </p:cNvPr>
          <p:cNvSpPr/>
          <p:nvPr/>
        </p:nvSpPr>
        <p:spPr>
          <a:xfrm rot="19927926">
            <a:off x="7671515" y="2846440"/>
            <a:ext cx="8663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F39D206-6751-6048-503E-8E7D00424C99}"/>
              </a:ext>
            </a:extLst>
          </p:cNvPr>
          <p:cNvSpPr/>
          <p:nvPr/>
        </p:nvSpPr>
        <p:spPr>
          <a:xfrm>
            <a:off x="7806817" y="2794000"/>
            <a:ext cx="205864" cy="147865"/>
          </a:xfrm>
          <a:custGeom>
            <a:avLst/>
            <a:gdLst>
              <a:gd name="connsiteX0" fmla="*/ 508 w 205864"/>
              <a:gd name="connsiteY0" fmla="*/ 0 h 147865"/>
              <a:gd name="connsiteX1" fmla="*/ 105283 w 205864"/>
              <a:gd name="connsiteY1" fmla="*/ 73025 h 147865"/>
              <a:gd name="connsiteX2" fmla="*/ 35433 w 205864"/>
              <a:gd name="connsiteY2" fmla="*/ 76200 h 147865"/>
              <a:gd name="connsiteX3" fmla="*/ 117983 w 205864"/>
              <a:gd name="connsiteY3" fmla="*/ 88900 h 147865"/>
              <a:gd name="connsiteX4" fmla="*/ 203708 w 205864"/>
              <a:gd name="connsiteY4" fmla="*/ 146050 h 147865"/>
              <a:gd name="connsiteX5" fmla="*/ 168783 w 205864"/>
              <a:gd name="connsiteY5" fmla="*/ 130175 h 147865"/>
              <a:gd name="connsiteX6" fmla="*/ 48133 w 205864"/>
              <a:gd name="connsiteY6" fmla="*/ 95250 h 147865"/>
              <a:gd name="connsiteX7" fmla="*/ 70358 w 205864"/>
              <a:gd name="connsiteY7" fmla="*/ 95250 h 147865"/>
              <a:gd name="connsiteX8" fmla="*/ 32258 w 205864"/>
              <a:gd name="connsiteY8" fmla="*/ 63500 h 147865"/>
              <a:gd name="connsiteX9" fmla="*/ 64008 w 205864"/>
              <a:gd name="connsiteY9" fmla="*/ 73025 h 147865"/>
              <a:gd name="connsiteX10" fmla="*/ 508 w 205864"/>
              <a:gd name="connsiteY10" fmla="*/ 0 h 14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864" h="147865">
                <a:moveTo>
                  <a:pt x="508" y="0"/>
                </a:moveTo>
                <a:cubicBezTo>
                  <a:pt x="7387" y="0"/>
                  <a:pt x="99462" y="60325"/>
                  <a:pt x="105283" y="73025"/>
                </a:cubicBezTo>
                <a:cubicBezTo>
                  <a:pt x="111104" y="85725"/>
                  <a:pt x="33316" y="73554"/>
                  <a:pt x="35433" y="76200"/>
                </a:cubicBezTo>
                <a:cubicBezTo>
                  <a:pt x="37550" y="78846"/>
                  <a:pt x="89937" y="77258"/>
                  <a:pt x="117983" y="88900"/>
                </a:cubicBezTo>
                <a:cubicBezTo>
                  <a:pt x="146029" y="100542"/>
                  <a:pt x="195241" y="139171"/>
                  <a:pt x="203708" y="146050"/>
                </a:cubicBezTo>
                <a:cubicBezTo>
                  <a:pt x="212175" y="152929"/>
                  <a:pt x="194712" y="138642"/>
                  <a:pt x="168783" y="130175"/>
                </a:cubicBezTo>
                <a:cubicBezTo>
                  <a:pt x="142854" y="121708"/>
                  <a:pt x="64537" y="101071"/>
                  <a:pt x="48133" y="95250"/>
                </a:cubicBezTo>
                <a:cubicBezTo>
                  <a:pt x="31729" y="89429"/>
                  <a:pt x="73004" y="100542"/>
                  <a:pt x="70358" y="95250"/>
                </a:cubicBezTo>
                <a:cubicBezTo>
                  <a:pt x="67712" y="89958"/>
                  <a:pt x="33316" y="67204"/>
                  <a:pt x="32258" y="63500"/>
                </a:cubicBezTo>
                <a:cubicBezTo>
                  <a:pt x="31200" y="59796"/>
                  <a:pt x="69300" y="84138"/>
                  <a:pt x="64008" y="73025"/>
                </a:cubicBezTo>
                <a:cubicBezTo>
                  <a:pt x="58716" y="61913"/>
                  <a:pt x="-6371" y="0"/>
                  <a:pt x="50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4A5B908-431E-7114-733C-5B98647CB6C6}"/>
              </a:ext>
            </a:extLst>
          </p:cNvPr>
          <p:cNvSpPr/>
          <p:nvPr/>
        </p:nvSpPr>
        <p:spPr>
          <a:xfrm>
            <a:off x="7387702" y="2552698"/>
            <a:ext cx="160172" cy="186981"/>
          </a:xfrm>
          <a:custGeom>
            <a:avLst/>
            <a:gdLst>
              <a:gd name="connsiteX0" fmla="*/ 523 w 160172"/>
              <a:gd name="connsiteY0" fmla="*/ 2 h 186981"/>
              <a:gd name="connsiteX1" fmla="*/ 6873 w 160172"/>
              <a:gd name="connsiteY1" fmla="*/ 117477 h 186981"/>
              <a:gd name="connsiteX2" fmla="*/ 16398 w 160172"/>
              <a:gd name="connsiteY2" fmla="*/ 73027 h 186981"/>
              <a:gd name="connsiteX3" fmla="*/ 523 w 160172"/>
              <a:gd name="connsiteY3" fmla="*/ 184152 h 186981"/>
              <a:gd name="connsiteX4" fmla="*/ 10048 w 160172"/>
              <a:gd name="connsiteY4" fmla="*/ 149227 h 186981"/>
              <a:gd name="connsiteX5" fmla="*/ 67198 w 160172"/>
              <a:gd name="connsiteY5" fmla="*/ 98427 h 186981"/>
              <a:gd name="connsiteX6" fmla="*/ 38623 w 160172"/>
              <a:gd name="connsiteY6" fmla="*/ 146052 h 186981"/>
              <a:gd name="connsiteX7" fmla="*/ 76723 w 160172"/>
              <a:gd name="connsiteY7" fmla="*/ 117477 h 186981"/>
              <a:gd name="connsiteX8" fmla="*/ 159273 w 160172"/>
              <a:gd name="connsiteY8" fmla="*/ 120652 h 186981"/>
              <a:gd name="connsiteX9" fmla="*/ 114823 w 160172"/>
              <a:gd name="connsiteY9" fmla="*/ 111127 h 186981"/>
              <a:gd name="connsiteX10" fmla="*/ 25923 w 160172"/>
              <a:gd name="connsiteY10" fmla="*/ 139702 h 186981"/>
              <a:gd name="connsiteX11" fmla="*/ 10048 w 160172"/>
              <a:gd name="connsiteY11" fmla="*/ 114302 h 186981"/>
              <a:gd name="connsiteX12" fmla="*/ 523 w 160172"/>
              <a:gd name="connsiteY12" fmla="*/ 2 h 18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172" h="186981">
                <a:moveTo>
                  <a:pt x="523" y="2"/>
                </a:moveTo>
                <a:cubicBezTo>
                  <a:pt x="-6" y="531"/>
                  <a:pt x="4227" y="105306"/>
                  <a:pt x="6873" y="117477"/>
                </a:cubicBezTo>
                <a:cubicBezTo>
                  <a:pt x="9519" y="129648"/>
                  <a:pt x="17456" y="61915"/>
                  <a:pt x="16398" y="73027"/>
                </a:cubicBezTo>
                <a:cubicBezTo>
                  <a:pt x="15340" y="84139"/>
                  <a:pt x="1581" y="171452"/>
                  <a:pt x="523" y="184152"/>
                </a:cubicBezTo>
                <a:cubicBezTo>
                  <a:pt x="-535" y="196852"/>
                  <a:pt x="-1065" y="163515"/>
                  <a:pt x="10048" y="149227"/>
                </a:cubicBezTo>
                <a:cubicBezTo>
                  <a:pt x="21161" y="134940"/>
                  <a:pt x="62436" y="98956"/>
                  <a:pt x="67198" y="98427"/>
                </a:cubicBezTo>
                <a:cubicBezTo>
                  <a:pt x="71961" y="97898"/>
                  <a:pt x="37036" y="142877"/>
                  <a:pt x="38623" y="146052"/>
                </a:cubicBezTo>
                <a:cubicBezTo>
                  <a:pt x="40210" y="149227"/>
                  <a:pt x="56615" y="121710"/>
                  <a:pt x="76723" y="117477"/>
                </a:cubicBezTo>
                <a:cubicBezTo>
                  <a:pt x="96831" y="113244"/>
                  <a:pt x="152923" y="121710"/>
                  <a:pt x="159273" y="120652"/>
                </a:cubicBezTo>
                <a:cubicBezTo>
                  <a:pt x="165623" y="119594"/>
                  <a:pt x="137048" y="107952"/>
                  <a:pt x="114823" y="111127"/>
                </a:cubicBezTo>
                <a:cubicBezTo>
                  <a:pt x="92598" y="114302"/>
                  <a:pt x="43385" y="139173"/>
                  <a:pt x="25923" y="139702"/>
                </a:cubicBezTo>
                <a:cubicBezTo>
                  <a:pt x="8461" y="140231"/>
                  <a:pt x="14810" y="131235"/>
                  <a:pt x="10048" y="114302"/>
                </a:cubicBezTo>
                <a:cubicBezTo>
                  <a:pt x="5286" y="97369"/>
                  <a:pt x="1052" y="-527"/>
                  <a:pt x="5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E6356AF-1F0A-2CAA-CCBA-68814FB1E0D4}"/>
              </a:ext>
            </a:extLst>
          </p:cNvPr>
          <p:cNvSpPr/>
          <p:nvPr/>
        </p:nvSpPr>
        <p:spPr>
          <a:xfrm>
            <a:off x="7413464" y="2545665"/>
            <a:ext cx="111638" cy="143562"/>
          </a:xfrm>
          <a:custGeom>
            <a:avLst/>
            <a:gdLst>
              <a:gd name="connsiteX0" fmla="*/ 161 w 111638"/>
              <a:gd name="connsiteY0" fmla="*/ 143560 h 143562"/>
              <a:gd name="connsiteX1" fmla="*/ 31911 w 111638"/>
              <a:gd name="connsiteY1" fmla="*/ 35610 h 143562"/>
              <a:gd name="connsiteX2" fmla="*/ 22386 w 111638"/>
              <a:gd name="connsiteY2" fmla="*/ 64185 h 143562"/>
              <a:gd name="connsiteX3" fmla="*/ 63661 w 111638"/>
              <a:gd name="connsiteY3" fmla="*/ 26085 h 143562"/>
              <a:gd name="connsiteX4" fmla="*/ 54136 w 111638"/>
              <a:gd name="connsiteY4" fmla="*/ 73710 h 143562"/>
              <a:gd name="connsiteX5" fmla="*/ 85886 w 111638"/>
              <a:gd name="connsiteY5" fmla="*/ 29260 h 143562"/>
              <a:gd name="connsiteX6" fmla="*/ 111286 w 111638"/>
              <a:gd name="connsiteY6" fmla="*/ 685 h 143562"/>
              <a:gd name="connsiteX7" fmla="*/ 66836 w 111638"/>
              <a:gd name="connsiteY7" fmla="*/ 57835 h 143562"/>
              <a:gd name="connsiteX8" fmla="*/ 28736 w 111638"/>
              <a:gd name="connsiteY8" fmla="*/ 70535 h 143562"/>
              <a:gd name="connsiteX9" fmla="*/ 47786 w 111638"/>
              <a:gd name="connsiteY9" fmla="*/ 32435 h 143562"/>
              <a:gd name="connsiteX10" fmla="*/ 161 w 111638"/>
              <a:gd name="connsiteY10" fmla="*/ 143560 h 14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638" h="143562">
                <a:moveTo>
                  <a:pt x="161" y="143560"/>
                </a:moveTo>
                <a:cubicBezTo>
                  <a:pt x="-2485" y="144089"/>
                  <a:pt x="28207" y="48839"/>
                  <a:pt x="31911" y="35610"/>
                </a:cubicBezTo>
                <a:cubicBezTo>
                  <a:pt x="35615" y="22381"/>
                  <a:pt x="17094" y="65772"/>
                  <a:pt x="22386" y="64185"/>
                </a:cubicBezTo>
                <a:cubicBezTo>
                  <a:pt x="27678" y="62598"/>
                  <a:pt x="58369" y="24498"/>
                  <a:pt x="63661" y="26085"/>
                </a:cubicBezTo>
                <a:cubicBezTo>
                  <a:pt x="68953" y="27672"/>
                  <a:pt x="50432" y="73181"/>
                  <a:pt x="54136" y="73710"/>
                </a:cubicBezTo>
                <a:cubicBezTo>
                  <a:pt x="57840" y="74239"/>
                  <a:pt x="76361" y="41431"/>
                  <a:pt x="85886" y="29260"/>
                </a:cubicBezTo>
                <a:cubicBezTo>
                  <a:pt x="95411" y="17089"/>
                  <a:pt x="114461" y="-4077"/>
                  <a:pt x="111286" y="685"/>
                </a:cubicBezTo>
                <a:cubicBezTo>
                  <a:pt x="108111" y="5447"/>
                  <a:pt x="80594" y="46193"/>
                  <a:pt x="66836" y="57835"/>
                </a:cubicBezTo>
                <a:cubicBezTo>
                  <a:pt x="53078" y="69477"/>
                  <a:pt x="31911" y="74768"/>
                  <a:pt x="28736" y="70535"/>
                </a:cubicBezTo>
                <a:cubicBezTo>
                  <a:pt x="25561" y="66302"/>
                  <a:pt x="53078" y="26085"/>
                  <a:pt x="47786" y="32435"/>
                </a:cubicBezTo>
                <a:cubicBezTo>
                  <a:pt x="42494" y="38785"/>
                  <a:pt x="2807" y="143031"/>
                  <a:pt x="161" y="1435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D0476D9-315E-CBB3-2BB6-529D69C79B3C}"/>
              </a:ext>
            </a:extLst>
          </p:cNvPr>
          <p:cNvSpPr/>
          <p:nvPr/>
        </p:nvSpPr>
        <p:spPr>
          <a:xfrm>
            <a:off x="7492842" y="2508203"/>
            <a:ext cx="133552" cy="168528"/>
          </a:xfrm>
          <a:custGeom>
            <a:avLst/>
            <a:gdLst>
              <a:gd name="connsiteX0" fmla="*/ 133508 w 133552"/>
              <a:gd name="connsiteY0" fmla="*/ 47 h 168528"/>
              <a:gd name="connsiteX1" fmla="*/ 50958 w 133552"/>
              <a:gd name="connsiteY1" fmla="*/ 82597 h 168528"/>
              <a:gd name="connsiteX2" fmla="*/ 66833 w 133552"/>
              <a:gd name="connsiteY2" fmla="*/ 50847 h 168528"/>
              <a:gd name="connsiteX3" fmla="*/ 47783 w 133552"/>
              <a:gd name="connsiteY3" fmla="*/ 50847 h 168528"/>
              <a:gd name="connsiteX4" fmla="*/ 50958 w 133552"/>
              <a:gd name="connsiteY4" fmla="*/ 79422 h 168528"/>
              <a:gd name="connsiteX5" fmla="*/ 158 w 133552"/>
              <a:gd name="connsiteY5" fmla="*/ 168322 h 168528"/>
              <a:gd name="connsiteX6" fmla="*/ 35083 w 133552"/>
              <a:gd name="connsiteY6" fmla="*/ 101647 h 168528"/>
              <a:gd name="connsiteX7" fmla="*/ 38258 w 133552"/>
              <a:gd name="connsiteY7" fmla="*/ 28622 h 168528"/>
              <a:gd name="connsiteX8" fmla="*/ 38258 w 133552"/>
              <a:gd name="connsiteY8" fmla="*/ 69897 h 168528"/>
              <a:gd name="connsiteX9" fmla="*/ 133508 w 133552"/>
              <a:gd name="connsiteY9" fmla="*/ 47 h 16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552" h="168528">
                <a:moveTo>
                  <a:pt x="133508" y="47"/>
                </a:moveTo>
                <a:cubicBezTo>
                  <a:pt x="135625" y="2164"/>
                  <a:pt x="62070" y="74130"/>
                  <a:pt x="50958" y="82597"/>
                </a:cubicBezTo>
                <a:cubicBezTo>
                  <a:pt x="39846" y="91064"/>
                  <a:pt x="66833" y="50847"/>
                  <a:pt x="66833" y="50847"/>
                </a:cubicBezTo>
                <a:cubicBezTo>
                  <a:pt x="66304" y="45555"/>
                  <a:pt x="50429" y="46085"/>
                  <a:pt x="47783" y="50847"/>
                </a:cubicBezTo>
                <a:cubicBezTo>
                  <a:pt x="45137" y="55609"/>
                  <a:pt x="58896" y="59843"/>
                  <a:pt x="50958" y="79422"/>
                </a:cubicBezTo>
                <a:cubicBezTo>
                  <a:pt x="43020" y="99001"/>
                  <a:pt x="2804" y="164618"/>
                  <a:pt x="158" y="168322"/>
                </a:cubicBezTo>
                <a:cubicBezTo>
                  <a:pt x="-2488" y="172026"/>
                  <a:pt x="28733" y="124930"/>
                  <a:pt x="35083" y="101647"/>
                </a:cubicBezTo>
                <a:cubicBezTo>
                  <a:pt x="41433" y="78364"/>
                  <a:pt x="37729" y="33914"/>
                  <a:pt x="38258" y="28622"/>
                </a:cubicBezTo>
                <a:cubicBezTo>
                  <a:pt x="38787" y="23330"/>
                  <a:pt x="26087" y="72014"/>
                  <a:pt x="38258" y="69897"/>
                </a:cubicBezTo>
                <a:cubicBezTo>
                  <a:pt x="50429" y="67780"/>
                  <a:pt x="131391" y="-2070"/>
                  <a:pt x="133508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2A748507-1E2E-047E-FF67-5BD3D99B2E2E}"/>
              </a:ext>
            </a:extLst>
          </p:cNvPr>
          <p:cNvSpPr/>
          <p:nvPr/>
        </p:nvSpPr>
        <p:spPr>
          <a:xfrm>
            <a:off x="7502523" y="2561501"/>
            <a:ext cx="121124" cy="111885"/>
          </a:xfrm>
          <a:custGeom>
            <a:avLst/>
            <a:gdLst>
              <a:gd name="connsiteX0" fmla="*/ 2 w 121124"/>
              <a:gd name="connsiteY0" fmla="*/ 111849 h 111885"/>
              <a:gd name="connsiteX1" fmla="*/ 98427 w 121124"/>
              <a:gd name="connsiteY1" fmla="*/ 57874 h 111885"/>
              <a:gd name="connsiteX2" fmla="*/ 88902 w 121124"/>
              <a:gd name="connsiteY2" fmla="*/ 86449 h 111885"/>
              <a:gd name="connsiteX3" fmla="*/ 120652 w 121124"/>
              <a:gd name="connsiteY3" fmla="*/ 724 h 111885"/>
              <a:gd name="connsiteX4" fmla="*/ 101602 w 121124"/>
              <a:gd name="connsiteY4" fmla="*/ 48349 h 111885"/>
              <a:gd name="connsiteX5" fmla="*/ 2 w 121124"/>
              <a:gd name="connsiteY5" fmla="*/ 111849 h 11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4" h="111885">
                <a:moveTo>
                  <a:pt x="2" y="111849"/>
                </a:moveTo>
                <a:cubicBezTo>
                  <a:pt x="-527" y="113436"/>
                  <a:pt x="83610" y="62107"/>
                  <a:pt x="98427" y="57874"/>
                </a:cubicBezTo>
                <a:cubicBezTo>
                  <a:pt x="113244" y="53641"/>
                  <a:pt x="85198" y="95974"/>
                  <a:pt x="88902" y="86449"/>
                </a:cubicBezTo>
                <a:cubicBezTo>
                  <a:pt x="92606" y="76924"/>
                  <a:pt x="118535" y="7074"/>
                  <a:pt x="120652" y="724"/>
                </a:cubicBezTo>
                <a:cubicBezTo>
                  <a:pt x="122769" y="-5626"/>
                  <a:pt x="118006" y="31416"/>
                  <a:pt x="101602" y="48349"/>
                </a:cubicBezTo>
                <a:cubicBezTo>
                  <a:pt x="85198" y="65282"/>
                  <a:pt x="531" y="110262"/>
                  <a:pt x="2" y="111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D4BBDD2-71EE-1133-043C-7930FCD71932}"/>
              </a:ext>
            </a:extLst>
          </p:cNvPr>
          <p:cNvSpPr/>
          <p:nvPr/>
        </p:nvSpPr>
        <p:spPr>
          <a:xfrm>
            <a:off x="7508658" y="2542399"/>
            <a:ext cx="223215" cy="156425"/>
          </a:xfrm>
          <a:custGeom>
            <a:avLst/>
            <a:gdLst>
              <a:gd name="connsiteX0" fmla="*/ 222467 w 223215"/>
              <a:gd name="connsiteY0" fmla="*/ 776 h 156425"/>
              <a:gd name="connsiteX1" fmla="*/ 168492 w 223215"/>
              <a:gd name="connsiteY1" fmla="*/ 48401 h 156425"/>
              <a:gd name="connsiteX2" fmla="*/ 152617 w 223215"/>
              <a:gd name="connsiteY2" fmla="*/ 83326 h 156425"/>
              <a:gd name="connsiteX3" fmla="*/ 162142 w 223215"/>
              <a:gd name="connsiteY3" fmla="*/ 42051 h 156425"/>
              <a:gd name="connsiteX4" fmla="*/ 120867 w 223215"/>
              <a:gd name="connsiteY4" fmla="*/ 73801 h 156425"/>
              <a:gd name="connsiteX5" fmla="*/ 70067 w 223215"/>
              <a:gd name="connsiteY5" fmla="*/ 92851 h 156425"/>
              <a:gd name="connsiteX6" fmla="*/ 217 w 223215"/>
              <a:gd name="connsiteY6" fmla="*/ 156351 h 156425"/>
              <a:gd name="connsiteX7" fmla="*/ 51017 w 223215"/>
              <a:gd name="connsiteY7" fmla="*/ 105551 h 156425"/>
              <a:gd name="connsiteX8" fmla="*/ 130392 w 223215"/>
              <a:gd name="connsiteY8" fmla="*/ 99201 h 156425"/>
              <a:gd name="connsiteX9" fmla="*/ 92292 w 223215"/>
              <a:gd name="connsiteY9" fmla="*/ 99201 h 156425"/>
              <a:gd name="connsiteX10" fmla="*/ 124042 w 223215"/>
              <a:gd name="connsiteY10" fmla="*/ 89676 h 156425"/>
              <a:gd name="connsiteX11" fmla="*/ 222467 w 223215"/>
              <a:gd name="connsiteY11" fmla="*/ 776 h 15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215" h="156425">
                <a:moveTo>
                  <a:pt x="222467" y="776"/>
                </a:moveTo>
                <a:cubicBezTo>
                  <a:pt x="229875" y="-6103"/>
                  <a:pt x="180134" y="34643"/>
                  <a:pt x="168492" y="48401"/>
                </a:cubicBezTo>
                <a:cubicBezTo>
                  <a:pt x="156850" y="62159"/>
                  <a:pt x="153675" y="84384"/>
                  <a:pt x="152617" y="83326"/>
                </a:cubicBezTo>
                <a:cubicBezTo>
                  <a:pt x="151559" y="82268"/>
                  <a:pt x="167434" y="43638"/>
                  <a:pt x="162142" y="42051"/>
                </a:cubicBezTo>
                <a:cubicBezTo>
                  <a:pt x="156850" y="40464"/>
                  <a:pt x="136213" y="65334"/>
                  <a:pt x="120867" y="73801"/>
                </a:cubicBezTo>
                <a:cubicBezTo>
                  <a:pt x="105521" y="82268"/>
                  <a:pt x="90175" y="79093"/>
                  <a:pt x="70067" y="92851"/>
                </a:cubicBezTo>
                <a:cubicBezTo>
                  <a:pt x="49959" y="106609"/>
                  <a:pt x="3392" y="154234"/>
                  <a:pt x="217" y="156351"/>
                </a:cubicBezTo>
                <a:cubicBezTo>
                  <a:pt x="-2958" y="158468"/>
                  <a:pt x="29321" y="115076"/>
                  <a:pt x="51017" y="105551"/>
                </a:cubicBezTo>
                <a:cubicBezTo>
                  <a:pt x="72713" y="96026"/>
                  <a:pt x="123513" y="100259"/>
                  <a:pt x="130392" y="99201"/>
                </a:cubicBezTo>
                <a:cubicBezTo>
                  <a:pt x="137271" y="98143"/>
                  <a:pt x="93350" y="100789"/>
                  <a:pt x="92292" y="99201"/>
                </a:cubicBezTo>
                <a:cubicBezTo>
                  <a:pt x="91234" y="97613"/>
                  <a:pt x="104992" y="100788"/>
                  <a:pt x="124042" y="89676"/>
                </a:cubicBezTo>
                <a:cubicBezTo>
                  <a:pt x="143092" y="78564"/>
                  <a:pt x="215059" y="7655"/>
                  <a:pt x="222467" y="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63A386B3-732A-2C79-79F9-4178A22F38A5}"/>
              </a:ext>
            </a:extLst>
          </p:cNvPr>
          <p:cNvSpPr/>
          <p:nvPr/>
        </p:nvSpPr>
        <p:spPr>
          <a:xfrm>
            <a:off x="7322464" y="2663509"/>
            <a:ext cx="46820" cy="291532"/>
          </a:xfrm>
          <a:custGeom>
            <a:avLst/>
            <a:gdLst>
              <a:gd name="connsiteX0" fmla="*/ 46711 w 46820"/>
              <a:gd name="connsiteY0" fmla="*/ 316 h 291532"/>
              <a:gd name="connsiteX1" fmla="*/ 14961 w 46820"/>
              <a:gd name="connsiteY1" fmla="*/ 279716 h 291532"/>
              <a:gd name="connsiteX2" fmla="*/ 18136 w 46820"/>
              <a:gd name="connsiteY2" fmla="*/ 225741 h 291532"/>
              <a:gd name="connsiteX3" fmla="*/ 34011 w 46820"/>
              <a:gd name="connsiteY3" fmla="*/ 98741 h 291532"/>
              <a:gd name="connsiteX4" fmla="*/ 14961 w 46820"/>
              <a:gd name="connsiteY4" fmla="*/ 267016 h 291532"/>
              <a:gd name="connsiteX5" fmla="*/ 11786 w 46820"/>
              <a:gd name="connsiteY5" fmla="*/ 165416 h 291532"/>
              <a:gd name="connsiteX6" fmla="*/ 2261 w 46820"/>
              <a:gd name="connsiteY6" fmla="*/ 222566 h 291532"/>
              <a:gd name="connsiteX7" fmla="*/ 46711 w 46820"/>
              <a:gd name="connsiteY7" fmla="*/ 316 h 29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20" h="291532">
                <a:moveTo>
                  <a:pt x="46711" y="316"/>
                </a:moveTo>
                <a:cubicBezTo>
                  <a:pt x="48828" y="9841"/>
                  <a:pt x="19723" y="242145"/>
                  <a:pt x="14961" y="279716"/>
                </a:cubicBezTo>
                <a:cubicBezTo>
                  <a:pt x="10199" y="317287"/>
                  <a:pt x="14961" y="255904"/>
                  <a:pt x="18136" y="225741"/>
                </a:cubicBezTo>
                <a:cubicBezTo>
                  <a:pt x="21311" y="195578"/>
                  <a:pt x="34540" y="91862"/>
                  <a:pt x="34011" y="98741"/>
                </a:cubicBezTo>
                <a:cubicBezTo>
                  <a:pt x="33482" y="105620"/>
                  <a:pt x="18665" y="255904"/>
                  <a:pt x="14961" y="267016"/>
                </a:cubicBezTo>
                <a:cubicBezTo>
                  <a:pt x="11257" y="278128"/>
                  <a:pt x="13903" y="172824"/>
                  <a:pt x="11786" y="165416"/>
                </a:cubicBezTo>
                <a:cubicBezTo>
                  <a:pt x="9669" y="158008"/>
                  <a:pt x="-5677" y="245849"/>
                  <a:pt x="2261" y="222566"/>
                </a:cubicBezTo>
                <a:cubicBezTo>
                  <a:pt x="10198" y="199283"/>
                  <a:pt x="44594" y="-9209"/>
                  <a:pt x="46711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8188744-8B1E-C9F9-F2E3-3DD03EBC240B}"/>
              </a:ext>
            </a:extLst>
          </p:cNvPr>
          <p:cNvSpPr/>
          <p:nvPr/>
        </p:nvSpPr>
        <p:spPr>
          <a:xfrm>
            <a:off x="7165166" y="2679541"/>
            <a:ext cx="44044" cy="410709"/>
          </a:xfrm>
          <a:custGeom>
            <a:avLst/>
            <a:gdLst>
              <a:gd name="connsiteX0" fmla="*/ 809 w 44044"/>
              <a:gd name="connsiteY0" fmla="*/ 159 h 410709"/>
              <a:gd name="connsiteX1" fmla="*/ 3984 w 44044"/>
              <a:gd name="connsiteY1" fmla="*/ 171609 h 410709"/>
              <a:gd name="connsiteX2" fmla="*/ 42084 w 44044"/>
              <a:gd name="connsiteY2" fmla="*/ 292259 h 410709"/>
              <a:gd name="connsiteX3" fmla="*/ 38909 w 44044"/>
              <a:gd name="connsiteY3" fmla="*/ 260509 h 410709"/>
              <a:gd name="connsiteX4" fmla="*/ 42084 w 44044"/>
              <a:gd name="connsiteY4" fmla="*/ 409734 h 410709"/>
              <a:gd name="connsiteX5" fmla="*/ 35734 w 44044"/>
              <a:gd name="connsiteY5" fmla="*/ 317659 h 410709"/>
              <a:gd name="connsiteX6" fmla="*/ 3984 w 44044"/>
              <a:gd name="connsiteY6" fmla="*/ 174784 h 410709"/>
              <a:gd name="connsiteX7" fmla="*/ 809 w 44044"/>
              <a:gd name="connsiteY7" fmla="*/ 203359 h 410709"/>
              <a:gd name="connsiteX8" fmla="*/ 809 w 44044"/>
              <a:gd name="connsiteY8" fmla="*/ 159 h 41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044" h="410709">
                <a:moveTo>
                  <a:pt x="809" y="159"/>
                </a:moveTo>
                <a:cubicBezTo>
                  <a:pt x="1338" y="-5133"/>
                  <a:pt x="-2895" y="122926"/>
                  <a:pt x="3984" y="171609"/>
                </a:cubicBezTo>
                <a:cubicBezTo>
                  <a:pt x="10863" y="220292"/>
                  <a:pt x="36263" y="277442"/>
                  <a:pt x="42084" y="292259"/>
                </a:cubicBezTo>
                <a:cubicBezTo>
                  <a:pt x="47905" y="307076"/>
                  <a:pt x="38909" y="240930"/>
                  <a:pt x="38909" y="260509"/>
                </a:cubicBezTo>
                <a:cubicBezTo>
                  <a:pt x="38909" y="280088"/>
                  <a:pt x="42613" y="400209"/>
                  <a:pt x="42084" y="409734"/>
                </a:cubicBezTo>
                <a:cubicBezTo>
                  <a:pt x="41555" y="419259"/>
                  <a:pt x="42084" y="356817"/>
                  <a:pt x="35734" y="317659"/>
                </a:cubicBezTo>
                <a:cubicBezTo>
                  <a:pt x="29384" y="278501"/>
                  <a:pt x="9805" y="193834"/>
                  <a:pt x="3984" y="174784"/>
                </a:cubicBezTo>
                <a:cubicBezTo>
                  <a:pt x="-1837" y="155734"/>
                  <a:pt x="1338" y="233522"/>
                  <a:pt x="809" y="203359"/>
                </a:cubicBezTo>
                <a:cubicBezTo>
                  <a:pt x="280" y="173197"/>
                  <a:pt x="280" y="5451"/>
                  <a:pt x="809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BFE0C74B-CE6F-1382-BF54-8C51EAA71F89}"/>
              </a:ext>
            </a:extLst>
          </p:cNvPr>
          <p:cNvSpPr/>
          <p:nvPr/>
        </p:nvSpPr>
        <p:spPr>
          <a:xfrm>
            <a:off x="7162716" y="2934636"/>
            <a:ext cx="54073" cy="358224"/>
          </a:xfrm>
          <a:custGeom>
            <a:avLst/>
            <a:gdLst>
              <a:gd name="connsiteX0" fmla="*/ 84 w 54073"/>
              <a:gd name="connsiteY0" fmla="*/ 2239 h 358224"/>
              <a:gd name="connsiteX1" fmla="*/ 31834 w 54073"/>
              <a:gd name="connsiteY1" fmla="*/ 243539 h 358224"/>
              <a:gd name="connsiteX2" fmla="*/ 54059 w 54073"/>
              <a:gd name="connsiteY2" fmla="*/ 357839 h 358224"/>
              <a:gd name="connsiteX3" fmla="*/ 35009 w 54073"/>
              <a:gd name="connsiteY3" fmla="*/ 275289 h 358224"/>
              <a:gd name="connsiteX4" fmla="*/ 22309 w 54073"/>
              <a:gd name="connsiteY4" fmla="*/ 132414 h 358224"/>
              <a:gd name="connsiteX5" fmla="*/ 84 w 54073"/>
              <a:gd name="connsiteY5" fmla="*/ 2239 h 35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073" h="358224">
                <a:moveTo>
                  <a:pt x="84" y="2239"/>
                </a:moveTo>
                <a:cubicBezTo>
                  <a:pt x="1671" y="20760"/>
                  <a:pt x="22838" y="184272"/>
                  <a:pt x="31834" y="243539"/>
                </a:cubicBezTo>
                <a:cubicBezTo>
                  <a:pt x="40830" y="302806"/>
                  <a:pt x="53530" y="352547"/>
                  <a:pt x="54059" y="357839"/>
                </a:cubicBezTo>
                <a:cubicBezTo>
                  <a:pt x="54588" y="363131"/>
                  <a:pt x="40301" y="312860"/>
                  <a:pt x="35009" y="275289"/>
                </a:cubicBezTo>
                <a:cubicBezTo>
                  <a:pt x="29717" y="237718"/>
                  <a:pt x="24955" y="180039"/>
                  <a:pt x="22309" y="132414"/>
                </a:cubicBezTo>
                <a:cubicBezTo>
                  <a:pt x="19663" y="84789"/>
                  <a:pt x="-1503" y="-16282"/>
                  <a:pt x="84" y="223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F6BBA27-673E-38EC-FDF0-8E6EFCA623F1}"/>
              </a:ext>
            </a:extLst>
          </p:cNvPr>
          <p:cNvSpPr/>
          <p:nvPr/>
        </p:nvSpPr>
        <p:spPr>
          <a:xfrm>
            <a:off x="7267052" y="2825196"/>
            <a:ext cx="61542" cy="208052"/>
          </a:xfrm>
          <a:custGeom>
            <a:avLst/>
            <a:gdLst>
              <a:gd name="connsiteX0" fmla="*/ 523 w 61542"/>
              <a:gd name="connsiteY0" fmla="*/ 3729 h 208052"/>
              <a:gd name="connsiteX1" fmla="*/ 60848 w 61542"/>
              <a:gd name="connsiteY1" fmla="*/ 206929 h 208052"/>
              <a:gd name="connsiteX2" fmla="*/ 32273 w 61542"/>
              <a:gd name="connsiteY2" fmla="*/ 83104 h 208052"/>
              <a:gd name="connsiteX3" fmla="*/ 523 w 61542"/>
              <a:gd name="connsiteY3" fmla="*/ 3729 h 20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42" h="208052">
                <a:moveTo>
                  <a:pt x="523" y="3729"/>
                </a:moveTo>
                <a:cubicBezTo>
                  <a:pt x="5285" y="24366"/>
                  <a:pt x="55556" y="193700"/>
                  <a:pt x="60848" y="206929"/>
                </a:cubicBezTo>
                <a:cubicBezTo>
                  <a:pt x="66140" y="220158"/>
                  <a:pt x="39681" y="112737"/>
                  <a:pt x="32273" y="83104"/>
                </a:cubicBezTo>
                <a:cubicBezTo>
                  <a:pt x="24865" y="53471"/>
                  <a:pt x="-4239" y="-16908"/>
                  <a:pt x="523" y="37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8C091CB-12F3-B711-B417-72C3F5C9A20F}"/>
              </a:ext>
            </a:extLst>
          </p:cNvPr>
          <p:cNvSpPr/>
          <p:nvPr/>
        </p:nvSpPr>
        <p:spPr>
          <a:xfrm>
            <a:off x="7353081" y="2929766"/>
            <a:ext cx="19488" cy="238635"/>
          </a:xfrm>
          <a:custGeom>
            <a:avLst/>
            <a:gdLst>
              <a:gd name="connsiteX0" fmla="*/ 19269 w 19488"/>
              <a:gd name="connsiteY0" fmla="*/ 759 h 238635"/>
              <a:gd name="connsiteX1" fmla="*/ 219 w 19488"/>
              <a:gd name="connsiteY1" fmla="*/ 232534 h 238635"/>
              <a:gd name="connsiteX2" fmla="*/ 9744 w 19488"/>
              <a:gd name="connsiteY2" fmla="*/ 159509 h 238635"/>
              <a:gd name="connsiteX3" fmla="*/ 19269 w 19488"/>
              <a:gd name="connsiteY3" fmla="*/ 759 h 23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88" h="238635">
                <a:moveTo>
                  <a:pt x="19269" y="759"/>
                </a:moveTo>
                <a:cubicBezTo>
                  <a:pt x="17682" y="12930"/>
                  <a:pt x="1806" y="206076"/>
                  <a:pt x="219" y="232534"/>
                </a:cubicBezTo>
                <a:cubicBezTo>
                  <a:pt x="-1369" y="258992"/>
                  <a:pt x="6040" y="192847"/>
                  <a:pt x="9744" y="159509"/>
                </a:cubicBezTo>
                <a:cubicBezTo>
                  <a:pt x="13448" y="126171"/>
                  <a:pt x="20856" y="-11412"/>
                  <a:pt x="19269" y="7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FD6B126D-57F1-2BCE-017F-FAD87053A48E}"/>
              </a:ext>
            </a:extLst>
          </p:cNvPr>
          <p:cNvSpPr/>
          <p:nvPr/>
        </p:nvSpPr>
        <p:spPr>
          <a:xfrm>
            <a:off x="7231231" y="2781300"/>
            <a:ext cx="39598" cy="276935"/>
          </a:xfrm>
          <a:custGeom>
            <a:avLst/>
            <a:gdLst>
              <a:gd name="connsiteX0" fmla="*/ 1419 w 39598"/>
              <a:gd name="connsiteY0" fmla="*/ 0 h 276935"/>
              <a:gd name="connsiteX1" fmla="*/ 4594 w 39598"/>
              <a:gd name="connsiteY1" fmla="*/ 180975 h 276935"/>
              <a:gd name="connsiteX2" fmla="*/ 39519 w 39598"/>
              <a:gd name="connsiteY2" fmla="*/ 276225 h 276935"/>
              <a:gd name="connsiteX3" fmla="*/ 14119 w 39598"/>
              <a:gd name="connsiteY3" fmla="*/ 222250 h 276935"/>
              <a:gd name="connsiteX4" fmla="*/ 14119 w 39598"/>
              <a:gd name="connsiteY4" fmla="*/ 180975 h 276935"/>
              <a:gd name="connsiteX5" fmla="*/ 1419 w 39598"/>
              <a:gd name="connsiteY5" fmla="*/ 0 h 27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98" h="276935">
                <a:moveTo>
                  <a:pt x="1419" y="0"/>
                </a:moveTo>
                <a:cubicBezTo>
                  <a:pt x="-168" y="0"/>
                  <a:pt x="-1756" y="134937"/>
                  <a:pt x="4594" y="180975"/>
                </a:cubicBezTo>
                <a:cubicBezTo>
                  <a:pt x="10944" y="227013"/>
                  <a:pt x="37932" y="269346"/>
                  <a:pt x="39519" y="276225"/>
                </a:cubicBezTo>
                <a:cubicBezTo>
                  <a:pt x="41106" y="283104"/>
                  <a:pt x="18352" y="238125"/>
                  <a:pt x="14119" y="222250"/>
                </a:cubicBezTo>
                <a:cubicBezTo>
                  <a:pt x="9886" y="206375"/>
                  <a:pt x="17294" y="213254"/>
                  <a:pt x="14119" y="180975"/>
                </a:cubicBezTo>
                <a:cubicBezTo>
                  <a:pt x="10944" y="148696"/>
                  <a:pt x="3006" y="0"/>
                  <a:pt x="1419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A1B2C3F1-C60D-748E-6BBD-6E6A0F785393}"/>
              </a:ext>
            </a:extLst>
          </p:cNvPr>
          <p:cNvSpPr/>
          <p:nvPr/>
        </p:nvSpPr>
        <p:spPr>
          <a:xfrm>
            <a:off x="7256919" y="3063802"/>
            <a:ext cx="23487" cy="311226"/>
          </a:xfrm>
          <a:custGeom>
            <a:avLst/>
            <a:gdLst>
              <a:gd name="connsiteX0" fmla="*/ 23356 w 23487"/>
              <a:gd name="connsiteY0" fmla="*/ 73 h 311226"/>
              <a:gd name="connsiteX1" fmla="*/ 10656 w 23487"/>
              <a:gd name="connsiteY1" fmla="*/ 238198 h 311226"/>
              <a:gd name="connsiteX2" fmla="*/ 17006 w 23487"/>
              <a:gd name="connsiteY2" fmla="*/ 311223 h 311226"/>
              <a:gd name="connsiteX3" fmla="*/ 10656 w 23487"/>
              <a:gd name="connsiteY3" fmla="*/ 241373 h 311226"/>
              <a:gd name="connsiteX4" fmla="*/ 1131 w 23487"/>
              <a:gd name="connsiteY4" fmla="*/ 212798 h 311226"/>
              <a:gd name="connsiteX5" fmla="*/ 23356 w 23487"/>
              <a:gd name="connsiteY5" fmla="*/ 73 h 31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87" h="311226">
                <a:moveTo>
                  <a:pt x="23356" y="73"/>
                </a:moveTo>
                <a:cubicBezTo>
                  <a:pt x="24943" y="4306"/>
                  <a:pt x="11714" y="186340"/>
                  <a:pt x="10656" y="238198"/>
                </a:cubicBezTo>
                <a:cubicBezTo>
                  <a:pt x="9598" y="290056"/>
                  <a:pt x="17006" y="310694"/>
                  <a:pt x="17006" y="311223"/>
                </a:cubicBezTo>
                <a:cubicBezTo>
                  <a:pt x="17006" y="311752"/>
                  <a:pt x="13302" y="257777"/>
                  <a:pt x="10656" y="241373"/>
                </a:cubicBezTo>
                <a:cubicBezTo>
                  <a:pt x="8010" y="224969"/>
                  <a:pt x="-3631" y="249840"/>
                  <a:pt x="1131" y="212798"/>
                </a:cubicBezTo>
                <a:cubicBezTo>
                  <a:pt x="5893" y="175756"/>
                  <a:pt x="21769" y="-4160"/>
                  <a:pt x="23356" y="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A98C556C-3D71-741B-ECE5-D62A5BBBF1C4}"/>
              </a:ext>
            </a:extLst>
          </p:cNvPr>
          <p:cNvSpPr/>
          <p:nvPr/>
        </p:nvSpPr>
        <p:spPr>
          <a:xfrm>
            <a:off x="7321491" y="3221433"/>
            <a:ext cx="6468" cy="163442"/>
          </a:xfrm>
          <a:custGeom>
            <a:avLst/>
            <a:gdLst>
              <a:gd name="connsiteX0" fmla="*/ 6409 w 6468"/>
              <a:gd name="connsiteY0" fmla="*/ 1192 h 163442"/>
              <a:gd name="connsiteX1" fmla="*/ 3234 w 6468"/>
              <a:gd name="connsiteY1" fmla="*/ 159942 h 163442"/>
              <a:gd name="connsiteX2" fmla="*/ 3234 w 6468"/>
              <a:gd name="connsiteY2" fmla="*/ 109142 h 163442"/>
              <a:gd name="connsiteX3" fmla="*/ 59 w 6468"/>
              <a:gd name="connsiteY3" fmla="*/ 86917 h 163442"/>
              <a:gd name="connsiteX4" fmla="*/ 6409 w 6468"/>
              <a:gd name="connsiteY4" fmla="*/ 1192 h 16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68" h="163442">
                <a:moveTo>
                  <a:pt x="6409" y="1192"/>
                </a:moveTo>
                <a:cubicBezTo>
                  <a:pt x="6938" y="13363"/>
                  <a:pt x="3763" y="141950"/>
                  <a:pt x="3234" y="159942"/>
                </a:cubicBezTo>
                <a:cubicBezTo>
                  <a:pt x="2705" y="177934"/>
                  <a:pt x="3763" y="121313"/>
                  <a:pt x="3234" y="109142"/>
                </a:cubicBezTo>
                <a:cubicBezTo>
                  <a:pt x="2705" y="96971"/>
                  <a:pt x="-470" y="100146"/>
                  <a:pt x="59" y="86917"/>
                </a:cubicBezTo>
                <a:cubicBezTo>
                  <a:pt x="588" y="73688"/>
                  <a:pt x="5880" y="-10979"/>
                  <a:pt x="6409" y="1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3041C7C-4547-8581-1F4E-989B80201C99}"/>
              </a:ext>
            </a:extLst>
          </p:cNvPr>
          <p:cNvSpPr/>
          <p:nvPr/>
        </p:nvSpPr>
        <p:spPr>
          <a:xfrm>
            <a:off x="7375525" y="2914650"/>
            <a:ext cx="19428" cy="255025"/>
          </a:xfrm>
          <a:custGeom>
            <a:avLst/>
            <a:gdLst>
              <a:gd name="connsiteX0" fmla="*/ 0 w 19428"/>
              <a:gd name="connsiteY0" fmla="*/ 0 h 255025"/>
              <a:gd name="connsiteX1" fmla="*/ 19050 w 19428"/>
              <a:gd name="connsiteY1" fmla="*/ 174625 h 255025"/>
              <a:gd name="connsiteX2" fmla="*/ 12700 w 19428"/>
              <a:gd name="connsiteY2" fmla="*/ 254000 h 255025"/>
              <a:gd name="connsiteX3" fmla="*/ 12700 w 19428"/>
              <a:gd name="connsiteY3" fmla="*/ 123825 h 255025"/>
              <a:gd name="connsiteX4" fmla="*/ 0 w 19428"/>
              <a:gd name="connsiteY4" fmla="*/ 0 h 25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28" h="255025">
                <a:moveTo>
                  <a:pt x="0" y="0"/>
                </a:moveTo>
                <a:cubicBezTo>
                  <a:pt x="8466" y="66146"/>
                  <a:pt x="16933" y="132292"/>
                  <a:pt x="19050" y="174625"/>
                </a:cubicBezTo>
                <a:cubicBezTo>
                  <a:pt x="21167" y="216958"/>
                  <a:pt x="13758" y="262467"/>
                  <a:pt x="12700" y="254000"/>
                </a:cubicBezTo>
                <a:cubicBezTo>
                  <a:pt x="11642" y="245533"/>
                  <a:pt x="12700" y="123825"/>
                  <a:pt x="12700" y="1238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CFAA6FE-3270-1948-516C-4B06F26279C2}"/>
              </a:ext>
            </a:extLst>
          </p:cNvPr>
          <p:cNvSpPr/>
          <p:nvPr/>
        </p:nvSpPr>
        <p:spPr>
          <a:xfrm>
            <a:off x="7238072" y="3368664"/>
            <a:ext cx="42488" cy="152757"/>
          </a:xfrm>
          <a:custGeom>
            <a:avLst/>
            <a:gdLst>
              <a:gd name="connsiteX0" fmla="*/ 42203 w 42488"/>
              <a:gd name="connsiteY0" fmla="*/ 11 h 152757"/>
              <a:gd name="connsiteX1" fmla="*/ 19978 w 42488"/>
              <a:gd name="connsiteY1" fmla="*/ 95261 h 152757"/>
              <a:gd name="connsiteX2" fmla="*/ 35853 w 42488"/>
              <a:gd name="connsiteY2" fmla="*/ 152411 h 152757"/>
              <a:gd name="connsiteX3" fmla="*/ 16803 w 42488"/>
              <a:gd name="connsiteY3" fmla="*/ 120661 h 152757"/>
              <a:gd name="connsiteX4" fmla="*/ 928 w 42488"/>
              <a:gd name="connsiteY4" fmla="*/ 101611 h 152757"/>
              <a:gd name="connsiteX5" fmla="*/ 42203 w 42488"/>
              <a:gd name="connsiteY5" fmla="*/ 11 h 15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488" h="152757">
                <a:moveTo>
                  <a:pt x="42203" y="11"/>
                </a:moveTo>
                <a:cubicBezTo>
                  <a:pt x="45378" y="-1047"/>
                  <a:pt x="21036" y="69861"/>
                  <a:pt x="19978" y="95261"/>
                </a:cubicBezTo>
                <a:cubicBezTo>
                  <a:pt x="18920" y="120661"/>
                  <a:pt x="36382" y="148178"/>
                  <a:pt x="35853" y="152411"/>
                </a:cubicBezTo>
                <a:cubicBezTo>
                  <a:pt x="35324" y="156644"/>
                  <a:pt x="16803" y="120661"/>
                  <a:pt x="16803" y="120661"/>
                </a:cubicBezTo>
                <a:cubicBezTo>
                  <a:pt x="10982" y="112194"/>
                  <a:pt x="-3834" y="114840"/>
                  <a:pt x="928" y="101611"/>
                </a:cubicBezTo>
                <a:cubicBezTo>
                  <a:pt x="5690" y="88382"/>
                  <a:pt x="39028" y="1069"/>
                  <a:pt x="4220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7EBB3BA3-3825-E2AA-D135-D60DA5E072B9}"/>
              </a:ext>
            </a:extLst>
          </p:cNvPr>
          <p:cNvSpPr/>
          <p:nvPr/>
        </p:nvSpPr>
        <p:spPr>
          <a:xfrm>
            <a:off x="7342937" y="3145657"/>
            <a:ext cx="10363" cy="235191"/>
          </a:xfrm>
          <a:custGeom>
            <a:avLst/>
            <a:gdLst>
              <a:gd name="connsiteX0" fmla="*/ 838 w 10363"/>
              <a:gd name="connsiteY0" fmla="*/ 768 h 235191"/>
              <a:gd name="connsiteX1" fmla="*/ 10363 w 10363"/>
              <a:gd name="connsiteY1" fmla="*/ 229368 h 235191"/>
              <a:gd name="connsiteX2" fmla="*/ 838 w 10363"/>
              <a:gd name="connsiteY2" fmla="*/ 156343 h 235191"/>
              <a:gd name="connsiteX3" fmla="*/ 838 w 10363"/>
              <a:gd name="connsiteY3" fmla="*/ 768 h 23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3" h="235191">
                <a:moveTo>
                  <a:pt x="838" y="768"/>
                </a:moveTo>
                <a:cubicBezTo>
                  <a:pt x="2425" y="12939"/>
                  <a:pt x="10363" y="203439"/>
                  <a:pt x="10363" y="229368"/>
                </a:cubicBezTo>
                <a:cubicBezTo>
                  <a:pt x="10363" y="255297"/>
                  <a:pt x="1367" y="188093"/>
                  <a:pt x="838" y="156343"/>
                </a:cubicBezTo>
                <a:cubicBezTo>
                  <a:pt x="309" y="124593"/>
                  <a:pt x="-749" y="-11403"/>
                  <a:pt x="838" y="7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4455E4B1-84FA-CA20-7730-D70D0D2409B7}"/>
              </a:ext>
            </a:extLst>
          </p:cNvPr>
          <p:cNvSpPr/>
          <p:nvPr/>
        </p:nvSpPr>
        <p:spPr>
          <a:xfrm>
            <a:off x="7387973" y="3336881"/>
            <a:ext cx="16213" cy="106112"/>
          </a:xfrm>
          <a:custGeom>
            <a:avLst/>
            <a:gdLst>
              <a:gd name="connsiteX0" fmla="*/ 252 w 16213"/>
              <a:gd name="connsiteY0" fmla="*/ 44 h 106112"/>
              <a:gd name="connsiteX1" fmla="*/ 16127 w 16213"/>
              <a:gd name="connsiteY1" fmla="*/ 88944 h 106112"/>
              <a:gd name="connsiteX2" fmla="*/ 6602 w 16213"/>
              <a:gd name="connsiteY2" fmla="*/ 101644 h 106112"/>
              <a:gd name="connsiteX3" fmla="*/ 252 w 16213"/>
              <a:gd name="connsiteY3" fmla="*/ 44 h 10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13" h="106112">
                <a:moveTo>
                  <a:pt x="252" y="44"/>
                </a:moveTo>
                <a:cubicBezTo>
                  <a:pt x="1840" y="-2073"/>
                  <a:pt x="15069" y="72011"/>
                  <a:pt x="16127" y="88944"/>
                </a:cubicBezTo>
                <a:cubicBezTo>
                  <a:pt x="17185" y="105877"/>
                  <a:pt x="8189" y="110640"/>
                  <a:pt x="6602" y="101644"/>
                </a:cubicBezTo>
                <a:cubicBezTo>
                  <a:pt x="5015" y="92648"/>
                  <a:pt x="-1336" y="2161"/>
                  <a:pt x="252" y="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E094B028-A2F6-6B00-E691-01BAD61024F8}"/>
              </a:ext>
            </a:extLst>
          </p:cNvPr>
          <p:cNvSpPr/>
          <p:nvPr/>
        </p:nvSpPr>
        <p:spPr>
          <a:xfrm>
            <a:off x="7286612" y="3365435"/>
            <a:ext cx="86756" cy="95549"/>
          </a:xfrm>
          <a:custGeom>
            <a:avLst/>
            <a:gdLst>
              <a:gd name="connsiteX0" fmla="*/ 82563 w 86756"/>
              <a:gd name="connsiteY0" fmla="*/ 65 h 95549"/>
              <a:gd name="connsiteX1" fmla="*/ 79388 w 86756"/>
              <a:gd name="connsiteY1" fmla="*/ 63565 h 95549"/>
              <a:gd name="connsiteX2" fmla="*/ 13 w 86756"/>
              <a:gd name="connsiteY2" fmla="*/ 95315 h 95549"/>
              <a:gd name="connsiteX3" fmla="*/ 73038 w 86756"/>
              <a:gd name="connsiteY3" fmla="*/ 76265 h 95549"/>
              <a:gd name="connsiteX4" fmla="*/ 82563 w 86756"/>
              <a:gd name="connsiteY4" fmla="*/ 65 h 9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56" h="95549">
                <a:moveTo>
                  <a:pt x="82563" y="65"/>
                </a:moveTo>
                <a:cubicBezTo>
                  <a:pt x="83621" y="-2052"/>
                  <a:pt x="93146" y="47690"/>
                  <a:pt x="79388" y="63565"/>
                </a:cubicBezTo>
                <a:cubicBezTo>
                  <a:pt x="65630" y="79440"/>
                  <a:pt x="1071" y="93198"/>
                  <a:pt x="13" y="95315"/>
                </a:cubicBezTo>
                <a:cubicBezTo>
                  <a:pt x="-1045" y="97432"/>
                  <a:pt x="59809" y="84732"/>
                  <a:pt x="73038" y="76265"/>
                </a:cubicBezTo>
                <a:cubicBezTo>
                  <a:pt x="86267" y="67798"/>
                  <a:pt x="81505" y="2182"/>
                  <a:pt x="82563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298F4DDE-1C6A-A2D0-DAD6-201550945AE6}"/>
              </a:ext>
            </a:extLst>
          </p:cNvPr>
          <p:cNvSpPr/>
          <p:nvPr/>
        </p:nvSpPr>
        <p:spPr>
          <a:xfrm>
            <a:off x="7369159" y="3282912"/>
            <a:ext cx="62014" cy="241555"/>
          </a:xfrm>
          <a:custGeom>
            <a:avLst/>
            <a:gdLst>
              <a:gd name="connsiteX0" fmla="*/ 38116 w 62014"/>
              <a:gd name="connsiteY0" fmla="*/ 38 h 241555"/>
              <a:gd name="connsiteX1" fmla="*/ 53991 w 62014"/>
              <a:gd name="connsiteY1" fmla="*/ 171488 h 241555"/>
              <a:gd name="connsiteX2" fmla="*/ 16 w 62014"/>
              <a:gd name="connsiteY2" fmla="*/ 241338 h 241555"/>
              <a:gd name="connsiteX3" fmla="*/ 60341 w 62014"/>
              <a:gd name="connsiteY3" fmla="*/ 187363 h 241555"/>
              <a:gd name="connsiteX4" fmla="*/ 38116 w 62014"/>
              <a:gd name="connsiteY4" fmla="*/ 38 h 24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14" h="241555">
                <a:moveTo>
                  <a:pt x="38116" y="38"/>
                </a:moveTo>
                <a:cubicBezTo>
                  <a:pt x="37058" y="-2608"/>
                  <a:pt x="60341" y="131271"/>
                  <a:pt x="53991" y="171488"/>
                </a:cubicBezTo>
                <a:cubicBezTo>
                  <a:pt x="47641" y="211705"/>
                  <a:pt x="-1042" y="238692"/>
                  <a:pt x="16" y="241338"/>
                </a:cubicBezTo>
                <a:cubicBezTo>
                  <a:pt x="1074" y="243984"/>
                  <a:pt x="51345" y="222288"/>
                  <a:pt x="60341" y="187363"/>
                </a:cubicBezTo>
                <a:cubicBezTo>
                  <a:pt x="69337" y="152438"/>
                  <a:pt x="39174" y="2684"/>
                  <a:pt x="3811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6756AAC-4AE8-5630-9B6C-F0A14E85D9F9}"/>
              </a:ext>
            </a:extLst>
          </p:cNvPr>
          <p:cNvSpPr/>
          <p:nvPr/>
        </p:nvSpPr>
        <p:spPr>
          <a:xfrm>
            <a:off x="7197559" y="3295638"/>
            <a:ext cx="60506" cy="241476"/>
          </a:xfrm>
          <a:custGeom>
            <a:avLst/>
            <a:gdLst>
              <a:gd name="connsiteX0" fmla="*/ 60491 w 60506"/>
              <a:gd name="connsiteY0" fmla="*/ 12 h 241476"/>
              <a:gd name="connsiteX1" fmla="*/ 6516 w 60506"/>
              <a:gd name="connsiteY1" fmla="*/ 187337 h 241476"/>
              <a:gd name="connsiteX2" fmla="*/ 41441 w 60506"/>
              <a:gd name="connsiteY2" fmla="*/ 241312 h 241476"/>
              <a:gd name="connsiteX3" fmla="*/ 166 w 60506"/>
              <a:gd name="connsiteY3" fmla="*/ 196862 h 241476"/>
              <a:gd name="connsiteX4" fmla="*/ 60491 w 60506"/>
              <a:gd name="connsiteY4" fmla="*/ 12 h 24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06" h="241476">
                <a:moveTo>
                  <a:pt x="60491" y="12"/>
                </a:moveTo>
                <a:cubicBezTo>
                  <a:pt x="61549" y="-1576"/>
                  <a:pt x="9691" y="147120"/>
                  <a:pt x="6516" y="187337"/>
                </a:cubicBezTo>
                <a:cubicBezTo>
                  <a:pt x="3341" y="227554"/>
                  <a:pt x="42499" y="239724"/>
                  <a:pt x="41441" y="241312"/>
                </a:cubicBezTo>
                <a:cubicBezTo>
                  <a:pt x="40383" y="242900"/>
                  <a:pt x="-3009" y="233374"/>
                  <a:pt x="166" y="196862"/>
                </a:cubicBezTo>
                <a:cubicBezTo>
                  <a:pt x="3341" y="160350"/>
                  <a:pt x="59433" y="1600"/>
                  <a:pt x="6049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6A3098F9-0B32-CEB2-E2BB-2E61D722A9F1}"/>
              </a:ext>
            </a:extLst>
          </p:cNvPr>
          <p:cNvSpPr/>
          <p:nvPr/>
        </p:nvSpPr>
        <p:spPr>
          <a:xfrm>
            <a:off x="7165740" y="3231809"/>
            <a:ext cx="32220" cy="316226"/>
          </a:xfrm>
          <a:custGeom>
            <a:avLst/>
            <a:gdLst>
              <a:gd name="connsiteX0" fmla="*/ 16110 w 32220"/>
              <a:gd name="connsiteY0" fmla="*/ 341 h 316226"/>
              <a:gd name="connsiteX1" fmla="*/ 3410 w 32220"/>
              <a:gd name="connsiteY1" fmla="*/ 213066 h 316226"/>
              <a:gd name="connsiteX2" fmla="*/ 31985 w 32220"/>
              <a:gd name="connsiteY2" fmla="*/ 314666 h 316226"/>
              <a:gd name="connsiteX3" fmla="*/ 16110 w 32220"/>
              <a:gd name="connsiteY3" fmla="*/ 267041 h 316226"/>
              <a:gd name="connsiteX4" fmla="*/ 235 w 32220"/>
              <a:gd name="connsiteY4" fmla="*/ 165441 h 316226"/>
              <a:gd name="connsiteX5" fmla="*/ 16110 w 32220"/>
              <a:gd name="connsiteY5" fmla="*/ 341 h 31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20" h="316226">
                <a:moveTo>
                  <a:pt x="16110" y="341"/>
                </a:moveTo>
                <a:cubicBezTo>
                  <a:pt x="16639" y="8279"/>
                  <a:pt x="764" y="160679"/>
                  <a:pt x="3410" y="213066"/>
                </a:cubicBezTo>
                <a:cubicBezTo>
                  <a:pt x="6056" y="265454"/>
                  <a:pt x="29868" y="305670"/>
                  <a:pt x="31985" y="314666"/>
                </a:cubicBezTo>
                <a:cubicBezTo>
                  <a:pt x="34102" y="323662"/>
                  <a:pt x="21402" y="291912"/>
                  <a:pt x="16110" y="267041"/>
                </a:cubicBezTo>
                <a:cubicBezTo>
                  <a:pt x="10818" y="242170"/>
                  <a:pt x="-1882" y="205658"/>
                  <a:pt x="235" y="165441"/>
                </a:cubicBezTo>
                <a:cubicBezTo>
                  <a:pt x="2352" y="125224"/>
                  <a:pt x="15581" y="-7597"/>
                  <a:pt x="16110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8594652-85F0-088C-6C67-C78BE9DBAD77}"/>
              </a:ext>
            </a:extLst>
          </p:cNvPr>
          <p:cNvSpPr/>
          <p:nvPr/>
        </p:nvSpPr>
        <p:spPr>
          <a:xfrm>
            <a:off x="7134225" y="3247679"/>
            <a:ext cx="28660" cy="290517"/>
          </a:xfrm>
          <a:custGeom>
            <a:avLst/>
            <a:gdLst>
              <a:gd name="connsiteX0" fmla="*/ 19050 w 28660"/>
              <a:gd name="connsiteY0" fmla="*/ 346 h 290517"/>
              <a:gd name="connsiteX1" fmla="*/ 6350 w 28660"/>
              <a:gd name="connsiteY1" fmla="*/ 127346 h 290517"/>
              <a:gd name="connsiteX2" fmla="*/ 6350 w 28660"/>
              <a:gd name="connsiteY2" fmla="*/ 219421 h 290517"/>
              <a:gd name="connsiteX3" fmla="*/ 9525 w 28660"/>
              <a:gd name="connsiteY3" fmla="*/ 165446 h 290517"/>
              <a:gd name="connsiteX4" fmla="*/ 28575 w 28660"/>
              <a:gd name="connsiteY4" fmla="*/ 289271 h 290517"/>
              <a:gd name="connsiteX5" fmla="*/ 15875 w 28660"/>
              <a:gd name="connsiteY5" fmla="*/ 225771 h 290517"/>
              <a:gd name="connsiteX6" fmla="*/ 0 w 28660"/>
              <a:gd name="connsiteY6" fmla="*/ 168621 h 290517"/>
              <a:gd name="connsiteX7" fmla="*/ 19050 w 28660"/>
              <a:gd name="connsiteY7" fmla="*/ 346 h 29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60" h="290517">
                <a:moveTo>
                  <a:pt x="19050" y="346"/>
                </a:moveTo>
                <a:cubicBezTo>
                  <a:pt x="20108" y="-6533"/>
                  <a:pt x="8467" y="90834"/>
                  <a:pt x="6350" y="127346"/>
                </a:cubicBezTo>
                <a:cubicBezTo>
                  <a:pt x="4233" y="163858"/>
                  <a:pt x="5821" y="213071"/>
                  <a:pt x="6350" y="219421"/>
                </a:cubicBezTo>
                <a:cubicBezTo>
                  <a:pt x="6879" y="225771"/>
                  <a:pt x="5821" y="153804"/>
                  <a:pt x="9525" y="165446"/>
                </a:cubicBezTo>
                <a:cubicBezTo>
                  <a:pt x="13229" y="177088"/>
                  <a:pt x="27517" y="279217"/>
                  <a:pt x="28575" y="289271"/>
                </a:cubicBezTo>
                <a:cubicBezTo>
                  <a:pt x="29633" y="299325"/>
                  <a:pt x="20637" y="245879"/>
                  <a:pt x="15875" y="225771"/>
                </a:cubicBezTo>
                <a:cubicBezTo>
                  <a:pt x="11113" y="205663"/>
                  <a:pt x="0" y="203546"/>
                  <a:pt x="0" y="168621"/>
                </a:cubicBezTo>
                <a:cubicBezTo>
                  <a:pt x="0" y="133696"/>
                  <a:pt x="17992" y="7225"/>
                  <a:pt x="19050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3ECE419D-CA90-61D4-D404-C6A966744584}"/>
              </a:ext>
            </a:extLst>
          </p:cNvPr>
          <p:cNvSpPr/>
          <p:nvPr/>
        </p:nvSpPr>
        <p:spPr>
          <a:xfrm>
            <a:off x="7416734" y="3216212"/>
            <a:ext cx="43283" cy="212883"/>
          </a:xfrm>
          <a:custGeom>
            <a:avLst/>
            <a:gdLst>
              <a:gd name="connsiteX0" fmla="*/ 66 w 43283"/>
              <a:gd name="connsiteY0" fmla="*/ 63 h 212883"/>
              <a:gd name="connsiteX1" fmla="*/ 31816 w 43283"/>
              <a:gd name="connsiteY1" fmla="*/ 127063 h 212883"/>
              <a:gd name="connsiteX2" fmla="*/ 34991 w 43283"/>
              <a:gd name="connsiteY2" fmla="*/ 212788 h 212883"/>
              <a:gd name="connsiteX3" fmla="*/ 41341 w 43283"/>
              <a:gd name="connsiteY3" fmla="*/ 111188 h 212883"/>
              <a:gd name="connsiteX4" fmla="*/ 66 w 43283"/>
              <a:gd name="connsiteY4" fmla="*/ 63 h 21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83" h="212883">
                <a:moveTo>
                  <a:pt x="66" y="63"/>
                </a:moveTo>
                <a:cubicBezTo>
                  <a:pt x="-1522" y="2709"/>
                  <a:pt x="25995" y="91609"/>
                  <a:pt x="31816" y="127063"/>
                </a:cubicBezTo>
                <a:cubicBezTo>
                  <a:pt x="37637" y="162517"/>
                  <a:pt x="33404" y="215434"/>
                  <a:pt x="34991" y="212788"/>
                </a:cubicBezTo>
                <a:cubicBezTo>
                  <a:pt x="36579" y="210142"/>
                  <a:pt x="47691" y="143996"/>
                  <a:pt x="41341" y="111188"/>
                </a:cubicBezTo>
                <a:cubicBezTo>
                  <a:pt x="34991" y="78380"/>
                  <a:pt x="1654" y="-2583"/>
                  <a:pt x="66" y="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B20DF93A-3334-3042-58D3-589556708470}"/>
              </a:ext>
            </a:extLst>
          </p:cNvPr>
          <p:cNvSpPr/>
          <p:nvPr/>
        </p:nvSpPr>
        <p:spPr>
          <a:xfrm>
            <a:off x="7017229" y="3428899"/>
            <a:ext cx="60137" cy="179401"/>
          </a:xfrm>
          <a:custGeom>
            <a:avLst/>
            <a:gdLst>
              <a:gd name="connsiteX0" fmla="*/ 59846 w 60137"/>
              <a:gd name="connsiteY0" fmla="*/ 101 h 179401"/>
              <a:gd name="connsiteX1" fmla="*/ 28096 w 60137"/>
              <a:gd name="connsiteY1" fmla="*/ 98526 h 179401"/>
              <a:gd name="connsiteX2" fmla="*/ 43971 w 60137"/>
              <a:gd name="connsiteY2" fmla="*/ 177901 h 179401"/>
              <a:gd name="connsiteX3" fmla="*/ 31271 w 60137"/>
              <a:gd name="connsiteY3" fmla="*/ 152501 h 179401"/>
              <a:gd name="connsiteX4" fmla="*/ 2696 w 60137"/>
              <a:gd name="connsiteY4" fmla="*/ 95351 h 179401"/>
              <a:gd name="connsiteX5" fmla="*/ 5871 w 60137"/>
              <a:gd name="connsiteY5" fmla="*/ 117576 h 179401"/>
              <a:gd name="connsiteX6" fmla="*/ 59846 w 60137"/>
              <a:gd name="connsiteY6" fmla="*/ 101 h 17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37" h="179401">
                <a:moveTo>
                  <a:pt x="59846" y="101"/>
                </a:moveTo>
                <a:cubicBezTo>
                  <a:pt x="63550" y="-3074"/>
                  <a:pt x="30742" y="68893"/>
                  <a:pt x="28096" y="98526"/>
                </a:cubicBezTo>
                <a:cubicBezTo>
                  <a:pt x="25450" y="128159"/>
                  <a:pt x="43442" y="168905"/>
                  <a:pt x="43971" y="177901"/>
                </a:cubicBezTo>
                <a:cubicBezTo>
                  <a:pt x="44500" y="186897"/>
                  <a:pt x="31271" y="152501"/>
                  <a:pt x="31271" y="152501"/>
                </a:cubicBezTo>
                <a:cubicBezTo>
                  <a:pt x="24392" y="138743"/>
                  <a:pt x="6929" y="101172"/>
                  <a:pt x="2696" y="95351"/>
                </a:cubicBezTo>
                <a:cubicBezTo>
                  <a:pt x="-1537" y="89530"/>
                  <a:pt x="-1008" y="129747"/>
                  <a:pt x="5871" y="117576"/>
                </a:cubicBezTo>
                <a:cubicBezTo>
                  <a:pt x="12750" y="105405"/>
                  <a:pt x="56142" y="3276"/>
                  <a:pt x="59846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3E423CC0-A90F-E4EC-6EBE-023FB4D24D9A}"/>
              </a:ext>
            </a:extLst>
          </p:cNvPr>
          <p:cNvSpPr/>
          <p:nvPr/>
        </p:nvSpPr>
        <p:spPr>
          <a:xfrm>
            <a:off x="7565938" y="3340088"/>
            <a:ext cx="60294" cy="175186"/>
          </a:xfrm>
          <a:custGeom>
            <a:avLst/>
            <a:gdLst>
              <a:gd name="connsiteX0" fmla="*/ 87 w 60294"/>
              <a:gd name="connsiteY0" fmla="*/ 12 h 175186"/>
              <a:gd name="connsiteX1" fmla="*/ 44537 w 60294"/>
              <a:gd name="connsiteY1" fmla="*/ 92087 h 175186"/>
              <a:gd name="connsiteX2" fmla="*/ 57237 w 60294"/>
              <a:gd name="connsiteY2" fmla="*/ 174637 h 175186"/>
              <a:gd name="connsiteX3" fmla="*/ 57237 w 60294"/>
              <a:gd name="connsiteY3" fmla="*/ 130187 h 175186"/>
              <a:gd name="connsiteX4" fmla="*/ 57237 w 60294"/>
              <a:gd name="connsiteY4" fmla="*/ 98437 h 175186"/>
              <a:gd name="connsiteX5" fmla="*/ 87 w 60294"/>
              <a:gd name="connsiteY5" fmla="*/ 12 h 17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94" h="175186">
                <a:moveTo>
                  <a:pt x="87" y="12"/>
                </a:moveTo>
                <a:cubicBezTo>
                  <a:pt x="-2030" y="-1046"/>
                  <a:pt x="35012" y="62983"/>
                  <a:pt x="44537" y="92087"/>
                </a:cubicBezTo>
                <a:cubicBezTo>
                  <a:pt x="54062" y="121191"/>
                  <a:pt x="55120" y="168287"/>
                  <a:pt x="57237" y="174637"/>
                </a:cubicBezTo>
                <a:cubicBezTo>
                  <a:pt x="59354" y="180987"/>
                  <a:pt x="57237" y="130187"/>
                  <a:pt x="57237" y="130187"/>
                </a:cubicBezTo>
                <a:cubicBezTo>
                  <a:pt x="57237" y="117487"/>
                  <a:pt x="64116" y="116958"/>
                  <a:pt x="57237" y="98437"/>
                </a:cubicBezTo>
                <a:cubicBezTo>
                  <a:pt x="50358" y="79916"/>
                  <a:pt x="2204" y="1070"/>
                  <a:pt x="8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A9E8D5CD-FCFA-80DE-EFC9-2635999ED77C}"/>
              </a:ext>
            </a:extLst>
          </p:cNvPr>
          <p:cNvSpPr/>
          <p:nvPr/>
        </p:nvSpPr>
        <p:spPr>
          <a:xfrm>
            <a:off x="7410391" y="3038459"/>
            <a:ext cx="38813" cy="238878"/>
          </a:xfrm>
          <a:custGeom>
            <a:avLst/>
            <a:gdLst>
              <a:gd name="connsiteX0" fmla="*/ 3234 w 38813"/>
              <a:gd name="connsiteY0" fmla="*/ 16 h 238878"/>
              <a:gd name="connsiteX1" fmla="*/ 59 w 38813"/>
              <a:gd name="connsiteY1" fmla="*/ 149241 h 238878"/>
              <a:gd name="connsiteX2" fmla="*/ 6409 w 38813"/>
              <a:gd name="connsiteY2" fmla="*/ 139716 h 238878"/>
              <a:gd name="connsiteX3" fmla="*/ 38159 w 38813"/>
              <a:gd name="connsiteY3" fmla="*/ 238141 h 238878"/>
              <a:gd name="connsiteX4" fmla="*/ 28634 w 38813"/>
              <a:gd name="connsiteY4" fmla="*/ 187341 h 238878"/>
              <a:gd name="connsiteX5" fmla="*/ 19109 w 38813"/>
              <a:gd name="connsiteY5" fmla="*/ 136541 h 238878"/>
              <a:gd name="connsiteX6" fmla="*/ 9584 w 38813"/>
              <a:gd name="connsiteY6" fmla="*/ 168291 h 238878"/>
              <a:gd name="connsiteX7" fmla="*/ 3234 w 38813"/>
              <a:gd name="connsiteY7" fmla="*/ 139716 h 238878"/>
              <a:gd name="connsiteX8" fmla="*/ 3234 w 38813"/>
              <a:gd name="connsiteY8" fmla="*/ 16 h 23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813" h="238878">
                <a:moveTo>
                  <a:pt x="3234" y="16"/>
                </a:moveTo>
                <a:cubicBezTo>
                  <a:pt x="2705" y="1603"/>
                  <a:pt x="-470" y="125958"/>
                  <a:pt x="59" y="149241"/>
                </a:cubicBezTo>
                <a:cubicBezTo>
                  <a:pt x="588" y="172524"/>
                  <a:pt x="59" y="124899"/>
                  <a:pt x="6409" y="139716"/>
                </a:cubicBezTo>
                <a:cubicBezTo>
                  <a:pt x="12759" y="154533"/>
                  <a:pt x="34455" y="230204"/>
                  <a:pt x="38159" y="238141"/>
                </a:cubicBezTo>
                <a:cubicBezTo>
                  <a:pt x="41863" y="246078"/>
                  <a:pt x="28634" y="187341"/>
                  <a:pt x="28634" y="187341"/>
                </a:cubicBezTo>
                <a:cubicBezTo>
                  <a:pt x="25459" y="170408"/>
                  <a:pt x="22284" y="139716"/>
                  <a:pt x="19109" y="136541"/>
                </a:cubicBezTo>
                <a:cubicBezTo>
                  <a:pt x="15934" y="133366"/>
                  <a:pt x="12230" y="167762"/>
                  <a:pt x="9584" y="168291"/>
                </a:cubicBezTo>
                <a:cubicBezTo>
                  <a:pt x="6938" y="168820"/>
                  <a:pt x="3763" y="165116"/>
                  <a:pt x="3234" y="139716"/>
                </a:cubicBezTo>
                <a:cubicBezTo>
                  <a:pt x="2705" y="114316"/>
                  <a:pt x="3763" y="-1571"/>
                  <a:pt x="3234" y="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0014DBE9-FCA1-F311-C081-558021FC1347}"/>
              </a:ext>
            </a:extLst>
          </p:cNvPr>
          <p:cNvSpPr/>
          <p:nvPr/>
        </p:nvSpPr>
        <p:spPr>
          <a:xfrm>
            <a:off x="7229435" y="3495356"/>
            <a:ext cx="74067" cy="133692"/>
          </a:xfrm>
          <a:custGeom>
            <a:avLst/>
            <a:gdLst>
              <a:gd name="connsiteX0" fmla="*/ 40 w 74067"/>
              <a:gd name="connsiteY0" fmla="*/ 319 h 133692"/>
              <a:gd name="connsiteX1" fmla="*/ 54015 w 74067"/>
              <a:gd name="connsiteY1" fmla="*/ 60644 h 133692"/>
              <a:gd name="connsiteX2" fmla="*/ 63540 w 74067"/>
              <a:gd name="connsiteY2" fmla="*/ 92394 h 133692"/>
              <a:gd name="connsiteX3" fmla="*/ 66715 w 74067"/>
              <a:gd name="connsiteY3" fmla="*/ 108269 h 133692"/>
              <a:gd name="connsiteX4" fmla="*/ 73065 w 74067"/>
              <a:gd name="connsiteY4" fmla="*/ 95569 h 133692"/>
              <a:gd name="connsiteX5" fmla="*/ 73065 w 74067"/>
              <a:gd name="connsiteY5" fmla="*/ 133669 h 133692"/>
              <a:gd name="connsiteX6" fmla="*/ 63540 w 74067"/>
              <a:gd name="connsiteY6" fmla="*/ 89219 h 133692"/>
              <a:gd name="connsiteX7" fmla="*/ 40 w 74067"/>
              <a:gd name="connsiteY7" fmla="*/ 319 h 13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67" h="133692">
                <a:moveTo>
                  <a:pt x="40" y="319"/>
                </a:moveTo>
                <a:cubicBezTo>
                  <a:pt x="-1547" y="-4443"/>
                  <a:pt x="43432" y="45298"/>
                  <a:pt x="54015" y="60644"/>
                </a:cubicBezTo>
                <a:cubicBezTo>
                  <a:pt x="64598" y="75990"/>
                  <a:pt x="63540" y="92394"/>
                  <a:pt x="63540" y="92394"/>
                </a:cubicBezTo>
                <a:cubicBezTo>
                  <a:pt x="65657" y="100331"/>
                  <a:pt x="65128" y="107740"/>
                  <a:pt x="66715" y="108269"/>
                </a:cubicBezTo>
                <a:cubicBezTo>
                  <a:pt x="68302" y="108798"/>
                  <a:pt x="72007" y="91336"/>
                  <a:pt x="73065" y="95569"/>
                </a:cubicBezTo>
                <a:cubicBezTo>
                  <a:pt x="74123" y="99802"/>
                  <a:pt x="74653" y="134727"/>
                  <a:pt x="73065" y="133669"/>
                </a:cubicBezTo>
                <a:cubicBezTo>
                  <a:pt x="71477" y="132611"/>
                  <a:pt x="71477" y="109327"/>
                  <a:pt x="63540" y="89219"/>
                </a:cubicBezTo>
                <a:cubicBezTo>
                  <a:pt x="55603" y="69111"/>
                  <a:pt x="1627" y="5081"/>
                  <a:pt x="40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22B75F7F-141D-76D9-9EB7-74B07DADA1B8}"/>
              </a:ext>
            </a:extLst>
          </p:cNvPr>
          <p:cNvSpPr/>
          <p:nvPr/>
        </p:nvSpPr>
        <p:spPr>
          <a:xfrm>
            <a:off x="7267561" y="3530527"/>
            <a:ext cx="114361" cy="38250"/>
          </a:xfrm>
          <a:custGeom>
            <a:avLst/>
            <a:gdLst>
              <a:gd name="connsiteX0" fmla="*/ 14 w 114361"/>
              <a:gd name="connsiteY0" fmla="*/ 38173 h 38250"/>
              <a:gd name="connsiteX1" fmla="*/ 79389 w 114361"/>
              <a:gd name="connsiteY1" fmla="*/ 15948 h 38250"/>
              <a:gd name="connsiteX2" fmla="*/ 114314 w 114361"/>
              <a:gd name="connsiteY2" fmla="*/ 73 h 38250"/>
              <a:gd name="connsiteX3" fmla="*/ 73039 w 114361"/>
              <a:gd name="connsiteY3" fmla="*/ 22298 h 38250"/>
              <a:gd name="connsiteX4" fmla="*/ 14 w 114361"/>
              <a:gd name="connsiteY4" fmla="*/ 38173 h 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61" h="38250">
                <a:moveTo>
                  <a:pt x="14" y="38173"/>
                </a:moveTo>
                <a:cubicBezTo>
                  <a:pt x="1072" y="37115"/>
                  <a:pt x="60339" y="22298"/>
                  <a:pt x="79389" y="15948"/>
                </a:cubicBezTo>
                <a:cubicBezTo>
                  <a:pt x="98439" y="9598"/>
                  <a:pt x="115372" y="-985"/>
                  <a:pt x="114314" y="73"/>
                </a:cubicBezTo>
                <a:cubicBezTo>
                  <a:pt x="113256" y="1131"/>
                  <a:pt x="91031" y="15419"/>
                  <a:pt x="73039" y="22298"/>
                </a:cubicBezTo>
                <a:cubicBezTo>
                  <a:pt x="55047" y="29177"/>
                  <a:pt x="-1044" y="39231"/>
                  <a:pt x="14" y="38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776F3B6C-1A72-1813-DA04-1E4629897DC6}"/>
              </a:ext>
            </a:extLst>
          </p:cNvPr>
          <p:cNvSpPr/>
          <p:nvPr/>
        </p:nvSpPr>
        <p:spPr>
          <a:xfrm>
            <a:off x="7393664" y="3336810"/>
            <a:ext cx="115490" cy="221964"/>
          </a:xfrm>
          <a:custGeom>
            <a:avLst/>
            <a:gdLst>
              <a:gd name="connsiteX0" fmla="*/ 105686 w 115490"/>
              <a:gd name="connsiteY0" fmla="*/ 115 h 221964"/>
              <a:gd name="connsiteX1" fmla="*/ 115211 w 115490"/>
              <a:gd name="connsiteY1" fmla="*/ 104890 h 221964"/>
              <a:gd name="connsiteX2" fmla="*/ 92986 w 115490"/>
              <a:gd name="connsiteY2" fmla="*/ 130290 h 221964"/>
              <a:gd name="connsiteX3" fmla="*/ 102511 w 115490"/>
              <a:gd name="connsiteY3" fmla="*/ 123940 h 221964"/>
              <a:gd name="connsiteX4" fmla="*/ 4086 w 115490"/>
              <a:gd name="connsiteY4" fmla="*/ 219190 h 221964"/>
              <a:gd name="connsiteX5" fmla="*/ 26311 w 115490"/>
              <a:gd name="connsiteY5" fmla="*/ 190615 h 221964"/>
              <a:gd name="connsiteX6" fmla="*/ 96161 w 115490"/>
              <a:gd name="connsiteY6" fmla="*/ 130290 h 221964"/>
              <a:gd name="connsiteX7" fmla="*/ 108861 w 115490"/>
              <a:gd name="connsiteY7" fmla="*/ 127115 h 221964"/>
              <a:gd name="connsiteX8" fmla="*/ 105686 w 115490"/>
              <a:gd name="connsiteY8" fmla="*/ 115 h 22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90" h="221964">
                <a:moveTo>
                  <a:pt x="105686" y="115"/>
                </a:moveTo>
                <a:cubicBezTo>
                  <a:pt x="106744" y="-3589"/>
                  <a:pt x="117328" y="83194"/>
                  <a:pt x="115211" y="104890"/>
                </a:cubicBezTo>
                <a:cubicBezTo>
                  <a:pt x="113094" y="126586"/>
                  <a:pt x="92986" y="130290"/>
                  <a:pt x="92986" y="130290"/>
                </a:cubicBezTo>
                <a:cubicBezTo>
                  <a:pt x="90869" y="133465"/>
                  <a:pt x="117328" y="109123"/>
                  <a:pt x="102511" y="123940"/>
                </a:cubicBezTo>
                <a:cubicBezTo>
                  <a:pt x="87694" y="138757"/>
                  <a:pt x="16786" y="208078"/>
                  <a:pt x="4086" y="219190"/>
                </a:cubicBezTo>
                <a:cubicBezTo>
                  <a:pt x="-8614" y="230302"/>
                  <a:pt x="10965" y="205432"/>
                  <a:pt x="26311" y="190615"/>
                </a:cubicBezTo>
                <a:cubicBezTo>
                  <a:pt x="41657" y="175798"/>
                  <a:pt x="96161" y="130290"/>
                  <a:pt x="96161" y="130290"/>
                </a:cubicBezTo>
                <a:cubicBezTo>
                  <a:pt x="109919" y="119707"/>
                  <a:pt x="107274" y="146165"/>
                  <a:pt x="108861" y="127115"/>
                </a:cubicBezTo>
                <a:cubicBezTo>
                  <a:pt x="110448" y="108065"/>
                  <a:pt x="104628" y="3819"/>
                  <a:pt x="105686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26E3C850-C446-3450-3D94-92009A37D35F}"/>
              </a:ext>
            </a:extLst>
          </p:cNvPr>
          <p:cNvSpPr/>
          <p:nvPr/>
        </p:nvSpPr>
        <p:spPr>
          <a:xfrm>
            <a:off x="7464409" y="3467095"/>
            <a:ext cx="156746" cy="41285"/>
          </a:xfrm>
          <a:custGeom>
            <a:avLst/>
            <a:gdLst>
              <a:gd name="connsiteX0" fmla="*/ 16 w 156746"/>
              <a:gd name="connsiteY0" fmla="*/ 41280 h 41285"/>
              <a:gd name="connsiteX1" fmla="*/ 76216 w 156746"/>
              <a:gd name="connsiteY1" fmla="*/ 5 h 41285"/>
              <a:gd name="connsiteX2" fmla="*/ 155591 w 156746"/>
              <a:gd name="connsiteY2" fmla="*/ 38105 h 41285"/>
              <a:gd name="connsiteX3" fmla="*/ 120666 w 156746"/>
              <a:gd name="connsiteY3" fmla="*/ 6355 h 41285"/>
              <a:gd name="connsiteX4" fmla="*/ 82566 w 156746"/>
              <a:gd name="connsiteY4" fmla="*/ 3180 h 41285"/>
              <a:gd name="connsiteX5" fmla="*/ 16 w 156746"/>
              <a:gd name="connsiteY5" fmla="*/ 41280 h 4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746" h="41285">
                <a:moveTo>
                  <a:pt x="16" y="41280"/>
                </a:moveTo>
                <a:cubicBezTo>
                  <a:pt x="-1042" y="40751"/>
                  <a:pt x="50287" y="534"/>
                  <a:pt x="76216" y="5"/>
                </a:cubicBezTo>
                <a:cubicBezTo>
                  <a:pt x="102145" y="-524"/>
                  <a:pt x="148183" y="37047"/>
                  <a:pt x="155591" y="38105"/>
                </a:cubicBezTo>
                <a:cubicBezTo>
                  <a:pt x="162999" y="39163"/>
                  <a:pt x="132837" y="12176"/>
                  <a:pt x="120666" y="6355"/>
                </a:cubicBezTo>
                <a:cubicBezTo>
                  <a:pt x="108495" y="534"/>
                  <a:pt x="101087" y="-524"/>
                  <a:pt x="82566" y="3180"/>
                </a:cubicBezTo>
                <a:cubicBezTo>
                  <a:pt x="64045" y="6884"/>
                  <a:pt x="1074" y="41809"/>
                  <a:pt x="16" y="41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C3B9C71-FD2B-BAB5-C9ED-7E96329DBCB6}"/>
              </a:ext>
            </a:extLst>
          </p:cNvPr>
          <p:cNvSpPr/>
          <p:nvPr/>
        </p:nvSpPr>
        <p:spPr>
          <a:xfrm>
            <a:off x="7064371" y="3463920"/>
            <a:ext cx="59866" cy="98438"/>
          </a:xfrm>
          <a:custGeom>
            <a:avLst/>
            <a:gdLst>
              <a:gd name="connsiteX0" fmla="*/ 4 w 59866"/>
              <a:gd name="connsiteY0" fmla="*/ 5 h 98438"/>
              <a:gd name="connsiteX1" fmla="*/ 53979 w 59866"/>
              <a:gd name="connsiteY1" fmla="*/ 57155 h 98438"/>
              <a:gd name="connsiteX2" fmla="*/ 53979 w 59866"/>
              <a:gd name="connsiteY2" fmla="*/ 98430 h 98438"/>
              <a:gd name="connsiteX3" fmla="*/ 57154 w 59866"/>
              <a:gd name="connsiteY3" fmla="*/ 53980 h 98438"/>
              <a:gd name="connsiteX4" fmla="*/ 4 w 59866"/>
              <a:gd name="connsiteY4" fmla="*/ 5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66" h="98438">
                <a:moveTo>
                  <a:pt x="4" y="5"/>
                </a:moveTo>
                <a:cubicBezTo>
                  <a:pt x="-525" y="534"/>
                  <a:pt x="44983" y="40751"/>
                  <a:pt x="53979" y="57155"/>
                </a:cubicBezTo>
                <a:cubicBezTo>
                  <a:pt x="62975" y="73559"/>
                  <a:pt x="53450" y="98959"/>
                  <a:pt x="53979" y="98430"/>
                </a:cubicBezTo>
                <a:cubicBezTo>
                  <a:pt x="54508" y="97901"/>
                  <a:pt x="64562" y="69855"/>
                  <a:pt x="57154" y="53980"/>
                </a:cubicBezTo>
                <a:cubicBezTo>
                  <a:pt x="49746" y="38105"/>
                  <a:pt x="533" y="-524"/>
                  <a:pt x="4" y="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135669CC-AB93-AD83-53A3-3BE38E34F0FC}"/>
              </a:ext>
            </a:extLst>
          </p:cNvPr>
          <p:cNvSpPr/>
          <p:nvPr/>
        </p:nvSpPr>
        <p:spPr>
          <a:xfrm>
            <a:off x="7089701" y="3377994"/>
            <a:ext cx="66433" cy="125519"/>
          </a:xfrm>
          <a:custGeom>
            <a:avLst/>
            <a:gdLst>
              <a:gd name="connsiteX0" fmla="*/ 74 w 66433"/>
              <a:gd name="connsiteY0" fmla="*/ 206 h 125519"/>
              <a:gd name="connsiteX1" fmla="*/ 63574 w 66433"/>
              <a:gd name="connsiteY1" fmla="*/ 120856 h 125519"/>
              <a:gd name="connsiteX2" fmla="*/ 50874 w 66433"/>
              <a:gd name="connsiteY2" fmla="*/ 92281 h 125519"/>
              <a:gd name="connsiteX3" fmla="*/ 74 w 66433"/>
              <a:gd name="connsiteY3" fmla="*/ 206 h 125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125519">
                <a:moveTo>
                  <a:pt x="74" y="206"/>
                </a:moveTo>
                <a:cubicBezTo>
                  <a:pt x="2191" y="4968"/>
                  <a:pt x="55107" y="105510"/>
                  <a:pt x="63574" y="120856"/>
                </a:cubicBezTo>
                <a:cubicBezTo>
                  <a:pt x="72041" y="136202"/>
                  <a:pt x="59870" y="110273"/>
                  <a:pt x="50874" y="92281"/>
                </a:cubicBezTo>
                <a:cubicBezTo>
                  <a:pt x="41878" y="74289"/>
                  <a:pt x="-2043" y="-4556"/>
                  <a:pt x="74" y="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8B60A3C8-7F58-80EC-B608-3D77D91397CA}"/>
              </a:ext>
            </a:extLst>
          </p:cNvPr>
          <p:cNvSpPr/>
          <p:nvPr/>
        </p:nvSpPr>
        <p:spPr>
          <a:xfrm>
            <a:off x="7153275" y="3536945"/>
            <a:ext cx="127058" cy="76224"/>
          </a:xfrm>
          <a:custGeom>
            <a:avLst/>
            <a:gdLst>
              <a:gd name="connsiteX0" fmla="*/ 0 w 127058"/>
              <a:gd name="connsiteY0" fmla="*/ 5 h 76224"/>
              <a:gd name="connsiteX1" fmla="*/ 107950 w 127058"/>
              <a:gd name="connsiteY1" fmla="*/ 53980 h 76224"/>
              <a:gd name="connsiteX2" fmla="*/ 127000 w 127058"/>
              <a:gd name="connsiteY2" fmla="*/ 76205 h 76224"/>
              <a:gd name="connsiteX3" fmla="*/ 107950 w 127058"/>
              <a:gd name="connsiteY3" fmla="*/ 50805 h 76224"/>
              <a:gd name="connsiteX4" fmla="*/ 0 w 127058"/>
              <a:gd name="connsiteY4" fmla="*/ 5 h 7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58" h="76224">
                <a:moveTo>
                  <a:pt x="0" y="5"/>
                </a:moveTo>
                <a:cubicBezTo>
                  <a:pt x="0" y="534"/>
                  <a:pt x="86783" y="41280"/>
                  <a:pt x="107950" y="53980"/>
                </a:cubicBezTo>
                <a:cubicBezTo>
                  <a:pt x="129117" y="66680"/>
                  <a:pt x="127000" y="76734"/>
                  <a:pt x="127000" y="76205"/>
                </a:cubicBezTo>
                <a:cubicBezTo>
                  <a:pt x="127000" y="75676"/>
                  <a:pt x="121708" y="61388"/>
                  <a:pt x="107950" y="50805"/>
                </a:cubicBezTo>
                <a:cubicBezTo>
                  <a:pt x="94192" y="40222"/>
                  <a:pt x="0" y="-524"/>
                  <a:pt x="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0ED917C-FA74-F6BE-564D-10400895BDF5}"/>
              </a:ext>
            </a:extLst>
          </p:cNvPr>
          <p:cNvSpPr/>
          <p:nvPr/>
        </p:nvSpPr>
        <p:spPr>
          <a:xfrm>
            <a:off x="7346400" y="3508177"/>
            <a:ext cx="222809" cy="86057"/>
          </a:xfrm>
          <a:custGeom>
            <a:avLst/>
            <a:gdLst>
              <a:gd name="connsiteX0" fmla="*/ 550 w 222809"/>
              <a:gd name="connsiteY0" fmla="*/ 85923 h 86057"/>
              <a:gd name="connsiteX1" fmla="*/ 114850 w 222809"/>
              <a:gd name="connsiteY1" fmla="*/ 22423 h 86057"/>
              <a:gd name="connsiteX2" fmla="*/ 187875 w 222809"/>
              <a:gd name="connsiteY2" fmla="*/ 9723 h 86057"/>
              <a:gd name="connsiteX3" fmla="*/ 222800 w 222809"/>
              <a:gd name="connsiteY3" fmla="*/ 19248 h 86057"/>
              <a:gd name="connsiteX4" fmla="*/ 191050 w 222809"/>
              <a:gd name="connsiteY4" fmla="*/ 12898 h 86057"/>
              <a:gd name="connsiteX5" fmla="*/ 165650 w 222809"/>
              <a:gd name="connsiteY5" fmla="*/ 3373 h 86057"/>
              <a:gd name="connsiteX6" fmla="*/ 550 w 222809"/>
              <a:gd name="connsiteY6" fmla="*/ 85923 h 8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809" h="86057">
                <a:moveTo>
                  <a:pt x="550" y="85923"/>
                </a:moveTo>
                <a:cubicBezTo>
                  <a:pt x="-7917" y="89098"/>
                  <a:pt x="83629" y="35123"/>
                  <a:pt x="114850" y="22423"/>
                </a:cubicBezTo>
                <a:cubicBezTo>
                  <a:pt x="146071" y="9723"/>
                  <a:pt x="169883" y="10252"/>
                  <a:pt x="187875" y="9723"/>
                </a:cubicBezTo>
                <a:cubicBezTo>
                  <a:pt x="205867" y="9194"/>
                  <a:pt x="222271" y="18719"/>
                  <a:pt x="222800" y="19248"/>
                </a:cubicBezTo>
                <a:cubicBezTo>
                  <a:pt x="223329" y="19777"/>
                  <a:pt x="200575" y="15544"/>
                  <a:pt x="191050" y="12898"/>
                </a:cubicBezTo>
                <a:cubicBezTo>
                  <a:pt x="181525" y="10252"/>
                  <a:pt x="193167" y="-7210"/>
                  <a:pt x="165650" y="3373"/>
                </a:cubicBezTo>
                <a:cubicBezTo>
                  <a:pt x="138133" y="13956"/>
                  <a:pt x="9017" y="82748"/>
                  <a:pt x="550" y="85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7B3152A1-B04B-DDC2-6251-F2999EA78051}"/>
              </a:ext>
            </a:extLst>
          </p:cNvPr>
          <p:cNvSpPr/>
          <p:nvPr/>
        </p:nvSpPr>
        <p:spPr>
          <a:xfrm>
            <a:off x="7289751" y="3657587"/>
            <a:ext cx="57001" cy="120705"/>
          </a:xfrm>
          <a:custGeom>
            <a:avLst/>
            <a:gdLst>
              <a:gd name="connsiteX0" fmla="*/ 49 w 57001"/>
              <a:gd name="connsiteY0" fmla="*/ 13 h 120705"/>
              <a:gd name="connsiteX1" fmla="*/ 44499 w 57001"/>
              <a:gd name="connsiteY1" fmla="*/ 82563 h 120705"/>
              <a:gd name="connsiteX2" fmla="*/ 54024 w 57001"/>
              <a:gd name="connsiteY2" fmla="*/ 120663 h 120705"/>
              <a:gd name="connsiteX3" fmla="*/ 54024 w 57001"/>
              <a:gd name="connsiteY3" fmla="*/ 76213 h 120705"/>
              <a:gd name="connsiteX4" fmla="*/ 49 w 57001"/>
              <a:gd name="connsiteY4" fmla="*/ 13 h 12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01" h="120705">
                <a:moveTo>
                  <a:pt x="49" y="13"/>
                </a:moveTo>
                <a:cubicBezTo>
                  <a:pt x="-1539" y="1071"/>
                  <a:pt x="35503" y="62455"/>
                  <a:pt x="44499" y="82563"/>
                </a:cubicBezTo>
                <a:cubicBezTo>
                  <a:pt x="53495" y="102671"/>
                  <a:pt x="52436" y="121721"/>
                  <a:pt x="54024" y="120663"/>
                </a:cubicBezTo>
                <a:cubicBezTo>
                  <a:pt x="55612" y="119605"/>
                  <a:pt x="59845" y="93675"/>
                  <a:pt x="54024" y="76213"/>
                </a:cubicBezTo>
                <a:cubicBezTo>
                  <a:pt x="48203" y="58751"/>
                  <a:pt x="1637" y="-1045"/>
                  <a:pt x="49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016042DE-C648-0D0F-B883-931277517ACC}"/>
              </a:ext>
            </a:extLst>
          </p:cNvPr>
          <p:cNvSpPr/>
          <p:nvPr/>
        </p:nvSpPr>
        <p:spPr>
          <a:xfrm>
            <a:off x="7367843" y="3666230"/>
            <a:ext cx="33117" cy="100384"/>
          </a:xfrm>
          <a:custGeom>
            <a:avLst/>
            <a:gdLst>
              <a:gd name="connsiteX0" fmla="*/ 33082 w 33117"/>
              <a:gd name="connsiteY0" fmla="*/ 895 h 100384"/>
              <a:gd name="connsiteX1" fmla="*/ 1332 w 33117"/>
              <a:gd name="connsiteY1" fmla="*/ 99320 h 100384"/>
              <a:gd name="connsiteX2" fmla="*/ 7682 w 33117"/>
              <a:gd name="connsiteY2" fmla="*/ 51695 h 100384"/>
              <a:gd name="connsiteX3" fmla="*/ 33082 w 33117"/>
              <a:gd name="connsiteY3" fmla="*/ 895 h 10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17" h="100384">
                <a:moveTo>
                  <a:pt x="33082" y="895"/>
                </a:moveTo>
                <a:cubicBezTo>
                  <a:pt x="32024" y="8832"/>
                  <a:pt x="5565" y="90853"/>
                  <a:pt x="1332" y="99320"/>
                </a:cubicBezTo>
                <a:cubicBezTo>
                  <a:pt x="-2901" y="107787"/>
                  <a:pt x="3978" y="63337"/>
                  <a:pt x="7682" y="51695"/>
                </a:cubicBezTo>
                <a:cubicBezTo>
                  <a:pt x="11386" y="40053"/>
                  <a:pt x="34140" y="-7042"/>
                  <a:pt x="33082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229A2A40-4698-3E5C-49A8-CA70AAE2DB2A}"/>
              </a:ext>
            </a:extLst>
          </p:cNvPr>
          <p:cNvSpPr/>
          <p:nvPr/>
        </p:nvSpPr>
        <p:spPr>
          <a:xfrm>
            <a:off x="7032564" y="3813175"/>
            <a:ext cx="347436" cy="66710"/>
          </a:xfrm>
          <a:custGeom>
            <a:avLst/>
            <a:gdLst>
              <a:gd name="connsiteX0" fmla="*/ 61 w 347436"/>
              <a:gd name="connsiteY0" fmla="*/ 66675 h 66710"/>
              <a:gd name="connsiteX1" fmla="*/ 203261 w 347436"/>
              <a:gd name="connsiteY1" fmla="*/ 15875 h 66710"/>
              <a:gd name="connsiteX2" fmla="*/ 196911 w 347436"/>
              <a:gd name="connsiteY2" fmla="*/ 0 h 66710"/>
              <a:gd name="connsiteX3" fmla="*/ 269936 w 347436"/>
              <a:gd name="connsiteY3" fmla="*/ 15875 h 66710"/>
              <a:gd name="connsiteX4" fmla="*/ 346136 w 347436"/>
              <a:gd name="connsiteY4" fmla="*/ 22225 h 66710"/>
              <a:gd name="connsiteX5" fmla="*/ 311211 w 347436"/>
              <a:gd name="connsiteY5" fmla="*/ 9525 h 66710"/>
              <a:gd name="connsiteX6" fmla="*/ 225486 w 347436"/>
              <a:gd name="connsiteY6" fmla="*/ 6350 h 66710"/>
              <a:gd name="connsiteX7" fmla="*/ 158811 w 347436"/>
              <a:gd name="connsiteY7" fmla="*/ 25400 h 66710"/>
              <a:gd name="connsiteX8" fmla="*/ 181036 w 347436"/>
              <a:gd name="connsiteY8" fmla="*/ 6350 h 66710"/>
              <a:gd name="connsiteX9" fmla="*/ 61 w 347436"/>
              <a:gd name="connsiteY9" fmla="*/ 66675 h 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436" h="66710">
                <a:moveTo>
                  <a:pt x="61" y="66675"/>
                </a:moveTo>
                <a:cubicBezTo>
                  <a:pt x="3765" y="68262"/>
                  <a:pt x="203261" y="15875"/>
                  <a:pt x="203261" y="15875"/>
                </a:cubicBezTo>
                <a:cubicBezTo>
                  <a:pt x="236069" y="4762"/>
                  <a:pt x="185799" y="0"/>
                  <a:pt x="196911" y="0"/>
                </a:cubicBezTo>
                <a:cubicBezTo>
                  <a:pt x="208023" y="0"/>
                  <a:pt x="245065" y="12171"/>
                  <a:pt x="269936" y="15875"/>
                </a:cubicBezTo>
                <a:cubicBezTo>
                  <a:pt x="294807" y="19579"/>
                  <a:pt x="339257" y="23283"/>
                  <a:pt x="346136" y="22225"/>
                </a:cubicBezTo>
                <a:cubicBezTo>
                  <a:pt x="353015" y="21167"/>
                  <a:pt x="331319" y="12171"/>
                  <a:pt x="311211" y="9525"/>
                </a:cubicBezTo>
                <a:cubicBezTo>
                  <a:pt x="291103" y="6879"/>
                  <a:pt x="250886" y="3704"/>
                  <a:pt x="225486" y="6350"/>
                </a:cubicBezTo>
                <a:cubicBezTo>
                  <a:pt x="200086" y="8996"/>
                  <a:pt x="166219" y="25400"/>
                  <a:pt x="158811" y="25400"/>
                </a:cubicBezTo>
                <a:cubicBezTo>
                  <a:pt x="151403" y="25400"/>
                  <a:pt x="202202" y="1058"/>
                  <a:pt x="181036" y="6350"/>
                </a:cubicBezTo>
                <a:cubicBezTo>
                  <a:pt x="159870" y="11642"/>
                  <a:pt x="-3643" y="65088"/>
                  <a:pt x="61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2B5F2D0F-DC65-18B9-5E29-8BA47E377555}"/>
              </a:ext>
            </a:extLst>
          </p:cNvPr>
          <p:cNvSpPr/>
          <p:nvPr/>
        </p:nvSpPr>
        <p:spPr>
          <a:xfrm>
            <a:off x="7353300" y="3774989"/>
            <a:ext cx="413415" cy="57236"/>
          </a:xfrm>
          <a:custGeom>
            <a:avLst/>
            <a:gdLst>
              <a:gd name="connsiteX0" fmla="*/ 0 w 413415"/>
              <a:gd name="connsiteY0" fmla="*/ 57236 h 57236"/>
              <a:gd name="connsiteX1" fmla="*/ 142875 w 413415"/>
              <a:gd name="connsiteY1" fmla="*/ 28661 h 57236"/>
              <a:gd name="connsiteX2" fmla="*/ 193675 w 413415"/>
              <a:gd name="connsiteY2" fmla="*/ 15961 h 57236"/>
              <a:gd name="connsiteX3" fmla="*/ 146050 w 413415"/>
              <a:gd name="connsiteY3" fmla="*/ 86 h 57236"/>
              <a:gd name="connsiteX4" fmla="*/ 295275 w 413415"/>
              <a:gd name="connsiteY4" fmla="*/ 9611 h 57236"/>
              <a:gd name="connsiteX5" fmla="*/ 412750 w 413415"/>
              <a:gd name="connsiteY5" fmla="*/ 9611 h 57236"/>
              <a:gd name="connsiteX6" fmla="*/ 346075 w 413415"/>
              <a:gd name="connsiteY6" fmla="*/ 86 h 57236"/>
              <a:gd name="connsiteX7" fmla="*/ 187325 w 413415"/>
              <a:gd name="connsiteY7" fmla="*/ 3261 h 57236"/>
              <a:gd name="connsiteX8" fmla="*/ 250825 w 413415"/>
              <a:gd name="connsiteY8" fmla="*/ 6436 h 57236"/>
              <a:gd name="connsiteX9" fmla="*/ 0 w 413415"/>
              <a:gd name="connsiteY9" fmla="*/ 57236 h 5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415" h="57236">
                <a:moveTo>
                  <a:pt x="0" y="57236"/>
                </a:moveTo>
                <a:lnTo>
                  <a:pt x="142875" y="28661"/>
                </a:lnTo>
                <a:cubicBezTo>
                  <a:pt x="175154" y="21782"/>
                  <a:pt x="193146" y="20723"/>
                  <a:pt x="193675" y="15961"/>
                </a:cubicBezTo>
                <a:cubicBezTo>
                  <a:pt x="194204" y="11198"/>
                  <a:pt x="129117" y="1144"/>
                  <a:pt x="146050" y="86"/>
                </a:cubicBezTo>
                <a:cubicBezTo>
                  <a:pt x="162983" y="-972"/>
                  <a:pt x="250825" y="8023"/>
                  <a:pt x="295275" y="9611"/>
                </a:cubicBezTo>
                <a:cubicBezTo>
                  <a:pt x="339725" y="11198"/>
                  <a:pt x="404283" y="11198"/>
                  <a:pt x="412750" y="9611"/>
                </a:cubicBezTo>
                <a:cubicBezTo>
                  <a:pt x="421217" y="8024"/>
                  <a:pt x="346075" y="86"/>
                  <a:pt x="346075" y="86"/>
                </a:cubicBezTo>
                <a:lnTo>
                  <a:pt x="187325" y="3261"/>
                </a:lnTo>
                <a:cubicBezTo>
                  <a:pt x="171450" y="4319"/>
                  <a:pt x="275696" y="-3618"/>
                  <a:pt x="250825" y="6436"/>
                </a:cubicBezTo>
                <a:cubicBezTo>
                  <a:pt x="225954" y="16490"/>
                  <a:pt x="17992" y="53532"/>
                  <a:pt x="0" y="57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F863543A-404F-51D9-32BF-4A71B88B018B}"/>
              </a:ext>
            </a:extLst>
          </p:cNvPr>
          <p:cNvSpPr/>
          <p:nvPr/>
        </p:nvSpPr>
        <p:spPr>
          <a:xfrm>
            <a:off x="7381840" y="3886037"/>
            <a:ext cx="428712" cy="193989"/>
          </a:xfrm>
          <a:custGeom>
            <a:avLst/>
            <a:gdLst>
              <a:gd name="connsiteX0" fmla="*/ 428660 w 428712"/>
              <a:gd name="connsiteY0" fmla="*/ 163 h 193989"/>
              <a:gd name="connsiteX1" fmla="*/ 187360 w 428712"/>
              <a:gd name="connsiteY1" fmla="*/ 139863 h 193989"/>
              <a:gd name="connsiteX2" fmla="*/ 82585 w 428712"/>
              <a:gd name="connsiteY2" fmla="*/ 171613 h 193989"/>
              <a:gd name="connsiteX3" fmla="*/ 158785 w 428712"/>
              <a:gd name="connsiteY3" fmla="*/ 155738 h 193989"/>
              <a:gd name="connsiteX4" fmla="*/ 35 w 428712"/>
              <a:gd name="connsiteY4" fmla="*/ 193838 h 193989"/>
              <a:gd name="connsiteX5" fmla="*/ 174660 w 428712"/>
              <a:gd name="connsiteY5" fmla="*/ 168438 h 193989"/>
              <a:gd name="connsiteX6" fmla="*/ 196885 w 428712"/>
              <a:gd name="connsiteY6" fmla="*/ 152563 h 193989"/>
              <a:gd name="connsiteX7" fmla="*/ 149260 w 428712"/>
              <a:gd name="connsiteY7" fmla="*/ 168438 h 193989"/>
              <a:gd name="connsiteX8" fmla="*/ 244510 w 428712"/>
              <a:gd name="connsiteY8" fmla="*/ 114463 h 193989"/>
              <a:gd name="connsiteX9" fmla="*/ 209585 w 428712"/>
              <a:gd name="connsiteY9" fmla="*/ 111288 h 193989"/>
              <a:gd name="connsiteX10" fmla="*/ 428660 w 428712"/>
              <a:gd name="connsiteY10" fmla="*/ 163 h 19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8712" h="193989">
                <a:moveTo>
                  <a:pt x="428660" y="163"/>
                </a:moveTo>
                <a:cubicBezTo>
                  <a:pt x="424956" y="4925"/>
                  <a:pt x="245039" y="111288"/>
                  <a:pt x="187360" y="139863"/>
                </a:cubicBezTo>
                <a:cubicBezTo>
                  <a:pt x="129681" y="168438"/>
                  <a:pt x="87347" y="168967"/>
                  <a:pt x="82585" y="171613"/>
                </a:cubicBezTo>
                <a:cubicBezTo>
                  <a:pt x="77823" y="174259"/>
                  <a:pt x="172543" y="152034"/>
                  <a:pt x="158785" y="155738"/>
                </a:cubicBezTo>
                <a:cubicBezTo>
                  <a:pt x="145027" y="159442"/>
                  <a:pt x="-2611" y="191721"/>
                  <a:pt x="35" y="193838"/>
                </a:cubicBezTo>
                <a:cubicBezTo>
                  <a:pt x="2681" y="195955"/>
                  <a:pt x="141852" y="175317"/>
                  <a:pt x="174660" y="168438"/>
                </a:cubicBezTo>
                <a:cubicBezTo>
                  <a:pt x="207468" y="161559"/>
                  <a:pt x="201118" y="152563"/>
                  <a:pt x="196885" y="152563"/>
                </a:cubicBezTo>
                <a:cubicBezTo>
                  <a:pt x="192652" y="152563"/>
                  <a:pt x="141323" y="174788"/>
                  <a:pt x="149260" y="168438"/>
                </a:cubicBezTo>
                <a:cubicBezTo>
                  <a:pt x="157197" y="162088"/>
                  <a:pt x="234456" y="123988"/>
                  <a:pt x="244510" y="114463"/>
                </a:cubicBezTo>
                <a:cubicBezTo>
                  <a:pt x="254564" y="104938"/>
                  <a:pt x="181539" y="126634"/>
                  <a:pt x="209585" y="111288"/>
                </a:cubicBezTo>
                <a:cubicBezTo>
                  <a:pt x="237631" y="95942"/>
                  <a:pt x="432364" y="-4599"/>
                  <a:pt x="428660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651DAD10-B7C3-0A67-0F1B-387EC0E7583D}"/>
              </a:ext>
            </a:extLst>
          </p:cNvPr>
          <p:cNvSpPr/>
          <p:nvPr/>
        </p:nvSpPr>
        <p:spPr>
          <a:xfrm>
            <a:off x="7092949" y="4029052"/>
            <a:ext cx="301695" cy="50470"/>
          </a:xfrm>
          <a:custGeom>
            <a:avLst/>
            <a:gdLst>
              <a:gd name="connsiteX0" fmla="*/ 1 w 301695"/>
              <a:gd name="connsiteY0" fmla="*/ 23 h 50470"/>
              <a:gd name="connsiteX1" fmla="*/ 168276 w 301695"/>
              <a:gd name="connsiteY1" fmla="*/ 41298 h 50470"/>
              <a:gd name="connsiteX2" fmla="*/ 136526 w 301695"/>
              <a:gd name="connsiteY2" fmla="*/ 44473 h 50470"/>
              <a:gd name="connsiteX3" fmla="*/ 301626 w 301695"/>
              <a:gd name="connsiteY3" fmla="*/ 47648 h 50470"/>
              <a:gd name="connsiteX4" fmla="*/ 158751 w 301695"/>
              <a:gd name="connsiteY4" fmla="*/ 47648 h 50470"/>
              <a:gd name="connsiteX5" fmla="*/ 104776 w 301695"/>
              <a:gd name="connsiteY5" fmla="*/ 47648 h 50470"/>
              <a:gd name="connsiteX6" fmla="*/ 165101 w 301695"/>
              <a:gd name="connsiteY6" fmla="*/ 47648 h 50470"/>
              <a:gd name="connsiteX7" fmla="*/ 1 w 301695"/>
              <a:gd name="connsiteY7" fmla="*/ 23 h 5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695" h="50470">
                <a:moveTo>
                  <a:pt x="1" y="23"/>
                </a:moveTo>
                <a:cubicBezTo>
                  <a:pt x="530" y="-1035"/>
                  <a:pt x="145522" y="33890"/>
                  <a:pt x="168276" y="41298"/>
                </a:cubicBezTo>
                <a:cubicBezTo>
                  <a:pt x="191030" y="48706"/>
                  <a:pt x="114301" y="43415"/>
                  <a:pt x="136526" y="44473"/>
                </a:cubicBezTo>
                <a:cubicBezTo>
                  <a:pt x="158751" y="45531"/>
                  <a:pt x="297922" y="47119"/>
                  <a:pt x="301626" y="47648"/>
                </a:cubicBezTo>
                <a:cubicBezTo>
                  <a:pt x="305330" y="48177"/>
                  <a:pt x="158751" y="47648"/>
                  <a:pt x="158751" y="47648"/>
                </a:cubicBezTo>
                <a:lnTo>
                  <a:pt x="104776" y="47648"/>
                </a:lnTo>
                <a:cubicBezTo>
                  <a:pt x="105834" y="47648"/>
                  <a:pt x="178330" y="53998"/>
                  <a:pt x="165101" y="47648"/>
                </a:cubicBezTo>
                <a:cubicBezTo>
                  <a:pt x="151872" y="41298"/>
                  <a:pt x="-528" y="1081"/>
                  <a:pt x="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83774862-A06A-6A3A-CDBF-15070EE1AB79}"/>
              </a:ext>
            </a:extLst>
          </p:cNvPr>
          <p:cNvSpPr/>
          <p:nvPr/>
        </p:nvSpPr>
        <p:spPr>
          <a:xfrm>
            <a:off x="7501657" y="3853203"/>
            <a:ext cx="342494" cy="290944"/>
          </a:xfrm>
          <a:custGeom>
            <a:avLst/>
            <a:gdLst>
              <a:gd name="connsiteX0" fmla="*/ 340593 w 342494"/>
              <a:gd name="connsiteY0" fmla="*/ 1247 h 290944"/>
              <a:gd name="connsiteX1" fmla="*/ 207243 w 342494"/>
              <a:gd name="connsiteY1" fmla="*/ 131422 h 290944"/>
              <a:gd name="connsiteX2" fmla="*/ 80243 w 342494"/>
              <a:gd name="connsiteY2" fmla="*/ 242547 h 290944"/>
              <a:gd name="connsiteX3" fmla="*/ 102468 w 342494"/>
              <a:gd name="connsiteY3" fmla="*/ 207622 h 290944"/>
              <a:gd name="connsiteX4" fmla="*/ 868 w 342494"/>
              <a:gd name="connsiteY4" fmla="*/ 290172 h 290944"/>
              <a:gd name="connsiteX5" fmla="*/ 58018 w 342494"/>
              <a:gd name="connsiteY5" fmla="*/ 245722 h 290944"/>
              <a:gd name="connsiteX6" fmla="*/ 137393 w 342494"/>
              <a:gd name="connsiteY6" fmla="*/ 191747 h 290944"/>
              <a:gd name="connsiteX7" fmla="*/ 102468 w 342494"/>
              <a:gd name="connsiteY7" fmla="*/ 213972 h 290944"/>
              <a:gd name="connsiteX8" fmla="*/ 340593 w 342494"/>
              <a:gd name="connsiteY8" fmla="*/ 1247 h 290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2494" h="290944">
                <a:moveTo>
                  <a:pt x="340593" y="1247"/>
                </a:moveTo>
                <a:cubicBezTo>
                  <a:pt x="358055" y="-12511"/>
                  <a:pt x="250635" y="91205"/>
                  <a:pt x="207243" y="131422"/>
                </a:cubicBezTo>
                <a:cubicBezTo>
                  <a:pt x="163851" y="171639"/>
                  <a:pt x="97705" y="229847"/>
                  <a:pt x="80243" y="242547"/>
                </a:cubicBezTo>
                <a:cubicBezTo>
                  <a:pt x="62780" y="255247"/>
                  <a:pt x="115697" y="199685"/>
                  <a:pt x="102468" y="207622"/>
                </a:cubicBezTo>
                <a:cubicBezTo>
                  <a:pt x="89239" y="215559"/>
                  <a:pt x="8276" y="283822"/>
                  <a:pt x="868" y="290172"/>
                </a:cubicBezTo>
                <a:cubicBezTo>
                  <a:pt x="-6540" y="296522"/>
                  <a:pt x="35264" y="262126"/>
                  <a:pt x="58018" y="245722"/>
                </a:cubicBezTo>
                <a:cubicBezTo>
                  <a:pt x="80772" y="229318"/>
                  <a:pt x="129985" y="197039"/>
                  <a:pt x="137393" y="191747"/>
                </a:cubicBezTo>
                <a:cubicBezTo>
                  <a:pt x="144801" y="186455"/>
                  <a:pt x="72306" y="240430"/>
                  <a:pt x="102468" y="213972"/>
                </a:cubicBezTo>
                <a:cubicBezTo>
                  <a:pt x="132630" y="187514"/>
                  <a:pt x="323131" y="15005"/>
                  <a:pt x="340593" y="1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1B8C01B7-36D4-BB23-64C2-4E7E70B4EE5C}"/>
              </a:ext>
            </a:extLst>
          </p:cNvPr>
          <p:cNvSpPr/>
          <p:nvPr/>
        </p:nvSpPr>
        <p:spPr>
          <a:xfrm>
            <a:off x="7080229" y="3844925"/>
            <a:ext cx="308002" cy="47705"/>
          </a:xfrm>
          <a:custGeom>
            <a:avLst/>
            <a:gdLst>
              <a:gd name="connsiteX0" fmla="*/ 21 w 308002"/>
              <a:gd name="connsiteY0" fmla="*/ 47625 h 47705"/>
              <a:gd name="connsiteX1" fmla="*/ 200046 w 308002"/>
              <a:gd name="connsiteY1" fmla="*/ 19050 h 47705"/>
              <a:gd name="connsiteX2" fmla="*/ 285771 w 308002"/>
              <a:gd name="connsiteY2" fmla="*/ 0 h 47705"/>
              <a:gd name="connsiteX3" fmla="*/ 257196 w 308002"/>
              <a:gd name="connsiteY3" fmla="*/ 19050 h 47705"/>
              <a:gd name="connsiteX4" fmla="*/ 307996 w 308002"/>
              <a:gd name="connsiteY4" fmla="*/ 38100 h 47705"/>
              <a:gd name="connsiteX5" fmla="*/ 260371 w 308002"/>
              <a:gd name="connsiteY5" fmla="*/ 22225 h 47705"/>
              <a:gd name="connsiteX6" fmla="*/ 212746 w 308002"/>
              <a:gd name="connsiteY6" fmla="*/ 9525 h 47705"/>
              <a:gd name="connsiteX7" fmla="*/ 21 w 308002"/>
              <a:gd name="connsiteY7" fmla="*/ 47625 h 4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8002" h="47705">
                <a:moveTo>
                  <a:pt x="21" y="47625"/>
                </a:moveTo>
                <a:cubicBezTo>
                  <a:pt x="-2096" y="49213"/>
                  <a:pt x="152421" y="26987"/>
                  <a:pt x="200046" y="19050"/>
                </a:cubicBezTo>
                <a:cubicBezTo>
                  <a:pt x="247671" y="11113"/>
                  <a:pt x="276246" y="0"/>
                  <a:pt x="285771" y="0"/>
                </a:cubicBezTo>
                <a:cubicBezTo>
                  <a:pt x="295296" y="0"/>
                  <a:pt x="253492" y="12700"/>
                  <a:pt x="257196" y="19050"/>
                </a:cubicBezTo>
                <a:cubicBezTo>
                  <a:pt x="260900" y="25400"/>
                  <a:pt x="307467" y="37571"/>
                  <a:pt x="307996" y="38100"/>
                </a:cubicBezTo>
                <a:cubicBezTo>
                  <a:pt x="308525" y="38629"/>
                  <a:pt x="276246" y="26987"/>
                  <a:pt x="260371" y="22225"/>
                </a:cubicBezTo>
                <a:cubicBezTo>
                  <a:pt x="244496" y="17463"/>
                  <a:pt x="250846" y="6879"/>
                  <a:pt x="212746" y="9525"/>
                </a:cubicBezTo>
                <a:cubicBezTo>
                  <a:pt x="174646" y="12171"/>
                  <a:pt x="2138" y="46037"/>
                  <a:pt x="21" y="47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4FC57A6F-4727-6BBB-D2F3-988CC8372057}"/>
              </a:ext>
            </a:extLst>
          </p:cNvPr>
          <p:cNvSpPr/>
          <p:nvPr/>
        </p:nvSpPr>
        <p:spPr>
          <a:xfrm>
            <a:off x="6927850" y="4022725"/>
            <a:ext cx="357051" cy="111173"/>
          </a:xfrm>
          <a:custGeom>
            <a:avLst/>
            <a:gdLst>
              <a:gd name="connsiteX0" fmla="*/ 0 w 357051"/>
              <a:gd name="connsiteY0" fmla="*/ 0 h 111173"/>
              <a:gd name="connsiteX1" fmla="*/ 231775 w 357051"/>
              <a:gd name="connsiteY1" fmla="*/ 79375 h 111173"/>
              <a:gd name="connsiteX2" fmla="*/ 355600 w 357051"/>
              <a:gd name="connsiteY2" fmla="*/ 111125 h 111173"/>
              <a:gd name="connsiteX3" fmla="*/ 292100 w 357051"/>
              <a:gd name="connsiteY3" fmla="*/ 85725 h 111173"/>
              <a:gd name="connsiteX4" fmla="*/ 180975 w 357051"/>
              <a:gd name="connsiteY4" fmla="*/ 50800 h 111173"/>
              <a:gd name="connsiteX5" fmla="*/ 260350 w 357051"/>
              <a:gd name="connsiteY5" fmla="*/ 73025 h 111173"/>
              <a:gd name="connsiteX6" fmla="*/ 0 w 357051"/>
              <a:gd name="connsiteY6" fmla="*/ 0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51" h="111173">
                <a:moveTo>
                  <a:pt x="0" y="0"/>
                </a:moveTo>
                <a:cubicBezTo>
                  <a:pt x="86254" y="30427"/>
                  <a:pt x="172508" y="60854"/>
                  <a:pt x="231775" y="79375"/>
                </a:cubicBezTo>
                <a:cubicBezTo>
                  <a:pt x="291042" y="97896"/>
                  <a:pt x="345546" y="110067"/>
                  <a:pt x="355600" y="111125"/>
                </a:cubicBezTo>
                <a:cubicBezTo>
                  <a:pt x="365654" y="112183"/>
                  <a:pt x="321204" y="95779"/>
                  <a:pt x="292100" y="85725"/>
                </a:cubicBezTo>
                <a:cubicBezTo>
                  <a:pt x="262996" y="75671"/>
                  <a:pt x="186267" y="52917"/>
                  <a:pt x="180975" y="50800"/>
                </a:cubicBezTo>
                <a:cubicBezTo>
                  <a:pt x="175683" y="48683"/>
                  <a:pt x="260350" y="73025"/>
                  <a:pt x="260350" y="73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47747157-FEF6-77C0-872B-2466A4D03037}"/>
              </a:ext>
            </a:extLst>
          </p:cNvPr>
          <p:cNvSpPr/>
          <p:nvPr/>
        </p:nvSpPr>
        <p:spPr>
          <a:xfrm>
            <a:off x="7385021" y="3800475"/>
            <a:ext cx="390554" cy="76356"/>
          </a:xfrm>
          <a:custGeom>
            <a:avLst/>
            <a:gdLst>
              <a:gd name="connsiteX0" fmla="*/ 29 w 390554"/>
              <a:gd name="connsiteY0" fmla="*/ 76200 h 76356"/>
              <a:gd name="connsiteX1" fmla="*/ 130204 w 390554"/>
              <a:gd name="connsiteY1" fmla="*/ 41275 h 76356"/>
              <a:gd name="connsiteX2" fmla="*/ 117504 w 390554"/>
              <a:gd name="connsiteY2" fmla="*/ 41275 h 76356"/>
              <a:gd name="connsiteX3" fmla="*/ 228629 w 390554"/>
              <a:gd name="connsiteY3" fmla="*/ 15875 h 76356"/>
              <a:gd name="connsiteX4" fmla="*/ 181004 w 390554"/>
              <a:gd name="connsiteY4" fmla="*/ 28575 h 76356"/>
              <a:gd name="connsiteX5" fmla="*/ 349279 w 390554"/>
              <a:gd name="connsiteY5" fmla="*/ 9525 h 76356"/>
              <a:gd name="connsiteX6" fmla="*/ 390554 w 390554"/>
              <a:gd name="connsiteY6" fmla="*/ 0 h 76356"/>
              <a:gd name="connsiteX7" fmla="*/ 254029 w 390554"/>
              <a:gd name="connsiteY7" fmla="*/ 28575 h 76356"/>
              <a:gd name="connsiteX8" fmla="*/ 142904 w 390554"/>
              <a:gd name="connsiteY8" fmla="*/ 25400 h 76356"/>
              <a:gd name="connsiteX9" fmla="*/ 29 w 390554"/>
              <a:gd name="connsiteY9" fmla="*/ 76200 h 7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0554" h="76356">
                <a:moveTo>
                  <a:pt x="29" y="76200"/>
                </a:moveTo>
                <a:cubicBezTo>
                  <a:pt x="-2088" y="78846"/>
                  <a:pt x="110625" y="47096"/>
                  <a:pt x="130204" y="41275"/>
                </a:cubicBezTo>
                <a:cubicBezTo>
                  <a:pt x="149783" y="35454"/>
                  <a:pt x="101100" y="45508"/>
                  <a:pt x="117504" y="41275"/>
                </a:cubicBezTo>
                <a:cubicBezTo>
                  <a:pt x="133908" y="37042"/>
                  <a:pt x="218046" y="17992"/>
                  <a:pt x="228629" y="15875"/>
                </a:cubicBezTo>
                <a:cubicBezTo>
                  <a:pt x="239212" y="13758"/>
                  <a:pt x="160896" y="29633"/>
                  <a:pt x="181004" y="28575"/>
                </a:cubicBezTo>
                <a:cubicBezTo>
                  <a:pt x="201112" y="27517"/>
                  <a:pt x="314354" y="14287"/>
                  <a:pt x="349279" y="9525"/>
                </a:cubicBezTo>
                <a:cubicBezTo>
                  <a:pt x="384204" y="4762"/>
                  <a:pt x="390554" y="0"/>
                  <a:pt x="390554" y="0"/>
                </a:cubicBezTo>
                <a:cubicBezTo>
                  <a:pt x="374679" y="3175"/>
                  <a:pt x="295304" y="24342"/>
                  <a:pt x="254029" y="28575"/>
                </a:cubicBezTo>
                <a:cubicBezTo>
                  <a:pt x="212754" y="32808"/>
                  <a:pt x="182591" y="19050"/>
                  <a:pt x="142904" y="25400"/>
                </a:cubicBezTo>
                <a:cubicBezTo>
                  <a:pt x="103217" y="31750"/>
                  <a:pt x="2146" y="73554"/>
                  <a:pt x="29" y="76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F7D5BA3E-1E96-13D3-4E16-1C974DB3C41E}"/>
              </a:ext>
            </a:extLst>
          </p:cNvPr>
          <p:cNvSpPr/>
          <p:nvPr/>
        </p:nvSpPr>
        <p:spPr>
          <a:xfrm>
            <a:off x="7061200" y="4092575"/>
            <a:ext cx="327029" cy="79389"/>
          </a:xfrm>
          <a:custGeom>
            <a:avLst/>
            <a:gdLst>
              <a:gd name="connsiteX0" fmla="*/ 0 w 327029"/>
              <a:gd name="connsiteY0" fmla="*/ 0 h 79389"/>
              <a:gd name="connsiteX1" fmla="*/ 193675 w 327029"/>
              <a:gd name="connsiteY1" fmla="*/ 63500 h 79389"/>
              <a:gd name="connsiteX2" fmla="*/ 161925 w 327029"/>
              <a:gd name="connsiteY2" fmla="*/ 63500 h 79389"/>
              <a:gd name="connsiteX3" fmla="*/ 257175 w 327029"/>
              <a:gd name="connsiteY3" fmla="*/ 79375 h 79389"/>
              <a:gd name="connsiteX4" fmla="*/ 327025 w 327029"/>
              <a:gd name="connsiteY4" fmla="*/ 60325 h 79389"/>
              <a:gd name="connsiteX5" fmla="*/ 254000 w 327029"/>
              <a:gd name="connsiteY5" fmla="*/ 73025 h 79389"/>
              <a:gd name="connsiteX6" fmla="*/ 193675 w 327029"/>
              <a:gd name="connsiteY6" fmla="*/ 57150 h 79389"/>
              <a:gd name="connsiteX7" fmla="*/ 0 w 327029"/>
              <a:gd name="connsiteY7" fmla="*/ 0 h 7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29" h="79389">
                <a:moveTo>
                  <a:pt x="0" y="0"/>
                </a:moveTo>
                <a:cubicBezTo>
                  <a:pt x="83344" y="26458"/>
                  <a:pt x="166688" y="52917"/>
                  <a:pt x="193675" y="63500"/>
                </a:cubicBezTo>
                <a:cubicBezTo>
                  <a:pt x="220662" y="74083"/>
                  <a:pt x="151342" y="60854"/>
                  <a:pt x="161925" y="63500"/>
                </a:cubicBezTo>
                <a:cubicBezTo>
                  <a:pt x="172508" y="66146"/>
                  <a:pt x="229658" y="79904"/>
                  <a:pt x="257175" y="79375"/>
                </a:cubicBezTo>
                <a:cubicBezTo>
                  <a:pt x="284692" y="78846"/>
                  <a:pt x="327554" y="61383"/>
                  <a:pt x="327025" y="60325"/>
                </a:cubicBezTo>
                <a:cubicBezTo>
                  <a:pt x="326496" y="59267"/>
                  <a:pt x="276225" y="73554"/>
                  <a:pt x="254000" y="73025"/>
                </a:cubicBezTo>
                <a:cubicBezTo>
                  <a:pt x="231775" y="72496"/>
                  <a:pt x="193675" y="57150"/>
                  <a:pt x="193675" y="571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EDE08E94-BCA9-47A5-928B-306137DBAFBA}"/>
              </a:ext>
            </a:extLst>
          </p:cNvPr>
          <p:cNvSpPr/>
          <p:nvPr/>
        </p:nvSpPr>
        <p:spPr>
          <a:xfrm>
            <a:off x="7356475" y="4082160"/>
            <a:ext cx="275841" cy="81326"/>
          </a:xfrm>
          <a:custGeom>
            <a:avLst/>
            <a:gdLst>
              <a:gd name="connsiteX0" fmla="*/ 0 w 275841"/>
              <a:gd name="connsiteY0" fmla="*/ 38990 h 81326"/>
              <a:gd name="connsiteX1" fmla="*/ 111125 w 275841"/>
              <a:gd name="connsiteY1" fmla="*/ 77090 h 81326"/>
              <a:gd name="connsiteX2" fmla="*/ 152400 w 275841"/>
              <a:gd name="connsiteY2" fmla="*/ 48515 h 81326"/>
              <a:gd name="connsiteX3" fmla="*/ 95250 w 275841"/>
              <a:gd name="connsiteY3" fmla="*/ 80265 h 81326"/>
              <a:gd name="connsiteX4" fmla="*/ 273050 w 275841"/>
              <a:gd name="connsiteY4" fmla="*/ 890 h 81326"/>
              <a:gd name="connsiteX5" fmla="*/ 200025 w 275841"/>
              <a:gd name="connsiteY5" fmla="*/ 38990 h 81326"/>
              <a:gd name="connsiteX6" fmla="*/ 146050 w 275841"/>
              <a:gd name="connsiteY6" fmla="*/ 61215 h 81326"/>
              <a:gd name="connsiteX7" fmla="*/ 47625 w 275841"/>
              <a:gd name="connsiteY7" fmla="*/ 54865 h 81326"/>
              <a:gd name="connsiteX8" fmla="*/ 0 w 275841"/>
              <a:gd name="connsiteY8" fmla="*/ 38990 h 8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841" h="81326">
                <a:moveTo>
                  <a:pt x="0" y="38990"/>
                </a:moveTo>
                <a:cubicBezTo>
                  <a:pt x="42862" y="57246"/>
                  <a:pt x="85725" y="75503"/>
                  <a:pt x="111125" y="77090"/>
                </a:cubicBezTo>
                <a:cubicBezTo>
                  <a:pt x="136525" y="78678"/>
                  <a:pt x="155046" y="47986"/>
                  <a:pt x="152400" y="48515"/>
                </a:cubicBezTo>
                <a:cubicBezTo>
                  <a:pt x="149754" y="49044"/>
                  <a:pt x="75142" y="88202"/>
                  <a:pt x="95250" y="80265"/>
                </a:cubicBezTo>
                <a:cubicBezTo>
                  <a:pt x="115358" y="72328"/>
                  <a:pt x="255588" y="7769"/>
                  <a:pt x="273050" y="890"/>
                </a:cubicBezTo>
                <a:cubicBezTo>
                  <a:pt x="290512" y="-5989"/>
                  <a:pt x="221192" y="28936"/>
                  <a:pt x="200025" y="38990"/>
                </a:cubicBezTo>
                <a:cubicBezTo>
                  <a:pt x="178858" y="49044"/>
                  <a:pt x="171450" y="58569"/>
                  <a:pt x="146050" y="61215"/>
                </a:cubicBezTo>
                <a:cubicBezTo>
                  <a:pt x="120650" y="63861"/>
                  <a:pt x="47625" y="54865"/>
                  <a:pt x="47625" y="54865"/>
                </a:cubicBezTo>
                <a:lnTo>
                  <a:pt x="0" y="3899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6489A80A-9725-6BD5-695D-FED9B962C8B4}"/>
              </a:ext>
            </a:extLst>
          </p:cNvPr>
          <p:cNvSpPr/>
          <p:nvPr/>
        </p:nvSpPr>
        <p:spPr>
          <a:xfrm>
            <a:off x="6775442" y="3851272"/>
            <a:ext cx="60347" cy="95265"/>
          </a:xfrm>
          <a:custGeom>
            <a:avLst/>
            <a:gdLst>
              <a:gd name="connsiteX0" fmla="*/ 8 w 60347"/>
              <a:gd name="connsiteY0" fmla="*/ 3 h 95265"/>
              <a:gd name="connsiteX1" fmla="*/ 34933 w 60347"/>
              <a:gd name="connsiteY1" fmla="*/ 69853 h 95265"/>
              <a:gd name="connsiteX2" fmla="*/ 60333 w 60347"/>
              <a:gd name="connsiteY2" fmla="*/ 95253 h 95265"/>
              <a:gd name="connsiteX3" fmla="*/ 38108 w 60347"/>
              <a:gd name="connsiteY3" fmla="*/ 73028 h 95265"/>
              <a:gd name="connsiteX4" fmla="*/ 6358 w 60347"/>
              <a:gd name="connsiteY4" fmla="*/ 60328 h 95265"/>
              <a:gd name="connsiteX5" fmla="*/ 38108 w 60347"/>
              <a:gd name="connsiteY5" fmla="*/ 73028 h 95265"/>
              <a:gd name="connsiteX6" fmla="*/ 8 w 60347"/>
              <a:gd name="connsiteY6" fmla="*/ 3 h 9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7" h="95265">
                <a:moveTo>
                  <a:pt x="8" y="3"/>
                </a:moveTo>
                <a:cubicBezTo>
                  <a:pt x="-521" y="-526"/>
                  <a:pt x="24879" y="53978"/>
                  <a:pt x="34933" y="69853"/>
                </a:cubicBezTo>
                <a:cubicBezTo>
                  <a:pt x="44987" y="85728"/>
                  <a:pt x="60333" y="95253"/>
                  <a:pt x="60333" y="95253"/>
                </a:cubicBezTo>
                <a:cubicBezTo>
                  <a:pt x="60862" y="95782"/>
                  <a:pt x="47104" y="78849"/>
                  <a:pt x="38108" y="73028"/>
                </a:cubicBezTo>
                <a:cubicBezTo>
                  <a:pt x="29112" y="67207"/>
                  <a:pt x="6358" y="60328"/>
                  <a:pt x="6358" y="60328"/>
                </a:cubicBezTo>
                <a:cubicBezTo>
                  <a:pt x="6358" y="60328"/>
                  <a:pt x="37579" y="80436"/>
                  <a:pt x="38108" y="73028"/>
                </a:cubicBezTo>
                <a:cubicBezTo>
                  <a:pt x="38637" y="65620"/>
                  <a:pt x="537" y="532"/>
                  <a:pt x="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087BB275-028F-4E35-8C37-EA94254E9356}"/>
              </a:ext>
            </a:extLst>
          </p:cNvPr>
          <p:cNvSpPr/>
          <p:nvPr/>
        </p:nvSpPr>
        <p:spPr>
          <a:xfrm>
            <a:off x="7875195" y="3711438"/>
            <a:ext cx="87717" cy="114945"/>
          </a:xfrm>
          <a:custGeom>
            <a:avLst/>
            <a:gdLst>
              <a:gd name="connsiteX0" fmla="*/ 87705 w 87717"/>
              <a:gd name="connsiteY0" fmla="*/ 137 h 114945"/>
              <a:gd name="connsiteX1" fmla="*/ 5155 w 87717"/>
              <a:gd name="connsiteY1" fmla="*/ 82687 h 114945"/>
              <a:gd name="connsiteX2" fmla="*/ 8330 w 87717"/>
              <a:gd name="connsiteY2" fmla="*/ 111262 h 114945"/>
              <a:gd name="connsiteX3" fmla="*/ 5155 w 87717"/>
              <a:gd name="connsiteY3" fmla="*/ 6487 h 114945"/>
              <a:gd name="connsiteX4" fmla="*/ 1980 w 87717"/>
              <a:gd name="connsiteY4" fmla="*/ 92212 h 114945"/>
              <a:gd name="connsiteX5" fmla="*/ 11505 w 87717"/>
              <a:gd name="connsiteY5" fmla="*/ 63637 h 114945"/>
              <a:gd name="connsiteX6" fmla="*/ 87705 w 87717"/>
              <a:gd name="connsiteY6" fmla="*/ 137 h 11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717" h="114945">
                <a:moveTo>
                  <a:pt x="87705" y="137"/>
                </a:moveTo>
                <a:cubicBezTo>
                  <a:pt x="86647" y="3312"/>
                  <a:pt x="18384" y="64166"/>
                  <a:pt x="5155" y="82687"/>
                </a:cubicBezTo>
                <a:cubicBezTo>
                  <a:pt x="-8074" y="101208"/>
                  <a:pt x="8330" y="123962"/>
                  <a:pt x="8330" y="111262"/>
                </a:cubicBezTo>
                <a:cubicBezTo>
                  <a:pt x="8330" y="98562"/>
                  <a:pt x="6213" y="9662"/>
                  <a:pt x="5155" y="6487"/>
                </a:cubicBezTo>
                <a:cubicBezTo>
                  <a:pt x="4097" y="3312"/>
                  <a:pt x="922" y="82687"/>
                  <a:pt x="1980" y="92212"/>
                </a:cubicBezTo>
                <a:cubicBezTo>
                  <a:pt x="3038" y="101737"/>
                  <a:pt x="922" y="77395"/>
                  <a:pt x="11505" y="63637"/>
                </a:cubicBezTo>
                <a:cubicBezTo>
                  <a:pt x="22088" y="49879"/>
                  <a:pt x="88763" y="-3038"/>
                  <a:pt x="87705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ADA10C4B-D44E-B4EB-9257-66A4312759A4}"/>
              </a:ext>
            </a:extLst>
          </p:cNvPr>
          <p:cNvSpPr/>
          <p:nvPr/>
        </p:nvSpPr>
        <p:spPr>
          <a:xfrm>
            <a:off x="7548955" y="3876639"/>
            <a:ext cx="302821" cy="273888"/>
          </a:xfrm>
          <a:custGeom>
            <a:avLst/>
            <a:gdLst>
              <a:gd name="connsiteX0" fmla="*/ 302820 w 302821"/>
              <a:gd name="connsiteY0" fmla="*/ 36 h 273888"/>
              <a:gd name="connsiteX1" fmla="*/ 131370 w 302821"/>
              <a:gd name="connsiteY1" fmla="*/ 177836 h 273888"/>
              <a:gd name="connsiteX2" fmla="*/ 153595 w 302821"/>
              <a:gd name="connsiteY2" fmla="*/ 149261 h 273888"/>
              <a:gd name="connsiteX3" fmla="*/ 1195 w 302821"/>
              <a:gd name="connsiteY3" fmla="*/ 273086 h 273888"/>
              <a:gd name="connsiteX4" fmla="*/ 86920 w 302821"/>
              <a:gd name="connsiteY4" fmla="*/ 200061 h 273888"/>
              <a:gd name="connsiteX5" fmla="*/ 166295 w 302821"/>
              <a:gd name="connsiteY5" fmla="*/ 149261 h 273888"/>
              <a:gd name="connsiteX6" fmla="*/ 128195 w 302821"/>
              <a:gd name="connsiteY6" fmla="*/ 161961 h 273888"/>
              <a:gd name="connsiteX7" fmla="*/ 302820 w 302821"/>
              <a:gd name="connsiteY7" fmla="*/ 36 h 27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821" h="273888">
                <a:moveTo>
                  <a:pt x="302820" y="36"/>
                </a:moveTo>
                <a:cubicBezTo>
                  <a:pt x="303349" y="2682"/>
                  <a:pt x="156241" y="152965"/>
                  <a:pt x="131370" y="177836"/>
                </a:cubicBezTo>
                <a:cubicBezTo>
                  <a:pt x="106499" y="202707"/>
                  <a:pt x="175291" y="133386"/>
                  <a:pt x="153595" y="149261"/>
                </a:cubicBezTo>
                <a:cubicBezTo>
                  <a:pt x="131899" y="165136"/>
                  <a:pt x="12307" y="264619"/>
                  <a:pt x="1195" y="273086"/>
                </a:cubicBezTo>
                <a:cubicBezTo>
                  <a:pt x="-9917" y="281553"/>
                  <a:pt x="59403" y="220698"/>
                  <a:pt x="86920" y="200061"/>
                </a:cubicBezTo>
                <a:cubicBezTo>
                  <a:pt x="114437" y="179424"/>
                  <a:pt x="159416" y="155611"/>
                  <a:pt x="166295" y="149261"/>
                </a:cubicBezTo>
                <a:cubicBezTo>
                  <a:pt x="173174" y="142911"/>
                  <a:pt x="109145" y="182598"/>
                  <a:pt x="128195" y="161961"/>
                </a:cubicBezTo>
                <a:cubicBezTo>
                  <a:pt x="147245" y="141324"/>
                  <a:pt x="302291" y="-2610"/>
                  <a:pt x="30282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6919BA6-E01F-9132-99B2-CC03EAB70099}"/>
              </a:ext>
            </a:extLst>
          </p:cNvPr>
          <p:cNvSpPr/>
          <p:nvPr/>
        </p:nvSpPr>
        <p:spPr>
          <a:xfrm>
            <a:off x="6933057" y="4012732"/>
            <a:ext cx="249049" cy="149918"/>
          </a:xfrm>
          <a:custGeom>
            <a:avLst/>
            <a:gdLst>
              <a:gd name="connsiteX0" fmla="*/ 1143 w 249049"/>
              <a:gd name="connsiteY0" fmla="*/ 468 h 149918"/>
              <a:gd name="connsiteX1" fmla="*/ 204343 w 249049"/>
              <a:gd name="connsiteY1" fmla="*/ 124293 h 149918"/>
              <a:gd name="connsiteX2" fmla="*/ 185293 w 249049"/>
              <a:gd name="connsiteY2" fmla="*/ 114768 h 149918"/>
              <a:gd name="connsiteX3" fmla="*/ 248793 w 249049"/>
              <a:gd name="connsiteY3" fmla="*/ 149693 h 149918"/>
              <a:gd name="connsiteX4" fmla="*/ 204343 w 249049"/>
              <a:gd name="connsiteY4" fmla="*/ 127468 h 149918"/>
              <a:gd name="connsiteX5" fmla="*/ 124968 w 249049"/>
              <a:gd name="connsiteY5" fmla="*/ 83018 h 149918"/>
              <a:gd name="connsiteX6" fmla="*/ 1143 w 249049"/>
              <a:gd name="connsiteY6" fmla="*/ 468 h 14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049" h="149918">
                <a:moveTo>
                  <a:pt x="1143" y="468"/>
                </a:moveTo>
                <a:cubicBezTo>
                  <a:pt x="14372" y="7347"/>
                  <a:pt x="173651" y="105243"/>
                  <a:pt x="204343" y="124293"/>
                </a:cubicBezTo>
                <a:cubicBezTo>
                  <a:pt x="235035" y="143343"/>
                  <a:pt x="177885" y="110535"/>
                  <a:pt x="185293" y="114768"/>
                </a:cubicBezTo>
                <a:cubicBezTo>
                  <a:pt x="192701" y="119001"/>
                  <a:pt x="245618" y="147576"/>
                  <a:pt x="248793" y="149693"/>
                </a:cubicBezTo>
                <a:cubicBezTo>
                  <a:pt x="251968" y="151810"/>
                  <a:pt x="224980" y="138580"/>
                  <a:pt x="204343" y="127468"/>
                </a:cubicBezTo>
                <a:cubicBezTo>
                  <a:pt x="183706" y="116356"/>
                  <a:pt x="156718" y="101539"/>
                  <a:pt x="124968" y="83018"/>
                </a:cubicBezTo>
                <a:cubicBezTo>
                  <a:pt x="93218" y="64497"/>
                  <a:pt x="-12086" y="-6411"/>
                  <a:pt x="1143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A9A8C035-F3CF-80DA-8668-4008304EC8DD}"/>
              </a:ext>
            </a:extLst>
          </p:cNvPr>
          <p:cNvSpPr/>
          <p:nvPr/>
        </p:nvSpPr>
        <p:spPr>
          <a:xfrm>
            <a:off x="6864030" y="3831835"/>
            <a:ext cx="254886" cy="28012"/>
          </a:xfrm>
          <a:custGeom>
            <a:avLst/>
            <a:gdLst>
              <a:gd name="connsiteX0" fmla="*/ 320 w 254886"/>
              <a:gd name="connsiteY0" fmla="*/ 13090 h 28012"/>
              <a:gd name="connsiteX1" fmla="*/ 133670 w 254886"/>
              <a:gd name="connsiteY1" fmla="*/ 25790 h 28012"/>
              <a:gd name="connsiteX2" fmla="*/ 190820 w 254886"/>
              <a:gd name="connsiteY2" fmla="*/ 390 h 28012"/>
              <a:gd name="connsiteX3" fmla="*/ 254320 w 254886"/>
              <a:gd name="connsiteY3" fmla="*/ 9915 h 28012"/>
              <a:gd name="connsiteX4" fmla="*/ 219395 w 254886"/>
              <a:gd name="connsiteY4" fmla="*/ 3565 h 28012"/>
              <a:gd name="connsiteX5" fmla="*/ 174945 w 254886"/>
              <a:gd name="connsiteY5" fmla="*/ 25790 h 28012"/>
              <a:gd name="connsiteX6" fmla="*/ 98745 w 254886"/>
              <a:gd name="connsiteY6" fmla="*/ 25790 h 28012"/>
              <a:gd name="connsiteX7" fmla="*/ 320 w 254886"/>
              <a:gd name="connsiteY7" fmla="*/ 13090 h 2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886" h="28012">
                <a:moveTo>
                  <a:pt x="320" y="13090"/>
                </a:moveTo>
                <a:cubicBezTo>
                  <a:pt x="6141" y="13090"/>
                  <a:pt x="101920" y="27907"/>
                  <a:pt x="133670" y="25790"/>
                </a:cubicBezTo>
                <a:cubicBezTo>
                  <a:pt x="165420" y="23673"/>
                  <a:pt x="170712" y="3036"/>
                  <a:pt x="190820" y="390"/>
                </a:cubicBezTo>
                <a:cubicBezTo>
                  <a:pt x="210928" y="-2256"/>
                  <a:pt x="249558" y="9386"/>
                  <a:pt x="254320" y="9915"/>
                </a:cubicBezTo>
                <a:cubicBezTo>
                  <a:pt x="259083" y="10444"/>
                  <a:pt x="232624" y="919"/>
                  <a:pt x="219395" y="3565"/>
                </a:cubicBezTo>
                <a:cubicBezTo>
                  <a:pt x="206166" y="6211"/>
                  <a:pt x="195053" y="22086"/>
                  <a:pt x="174945" y="25790"/>
                </a:cubicBezTo>
                <a:cubicBezTo>
                  <a:pt x="154837" y="29494"/>
                  <a:pt x="127849" y="27907"/>
                  <a:pt x="98745" y="25790"/>
                </a:cubicBezTo>
                <a:cubicBezTo>
                  <a:pt x="69641" y="23673"/>
                  <a:pt x="-5501" y="13090"/>
                  <a:pt x="320" y="13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EBC5962-0B03-C007-DE61-ABA0DECEA3E6}"/>
              </a:ext>
            </a:extLst>
          </p:cNvPr>
          <p:cNvSpPr/>
          <p:nvPr/>
        </p:nvSpPr>
        <p:spPr>
          <a:xfrm>
            <a:off x="7197478" y="3781134"/>
            <a:ext cx="155257" cy="22652"/>
          </a:xfrm>
          <a:custGeom>
            <a:avLst/>
            <a:gdLst>
              <a:gd name="connsiteX0" fmla="*/ 247 w 155257"/>
              <a:gd name="connsiteY0" fmla="*/ 291 h 22652"/>
              <a:gd name="connsiteX1" fmla="*/ 149472 w 155257"/>
              <a:gd name="connsiteY1" fmla="*/ 22516 h 22652"/>
              <a:gd name="connsiteX2" fmla="*/ 114547 w 155257"/>
              <a:gd name="connsiteY2" fmla="*/ 9816 h 22652"/>
              <a:gd name="connsiteX3" fmla="*/ 247 w 155257"/>
              <a:gd name="connsiteY3" fmla="*/ 291 h 2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257" h="22652">
                <a:moveTo>
                  <a:pt x="247" y="291"/>
                </a:moveTo>
                <a:cubicBezTo>
                  <a:pt x="6068" y="2408"/>
                  <a:pt x="130422" y="20929"/>
                  <a:pt x="149472" y="22516"/>
                </a:cubicBezTo>
                <a:cubicBezTo>
                  <a:pt x="168522" y="24103"/>
                  <a:pt x="136243" y="11403"/>
                  <a:pt x="114547" y="9816"/>
                </a:cubicBezTo>
                <a:cubicBezTo>
                  <a:pt x="92851" y="8229"/>
                  <a:pt x="-5574" y="-1826"/>
                  <a:pt x="247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11368C0C-6938-E047-E2E1-A527E82B512C}"/>
              </a:ext>
            </a:extLst>
          </p:cNvPr>
          <p:cNvSpPr/>
          <p:nvPr/>
        </p:nvSpPr>
        <p:spPr>
          <a:xfrm>
            <a:off x="7369175" y="3739604"/>
            <a:ext cx="308128" cy="70524"/>
          </a:xfrm>
          <a:custGeom>
            <a:avLst/>
            <a:gdLst>
              <a:gd name="connsiteX0" fmla="*/ 0 w 308128"/>
              <a:gd name="connsiteY0" fmla="*/ 70396 h 70524"/>
              <a:gd name="connsiteX1" fmla="*/ 123825 w 308128"/>
              <a:gd name="connsiteY1" fmla="*/ 25946 h 70524"/>
              <a:gd name="connsiteX2" fmla="*/ 219075 w 308128"/>
              <a:gd name="connsiteY2" fmla="*/ 22771 h 70524"/>
              <a:gd name="connsiteX3" fmla="*/ 212725 w 308128"/>
              <a:gd name="connsiteY3" fmla="*/ 16421 h 70524"/>
              <a:gd name="connsiteX4" fmla="*/ 307975 w 308128"/>
              <a:gd name="connsiteY4" fmla="*/ 16421 h 70524"/>
              <a:gd name="connsiteX5" fmla="*/ 187325 w 308128"/>
              <a:gd name="connsiteY5" fmla="*/ 3721 h 70524"/>
              <a:gd name="connsiteX6" fmla="*/ 174625 w 308128"/>
              <a:gd name="connsiteY6" fmla="*/ 546 h 70524"/>
              <a:gd name="connsiteX7" fmla="*/ 247650 w 308128"/>
              <a:gd name="connsiteY7" fmla="*/ 13246 h 70524"/>
              <a:gd name="connsiteX8" fmla="*/ 165100 w 308128"/>
              <a:gd name="connsiteY8" fmla="*/ 10071 h 70524"/>
              <a:gd name="connsiteX9" fmla="*/ 123825 w 308128"/>
              <a:gd name="connsiteY9" fmla="*/ 10071 h 70524"/>
              <a:gd name="connsiteX10" fmla="*/ 0 w 308128"/>
              <a:gd name="connsiteY10" fmla="*/ 70396 h 70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8128" h="70524">
                <a:moveTo>
                  <a:pt x="0" y="70396"/>
                </a:moveTo>
                <a:cubicBezTo>
                  <a:pt x="0" y="73042"/>
                  <a:pt x="87313" y="33883"/>
                  <a:pt x="123825" y="25946"/>
                </a:cubicBezTo>
                <a:cubicBezTo>
                  <a:pt x="160337" y="18009"/>
                  <a:pt x="204258" y="24358"/>
                  <a:pt x="219075" y="22771"/>
                </a:cubicBezTo>
                <a:cubicBezTo>
                  <a:pt x="233892" y="21184"/>
                  <a:pt x="197908" y="17479"/>
                  <a:pt x="212725" y="16421"/>
                </a:cubicBezTo>
                <a:cubicBezTo>
                  <a:pt x="227542" y="15363"/>
                  <a:pt x="312208" y="18538"/>
                  <a:pt x="307975" y="16421"/>
                </a:cubicBezTo>
                <a:cubicBezTo>
                  <a:pt x="303742" y="14304"/>
                  <a:pt x="209550" y="6367"/>
                  <a:pt x="187325" y="3721"/>
                </a:cubicBezTo>
                <a:cubicBezTo>
                  <a:pt x="165100" y="1075"/>
                  <a:pt x="164571" y="-1041"/>
                  <a:pt x="174625" y="546"/>
                </a:cubicBezTo>
                <a:cubicBezTo>
                  <a:pt x="184679" y="2133"/>
                  <a:pt x="249237" y="11659"/>
                  <a:pt x="247650" y="13246"/>
                </a:cubicBezTo>
                <a:cubicBezTo>
                  <a:pt x="246063" y="14833"/>
                  <a:pt x="185737" y="10600"/>
                  <a:pt x="165100" y="10071"/>
                </a:cubicBezTo>
                <a:cubicBezTo>
                  <a:pt x="144463" y="9542"/>
                  <a:pt x="147638" y="2133"/>
                  <a:pt x="123825" y="10071"/>
                </a:cubicBezTo>
                <a:cubicBezTo>
                  <a:pt x="100013" y="18008"/>
                  <a:pt x="0" y="67750"/>
                  <a:pt x="0" y="70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7717FEF3-6B0D-B6D9-7A8E-A68EB268C648}"/>
              </a:ext>
            </a:extLst>
          </p:cNvPr>
          <p:cNvSpPr/>
          <p:nvPr/>
        </p:nvSpPr>
        <p:spPr>
          <a:xfrm>
            <a:off x="7632612" y="3759082"/>
            <a:ext cx="246849" cy="16324"/>
          </a:xfrm>
          <a:custGeom>
            <a:avLst/>
            <a:gdLst>
              <a:gd name="connsiteX0" fmla="*/ 88 w 246849"/>
              <a:gd name="connsiteY0" fmla="*/ 6468 h 16324"/>
              <a:gd name="connsiteX1" fmla="*/ 165188 w 246849"/>
              <a:gd name="connsiteY1" fmla="*/ 118 h 16324"/>
              <a:gd name="connsiteX2" fmla="*/ 123913 w 246849"/>
              <a:gd name="connsiteY2" fmla="*/ 12818 h 16324"/>
              <a:gd name="connsiteX3" fmla="*/ 244563 w 246849"/>
              <a:gd name="connsiteY3" fmla="*/ 15993 h 16324"/>
              <a:gd name="connsiteX4" fmla="*/ 190588 w 246849"/>
              <a:gd name="connsiteY4" fmla="*/ 6468 h 16324"/>
              <a:gd name="connsiteX5" fmla="*/ 88 w 246849"/>
              <a:gd name="connsiteY5" fmla="*/ 6468 h 16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849" h="16324">
                <a:moveTo>
                  <a:pt x="88" y="6468"/>
                </a:moveTo>
                <a:cubicBezTo>
                  <a:pt x="-4145" y="5410"/>
                  <a:pt x="144551" y="-940"/>
                  <a:pt x="165188" y="118"/>
                </a:cubicBezTo>
                <a:cubicBezTo>
                  <a:pt x="185825" y="1176"/>
                  <a:pt x="110684" y="10172"/>
                  <a:pt x="123913" y="12818"/>
                </a:cubicBezTo>
                <a:cubicBezTo>
                  <a:pt x="137142" y="15464"/>
                  <a:pt x="233451" y="17051"/>
                  <a:pt x="244563" y="15993"/>
                </a:cubicBezTo>
                <a:cubicBezTo>
                  <a:pt x="255675" y="14935"/>
                  <a:pt x="224455" y="9114"/>
                  <a:pt x="190588" y="6468"/>
                </a:cubicBezTo>
                <a:cubicBezTo>
                  <a:pt x="156721" y="3822"/>
                  <a:pt x="4321" y="7526"/>
                  <a:pt x="88" y="6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60744CE-E2C9-11C4-C0B2-B6BEBE781B18}"/>
              </a:ext>
            </a:extLst>
          </p:cNvPr>
          <p:cNvSpPr/>
          <p:nvPr/>
        </p:nvSpPr>
        <p:spPr>
          <a:xfrm>
            <a:off x="6791325" y="3860800"/>
            <a:ext cx="307975" cy="53975"/>
          </a:xfrm>
          <a:custGeom>
            <a:avLst/>
            <a:gdLst>
              <a:gd name="connsiteX0" fmla="*/ 0 w 307975"/>
              <a:gd name="connsiteY0" fmla="*/ 0 h 53975"/>
              <a:gd name="connsiteX1" fmla="*/ 149225 w 307975"/>
              <a:gd name="connsiteY1" fmla="*/ 19050 h 53975"/>
              <a:gd name="connsiteX2" fmla="*/ 82550 w 307975"/>
              <a:gd name="connsiteY2" fmla="*/ 25400 h 53975"/>
              <a:gd name="connsiteX3" fmla="*/ 209550 w 307975"/>
              <a:gd name="connsiteY3" fmla="*/ 25400 h 53975"/>
              <a:gd name="connsiteX4" fmla="*/ 307975 w 307975"/>
              <a:gd name="connsiteY4" fmla="*/ 25400 h 53975"/>
              <a:gd name="connsiteX5" fmla="*/ 206375 w 307975"/>
              <a:gd name="connsiteY5" fmla="*/ 25400 h 53975"/>
              <a:gd name="connsiteX6" fmla="*/ 44450 w 307975"/>
              <a:gd name="connsiteY6" fmla="*/ 53975 h 53975"/>
              <a:gd name="connsiteX7" fmla="*/ 130175 w 307975"/>
              <a:gd name="connsiteY7" fmla="*/ 25400 h 53975"/>
              <a:gd name="connsiteX8" fmla="*/ 130175 w 307975"/>
              <a:gd name="connsiteY8" fmla="*/ 25400 h 53975"/>
              <a:gd name="connsiteX9" fmla="*/ 0 w 307975"/>
              <a:gd name="connsiteY9" fmla="*/ 0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975" h="53975">
                <a:moveTo>
                  <a:pt x="0" y="0"/>
                </a:moveTo>
                <a:cubicBezTo>
                  <a:pt x="67733" y="7408"/>
                  <a:pt x="135467" y="14817"/>
                  <a:pt x="149225" y="19050"/>
                </a:cubicBezTo>
                <a:cubicBezTo>
                  <a:pt x="162983" y="23283"/>
                  <a:pt x="72496" y="24342"/>
                  <a:pt x="82550" y="25400"/>
                </a:cubicBezTo>
                <a:cubicBezTo>
                  <a:pt x="92604" y="26458"/>
                  <a:pt x="209550" y="25400"/>
                  <a:pt x="209550" y="25400"/>
                </a:cubicBezTo>
                <a:lnTo>
                  <a:pt x="307975" y="25400"/>
                </a:lnTo>
                <a:cubicBezTo>
                  <a:pt x="307446" y="25400"/>
                  <a:pt x="250296" y="20638"/>
                  <a:pt x="206375" y="25400"/>
                </a:cubicBezTo>
                <a:cubicBezTo>
                  <a:pt x="162454" y="30162"/>
                  <a:pt x="57150" y="53975"/>
                  <a:pt x="44450" y="53975"/>
                </a:cubicBezTo>
                <a:cubicBezTo>
                  <a:pt x="31750" y="53975"/>
                  <a:pt x="130175" y="25400"/>
                  <a:pt x="130175" y="25400"/>
                </a:cubicBezTo>
                <a:lnTo>
                  <a:pt x="130175" y="254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05FC0773-B8DF-D639-254F-B8C0D9894CB2}"/>
              </a:ext>
            </a:extLst>
          </p:cNvPr>
          <p:cNvSpPr/>
          <p:nvPr/>
        </p:nvSpPr>
        <p:spPr>
          <a:xfrm>
            <a:off x="7073854" y="3850858"/>
            <a:ext cx="326219" cy="48099"/>
          </a:xfrm>
          <a:custGeom>
            <a:avLst/>
            <a:gdLst>
              <a:gd name="connsiteX0" fmla="*/ 46 w 326219"/>
              <a:gd name="connsiteY0" fmla="*/ 417 h 48099"/>
              <a:gd name="connsiteX1" fmla="*/ 215946 w 326219"/>
              <a:gd name="connsiteY1" fmla="*/ 22642 h 48099"/>
              <a:gd name="connsiteX2" fmla="*/ 323896 w 326219"/>
              <a:gd name="connsiteY2" fmla="*/ 48042 h 48099"/>
              <a:gd name="connsiteX3" fmla="*/ 282621 w 326219"/>
              <a:gd name="connsiteY3" fmla="*/ 28992 h 48099"/>
              <a:gd name="connsiteX4" fmla="*/ 196896 w 326219"/>
              <a:gd name="connsiteY4" fmla="*/ 9942 h 48099"/>
              <a:gd name="connsiteX5" fmla="*/ 46 w 326219"/>
              <a:gd name="connsiteY5" fmla="*/ 417 h 4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219" h="48099">
                <a:moveTo>
                  <a:pt x="46" y="417"/>
                </a:moveTo>
                <a:cubicBezTo>
                  <a:pt x="3221" y="2534"/>
                  <a:pt x="161971" y="14705"/>
                  <a:pt x="215946" y="22642"/>
                </a:cubicBezTo>
                <a:cubicBezTo>
                  <a:pt x="269921" y="30579"/>
                  <a:pt x="312784" y="46984"/>
                  <a:pt x="323896" y="48042"/>
                </a:cubicBezTo>
                <a:cubicBezTo>
                  <a:pt x="335008" y="49100"/>
                  <a:pt x="303788" y="35342"/>
                  <a:pt x="282621" y="28992"/>
                </a:cubicBezTo>
                <a:cubicBezTo>
                  <a:pt x="261454" y="22642"/>
                  <a:pt x="237642" y="15234"/>
                  <a:pt x="196896" y="9942"/>
                </a:cubicBezTo>
                <a:cubicBezTo>
                  <a:pt x="156150" y="4650"/>
                  <a:pt x="-3129" y="-1700"/>
                  <a:pt x="46" y="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1921A87-184F-07E4-D531-79F5BA50630D}"/>
              </a:ext>
            </a:extLst>
          </p:cNvPr>
          <p:cNvSpPr/>
          <p:nvPr/>
        </p:nvSpPr>
        <p:spPr>
          <a:xfrm>
            <a:off x="6857812" y="3955740"/>
            <a:ext cx="312094" cy="86689"/>
          </a:xfrm>
          <a:custGeom>
            <a:avLst/>
            <a:gdLst>
              <a:gd name="connsiteX0" fmla="*/ 188 w 312094"/>
              <a:gd name="connsiteY0" fmla="*/ 310 h 86689"/>
              <a:gd name="connsiteX1" fmla="*/ 222438 w 312094"/>
              <a:gd name="connsiteY1" fmla="*/ 73335 h 86689"/>
              <a:gd name="connsiteX2" fmla="*/ 193863 w 312094"/>
              <a:gd name="connsiteY2" fmla="*/ 60635 h 86689"/>
              <a:gd name="connsiteX3" fmla="*/ 311338 w 312094"/>
              <a:gd name="connsiteY3" fmla="*/ 86035 h 86689"/>
              <a:gd name="connsiteX4" fmla="*/ 241488 w 312094"/>
              <a:gd name="connsiteY4" fmla="*/ 76510 h 86689"/>
              <a:gd name="connsiteX5" fmla="*/ 184338 w 312094"/>
              <a:gd name="connsiteY5" fmla="*/ 47935 h 86689"/>
              <a:gd name="connsiteX6" fmla="*/ 188 w 312094"/>
              <a:gd name="connsiteY6" fmla="*/ 310 h 86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094" h="86689">
                <a:moveTo>
                  <a:pt x="188" y="310"/>
                </a:moveTo>
                <a:cubicBezTo>
                  <a:pt x="6538" y="4543"/>
                  <a:pt x="190159" y="63281"/>
                  <a:pt x="222438" y="73335"/>
                </a:cubicBezTo>
                <a:cubicBezTo>
                  <a:pt x="254717" y="83389"/>
                  <a:pt x="179046" y="58518"/>
                  <a:pt x="193863" y="60635"/>
                </a:cubicBezTo>
                <a:cubicBezTo>
                  <a:pt x="208680" y="62752"/>
                  <a:pt x="303401" y="83389"/>
                  <a:pt x="311338" y="86035"/>
                </a:cubicBezTo>
                <a:cubicBezTo>
                  <a:pt x="319275" y="88681"/>
                  <a:pt x="262655" y="82860"/>
                  <a:pt x="241488" y="76510"/>
                </a:cubicBezTo>
                <a:cubicBezTo>
                  <a:pt x="220321" y="70160"/>
                  <a:pt x="219263" y="59577"/>
                  <a:pt x="184338" y="47935"/>
                </a:cubicBezTo>
                <a:cubicBezTo>
                  <a:pt x="149413" y="36293"/>
                  <a:pt x="-6162" y="-3923"/>
                  <a:pt x="18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D676B4C3-B79B-B287-1043-973508C9D9E5}"/>
              </a:ext>
            </a:extLst>
          </p:cNvPr>
          <p:cNvSpPr/>
          <p:nvPr/>
        </p:nvSpPr>
        <p:spPr>
          <a:xfrm>
            <a:off x="6908711" y="3889354"/>
            <a:ext cx="324541" cy="133570"/>
          </a:xfrm>
          <a:custGeom>
            <a:avLst/>
            <a:gdLst>
              <a:gd name="connsiteX0" fmla="*/ 89 w 324541"/>
              <a:gd name="connsiteY0" fmla="*/ 21 h 133570"/>
              <a:gd name="connsiteX1" fmla="*/ 79464 w 324541"/>
              <a:gd name="connsiteY1" fmla="*/ 111146 h 133570"/>
              <a:gd name="connsiteX2" fmla="*/ 79464 w 324541"/>
              <a:gd name="connsiteY2" fmla="*/ 98446 h 133570"/>
              <a:gd name="connsiteX3" fmla="*/ 190589 w 324541"/>
              <a:gd name="connsiteY3" fmla="*/ 117496 h 133570"/>
              <a:gd name="connsiteX4" fmla="*/ 171539 w 324541"/>
              <a:gd name="connsiteY4" fmla="*/ 104796 h 133570"/>
              <a:gd name="connsiteX5" fmla="*/ 320764 w 324541"/>
              <a:gd name="connsiteY5" fmla="*/ 133371 h 133570"/>
              <a:gd name="connsiteX6" fmla="*/ 269964 w 324541"/>
              <a:gd name="connsiteY6" fmla="*/ 117496 h 133570"/>
              <a:gd name="connsiteX7" fmla="*/ 162014 w 324541"/>
              <a:gd name="connsiteY7" fmla="*/ 117496 h 133570"/>
              <a:gd name="connsiteX8" fmla="*/ 98514 w 324541"/>
              <a:gd name="connsiteY8" fmla="*/ 101621 h 133570"/>
              <a:gd name="connsiteX9" fmla="*/ 89 w 324541"/>
              <a:gd name="connsiteY9" fmla="*/ 21 h 13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4541" h="133570">
                <a:moveTo>
                  <a:pt x="89" y="21"/>
                </a:moveTo>
                <a:cubicBezTo>
                  <a:pt x="-3086" y="1608"/>
                  <a:pt x="79464" y="111146"/>
                  <a:pt x="79464" y="111146"/>
                </a:cubicBezTo>
                <a:cubicBezTo>
                  <a:pt x="92693" y="127550"/>
                  <a:pt x="60943" y="97388"/>
                  <a:pt x="79464" y="98446"/>
                </a:cubicBezTo>
                <a:cubicBezTo>
                  <a:pt x="97985" y="99504"/>
                  <a:pt x="190589" y="117496"/>
                  <a:pt x="190589" y="117496"/>
                </a:cubicBezTo>
                <a:cubicBezTo>
                  <a:pt x="205935" y="118554"/>
                  <a:pt x="149843" y="102150"/>
                  <a:pt x="171539" y="104796"/>
                </a:cubicBezTo>
                <a:cubicBezTo>
                  <a:pt x="193235" y="107442"/>
                  <a:pt x="304360" y="131254"/>
                  <a:pt x="320764" y="133371"/>
                </a:cubicBezTo>
                <a:cubicBezTo>
                  <a:pt x="337168" y="135488"/>
                  <a:pt x="296422" y="120142"/>
                  <a:pt x="269964" y="117496"/>
                </a:cubicBezTo>
                <a:cubicBezTo>
                  <a:pt x="243506" y="114850"/>
                  <a:pt x="190589" y="120142"/>
                  <a:pt x="162014" y="117496"/>
                </a:cubicBezTo>
                <a:cubicBezTo>
                  <a:pt x="133439" y="114850"/>
                  <a:pt x="121268" y="117496"/>
                  <a:pt x="98514" y="101621"/>
                </a:cubicBezTo>
                <a:cubicBezTo>
                  <a:pt x="75760" y="85746"/>
                  <a:pt x="3264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36A88FAC-F397-D9E1-AF2A-423612795C0F}"/>
              </a:ext>
            </a:extLst>
          </p:cNvPr>
          <p:cNvSpPr/>
          <p:nvPr/>
        </p:nvSpPr>
        <p:spPr>
          <a:xfrm>
            <a:off x="7527481" y="3797113"/>
            <a:ext cx="254641" cy="196140"/>
          </a:xfrm>
          <a:custGeom>
            <a:avLst/>
            <a:gdLst>
              <a:gd name="connsiteX0" fmla="*/ 254444 w 254641"/>
              <a:gd name="connsiteY0" fmla="*/ 187 h 196140"/>
              <a:gd name="connsiteX1" fmla="*/ 232219 w 254641"/>
              <a:gd name="connsiteY1" fmla="*/ 82737 h 196140"/>
              <a:gd name="connsiteX2" fmla="*/ 229044 w 254641"/>
              <a:gd name="connsiteY2" fmla="*/ 95437 h 196140"/>
              <a:gd name="connsiteX3" fmla="*/ 146494 w 254641"/>
              <a:gd name="connsiteY3" fmla="*/ 136712 h 196140"/>
              <a:gd name="connsiteX4" fmla="*/ 152844 w 254641"/>
              <a:gd name="connsiteY4" fmla="*/ 130362 h 196140"/>
              <a:gd name="connsiteX5" fmla="*/ 32194 w 254641"/>
              <a:gd name="connsiteY5" fmla="*/ 184337 h 196140"/>
              <a:gd name="connsiteX6" fmla="*/ 444 w 254641"/>
              <a:gd name="connsiteY6" fmla="*/ 193862 h 196140"/>
              <a:gd name="connsiteX7" fmla="*/ 48069 w 254641"/>
              <a:gd name="connsiteY7" fmla="*/ 152587 h 196140"/>
              <a:gd name="connsiteX8" fmla="*/ 60769 w 254641"/>
              <a:gd name="connsiteY8" fmla="*/ 177987 h 196140"/>
              <a:gd name="connsiteX9" fmla="*/ 216344 w 254641"/>
              <a:gd name="connsiteY9" fmla="*/ 111312 h 196140"/>
              <a:gd name="connsiteX10" fmla="*/ 254444 w 254641"/>
              <a:gd name="connsiteY10" fmla="*/ 187 h 196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641" h="196140">
                <a:moveTo>
                  <a:pt x="254444" y="187"/>
                </a:moveTo>
                <a:cubicBezTo>
                  <a:pt x="257090" y="-4575"/>
                  <a:pt x="232219" y="82737"/>
                  <a:pt x="232219" y="82737"/>
                </a:cubicBezTo>
                <a:cubicBezTo>
                  <a:pt x="227986" y="98612"/>
                  <a:pt x="243331" y="86441"/>
                  <a:pt x="229044" y="95437"/>
                </a:cubicBezTo>
                <a:cubicBezTo>
                  <a:pt x="214757" y="104433"/>
                  <a:pt x="146494" y="136712"/>
                  <a:pt x="146494" y="136712"/>
                </a:cubicBezTo>
                <a:cubicBezTo>
                  <a:pt x="133794" y="142533"/>
                  <a:pt x="171894" y="122425"/>
                  <a:pt x="152844" y="130362"/>
                </a:cubicBezTo>
                <a:cubicBezTo>
                  <a:pt x="133794" y="138299"/>
                  <a:pt x="57594" y="173754"/>
                  <a:pt x="32194" y="184337"/>
                </a:cubicBezTo>
                <a:cubicBezTo>
                  <a:pt x="6794" y="194920"/>
                  <a:pt x="-2202" y="199154"/>
                  <a:pt x="444" y="193862"/>
                </a:cubicBezTo>
                <a:cubicBezTo>
                  <a:pt x="3090" y="188570"/>
                  <a:pt x="38015" y="155233"/>
                  <a:pt x="48069" y="152587"/>
                </a:cubicBezTo>
                <a:cubicBezTo>
                  <a:pt x="58123" y="149941"/>
                  <a:pt x="32723" y="184866"/>
                  <a:pt x="60769" y="177987"/>
                </a:cubicBezTo>
                <a:cubicBezTo>
                  <a:pt x="88815" y="171108"/>
                  <a:pt x="184594" y="134595"/>
                  <a:pt x="216344" y="111312"/>
                </a:cubicBezTo>
                <a:cubicBezTo>
                  <a:pt x="248094" y="88029"/>
                  <a:pt x="251798" y="4949"/>
                  <a:pt x="254444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ABC54543-03FE-D551-D2FD-938D299DA7CC}"/>
              </a:ext>
            </a:extLst>
          </p:cNvPr>
          <p:cNvSpPr/>
          <p:nvPr/>
        </p:nvSpPr>
        <p:spPr>
          <a:xfrm>
            <a:off x="6984854" y="3895497"/>
            <a:ext cx="38253" cy="75397"/>
          </a:xfrm>
          <a:custGeom>
            <a:avLst/>
            <a:gdLst>
              <a:gd name="connsiteX0" fmla="*/ 38246 w 38253"/>
              <a:gd name="connsiteY0" fmla="*/ 228 h 75397"/>
              <a:gd name="connsiteX1" fmla="*/ 6496 w 38253"/>
              <a:gd name="connsiteY1" fmla="*/ 73253 h 75397"/>
              <a:gd name="connsiteX2" fmla="*/ 3321 w 38253"/>
              <a:gd name="connsiteY2" fmla="*/ 51028 h 75397"/>
              <a:gd name="connsiteX3" fmla="*/ 38246 w 38253"/>
              <a:gd name="connsiteY3" fmla="*/ 228 h 75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3" h="75397">
                <a:moveTo>
                  <a:pt x="38246" y="228"/>
                </a:moveTo>
                <a:cubicBezTo>
                  <a:pt x="38775" y="3932"/>
                  <a:pt x="12317" y="64786"/>
                  <a:pt x="6496" y="73253"/>
                </a:cubicBezTo>
                <a:cubicBezTo>
                  <a:pt x="675" y="81720"/>
                  <a:pt x="-3029" y="63199"/>
                  <a:pt x="3321" y="51028"/>
                </a:cubicBezTo>
                <a:cubicBezTo>
                  <a:pt x="9671" y="38857"/>
                  <a:pt x="37717" y="-3476"/>
                  <a:pt x="38246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E08F57AE-2CB6-DD14-2A66-E7715420C351}"/>
              </a:ext>
            </a:extLst>
          </p:cNvPr>
          <p:cNvSpPr/>
          <p:nvPr/>
        </p:nvSpPr>
        <p:spPr>
          <a:xfrm>
            <a:off x="7026252" y="3898774"/>
            <a:ext cx="66845" cy="111733"/>
          </a:xfrm>
          <a:custGeom>
            <a:avLst/>
            <a:gdLst>
              <a:gd name="connsiteX0" fmla="*/ 23 w 66845"/>
              <a:gd name="connsiteY0" fmla="*/ 126 h 111733"/>
              <a:gd name="connsiteX1" fmla="*/ 44473 w 66845"/>
              <a:gd name="connsiteY1" fmla="*/ 63626 h 111733"/>
              <a:gd name="connsiteX2" fmla="*/ 66698 w 66845"/>
              <a:gd name="connsiteY2" fmla="*/ 111251 h 111733"/>
              <a:gd name="connsiteX3" fmla="*/ 53998 w 66845"/>
              <a:gd name="connsiteY3" fmla="*/ 85851 h 111733"/>
              <a:gd name="connsiteX4" fmla="*/ 50823 w 66845"/>
              <a:gd name="connsiteY4" fmla="*/ 47751 h 111733"/>
              <a:gd name="connsiteX5" fmla="*/ 23 w 66845"/>
              <a:gd name="connsiteY5" fmla="*/ 126 h 111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845" h="111733">
                <a:moveTo>
                  <a:pt x="23" y="126"/>
                </a:moveTo>
                <a:cubicBezTo>
                  <a:pt x="-1035" y="2772"/>
                  <a:pt x="33361" y="45105"/>
                  <a:pt x="44473" y="63626"/>
                </a:cubicBezTo>
                <a:cubicBezTo>
                  <a:pt x="55586" y="82147"/>
                  <a:pt x="65111" y="107547"/>
                  <a:pt x="66698" y="111251"/>
                </a:cubicBezTo>
                <a:cubicBezTo>
                  <a:pt x="68285" y="114955"/>
                  <a:pt x="56644" y="96434"/>
                  <a:pt x="53998" y="85851"/>
                </a:cubicBezTo>
                <a:cubicBezTo>
                  <a:pt x="51352" y="75268"/>
                  <a:pt x="55056" y="58334"/>
                  <a:pt x="50823" y="47751"/>
                </a:cubicBezTo>
                <a:cubicBezTo>
                  <a:pt x="46590" y="37168"/>
                  <a:pt x="1081" y="-2520"/>
                  <a:pt x="23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A18D1222-AB86-4273-C621-9B7316E829F0}"/>
              </a:ext>
            </a:extLst>
          </p:cNvPr>
          <p:cNvSpPr/>
          <p:nvPr/>
        </p:nvSpPr>
        <p:spPr>
          <a:xfrm>
            <a:off x="7029450" y="3886075"/>
            <a:ext cx="15875" cy="111617"/>
          </a:xfrm>
          <a:custGeom>
            <a:avLst/>
            <a:gdLst>
              <a:gd name="connsiteX0" fmla="*/ 6350 w 15875"/>
              <a:gd name="connsiteY0" fmla="*/ 125 h 111617"/>
              <a:gd name="connsiteX1" fmla="*/ 6350 w 15875"/>
              <a:gd name="connsiteY1" fmla="*/ 85850 h 111617"/>
              <a:gd name="connsiteX2" fmla="*/ 15875 w 15875"/>
              <a:gd name="connsiteY2" fmla="*/ 111250 h 111617"/>
              <a:gd name="connsiteX3" fmla="*/ 6350 w 15875"/>
              <a:gd name="connsiteY3" fmla="*/ 98550 h 111617"/>
              <a:gd name="connsiteX4" fmla="*/ 0 w 15875"/>
              <a:gd name="connsiteY4" fmla="*/ 66800 h 111617"/>
              <a:gd name="connsiteX5" fmla="*/ 6350 w 15875"/>
              <a:gd name="connsiteY5" fmla="*/ 125 h 1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75" h="111617">
                <a:moveTo>
                  <a:pt x="6350" y="125"/>
                </a:moveTo>
                <a:cubicBezTo>
                  <a:pt x="7408" y="3300"/>
                  <a:pt x="4763" y="67329"/>
                  <a:pt x="6350" y="85850"/>
                </a:cubicBezTo>
                <a:cubicBezTo>
                  <a:pt x="7937" y="104371"/>
                  <a:pt x="15875" y="111250"/>
                  <a:pt x="15875" y="111250"/>
                </a:cubicBezTo>
                <a:cubicBezTo>
                  <a:pt x="15875" y="113367"/>
                  <a:pt x="8996" y="105958"/>
                  <a:pt x="6350" y="98550"/>
                </a:cubicBezTo>
                <a:cubicBezTo>
                  <a:pt x="3704" y="91142"/>
                  <a:pt x="0" y="78442"/>
                  <a:pt x="0" y="66800"/>
                </a:cubicBezTo>
                <a:cubicBezTo>
                  <a:pt x="0" y="55158"/>
                  <a:pt x="5292" y="-3050"/>
                  <a:pt x="6350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26CB6DA-926B-2746-C5FE-95CBA087B7AC}"/>
              </a:ext>
            </a:extLst>
          </p:cNvPr>
          <p:cNvSpPr/>
          <p:nvPr/>
        </p:nvSpPr>
        <p:spPr>
          <a:xfrm>
            <a:off x="7083374" y="3886021"/>
            <a:ext cx="3226" cy="124212"/>
          </a:xfrm>
          <a:custGeom>
            <a:avLst/>
            <a:gdLst>
              <a:gd name="connsiteX0" fmla="*/ 3226 w 3226"/>
              <a:gd name="connsiteY0" fmla="*/ 179 h 124212"/>
              <a:gd name="connsiteX1" fmla="*/ 51 w 3226"/>
              <a:gd name="connsiteY1" fmla="*/ 57329 h 124212"/>
              <a:gd name="connsiteX2" fmla="*/ 3226 w 3226"/>
              <a:gd name="connsiteY2" fmla="*/ 124004 h 124212"/>
              <a:gd name="connsiteX3" fmla="*/ 51 w 3226"/>
              <a:gd name="connsiteY3" fmla="*/ 76379 h 124212"/>
              <a:gd name="connsiteX4" fmla="*/ 3226 w 3226"/>
              <a:gd name="connsiteY4" fmla="*/ 179 h 12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6" h="124212">
                <a:moveTo>
                  <a:pt x="3226" y="179"/>
                </a:moveTo>
                <a:cubicBezTo>
                  <a:pt x="3226" y="-2996"/>
                  <a:pt x="51" y="36692"/>
                  <a:pt x="51" y="57329"/>
                </a:cubicBezTo>
                <a:cubicBezTo>
                  <a:pt x="51" y="77966"/>
                  <a:pt x="3226" y="120829"/>
                  <a:pt x="3226" y="124004"/>
                </a:cubicBezTo>
                <a:cubicBezTo>
                  <a:pt x="3226" y="127179"/>
                  <a:pt x="580" y="93312"/>
                  <a:pt x="51" y="76379"/>
                </a:cubicBezTo>
                <a:cubicBezTo>
                  <a:pt x="-478" y="59446"/>
                  <a:pt x="3226" y="3354"/>
                  <a:pt x="3226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9718821B-D4F0-3E5C-C127-56CAD8AE481B}"/>
              </a:ext>
            </a:extLst>
          </p:cNvPr>
          <p:cNvSpPr/>
          <p:nvPr/>
        </p:nvSpPr>
        <p:spPr>
          <a:xfrm>
            <a:off x="7148276" y="3895250"/>
            <a:ext cx="33785" cy="115561"/>
          </a:xfrm>
          <a:custGeom>
            <a:avLst/>
            <a:gdLst>
              <a:gd name="connsiteX0" fmla="*/ 4999 w 33785"/>
              <a:gd name="connsiteY0" fmla="*/ 475 h 115561"/>
              <a:gd name="connsiteX1" fmla="*/ 1824 w 33785"/>
              <a:gd name="connsiteY1" fmla="*/ 54450 h 115561"/>
              <a:gd name="connsiteX2" fmla="*/ 33574 w 33785"/>
              <a:gd name="connsiteY2" fmla="*/ 114775 h 115561"/>
              <a:gd name="connsiteX3" fmla="*/ 14524 w 33785"/>
              <a:gd name="connsiteY3" fmla="*/ 86200 h 115561"/>
              <a:gd name="connsiteX4" fmla="*/ 4999 w 33785"/>
              <a:gd name="connsiteY4" fmla="*/ 475 h 11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785" h="115561">
                <a:moveTo>
                  <a:pt x="4999" y="475"/>
                </a:moveTo>
                <a:cubicBezTo>
                  <a:pt x="2882" y="-4817"/>
                  <a:pt x="-2938" y="35400"/>
                  <a:pt x="1824" y="54450"/>
                </a:cubicBezTo>
                <a:cubicBezTo>
                  <a:pt x="6586" y="73500"/>
                  <a:pt x="31457" y="109483"/>
                  <a:pt x="33574" y="114775"/>
                </a:cubicBezTo>
                <a:cubicBezTo>
                  <a:pt x="35691" y="120067"/>
                  <a:pt x="21403" y="97312"/>
                  <a:pt x="14524" y="86200"/>
                </a:cubicBezTo>
                <a:cubicBezTo>
                  <a:pt x="7645" y="75088"/>
                  <a:pt x="7116" y="5767"/>
                  <a:pt x="4999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6FDB755F-5106-8C4D-0834-F0CEF9117D44}"/>
              </a:ext>
            </a:extLst>
          </p:cNvPr>
          <p:cNvSpPr/>
          <p:nvPr/>
        </p:nvSpPr>
        <p:spPr>
          <a:xfrm>
            <a:off x="7194509" y="3886172"/>
            <a:ext cx="79416" cy="123991"/>
          </a:xfrm>
          <a:custGeom>
            <a:avLst/>
            <a:gdLst>
              <a:gd name="connsiteX0" fmla="*/ 60366 w 79416"/>
              <a:gd name="connsiteY0" fmla="*/ 28 h 123991"/>
              <a:gd name="connsiteX1" fmla="*/ 69891 w 79416"/>
              <a:gd name="connsiteY1" fmla="*/ 79403 h 123991"/>
              <a:gd name="connsiteX2" fmla="*/ 79416 w 79416"/>
              <a:gd name="connsiteY2" fmla="*/ 101628 h 123991"/>
              <a:gd name="connsiteX3" fmla="*/ 63541 w 79416"/>
              <a:gd name="connsiteY3" fmla="*/ 111153 h 123991"/>
              <a:gd name="connsiteX4" fmla="*/ 41 w 79416"/>
              <a:gd name="connsiteY4" fmla="*/ 123853 h 123991"/>
              <a:gd name="connsiteX5" fmla="*/ 54016 w 79416"/>
              <a:gd name="connsiteY5" fmla="*/ 117503 h 123991"/>
              <a:gd name="connsiteX6" fmla="*/ 69891 w 79416"/>
              <a:gd name="connsiteY6" fmla="*/ 111153 h 123991"/>
              <a:gd name="connsiteX7" fmla="*/ 69891 w 79416"/>
              <a:gd name="connsiteY7" fmla="*/ 88928 h 123991"/>
              <a:gd name="connsiteX8" fmla="*/ 60366 w 79416"/>
              <a:gd name="connsiteY8" fmla="*/ 28 h 12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416" h="123991">
                <a:moveTo>
                  <a:pt x="60366" y="28"/>
                </a:moveTo>
                <a:cubicBezTo>
                  <a:pt x="60366" y="-1559"/>
                  <a:pt x="66716" y="62470"/>
                  <a:pt x="69891" y="79403"/>
                </a:cubicBezTo>
                <a:cubicBezTo>
                  <a:pt x="73066" y="96336"/>
                  <a:pt x="79416" y="101628"/>
                  <a:pt x="79416" y="101628"/>
                </a:cubicBezTo>
                <a:cubicBezTo>
                  <a:pt x="78358" y="106919"/>
                  <a:pt x="76770" y="107449"/>
                  <a:pt x="63541" y="111153"/>
                </a:cubicBezTo>
                <a:cubicBezTo>
                  <a:pt x="50312" y="114857"/>
                  <a:pt x="1629" y="122795"/>
                  <a:pt x="41" y="123853"/>
                </a:cubicBezTo>
                <a:cubicBezTo>
                  <a:pt x="-1547" y="124911"/>
                  <a:pt x="42374" y="119620"/>
                  <a:pt x="54016" y="117503"/>
                </a:cubicBezTo>
                <a:cubicBezTo>
                  <a:pt x="65658" y="115386"/>
                  <a:pt x="67245" y="115915"/>
                  <a:pt x="69891" y="111153"/>
                </a:cubicBezTo>
                <a:cubicBezTo>
                  <a:pt x="72537" y="106391"/>
                  <a:pt x="73066" y="101099"/>
                  <a:pt x="69891" y="88928"/>
                </a:cubicBezTo>
                <a:cubicBezTo>
                  <a:pt x="66716" y="76757"/>
                  <a:pt x="60366" y="1615"/>
                  <a:pt x="60366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54037237-5D07-9DC9-FBD3-C5AD04B106F8}"/>
              </a:ext>
            </a:extLst>
          </p:cNvPr>
          <p:cNvSpPr/>
          <p:nvPr/>
        </p:nvSpPr>
        <p:spPr>
          <a:xfrm>
            <a:off x="7242116" y="3892541"/>
            <a:ext cx="134007" cy="133829"/>
          </a:xfrm>
          <a:custGeom>
            <a:avLst/>
            <a:gdLst>
              <a:gd name="connsiteX0" fmla="*/ 59 w 134007"/>
              <a:gd name="connsiteY0" fmla="*/ 9 h 133829"/>
              <a:gd name="connsiteX1" fmla="*/ 34984 w 134007"/>
              <a:gd name="connsiteY1" fmla="*/ 104784 h 133829"/>
              <a:gd name="connsiteX2" fmla="*/ 34984 w 134007"/>
              <a:gd name="connsiteY2" fmla="*/ 127009 h 133829"/>
              <a:gd name="connsiteX3" fmla="*/ 63559 w 134007"/>
              <a:gd name="connsiteY3" fmla="*/ 133359 h 133829"/>
              <a:gd name="connsiteX4" fmla="*/ 133409 w 134007"/>
              <a:gd name="connsiteY4" fmla="*/ 133359 h 133829"/>
              <a:gd name="connsiteX5" fmla="*/ 95309 w 134007"/>
              <a:gd name="connsiteY5" fmla="*/ 133359 h 133829"/>
              <a:gd name="connsiteX6" fmla="*/ 60384 w 134007"/>
              <a:gd name="connsiteY6" fmla="*/ 127009 h 133829"/>
              <a:gd name="connsiteX7" fmla="*/ 44509 w 134007"/>
              <a:gd name="connsiteY7" fmla="*/ 111134 h 133829"/>
              <a:gd name="connsiteX8" fmla="*/ 59 w 134007"/>
              <a:gd name="connsiteY8" fmla="*/ 9 h 13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007" h="133829">
                <a:moveTo>
                  <a:pt x="59" y="9"/>
                </a:moveTo>
                <a:cubicBezTo>
                  <a:pt x="-1529" y="-1049"/>
                  <a:pt x="29163" y="83617"/>
                  <a:pt x="34984" y="104784"/>
                </a:cubicBezTo>
                <a:cubicBezTo>
                  <a:pt x="40805" y="125951"/>
                  <a:pt x="30222" y="122247"/>
                  <a:pt x="34984" y="127009"/>
                </a:cubicBezTo>
                <a:cubicBezTo>
                  <a:pt x="39746" y="131771"/>
                  <a:pt x="47155" y="132301"/>
                  <a:pt x="63559" y="133359"/>
                </a:cubicBezTo>
                <a:cubicBezTo>
                  <a:pt x="79963" y="134417"/>
                  <a:pt x="133409" y="133359"/>
                  <a:pt x="133409" y="133359"/>
                </a:cubicBezTo>
                <a:cubicBezTo>
                  <a:pt x="138701" y="133359"/>
                  <a:pt x="107480" y="134417"/>
                  <a:pt x="95309" y="133359"/>
                </a:cubicBezTo>
                <a:cubicBezTo>
                  <a:pt x="83138" y="132301"/>
                  <a:pt x="60384" y="127009"/>
                  <a:pt x="60384" y="127009"/>
                </a:cubicBezTo>
                <a:cubicBezTo>
                  <a:pt x="51917" y="123305"/>
                  <a:pt x="51388" y="131771"/>
                  <a:pt x="44509" y="111134"/>
                </a:cubicBezTo>
                <a:cubicBezTo>
                  <a:pt x="37630" y="90497"/>
                  <a:pt x="1647" y="1067"/>
                  <a:pt x="5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6B93CC2D-098D-1159-550F-B3C295FA0F53}"/>
              </a:ext>
            </a:extLst>
          </p:cNvPr>
          <p:cNvSpPr/>
          <p:nvPr/>
        </p:nvSpPr>
        <p:spPr>
          <a:xfrm>
            <a:off x="7260760" y="3882947"/>
            <a:ext cx="140401" cy="152478"/>
          </a:xfrm>
          <a:custGeom>
            <a:avLst/>
            <a:gdLst>
              <a:gd name="connsiteX0" fmla="*/ 140165 w 140401"/>
              <a:gd name="connsiteY0" fmla="*/ 78 h 152478"/>
              <a:gd name="connsiteX1" fmla="*/ 133815 w 140401"/>
              <a:gd name="connsiteY1" fmla="*/ 114378 h 152478"/>
              <a:gd name="connsiteX2" fmla="*/ 133815 w 140401"/>
              <a:gd name="connsiteY2" fmla="*/ 139778 h 152478"/>
              <a:gd name="connsiteX3" fmla="*/ 76665 w 140401"/>
              <a:gd name="connsiteY3" fmla="*/ 142953 h 152478"/>
              <a:gd name="connsiteX4" fmla="*/ 465 w 140401"/>
              <a:gd name="connsiteY4" fmla="*/ 146128 h 152478"/>
              <a:gd name="connsiteX5" fmla="*/ 114765 w 140401"/>
              <a:gd name="connsiteY5" fmla="*/ 152478 h 152478"/>
              <a:gd name="connsiteX6" fmla="*/ 124290 w 140401"/>
              <a:gd name="connsiteY6" fmla="*/ 133428 h 152478"/>
              <a:gd name="connsiteX7" fmla="*/ 140165 w 140401"/>
              <a:gd name="connsiteY7" fmla="*/ 78 h 152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01" h="152478">
                <a:moveTo>
                  <a:pt x="140165" y="78"/>
                </a:moveTo>
                <a:cubicBezTo>
                  <a:pt x="141752" y="-3097"/>
                  <a:pt x="134873" y="91095"/>
                  <a:pt x="133815" y="114378"/>
                </a:cubicBezTo>
                <a:cubicBezTo>
                  <a:pt x="132757" y="137661"/>
                  <a:pt x="143340" y="135015"/>
                  <a:pt x="133815" y="139778"/>
                </a:cubicBezTo>
                <a:cubicBezTo>
                  <a:pt x="124290" y="144541"/>
                  <a:pt x="76665" y="142953"/>
                  <a:pt x="76665" y="142953"/>
                </a:cubicBezTo>
                <a:cubicBezTo>
                  <a:pt x="54440" y="144011"/>
                  <a:pt x="-5885" y="144541"/>
                  <a:pt x="465" y="146128"/>
                </a:cubicBezTo>
                <a:cubicBezTo>
                  <a:pt x="6815" y="147716"/>
                  <a:pt x="114765" y="152478"/>
                  <a:pt x="114765" y="152478"/>
                </a:cubicBezTo>
                <a:cubicBezTo>
                  <a:pt x="135402" y="150361"/>
                  <a:pt x="120057" y="154065"/>
                  <a:pt x="124290" y="133428"/>
                </a:cubicBezTo>
                <a:cubicBezTo>
                  <a:pt x="128523" y="112791"/>
                  <a:pt x="138578" y="3253"/>
                  <a:pt x="140165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5CEBA7B-FB38-F4E7-BC54-00CC80FBF82D}"/>
              </a:ext>
            </a:extLst>
          </p:cNvPr>
          <p:cNvSpPr/>
          <p:nvPr/>
        </p:nvSpPr>
        <p:spPr>
          <a:xfrm>
            <a:off x="7372346" y="3854386"/>
            <a:ext cx="172823" cy="158952"/>
          </a:xfrm>
          <a:custGeom>
            <a:avLst/>
            <a:gdLst>
              <a:gd name="connsiteX0" fmla="*/ 139704 w 172823"/>
              <a:gd name="connsiteY0" fmla="*/ 64 h 158952"/>
              <a:gd name="connsiteX1" fmla="*/ 152404 w 172823"/>
              <a:gd name="connsiteY1" fmla="*/ 98489 h 158952"/>
              <a:gd name="connsiteX2" fmla="*/ 168279 w 172823"/>
              <a:gd name="connsiteY2" fmla="*/ 130239 h 158952"/>
              <a:gd name="connsiteX3" fmla="*/ 171454 w 172823"/>
              <a:gd name="connsiteY3" fmla="*/ 133414 h 158952"/>
              <a:gd name="connsiteX4" fmla="*/ 158754 w 172823"/>
              <a:gd name="connsiteY4" fmla="*/ 139764 h 158952"/>
              <a:gd name="connsiteX5" fmla="*/ 73029 w 172823"/>
              <a:gd name="connsiteY5" fmla="*/ 146114 h 158952"/>
              <a:gd name="connsiteX6" fmla="*/ 4 w 172823"/>
              <a:gd name="connsiteY6" fmla="*/ 158814 h 158952"/>
              <a:gd name="connsiteX7" fmla="*/ 76204 w 172823"/>
              <a:gd name="connsiteY7" fmla="*/ 152464 h 158952"/>
              <a:gd name="connsiteX8" fmla="*/ 133354 w 172823"/>
              <a:gd name="connsiteY8" fmla="*/ 146114 h 158952"/>
              <a:gd name="connsiteX9" fmla="*/ 142879 w 172823"/>
              <a:gd name="connsiteY9" fmla="*/ 133414 h 158952"/>
              <a:gd name="connsiteX10" fmla="*/ 171454 w 172823"/>
              <a:gd name="connsiteY10" fmla="*/ 120714 h 158952"/>
              <a:gd name="connsiteX11" fmla="*/ 168279 w 172823"/>
              <a:gd name="connsiteY11" fmla="*/ 69914 h 158952"/>
              <a:gd name="connsiteX12" fmla="*/ 168279 w 172823"/>
              <a:gd name="connsiteY12" fmla="*/ 114364 h 158952"/>
              <a:gd name="connsiteX13" fmla="*/ 139704 w 172823"/>
              <a:gd name="connsiteY13" fmla="*/ 64 h 15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2823" h="158952">
                <a:moveTo>
                  <a:pt x="139704" y="64"/>
                </a:moveTo>
                <a:cubicBezTo>
                  <a:pt x="137058" y="-2582"/>
                  <a:pt x="147642" y="76793"/>
                  <a:pt x="152404" y="98489"/>
                </a:cubicBezTo>
                <a:cubicBezTo>
                  <a:pt x="157166" y="120185"/>
                  <a:pt x="168279" y="130239"/>
                  <a:pt x="168279" y="130239"/>
                </a:cubicBezTo>
                <a:cubicBezTo>
                  <a:pt x="171454" y="136060"/>
                  <a:pt x="171454" y="133414"/>
                  <a:pt x="171454" y="133414"/>
                </a:cubicBezTo>
                <a:cubicBezTo>
                  <a:pt x="169867" y="135001"/>
                  <a:pt x="175158" y="137647"/>
                  <a:pt x="158754" y="139764"/>
                </a:cubicBezTo>
                <a:cubicBezTo>
                  <a:pt x="142350" y="141881"/>
                  <a:pt x="99487" y="142939"/>
                  <a:pt x="73029" y="146114"/>
                </a:cubicBezTo>
                <a:cubicBezTo>
                  <a:pt x="46571" y="149289"/>
                  <a:pt x="-525" y="157756"/>
                  <a:pt x="4" y="158814"/>
                </a:cubicBezTo>
                <a:cubicBezTo>
                  <a:pt x="533" y="159872"/>
                  <a:pt x="53979" y="154581"/>
                  <a:pt x="76204" y="152464"/>
                </a:cubicBezTo>
                <a:cubicBezTo>
                  <a:pt x="98429" y="150347"/>
                  <a:pt x="133354" y="146114"/>
                  <a:pt x="133354" y="146114"/>
                </a:cubicBezTo>
                <a:cubicBezTo>
                  <a:pt x="144467" y="142939"/>
                  <a:pt x="136529" y="137647"/>
                  <a:pt x="142879" y="133414"/>
                </a:cubicBezTo>
                <a:cubicBezTo>
                  <a:pt x="149229" y="129181"/>
                  <a:pt x="167221" y="131297"/>
                  <a:pt x="171454" y="120714"/>
                </a:cubicBezTo>
                <a:cubicBezTo>
                  <a:pt x="175687" y="110131"/>
                  <a:pt x="168808" y="70972"/>
                  <a:pt x="168279" y="69914"/>
                </a:cubicBezTo>
                <a:cubicBezTo>
                  <a:pt x="167750" y="68856"/>
                  <a:pt x="174100" y="121243"/>
                  <a:pt x="168279" y="114364"/>
                </a:cubicBezTo>
                <a:cubicBezTo>
                  <a:pt x="162458" y="107485"/>
                  <a:pt x="142350" y="2710"/>
                  <a:pt x="139704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C115EBE-BEEE-A2EE-43BB-C38FFA9B86BE}"/>
              </a:ext>
            </a:extLst>
          </p:cNvPr>
          <p:cNvSpPr/>
          <p:nvPr/>
        </p:nvSpPr>
        <p:spPr>
          <a:xfrm>
            <a:off x="7372209" y="3897887"/>
            <a:ext cx="36437" cy="103356"/>
          </a:xfrm>
          <a:custGeom>
            <a:avLst/>
            <a:gdLst>
              <a:gd name="connsiteX0" fmla="*/ 141 w 36437"/>
              <a:gd name="connsiteY0" fmla="*/ 1013 h 103356"/>
              <a:gd name="connsiteX1" fmla="*/ 35066 w 36437"/>
              <a:gd name="connsiteY1" fmla="*/ 99438 h 103356"/>
              <a:gd name="connsiteX2" fmla="*/ 28716 w 36437"/>
              <a:gd name="connsiteY2" fmla="*/ 80388 h 103356"/>
              <a:gd name="connsiteX3" fmla="*/ 22366 w 36437"/>
              <a:gd name="connsiteY3" fmla="*/ 48638 h 103356"/>
              <a:gd name="connsiteX4" fmla="*/ 141 w 36437"/>
              <a:gd name="connsiteY4" fmla="*/ 1013 h 10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37" h="103356">
                <a:moveTo>
                  <a:pt x="141" y="1013"/>
                </a:moveTo>
                <a:cubicBezTo>
                  <a:pt x="2258" y="9480"/>
                  <a:pt x="35066" y="99438"/>
                  <a:pt x="35066" y="99438"/>
                </a:cubicBezTo>
                <a:cubicBezTo>
                  <a:pt x="39828" y="112667"/>
                  <a:pt x="30833" y="88855"/>
                  <a:pt x="28716" y="80388"/>
                </a:cubicBezTo>
                <a:cubicBezTo>
                  <a:pt x="26599" y="71921"/>
                  <a:pt x="24483" y="57634"/>
                  <a:pt x="22366" y="48638"/>
                </a:cubicBezTo>
                <a:cubicBezTo>
                  <a:pt x="20249" y="39642"/>
                  <a:pt x="-1976" y="-7454"/>
                  <a:pt x="141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C84752DA-70F5-035C-B87A-C219680381AE}"/>
              </a:ext>
            </a:extLst>
          </p:cNvPr>
          <p:cNvSpPr/>
          <p:nvPr/>
        </p:nvSpPr>
        <p:spPr>
          <a:xfrm>
            <a:off x="7518385" y="3854010"/>
            <a:ext cx="19154" cy="127033"/>
          </a:xfrm>
          <a:custGeom>
            <a:avLst/>
            <a:gdLst>
              <a:gd name="connsiteX0" fmla="*/ 15 w 19154"/>
              <a:gd name="connsiteY0" fmla="*/ 440 h 127033"/>
              <a:gd name="connsiteX1" fmla="*/ 15890 w 19154"/>
              <a:gd name="connsiteY1" fmla="*/ 124265 h 127033"/>
              <a:gd name="connsiteX2" fmla="*/ 19065 w 19154"/>
              <a:gd name="connsiteY2" fmla="*/ 82990 h 127033"/>
              <a:gd name="connsiteX3" fmla="*/ 15 w 19154"/>
              <a:gd name="connsiteY3" fmla="*/ 440 h 127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54" h="127033">
                <a:moveTo>
                  <a:pt x="15" y="440"/>
                </a:moveTo>
                <a:cubicBezTo>
                  <a:pt x="-514" y="7319"/>
                  <a:pt x="12715" y="110507"/>
                  <a:pt x="15890" y="124265"/>
                </a:cubicBezTo>
                <a:cubicBezTo>
                  <a:pt x="19065" y="138023"/>
                  <a:pt x="17478" y="96748"/>
                  <a:pt x="19065" y="82990"/>
                </a:cubicBezTo>
                <a:cubicBezTo>
                  <a:pt x="20652" y="69232"/>
                  <a:pt x="544" y="-6439"/>
                  <a:pt x="15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7343FDA4-0473-9506-E6B4-FFF892595690}"/>
              </a:ext>
            </a:extLst>
          </p:cNvPr>
          <p:cNvSpPr/>
          <p:nvPr/>
        </p:nvSpPr>
        <p:spPr>
          <a:xfrm>
            <a:off x="7567973" y="3857597"/>
            <a:ext cx="158425" cy="121022"/>
          </a:xfrm>
          <a:custGeom>
            <a:avLst/>
            <a:gdLst>
              <a:gd name="connsiteX0" fmla="*/ 52027 w 158425"/>
              <a:gd name="connsiteY0" fmla="*/ 28 h 121022"/>
              <a:gd name="connsiteX1" fmla="*/ 77427 w 158425"/>
              <a:gd name="connsiteY1" fmla="*/ 63528 h 121022"/>
              <a:gd name="connsiteX2" fmla="*/ 83777 w 158425"/>
              <a:gd name="connsiteY2" fmla="*/ 79403 h 121022"/>
              <a:gd name="connsiteX3" fmla="*/ 1227 w 158425"/>
              <a:gd name="connsiteY3" fmla="*/ 120678 h 121022"/>
              <a:gd name="connsiteX4" fmla="*/ 156802 w 158425"/>
              <a:gd name="connsiteY4" fmla="*/ 54003 h 121022"/>
              <a:gd name="connsiteX5" fmla="*/ 80602 w 158425"/>
              <a:gd name="connsiteY5" fmla="*/ 73053 h 121022"/>
              <a:gd name="connsiteX6" fmla="*/ 52027 w 158425"/>
              <a:gd name="connsiteY6" fmla="*/ 28 h 12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425" h="121022">
                <a:moveTo>
                  <a:pt x="52027" y="28"/>
                </a:moveTo>
                <a:cubicBezTo>
                  <a:pt x="51498" y="-1559"/>
                  <a:pt x="77427" y="63528"/>
                  <a:pt x="77427" y="63528"/>
                </a:cubicBezTo>
                <a:cubicBezTo>
                  <a:pt x="82719" y="76757"/>
                  <a:pt x="96477" y="69878"/>
                  <a:pt x="83777" y="79403"/>
                </a:cubicBezTo>
                <a:cubicBezTo>
                  <a:pt x="71077" y="88928"/>
                  <a:pt x="-10944" y="124911"/>
                  <a:pt x="1227" y="120678"/>
                </a:cubicBezTo>
                <a:cubicBezTo>
                  <a:pt x="13398" y="116445"/>
                  <a:pt x="143573" y="61940"/>
                  <a:pt x="156802" y="54003"/>
                </a:cubicBezTo>
                <a:cubicBezTo>
                  <a:pt x="170031" y="46066"/>
                  <a:pt x="98594" y="78874"/>
                  <a:pt x="80602" y="73053"/>
                </a:cubicBezTo>
                <a:cubicBezTo>
                  <a:pt x="62610" y="67232"/>
                  <a:pt x="52556" y="1615"/>
                  <a:pt x="52027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C9BBC6B6-2A26-3934-AA5E-952DA8AAB87E}"/>
              </a:ext>
            </a:extLst>
          </p:cNvPr>
          <p:cNvSpPr/>
          <p:nvPr/>
        </p:nvSpPr>
        <p:spPr>
          <a:xfrm>
            <a:off x="7683471" y="3815861"/>
            <a:ext cx="40036" cy="105315"/>
          </a:xfrm>
          <a:custGeom>
            <a:avLst/>
            <a:gdLst>
              <a:gd name="connsiteX0" fmla="*/ 29 w 40036"/>
              <a:gd name="connsiteY0" fmla="*/ 489 h 105315"/>
              <a:gd name="connsiteX1" fmla="*/ 31779 w 40036"/>
              <a:gd name="connsiteY1" fmla="*/ 73514 h 105315"/>
              <a:gd name="connsiteX2" fmla="*/ 31779 w 40036"/>
              <a:gd name="connsiteY2" fmla="*/ 105264 h 105315"/>
              <a:gd name="connsiteX3" fmla="*/ 38129 w 40036"/>
              <a:gd name="connsiteY3" fmla="*/ 67164 h 105315"/>
              <a:gd name="connsiteX4" fmla="*/ 38129 w 40036"/>
              <a:gd name="connsiteY4" fmla="*/ 41764 h 105315"/>
              <a:gd name="connsiteX5" fmla="*/ 29 w 40036"/>
              <a:gd name="connsiteY5" fmla="*/ 489 h 10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36" h="105315">
                <a:moveTo>
                  <a:pt x="29" y="489"/>
                </a:moveTo>
                <a:cubicBezTo>
                  <a:pt x="-1029" y="5780"/>
                  <a:pt x="26487" y="56052"/>
                  <a:pt x="31779" y="73514"/>
                </a:cubicBezTo>
                <a:cubicBezTo>
                  <a:pt x="37071" y="90976"/>
                  <a:pt x="30721" y="106322"/>
                  <a:pt x="31779" y="105264"/>
                </a:cubicBezTo>
                <a:cubicBezTo>
                  <a:pt x="32837" y="104206"/>
                  <a:pt x="37071" y="77747"/>
                  <a:pt x="38129" y="67164"/>
                </a:cubicBezTo>
                <a:cubicBezTo>
                  <a:pt x="39187" y="56581"/>
                  <a:pt x="41833" y="49172"/>
                  <a:pt x="38129" y="41764"/>
                </a:cubicBezTo>
                <a:cubicBezTo>
                  <a:pt x="34425" y="34356"/>
                  <a:pt x="1087" y="-4802"/>
                  <a:pt x="29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9B41B1E2-0D1B-CB6D-6566-9214C9C512FE}"/>
              </a:ext>
            </a:extLst>
          </p:cNvPr>
          <p:cNvSpPr/>
          <p:nvPr/>
        </p:nvSpPr>
        <p:spPr>
          <a:xfrm>
            <a:off x="7051648" y="3882999"/>
            <a:ext cx="240476" cy="13080"/>
          </a:xfrm>
          <a:custGeom>
            <a:avLst/>
            <a:gdLst>
              <a:gd name="connsiteX0" fmla="*/ 27 w 240476"/>
              <a:gd name="connsiteY0" fmla="*/ 9551 h 13080"/>
              <a:gd name="connsiteX1" fmla="*/ 234977 w 240476"/>
              <a:gd name="connsiteY1" fmla="*/ 12726 h 13080"/>
              <a:gd name="connsiteX2" fmla="*/ 171477 w 240476"/>
              <a:gd name="connsiteY2" fmla="*/ 26 h 13080"/>
              <a:gd name="connsiteX3" fmla="*/ 219102 w 240476"/>
              <a:gd name="connsiteY3" fmla="*/ 9551 h 13080"/>
              <a:gd name="connsiteX4" fmla="*/ 27 w 240476"/>
              <a:gd name="connsiteY4" fmla="*/ 9551 h 1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476" h="13080">
                <a:moveTo>
                  <a:pt x="27" y="9551"/>
                </a:moveTo>
                <a:cubicBezTo>
                  <a:pt x="2673" y="10080"/>
                  <a:pt x="206402" y="14314"/>
                  <a:pt x="234977" y="12726"/>
                </a:cubicBezTo>
                <a:cubicBezTo>
                  <a:pt x="263552" y="11139"/>
                  <a:pt x="171477" y="26"/>
                  <a:pt x="171477" y="26"/>
                </a:cubicBezTo>
                <a:cubicBezTo>
                  <a:pt x="168831" y="-503"/>
                  <a:pt x="250323" y="6905"/>
                  <a:pt x="219102" y="9551"/>
                </a:cubicBezTo>
                <a:cubicBezTo>
                  <a:pt x="187881" y="12197"/>
                  <a:pt x="-2619" y="9022"/>
                  <a:pt x="27" y="9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68C2F160-AC95-00D4-D83B-E76105183674}"/>
              </a:ext>
            </a:extLst>
          </p:cNvPr>
          <p:cNvSpPr/>
          <p:nvPr/>
        </p:nvSpPr>
        <p:spPr>
          <a:xfrm>
            <a:off x="7305670" y="3841552"/>
            <a:ext cx="267444" cy="66984"/>
          </a:xfrm>
          <a:custGeom>
            <a:avLst/>
            <a:gdLst>
              <a:gd name="connsiteX0" fmla="*/ 5 w 267444"/>
              <a:gd name="connsiteY0" fmla="*/ 66873 h 66984"/>
              <a:gd name="connsiteX1" fmla="*/ 184155 w 267444"/>
              <a:gd name="connsiteY1" fmla="*/ 35123 h 66984"/>
              <a:gd name="connsiteX2" fmla="*/ 149230 w 267444"/>
              <a:gd name="connsiteY2" fmla="*/ 35123 h 66984"/>
              <a:gd name="connsiteX3" fmla="*/ 266705 w 267444"/>
              <a:gd name="connsiteY3" fmla="*/ 198 h 66984"/>
              <a:gd name="connsiteX4" fmla="*/ 190505 w 267444"/>
              <a:gd name="connsiteY4" fmla="*/ 22423 h 66984"/>
              <a:gd name="connsiteX5" fmla="*/ 5 w 267444"/>
              <a:gd name="connsiteY5" fmla="*/ 66873 h 6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444" h="66984">
                <a:moveTo>
                  <a:pt x="5" y="66873"/>
                </a:moveTo>
                <a:cubicBezTo>
                  <a:pt x="-1053" y="68990"/>
                  <a:pt x="159284" y="40415"/>
                  <a:pt x="184155" y="35123"/>
                </a:cubicBezTo>
                <a:cubicBezTo>
                  <a:pt x="209026" y="29831"/>
                  <a:pt x="135472" y="40944"/>
                  <a:pt x="149230" y="35123"/>
                </a:cubicBezTo>
                <a:cubicBezTo>
                  <a:pt x="162988" y="29302"/>
                  <a:pt x="259826" y="2315"/>
                  <a:pt x="266705" y="198"/>
                </a:cubicBezTo>
                <a:cubicBezTo>
                  <a:pt x="273584" y="-1919"/>
                  <a:pt x="231251" y="13427"/>
                  <a:pt x="190505" y="22423"/>
                </a:cubicBezTo>
                <a:cubicBezTo>
                  <a:pt x="149759" y="31419"/>
                  <a:pt x="1063" y="64756"/>
                  <a:pt x="5" y="66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C9C3399F-1AA1-00A2-5A0C-F0E344392F86}"/>
              </a:ext>
            </a:extLst>
          </p:cNvPr>
          <p:cNvSpPr/>
          <p:nvPr/>
        </p:nvSpPr>
        <p:spPr>
          <a:xfrm>
            <a:off x="7610440" y="2920878"/>
            <a:ext cx="452728" cy="36880"/>
          </a:xfrm>
          <a:custGeom>
            <a:avLst/>
            <a:gdLst>
              <a:gd name="connsiteX0" fmla="*/ 35 w 452728"/>
              <a:gd name="connsiteY0" fmla="*/ 35047 h 36880"/>
              <a:gd name="connsiteX1" fmla="*/ 165135 w 452728"/>
              <a:gd name="connsiteY1" fmla="*/ 35047 h 36880"/>
              <a:gd name="connsiteX2" fmla="*/ 130210 w 452728"/>
              <a:gd name="connsiteY2" fmla="*/ 15997 h 36880"/>
              <a:gd name="connsiteX3" fmla="*/ 184185 w 452728"/>
              <a:gd name="connsiteY3" fmla="*/ 28697 h 36880"/>
              <a:gd name="connsiteX4" fmla="*/ 133385 w 452728"/>
              <a:gd name="connsiteY4" fmla="*/ 28697 h 36880"/>
              <a:gd name="connsiteX5" fmla="*/ 282610 w 452728"/>
              <a:gd name="connsiteY5" fmla="*/ 25522 h 36880"/>
              <a:gd name="connsiteX6" fmla="*/ 244510 w 452728"/>
              <a:gd name="connsiteY6" fmla="*/ 19172 h 36880"/>
              <a:gd name="connsiteX7" fmla="*/ 377860 w 452728"/>
              <a:gd name="connsiteY7" fmla="*/ 15997 h 36880"/>
              <a:gd name="connsiteX8" fmla="*/ 450885 w 452728"/>
              <a:gd name="connsiteY8" fmla="*/ 122 h 36880"/>
              <a:gd name="connsiteX9" fmla="*/ 304835 w 452728"/>
              <a:gd name="connsiteY9" fmla="*/ 25522 h 36880"/>
              <a:gd name="connsiteX10" fmla="*/ 231810 w 452728"/>
              <a:gd name="connsiteY10" fmla="*/ 35047 h 36880"/>
              <a:gd name="connsiteX11" fmla="*/ 152435 w 452728"/>
              <a:gd name="connsiteY11" fmla="*/ 35047 h 36880"/>
              <a:gd name="connsiteX12" fmla="*/ 181010 w 452728"/>
              <a:gd name="connsiteY12" fmla="*/ 25522 h 36880"/>
              <a:gd name="connsiteX13" fmla="*/ 35 w 452728"/>
              <a:gd name="connsiteY13" fmla="*/ 35047 h 3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2728" h="36880">
                <a:moveTo>
                  <a:pt x="35" y="35047"/>
                </a:moveTo>
                <a:cubicBezTo>
                  <a:pt x="-2611" y="36635"/>
                  <a:pt x="143439" y="38222"/>
                  <a:pt x="165135" y="35047"/>
                </a:cubicBezTo>
                <a:cubicBezTo>
                  <a:pt x="186831" y="31872"/>
                  <a:pt x="127035" y="17055"/>
                  <a:pt x="130210" y="15997"/>
                </a:cubicBezTo>
                <a:cubicBezTo>
                  <a:pt x="133385" y="14939"/>
                  <a:pt x="183656" y="26580"/>
                  <a:pt x="184185" y="28697"/>
                </a:cubicBezTo>
                <a:cubicBezTo>
                  <a:pt x="184714" y="30814"/>
                  <a:pt x="116981" y="29226"/>
                  <a:pt x="133385" y="28697"/>
                </a:cubicBezTo>
                <a:cubicBezTo>
                  <a:pt x="149789" y="28168"/>
                  <a:pt x="264089" y="27109"/>
                  <a:pt x="282610" y="25522"/>
                </a:cubicBezTo>
                <a:cubicBezTo>
                  <a:pt x="301131" y="23935"/>
                  <a:pt x="228635" y="20759"/>
                  <a:pt x="244510" y="19172"/>
                </a:cubicBezTo>
                <a:cubicBezTo>
                  <a:pt x="260385" y="17584"/>
                  <a:pt x="343464" y="19172"/>
                  <a:pt x="377860" y="15997"/>
                </a:cubicBezTo>
                <a:cubicBezTo>
                  <a:pt x="412256" y="12822"/>
                  <a:pt x="463056" y="-1465"/>
                  <a:pt x="450885" y="122"/>
                </a:cubicBezTo>
                <a:cubicBezTo>
                  <a:pt x="438714" y="1709"/>
                  <a:pt x="341347" y="19701"/>
                  <a:pt x="304835" y="25522"/>
                </a:cubicBezTo>
                <a:cubicBezTo>
                  <a:pt x="268323" y="31343"/>
                  <a:pt x="257210" y="33459"/>
                  <a:pt x="231810" y="35047"/>
                </a:cubicBezTo>
                <a:cubicBezTo>
                  <a:pt x="206410" y="36635"/>
                  <a:pt x="160902" y="36634"/>
                  <a:pt x="152435" y="35047"/>
                </a:cubicBezTo>
                <a:cubicBezTo>
                  <a:pt x="143968" y="33460"/>
                  <a:pt x="200589" y="24464"/>
                  <a:pt x="181010" y="25522"/>
                </a:cubicBezTo>
                <a:lnTo>
                  <a:pt x="35" y="350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45897BF1-C909-2374-3E61-3F9355BA466C}"/>
              </a:ext>
            </a:extLst>
          </p:cNvPr>
          <p:cNvSpPr/>
          <p:nvPr/>
        </p:nvSpPr>
        <p:spPr>
          <a:xfrm>
            <a:off x="7540286" y="2946394"/>
            <a:ext cx="384950" cy="39136"/>
          </a:xfrm>
          <a:custGeom>
            <a:avLst/>
            <a:gdLst>
              <a:gd name="connsiteX0" fmla="*/ 339 w 384950"/>
              <a:gd name="connsiteY0" fmla="*/ 6 h 39136"/>
              <a:gd name="connsiteX1" fmla="*/ 263864 w 384950"/>
              <a:gd name="connsiteY1" fmla="*/ 38106 h 39136"/>
              <a:gd name="connsiteX2" fmla="*/ 305139 w 384950"/>
              <a:gd name="connsiteY2" fmla="*/ 28581 h 39136"/>
              <a:gd name="connsiteX3" fmla="*/ 244814 w 384950"/>
              <a:gd name="connsiteY3" fmla="*/ 31756 h 39136"/>
              <a:gd name="connsiteX4" fmla="*/ 384514 w 384950"/>
              <a:gd name="connsiteY4" fmla="*/ 3181 h 39136"/>
              <a:gd name="connsiteX5" fmla="*/ 286089 w 384950"/>
              <a:gd name="connsiteY5" fmla="*/ 25406 h 39136"/>
              <a:gd name="connsiteX6" fmla="*/ 209889 w 384950"/>
              <a:gd name="connsiteY6" fmla="*/ 34931 h 39136"/>
              <a:gd name="connsiteX7" fmla="*/ 339 w 384950"/>
              <a:gd name="connsiteY7" fmla="*/ 6 h 3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950" h="39136">
                <a:moveTo>
                  <a:pt x="339" y="6"/>
                </a:moveTo>
                <a:cubicBezTo>
                  <a:pt x="9335" y="535"/>
                  <a:pt x="213064" y="33344"/>
                  <a:pt x="263864" y="38106"/>
                </a:cubicBezTo>
                <a:cubicBezTo>
                  <a:pt x="314664" y="42868"/>
                  <a:pt x="308314" y="29639"/>
                  <a:pt x="305139" y="28581"/>
                </a:cubicBezTo>
                <a:cubicBezTo>
                  <a:pt x="301964" y="27523"/>
                  <a:pt x="231585" y="35989"/>
                  <a:pt x="244814" y="31756"/>
                </a:cubicBezTo>
                <a:cubicBezTo>
                  <a:pt x="258043" y="27523"/>
                  <a:pt x="377635" y="4239"/>
                  <a:pt x="384514" y="3181"/>
                </a:cubicBezTo>
                <a:cubicBezTo>
                  <a:pt x="391393" y="2123"/>
                  <a:pt x="315193" y="20114"/>
                  <a:pt x="286089" y="25406"/>
                </a:cubicBezTo>
                <a:cubicBezTo>
                  <a:pt x="256985" y="30698"/>
                  <a:pt x="255926" y="37577"/>
                  <a:pt x="209889" y="34931"/>
                </a:cubicBezTo>
                <a:cubicBezTo>
                  <a:pt x="163852" y="32285"/>
                  <a:pt x="-8657" y="-523"/>
                  <a:pt x="33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53D3B413-8B7F-1B02-55F2-D9C457F10FD8}"/>
              </a:ext>
            </a:extLst>
          </p:cNvPr>
          <p:cNvSpPr/>
          <p:nvPr/>
        </p:nvSpPr>
        <p:spPr>
          <a:xfrm>
            <a:off x="7476873" y="2873178"/>
            <a:ext cx="44738" cy="181555"/>
          </a:xfrm>
          <a:custGeom>
            <a:avLst/>
            <a:gdLst>
              <a:gd name="connsiteX0" fmla="*/ 44702 w 44738"/>
              <a:gd name="connsiteY0" fmla="*/ 197 h 181555"/>
              <a:gd name="connsiteX1" fmla="*/ 16127 w 44738"/>
              <a:gd name="connsiteY1" fmla="*/ 108147 h 181555"/>
              <a:gd name="connsiteX2" fmla="*/ 252 w 44738"/>
              <a:gd name="connsiteY2" fmla="*/ 181172 h 181555"/>
              <a:gd name="connsiteX3" fmla="*/ 6602 w 44738"/>
              <a:gd name="connsiteY3" fmla="*/ 133547 h 181555"/>
              <a:gd name="connsiteX4" fmla="*/ 9777 w 44738"/>
              <a:gd name="connsiteY4" fmla="*/ 60522 h 181555"/>
              <a:gd name="connsiteX5" fmla="*/ 9777 w 44738"/>
              <a:gd name="connsiteY5" fmla="*/ 136722 h 181555"/>
              <a:gd name="connsiteX6" fmla="*/ 44702 w 44738"/>
              <a:gd name="connsiteY6" fmla="*/ 197 h 18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38" h="181555">
                <a:moveTo>
                  <a:pt x="44702" y="197"/>
                </a:moveTo>
                <a:cubicBezTo>
                  <a:pt x="45760" y="-4565"/>
                  <a:pt x="23535" y="77985"/>
                  <a:pt x="16127" y="108147"/>
                </a:cubicBezTo>
                <a:cubicBezTo>
                  <a:pt x="8719" y="138309"/>
                  <a:pt x="1839" y="176939"/>
                  <a:pt x="252" y="181172"/>
                </a:cubicBezTo>
                <a:cubicBezTo>
                  <a:pt x="-1335" y="185405"/>
                  <a:pt x="5014" y="153655"/>
                  <a:pt x="6602" y="133547"/>
                </a:cubicBezTo>
                <a:cubicBezTo>
                  <a:pt x="8189" y="113439"/>
                  <a:pt x="9248" y="59993"/>
                  <a:pt x="9777" y="60522"/>
                </a:cubicBezTo>
                <a:cubicBezTo>
                  <a:pt x="10306" y="61051"/>
                  <a:pt x="5544" y="140955"/>
                  <a:pt x="9777" y="136722"/>
                </a:cubicBezTo>
                <a:cubicBezTo>
                  <a:pt x="14010" y="132489"/>
                  <a:pt x="43644" y="4959"/>
                  <a:pt x="44702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EF897CCB-4C36-A235-C9FF-0463E9F92286}"/>
              </a:ext>
            </a:extLst>
          </p:cNvPr>
          <p:cNvSpPr/>
          <p:nvPr/>
        </p:nvSpPr>
        <p:spPr>
          <a:xfrm>
            <a:off x="7546129" y="2723894"/>
            <a:ext cx="159820" cy="116520"/>
          </a:xfrm>
          <a:custGeom>
            <a:avLst/>
            <a:gdLst>
              <a:gd name="connsiteX0" fmla="*/ 159596 w 159820"/>
              <a:gd name="connsiteY0" fmla="*/ 256 h 116520"/>
              <a:gd name="connsiteX1" fmla="*/ 4021 w 159820"/>
              <a:gd name="connsiteY1" fmla="*/ 114556 h 116520"/>
              <a:gd name="connsiteX2" fmla="*/ 45296 w 159820"/>
              <a:gd name="connsiteY2" fmla="*/ 73281 h 116520"/>
              <a:gd name="connsiteX3" fmla="*/ 38946 w 159820"/>
              <a:gd name="connsiteY3" fmla="*/ 82806 h 116520"/>
              <a:gd name="connsiteX4" fmla="*/ 159596 w 159820"/>
              <a:gd name="connsiteY4" fmla="*/ 256 h 11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820" h="116520">
                <a:moveTo>
                  <a:pt x="159596" y="256"/>
                </a:moveTo>
                <a:cubicBezTo>
                  <a:pt x="153775" y="5548"/>
                  <a:pt x="23071" y="102385"/>
                  <a:pt x="4021" y="114556"/>
                </a:cubicBezTo>
                <a:cubicBezTo>
                  <a:pt x="-15029" y="126727"/>
                  <a:pt x="39475" y="78573"/>
                  <a:pt x="45296" y="73281"/>
                </a:cubicBezTo>
                <a:cubicBezTo>
                  <a:pt x="51117" y="67989"/>
                  <a:pt x="21483" y="92331"/>
                  <a:pt x="38946" y="82806"/>
                </a:cubicBezTo>
                <a:cubicBezTo>
                  <a:pt x="56408" y="73281"/>
                  <a:pt x="165417" y="-5036"/>
                  <a:pt x="159596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FDACABEE-B05F-A20E-2C50-F7BCED93828E}"/>
              </a:ext>
            </a:extLst>
          </p:cNvPr>
          <p:cNvSpPr/>
          <p:nvPr/>
        </p:nvSpPr>
        <p:spPr>
          <a:xfrm>
            <a:off x="7489825" y="2946395"/>
            <a:ext cx="470053" cy="79502"/>
          </a:xfrm>
          <a:custGeom>
            <a:avLst/>
            <a:gdLst>
              <a:gd name="connsiteX0" fmla="*/ 0 w 470053"/>
              <a:gd name="connsiteY0" fmla="*/ 38105 h 79502"/>
              <a:gd name="connsiteX1" fmla="*/ 107950 w 470053"/>
              <a:gd name="connsiteY1" fmla="*/ 44455 h 79502"/>
              <a:gd name="connsiteX2" fmla="*/ 152400 w 470053"/>
              <a:gd name="connsiteY2" fmla="*/ 31755 h 79502"/>
              <a:gd name="connsiteX3" fmla="*/ 142875 w 470053"/>
              <a:gd name="connsiteY3" fmla="*/ 60330 h 79502"/>
              <a:gd name="connsiteX4" fmla="*/ 254000 w 470053"/>
              <a:gd name="connsiteY4" fmla="*/ 63505 h 79502"/>
              <a:gd name="connsiteX5" fmla="*/ 234950 w 470053"/>
              <a:gd name="connsiteY5" fmla="*/ 79380 h 79502"/>
              <a:gd name="connsiteX6" fmla="*/ 346075 w 470053"/>
              <a:gd name="connsiteY6" fmla="*/ 53980 h 79502"/>
              <a:gd name="connsiteX7" fmla="*/ 282575 w 470053"/>
              <a:gd name="connsiteY7" fmla="*/ 50805 h 79502"/>
              <a:gd name="connsiteX8" fmla="*/ 384175 w 470053"/>
              <a:gd name="connsiteY8" fmla="*/ 41280 h 79502"/>
              <a:gd name="connsiteX9" fmla="*/ 447675 w 470053"/>
              <a:gd name="connsiteY9" fmla="*/ 12705 h 79502"/>
              <a:gd name="connsiteX10" fmla="*/ 349250 w 470053"/>
              <a:gd name="connsiteY10" fmla="*/ 41280 h 79502"/>
              <a:gd name="connsiteX11" fmla="*/ 469900 w 470053"/>
              <a:gd name="connsiteY11" fmla="*/ 5 h 79502"/>
              <a:gd name="connsiteX12" fmla="*/ 371475 w 470053"/>
              <a:gd name="connsiteY12" fmla="*/ 44455 h 79502"/>
              <a:gd name="connsiteX13" fmla="*/ 241300 w 470053"/>
              <a:gd name="connsiteY13" fmla="*/ 69855 h 79502"/>
              <a:gd name="connsiteX14" fmla="*/ 168275 w 470053"/>
              <a:gd name="connsiteY14" fmla="*/ 63505 h 79502"/>
              <a:gd name="connsiteX15" fmla="*/ 0 w 470053"/>
              <a:gd name="connsiteY15" fmla="*/ 38105 h 7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0053" h="79502">
                <a:moveTo>
                  <a:pt x="0" y="38105"/>
                </a:moveTo>
                <a:cubicBezTo>
                  <a:pt x="41275" y="41809"/>
                  <a:pt x="82550" y="45513"/>
                  <a:pt x="107950" y="44455"/>
                </a:cubicBezTo>
                <a:cubicBezTo>
                  <a:pt x="133350" y="43397"/>
                  <a:pt x="146579" y="29109"/>
                  <a:pt x="152400" y="31755"/>
                </a:cubicBezTo>
                <a:cubicBezTo>
                  <a:pt x="158221" y="34401"/>
                  <a:pt x="125942" y="55038"/>
                  <a:pt x="142875" y="60330"/>
                </a:cubicBezTo>
                <a:cubicBezTo>
                  <a:pt x="159808" y="65622"/>
                  <a:pt x="238654" y="60330"/>
                  <a:pt x="254000" y="63505"/>
                </a:cubicBezTo>
                <a:cubicBezTo>
                  <a:pt x="269346" y="66680"/>
                  <a:pt x="219604" y="80968"/>
                  <a:pt x="234950" y="79380"/>
                </a:cubicBezTo>
                <a:cubicBezTo>
                  <a:pt x="250296" y="77793"/>
                  <a:pt x="338138" y="58743"/>
                  <a:pt x="346075" y="53980"/>
                </a:cubicBezTo>
                <a:cubicBezTo>
                  <a:pt x="354013" y="49218"/>
                  <a:pt x="276225" y="52922"/>
                  <a:pt x="282575" y="50805"/>
                </a:cubicBezTo>
                <a:cubicBezTo>
                  <a:pt x="288925" y="48688"/>
                  <a:pt x="356658" y="47630"/>
                  <a:pt x="384175" y="41280"/>
                </a:cubicBezTo>
                <a:cubicBezTo>
                  <a:pt x="411692" y="34930"/>
                  <a:pt x="453496" y="12705"/>
                  <a:pt x="447675" y="12705"/>
                </a:cubicBezTo>
                <a:cubicBezTo>
                  <a:pt x="441854" y="12705"/>
                  <a:pt x="345546" y="43397"/>
                  <a:pt x="349250" y="41280"/>
                </a:cubicBezTo>
                <a:cubicBezTo>
                  <a:pt x="352954" y="39163"/>
                  <a:pt x="466196" y="-524"/>
                  <a:pt x="469900" y="5"/>
                </a:cubicBezTo>
                <a:cubicBezTo>
                  <a:pt x="473604" y="534"/>
                  <a:pt x="409575" y="32813"/>
                  <a:pt x="371475" y="44455"/>
                </a:cubicBezTo>
                <a:cubicBezTo>
                  <a:pt x="333375" y="56097"/>
                  <a:pt x="275167" y="66680"/>
                  <a:pt x="241300" y="69855"/>
                </a:cubicBezTo>
                <a:lnTo>
                  <a:pt x="168275" y="63505"/>
                </a:lnTo>
                <a:lnTo>
                  <a:pt x="0" y="381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A0393E7B-A622-0E45-2152-4D30E85C318E}"/>
              </a:ext>
            </a:extLst>
          </p:cNvPr>
          <p:cNvSpPr/>
          <p:nvPr/>
        </p:nvSpPr>
        <p:spPr>
          <a:xfrm>
            <a:off x="7825729" y="2920701"/>
            <a:ext cx="198404" cy="99550"/>
          </a:xfrm>
          <a:custGeom>
            <a:avLst/>
            <a:gdLst>
              <a:gd name="connsiteX0" fmla="*/ 194321 w 198404"/>
              <a:gd name="connsiteY0" fmla="*/ 299 h 99550"/>
              <a:gd name="connsiteX1" fmla="*/ 162571 w 198404"/>
              <a:gd name="connsiteY1" fmla="*/ 47924 h 99550"/>
              <a:gd name="connsiteX2" fmla="*/ 102246 w 198404"/>
              <a:gd name="connsiteY2" fmla="*/ 60624 h 99550"/>
              <a:gd name="connsiteX3" fmla="*/ 172096 w 198404"/>
              <a:gd name="connsiteY3" fmla="*/ 57449 h 99550"/>
              <a:gd name="connsiteX4" fmla="*/ 102246 w 198404"/>
              <a:gd name="connsiteY4" fmla="*/ 76499 h 99550"/>
              <a:gd name="connsiteX5" fmla="*/ 86371 w 198404"/>
              <a:gd name="connsiteY5" fmla="*/ 86024 h 99550"/>
              <a:gd name="connsiteX6" fmla="*/ 646 w 198404"/>
              <a:gd name="connsiteY6" fmla="*/ 98724 h 99550"/>
              <a:gd name="connsiteX7" fmla="*/ 137171 w 198404"/>
              <a:gd name="connsiteY7" fmla="*/ 60624 h 99550"/>
              <a:gd name="connsiteX8" fmla="*/ 70496 w 198404"/>
              <a:gd name="connsiteY8" fmla="*/ 73324 h 99550"/>
              <a:gd name="connsiteX9" fmla="*/ 194321 w 198404"/>
              <a:gd name="connsiteY9" fmla="*/ 299 h 9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404" h="99550">
                <a:moveTo>
                  <a:pt x="194321" y="299"/>
                </a:moveTo>
                <a:cubicBezTo>
                  <a:pt x="209667" y="-3934"/>
                  <a:pt x="177917" y="37870"/>
                  <a:pt x="162571" y="47924"/>
                </a:cubicBezTo>
                <a:cubicBezTo>
                  <a:pt x="147225" y="57978"/>
                  <a:pt x="100659" y="59037"/>
                  <a:pt x="102246" y="60624"/>
                </a:cubicBezTo>
                <a:cubicBezTo>
                  <a:pt x="103833" y="62211"/>
                  <a:pt x="172096" y="54803"/>
                  <a:pt x="172096" y="57449"/>
                </a:cubicBezTo>
                <a:cubicBezTo>
                  <a:pt x="172096" y="60095"/>
                  <a:pt x="102246" y="76499"/>
                  <a:pt x="102246" y="76499"/>
                </a:cubicBezTo>
                <a:cubicBezTo>
                  <a:pt x="87958" y="81262"/>
                  <a:pt x="103304" y="82320"/>
                  <a:pt x="86371" y="86024"/>
                </a:cubicBezTo>
                <a:cubicBezTo>
                  <a:pt x="69438" y="89728"/>
                  <a:pt x="-7821" y="102957"/>
                  <a:pt x="646" y="98724"/>
                </a:cubicBezTo>
                <a:cubicBezTo>
                  <a:pt x="9113" y="94491"/>
                  <a:pt x="125529" y="64857"/>
                  <a:pt x="137171" y="60624"/>
                </a:cubicBezTo>
                <a:cubicBezTo>
                  <a:pt x="148813" y="56391"/>
                  <a:pt x="60442" y="78087"/>
                  <a:pt x="70496" y="73324"/>
                </a:cubicBezTo>
                <a:cubicBezTo>
                  <a:pt x="80550" y="68562"/>
                  <a:pt x="178975" y="4532"/>
                  <a:pt x="194321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06BF41D3-CDAD-AE13-5D97-4CCBE655B096}"/>
              </a:ext>
            </a:extLst>
          </p:cNvPr>
          <p:cNvSpPr/>
          <p:nvPr/>
        </p:nvSpPr>
        <p:spPr>
          <a:xfrm>
            <a:off x="7536916" y="3019414"/>
            <a:ext cx="365053" cy="22236"/>
          </a:xfrm>
          <a:custGeom>
            <a:avLst/>
            <a:gdLst>
              <a:gd name="connsiteX0" fmla="*/ 534 w 365053"/>
              <a:gd name="connsiteY0" fmla="*/ 11 h 22236"/>
              <a:gd name="connsiteX1" fmla="*/ 203734 w 365053"/>
              <a:gd name="connsiteY1" fmla="*/ 19061 h 22236"/>
              <a:gd name="connsiteX2" fmla="*/ 146584 w 365053"/>
              <a:gd name="connsiteY2" fmla="*/ 6361 h 22236"/>
              <a:gd name="connsiteX3" fmla="*/ 346609 w 365053"/>
              <a:gd name="connsiteY3" fmla="*/ 9536 h 22236"/>
              <a:gd name="connsiteX4" fmla="*/ 356134 w 365053"/>
              <a:gd name="connsiteY4" fmla="*/ 9536 h 22236"/>
              <a:gd name="connsiteX5" fmla="*/ 251359 w 365053"/>
              <a:gd name="connsiteY5" fmla="*/ 9536 h 22236"/>
              <a:gd name="connsiteX6" fmla="*/ 330734 w 365053"/>
              <a:gd name="connsiteY6" fmla="*/ 9536 h 22236"/>
              <a:gd name="connsiteX7" fmla="*/ 149759 w 365053"/>
              <a:gd name="connsiteY7" fmla="*/ 22236 h 22236"/>
              <a:gd name="connsiteX8" fmla="*/ 534 w 365053"/>
              <a:gd name="connsiteY8" fmla="*/ 11 h 2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053" h="22236">
                <a:moveTo>
                  <a:pt x="534" y="11"/>
                </a:moveTo>
                <a:cubicBezTo>
                  <a:pt x="9530" y="-518"/>
                  <a:pt x="179392" y="18003"/>
                  <a:pt x="203734" y="19061"/>
                </a:cubicBezTo>
                <a:cubicBezTo>
                  <a:pt x="228076" y="20119"/>
                  <a:pt x="122771" y="7949"/>
                  <a:pt x="146584" y="6361"/>
                </a:cubicBezTo>
                <a:cubicBezTo>
                  <a:pt x="170397" y="4773"/>
                  <a:pt x="311684" y="9007"/>
                  <a:pt x="346609" y="9536"/>
                </a:cubicBezTo>
                <a:cubicBezTo>
                  <a:pt x="381534" y="10065"/>
                  <a:pt x="356134" y="9536"/>
                  <a:pt x="356134" y="9536"/>
                </a:cubicBezTo>
                <a:lnTo>
                  <a:pt x="251359" y="9536"/>
                </a:lnTo>
                <a:cubicBezTo>
                  <a:pt x="247126" y="9536"/>
                  <a:pt x="347667" y="7419"/>
                  <a:pt x="330734" y="9536"/>
                </a:cubicBezTo>
                <a:cubicBezTo>
                  <a:pt x="313801" y="11653"/>
                  <a:pt x="201088" y="22236"/>
                  <a:pt x="149759" y="22236"/>
                </a:cubicBezTo>
                <a:cubicBezTo>
                  <a:pt x="98430" y="22236"/>
                  <a:pt x="-8462" y="540"/>
                  <a:pt x="53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AA5A5543-01C5-DB08-E9A8-B3E2FAFA8D50}"/>
              </a:ext>
            </a:extLst>
          </p:cNvPr>
          <p:cNvSpPr/>
          <p:nvPr/>
        </p:nvSpPr>
        <p:spPr>
          <a:xfrm>
            <a:off x="7149753" y="2422504"/>
            <a:ext cx="35647" cy="254072"/>
          </a:xfrm>
          <a:custGeom>
            <a:avLst/>
            <a:gdLst>
              <a:gd name="connsiteX0" fmla="*/ 35272 w 35647"/>
              <a:gd name="connsiteY0" fmla="*/ 21 h 254072"/>
              <a:gd name="connsiteX1" fmla="*/ 19397 w 35647"/>
              <a:gd name="connsiteY1" fmla="*/ 177821 h 254072"/>
              <a:gd name="connsiteX2" fmla="*/ 28922 w 35647"/>
              <a:gd name="connsiteY2" fmla="*/ 254021 h 254072"/>
              <a:gd name="connsiteX3" fmla="*/ 16222 w 35647"/>
              <a:gd name="connsiteY3" fmla="*/ 168296 h 254072"/>
              <a:gd name="connsiteX4" fmla="*/ 19397 w 35647"/>
              <a:gd name="connsiteY4" fmla="*/ 114321 h 254072"/>
              <a:gd name="connsiteX5" fmla="*/ 347 w 35647"/>
              <a:gd name="connsiteY5" fmla="*/ 165121 h 254072"/>
              <a:gd name="connsiteX6" fmla="*/ 35272 w 35647"/>
              <a:gd name="connsiteY6" fmla="*/ 21 h 25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647" h="254072">
                <a:moveTo>
                  <a:pt x="35272" y="21"/>
                </a:moveTo>
                <a:cubicBezTo>
                  <a:pt x="38447" y="2138"/>
                  <a:pt x="20455" y="135488"/>
                  <a:pt x="19397" y="177821"/>
                </a:cubicBezTo>
                <a:cubicBezTo>
                  <a:pt x="18339" y="220154"/>
                  <a:pt x="29451" y="255608"/>
                  <a:pt x="28922" y="254021"/>
                </a:cubicBezTo>
                <a:cubicBezTo>
                  <a:pt x="28393" y="252434"/>
                  <a:pt x="17809" y="191579"/>
                  <a:pt x="16222" y="168296"/>
                </a:cubicBezTo>
                <a:cubicBezTo>
                  <a:pt x="14634" y="145013"/>
                  <a:pt x="22043" y="114850"/>
                  <a:pt x="19397" y="114321"/>
                </a:cubicBezTo>
                <a:cubicBezTo>
                  <a:pt x="16751" y="113792"/>
                  <a:pt x="-2828" y="178879"/>
                  <a:pt x="347" y="165121"/>
                </a:cubicBezTo>
                <a:cubicBezTo>
                  <a:pt x="3522" y="151363"/>
                  <a:pt x="32097" y="-2096"/>
                  <a:pt x="35272" y="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D4DB237-6000-B333-6420-8BB9E4C8F122}"/>
              </a:ext>
            </a:extLst>
          </p:cNvPr>
          <p:cNvSpPr/>
          <p:nvPr/>
        </p:nvSpPr>
        <p:spPr>
          <a:xfrm>
            <a:off x="7286489" y="2441417"/>
            <a:ext cx="35377" cy="378734"/>
          </a:xfrm>
          <a:custGeom>
            <a:avLst/>
            <a:gdLst>
              <a:gd name="connsiteX0" fmla="*/ 12836 w 35377"/>
              <a:gd name="connsiteY0" fmla="*/ 158 h 378734"/>
              <a:gd name="connsiteX1" fmla="*/ 9661 w 35377"/>
              <a:gd name="connsiteY1" fmla="*/ 266858 h 378734"/>
              <a:gd name="connsiteX2" fmla="*/ 35061 w 35377"/>
              <a:gd name="connsiteY2" fmla="*/ 377983 h 378734"/>
              <a:gd name="connsiteX3" fmla="*/ 22361 w 35377"/>
              <a:gd name="connsiteY3" fmla="*/ 311308 h 378734"/>
              <a:gd name="connsiteX4" fmla="*/ 136 w 35377"/>
              <a:gd name="connsiteY4" fmla="*/ 228758 h 378734"/>
              <a:gd name="connsiteX5" fmla="*/ 12836 w 35377"/>
              <a:gd name="connsiteY5" fmla="*/ 158 h 37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77" h="378734">
                <a:moveTo>
                  <a:pt x="12836" y="158"/>
                </a:moveTo>
                <a:cubicBezTo>
                  <a:pt x="14424" y="6508"/>
                  <a:pt x="5957" y="203887"/>
                  <a:pt x="9661" y="266858"/>
                </a:cubicBezTo>
                <a:cubicBezTo>
                  <a:pt x="13365" y="329829"/>
                  <a:pt x="32944" y="370575"/>
                  <a:pt x="35061" y="377983"/>
                </a:cubicBezTo>
                <a:cubicBezTo>
                  <a:pt x="37178" y="385391"/>
                  <a:pt x="28182" y="336179"/>
                  <a:pt x="22361" y="311308"/>
                </a:cubicBezTo>
                <a:cubicBezTo>
                  <a:pt x="16540" y="286437"/>
                  <a:pt x="1723" y="277970"/>
                  <a:pt x="136" y="228758"/>
                </a:cubicBezTo>
                <a:cubicBezTo>
                  <a:pt x="-1451" y="179546"/>
                  <a:pt x="11248" y="-6192"/>
                  <a:pt x="12836" y="1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7CD66F48-9820-5E2B-7752-6B2B3A62052C}"/>
              </a:ext>
            </a:extLst>
          </p:cNvPr>
          <p:cNvSpPr/>
          <p:nvPr/>
        </p:nvSpPr>
        <p:spPr>
          <a:xfrm>
            <a:off x="6784953" y="2486025"/>
            <a:ext cx="259661" cy="67174"/>
          </a:xfrm>
          <a:custGeom>
            <a:avLst/>
            <a:gdLst>
              <a:gd name="connsiteX0" fmla="*/ 22 w 259661"/>
              <a:gd name="connsiteY0" fmla="*/ 0 h 67174"/>
              <a:gd name="connsiteX1" fmla="*/ 190522 w 259661"/>
              <a:gd name="connsiteY1" fmla="*/ 12700 h 67174"/>
              <a:gd name="connsiteX2" fmla="*/ 257197 w 259661"/>
              <a:gd name="connsiteY2" fmla="*/ 66675 h 67174"/>
              <a:gd name="connsiteX3" fmla="*/ 241322 w 259661"/>
              <a:gd name="connsiteY3" fmla="*/ 38100 h 67174"/>
              <a:gd name="connsiteX4" fmla="*/ 203222 w 259661"/>
              <a:gd name="connsiteY4" fmla="*/ 12700 h 67174"/>
              <a:gd name="connsiteX5" fmla="*/ 22 w 259661"/>
              <a:gd name="connsiteY5" fmla="*/ 0 h 6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661" h="67174">
                <a:moveTo>
                  <a:pt x="22" y="0"/>
                </a:moveTo>
                <a:cubicBezTo>
                  <a:pt x="-2095" y="0"/>
                  <a:pt x="147660" y="1588"/>
                  <a:pt x="190522" y="12700"/>
                </a:cubicBezTo>
                <a:cubicBezTo>
                  <a:pt x="233384" y="23812"/>
                  <a:pt x="248730" y="62442"/>
                  <a:pt x="257197" y="66675"/>
                </a:cubicBezTo>
                <a:cubicBezTo>
                  <a:pt x="265664" y="70908"/>
                  <a:pt x="250318" y="47096"/>
                  <a:pt x="241322" y="38100"/>
                </a:cubicBezTo>
                <a:cubicBezTo>
                  <a:pt x="232326" y="29104"/>
                  <a:pt x="242380" y="19050"/>
                  <a:pt x="203222" y="12700"/>
                </a:cubicBezTo>
                <a:cubicBezTo>
                  <a:pt x="164064" y="6350"/>
                  <a:pt x="2139" y="0"/>
                  <a:pt x="22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273DCCCB-552C-AA0E-0497-E92D8C663437}"/>
              </a:ext>
            </a:extLst>
          </p:cNvPr>
          <p:cNvSpPr/>
          <p:nvPr/>
        </p:nvSpPr>
        <p:spPr>
          <a:xfrm>
            <a:off x="7099173" y="2527179"/>
            <a:ext cx="42773" cy="216203"/>
          </a:xfrm>
          <a:custGeom>
            <a:avLst/>
            <a:gdLst>
              <a:gd name="connsiteX0" fmla="*/ 127 w 42773"/>
              <a:gd name="connsiteY0" fmla="*/ 121 h 216203"/>
              <a:gd name="connsiteX1" fmla="*/ 28702 w 42773"/>
              <a:gd name="connsiteY1" fmla="*/ 114421 h 216203"/>
              <a:gd name="connsiteX2" fmla="*/ 35052 w 42773"/>
              <a:gd name="connsiteY2" fmla="*/ 216021 h 216203"/>
              <a:gd name="connsiteX3" fmla="*/ 41402 w 42773"/>
              <a:gd name="connsiteY3" fmla="*/ 136646 h 216203"/>
              <a:gd name="connsiteX4" fmla="*/ 127 w 42773"/>
              <a:gd name="connsiteY4" fmla="*/ 121 h 21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3" h="216203">
                <a:moveTo>
                  <a:pt x="127" y="121"/>
                </a:moveTo>
                <a:cubicBezTo>
                  <a:pt x="-1990" y="-3583"/>
                  <a:pt x="22881" y="78438"/>
                  <a:pt x="28702" y="114421"/>
                </a:cubicBezTo>
                <a:cubicBezTo>
                  <a:pt x="34523" y="150404"/>
                  <a:pt x="32935" y="212317"/>
                  <a:pt x="35052" y="216021"/>
                </a:cubicBezTo>
                <a:cubicBezTo>
                  <a:pt x="37169" y="219725"/>
                  <a:pt x="46164" y="166279"/>
                  <a:pt x="41402" y="136646"/>
                </a:cubicBezTo>
                <a:cubicBezTo>
                  <a:pt x="36640" y="107013"/>
                  <a:pt x="2244" y="3825"/>
                  <a:pt x="127" y="1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E22756DC-510F-072A-DE9B-F48019DF8C07}"/>
              </a:ext>
            </a:extLst>
          </p:cNvPr>
          <p:cNvSpPr/>
          <p:nvPr/>
        </p:nvSpPr>
        <p:spPr>
          <a:xfrm>
            <a:off x="7230859" y="2577360"/>
            <a:ext cx="17666" cy="156045"/>
          </a:xfrm>
          <a:custGeom>
            <a:avLst/>
            <a:gdLst>
              <a:gd name="connsiteX0" fmla="*/ 17666 w 17666"/>
              <a:gd name="connsiteY0" fmla="*/ 740 h 156045"/>
              <a:gd name="connsiteX1" fmla="*/ 1791 w 17666"/>
              <a:gd name="connsiteY1" fmla="*/ 153140 h 156045"/>
              <a:gd name="connsiteX2" fmla="*/ 1791 w 17666"/>
              <a:gd name="connsiteY2" fmla="*/ 95990 h 156045"/>
              <a:gd name="connsiteX3" fmla="*/ 17666 w 17666"/>
              <a:gd name="connsiteY3" fmla="*/ 740 h 156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6045">
                <a:moveTo>
                  <a:pt x="17666" y="740"/>
                </a:moveTo>
                <a:cubicBezTo>
                  <a:pt x="17666" y="10265"/>
                  <a:pt x="4437" y="137265"/>
                  <a:pt x="1791" y="153140"/>
                </a:cubicBezTo>
                <a:cubicBezTo>
                  <a:pt x="-855" y="169015"/>
                  <a:pt x="-326" y="115569"/>
                  <a:pt x="1791" y="95990"/>
                </a:cubicBezTo>
                <a:cubicBezTo>
                  <a:pt x="3908" y="76411"/>
                  <a:pt x="17666" y="-8785"/>
                  <a:pt x="17666" y="74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D8B06060-FA0E-F822-4CAF-578A728BDFBF}"/>
              </a:ext>
            </a:extLst>
          </p:cNvPr>
          <p:cNvSpPr/>
          <p:nvPr/>
        </p:nvSpPr>
        <p:spPr>
          <a:xfrm>
            <a:off x="6750413" y="2149317"/>
            <a:ext cx="56840" cy="203673"/>
          </a:xfrm>
          <a:custGeom>
            <a:avLst/>
            <a:gdLst>
              <a:gd name="connsiteX0" fmla="*/ 56787 w 56840"/>
              <a:gd name="connsiteY0" fmla="*/ 158 h 203673"/>
              <a:gd name="connsiteX1" fmla="*/ 15512 w 56840"/>
              <a:gd name="connsiteY1" fmla="*/ 111283 h 203673"/>
              <a:gd name="connsiteX2" fmla="*/ 2812 w 56840"/>
              <a:gd name="connsiteY2" fmla="*/ 203358 h 203673"/>
              <a:gd name="connsiteX3" fmla="*/ 5987 w 56840"/>
              <a:gd name="connsiteY3" fmla="*/ 136683 h 203673"/>
              <a:gd name="connsiteX4" fmla="*/ 56787 w 56840"/>
              <a:gd name="connsiteY4" fmla="*/ 158 h 20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40" h="203673">
                <a:moveTo>
                  <a:pt x="56787" y="158"/>
                </a:moveTo>
                <a:cubicBezTo>
                  <a:pt x="58374" y="-4075"/>
                  <a:pt x="24508" y="77416"/>
                  <a:pt x="15512" y="111283"/>
                </a:cubicBezTo>
                <a:cubicBezTo>
                  <a:pt x="6516" y="145150"/>
                  <a:pt x="4399" y="199125"/>
                  <a:pt x="2812" y="203358"/>
                </a:cubicBezTo>
                <a:cubicBezTo>
                  <a:pt x="1225" y="207591"/>
                  <a:pt x="-4067" y="168433"/>
                  <a:pt x="5987" y="136683"/>
                </a:cubicBezTo>
                <a:cubicBezTo>
                  <a:pt x="16041" y="104933"/>
                  <a:pt x="55200" y="4391"/>
                  <a:pt x="56787" y="1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94947DEF-6D27-E623-E794-9F3C8B12F715}"/>
              </a:ext>
            </a:extLst>
          </p:cNvPr>
          <p:cNvSpPr/>
          <p:nvPr/>
        </p:nvSpPr>
        <p:spPr>
          <a:xfrm>
            <a:off x="7003852" y="2282822"/>
            <a:ext cx="57373" cy="120660"/>
          </a:xfrm>
          <a:custGeom>
            <a:avLst/>
            <a:gdLst>
              <a:gd name="connsiteX0" fmla="*/ 57348 w 57373"/>
              <a:gd name="connsiteY0" fmla="*/ 3 h 120660"/>
              <a:gd name="connsiteX1" fmla="*/ 16073 w 57373"/>
              <a:gd name="connsiteY1" fmla="*/ 73028 h 120660"/>
              <a:gd name="connsiteX2" fmla="*/ 198 w 57373"/>
              <a:gd name="connsiteY2" fmla="*/ 120653 h 120660"/>
              <a:gd name="connsiteX3" fmla="*/ 9723 w 57373"/>
              <a:gd name="connsiteY3" fmla="*/ 76203 h 120660"/>
              <a:gd name="connsiteX4" fmla="*/ 57348 w 57373"/>
              <a:gd name="connsiteY4" fmla="*/ 3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73" h="120660">
                <a:moveTo>
                  <a:pt x="57348" y="3"/>
                </a:moveTo>
                <a:cubicBezTo>
                  <a:pt x="58406" y="-526"/>
                  <a:pt x="25598" y="52920"/>
                  <a:pt x="16073" y="73028"/>
                </a:cubicBezTo>
                <a:cubicBezTo>
                  <a:pt x="6548" y="93136"/>
                  <a:pt x="1256" y="120124"/>
                  <a:pt x="198" y="120653"/>
                </a:cubicBezTo>
                <a:cubicBezTo>
                  <a:pt x="-860" y="121182"/>
                  <a:pt x="2315" y="93665"/>
                  <a:pt x="9723" y="76203"/>
                </a:cubicBezTo>
                <a:cubicBezTo>
                  <a:pt x="17131" y="58741"/>
                  <a:pt x="56290" y="532"/>
                  <a:pt x="57348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92A8F7FD-B5D3-F19A-FEDD-E69EC61D7F3E}"/>
              </a:ext>
            </a:extLst>
          </p:cNvPr>
          <p:cNvSpPr/>
          <p:nvPr/>
        </p:nvSpPr>
        <p:spPr>
          <a:xfrm>
            <a:off x="7085395" y="2333437"/>
            <a:ext cx="83812" cy="105203"/>
          </a:xfrm>
          <a:custGeom>
            <a:avLst/>
            <a:gdLst>
              <a:gd name="connsiteX0" fmla="*/ 83755 w 83812"/>
              <a:gd name="connsiteY0" fmla="*/ 188 h 105203"/>
              <a:gd name="connsiteX1" fmla="*/ 4380 w 83812"/>
              <a:gd name="connsiteY1" fmla="*/ 101788 h 105203"/>
              <a:gd name="connsiteX2" fmla="*/ 17080 w 83812"/>
              <a:gd name="connsiteY2" fmla="*/ 76388 h 105203"/>
              <a:gd name="connsiteX3" fmla="*/ 83755 w 83812"/>
              <a:gd name="connsiteY3" fmla="*/ 188 h 10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12" h="105203">
                <a:moveTo>
                  <a:pt x="83755" y="188"/>
                </a:moveTo>
                <a:cubicBezTo>
                  <a:pt x="81638" y="4421"/>
                  <a:pt x="15492" y="89088"/>
                  <a:pt x="4380" y="101788"/>
                </a:cubicBezTo>
                <a:cubicBezTo>
                  <a:pt x="-6732" y="114488"/>
                  <a:pt x="5438" y="88559"/>
                  <a:pt x="17080" y="76388"/>
                </a:cubicBezTo>
                <a:cubicBezTo>
                  <a:pt x="28722" y="64217"/>
                  <a:pt x="85872" y="-4045"/>
                  <a:pt x="83755" y="18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F970C073-C9C4-0EBC-AE42-2D2F498F4FCD}"/>
              </a:ext>
            </a:extLst>
          </p:cNvPr>
          <p:cNvSpPr/>
          <p:nvPr/>
        </p:nvSpPr>
        <p:spPr>
          <a:xfrm>
            <a:off x="7286465" y="2314217"/>
            <a:ext cx="95562" cy="134329"/>
          </a:xfrm>
          <a:custGeom>
            <a:avLst/>
            <a:gdLst>
              <a:gd name="connsiteX0" fmla="*/ 160 w 95562"/>
              <a:gd name="connsiteY0" fmla="*/ 358 h 134329"/>
              <a:gd name="connsiteX1" fmla="*/ 92235 w 95562"/>
              <a:gd name="connsiteY1" fmla="*/ 130533 h 134329"/>
              <a:gd name="connsiteX2" fmla="*/ 70010 w 95562"/>
              <a:gd name="connsiteY2" fmla="*/ 92433 h 134329"/>
              <a:gd name="connsiteX3" fmla="*/ 160 w 95562"/>
              <a:gd name="connsiteY3" fmla="*/ 358 h 13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62" h="134329">
                <a:moveTo>
                  <a:pt x="160" y="358"/>
                </a:moveTo>
                <a:cubicBezTo>
                  <a:pt x="3864" y="6708"/>
                  <a:pt x="80593" y="115187"/>
                  <a:pt x="92235" y="130533"/>
                </a:cubicBezTo>
                <a:cubicBezTo>
                  <a:pt x="103877" y="145879"/>
                  <a:pt x="82181" y="110954"/>
                  <a:pt x="70010" y="92433"/>
                </a:cubicBezTo>
                <a:cubicBezTo>
                  <a:pt x="57839" y="73912"/>
                  <a:pt x="-3544" y="-5992"/>
                  <a:pt x="160" y="3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77E86429-79FA-A33F-D464-33BBB46D3170}"/>
              </a:ext>
            </a:extLst>
          </p:cNvPr>
          <p:cNvSpPr/>
          <p:nvPr/>
        </p:nvSpPr>
        <p:spPr>
          <a:xfrm>
            <a:off x="6407456" y="2099721"/>
            <a:ext cx="264001" cy="306731"/>
          </a:xfrm>
          <a:custGeom>
            <a:avLst/>
            <a:gdLst>
              <a:gd name="connsiteX0" fmla="*/ 263219 w 264001"/>
              <a:gd name="connsiteY0" fmla="*/ 2129 h 306731"/>
              <a:gd name="connsiteX1" fmla="*/ 6044 w 264001"/>
              <a:gd name="connsiteY1" fmla="*/ 300579 h 306731"/>
              <a:gd name="connsiteX2" fmla="*/ 79069 w 264001"/>
              <a:gd name="connsiteY2" fmla="*/ 205329 h 306731"/>
              <a:gd name="connsiteX3" fmla="*/ 53669 w 264001"/>
              <a:gd name="connsiteY3" fmla="*/ 224379 h 306731"/>
              <a:gd name="connsiteX4" fmla="*/ 142569 w 264001"/>
              <a:gd name="connsiteY4" fmla="*/ 138654 h 306731"/>
              <a:gd name="connsiteX5" fmla="*/ 88594 w 264001"/>
              <a:gd name="connsiteY5" fmla="*/ 164054 h 306731"/>
              <a:gd name="connsiteX6" fmla="*/ 263219 w 264001"/>
              <a:gd name="connsiteY6" fmla="*/ 2129 h 30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001" h="306731">
                <a:moveTo>
                  <a:pt x="263219" y="2129"/>
                </a:moveTo>
                <a:cubicBezTo>
                  <a:pt x="249461" y="24883"/>
                  <a:pt x="36736" y="266712"/>
                  <a:pt x="6044" y="300579"/>
                </a:cubicBezTo>
                <a:cubicBezTo>
                  <a:pt x="-24648" y="334446"/>
                  <a:pt x="71132" y="218029"/>
                  <a:pt x="79069" y="205329"/>
                </a:cubicBezTo>
                <a:cubicBezTo>
                  <a:pt x="87006" y="192629"/>
                  <a:pt x="43086" y="235491"/>
                  <a:pt x="53669" y="224379"/>
                </a:cubicBezTo>
                <a:cubicBezTo>
                  <a:pt x="64252" y="213267"/>
                  <a:pt x="136748" y="148708"/>
                  <a:pt x="142569" y="138654"/>
                </a:cubicBezTo>
                <a:cubicBezTo>
                  <a:pt x="148390" y="128600"/>
                  <a:pt x="72190" y="182046"/>
                  <a:pt x="88594" y="164054"/>
                </a:cubicBezTo>
                <a:cubicBezTo>
                  <a:pt x="104998" y="146062"/>
                  <a:pt x="276977" y="-20625"/>
                  <a:pt x="263219" y="2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A2C6D85E-1703-1400-9996-9CA424DEE516}"/>
              </a:ext>
            </a:extLst>
          </p:cNvPr>
          <p:cNvSpPr/>
          <p:nvPr/>
        </p:nvSpPr>
        <p:spPr>
          <a:xfrm>
            <a:off x="6283376" y="2587547"/>
            <a:ext cx="92102" cy="390882"/>
          </a:xfrm>
          <a:custGeom>
            <a:avLst/>
            <a:gdLst>
              <a:gd name="connsiteX0" fmla="*/ 92024 w 92102"/>
              <a:gd name="connsiteY0" fmla="*/ 78 h 390882"/>
              <a:gd name="connsiteX1" fmla="*/ 38049 w 92102"/>
              <a:gd name="connsiteY1" fmla="*/ 190578 h 390882"/>
              <a:gd name="connsiteX2" fmla="*/ 3124 w 92102"/>
              <a:gd name="connsiteY2" fmla="*/ 384253 h 390882"/>
              <a:gd name="connsiteX3" fmla="*/ 3124 w 92102"/>
              <a:gd name="connsiteY3" fmla="*/ 330278 h 390882"/>
              <a:gd name="connsiteX4" fmla="*/ 15824 w 92102"/>
              <a:gd name="connsiteY4" fmla="*/ 177878 h 390882"/>
              <a:gd name="connsiteX5" fmla="*/ 12649 w 92102"/>
              <a:gd name="connsiteY5" fmla="*/ 292178 h 390882"/>
              <a:gd name="connsiteX6" fmla="*/ 25349 w 92102"/>
              <a:gd name="connsiteY6" fmla="*/ 168353 h 390882"/>
              <a:gd name="connsiteX7" fmla="*/ 92024 w 92102"/>
              <a:gd name="connsiteY7" fmla="*/ 78 h 39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02" h="390882">
                <a:moveTo>
                  <a:pt x="92024" y="78"/>
                </a:moveTo>
                <a:cubicBezTo>
                  <a:pt x="94141" y="3782"/>
                  <a:pt x="52866" y="126549"/>
                  <a:pt x="38049" y="190578"/>
                </a:cubicBezTo>
                <a:cubicBezTo>
                  <a:pt x="23232" y="254607"/>
                  <a:pt x="8945" y="360970"/>
                  <a:pt x="3124" y="384253"/>
                </a:cubicBezTo>
                <a:cubicBezTo>
                  <a:pt x="-2697" y="407536"/>
                  <a:pt x="1007" y="364674"/>
                  <a:pt x="3124" y="330278"/>
                </a:cubicBezTo>
                <a:cubicBezTo>
                  <a:pt x="5241" y="295882"/>
                  <a:pt x="14236" y="184228"/>
                  <a:pt x="15824" y="177878"/>
                </a:cubicBezTo>
                <a:cubicBezTo>
                  <a:pt x="17411" y="171528"/>
                  <a:pt x="11062" y="293765"/>
                  <a:pt x="12649" y="292178"/>
                </a:cubicBezTo>
                <a:cubicBezTo>
                  <a:pt x="14236" y="290591"/>
                  <a:pt x="12649" y="212274"/>
                  <a:pt x="25349" y="168353"/>
                </a:cubicBezTo>
                <a:cubicBezTo>
                  <a:pt x="38049" y="124432"/>
                  <a:pt x="89907" y="-3626"/>
                  <a:pt x="9202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89F260F9-911C-230A-CE72-6087724E73A8}"/>
              </a:ext>
            </a:extLst>
          </p:cNvPr>
          <p:cNvSpPr/>
          <p:nvPr/>
        </p:nvSpPr>
        <p:spPr>
          <a:xfrm>
            <a:off x="6285852" y="3105009"/>
            <a:ext cx="42127" cy="254301"/>
          </a:xfrm>
          <a:custGeom>
            <a:avLst/>
            <a:gdLst>
              <a:gd name="connsiteX0" fmla="*/ 41923 w 42127"/>
              <a:gd name="connsiteY0" fmla="*/ 141 h 254301"/>
              <a:gd name="connsiteX1" fmla="*/ 16523 w 42127"/>
              <a:gd name="connsiteY1" fmla="*/ 187466 h 254301"/>
              <a:gd name="connsiteX2" fmla="*/ 16523 w 42127"/>
              <a:gd name="connsiteY2" fmla="*/ 254141 h 254301"/>
              <a:gd name="connsiteX3" fmla="*/ 19698 w 42127"/>
              <a:gd name="connsiteY3" fmla="*/ 203341 h 254301"/>
              <a:gd name="connsiteX4" fmla="*/ 13348 w 42127"/>
              <a:gd name="connsiteY4" fmla="*/ 117616 h 254301"/>
              <a:gd name="connsiteX5" fmla="*/ 648 w 42127"/>
              <a:gd name="connsiteY5" fmla="*/ 155716 h 254301"/>
              <a:gd name="connsiteX6" fmla="*/ 41923 w 42127"/>
              <a:gd name="connsiteY6" fmla="*/ 141 h 25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7" h="254301">
                <a:moveTo>
                  <a:pt x="41923" y="141"/>
                </a:moveTo>
                <a:cubicBezTo>
                  <a:pt x="44569" y="5433"/>
                  <a:pt x="20756" y="145133"/>
                  <a:pt x="16523" y="187466"/>
                </a:cubicBezTo>
                <a:cubicBezTo>
                  <a:pt x="12290" y="229799"/>
                  <a:pt x="15994" y="251495"/>
                  <a:pt x="16523" y="254141"/>
                </a:cubicBezTo>
                <a:cubicBezTo>
                  <a:pt x="17052" y="256787"/>
                  <a:pt x="20227" y="226095"/>
                  <a:pt x="19698" y="203341"/>
                </a:cubicBezTo>
                <a:cubicBezTo>
                  <a:pt x="19169" y="180587"/>
                  <a:pt x="16523" y="125554"/>
                  <a:pt x="13348" y="117616"/>
                </a:cubicBezTo>
                <a:cubicBezTo>
                  <a:pt x="10173" y="109678"/>
                  <a:pt x="-3056" y="171591"/>
                  <a:pt x="648" y="155716"/>
                </a:cubicBezTo>
                <a:cubicBezTo>
                  <a:pt x="4352" y="139841"/>
                  <a:pt x="39277" y="-5151"/>
                  <a:pt x="41923" y="14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147AD2A4-3102-4F5A-1EFD-EA68F6A70B65}"/>
              </a:ext>
            </a:extLst>
          </p:cNvPr>
          <p:cNvSpPr/>
          <p:nvPr/>
        </p:nvSpPr>
        <p:spPr>
          <a:xfrm>
            <a:off x="6388100" y="3400294"/>
            <a:ext cx="60476" cy="315178"/>
          </a:xfrm>
          <a:custGeom>
            <a:avLst/>
            <a:gdLst>
              <a:gd name="connsiteX0" fmla="*/ 19050 w 60476"/>
              <a:gd name="connsiteY0" fmla="*/ 131 h 315178"/>
              <a:gd name="connsiteX1" fmla="*/ 19050 w 60476"/>
              <a:gd name="connsiteY1" fmla="*/ 225556 h 315178"/>
              <a:gd name="connsiteX2" fmla="*/ 60325 w 60476"/>
              <a:gd name="connsiteY2" fmla="*/ 314456 h 315178"/>
              <a:gd name="connsiteX3" fmla="*/ 31750 w 60476"/>
              <a:gd name="connsiteY3" fmla="*/ 263656 h 315178"/>
              <a:gd name="connsiteX4" fmla="*/ 0 w 60476"/>
              <a:gd name="connsiteY4" fmla="*/ 193806 h 315178"/>
              <a:gd name="connsiteX5" fmla="*/ 19050 w 60476"/>
              <a:gd name="connsiteY5" fmla="*/ 131 h 31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76" h="315178">
                <a:moveTo>
                  <a:pt x="19050" y="131"/>
                </a:moveTo>
                <a:cubicBezTo>
                  <a:pt x="22225" y="5423"/>
                  <a:pt x="12171" y="173169"/>
                  <a:pt x="19050" y="225556"/>
                </a:cubicBezTo>
                <a:cubicBezTo>
                  <a:pt x="25929" y="277944"/>
                  <a:pt x="58208" y="308106"/>
                  <a:pt x="60325" y="314456"/>
                </a:cubicBezTo>
                <a:cubicBezTo>
                  <a:pt x="62442" y="320806"/>
                  <a:pt x="41804" y="283764"/>
                  <a:pt x="31750" y="263656"/>
                </a:cubicBezTo>
                <a:cubicBezTo>
                  <a:pt x="21696" y="243548"/>
                  <a:pt x="0" y="236668"/>
                  <a:pt x="0" y="193806"/>
                </a:cubicBezTo>
                <a:cubicBezTo>
                  <a:pt x="0" y="150944"/>
                  <a:pt x="15875" y="-5161"/>
                  <a:pt x="1905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80148BC6-D4BE-EA8F-1DAE-79AB7DFB63F7}"/>
              </a:ext>
            </a:extLst>
          </p:cNvPr>
          <p:cNvSpPr/>
          <p:nvPr/>
        </p:nvSpPr>
        <p:spPr>
          <a:xfrm>
            <a:off x="6349360" y="3631924"/>
            <a:ext cx="86733" cy="357909"/>
          </a:xfrm>
          <a:custGeom>
            <a:avLst/>
            <a:gdLst>
              <a:gd name="connsiteX0" fmla="*/ 3815 w 86733"/>
              <a:gd name="connsiteY0" fmla="*/ 276 h 357909"/>
              <a:gd name="connsiteX1" fmla="*/ 16515 w 86733"/>
              <a:gd name="connsiteY1" fmla="*/ 184426 h 357909"/>
              <a:gd name="connsiteX2" fmla="*/ 22865 w 86733"/>
              <a:gd name="connsiteY2" fmla="*/ 155851 h 357909"/>
              <a:gd name="connsiteX3" fmla="*/ 38740 w 86733"/>
              <a:gd name="connsiteY3" fmla="*/ 276501 h 357909"/>
              <a:gd name="connsiteX4" fmla="*/ 86365 w 86733"/>
              <a:gd name="connsiteY4" fmla="*/ 355876 h 357909"/>
              <a:gd name="connsiteX5" fmla="*/ 57790 w 86733"/>
              <a:gd name="connsiteY5" fmla="*/ 317776 h 357909"/>
              <a:gd name="connsiteX6" fmla="*/ 3815 w 86733"/>
              <a:gd name="connsiteY6" fmla="*/ 146326 h 357909"/>
              <a:gd name="connsiteX7" fmla="*/ 3815 w 86733"/>
              <a:gd name="connsiteY7" fmla="*/ 276 h 35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733" h="357909">
                <a:moveTo>
                  <a:pt x="3815" y="276"/>
                </a:moveTo>
                <a:cubicBezTo>
                  <a:pt x="5932" y="6626"/>
                  <a:pt x="13340" y="158497"/>
                  <a:pt x="16515" y="184426"/>
                </a:cubicBezTo>
                <a:cubicBezTo>
                  <a:pt x="19690" y="210355"/>
                  <a:pt x="19161" y="140505"/>
                  <a:pt x="22865" y="155851"/>
                </a:cubicBezTo>
                <a:cubicBezTo>
                  <a:pt x="26569" y="171197"/>
                  <a:pt x="28157" y="243164"/>
                  <a:pt x="38740" y="276501"/>
                </a:cubicBezTo>
                <a:cubicBezTo>
                  <a:pt x="49323" y="309839"/>
                  <a:pt x="83190" y="348997"/>
                  <a:pt x="86365" y="355876"/>
                </a:cubicBezTo>
                <a:cubicBezTo>
                  <a:pt x="89540" y="362755"/>
                  <a:pt x="71548" y="352701"/>
                  <a:pt x="57790" y="317776"/>
                </a:cubicBezTo>
                <a:cubicBezTo>
                  <a:pt x="44032" y="282851"/>
                  <a:pt x="11223" y="193951"/>
                  <a:pt x="3815" y="146326"/>
                </a:cubicBezTo>
                <a:cubicBezTo>
                  <a:pt x="-3593" y="98701"/>
                  <a:pt x="1698" y="-6074"/>
                  <a:pt x="3815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2D917848-2C67-8E53-F711-866CB7E3558A}"/>
              </a:ext>
            </a:extLst>
          </p:cNvPr>
          <p:cNvSpPr/>
          <p:nvPr/>
        </p:nvSpPr>
        <p:spPr>
          <a:xfrm>
            <a:off x="6445023" y="4016352"/>
            <a:ext cx="153673" cy="225475"/>
          </a:xfrm>
          <a:custGeom>
            <a:avLst/>
            <a:gdLst>
              <a:gd name="connsiteX0" fmla="*/ 227 w 153673"/>
              <a:gd name="connsiteY0" fmla="*/ 23 h 225475"/>
              <a:gd name="connsiteX1" fmla="*/ 92302 w 153673"/>
              <a:gd name="connsiteY1" fmla="*/ 114323 h 225475"/>
              <a:gd name="connsiteX2" fmla="*/ 152627 w 153673"/>
              <a:gd name="connsiteY2" fmla="*/ 225448 h 225475"/>
              <a:gd name="connsiteX3" fmla="*/ 120877 w 153673"/>
              <a:gd name="connsiteY3" fmla="*/ 123848 h 225475"/>
              <a:gd name="connsiteX4" fmla="*/ 227 w 153673"/>
              <a:gd name="connsiteY4" fmla="*/ 23 h 2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673" h="225475">
                <a:moveTo>
                  <a:pt x="227" y="23"/>
                </a:moveTo>
                <a:cubicBezTo>
                  <a:pt x="-4535" y="-1564"/>
                  <a:pt x="66902" y="76752"/>
                  <a:pt x="92302" y="114323"/>
                </a:cubicBezTo>
                <a:cubicBezTo>
                  <a:pt x="117702" y="151894"/>
                  <a:pt x="147865" y="223861"/>
                  <a:pt x="152627" y="225448"/>
                </a:cubicBezTo>
                <a:cubicBezTo>
                  <a:pt x="157389" y="227035"/>
                  <a:pt x="145748" y="160360"/>
                  <a:pt x="120877" y="123848"/>
                </a:cubicBezTo>
                <a:cubicBezTo>
                  <a:pt x="96006" y="87336"/>
                  <a:pt x="4989" y="1610"/>
                  <a:pt x="227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1146897F-1F03-3952-4252-DD4F67C533AB}"/>
              </a:ext>
            </a:extLst>
          </p:cNvPr>
          <p:cNvSpPr/>
          <p:nvPr/>
        </p:nvSpPr>
        <p:spPr>
          <a:xfrm>
            <a:off x="6800768" y="4206533"/>
            <a:ext cx="410237" cy="387698"/>
          </a:xfrm>
          <a:custGeom>
            <a:avLst/>
            <a:gdLst>
              <a:gd name="connsiteX0" fmla="*/ 82 w 410237"/>
              <a:gd name="connsiteY0" fmla="*/ 342 h 387698"/>
              <a:gd name="connsiteX1" fmla="*/ 177882 w 410237"/>
              <a:gd name="connsiteY1" fmla="*/ 241642 h 387698"/>
              <a:gd name="connsiteX2" fmla="*/ 266782 w 410237"/>
              <a:gd name="connsiteY2" fmla="*/ 359117 h 387698"/>
              <a:gd name="connsiteX3" fmla="*/ 266782 w 410237"/>
              <a:gd name="connsiteY3" fmla="*/ 343242 h 387698"/>
              <a:gd name="connsiteX4" fmla="*/ 409657 w 410237"/>
              <a:gd name="connsiteY4" fmla="*/ 387692 h 387698"/>
              <a:gd name="connsiteX5" fmla="*/ 314407 w 410237"/>
              <a:gd name="connsiteY5" fmla="*/ 346417 h 387698"/>
              <a:gd name="connsiteX6" fmla="*/ 244557 w 410237"/>
              <a:gd name="connsiteY6" fmla="*/ 317842 h 387698"/>
              <a:gd name="connsiteX7" fmla="*/ 155657 w 410237"/>
              <a:gd name="connsiteY7" fmla="*/ 190842 h 387698"/>
              <a:gd name="connsiteX8" fmla="*/ 82 w 410237"/>
              <a:gd name="connsiteY8" fmla="*/ 342 h 38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237" h="387698">
                <a:moveTo>
                  <a:pt x="82" y="342"/>
                </a:moveTo>
                <a:cubicBezTo>
                  <a:pt x="3786" y="8809"/>
                  <a:pt x="133432" y="181846"/>
                  <a:pt x="177882" y="241642"/>
                </a:cubicBezTo>
                <a:cubicBezTo>
                  <a:pt x="222332" y="301438"/>
                  <a:pt x="251965" y="342184"/>
                  <a:pt x="266782" y="359117"/>
                </a:cubicBezTo>
                <a:cubicBezTo>
                  <a:pt x="281599" y="376050"/>
                  <a:pt x="242970" y="338480"/>
                  <a:pt x="266782" y="343242"/>
                </a:cubicBezTo>
                <a:cubicBezTo>
                  <a:pt x="290594" y="348004"/>
                  <a:pt x="401720" y="387163"/>
                  <a:pt x="409657" y="387692"/>
                </a:cubicBezTo>
                <a:cubicBezTo>
                  <a:pt x="417595" y="388221"/>
                  <a:pt x="341924" y="358059"/>
                  <a:pt x="314407" y="346417"/>
                </a:cubicBezTo>
                <a:cubicBezTo>
                  <a:pt x="286890" y="334775"/>
                  <a:pt x="271015" y="343771"/>
                  <a:pt x="244557" y="317842"/>
                </a:cubicBezTo>
                <a:cubicBezTo>
                  <a:pt x="218099" y="291913"/>
                  <a:pt x="192699" y="238996"/>
                  <a:pt x="155657" y="190842"/>
                </a:cubicBezTo>
                <a:cubicBezTo>
                  <a:pt x="118615" y="142688"/>
                  <a:pt x="-3622" y="-8125"/>
                  <a:pt x="82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023FFE8A-4B8C-9B10-F1C2-B5CCB7534C67}"/>
              </a:ext>
            </a:extLst>
          </p:cNvPr>
          <p:cNvSpPr/>
          <p:nvPr/>
        </p:nvSpPr>
        <p:spPr>
          <a:xfrm>
            <a:off x="7375435" y="4279755"/>
            <a:ext cx="413078" cy="260498"/>
          </a:xfrm>
          <a:custGeom>
            <a:avLst/>
            <a:gdLst>
              <a:gd name="connsiteX0" fmla="*/ 412840 w 413078"/>
              <a:gd name="connsiteY0" fmla="*/ 145 h 260498"/>
              <a:gd name="connsiteX1" fmla="*/ 247740 w 413078"/>
              <a:gd name="connsiteY1" fmla="*/ 152545 h 260498"/>
              <a:gd name="connsiteX2" fmla="*/ 90 w 413078"/>
              <a:gd name="connsiteY2" fmla="*/ 260495 h 260498"/>
              <a:gd name="connsiteX3" fmla="*/ 276315 w 413078"/>
              <a:gd name="connsiteY3" fmla="*/ 149370 h 260498"/>
              <a:gd name="connsiteX4" fmla="*/ 212815 w 413078"/>
              <a:gd name="connsiteY4" fmla="*/ 181120 h 260498"/>
              <a:gd name="connsiteX5" fmla="*/ 412840 w 413078"/>
              <a:gd name="connsiteY5" fmla="*/ 145 h 260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3078" h="260498">
                <a:moveTo>
                  <a:pt x="412840" y="145"/>
                </a:moveTo>
                <a:cubicBezTo>
                  <a:pt x="418661" y="-4617"/>
                  <a:pt x="316532" y="109153"/>
                  <a:pt x="247740" y="152545"/>
                </a:cubicBezTo>
                <a:cubicBezTo>
                  <a:pt x="178948" y="195937"/>
                  <a:pt x="-4673" y="261024"/>
                  <a:pt x="90" y="260495"/>
                </a:cubicBezTo>
                <a:cubicBezTo>
                  <a:pt x="4852" y="259966"/>
                  <a:pt x="240861" y="162599"/>
                  <a:pt x="276315" y="149370"/>
                </a:cubicBezTo>
                <a:cubicBezTo>
                  <a:pt x="311769" y="136141"/>
                  <a:pt x="189532" y="200699"/>
                  <a:pt x="212815" y="181120"/>
                </a:cubicBezTo>
                <a:cubicBezTo>
                  <a:pt x="236098" y="161541"/>
                  <a:pt x="407019" y="4907"/>
                  <a:pt x="412840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1E628C18-DEBA-304E-F546-C8ACCEFBF039}"/>
              </a:ext>
            </a:extLst>
          </p:cNvPr>
          <p:cNvSpPr/>
          <p:nvPr/>
        </p:nvSpPr>
        <p:spPr>
          <a:xfrm>
            <a:off x="8004144" y="3089247"/>
            <a:ext cx="131768" cy="276304"/>
          </a:xfrm>
          <a:custGeom>
            <a:avLst/>
            <a:gdLst>
              <a:gd name="connsiteX0" fmla="*/ 31 w 131768"/>
              <a:gd name="connsiteY0" fmla="*/ 28 h 276304"/>
              <a:gd name="connsiteX1" fmla="*/ 117506 w 131768"/>
              <a:gd name="connsiteY1" fmla="*/ 158778 h 276304"/>
              <a:gd name="connsiteX2" fmla="*/ 92106 w 131768"/>
              <a:gd name="connsiteY2" fmla="*/ 276253 h 276304"/>
              <a:gd name="connsiteX3" fmla="*/ 130206 w 131768"/>
              <a:gd name="connsiteY3" fmla="*/ 171478 h 276304"/>
              <a:gd name="connsiteX4" fmla="*/ 31 w 131768"/>
              <a:gd name="connsiteY4" fmla="*/ 28 h 27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768" h="276304">
                <a:moveTo>
                  <a:pt x="31" y="28"/>
                </a:moveTo>
                <a:cubicBezTo>
                  <a:pt x="-2086" y="-2089"/>
                  <a:pt x="102160" y="112740"/>
                  <a:pt x="117506" y="158778"/>
                </a:cubicBezTo>
                <a:cubicBezTo>
                  <a:pt x="132852" y="204816"/>
                  <a:pt x="89989" y="274136"/>
                  <a:pt x="92106" y="276253"/>
                </a:cubicBezTo>
                <a:cubicBezTo>
                  <a:pt x="94223" y="278370"/>
                  <a:pt x="140789" y="214340"/>
                  <a:pt x="130206" y="171478"/>
                </a:cubicBezTo>
                <a:cubicBezTo>
                  <a:pt x="119623" y="128616"/>
                  <a:pt x="2148" y="2145"/>
                  <a:pt x="3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7036740D-D9D8-0A29-0CD6-D86446EB1D04}"/>
              </a:ext>
            </a:extLst>
          </p:cNvPr>
          <p:cNvSpPr/>
          <p:nvPr/>
        </p:nvSpPr>
        <p:spPr>
          <a:xfrm>
            <a:off x="7708180" y="3834911"/>
            <a:ext cx="239926" cy="293707"/>
          </a:xfrm>
          <a:custGeom>
            <a:avLst/>
            <a:gdLst>
              <a:gd name="connsiteX0" fmla="*/ 238845 w 239926"/>
              <a:gd name="connsiteY0" fmla="*/ 489 h 293707"/>
              <a:gd name="connsiteX1" fmla="*/ 720 w 239926"/>
              <a:gd name="connsiteY1" fmla="*/ 292589 h 293707"/>
              <a:gd name="connsiteX2" fmla="*/ 162645 w 239926"/>
              <a:gd name="connsiteY2" fmla="*/ 105264 h 293707"/>
              <a:gd name="connsiteX3" fmla="*/ 92795 w 239926"/>
              <a:gd name="connsiteY3" fmla="*/ 219564 h 293707"/>
              <a:gd name="connsiteX4" fmla="*/ 238845 w 239926"/>
              <a:gd name="connsiteY4" fmla="*/ 489 h 293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926" h="293707">
                <a:moveTo>
                  <a:pt x="238845" y="489"/>
                </a:moveTo>
                <a:cubicBezTo>
                  <a:pt x="223499" y="12660"/>
                  <a:pt x="13420" y="275127"/>
                  <a:pt x="720" y="292589"/>
                </a:cubicBezTo>
                <a:cubicBezTo>
                  <a:pt x="-11980" y="310052"/>
                  <a:pt x="147299" y="117435"/>
                  <a:pt x="162645" y="105264"/>
                </a:cubicBezTo>
                <a:cubicBezTo>
                  <a:pt x="177991" y="93093"/>
                  <a:pt x="84328" y="232264"/>
                  <a:pt x="92795" y="219564"/>
                </a:cubicBezTo>
                <a:cubicBezTo>
                  <a:pt x="101262" y="206864"/>
                  <a:pt x="254191" y="-11682"/>
                  <a:pt x="238845" y="48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B1D4AB6-7528-DD56-138E-13CD188E17F1}"/>
              </a:ext>
            </a:extLst>
          </p:cNvPr>
          <p:cNvSpPr/>
          <p:nvPr/>
        </p:nvSpPr>
        <p:spPr>
          <a:xfrm>
            <a:off x="6512894" y="3746500"/>
            <a:ext cx="82413" cy="200988"/>
          </a:xfrm>
          <a:custGeom>
            <a:avLst/>
            <a:gdLst>
              <a:gd name="connsiteX0" fmla="*/ 2206 w 82413"/>
              <a:gd name="connsiteY0" fmla="*/ 0 h 200988"/>
              <a:gd name="connsiteX1" fmla="*/ 21256 w 82413"/>
              <a:gd name="connsiteY1" fmla="*/ 120650 h 200988"/>
              <a:gd name="connsiteX2" fmla="*/ 81581 w 82413"/>
              <a:gd name="connsiteY2" fmla="*/ 200025 h 200988"/>
              <a:gd name="connsiteX3" fmla="*/ 53006 w 82413"/>
              <a:gd name="connsiteY3" fmla="*/ 161925 h 200988"/>
              <a:gd name="connsiteX4" fmla="*/ 5381 w 82413"/>
              <a:gd name="connsiteY4" fmla="*/ 120650 h 200988"/>
              <a:gd name="connsiteX5" fmla="*/ 2206 w 82413"/>
              <a:gd name="connsiteY5" fmla="*/ 0 h 20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13" h="200988">
                <a:moveTo>
                  <a:pt x="2206" y="0"/>
                </a:moveTo>
                <a:cubicBezTo>
                  <a:pt x="4852" y="0"/>
                  <a:pt x="8027" y="87313"/>
                  <a:pt x="21256" y="120650"/>
                </a:cubicBezTo>
                <a:cubicBezTo>
                  <a:pt x="34485" y="153987"/>
                  <a:pt x="76289" y="193146"/>
                  <a:pt x="81581" y="200025"/>
                </a:cubicBezTo>
                <a:cubicBezTo>
                  <a:pt x="86873" y="206904"/>
                  <a:pt x="65706" y="175154"/>
                  <a:pt x="53006" y="161925"/>
                </a:cubicBezTo>
                <a:cubicBezTo>
                  <a:pt x="40306" y="148696"/>
                  <a:pt x="12789" y="145521"/>
                  <a:pt x="5381" y="120650"/>
                </a:cubicBezTo>
                <a:cubicBezTo>
                  <a:pt x="-2027" y="95779"/>
                  <a:pt x="-440" y="0"/>
                  <a:pt x="2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271120EE-3105-8C19-DFED-242D8A7A940A}"/>
              </a:ext>
            </a:extLst>
          </p:cNvPr>
          <p:cNvSpPr/>
          <p:nvPr/>
        </p:nvSpPr>
        <p:spPr>
          <a:xfrm>
            <a:off x="6353142" y="2428865"/>
            <a:ext cx="81075" cy="155620"/>
          </a:xfrm>
          <a:custGeom>
            <a:avLst/>
            <a:gdLst>
              <a:gd name="connsiteX0" fmla="*/ 33 w 81075"/>
              <a:gd name="connsiteY0" fmla="*/ 10 h 155620"/>
              <a:gd name="connsiteX1" fmla="*/ 66708 w 81075"/>
              <a:gd name="connsiteY1" fmla="*/ 107960 h 155620"/>
              <a:gd name="connsiteX2" fmla="*/ 76233 w 81075"/>
              <a:gd name="connsiteY2" fmla="*/ 155585 h 155620"/>
              <a:gd name="connsiteX3" fmla="*/ 76233 w 81075"/>
              <a:gd name="connsiteY3" fmla="*/ 101610 h 155620"/>
              <a:gd name="connsiteX4" fmla="*/ 33 w 81075"/>
              <a:gd name="connsiteY4" fmla="*/ 10 h 15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075" h="155620">
                <a:moveTo>
                  <a:pt x="33" y="10"/>
                </a:moveTo>
                <a:cubicBezTo>
                  <a:pt x="-1555" y="1068"/>
                  <a:pt x="54008" y="82031"/>
                  <a:pt x="66708" y="107960"/>
                </a:cubicBezTo>
                <a:cubicBezTo>
                  <a:pt x="79408" y="133889"/>
                  <a:pt x="74645" y="156643"/>
                  <a:pt x="76233" y="155585"/>
                </a:cubicBezTo>
                <a:cubicBezTo>
                  <a:pt x="77821" y="154527"/>
                  <a:pt x="86287" y="125422"/>
                  <a:pt x="76233" y="101610"/>
                </a:cubicBezTo>
                <a:cubicBezTo>
                  <a:pt x="66179" y="77798"/>
                  <a:pt x="1621" y="-1048"/>
                  <a:pt x="3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D0A204CA-91ED-DEE1-684A-56B9ACFDBF4D}"/>
              </a:ext>
            </a:extLst>
          </p:cNvPr>
          <p:cNvSpPr/>
          <p:nvPr/>
        </p:nvSpPr>
        <p:spPr>
          <a:xfrm>
            <a:off x="7908337" y="3860599"/>
            <a:ext cx="127590" cy="270264"/>
          </a:xfrm>
          <a:custGeom>
            <a:avLst/>
            <a:gdLst>
              <a:gd name="connsiteX0" fmla="*/ 127588 w 127590"/>
              <a:gd name="connsiteY0" fmla="*/ 201 h 270264"/>
              <a:gd name="connsiteX1" fmla="*/ 38688 w 127590"/>
              <a:gd name="connsiteY1" fmla="*/ 184351 h 270264"/>
              <a:gd name="connsiteX2" fmla="*/ 588 w 127590"/>
              <a:gd name="connsiteY2" fmla="*/ 270076 h 270264"/>
              <a:gd name="connsiteX3" fmla="*/ 16463 w 127590"/>
              <a:gd name="connsiteY3" fmla="*/ 203401 h 270264"/>
              <a:gd name="connsiteX4" fmla="*/ 29163 w 127590"/>
              <a:gd name="connsiteY4" fmla="*/ 76401 h 270264"/>
              <a:gd name="connsiteX5" fmla="*/ 22813 w 127590"/>
              <a:gd name="connsiteY5" fmla="*/ 228801 h 270264"/>
              <a:gd name="connsiteX6" fmla="*/ 41863 w 127590"/>
              <a:gd name="connsiteY6" fmla="*/ 149426 h 270264"/>
              <a:gd name="connsiteX7" fmla="*/ 127588 w 127590"/>
              <a:gd name="connsiteY7" fmla="*/ 201 h 270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590" h="270264">
                <a:moveTo>
                  <a:pt x="127588" y="201"/>
                </a:moveTo>
                <a:cubicBezTo>
                  <a:pt x="127059" y="6022"/>
                  <a:pt x="59855" y="139372"/>
                  <a:pt x="38688" y="184351"/>
                </a:cubicBezTo>
                <a:cubicBezTo>
                  <a:pt x="17521" y="229330"/>
                  <a:pt x="4292" y="266901"/>
                  <a:pt x="588" y="270076"/>
                </a:cubicBezTo>
                <a:cubicBezTo>
                  <a:pt x="-3116" y="273251"/>
                  <a:pt x="11700" y="235680"/>
                  <a:pt x="16463" y="203401"/>
                </a:cubicBezTo>
                <a:cubicBezTo>
                  <a:pt x="21225" y="171122"/>
                  <a:pt x="28105" y="72168"/>
                  <a:pt x="29163" y="76401"/>
                </a:cubicBezTo>
                <a:cubicBezTo>
                  <a:pt x="30221" y="80634"/>
                  <a:pt x="20696" y="216630"/>
                  <a:pt x="22813" y="228801"/>
                </a:cubicBezTo>
                <a:cubicBezTo>
                  <a:pt x="24930" y="240972"/>
                  <a:pt x="27575" y="182234"/>
                  <a:pt x="41863" y="149426"/>
                </a:cubicBezTo>
                <a:cubicBezTo>
                  <a:pt x="56150" y="116618"/>
                  <a:pt x="128117" y="-5620"/>
                  <a:pt x="127588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7D730519-72BB-9390-1B6D-1C5D58103302}"/>
              </a:ext>
            </a:extLst>
          </p:cNvPr>
          <p:cNvSpPr/>
          <p:nvPr/>
        </p:nvSpPr>
        <p:spPr>
          <a:xfrm>
            <a:off x="7947007" y="3184523"/>
            <a:ext cx="68139" cy="225430"/>
          </a:xfrm>
          <a:custGeom>
            <a:avLst/>
            <a:gdLst>
              <a:gd name="connsiteX0" fmla="*/ 18 w 68139"/>
              <a:gd name="connsiteY0" fmla="*/ 2 h 225430"/>
              <a:gd name="connsiteX1" fmla="*/ 53993 w 68139"/>
              <a:gd name="connsiteY1" fmla="*/ 117477 h 225430"/>
              <a:gd name="connsiteX2" fmla="*/ 66693 w 68139"/>
              <a:gd name="connsiteY2" fmla="*/ 225427 h 225430"/>
              <a:gd name="connsiteX3" fmla="*/ 60343 w 68139"/>
              <a:gd name="connsiteY3" fmla="*/ 120652 h 225430"/>
              <a:gd name="connsiteX4" fmla="*/ 18 w 68139"/>
              <a:gd name="connsiteY4" fmla="*/ 2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39" h="225430">
                <a:moveTo>
                  <a:pt x="18" y="2"/>
                </a:moveTo>
                <a:cubicBezTo>
                  <a:pt x="-1040" y="-527"/>
                  <a:pt x="42881" y="79906"/>
                  <a:pt x="53993" y="117477"/>
                </a:cubicBezTo>
                <a:cubicBezTo>
                  <a:pt x="65106" y="155048"/>
                  <a:pt x="65635" y="224898"/>
                  <a:pt x="66693" y="225427"/>
                </a:cubicBezTo>
                <a:cubicBezTo>
                  <a:pt x="67751" y="225956"/>
                  <a:pt x="71456" y="158223"/>
                  <a:pt x="60343" y="120652"/>
                </a:cubicBezTo>
                <a:cubicBezTo>
                  <a:pt x="49231" y="83081"/>
                  <a:pt x="1076" y="531"/>
                  <a:pt x="18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4DF5D896-AB0E-F9FF-7148-A6D40DAEC58E}"/>
              </a:ext>
            </a:extLst>
          </p:cNvPr>
          <p:cNvSpPr/>
          <p:nvPr/>
        </p:nvSpPr>
        <p:spPr>
          <a:xfrm>
            <a:off x="6524622" y="3282818"/>
            <a:ext cx="92417" cy="216034"/>
          </a:xfrm>
          <a:custGeom>
            <a:avLst/>
            <a:gdLst>
              <a:gd name="connsiteX0" fmla="*/ 3 w 92417"/>
              <a:gd name="connsiteY0" fmla="*/ 132 h 216034"/>
              <a:gd name="connsiteX1" fmla="*/ 73028 w 92417"/>
              <a:gd name="connsiteY1" fmla="*/ 111257 h 216034"/>
              <a:gd name="connsiteX2" fmla="*/ 92078 w 92417"/>
              <a:gd name="connsiteY2" fmla="*/ 216032 h 216034"/>
              <a:gd name="connsiteX3" fmla="*/ 85728 w 92417"/>
              <a:gd name="connsiteY3" fmla="*/ 114432 h 216034"/>
              <a:gd name="connsiteX4" fmla="*/ 79378 w 92417"/>
              <a:gd name="connsiteY4" fmla="*/ 133482 h 216034"/>
              <a:gd name="connsiteX5" fmla="*/ 76203 w 92417"/>
              <a:gd name="connsiteY5" fmla="*/ 89032 h 216034"/>
              <a:gd name="connsiteX6" fmla="*/ 3 w 92417"/>
              <a:gd name="connsiteY6" fmla="*/ 132 h 21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17" h="216034">
                <a:moveTo>
                  <a:pt x="3" y="132"/>
                </a:moveTo>
                <a:cubicBezTo>
                  <a:pt x="-526" y="3836"/>
                  <a:pt x="57682" y="75274"/>
                  <a:pt x="73028" y="111257"/>
                </a:cubicBezTo>
                <a:cubicBezTo>
                  <a:pt x="88374" y="147240"/>
                  <a:pt x="89961" y="215503"/>
                  <a:pt x="92078" y="216032"/>
                </a:cubicBezTo>
                <a:cubicBezTo>
                  <a:pt x="94195" y="216561"/>
                  <a:pt x="85728" y="114432"/>
                  <a:pt x="85728" y="114432"/>
                </a:cubicBezTo>
                <a:cubicBezTo>
                  <a:pt x="83611" y="100674"/>
                  <a:pt x="80965" y="137715"/>
                  <a:pt x="79378" y="133482"/>
                </a:cubicBezTo>
                <a:cubicBezTo>
                  <a:pt x="77791" y="129249"/>
                  <a:pt x="91549" y="106494"/>
                  <a:pt x="76203" y="89032"/>
                </a:cubicBezTo>
                <a:cubicBezTo>
                  <a:pt x="60857" y="71570"/>
                  <a:pt x="532" y="-3572"/>
                  <a:pt x="3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1FCD2A59-053B-F3DE-69C2-60040DD4B021}"/>
              </a:ext>
            </a:extLst>
          </p:cNvPr>
          <p:cNvSpPr/>
          <p:nvPr/>
        </p:nvSpPr>
        <p:spPr>
          <a:xfrm>
            <a:off x="6742776" y="3279773"/>
            <a:ext cx="54986" cy="149233"/>
          </a:xfrm>
          <a:custGeom>
            <a:avLst/>
            <a:gdLst>
              <a:gd name="connsiteX0" fmla="*/ 54899 w 54986"/>
              <a:gd name="connsiteY0" fmla="*/ 2 h 149233"/>
              <a:gd name="connsiteX1" fmla="*/ 13624 w 54986"/>
              <a:gd name="connsiteY1" fmla="*/ 92077 h 149233"/>
              <a:gd name="connsiteX2" fmla="*/ 16799 w 54986"/>
              <a:gd name="connsiteY2" fmla="*/ 149227 h 149233"/>
              <a:gd name="connsiteX3" fmla="*/ 924 w 54986"/>
              <a:gd name="connsiteY3" fmla="*/ 88902 h 149233"/>
              <a:gd name="connsiteX4" fmla="*/ 54899 w 54986"/>
              <a:gd name="connsiteY4" fmla="*/ 2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86" h="149233">
                <a:moveTo>
                  <a:pt x="54899" y="2"/>
                </a:moveTo>
                <a:cubicBezTo>
                  <a:pt x="57016" y="531"/>
                  <a:pt x="19974" y="67206"/>
                  <a:pt x="13624" y="92077"/>
                </a:cubicBezTo>
                <a:cubicBezTo>
                  <a:pt x="7274" y="116948"/>
                  <a:pt x="18916" y="149756"/>
                  <a:pt x="16799" y="149227"/>
                </a:cubicBezTo>
                <a:cubicBezTo>
                  <a:pt x="14682" y="148698"/>
                  <a:pt x="-4368" y="106364"/>
                  <a:pt x="924" y="88902"/>
                </a:cubicBezTo>
                <a:cubicBezTo>
                  <a:pt x="6216" y="71440"/>
                  <a:pt x="52782" y="-527"/>
                  <a:pt x="54899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C66372AD-48A0-36C4-23C2-D0F6DB498655}"/>
              </a:ext>
            </a:extLst>
          </p:cNvPr>
          <p:cNvSpPr/>
          <p:nvPr/>
        </p:nvSpPr>
        <p:spPr>
          <a:xfrm>
            <a:off x="6554005" y="3498799"/>
            <a:ext cx="94473" cy="146131"/>
          </a:xfrm>
          <a:custGeom>
            <a:avLst/>
            <a:gdLst>
              <a:gd name="connsiteX0" fmla="*/ 94445 w 94473"/>
              <a:gd name="connsiteY0" fmla="*/ 51 h 146131"/>
              <a:gd name="connsiteX1" fmla="*/ 15070 w 94473"/>
              <a:gd name="connsiteY1" fmla="*/ 63551 h 146131"/>
              <a:gd name="connsiteX2" fmla="*/ 5545 w 94473"/>
              <a:gd name="connsiteY2" fmla="*/ 146101 h 146131"/>
              <a:gd name="connsiteX3" fmla="*/ 5545 w 94473"/>
              <a:gd name="connsiteY3" fmla="*/ 54026 h 146131"/>
              <a:gd name="connsiteX4" fmla="*/ 94445 w 94473"/>
              <a:gd name="connsiteY4" fmla="*/ 51 h 14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73" h="146131">
                <a:moveTo>
                  <a:pt x="94445" y="51"/>
                </a:moveTo>
                <a:cubicBezTo>
                  <a:pt x="96032" y="1638"/>
                  <a:pt x="29887" y="39209"/>
                  <a:pt x="15070" y="63551"/>
                </a:cubicBezTo>
                <a:cubicBezTo>
                  <a:pt x="253" y="87893"/>
                  <a:pt x="7132" y="147688"/>
                  <a:pt x="5545" y="146101"/>
                </a:cubicBezTo>
                <a:cubicBezTo>
                  <a:pt x="3958" y="144514"/>
                  <a:pt x="-6097" y="74134"/>
                  <a:pt x="5545" y="54026"/>
                </a:cubicBezTo>
                <a:cubicBezTo>
                  <a:pt x="17187" y="33918"/>
                  <a:pt x="92858" y="-1536"/>
                  <a:pt x="94445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62EF0FCA-B0D0-E429-7849-1BA406A33869}"/>
              </a:ext>
            </a:extLst>
          </p:cNvPr>
          <p:cNvSpPr/>
          <p:nvPr/>
        </p:nvSpPr>
        <p:spPr>
          <a:xfrm>
            <a:off x="6454760" y="3289231"/>
            <a:ext cx="75282" cy="219353"/>
          </a:xfrm>
          <a:custGeom>
            <a:avLst/>
            <a:gdLst>
              <a:gd name="connsiteX0" fmla="*/ 15 w 75282"/>
              <a:gd name="connsiteY0" fmla="*/ 69 h 219353"/>
              <a:gd name="connsiteX1" fmla="*/ 69865 w 75282"/>
              <a:gd name="connsiteY1" fmla="*/ 152469 h 219353"/>
              <a:gd name="connsiteX2" fmla="*/ 69865 w 75282"/>
              <a:gd name="connsiteY2" fmla="*/ 219144 h 219353"/>
              <a:gd name="connsiteX3" fmla="*/ 63515 w 75282"/>
              <a:gd name="connsiteY3" fmla="*/ 133419 h 219353"/>
              <a:gd name="connsiteX4" fmla="*/ 15 w 75282"/>
              <a:gd name="connsiteY4" fmla="*/ 69 h 21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82" h="219353">
                <a:moveTo>
                  <a:pt x="15" y="69"/>
                </a:moveTo>
                <a:cubicBezTo>
                  <a:pt x="1073" y="3244"/>
                  <a:pt x="58223" y="115957"/>
                  <a:pt x="69865" y="152469"/>
                </a:cubicBezTo>
                <a:cubicBezTo>
                  <a:pt x="81507" y="188981"/>
                  <a:pt x="70923" y="222319"/>
                  <a:pt x="69865" y="219144"/>
                </a:cubicBezTo>
                <a:cubicBezTo>
                  <a:pt x="68807" y="215969"/>
                  <a:pt x="74098" y="164111"/>
                  <a:pt x="63515" y="133419"/>
                </a:cubicBezTo>
                <a:cubicBezTo>
                  <a:pt x="52932" y="102727"/>
                  <a:pt x="-1043" y="-3106"/>
                  <a:pt x="15" y="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0665F3F1-ACD0-721A-CECB-D7C6B3C1BBAB}"/>
              </a:ext>
            </a:extLst>
          </p:cNvPr>
          <p:cNvSpPr/>
          <p:nvPr/>
        </p:nvSpPr>
        <p:spPr>
          <a:xfrm>
            <a:off x="7772359" y="3079750"/>
            <a:ext cx="202231" cy="19050"/>
          </a:xfrm>
          <a:custGeom>
            <a:avLst/>
            <a:gdLst>
              <a:gd name="connsiteX0" fmla="*/ 41 w 202231"/>
              <a:gd name="connsiteY0" fmla="*/ 0 h 19050"/>
              <a:gd name="connsiteX1" fmla="*/ 177841 w 202231"/>
              <a:gd name="connsiteY1" fmla="*/ 12700 h 19050"/>
              <a:gd name="connsiteX2" fmla="*/ 190541 w 202231"/>
              <a:gd name="connsiteY2" fmla="*/ 19050 h 19050"/>
              <a:gd name="connsiteX3" fmla="*/ 158791 w 202231"/>
              <a:gd name="connsiteY3" fmla="*/ 12700 h 19050"/>
              <a:gd name="connsiteX4" fmla="*/ 196891 w 202231"/>
              <a:gd name="connsiteY4" fmla="*/ 3175 h 19050"/>
              <a:gd name="connsiteX5" fmla="*/ 41 w 202231"/>
              <a:gd name="connsiteY5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231" h="19050">
                <a:moveTo>
                  <a:pt x="41" y="0"/>
                </a:moveTo>
                <a:cubicBezTo>
                  <a:pt x="-3134" y="1587"/>
                  <a:pt x="177841" y="12700"/>
                  <a:pt x="177841" y="12700"/>
                </a:cubicBezTo>
                <a:cubicBezTo>
                  <a:pt x="209591" y="15875"/>
                  <a:pt x="193716" y="19050"/>
                  <a:pt x="190541" y="19050"/>
                </a:cubicBezTo>
                <a:cubicBezTo>
                  <a:pt x="187366" y="19050"/>
                  <a:pt x="157733" y="15346"/>
                  <a:pt x="158791" y="12700"/>
                </a:cubicBezTo>
                <a:cubicBezTo>
                  <a:pt x="159849" y="10054"/>
                  <a:pt x="220174" y="3704"/>
                  <a:pt x="196891" y="3175"/>
                </a:cubicBezTo>
                <a:lnTo>
                  <a:pt x="4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6F156DF3-543D-2E29-08E4-6F5422FACD4E}"/>
              </a:ext>
            </a:extLst>
          </p:cNvPr>
          <p:cNvSpPr/>
          <p:nvPr/>
        </p:nvSpPr>
        <p:spPr>
          <a:xfrm>
            <a:off x="7789710" y="3168648"/>
            <a:ext cx="33583" cy="180986"/>
          </a:xfrm>
          <a:custGeom>
            <a:avLst/>
            <a:gdLst>
              <a:gd name="connsiteX0" fmla="*/ 4915 w 33583"/>
              <a:gd name="connsiteY0" fmla="*/ 2 h 180986"/>
              <a:gd name="connsiteX1" fmla="*/ 11265 w 33583"/>
              <a:gd name="connsiteY1" fmla="*/ 133352 h 180986"/>
              <a:gd name="connsiteX2" fmla="*/ 33490 w 33583"/>
              <a:gd name="connsiteY2" fmla="*/ 180977 h 180986"/>
              <a:gd name="connsiteX3" fmla="*/ 1740 w 33583"/>
              <a:gd name="connsiteY3" fmla="*/ 136527 h 180986"/>
              <a:gd name="connsiteX4" fmla="*/ 4915 w 33583"/>
              <a:gd name="connsiteY4" fmla="*/ 2 h 18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83" h="180986">
                <a:moveTo>
                  <a:pt x="4915" y="2"/>
                </a:moveTo>
                <a:cubicBezTo>
                  <a:pt x="6502" y="-527"/>
                  <a:pt x="6503" y="103190"/>
                  <a:pt x="11265" y="133352"/>
                </a:cubicBezTo>
                <a:cubicBezTo>
                  <a:pt x="16028" y="163515"/>
                  <a:pt x="35077" y="180448"/>
                  <a:pt x="33490" y="180977"/>
                </a:cubicBezTo>
                <a:cubicBezTo>
                  <a:pt x="31903" y="181506"/>
                  <a:pt x="6502" y="160339"/>
                  <a:pt x="1740" y="136527"/>
                </a:cubicBezTo>
                <a:cubicBezTo>
                  <a:pt x="-3022" y="112715"/>
                  <a:pt x="3328" y="531"/>
                  <a:pt x="491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2F1214A9-45E3-7892-B422-30EE07909222}"/>
              </a:ext>
            </a:extLst>
          </p:cNvPr>
          <p:cNvSpPr/>
          <p:nvPr/>
        </p:nvSpPr>
        <p:spPr>
          <a:xfrm>
            <a:off x="8019034" y="3435070"/>
            <a:ext cx="87684" cy="110214"/>
          </a:xfrm>
          <a:custGeom>
            <a:avLst/>
            <a:gdLst>
              <a:gd name="connsiteX0" fmla="*/ 86741 w 87684"/>
              <a:gd name="connsiteY0" fmla="*/ 280 h 110214"/>
              <a:gd name="connsiteX1" fmla="*/ 26416 w 87684"/>
              <a:gd name="connsiteY1" fmla="*/ 98705 h 110214"/>
              <a:gd name="connsiteX2" fmla="*/ 1016 w 87684"/>
              <a:gd name="connsiteY2" fmla="*/ 105055 h 110214"/>
              <a:gd name="connsiteX3" fmla="*/ 58166 w 87684"/>
              <a:gd name="connsiteY3" fmla="*/ 70130 h 110214"/>
              <a:gd name="connsiteX4" fmla="*/ 86741 w 87684"/>
              <a:gd name="connsiteY4" fmla="*/ 280 h 11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84" h="110214">
                <a:moveTo>
                  <a:pt x="86741" y="280"/>
                </a:moveTo>
                <a:cubicBezTo>
                  <a:pt x="81449" y="5043"/>
                  <a:pt x="40703" y="81243"/>
                  <a:pt x="26416" y="98705"/>
                </a:cubicBezTo>
                <a:cubicBezTo>
                  <a:pt x="12129" y="116167"/>
                  <a:pt x="-4276" y="109818"/>
                  <a:pt x="1016" y="105055"/>
                </a:cubicBezTo>
                <a:cubicBezTo>
                  <a:pt x="6308" y="100293"/>
                  <a:pt x="42291" y="87592"/>
                  <a:pt x="58166" y="70130"/>
                </a:cubicBezTo>
                <a:cubicBezTo>
                  <a:pt x="74041" y="52668"/>
                  <a:pt x="92033" y="-4483"/>
                  <a:pt x="86741" y="2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41850E5F-7874-41A6-B65E-CD43EA77114F}"/>
              </a:ext>
            </a:extLst>
          </p:cNvPr>
          <p:cNvSpPr/>
          <p:nvPr/>
        </p:nvSpPr>
        <p:spPr>
          <a:xfrm>
            <a:off x="7435785" y="2701793"/>
            <a:ext cx="216014" cy="212918"/>
          </a:xfrm>
          <a:custGeom>
            <a:avLst/>
            <a:gdLst>
              <a:gd name="connsiteX0" fmla="*/ 215965 w 216014"/>
              <a:gd name="connsiteY0" fmla="*/ 132 h 212918"/>
              <a:gd name="connsiteX1" fmla="*/ 34990 w 216014"/>
              <a:gd name="connsiteY1" fmla="*/ 79507 h 212918"/>
              <a:gd name="connsiteX2" fmla="*/ 3240 w 216014"/>
              <a:gd name="connsiteY2" fmla="*/ 136657 h 212918"/>
              <a:gd name="connsiteX3" fmla="*/ 25465 w 216014"/>
              <a:gd name="connsiteY3" fmla="*/ 104907 h 212918"/>
              <a:gd name="connsiteX4" fmla="*/ 9590 w 216014"/>
              <a:gd name="connsiteY4" fmla="*/ 155707 h 212918"/>
              <a:gd name="connsiteX5" fmla="*/ 12765 w 216014"/>
              <a:gd name="connsiteY5" fmla="*/ 212857 h 212918"/>
              <a:gd name="connsiteX6" fmla="*/ 65 w 216014"/>
              <a:gd name="connsiteY6" fmla="*/ 165232 h 212918"/>
              <a:gd name="connsiteX7" fmla="*/ 19115 w 216014"/>
              <a:gd name="connsiteY7" fmla="*/ 95382 h 212918"/>
              <a:gd name="connsiteX8" fmla="*/ 44515 w 216014"/>
              <a:gd name="connsiteY8" fmla="*/ 69982 h 212918"/>
              <a:gd name="connsiteX9" fmla="*/ 19115 w 216014"/>
              <a:gd name="connsiteY9" fmla="*/ 69982 h 212918"/>
              <a:gd name="connsiteX10" fmla="*/ 104840 w 216014"/>
              <a:gd name="connsiteY10" fmla="*/ 54107 h 212918"/>
              <a:gd name="connsiteX11" fmla="*/ 54040 w 216014"/>
              <a:gd name="connsiteY11" fmla="*/ 60457 h 212918"/>
              <a:gd name="connsiteX12" fmla="*/ 215965 w 216014"/>
              <a:gd name="connsiteY12" fmla="*/ 132 h 21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014" h="212918">
                <a:moveTo>
                  <a:pt x="215965" y="132"/>
                </a:moveTo>
                <a:cubicBezTo>
                  <a:pt x="212790" y="3307"/>
                  <a:pt x="70444" y="56753"/>
                  <a:pt x="34990" y="79507"/>
                </a:cubicBezTo>
                <a:cubicBezTo>
                  <a:pt x="-464" y="102261"/>
                  <a:pt x="4827" y="132424"/>
                  <a:pt x="3240" y="136657"/>
                </a:cubicBezTo>
                <a:cubicBezTo>
                  <a:pt x="1653" y="140890"/>
                  <a:pt x="24407" y="101732"/>
                  <a:pt x="25465" y="104907"/>
                </a:cubicBezTo>
                <a:cubicBezTo>
                  <a:pt x="26523" y="108082"/>
                  <a:pt x="11707" y="137715"/>
                  <a:pt x="9590" y="155707"/>
                </a:cubicBezTo>
                <a:cubicBezTo>
                  <a:pt x="7473" y="173699"/>
                  <a:pt x="14352" y="211270"/>
                  <a:pt x="12765" y="212857"/>
                </a:cubicBezTo>
                <a:cubicBezTo>
                  <a:pt x="11178" y="214444"/>
                  <a:pt x="-993" y="184811"/>
                  <a:pt x="65" y="165232"/>
                </a:cubicBezTo>
                <a:cubicBezTo>
                  <a:pt x="1123" y="145653"/>
                  <a:pt x="11707" y="111257"/>
                  <a:pt x="19115" y="95382"/>
                </a:cubicBezTo>
                <a:cubicBezTo>
                  <a:pt x="26523" y="79507"/>
                  <a:pt x="44515" y="74215"/>
                  <a:pt x="44515" y="69982"/>
                </a:cubicBezTo>
                <a:cubicBezTo>
                  <a:pt x="44515" y="65749"/>
                  <a:pt x="9061" y="72628"/>
                  <a:pt x="19115" y="69982"/>
                </a:cubicBezTo>
                <a:cubicBezTo>
                  <a:pt x="29169" y="67336"/>
                  <a:pt x="99019" y="55695"/>
                  <a:pt x="104840" y="54107"/>
                </a:cubicBezTo>
                <a:cubicBezTo>
                  <a:pt x="110661" y="52520"/>
                  <a:pt x="38165" y="68924"/>
                  <a:pt x="54040" y="60457"/>
                </a:cubicBezTo>
                <a:cubicBezTo>
                  <a:pt x="69915" y="51990"/>
                  <a:pt x="219140" y="-3043"/>
                  <a:pt x="21596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F79168A0-C138-F53E-66B2-222926F1F497}"/>
              </a:ext>
            </a:extLst>
          </p:cNvPr>
          <p:cNvSpPr/>
          <p:nvPr/>
        </p:nvSpPr>
        <p:spPr>
          <a:xfrm>
            <a:off x="6505545" y="2841273"/>
            <a:ext cx="438258" cy="51156"/>
          </a:xfrm>
          <a:custGeom>
            <a:avLst/>
            <a:gdLst>
              <a:gd name="connsiteX0" fmla="*/ 30 w 438258"/>
              <a:gd name="connsiteY0" fmla="*/ 51152 h 51156"/>
              <a:gd name="connsiteX1" fmla="*/ 200055 w 438258"/>
              <a:gd name="connsiteY1" fmla="*/ 3527 h 51156"/>
              <a:gd name="connsiteX2" fmla="*/ 155605 w 438258"/>
              <a:gd name="connsiteY2" fmla="*/ 3527 h 51156"/>
              <a:gd name="connsiteX3" fmla="*/ 292130 w 438258"/>
              <a:gd name="connsiteY3" fmla="*/ 3527 h 51156"/>
              <a:gd name="connsiteX4" fmla="*/ 377855 w 438258"/>
              <a:gd name="connsiteY4" fmla="*/ 13052 h 51156"/>
              <a:gd name="connsiteX5" fmla="*/ 349280 w 438258"/>
              <a:gd name="connsiteY5" fmla="*/ 9877 h 51156"/>
              <a:gd name="connsiteX6" fmla="*/ 438180 w 438258"/>
              <a:gd name="connsiteY6" fmla="*/ 35277 h 51156"/>
              <a:gd name="connsiteX7" fmla="*/ 361980 w 438258"/>
              <a:gd name="connsiteY7" fmla="*/ 13052 h 51156"/>
              <a:gd name="connsiteX8" fmla="*/ 215930 w 438258"/>
              <a:gd name="connsiteY8" fmla="*/ 13052 h 51156"/>
              <a:gd name="connsiteX9" fmla="*/ 114330 w 438258"/>
              <a:gd name="connsiteY9" fmla="*/ 13052 h 51156"/>
              <a:gd name="connsiteX10" fmla="*/ 184180 w 438258"/>
              <a:gd name="connsiteY10" fmla="*/ 6702 h 51156"/>
              <a:gd name="connsiteX11" fmla="*/ 30 w 438258"/>
              <a:gd name="connsiteY11" fmla="*/ 51152 h 5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258" h="51156">
                <a:moveTo>
                  <a:pt x="30" y="51152"/>
                </a:moveTo>
                <a:cubicBezTo>
                  <a:pt x="2676" y="50623"/>
                  <a:pt x="174126" y="11464"/>
                  <a:pt x="200055" y="3527"/>
                </a:cubicBezTo>
                <a:cubicBezTo>
                  <a:pt x="225984" y="-4410"/>
                  <a:pt x="155605" y="3527"/>
                  <a:pt x="155605" y="3527"/>
                </a:cubicBezTo>
                <a:cubicBezTo>
                  <a:pt x="170951" y="3527"/>
                  <a:pt x="255088" y="1939"/>
                  <a:pt x="292130" y="3527"/>
                </a:cubicBezTo>
                <a:cubicBezTo>
                  <a:pt x="329172" y="5114"/>
                  <a:pt x="377855" y="13052"/>
                  <a:pt x="377855" y="13052"/>
                </a:cubicBezTo>
                <a:cubicBezTo>
                  <a:pt x="387380" y="14110"/>
                  <a:pt x="339226" y="6173"/>
                  <a:pt x="349280" y="9877"/>
                </a:cubicBezTo>
                <a:cubicBezTo>
                  <a:pt x="359334" y="13581"/>
                  <a:pt x="436063" y="34748"/>
                  <a:pt x="438180" y="35277"/>
                </a:cubicBezTo>
                <a:cubicBezTo>
                  <a:pt x="440297" y="35806"/>
                  <a:pt x="399022" y="16756"/>
                  <a:pt x="361980" y="13052"/>
                </a:cubicBezTo>
                <a:cubicBezTo>
                  <a:pt x="324938" y="9348"/>
                  <a:pt x="215930" y="13052"/>
                  <a:pt x="215930" y="13052"/>
                </a:cubicBezTo>
                <a:cubicBezTo>
                  <a:pt x="174655" y="13052"/>
                  <a:pt x="119621" y="14110"/>
                  <a:pt x="114330" y="13052"/>
                </a:cubicBezTo>
                <a:cubicBezTo>
                  <a:pt x="109039" y="11994"/>
                  <a:pt x="201113" y="4056"/>
                  <a:pt x="184180" y="6702"/>
                </a:cubicBezTo>
                <a:cubicBezTo>
                  <a:pt x="167247" y="9348"/>
                  <a:pt x="-2616" y="51681"/>
                  <a:pt x="30" y="51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BF199809-8E2C-2E04-5693-E8070BB03C11}"/>
              </a:ext>
            </a:extLst>
          </p:cNvPr>
          <p:cNvSpPr/>
          <p:nvPr/>
        </p:nvSpPr>
        <p:spPr>
          <a:xfrm>
            <a:off x="7452649" y="2777760"/>
            <a:ext cx="103884" cy="277335"/>
          </a:xfrm>
          <a:custGeom>
            <a:avLst/>
            <a:gdLst>
              <a:gd name="connsiteX0" fmla="*/ 103851 w 103884"/>
              <a:gd name="connsiteY0" fmla="*/ 365 h 277335"/>
              <a:gd name="connsiteX1" fmla="*/ 34001 w 103884"/>
              <a:gd name="connsiteY1" fmla="*/ 130540 h 277335"/>
              <a:gd name="connsiteX2" fmla="*/ 5426 w 103884"/>
              <a:gd name="connsiteY2" fmla="*/ 270240 h 277335"/>
              <a:gd name="connsiteX3" fmla="*/ 2251 w 103884"/>
              <a:gd name="connsiteY3" fmla="*/ 241665 h 277335"/>
              <a:gd name="connsiteX4" fmla="*/ 30826 w 103884"/>
              <a:gd name="connsiteY4" fmla="*/ 111490 h 277335"/>
              <a:gd name="connsiteX5" fmla="*/ 24476 w 103884"/>
              <a:gd name="connsiteY5" fmla="*/ 171815 h 277335"/>
              <a:gd name="connsiteX6" fmla="*/ 103851 w 103884"/>
              <a:gd name="connsiteY6" fmla="*/ 365 h 27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884" h="277335">
                <a:moveTo>
                  <a:pt x="103851" y="365"/>
                </a:moveTo>
                <a:cubicBezTo>
                  <a:pt x="105438" y="-6514"/>
                  <a:pt x="50405" y="85561"/>
                  <a:pt x="34001" y="130540"/>
                </a:cubicBezTo>
                <a:cubicBezTo>
                  <a:pt x="17597" y="175519"/>
                  <a:pt x="10718" y="251719"/>
                  <a:pt x="5426" y="270240"/>
                </a:cubicBezTo>
                <a:cubicBezTo>
                  <a:pt x="134" y="288761"/>
                  <a:pt x="-1982" y="268123"/>
                  <a:pt x="2251" y="241665"/>
                </a:cubicBezTo>
                <a:cubicBezTo>
                  <a:pt x="6484" y="215207"/>
                  <a:pt x="27122" y="123132"/>
                  <a:pt x="30826" y="111490"/>
                </a:cubicBezTo>
                <a:cubicBezTo>
                  <a:pt x="34530" y="99848"/>
                  <a:pt x="14951" y="186632"/>
                  <a:pt x="24476" y="171815"/>
                </a:cubicBezTo>
                <a:cubicBezTo>
                  <a:pt x="34001" y="156998"/>
                  <a:pt x="102264" y="7244"/>
                  <a:pt x="103851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3009C0C6-CE22-31B2-3A48-5A78B2AF17D4}"/>
              </a:ext>
            </a:extLst>
          </p:cNvPr>
          <p:cNvSpPr/>
          <p:nvPr/>
        </p:nvSpPr>
        <p:spPr>
          <a:xfrm>
            <a:off x="7070690" y="2723827"/>
            <a:ext cx="69885" cy="292646"/>
          </a:xfrm>
          <a:custGeom>
            <a:avLst/>
            <a:gdLst>
              <a:gd name="connsiteX0" fmla="*/ 35 w 69885"/>
              <a:gd name="connsiteY0" fmla="*/ 323 h 292646"/>
              <a:gd name="connsiteX1" fmla="*/ 66710 w 69885"/>
              <a:gd name="connsiteY1" fmla="*/ 114623 h 292646"/>
              <a:gd name="connsiteX2" fmla="*/ 54010 w 69885"/>
              <a:gd name="connsiteY2" fmla="*/ 190823 h 292646"/>
              <a:gd name="connsiteX3" fmla="*/ 60360 w 69885"/>
              <a:gd name="connsiteY3" fmla="*/ 136848 h 292646"/>
              <a:gd name="connsiteX4" fmla="*/ 60360 w 69885"/>
              <a:gd name="connsiteY4" fmla="*/ 238448 h 292646"/>
              <a:gd name="connsiteX5" fmla="*/ 69885 w 69885"/>
              <a:gd name="connsiteY5" fmla="*/ 292423 h 292646"/>
              <a:gd name="connsiteX6" fmla="*/ 60360 w 69885"/>
              <a:gd name="connsiteY6" fmla="*/ 219398 h 292646"/>
              <a:gd name="connsiteX7" fmla="*/ 57185 w 69885"/>
              <a:gd name="connsiteY7" fmla="*/ 152723 h 292646"/>
              <a:gd name="connsiteX8" fmla="*/ 35 w 69885"/>
              <a:gd name="connsiteY8" fmla="*/ 323 h 292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885" h="292646">
                <a:moveTo>
                  <a:pt x="35" y="323"/>
                </a:moveTo>
                <a:cubicBezTo>
                  <a:pt x="1623" y="-6027"/>
                  <a:pt x="57714" y="82873"/>
                  <a:pt x="66710" y="114623"/>
                </a:cubicBezTo>
                <a:cubicBezTo>
                  <a:pt x="75706" y="146373"/>
                  <a:pt x="55068" y="187119"/>
                  <a:pt x="54010" y="190823"/>
                </a:cubicBezTo>
                <a:cubicBezTo>
                  <a:pt x="52952" y="194527"/>
                  <a:pt x="59302" y="128911"/>
                  <a:pt x="60360" y="136848"/>
                </a:cubicBezTo>
                <a:cubicBezTo>
                  <a:pt x="61418" y="144785"/>
                  <a:pt x="58773" y="212519"/>
                  <a:pt x="60360" y="238448"/>
                </a:cubicBezTo>
                <a:cubicBezTo>
                  <a:pt x="61948" y="264377"/>
                  <a:pt x="69885" y="295598"/>
                  <a:pt x="69885" y="292423"/>
                </a:cubicBezTo>
                <a:cubicBezTo>
                  <a:pt x="69885" y="289248"/>
                  <a:pt x="62477" y="242681"/>
                  <a:pt x="60360" y="219398"/>
                </a:cubicBezTo>
                <a:cubicBezTo>
                  <a:pt x="58243" y="196115"/>
                  <a:pt x="63006" y="183944"/>
                  <a:pt x="57185" y="152723"/>
                </a:cubicBezTo>
                <a:cubicBezTo>
                  <a:pt x="51364" y="121502"/>
                  <a:pt x="-1553" y="6673"/>
                  <a:pt x="35" y="32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E01B5391-05F5-33A4-1C57-B7BD8D671FED}"/>
              </a:ext>
            </a:extLst>
          </p:cNvPr>
          <p:cNvSpPr/>
          <p:nvPr/>
        </p:nvSpPr>
        <p:spPr>
          <a:xfrm>
            <a:off x="6959181" y="2762249"/>
            <a:ext cx="106789" cy="206619"/>
          </a:xfrm>
          <a:custGeom>
            <a:avLst/>
            <a:gdLst>
              <a:gd name="connsiteX0" fmla="*/ 16294 w 106789"/>
              <a:gd name="connsiteY0" fmla="*/ 1 h 206619"/>
              <a:gd name="connsiteX1" fmla="*/ 92494 w 106789"/>
              <a:gd name="connsiteY1" fmla="*/ 133351 h 206619"/>
              <a:gd name="connsiteX2" fmla="*/ 48044 w 106789"/>
              <a:gd name="connsiteY2" fmla="*/ 152401 h 206619"/>
              <a:gd name="connsiteX3" fmla="*/ 419 w 106789"/>
              <a:gd name="connsiteY3" fmla="*/ 165101 h 206619"/>
              <a:gd name="connsiteX4" fmla="*/ 76619 w 106789"/>
              <a:gd name="connsiteY4" fmla="*/ 130176 h 206619"/>
              <a:gd name="connsiteX5" fmla="*/ 89319 w 106789"/>
              <a:gd name="connsiteY5" fmla="*/ 206376 h 206619"/>
              <a:gd name="connsiteX6" fmla="*/ 95669 w 106789"/>
              <a:gd name="connsiteY6" fmla="*/ 155576 h 206619"/>
              <a:gd name="connsiteX7" fmla="*/ 105194 w 106789"/>
              <a:gd name="connsiteY7" fmla="*/ 190501 h 206619"/>
              <a:gd name="connsiteX8" fmla="*/ 98844 w 106789"/>
              <a:gd name="connsiteY8" fmla="*/ 136526 h 206619"/>
              <a:gd name="connsiteX9" fmla="*/ 16294 w 106789"/>
              <a:gd name="connsiteY9" fmla="*/ 1 h 206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9" h="206619">
                <a:moveTo>
                  <a:pt x="16294" y="1"/>
                </a:moveTo>
                <a:cubicBezTo>
                  <a:pt x="15236" y="-528"/>
                  <a:pt x="87202" y="107951"/>
                  <a:pt x="92494" y="133351"/>
                </a:cubicBezTo>
                <a:cubicBezTo>
                  <a:pt x="97786" y="158751"/>
                  <a:pt x="63390" y="147109"/>
                  <a:pt x="48044" y="152401"/>
                </a:cubicBezTo>
                <a:cubicBezTo>
                  <a:pt x="32698" y="157693"/>
                  <a:pt x="-4343" y="168805"/>
                  <a:pt x="419" y="165101"/>
                </a:cubicBezTo>
                <a:cubicBezTo>
                  <a:pt x="5181" y="161397"/>
                  <a:pt x="61802" y="123297"/>
                  <a:pt x="76619" y="130176"/>
                </a:cubicBezTo>
                <a:cubicBezTo>
                  <a:pt x="91436" y="137055"/>
                  <a:pt x="86144" y="202143"/>
                  <a:pt x="89319" y="206376"/>
                </a:cubicBezTo>
                <a:cubicBezTo>
                  <a:pt x="92494" y="210609"/>
                  <a:pt x="93023" y="158222"/>
                  <a:pt x="95669" y="155576"/>
                </a:cubicBezTo>
                <a:cubicBezTo>
                  <a:pt x="98315" y="152930"/>
                  <a:pt x="104665" y="193676"/>
                  <a:pt x="105194" y="190501"/>
                </a:cubicBezTo>
                <a:cubicBezTo>
                  <a:pt x="105723" y="187326"/>
                  <a:pt x="111015" y="161926"/>
                  <a:pt x="98844" y="136526"/>
                </a:cubicBezTo>
                <a:cubicBezTo>
                  <a:pt x="86673" y="111126"/>
                  <a:pt x="17352" y="530"/>
                  <a:pt x="1629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2C15970D-910D-15EF-D2E3-6B7042DDAF11}"/>
              </a:ext>
            </a:extLst>
          </p:cNvPr>
          <p:cNvSpPr/>
          <p:nvPr/>
        </p:nvSpPr>
        <p:spPr>
          <a:xfrm>
            <a:off x="6864341" y="3400380"/>
            <a:ext cx="25409" cy="123922"/>
          </a:xfrm>
          <a:custGeom>
            <a:avLst/>
            <a:gdLst>
              <a:gd name="connsiteX0" fmla="*/ 9 w 25409"/>
              <a:gd name="connsiteY0" fmla="*/ 45 h 123922"/>
              <a:gd name="connsiteX1" fmla="*/ 22234 w 25409"/>
              <a:gd name="connsiteY1" fmla="*/ 69895 h 123922"/>
              <a:gd name="connsiteX2" fmla="*/ 9 w 25409"/>
              <a:gd name="connsiteY2" fmla="*/ 123870 h 123922"/>
              <a:gd name="connsiteX3" fmla="*/ 25409 w 25409"/>
              <a:gd name="connsiteY3" fmla="*/ 60370 h 123922"/>
              <a:gd name="connsiteX4" fmla="*/ 9 w 25409"/>
              <a:gd name="connsiteY4" fmla="*/ 45 h 12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9" h="123922">
                <a:moveTo>
                  <a:pt x="9" y="45"/>
                </a:moveTo>
                <a:cubicBezTo>
                  <a:pt x="-520" y="1632"/>
                  <a:pt x="22234" y="49258"/>
                  <a:pt x="22234" y="69895"/>
                </a:cubicBezTo>
                <a:cubicBezTo>
                  <a:pt x="22234" y="90532"/>
                  <a:pt x="-520" y="125457"/>
                  <a:pt x="9" y="123870"/>
                </a:cubicBezTo>
                <a:cubicBezTo>
                  <a:pt x="538" y="122283"/>
                  <a:pt x="25409" y="81537"/>
                  <a:pt x="25409" y="60370"/>
                </a:cubicBezTo>
                <a:cubicBezTo>
                  <a:pt x="25409" y="39203"/>
                  <a:pt x="538" y="-1542"/>
                  <a:pt x="9" y="4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F1A59C83-5B18-BA44-337F-5F5D9B3AFD58}"/>
              </a:ext>
            </a:extLst>
          </p:cNvPr>
          <p:cNvSpPr/>
          <p:nvPr/>
        </p:nvSpPr>
        <p:spPr>
          <a:xfrm>
            <a:off x="7708278" y="3209922"/>
            <a:ext cx="35732" cy="137203"/>
          </a:xfrm>
          <a:custGeom>
            <a:avLst/>
            <a:gdLst>
              <a:gd name="connsiteX0" fmla="*/ 622 w 35732"/>
              <a:gd name="connsiteY0" fmla="*/ 3 h 137203"/>
              <a:gd name="connsiteX1" fmla="*/ 13322 w 35732"/>
              <a:gd name="connsiteY1" fmla="*/ 82553 h 137203"/>
              <a:gd name="connsiteX2" fmla="*/ 35547 w 35732"/>
              <a:gd name="connsiteY2" fmla="*/ 136528 h 137203"/>
              <a:gd name="connsiteX3" fmla="*/ 22847 w 35732"/>
              <a:gd name="connsiteY3" fmla="*/ 111128 h 137203"/>
              <a:gd name="connsiteX4" fmla="*/ 3797 w 35732"/>
              <a:gd name="connsiteY4" fmla="*/ 85728 h 137203"/>
              <a:gd name="connsiteX5" fmla="*/ 622 w 35732"/>
              <a:gd name="connsiteY5" fmla="*/ 3 h 13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32" h="137203">
                <a:moveTo>
                  <a:pt x="622" y="3"/>
                </a:moveTo>
                <a:cubicBezTo>
                  <a:pt x="2209" y="-526"/>
                  <a:pt x="7501" y="59799"/>
                  <a:pt x="13322" y="82553"/>
                </a:cubicBezTo>
                <a:cubicBezTo>
                  <a:pt x="19143" y="105307"/>
                  <a:pt x="33960" y="131766"/>
                  <a:pt x="35547" y="136528"/>
                </a:cubicBezTo>
                <a:cubicBezTo>
                  <a:pt x="37134" y="141290"/>
                  <a:pt x="28139" y="119595"/>
                  <a:pt x="22847" y="111128"/>
                </a:cubicBezTo>
                <a:cubicBezTo>
                  <a:pt x="17555" y="102661"/>
                  <a:pt x="6972" y="101074"/>
                  <a:pt x="3797" y="85728"/>
                </a:cubicBezTo>
                <a:cubicBezTo>
                  <a:pt x="622" y="70382"/>
                  <a:pt x="-965" y="532"/>
                  <a:pt x="622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F571D120-B3EB-FDEF-96B9-10CD1D4412FA}"/>
              </a:ext>
            </a:extLst>
          </p:cNvPr>
          <p:cNvSpPr/>
          <p:nvPr/>
        </p:nvSpPr>
        <p:spPr>
          <a:xfrm>
            <a:off x="6542952" y="3186911"/>
            <a:ext cx="212390" cy="7208"/>
          </a:xfrm>
          <a:custGeom>
            <a:avLst/>
            <a:gdLst>
              <a:gd name="connsiteX0" fmla="*/ 723 w 212390"/>
              <a:gd name="connsiteY0" fmla="*/ 7139 h 7208"/>
              <a:gd name="connsiteX1" fmla="*/ 207098 w 212390"/>
              <a:gd name="connsiteY1" fmla="*/ 3964 h 7208"/>
              <a:gd name="connsiteX2" fmla="*/ 140423 w 212390"/>
              <a:gd name="connsiteY2" fmla="*/ 789 h 7208"/>
              <a:gd name="connsiteX3" fmla="*/ 723 w 212390"/>
              <a:gd name="connsiteY3" fmla="*/ 7139 h 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390" h="7208">
                <a:moveTo>
                  <a:pt x="723" y="7139"/>
                </a:moveTo>
                <a:cubicBezTo>
                  <a:pt x="11835" y="7668"/>
                  <a:pt x="183815" y="5022"/>
                  <a:pt x="207098" y="3964"/>
                </a:cubicBezTo>
                <a:cubicBezTo>
                  <a:pt x="230381" y="2906"/>
                  <a:pt x="171115" y="-1857"/>
                  <a:pt x="140423" y="789"/>
                </a:cubicBezTo>
                <a:cubicBezTo>
                  <a:pt x="109731" y="3435"/>
                  <a:pt x="-10389" y="6610"/>
                  <a:pt x="723" y="7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9938A37B-88CF-BE0B-EC58-E6576B058337}"/>
              </a:ext>
            </a:extLst>
          </p:cNvPr>
          <p:cNvSpPr/>
          <p:nvPr/>
        </p:nvSpPr>
        <p:spPr>
          <a:xfrm>
            <a:off x="6667892" y="3498799"/>
            <a:ext cx="123442" cy="98544"/>
          </a:xfrm>
          <a:custGeom>
            <a:avLst/>
            <a:gdLst>
              <a:gd name="connsiteX0" fmla="*/ 123433 w 123442"/>
              <a:gd name="connsiteY0" fmla="*/ 51 h 98544"/>
              <a:gd name="connsiteX1" fmla="*/ 18658 w 123442"/>
              <a:gd name="connsiteY1" fmla="*/ 57201 h 98544"/>
              <a:gd name="connsiteX2" fmla="*/ 2783 w 123442"/>
              <a:gd name="connsiteY2" fmla="*/ 98476 h 98544"/>
              <a:gd name="connsiteX3" fmla="*/ 12308 w 123442"/>
              <a:gd name="connsiteY3" fmla="*/ 47676 h 98544"/>
              <a:gd name="connsiteX4" fmla="*/ 123433 w 123442"/>
              <a:gd name="connsiteY4" fmla="*/ 51 h 9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442" h="98544">
                <a:moveTo>
                  <a:pt x="123433" y="51"/>
                </a:moveTo>
                <a:cubicBezTo>
                  <a:pt x="124491" y="1639"/>
                  <a:pt x="38766" y="40797"/>
                  <a:pt x="18658" y="57201"/>
                </a:cubicBezTo>
                <a:cubicBezTo>
                  <a:pt x="-1450" y="73605"/>
                  <a:pt x="3841" y="100064"/>
                  <a:pt x="2783" y="98476"/>
                </a:cubicBezTo>
                <a:cubicBezTo>
                  <a:pt x="1725" y="96888"/>
                  <a:pt x="-6742" y="61434"/>
                  <a:pt x="12308" y="47676"/>
                </a:cubicBezTo>
                <a:cubicBezTo>
                  <a:pt x="31358" y="33918"/>
                  <a:pt x="122375" y="-1537"/>
                  <a:pt x="123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3BDAACFB-6766-7BCA-1023-2BB8E2481D8E}"/>
              </a:ext>
            </a:extLst>
          </p:cNvPr>
          <p:cNvSpPr/>
          <p:nvPr/>
        </p:nvSpPr>
        <p:spPr>
          <a:xfrm>
            <a:off x="7483337" y="3091492"/>
            <a:ext cx="55486" cy="142657"/>
          </a:xfrm>
          <a:custGeom>
            <a:avLst/>
            <a:gdLst>
              <a:gd name="connsiteX0" fmla="*/ 138 w 55486"/>
              <a:gd name="connsiteY0" fmla="*/ 958 h 142657"/>
              <a:gd name="connsiteX1" fmla="*/ 54113 w 55486"/>
              <a:gd name="connsiteY1" fmla="*/ 140658 h 142657"/>
              <a:gd name="connsiteX2" fmla="*/ 38238 w 55486"/>
              <a:gd name="connsiteY2" fmla="*/ 80333 h 142657"/>
              <a:gd name="connsiteX3" fmla="*/ 138 w 55486"/>
              <a:gd name="connsiteY3" fmla="*/ 958 h 142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86" h="142657">
                <a:moveTo>
                  <a:pt x="138" y="958"/>
                </a:moveTo>
                <a:cubicBezTo>
                  <a:pt x="2784" y="11012"/>
                  <a:pt x="47763" y="127429"/>
                  <a:pt x="54113" y="140658"/>
                </a:cubicBezTo>
                <a:cubicBezTo>
                  <a:pt x="60463" y="153887"/>
                  <a:pt x="43001" y="97796"/>
                  <a:pt x="38238" y="80333"/>
                </a:cubicBezTo>
                <a:cubicBezTo>
                  <a:pt x="33475" y="62870"/>
                  <a:pt x="-2508" y="-9096"/>
                  <a:pt x="138" y="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49948601-90C3-97EF-593F-84993D1D61C6}"/>
              </a:ext>
            </a:extLst>
          </p:cNvPr>
          <p:cNvSpPr/>
          <p:nvPr/>
        </p:nvSpPr>
        <p:spPr>
          <a:xfrm>
            <a:off x="7464425" y="3105103"/>
            <a:ext cx="102149" cy="187725"/>
          </a:xfrm>
          <a:custGeom>
            <a:avLst/>
            <a:gdLst>
              <a:gd name="connsiteX0" fmla="*/ 0 w 102149"/>
              <a:gd name="connsiteY0" fmla="*/ 47 h 187725"/>
              <a:gd name="connsiteX1" fmla="*/ 28575 w 102149"/>
              <a:gd name="connsiteY1" fmla="*/ 136572 h 187725"/>
              <a:gd name="connsiteX2" fmla="*/ 101600 w 102149"/>
              <a:gd name="connsiteY2" fmla="*/ 187372 h 187725"/>
              <a:gd name="connsiteX3" fmla="*/ 60325 w 102149"/>
              <a:gd name="connsiteY3" fmla="*/ 158797 h 187725"/>
              <a:gd name="connsiteX4" fmla="*/ 28575 w 102149"/>
              <a:gd name="connsiteY4" fmla="*/ 152447 h 187725"/>
              <a:gd name="connsiteX5" fmla="*/ 0 w 102149"/>
              <a:gd name="connsiteY5" fmla="*/ 47 h 18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49" h="187725">
                <a:moveTo>
                  <a:pt x="0" y="47"/>
                </a:moveTo>
                <a:cubicBezTo>
                  <a:pt x="0" y="-2599"/>
                  <a:pt x="11642" y="105351"/>
                  <a:pt x="28575" y="136572"/>
                </a:cubicBezTo>
                <a:cubicBezTo>
                  <a:pt x="45508" y="167793"/>
                  <a:pt x="101600" y="187372"/>
                  <a:pt x="101600" y="187372"/>
                </a:cubicBezTo>
                <a:cubicBezTo>
                  <a:pt x="106892" y="191076"/>
                  <a:pt x="72496" y="164618"/>
                  <a:pt x="60325" y="158797"/>
                </a:cubicBezTo>
                <a:cubicBezTo>
                  <a:pt x="48154" y="152976"/>
                  <a:pt x="39158" y="171497"/>
                  <a:pt x="28575" y="152447"/>
                </a:cubicBezTo>
                <a:cubicBezTo>
                  <a:pt x="17992" y="133397"/>
                  <a:pt x="0" y="2693"/>
                  <a:pt x="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A740C765-82C2-1AAD-79EF-6DEB7A3DB35C}"/>
              </a:ext>
            </a:extLst>
          </p:cNvPr>
          <p:cNvSpPr/>
          <p:nvPr/>
        </p:nvSpPr>
        <p:spPr>
          <a:xfrm>
            <a:off x="7073878" y="2993320"/>
            <a:ext cx="56415" cy="205239"/>
          </a:xfrm>
          <a:custGeom>
            <a:avLst/>
            <a:gdLst>
              <a:gd name="connsiteX0" fmla="*/ 22 w 56415"/>
              <a:gd name="connsiteY0" fmla="*/ 705 h 205239"/>
              <a:gd name="connsiteX1" fmla="*/ 44472 w 56415"/>
              <a:gd name="connsiteY1" fmla="*/ 95955 h 205239"/>
              <a:gd name="connsiteX2" fmla="*/ 53997 w 56415"/>
              <a:gd name="connsiteY2" fmla="*/ 203905 h 205239"/>
              <a:gd name="connsiteX3" fmla="*/ 50822 w 56415"/>
              <a:gd name="connsiteY3" fmla="*/ 146755 h 205239"/>
              <a:gd name="connsiteX4" fmla="*/ 22 w 56415"/>
              <a:gd name="connsiteY4" fmla="*/ 705 h 2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15" h="205239">
                <a:moveTo>
                  <a:pt x="22" y="705"/>
                </a:moveTo>
                <a:cubicBezTo>
                  <a:pt x="-1036" y="-7762"/>
                  <a:pt x="35476" y="62088"/>
                  <a:pt x="44472" y="95955"/>
                </a:cubicBezTo>
                <a:cubicBezTo>
                  <a:pt x="53468" y="129822"/>
                  <a:pt x="52939" y="195438"/>
                  <a:pt x="53997" y="203905"/>
                </a:cubicBezTo>
                <a:cubicBezTo>
                  <a:pt x="55055" y="212372"/>
                  <a:pt x="60347" y="179034"/>
                  <a:pt x="50822" y="146755"/>
                </a:cubicBezTo>
                <a:cubicBezTo>
                  <a:pt x="41297" y="114476"/>
                  <a:pt x="1080" y="9172"/>
                  <a:pt x="22" y="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2285170F-918D-7213-3B59-A7586480140A}"/>
              </a:ext>
            </a:extLst>
          </p:cNvPr>
          <p:cNvSpPr/>
          <p:nvPr/>
        </p:nvSpPr>
        <p:spPr>
          <a:xfrm>
            <a:off x="6835733" y="3248025"/>
            <a:ext cx="174853" cy="79617"/>
          </a:xfrm>
          <a:custGeom>
            <a:avLst/>
            <a:gdLst>
              <a:gd name="connsiteX0" fmla="*/ 42 w 174853"/>
              <a:gd name="connsiteY0" fmla="*/ 0 h 79617"/>
              <a:gd name="connsiteX1" fmla="*/ 88942 w 174853"/>
              <a:gd name="connsiteY1" fmla="*/ 69850 h 79617"/>
              <a:gd name="connsiteX2" fmla="*/ 79417 w 174853"/>
              <a:gd name="connsiteY2" fmla="*/ 76200 h 79617"/>
              <a:gd name="connsiteX3" fmla="*/ 174667 w 174853"/>
              <a:gd name="connsiteY3" fmla="*/ 79375 h 79617"/>
              <a:gd name="connsiteX4" fmla="*/ 101642 w 174853"/>
              <a:gd name="connsiteY4" fmla="*/ 69850 h 79617"/>
              <a:gd name="connsiteX5" fmla="*/ 42 w 174853"/>
              <a:gd name="connsiteY5" fmla="*/ 0 h 7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853" h="79617">
                <a:moveTo>
                  <a:pt x="42" y="0"/>
                </a:moveTo>
                <a:cubicBezTo>
                  <a:pt x="-2075" y="0"/>
                  <a:pt x="75713" y="57150"/>
                  <a:pt x="88942" y="69850"/>
                </a:cubicBezTo>
                <a:cubicBezTo>
                  <a:pt x="102171" y="82550"/>
                  <a:pt x="65130" y="74613"/>
                  <a:pt x="79417" y="76200"/>
                </a:cubicBezTo>
                <a:cubicBezTo>
                  <a:pt x="93704" y="77787"/>
                  <a:pt x="170963" y="80433"/>
                  <a:pt x="174667" y="79375"/>
                </a:cubicBezTo>
                <a:cubicBezTo>
                  <a:pt x="178371" y="78317"/>
                  <a:pt x="125984" y="80433"/>
                  <a:pt x="101642" y="69850"/>
                </a:cubicBezTo>
                <a:cubicBezTo>
                  <a:pt x="77300" y="59267"/>
                  <a:pt x="2159" y="0"/>
                  <a:pt x="42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0F78ABF6-78A0-55C9-CDD7-F3036FC2CC99}"/>
              </a:ext>
            </a:extLst>
          </p:cNvPr>
          <p:cNvSpPr/>
          <p:nvPr/>
        </p:nvSpPr>
        <p:spPr>
          <a:xfrm>
            <a:off x="6421633" y="3209841"/>
            <a:ext cx="52216" cy="133653"/>
          </a:xfrm>
          <a:custGeom>
            <a:avLst/>
            <a:gdLst>
              <a:gd name="connsiteX0" fmla="*/ 52192 w 52216"/>
              <a:gd name="connsiteY0" fmla="*/ 84 h 133653"/>
              <a:gd name="connsiteX1" fmla="*/ 10917 w 52216"/>
              <a:gd name="connsiteY1" fmla="*/ 92159 h 133653"/>
              <a:gd name="connsiteX2" fmla="*/ 1392 w 52216"/>
              <a:gd name="connsiteY2" fmla="*/ 133434 h 133653"/>
              <a:gd name="connsiteX3" fmla="*/ 4567 w 52216"/>
              <a:gd name="connsiteY3" fmla="*/ 76284 h 133653"/>
              <a:gd name="connsiteX4" fmla="*/ 52192 w 52216"/>
              <a:gd name="connsiteY4" fmla="*/ 84 h 13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16" h="133653">
                <a:moveTo>
                  <a:pt x="52192" y="84"/>
                </a:moveTo>
                <a:cubicBezTo>
                  <a:pt x="53250" y="2730"/>
                  <a:pt x="19384" y="69934"/>
                  <a:pt x="10917" y="92159"/>
                </a:cubicBezTo>
                <a:cubicBezTo>
                  <a:pt x="2450" y="114384"/>
                  <a:pt x="2450" y="136080"/>
                  <a:pt x="1392" y="133434"/>
                </a:cubicBezTo>
                <a:cubicBezTo>
                  <a:pt x="334" y="130788"/>
                  <a:pt x="-2312" y="94805"/>
                  <a:pt x="4567" y="76284"/>
                </a:cubicBezTo>
                <a:cubicBezTo>
                  <a:pt x="11446" y="57763"/>
                  <a:pt x="51134" y="-2562"/>
                  <a:pt x="52192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F909EE6-04D1-DD16-56C4-4A9A183EA7EA}"/>
              </a:ext>
            </a:extLst>
          </p:cNvPr>
          <p:cNvSpPr/>
          <p:nvPr/>
        </p:nvSpPr>
        <p:spPr>
          <a:xfrm>
            <a:off x="6280145" y="3406712"/>
            <a:ext cx="38328" cy="273241"/>
          </a:xfrm>
          <a:custGeom>
            <a:avLst/>
            <a:gdLst>
              <a:gd name="connsiteX0" fmla="*/ 19055 w 38328"/>
              <a:gd name="connsiteY0" fmla="*/ 63 h 273241"/>
              <a:gd name="connsiteX1" fmla="*/ 15880 w 38328"/>
              <a:gd name="connsiteY1" fmla="*/ 174688 h 273241"/>
              <a:gd name="connsiteX2" fmla="*/ 38105 w 38328"/>
              <a:gd name="connsiteY2" fmla="*/ 273113 h 273241"/>
              <a:gd name="connsiteX3" fmla="*/ 5 w 38328"/>
              <a:gd name="connsiteY3" fmla="*/ 155638 h 273241"/>
              <a:gd name="connsiteX4" fmla="*/ 19055 w 38328"/>
              <a:gd name="connsiteY4" fmla="*/ 63 h 27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28" h="273241">
                <a:moveTo>
                  <a:pt x="19055" y="63"/>
                </a:moveTo>
                <a:cubicBezTo>
                  <a:pt x="21701" y="3238"/>
                  <a:pt x="12705" y="129180"/>
                  <a:pt x="15880" y="174688"/>
                </a:cubicBezTo>
                <a:cubicBezTo>
                  <a:pt x="19055" y="220196"/>
                  <a:pt x="40751" y="276288"/>
                  <a:pt x="38105" y="273113"/>
                </a:cubicBezTo>
                <a:cubicBezTo>
                  <a:pt x="35459" y="269938"/>
                  <a:pt x="-524" y="198500"/>
                  <a:pt x="5" y="155638"/>
                </a:cubicBezTo>
                <a:cubicBezTo>
                  <a:pt x="534" y="112776"/>
                  <a:pt x="16409" y="-3112"/>
                  <a:pt x="1905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278BB717-D843-499E-4A19-6AF0C10ED9FF}"/>
              </a:ext>
            </a:extLst>
          </p:cNvPr>
          <p:cNvSpPr/>
          <p:nvPr/>
        </p:nvSpPr>
        <p:spPr>
          <a:xfrm>
            <a:off x="8119762" y="3129371"/>
            <a:ext cx="92676" cy="506460"/>
          </a:xfrm>
          <a:custGeom>
            <a:avLst/>
            <a:gdLst>
              <a:gd name="connsiteX0" fmla="*/ 17763 w 92676"/>
              <a:gd name="connsiteY0" fmla="*/ 1179 h 506460"/>
              <a:gd name="connsiteX1" fmla="*/ 87613 w 92676"/>
              <a:gd name="connsiteY1" fmla="*/ 198029 h 506460"/>
              <a:gd name="connsiteX2" fmla="*/ 78088 w 92676"/>
              <a:gd name="connsiteY2" fmla="*/ 325029 h 506460"/>
              <a:gd name="connsiteX3" fmla="*/ 5063 w 92676"/>
              <a:gd name="connsiteY3" fmla="*/ 439329 h 506460"/>
              <a:gd name="connsiteX4" fmla="*/ 8238 w 92676"/>
              <a:gd name="connsiteY4" fmla="*/ 506004 h 506460"/>
              <a:gd name="connsiteX5" fmla="*/ 24113 w 92676"/>
              <a:gd name="connsiteY5" fmla="*/ 407579 h 506460"/>
              <a:gd name="connsiteX6" fmla="*/ 74913 w 92676"/>
              <a:gd name="connsiteY6" fmla="*/ 296454 h 506460"/>
              <a:gd name="connsiteX7" fmla="*/ 17763 w 92676"/>
              <a:gd name="connsiteY7" fmla="*/ 1179 h 506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676" h="506460">
                <a:moveTo>
                  <a:pt x="17763" y="1179"/>
                </a:moveTo>
                <a:cubicBezTo>
                  <a:pt x="19880" y="-15225"/>
                  <a:pt x="77559" y="144054"/>
                  <a:pt x="87613" y="198029"/>
                </a:cubicBezTo>
                <a:cubicBezTo>
                  <a:pt x="97667" y="252004"/>
                  <a:pt x="91846" y="284812"/>
                  <a:pt x="78088" y="325029"/>
                </a:cubicBezTo>
                <a:cubicBezTo>
                  <a:pt x="64330" y="365246"/>
                  <a:pt x="16705" y="409167"/>
                  <a:pt x="5063" y="439329"/>
                </a:cubicBezTo>
                <a:cubicBezTo>
                  <a:pt x="-6579" y="469491"/>
                  <a:pt x="5063" y="511296"/>
                  <a:pt x="8238" y="506004"/>
                </a:cubicBezTo>
                <a:cubicBezTo>
                  <a:pt x="11413" y="500712"/>
                  <a:pt x="13000" y="442504"/>
                  <a:pt x="24113" y="407579"/>
                </a:cubicBezTo>
                <a:cubicBezTo>
                  <a:pt x="35226" y="372654"/>
                  <a:pt x="73855" y="363658"/>
                  <a:pt x="74913" y="296454"/>
                </a:cubicBezTo>
                <a:cubicBezTo>
                  <a:pt x="75971" y="229250"/>
                  <a:pt x="15646" y="17583"/>
                  <a:pt x="17763" y="1179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AFA1A7A3-6721-DBED-9D8F-754CAC00C83E}"/>
              </a:ext>
            </a:extLst>
          </p:cNvPr>
          <p:cNvSpPr/>
          <p:nvPr/>
        </p:nvSpPr>
        <p:spPr>
          <a:xfrm>
            <a:off x="7261217" y="4283008"/>
            <a:ext cx="47910" cy="162668"/>
          </a:xfrm>
          <a:custGeom>
            <a:avLst/>
            <a:gdLst>
              <a:gd name="connsiteX0" fmla="*/ 8 w 47910"/>
              <a:gd name="connsiteY0" fmla="*/ 67 h 162668"/>
              <a:gd name="connsiteX1" fmla="*/ 25408 w 47910"/>
              <a:gd name="connsiteY1" fmla="*/ 133417 h 162668"/>
              <a:gd name="connsiteX2" fmla="*/ 47633 w 47910"/>
              <a:gd name="connsiteY2" fmla="*/ 161992 h 162668"/>
              <a:gd name="connsiteX3" fmla="*/ 9533 w 47910"/>
              <a:gd name="connsiteY3" fmla="*/ 117542 h 162668"/>
              <a:gd name="connsiteX4" fmla="*/ 22233 w 47910"/>
              <a:gd name="connsiteY4" fmla="*/ 152467 h 162668"/>
              <a:gd name="connsiteX5" fmla="*/ 8 w 47910"/>
              <a:gd name="connsiteY5" fmla="*/ 67 h 16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0" h="162668">
                <a:moveTo>
                  <a:pt x="8" y="67"/>
                </a:moveTo>
                <a:cubicBezTo>
                  <a:pt x="537" y="-3108"/>
                  <a:pt x="17471" y="106430"/>
                  <a:pt x="25408" y="133417"/>
                </a:cubicBezTo>
                <a:cubicBezTo>
                  <a:pt x="33345" y="160404"/>
                  <a:pt x="50279" y="164638"/>
                  <a:pt x="47633" y="161992"/>
                </a:cubicBezTo>
                <a:cubicBezTo>
                  <a:pt x="44987" y="159346"/>
                  <a:pt x="13766" y="119129"/>
                  <a:pt x="9533" y="117542"/>
                </a:cubicBezTo>
                <a:cubicBezTo>
                  <a:pt x="5300" y="115955"/>
                  <a:pt x="21704" y="171517"/>
                  <a:pt x="22233" y="152467"/>
                </a:cubicBezTo>
                <a:cubicBezTo>
                  <a:pt x="22762" y="133417"/>
                  <a:pt x="-521" y="3242"/>
                  <a:pt x="8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8BA2E863-D281-1F30-BAB7-4211D1266EDF}"/>
              </a:ext>
            </a:extLst>
          </p:cNvPr>
          <p:cNvSpPr/>
          <p:nvPr/>
        </p:nvSpPr>
        <p:spPr>
          <a:xfrm>
            <a:off x="7393824" y="4250335"/>
            <a:ext cx="233803" cy="229547"/>
          </a:xfrm>
          <a:custGeom>
            <a:avLst/>
            <a:gdLst>
              <a:gd name="connsiteX0" fmla="*/ 232526 w 233803"/>
              <a:gd name="connsiteY0" fmla="*/ 990 h 229547"/>
              <a:gd name="connsiteX1" fmla="*/ 3926 w 233803"/>
              <a:gd name="connsiteY1" fmla="*/ 223240 h 229547"/>
              <a:gd name="connsiteX2" fmla="*/ 89651 w 233803"/>
              <a:gd name="connsiteY2" fmla="*/ 156565 h 229547"/>
              <a:gd name="connsiteX3" fmla="*/ 111876 w 233803"/>
              <a:gd name="connsiteY3" fmla="*/ 29565 h 229547"/>
              <a:gd name="connsiteX4" fmla="*/ 96001 w 233803"/>
              <a:gd name="connsiteY4" fmla="*/ 137515 h 229547"/>
              <a:gd name="connsiteX5" fmla="*/ 232526 w 233803"/>
              <a:gd name="connsiteY5" fmla="*/ 990 h 22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3803" h="229547">
                <a:moveTo>
                  <a:pt x="232526" y="990"/>
                </a:moveTo>
                <a:cubicBezTo>
                  <a:pt x="217180" y="15278"/>
                  <a:pt x="27738" y="197311"/>
                  <a:pt x="3926" y="223240"/>
                </a:cubicBezTo>
                <a:cubicBezTo>
                  <a:pt x="-19886" y="249169"/>
                  <a:pt x="71659" y="188844"/>
                  <a:pt x="89651" y="156565"/>
                </a:cubicBezTo>
                <a:cubicBezTo>
                  <a:pt x="107643" y="124286"/>
                  <a:pt x="110818" y="32740"/>
                  <a:pt x="111876" y="29565"/>
                </a:cubicBezTo>
                <a:cubicBezTo>
                  <a:pt x="112934" y="26390"/>
                  <a:pt x="71659" y="143336"/>
                  <a:pt x="96001" y="137515"/>
                </a:cubicBezTo>
                <a:cubicBezTo>
                  <a:pt x="120343" y="131694"/>
                  <a:pt x="247872" y="-13298"/>
                  <a:pt x="232526" y="9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FE3B03AB-05DB-68BE-25E0-0AD5F845CDF0}"/>
              </a:ext>
            </a:extLst>
          </p:cNvPr>
          <p:cNvSpPr/>
          <p:nvPr/>
        </p:nvSpPr>
        <p:spPr>
          <a:xfrm>
            <a:off x="6622342" y="3692279"/>
            <a:ext cx="54687" cy="132037"/>
          </a:xfrm>
          <a:custGeom>
            <a:avLst/>
            <a:gdLst>
              <a:gd name="connsiteX0" fmla="*/ 54683 w 54687"/>
              <a:gd name="connsiteY0" fmla="*/ 246 h 132037"/>
              <a:gd name="connsiteX1" fmla="*/ 3883 w 54687"/>
              <a:gd name="connsiteY1" fmla="*/ 108196 h 132037"/>
              <a:gd name="connsiteX2" fmla="*/ 3883 w 54687"/>
              <a:gd name="connsiteY2" fmla="*/ 130421 h 132037"/>
              <a:gd name="connsiteX3" fmla="*/ 7058 w 54687"/>
              <a:gd name="connsiteY3" fmla="*/ 79621 h 132037"/>
              <a:gd name="connsiteX4" fmla="*/ 54683 w 54687"/>
              <a:gd name="connsiteY4" fmla="*/ 246 h 13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87" h="132037">
                <a:moveTo>
                  <a:pt x="54683" y="246"/>
                </a:moveTo>
                <a:cubicBezTo>
                  <a:pt x="54154" y="5009"/>
                  <a:pt x="12350" y="86500"/>
                  <a:pt x="3883" y="108196"/>
                </a:cubicBezTo>
                <a:cubicBezTo>
                  <a:pt x="-4584" y="129892"/>
                  <a:pt x="3354" y="135184"/>
                  <a:pt x="3883" y="130421"/>
                </a:cubicBezTo>
                <a:cubicBezTo>
                  <a:pt x="4412" y="125659"/>
                  <a:pt x="1237" y="98142"/>
                  <a:pt x="7058" y="79621"/>
                </a:cubicBezTo>
                <a:cubicBezTo>
                  <a:pt x="12879" y="61100"/>
                  <a:pt x="55212" y="-4517"/>
                  <a:pt x="54683" y="24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C8764204-AE72-1E1C-BAD2-03BEE5185A9E}"/>
              </a:ext>
            </a:extLst>
          </p:cNvPr>
          <p:cNvSpPr/>
          <p:nvPr/>
        </p:nvSpPr>
        <p:spPr>
          <a:xfrm>
            <a:off x="7832570" y="3422441"/>
            <a:ext cx="163543" cy="126513"/>
          </a:xfrm>
          <a:custGeom>
            <a:avLst/>
            <a:gdLst>
              <a:gd name="connsiteX0" fmla="*/ 155 w 163543"/>
              <a:gd name="connsiteY0" fmla="*/ 209 h 126513"/>
              <a:gd name="connsiteX1" fmla="*/ 70005 w 163543"/>
              <a:gd name="connsiteY1" fmla="*/ 92284 h 126513"/>
              <a:gd name="connsiteX2" fmla="*/ 162080 w 163543"/>
              <a:gd name="connsiteY2" fmla="*/ 114509 h 126513"/>
              <a:gd name="connsiteX3" fmla="*/ 123980 w 163543"/>
              <a:gd name="connsiteY3" fmla="*/ 114509 h 126513"/>
              <a:gd name="connsiteX4" fmla="*/ 89055 w 163543"/>
              <a:gd name="connsiteY4" fmla="*/ 120859 h 126513"/>
              <a:gd name="connsiteX5" fmla="*/ 155 w 163543"/>
              <a:gd name="connsiteY5" fmla="*/ 209 h 12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43" h="126513">
                <a:moveTo>
                  <a:pt x="155" y="209"/>
                </a:moveTo>
                <a:cubicBezTo>
                  <a:pt x="-3020" y="-4553"/>
                  <a:pt x="43018" y="73234"/>
                  <a:pt x="70005" y="92284"/>
                </a:cubicBezTo>
                <a:cubicBezTo>
                  <a:pt x="96992" y="111334"/>
                  <a:pt x="153084" y="110805"/>
                  <a:pt x="162080" y="114509"/>
                </a:cubicBezTo>
                <a:cubicBezTo>
                  <a:pt x="171076" y="118213"/>
                  <a:pt x="136151" y="113451"/>
                  <a:pt x="123980" y="114509"/>
                </a:cubicBezTo>
                <a:cubicBezTo>
                  <a:pt x="111809" y="115567"/>
                  <a:pt x="104930" y="136205"/>
                  <a:pt x="89055" y="120859"/>
                </a:cubicBezTo>
                <a:cubicBezTo>
                  <a:pt x="73180" y="105513"/>
                  <a:pt x="3330" y="4971"/>
                  <a:pt x="155" y="2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45C1DD1E-A565-DCF6-A001-CB7A9E833F84}"/>
              </a:ext>
            </a:extLst>
          </p:cNvPr>
          <p:cNvSpPr/>
          <p:nvPr/>
        </p:nvSpPr>
        <p:spPr>
          <a:xfrm>
            <a:off x="7642189" y="3155825"/>
            <a:ext cx="83798" cy="271685"/>
          </a:xfrm>
          <a:custGeom>
            <a:avLst/>
            <a:gdLst>
              <a:gd name="connsiteX0" fmla="*/ 36 w 83798"/>
              <a:gd name="connsiteY0" fmla="*/ 125 h 271685"/>
              <a:gd name="connsiteX1" fmla="*/ 15911 w 83798"/>
              <a:gd name="connsiteY1" fmla="*/ 190625 h 271685"/>
              <a:gd name="connsiteX2" fmla="*/ 25436 w 83798"/>
              <a:gd name="connsiteY2" fmla="*/ 177925 h 271685"/>
              <a:gd name="connsiteX3" fmla="*/ 82586 w 83798"/>
              <a:gd name="connsiteY3" fmla="*/ 270000 h 271685"/>
              <a:gd name="connsiteX4" fmla="*/ 60361 w 83798"/>
              <a:gd name="connsiteY4" fmla="*/ 231900 h 271685"/>
              <a:gd name="connsiteX5" fmla="*/ 12736 w 83798"/>
              <a:gd name="connsiteY5" fmla="*/ 162050 h 271685"/>
              <a:gd name="connsiteX6" fmla="*/ 36 w 83798"/>
              <a:gd name="connsiteY6" fmla="*/ 125 h 27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98" h="271685">
                <a:moveTo>
                  <a:pt x="36" y="125"/>
                </a:moveTo>
                <a:cubicBezTo>
                  <a:pt x="565" y="4888"/>
                  <a:pt x="11678" y="160992"/>
                  <a:pt x="15911" y="190625"/>
                </a:cubicBezTo>
                <a:cubicBezTo>
                  <a:pt x="20144" y="220258"/>
                  <a:pt x="14324" y="164696"/>
                  <a:pt x="25436" y="177925"/>
                </a:cubicBezTo>
                <a:cubicBezTo>
                  <a:pt x="36548" y="191154"/>
                  <a:pt x="76765" y="261004"/>
                  <a:pt x="82586" y="270000"/>
                </a:cubicBezTo>
                <a:cubicBezTo>
                  <a:pt x="88407" y="278996"/>
                  <a:pt x="72003" y="249892"/>
                  <a:pt x="60361" y="231900"/>
                </a:cubicBezTo>
                <a:cubicBezTo>
                  <a:pt x="48719" y="213908"/>
                  <a:pt x="20673" y="196975"/>
                  <a:pt x="12736" y="162050"/>
                </a:cubicBezTo>
                <a:cubicBezTo>
                  <a:pt x="4799" y="127125"/>
                  <a:pt x="-493" y="-4638"/>
                  <a:pt x="36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C5CF4564-FAA3-B6ED-4C6D-0F58EC5F8DE3}"/>
              </a:ext>
            </a:extLst>
          </p:cNvPr>
          <p:cNvSpPr/>
          <p:nvPr/>
        </p:nvSpPr>
        <p:spPr>
          <a:xfrm>
            <a:off x="7086221" y="3082738"/>
            <a:ext cx="82929" cy="257379"/>
          </a:xfrm>
          <a:custGeom>
            <a:avLst/>
            <a:gdLst>
              <a:gd name="connsiteX0" fmla="*/ 82929 w 82929"/>
              <a:gd name="connsiteY0" fmla="*/ 187 h 257379"/>
              <a:gd name="connsiteX1" fmla="*/ 3554 w 82929"/>
              <a:gd name="connsiteY1" fmla="*/ 203387 h 257379"/>
              <a:gd name="connsiteX2" fmla="*/ 25779 w 82929"/>
              <a:gd name="connsiteY2" fmla="*/ 257362 h 257379"/>
              <a:gd name="connsiteX3" fmla="*/ 6729 w 82929"/>
              <a:gd name="connsiteY3" fmla="*/ 200212 h 257379"/>
              <a:gd name="connsiteX4" fmla="*/ 13079 w 82929"/>
              <a:gd name="connsiteY4" fmla="*/ 117662 h 257379"/>
              <a:gd name="connsiteX5" fmla="*/ 3554 w 82929"/>
              <a:gd name="connsiteY5" fmla="*/ 165287 h 257379"/>
              <a:gd name="connsiteX6" fmla="*/ 82929 w 82929"/>
              <a:gd name="connsiteY6" fmla="*/ 187 h 257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929" h="257379">
                <a:moveTo>
                  <a:pt x="82929" y="187"/>
                </a:moveTo>
                <a:cubicBezTo>
                  <a:pt x="82929" y="6537"/>
                  <a:pt x="13079" y="160525"/>
                  <a:pt x="3554" y="203387"/>
                </a:cubicBezTo>
                <a:cubicBezTo>
                  <a:pt x="-5971" y="246249"/>
                  <a:pt x="25250" y="257891"/>
                  <a:pt x="25779" y="257362"/>
                </a:cubicBezTo>
                <a:cubicBezTo>
                  <a:pt x="26308" y="256833"/>
                  <a:pt x="8846" y="223495"/>
                  <a:pt x="6729" y="200212"/>
                </a:cubicBezTo>
                <a:cubicBezTo>
                  <a:pt x="4612" y="176929"/>
                  <a:pt x="13608" y="123483"/>
                  <a:pt x="13079" y="117662"/>
                </a:cubicBezTo>
                <a:cubicBezTo>
                  <a:pt x="12550" y="111841"/>
                  <a:pt x="-8088" y="180103"/>
                  <a:pt x="3554" y="165287"/>
                </a:cubicBezTo>
                <a:cubicBezTo>
                  <a:pt x="15196" y="150471"/>
                  <a:pt x="82929" y="-6163"/>
                  <a:pt x="82929" y="1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20F7DDD4-EBC3-3376-4649-4A866AF45647}"/>
              </a:ext>
            </a:extLst>
          </p:cNvPr>
          <p:cNvSpPr/>
          <p:nvPr/>
        </p:nvSpPr>
        <p:spPr>
          <a:xfrm>
            <a:off x="6905509" y="2171015"/>
            <a:ext cx="65688" cy="133113"/>
          </a:xfrm>
          <a:custGeom>
            <a:avLst/>
            <a:gdLst>
              <a:gd name="connsiteX0" fmla="*/ 116 w 65688"/>
              <a:gd name="connsiteY0" fmla="*/ 685 h 133113"/>
              <a:gd name="connsiteX1" fmla="*/ 63616 w 65688"/>
              <a:gd name="connsiteY1" fmla="*/ 130860 h 133113"/>
              <a:gd name="connsiteX2" fmla="*/ 47741 w 65688"/>
              <a:gd name="connsiteY2" fmla="*/ 80060 h 133113"/>
              <a:gd name="connsiteX3" fmla="*/ 116 w 65688"/>
              <a:gd name="connsiteY3" fmla="*/ 685 h 13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88" h="133113">
                <a:moveTo>
                  <a:pt x="116" y="685"/>
                </a:moveTo>
                <a:cubicBezTo>
                  <a:pt x="2762" y="9152"/>
                  <a:pt x="55679" y="117631"/>
                  <a:pt x="63616" y="130860"/>
                </a:cubicBezTo>
                <a:cubicBezTo>
                  <a:pt x="71553" y="144089"/>
                  <a:pt x="54620" y="95406"/>
                  <a:pt x="47741" y="80060"/>
                </a:cubicBezTo>
                <a:cubicBezTo>
                  <a:pt x="40862" y="64714"/>
                  <a:pt x="-2530" y="-7782"/>
                  <a:pt x="116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E7B4856-AABE-8709-0B74-15D0615CF594}"/>
              </a:ext>
            </a:extLst>
          </p:cNvPr>
          <p:cNvSpPr/>
          <p:nvPr/>
        </p:nvSpPr>
        <p:spPr>
          <a:xfrm>
            <a:off x="6599605" y="2235198"/>
            <a:ext cx="90146" cy="198223"/>
          </a:xfrm>
          <a:custGeom>
            <a:avLst/>
            <a:gdLst>
              <a:gd name="connsiteX0" fmla="*/ 90120 w 90146"/>
              <a:gd name="connsiteY0" fmla="*/ 2 h 198223"/>
              <a:gd name="connsiteX1" fmla="*/ 10745 w 90146"/>
              <a:gd name="connsiteY1" fmla="*/ 127002 h 198223"/>
              <a:gd name="connsiteX2" fmla="*/ 26620 w 90146"/>
              <a:gd name="connsiteY2" fmla="*/ 171452 h 198223"/>
              <a:gd name="connsiteX3" fmla="*/ 26620 w 90146"/>
              <a:gd name="connsiteY3" fmla="*/ 196852 h 198223"/>
              <a:gd name="connsiteX4" fmla="*/ 1220 w 90146"/>
              <a:gd name="connsiteY4" fmla="*/ 130177 h 198223"/>
              <a:gd name="connsiteX5" fmla="*/ 90120 w 90146"/>
              <a:gd name="connsiteY5" fmla="*/ 2 h 198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146" h="198223">
                <a:moveTo>
                  <a:pt x="90120" y="2"/>
                </a:moveTo>
                <a:cubicBezTo>
                  <a:pt x="91707" y="-527"/>
                  <a:pt x="21328" y="98427"/>
                  <a:pt x="10745" y="127002"/>
                </a:cubicBezTo>
                <a:cubicBezTo>
                  <a:pt x="162" y="155577"/>
                  <a:pt x="23974" y="159810"/>
                  <a:pt x="26620" y="171452"/>
                </a:cubicBezTo>
                <a:cubicBezTo>
                  <a:pt x="29266" y="183094"/>
                  <a:pt x="30853" y="203731"/>
                  <a:pt x="26620" y="196852"/>
                </a:cubicBezTo>
                <a:cubicBezTo>
                  <a:pt x="22387" y="189973"/>
                  <a:pt x="-6188" y="159281"/>
                  <a:pt x="1220" y="130177"/>
                </a:cubicBezTo>
                <a:cubicBezTo>
                  <a:pt x="8628" y="101073"/>
                  <a:pt x="88533" y="531"/>
                  <a:pt x="90120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B8FE63A1-7D62-745D-2729-EDC32410AAEC}"/>
              </a:ext>
            </a:extLst>
          </p:cNvPr>
          <p:cNvSpPr/>
          <p:nvPr/>
        </p:nvSpPr>
        <p:spPr>
          <a:xfrm>
            <a:off x="6482935" y="2441485"/>
            <a:ext cx="296128" cy="136910"/>
          </a:xfrm>
          <a:custGeom>
            <a:avLst/>
            <a:gdLst>
              <a:gd name="connsiteX0" fmla="*/ 295690 w 296128"/>
              <a:gd name="connsiteY0" fmla="*/ 90 h 136910"/>
              <a:gd name="connsiteX1" fmla="*/ 70265 w 296128"/>
              <a:gd name="connsiteY1" fmla="*/ 114390 h 136910"/>
              <a:gd name="connsiteX2" fmla="*/ 216315 w 296128"/>
              <a:gd name="connsiteY2" fmla="*/ 41365 h 136910"/>
              <a:gd name="connsiteX3" fmla="*/ 415 w 296128"/>
              <a:gd name="connsiteY3" fmla="*/ 136615 h 136910"/>
              <a:gd name="connsiteX4" fmla="*/ 295690 w 296128"/>
              <a:gd name="connsiteY4" fmla="*/ 90 h 13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128" h="136910">
                <a:moveTo>
                  <a:pt x="295690" y="90"/>
                </a:moveTo>
                <a:cubicBezTo>
                  <a:pt x="307332" y="-3614"/>
                  <a:pt x="83494" y="107511"/>
                  <a:pt x="70265" y="114390"/>
                </a:cubicBezTo>
                <a:cubicBezTo>
                  <a:pt x="57036" y="121269"/>
                  <a:pt x="227957" y="37661"/>
                  <a:pt x="216315" y="41365"/>
                </a:cubicBezTo>
                <a:cubicBezTo>
                  <a:pt x="204673" y="45069"/>
                  <a:pt x="-10697" y="142965"/>
                  <a:pt x="415" y="136615"/>
                </a:cubicBezTo>
                <a:cubicBezTo>
                  <a:pt x="11527" y="130265"/>
                  <a:pt x="284048" y="3794"/>
                  <a:pt x="295690" y="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4094D4F5-703B-556C-3D23-92CEF137D1AF}"/>
              </a:ext>
            </a:extLst>
          </p:cNvPr>
          <p:cNvSpPr/>
          <p:nvPr/>
        </p:nvSpPr>
        <p:spPr>
          <a:xfrm>
            <a:off x="6761788" y="2557946"/>
            <a:ext cx="324615" cy="96415"/>
          </a:xfrm>
          <a:custGeom>
            <a:avLst/>
            <a:gdLst>
              <a:gd name="connsiteX0" fmla="*/ 962 w 324615"/>
              <a:gd name="connsiteY0" fmla="*/ 1104 h 96415"/>
              <a:gd name="connsiteX1" fmla="*/ 207337 w 324615"/>
              <a:gd name="connsiteY1" fmla="*/ 16979 h 96415"/>
              <a:gd name="connsiteX2" fmla="*/ 296237 w 324615"/>
              <a:gd name="connsiteY2" fmla="*/ 55079 h 96415"/>
              <a:gd name="connsiteX3" fmla="*/ 312112 w 324615"/>
              <a:gd name="connsiteY3" fmla="*/ 96354 h 96415"/>
              <a:gd name="connsiteX4" fmla="*/ 299412 w 324615"/>
              <a:gd name="connsiteY4" fmla="*/ 45554 h 96415"/>
              <a:gd name="connsiteX5" fmla="*/ 962 w 324615"/>
              <a:gd name="connsiteY5" fmla="*/ 1104 h 9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615" h="96415">
                <a:moveTo>
                  <a:pt x="962" y="1104"/>
                </a:moveTo>
                <a:cubicBezTo>
                  <a:pt x="-14384" y="-3659"/>
                  <a:pt x="158125" y="7983"/>
                  <a:pt x="207337" y="16979"/>
                </a:cubicBezTo>
                <a:cubicBezTo>
                  <a:pt x="256549" y="25975"/>
                  <a:pt x="278775" y="41850"/>
                  <a:pt x="296237" y="55079"/>
                </a:cubicBezTo>
                <a:cubicBezTo>
                  <a:pt x="313700" y="68308"/>
                  <a:pt x="311583" y="97941"/>
                  <a:pt x="312112" y="96354"/>
                </a:cubicBezTo>
                <a:cubicBezTo>
                  <a:pt x="312641" y="94767"/>
                  <a:pt x="347037" y="59312"/>
                  <a:pt x="299412" y="45554"/>
                </a:cubicBezTo>
                <a:cubicBezTo>
                  <a:pt x="251787" y="31796"/>
                  <a:pt x="16308" y="5867"/>
                  <a:pt x="962" y="110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FF00F297-BD9B-8028-DF62-45E876465DAD}"/>
              </a:ext>
            </a:extLst>
          </p:cNvPr>
          <p:cNvSpPr/>
          <p:nvPr/>
        </p:nvSpPr>
        <p:spPr>
          <a:xfrm>
            <a:off x="7318158" y="2393332"/>
            <a:ext cx="213666" cy="213346"/>
          </a:xfrm>
          <a:custGeom>
            <a:avLst/>
            <a:gdLst>
              <a:gd name="connsiteX0" fmla="*/ 124042 w 213666"/>
              <a:gd name="connsiteY0" fmla="*/ 35543 h 213346"/>
              <a:gd name="connsiteX1" fmla="*/ 28792 w 213666"/>
              <a:gd name="connsiteY1" fmla="*/ 121268 h 213346"/>
              <a:gd name="connsiteX2" fmla="*/ 31967 w 213666"/>
              <a:gd name="connsiteY2" fmla="*/ 213343 h 213346"/>
              <a:gd name="connsiteX3" fmla="*/ 9742 w 213666"/>
              <a:gd name="connsiteY3" fmla="*/ 118093 h 213346"/>
              <a:gd name="connsiteX4" fmla="*/ 212942 w 213666"/>
              <a:gd name="connsiteY4" fmla="*/ 618 h 213346"/>
              <a:gd name="connsiteX5" fmla="*/ 79592 w 213666"/>
              <a:gd name="connsiteY5" fmla="*/ 70468 h 213346"/>
              <a:gd name="connsiteX6" fmla="*/ 124042 w 213666"/>
              <a:gd name="connsiteY6" fmla="*/ 35543 h 2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66" h="213346">
                <a:moveTo>
                  <a:pt x="124042" y="35543"/>
                </a:moveTo>
                <a:cubicBezTo>
                  <a:pt x="115575" y="44010"/>
                  <a:pt x="44138" y="91635"/>
                  <a:pt x="28792" y="121268"/>
                </a:cubicBezTo>
                <a:cubicBezTo>
                  <a:pt x="13446" y="150901"/>
                  <a:pt x="35142" y="213872"/>
                  <a:pt x="31967" y="213343"/>
                </a:cubicBezTo>
                <a:cubicBezTo>
                  <a:pt x="28792" y="212814"/>
                  <a:pt x="-20420" y="153547"/>
                  <a:pt x="9742" y="118093"/>
                </a:cubicBezTo>
                <a:cubicBezTo>
                  <a:pt x="39904" y="82639"/>
                  <a:pt x="201300" y="8555"/>
                  <a:pt x="212942" y="618"/>
                </a:cubicBezTo>
                <a:cubicBezTo>
                  <a:pt x="224584" y="-7320"/>
                  <a:pt x="92292" y="63589"/>
                  <a:pt x="79592" y="70468"/>
                </a:cubicBezTo>
                <a:cubicBezTo>
                  <a:pt x="66892" y="77347"/>
                  <a:pt x="132509" y="27076"/>
                  <a:pt x="124042" y="3554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3FFA452C-B7DC-DAE5-B1DD-9533C15D3F29}"/>
              </a:ext>
            </a:extLst>
          </p:cNvPr>
          <p:cNvSpPr/>
          <p:nvPr/>
        </p:nvSpPr>
        <p:spPr>
          <a:xfrm>
            <a:off x="6753186" y="3575046"/>
            <a:ext cx="138480" cy="152404"/>
          </a:xfrm>
          <a:custGeom>
            <a:avLst/>
            <a:gdLst>
              <a:gd name="connsiteX0" fmla="*/ 136564 w 138480"/>
              <a:gd name="connsiteY0" fmla="*/ 4 h 152404"/>
              <a:gd name="connsiteX1" fmla="*/ 111164 w 138480"/>
              <a:gd name="connsiteY1" fmla="*/ 60329 h 152404"/>
              <a:gd name="connsiteX2" fmla="*/ 28614 w 138480"/>
              <a:gd name="connsiteY2" fmla="*/ 101604 h 152404"/>
              <a:gd name="connsiteX3" fmla="*/ 76239 w 138480"/>
              <a:gd name="connsiteY3" fmla="*/ 88904 h 152404"/>
              <a:gd name="connsiteX4" fmla="*/ 39 w 138480"/>
              <a:gd name="connsiteY4" fmla="*/ 152404 h 152404"/>
              <a:gd name="connsiteX5" fmla="*/ 66714 w 138480"/>
              <a:gd name="connsiteY5" fmla="*/ 88904 h 152404"/>
              <a:gd name="connsiteX6" fmla="*/ 127039 w 138480"/>
              <a:gd name="connsiteY6" fmla="*/ 57154 h 152404"/>
              <a:gd name="connsiteX7" fmla="*/ 136564 w 138480"/>
              <a:gd name="connsiteY7" fmla="*/ 4 h 15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480" h="152404">
                <a:moveTo>
                  <a:pt x="136564" y="4"/>
                </a:moveTo>
                <a:cubicBezTo>
                  <a:pt x="133918" y="533"/>
                  <a:pt x="129156" y="43396"/>
                  <a:pt x="111164" y="60329"/>
                </a:cubicBezTo>
                <a:cubicBezTo>
                  <a:pt x="93172" y="77262"/>
                  <a:pt x="34435" y="96842"/>
                  <a:pt x="28614" y="101604"/>
                </a:cubicBezTo>
                <a:cubicBezTo>
                  <a:pt x="22793" y="106366"/>
                  <a:pt x="81002" y="80437"/>
                  <a:pt x="76239" y="88904"/>
                </a:cubicBezTo>
                <a:cubicBezTo>
                  <a:pt x="71476" y="97371"/>
                  <a:pt x="1626" y="152404"/>
                  <a:pt x="39" y="152404"/>
                </a:cubicBezTo>
                <a:cubicBezTo>
                  <a:pt x="-1548" y="152404"/>
                  <a:pt x="45547" y="104779"/>
                  <a:pt x="66714" y="88904"/>
                </a:cubicBezTo>
                <a:cubicBezTo>
                  <a:pt x="87881" y="73029"/>
                  <a:pt x="112751" y="70912"/>
                  <a:pt x="127039" y="57154"/>
                </a:cubicBezTo>
                <a:cubicBezTo>
                  <a:pt x="141327" y="43396"/>
                  <a:pt x="139210" y="-525"/>
                  <a:pt x="136564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0DDDF981-9BC0-A689-A739-23180AC7B289}"/>
              </a:ext>
            </a:extLst>
          </p:cNvPr>
          <p:cNvSpPr/>
          <p:nvPr/>
        </p:nvSpPr>
        <p:spPr>
          <a:xfrm>
            <a:off x="7797765" y="3527423"/>
            <a:ext cx="199359" cy="187984"/>
          </a:xfrm>
          <a:custGeom>
            <a:avLst/>
            <a:gdLst>
              <a:gd name="connsiteX0" fmla="*/ 35 w 199359"/>
              <a:gd name="connsiteY0" fmla="*/ 2 h 187984"/>
              <a:gd name="connsiteX1" fmla="*/ 174660 w 199359"/>
              <a:gd name="connsiteY1" fmla="*/ 114302 h 187984"/>
              <a:gd name="connsiteX2" fmla="*/ 181010 w 199359"/>
              <a:gd name="connsiteY2" fmla="*/ 187327 h 187984"/>
              <a:gd name="connsiteX3" fmla="*/ 181010 w 199359"/>
              <a:gd name="connsiteY3" fmla="*/ 73027 h 187984"/>
              <a:gd name="connsiteX4" fmla="*/ 190535 w 199359"/>
              <a:gd name="connsiteY4" fmla="*/ 117477 h 187984"/>
              <a:gd name="connsiteX5" fmla="*/ 35 w 199359"/>
              <a:gd name="connsiteY5" fmla="*/ 2 h 18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359" h="187984">
                <a:moveTo>
                  <a:pt x="35" y="2"/>
                </a:moveTo>
                <a:cubicBezTo>
                  <a:pt x="-2611" y="-527"/>
                  <a:pt x="144498" y="83081"/>
                  <a:pt x="174660" y="114302"/>
                </a:cubicBezTo>
                <a:cubicBezTo>
                  <a:pt x="204822" y="145523"/>
                  <a:pt x="179952" y="194206"/>
                  <a:pt x="181010" y="187327"/>
                </a:cubicBezTo>
                <a:cubicBezTo>
                  <a:pt x="182068" y="180448"/>
                  <a:pt x="179423" y="84669"/>
                  <a:pt x="181010" y="73027"/>
                </a:cubicBezTo>
                <a:cubicBezTo>
                  <a:pt x="182597" y="61385"/>
                  <a:pt x="214348" y="127002"/>
                  <a:pt x="190535" y="117477"/>
                </a:cubicBezTo>
                <a:cubicBezTo>
                  <a:pt x="166723" y="107952"/>
                  <a:pt x="2681" y="531"/>
                  <a:pt x="3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13B83F78-8748-3771-0C32-36D08E6BFF3C}"/>
              </a:ext>
            </a:extLst>
          </p:cNvPr>
          <p:cNvSpPr/>
          <p:nvPr/>
        </p:nvSpPr>
        <p:spPr>
          <a:xfrm>
            <a:off x="7523961" y="3666294"/>
            <a:ext cx="423168" cy="51662"/>
          </a:xfrm>
          <a:custGeom>
            <a:avLst/>
            <a:gdLst>
              <a:gd name="connsiteX0" fmla="*/ 789 w 423168"/>
              <a:gd name="connsiteY0" fmla="*/ 42106 h 51662"/>
              <a:gd name="connsiteX1" fmla="*/ 242089 w 423168"/>
              <a:gd name="connsiteY1" fmla="*/ 42106 h 51662"/>
              <a:gd name="connsiteX2" fmla="*/ 350039 w 423168"/>
              <a:gd name="connsiteY2" fmla="*/ 19881 h 51662"/>
              <a:gd name="connsiteX3" fmla="*/ 292889 w 423168"/>
              <a:gd name="connsiteY3" fmla="*/ 831 h 51662"/>
              <a:gd name="connsiteX4" fmla="*/ 423064 w 423168"/>
              <a:gd name="connsiteY4" fmla="*/ 48456 h 51662"/>
              <a:gd name="connsiteX5" fmla="*/ 315114 w 423168"/>
              <a:gd name="connsiteY5" fmla="*/ 45281 h 51662"/>
              <a:gd name="connsiteX6" fmla="*/ 330989 w 423168"/>
              <a:gd name="connsiteY6" fmla="*/ 51631 h 51662"/>
              <a:gd name="connsiteX7" fmla="*/ 789 w 423168"/>
              <a:gd name="connsiteY7" fmla="*/ 42106 h 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168" h="51662">
                <a:moveTo>
                  <a:pt x="789" y="42106"/>
                </a:moveTo>
                <a:cubicBezTo>
                  <a:pt x="-14028" y="40519"/>
                  <a:pt x="183881" y="45810"/>
                  <a:pt x="242089" y="42106"/>
                </a:cubicBezTo>
                <a:cubicBezTo>
                  <a:pt x="300297" y="38402"/>
                  <a:pt x="341572" y="26760"/>
                  <a:pt x="350039" y="19881"/>
                </a:cubicBezTo>
                <a:cubicBezTo>
                  <a:pt x="358506" y="13002"/>
                  <a:pt x="280718" y="-3931"/>
                  <a:pt x="292889" y="831"/>
                </a:cubicBezTo>
                <a:cubicBezTo>
                  <a:pt x="305060" y="5593"/>
                  <a:pt x="419360" y="41048"/>
                  <a:pt x="423064" y="48456"/>
                </a:cubicBezTo>
                <a:cubicBezTo>
                  <a:pt x="426768" y="55864"/>
                  <a:pt x="330460" y="44752"/>
                  <a:pt x="315114" y="45281"/>
                </a:cubicBezTo>
                <a:cubicBezTo>
                  <a:pt x="299768" y="45810"/>
                  <a:pt x="378085" y="52160"/>
                  <a:pt x="330989" y="51631"/>
                </a:cubicBezTo>
                <a:cubicBezTo>
                  <a:pt x="283893" y="51102"/>
                  <a:pt x="15606" y="43693"/>
                  <a:pt x="789" y="42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60CE9949-16F2-2824-B580-DBA58C5BAB73}"/>
              </a:ext>
            </a:extLst>
          </p:cNvPr>
          <p:cNvSpPr/>
          <p:nvPr/>
        </p:nvSpPr>
        <p:spPr>
          <a:xfrm>
            <a:off x="6972122" y="3476545"/>
            <a:ext cx="127833" cy="169709"/>
          </a:xfrm>
          <a:custGeom>
            <a:avLst/>
            <a:gdLst>
              <a:gd name="connsiteX0" fmla="*/ 178 w 127833"/>
              <a:gd name="connsiteY0" fmla="*/ 80 h 169709"/>
              <a:gd name="connsiteX1" fmla="*/ 28753 w 127833"/>
              <a:gd name="connsiteY1" fmla="*/ 88980 h 169709"/>
              <a:gd name="connsiteX2" fmla="*/ 127178 w 127833"/>
              <a:gd name="connsiteY2" fmla="*/ 168355 h 169709"/>
              <a:gd name="connsiteX3" fmla="*/ 70028 w 127833"/>
              <a:gd name="connsiteY3" fmla="*/ 136605 h 169709"/>
              <a:gd name="connsiteX4" fmla="*/ 38278 w 127833"/>
              <a:gd name="connsiteY4" fmla="*/ 104855 h 169709"/>
              <a:gd name="connsiteX5" fmla="*/ 178 w 127833"/>
              <a:gd name="connsiteY5" fmla="*/ 80 h 16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833" h="169709">
                <a:moveTo>
                  <a:pt x="178" y="80"/>
                </a:moveTo>
                <a:cubicBezTo>
                  <a:pt x="-1410" y="-2566"/>
                  <a:pt x="7586" y="60934"/>
                  <a:pt x="28753" y="88980"/>
                </a:cubicBezTo>
                <a:cubicBezTo>
                  <a:pt x="49920" y="117026"/>
                  <a:pt x="120299" y="160417"/>
                  <a:pt x="127178" y="168355"/>
                </a:cubicBezTo>
                <a:cubicBezTo>
                  <a:pt x="134057" y="176293"/>
                  <a:pt x="84845" y="147188"/>
                  <a:pt x="70028" y="136605"/>
                </a:cubicBezTo>
                <a:cubicBezTo>
                  <a:pt x="55211" y="126022"/>
                  <a:pt x="41982" y="127609"/>
                  <a:pt x="38278" y="104855"/>
                </a:cubicBezTo>
                <a:cubicBezTo>
                  <a:pt x="34574" y="82101"/>
                  <a:pt x="1766" y="2726"/>
                  <a:pt x="178" y="8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24CB70F2-7C31-EA38-6762-6BFAE093CD98}"/>
              </a:ext>
            </a:extLst>
          </p:cNvPr>
          <p:cNvSpPr/>
          <p:nvPr/>
        </p:nvSpPr>
        <p:spPr>
          <a:xfrm>
            <a:off x="7168678" y="3663606"/>
            <a:ext cx="54469" cy="81315"/>
          </a:xfrm>
          <a:custGeom>
            <a:avLst/>
            <a:gdLst>
              <a:gd name="connsiteX0" fmla="*/ 54447 w 54469"/>
              <a:gd name="connsiteY0" fmla="*/ 344 h 81315"/>
              <a:gd name="connsiteX1" fmla="*/ 3647 w 54469"/>
              <a:gd name="connsiteY1" fmla="*/ 79719 h 81315"/>
              <a:gd name="connsiteX2" fmla="*/ 9997 w 54469"/>
              <a:gd name="connsiteY2" fmla="*/ 51144 h 81315"/>
              <a:gd name="connsiteX3" fmla="*/ 54447 w 54469"/>
              <a:gd name="connsiteY3" fmla="*/ 344 h 8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69" h="81315">
                <a:moveTo>
                  <a:pt x="54447" y="344"/>
                </a:moveTo>
                <a:cubicBezTo>
                  <a:pt x="53389" y="5106"/>
                  <a:pt x="11055" y="71252"/>
                  <a:pt x="3647" y="79719"/>
                </a:cubicBezTo>
                <a:cubicBezTo>
                  <a:pt x="-3761" y="88186"/>
                  <a:pt x="1001" y="60669"/>
                  <a:pt x="9997" y="51144"/>
                </a:cubicBezTo>
                <a:cubicBezTo>
                  <a:pt x="18993" y="41619"/>
                  <a:pt x="55505" y="-4418"/>
                  <a:pt x="54447" y="3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935FE249-894C-20F6-DC37-B518D0B7E874}"/>
              </a:ext>
            </a:extLst>
          </p:cNvPr>
          <p:cNvSpPr/>
          <p:nvPr/>
        </p:nvSpPr>
        <p:spPr>
          <a:xfrm>
            <a:off x="7431245" y="3669708"/>
            <a:ext cx="228336" cy="51442"/>
          </a:xfrm>
          <a:custGeom>
            <a:avLst/>
            <a:gdLst>
              <a:gd name="connsiteX0" fmla="*/ 1430 w 228336"/>
              <a:gd name="connsiteY0" fmla="*/ 51392 h 51442"/>
              <a:gd name="connsiteX1" fmla="*/ 83980 w 228336"/>
              <a:gd name="connsiteY1" fmla="*/ 10117 h 51442"/>
              <a:gd name="connsiteX2" fmla="*/ 226855 w 228336"/>
              <a:gd name="connsiteY2" fmla="*/ 13292 h 51442"/>
              <a:gd name="connsiteX3" fmla="*/ 150655 w 228336"/>
              <a:gd name="connsiteY3" fmla="*/ 592 h 51442"/>
              <a:gd name="connsiteX4" fmla="*/ 1430 w 228336"/>
              <a:gd name="connsiteY4" fmla="*/ 51392 h 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336" h="51442">
                <a:moveTo>
                  <a:pt x="1430" y="51392"/>
                </a:moveTo>
                <a:cubicBezTo>
                  <a:pt x="-9682" y="52979"/>
                  <a:pt x="46409" y="16467"/>
                  <a:pt x="83980" y="10117"/>
                </a:cubicBezTo>
                <a:cubicBezTo>
                  <a:pt x="121551" y="3767"/>
                  <a:pt x="215743" y="14879"/>
                  <a:pt x="226855" y="13292"/>
                </a:cubicBezTo>
                <a:cubicBezTo>
                  <a:pt x="237967" y="11705"/>
                  <a:pt x="183993" y="-3112"/>
                  <a:pt x="150655" y="592"/>
                </a:cubicBezTo>
                <a:cubicBezTo>
                  <a:pt x="117317" y="4296"/>
                  <a:pt x="12542" y="49805"/>
                  <a:pt x="1430" y="5139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F5E37102-1CF6-27BA-CF7A-9349BDB0F023}"/>
              </a:ext>
            </a:extLst>
          </p:cNvPr>
          <p:cNvSpPr/>
          <p:nvPr/>
        </p:nvSpPr>
        <p:spPr>
          <a:xfrm>
            <a:off x="6981398" y="3689199"/>
            <a:ext cx="156002" cy="114942"/>
          </a:xfrm>
          <a:custGeom>
            <a:avLst/>
            <a:gdLst>
              <a:gd name="connsiteX0" fmla="*/ 156002 w 156002"/>
              <a:gd name="connsiteY0" fmla="*/ 151 h 114942"/>
              <a:gd name="connsiteX1" fmla="*/ 117902 w 156002"/>
              <a:gd name="connsiteY1" fmla="*/ 63651 h 114942"/>
              <a:gd name="connsiteX2" fmla="*/ 427 w 156002"/>
              <a:gd name="connsiteY2" fmla="*/ 114451 h 114942"/>
              <a:gd name="connsiteX3" fmla="*/ 79802 w 156002"/>
              <a:gd name="connsiteY3" fmla="*/ 89051 h 114942"/>
              <a:gd name="connsiteX4" fmla="*/ 117902 w 156002"/>
              <a:gd name="connsiteY4" fmla="*/ 82701 h 114942"/>
              <a:gd name="connsiteX5" fmla="*/ 156002 w 156002"/>
              <a:gd name="connsiteY5" fmla="*/ 151 h 11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002" h="114942">
                <a:moveTo>
                  <a:pt x="156002" y="151"/>
                </a:moveTo>
                <a:cubicBezTo>
                  <a:pt x="156002" y="-3024"/>
                  <a:pt x="143831" y="44601"/>
                  <a:pt x="117902" y="63651"/>
                </a:cubicBezTo>
                <a:cubicBezTo>
                  <a:pt x="91973" y="82701"/>
                  <a:pt x="6777" y="110218"/>
                  <a:pt x="427" y="114451"/>
                </a:cubicBezTo>
                <a:cubicBezTo>
                  <a:pt x="-5923" y="118684"/>
                  <a:pt x="60223" y="94343"/>
                  <a:pt x="79802" y="89051"/>
                </a:cubicBezTo>
                <a:cubicBezTo>
                  <a:pt x="99381" y="83759"/>
                  <a:pt x="108377" y="93284"/>
                  <a:pt x="117902" y="82701"/>
                </a:cubicBezTo>
                <a:cubicBezTo>
                  <a:pt x="127427" y="72118"/>
                  <a:pt x="156002" y="3326"/>
                  <a:pt x="156002" y="15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A9FAB5FC-6D30-E538-0F44-294D4721E593}"/>
              </a:ext>
            </a:extLst>
          </p:cNvPr>
          <p:cNvSpPr/>
          <p:nvPr/>
        </p:nvSpPr>
        <p:spPr>
          <a:xfrm>
            <a:off x="7096124" y="4289391"/>
            <a:ext cx="155841" cy="251136"/>
          </a:xfrm>
          <a:custGeom>
            <a:avLst/>
            <a:gdLst>
              <a:gd name="connsiteX0" fmla="*/ 1 w 155841"/>
              <a:gd name="connsiteY0" fmla="*/ 34 h 251136"/>
              <a:gd name="connsiteX1" fmla="*/ 130176 w 155841"/>
              <a:gd name="connsiteY1" fmla="*/ 130209 h 251136"/>
              <a:gd name="connsiteX2" fmla="*/ 155576 w 155841"/>
              <a:gd name="connsiteY2" fmla="*/ 250859 h 251136"/>
              <a:gd name="connsiteX3" fmla="*/ 142876 w 155841"/>
              <a:gd name="connsiteY3" fmla="*/ 161959 h 251136"/>
              <a:gd name="connsiteX4" fmla="*/ 133351 w 155841"/>
              <a:gd name="connsiteY4" fmla="*/ 117509 h 251136"/>
              <a:gd name="connsiteX5" fmla="*/ 1 w 155841"/>
              <a:gd name="connsiteY5" fmla="*/ 34 h 25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1" h="251136">
                <a:moveTo>
                  <a:pt x="1" y="34"/>
                </a:moveTo>
                <a:cubicBezTo>
                  <a:pt x="-528" y="2151"/>
                  <a:pt x="104247" y="88405"/>
                  <a:pt x="130176" y="130209"/>
                </a:cubicBezTo>
                <a:cubicBezTo>
                  <a:pt x="156105" y="172013"/>
                  <a:pt x="153459" y="245567"/>
                  <a:pt x="155576" y="250859"/>
                </a:cubicBezTo>
                <a:cubicBezTo>
                  <a:pt x="157693" y="256151"/>
                  <a:pt x="146580" y="184184"/>
                  <a:pt x="142876" y="161959"/>
                </a:cubicBezTo>
                <a:cubicBezTo>
                  <a:pt x="139172" y="139734"/>
                  <a:pt x="152401" y="141851"/>
                  <a:pt x="133351" y="117509"/>
                </a:cubicBezTo>
                <a:cubicBezTo>
                  <a:pt x="114301" y="93167"/>
                  <a:pt x="530" y="-2083"/>
                  <a:pt x="1" y="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5D200CED-7932-3856-1BBB-FBD8AF8A14B7}"/>
              </a:ext>
            </a:extLst>
          </p:cNvPr>
          <p:cNvSpPr/>
          <p:nvPr/>
        </p:nvSpPr>
        <p:spPr>
          <a:xfrm>
            <a:off x="6805927" y="4395614"/>
            <a:ext cx="309997" cy="235550"/>
          </a:xfrm>
          <a:custGeom>
            <a:avLst/>
            <a:gdLst>
              <a:gd name="connsiteX0" fmla="*/ 1273 w 309997"/>
              <a:gd name="connsiteY0" fmla="*/ 1761 h 235550"/>
              <a:gd name="connsiteX1" fmla="*/ 293373 w 309997"/>
              <a:gd name="connsiteY1" fmla="*/ 224011 h 235550"/>
              <a:gd name="connsiteX2" fmla="*/ 264798 w 309997"/>
              <a:gd name="connsiteY2" fmla="*/ 195436 h 235550"/>
              <a:gd name="connsiteX3" fmla="*/ 188598 w 309997"/>
              <a:gd name="connsiteY3" fmla="*/ 122411 h 235550"/>
              <a:gd name="connsiteX4" fmla="*/ 1273 w 309997"/>
              <a:gd name="connsiteY4" fmla="*/ 1761 h 23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997" h="235550">
                <a:moveTo>
                  <a:pt x="1273" y="1761"/>
                </a:moveTo>
                <a:cubicBezTo>
                  <a:pt x="18735" y="18694"/>
                  <a:pt x="249452" y="191732"/>
                  <a:pt x="293373" y="224011"/>
                </a:cubicBezTo>
                <a:cubicBezTo>
                  <a:pt x="337294" y="256290"/>
                  <a:pt x="282260" y="212369"/>
                  <a:pt x="264798" y="195436"/>
                </a:cubicBezTo>
                <a:cubicBezTo>
                  <a:pt x="247336" y="178503"/>
                  <a:pt x="226169" y="149928"/>
                  <a:pt x="188598" y="122411"/>
                </a:cubicBezTo>
                <a:cubicBezTo>
                  <a:pt x="151027" y="94894"/>
                  <a:pt x="-16189" y="-15172"/>
                  <a:pt x="1273" y="17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8DDD1F21-CF04-D17D-3E3E-399CFDED0760}"/>
              </a:ext>
            </a:extLst>
          </p:cNvPr>
          <p:cNvSpPr/>
          <p:nvPr/>
        </p:nvSpPr>
        <p:spPr>
          <a:xfrm>
            <a:off x="7508213" y="4381077"/>
            <a:ext cx="315494" cy="216431"/>
          </a:xfrm>
          <a:custGeom>
            <a:avLst/>
            <a:gdLst>
              <a:gd name="connsiteX0" fmla="*/ 314987 w 315494"/>
              <a:gd name="connsiteY0" fmla="*/ 423 h 216431"/>
              <a:gd name="connsiteX1" fmla="*/ 3837 w 315494"/>
              <a:gd name="connsiteY1" fmla="*/ 197273 h 216431"/>
              <a:gd name="connsiteX2" fmla="*/ 137187 w 315494"/>
              <a:gd name="connsiteY2" fmla="*/ 124248 h 216431"/>
              <a:gd name="connsiteX3" fmla="*/ 73687 w 315494"/>
              <a:gd name="connsiteY3" fmla="*/ 216323 h 216431"/>
              <a:gd name="connsiteX4" fmla="*/ 184812 w 315494"/>
              <a:gd name="connsiteY4" fmla="*/ 102023 h 216431"/>
              <a:gd name="connsiteX5" fmla="*/ 80037 w 315494"/>
              <a:gd name="connsiteY5" fmla="*/ 143298 h 216431"/>
              <a:gd name="connsiteX6" fmla="*/ 314987 w 315494"/>
              <a:gd name="connsiteY6" fmla="*/ 423 h 21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494" h="216431">
                <a:moveTo>
                  <a:pt x="314987" y="423"/>
                </a:moveTo>
                <a:cubicBezTo>
                  <a:pt x="302287" y="9419"/>
                  <a:pt x="33470" y="176636"/>
                  <a:pt x="3837" y="197273"/>
                </a:cubicBezTo>
                <a:cubicBezTo>
                  <a:pt x="-25796" y="217910"/>
                  <a:pt x="125545" y="121073"/>
                  <a:pt x="137187" y="124248"/>
                </a:cubicBezTo>
                <a:cubicBezTo>
                  <a:pt x="148829" y="127423"/>
                  <a:pt x="65750" y="220027"/>
                  <a:pt x="73687" y="216323"/>
                </a:cubicBezTo>
                <a:cubicBezTo>
                  <a:pt x="81624" y="212619"/>
                  <a:pt x="183754" y="114194"/>
                  <a:pt x="184812" y="102023"/>
                </a:cubicBezTo>
                <a:cubicBezTo>
                  <a:pt x="185870" y="89852"/>
                  <a:pt x="62045" y="158115"/>
                  <a:pt x="80037" y="143298"/>
                </a:cubicBezTo>
                <a:cubicBezTo>
                  <a:pt x="98029" y="128481"/>
                  <a:pt x="327687" y="-8573"/>
                  <a:pt x="314987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11383160-A61E-0E02-2989-DBC7C86EEAA5}"/>
              </a:ext>
            </a:extLst>
          </p:cNvPr>
          <p:cNvSpPr/>
          <p:nvPr/>
        </p:nvSpPr>
        <p:spPr>
          <a:xfrm>
            <a:off x="6536837" y="3933032"/>
            <a:ext cx="247205" cy="284295"/>
          </a:xfrm>
          <a:custGeom>
            <a:avLst/>
            <a:gdLst>
              <a:gd name="connsiteX0" fmla="*/ 488 w 247205"/>
              <a:gd name="connsiteY0" fmla="*/ 793 h 284295"/>
              <a:gd name="connsiteX1" fmla="*/ 238613 w 247205"/>
              <a:gd name="connsiteY1" fmla="*/ 277018 h 284295"/>
              <a:gd name="connsiteX2" fmla="*/ 187813 w 247205"/>
              <a:gd name="connsiteY2" fmla="*/ 197643 h 284295"/>
              <a:gd name="connsiteX3" fmla="*/ 121138 w 247205"/>
              <a:gd name="connsiteY3" fmla="*/ 127793 h 284295"/>
              <a:gd name="connsiteX4" fmla="*/ 175113 w 247205"/>
              <a:gd name="connsiteY4" fmla="*/ 191293 h 284295"/>
              <a:gd name="connsiteX5" fmla="*/ 488 w 247205"/>
              <a:gd name="connsiteY5" fmla="*/ 793 h 28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05" h="284295">
                <a:moveTo>
                  <a:pt x="488" y="793"/>
                </a:moveTo>
                <a:cubicBezTo>
                  <a:pt x="11071" y="15081"/>
                  <a:pt x="207392" y="244210"/>
                  <a:pt x="238613" y="277018"/>
                </a:cubicBezTo>
                <a:cubicBezTo>
                  <a:pt x="269834" y="309826"/>
                  <a:pt x="207392" y="222514"/>
                  <a:pt x="187813" y="197643"/>
                </a:cubicBezTo>
                <a:cubicBezTo>
                  <a:pt x="168234" y="172772"/>
                  <a:pt x="123255" y="128851"/>
                  <a:pt x="121138" y="127793"/>
                </a:cubicBezTo>
                <a:cubicBezTo>
                  <a:pt x="119021" y="126735"/>
                  <a:pt x="195751" y="212989"/>
                  <a:pt x="175113" y="191293"/>
                </a:cubicBezTo>
                <a:cubicBezTo>
                  <a:pt x="154476" y="169597"/>
                  <a:pt x="-10095" y="-13495"/>
                  <a:pt x="488" y="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7B94A600-457E-CF47-D621-D904AE40D6AD}"/>
              </a:ext>
            </a:extLst>
          </p:cNvPr>
          <p:cNvSpPr/>
          <p:nvPr/>
        </p:nvSpPr>
        <p:spPr>
          <a:xfrm>
            <a:off x="6667500" y="4260830"/>
            <a:ext cx="133350" cy="111172"/>
          </a:xfrm>
          <a:custGeom>
            <a:avLst/>
            <a:gdLst>
              <a:gd name="connsiteX0" fmla="*/ 0 w 133350"/>
              <a:gd name="connsiteY0" fmla="*/ 20 h 111172"/>
              <a:gd name="connsiteX1" fmla="*/ 101600 w 133350"/>
              <a:gd name="connsiteY1" fmla="*/ 63520 h 111172"/>
              <a:gd name="connsiteX2" fmla="*/ 133350 w 133350"/>
              <a:gd name="connsiteY2" fmla="*/ 111145 h 111172"/>
              <a:gd name="connsiteX3" fmla="*/ 101600 w 133350"/>
              <a:gd name="connsiteY3" fmla="*/ 57170 h 111172"/>
              <a:gd name="connsiteX4" fmla="*/ 0 w 133350"/>
              <a:gd name="connsiteY4" fmla="*/ 20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350" h="111172">
                <a:moveTo>
                  <a:pt x="0" y="20"/>
                </a:moveTo>
                <a:cubicBezTo>
                  <a:pt x="0" y="1078"/>
                  <a:pt x="79375" y="44999"/>
                  <a:pt x="101600" y="63520"/>
                </a:cubicBezTo>
                <a:cubicBezTo>
                  <a:pt x="123825" y="82041"/>
                  <a:pt x="133350" y="112203"/>
                  <a:pt x="133350" y="111145"/>
                </a:cubicBezTo>
                <a:cubicBezTo>
                  <a:pt x="133350" y="110087"/>
                  <a:pt x="118533" y="74632"/>
                  <a:pt x="101600" y="57170"/>
                </a:cubicBezTo>
                <a:cubicBezTo>
                  <a:pt x="84667" y="39708"/>
                  <a:pt x="0" y="-1038"/>
                  <a:pt x="0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FEE61348-5180-CAA2-B437-A7CE893F6561}"/>
              </a:ext>
            </a:extLst>
          </p:cNvPr>
          <p:cNvSpPr/>
          <p:nvPr/>
        </p:nvSpPr>
        <p:spPr>
          <a:xfrm>
            <a:off x="6215382" y="2583949"/>
            <a:ext cx="45743" cy="931075"/>
          </a:xfrm>
          <a:custGeom>
            <a:avLst/>
            <a:gdLst>
              <a:gd name="connsiteX0" fmla="*/ 45718 w 45743"/>
              <a:gd name="connsiteY0" fmla="*/ 501 h 931075"/>
              <a:gd name="connsiteX1" fmla="*/ 10793 w 45743"/>
              <a:gd name="connsiteY1" fmla="*/ 495801 h 931075"/>
              <a:gd name="connsiteX2" fmla="*/ 20318 w 45743"/>
              <a:gd name="connsiteY2" fmla="*/ 413251 h 931075"/>
              <a:gd name="connsiteX3" fmla="*/ 26668 w 45743"/>
              <a:gd name="connsiteY3" fmla="*/ 641851 h 931075"/>
              <a:gd name="connsiteX4" fmla="*/ 23493 w 45743"/>
              <a:gd name="connsiteY4" fmla="*/ 759326 h 931075"/>
              <a:gd name="connsiteX5" fmla="*/ 29843 w 45743"/>
              <a:gd name="connsiteY5" fmla="*/ 918076 h 931075"/>
              <a:gd name="connsiteX6" fmla="*/ 29843 w 45743"/>
              <a:gd name="connsiteY6" fmla="*/ 876801 h 931075"/>
              <a:gd name="connsiteX7" fmla="*/ 4443 w 45743"/>
              <a:gd name="connsiteY7" fmla="*/ 521201 h 931075"/>
              <a:gd name="connsiteX8" fmla="*/ 4443 w 45743"/>
              <a:gd name="connsiteY8" fmla="*/ 600576 h 931075"/>
              <a:gd name="connsiteX9" fmla="*/ 45718 w 45743"/>
              <a:gd name="connsiteY9" fmla="*/ 501 h 93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43" h="931075">
                <a:moveTo>
                  <a:pt x="45718" y="501"/>
                </a:moveTo>
                <a:cubicBezTo>
                  <a:pt x="46776" y="-16961"/>
                  <a:pt x="15026" y="427009"/>
                  <a:pt x="10793" y="495801"/>
                </a:cubicBezTo>
                <a:cubicBezTo>
                  <a:pt x="6560" y="564593"/>
                  <a:pt x="17672" y="388909"/>
                  <a:pt x="20318" y="413251"/>
                </a:cubicBezTo>
                <a:cubicBezTo>
                  <a:pt x="22964" y="437593"/>
                  <a:pt x="26139" y="584172"/>
                  <a:pt x="26668" y="641851"/>
                </a:cubicBezTo>
                <a:cubicBezTo>
                  <a:pt x="27197" y="699530"/>
                  <a:pt x="22964" y="713289"/>
                  <a:pt x="23493" y="759326"/>
                </a:cubicBezTo>
                <a:cubicBezTo>
                  <a:pt x="24022" y="805363"/>
                  <a:pt x="28785" y="898497"/>
                  <a:pt x="29843" y="918076"/>
                </a:cubicBezTo>
                <a:cubicBezTo>
                  <a:pt x="30901" y="937655"/>
                  <a:pt x="34076" y="942947"/>
                  <a:pt x="29843" y="876801"/>
                </a:cubicBezTo>
                <a:cubicBezTo>
                  <a:pt x="25610" y="810655"/>
                  <a:pt x="8676" y="567239"/>
                  <a:pt x="4443" y="521201"/>
                </a:cubicBezTo>
                <a:cubicBezTo>
                  <a:pt x="210" y="475164"/>
                  <a:pt x="-2965" y="687889"/>
                  <a:pt x="4443" y="600576"/>
                </a:cubicBezTo>
                <a:cubicBezTo>
                  <a:pt x="11851" y="513264"/>
                  <a:pt x="44660" y="17963"/>
                  <a:pt x="45718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3119A832-158A-4ADE-55AE-2901BEC26756}"/>
              </a:ext>
            </a:extLst>
          </p:cNvPr>
          <p:cNvSpPr/>
          <p:nvPr/>
        </p:nvSpPr>
        <p:spPr>
          <a:xfrm>
            <a:off x="6746860" y="3768495"/>
            <a:ext cx="99062" cy="325662"/>
          </a:xfrm>
          <a:custGeom>
            <a:avLst/>
            <a:gdLst>
              <a:gd name="connsiteX0" fmla="*/ 53990 w 99062"/>
              <a:gd name="connsiteY0" fmla="*/ 230 h 325662"/>
              <a:gd name="connsiteX1" fmla="*/ 9540 w 99062"/>
              <a:gd name="connsiteY1" fmla="*/ 133580 h 325662"/>
              <a:gd name="connsiteX2" fmla="*/ 31765 w 99062"/>
              <a:gd name="connsiteY2" fmla="*/ 200255 h 325662"/>
              <a:gd name="connsiteX3" fmla="*/ 6365 w 99062"/>
              <a:gd name="connsiteY3" fmla="*/ 184380 h 325662"/>
              <a:gd name="connsiteX4" fmla="*/ 98440 w 99062"/>
              <a:gd name="connsiteY4" fmla="*/ 324080 h 325662"/>
              <a:gd name="connsiteX5" fmla="*/ 44465 w 99062"/>
              <a:gd name="connsiteY5" fmla="*/ 254230 h 325662"/>
              <a:gd name="connsiteX6" fmla="*/ 15 w 99062"/>
              <a:gd name="connsiteY6" fmla="*/ 168505 h 325662"/>
              <a:gd name="connsiteX7" fmla="*/ 53990 w 99062"/>
              <a:gd name="connsiteY7" fmla="*/ 230 h 32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2" h="325662">
                <a:moveTo>
                  <a:pt x="53990" y="230"/>
                </a:moveTo>
                <a:cubicBezTo>
                  <a:pt x="55578" y="-5591"/>
                  <a:pt x="13244" y="100242"/>
                  <a:pt x="9540" y="133580"/>
                </a:cubicBezTo>
                <a:cubicBezTo>
                  <a:pt x="5836" y="166918"/>
                  <a:pt x="32294" y="191788"/>
                  <a:pt x="31765" y="200255"/>
                </a:cubicBezTo>
                <a:cubicBezTo>
                  <a:pt x="31236" y="208722"/>
                  <a:pt x="-4747" y="163743"/>
                  <a:pt x="6365" y="184380"/>
                </a:cubicBezTo>
                <a:cubicBezTo>
                  <a:pt x="17477" y="205017"/>
                  <a:pt x="92090" y="312438"/>
                  <a:pt x="98440" y="324080"/>
                </a:cubicBezTo>
                <a:cubicBezTo>
                  <a:pt x="104790" y="335722"/>
                  <a:pt x="60869" y="280159"/>
                  <a:pt x="44465" y="254230"/>
                </a:cubicBezTo>
                <a:cubicBezTo>
                  <a:pt x="28061" y="228301"/>
                  <a:pt x="1073" y="205017"/>
                  <a:pt x="15" y="168505"/>
                </a:cubicBezTo>
                <a:cubicBezTo>
                  <a:pt x="-1043" y="131993"/>
                  <a:pt x="52402" y="6051"/>
                  <a:pt x="53990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F1FB2431-AEB8-5591-7590-C2DEF6A9987D}"/>
              </a:ext>
            </a:extLst>
          </p:cNvPr>
          <p:cNvSpPr/>
          <p:nvPr/>
        </p:nvSpPr>
        <p:spPr>
          <a:xfrm>
            <a:off x="6857692" y="4159065"/>
            <a:ext cx="260378" cy="285332"/>
          </a:xfrm>
          <a:custGeom>
            <a:avLst/>
            <a:gdLst>
              <a:gd name="connsiteX0" fmla="*/ 308 w 260378"/>
              <a:gd name="connsiteY0" fmla="*/ 185 h 285332"/>
              <a:gd name="connsiteX1" fmla="*/ 146358 w 260378"/>
              <a:gd name="connsiteY1" fmla="*/ 130360 h 285332"/>
              <a:gd name="connsiteX2" fmla="*/ 257483 w 260378"/>
              <a:gd name="connsiteY2" fmla="*/ 282760 h 285332"/>
              <a:gd name="connsiteX3" fmla="*/ 222558 w 260378"/>
              <a:gd name="connsiteY3" fmla="*/ 219260 h 285332"/>
              <a:gd name="connsiteX4" fmla="*/ 165408 w 260378"/>
              <a:gd name="connsiteY4" fmla="*/ 130360 h 285332"/>
              <a:gd name="connsiteX5" fmla="*/ 187633 w 260378"/>
              <a:gd name="connsiteY5" fmla="*/ 158935 h 285332"/>
              <a:gd name="connsiteX6" fmla="*/ 308 w 260378"/>
              <a:gd name="connsiteY6" fmla="*/ 185 h 28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378" h="285332">
                <a:moveTo>
                  <a:pt x="308" y="185"/>
                </a:moveTo>
                <a:cubicBezTo>
                  <a:pt x="-6571" y="-4577"/>
                  <a:pt x="103496" y="83264"/>
                  <a:pt x="146358" y="130360"/>
                </a:cubicBezTo>
                <a:cubicBezTo>
                  <a:pt x="189221" y="177456"/>
                  <a:pt x="244783" y="267943"/>
                  <a:pt x="257483" y="282760"/>
                </a:cubicBezTo>
                <a:cubicBezTo>
                  <a:pt x="270183" y="297577"/>
                  <a:pt x="237904" y="244660"/>
                  <a:pt x="222558" y="219260"/>
                </a:cubicBezTo>
                <a:cubicBezTo>
                  <a:pt x="207212" y="193860"/>
                  <a:pt x="171229" y="140414"/>
                  <a:pt x="165408" y="130360"/>
                </a:cubicBezTo>
                <a:cubicBezTo>
                  <a:pt x="159587" y="120306"/>
                  <a:pt x="211446" y="180102"/>
                  <a:pt x="187633" y="158935"/>
                </a:cubicBezTo>
                <a:cubicBezTo>
                  <a:pt x="163821" y="137768"/>
                  <a:pt x="7187" y="4947"/>
                  <a:pt x="308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40BECAA8-22F2-FAA6-FA3B-EE7E82FF9AD8}"/>
              </a:ext>
            </a:extLst>
          </p:cNvPr>
          <p:cNvSpPr/>
          <p:nvPr/>
        </p:nvSpPr>
        <p:spPr>
          <a:xfrm>
            <a:off x="7896362" y="3984289"/>
            <a:ext cx="161794" cy="244720"/>
          </a:xfrm>
          <a:custGeom>
            <a:avLst/>
            <a:gdLst>
              <a:gd name="connsiteX0" fmla="*/ 161788 w 161794"/>
              <a:gd name="connsiteY0" fmla="*/ 336 h 244720"/>
              <a:gd name="connsiteX1" fmla="*/ 3038 w 161794"/>
              <a:gd name="connsiteY1" fmla="*/ 241636 h 244720"/>
              <a:gd name="connsiteX2" fmla="*/ 53838 w 161794"/>
              <a:gd name="connsiteY2" fmla="*/ 140036 h 244720"/>
              <a:gd name="connsiteX3" fmla="*/ 9388 w 161794"/>
              <a:gd name="connsiteY3" fmla="*/ 187661 h 244720"/>
              <a:gd name="connsiteX4" fmla="*/ 161788 w 161794"/>
              <a:gd name="connsiteY4" fmla="*/ 336 h 24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94" h="244720">
                <a:moveTo>
                  <a:pt x="161788" y="336"/>
                </a:moveTo>
                <a:cubicBezTo>
                  <a:pt x="160730" y="9332"/>
                  <a:pt x="21030" y="218353"/>
                  <a:pt x="3038" y="241636"/>
                </a:cubicBezTo>
                <a:cubicBezTo>
                  <a:pt x="-14954" y="264919"/>
                  <a:pt x="52780" y="149032"/>
                  <a:pt x="53838" y="140036"/>
                </a:cubicBezTo>
                <a:cubicBezTo>
                  <a:pt x="54896" y="131040"/>
                  <a:pt x="-8074" y="209886"/>
                  <a:pt x="9388" y="187661"/>
                </a:cubicBezTo>
                <a:cubicBezTo>
                  <a:pt x="26850" y="165436"/>
                  <a:pt x="162846" y="-8660"/>
                  <a:pt x="161788" y="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D1A1EF64-6747-BD62-C9F7-BC4BB3A1F9E9}"/>
              </a:ext>
            </a:extLst>
          </p:cNvPr>
          <p:cNvSpPr/>
          <p:nvPr/>
        </p:nvSpPr>
        <p:spPr>
          <a:xfrm>
            <a:off x="6108694" y="3305158"/>
            <a:ext cx="287011" cy="718712"/>
          </a:xfrm>
          <a:custGeom>
            <a:avLst/>
            <a:gdLst>
              <a:gd name="connsiteX0" fmla="*/ 6 w 287011"/>
              <a:gd name="connsiteY0" fmla="*/ 17 h 718712"/>
              <a:gd name="connsiteX1" fmla="*/ 149231 w 287011"/>
              <a:gd name="connsiteY1" fmla="*/ 355617 h 718712"/>
              <a:gd name="connsiteX2" fmla="*/ 146056 w 287011"/>
              <a:gd name="connsiteY2" fmla="*/ 333392 h 718712"/>
              <a:gd name="connsiteX3" fmla="*/ 203206 w 287011"/>
              <a:gd name="connsiteY3" fmla="*/ 485792 h 718712"/>
              <a:gd name="connsiteX4" fmla="*/ 219081 w 287011"/>
              <a:gd name="connsiteY4" fmla="*/ 571517 h 718712"/>
              <a:gd name="connsiteX5" fmla="*/ 209556 w 287011"/>
              <a:gd name="connsiteY5" fmla="*/ 552467 h 718712"/>
              <a:gd name="connsiteX6" fmla="*/ 285756 w 287011"/>
              <a:gd name="connsiteY6" fmla="*/ 714392 h 718712"/>
              <a:gd name="connsiteX7" fmla="*/ 250831 w 287011"/>
              <a:gd name="connsiteY7" fmla="*/ 650892 h 718712"/>
              <a:gd name="connsiteX8" fmla="*/ 171456 w 287011"/>
              <a:gd name="connsiteY8" fmla="*/ 428642 h 718712"/>
              <a:gd name="connsiteX9" fmla="*/ 206381 w 287011"/>
              <a:gd name="connsiteY9" fmla="*/ 530242 h 718712"/>
              <a:gd name="connsiteX10" fmla="*/ 111131 w 287011"/>
              <a:gd name="connsiteY10" fmla="*/ 269892 h 718712"/>
              <a:gd name="connsiteX11" fmla="*/ 142881 w 287011"/>
              <a:gd name="connsiteY11" fmla="*/ 339742 h 718712"/>
              <a:gd name="connsiteX12" fmla="*/ 6 w 287011"/>
              <a:gd name="connsiteY12" fmla="*/ 17 h 71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011" h="718712">
                <a:moveTo>
                  <a:pt x="6" y="17"/>
                </a:moveTo>
                <a:cubicBezTo>
                  <a:pt x="1064" y="2663"/>
                  <a:pt x="124889" y="300055"/>
                  <a:pt x="149231" y="355617"/>
                </a:cubicBezTo>
                <a:cubicBezTo>
                  <a:pt x="173573" y="411179"/>
                  <a:pt x="137060" y="311696"/>
                  <a:pt x="146056" y="333392"/>
                </a:cubicBezTo>
                <a:cubicBezTo>
                  <a:pt x="155052" y="355088"/>
                  <a:pt x="191035" y="446105"/>
                  <a:pt x="203206" y="485792"/>
                </a:cubicBezTo>
                <a:cubicBezTo>
                  <a:pt x="215377" y="525479"/>
                  <a:pt x="219081" y="571517"/>
                  <a:pt x="219081" y="571517"/>
                </a:cubicBezTo>
                <a:cubicBezTo>
                  <a:pt x="220139" y="582629"/>
                  <a:pt x="198444" y="528655"/>
                  <a:pt x="209556" y="552467"/>
                </a:cubicBezTo>
                <a:cubicBezTo>
                  <a:pt x="220669" y="576280"/>
                  <a:pt x="278877" y="697988"/>
                  <a:pt x="285756" y="714392"/>
                </a:cubicBezTo>
                <a:cubicBezTo>
                  <a:pt x="292635" y="730796"/>
                  <a:pt x="269881" y="698517"/>
                  <a:pt x="250831" y="650892"/>
                </a:cubicBezTo>
                <a:cubicBezTo>
                  <a:pt x="231781" y="603267"/>
                  <a:pt x="178864" y="448750"/>
                  <a:pt x="171456" y="428642"/>
                </a:cubicBezTo>
                <a:cubicBezTo>
                  <a:pt x="164048" y="408534"/>
                  <a:pt x="216435" y="556700"/>
                  <a:pt x="206381" y="530242"/>
                </a:cubicBezTo>
                <a:cubicBezTo>
                  <a:pt x="196327" y="503784"/>
                  <a:pt x="121714" y="301642"/>
                  <a:pt x="111131" y="269892"/>
                </a:cubicBezTo>
                <a:cubicBezTo>
                  <a:pt x="100548" y="238142"/>
                  <a:pt x="156639" y="380488"/>
                  <a:pt x="142881" y="339742"/>
                </a:cubicBezTo>
                <a:cubicBezTo>
                  <a:pt x="129123" y="298996"/>
                  <a:pt x="-1052" y="-2629"/>
                  <a:pt x="6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426A6CA2-8023-44E5-C6DB-BB2DFBD50B67}"/>
              </a:ext>
            </a:extLst>
          </p:cNvPr>
          <p:cNvSpPr/>
          <p:nvPr/>
        </p:nvSpPr>
        <p:spPr>
          <a:xfrm>
            <a:off x="5968817" y="3285273"/>
            <a:ext cx="114175" cy="296606"/>
          </a:xfrm>
          <a:custGeom>
            <a:avLst/>
            <a:gdLst>
              <a:gd name="connsiteX0" fmla="*/ 183 w 114175"/>
              <a:gd name="connsiteY0" fmla="*/ 4027 h 296606"/>
              <a:gd name="connsiteX1" fmla="*/ 12883 w 114175"/>
              <a:gd name="connsiteY1" fmla="*/ 156427 h 296606"/>
              <a:gd name="connsiteX2" fmla="*/ 6533 w 114175"/>
              <a:gd name="connsiteY2" fmla="*/ 143727 h 296606"/>
              <a:gd name="connsiteX3" fmla="*/ 111308 w 114175"/>
              <a:gd name="connsiteY3" fmla="*/ 289777 h 296606"/>
              <a:gd name="connsiteX4" fmla="*/ 79558 w 114175"/>
              <a:gd name="connsiteY4" fmla="*/ 264377 h 296606"/>
              <a:gd name="connsiteX5" fmla="*/ 25583 w 114175"/>
              <a:gd name="connsiteY5" fmla="*/ 191352 h 296606"/>
              <a:gd name="connsiteX6" fmla="*/ 6533 w 114175"/>
              <a:gd name="connsiteY6" fmla="*/ 54827 h 296606"/>
              <a:gd name="connsiteX7" fmla="*/ 183 w 114175"/>
              <a:gd name="connsiteY7" fmla="*/ 4027 h 296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175" h="296606">
                <a:moveTo>
                  <a:pt x="183" y="4027"/>
                </a:moveTo>
                <a:cubicBezTo>
                  <a:pt x="1241" y="20960"/>
                  <a:pt x="11825" y="133144"/>
                  <a:pt x="12883" y="156427"/>
                </a:cubicBezTo>
                <a:cubicBezTo>
                  <a:pt x="13941" y="179710"/>
                  <a:pt x="-9871" y="121502"/>
                  <a:pt x="6533" y="143727"/>
                </a:cubicBezTo>
                <a:cubicBezTo>
                  <a:pt x="22937" y="165952"/>
                  <a:pt x="99137" y="269669"/>
                  <a:pt x="111308" y="289777"/>
                </a:cubicBezTo>
                <a:cubicBezTo>
                  <a:pt x="123479" y="309885"/>
                  <a:pt x="93846" y="280781"/>
                  <a:pt x="79558" y="264377"/>
                </a:cubicBezTo>
                <a:cubicBezTo>
                  <a:pt x="65270" y="247973"/>
                  <a:pt x="37754" y="226277"/>
                  <a:pt x="25583" y="191352"/>
                </a:cubicBezTo>
                <a:cubicBezTo>
                  <a:pt x="13412" y="156427"/>
                  <a:pt x="10237" y="82344"/>
                  <a:pt x="6533" y="54827"/>
                </a:cubicBezTo>
                <a:cubicBezTo>
                  <a:pt x="2829" y="27310"/>
                  <a:pt x="-875" y="-12906"/>
                  <a:pt x="183" y="4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64BF4139-46C9-8D07-C188-78E2C5AF4E99}"/>
              </a:ext>
            </a:extLst>
          </p:cNvPr>
          <p:cNvSpPr/>
          <p:nvPr/>
        </p:nvSpPr>
        <p:spPr>
          <a:xfrm>
            <a:off x="6095140" y="3285746"/>
            <a:ext cx="121684" cy="327824"/>
          </a:xfrm>
          <a:custGeom>
            <a:avLst/>
            <a:gdLst>
              <a:gd name="connsiteX0" fmla="*/ 32610 w 121684"/>
              <a:gd name="connsiteY0" fmla="*/ 379 h 327824"/>
              <a:gd name="connsiteX1" fmla="*/ 42135 w 121684"/>
              <a:gd name="connsiteY1" fmla="*/ 124204 h 327824"/>
              <a:gd name="connsiteX2" fmla="*/ 19910 w 121684"/>
              <a:gd name="connsiteY2" fmla="*/ 168654 h 327824"/>
              <a:gd name="connsiteX3" fmla="*/ 51660 w 121684"/>
              <a:gd name="connsiteY3" fmla="*/ 238504 h 327824"/>
              <a:gd name="connsiteX4" fmla="*/ 61185 w 121684"/>
              <a:gd name="connsiteY4" fmla="*/ 232154 h 327824"/>
              <a:gd name="connsiteX5" fmla="*/ 121510 w 121684"/>
              <a:gd name="connsiteY5" fmla="*/ 327404 h 327824"/>
              <a:gd name="connsiteX6" fmla="*/ 77060 w 121684"/>
              <a:gd name="connsiteY6" fmla="*/ 263904 h 327824"/>
              <a:gd name="connsiteX7" fmla="*/ 7210 w 121684"/>
              <a:gd name="connsiteY7" fmla="*/ 190879 h 327824"/>
              <a:gd name="connsiteX8" fmla="*/ 10385 w 121684"/>
              <a:gd name="connsiteY8" fmla="*/ 140079 h 327824"/>
              <a:gd name="connsiteX9" fmla="*/ 860 w 121684"/>
              <a:gd name="connsiteY9" fmla="*/ 168654 h 327824"/>
              <a:gd name="connsiteX10" fmla="*/ 32610 w 121684"/>
              <a:gd name="connsiteY10" fmla="*/ 379 h 32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684" h="327824">
                <a:moveTo>
                  <a:pt x="32610" y="379"/>
                </a:moveTo>
                <a:cubicBezTo>
                  <a:pt x="39489" y="-7029"/>
                  <a:pt x="44252" y="96158"/>
                  <a:pt x="42135" y="124204"/>
                </a:cubicBezTo>
                <a:cubicBezTo>
                  <a:pt x="40018" y="152250"/>
                  <a:pt x="18323" y="149604"/>
                  <a:pt x="19910" y="168654"/>
                </a:cubicBezTo>
                <a:cubicBezTo>
                  <a:pt x="21497" y="187704"/>
                  <a:pt x="44781" y="227921"/>
                  <a:pt x="51660" y="238504"/>
                </a:cubicBezTo>
                <a:cubicBezTo>
                  <a:pt x="58539" y="249087"/>
                  <a:pt x="49543" y="217338"/>
                  <a:pt x="61185" y="232154"/>
                </a:cubicBezTo>
                <a:cubicBezTo>
                  <a:pt x="72827" y="246970"/>
                  <a:pt x="118864" y="322112"/>
                  <a:pt x="121510" y="327404"/>
                </a:cubicBezTo>
                <a:cubicBezTo>
                  <a:pt x="124156" y="332696"/>
                  <a:pt x="96110" y="286658"/>
                  <a:pt x="77060" y="263904"/>
                </a:cubicBezTo>
                <a:cubicBezTo>
                  <a:pt x="58010" y="241150"/>
                  <a:pt x="18322" y="211516"/>
                  <a:pt x="7210" y="190879"/>
                </a:cubicBezTo>
                <a:cubicBezTo>
                  <a:pt x="-3902" y="170242"/>
                  <a:pt x="11443" y="143783"/>
                  <a:pt x="10385" y="140079"/>
                </a:cubicBezTo>
                <a:cubicBezTo>
                  <a:pt x="9327" y="136375"/>
                  <a:pt x="-3373" y="184000"/>
                  <a:pt x="860" y="168654"/>
                </a:cubicBezTo>
                <a:cubicBezTo>
                  <a:pt x="5093" y="153308"/>
                  <a:pt x="25731" y="7787"/>
                  <a:pt x="32610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7DBB7A49-18E6-4028-FC6B-8151CF924DC9}"/>
              </a:ext>
            </a:extLst>
          </p:cNvPr>
          <p:cNvSpPr/>
          <p:nvPr/>
        </p:nvSpPr>
        <p:spPr>
          <a:xfrm>
            <a:off x="6038998" y="3307812"/>
            <a:ext cx="171963" cy="293139"/>
          </a:xfrm>
          <a:custGeom>
            <a:avLst/>
            <a:gdLst>
              <a:gd name="connsiteX0" fmla="*/ 3027 w 171963"/>
              <a:gd name="connsiteY0" fmla="*/ 538 h 293139"/>
              <a:gd name="connsiteX1" fmla="*/ 6202 w 171963"/>
              <a:gd name="connsiteY1" fmla="*/ 95788 h 293139"/>
              <a:gd name="connsiteX2" fmla="*/ 66527 w 171963"/>
              <a:gd name="connsiteY2" fmla="*/ 191038 h 293139"/>
              <a:gd name="connsiteX3" fmla="*/ 85577 w 171963"/>
              <a:gd name="connsiteY3" fmla="*/ 241838 h 293139"/>
              <a:gd name="connsiteX4" fmla="*/ 171302 w 171963"/>
              <a:gd name="connsiteY4" fmla="*/ 292638 h 293139"/>
              <a:gd name="connsiteX5" fmla="*/ 120502 w 171963"/>
              <a:gd name="connsiteY5" fmla="*/ 267238 h 293139"/>
              <a:gd name="connsiteX6" fmla="*/ 34777 w 171963"/>
              <a:gd name="connsiteY6" fmla="*/ 257713 h 293139"/>
              <a:gd name="connsiteX7" fmla="*/ 66527 w 171963"/>
              <a:gd name="connsiteY7" fmla="*/ 245013 h 293139"/>
              <a:gd name="connsiteX8" fmla="*/ 47477 w 171963"/>
              <a:gd name="connsiteY8" fmla="*/ 178338 h 293139"/>
              <a:gd name="connsiteX9" fmla="*/ 15727 w 171963"/>
              <a:gd name="connsiteY9" fmla="*/ 140238 h 293139"/>
              <a:gd name="connsiteX10" fmla="*/ 3027 w 171963"/>
              <a:gd name="connsiteY10" fmla="*/ 53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963" h="293139">
                <a:moveTo>
                  <a:pt x="3027" y="538"/>
                </a:moveTo>
                <a:cubicBezTo>
                  <a:pt x="1440" y="-6870"/>
                  <a:pt x="-4381" y="64038"/>
                  <a:pt x="6202" y="95788"/>
                </a:cubicBezTo>
                <a:cubicBezTo>
                  <a:pt x="16785" y="127538"/>
                  <a:pt x="53298" y="166696"/>
                  <a:pt x="66527" y="191038"/>
                </a:cubicBezTo>
                <a:cubicBezTo>
                  <a:pt x="79756" y="215380"/>
                  <a:pt x="68115" y="224905"/>
                  <a:pt x="85577" y="241838"/>
                </a:cubicBezTo>
                <a:cubicBezTo>
                  <a:pt x="103039" y="258771"/>
                  <a:pt x="165481" y="288405"/>
                  <a:pt x="171302" y="292638"/>
                </a:cubicBezTo>
                <a:cubicBezTo>
                  <a:pt x="177123" y="296871"/>
                  <a:pt x="143256" y="273059"/>
                  <a:pt x="120502" y="267238"/>
                </a:cubicBezTo>
                <a:cubicBezTo>
                  <a:pt x="97748" y="261417"/>
                  <a:pt x="43773" y="261417"/>
                  <a:pt x="34777" y="257713"/>
                </a:cubicBezTo>
                <a:cubicBezTo>
                  <a:pt x="25781" y="254009"/>
                  <a:pt x="64410" y="258242"/>
                  <a:pt x="66527" y="245013"/>
                </a:cubicBezTo>
                <a:cubicBezTo>
                  <a:pt x="68644" y="231784"/>
                  <a:pt x="55944" y="195800"/>
                  <a:pt x="47477" y="178338"/>
                </a:cubicBezTo>
                <a:cubicBezTo>
                  <a:pt x="39010" y="160876"/>
                  <a:pt x="23665" y="164051"/>
                  <a:pt x="15727" y="140238"/>
                </a:cubicBezTo>
                <a:cubicBezTo>
                  <a:pt x="7790" y="116426"/>
                  <a:pt x="4614" y="7946"/>
                  <a:pt x="3027" y="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FD54C2C9-60DA-1F1E-B35E-71EA2566C4AB}"/>
              </a:ext>
            </a:extLst>
          </p:cNvPr>
          <p:cNvSpPr/>
          <p:nvPr/>
        </p:nvSpPr>
        <p:spPr>
          <a:xfrm>
            <a:off x="6072459" y="3529214"/>
            <a:ext cx="99741" cy="224565"/>
          </a:xfrm>
          <a:custGeom>
            <a:avLst/>
            <a:gdLst>
              <a:gd name="connsiteX0" fmla="*/ 1316 w 99741"/>
              <a:gd name="connsiteY0" fmla="*/ 1386 h 224565"/>
              <a:gd name="connsiteX1" fmla="*/ 80691 w 99741"/>
              <a:gd name="connsiteY1" fmla="*/ 125211 h 224565"/>
              <a:gd name="connsiteX2" fmla="*/ 99741 w 99741"/>
              <a:gd name="connsiteY2" fmla="*/ 223636 h 224565"/>
              <a:gd name="connsiteX3" fmla="*/ 80691 w 99741"/>
              <a:gd name="connsiteY3" fmla="*/ 169661 h 224565"/>
              <a:gd name="connsiteX4" fmla="*/ 42591 w 99741"/>
              <a:gd name="connsiteY4" fmla="*/ 87111 h 224565"/>
              <a:gd name="connsiteX5" fmla="*/ 67991 w 99741"/>
              <a:gd name="connsiteY5" fmla="*/ 141086 h 224565"/>
              <a:gd name="connsiteX6" fmla="*/ 33066 w 99741"/>
              <a:gd name="connsiteY6" fmla="*/ 61711 h 224565"/>
              <a:gd name="connsiteX7" fmla="*/ 1316 w 99741"/>
              <a:gd name="connsiteY7" fmla="*/ 1386 h 224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41" h="224565">
                <a:moveTo>
                  <a:pt x="1316" y="1386"/>
                </a:moveTo>
                <a:cubicBezTo>
                  <a:pt x="9253" y="11969"/>
                  <a:pt x="64287" y="88169"/>
                  <a:pt x="80691" y="125211"/>
                </a:cubicBezTo>
                <a:cubicBezTo>
                  <a:pt x="97095" y="162253"/>
                  <a:pt x="99741" y="216228"/>
                  <a:pt x="99741" y="223636"/>
                </a:cubicBezTo>
                <a:cubicBezTo>
                  <a:pt x="99741" y="231044"/>
                  <a:pt x="90216" y="192415"/>
                  <a:pt x="80691" y="169661"/>
                </a:cubicBezTo>
                <a:cubicBezTo>
                  <a:pt x="71166" y="146907"/>
                  <a:pt x="44708" y="91873"/>
                  <a:pt x="42591" y="87111"/>
                </a:cubicBezTo>
                <a:cubicBezTo>
                  <a:pt x="40474" y="82349"/>
                  <a:pt x="69578" y="145319"/>
                  <a:pt x="67991" y="141086"/>
                </a:cubicBezTo>
                <a:cubicBezTo>
                  <a:pt x="66404" y="136853"/>
                  <a:pt x="42591" y="79703"/>
                  <a:pt x="33066" y="61711"/>
                </a:cubicBezTo>
                <a:cubicBezTo>
                  <a:pt x="23541" y="43719"/>
                  <a:pt x="-6621" y="-9197"/>
                  <a:pt x="1316" y="13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A2AFE16-FCCF-5F64-7124-C7C81164848C}"/>
              </a:ext>
            </a:extLst>
          </p:cNvPr>
          <p:cNvSpPr/>
          <p:nvPr/>
        </p:nvSpPr>
        <p:spPr>
          <a:xfrm>
            <a:off x="6168538" y="3708282"/>
            <a:ext cx="215729" cy="186579"/>
          </a:xfrm>
          <a:custGeom>
            <a:avLst/>
            <a:gdLst>
              <a:gd name="connsiteX0" fmla="*/ 487 w 215729"/>
              <a:gd name="connsiteY0" fmla="*/ 118 h 186579"/>
              <a:gd name="connsiteX1" fmla="*/ 86212 w 215729"/>
              <a:gd name="connsiteY1" fmla="*/ 111243 h 186579"/>
              <a:gd name="connsiteX2" fmla="*/ 210037 w 215729"/>
              <a:gd name="connsiteY2" fmla="*/ 184268 h 186579"/>
              <a:gd name="connsiteX3" fmla="*/ 187812 w 215729"/>
              <a:gd name="connsiteY3" fmla="*/ 165218 h 186579"/>
              <a:gd name="connsiteX4" fmla="*/ 124312 w 215729"/>
              <a:gd name="connsiteY4" fmla="*/ 133468 h 186579"/>
              <a:gd name="connsiteX5" fmla="*/ 487 w 215729"/>
              <a:gd name="connsiteY5" fmla="*/ 118 h 186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729" h="186579">
                <a:moveTo>
                  <a:pt x="487" y="118"/>
                </a:moveTo>
                <a:cubicBezTo>
                  <a:pt x="-5863" y="-3586"/>
                  <a:pt x="51287" y="80551"/>
                  <a:pt x="86212" y="111243"/>
                </a:cubicBezTo>
                <a:cubicBezTo>
                  <a:pt x="121137" y="141935"/>
                  <a:pt x="193104" y="175272"/>
                  <a:pt x="210037" y="184268"/>
                </a:cubicBezTo>
                <a:cubicBezTo>
                  <a:pt x="226970" y="193264"/>
                  <a:pt x="202100" y="173685"/>
                  <a:pt x="187812" y="165218"/>
                </a:cubicBezTo>
                <a:cubicBezTo>
                  <a:pt x="173524" y="156751"/>
                  <a:pt x="151829" y="155164"/>
                  <a:pt x="124312" y="133468"/>
                </a:cubicBezTo>
                <a:cubicBezTo>
                  <a:pt x="96795" y="111772"/>
                  <a:pt x="6837" y="3822"/>
                  <a:pt x="487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6D18D157-F767-F265-5C51-F61EFEEF71BB}"/>
              </a:ext>
            </a:extLst>
          </p:cNvPr>
          <p:cNvSpPr/>
          <p:nvPr/>
        </p:nvSpPr>
        <p:spPr>
          <a:xfrm>
            <a:off x="6149871" y="3641586"/>
            <a:ext cx="232933" cy="259787"/>
          </a:xfrm>
          <a:custGeom>
            <a:avLst/>
            <a:gdLst>
              <a:gd name="connsiteX0" fmla="*/ 104 w 232933"/>
              <a:gd name="connsiteY0" fmla="*/ 139 h 259787"/>
              <a:gd name="connsiteX1" fmla="*/ 41379 w 232933"/>
              <a:gd name="connsiteY1" fmla="*/ 114439 h 259787"/>
              <a:gd name="connsiteX2" fmla="*/ 76304 w 232933"/>
              <a:gd name="connsiteY2" fmla="*/ 152539 h 259787"/>
              <a:gd name="connsiteX3" fmla="*/ 57254 w 232933"/>
              <a:gd name="connsiteY3" fmla="*/ 149364 h 259787"/>
              <a:gd name="connsiteX4" fmla="*/ 127104 w 232933"/>
              <a:gd name="connsiteY4" fmla="*/ 222389 h 259787"/>
              <a:gd name="connsiteX5" fmla="*/ 231879 w 232933"/>
              <a:gd name="connsiteY5" fmla="*/ 257314 h 259787"/>
              <a:gd name="connsiteX6" fmla="*/ 174729 w 232933"/>
              <a:gd name="connsiteY6" fmla="*/ 250964 h 259787"/>
              <a:gd name="connsiteX7" fmla="*/ 73129 w 232933"/>
              <a:gd name="connsiteY7" fmla="*/ 203339 h 259787"/>
              <a:gd name="connsiteX8" fmla="*/ 101704 w 232933"/>
              <a:gd name="connsiteY8" fmla="*/ 206514 h 259787"/>
              <a:gd name="connsiteX9" fmla="*/ 54079 w 232933"/>
              <a:gd name="connsiteY9" fmla="*/ 139839 h 259787"/>
              <a:gd name="connsiteX10" fmla="*/ 104 w 232933"/>
              <a:gd name="connsiteY10" fmla="*/ 139 h 25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933" h="259787">
                <a:moveTo>
                  <a:pt x="104" y="139"/>
                </a:moveTo>
                <a:cubicBezTo>
                  <a:pt x="-2013" y="-4094"/>
                  <a:pt x="28679" y="89039"/>
                  <a:pt x="41379" y="114439"/>
                </a:cubicBezTo>
                <a:cubicBezTo>
                  <a:pt x="54079" y="139839"/>
                  <a:pt x="73658" y="146718"/>
                  <a:pt x="76304" y="152539"/>
                </a:cubicBezTo>
                <a:cubicBezTo>
                  <a:pt x="78950" y="158360"/>
                  <a:pt x="48787" y="137722"/>
                  <a:pt x="57254" y="149364"/>
                </a:cubicBezTo>
                <a:cubicBezTo>
                  <a:pt x="65721" y="161006"/>
                  <a:pt x="98000" y="204397"/>
                  <a:pt x="127104" y="222389"/>
                </a:cubicBezTo>
                <a:cubicBezTo>
                  <a:pt x="156208" y="240381"/>
                  <a:pt x="223942" y="252552"/>
                  <a:pt x="231879" y="257314"/>
                </a:cubicBezTo>
                <a:cubicBezTo>
                  <a:pt x="239817" y="262077"/>
                  <a:pt x="201187" y="259960"/>
                  <a:pt x="174729" y="250964"/>
                </a:cubicBezTo>
                <a:cubicBezTo>
                  <a:pt x="148271" y="241968"/>
                  <a:pt x="85300" y="210747"/>
                  <a:pt x="73129" y="203339"/>
                </a:cubicBezTo>
                <a:cubicBezTo>
                  <a:pt x="60958" y="195931"/>
                  <a:pt x="104879" y="217097"/>
                  <a:pt x="101704" y="206514"/>
                </a:cubicBezTo>
                <a:cubicBezTo>
                  <a:pt x="98529" y="195931"/>
                  <a:pt x="72071" y="172647"/>
                  <a:pt x="54079" y="139839"/>
                </a:cubicBezTo>
                <a:cubicBezTo>
                  <a:pt x="36087" y="107031"/>
                  <a:pt x="2221" y="4372"/>
                  <a:pt x="104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EE034A7A-C4D7-06DD-1FF9-884FEC35D7B0}"/>
              </a:ext>
            </a:extLst>
          </p:cNvPr>
          <p:cNvSpPr/>
          <p:nvPr/>
        </p:nvSpPr>
        <p:spPr>
          <a:xfrm>
            <a:off x="6130913" y="3282016"/>
            <a:ext cx="95357" cy="442347"/>
          </a:xfrm>
          <a:custGeom>
            <a:avLst/>
            <a:gdLst>
              <a:gd name="connsiteX0" fmla="*/ 9537 w 95357"/>
              <a:gd name="connsiteY0" fmla="*/ 934 h 442347"/>
              <a:gd name="connsiteX1" fmla="*/ 25412 w 95357"/>
              <a:gd name="connsiteY1" fmla="*/ 181909 h 442347"/>
              <a:gd name="connsiteX2" fmla="*/ 95262 w 95357"/>
              <a:gd name="connsiteY2" fmla="*/ 318434 h 442347"/>
              <a:gd name="connsiteX3" fmla="*/ 41287 w 95357"/>
              <a:gd name="connsiteY3" fmla="*/ 299384 h 442347"/>
              <a:gd name="connsiteX4" fmla="*/ 73037 w 95357"/>
              <a:gd name="connsiteY4" fmla="*/ 353359 h 442347"/>
              <a:gd name="connsiteX5" fmla="*/ 63512 w 95357"/>
              <a:gd name="connsiteY5" fmla="*/ 407334 h 442347"/>
              <a:gd name="connsiteX6" fmla="*/ 73037 w 95357"/>
              <a:gd name="connsiteY6" fmla="*/ 353359 h 442347"/>
              <a:gd name="connsiteX7" fmla="*/ 31762 w 95357"/>
              <a:gd name="connsiteY7" fmla="*/ 442259 h 442347"/>
              <a:gd name="connsiteX8" fmla="*/ 85737 w 95357"/>
              <a:gd name="connsiteY8" fmla="*/ 369234 h 442347"/>
              <a:gd name="connsiteX9" fmla="*/ 12 w 95357"/>
              <a:gd name="connsiteY9" fmla="*/ 334309 h 442347"/>
              <a:gd name="connsiteX10" fmla="*/ 79387 w 95357"/>
              <a:gd name="connsiteY10" fmla="*/ 362884 h 442347"/>
              <a:gd name="connsiteX11" fmla="*/ 79387 w 95357"/>
              <a:gd name="connsiteY11" fmla="*/ 324784 h 442347"/>
              <a:gd name="connsiteX12" fmla="*/ 15887 w 95357"/>
              <a:gd name="connsiteY12" fmla="*/ 191434 h 442347"/>
              <a:gd name="connsiteX13" fmla="*/ 38112 w 95357"/>
              <a:gd name="connsiteY13" fmla="*/ 239059 h 442347"/>
              <a:gd name="connsiteX14" fmla="*/ 41287 w 95357"/>
              <a:gd name="connsiteY14" fmla="*/ 166034 h 442347"/>
              <a:gd name="connsiteX15" fmla="*/ 63512 w 95357"/>
              <a:gd name="connsiteY15" fmla="*/ 264459 h 442347"/>
              <a:gd name="connsiteX16" fmla="*/ 9537 w 95357"/>
              <a:gd name="connsiteY16" fmla="*/ 934 h 44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357" h="442347">
                <a:moveTo>
                  <a:pt x="9537" y="934"/>
                </a:moveTo>
                <a:cubicBezTo>
                  <a:pt x="3187" y="-12824"/>
                  <a:pt x="11125" y="128992"/>
                  <a:pt x="25412" y="181909"/>
                </a:cubicBezTo>
                <a:cubicBezTo>
                  <a:pt x="39700" y="234826"/>
                  <a:pt x="92616" y="298855"/>
                  <a:pt x="95262" y="318434"/>
                </a:cubicBezTo>
                <a:cubicBezTo>
                  <a:pt x="97908" y="338013"/>
                  <a:pt x="44991" y="293563"/>
                  <a:pt x="41287" y="299384"/>
                </a:cubicBezTo>
                <a:cubicBezTo>
                  <a:pt x="37583" y="305205"/>
                  <a:pt x="69333" y="335367"/>
                  <a:pt x="73037" y="353359"/>
                </a:cubicBezTo>
                <a:cubicBezTo>
                  <a:pt x="76741" y="371351"/>
                  <a:pt x="63512" y="407334"/>
                  <a:pt x="63512" y="407334"/>
                </a:cubicBezTo>
                <a:cubicBezTo>
                  <a:pt x="63512" y="407334"/>
                  <a:pt x="78329" y="347538"/>
                  <a:pt x="73037" y="353359"/>
                </a:cubicBezTo>
                <a:cubicBezTo>
                  <a:pt x="67745" y="359180"/>
                  <a:pt x="29645" y="439613"/>
                  <a:pt x="31762" y="442259"/>
                </a:cubicBezTo>
                <a:cubicBezTo>
                  <a:pt x="33879" y="444905"/>
                  <a:pt x="91029" y="387226"/>
                  <a:pt x="85737" y="369234"/>
                </a:cubicBezTo>
                <a:cubicBezTo>
                  <a:pt x="80445" y="351242"/>
                  <a:pt x="1070" y="335367"/>
                  <a:pt x="12" y="334309"/>
                </a:cubicBezTo>
                <a:cubicBezTo>
                  <a:pt x="-1046" y="333251"/>
                  <a:pt x="66158" y="364471"/>
                  <a:pt x="79387" y="362884"/>
                </a:cubicBezTo>
                <a:cubicBezTo>
                  <a:pt x="92616" y="361297"/>
                  <a:pt x="89970" y="353359"/>
                  <a:pt x="79387" y="324784"/>
                </a:cubicBezTo>
                <a:cubicBezTo>
                  <a:pt x="68804" y="296209"/>
                  <a:pt x="22766" y="205722"/>
                  <a:pt x="15887" y="191434"/>
                </a:cubicBezTo>
                <a:cubicBezTo>
                  <a:pt x="9008" y="177147"/>
                  <a:pt x="33879" y="243292"/>
                  <a:pt x="38112" y="239059"/>
                </a:cubicBezTo>
                <a:cubicBezTo>
                  <a:pt x="42345" y="234826"/>
                  <a:pt x="37054" y="161801"/>
                  <a:pt x="41287" y="166034"/>
                </a:cubicBezTo>
                <a:cubicBezTo>
                  <a:pt x="45520" y="170267"/>
                  <a:pt x="68804" y="286684"/>
                  <a:pt x="63512" y="264459"/>
                </a:cubicBezTo>
                <a:cubicBezTo>
                  <a:pt x="58220" y="242234"/>
                  <a:pt x="15887" y="14692"/>
                  <a:pt x="9537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F9903675-63E0-9801-01B5-DDE66C6856A2}"/>
              </a:ext>
            </a:extLst>
          </p:cNvPr>
          <p:cNvSpPr/>
          <p:nvPr/>
        </p:nvSpPr>
        <p:spPr>
          <a:xfrm>
            <a:off x="6049339" y="1691437"/>
            <a:ext cx="765012" cy="560984"/>
          </a:xfrm>
          <a:custGeom>
            <a:avLst/>
            <a:gdLst>
              <a:gd name="connsiteX0" fmla="*/ 764211 w 765012"/>
              <a:gd name="connsiteY0" fmla="*/ 67513 h 560984"/>
              <a:gd name="connsiteX1" fmla="*/ 561011 w 765012"/>
              <a:gd name="connsiteY1" fmla="*/ 23063 h 560984"/>
              <a:gd name="connsiteX2" fmla="*/ 316536 w 765012"/>
              <a:gd name="connsiteY2" fmla="*/ 156413 h 560984"/>
              <a:gd name="connsiteX3" fmla="*/ 373686 w 765012"/>
              <a:gd name="connsiteY3" fmla="*/ 92913 h 560984"/>
              <a:gd name="connsiteX4" fmla="*/ 253036 w 765012"/>
              <a:gd name="connsiteY4" fmla="*/ 245313 h 560984"/>
              <a:gd name="connsiteX5" fmla="*/ 5386 w 765012"/>
              <a:gd name="connsiteY5" fmla="*/ 556463 h 560984"/>
              <a:gd name="connsiteX6" fmla="*/ 103811 w 765012"/>
              <a:gd name="connsiteY6" fmla="*/ 410413 h 560984"/>
              <a:gd name="connsiteX7" fmla="*/ 348286 w 765012"/>
              <a:gd name="connsiteY7" fmla="*/ 140538 h 560984"/>
              <a:gd name="connsiteX8" fmla="*/ 513386 w 765012"/>
              <a:gd name="connsiteY8" fmla="*/ 26238 h 560984"/>
              <a:gd name="connsiteX9" fmla="*/ 484811 w 765012"/>
              <a:gd name="connsiteY9" fmla="*/ 838 h 560984"/>
              <a:gd name="connsiteX10" fmla="*/ 764211 w 765012"/>
              <a:gd name="connsiteY10" fmla="*/ 67513 h 560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5012" h="560984">
                <a:moveTo>
                  <a:pt x="764211" y="67513"/>
                </a:moveTo>
                <a:cubicBezTo>
                  <a:pt x="776911" y="71217"/>
                  <a:pt x="635623" y="8246"/>
                  <a:pt x="561011" y="23063"/>
                </a:cubicBezTo>
                <a:cubicBezTo>
                  <a:pt x="486398" y="37880"/>
                  <a:pt x="347757" y="144771"/>
                  <a:pt x="316536" y="156413"/>
                </a:cubicBezTo>
                <a:cubicBezTo>
                  <a:pt x="285315" y="168055"/>
                  <a:pt x="384269" y="78096"/>
                  <a:pt x="373686" y="92913"/>
                </a:cubicBezTo>
                <a:cubicBezTo>
                  <a:pt x="363103" y="107730"/>
                  <a:pt x="253036" y="245313"/>
                  <a:pt x="253036" y="245313"/>
                </a:cubicBezTo>
                <a:cubicBezTo>
                  <a:pt x="191653" y="322571"/>
                  <a:pt x="30257" y="528946"/>
                  <a:pt x="5386" y="556463"/>
                </a:cubicBezTo>
                <a:cubicBezTo>
                  <a:pt x="-19485" y="583980"/>
                  <a:pt x="46661" y="479734"/>
                  <a:pt x="103811" y="410413"/>
                </a:cubicBezTo>
                <a:cubicBezTo>
                  <a:pt x="160961" y="341092"/>
                  <a:pt x="280023" y="204567"/>
                  <a:pt x="348286" y="140538"/>
                </a:cubicBezTo>
                <a:cubicBezTo>
                  <a:pt x="416548" y="76509"/>
                  <a:pt x="490632" y="49521"/>
                  <a:pt x="513386" y="26238"/>
                </a:cubicBezTo>
                <a:cubicBezTo>
                  <a:pt x="536140" y="2955"/>
                  <a:pt x="444065" y="-2337"/>
                  <a:pt x="484811" y="838"/>
                </a:cubicBezTo>
                <a:cubicBezTo>
                  <a:pt x="525557" y="4013"/>
                  <a:pt x="751511" y="63809"/>
                  <a:pt x="764211" y="67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0ABFDAD3-1FDC-582A-C343-B271233385CE}"/>
              </a:ext>
            </a:extLst>
          </p:cNvPr>
          <p:cNvSpPr/>
          <p:nvPr/>
        </p:nvSpPr>
        <p:spPr>
          <a:xfrm>
            <a:off x="5882901" y="2224413"/>
            <a:ext cx="421203" cy="636065"/>
          </a:xfrm>
          <a:custGeom>
            <a:avLst/>
            <a:gdLst>
              <a:gd name="connsiteX0" fmla="*/ 419474 w 421203"/>
              <a:gd name="connsiteY0" fmla="*/ 4437 h 636065"/>
              <a:gd name="connsiteX1" fmla="*/ 28949 w 421203"/>
              <a:gd name="connsiteY1" fmla="*/ 598162 h 636065"/>
              <a:gd name="connsiteX2" fmla="*/ 54349 w 421203"/>
              <a:gd name="connsiteY2" fmla="*/ 541012 h 636065"/>
              <a:gd name="connsiteX3" fmla="*/ 257549 w 421203"/>
              <a:gd name="connsiteY3" fmla="*/ 255262 h 636065"/>
              <a:gd name="connsiteX4" fmla="*/ 117849 w 421203"/>
              <a:gd name="connsiteY4" fmla="*/ 423537 h 636065"/>
              <a:gd name="connsiteX5" fmla="*/ 228974 w 421203"/>
              <a:gd name="connsiteY5" fmla="*/ 255262 h 636065"/>
              <a:gd name="connsiteX6" fmla="*/ 174999 w 421203"/>
              <a:gd name="connsiteY6" fmla="*/ 321937 h 636065"/>
              <a:gd name="connsiteX7" fmla="*/ 419474 w 421203"/>
              <a:gd name="connsiteY7" fmla="*/ 4437 h 63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203" h="636065">
                <a:moveTo>
                  <a:pt x="419474" y="4437"/>
                </a:moveTo>
                <a:cubicBezTo>
                  <a:pt x="395132" y="50475"/>
                  <a:pt x="89803" y="508733"/>
                  <a:pt x="28949" y="598162"/>
                </a:cubicBezTo>
                <a:cubicBezTo>
                  <a:pt x="-31905" y="687591"/>
                  <a:pt x="16249" y="598162"/>
                  <a:pt x="54349" y="541012"/>
                </a:cubicBezTo>
                <a:cubicBezTo>
                  <a:pt x="92449" y="483862"/>
                  <a:pt x="246966" y="274841"/>
                  <a:pt x="257549" y="255262"/>
                </a:cubicBezTo>
                <a:cubicBezTo>
                  <a:pt x="268132" y="235683"/>
                  <a:pt x="122611" y="423537"/>
                  <a:pt x="117849" y="423537"/>
                </a:cubicBezTo>
                <a:cubicBezTo>
                  <a:pt x="113087" y="423537"/>
                  <a:pt x="219449" y="272195"/>
                  <a:pt x="228974" y="255262"/>
                </a:cubicBezTo>
                <a:cubicBezTo>
                  <a:pt x="238499" y="238329"/>
                  <a:pt x="146424" y="358979"/>
                  <a:pt x="174999" y="321937"/>
                </a:cubicBezTo>
                <a:cubicBezTo>
                  <a:pt x="203574" y="284895"/>
                  <a:pt x="443816" y="-41601"/>
                  <a:pt x="419474" y="4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1525D5BB-3EE0-2540-AEF2-37C65818C044}"/>
              </a:ext>
            </a:extLst>
          </p:cNvPr>
          <p:cNvSpPr/>
          <p:nvPr/>
        </p:nvSpPr>
        <p:spPr>
          <a:xfrm>
            <a:off x="5789898" y="1563239"/>
            <a:ext cx="936829" cy="534509"/>
          </a:xfrm>
          <a:custGeom>
            <a:avLst/>
            <a:gdLst>
              <a:gd name="connsiteX0" fmla="*/ 934752 w 936829"/>
              <a:gd name="connsiteY0" fmla="*/ 2036 h 534509"/>
              <a:gd name="connsiteX1" fmla="*/ 579152 w 936829"/>
              <a:gd name="connsiteY1" fmla="*/ 49661 h 534509"/>
              <a:gd name="connsiteX2" fmla="*/ 287052 w 936829"/>
              <a:gd name="connsiteY2" fmla="*/ 240161 h 534509"/>
              <a:gd name="connsiteX3" fmla="*/ 388652 w 936829"/>
              <a:gd name="connsiteY3" fmla="*/ 160786 h 534509"/>
              <a:gd name="connsiteX4" fmla="*/ 17177 w 936829"/>
              <a:gd name="connsiteY4" fmla="*/ 513211 h 534509"/>
              <a:gd name="connsiteX5" fmla="*/ 90202 w 936829"/>
              <a:gd name="connsiteY5" fmla="*/ 462411 h 534509"/>
              <a:gd name="connsiteX6" fmla="*/ 341027 w 936829"/>
              <a:gd name="connsiteY6" fmla="*/ 192536 h 534509"/>
              <a:gd name="connsiteX7" fmla="*/ 610902 w 936829"/>
              <a:gd name="connsiteY7" fmla="*/ 8386 h 534509"/>
              <a:gd name="connsiteX8" fmla="*/ 537877 w 936829"/>
              <a:gd name="connsiteY8" fmla="*/ 68711 h 534509"/>
              <a:gd name="connsiteX9" fmla="*/ 718852 w 936829"/>
              <a:gd name="connsiteY9" fmla="*/ 14736 h 534509"/>
              <a:gd name="connsiteX10" fmla="*/ 934752 w 936829"/>
              <a:gd name="connsiteY10" fmla="*/ 2036 h 534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829" h="534509">
                <a:moveTo>
                  <a:pt x="934752" y="2036"/>
                </a:moveTo>
                <a:cubicBezTo>
                  <a:pt x="911469" y="7857"/>
                  <a:pt x="687102" y="9974"/>
                  <a:pt x="579152" y="49661"/>
                </a:cubicBezTo>
                <a:cubicBezTo>
                  <a:pt x="471202" y="89348"/>
                  <a:pt x="318802" y="221640"/>
                  <a:pt x="287052" y="240161"/>
                </a:cubicBezTo>
                <a:cubicBezTo>
                  <a:pt x="255302" y="258682"/>
                  <a:pt x="433631" y="115278"/>
                  <a:pt x="388652" y="160786"/>
                </a:cubicBezTo>
                <a:cubicBezTo>
                  <a:pt x="343673" y="206294"/>
                  <a:pt x="66919" y="462940"/>
                  <a:pt x="17177" y="513211"/>
                </a:cubicBezTo>
                <a:cubicBezTo>
                  <a:pt x="-32565" y="563482"/>
                  <a:pt x="36227" y="515857"/>
                  <a:pt x="90202" y="462411"/>
                </a:cubicBezTo>
                <a:cubicBezTo>
                  <a:pt x="144177" y="408965"/>
                  <a:pt x="254244" y="268207"/>
                  <a:pt x="341027" y="192536"/>
                </a:cubicBezTo>
                <a:cubicBezTo>
                  <a:pt x="427810" y="116865"/>
                  <a:pt x="578094" y="29023"/>
                  <a:pt x="610902" y="8386"/>
                </a:cubicBezTo>
                <a:cubicBezTo>
                  <a:pt x="643710" y="-12251"/>
                  <a:pt x="519886" y="67653"/>
                  <a:pt x="537877" y="68711"/>
                </a:cubicBezTo>
                <a:cubicBezTo>
                  <a:pt x="555868" y="69769"/>
                  <a:pt x="658527" y="25848"/>
                  <a:pt x="718852" y="14736"/>
                </a:cubicBezTo>
                <a:cubicBezTo>
                  <a:pt x="779177" y="3624"/>
                  <a:pt x="958035" y="-3785"/>
                  <a:pt x="934752" y="20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364D3830-FD78-344F-05C5-C7EBE1D88A7A}"/>
              </a:ext>
            </a:extLst>
          </p:cNvPr>
          <p:cNvSpPr/>
          <p:nvPr/>
        </p:nvSpPr>
        <p:spPr>
          <a:xfrm>
            <a:off x="5635598" y="2390775"/>
            <a:ext cx="682652" cy="953805"/>
          </a:xfrm>
          <a:custGeom>
            <a:avLst/>
            <a:gdLst>
              <a:gd name="connsiteX0" fmla="*/ 682652 w 682652"/>
              <a:gd name="connsiteY0" fmla="*/ 0 h 953805"/>
              <a:gd name="connsiteX1" fmla="*/ 295302 w 682652"/>
              <a:gd name="connsiteY1" fmla="*/ 488950 h 953805"/>
              <a:gd name="connsiteX2" fmla="*/ 15902 w 682652"/>
              <a:gd name="connsiteY2" fmla="*/ 927100 h 953805"/>
              <a:gd name="connsiteX3" fmla="*/ 60352 w 682652"/>
              <a:gd name="connsiteY3" fmla="*/ 860425 h 953805"/>
              <a:gd name="connsiteX4" fmla="*/ 276252 w 682652"/>
              <a:gd name="connsiteY4" fmla="*/ 488950 h 953805"/>
              <a:gd name="connsiteX5" fmla="*/ 212752 w 682652"/>
              <a:gd name="connsiteY5" fmla="*/ 546100 h 953805"/>
              <a:gd name="connsiteX6" fmla="*/ 431827 w 682652"/>
              <a:gd name="connsiteY6" fmla="*/ 307975 h 953805"/>
              <a:gd name="connsiteX7" fmla="*/ 393727 w 682652"/>
              <a:gd name="connsiteY7" fmla="*/ 352425 h 953805"/>
              <a:gd name="connsiteX8" fmla="*/ 682652 w 682652"/>
              <a:gd name="connsiteY8" fmla="*/ 0 h 953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52" h="953805">
                <a:moveTo>
                  <a:pt x="682652" y="0"/>
                </a:moveTo>
                <a:cubicBezTo>
                  <a:pt x="544539" y="167216"/>
                  <a:pt x="406427" y="334433"/>
                  <a:pt x="295302" y="488950"/>
                </a:cubicBezTo>
                <a:cubicBezTo>
                  <a:pt x="184177" y="643467"/>
                  <a:pt x="55060" y="865187"/>
                  <a:pt x="15902" y="927100"/>
                </a:cubicBezTo>
                <a:cubicBezTo>
                  <a:pt x="-23256" y="989013"/>
                  <a:pt x="16960" y="933450"/>
                  <a:pt x="60352" y="860425"/>
                </a:cubicBezTo>
                <a:cubicBezTo>
                  <a:pt x="103744" y="787400"/>
                  <a:pt x="250852" y="541338"/>
                  <a:pt x="276252" y="488950"/>
                </a:cubicBezTo>
                <a:cubicBezTo>
                  <a:pt x="301652" y="436563"/>
                  <a:pt x="186823" y="576262"/>
                  <a:pt x="212752" y="546100"/>
                </a:cubicBezTo>
                <a:cubicBezTo>
                  <a:pt x="238681" y="515938"/>
                  <a:pt x="401664" y="340254"/>
                  <a:pt x="431827" y="307975"/>
                </a:cubicBezTo>
                <a:cubicBezTo>
                  <a:pt x="461989" y="275696"/>
                  <a:pt x="393727" y="352425"/>
                  <a:pt x="393727" y="352425"/>
                </a:cubicBezTo>
                <a:lnTo>
                  <a:pt x="68265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84C303B1-0A52-5E25-228B-E473CAC59852}"/>
              </a:ext>
            </a:extLst>
          </p:cNvPr>
          <p:cNvSpPr/>
          <p:nvPr/>
        </p:nvSpPr>
        <p:spPr>
          <a:xfrm>
            <a:off x="5613348" y="3111430"/>
            <a:ext cx="514436" cy="496748"/>
          </a:xfrm>
          <a:custGeom>
            <a:avLst/>
            <a:gdLst>
              <a:gd name="connsiteX0" fmla="*/ 514402 w 514436"/>
              <a:gd name="connsiteY0" fmla="*/ 70 h 496748"/>
              <a:gd name="connsiteX1" fmla="*/ 292152 w 514436"/>
              <a:gd name="connsiteY1" fmla="*/ 206445 h 496748"/>
              <a:gd name="connsiteX2" fmla="*/ 346127 w 514436"/>
              <a:gd name="connsiteY2" fmla="*/ 171520 h 496748"/>
              <a:gd name="connsiteX3" fmla="*/ 9577 w 514436"/>
              <a:gd name="connsiteY3" fmla="*/ 485845 h 496748"/>
              <a:gd name="connsiteX4" fmla="*/ 108002 w 514436"/>
              <a:gd name="connsiteY4" fmla="*/ 406470 h 496748"/>
              <a:gd name="connsiteX5" fmla="*/ 276277 w 514436"/>
              <a:gd name="connsiteY5" fmla="*/ 228670 h 496748"/>
              <a:gd name="connsiteX6" fmla="*/ 152452 w 514436"/>
              <a:gd name="connsiteY6" fmla="*/ 266770 h 496748"/>
              <a:gd name="connsiteX7" fmla="*/ 308027 w 514436"/>
              <a:gd name="connsiteY7" fmla="*/ 184220 h 496748"/>
              <a:gd name="connsiteX8" fmla="*/ 514402 w 514436"/>
              <a:gd name="connsiteY8" fmla="*/ 70 h 49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4436" h="496748">
                <a:moveTo>
                  <a:pt x="514402" y="70"/>
                </a:moveTo>
                <a:cubicBezTo>
                  <a:pt x="511756" y="3774"/>
                  <a:pt x="320198" y="177870"/>
                  <a:pt x="292152" y="206445"/>
                </a:cubicBezTo>
                <a:cubicBezTo>
                  <a:pt x="264106" y="235020"/>
                  <a:pt x="393223" y="124953"/>
                  <a:pt x="346127" y="171520"/>
                </a:cubicBezTo>
                <a:cubicBezTo>
                  <a:pt x="299031" y="218087"/>
                  <a:pt x="49264" y="446687"/>
                  <a:pt x="9577" y="485845"/>
                </a:cubicBezTo>
                <a:cubicBezTo>
                  <a:pt x="-30111" y="525003"/>
                  <a:pt x="63552" y="449332"/>
                  <a:pt x="108002" y="406470"/>
                </a:cubicBezTo>
                <a:cubicBezTo>
                  <a:pt x="152452" y="363608"/>
                  <a:pt x="268869" y="251953"/>
                  <a:pt x="276277" y="228670"/>
                </a:cubicBezTo>
                <a:cubicBezTo>
                  <a:pt x="283685" y="205387"/>
                  <a:pt x="147160" y="274178"/>
                  <a:pt x="152452" y="266770"/>
                </a:cubicBezTo>
                <a:cubicBezTo>
                  <a:pt x="157744" y="259362"/>
                  <a:pt x="247702" y="228141"/>
                  <a:pt x="308027" y="184220"/>
                </a:cubicBezTo>
                <a:cubicBezTo>
                  <a:pt x="368352" y="140299"/>
                  <a:pt x="517048" y="-3634"/>
                  <a:pt x="514402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4C2050BD-0396-A741-0256-8CE1D74A9869}"/>
              </a:ext>
            </a:extLst>
          </p:cNvPr>
          <p:cNvSpPr/>
          <p:nvPr/>
        </p:nvSpPr>
        <p:spPr>
          <a:xfrm>
            <a:off x="5838125" y="1450259"/>
            <a:ext cx="750421" cy="445030"/>
          </a:xfrm>
          <a:custGeom>
            <a:avLst/>
            <a:gdLst>
              <a:gd name="connsiteX0" fmla="*/ 750000 w 750421"/>
              <a:gd name="connsiteY0" fmla="*/ 32466 h 445030"/>
              <a:gd name="connsiteX1" fmla="*/ 235650 w 750421"/>
              <a:gd name="connsiteY1" fmla="*/ 159466 h 445030"/>
              <a:gd name="connsiteX2" fmla="*/ 3875 w 750421"/>
              <a:gd name="connsiteY2" fmla="*/ 442041 h 445030"/>
              <a:gd name="connsiteX3" fmla="*/ 108650 w 750421"/>
              <a:gd name="connsiteY3" fmla="*/ 289641 h 445030"/>
              <a:gd name="connsiteX4" fmla="*/ 340425 w 750421"/>
              <a:gd name="connsiteY4" fmla="*/ 3891 h 445030"/>
              <a:gd name="connsiteX5" fmla="*/ 264225 w 750421"/>
              <a:gd name="connsiteY5" fmla="*/ 121366 h 445030"/>
              <a:gd name="connsiteX6" fmla="*/ 365825 w 750421"/>
              <a:gd name="connsiteY6" fmla="*/ 83266 h 445030"/>
              <a:gd name="connsiteX7" fmla="*/ 324550 w 750421"/>
              <a:gd name="connsiteY7" fmla="*/ 99141 h 445030"/>
              <a:gd name="connsiteX8" fmla="*/ 750000 w 750421"/>
              <a:gd name="connsiteY8" fmla="*/ 32466 h 44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0421" h="445030">
                <a:moveTo>
                  <a:pt x="750000" y="32466"/>
                </a:moveTo>
                <a:cubicBezTo>
                  <a:pt x="735183" y="42520"/>
                  <a:pt x="360004" y="91204"/>
                  <a:pt x="235650" y="159466"/>
                </a:cubicBezTo>
                <a:cubicBezTo>
                  <a:pt x="111296" y="227728"/>
                  <a:pt x="25042" y="420345"/>
                  <a:pt x="3875" y="442041"/>
                </a:cubicBezTo>
                <a:cubicBezTo>
                  <a:pt x="-17292" y="463737"/>
                  <a:pt x="52558" y="362666"/>
                  <a:pt x="108650" y="289641"/>
                </a:cubicBezTo>
                <a:cubicBezTo>
                  <a:pt x="164742" y="216616"/>
                  <a:pt x="314496" y="31937"/>
                  <a:pt x="340425" y="3891"/>
                </a:cubicBezTo>
                <a:cubicBezTo>
                  <a:pt x="366354" y="-24155"/>
                  <a:pt x="259992" y="108137"/>
                  <a:pt x="264225" y="121366"/>
                </a:cubicBezTo>
                <a:cubicBezTo>
                  <a:pt x="268458" y="134595"/>
                  <a:pt x="355771" y="86970"/>
                  <a:pt x="365825" y="83266"/>
                </a:cubicBezTo>
                <a:cubicBezTo>
                  <a:pt x="375879" y="79562"/>
                  <a:pt x="264225" y="107078"/>
                  <a:pt x="324550" y="99141"/>
                </a:cubicBezTo>
                <a:cubicBezTo>
                  <a:pt x="384875" y="91204"/>
                  <a:pt x="764817" y="22412"/>
                  <a:pt x="750000" y="32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2CB0C132-C832-C2BF-ED48-AE927258780D}"/>
              </a:ext>
            </a:extLst>
          </p:cNvPr>
          <p:cNvSpPr/>
          <p:nvPr/>
        </p:nvSpPr>
        <p:spPr>
          <a:xfrm>
            <a:off x="6187490" y="1231587"/>
            <a:ext cx="600280" cy="127531"/>
          </a:xfrm>
          <a:custGeom>
            <a:avLst/>
            <a:gdLst>
              <a:gd name="connsiteX0" fmla="*/ 597485 w 600280"/>
              <a:gd name="connsiteY0" fmla="*/ 13013 h 127531"/>
              <a:gd name="connsiteX1" fmla="*/ 343485 w 600280"/>
              <a:gd name="connsiteY1" fmla="*/ 22538 h 127531"/>
              <a:gd name="connsiteX2" fmla="*/ 89485 w 600280"/>
              <a:gd name="connsiteY2" fmla="*/ 98738 h 127531"/>
              <a:gd name="connsiteX3" fmla="*/ 200610 w 600280"/>
              <a:gd name="connsiteY3" fmla="*/ 35238 h 127531"/>
              <a:gd name="connsiteX4" fmla="*/ 585 w 600280"/>
              <a:gd name="connsiteY4" fmla="*/ 127313 h 127531"/>
              <a:gd name="connsiteX5" fmla="*/ 276810 w 600280"/>
              <a:gd name="connsiteY5" fmla="*/ 3488 h 127531"/>
              <a:gd name="connsiteX6" fmla="*/ 172035 w 600280"/>
              <a:gd name="connsiteY6" fmla="*/ 32063 h 127531"/>
              <a:gd name="connsiteX7" fmla="*/ 597485 w 600280"/>
              <a:gd name="connsiteY7" fmla="*/ 13013 h 12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0280" h="127531">
                <a:moveTo>
                  <a:pt x="597485" y="13013"/>
                </a:moveTo>
                <a:cubicBezTo>
                  <a:pt x="626060" y="11425"/>
                  <a:pt x="428152" y="8251"/>
                  <a:pt x="343485" y="22538"/>
                </a:cubicBezTo>
                <a:cubicBezTo>
                  <a:pt x="258818" y="36825"/>
                  <a:pt x="113298" y="96621"/>
                  <a:pt x="89485" y="98738"/>
                </a:cubicBezTo>
                <a:cubicBezTo>
                  <a:pt x="65672" y="100855"/>
                  <a:pt x="215427" y="30475"/>
                  <a:pt x="200610" y="35238"/>
                </a:cubicBezTo>
                <a:cubicBezTo>
                  <a:pt x="185793" y="40001"/>
                  <a:pt x="-12115" y="132605"/>
                  <a:pt x="585" y="127313"/>
                </a:cubicBezTo>
                <a:cubicBezTo>
                  <a:pt x="13285" y="122021"/>
                  <a:pt x="248235" y="19363"/>
                  <a:pt x="276810" y="3488"/>
                </a:cubicBezTo>
                <a:cubicBezTo>
                  <a:pt x="305385" y="-12387"/>
                  <a:pt x="120177" y="31005"/>
                  <a:pt x="172035" y="32063"/>
                </a:cubicBezTo>
                <a:cubicBezTo>
                  <a:pt x="223893" y="33121"/>
                  <a:pt x="568910" y="14601"/>
                  <a:pt x="597485" y="1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50650C83-77BC-02D0-26FD-1E853D4ECBDD}"/>
              </a:ext>
            </a:extLst>
          </p:cNvPr>
          <p:cNvSpPr/>
          <p:nvPr/>
        </p:nvSpPr>
        <p:spPr>
          <a:xfrm>
            <a:off x="6433070" y="1021112"/>
            <a:ext cx="363658" cy="473553"/>
          </a:xfrm>
          <a:custGeom>
            <a:avLst/>
            <a:gdLst>
              <a:gd name="connsiteX0" fmla="*/ 2655 w 363658"/>
              <a:gd name="connsiteY0" fmla="*/ 471138 h 473553"/>
              <a:gd name="connsiteX1" fmla="*/ 136005 w 363658"/>
              <a:gd name="connsiteY1" fmla="*/ 213963 h 473553"/>
              <a:gd name="connsiteX2" fmla="*/ 361430 w 363658"/>
              <a:gd name="connsiteY2" fmla="*/ 4413 h 473553"/>
              <a:gd name="connsiteX3" fmla="*/ 247130 w 363658"/>
              <a:gd name="connsiteY3" fmla="*/ 77438 h 473553"/>
              <a:gd name="connsiteX4" fmla="*/ 177280 w 363658"/>
              <a:gd name="connsiteY4" fmla="*/ 150463 h 473553"/>
              <a:gd name="connsiteX5" fmla="*/ 253480 w 363658"/>
              <a:gd name="connsiteY5" fmla="*/ 52038 h 473553"/>
              <a:gd name="connsiteX6" fmla="*/ 2655 w 363658"/>
              <a:gd name="connsiteY6" fmla="*/ 471138 h 473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658" h="473553">
                <a:moveTo>
                  <a:pt x="2655" y="471138"/>
                </a:moveTo>
                <a:cubicBezTo>
                  <a:pt x="-16924" y="498125"/>
                  <a:pt x="76209" y="291751"/>
                  <a:pt x="136005" y="213963"/>
                </a:cubicBezTo>
                <a:cubicBezTo>
                  <a:pt x="195801" y="136175"/>
                  <a:pt x="342909" y="27167"/>
                  <a:pt x="361430" y="4413"/>
                </a:cubicBezTo>
                <a:cubicBezTo>
                  <a:pt x="379951" y="-18341"/>
                  <a:pt x="277822" y="53096"/>
                  <a:pt x="247130" y="77438"/>
                </a:cubicBezTo>
                <a:cubicBezTo>
                  <a:pt x="216438" y="101780"/>
                  <a:pt x="176222" y="154696"/>
                  <a:pt x="177280" y="150463"/>
                </a:cubicBezTo>
                <a:cubicBezTo>
                  <a:pt x="178338" y="146230"/>
                  <a:pt x="280997" y="2296"/>
                  <a:pt x="253480" y="52038"/>
                </a:cubicBezTo>
                <a:cubicBezTo>
                  <a:pt x="225963" y="101780"/>
                  <a:pt x="22234" y="444151"/>
                  <a:pt x="2655" y="471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77453D42-010C-7401-6FD9-9604EC482AC8}"/>
              </a:ext>
            </a:extLst>
          </p:cNvPr>
          <p:cNvSpPr/>
          <p:nvPr/>
        </p:nvSpPr>
        <p:spPr>
          <a:xfrm>
            <a:off x="6403604" y="1032434"/>
            <a:ext cx="835643" cy="482169"/>
          </a:xfrm>
          <a:custGeom>
            <a:avLst/>
            <a:gdLst>
              <a:gd name="connsiteX0" fmla="*/ 371 w 835643"/>
              <a:gd name="connsiteY0" fmla="*/ 482041 h 482169"/>
              <a:gd name="connsiteX1" fmla="*/ 419471 w 835643"/>
              <a:gd name="connsiteY1" fmla="*/ 91516 h 482169"/>
              <a:gd name="connsiteX2" fmla="*/ 819521 w 835643"/>
              <a:gd name="connsiteY2" fmla="*/ 2616 h 482169"/>
              <a:gd name="connsiteX3" fmla="*/ 736971 w 835643"/>
              <a:gd name="connsiteY3" fmla="*/ 24841 h 482169"/>
              <a:gd name="connsiteX4" fmla="*/ 549646 w 835643"/>
              <a:gd name="connsiteY4" fmla="*/ 37541 h 482169"/>
              <a:gd name="connsiteX5" fmla="*/ 251196 w 835643"/>
              <a:gd name="connsiteY5" fmla="*/ 215341 h 482169"/>
              <a:gd name="connsiteX6" fmla="*/ 343271 w 835643"/>
              <a:gd name="connsiteY6" fmla="*/ 135966 h 482169"/>
              <a:gd name="connsiteX7" fmla="*/ 371 w 835643"/>
              <a:gd name="connsiteY7" fmla="*/ 482041 h 48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5643" h="482169">
                <a:moveTo>
                  <a:pt x="371" y="482041"/>
                </a:moveTo>
                <a:cubicBezTo>
                  <a:pt x="13071" y="474633"/>
                  <a:pt x="282946" y="171420"/>
                  <a:pt x="419471" y="91516"/>
                </a:cubicBezTo>
                <a:cubicBezTo>
                  <a:pt x="555996" y="11612"/>
                  <a:pt x="766604" y="13728"/>
                  <a:pt x="819521" y="2616"/>
                </a:cubicBezTo>
                <a:cubicBezTo>
                  <a:pt x="872438" y="-8497"/>
                  <a:pt x="781950" y="19020"/>
                  <a:pt x="736971" y="24841"/>
                </a:cubicBezTo>
                <a:cubicBezTo>
                  <a:pt x="691992" y="30662"/>
                  <a:pt x="630609" y="5791"/>
                  <a:pt x="549646" y="37541"/>
                </a:cubicBezTo>
                <a:cubicBezTo>
                  <a:pt x="468684" y="69291"/>
                  <a:pt x="285592" y="198937"/>
                  <a:pt x="251196" y="215341"/>
                </a:cubicBezTo>
                <a:cubicBezTo>
                  <a:pt x="216800" y="231745"/>
                  <a:pt x="381900" y="96808"/>
                  <a:pt x="343271" y="135966"/>
                </a:cubicBezTo>
                <a:cubicBezTo>
                  <a:pt x="304642" y="175124"/>
                  <a:pt x="-12329" y="489449"/>
                  <a:pt x="371" y="482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B7AB78E-D611-C604-F94E-A8C47A1A4E5C}"/>
              </a:ext>
            </a:extLst>
          </p:cNvPr>
          <p:cNvSpPr/>
          <p:nvPr/>
        </p:nvSpPr>
        <p:spPr>
          <a:xfrm>
            <a:off x="5295775" y="2054225"/>
            <a:ext cx="784350" cy="1122196"/>
          </a:xfrm>
          <a:custGeom>
            <a:avLst/>
            <a:gdLst>
              <a:gd name="connsiteX0" fmla="*/ 784350 w 784350"/>
              <a:gd name="connsiteY0" fmla="*/ 0 h 1122196"/>
              <a:gd name="connsiteX1" fmla="*/ 136650 w 784350"/>
              <a:gd name="connsiteY1" fmla="*/ 784225 h 1122196"/>
              <a:gd name="connsiteX2" fmla="*/ 31875 w 784350"/>
              <a:gd name="connsiteY2" fmla="*/ 1114425 h 1122196"/>
              <a:gd name="connsiteX3" fmla="*/ 35050 w 784350"/>
              <a:gd name="connsiteY3" fmla="*/ 1022350 h 1122196"/>
              <a:gd name="connsiteX4" fmla="*/ 12825 w 784350"/>
              <a:gd name="connsiteY4" fmla="*/ 1073150 h 1122196"/>
              <a:gd name="connsiteX5" fmla="*/ 260475 w 784350"/>
              <a:gd name="connsiteY5" fmla="*/ 593725 h 1122196"/>
              <a:gd name="connsiteX6" fmla="*/ 181100 w 784350"/>
              <a:gd name="connsiteY6" fmla="*/ 698500 h 1122196"/>
              <a:gd name="connsiteX7" fmla="*/ 479550 w 784350"/>
              <a:gd name="connsiteY7" fmla="*/ 323850 h 1122196"/>
              <a:gd name="connsiteX8" fmla="*/ 368425 w 784350"/>
              <a:gd name="connsiteY8" fmla="*/ 428625 h 1122196"/>
              <a:gd name="connsiteX9" fmla="*/ 784350 w 784350"/>
              <a:gd name="connsiteY9" fmla="*/ 0 h 112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4350" h="1122196">
                <a:moveTo>
                  <a:pt x="784350" y="0"/>
                </a:moveTo>
                <a:cubicBezTo>
                  <a:pt x="523206" y="299244"/>
                  <a:pt x="262062" y="598488"/>
                  <a:pt x="136650" y="784225"/>
                </a:cubicBezTo>
                <a:cubicBezTo>
                  <a:pt x="11237" y="969963"/>
                  <a:pt x="48808" y="1074738"/>
                  <a:pt x="31875" y="1114425"/>
                </a:cubicBezTo>
                <a:cubicBezTo>
                  <a:pt x="14942" y="1154112"/>
                  <a:pt x="38225" y="1029229"/>
                  <a:pt x="35050" y="1022350"/>
                </a:cubicBezTo>
                <a:cubicBezTo>
                  <a:pt x="31875" y="1015471"/>
                  <a:pt x="-24746" y="1144588"/>
                  <a:pt x="12825" y="1073150"/>
                </a:cubicBezTo>
                <a:cubicBezTo>
                  <a:pt x="50396" y="1001712"/>
                  <a:pt x="232429" y="656167"/>
                  <a:pt x="260475" y="593725"/>
                </a:cubicBezTo>
                <a:cubicBezTo>
                  <a:pt x="288521" y="531283"/>
                  <a:pt x="144587" y="743479"/>
                  <a:pt x="181100" y="698500"/>
                </a:cubicBezTo>
                <a:cubicBezTo>
                  <a:pt x="217612" y="653521"/>
                  <a:pt x="448329" y="368829"/>
                  <a:pt x="479550" y="323850"/>
                </a:cubicBezTo>
                <a:cubicBezTo>
                  <a:pt x="510771" y="278871"/>
                  <a:pt x="368425" y="428625"/>
                  <a:pt x="368425" y="428625"/>
                </a:cubicBezTo>
                <a:lnTo>
                  <a:pt x="78435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EF699FB0-63C7-CF3D-E3DE-2CBC9CAEFDEB}"/>
              </a:ext>
            </a:extLst>
          </p:cNvPr>
          <p:cNvSpPr/>
          <p:nvPr/>
        </p:nvSpPr>
        <p:spPr>
          <a:xfrm>
            <a:off x="6348676" y="1937890"/>
            <a:ext cx="421647" cy="392064"/>
          </a:xfrm>
          <a:custGeom>
            <a:avLst/>
            <a:gdLst>
              <a:gd name="connsiteX0" fmla="*/ 420424 w 421647"/>
              <a:gd name="connsiteY0" fmla="*/ 2035 h 392064"/>
              <a:gd name="connsiteX1" fmla="*/ 17199 w 421647"/>
              <a:gd name="connsiteY1" fmla="*/ 373510 h 392064"/>
              <a:gd name="connsiteX2" fmla="*/ 83874 w 421647"/>
              <a:gd name="connsiteY2" fmla="*/ 322710 h 392064"/>
              <a:gd name="connsiteX3" fmla="*/ 172774 w 421647"/>
              <a:gd name="connsiteY3" fmla="*/ 205235 h 392064"/>
              <a:gd name="connsiteX4" fmla="*/ 106099 w 421647"/>
              <a:gd name="connsiteY4" fmla="*/ 236985 h 392064"/>
              <a:gd name="connsiteX5" fmla="*/ 141024 w 421647"/>
              <a:gd name="connsiteY5" fmla="*/ 224285 h 392064"/>
              <a:gd name="connsiteX6" fmla="*/ 420424 w 421647"/>
              <a:gd name="connsiteY6" fmla="*/ 2035 h 39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647" h="392064">
                <a:moveTo>
                  <a:pt x="420424" y="2035"/>
                </a:moveTo>
                <a:cubicBezTo>
                  <a:pt x="399787" y="26906"/>
                  <a:pt x="73291" y="320064"/>
                  <a:pt x="17199" y="373510"/>
                </a:cubicBezTo>
                <a:cubicBezTo>
                  <a:pt x="-38893" y="426956"/>
                  <a:pt x="57945" y="350756"/>
                  <a:pt x="83874" y="322710"/>
                </a:cubicBezTo>
                <a:cubicBezTo>
                  <a:pt x="109803" y="294664"/>
                  <a:pt x="169070" y="219522"/>
                  <a:pt x="172774" y="205235"/>
                </a:cubicBezTo>
                <a:cubicBezTo>
                  <a:pt x="176478" y="190948"/>
                  <a:pt x="111391" y="233810"/>
                  <a:pt x="106099" y="236985"/>
                </a:cubicBezTo>
                <a:cubicBezTo>
                  <a:pt x="100807" y="240160"/>
                  <a:pt x="87578" y="260798"/>
                  <a:pt x="141024" y="224285"/>
                </a:cubicBezTo>
                <a:cubicBezTo>
                  <a:pt x="194470" y="187772"/>
                  <a:pt x="441061" y="-22836"/>
                  <a:pt x="420424" y="2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906D5144-3852-5853-3511-2B8B1ED5CAEB}"/>
              </a:ext>
            </a:extLst>
          </p:cNvPr>
          <p:cNvSpPr/>
          <p:nvPr/>
        </p:nvSpPr>
        <p:spPr>
          <a:xfrm>
            <a:off x="6034256" y="1863725"/>
            <a:ext cx="655469" cy="686645"/>
          </a:xfrm>
          <a:custGeom>
            <a:avLst/>
            <a:gdLst>
              <a:gd name="connsiteX0" fmla="*/ 655469 w 655469"/>
              <a:gd name="connsiteY0" fmla="*/ 0 h 686645"/>
              <a:gd name="connsiteX1" fmla="*/ 166519 w 655469"/>
              <a:gd name="connsiteY1" fmla="*/ 365125 h 686645"/>
              <a:gd name="connsiteX2" fmla="*/ 7769 w 655469"/>
              <a:gd name="connsiteY2" fmla="*/ 676275 h 686645"/>
              <a:gd name="connsiteX3" fmla="*/ 39519 w 655469"/>
              <a:gd name="connsiteY3" fmla="*/ 587375 h 686645"/>
              <a:gd name="connsiteX4" fmla="*/ 169694 w 655469"/>
              <a:gd name="connsiteY4" fmla="*/ 339725 h 686645"/>
              <a:gd name="connsiteX5" fmla="*/ 131594 w 655469"/>
              <a:gd name="connsiteY5" fmla="*/ 365125 h 686645"/>
              <a:gd name="connsiteX6" fmla="*/ 299869 w 655469"/>
              <a:gd name="connsiteY6" fmla="*/ 228600 h 686645"/>
              <a:gd name="connsiteX7" fmla="*/ 236369 w 655469"/>
              <a:gd name="connsiteY7" fmla="*/ 266700 h 686645"/>
              <a:gd name="connsiteX8" fmla="*/ 655469 w 655469"/>
              <a:gd name="connsiteY8" fmla="*/ 0 h 6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5469" h="686645">
                <a:moveTo>
                  <a:pt x="655469" y="0"/>
                </a:moveTo>
                <a:cubicBezTo>
                  <a:pt x="464969" y="126206"/>
                  <a:pt x="274469" y="252413"/>
                  <a:pt x="166519" y="365125"/>
                </a:cubicBezTo>
                <a:cubicBezTo>
                  <a:pt x="58569" y="477838"/>
                  <a:pt x="28936" y="639233"/>
                  <a:pt x="7769" y="676275"/>
                </a:cubicBezTo>
                <a:cubicBezTo>
                  <a:pt x="-13398" y="713317"/>
                  <a:pt x="12531" y="643467"/>
                  <a:pt x="39519" y="587375"/>
                </a:cubicBezTo>
                <a:cubicBezTo>
                  <a:pt x="66507" y="531283"/>
                  <a:pt x="154348" y="376767"/>
                  <a:pt x="169694" y="339725"/>
                </a:cubicBezTo>
                <a:cubicBezTo>
                  <a:pt x="185040" y="302683"/>
                  <a:pt x="109898" y="383646"/>
                  <a:pt x="131594" y="365125"/>
                </a:cubicBezTo>
                <a:cubicBezTo>
                  <a:pt x="153290" y="346604"/>
                  <a:pt x="282406" y="245004"/>
                  <a:pt x="299869" y="228600"/>
                </a:cubicBezTo>
                <a:cubicBezTo>
                  <a:pt x="317331" y="212196"/>
                  <a:pt x="236369" y="266700"/>
                  <a:pt x="236369" y="266700"/>
                </a:cubicBezTo>
                <a:lnTo>
                  <a:pt x="65546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368F7-783A-ABD8-F274-B51746CC38FF}"/>
              </a:ext>
            </a:extLst>
          </p:cNvPr>
          <p:cNvSpPr/>
          <p:nvPr/>
        </p:nvSpPr>
        <p:spPr>
          <a:xfrm>
            <a:off x="6232143" y="1780655"/>
            <a:ext cx="654940" cy="343873"/>
          </a:xfrm>
          <a:custGeom>
            <a:avLst/>
            <a:gdLst>
              <a:gd name="connsiteX0" fmla="*/ 654432 w 654940"/>
              <a:gd name="connsiteY0" fmla="*/ 520 h 343873"/>
              <a:gd name="connsiteX1" fmla="*/ 340107 w 654940"/>
              <a:gd name="connsiteY1" fmla="*/ 89420 h 343873"/>
              <a:gd name="connsiteX2" fmla="*/ 181357 w 654940"/>
              <a:gd name="connsiteY2" fmla="*/ 197370 h 343873"/>
              <a:gd name="connsiteX3" fmla="*/ 276607 w 654940"/>
              <a:gd name="connsiteY3" fmla="*/ 162445 h 343873"/>
              <a:gd name="connsiteX4" fmla="*/ 382 w 654940"/>
              <a:gd name="connsiteY4" fmla="*/ 343420 h 343873"/>
              <a:gd name="connsiteX5" fmla="*/ 219457 w 654940"/>
              <a:gd name="connsiteY5" fmla="*/ 210070 h 343873"/>
              <a:gd name="connsiteX6" fmla="*/ 346457 w 654940"/>
              <a:gd name="connsiteY6" fmla="*/ 86245 h 343873"/>
              <a:gd name="connsiteX7" fmla="*/ 260732 w 654940"/>
              <a:gd name="connsiteY7" fmla="*/ 130695 h 343873"/>
              <a:gd name="connsiteX8" fmla="*/ 654432 w 654940"/>
              <a:gd name="connsiteY8" fmla="*/ 520 h 34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40" h="343873">
                <a:moveTo>
                  <a:pt x="654432" y="520"/>
                </a:moveTo>
                <a:cubicBezTo>
                  <a:pt x="667661" y="-6359"/>
                  <a:pt x="418953" y="56612"/>
                  <a:pt x="340107" y="89420"/>
                </a:cubicBezTo>
                <a:cubicBezTo>
                  <a:pt x="261261" y="122228"/>
                  <a:pt x="191940" y="185199"/>
                  <a:pt x="181357" y="197370"/>
                </a:cubicBezTo>
                <a:cubicBezTo>
                  <a:pt x="170774" y="209541"/>
                  <a:pt x="306769" y="138103"/>
                  <a:pt x="276607" y="162445"/>
                </a:cubicBezTo>
                <a:cubicBezTo>
                  <a:pt x="246444" y="186787"/>
                  <a:pt x="9907" y="335483"/>
                  <a:pt x="382" y="343420"/>
                </a:cubicBezTo>
                <a:cubicBezTo>
                  <a:pt x="-9143" y="351357"/>
                  <a:pt x="161778" y="252932"/>
                  <a:pt x="219457" y="210070"/>
                </a:cubicBezTo>
                <a:cubicBezTo>
                  <a:pt x="277136" y="167208"/>
                  <a:pt x="339578" y="99474"/>
                  <a:pt x="346457" y="86245"/>
                </a:cubicBezTo>
                <a:cubicBezTo>
                  <a:pt x="353336" y="73016"/>
                  <a:pt x="212049" y="142337"/>
                  <a:pt x="260732" y="130695"/>
                </a:cubicBezTo>
                <a:cubicBezTo>
                  <a:pt x="309415" y="119053"/>
                  <a:pt x="641203" y="7399"/>
                  <a:pt x="654432" y="5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EC58833F-E10F-8CF3-E0BF-679AE107B7EC}"/>
              </a:ext>
            </a:extLst>
          </p:cNvPr>
          <p:cNvSpPr/>
          <p:nvPr/>
        </p:nvSpPr>
        <p:spPr>
          <a:xfrm>
            <a:off x="6430613" y="1429154"/>
            <a:ext cx="717604" cy="615735"/>
          </a:xfrm>
          <a:custGeom>
            <a:avLst/>
            <a:gdLst>
              <a:gd name="connsiteX0" fmla="*/ 20987 w 717604"/>
              <a:gd name="connsiteY0" fmla="*/ 15471 h 615735"/>
              <a:gd name="connsiteX1" fmla="*/ 576612 w 717604"/>
              <a:gd name="connsiteY1" fmla="*/ 472671 h 615735"/>
              <a:gd name="connsiteX2" fmla="*/ 528987 w 717604"/>
              <a:gd name="connsiteY2" fmla="*/ 412346 h 615735"/>
              <a:gd name="connsiteX3" fmla="*/ 709962 w 717604"/>
              <a:gd name="connsiteY3" fmla="*/ 612371 h 615735"/>
              <a:gd name="connsiteX4" fmla="*/ 655987 w 717604"/>
              <a:gd name="connsiteY4" fmla="*/ 523471 h 615735"/>
              <a:gd name="connsiteX5" fmla="*/ 405162 w 717604"/>
              <a:gd name="connsiteY5" fmla="*/ 339321 h 615735"/>
              <a:gd name="connsiteX6" fmla="*/ 141637 w 717604"/>
              <a:gd name="connsiteY6" fmla="*/ 126596 h 615735"/>
              <a:gd name="connsiteX7" fmla="*/ 20987 w 717604"/>
              <a:gd name="connsiteY7" fmla="*/ 15471 h 615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7604" h="615735">
                <a:moveTo>
                  <a:pt x="20987" y="15471"/>
                </a:moveTo>
                <a:cubicBezTo>
                  <a:pt x="93483" y="73150"/>
                  <a:pt x="491945" y="406525"/>
                  <a:pt x="576612" y="472671"/>
                </a:cubicBezTo>
                <a:cubicBezTo>
                  <a:pt x="661279" y="538817"/>
                  <a:pt x="506762" y="389063"/>
                  <a:pt x="528987" y="412346"/>
                </a:cubicBezTo>
                <a:cubicBezTo>
                  <a:pt x="551212" y="435629"/>
                  <a:pt x="688795" y="593850"/>
                  <a:pt x="709962" y="612371"/>
                </a:cubicBezTo>
                <a:cubicBezTo>
                  <a:pt x="731129" y="630892"/>
                  <a:pt x="706787" y="568979"/>
                  <a:pt x="655987" y="523471"/>
                </a:cubicBezTo>
                <a:cubicBezTo>
                  <a:pt x="605187" y="477963"/>
                  <a:pt x="490887" y="405467"/>
                  <a:pt x="405162" y="339321"/>
                </a:cubicBezTo>
                <a:cubicBezTo>
                  <a:pt x="319437" y="273175"/>
                  <a:pt x="200904" y="176867"/>
                  <a:pt x="141637" y="126596"/>
                </a:cubicBezTo>
                <a:cubicBezTo>
                  <a:pt x="82370" y="76325"/>
                  <a:pt x="-51509" y="-42208"/>
                  <a:pt x="20987" y="15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86D0096A-AD39-6646-C036-DF00396ACEC1}"/>
              </a:ext>
            </a:extLst>
          </p:cNvPr>
          <p:cNvSpPr/>
          <p:nvPr/>
        </p:nvSpPr>
        <p:spPr>
          <a:xfrm>
            <a:off x="7035796" y="1978000"/>
            <a:ext cx="514520" cy="425534"/>
          </a:xfrm>
          <a:custGeom>
            <a:avLst/>
            <a:gdLst>
              <a:gd name="connsiteX0" fmla="*/ 4 w 514520"/>
              <a:gd name="connsiteY0" fmla="*/ 25 h 425534"/>
              <a:gd name="connsiteX1" fmla="*/ 228604 w 514520"/>
              <a:gd name="connsiteY1" fmla="*/ 231800 h 425534"/>
              <a:gd name="connsiteX2" fmla="*/ 149229 w 514520"/>
              <a:gd name="connsiteY2" fmla="*/ 196875 h 425534"/>
              <a:gd name="connsiteX3" fmla="*/ 390529 w 514520"/>
              <a:gd name="connsiteY3" fmla="*/ 358800 h 425534"/>
              <a:gd name="connsiteX4" fmla="*/ 514354 w 514520"/>
              <a:gd name="connsiteY4" fmla="*/ 425475 h 425534"/>
              <a:gd name="connsiteX5" fmla="*/ 412754 w 514520"/>
              <a:gd name="connsiteY5" fmla="*/ 349275 h 425534"/>
              <a:gd name="connsiteX6" fmla="*/ 234954 w 514520"/>
              <a:gd name="connsiteY6" fmla="*/ 247675 h 425534"/>
              <a:gd name="connsiteX7" fmla="*/ 4 w 514520"/>
              <a:gd name="connsiteY7" fmla="*/ 25 h 42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4520" h="425534">
                <a:moveTo>
                  <a:pt x="4" y="25"/>
                </a:moveTo>
                <a:cubicBezTo>
                  <a:pt x="-1054" y="-2621"/>
                  <a:pt x="203733" y="198992"/>
                  <a:pt x="228604" y="231800"/>
                </a:cubicBezTo>
                <a:cubicBezTo>
                  <a:pt x="253475" y="264608"/>
                  <a:pt x="122242" y="175708"/>
                  <a:pt x="149229" y="196875"/>
                </a:cubicBezTo>
                <a:cubicBezTo>
                  <a:pt x="176217" y="218042"/>
                  <a:pt x="329675" y="320700"/>
                  <a:pt x="390529" y="358800"/>
                </a:cubicBezTo>
                <a:cubicBezTo>
                  <a:pt x="451383" y="396900"/>
                  <a:pt x="510650" y="427062"/>
                  <a:pt x="514354" y="425475"/>
                </a:cubicBezTo>
                <a:cubicBezTo>
                  <a:pt x="518058" y="423888"/>
                  <a:pt x="459321" y="378908"/>
                  <a:pt x="412754" y="349275"/>
                </a:cubicBezTo>
                <a:cubicBezTo>
                  <a:pt x="366187" y="319642"/>
                  <a:pt x="299512" y="300592"/>
                  <a:pt x="234954" y="247675"/>
                </a:cubicBezTo>
                <a:cubicBezTo>
                  <a:pt x="170396" y="194758"/>
                  <a:pt x="1062" y="2671"/>
                  <a:pt x="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7AC757B6-62B5-4457-108C-AC32B8B1B908}"/>
              </a:ext>
            </a:extLst>
          </p:cNvPr>
          <p:cNvSpPr/>
          <p:nvPr/>
        </p:nvSpPr>
        <p:spPr>
          <a:xfrm>
            <a:off x="6445250" y="1094290"/>
            <a:ext cx="1016445" cy="359860"/>
          </a:xfrm>
          <a:custGeom>
            <a:avLst/>
            <a:gdLst>
              <a:gd name="connsiteX0" fmla="*/ 0 w 1016445"/>
              <a:gd name="connsiteY0" fmla="*/ 359860 h 359860"/>
              <a:gd name="connsiteX1" fmla="*/ 622300 w 1016445"/>
              <a:gd name="connsiteY1" fmla="*/ 16960 h 359860"/>
              <a:gd name="connsiteX2" fmla="*/ 1006475 w 1016445"/>
              <a:gd name="connsiteY2" fmla="*/ 48710 h 359860"/>
              <a:gd name="connsiteX3" fmla="*/ 889000 w 1016445"/>
              <a:gd name="connsiteY3" fmla="*/ 16960 h 359860"/>
              <a:gd name="connsiteX4" fmla="*/ 730250 w 1016445"/>
              <a:gd name="connsiteY4" fmla="*/ 4260 h 359860"/>
              <a:gd name="connsiteX5" fmla="*/ 584200 w 1016445"/>
              <a:gd name="connsiteY5" fmla="*/ 20135 h 359860"/>
              <a:gd name="connsiteX6" fmla="*/ 358775 w 1016445"/>
              <a:gd name="connsiteY6" fmla="*/ 131260 h 359860"/>
              <a:gd name="connsiteX7" fmla="*/ 447675 w 1016445"/>
              <a:gd name="connsiteY7" fmla="*/ 77285 h 359860"/>
              <a:gd name="connsiteX8" fmla="*/ 0 w 1016445"/>
              <a:gd name="connsiteY8" fmla="*/ 359860 h 35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445" h="359860">
                <a:moveTo>
                  <a:pt x="0" y="359860"/>
                </a:moveTo>
                <a:cubicBezTo>
                  <a:pt x="227277" y="214339"/>
                  <a:pt x="454554" y="68818"/>
                  <a:pt x="622300" y="16960"/>
                </a:cubicBezTo>
                <a:cubicBezTo>
                  <a:pt x="790046" y="-34898"/>
                  <a:pt x="962025" y="48710"/>
                  <a:pt x="1006475" y="48710"/>
                </a:cubicBezTo>
                <a:cubicBezTo>
                  <a:pt x="1050925" y="48710"/>
                  <a:pt x="935038" y="24368"/>
                  <a:pt x="889000" y="16960"/>
                </a:cubicBezTo>
                <a:cubicBezTo>
                  <a:pt x="842963" y="9552"/>
                  <a:pt x="781050" y="3731"/>
                  <a:pt x="730250" y="4260"/>
                </a:cubicBezTo>
                <a:cubicBezTo>
                  <a:pt x="679450" y="4789"/>
                  <a:pt x="646113" y="-1032"/>
                  <a:pt x="584200" y="20135"/>
                </a:cubicBezTo>
                <a:cubicBezTo>
                  <a:pt x="522287" y="41302"/>
                  <a:pt x="381529" y="121735"/>
                  <a:pt x="358775" y="131260"/>
                </a:cubicBezTo>
                <a:cubicBezTo>
                  <a:pt x="336021" y="140785"/>
                  <a:pt x="447675" y="77285"/>
                  <a:pt x="447675" y="77285"/>
                </a:cubicBezTo>
                <a:lnTo>
                  <a:pt x="0" y="3598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CC8ED74D-A8D7-457B-54B8-5DF3C6AE7CA2}"/>
              </a:ext>
            </a:extLst>
          </p:cNvPr>
          <p:cNvSpPr/>
          <p:nvPr/>
        </p:nvSpPr>
        <p:spPr>
          <a:xfrm>
            <a:off x="6654800" y="1381125"/>
            <a:ext cx="275836" cy="447412"/>
          </a:xfrm>
          <a:custGeom>
            <a:avLst/>
            <a:gdLst>
              <a:gd name="connsiteX0" fmla="*/ 0 w 275836"/>
              <a:gd name="connsiteY0" fmla="*/ 0 h 447412"/>
              <a:gd name="connsiteX1" fmla="*/ 260350 w 275836"/>
              <a:gd name="connsiteY1" fmla="*/ 425450 h 447412"/>
              <a:gd name="connsiteX2" fmla="*/ 231775 w 275836"/>
              <a:gd name="connsiteY2" fmla="*/ 368300 h 447412"/>
              <a:gd name="connsiteX3" fmla="*/ 114300 w 275836"/>
              <a:gd name="connsiteY3" fmla="*/ 212725 h 447412"/>
              <a:gd name="connsiteX4" fmla="*/ 136525 w 275836"/>
              <a:gd name="connsiteY4" fmla="*/ 260350 h 447412"/>
              <a:gd name="connsiteX5" fmla="*/ 0 w 275836"/>
              <a:gd name="connsiteY5" fmla="*/ 0 h 44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5836" h="447412">
                <a:moveTo>
                  <a:pt x="0" y="0"/>
                </a:moveTo>
                <a:lnTo>
                  <a:pt x="260350" y="425450"/>
                </a:lnTo>
                <a:cubicBezTo>
                  <a:pt x="298979" y="486833"/>
                  <a:pt x="256117" y="403754"/>
                  <a:pt x="231775" y="368300"/>
                </a:cubicBezTo>
                <a:cubicBezTo>
                  <a:pt x="207433" y="332846"/>
                  <a:pt x="130175" y="230717"/>
                  <a:pt x="114300" y="212725"/>
                </a:cubicBezTo>
                <a:cubicBezTo>
                  <a:pt x="98425" y="194733"/>
                  <a:pt x="136525" y="260350"/>
                  <a:pt x="136525" y="260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00DE80CE-13C0-CB67-3FDE-755A3D62D45A}"/>
              </a:ext>
            </a:extLst>
          </p:cNvPr>
          <p:cNvSpPr/>
          <p:nvPr/>
        </p:nvSpPr>
        <p:spPr>
          <a:xfrm>
            <a:off x="6597650" y="1358692"/>
            <a:ext cx="524371" cy="95458"/>
          </a:xfrm>
          <a:custGeom>
            <a:avLst/>
            <a:gdLst>
              <a:gd name="connsiteX0" fmla="*/ 0 w 524371"/>
              <a:gd name="connsiteY0" fmla="*/ 95458 h 95458"/>
              <a:gd name="connsiteX1" fmla="*/ 244475 w 524371"/>
              <a:gd name="connsiteY1" fmla="*/ 28783 h 95458"/>
              <a:gd name="connsiteX2" fmla="*/ 517525 w 524371"/>
              <a:gd name="connsiteY2" fmla="*/ 51008 h 95458"/>
              <a:gd name="connsiteX3" fmla="*/ 422275 w 524371"/>
              <a:gd name="connsiteY3" fmla="*/ 41483 h 95458"/>
              <a:gd name="connsiteX4" fmla="*/ 206375 w 524371"/>
              <a:gd name="connsiteY4" fmla="*/ 208 h 95458"/>
              <a:gd name="connsiteX5" fmla="*/ 266700 w 524371"/>
              <a:gd name="connsiteY5" fmla="*/ 28783 h 95458"/>
              <a:gd name="connsiteX6" fmla="*/ 0 w 524371"/>
              <a:gd name="connsiteY6" fmla="*/ 95458 h 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371" h="95458">
                <a:moveTo>
                  <a:pt x="0" y="95458"/>
                </a:moveTo>
                <a:cubicBezTo>
                  <a:pt x="79110" y="65824"/>
                  <a:pt x="158221" y="36191"/>
                  <a:pt x="244475" y="28783"/>
                </a:cubicBezTo>
                <a:lnTo>
                  <a:pt x="517525" y="51008"/>
                </a:lnTo>
                <a:cubicBezTo>
                  <a:pt x="547158" y="53125"/>
                  <a:pt x="474133" y="49950"/>
                  <a:pt x="422275" y="41483"/>
                </a:cubicBezTo>
                <a:cubicBezTo>
                  <a:pt x="370417" y="33016"/>
                  <a:pt x="232304" y="2325"/>
                  <a:pt x="206375" y="208"/>
                </a:cubicBezTo>
                <a:cubicBezTo>
                  <a:pt x="180446" y="-1909"/>
                  <a:pt x="302154" y="12379"/>
                  <a:pt x="266700" y="28783"/>
                </a:cubicBezTo>
                <a:cubicBezTo>
                  <a:pt x="231246" y="45187"/>
                  <a:pt x="112448" y="71910"/>
                  <a:pt x="0" y="95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C7A1168F-2F02-8D94-208C-A68951D3121D}"/>
              </a:ext>
            </a:extLst>
          </p:cNvPr>
          <p:cNvSpPr/>
          <p:nvPr/>
        </p:nvSpPr>
        <p:spPr>
          <a:xfrm>
            <a:off x="7339911" y="984137"/>
            <a:ext cx="712027" cy="321547"/>
          </a:xfrm>
          <a:custGeom>
            <a:avLst/>
            <a:gdLst>
              <a:gd name="connsiteX0" fmla="*/ 689 w 712027"/>
              <a:gd name="connsiteY0" fmla="*/ 113 h 321547"/>
              <a:gd name="connsiteX1" fmla="*/ 407089 w 712027"/>
              <a:gd name="connsiteY1" fmla="*/ 190613 h 321547"/>
              <a:gd name="connsiteX2" fmla="*/ 384864 w 712027"/>
              <a:gd name="connsiteY2" fmla="*/ 174738 h 321547"/>
              <a:gd name="connsiteX3" fmla="*/ 702364 w 712027"/>
              <a:gd name="connsiteY3" fmla="*/ 317613 h 321547"/>
              <a:gd name="connsiteX4" fmla="*/ 597589 w 712027"/>
              <a:gd name="connsiteY4" fmla="*/ 269988 h 321547"/>
              <a:gd name="connsiteX5" fmla="*/ 270564 w 712027"/>
              <a:gd name="connsiteY5" fmla="*/ 149338 h 321547"/>
              <a:gd name="connsiteX6" fmla="*/ 308664 w 712027"/>
              <a:gd name="connsiteY6" fmla="*/ 162038 h 321547"/>
              <a:gd name="connsiteX7" fmla="*/ 689 w 712027"/>
              <a:gd name="connsiteY7" fmla="*/ 113 h 32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027" h="321547">
                <a:moveTo>
                  <a:pt x="689" y="113"/>
                </a:moveTo>
                <a:cubicBezTo>
                  <a:pt x="17093" y="4876"/>
                  <a:pt x="343060" y="161509"/>
                  <a:pt x="407089" y="190613"/>
                </a:cubicBezTo>
                <a:cubicBezTo>
                  <a:pt x="471118" y="219717"/>
                  <a:pt x="335652" y="153571"/>
                  <a:pt x="384864" y="174738"/>
                </a:cubicBezTo>
                <a:cubicBezTo>
                  <a:pt x="434076" y="195905"/>
                  <a:pt x="702364" y="317613"/>
                  <a:pt x="702364" y="317613"/>
                </a:cubicBezTo>
                <a:cubicBezTo>
                  <a:pt x="737818" y="333488"/>
                  <a:pt x="669556" y="298034"/>
                  <a:pt x="597589" y="269988"/>
                </a:cubicBezTo>
                <a:cubicBezTo>
                  <a:pt x="525622" y="241942"/>
                  <a:pt x="318718" y="167330"/>
                  <a:pt x="270564" y="149338"/>
                </a:cubicBezTo>
                <a:cubicBezTo>
                  <a:pt x="222410" y="131346"/>
                  <a:pt x="351526" y="182675"/>
                  <a:pt x="308664" y="162038"/>
                </a:cubicBezTo>
                <a:cubicBezTo>
                  <a:pt x="265802" y="141401"/>
                  <a:pt x="-15715" y="-4650"/>
                  <a:pt x="68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C775034-F17F-0D77-D11F-9E0832C24D08}"/>
              </a:ext>
            </a:extLst>
          </p:cNvPr>
          <p:cNvSpPr/>
          <p:nvPr/>
        </p:nvSpPr>
        <p:spPr>
          <a:xfrm>
            <a:off x="6667500" y="1317625"/>
            <a:ext cx="910937" cy="1031449"/>
          </a:xfrm>
          <a:custGeom>
            <a:avLst/>
            <a:gdLst>
              <a:gd name="connsiteX0" fmla="*/ 0 w 910937"/>
              <a:gd name="connsiteY0" fmla="*/ 0 h 1031449"/>
              <a:gd name="connsiteX1" fmla="*/ 479425 w 910937"/>
              <a:gd name="connsiteY1" fmla="*/ 596900 h 1031449"/>
              <a:gd name="connsiteX2" fmla="*/ 441325 w 910937"/>
              <a:gd name="connsiteY2" fmla="*/ 504825 h 1031449"/>
              <a:gd name="connsiteX3" fmla="*/ 892175 w 910937"/>
              <a:gd name="connsiteY3" fmla="*/ 1016000 h 1031449"/>
              <a:gd name="connsiteX4" fmla="*/ 815975 w 910937"/>
              <a:gd name="connsiteY4" fmla="*/ 892175 h 1031449"/>
              <a:gd name="connsiteX5" fmla="*/ 727075 w 910937"/>
              <a:gd name="connsiteY5" fmla="*/ 825500 h 1031449"/>
              <a:gd name="connsiteX6" fmla="*/ 428625 w 910937"/>
              <a:gd name="connsiteY6" fmla="*/ 530225 h 1031449"/>
              <a:gd name="connsiteX7" fmla="*/ 466725 w 910937"/>
              <a:gd name="connsiteY7" fmla="*/ 596900 h 1031449"/>
              <a:gd name="connsiteX8" fmla="*/ 0 w 910937"/>
              <a:gd name="connsiteY8" fmla="*/ 0 h 103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937" h="1031449">
                <a:moveTo>
                  <a:pt x="0" y="0"/>
                </a:moveTo>
                <a:cubicBezTo>
                  <a:pt x="2117" y="0"/>
                  <a:pt x="405871" y="512763"/>
                  <a:pt x="479425" y="596900"/>
                </a:cubicBezTo>
                <a:cubicBezTo>
                  <a:pt x="552979" y="681037"/>
                  <a:pt x="372533" y="434975"/>
                  <a:pt x="441325" y="504825"/>
                </a:cubicBezTo>
                <a:cubicBezTo>
                  <a:pt x="510117" y="574675"/>
                  <a:pt x="829733" y="951442"/>
                  <a:pt x="892175" y="1016000"/>
                </a:cubicBezTo>
                <a:cubicBezTo>
                  <a:pt x="954617" y="1080558"/>
                  <a:pt x="843492" y="923925"/>
                  <a:pt x="815975" y="892175"/>
                </a:cubicBezTo>
                <a:cubicBezTo>
                  <a:pt x="788458" y="860425"/>
                  <a:pt x="791633" y="885825"/>
                  <a:pt x="727075" y="825500"/>
                </a:cubicBezTo>
                <a:cubicBezTo>
                  <a:pt x="662517" y="765175"/>
                  <a:pt x="472017" y="568325"/>
                  <a:pt x="428625" y="530225"/>
                </a:cubicBezTo>
                <a:cubicBezTo>
                  <a:pt x="385233" y="492125"/>
                  <a:pt x="534988" y="683683"/>
                  <a:pt x="466725" y="5969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29810645-79A9-B592-8428-B6B18C2F599D}"/>
              </a:ext>
            </a:extLst>
          </p:cNvPr>
          <p:cNvSpPr/>
          <p:nvPr/>
        </p:nvSpPr>
        <p:spPr>
          <a:xfrm>
            <a:off x="7496351" y="2411882"/>
            <a:ext cx="621579" cy="615944"/>
          </a:xfrm>
          <a:custGeom>
            <a:avLst/>
            <a:gdLst>
              <a:gd name="connsiteX0" fmla="*/ 2999 w 621579"/>
              <a:gd name="connsiteY0" fmla="*/ 4293 h 615944"/>
              <a:gd name="connsiteX1" fmla="*/ 291924 w 621579"/>
              <a:gd name="connsiteY1" fmla="*/ 315443 h 615944"/>
              <a:gd name="connsiteX2" fmla="*/ 285574 w 621579"/>
              <a:gd name="connsiteY2" fmla="*/ 299568 h 615944"/>
              <a:gd name="connsiteX3" fmla="*/ 615774 w 621579"/>
              <a:gd name="connsiteY3" fmla="*/ 610718 h 615944"/>
              <a:gd name="connsiteX4" fmla="*/ 504649 w 621579"/>
              <a:gd name="connsiteY4" fmla="*/ 502768 h 615944"/>
              <a:gd name="connsiteX5" fmla="*/ 253824 w 621579"/>
              <a:gd name="connsiteY5" fmla="*/ 258293 h 615944"/>
              <a:gd name="connsiteX6" fmla="*/ 145874 w 621579"/>
              <a:gd name="connsiteY6" fmla="*/ 140818 h 615944"/>
              <a:gd name="connsiteX7" fmla="*/ 2999 w 621579"/>
              <a:gd name="connsiteY7" fmla="*/ 4293 h 6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579" h="615944">
                <a:moveTo>
                  <a:pt x="2999" y="4293"/>
                </a:moveTo>
                <a:cubicBezTo>
                  <a:pt x="27341" y="33397"/>
                  <a:pt x="244828" y="266231"/>
                  <a:pt x="291924" y="315443"/>
                </a:cubicBezTo>
                <a:cubicBezTo>
                  <a:pt x="339020" y="364656"/>
                  <a:pt x="231599" y="250356"/>
                  <a:pt x="285574" y="299568"/>
                </a:cubicBezTo>
                <a:cubicBezTo>
                  <a:pt x="339549" y="348780"/>
                  <a:pt x="579262" y="576851"/>
                  <a:pt x="615774" y="610718"/>
                </a:cubicBezTo>
                <a:cubicBezTo>
                  <a:pt x="652286" y="644585"/>
                  <a:pt x="504649" y="502768"/>
                  <a:pt x="504649" y="502768"/>
                </a:cubicBezTo>
                <a:cubicBezTo>
                  <a:pt x="444324" y="444031"/>
                  <a:pt x="313620" y="318618"/>
                  <a:pt x="253824" y="258293"/>
                </a:cubicBezTo>
                <a:cubicBezTo>
                  <a:pt x="194028" y="197968"/>
                  <a:pt x="182386" y="179447"/>
                  <a:pt x="145874" y="140818"/>
                </a:cubicBezTo>
                <a:cubicBezTo>
                  <a:pt x="109362" y="102189"/>
                  <a:pt x="-21343" y="-24811"/>
                  <a:pt x="2999" y="4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A70B1B0C-58E0-5A31-A70D-1DFE52F11095}"/>
              </a:ext>
            </a:extLst>
          </p:cNvPr>
          <p:cNvSpPr/>
          <p:nvPr/>
        </p:nvSpPr>
        <p:spPr>
          <a:xfrm>
            <a:off x="6770712" y="1183788"/>
            <a:ext cx="1517551" cy="1017023"/>
          </a:xfrm>
          <a:custGeom>
            <a:avLst/>
            <a:gdLst>
              <a:gd name="connsiteX0" fmla="*/ 1563 w 1517551"/>
              <a:gd name="connsiteY0" fmla="*/ 487 h 1017023"/>
              <a:gd name="connsiteX1" fmla="*/ 833413 w 1517551"/>
              <a:gd name="connsiteY1" fmla="*/ 343387 h 1017023"/>
              <a:gd name="connsiteX2" fmla="*/ 823888 w 1517551"/>
              <a:gd name="connsiteY2" fmla="*/ 343387 h 1017023"/>
              <a:gd name="connsiteX3" fmla="*/ 1509688 w 1517551"/>
              <a:gd name="connsiteY3" fmla="*/ 1010137 h 1017023"/>
              <a:gd name="connsiteX4" fmla="*/ 1214413 w 1517551"/>
              <a:gd name="connsiteY4" fmla="*/ 708512 h 1017023"/>
              <a:gd name="connsiteX5" fmla="*/ 760388 w 1517551"/>
              <a:gd name="connsiteY5" fmla="*/ 248137 h 1017023"/>
              <a:gd name="connsiteX6" fmla="*/ 858813 w 1517551"/>
              <a:gd name="connsiteY6" fmla="*/ 362437 h 1017023"/>
              <a:gd name="connsiteX7" fmla="*/ 630213 w 1517551"/>
              <a:gd name="connsiteY7" fmla="*/ 270362 h 1017023"/>
              <a:gd name="connsiteX8" fmla="*/ 1563 w 1517551"/>
              <a:gd name="connsiteY8" fmla="*/ 487 h 101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551" h="1017023">
                <a:moveTo>
                  <a:pt x="1563" y="487"/>
                </a:moveTo>
                <a:cubicBezTo>
                  <a:pt x="35430" y="12658"/>
                  <a:pt x="696359" y="286237"/>
                  <a:pt x="833413" y="343387"/>
                </a:cubicBezTo>
                <a:cubicBezTo>
                  <a:pt x="970467" y="400537"/>
                  <a:pt x="711176" y="232262"/>
                  <a:pt x="823888" y="343387"/>
                </a:cubicBezTo>
                <a:cubicBezTo>
                  <a:pt x="936600" y="454512"/>
                  <a:pt x="1444601" y="949283"/>
                  <a:pt x="1509688" y="1010137"/>
                </a:cubicBezTo>
                <a:cubicBezTo>
                  <a:pt x="1574775" y="1070991"/>
                  <a:pt x="1214413" y="708512"/>
                  <a:pt x="1214413" y="708512"/>
                </a:cubicBezTo>
                <a:lnTo>
                  <a:pt x="760388" y="248137"/>
                </a:lnTo>
                <a:cubicBezTo>
                  <a:pt x="701121" y="190458"/>
                  <a:pt x="880509" y="358733"/>
                  <a:pt x="858813" y="362437"/>
                </a:cubicBezTo>
                <a:cubicBezTo>
                  <a:pt x="837117" y="366141"/>
                  <a:pt x="766738" y="333333"/>
                  <a:pt x="630213" y="270362"/>
                </a:cubicBezTo>
                <a:cubicBezTo>
                  <a:pt x="493688" y="207391"/>
                  <a:pt x="-32304" y="-11684"/>
                  <a:pt x="1563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5B8C8058-BCAC-88AD-5A32-CABBD109F676}"/>
              </a:ext>
            </a:extLst>
          </p:cNvPr>
          <p:cNvSpPr/>
          <p:nvPr/>
        </p:nvSpPr>
        <p:spPr>
          <a:xfrm>
            <a:off x="8129298" y="1370216"/>
            <a:ext cx="451736" cy="611736"/>
          </a:xfrm>
          <a:custGeom>
            <a:avLst/>
            <a:gdLst>
              <a:gd name="connsiteX0" fmla="*/ 1877 w 451736"/>
              <a:gd name="connsiteY0" fmla="*/ 4559 h 611736"/>
              <a:gd name="connsiteX1" fmla="*/ 430502 w 451736"/>
              <a:gd name="connsiteY1" fmla="*/ 585584 h 611736"/>
              <a:gd name="connsiteX2" fmla="*/ 370177 w 451736"/>
              <a:gd name="connsiteY2" fmla="*/ 483984 h 611736"/>
              <a:gd name="connsiteX3" fmla="*/ 227302 w 451736"/>
              <a:gd name="connsiteY3" fmla="*/ 236334 h 611736"/>
              <a:gd name="connsiteX4" fmla="*/ 271752 w 451736"/>
              <a:gd name="connsiteY4" fmla="*/ 309359 h 611736"/>
              <a:gd name="connsiteX5" fmla="*/ 1877 w 451736"/>
              <a:gd name="connsiteY5" fmla="*/ 4559 h 61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736" h="611736">
                <a:moveTo>
                  <a:pt x="1877" y="4559"/>
                </a:moveTo>
                <a:cubicBezTo>
                  <a:pt x="28335" y="50597"/>
                  <a:pt x="369119" y="505680"/>
                  <a:pt x="430502" y="585584"/>
                </a:cubicBezTo>
                <a:cubicBezTo>
                  <a:pt x="491885" y="665488"/>
                  <a:pt x="404044" y="542192"/>
                  <a:pt x="370177" y="483984"/>
                </a:cubicBezTo>
                <a:cubicBezTo>
                  <a:pt x="336310" y="425776"/>
                  <a:pt x="243706" y="265438"/>
                  <a:pt x="227302" y="236334"/>
                </a:cubicBezTo>
                <a:cubicBezTo>
                  <a:pt x="210898" y="207230"/>
                  <a:pt x="306677" y="343226"/>
                  <a:pt x="271752" y="309359"/>
                </a:cubicBezTo>
                <a:cubicBezTo>
                  <a:pt x="236827" y="275492"/>
                  <a:pt x="-24581" y="-41479"/>
                  <a:pt x="1877" y="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0B499656-807A-F313-A8C3-BE62DA322FAE}"/>
              </a:ext>
            </a:extLst>
          </p:cNvPr>
          <p:cNvSpPr/>
          <p:nvPr/>
        </p:nvSpPr>
        <p:spPr>
          <a:xfrm>
            <a:off x="6487738" y="1313101"/>
            <a:ext cx="1184341" cy="520783"/>
          </a:xfrm>
          <a:custGeom>
            <a:avLst/>
            <a:gdLst>
              <a:gd name="connsiteX0" fmla="*/ 5137 w 1184341"/>
              <a:gd name="connsiteY0" fmla="*/ 118824 h 520783"/>
              <a:gd name="connsiteX1" fmla="*/ 490912 w 1184341"/>
              <a:gd name="connsiteY1" fmla="*/ 42624 h 520783"/>
              <a:gd name="connsiteX2" fmla="*/ 767137 w 1184341"/>
              <a:gd name="connsiteY2" fmla="*/ 179149 h 520783"/>
              <a:gd name="connsiteX3" fmla="*/ 725862 w 1184341"/>
              <a:gd name="connsiteY3" fmla="*/ 137874 h 520783"/>
              <a:gd name="connsiteX4" fmla="*/ 1170362 w 1184341"/>
              <a:gd name="connsiteY4" fmla="*/ 512524 h 520783"/>
              <a:gd name="connsiteX5" fmla="*/ 1037012 w 1184341"/>
              <a:gd name="connsiteY5" fmla="*/ 372824 h 520783"/>
              <a:gd name="connsiteX6" fmla="*/ 678237 w 1184341"/>
              <a:gd name="connsiteY6" fmla="*/ 93424 h 520783"/>
              <a:gd name="connsiteX7" fmla="*/ 382962 w 1184341"/>
              <a:gd name="connsiteY7" fmla="*/ 1349 h 520783"/>
              <a:gd name="connsiteX8" fmla="*/ 522662 w 1184341"/>
              <a:gd name="connsiteY8" fmla="*/ 39449 h 520783"/>
              <a:gd name="connsiteX9" fmla="*/ 252787 w 1184341"/>
              <a:gd name="connsiteY9" fmla="*/ 52149 h 520783"/>
              <a:gd name="connsiteX10" fmla="*/ 5137 w 1184341"/>
              <a:gd name="connsiteY10" fmla="*/ 118824 h 520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4341" h="520783">
                <a:moveTo>
                  <a:pt x="5137" y="118824"/>
                </a:moveTo>
                <a:cubicBezTo>
                  <a:pt x="44824" y="117237"/>
                  <a:pt x="363912" y="32570"/>
                  <a:pt x="490912" y="42624"/>
                </a:cubicBezTo>
                <a:cubicBezTo>
                  <a:pt x="617912" y="52678"/>
                  <a:pt x="727979" y="163274"/>
                  <a:pt x="767137" y="179149"/>
                </a:cubicBezTo>
                <a:cubicBezTo>
                  <a:pt x="806295" y="195024"/>
                  <a:pt x="658658" y="82312"/>
                  <a:pt x="725862" y="137874"/>
                </a:cubicBezTo>
                <a:cubicBezTo>
                  <a:pt x="793066" y="193436"/>
                  <a:pt x="1118504" y="473366"/>
                  <a:pt x="1170362" y="512524"/>
                </a:cubicBezTo>
                <a:cubicBezTo>
                  <a:pt x="1222220" y="551682"/>
                  <a:pt x="1119033" y="442674"/>
                  <a:pt x="1037012" y="372824"/>
                </a:cubicBezTo>
                <a:cubicBezTo>
                  <a:pt x="954991" y="302974"/>
                  <a:pt x="787245" y="155336"/>
                  <a:pt x="678237" y="93424"/>
                </a:cubicBezTo>
                <a:cubicBezTo>
                  <a:pt x="569229" y="31512"/>
                  <a:pt x="408891" y="10345"/>
                  <a:pt x="382962" y="1349"/>
                </a:cubicBezTo>
                <a:cubicBezTo>
                  <a:pt x="357033" y="-7647"/>
                  <a:pt x="544358" y="30982"/>
                  <a:pt x="522662" y="39449"/>
                </a:cubicBezTo>
                <a:cubicBezTo>
                  <a:pt x="500966" y="47916"/>
                  <a:pt x="339570" y="42624"/>
                  <a:pt x="252787" y="52149"/>
                </a:cubicBezTo>
                <a:cubicBezTo>
                  <a:pt x="166004" y="61674"/>
                  <a:pt x="-34550" y="120411"/>
                  <a:pt x="5137" y="11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DB21A40A-83C9-1E30-85D7-B8794CFC6B2B}"/>
              </a:ext>
            </a:extLst>
          </p:cNvPr>
          <p:cNvSpPr/>
          <p:nvPr/>
        </p:nvSpPr>
        <p:spPr>
          <a:xfrm>
            <a:off x="6909581" y="1450990"/>
            <a:ext cx="632221" cy="741772"/>
          </a:xfrm>
          <a:custGeom>
            <a:avLst/>
            <a:gdLst>
              <a:gd name="connsiteX0" fmla="*/ 2394 w 632221"/>
              <a:gd name="connsiteY0" fmla="*/ 3160 h 741772"/>
              <a:gd name="connsiteX1" fmla="*/ 589769 w 632221"/>
              <a:gd name="connsiteY1" fmla="*/ 698485 h 741772"/>
              <a:gd name="connsiteX2" fmla="*/ 551669 w 632221"/>
              <a:gd name="connsiteY2" fmla="*/ 628635 h 741772"/>
              <a:gd name="connsiteX3" fmla="*/ 275444 w 632221"/>
              <a:gd name="connsiteY3" fmla="*/ 304785 h 741772"/>
              <a:gd name="connsiteX4" fmla="*/ 377044 w 632221"/>
              <a:gd name="connsiteY4" fmla="*/ 434960 h 741772"/>
              <a:gd name="connsiteX5" fmla="*/ 2394 w 632221"/>
              <a:gd name="connsiteY5" fmla="*/ 3160 h 7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221" h="741772">
                <a:moveTo>
                  <a:pt x="2394" y="3160"/>
                </a:moveTo>
                <a:cubicBezTo>
                  <a:pt x="37848" y="47081"/>
                  <a:pt x="498223" y="594239"/>
                  <a:pt x="589769" y="698485"/>
                </a:cubicBezTo>
                <a:cubicBezTo>
                  <a:pt x="681315" y="802731"/>
                  <a:pt x="604056" y="694252"/>
                  <a:pt x="551669" y="628635"/>
                </a:cubicBezTo>
                <a:cubicBezTo>
                  <a:pt x="499282" y="563018"/>
                  <a:pt x="304548" y="337064"/>
                  <a:pt x="275444" y="304785"/>
                </a:cubicBezTo>
                <a:cubicBezTo>
                  <a:pt x="246340" y="272506"/>
                  <a:pt x="417790" y="483114"/>
                  <a:pt x="377044" y="434960"/>
                </a:cubicBezTo>
                <a:cubicBezTo>
                  <a:pt x="336298" y="386806"/>
                  <a:pt x="-33060" y="-40761"/>
                  <a:pt x="2394" y="3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D2622340-E17D-5382-88B4-4D4992D2C4F3}"/>
              </a:ext>
            </a:extLst>
          </p:cNvPr>
          <p:cNvSpPr/>
          <p:nvPr/>
        </p:nvSpPr>
        <p:spPr>
          <a:xfrm>
            <a:off x="6787006" y="961079"/>
            <a:ext cx="511180" cy="106537"/>
          </a:xfrm>
          <a:custGeom>
            <a:avLst/>
            <a:gdLst>
              <a:gd name="connsiteX0" fmla="*/ 1144 w 511180"/>
              <a:gd name="connsiteY0" fmla="*/ 105721 h 106537"/>
              <a:gd name="connsiteX1" fmla="*/ 486919 w 511180"/>
              <a:gd name="connsiteY1" fmla="*/ 7296 h 106537"/>
              <a:gd name="connsiteX2" fmla="*/ 410719 w 511180"/>
              <a:gd name="connsiteY2" fmla="*/ 13646 h 106537"/>
              <a:gd name="connsiteX3" fmla="*/ 172594 w 511180"/>
              <a:gd name="connsiteY3" fmla="*/ 64446 h 106537"/>
              <a:gd name="connsiteX4" fmla="*/ 347219 w 511180"/>
              <a:gd name="connsiteY4" fmla="*/ 54921 h 106537"/>
              <a:gd name="connsiteX5" fmla="*/ 1144 w 511180"/>
              <a:gd name="connsiteY5" fmla="*/ 105721 h 106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180" h="106537">
                <a:moveTo>
                  <a:pt x="1144" y="105721"/>
                </a:moveTo>
                <a:cubicBezTo>
                  <a:pt x="24427" y="97783"/>
                  <a:pt x="418657" y="22642"/>
                  <a:pt x="486919" y="7296"/>
                </a:cubicBezTo>
                <a:cubicBezTo>
                  <a:pt x="555181" y="-8050"/>
                  <a:pt x="463106" y="4121"/>
                  <a:pt x="410719" y="13646"/>
                </a:cubicBezTo>
                <a:cubicBezTo>
                  <a:pt x="358332" y="23171"/>
                  <a:pt x="183177" y="57567"/>
                  <a:pt x="172594" y="64446"/>
                </a:cubicBezTo>
                <a:cubicBezTo>
                  <a:pt x="162011" y="71325"/>
                  <a:pt x="377381" y="48571"/>
                  <a:pt x="347219" y="54921"/>
                </a:cubicBezTo>
                <a:cubicBezTo>
                  <a:pt x="317057" y="61271"/>
                  <a:pt x="-22139" y="113659"/>
                  <a:pt x="1144" y="1057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4FF2B42F-04DF-A892-EA8E-36877F3AA99B}"/>
              </a:ext>
            </a:extLst>
          </p:cNvPr>
          <p:cNvSpPr/>
          <p:nvPr/>
        </p:nvSpPr>
        <p:spPr>
          <a:xfrm>
            <a:off x="8074025" y="3022600"/>
            <a:ext cx="464601" cy="258844"/>
          </a:xfrm>
          <a:custGeom>
            <a:avLst/>
            <a:gdLst>
              <a:gd name="connsiteX0" fmla="*/ 0 w 464601"/>
              <a:gd name="connsiteY0" fmla="*/ 0 h 258844"/>
              <a:gd name="connsiteX1" fmla="*/ 444500 w 464601"/>
              <a:gd name="connsiteY1" fmla="*/ 250825 h 258844"/>
              <a:gd name="connsiteX2" fmla="*/ 377825 w 464601"/>
              <a:gd name="connsiteY2" fmla="*/ 193675 h 258844"/>
              <a:gd name="connsiteX3" fmla="*/ 282575 w 464601"/>
              <a:gd name="connsiteY3" fmla="*/ 161925 h 258844"/>
              <a:gd name="connsiteX4" fmla="*/ 342900 w 464601"/>
              <a:gd name="connsiteY4" fmla="*/ 187325 h 258844"/>
              <a:gd name="connsiteX5" fmla="*/ 0 w 464601"/>
              <a:gd name="connsiteY5" fmla="*/ 0 h 25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601" h="258844">
                <a:moveTo>
                  <a:pt x="0" y="0"/>
                </a:moveTo>
                <a:cubicBezTo>
                  <a:pt x="16933" y="10583"/>
                  <a:pt x="381529" y="218546"/>
                  <a:pt x="444500" y="250825"/>
                </a:cubicBezTo>
                <a:cubicBezTo>
                  <a:pt x="507471" y="283104"/>
                  <a:pt x="404813" y="208492"/>
                  <a:pt x="377825" y="193675"/>
                </a:cubicBezTo>
                <a:cubicBezTo>
                  <a:pt x="350837" y="178858"/>
                  <a:pt x="288396" y="162983"/>
                  <a:pt x="282575" y="161925"/>
                </a:cubicBezTo>
                <a:cubicBezTo>
                  <a:pt x="276754" y="160867"/>
                  <a:pt x="390525" y="213254"/>
                  <a:pt x="342900" y="1873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743BDF8B-1166-6998-F898-3CE802F28D18}"/>
              </a:ext>
            </a:extLst>
          </p:cNvPr>
          <p:cNvSpPr/>
          <p:nvPr/>
        </p:nvSpPr>
        <p:spPr>
          <a:xfrm>
            <a:off x="8422642" y="1830083"/>
            <a:ext cx="471295" cy="1084496"/>
          </a:xfrm>
          <a:custGeom>
            <a:avLst/>
            <a:gdLst>
              <a:gd name="connsiteX0" fmla="*/ 633 w 471295"/>
              <a:gd name="connsiteY0" fmla="*/ 1892 h 1084496"/>
              <a:gd name="connsiteX1" fmla="*/ 327658 w 471295"/>
              <a:gd name="connsiteY1" fmla="*/ 630542 h 1084496"/>
              <a:gd name="connsiteX2" fmla="*/ 289558 w 471295"/>
              <a:gd name="connsiteY2" fmla="*/ 538467 h 1084496"/>
              <a:gd name="connsiteX3" fmla="*/ 464183 w 471295"/>
              <a:gd name="connsiteY3" fmla="*/ 1055992 h 1084496"/>
              <a:gd name="connsiteX4" fmla="*/ 426083 w 471295"/>
              <a:gd name="connsiteY4" fmla="*/ 973442 h 1084496"/>
              <a:gd name="connsiteX5" fmla="*/ 321308 w 471295"/>
              <a:gd name="connsiteY5" fmla="*/ 605142 h 1084496"/>
              <a:gd name="connsiteX6" fmla="*/ 175258 w 471295"/>
              <a:gd name="connsiteY6" fmla="*/ 284467 h 1084496"/>
              <a:gd name="connsiteX7" fmla="*/ 241933 w 471295"/>
              <a:gd name="connsiteY7" fmla="*/ 430517 h 1084496"/>
              <a:gd name="connsiteX8" fmla="*/ 633 w 471295"/>
              <a:gd name="connsiteY8" fmla="*/ 1892 h 108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1295" h="1084496">
                <a:moveTo>
                  <a:pt x="633" y="1892"/>
                </a:moveTo>
                <a:cubicBezTo>
                  <a:pt x="14920" y="35229"/>
                  <a:pt x="279504" y="541113"/>
                  <a:pt x="327658" y="630542"/>
                </a:cubicBezTo>
                <a:cubicBezTo>
                  <a:pt x="375812" y="719971"/>
                  <a:pt x="266804" y="467559"/>
                  <a:pt x="289558" y="538467"/>
                </a:cubicBezTo>
                <a:cubicBezTo>
                  <a:pt x="312312" y="609375"/>
                  <a:pt x="441429" y="983496"/>
                  <a:pt x="464183" y="1055992"/>
                </a:cubicBezTo>
                <a:cubicBezTo>
                  <a:pt x="486937" y="1128488"/>
                  <a:pt x="449896" y="1048584"/>
                  <a:pt x="426083" y="973442"/>
                </a:cubicBezTo>
                <a:cubicBezTo>
                  <a:pt x="402271" y="898300"/>
                  <a:pt x="363112" y="719971"/>
                  <a:pt x="321308" y="605142"/>
                </a:cubicBezTo>
                <a:cubicBezTo>
                  <a:pt x="279504" y="490313"/>
                  <a:pt x="175258" y="284467"/>
                  <a:pt x="175258" y="284467"/>
                </a:cubicBezTo>
                <a:cubicBezTo>
                  <a:pt x="162029" y="255363"/>
                  <a:pt x="265745" y="474967"/>
                  <a:pt x="241933" y="430517"/>
                </a:cubicBezTo>
                <a:cubicBezTo>
                  <a:pt x="218121" y="386067"/>
                  <a:pt x="-13654" y="-31445"/>
                  <a:pt x="633" y="1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EA78856A-4258-47DB-9C43-041CEC2487C9}"/>
              </a:ext>
            </a:extLst>
          </p:cNvPr>
          <p:cNvSpPr/>
          <p:nvPr/>
        </p:nvSpPr>
        <p:spPr>
          <a:xfrm>
            <a:off x="8967970" y="3101804"/>
            <a:ext cx="175255" cy="450462"/>
          </a:xfrm>
          <a:custGeom>
            <a:avLst/>
            <a:gdLst>
              <a:gd name="connsiteX0" fmla="*/ 1405 w 175255"/>
              <a:gd name="connsiteY0" fmla="*/ 171 h 450462"/>
              <a:gd name="connsiteX1" fmla="*/ 61730 w 175255"/>
              <a:gd name="connsiteY1" fmla="*/ 266871 h 450462"/>
              <a:gd name="connsiteX2" fmla="*/ 172855 w 175255"/>
              <a:gd name="connsiteY2" fmla="*/ 444671 h 450462"/>
              <a:gd name="connsiteX3" fmla="*/ 128405 w 175255"/>
              <a:gd name="connsiteY3" fmla="*/ 387521 h 450462"/>
              <a:gd name="connsiteX4" fmla="*/ 17280 w 175255"/>
              <a:gd name="connsiteY4" fmla="*/ 193846 h 450462"/>
              <a:gd name="connsiteX5" fmla="*/ 17280 w 175255"/>
              <a:gd name="connsiteY5" fmla="*/ 225596 h 450462"/>
              <a:gd name="connsiteX6" fmla="*/ 1405 w 175255"/>
              <a:gd name="connsiteY6" fmla="*/ 171 h 45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255" h="450462">
                <a:moveTo>
                  <a:pt x="1405" y="171"/>
                </a:moveTo>
                <a:cubicBezTo>
                  <a:pt x="8813" y="7050"/>
                  <a:pt x="33155" y="192788"/>
                  <a:pt x="61730" y="266871"/>
                </a:cubicBezTo>
                <a:cubicBezTo>
                  <a:pt x="90305" y="340954"/>
                  <a:pt x="161743" y="424563"/>
                  <a:pt x="172855" y="444671"/>
                </a:cubicBezTo>
                <a:cubicBezTo>
                  <a:pt x="183967" y="464779"/>
                  <a:pt x="154334" y="429325"/>
                  <a:pt x="128405" y="387521"/>
                </a:cubicBezTo>
                <a:cubicBezTo>
                  <a:pt x="102476" y="345717"/>
                  <a:pt x="35801" y="220833"/>
                  <a:pt x="17280" y="193846"/>
                </a:cubicBezTo>
                <a:cubicBezTo>
                  <a:pt x="-1241" y="166859"/>
                  <a:pt x="16222" y="255229"/>
                  <a:pt x="17280" y="225596"/>
                </a:cubicBezTo>
                <a:cubicBezTo>
                  <a:pt x="18338" y="195963"/>
                  <a:pt x="-6003" y="-6708"/>
                  <a:pt x="1405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0D001D30-0D9B-4266-09EE-8D90325EB902}"/>
              </a:ext>
            </a:extLst>
          </p:cNvPr>
          <p:cNvSpPr/>
          <p:nvPr/>
        </p:nvSpPr>
        <p:spPr>
          <a:xfrm>
            <a:off x="8279190" y="3098292"/>
            <a:ext cx="1003552" cy="1234576"/>
          </a:xfrm>
          <a:custGeom>
            <a:avLst/>
            <a:gdLst>
              <a:gd name="connsiteX0" fmla="*/ 4385 w 1003552"/>
              <a:gd name="connsiteY0" fmla="*/ 6858 h 1234576"/>
              <a:gd name="connsiteX1" fmla="*/ 763210 w 1003552"/>
              <a:gd name="connsiteY1" fmla="*/ 962533 h 1234576"/>
              <a:gd name="connsiteX2" fmla="*/ 744160 w 1003552"/>
              <a:gd name="connsiteY2" fmla="*/ 924433 h 1234576"/>
              <a:gd name="connsiteX3" fmla="*/ 994985 w 1003552"/>
              <a:gd name="connsiteY3" fmla="*/ 1226058 h 1234576"/>
              <a:gd name="connsiteX4" fmla="*/ 915610 w 1003552"/>
              <a:gd name="connsiteY4" fmla="*/ 1118108 h 1234576"/>
              <a:gd name="connsiteX5" fmla="*/ 629860 w 1003552"/>
              <a:gd name="connsiteY5" fmla="*/ 772033 h 1234576"/>
              <a:gd name="connsiteX6" fmla="*/ 328235 w 1003552"/>
              <a:gd name="connsiteY6" fmla="*/ 384683 h 1234576"/>
              <a:gd name="connsiteX7" fmla="*/ 445710 w 1003552"/>
              <a:gd name="connsiteY7" fmla="*/ 524383 h 1234576"/>
              <a:gd name="connsiteX8" fmla="*/ 4385 w 1003552"/>
              <a:gd name="connsiteY8" fmla="*/ 6858 h 123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552" h="1234576">
                <a:moveTo>
                  <a:pt x="4385" y="6858"/>
                </a:moveTo>
                <a:cubicBezTo>
                  <a:pt x="57302" y="79883"/>
                  <a:pt x="639914" y="809604"/>
                  <a:pt x="763210" y="962533"/>
                </a:cubicBezTo>
                <a:cubicBezTo>
                  <a:pt x="886506" y="1115462"/>
                  <a:pt x="705531" y="880512"/>
                  <a:pt x="744160" y="924433"/>
                </a:cubicBezTo>
                <a:cubicBezTo>
                  <a:pt x="782789" y="968354"/>
                  <a:pt x="966410" y="1193779"/>
                  <a:pt x="994985" y="1226058"/>
                </a:cubicBezTo>
                <a:cubicBezTo>
                  <a:pt x="1023560" y="1258337"/>
                  <a:pt x="976464" y="1193779"/>
                  <a:pt x="915610" y="1118108"/>
                </a:cubicBezTo>
                <a:cubicBezTo>
                  <a:pt x="854756" y="1042437"/>
                  <a:pt x="727756" y="894271"/>
                  <a:pt x="629860" y="772033"/>
                </a:cubicBezTo>
                <a:cubicBezTo>
                  <a:pt x="531964" y="649795"/>
                  <a:pt x="358927" y="425958"/>
                  <a:pt x="328235" y="384683"/>
                </a:cubicBezTo>
                <a:cubicBezTo>
                  <a:pt x="297543" y="343408"/>
                  <a:pt x="497568" y="582062"/>
                  <a:pt x="445710" y="524383"/>
                </a:cubicBezTo>
                <a:cubicBezTo>
                  <a:pt x="393852" y="466704"/>
                  <a:pt x="-48532" y="-66167"/>
                  <a:pt x="4385" y="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7AC6C512-7745-0F82-C9D9-135FCD67B287}"/>
              </a:ext>
            </a:extLst>
          </p:cNvPr>
          <p:cNvSpPr/>
          <p:nvPr/>
        </p:nvSpPr>
        <p:spPr>
          <a:xfrm>
            <a:off x="8416756" y="3291065"/>
            <a:ext cx="166216" cy="1534811"/>
          </a:xfrm>
          <a:custGeom>
            <a:avLst/>
            <a:gdLst>
              <a:gd name="connsiteX0" fmla="*/ 169 w 166216"/>
              <a:gd name="connsiteY0" fmla="*/ 1410 h 1534811"/>
              <a:gd name="connsiteX1" fmla="*/ 158919 w 166216"/>
              <a:gd name="connsiteY1" fmla="*/ 830085 h 1534811"/>
              <a:gd name="connsiteX2" fmla="*/ 133519 w 166216"/>
              <a:gd name="connsiteY2" fmla="*/ 709435 h 1534811"/>
              <a:gd name="connsiteX3" fmla="*/ 79544 w 166216"/>
              <a:gd name="connsiteY3" fmla="*/ 341135 h 1534811"/>
              <a:gd name="connsiteX4" fmla="*/ 120819 w 166216"/>
              <a:gd name="connsiteY4" fmla="*/ 763410 h 1534811"/>
              <a:gd name="connsiteX5" fmla="*/ 9694 w 166216"/>
              <a:gd name="connsiteY5" fmla="*/ 1519060 h 1534811"/>
              <a:gd name="connsiteX6" fmla="*/ 50969 w 166216"/>
              <a:gd name="connsiteY6" fmla="*/ 1242835 h 1534811"/>
              <a:gd name="connsiteX7" fmla="*/ 92244 w 166216"/>
              <a:gd name="connsiteY7" fmla="*/ 849135 h 1534811"/>
              <a:gd name="connsiteX8" fmla="*/ 127169 w 166216"/>
              <a:gd name="connsiteY8" fmla="*/ 636410 h 1534811"/>
              <a:gd name="connsiteX9" fmla="*/ 169 w 166216"/>
              <a:gd name="connsiteY9" fmla="*/ 1410 h 1534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16" h="1534811">
                <a:moveTo>
                  <a:pt x="169" y="1410"/>
                </a:moveTo>
                <a:cubicBezTo>
                  <a:pt x="5461" y="33689"/>
                  <a:pt x="136694" y="712081"/>
                  <a:pt x="158919" y="830085"/>
                </a:cubicBezTo>
                <a:cubicBezTo>
                  <a:pt x="181144" y="948089"/>
                  <a:pt x="146748" y="790927"/>
                  <a:pt x="133519" y="709435"/>
                </a:cubicBezTo>
                <a:cubicBezTo>
                  <a:pt x="120290" y="627943"/>
                  <a:pt x="81661" y="332139"/>
                  <a:pt x="79544" y="341135"/>
                </a:cubicBezTo>
                <a:cubicBezTo>
                  <a:pt x="77427" y="350131"/>
                  <a:pt x="132461" y="567089"/>
                  <a:pt x="120819" y="763410"/>
                </a:cubicBezTo>
                <a:cubicBezTo>
                  <a:pt x="109177" y="959731"/>
                  <a:pt x="21336" y="1439156"/>
                  <a:pt x="9694" y="1519060"/>
                </a:cubicBezTo>
                <a:cubicBezTo>
                  <a:pt x="-1948" y="1598964"/>
                  <a:pt x="37211" y="1354489"/>
                  <a:pt x="50969" y="1242835"/>
                </a:cubicBezTo>
                <a:cubicBezTo>
                  <a:pt x="64727" y="1131181"/>
                  <a:pt x="79544" y="950206"/>
                  <a:pt x="92244" y="849135"/>
                </a:cubicBezTo>
                <a:cubicBezTo>
                  <a:pt x="104944" y="748064"/>
                  <a:pt x="139340" y="772406"/>
                  <a:pt x="127169" y="636410"/>
                </a:cubicBezTo>
                <a:cubicBezTo>
                  <a:pt x="114998" y="500414"/>
                  <a:pt x="-5123" y="-30869"/>
                  <a:pt x="169" y="1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7842C441-5B6A-C0E5-2FCC-9FF54099D59B}"/>
              </a:ext>
            </a:extLst>
          </p:cNvPr>
          <p:cNvSpPr/>
          <p:nvPr/>
        </p:nvSpPr>
        <p:spPr>
          <a:xfrm>
            <a:off x="8131572" y="4204321"/>
            <a:ext cx="165157" cy="1139442"/>
          </a:xfrm>
          <a:custGeom>
            <a:avLst/>
            <a:gdLst>
              <a:gd name="connsiteX0" fmla="*/ 164703 w 165157"/>
              <a:gd name="connsiteY0" fmla="*/ 5729 h 1139442"/>
              <a:gd name="connsiteX1" fmla="*/ 15478 w 165157"/>
              <a:gd name="connsiteY1" fmla="*/ 936004 h 1139442"/>
              <a:gd name="connsiteX2" fmla="*/ 21828 w 165157"/>
              <a:gd name="connsiteY2" fmla="*/ 1139204 h 1139442"/>
              <a:gd name="connsiteX3" fmla="*/ 2778 w 165157"/>
              <a:gd name="connsiteY3" fmla="*/ 961404 h 1139442"/>
              <a:gd name="connsiteX4" fmla="*/ 91678 w 165157"/>
              <a:gd name="connsiteY4" fmla="*/ 358154 h 1139442"/>
              <a:gd name="connsiteX5" fmla="*/ 63103 w 165157"/>
              <a:gd name="connsiteY5" fmla="*/ 535954 h 1139442"/>
              <a:gd name="connsiteX6" fmla="*/ 164703 w 165157"/>
              <a:gd name="connsiteY6" fmla="*/ 5729 h 1139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7" h="1139442">
                <a:moveTo>
                  <a:pt x="164703" y="5729"/>
                </a:moveTo>
                <a:cubicBezTo>
                  <a:pt x="156766" y="72404"/>
                  <a:pt x="39291" y="747091"/>
                  <a:pt x="15478" y="936004"/>
                </a:cubicBezTo>
                <a:cubicBezTo>
                  <a:pt x="-8335" y="1124917"/>
                  <a:pt x="23945" y="1134971"/>
                  <a:pt x="21828" y="1139204"/>
                </a:cubicBezTo>
                <a:cubicBezTo>
                  <a:pt x="19711" y="1143437"/>
                  <a:pt x="-8864" y="1091579"/>
                  <a:pt x="2778" y="961404"/>
                </a:cubicBezTo>
                <a:cubicBezTo>
                  <a:pt x="14420" y="831229"/>
                  <a:pt x="81624" y="429062"/>
                  <a:pt x="91678" y="358154"/>
                </a:cubicBezTo>
                <a:cubicBezTo>
                  <a:pt x="101732" y="287246"/>
                  <a:pt x="51991" y="596808"/>
                  <a:pt x="63103" y="535954"/>
                </a:cubicBezTo>
                <a:cubicBezTo>
                  <a:pt x="74215" y="475100"/>
                  <a:pt x="172640" y="-60946"/>
                  <a:pt x="164703" y="5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2BA13D8D-00D4-7B06-169A-86FA8274CBDA}"/>
              </a:ext>
            </a:extLst>
          </p:cNvPr>
          <p:cNvSpPr/>
          <p:nvPr/>
        </p:nvSpPr>
        <p:spPr>
          <a:xfrm>
            <a:off x="7839032" y="2393949"/>
            <a:ext cx="1422048" cy="1296509"/>
          </a:xfrm>
          <a:custGeom>
            <a:avLst/>
            <a:gdLst>
              <a:gd name="connsiteX0" fmla="*/ 43 w 1422048"/>
              <a:gd name="connsiteY0" fmla="*/ 1 h 1296509"/>
              <a:gd name="connsiteX1" fmla="*/ 803318 w 1422048"/>
              <a:gd name="connsiteY1" fmla="*/ 739776 h 1296509"/>
              <a:gd name="connsiteX2" fmla="*/ 666793 w 1422048"/>
              <a:gd name="connsiteY2" fmla="*/ 600076 h 1296509"/>
              <a:gd name="connsiteX3" fmla="*/ 377868 w 1422048"/>
              <a:gd name="connsiteY3" fmla="*/ 311151 h 1296509"/>
              <a:gd name="connsiteX4" fmla="*/ 835068 w 1422048"/>
              <a:gd name="connsiteY4" fmla="*/ 758826 h 1296509"/>
              <a:gd name="connsiteX5" fmla="*/ 1222418 w 1422048"/>
              <a:gd name="connsiteY5" fmla="*/ 1114426 h 1296509"/>
              <a:gd name="connsiteX6" fmla="*/ 1412918 w 1422048"/>
              <a:gd name="connsiteY6" fmla="*/ 1289051 h 1296509"/>
              <a:gd name="connsiteX7" fmla="*/ 1393868 w 1422048"/>
              <a:gd name="connsiteY7" fmla="*/ 1266826 h 1296509"/>
              <a:gd name="connsiteX8" fmla="*/ 841418 w 1422048"/>
              <a:gd name="connsiteY8" fmla="*/ 746126 h 1296509"/>
              <a:gd name="connsiteX9" fmla="*/ 43 w 1422048"/>
              <a:gd name="connsiteY9" fmla="*/ 1 h 129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2048" h="1296509">
                <a:moveTo>
                  <a:pt x="43" y="1"/>
                </a:moveTo>
                <a:cubicBezTo>
                  <a:pt x="-6307" y="-1057"/>
                  <a:pt x="692193" y="639764"/>
                  <a:pt x="803318" y="739776"/>
                </a:cubicBezTo>
                <a:cubicBezTo>
                  <a:pt x="914443" y="839789"/>
                  <a:pt x="666793" y="600076"/>
                  <a:pt x="666793" y="600076"/>
                </a:cubicBezTo>
                <a:lnTo>
                  <a:pt x="377868" y="311151"/>
                </a:lnTo>
                <a:cubicBezTo>
                  <a:pt x="405914" y="337609"/>
                  <a:pt x="694310" y="624947"/>
                  <a:pt x="835068" y="758826"/>
                </a:cubicBezTo>
                <a:cubicBezTo>
                  <a:pt x="975826" y="892705"/>
                  <a:pt x="1222418" y="1114426"/>
                  <a:pt x="1222418" y="1114426"/>
                </a:cubicBezTo>
                <a:lnTo>
                  <a:pt x="1412918" y="1289051"/>
                </a:lnTo>
                <a:cubicBezTo>
                  <a:pt x="1441493" y="1314451"/>
                  <a:pt x="1393868" y="1266826"/>
                  <a:pt x="1393868" y="1266826"/>
                </a:cubicBezTo>
                <a:cubicBezTo>
                  <a:pt x="1298618" y="1176339"/>
                  <a:pt x="1069489" y="955676"/>
                  <a:pt x="841418" y="746126"/>
                </a:cubicBezTo>
                <a:cubicBezTo>
                  <a:pt x="613347" y="536576"/>
                  <a:pt x="6393" y="1059"/>
                  <a:pt x="4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1D5FF333-E165-B46A-54B7-20CD3B53594C}"/>
              </a:ext>
            </a:extLst>
          </p:cNvPr>
          <p:cNvSpPr/>
          <p:nvPr/>
        </p:nvSpPr>
        <p:spPr>
          <a:xfrm>
            <a:off x="8962987" y="3457544"/>
            <a:ext cx="349219" cy="686715"/>
          </a:xfrm>
          <a:custGeom>
            <a:avLst/>
            <a:gdLst>
              <a:gd name="connsiteX0" fmla="*/ 38 w 349219"/>
              <a:gd name="connsiteY0" fmla="*/ 31 h 686715"/>
              <a:gd name="connsiteX1" fmla="*/ 304838 w 349219"/>
              <a:gd name="connsiteY1" fmla="*/ 323881 h 686715"/>
              <a:gd name="connsiteX2" fmla="*/ 244513 w 349219"/>
              <a:gd name="connsiteY2" fmla="*/ 685831 h 686715"/>
              <a:gd name="connsiteX3" fmla="*/ 320713 w 349219"/>
              <a:gd name="connsiteY3" fmla="*/ 422306 h 686715"/>
              <a:gd name="connsiteX4" fmla="*/ 327063 w 349219"/>
              <a:gd name="connsiteY4" fmla="*/ 304831 h 686715"/>
              <a:gd name="connsiteX5" fmla="*/ 38 w 349219"/>
              <a:gd name="connsiteY5" fmla="*/ 31 h 6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19" h="686715">
                <a:moveTo>
                  <a:pt x="38" y="31"/>
                </a:moveTo>
                <a:cubicBezTo>
                  <a:pt x="-3666" y="3206"/>
                  <a:pt x="264092" y="209581"/>
                  <a:pt x="304838" y="323881"/>
                </a:cubicBezTo>
                <a:cubicBezTo>
                  <a:pt x="345584" y="438181"/>
                  <a:pt x="241867" y="669427"/>
                  <a:pt x="244513" y="685831"/>
                </a:cubicBezTo>
                <a:cubicBezTo>
                  <a:pt x="247159" y="702235"/>
                  <a:pt x="306955" y="485806"/>
                  <a:pt x="320713" y="422306"/>
                </a:cubicBezTo>
                <a:cubicBezTo>
                  <a:pt x="334471" y="358806"/>
                  <a:pt x="373630" y="375210"/>
                  <a:pt x="327063" y="304831"/>
                </a:cubicBezTo>
                <a:cubicBezTo>
                  <a:pt x="280496" y="234452"/>
                  <a:pt x="3742" y="-3144"/>
                  <a:pt x="3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069EB39D-7B6D-8528-F0E8-4D8DDCC67B30}"/>
              </a:ext>
            </a:extLst>
          </p:cNvPr>
          <p:cNvSpPr/>
          <p:nvPr/>
        </p:nvSpPr>
        <p:spPr>
          <a:xfrm>
            <a:off x="5318125" y="1733092"/>
            <a:ext cx="755665" cy="1235547"/>
          </a:xfrm>
          <a:custGeom>
            <a:avLst/>
            <a:gdLst>
              <a:gd name="connsiteX0" fmla="*/ 755650 w 755665"/>
              <a:gd name="connsiteY0" fmla="*/ 458 h 1235547"/>
              <a:gd name="connsiteX1" fmla="*/ 355600 w 755665"/>
              <a:gd name="connsiteY1" fmla="*/ 543383 h 1235547"/>
              <a:gd name="connsiteX2" fmla="*/ 498475 w 755665"/>
              <a:gd name="connsiteY2" fmla="*/ 333833 h 1235547"/>
              <a:gd name="connsiteX3" fmla="*/ 282575 w 755665"/>
              <a:gd name="connsiteY3" fmla="*/ 737058 h 1235547"/>
              <a:gd name="connsiteX4" fmla="*/ 0 w 755665"/>
              <a:gd name="connsiteY4" fmla="*/ 1235533 h 1235547"/>
              <a:gd name="connsiteX5" fmla="*/ 282575 w 755665"/>
              <a:gd name="connsiteY5" fmla="*/ 721183 h 1235547"/>
              <a:gd name="connsiteX6" fmla="*/ 463550 w 755665"/>
              <a:gd name="connsiteY6" fmla="*/ 298908 h 1235547"/>
              <a:gd name="connsiteX7" fmla="*/ 419100 w 755665"/>
              <a:gd name="connsiteY7" fmla="*/ 416383 h 1235547"/>
              <a:gd name="connsiteX8" fmla="*/ 530225 w 755665"/>
              <a:gd name="connsiteY8" fmla="*/ 213183 h 1235547"/>
              <a:gd name="connsiteX9" fmla="*/ 371475 w 755665"/>
              <a:gd name="connsiteY9" fmla="*/ 444958 h 1235547"/>
              <a:gd name="connsiteX10" fmla="*/ 755650 w 755665"/>
              <a:gd name="connsiteY10" fmla="*/ 458 h 1235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5665" h="1235547">
                <a:moveTo>
                  <a:pt x="755650" y="458"/>
                </a:moveTo>
                <a:cubicBezTo>
                  <a:pt x="753004" y="16862"/>
                  <a:pt x="398462" y="487821"/>
                  <a:pt x="355600" y="543383"/>
                </a:cubicBezTo>
                <a:cubicBezTo>
                  <a:pt x="312737" y="598946"/>
                  <a:pt x="510646" y="301554"/>
                  <a:pt x="498475" y="333833"/>
                </a:cubicBezTo>
                <a:cubicBezTo>
                  <a:pt x="486304" y="366112"/>
                  <a:pt x="365654" y="586775"/>
                  <a:pt x="282575" y="737058"/>
                </a:cubicBezTo>
                <a:cubicBezTo>
                  <a:pt x="199496" y="887341"/>
                  <a:pt x="0" y="1238179"/>
                  <a:pt x="0" y="1235533"/>
                </a:cubicBezTo>
                <a:cubicBezTo>
                  <a:pt x="0" y="1232887"/>
                  <a:pt x="205317" y="877287"/>
                  <a:pt x="282575" y="721183"/>
                </a:cubicBezTo>
                <a:cubicBezTo>
                  <a:pt x="359833" y="565079"/>
                  <a:pt x="440796" y="349708"/>
                  <a:pt x="463550" y="298908"/>
                </a:cubicBezTo>
                <a:cubicBezTo>
                  <a:pt x="486304" y="248108"/>
                  <a:pt x="407987" y="430671"/>
                  <a:pt x="419100" y="416383"/>
                </a:cubicBezTo>
                <a:cubicBezTo>
                  <a:pt x="430212" y="402096"/>
                  <a:pt x="538162" y="208421"/>
                  <a:pt x="530225" y="213183"/>
                </a:cubicBezTo>
                <a:cubicBezTo>
                  <a:pt x="522287" y="217946"/>
                  <a:pt x="331787" y="476708"/>
                  <a:pt x="371475" y="444958"/>
                </a:cubicBezTo>
                <a:cubicBezTo>
                  <a:pt x="411162" y="413208"/>
                  <a:pt x="758296" y="-15946"/>
                  <a:pt x="755650" y="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8F6C22A9-030E-CB80-60E2-3A261F8E5D60}"/>
              </a:ext>
            </a:extLst>
          </p:cNvPr>
          <p:cNvSpPr/>
          <p:nvPr/>
        </p:nvSpPr>
        <p:spPr>
          <a:xfrm>
            <a:off x="5243373" y="2650498"/>
            <a:ext cx="516490" cy="1207978"/>
          </a:xfrm>
          <a:custGeom>
            <a:avLst/>
            <a:gdLst>
              <a:gd name="connsiteX0" fmla="*/ 516077 w 516490"/>
              <a:gd name="connsiteY0" fmla="*/ 3802 h 1207978"/>
              <a:gd name="connsiteX1" fmla="*/ 43002 w 516490"/>
              <a:gd name="connsiteY1" fmla="*/ 781677 h 1207978"/>
              <a:gd name="connsiteX2" fmla="*/ 17602 w 516490"/>
              <a:gd name="connsiteY2" fmla="*/ 1191252 h 1207978"/>
              <a:gd name="connsiteX3" fmla="*/ 4902 w 516490"/>
              <a:gd name="connsiteY3" fmla="*/ 1089652 h 1207978"/>
              <a:gd name="connsiteX4" fmla="*/ 23952 w 516490"/>
              <a:gd name="connsiteY4" fmla="*/ 730877 h 1207978"/>
              <a:gd name="connsiteX5" fmla="*/ 8077 w 516490"/>
              <a:gd name="connsiteY5" fmla="*/ 842002 h 1207978"/>
              <a:gd name="connsiteX6" fmla="*/ 163652 w 516490"/>
              <a:gd name="connsiteY6" fmla="*/ 549902 h 1207978"/>
              <a:gd name="connsiteX7" fmla="*/ 84277 w 516490"/>
              <a:gd name="connsiteY7" fmla="*/ 651502 h 1207978"/>
              <a:gd name="connsiteX8" fmla="*/ 293827 w 516490"/>
              <a:gd name="connsiteY8" fmla="*/ 318127 h 1207978"/>
              <a:gd name="connsiteX9" fmla="*/ 128727 w 516490"/>
              <a:gd name="connsiteY9" fmla="*/ 476877 h 1207978"/>
              <a:gd name="connsiteX10" fmla="*/ 516077 w 516490"/>
              <a:gd name="connsiteY10" fmla="*/ 3802 h 120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6490" h="1207978">
                <a:moveTo>
                  <a:pt x="516077" y="3802"/>
                </a:moveTo>
                <a:cubicBezTo>
                  <a:pt x="501790" y="54602"/>
                  <a:pt x="126081" y="583769"/>
                  <a:pt x="43002" y="781677"/>
                </a:cubicBezTo>
                <a:cubicBezTo>
                  <a:pt x="-40077" y="979585"/>
                  <a:pt x="23952" y="1139923"/>
                  <a:pt x="17602" y="1191252"/>
                </a:cubicBezTo>
                <a:cubicBezTo>
                  <a:pt x="11252" y="1242581"/>
                  <a:pt x="3844" y="1166381"/>
                  <a:pt x="4902" y="1089652"/>
                </a:cubicBezTo>
                <a:cubicBezTo>
                  <a:pt x="5960" y="1012923"/>
                  <a:pt x="23423" y="772152"/>
                  <a:pt x="23952" y="730877"/>
                </a:cubicBezTo>
                <a:cubicBezTo>
                  <a:pt x="24481" y="689602"/>
                  <a:pt x="-15206" y="872164"/>
                  <a:pt x="8077" y="842002"/>
                </a:cubicBezTo>
                <a:cubicBezTo>
                  <a:pt x="31360" y="811840"/>
                  <a:pt x="150952" y="581652"/>
                  <a:pt x="163652" y="549902"/>
                </a:cubicBezTo>
                <a:cubicBezTo>
                  <a:pt x="176352" y="518152"/>
                  <a:pt x="62581" y="690131"/>
                  <a:pt x="84277" y="651502"/>
                </a:cubicBezTo>
                <a:cubicBezTo>
                  <a:pt x="105973" y="612873"/>
                  <a:pt x="286419" y="347231"/>
                  <a:pt x="293827" y="318127"/>
                </a:cubicBezTo>
                <a:cubicBezTo>
                  <a:pt x="301235" y="289023"/>
                  <a:pt x="87452" y="526619"/>
                  <a:pt x="128727" y="476877"/>
                </a:cubicBezTo>
                <a:cubicBezTo>
                  <a:pt x="170002" y="427135"/>
                  <a:pt x="530364" y="-46998"/>
                  <a:pt x="516077" y="3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3DB4D896-AD20-C484-CC4B-0BF4CF935135}"/>
              </a:ext>
            </a:extLst>
          </p:cNvPr>
          <p:cNvSpPr/>
          <p:nvPr/>
        </p:nvSpPr>
        <p:spPr>
          <a:xfrm>
            <a:off x="5360284" y="3373804"/>
            <a:ext cx="269624" cy="942526"/>
          </a:xfrm>
          <a:custGeom>
            <a:avLst/>
            <a:gdLst>
              <a:gd name="connsiteX0" fmla="*/ 268991 w 269624"/>
              <a:gd name="connsiteY0" fmla="*/ 4396 h 942526"/>
              <a:gd name="connsiteX1" fmla="*/ 59441 w 269624"/>
              <a:gd name="connsiteY1" fmla="*/ 617171 h 942526"/>
              <a:gd name="connsiteX2" fmla="*/ 2291 w 269624"/>
              <a:gd name="connsiteY2" fmla="*/ 937846 h 942526"/>
              <a:gd name="connsiteX3" fmla="*/ 27691 w 269624"/>
              <a:gd name="connsiteY3" fmla="*/ 766396 h 942526"/>
              <a:gd name="connsiteX4" fmla="*/ 173741 w 269624"/>
              <a:gd name="connsiteY4" fmla="*/ 220296 h 942526"/>
              <a:gd name="connsiteX5" fmla="*/ 126116 w 269624"/>
              <a:gd name="connsiteY5" fmla="*/ 334596 h 942526"/>
              <a:gd name="connsiteX6" fmla="*/ 268991 w 269624"/>
              <a:gd name="connsiteY6" fmla="*/ 4396 h 9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624" h="942526">
                <a:moveTo>
                  <a:pt x="268991" y="4396"/>
                </a:moveTo>
                <a:cubicBezTo>
                  <a:pt x="257879" y="51492"/>
                  <a:pt x="103891" y="461596"/>
                  <a:pt x="59441" y="617171"/>
                </a:cubicBezTo>
                <a:cubicBezTo>
                  <a:pt x="14991" y="772746"/>
                  <a:pt x="7583" y="912975"/>
                  <a:pt x="2291" y="937846"/>
                </a:cubicBezTo>
                <a:cubicBezTo>
                  <a:pt x="-3001" y="962717"/>
                  <a:pt x="-884" y="885987"/>
                  <a:pt x="27691" y="766396"/>
                </a:cubicBezTo>
                <a:cubicBezTo>
                  <a:pt x="56266" y="646805"/>
                  <a:pt x="157337" y="292263"/>
                  <a:pt x="173741" y="220296"/>
                </a:cubicBezTo>
                <a:cubicBezTo>
                  <a:pt x="190145" y="148329"/>
                  <a:pt x="110770" y="365817"/>
                  <a:pt x="126116" y="334596"/>
                </a:cubicBezTo>
                <a:cubicBezTo>
                  <a:pt x="141462" y="303375"/>
                  <a:pt x="280103" y="-42700"/>
                  <a:pt x="268991" y="4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26317BE2-8CE2-0AB6-A9A0-B63A3BBF186F}"/>
              </a:ext>
            </a:extLst>
          </p:cNvPr>
          <p:cNvSpPr/>
          <p:nvPr/>
        </p:nvSpPr>
        <p:spPr>
          <a:xfrm>
            <a:off x="5981266" y="3555415"/>
            <a:ext cx="379914" cy="1409625"/>
          </a:xfrm>
          <a:custGeom>
            <a:avLst/>
            <a:gdLst>
              <a:gd name="connsiteX0" fmla="*/ 434 w 379914"/>
              <a:gd name="connsiteY0" fmla="*/ 585 h 1409625"/>
              <a:gd name="connsiteX1" fmla="*/ 41709 w 379914"/>
              <a:gd name="connsiteY1" fmla="*/ 533985 h 1409625"/>
              <a:gd name="connsiteX2" fmla="*/ 108384 w 379914"/>
              <a:gd name="connsiteY2" fmla="*/ 826085 h 1409625"/>
              <a:gd name="connsiteX3" fmla="*/ 29009 w 379914"/>
              <a:gd name="connsiteY3" fmla="*/ 467310 h 1409625"/>
              <a:gd name="connsiteX4" fmla="*/ 95684 w 379914"/>
              <a:gd name="connsiteY4" fmla="*/ 762585 h 1409625"/>
              <a:gd name="connsiteX5" fmla="*/ 359209 w 379914"/>
              <a:gd name="connsiteY5" fmla="*/ 1369010 h 1409625"/>
              <a:gd name="connsiteX6" fmla="*/ 336984 w 379914"/>
              <a:gd name="connsiteY6" fmla="*/ 1299160 h 1409625"/>
              <a:gd name="connsiteX7" fmla="*/ 130609 w 379914"/>
              <a:gd name="connsiteY7" fmla="*/ 857835 h 1409625"/>
              <a:gd name="connsiteX8" fmla="*/ 16309 w 379914"/>
              <a:gd name="connsiteY8" fmla="*/ 441910 h 1409625"/>
              <a:gd name="connsiteX9" fmla="*/ 19484 w 379914"/>
              <a:gd name="connsiteY9" fmla="*/ 429210 h 1409625"/>
              <a:gd name="connsiteX10" fmla="*/ 434 w 379914"/>
              <a:gd name="connsiteY10" fmla="*/ 585 h 14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9914" h="1409625">
                <a:moveTo>
                  <a:pt x="434" y="585"/>
                </a:moveTo>
                <a:cubicBezTo>
                  <a:pt x="4138" y="18047"/>
                  <a:pt x="23717" y="396402"/>
                  <a:pt x="41709" y="533985"/>
                </a:cubicBezTo>
                <a:cubicBezTo>
                  <a:pt x="59701" y="671568"/>
                  <a:pt x="110501" y="837197"/>
                  <a:pt x="108384" y="826085"/>
                </a:cubicBezTo>
                <a:cubicBezTo>
                  <a:pt x="106267" y="814973"/>
                  <a:pt x="31126" y="477893"/>
                  <a:pt x="29009" y="467310"/>
                </a:cubicBezTo>
                <a:cubicBezTo>
                  <a:pt x="26892" y="456727"/>
                  <a:pt x="40651" y="612302"/>
                  <a:pt x="95684" y="762585"/>
                </a:cubicBezTo>
                <a:cubicBezTo>
                  <a:pt x="150717" y="912868"/>
                  <a:pt x="318992" y="1279581"/>
                  <a:pt x="359209" y="1369010"/>
                </a:cubicBezTo>
                <a:cubicBezTo>
                  <a:pt x="399426" y="1458439"/>
                  <a:pt x="375084" y="1384356"/>
                  <a:pt x="336984" y="1299160"/>
                </a:cubicBezTo>
                <a:cubicBezTo>
                  <a:pt x="298884" y="1213964"/>
                  <a:pt x="184055" y="1000710"/>
                  <a:pt x="130609" y="857835"/>
                </a:cubicBezTo>
                <a:cubicBezTo>
                  <a:pt x="77163" y="714960"/>
                  <a:pt x="34830" y="513347"/>
                  <a:pt x="16309" y="441910"/>
                </a:cubicBezTo>
                <a:cubicBezTo>
                  <a:pt x="-2212" y="370473"/>
                  <a:pt x="21071" y="496943"/>
                  <a:pt x="19484" y="429210"/>
                </a:cubicBezTo>
                <a:cubicBezTo>
                  <a:pt x="17897" y="361477"/>
                  <a:pt x="-3270" y="-16877"/>
                  <a:pt x="434" y="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F59DA5A6-14EC-DDEC-3C71-C15C7F8CED0D}"/>
              </a:ext>
            </a:extLst>
          </p:cNvPr>
          <p:cNvSpPr/>
          <p:nvPr/>
        </p:nvSpPr>
        <p:spPr>
          <a:xfrm>
            <a:off x="4856592" y="4329434"/>
            <a:ext cx="579083" cy="1051262"/>
          </a:xfrm>
          <a:custGeom>
            <a:avLst/>
            <a:gdLst>
              <a:gd name="connsiteX0" fmla="*/ 579008 w 579083"/>
              <a:gd name="connsiteY0" fmla="*/ 1266 h 1051262"/>
              <a:gd name="connsiteX1" fmla="*/ 410733 w 579083"/>
              <a:gd name="connsiteY1" fmla="*/ 417191 h 1051262"/>
              <a:gd name="connsiteX2" fmla="*/ 509158 w 579083"/>
              <a:gd name="connsiteY2" fmla="*/ 150491 h 1051262"/>
              <a:gd name="connsiteX3" fmla="*/ 264683 w 579083"/>
              <a:gd name="connsiteY3" fmla="*/ 728341 h 1051262"/>
              <a:gd name="connsiteX4" fmla="*/ 309133 w 579083"/>
              <a:gd name="connsiteY4" fmla="*/ 664841 h 1051262"/>
              <a:gd name="connsiteX5" fmla="*/ 7508 w 579083"/>
              <a:gd name="connsiteY5" fmla="*/ 1039491 h 1051262"/>
              <a:gd name="connsiteX6" fmla="*/ 112283 w 579083"/>
              <a:gd name="connsiteY6" fmla="*/ 915666 h 1051262"/>
              <a:gd name="connsiteX7" fmla="*/ 340883 w 579083"/>
              <a:gd name="connsiteY7" fmla="*/ 502916 h 1051262"/>
              <a:gd name="connsiteX8" fmla="*/ 280558 w 579083"/>
              <a:gd name="connsiteY8" fmla="*/ 614041 h 1051262"/>
              <a:gd name="connsiteX9" fmla="*/ 480583 w 579083"/>
              <a:gd name="connsiteY9" fmla="*/ 204466 h 1051262"/>
              <a:gd name="connsiteX10" fmla="*/ 432958 w 579083"/>
              <a:gd name="connsiteY10" fmla="*/ 283841 h 1051262"/>
              <a:gd name="connsiteX11" fmla="*/ 579008 w 579083"/>
              <a:gd name="connsiteY11" fmla="*/ 1266 h 105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9083" h="1051262">
                <a:moveTo>
                  <a:pt x="579008" y="1266"/>
                </a:moveTo>
                <a:cubicBezTo>
                  <a:pt x="575304" y="23491"/>
                  <a:pt x="422375" y="392320"/>
                  <a:pt x="410733" y="417191"/>
                </a:cubicBezTo>
                <a:cubicBezTo>
                  <a:pt x="399091" y="442062"/>
                  <a:pt x="533500" y="98633"/>
                  <a:pt x="509158" y="150491"/>
                </a:cubicBezTo>
                <a:cubicBezTo>
                  <a:pt x="484816" y="202349"/>
                  <a:pt x="298020" y="642616"/>
                  <a:pt x="264683" y="728341"/>
                </a:cubicBezTo>
                <a:cubicBezTo>
                  <a:pt x="231345" y="814066"/>
                  <a:pt x="351995" y="612983"/>
                  <a:pt x="309133" y="664841"/>
                </a:cubicBezTo>
                <a:cubicBezTo>
                  <a:pt x="266271" y="716699"/>
                  <a:pt x="40316" y="997687"/>
                  <a:pt x="7508" y="1039491"/>
                </a:cubicBezTo>
                <a:cubicBezTo>
                  <a:pt x="-25300" y="1081295"/>
                  <a:pt x="56721" y="1005095"/>
                  <a:pt x="112283" y="915666"/>
                </a:cubicBezTo>
                <a:cubicBezTo>
                  <a:pt x="167845" y="826237"/>
                  <a:pt x="312837" y="553187"/>
                  <a:pt x="340883" y="502916"/>
                </a:cubicBezTo>
                <a:cubicBezTo>
                  <a:pt x="368929" y="452645"/>
                  <a:pt x="257275" y="663783"/>
                  <a:pt x="280558" y="614041"/>
                </a:cubicBezTo>
                <a:cubicBezTo>
                  <a:pt x="303841" y="564299"/>
                  <a:pt x="455183" y="259499"/>
                  <a:pt x="480583" y="204466"/>
                </a:cubicBezTo>
                <a:cubicBezTo>
                  <a:pt x="505983" y="149433"/>
                  <a:pt x="417083" y="311358"/>
                  <a:pt x="432958" y="283841"/>
                </a:cubicBezTo>
                <a:cubicBezTo>
                  <a:pt x="448833" y="256324"/>
                  <a:pt x="582712" y="-20959"/>
                  <a:pt x="579008" y="1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F919237-03E7-5546-B0C2-FA5F781B18E0}"/>
              </a:ext>
            </a:extLst>
          </p:cNvPr>
          <p:cNvSpPr/>
          <p:nvPr/>
        </p:nvSpPr>
        <p:spPr>
          <a:xfrm>
            <a:off x="5592321" y="3425726"/>
            <a:ext cx="482677" cy="1656211"/>
          </a:xfrm>
          <a:custGeom>
            <a:avLst/>
            <a:gdLst>
              <a:gd name="connsiteX0" fmla="*/ 163954 w 482677"/>
              <a:gd name="connsiteY0" fmla="*/ 99 h 1656211"/>
              <a:gd name="connsiteX1" fmla="*/ 30604 w 482677"/>
              <a:gd name="connsiteY1" fmla="*/ 552549 h 1656211"/>
              <a:gd name="connsiteX2" fmla="*/ 154429 w 482677"/>
              <a:gd name="connsiteY2" fmla="*/ 939899 h 1656211"/>
              <a:gd name="connsiteX3" fmla="*/ 71879 w 482677"/>
              <a:gd name="connsiteY3" fmla="*/ 739874 h 1656211"/>
              <a:gd name="connsiteX4" fmla="*/ 11554 w 482677"/>
              <a:gd name="connsiteY4" fmla="*/ 495399 h 1656211"/>
              <a:gd name="connsiteX5" fmla="*/ 195704 w 482677"/>
              <a:gd name="connsiteY5" fmla="*/ 1051024 h 1656211"/>
              <a:gd name="connsiteX6" fmla="*/ 471929 w 482677"/>
              <a:gd name="connsiteY6" fmla="*/ 1635224 h 1656211"/>
              <a:gd name="connsiteX7" fmla="*/ 430654 w 482677"/>
              <a:gd name="connsiteY7" fmla="*/ 1536799 h 1656211"/>
              <a:gd name="connsiteX8" fmla="*/ 27429 w 482677"/>
              <a:gd name="connsiteY8" fmla="*/ 593824 h 1656211"/>
              <a:gd name="connsiteX9" fmla="*/ 40129 w 482677"/>
              <a:gd name="connsiteY9" fmla="*/ 279499 h 1656211"/>
              <a:gd name="connsiteX10" fmla="*/ 5204 w 482677"/>
              <a:gd name="connsiteY10" fmla="*/ 504924 h 1656211"/>
              <a:gd name="connsiteX11" fmla="*/ 163954 w 482677"/>
              <a:gd name="connsiteY11" fmla="*/ 99 h 165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677" h="1656211">
                <a:moveTo>
                  <a:pt x="163954" y="99"/>
                </a:moveTo>
                <a:cubicBezTo>
                  <a:pt x="168187" y="8036"/>
                  <a:pt x="32191" y="395916"/>
                  <a:pt x="30604" y="552549"/>
                </a:cubicBezTo>
                <a:cubicBezTo>
                  <a:pt x="29016" y="709182"/>
                  <a:pt x="147550" y="908678"/>
                  <a:pt x="154429" y="939899"/>
                </a:cubicBezTo>
                <a:cubicBezTo>
                  <a:pt x="161308" y="971120"/>
                  <a:pt x="95691" y="813957"/>
                  <a:pt x="71879" y="739874"/>
                </a:cubicBezTo>
                <a:cubicBezTo>
                  <a:pt x="48066" y="665791"/>
                  <a:pt x="-9084" y="443541"/>
                  <a:pt x="11554" y="495399"/>
                </a:cubicBezTo>
                <a:cubicBezTo>
                  <a:pt x="32192" y="547257"/>
                  <a:pt x="118975" y="861053"/>
                  <a:pt x="195704" y="1051024"/>
                </a:cubicBezTo>
                <a:cubicBezTo>
                  <a:pt x="272433" y="1240995"/>
                  <a:pt x="432771" y="1554261"/>
                  <a:pt x="471929" y="1635224"/>
                </a:cubicBezTo>
                <a:cubicBezTo>
                  <a:pt x="511087" y="1716187"/>
                  <a:pt x="430654" y="1536799"/>
                  <a:pt x="430654" y="1536799"/>
                </a:cubicBezTo>
                <a:cubicBezTo>
                  <a:pt x="356571" y="1363232"/>
                  <a:pt x="92517" y="803374"/>
                  <a:pt x="27429" y="593824"/>
                </a:cubicBezTo>
                <a:cubicBezTo>
                  <a:pt x="-37659" y="384274"/>
                  <a:pt x="43833" y="294316"/>
                  <a:pt x="40129" y="279499"/>
                </a:cubicBezTo>
                <a:cubicBezTo>
                  <a:pt x="36425" y="264682"/>
                  <a:pt x="-16492" y="548316"/>
                  <a:pt x="5204" y="504924"/>
                </a:cubicBezTo>
                <a:cubicBezTo>
                  <a:pt x="26900" y="461532"/>
                  <a:pt x="159721" y="-7838"/>
                  <a:pt x="16395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A4EC6A38-3D09-4662-7958-D3146841F14C}"/>
              </a:ext>
            </a:extLst>
          </p:cNvPr>
          <p:cNvSpPr/>
          <p:nvPr/>
        </p:nvSpPr>
        <p:spPr>
          <a:xfrm>
            <a:off x="5298791" y="3967863"/>
            <a:ext cx="340643" cy="1107873"/>
          </a:xfrm>
          <a:custGeom>
            <a:avLst/>
            <a:gdLst>
              <a:gd name="connsiteX0" fmla="*/ 340009 w 340643"/>
              <a:gd name="connsiteY0" fmla="*/ 887 h 1107873"/>
              <a:gd name="connsiteX1" fmla="*/ 232059 w 340643"/>
              <a:gd name="connsiteY1" fmla="*/ 623187 h 1107873"/>
              <a:gd name="connsiteX2" fmla="*/ 284 w 340643"/>
              <a:gd name="connsiteY2" fmla="*/ 1105787 h 1107873"/>
              <a:gd name="connsiteX3" fmla="*/ 187609 w 340643"/>
              <a:gd name="connsiteY3" fmla="*/ 766062 h 1107873"/>
              <a:gd name="connsiteX4" fmla="*/ 340009 w 340643"/>
              <a:gd name="connsiteY4" fmla="*/ 887 h 1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643" h="1107873">
                <a:moveTo>
                  <a:pt x="340009" y="887"/>
                </a:moveTo>
                <a:cubicBezTo>
                  <a:pt x="347417" y="-22926"/>
                  <a:pt x="288680" y="439037"/>
                  <a:pt x="232059" y="623187"/>
                </a:cubicBezTo>
                <a:cubicBezTo>
                  <a:pt x="175438" y="807337"/>
                  <a:pt x="7692" y="1081975"/>
                  <a:pt x="284" y="1105787"/>
                </a:cubicBezTo>
                <a:cubicBezTo>
                  <a:pt x="-7124" y="1129600"/>
                  <a:pt x="132047" y="945449"/>
                  <a:pt x="187609" y="766062"/>
                </a:cubicBezTo>
                <a:cubicBezTo>
                  <a:pt x="243171" y="586675"/>
                  <a:pt x="332601" y="24700"/>
                  <a:pt x="340009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0C1110E4-AD58-EE25-1494-5F15146AB27E}"/>
              </a:ext>
            </a:extLst>
          </p:cNvPr>
          <p:cNvSpPr/>
          <p:nvPr/>
        </p:nvSpPr>
        <p:spPr>
          <a:xfrm>
            <a:off x="8092591" y="4297569"/>
            <a:ext cx="13520" cy="434562"/>
          </a:xfrm>
          <a:custGeom>
            <a:avLst/>
            <a:gdLst>
              <a:gd name="connsiteX0" fmla="*/ 484 w 13520"/>
              <a:gd name="connsiteY0" fmla="*/ 4556 h 434562"/>
              <a:gd name="connsiteX1" fmla="*/ 3659 w 13520"/>
              <a:gd name="connsiteY1" fmla="*/ 430006 h 434562"/>
              <a:gd name="connsiteX2" fmla="*/ 13184 w 13520"/>
              <a:gd name="connsiteY2" fmla="*/ 217281 h 434562"/>
              <a:gd name="connsiteX3" fmla="*/ 484 w 13520"/>
              <a:gd name="connsiteY3" fmla="*/ 4556 h 43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20" h="434562">
                <a:moveTo>
                  <a:pt x="484" y="4556"/>
                </a:moveTo>
                <a:cubicBezTo>
                  <a:pt x="-1103" y="40010"/>
                  <a:pt x="1542" y="394552"/>
                  <a:pt x="3659" y="430006"/>
                </a:cubicBezTo>
                <a:cubicBezTo>
                  <a:pt x="5776" y="465460"/>
                  <a:pt x="10538" y="284485"/>
                  <a:pt x="13184" y="217281"/>
                </a:cubicBezTo>
                <a:cubicBezTo>
                  <a:pt x="15830" y="150077"/>
                  <a:pt x="2071" y="-30898"/>
                  <a:pt x="484" y="4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DDD4D1E4-26F6-68F8-A96A-A7BF67C0AFE4}"/>
              </a:ext>
            </a:extLst>
          </p:cNvPr>
          <p:cNvSpPr/>
          <p:nvPr/>
        </p:nvSpPr>
        <p:spPr>
          <a:xfrm>
            <a:off x="6610315" y="4345860"/>
            <a:ext cx="73134" cy="685970"/>
          </a:xfrm>
          <a:custGeom>
            <a:avLst/>
            <a:gdLst>
              <a:gd name="connsiteX0" fmla="*/ 35 w 73134"/>
              <a:gd name="connsiteY0" fmla="*/ 715 h 685970"/>
              <a:gd name="connsiteX1" fmla="*/ 60360 w 73134"/>
              <a:gd name="connsiteY1" fmla="*/ 403940 h 685970"/>
              <a:gd name="connsiteX2" fmla="*/ 60360 w 73134"/>
              <a:gd name="connsiteY2" fmla="*/ 683340 h 685970"/>
              <a:gd name="connsiteX3" fmla="*/ 63535 w 73134"/>
              <a:gd name="connsiteY3" fmla="*/ 530940 h 685970"/>
              <a:gd name="connsiteX4" fmla="*/ 69885 w 73134"/>
              <a:gd name="connsiteY4" fmla="*/ 311865 h 685970"/>
              <a:gd name="connsiteX5" fmla="*/ 35 w 73134"/>
              <a:gd name="connsiteY5" fmla="*/ 715 h 68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134" h="685970">
                <a:moveTo>
                  <a:pt x="35" y="715"/>
                </a:moveTo>
                <a:cubicBezTo>
                  <a:pt x="-1553" y="16061"/>
                  <a:pt x="50306" y="290169"/>
                  <a:pt x="60360" y="403940"/>
                </a:cubicBezTo>
                <a:cubicBezTo>
                  <a:pt x="70414" y="517711"/>
                  <a:pt x="59831" y="662173"/>
                  <a:pt x="60360" y="683340"/>
                </a:cubicBezTo>
                <a:cubicBezTo>
                  <a:pt x="60889" y="704507"/>
                  <a:pt x="61948" y="592852"/>
                  <a:pt x="63535" y="530940"/>
                </a:cubicBezTo>
                <a:cubicBezTo>
                  <a:pt x="65122" y="469028"/>
                  <a:pt x="79410" y="402882"/>
                  <a:pt x="69885" y="311865"/>
                </a:cubicBezTo>
                <a:cubicBezTo>
                  <a:pt x="60360" y="220848"/>
                  <a:pt x="1623" y="-14631"/>
                  <a:pt x="35" y="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22FC5E7A-C996-4B02-8253-F8E4C47C45E0}"/>
              </a:ext>
            </a:extLst>
          </p:cNvPr>
          <p:cNvSpPr/>
          <p:nvPr/>
        </p:nvSpPr>
        <p:spPr>
          <a:xfrm>
            <a:off x="7867649" y="4946650"/>
            <a:ext cx="184151" cy="508049"/>
          </a:xfrm>
          <a:custGeom>
            <a:avLst/>
            <a:gdLst>
              <a:gd name="connsiteX0" fmla="*/ 184151 w 184151"/>
              <a:gd name="connsiteY0" fmla="*/ 0 h 508049"/>
              <a:gd name="connsiteX1" fmla="*/ 1 w 184151"/>
              <a:gd name="connsiteY1" fmla="*/ 508000 h 508049"/>
              <a:gd name="connsiteX2" fmla="*/ 184151 w 184151"/>
              <a:gd name="connsiteY2" fmla="*/ 0 h 50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4151" h="508049">
                <a:moveTo>
                  <a:pt x="184151" y="0"/>
                </a:moveTo>
                <a:cubicBezTo>
                  <a:pt x="184151" y="0"/>
                  <a:pt x="530" y="502179"/>
                  <a:pt x="1" y="508000"/>
                </a:cubicBezTo>
                <a:cubicBezTo>
                  <a:pt x="-528" y="513821"/>
                  <a:pt x="184151" y="0"/>
                  <a:pt x="1841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1494FE43-62CF-7AC2-1228-63912B6905F4}"/>
              </a:ext>
            </a:extLst>
          </p:cNvPr>
          <p:cNvSpPr/>
          <p:nvPr/>
        </p:nvSpPr>
        <p:spPr>
          <a:xfrm>
            <a:off x="6800388" y="4659503"/>
            <a:ext cx="119618" cy="397800"/>
          </a:xfrm>
          <a:custGeom>
            <a:avLst/>
            <a:gdLst>
              <a:gd name="connsiteX0" fmla="*/ 462 w 119618"/>
              <a:gd name="connsiteY0" fmla="*/ 1397 h 397800"/>
              <a:gd name="connsiteX1" fmla="*/ 117937 w 119618"/>
              <a:gd name="connsiteY1" fmla="*/ 395097 h 397800"/>
              <a:gd name="connsiteX2" fmla="*/ 70312 w 119618"/>
              <a:gd name="connsiteY2" fmla="*/ 179197 h 397800"/>
              <a:gd name="connsiteX3" fmla="*/ 76662 w 119618"/>
              <a:gd name="connsiteY3" fmla="*/ 261747 h 397800"/>
              <a:gd name="connsiteX4" fmla="*/ 462 w 119618"/>
              <a:gd name="connsiteY4" fmla="*/ 1397 h 3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618" h="397800">
                <a:moveTo>
                  <a:pt x="462" y="1397"/>
                </a:moveTo>
                <a:cubicBezTo>
                  <a:pt x="7341" y="23622"/>
                  <a:pt x="106295" y="365464"/>
                  <a:pt x="117937" y="395097"/>
                </a:cubicBezTo>
                <a:cubicBezTo>
                  <a:pt x="129579" y="424730"/>
                  <a:pt x="77191" y="201422"/>
                  <a:pt x="70312" y="179197"/>
                </a:cubicBezTo>
                <a:cubicBezTo>
                  <a:pt x="63433" y="156972"/>
                  <a:pt x="87775" y="294555"/>
                  <a:pt x="76662" y="261747"/>
                </a:cubicBezTo>
                <a:cubicBezTo>
                  <a:pt x="65550" y="228939"/>
                  <a:pt x="-6417" y="-20828"/>
                  <a:pt x="462" y="1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77D1CBE0-FD49-26FF-A112-9F93D909F76E}"/>
              </a:ext>
            </a:extLst>
          </p:cNvPr>
          <p:cNvSpPr/>
          <p:nvPr/>
        </p:nvSpPr>
        <p:spPr>
          <a:xfrm>
            <a:off x="7794117" y="5026238"/>
            <a:ext cx="153634" cy="351042"/>
          </a:xfrm>
          <a:custGeom>
            <a:avLst/>
            <a:gdLst>
              <a:gd name="connsiteX0" fmla="*/ 149733 w 153634"/>
              <a:gd name="connsiteY0" fmla="*/ 6137 h 351042"/>
              <a:gd name="connsiteX1" fmla="*/ 508 w 153634"/>
              <a:gd name="connsiteY1" fmla="*/ 349037 h 351042"/>
              <a:gd name="connsiteX2" fmla="*/ 102108 w 153634"/>
              <a:gd name="connsiteY2" fmla="*/ 142662 h 351042"/>
              <a:gd name="connsiteX3" fmla="*/ 149733 w 153634"/>
              <a:gd name="connsiteY3" fmla="*/ 6137 h 35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634" h="351042">
                <a:moveTo>
                  <a:pt x="149733" y="6137"/>
                </a:moveTo>
                <a:cubicBezTo>
                  <a:pt x="132800" y="40533"/>
                  <a:pt x="8445" y="326283"/>
                  <a:pt x="508" y="349037"/>
                </a:cubicBezTo>
                <a:cubicBezTo>
                  <a:pt x="-7430" y="371791"/>
                  <a:pt x="79883" y="194520"/>
                  <a:pt x="102108" y="142662"/>
                </a:cubicBezTo>
                <a:cubicBezTo>
                  <a:pt x="124333" y="90804"/>
                  <a:pt x="166666" y="-28259"/>
                  <a:pt x="149733" y="6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C2C9DAC-AE55-3EC2-7883-22F0B7B88AF1}"/>
              </a:ext>
            </a:extLst>
          </p:cNvPr>
          <p:cNvSpPr/>
          <p:nvPr/>
        </p:nvSpPr>
        <p:spPr>
          <a:xfrm>
            <a:off x="7837588" y="4977557"/>
            <a:ext cx="238027" cy="702629"/>
          </a:xfrm>
          <a:custGeom>
            <a:avLst/>
            <a:gdLst>
              <a:gd name="connsiteX0" fmla="*/ 236437 w 238027"/>
              <a:gd name="connsiteY0" fmla="*/ 4018 h 702629"/>
              <a:gd name="connsiteX1" fmla="*/ 1487 w 238027"/>
              <a:gd name="connsiteY1" fmla="*/ 696168 h 702629"/>
              <a:gd name="connsiteX2" fmla="*/ 134837 w 238027"/>
              <a:gd name="connsiteY2" fmla="*/ 353268 h 702629"/>
              <a:gd name="connsiteX3" fmla="*/ 106262 w 238027"/>
              <a:gd name="connsiteY3" fmla="*/ 407243 h 702629"/>
              <a:gd name="connsiteX4" fmla="*/ 236437 w 238027"/>
              <a:gd name="connsiteY4" fmla="*/ 4018 h 70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027" h="702629">
                <a:moveTo>
                  <a:pt x="236437" y="4018"/>
                </a:moveTo>
                <a:cubicBezTo>
                  <a:pt x="218975" y="52172"/>
                  <a:pt x="18420" y="637960"/>
                  <a:pt x="1487" y="696168"/>
                </a:cubicBezTo>
                <a:cubicBezTo>
                  <a:pt x="-15446" y="754376"/>
                  <a:pt x="117375" y="401422"/>
                  <a:pt x="134837" y="353268"/>
                </a:cubicBezTo>
                <a:cubicBezTo>
                  <a:pt x="152299" y="305114"/>
                  <a:pt x="90387" y="459101"/>
                  <a:pt x="106262" y="407243"/>
                </a:cubicBezTo>
                <a:cubicBezTo>
                  <a:pt x="122137" y="355385"/>
                  <a:pt x="253899" y="-44136"/>
                  <a:pt x="236437" y="4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36FF1ED2-E776-05B3-981F-43C3522F7B57}"/>
              </a:ext>
            </a:extLst>
          </p:cNvPr>
          <p:cNvSpPr/>
          <p:nvPr/>
        </p:nvSpPr>
        <p:spPr>
          <a:xfrm>
            <a:off x="6777635" y="5016487"/>
            <a:ext cx="146123" cy="579590"/>
          </a:xfrm>
          <a:custGeom>
            <a:avLst/>
            <a:gdLst>
              <a:gd name="connsiteX0" fmla="*/ 990 w 146123"/>
              <a:gd name="connsiteY0" fmla="*/ 13 h 579590"/>
              <a:gd name="connsiteX1" fmla="*/ 42265 w 146123"/>
              <a:gd name="connsiteY1" fmla="*/ 339738 h 579590"/>
              <a:gd name="connsiteX2" fmla="*/ 140690 w 146123"/>
              <a:gd name="connsiteY2" fmla="*/ 571513 h 579590"/>
              <a:gd name="connsiteX3" fmla="*/ 121640 w 146123"/>
              <a:gd name="connsiteY3" fmla="*/ 508013 h 579590"/>
              <a:gd name="connsiteX4" fmla="*/ 23215 w 146123"/>
              <a:gd name="connsiteY4" fmla="*/ 327038 h 579590"/>
              <a:gd name="connsiteX5" fmla="*/ 990 w 146123"/>
              <a:gd name="connsiteY5" fmla="*/ 13 h 57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23" h="579590">
                <a:moveTo>
                  <a:pt x="990" y="13"/>
                </a:moveTo>
                <a:cubicBezTo>
                  <a:pt x="4165" y="2130"/>
                  <a:pt x="18982" y="244488"/>
                  <a:pt x="42265" y="339738"/>
                </a:cubicBezTo>
                <a:cubicBezTo>
                  <a:pt x="65548" y="434988"/>
                  <a:pt x="127461" y="543467"/>
                  <a:pt x="140690" y="571513"/>
                </a:cubicBezTo>
                <a:cubicBezTo>
                  <a:pt x="153919" y="599559"/>
                  <a:pt x="141219" y="548759"/>
                  <a:pt x="121640" y="508013"/>
                </a:cubicBezTo>
                <a:cubicBezTo>
                  <a:pt x="102061" y="467267"/>
                  <a:pt x="44911" y="407471"/>
                  <a:pt x="23215" y="327038"/>
                </a:cubicBezTo>
                <a:cubicBezTo>
                  <a:pt x="1519" y="246605"/>
                  <a:pt x="-2185" y="-2104"/>
                  <a:pt x="990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1BC96D99-0088-496E-6566-2FF0EAB1F1E1}"/>
              </a:ext>
            </a:extLst>
          </p:cNvPr>
          <p:cNvSpPr/>
          <p:nvPr/>
        </p:nvSpPr>
        <p:spPr>
          <a:xfrm>
            <a:off x="6130892" y="1657702"/>
            <a:ext cx="893511" cy="1532151"/>
          </a:xfrm>
          <a:custGeom>
            <a:avLst/>
            <a:gdLst>
              <a:gd name="connsiteX0" fmla="*/ 893363 w 893511"/>
              <a:gd name="connsiteY0" fmla="*/ 92589 h 1532151"/>
              <a:gd name="connsiteX1" fmla="*/ 625508 w 893511"/>
              <a:gd name="connsiteY1" fmla="*/ 522080 h 1532151"/>
              <a:gd name="connsiteX2" fmla="*/ 667072 w 893511"/>
              <a:gd name="connsiteY2" fmla="*/ 420480 h 1532151"/>
              <a:gd name="connsiteX3" fmla="*/ 625508 w 893511"/>
              <a:gd name="connsiteY3" fmla="*/ 642153 h 1532151"/>
              <a:gd name="connsiteX4" fmla="*/ 602417 w 893511"/>
              <a:gd name="connsiteY4" fmla="*/ 845353 h 1532151"/>
              <a:gd name="connsiteX5" fmla="*/ 607035 w 893511"/>
              <a:gd name="connsiteY5" fmla="*/ 743753 h 1532151"/>
              <a:gd name="connsiteX6" fmla="*/ 579326 w 893511"/>
              <a:gd name="connsiteY6" fmla="*/ 831498 h 1532151"/>
              <a:gd name="connsiteX7" fmla="*/ 283763 w 893511"/>
              <a:gd name="connsiteY7" fmla="*/ 979280 h 1532151"/>
              <a:gd name="connsiteX8" fmla="*/ 159072 w 893511"/>
              <a:gd name="connsiteY8" fmla="*/ 1117825 h 1532151"/>
              <a:gd name="connsiteX9" fmla="*/ 292999 w 893511"/>
              <a:gd name="connsiteY9" fmla="*/ 1030080 h 1532151"/>
              <a:gd name="connsiteX10" fmla="*/ 279144 w 893511"/>
              <a:gd name="connsiteY10" fmla="*/ 1113207 h 1532151"/>
              <a:gd name="connsiteX11" fmla="*/ 413072 w 893511"/>
              <a:gd name="connsiteY11" fmla="*/ 1182480 h 1532151"/>
              <a:gd name="connsiteX12" fmla="*/ 302235 w 893511"/>
              <a:gd name="connsiteY12" fmla="*/ 1251753 h 1532151"/>
              <a:gd name="connsiteX13" fmla="*/ 196017 w 893511"/>
              <a:gd name="connsiteY13" fmla="*/ 1205571 h 1532151"/>
              <a:gd name="connsiteX14" fmla="*/ 131363 w 893511"/>
              <a:gd name="connsiteY14" fmla="*/ 1334880 h 1532151"/>
              <a:gd name="connsiteX15" fmla="*/ 145217 w 893511"/>
              <a:gd name="connsiteY15" fmla="*/ 1191716 h 1532151"/>
              <a:gd name="connsiteX16" fmla="*/ 57472 w 893511"/>
              <a:gd name="connsiteY16" fmla="*/ 1528843 h 1532151"/>
              <a:gd name="connsiteX17" fmla="*/ 11290 w 893511"/>
              <a:gd name="connsiteY17" fmla="*/ 1325643 h 1532151"/>
              <a:gd name="connsiteX18" fmla="*/ 15908 w 893511"/>
              <a:gd name="connsiteY18" fmla="*/ 734516 h 1532151"/>
              <a:gd name="connsiteX19" fmla="*/ 15908 w 893511"/>
              <a:gd name="connsiteY19" fmla="*/ 882298 h 1532151"/>
              <a:gd name="connsiteX20" fmla="*/ 232963 w 893511"/>
              <a:gd name="connsiteY20" fmla="*/ 374298 h 1532151"/>
              <a:gd name="connsiteX21" fmla="*/ 172926 w 893511"/>
              <a:gd name="connsiteY21" fmla="*/ 489753 h 1532151"/>
              <a:gd name="connsiteX22" fmla="*/ 528526 w 893511"/>
              <a:gd name="connsiteY22" fmla="*/ 37171 h 1532151"/>
              <a:gd name="connsiteX23" fmla="*/ 676308 w 893511"/>
              <a:gd name="connsiteY23" fmla="*/ 69498 h 1532151"/>
              <a:gd name="connsiteX24" fmla="*/ 583944 w 893511"/>
              <a:gd name="connsiteY24" fmla="*/ 225 h 1532151"/>
              <a:gd name="connsiteX25" fmla="*/ 893363 w 893511"/>
              <a:gd name="connsiteY25" fmla="*/ 92589 h 153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93511" h="1532151">
                <a:moveTo>
                  <a:pt x="893363" y="92589"/>
                </a:moveTo>
                <a:cubicBezTo>
                  <a:pt x="900290" y="179565"/>
                  <a:pt x="663223" y="467432"/>
                  <a:pt x="625508" y="522080"/>
                </a:cubicBezTo>
                <a:cubicBezTo>
                  <a:pt x="587793" y="576728"/>
                  <a:pt x="667072" y="400468"/>
                  <a:pt x="667072" y="420480"/>
                </a:cubicBezTo>
                <a:cubicBezTo>
                  <a:pt x="667072" y="440492"/>
                  <a:pt x="636284" y="571341"/>
                  <a:pt x="625508" y="642153"/>
                </a:cubicBezTo>
                <a:cubicBezTo>
                  <a:pt x="614732" y="712965"/>
                  <a:pt x="605496" y="828420"/>
                  <a:pt x="602417" y="845353"/>
                </a:cubicBezTo>
                <a:cubicBezTo>
                  <a:pt x="599338" y="862286"/>
                  <a:pt x="610883" y="746062"/>
                  <a:pt x="607035" y="743753"/>
                </a:cubicBezTo>
                <a:cubicBezTo>
                  <a:pt x="603186" y="741444"/>
                  <a:pt x="633205" y="792244"/>
                  <a:pt x="579326" y="831498"/>
                </a:cubicBezTo>
                <a:cubicBezTo>
                  <a:pt x="525447" y="870752"/>
                  <a:pt x="353805" y="931559"/>
                  <a:pt x="283763" y="979280"/>
                </a:cubicBezTo>
                <a:cubicBezTo>
                  <a:pt x="213721" y="1027001"/>
                  <a:pt x="157533" y="1109358"/>
                  <a:pt x="159072" y="1117825"/>
                </a:cubicBezTo>
                <a:cubicBezTo>
                  <a:pt x="160611" y="1126292"/>
                  <a:pt x="272987" y="1030850"/>
                  <a:pt x="292999" y="1030080"/>
                </a:cubicBezTo>
                <a:cubicBezTo>
                  <a:pt x="313011" y="1029310"/>
                  <a:pt x="259132" y="1087807"/>
                  <a:pt x="279144" y="1113207"/>
                </a:cubicBezTo>
                <a:cubicBezTo>
                  <a:pt x="299156" y="1138607"/>
                  <a:pt x="409223" y="1159389"/>
                  <a:pt x="413072" y="1182480"/>
                </a:cubicBezTo>
                <a:cubicBezTo>
                  <a:pt x="416920" y="1205571"/>
                  <a:pt x="338411" y="1247905"/>
                  <a:pt x="302235" y="1251753"/>
                </a:cubicBezTo>
                <a:cubicBezTo>
                  <a:pt x="266059" y="1255601"/>
                  <a:pt x="224496" y="1191717"/>
                  <a:pt x="196017" y="1205571"/>
                </a:cubicBezTo>
                <a:cubicBezTo>
                  <a:pt x="167538" y="1219426"/>
                  <a:pt x="139830" y="1337189"/>
                  <a:pt x="131363" y="1334880"/>
                </a:cubicBezTo>
                <a:cubicBezTo>
                  <a:pt x="122896" y="1332571"/>
                  <a:pt x="157532" y="1159389"/>
                  <a:pt x="145217" y="1191716"/>
                </a:cubicBezTo>
                <a:cubicBezTo>
                  <a:pt x="132902" y="1224043"/>
                  <a:pt x="79793" y="1506522"/>
                  <a:pt x="57472" y="1528843"/>
                </a:cubicBezTo>
                <a:cubicBezTo>
                  <a:pt x="35151" y="1551164"/>
                  <a:pt x="18217" y="1458031"/>
                  <a:pt x="11290" y="1325643"/>
                </a:cubicBezTo>
                <a:cubicBezTo>
                  <a:pt x="4363" y="1193255"/>
                  <a:pt x="15138" y="808407"/>
                  <a:pt x="15908" y="734516"/>
                </a:cubicBezTo>
                <a:cubicBezTo>
                  <a:pt x="16678" y="660625"/>
                  <a:pt x="-20268" y="942334"/>
                  <a:pt x="15908" y="882298"/>
                </a:cubicBezTo>
                <a:cubicBezTo>
                  <a:pt x="52084" y="822262"/>
                  <a:pt x="206793" y="439722"/>
                  <a:pt x="232963" y="374298"/>
                </a:cubicBezTo>
                <a:cubicBezTo>
                  <a:pt x="259133" y="308874"/>
                  <a:pt x="123666" y="545941"/>
                  <a:pt x="172926" y="489753"/>
                </a:cubicBezTo>
                <a:cubicBezTo>
                  <a:pt x="222186" y="433565"/>
                  <a:pt x="444629" y="107213"/>
                  <a:pt x="528526" y="37171"/>
                </a:cubicBezTo>
                <a:cubicBezTo>
                  <a:pt x="612423" y="-32871"/>
                  <a:pt x="667072" y="75656"/>
                  <a:pt x="676308" y="69498"/>
                </a:cubicBezTo>
                <a:cubicBezTo>
                  <a:pt x="685544" y="63340"/>
                  <a:pt x="553926" y="-4393"/>
                  <a:pt x="583944" y="225"/>
                </a:cubicBezTo>
                <a:cubicBezTo>
                  <a:pt x="613962" y="4843"/>
                  <a:pt x="886436" y="5613"/>
                  <a:pt x="893363" y="925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B347F458-C126-F79E-9230-178D32D9D6D7}"/>
              </a:ext>
            </a:extLst>
          </p:cNvPr>
          <p:cNvSpPr/>
          <p:nvPr/>
        </p:nvSpPr>
        <p:spPr>
          <a:xfrm>
            <a:off x="6001480" y="2148025"/>
            <a:ext cx="1484666" cy="2519518"/>
          </a:xfrm>
          <a:custGeom>
            <a:avLst/>
            <a:gdLst>
              <a:gd name="connsiteX0" fmla="*/ 281132 w 1484666"/>
              <a:gd name="connsiteY0" fmla="*/ 613836 h 2519518"/>
              <a:gd name="connsiteX1" fmla="*/ 542389 w 1484666"/>
              <a:gd name="connsiteY1" fmla="*/ 1192334 h 2519518"/>
              <a:gd name="connsiteX2" fmla="*/ 567271 w 1484666"/>
              <a:gd name="connsiteY2" fmla="*/ 1179893 h 2519518"/>
              <a:gd name="connsiteX3" fmla="*/ 604593 w 1484666"/>
              <a:gd name="connsiteY3" fmla="*/ 1472253 h 2519518"/>
              <a:gd name="connsiteX4" fmla="*/ 623255 w 1484666"/>
              <a:gd name="connsiteY4" fmla="*/ 1391387 h 2519518"/>
              <a:gd name="connsiteX5" fmla="*/ 554830 w 1484666"/>
              <a:gd name="connsiteY5" fmla="*/ 1702408 h 2519518"/>
              <a:gd name="connsiteX6" fmla="*/ 753883 w 1484666"/>
              <a:gd name="connsiteY6" fmla="*/ 2025869 h 2519518"/>
              <a:gd name="connsiteX7" fmla="*/ 679238 w 1484666"/>
              <a:gd name="connsiteY7" fmla="*/ 1820595 h 2519518"/>
              <a:gd name="connsiteX8" fmla="*/ 952936 w 1484666"/>
              <a:gd name="connsiteY8" fmla="*/ 2193820 h 2519518"/>
              <a:gd name="connsiteX9" fmla="*/ 1145769 w 1484666"/>
              <a:gd name="connsiteY9" fmla="*/ 2442636 h 2519518"/>
              <a:gd name="connsiteX10" fmla="*/ 1183091 w 1484666"/>
              <a:gd name="connsiteY10" fmla="*/ 2436416 h 2519518"/>
              <a:gd name="connsiteX11" fmla="*/ 1481671 w 1484666"/>
              <a:gd name="connsiteY11" fmla="*/ 2517281 h 2519518"/>
              <a:gd name="connsiteX12" fmla="*/ 1344822 w 1484666"/>
              <a:gd name="connsiteY12" fmla="*/ 2498620 h 2519518"/>
              <a:gd name="connsiteX13" fmla="*/ 1077344 w 1484666"/>
              <a:gd name="connsiteY13" fmla="*/ 2461297 h 2519518"/>
              <a:gd name="connsiteX14" fmla="*/ 542389 w 1484666"/>
              <a:gd name="connsiteY14" fmla="*/ 2137836 h 2519518"/>
              <a:gd name="connsiteX15" fmla="*/ 617034 w 1484666"/>
              <a:gd name="connsiteY15" fmla="*/ 2224922 h 2519518"/>
              <a:gd name="connsiteX16" fmla="*/ 106961 w 1484666"/>
              <a:gd name="connsiteY16" fmla="*/ 1403828 h 2519518"/>
              <a:gd name="connsiteX17" fmla="*/ 162944 w 1484666"/>
              <a:gd name="connsiteY17" fmla="*/ 1546897 h 2519518"/>
              <a:gd name="connsiteX18" fmla="*/ 19875 w 1484666"/>
              <a:gd name="connsiteY18" fmla="*/ 837771 h 2519518"/>
              <a:gd name="connsiteX19" fmla="*/ 19875 w 1484666"/>
              <a:gd name="connsiteY19" fmla="*/ 1036824 h 2519518"/>
              <a:gd name="connsiteX20" fmla="*/ 194047 w 1484666"/>
              <a:gd name="connsiteY20" fmla="*/ 159746 h 2519518"/>
              <a:gd name="connsiteX21" fmla="*/ 306014 w 1484666"/>
              <a:gd name="connsiteY21" fmla="*/ 53999 h 2519518"/>
              <a:gd name="connsiteX22" fmla="*/ 181606 w 1484666"/>
              <a:gd name="connsiteY22" fmla="*/ 763126 h 2519518"/>
              <a:gd name="connsiteX23" fmla="*/ 281132 w 1484666"/>
              <a:gd name="connsiteY23" fmla="*/ 613836 h 2519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84666" h="2519518">
                <a:moveTo>
                  <a:pt x="281132" y="613836"/>
                </a:moveTo>
                <a:cubicBezTo>
                  <a:pt x="341262" y="685371"/>
                  <a:pt x="542389" y="1192334"/>
                  <a:pt x="542389" y="1192334"/>
                </a:cubicBezTo>
                <a:cubicBezTo>
                  <a:pt x="590079" y="1286677"/>
                  <a:pt x="556904" y="1133240"/>
                  <a:pt x="567271" y="1179893"/>
                </a:cubicBezTo>
                <a:cubicBezTo>
                  <a:pt x="577638" y="1226546"/>
                  <a:pt x="595262" y="1437004"/>
                  <a:pt x="604593" y="1472253"/>
                </a:cubicBezTo>
                <a:cubicBezTo>
                  <a:pt x="613924" y="1507502"/>
                  <a:pt x="631549" y="1353028"/>
                  <a:pt x="623255" y="1391387"/>
                </a:cubicBezTo>
                <a:cubicBezTo>
                  <a:pt x="614961" y="1429746"/>
                  <a:pt x="533059" y="1596661"/>
                  <a:pt x="554830" y="1702408"/>
                </a:cubicBezTo>
                <a:cubicBezTo>
                  <a:pt x="576601" y="1808155"/>
                  <a:pt x="733148" y="2006171"/>
                  <a:pt x="753883" y="2025869"/>
                </a:cubicBezTo>
                <a:cubicBezTo>
                  <a:pt x="774618" y="2045567"/>
                  <a:pt x="646063" y="1792603"/>
                  <a:pt x="679238" y="1820595"/>
                </a:cubicBezTo>
                <a:cubicBezTo>
                  <a:pt x="712414" y="1848587"/>
                  <a:pt x="875181" y="2090147"/>
                  <a:pt x="952936" y="2193820"/>
                </a:cubicBezTo>
                <a:cubicBezTo>
                  <a:pt x="1030691" y="2297494"/>
                  <a:pt x="1107410" y="2402203"/>
                  <a:pt x="1145769" y="2442636"/>
                </a:cubicBezTo>
                <a:cubicBezTo>
                  <a:pt x="1184128" y="2483069"/>
                  <a:pt x="1127107" y="2423975"/>
                  <a:pt x="1183091" y="2436416"/>
                </a:cubicBezTo>
                <a:cubicBezTo>
                  <a:pt x="1239075" y="2448857"/>
                  <a:pt x="1454716" y="2506914"/>
                  <a:pt x="1481671" y="2517281"/>
                </a:cubicBezTo>
                <a:cubicBezTo>
                  <a:pt x="1508626" y="2527648"/>
                  <a:pt x="1344822" y="2498620"/>
                  <a:pt x="1344822" y="2498620"/>
                </a:cubicBezTo>
                <a:cubicBezTo>
                  <a:pt x="1277434" y="2489289"/>
                  <a:pt x="1211083" y="2521428"/>
                  <a:pt x="1077344" y="2461297"/>
                </a:cubicBezTo>
                <a:cubicBezTo>
                  <a:pt x="943605" y="2401166"/>
                  <a:pt x="619107" y="2177232"/>
                  <a:pt x="542389" y="2137836"/>
                </a:cubicBezTo>
                <a:cubicBezTo>
                  <a:pt x="465671" y="2098440"/>
                  <a:pt x="689605" y="2347257"/>
                  <a:pt x="617034" y="2224922"/>
                </a:cubicBezTo>
                <a:cubicBezTo>
                  <a:pt x="544463" y="2102587"/>
                  <a:pt x="182643" y="1516832"/>
                  <a:pt x="106961" y="1403828"/>
                </a:cubicBezTo>
                <a:cubicBezTo>
                  <a:pt x="31279" y="1290824"/>
                  <a:pt x="177458" y="1641240"/>
                  <a:pt x="162944" y="1546897"/>
                </a:cubicBezTo>
                <a:cubicBezTo>
                  <a:pt x="148430" y="1452554"/>
                  <a:pt x="43720" y="922783"/>
                  <a:pt x="19875" y="837771"/>
                </a:cubicBezTo>
                <a:cubicBezTo>
                  <a:pt x="-3970" y="752759"/>
                  <a:pt x="-9154" y="1149828"/>
                  <a:pt x="19875" y="1036824"/>
                </a:cubicBezTo>
                <a:cubicBezTo>
                  <a:pt x="48904" y="923820"/>
                  <a:pt x="146357" y="323550"/>
                  <a:pt x="194047" y="159746"/>
                </a:cubicBezTo>
                <a:cubicBezTo>
                  <a:pt x="241737" y="-4058"/>
                  <a:pt x="308088" y="-46564"/>
                  <a:pt x="306014" y="53999"/>
                </a:cubicBezTo>
                <a:cubicBezTo>
                  <a:pt x="303941" y="154562"/>
                  <a:pt x="187826" y="663599"/>
                  <a:pt x="181606" y="763126"/>
                </a:cubicBezTo>
                <a:cubicBezTo>
                  <a:pt x="175385" y="862653"/>
                  <a:pt x="221002" y="542301"/>
                  <a:pt x="281132" y="613836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17DC5909-3F4C-5C65-41D9-9377787A6911}"/>
              </a:ext>
            </a:extLst>
          </p:cNvPr>
          <p:cNvSpPr/>
          <p:nvPr/>
        </p:nvSpPr>
        <p:spPr>
          <a:xfrm>
            <a:off x="7121717" y="2500443"/>
            <a:ext cx="1313223" cy="2238738"/>
          </a:xfrm>
          <a:custGeom>
            <a:avLst/>
            <a:gdLst>
              <a:gd name="connsiteX0" fmla="*/ 747099 w 1313223"/>
              <a:gd name="connsiteY0" fmla="*/ 535116 h 2238738"/>
              <a:gd name="connsiteX1" fmla="*/ 927491 w 1313223"/>
              <a:gd name="connsiteY1" fmla="*/ 622202 h 2238738"/>
              <a:gd name="connsiteX2" fmla="*/ 983475 w 1313223"/>
              <a:gd name="connsiteY2" fmla="*/ 827475 h 2238738"/>
              <a:gd name="connsiteX3" fmla="*/ 1064340 w 1313223"/>
              <a:gd name="connsiteY3" fmla="*/ 752830 h 2238738"/>
              <a:gd name="connsiteX4" fmla="*/ 946152 w 1313223"/>
              <a:gd name="connsiteY4" fmla="*/ 1057630 h 2238738"/>
              <a:gd name="connsiteX5" fmla="*/ 1145205 w 1313223"/>
              <a:gd name="connsiteY5" fmla="*/ 927002 h 2238738"/>
              <a:gd name="connsiteX6" fmla="*/ 790642 w 1313223"/>
              <a:gd name="connsiteY6" fmla="*/ 1437075 h 2238738"/>
              <a:gd name="connsiteX7" fmla="*/ 890169 w 1313223"/>
              <a:gd name="connsiteY7" fmla="*/ 1399753 h 2238738"/>
              <a:gd name="connsiteX8" fmla="*/ 498283 w 1313223"/>
              <a:gd name="connsiteY8" fmla="*/ 1934708 h 2238738"/>
              <a:gd name="connsiteX9" fmla="*/ 591589 w 1313223"/>
              <a:gd name="connsiteY9" fmla="*/ 1847622 h 2238738"/>
              <a:gd name="connsiteX10" fmla="*/ 436079 w 1313223"/>
              <a:gd name="connsiteY10" fmla="*/ 2015573 h 2238738"/>
              <a:gd name="connsiteX11" fmla="*/ 224585 w 1313223"/>
              <a:gd name="connsiteY11" fmla="*/ 2059116 h 2238738"/>
              <a:gd name="connsiteX12" fmla="*/ 404977 w 1313223"/>
              <a:gd name="connsiteY12" fmla="*/ 2065337 h 2238738"/>
              <a:gd name="connsiteX13" fmla="*/ 650 w 1313223"/>
              <a:gd name="connsiteY13" fmla="*/ 2009353 h 2238738"/>
              <a:gd name="connsiteX14" fmla="*/ 305450 w 1313223"/>
              <a:gd name="connsiteY14" fmla="*/ 2121320 h 2238738"/>
              <a:gd name="connsiteX15" fmla="*/ 93956 w 1313223"/>
              <a:gd name="connsiteY15" fmla="*/ 2127541 h 2238738"/>
              <a:gd name="connsiteX16" fmla="*/ 566707 w 1313223"/>
              <a:gd name="connsiteY16" fmla="*/ 2171084 h 2238738"/>
              <a:gd name="connsiteX17" fmla="*/ 485842 w 1313223"/>
              <a:gd name="connsiteY17" fmla="*/ 2214626 h 2238738"/>
              <a:gd name="connsiteX18" fmla="*/ 1064340 w 1313223"/>
              <a:gd name="connsiteY18" fmla="*/ 1760537 h 2238738"/>
              <a:gd name="connsiteX19" fmla="*/ 946152 w 1313223"/>
              <a:gd name="connsiteY19" fmla="*/ 1897386 h 2238738"/>
              <a:gd name="connsiteX20" fmla="*/ 1250952 w 1313223"/>
              <a:gd name="connsiteY20" fmla="*/ 1318888 h 2238738"/>
              <a:gd name="connsiteX21" fmla="*/ 1257173 w 1313223"/>
              <a:gd name="connsiteY21" fmla="*/ 1076292 h 2238738"/>
              <a:gd name="connsiteX22" fmla="*/ 1294495 w 1313223"/>
              <a:gd name="connsiteY22" fmla="*/ 771492 h 2238738"/>
              <a:gd name="connsiteX23" fmla="*/ 1306936 w 1313223"/>
              <a:gd name="connsiteY23" fmla="*/ 964324 h 2238738"/>
              <a:gd name="connsiteX24" fmla="*/ 1244732 w 1313223"/>
              <a:gd name="connsiteY24" fmla="*/ 634643 h 2238738"/>
              <a:gd name="connsiteX25" fmla="*/ 660014 w 1313223"/>
              <a:gd name="connsiteY25" fmla="*/ 161 h 2238738"/>
              <a:gd name="connsiteX26" fmla="*/ 1107883 w 1313223"/>
              <a:gd name="connsiteY26" fmla="*/ 572439 h 2238738"/>
              <a:gd name="connsiteX27" fmla="*/ 747099 w 1313223"/>
              <a:gd name="connsiteY27" fmla="*/ 535116 h 223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13223" h="2238738">
                <a:moveTo>
                  <a:pt x="747099" y="535116"/>
                </a:moveTo>
                <a:cubicBezTo>
                  <a:pt x="717034" y="543410"/>
                  <a:pt x="888095" y="573475"/>
                  <a:pt x="927491" y="622202"/>
                </a:cubicBezTo>
                <a:cubicBezTo>
                  <a:pt x="966887" y="670929"/>
                  <a:pt x="960667" y="805704"/>
                  <a:pt x="983475" y="827475"/>
                </a:cubicBezTo>
                <a:cubicBezTo>
                  <a:pt x="1006283" y="849246"/>
                  <a:pt x="1070560" y="714471"/>
                  <a:pt x="1064340" y="752830"/>
                </a:cubicBezTo>
                <a:cubicBezTo>
                  <a:pt x="1058120" y="791189"/>
                  <a:pt x="932675" y="1028601"/>
                  <a:pt x="946152" y="1057630"/>
                </a:cubicBezTo>
                <a:cubicBezTo>
                  <a:pt x="959629" y="1086659"/>
                  <a:pt x="1171123" y="863761"/>
                  <a:pt x="1145205" y="927002"/>
                </a:cubicBezTo>
                <a:cubicBezTo>
                  <a:pt x="1119287" y="990243"/>
                  <a:pt x="833148" y="1358283"/>
                  <a:pt x="790642" y="1437075"/>
                </a:cubicBezTo>
                <a:cubicBezTo>
                  <a:pt x="748136" y="1515867"/>
                  <a:pt x="938896" y="1316814"/>
                  <a:pt x="890169" y="1399753"/>
                </a:cubicBezTo>
                <a:cubicBezTo>
                  <a:pt x="841443" y="1482692"/>
                  <a:pt x="548046" y="1860063"/>
                  <a:pt x="498283" y="1934708"/>
                </a:cubicBezTo>
                <a:cubicBezTo>
                  <a:pt x="448520" y="2009353"/>
                  <a:pt x="601956" y="1834145"/>
                  <a:pt x="591589" y="1847622"/>
                </a:cubicBezTo>
                <a:cubicBezTo>
                  <a:pt x="581222" y="1861100"/>
                  <a:pt x="497246" y="1980324"/>
                  <a:pt x="436079" y="2015573"/>
                </a:cubicBezTo>
                <a:cubicBezTo>
                  <a:pt x="374912" y="2050822"/>
                  <a:pt x="229769" y="2050822"/>
                  <a:pt x="224585" y="2059116"/>
                </a:cubicBezTo>
                <a:cubicBezTo>
                  <a:pt x="219401" y="2067410"/>
                  <a:pt x="442299" y="2073631"/>
                  <a:pt x="404977" y="2065337"/>
                </a:cubicBezTo>
                <a:cubicBezTo>
                  <a:pt x="367655" y="2057043"/>
                  <a:pt x="17238" y="2000023"/>
                  <a:pt x="650" y="2009353"/>
                </a:cubicBezTo>
                <a:cubicBezTo>
                  <a:pt x="-15938" y="2018683"/>
                  <a:pt x="289899" y="2101622"/>
                  <a:pt x="305450" y="2121320"/>
                </a:cubicBezTo>
                <a:cubicBezTo>
                  <a:pt x="321001" y="2141018"/>
                  <a:pt x="50413" y="2119247"/>
                  <a:pt x="93956" y="2127541"/>
                </a:cubicBezTo>
                <a:cubicBezTo>
                  <a:pt x="137499" y="2135835"/>
                  <a:pt x="501393" y="2156570"/>
                  <a:pt x="566707" y="2171084"/>
                </a:cubicBezTo>
                <a:cubicBezTo>
                  <a:pt x="632021" y="2185598"/>
                  <a:pt x="402903" y="2283051"/>
                  <a:pt x="485842" y="2214626"/>
                </a:cubicBezTo>
                <a:cubicBezTo>
                  <a:pt x="568781" y="2146201"/>
                  <a:pt x="987622" y="1813410"/>
                  <a:pt x="1064340" y="1760537"/>
                </a:cubicBezTo>
                <a:cubicBezTo>
                  <a:pt x="1141058" y="1707664"/>
                  <a:pt x="915050" y="1970994"/>
                  <a:pt x="946152" y="1897386"/>
                </a:cubicBezTo>
                <a:cubicBezTo>
                  <a:pt x="977254" y="1823778"/>
                  <a:pt x="1199115" y="1455737"/>
                  <a:pt x="1250952" y="1318888"/>
                </a:cubicBezTo>
                <a:cubicBezTo>
                  <a:pt x="1302789" y="1182039"/>
                  <a:pt x="1249916" y="1167525"/>
                  <a:pt x="1257173" y="1076292"/>
                </a:cubicBezTo>
                <a:cubicBezTo>
                  <a:pt x="1264430" y="985059"/>
                  <a:pt x="1286201" y="790153"/>
                  <a:pt x="1294495" y="771492"/>
                </a:cubicBezTo>
                <a:cubicBezTo>
                  <a:pt x="1302789" y="752831"/>
                  <a:pt x="1315230" y="987132"/>
                  <a:pt x="1306936" y="964324"/>
                </a:cubicBezTo>
                <a:cubicBezTo>
                  <a:pt x="1298642" y="941516"/>
                  <a:pt x="1352552" y="795337"/>
                  <a:pt x="1244732" y="634643"/>
                </a:cubicBezTo>
                <a:cubicBezTo>
                  <a:pt x="1136912" y="473949"/>
                  <a:pt x="682822" y="10528"/>
                  <a:pt x="660014" y="161"/>
                </a:cubicBezTo>
                <a:cubicBezTo>
                  <a:pt x="637206" y="-10206"/>
                  <a:pt x="1090259" y="482243"/>
                  <a:pt x="1107883" y="572439"/>
                </a:cubicBezTo>
                <a:cubicBezTo>
                  <a:pt x="1125507" y="662635"/>
                  <a:pt x="777164" y="526822"/>
                  <a:pt x="747099" y="53511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2EB70E4F-D31D-5667-B29F-09DE549087FD}"/>
              </a:ext>
            </a:extLst>
          </p:cNvPr>
          <p:cNvSpPr/>
          <p:nvPr/>
        </p:nvSpPr>
        <p:spPr>
          <a:xfrm>
            <a:off x="6947913" y="2544082"/>
            <a:ext cx="264534" cy="890530"/>
          </a:xfrm>
          <a:custGeom>
            <a:avLst/>
            <a:gdLst>
              <a:gd name="connsiteX0" fmla="*/ 37605 w 264534"/>
              <a:gd name="connsiteY0" fmla="*/ 65 h 890530"/>
              <a:gd name="connsiteX1" fmla="*/ 249099 w 264534"/>
              <a:gd name="connsiteY1" fmla="*/ 367069 h 890530"/>
              <a:gd name="connsiteX2" fmla="*/ 242879 w 264534"/>
              <a:gd name="connsiteY2" fmla="*/ 367069 h 890530"/>
              <a:gd name="connsiteX3" fmla="*/ 199336 w 264534"/>
              <a:gd name="connsiteY3" fmla="*/ 597224 h 890530"/>
              <a:gd name="connsiteX4" fmla="*/ 236658 w 264534"/>
              <a:gd name="connsiteY4" fmla="*/ 528800 h 890530"/>
              <a:gd name="connsiteX5" fmla="*/ 224218 w 264534"/>
              <a:gd name="connsiteY5" fmla="*/ 877142 h 890530"/>
              <a:gd name="connsiteX6" fmla="*/ 193116 w 264534"/>
              <a:gd name="connsiteY6" fmla="*/ 808718 h 890530"/>
              <a:gd name="connsiteX7" fmla="*/ 118471 w 264534"/>
              <a:gd name="connsiteY7" fmla="*/ 715412 h 890530"/>
              <a:gd name="connsiteX8" fmla="*/ 106030 w 264534"/>
              <a:gd name="connsiteY8" fmla="*/ 547461 h 890530"/>
              <a:gd name="connsiteX9" fmla="*/ 283 w 264534"/>
              <a:gd name="connsiteY9" fmla="*/ 385730 h 890530"/>
              <a:gd name="connsiteX10" fmla="*/ 74928 w 264534"/>
              <a:gd name="connsiteY10" fmla="*/ 460375 h 890530"/>
              <a:gd name="connsiteX11" fmla="*/ 74928 w 264534"/>
              <a:gd name="connsiteY11" fmla="*/ 242661 h 890530"/>
              <a:gd name="connsiteX12" fmla="*/ 87369 w 264534"/>
              <a:gd name="connsiteY12" fmla="*/ 335967 h 890530"/>
              <a:gd name="connsiteX13" fmla="*/ 37605 w 264534"/>
              <a:gd name="connsiteY13" fmla="*/ 65 h 89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4534" h="890530">
                <a:moveTo>
                  <a:pt x="37605" y="65"/>
                </a:moveTo>
                <a:cubicBezTo>
                  <a:pt x="64560" y="5249"/>
                  <a:pt x="214887" y="305902"/>
                  <a:pt x="249099" y="367069"/>
                </a:cubicBezTo>
                <a:cubicBezTo>
                  <a:pt x="283311" y="428236"/>
                  <a:pt x="251173" y="328710"/>
                  <a:pt x="242879" y="367069"/>
                </a:cubicBezTo>
                <a:cubicBezTo>
                  <a:pt x="234585" y="405428"/>
                  <a:pt x="200373" y="570269"/>
                  <a:pt x="199336" y="597224"/>
                </a:cubicBezTo>
                <a:cubicBezTo>
                  <a:pt x="198299" y="624179"/>
                  <a:pt x="232511" y="482147"/>
                  <a:pt x="236658" y="528800"/>
                </a:cubicBezTo>
                <a:cubicBezTo>
                  <a:pt x="240805" y="575453"/>
                  <a:pt x="231475" y="830489"/>
                  <a:pt x="224218" y="877142"/>
                </a:cubicBezTo>
                <a:cubicBezTo>
                  <a:pt x="216961" y="923795"/>
                  <a:pt x="210740" y="835673"/>
                  <a:pt x="193116" y="808718"/>
                </a:cubicBezTo>
                <a:cubicBezTo>
                  <a:pt x="175492" y="781763"/>
                  <a:pt x="132985" y="758955"/>
                  <a:pt x="118471" y="715412"/>
                </a:cubicBezTo>
                <a:cubicBezTo>
                  <a:pt x="103957" y="671869"/>
                  <a:pt x="125728" y="602408"/>
                  <a:pt x="106030" y="547461"/>
                </a:cubicBezTo>
                <a:cubicBezTo>
                  <a:pt x="86332" y="492514"/>
                  <a:pt x="5467" y="400244"/>
                  <a:pt x="283" y="385730"/>
                </a:cubicBezTo>
                <a:cubicBezTo>
                  <a:pt x="-4901" y="371216"/>
                  <a:pt x="62487" y="484220"/>
                  <a:pt x="74928" y="460375"/>
                </a:cubicBezTo>
                <a:cubicBezTo>
                  <a:pt x="87369" y="436530"/>
                  <a:pt x="72855" y="263396"/>
                  <a:pt x="74928" y="242661"/>
                </a:cubicBezTo>
                <a:cubicBezTo>
                  <a:pt x="77001" y="221926"/>
                  <a:pt x="95663" y="373289"/>
                  <a:pt x="87369" y="335967"/>
                </a:cubicBezTo>
                <a:cubicBezTo>
                  <a:pt x="79075" y="298645"/>
                  <a:pt x="10650" y="-5119"/>
                  <a:pt x="37605" y="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9E9EA75-B4AA-257A-AD55-CB12C28B58A2}"/>
              </a:ext>
            </a:extLst>
          </p:cNvPr>
          <p:cNvSpPr/>
          <p:nvPr/>
        </p:nvSpPr>
        <p:spPr>
          <a:xfrm>
            <a:off x="6344639" y="2777486"/>
            <a:ext cx="796929" cy="403008"/>
          </a:xfrm>
          <a:custGeom>
            <a:avLst/>
            <a:gdLst>
              <a:gd name="connsiteX0" fmla="*/ 177 w 796929"/>
              <a:gd name="connsiteY0" fmla="*/ 152326 h 403008"/>
              <a:gd name="connsiteX1" fmla="*/ 105924 w 796929"/>
              <a:gd name="connsiteY1" fmla="*/ 195869 h 403008"/>
              <a:gd name="connsiteX2" fmla="*/ 242773 w 796929"/>
              <a:gd name="connsiteY2" fmla="*/ 65241 h 403008"/>
              <a:gd name="connsiteX3" fmla="*/ 497810 w 796929"/>
              <a:gd name="connsiteY3" fmla="*/ 46579 h 403008"/>
              <a:gd name="connsiteX4" fmla="*/ 479149 w 796929"/>
              <a:gd name="connsiteY4" fmla="*/ 3036 h 403008"/>
              <a:gd name="connsiteX5" fmla="*/ 671981 w 796929"/>
              <a:gd name="connsiteY5" fmla="*/ 139885 h 403008"/>
              <a:gd name="connsiteX6" fmla="*/ 796390 w 796929"/>
              <a:gd name="connsiteY6" fmla="*/ 401143 h 403008"/>
              <a:gd name="connsiteX7" fmla="*/ 709304 w 796929"/>
              <a:gd name="connsiteY7" fmla="*/ 251853 h 403008"/>
              <a:gd name="connsiteX8" fmla="*/ 528912 w 796929"/>
              <a:gd name="connsiteY8" fmla="*/ 152326 h 403008"/>
              <a:gd name="connsiteX9" fmla="*/ 255214 w 796929"/>
              <a:gd name="connsiteY9" fmla="*/ 189649 h 403008"/>
              <a:gd name="connsiteX10" fmla="*/ 130806 w 796929"/>
              <a:gd name="connsiteY10" fmla="*/ 264294 h 403008"/>
              <a:gd name="connsiteX11" fmla="*/ 177 w 796929"/>
              <a:gd name="connsiteY11" fmla="*/ 152326 h 40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6929" h="403008">
                <a:moveTo>
                  <a:pt x="177" y="152326"/>
                </a:moveTo>
                <a:cubicBezTo>
                  <a:pt x="-3970" y="140922"/>
                  <a:pt x="65491" y="210383"/>
                  <a:pt x="105924" y="195869"/>
                </a:cubicBezTo>
                <a:cubicBezTo>
                  <a:pt x="146357" y="181355"/>
                  <a:pt x="177459" y="90123"/>
                  <a:pt x="242773" y="65241"/>
                </a:cubicBezTo>
                <a:cubicBezTo>
                  <a:pt x="308087" y="40359"/>
                  <a:pt x="458414" y="56946"/>
                  <a:pt x="497810" y="46579"/>
                </a:cubicBezTo>
                <a:cubicBezTo>
                  <a:pt x="537206" y="36212"/>
                  <a:pt x="450121" y="-12515"/>
                  <a:pt x="479149" y="3036"/>
                </a:cubicBezTo>
                <a:cubicBezTo>
                  <a:pt x="508178" y="18587"/>
                  <a:pt x="619108" y="73534"/>
                  <a:pt x="671981" y="139885"/>
                </a:cubicBezTo>
                <a:cubicBezTo>
                  <a:pt x="724854" y="206236"/>
                  <a:pt x="790170" y="382482"/>
                  <a:pt x="796390" y="401143"/>
                </a:cubicBezTo>
                <a:cubicBezTo>
                  <a:pt x="802610" y="419804"/>
                  <a:pt x="753883" y="293322"/>
                  <a:pt x="709304" y="251853"/>
                </a:cubicBezTo>
                <a:cubicBezTo>
                  <a:pt x="664725" y="210384"/>
                  <a:pt x="604594" y="162693"/>
                  <a:pt x="528912" y="152326"/>
                </a:cubicBezTo>
                <a:cubicBezTo>
                  <a:pt x="453230" y="141959"/>
                  <a:pt x="321565" y="170988"/>
                  <a:pt x="255214" y="189649"/>
                </a:cubicBezTo>
                <a:cubicBezTo>
                  <a:pt x="188863" y="208310"/>
                  <a:pt x="171239" y="267404"/>
                  <a:pt x="130806" y="264294"/>
                </a:cubicBezTo>
                <a:cubicBezTo>
                  <a:pt x="90373" y="261184"/>
                  <a:pt x="4324" y="163730"/>
                  <a:pt x="177" y="1523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57EE5584-69D2-4924-496B-F434C5CBBFA9}"/>
              </a:ext>
            </a:extLst>
          </p:cNvPr>
          <p:cNvSpPr/>
          <p:nvPr/>
        </p:nvSpPr>
        <p:spPr>
          <a:xfrm>
            <a:off x="7293205" y="2569543"/>
            <a:ext cx="395637" cy="952243"/>
          </a:xfrm>
          <a:custGeom>
            <a:avLst/>
            <a:gdLst>
              <a:gd name="connsiteX0" fmla="*/ 277032 w 395637"/>
              <a:gd name="connsiteY0" fmla="*/ 5706 h 952243"/>
              <a:gd name="connsiteX1" fmla="*/ 208607 w 395637"/>
              <a:gd name="connsiteY1" fmla="*/ 298065 h 952243"/>
              <a:gd name="connsiteX2" fmla="*/ 245930 w 395637"/>
              <a:gd name="connsiteY2" fmla="*/ 534441 h 952243"/>
              <a:gd name="connsiteX3" fmla="*/ 202387 w 395637"/>
              <a:gd name="connsiteY3" fmla="*/ 459796 h 952243"/>
              <a:gd name="connsiteX4" fmla="*/ 320575 w 395637"/>
              <a:gd name="connsiteY4" fmla="*/ 714833 h 952243"/>
              <a:gd name="connsiteX5" fmla="*/ 388999 w 395637"/>
              <a:gd name="connsiteY5" fmla="*/ 857902 h 952243"/>
              <a:gd name="connsiteX6" fmla="*/ 370338 w 395637"/>
              <a:gd name="connsiteY6" fmla="*/ 783257 h 952243"/>
              <a:gd name="connsiteX7" fmla="*/ 395219 w 395637"/>
              <a:gd name="connsiteY7" fmla="*/ 951208 h 952243"/>
              <a:gd name="connsiteX8" fmla="*/ 345456 w 395637"/>
              <a:gd name="connsiteY8" fmla="*/ 851681 h 952243"/>
              <a:gd name="connsiteX9" fmla="*/ 152624 w 395637"/>
              <a:gd name="connsiteY9" fmla="*/ 801918 h 952243"/>
              <a:gd name="connsiteX10" fmla="*/ 109081 w 395637"/>
              <a:gd name="connsiteY10" fmla="*/ 727273 h 952243"/>
              <a:gd name="connsiteX11" fmla="*/ 53097 w 395637"/>
              <a:gd name="connsiteY11" fmla="*/ 354049 h 952243"/>
              <a:gd name="connsiteX12" fmla="*/ 40656 w 395637"/>
              <a:gd name="connsiteY12" fmla="*/ 447355 h 952243"/>
              <a:gd name="connsiteX13" fmla="*/ 3334 w 395637"/>
              <a:gd name="connsiteY13" fmla="*/ 5706 h 952243"/>
              <a:gd name="connsiteX14" fmla="*/ 9554 w 395637"/>
              <a:gd name="connsiteY14" fmla="*/ 186098 h 952243"/>
              <a:gd name="connsiteX15" fmla="*/ 71758 w 395637"/>
              <a:gd name="connsiteY15" fmla="*/ 30588 h 952243"/>
              <a:gd name="connsiteX16" fmla="*/ 34436 w 395637"/>
              <a:gd name="connsiteY16" fmla="*/ 210979 h 952243"/>
              <a:gd name="connsiteX17" fmla="*/ 277032 w 395637"/>
              <a:gd name="connsiteY17" fmla="*/ 5706 h 952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5637" h="952243">
                <a:moveTo>
                  <a:pt x="277032" y="5706"/>
                </a:moveTo>
                <a:cubicBezTo>
                  <a:pt x="306060" y="20220"/>
                  <a:pt x="213791" y="209943"/>
                  <a:pt x="208607" y="298065"/>
                </a:cubicBezTo>
                <a:cubicBezTo>
                  <a:pt x="203423" y="386187"/>
                  <a:pt x="246967" y="507486"/>
                  <a:pt x="245930" y="534441"/>
                </a:cubicBezTo>
                <a:cubicBezTo>
                  <a:pt x="244893" y="561396"/>
                  <a:pt x="189946" y="429731"/>
                  <a:pt x="202387" y="459796"/>
                </a:cubicBezTo>
                <a:cubicBezTo>
                  <a:pt x="214828" y="489861"/>
                  <a:pt x="289473" y="648482"/>
                  <a:pt x="320575" y="714833"/>
                </a:cubicBezTo>
                <a:cubicBezTo>
                  <a:pt x="351677" y="781184"/>
                  <a:pt x="380705" y="846498"/>
                  <a:pt x="388999" y="857902"/>
                </a:cubicBezTo>
                <a:cubicBezTo>
                  <a:pt x="397293" y="869306"/>
                  <a:pt x="369301" y="767706"/>
                  <a:pt x="370338" y="783257"/>
                </a:cubicBezTo>
                <a:cubicBezTo>
                  <a:pt x="371375" y="798808"/>
                  <a:pt x="399366" y="939804"/>
                  <a:pt x="395219" y="951208"/>
                </a:cubicBezTo>
                <a:cubicBezTo>
                  <a:pt x="391072" y="962612"/>
                  <a:pt x="385888" y="876563"/>
                  <a:pt x="345456" y="851681"/>
                </a:cubicBezTo>
                <a:cubicBezTo>
                  <a:pt x="305024" y="826799"/>
                  <a:pt x="192020" y="822653"/>
                  <a:pt x="152624" y="801918"/>
                </a:cubicBezTo>
                <a:cubicBezTo>
                  <a:pt x="113228" y="781183"/>
                  <a:pt x="125669" y="801918"/>
                  <a:pt x="109081" y="727273"/>
                </a:cubicBezTo>
                <a:cubicBezTo>
                  <a:pt x="92493" y="652628"/>
                  <a:pt x="64501" y="400702"/>
                  <a:pt x="53097" y="354049"/>
                </a:cubicBezTo>
                <a:cubicBezTo>
                  <a:pt x="41693" y="307396"/>
                  <a:pt x="48950" y="505412"/>
                  <a:pt x="40656" y="447355"/>
                </a:cubicBezTo>
                <a:cubicBezTo>
                  <a:pt x="32362" y="389298"/>
                  <a:pt x="8518" y="49249"/>
                  <a:pt x="3334" y="5706"/>
                </a:cubicBezTo>
                <a:cubicBezTo>
                  <a:pt x="-1850" y="-37837"/>
                  <a:pt x="-1850" y="181951"/>
                  <a:pt x="9554" y="186098"/>
                </a:cubicBezTo>
                <a:cubicBezTo>
                  <a:pt x="20958" y="190245"/>
                  <a:pt x="67611" y="26441"/>
                  <a:pt x="71758" y="30588"/>
                </a:cubicBezTo>
                <a:cubicBezTo>
                  <a:pt x="75905" y="34735"/>
                  <a:pt x="4371" y="209942"/>
                  <a:pt x="34436" y="210979"/>
                </a:cubicBezTo>
                <a:cubicBezTo>
                  <a:pt x="64501" y="212016"/>
                  <a:pt x="248004" y="-8808"/>
                  <a:pt x="277032" y="570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E23340D2-9EE8-9DD1-2704-242E6CF73925}"/>
              </a:ext>
            </a:extLst>
          </p:cNvPr>
          <p:cNvSpPr/>
          <p:nvPr/>
        </p:nvSpPr>
        <p:spPr>
          <a:xfrm>
            <a:off x="6635621" y="3171978"/>
            <a:ext cx="574092" cy="810557"/>
          </a:xfrm>
          <a:custGeom>
            <a:avLst/>
            <a:gdLst>
              <a:gd name="connsiteX0" fmla="*/ 449424 w 574092"/>
              <a:gd name="connsiteY0" fmla="*/ 430 h 810557"/>
              <a:gd name="connsiteX1" fmla="*/ 374779 w 574092"/>
              <a:gd name="connsiteY1" fmla="*/ 180822 h 810557"/>
              <a:gd name="connsiteX2" fmla="*/ 175726 w 574092"/>
              <a:gd name="connsiteY2" fmla="*/ 267908 h 810557"/>
              <a:gd name="connsiteX3" fmla="*/ 256591 w 574092"/>
              <a:gd name="connsiteY3" fmla="*/ 218144 h 810557"/>
              <a:gd name="connsiteX4" fmla="*/ 63759 w 574092"/>
              <a:gd name="connsiteY4" fmla="*/ 435859 h 810557"/>
              <a:gd name="connsiteX5" fmla="*/ 1555 w 574092"/>
              <a:gd name="connsiteY5" fmla="*/ 616251 h 810557"/>
              <a:gd name="connsiteX6" fmla="*/ 38877 w 574092"/>
              <a:gd name="connsiteY6" fmla="*/ 522944 h 810557"/>
              <a:gd name="connsiteX7" fmla="*/ 1555 w 574092"/>
              <a:gd name="connsiteY7" fmla="*/ 715777 h 810557"/>
              <a:gd name="connsiteX8" fmla="*/ 13995 w 574092"/>
              <a:gd name="connsiteY8" fmla="*/ 809083 h 810557"/>
              <a:gd name="connsiteX9" fmla="*/ 76199 w 574092"/>
              <a:gd name="connsiteY9" fmla="*/ 647353 h 810557"/>
              <a:gd name="connsiteX10" fmla="*/ 69979 w 574092"/>
              <a:gd name="connsiteY10" fmla="*/ 728218 h 810557"/>
              <a:gd name="connsiteX11" fmla="*/ 275252 w 574092"/>
              <a:gd name="connsiteY11" fmla="*/ 460740 h 810557"/>
              <a:gd name="connsiteX12" fmla="*/ 213048 w 574092"/>
              <a:gd name="connsiteY12" fmla="*/ 541606 h 810557"/>
              <a:gd name="connsiteX13" fmla="*/ 399661 w 574092"/>
              <a:gd name="connsiteY13" fmla="*/ 255467 h 810557"/>
              <a:gd name="connsiteX14" fmla="*/ 561391 w 574092"/>
              <a:gd name="connsiteY14" fmla="*/ 348773 h 810557"/>
              <a:gd name="connsiteX15" fmla="*/ 561391 w 574092"/>
              <a:gd name="connsiteY15" fmla="*/ 162161 h 810557"/>
              <a:gd name="connsiteX16" fmla="*/ 542730 w 574092"/>
              <a:gd name="connsiteY16" fmla="*/ 236806 h 810557"/>
              <a:gd name="connsiteX17" fmla="*/ 449424 w 574092"/>
              <a:gd name="connsiteY17" fmla="*/ 430 h 81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092" h="810557">
                <a:moveTo>
                  <a:pt x="449424" y="430"/>
                </a:moveTo>
                <a:cubicBezTo>
                  <a:pt x="421432" y="-8901"/>
                  <a:pt x="420395" y="136242"/>
                  <a:pt x="374779" y="180822"/>
                </a:cubicBezTo>
                <a:cubicBezTo>
                  <a:pt x="329163" y="225402"/>
                  <a:pt x="195424" y="261688"/>
                  <a:pt x="175726" y="267908"/>
                </a:cubicBezTo>
                <a:cubicBezTo>
                  <a:pt x="156028" y="274128"/>
                  <a:pt x="275252" y="190152"/>
                  <a:pt x="256591" y="218144"/>
                </a:cubicBezTo>
                <a:cubicBezTo>
                  <a:pt x="237930" y="246136"/>
                  <a:pt x="106265" y="369508"/>
                  <a:pt x="63759" y="435859"/>
                </a:cubicBezTo>
                <a:cubicBezTo>
                  <a:pt x="21253" y="502210"/>
                  <a:pt x="5702" y="601737"/>
                  <a:pt x="1555" y="616251"/>
                </a:cubicBezTo>
                <a:cubicBezTo>
                  <a:pt x="-2592" y="630765"/>
                  <a:pt x="38877" y="506356"/>
                  <a:pt x="38877" y="522944"/>
                </a:cubicBezTo>
                <a:cubicBezTo>
                  <a:pt x="38877" y="539532"/>
                  <a:pt x="5702" y="668087"/>
                  <a:pt x="1555" y="715777"/>
                </a:cubicBezTo>
                <a:cubicBezTo>
                  <a:pt x="-2592" y="763467"/>
                  <a:pt x="1554" y="820487"/>
                  <a:pt x="13995" y="809083"/>
                </a:cubicBezTo>
                <a:cubicBezTo>
                  <a:pt x="26436" y="797679"/>
                  <a:pt x="66868" y="660830"/>
                  <a:pt x="76199" y="647353"/>
                </a:cubicBezTo>
                <a:cubicBezTo>
                  <a:pt x="85530" y="633876"/>
                  <a:pt x="36803" y="759320"/>
                  <a:pt x="69979" y="728218"/>
                </a:cubicBezTo>
                <a:cubicBezTo>
                  <a:pt x="103154" y="697116"/>
                  <a:pt x="275252" y="460740"/>
                  <a:pt x="275252" y="460740"/>
                </a:cubicBezTo>
                <a:cubicBezTo>
                  <a:pt x="299097" y="429638"/>
                  <a:pt x="192313" y="575818"/>
                  <a:pt x="213048" y="541606"/>
                </a:cubicBezTo>
                <a:cubicBezTo>
                  <a:pt x="233783" y="507394"/>
                  <a:pt x="341604" y="287606"/>
                  <a:pt x="399661" y="255467"/>
                </a:cubicBezTo>
                <a:cubicBezTo>
                  <a:pt x="457718" y="223328"/>
                  <a:pt x="534436" y="364324"/>
                  <a:pt x="561391" y="348773"/>
                </a:cubicBezTo>
                <a:cubicBezTo>
                  <a:pt x="588346" y="333222"/>
                  <a:pt x="564501" y="180822"/>
                  <a:pt x="561391" y="162161"/>
                </a:cubicBezTo>
                <a:cubicBezTo>
                  <a:pt x="558281" y="143500"/>
                  <a:pt x="557244" y="261688"/>
                  <a:pt x="542730" y="236806"/>
                </a:cubicBezTo>
                <a:cubicBezTo>
                  <a:pt x="528216" y="211924"/>
                  <a:pt x="477416" y="9761"/>
                  <a:pt x="449424" y="430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F210764A-596D-1243-CABC-ED6A9BB96442}"/>
              </a:ext>
            </a:extLst>
          </p:cNvPr>
          <p:cNvSpPr/>
          <p:nvPr/>
        </p:nvSpPr>
        <p:spPr>
          <a:xfrm>
            <a:off x="6645826" y="3623923"/>
            <a:ext cx="258873" cy="320439"/>
          </a:xfrm>
          <a:custGeom>
            <a:avLst/>
            <a:gdLst>
              <a:gd name="connsiteX0" fmla="*/ 258827 w 258873"/>
              <a:gd name="connsiteY0" fmla="*/ 2575 h 320439"/>
              <a:gd name="connsiteX1" fmla="*/ 72215 w 258873"/>
              <a:gd name="connsiteY1" fmla="*/ 207848 h 320439"/>
              <a:gd name="connsiteX2" fmla="*/ 3790 w 258873"/>
              <a:gd name="connsiteY2" fmla="*/ 319816 h 320439"/>
              <a:gd name="connsiteX3" fmla="*/ 16231 w 258873"/>
              <a:gd name="connsiteY3" fmla="*/ 245171 h 320439"/>
              <a:gd name="connsiteX4" fmla="*/ 78435 w 258873"/>
              <a:gd name="connsiteY4" fmla="*/ 83440 h 320439"/>
              <a:gd name="connsiteX5" fmla="*/ 28672 w 258873"/>
              <a:gd name="connsiteY5" fmla="*/ 176746 h 320439"/>
              <a:gd name="connsiteX6" fmla="*/ 121978 w 258873"/>
              <a:gd name="connsiteY6" fmla="*/ 58559 h 320439"/>
              <a:gd name="connsiteX7" fmla="*/ 90876 w 258873"/>
              <a:gd name="connsiteY7" fmla="*/ 89661 h 320439"/>
              <a:gd name="connsiteX8" fmla="*/ 258827 w 258873"/>
              <a:gd name="connsiteY8" fmla="*/ 2575 h 320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8873" h="320439">
                <a:moveTo>
                  <a:pt x="258827" y="2575"/>
                </a:moveTo>
                <a:cubicBezTo>
                  <a:pt x="255717" y="22273"/>
                  <a:pt x="114721" y="154975"/>
                  <a:pt x="72215" y="207848"/>
                </a:cubicBezTo>
                <a:cubicBezTo>
                  <a:pt x="29709" y="260721"/>
                  <a:pt x="13121" y="313596"/>
                  <a:pt x="3790" y="319816"/>
                </a:cubicBezTo>
                <a:cubicBezTo>
                  <a:pt x="-5541" y="326036"/>
                  <a:pt x="3790" y="284567"/>
                  <a:pt x="16231" y="245171"/>
                </a:cubicBezTo>
                <a:cubicBezTo>
                  <a:pt x="28672" y="205775"/>
                  <a:pt x="76362" y="94844"/>
                  <a:pt x="78435" y="83440"/>
                </a:cubicBezTo>
                <a:cubicBezTo>
                  <a:pt x="80508" y="72036"/>
                  <a:pt x="21415" y="180893"/>
                  <a:pt x="28672" y="176746"/>
                </a:cubicBezTo>
                <a:cubicBezTo>
                  <a:pt x="35929" y="172599"/>
                  <a:pt x="121978" y="58559"/>
                  <a:pt x="121978" y="58559"/>
                </a:cubicBezTo>
                <a:cubicBezTo>
                  <a:pt x="132345" y="44045"/>
                  <a:pt x="72215" y="96918"/>
                  <a:pt x="90876" y="89661"/>
                </a:cubicBezTo>
                <a:cubicBezTo>
                  <a:pt x="109537" y="82404"/>
                  <a:pt x="261937" y="-17123"/>
                  <a:pt x="258827" y="25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8A439BB0-F84C-5096-BB56-F302F75EADFC}"/>
              </a:ext>
            </a:extLst>
          </p:cNvPr>
          <p:cNvSpPr/>
          <p:nvPr/>
        </p:nvSpPr>
        <p:spPr>
          <a:xfrm>
            <a:off x="7805800" y="3468491"/>
            <a:ext cx="206129" cy="263875"/>
          </a:xfrm>
          <a:custGeom>
            <a:avLst/>
            <a:gdLst>
              <a:gd name="connsiteX0" fmla="*/ 7033 w 206129"/>
              <a:gd name="connsiteY0" fmla="*/ 2497 h 263875"/>
              <a:gd name="connsiteX1" fmla="*/ 156322 w 206129"/>
              <a:gd name="connsiteY1" fmla="*/ 133125 h 263875"/>
              <a:gd name="connsiteX2" fmla="*/ 206086 w 206129"/>
              <a:gd name="connsiteY2" fmla="*/ 263754 h 263875"/>
              <a:gd name="connsiteX3" fmla="*/ 150102 w 206129"/>
              <a:gd name="connsiteY3" fmla="*/ 158007 h 263875"/>
              <a:gd name="connsiteX4" fmla="*/ 162543 w 206129"/>
              <a:gd name="connsiteY4" fmla="*/ 226431 h 263875"/>
              <a:gd name="connsiteX5" fmla="*/ 50576 w 206129"/>
              <a:gd name="connsiteY5" fmla="*/ 108244 h 263875"/>
              <a:gd name="connsiteX6" fmla="*/ 25694 w 206129"/>
              <a:gd name="connsiteY6" fmla="*/ 52260 h 263875"/>
              <a:gd name="connsiteX7" fmla="*/ 7033 w 206129"/>
              <a:gd name="connsiteY7" fmla="*/ 2497 h 26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129" h="263875">
                <a:moveTo>
                  <a:pt x="7033" y="2497"/>
                </a:moveTo>
                <a:cubicBezTo>
                  <a:pt x="28804" y="15975"/>
                  <a:pt x="123147" y="89582"/>
                  <a:pt x="156322" y="133125"/>
                </a:cubicBezTo>
                <a:cubicBezTo>
                  <a:pt x="189497" y="176668"/>
                  <a:pt x="207123" y="259607"/>
                  <a:pt x="206086" y="263754"/>
                </a:cubicBezTo>
                <a:cubicBezTo>
                  <a:pt x="205049" y="267901"/>
                  <a:pt x="157359" y="164227"/>
                  <a:pt x="150102" y="158007"/>
                </a:cubicBezTo>
                <a:cubicBezTo>
                  <a:pt x="142845" y="151787"/>
                  <a:pt x="179130" y="234725"/>
                  <a:pt x="162543" y="226431"/>
                </a:cubicBezTo>
                <a:cubicBezTo>
                  <a:pt x="145956" y="218137"/>
                  <a:pt x="73384" y="137272"/>
                  <a:pt x="50576" y="108244"/>
                </a:cubicBezTo>
                <a:cubicBezTo>
                  <a:pt x="27768" y="79216"/>
                  <a:pt x="30878" y="70921"/>
                  <a:pt x="25694" y="52260"/>
                </a:cubicBezTo>
                <a:cubicBezTo>
                  <a:pt x="20510" y="33599"/>
                  <a:pt x="-14738" y="-10981"/>
                  <a:pt x="7033" y="24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FF30E4B8-AA98-133C-BEA6-0E5E22F1F872}"/>
              </a:ext>
            </a:extLst>
          </p:cNvPr>
          <p:cNvSpPr/>
          <p:nvPr/>
        </p:nvSpPr>
        <p:spPr>
          <a:xfrm>
            <a:off x="7027998" y="3445707"/>
            <a:ext cx="668593" cy="327130"/>
          </a:xfrm>
          <a:custGeom>
            <a:avLst/>
            <a:gdLst>
              <a:gd name="connsiteX0" fmla="*/ 1063 w 668593"/>
              <a:gd name="connsiteY0" fmla="*/ 155909 h 327130"/>
              <a:gd name="connsiteX1" fmla="*/ 193896 w 668593"/>
              <a:gd name="connsiteY1" fmla="*/ 137248 h 327130"/>
              <a:gd name="connsiteX2" fmla="*/ 287202 w 668593"/>
              <a:gd name="connsiteY2" fmla="*/ 180791 h 327130"/>
              <a:gd name="connsiteX3" fmla="*/ 498696 w 668593"/>
              <a:gd name="connsiteY3" fmla="*/ 93705 h 327130"/>
              <a:gd name="connsiteX4" fmla="*/ 542239 w 668593"/>
              <a:gd name="connsiteY4" fmla="*/ 93705 h 327130"/>
              <a:gd name="connsiteX5" fmla="*/ 654206 w 668593"/>
              <a:gd name="connsiteY5" fmla="*/ 399 h 327130"/>
              <a:gd name="connsiteX6" fmla="*/ 647986 w 668593"/>
              <a:gd name="connsiteY6" fmla="*/ 62603 h 327130"/>
              <a:gd name="connsiteX7" fmla="*/ 480035 w 668593"/>
              <a:gd name="connsiteY7" fmla="*/ 124807 h 327130"/>
              <a:gd name="connsiteX8" fmla="*/ 305863 w 668593"/>
              <a:gd name="connsiteY8" fmla="*/ 323860 h 327130"/>
              <a:gd name="connsiteX9" fmla="*/ 312084 w 668593"/>
              <a:gd name="connsiteY9" fmla="*/ 242995 h 327130"/>
              <a:gd name="connsiteX10" fmla="*/ 125471 w 668593"/>
              <a:gd name="connsiteY10" fmla="*/ 168350 h 327130"/>
              <a:gd name="connsiteX11" fmla="*/ 1063 w 668593"/>
              <a:gd name="connsiteY11" fmla="*/ 155909 h 32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8593" h="327130">
                <a:moveTo>
                  <a:pt x="1063" y="155909"/>
                </a:moveTo>
                <a:cubicBezTo>
                  <a:pt x="12467" y="150725"/>
                  <a:pt x="146206" y="133101"/>
                  <a:pt x="193896" y="137248"/>
                </a:cubicBezTo>
                <a:cubicBezTo>
                  <a:pt x="241586" y="141395"/>
                  <a:pt x="236402" y="188048"/>
                  <a:pt x="287202" y="180791"/>
                </a:cubicBezTo>
                <a:cubicBezTo>
                  <a:pt x="338002" y="173534"/>
                  <a:pt x="456190" y="108219"/>
                  <a:pt x="498696" y="93705"/>
                </a:cubicBezTo>
                <a:cubicBezTo>
                  <a:pt x="541202" y="79191"/>
                  <a:pt x="516321" y="109256"/>
                  <a:pt x="542239" y="93705"/>
                </a:cubicBezTo>
                <a:cubicBezTo>
                  <a:pt x="568157" y="78154"/>
                  <a:pt x="636581" y="5583"/>
                  <a:pt x="654206" y="399"/>
                </a:cubicBezTo>
                <a:cubicBezTo>
                  <a:pt x="671831" y="-4785"/>
                  <a:pt x="677014" y="41868"/>
                  <a:pt x="647986" y="62603"/>
                </a:cubicBezTo>
                <a:cubicBezTo>
                  <a:pt x="618958" y="83338"/>
                  <a:pt x="537056" y="81264"/>
                  <a:pt x="480035" y="124807"/>
                </a:cubicBezTo>
                <a:cubicBezTo>
                  <a:pt x="423014" y="168350"/>
                  <a:pt x="333855" y="304162"/>
                  <a:pt x="305863" y="323860"/>
                </a:cubicBezTo>
                <a:cubicBezTo>
                  <a:pt x="277871" y="343558"/>
                  <a:pt x="342149" y="268913"/>
                  <a:pt x="312084" y="242995"/>
                </a:cubicBezTo>
                <a:cubicBezTo>
                  <a:pt x="282019" y="217077"/>
                  <a:pt x="178344" y="182864"/>
                  <a:pt x="125471" y="168350"/>
                </a:cubicBezTo>
                <a:cubicBezTo>
                  <a:pt x="72598" y="153836"/>
                  <a:pt x="-10341" y="161093"/>
                  <a:pt x="1063" y="1559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069F0E82-846B-03BB-E7CC-C09619F9DD75}"/>
              </a:ext>
            </a:extLst>
          </p:cNvPr>
          <p:cNvSpPr/>
          <p:nvPr/>
        </p:nvSpPr>
        <p:spPr>
          <a:xfrm>
            <a:off x="6928518" y="3819279"/>
            <a:ext cx="971400" cy="450670"/>
          </a:xfrm>
          <a:custGeom>
            <a:avLst/>
            <a:gdLst>
              <a:gd name="connsiteX0" fmla="*/ 1017 w 971400"/>
              <a:gd name="connsiteY0" fmla="*/ 211545 h 450670"/>
              <a:gd name="connsiteX1" fmla="*/ 392902 w 971400"/>
              <a:gd name="connsiteY1" fmla="*/ 329733 h 450670"/>
              <a:gd name="connsiteX2" fmla="*/ 430225 w 971400"/>
              <a:gd name="connsiteY2" fmla="*/ 348394 h 450670"/>
              <a:gd name="connsiteX3" fmla="*/ 660380 w 971400"/>
              <a:gd name="connsiteY3" fmla="*/ 292411 h 450670"/>
              <a:gd name="connsiteX4" fmla="*/ 691482 w 971400"/>
              <a:gd name="connsiteY4" fmla="*/ 286190 h 450670"/>
              <a:gd name="connsiteX5" fmla="*/ 884315 w 971400"/>
              <a:gd name="connsiteY5" fmla="*/ 105799 h 450670"/>
              <a:gd name="connsiteX6" fmla="*/ 971400 w 971400"/>
              <a:gd name="connsiteY6" fmla="*/ 52 h 450670"/>
              <a:gd name="connsiteX7" fmla="*/ 884315 w 971400"/>
              <a:gd name="connsiteY7" fmla="*/ 118239 h 450670"/>
              <a:gd name="connsiteX8" fmla="*/ 797229 w 971400"/>
              <a:gd name="connsiteY8" fmla="*/ 360835 h 450670"/>
              <a:gd name="connsiteX9" fmla="*/ 797229 w 971400"/>
              <a:gd name="connsiteY9" fmla="*/ 335954 h 450670"/>
              <a:gd name="connsiteX10" fmla="*/ 554633 w 971400"/>
              <a:gd name="connsiteY10" fmla="*/ 404378 h 450670"/>
              <a:gd name="connsiteX11" fmla="*/ 293376 w 971400"/>
              <a:gd name="connsiteY11" fmla="*/ 429260 h 450670"/>
              <a:gd name="connsiteX12" fmla="*/ 467547 w 971400"/>
              <a:gd name="connsiteY12" fmla="*/ 447921 h 450670"/>
              <a:gd name="connsiteX13" fmla="*/ 137866 w 971400"/>
              <a:gd name="connsiteY13" fmla="*/ 367056 h 450670"/>
              <a:gd name="connsiteX14" fmla="*/ 274715 w 971400"/>
              <a:gd name="connsiteY14" fmla="*/ 398158 h 450670"/>
              <a:gd name="connsiteX15" fmla="*/ 1017 w 971400"/>
              <a:gd name="connsiteY15" fmla="*/ 211545 h 450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1400" h="450670">
                <a:moveTo>
                  <a:pt x="1017" y="211545"/>
                </a:moveTo>
                <a:cubicBezTo>
                  <a:pt x="20715" y="200141"/>
                  <a:pt x="321367" y="306925"/>
                  <a:pt x="392902" y="329733"/>
                </a:cubicBezTo>
                <a:cubicBezTo>
                  <a:pt x="464437" y="352541"/>
                  <a:pt x="385645" y="354614"/>
                  <a:pt x="430225" y="348394"/>
                </a:cubicBezTo>
                <a:cubicBezTo>
                  <a:pt x="474805" y="342174"/>
                  <a:pt x="616837" y="302778"/>
                  <a:pt x="660380" y="292411"/>
                </a:cubicBezTo>
                <a:cubicBezTo>
                  <a:pt x="703923" y="282044"/>
                  <a:pt x="654160" y="317292"/>
                  <a:pt x="691482" y="286190"/>
                </a:cubicBezTo>
                <a:cubicBezTo>
                  <a:pt x="728804" y="255088"/>
                  <a:pt x="837662" y="153489"/>
                  <a:pt x="884315" y="105799"/>
                </a:cubicBezTo>
                <a:cubicBezTo>
                  <a:pt x="930968" y="58109"/>
                  <a:pt x="971400" y="-2021"/>
                  <a:pt x="971400" y="52"/>
                </a:cubicBezTo>
                <a:cubicBezTo>
                  <a:pt x="971400" y="2125"/>
                  <a:pt x="913343" y="58109"/>
                  <a:pt x="884315" y="118239"/>
                </a:cubicBezTo>
                <a:cubicBezTo>
                  <a:pt x="855287" y="178369"/>
                  <a:pt x="797229" y="360835"/>
                  <a:pt x="797229" y="360835"/>
                </a:cubicBezTo>
                <a:cubicBezTo>
                  <a:pt x="782715" y="397121"/>
                  <a:pt x="837662" y="328697"/>
                  <a:pt x="797229" y="335954"/>
                </a:cubicBezTo>
                <a:cubicBezTo>
                  <a:pt x="756796" y="343211"/>
                  <a:pt x="638609" y="388827"/>
                  <a:pt x="554633" y="404378"/>
                </a:cubicBezTo>
                <a:cubicBezTo>
                  <a:pt x="470658" y="419929"/>
                  <a:pt x="307890" y="422003"/>
                  <a:pt x="293376" y="429260"/>
                </a:cubicBezTo>
                <a:cubicBezTo>
                  <a:pt x="278862" y="436517"/>
                  <a:pt x="493465" y="458288"/>
                  <a:pt x="467547" y="447921"/>
                </a:cubicBezTo>
                <a:cubicBezTo>
                  <a:pt x="441629" y="437554"/>
                  <a:pt x="170005" y="375350"/>
                  <a:pt x="137866" y="367056"/>
                </a:cubicBezTo>
                <a:cubicBezTo>
                  <a:pt x="105727" y="358762"/>
                  <a:pt x="295450" y="419930"/>
                  <a:pt x="274715" y="398158"/>
                </a:cubicBezTo>
                <a:cubicBezTo>
                  <a:pt x="253980" y="376387"/>
                  <a:pt x="-18681" y="222949"/>
                  <a:pt x="1017" y="21154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612EDE5-D210-280B-A616-BC3506FF33BC}"/>
              </a:ext>
            </a:extLst>
          </p:cNvPr>
          <p:cNvSpPr/>
          <p:nvPr/>
        </p:nvSpPr>
        <p:spPr>
          <a:xfrm>
            <a:off x="6535722" y="2939798"/>
            <a:ext cx="172631" cy="105312"/>
          </a:xfrm>
          <a:custGeom>
            <a:avLst/>
            <a:gdLst>
              <a:gd name="connsiteX0" fmla="*/ 169878 w 172631"/>
              <a:gd name="connsiteY0" fmla="*/ 252 h 105312"/>
              <a:gd name="connsiteX1" fmla="*/ 106378 w 172631"/>
              <a:gd name="connsiteY1" fmla="*/ 60577 h 105312"/>
              <a:gd name="connsiteX2" fmla="*/ 109553 w 172631"/>
              <a:gd name="connsiteY2" fmla="*/ 85977 h 105312"/>
              <a:gd name="connsiteX3" fmla="*/ 131778 w 172631"/>
              <a:gd name="connsiteY3" fmla="*/ 105027 h 105312"/>
              <a:gd name="connsiteX4" fmla="*/ 52403 w 172631"/>
              <a:gd name="connsiteY4" fmla="*/ 95502 h 105312"/>
              <a:gd name="connsiteX5" fmla="*/ 58753 w 172631"/>
              <a:gd name="connsiteY5" fmla="*/ 70102 h 105312"/>
              <a:gd name="connsiteX6" fmla="*/ 1603 w 172631"/>
              <a:gd name="connsiteY6" fmla="*/ 85977 h 105312"/>
              <a:gd name="connsiteX7" fmla="*/ 169878 w 172631"/>
              <a:gd name="connsiteY7" fmla="*/ 252 h 10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631" h="105312">
                <a:moveTo>
                  <a:pt x="169878" y="252"/>
                </a:moveTo>
                <a:cubicBezTo>
                  <a:pt x="187340" y="-3981"/>
                  <a:pt x="116432" y="46290"/>
                  <a:pt x="106378" y="60577"/>
                </a:cubicBezTo>
                <a:cubicBezTo>
                  <a:pt x="96324" y="74864"/>
                  <a:pt x="105320" y="78569"/>
                  <a:pt x="109553" y="85977"/>
                </a:cubicBezTo>
                <a:cubicBezTo>
                  <a:pt x="113786" y="93385"/>
                  <a:pt x="141303" y="103440"/>
                  <a:pt x="131778" y="105027"/>
                </a:cubicBezTo>
                <a:cubicBezTo>
                  <a:pt x="122253" y="106615"/>
                  <a:pt x="64574" y="101323"/>
                  <a:pt x="52403" y="95502"/>
                </a:cubicBezTo>
                <a:cubicBezTo>
                  <a:pt x="40232" y="89681"/>
                  <a:pt x="67220" y="71689"/>
                  <a:pt x="58753" y="70102"/>
                </a:cubicBezTo>
                <a:cubicBezTo>
                  <a:pt x="50286" y="68515"/>
                  <a:pt x="-10568" y="93914"/>
                  <a:pt x="1603" y="85977"/>
                </a:cubicBezTo>
                <a:cubicBezTo>
                  <a:pt x="13774" y="78040"/>
                  <a:pt x="152416" y="4485"/>
                  <a:pt x="169878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4FC7C7F6-D85F-194A-B66F-62CDC43629F9}"/>
              </a:ext>
            </a:extLst>
          </p:cNvPr>
          <p:cNvSpPr/>
          <p:nvPr/>
        </p:nvSpPr>
        <p:spPr>
          <a:xfrm>
            <a:off x="7530693" y="2835270"/>
            <a:ext cx="124527" cy="111150"/>
          </a:xfrm>
          <a:custGeom>
            <a:avLst/>
            <a:gdLst>
              <a:gd name="connsiteX0" fmla="*/ 124232 w 124527"/>
              <a:gd name="connsiteY0" fmla="*/ 5 h 111150"/>
              <a:gd name="connsiteX1" fmla="*/ 41682 w 124527"/>
              <a:gd name="connsiteY1" fmla="*/ 53980 h 111150"/>
              <a:gd name="connsiteX2" fmla="*/ 407 w 124527"/>
              <a:gd name="connsiteY2" fmla="*/ 111130 h 111150"/>
              <a:gd name="connsiteX3" fmla="*/ 19457 w 124527"/>
              <a:gd name="connsiteY3" fmla="*/ 47630 h 111150"/>
              <a:gd name="connsiteX4" fmla="*/ 9932 w 124527"/>
              <a:gd name="connsiteY4" fmla="*/ 57155 h 111150"/>
              <a:gd name="connsiteX5" fmla="*/ 124232 w 124527"/>
              <a:gd name="connsiteY5" fmla="*/ 5 h 1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27" h="111150">
                <a:moveTo>
                  <a:pt x="124232" y="5"/>
                </a:moveTo>
                <a:cubicBezTo>
                  <a:pt x="129524" y="-524"/>
                  <a:pt x="62319" y="35459"/>
                  <a:pt x="41682" y="53980"/>
                </a:cubicBezTo>
                <a:cubicBezTo>
                  <a:pt x="21045" y="72501"/>
                  <a:pt x="4111" y="112188"/>
                  <a:pt x="407" y="111130"/>
                </a:cubicBezTo>
                <a:cubicBezTo>
                  <a:pt x="-3297" y="110072"/>
                  <a:pt x="19457" y="47630"/>
                  <a:pt x="19457" y="47630"/>
                </a:cubicBezTo>
                <a:cubicBezTo>
                  <a:pt x="21044" y="38634"/>
                  <a:pt x="-5414" y="61918"/>
                  <a:pt x="9932" y="57155"/>
                </a:cubicBezTo>
                <a:cubicBezTo>
                  <a:pt x="25278" y="52392"/>
                  <a:pt x="118940" y="534"/>
                  <a:pt x="12423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F3BDE6DF-00C7-DA8F-D79E-251CE3A41B89}"/>
              </a:ext>
            </a:extLst>
          </p:cNvPr>
          <p:cNvSpPr/>
          <p:nvPr/>
        </p:nvSpPr>
        <p:spPr>
          <a:xfrm>
            <a:off x="6324598" y="2823134"/>
            <a:ext cx="721452" cy="266202"/>
          </a:xfrm>
          <a:custGeom>
            <a:avLst/>
            <a:gdLst>
              <a:gd name="connsiteX0" fmla="*/ 720727 w 721452"/>
              <a:gd name="connsiteY0" fmla="*/ 170891 h 266202"/>
              <a:gd name="connsiteX1" fmla="*/ 625477 w 721452"/>
              <a:gd name="connsiteY1" fmla="*/ 91516 h 266202"/>
              <a:gd name="connsiteX2" fmla="*/ 504827 w 721452"/>
              <a:gd name="connsiteY2" fmla="*/ 2616 h 266202"/>
              <a:gd name="connsiteX3" fmla="*/ 539752 w 721452"/>
              <a:gd name="connsiteY3" fmla="*/ 24841 h 266202"/>
              <a:gd name="connsiteX4" fmla="*/ 403227 w 721452"/>
              <a:gd name="connsiteY4" fmla="*/ 37541 h 266202"/>
              <a:gd name="connsiteX5" fmla="*/ 422277 w 721452"/>
              <a:gd name="connsiteY5" fmla="*/ 34366 h 266202"/>
              <a:gd name="connsiteX6" fmla="*/ 238127 w 721452"/>
              <a:gd name="connsiteY6" fmla="*/ 85166 h 266202"/>
              <a:gd name="connsiteX7" fmla="*/ 301627 w 721452"/>
              <a:gd name="connsiteY7" fmla="*/ 47066 h 266202"/>
              <a:gd name="connsiteX8" fmla="*/ 155577 w 721452"/>
              <a:gd name="connsiteY8" fmla="*/ 164541 h 266202"/>
              <a:gd name="connsiteX9" fmla="*/ 215902 w 721452"/>
              <a:gd name="connsiteY9" fmla="*/ 116916 h 266202"/>
              <a:gd name="connsiteX10" fmla="*/ 171452 w 721452"/>
              <a:gd name="connsiteY10" fmla="*/ 196291 h 266202"/>
              <a:gd name="connsiteX11" fmla="*/ 114302 w 721452"/>
              <a:gd name="connsiteY11" fmla="*/ 231216 h 266202"/>
              <a:gd name="connsiteX12" fmla="*/ 2 w 721452"/>
              <a:gd name="connsiteY12" fmla="*/ 266141 h 266202"/>
              <a:gd name="connsiteX13" fmla="*/ 117477 w 721452"/>
              <a:gd name="connsiteY13" fmla="*/ 237566 h 266202"/>
              <a:gd name="connsiteX14" fmla="*/ 327027 w 721452"/>
              <a:gd name="connsiteY14" fmla="*/ 164541 h 266202"/>
              <a:gd name="connsiteX15" fmla="*/ 349252 w 721452"/>
              <a:gd name="connsiteY15" fmla="*/ 155016 h 266202"/>
              <a:gd name="connsiteX16" fmla="*/ 488952 w 721452"/>
              <a:gd name="connsiteY16" fmla="*/ 116916 h 266202"/>
              <a:gd name="connsiteX17" fmla="*/ 596902 w 721452"/>
              <a:gd name="connsiteY17" fmla="*/ 148666 h 266202"/>
              <a:gd name="connsiteX18" fmla="*/ 574677 w 721452"/>
              <a:gd name="connsiteY18" fmla="*/ 139141 h 266202"/>
              <a:gd name="connsiteX19" fmla="*/ 720727 w 721452"/>
              <a:gd name="connsiteY19" fmla="*/ 170891 h 26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452" h="266202">
                <a:moveTo>
                  <a:pt x="720727" y="170891"/>
                </a:moveTo>
                <a:cubicBezTo>
                  <a:pt x="729194" y="162953"/>
                  <a:pt x="661460" y="119562"/>
                  <a:pt x="625477" y="91516"/>
                </a:cubicBezTo>
                <a:cubicBezTo>
                  <a:pt x="589494" y="63470"/>
                  <a:pt x="519114" y="13728"/>
                  <a:pt x="504827" y="2616"/>
                </a:cubicBezTo>
                <a:cubicBezTo>
                  <a:pt x="490539" y="-8497"/>
                  <a:pt x="556685" y="19020"/>
                  <a:pt x="539752" y="24841"/>
                </a:cubicBezTo>
                <a:cubicBezTo>
                  <a:pt x="522819" y="30662"/>
                  <a:pt x="403227" y="37541"/>
                  <a:pt x="403227" y="37541"/>
                </a:cubicBezTo>
                <a:cubicBezTo>
                  <a:pt x="383648" y="39128"/>
                  <a:pt x="449793" y="26429"/>
                  <a:pt x="422277" y="34366"/>
                </a:cubicBezTo>
                <a:cubicBezTo>
                  <a:pt x="394761" y="42303"/>
                  <a:pt x="258235" y="83049"/>
                  <a:pt x="238127" y="85166"/>
                </a:cubicBezTo>
                <a:cubicBezTo>
                  <a:pt x="218019" y="87283"/>
                  <a:pt x="315385" y="33837"/>
                  <a:pt x="301627" y="47066"/>
                </a:cubicBezTo>
                <a:cubicBezTo>
                  <a:pt x="287869" y="60295"/>
                  <a:pt x="169864" y="152899"/>
                  <a:pt x="155577" y="164541"/>
                </a:cubicBezTo>
                <a:cubicBezTo>
                  <a:pt x="141290" y="176183"/>
                  <a:pt x="213256" y="111624"/>
                  <a:pt x="215902" y="116916"/>
                </a:cubicBezTo>
                <a:cubicBezTo>
                  <a:pt x="218548" y="122208"/>
                  <a:pt x="188385" y="177241"/>
                  <a:pt x="171452" y="196291"/>
                </a:cubicBezTo>
                <a:cubicBezTo>
                  <a:pt x="154519" y="215341"/>
                  <a:pt x="142877" y="219574"/>
                  <a:pt x="114302" y="231216"/>
                </a:cubicBezTo>
                <a:cubicBezTo>
                  <a:pt x="85727" y="242858"/>
                  <a:pt x="-527" y="265083"/>
                  <a:pt x="2" y="266141"/>
                </a:cubicBezTo>
                <a:cubicBezTo>
                  <a:pt x="531" y="267199"/>
                  <a:pt x="62973" y="254499"/>
                  <a:pt x="117477" y="237566"/>
                </a:cubicBezTo>
                <a:cubicBezTo>
                  <a:pt x="171981" y="220633"/>
                  <a:pt x="288398" y="178299"/>
                  <a:pt x="327027" y="164541"/>
                </a:cubicBezTo>
                <a:cubicBezTo>
                  <a:pt x="365656" y="150783"/>
                  <a:pt x="322265" y="162953"/>
                  <a:pt x="349252" y="155016"/>
                </a:cubicBezTo>
                <a:cubicBezTo>
                  <a:pt x="376239" y="147079"/>
                  <a:pt x="447677" y="117974"/>
                  <a:pt x="488952" y="116916"/>
                </a:cubicBezTo>
                <a:cubicBezTo>
                  <a:pt x="530227" y="115858"/>
                  <a:pt x="582615" y="144962"/>
                  <a:pt x="596902" y="148666"/>
                </a:cubicBezTo>
                <a:cubicBezTo>
                  <a:pt x="611189" y="152370"/>
                  <a:pt x="558273" y="130145"/>
                  <a:pt x="574677" y="139141"/>
                </a:cubicBezTo>
                <a:cubicBezTo>
                  <a:pt x="591081" y="148137"/>
                  <a:pt x="712260" y="178829"/>
                  <a:pt x="720727" y="1708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D92B76FD-1F31-43CC-2353-FF99B994C45F}"/>
              </a:ext>
            </a:extLst>
          </p:cNvPr>
          <p:cNvSpPr/>
          <p:nvPr/>
        </p:nvSpPr>
        <p:spPr>
          <a:xfrm>
            <a:off x="6408224" y="2961408"/>
            <a:ext cx="722970" cy="237208"/>
          </a:xfrm>
          <a:custGeom>
            <a:avLst/>
            <a:gdLst>
              <a:gd name="connsiteX0" fmla="*/ 2101 w 722970"/>
              <a:gd name="connsiteY0" fmla="*/ 86592 h 237208"/>
              <a:gd name="connsiteX1" fmla="*/ 341826 w 722970"/>
              <a:gd name="connsiteY1" fmla="*/ 80242 h 237208"/>
              <a:gd name="connsiteX2" fmla="*/ 316426 w 722970"/>
              <a:gd name="connsiteY2" fmla="*/ 64367 h 237208"/>
              <a:gd name="connsiteX3" fmla="*/ 510101 w 722970"/>
              <a:gd name="connsiteY3" fmla="*/ 38967 h 237208"/>
              <a:gd name="connsiteX4" fmla="*/ 589476 w 722970"/>
              <a:gd name="connsiteY4" fmla="*/ 42142 h 237208"/>
              <a:gd name="connsiteX5" fmla="*/ 557726 w 722970"/>
              <a:gd name="connsiteY5" fmla="*/ 4042 h 237208"/>
              <a:gd name="connsiteX6" fmla="*/ 713301 w 722970"/>
              <a:gd name="connsiteY6" fmla="*/ 153267 h 237208"/>
              <a:gd name="connsiteX7" fmla="*/ 681551 w 722970"/>
              <a:gd name="connsiteY7" fmla="*/ 105642 h 237208"/>
              <a:gd name="connsiteX8" fmla="*/ 478351 w 722970"/>
              <a:gd name="connsiteY8" fmla="*/ 162792 h 237208"/>
              <a:gd name="connsiteX9" fmla="*/ 576776 w 722970"/>
              <a:gd name="connsiteY9" fmla="*/ 162792 h 237208"/>
              <a:gd name="connsiteX10" fmla="*/ 354526 w 722970"/>
              <a:gd name="connsiteY10" fmla="*/ 229467 h 237208"/>
              <a:gd name="connsiteX11" fmla="*/ 383101 w 722970"/>
              <a:gd name="connsiteY11" fmla="*/ 235817 h 237208"/>
              <a:gd name="connsiteX12" fmla="*/ 40201 w 722970"/>
              <a:gd name="connsiteY12" fmla="*/ 188192 h 237208"/>
              <a:gd name="connsiteX13" fmla="*/ 183076 w 722970"/>
              <a:gd name="connsiteY13" fmla="*/ 219942 h 237208"/>
              <a:gd name="connsiteX14" fmla="*/ 294201 w 722970"/>
              <a:gd name="connsiteY14" fmla="*/ 223117 h 237208"/>
              <a:gd name="connsiteX15" fmla="*/ 11626 w 722970"/>
              <a:gd name="connsiteY15" fmla="*/ 153267 h 237208"/>
              <a:gd name="connsiteX16" fmla="*/ 189426 w 722970"/>
              <a:gd name="connsiteY16" fmla="*/ 169142 h 237208"/>
              <a:gd name="connsiteX17" fmla="*/ 2101 w 722970"/>
              <a:gd name="connsiteY17" fmla="*/ 86592 h 23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2970" h="237208">
                <a:moveTo>
                  <a:pt x="2101" y="86592"/>
                </a:moveTo>
                <a:cubicBezTo>
                  <a:pt x="27501" y="71775"/>
                  <a:pt x="289439" y="83946"/>
                  <a:pt x="341826" y="80242"/>
                </a:cubicBezTo>
                <a:cubicBezTo>
                  <a:pt x="394214" y="76538"/>
                  <a:pt x="288380" y="71246"/>
                  <a:pt x="316426" y="64367"/>
                </a:cubicBezTo>
                <a:cubicBezTo>
                  <a:pt x="344472" y="57488"/>
                  <a:pt x="464593" y="42671"/>
                  <a:pt x="510101" y="38967"/>
                </a:cubicBezTo>
                <a:cubicBezTo>
                  <a:pt x="555609" y="35263"/>
                  <a:pt x="581539" y="47963"/>
                  <a:pt x="589476" y="42142"/>
                </a:cubicBezTo>
                <a:cubicBezTo>
                  <a:pt x="597413" y="36321"/>
                  <a:pt x="537089" y="-14479"/>
                  <a:pt x="557726" y="4042"/>
                </a:cubicBezTo>
                <a:cubicBezTo>
                  <a:pt x="578363" y="22563"/>
                  <a:pt x="692664" y="136334"/>
                  <a:pt x="713301" y="153267"/>
                </a:cubicBezTo>
                <a:cubicBezTo>
                  <a:pt x="733939" y="170200"/>
                  <a:pt x="720709" y="104055"/>
                  <a:pt x="681551" y="105642"/>
                </a:cubicBezTo>
                <a:cubicBezTo>
                  <a:pt x="642393" y="107229"/>
                  <a:pt x="495814" y="153267"/>
                  <a:pt x="478351" y="162792"/>
                </a:cubicBezTo>
                <a:cubicBezTo>
                  <a:pt x="460889" y="172317"/>
                  <a:pt x="597413" y="151680"/>
                  <a:pt x="576776" y="162792"/>
                </a:cubicBezTo>
                <a:cubicBezTo>
                  <a:pt x="556139" y="173904"/>
                  <a:pt x="386805" y="217296"/>
                  <a:pt x="354526" y="229467"/>
                </a:cubicBezTo>
                <a:cubicBezTo>
                  <a:pt x="322247" y="241638"/>
                  <a:pt x="383101" y="235817"/>
                  <a:pt x="383101" y="235817"/>
                </a:cubicBezTo>
                <a:lnTo>
                  <a:pt x="40201" y="188192"/>
                </a:lnTo>
                <a:cubicBezTo>
                  <a:pt x="6864" y="185546"/>
                  <a:pt x="140743" y="214121"/>
                  <a:pt x="183076" y="219942"/>
                </a:cubicBezTo>
                <a:cubicBezTo>
                  <a:pt x="225409" y="225763"/>
                  <a:pt x="322776" y="234229"/>
                  <a:pt x="294201" y="223117"/>
                </a:cubicBezTo>
                <a:cubicBezTo>
                  <a:pt x="265626" y="212005"/>
                  <a:pt x="29089" y="162263"/>
                  <a:pt x="11626" y="153267"/>
                </a:cubicBezTo>
                <a:cubicBezTo>
                  <a:pt x="-5837" y="144271"/>
                  <a:pt x="188897" y="176021"/>
                  <a:pt x="189426" y="169142"/>
                </a:cubicBezTo>
                <a:cubicBezTo>
                  <a:pt x="189955" y="162263"/>
                  <a:pt x="-23299" y="101409"/>
                  <a:pt x="2101" y="8659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D57C1FBC-61E5-4DC3-0123-5FCA57B7C098}"/>
              </a:ext>
            </a:extLst>
          </p:cNvPr>
          <p:cNvSpPr/>
          <p:nvPr/>
        </p:nvSpPr>
        <p:spPr>
          <a:xfrm>
            <a:off x="6943725" y="3186903"/>
            <a:ext cx="114480" cy="180647"/>
          </a:xfrm>
          <a:custGeom>
            <a:avLst/>
            <a:gdLst>
              <a:gd name="connsiteX0" fmla="*/ 0 w 114480"/>
              <a:gd name="connsiteY0" fmla="*/ 797 h 180647"/>
              <a:gd name="connsiteX1" fmla="*/ 38100 w 114480"/>
              <a:gd name="connsiteY1" fmla="*/ 99222 h 180647"/>
              <a:gd name="connsiteX2" fmla="*/ 19050 w 114480"/>
              <a:gd name="connsiteY2" fmla="*/ 178597 h 180647"/>
              <a:gd name="connsiteX3" fmla="*/ 53975 w 114480"/>
              <a:gd name="connsiteY3" fmla="*/ 156372 h 180647"/>
              <a:gd name="connsiteX4" fmla="*/ 95250 w 114480"/>
              <a:gd name="connsiteY4" fmla="*/ 146847 h 180647"/>
              <a:gd name="connsiteX5" fmla="*/ 60325 w 114480"/>
              <a:gd name="connsiteY5" fmla="*/ 105572 h 180647"/>
              <a:gd name="connsiteX6" fmla="*/ 114300 w 114480"/>
              <a:gd name="connsiteY6" fmla="*/ 57947 h 180647"/>
              <a:gd name="connsiteX7" fmla="*/ 38100 w 114480"/>
              <a:gd name="connsiteY7" fmla="*/ 156372 h 180647"/>
              <a:gd name="connsiteX8" fmla="*/ 0 w 114480"/>
              <a:gd name="connsiteY8" fmla="*/ 797 h 18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480" h="180647">
                <a:moveTo>
                  <a:pt x="0" y="797"/>
                </a:moveTo>
                <a:cubicBezTo>
                  <a:pt x="0" y="-8728"/>
                  <a:pt x="34925" y="69589"/>
                  <a:pt x="38100" y="99222"/>
                </a:cubicBezTo>
                <a:cubicBezTo>
                  <a:pt x="41275" y="128855"/>
                  <a:pt x="16404" y="169072"/>
                  <a:pt x="19050" y="178597"/>
                </a:cubicBezTo>
                <a:cubicBezTo>
                  <a:pt x="21696" y="188122"/>
                  <a:pt x="41275" y="161664"/>
                  <a:pt x="53975" y="156372"/>
                </a:cubicBezTo>
                <a:cubicBezTo>
                  <a:pt x="66675" y="151080"/>
                  <a:pt x="94192" y="155314"/>
                  <a:pt x="95250" y="146847"/>
                </a:cubicBezTo>
                <a:cubicBezTo>
                  <a:pt x="96308" y="138380"/>
                  <a:pt x="57150" y="120389"/>
                  <a:pt x="60325" y="105572"/>
                </a:cubicBezTo>
                <a:cubicBezTo>
                  <a:pt x="63500" y="90755"/>
                  <a:pt x="118004" y="49480"/>
                  <a:pt x="114300" y="57947"/>
                </a:cubicBezTo>
                <a:cubicBezTo>
                  <a:pt x="110596" y="66414"/>
                  <a:pt x="54504" y="161135"/>
                  <a:pt x="38100" y="156372"/>
                </a:cubicBezTo>
                <a:cubicBezTo>
                  <a:pt x="21696" y="151609"/>
                  <a:pt x="0" y="10322"/>
                  <a:pt x="0" y="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B124E549-A4AB-D077-0903-9D95559C0E5E}"/>
              </a:ext>
            </a:extLst>
          </p:cNvPr>
          <p:cNvSpPr/>
          <p:nvPr/>
        </p:nvSpPr>
        <p:spPr>
          <a:xfrm>
            <a:off x="7610228" y="3111001"/>
            <a:ext cx="335858" cy="81092"/>
          </a:xfrm>
          <a:custGeom>
            <a:avLst/>
            <a:gdLst>
              <a:gd name="connsiteX0" fmla="*/ 247 w 335858"/>
              <a:gd name="connsiteY0" fmla="*/ 499 h 81092"/>
              <a:gd name="connsiteX1" fmla="*/ 174872 w 335858"/>
              <a:gd name="connsiteY1" fmla="*/ 60824 h 81092"/>
              <a:gd name="connsiteX2" fmla="*/ 146297 w 335858"/>
              <a:gd name="connsiteY2" fmla="*/ 73524 h 81092"/>
              <a:gd name="connsiteX3" fmla="*/ 333622 w 335858"/>
              <a:gd name="connsiteY3" fmla="*/ 76699 h 81092"/>
              <a:gd name="connsiteX4" fmla="*/ 244722 w 335858"/>
              <a:gd name="connsiteY4" fmla="*/ 79874 h 81092"/>
              <a:gd name="connsiteX5" fmla="*/ 171697 w 335858"/>
              <a:gd name="connsiteY5" fmla="*/ 54474 h 81092"/>
              <a:gd name="connsiteX6" fmla="*/ 136772 w 335858"/>
              <a:gd name="connsiteY6" fmla="*/ 32249 h 81092"/>
              <a:gd name="connsiteX7" fmla="*/ 247 w 335858"/>
              <a:gd name="connsiteY7" fmla="*/ 499 h 8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858" h="81092">
                <a:moveTo>
                  <a:pt x="247" y="499"/>
                </a:moveTo>
                <a:cubicBezTo>
                  <a:pt x="6597" y="5261"/>
                  <a:pt x="150530" y="48653"/>
                  <a:pt x="174872" y="60824"/>
                </a:cubicBezTo>
                <a:cubicBezTo>
                  <a:pt x="199214" y="72995"/>
                  <a:pt x="119839" y="70878"/>
                  <a:pt x="146297" y="73524"/>
                </a:cubicBezTo>
                <a:cubicBezTo>
                  <a:pt x="172755" y="76170"/>
                  <a:pt x="317218" y="75641"/>
                  <a:pt x="333622" y="76699"/>
                </a:cubicBezTo>
                <a:cubicBezTo>
                  <a:pt x="350026" y="77757"/>
                  <a:pt x="271709" y="83578"/>
                  <a:pt x="244722" y="79874"/>
                </a:cubicBezTo>
                <a:cubicBezTo>
                  <a:pt x="217735" y="76170"/>
                  <a:pt x="189689" y="62412"/>
                  <a:pt x="171697" y="54474"/>
                </a:cubicBezTo>
                <a:cubicBezTo>
                  <a:pt x="153705" y="46537"/>
                  <a:pt x="162172" y="38070"/>
                  <a:pt x="136772" y="32249"/>
                </a:cubicBezTo>
                <a:cubicBezTo>
                  <a:pt x="111372" y="26428"/>
                  <a:pt x="-6103" y="-4263"/>
                  <a:pt x="247" y="4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C8B17375-0D95-555F-4F56-CA8FCD1A1DE0}"/>
              </a:ext>
            </a:extLst>
          </p:cNvPr>
          <p:cNvSpPr/>
          <p:nvPr/>
        </p:nvSpPr>
        <p:spPr>
          <a:xfrm>
            <a:off x="7867642" y="3178174"/>
            <a:ext cx="45319" cy="315104"/>
          </a:xfrm>
          <a:custGeom>
            <a:avLst/>
            <a:gdLst>
              <a:gd name="connsiteX0" fmla="*/ 28583 w 45319"/>
              <a:gd name="connsiteY0" fmla="*/ 1 h 315104"/>
              <a:gd name="connsiteX1" fmla="*/ 9533 w 45319"/>
              <a:gd name="connsiteY1" fmla="*/ 152401 h 315104"/>
              <a:gd name="connsiteX2" fmla="*/ 44458 w 45319"/>
              <a:gd name="connsiteY2" fmla="*/ 311151 h 315104"/>
              <a:gd name="connsiteX3" fmla="*/ 31758 w 45319"/>
              <a:gd name="connsiteY3" fmla="*/ 257176 h 315104"/>
              <a:gd name="connsiteX4" fmla="*/ 8 w 45319"/>
              <a:gd name="connsiteY4" fmla="*/ 149226 h 315104"/>
              <a:gd name="connsiteX5" fmla="*/ 28583 w 45319"/>
              <a:gd name="connsiteY5" fmla="*/ 1 h 315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19" h="315104">
                <a:moveTo>
                  <a:pt x="28583" y="1"/>
                </a:moveTo>
                <a:cubicBezTo>
                  <a:pt x="30170" y="530"/>
                  <a:pt x="6887" y="100543"/>
                  <a:pt x="9533" y="152401"/>
                </a:cubicBezTo>
                <a:cubicBezTo>
                  <a:pt x="12179" y="204259"/>
                  <a:pt x="40754" y="293689"/>
                  <a:pt x="44458" y="311151"/>
                </a:cubicBezTo>
                <a:cubicBezTo>
                  <a:pt x="48162" y="328613"/>
                  <a:pt x="39166" y="284163"/>
                  <a:pt x="31758" y="257176"/>
                </a:cubicBezTo>
                <a:cubicBezTo>
                  <a:pt x="24350" y="230189"/>
                  <a:pt x="-521" y="186797"/>
                  <a:pt x="8" y="149226"/>
                </a:cubicBezTo>
                <a:cubicBezTo>
                  <a:pt x="537" y="111655"/>
                  <a:pt x="26996" y="-528"/>
                  <a:pt x="28583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B1784D34-AE0D-B940-C7CD-07638CDCEB53}"/>
              </a:ext>
            </a:extLst>
          </p:cNvPr>
          <p:cNvSpPr/>
          <p:nvPr/>
        </p:nvSpPr>
        <p:spPr>
          <a:xfrm>
            <a:off x="6828194" y="3652005"/>
            <a:ext cx="350482" cy="124379"/>
          </a:xfrm>
          <a:custGeom>
            <a:avLst/>
            <a:gdLst>
              <a:gd name="connsiteX0" fmla="*/ 350481 w 350482"/>
              <a:gd name="connsiteY0" fmla="*/ 34170 h 124379"/>
              <a:gd name="connsiteX1" fmla="*/ 188556 w 350482"/>
              <a:gd name="connsiteY1" fmla="*/ 34170 h 124379"/>
              <a:gd name="connsiteX2" fmla="*/ 102831 w 350482"/>
              <a:gd name="connsiteY2" fmla="*/ 5595 h 124379"/>
              <a:gd name="connsiteX3" fmla="*/ 134581 w 350482"/>
              <a:gd name="connsiteY3" fmla="*/ 11945 h 124379"/>
              <a:gd name="connsiteX4" fmla="*/ 1231 w 350482"/>
              <a:gd name="connsiteY4" fmla="*/ 123070 h 124379"/>
              <a:gd name="connsiteX5" fmla="*/ 74256 w 350482"/>
              <a:gd name="connsiteY5" fmla="*/ 72270 h 124379"/>
              <a:gd name="connsiteX6" fmla="*/ 175856 w 350482"/>
              <a:gd name="connsiteY6" fmla="*/ 62745 h 124379"/>
              <a:gd name="connsiteX7" fmla="*/ 185381 w 350482"/>
              <a:gd name="connsiteY7" fmla="*/ 50045 h 124379"/>
              <a:gd name="connsiteX8" fmla="*/ 350481 w 350482"/>
              <a:gd name="connsiteY8" fmla="*/ 34170 h 1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0482" h="124379">
                <a:moveTo>
                  <a:pt x="350481" y="34170"/>
                </a:moveTo>
                <a:cubicBezTo>
                  <a:pt x="351010" y="31524"/>
                  <a:pt x="229831" y="38932"/>
                  <a:pt x="188556" y="34170"/>
                </a:cubicBezTo>
                <a:cubicBezTo>
                  <a:pt x="147281" y="29408"/>
                  <a:pt x="111827" y="9299"/>
                  <a:pt x="102831" y="5595"/>
                </a:cubicBezTo>
                <a:cubicBezTo>
                  <a:pt x="93835" y="1891"/>
                  <a:pt x="151514" y="-7634"/>
                  <a:pt x="134581" y="11945"/>
                </a:cubicBezTo>
                <a:cubicBezTo>
                  <a:pt x="117648" y="31524"/>
                  <a:pt x="11285" y="113016"/>
                  <a:pt x="1231" y="123070"/>
                </a:cubicBezTo>
                <a:cubicBezTo>
                  <a:pt x="-8823" y="133124"/>
                  <a:pt x="45152" y="82324"/>
                  <a:pt x="74256" y="72270"/>
                </a:cubicBezTo>
                <a:cubicBezTo>
                  <a:pt x="103360" y="62216"/>
                  <a:pt x="157335" y="66449"/>
                  <a:pt x="175856" y="62745"/>
                </a:cubicBezTo>
                <a:cubicBezTo>
                  <a:pt x="194377" y="59041"/>
                  <a:pt x="162627" y="52691"/>
                  <a:pt x="185381" y="50045"/>
                </a:cubicBezTo>
                <a:cubicBezTo>
                  <a:pt x="208135" y="47399"/>
                  <a:pt x="349952" y="36816"/>
                  <a:pt x="350481" y="341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EC53B84E-6B78-E1A7-2A01-72D6F67FC965}"/>
              </a:ext>
            </a:extLst>
          </p:cNvPr>
          <p:cNvSpPr/>
          <p:nvPr/>
        </p:nvSpPr>
        <p:spPr>
          <a:xfrm>
            <a:off x="7572375" y="3552652"/>
            <a:ext cx="321227" cy="95423"/>
          </a:xfrm>
          <a:custGeom>
            <a:avLst/>
            <a:gdLst>
              <a:gd name="connsiteX0" fmla="*/ 0 w 321227"/>
              <a:gd name="connsiteY0" fmla="*/ 95423 h 95423"/>
              <a:gd name="connsiteX1" fmla="*/ 177800 w 321227"/>
              <a:gd name="connsiteY1" fmla="*/ 63673 h 95423"/>
              <a:gd name="connsiteX2" fmla="*/ 184150 w 321227"/>
              <a:gd name="connsiteY2" fmla="*/ 41448 h 95423"/>
              <a:gd name="connsiteX3" fmla="*/ 320675 w 321227"/>
              <a:gd name="connsiteY3" fmla="*/ 92248 h 95423"/>
              <a:gd name="connsiteX4" fmla="*/ 231775 w 321227"/>
              <a:gd name="connsiteY4" fmla="*/ 54148 h 95423"/>
              <a:gd name="connsiteX5" fmla="*/ 219075 w 321227"/>
              <a:gd name="connsiteY5" fmla="*/ 28748 h 95423"/>
              <a:gd name="connsiteX6" fmla="*/ 250825 w 321227"/>
              <a:gd name="connsiteY6" fmla="*/ 173 h 95423"/>
              <a:gd name="connsiteX7" fmla="*/ 212725 w 321227"/>
              <a:gd name="connsiteY7" fmla="*/ 16048 h 95423"/>
              <a:gd name="connsiteX8" fmla="*/ 0 w 321227"/>
              <a:gd name="connsiteY8" fmla="*/ 95423 h 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227" h="95423">
                <a:moveTo>
                  <a:pt x="0" y="95423"/>
                </a:moveTo>
                <a:cubicBezTo>
                  <a:pt x="73554" y="84046"/>
                  <a:pt x="147108" y="72669"/>
                  <a:pt x="177800" y="63673"/>
                </a:cubicBezTo>
                <a:cubicBezTo>
                  <a:pt x="208492" y="54677"/>
                  <a:pt x="160338" y="36686"/>
                  <a:pt x="184150" y="41448"/>
                </a:cubicBezTo>
                <a:cubicBezTo>
                  <a:pt x="207962" y="46210"/>
                  <a:pt x="312738" y="90131"/>
                  <a:pt x="320675" y="92248"/>
                </a:cubicBezTo>
                <a:cubicBezTo>
                  <a:pt x="328612" y="94365"/>
                  <a:pt x="248708" y="64731"/>
                  <a:pt x="231775" y="54148"/>
                </a:cubicBezTo>
                <a:cubicBezTo>
                  <a:pt x="214842" y="43565"/>
                  <a:pt x="215900" y="37744"/>
                  <a:pt x="219075" y="28748"/>
                </a:cubicBezTo>
                <a:cubicBezTo>
                  <a:pt x="222250" y="19752"/>
                  <a:pt x="251883" y="2290"/>
                  <a:pt x="250825" y="173"/>
                </a:cubicBezTo>
                <a:cubicBezTo>
                  <a:pt x="249767" y="-1944"/>
                  <a:pt x="212725" y="16048"/>
                  <a:pt x="212725" y="16048"/>
                </a:cubicBezTo>
                <a:lnTo>
                  <a:pt x="0" y="95423"/>
                </a:ln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61979959-7A8B-EF02-6CD4-A0818775EF08}"/>
              </a:ext>
            </a:extLst>
          </p:cNvPr>
          <p:cNvSpPr/>
          <p:nvPr/>
        </p:nvSpPr>
        <p:spPr>
          <a:xfrm>
            <a:off x="7899578" y="3111450"/>
            <a:ext cx="142791" cy="360156"/>
          </a:xfrm>
          <a:custGeom>
            <a:avLst/>
            <a:gdLst>
              <a:gd name="connsiteX0" fmla="*/ 142697 w 142791"/>
              <a:gd name="connsiteY0" fmla="*/ 50 h 360156"/>
              <a:gd name="connsiteX1" fmla="*/ 25222 w 142791"/>
              <a:gd name="connsiteY1" fmla="*/ 203250 h 360156"/>
              <a:gd name="connsiteX2" fmla="*/ 53797 w 142791"/>
              <a:gd name="connsiteY2" fmla="*/ 355650 h 360156"/>
              <a:gd name="connsiteX3" fmla="*/ 44272 w 142791"/>
              <a:gd name="connsiteY3" fmla="*/ 311200 h 360156"/>
              <a:gd name="connsiteX4" fmla="*/ 2997 w 142791"/>
              <a:gd name="connsiteY4" fmla="*/ 222300 h 360156"/>
              <a:gd name="connsiteX5" fmla="*/ 142697 w 142791"/>
              <a:gd name="connsiteY5" fmla="*/ 50 h 36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91" h="360156">
                <a:moveTo>
                  <a:pt x="142697" y="50"/>
                </a:moveTo>
                <a:cubicBezTo>
                  <a:pt x="146401" y="-3125"/>
                  <a:pt x="40039" y="143983"/>
                  <a:pt x="25222" y="203250"/>
                </a:cubicBezTo>
                <a:cubicBezTo>
                  <a:pt x="10405" y="262517"/>
                  <a:pt x="50622" y="337658"/>
                  <a:pt x="53797" y="355650"/>
                </a:cubicBezTo>
                <a:cubicBezTo>
                  <a:pt x="56972" y="373642"/>
                  <a:pt x="52739" y="333425"/>
                  <a:pt x="44272" y="311200"/>
                </a:cubicBezTo>
                <a:cubicBezTo>
                  <a:pt x="35805" y="288975"/>
                  <a:pt x="-12349" y="270454"/>
                  <a:pt x="2997" y="222300"/>
                </a:cubicBezTo>
                <a:cubicBezTo>
                  <a:pt x="18343" y="174146"/>
                  <a:pt x="138993" y="3225"/>
                  <a:pt x="142697" y="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DE76F714-69BA-0223-26A4-2786E92FCB5E}"/>
              </a:ext>
            </a:extLst>
          </p:cNvPr>
          <p:cNvSpPr/>
          <p:nvPr/>
        </p:nvSpPr>
        <p:spPr>
          <a:xfrm>
            <a:off x="6718107" y="3244836"/>
            <a:ext cx="222446" cy="327047"/>
          </a:xfrm>
          <a:custGeom>
            <a:avLst/>
            <a:gdLst>
              <a:gd name="connsiteX0" fmla="*/ 193 w 222446"/>
              <a:gd name="connsiteY0" fmla="*/ 14 h 327047"/>
              <a:gd name="connsiteX1" fmla="*/ 95443 w 222446"/>
              <a:gd name="connsiteY1" fmla="*/ 171464 h 327047"/>
              <a:gd name="connsiteX2" fmla="*/ 92268 w 222446"/>
              <a:gd name="connsiteY2" fmla="*/ 250839 h 327047"/>
              <a:gd name="connsiteX3" fmla="*/ 136718 w 222446"/>
              <a:gd name="connsiteY3" fmla="*/ 200039 h 327047"/>
              <a:gd name="connsiteX4" fmla="*/ 57343 w 222446"/>
              <a:gd name="connsiteY4" fmla="*/ 327039 h 327047"/>
              <a:gd name="connsiteX5" fmla="*/ 120843 w 222446"/>
              <a:gd name="connsiteY5" fmla="*/ 206389 h 327047"/>
              <a:gd name="connsiteX6" fmla="*/ 222443 w 222446"/>
              <a:gd name="connsiteY6" fmla="*/ 152414 h 327047"/>
              <a:gd name="connsiteX7" fmla="*/ 124018 w 222446"/>
              <a:gd name="connsiteY7" fmla="*/ 180989 h 327047"/>
              <a:gd name="connsiteX8" fmla="*/ 193 w 222446"/>
              <a:gd name="connsiteY8" fmla="*/ 14 h 32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446" h="327047">
                <a:moveTo>
                  <a:pt x="193" y="14"/>
                </a:moveTo>
                <a:cubicBezTo>
                  <a:pt x="-4569" y="-1573"/>
                  <a:pt x="80097" y="129660"/>
                  <a:pt x="95443" y="171464"/>
                </a:cubicBezTo>
                <a:cubicBezTo>
                  <a:pt x="110789" y="213268"/>
                  <a:pt x="85389" y="246077"/>
                  <a:pt x="92268" y="250839"/>
                </a:cubicBezTo>
                <a:cubicBezTo>
                  <a:pt x="99147" y="255601"/>
                  <a:pt x="142539" y="187339"/>
                  <a:pt x="136718" y="200039"/>
                </a:cubicBezTo>
                <a:cubicBezTo>
                  <a:pt x="130897" y="212739"/>
                  <a:pt x="59989" y="325981"/>
                  <a:pt x="57343" y="327039"/>
                </a:cubicBezTo>
                <a:cubicBezTo>
                  <a:pt x="54697" y="328097"/>
                  <a:pt x="93326" y="235493"/>
                  <a:pt x="120843" y="206389"/>
                </a:cubicBezTo>
                <a:cubicBezTo>
                  <a:pt x="148360" y="177285"/>
                  <a:pt x="221914" y="156647"/>
                  <a:pt x="222443" y="152414"/>
                </a:cubicBezTo>
                <a:cubicBezTo>
                  <a:pt x="222972" y="148181"/>
                  <a:pt x="159472" y="200039"/>
                  <a:pt x="124018" y="180989"/>
                </a:cubicBezTo>
                <a:cubicBezTo>
                  <a:pt x="88564" y="161939"/>
                  <a:pt x="4955" y="1601"/>
                  <a:pt x="193" y="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6A25DA03-4009-DB1C-6D1F-8A0B66284114}"/>
              </a:ext>
            </a:extLst>
          </p:cNvPr>
          <p:cNvSpPr/>
          <p:nvPr/>
        </p:nvSpPr>
        <p:spPr>
          <a:xfrm>
            <a:off x="6635733" y="3235192"/>
            <a:ext cx="62655" cy="247041"/>
          </a:xfrm>
          <a:custGeom>
            <a:avLst/>
            <a:gdLst>
              <a:gd name="connsiteX0" fmla="*/ 28592 w 62655"/>
              <a:gd name="connsiteY0" fmla="*/ 133 h 247041"/>
              <a:gd name="connsiteX1" fmla="*/ 57167 w 62655"/>
              <a:gd name="connsiteY1" fmla="*/ 111258 h 247041"/>
              <a:gd name="connsiteX2" fmla="*/ 50817 w 62655"/>
              <a:gd name="connsiteY2" fmla="*/ 244608 h 247041"/>
              <a:gd name="connsiteX3" fmla="*/ 60342 w 62655"/>
              <a:gd name="connsiteY3" fmla="*/ 187458 h 247041"/>
              <a:gd name="connsiteX4" fmla="*/ 17 w 62655"/>
              <a:gd name="connsiteY4" fmla="*/ 63633 h 247041"/>
              <a:gd name="connsiteX5" fmla="*/ 53992 w 62655"/>
              <a:gd name="connsiteY5" fmla="*/ 133483 h 247041"/>
              <a:gd name="connsiteX6" fmla="*/ 28592 w 62655"/>
              <a:gd name="connsiteY6" fmla="*/ 133 h 24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655" h="247041">
                <a:moveTo>
                  <a:pt x="28592" y="133"/>
                </a:moveTo>
                <a:cubicBezTo>
                  <a:pt x="29121" y="-3571"/>
                  <a:pt x="53463" y="70512"/>
                  <a:pt x="57167" y="111258"/>
                </a:cubicBezTo>
                <a:cubicBezTo>
                  <a:pt x="60871" y="152004"/>
                  <a:pt x="50288" y="231908"/>
                  <a:pt x="50817" y="244608"/>
                </a:cubicBezTo>
                <a:cubicBezTo>
                  <a:pt x="51346" y="257308"/>
                  <a:pt x="68809" y="217621"/>
                  <a:pt x="60342" y="187458"/>
                </a:cubicBezTo>
                <a:cubicBezTo>
                  <a:pt x="51875" y="157296"/>
                  <a:pt x="1075" y="72629"/>
                  <a:pt x="17" y="63633"/>
                </a:cubicBezTo>
                <a:cubicBezTo>
                  <a:pt x="-1041" y="54637"/>
                  <a:pt x="47113" y="137716"/>
                  <a:pt x="53992" y="133483"/>
                </a:cubicBezTo>
                <a:cubicBezTo>
                  <a:pt x="60871" y="129250"/>
                  <a:pt x="28063" y="3837"/>
                  <a:pt x="28592" y="1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124E8AAD-8049-1EF3-2D71-EECD4163B1C1}"/>
              </a:ext>
            </a:extLst>
          </p:cNvPr>
          <p:cNvSpPr/>
          <p:nvPr/>
        </p:nvSpPr>
        <p:spPr>
          <a:xfrm>
            <a:off x="7749704" y="3180611"/>
            <a:ext cx="83101" cy="362689"/>
          </a:xfrm>
          <a:custGeom>
            <a:avLst/>
            <a:gdLst>
              <a:gd name="connsiteX0" fmla="*/ 38571 w 83101"/>
              <a:gd name="connsiteY0" fmla="*/ 739 h 362689"/>
              <a:gd name="connsiteX1" fmla="*/ 38571 w 83101"/>
              <a:gd name="connsiteY1" fmla="*/ 222989 h 362689"/>
              <a:gd name="connsiteX2" fmla="*/ 76671 w 83101"/>
              <a:gd name="connsiteY2" fmla="*/ 311889 h 362689"/>
              <a:gd name="connsiteX3" fmla="*/ 54446 w 83101"/>
              <a:gd name="connsiteY3" fmla="*/ 299189 h 362689"/>
              <a:gd name="connsiteX4" fmla="*/ 83021 w 83101"/>
              <a:gd name="connsiteY4" fmla="*/ 362689 h 362689"/>
              <a:gd name="connsiteX5" fmla="*/ 60796 w 83101"/>
              <a:gd name="connsiteY5" fmla="*/ 299189 h 362689"/>
              <a:gd name="connsiteX6" fmla="*/ 471 w 83101"/>
              <a:gd name="connsiteY6" fmla="*/ 188064 h 362689"/>
              <a:gd name="connsiteX7" fmla="*/ 32221 w 83101"/>
              <a:gd name="connsiteY7" fmla="*/ 232514 h 362689"/>
              <a:gd name="connsiteX8" fmla="*/ 22696 w 83101"/>
              <a:gd name="connsiteY8" fmla="*/ 153139 h 362689"/>
              <a:gd name="connsiteX9" fmla="*/ 38571 w 83101"/>
              <a:gd name="connsiteY9" fmla="*/ 739 h 36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101" h="362689">
                <a:moveTo>
                  <a:pt x="38571" y="739"/>
                </a:moveTo>
                <a:cubicBezTo>
                  <a:pt x="41217" y="12381"/>
                  <a:pt x="32221" y="171131"/>
                  <a:pt x="38571" y="222989"/>
                </a:cubicBezTo>
                <a:cubicBezTo>
                  <a:pt x="44921" y="274847"/>
                  <a:pt x="74025" y="299189"/>
                  <a:pt x="76671" y="311889"/>
                </a:cubicBezTo>
                <a:cubicBezTo>
                  <a:pt x="79317" y="324589"/>
                  <a:pt x="53388" y="290722"/>
                  <a:pt x="54446" y="299189"/>
                </a:cubicBezTo>
                <a:cubicBezTo>
                  <a:pt x="55504" y="307656"/>
                  <a:pt x="81963" y="362689"/>
                  <a:pt x="83021" y="362689"/>
                </a:cubicBezTo>
                <a:cubicBezTo>
                  <a:pt x="84079" y="362689"/>
                  <a:pt x="74554" y="328293"/>
                  <a:pt x="60796" y="299189"/>
                </a:cubicBezTo>
                <a:cubicBezTo>
                  <a:pt x="47038" y="270085"/>
                  <a:pt x="5233" y="199176"/>
                  <a:pt x="471" y="188064"/>
                </a:cubicBezTo>
                <a:cubicBezTo>
                  <a:pt x="-4291" y="176952"/>
                  <a:pt x="28517" y="238335"/>
                  <a:pt x="32221" y="232514"/>
                </a:cubicBezTo>
                <a:cubicBezTo>
                  <a:pt x="35925" y="226693"/>
                  <a:pt x="18992" y="188064"/>
                  <a:pt x="22696" y="153139"/>
                </a:cubicBezTo>
                <a:cubicBezTo>
                  <a:pt x="26400" y="118214"/>
                  <a:pt x="35925" y="-10903"/>
                  <a:pt x="38571" y="73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E823977-4196-1786-8220-C4051D96546F}"/>
              </a:ext>
            </a:extLst>
          </p:cNvPr>
          <p:cNvSpPr/>
          <p:nvPr/>
        </p:nvSpPr>
        <p:spPr>
          <a:xfrm>
            <a:off x="6808148" y="1600141"/>
            <a:ext cx="920165" cy="1045669"/>
          </a:xfrm>
          <a:custGeom>
            <a:avLst/>
            <a:gdLst>
              <a:gd name="connsiteX0" fmla="*/ 30802 w 920165"/>
              <a:gd name="connsiteY0" fmla="*/ 3234 h 1045669"/>
              <a:gd name="connsiteX1" fmla="*/ 691202 w 920165"/>
              <a:gd name="connsiteY1" fmla="*/ 641409 h 1045669"/>
              <a:gd name="connsiteX2" fmla="*/ 649927 w 920165"/>
              <a:gd name="connsiteY2" fmla="*/ 603309 h 1045669"/>
              <a:gd name="connsiteX3" fmla="*/ 919802 w 920165"/>
              <a:gd name="connsiteY3" fmla="*/ 1041459 h 1045669"/>
              <a:gd name="connsiteX4" fmla="*/ 694377 w 920165"/>
              <a:gd name="connsiteY4" fmla="*/ 806509 h 1045669"/>
              <a:gd name="connsiteX5" fmla="*/ 164152 w 920165"/>
              <a:gd name="connsiteY5" fmla="*/ 501709 h 1045669"/>
              <a:gd name="connsiteX6" fmla="*/ 268927 w 920165"/>
              <a:gd name="connsiteY6" fmla="*/ 590609 h 1045669"/>
              <a:gd name="connsiteX7" fmla="*/ 2227 w 920165"/>
              <a:gd name="connsiteY7" fmla="*/ 196909 h 1045669"/>
              <a:gd name="connsiteX8" fmla="*/ 135577 w 920165"/>
              <a:gd name="connsiteY8" fmla="*/ 384234 h 1045669"/>
              <a:gd name="connsiteX9" fmla="*/ 30802 w 920165"/>
              <a:gd name="connsiteY9" fmla="*/ 3234 h 104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0165" h="1045669">
                <a:moveTo>
                  <a:pt x="30802" y="3234"/>
                </a:moveTo>
                <a:cubicBezTo>
                  <a:pt x="123406" y="46096"/>
                  <a:pt x="588015" y="541397"/>
                  <a:pt x="691202" y="641409"/>
                </a:cubicBezTo>
                <a:cubicBezTo>
                  <a:pt x="794389" y="741421"/>
                  <a:pt x="611827" y="536634"/>
                  <a:pt x="649927" y="603309"/>
                </a:cubicBezTo>
                <a:cubicBezTo>
                  <a:pt x="688027" y="669984"/>
                  <a:pt x="912394" y="1007592"/>
                  <a:pt x="919802" y="1041459"/>
                </a:cubicBezTo>
                <a:cubicBezTo>
                  <a:pt x="927210" y="1075326"/>
                  <a:pt x="820319" y="896467"/>
                  <a:pt x="694377" y="806509"/>
                </a:cubicBezTo>
                <a:cubicBezTo>
                  <a:pt x="568435" y="716551"/>
                  <a:pt x="235060" y="537692"/>
                  <a:pt x="164152" y="501709"/>
                </a:cubicBezTo>
                <a:cubicBezTo>
                  <a:pt x="93244" y="465726"/>
                  <a:pt x="295914" y="641409"/>
                  <a:pt x="268927" y="590609"/>
                </a:cubicBezTo>
                <a:cubicBezTo>
                  <a:pt x="241940" y="539809"/>
                  <a:pt x="24452" y="231305"/>
                  <a:pt x="2227" y="196909"/>
                </a:cubicBezTo>
                <a:cubicBezTo>
                  <a:pt x="-19998" y="162513"/>
                  <a:pt x="131344" y="411222"/>
                  <a:pt x="135577" y="384234"/>
                </a:cubicBezTo>
                <a:cubicBezTo>
                  <a:pt x="139810" y="357247"/>
                  <a:pt x="-61802" y="-39628"/>
                  <a:pt x="30802" y="323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EC97EECD-7E49-903A-F7C9-0542FBB0BE24}"/>
              </a:ext>
            </a:extLst>
          </p:cNvPr>
          <p:cNvSpPr/>
          <p:nvPr/>
        </p:nvSpPr>
        <p:spPr>
          <a:xfrm>
            <a:off x="7385050" y="2476144"/>
            <a:ext cx="782630" cy="600644"/>
          </a:xfrm>
          <a:custGeom>
            <a:avLst/>
            <a:gdLst>
              <a:gd name="connsiteX0" fmla="*/ 0 w 782630"/>
              <a:gd name="connsiteY0" fmla="*/ 206731 h 600644"/>
              <a:gd name="connsiteX1" fmla="*/ 327025 w 782630"/>
              <a:gd name="connsiteY1" fmla="*/ 203556 h 600644"/>
              <a:gd name="connsiteX2" fmla="*/ 479425 w 782630"/>
              <a:gd name="connsiteY2" fmla="*/ 219431 h 600644"/>
              <a:gd name="connsiteX3" fmla="*/ 336550 w 782630"/>
              <a:gd name="connsiteY3" fmla="*/ 241656 h 600644"/>
              <a:gd name="connsiteX4" fmla="*/ 368300 w 782630"/>
              <a:gd name="connsiteY4" fmla="*/ 260706 h 600644"/>
              <a:gd name="connsiteX5" fmla="*/ 130175 w 782630"/>
              <a:gd name="connsiteY5" fmla="*/ 352781 h 600644"/>
              <a:gd name="connsiteX6" fmla="*/ 365125 w 782630"/>
              <a:gd name="connsiteY6" fmla="*/ 314681 h 600644"/>
              <a:gd name="connsiteX7" fmla="*/ 527050 w 782630"/>
              <a:gd name="connsiteY7" fmla="*/ 435331 h 600644"/>
              <a:gd name="connsiteX8" fmla="*/ 479425 w 782630"/>
              <a:gd name="connsiteY8" fmla="*/ 403581 h 600644"/>
              <a:gd name="connsiteX9" fmla="*/ 781050 w 782630"/>
              <a:gd name="connsiteY9" fmla="*/ 600431 h 600644"/>
              <a:gd name="connsiteX10" fmla="*/ 584200 w 782630"/>
              <a:gd name="connsiteY10" fmla="*/ 432156 h 600644"/>
              <a:gd name="connsiteX11" fmla="*/ 282575 w 782630"/>
              <a:gd name="connsiteY11" fmla="*/ 16231 h 600644"/>
              <a:gd name="connsiteX12" fmla="*/ 301625 w 782630"/>
              <a:gd name="connsiteY12" fmla="*/ 89256 h 600644"/>
              <a:gd name="connsiteX13" fmla="*/ 222250 w 782630"/>
              <a:gd name="connsiteY13" fmla="*/ 133706 h 600644"/>
              <a:gd name="connsiteX14" fmla="*/ 323850 w 782630"/>
              <a:gd name="connsiteY14" fmla="*/ 121006 h 600644"/>
              <a:gd name="connsiteX15" fmla="*/ 0 w 782630"/>
              <a:gd name="connsiteY15" fmla="*/ 206731 h 60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82630" h="600644">
                <a:moveTo>
                  <a:pt x="0" y="206731"/>
                </a:moveTo>
                <a:cubicBezTo>
                  <a:pt x="529" y="220489"/>
                  <a:pt x="247121" y="201439"/>
                  <a:pt x="327025" y="203556"/>
                </a:cubicBezTo>
                <a:cubicBezTo>
                  <a:pt x="406929" y="205673"/>
                  <a:pt x="477838" y="213081"/>
                  <a:pt x="479425" y="219431"/>
                </a:cubicBezTo>
                <a:cubicBezTo>
                  <a:pt x="481013" y="225781"/>
                  <a:pt x="355071" y="234777"/>
                  <a:pt x="336550" y="241656"/>
                </a:cubicBezTo>
                <a:cubicBezTo>
                  <a:pt x="318029" y="248535"/>
                  <a:pt x="402696" y="242185"/>
                  <a:pt x="368300" y="260706"/>
                </a:cubicBezTo>
                <a:cubicBezTo>
                  <a:pt x="333904" y="279227"/>
                  <a:pt x="130704" y="343785"/>
                  <a:pt x="130175" y="352781"/>
                </a:cubicBezTo>
                <a:cubicBezTo>
                  <a:pt x="129646" y="361777"/>
                  <a:pt x="298979" y="300923"/>
                  <a:pt x="365125" y="314681"/>
                </a:cubicBezTo>
                <a:cubicBezTo>
                  <a:pt x="431271" y="328439"/>
                  <a:pt x="508000" y="420514"/>
                  <a:pt x="527050" y="435331"/>
                </a:cubicBezTo>
                <a:cubicBezTo>
                  <a:pt x="546100" y="450148"/>
                  <a:pt x="479425" y="403581"/>
                  <a:pt x="479425" y="403581"/>
                </a:cubicBezTo>
                <a:cubicBezTo>
                  <a:pt x="521758" y="431098"/>
                  <a:pt x="763587" y="595668"/>
                  <a:pt x="781050" y="600431"/>
                </a:cubicBezTo>
                <a:cubicBezTo>
                  <a:pt x="798513" y="605194"/>
                  <a:pt x="667279" y="529523"/>
                  <a:pt x="584200" y="432156"/>
                </a:cubicBezTo>
                <a:cubicBezTo>
                  <a:pt x="501121" y="334789"/>
                  <a:pt x="329671" y="73381"/>
                  <a:pt x="282575" y="16231"/>
                </a:cubicBezTo>
                <a:cubicBezTo>
                  <a:pt x="235479" y="-40919"/>
                  <a:pt x="311679" y="69677"/>
                  <a:pt x="301625" y="89256"/>
                </a:cubicBezTo>
                <a:cubicBezTo>
                  <a:pt x="291571" y="108835"/>
                  <a:pt x="218546" y="128414"/>
                  <a:pt x="222250" y="133706"/>
                </a:cubicBezTo>
                <a:cubicBezTo>
                  <a:pt x="225954" y="138998"/>
                  <a:pt x="355071" y="112010"/>
                  <a:pt x="323850" y="121006"/>
                </a:cubicBezTo>
                <a:cubicBezTo>
                  <a:pt x="292629" y="130002"/>
                  <a:pt x="-529" y="192973"/>
                  <a:pt x="0" y="2067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A737865C-254F-BEC8-6BFC-DEE64BD74B76}"/>
              </a:ext>
            </a:extLst>
          </p:cNvPr>
          <p:cNvSpPr/>
          <p:nvPr/>
        </p:nvSpPr>
        <p:spPr>
          <a:xfrm>
            <a:off x="7376745" y="2327622"/>
            <a:ext cx="1054183" cy="1145835"/>
          </a:xfrm>
          <a:custGeom>
            <a:avLst/>
            <a:gdLst>
              <a:gd name="connsiteX0" fmla="*/ 8305 w 1054183"/>
              <a:gd name="connsiteY0" fmla="*/ 85378 h 1145835"/>
              <a:gd name="connsiteX1" fmla="*/ 59105 w 1054183"/>
              <a:gd name="connsiteY1" fmla="*/ 88553 h 1145835"/>
              <a:gd name="connsiteX2" fmla="*/ 360730 w 1054183"/>
              <a:gd name="connsiteY2" fmla="*/ 348903 h 1145835"/>
              <a:gd name="connsiteX3" fmla="*/ 306755 w 1054183"/>
              <a:gd name="connsiteY3" fmla="*/ 393353 h 1145835"/>
              <a:gd name="connsiteX4" fmla="*/ 462330 w 1054183"/>
              <a:gd name="connsiteY4" fmla="*/ 529878 h 1145835"/>
              <a:gd name="connsiteX5" fmla="*/ 398830 w 1054183"/>
              <a:gd name="connsiteY5" fmla="*/ 514003 h 1145835"/>
              <a:gd name="connsiteX6" fmla="*/ 697280 w 1054183"/>
              <a:gd name="connsiteY6" fmla="*/ 736253 h 1145835"/>
              <a:gd name="connsiteX7" fmla="*/ 611555 w 1054183"/>
              <a:gd name="connsiteY7" fmla="*/ 755303 h 1145835"/>
              <a:gd name="connsiteX8" fmla="*/ 789355 w 1054183"/>
              <a:gd name="connsiteY8" fmla="*/ 898178 h 1145835"/>
              <a:gd name="connsiteX9" fmla="*/ 738555 w 1054183"/>
              <a:gd name="connsiteY9" fmla="*/ 860078 h 1145835"/>
              <a:gd name="connsiteX10" fmla="*/ 932230 w 1054183"/>
              <a:gd name="connsiteY10" fmla="*/ 1047403 h 1145835"/>
              <a:gd name="connsiteX11" fmla="*/ 932230 w 1054183"/>
              <a:gd name="connsiteY11" fmla="*/ 1018828 h 1145835"/>
              <a:gd name="connsiteX12" fmla="*/ 1052880 w 1054183"/>
              <a:gd name="connsiteY12" fmla="*/ 1145828 h 1145835"/>
              <a:gd name="connsiteX13" fmla="*/ 992555 w 1054183"/>
              <a:gd name="connsiteY13" fmla="*/ 1012478 h 1145835"/>
              <a:gd name="connsiteX14" fmla="*/ 935405 w 1054183"/>
              <a:gd name="connsiteY14" fmla="*/ 850553 h 1145835"/>
              <a:gd name="connsiteX15" fmla="*/ 725855 w 1054183"/>
              <a:gd name="connsiteY15" fmla="*/ 656878 h 1145835"/>
              <a:gd name="connsiteX16" fmla="*/ 268655 w 1054183"/>
              <a:gd name="connsiteY16" fmla="*/ 85378 h 1145835"/>
              <a:gd name="connsiteX17" fmla="*/ 414705 w 1054183"/>
              <a:gd name="connsiteY17" fmla="*/ 263178 h 1145835"/>
              <a:gd name="connsiteX18" fmla="*/ 94030 w 1054183"/>
              <a:gd name="connsiteY18" fmla="*/ 6003 h 1145835"/>
              <a:gd name="connsiteX19" fmla="*/ 170230 w 1054183"/>
              <a:gd name="connsiteY19" fmla="*/ 82203 h 1145835"/>
              <a:gd name="connsiteX20" fmla="*/ 8305 w 1054183"/>
              <a:gd name="connsiteY20" fmla="*/ 85378 h 114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4183" h="1145835">
                <a:moveTo>
                  <a:pt x="8305" y="85378"/>
                </a:moveTo>
                <a:cubicBezTo>
                  <a:pt x="-10216" y="86436"/>
                  <a:pt x="368" y="44632"/>
                  <a:pt x="59105" y="88553"/>
                </a:cubicBezTo>
                <a:cubicBezTo>
                  <a:pt x="117842" y="132474"/>
                  <a:pt x="319455" y="298103"/>
                  <a:pt x="360730" y="348903"/>
                </a:cubicBezTo>
                <a:cubicBezTo>
                  <a:pt x="402005" y="399703"/>
                  <a:pt x="289822" y="363191"/>
                  <a:pt x="306755" y="393353"/>
                </a:cubicBezTo>
                <a:cubicBezTo>
                  <a:pt x="323688" y="423515"/>
                  <a:pt x="446984" y="509770"/>
                  <a:pt x="462330" y="529878"/>
                </a:cubicBezTo>
                <a:cubicBezTo>
                  <a:pt x="477676" y="549986"/>
                  <a:pt x="359672" y="479607"/>
                  <a:pt x="398830" y="514003"/>
                </a:cubicBezTo>
                <a:cubicBezTo>
                  <a:pt x="437988" y="548399"/>
                  <a:pt x="661826" y="696037"/>
                  <a:pt x="697280" y="736253"/>
                </a:cubicBezTo>
                <a:cubicBezTo>
                  <a:pt x="732734" y="776469"/>
                  <a:pt x="596209" y="728316"/>
                  <a:pt x="611555" y="755303"/>
                </a:cubicBezTo>
                <a:cubicBezTo>
                  <a:pt x="626901" y="782290"/>
                  <a:pt x="768188" y="880716"/>
                  <a:pt x="789355" y="898178"/>
                </a:cubicBezTo>
                <a:cubicBezTo>
                  <a:pt x="810522" y="915640"/>
                  <a:pt x="714743" y="835207"/>
                  <a:pt x="738555" y="860078"/>
                </a:cubicBezTo>
                <a:cubicBezTo>
                  <a:pt x="762367" y="884949"/>
                  <a:pt x="899951" y="1020945"/>
                  <a:pt x="932230" y="1047403"/>
                </a:cubicBezTo>
                <a:cubicBezTo>
                  <a:pt x="964509" y="1073861"/>
                  <a:pt x="912122" y="1002424"/>
                  <a:pt x="932230" y="1018828"/>
                </a:cubicBezTo>
                <a:cubicBezTo>
                  <a:pt x="952338" y="1035232"/>
                  <a:pt x="1042826" y="1146886"/>
                  <a:pt x="1052880" y="1145828"/>
                </a:cubicBezTo>
                <a:cubicBezTo>
                  <a:pt x="1062934" y="1144770"/>
                  <a:pt x="1012134" y="1061691"/>
                  <a:pt x="992555" y="1012478"/>
                </a:cubicBezTo>
                <a:cubicBezTo>
                  <a:pt x="972976" y="963265"/>
                  <a:pt x="979855" y="909820"/>
                  <a:pt x="935405" y="850553"/>
                </a:cubicBezTo>
                <a:cubicBezTo>
                  <a:pt x="890955" y="791286"/>
                  <a:pt x="836980" y="784407"/>
                  <a:pt x="725855" y="656878"/>
                </a:cubicBezTo>
                <a:cubicBezTo>
                  <a:pt x="614730" y="529349"/>
                  <a:pt x="320513" y="150995"/>
                  <a:pt x="268655" y="85378"/>
                </a:cubicBezTo>
                <a:cubicBezTo>
                  <a:pt x="216797" y="19761"/>
                  <a:pt x="443809" y="276407"/>
                  <a:pt x="414705" y="263178"/>
                </a:cubicBezTo>
                <a:cubicBezTo>
                  <a:pt x="385601" y="249949"/>
                  <a:pt x="134776" y="36165"/>
                  <a:pt x="94030" y="6003"/>
                </a:cubicBezTo>
                <a:cubicBezTo>
                  <a:pt x="53284" y="-24160"/>
                  <a:pt x="179755" y="68445"/>
                  <a:pt x="170230" y="82203"/>
                </a:cubicBezTo>
                <a:cubicBezTo>
                  <a:pt x="160705" y="95961"/>
                  <a:pt x="26826" y="84320"/>
                  <a:pt x="8305" y="8537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6AF5B13A-B071-C51A-40F7-CF31461AAF6C}"/>
              </a:ext>
            </a:extLst>
          </p:cNvPr>
          <p:cNvSpPr/>
          <p:nvPr/>
        </p:nvSpPr>
        <p:spPr>
          <a:xfrm>
            <a:off x="6904493" y="3355193"/>
            <a:ext cx="128160" cy="146835"/>
          </a:xfrm>
          <a:custGeom>
            <a:avLst/>
            <a:gdLst>
              <a:gd name="connsiteX0" fmla="*/ 128132 w 128160"/>
              <a:gd name="connsiteY0" fmla="*/ 782 h 146835"/>
              <a:gd name="connsiteX1" fmla="*/ 39232 w 128160"/>
              <a:gd name="connsiteY1" fmla="*/ 64282 h 146835"/>
              <a:gd name="connsiteX2" fmla="*/ 1132 w 128160"/>
              <a:gd name="connsiteY2" fmla="*/ 146832 h 146835"/>
              <a:gd name="connsiteX3" fmla="*/ 13832 w 128160"/>
              <a:gd name="connsiteY3" fmla="*/ 61107 h 146835"/>
              <a:gd name="connsiteX4" fmla="*/ 1132 w 128160"/>
              <a:gd name="connsiteY4" fmla="*/ 96032 h 146835"/>
              <a:gd name="connsiteX5" fmla="*/ 48757 w 128160"/>
              <a:gd name="connsiteY5" fmla="*/ 32532 h 146835"/>
              <a:gd name="connsiteX6" fmla="*/ 128132 w 128160"/>
              <a:gd name="connsiteY6" fmla="*/ 782 h 14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60" h="146835">
                <a:moveTo>
                  <a:pt x="128132" y="782"/>
                </a:moveTo>
                <a:cubicBezTo>
                  <a:pt x="126545" y="6074"/>
                  <a:pt x="60399" y="39940"/>
                  <a:pt x="39232" y="64282"/>
                </a:cubicBezTo>
                <a:cubicBezTo>
                  <a:pt x="18065" y="88624"/>
                  <a:pt x="5365" y="147361"/>
                  <a:pt x="1132" y="146832"/>
                </a:cubicBezTo>
                <a:cubicBezTo>
                  <a:pt x="-3101" y="146303"/>
                  <a:pt x="13832" y="69574"/>
                  <a:pt x="13832" y="61107"/>
                </a:cubicBezTo>
                <a:cubicBezTo>
                  <a:pt x="13832" y="52640"/>
                  <a:pt x="-4689" y="100794"/>
                  <a:pt x="1132" y="96032"/>
                </a:cubicBezTo>
                <a:cubicBezTo>
                  <a:pt x="6953" y="91270"/>
                  <a:pt x="31824" y="46819"/>
                  <a:pt x="48757" y="32532"/>
                </a:cubicBezTo>
                <a:cubicBezTo>
                  <a:pt x="65690" y="18245"/>
                  <a:pt x="129719" y="-4510"/>
                  <a:pt x="128132" y="7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AAD976D-3B99-4790-7842-DE34CCFE8C26}"/>
              </a:ext>
            </a:extLst>
          </p:cNvPr>
          <p:cNvSpPr/>
          <p:nvPr/>
        </p:nvSpPr>
        <p:spPr>
          <a:xfrm>
            <a:off x="7981770" y="3181089"/>
            <a:ext cx="106504" cy="277512"/>
          </a:xfrm>
          <a:custGeom>
            <a:avLst/>
            <a:gdLst>
              <a:gd name="connsiteX0" fmla="*/ 180 w 106504"/>
              <a:gd name="connsiteY0" fmla="*/ 261 h 277512"/>
              <a:gd name="connsiteX1" fmla="*/ 79555 w 106504"/>
              <a:gd name="connsiteY1" fmla="*/ 152661 h 277512"/>
              <a:gd name="connsiteX2" fmla="*/ 73205 w 106504"/>
              <a:gd name="connsiteY2" fmla="*/ 276486 h 277512"/>
              <a:gd name="connsiteX3" fmla="*/ 82730 w 106504"/>
              <a:gd name="connsiteY3" fmla="*/ 206636 h 277512"/>
              <a:gd name="connsiteX4" fmla="*/ 104955 w 106504"/>
              <a:gd name="connsiteY4" fmla="*/ 117736 h 277512"/>
              <a:gd name="connsiteX5" fmla="*/ 180 w 106504"/>
              <a:gd name="connsiteY5" fmla="*/ 261 h 27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504" h="277512">
                <a:moveTo>
                  <a:pt x="180" y="261"/>
                </a:moveTo>
                <a:cubicBezTo>
                  <a:pt x="-4053" y="6082"/>
                  <a:pt x="67384" y="106623"/>
                  <a:pt x="79555" y="152661"/>
                </a:cubicBezTo>
                <a:cubicBezTo>
                  <a:pt x="91726" y="198699"/>
                  <a:pt x="72676" y="267490"/>
                  <a:pt x="73205" y="276486"/>
                </a:cubicBezTo>
                <a:cubicBezTo>
                  <a:pt x="73734" y="285482"/>
                  <a:pt x="77438" y="233094"/>
                  <a:pt x="82730" y="206636"/>
                </a:cubicBezTo>
                <a:cubicBezTo>
                  <a:pt x="88022" y="180178"/>
                  <a:pt x="112893" y="147899"/>
                  <a:pt x="104955" y="117736"/>
                </a:cubicBezTo>
                <a:cubicBezTo>
                  <a:pt x="97017" y="87573"/>
                  <a:pt x="4413" y="-5560"/>
                  <a:pt x="180" y="2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DDDD1447-918E-65AD-EAA2-78BB266F0CEE}"/>
              </a:ext>
            </a:extLst>
          </p:cNvPr>
          <p:cNvSpPr/>
          <p:nvPr/>
        </p:nvSpPr>
        <p:spPr>
          <a:xfrm>
            <a:off x="7452880" y="2749842"/>
            <a:ext cx="492066" cy="321309"/>
          </a:xfrm>
          <a:custGeom>
            <a:avLst/>
            <a:gdLst>
              <a:gd name="connsiteX0" fmla="*/ 490970 w 492066"/>
              <a:gd name="connsiteY0" fmla="*/ 9233 h 321309"/>
              <a:gd name="connsiteX1" fmla="*/ 243320 w 492066"/>
              <a:gd name="connsiteY1" fmla="*/ 66383 h 321309"/>
              <a:gd name="connsiteX2" fmla="*/ 75045 w 492066"/>
              <a:gd name="connsiteY2" fmla="*/ 196558 h 321309"/>
              <a:gd name="connsiteX3" fmla="*/ 103620 w 492066"/>
              <a:gd name="connsiteY3" fmla="*/ 164808 h 321309"/>
              <a:gd name="connsiteX4" fmla="*/ 2020 w 492066"/>
              <a:gd name="connsiteY4" fmla="*/ 320383 h 321309"/>
              <a:gd name="connsiteX5" fmla="*/ 43295 w 492066"/>
              <a:gd name="connsiteY5" fmla="*/ 218783 h 321309"/>
              <a:gd name="connsiteX6" fmla="*/ 132195 w 492066"/>
              <a:gd name="connsiteY6" fmla="*/ 6058 h 321309"/>
              <a:gd name="connsiteX7" fmla="*/ 100445 w 492066"/>
              <a:gd name="connsiteY7" fmla="*/ 53683 h 321309"/>
              <a:gd name="connsiteX8" fmla="*/ 198870 w 492066"/>
              <a:gd name="connsiteY8" fmla="*/ 6058 h 321309"/>
              <a:gd name="connsiteX9" fmla="*/ 138545 w 492066"/>
              <a:gd name="connsiteY9" fmla="*/ 21933 h 321309"/>
              <a:gd name="connsiteX10" fmla="*/ 490970 w 492066"/>
              <a:gd name="connsiteY10" fmla="*/ 9233 h 321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2066" h="321309">
                <a:moveTo>
                  <a:pt x="490970" y="9233"/>
                </a:moveTo>
                <a:cubicBezTo>
                  <a:pt x="508432" y="16641"/>
                  <a:pt x="312641" y="35162"/>
                  <a:pt x="243320" y="66383"/>
                </a:cubicBezTo>
                <a:cubicBezTo>
                  <a:pt x="173999" y="97604"/>
                  <a:pt x="98328" y="180154"/>
                  <a:pt x="75045" y="196558"/>
                </a:cubicBezTo>
                <a:cubicBezTo>
                  <a:pt x="51762" y="212962"/>
                  <a:pt x="115791" y="144171"/>
                  <a:pt x="103620" y="164808"/>
                </a:cubicBezTo>
                <a:cubicBezTo>
                  <a:pt x="91449" y="185445"/>
                  <a:pt x="12074" y="311387"/>
                  <a:pt x="2020" y="320383"/>
                </a:cubicBezTo>
                <a:cubicBezTo>
                  <a:pt x="-8034" y="329379"/>
                  <a:pt x="21599" y="271170"/>
                  <a:pt x="43295" y="218783"/>
                </a:cubicBezTo>
                <a:cubicBezTo>
                  <a:pt x="64991" y="166396"/>
                  <a:pt x="122670" y="33575"/>
                  <a:pt x="132195" y="6058"/>
                </a:cubicBezTo>
                <a:cubicBezTo>
                  <a:pt x="141720" y="-21459"/>
                  <a:pt x="89333" y="53683"/>
                  <a:pt x="100445" y="53683"/>
                </a:cubicBezTo>
                <a:cubicBezTo>
                  <a:pt x="111557" y="53683"/>
                  <a:pt x="192520" y="11350"/>
                  <a:pt x="198870" y="6058"/>
                </a:cubicBezTo>
                <a:cubicBezTo>
                  <a:pt x="205220" y="766"/>
                  <a:pt x="95683" y="23520"/>
                  <a:pt x="138545" y="21933"/>
                </a:cubicBezTo>
                <a:cubicBezTo>
                  <a:pt x="181407" y="20346"/>
                  <a:pt x="473508" y="1825"/>
                  <a:pt x="490970" y="92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1DDDE3EA-98AD-1BEA-0428-CF11A84557B1}"/>
              </a:ext>
            </a:extLst>
          </p:cNvPr>
          <p:cNvSpPr/>
          <p:nvPr/>
        </p:nvSpPr>
        <p:spPr>
          <a:xfrm>
            <a:off x="7517457" y="2897731"/>
            <a:ext cx="612290" cy="208554"/>
          </a:xfrm>
          <a:custGeom>
            <a:avLst/>
            <a:gdLst>
              <a:gd name="connsiteX0" fmla="*/ 67618 w 612290"/>
              <a:gd name="connsiteY0" fmla="*/ 7394 h 208554"/>
              <a:gd name="connsiteX1" fmla="*/ 350193 w 612290"/>
              <a:gd name="connsiteY1" fmla="*/ 16919 h 208554"/>
              <a:gd name="connsiteX2" fmla="*/ 305743 w 612290"/>
              <a:gd name="connsiteY2" fmla="*/ 23269 h 208554"/>
              <a:gd name="connsiteX3" fmla="*/ 607368 w 612290"/>
              <a:gd name="connsiteY3" fmla="*/ 7394 h 208554"/>
              <a:gd name="connsiteX4" fmla="*/ 486718 w 612290"/>
              <a:gd name="connsiteY4" fmla="*/ 45494 h 208554"/>
              <a:gd name="connsiteX5" fmla="*/ 404168 w 612290"/>
              <a:gd name="connsiteY5" fmla="*/ 93119 h 208554"/>
              <a:gd name="connsiteX6" fmla="*/ 547043 w 612290"/>
              <a:gd name="connsiteY6" fmla="*/ 93119 h 208554"/>
              <a:gd name="connsiteX7" fmla="*/ 366068 w 612290"/>
              <a:gd name="connsiteY7" fmla="*/ 115344 h 208554"/>
              <a:gd name="connsiteX8" fmla="*/ 493068 w 612290"/>
              <a:gd name="connsiteY8" fmla="*/ 150269 h 208554"/>
              <a:gd name="connsiteX9" fmla="*/ 604193 w 612290"/>
              <a:gd name="connsiteY9" fmla="*/ 191544 h 208554"/>
              <a:gd name="connsiteX10" fmla="*/ 454968 w 612290"/>
              <a:gd name="connsiteY10" fmla="*/ 166144 h 208554"/>
              <a:gd name="connsiteX11" fmla="*/ 150168 w 612290"/>
              <a:gd name="connsiteY11" fmla="*/ 150269 h 208554"/>
              <a:gd name="connsiteX12" fmla="*/ 35868 w 612290"/>
              <a:gd name="connsiteY12" fmla="*/ 159794 h 208554"/>
              <a:gd name="connsiteX13" fmla="*/ 32693 w 612290"/>
              <a:gd name="connsiteY13" fmla="*/ 207419 h 208554"/>
              <a:gd name="connsiteX14" fmla="*/ 943 w 612290"/>
              <a:gd name="connsiteY14" fmla="*/ 105819 h 208554"/>
              <a:gd name="connsiteX15" fmla="*/ 73968 w 612290"/>
              <a:gd name="connsiteY15" fmla="*/ 137569 h 208554"/>
              <a:gd name="connsiteX16" fmla="*/ 67618 w 612290"/>
              <a:gd name="connsiteY16" fmla="*/ 7394 h 20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2290" h="208554">
                <a:moveTo>
                  <a:pt x="67618" y="7394"/>
                </a:moveTo>
                <a:cubicBezTo>
                  <a:pt x="113655" y="-12714"/>
                  <a:pt x="310506" y="14273"/>
                  <a:pt x="350193" y="16919"/>
                </a:cubicBezTo>
                <a:cubicBezTo>
                  <a:pt x="389880" y="19565"/>
                  <a:pt x="262881" y="24856"/>
                  <a:pt x="305743" y="23269"/>
                </a:cubicBezTo>
                <a:cubicBezTo>
                  <a:pt x="348605" y="21682"/>
                  <a:pt x="577206" y="3690"/>
                  <a:pt x="607368" y="7394"/>
                </a:cubicBezTo>
                <a:cubicBezTo>
                  <a:pt x="637531" y="11098"/>
                  <a:pt x="520585" y="31206"/>
                  <a:pt x="486718" y="45494"/>
                </a:cubicBezTo>
                <a:cubicBezTo>
                  <a:pt x="452851" y="59782"/>
                  <a:pt x="394114" y="85182"/>
                  <a:pt x="404168" y="93119"/>
                </a:cubicBezTo>
                <a:cubicBezTo>
                  <a:pt x="414222" y="101056"/>
                  <a:pt x="553393" y="89415"/>
                  <a:pt x="547043" y="93119"/>
                </a:cubicBezTo>
                <a:cubicBezTo>
                  <a:pt x="540693" y="96823"/>
                  <a:pt x="375064" y="105819"/>
                  <a:pt x="366068" y="115344"/>
                </a:cubicBezTo>
                <a:cubicBezTo>
                  <a:pt x="357072" y="124869"/>
                  <a:pt x="453381" y="137569"/>
                  <a:pt x="493068" y="150269"/>
                </a:cubicBezTo>
                <a:cubicBezTo>
                  <a:pt x="532756" y="162969"/>
                  <a:pt x="610543" y="188898"/>
                  <a:pt x="604193" y="191544"/>
                </a:cubicBezTo>
                <a:cubicBezTo>
                  <a:pt x="597843" y="194190"/>
                  <a:pt x="530639" y="173023"/>
                  <a:pt x="454968" y="166144"/>
                </a:cubicBezTo>
                <a:cubicBezTo>
                  <a:pt x="379297" y="159265"/>
                  <a:pt x="220018" y="151327"/>
                  <a:pt x="150168" y="150269"/>
                </a:cubicBezTo>
                <a:cubicBezTo>
                  <a:pt x="80318" y="149211"/>
                  <a:pt x="55447" y="150269"/>
                  <a:pt x="35868" y="159794"/>
                </a:cubicBezTo>
                <a:cubicBezTo>
                  <a:pt x="16289" y="169319"/>
                  <a:pt x="38514" y="216415"/>
                  <a:pt x="32693" y="207419"/>
                </a:cubicBezTo>
                <a:cubicBezTo>
                  <a:pt x="26872" y="198423"/>
                  <a:pt x="-5936" y="117461"/>
                  <a:pt x="943" y="105819"/>
                </a:cubicBezTo>
                <a:cubicBezTo>
                  <a:pt x="7822" y="94177"/>
                  <a:pt x="61797" y="150269"/>
                  <a:pt x="73968" y="137569"/>
                </a:cubicBezTo>
                <a:cubicBezTo>
                  <a:pt x="86139" y="124869"/>
                  <a:pt x="21581" y="27502"/>
                  <a:pt x="67618" y="7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CF29CD25-9267-8394-E115-6960B79C8DEE}"/>
              </a:ext>
            </a:extLst>
          </p:cNvPr>
          <p:cNvSpPr/>
          <p:nvPr/>
        </p:nvSpPr>
        <p:spPr>
          <a:xfrm>
            <a:off x="7838004" y="3463924"/>
            <a:ext cx="178905" cy="311543"/>
          </a:xfrm>
          <a:custGeom>
            <a:avLst/>
            <a:gdLst>
              <a:gd name="connsiteX0" fmla="*/ 1071 w 178905"/>
              <a:gd name="connsiteY0" fmla="*/ 1 h 311543"/>
              <a:gd name="connsiteX1" fmla="*/ 89971 w 178905"/>
              <a:gd name="connsiteY1" fmla="*/ 133351 h 311543"/>
              <a:gd name="connsiteX2" fmla="*/ 102671 w 178905"/>
              <a:gd name="connsiteY2" fmla="*/ 104776 h 311543"/>
              <a:gd name="connsiteX3" fmla="*/ 147121 w 178905"/>
              <a:gd name="connsiteY3" fmla="*/ 190501 h 311543"/>
              <a:gd name="connsiteX4" fmla="*/ 178871 w 178905"/>
              <a:gd name="connsiteY4" fmla="*/ 276226 h 311543"/>
              <a:gd name="connsiteX5" fmla="*/ 153471 w 178905"/>
              <a:gd name="connsiteY5" fmla="*/ 225426 h 311543"/>
              <a:gd name="connsiteX6" fmla="*/ 159821 w 178905"/>
              <a:gd name="connsiteY6" fmla="*/ 311151 h 311543"/>
              <a:gd name="connsiteX7" fmla="*/ 131246 w 178905"/>
              <a:gd name="connsiteY7" fmla="*/ 250826 h 311543"/>
              <a:gd name="connsiteX8" fmla="*/ 10596 w 178905"/>
              <a:gd name="connsiteY8" fmla="*/ 107951 h 311543"/>
              <a:gd name="connsiteX9" fmla="*/ 39171 w 178905"/>
              <a:gd name="connsiteY9" fmla="*/ 136526 h 311543"/>
              <a:gd name="connsiteX10" fmla="*/ 1071 w 178905"/>
              <a:gd name="connsiteY10" fmla="*/ 1 h 31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05" h="311543">
                <a:moveTo>
                  <a:pt x="1071" y="1"/>
                </a:moveTo>
                <a:cubicBezTo>
                  <a:pt x="9538" y="-528"/>
                  <a:pt x="73038" y="115889"/>
                  <a:pt x="89971" y="133351"/>
                </a:cubicBezTo>
                <a:cubicBezTo>
                  <a:pt x="106904" y="150813"/>
                  <a:pt x="93146" y="95251"/>
                  <a:pt x="102671" y="104776"/>
                </a:cubicBezTo>
                <a:cubicBezTo>
                  <a:pt x="112196" y="114301"/>
                  <a:pt x="134421" y="161926"/>
                  <a:pt x="147121" y="190501"/>
                </a:cubicBezTo>
                <a:cubicBezTo>
                  <a:pt x="159821" y="219076"/>
                  <a:pt x="177813" y="270405"/>
                  <a:pt x="178871" y="276226"/>
                </a:cubicBezTo>
                <a:cubicBezTo>
                  <a:pt x="179929" y="282047"/>
                  <a:pt x="156646" y="219605"/>
                  <a:pt x="153471" y="225426"/>
                </a:cubicBezTo>
                <a:cubicBezTo>
                  <a:pt x="150296" y="231247"/>
                  <a:pt x="163525" y="306918"/>
                  <a:pt x="159821" y="311151"/>
                </a:cubicBezTo>
                <a:cubicBezTo>
                  <a:pt x="156117" y="315384"/>
                  <a:pt x="156117" y="284693"/>
                  <a:pt x="131246" y="250826"/>
                </a:cubicBezTo>
                <a:cubicBezTo>
                  <a:pt x="106375" y="216959"/>
                  <a:pt x="25942" y="127001"/>
                  <a:pt x="10596" y="107951"/>
                </a:cubicBezTo>
                <a:cubicBezTo>
                  <a:pt x="-4750" y="88901"/>
                  <a:pt x="41288" y="148168"/>
                  <a:pt x="39171" y="136526"/>
                </a:cubicBezTo>
                <a:cubicBezTo>
                  <a:pt x="37054" y="124884"/>
                  <a:pt x="-7396" y="530"/>
                  <a:pt x="1071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DF88AB52-FD2F-8D29-B588-133FE3F3C5A1}"/>
              </a:ext>
            </a:extLst>
          </p:cNvPr>
          <p:cNvSpPr/>
          <p:nvPr/>
        </p:nvSpPr>
        <p:spPr>
          <a:xfrm>
            <a:off x="6667476" y="3631851"/>
            <a:ext cx="273130" cy="276798"/>
          </a:xfrm>
          <a:custGeom>
            <a:avLst/>
            <a:gdLst>
              <a:gd name="connsiteX0" fmla="*/ 273074 w 273130"/>
              <a:gd name="connsiteY0" fmla="*/ 6699 h 276798"/>
              <a:gd name="connsiteX1" fmla="*/ 104799 w 273130"/>
              <a:gd name="connsiteY1" fmla="*/ 146399 h 276798"/>
              <a:gd name="connsiteX2" fmla="*/ 34949 w 273130"/>
              <a:gd name="connsiteY2" fmla="*/ 270224 h 276798"/>
              <a:gd name="connsiteX3" fmla="*/ 38124 w 273130"/>
              <a:gd name="connsiteY3" fmla="*/ 190849 h 276798"/>
              <a:gd name="connsiteX4" fmla="*/ 24 w 273130"/>
              <a:gd name="connsiteY4" fmla="*/ 276574 h 276798"/>
              <a:gd name="connsiteX5" fmla="*/ 44474 w 273130"/>
              <a:gd name="connsiteY5" fmla="*/ 159099 h 276798"/>
              <a:gd name="connsiteX6" fmla="*/ 6374 w 273130"/>
              <a:gd name="connsiteY6" fmla="*/ 178149 h 276798"/>
              <a:gd name="connsiteX7" fmla="*/ 82574 w 273130"/>
              <a:gd name="connsiteY7" fmla="*/ 70199 h 276798"/>
              <a:gd name="connsiteX8" fmla="*/ 82574 w 273130"/>
              <a:gd name="connsiteY8" fmla="*/ 67024 h 276798"/>
              <a:gd name="connsiteX9" fmla="*/ 149249 w 273130"/>
              <a:gd name="connsiteY9" fmla="*/ 28924 h 276798"/>
              <a:gd name="connsiteX10" fmla="*/ 85749 w 273130"/>
              <a:gd name="connsiteY10" fmla="*/ 22574 h 276798"/>
              <a:gd name="connsiteX11" fmla="*/ 273074 w 273130"/>
              <a:gd name="connsiteY11" fmla="*/ 6699 h 276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130" h="276798">
                <a:moveTo>
                  <a:pt x="273074" y="6699"/>
                </a:moveTo>
                <a:cubicBezTo>
                  <a:pt x="276249" y="27337"/>
                  <a:pt x="144486" y="102478"/>
                  <a:pt x="104799" y="146399"/>
                </a:cubicBezTo>
                <a:cubicBezTo>
                  <a:pt x="65111" y="190320"/>
                  <a:pt x="46061" y="262816"/>
                  <a:pt x="34949" y="270224"/>
                </a:cubicBezTo>
                <a:cubicBezTo>
                  <a:pt x="23836" y="277632"/>
                  <a:pt x="43945" y="189791"/>
                  <a:pt x="38124" y="190849"/>
                </a:cubicBezTo>
                <a:cubicBezTo>
                  <a:pt x="32303" y="191907"/>
                  <a:pt x="-1034" y="281865"/>
                  <a:pt x="24" y="276574"/>
                </a:cubicBezTo>
                <a:cubicBezTo>
                  <a:pt x="1082" y="271283"/>
                  <a:pt x="43416" y="175503"/>
                  <a:pt x="44474" y="159099"/>
                </a:cubicBezTo>
                <a:cubicBezTo>
                  <a:pt x="45532" y="142695"/>
                  <a:pt x="24" y="192966"/>
                  <a:pt x="6374" y="178149"/>
                </a:cubicBezTo>
                <a:cubicBezTo>
                  <a:pt x="12724" y="163332"/>
                  <a:pt x="69874" y="88720"/>
                  <a:pt x="82574" y="70199"/>
                </a:cubicBezTo>
                <a:cubicBezTo>
                  <a:pt x="95274" y="51678"/>
                  <a:pt x="71462" y="73903"/>
                  <a:pt x="82574" y="67024"/>
                </a:cubicBezTo>
                <a:cubicBezTo>
                  <a:pt x="93686" y="60145"/>
                  <a:pt x="148720" y="36332"/>
                  <a:pt x="149249" y="28924"/>
                </a:cubicBezTo>
                <a:cubicBezTo>
                  <a:pt x="149778" y="21516"/>
                  <a:pt x="71462" y="25749"/>
                  <a:pt x="85749" y="22574"/>
                </a:cubicBezTo>
                <a:cubicBezTo>
                  <a:pt x="100036" y="19399"/>
                  <a:pt x="269899" y="-13939"/>
                  <a:pt x="273074" y="66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AE376072-B22B-4121-6B72-367C6EAB3DD0}"/>
              </a:ext>
            </a:extLst>
          </p:cNvPr>
          <p:cNvSpPr/>
          <p:nvPr/>
        </p:nvSpPr>
        <p:spPr>
          <a:xfrm>
            <a:off x="6812494" y="1694878"/>
            <a:ext cx="1074521" cy="1058987"/>
          </a:xfrm>
          <a:custGeom>
            <a:avLst/>
            <a:gdLst>
              <a:gd name="connsiteX0" fmla="*/ 1056 w 1074521"/>
              <a:gd name="connsiteY0" fmla="*/ 6922 h 1058987"/>
              <a:gd name="connsiteX1" fmla="*/ 359831 w 1074521"/>
              <a:gd name="connsiteY1" fmla="*/ 660972 h 1058987"/>
              <a:gd name="connsiteX2" fmla="*/ 369356 w 1074521"/>
              <a:gd name="connsiteY2" fmla="*/ 629222 h 1058987"/>
              <a:gd name="connsiteX3" fmla="*/ 648756 w 1074521"/>
              <a:gd name="connsiteY3" fmla="*/ 765747 h 1058987"/>
              <a:gd name="connsiteX4" fmla="*/ 620181 w 1074521"/>
              <a:gd name="connsiteY4" fmla="*/ 781622 h 1058987"/>
              <a:gd name="connsiteX5" fmla="*/ 785281 w 1074521"/>
              <a:gd name="connsiteY5" fmla="*/ 959422 h 1058987"/>
              <a:gd name="connsiteX6" fmla="*/ 696381 w 1074521"/>
              <a:gd name="connsiteY6" fmla="*/ 927672 h 1058987"/>
              <a:gd name="connsiteX7" fmla="*/ 1067856 w 1074521"/>
              <a:gd name="connsiteY7" fmla="*/ 1054672 h 1058987"/>
              <a:gd name="connsiteX8" fmla="*/ 912281 w 1074521"/>
              <a:gd name="connsiteY8" fmla="*/ 975297 h 1058987"/>
              <a:gd name="connsiteX9" fmla="*/ 626531 w 1074521"/>
              <a:gd name="connsiteY9" fmla="*/ 486347 h 1058987"/>
              <a:gd name="connsiteX10" fmla="*/ 775756 w 1074521"/>
              <a:gd name="connsiteY10" fmla="*/ 638747 h 1058987"/>
              <a:gd name="connsiteX11" fmla="*/ 445556 w 1074521"/>
              <a:gd name="connsiteY11" fmla="*/ 397447 h 1058987"/>
              <a:gd name="connsiteX12" fmla="*/ 604306 w 1074521"/>
              <a:gd name="connsiteY12" fmla="*/ 403797 h 1058987"/>
              <a:gd name="connsiteX13" fmla="*/ 490006 w 1074521"/>
              <a:gd name="connsiteY13" fmla="*/ 321247 h 1058987"/>
              <a:gd name="connsiteX14" fmla="*/ 1056 w 1074521"/>
              <a:gd name="connsiteY14" fmla="*/ 6922 h 105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74521" h="1058987">
                <a:moveTo>
                  <a:pt x="1056" y="6922"/>
                </a:moveTo>
                <a:cubicBezTo>
                  <a:pt x="-20640" y="63543"/>
                  <a:pt x="298448" y="557255"/>
                  <a:pt x="359831" y="660972"/>
                </a:cubicBezTo>
                <a:cubicBezTo>
                  <a:pt x="421214" y="764689"/>
                  <a:pt x="321202" y="611760"/>
                  <a:pt x="369356" y="629222"/>
                </a:cubicBezTo>
                <a:cubicBezTo>
                  <a:pt x="417510" y="646684"/>
                  <a:pt x="606952" y="740347"/>
                  <a:pt x="648756" y="765747"/>
                </a:cubicBezTo>
                <a:cubicBezTo>
                  <a:pt x="690560" y="791147"/>
                  <a:pt x="597427" y="749343"/>
                  <a:pt x="620181" y="781622"/>
                </a:cubicBezTo>
                <a:cubicBezTo>
                  <a:pt x="642935" y="813901"/>
                  <a:pt x="772581" y="935080"/>
                  <a:pt x="785281" y="959422"/>
                </a:cubicBezTo>
                <a:cubicBezTo>
                  <a:pt x="797981" y="983764"/>
                  <a:pt x="696381" y="927672"/>
                  <a:pt x="696381" y="927672"/>
                </a:cubicBezTo>
                <a:cubicBezTo>
                  <a:pt x="743477" y="943547"/>
                  <a:pt x="1031873" y="1046735"/>
                  <a:pt x="1067856" y="1054672"/>
                </a:cubicBezTo>
                <a:cubicBezTo>
                  <a:pt x="1103839" y="1062610"/>
                  <a:pt x="985835" y="1070018"/>
                  <a:pt x="912281" y="975297"/>
                </a:cubicBezTo>
                <a:cubicBezTo>
                  <a:pt x="838727" y="880576"/>
                  <a:pt x="649285" y="542439"/>
                  <a:pt x="626531" y="486347"/>
                </a:cubicBezTo>
                <a:cubicBezTo>
                  <a:pt x="603777" y="430255"/>
                  <a:pt x="805918" y="653564"/>
                  <a:pt x="775756" y="638747"/>
                </a:cubicBezTo>
                <a:cubicBezTo>
                  <a:pt x="745594" y="623930"/>
                  <a:pt x="474131" y="436605"/>
                  <a:pt x="445556" y="397447"/>
                </a:cubicBezTo>
                <a:cubicBezTo>
                  <a:pt x="416981" y="358289"/>
                  <a:pt x="596898" y="416497"/>
                  <a:pt x="604306" y="403797"/>
                </a:cubicBezTo>
                <a:cubicBezTo>
                  <a:pt x="611714" y="391097"/>
                  <a:pt x="593723" y="384747"/>
                  <a:pt x="490006" y="321247"/>
                </a:cubicBezTo>
                <a:cubicBezTo>
                  <a:pt x="386289" y="257747"/>
                  <a:pt x="22752" y="-49699"/>
                  <a:pt x="1056" y="692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4AA8182A-21DD-A660-499F-AFB8F3F8A204}"/>
              </a:ext>
            </a:extLst>
          </p:cNvPr>
          <p:cNvSpPr/>
          <p:nvPr/>
        </p:nvSpPr>
        <p:spPr>
          <a:xfrm>
            <a:off x="6289593" y="3867051"/>
            <a:ext cx="9607" cy="172416"/>
          </a:xfrm>
          <a:custGeom>
            <a:avLst/>
            <a:gdLst>
              <a:gd name="connsiteX0" fmla="*/ 3257 w 9607"/>
              <a:gd name="connsiteY0" fmla="*/ 99 h 172416"/>
              <a:gd name="connsiteX1" fmla="*/ 9607 w 9607"/>
              <a:gd name="connsiteY1" fmla="*/ 168374 h 172416"/>
              <a:gd name="connsiteX2" fmla="*/ 3257 w 9607"/>
              <a:gd name="connsiteY2" fmla="*/ 123924 h 172416"/>
              <a:gd name="connsiteX3" fmla="*/ 82 w 9607"/>
              <a:gd name="connsiteY3" fmla="*/ 142974 h 172416"/>
              <a:gd name="connsiteX4" fmla="*/ 3257 w 9607"/>
              <a:gd name="connsiteY4" fmla="*/ 99 h 17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7" h="172416">
                <a:moveTo>
                  <a:pt x="3257" y="99"/>
                </a:moveTo>
                <a:cubicBezTo>
                  <a:pt x="4844" y="4332"/>
                  <a:pt x="9607" y="147737"/>
                  <a:pt x="9607" y="168374"/>
                </a:cubicBezTo>
                <a:cubicBezTo>
                  <a:pt x="9607" y="189011"/>
                  <a:pt x="3257" y="123924"/>
                  <a:pt x="3257" y="123924"/>
                </a:cubicBezTo>
                <a:cubicBezTo>
                  <a:pt x="1670" y="119691"/>
                  <a:pt x="611" y="157262"/>
                  <a:pt x="82" y="142974"/>
                </a:cubicBezTo>
                <a:cubicBezTo>
                  <a:pt x="-447" y="128687"/>
                  <a:pt x="1670" y="-4134"/>
                  <a:pt x="3257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0A3B133-C3FB-C518-7892-14F1BF80DCB2}"/>
              </a:ext>
            </a:extLst>
          </p:cNvPr>
          <p:cNvSpPr/>
          <p:nvPr/>
        </p:nvSpPr>
        <p:spPr>
          <a:xfrm>
            <a:off x="6308656" y="3851274"/>
            <a:ext cx="15944" cy="219086"/>
          </a:xfrm>
          <a:custGeom>
            <a:avLst/>
            <a:gdLst>
              <a:gd name="connsiteX0" fmla="*/ 3244 w 15944"/>
              <a:gd name="connsiteY0" fmla="*/ 1 h 219086"/>
              <a:gd name="connsiteX1" fmla="*/ 69 w 15944"/>
              <a:gd name="connsiteY1" fmla="*/ 120651 h 219086"/>
              <a:gd name="connsiteX2" fmla="*/ 6419 w 15944"/>
              <a:gd name="connsiteY2" fmla="*/ 219076 h 219086"/>
              <a:gd name="connsiteX3" fmla="*/ 15944 w 15944"/>
              <a:gd name="connsiteY3" fmla="*/ 127001 h 219086"/>
              <a:gd name="connsiteX4" fmla="*/ 6419 w 15944"/>
              <a:gd name="connsiteY4" fmla="*/ 117476 h 219086"/>
              <a:gd name="connsiteX5" fmla="*/ 3244 w 15944"/>
              <a:gd name="connsiteY5" fmla="*/ 1 h 21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44" h="219086">
                <a:moveTo>
                  <a:pt x="3244" y="1"/>
                </a:moveTo>
                <a:cubicBezTo>
                  <a:pt x="2186" y="530"/>
                  <a:pt x="-460" y="84139"/>
                  <a:pt x="69" y="120651"/>
                </a:cubicBezTo>
                <a:cubicBezTo>
                  <a:pt x="598" y="157163"/>
                  <a:pt x="3773" y="218018"/>
                  <a:pt x="6419" y="219076"/>
                </a:cubicBezTo>
                <a:cubicBezTo>
                  <a:pt x="9065" y="220134"/>
                  <a:pt x="15944" y="143934"/>
                  <a:pt x="15944" y="127001"/>
                </a:cubicBezTo>
                <a:cubicBezTo>
                  <a:pt x="15944" y="110068"/>
                  <a:pt x="8536" y="130705"/>
                  <a:pt x="6419" y="117476"/>
                </a:cubicBezTo>
                <a:cubicBezTo>
                  <a:pt x="4302" y="104247"/>
                  <a:pt x="4302" y="-528"/>
                  <a:pt x="324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FDE925D9-3348-DA79-F988-A723EAC21F72}"/>
              </a:ext>
            </a:extLst>
          </p:cNvPr>
          <p:cNvSpPr/>
          <p:nvPr/>
        </p:nvSpPr>
        <p:spPr>
          <a:xfrm>
            <a:off x="6250210" y="4003541"/>
            <a:ext cx="61748" cy="140274"/>
          </a:xfrm>
          <a:custGeom>
            <a:avLst/>
            <a:gdLst>
              <a:gd name="connsiteX0" fmla="*/ 58515 w 61748"/>
              <a:gd name="connsiteY0" fmla="*/ 134 h 140274"/>
              <a:gd name="connsiteX1" fmla="*/ 20415 w 61748"/>
              <a:gd name="connsiteY1" fmla="*/ 69984 h 140274"/>
              <a:gd name="connsiteX2" fmla="*/ 29940 w 61748"/>
              <a:gd name="connsiteY2" fmla="*/ 114434 h 140274"/>
              <a:gd name="connsiteX3" fmla="*/ 26765 w 61748"/>
              <a:gd name="connsiteY3" fmla="*/ 92209 h 140274"/>
              <a:gd name="connsiteX4" fmla="*/ 61690 w 61748"/>
              <a:gd name="connsiteY4" fmla="*/ 139834 h 140274"/>
              <a:gd name="connsiteX5" fmla="*/ 17240 w 61748"/>
              <a:gd name="connsiteY5" fmla="*/ 114434 h 140274"/>
              <a:gd name="connsiteX6" fmla="*/ 1365 w 61748"/>
              <a:gd name="connsiteY6" fmla="*/ 89034 h 140274"/>
              <a:gd name="connsiteX7" fmla="*/ 58515 w 61748"/>
              <a:gd name="connsiteY7" fmla="*/ 134 h 14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748" h="140274">
                <a:moveTo>
                  <a:pt x="58515" y="134"/>
                </a:moveTo>
                <a:cubicBezTo>
                  <a:pt x="61690" y="-3041"/>
                  <a:pt x="25177" y="50934"/>
                  <a:pt x="20415" y="69984"/>
                </a:cubicBezTo>
                <a:cubicBezTo>
                  <a:pt x="15653" y="89034"/>
                  <a:pt x="28882" y="110730"/>
                  <a:pt x="29940" y="114434"/>
                </a:cubicBezTo>
                <a:cubicBezTo>
                  <a:pt x="30998" y="118138"/>
                  <a:pt x="21473" y="87976"/>
                  <a:pt x="26765" y="92209"/>
                </a:cubicBezTo>
                <a:cubicBezTo>
                  <a:pt x="32057" y="96442"/>
                  <a:pt x="63277" y="136130"/>
                  <a:pt x="61690" y="139834"/>
                </a:cubicBezTo>
                <a:cubicBezTo>
                  <a:pt x="60103" y="143538"/>
                  <a:pt x="27294" y="122901"/>
                  <a:pt x="17240" y="114434"/>
                </a:cubicBezTo>
                <a:cubicBezTo>
                  <a:pt x="7186" y="105967"/>
                  <a:pt x="-3927" y="102263"/>
                  <a:pt x="1365" y="89034"/>
                </a:cubicBezTo>
                <a:cubicBezTo>
                  <a:pt x="6657" y="75805"/>
                  <a:pt x="55340" y="3309"/>
                  <a:pt x="58515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A0EA4BB4-0CAA-C024-B605-3148FA9F6C9C}"/>
              </a:ext>
            </a:extLst>
          </p:cNvPr>
          <p:cNvSpPr/>
          <p:nvPr/>
        </p:nvSpPr>
        <p:spPr>
          <a:xfrm>
            <a:off x="6286377" y="4016093"/>
            <a:ext cx="64143" cy="121263"/>
          </a:xfrm>
          <a:custGeom>
            <a:avLst/>
            <a:gdLst>
              <a:gd name="connsiteX0" fmla="*/ 123 w 64143"/>
              <a:gd name="connsiteY0" fmla="*/ 282 h 121263"/>
              <a:gd name="connsiteX1" fmla="*/ 47748 w 64143"/>
              <a:gd name="connsiteY1" fmla="*/ 54257 h 121263"/>
              <a:gd name="connsiteX2" fmla="*/ 57273 w 64143"/>
              <a:gd name="connsiteY2" fmla="*/ 82832 h 121263"/>
              <a:gd name="connsiteX3" fmla="*/ 35048 w 64143"/>
              <a:gd name="connsiteY3" fmla="*/ 108232 h 121263"/>
              <a:gd name="connsiteX4" fmla="*/ 22348 w 64143"/>
              <a:gd name="connsiteY4" fmla="*/ 120932 h 121263"/>
              <a:gd name="connsiteX5" fmla="*/ 38223 w 64143"/>
              <a:gd name="connsiteY5" fmla="*/ 95532 h 121263"/>
              <a:gd name="connsiteX6" fmla="*/ 63623 w 64143"/>
              <a:gd name="connsiteY6" fmla="*/ 79657 h 121263"/>
              <a:gd name="connsiteX7" fmla="*/ 123 w 64143"/>
              <a:gd name="connsiteY7" fmla="*/ 282 h 121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43" h="121263">
                <a:moveTo>
                  <a:pt x="123" y="282"/>
                </a:moveTo>
                <a:cubicBezTo>
                  <a:pt x="-2523" y="-3951"/>
                  <a:pt x="38223" y="40499"/>
                  <a:pt x="47748" y="54257"/>
                </a:cubicBezTo>
                <a:cubicBezTo>
                  <a:pt x="57273" y="68015"/>
                  <a:pt x="59390" y="73836"/>
                  <a:pt x="57273" y="82832"/>
                </a:cubicBezTo>
                <a:cubicBezTo>
                  <a:pt x="55156" y="91828"/>
                  <a:pt x="35048" y="108232"/>
                  <a:pt x="35048" y="108232"/>
                </a:cubicBezTo>
                <a:cubicBezTo>
                  <a:pt x="29227" y="114582"/>
                  <a:pt x="21819" y="123049"/>
                  <a:pt x="22348" y="120932"/>
                </a:cubicBezTo>
                <a:cubicBezTo>
                  <a:pt x="22877" y="118815"/>
                  <a:pt x="31344" y="102411"/>
                  <a:pt x="38223" y="95532"/>
                </a:cubicBezTo>
                <a:cubicBezTo>
                  <a:pt x="45102" y="88653"/>
                  <a:pt x="67856" y="90240"/>
                  <a:pt x="63623" y="79657"/>
                </a:cubicBezTo>
                <a:cubicBezTo>
                  <a:pt x="59390" y="69074"/>
                  <a:pt x="2769" y="4515"/>
                  <a:pt x="123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BC49D222-3FB3-141C-962A-54AD7678FBBB}"/>
              </a:ext>
            </a:extLst>
          </p:cNvPr>
          <p:cNvSpPr/>
          <p:nvPr/>
        </p:nvSpPr>
        <p:spPr>
          <a:xfrm>
            <a:off x="6292783" y="4009980"/>
            <a:ext cx="73421" cy="146162"/>
          </a:xfrm>
          <a:custGeom>
            <a:avLst/>
            <a:gdLst>
              <a:gd name="connsiteX0" fmla="*/ 3242 w 73421"/>
              <a:gd name="connsiteY0" fmla="*/ 45 h 146162"/>
              <a:gd name="connsiteX1" fmla="*/ 69917 w 73421"/>
              <a:gd name="connsiteY1" fmla="*/ 69895 h 146162"/>
              <a:gd name="connsiteX2" fmla="*/ 60392 w 73421"/>
              <a:gd name="connsiteY2" fmla="*/ 85770 h 146162"/>
              <a:gd name="connsiteX3" fmla="*/ 28642 w 73421"/>
              <a:gd name="connsiteY3" fmla="*/ 123870 h 146162"/>
              <a:gd name="connsiteX4" fmla="*/ 67 w 73421"/>
              <a:gd name="connsiteY4" fmla="*/ 146095 h 146162"/>
              <a:gd name="connsiteX5" fmla="*/ 22292 w 73421"/>
              <a:gd name="connsiteY5" fmla="*/ 130220 h 146162"/>
              <a:gd name="connsiteX6" fmla="*/ 69917 w 73421"/>
              <a:gd name="connsiteY6" fmla="*/ 114345 h 146162"/>
              <a:gd name="connsiteX7" fmla="*/ 66742 w 73421"/>
              <a:gd name="connsiteY7" fmla="*/ 82595 h 146162"/>
              <a:gd name="connsiteX8" fmla="*/ 69917 w 73421"/>
              <a:gd name="connsiteY8" fmla="*/ 82595 h 146162"/>
              <a:gd name="connsiteX9" fmla="*/ 3242 w 73421"/>
              <a:gd name="connsiteY9" fmla="*/ 45 h 1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21" h="146162">
                <a:moveTo>
                  <a:pt x="3242" y="45"/>
                </a:moveTo>
                <a:cubicBezTo>
                  <a:pt x="3242" y="-2072"/>
                  <a:pt x="69917" y="69895"/>
                  <a:pt x="69917" y="69895"/>
                </a:cubicBezTo>
                <a:cubicBezTo>
                  <a:pt x="79442" y="84182"/>
                  <a:pt x="67271" y="76774"/>
                  <a:pt x="60392" y="85770"/>
                </a:cubicBezTo>
                <a:cubicBezTo>
                  <a:pt x="53513" y="94766"/>
                  <a:pt x="38696" y="113816"/>
                  <a:pt x="28642" y="123870"/>
                </a:cubicBezTo>
                <a:cubicBezTo>
                  <a:pt x="18588" y="133924"/>
                  <a:pt x="1125" y="145037"/>
                  <a:pt x="67" y="146095"/>
                </a:cubicBezTo>
                <a:cubicBezTo>
                  <a:pt x="-991" y="147153"/>
                  <a:pt x="10650" y="135512"/>
                  <a:pt x="22292" y="130220"/>
                </a:cubicBezTo>
                <a:cubicBezTo>
                  <a:pt x="33934" y="124928"/>
                  <a:pt x="62509" y="122283"/>
                  <a:pt x="69917" y="114345"/>
                </a:cubicBezTo>
                <a:cubicBezTo>
                  <a:pt x="77325" y="106408"/>
                  <a:pt x="66742" y="82595"/>
                  <a:pt x="66742" y="82595"/>
                </a:cubicBezTo>
                <a:cubicBezTo>
                  <a:pt x="66742" y="77303"/>
                  <a:pt x="77854" y="92120"/>
                  <a:pt x="69917" y="82595"/>
                </a:cubicBezTo>
                <a:cubicBezTo>
                  <a:pt x="61980" y="73070"/>
                  <a:pt x="3242" y="2162"/>
                  <a:pt x="3242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436323DE-7CF8-9EAF-A3A6-7A70A31FB38F}"/>
              </a:ext>
            </a:extLst>
          </p:cNvPr>
          <p:cNvSpPr/>
          <p:nvPr/>
        </p:nvSpPr>
        <p:spPr>
          <a:xfrm>
            <a:off x="6362300" y="3922388"/>
            <a:ext cx="19781" cy="719972"/>
          </a:xfrm>
          <a:custGeom>
            <a:avLst/>
            <a:gdLst>
              <a:gd name="connsiteX0" fmla="*/ 400 w 19781"/>
              <a:gd name="connsiteY0" fmla="*/ 11437 h 719972"/>
              <a:gd name="connsiteX1" fmla="*/ 6750 w 19781"/>
              <a:gd name="connsiteY1" fmla="*/ 125737 h 719972"/>
              <a:gd name="connsiteX2" fmla="*/ 9925 w 19781"/>
              <a:gd name="connsiteY2" fmla="*/ 363862 h 719972"/>
              <a:gd name="connsiteX3" fmla="*/ 9925 w 19781"/>
              <a:gd name="connsiteY3" fmla="*/ 306712 h 719972"/>
              <a:gd name="connsiteX4" fmla="*/ 13100 w 19781"/>
              <a:gd name="connsiteY4" fmla="*/ 519437 h 719972"/>
              <a:gd name="connsiteX5" fmla="*/ 19450 w 19781"/>
              <a:gd name="connsiteY5" fmla="*/ 716287 h 719972"/>
              <a:gd name="connsiteX6" fmla="*/ 3575 w 19781"/>
              <a:gd name="connsiteY6" fmla="*/ 627387 h 719972"/>
              <a:gd name="connsiteX7" fmla="*/ 16275 w 19781"/>
              <a:gd name="connsiteY7" fmla="*/ 379737 h 719972"/>
              <a:gd name="connsiteX8" fmla="*/ 19450 w 19781"/>
              <a:gd name="connsiteY8" fmla="*/ 398787 h 719972"/>
              <a:gd name="connsiteX9" fmla="*/ 400 w 19781"/>
              <a:gd name="connsiteY9" fmla="*/ 11437 h 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781" h="719972">
                <a:moveTo>
                  <a:pt x="400" y="11437"/>
                </a:moveTo>
                <a:cubicBezTo>
                  <a:pt x="-1717" y="-34071"/>
                  <a:pt x="5163" y="67000"/>
                  <a:pt x="6750" y="125737"/>
                </a:cubicBezTo>
                <a:cubicBezTo>
                  <a:pt x="8337" y="184474"/>
                  <a:pt x="9396" y="333700"/>
                  <a:pt x="9925" y="363862"/>
                </a:cubicBezTo>
                <a:cubicBezTo>
                  <a:pt x="10454" y="394025"/>
                  <a:pt x="9396" y="280783"/>
                  <a:pt x="9925" y="306712"/>
                </a:cubicBezTo>
                <a:cubicBezTo>
                  <a:pt x="10454" y="332641"/>
                  <a:pt x="11513" y="451175"/>
                  <a:pt x="13100" y="519437"/>
                </a:cubicBezTo>
                <a:cubicBezTo>
                  <a:pt x="14687" y="587699"/>
                  <a:pt x="21038" y="698295"/>
                  <a:pt x="19450" y="716287"/>
                </a:cubicBezTo>
                <a:cubicBezTo>
                  <a:pt x="17863" y="734279"/>
                  <a:pt x="4104" y="683479"/>
                  <a:pt x="3575" y="627387"/>
                </a:cubicBezTo>
                <a:cubicBezTo>
                  <a:pt x="3046" y="571295"/>
                  <a:pt x="13629" y="417837"/>
                  <a:pt x="16275" y="379737"/>
                </a:cubicBezTo>
                <a:cubicBezTo>
                  <a:pt x="18921" y="341637"/>
                  <a:pt x="20508" y="455937"/>
                  <a:pt x="19450" y="398787"/>
                </a:cubicBezTo>
                <a:cubicBezTo>
                  <a:pt x="18392" y="341637"/>
                  <a:pt x="2517" y="56945"/>
                  <a:pt x="400" y="1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16927545-A308-77ED-1978-9EE5FEA33E6C}"/>
              </a:ext>
            </a:extLst>
          </p:cNvPr>
          <p:cNvSpPr/>
          <p:nvPr/>
        </p:nvSpPr>
        <p:spPr>
          <a:xfrm>
            <a:off x="6343419" y="3933765"/>
            <a:ext cx="31028" cy="673170"/>
          </a:xfrm>
          <a:custGeom>
            <a:avLst/>
            <a:gdLst>
              <a:gd name="connsiteX0" fmla="*/ 12931 w 31028"/>
              <a:gd name="connsiteY0" fmla="*/ 60 h 673170"/>
              <a:gd name="connsiteX1" fmla="*/ 231 w 31028"/>
              <a:gd name="connsiteY1" fmla="*/ 257235 h 673170"/>
              <a:gd name="connsiteX2" fmla="*/ 6581 w 31028"/>
              <a:gd name="connsiteY2" fmla="*/ 244535 h 673170"/>
              <a:gd name="connsiteX3" fmla="*/ 28806 w 31028"/>
              <a:gd name="connsiteY3" fmla="*/ 377885 h 673170"/>
              <a:gd name="connsiteX4" fmla="*/ 28806 w 31028"/>
              <a:gd name="connsiteY4" fmla="*/ 419160 h 673170"/>
              <a:gd name="connsiteX5" fmla="*/ 16106 w 31028"/>
              <a:gd name="connsiteY5" fmla="*/ 365185 h 673170"/>
              <a:gd name="connsiteX6" fmla="*/ 16106 w 31028"/>
              <a:gd name="connsiteY6" fmla="*/ 520760 h 673170"/>
              <a:gd name="connsiteX7" fmla="*/ 25631 w 31028"/>
              <a:gd name="connsiteY7" fmla="*/ 673160 h 673170"/>
              <a:gd name="connsiteX8" fmla="*/ 16106 w 31028"/>
              <a:gd name="connsiteY8" fmla="*/ 527110 h 673170"/>
              <a:gd name="connsiteX9" fmla="*/ 19281 w 31028"/>
              <a:gd name="connsiteY9" fmla="*/ 282635 h 673170"/>
              <a:gd name="connsiteX10" fmla="*/ 12931 w 31028"/>
              <a:gd name="connsiteY10" fmla="*/ 60 h 673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028" h="673170">
                <a:moveTo>
                  <a:pt x="12931" y="60"/>
                </a:moveTo>
                <a:cubicBezTo>
                  <a:pt x="9756" y="-4173"/>
                  <a:pt x="1289" y="216489"/>
                  <a:pt x="231" y="257235"/>
                </a:cubicBezTo>
                <a:cubicBezTo>
                  <a:pt x="-827" y="297981"/>
                  <a:pt x="1819" y="224427"/>
                  <a:pt x="6581" y="244535"/>
                </a:cubicBezTo>
                <a:cubicBezTo>
                  <a:pt x="11343" y="264643"/>
                  <a:pt x="25102" y="348781"/>
                  <a:pt x="28806" y="377885"/>
                </a:cubicBezTo>
                <a:cubicBezTo>
                  <a:pt x="32510" y="406989"/>
                  <a:pt x="30923" y="421277"/>
                  <a:pt x="28806" y="419160"/>
                </a:cubicBezTo>
                <a:cubicBezTo>
                  <a:pt x="26689" y="417043"/>
                  <a:pt x="18223" y="348252"/>
                  <a:pt x="16106" y="365185"/>
                </a:cubicBezTo>
                <a:cubicBezTo>
                  <a:pt x="13989" y="382118"/>
                  <a:pt x="14519" y="469431"/>
                  <a:pt x="16106" y="520760"/>
                </a:cubicBezTo>
                <a:cubicBezTo>
                  <a:pt x="17693" y="572089"/>
                  <a:pt x="25631" y="672102"/>
                  <a:pt x="25631" y="673160"/>
                </a:cubicBezTo>
                <a:cubicBezTo>
                  <a:pt x="25631" y="674218"/>
                  <a:pt x="17164" y="592197"/>
                  <a:pt x="16106" y="527110"/>
                </a:cubicBezTo>
                <a:cubicBezTo>
                  <a:pt x="15048" y="462023"/>
                  <a:pt x="21927" y="365714"/>
                  <a:pt x="19281" y="282635"/>
                </a:cubicBezTo>
                <a:cubicBezTo>
                  <a:pt x="16635" y="199556"/>
                  <a:pt x="16106" y="4293"/>
                  <a:pt x="12931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07A5D3A2-9700-023B-58B7-E6AE4AB16170}"/>
              </a:ext>
            </a:extLst>
          </p:cNvPr>
          <p:cNvSpPr/>
          <p:nvPr/>
        </p:nvSpPr>
        <p:spPr>
          <a:xfrm>
            <a:off x="6292637" y="4152897"/>
            <a:ext cx="31963" cy="527230"/>
          </a:xfrm>
          <a:custGeom>
            <a:avLst/>
            <a:gdLst>
              <a:gd name="connsiteX0" fmla="*/ 9738 w 31963"/>
              <a:gd name="connsiteY0" fmla="*/ 3 h 527230"/>
              <a:gd name="connsiteX1" fmla="*/ 12913 w 31963"/>
              <a:gd name="connsiteY1" fmla="*/ 244478 h 527230"/>
              <a:gd name="connsiteX2" fmla="*/ 19263 w 31963"/>
              <a:gd name="connsiteY2" fmla="*/ 212728 h 527230"/>
              <a:gd name="connsiteX3" fmla="*/ 12913 w 31963"/>
              <a:gd name="connsiteY3" fmla="*/ 333378 h 527230"/>
              <a:gd name="connsiteX4" fmla="*/ 22438 w 31963"/>
              <a:gd name="connsiteY4" fmla="*/ 288928 h 527230"/>
              <a:gd name="connsiteX5" fmla="*/ 25613 w 31963"/>
              <a:gd name="connsiteY5" fmla="*/ 400053 h 527230"/>
              <a:gd name="connsiteX6" fmla="*/ 31963 w 31963"/>
              <a:gd name="connsiteY6" fmla="*/ 527053 h 527230"/>
              <a:gd name="connsiteX7" fmla="*/ 25613 w 31963"/>
              <a:gd name="connsiteY7" fmla="*/ 371478 h 527230"/>
              <a:gd name="connsiteX8" fmla="*/ 213 w 31963"/>
              <a:gd name="connsiteY8" fmla="*/ 165103 h 527230"/>
              <a:gd name="connsiteX9" fmla="*/ 12913 w 31963"/>
              <a:gd name="connsiteY9" fmla="*/ 238128 h 527230"/>
              <a:gd name="connsiteX10" fmla="*/ 9738 w 31963"/>
              <a:gd name="connsiteY10" fmla="*/ 3 h 52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63" h="527230">
                <a:moveTo>
                  <a:pt x="9738" y="3"/>
                </a:moveTo>
                <a:cubicBezTo>
                  <a:pt x="9738" y="1061"/>
                  <a:pt x="11326" y="209024"/>
                  <a:pt x="12913" y="244478"/>
                </a:cubicBezTo>
                <a:cubicBezTo>
                  <a:pt x="14500" y="279932"/>
                  <a:pt x="19263" y="197911"/>
                  <a:pt x="19263" y="212728"/>
                </a:cubicBezTo>
                <a:cubicBezTo>
                  <a:pt x="19263" y="227545"/>
                  <a:pt x="12384" y="320678"/>
                  <a:pt x="12913" y="333378"/>
                </a:cubicBezTo>
                <a:cubicBezTo>
                  <a:pt x="13442" y="346078"/>
                  <a:pt x="20321" y="277816"/>
                  <a:pt x="22438" y="288928"/>
                </a:cubicBezTo>
                <a:cubicBezTo>
                  <a:pt x="24555" y="300040"/>
                  <a:pt x="24026" y="360366"/>
                  <a:pt x="25613" y="400053"/>
                </a:cubicBezTo>
                <a:cubicBezTo>
                  <a:pt x="27200" y="439740"/>
                  <a:pt x="31963" y="531815"/>
                  <a:pt x="31963" y="527053"/>
                </a:cubicBezTo>
                <a:cubicBezTo>
                  <a:pt x="31963" y="522291"/>
                  <a:pt x="30905" y="431803"/>
                  <a:pt x="25613" y="371478"/>
                </a:cubicBezTo>
                <a:cubicBezTo>
                  <a:pt x="20321" y="311153"/>
                  <a:pt x="2330" y="187328"/>
                  <a:pt x="213" y="165103"/>
                </a:cubicBezTo>
                <a:cubicBezTo>
                  <a:pt x="-1904" y="142878"/>
                  <a:pt x="12384" y="260882"/>
                  <a:pt x="12913" y="238128"/>
                </a:cubicBezTo>
                <a:cubicBezTo>
                  <a:pt x="13442" y="215374"/>
                  <a:pt x="9738" y="-1055"/>
                  <a:pt x="973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C4B7DAE-B590-46EF-AEB7-91BBB21D03D2}"/>
              </a:ext>
            </a:extLst>
          </p:cNvPr>
          <p:cNvSpPr/>
          <p:nvPr/>
        </p:nvSpPr>
        <p:spPr>
          <a:xfrm>
            <a:off x="6305346" y="4145703"/>
            <a:ext cx="59409" cy="519121"/>
          </a:xfrm>
          <a:custGeom>
            <a:avLst/>
            <a:gdLst>
              <a:gd name="connsiteX0" fmla="*/ 22429 w 59409"/>
              <a:gd name="connsiteY0" fmla="*/ 847 h 519121"/>
              <a:gd name="connsiteX1" fmla="*/ 3379 w 59409"/>
              <a:gd name="connsiteY1" fmla="*/ 223097 h 519121"/>
              <a:gd name="connsiteX2" fmla="*/ 22429 w 59409"/>
              <a:gd name="connsiteY2" fmla="*/ 191347 h 519121"/>
              <a:gd name="connsiteX3" fmla="*/ 16079 w 59409"/>
              <a:gd name="connsiteY3" fmla="*/ 273897 h 519121"/>
              <a:gd name="connsiteX4" fmla="*/ 44654 w 59409"/>
              <a:gd name="connsiteY4" fmla="*/ 410422 h 519121"/>
              <a:gd name="connsiteX5" fmla="*/ 54179 w 59409"/>
              <a:gd name="connsiteY5" fmla="*/ 518372 h 519121"/>
              <a:gd name="connsiteX6" fmla="*/ 57354 w 59409"/>
              <a:gd name="connsiteY6" fmla="*/ 448522 h 519121"/>
              <a:gd name="connsiteX7" fmla="*/ 22429 w 59409"/>
              <a:gd name="connsiteY7" fmla="*/ 270722 h 519121"/>
              <a:gd name="connsiteX8" fmla="*/ 204 w 59409"/>
              <a:gd name="connsiteY8" fmla="*/ 150072 h 519121"/>
              <a:gd name="connsiteX9" fmla="*/ 22429 w 59409"/>
              <a:gd name="connsiteY9" fmla="*/ 847 h 519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409" h="519121">
                <a:moveTo>
                  <a:pt x="22429" y="847"/>
                </a:moveTo>
                <a:cubicBezTo>
                  <a:pt x="22958" y="13018"/>
                  <a:pt x="3379" y="191347"/>
                  <a:pt x="3379" y="223097"/>
                </a:cubicBezTo>
                <a:cubicBezTo>
                  <a:pt x="3379" y="254847"/>
                  <a:pt x="20312" y="182880"/>
                  <a:pt x="22429" y="191347"/>
                </a:cubicBezTo>
                <a:cubicBezTo>
                  <a:pt x="24546" y="199814"/>
                  <a:pt x="12375" y="237385"/>
                  <a:pt x="16079" y="273897"/>
                </a:cubicBezTo>
                <a:cubicBezTo>
                  <a:pt x="19783" y="310409"/>
                  <a:pt x="38304" y="369676"/>
                  <a:pt x="44654" y="410422"/>
                </a:cubicBezTo>
                <a:cubicBezTo>
                  <a:pt x="51004" y="451168"/>
                  <a:pt x="52062" y="512022"/>
                  <a:pt x="54179" y="518372"/>
                </a:cubicBezTo>
                <a:cubicBezTo>
                  <a:pt x="56296" y="524722"/>
                  <a:pt x="62646" y="489797"/>
                  <a:pt x="57354" y="448522"/>
                </a:cubicBezTo>
                <a:cubicBezTo>
                  <a:pt x="52062" y="407247"/>
                  <a:pt x="31954" y="320464"/>
                  <a:pt x="22429" y="270722"/>
                </a:cubicBezTo>
                <a:cubicBezTo>
                  <a:pt x="12904" y="220980"/>
                  <a:pt x="-1913" y="189230"/>
                  <a:pt x="204" y="150072"/>
                </a:cubicBezTo>
                <a:cubicBezTo>
                  <a:pt x="2321" y="110914"/>
                  <a:pt x="21900" y="-11324"/>
                  <a:pt x="22429" y="8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C8F3F9B3-8077-789C-823C-AB905CCDC4F0}"/>
              </a:ext>
            </a:extLst>
          </p:cNvPr>
          <p:cNvSpPr/>
          <p:nvPr/>
        </p:nvSpPr>
        <p:spPr>
          <a:xfrm>
            <a:off x="8416087" y="3454040"/>
            <a:ext cx="16949" cy="291400"/>
          </a:xfrm>
          <a:custGeom>
            <a:avLst/>
            <a:gdLst>
              <a:gd name="connsiteX0" fmla="*/ 16713 w 16949"/>
              <a:gd name="connsiteY0" fmla="*/ 360 h 291400"/>
              <a:gd name="connsiteX1" fmla="*/ 10363 w 16949"/>
              <a:gd name="connsiteY1" fmla="*/ 248010 h 291400"/>
              <a:gd name="connsiteX2" fmla="*/ 10363 w 16949"/>
              <a:gd name="connsiteY2" fmla="*/ 289285 h 291400"/>
              <a:gd name="connsiteX3" fmla="*/ 4013 w 16949"/>
              <a:gd name="connsiteY3" fmla="*/ 222610 h 291400"/>
              <a:gd name="connsiteX4" fmla="*/ 838 w 16949"/>
              <a:gd name="connsiteY4" fmla="*/ 155935 h 291400"/>
              <a:gd name="connsiteX5" fmla="*/ 838 w 16949"/>
              <a:gd name="connsiteY5" fmla="*/ 190860 h 291400"/>
              <a:gd name="connsiteX6" fmla="*/ 16713 w 16949"/>
              <a:gd name="connsiteY6" fmla="*/ 360 h 29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9" h="291400">
                <a:moveTo>
                  <a:pt x="16713" y="360"/>
                </a:moveTo>
                <a:cubicBezTo>
                  <a:pt x="18301" y="9885"/>
                  <a:pt x="11421" y="199856"/>
                  <a:pt x="10363" y="248010"/>
                </a:cubicBezTo>
                <a:cubicBezTo>
                  <a:pt x="9305" y="296164"/>
                  <a:pt x="11421" y="293518"/>
                  <a:pt x="10363" y="289285"/>
                </a:cubicBezTo>
                <a:cubicBezTo>
                  <a:pt x="9305" y="285052"/>
                  <a:pt x="5600" y="244835"/>
                  <a:pt x="4013" y="222610"/>
                </a:cubicBezTo>
                <a:cubicBezTo>
                  <a:pt x="2426" y="200385"/>
                  <a:pt x="1367" y="161227"/>
                  <a:pt x="838" y="155935"/>
                </a:cubicBezTo>
                <a:cubicBezTo>
                  <a:pt x="309" y="150643"/>
                  <a:pt x="-750" y="208852"/>
                  <a:pt x="838" y="190860"/>
                </a:cubicBezTo>
                <a:cubicBezTo>
                  <a:pt x="2425" y="172868"/>
                  <a:pt x="15125" y="-9165"/>
                  <a:pt x="16713" y="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42A294E5-8F54-DE7F-7F81-BFCE9CA8396F}"/>
              </a:ext>
            </a:extLst>
          </p:cNvPr>
          <p:cNvSpPr/>
          <p:nvPr/>
        </p:nvSpPr>
        <p:spPr>
          <a:xfrm>
            <a:off x="8378817" y="3670300"/>
            <a:ext cx="64223" cy="157774"/>
          </a:xfrm>
          <a:custGeom>
            <a:avLst/>
            <a:gdLst>
              <a:gd name="connsiteX0" fmla="*/ 22233 w 64223"/>
              <a:gd name="connsiteY0" fmla="*/ 0 h 157774"/>
              <a:gd name="connsiteX1" fmla="*/ 60333 w 64223"/>
              <a:gd name="connsiteY1" fmla="*/ 95250 h 157774"/>
              <a:gd name="connsiteX2" fmla="*/ 50808 w 64223"/>
              <a:gd name="connsiteY2" fmla="*/ 142875 h 157774"/>
              <a:gd name="connsiteX3" fmla="*/ 31758 w 64223"/>
              <a:gd name="connsiteY3" fmla="*/ 142875 h 157774"/>
              <a:gd name="connsiteX4" fmla="*/ 8 w 64223"/>
              <a:gd name="connsiteY4" fmla="*/ 114300 h 157774"/>
              <a:gd name="connsiteX5" fmla="*/ 34933 w 64223"/>
              <a:gd name="connsiteY5" fmla="*/ 152400 h 157774"/>
              <a:gd name="connsiteX6" fmla="*/ 53983 w 64223"/>
              <a:gd name="connsiteY6" fmla="*/ 152400 h 157774"/>
              <a:gd name="connsiteX7" fmla="*/ 63508 w 64223"/>
              <a:gd name="connsiteY7" fmla="*/ 104775 h 157774"/>
              <a:gd name="connsiteX8" fmla="*/ 60333 w 64223"/>
              <a:gd name="connsiteY8" fmla="*/ 88900 h 157774"/>
              <a:gd name="connsiteX9" fmla="*/ 22233 w 64223"/>
              <a:gd name="connsiteY9" fmla="*/ 0 h 15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23" h="157774">
                <a:moveTo>
                  <a:pt x="22233" y="0"/>
                </a:moveTo>
                <a:cubicBezTo>
                  <a:pt x="38902" y="35719"/>
                  <a:pt x="55571" y="71438"/>
                  <a:pt x="60333" y="95250"/>
                </a:cubicBezTo>
                <a:lnTo>
                  <a:pt x="50808" y="142875"/>
                </a:lnTo>
                <a:cubicBezTo>
                  <a:pt x="46046" y="150813"/>
                  <a:pt x="40225" y="147638"/>
                  <a:pt x="31758" y="142875"/>
                </a:cubicBezTo>
                <a:cubicBezTo>
                  <a:pt x="23291" y="138112"/>
                  <a:pt x="-521" y="112713"/>
                  <a:pt x="8" y="114300"/>
                </a:cubicBezTo>
                <a:cubicBezTo>
                  <a:pt x="537" y="115887"/>
                  <a:pt x="34933" y="152400"/>
                  <a:pt x="34933" y="152400"/>
                </a:cubicBezTo>
                <a:cubicBezTo>
                  <a:pt x="43929" y="158750"/>
                  <a:pt x="49221" y="160338"/>
                  <a:pt x="53983" y="152400"/>
                </a:cubicBezTo>
                <a:cubicBezTo>
                  <a:pt x="58746" y="144463"/>
                  <a:pt x="62450" y="115358"/>
                  <a:pt x="63508" y="104775"/>
                </a:cubicBezTo>
                <a:cubicBezTo>
                  <a:pt x="64566" y="94192"/>
                  <a:pt x="65095" y="102129"/>
                  <a:pt x="60333" y="88900"/>
                </a:cubicBezTo>
                <a:cubicBezTo>
                  <a:pt x="55571" y="75671"/>
                  <a:pt x="45252" y="50535"/>
                  <a:pt x="222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77EC8CDB-6817-D60A-89D7-B716A916586D}"/>
              </a:ext>
            </a:extLst>
          </p:cNvPr>
          <p:cNvSpPr/>
          <p:nvPr/>
        </p:nvSpPr>
        <p:spPr>
          <a:xfrm>
            <a:off x="8394433" y="3692260"/>
            <a:ext cx="47915" cy="118051"/>
          </a:xfrm>
          <a:custGeom>
            <a:avLst/>
            <a:gdLst>
              <a:gd name="connsiteX0" fmla="*/ 47892 w 47915"/>
              <a:gd name="connsiteY0" fmla="*/ 265 h 118051"/>
              <a:gd name="connsiteX1" fmla="*/ 9792 w 47915"/>
              <a:gd name="connsiteY1" fmla="*/ 79640 h 118051"/>
              <a:gd name="connsiteX2" fmla="*/ 22492 w 47915"/>
              <a:gd name="connsiteY2" fmla="*/ 117740 h 118051"/>
              <a:gd name="connsiteX3" fmla="*/ 267 w 47915"/>
              <a:gd name="connsiteY3" fmla="*/ 60590 h 118051"/>
              <a:gd name="connsiteX4" fmla="*/ 9792 w 47915"/>
              <a:gd name="connsiteY4" fmla="*/ 82815 h 118051"/>
              <a:gd name="connsiteX5" fmla="*/ 3442 w 47915"/>
              <a:gd name="connsiteY5" fmla="*/ 54240 h 118051"/>
              <a:gd name="connsiteX6" fmla="*/ 47892 w 47915"/>
              <a:gd name="connsiteY6" fmla="*/ 265 h 118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915" h="118051">
                <a:moveTo>
                  <a:pt x="47892" y="265"/>
                </a:moveTo>
                <a:cubicBezTo>
                  <a:pt x="48950" y="4498"/>
                  <a:pt x="14025" y="60061"/>
                  <a:pt x="9792" y="79640"/>
                </a:cubicBezTo>
                <a:cubicBezTo>
                  <a:pt x="5559" y="99219"/>
                  <a:pt x="24079" y="120915"/>
                  <a:pt x="22492" y="117740"/>
                </a:cubicBezTo>
                <a:cubicBezTo>
                  <a:pt x="20905" y="114565"/>
                  <a:pt x="2384" y="66411"/>
                  <a:pt x="267" y="60590"/>
                </a:cubicBezTo>
                <a:cubicBezTo>
                  <a:pt x="-1850" y="54769"/>
                  <a:pt x="9263" y="83873"/>
                  <a:pt x="9792" y="82815"/>
                </a:cubicBezTo>
                <a:cubicBezTo>
                  <a:pt x="10321" y="81757"/>
                  <a:pt x="-3437" y="64823"/>
                  <a:pt x="3442" y="54240"/>
                </a:cubicBezTo>
                <a:cubicBezTo>
                  <a:pt x="10321" y="43657"/>
                  <a:pt x="46834" y="-3968"/>
                  <a:pt x="47892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0D7BEF15-AAD5-F493-1948-D4232DB12B70}"/>
              </a:ext>
            </a:extLst>
          </p:cNvPr>
          <p:cNvSpPr/>
          <p:nvPr/>
        </p:nvSpPr>
        <p:spPr>
          <a:xfrm>
            <a:off x="8401039" y="3683000"/>
            <a:ext cx="22746" cy="130175"/>
          </a:xfrm>
          <a:custGeom>
            <a:avLst/>
            <a:gdLst>
              <a:gd name="connsiteX0" fmla="*/ 11 w 22746"/>
              <a:gd name="connsiteY0" fmla="*/ 0 h 130175"/>
              <a:gd name="connsiteX1" fmla="*/ 22236 w 22746"/>
              <a:gd name="connsiteY1" fmla="*/ 82550 h 130175"/>
              <a:gd name="connsiteX2" fmla="*/ 15886 w 22746"/>
              <a:gd name="connsiteY2" fmla="*/ 130175 h 130175"/>
              <a:gd name="connsiteX3" fmla="*/ 19061 w 22746"/>
              <a:gd name="connsiteY3" fmla="*/ 82550 h 130175"/>
              <a:gd name="connsiteX4" fmla="*/ 11 w 22746"/>
              <a:gd name="connsiteY4" fmla="*/ 0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46" h="130175">
                <a:moveTo>
                  <a:pt x="11" y="0"/>
                </a:moveTo>
                <a:cubicBezTo>
                  <a:pt x="540" y="0"/>
                  <a:pt x="19590" y="60854"/>
                  <a:pt x="22236" y="82550"/>
                </a:cubicBezTo>
                <a:cubicBezTo>
                  <a:pt x="24882" y="104246"/>
                  <a:pt x="16415" y="130175"/>
                  <a:pt x="15886" y="130175"/>
                </a:cubicBezTo>
                <a:cubicBezTo>
                  <a:pt x="15357" y="130175"/>
                  <a:pt x="20649" y="98425"/>
                  <a:pt x="19061" y="82550"/>
                </a:cubicBezTo>
                <a:cubicBezTo>
                  <a:pt x="17474" y="66675"/>
                  <a:pt x="-518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28A8ABD4-B171-3D21-40FF-A53B18A30513}"/>
              </a:ext>
            </a:extLst>
          </p:cNvPr>
          <p:cNvSpPr/>
          <p:nvPr/>
        </p:nvSpPr>
        <p:spPr>
          <a:xfrm>
            <a:off x="8333423" y="3805875"/>
            <a:ext cx="71200" cy="703737"/>
          </a:xfrm>
          <a:custGeom>
            <a:avLst/>
            <a:gdLst>
              <a:gd name="connsiteX0" fmla="*/ 70802 w 71200"/>
              <a:gd name="connsiteY0" fmla="*/ 950 h 703737"/>
              <a:gd name="connsiteX1" fmla="*/ 48577 w 71200"/>
              <a:gd name="connsiteY1" fmla="*/ 280350 h 703737"/>
              <a:gd name="connsiteX2" fmla="*/ 54927 w 71200"/>
              <a:gd name="connsiteY2" fmla="*/ 242250 h 703737"/>
              <a:gd name="connsiteX3" fmla="*/ 45402 w 71200"/>
              <a:gd name="connsiteY3" fmla="*/ 397825 h 703737"/>
              <a:gd name="connsiteX4" fmla="*/ 45402 w 71200"/>
              <a:gd name="connsiteY4" fmla="*/ 445450 h 703737"/>
              <a:gd name="connsiteX5" fmla="*/ 45402 w 71200"/>
              <a:gd name="connsiteY5" fmla="*/ 394650 h 703737"/>
              <a:gd name="connsiteX6" fmla="*/ 29527 w 71200"/>
              <a:gd name="connsiteY6" fmla="*/ 550225 h 703737"/>
              <a:gd name="connsiteX7" fmla="*/ 32702 w 71200"/>
              <a:gd name="connsiteY7" fmla="*/ 486725 h 703737"/>
              <a:gd name="connsiteX8" fmla="*/ 952 w 71200"/>
              <a:gd name="connsiteY8" fmla="*/ 699450 h 703737"/>
              <a:gd name="connsiteX9" fmla="*/ 10477 w 71200"/>
              <a:gd name="connsiteY9" fmla="*/ 607375 h 703737"/>
              <a:gd name="connsiteX10" fmla="*/ 32702 w 71200"/>
              <a:gd name="connsiteY10" fmla="*/ 350200 h 703737"/>
              <a:gd name="connsiteX11" fmla="*/ 26352 w 71200"/>
              <a:gd name="connsiteY11" fmla="*/ 391475 h 703737"/>
              <a:gd name="connsiteX12" fmla="*/ 70802 w 71200"/>
              <a:gd name="connsiteY12" fmla="*/ 950 h 70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200" h="703737">
                <a:moveTo>
                  <a:pt x="70802" y="950"/>
                </a:moveTo>
                <a:cubicBezTo>
                  <a:pt x="74506" y="-17571"/>
                  <a:pt x="51223" y="240133"/>
                  <a:pt x="48577" y="280350"/>
                </a:cubicBezTo>
                <a:cubicBezTo>
                  <a:pt x="45931" y="320567"/>
                  <a:pt x="55456" y="222671"/>
                  <a:pt x="54927" y="242250"/>
                </a:cubicBezTo>
                <a:cubicBezTo>
                  <a:pt x="54398" y="261829"/>
                  <a:pt x="46989" y="363958"/>
                  <a:pt x="45402" y="397825"/>
                </a:cubicBezTo>
                <a:cubicBezTo>
                  <a:pt x="43815" y="431692"/>
                  <a:pt x="45402" y="445450"/>
                  <a:pt x="45402" y="445450"/>
                </a:cubicBezTo>
                <a:cubicBezTo>
                  <a:pt x="45402" y="444921"/>
                  <a:pt x="48048" y="377187"/>
                  <a:pt x="45402" y="394650"/>
                </a:cubicBezTo>
                <a:cubicBezTo>
                  <a:pt x="42756" y="412113"/>
                  <a:pt x="31644" y="534879"/>
                  <a:pt x="29527" y="550225"/>
                </a:cubicBezTo>
                <a:cubicBezTo>
                  <a:pt x="27410" y="565571"/>
                  <a:pt x="37464" y="461854"/>
                  <a:pt x="32702" y="486725"/>
                </a:cubicBezTo>
                <a:cubicBezTo>
                  <a:pt x="27940" y="511596"/>
                  <a:pt x="4656" y="679342"/>
                  <a:pt x="952" y="699450"/>
                </a:cubicBezTo>
                <a:cubicBezTo>
                  <a:pt x="-2752" y="719558"/>
                  <a:pt x="5185" y="665583"/>
                  <a:pt x="10477" y="607375"/>
                </a:cubicBezTo>
                <a:cubicBezTo>
                  <a:pt x="15769" y="549167"/>
                  <a:pt x="30056" y="386183"/>
                  <a:pt x="32702" y="350200"/>
                </a:cubicBezTo>
                <a:cubicBezTo>
                  <a:pt x="35348" y="314217"/>
                  <a:pt x="20002" y="447567"/>
                  <a:pt x="26352" y="391475"/>
                </a:cubicBezTo>
                <a:cubicBezTo>
                  <a:pt x="32702" y="335383"/>
                  <a:pt x="67098" y="19471"/>
                  <a:pt x="70802" y="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B371A894-1790-593D-B89D-5C52CDE69181}"/>
              </a:ext>
            </a:extLst>
          </p:cNvPr>
          <p:cNvSpPr/>
          <p:nvPr/>
        </p:nvSpPr>
        <p:spPr>
          <a:xfrm>
            <a:off x="8352304" y="3936990"/>
            <a:ext cx="61799" cy="591230"/>
          </a:xfrm>
          <a:custGeom>
            <a:avLst/>
            <a:gdLst>
              <a:gd name="connsiteX0" fmla="*/ 39221 w 61799"/>
              <a:gd name="connsiteY0" fmla="*/ 10 h 591230"/>
              <a:gd name="connsiteX1" fmla="*/ 51921 w 61799"/>
              <a:gd name="connsiteY1" fmla="*/ 209560 h 591230"/>
              <a:gd name="connsiteX2" fmla="*/ 61446 w 61799"/>
              <a:gd name="connsiteY2" fmla="*/ 174635 h 591230"/>
              <a:gd name="connsiteX3" fmla="*/ 39221 w 61799"/>
              <a:gd name="connsiteY3" fmla="*/ 288935 h 591230"/>
              <a:gd name="connsiteX4" fmla="*/ 42396 w 61799"/>
              <a:gd name="connsiteY4" fmla="*/ 393710 h 591230"/>
              <a:gd name="connsiteX5" fmla="*/ 36046 w 61799"/>
              <a:gd name="connsiteY5" fmla="*/ 355610 h 591230"/>
              <a:gd name="connsiteX6" fmla="*/ 23346 w 61799"/>
              <a:gd name="connsiteY6" fmla="*/ 517535 h 591230"/>
              <a:gd name="connsiteX7" fmla="*/ 7471 w 61799"/>
              <a:gd name="connsiteY7" fmla="*/ 568335 h 591230"/>
              <a:gd name="connsiteX8" fmla="*/ 1121 w 61799"/>
              <a:gd name="connsiteY8" fmla="*/ 587385 h 591230"/>
              <a:gd name="connsiteX9" fmla="*/ 29696 w 61799"/>
              <a:gd name="connsiteY9" fmla="*/ 495310 h 591230"/>
              <a:gd name="connsiteX10" fmla="*/ 36046 w 61799"/>
              <a:gd name="connsiteY10" fmla="*/ 215910 h 591230"/>
              <a:gd name="connsiteX11" fmla="*/ 48746 w 61799"/>
              <a:gd name="connsiteY11" fmla="*/ 200035 h 591230"/>
              <a:gd name="connsiteX12" fmla="*/ 39221 w 61799"/>
              <a:gd name="connsiteY12" fmla="*/ 10 h 5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9" h="591230">
                <a:moveTo>
                  <a:pt x="39221" y="10"/>
                </a:moveTo>
                <a:cubicBezTo>
                  <a:pt x="39750" y="1597"/>
                  <a:pt x="48217" y="180456"/>
                  <a:pt x="51921" y="209560"/>
                </a:cubicBezTo>
                <a:cubicBezTo>
                  <a:pt x="55625" y="238664"/>
                  <a:pt x="63563" y="161406"/>
                  <a:pt x="61446" y="174635"/>
                </a:cubicBezTo>
                <a:cubicBezTo>
                  <a:pt x="59329" y="187864"/>
                  <a:pt x="42396" y="252423"/>
                  <a:pt x="39221" y="288935"/>
                </a:cubicBezTo>
                <a:cubicBezTo>
                  <a:pt x="36046" y="325447"/>
                  <a:pt x="42925" y="382598"/>
                  <a:pt x="42396" y="393710"/>
                </a:cubicBezTo>
                <a:cubicBezTo>
                  <a:pt x="41867" y="404822"/>
                  <a:pt x="39221" y="334973"/>
                  <a:pt x="36046" y="355610"/>
                </a:cubicBezTo>
                <a:cubicBezTo>
                  <a:pt x="32871" y="376248"/>
                  <a:pt x="28108" y="482081"/>
                  <a:pt x="23346" y="517535"/>
                </a:cubicBezTo>
                <a:cubicBezTo>
                  <a:pt x="18584" y="552989"/>
                  <a:pt x="11175" y="556693"/>
                  <a:pt x="7471" y="568335"/>
                </a:cubicBezTo>
                <a:cubicBezTo>
                  <a:pt x="3767" y="579977"/>
                  <a:pt x="-2583" y="599556"/>
                  <a:pt x="1121" y="587385"/>
                </a:cubicBezTo>
                <a:cubicBezTo>
                  <a:pt x="4825" y="575214"/>
                  <a:pt x="23875" y="557222"/>
                  <a:pt x="29696" y="495310"/>
                </a:cubicBezTo>
                <a:cubicBezTo>
                  <a:pt x="35517" y="433398"/>
                  <a:pt x="36046" y="215910"/>
                  <a:pt x="36046" y="215910"/>
                </a:cubicBezTo>
                <a:cubicBezTo>
                  <a:pt x="39221" y="166698"/>
                  <a:pt x="47688" y="229668"/>
                  <a:pt x="48746" y="200035"/>
                </a:cubicBezTo>
                <a:cubicBezTo>
                  <a:pt x="49804" y="170402"/>
                  <a:pt x="38692" y="-1577"/>
                  <a:pt x="3922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A9D87A7-7BA5-576D-D61D-AE891A515B34}"/>
              </a:ext>
            </a:extLst>
          </p:cNvPr>
          <p:cNvSpPr/>
          <p:nvPr/>
        </p:nvSpPr>
        <p:spPr>
          <a:xfrm>
            <a:off x="8235672" y="3321049"/>
            <a:ext cx="61600" cy="340150"/>
          </a:xfrm>
          <a:custGeom>
            <a:avLst/>
            <a:gdLst>
              <a:gd name="connsiteX0" fmla="*/ 38378 w 61600"/>
              <a:gd name="connsiteY0" fmla="*/ 1 h 340150"/>
              <a:gd name="connsiteX1" fmla="*/ 60603 w 61600"/>
              <a:gd name="connsiteY1" fmla="*/ 222251 h 340150"/>
              <a:gd name="connsiteX2" fmla="*/ 278 w 61600"/>
              <a:gd name="connsiteY2" fmla="*/ 339726 h 340150"/>
              <a:gd name="connsiteX3" fmla="*/ 38378 w 61600"/>
              <a:gd name="connsiteY3" fmla="*/ 260351 h 340150"/>
              <a:gd name="connsiteX4" fmla="*/ 44728 w 61600"/>
              <a:gd name="connsiteY4" fmla="*/ 225426 h 340150"/>
              <a:gd name="connsiteX5" fmla="*/ 38378 w 61600"/>
              <a:gd name="connsiteY5" fmla="*/ 1 h 34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00" h="340150">
                <a:moveTo>
                  <a:pt x="38378" y="1"/>
                </a:moveTo>
                <a:cubicBezTo>
                  <a:pt x="41024" y="-528"/>
                  <a:pt x="66953" y="165630"/>
                  <a:pt x="60603" y="222251"/>
                </a:cubicBezTo>
                <a:cubicBezTo>
                  <a:pt x="54253" y="278872"/>
                  <a:pt x="3982" y="333376"/>
                  <a:pt x="278" y="339726"/>
                </a:cubicBezTo>
                <a:cubicBezTo>
                  <a:pt x="-3426" y="346076"/>
                  <a:pt x="30970" y="279401"/>
                  <a:pt x="38378" y="260351"/>
                </a:cubicBezTo>
                <a:cubicBezTo>
                  <a:pt x="45786" y="241301"/>
                  <a:pt x="45257" y="263526"/>
                  <a:pt x="44728" y="225426"/>
                </a:cubicBezTo>
                <a:cubicBezTo>
                  <a:pt x="44199" y="187326"/>
                  <a:pt x="35732" y="530"/>
                  <a:pt x="3837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A0E3DB10-4349-3D8E-CBB8-4F76EDF0E96A}"/>
              </a:ext>
            </a:extLst>
          </p:cNvPr>
          <p:cNvSpPr/>
          <p:nvPr/>
        </p:nvSpPr>
        <p:spPr>
          <a:xfrm>
            <a:off x="7874000" y="4114185"/>
            <a:ext cx="222350" cy="315052"/>
          </a:xfrm>
          <a:custGeom>
            <a:avLst/>
            <a:gdLst>
              <a:gd name="connsiteX0" fmla="*/ 222250 w 222350"/>
              <a:gd name="connsiteY0" fmla="*/ 615 h 315052"/>
              <a:gd name="connsiteX1" fmla="*/ 47625 w 222350"/>
              <a:gd name="connsiteY1" fmla="*/ 203815 h 315052"/>
              <a:gd name="connsiteX2" fmla="*/ 0 w 222350"/>
              <a:gd name="connsiteY2" fmla="*/ 314940 h 315052"/>
              <a:gd name="connsiteX3" fmla="*/ 47625 w 222350"/>
              <a:gd name="connsiteY3" fmla="*/ 222865 h 315052"/>
              <a:gd name="connsiteX4" fmla="*/ 88900 w 222350"/>
              <a:gd name="connsiteY4" fmla="*/ 130790 h 315052"/>
              <a:gd name="connsiteX5" fmla="*/ 73025 w 222350"/>
              <a:gd name="connsiteY5" fmla="*/ 140315 h 315052"/>
              <a:gd name="connsiteX6" fmla="*/ 222250 w 222350"/>
              <a:gd name="connsiteY6" fmla="*/ 615 h 31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50" h="315052">
                <a:moveTo>
                  <a:pt x="222250" y="615"/>
                </a:moveTo>
                <a:cubicBezTo>
                  <a:pt x="218017" y="11198"/>
                  <a:pt x="84667" y="151428"/>
                  <a:pt x="47625" y="203815"/>
                </a:cubicBezTo>
                <a:cubicBezTo>
                  <a:pt x="10583" y="256202"/>
                  <a:pt x="0" y="311765"/>
                  <a:pt x="0" y="314940"/>
                </a:cubicBezTo>
                <a:cubicBezTo>
                  <a:pt x="0" y="318115"/>
                  <a:pt x="32808" y="253557"/>
                  <a:pt x="47625" y="222865"/>
                </a:cubicBezTo>
                <a:cubicBezTo>
                  <a:pt x="62442" y="192173"/>
                  <a:pt x="84667" y="144548"/>
                  <a:pt x="88900" y="130790"/>
                </a:cubicBezTo>
                <a:cubicBezTo>
                  <a:pt x="93133" y="117032"/>
                  <a:pt x="50271" y="161482"/>
                  <a:pt x="73025" y="140315"/>
                </a:cubicBezTo>
                <a:cubicBezTo>
                  <a:pt x="95779" y="119148"/>
                  <a:pt x="226483" y="-9968"/>
                  <a:pt x="222250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DEAD1265-14DE-EDE9-7F3C-3889814EA4CE}"/>
              </a:ext>
            </a:extLst>
          </p:cNvPr>
          <p:cNvSpPr/>
          <p:nvPr/>
        </p:nvSpPr>
        <p:spPr>
          <a:xfrm>
            <a:off x="8088457" y="3679745"/>
            <a:ext cx="160661" cy="268481"/>
          </a:xfrm>
          <a:custGeom>
            <a:avLst/>
            <a:gdLst>
              <a:gd name="connsiteX0" fmla="*/ 49068 w 160661"/>
              <a:gd name="connsiteY0" fmla="*/ 80 h 268481"/>
              <a:gd name="connsiteX1" fmla="*/ 90343 w 160661"/>
              <a:gd name="connsiteY1" fmla="*/ 88980 h 268481"/>
              <a:gd name="connsiteX2" fmla="*/ 42718 w 160661"/>
              <a:gd name="connsiteY2" fmla="*/ 168355 h 268481"/>
              <a:gd name="connsiteX3" fmla="*/ 80818 w 160661"/>
              <a:gd name="connsiteY3" fmla="*/ 127080 h 268481"/>
              <a:gd name="connsiteX4" fmla="*/ 1443 w 160661"/>
              <a:gd name="connsiteY4" fmla="*/ 266780 h 268481"/>
              <a:gd name="connsiteX5" fmla="*/ 39543 w 160661"/>
              <a:gd name="connsiteY5" fmla="*/ 193755 h 268481"/>
              <a:gd name="connsiteX6" fmla="*/ 160193 w 160661"/>
              <a:gd name="connsiteY6" fmla="*/ 35005 h 268481"/>
              <a:gd name="connsiteX7" fmla="*/ 80818 w 160661"/>
              <a:gd name="connsiteY7" fmla="*/ 104855 h 268481"/>
              <a:gd name="connsiteX8" fmla="*/ 49068 w 160661"/>
              <a:gd name="connsiteY8" fmla="*/ 80 h 268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61" h="268481">
                <a:moveTo>
                  <a:pt x="49068" y="80"/>
                </a:moveTo>
                <a:cubicBezTo>
                  <a:pt x="50656" y="-2566"/>
                  <a:pt x="91401" y="60934"/>
                  <a:pt x="90343" y="88980"/>
                </a:cubicBezTo>
                <a:cubicBezTo>
                  <a:pt x="89285" y="117026"/>
                  <a:pt x="44305" y="162005"/>
                  <a:pt x="42718" y="168355"/>
                </a:cubicBezTo>
                <a:cubicBezTo>
                  <a:pt x="41130" y="174705"/>
                  <a:pt x="87697" y="110676"/>
                  <a:pt x="80818" y="127080"/>
                </a:cubicBezTo>
                <a:cubicBezTo>
                  <a:pt x="73939" y="143484"/>
                  <a:pt x="8322" y="255668"/>
                  <a:pt x="1443" y="266780"/>
                </a:cubicBezTo>
                <a:cubicBezTo>
                  <a:pt x="-5436" y="277892"/>
                  <a:pt x="13085" y="232384"/>
                  <a:pt x="39543" y="193755"/>
                </a:cubicBezTo>
                <a:cubicBezTo>
                  <a:pt x="66001" y="155126"/>
                  <a:pt x="153314" y="49822"/>
                  <a:pt x="160193" y="35005"/>
                </a:cubicBezTo>
                <a:cubicBezTo>
                  <a:pt x="167072" y="20188"/>
                  <a:pt x="96164" y="106972"/>
                  <a:pt x="80818" y="104855"/>
                </a:cubicBezTo>
                <a:cubicBezTo>
                  <a:pt x="65472" y="102738"/>
                  <a:pt x="47480" y="2726"/>
                  <a:pt x="49068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01F1589A-FEB0-53BE-247A-FF44F5C1D07F}"/>
              </a:ext>
            </a:extLst>
          </p:cNvPr>
          <p:cNvSpPr/>
          <p:nvPr/>
        </p:nvSpPr>
        <p:spPr>
          <a:xfrm>
            <a:off x="8121433" y="3828978"/>
            <a:ext cx="130422" cy="245087"/>
          </a:xfrm>
          <a:custGeom>
            <a:avLst/>
            <a:gdLst>
              <a:gd name="connsiteX0" fmla="*/ 130392 w 130422"/>
              <a:gd name="connsiteY0" fmla="*/ 72 h 245087"/>
              <a:gd name="connsiteX1" fmla="*/ 60542 w 130422"/>
              <a:gd name="connsiteY1" fmla="*/ 193747 h 245087"/>
              <a:gd name="connsiteX2" fmla="*/ 70067 w 130422"/>
              <a:gd name="connsiteY2" fmla="*/ 136597 h 245087"/>
              <a:gd name="connsiteX3" fmla="*/ 217 w 130422"/>
              <a:gd name="connsiteY3" fmla="*/ 244547 h 245087"/>
              <a:gd name="connsiteX4" fmla="*/ 51017 w 130422"/>
              <a:gd name="connsiteY4" fmla="*/ 171522 h 245087"/>
              <a:gd name="connsiteX5" fmla="*/ 130392 w 130422"/>
              <a:gd name="connsiteY5" fmla="*/ 72 h 245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422" h="245087">
                <a:moveTo>
                  <a:pt x="130392" y="72"/>
                </a:moveTo>
                <a:cubicBezTo>
                  <a:pt x="131979" y="3776"/>
                  <a:pt x="70596" y="170993"/>
                  <a:pt x="60542" y="193747"/>
                </a:cubicBezTo>
                <a:cubicBezTo>
                  <a:pt x="50488" y="216501"/>
                  <a:pt x="80121" y="128130"/>
                  <a:pt x="70067" y="136597"/>
                </a:cubicBezTo>
                <a:cubicBezTo>
                  <a:pt x="60013" y="145064"/>
                  <a:pt x="3392" y="238726"/>
                  <a:pt x="217" y="244547"/>
                </a:cubicBezTo>
                <a:cubicBezTo>
                  <a:pt x="-2958" y="250368"/>
                  <a:pt x="29321" y="208034"/>
                  <a:pt x="51017" y="171522"/>
                </a:cubicBezTo>
                <a:cubicBezTo>
                  <a:pt x="72713" y="135010"/>
                  <a:pt x="128805" y="-3632"/>
                  <a:pt x="13039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51EC5D87-1198-3658-E50D-4F90BFF533CC}"/>
              </a:ext>
            </a:extLst>
          </p:cNvPr>
          <p:cNvSpPr/>
          <p:nvPr/>
        </p:nvSpPr>
        <p:spPr>
          <a:xfrm>
            <a:off x="6467475" y="3765548"/>
            <a:ext cx="111287" cy="297384"/>
          </a:xfrm>
          <a:custGeom>
            <a:avLst/>
            <a:gdLst>
              <a:gd name="connsiteX0" fmla="*/ 0 w 111287"/>
              <a:gd name="connsiteY0" fmla="*/ 2 h 297384"/>
              <a:gd name="connsiteX1" fmla="*/ 22225 w 111287"/>
              <a:gd name="connsiteY1" fmla="*/ 133352 h 297384"/>
              <a:gd name="connsiteX2" fmla="*/ 60325 w 111287"/>
              <a:gd name="connsiteY2" fmla="*/ 196852 h 297384"/>
              <a:gd name="connsiteX3" fmla="*/ 66675 w 111287"/>
              <a:gd name="connsiteY3" fmla="*/ 196852 h 297384"/>
              <a:gd name="connsiteX4" fmla="*/ 111125 w 111287"/>
              <a:gd name="connsiteY4" fmla="*/ 295277 h 297384"/>
              <a:gd name="connsiteX5" fmla="*/ 79375 w 111287"/>
              <a:gd name="connsiteY5" fmla="*/ 254002 h 297384"/>
              <a:gd name="connsiteX6" fmla="*/ 22225 w 111287"/>
              <a:gd name="connsiteY6" fmla="*/ 136527 h 297384"/>
              <a:gd name="connsiteX7" fmla="*/ 0 w 111287"/>
              <a:gd name="connsiteY7" fmla="*/ 2 h 29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287" h="297384">
                <a:moveTo>
                  <a:pt x="0" y="2"/>
                </a:moveTo>
                <a:cubicBezTo>
                  <a:pt x="0" y="-527"/>
                  <a:pt x="12171" y="100544"/>
                  <a:pt x="22225" y="133352"/>
                </a:cubicBezTo>
                <a:cubicBezTo>
                  <a:pt x="32279" y="166160"/>
                  <a:pt x="52917" y="186269"/>
                  <a:pt x="60325" y="196852"/>
                </a:cubicBezTo>
                <a:cubicBezTo>
                  <a:pt x="67733" y="207435"/>
                  <a:pt x="58208" y="180448"/>
                  <a:pt x="66675" y="196852"/>
                </a:cubicBezTo>
                <a:cubicBezTo>
                  <a:pt x="75142" y="213256"/>
                  <a:pt x="109008" y="285752"/>
                  <a:pt x="111125" y="295277"/>
                </a:cubicBezTo>
                <a:cubicBezTo>
                  <a:pt x="113242" y="304802"/>
                  <a:pt x="94192" y="280460"/>
                  <a:pt x="79375" y="254002"/>
                </a:cubicBezTo>
                <a:cubicBezTo>
                  <a:pt x="64558" y="227544"/>
                  <a:pt x="34925" y="174098"/>
                  <a:pt x="22225" y="136527"/>
                </a:cubicBezTo>
                <a:cubicBezTo>
                  <a:pt x="9525" y="98956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F420A923-AA1A-D6CF-6079-14BBB9496994}"/>
              </a:ext>
            </a:extLst>
          </p:cNvPr>
          <p:cNvSpPr/>
          <p:nvPr/>
        </p:nvSpPr>
        <p:spPr>
          <a:xfrm>
            <a:off x="6324493" y="3070187"/>
            <a:ext cx="70478" cy="366223"/>
          </a:xfrm>
          <a:custGeom>
            <a:avLst/>
            <a:gdLst>
              <a:gd name="connsiteX0" fmla="*/ 107 w 70478"/>
              <a:gd name="connsiteY0" fmla="*/ 38 h 366223"/>
              <a:gd name="connsiteX1" fmla="*/ 50907 w 70478"/>
              <a:gd name="connsiteY1" fmla="*/ 177838 h 366223"/>
              <a:gd name="connsiteX2" fmla="*/ 38207 w 70478"/>
              <a:gd name="connsiteY2" fmla="*/ 269913 h 366223"/>
              <a:gd name="connsiteX3" fmla="*/ 47732 w 70478"/>
              <a:gd name="connsiteY3" fmla="*/ 222288 h 366223"/>
              <a:gd name="connsiteX4" fmla="*/ 57257 w 70478"/>
              <a:gd name="connsiteY4" fmla="*/ 365163 h 366223"/>
              <a:gd name="connsiteX5" fmla="*/ 60432 w 70478"/>
              <a:gd name="connsiteY5" fmla="*/ 282613 h 366223"/>
              <a:gd name="connsiteX6" fmla="*/ 66782 w 70478"/>
              <a:gd name="connsiteY6" fmla="*/ 193713 h 366223"/>
              <a:gd name="connsiteX7" fmla="*/ 107 w 70478"/>
              <a:gd name="connsiteY7" fmla="*/ 38 h 36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478" h="366223">
                <a:moveTo>
                  <a:pt x="107" y="38"/>
                </a:moveTo>
                <a:cubicBezTo>
                  <a:pt x="-2539" y="-2608"/>
                  <a:pt x="44557" y="132859"/>
                  <a:pt x="50907" y="177838"/>
                </a:cubicBezTo>
                <a:cubicBezTo>
                  <a:pt x="57257" y="222817"/>
                  <a:pt x="38736" y="262505"/>
                  <a:pt x="38207" y="269913"/>
                </a:cubicBezTo>
                <a:cubicBezTo>
                  <a:pt x="37678" y="277321"/>
                  <a:pt x="44557" y="206413"/>
                  <a:pt x="47732" y="222288"/>
                </a:cubicBezTo>
                <a:cubicBezTo>
                  <a:pt x="50907" y="238163"/>
                  <a:pt x="55140" y="355109"/>
                  <a:pt x="57257" y="365163"/>
                </a:cubicBezTo>
                <a:cubicBezTo>
                  <a:pt x="59374" y="375217"/>
                  <a:pt x="58845" y="311188"/>
                  <a:pt x="60432" y="282613"/>
                </a:cubicBezTo>
                <a:cubicBezTo>
                  <a:pt x="62020" y="254038"/>
                  <a:pt x="77365" y="234459"/>
                  <a:pt x="66782" y="193713"/>
                </a:cubicBezTo>
                <a:cubicBezTo>
                  <a:pt x="56199" y="152967"/>
                  <a:pt x="2753" y="2684"/>
                  <a:pt x="107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BA6C0A40-9E4C-FB54-F545-8F564BAC2471}"/>
              </a:ext>
            </a:extLst>
          </p:cNvPr>
          <p:cNvSpPr/>
          <p:nvPr/>
        </p:nvSpPr>
        <p:spPr>
          <a:xfrm>
            <a:off x="6244847" y="2435119"/>
            <a:ext cx="82931" cy="302337"/>
          </a:xfrm>
          <a:custGeom>
            <a:avLst/>
            <a:gdLst>
              <a:gd name="connsiteX0" fmla="*/ 82928 w 82931"/>
              <a:gd name="connsiteY0" fmla="*/ 106 h 302337"/>
              <a:gd name="connsiteX1" fmla="*/ 13078 w 82931"/>
              <a:gd name="connsiteY1" fmla="*/ 196956 h 302337"/>
              <a:gd name="connsiteX2" fmla="*/ 6728 w 82931"/>
              <a:gd name="connsiteY2" fmla="*/ 301731 h 302337"/>
              <a:gd name="connsiteX3" fmla="*/ 6728 w 82931"/>
              <a:gd name="connsiteY3" fmla="*/ 152506 h 302337"/>
              <a:gd name="connsiteX4" fmla="*/ 378 w 82931"/>
              <a:gd name="connsiteY4" fmla="*/ 206481 h 302337"/>
              <a:gd name="connsiteX5" fmla="*/ 19428 w 82931"/>
              <a:gd name="connsiteY5" fmla="*/ 108056 h 302337"/>
              <a:gd name="connsiteX6" fmla="*/ 9903 w 82931"/>
              <a:gd name="connsiteY6" fmla="*/ 168381 h 302337"/>
              <a:gd name="connsiteX7" fmla="*/ 82928 w 82931"/>
              <a:gd name="connsiteY7" fmla="*/ 106 h 30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931" h="302337">
                <a:moveTo>
                  <a:pt x="82928" y="106"/>
                </a:moveTo>
                <a:cubicBezTo>
                  <a:pt x="83457" y="4869"/>
                  <a:pt x="25778" y="146685"/>
                  <a:pt x="13078" y="196956"/>
                </a:cubicBezTo>
                <a:cubicBezTo>
                  <a:pt x="378" y="247227"/>
                  <a:pt x="7786" y="309139"/>
                  <a:pt x="6728" y="301731"/>
                </a:cubicBezTo>
                <a:cubicBezTo>
                  <a:pt x="5670" y="294323"/>
                  <a:pt x="7786" y="168381"/>
                  <a:pt x="6728" y="152506"/>
                </a:cubicBezTo>
                <a:cubicBezTo>
                  <a:pt x="5670" y="136631"/>
                  <a:pt x="-1739" y="213889"/>
                  <a:pt x="378" y="206481"/>
                </a:cubicBezTo>
                <a:cubicBezTo>
                  <a:pt x="2495" y="199073"/>
                  <a:pt x="17840" y="114406"/>
                  <a:pt x="19428" y="108056"/>
                </a:cubicBezTo>
                <a:cubicBezTo>
                  <a:pt x="21015" y="101706"/>
                  <a:pt x="907" y="184256"/>
                  <a:pt x="9903" y="168381"/>
                </a:cubicBezTo>
                <a:cubicBezTo>
                  <a:pt x="18899" y="152506"/>
                  <a:pt x="82399" y="-4657"/>
                  <a:pt x="8292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02C57833-1754-11E0-448A-78852AA138D7}"/>
              </a:ext>
            </a:extLst>
          </p:cNvPr>
          <p:cNvSpPr/>
          <p:nvPr/>
        </p:nvSpPr>
        <p:spPr>
          <a:xfrm>
            <a:off x="6581511" y="2234836"/>
            <a:ext cx="108462" cy="114452"/>
          </a:xfrm>
          <a:custGeom>
            <a:avLst/>
            <a:gdLst>
              <a:gd name="connsiteX0" fmla="*/ 108214 w 108462"/>
              <a:gd name="connsiteY0" fmla="*/ 364 h 114452"/>
              <a:gd name="connsiteX1" fmla="*/ 3439 w 108462"/>
              <a:gd name="connsiteY1" fmla="*/ 111489 h 114452"/>
              <a:gd name="connsiteX2" fmla="*/ 32014 w 108462"/>
              <a:gd name="connsiteY2" fmla="*/ 76564 h 114452"/>
              <a:gd name="connsiteX3" fmla="*/ 108214 w 108462"/>
              <a:gd name="connsiteY3" fmla="*/ 364 h 11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62" h="114452">
                <a:moveTo>
                  <a:pt x="108214" y="364"/>
                </a:moveTo>
                <a:cubicBezTo>
                  <a:pt x="103452" y="6185"/>
                  <a:pt x="16139" y="98789"/>
                  <a:pt x="3439" y="111489"/>
                </a:cubicBezTo>
                <a:cubicBezTo>
                  <a:pt x="-9261" y="124189"/>
                  <a:pt x="16139" y="92968"/>
                  <a:pt x="32014" y="76564"/>
                </a:cubicBezTo>
                <a:cubicBezTo>
                  <a:pt x="47889" y="60160"/>
                  <a:pt x="112976" y="-5457"/>
                  <a:pt x="108214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F4E8FB05-6D60-3533-C816-E6F77CDDC316}"/>
              </a:ext>
            </a:extLst>
          </p:cNvPr>
          <p:cNvSpPr/>
          <p:nvPr/>
        </p:nvSpPr>
        <p:spPr>
          <a:xfrm>
            <a:off x="6282436" y="3809676"/>
            <a:ext cx="23381" cy="248757"/>
          </a:xfrm>
          <a:custGeom>
            <a:avLst/>
            <a:gdLst>
              <a:gd name="connsiteX0" fmla="*/ 19939 w 23381"/>
              <a:gd name="connsiteY0" fmla="*/ 324 h 248757"/>
              <a:gd name="connsiteX1" fmla="*/ 13589 w 23381"/>
              <a:gd name="connsiteY1" fmla="*/ 187649 h 248757"/>
              <a:gd name="connsiteX2" fmla="*/ 23114 w 23381"/>
              <a:gd name="connsiteY2" fmla="*/ 155899 h 248757"/>
              <a:gd name="connsiteX3" fmla="*/ 889 w 23381"/>
              <a:gd name="connsiteY3" fmla="*/ 247974 h 248757"/>
              <a:gd name="connsiteX4" fmla="*/ 4064 w 23381"/>
              <a:gd name="connsiteY4" fmla="*/ 197174 h 248757"/>
              <a:gd name="connsiteX5" fmla="*/ 889 w 23381"/>
              <a:gd name="connsiteY5" fmla="*/ 143199 h 248757"/>
              <a:gd name="connsiteX6" fmla="*/ 19939 w 23381"/>
              <a:gd name="connsiteY6" fmla="*/ 324 h 24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81" h="248757">
                <a:moveTo>
                  <a:pt x="19939" y="324"/>
                </a:moveTo>
                <a:cubicBezTo>
                  <a:pt x="22056" y="7732"/>
                  <a:pt x="13060" y="161720"/>
                  <a:pt x="13589" y="187649"/>
                </a:cubicBezTo>
                <a:cubicBezTo>
                  <a:pt x="14118" y="213578"/>
                  <a:pt x="25231" y="145845"/>
                  <a:pt x="23114" y="155899"/>
                </a:cubicBezTo>
                <a:cubicBezTo>
                  <a:pt x="20997" y="165953"/>
                  <a:pt x="4064" y="241095"/>
                  <a:pt x="889" y="247974"/>
                </a:cubicBezTo>
                <a:cubicBezTo>
                  <a:pt x="-2286" y="254853"/>
                  <a:pt x="4064" y="214636"/>
                  <a:pt x="4064" y="197174"/>
                </a:cubicBezTo>
                <a:cubicBezTo>
                  <a:pt x="4064" y="179712"/>
                  <a:pt x="-1228" y="171774"/>
                  <a:pt x="889" y="143199"/>
                </a:cubicBezTo>
                <a:cubicBezTo>
                  <a:pt x="3006" y="114624"/>
                  <a:pt x="17822" y="-7084"/>
                  <a:pt x="19939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2BDA79E8-269B-9739-E59F-F7E7DF2C7274}"/>
              </a:ext>
            </a:extLst>
          </p:cNvPr>
          <p:cNvSpPr/>
          <p:nvPr/>
        </p:nvSpPr>
        <p:spPr>
          <a:xfrm>
            <a:off x="6264250" y="3971601"/>
            <a:ext cx="92567" cy="733943"/>
          </a:xfrm>
          <a:custGeom>
            <a:avLst/>
            <a:gdLst>
              <a:gd name="connsiteX0" fmla="*/ 25 w 92567"/>
              <a:gd name="connsiteY0" fmla="*/ 324 h 733943"/>
              <a:gd name="connsiteX1" fmla="*/ 82575 w 92567"/>
              <a:gd name="connsiteY1" fmla="*/ 95574 h 733943"/>
              <a:gd name="connsiteX2" fmla="*/ 63525 w 92567"/>
              <a:gd name="connsiteY2" fmla="*/ 162249 h 733943"/>
              <a:gd name="connsiteX3" fmla="*/ 19075 w 92567"/>
              <a:gd name="connsiteY3" fmla="*/ 232099 h 733943"/>
              <a:gd name="connsiteX4" fmla="*/ 38125 w 92567"/>
              <a:gd name="connsiteY4" fmla="*/ 190824 h 733943"/>
              <a:gd name="connsiteX5" fmla="*/ 34950 w 92567"/>
              <a:gd name="connsiteY5" fmla="*/ 301949 h 733943"/>
              <a:gd name="connsiteX6" fmla="*/ 47650 w 92567"/>
              <a:gd name="connsiteY6" fmla="*/ 238449 h 733943"/>
              <a:gd name="connsiteX7" fmla="*/ 47650 w 92567"/>
              <a:gd name="connsiteY7" fmla="*/ 536899 h 733943"/>
              <a:gd name="connsiteX8" fmla="*/ 66700 w 92567"/>
              <a:gd name="connsiteY8" fmla="*/ 733749 h 733943"/>
              <a:gd name="connsiteX9" fmla="*/ 60350 w 92567"/>
              <a:gd name="connsiteY9" fmla="*/ 565474 h 733943"/>
              <a:gd name="connsiteX10" fmla="*/ 50825 w 92567"/>
              <a:gd name="connsiteY10" fmla="*/ 197174 h 733943"/>
              <a:gd name="connsiteX11" fmla="*/ 92100 w 92567"/>
              <a:gd name="connsiteY11" fmla="*/ 130499 h 733943"/>
              <a:gd name="connsiteX12" fmla="*/ 25 w 92567"/>
              <a:gd name="connsiteY12" fmla="*/ 324 h 73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567" h="733943">
                <a:moveTo>
                  <a:pt x="25" y="324"/>
                </a:moveTo>
                <a:cubicBezTo>
                  <a:pt x="-1563" y="-5497"/>
                  <a:pt x="71992" y="68587"/>
                  <a:pt x="82575" y="95574"/>
                </a:cubicBezTo>
                <a:cubicBezTo>
                  <a:pt x="93158" y="122561"/>
                  <a:pt x="74108" y="139495"/>
                  <a:pt x="63525" y="162249"/>
                </a:cubicBezTo>
                <a:cubicBezTo>
                  <a:pt x="52942" y="185003"/>
                  <a:pt x="23308" y="227337"/>
                  <a:pt x="19075" y="232099"/>
                </a:cubicBezTo>
                <a:cubicBezTo>
                  <a:pt x="14842" y="236861"/>
                  <a:pt x="35479" y="179182"/>
                  <a:pt x="38125" y="190824"/>
                </a:cubicBezTo>
                <a:cubicBezTo>
                  <a:pt x="40771" y="202466"/>
                  <a:pt x="33362" y="294011"/>
                  <a:pt x="34950" y="301949"/>
                </a:cubicBezTo>
                <a:cubicBezTo>
                  <a:pt x="36538" y="309887"/>
                  <a:pt x="45533" y="199291"/>
                  <a:pt x="47650" y="238449"/>
                </a:cubicBezTo>
                <a:cubicBezTo>
                  <a:pt x="49767" y="277607"/>
                  <a:pt x="44475" y="454349"/>
                  <a:pt x="47650" y="536899"/>
                </a:cubicBezTo>
                <a:cubicBezTo>
                  <a:pt x="50825" y="619449"/>
                  <a:pt x="64583" y="728987"/>
                  <a:pt x="66700" y="733749"/>
                </a:cubicBezTo>
                <a:cubicBezTo>
                  <a:pt x="68817" y="738511"/>
                  <a:pt x="62996" y="654903"/>
                  <a:pt x="60350" y="565474"/>
                </a:cubicBezTo>
                <a:cubicBezTo>
                  <a:pt x="57704" y="476045"/>
                  <a:pt x="45533" y="269670"/>
                  <a:pt x="50825" y="197174"/>
                </a:cubicBezTo>
                <a:cubicBezTo>
                  <a:pt x="56117" y="124678"/>
                  <a:pt x="97392" y="160132"/>
                  <a:pt x="92100" y="130499"/>
                </a:cubicBezTo>
                <a:cubicBezTo>
                  <a:pt x="86808" y="100866"/>
                  <a:pt x="1613" y="6145"/>
                  <a:pt x="25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F53D8E1A-98F8-F459-C31D-179B5E9DA2BA}"/>
              </a:ext>
            </a:extLst>
          </p:cNvPr>
          <p:cNvSpPr/>
          <p:nvPr/>
        </p:nvSpPr>
        <p:spPr>
          <a:xfrm>
            <a:off x="6321356" y="3892645"/>
            <a:ext cx="60647" cy="766026"/>
          </a:xfrm>
          <a:custGeom>
            <a:avLst/>
            <a:gdLst>
              <a:gd name="connsiteX0" fmla="*/ 69 w 60647"/>
              <a:gd name="connsiteY0" fmla="*/ 3080 h 766026"/>
              <a:gd name="connsiteX1" fmla="*/ 41344 w 60647"/>
              <a:gd name="connsiteY1" fmla="*/ 438055 h 766026"/>
              <a:gd name="connsiteX2" fmla="*/ 41344 w 60647"/>
              <a:gd name="connsiteY2" fmla="*/ 358680 h 766026"/>
              <a:gd name="connsiteX3" fmla="*/ 50869 w 60647"/>
              <a:gd name="connsiteY3" fmla="*/ 752380 h 766026"/>
              <a:gd name="connsiteX4" fmla="*/ 57219 w 60647"/>
              <a:gd name="connsiteY4" fmla="*/ 625380 h 766026"/>
              <a:gd name="connsiteX5" fmla="*/ 60394 w 60647"/>
              <a:gd name="connsiteY5" fmla="*/ 142780 h 766026"/>
              <a:gd name="connsiteX6" fmla="*/ 57219 w 60647"/>
              <a:gd name="connsiteY6" fmla="*/ 587280 h 766026"/>
              <a:gd name="connsiteX7" fmla="*/ 31819 w 60647"/>
              <a:gd name="connsiteY7" fmla="*/ 260255 h 766026"/>
              <a:gd name="connsiteX8" fmla="*/ 69 w 60647"/>
              <a:gd name="connsiteY8" fmla="*/ 3080 h 76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647" h="766026">
                <a:moveTo>
                  <a:pt x="69" y="3080"/>
                </a:moveTo>
                <a:cubicBezTo>
                  <a:pt x="1656" y="32713"/>
                  <a:pt x="34465" y="378788"/>
                  <a:pt x="41344" y="438055"/>
                </a:cubicBezTo>
                <a:cubicBezTo>
                  <a:pt x="48223" y="497322"/>
                  <a:pt x="39757" y="306293"/>
                  <a:pt x="41344" y="358680"/>
                </a:cubicBezTo>
                <a:cubicBezTo>
                  <a:pt x="42931" y="411067"/>
                  <a:pt x="48223" y="707930"/>
                  <a:pt x="50869" y="752380"/>
                </a:cubicBezTo>
                <a:cubicBezTo>
                  <a:pt x="53515" y="796830"/>
                  <a:pt x="55632" y="726980"/>
                  <a:pt x="57219" y="625380"/>
                </a:cubicBezTo>
                <a:cubicBezTo>
                  <a:pt x="58807" y="523780"/>
                  <a:pt x="60394" y="149130"/>
                  <a:pt x="60394" y="142780"/>
                </a:cubicBezTo>
                <a:cubicBezTo>
                  <a:pt x="60394" y="136430"/>
                  <a:pt x="61981" y="567701"/>
                  <a:pt x="57219" y="587280"/>
                </a:cubicBezTo>
                <a:cubicBezTo>
                  <a:pt x="52457" y="606859"/>
                  <a:pt x="39227" y="355505"/>
                  <a:pt x="31819" y="260255"/>
                </a:cubicBezTo>
                <a:cubicBezTo>
                  <a:pt x="24411" y="165005"/>
                  <a:pt x="-1518" y="-26553"/>
                  <a:pt x="69" y="30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0E11C869-B2CC-3A45-BEDA-8FAA7ED05A9A}"/>
              </a:ext>
            </a:extLst>
          </p:cNvPr>
          <p:cNvSpPr/>
          <p:nvPr/>
        </p:nvSpPr>
        <p:spPr>
          <a:xfrm>
            <a:off x="6269826" y="3872178"/>
            <a:ext cx="68085" cy="280727"/>
          </a:xfrm>
          <a:custGeom>
            <a:avLst/>
            <a:gdLst>
              <a:gd name="connsiteX0" fmla="*/ 64299 w 68085"/>
              <a:gd name="connsiteY0" fmla="*/ 1322 h 280727"/>
              <a:gd name="connsiteX1" fmla="*/ 61124 w 68085"/>
              <a:gd name="connsiteY1" fmla="*/ 90222 h 280727"/>
              <a:gd name="connsiteX2" fmla="*/ 7149 w 68085"/>
              <a:gd name="connsiteY2" fmla="*/ 156897 h 280727"/>
              <a:gd name="connsiteX3" fmla="*/ 7149 w 68085"/>
              <a:gd name="connsiteY3" fmla="*/ 223572 h 280727"/>
              <a:gd name="connsiteX4" fmla="*/ 67474 w 68085"/>
              <a:gd name="connsiteY4" fmla="*/ 280722 h 280727"/>
              <a:gd name="connsiteX5" fmla="*/ 13499 w 68085"/>
              <a:gd name="connsiteY5" fmla="*/ 226747 h 280727"/>
              <a:gd name="connsiteX6" fmla="*/ 32549 w 68085"/>
              <a:gd name="connsiteY6" fmla="*/ 163247 h 280727"/>
              <a:gd name="connsiteX7" fmla="*/ 64299 w 68085"/>
              <a:gd name="connsiteY7" fmla="*/ 1322 h 28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85" h="280727">
                <a:moveTo>
                  <a:pt x="64299" y="1322"/>
                </a:moveTo>
                <a:cubicBezTo>
                  <a:pt x="69061" y="-10849"/>
                  <a:pt x="70649" y="64293"/>
                  <a:pt x="61124" y="90222"/>
                </a:cubicBezTo>
                <a:cubicBezTo>
                  <a:pt x="51599" y="116151"/>
                  <a:pt x="16145" y="134672"/>
                  <a:pt x="7149" y="156897"/>
                </a:cubicBezTo>
                <a:cubicBezTo>
                  <a:pt x="-1847" y="179122"/>
                  <a:pt x="-2905" y="202934"/>
                  <a:pt x="7149" y="223572"/>
                </a:cubicBezTo>
                <a:cubicBezTo>
                  <a:pt x="17203" y="244210"/>
                  <a:pt x="66416" y="280193"/>
                  <a:pt x="67474" y="280722"/>
                </a:cubicBezTo>
                <a:cubicBezTo>
                  <a:pt x="68532" y="281251"/>
                  <a:pt x="19320" y="246326"/>
                  <a:pt x="13499" y="226747"/>
                </a:cubicBezTo>
                <a:cubicBezTo>
                  <a:pt x="7678" y="207168"/>
                  <a:pt x="23553" y="194997"/>
                  <a:pt x="32549" y="163247"/>
                </a:cubicBezTo>
                <a:cubicBezTo>
                  <a:pt x="41545" y="131497"/>
                  <a:pt x="59537" y="13493"/>
                  <a:pt x="64299" y="13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E2DD510C-9330-2CB6-B851-352C0C91AB1B}"/>
              </a:ext>
            </a:extLst>
          </p:cNvPr>
          <p:cNvSpPr/>
          <p:nvPr/>
        </p:nvSpPr>
        <p:spPr>
          <a:xfrm>
            <a:off x="6308192" y="4168654"/>
            <a:ext cx="68001" cy="509572"/>
          </a:xfrm>
          <a:custGeom>
            <a:avLst/>
            <a:gdLst>
              <a:gd name="connsiteX0" fmla="*/ 22758 w 68001"/>
              <a:gd name="connsiteY0" fmla="*/ 121 h 509572"/>
              <a:gd name="connsiteX1" fmla="*/ 25933 w 68001"/>
              <a:gd name="connsiteY1" fmla="*/ 158871 h 509572"/>
              <a:gd name="connsiteX2" fmla="*/ 35458 w 68001"/>
              <a:gd name="connsiteY2" fmla="*/ 282696 h 509572"/>
              <a:gd name="connsiteX3" fmla="*/ 35458 w 68001"/>
              <a:gd name="connsiteY3" fmla="*/ 231896 h 509572"/>
              <a:gd name="connsiteX4" fmla="*/ 64033 w 68001"/>
              <a:gd name="connsiteY4" fmla="*/ 504946 h 509572"/>
              <a:gd name="connsiteX5" fmla="*/ 60858 w 68001"/>
              <a:gd name="connsiteY5" fmla="*/ 384296 h 509572"/>
              <a:gd name="connsiteX6" fmla="*/ 533 w 68001"/>
              <a:gd name="connsiteY6" fmla="*/ 136646 h 509572"/>
              <a:gd name="connsiteX7" fmla="*/ 22758 w 68001"/>
              <a:gd name="connsiteY7" fmla="*/ 121 h 50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01" h="509572">
                <a:moveTo>
                  <a:pt x="22758" y="121"/>
                </a:moveTo>
                <a:cubicBezTo>
                  <a:pt x="26991" y="3825"/>
                  <a:pt x="23816" y="111775"/>
                  <a:pt x="25933" y="158871"/>
                </a:cubicBezTo>
                <a:cubicBezTo>
                  <a:pt x="28050" y="205967"/>
                  <a:pt x="33871" y="270525"/>
                  <a:pt x="35458" y="282696"/>
                </a:cubicBezTo>
                <a:cubicBezTo>
                  <a:pt x="37045" y="294867"/>
                  <a:pt x="30696" y="194854"/>
                  <a:pt x="35458" y="231896"/>
                </a:cubicBezTo>
                <a:cubicBezTo>
                  <a:pt x="40220" y="268938"/>
                  <a:pt x="59800" y="479546"/>
                  <a:pt x="64033" y="504946"/>
                </a:cubicBezTo>
                <a:cubicBezTo>
                  <a:pt x="68266" y="530346"/>
                  <a:pt x="71441" y="445679"/>
                  <a:pt x="60858" y="384296"/>
                </a:cubicBezTo>
                <a:cubicBezTo>
                  <a:pt x="50275" y="322913"/>
                  <a:pt x="4766" y="194854"/>
                  <a:pt x="533" y="136646"/>
                </a:cubicBezTo>
                <a:cubicBezTo>
                  <a:pt x="-3700" y="78438"/>
                  <a:pt x="18525" y="-3583"/>
                  <a:pt x="22758" y="12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826CAAC8-D667-9818-3B43-AC1E01F4E1B4}"/>
              </a:ext>
            </a:extLst>
          </p:cNvPr>
          <p:cNvSpPr/>
          <p:nvPr/>
        </p:nvSpPr>
        <p:spPr>
          <a:xfrm>
            <a:off x="6357734" y="3872431"/>
            <a:ext cx="33608" cy="439228"/>
          </a:xfrm>
          <a:custGeom>
            <a:avLst/>
            <a:gdLst>
              <a:gd name="connsiteX0" fmla="*/ 1791 w 33608"/>
              <a:gd name="connsiteY0" fmla="*/ 20119 h 439228"/>
              <a:gd name="connsiteX1" fmla="*/ 14491 w 33608"/>
              <a:gd name="connsiteY1" fmla="*/ 429694 h 439228"/>
              <a:gd name="connsiteX2" fmla="*/ 11316 w 33608"/>
              <a:gd name="connsiteY2" fmla="*/ 299519 h 439228"/>
              <a:gd name="connsiteX3" fmla="*/ 33541 w 33608"/>
              <a:gd name="connsiteY3" fmla="*/ 191569 h 439228"/>
              <a:gd name="connsiteX4" fmla="*/ 17666 w 33608"/>
              <a:gd name="connsiteY4" fmla="*/ 245544 h 439228"/>
              <a:gd name="connsiteX5" fmla="*/ 1791 w 33608"/>
              <a:gd name="connsiteY5" fmla="*/ 80444 h 439228"/>
              <a:gd name="connsiteX6" fmla="*/ 1791 w 33608"/>
              <a:gd name="connsiteY6" fmla="*/ 20119 h 43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608" h="439228">
                <a:moveTo>
                  <a:pt x="1791" y="20119"/>
                </a:moveTo>
                <a:cubicBezTo>
                  <a:pt x="3908" y="78327"/>
                  <a:pt x="12904" y="383127"/>
                  <a:pt x="14491" y="429694"/>
                </a:cubicBezTo>
                <a:cubicBezTo>
                  <a:pt x="16079" y="476261"/>
                  <a:pt x="8141" y="339206"/>
                  <a:pt x="11316" y="299519"/>
                </a:cubicBezTo>
                <a:cubicBezTo>
                  <a:pt x="14491" y="259832"/>
                  <a:pt x="32483" y="200565"/>
                  <a:pt x="33541" y="191569"/>
                </a:cubicBezTo>
                <a:cubicBezTo>
                  <a:pt x="34599" y="182573"/>
                  <a:pt x="22958" y="264065"/>
                  <a:pt x="17666" y="245544"/>
                </a:cubicBezTo>
                <a:cubicBezTo>
                  <a:pt x="12374" y="227023"/>
                  <a:pt x="4437" y="115898"/>
                  <a:pt x="1791" y="80444"/>
                </a:cubicBezTo>
                <a:cubicBezTo>
                  <a:pt x="-855" y="44990"/>
                  <a:pt x="-326" y="-38089"/>
                  <a:pt x="1791" y="201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DB254989-B92F-EE83-D235-3199DFA9DD66}"/>
              </a:ext>
            </a:extLst>
          </p:cNvPr>
          <p:cNvSpPr/>
          <p:nvPr/>
        </p:nvSpPr>
        <p:spPr>
          <a:xfrm>
            <a:off x="8372460" y="3625284"/>
            <a:ext cx="76723" cy="235688"/>
          </a:xfrm>
          <a:custGeom>
            <a:avLst/>
            <a:gdLst>
              <a:gd name="connsiteX0" fmla="*/ 47640 w 76723"/>
              <a:gd name="connsiteY0" fmla="*/ 566 h 235688"/>
              <a:gd name="connsiteX1" fmla="*/ 66690 w 76723"/>
              <a:gd name="connsiteY1" fmla="*/ 194241 h 235688"/>
              <a:gd name="connsiteX2" fmla="*/ 69865 w 76723"/>
              <a:gd name="connsiteY2" fmla="*/ 222816 h 235688"/>
              <a:gd name="connsiteX3" fmla="*/ 15 w 76723"/>
              <a:gd name="connsiteY3" fmla="*/ 162491 h 235688"/>
              <a:gd name="connsiteX4" fmla="*/ 63515 w 76723"/>
              <a:gd name="connsiteY4" fmla="*/ 235516 h 235688"/>
              <a:gd name="connsiteX5" fmla="*/ 76215 w 76723"/>
              <a:gd name="connsiteY5" fmla="*/ 137091 h 235688"/>
              <a:gd name="connsiteX6" fmla="*/ 47640 w 76723"/>
              <a:gd name="connsiteY6" fmla="*/ 566 h 235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723" h="235688">
                <a:moveTo>
                  <a:pt x="47640" y="566"/>
                </a:moveTo>
                <a:cubicBezTo>
                  <a:pt x="46052" y="10091"/>
                  <a:pt x="62986" y="157199"/>
                  <a:pt x="66690" y="194241"/>
                </a:cubicBezTo>
                <a:cubicBezTo>
                  <a:pt x="70394" y="231283"/>
                  <a:pt x="80978" y="228108"/>
                  <a:pt x="69865" y="222816"/>
                </a:cubicBezTo>
                <a:cubicBezTo>
                  <a:pt x="58753" y="217524"/>
                  <a:pt x="1073" y="160374"/>
                  <a:pt x="15" y="162491"/>
                </a:cubicBezTo>
                <a:cubicBezTo>
                  <a:pt x="-1043" y="164608"/>
                  <a:pt x="50815" y="239749"/>
                  <a:pt x="63515" y="235516"/>
                </a:cubicBezTo>
                <a:cubicBezTo>
                  <a:pt x="76215" y="231283"/>
                  <a:pt x="77803" y="169899"/>
                  <a:pt x="76215" y="137091"/>
                </a:cubicBezTo>
                <a:cubicBezTo>
                  <a:pt x="74628" y="104283"/>
                  <a:pt x="49228" y="-8959"/>
                  <a:pt x="47640" y="56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23288A21-0C07-0CC2-3CCF-A0CED3C1E50F}"/>
              </a:ext>
            </a:extLst>
          </p:cNvPr>
          <p:cNvSpPr/>
          <p:nvPr/>
        </p:nvSpPr>
        <p:spPr>
          <a:xfrm>
            <a:off x="8346587" y="3692706"/>
            <a:ext cx="89808" cy="841247"/>
          </a:xfrm>
          <a:custGeom>
            <a:avLst/>
            <a:gdLst>
              <a:gd name="connsiteX0" fmla="*/ 89388 w 89808"/>
              <a:gd name="connsiteY0" fmla="*/ 2994 h 841247"/>
              <a:gd name="connsiteX1" fmla="*/ 48113 w 89808"/>
              <a:gd name="connsiteY1" fmla="*/ 129994 h 841247"/>
              <a:gd name="connsiteX2" fmla="*/ 35413 w 89808"/>
              <a:gd name="connsiteY2" fmla="*/ 253819 h 841247"/>
              <a:gd name="connsiteX3" fmla="*/ 44938 w 89808"/>
              <a:gd name="connsiteY3" fmla="*/ 209369 h 841247"/>
              <a:gd name="connsiteX4" fmla="*/ 16363 w 89808"/>
              <a:gd name="connsiteY4" fmla="*/ 447494 h 841247"/>
              <a:gd name="connsiteX5" fmla="*/ 16363 w 89808"/>
              <a:gd name="connsiteY5" fmla="*/ 393519 h 841247"/>
              <a:gd name="connsiteX6" fmla="*/ 13188 w 89808"/>
              <a:gd name="connsiteY6" fmla="*/ 660219 h 841247"/>
              <a:gd name="connsiteX7" fmla="*/ 488 w 89808"/>
              <a:gd name="connsiteY7" fmla="*/ 841194 h 841247"/>
              <a:gd name="connsiteX8" fmla="*/ 32238 w 89808"/>
              <a:gd name="connsiteY8" fmla="*/ 672919 h 841247"/>
              <a:gd name="connsiteX9" fmla="*/ 22713 w 89808"/>
              <a:gd name="connsiteY9" fmla="*/ 183969 h 841247"/>
              <a:gd name="connsiteX10" fmla="*/ 19538 w 89808"/>
              <a:gd name="connsiteY10" fmla="*/ 263344 h 841247"/>
              <a:gd name="connsiteX11" fmla="*/ 89388 w 89808"/>
              <a:gd name="connsiteY11" fmla="*/ 2994 h 84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808" h="841247">
                <a:moveTo>
                  <a:pt x="89388" y="2994"/>
                </a:moveTo>
                <a:cubicBezTo>
                  <a:pt x="94151" y="-19231"/>
                  <a:pt x="57109" y="88190"/>
                  <a:pt x="48113" y="129994"/>
                </a:cubicBezTo>
                <a:cubicBezTo>
                  <a:pt x="39117" y="171798"/>
                  <a:pt x="35942" y="240590"/>
                  <a:pt x="35413" y="253819"/>
                </a:cubicBezTo>
                <a:cubicBezTo>
                  <a:pt x="34884" y="267048"/>
                  <a:pt x="48113" y="177090"/>
                  <a:pt x="44938" y="209369"/>
                </a:cubicBezTo>
                <a:cubicBezTo>
                  <a:pt x="41763" y="241648"/>
                  <a:pt x="21125" y="416803"/>
                  <a:pt x="16363" y="447494"/>
                </a:cubicBezTo>
                <a:cubicBezTo>
                  <a:pt x="11601" y="478185"/>
                  <a:pt x="16892" y="358065"/>
                  <a:pt x="16363" y="393519"/>
                </a:cubicBezTo>
                <a:cubicBezTo>
                  <a:pt x="15834" y="428973"/>
                  <a:pt x="15834" y="585607"/>
                  <a:pt x="13188" y="660219"/>
                </a:cubicBezTo>
                <a:cubicBezTo>
                  <a:pt x="10542" y="734831"/>
                  <a:pt x="-2687" y="839077"/>
                  <a:pt x="488" y="841194"/>
                </a:cubicBezTo>
                <a:cubicBezTo>
                  <a:pt x="3663" y="843311"/>
                  <a:pt x="28534" y="782457"/>
                  <a:pt x="32238" y="672919"/>
                </a:cubicBezTo>
                <a:cubicBezTo>
                  <a:pt x="35942" y="563382"/>
                  <a:pt x="24830" y="252231"/>
                  <a:pt x="22713" y="183969"/>
                </a:cubicBezTo>
                <a:cubicBezTo>
                  <a:pt x="20596" y="115707"/>
                  <a:pt x="10013" y="285569"/>
                  <a:pt x="19538" y="263344"/>
                </a:cubicBezTo>
                <a:cubicBezTo>
                  <a:pt x="29063" y="241119"/>
                  <a:pt x="84625" y="25219"/>
                  <a:pt x="89388" y="299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46FF4017-D320-CCF1-8A45-A6D06946C6FC}"/>
              </a:ext>
            </a:extLst>
          </p:cNvPr>
          <p:cNvSpPr/>
          <p:nvPr/>
        </p:nvSpPr>
        <p:spPr>
          <a:xfrm>
            <a:off x="8394677" y="3762942"/>
            <a:ext cx="10253" cy="477822"/>
          </a:xfrm>
          <a:custGeom>
            <a:avLst/>
            <a:gdLst>
              <a:gd name="connsiteX0" fmla="*/ 3198 w 10253"/>
              <a:gd name="connsiteY0" fmla="*/ 5783 h 477822"/>
              <a:gd name="connsiteX1" fmla="*/ 9548 w 10253"/>
              <a:gd name="connsiteY1" fmla="*/ 386783 h 477822"/>
              <a:gd name="connsiteX2" fmla="*/ 9548 w 10253"/>
              <a:gd name="connsiteY2" fmla="*/ 335983 h 477822"/>
              <a:gd name="connsiteX3" fmla="*/ 9548 w 10253"/>
              <a:gd name="connsiteY3" fmla="*/ 475683 h 477822"/>
              <a:gd name="connsiteX4" fmla="*/ 9548 w 10253"/>
              <a:gd name="connsiteY4" fmla="*/ 402658 h 477822"/>
              <a:gd name="connsiteX5" fmla="*/ 23 w 10253"/>
              <a:gd name="connsiteY5" fmla="*/ 170883 h 477822"/>
              <a:gd name="connsiteX6" fmla="*/ 3198 w 10253"/>
              <a:gd name="connsiteY6" fmla="*/ 5783 h 477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53" h="477822">
                <a:moveTo>
                  <a:pt x="3198" y="5783"/>
                </a:moveTo>
                <a:cubicBezTo>
                  <a:pt x="4786" y="41766"/>
                  <a:pt x="8490" y="331750"/>
                  <a:pt x="9548" y="386783"/>
                </a:cubicBezTo>
                <a:cubicBezTo>
                  <a:pt x="10606" y="441816"/>
                  <a:pt x="9548" y="335983"/>
                  <a:pt x="9548" y="335983"/>
                </a:cubicBezTo>
                <a:lnTo>
                  <a:pt x="9548" y="475683"/>
                </a:lnTo>
                <a:cubicBezTo>
                  <a:pt x="9548" y="486795"/>
                  <a:pt x="11136" y="453458"/>
                  <a:pt x="9548" y="402658"/>
                </a:cubicBezTo>
                <a:cubicBezTo>
                  <a:pt x="7961" y="351858"/>
                  <a:pt x="-506" y="230679"/>
                  <a:pt x="23" y="170883"/>
                </a:cubicBezTo>
                <a:cubicBezTo>
                  <a:pt x="552" y="111087"/>
                  <a:pt x="1610" y="-30200"/>
                  <a:pt x="3198" y="578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DEF9CC30-C854-E3AB-0FE1-275C3C7F341E}"/>
              </a:ext>
            </a:extLst>
          </p:cNvPr>
          <p:cNvSpPr/>
          <p:nvPr/>
        </p:nvSpPr>
        <p:spPr>
          <a:xfrm>
            <a:off x="6120542" y="2615608"/>
            <a:ext cx="83820" cy="814123"/>
          </a:xfrm>
          <a:custGeom>
            <a:avLst/>
            <a:gdLst>
              <a:gd name="connsiteX0" fmla="*/ 80233 w 83820"/>
              <a:gd name="connsiteY0" fmla="*/ 592 h 814123"/>
              <a:gd name="connsiteX1" fmla="*/ 32608 w 83820"/>
              <a:gd name="connsiteY1" fmla="*/ 187917 h 814123"/>
              <a:gd name="connsiteX2" fmla="*/ 29433 w 83820"/>
              <a:gd name="connsiteY2" fmla="*/ 384767 h 814123"/>
              <a:gd name="connsiteX3" fmla="*/ 26258 w 83820"/>
              <a:gd name="connsiteY3" fmla="*/ 324442 h 814123"/>
              <a:gd name="connsiteX4" fmla="*/ 61183 w 83820"/>
              <a:gd name="connsiteY4" fmla="*/ 454617 h 814123"/>
              <a:gd name="connsiteX5" fmla="*/ 83408 w 83820"/>
              <a:gd name="connsiteY5" fmla="*/ 724492 h 814123"/>
              <a:gd name="connsiteX6" fmla="*/ 42133 w 83820"/>
              <a:gd name="connsiteY6" fmla="*/ 654642 h 814123"/>
              <a:gd name="connsiteX7" fmla="*/ 58008 w 83820"/>
              <a:gd name="connsiteY7" fmla="*/ 813392 h 814123"/>
              <a:gd name="connsiteX8" fmla="*/ 42133 w 83820"/>
              <a:gd name="connsiteY8" fmla="*/ 578442 h 814123"/>
              <a:gd name="connsiteX9" fmla="*/ 4033 w 83820"/>
              <a:gd name="connsiteY9" fmla="*/ 229192 h 814123"/>
              <a:gd name="connsiteX10" fmla="*/ 7208 w 83820"/>
              <a:gd name="connsiteY10" fmla="*/ 251417 h 814123"/>
              <a:gd name="connsiteX11" fmla="*/ 80233 w 83820"/>
              <a:gd name="connsiteY11" fmla="*/ 592 h 814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3820" h="814123">
                <a:moveTo>
                  <a:pt x="80233" y="592"/>
                </a:moveTo>
                <a:cubicBezTo>
                  <a:pt x="84466" y="-9991"/>
                  <a:pt x="41075" y="123888"/>
                  <a:pt x="32608" y="187917"/>
                </a:cubicBezTo>
                <a:cubicBezTo>
                  <a:pt x="24141" y="251946"/>
                  <a:pt x="30491" y="362013"/>
                  <a:pt x="29433" y="384767"/>
                </a:cubicBezTo>
                <a:cubicBezTo>
                  <a:pt x="28375" y="407521"/>
                  <a:pt x="20966" y="312800"/>
                  <a:pt x="26258" y="324442"/>
                </a:cubicBezTo>
                <a:cubicBezTo>
                  <a:pt x="31550" y="336084"/>
                  <a:pt x="51658" y="387942"/>
                  <a:pt x="61183" y="454617"/>
                </a:cubicBezTo>
                <a:cubicBezTo>
                  <a:pt x="70708" y="521292"/>
                  <a:pt x="86583" y="691155"/>
                  <a:pt x="83408" y="724492"/>
                </a:cubicBezTo>
                <a:cubicBezTo>
                  <a:pt x="80233" y="757829"/>
                  <a:pt x="46366" y="639825"/>
                  <a:pt x="42133" y="654642"/>
                </a:cubicBezTo>
                <a:cubicBezTo>
                  <a:pt x="37900" y="669459"/>
                  <a:pt x="58008" y="826092"/>
                  <a:pt x="58008" y="813392"/>
                </a:cubicBezTo>
                <a:cubicBezTo>
                  <a:pt x="58008" y="800692"/>
                  <a:pt x="51129" y="675809"/>
                  <a:pt x="42133" y="578442"/>
                </a:cubicBezTo>
                <a:cubicBezTo>
                  <a:pt x="33137" y="481075"/>
                  <a:pt x="9854" y="283696"/>
                  <a:pt x="4033" y="229192"/>
                </a:cubicBezTo>
                <a:cubicBezTo>
                  <a:pt x="-1788" y="174688"/>
                  <a:pt x="-1788" y="287400"/>
                  <a:pt x="7208" y="251417"/>
                </a:cubicBezTo>
                <a:cubicBezTo>
                  <a:pt x="16204" y="215434"/>
                  <a:pt x="76000" y="11175"/>
                  <a:pt x="80233" y="59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C4973D0C-AC0D-09A6-2368-7E2B76CF8EE6}"/>
              </a:ext>
            </a:extLst>
          </p:cNvPr>
          <p:cNvSpPr/>
          <p:nvPr/>
        </p:nvSpPr>
        <p:spPr>
          <a:xfrm>
            <a:off x="7007213" y="3435197"/>
            <a:ext cx="681895" cy="239409"/>
          </a:xfrm>
          <a:custGeom>
            <a:avLst/>
            <a:gdLst>
              <a:gd name="connsiteX0" fmla="*/ 12 w 681895"/>
              <a:gd name="connsiteY0" fmla="*/ 162078 h 239409"/>
              <a:gd name="connsiteX1" fmla="*/ 171462 w 681895"/>
              <a:gd name="connsiteY1" fmla="*/ 111278 h 239409"/>
              <a:gd name="connsiteX2" fmla="*/ 266712 w 681895"/>
              <a:gd name="connsiteY2" fmla="*/ 193828 h 239409"/>
              <a:gd name="connsiteX3" fmla="*/ 333387 w 681895"/>
              <a:gd name="connsiteY3" fmla="*/ 212878 h 239409"/>
              <a:gd name="connsiteX4" fmla="*/ 361962 w 681895"/>
              <a:gd name="connsiteY4" fmla="*/ 146203 h 239409"/>
              <a:gd name="connsiteX5" fmla="*/ 511187 w 681895"/>
              <a:gd name="connsiteY5" fmla="*/ 60478 h 239409"/>
              <a:gd name="connsiteX6" fmla="*/ 514362 w 681895"/>
              <a:gd name="connsiteY6" fmla="*/ 92228 h 239409"/>
              <a:gd name="connsiteX7" fmla="*/ 590562 w 681895"/>
              <a:gd name="connsiteY7" fmla="*/ 76353 h 239409"/>
              <a:gd name="connsiteX8" fmla="*/ 625487 w 681895"/>
              <a:gd name="connsiteY8" fmla="*/ 153 h 239409"/>
              <a:gd name="connsiteX9" fmla="*/ 631837 w 681895"/>
              <a:gd name="connsiteY9" fmla="*/ 98578 h 239409"/>
              <a:gd name="connsiteX10" fmla="*/ 679462 w 681895"/>
              <a:gd name="connsiteY10" fmla="*/ 108103 h 239409"/>
              <a:gd name="connsiteX11" fmla="*/ 546112 w 681895"/>
              <a:gd name="connsiteY11" fmla="*/ 165253 h 239409"/>
              <a:gd name="connsiteX12" fmla="*/ 419112 w 681895"/>
              <a:gd name="connsiteY12" fmla="*/ 238278 h 239409"/>
              <a:gd name="connsiteX13" fmla="*/ 263537 w 681895"/>
              <a:gd name="connsiteY13" fmla="*/ 209703 h 239409"/>
              <a:gd name="connsiteX14" fmla="*/ 120662 w 681895"/>
              <a:gd name="connsiteY14" fmla="*/ 209703 h 239409"/>
              <a:gd name="connsiteX15" fmla="*/ 161937 w 681895"/>
              <a:gd name="connsiteY15" fmla="*/ 206528 h 239409"/>
              <a:gd name="connsiteX16" fmla="*/ 12 w 681895"/>
              <a:gd name="connsiteY16" fmla="*/ 162078 h 23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1895" h="239409">
                <a:moveTo>
                  <a:pt x="12" y="162078"/>
                </a:moveTo>
                <a:cubicBezTo>
                  <a:pt x="1600" y="146203"/>
                  <a:pt x="127012" y="105986"/>
                  <a:pt x="171462" y="111278"/>
                </a:cubicBezTo>
                <a:cubicBezTo>
                  <a:pt x="215912" y="116570"/>
                  <a:pt x="239725" y="176895"/>
                  <a:pt x="266712" y="193828"/>
                </a:cubicBezTo>
                <a:cubicBezTo>
                  <a:pt x="293700" y="210761"/>
                  <a:pt x="317512" y="220815"/>
                  <a:pt x="333387" y="212878"/>
                </a:cubicBezTo>
                <a:cubicBezTo>
                  <a:pt x="349262" y="204941"/>
                  <a:pt x="332329" y="171603"/>
                  <a:pt x="361962" y="146203"/>
                </a:cubicBezTo>
                <a:cubicBezTo>
                  <a:pt x="391595" y="120803"/>
                  <a:pt x="485787" y="69474"/>
                  <a:pt x="511187" y="60478"/>
                </a:cubicBezTo>
                <a:cubicBezTo>
                  <a:pt x="536587" y="51482"/>
                  <a:pt x="501133" y="89582"/>
                  <a:pt x="514362" y="92228"/>
                </a:cubicBezTo>
                <a:cubicBezTo>
                  <a:pt x="527591" y="94874"/>
                  <a:pt x="572041" y="91699"/>
                  <a:pt x="590562" y="76353"/>
                </a:cubicBezTo>
                <a:cubicBezTo>
                  <a:pt x="609083" y="61007"/>
                  <a:pt x="618608" y="-3551"/>
                  <a:pt x="625487" y="153"/>
                </a:cubicBezTo>
                <a:cubicBezTo>
                  <a:pt x="632366" y="3857"/>
                  <a:pt x="622841" y="80586"/>
                  <a:pt x="631837" y="98578"/>
                </a:cubicBezTo>
                <a:cubicBezTo>
                  <a:pt x="640833" y="116570"/>
                  <a:pt x="693750" y="96990"/>
                  <a:pt x="679462" y="108103"/>
                </a:cubicBezTo>
                <a:cubicBezTo>
                  <a:pt x="665175" y="119215"/>
                  <a:pt x="589504" y="143557"/>
                  <a:pt x="546112" y="165253"/>
                </a:cubicBezTo>
                <a:cubicBezTo>
                  <a:pt x="502720" y="186949"/>
                  <a:pt x="466208" y="230870"/>
                  <a:pt x="419112" y="238278"/>
                </a:cubicBezTo>
                <a:cubicBezTo>
                  <a:pt x="372016" y="245686"/>
                  <a:pt x="313279" y="214465"/>
                  <a:pt x="263537" y="209703"/>
                </a:cubicBezTo>
                <a:cubicBezTo>
                  <a:pt x="213795" y="204941"/>
                  <a:pt x="137595" y="210232"/>
                  <a:pt x="120662" y="209703"/>
                </a:cubicBezTo>
                <a:cubicBezTo>
                  <a:pt x="103729" y="209174"/>
                  <a:pt x="177812" y="211820"/>
                  <a:pt x="161937" y="206528"/>
                </a:cubicBezTo>
                <a:cubicBezTo>
                  <a:pt x="146062" y="201236"/>
                  <a:pt x="-1576" y="177953"/>
                  <a:pt x="12" y="162078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E697A363-AF04-B80C-7882-86712A63C130}"/>
              </a:ext>
            </a:extLst>
          </p:cNvPr>
          <p:cNvSpPr/>
          <p:nvPr/>
        </p:nvSpPr>
        <p:spPr>
          <a:xfrm>
            <a:off x="7480297" y="3266666"/>
            <a:ext cx="199902" cy="344232"/>
          </a:xfrm>
          <a:custGeom>
            <a:avLst/>
            <a:gdLst>
              <a:gd name="connsiteX0" fmla="*/ 127003 w 199902"/>
              <a:gd name="connsiteY0" fmla="*/ 409 h 344232"/>
              <a:gd name="connsiteX1" fmla="*/ 190503 w 199902"/>
              <a:gd name="connsiteY1" fmla="*/ 244884 h 344232"/>
              <a:gd name="connsiteX2" fmla="*/ 196853 w 199902"/>
              <a:gd name="connsiteY2" fmla="*/ 159159 h 344232"/>
              <a:gd name="connsiteX3" fmla="*/ 190503 w 199902"/>
              <a:gd name="connsiteY3" fmla="*/ 251234 h 344232"/>
              <a:gd name="connsiteX4" fmla="*/ 98428 w 199902"/>
              <a:gd name="connsiteY4" fmla="*/ 314734 h 344232"/>
              <a:gd name="connsiteX5" fmla="*/ 3 w 199902"/>
              <a:gd name="connsiteY5" fmla="*/ 343309 h 344232"/>
              <a:gd name="connsiteX6" fmla="*/ 101603 w 199902"/>
              <a:gd name="connsiteY6" fmla="*/ 282984 h 344232"/>
              <a:gd name="connsiteX7" fmla="*/ 76203 w 199902"/>
              <a:gd name="connsiteY7" fmla="*/ 111534 h 344232"/>
              <a:gd name="connsiteX8" fmla="*/ 117478 w 199902"/>
              <a:gd name="connsiteY8" fmla="*/ 184559 h 344232"/>
              <a:gd name="connsiteX9" fmla="*/ 127003 w 199902"/>
              <a:gd name="connsiteY9" fmla="*/ 409 h 344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902" h="344232">
                <a:moveTo>
                  <a:pt x="127003" y="409"/>
                </a:moveTo>
                <a:cubicBezTo>
                  <a:pt x="139174" y="10463"/>
                  <a:pt x="178861" y="218426"/>
                  <a:pt x="190503" y="244884"/>
                </a:cubicBezTo>
                <a:cubicBezTo>
                  <a:pt x="202145" y="271342"/>
                  <a:pt x="196853" y="158101"/>
                  <a:pt x="196853" y="159159"/>
                </a:cubicBezTo>
                <a:cubicBezTo>
                  <a:pt x="196853" y="160217"/>
                  <a:pt x="206907" y="225305"/>
                  <a:pt x="190503" y="251234"/>
                </a:cubicBezTo>
                <a:cubicBezTo>
                  <a:pt x="174099" y="277163"/>
                  <a:pt x="130178" y="299388"/>
                  <a:pt x="98428" y="314734"/>
                </a:cubicBezTo>
                <a:cubicBezTo>
                  <a:pt x="66678" y="330080"/>
                  <a:pt x="-526" y="348601"/>
                  <a:pt x="3" y="343309"/>
                </a:cubicBezTo>
                <a:cubicBezTo>
                  <a:pt x="532" y="338017"/>
                  <a:pt x="88903" y="321613"/>
                  <a:pt x="101603" y="282984"/>
                </a:cubicBezTo>
                <a:cubicBezTo>
                  <a:pt x="114303" y="244355"/>
                  <a:pt x="73557" y="127938"/>
                  <a:pt x="76203" y="111534"/>
                </a:cubicBezTo>
                <a:cubicBezTo>
                  <a:pt x="78849" y="95130"/>
                  <a:pt x="106365" y="200434"/>
                  <a:pt x="117478" y="184559"/>
                </a:cubicBezTo>
                <a:cubicBezTo>
                  <a:pt x="128591" y="168684"/>
                  <a:pt x="114832" y="-9645"/>
                  <a:pt x="127003" y="409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E48EF4C2-9B80-0434-64E2-CC068021D1FC}"/>
              </a:ext>
            </a:extLst>
          </p:cNvPr>
          <p:cNvSpPr/>
          <p:nvPr/>
        </p:nvSpPr>
        <p:spPr>
          <a:xfrm>
            <a:off x="7084940" y="2694103"/>
            <a:ext cx="255729" cy="935420"/>
          </a:xfrm>
          <a:custGeom>
            <a:avLst/>
            <a:gdLst>
              <a:gd name="connsiteX0" fmla="*/ 119135 w 255729"/>
              <a:gd name="connsiteY0" fmla="*/ 4647 h 935420"/>
              <a:gd name="connsiteX1" fmla="*/ 128660 w 255729"/>
              <a:gd name="connsiteY1" fmla="*/ 461847 h 935420"/>
              <a:gd name="connsiteX2" fmla="*/ 163585 w 255729"/>
              <a:gd name="connsiteY2" fmla="*/ 414222 h 935420"/>
              <a:gd name="connsiteX3" fmla="*/ 166760 w 255729"/>
              <a:gd name="connsiteY3" fmla="*/ 547572 h 935420"/>
              <a:gd name="connsiteX4" fmla="*/ 166760 w 255729"/>
              <a:gd name="connsiteY4" fmla="*/ 725372 h 935420"/>
              <a:gd name="connsiteX5" fmla="*/ 169935 w 255729"/>
              <a:gd name="connsiteY5" fmla="*/ 734897 h 935420"/>
              <a:gd name="connsiteX6" fmla="*/ 255660 w 255729"/>
              <a:gd name="connsiteY6" fmla="*/ 928572 h 935420"/>
              <a:gd name="connsiteX7" fmla="*/ 182635 w 255729"/>
              <a:gd name="connsiteY7" fmla="*/ 887297 h 935420"/>
              <a:gd name="connsiteX8" fmla="*/ 84210 w 255729"/>
              <a:gd name="connsiteY8" fmla="*/ 842847 h 935420"/>
              <a:gd name="connsiteX9" fmla="*/ 74685 w 255729"/>
              <a:gd name="connsiteY9" fmla="*/ 665047 h 935420"/>
              <a:gd name="connsiteX10" fmla="*/ 1660 w 255729"/>
              <a:gd name="connsiteY10" fmla="*/ 769822 h 935420"/>
              <a:gd name="connsiteX11" fmla="*/ 23885 w 255729"/>
              <a:gd name="connsiteY11" fmla="*/ 439622 h 935420"/>
              <a:gd name="connsiteX12" fmla="*/ 27060 w 255729"/>
              <a:gd name="connsiteY12" fmla="*/ 493597 h 935420"/>
              <a:gd name="connsiteX13" fmla="*/ 20710 w 255729"/>
              <a:gd name="connsiteY13" fmla="*/ 239597 h 935420"/>
              <a:gd name="connsiteX14" fmla="*/ 119135 w 255729"/>
              <a:gd name="connsiteY14" fmla="*/ 4647 h 935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729" h="935420">
                <a:moveTo>
                  <a:pt x="119135" y="4647"/>
                </a:moveTo>
                <a:cubicBezTo>
                  <a:pt x="137127" y="41689"/>
                  <a:pt x="121252" y="393585"/>
                  <a:pt x="128660" y="461847"/>
                </a:cubicBezTo>
                <a:cubicBezTo>
                  <a:pt x="136068" y="530110"/>
                  <a:pt x="157235" y="399934"/>
                  <a:pt x="163585" y="414222"/>
                </a:cubicBezTo>
                <a:cubicBezTo>
                  <a:pt x="169935" y="428510"/>
                  <a:pt x="166231" y="495714"/>
                  <a:pt x="166760" y="547572"/>
                </a:cubicBezTo>
                <a:cubicBezTo>
                  <a:pt x="167289" y="599430"/>
                  <a:pt x="166231" y="694151"/>
                  <a:pt x="166760" y="725372"/>
                </a:cubicBezTo>
                <a:cubicBezTo>
                  <a:pt x="167289" y="756593"/>
                  <a:pt x="155118" y="701030"/>
                  <a:pt x="169935" y="734897"/>
                </a:cubicBezTo>
                <a:cubicBezTo>
                  <a:pt x="184752" y="768764"/>
                  <a:pt x="253543" y="903172"/>
                  <a:pt x="255660" y="928572"/>
                </a:cubicBezTo>
                <a:cubicBezTo>
                  <a:pt x="257777" y="953972"/>
                  <a:pt x="211210" y="901584"/>
                  <a:pt x="182635" y="887297"/>
                </a:cubicBezTo>
                <a:cubicBezTo>
                  <a:pt x="154060" y="873010"/>
                  <a:pt x="102202" y="879889"/>
                  <a:pt x="84210" y="842847"/>
                </a:cubicBezTo>
                <a:cubicBezTo>
                  <a:pt x="66218" y="805805"/>
                  <a:pt x="88443" y="677218"/>
                  <a:pt x="74685" y="665047"/>
                </a:cubicBezTo>
                <a:cubicBezTo>
                  <a:pt x="60927" y="652876"/>
                  <a:pt x="10127" y="807393"/>
                  <a:pt x="1660" y="769822"/>
                </a:cubicBezTo>
                <a:cubicBezTo>
                  <a:pt x="-6807" y="732251"/>
                  <a:pt x="19652" y="485660"/>
                  <a:pt x="23885" y="439622"/>
                </a:cubicBezTo>
                <a:cubicBezTo>
                  <a:pt x="28118" y="393585"/>
                  <a:pt x="27589" y="526934"/>
                  <a:pt x="27060" y="493597"/>
                </a:cubicBezTo>
                <a:cubicBezTo>
                  <a:pt x="26531" y="460260"/>
                  <a:pt x="9068" y="317384"/>
                  <a:pt x="20710" y="239597"/>
                </a:cubicBezTo>
                <a:cubicBezTo>
                  <a:pt x="32352" y="161810"/>
                  <a:pt x="101143" y="-32395"/>
                  <a:pt x="119135" y="4647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8C0529C-1205-B4FB-DF99-363FB77F2AE7}"/>
              </a:ext>
            </a:extLst>
          </p:cNvPr>
          <p:cNvSpPr/>
          <p:nvPr/>
        </p:nvSpPr>
        <p:spPr>
          <a:xfrm>
            <a:off x="7303061" y="2627906"/>
            <a:ext cx="377926" cy="1053079"/>
          </a:xfrm>
          <a:custGeom>
            <a:avLst/>
            <a:gdLst>
              <a:gd name="connsiteX0" fmla="*/ 240739 w 377926"/>
              <a:gd name="connsiteY0" fmla="*/ 4169 h 1053079"/>
              <a:gd name="connsiteX1" fmla="*/ 158189 w 377926"/>
              <a:gd name="connsiteY1" fmla="*/ 254994 h 1053079"/>
              <a:gd name="connsiteX2" fmla="*/ 199464 w 377926"/>
              <a:gd name="connsiteY2" fmla="*/ 378819 h 1053079"/>
              <a:gd name="connsiteX3" fmla="*/ 180414 w 377926"/>
              <a:gd name="connsiteY3" fmla="*/ 302619 h 1053079"/>
              <a:gd name="connsiteX4" fmla="*/ 310589 w 377926"/>
              <a:gd name="connsiteY4" fmla="*/ 610594 h 1053079"/>
              <a:gd name="connsiteX5" fmla="*/ 259789 w 377926"/>
              <a:gd name="connsiteY5" fmla="*/ 521694 h 1053079"/>
              <a:gd name="connsiteX6" fmla="*/ 377264 w 377926"/>
              <a:gd name="connsiteY6" fmla="*/ 823319 h 1053079"/>
              <a:gd name="connsiteX7" fmla="*/ 304239 w 377926"/>
              <a:gd name="connsiteY7" fmla="*/ 737594 h 1053079"/>
              <a:gd name="connsiteX8" fmla="*/ 234389 w 377926"/>
              <a:gd name="connsiteY8" fmla="*/ 788394 h 1053079"/>
              <a:gd name="connsiteX9" fmla="*/ 285189 w 377926"/>
              <a:gd name="connsiteY9" fmla="*/ 734419 h 1053079"/>
              <a:gd name="connsiteX10" fmla="*/ 24839 w 377926"/>
              <a:gd name="connsiteY10" fmla="*/ 1048744 h 1053079"/>
              <a:gd name="connsiteX11" fmla="*/ 72464 w 377926"/>
              <a:gd name="connsiteY11" fmla="*/ 905869 h 1053079"/>
              <a:gd name="connsiteX12" fmla="*/ 59764 w 377926"/>
              <a:gd name="connsiteY12" fmla="*/ 740769 h 1053079"/>
              <a:gd name="connsiteX13" fmla="*/ 2614 w 377926"/>
              <a:gd name="connsiteY13" fmla="*/ 502644 h 1053079"/>
              <a:gd name="connsiteX14" fmla="*/ 12139 w 377926"/>
              <a:gd name="connsiteY14" fmla="*/ 445494 h 1053079"/>
              <a:gd name="connsiteX15" fmla="*/ 34364 w 377926"/>
              <a:gd name="connsiteY15" fmla="*/ 156569 h 1053079"/>
              <a:gd name="connsiteX16" fmla="*/ 24839 w 377926"/>
              <a:gd name="connsiteY16" fmla="*/ 216894 h 1053079"/>
              <a:gd name="connsiteX17" fmla="*/ 81989 w 377926"/>
              <a:gd name="connsiteY17" fmla="*/ 45444 h 1053079"/>
              <a:gd name="connsiteX18" fmla="*/ 78814 w 377926"/>
              <a:gd name="connsiteY18" fmla="*/ 121644 h 1053079"/>
              <a:gd name="connsiteX19" fmla="*/ 132789 w 377926"/>
              <a:gd name="connsiteY19" fmla="*/ 42269 h 1053079"/>
              <a:gd name="connsiteX20" fmla="*/ 135964 w 377926"/>
              <a:gd name="connsiteY20" fmla="*/ 93069 h 1053079"/>
              <a:gd name="connsiteX21" fmla="*/ 240739 w 377926"/>
              <a:gd name="connsiteY21" fmla="*/ 4169 h 1053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77926" h="1053079">
                <a:moveTo>
                  <a:pt x="240739" y="4169"/>
                </a:moveTo>
                <a:cubicBezTo>
                  <a:pt x="244443" y="31156"/>
                  <a:pt x="165068" y="192552"/>
                  <a:pt x="158189" y="254994"/>
                </a:cubicBezTo>
                <a:cubicBezTo>
                  <a:pt x="151310" y="317436"/>
                  <a:pt x="195760" y="370882"/>
                  <a:pt x="199464" y="378819"/>
                </a:cubicBezTo>
                <a:cubicBezTo>
                  <a:pt x="203168" y="386756"/>
                  <a:pt x="161893" y="263990"/>
                  <a:pt x="180414" y="302619"/>
                </a:cubicBezTo>
                <a:cubicBezTo>
                  <a:pt x="198935" y="341248"/>
                  <a:pt x="297360" y="574082"/>
                  <a:pt x="310589" y="610594"/>
                </a:cubicBezTo>
                <a:cubicBezTo>
                  <a:pt x="323818" y="647107"/>
                  <a:pt x="248677" y="486240"/>
                  <a:pt x="259789" y="521694"/>
                </a:cubicBezTo>
                <a:cubicBezTo>
                  <a:pt x="270902" y="557148"/>
                  <a:pt x="369856" y="787336"/>
                  <a:pt x="377264" y="823319"/>
                </a:cubicBezTo>
                <a:cubicBezTo>
                  <a:pt x="384672" y="859302"/>
                  <a:pt x="328052" y="743415"/>
                  <a:pt x="304239" y="737594"/>
                </a:cubicBezTo>
                <a:cubicBezTo>
                  <a:pt x="280426" y="731773"/>
                  <a:pt x="237564" y="788923"/>
                  <a:pt x="234389" y="788394"/>
                </a:cubicBezTo>
                <a:cubicBezTo>
                  <a:pt x="231214" y="787865"/>
                  <a:pt x="320114" y="691027"/>
                  <a:pt x="285189" y="734419"/>
                </a:cubicBezTo>
                <a:cubicBezTo>
                  <a:pt x="250264" y="777811"/>
                  <a:pt x="60293" y="1020169"/>
                  <a:pt x="24839" y="1048744"/>
                </a:cubicBezTo>
                <a:cubicBezTo>
                  <a:pt x="-10615" y="1077319"/>
                  <a:pt x="66643" y="957198"/>
                  <a:pt x="72464" y="905869"/>
                </a:cubicBezTo>
                <a:cubicBezTo>
                  <a:pt x="78285" y="854540"/>
                  <a:pt x="71406" y="807973"/>
                  <a:pt x="59764" y="740769"/>
                </a:cubicBezTo>
                <a:cubicBezTo>
                  <a:pt x="48122" y="673565"/>
                  <a:pt x="10551" y="551856"/>
                  <a:pt x="2614" y="502644"/>
                </a:cubicBezTo>
                <a:cubicBezTo>
                  <a:pt x="-5323" y="453432"/>
                  <a:pt x="6847" y="503173"/>
                  <a:pt x="12139" y="445494"/>
                </a:cubicBezTo>
                <a:cubicBezTo>
                  <a:pt x="17431" y="387815"/>
                  <a:pt x="32247" y="194669"/>
                  <a:pt x="34364" y="156569"/>
                </a:cubicBezTo>
                <a:cubicBezTo>
                  <a:pt x="36481" y="118469"/>
                  <a:pt x="16902" y="235415"/>
                  <a:pt x="24839" y="216894"/>
                </a:cubicBezTo>
                <a:cubicBezTo>
                  <a:pt x="32776" y="198373"/>
                  <a:pt x="72993" y="61319"/>
                  <a:pt x="81989" y="45444"/>
                </a:cubicBezTo>
                <a:cubicBezTo>
                  <a:pt x="90985" y="29569"/>
                  <a:pt x="70347" y="122173"/>
                  <a:pt x="78814" y="121644"/>
                </a:cubicBezTo>
                <a:cubicBezTo>
                  <a:pt x="87281" y="121115"/>
                  <a:pt x="123264" y="47032"/>
                  <a:pt x="132789" y="42269"/>
                </a:cubicBezTo>
                <a:cubicBezTo>
                  <a:pt x="142314" y="37506"/>
                  <a:pt x="120618" y="96244"/>
                  <a:pt x="135964" y="93069"/>
                </a:cubicBezTo>
                <a:cubicBezTo>
                  <a:pt x="151310" y="89894"/>
                  <a:pt x="237035" y="-22818"/>
                  <a:pt x="240739" y="4169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78ACFE4E-3EE2-C651-9E5E-C18A23AEE5B0}"/>
              </a:ext>
            </a:extLst>
          </p:cNvPr>
          <p:cNvSpPr/>
          <p:nvPr/>
        </p:nvSpPr>
        <p:spPr>
          <a:xfrm>
            <a:off x="6865836" y="4025853"/>
            <a:ext cx="1129164" cy="673122"/>
          </a:xfrm>
          <a:custGeom>
            <a:avLst/>
            <a:gdLst>
              <a:gd name="connsiteX0" fmla="*/ 693839 w 1129164"/>
              <a:gd name="connsiteY0" fmla="*/ 203247 h 673122"/>
              <a:gd name="connsiteX1" fmla="*/ 471589 w 1129164"/>
              <a:gd name="connsiteY1" fmla="*/ 282622 h 673122"/>
              <a:gd name="connsiteX2" fmla="*/ 411264 w 1129164"/>
              <a:gd name="connsiteY2" fmla="*/ 317547 h 673122"/>
              <a:gd name="connsiteX3" fmla="*/ 538264 w 1129164"/>
              <a:gd name="connsiteY3" fmla="*/ 393747 h 673122"/>
              <a:gd name="connsiteX4" fmla="*/ 474764 w 1129164"/>
              <a:gd name="connsiteY4" fmla="*/ 425497 h 673122"/>
              <a:gd name="connsiteX5" fmla="*/ 646214 w 1129164"/>
              <a:gd name="connsiteY5" fmla="*/ 355647 h 673122"/>
              <a:gd name="connsiteX6" fmla="*/ 681139 w 1129164"/>
              <a:gd name="connsiteY6" fmla="*/ 358822 h 673122"/>
              <a:gd name="connsiteX7" fmla="*/ 938314 w 1129164"/>
              <a:gd name="connsiteY7" fmla="*/ 234997 h 673122"/>
              <a:gd name="connsiteX8" fmla="*/ 992289 w 1129164"/>
              <a:gd name="connsiteY8" fmla="*/ 250872 h 673122"/>
              <a:gd name="connsiteX9" fmla="*/ 1128814 w 1129164"/>
              <a:gd name="connsiteY9" fmla="*/ 165147 h 673122"/>
              <a:gd name="connsiteX10" fmla="*/ 947839 w 1129164"/>
              <a:gd name="connsiteY10" fmla="*/ 346122 h 673122"/>
              <a:gd name="connsiteX11" fmla="*/ 858939 w 1129164"/>
              <a:gd name="connsiteY11" fmla="*/ 600122 h 673122"/>
              <a:gd name="connsiteX12" fmla="*/ 430314 w 1129164"/>
              <a:gd name="connsiteY12" fmla="*/ 657272 h 673122"/>
              <a:gd name="connsiteX13" fmla="*/ 439839 w 1129164"/>
              <a:gd name="connsiteY13" fmla="*/ 654097 h 673122"/>
              <a:gd name="connsiteX14" fmla="*/ 274739 w 1129164"/>
              <a:gd name="connsiteY14" fmla="*/ 444547 h 673122"/>
              <a:gd name="connsiteX15" fmla="*/ 274739 w 1129164"/>
              <a:gd name="connsiteY15" fmla="*/ 409622 h 673122"/>
              <a:gd name="connsiteX16" fmla="*/ 192189 w 1129164"/>
              <a:gd name="connsiteY16" fmla="*/ 174672 h 673122"/>
              <a:gd name="connsiteX17" fmla="*/ 1689 w 1129164"/>
              <a:gd name="connsiteY17" fmla="*/ 47 h 673122"/>
              <a:gd name="connsiteX18" fmla="*/ 312839 w 1129164"/>
              <a:gd name="connsiteY18" fmla="*/ 190547 h 673122"/>
              <a:gd name="connsiteX19" fmla="*/ 363639 w 1129164"/>
              <a:gd name="connsiteY19" fmla="*/ 225472 h 673122"/>
              <a:gd name="connsiteX20" fmla="*/ 204889 w 1129164"/>
              <a:gd name="connsiteY20" fmla="*/ 231822 h 673122"/>
              <a:gd name="connsiteX21" fmla="*/ 487464 w 1129164"/>
              <a:gd name="connsiteY21" fmla="*/ 206422 h 673122"/>
              <a:gd name="connsiteX22" fmla="*/ 693839 w 1129164"/>
              <a:gd name="connsiteY22" fmla="*/ 203247 h 673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29164" h="673122">
                <a:moveTo>
                  <a:pt x="693839" y="203247"/>
                </a:moveTo>
                <a:cubicBezTo>
                  <a:pt x="691193" y="215947"/>
                  <a:pt x="518685" y="263572"/>
                  <a:pt x="471589" y="282622"/>
                </a:cubicBezTo>
                <a:cubicBezTo>
                  <a:pt x="424493" y="301672"/>
                  <a:pt x="400151" y="299026"/>
                  <a:pt x="411264" y="317547"/>
                </a:cubicBezTo>
                <a:cubicBezTo>
                  <a:pt x="422376" y="336068"/>
                  <a:pt x="527681" y="375755"/>
                  <a:pt x="538264" y="393747"/>
                </a:cubicBezTo>
                <a:cubicBezTo>
                  <a:pt x="548847" y="411739"/>
                  <a:pt x="456772" y="431847"/>
                  <a:pt x="474764" y="425497"/>
                </a:cubicBezTo>
                <a:cubicBezTo>
                  <a:pt x="492756" y="419147"/>
                  <a:pt x="611818" y="366760"/>
                  <a:pt x="646214" y="355647"/>
                </a:cubicBezTo>
                <a:cubicBezTo>
                  <a:pt x="680610" y="344534"/>
                  <a:pt x="632456" y="378930"/>
                  <a:pt x="681139" y="358822"/>
                </a:cubicBezTo>
                <a:cubicBezTo>
                  <a:pt x="729822" y="338714"/>
                  <a:pt x="886456" y="252989"/>
                  <a:pt x="938314" y="234997"/>
                </a:cubicBezTo>
                <a:cubicBezTo>
                  <a:pt x="990172" y="217005"/>
                  <a:pt x="960539" y="262514"/>
                  <a:pt x="992289" y="250872"/>
                </a:cubicBezTo>
                <a:cubicBezTo>
                  <a:pt x="1024039" y="239230"/>
                  <a:pt x="1136222" y="149272"/>
                  <a:pt x="1128814" y="165147"/>
                </a:cubicBezTo>
                <a:cubicBezTo>
                  <a:pt x="1121406" y="181022"/>
                  <a:pt x="992818" y="273626"/>
                  <a:pt x="947839" y="346122"/>
                </a:cubicBezTo>
                <a:cubicBezTo>
                  <a:pt x="902860" y="418618"/>
                  <a:pt x="945193" y="548264"/>
                  <a:pt x="858939" y="600122"/>
                </a:cubicBezTo>
                <a:cubicBezTo>
                  <a:pt x="772685" y="651980"/>
                  <a:pt x="500164" y="648276"/>
                  <a:pt x="430314" y="657272"/>
                </a:cubicBezTo>
                <a:cubicBezTo>
                  <a:pt x="360464" y="666268"/>
                  <a:pt x="465768" y="689551"/>
                  <a:pt x="439839" y="654097"/>
                </a:cubicBezTo>
                <a:cubicBezTo>
                  <a:pt x="413910" y="618643"/>
                  <a:pt x="302256" y="485293"/>
                  <a:pt x="274739" y="444547"/>
                </a:cubicBezTo>
                <a:cubicBezTo>
                  <a:pt x="247222" y="403801"/>
                  <a:pt x="288497" y="454601"/>
                  <a:pt x="274739" y="409622"/>
                </a:cubicBezTo>
                <a:cubicBezTo>
                  <a:pt x="260981" y="364643"/>
                  <a:pt x="237697" y="242935"/>
                  <a:pt x="192189" y="174672"/>
                </a:cubicBezTo>
                <a:cubicBezTo>
                  <a:pt x="146681" y="106409"/>
                  <a:pt x="-18419" y="-2599"/>
                  <a:pt x="1689" y="47"/>
                </a:cubicBezTo>
                <a:cubicBezTo>
                  <a:pt x="21797" y="2693"/>
                  <a:pt x="252514" y="152976"/>
                  <a:pt x="312839" y="190547"/>
                </a:cubicBezTo>
                <a:cubicBezTo>
                  <a:pt x="373164" y="228118"/>
                  <a:pt x="381631" y="218593"/>
                  <a:pt x="363639" y="225472"/>
                </a:cubicBezTo>
                <a:cubicBezTo>
                  <a:pt x="345647" y="232351"/>
                  <a:pt x="184251" y="234997"/>
                  <a:pt x="204889" y="231822"/>
                </a:cubicBezTo>
                <a:cubicBezTo>
                  <a:pt x="225526" y="228647"/>
                  <a:pt x="407560" y="209597"/>
                  <a:pt x="487464" y="206422"/>
                </a:cubicBezTo>
                <a:cubicBezTo>
                  <a:pt x="567368" y="203247"/>
                  <a:pt x="696485" y="190547"/>
                  <a:pt x="693839" y="203247"/>
                </a:cubicBezTo>
                <a:close/>
              </a:path>
            </a:pathLst>
          </a:custGeom>
          <a:solidFill>
            <a:srgbClr val="0070C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5170D345-443A-7B94-7CD9-4830BF2B59AC}"/>
              </a:ext>
            </a:extLst>
          </p:cNvPr>
          <p:cNvSpPr/>
          <p:nvPr/>
        </p:nvSpPr>
        <p:spPr>
          <a:xfrm>
            <a:off x="6325556" y="4000497"/>
            <a:ext cx="285226" cy="1029317"/>
          </a:xfrm>
          <a:custGeom>
            <a:avLst/>
            <a:gdLst>
              <a:gd name="connsiteX0" fmla="*/ 81594 w 285226"/>
              <a:gd name="connsiteY0" fmla="*/ 3 h 1029317"/>
              <a:gd name="connsiteX1" fmla="*/ 170494 w 285226"/>
              <a:gd name="connsiteY1" fmla="*/ 311153 h 1029317"/>
              <a:gd name="connsiteX2" fmla="*/ 186369 w 285226"/>
              <a:gd name="connsiteY2" fmla="*/ 244478 h 1029317"/>
              <a:gd name="connsiteX3" fmla="*/ 246694 w 285226"/>
              <a:gd name="connsiteY3" fmla="*/ 638178 h 1029317"/>
              <a:gd name="connsiteX4" fmla="*/ 275269 w 285226"/>
              <a:gd name="connsiteY4" fmla="*/ 384178 h 1029317"/>
              <a:gd name="connsiteX5" fmla="*/ 281619 w 285226"/>
              <a:gd name="connsiteY5" fmla="*/ 946153 h 1029317"/>
              <a:gd name="connsiteX6" fmla="*/ 284794 w 285226"/>
              <a:gd name="connsiteY6" fmla="*/ 1028703 h 1029317"/>
              <a:gd name="connsiteX7" fmla="*/ 272094 w 285226"/>
              <a:gd name="connsiteY7" fmla="*/ 971553 h 1029317"/>
              <a:gd name="connsiteX8" fmla="*/ 183194 w 285226"/>
              <a:gd name="connsiteY8" fmla="*/ 911228 h 1029317"/>
              <a:gd name="connsiteX9" fmla="*/ 5394 w 285226"/>
              <a:gd name="connsiteY9" fmla="*/ 762003 h 1029317"/>
              <a:gd name="connsiteX10" fmla="*/ 46669 w 285226"/>
              <a:gd name="connsiteY10" fmla="*/ 800103 h 1029317"/>
              <a:gd name="connsiteX11" fmla="*/ 53019 w 285226"/>
              <a:gd name="connsiteY11" fmla="*/ 463553 h 1029317"/>
              <a:gd name="connsiteX12" fmla="*/ 65719 w 285226"/>
              <a:gd name="connsiteY12" fmla="*/ 523878 h 1029317"/>
              <a:gd name="connsiteX13" fmla="*/ 84769 w 285226"/>
              <a:gd name="connsiteY13" fmla="*/ 206378 h 1029317"/>
              <a:gd name="connsiteX14" fmla="*/ 84769 w 285226"/>
              <a:gd name="connsiteY14" fmla="*/ 317503 h 1029317"/>
              <a:gd name="connsiteX15" fmla="*/ 81594 w 285226"/>
              <a:gd name="connsiteY15" fmla="*/ 3 h 1029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5226" h="1029317">
                <a:moveTo>
                  <a:pt x="81594" y="3"/>
                </a:moveTo>
                <a:cubicBezTo>
                  <a:pt x="95881" y="-1055"/>
                  <a:pt x="153032" y="270407"/>
                  <a:pt x="170494" y="311153"/>
                </a:cubicBezTo>
                <a:cubicBezTo>
                  <a:pt x="187957" y="351899"/>
                  <a:pt x="173669" y="189974"/>
                  <a:pt x="186369" y="244478"/>
                </a:cubicBezTo>
                <a:cubicBezTo>
                  <a:pt x="199069" y="298982"/>
                  <a:pt x="231877" y="614895"/>
                  <a:pt x="246694" y="638178"/>
                </a:cubicBezTo>
                <a:cubicBezTo>
                  <a:pt x="261511" y="661461"/>
                  <a:pt x="269448" y="332849"/>
                  <a:pt x="275269" y="384178"/>
                </a:cubicBezTo>
                <a:cubicBezTo>
                  <a:pt x="281090" y="435507"/>
                  <a:pt x="280032" y="838732"/>
                  <a:pt x="281619" y="946153"/>
                </a:cubicBezTo>
                <a:cubicBezTo>
                  <a:pt x="283206" y="1053574"/>
                  <a:pt x="286381" y="1024470"/>
                  <a:pt x="284794" y="1028703"/>
                </a:cubicBezTo>
                <a:cubicBezTo>
                  <a:pt x="283207" y="1032936"/>
                  <a:pt x="289027" y="991132"/>
                  <a:pt x="272094" y="971553"/>
                </a:cubicBezTo>
                <a:cubicBezTo>
                  <a:pt x="255161" y="951974"/>
                  <a:pt x="227644" y="946153"/>
                  <a:pt x="183194" y="911228"/>
                </a:cubicBezTo>
                <a:cubicBezTo>
                  <a:pt x="138744" y="876303"/>
                  <a:pt x="28148" y="780524"/>
                  <a:pt x="5394" y="762003"/>
                </a:cubicBezTo>
                <a:cubicBezTo>
                  <a:pt x="-17360" y="743482"/>
                  <a:pt x="38731" y="849845"/>
                  <a:pt x="46669" y="800103"/>
                </a:cubicBezTo>
                <a:cubicBezTo>
                  <a:pt x="54607" y="750361"/>
                  <a:pt x="49844" y="509590"/>
                  <a:pt x="53019" y="463553"/>
                </a:cubicBezTo>
                <a:cubicBezTo>
                  <a:pt x="56194" y="417516"/>
                  <a:pt x="60427" y="566740"/>
                  <a:pt x="65719" y="523878"/>
                </a:cubicBezTo>
                <a:cubicBezTo>
                  <a:pt x="71011" y="481016"/>
                  <a:pt x="81594" y="240774"/>
                  <a:pt x="84769" y="206378"/>
                </a:cubicBezTo>
                <a:cubicBezTo>
                  <a:pt x="87944" y="171982"/>
                  <a:pt x="86886" y="346078"/>
                  <a:pt x="84769" y="317503"/>
                </a:cubicBezTo>
                <a:cubicBezTo>
                  <a:pt x="82652" y="288928"/>
                  <a:pt x="67307" y="1061"/>
                  <a:pt x="8159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9B353E9B-A99E-4197-C4CC-C8883F302460}"/>
              </a:ext>
            </a:extLst>
          </p:cNvPr>
          <p:cNvSpPr/>
          <p:nvPr/>
        </p:nvSpPr>
        <p:spPr>
          <a:xfrm>
            <a:off x="5945451" y="3453973"/>
            <a:ext cx="365974" cy="1190682"/>
          </a:xfrm>
          <a:custGeom>
            <a:avLst/>
            <a:gdLst>
              <a:gd name="connsiteX0" fmla="*/ 23549 w 365974"/>
              <a:gd name="connsiteY0" fmla="*/ 427 h 1190682"/>
              <a:gd name="connsiteX1" fmla="*/ 175949 w 365974"/>
              <a:gd name="connsiteY1" fmla="*/ 263952 h 1190682"/>
              <a:gd name="connsiteX2" fmla="*/ 185474 w 365974"/>
              <a:gd name="connsiteY2" fmla="*/ 273477 h 1190682"/>
              <a:gd name="connsiteX3" fmla="*/ 255324 w 365974"/>
              <a:gd name="connsiteY3" fmla="*/ 413177 h 1190682"/>
              <a:gd name="connsiteX4" fmla="*/ 248974 w 365974"/>
              <a:gd name="connsiteY4" fmla="*/ 508427 h 1190682"/>
              <a:gd name="connsiteX5" fmla="*/ 296599 w 365974"/>
              <a:gd name="connsiteY5" fmla="*/ 473502 h 1190682"/>
              <a:gd name="connsiteX6" fmla="*/ 299774 w 365974"/>
              <a:gd name="connsiteY6" fmla="*/ 625902 h 1190682"/>
              <a:gd name="connsiteX7" fmla="*/ 299774 w 365974"/>
              <a:gd name="connsiteY7" fmla="*/ 851327 h 1190682"/>
              <a:gd name="connsiteX8" fmla="*/ 350574 w 365974"/>
              <a:gd name="connsiteY8" fmla="*/ 1165652 h 1190682"/>
              <a:gd name="connsiteX9" fmla="*/ 344224 w 365974"/>
              <a:gd name="connsiteY9" fmla="*/ 1108502 h 1190682"/>
              <a:gd name="connsiteX10" fmla="*/ 109274 w 365974"/>
              <a:gd name="connsiteY10" fmla="*/ 613202 h 1190682"/>
              <a:gd name="connsiteX11" fmla="*/ 166424 w 365974"/>
              <a:gd name="connsiteY11" fmla="*/ 829102 h 1190682"/>
              <a:gd name="connsiteX12" fmla="*/ 7674 w 365974"/>
              <a:gd name="connsiteY12" fmla="*/ 108377 h 1190682"/>
              <a:gd name="connsiteX13" fmla="*/ 23549 w 365974"/>
              <a:gd name="connsiteY13" fmla="*/ 333802 h 1190682"/>
              <a:gd name="connsiteX14" fmla="*/ 23549 w 365974"/>
              <a:gd name="connsiteY14" fmla="*/ 427 h 119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5974" h="1190682">
                <a:moveTo>
                  <a:pt x="23549" y="427"/>
                </a:moveTo>
                <a:cubicBezTo>
                  <a:pt x="48949" y="-11215"/>
                  <a:pt x="148961" y="218444"/>
                  <a:pt x="175949" y="263952"/>
                </a:cubicBezTo>
                <a:cubicBezTo>
                  <a:pt x="202937" y="309460"/>
                  <a:pt x="172245" y="248606"/>
                  <a:pt x="185474" y="273477"/>
                </a:cubicBezTo>
                <a:cubicBezTo>
                  <a:pt x="198703" y="298348"/>
                  <a:pt x="244741" y="374019"/>
                  <a:pt x="255324" y="413177"/>
                </a:cubicBezTo>
                <a:cubicBezTo>
                  <a:pt x="265907" y="452335"/>
                  <a:pt x="242095" y="498373"/>
                  <a:pt x="248974" y="508427"/>
                </a:cubicBezTo>
                <a:cubicBezTo>
                  <a:pt x="255853" y="518481"/>
                  <a:pt x="288132" y="453923"/>
                  <a:pt x="296599" y="473502"/>
                </a:cubicBezTo>
                <a:cubicBezTo>
                  <a:pt x="305066" y="493081"/>
                  <a:pt x="299245" y="562931"/>
                  <a:pt x="299774" y="625902"/>
                </a:cubicBezTo>
                <a:cubicBezTo>
                  <a:pt x="300303" y="688873"/>
                  <a:pt x="291307" y="761369"/>
                  <a:pt x="299774" y="851327"/>
                </a:cubicBezTo>
                <a:cubicBezTo>
                  <a:pt x="308241" y="941285"/>
                  <a:pt x="343166" y="1122790"/>
                  <a:pt x="350574" y="1165652"/>
                </a:cubicBezTo>
                <a:cubicBezTo>
                  <a:pt x="357982" y="1208514"/>
                  <a:pt x="384441" y="1200577"/>
                  <a:pt x="344224" y="1108502"/>
                </a:cubicBezTo>
                <a:cubicBezTo>
                  <a:pt x="304007" y="1016427"/>
                  <a:pt x="138907" y="659769"/>
                  <a:pt x="109274" y="613202"/>
                </a:cubicBezTo>
                <a:cubicBezTo>
                  <a:pt x="79641" y="566635"/>
                  <a:pt x="183357" y="913239"/>
                  <a:pt x="166424" y="829102"/>
                </a:cubicBezTo>
                <a:cubicBezTo>
                  <a:pt x="149491" y="744965"/>
                  <a:pt x="31487" y="190927"/>
                  <a:pt x="7674" y="108377"/>
                </a:cubicBezTo>
                <a:cubicBezTo>
                  <a:pt x="-16139" y="25827"/>
                  <a:pt x="23020" y="350735"/>
                  <a:pt x="23549" y="333802"/>
                </a:cubicBezTo>
                <a:cubicBezTo>
                  <a:pt x="24078" y="316869"/>
                  <a:pt x="-1851" y="12069"/>
                  <a:pt x="23549" y="42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30B1490D-0C17-3E4E-1978-23B25CA6ABF8}"/>
              </a:ext>
            </a:extLst>
          </p:cNvPr>
          <p:cNvSpPr/>
          <p:nvPr/>
        </p:nvSpPr>
        <p:spPr>
          <a:xfrm>
            <a:off x="8092257" y="3811057"/>
            <a:ext cx="291074" cy="1552241"/>
          </a:xfrm>
          <a:custGeom>
            <a:avLst/>
            <a:gdLst>
              <a:gd name="connsiteX0" fmla="*/ 280218 w 291074"/>
              <a:gd name="connsiteY0" fmla="*/ 37043 h 1552241"/>
              <a:gd name="connsiteX1" fmla="*/ 130993 w 291074"/>
              <a:gd name="connsiteY1" fmla="*/ 599018 h 1552241"/>
              <a:gd name="connsiteX2" fmla="*/ 169093 w 291074"/>
              <a:gd name="connsiteY2" fmla="*/ 548218 h 1552241"/>
              <a:gd name="connsiteX3" fmla="*/ 115118 w 291074"/>
              <a:gd name="connsiteY3" fmla="*/ 897468 h 1552241"/>
              <a:gd name="connsiteX4" fmla="*/ 42093 w 291074"/>
              <a:gd name="connsiteY4" fmla="*/ 1138768 h 1552241"/>
              <a:gd name="connsiteX5" fmla="*/ 818 w 291074"/>
              <a:gd name="connsiteY5" fmla="*/ 1545168 h 1552241"/>
              <a:gd name="connsiteX6" fmla="*/ 16693 w 291074"/>
              <a:gd name="connsiteY6" fmla="*/ 1348318 h 1552241"/>
              <a:gd name="connsiteX7" fmla="*/ 42093 w 291074"/>
              <a:gd name="connsiteY7" fmla="*/ 748243 h 1552241"/>
              <a:gd name="connsiteX8" fmla="*/ 35743 w 291074"/>
              <a:gd name="connsiteY8" fmla="*/ 814918 h 1552241"/>
              <a:gd name="connsiteX9" fmla="*/ 10343 w 291074"/>
              <a:gd name="connsiteY9" fmla="*/ 449793 h 1552241"/>
              <a:gd name="connsiteX10" fmla="*/ 38918 w 291074"/>
              <a:gd name="connsiteY10" fmla="*/ 462493 h 1552241"/>
              <a:gd name="connsiteX11" fmla="*/ 99243 w 291074"/>
              <a:gd name="connsiteY11" fmla="*/ 329143 h 1552241"/>
              <a:gd name="connsiteX12" fmla="*/ 29393 w 291074"/>
              <a:gd name="connsiteY12" fmla="*/ 421218 h 1552241"/>
              <a:gd name="connsiteX13" fmla="*/ 251643 w 291074"/>
              <a:gd name="connsiteY13" fmla="*/ 91018 h 1552241"/>
              <a:gd name="connsiteX14" fmla="*/ 280218 w 291074"/>
              <a:gd name="connsiteY14" fmla="*/ 37043 h 1552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1074" h="1552241">
                <a:moveTo>
                  <a:pt x="280218" y="37043"/>
                </a:moveTo>
                <a:cubicBezTo>
                  <a:pt x="260110" y="121710"/>
                  <a:pt x="149514" y="513822"/>
                  <a:pt x="130993" y="599018"/>
                </a:cubicBezTo>
                <a:cubicBezTo>
                  <a:pt x="112472" y="684214"/>
                  <a:pt x="171739" y="498476"/>
                  <a:pt x="169093" y="548218"/>
                </a:cubicBezTo>
                <a:cubicBezTo>
                  <a:pt x="166447" y="597960"/>
                  <a:pt x="136285" y="799043"/>
                  <a:pt x="115118" y="897468"/>
                </a:cubicBezTo>
                <a:cubicBezTo>
                  <a:pt x="93951" y="995893"/>
                  <a:pt x="61143" y="1030818"/>
                  <a:pt x="42093" y="1138768"/>
                </a:cubicBezTo>
                <a:cubicBezTo>
                  <a:pt x="23043" y="1246718"/>
                  <a:pt x="5051" y="1510243"/>
                  <a:pt x="818" y="1545168"/>
                </a:cubicBezTo>
                <a:cubicBezTo>
                  <a:pt x="-3415" y="1580093"/>
                  <a:pt x="9814" y="1481139"/>
                  <a:pt x="16693" y="1348318"/>
                </a:cubicBezTo>
                <a:cubicBezTo>
                  <a:pt x="23572" y="1215497"/>
                  <a:pt x="38918" y="837143"/>
                  <a:pt x="42093" y="748243"/>
                </a:cubicBezTo>
                <a:cubicBezTo>
                  <a:pt x="45268" y="659343"/>
                  <a:pt x="41035" y="864660"/>
                  <a:pt x="35743" y="814918"/>
                </a:cubicBezTo>
                <a:cubicBezTo>
                  <a:pt x="30451" y="765176"/>
                  <a:pt x="9814" y="508530"/>
                  <a:pt x="10343" y="449793"/>
                </a:cubicBezTo>
                <a:cubicBezTo>
                  <a:pt x="10872" y="391056"/>
                  <a:pt x="24101" y="482601"/>
                  <a:pt x="38918" y="462493"/>
                </a:cubicBezTo>
                <a:cubicBezTo>
                  <a:pt x="53735" y="442385"/>
                  <a:pt x="100830" y="336022"/>
                  <a:pt x="99243" y="329143"/>
                </a:cubicBezTo>
                <a:cubicBezTo>
                  <a:pt x="97656" y="322264"/>
                  <a:pt x="3993" y="460906"/>
                  <a:pt x="29393" y="421218"/>
                </a:cubicBezTo>
                <a:cubicBezTo>
                  <a:pt x="54793" y="381531"/>
                  <a:pt x="209839" y="150814"/>
                  <a:pt x="251643" y="91018"/>
                </a:cubicBezTo>
                <a:cubicBezTo>
                  <a:pt x="293447" y="31222"/>
                  <a:pt x="300326" y="-47624"/>
                  <a:pt x="280218" y="370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B2E878E6-B095-1608-5442-8ECB949BFA4C}"/>
              </a:ext>
            </a:extLst>
          </p:cNvPr>
          <p:cNvSpPr/>
          <p:nvPr/>
        </p:nvSpPr>
        <p:spPr>
          <a:xfrm>
            <a:off x="8294414" y="3105119"/>
            <a:ext cx="130660" cy="926230"/>
          </a:xfrm>
          <a:custGeom>
            <a:avLst/>
            <a:gdLst>
              <a:gd name="connsiteX0" fmla="*/ 68536 w 130660"/>
              <a:gd name="connsiteY0" fmla="*/ 31 h 926230"/>
              <a:gd name="connsiteX1" fmla="*/ 122511 w 130660"/>
              <a:gd name="connsiteY1" fmla="*/ 390556 h 926230"/>
              <a:gd name="connsiteX2" fmla="*/ 125686 w 130660"/>
              <a:gd name="connsiteY2" fmla="*/ 314356 h 926230"/>
              <a:gd name="connsiteX3" fmla="*/ 109811 w 130660"/>
              <a:gd name="connsiteY3" fmla="*/ 546131 h 926230"/>
              <a:gd name="connsiteX4" fmla="*/ 84411 w 130660"/>
              <a:gd name="connsiteY4" fmla="*/ 650906 h 926230"/>
              <a:gd name="connsiteX5" fmla="*/ 128861 w 130660"/>
              <a:gd name="connsiteY5" fmla="*/ 603281 h 926230"/>
              <a:gd name="connsiteX6" fmla="*/ 11386 w 130660"/>
              <a:gd name="connsiteY6" fmla="*/ 917606 h 926230"/>
              <a:gd name="connsiteX7" fmla="*/ 11386 w 130660"/>
              <a:gd name="connsiteY7" fmla="*/ 809656 h 926230"/>
              <a:gd name="connsiteX8" fmla="*/ 71711 w 130660"/>
              <a:gd name="connsiteY8" fmla="*/ 514381 h 926230"/>
              <a:gd name="connsiteX9" fmla="*/ 52661 w 130660"/>
              <a:gd name="connsiteY9" fmla="*/ 323881 h 926230"/>
              <a:gd name="connsiteX10" fmla="*/ 59011 w 130660"/>
              <a:gd name="connsiteY10" fmla="*/ 368331 h 926230"/>
              <a:gd name="connsiteX11" fmla="*/ 68536 w 130660"/>
              <a:gd name="connsiteY11" fmla="*/ 31 h 92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660" h="926230">
                <a:moveTo>
                  <a:pt x="68536" y="31"/>
                </a:moveTo>
                <a:cubicBezTo>
                  <a:pt x="79119" y="3735"/>
                  <a:pt x="112986" y="338169"/>
                  <a:pt x="122511" y="390556"/>
                </a:cubicBezTo>
                <a:cubicBezTo>
                  <a:pt x="132036" y="442943"/>
                  <a:pt x="127803" y="288427"/>
                  <a:pt x="125686" y="314356"/>
                </a:cubicBezTo>
                <a:cubicBezTo>
                  <a:pt x="123569" y="340285"/>
                  <a:pt x="116690" y="490039"/>
                  <a:pt x="109811" y="546131"/>
                </a:cubicBezTo>
                <a:cubicBezTo>
                  <a:pt x="102932" y="602223"/>
                  <a:pt x="81236" y="641381"/>
                  <a:pt x="84411" y="650906"/>
                </a:cubicBezTo>
                <a:cubicBezTo>
                  <a:pt x="87586" y="660431"/>
                  <a:pt x="141032" y="558831"/>
                  <a:pt x="128861" y="603281"/>
                </a:cubicBezTo>
                <a:cubicBezTo>
                  <a:pt x="116690" y="647731"/>
                  <a:pt x="30965" y="883210"/>
                  <a:pt x="11386" y="917606"/>
                </a:cubicBezTo>
                <a:cubicBezTo>
                  <a:pt x="-8193" y="952002"/>
                  <a:pt x="1332" y="876860"/>
                  <a:pt x="11386" y="809656"/>
                </a:cubicBezTo>
                <a:cubicBezTo>
                  <a:pt x="21440" y="742452"/>
                  <a:pt x="64832" y="595343"/>
                  <a:pt x="71711" y="514381"/>
                </a:cubicBezTo>
                <a:cubicBezTo>
                  <a:pt x="78590" y="433419"/>
                  <a:pt x="54778" y="348223"/>
                  <a:pt x="52661" y="323881"/>
                </a:cubicBezTo>
                <a:cubicBezTo>
                  <a:pt x="50544" y="299539"/>
                  <a:pt x="55836" y="416485"/>
                  <a:pt x="59011" y="368331"/>
                </a:cubicBezTo>
                <a:cubicBezTo>
                  <a:pt x="62186" y="320177"/>
                  <a:pt x="57953" y="-3673"/>
                  <a:pt x="68536" y="3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A7F4ECF3-C90A-C165-883C-DDE83386EC77}"/>
              </a:ext>
            </a:extLst>
          </p:cNvPr>
          <p:cNvSpPr/>
          <p:nvPr/>
        </p:nvSpPr>
        <p:spPr>
          <a:xfrm>
            <a:off x="5865952" y="3323973"/>
            <a:ext cx="190579" cy="1025770"/>
          </a:xfrm>
          <a:custGeom>
            <a:avLst/>
            <a:gdLst>
              <a:gd name="connsiteX0" fmla="*/ 141148 w 190579"/>
              <a:gd name="connsiteY0" fmla="*/ 252 h 1025770"/>
              <a:gd name="connsiteX1" fmla="*/ 68123 w 190579"/>
              <a:gd name="connsiteY1" fmla="*/ 301877 h 1025770"/>
              <a:gd name="connsiteX2" fmla="*/ 109398 w 190579"/>
              <a:gd name="connsiteY2" fmla="*/ 657477 h 1025770"/>
              <a:gd name="connsiteX3" fmla="*/ 68123 w 190579"/>
              <a:gd name="connsiteY3" fmla="*/ 546352 h 1025770"/>
              <a:gd name="connsiteX4" fmla="*/ 188773 w 190579"/>
              <a:gd name="connsiteY4" fmla="*/ 1013077 h 1025770"/>
              <a:gd name="connsiteX5" fmla="*/ 131623 w 190579"/>
              <a:gd name="connsiteY5" fmla="*/ 835277 h 1025770"/>
              <a:gd name="connsiteX6" fmla="*/ 10973 w 190579"/>
              <a:gd name="connsiteY6" fmla="*/ 228852 h 1025770"/>
              <a:gd name="connsiteX7" fmla="*/ 10973 w 190579"/>
              <a:gd name="connsiteY7" fmla="*/ 444752 h 1025770"/>
              <a:gd name="connsiteX8" fmla="*/ 58598 w 190579"/>
              <a:gd name="connsiteY8" fmla="*/ 171702 h 1025770"/>
              <a:gd name="connsiteX9" fmla="*/ 7798 w 190579"/>
              <a:gd name="connsiteY9" fmla="*/ 247902 h 1025770"/>
              <a:gd name="connsiteX10" fmla="*/ 141148 w 190579"/>
              <a:gd name="connsiteY10" fmla="*/ 252 h 102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0579" h="1025770">
                <a:moveTo>
                  <a:pt x="141148" y="252"/>
                </a:moveTo>
                <a:cubicBezTo>
                  <a:pt x="151202" y="9248"/>
                  <a:pt x="73415" y="192340"/>
                  <a:pt x="68123" y="301877"/>
                </a:cubicBezTo>
                <a:cubicBezTo>
                  <a:pt x="62831" y="411414"/>
                  <a:pt x="109398" y="616731"/>
                  <a:pt x="109398" y="657477"/>
                </a:cubicBezTo>
                <a:cubicBezTo>
                  <a:pt x="109398" y="698223"/>
                  <a:pt x="54894" y="487085"/>
                  <a:pt x="68123" y="546352"/>
                </a:cubicBezTo>
                <a:cubicBezTo>
                  <a:pt x="81352" y="605619"/>
                  <a:pt x="178190" y="964923"/>
                  <a:pt x="188773" y="1013077"/>
                </a:cubicBezTo>
                <a:cubicBezTo>
                  <a:pt x="199356" y="1061231"/>
                  <a:pt x="161256" y="965981"/>
                  <a:pt x="131623" y="835277"/>
                </a:cubicBezTo>
                <a:cubicBezTo>
                  <a:pt x="101990" y="704573"/>
                  <a:pt x="31081" y="293939"/>
                  <a:pt x="10973" y="228852"/>
                </a:cubicBezTo>
                <a:cubicBezTo>
                  <a:pt x="-9135" y="163765"/>
                  <a:pt x="3036" y="454277"/>
                  <a:pt x="10973" y="444752"/>
                </a:cubicBezTo>
                <a:cubicBezTo>
                  <a:pt x="18910" y="435227"/>
                  <a:pt x="59127" y="204510"/>
                  <a:pt x="58598" y="171702"/>
                </a:cubicBezTo>
                <a:cubicBezTo>
                  <a:pt x="58069" y="138894"/>
                  <a:pt x="-5960" y="270127"/>
                  <a:pt x="7798" y="247902"/>
                </a:cubicBezTo>
                <a:cubicBezTo>
                  <a:pt x="21556" y="225677"/>
                  <a:pt x="131094" y="-8744"/>
                  <a:pt x="141148" y="2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99146610-94FB-B2D6-D06A-ABB5E67E7CFE}"/>
              </a:ext>
            </a:extLst>
          </p:cNvPr>
          <p:cNvSpPr/>
          <p:nvPr/>
        </p:nvSpPr>
        <p:spPr>
          <a:xfrm>
            <a:off x="6359443" y="3917208"/>
            <a:ext cx="257278" cy="890440"/>
          </a:xfrm>
          <a:custGeom>
            <a:avLst/>
            <a:gdLst>
              <a:gd name="connsiteX0" fmla="*/ 82 w 257278"/>
              <a:gd name="connsiteY0" fmla="*/ 742 h 890440"/>
              <a:gd name="connsiteX1" fmla="*/ 133432 w 257278"/>
              <a:gd name="connsiteY1" fmla="*/ 302367 h 890440"/>
              <a:gd name="connsiteX2" fmla="*/ 142957 w 257278"/>
              <a:gd name="connsiteY2" fmla="*/ 245217 h 890440"/>
              <a:gd name="connsiteX3" fmla="*/ 174707 w 257278"/>
              <a:gd name="connsiteY3" fmla="*/ 334117 h 890440"/>
              <a:gd name="connsiteX4" fmla="*/ 209632 w 257278"/>
              <a:gd name="connsiteY4" fmla="*/ 499217 h 890440"/>
              <a:gd name="connsiteX5" fmla="*/ 212807 w 257278"/>
              <a:gd name="connsiteY5" fmla="*/ 413492 h 890440"/>
              <a:gd name="connsiteX6" fmla="*/ 244557 w 257278"/>
              <a:gd name="connsiteY6" fmla="*/ 877042 h 890440"/>
              <a:gd name="connsiteX7" fmla="*/ 250907 w 257278"/>
              <a:gd name="connsiteY7" fmla="*/ 734167 h 890440"/>
              <a:gd name="connsiteX8" fmla="*/ 155657 w 257278"/>
              <a:gd name="connsiteY8" fmla="*/ 410317 h 890440"/>
              <a:gd name="connsiteX9" fmla="*/ 165182 w 257278"/>
              <a:gd name="connsiteY9" fmla="*/ 556367 h 890440"/>
              <a:gd name="connsiteX10" fmla="*/ 114382 w 257278"/>
              <a:gd name="connsiteY10" fmla="*/ 403967 h 890440"/>
              <a:gd name="connsiteX11" fmla="*/ 82 w 257278"/>
              <a:gd name="connsiteY11" fmla="*/ 742 h 89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78" h="890440">
                <a:moveTo>
                  <a:pt x="82" y="742"/>
                </a:moveTo>
                <a:cubicBezTo>
                  <a:pt x="3257" y="-16191"/>
                  <a:pt x="109620" y="261621"/>
                  <a:pt x="133432" y="302367"/>
                </a:cubicBezTo>
                <a:cubicBezTo>
                  <a:pt x="157244" y="343113"/>
                  <a:pt x="136078" y="239925"/>
                  <a:pt x="142957" y="245217"/>
                </a:cubicBezTo>
                <a:cubicBezTo>
                  <a:pt x="149836" y="250509"/>
                  <a:pt x="163595" y="291784"/>
                  <a:pt x="174707" y="334117"/>
                </a:cubicBezTo>
                <a:cubicBezTo>
                  <a:pt x="185819" y="376450"/>
                  <a:pt x="203282" y="485988"/>
                  <a:pt x="209632" y="499217"/>
                </a:cubicBezTo>
                <a:cubicBezTo>
                  <a:pt x="215982" y="512446"/>
                  <a:pt x="206986" y="350521"/>
                  <a:pt x="212807" y="413492"/>
                </a:cubicBezTo>
                <a:cubicBezTo>
                  <a:pt x="218628" y="476463"/>
                  <a:pt x="238207" y="823596"/>
                  <a:pt x="244557" y="877042"/>
                </a:cubicBezTo>
                <a:cubicBezTo>
                  <a:pt x="250907" y="930488"/>
                  <a:pt x="265724" y="811955"/>
                  <a:pt x="250907" y="734167"/>
                </a:cubicBezTo>
                <a:cubicBezTo>
                  <a:pt x="236090" y="656379"/>
                  <a:pt x="169945" y="439950"/>
                  <a:pt x="155657" y="410317"/>
                </a:cubicBezTo>
                <a:cubicBezTo>
                  <a:pt x="141369" y="380684"/>
                  <a:pt x="172061" y="557425"/>
                  <a:pt x="165182" y="556367"/>
                </a:cubicBezTo>
                <a:cubicBezTo>
                  <a:pt x="158303" y="555309"/>
                  <a:pt x="142428" y="497630"/>
                  <a:pt x="114382" y="403967"/>
                </a:cubicBezTo>
                <a:cubicBezTo>
                  <a:pt x="86336" y="310304"/>
                  <a:pt x="-3093" y="17675"/>
                  <a:pt x="82" y="74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13CDD5-BED3-AE87-F39A-4B684137155C}"/>
              </a:ext>
            </a:extLst>
          </p:cNvPr>
          <p:cNvSpPr/>
          <p:nvPr/>
        </p:nvSpPr>
        <p:spPr>
          <a:xfrm>
            <a:off x="8238531" y="3404778"/>
            <a:ext cx="195094" cy="700504"/>
          </a:xfrm>
          <a:custGeom>
            <a:avLst/>
            <a:gdLst>
              <a:gd name="connsiteX0" fmla="*/ 108544 w 195094"/>
              <a:gd name="connsiteY0" fmla="*/ 68672 h 700504"/>
              <a:gd name="connsiteX1" fmla="*/ 76794 w 195094"/>
              <a:gd name="connsiteY1" fmla="*/ 325847 h 700504"/>
              <a:gd name="connsiteX2" fmla="*/ 89494 w 195094"/>
              <a:gd name="connsiteY2" fmla="*/ 300447 h 700504"/>
              <a:gd name="connsiteX3" fmla="*/ 16469 w 195094"/>
              <a:gd name="connsiteY3" fmla="*/ 617947 h 700504"/>
              <a:gd name="connsiteX4" fmla="*/ 51394 w 195094"/>
              <a:gd name="connsiteY4" fmla="*/ 513172 h 700504"/>
              <a:gd name="connsiteX5" fmla="*/ 594 w 195094"/>
              <a:gd name="connsiteY5" fmla="*/ 700497 h 700504"/>
              <a:gd name="connsiteX6" fmla="*/ 92669 w 195094"/>
              <a:gd name="connsiteY6" fmla="*/ 519522 h 700504"/>
              <a:gd name="connsiteX7" fmla="*/ 172044 w 195094"/>
              <a:gd name="connsiteY7" fmla="*/ 306797 h 700504"/>
              <a:gd name="connsiteX8" fmla="*/ 194269 w 195094"/>
              <a:gd name="connsiteY8" fmla="*/ 1997 h 700504"/>
              <a:gd name="connsiteX9" fmla="*/ 149819 w 195094"/>
              <a:gd name="connsiteY9" fmla="*/ 170272 h 700504"/>
              <a:gd name="connsiteX10" fmla="*/ 108544 w 195094"/>
              <a:gd name="connsiteY10" fmla="*/ 68672 h 70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094" h="700504">
                <a:moveTo>
                  <a:pt x="108544" y="68672"/>
                </a:moveTo>
                <a:cubicBezTo>
                  <a:pt x="96373" y="94601"/>
                  <a:pt x="79969" y="287218"/>
                  <a:pt x="76794" y="325847"/>
                </a:cubicBezTo>
                <a:cubicBezTo>
                  <a:pt x="73619" y="364476"/>
                  <a:pt x="99548" y="251764"/>
                  <a:pt x="89494" y="300447"/>
                </a:cubicBezTo>
                <a:cubicBezTo>
                  <a:pt x="79440" y="349130"/>
                  <a:pt x="22819" y="582493"/>
                  <a:pt x="16469" y="617947"/>
                </a:cubicBezTo>
                <a:cubicBezTo>
                  <a:pt x="10119" y="653401"/>
                  <a:pt x="54040" y="499414"/>
                  <a:pt x="51394" y="513172"/>
                </a:cubicBezTo>
                <a:cubicBezTo>
                  <a:pt x="48748" y="526930"/>
                  <a:pt x="-6285" y="699439"/>
                  <a:pt x="594" y="700497"/>
                </a:cubicBezTo>
                <a:cubicBezTo>
                  <a:pt x="7473" y="701555"/>
                  <a:pt x="64094" y="585139"/>
                  <a:pt x="92669" y="519522"/>
                </a:cubicBezTo>
                <a:cubicBezTo>
                  <a:pt x="121244" y="453905"/>
                  <a:pt x="155111" y="393051"/>
                  <a:pt x="172044" y="306797"/>
                </a:cubicBezTo>
                <a:cubicBezTo>
                  <a:pt x="188977" y="220543"/>
                  <a:pt x="197973" y="24751"/>
                  <a:pt x="194269" y="1997"/>
                </a:cubicBezTo>
                <a:cubicBezTo>
                  <a:pt x="190565" y="-20757"/>
                  <a:pt x="160402" y="158101"/>
                  <a:pt x="149819" y="170272"/>
                </a:cubicBezTo>
                <a:cubicBezTo>
                  <a:pt x="139236" y="182443"/>
                  <a:pt x="120715" y="42743"/>
                  <a:pt x="108544" y="686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EC966DC3-21D0-8256-2782-7DECCC2E39E2}"/>
              </a:ext>
            </a:extLst>
          </p:cNvPr>
          <p:cNvSpPr/>
          <p:nvPr/>
        </p:nvSpPr>
        <p:spPr>
          <a:xfrm>
            <a:off x="7961898" y="4063973"/>
            <a:ext cx="335103" cy="395571"/>
          </a:xfrm>
          <a:custGeom>
            <a:avLst/>
            <a:gdLst>
              <a:gd name="connsiteX0" fmla="*/ 334377 w 335103"/>
              <a:gd name="connsiteY0" fmla="*/ 27 h 395571"/>
              <a:gd name="connsiteX1" fmla="*/ 147052 w 335103"/>
              <a:gd name="connsiteY1" fmla="*/ 225452 h 395571"/>
              <a:gd name="connsiteX2" fmla="*/ 1002 w 335103"/>
              <a:gd name="connsiteY2" fmla="*/ 393727 h 395571"/>
              <a:gd name="connsiteX3" fmla="*/ 86727 w 335103"/>
              <a:gd name="connsiteY3" fmla="*/ 304827 h 395571"/>
              <a:gd name="connsiteX4" fmla="*/ 166102 w 335103"/>
              <a:gd name="connsiteY4" fmla="*/ 146077 h 395571"/>
              <a:gd name="connsiteX5" fmla="*/ 74027 w 335103"/>
              <a:gd name="connsiteY5" fmla="*/ 209577 h 395571"/>
              <a:gd name="connsiteX6" fmla="*/ 334377 w 335103"/>
              <a:gd name="connsiteY6" fmla="*/ 27 h 39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103" h="395571">
                <a:moveTo>
                  <a:pt x="334377" y="27"/>
                </a:moveTo>
                <a:cubicBezTo>
                  <a:pt x="346548" y="2673"/>
                  <a:pt x="202614" y="159835"/>
                  <a:pt x="147052" y="225452"/>
                </a:cubicBezTo>
                <a:cubicBezTo>
                  <a:pt x="91489" y="291069"/>
                  <a:pt x="11056" y="380498"/>
                  <a:pt x="1002" y="393727"/>
                </a:cubicBezTo>
                <a:cubicBezTo>
                  <a:pt x="-9052" y="406956"/>
                  <a:pt x="59210" y="346102"/>
                  <a:pt x="86727" y="304827"/>
                </a:cubicBezTo>
                <a:cubicBezTo>
                  <a:pt x="114244" y="263552"/>
                  <a:pt x="168219" y="161952"/>
                  <a:pt x="166102" y="146077"/>
                </a:cubicBezTo>
                <a:cubicBezTo>
                  <a:pt x="163985" y="130202"/>
                  <a:pt x="50744" y="229156"/>
                  <a:pt x="74027" y="209577"/>
                </a:cubicBezTo>
                <a:cubicBezTo>
                  <a:pt x="97310" y="189998"/>
                  <a:pt x="322206" y="-2619"/>
                  <a:pt x="334377" y="2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DA466D34-E9B8-5F06-DA5B-E97BFC4E9DF8}"/>
              </a:ext>
            </a:extLst>
          </p:cNvPr>
          <p:cNvSpPr/>
          <p:nvPr/>
        </p:nvSpPr>
        <p:spPr>
          <a:xfrm>
            <a:off x="8222611" y="4247890"/>
            <a:ext cx="111789" cy="730886"/>
          </a:xfrm>
          <a:custGeom>
            <a:avLst/>
            <a:gdLst>
              <a:gd name="connsiteX0" fmla="*/ 105414 w 111789"/>
              <a:gd name="connsiteY0" fmla="*/ 260 h 730886"/>
              <a:gd name="connsiteX1" fmla="*/ 80014 w 111789"/>
              <a:gd name="connsiteY1" fmla="*/ 273310 h 730886"/>
              <a:gd name="connsiteX2" fmla="*/ 111764 w 111789"/>
              <a:gd name="connsiteY2" fmla="*/ 486035 h 730886"/>
              <a:gd name="connsiteX3" fmla="*/ 73664 w 111789"/>
              <a:gd name="connsiteY3" fmla="*/ 403485 h 730886"/>
              <a:gd name="connsiteX4" fmla="*/ 3814 w 111789"/>
              <a:gd name="connsiteY4" fmla="*/ 724160 h 730886"/>
              <a:gd name="connsiteX5" fmla="*/ 13339 w 111789"/>
              <a:gd name="connsiteY5" fmla="*/ 590810 h 730886"/>
              <a:gd name="connsiteX6" fmla="*/ 48264 w 111789"/>
              <a:gd name="connsiteY6" fmla="*/ 235210 h 730886"/>
              <a:gd name="connsiteX7" fmla="*/ 22864 w 111789"/>
              <a:gd name="connsiteY7" fmla="*/ 324110 h 730886"/>
              <a:gd name="connsiteX8" fmla="*/ 105414 w 111789"/>
              <a:gd name="connsiteY8" fmla="*/ 260 h 73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89" h="730886">
                <a:moveTo>
                  <a:pt x="105414" y="260"/>
                </a:moveTo>
                <a:cubicBezTo>
                  <a:pt x="114939" y="-8207"/>
                  <a:pt x="78956" y="192348"/>
                  <a:pt x="80014" y="273310"/>
                </a:cubicBezTo>
                <a:cubicBezTo>
                  <a:pt x="81072" y="354272"/>
                  <a:pt x="112822" y="464339"/>
                  <a:pt x="111764" y="486035"/>
                </a:cubicBezTo>
                <a:cubicBezTo>
                  <a:pt x="110706" y="507731"/>
                  <a:pt x="91656" y="363797"/>
                  <a:pt x="73664" y="403485"/>
                </a:cubicBezTo>
                <a:cubicBezTo>
                  <a:pt x="55672" y="443173"/>
                  <a:pt x="13868" y="692939"/>
                  <a:pt x="3814" y="724160"/>
                </a:cubicBezTo>
                <a:cubicBezTo>
                  <a:pt x="-6240" y="755381"/>
                  <a:pt x="5931" y="672302"/>
                  <a:pt x="13339" y="590810"/>
                </a:cubicBezTo>
                <a:cubicBezTo>
                  <a:pt x="20747" y="509318"/>
                  <a:pt x="46676" y="279660"/>
                  <a:pt x="48264" y="235210"/>
                </a:cubicBezTo>
                <a:cubicBezTo>
                  <a:pt x="49851" y="190760"/>
                  <a:pt x="12810" y="366443"/>
                  <a:pt x="22864" y="324110"/>
                </a:cubicBezTo>
                <a:cubicBezTo>
                  <a:pt x="32918" y="281777"/>
                  <a:pt x="95889" y="8727"/>
                  <a:pt x="105414" y="26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E7DA6AA4-725F-E804-4DBB-BAF855CECC6C}"/>
              </a:ext>
            </a:extLst>
          </p:cNvPr>
          <p:cNvSpPr/>
          <p:nvPr/>
        </p:nvSpPr>
        <p:spPr>
          <a:xfrm>
            <a:off x="8412316" y="3931344"/>
            <a:ext cx="62193" cy="695084"/>
          </a:xfrm>
          <a:custGeom>
            <a:avLst/>
            <a:gdLst>
              <a:gd name="connsiteX0" fmla="*/ 61759 w 62193"/>
              <a:gd name="connsiteY0" fmla="*/ 2481 h 695084"/>
              <a:gd name="connsiteX1" fmla="*/ 30009 w 62193"/>
              <a:gd name="connsiteY1" fmla="*/ 224731 h 695084"/>
              <a:gd name="connsiteX2" fmla="*/ 58584 w 62193"/>
              <a:gd name="connsiteY2" fmla="*/ 669231 h 695084"/>
              <a:gd name="connsiteX3" fmla="*/ 52234 w 62193"/>
              <a:gd name="connsiteY3" fmla="*/ 608906 h 695084"/>
              <a:gd name="connsiteX4" fmla="*/ 17309 w 62193"/>
              <a:gd name="connsiteY4" fmla="*/ 332681 h 695084"/>
              <a:gd name="connsiteX5" fmla="*/ 1434 w 62193"/>
              <a:gd name="connsiteY5" fmla="*/ 116781 h 695084"/>
              <a:gd name="connsiteX6" fmla="*/ 61759 w 62193"/>
              <a:gd name="connsiteY6" fmla="*/ 2481 h 69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193" h="695084">
                <a:moveTo>
                  <a:pt x="61759" y="2481"/>
                </a:moveTo>
                <a:cubicBezTo>
                  <a:pt x="66522" y="20473"/>
                  <a:pt x="30538" y="113606"/>
                  <a:pt x="30009" y="224731"/>
                </a:cubicBezTo>
                <a:cubicBezTo>
                  <a:pt x="29480" y="335856"/>
                  <a:pt x="54880" y="605202"/>
                  <a:pt x="58584" y="669231"/>
                </a:cubicBezTo>
                <a:cubicBezTo>
                  <a:pt x="62288" y="733260"/>
                  <a:pt x="59113" y="664998"/>
                  <a:pt x="52234" y="608906"/>
                </a:cubicBezTo>
                <a:cubicBezTo>
                  <a:pt x="45355" y="552814"/>
                  <a:pt x="25776" y="414702"/>
                  <a:pt x="17309" y="332681"/>
                </a:cubicBezTo>
                <a:cubicBezTo>
                  <a:pt x="8842" y="250660"/>
                  <a:pt x="-4387" y="164935"/>
                  <a:pt x="1434" y="116781"/>
                </a:cubicBezTo>
                <a:cubicBezTo>
                  <a:pt x="7255" y="68627"/>
                  <a:pt x="56996" y="-15511"/>
                  <a:pt x="61759" y="248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8930E433-B20B-159A-590C-611F3C3ADCA5}"/>
              </a:ext>
            </a:extLst>
          </p:cNvPr>
          <p:cNvSpPr/>
          <p:nvPr/>
        </p:nvSpPr>
        <p:spPr>
          <a:xfrm>
            <a:off x="8407115" y="3235260"/>
            <a:ext cx="298295" cy="766420"/>
          </a:xfrm>
          <a:custGeom>
            <a:avLst/>
            <a:gdLst>
              <a:gd name="connsiteX0" fmla="*/ 285 w 298295"/>
              <a:gd name="connsiteY0" fmla="*/ 65 h 766420"/>
              <a:gd name="connsiteX1" fmla="*/ 219360 w 298295"/>
              <a:gd name="connsiteY1" fmla="*/ 431865 h 766420"/>
              <a:gd name="connsiteX2" fmla="*/ 209835 w 298295"/>
              <a:gd name="connsiteY2" fmla="*/ 336615 h 766420"/>
              <a:gd name="connsiteX3" fmla="*/ 266985 w 298295"/>
              <a:gd name="connsiteY3" fmla="*/ 577915 h 766420"/>
              <a:gd name="connsiteX4" fmla="*/ 295560 w 298295"/>
              <a:gd name="connsiteY4" fmla="*/ 762065 h 766420"/>
              <a:gd name="connsiteX5" fmla="*/ 200310 w 298295"/>
              <a:gd name="connsiteY5" fmla="*/ 390590 h 766420"/>
              <a:gd name="connsiteX6" fmla="*/ 190785 w 298295"/>
              <a:gd name="connsiteY6" fmla="*/ 689040 h 766420"/>
              <a:gd name="connsiteX7" fmla="*/ 143160 w 298295"/>
              <a:gd name="connsiteY7" fmla="*/ 339790 h 766420"/>
              <a:gd name="connsiteX8" fmla="*/ 171735 w 298295"/>
              <a:gd name="connsiteY8" fmla="*/ 466790 h 766420"/>
              <a:gd name="connsiteX9" fmla="*/ 285 w 298295"/>
              <a:gd name="connsiteY9" fmla="*/ 65 h 76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295" h="766420">
                <a:moveTo>
                  <a:pt x="285" y="65"/>
                </a:moveTo>
                <a:cubicBezTo>
                  <a:pt x="8222" y="-5756"/>
                  <a:pt x="184435" y="375773"/>
                  <a:pt x="219360" y="431865"/>
                </a:cubicBezTo>
                <a:cubicBezTo>
                  <a:pt x="254285" y="487957"/>
                  <a:pt x="201898" y="312273"/>
                  <a:pt x="209835" y="336615"/>
                </a:cubicBezTo>
                <a:cubicBezTo>
                  <a:pt x="217772" y="360957"/>
                  <a:pt x="252698" y="507007"/>
                  <a:pt x="266985" y="577915"/>
                </a:cubicBezTo>
                <a:cubicBezTo>
                  <a:pt x="281273" y="648823"/>
                  <a:pt x="306672" y="793286"/>
                  <a:pt x="295560" y="762065"/>
                </a:cubicBezTo>
                <a:cubicBezTo>
                  <a:pt x="284448" y="730844"/>
                  <a:pt x="217772" y="402761"/>
                  <a:pt x="200310" y="390590"/>
                </a:cubicBezTo>
                <a:cubicBezTo>
                  <a:pt x="182848" y="378419"/>
                  <a:pt x="200310" y="697507"/>
                  <a:pt x="190785" y="689040"/>
                </a:cubicBezTo>
                <a:cubicBezTo>
                  <a:pt x="181260" y="680573"/>
                  <a:pt x="146335" y="376832"/>
                  <a:pt x="143160" y="339790"/>
                </a:cubicBezTo>
                <a:cubicBezTo>
                  <a:pt x="139985" y="302748"/>
                  <a:pt x="191314" y="520765"/>
                  <a:pt x="171735" y="466790"/>
                </a:cubicBezTo>
                <a:cubicBezTo>
                  <a:pt x="152156" y="412815"/>
                  <a:pt x="-7652" y="5886"/>
                  <a:pt x="285" y="6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49934362-CBF3-F472-4E9C-673660BF8DA3}"/>
              </a:ext>
            </a:extLst>
          </p:cNvPr>
          <p:cNvSpPr/>
          <p:nvPr/>
        </p:nvSpPr>
        <p:spPr>
          <a:xfrm>
            <a:off x="5620690" y="1733635"/>
            <a:ext cx="1192452" cy="1357750"/>
          </a:xfrm>
          <a:custGeom>
            <a:avLst/>
            <a:gdLst>
              <a:gd name="connsiteX0" fmla="*/ 1183335 w 1192452"/>
              <a:gd name="connsiteY0" fmla="*/ 3090 h 1357750"/>
              <a:gd name="connsiteX1" fmla="*/ 1015060 w 1192452"/>
              <a:gd name="connsiteY1" fmla="*/ 101515 h 1357750"/>
              <a:gd name="connsiteX2" fmla="*/ 656285 w 1192452"/>
              <a:gd name="connsiteY2" fmla="*/ 241215 h 1357750"/>
              <a:gd name="connsiteX3" fmla="*/ 802335 w 1192452"/>
              <a:gd name="connsiteY3" fmla="*/ 225340 h 1357750"/>
              <a:gd name="connsiteX4" fmla="*/ 526110 w 1192452"/>
              <a:gd name="connsiteY4" fmla="*/ 479340 h 1357750"/>
              <a:gd name="connsiteX5" fmla="*/ 561035 w 1192452"/>
              <a:gd name="connsiteY5" fmla="*/ 441240 h 1357750"/>
              <a:gd name="connsiteX6" fmla="*/ 307035 w 1192452"/>
              <a:gd name="connsiteY6" fmla="*/ 812715 h 1357750"/>
              <a:gd name="connsiteX7" fmla="*/ 434035 w 1192452"/>
              <a:gd name="connsiteY7" fmla="*/ 666665 h 1357750"/>
              <a:gd name="connsiteX8" fmla="*/ 14935 w 1192452"/>
              <a:gd name="connsiteY8" fmla="*/ 1330240 h 1357750"/>
              <a:gd name="connsiteX9" fmla="*/ 122885 w 1192452"/>
              <a:gd name="connsiteY9" fmla="*/ 1177840 h 1357750"/>
              <a:gd name="connsiteX10" fmla="*/ 405460 w 1192452"/>
              <a:gd name="connsiteY10" fmla="*/ 685715 h 1357750"/>
              <a:gd name="connsiteX11" fmla="*/ 713435 w 1192452"/>
              <a:gd name="connsiteY11" fmla="*/ 215815 h 1357750"/>
              <a:gd name="connsiteX12" fmla="*/ 580085 w 1192452"/>
              <a:gd name="connsiteY12" fmla="*/ 361865 h 1357750"/>
              <a:gd name="connsiteX13" fmla="*/ 869010 w 1192452"/>
              <a:gd name="connsiteY13" fmla="*/ 130090 h 1357750"/>
              <a:gd name="connsiteX14" fmla="*/ 751535 w 1192452"/>
              <a:gd name="connsiteY14" fmla="*/ 218990 h 1357750"/>
              <a:gd name="connsiteX15" fmla="*/ 1183335 w 1192452"/>
              <a:gd name="connsiteY15" fmla="*/ 3090 h 13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92452" h="1357750">
                <a:moveTo>
                  <a:pt x="1183335" y="3090"/>
                </a:moveTo>
                <a:cubicBezTo>
                  <a:pt x="1227256" y="-16489"/>
                  <a:pt x="1102901" y="61828"/>
                  <a:pt x="1015060" y="101515"/>
                </a:cubicBezTo>
                <a:cubicBezTo>
                  <a:pt x="927219" y="141202"/>
                  <a:pt x="691739" y="220577"/>
                  <a:pt x="656285" y="241215"/>
                </a:cubicBezTo>
                <a:cubicBezTo>
                  <a:pt x="620831" y="261853"/>
                  <a:pt x="824031" y="185653"/>
                  <a:pt x="802335" y="225340"/>
                </a:cubicBezTo>
                <a:cubicBezTo>
                  <a:pt x="780639" y="265028"/>
                  <a:pt x="566327" y="443357"/>
                  <a:pt x="526110" y="479340"/>
                </a:cubicBezTo>
                <a:cubicBezTo>
                  <a:pt x="485893" y="515323"/>
                  <a:pt x="597547" y="385678"/>
                  <a:pt x="561035" y="441240"/>
                </a:cubicBezTo>
                <a:cubicBezTo>
                  <a:pt x="524522" y="496803"/>
                  <a:pt x="328202" y="775144"/>
                  <a:pt x="307035" y="812715"/>
                </a:cubicBezTo>
                <a:cubicBezTo>
                  <a:pt x="285868" y="850286"/>
                  <a:pt x="482718" y="580411"/>
                  <a:pt x="434035" y="666665"/>
                </a:cubicBezTo>
                <a:cubicBezTo>
                  <a:pt x="385352" y="752919"/>
                  <a:pt x="66793" y="1245044"/>
                  <a:pt x="14935" y="1330240"/>
                </a:cubicBezTo>
                <a:cubicBezTo>
                  <a:pt x="-36923" y="1415436"/>
                  <a:pt x="57798" y="1285261"/>
                  <a:pt x="122885" y="1177840"/>
                </a:cubicBezTo>
                <a:cubicBezTo>
                  <a:pt x="187972" y="1070419"/>
                  <a:pt x="307035" y="846052"/>
                  <a:pt x="405460" y="685715"/>
                </a:cubicBezTo>
                <a:cubicBezTo>
                  <a:pt x="503885" y="525378"/>
                  <a:pt x="684331" y="269790"/>
                  <a:pt x="713435" y="215815"/>
                </a:cubicBezTo>
                <a:cubicBezTo>
                  <a:pt x="742539" y="161840"/>
                  <a:pt x="554156" y="376152"/>
                  <a:pt x="580085" y="361865"/>
                </a:cubicBezTo>
                <a:cubicBezTo>
                  <a:pt x="606014" y="347578"/>
                  <a:pt x="840435" y="153902"/>
                  <a:pt x="869010" y="130090"/>
                </a:cubicBezTo>
                <a:cubicBezTo>
                  <a:pt x="897585" y="106278"/>
                  <a:pt x="700735" y="237511"/>
                  <a:pt x="751535" y="218990"/>
                </a:cubicBezTo>
                <a:cubicBezTo>
                  <a:pt x="802335" y="200469"/>
                  <a:pt x="1139414" y="22669"/>
                  <a:pt x="1183335" y="30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DC2B22D7-FED9-EB12-4C39-CEF62412597E}"/>
              </a:ext>
            </a:extLst>
          </p:cNvPr>
          <p:cNvSpPr/>
          <p:nvPr/>
        </p:nvSpPr>
        <p:spPr>
          <a:xfrm>
            <a:off x="5822745" y="1276350"/>
            <a:ext cx="638380" cy="677884"/>
          </a:xfrm>
          <a:custGeom>
            <a:avLst/>
            <a:gdLst>
              <a:gd name="connsiteX0" fmla="*/ 638380 w 638380"/>
              <a:gd name="connsiteY0" fmla="*/ 0 h 677884"/>
              <a:gd name="connsiteX1" fmla="*/ 317705 w 638380"/>
              <a:gd name="connsiteY1" fmla="*/ 263525 h 677884"/>
              <a:gd name="connsiteX2" fmla="*/ 228805 w 638380"/>
              <a:gd name="connsiteY2" fmla="*/ 377825 h 677884"/>
              <a:gd name="connsiteX3" fmla="*/ 244680 w 638380"/>
              <a:gd name="connsiteY3" fmla="*/ 320675 h 677884"/>
              <a:gd name="connsiteX4" fmla="*/ 3380 w 638380"/>
              <a:gd name="connsiteY4" fmla="*/ 673100 h 677884"/>
              <a:gd name="connsiteX5" fmla="*/ 117680 w 638380"/>
              <a:gd name="connsiteY5" fmla="*/ 501650 h 677884"/>
              <a:gd name="connsiteX6" fmla="*/ 317705 w 638380"/>
              <a:gd name="connsiteY6" fmla="*/ 177800 h 677884"/>
              <a:gd name="connsiteX7" fmla="*/ 238330 w 638380"/>
              <a:gd name="connsiteY7" fmla="*/ 269875 h 677884"/>
              <a:gd name="connsiteX8" fmla="*/ 412955 w 638380"/>
              <a:gd name="connsiteY8" fmla="*/ 104775 h 677884"/>
              <a:gd name="connsiteX9" fmla="*/ 343105 w 638380"/>
              <a:gd name="connsiteY9" fmla="*/ 139700 h 677884"/>
              <a:gd name="connsiteX10" fmla="*/ 638380 w 638380"/>
              <a:gd name="connsiteY10" fmla="*/ 0 h 6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8380" h="677884">
                <a:moveTo>
                  <a:pt x="638380" y="0"/>
                </a:moveTo>
                <a:cubicBezTo>
                  <a:pt x="512174" y="100277"/>
                  <a:pt x="385968" y="200554"/>
                  <a:pt x="317705" y="263525"/>
                </a:cubicBezTo>
                <a:cubicBezTo>
                  <a:pt x="249442" y="326496"/>
                  <a:pt x="240976" y="368300"/>
                  <a:pt x="228805" y="377825"/>
                </a:cubicBezTo>
                <a:cubicBezTo>
                  <a:pt x="216634" y="387350"/>
                  <a:pt x="282251" y="271463"/>
                  <a:pt x="244680" y="320675"/>
                </a:cubicBezTo>
                <a:cubicBezTo>
                  <a:pt x="207109" y="369887"/>
                  <a:pt x="24547" y="642938"/>
                  <a:pt x="3380" y="673100"/>
                </a:cubicBezTo>
                <a:cubicBezTo>
                  <a:pt x="-17787" y="703262"/>
                  <a:pt x="65293" y="584200"/>
                  <a:pt x="117680" y="501650"/>
                </a:cubicBezTo>
                <a:cubicBezTo>
                  <a:pt x="170067" y="419100"/>
                  <a:pt x="297597" y="216429"/>
                  <a:pt x="317705" y="177800"/>
                </a:cubicBezTo>
                <a:cubicBezTo>
                  <a:pt x="337813" y="139171"/>
                  <a:pt x="222455" y="282046"/>
                  <a:pt x="238330" y="269875"/>
                </a:cubicBezTo>
                <a:cubicBezTo>
                  <a:pt x="254205" y="257704"/>
                  <a:pt x="395493" y="126471"/>
                  <a:pt x="412955" y="104775"/>
                </a:cubicBezTo>
                <a:cubicBezTo>
                  <a:pt x="430417" y="83079"/>
                  <a:pt x="343105" y="139700"/>
                  <a:pt x="343105" y="139700"/>
                </a:cubicBezTo>
                <a:lnTo>
                  <a:pt x="63838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95956F1A-A005-7E8F-9FE9-A69B923EB130}"/>
              </a:ext>
            </a:extLst>
          </p:cNvPr>
          <p:cNvSpPr/>
          <p:nvPr/>
        </p:nvSpPr>
        <p:spPr>
          <a:xfrm>
            <a:off x="5648798" y="2495605"/>
            <a:ext cx="590950" cy="927158"/>
          </a:xfrm>
          <a:custGeom>
            <a:avLst/>
            <a:gdLst>
              <a:gd name="connsiteX0" fmla="*/ 586902 w 590950"/>
              <a:gd name="connsiteY0" fmla="*/ 6295 h 927158"/>
              <a:gd name="connsiteX1" fmla="*/ 266227 w 590950"/>
              <a:gd name="connsiteY1" fmla="*/ 517470 h 927158"/>
              <a:gd name="connsiteX2" fmla="*/ 2702 w 590950"/>
              <a:gd name="connsiteY2" fmla="*/ 920695 h 927158"/>
              <a:gd name="connsiteX3" fmla="*/ 136052 w 590950"/>
              <a:gd name="connsiteY3" fmla="*/ 746070 h 927158"/>
              <a:gd name="connsiteX4" fmla="*/ 244002 w 590950"/>
              <a:gd name="connsiteY4" fmla="*/ 482545 h 927158"/>
              <a:gd name="connsiteX5" fmla="*/ 142402 w 590950"/>
              <a:gd name="connsiteY5" fmla="*/ 634945 h 927158"/>
              <a:gd name="connsiteX6" fmla="*/ 332902 w 590950"/>
              <a:gd name="connsiteY6" fmla="*/ 301570 h 927158"/>
              <a:gd name="connsiteX7" fmla="*/ 247177 w 590950"/>
              <a:gd name="connsiteY7" fmla="*/ 466670 h 927158"/>
              <a:gd name="connsiteX8" fmla="*/ 434502 w 590950"/>
              <a:gd name="connsiteY8" fmla="*/ 244420 h 927158"/>
              <a:gd name="connsiteX9" fmla="*/ 586902 w 590950"/>
              <a:gd name="connsiteY9" fmla="*/ 6295 h 927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0950" h="927158">
                <a:moveTo>
                  <a:pt x="586902" y="6295"/>
                </a:moveTo>
                <a:cubicBezTo>
                  <a:pt x="558856" y="51803"/>
                  <a:pt x="363594" y="365070"/>
                  <a:pt x="266227" y="517470"/>
                </a:cubicBezTo>
                <a:cubicBezTo>
                  <a:pt x="168860" y="669870"/>
                  <a:pt x="24398" y="882595"/>
                  <a:pt x="2702" y="920695"/>
                </a:cubicBezTo>
                <a:cubicBezTo>
                  <a:pt x="-18994" y="958795"/>
                  <a:pt x="95835" y="819095"/>
                  <a:pt x="136052" y="746070"/>
                </a:cubicBezTo>
                <a:cubicBezTo>
                  <a:pt x="176269" y="673045"/>
                  <a:pt x="242944" y="501066"/>
                  <a:pt x="244002" y="482545"/>
                </a:cubicBezTo>
                <a:cubicBezTo>
                  <a:pt x="245060" y="464024"/>
                  <a:pt x="127585" y="665107"/>
                  <a:pt x="142402" y="634945"/>
                </a:cubicBezTo>
                <a:cubicBezTo>
                  <a:pt x="157219" y="604783"/>
                  <a:pt x="315439" y="329616"/>
                  <a:pt x="332902" y="301570"/>
                </a:cubicBezTo>
                <a:cubicBezTo>
                  <a:pt x="350364" y="273524"/>
                  <a:pt x="230244" y="476195"/>
                  <a:pt x="247177" y="466670"/>
                </a:cubicBezTo>
                <a:cubicBezTo>
                  <a:pt x="264110" y="457145"/>
                  <a:pt x="378940" y="314270"/>
                  <a:pt x="434502" y="244420"/>
                </a:cubicBezTo>
                <a:cubicBezTo>
                  <a:pt x="490064" y="174570"/>
                  <a:pt x="614948" y="-39213"/>
                  <a:pt x="586902" y="629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F0D16AD4-E42A-3FD3-8290-C65144F755AE}"/>
              </a:ext>
            </a:extLst>
          </p:cNvPr>
          <p:cNvSpPr/>
          <p:nvPr/>
        </p:nvSpPr>
        <p:spPr>
          <a:xfrm>
            <a:off x="5845327" y="2873251"/>
            <a:ext cx="276627" cy="813600"/>
          </a:xfrm>
          <a:custGeom>
            <a:avLst/>
            <a:gdLst>
              <a:gd name="connsiteX0" fmla="*/ 276073 w 276627"/>
              <a:gd name="connsiteY0" fmla="*/ 124 h 813600"/>
              <a:gd name="connsiteX1" fmla="*/ 187173 w 276627"/>
              <a:gd name="connsiteY1" fmla="*/ 266824 h 813600"/>
              <a:gd name="connsiteX2" fmla="*/ 110973 w 276627"/>
              <a:gd name="connsiteY2" fmla="*/ 431924 h 813600"/>
              <a:gd name="connsiteX3" fmla="*/ 190348 w 276627"/>
              <a:gd name="connsiteY3" fmla="*/ 273174 h 813600"/>
              <a:gd name="connsiteX4" fmla="*/ 15723 w 276627"/>
              <a:gd name="connsiteY4" fmla="*/ 670049 h 813600"/>
              <a:gd name="connsiteX5" fmla="*/ 9373 w 276627"/>
              <a:gd name="connsiteY5" fmla="*/ 812924 h 813600"/>
              <a:gd name="connsiteX6" fmla="*/ 25248 w 276627"/>
              <a:gd name="connsiteY6" fmla="*/ 708149 h 813600"/>
              <a:gd name="connsiteX7" fmla="*/ 142723 w 276627"/>
              <a:gd name="connsiteY7" fmla="*/ 377949 h 813600"/>
              <a:gd name="connsiteX8" fmla="*/ 133198 w 276627"/>
              <a:gd name="connsiteY8" fmla="*/ 390649 h 813600"/>
              <a:gd name="connsiteX9" fmla="*/ 206223 w 276627"/>
              <a:gd name="connsiteY9" fmla="*/ 152524 h 813600"/>
              <a:gd name="connsiteX10" fmla="*/ 142723 w 276627"/>
              <a:gd name="connsiteY10" fmla="*/ 301749 h 813600"/>
              <a:gd name="connsiteX11" fmla="*/ 276073 w 276627"/>
              <a:gd name="connsiteY11" fmla="*/ 124 h 81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6627" h="813600">
                <a:moveTo>
                  <a:pt x="276073" y="124"/>
                </a:moveTo>
                <a:cubicBezTo>
                  <a:pt x="283481" y="-5697"/>
                  <a:pt x="214690" y="194857"/>
                  <a:pt x="187173" y="266824"/>
                </a:cubicBezTo>
                <a:cubicBezTo>
                  <a:pt x="159656" y="338791"/>
                  <a:pt x="110444" y="430866"/>
                  <a:pt x="110973" y="431924"/>
                </a:cubicBezTo>
                <a:cubicBezTo>
                  <a:pt x="111502" y="432982"/>
                  <a:pt x="206223" y="233487"/>
                  <a:pt x="190348" y="273174"/>
                </a:cubicBezTo>
                <a:cubicBezTo>
                  <a:pt x="174473" y="312861"/>
                  <a:pt x="45885" y="580091"/>
                  <a:pt x="15723" y="670049"/>
                </a:cubicBezTo>
                <a:cubicBezTo>
                  <a:pt x="-14440" y="760007"/>
                  <a:pt x="7785" y="806574"/>
                  <a:pt x="9373" y="812924"/>
                </a:cubicBezTo>
                <a:cubicBezTo>
                  <a:pt x="10960" y="819274"/>
                  <a:pt x="3023" y="780645"/>
                  <a:pt x="25248" y="708149"/>
                </a:cubicBezTo>
                <a:cubicBezTo>
                  <a:pt x="47473" y="635653"/>
                  <a:pt x="124731" y="430866"/>
                  <a:pt x="142723" y="377949"/>
                </a:cubicBezTo>
                <a:cubicBezTo>
                  <a:pt x="160715" y="325032"/>
                  <a:pt x="122615" y="428220"/>
                  <a:pt x="133198" y="390649"/>
                </a:cubicBezTo>
                <a:cubicBezTo>
                  <a:pt x="143781" y="353078"/>
                  <a:pt x="204636" y="167341"/>
                  <a:pt x="206223" y="152524"/>
                </a:cubicBezTo>
                <a:cubicBezTo>
                  <a:pt x="207810" y="137707"/>
                  <a:pt x="132140" y="319741"/>
                  <a:pt x="142723" y="301749"/>
                </a:cubicBezTo>
                <a:cubicBezTo>
                  <a:pt x="153306" y="283757"/>
                  <a:pt x="268665" y="5945"/>
                  <a:pt x="276073" y="1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8276D2A2-3A79-063C-A1EE-AF15EE61B9DA}"/>
              </a:ext>
            </a:extLst>
          </p:cNvPr>
          <p:cNvSpPr/>
          <p:nvPr/>
        </p:nvSpPr>
        <p:spPr>
          <a:xfrm>
            <a:off x="5905831" y="3257996"/>
            <a:ext cx="349218" cy="717858"/>
          </a:xfrm>
          <a:custGeom>
            <a:avLst/>
            <a:gdLst>
              <a:gd name="connsiteX0" fmla="*/ 2844 w 349218"/>
              <a:gd name="connsiteY0" fmla="*/ 15429 h 717858"/>
              <a:gd name="connsiteX1" fmla="*/ 291769 w 349218"/>
              <a:gd name="connsiteY1" fmla="*/ 679004 h 717858"/>
              <a:gd name="connsiteX2" fmla="*/ 266369 w 349218"/>
              <a:gd name="connsiteY2" fmla="*/ 542479 h 717858"/>
              <a:gd name="connsiteX3" fmla="*/ 348919 w 349218"/>
              <a:gd name="connsiteY3" fmla="*/ 717104 h 717858"/>
              <a:gd name="connsiteX4" fmla="*/ 288594 w 349218"/>
              <a:gd name="connsiteY4" fmla="*/ 590104 h 717858"/>
              <a:gd name="connsiteX5" fmla="*/ 152069 w 349218"/>
              <a:gd name="connsiteY5" fmla="*/ 240854 h 717858"/>
              <a:gd name="connsiteX6" fmla="*/ 2844 w 349218"/>
              <a:gd name="connsiteY6" fmla="*/ 15429 h 717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9218" h="717858">
                <a:moveTo>
                  <a:pt x="2844" y="15429"/>
                </a:moveTo>
                <a:cubicBezTo>
                  <a:pt x="26127" y="88454"/>
                  <a:pt x="247848" y="591162"/>
                  <a:pt x="291769" y="679004"/>
                </a:cubicBezTo>
                <a:cubicBezTo>
                  <a:pt x="335690" y="766846"/>
                  <a:pt x="256844" y="536129"/>
                  <a:pt x="266369" y="542479"/>
                </a:cubicBezTo>
                <a:cubicBezTo>
                  <a:pt x="275894" y="548829"/>
                  <a:pt x="345215" y="709167"/>
                  <a:pt x="348919" y="717104"/>
                </a:cubicBezTo>
                <a:cubicBezTo>
                  <a:pt x="352623" y="725041"/>
                  <a:pt x="321402" y="669479"/>
                  <a:pt x="288594" y="590104"/>
                </a:cubicBezTo>
                <a:cubicBezTo>
                  <a:pt x="255786" y="510729"/>
                  <a:pt x="198636" y="334516"/>
                  <a:pt x="152069" y="240854"/>
                </a:cubicBezTo>
                <a:cubicBezTo>
                  <a:pt x="105502" y="147192"/>
                  <a:pt x="-20439" y="-57596"/>
                  <a:pt x="2844" y="154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1262825B-3F83-9203-6B84-D2619D14E7E4}"/>
              </a:ext>
            </a:extLst>
          </p:cNvPr>
          <p:cNvSpPr/>
          <p:nvPr/>
        </p:nvSpPr>
        <p:spPr>
          <a:xfrm>
            <a:off x="5379107" y="3162007"/>
            <a:ext cx="151791" cy="809882"/>
          </a:xfrm>
          <a:custGeom>
            <a:avLst/>
            <a:gdLst>
              <a:gd name="connsiteX0" fmla="*/ 151743 w 151791"/>
              <a:gd name="connsiteY0" fmla="*/ 293 h 809882"/>
              <a:gd name="connsiteX1" fmla="*/ 31093 w 151791"/>
              <a:gd name="connsiteY1" fmla="*/ 368593 h 809882"/>
              <a:gd name="connsiteX2" fmla="*/ 50143 w 151791"/>
              <a:gd name="connsiteY2" fmla="*/ 797218 h 809882"/>
              <a:gd name="connsiteX3" fmla="*/ 43793 w 151791"/>
              <a:gd name="connsiteY3" fmla="*/ 657518 h 809882"/>
              <a:gd name="connsiteX4" fmla="*/ 2518 w 151791"/>
              <a:gd name="connsiteY4" fmla="*/ 260643 h 809882"/>
              <a:gd name="connsiteX5" fmla="*/ 5693 w 151791"/>
              <a:gd name="connsiteY5" fmla="*/ 374943 h 809882"/>
              <a:gd name="connsiteX6" fmla="*/ 15218 w 151791"/>
              <a:gd name="connsiteY6" fmla="*/ 232068 h 809882"/>
              <a:gd name="connsiteX7" fmla="*/ 15218 w 151791"/>
              <a:gd name="connsiteY7" fmla="*/ 305093 h 809882"/>
              <a:gd name="connsiteX8" fmla="*/ 151743 w 151791"/>
              <a:gd name="connsiteY8" fmla="*/ 293 h 80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91" h="809882">
                <a:moveTo>
                  <a:pt x="151743" y="293"/>
                </a:moveTo>
                <a:cubicBezTo>
                  <a:pt x="154389" y="10876"/>
                  <a:pt x="48026" y="235772"/>
                  <a:pt x="31093" y="368593"/>
                </a:cubicBezTo>
                <a:cubicBezTo>
                  <a:pt x="14160" y="501414"/>
                  <a:pt x="48026" y="749064"/>
                  <a:pt x="50143" y="797218"/>
                </a:cubicBezTo>
                <a:cubicBezTo>
                  <a:pt x="52260" y="845372"/>
                  <a:pt x="51730" y="746947"/>
                  <a:pt x="43793" y="657518"/>
                </a:cubicBezTo>
                <a:cubicBezTo>
                  <a:pt x="35856" y="568089"/>
                  <a:pt x="8868" y="307739"/>
                  <a:pt x="2518" y="260643"/>
                </a:cubicBezTo>
                <a:cubicBezTo>
                  <a:pt x="-3832" y="213547"/>
                  <a:pt x="3576" y="379705"/>
                  <a:pt x="5693" y="374943"/>
                </a:cubicBezTo>
                <a:cubicBezTo>
                  <a:pt x="7810" y="370181"/>
                  <a:pt x="13631" y="243710"/>
                  <a:pt x="15218" y="232068"/>
                </a:cubicBezTo>
                <a:cubicBezTo>
                  <a:pt x="16805" y="220426"/>
                  <a:pt x="-5949" y="341605"/>
                  <a:pt x="15218" y="305093"/>
                </a:cubicBezTo>
                <a:cubicBezTo>
                  <a:pt x="36385" y="268581"/>
                  <a:pt x="149097" y="-10290"/>
                  <a:pt x="151743" y="2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681AFCCD-A794-D5D8-A597-3AD96852EE52}"/>
              </a:ext>
            </a:extLst>
          </p:cNvPr>
          <p:cNvSpPr/>
          <p:nvPr/>
        </p:nvSpPr>
        <p:spPr>
          <a:xfrm>
            <a:off x="4913205" y="4086225"/>
            <a:ext cx="582720" cy="1193409"/>
          </a:xfrm>
          <a:custGeom>
            <a:avLst/>
            <a:gdLst>
              <a:gd name="connsiteX0" fmla="*/ 582720 w 582720"/>
              <a:gd name="connsiteY0" fmla="*/ 0 h 1193409"/>
              <a:gd name="connsiteX1" fmla="*/ 408095 w 582720"/>
              <a:gd name="connsiteY1" fmla="*/ 365125 h 1193409"/>
              <a:gd name="connsiteX2" fmla="*/ 449370 w 582720"/>
              <a:gd name="connsiteY2" fmla="*/ 269875 h 1193409"/>
              <a:gd name="connsiteX3" fmla="*/ 325545 w 582720"/>
              <a:gd name="connsiteY3" fmla="*/ 571500 h 1193409"/>
              <a:gd name="connsiteX4" fmla="*/ 411270 w 582720"/>
              <a:gd name="connsiteY4" fmla="*/ 485775 h 1193409"/>
              <a:gd name="connsiteX5" fmla="*/ 274745 w 582720"/>
              <a:gd name="connsiteY5" fmla="*/ 755650 h 1193409"/>
              <a:gd name="connsiteX6" fmla="*/ 1695 w 582720"/>
              <a:gd name="connsiteY6" fmla="*/ 1187450 h 1193409"/>
              <a:gd name="connsiteX7" fmla="*/ 169970 w 582720"/>
              <a:gd name="connsiteY7" fmla="*/ 971550 h 1193409"/>
              <a:gd name="connsiteX8" fmla="*/ 385870 w 582720"/>
              <a:gd name="connsiteY8" fmla="*/ 479425 h 1193409"/>
              <a:gd name="connsiteX9" fmla="*/ 354120 w 582720"/>
              <a:gd name="connsiteY9" fmla="*/ 530225 h 1193409"/>
              <a:gd name="connsiteX10" fmla="*/ 446195 w 582720"/>
              <a:gd name="connsiteY10" fmla="*/ 212725 h 1193409"/>
              <a:gd name="connsiteX11" fmla="*/ 392220 w 582720"/>
              <a:gd name="connsiteY11" fmla="*/ 288925 h 1193409"/>
              <a:gd name="connsiteX12" fmla="*/ 582720 w 582720"/>
              <a:gd name="connsiteY12" fmla="*/ 0 h 119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2720" h="1193409">
                <a:moveTo>
                  <a:pt x="582720" y="0"/>
                </a:moveTo>
                <a:lnTo>
                  <a:pt x="408095" y="365125"/>
                </a:lnTo>
                <a:cubicBezTo>
                  <a:pt x="385870" y="410104"/>
                  <a:pt x="463128" y="235479"/>
                  <a:pt x="449370" y="269875"/>
                </a:cubicBezTo>
                <a:cubicBezTo>
                  <a:pt x="435612" y="304271"/>
                  <a:pt x="331895" y="535517"/>
                  <a:pt x="325545" y="571500"/>
                </a:cubicBezTo>
                <a:cubicBezTo>
                  <a:pt x="319195" y="607483"/>
                  <a:pt x="419737" y="455083"/>
                  <a:pt x="411270" y="485775"/>
                </a:cubicBezTo>
                <a:cubicBezTo>
                  <a:pt x="402803" y="516467"/>
                  <a:pt x="343007" y="638704"/>
                  <a:pt x="274745" y="755650"/>
                </a:cubicBezTo>
                <a:cubicBezTo>
                  <a:pt x="206482" y="872596"/>
                  <a:pt x="19157" y="1151467"/>
                  <a:pt x="1695" y="1187450"/>
                </a:cubicBezTo>
                <a:cubicBezTo>
                  <a:pt x="-15767" y="1223433"/>
                  <a:pt x="105941" y="1089554"/>
                  <a:pt x="169970" y="971550"/>
                </a:cubicBezTo>
                <a:cubicBezTo>
                  <a:pt x="233999" y="853546"/>
                  <a:pt x="355178" y="552979"/>
                  <a:pt x="385870" y="479425"/>
                </a:cubicBezTo>
                <a:cubicBezTo>
                  <a:pt x="416562" y="405871"/>
                  <a:pt x="344066" y="574675"/>
                  <a:pt x="354120" y="530225"/>
                </a:cubicBezTo>
                <a:cubicBezTo>
                  <a:pt x="364174" y="485775"/>
                  <a:pt x="439845" y="252942"/>
                  <a:pt x="446195" y="212725"/>
                </a:cubicBezTo>
                <a:cubicBezTo>
                  <a:pt x="452545" y="172508"/>
                  <a:pt x="392220" y="288925"/>
                  <a:pt x="392220" y="288925"/>
                </a:cubicBezTo>
                <a:lnTo>
                  <a:pt x="58272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12B763BC-2563-2B47-FFB0-576F4776A95D}"/>
              </a:ext>
            </a:extLst>
          </p:cNvPr>
          <p:cNvSpPr/>
          <p:nvPr/>
        </p:nvSpPr>
        <p:spPr>
          <a:xfrm>
            <a:off x="5358914" y="4152742"/>
            <a:ext cx="345138" cy="1200001"/>
          </a:xfrm>
          <a:custGeom>
            <a:avLst/>
            <a:gdLst>
              <a:gd name="connsiteX0" fmla="*/ 102086 w 345138"/>
              <a:gd name="connsiteY0" fmla="*/ 158 h 1200001"/>
              <a:gd name="connsiteX1" fmla="*/ 305286 w 345138"/>
              <a:gd name="connsiteY1" fmla="*/ 416083 h 1200001"/>
              <a:gd name="connsiteX2" fmla="*/ 295761 w 345138"/>
              <a:gd name="connsiteY2" fmla="*/ 549433 h 1200001"/>
              <a:gd name="connsiteX3" fmla="*/ 3661 w 345138"/>
              <a:gd name="connsiteY3" fmla="*/ 1187608 h 1200001"/>
              <a:gd name="connsiteX4" fmla="*/ 143361 w 345138"/>
              <a:gd name="connsiteY4" fmla="*/ 936783 h 1200001"/>
              <a:gd name="connsiteX5" fmla="*/ 314811 w 345138"/>
              <a:gd name="connsiteY5" fmla="*/ 514508 h 1200001"/>
              <a:gd name="connsiteX6" fmla="*/ 327511 w 345138"/>
              <a:gd name="connsiteY6" fmla="*/ 466883 h 1200001"/>
              <a:gd name="connsiteX7" fmla="*/ 102086 w 345138"/>
              <a:gd name="connsiteY7" fmla="*/ 158 h 120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5138" h="1200001">
                <a:moveTo>
                  <a:pt x="102086" y="158"/>
                </a:moveTo>
                <a:cubicBezTo>
                  <a:pt x="98382" y="-8309"/>
                  <a:pt x="273007" y="324537"/>
                  <a:pt x="305286" y="416083"/>
                </a:cubicBezTo>
                <a:cubicBezTo>
                  <a:pt x="337565" y="507629"/>
                  <a:pt x="346032" y="420846"/>
                  <a:pt x="295761" y="549433"/>
                </a:cubicBezTo>
                <a:cubicBezTo>
                  <a:pt x="245490" y="678021"/>
                  <a:pt x="29061" y="1123050"/>
                  <a:pt x="3661" y="1187608"/>
                </a:cubicBezTo>
                <a:cubicBezTo>
                  <a:pt x="-21739" y="1252166"/>
                  <a:pt x="91503" y="1048966"/>
                  <a:pt x="143361" y="936783"/>
                </a:cubicBezTo>
                <a:cubicBezTo>
                  <a:pt x="195219" y="824600"/>
                  <a:pt x="284119" y="592825"/>
                  <a:pt x="314811" y="514508"/>
                </a:cubicBezTo>
                <a:cubicBezTo>
                  <a:pt x="345503" y="436191"/>
                  <a:pt x="358203" y="549962"/>
                  <a:pt x="327511" y="466883"/>
                </a:cubicBezTo>
                <a:cubicBezTo>
                  <a:pt x="296819" y="383804"/>
                  <a:pt x="105790" y="8625"/>
                  <a:pt x="102086" y="15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B88E9218-53E7-3D6C-82D8-05019AD0D0CA}"/>
              </a:ext>
            </a:extLst>
          </p:cNvPr>
          <p:cNvSpPr/>
          <p:nvPr/>
        </p:nvSpPr>
        <p:spPr>
          <a:xfrm>
            <a:off x="7568740" y="4874024"/>
            <a:ext cx="127882" cy="440205"/>
          </a:xfrm>
          <a:custGeom>
            <a:avLst/>
            <a:gdLst>
              <a:gd name="connsiteX0" fmla="*/ 127460 w 127882"/>
              <a:gd name="connsiteY0" fmla="*/ 2776 h 440205"/>
              <a:gd name="connsiteX1" fmla="*/ 63960 w 127882"/>
              <a:gd name="connsiteY1" fmla="*/ 113901 h 440205"/>
              <a:gd name="connsiteX2" fmla="*/ 48085 w 127882"/>
              <a:gd name="connsiteY2" fmla="*/ 310751 h 440205"/>
              <a:gd name="connsiteX3" fmla="*/ 57610 w 127882"/>
              <a:gd name="connsiteY3" fmla="*/ 263126 h 440205"/>
              <a:gd name="connsiteX4" fmla="*/ 25860 w 127882"/>
              <a:gd name="connsiteY4" fmla="*/ 396476 h 440205"/>
              <a:gd name="connsiteX5" fmla="*/ 460 w 127882"/>
              <a:gd name="connsiteY5" fmla="*/ 437751 h 440205"/>
              <a:gd name="connsiteX6" fmla="*/ 48085 w 127882"/>
              <a:gd name="connsiteY6" fmla="*/ 336151 h 440205"/>
              <a:gd name="connsiteX7" fmla="*/ 29035 w 127882"/>
              <a:gd name="connsiteY7" fmla="*/ 225026 h 440205"/>
              <a:gd name="connsiteX8" fmla="*/ 127460 w 127882"/>
              <a:gd name="connsiteY8" fmla="*/ 2776 h 440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882" h="440205">
                <a:moveTo>
                  <a:pt x="127460" y="2776"/>
                </a:moveTo>
                <a:cubicBezTo>
                  <a:pt x="133281" y="-15745"/>
                  <a:pt x="77189" y="62572"/>
                  <a:pt x="63960" y="113901"/>
                </a:cubicBezTo>
                <a:cubicBezTo>
                  <a:pt x="50731" y="165230"/>
                  <a:pt x="49143" y="285880"/>
                  <a:pt x="48085" y="310751"/>
                </a:cubicBezTo>
                <a:cubicBezTo>
                  <a:pt x="47027" y="335622"/>
                  <a:pt x="61314" y="248839"/>
                  <a:pt x="57610" y="263126"/>
                </a:cubicBezTo>
                <a:cubicBezTo>
                  <a:pt x="53906" y="277413"/>
                  <a:pt x="35385" y="367372"/>
                  <a:pt x="25860" y="396476"/>
                </a:cubicBezTo>
                <a:cubicBezTo>
                  <a:pt x="16335" y="425580"/>
                  <a:pt x="-3244" y="447805"/>
                  <a:pt x="460" y="437751"/>
                </a:cubicBezTo>
                <a:cubicBezTo>
                  <a:pt x="4164" y="427697"/>
                  <a:pt x="43323" y="371605"/>
                  <a:pt x="48085" y="336151"/>
                </a:cubicBezTo>
                <a:cubicBezTo>
                  <a:pt x="52847" y="300697"/>
                  <a:pt x="15806" y="272651"/>
                  <a:pt x="29035" y="225026"/>
                </a:cubicBezTo>
                <a:cubicBezTo>
                  <a:pt x="42264" y="177401"/>
                  <a:pt x="121639" y="21297"/>
                  <a:pt x="127460" y="277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C26E86B8-EE09-F854-E0A4-F87EA10DB48B}"/>
              </a:ext>
            </a:extLst>
          </p:cNvPr>
          <p:cNvSpPr/>
          <p:nvPr/>
        </p:nvSpPr>
        <p:spPr>
          <a:xfrm>
            <a:off x="7482808" y="5289547"/>
            <a:ext cx="343668" cy="638324"/>
          </a:xfrm>
          <a:custGeom>
            <a:avLst/>
            <a:gdLst>
              <a:gd name="connsiteX0" fmla="*/ 343567 w 343668"/>
              <a:gd name="connsiteY0" fmla="*/ 3 h 638324"/>
              <a:gd name="connsiteX1" fmla="*/ 219742 w 343668"/>
              <a:gd name="connsiteY1" fmla="*/ 257178 h 638324"/>
              <a:gd name="connsiteX2" fmla="*/ 172117 w 343668"/>
              <a:gd name="connsiteY2" fmla="*/ 514353 h 638324"/>
              <a:gd name="connsiteX3" fmla="*/ 175292 w 343668"/>
              <a:gd name="connsiteY3" fmla="*/ 419103 h 638324"/>
              <a:gd name="connsiteX4" fmla="*/ 121317 w 343668"/>
              <a:gd name="connsiteY4" fmla="*/ 527053 h 638324"/>
              <a:gd name="connsiteX5" fmla="*/ 667 w 343668"/>
              <a:gd name="connsiteY5" fmla="*/ 638178 h 638324"/>
              <a:gd name="connsiteX6" fmla="*/ 76867 w 343668"/>
              <a:gd name="connsiteY6" fmla="*/ 549278 h 638324"/>
              <a:gd name="connsiteX7" fmla="*/ 165767 w 343668"/>
              <a:gd name="connsiteY7" fmla="*/ 488953 h 638324"/>
              <a:gd name="connsiteX8" fmla="*/ 165767 w 343668"/>
              <a:gd name="connsiteY8" fmla="*/ 377828 h 638324"/>
              <a:gd name="connsiteX9" fmla="*/ 254667 w 343668"/>
              <a:gd name="connsiteY9" fmla="*/ 174628 h 638324"/>
              <a:gd name="connsiteX10" fmla="*/ 197517 w 343668"/>
              <a:gd name="connsiteY10" fmla="*/ 250828 h 638324"/>
              <a:gd name="connsiteX11" fmla="*/ 343567 w 343668"/>
              <a:gd name="connsiteY11" fmla="*/ 3 h 638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3668" h="638324">
                <a:moveTo>
                  <a:pt x="343567" y="3"/>
                </a:moveTo>
                <a:cubicBezTo>
                  <a:pt x="347271" y="1061"/>
                  <a:pt x="248317" y="171453"/>
                  <a:pt x="219742" y="257178"/>
                </a:cubicBezTo>
                <a:cubicBezTo>
                  <a:pt x="191167" y="342903"/>
                  <a:pt x="179525" y="487366"/>
                  <a:pt x="172117" y="514353"/>
                </a:cubicBezTo>
                <a:cubicBezTo>
                  <a:pt x="164709" y="541340"/>
                  <a:pt x="183759" y="416986"/>
                  <a:pt x="175292" y="419103"/>
                </a:cubicBezTo>
                <a:cubicBezTo>
                  <a:pt x="166825" y="421220"/>
                  <a:pt x="150421" y="490541"/>
                  <a:pt x="121317" y="527053"/>
                </a:cubicBezTo>
                <a:cubicBezTo>
                  <a:pt x="92213" y="563565"/>
                  <a:pt x="8075" y="634474"/>
                  <a:pt x="667" y="638178"/>
                </a:cubicBezTo>
                <a:cubicBezTo>
                  <a:pt x="-6741" y="641882"/>
                  <a:pt x="49350" y="574149"/>
                  <a:pt x="76867" y="549278"/>
                </a:cubicBezTo>
                <a:cubicBezTo>
                  <a:pt x="104384" y="524407"/>
                  <a:pt x="150950" y="517528"/>
                  <a:pt x="165767" y="488953"/>
                </a:cubicBezTo>
                <a:cubicBezTo>
                  <a:pt x="180584" y="460378"/>
                  <a:pt x="150950" y="430215"/>
                  <a:pt x="165767" y="377828"/>
                </a:cubicBezTo>
                <a:cubicBezTo>
                  <a:pt x="180584" y="325441"/>
                  <a:pt x="249375" y="195794"/>
                  <a:pt x="254667" y="174628"/>
                </a:cubicBezTo>
                <a:cubicBezTo>
                  <a:pt x="259959" y="153462"/>
                  <a:pt x="180055" y="279403"/>
                  <a:pt x="197517" y="250828"/>
                </a:cubicBezTo>
                <a:cubicBezTo>
                  <a:pt x="214979" y="222253"/>
                  <a:pt x="339863" y="-1055"/>
                  <a:pt x="343567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75C5B9EC-8CDB-3BBB-79E1-F0864E7F419B}"/>
              </a:ext>
            </a:extLst>
          </p:cNvPr>
          <p:cNvSpPr/>
          <p:nvPr/>
        </p:nvSpPr>
        <p:spPr>
          <a:xfrm>
            <a:off x="8008440" y="5108573"/>
            <a:ext cx="94174" cy="730673"/>
          </a:xfrm>
          <a:custGeom>
            <a:avLst/>
            <a:gdLst>
              <a:gd name="connsiteX0" fmla="*/ 43360 w 94174"/>
              <a:gd name="connsiteY0" fmla="*/ 2 h 730673"/>
              <a:gd name="connsiteX1" fmla="*/ 24310 w 94174"/>
              <a:gd name="connsiteY1" fmla="*/ 365127 h 730673"/>
              <a:gd name="connsiteX2" fmla="*/ 56060 w 94174"/>
              <a:gd name="connsiteY2" fmla="*/ 577852 h 730673"/>
              <a:gd name="connsiteX3" fmla="*/ 5260 w 94174"/>
              <a:gd name="connsiteY3" fmla="*/ 482602 h 730673"/>
              <a:gd name="connsiteX4" fmla="*/ 62410 w 94174"/>
              <a:gd name="connsiteY4" fmla="*/ 590552 h 730673"/>
              <a:gd name="connsiteX5" fmla="*/ 94160 w 94174"/>
              <a:gd name="connsiteY5" fmla="*/ 730252 h 730673"/>
              <a:gd name="connsiteX6" fmla="*/ 65585 w 94174"/>
              <a:gd name="connsiteY6" fmla="*/ 622302 h 730673"/>
              <a:gd name="connsiteX7" fmla="*/ 5260 w 94174"/>
              <a:gd name="connsiteY7" fmla="*/ 320677 h 730673"/>
              <a:gd name="connsiteX8" fmla="*/ 5260 w 94174"/>
              <a:gd name="connsiteY8" fmla="*/ 358777 h 730673"/>
              <a:gd name="connsiteX9" fmla="*/ 43360 w 94174"/>
              <a:gd name="connsiteY9" fmla="*/ 2 h 730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174" h="730673">
                <a:moveTo>
                  <a:pt x="43360" y="2"/>
                </a:moveTo>
                <a:cubicBezTo>
                  <a:pt x="46535" y="1060"/>
                  <a:pt x="22193" y="268819"/>
                  <a:pt x="24310" y="365127"/>
                </a:cubicBezTo>
                <a:cubicBezTo>
                  <a:pt x="26427" y="461435"/>
                  <a:pt x="59235" y="558273"/>
                  <a:pt x="56060" y="577852"/>
                </a:cubicBezTo>
                <a:cubicBezTo>
                  <a:pt x="52885" y="597431"/>
                  <a:pt x="4202" y="480485"/>
                  <a:pt x="5260" y="482602"/>
                </a:cubicBezTo>
                <a:cubicBezTo>
                  <a:pt x="6318" y="484719"/>
                  <a:pt x="47593" y="549277"/>
                  <a:pt x="62410" y="590552"/>
                </a:cubicBezTo>
                <a:cubicBezTo>
                  <a:pt x="77227" y="631827"/>
                  <a:pt x="93631" y="724960"/>
                  <a:pt x="94160" y="730252"/>
                </a:cubicBezTo>
                <a:cubicBezTo>
                  <a:pt x="94689" y="735544"/>
                  <a:pt x="80402" y="690565"/>
                  <a:pt x="65585" y="622302"/>
                </a:cubicBezTo>
                <a:cubicBezTo>
                  <a:pt x="50768" y="554040"/>
                  <a:pt x="15314" y="364598"/>
                  <a:pt x="5260" y="320677"/>
                </a:cubicBezTo>
                <a:cubicBezTo>
                  <a:pt x="-4794" y="276756"/>
                  <a:pt x="2085" y="406402"/>
                  <a:pt x="5260" y="358777"/>
                </a:cubicBezTo>
                <a:cubicBezTo>
                  <a:pt x="8435" y="311152"/>
                  <a:pt x="40185" y="-1056"/>
                  <a:pt x="43360" y="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DE6A2859-F47B-A4EE-4225-6231AC38BB25}"/>
              </a:ext>
            </a:extLst>
          </p:cNvPr>
          <p:cNvSpPr/>
          <p:nvPr/>
        </p:nvSpPr>
        <p:spPr>
          <a:xfrm>
            <a:off x="7978766" y="4609395"/>
            <a:ext cx="25417" cy="265325"/>
          </a:xfrm>
          <a:custGeom>
            <a:avLst/>
            <a:gdLst>
              <a:gd name="connsiteX0" fmla="*/ 9 w 25417"/>
              <a:gd name="connsiteY0" fmla="*/ 705 h 265325"/>
              <a:gd name="connsiteX1" fmla="*/ 22234 w 25417"/>
              <a:gd name="connsiteY1" fmla="*/ 175330 h 265325"/>
              <a:gd name="connsiteX2" fmla="*/ 9534 w 25417"/>
              <a:gd name="connsiteY2" fmla="*/ 264230 h 265325"/>
              <a:gd name="connsiteX3" fmla="*/ 25409 w 25417"/>
              <a:gd name="connsiteY3" fmla="*/ 118180 h 265325"/>
              <a:gd name="connsiteX4" fmla="*/ 9 w 25417"/>
              <a:gd name="connsiteY4" fmla="*/ 705 h 26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265325">
                <a:moveTo>
                  <a:pt x="9" y="705"/>
                </a:moveTo>
                <a:cubicBezTo>
                  <a:pt x="-520" y="10230"/>
                  <a:pt x="20647" y="131409"/>
                  <a:pt x="22234" y="175330"/>
                </a:cubicBezTo>
                <a:cubicBezTo>
                  <a:pt x="23821" y="219251"/>
                  <a:pt x="9005" y="273755"/>
                  <a:pt x="9534" y="264230"/>
                </a:cubicBezTo>
                <a:cubicBezTo>
                  <a:pt x="10063" y="254705"/>
                  <a:pt x="24880" y="155751"/>
                  <a:pt x="25409" y="118180"/>
                </a:cubicBezTo>
                <a:cubicBezTo>
                  <a:pt x="25938" y="80609"/>
                  <a:pt x="538" y="-8820"/>
                  <a:pt x="9" y="7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108EC8A6-A653-8159-058D-496BE5D25C67}"/>
              </a:ext>
            </a:extLst>
          </p:cNvPr>
          <p:cNvSpPr/>
          <p:nvPr/>
        </p:nvSpPr>
        <p:spPr>
          <a:xfrm>
            <a:off x="6714663" y="4479583"/>
            <a:ext cx="434962" cy="420071"/>
          </a:xfrm>
          <a:custGeom>
            <a:avLst/>
            <a:gdLst>
              <a:gd name="connsiteX0" fmla="*/ 462 w 434962"/>
              <a:gd name="connsiteY0" fmla="*/ 342 h 420071"/>
              <a:gd name="connsiteX1" fmla="*/ 175087 w 434962"/>
              <a:gd name="connsiteY1" fmla="*/ 200367 h 420071"/>
              <a:gd name="connsiteX2" fmla="*/ 263987 w 434962"/>
              <a:gd name="connsiteY2" fmla="*/ 346417 h 420071"/>
              <a:gd name="connsiteX3" fmla="*/ 276687 w 434962"/>
              <a:gd name="connsiteY3" fmla="*/ 336892 h 420071"/>
              <a:gd name="connsiteX4" fmla="*/ 432262 w 434962"/>
              <a:gd name="connsiteY4" fmla="*/ 419442 h 420071"/>
              <a:gd name="connsiteX5" fmla="*/ 368762 w 434962"/>
              <a:gd name="connsiteY5" fmla="*/ 371817 h 420071"/>
              <a:gd name="connsiteX6" fmla="*/ 283037 w 434962"/>
              <a:gd name="connsiteY6" fmla="*/ 314667 h 420071"/>
              <a:gd name="connsiteX7" fmla="*/ 232237 w 434962"/>
              <a:gd name="connsiteY7" fmla="*/ 251167 h 420071"/>
              <a:gd name="connsiteX8" fmla="*/ 462 w 434962"/>
              <a:gd name="connsiteY8" fmla="*/ 342 h 42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4962" h="420071">
                <a:moveTo>
                  <a:pt x="462" y="342"/>
                </a:moveTo>
                <a:cubicBezTo>
                  <a:pt x="-9063" y="-8125"/>
                  <a:pt x="131166" y="142688"/>
                  <a:pt x="175087" y="200367"/>
                </a:cubicBezTo>
                <a:cubicBezTo>
                  <a:pt x="219008" y="258046"/>
                  <a:pt x="247054" y="323663"/>
                  <a:pt x="263987" y="346417"/>
                </a:cubicBezTo>
                <a:cubicBezTo>
                  <a:pt x="280920" y="369171"/>
                  <a:pt x="248641" y="324721"/>
                  <a:pt x="276687" y="336892"/>
                </a:cubicBezTo>
                <a:cubicBezTo>
                  <a:pt x="304733" y="349063"/>
                  <a:pt x="416916" y="413621"/>
                  <a:pt x="432262" y="419442"/>
                </a:cubicBezTo>
                <a:cubicBezTo>
                  <a:pt x="447608" y="425263"/>
                  <a:pt x="393633" y="389279"/>
                  <a:pt x="368762" y="371817"/>
                </a:cubicBezTo>
                <a:cubicBezTo>
                  <a:pt x="343891" y="354355"/>
                  <a:pt x="305791" y="334775"/>
                  <a:pt x="283037" y="314667"/>
                </a:cubicBezTo>
                <a:cubicBezTo>
                  <a:pt x="260283" y="294559"/>
                  <a:pt x="276687" y="297734"/>
                  <a:pt x="232237" y="251167"/>
                </a:cubicBezTo>
                <a:cubicBezTo>
                  <a:pt x="187787" y="204600"/>
                  <a:pt x="9987" y="8809"/>
                  <a:pt x="462" y="342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26863042-00D5-D282-A975-7987F5233903}"/>
              </a:ext>
            </a:extLst>
          </p:cNvPr>
          <p:cNvSpPr/>
          <p:nvPr/>
        </p:nvSpPr>
        <p:spPr>
          <a:xfrm>
            <a:off x="7270672" y="5049744"/>
            <a:ext cx="138198" cy="556101"/>
          </a:xfrm>
          <a:custGeom>
            <a:avLst/>
            <a:gdLst>
              <a:gd name="connsiteX0" fmla="*/ 78 w 138198"/>
              <a:gd name="connsiteY0" fmla="*/ 1681 h 556101"/>
              <a:gd name="connsiteX1" fmla="*/ 54053 w 138198"/>
              <a:gd name="connsiteY1" fmla="*/ 173131 h 556101"/>
              <a:gd name="connsiteX2" fmla="*/ 35003 w 138198"/>
              <a:gd name="connsiteY2" fmla="*/ 398556 h 556101"/>
              <a:gd name="connsiteX3" fmla="*/ 136603 w 138198"/>
              <a:gd name="connsiteY3" fmla="*/ 554131 h 556101"/>
              <a:gd name="connsiteX4" fmla="*/ 92153 w 138198"/>
              <a:gd name="connsiteY4" fmla="*/ 481106 h 556101"/>
              <a:gd name="connsiteX5" fmla="*/ 25478 w 138198"/>
              <a:gd name="connsiteY5" fmla="*/ 404906 h 556101"/>
              <a:gd name="connsiteX6" fmla="*/ 41353 w 138198"/>
              <a:gd name="connsiteY6" fmla="*/ 277906 h 556101"/>
              <a:gd name="connsiteX7" fmla="*/ 78 w 138198"/>
              <a:gd name="connsiteY7" fmla="*/ 1681 h 556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198" h="556101">
                <a:moveTo>
                  <a:pt x="78" y="1681"/>
                </a:moveTo>
                <a:cubicBezTo>
                  <a:pt x="2195" y="-15781"/>
                  <a:pt x="48232" y="106985"/>
                  <a:pt x="54053" y="173131"/>
                </a:cubicBezTo>
                <a:cubicBezTo>
                  <a:pt x="59874" y="239277"/>
                  <a:pt x="21245" y="335056"/>
                  <a:pt x="35003" y="398556"/>
                </a:cubicBezTo>
                <a:cubicBezTo>
                  <a:pt x="48761" y="462056"/>
                  <a:pt x="127078" y="540373"/>
                  <a:pt x="136603" y="554131"/>
                </a:cubicBezTo>
                <a:cubicBezTo>
                  <a:pt x="146128" y="567889"/>
                  <a:pt x="110674" y="505977"/>
                  <a:pt x="92153" y="481106"/>
                </a:cubicBezTo>
                <a:cubicBezTo>
                  <a:pt x="73632" y="456235"/>
                  <a:pt x="33945" y="438773"/>
                  <a:pt x="25478" y="404906"/>
                </a:cubicBezTo>
                <a:cubicBezTo>
                  <a:pt x="17011" y="371039"/>
                  <a:pt x="43470" y="342464"/>
                  <a:pt x="41353" y="277906"/>
                </a:cubicBezTo>
                <a:cubicBezTo>
                  <a:pt x="39236" y="213348"/>
                  <a:pt x="-2039" y="19143"/>
                  <a:pt x="78" y="1681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B3D1DCB1-3DB4-D5BF-01E5-43E9731F3685}"/>
              </a:ext>
            </a:extLst>
          </p:cNvPr>
          <p:cNvSpPr/>
          <p:nvPr/>
        </p:nvSpPr>
        <p:spPr>
          <a:xfrm>
            <a:off x="7445052" y="5165216"/>
            <a:ext cx="276281" cy="555497"/>
          </a:xfrm>
          <a:custGeom>
            <a:avLst/>
            <a:gdLst>
              <a:gd name="connsiteX0" fmla="*/ 273373 w 276281"/>
              <a:gd name="connsiteY0" fmla="*/ 509 h 555497"/>
              <a:gd name="connsiteX1" fmla="*/ 216223 w 276281"/>
              <a:gd name="connsiteY1" fmla="*/ 324359 h 555497"/>
              <a:gd name="connsiteX2" fmla="*/ 38423 w 276281"/>
              <a:gd name="connsiteY2" fmla="*/ 533909 h 555497"/>
              <a:gd name="connsiteX3" fmla="*/ 51123 w 276281"/>
              <a:gd name="connsiteY3" fmla="*/ 546609 h 555497"/>
              <a:gd name="connsiteX4" fmla="*/ 323 w 276281"/>
              <a:gd name="connsiteY4" fmla="*/ 514859 h 555497"/>
              <a:gd name="connsiteX5" fmla="*/ 79698 w 276281"/>
              <a:gd name="connsiteY5" fmla="*/ 492634 h 555497"/>
              <a:gd name="connsiteX6" fmla="*/ 140023 w 276281"/>
              <a:gd name="connsiteY6" fmla="*/ 403734 h 555497"/>
              <a:gd name="connsiteX7" fmla="*/ 273373 w 276281"/>
              <a:gd name="connsiteY7" fmla="*/ 509 h 555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6281" h="555497">
                <a:moveTo>
                  <a:pt x="273373" y="509"/>
                </a:moveTo>
                <a:cubicBezTo>
                  <a:pt x="286073" y="-12720"/>
                  <a:pt x="255381" y="235459"/>
                  <a:pt x="216223" y="324359"/>
                </a:cubicBezTo>
                <a:cubicBezTo>
                  <a:pt x="177065" y="413259"/>
                  <a:pt x="38423" y="533909"/>
                  <a:pt x="38423" y="533909"/>
                </a:cubicBezTo>
                <a:cubicBezTo>
                  <a:pt x="10906" y="570951"/>
                  <a:pt x="57473" y="549784"/>
                  <a:pt x="51123" y="546609"/>
                </a:cubicBezTo>
                <a:cubicBezTo>
                  <a:pt x="44773" y="543434"/>
                  <a:pt x="-4439" y="523855"/>
                  <a:pt x="323" y="514859"/>
                </a:cubicBezTo>
                <a:cubicBezTo>
                  <a:pt x="5085" y="505863"/>
                  <a:pt x="56415" y="511155"/>
                  <a:pt x="79698" y="492634"/>
                </a:cubicBezTo>
                <a:cubicBezTo>
                  <a:pt x="102981" y="474113"/>
                  <a:pt x="108273" y="478876"/>
                  <a:pt x="140023" y="403734"/>
                </a:cubicBezTo>
                <a:cubicBezTo>
                  <a:pt x="171773" y="328592"/>
                  <a:pt x="260673" y="13738"/>
                  <a:pt x="273373" y="509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9DA73933-6CDC-9A9F-7CDE-99F45F239F70}"/>
              </a:ext>
            </a:extLst>
          </p:cNvPr>
          <p:cNvSpPr/>
          <p:nvPr/>
        </p:nvSpPr>
        <p:spPr>
          <a:xfrm>
            <a:off x="7048266" y="5187945"/>
            <a:ext cx="105754" cy="390976"/>
          </a:xfrm>
          <a:custGeom>
            <a:avLst/>
            <a:gdLst>
              <a:gd name="connsiteX0" fmla="*/ 95484 w 105754"/>
              <a:gd name="connsiteY0" fmla="*/ 5 h 390976"/>
              <a:gd name="connsiteX1" fmla="*/ 28809 w 105754"/>
              <a:gd name="connsiteY1" fmla="*/ 215905 h 390976"/>
              <a:gd name="connsiteX2" fmla="*/ 105009 w 105754"/>
              <a:gd name="connsiteY2" fmla="*/ 387355 h 390976"/>
              <a:gd name="connsiteX3" fmla="*/ 63734 w 105754"/>
              <a:gd name="connsiteY3" fmla="*/ 323855 h 390976"/>
              <a:gd name="connsiteX4" fmla="*/ 234 w 105754"/>
              <a:gd name="connsiteY4" fmla="*/ 219080 h 390976"/>
              <a:gd name="connsiteX5" fmla="*/ 41509 w 105754"/>
              <a:gd name="connsiteY5" fmla="*/ 298455 h 390976"/>
              <a:gd name="connsiteX6" fmla="*/ 22459 w 105754"/>
              <a:gd name="connsiteY6" fmla="*/ 209555 h 390976"/>
              <a:gd name="connsiteX7" fmla="*/ 95484 w 105754"/>
              <a:gd name="connsiteY7" fmla="*/ 5 h 39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754" h="390976">
                <a:moveTo>
                  <a:pt x="95484" y="5"/>
                </a:moveTo>
                <a:cubicBezTo>
                  <a:pt x="96542" y="1063"/>
                  <a:pt x="27222" y="151347"/>
                  <a:pt x="28809" y="215905"/>
                </a:cubicBezTo>
                <a:cubicBezTo>
                  <a:pt x="30396" y="280463"/>
                  <a:pt x="99188" y="369363"/>
                  <a:pt x="105009" y="387355"/>
                </a:cubicBezTo>
                <a:cubicBezTo>
                  <a:pt x="110830" y="405347"/>
                  <a:pt x="81196" y="351901"/>
                  <a:pt x="63734" y="323855"/>
                </a:cubicBezTo>
                <a:cubicBezTo>
                  <a:pt x="46271" y="295809"/>
                  <a:pt x="3938" y="223313"/>
                  <a:pt x="234" y="219080"/>
                </a:cubicBezTo>
                <a:cubicBezTo>
                  <a:pt x="-3470" y="214847"/>
                  <a:pt x="37805" y="300042"/>
                  <a:pt x="41509" y="298455"/>
                </a:cubicBezTo>
                <a:cubicBezTo>
                  <a:pt x="45213" y="296868"/>
                  <a:pt x="13992" y="256651"/>
                  <a:pt x="22459" y="209555"/>
                </a:cubicBezTo>
                <a:cubicBezTo>
                  <a:pt x="30926" y="162459"/>
                  <a:pt x="94426" y="-1053"/>
                  <a:pt x="95484" y="5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4A1646BF-AE9D-A826-27B1-0D663C0B9478}"/>
              </a:ext>
            </a:extLst>
          </p:cNvPr>
          <p:cNvSpPr/>
          <p:nvPr/>
        </p:nvSpPr>
        <p:spPr>
          <a:xfrm>
            <a:off x="6346194" y="4105777"/>
            <a:ext cx="1864766" cy="1309296"/>
          </a:xfrm>
          <a:custGeom>
            <a:avLst/>
            <a:gdLst>
              <a:gd name="connsiteX0" fmla="*/ 222881 w 1864766"/>
              <a:gd name="connsiteY0" fmla="*/ 59823 h 1309296"/>
              <a:gd name="connsiteX1" fmla="*/ 568956 w 1864766"/>
              <a:gd name="connsiteY1" fmla="*/ 428123 h 1309296"/>
              <a:gd name="connsiteX2" fmla="*/ 549906 w 1864766"/>
              <a:gd name="connsiteY2" fmla="*/ 380498 h 1309296"/>
              <a:gd name="connsiteX3" fmla="*/ 740406 w 1864766"/>
              <a:gd name="connsiteY3" fmla="*/ 532898 h 1309296"/>
              <a:gd name="connsiteX4" fmla="*/ 699131 w 1864766"/>
              <a:gd name="connsiteY4" fmla="*/ 504323 h 1309296"/>
              <a:gd name="connsiteX5" fmla="*/ 978531 w 1864766"/>
              <a:gd name="connsiteY5" fmla="*/ 564648 h 1309296"/>
              <a:gd name="connsiteX6" fmla="*/ 1216656 w 1864766"/>
              <a:gd name="connsiteY6" fmla="*/ 517023 h 1309296"/>
              <a:gd name="connsiteX7" fmla="*/ 1083306 w 1864766"/>
              <a:gd name="connsiteY7" fmla="*/ 539248 h 1309296"/>
              <a:gd name="connsiteX8" fmla="*/ 1438906 w 1864766"/>
              <a:gd name="connsiteY8" fmla="*/ 304298 h 1309296"/>
              <a:gd name="connsiteX9" fmla="*/ 1750056 w 1864766"/>
              <a:gd name="connsiteY9" fmla="*/ 94748 h 1309296"/>
              <a:gd name="connsiteX10" fmla="*/ 1597656 w 1864766"/>
              <a:gd name="connsiteY10" fmla="*/ 186823 h 1309296"/>
              <a:gd name="connsiteX11" fmla="*/ 1731006 w 1864766"/>
              <a:gd name="connsiteY11" fmla="*/ 212223 h 1309296"/>
              <a:gd name="connsiteX12" fmla="*/ 1861181 w 1864766"/>
              <a:gd name="connsiteY12" fmla="*/ 396373 h 1309296"/>
              <a:gd name="connsiteX13" fmla="*/ 1581781 w 1864766"/>
              <a:gd name="connsiteY13" fmla="*/ 558298 h 1309296"/>
              <a:gd name="connsiteX14" fmla="*/ 1832606 w 1864766"/>
              <a:gd name="connsiteY14" fmla="*/ 561473 h 1309296"/>
              <a:gd name="connsiteX15" fmla="*/ 1448431 w 1864766"/>
              <a:gd name="connsiteY15" fmla="*/ 853573 h 1309296"/>
              <a:gd name="connsiteX16" fmla="*/ 1346831 w 1864766"/>
              <a:gd name="connsiteY16" fmla="*/ 1304423 h 1309296"/>
              <a:gd name="connsiteX17" fmla="*/ 1337306 w 1864766"/>
              <a:gd name="connsiteY17" fmla="*/ 1082173 h 1309296"/>
              <a:gd name="connsiteX18" fmla="*/ 1200781 w 1864766"/>
              <a:gd name="connsiteY18" fmla="*/ 917073 h 1309296"/>
              <a:gd name="connsiteX19" fmla="*/ 638806 w 1864766"/>
              <a:gd name="connsiteY19" fmla="*/ 545598 h 1309296"/>
              <a:gd name="connsiteX20" fmla="*/ 775331 w 1864766"/>
              <a:gd name="connsiteY20" fmla="*/ 647198 h 1309296"/>
              <a:gd name="connsiteX21" fmla="*/ 16506 w 1864766"/>
              <a:gd name="connsiteY21" fmla="*/ 12198 h 1309296"/>
              <a:gd name="connsiteX22" fmla="*/ 251456 w 1864766"/>
              <a:gd name="connsiteY22" fmla="*/ 218573 h 1309296"/>
              <a:gd name="connsiteX23" fmla="*/ 222881 w 1864766"/>
              <a:gd name="connsiteY23" fmla="*/ 59823 h 1309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64766" h="1309296">
                <a:moveTo>
                  <a:pt x="222881" y="59823"/>
                </a:moveTo>
                <a:cubicBezTo>
                  <a:pt x="275798" y="94748"/>
                  <a:pt x="514452" y="374677"/>
                  <a:pt x="568956" y="428123"/>
                </a:cubicBezTo>
                <a:cubicBezTo>
                  <a:pt x="623460" y="481569"/>
                  <a:pt x="521331" y="363036"/>
                  <a:pt x="549906" y="380498"/>
                </a:cubicBezTo>
                <a:cubicBezTo>
                  <a:pt x="578481" y="397960"/>
                  <a:pt x="715535" y="512261"/>
                  <a:pt x="740406" y="532898"/>
                </a:cubicBezTo>
                <a:cubicBezTo>
                  <a:pt x="765277" y="553535"/>
                  <a:pt x="659444" y="499031"/>
                  <a:pt x="699131" y="504323"/>
                </a:cubicBezTo>
                <a:cubicBezTo>
                  <a:pt x="738819" y="509615"/>
                  <a:pt x="892277" y="562531"/>
                  <a:pt x="978531" y="564648"/>
                </a:cubicBezTo>
                <a:cubicBezTo>
                  <a:pt x="1064785" y="566765"/>
                  <a:pt x="1199194" y="521256"/>
                  <a:pt x="1216656" y="517023"/>
                </a:cubicBezTo>
                <a:cubicBezTo>
                  <a:pt x="1234118" y="512790"/>
                  <a:pt x="1046264" y="574702"/>
                  <a:pt x="1083306" y="539248"/>
                </a:cubicBezTo>
                <a:cubicBezTo>
                  <a:pt x="1120348" y="503794"/>
                  <a:pt x="1438906" y="304298"/>
                  <a:pt x="1438906" y="304298"/>
                </a:cubicBezTo>
                <a:lnTo>
                  <a:pt x="1750056" y="94748"/>
                </a:lnTo>
                <a:cubicBezTo>
                  <a:pt x="1776514" y="75169"/>
                  <a:pt x="1600831" y="167244"/>
                  <a:pt x="1597656" y="186823"/>
                </a:cubicBezTo>
                <a:cubicBezTo>
                  <a:pt x="1594481" y="206402"/>
                  <a:pt x="1687085" y="177298"/>
                  <a:pt x="1731006" y="212223"/>
                </a:cubicBezTo>
                <a:cubicBezTo>
                  <a:pt x="1774927" y="247148"/>
                  <a:pt x="1886052" y="338694"/>
                  <a:pt x="1861181" y="396373"/>
                </a:cubicBezTo>
                <a:cubicBezTo>
                  <a:pt x="1836310" y="454052"/>
                  <a:pt x="1586543" y="530781"/>
                  <a:pt x="1581781" y="558298"/>
                </a:cubicBezTo>
                <a:cubicBezTo>
                  <a:pt x="1577019" y="585815"/>
                  <a:pt x="1854831" y="512261"/>
                  <a:pt x="1832606" y="561473"/>
                </a:cubicBezTo>
                <a:cubicBezTo>
                  <a:pt x="1810381" y="610685"/>
                  <a:pt x="1529393" y="729748"/>
                  <a:pt x="1448431" y="853573"/>
                </a:cubicBezTo>
                <a:cubicBezTo>
                  <a:pt x="1367469" y="977398"/>
                  <a:pt x="1365352" y="1266323"/>
                  <a:pt x="1346831" y="1304423"/>
                </a:cubicBezTo>
                <a:cubicBezTo>
                  <a:pt x="1328310" y="1342523"/>
                  <a:pt x="1361648" y="1146731"/>
                  <a:pt x="1337306" y="1082173"/>
                </a:cubicBezTo>
                <a:cubicBezTo>
                  <a:pt x="1312964" y="1017615"/>
                  <a:pt x="1317198" y="1006502"/>
                  <a:pt x="1200781" y="917073"/>
                </a:cubicBezTo>
                <a:cubicBezTo>
                  <a:pt x="1084364" y="827644"/>
                  <a:pt x="709714" y="590577"/>
                  <a:pt x="638806" y="545598"/>
                </a:cubicBezTo>
                <a:cubicBezTo>
                  <a:pt x="567898" y="500619"/>
                  <a:pt x="879048" y="736098"/>
                  <a:pt x="775331" y="647198"/>
                </a:cubicBezTo>
                <a:cubicBezTo>
                  <a:pt x="671614" y="558298"/>
                  <a:pt x="103818" y="83636"/>
                  <a:pt x="16506" y="12198"/>
                </a:cubicBezTo>
                <a:cubicBezTo>
                  <a:pt x="-70807" y="-59240"/>
                  <a:pt x="214943" y="205873"/>
                  <a:pt x="251456" y="218573"/>
                </a:cubicBezTo>
                <a:cubicBezTo>
                  <a:pt x="287969" y="231273"/>
                  <a:pt x="169964" y="24898"/>
                  <a:pt x="222881" y="59823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2A575E0A-5931-D584-FD55-570CA92F0736}"/>
              </a:ext>
            </a:extLst>
          </p:cNvPr>
          <p:cNvSpPr/>
          <p:nvPr/>
        </p:nvSpPr>
        <p:spPr>
          <a:xfrm>
            <a:off x="7571415" y="4448137"/>
            <a:ext cx="647645" cy="1703057"/>
          </a:xfrm>
          <a:custGeom>
            <a:avLst/>
            <a:gdLst>
              <a:gd name="connsiteX0" fmla="*/ 594685 w 647645"/>
              <a:gd name="connsiteY0" fmla="*/ 38 h 1703057"/>
              <a:gd name="connsiteX1" fmla="*/ 518485 w 647645"/>
              <a:gd name="connsiteY1" fmla="*/ 511213 h 1703057"/>
              <a:gd name="connsiteX2" fmla="*/ 477210 w 647645"/>
              <a:gd name="connsiteY2" fmla="*/ 1041438 h 1703057"/>
              <a:gd name="connsiteX3" fmla="*/ 547060 w 647645"/>
              <a:gd name="connsiteY3" fmla="*/ 869988 h 1703057"/>
              <a:gd name="connsiteX4" fmla="*/ 645485 w 647645"/>
              <a:gd name="connsiteY4" fmla="*/ 1193838 h 1703057"/>
              <a:gd name="connsiteX5" fmla="*/ 445460 w 647645"/>
              <a:gd name="connsiteY5" fmla="*/ 1301788 h 1703057"/>
              <a:gd name="connsiteX6" fmla="*/ 7310 w 647645"/>
              <a:gd name="connsiteY6" fmla="*/ 1701838 h 1703057"/>
              <a:gd name="connsiteX7" fmla="*/ 181935 w 647645"/>
              <a:gd name="connsiteY7" fmla="*/ 1412913 h 1703057"/>
              <a:gd name="connsiteX8" fmla="*/ 321635 w 647645"/>
              <a:gd name="connsiteY8" fmla="*/ 1038263 h 1703057"/>
              <a:gd name="connsiteX9" fmla="*/ 242260 w 647645"/>
              <a:gd name="connsiteY9" fmla="*/ 1127163 h 1703057"/>
              <a:gd name="connsiteX10" fmla="*/ 426410 w 647645"/>
              <a:gd name="connsiteY10" fmla="*/ 390563 h 1703057"/>
              <a:gd name="connsiteX11" fmla="*/ 286710 w 647645"/>
              <a:gd name="connsiteY11" fmla="*/ 625513 h 1703057"/>
              <a:gd name="connsiteX12" fmla="*/ 270835 w 647645"/>
              <a:gd name="connsiteY12" fmla="*/ 425488 h 1703057"/>
              <a:gd name="connsiteX13" fmla="*/ 93035 w 647645"/>
              <a:gd name="connsiteY13" fmla="*/ 536613 h 1703057"/>
              <a:gd name="connsiteX14" fmla="*/ 594685 w 647645"/>
              <a:gd name="connsiteY14" fmla="*/ 38 h 1703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7645" h="1703057">
                <a:moveTo>
                  <a:pt x="594685" y="38"/>
                </a:moveTo>
                <a:cubicBezTo>
                  <a:pt x="665593" y="-4195"/>
                  <a:pt x="538064" y="337646"/>
                  <a:pt x="518485" y="511213"/>
                </a:cubicBezTo>
                <a:cubicBezTo>
                  <a:pt x="498906" y="684780"/>
                  <a:pt x="472447" y="981642"/>
                  <a:pt x="477210" y="1041438"/>
                </a:cubicBezTo>
                <a:cubicBezTo>
                  <a:pt x="481973" y="1101234"/>
                  <a:pt x="519014" y="844588"/>
                  <a:pt x="547060" y="869988"/>
                </a:cubicBezTo>
                <a:cubicBezTo>
                  <a:pt x="575106" y="895388"/>
                  <a:pt x="662418" y="1121871"/>
                  <a:pt x="645485" y="1193838"/>
                </a:cubicBezTo>
                <a:cubicBezTo>
                  <a:pt x="628552" y="1265805"/>
                  <a:pt x="551822" y="1217121"/>
                  <a:pt x="445460" y="1301788"/>
                </a:cubicBezTo>
                <a:cubicBezTo>
                  <a:pt x="339098" y="1386455"/>
                  <a:pt x="51231" y="1683317"/>
                  <a:pt x="7310" y="1701838"/>
                </a:cubicBezTo>
                <a:cubicBezTo>
                  <a:pt x="-36611" y="1720359"/>
                  <a:pt x="129548" y="1523509"/>
                  <a:pt x="181935" y="1412913"/>
                </a:cubicBezTo>
                <a:cubicBezTo>
                  <a:pt x="234322" y="1302317"/>
                  <a:pt x="311581" y="1085888"/>
                  <a:pt x="321635" y="1038263"/>
                </a:cubicBezTo>
                <a:cubicBezTo>
                  <a:pt x="331689" y="990638"/>
                  <a:pt x="224798" y="1235113"/>
                  <a:pt x="242260" y="1127163"/>
                </a:cubicBezTo>
                <a:cubicBezTo>
                  <a:pt x="259722" y="1019213"/>
                  <a:pt x="419002" y="474171"/>
                  <a:pt x="426410" y="390563"/>
                </a:cubicBezTo>
                <a:cubicBezTo>
                  <a:pt x="433818" y="306955"/>
                  <a:pt x="312639" y="619692"/>
                  <a:pt x="286710" y="625513"/>
                </a:cubicBezTo>
                <a:cubicBezTo>
                  <a:pt x="260781" y="631334"/>
                  <a:pt x="303114" y="440305"/>
                  <a:pt x="270835" y="425488"/>
                </a:cubicBezTo>
                <a:cubicBezTo>
                  <a:pt x="238556" y="410671"/>
                  <a:pt x="36414" y="609638"/>
                  <a:pt x="93035" y="536613"/>
                </a:cubicBezTo>
                <a:cubicBezTo>
                  <a:pt x="149656" y="463588"/>
                  <a:pt x="523777" y="4271"/>
                  <a:pt x="594685" y="3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3A2298FE-D8B1-4129-D1F3-91080CAA7F0F}"/>
              </a:ext>
            </a:extLst>
          </p:cNvPr>
          <p:cNvSpPr/>
          <p:nvPr/>
        </p:nvSpPr>
        <p:spPr>
          <a:xfrm>
            <a:off x="6466721" y="4175659"/>
            <a:ext cx="807441" cy="1517248"/>
          </a:xfrm>
          <a:custGeom>
            <a:avLst/>
            <a:gdLst>
              <a:gd name="connsiteX0" fmla="*/ 800854 w 807441"/>
              <a:gd name="connsiteY0" fmla="*/ 580491 h 1517248"/>
              <a:gd name="connsiteX1" fmla="*/ 483354 w 807441"/>
              <a:gd name="connsiteY1" fmla="*/ 459841 h 1517248"/>
              <a:gd name="connsiteX2" fmla="*/ 296029 w 807441"/>
              <a:gd name="connsiteY2" fmla="*/ 707491 h 1517248"/>
              <a:gd name="connsiteX3" fmla="*/ 311904 w 807441"/>
              <a:gd name="connsiteY3" fmla="*/ 659866 h 1517248"/>
              <a:gd name="connsiteX4" fmla="*/ 238879 w 807441"/>
              <a:gd name="connsiteY4" fmla="*/ 964666 h 1517248"/>
              <a:gd name="connsiteX5" fmla="*/ 334129 w 807441"/>
              <a:gd name="connsiteY5" fmla="*/ 1186916 h 1517248"/>
              <a:gd name="connsiteX6" fmla="*/ 283329 w 807441"/>
              <a:gd name="connsiteY6" fmla="*/ 1107541 h 1517248"/>
              <a:gd name="connsiteX7" fmla="*/ 438904 w 807441"/>
              <a:gd name="connsiteY7" fmla="*/ 1510766 h 1517248"/>
              <a:gd name="connsiteX8" fmla="*/ 261104 w 807441"/>
              <a:gd name="connsiteY8" fmla="*/ 1326616 h 1517248"/>
              <a:gd name="connsiteX9" fmla="*/ 73779 w 807441"/>
              <a:gd name="connsiteY9" fmla="*/ 939266 h 1517248"/>
              <a:gd name="connsiteX10" fmla="*/ 70604 w 807441"/>
              <a:gd name="connsiteY10" fmla="*/ 666216 h 1517248"/>
              <a:gd name="connsiteX11" fmla="*/ 86479 w 807441"/>
              <a:gd name="connsiteY11" fmla="*/ 275691 h 1517248"/>
              <a:gd name="connsiteX12" fmla="*/ 754 w 807441"/>
              <a:gd name="connsiteY12" fmla="*/ 5816 h 1517248"/>
              <a:gd name="connsiteX13" fmla="*/ 143629 w 807441"/>
              <a:gd name="connsiteY13" fmla="*/ 97891 h 1517248"/>
              <a:gd name="connsiteX14" fmla="*/ 162679 w 807441"/>
              <a:gd name="connsiteY14" fmla="*/ 21691 h 1517248"/>
              <a:gd name="connsiteX15" fmla="*/ 800854 w 807441"/>
              <a:gd name="connsiteY15" fmla="*/ 580491 h 1517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07441" h="1517248">
                <a:moveTo>
                  <a:pt x="800854" y="580491"/>
                </a:moveTo>
                <a:cubicBezTo>
                  <a:pt x="854300" y="653516"/>
                  <a:pt x="567491" y="438674"/>
                  <a:pt x="483354" y="459841"/>
                </a:cubicBezTo>
                <a:cubicBezTo>
                  <a:pt x="399216" y="481008"/>
                  <a:pt x="324604" y="674154"/>
                  <a:pt x="296029" y="707491"/>
                </a:cubicBezTo>
                <a:cubicBezTo>
                  <a:pt x="267454" y="740829"/>
                  <a:pt x="321429" y="617004"/>
                  <a:pt x="311904" y="659866"/>
                </a:cubicBezTo>
                <a:cubicBezTo>
                  <a:pt x="302379" y="702728"/>
                  <a:pt x="235175" y="876824"/>
                  <a:pt x="238879" y="964666"/>
                </a:cubicBezTo>
                <a:cubicBezTo>
                  <a:pt x="242583" y="1052508"/>
                  <a:pt x="326721" y="1163104"/>
                  <a:pt x="334129" y="1186916"/>
                </a:cubicBezTo>
                <a:cubicBezTo>
                  <a:pt x="341537" y="1210729"/>
                  <a:pt x="265867" y="1053566"/>
                  <a:pt x="283329" y="1107541"/>
                </a:cubicBezTo>
                <a:cubicBezTo>
                  <a:pt x="300791" y="1161516"/>
                  <a:pt x="442608" y="1474254"/>
                  <a:pt x="438904" y="1510766"/>
                </a:cubicBezTo>
                <a:cubicBezTo>
                  <a:pt x="435200" y="1547278"/>
                  <a:pt x="321958" y="1421866"/>
                  <a:pt x="261104" y="1326616"/>
                </a:cubicBezTo>
                <a:cubicBezTo>
                  <a:pt x="200250" y="1231366"/>
                  <a:pt x="105529" y="1049333"/>
                  <a:pt x="73779" y="939266"/>
                </a:cubicBezTo>
                <a:cubicBezTo>
                  <a:pt x="42029" y="829199"/>
                  <a:pt x="68487" y="776812"/>
                  <a:pt x="70604" y="666216"/>
                </a:cubicBezTo>
                <a:cubicBezTo>
                  <a:pt x="72721" y="555620"/>
                  <a:pt x="98121" y="385758"/>
                  <a:pt x="86479" y="275691"/>
                </a:cubicBezTo>
                <a:cubicBezTo>
                  <a:pt x="74837" y="165624"/>
                  <a:pt x="-8771" y="35449"/>
                  <a:pt x="754" y="5816"/>
                </a:cubicBezTo>
                <a:cubicBezTo>
                  <a:pt x="10279" y="-23817"/>
                  <a:pt x="116641" y="95245"/>
                  <a:pt x="143629" y="97891"/>
                </a:cubicBezTo>
                <a:cubicBezTo>
                  <a:pt x="170616" y="100537"/>
                  <a:pt x="55787" y="-56096"/>
                  <a:pt x="162679" y="21691"/>
                </a:cubicBezTo>
                <a:cubicBezTo>
                  <a:pt x="269571" y="99478"/>
                  <a:pt x="747408" y="507466"/>
                  <a:pt x="800854" y="580491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038FAE14-716D-270E-691B-9BBFDFD4F365}"/>
              </a:ext>
            </a:extLst>
          </p:cNvPr>
          <p:cNvSpPr/>
          <p:nvPr/>
        </p:nvSpPr>
        <p:spPr>
          <a:xfrm>
            <a:off x="6714758" y="5397489"/>
            <a:ext cx="315747" cy="537273"/>
          </a:xfrm>
          <a:custGeom>
            <a:avLst/>
            <a:gdLst>
              <a:gd name="connsiteX0" fmla="*/ 127367 w 315747"/>
              <a:gd name="connsiteY0" fmla="*/ 11 h 537273"/>
              <a:gd name="connsiteX1" fmla="*/ 314692 w 315747"/>
              <a:gd name="connsiteY1" fmla="*/ 177811 h 537273"/>
              <a:gd name="connsiteX2" fmla="*/ 206742 w 315747"/>
              <a:gd name="connsiteY2" fmla="*/ 390536 h 537273"/>
              <a:gd name="connsiteX3" fmla="*/ 279767 w 315747"/>
              <a:gd name="connsiteY3" fmla="*/ 298461 h 537273"/>
              <a:gd name="connsiteX4" fmla="*/ 117842 w 315747"/>
              <a:gd name="connsiteY4" fmla="*/ 533411 h 537273"/>
              <a:gd name="connsiteX5" fmla="*/ 143242 w 315747"/>
              <a:gd name="connsiteY5" fmla="*/ 434986 h 537273"/>
              <a:gd name="connsiteX6" fmla="*/ 95617 w 315747"/>
              <a:gd name="connsiteY6" fmla="*/ 307986 h 537273"/>
              <a:gd name="connsiteX7" fmla="*/ 367 w 315747"/>
              <a:gd name="connsiteY7" fmla="*/ 50811 h 537273"/>
              <a:gd name="connsiteX8" fmla="*/ 133717 w 315747"/>
              <a:gd name="connsiteY8" fmla="*/ 168286 h 537273"/>
              <a:gd name="connsiteX9" fmla="*/ 127367 w 315747"/>
              <a:gd name="connsiteY9" fmla="*/ 11 h 53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747" h="537273">
                <a:moveTo>
                  <a:pt x="127367" y="11"/>
                </a:moveTo>
                <a:cubicBezTo>
                  <a:pt x="157529" y="1598"/>
                  <a:pt x="301463" y="112724"/>
                  <a:pt x="314692" y="177811"/>
                </a:cubicBezTo>
                <a:cubicBezTo>
                  <a:pt x="327921" y="242899"/>
                  <a:pt x="212563" y="370428"/>
                  <a:pt x="206742" y="390536"/>
                </a:cubicBezTo>
                <a:cubicBezTo>
                  <a:pt x="200921" y="410644"/>
                  <a:pt x="294584" y="274649"/>
                  <a:pt x="279767" y="298461"/>
                </a:cubicBezTo>
                <a:cubicBezTo>
                  <a:pt x="264950" y="322273"/>
                  <a:pt x="140596" y="510657"/>
                  <a:pt x="117842" y="533411"/>
                </a:cubicBezTo>
                <a:cubicBezTo>
                  <a:pt x="95088" y="556165"/>
                  <a:pt x="146946" y="472557"/>
                  <a:pt x="143242" y="434986"/>
                </a:cubicBezTo>
                <a:cubicBezTo>
                  <a:pt x="139538" y="397415"/>
                  <a:pt x="119429" y="372015"/>
                  <a:pt x="95617" y="307986"/>
                </a:cubicBezTo>
                <a:cubicBezTo>
                  <a:pt x="71805" y="243957"/>
                  <a:pt x="-5983" y="74094"/>
                  <a:pt x="367" y="50811"/>
                </a:cubicBezTo>
                <a:cubicBezTo>
                  <a:pt x="6717" y="27528"/>
                  <a:pt x="115196" y="174636"/>
                  <a:pt x="133717" y="168286"/>
                </a:cubicBezTo>
                <a:cubicBezTo>
                  <a:pt x="152238" y="161936"/>
                  <a:pt x="97205" y="-1576"/>
                  <a:pt x="127367" y="11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950B5C36-9BFE-E3F6-1662-F42A1BC7E01D}"/>
              </a:ext>
            </a:extLst>
          </p:cNvPr>
          <p:cNvSpPr/>
          <p:nvPr/>
        </p:nvSpPr>
        <p:spPr>
          <a:xfrm>
            <a:off x="8874038" y="3482961"/>
            <a:ext cx="381269" cy="807498"/>
          </a:xfrm>
          <a:custGeom>
            <a:avLst/>
            <a:gdLst>
              <a:gd name="connsiteX0" fmla="*/ 87 w 381269"/>
              <a:gd name="connsiteY0" fmla="*/ 14 h 807498"/>
              <a:gd name="connsiteX1" fmla="*/ 279487 w 381269"/>
              <a:gd name="connsiteY1" fmla="*/ 304814 h 807498"/>
              <a:gd name="connsiteX2" fmla="*/ 295362 w 381269"/>
              <a:gd name="connsiteY2" fmla="*/ 273064 h 807498"/>
              <a:gd name="connsiteX3" fmla="*/ 320762 w 381269"/>
              <a:gd name="connsiteY3" fmla="*/ 387364 h 807498"/>
              <a:gd name="connsiteX4" fmla="*/ 320762 w 381269"/>
              <a:gd name="connsiteY4" fmla="*/ 584214 h 807498"/>
              <a:gd name="connsiteX5" fmla="*/ 323937 w 381269"/>
              <a:gd name="connsiteY5" fmla="*/ 514364 h 807498"/>
              <a:gd name="connsiteX6" fmla="*/ 304887 w 381269"/>
              <a:gd name="connsiteY6" fmla="*/ 806464 h 807498"/>
              <a:gd name="connsiteX7" fmla="*/ 314412 w 381269"/>
              <a:gd name="connsiteY7" fmla="*/ 600089 h 807498"/>
              <a:gd name="connsiteX8" fmla="*/ 381087 w 381269"/>
              <a:gd name="connsiteY8" fmla="*/ 304814 h 807498"/>
              <a:gd name="connsiteX9" fmla="*/ 333462 w 381269"/>
              <a:gd name="connsiteY9" fmla="*/ 365139 h 807498"/>
              <a:gd name="connsiteX10" fmla="*/ 311237 w 381269"/>
              <a:gd name="connsiteY10" fmla="*/ 292114 h 807498"/>
              <a:gd name="connsiteX11" fmla="*/ 87 w 381269"/>
              <a:gd name="connsiteY11" fmla="*/ 14 h 807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1269" h="807498">
                <a:moveTo>
                  <a:pt x="87" y="14"/>
                </a:moveTo>
                <a:cubicBezTo>
                  <a:pt x="-5205" y="2131"/>
                  <a:pt x="230275" y="259306"/>
                  <a:pt x="279487" y="304814"/>
                </a:cubicBezTo>
                <a:cubicBezTo>
                  <a:pt x="328699" y="350322"/>
                  <a:pt x="288483" y="259306"/>
                  <a:pt x="295362" y="273064"/>
                </a:cubicBezTo>
                <a:cubicBezTo>
                  <a:pt x="302241" y="286822"/>
                  <a:pt x="316529" y="335506"/>
                  <a:pt x="320762" y="387364"/>
                </a:cubicBezTo>
                <a:cubicBezTo>
                  <a:pt x="324995" y="439222"/>
                  <a:pt x="320233" y="563047"/>
                  <a:pt x="320762" y="584214"/>
                </a:cubicBezTo>
                <a:cubicBezTo>
                  <a:pt x="321291" y="605381"/>
                  <a:pt x="326583" y="477322"/>
                  <a:pt x="323937" y="514364"/>
                </a:cubicBezTo>
                <a:cubicBezTo>
                  <a:pt x="321291" y="551406"/>
                  <a:pt x="306474" y="792177"/>
                  <a:pt x="304887" y="806464"/>
                </a:cubicBezTo>
                <a:cubicBezTo>
                  <a:pt x="303300" y="820751"/>
                  <a:pt x="301712" y="683697"/>
                  <a:pt x="314412" y="600089"/>
                </a:cubicBezTo>
                <a:cubicBezTo>
                  <a:pt x="327112" y="516481"/>
                  <a:pt x="377912" y="343972"/>
                  <a:pt x="381087" y="304814"/>
                </a:cubicBezTo>
                <a:cubicBezTo>
                  <a:pt x="384262" y="265656"/>
                  <a:pt x="345104" y="367256"/>
                  <a:pt x="333462" y="365139"/>
                </a:cubicBezTo>
                <a:cubicBezTo>
                  <a:pt x="321820" y="363022"/>
                  <a:pt x="363624" y="349793"/>
                  <a:pt x="311237" y="292114"/>
                </a:cubicBezTo>
                <a:cubicBezTo>
                  <a:pt x="258850" y="234435"/>
                  <a:pt x="5379" y="-2103"/>
                  <a:pt x="87" y="1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944798F7-B177-1BBD-AC36-DF2C448888F5}"/>
              </a:ext>
            </a:extLst>
          </p:cNvPr>
          <p:cNvSpPr/>
          <p:nvPr/>
        </p:nvSpPr>
        <p:spPr>
          <a:xfrm>
            <a:off x="9023231" y="4200374"/>
            <a:ext cx="727728" cy="1463097"/>
          </a:xfrm>
          <a:custGeom>
            <a:avLst/>
            <a:gdLst>
              <a:gd name="connsiteX0" fmla="*/ 119 w 727728"/>
              <a:gd name="connsiteY0" fmla="*/ 151 h 1463097"/>
              <a:gd name="connsiteX1" fmla="*/ 235069 w 727728"/>
              <a:gd name="connsiteY1" fmla="*/ 476401 h 1463097"/>
              <a:gd name="connsiteX2" fmla="*/ 219194 w 727728"/>
              <a:gd name="connsiteY2" fmla="*/ 397026 h 1463097"/>
              <a:gd name="connsiteX3" fmla="*/ 368419 w 727728"/>
              <a:gd name="connsiteY3" fmla="*/ 809776 h 1463097"/>
              <a:gd name="connsiteX4" fmla="*/ 336669 w 727728"/>
              <a:gd name="connsiteY4" fmla="*/ 720876 h 1463097"/>
              <a:gd name="connsiteX5" fmla="*/ 625594 w 727728"/>
              <a:gd name="connsiteY5" fmla="*/ 1298726 h 1463097"/>
              <a:gd name="connsiteX6" fmla="*/ 717669 w 727728"/>
              <a:gd name="connsiteY6" fmla="*/ 1393976 h 1463097"/>
              <a:gd name="connsiteX7" fmla="*/ 695444 w 727728"/>
              <a:gd name="connsiteY7" fmla="*/ 1359051 h 1463097"/>
              <a:gd name="connsiteX8" fmla="*/ 727194 w 727728"/>
              <a:gd name="connsiteY8" fmla="*/ 1460651 h 1463097"/>
              <a:gd name="connsiteX9" fmla="*/ 704969 w 727728"/>
              <a:gd name="connsiteY9" fmla="*/ 1409851 h 1463097"/>
              <a:gd name="connsiteX10" fmla="*/ 587494 w 727728"/>
              <a:gd name="connsiteY10" fmla="*/ 1181251 h 1463097"/>
              <a:gd name="connsiteX11" fmla="*/ 292219 w 727728"/>
              <a:gd name="connsiteY11" fmla="*/ 581176 h 1463097"/>
              <a:gd name="connsiteX12" fmla="*/ 187444 w 727728"/>
              <a:gd name="connsiteY12" fmla="*/ 47776 h 1463097"/>
              <a:gd name="connsiteX13" fmla="*/ 250944 w 727728"/>
              <a:gd name="connsiteY13" fmla="*/ 524026 h 1463097"/>
              <a:gd name="connsiteX14" fmla="*/ 203319 w 727728"/>
              <a:gd name="connsiteY14" fmla="*/ 425601 h 1463097"/>
              <a:gd name="connsiteX15" fmla="*/ 119 w 727728"/>
              <a:gd name="connsiteY15" fmla="*/ 151 h 146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27728" h="1463097">
                <a:moveTo>
                  <a:pt x="119" y="151"/>
                </a:moveTo>
                <a:cubicBezTo>
                  <a:pt x="5411" y="8618"/>
                  <a:pt x="198556" y="410255"/>
                  <a:pt x="235069" y="476401"/>
                </a:cubicBezTo>
                <a:cubicBezTo>
                  <a:pt x="271582" y="542547"/>
                  <a:pt x="196969" y="341464"/>
                  <a:pt x="219194" y="397026"/>
                </a:cubicBezTo>
                <a:cubicBezTo>
                  <a:pt x="241419" y="452588"/>
                  <a:pt x="348840" y="755801"/>
                  <a:pt x="368419" y="809776"/>
                </a:cubicBezTo>
                <a:cubicBezTo>
                  <a:pt x="387998" y="863751"/>
                  <a:pt x="293807" y="639384"/>
                  <a:pt x="336669" y="720876"/>
                </a:cubicBezTo>
                <a:cubicBezTo>
                  <a:pt x="379531" y="802368"/>
                  <a:pt x="562094" y="1186543"/>
                  <a:pt x="625594" y="1298726"/>
                </a:cubicBezTo>
                <a:cubicBezTo>
                  <a:pt x="689094" y="1410909"/>
                  <a:pt x="706027" y="1383922"/>
                  <a:pt x="717669" y="1393976"/>
                </a:cubicBezTo>
                <a:cubicBezTo>
                  <a:pt x="729311" y="1404030"/>
                  <a:pt x="693857" y="1347939"/>
                  <a:pt x="695444" y="1359051"/>
                </a:cubicBezTo>
                <a:cubicBezTo>
                  <a:pt x="697031" y="1370163"/>
                  <a:pt x="725607" y="1452184"/>
                  <a:pt x="727194" y="1460651"/>
                </a:cubicBezTo>
                <a:cubicBezTo>
                  <a:pt x="728781" y="1469118"/>
                  <a:pt x="728252" y="1456418"/>
                  <a:pt x="704969" y="1409851"/>
                </a:cubicBezTo>
                <a:cubicBezTo>
                  <a:pt x="681686" y="1363284"/>
                  <a:pt x="656286" y="1319363"/>
                  <a:pt x="587494" y="1181251"/>
                </a:cubicBezTo>
                <a:cubicBezTo>
                  <a:pt x="518702" y="1043139"/>
                  <a:pt x="358894" y="770089"/>
                  <a:pt x="292219" y="581176"/>
                </a:cubicBezTo>
                <a:cubicBezTo>
                  <a:pt x="225544" y="392264"/>
                  <a:pt x="194323" y="57301"/>
                  <a:pt x="187444" y="47776"/>
                </a:cubicBezTo>
                <a:cubicBezTo>
                  <a:pt x="180565" y="38251"/>
                  <a:pt x="248298" y="461055"/>
                  <a:pt x="250944" y="524026"/>
                </a:cubicBezTo>
                <a:cubicBezTo>
                  <a:pt x="253590" y="586997"/>
                  <a:pt x="240361" y="509738"/>
                  <a:pt x="203319" y="425601"/>
                </a:cubicBezTo>
                <a:cubicBezTo>
                  <a:pt x="166277" y="341464"/>
                  <a:pt x="-5173" y="-8316"/>
                  <a:pt x="119" y="1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CB9D7E42-F1D7-385D-25D8-155DCA98B3E4}"/>
              </a:ext>
            </a:extLst>
          </p:cNvPr>
          <p:cNvSpPr/>
          <p:nvPr/>
        </p:nvSpPr>
        <p:spPr>
          <a:xfrm>
            <a:off x="9007372" y="4028868"/>
            <a:ext cx="124322" cy="1381500"/>
          </a:xfrm>
          <a:custGeom>
            <a:avLst/>
            <a:gdLst>
              <a:gd name="connsiteX0" fmla="*/ 103 w 124322"/>
              <a:gd name="connsiteY0" fmla="*/ 207 h 1381500"/>
              <a:gd name="connsiteX1" fmla="*/ 101703 w 124322"/>
              <a:gd name="connsiteY1" fmla="*/ 654257 h 1381500"/>
              <a:gd name="connsiteX2" fmla="*/ 50903 w 124322"/>
              <a:gd name="connsiteY2" fmla="*/ 1359107 h 1381500"/>
              <a:gd name="connsiteX3" fmla="*/ 57253 w 124322"/>
              <a:gd name="connsiteY3" fmla="*/ 1162257 h 1381500"/>
              <a:gd name="connsiteX4" fmla="*/ 123928 w 124322"/>
              <a:gd name="connsiteY4" fmla="*/ 720932 h 1381500"/>
              <a:gd name="connsiteX5" fmla="*/ 103 w 124322"/>
              <a:gd name="connsiteY5" fmla="*/ 207 h 138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22" h="1381500">
                <a:moveTo>
                  <a:pt x="103" y="207"/>
                </a:moveTo>
                <a:cubicBezTo>
                  <a:pt x="-3601" y="-10905"/>
                  <a:pt x="93236" y="427774"/>
                  <a:pt x="101703" y="654257"/>
                </a:cubicBezTo>
                <a:cubicBezTo>
                  <a:pt x="110170" y="880740"/>
                  <a:pt x="58311" y="1274440"/>
                  <a:pt x="50903" y="1359107"/>
                </a:cubicBezTo>
                <a:cubicBezTo>
                  <a:pt x="43495" y="1443774"/>
                  <a:pt x="45082" y="1268620"/>
                  <a:pt x="57253" y="1162257"/>
                </a:cubicBezTo>
                <a:cubicBezTo>
                  <a:pt x="69424" y="1055895"/>
                  <a:pt x="129749" y="913019"/>
                  <a:pt x="123928" y="720932"/>
                </a:cubicBezTo>
                <a:cubicBezTo>
                  <a:pt x="118107" y="528845"/>
                  <a:pt x="3807" y="11319"/>
                  <a:pt x="103" y="20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CE8266CB-BD9C-2C8E-33B7-DA34948875BA}"/>
              </a:ext>
            </a:extLst>
          </p:cNvPr>
          <p:cNvSpPr/>
          <p:nvPr/>
        </p:nvSpPr>
        <p:spPr>
          <a:xfrm>
            <a:off x="9143945" y="4140088"/>
            <a:ext cx="130901" cy="1412548"/>
          </a:xfrm>
          <a:custGeom>
            <a:avLst/>
            <a:gdLst>
              <a:gd name="connsiteX0" fmla="*/ 55 w 130901"/>
              <a:gd name="connsiteY0" fmla="*/ 112 h 1412548"/>
              <a:gd name="connsiteX1" fmla="*/ 108005 w 130901"/>
              <a:gd name="connsiteY1" fmla="*/ 768462 h 1412548"/>
              <a:gd name="connsiteX2" fmla="*/ 104830 w 130901"/>
              <a:gd name="connsiteY2" fmla="*/ 1397112 h 1412548"/>
              <a:gd name="connsiteX3" fmla="*/ 114355 w 130901"/>
              <a:gd name="connsiteY3" fmla="*/ 1178037 h 1412548"/>
              <a:gd name="connsiteX4" fmla="*/ 123880 w 130901"/>
              <a:gd name="connsiteY4" fmla="*/ 714487 h 1412548"/>
              <a:gd name="connsiteX5" fmla="*/ 55 w 130901"/>
              <a:gd name="connsiteY5" fmla="*/ 112 h 141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901" h="1412548">
                <a:moveTo>
                  <a:pt x="55" y="112"/>
                </a:moveTo>
                <a:cubicBezTo>
                  <a:pt x="-2591" y="9108"/>
                  <a:pt x="90543" y="535629"/>
                  <a:pt x="108005" y="768462"/>
                </a:cubicBezTo>
                <a:cubicBezTo>
                  <a:pt x="125467" y="1001295"/>
                  <a:pt x="103772" y="1328850"/>
                  <a:pt x="104830" y="1397112"/>
                </a:cubicBezTo>
                <a:cubicBezTo>
                  <a:pt x="105888" y="1465374"/>
                  <a:pt x="111180" y="1291808"/>
                  <a:pt x="114355" y="1178037"/>
                </a:cubicBezTo>
                <a:cubicBezTo>
                  <a:pt x="117530" y="1064266"/>
                  <a:pt x="142930" y="907104"/>
                  <a:pt x="123880" y="714487"/>
                </a:cubicBezTo>
                <a:cubicBezTo>
                  <a:pt x="104830" y="521870"/>
                  <a:pt x="2701" y="-8884"/>
                  <a:pt x="55" y="1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A1C78AA2-7B42-B3D6-1FD0-E977CD516F64}"/>
              </a:ext>
            </a:extLst>
          </p:cNvPr>
          <p:cNvSpPr/>
          <p:nvPr/>
        </p:nvSpPr>
        <p:spPr>
          <a:xfrm>
            <a:off x="8702618" y="3677952"/>
            <a:ext cx="276809" cy="1211737"/>
          </a:xfrm>
          <a:custGeom>
            <a:avLst/>
            <a:gdLst>
              <a:gd name="connsiteX0" fmla="*/ 3232 w 276809"/>
              <a:gd name="connsiteY0" fmla="*/ 8223 h 1211737"/>
              <a:gd name="connsiteX1" fmla="*/ 219132 w 276809"/>
              <a:gd name="connsiteY1" fmla="*/ 916273 h 1211737"/>
              <a:gd name="connsiteX2" fmla="*/ 203257 w 276809"/>
              <a:gd name="connsiteY2" fmla="*/ 821023 h 1211737"/>
              <a:gd name="connsiteX3" fmla="*/ 276282 w 276809"/>
              <a:gd name="connsiteY3" fmla="*/ 1208373 h 1211737"/>
              <a:gd name="connsiteX4" fmla="*/ 235007 w 276809"/>
              <a:gd name="connsiteY4" fmla="*/ 995648 h 1211737"/>
              <a:gd name="connsiteX5" fmla="*/ 212782 w 276809"/>
              <a:gd name="connsiteY5" fmla="*/ 760698 h 1211737"/>
              <a:gd name="connsiteX6" fmla="*/ 190557 w 276809"/>
              <a:gd name="connsiteY6" fmla="*/ 795623 h 1211737"/>
              <a:gd name="connsiteX7" fmla="*/ 63557 w 276809"/>
              <a:gd name="connsiteY7" fmla="*/ 389223 h 1211737"/>
              <a:gd name="connsiteX8" fmla="*/ 85782 w 276809"/>
              <a:gd name="connsiteY8" fmla="*/ 462248 h 1211737"/>
              <a:gd name="connsiteX9" fmla="*/ 3232 w 276809"/>
              <a:gd name="connsiteY9" fmla="*/ 8223 h 121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6809" h="1211737">
                <a:moveTo>
                  <a:pt x="3232" y="8223"/>
                </a:moveTo>
                <a:cubicBezTo>
                  <a:pt x="25457" y="83894"/>
                  <a:pt x="185795" y="780806"/>
                  <a:pt x="219132" y="916273"/>
                </a:cubicBezTo>
                <a:cubicBezTo>
                  <a:pt x="252469" y="1051740"/>
                  <a:pt x="193732" y="772340"/>
                  <a:pt x="203257" y="821023"/>
                </a:cubicBezTo>
                <a:cubicBezTo>
                  <a:pt x="212782" y="869706"/>
                  <a:pt x="270990" y="1179269"/>
                  <a:pt x="276282" y="1208373"/>
                </a:cubicBezTo>
                <a:cubicBezTo>
                  <a:pt x="281574" y="1237477"/>
                  <a:pt x="245590" y="1070260"/>
                  <a:pt x="235007" y="995648"/>
                </a:cubicBezTo>
                <a:cubicBezTo>
                  <a:pt x="224424" y="921036"/>
                  <a:pt x="220190" y="794035"/>
                  <a:pt x="212782" y="760698"/>
                </a:cubicBezTo>
                <a:cubicBezTo>
                  <a:pt x="205374" y="727361"/>
                  <a:pt x="215428" y="857536"/>
                  <a:pt x="190557" y="795623"/>
                </a:cubicBezTo>
                <a:cubicBezTo>
                  <a:pt x="165686" y="733710"/>
                  <a:pt x="81020" y="444786"/>
                  <a:pt x="63557" y="389223"/>
                </a:cubicBezTo>
                <a:cubicBezTo>
                  <a:pt x="46094" y="333660"/>
                  <a:pt x="91074" y="522044"/>
                  <a:pt x="85782" y="462248"/>
                </a:cubicBezTo>
                <a:cubicBezTo>
                  <a:pt x="80490" y="402452"/>
                  <a:pt x="-18993" y="-67448"/>
                  <a:pt x="3232" y="822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40DDE730-328E-38DA-1A8D-680DE5079BC4}"/>
              </a:ext>
            </a:extLst>
          </p:cNvPr>
          <p:cNvSpPr/>
          <p:nvPr/>
        </p:nvSpPr>
        <p:spPr>
          <a:xfrm>
            <a:off x="8476522" y="4013194"/>
            <a:ext cx="232613" cy="1191852"/>
          </a:xfrm>
          <a:custGeom>
            <a:avLst/>
            <a:gdLst>
              <a:gd name="connsiteX0" fmla="*/ 159478 w 232613"/>
              <a:gd name="connsiteY0" fmla="*/ 6 h 1191852"/>
              <a:gd name="connsiteX1" fmla="*/ 194403 w 232613"/>
              <a:gd name="connsiteY1" fmla="*/ 371481 h 1191852"/>
              <a:gd name="connsiteX2" fmla="*/ 89628 w 232613"/>
              <a:gd name="connsiteY2" fmla="*/ 612781 h 1191852"/>
              <a:gd name="connsiteX3" fmla="*/ 121378 w 232613"/>
              <a:gd name="connsiteY3" fmla="*/ 542931 h 1191852"/>
              <a:gd name="connsiteX4" fmla="*/ 86453 w 232613"/>
              <a:gd name="connsiteY4" fmla="*/ 749306 h 1191852"/>
              <a:gd name="connsiteX5" fmla="*/ 728 w 232613"/>
              <a:gd name="connsiteY5" fmla="*/ 1184281 h 1191852"/>
              <a:gd name="connsiteX6" fmla="*/ 51528 w 232613"/>
              <a:gd name="connsiteY6" fmla="*/ 987431 h 1191852"/>
              <a:gd name="connsiteX7" fmla="*/ 159478 w 232613"/>
              <a:gd name="connsiteY7" fmla="*/ 508006 h 1191852"/>
              <a:gd name="connsiteX8" fmla="*/ 232503 w 232613"/>
              <a:gd name="connsiteY8" fmla="*/ 361956 h 1191852"/>
              <a:gd name="connsiteX9" fmla="*/ 159478 w 232613"/>
              <a:gd name="connsiteY9" fmla="*/ 6 h 1191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2613" h="1191852">
                <a:moveTo>
                  <a:pt x="159478" y="6"/>
                </a:moveTo>
                <a:cubicBezTo>
                  <a:pt x="153128" y="1594"/>
                  <a:pt x="206045" y="269352"/>
                  <a:pt x="194403" y="371481"/>
                </a:cubicBezTo>
                <a:cubicBezTo>
                  <a:pt x="182761" y="473610"/>
                  <a:pt x="101799" y="584206"/>
                  <a:pt x="89628" y="612781"/>
                </a:cubicBezTo>
                <a:cubicBezTo>
                  <a:pt x="77457" y="641356"/>
                  <a:pt x="121907" y="520177"/>
                  <a:pt x="121378" y="542931"/>
                </a:cubicBezTo>
                <a:cubicBezTo>
                  <a:pt x="120849" y="565685"/>
                  <a:pt x="106561" y="642414"/>
                  <a:pt x="86453" y="749306"/>
                </a:cubicBezTo>
                <a:cubicBezTo>
                  <a:pt x="66345" y="856198"/>
                  <a:pt x="6549" y="1144594"/>
                  <a:pt x="728" y="1184281"/>
                </a:cubicBezTo>
                <a:cubicBezTo>
                  <a:pt x="-5093" y="1223968"/>
                  <a:pt x="25070" y="1100144"/>
                  <a:pt x="51528" y="987431"/>
                </a:cubicBezTo>
                <a:cubicBezTo>
                  <a:pt x="77986" y="874718"/>
                  <a:pt x="129315" y="612252"/>
                  <a:pt x="159478" y="508006"/>
                </a:cubicBezTo>
                <a:cubicBezTo>
                  <a:pt x="189641" y="403760"/>
                  <a:pt x="235149" y="444506"/>
                  <a:pt x="232503" y="361956"/>
                </a:cubicBezTo>
                <a:cubicBezTo>
                  <a:pt x="229857" y="279406"/>
                  <a:pt x="165828" y="-1582"/>
                  <a:pt x="159478" y="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E758416D-8A05-88DD-EB42-245BF4D5FB36}"/>
              </a:ext>
            </a:extLst>
          </p:cNvPr>
          <p:cNvSpPr/>
          <p:nvPr/>
        </p:nvSpPr>
        <p:spPr>
          <a:xfrm>
            <a:off x="8289901" y="4765657"/>
            <a:ext cx="1416489" cy="1226762"/>
          </a:xfrm>
          <a:custGeom>
            <a:avLst/>
            <a:gdLst>
              <a:gd name="connsiteX0" fmla="*/ 24 w 1416489"/>
              <a:gd name="connsiteY0" fmla="*/ 18 h 1226762"/>
              <a:gd name="connsiteX1" fmla="*/ 120674 w 1416489"/>
              <a:gd name="connsiteY1" fmla="*/ 495318 h 1226762"/>
              <a:gd name="connsiteX2" fmla="*/ 269899 w 1416489"/>
              <a:gd name="connsiteY2" fmla="*/ 708043 h 1226762"/>
              <a:gd name="connsiteX3" fmla="*/ 190524 w 1416489"/>
              <a:gd name="connsiteY3" fmla="*/ 628668 h 1226762"/>
              <a:gd name="connsiteX4" fmla="*/ 409599 w 1416489"/>
              <a:gd name="connsiteY4" fmla="*/ 847743 h 1226762"/>
              <a:gd name="connsiteX5" fmla="*/ 346099 w 1416489"/>
              <a:gd name="connsiteY5" fmla="*/ 819168 h 1226762"/>
              <a:gd name="connsiteX6" fmla="*/ 1235099 w 1416489"/>
              <a:gd name="connsiteY6" fmla="*/ 1177943 h 1226762"/>
              <a:gd name="connsiteX7" fmla="*/ 1416074 w 1416489"/>
              <a:gd name="connsiteY7" fmla="*/ 1206518 h 1226762"/>
              <a:gd name="connsiteX8" fmla="*/ 1282724 w 1416489"/>
              <a:gd name="connsiteY8" fmla="*/ 1225568 h 1226762"/>
              <a:gd name="connsiteX9" fmla="*/ 1216049 w 1416489"/>
              <a:gd name="connsiteY9" fmla="*/ 1171593 h 1226762"/>
              <a:gd name="connsiteX10" fmla="*/ 482624 w 1416489"/>
              <a:gd name="connsiteY10" fmla="*/ 876318 h 1226762"/>
              <a:gd name="connsiteX11" fmla="*/ 517549 w 1416489"/>
              <a:gd name="connsiteY11" fmla="*/ 895368 h 1226762"/>
              <a:gd name="connsiteX12" fmla="*/ 152424 w 1416489"/>
              <a:gd name="connsiteY12" fmla="*/ 590568 h 1226762"/>
              <a:gd name="connsiteX13" fmla="*/ 82574 w 1416489"/>
              <a:gd name="connsiteY13" fmla="*/ 390543 h 1226762"/>
              <a:gd name="connsiteX14" fmla="*/ 130199 w 1416489"/>
              <a:gd name="connsiteY14" fmla="*/ 476268 h 1226762"/>
              <a:gd name="connsiteX15" fmla="*/ 24 w 1416489"/>
              <a:gd name="connsiteY15" fmla="*/ 18 h 122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16489" h="1226762">
                <a:moveTo>
                  <a:pt x="24" y="18"/>
                </a:moveTo>
                <a:cubicBezTo>
                  <a:pt x="-1563" y="3193"/>
                  <a:pt x="75695" y="377314"/>
                  <a:pt x="120674" y="495318"/>
                </a:cubicBezTo>
                <a:cubicBezTo>
                  <a:pt x="165653" y="613322"/>
                  <a:pt x="258257" y="685818"/>
                  <a:pt x="269899" y="708043"/>
                </a:cubicBezTo>
                <a:cubicBezTo>
                  <a:pt x="281541" y="730268"/>
                  <a:pt x="190524" y="628668"/>
                  <a:pt x="190524" y="628668"/>
                </a:cubicBezTo>
                <a:cubicBezTo>
                  <a:pt x="213807" y="651951"/>
                  <a:pt x="383670" y="815993"/>
                  <a:pt x="409599" y="847743"/>
                </a:cubicBezTo>
                <a:cubicBezTo>
                  <a:pt x="435528" y="879493"/>
                  <a:pt x="346099" y="819168"/>
                  <a:pt x="346099" y="819168"/>
                </a:cubicBezTo>
                <a:cubicBezTo>
                  <a:pt x="483682" y="874201"/>
                  <a:pt x="1056770" y="1113385"/>
                  <a:pt x="1235099" y="1177943"/>
                </a:cubicBezTo>
                <a:cubicBezTo>
                  <a:pt x="1413428" y="1242501"/>
                  <a:pt x="1408137" y="1198581"/>
                  <a:pt x="1416074" y="1206518"/>
                </a:cubicBezTo>
                <a:cubicBezTo>
                  <a:pt x="1424011" y="1214455"/>
                  <a:pt x="1316061" y="1231389"/>
                  <a:pt x="1282724" y="1225568"/>
                </a:cubicBezTo>
                <a:cubicBezTo>
                  <a:pt x="1249387" y="1219747"/>
                  <a:pt x="1349399" y="1229801"/>
                  <a:pt x="1216049" y="1171593"/>
                </a:cubicBezTo>
                <a:cubicBezTo>
                  <a:pt x="1082699" y="1113385"/>
                  <a:pt x="599041" y="922355"/>
                  <a:pt x="482624" y="876318"/>
                </a:cubicBezTo>
                <a:cubicBezTo>
                  <a:pt x="366207" y="830281"/>
                  <a:pt x="572582" y="942993"/>
                  <a:pt x="517549" y="895368"/>
                </a:cubicBezTo>
                <a:cubicBezTo>
                  <a:pt x="462516" y="847743"/>
                  <a:pt x="224920" y="674705"/>
                  <a:pt x="152424" y="590568"/>
                </a:cubicBezTo>
                <a:cubicBezTo>
                  <a:pt x="79928" y="506431"/>
                  <a:pt x="86278" y="409593"/>
                  <a:pt x="82574" y="390543"/>
                </a:cubicBezTo>
                <a:cubicBezTo>
                  <a:pt x="78870" y="371493"/>
                  <a:pt x="145016" y="538710"/>
                  <a:pt x="130199" y="476268"/>
                </a:cubicBezTo>
                <a:cubicBezTo>
                  <a:pt x="115382" y="413826"/>
                  <a:pt x="1611" y="-3157"/>
                  <a:pt x="24" y="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4E1843C7-374A-D5F6-7EAC-5D168DC0BC06}"/>
              </a:ext>
            </a:extLst>
          </p:cNvPr>
          <p:cNvSpPr/>
          <p:nvPr/>
        </p:nvSpPr>
        <p:spPr>
          <a:xfrm>
            <a:off x="8192637" y="5224515"/>
            <a:ext cx="138920" cy="798289"/>
          </a:xfrm>
          <a:custGeom>
            <a:avLst/>
            <a:gdLst>
              <a:gd name="connsiteX0" fmla="*/ 2038 w 138920"/>
              <a:gd name="connsiteY0" fmla="*/ 1535 h 798289"/>
              <a:gd name="connsiteX1" fmla="*/ 43313 w 138920"/>
              <a:gd name="connsiteY1" fmla="*/ 360310 h 798289"/>
              <a:gd name="connsiteX2" fmla="*/ 135388 w 138920"/>
              <a:gd name="connsiteY2" fmla="*/ 779410 h 798289"/>
              <a:gd name="connsiteX3" fmla="*/ 109988 w 138920"/>
              <a:gd name="connsiteY3" fmla="*/ 677810 h 798289"/>
              <a:gd name="connsiteX4" fmla="*/ 17913 w 138920"/>
              <a:gd name="connsiteY4" fmla="*/ 249185 h 798289"/>
              <a:gd name="connsiteX5" fmla="*/ 2038 w 138920"/>
              <a:gd name="connsiteY5" fmla="*/ 1535 h 798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920" h="798289">
                <a:moveTo>
                  <a:pt x="2038" y="1535"/>
                </a:moveTo>
                <a:cubicBezTo>
                  <a:pt x="6271" y="20056"/>
                  <a:pt x="21088" y="230664"/>
                  <a:pt x="43313" y="360310"/>
                </a:cubicBezTo>
                <a:cubicBezTo>
                  <a:pt x="65538" y="489956"/>
                  <a:pt x="124276" y="726493"/>
                  <a:pt x="135388" y="779410"/>
                </a:cubicBezTo>
                <a:cubicBezTo>
                  <a:pt x="146501" y="832327"/>
                  <a:pt x="129567" y="766181"/>
                  <a:pt x="109988" y="677810"/>
                </a:cubicBezTo>
                <a:cubicBezTo>
                  <a:pt x="90409" y="589439"/>
                  <a:pt x="36963" y="362427"/>
                  <a:pt x="17913" y="249185"/>
                </a:cubicBezTo>
                <a:cubicBezTo>
                  <a:pt x="-1137" y="135943"/>
                  <a:pt x="-2195" y="-16986"/>
                  <a:pt x="2038" y="153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8B02A8C6-CECB-D539-C8C0-ED81EC4E1311}"/>
              </a:ext>
            </a:extLst>
          </p:cNvPr>
          <p:cNvSpPr/>
          <p:nvPr/>
        </p:nvSpPr>
        <p:spPr>
          <a:xfrm>
            <a:off x="8880534" y="5419572"/>
            <a:ext cx="460617" cy="1338518"/>
          </a:xfrm>
          <a:custGeom>
            <a:avLst/>
            <a:gdLst>
              <a:gd name="connsiteX0" fmla="*/ 53916 w 460617"/>
              <a:gd name="connsiteY0" fmla="*/ 153 h 1338518"/>
              <a:gd name="connsiteX1" fmla="*/ 336491 w 460617"/>
              <a:gd name="connsiteY1" fmla="*/ 314478 h 1338518"/>
              <a:gd name="connsiteX2" fmla="*/ 457141 w 460617"/>
              <a:gd name="connsiteY2" fmla="*/ 571653 h 1338518"/>
              <a:gd name="connsiteX3" fmla="*/ 428566 w 460617"/>
              <a:gd name="connsiteY3" fmla="*/ 495453 h 1338518"/>
              <a:gd name="connsiteX4" fmla="*/ 434916 w 460617"/>
              <a:gd name="connsiteY4" fmla="*/ 730403 h 1338518"/>
              <a:gd name="connsiteX5" fmla="*/ 406341 w 460617"/>
              <a:gd name="connsiteY5" fmla="*/ 924078 h 1338518"/>
              <a:gd name="connsiteX6" fmla="*/ 422216 w 460617"/>
              <a:gd name="connsiteY6" fmla="*/ 854228 h 1338518"/>
              <a:gd name="connsiteX7" fmla="*/ 323791 w 460617"/>
              <a:gd name="connsiteY7" fmla="*/ 1063778 h 1338518"/>
              <a:gd name="connsiteX8" fmla="*/ 231716 w 460617"/>
              <a:gd name="connsiteY8" fmla="*/ 1200303 h 1338518"/>
              <a:gd name="connsiteX9" fmla="*/ 3116 w 460617"/>
              <a:gd name="connsiteY9" fmla="*/ 1336828 h 1338518"/>
              <a:gd name="connsiteX10" fmla="*/ 111066 w 460617"/>
              <a:gd name="connsiteY10" fmla="*/ 1270153 h 1338518"/>
              <a:gd name="connsiteX11" fmla="*/ 279341 w 460617"/>
              <a:gd name="connsiteY11" fmla="*/ 1174903 h 1338518"/>
              <a:gd name="connsiteX12" fmla="*/ 222191 w 460617"/>
              <a:gd name="connsiteY12" fmla="*/ 1203478 h 1338518"/>
              <a:gd name="connsiteX13" fmla="*/ 425391 w 460617"/>
              <a:gd name="connsiteY13" fmla="*/ 882803 h 1338518"/>
              <a:gd name="connsiteX14" fmla="*/ 406341 w 460617"/>
              <a:gd name="connsiteY14" fmla="*/ 901853 h 1338518"/>
              <a:gd name="connsiteX15" fmla="*/ 431741 w 460617"/>
              <a:gd name="connsiteY15" fmla="*/ 473228 h 1338518"/>
              <a:gd name="connsiteX16" fmla="*/ 447616 w 460617"/>
              <a:gd name="connsiteY16" fmla="*/ 546253 h 1338518"/>
              <a:gd name="connsiteX17" fmla="*/ 317441 w 460617"/>
              <a:gd name="connsiteY17" fmla="*/ 254153 h 1338518"/>
              <a:gd name="connsiteX18" fmla="*/ 365066 w 460617"/>
              <a:gd name="connsiteY18" fmla="*/ 355753 h 1338518"/>
              <a:gd name="connsiteX19" fmla="*/ 53916 w 460617"/>
              <a:gd name="connsiteY19" fmla="*/ 153 h 133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0617" h="1338518">
                <a:moveTo>
                  <a:pt x="53916" y="153"/>
                </a:moveTo>
                <a:cubicBezTo>
                  <a:pt x="49154" y="-6726"/>
                  <a:pt x="269287" y="219228"/>
                  <a:pt x="336491" y="314478"/>
                </a:cubicBezTo>
                <a:cubicBezTo>
                  <a:pt x="403695" y="409728"/>
                  <a:pt x="441795" y="541491"/>
                  <a:pt x="457141" y="571653"/>
                </a:cubicBezTo>
                <a:cubicBezTo>
                  <a:pt x="472487" y="601816"/>
                  <a:pt x="432270" y="468995"/>
                  <a:pt x="428566" y="495453"/>
                </a:cubicBezTo>
                <a:cubicBezTo>
                  <a:pt x="424862" y="521911"/>
                  <a:pt x="438620" y="658966"/>
                  <a:pt x="434916" y="730403"/>
                </a:cubicBezTo>
                <a:cubicBezTo>
                  <a:pt x="431212" y="801840"/>
                  <a:pt x="408458" y="903441"/>
                  <a:pt x="406341" y="924078"/>
                </a:cubicBezTo>
                <a:cubicBezTo>
                  <a:pt x="404224" y="944715"/>
                  <a:pt x="435974" y="830945"/>
                  <a:pt x="422216" y="854228"/>
                </a:cubicBezTo>
                <a:cubicBezTo>
                  <a:pt x="408458" y="877511"/>
                  <a:pt x="355541" y="1006099"/>
                  <a:pt x="323791" y="1063778"/>
                </a:cubicBezTo>
                <a:cubicBezTo>
                  <a:pt x="292041" y="1121457"/>
                  <a:pt x="285162" y="1154795"/>
                  <a:pt x="231716" y="1200303"/>
                </a:cubicBezTo>
                <a:cubicBezTo>
                  <a:pt x="178270" y="1245811"/>
                  <a:pt x="23224" y="1325186"/>
                  <a:pt x="3116" y="1336828"/>
                </a:cubicBezTo>
                <a:cubicBezTo>
                  <a:pt x="-16992" y="1348470"/>
                  <a:pt x="65028" y="1297141"/>
                  <a:pt x="111066" y="1270153"/>
                </a:cubicBezTo>
                <a:cubicBezTo>
                  <a:pt x="157104" y="1243165"/>
                  <a:pt x="260820" y="1186016"/>
                  <a:pt x="279341" y="1174903"/>
                </a:cubicBezTo>
                <a:cubicBezTo>
                  <a:pt x="297862" y="1163791"/>
                  <a:pt x="197849" y="1252161"/>
                  <a:pt x="222191" y="1203478"/>
                </a:cubicBezTo>
                <a:cubicBezTo>
                  <a:pt x="246533" y="1154795"/>
                  <a:pt x="394699" y="933074"/>
                  <a:pt x="425391" y="882803"/>
                </a:cubicBezTo>
                <a:cubicBezTo>
                  <a:pt x="456083" y="832532"/>
                  <a:pt x="405283" y="970115"/>
                  <a:pt x="406341" y="901853"/>
                </a:cubicBezTo>
                <a:cubicBezTo>
                  <a:pt x="407399" y="833591"/>
                  <a:pt x="424862" y="532495"/>
                  <a:pt x="431741" y="473228"/>
                </a:cubicBezTo>
                <a:cubicBezTo>
                  <a:pt x="438620" y="413961"/>
                  <a:pt x="466666" y="582765"/>
                  <a:pt x="447616" y="546253"/>
                </a:cubicBezTo>
                <a:cubicBezTo>
                  <a:pt x="428566" y="509741"/>
                  <a:pt x="331199" y="285903"/>
                  <a:pt x="317441" y="254153"/>
                </a:cubicBezTo>
                <a:cubicBezTo>
                  <a:pt x="303683" y="222403"/>
                  <a:pt x="406870" y="397557"/>
                  <a:pt x="365066" y="355753"/>
                </a:cubicBezTo>
                <a:cubicBezTo>
                  <a:pt x="323262" y="313949"/>
                  <a:pt x="58678" y="7032"/>
                  <a:pt x="53916" y="15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E372EBA3-9E49-869A-BA86-43B9E1979591}"/>
              </a:ext>
            </a:extLst>
          </p:cNvPr>
          <p:cNvSpPr/>
          <p:nvPr/>
        </p:nvSpPr>
        <p:spPr>
          <a:xfrm>
            <a:off x="8073633" y="5326281"/>
            <a:ext cx="515296" cy="1344735"/>
          </a:xfrm>
          <a:custGeom>
            <a:avLst/>
            <a:gdLst>
              <a:gd name="connsiteX0" fmla="*/ 57542 w 515296"/>
              <a:gd name="connsiteY0" fmla="*/ 10894 h 1344735"/>
              <a:gd name="connsiteX1" fmla="*/ 60717 w 515296"/>
              <a:gd name="connsiteY1" fmla="*/ 290294 h 1344735"/>
              <a:gd name="connsiteX2" fmla="*/ 98817 w 515296"/>
              <a:gd name="connsiteY2" fmla="*/ 449044 h 1344735"/>
              <a:gd name="connsiteX3" fmla="*/ 63892 w 515296"/>
              <a:gd name="connsiteY3" fmla="*/ 337919 h 1344735"/>
              <a:gd name="connsiteX4" fmla="*/ 165492 w 515296"/>
              <a:gd name="connsiteY4" fmla="*/ 528419 h 1344735"/>
              <a:gd name="connsiteX5" fmla="*/ 117867 w 515296"/>
              <a:gd name="connsiteY5" fmla="*/ 655419 h 1344735"/>
              <a:gd name="connsiteX6" fmla="*/ 149617 w 515296"/>
              <a:gd name="connsiteY6" fmla="*/ 582394 h 1344735"/>
              <a:gd name="connsiteX7" fmla="*/ 98817 w 515296"/>
              <a:gd name="connsiteY7" fmla="*/ 823694 h 1344735"/>
              <a:gd name="connsiteX8" fmla="*/ 216292 w 515296"/>
              <a:gd name="connsiteY8" fmla="*/ 1017369 h 1344735"/>
              <a:gd name="connsiteX9" fmla="*/ 232167 w 515296"/>
              <a:gd name="connsiteY9" fmla="*/ 979269 h 1344735"/>
              <a:gd name="connsiteX10" fmla="*/ 511567 w 515296"/>
              <a:gd name="connsiteY10" fmla="*/ 1338044 h 1344735"/>
              <a:gd name="connsiteX11" fmla="*/ 381392 w 515296"/>
              <a:gd name="connsiteY11" fmla="*/ 1195169 h 1344735"/>
              <a:gd name="connsiteX12" fmla="*/ 216292 w 515296"/>
              <a:gd name="connsiteY12" fmla="*/ 972919 h 1344735"/>
              <a:gd name="connsiteX13" fmla="*/ 92467 w 515296"/>
              <a:gd name="connsiteY13" fmla="*/ 798294 h 1344735"/>
              <a:gd name="connsiteX14" fmla="*/ 171842 w 515296"/>
              <a:gd name="connsiteY14" fmla="*/ 585569 h 1344735"/>
              <a:gd name="connsiteX15" fmla="*/ 3567 w 515296"/>
              <a:gd name="connsiteY15" fmla="*/ 226794 h 1344735"/>
              <a:gd name="connsiteX16" fmla="*/ 57542 w 515296"/>
              <a:gd name="connsiteY16" fmla="*/ 299819 h 1344735"/>
              <a:gd name="connsiteX17" fmla="*/ 63892 w 515296"/>
              <a:gd name="connsiteY17" fmla="*/ 77569 h 1344735"/>
              <a:gd name="connsiteX18" fmla="*/ 57542 w 515296"/>
              <a:gd name="connsiteY18" fmla="*/ 10894 h 13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5296" h="1344735">
                <a:moveTo>
                  <a:pt x="57542" y="10894"/>
                </a:moveTo>
                <a:cubicBezTo>
                  <a:pt x="57013" y="46348"/>
                  <a:pt x="53838" y="217269"/>
                  <a:pt x="60717" y="290294"/>
                </a:cubicBezTo>
                <a:cubicBezTo>
                  <a:pt x="67596" y="363319"/>
                  <a:pt x="98288" y="441107"/>
                  <a:pt x="98817" y="449044"/>
                </a:cubicBezTo>
                <a:cubicBezTo>
                  <a:pt x="99346" y="456982"/>
                  <a:pt x="52780" y="324690"/>
                  <a:pt x="63892" y="337919"/>
                </a:cubicBezTo>
                <a:cubicBezTo>
                  <a:pt x="75004" y="351148"/>
                  <a:pt x="156496" y="475502"/>
                  <a:pt x="165492" y="528419"/>
                </a:cubicBezTo>
                <a:cubicBezTo>
                  <a:pt x="174488" y="581336"/>
                  <a:pt x="120513" y="646423"/>
                  <a:pt x="117867" y="655419"/>
                </a:cubicBezTo>
                <a:cubicBezTo>
                  <a:pt x="115221" y="664415"/>
                  <a:pt x="152792" y="554348"/>
                  <a:pt x="149617" y="582394"/>
                </a:cubicBezTo>
                <a:cubicBezTo>
                  <a:pt x="146442" y="610440"/>
                  <a:pt x="87705" y="751198"/>
                  <a:pt x="98817" y="823694"/>
                </a:cubicBezTo>
                <a:cubicBezTo>
                  <a:pt x="109930" y="896190"/>
                  <a:pt x="194067" y="991440"/>
                  <a:pt x="216292" y="1017369"/>
                </a:cubicBezTo>
                <a:cubicBezTo>
                  <a:pt x="238517" y="1043298"/>
                  <a:pt x="182955" y="925823"/>
                  <a:pt x="232167" y="979269"/>
                </a:cubicBezTo>
                <a:cubicBezTo>
                  <a:pt x="281379" y="1032715"/>
                  <a:pt x="486696" y="1302061"/>
                  <a:pt x="511567" y="1338044"/>
                </a:cubicBezTo>
                <a:cubicBezTo>
                  <a:pt x="536438" y="1374027"/>
                  <a:pt x="430605" y="1256023"/>
                  <a:pt x="381392" y="1195169"/>
                </a:cubicBezTo>
                <a:cubicBezTo>
                  <a:pt x="332180" y="1134315"/>
                  <a:pt x="264446" y="1039065"/>
                  <a:pt x="216292" y="972919"/>
                </a:cubicBezTo>
                <a:cubicBezTo>
                  <a:pt x="168138" y="906773"/>
                  <a:pt x="99875" y="862852"/>
                  <a:pt x="92467" y="798294"/>
                </a:cubicBezTo>
                <a:cubicBezTo>
                  <a:pt x="85059" y="733736"/>
                  <a:pt x="186659" y="680819"/>
                  <a:pt x="171842" y="585569"/>
                </a:cubicBezTo>
                <a:cubicBezTo>
                  <a:pt x="157025" y="490319"/>
                  <a:pt x="22617" y="274419"/>
                  <a:pt x="3567" y="226794"/>
                </a:cubicBezTo>
                <a:cubicBezTo>
                  <a:pt x="-15483" y="179169"/>
                  <a:pt x="47488" y="324690"/>
                  <a:pt x="57542" y="299819"/>
                </a:cubicBezTo>
                <a:cubicBezTo>
                  <a:pt x="67596" y="274948"/>
                  <a:pt x="62834" y="120961"/>
                  <a:pt x="63892" y="77569"/>
                </a:cubicBezTo>
                <a:cubicBezTo>
                  <a:pt x="64950" y="34177"/>
                  <a:pt x="58071" y="-24560"/>
                  <a:pt x="57542" y="1089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B571FAEE-21AF-272F-A8C6-1D163E36AD7C}"/>
              </a:ext>
            </a:extLst>
          </p:cNvPr>
          <p:cNvSpPr/>
          <p:nvPr/>
        </p:nvSpPr>
        <p:spPr>
          <a:xfrm>
            <a:off x="8219496" y="5818239"/>
            <a:ext cx="537305" cy="985587"/>
          </a:xfrm>
          <a:custGeom>
            <a:avLst/>
            <a:gdLst>
              <a:gd name="connsiteX0" fmla="*/ 6929 w 537305"/>
              <a:gd name="connsiteY0" fmla="*/ 7886 h 985587"/>
              <a:gd name="connsiteX1" fmla="*/ 45029 w 537305"/>
              <a:gd name="connsiteY1" fmla="*/ 45986 h 985587"/>
              <a:gd name="connsiteX2" fmla="*/ 413329 w 537305"/>
              <a:gd name="connsiteY2" fmla="*/ 426986 h 985587"/>
              <a:gd name="connsiteX3" fmla="*/ 495879 w 537305"/>
              <a:gd name="connsiteY3" fmla="*/ 604786 h 985587"/>
              <a:gd name="connsiteX4" fmla="*/ 454604 w 537305"/>
              <a:gd name="connsiteY4" fmla="*/ 519061 h 985587"/>
              <a:gd name="connsiteX5" fmla="*/ 518104 w 537305"/>
              <a:gd name="connsiteY5" fmla="*/ 668286 h 985587"/>
              <a:gd name="connsiteX6" fmla="*/ 486354 w 537305"/>
              <a:gd name="connsiteY6" fmla="*/ 795286 h 985587"/>
              <a:gd name="connsiteX7" fmla="*/ 159329 w 537305"/>
              <a:gd name="connsiteY7" fmla="*/ 982611 h 985587"/>
              <a:gd name="connsiteX8" fmla="*/ 333954 w 537305"/>
              <a:gd name="connsiteY8" fmla="*/ 903236 h 985587"/>
              <a:gd name="connsiteX9" fmla="*/ 533979 w 537305"/>
              <a:gd name="connsiteY9" fmla="*/ 807986 h 985587"/>
              <a:gd name="connsiteX10" fmla="*/ 451429 w 537305"/>
              <a:gd name="connsiteY10" fmla="*/ 560336 h 985587"/>
              <a:gd name="connsiteX11" fmla="*/ 353004 w 537305"/>
              <a:gd name="connsiteY11" fmla="*/ 420636 h 985587"/>
              <a:gd name="connsiteX12" fmla="*/ 222829 w 537305"/>
              <a:gd name="connsiteY12" fmla="*/ 284111 h 985587"/>
              <a:gd name="connsiteX13" fmla="*/ 343479 w 537305"/>
              <a:gd name="connsiteY13" fmla="*/ 350786 h 985587"/>
              <a:gd name="connsiteX14" fmla="*/ 213304 w 537305"/>
              <a:gd name="connsiteY14" fmla="*/ 230136 h 985587"/>
              <a:gd name="connsiteX15" fmla="*/ 6929 w 537305"/>
              <a:gd name="connsiteY15" fmla="*/ 7886 h 98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7305" h="985587">
                <a:moveTo>
                  <a:pt x="6929" y="7886"/>
                </a:moveTo>
                <a:cubicBezTo>
                  <a:pt x="-21117" y="-22806"/>
                  <a:pt x="45029" y="45986"/>
                  <a:pt x="45029" y="45986"/>
                </a:cubicBezTo>
                <a:cubicBezTo>
                  <a:pt x="112762" y="115836"/>
                  <a:pt x="338187" y="333853"/>
                  <a:pt x="413329" y="426986"/>
                </a:cubicBezTo>
                <a:cubicBezTo>
                  <a:pt x="488471" y="520119"/>
                  <a:pt x="489000" y="589440"/>
                  <a:pt x="495879" y="604786"/>
                </a:cubicBezTo>
                <a:cubicBezTo>
                  <a:pt x="502758" y="620132"/>
                  <a:pt x="450900" y="508478"/>
                  <a:pt x="454604" y="519061"/>
                </a:cubicBezTo>
                <a:cubicBezTo>
                  <a:pt x="458308" y="529644"/>
                  <a:pt x="512812" y="622249"/>
                  <a:pt x="518104" y="668286"/>
                </a:cubicBezTo>
                <a:cubicBezTo>
                  <a:pt x="523396" y="714324"/>
                  <a:pt x="546150" y="742899"/>
                  <a:pt x="486354" y="795286"/>
                </a:cubicBezTo>
                <a:cubicBezTo>
                  <a:pt x="426558" y="847673"/>
                  <a:pt x="184729" y="964619"/>
                  <a:pt x="159329" y="982611"/>
                </a:cubicBezTo>
                <a:cubicBezTo>
                  <a:pt x="133929" y="1000603"/>
                  <a:pt x="271512" y="932340"/>
                  <a:pt x="333954" y="903236"/>
                </a:cubicBezTo>
                <a:cubicBezTo>
                  <a:pt x="396396" y="874132"/>
                  <a:pt x="514400" y="865136"/>
                  <a:pt x="533979" y="807986"/>
                </a:cubicBezTo>
                <a:cubicBezTo>
                  <a:pt x="553558" y="750836"/>
                  <a:pt x="481591" y="624894"/>
                  <a:pt x="451429" y="560336"/>
                </a:cubicBezTo>
                <a:cubicBezTo>
                  <a:pt x="421267" y="495778"/>
                  <a:pt x="391104" y="466673"/>
                  <a:pt x="353004" y="420636"/>
                </a:cubicBezTo>
                <a:cubicBezTo>
                  <a:pt x="314904" y="374599"/>
                  <a:pt x="224416" y="295753"/>
                  <a:pt x="222829" y="284111"/>
                </a:cubicBezTo>
                <a:cubicBezTo>
                  <a:pt x="221242" y="272469"/>
                  <a:pt x="345066" y="359782"/>
                  <a:pt x="343479" y="350786"/>
                </a:cubicBezTo>
                <a:cubicBezTo>
                  <a:pt x="341892" y="341790"/>
                  <a:pt x="268337" y="287286"/>
                  <a:pt x="213304" y="230136"/>
                </a:cubicBezTo>
                <a:cubicBezTo>
                  <a:pt x="158271" y="172986"/>
                  <a:pt x="34975" y="38578"/>
                  <a:pt x="6929" y="788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0D5606E1-AE6B-6971-B7A3-C4819B0827C7}"/>
              </a:ext>
            </a:extLst>
          </p:cNvPr>
          <p:cNvSpPr/>
          <p:nvPr/>
        </p:nvSpPr>
        <p:spPr>
          <a:xfrm>
            <a:off x="8499993" y="5514478"/>
            <a:ext cx="524217" cy="1220659"/>
          </a:xfrm>
          <a:custGeom>
            <a:avLst/>
            <a:gdLst>
              <a:gd name="connsiteX0" fmla="*/ 18532 w 524217"/>
              <a:gd name="connsiteY0" fmla="*/ 92572 h 1220659"/>
              <a:gd name="connsiteX1" fmla="*/ 75682 w 524217"/>
              <a:gd name="connsiteY1" fmla="*/ 143372 h 1220659"/>
              <a:gd name="connsiteX2" fmla="*/ 488432 w 524217"/>
              <a:gd name="connsiteY2" fmla="*/ 806947 h 1220659"/>
              <a:gd name="connsiteX3" fmla="*/ 475732 w 524217"/>
              <a:gd name="connsiteY3" fmla="*/ 914897 h 1220659"/>
              <a:gd name="connsiteX4" fmla="*/ 250307 w 524217"/>
              <a:gd name="connsiteY4" fmla="*/ 1219697 h 1220659"/>
              <a:gd name="connsiteX5" fmla="*/ 418582 w 524217"/>
              <a:gd name="connsiteY5" fmla="*/ 1006972 h 1220659"/>
              <a:gd name="connsiteX6" fmla="*/ 501132 w 524217"/>
              <a:gd name="connsiteY6" fmla="*/ 886322 h 1220659"/>
              <a:gd name="connsiteX7" fmla="*/ 399532 w 524217"/>
              <a:gd name="connsiteY7" fmla="*/ 645022 h 1220659"/>
              <a:gd name="connsiteX8" fmla="*/ 34407 w 524217"/>
              <a:gd name="connsiteY8" fmla="*/ 32247 h 1220659"/>
              <a:gd name="connsiteX9" fmla="*/ 18532 w 524217"/>
              <a:gd name="connsiteY9" fmla="*/ 92572 h 1220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4217" h="1220659">
                <a:moveTo>
                  <a:pt x="18532" y="92572"/>
                </a:moveTo>
                <a:cubicBezTo>
                  <a:pt x="25411" y="111093"/>
                  <a:pt x="-2635" y="24309"/>
                  <a:pt x="75682" y="143372"/>
                </a:cubicBezTo>
                <a:cubicBezTo>
                  <a:pt x="153999" y="262435"/>
                  <a:pt x="421757" y="678360"/>
                  <a:pt x="488432" y="806947"/>
                </a:cubicBezTo>
                <a:cubicBezTo>
                  <a:pt x="555107" y="935535"/>
                  <a:pt x="515419" y="846105"/>
                  <a:pt x="475732" y="914897"/>
                </a:cubicBezTo>
                <a:cubicBezTo>
                  <a:pt x="436045" y="983689"/>
                  <a:pt x="259832" y="1204351"/>
                  <a:pt x="250307" y="1219697"/>
                </a:cubicBezTo>
                <a:cubicBezTo>
                  <a:pt x="240782" y="1235043"/>
                  <a:pt x="376778" y="1062535"/>
                  <a:pt x="418582" y="1006972"/>
                </a:cubicBezTo>
                <a:cubicBezTo>
                  <a:pt x="460386" y="951410"/>
                  <a:pt x="504307" y="946647"/>
                  <a:pt x="501132" y="886322"/>
                </a:cubicBezTo>
                <a:cubicBezTo>
                  <a:pt x="497957" y="825997"/>
                  <a:pt x="477320" y="787368"/>
                  <a:pt x="399532" y="645022"/>
                </a:cubicBezTo>
                <a:cubicBezTo>
                  <a:pt x="321745" y="502676"/>
                  <a:pt x="96319" y="124851"/>
                  <a:pt x="34407" y="32247"/>
                </a:cubicBezTo>
                <a:cubicBezTo>
                  <a:pt x="-27505" y="-60357"/>
                  <a:pt x="11653" y="74051"/>
                  <a:pt x="18532" y="925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07291665-F33B-0A5A-808D-D4C69EFA59D3}"/>
              </a:ext>
            </a:extLst>
          </p:cNvPr>
          <p:cNvSpPr/>
          <p:nvPr/>
        </p:nvSpPr>
        <p:spPr>
          <a:xfrm>
            <a:off x="5752958" y="3622663"/>
            <a:ext cx="646080" cy="1496320"/>
          </a:xfrm>
          <a:custGeom>
            <a:avLst/>
            <a:gdLst>
              <a:gd name="connsiteX0" fmla="*/ 142 w 646080"/>
              <a:gd name="connsiteY0" fmla="*/ 12 h 1496320"/>
              <a:gd name="connsiteX1" fmla="*/ 95392 w 646080"/>
              <a:gd name="connsiteY1" fmla="*/ 514362 h 1496320"/>
              <a:gd name="connsiteX2" fmla="*/ 231917 w 646080"/>
              <a:gd name="connsiteY2" fmla="*/ 876312 h 1496320"/>
              <a:gd name="connsiteX3" fmla="*/ 73167 w 646080"/>
              <a:gd name="connsiteY3" fmla="*/ 434987 h 1496320"/>
              <a:gd name="connsiteX4" fmla="*/ 184292 w 646080"/>
              <a:gd name="connsiteY4" fmla="*/ 736612 h 1496320"/>
              <a:gd name="connsiteX5" fmla="*/ 346217 w 646080"/>
              <a:gd name="connsiteY5" fmla="*/ 1127137 h 1496320"/>
              <a:gd name="connsiteX6" fmla="*/ 631967 w 646080"/>
              <a:gd name="connsiteY6" fmla="*/ 1479562 h 1496320"/>
              <a:gd name="connsiteX7" fmla="*/ 587517 w 646080"/>
              <a:gd name="connsiteY7" fmla="*/ 1422412 h 1496320"/>
              <a:gd name="connsiteX8" fmla="*/ 457342 w 646080"/>
              <a:gd name="connsiteY8" fmla="*/ 1270012 h 1496320"/>
              <a:gd name="connsiteX9" fmla="*/ 149367 w 646080"/>
              <a:gd name="connsiteY9" fmla="*/ 647712 h 1496320"/>
              <a:gd name="connsiteX10" fmla="*/ 212867 w 646080"/>
              <a:gd name="connsiteY10" fmla="*/ 742962 h 1496320"/>
              <a:gd name="connsiteX11" fmla="*/ 44592 w 646080"/>
              <a:gd name="connsiteY11" fmla="*/ 434987 h 1496320"/>
              <a:gd name="connsiteX12" fmla="*/ 73167 w 646080"/>
              <a:gd name="connsiteY12" fmla="*/ 498487 h 1496320"/>
              <a:gd name="connsiteX13" fmla="*/ 142 w 646080"/>
              <a:gd name="connsiteY13" fmla="*/ 12 h 149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46080" h="1496320">
                <a:moveTo>
                  <a:pt x="142" y="12"/>
                </a:moveTo>
                <a:cubicBezTo>
                  <a:pt x="3846" y="2658"/>
                  <a:pt x="56763" y="368312"/>
                  <a:pt x="95392" y="514362"/>
                </a:cubicBezTo>
                <a:cubicBezTo>
                  <a:pt x="134021" y="660412"/>
                  <a:pt x="235621" y="889541"/>
                  <a:pt x="231917" y="876312"/>
                </a:cubicBezTo>
                <a:cubicBezTo>
                  <a:pt x="228213" y="863083"/>
                  <a:pt x="81105" y="458270"/>
                  <a:pt x="73167" y="434987"/>
                </a:cubicBezTo>
                <a:cubicBezTo>
                  <a:pt x="65230" y="411704"/>
                  <a:pt x="138784" y="621254"/>
                  <a:pt x="184292" y="736612"/>
                </a:cubicBezTo>
                <a:cubicBezTo>
                  <a:pt x="229800" y="851970"/>
                  <a:pt x="271605" y="1003312"/>
                  <a:pt x="346217" y="1127137"/>
                </a:cubicBezTo>
                <a:cubicBezTo>
                  <a:pt x="420829" y="1250962"/>
                  <a:pt x="591750" y="1430350"/>
                  <a:pt x="631967" y="1479562"/>
                </a:cubicBezTo>
                <a:cubicBezTo>
                  <a:pt x="672184" y="1528774"/>
                  <a:pt x="616621" y="1457337"/>
                  <a:pt x="587517" y="1422412"/>
                </a:cubicBezTo>
                <a:cubicBezTo>
                  <a:pt x="558413" y="1387487"/>
                  <a:pt x="530367" y="1399129"/>
                  <a:pt x="457342" y="1270012"/>
                </a:cubicBezTo>
                <a:cubicBezTo>
                  <a:pt x="384317" y="1140895"/>
                  <a:pt x="190113" y="735554"/>
                  <a:pt x="149367" y="647712"/>
                </a:cubicBezTo>
                <a:cubicBezTo>
                  <a:pt x="108621" y="559870"/>
                  <a:pt x="230329" y="778416"/>
                  <a:pt x="212867" y="742962"/>
                </a:cubicBezTo>
                <a:cubicBezTo>
                  <a:pt x="195405" y="707508"/>
                  <a:pt x="67875" y="475733"/>
                  <a:pt x="44592" y="434987"/>
                </a:cubicBezTo>
                <a:cubicBezTo>
                  <a:pt x="21309" y="394241"/>
                  <a:pt x="80046" y="571512"/>
                  <a:pt x="73167" y="498487"/>
                </a:cubicBezTo>
                <a:cubicBezTo>
                  <a:pt x="66288" y="425462"/>
                  <a:pt x="-3562" y="-2634"/>
                  <a:pt x="142" y="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CE4EB56D-ACED-4186-977A-E00F9604B401}"/>
              </a:ext>
            </a:extLst>
          </p:cNvPr>
          <p:cNvSpPr/>
          <p:nvPr/>
        </p:nvSpPr>
        <p:spPr>
          <a:xfrm>
            <a:off x="5487497" y="4670423"/>
            <a:ext cx="494250" cy="634379"/>
          </a:xfrm>
          <a:custGeom>
            <a:avLst/>
            <a:gdLst>
              <a:gd name="connsiteX0" fmla="*/ 494203 w 494250"/>
              <a:gd name="connsiteY0" fmla="*/ 2 h 634379"/>
              <a:gd name="connsiteX1" fmla="*/ 348153 w 494250"/>
              <a:gd name="connsiteY1" fmla="*/ 327027 h 634379"/>
              <a:gd name="connsiteX2" fmla="*/ 252903 w 494250"/>
              <a:gd name="connsiteY2" fmla="*/ 485777 h 634379"/>
              <a:gd name="connsiteX3" fmla="*/ 2078 w 494250"/>
              <a:gd name="connsiteY3" fmla="*/ 631827 h 634379"/>
              <a:gd name="connsiteX4" fmla="*/ 141778 w 494250"/>
              <a:gd name="connsiteY4" fmla="*/ 571502 h 634379"/>
              <a:gd name="connsiteX5" fmla="*/ 291003 w 494250"/>
              <a:gd name="connsiteY5" fmla="*/ 479427 h 634379"/>
              <a:gd name="connsiteX6" fmla="*/ 252903 w 494250"/>
              <a:gd name="connsiteY6" fmla="*/ 488952 h 634379"/>
              <a:gd name="connsiteX7" fmla="*/ 306878 w 494250"/>
              <a:gd name="connsiteY7" fmla="*/ 393702 h 634379"/>
              <a:gd name="connsiteX8" fmla="*/ 246553 w 494250"/>
              <a:gd name="connsiteY8" fmla="*/ 428627 h 634379"/>
              <a:gd name="connsiteX9" fmla="*/ 357678 w 494250"/>
              <a:gd name="connsiteY9" fmla="*/ 288927 h 634379"/>
              <a:gd name="connsiteX10" fmla="*/ 332278 w 494250"/>
              <a:gd name="connsiteY10" fmla="*/ 320677 h 634379"/>
              <a:gd name="connsiteX11" fmla="*/ 494203 w 494250"/>
              <a:gd name="connsiteY11" fmla="*/ 2 h 63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4250" h="634379">
                <a:moveTo>
                  <a:pt x="494203" y="2"/>
                </a:moveTo>
                <a:cubicBezTo>
                  <a:pt x="496849" y="1060"/>
                  <a:pt x="388370" y="246065"/>
                  <a:pt x="348153" y="327027"/>
                </a:cubicBezTo>
                <a:cubicBezTo>
                  <a:pt x="307936" y="407989"/>
                  <a:pt x="310582" y="434977"/>
                  <a:pt x="252903" y="485777"/>
                </a:cubicBezTo>
                <a:cubicBezTo>
                  <a:pt x="195224" y="536577"/>
                  <a:pt x="20599" y="617540"/>
                  <a:pt x="2078" y="631827"/>
                </a:cubicBezTo>
                <a:cubicBezTo>
                  <a:pt x="-16443" y="646114"/>
                  <a:pt x="93624" y="596902"/>
                  <a:pt x="141778" y="571502"/>
                </a:cubicBezTo>
                <a:cubicBezTo>
                  <a:pt x="189932" y="546102"/>
                  <a:pt x="272482" y="493185"/>
                  <a:pt x="291003" y="479427"/>
                </a:cubicBezTo>
                <a:cubicBezTo>
                  <a:pt x="309524" y="465669"/>
                  <a:pt x="250257" y="503239"/>
                  <a:pt x="252903" y="488952"/>
                </a:cubicBezTo>
                <a:cubicBezTo>
                  <a:pt x="255549" y="474665"/>
                  <a:pt x="307936" y="403756"/>
                  <a:pt x="306878" y="393702"/>
                </a:cubicBezTo>
                <a:cubicBezTo>
                  <a:pt x="305820" y="383648"/>
                  <a:pt x="238086" y="446089"/>
                  <a:pt x="246553" y="428627"/>
                </a:cubicBezTo>
                <a:cubicBezTo>
                  <a:pt x="255020" y="411165"/>
                  <a:pt x="343390" y="306919"/>
                  <a:pt x="357678" y="288927"/>
                </a:cubicBezTo>
                <a:cubicBezTo>
                  <a:pt x="371966" y="270935"/>
                  <a:pt x="308995" y="363010"/>
                  <a:pt x="332278" y="320677"/>
                </a:cubicBezTo>
                <a:cubicBezTo>
                  <a:pt x="355561" y="278344"/>
                  <a:pt x="491557" y="-1056"/>
                  <a:pt x="494203" y="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833BA0D7-ACB3-85A7-0FC9-8588E09A04EF}"/>
              </a:ext>
            </a:extLst>
          </p:cNvPr>
          <p:cNvSpPr/>
          <p:nvPr/>
        </p:nvSpPr>
        <p:spPr>
          <a:xfrm>
            <a:off x="8709000" y="4606897"/>
            <a:ext cx="144247" cy="750607"/>
          </a:xfrm>
          <a:custGeom>
            <a:avLst/>
            <a:gdLst>
              <a:gd name="connsiteX0" fmla="*/ 25 w 144247"/>
              <a:gd name="connsiteY0" fmla="*/ 28 h 750607"/>
              <a:gd name="connsiteX1" fmla="*/ 130200 w 144247"/>
              <a:gd name="connsiteY1" fmla="*/ 238153 h 750607"/>
              <a:gd name="connsiteX2" fmla="*/ 22250 w 144247"/>
              <a:gd name="connsiteY2" fmla="*/ 746153 h 750607"/>
              <a:gd name="connsiteX3" fmla="*/ 88925 w 144247"/>
              <a:gd name="connsiteY3" fmla="*/ 473103 h 750607"/>
              <a:gd name="connsiteX4" fmla="*/ 142900 w 144247"/>
              <a:gd name="connsiteY4" fmla="*/ 250853 h 750607"/>
              <a:gd name="connsiteX5" fmla="*/ 25 w 144247"/>
              <a:gd name="connsiteY5" fmla="*/ 28 h 75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247" h="750607">
                <a:moveTo>
                  <a:pt x="25" y="28"/>
                </a:moveTo>
                <a:cubicBezTo>
                  <a:pt x="-2092" y="-2089"/>
                  <a:pt x="126496" y="113799"/>
                  <a:pt x="130200" y="238153"/>
                </a:cubicBezTo>
                <a:cubicBezTo>
                  <a:pt x="133904" y="362507"/>
                  <a:pt x="29129" y="706995"/>
                  <a:pt x="22250" y="746153"/>
                </a:cubicBezTo>
                <a:cubicBezTo>
                  <a:pt x="15371" y="785311"/>
                  <a:pt x="68817" y="555653"/>
                  <a:pt x="88925" y="473103"/>
                </a:cubicBezTo>
                <a:cubicBezTo>
                  <a:pt x="109033" y="390553"/>
                  <a:pt x="152425" y="325465"/>
                  <a:pt x="142900" y="250853"/>
                </a:cubicBezTo>
                <a:cubicBezTo>
                  <a:pt x="133375" y="176241"/>
                  <a:pt x="2142" y="2145"/>
                  <a:pt x="25" y="2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2FB054AC-A843-9A2D-DB34-2D077D1A145A}"/>
              </a:ext>
            </a:extLst>
          </p:cNvPr>
          <p:cNvSpPr/>
          <p:nvPr/>
        </p:nvSpPr>
        <p:spPr>
          <a:xfrm>
            <a:off x="8222922" y="4910682"/>
            <a:ext cx="469193" cy="1398101"/>
          </a:xfrm>
          <a:custGeom>
            <a:avLst/>
            <a:gdLst>
              <a:gd name="connsiteX0" fmla="*/ 328 w 469193"/>
              <a:gd name="connsiteY0" fmla="*/ 1043 h 1398101"/>
              <a:gd name="connsiteX1" fmla="*/ 162253 w 469193"/>
              <a:gd name="connsiteY1" fmla="*/ 607468 h 1398101"/>
              <a:gd name="connsiteX2" fmla="*/ 397203 w 469193"/>
              <a:gd name="connsiteY2" fmla="*/ 1121818 h 1398101"/>
              <a:gd name="connsiteX3" fmla="*/ 321003 w 469193"/>
              <a:gd name="connsiteY3" fmla="*/ 1001168 h 1398101"/>
              <a:gd name="connsiteX4" fmla="*/ 467053 w 469193"/>
              <a:gd name="connsiteY4" fmla="*/ 1394868 h 1398101"/>
              <a:gd name="connsiteX5" fmla="*/ 394028 w 469193"/>
              <a:gd name="connsiteY5" fmla="*/ 1163093 h 1398101"/>
              <a:gd name="connsiteX6" fmla="*/ 206703 w 469193"/>
              <a:gd name="connsiteY6" fmla="*/ 728118 h 1398101"/>
              <a:gd name="connsiteX7" fmla="*/ 203528 w 469193"/>
              <a:gd name="connsiteY7" fmla="*/ 759868 h 1398101"/>
              <a:gd name="connsiteX8" fmla="*/ 328 w 469193"/>
              <a:gd name="connsiteY8" fmla="*/ 1043 h 139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9193" h="1398101">
                <a:moveTo>
                  <a:pt x="328" y="1043"/>
                </a:moveTo>
                <a:cubicBezTo>
                  <a:pt x="-6551" y="-24357"/>
                  <a:pt x="96107" y="420672"/>
                  <a:pt x="162253" y="607468"/>
                </a:cubicBezTo>
                <a:cubicBezTo>
                  <a:pt x="228399" y="794264"/>
                  <a:pt x="370745" y="1056201"/>
                  <a:pt x="397203" y="1121818"/>
                </a:cubicBezTo>
                <a:cubicBezTo>
                  <a:pt x="423661" y="1187435"/>
                  <a:pt x="309361" y="955660"/>
                  <a:pt x="321003" y="1001168"/>
                </a:cubicBezTo>
                <a:cubicBezTo>
                  <a:pt x="332645" y="1046676"/>
                  <a:pt x="454882" y="1367881"/>
                  <a:pt x="467053" y="1394868"/>
                </a:cubicBezTo>
                <a:cubicBezTo>
                  <a:pt x="479224" y="1421856"/>
                  <a:pt x="437420" y="1274218"/>
                  <a:pt x="394028" y="1163093"/>
                </a:cubicBezTo>
                <a:cubicBezTo>
                  <a:pt x="350636" y="1051968"/>
                  <a:pt x="238453" y="795322"/>
                  <a:pt x="206703" y="728118"/>
                </a:cubicBezTo>
                <a:cubicBezTo>
                  <a:pt x="174953" y="660914"/>
                  <a:pt x="240040" y="874168"/>
                  <a:pt x="203528" y="759868"/>
                </a:cubicBezTo>
                <a:cubicBezTo>
                  <a:pt x="167016" y="645568"/>
                  <a:pt x="7207" y="26443"/>
                  <a:pt x="328" y="10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141598BD-7F91-7676-3788-53436E73989C}"/>
              </a:ext>
            </a:extLst>
          </p:cNvPr>
          <p:cNvSpPr/>
          <p:nvPr/>
        </p:nvSpPr>
        <p:spPr>
          <a:xfrm>
            <a:off x="6492232" y="1225550"/>
            <a:ext cx="1098263" cy="174293"/>
          </a:xfrm>
          <a:custGeom>
            <a:avLst/>
            <a:gdLst>
              <a:gd name="connsiteX0" fmla="*/ 16518 w 1098263"/>
              <a:gd name="connsiteY0" fmla="*/ 171450 h 174293"/>
              <a:gd name="connsiteX1" fmla="*/ 807093 w 1098263"/>
              <a:gd name="connsiteY1" fmla="*/ 3175 h 174293"/>
              <a:gd name="connsiteX2" fmla="*/ 1080143 w 1098263"/>
              <a:gd name="connsiteY2" fmla="*/ 60325 h 174293"/>
              <a:gd name="connsiteX3" fmla="*/ 1038868 w 1098263"/>
              <a:gd name="connsiteY3" fmla="*/ 38100 h 174293"/>
              <a:gd name="connsiteX4" fmla="*/ 765818 w 1098263"/>
              <a:gd name="connsiteY4" fmla="*/ 0 h 174293"/>
              <a:gd name="connsiteX5" fmla="*/ 492768 w 1098263"/>
              <a:gd name="connsiteY5" fmla="*/ 38100 h 174293"/>
              <a:gd name="connsiteX6" fmla="*/ 695968 w 1098263"/>
              <a:gd name="connsiteY6" fmla="*/ 6350 h 174293"/>
              <a:gd name="connsiteX7" fmla="*/ 305443 w 1098263"/>
              <a:gd name="connsiteY7" fmla="*/ 101600 h 174293"/>
              <a:gd name="connsiteX8" fmla="*/ 16518 w 1098263"/>
              <a:gd name="connsiteY8" fmla="*/ 171450 h 17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8263" h="174293">
                <a:moveTo>
                  <a:pt x="16518" y="171450"/>
                </a:moveTo>
                <a:cubicBezTo>
                  <a:pt x="100126" y="155046"/>
                  <a:pt x="629822" y="21696"/>
                  <a:pt x="807093" y="3175"/>
                </a:cubicBezTo>
                <a:cubicBezTo>
                  <a:pt x="984364" y="-15346"/>
                  <a:pt x="1041514" y="54504"/>
                  <a:pt x="1080143" y="60325"/>
                </a:cubicBezTo>
                <a:cubicBezTo>
                  <a:pt x="1118772" y="66146"/>
                  <a:pt x="1091256" y="48154"/>
                  <a:pt x="1038868" y="38100"/>
                </a:cubicBezTo>
                <a:cubicBezTo>
                  <a:pt x="986481" y="28046"/>
                  <a:pt x="856835" y="0"/>
                  <a:pt x="765818" y="0"/>
                </a:cubicBezTo>
                <a:cubicBezTo>
                  <a:pt x="674801" y="0"/>
                  <a:pt x="504410" y="37042"/>
                  <a:pt x="492768" y="38100"/>
                </a:cubicBezTo>
                <a:cubicBezTo>
                  <a:pt x="481126" y="39158"/>
                  <a:pt x="727189" y="-4233"/>
                  <a:pt x="695968" y="6350"/>
                </a:cubicBezTo>
                <a:cubicBezTo>
                  <a:pt x="664747" y="16933"/>
                  <a:pt x="422918" y="74083"/>
                  <a:pt x="305443" y="101600"/>
                </a:cubicBezTo>
                <a:cubicBezTo>
                  <a:pt x="187968" y="129117"/>
                  <a:pt x="-67090" y="187854"/>
                  <a:pt x="16518" y="1714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81F59E13-34B2-457F-1EA2-AA531C5FBA7B}"/>
              </a:ext>
            </a:extLst>
          </p:cNvPr>
          <p:cNvSpPr/>
          <p:nvPr/>
        </p:nvSpPr>
        <p:spPr>
          <a:xfrm>
            <a:off x="7614061" y="1215057"/>
            <a:ext cx="935223" cy="1013401"/>
          </a:xfrm>
          <a:custGeom>
            <a:avLst/>
            <a:gdLst>
              <a:gd name="connsiteX0" fmla="*/ 37689 w 935223"/>
              <a:gd name="connsiteY0" fmla="*/ 23193 h 1013401"/>
              <a:gd name="connsiteX1" fmla="*/ 85314 w 935223"/>
              <a:gd name="connsiteY1" fmla="*/ 80343 h 1013401"/>
              <a:gd name="connsiteX2" fmla="*/ 501239 w 935223"/>
              <a:gd name="connsiteY2" fmla="*/ 388318 h 1013401"/>
              <a:gd name="connsiteX3" fmla="*/ 488539 w 935223"/>
              <a:gd name="connsiteY3" fmla="*/ 340693 h 1013401"/>
              <a:gd name="connsiteX4" fmla="*/ 761589 w 935223"/>
              <a:gd name="connsiteY4" fmla="*/ 728043 h 1013401"/>
              <a:gd name="connsiteX5" fmla="*/ 923514 w 935223"/>
              <a:gd name="connsiteY5" fmla="*/ 997918 h 1013401"/>
              <a:gd name="connsiteX6" fmla="*/ 882239 w 935223"/>
              <a:gd name="connsiteY6" fmla="*/ 918543 h 1013401"/>
              <a:gd name="connsiteX7" fmla="*/ 561564 w 935223"/>
              <a:gd name="connsiteY7" fmla="*/ 407368 h 1013401"/>
              <a:gd name="connsiteX8" fmla="*/ 472664 w 935223"/>
              <a:gd name="connsiteY8" fmla="*/ 327993 h 1013401"/>
              <a:gd name="connsiteX9" fmla="*/ 526639 w 935223"/>
              <a:gd name="connsiteY9" fmla="*/ 407368 h 1013401"/>
              <a:gd name="connsiteX10" fmla="*/ 37689 w 935223"/>
              <a:gd name="connsiteY10" fmla="*/ 23193 h 101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5223" h="1013401">
                <a:moveTo>
                  <a:pt x="37689" y="23193"/>
                </a:moveTo>
                <a:cubicBezTo>
                  <a:pt x="-35865" y="-31311"/>
                  <a:pt x="8056" y="19489"/>
                  <a:pt x="85314" y="80343"/>
                </a:cubicBezTo>
                <a:cubicBezTo>
                  <a:pt x="162572" y="141197"/>
                  <a:pt x="434035" y="344926"/>
                  <a:pt x="501239" y="388318"/>
                </a:cubicBezTo>
                <a:cubicBezTo>
                  <a:pt x="568443" y="431710"/>
                  <a:pt x="445147" y="284072"/>
                  <a:pt x="488539" y="340693"/>
                </a:cubicBezTo>
                <a:cubicBezTo>
                  <a:pt x="531931" y="397314"/>
                  <a:pt x="689093" y="618506"/>
                  <a:pt x="761589" y="728043"/>
                </a:cubicBezTo>
                <a:cubicBezTo>
                  <a:pt x="834085" y="837580"/>
                  <a:pt x="903406" y="966168"/>
                  <a:pt x="923514" y="997918"/>
                </a:cubicBezTo>
                <a:cubicBezTo>
                  <a:pt x="943622" y="1029668"/>
                  <a:pt x="942564" y="1016968"/>
                  <a:pt x="882239" y="918543"/>
                </a:cubicBezTo>
                <a:cubicBezTo>
                  <a:pt x="821914" y="820118"/>
                  <a:pt x="629827" y="505793"/>
                  <a:pt x="561564" y="407368"/>
                </a:cubicBezTo>
                <a:cubicBezTo>
                  <a:pt x="493301" y="308943"/>
                  <a:pt x="478485" y="327993"/>
                  <a:pt x="472664" y="327993"/>
                </a:cubicBezTo>
                <a:cubicBezTo>
                  <a:pt x="466843" y="327993"/>
                  <a:pt x="595960" y="456580"/>
                  <a:pt x="526639" y="407368"/>
                </a:cubicBezTo>
                <a:cubicBezTo>
                  <a:pt x="457318" y="358156"/>
                  <a:pt x="111243" y="77697"/>
                  <a:pt x="37689" y="2319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40BB35B2-9FD6-FE2B-93CC-0E2EDC72A33E}"/>
              </a:ext>
            </a:extLst>
          </p:cNvPr>
          <p:cNvSpPr/>
          <p:nvPr/>
        </p:nvSpPr>
        <p:spPr>
          <a:xfrm>
            <a:off x="7277100" y="1019175"/>
            <a:ext cx="1037028" cy="1050362"/>
          </a:xfrm>
          <a:custGeom>
            <a:avLst/>
            <a:gdLst>
              <a:gd name="connsiteX0" fmla="*/ 0 w 1037028"/>
              <a:gd name="connsiteY0" fmla="*/ 0 h 1050362"/>
              <a:gd name="connsiteX1" fmla="*/ 501650 w 1037028"/>
              <a:gd name="connsiteY1" fmla="*/ 425450 h 1050362"/>
              <a:gd name="connsiteX2" fmla="*/ 514350 w 1037028"/>
              <a:gd name="connsiteY2" fmla="*/ 403225 h 1050362"/>
              <a:gd name="connsiteX3" fmla="*/ 1000125 w 1037028"/>
              <a:gd name="connsiteY3" fmla="*/ 1006475 h 1050362"/>
              <a:gd name="connsiteX4" fmla="*/ 962025 w 1037028"/>
              <a:gd name="connsiteY4" fmla="*/ 949325 h 1050362"/>
              <a:gd name="connsiteX5" fmla="*/ 635000 w 1037028"/>
              <a:gd name="connsiteY5" fmla="*/ 514350 h 1050362"/>
              <a:gd name="connsiteX6" fmla="*/ 409575 w 1037028"/>
              <a:gd name="connsiteY6" fmla="*/ 327025 h 1050362"/>
              <a:gd name="connsiteX7" fmla="*/ 463550 w 1037028"/>
              <a:gd name="connsiteY7" fmla="*/ 400050 h 1050362"/>
              <a:gd name="connsiteX8" fmla="*/ 0 w 1037028"/>
              <a:gd name="connsiteY8" fmla="*/ 0 h 105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37028" h="1050362">
                <a:moveTo>
                  <a:pt x="0" y="0"/>
                </a:moveTo>
                <a:cubicBezTo>
                  <a:pt x="6350" y="4233"/>
                  <a:pt x="415925" y="358246"/>
                  <a:pt x="501650" y="425450"/>
                </a:cubicBezTo>
                <a:cubicBezTo>
                  <a:pt x="587375" y="492654"/>
                  <a:pt x="431271" y="306388"/>
                  <a:pt x="514350" y="403225"/>
                </a:cubicBezTo>
                <a:cubicBezTo>
                  <a:pt x="597429" y="500063"/>
                  <a:pt x="925513" y="915458"/>
                  <a:pt x="1000125" y="1006475"/>
                </a:cubicBezTo>
                <a:cubicBezTo>
                  <a:pt x="1074737" y="1097492"/>
                  <a:pt x="1022879" y="1031346"/>
                  <a:pt x="962025" y="949325"/>
                </a:cubicBezTo>
                <a:cubicBezTo>
                  <a:pt x="901171" y="867304"/>
                  <a:pt x="727075" y="618067"/>
                  <a:pt x="635000" y="514350"/>
                </a:cubicBezTo>
                <a:cubicBezTo>
                  <a:pt x="542925" y="410633"/>
                  <a:pt x="438150" y="346075"/>
                  <a:pt x="409575" y="327025"/>
                </a:cubicBezTo>
                <a:cubicBezTo>
                  <a:pt x="381000" y="307975"/>
                  <a:pt x="525462" y="453496"/>
                  <a:pt x="463550" y="400050"/>
                </a:cubicBez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EAD05847-40C3-0768-FE71-5E73D342E4ED}"/>
              </a:ext>
            </a:extLst>
          </p:cNvPr>
          <p:cNvSpPr/>
          <p:nvPr/>
        </p:nvSpPr>
        <p:spPr>
          <a:xfrm>
            <a:off x="6410289" y="1098983"/>
            <a:ext cx="1484753" cy="557626"/>
          </a:xfrm>
          <a:custGeom>
            <a:avLst/>
            <a:gdLst>
              <a:gd name="connsiteX0" fmla="*/ 36 w 1484753"/>
              <a:gd name="connsiteY0" fmla="*/ 355167 h 557626"/>
              <a:gd name="connsiteX1" fmla="*/ 847761 w 1484753"/>
              <a:gd name="connsiteY1" fmla="*/ 56717 h 557626"/>
              <a:gd name="connsiteX2" fmla="*/ 990636 w 1484753"/>
              <a:gd name="connsiteY2" fmla="*/ 50367 h 557626"/>
              <a:gd name="connsiteX3" fmla="*/ 895386 w 1484753"/>
              <a:gd name="connsiteY3" fmla="*/ 37667 h 557626"/>
              <a:gd name="connsiteX4" fmla="*/ 1168436 w 1484753"/>
              <a:gd name="connsiteY4" fmla="*/ 180542 h 557626"/>
              <a:gd name="connsiteX5" fmla="*/ 1473236 w 1484753"/>
              <a:gd name="connsiteY5" fmla="*/ 552017 h 557626"/>
              <a:gd name="connsiteX6" fmla="*/ 1377986 w 1484753"/>
              <a:gd name="connsiteY6" fmla="*/ 377392 h 557626"/>
              <a:gd name="connsiteX7" fmla="*/ 981111 w 1484753"/>
              <a:gd name="connsiteY7" fmla="*/ 15442 h 557626"/>
              <a:gd name="connsiteX8" fmla="*/ 1031911 w 1484753"/>
              <a:gd name="connsiteY8" fmla="*/ 66242 h 557626"/>
              <a:gd name="connsiteX9" fmla="*/ 882686 w 1484753"/>
              <a:gd name="connsiteY9" fmla="*/ 63067 h 557626"/>
              <a:gd name="connsiteX10" fmla="*/ 36 w 1484753"/>
              <a:gd name="connsiteY10" fmla="*/ 355167 h 557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84753" h="557626">
                <a:moveTo>
                  <a:pt x="36" y="355167"/>
                </a:moveTo>
                <a:cubicBezTo>
                  <a:pt x="-5785" y="354109"/>
                  <a:pt x="682661" y="107517"/>
                  <a:pt x="847761" y="56717"/>
                </a:cubicBezTo>
                <a:cubicBezTo>
                  <a:pt x="1012861" y="5917"/>
                  <a:pt x="982698" y="53542"/>
                  <a:pt x="990636" y="50367"/>
                </a:cubicBezTo>
                <a:cubicBezTo>
                  <a:pt x="998574" y="47192"/>
                  <a:pt x="865753" y="15971"/>
                  <a:pt x="895386" y="37667"/>
                </a:cubicBezTo>
                <a:cubicBezTo>
                  <a:pt x="925019" y="59363"/>
                  <a:pt x="1072128" y="94817"/>
                  <a:pt x="1168436" y="180542"/>
                </a:cubicBezTo>
                <a:cubicBezTo>
                  <a:pt x="1264744" y="266267"/>
                  <a:pt x="1438311" y="519209"/>
                  <a:pt x="1473236" y="552017"/>
                </a:cubicBezTo>
                <a:cubicBezTo>
                  <a:pt x="1508161" y="584825"/>
                  <a:pt x="1460007" y="466821"/>
                  <a:pt x="1377986" y="377392"/>
                </a:cubicBezTo>
                <a:cubicBezTo>
                  <a:pt x="1295965" y="287963"/>
                  <a:pt x="1038790" y="67300"/>
                  <a:pt x="981111" y="15442"/>
                </a:cubicBezTo>
                <a:cubicBezTo>
                  <a:pt x="923432" y="-36416"/>
                  <a:pt x="1048315" y="58304"/>
                  <a:pt x="1031911" y="66242"/>
                </a:cubicBezTo>
                <a:cubicBezTo>
                  <a:pt x="1015507" y="74179"/>
                  <a:pt x="1049373" y="16500"/>
                  <a:pt x="882686" y="63067"/>
                </a:cubicBezTo>
                <a:cubicBezTo>
                  <a:pt x="715999" y="109634"/>
                  <a:pt x="5857" y="356225"/>
                  <a:pt x="36" y="3551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42B56CC1-AC34-0264-60FF-42F26CD42D74}"/>
              </a:ext>
            </a:extLst>
          </p:cNvPr>
          <p:cNvSpPr/>
          <p:nvPr/>
        </p:nvSpPr>
        <p:spPr>
          <a:xfrm>
            <a:off x="6409039" y="1075186"/>
            <a:ext cx="1103110" cy="195768"/>
          </a:xfrm>
          <a:custGeom>
            <a:avLst/>
            <a:gdLst>
              <a:gd name="connsiteX0" fmla="*/ 128286 w 1103110"/>
              <a:gd name="connsiteY0" fmla="*/ 172589 h 195768"/>
              <a:gd name="connsiteX1" fmla="*/ 893461 w 1103110"/>
              <a:gd name="connsiteY1" fmla="*/ 10664 h 195768"/>
              <a:gd name="connsiteX2" fmla="*/ 1103011 w 1103110"/>
              <a:gd name="connsiteY2" fmla="*/ 17014 h 195768"/>
              <a:gd name="connsiteX3" fmla="*/ 918861 w 1103110"/>
              <a:gd name="connsiteY3" fmla="*/ 29714 h 195768"/>
              <a:gd name="connsiteX4" fmla="*/ 763286 w 1103110"/>
              <a:gd name="connsiteY4" fmla="*/ 32889 h 195768"/>
              <a:gd name="connsiteX5" fmla="*/ 871236 w 1103110"/>
              <a:gd name="connsiteY5" fmla="*/ 13839 h 195768"/>
              <a:gd name="connsiteX6" fmla="*/ 74311 w 1103110"/>
              <a:gd name="connsiteY6" fmla="*/ 178939 h 195768"/>
              <a:gd name="connsiteX7" fmla="*/ 128286 w 1103110"/>
              <a:gd name="connsiteY7" fmla="*/ 172589 h 19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03110" h="195768">
                <a:moveTo>
                  <a:pt x="128286" y="172589"/>
                </a:moveTo>
                <a:cubicBezTo>
                  <a:pt x="264811" y="144543"/>
                  <a:pt x="731007" y="36593"/>
                  <a:pt x="893461" y="10664"/>
                </a:cubicBezTo>
                <a:cubicBezTo>
                  <a:pt x="1055915" y="-15265"/>
                  <a:pt x="1098778" y="13839"/>
                  <a:pt x="1103011" y="17014"/>
                </a:cubicBezTo>
                <a:cubicBezTo>
                  <a:pt x="1107244" y="20189"/>
                  <a:pt x="975482" y="27068"/>
                  <a:pt x="918861" y="29714"/>
                </a:cubicBezTo>
                <a:cubicBezTo>
                  <a:pt x="862240" y="32360"/>
                  <a:pt x="771223" y="35535"/>
                  <a:pt x="763286" y="32889"/>
                </a:cubicBezTo>
                <a:cubicBezTo>
                  <a:pt x="755349" y="30243"/>
                  <a:pt x="871236" y="13839"/>
                  <a:pt x="871236" y="13839"/>
                </a:cubicBezTo>
                <a:lnTo>
                  <a:pt x="74311" y="178939"/>
                </a:lnTo>
                <a:cubicBezTo>
                  <a:pt x="-50572" y="203810"/>
                  <a:pt x="-8239" y="200635"/>
                  <a:pt x="128286" y="17258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FA94DE42-0FE3-FA94-B5F3-0336652BE4A8}"/>
              </a:ext>
            </a:extLst>
          </p:cNvPr>
          <p:cNvSpPr/>
          <p:nvPr/>
        </p:nvSpPr>
        <p:spPr>
          <a:xfrm>
            <a:off x="6686522" y="1625578"/>
            <a:ext cx="575859" cy="584285"/>
          </a:xfrm>
          <a:custGeom>
            <a:avLst/>
            <a:gdLst>
              <a:gd name="connsiteX0" fmla="*/ 28 w 575859"/>
              <a:gd name="connsiteY0" fmla="*/ 22 h 584285"/>
              <a:gd name="connsiteX1" fmla="*/ 419128 w 575859"/>
              <a:gd name="connsiteY1" fmla="*/ 434997 h 584285"/>
              <a:gd name="connsiteX2" fmla="*/ 384203 w 575859"/>
              <a:gd name="connsiteY2" fmla="*/ 400072 h 584285"/>
              <a:gd name="connsiteX3" fmla="*/ 574703 w 575859"/>
              <a:gd name="connsiteY3" fmla="*/ 584222 h 584285"/>
              <a:gd name="connsiteX4" fmla="*/ 441353 w 575859"/>
              <a:gd name="connsiteY4" fmla="*/ 415947 h 584285"/>
              <a:gd name="connsiteX5" fmla="*/ 28 w 575859"/>
              <a:gd name="connsiteY5" fmla="*/ 22 h 58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5859" h="584285">
                <a:moveTo>
                  <a:pt x="28" y="22"/>
                </a:moveTo>
                <a:cubicBezTo>
                  <a:pt x="-3676" y="3197"/>
                  <a:pt x="355099" y="368322"/>
                  <a:pt x="419128" y="434997"/>
                </a:cubicBezTo>
                <a:cubicBezTo>
                  <a:pt x="483157" y="501672"/>
                  <a:pt x="384203" y="400072"/>
                  <a:pt x="384203" y="400072"/>
                </a:cubicBezTo>
                <a:cubicBezTo>
                  <a:pt x="410132" y="424943"/>
                  <a:pt x="565178" y="581576"/>
                  <a:pt x="574703" y="584222"/>
                </a:cubicBezTo>
                <a:cubicBezTo>
                  <a:pt x="584228" y="586868"/>
                  <a:pt x="534486" y="506964"/>
                  <a:pt x="441353" y="415947"/>
                </a:cubicBezTo>
                <a:cubicBezTo>
                  <a:pt x="348220" y="324930"/>
                  <a:pt x="3732" y="-3153"/>
                  <a:pt x="28" y="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04A3AF2B-7EA2-3C89-FAA8-B44394E8E526}"/>
              </a:ext>
            </a:extLst>
          </p:cNvPr>
          <p:cNvSpPr/>
          <p:nvPr/>
        </p:nvSpPr>
        <p:spPr>
          <a:xfrm>
            <a:off x="7318335" y="1295017"/>
            <a:ext cx="952180" cy="1241150"/>
          </a:xfrm>
          <a:custGeom>
            <a:avLst/>
            <a:gdLst>
              <a:gd name="connsiteX0" fmla="*/ 40 w 952180"/>
              <a:gd name="connsiteY0" fmla="*/ 383 h 1241150"/>
              <a:gd name="connsiteX1" fmla="*/ 403265 w 952180"/>
              <a:gd name="connsiteY1" fmla="*/ 559183 h 1241150"/>
              <a:gd name="connsiteX2" fmla="*/ 365165 w 952180"/>
              <a:gd name="connsiteY2" fmla="*/ 508383 h 1241150"/>
              <a:gd name="connsiteX3" fmla="*/ 908090 w 952180"/>
              <a:gd name="connsiteY3" fmla="*/ 1194183 h 1241150"/>
              <a:gd name="connsiteX4" fmla="*/ 885865 w 952180"/>
              <a:gd name="connsiteY4" fmla="*/ 1140208 h 1241150"/>
              <a:gd name="connsiteX5" fmla="*/ 612815 w 952180"/>
              <a:gd name="connsiteY5" fmla="*/ 813183 h 1241150"/>
              <a:gd name="connsiteX6" fmla="*/ 327065 w 952180"/>
              <a:gd name="connsiteY6" fmla="*/ 409958 h 1241150"/>
              <a:gd name="connsiteX7" fmla="*/ 377865 w 952180"/>
              <a:gd name="connsiteY7" fmla="*/ 470283 h 1241150"/>
              <a:gd name="connsiteX8" fmla="*/ 40 w 952180"/>
              <a:gd name="connsiteY8" fmla="*/ 383 h 124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2180" h="1241150">
                <a:moveTo>
                  <a:pt x="40" y="383"/>
                </a:moveTo>
                <a:cubicBezTo>
                  <a:pt x="4273" y="15200"/>
                  <a:pt x="342411" y="474516"/>
                  <a:pt x="403265" y="559183"/>
                </a:cubicBezTo>
                <a:cubicBezTo>
                  <a:pt x="464119" y="643850"/>
                  <a:pt x="365165" y="508383"/>
                  <a:pt x="365165" y="508383"/>
                </a:cubicBezTo>
                <a:lnTo>
                  <a:pt x="908090" y="1194183"/>
                </a:lnTo>
                <a:cubicBezTo>
                  <a:pt x="994873" y="1299487"/>
                  <a:pt x="935077" y="1203708"/>
                  <a:pt x="885865" y="1140208"/>
                </a:cubicBezTo>
                <a:cubicBezTo>
                  <a:pt x="836653" y="1076708"/>
                  <a:pt x="705948" y="934891"/>
                  <a:pt x="612815" y="813183"/>
                </a:cubicBezTo>
                <a:cubicBezTo>
                  <a:pt x="519682" y="691475"/>
                  <a:pt x="366223" y="467108"/>
                  <a:pt x="327065" y="409958"/>
                </a:cubicBezTo>
                <a:cubicBezTo>
                  <a:pt x="287907" y="352808"/>
                  <a:pt x="427607" y="536429"/>
                  <a:pt x="377865" y="470283"/>
                </a:cubicBezTo>
                <a:cubicBezTo>
                  <a:pt x="328123" y="404137"/>
                  <a:pt x="-4193" y="-14434"/>
                  <a:pt x="40" y="38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85DF0569-B03D-27C0-C4CF-5E05D08C57B2}"/>
              </a:ext>
            </a:extLst>
          </p:cNvPr>
          <p:cNvSpPr/>
          <p:nvPr/>
        </p:nvSpPr>
        <p:spPr>
          <a:xfrm>
            <a:off x="6447272" y="1350051"/>
            <a:ext cx="1976678" cy="1480551"/>
          </a:xfrm>
          <a:custGeom>
            <a:avLst/>
            <a:gdLst>
              <a:gd name="connsiteX0" fmla="*/ 10678 w 1976678"/>
              <a:gd name="connsiteY0" fmla="*/ 2499 h 1480551"/>
              <a:gd name="connsiteX1" fmla="*/ 67828 w 1976678"/>
              <a:gd name="connsiteY1" fmla="*/ 18374 h 1480551"/>
              <a:gd name="connsiteX2" fmla="*/ 867928 w 1976678"/>
              <a:gd name="connsiteY2" fmla="*/ 224749 h 1480551"/>
              <a:gd name="connsiteX3" fmla="*/ 829828 w 1976678"/>
              <a:gd name="connsiteY3" fmla="*/ 218399 h 1480551"/>
              <a:gd name="connsiteX4" fmla="*/ 1099703 w 1976678"/>
              <a:gd name="connsiteY4" fmla="*/ 504149 h 1480551"/>
              <a:gd name="connsiteX5" fmla="*/ 1064778 w 1976678"/>
              <a:gd name="connsiteY5" fmla="*/ 485099 h 1480551"/>
              <a:gd name="connsiteX6" fmla="*/ 1493403 w 1976678"/>
              <a:gd name="connsiteY6" fmla="*/ 1037549 h 1480551"/>
              <a:gd name="connsiteX7" fmla="*/ 1468003 w 1976678"/>
              <a:gd name="connsiteY7" fmla="*/ 996274 h 1480551"/>
              <a:gd name="connsiteX8" fmla="*/ 1953778 w 1976678"/>
              <a:gd name="connsiteY8" fmla="*/ 1459824 h 1480551"/>
              <a:gd name="connsiteX9" fmla="*/ 1861703 w 1976678"/>
              <a:gd name="connsiteY9" fmla="*/ 1367749 h 1480551"/>
              <a:gd name="connsiteX10" fmla="*/ 1544203 w 1976678"/>
              <a:gd name="connsiteY10" fmla="*/ 1078824 h 1480551"/>
              <a:gd name="connsiteX11" fmla="*/ 963178 w 1976678"/>
              <a:gd name="connsiteY11" fmla="*/ 364449 h 1480551"/>
              <a:gd name="connsiteX12" fmla="*/ 766328 w 1976678"/>
              <a:gd name="connsiteY12" fmla="*/ 199349 h 1480551"/>
              <a:gd name="connsiteX13" fmla="*/ 302778 w 1976678"/>
              <a:gd name="connsiteY13" fmla="*/ 88224 h 1480551"/>
              <a:gd name="connsiteX14" fmla="*/ 10678 w 1976678"/>
              <a:gd name="connsiteY14" fmla="*/ 2499 h 148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6678" h="1480551">
                <a:moveTo>
                  <a:pt x="10678" y="2499"/>
                </a:moveTo>
                <a:cubicBezTo>
                  <a:pt x="-32185" y="-8085"/>
                  <a:pt x="67828" y="18374"/>
                  <a:pt x="67828" y="18374"/>
                </a:cubicBezTo>
                <a:lnTo>
                  <a:pt x="867928" y="224749"/>
                </a:lnTo>
                <a:cubicBezTo>
                  <a:pt x="994928" y="258086"/>
                  <a:pt x="791199" y="171832"/>
                  <a:pt x="829828" y="218399"/>
                </a:cubicBezTo>
                <a:cubicBezTo>
                  <a:pt x="868457" y="264966"/>
                  <a:pt x="1060545" y="459699"/>
                  <a:pt x="1099703" y="504149"/>
                </a:cubicBezTo>
                <a:cubicBezTo>
                  <a:pt x="1138861" y="548599"/>
                  <a:pt x="999161" y="396199"/>
                  <a:pt x="1064778" y="485099"/>
                </a:cubicBezTo>
                <a:cubicBezTo>
                  <a:pt x="1130395" y="573999"/>
                  <a:pt x="1426199" y="952353"/>
                  <a:pt x="1493403" y="1037549"/>
                </a:cubicBezTo>
                <a:cubicBezTo>
                  <a:pt x="1560607" y="1122745"/>
                  <a:pt x="1391274" y="925895"/>
                  <a:pt x="1468003" y="996274"/>
                </a:cubicBezTo>
                <a:cubicBezTo>
                  <a:pt x="1544732" y="1066653"/>
                  <a:pt x="1888161" y="1397912"/>
                  <a:pt x="1953778" y="1459824"/>
                </a:cubicBezTo>
                <a:cubicBezTo>
                  <a:pt x="2019395" y="1521737"/>
                  <a:pt x="1929965" y="1431249"/>
                  <a:pt x="1861703" y="1367749"/>
                </a:cubicBezTo>
                <a:cubicBezTo>
                  <a:pt x="1793441" y="1304249"/>
                  <a:pt x="1693957" y="1246041"/>
                  <a:pt x="1544203" y="1078824"/>
                </a:cubicBezTo>
                <a:cubicBezTo>
                  <a:pt x="1394449" y="911607"/>
                  <a:pt x="1092824" y="511028"/>
                  <a:pt x="963178" y="364449"/>
                </a:cubicBezTo>
                <a:cubicBezTo>
                  <a:pt x="833532" y="217870"/>
                  <a:pt x="876395" y="245386"/>
                  <a:pt x="766328" y="199349"/>
                </a:cubicBezTo>
                <a:cubicBezTo>
                  <a:pt x="656261" y="153312"/>
                  <a:pt x="422899" y="121561"/>
                  <a:pt x="302778" y="88224"/>
                </a:cubicBezTo>
                <a:cubicBezTo>
                  <a:pt x="182657" y="54887"/>
                  <a:pt x="114130" y="27105"/>
                  <a:pt x="10678" y="249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83BE2B76-95CC-8272-3C12-9549D9E43E73}"/>
              </a:ext>
            </a:extLst>
          </p:cNvPr>
          <p:cNvSpPr/>
          <p:nvPr/>
        </p:nvSpPr>
        <p:spPr>
          <a:xfrm>
            <a:off x="8384070" y="2164830"/>
            <a:ext cx="365929" cy="725629"/>
          </a:xfrm>
          <a:custGeom>
            <a:avLst/>
            <a:gdLst>
              <a:gd name="connsiteX0" fmla="*/ 4280 w 365929"/>
              <a:gd name="connsiteY0" fmla="*/ 6870 h 725629"/>
              <a:gd name="connsiteX1" fmla="*/ 347180 w 365929"/>
              <a:gd name="connsiteY1" fmla="*/ 689495 h 725629"/>
              <a:gd name="connsiteX2" fmla="*/ 296380 w 365929"/>
              <a:gd name="connsiteY2" fmla="*/ 591070 h 725629"/>
              <a:gd name="connsiteX3" fmla="*/ 90005 w 365929"/>
              <a:gd name="connsiteY3" fmla="*/ 248170 h 725629"/>
              <a:gd name="connsiteX4" fmla="*/ 150330 w 365929"/>
              <a:gd name="connsiteY4" fmla="*/ 330720 h 725629"/>
              <a:gd name="connsiteX5" fmla="*/ 4280 w 365929"/>
              <a:gd name="connsiteY5" fmla="*/ 6870 h 72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929" h="725629">
                <a:moveTo>
                  <a:pt x="4280" y="6870"/>
                </a:moveTo>
                <a:cubicBezTo>
                  <a:pt x="37088" y="66666"/>
                  <a:pt x="298497" y="592128"/>
                  <a:pt x="347180" y="689495"/>
                </a:cubicBezTo>
                <a:cubicBezTo>
                  <a:pt x="395863" y="786862"/>
                  <a:pt x="339243" y="664624"/>
                  <a:pt x="296380" y="591070"/>
                </a:cubicBezTo>
                <a:cubicBezTo>
                  <a:pt x="253518" y="517516"/>
                  <a:pt x="114347" y="291562"/>
                  <a:pt x="90005" y="248170"/>
                </a:cubicBezTo>
                <a:cubicBezTo>
                  <a:pt x="65663" y="204778"/>
                  <a:pt x="163030" y="365116"/>
                  <a:pt x="150330" y="330720"/>
                </a:cubicBezTo>
                <a:cubicBezTo>
                  <a:pt x="137630" y="296324"/>
                  <a:pt x="-28528" y="-52926"/>
                  <a:pt x="4280" y="687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033C4B38-1066-BA3F-5CC2-B28475C21401}"/>
              </a:ext>
            </a:extLst>
          </p:cNvPr>
          <p:cNvSpPr/>
          <p:nvPr/>
        </p:nvSpPr>
        <p:spPr>
          <a:xfrm>
            <a:off x="8181975" y="1520825"/>
            <a:ext cx="311150" cy="511175"/>
          </a:xfrm>
          <a:custGeom>
            <a:avLst/>
            <a:gdLst>
              <a:gd name="connsiteX0" fmla="*/ 0 w 311150"/>
              <a:gd name="connsiteY0" fmla="*/ 0 h 511175"/>
              <a:gd name="connsiteX1" fmla="*/ 311150 w 311150"/>
              <a:gd name="connsiteY1" fmla="*/ 511175 h 511175"/>
              <a:gd name="connsiteX2" fmla="*/ 257175 w 311150"/>
              <a:gd name="connsiteY2" fmla="*/ 422275 h 511175"/>
              <a:gd name="connsiteX3" fmla="*/ 155575 w 311150"/>
              <a:gd name="connsiteY3" fmla="*/ 257175 h 511175"/>
              <a:gd name="connsiteX4" fmla="*/ 250825 w 311150"/>
              <a:gd name="connsiteY4" fmla="*/ 508000 h 511175"/>
              <a:gd name="connsiteX5" fmla="*/ 184150 w 311150"/>
              <a:gd name="connsiteY5" fmla="*/ 361950 h 511175"/>
              <a:gd name="connsiteX6" fmla="*/ 0 w 311150"/>
              <a:gd name="connsiteY6" fmla="*/ 0 h 5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1150" h="511175">
                <a:moveTo>
                  <a:pt x="0" y="0"/>
                </a:moveTo>
                <a:lnTo>
                  <a:pt x="311150" y="511175"/>
                </a:lnTo>
                <a:lnTo>
                  <a:pt x="257175" y="422275"/>
                </a:lnTo>
                <a:cubicBezTo>
                  <a:pt x="231246" y="379942"/>
                  <a:pt x="156633" y="242888"/>
                  <a:pt x="155575" y="257175"/>
                </a:cubicBezTo>
                <a:cubicBezTo>
                  <a:pt x="154517" y="271462"/>
                  <a:pt x="246062" y="490537"/>
                  <a:pt x="250825" y="508000"/>
                </a:cubicBezTo>
                <a:cubicBezTo>
                  <a:pt x="255588" y="525463"/>
                  <a:pt x="227012" y="445558"/>
                  <a:pt x="184150" y="361950"/>
                </a:cubicBezTo>
                <a:cubicBezTo>
                  <a:pt x="141288" y="278342"/>
                  <a:pt x="67469" y="142346"/>
                  <a:pt x="0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6C863CEC-7133-821B-00A2-88CF44BDC028}"/>
              </a:ext>
            </a:extLst>
          </p:cNvPr>
          <p:cNvSpPr/>
          <p:nvPr/>
        </p:nvSpPr>
        <p:spPr>
          <a:xfrm>
            <a:off x="7929028" y="1957728"/>
            <a:ext cx="980085" cy="1392352"/>
          </a:xfrm>
          <a:custGeom>
            <a:avLst/>
            <a:gdLst>
              <a:gd name="connsiteX0" fmla="*/ 2122 w 980085"/>
              <a:gd name="connsiteY0" fmla="*/ 1247 h 1392352"/>
              <a:gd name="connsiteX1" fmla="*/ 681572 w 980085"/>
              <a:gd name="connsiteY1" fmla="*/ 887072 h 1392352"/>
              <a:gd name="connsiteX2" fmla="*/ 684747 w 980085"/>
              <a:gd name="connsiteY2" fmla="*/ 890247 h 1392352"/>
              <a:gd name="connsiteX3" fmla="*/ 881597 w 980085"/>
              <a:gd name="connsiteY3" fmla="*/ 1229972 h 1392352"/>
              <a:gd name="connsiteX4" fmla="*/ 849847 w 980085"/>
              <a:gd name="connsiteY4" fmla="*/ 1179172 h 1392352"/>
              <a:gd name="connsiteX5" fmla="*/ 980022 w 980085"/>
              <a:gd name="connsiteY5" fmla="*/ 1391897 h 1392352"/>
              <a:gd name="connsiteX6" fmla="*/ 830797 w 980085"/>
              <a:gd name="connsiteY6" fmla="*/ 1223622 h 1392352"/>
              <a:gd name="connsiteX7" fmla="*/ 418047 w 980085"/>
              <a:gd name="connsiteY7" fmla="*/ 842622 h 1392352"/>
              <a:gd name="connsiteX8" fmla="*/ 554572 w 980085"/>
              <a:gd name="connsiteY8" fmla="*/ 921997 h 1392352"/>
              <a:gd name="connsiteX9" fmla="*/ 325972 w 980085"/>
              <a:gd name="connsiteY9" fmla="*/ 594972 h 1392352"/>
              <a:gd name="connsiteX10" fmla="*/ 462497 w 980085"/>
              <a:gd name="connsiteY10" fmla="*/ 690222 h 1392352"/>
              <a:gd name="connsiteX11" fmla="*/ 2122 w 980085"/>
              <a:gd name="connsiteY11" fmla="*/ 1247 h 13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80085" h="1392352">
                <a:moveTo>
                  <a:pt x="2122" y="1247"/>
                </a:moveTo>
                <a:cubicBezTo>
                  <a:pt x="38635" y="34055"/>
                  <a:pt x="567801" y="738906"/>
                  <a:pt x="681572" y="887072"/>
                </a:cubicBezTo>
                <a:cubicBezTo>
                  <a:pt x="795343" y="1035238"/>
                  <a:pt x="651410" y="833097"/>
                  <a:pt x="684747" y="890247"/>
                </a:cubicBezTo>
                <a:cubicBezTo>
                  <a:pt x="718085" y="947397"/>
                  <a:pt x="854080" y="1181818"/>
                  <a:pt x="881597" y="1229972"/>
                </a:cubicBezTo>
                <a:cubicBezTo>
                  <a:pt x="909114" y="1278126"/>
                  <a:pt x="833443" y="1152185"/>
                  <a:pt x="849847" y="1179172"/>
                </a:cubicBezTo>
                <a:cubicBezTo>
                  <a:pt x="866251" y="1206159"/>
                  <a:pt x="983197" y="1384489"/>
                  <a:pt x="980022" y="1391897"/>
                </a:cubicBezTo>
                <a:cubicBezTo>
                  <a:pt x="976847" y="1399305"/>
                  <a:pt x="924459" y="1315168"/>
                  <a:pt x="830797" y="1223622"/>
                </a:cubicBezTo>
                <a:cubicBezTo>
                  <a:pt x="737135" y="1132076"/>
                  <a:pt x="464084" y="892893"/>
                  <a:pt x="418047" y="842622"/>
                </a:cubicBezTo>
                <a:cubicBezTo>
                  <a:pt x="372010" y="792351"/>
                  <a:pt x="569918" y="963272"/>
                  <a:pt x="554572" y="921997"/>
                </a:cubicBezTo>
                <a:cubicBezTo>
                  <a:pt x="539226" y="880722"/>
                  <a:pt x="341318" y="633601"/>
                  <a:pt x="325972" y="594972"/>
                </a:cubicBezTo>
                <a:cubicBezTo>
                  <a:pt x="310626" y="556343"/>
                  <a:pt x="513297" y="787589"/>
                  <a:pt x="462497" y="690222"/>
                </a:cubicBezTo>
                <a:cubicBezTo>
                  <a:pt x="411697" y="592855"/>
                  <a:pt x="-34391" y="-31561"/>
                  <a:pt x="2122" y="124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EF69E376-5580-E92F-E762-0AD0563DAD10}"/>
              </a:ext>
            </a:extLst>
          </p:cNvPr>
          <p:cNvSpPr/>
          <p:nvPr/>
        </p:nvSpPr>
        <p:spPr>
          <a:xfrm>
            <a:off x="8103493" y="2867536"/>
            <a:ext cx="861907" cy="889910"/>
          </a:xfrm>
          <a:custGeom>
            <a:avLst/>
            <a:gdLst>
              <a:gd name="connsiteX0" fmla="*/ 5457 w 861907"/>
              <a:gd name="connsiteY0" fmla="*/ 2664 h 889910"/>
              <a:gd name="connsiteX1" fmla="*/ 503932 w 861907"/>
              <a:gd name="connsiteY1" fmla="*/ 431289 h 889910"/>
              <a:gd name="connsiteX2" fmla="*/ 494407 w 861907"/>
              <a:gd name="connsiteY2" fmla="*/ 418589 h 889910"/>
              <a:gd name="connsiteX3" fmla="*/ 630932 w 861907"/>
              <a:gd name="connsiteY3" fmla="*/ 532889 h 889910"/>
              <a:gd name="connsiteX4" fmla="*/ 605532 w 861907"/>
              <a:gd name="connsiteY4" fmla="*/ 564639 h 889910"/>
              <a:gd name="connsiteX5" fmla="*/ 859532 w 861907"/>
              <a:gd name="connsiteY5" fmla="*/ 882139 h 889910"/>
              <a:gd name="connsiteX6" fmla="*/ 719832 w 861907"/>
              <a:gd name="connsiteY6" fmla="*/ 764664 h 889910"/>
              <a:gd name="connsiteX7" fmla="*/ 507107 w 861907"/>
              <a:gd name="connsiteY7" fmla="*/ 459864 h 889910"/>
              <a:gd name="connsiteX8" fmla="*/ 510282 w 861907"/>
              <a:gd name="connsiteY8" fmla="*/ 478914 h 889910"/>
              <a:gd name="connsiteX9" fmla="*/ 253107 w 861907"/>
              <a:gd name="connsiteY9" fmla="*/ 259839 h 889910"/>
              <a:gd name="connsiteX10" fmla="*/ 5457 w 861907"/>
              <a:gd name="connsiteY10" fmla="*/ 2664 h 88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1907" h="889910">
                <a:moveTo>
                  <a:pt x="5457" y="2664"/>
                </a:moveTo>
                <a:cubicBezTo>
                  <a:pt x="47261" y="31239"/>
                  <a:pt x="422440" y="361968"/>
                  <a:pt x="503932" y="431289"/>
                </a:cubicBezTo>
                <a:cubicBezTo>
                  <a:pt x="585424" y="500610"/>
                  <a:pt x="473240" y="401656"/>
                  <a:pt x="494407" y="418589"/>
                </a:cubicBezTo>
                <a:cubicBezTo>
                  <a:pt x="515574" y="435522"/>
                  <a:pt x="612411" y="508547"/>
                  <a:pt x="630932" y="532889"/>
                </a:cubicBezTo>
                <a:cubicBezTo>
                  <a:pt x="649453" y="557231"/>
                  <a:pt x="567432" y="506431"/>
                  <a:pt x="605532" y="564639"/>
                </a:cubicBezTo>
                <a:cubicBezTo>
                  <a:pt x="643632" y="622847"/>
                  <a:pt x="840482" y="848802"/>
                  <a:pt x="859532" y="882139"/>
                </a:cubicBezTo>
                <a:cubicBezTo>
                  <a:pt x="878582" y="915477"/>
                  <a:pt x="778570" y="835043"/>
                  <a:pt x="719832" y="764664"/>
                </a:cubicBezTo>
                <a:cubicBezTo>
                  <a:pt x="661095" y="694285"/>
                  <a:pt x="542032" y="507489"/>
                  <a:pt x="507107" y="459864"/>
                </a:cubicBezTo>
                <a:cubicBezTo>
                  <a:pt x="472182" y="412239"/>
                  <a:pt x="552615" y="512251"/>
                  <a:pt x="510282" y="478914"/>
                </a:cubicBezTo>
                <a:cubicBezTo>
                  <a:pt x="467949" y="445577"/>
                  <a:pt x="333011" y="336568"/>
                  <a:pt x="253107" y="259839"/>
                </a:cubicBezTo>
                <a:cubicBezTo>
                  <a:pt x="173203" y="183110"/>
                  <a:pt x="-36347" y="-25911"/>
                  <a:pt x="5457" y="26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8AC24D03-6EFC-211D-C9F7-11E015AA00BF}"/>
              </a:ext>
            </a:extLst>
          </p:cNvPr>
          <p:cNvSpPr/>
          <p:nvPr/>
        </p:nvSpPr>
        <p:spPr>
          <a:xfrm>
            <a:off x="7370670" y="1698851"/>
            <a:ext cx="645080" cy="1151334"/>
          </a:xfrm>
          <a:custGeom>
            <a:avLst/>
            <a:gdLst>
              <a:gd name="connsiteX0" fmla="*/ 14380 w 645080"/>
              <a:gd name="connsiteY0" fmla="*/ 47399 h 1151334"/>
              <a:gd name="connsiteX1" fmla="*/ 77880 w 645080"/>
              <a:gd name="connsiteY1" fmla="*/ 104549 h 1151334"/>
              <a:gd name="connsiteX2" fmla="*/ 373155 w 645080"/>
              <a:gd name="connsiteY2" fmla="*/ 730024 h 1151334"/>
              <a:gd name="connsiteX3" fmla="*/ 354105 w 645080"/>
              <a:gd name="connsiteY3" fmla="*/ 682399 h 1151334"/>
              <a:gd name="connsiteX4" fmla="*/ 633505 w 645080"/>
              <a:gd name="connsiteY4" fmla="*/ 1136424 h 1151334"/>
              <a:gd name="connsiteX5" fmla="*/ 557305 w 645080"/>
              <a:gd name="connsiteY5" fmla="*/ 993549 h 1151334"/>
              <a:gd name="connsiteX6" fmla="*/ 242980 w 645080"/>
              <a:gd name="connsiteY6" fmla="*/ 520474 h 1151334"/>
              <a:gd name="connsiteX7" fmla="*/ 303305 w 645080"/>
              <a:gd name="connsiteY7" fmla="*/ 587149 h 1151334"/>
              <a:gd name="connsiteX8" fmla="*/ 14380 w 645080"/>
              <a:gd name="connsiteY8" fmla="*/ 47399 h 1151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5080" h="1151334">
                <a:moveTo>
                  <a:pt x="14380" y="47399"/>
                </a:moveTo>
                <a:cubicBezTo>
                  <a:pt x="-23191" y="-33034"/>
                  <a:pt x="18084" y="-9222"/>
                  <a:pt x="77880" y="104549"/>
                </a:cubicBezTo>
                <a:cubicBezTo>
                  <a:pt x="137676" y="218320"/>
                  <a:pt x="327118" y="633716"/>
                  <a:pt x="373155" y="730024"/>
                </a:cubicBezTo>
                <a:cubicBezTo>
                  <a:pt x="419192" y="826332"/>
                  <a:pt x="310713" y="614666"/>
                  <a:pt x="354105" y="682399"/>
                </a:cubicBezTo>
                <a:cubicBezTo>
                  <a:pt x="397497" y="750132"/>
                  <a:pt x="599638" y="1084566"/>
                  <a:pt x="633505" y="1136424"/>
                </a:cubicBezTo>
                <a:cubicBezTo>
                  <a:pt x="667372" y="1188282"/>
                  <a:pt x="622393" y="1096207"/>
                  <a:pt x="557305" y="993549"/>
                </a:cubicBezTo>
                <a:cubicBezTo>
                  <a:pt x="492218" y="890891"/>
                  <a:pt x="285313" y="588207"/>
                  <a:pt x="242980" y="520474"/>
                </a:cubicBezTo>
                <a:cubicBezTo>
                  <a:pt x="200647" y="452741"/>
                  <a:pt x="338230" y="664936"/>
                  <a:pt x="303305" y="587149"/>
                </a:cubicBezTo>
                <a:cubicBezTo>
                  <a:pt x="268380" y="509362"/>
                  <a:pt x="51951" y="127832"/>
                  <a:pt x="14380" y="473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967CC44B-26CB-A608-0BE2-88BDC971339C}"/>
              </a:ext>
            </a:extLst>
          </p:cNvPr>
          <p:cNvSpPr/>
          <p:nvPr/>
        </p:nvSpPr>
        <p:spPr>
          <a:xfrm>
            <a:off x="7908925" y="2851141"/>
            <a:ext cx="381476" cy="519525"/>
          </a:xfrm>
          <a:custGeom>
            <a:avLst/>
            <a:gdLst>
              <a:gd name="connsiteX0" fmla="*/ 0 w 381476"/>
              <a:gd name="connsiteY0" fmla="*/ 9 h 519525"/>
              <a:gd name="connsiteX1" fmla="*/ 301625 w 381476"/>
              <a:gd name="connsiteY1" fmla="*/ 292109 h 519525"/>
              <a:gd name="connsiteX2" fmla="*/ 381000 w 381476"/>
              <a:gd name="connsiteY2" fmla="*/ 517534 h 519525"/>
              <a:gd name="connsiteX3" fmla="*/ 333375 w 381476"/>
              <a:gd name="connsiteY3" fmla="*/ 396884 h 519525"/>
              <a:gd name="connsiteX4" fmla="*/ 304800 w 381476"/>
              <a:gd name="connsiteY4" fmla="*/ 301634 h 519525"/>
              <a:gd name="connsiteX5" fmla="*/ 0 w 381476"/>
              <a:gd name="connsiteY5" fmla="*/ 9 h 51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1476" h="519525">
                <a:moveTo>
                  <a:pt x="0" y="9"/>
                </a:moveTo>
                <a:cubicBezTo>
                  <a:pt x="-529" y="-1578"/>
                  <a:pt x="238125" y="205855"/>
                  <a:pt x="301625" y="292109"/>
                </a:cubicBezTo>
                <a:cubicBezTo>
                  <a:pt x="365125" y="378363"/>
                  <a:pt x="375708" y="500072"/>
                  <a:pt x="381000" y="517534"/>
                </a:cubicBezTo>
                <a:cubicBezTo>
                  <a:pt x="386292" y="534996"/>
                  <a:pt x="346075" y="432867"/>
                  <a:pt x="333375" y="396884"/>
                </a:cubicBezTo>
                <a:cubicBezTo>
                  <a:pt x="320675" y="360901"/>
                  <a:pt x="358246" y="362488"/>
                  <a:pt x="304800" y="301634"/>
                </a:cubicBezTo>
                <a:cubicBezTo>
                  <a:pt x="251354" y="240780"/>
                  <a:pt x="529" y="1596"/>
                  <a:pt x="0" y="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39B2B9EE-3DB0-EFA8-FBD4-09A27481B051}"/>
              </a:ext>
            </a:extLst>
          </p:cNvPr>
          <p:cNvSpPr/>
          <p:nvPr/>
        </p:nvSpPr>
        <p:spPr>
          <a:xfrm>
            <a:off x="5484997" y="1755755"/>
            <a:ext cx="950770" cy="865437"/>
          </a:xfrm>
          <a:custGeom>
            <a:avLst/>
            <a:gdLst>
              <a:gd name="connsiteX0" fmla="*/ 950728 w 950770"/>
              <a:gd name="connsiteY0" fmla="*/ 20 h 865437"/>
              <a:gd name="connsiteX1" fmla="*/ 398278 w 950770"/>
              <a:gd name="connsiteY1" fmla="*/ 441345 h 865437"/>
              <a:gd name="connsiteX2" fmla="*/ 10928 w 950770"/>
              <a:gd name="connsiteY2" fmla="*/ 850920 h 865437"/>
              <a:gd name="connsiteX3" fmla="*/ 141103 w 950770"/>
              <a:gd name="connsiteY3" fmla="*/ 733445 h 865437"/>
              <a:gd name="connsiteX4" fmla="*/ 499878 w 950770"/>
              <a:gd name="connsiteY4" fmla="*/ 349270 h 865437"/>
              <a:gd name="connsiteX5" fmla="*/ 369703 w 950770"/>
              <a:gd name="connsiteY5" fmla="*/ 422295 h 865437"/>
              <a:gd name="connsiteX6" fmla="*/ 950728 w 950770"/>
              <a:gd name="connsiteY6" fmla="*/ 20 h 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0770" h="865437">
                <a:moveTo>
                  <a:pt x="950728" y="20"/>
                </a:moveTo>
                <a:cubicBezTo>
                  <a:pt x="955490" y="3195"/>
                  <a:pt x="554911" y="299528"/>
                  <a:pt x="398278" y="441345"/>
                </a:cubicBezTo>
                <a:cubicBezTo>
                  <a:pt x="241645" y="583162"/>
                  <a:pt x="53790" y="802237"/>
                  <a:pt x="10928" y="850920"/>
                </a:cubicBezTo>
                <a:cubicBezTo>
                  <a:pt x="-31934" y="899603"/>
                  <a:pt x="59611" y="817053"/>
                  <a:pt x="141103" y="733445"/>
                </a:cubicBezTo>
                <a:cubicBezTo>
                  <a:pt x="222595" y="649837"/>
                  <a:pt x="461778" y="401128"/>
                  <a:pt x="499878" y="349270"/>
                </a:cubicBezTo>
                <a:cubicBezTo>
                  <a:pt x="537978" y="297412"/>
                  <a:pt x="300382" y="476799"/>
                  <a:pt x="369703" y="422295"/>
                </a:cubicBezTo>
                <a:cubicBezTo>
                  <a:pt x="439024" y="367791"/>
                  <a:pt x="945966" y="-3155"/>
                  <a:pt x="950728" y="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54618F30-C2E5-073B-0B4A-675CFCF50389}"/>
              </a:ext>
            </a:extLst>
          </p:cNvPr>
          <p:cNvSpPr/>
          <p:nvPr/>
        </p:nvSpPr>
        <p:spPr>
          <a:xfrm>
            <a:off x="5713690" y="3784288"/>
            <a:ext cx="377845" cy="1237645"/>
          </a:xfrm>
          <a:custGeom>
            <a:avLst/>
            <a:gdLst>
              <a:gd name="connsiteX0" fmla="*/ 4485 w 377845"/>
              <a:gd name="connsiteY0" fmla="*/ 13012 h 1237645"/>
              <a:gd name="connsiteX1" fmla="*/ 363260 w 377845"/>
              <a:gd name="connsiteY1" fmla="*/ 1009962 h 1237645"/>
              <a:gd name="connsiteX2" fmla="*/ 293410 w 377845"/>
              <a:gd name="connsiteY2" fmla="*/ 841687 h 1237645"/>
              <a:gd name="connsiteX3" fmla="*/ 156885 w 377845"/>
              <a:gd name="connsiteY3" fmla="*/ 444812 h 1237645"/>
              <a:gd name="connsiteX4" fmla="*/ 191810 w 377845"/>
              <a:gd name="connsiteY4" fmla="*/ 752787 h 1237645"/>
              <a:gd name="connsiteX5" fmla="*/ 204510 w 377845"/>
              <a:gd name="connsiteY5" fmla="*/ 1232212 h 1237645"/>
              <a:gd name="connsiteX6" fmla="*/ 182285 w 377845"/>
              <a:gd name="connsiteY6" fmla="*/ 978212 h 1237645"/>
              <a:gd name="connsiteX7" fmla="*/ 163235 w 377845"/>
              <a:gd name="connsiteY7" fmla="*/ 473387 h 1237645"/>
              <a:gd name="connsiteX8" fmla="*/ 4485 w 377845"/>
              <a:gd name="connsiteY8" fmla="*/ 13012 h 1237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845" h="1237645">
                <a:moveTo>
                  <a:pt x="4485" y="13012"/>
                </a:moveTo>
                <a:cubicBezTo>
                  <a:pt x="37822" y="102441"/>
                  <a:pt x="315106" y="871850"/>
                  <a:pt x="363260" y="1009962"/>
                </a:cubicBezTo>
                <a:cubicBezTo>
                  <a:pt x="411414" y="1148075"/>
                  <a:pt x="327806" y="935879"/>
                  <a:pt x="293410" y="841687"/>
                </a:cubicBezTo>
                <a:cubicBezTo>
                  <a:pt x="259014" y="747495"/>
                  <a:pt x="173818" y="459629"/>
                  <a:pt x="156885" y="444812"/>
                </a:cubicBezTo>
                <a:cubicBezTo>
                  <a:pt x="139952" y="429995"/>
                  <a:pt x="183873" y="621554"/>
                  <a:pt x="191810" y="752787"/>
                </a:cubicBezTo>
                <a:cubicBezTo>
                  <a:pt x="199747" y="884020"/>
                  <a:pt x="206097" y="1194641"/>
                  <a:pt x="204510" y="1232212"/>
                </a:cubicBezTo>
                <a:cubicBezTo>
                  <a:pt x="202923" y="1269783"/>
                  <a:pt x="189164" y="1104683"/>
                  <a:pt x="182285" y="978212"/>
                </a:cubicBezTo>
                <a:cubicBezTo>
                  <a:pt x="175406" y="851741"/>
                  <a:pt x="192868" y="627903"/>
                  <a:pt x="163235" y="473387"/>
                </a:cubicBezTo>
                <a:cubicBezTo>
                  <a:pt x="133602" y="318871"/>
                  <a:pt x="-28852" y="-76417"/>
                  <a:pt x="4485" y="130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6F7DDF48-F46F-2635-6EA5-53DE6944D020}"/>
              </a:ext>
            </a:extLst>
          </p:cNvPr>
          <p:cNvSpPr/>
          <p:nvPr/>
        </p:nvSpPr>
        <p:spPr>
          <a:xfrm>
            <a:off x="8915115" y="3746421"/>
            <a:ext cx="277190" cy="1402568"/>
          </a:xfrm>
          <a:custGeom>
            <a:avLst/>
            <a:gdLst>
              <a:gd name="connsiteX0" fmla="*/ 3460 w 277190"/>
              <a:gd name="connsiteY0" fmla="*/ 79 h 1402568"/>
              <a:gd name="connsiteX1" fmla="*/ 168560 w 277190"/>
              <a:gd name="connsiteY1" fmla="*/ 628729 h 1402568"/>
              <a:gd name="connsiteX2" fmla="*/ 165385 w 277190"/>
              <a:gd name="connsiteY2" fmla="*/ 673179 h 1402568"/>
              <a:gd name="connsiteX3" fmla="*/ 276510 w 277190"/>
              <a:gd name="connsiteY3" fmla="*/ 1387554 h 1402568"/>
              <a:gd name="connsiteX4" fmla="*/ 203485 w 277190"/>
              <a:gd name="connsiteY4" fmla="*/ 1108154 h 1402568"/>
              <a:gd name="connsiteX5" fmla="*/ 35210 w 277190"/>
              <a:gd name="connsiteY5" fmla="*/ 511254 h 1402568"/>
              <a:gd name="connsiteX6" fmla="*/ 54260 w 277190"/>
              <a:gd name="connsiteY6" fmla="*/ 584279 h 1402568"/>
              <a:gd name="connsiteX7" fmla="*/ 3460 w 277190"/>
              <a:gd name="connsiteY7" fmla="*/ 79 h 14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190" h="1402568">
                <a:moveTo>
                  <a:pt x="3460" y="79"/>
                </a:moveTo>
                <a:cubicBezTo>
                  <a:pt x="22510" y="7487"/>
                  <a:pt x="141573" y="516546"/>
                  <a:pt x="168560" y="628729"/>
                </a:cubicBezTo>
                <a:cubicBezTo>
                  <a:pt x="195547" y="740912"/>
                  <a:pt x="147393" y="546708"/>
                  <a:pt x="165385" y="673179"/>
                </a:cubicBezTo>
                <a:cubicBezTo>
                  <a:pt x="183377" y="799650"/>
                  <a:pt x="270160" y="1315058"/>
                  <a:pt x="276510" y="1387554"/>
                </a:cubicBezTo>
                <a:cubicBezTo>
                  <a:pt x="282860" y="1460050"/>
                  <a:pt x="243702" y="1254204"/>
                  <a:pt x="203485" y="1108154"/>
                </a:cubicBezTo>
                <a:cubicBezTo>
                  <a:pt x="163268" y="962104"/>
                  <a:pt x="60081" y="598566"/>
                  <a:pt x="35210" y="511254"/>
                </a:cubicBezTo>
                <a:cubicBezTo>
                  <a:pt x="10339" y="423942"/>
                  <a:pt x="58493" y="663125"/>
                  <a:pt x="54260" y="584279"/>
                </a:cubicBezTo>
                <a:cubicBezTo>
                  <a:pt x="50027" y="505433"/>
                  <a:pt x="-15590" y="-7329"/>
                  <a:pt x="3460" y="7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533C8115-2844-C505-838A-0E0B00AA41DC}"/>
              </a:ext>
            </a:extLst>
          </p:cNvPr>
          <p:cNvSpPr/>
          <p:nvPr/>
        </p:nvSpPr>
        <p:spPr>
          <a:xfrm>
            <a:off x="8710494" y="4121801"/>
            <a:ext cx="221028" cy="1040075"/>
          </a:xfrm>
          <a:custGeom>
            <a:avLst/>
            <a:gdLst>
              <a:gd name="connsiteX0" fmla="*/ 1706 w 221028"/>
              <a:gd name="connsiteY0" fmla="*/ 12049 h 1040075"/>
              <a:gd name="connsiteX1" fmla="*/ 214431 w 221028"/>
              <a:gd name="connsiteY1" fmla="*/ 1012174 h 1040075"/>
              <a:gd name="connsiteX2" fmla="*/ 160456 w 221028"/>
              <a:gd name="connsiteY2" fmla="*/ 726424 h 1040075"/>
              <a:gd name="connsiteX3" fmla="*/ 93781 w 221028"/>
              <a:gd name="connsiteY3" fmla="*/ 345424 h 1040075"/>
              <a:gd name="connsiteX4" fmla="*/ 112831 w 221028"/>
              <a:gd name="connsiteY4" fmla="*/ 450199 h 1040075"/>
              <a:gd name="connsiteX5" fmla="*/ 1706 w 221028"/>
              <a:gd name="connsiteY5" fmla="*/ 12049 h 104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028" h="1040075">
                <a:moveTo>
                  <a:pt x="1706" y="12049"/>
                </a:moveTo>
                <a:cubicBezTo>
                  <a:pt x="18639" y="105712"/>
                  <a:pt x="187973" y="893112"/>
                  <a:pt x="214431" y="1012174"/>
                </a:cubicBezTo>
                <a:cubicBezTo>
                  <a:pt x="240889" y="1131237"/>
                  <a:pt x="180564" y="837549"/>
                  <a:pt x="160456" y="726424"/>
                </a:cubicBezTo>
                <a:cubicBezTo>
                  <a:pt x="140348" y="615299"/>
                  <a:pt x="101718" y="391461"/>
                  <a:pt x="93781" y="345424"/>
                </a:cubicBezTo>
                <a:cubicBezTo>
                  <a:pt x="85844" y="299387"/>
                  <a:pt x="126589" y="500470"/>
                  <a:pt x="112831" y="450199"/>
                </a:cubicBezTo>
                <a:cubicBezTo>
                  <a:pt x="99073" y="399928"/>
                  <a:pt x="-15227" y="-81614"/>
                  <a:pt x="1706" y="1204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036CF74A-88C8-1AD9-48D4-7308F13A3D93}"/>
              </a:ext>
            </a:extLst>
          </p:cNvPr>
          <p:cNvSpPr/>
          <p:nvPr/>
        </p:nvSpPr>
        <p:spPr>
          <a:xfrm>
            <a:off x="8150160" y="5606133"/>
            <a:ext cx="721175" cy="1189201"/>
          </a:xfrm>
          <a:custGeom>
            <a:avLst/>
            <a:gdLst>
              <a:gd name="connsiteX0" fmla="*/ 65 w 721175"/>
              <a:gd name="connsiteY0" fmla="*/ 917 h 1189201"/>
              <a:gd name="connsiteX1" fmla="*/ 301690 w 721175"/>
              <a:gd name="connsiteY1" fmla="*/ 346992 h 1189201"/>
              <a:gd name="connsiteX2" fmla="*/ 625540 w 721175"/>
              <a:gd name="connsiteY2" fmla="*/ 677192 h 1189201"/>
              <a:gd name="connsiteX3" fmla="*/ 565215 w 721175"/>
              <a:gd name="connsiteY3" fmla="*/ 639092 h 1189201"/>
              <a:gd name="connsiteX4" fmla="*/ 704915 w 721175"/>
              <a:gd name="connsiteY4" fmla="*/ 861342 h 1189201"/>
              <a:gd name="connsiteX5" fmla="*/ 558865 w 721175"/>
              <a:gd name="connsiteY5" fmla="*/ 988342 h 1189201"/>
              <a:gd name="connsiteX6" fmla="*/ 263590 w 721175"/>
              <a:gd name="connsiteY6" fmla="*/ 1188367 h 1189201"/>
              <a:gd name="connsiteX7" fmla="*/ 466790 w 721175"/>
              <a:gd name="connsiteY7" fmla="*/ 1064542 h 1189201"/>
              <a:gd name="connsiteX8" fmla="*/ 717615 w 721175"/>
              <a:gd name="connsiteY8" fmla="*/ 912142 h 1189201"/>
              <a:gd name="connsiteX9" fmla="*/ 584265 w 721175"/>
              <a:gd name="connsiteY9" fmla="*/ 731167 h 1189201"/>
              <a:gd name="connsiteX10" fmla="*/ 181040 w 721175"/>
              <a:gd name="connsiteY10" fmla="*/ 356517 h 1189201"/>
              <a:gd name="connsiteX11" fmla="*/ 327090 w 721175"/>
              <a:gd name="connsiteY11" fmla="*/ 454942 h 1189201"/>
              <a:gd name="connsiteX12" fmla="*/ 65 w 721175"/>
              <a:gd name="connsiteY12" fmla="*/ 917 h 1189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1175" h="1189201">
                <a:moveTo>
                  <a:pt x="65" y="917"/>
                </a:moveTo>
                <a:cubicBezTo>
                  <a:pt x="-4168" y="-17075"/>
                  <a:pt x="197444" y="234280"/>
                  <a:pt x="301690" y="346992"/>
                </a:cubicBezTo>
                <a:cubicBezTo>
                  <a:pt x="405936" y="459704"/>
                  <a:pt x="581619" y="628509"/>
                  <a:pt x="625540" y="677192"/>
                </a:cubicBezTo>
                <a:cubicBezTo>
                  <a:pt x="669461" y="725875"/>
                  <a:pt x="551986" y="608400"/>
                  <a:pt x="565215" y="639092"/>
                </a:cubicBezTo>
                <a:cubicBezTo>
                  <a:pt x="578444" y="669784"/>
                  <a:pt x="705973" y="803134"/>
                  <a:pt x="704915" y="861342"/>
                </a:cubicBezTo>
                <a:cubicBezTo>
                  <a:pt x="703857" y="919550"/>
                  <a:pt x="632419" y="933838"/>
                  <a:pt x="558865" y="988342"/>
                </a:cubicBezTo>
                <a:cubicBezTo>
                  <a:pt x="485311" y="1042846"/>
                  <a:pt x="278936" y="1175667"/>
                  <a:pt x="263590" y="1188367"/>
                </a:cubicBezTo>
                <a:cubicBezTo>
                  <a:pt x="248244" y="1201067"/>
                  <a:pt x="466790" y="1064542"/>
                  <a:pt x="466790" y="1064542"/>
                </a:cubicBezTo>
                <a:cubicBezTo>
                  <a:pt x="542461" y="1018505"/>
                  <a:pt x="698036" y="967705"/>
                  <a:pt x="717615" y="912142"/>
                </a:cubicBezTo>
                <a:cubicBezTo>
                  <a:pt x="737194" y="856580"/>
                  <a:pt x="673694" y="823771"/>
                  <a:pt x="584265" y="731167"/>
                </a:cubicBezTo>
                <a:cubicBezTo>
                  <a:pt x="494836" y="638563"/>
                  <a:pt x="223902" y="402554"/>
                  <a:pt x="181040" y="356517"/>
                </a:cubicBezTo>
                <a:cubicBezTo>
                  <a:pt x="138178" y="310480"/>
                  <a:pt x="355136" y="507859"/>
                  <a:pt x="327090" y="454942"/>
                </a:cubicBezTo>
                <a:cubicBezTo>
                  <a:pt x="299044" y="402025"/>
                  <a:pt x="4298" y="18909"/>
                  <a:pt x="65" y="91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348E34B7-9643-F8C7-F51B-357267E56D75}"/>
              </a:ext>
            </a:extLst>
          </p:cNvPr>
          <p:cNvSpPr/>
          <p:nvPr/>
        </p:nvSpPr>
        <p:spPr>
          <a:xfrm>
            <a:off x="8160220" y="5673595"/>
            <a:ext cx="438266" cy="1110646"/>
          </a:xfrm>
          <a:custGeom>
            <a:avLst/>
            <a:gdLst>
              <a:gd name="connsiteX0" fmla="*/ 47155 w 438266"/>
              <a:gd name="connsiteY0" fmla="*/ 130 h 1110646"/>
              <a:gd name="connsiteX1" fmla="*/ 21755 w 438266"/>
              <a:gd name="connsiteY1" fmla="*/ 336680 h 1110646"/>
              <a:gd name="connsiteX2" fmla="*/ 78905 w 438266"/>
              <a:gd name="connsiteY2" fmla="*/ 619255 h 1110646"/>
              <a:gd name="connsiteX3" fmla="*/ 82080 w 438266"/>
              <a:gd name="connsiteY3" fmla="*/ 577980 h 1110646"/>
              <a:gd name="connsiteX4" fmla="*/ 428155 w 438266"/>
              <a:gd name="connsiteY4" fmla="*/ 1098680 h 1110646"/>
              <a:gd name="connsiteX5" fmla="*/ 317030 w 438266"/>
              <a:gd name="connsiteY5" fmla="*/ 908180 h 1110646"/>
              <a:gd name="connsiteX6" fmla="*/ 21755 w 438266"/>
              <a:gd name="connsiteY6" fmla="*/ 508130 h 1110646"/>
              <a:gd name="connsiteX7" fmla="*/ 21755 w 438266"/>
              <a:gd name="connsiteY7" fmla="*/ 228730 h 1110646"/>
              <a:gd name="connsiteX8" fmla="*/ 18580 w 438266"/>
              <a:gd name="connsiteY8" fmla="*/ 295405 h 1110646"/>
              <a:gd name="connsiteX9" fmla="*/ 47155 w 438266"/>
              <a:gd name="connsiteY9" fmla="*/ 130 h 111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8266" h="1110646">
                <a:moveTo>
                  <a:pt x="47155" y="130"/>
                </a:moveTo>
                <a:cubicBezTo>
                  <a:pt x="47684" y="7009"/>
                  <a:pt x="16463" y="233493"/>
                  <a:pt x="21755" y="336680"/>
                </a:cubicBezTo>
                <a:cubicBezTo>
                  <a:pt x="27047" y="439867"/>
                  <a:pt x="68851" y="579038"/>
                  <a:pt x="78905" y="619255"/>
                </a:cubicBezTo>
                <a:cubicBezTo>
                  <a:pt x="88959" y="659472"/>
                  <a:pt x="23872" y="498076"/>
                  <a:pt x="82080" y="577980"/>
                </a:cubicBezTo>
                <a:cubicBezTo>
                  <a:pt x="140288" y="657884"/>
                  <a:pt x="388997" y="1043647"/>
                  <a:pt x="428155" y="1098680"/>
                </a:cubicBezTo>
                <a:cubicBezTo>
                  <a:pt x="467313" y="1153713"/>
                  <a:pt x="384763" y="1006605"/>
                  <a:pt x="317030" y="908180"/>
                </a:cubicBezTo>
                <a:cubicBezTo>
                  <a:pt x="249297" y="809755"/>
                  <a:pt x="70968" y="621372"/>
                  <a:pt x="21755" y="508130"/>
                </a:cubicBezTo>
                <a:cubicBezTo>
                  <a:pt x="-27458" y="394888"/>
                  <a:pt x="22284" y="264184"/>
                  <a:pt x="21755" y="228730"/>
                </a:cubicBezTo>
                <a:cubicBezTo>
                  <a:pt x="21226" y="193276"/>
                  <a:pt x="14347" y="330330"/>
                  <a:pt x="18580" y="295405"/>
                </a:cubicBezTo>
                <a:cubicBezTo>
                  <a:pt x="22813" y="260480"/>
                  <a:pt x="46626" y="-6749"/>
                  <a:pt x="47155" y="1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BA12B7B4-1EDB-8B75-6431-8DFCB2DA1547}"/>
              </a:ext>
            </a:extLst>
          </p:cNvPr>
          <p:cNvSpPr/>
          <p:nvPr/>
        </p:nvSpPr>
        <p:spPr>
          <a:xfrm>
            <a:off x="9210929" y="4237095"/>
            <a:ext cx="397404" cy="1161452"/>
          </a:xfrm>
          <a:custGeom>
            <a:avLst/>
            <a:gdLst>
              <a:gd name="connsiteX0" fmla="*/ 6096 w 397404"/>
              <a:gd name="connsiteY0" fmla="*/ 4705 h 1161452"/>
              <a:gd name="connsiteX1" fmla="*/ 161671 w 397404"/>
              <a:gd name="connsiteY1" fmla="*/ 757180 h 1161452"/>
              <a:gd name="connsiteX2" fmla="*/ 158496 w 397404"/>
              <a:gd name="connsiteY2" fmla="*/ 703205 h 1161452"/>
              <a:gd name="connsiteX3" fmla="*/ 393446 w 397404"/>
              <a:gd name="connsiteY3" fmla="*/ 1154055 h 1161452"/>
              <a:gd name="connsiteX4" fmla="*/ 285496 w 397404"/>
              <a:gd name="connsiteY4" fmla="*/ 938155 h 1161452"/>
              <a:gd name="connsiteX5" fmla="*/ 25146 w 397404"/>
              <a:gd name="connsiteY5" fmla="*/ 360305 h 1161452"/>
              <a:gd name="connsiteX6" fmla="*/ 31496 w 397404"/>
              <a:gd name="connsiteY6" fmla="*/ 433330 h 1161452"/>
              <a:gd name="connsiteX7" fmla="*/ 6096 w 397404"/>
              <a:gd name="connsiteY7" fmla="*/ 4705 h 116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7404" h="1161452">
                <a:moveTo>
                  <a:pt x="6096" y="4705"/>
                </a:moveTo>
                <a:cubicBezTo>
                  <a:pt x="27792" y="58680"/>
                  <a:pt x="136271" y="640763"/>
                  <a:pt x="161671" y="757180"/>
                </a:cubicBezTo>
                <a:cubicBezTo>
                  <a:pt x="187071" y="873597"/>
                  <a:pt x="119867" y="637059"/>
                  <a:pt x="158496" y="703205"/>
                </a:cubicBezTo>
                <a:cubicBezTo>
                  <a:pt x="197125" y="769351"/>
                  <a:pt x="372279" y="1114897"/>
                  <a:pt x="393446" y="1154055"/>
                </a:cubicBezTo>
                <a:cubicBezTo>
                  <a:pt x="414613" y="1193213"/>
                  <a:pt x="346879" y="1070447"/>
                  <a:pt x="285496" y="938155"/>
                </a:cubicBezTo>
                <a:cubicBezTo>
                  <a:pt x="224113" y="805863"/>
                  <a:pt x="67479" y="444442"/>
                  <a:pt x="25146" y="360305"/>
                </a:cubicBezTo>
                <a:cubicBezTo>
                  <a:pt x="-17187" y="276168"/>
                  <a:pt x="35729" y="488893"/>
                  <a:pt x="31496" y="433330"/>
                </a:cubicBezTo>
                <a:cubicBezTo>
                  <a:pt x="27263" y="377767"/>
                  <a:pt x="-15600" y="-49270"/>
                  <a:pt x="6096" y="470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80717468-E156-82D7-8B21-301F4F5BA6C6}"/>
              </a:ext>
            </a:extLst>
          </p:cNvPr>
          <p:cNvSpPr/>
          <p:nvPr/>
        </p:nvSpPr>
        <p:spPr>
          <a:xfrm>
            <a:off x="8902680" y="2682289"/>
            <a:ext cx="126992" cy="397384"/>
          </a:xfrm>
          <a:custGeom>
            <a:avLst/>
            <a:gdLst>
              <a:gd name="connsiteX0" fmla="*/ 20 w 126992"/>
              <a:gd name="connsiteY0" fmla="*/ 586 h 397384"/>
              <a:gd name="connsiteX1" fmla="*/ 117495 w 126992"/>
              <a:gd name="connsiteY1" fmla="*/ 381586 h 397384"/>
              <a:gd name="connsiteX2" fmla="*/ 107970 w 126992"/>
              <a:gd name="connsiteY2" fmla="*/ 295861 h 397384"/>
              <a:gd name="connsiteX3" fmla="*/ 20 w 126992"/>
              <a:gd name="connsiteY3" fmla="*/ 586 h 39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992" h="397384">
                <a:moveTo>
                  <a:pt x="20" y="586"/>
                </a:moveTo>
                <a:cubicBezTo>
                  <a:pt x="1607" y="14873"/>
                  <a:pt x="99503" y="332374"/>
                  <a:pt x="117495" y="381586"/>
                </a:cubicBezTo>
                <a:cubicBezTo>
                  <a:pt x="135487" y="430798"/>
                  <a:pt x="125432" y="354598"/>
                  <a:pt x="107970" y="295861"/>
                </a:cubicBezTo>
                <a:cubicBezTo>
                  <a:pt x="90508" y="237124"/>
                  <a:pt x="-1567" y="-13701"/>
                  <a:pt x="20" y="58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B1302CB1-A103-2F11-20CE-121DE75886AB}"/>
              </a:ext>
            </a:extLst>
          </p:cNvPr>
          <p:cNvSpPr/>
          <p:nvPr/>
        </p:nvSpPr>
        <p:spPr>
          <a:xfrm>
            <a:off x="6542059" y="1291393"/>
            <a:ext cx="1351680" cy="1361844"/>
          </a:xfrm>
          <a:custGeom>
            <a:avLst/>
            <a:gdLst>
              <a:gd name="connsiteX0" fmla="*/ 1616 w 1351680"/>
              <a:gd name="connsiteY0" fmla="*/ 832 h 1361844"/>
              <a:gd name="connsiteX1" fmla="*/ 646141 w 1351680"/>
              <a:gd name="connsiteY1" fmla="*/ 648532 h 1361844"/>
              <a:gd name="connsiteX2" fmla="*/ 611216 w 1351680"/>
              <a:gd name="connsiteY2" fmla="*/ 578682 h 1361844"/>
              <a:gd name="connsiteX3" fmla="*/ 884266 w 1351680"/>
              <a:gd name="connsiteY3" fmla="*/ 861257 h 1361844"/>
              <a:gd name="connsiteX4" fmla="*/ 833466 w 1351680"/>
              <a:gd name="connsiteY4" fmla="*/ 766007 h 1361844"/>
              <a:gd name="connsiteX5" fmla="*/ 1331941 w 1351680"/>
              <a:gd name="connsiteY5" fmla="*/ 1334332 h 1361844"/>
              <a:gd name="connsiteX6" fmla="*/ 1208116 w 1351680"/>
              <a:gd name="connsiteY6" fmla="*/ 1223207 h 1361844"/>
              <a:gd name="connsiteX7" fmla="*/ 801716 w 1351680"/>
              <a:gd name="connsiteY7" fmla="*/ 791407 h 1361844"/>
              <a:gd name="connsiteX8" fmla="*/ 471516 w 1351680"/>
              <a:gd name="connsiteY8" fmla="*/ 518357 h 1361844"/>
              <a:gd name="connsiteX9" fmla="*/ 1616 w 1351680"/>
              <a:gd name="connsiteY9" fmla="*/ 832 h 136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1680" h="1361844">
                <a:moveTo>
                  <a:pt x="1616" y="832"/>
                </a:moveTo>
                <a:cubicBezTo>
                  <a:pt x="30720" y="22528"/>
                  <a:pt x="544541" y="552224"/>
                  <a:pt x="646141" y="648532"/>
                </a:cubicBezTo>
                <a:cubicBezTo>
                  <a:pt x="747741" y="744840"/>
                  <a:pt x="571529" y="543228"/>
                  <a:pt x="611216" y="578682"/>
                </a:cubicBezTo>
                <a:cubicBezTo>
                  <a:pt x="650903" y="614136"/>
                  <a:pt x="847224" y="830036"/>
                  <a:pt x="884266" y="861257"/>
                </a:cubicBezTo>
                <a:cubicBezTo>
                  <a:pt x="921308" y="892478"/>
                  <a:pt x="758854" y="687161"/>
                  <a:pt x="833466" y="766007"/>
                </a:cubicBezTo>
                <a:cubicBezTo>
                  <a:pt x="908078" y="844853"/>
                  <a:pt x="1269499" y="1258132"/>
                  <a:pt x="1331941" y="1334332"/>
                </a:cubicBezTo>
                <a:cubicBezTo>
                  <a:pt x="1394383" y="1410532"/>
                  <a:pt x="1296487" y="1313694"/>
                  <a:pt x="1208116" y="1223207"/>
                </a:cubicBezTo>
                <a:cubicBezTo>
                  <a:pt x="1119745" y="1132720"/>
                  <a:pt x="924483" y="908882"/>
                  <a:pt x="801716" y="791407"/>
                </a:cubicBezTo>
                <a:cubicBezTo>
                  <a:pt x="678949" y="673932"/>
                  <a:pt x="598516" y="649061"/>
                  <a:pt x="471516" y="518357"/>
                </a:cubicBezTo>
                <a:cubicBezTo>
                  <a:pt x="344516" y="387653"/>
                  <a:pt x="-27488" y="-20864"/>
                  <a:pt x="1616" y="83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8F912B6C-EDA5-38FA-5B5A-734007095E9C}"/>
              </a:ext>
            </a:extLst>
          </p:cNvPr>
          <p:cNvSpPr/>
          <p:nvPr/>
        </p:nvSpPr>
        <p:spPr>
          <a:xfrm>
            <a:off x="5664750" y="1418671"/>
            <a:ext cx="1289864" cy="922973"/>
          </a:xfrm>
          <a:custGeom>
            <a:avLst/>
            <a:gdLst>
              <a:gd name="connsiteX0" fmla="*/ 1288500 w 1289864"/>
              <a:gd name="connsiteY0" fmla="*/ 554 h 922973"/>
              <a:gd name="connsiteX1" fmla="*/ 736050 w 1289864"/>
              <a:gd name="connsiteY1" fmla="*/ 140254 h 922973"/>
              <a:gd name="connsiteX2" fmla="*/ 466175 w 1289864"/>
              <a:gd name="connsiteY2" fmla="*/ 346629 h 922973"/>
              <a:gd name="connsiteX3" fmla="*/ 615400 w 1289864"/>
              <a:gd name="connsiteY3" fmla="*/ 254554 h 922973"/>
              <a:gd name="connsiteX4" fmla="*/ 301075 w 1289864"/>
              <a:gd name="connsiteY4" fmla="*/ 530779 h 922973"/>
              <a:gd name="connsiteX5" fmla="*/ 469350 w 1289864"/>
              <a:gd name="connsiteY5" fmla="*/ 394254 h 922973"/>
              <a:gd name="connsiteX6" fmla="*/ 37550 w 1289864"/>
              <a:gd name="connsiteY6" fmla="*/ 876854 h 922973"/>
              <a:gd name="connsiteX7" fmla="*/ 82000 w 1289864"/>
              <a:gd name="connsiteY7" fmla="*/ 838754 h 922973"/>
              <a:gd name="connsiteX8" fmla="*/ 564600 w 1289864"/>
              <a:gd name="connsiteY8" fmla="*/ 305354 h 922973"/>
              <a:gd name="connsiteX9" fmla="*/ 418550 w 1289864"/>
              <a:gd name="connsiteY9" fmla="*/ 384729 h 922973"/>
              <a:gd name="connsiteX10" fmla="*/ 799550 w 1289864"/>
              <a:gd name="connsiteY10" fmla="*/ 105329 h 922973"/>
              <a:gd name="connsiteX11" fmla="*/ 561425 w 1289864"/>
              <a:gd name="connsiteY11" fmla="*/ 191054 h 922973"/>
              <a:gd name="connsiteX12" fmla="*/ 1288500 w 1289864"/>
              <a:gd name="connsiteY12" fmla="*/ 554 h 92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9864" h="922973">
                <a:moveTo>
                  <a:pt x="1288500" y="554"/>
                </a:moveTo>
                <a:cubicBezTo>
                  <a:pt x="1317604" y="-7913"/>
                  <a:pt x="873104" y="82575"/>
                  <a:pt x="736050" y="140254"/>
                </a:cubicBezTo>
                <a:cubicBezTo>
                  <a:pt x="598996" y="197933"/>
                  <a:pt x="486283" y="327579"/>
                  <a:pt x="466175" y="346629"/>
                </a:cubicBezTo>
                <a:cubicBezTo>
                  <a:pt x="446067" y="365679"/>
                  <a:pt x="642917" y="223862"/>
                  <a:pt x="615400" y="254554"/>
                </a:cubicBezTo>
                <a:cubicBezTo>
                  <a:pt x="587883" y="285246"/>
                  <a:pt x="325417" y="507496"/>
                  <a:pt x="301075" y="530779"/>
                </a:cubicBezTo>
                <a:cubicBezTo>
                  <a:pt x="276733" y="554062"/>
                  <a:pt x="513271" y="336575"/>
                  <a:pt x="469350" y="394254"/>
                </a:cubicBezTo>
                <a:cubicBezTo>
                  <a:pt x="425429" y="451933"/>
                  <a:pt x="102108" y="802771"/>
                  <a:pt x="37550" y="876854"/>
                </a:cubicBezTo>
                <a:cubicBezTo>
                  <a:pt x="-27008" y="950937"/>
                  <a:pt x="-5842" y="934004"/>
                  <a:pt x="82000" y="838754"/>
                </a:cubicBezTo>
                <a:cubicBezTo>
                  <a:pt x="169842" y="743504"/>
                  <a:pt x="508508" y="381025"/>
                  <a:pt x="564600" y="305354"/>
                </a:cubicBezTo>
                <a:cubicBezTo>
                  <a:pt x="620692" y="229683"/>
                  <a:pt x="379392" y="418067"/>
                  <a:pt x="418550" y="384729"/>
                </a:cubicBezTo>
                <a:cubicBezTo>
                  <a:pt x="457708" y="351392"/>
                  <a:pt x="775737" y="137608"/>
                  <a:pt x="799550" y="105329"/>
                </a:cubicBezTo>
                <a:cubicBezTo>
                  <a:pt x="823362" y="73050"/>
                  <a:pt x="485754" y="209046"/>
                  <a:pt x="561425" y="191054"/>
                </a:cubicBezTo>
                <a:cubicBezTo>
                  <a:pt x="637096" y="173062"/>
                  <a:pt x="1259396" y="9021"/>
                  <a:pt x="1288500" y="5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D6AF1729-437A-B97E-100C-6F147CE1AD41}"/>
              </a:ext>
            </a:extLst>
          </p:cNvPr>
          <p:cNvSpPr/>
          <p:nvPr/>
        </p:nvSpPr>
        <p:spPr>
          <a:xfrm>
            <a:off x="5553074" y="1596387"/>
            <a:ext cx="1314664" cy="1282308"/>
          </a:xfrm>
          <a:custGeom>
            <a:avLst/>
            <a:gdLst>
              <a:gd name="connsiteX0" fmla="*/ 1314451 w 1314664"/>
              <a:gd name="connsiteY0" fmla="*/ 638 h 1282308"/>
              <a:gd name="connsiteX1" fmla="*/ 425451 w 1314664"/>
              <a:gd name="connsiteY1" fmla="*/ 632463 h 1282308"/>
              <a:gd name="connsiteX2" fmla="*/ 9526 w 1314664"/>
              <a:gd name="connsiteY2" fmla="*/ 1267463 h 1282308"/>
              <a:gd name="connsiteX3" fmla="*/ 152401 w 1314664"/>
              <a:gd name="connsiteY3" fmla="*/ 1045213 h 1282308"/>
              <a:gd name="connsiteX4" fmla="*/ 365126 w 1314664"/>
              <a:gd name="connsiteY4" fmla="*/ 641988 h 1282308"/>
              <a:gd name="connsiteX5" fmla="*/ 279401 w 1314664"/>
              <a:gd name="connsiteY5" fmla="*/ 765813 h 1282308"/>
              <a:gd name="connsiteX6" fmla="*/ 625476 w 1314664"/>
              <a:gd name="connsiteY6" fmla="*/ 454663 h 1282308"/>
              <a:gd name="connsiteX7" fmla="*/ 511176 w 1314664"/>
              <a:gd name="connsiteY7" fmla="*/ 511813 h 1282308"/>
              <a:gd name="connsiteX8" fmla="*/ 1314451 w 1314664"/>
              <a:gd name="connsiteY8" fmla="*/ 638 h 128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4664" h="1282308">
                <a:moveTo>
                  <a:pt x="1314451" y="638"/>
                </a:moveTo>
                <a:cubicBezTo>
                  <a:pt x="1300164" y="20746"/>
                  <a:pt x="642938" y="421326"/>
                  <a:pt x="425451" y="632463"/>
                </a:cubicBezTo>
                <a:cubicBezTo>
                  <a:pt x="207963" y="843601"/>
                  <a:pt x="55034" y="1198671"/>
                  <a:pt x="9526" y="1267463"/>
                </a:cubicBezTo>
                <a:cubicBezTo>
                  <a:pt x="-35982" y="1336255"/>
                  <a:pt x="93134" y="1149459"/>
                  <a:pt x="152401" y="1045213"/>
                </a:cubicBezTo>
                <a:cubicBezTo>
                  <a:pt x="211668" y="940967"/>
                  <a:pt x="343959" y="688555"/>
                  <a:pt x="365126" y="641988"/>
                </a:cubicBezTo>
                <a:cubicBezTo>
                  <a:pt x="386293" y="595421"/>
                  <a:pt x="236009" y="797034"/>
                  <a:pt x="279401" y="765813"/>
                </a:cubicBezTo>
                <a:cubicBezTo>
                  <a:pt x="322793" y="734592"/>
                  <a:pt x="586847" y="496996"/>
                  <a:pt x="625476" y="454663"/>
                </a:cubicBezTo>
                <a:cubicBezTo>
                  <a:pt x="664105" y="412330"/>
                  <a:pt x="401109" y="582192"/>
                  <a:pt x="511176" y="511813"/>
                </a:cubicBezTo>
                <a:cubicBezTo>
                  <a:pt x="621243" y="441434"/>
                  <a:pt x="1328738" y="-19470"/>
                  <a:pt x="1314451" y="63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3C216D68-9726-2281-E685-F5B31D6C1E57}"/>
              </a:ext>
            </a:extLst>
          </p:cNvPr>
          <p:cNvSpPr/>
          <p:nvPr/>
        </p:nvSpPr>
        <p:spPr>
          <a:xfrm>
            <a:off x="5875346" y="1919034"/>
            <a:ext cx="783509" cy="975628"/>
          </a:xfrm>
          <a:custGeom>
            <a:avLst/>
            <a:gdLst>
              <a:gd name="connsiteX0" fmla="*/ 779454 w 783509"/>
              <a:gd name="connsiteY0" fmla="*/ 5016 h 975628"/>
              <a:gd name="connsiteX1" fmla="*/ 227004 w 783509"/>
              <a:gd name="connsiteY1" fmla="*/ 532066 h 975628"/>
              <a:gd name="connsiteX2" fmla="*/ 350829 w 783509"/>
              <a:gd name="connsiteY2" fmla="*/ 459041 h 975628"/>
              <a:gd name="connsiteX3" fmla="*/ 1579 w 783509"/>
              <a:gd name="connsiteY3" fmla="*/ 973391 h 975628"/>
              <a:gd name="connsiteX4" fmla="*/ 230179 w 783509"/>
              <a:gd name="connsiteY4" fmla="*/ 630491 h 975628"/>
              <a:gd name="connsiteX5" fmla="*/ 430204 w 783509"/>
              <a:gd name="connsiteY5" fmla="*/ 259016 h 975628"/>
              <a:gd name="connsiteX6" fmla="*/ 315904 w 783509"/>
              <a:gd name="connsiteY6" fmla="*/ 430466 h 975628"/>
              <a:gd name="connsiteX7" fmla="*/ 566729 w 783509"/>
              <a:gd name="connsiteY7" fmla="*/ 208216 h 975628"/>
              <a:gd name="connsiteX8" fmla="*/ 481004 w 783509"/>
              <a:gd name="connsiteY8" fmla="*/ 262191 h 975628"/>
              <a:gd name="connsiteX9" fmla="*/ 779454 w 783509"/>
              <a:gd name="connsiteY9" fmla="*/ 5016 h 975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3509" h="975628">
                <a:moveTo>
                  <a:pt x="779454" y="5016"/>
                </a:moveTo>
                <a:cubicBezTo>
                  <a:pt x="737121" y="49995"/>
                  <a:pt x="298441" y="456395"/>
                  <a:pt x="227004" y="532066"/>
                </a:cubicBezTo>
                <a:cubicBezTo>
                  <a:pt x="155566" y="607737"/>
                  <a:pt x="388400" y="385487"/>
                  <a:pt x="350829" y="459041"/>
                </a:cubicBezTo>
                <a:cubicBezTo>
                  <a:pt x="313258" y="532595"/>
                  <a:pt x="21687" y="944816"/>
                  <a:pt x="1579" y="973391"/>
                </a:cubicBezTo>
                <a:cubicBezTo>
                  <a:pt x="-18529" y="1001966"/>
                  <a:pt x="158742" y="749553"/>
                  <a:pt x="230179" y="630491"/>
                </a:cubicBezTo>
                <a:cubicBezTo>
                  <a:pt x="301616" y="511429"/>
                  <a:pt x="415917" y="292353"/>
                  <a:pt x="430204" y="259016"/>
                </a:cubicBezTo>
                <a:cubicBezTo>
                  <a:pt x="444491" y="225679"/>
                  <a:pt x="293150" y="438933"/>
                  <a:pt x="315904" y="430466"/>
                </a:cubicBezTo>
                <a:cubicBezTo>
                  <a:pt x="338658" y="421999"/>
                  <a:pt x="539212" y="236262"/>
                  <a:pt x="566729" y="208216"/>
                </a:cubicBezTo>
                <a:cubicBezTo>
                  <a:pt x="594246" y="180170"/>
                  <a:pt x="442375" y="292883"/>
                  <a:pt x="481004" y="262191"/>
                </a:cubicBezTo>
                <a:cubicBezTo>
                  <a:pt x="519633" y="231499"/>
                  <a:pt x="821787" y="-39963"/>
                  <a:pt x="779454" y="501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14AE9F1-1E20-0602-E5CB-AF4997B23939}"/>
              </a:ext>
            </a:extLst>
          </p:cNvPr>
          <p:cNvSpPr/>
          <p:nvPr/>
        </p:nvSpPr>
        <p:spPr>
          <a:xfrm>
            <a:off x="5852133" y="2496573"/>
            <a:ext cx="409070" cy="1001394"/>
          </a:xfrm>
          <a:custGeom>
            <a:avLst/>
            <a:gdLst>
              <a:gd name="connsiteX0" fmla="*/ 408967 w 409070"/>
              <a:gd name="connsiteY0" fmla="*/ 2152 h 1001394"/>
              <a:gd name="connsiteX1" fmla="*/ 120042 w 409070"/>
              <a:gd name="connsiteY1" fmla="*/ 557777 h 1001394"/>
              <a:gd name="connsiteX2" fmla="*/ 167667 w 409070"/>
              <a:gd name="connsiteY2" fmla="*/ 478402 h 1001394"/>
              <a:gd name="connsiteX3" fmla="*/ 5742 w 409070"/>
              <a:gd name="connsiteY3" fmla="*/ 976877 h 1001394"/>
              <a:gd name="connsiteX4" fmla="*/ 50192 w 409070"/>
              <a:gd name="connsiteY4" fmla="*/ 872102 h 1001394"/>
              <a:gd name="connsiteX5" fmla="*/ 183542 w 409070"/>
              <a:gd name="connsiteY5" fmla="*/ 414902 h 1001394"/>
              <a:gd name="connsiteX6" fmla="*/ 81942 w 409070"/>
              <a:gd name="connsiteY6" fmla="*/ 586352 h 1001394"/>
              <a:gd name="connsiteX7" fmla="*/ 281967 w 409070"/>
              <a:gd name="connsiteY7" fmla="*/ 183127 h 1001394"/>
              <a:gd name="connsiteX8" fmla="*/ 154967 w 409070"/>
              <a:gd name="connsiteY8" fmla="*/ 357752 h 1001394"/>
              <a:gd name="connsiteX9" fmla="*/ 408967 w 409070"/>
              <a:gd name="connsiteY9" fmla="*/ 2152 h 1001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9070" h="1001394">
                <a:moveTo>
                  <a:pt x="408967" y="2152"/>
                </a:moveTo>
                <a:cubicBezTo>
                  <a:pt x="403146" y="35489"/>
                  <a:pt x="160259" y="478402"/>
                  <a:pt x="120042" y="557777"/>
                </a:cubicBezTo>
                <a:cubicBezTo>
                  <a:pt x="79825" y="637152"/>
                  <a:pt x="186717" y="408552"/>
                  <a:pt x="167667" y="478402"/>
                </a:cubicBezTo>
                <a:cubicBezTo>
                  <a:pt x="148617" y="548252"/>
                  <a:pt x="25321" y="911260"/>
                  <a:pt x="5742" y="976877"/>
                </a:cubicBezTo>
                <a:cubicBezTo>
                  <a:pt x="-13837" y="1042494"/>
                  <a:pt x="20559" y="965765"/>
                  <a:pt x="50192" y="872102"/>
                </a:cubicBezTo>
                <a:cubicBezTo>
                  <a:pt x="79825" y="778440"/>
                  <a:pt x="178250" y="462527"/>
                  <a:pt x="183542" y="414902"/>
                </a:cubicBezTo>
                <a:cubicBezTo>
                  <a:pt x="188834" y="367277"/>
                  <a:pt x="65538" y="624981"/>
                  <a:pt x="81942" y="586352"/>
                </a:cubicBezTo>
                <a:cubicBezTo>
                  <a:pt x="98346" y="547723"/>
                  <a:pt x="269796" y="221227"/>
                  <a:pt x="281967" y="183127"/>
                </a:cubicBezTo>
                <a:cubicBezTo>
                  <a:pt x="294138" y="145027"/>
                  <a:pt x="135917" y="382094"/>
                  <a:pt x="154967" y="357752"/>
                </a:cubicBezTo>
                <a:cubicBezTo>
                  <a:pt x="174017" y="333410"/>
                  <a:pt x="414788" y="-31185"/>
                  <a:pt x="408967" y="215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64C481D8-FBE4-576A-A084-8B02630B2538}"/>
              </a:ext>
            </a:extLst>
          </p:cNvPr>
          <p:cNvSpPr/>
          <p:nvPr/>
        </p:nvSpPr>
        <p:spPr>
          <a:xfrm>
            <a:off x="5505871" y="2241063"/>
            <a:ext cx="573879" cy="1386899"/>
          </a:xfrm>
          <a:custGeom>
            <a:avLst/>
            <a:gdLst>
              <a:gd name="connsiteX0" fmla="*/ 571079 w 573879"/>
              <a:gd name="connsiteY0" fmla="*/ 10012 h 1386899"/>
              <a:gd name="connsiteX1" fmla="*/ 139279 w 573879"/>
              <a:gd name="connsiteY1" fmla="*/ 946637 h 1386899"/>
              <a:gd name="connsiteX2" fmla="*/ 218654 w 573879"/>
              <a:gd name="connsiteY2" fmla="*/ 822812 h 1386899"/>
              <a:gd name="connsiteX3" fmla="*/ 5929 w 573879"/>
              <a:gd name="connsiteY3" fmla="*/ 1365737 h 1386899"/>
              <a:gd name="connsiteX4" fmla="*/ 75779 w 573879"/>
              <a:gd name="connsiteY4" fmla="*/ 1210162 h 1386899"/>
              <a:gd name="connsiteX5" fmla="*/ 250404 w 573879"/>
              <a:gd name="connsiteY5" fmla="*/ 597387 h 1386899"/>
              <a:gd name="connsiteX6" fmla="*/ 164679 w 573879"/>
              <a:gd name="connsiteY6" fmla="*/ 810112 h 1386899"/>
              <a:gd name="connsiteX7" fmla="*/ 396454 w 573879"/>
              <a:gd name="connsiteY7" fmla="*/ 295762 h 1386899"/>
              <a:gd name="connsiteX8" fmla="*/ 329779 w 573879"/>
              <a:gd name="connsiteY8" fmla="*/ 441812 h 1386899"/>
              <a:gd name="connsiteX9" fmla="*/ 571079 w 573879"/>
              <a:gd name="connsiteY9" fmla="*/ 10012 h 1386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3879" h="1386899">
                <a:moveTo>
                  <a:pt x="571079" y="10012"/>
                </a:moveTo>
                <a:cubicBezTo>
                  <a:pt x="539329" y="94150"/>
                  <a:pt x="198016" y="811170"/>
                  <a:pt x="139279" y="946637"/>
                </a:cubicBezTo>
                <a:cubicBezTo>
                  <a:pt x="80542" y="1082104"/>
                  <a:pt x="240879" y="752962"/>
                  <a:pt x="218654" y="822812"/>
                </a:cubicBezTo>
                <a:cubicBezTo>
                  <a:pt x="196429" y="892662"/>
                  <a:pt x="29741" y="1301179"/>
                  <a:pt x="5929" y="1365737"/>
                </a:cubicBezTo>
                <a:cubicBezTo>
                  <a:pt x="-17883" y="1430295"/>
                  <a:pt x="35033" y="1338220"/>
                  <a:pt x="75779" y="1210162"/>
                </a:cubicBezTo>
                <a:cubicBezTo>
                  <a:pt x="116525" y="1082104"/>
                  <a:pt x="235587" y="664062"/>
                  <a:pt x="250404" y="597387"/>
                </a:cubicBezTo>
                <a:cubicBezTo>
                  <a:pt x="265221" y="530712"/>
                  <a:pt x="140337" y="860383"/>
                  <a:pt x="164679" y="810112"/>
                </a:cubicBezTo>
                <a:cubicBezTo>
                  <a:pt x="189021" y="759841"/>
                  <a:pt x="368937" y="357145"/>
                  <a:pt x="396454" y="295762"/>
                </a:cubicBezTo>
                <a:cubicBezTo>
                  <a:pt x="423971" y="234379"/>
                  <a:pt x="304908" y="485204"/>
                  <a:pt x="329779" y="441812"/>
                </a:cubicBezTo>
                <a:cubicBezTo>
                  <a:pt x="354650" y="398420"/>
                  <a:pt x="602829" y="-74126"/>
                  <a:pt x="571079" y="1001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B233F41-15FA-6593-2E06-28D58A8B0BF6}"/>
              </a:ext>
            </a:extLst>
          </p:cNvPr>
          <p:cNvSpPr/>
          <p:nvPr/>
        </p:nvSpPr>
        <p:spPr>
          <a:xfrm>
            <a:off x="5380372" y="2889142"/>
            <a:ext cx="144159" cy="855008"/>
          </a:xfrm>
          <a:custGeom>
            <a:avLst/>
            <a:gdLst>
              <a:gd name="connsiteX0" fmla="*/ 144128 w 144159"/>
              <a:gd name="connsiteY0" fmla="*/ 108 h 855008"/>
              <a:gd name="connsiteX1" fmla="*/ 7603 w 144159"/>
              <a:gd name="connsiteY1" fmla="*/ 454133 h 855008"/>
              <a:gd name="connsiteX2" fmla="*/ 17128 w 144159"/>
              <a:gd name="connsiteY2" fmla="*/ 835133 h 855008"/>
              <a:gd name="connsiteX3" fmla="*/ 13953 w 144159"/>
              <a:gd name="connsiteY3" fmla="*/ 746233 h 855008"/>
              <a:gd name="connsiteX4" fmla="*/ 4428 w 144159"/>
              <a:gd name="connsiteY4" fmla="*/ 279508 h 855008"/>
              <a:gd name="connsiteX5" fmla="*/ 20303 w 144159"/>
              <a:gd name="connsiteY5" fmla="*/ 409683 h 855008"/>
              <a:gd name="connsiteX6" fmla="*/ 144128 w 144159"/>
              <a:gd name="connsiteY6" fmla="*/ 108 h 8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159" h="855008">
                <a:moveTo>
                  <a:pt x="144128" y="108"/>
                </a:moveTo>
                <a:cubicBezTo>
                  <a:pt x="142011" y="7516"/>
                  <a:pt x="28770" y="314962"/>
                  <a:pt x="7603" y="454133"/>
                </a:cubicBezTo>
                <a:cubicBezTo>
                  <a:pt x="-13564" y="593304"/>
                  <a:pt x="16070" y="786450"/>
                  <a:pt x="17128" y="835133"/>
                </a:cubicBezTo>
                <a:cubicBezTo>
                  <a:pt x="18186" y="883816"/>
                  <a:pt x="16070" y="838837"/>
                  <a:pt x="13953" y="746233"/>
                </a:cubicBezTo>
                <a:cubicBezTo>
                  <a:pt x="11836" y="653629"/>
                  <a:pt x="3370" y="335600"/>
                  <a:pt x="4428" y="279508"/>
                </a:cubicBezTo>
                <a:cubicBezTo>
                  <a:pt x="5486" y="223416"/>
                  <a:pt x="-335" y="454133"/>
                  <a:pt x="20303" y="409683"/>
                </a:cubicBezTo>
                <a:cubicBezTo>
                  <a:pt x="40940" y="365233"/>
                  <a:pt x="146245" y="-7300"/>
                  <a:pt x="144128" y="10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2E25CC95-4F83-FAE1-35FF-1BA4BE78CE9B}"/>
              </a:ext>
            </a:extLst>
          </p:cNvPr>
          <p:cNvSpPr/>
          <p:nvPr/>
        </p:nvSpPr>
        <p:spPr>
          <a:xfrm>
            <a:off x="6029258" y="3069799"/>
            <a:ext cx="100454" cy="418513"/>
          </a:xfrm>
          <a:custGeom>
            <a:avLst/>
            <a:gdLst>
              <a:gd name="connsiteX0" fmla="*/ 98492 w 100454"/>
              <a:gd name="connsiteY0" fmla="*/ 6776 h 418513"/>
              <a:gd name="connsiteX1" fmla="*/ 22292 w 100454"/>
              <a:gd name="connsiteY1" fmla="*/ 225851 h 418513"/>
              <a:gd name="connsiteX2" fmla="*/ 19117 w 100454"/>
              <a:gd name="connsiteY2" fmla="*/ 416351 h 418513"/>
              <a:gd name="connsiteX3" fmla="*/ 19117 w 100454"/>
              <a:gd name="connsiteY3" fmla="*/ 317926 h 418513"/>
              <a:gd name="connsiteX4" fmla="*/ 67 w 100454"/>
              <a:gd name="connsiteY4" fmla="*/ 152826 h 418513"/>
              <a:gd name="connsiteX5" fmla="*/ 12767 w 100454"/>
              <a:gd name="connsiteY5" fmla="*/ 229026 h 418513"/>
              <a:gd name="connsiteX6" fmla="*/ 12767 w 100454"/>
              <a:gd name="connsiteY6" fmla="*/ 117901 h 418513"/>
              <a:gd name="connsiteX7" fmla="*/ 69917 w 100454"/>
              <a:gd name="connsiteY7" fmla="*/ 60751 h 418513"/>
              <a:gd name="connsiteX8" fmla="*/ 98492 w 100454"/>
              <a:gd name="connsiteY8" fmla="*/ 6776 h 41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454" h="418513">
                <a:moveTo>
                  <a:pt x="98492" y="6776"/>
                </a:moveTo>
                <a:cubicBezTo>
                  <a:pt x="90555" y="34292"/>
                  <a:pt x="35521" y="157589"/>
                  <a:pt x="22292" y="225851"/>
                </a:cubicBezTo>
                <a:cubicBezTo>
                  <a:pt x="9063" y="294113"/>
                  <a:pt x="19646" y="401005"/>
                  <a:pt x="19117" y="416351"/>
                </a:cubicBezTo>
                <a:cubicBezTo>
                  <a:pt x="18588" y="431697"/>
                  <a:pt x="22292" y="361847"/>
                  <a:pt x="19117" y="317926"/>
                </a:cubicBezTo>
                <a:cubicBezTo>
                  <a:pt x="15942" y="274005"/>
                  <a:pt x="1125" y="167643"/>
                  <a:pt x="67" y="152826"/>
                </a:cubicBezTo>
                <a:cubicBezTo>
                  <a:pt x="-991" y="138009"/>
                  <a:pt x="10650" y="234847"/>
                  <a:pt x="12767" y="229026"/>
                </a:cubicBezTo>
                <a:cubicBezTo>
                  <a:pt x="14884" y="223205"/>
                  <a:pt x="3242" y="145947"/>
                  <a:pt x="12767" y="117901"/>
                </a:cubicBezTo>
                <a:cubicBezTo>
                  <a:pt x="22292" y="89855"/>
                  <a:pt x="50867" y="78213"/>
                  <a:pt x="69917" y="60751"/>
                </a:cubicBezTo>
                <a:cubicBezTo>
                  <a:pt x="88967" y="43289"/>
                  <a:pt x="106429" y="-20740"/>
                  <a:pt x="98492" y="6776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D18D3EA5-E319-1805-B5C7-D1073F912F9A}"/>
              </a:ext>
            </a:extLst>
          </p:cNvPr>
          <p:cNvSpPr/>
          <p:nvPr/>
        </p:nvSpPr>
        <p:spPr>
          <a:xfrm>
            <a:off x="5784766" y="3450124"/>
            <a:ext cx="557645" cy="1487050"/>
          </a:xfrm>
          <a:custGeom>
            <a:avLst/>
            <a:gdLst>
              <a:gd name="connsiteX0" fmla="*/ 9609 w 557645"/>
              <a:gd name="connsiteY0" fmla="*/ 13801 h 1487050"/>
              <a:gd name="connsiteX1" fmla="*/ 416009 w 557645"/>
              <a:gd name="connsiteY1" fmla="*/ 1007576 h 1487050"/>
              <a:gd name="connsiteX2" fmla="*/ 374734 w 557645"/>
              <a:gd name="connsiteY2" fmla="*/ 874226 h 1487050"/>
              <a:gd name="connsiteX3" fmla="*/ 549359 w 557645"/>
              <a:gd name="connsiteY3" fmla="*/ 1477476 h 1487050"/>
              <a:gd name="connsiteX4" fmla="*/ 501734 w 557645"/>
              <a:gd name="connsiteY4" fmla="*/ 1207601 h 1487050"/>
              <a:gd name="connsiteX5" fmla="*/ 260434 w 557645"/>
              <a:gd name="connsiteY5" fmla="*/ 718651 h 1487050"/>
              <a:gd name="connsiteX6" fmla="*/ 47709 w 557645"/>
              <a:gd name="connsiteY6" fmla="*/ 280501 h 1487050"/>
              <a:gd name="connsiteX7" fmla="*/ 120734 w 557645"/>
              <a:gd name="connsiteY7" fmla="*/ 417026 h 1487050"/>
              <a:gd name="connsiteX8" fmla="*/ 9609 w 557645"/>
              <a:gd name="connsiteY8" fmla="*/ 13801 h 148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7645" h="1487050">
                <a:moveTo>
                  <a:pt x="9609" y="13801"/>
                </a:moveTo>
                <a:cubicBezTo>
                  <a:pt x="58821" y="112226"/>
                  <a:pt x="355155" y="864172"/>
                  <a:pt x="416009" y="1007576"/>
                </a:cubicBezTo>
                <a:cubicBezTo>
                  <a:pt x="476863" y="1150980"/>
                  <a:pt x="352509" y="795909"/>
                  <a:pt x="374734" y="874226"/>
                </a:cubicBezTo>
                <a:cubicBezTo>
                  <a:pt x="396959" y="952543"/>
                  <a:pt x="528192" y="1421914"/>
                  <a:pt x="549359" y="1477476"/>
                </a:cubicBezTo>
                <a:cubicBezTo>
                  <a:pt x="570526" y="1533039"/>
                  <a:pt x="549888" y="1334072"/>
                  <a:pt x="501734" y="1207601"/>
                </a:cubicBezTo>
                <a:cubicBezTo>
                  <a:pt x="453580" y="1081130"/>
                  <a:pt x="336105" y="873168"/>
                  <a:pt x="260434" y="718651"/>
                </a:cubicBezTo>
                <a:cubicBezTo>
                  <a:pt x="184763" y="564134"/>
                  <a:pt x="70992" y="330772"/>
                  <a:pt x="47709" y="280501"/>
                </a:cubicBezTo>
                <a:cubicBezTo>
                  <a:pt x="24426" y="230230"/>
                  <a:pt x="125497" y="459889"/>
                  <a:pt x="120734" y="417026"/>
                </a:cubicBezTo>
                <a:cubicBezTo>
                  <a:pt x="115972" y="374164"/>
                  <a:pt x="-39603" y="-84624"/>
                  <a:pt x="9609" y="1380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B2D2E811-5A90-B3F9-92A7-AD851D4DE7FB}"/>
              </a:ext>
            </a:extLst>
          </p:cNvPr>
          <p:cNvSpPr/>
          <p:nvPr/>
        </p:nvSpPr>
        <p:spPr>
          <a:xfrm>
            <a:off x="5409351" y="3628819"/>
            <a:ext cx="283455" cy="1049929"/>
          </a:xfrm>
          <a:custGeom>
            <a:avLst/>
            <a:gdLst>
              <a:gd name="connsiteX0" fmla="*/ 283424 w 283455"/>
              <a:gd name="connsiteY0" fmla="*/ 206 h 1049929"/>
              <a:gd name="connsiteX1" fmla="*/ 92924 w 283455"/>
              <a:gd name="connsiteY1" fmla="*/ 701881 h 1049929"/>
              <a:gd name="connsiteX2" fmla="*/ 115149 w 283455"/>
              <a:gd name="connsiteY2" fmla="*/ 524081 h 1049929"/>
              <a:gd name="connsiteX3" fmla="*/ 849 w 283455"/>
              <a:gd name="connsiteY3" fmla="*/ 1041606 h 1049929"/>
              <a:gd name="connsiteX4" fmla="*/ 77049 w 283455"/>
              <a:gd name="connsiteY4" fmla="*/ 781256 h 1049929"/>
              <a:gd name="connsiteX5" fmla="*/ 283424 w 283455"/>
              <a:gd name="connsiteY5" fmla="*/ 206 h 1049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455" h="1049929">
                <a:moveTo>
                  <a:pt x="283424" y="206"/>
                </a:moveTo>
                <a:cubicBezTo>
                  <a:pt x="286070" y="-13023"/>
                  <a:pt x="120970" y="614569"/>
                  <a:pt x="92924" y="701881"/>
                </a:cubicBezTo>
                <a:cubicBezTo>
                  <a:pt x="64878" y="789194"/>
                  <a:pt x="130495" y="467460"/>
                  <a:pt x="115149" y="524081"/>
                </a:cubicBezTo>
                <a:cubicBezTo>
                  <a:pt x="99803" y="580702"/>
                  <a:pt x="7199" y="998744"/>
                  <a:pt x="849" y="1041606"/>
                </a:cubicBezTo>
                <a:cubicBezTo>
                  <a:pt x="-5501" y="1084468"/>
                  <a:pt x="24132" y="956410"/>
                  <a:pt x="77049" y="781256"/>
                </a:cubicBezTo>
                <a:cubicBezTo>
                  <a:pt x="129966" y="606102"/>
                  <a:pt x="280778" y="13435"/>
                  <a:pt x="283424" y="2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713ECA70-10D2-FA24-B12B-844061DC8BDD}"/>
              </a:ext>
            </a:extLst>
          </p:cNvPr>
          <p:cNvSpPr/>
          <p:nvPr/>
        </p:nvSpPr>
        <p:spPr>
          <a:xfrm>
            <a:off x="7412762" y="1282775"/>
            <a:ext cx="1239409" cy="1596254"/>
          </a:xfrm>
          <a:custGeom>
            <a:avLst/>
            <a:gdLst>
              <a:gd name="connsiteX0" fmla="*/ 7213 w 1239409"/>
              <a:gd name="connsiteY0" fmla="*/ 9450 h 1596254"/>
              <a:gd name="connsiteX1" fmla="*/ 451713 w 1239409"/>
              <a:gd name="connsiteY1" fmla="*/ 695250 h 1596254"/>
              <a:gd name="connsiteX2" fmla="*/ 407263 w 1239409"/>
              <a:gd name="connsiteY2" fmla="*/ 606350 h 1596254"/>
              <a:gd name="connsiteX3" fmla="*/ 699363 w 1239409"/>
              <a:gd name="connsiteY3" fmla="*/ 1003225 h 1596254"/>
              <a:gd name="connsiteX4" fmla="*/ 594588 w 1239409"/>
              <a:gd name="connsiteY4" fmla="*/ 907975 h 1596254"/>
              <a:gd name="connsiteX5" fmla="*/ 1213713 w 1239409"/>
              <a:gd name="connsiteY5" fmla="*/ 1571550 h 1596254"/>
              <a:gd name="connsiteX6" fmla="*/ 1067663 w 1239409"/>
              <a:gd name="connsiteY6" fmla="*/ 1403275 h 1596254"/>
              <a:gd name="connsiteX7" fmla="*/ 572363 w 1239409"/>
              <a:gd name="connsiteY7" fmla="*/ 917500 h 1596254"/>
              <a:gd name="connsiteX8" fmla="*/ 235813 w 1239409"/>
              <a:gd name="connsiteY8" fmla="*/ 479350 h 1596254"/>
              <a:gd name="connsiteX9" fmla="*/ 312013 w 1239409"/>
              <a:gd name="connsiteY9" fmla="*/ 542850 h 1596254"/>
              <a:gd name="connsiteX10" fmla="*/ 178663 w 1239409"/>
              <a:gd name="connsiteY10" fmla="*/ 307900 h 1596254"/>
              <a:gd name="connsiteX11" fmla="*/ 175488 w 1239409"/>
              <a:gd name="connsiteY11" fmla="*/ 295200 h 1596254"/>
              <a:gd name="connsiteX12" fmla="*/ 7213 w 1239409"/>
              <a:gd name="connsiteY12" fmla="*/ 9450 h 1596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39409" h="1596254">
                <a:moveTo>
                  <a:pt x="7213" y="9450"/>
                </a:moveTo>
                <a:cubicBezTo>
                  <a:pt x="53250" y="76125"/>
                  <a:pt x="385038" y="595767"/>
                  <a:pt x="451713" y="695250"/>
                </a:cubicBezTo>
                <a:cubicBezTo>
                  <a:pt x="518388" y="794733"/>
                  <a:pt x="365988" y="555021"/>
                  <a:pt x="407263" y="606350"/>
                </a:cubicBezTo>
                <a:cubicBezTo>
                  <a:pt x="448538" y="657679"/>
                  <a:pt x="668142" y="952954"/>
                  <a:pt x="699363" y="1003225"/>
                </a:cubicBezTo>
                <a:cubicBezTo>
                  <a:pt x="730584" y="1053496"/>
                  <a:pt x="508863" y="813254"/>
                  <a:pt x="594588" y="907975"/>
                </a:cubicBezTo>
                <a:cubicBezTo>
                  <a:pt x="680313" y="1002696"/>
                  <a:pt x="1134867" y="1489000"/>
                  <a:pt x="1213713" y="1571550"/>
                </a:cubicBezTo>
                <a:cubicBezTo>
                  <a:pt x="1292559" y="1654100"/>
                  <a:pt x="1174555" y="1512283"/>
                  <a:pt x="1067663" y="1403275"/>
                </a:cubicBezTo>
                <a:cubicBezTo>
                  <a:pt x="960771" y="1294267"/>
                  <a:pt x="711005" y="1071488"/>
                  <a:pt x="572363" y="917500"/>
                </a:cubicBezTo>
                <a:cubicBezTo>
                  <a:pt x="433721" y="763513"/>
                  <a:pt x="279205" y="541792"/>
                  <a:pt x="235813" y="479350"/>
                </a:cubicBezTo>
                <a:cubicBezTo>
                  <a:pt x="192421" y="416908"/>
                  <a:pt x="321538" y="571425"/>
                  <a:pt x="312013" y="542850"/>
                </a:cubicBezTo>
                <a:cubicBezTo>
                  <a:pt x="302488" y="514275"/>
                  <a:pt x="201417" y="349175"/>
                  <a:pt x="178663" y="307900"/>
                </a:cubicBezTo>
                <a:cubicBezTo>
                  <a:pt x="155909" y="266625"/>
                  <a:pt x="201417" y="341238"/>
                  <a:pt x="175488" y="295200"/>
                </a:cubicBezTo>
                <a:cubicBezTo>
                  <a:pt x="149559" y="249163"/>
                  <a:pt x="-38824" y="-57225"/>
                  <a:pt x="7213" y="945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F56292EE-9CD7-D45A-F0E9-68D292F6053C}"/>
              </a:ext>
            </a:extLst>
          </p:cNvPr>
          <p:cNvSpPr/>
          <p:nvPr/>
        </p:nvSpPr>
        <p:spPr>
          <a:xfrm>
            <a:off x="8095200" y="1738936"/>
            <a:ext cx="795948" cy="1161304"/>
          </a:xfrm>
          <a:custGeom>
            <a:avLst/>
            <a:gdLst>
              <a:gd name="connsiteX0" fmla="*/ 1050 w 795948"/>
              <a:gd name="connsiteY0" fmla="*/ 964 h 1161304"/>
              <a:gd name="connsiteX1" fmla="*/ 448725 w 795948"/>
              <a:gd name="connsiteY1" fmla="*/ 515314 h 1161304"/>
              <a:gd name="connsiteX2" fmla="*/ 388400 w 795948"/>
              <a:gd name="connsiteY2" fmla="*/ 458164 h 1161304"/>
              <a:gd name="connsiteX3" fmla="*/ 651925 w 795948"/>
              <a:gd name="connsiteY3" fmla="*/ 1083639 h 1161304"/>
              <a:gd name="connsiteX4" fmla="*/ 610650 w 795948"/>
              <a:gd name="connsiteY4" fmla="*/ 909014 h 1161304"/>
              <a:gd name="connsiteX5" fmla="*/ 794800 w 795948"/>
              <a:gd name="connsiteY5" fmla="*/ 1159839 h 1161304"/>
              <a:gd name="connsiteX6" fmla="*/ 670975 w 795948"/>
              <a:gd name="connsiteY6" fmla="*/ 982039 h 1161304"/>
              <a:gd name="connsiteX7" fmla="*/ 334425 w 795948"/>
              <a:gd name="connsiteY7" fmla="*/ 404189 h 1161304"/>
              <a:gd name="connsiteX8" fmla="*/ 1050 w 795948"/>
              <a:gd name="connsiteY8" fmla="*/ 964 h 116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5948" h="1161304">
                <a:moveTo>
                  <a:pt x="1050" y="964"/>
                </a:moveTo>
                <a:cubicBezTo>
                  <a:pt x="20100" y="19485"/>
                  <a:pt x="384167" y="439114"/>
                  <a:pt x="448725" y="515314"/>
                </a:cubicBezTo>
                <a:cubicBezTo>
                  <a:pt x="513283" y="591514"/>
                  <a:pt x="354533" y="363443"/>
                  <a:pt x="388400" y="458164"/>
                </a:cubicBezTo>
                <a:cubicBezTo>
                  <a:pt x="422267" y="552885"/>
                  <a:pt x="614883" y="1008497"/>
                  <a:pt x="651925" y="1083639"/>
                </a:cubicBezTo>
                <a:cubicBezTo>
                  <a:pt x="688967" y="1158781"/>
                  <a:pt x="586838" y="896314"/>
                  <a:pt x="610650" y="909014"/>
                </a:cubicBezTo>
                <a:cubicBezTo>
                  <a:pt x="634463" y="921714"/>
                  <a:pt x="784746" y="1147668"/>
                  <a:pt x="794800" y="1159839"/>
                </a:cubicBezTo>
                <a:cubicBezTo>
                  <a:pt x="804854" y="1172010"/>
                  <a:pt x="747704" y="1107981"/>
                  <a:pt x="670975" y="982039"/>
                </a:cubicBezTo>
                <a:cubicBezTo>
                  <a:pt x="594246" y="856097"/>
                  <a:pt x="441846" y="573522"/>
                  <a:pt x="334425" y="404189"/>
                </a:cubicBezTo>
                <a:cubicBezTo>
                  <a:pt x="227004" y="234856"/>
                  <a:pt x="-18000" y="-17557"/>
                  <a:pt x="1050" y="9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064210A3-4603-8A18-0E65-CCC1C2D94910}"/>
              </a:ext>
            </a:extLst>
          </p:cNvPr>
          <p:cNvSpPr/>
          <p:nvPr/>
        </p:nvSpPr>
        <p:spPr>
          <a:xfrm>
            <a:off x="8683487" y="2806629"/>
            <a:ext cx="528527" cy="769226"/>
          </a:xfrm>
          <a:custGeom>
            <a:avLst/>
            <a:gdLst>
              <a:gd name="connsiteX0" fmla="*/ 138 w 528527"/>
              <a:gd name="connsiteY0" fmla="*/ 71 h 769226"/>
              <a:gd name="connsiteX1" fmla="*/ 384313 w 528527"/>
              <a:gd name="connsiteY1" fmla="*/ 349321 h 769226"/>
              <a:gd name="connsiteX2" fmla="*/ 343038 w 528527"/>
              <a:gd name="connsiteY2" fmla="*/ 377896 h 769226"/>
              <a:gd name="connsiteX3" fmla="*/ 489088 w 528527"/>
              <a:gd name="connsiteY3" fmla="*/ 727146 h 769226"/>
              <a:gd name="connsiteX4" fmla="*/ 527188 w 528527"/>
              <a:gd name="connsiteY4" fmla="*/ 749371 h 769226"/>
              <a:gd name="connsiteX5" fmla="*/ 454163 w 528527"/>
              <a:gd name="connsiteY5" fmla="*/ 603321 h 769226"/>
              <a:gd name="connsiteX6" fmla="*/ 320813 w 528527"/>
              <a:gd name="connsiteY6" fmla="*/ 276296 h 769226"/>
              <a:gd name="connsiteX7" fmla="*/ 431938 w 528527"/>
              <a:gd name="connsiteY7" fmla="*/ 381071 h 769226"/>
              <a:gd name="connsiteX8" fmla="*/ 138 w 528527"/>
              <a:gd name="connsiteY8" fmla="*/ 71 h 76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8527" h="769226">
                <a:moveTo>
                  <a:pt x="138" y="71"/>
                </a:moveTo>
                <a:cubicBezTo>
                  <a:pt x="-7799" y="-5221"/>
                  <a:pt x="327163" y="286350"/>
                  <a:pt x="384313" y="349321"/>
                </a:cubicBezTo>
                <a:cubicBezTo>
                  <a:pt x="441463" y="412292"/>
                  <a:pt x="325576" y="314925"/>
                  <a:pt x="343038" y="377896"/>
                </a:cubicBezTo>
                <a:cubicBezTo>
                  <a:pt x="360501" y="440867"/>
                  <a:pt x="458396" y="665234"/>
                  <a:pt x="489088" y="727146"/>
                </a:cubicBezTo>
                <a:cubicBezTo>
                  <a:pt x="519780" y="789059"/>
                  <a:pt x="533009" y="770008"/>
                  <a:pt x="527188" y="749371"/>
                </a:cubicBezTo>
                <a:cubicBezTo>
                  <a:pt x="521367" y="728734"/>
                  <a:pt x="488559" y="682167"/>
                  <a:pt x="454163" y="603321"/>
                </a:cubicBezTo>
                <a:cubicBezTo>
                  <a:pt x="419767" y="524475"/>
                  <a:pt x="324517" y="313338"/>
                  <a:pt x="320813" y="276296"/>
                </a:cubicBezTo>
                <a:cubicBezTo>
                  <a:pt x="317109" y="239254"/>
                  <a:pt x="482209" y="421817"/>
                  <a:pt x="431938" y="381071"/>
                </a:cubicBezTo>
                <a:cubicBezTo>
                  <a:pt x="381667" y="340325"/>
                  <a:pt x="8075" y="5363"/>
                  <a:pt x="138" y="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8495DDFB-0539-8ED8-01D6-952752A7F4CB}"/>
              </a:ext>
            </a:extLst>
          </p:cNvPr>
          <p:cNvSpPr/>
          <p:nvPr/>
        </p:nvSpPr>
        <p:spPr>
          <a:xfrm>
            <a:off x="6019797" y="5073040"/>
            <a:ext cx="476956" cy="41955"/>
          </a:xfrm>
          <a:custGeom>
            <a:avLst/>
            <a:gdLst>
              <a:gd name="connsiteX0" fmla="*/ 3 w 476956"/>
              <a:gd name="connsiteY0" fmla="*/ 41885 h 41955"/>
              <a:gd name="connsiteX1" fmla="*/ 292103 w 476956"/>
              <a:gd name="connsiteY1" fmla="*/ 19660 h 41955"/>
              <a:gd name="connsiteX2" fmla="*/ 209553 w 476956"/>
              <a:gd name="connsiteY2" fmla="*/ 19660 h 41955"/>
              <a:gd name="connsiteX3" fmla="*/ 425453 w 476956"/>
              <a:gd name="connsiteY3" fmla="*/ 6960 h 41955"/>
              <a:gd name="connsiteX4" fmla="*/ 476253 w 476956"/>
              <a:gd name="connsiteY4" fmla="*/ 610 h 41955"/>
              <a:gd name="connsiteX5" fmla="*/ 403228 w 476956"/>
              <a:gd name="connsiteY5" fmla="*/ 610 h 41955"/>
              <a:gd name="connsiteX6" fmla="*/ 292103 w 476956"/>
              <a:gd name="connsiteY6" fmla="*/ 3785 h 41955"/>
              <a:gd name="connsiteX7" fmla="*/ 358778 w 476956"/>
              <a:gd name="connsiteY7" fmla="*/ 6960 h 41955"/>
              <a:gd name="connsiteX8" fmla="*/ 298453 w 476956"/>
              <a:gd name="connsiteY8" fmla="*/ 26010 h 41955"/>
              <a:gd name="connsiteX9" fmla="*/ 3 w 476956"/>
              <a:gd name="connsiteY9" fmla="*/ 41885 h 4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6956" h="41955">
                <a:moveTo>
                  <a:pt x="3" y="41885"/>
                </a:moveTo>
                <a:cubicBezTo>
                  <a:pt x="-1055" y="40827"/>
                  <a:pt x="257178" y="23364"/>
                  <a:pt x="292103" y="19660"/>
                </a:cubicBezTo>
                <a:cubicBezTo>
                  <a:pt x="327028" y="15956"/>
                  <a:pt x="187328" y="21777"/>
                  <a:pt x="209553" y="19660"/>
                </a:cubicBezTo>
                <a:cubicBezTo>
                  <a:pt x="231778" y="17543"/>
                  <a:pt x="381003" y="10135"/>
                  <a:pt x="425453" y="6960"/>
                </a:cubicBezTo>
                <a:cubicBezTo>
                  <a:pt x="469903" y="3785"/>
                  <a:pt x="479957" y="1668"/>
                  <a:pt x="476253" y="610"/>
                </a:cubicBezTo>
                <a:cubicBezTo>
                  <a:pt x="472549" y="-448"/>
                  <a:pt x="433920" y="81"/>
                  <a:pt x="403228" y="610"/>
                </a:cubicBezTo>
                <a:cubicBezTo>
                  <a:pt x="372536" y="1139"/>
                  <a:pt x="299511" y="2727"/>
                  <a:pt x="292103" y="3785"/>
                </a:cubicBezTo>
                <a:cubicBezTo>
                  <a:pt x="284695" y="4843"/>
                  <a:pt x="357720" y="3256"/>
                  <a:pt x="358778" y="6960"/>
                </a:cubicBezTo>
                <a:cubicBezTo>
                  <a:pt x="359836" y="10664"/>
                  <a:pt x="350840" y="20189"/>
                  <a:pt x="298453" y="26010"/>
                </a:cubicBezTo>
                <a:cubicBezTo>
                  <a:pt x="246066" y="31831"/>
                  <a:pt x="1061" y="42943"/>
                  <a:pt x="3" y="4188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BDE9F8D2-64CF-D2C8-330A-7B7E158C2696}"/>
              </a:ext>
            </a:extLst>
          </p:cNvPr>
          <p:cNvSpPr/>
          <p:nvPr/>
        </p:nvSpPr>
        <p:spPr>
          <a:xfrm>
            <a:off x="5957222" y="5044955"/>
            <a:ext cx="574089" cy="57332"/>
          </a:xfrm>
          <a:custGeom>
            <a:avLst/>
            <a:gdLst>
              <a:gd name="connsiteX0" fmla="*/ 5428 w 574089"/>
              <a:gd name="connsiteY0" fmla="*/ 3295 h 57332"/>
              <a:gd name="connsiteX1" fmla="*/ 49878 w 574089"/>
              <a:gd name="connsiteY1" fmla="*/ 35045 h 57332"/>
              <a:gd name="connsiteX2" fmla="*/ 294353 w 574089"/>
              <a:gd name="connsiteY2" fmla="*/ 38220 h 57332"/>
              <a:gd name="connsiteX3" fmla="*/ 275303 w 574089"/>
              <a:gd name="connsiteY3" fmla="*/ 35045 h 57332"/>
              <a:gd name="connsiteX4" fmla="*/ 415003 w 574089"/>
              <a:gd name="connsiteY4" fmla="*/ 6470 h 57332"/>
              <a:gd name="connsiteX5" fmla="*/ 529303 w 574089"/>
              <a:gd name="connsiteY5" fmla="*/ 120 h 57332"/>
              <a:gd name="connsiteX6" fmla="*/ 500728 w 574089"/>
              <a:gd name="connsiteY6" fmla="*/ 9645 h 57332"/>
              <a:gd name="connsiteX7" fmla="*/ 573753 w 574089"/>
              <a:gd name="connsiteY7" fmla="*/ 35045 h 57332"/>
              <a:gd name="connsiteX8" fmla="*/ 465803 w 574089"/>
              <a:gd name="connsiteY8" fmla="*/ 35045 h 57332"/>
              <a:gd name="connsiteX9" fmla="*/ 186403 w 574089"/>
              <a:gd name="connsiteY9" fmla="*/ 9645 h 57332"/>
              <a:gd name="connsiteX10" fmla="*/ 227678 w 574089"/>
              <a:gd name="connsiteY10" fmla="*/ 25520 h 57332"/>
              <a:gd name="connsiteX11" fmla="*/ 129253 w 574089"/>
              <a:gd name="connsiteY11" fmla="*/ 57270 h 57332"/>
              <a:gd name="connsiteX12" fmla="*/ 5428 w 574089"/>
              <a:gd name="connsiteY12" fmla="*/ 3295 h 5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4089" h="57332">
                <a:moveTo>
                  <a:pt x="5428" y="3295"/>
                </a:moveTo>
                <a:cubicBezTo>
                  <a:pt x="-7801" y="-409"/>
                  <a:pt x="1724" y="29224"/>
                  <a:pt x="49878" y="35045"/>
                </a:cubicBezTo>
                <a:cubicBezTo>
                  <a:pt x="98032" y="40866"/>
                  <a:pt x="256782" y="38220"/>
                  <a:pt x="294353" y="38220"/>
                </a:cubicBezTo>
                <a:cubicBezTo>
                  <a:pt x="331924" y="38220"/>
                  <a:pt x="255195" y="40337"/>
                  <a:pt x="275303" y="35045"/>
                </a:cubicBezTo>
                <a:cubicBezTo>
                  <a:pt x="295411" y="29753"/>
                  <a:pt x="372670" y="12291"/>
                  <a:pt x="415003" y="6470"/>
                </a:cubicBezTo>
                <a:cubicBezTo>
                  <a:pt x="457336" y="649"/>
                  <a:pt x="515016" y="-409"/>
                  <a:pt x="529303" y="120"/>
                </a:cubicBezTo>
                <a:cubicBezTo>
                  <a:pt x="543591" y="649"/>
                  <a:pt x="493320" y="3824"/>
                  <a:pt x="500728" y="9645"/>
                </a:cubicBezTo>
                <a:cubicBezTo>
                  <a:pt x="508136" y="15466"/>
                  <a:pt x="579574" y="30812"/>
                  <a:pt x="573753" y="35045"/>
                </a:cubicBezTo>
                <a:cubicBezTo>
                  <a:pt x="567932" y="39278"/>
                  <a:pt x="530361" y="39278"/>
                  <a:pt x="465803" y="35045"/>
                </a:cubicBezTo>
                <a:cubicBezTo>
                  <a:pt x="401245" y="30812"/>
                  <a:pt x="226090" y="11232"/>
                  <a:pt x="186403" y="9645"/>
                </a:cubicBezTo>
                <a:cubicBezTo>
                  <a:pt x="146716" y="8058"/>
                  <a:pt x="237203" y="17583"/>
                  <a:pt x="227678" y="25520"/>
                </a:cubicBezTo>
                <a:cubicBezTo>
                  <a:pt x="218153" y="33457"/>
                  <a:pt x="163120" y="55153"/>
                  <a:pt x="129253" y="57270"/>
                </a:cubicBezTo>
                <a:cubicBezTo>
                  <a:pt x="95386" y="59387"/>
                  <a:pt x="18657" y="6999"/>
                  <a:pt x="5428" y="329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72ED5FE6-108C-BFA3-5E21-9CAA5D8FCF4D}"/>
              </a:ext>
            </a:extLst>
          </p:cNvPr>
          <p:cNvSpPr/>
          <p:nvPr/>
        </p:nvSpPr>
        <p:spPr>
          <a:xfrm>
            <a:off x="5930111" y="5022630"/>
            <a:ext cx="258092" cy="298680"/>
          </a:xfrm>
          <a:custGeom>
            <a:avLst/>
            <a:gdLst>
              <a:gd name="connsiteX0" fmla="*/ 257964 w 258092"/>
              <a:gd name="connsiteY0" fmla="*/ 220 h 298680"/>
              <a:gd name="connsiteX1" fmla="*/ 57939 w 258092"/>
              <a:gd name="connsiteY1" fmla="*/ 124045 h 298680"/>
              <a:gd name="connsiteX2" fmla="*/ 7139 w 258092"/>
              <a:gd name="connsiteY2" fmla="*/ 181195 h 298680"/>
              <a:gd name="connsiteX3" fmla="*/ 19839 w 258092"/>
              <a:gd name="connsiteY3" fmla="*/ 143095 h 298680"/>
              <a:gd name="connsiteX4" fmla="*/ 789 w 258092"/>
              <a:gd name="connsiteY4" fmla="*/ 254220 h 298680"/>
              <a:gd name="connsiteX5" fmla="*/ 3964 w 258092"/>
              <a:gd name="connsiteY5" fmla="*/ 298670 h 298680"/>
              <a:gd name="connsiteX6" fmla="*/ 7139 w 258092"/>
              <a:gd name="connsiteY6" fmla="*/ 251045 h 298680"/>
              <a:gd name="connsiteX7" fmla="*/ 32539 w 258092"/>
              <a:gd name="connsiteY7" fmla="*/ 149445 h 298680"/>
              <a:gd name="connsiteX8" fmla="*/ 29364 w 258092"/>
              <a:gd name="connsiteY8" fmla="*/ 168495 h 298680"/>
              <a:gd name="connsiteX9" fmla="*/ 140489 w 258092"/>
              <a:gd name="connsiteY9" fmla="*/ 111345 h 298680"/>
              <a:gd name="connsiteX10" fmla="*/ 86514 w 258092"/>
              <a:gd name="connsiteY10" fmla="*/ 136745 h 298680"/>
              <a:gd name="connsiteX11" fmla="*/ 175414 w 258092"/>
              <a:gd name="connsiteY11" fmla="*/ 60545 h 298680"/>
              <a:gd name="connsiteX12" fmla="*/ 89689 w 258092"/>
              <a:gd name="connsiteY12" fmla="*/ 92295 h 298680"/>
              <a:gd name="connsiteX13" fmla="*/ 257964 w 258092"/>
              <a:gd name="connsiteY13" fmla="*/ 220 h 298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92" h="298680">
                <a:moveTo>
                  <a:pt x="257964" y="220"/>
                </a:moveTo>
                <a:cubicBezTo>
                  <a:pt x="252672" y="5512"/>
                  <a:pt x="99743" y="93883"/>
                  <a:pt x="57939" y="124045"/>
                </a:cubicBezTo>
                <a:cubicBezTo>
                  <a:pt x="16135" y="154208"/>
                  <a:pt x="13489" y="178020"/>
                  <a:pt x="7139" y="181195"/>
                </a:cubicBezTo>
                <a:cubicBezTo>
                  <a:pt x="789" y="184370"/>
                  <a:pt x="20897" y="130924"/>
                  <a:pt x="19839" y="143095"/>
                </a:cubicBezTo>
                <a:cubicBezTo>
                  <a:pt x="18781" y="155266"/>
                  <a:pt x="3435" y="228291"/>
                  <a:pt x="789" y="254220"/>
                </a:cubicBezTo>
                <a:cubicBezTo>
                  <a:pt x="-1857" y="280149"/>
                  <a:pt x="2906" y="299199"/>
                  <a:pt x="3964" y="298670"/>
                </a:cubicBezTo>
                <a:cubicBezTo>
                  <a:pt x="5022" y="298141"/>
                  <a:pt x="2377" y="275916"/>
                  <a:pt x="7139" y="251045"/>
                </a:cubicBezTo>
                <a:cubicBezTo>
                  <a:pt x="11901" y="226174"/>
                  <a:pt x="28835" y="163203"/>
                  <a:pt x="32539" y="149445"/>
                </a:cubicBezTo>
                <a:cubicBezTo>
                  <a:pt x="36243" y="135687"/>
                  <a:pt x="11372" y="174845"/>
                  <a:pt x="29364" y="168495"/>
                </a:cubicBezTo>
                <a:cubicBezTo>
                  <a:pt x="47356" y="162145"/>
                  <a:pt x="130964" y="116637"/>
                  <a:pt x="140489" y="111345"/>
                </a:cubicBezTo>
                <a:cubicBezTo>
                  <a:pt x="150014" y="106053"/>
                  <a:pt x="80693" y="145212"/>
                  <a:pt x="86514" y="136745"/>
                </a:cubicBezTo>
                <a:cubicBezTo>
                  <a:pt x="92335" y="128278"/>
                  <a:pt x="174885" y="67953"/>
                  <a:pt x="175414" y="60545"/>
                </a:cubicBezTo>
                <a:cubicBezTo>
                  <a:pt x="175943" y="53137"/>
                  <a:pt x="75931" y="98116"/>
                  <a:pt x="89689" y="92295"/>
                </a:cubicBezTo>
                <a:cubicBezTo>
                  <a:pt x="103447" y="86474"/>
                  <a:pt x="263256" y="-5072"/>
                  <a:pt x="257964" y="2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E6C7D117-2E9F-A038-7C46-473E75784214}"/>
              </a:ext>
            </a:extLst>
          </p:cNvPr>
          <p:cNvSpPr/>
          <p:nvPr/>
        </p:nvSpPr>
        <p:spPr>
          <a:xfrm>
            <a:off x="5920791" y="5152302"/>
            <a:ext cx="172168" cy="851961"/>
          </a:xfrm>
          <a:custGeom>
            <a:avLst/>
            <a:gdLst>
              <a:gd name="connsiteX0" fmla="*/ 32334 w 172168"/>
              <a:gd name="connsiteY0" fmla="*/ 723 h 851961"/>
              <a:gd name="connsiteX1" fmla="*/ 584 w 172168"/>
              <a:gd name="connsiteY1" fmla="*/ 137248 h 851961"/>
              <a:gd name="connsiteX2" fmla="*/ 22809 w 172168"/>
              <a:gd name="connsiteY2" fmla="*/ 232498 h 851961"/>
              <a:gd name="connsiteX3" fmla="*/ 3759 w 172168"/>
              <a:gd name="connsiteY3" fmla="*/ 197573 h 851961"/>
              <a:gd name="connsiteX4" fmla="*/ 67259 w 172168"/>
              <a:gd name="connsiteY4" fmla="*/ 369023 h 851961"/>
              <a:gd name="connsiteX5" fmla="*/ 51384 w 172168"/>
              <a:gd name="connsiteY5" fmla="*/ 353148 h 851961"/>
              <a:gd name="connsiteX6" fmla="*/ 114884 w 172168"/>
              <a:gd name="connsiteY6" fmla="*/ 591273 h 851961"/>
              <a:gd name="connsiteX7" fmla="*/ 172034 w 172168"/>
              <a:gd name="connsiteY7" fmla="*/ 851623 h 851961"/>
              <a:gd name="connsiteX8" fmla="*/ 127584 w 172168"/>
              <a:gd name="connsiteY8" fmla="*/ 638898 h 851961"/>
              <a:gd name="connsiteX9" fmla="*/ 32334 w 172168"/>
              <a:gd name="connsiteY9" fmla="*/ 327748 h 851961"/>
              <a:gd name="connsiteX10" fmla="*/ 584 w 172168"/>
              <a:gd name="connsiteY10" fmla="*/ 200748 h 851961"/>
              <a:gd name="connsiteX11" fmla="*/ 32334 w 172168"/>
              <a:gd name="connsiteY11" fmla="*/ 723 h 85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2168" h="851961">
                <a:moveTo>
                  <a:pt x="32334" y="723"/>
                </a:moveTo>
                <a:cubicBezTo>
                  <a:pt x="32334" y="-9860"/>
                  <a:pt x="2171" y="98619"/>
                  <a:pt x="584" y="137248"/>
                </a:cubicBezTo>
                <a:cubicBezTo>
                  <a:pt x="-1003" y="175877"/>
                  <a:pt x="22280" y="222444"/>
                  <a:pt x="22809" y="232498"/>
                </a:cubicBezTo>
                <a:cubicBezTo>
                  <a:pt x="23338" y="242552"/>
                  <a:pt x="-3649" y="174819"/>
                  <a:pt x="3759" y="197573"/>
                </a:cubicBezTo>
                <a:cubicBezTo>
                  <a:pt x="11167" y="220327"/>
                  <a:pt x="59322" y="343094"/>
                  <a:pt x="67259" y="369023"/>
                </a:cubicBezTo>
                <a:cubicBezTo>
                  <a:pt x="75196" y="394952"/>
                  <a:pt x="43447" y="316106"/>
                  <a:pt x="51384" y="353148"/>
                </a:cubicBezTo>
                <a:cubicBezTo>
                  <a:pt x="59322" y="390190"/>
                  <a:pt x="94776" y="508194"/>
                  <a:pt x="114884" y="591273"/>
                </a:cubicBezTo>
                <a:cubicBezTo>
                  <a:pt x="134992" y="674352"/>
                  <a:pt x="169917" y="843686"/>
                  <a:pt x="172034" y="851623"/>
                </a:cubicBezTo>
                <a:cubicBezTo>
                  <a:pt x="174151" y="859560"/>
                  <a:pt x="150867" y="726210"/>
                  <a:pt x="127584" y="638898"/>
                </a:cubicBezTo>
                <a:cubicBezTo>
                  <a:pt x="104301" y="551586"/>
                  <a:pt x="53501" y="400773"/>
                  <a:pt x="32334" y="327748"/>
                </a:cubicBezTo>
                <a:cubicBezTo>
                  <a:pt x="11167" y="254723"/>
                  <a:pt x="-3120" y="253665"/>
                  <a:pt x="584" y="200748"/>
                </a:cubicBezTo>
                <a:cubicBezTo>
                  <a:pt x="4288" y="147831"/>
                  <a:pt x="32334" y="11306"/>
                  <a:pt x="32334" y="72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225114FE-91C5-15F7-DBEB-D106500E7417}"/>
              </a:ext>
            </a:extLst>
          </p:cNvPr>
          <p:cNvSpPr/>
          <p:nvPr/>
        </p:nvSpPr>
        <p:spPr>
          <a:xfrm>
            <a:off x="5905404" y="5171054"/>
            <a:ext cx="169761" cy="823346"/>
          </a:xfrm>
          <a:custGeom>
            <a:avLst/>
            <a:gdLst>
              <a:gd name="connsiteX0" fmla="*/ 28671 w 169761"/>
              <a:gd name="connsiteY0" fmla="*/ 7371 h 823346"/>
              <a:gd name="connsiteX1" fmla="*/ 96 w 169761"/>
              <a:gd name="connsiteY1" fmla="*/ 108971 h 823346"/>
              <a:gd name="connsiteX2" fmla="*/ 19146 w 169761"/>
              <a:gd name="connsiteY2" fmla="*/ 289946 h 823346"/>
              <a:gd name="connsiteX3" fmla="*/ 12796 w 169761"/>
              <a:gd name="connsiteY3" fmla="*/ 270896 h 823346"/>
              <a:gd name="connsiteX4" fmla="*/ 66771 w 169761"/>
              <a:gd name="connsiteY4" fmla="*/ 385196 h 823346"/>
              <a:gd name="connsiteX5" fmla="*/ 25496 w 169761"/>
              <a:gd name="connsiteY5" fmla="*/ 337571 h 823346"/>
              <a:gd name="connsiteX6" fmla="*/ 95346 w 169761"/>
              <a:gd name="connsiteY6" fmla="*/ 553471 h 823346"/>
              <a:gd name="connsiteX7" fmla="*/ 114396 w 169761"/>
              <a:gd name="connsiteY7" fmla="*/ 556646 h 823346"/>
              <a:gd name="connsiteX8" fmla="*/ 130271 w 169761"/>
              <a:gd name="connsiteY8" fmla="*/ 677296 h 823346"/>
              <a:gd name="connsiteX9" fmla="*/ 165196 w 169761"/>
              <a:gd name="connsiteY9" fmla="*/ 823346 h 823346"/>
              <a:gd name="connsiteX10" fmla="*/ 162021 w 169761"/>
              <a:gd name="connsiteY10" fmla="*/ 677296 h 823346"/>
              <a:gd name="connsiteX11" fmla="*/ 98521 w 169761"/>
              <a:gd name="connsiteY11" fmla="*/ 521721 h 823346"/>
              <a:gd name="connsiteX12" fmla="*/ 3271 w 169761"/>
              <a:gd name="connsiteY12" fmla="*/ 308996 h 823346"/>
              <a:gd name="connsiteX13" fmla="*/ 28671 w 169761"/>
              <a:gd name="connsiteY13" fmla="*/ 7371 h 82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61" h="823346">
                <a:moveTo>
                  <a:pt x="28671" y="7371"/>
                </a:moveTo>
                <a:cubicBezTo>
                  <a:pt x="28142" y="-25966"/>
                  <a:pt x="1683" y="61875"/>
                  <a:pt x="96" y="108971"/>
                </a:cubicBezTo>
                <a:cubicBezTo>
                  <a:pt x="-1491" y="156067"/>
                  <a:pt x="17029" y="262959"/>
                  <a:pt x="19146" y="289946"/>
                </a:cubicBezTo>
                <a:cubicBezTo>
                  <a:pt x="21263" y="316934"/>
                  <a:pt x="4859" y="255021"/>
                  <a:pt x="12796" y="270896"/>
                </a:cubicBezTo>
                <a:cubicBezTo>
                  <a:pt x="20733" y="286771"/>
                  <a:pt x="64654" y="374084"/>
                  <a:pt x="66771" y="385196"/>
                </a:cubicBezTo>
                <a:cubicBezTo>
                  <a:pt x="68888" y="396308"/>
                  <a:pt x="20734" y="309525"/>
                  <a:pt x="25496" y="337571"/>
                </a:cubicBezTo>
                <a:cubicBezTo>
                  <a:pt x="30258" y="365617"/>
                  <a:pt x="95346" y="553471"/>
                  <a:pt x="95346" y="553471"/>
                </a:cubicBezTo>
                <a:cubicBezTo>
                  <a:pt x="110163" y="589983"/>
                  <a:pt x="108575" y="536009"/>
                  <a:pt x="114396" y="556646"/>
                </a:cubicBezTo>
                <a:cubicBezTo>
                  <a:pt x="120217" y="577283"/>
                  <a:pt x="121804" y="632846"/>
                  <a:pt x="130271" y="677296"/>
                </a:cubicBezTo>
                <a:cubicBezTo>
                  <a:pt x="138738" y="721746"/>
                  <a:pt x="159904" y="823346"/>
                  <a:pt x="165196" y="823346"/>
                </a:cubicBezTo>
                <a:cubicBezTo>
                  <a:pt x="170488" y="823346"/>
                  <a:pt x="173133" y="727567"/>
                  <a:pt x="162021" y="677296"/>
                </a:cubicBezTo>
                <a:cubicBezTo>
                  <a:pt x="150909" y="627025"/>
                  <a:pt x="124979" y="583104"/>
                  <a:pt x="98521" y="521721"/>
                </a:cubicBezTo>
                <a:cubicBezTo>
                  <a:pt x="72063" y="460338"/>
                  <a:pt x="12796" y="390488"/>
                  <a:pt x="3271" y="308996"/>
                </a:cubicBezTo>
                <a:cubicBezTo>
                  <a:pt x="-6254" y="227504"/>
                  <a:pt x="29200" y="40708"/>
                  <a:pt x="28671" y="737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166FE21C-78E8-9DD7-0A61-19855CC50232}"/>
              </a:ext>
            </a:extLst>
          </p:cNvPr>
          <p:cNvSpPr/>
          <p:nvPr/>
        </p:nvSpPr>
        <p:spPr>
          <a:xfrm>
            <a:off x="6489606" y="5028642"/>
            <a:ext cx="285944" cy="521295"/>
          </a:xfrm>
          <a:custGeom>
            <a:avLst/>
            <a:gdLst>
              <a:gd name="connsiteX0" fmla="*/ 94 w 285944"/>
              <a:gd name="connsiteY0" fmla="*/ 558 h 521295"/>
              <a:gd name="connsiteX1" fmla="*/ 133444 w 285944"/>
              <a:gd name="connsiteY1" fmla="*/ 267258 h 521295"/>
              <a:gd name="connsiteX2" fmla="*/ 142969 w 285944"/>
              <a:gd name="connsiteY2" fmla="*/ 257733 h 521295"/>
              <a:gd name="connsiteX3" fmla="*/ 263619 w 285944"/>
              <a:gd name="connsiteY3" fmla="*/ 486333 h 521295"/>
              <a:gd name="connsiteX4" fmla="*/ 254094 w 285944"/>
              <a:gd name="connsiteY4" fmla="*/ 441883 h 521295"/>
              <a:gd name="connsiteX5" fmla="*/ 285844 w 285944"/>
              <a:gd name="connsiteY5" fmla="*/ 521258 h 521295"/>
              <a:gd name="connsiteX6" fmla="*/ 257269 w 285944"/>
              <a:gd name="connsiteY6" fmla="*/ 448233 h 521295"/>
              <a:gd name="connsiteX7" fmla="*/ 114394 w 285944"/>
              <a:gd name="connsiteY7" fmla="*/ 203758 h 521295"/>
              <a:gd name="connsiteX8" fmla="*/ 94 w 285944"/>
              <a:gd name="connsiteY8" fmla="*/ 558 h 521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5944" h="521295">
                <a:moveTo>
                  <a:pt x="94" y="558"/>
                </a:moveTo>
                <a:cubicBezTo>
                  <a:pt x="3269" y="11141"/>
                  <a:pt x="109632" y="224396"/>
                  <a:pt x="133444" y="267258"/>
                </a:cubicBezTo>
                <a:cubicBezTo>
                  <a:pt x="157257" y="310121"/>
                  <a:pt x="121273" y="221221"/>
                  <a:pt x="142969" y="257733"/>
                </a:cubicBezTo>
                <a:cubicBezTo>
                  <a:pt x="164665" y="294245"/>
                  <a:pt x="245098" y="455642"/>
                  <a:pt x="263619" y="486333"/>
                </a:cubicBezTo>
                <a:cubicBezTo>
                  <a:pt x="282140" y="517024"/>
                  <a:pt x="250390" y="436062"/>
                  <a:pt x="254094" y="441883"/>
                </a:cubicBezTo>
                <a:cubicBezTo>
                  <a:pt x="257798" y="447704"/>
                  <a:pt x="285315" y="520200"/>
                  <a:pt x="285844" y="521258"/>
                </a:cubicBezTo>
                <a:cubicBezTo>
                  <a:pt x="286373" y="522316"/>
                  <a:pt x="285844" y="501150"/>
                  <a:pt x="257269" y="448233"/>
                </a:cubicBezTo>
                <a:cubicBezTo>
                  <a:pt x="228694" y="395316"/>
                  <a:pt x="154611" y="275195"/>
                  <a:pt x="114394" y="203758"/>
                </a:cubicBezTo>
                <a:cubicBezTo>
                  <a:pt x="74177" y="132321"/>
                  <a:pt x="-3081" y="-10025"/>
                  <a:pt x="94" y="55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C306C10C-5272-2FDF-D497-487DBE9A08E3}"/>
              </a:ext>
            </a:extLst>
          </p:cNvPr>
          <p:cNvSpPr/>
          <p:nvPr/>
        </p:nvSpPr>
        <p:spPr>
          <a:xfrm>
            <a:off x="6457698" y="5047707"/>
            <a:ext cx="305587" cy="495741"/>
          </a:xfrm>
          <a:custGeom>
            <a:avLst/>
            <a:gdLst>
              <a:gd name="connsiteX0" fmla="*/ 252 w 305587"/>
              <a:gd name="connsiteY0" fmla="*/ 543 h 495741"/>
              <a:gd name="connsiteX1" fmla="*/ 139952 w 305587"/>
              <a:gd name="connsiteY1" fmla="*/ 232318 h 495741"/>
              <a:gd name="connsiteX2" fmla="*/ 136777 w 305587"/>
              <a:gd name="connsiteY2" fmla="*/ 213268 h 495741"/>
              <a:gd name="connsiteX3" fmla="*/ 228852 w 305587"/>
              <a:gd name="connsiteY3" fmla="*/ 391068 h 495741"/>
              <a:gd name="connsiteX4" fmla="*/ 200277 w 305587"/>
              <a:gd name="connsiteY4" fmla="*/ 337093 h 495741"/>
              <a:gd name="connsiteX5" fmla="*/ 305052 w 305587"/>
              <a:gd name="connsiteY5" fmla="*/ 492668 h 495741"/>
              <a:gd name="connsiteX6" fmla="*/ 235202 w 305587"/>
              <a:gd name="connsiteY6" fmla="*/ 419643 h 495741"/>
              <a:gd name="connsiteX7" fmla="*/ 108202 w 305587"/>
              <a:gd name="connsiteY7" fmla="*/ 175168 h 495741"/>
              <a:gd name="connsiteX8" fmla="*/ 252 w 305587"/>
              <a:gd name="connsiteY8" fmla="*/ 543 h 49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5587" h="495741">
                <a:moveTo>
                  <a:pt x="252" y="543"/>
                </a:moveTo>
                <a:cubicBezTo>
                  <a:pt x="5544" y="10068"/>
                  <a:pt x="117198" y="196864"/>
                  <a:pt x="139952" y="232318"/>
                </a:cubicBezTo>
                <a:cubicBezTo>
                  <a:pt x="162706" y="267772"/>
                  <a:pt x="121960" y="186810"/>
                  <a:pt x="136777" y="213268"/>
                </a:cubicBezTo>
                <a:cubicBezTo>
                  <a:pt x="151594" y="239726"/>
                  <a:pt x="218269" y="370431"/>
                  <a:pt x="228852" y="391068"/>
                </a:cubicBezTo>
                <a:cubicBezTo>
                  <a:pt x="239435" y="411706"/>
                  <a:pt x="187577" y="320160"/>
                  <a:pt x="200277" y="337093"/>
                </a:cubicBezTo>
                <a:cubicBezTo>
                  <a:pt x="212977" y="354026"/>
                  <a:pt x="299231" y="478910"/>
                  <a:pt x="305052" y="492668"/>
                </a:cubicBezTo>
                <a:cubicBezTo>
                  <a:pt x="310873" y="506426"/>
                  <a:pt x="268010" y="472560"/>
                  <a:pt x="235202" y="419643"/>
                </a:cubicBezTo>
                <a:cubicBezTo>
                  <a:pt x="202394" y="366726"/>
                  <a:pt x="142069" y="241314"/>
                  <a:pt x="108202" y="175168"/>
                </a:cubicBezTo>
                <a:cubicBezTo>
                  <a:pt x="74335" y="109022"/>
                  <a:pt x="-5040" y="-8982"/>
                  <a:pt x="252" y="5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36197F9F-72FC-8A5E-E79B-FDBE6B0F2985}"/>
              </a:ext>
            </a:extLst>
          </p:cNvPr>
          <p:cNvSpPr/>
          <p:nvPr/>
        </p:nvSpPr>
        <p:spPr>
          <a:xfrm>
            <a:off x="6114557" y="5511458"/>
            <a:ext cx="648765" cy="436248"/>
          </a:xfrm>
          <a:custGeom>
            <a:avLst/>
            <a:gdLst>
              <a:gd name="connsiteX0" fmla="*/ 648193 w 648765"/>
              <a:gd name="connsiteY0" fmla="*/ 342 h 436248"/>
              <a:gd name="connsiteX1" fmla="*/ 549768 w 648765"/>
              <a:gd name="connsiteY1" fmla="*/ 51142 h 436248"/>
              <a:gd name="connsiteX2" fmla="*/ 470393 w 648765"/>
              <a:gd name="connsiteY2" fmla="*/ 165442 h 436248"/>
              <a:gd name="connsiteX3" fmla="*/ 473568 w 648765"/>
              <a:gd name="connsiteY3" fmla="*/ 127342 h 436248"/>
              <a:gd name="connsiteX4" fmla="*/ 359268 w 648765"/>
              <a:gd name="connsiteY4" fmla="*/ 181317 h 436248"/>
              <a:gd name="connsiteX5" fmla="*/ 324343 w 648765"/>
              <a:gd name="connsiteY5" fmla="*/ 241642 h 436248"/>
              <a:gd name="connsiteX6" fmla="*/ 3668 w 648765"/>
              <a:gd name="connsiteY6" fmla="*/ 435317 h 436248"/>
              <a:gd name="connsiteX7" fmla="*/ 168768 w 648765"/>
              <a:gd name="connsiteY7" fmla="*/ 308317 h 436248"/>
              <a:gd name="connsiteX8" fmla="*/ 444993 w 648765"/>
              <a:gd name="connsiteY8" fmla="*/ 152742 h 436248"/>
              <a:gd name="connsiteX9" fmla="*/ 432293 w 648765"/>
              <a:gd name="connsiteY9" fmla="*/ 152742 h 436248"/>
              <a:gd name="connsiteX10" fmla="*/ 502143 w 648765"/>
              <a:gd name="connsiteY10" fmla="*/ 73367 h 436248"/>
              <a:gd name="connsiteX11" fmla="*/ 648193 w 648765"/>
              <a:gd name="connsiteY11" fmla="*/ 342 h 4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8765" h="436248">
                <a:moveTo>
                  <a:pt x="648193" y="342"/>
                </a:moveTo>
                <a:cubicBezTo>
                  <a:pt x="656130" y="-3362"/>
                  <a:pt x="579401" y="23625"/>
                  <a:pt x="549768" y="51142"/>
                </a:cubicBezTo>
                <a:cubicBezTo>
                  <a:pt x="520135" y="78659"/>
                  <a:pt x="483093" y="152742"/>
                  <a:pt x="470393" y="165442"/>
                </a:cubicBezTo>
                <a:cubicBezTo>
                  <a:pt x="457693" y="178142"/>
                  <a:pt x="492089" y="124696"/>
                  <a:pt x="473568" y="127342"/>
                </a:cubicBezTo>
                <a:cubicBezTo>
                  <a:pt x="455047" y="129988"/>
                  <a:pt x="384139" y="162267"/>
                  <a:pt x="359268" y="181317"/>
                </a:cubicBezTo>
                <a:cubicBezTo>
                  <a:pt x="334397" y="200367"/>
                  <a:pt x="383610" y="199309"/>
                  <a:pt x="324343" y="241642"/>
                </a:cubicBezTo>
                <a:cubicBezTo>
                  <a:pt x="265076" y="283975"/>
                  <a:pt x="29597" y="424205"/>
                  <a:pt x="3668" y="435317"/>
                </a:cubicBezTo>
                <a:cubicBezTo>
                  <a:pt x="-22261" y="446430"/>
                  <a:pt x="95214" y="355413"/>
                  <a:pt x="168768" y="308317"/>
                </a:cubicBezTo>
                <a:cubicBezTo>
                  <a:pt x="242322" y="261221"/>
                  <a:pt x="401072" y="178671"/>
                  <a:pt x="444993" y="152742"/>
                </a:cubicBezTo>
                <a:cubicBezTo>
                  <a:pt x="488914" y="126813"/>
                  <a:pt x="422768" y="165971"/>
                  <a:pt x="432293" y="152742"/>
                </a:cubicBezTo>
                <a:cubicBezTo>
                  <a:pt x="441818" y="139513"/>
                  <a:pt x="468276" y="91359"/>
                  <a:pt x="502143" y="73367"/>
                </a:cubicBezTo>
                <a:cubicBezTo>
                  <a:pt x="536010" y="55375"/>
                  <a:pt x="640256" y="4046"/>
                  <a:pt x="648193" y="34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637F919F-D504-1D71-B6FE-34A26A604E6A}"/>
              </a:ext>
            </a:extLst>
          </p:cNvPr>
          <p:cNvSpPr/>
          <p:nvPr/>
        </p:nvSpPr>
        <p:spPr>
          <a:xfrm>
            <a:off x="6062952" y="5486336"/>
            <a:ext cx="680755" cy="474332"/>
          </a:xfrm>
          <a:custGeom>
            <a:avLst/>
            <a:gdLst>
              <a:gd name="connsiteX0" fmla="*/ 680748 w 680755"/>
              <a:gd name="connsiteY0" fmla="*/ 64 h 474332"/>
              <a:gd name="connsiteX1" fmla="*/ 433098 w 680755"/>
              <a:gd name="connsiteY1" fmla="*/ 142939 h 474332"/>
              <a:gd name="connsiteX2" fmla="*/ 493423 w 680755"/>
              <a:gd name="connsiteY2" fmla="*/ 108014 h 474332"/>
              <a:gd name="connsiteX3" fmla="*/ 182273 w 680755"/>
              <a:gd name="connsiteY3" fmla="*/ 308039 h 474332"/>
              <a:gd name="connsiteX4" fmla="*/ 271173 w 680755"/>
              <a:gd name="connsiteY4" fmla="*/ 254064 h 474332"/>
              <a:gd name="connsiteX5" fmla="*/ 1298 w 680755"/>
              <a:gd name="connsiteY5" fmla="*/ 473139 h 474332"/>
              <a:gd name="connsiteX6" fmla="*/ 179098 w 680755"/>
              <a:gd name="connsiteY6" fmla="*/ 333439 h 474332"/>
              <a:gd name="connsiteX7" fmla="*/ 414048 w 680755"/>
              <a:gd name="connsiteY7" fmla="*/ 155639 h 474332"/>
              <a:gd name="connsiteX8" fmla="*/ 337848 w 680755"/>
              <a:gd name="connsiteY8" fmla="*/ 209614 h 474332"/>
              <a:gd name="connsiteX9" fmla="*/ 477548 w 680755"/>
              <a:gd name="connsiteY9" fmla="*/ 98489 h 474332"/>
              <a:gd name="connsiteX10" fmla="*/ 423573 w 680755"/>
              <a:gd name="connsiteY10" fmla="*/ 123889 h 474332"/>
              <a:gd name="connsiteX11" fmla="*/ 680748 w 680755"/>
              <a:gd name="connsiteY11" fmla="*/ 64 h 47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0755" h="474332">
                <a:moveTo>
                  <a:pt x="680748" y="64"/>
                </a:moveTo>
                <a:cubicBezTo>
                  <a:pt x="682335" y="3239"/>
                  <a:pt x="433098" y="142939"/>
                  <a:pt x="433098" y="142939"/>
                </a:cubicBezTo>
                <a:cubicBezTo>
                  <a:pt x="401877" y="160931"/>
                  <a:pt x="535227" y="80497"/>
                  <a:pt x="493423" y="108014"/>
                </a:cubicBezTo>
                <a:cubicBezTo>
                  <a:pt x="451619" y="135531"/>
                  <a:pt x="219315" y="283697"/>
                  <a:pt x="182273" y="308039"/>
                </a:cubicBezTo>
                <a:cubicBezTo>
                  <a:pt x="145231" y="332381"/>
                  <a:pt x="301335" y="226547"/>
                  <a:pt x="271173" y="254064"/>
                </a:cubicBezTo>
                <a:cubicBezTo>
                  <a:pt x="241011" y="281581"/>
                  <a:pt x="16644" y="459910"/>
                  <a:pt x="1298" y="473139"/>
                </a:cubicBezTo>
                <a:cubicBezTo>
                  <a:pt x="-14048" y="486368"/>
                  <a:pt x="110306" y="386356"/>
                  <a:pt x="179098" y="333439"/>
                </a:cubicBezTo>
                <a:cubicBezTo>
                  <a:pt x="247890" y="280522"/>
                  <a:pt x="387590" y="176277"/>
                  <a:pt x="414048" y="155639"/>
                </a:cubicBezTo>
                <a:cubicBezTo>
                  <a:pt x="440506" y="135001"/>
                  <a:pt x="327265" y="219139"/>
                  <a:pt x="337848" y="209614"/>
                </a:cubicBezTo>
                <a:cubicBezTo>
                  <a:pt x="348431" y="200089"/>
                  <a:pt x="463261" y="112776"/>
                  <a:pt x="477548" y="98489"/>
                </a:cubicBezTo>
                <a:cubicBezTo>
                  <a:pt x="491835" y="84202"/>
                  <a:pt x="391294" y="135531"/>
                  <a:pt x="423573" y="123889"/>
                </a:cubicBezTo>
                <a:cubicBezTo>
                  <a:pt x="455852" y="112247"/>
                  <a:pt x="679161" y="-3111"/>
                  <a:pt x="680748" y="6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A0B2E409-4497-F1A1-E090-AAD77654C1B2}"/>
              </a:ext>
            </a:extLst>
          </p:cNvPr>
          <p:cNvSpPr/>
          <p:nvPr/>
        </p:nvSpPr>
        <p:spPr>
          <a:xfrm>
            <a:off x="5126451" y="5200192"/>
            <a:ext cx="847076" cy="105378"/>
          </a:xfrm>
          <a:custGeom>
            <a:avLst/>
            <a:gdLst>
              <a:gd name="connsiteX0" fmla="*/ 1174 w 847076"/>
              <a:gd name="connsiteY0" fmla="*/ 76658 h 105378"/>
              <a:gd name="connsiteX1" fmla="*/ 210724 w 847076"/>
              <a:gd name="connsiteY1" fmla="*/ 73483 h 105378"/>
              <a:gd name="connsiteX2" fmla="*/ 334549 w 847076"/>
              <a:gd name="connsiteY2" fmla="*/ 76658 h 105378"/>
              <a:gd name="connsiteX3" fmla="*/ 315499 w 847076"/>
              <a:gd name="connsiteY3" fmla="*/ 76658 h 105378"/>
              <a:gd name="connsiteX4" fmla="*/ 512349 w 847076"/>
              <a:gd name="connsiteY4" fmla="*/ 102058 h 105378"/>
              <a:gd name="connsiteX5" fmla="*/ 420274 w 847076"/>
              <a:gd name="connsiteY5" fmla="*/ 102058 h 105378"/>
              <a:gd name="connsiteX6" fmla="*/ 601249 w 847076"/>
              <a:gd name="connsiteY6" fmla="*/ 79833 h 105378"/>
              <a:gd name="connsiteX7" fmla="*/ 712374 w 847076"/>
              <a:gd name="connsiteY7" fmla="*/ 32208 h 105378"/>
              <a:gd name="connsiteX8" fmla="*/ 598074 w 847076"/>
              <a:gd name="connsiteY8" fmla="*/ 48083 h 105378"/>
              <a:gd name="connsiteX9" fmla="*/ 842549 w 847076"/>
              <a:gd name="connsiteY9" fmla="*/ 458 h 105378"/>
              <a:gd name="connsiteX10" fmla="*/ 763174 w 847076"/>
              <a:gd name="connsiteY10" fmla="*/ 22683 h 105378"/>
              <a:gd name="connsiteX11" fmla="*/ 572674 w 847076"/>
              <a:gd name="connsiteY11" fmla="*/ 70308 h 105378"/>
              <a:gd name="connsiteX12" fmla="*/ 388524 w 847076"/>
              <a:gd name="connsiteY12" fmla="*/ 105233 h 105378"/>
              <a:gd name="connsiteX13" fmla="*/ 312324 w 847076"/>
              <a:gd name="connsiteY13" fmla="*/ 83008 h 105378"/>
              <a:gd name="connsiteX14" fmla="*/ 1174 w 847076"/>
              <a:gd name="connsiteY14" fmla="*/ 76658 h 10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7076" h="105378">
                <a:moveTo>
                  <a:pt x="1174" y="76658"/>
                </a:moveTo>
                <a:cubicBezTo>
                  <a:pt x="-15759" y="75070"/>
                  <a:pt x="155162" y="73483"/>
                  <a:pt x="210724" y="73483"/>
                </a:cubicBezTo>
                <a:cubicBezTo>
                  <a:pt x="266286" y="73483"/>
                  <a:pt x="317087" y="76129"/>
                  <a:pt x="334549" y="76658"/>
                </a:cubicBezTo>
                <a:cubicBezTo>
                  <a:pt x="352011" y="77187"/>
                  <a:pt x="285866" y="72425"/>
                  <a:pt x="315499" y="76658"/>
                </a:cubicBezTo>
                <a:cubicBezTo>
                  <a:pt x="345132" y="80891"/>
                  <a:pt x="494887" y="97825"/>
                  <a:pt x="512349" y="102058"/>
                </a:cubicBezTo>
                <a:cubicBezTo>
                  <a:pt x="529811" y="106291"/>
                  <a:pt x="405457" y="105762"/>
                  <a:pt x="420274" y="102058"/>
                </a:cubicBezTo>
                <a:cubicBezTo>
                  <a:pt x="435091" y="98354"/>
                  <a:pt x="552566" y="91475"/>
                  <a:pt x="601249" y="79833"/>
                </a:cubicBezTo>
                <a:cubicBezTo>
                  <a:pt x="649932" y="68191"/>
                  <a:pt x="712903" y="37500"/>
                  <a:pt x="712374" y="32208"/>
                </a:cubicBezTo>
                <a:cubicBezTo>
                  <a:pt x="711845" y="26916"/>
                  <a:pt x="576378" y="53375"/>
                  <a:pt x="598074" y="48083"/>
                </a:cubicBezTo>
                <a:cubicBezTo>
                  <a:pt x="619770" y="42791"/>
                  <a:pt x="815032" y="4691"/>
                  <a:pt x="842549" y="458"/>
                </a:cubicBezTo>
                <a:cubicBezTo>
                  <a:pt x="870066" y="-3775"/>
                  <a:pt x="763174" y="22683"/>
                  <a:pt x="763174" y="22683"/>
                </a:cubicBezTo>
                <a:cubicBezTo>
                  <a:pt x="718195" y="34325"/>
                  <a:pt x="635116" y="56550"/>
                  <a:pt x="572674" y="70308"/>
                </a:cubicBezTo>
                <a:cubicBezTo>
                  <a:pt x="510232" y="84066"/>
                  <a:pt x="431916" y="103116"/>
                  <a:pt x="388524" y="105233"/>
                </a:cubicBezTo>
                <a:cubicBezTo>
                  <a:pt x="345132" y="107350"/>
                  <a:pt x="377411" y="85654"/>
                  <a:pt x="312324" y="83008"/>
                </a:cubicBezTo>
                <a:cubicBezTo>
                  <a:pt x="247237" y="80362"/>
                  <a:pt x="18107" y="78246"/>
                  <a:pt x="1174" y="7665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E2EF48B8-E467-6E69-33EF-D57BC75FA595}"/>
              </a:ext>
            </a:extLst>
          </p:cNvPr>
          <p:cNvSpPr/>
          <p:nvPr/>
        </p:nvSpPr>
        <p:spPr>
          <a:xfrm>
            <a:off x="5053851" y="5244996"/>
            <a:ext cx="874445" cy="76330"/>
          </a:xfrm>
          <a:custGeom>
            <a:avLst/>
            <a:gdLst>
              <a:gd name="connsiteX0" fmla="*/ 749 w 874445"/>
              <a:gd name="connsiteY0" fmla="*/ 38204 h 76330"/>
              <a:gd name="connsiteX1" fmla="*/ 169024 w 874445"/>
              <a:gd name="connsiteY1" fmla="*/ 50904 h 76330"/>
              <a:gd name="connsiteX2" fmla="*/ 318249 w 874445"/>
              <a:gd name="connsiteY2" fmla="*/ 44554 h 76330"/>
              <a:gd name="connsiteX3" fmla="*/ 276974 w 874445"/>
              <a:gd name="connsiteY3" fmla="*/ 54079 h 76330"/>
              <a:gd name="connsiteX4" fmla="*/ 391274 w 874445"/>
              <a:gd name="connsiteY4" fmla="*/ 73129 h 76330"/>
              <a:gd name="connsiteX5" fmla="*/ 362699 w 874445"/>
              <a:gd name="connsiteY5" fmla="*/ 76304 h 76330"/>
              <a:gd name="connsiteX6" fmla="*/ 581774 w 874445"/>
              <a:gd name="connsiteY6" fmla="*/ 63604 h 76330"/>
              <a:gd name="connsiteX7" fmla="*/ 670674 w 874445"/>
              <a:gd name="connsiteY7" fmla="*/ 54079 h 76330"/>
              <a:gd name="connsiteX8" fmla="*/ 610349 w 874445"/>
              <a:gd name="connsiteY8" fmla="*/ 47729 h 76330"/>
              <a:gd name="connsiteX9" fmla="*/ 718299 w 874445"/>
              <a:gd name="connsiteY9" fmla="*/ 41379 h 76330"/>
              <a:gd name="connsiteX10" fmla="*/ 873874 w 874445"/>
              <a:gd name="connsiteY10" fmla="*/ 41379 h 76330"/>
              <a:gd name="connsiteX11" fmla="*/ 762749 w 874445"/>
              <a:gd name="connsiteY11" fmla="*/ 38204 h 76330"/>
              <a:gd name="connsiteX12" fmla="*/ 559549 w 874445"/>
              <a:gd name="connsiteY12" fmla="*/ 38204 h 76330"/>
              <a:gd name="connsiteX13" fmla="*/ 429374 w 874445"/>
              <a:gd name="connsiteY13" fmla="*/ 47729 h 76330"/>
              <a:gd name="connsiteX14" fmla="*/ 232524 w 874445"/>
              <a:gd name="connsiteY14" fmla="*/ 104 h 76330"/>
              <a:gd name="connsiteX15" fmla="*/ 359524 w 874445"/>
              <a:gd name="connsiteY15" fmla="*/ 35029 h 76330"/>
              <a:gd name="connsiteX16" fmla="*/ 238874 w 874445"/>
              <a:gd name="connsiteY16" fmla="*/ 38204 h 76330"/>
              <a:gd name="connsiteX17" fmla="*/ 749 w 874445"/>
              <a:gd name="connsiteY17" fmla="*/ 38204 h 7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74445" h="76330">
                <a:moveTo>
                  <a:pt x="749" y="38204"/>
                </a:moveTo>
                <a:cubicBezTo>
                  <a:pt x="-10893" y="40321"/>
                  <a:pt x="116107" y="49846"/>
                  <a:pt x="169024" y="50904"/>
                </a:cubicBezTo>
                <a:cubicBezTo>
                  <a:pt x="221941" y="51962"/>
                  <a:pt x="300257" y="44025"/>
                  <a:pt x="318249" y="44554"/>
                </a:cubicBezTo>
                <a:cubicBezTo>
                  <a:pt x="336241" y="45083"/>
                  <a:pt x="264803" y="49317"/>
                  <a:pt x="276974" y="54079"/>
                </a:cubicBezTo>
                <a:cubicBezTo>
                  <a:pt x="289145" y="58841"/>
                  <a:pt x="376987" y="69425"/>
                  <a:pt x="391274" y="73129"/>
                </a:cubicBezTo>
                <a:cubicBezTo>
                  <a:pt x="405561" y="76833"/>
                  <a:pt x="362699" y="76304"/>
                  <a:pt x="362699" y="76304"/>
                </a:cubicBezTo>
                <a:lnTo>
                  <a:pt x="581774" y="63604"/>
                </a:lnTo>
                <a:cubicBezTo>
                  <a:pt x="633103" y="59900"/>
                  <a:pt x="665912" y="56725"/>
                  <a:pt x="670674" y="54079"/>
                </a:cubicBezTo>
                <a:cubicBezTo>
                  <a:pt x="675436" y="51433"/>
                  <a:pt x="602412" y="49846"/>
                  <a:pt x="610349" y="47729"/>
                </a:cubicBezTo>
                <a:cubicBezTo>
                  <a:pt x="618286" y="45612"/>
                  <a:pt x="674378" y="42437"/>
                  <a:pt x="718299" y="41379"/>
                </a:cubicBezTo>
                <a:cubicBezTo>
                  <a:pt x="762220" y="40321"/>
                  <a:pt x="866466" y="41908"/>
                  <a:pt x="873874" y="41379"/>
                </a:cubicBezTo>
                <a:cubicBezTo>
                  <a:pt x="881282" y="40850"/>
                  <a:pt x="815136" y="38733"/>
                  <a:pt x="762749" y="38204"/>
                </a:cubicBezTo>
                <a:cubicBezTo>
                  <a:pt x="710362" y="37675"/>
                  <a:pt x="615111" y="36617"/>
                  <a:pt x="559549" y="38204"/>
                </a:cubicBezTo>
                <a:cubicBezTo>
                  <a:pt x="503987" y="39791"/>
                  <a:pt x="483878" y="54079"/>
                  <a:pt x="429374" y="47729"/>
                </a:cubicBezTo>
                <a:cubicBezTo>
                  <a:pt x="374870" y="41379"/>
                  <a:pt x="244166" y="2221"/>
                  <a:pt x="232524" y="104"/>
                </a:cubicBezTo>
                <a:cubicBezTo>
                  <a:pt x="220882" y="-2013"/>
                  <a:pt x="358466" y="28679"/>
                  <a:pt x="359524" y="35029"/>
                </a:cubicBezTo>
                <a:cubicBezTo>
                  <a:pt x="360582" y="41379"/>
                  <a:pt x="296024" y="35558"/>
                  <a:pt x="238874" y="38204"/>
                </a:cubicBezTo>
                <a:cubicBezTo>
                  <a:pt x="181724" y="40850"/>
                  <a:pt x="12391" y="36087"/>
                  <a:pt x="749" y="3820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23735F3C-85E5-F9B8-A9EE-CEBF25903068}"/>
              </a:ext>
            </a:extLst>
          </p:cNvPr>
          <p:cNvSpPr/>
          <p:nvPr/>
        </p:nvSpPr>
        <p:spPr>
          <a:xfrm>
            <a:off x="5131789" y="5255195"/>
            <a:ext cx="298299" cy="31221"/>
          </a:xfrm>
          <a:custGeom>
            <a:avLst/>
            <a:gdLst>
              <a:gd name="connsiteX0" fmla="*/ 2186 w 298299"/>
              <a:gd name="connsiteY0" fmla="*/ 31180 h 31221"/>
              <a:gd name="connsiteX1" fmla="*/ 233961 w 298299"/>
              <a:gd name="connsiteY1" fmla="*/ 8955 h 31221"/>
              <a:gd name="connsiteX2" fmla="*/ 297461 w 298299"/>
              <a:gd name="connsiteY2" fmla="*/ 8955 h 31221"/>
              <a:gd name="connsiteX3" fmla="*/ 202211 w 298299"/>
              <a:gd name="connsiteY3" fmla="*/ 2605 h 31221"/>
              <a:gd name="connsiteX4" fmla="*/ 122836 w 298299"/>
              <a:gd name="connsiteY4" fmla="*/ 2605 h 31221"/>
              <a:gd name="connsiteX5" fmla="*/ 2186 w 298299"/>
              <a:gd name="connsiteY5" fmla="*/ 31180 h 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8299" h="31221">
                <a:moveTo>
                  <a:pt x="2186" y="31180"/>
                </a:moveTo>
                <a:cubicBezTo>
                  <a:pt x="20707" y="32238"/>
                  <a:pt x="184749" y="12659"/>
                  <a:pt x="233961" y="8955"/>
                </a:cubicBezTo>
                <a:cubicBezTo>
                  <a:pt x="283174" y="5251"/>
                  <a:pt x="302752" y="10013"/>
                  <a:pt x="297461" y="8955"/>
                </a:cubicBezTo>
                <a:cubicBezTo>
                  <a:pt x="292170" y="7897"/>
                  <a:pt x="231315" y="3663"/>
                  <a:pt x="202211" y="2605"/>
                </a:cubicBezTo>
                <a:cubicBezTo>
                  <a:pt x="173107" y="1547"/>
                  <a:pt x="157761" y="-2687"/>
                  <a:pt x="122836" y="2605"/>
                </a:cubicBezTo>
                <a:cubicBezTo>
                  <a:pt x="87911" y="7897"/>
                  <a:pt x="-16335" y="30122"/>
                  <a:pt x="2186" y="3118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1EF4D909-E614-D68F-0A7E-21837A754368}"/>
              </a:ext>
            </a:extLst>
          </p:cNvPr>
          <p:cNvSpPr/>
          <p:nvPr/>
        </p:nvSpPr>
        <p:spPr>
          <a:xfrm>
            <a:off x="5027868" y="5225193"/>
            <a:ext cx="111182" cy="134220"/>
          </a:xfrm>
          <a:custGeom>
            <a:avLst/>
            <a:gdLst>
              <a:gd name="connsiteX0" fmla="*/ 109282 w 111182"/>
              <a:gd name="connsiteY0" fmla="*/ 857 h 134220"/>
              <a:gd name="connsiteX1" fmla="*/ 68007 w 111182"/>
              <a:gd name="connsiteY1" fmla="*/ 64357 h 134220"/>
              <a:gd name="connsiteX2" fmla="*/ 39432 w 111182"/>
              <a:gd name="connsiteY2" fmla="*/ 134207 h 134220"/>
              <a:gd name="connsiteX3" fmla="*/ 42607 w 111182"/>
              <a:gd name="connsiteY3" fmla="*/ 70707 h 134220"/>
              <a:gd name="connsiteX4" fmla="*/ 1332 w 111182"/>
              <a:gd name="connsiteY4" fmla="*/ 111982 h 134220"/>
              <a:gd name="connsiteX5" fmla="*/ 109282 w 111182"/>
              <a:gd name="connsiteY5" fmla="*/ 857 h 13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182" h="134220">
                <a:moveTo>
                  <a:pt x="109282" y="857"/>
                </a:moveTo>
                <a:cubicBezTo>
                  <a:pt x="120395" y="-7081"/>
                  <a:pt x="79649" y="42132"/>
                  <a:pt x="68007" y="64357"/>
                </a:cubicBezTo>
                <a:cubicBezTo>
                  <a:pt x="56365" y="86582"/>
                  <a:pt x="43665" y="133149"/>
                  <a:pt x="39432" y="134207"/>
                </a:cubicBezTo>
                <a:cubicBezTo>
                  <a:pt x="35199" y="135265"/>
                  <a:pt x="48957" y="74411"/>
                  <a:pt x="42607" y="70707"/>
                </a:cubicBezTo>
                <a:cubicBezTo>
                  <a:pt x="36257" y="67003"/>
                  <a:pt x="-8193" y="126269"/>
                  <a:pt x="1332" y="111982"/>
                </a:cubicBezTo>
                <a:cubicBezTo>
                  <a:pt x="10857" y="97695"/>
                  <a:pt x="98169" y="8795"/>
                  <a:pt x="109282" y="85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31C4269D-B345-3A77-D8E1-6C0423BDF927}"/>
              </a:ext>
            </a:extLst>
          </p:cNvPr>
          <p:cNvSpPr/>
          <p:nvPr/>
        </p:nvSpPr>
        <p:spPr>
          <a:xfrm>
            <a:off x="5085262" y="5226634"/>
            <a:ext cx="226526" cy="459881"/>
          </a:xfrm>
          <a:custGeom>
            <a:avLst/>
            <a:gdLst>
              <a:gd name="connsiteX0" fmla="*/ 1088 w 226526"/>
              <a:gd name="connsiteY0" fmla="*/ 2591 h 459881"/>
              <a:gd name="connsiteX1" fmla="*/ 67763 w 226526"/>
              <a:gd name="connsiteY1" fmla="*/ 72441 h 459881"/>
              <a:gd name="connsiteX2" fmla="*/ 124913 w 226526"/>
              <a:gd name="connsiteY2" fmla="*/ 174041 h 459881"/>
              <a:gd name="connsiteX3" fmla="*/ 131263 w 226526"/>
              <a:gd name="connsiteY3" fmla="*/ 142291 h 459881"/>
              <a:gd name="connsiteX4" fmla="*/ 197938 w 226526"/>
              <a:gd name="connsiteY4" fmla="*/ 348666 h 459881"/>
              <a:gd name="connsiteX5" fmla="*/ 191588 w 226526"/>
              <a:gd name="connsiteY5" fmla="*/ 313741 h 459881"/>
              <a:gd name="connsiteX6" fmla="*/ 226513 w 226526"/>
              <a:gd name="connsiteY6" fmla="*/ 459791 h 459881"/>
              <a:gd name="connsiteX7" fmla="*/ 194763 w 226526"/>
              <a:gd name="connsiteY7" fmla="*/ 332791 h 459881"/>
              <a:gd name="connsiteX8" fmla="*/ 124913 w 226526"/>
              <a:gd name="connsiteY8" fmla="*/ 164516 h 459881"/>
              <a:gd name="connsiteX9" fmla="*/ 1088 w 226526"/>
              <a:gd name="connsiteY9" fmla="*/ 2591 h 459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6526" h="459881">
                <a:moveTo>
                  <a:pt x="1088" y="2591"/>
                </a:moveTo>
                <a:cubicBezTo>
                  <a:pt x="-8437" y="-12755"/>
                  <a:pt x="47126" y="43866"/>
                  <a:pt x="67763" y="72441"/>
                </a:cubicBezTo>
                <a:cubicBezTo>
                  <a:pt x="88400" y="101016"/>
                  <a:pt x="114330" y="162399"/>
                  <a:pt x="124913" y="174041"/>
                </a:cubicBezTo>
                <a:cubicBezTo>
                  <a:pt x="135496" y="185683"/>
                  <a:pt x="119092" y="113187"/>
                  <a:pt x="131263" y="142291"/>
                </a:cubicBezTo>
                <a:cubicBezTo>
                  <a:pt x="143434" y="171395"/>
                  <a:pt x="187884" y="320091"/>
                  <a:pt x="197938" y="348666"/>
                </a:cubicBezTo>
                <a:cubicBezTo>
                  <a:pt x="207992" y="377241"/>
                  <a:pt x="186825" y="295220"/>
                  <a:pt x="191588" y="313741"/>
                </a:cubicBezTo>
                <a:cubicBezTo>
                  <a:pt x="196351" y="332262"/>
                  <a:pt x="225984" y="456616"/>
                  <a:pt x="226513" y="459791"/>
                </a:cubicBezTo>
                <a:cubicBezTo>
                  <a:pt x="227042" y="462966"/>
                  <a:pt x="211696" y="382003"/>
                  <a:pt x="194763" y="332791"/>
                </a:cubicBezTo>
                <a:cubicBezTo>
                  <a:pt x="177830" y="283579"/>
                  <a:pt x="155076" y="217433"/>
                  <a:pt x="124913" y="164516"/>
                </a:cubicBezTo>
                <a:cubicBezTo>
                  <a:pt x="94751" y="111599"/>
                  <a:pt x="10613" y="17937"/>
                  <a:pt x="1088" y="259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A2CE6662-A1E4-1CBF-6D76-E4B625017A31}"/>
              </a:ext>
            </a:extLst>
          </p:cNvPr>
          <p:cNvSpPr/>
          <p:nvPr/>
        </p:nvSpPr>
        <p:spPr>
          <a:xfrm>
            <a:off x="6733340" y="5405589"/>
            <a:ext cx="156777" cy="503162"/>
          </a:xfrm>
          <a:custGeom>
            <a:avLst/>
            <a:gdLst>
              <a:gd name="connsiteX0" fmla="*/ 835 w 156777"/>
              <a:gd name="connsiteY0" fmla="*/ 1436 h 503162"/>
              <a:gd name="connsiteX1" fmla="*/ 89735 w 156777"/>
              <a:gd name="connsiteY1" fmla="*/ 185586 h 503162"/>
              <a:gd name="connsiteX2" fmla="*/ 143710 w 156777"/>
              <a:gd name="connsiteY2" fmla="*/ 277661 h 503162"/>
              <a:gd name="connsiteX3" fmla="*/ 140535 w 156777"/>
              <a:gd name="connsiteY3" fmla="*/ 252261 h 503162"/>
              <a:gd name="connsiteX4" fmla="*/ 137360 w 156777"/>
              <a:gd name="connsiteY4" fmla="*/ 309411 h 503162"/>
              <a:gd name="connsiteX5" fmla="*/ 127835 w 156777"/>
              <a:gd name="connsiteY5" fmla="*/ 417361 h 503162"/>
              <a:gd name="connsiteX6" fmla="*/ 124660 w 156777"/>
              <a:gd name="connsiteY6" fmla="*/ 496736 h 503162"/>
              <a:gd name="connsiteX7" fmla="*/ 131010 w 156777"/>
              <a:gd name="connsiteY7" fmla="*/ 461811 h 503162"/>
              <a:gd name="connsiteX8" fmla="*/ 86560 w 156777"/>
              <a:gd name="connsiteY8" fmla="*/ 503086 h 503162"/>
              <a:gd name="connsiteX9" fmla="*/ 108785 w 156777"/>
              <a:gd name="connsiteY9" fmla="*/ 449111 h 503162"/>
              <a:gd name="connsiteX10" fmla="*/ 140535 w 156777"/>
              <a:gd name="connsiteY10" fmla="*/ 360211 h 503162"/>
              <a:gd name="connsiteX11" fmla="*/ 146885 w 156777"/>
              <a:gd name="connsiteY11" fmla="*/ 293536 h 503162"/>
              <a:gd name="connsiteX12" fmla="*/ 835 w 156777"/>
              <a:gd name="connsiteY12" fmla="*/ 1436 h 5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6777" h="503162">
                <a:moveTo>
                  <a:pt x="835" y="1436"/>
                </a:moveTo>
                <a:cubicBezTo>
                  <a:pt x="-8690" y="-16556"/>
                  <a:pt x="65923" y="139549"/>
                  <a:pt x="89735" y="185586"/>
                </a:cubicBezTo>
                <a:cubicBezTo>
                  <a:pt x="113548" y="231624"/>
                  <a:pt x="135243" y="266549"/>
                  <a:pt x="143710" y="277661"/>
                </a:cubicBezTo>
                <a:cubicBezTo>
                  <a:pt x="152177" y="288773"/>
                  <a:pt x="141593" y="246970"/>
                  <a:pt x="140535" y="252261"/>
                </a:cubicBezTo>
                <a:cubicBezTo>
                  <a:pt x="139477" y="257552"/>
                  <a:pt x="139477" y="281894"/>
                  <a:pt x="137360" y="309411"/>
                </a:cubicBezTo>
                <a:cubicBezTo>
                  <a:pt x="135243" y="336928"/>
                  <a:pt x="129952" y="386140"/>
                  <a:pt x="127835" y="417361"/>
                </a:cubicBezTo>
                <a:cubicBezTo>
                  <a:pt x="125718" y="448582"/>
                  <a:pt x="124131" y="489328"/>
                  <a:pt x="124660" y="496736"/>
                </a:cubicBezTo>
                <a:cubicBezTo>
                  <a:pt x="125189" y="504144"/>
                  <a:pt x="137360" y="460753"/>
                  <a:pt x="131010" y="461811"/>
                </a:cubicBezTo>
                <a:cubicBezTo>
                  <a:pt x="124660" y="462869"/>
                  <a:pt x="90264" y="505203"/>
                  <a:pt x="86560" y="503086"/>
                </a:cubicBezTo>
                <a:cubicBezTo>
                  <a:pt x="82856" y="500969"/>
                  <a:pt x="99789" y="472923"/>
                  <a:pt x="108785" y="449111"/>
                </a:cubicBezTo>
                <a:cubicBezTo>
                  <a:pt x="117781" y="425299"/>
                  <a:pt x="134185" y="386140"/>
                  <a:pt x="140535" y="360211"/>
                </a:cubicBezTo>
                <a:cubicBezTo>
                  <a:pt x="146885" y="334282"/>
                  <a:pt x="169639" y="347511"/>
                  <a:pt x="146885" y="293536"/>
                </a:cubicBezTo>
                <a:cubicBezTo>
                  <a:pt x="124131" y="239561"/>
                  <a:pt x="10360" y="19428"/>
                  <a:pt x="835" y="143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1B9E79FD-3CCF-41C9-1DB8-54EC2BF8FECF}"/>
              </a:ext>
            </a:extLst>
          </p:cNvPr>
          <p:cNvSpPr/>
          <p:nvPr/>
        </p:nvSpPr>
        <p:spPr>
          <a:xfrm>
            <a:off x="6619867" y="5419548"/>
            <a:ext cx="268608" cy="502057"/>
          </a:xfrm>
          <a:custGeom>
            <a:avLst/>
            <a:gdLst>
              <a:gd name="connsiteX0" fmla="*/ 8 w 268608"/>
              <a:gd name="connsiteY0" fmla="*/ 177 h 502057"/>
              <a:gd name="connsiteX1" fmla="*/ 244483 w 268608"/>
              <a:gd name="connsiteY1" fmla="*/ 247827 h 502057"/>
              <a:gd name="connsiteX2" fmla="*/ 200033 w 268608"/>
              <a:gd name="connsiteY2" fmla="*/ 358952 h 502057"/>
              <a:gd name="connsiteX3" fmla="*/ 250833 w 268608"/>
              <a:gd name="connsiteY3" fmla="*/ 327202 h 502057"/>
              <a:gd name="connsiteX4" fmla="*/ 206383 w 268608"/>
              <a:gd name="connsiteY4" fmla="*/ 428802 h 502057"/>
              <a:gd name="connsiteX5" fmla="*/ 168283 w 268608"/>
              <a:gd name="connsiteY5" fmla="*/ 476427 h 502057"/>
              <a:gd name="connsiteX6" fmla="*/ 212733 w 268608"/>
              <a:gd name="connsiteY6" fmla="*/ 447852 h 502057"/>
              <a:gd name="connsiteX7" fmla="*/ 98433 w 268608"/>
              <a:gd name="connsiteY7" fmla="*/ 501827 h 502057"/>
              <a:gd name="connsiteX8" fmla="*/ 171458 w 268608"/>
              <a:gd name="connsiteY8" fmla="*/ 463727 h 502057"/>
              <a:gd name="connsiteX9" fmla="*/ 234958 w 268608"/>
              <a:gd name="connsiteY9" fmla="*/ 381177 h 502057"/>
              <a:gd name="connsiteX10" fmla="*/ 254008 w 268608"/>
              <a:gd name="connsiteY10" fmla="*/ 289102 h 502057"/>
              <a:gd name="connsiteX11" fmla="*/ 8 w 268608"/>
              <a:gd name="connsiteY11" fmla="*/ 177 h 50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8608" h="502057">
                <a:moveTo>
                  <a:pt x="8" y="177"/>
                </a:moveTo>
                <a:cubicBezTo>
                  <a:pt x="-1579" y="-6702"/>
                  <a:pt x="211146" y="188031"/>
                  <a:pt x="244483" y="247827"/>
                </a:cubicBezTo>
                <a:cubicBezTo>
                  <a:pt x="277820" y="307623"/>
                  <a:pt x="198975" y="345723"/>
                  <a:pt x="200033" y="358952"/>
                </a:cubicBezTo>
                <a:cubicBezTo>
                  <a:pt x="201091" y="372181"/>
                  <a:pt x="249775" y="315560"/>
                  <a:pt x="250833" y="327202"/>
                </a:cubicBezTo>
                <a:cubicBezTo>
                  <a:pt x="251891" y="338844"/>
                  <a:pt x="220141" y="403931"/>
                  <a:pt x="206383" y="428802"/>
                </a:cubicBezTo>
                <a:cubicBezTo>
                  <a:pt x="192625" y="453673"/>
                  <a:pt x="167225" y="473252"/>
                  <a:pt x="168283" y="476427"/>
                </a:cubicBezTo>
                <a:cubicBezTo>
                  <a:pt x="169341" y="479602"/>
                  <a:pt x="224375" y="443619"/>
                  <a:pt x="212733" y="447852"/>
                </a:cubicBezTo>
                <a:cubicBezTo>
                  <a:pt x="201091" y="452085"/>
                  <a:pt x="105312" y="499181"/>
                  <a:pt x="98433" y="501827"/>
                </a:cubicBezTo>
                <a:cubicBezTo>
                  <a:pt x="91554" y="504473"/>
                  <a:pt x="148704" y="483835"/>
                  <a:pt x="171458" y="463727"/>
                </a:cubicBezTo>
                <a:cubicBezTo>
                  <a:pt x="194212" y="443619"/>
                  <a:pt x="221200" y="410281"/>
                  <a:pt x="234958" y="381177"/>
                </a:cubicBezTo>
                <a:cubicBezTo>
                  <a:pt x="248716" y="352073"/>
                  <a:pt x="290520" y="348369"/>
                  <a:pt x="254008" y="289102"/>
                </a:cubicBezTo>
                <a:cubicBezTo>
                  <a:pt x="217496" y="229835"/>
                  <a:pt x="1595" y="7056"/>
                  <a:pt x="8" y="17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AF95A906-9615-881D-91B2-C662F73B00B6}"/>
              </a:ext>
            </a:extLst>
          </p:cNvPr>
          <p:cNvSpPr/>
          <p:nvPr/>
        </p:nvSpPr>
        <p:spPr>
          <a:xfrm>
            <a:off x="6317509" y="5892800"/>
            <a:ext cx="518266" cy="236136"/>
          </a:xfrm>
          <a:custGeom>
            <a:avLst/>
            <a:gdLst>
              <a:gd name="connsiteX0" fmla="*/ 518266 w 518266"/>
              <a:gd name="connsiteY0" fmla="*/ 0 h 236136"/>
              <a:gd name="connsiteX1" fmla="*/ 321416 w 518266"/>
              <a:gd name="connsiteY1" fmla="*/ 92075 h 236136"/>
              <a:gd name="connsiteX2" fmla="*/ 3916 w 518266"/>
              <a:gd name="connsiteY2" fmla="*/ 234950 h 236136"/>
              <a:gd name="connsiteX3" fmla="*/ 159491 w 518266"/>
              <a:gd name="connsiteY3" fmla="*/ 155575 h 236136"/>
              <a:gd name="connsiteX4" fmla="*/ 384916 w 518266"/>
              <a:gd name="connsiteY4" fmla="*/ 73025 h 236136"/>
              <a:gd name="connsiteX5" fmla="*/ 226166 w 518266"/>
              <a:gd name="connsiteY5" fmla="*/ 117475 h 236136"/>
              <a:gd name="connsiteX6" fmla="*/ 296016 w 518266"/>
              <a:gd name="connsiteY6" fmla="*/ 98425 h 236136"/>
              <a:gd name="connsiteX7" fmla="*/ 191241 w 518266"/>
              <a:gd name="connsiteY7" fmla="*/ 120650 h 236136"/>
              <a:gd name="connsiteX8" fmla="*/ 518266 w 518266"/>
              <a:gd name="connsiteY8" fmla="*/ 0 h 23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8266" h="236136">
                <a:moveTo>
                  <a:pt x="518266" y="0"/>
                </a:moveTo>
                <a:lnTo>
                  <a:pt x="321416" y="92075"/>
                </a:lnTo>
                <a:lnTo>
                  <a:pt x="3916" y="234950"/>
                </a:lnTo>
                <a:cubicBezTo>
                  <a:pt x="-23071" y="245533"/>
                  <a:pt x="95991" y="182562"/>
                  <a:pt x="159491" y="155575"/>
                </a:cubicBezTo>
                <a:cubicBezTo>
                  <a:pt x="222991" y="128588"/>
                  <a:pt x="373804" y="79375"/>
                  <a:pt x="384916" y="73025"/>
                </a:cubicBezTo>
                <a:cubicBezTo>
                  <a:pt x="396028" y="66675"/>
                  <a:pt x="240983" y="113242"/>
                  <a:pt x="226166" y="117475"/>
                </a:cubicBezTo>
                <a:cubicBezTo>
                  <a:pt x="211349" y="121708"/>
                  <a:pt x="301837" y="97896"/>
                  <a:pt x="296016" y="98425"/>
                </a:cubicBezTo>
                <a:cubicBezTo>
                  <a:pt x="290195" y="98954"/>
                  <a:pt x="158962" y="133879"/>
                  <a:pt x="191241" y="120650"/>
                </a:cubicBezTo>
                <a:cubicBezTo>
                  <a:pt x="223520" y="107421"/>
                  <a:pt x="356605" y="63235"/>
                  <a:pt x="518266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84FD179C-6D67-5A5D-3CB3-A073C76E6110}"/>
              </a:ext>
            </a:extLst>
          </p:cNvPr>
          <p:cNvSpPr/>
          <p:nvPr/>
        </p:nvSpPr>
        <p:spPr>
          <a:xfrm>
            <a:off x="5117162" y="5299910"/>
            <a:ext cx="655440" cy="44090"/>
          </a:xfrm>
          <a:custGeom>
            <a:avLst/>
            <a:gdLst>
              <a:gd name="connsiteX0" fmla="*/ 10463 w 655440"/>
              <a:gd name="connsiteY0" fmla="*/ 30915 h 44090"/>
              <a:gd name="connsiteX1" fmla="*/ 280338 w 655440"/>
              <a:gd name="connsiteY1" fmla="*/ 18215 h 44090"/>
              <a:gd name="connsiteX2" fmla="*/ 572438 w 655440"/>
              <a:gd name="connsiteY2" fmla="*/ 30915 h 44090"/>
              <a:gd name="connsiteX3" fmla="*/ 451788 w 655440"/>
              <a:gd name="connsiteY3" fmla="*/ 21390 h 44090"/>
              <a:gd name="connsiteX4" fmla="*/ 651813 w 655440"/>
              <a:gd name="connsiteY4" fmla="*/ 24565 h 44090"/>
              <a:gd name="connsiteX5" fmla="*/ 245413 w 655440"/>
              <a:gd name="connsiteY5" fmla="*/ 43615 h 44090"/>
              <a:gd name="connsiteX6" fmla="*/ 264463 w 655440"/>
              <a:gd name="connsiteY6" fmla="*/ 2340 h 44090"/>
              <a:gd name="connsiteX7" fmla="*/ 159688 w 655440"/>
              <a:gd name="connsiteY7" fmla="*/ 5515 h 44090"/>
              <a:gd name="connsiteX8" fmla="*/ 242238 w 655440"/>
              <a:gd name="connsiteY8" fmla="*/ 8690 h 44090"/>
              <a:gd name="connsiteX9" fmla="*/ 70788 w 655440"/>
              <a:gd name="connsiteY9" fmla="*/ 34090 h 44090"/>
              <a:gd name="connsiteX10" fmla="*/ 10463 w 655440"/>
              <a:gd name="connsiteY10" fmla="*/ 30915 h 4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5440" h="44090">
                <a:moveTo>
                  <a:pt x="10463" y="30915"/>
                </a:moveTo>
                <a:cubicBezTo>
                  <a:pt x="45388" y="28269"/>
                  <a:pt x="186676" y="18215"/>
                  <a:pt x="280338" y="18215"/>
                </a:cubicBezTo>
                <a:cubicBezTo>
                  <a:pt x="374000" y="18215"/>
                  <a:pt x="543863" y="30386"/>
                  <a:pt x="572438" y="30915"/>
                </a:cubicBezTo>
                <a:cubicBezTo>
                  <a:pt x="601013" y="31444"/>
                  <a:pt x="438559" y="22448"/>
                  <a:pt x="451788" y="21390"/>
                </a:cubicBezTo>
                <a:cubicBezTo>
                  <a:pt x="465017" y="20332"/>
                  <a:pt x="686209" y="20861"/>
                  <a:pt x="651813" y="24565"/>
                </a:cubicBezTo>
                <a:cubicBezTo>
                  <a:pt x="617417" y="28269"/>
                  <a:pt x="309971" y="47319"/>
                  <a:pt x="245413" y="43615"/>
                </a:cubicBezTo>
                <a:cubicBezTo>
                  <a:pt x="180855" y="39911"/>
                  <a:pt x="278751" y="8690"/>
                  <a:pt x="264463" y="2340"/>
                </a:cubicBezTo>
                <a:cubicBezTo>
                  <a:pt x="250175" y="-4010"/>
                  <a:pt x="163392" y="4457"/>
                  <a:pt x="159688" y="5515"/>
                </a:cubicBezTo>
                <a:cubicBezTo>
                  <a:pt x="155984" y="6573"/>
                  <a:pt x="257055" y="3927"/>
                  <a:pt x="242238" y="8690"/>
                </a:cubicBezTo>
                <a:cubicBezTo>
                  <a:pt x="227421" y="13453"/>
                  <a:pt x="105184" y="29328"/>
                  <a:pt x="70788" y="34090"/>
                </a:cubicBezTo>
                <a:cubicBezTo>
                  <a:pt x="36392" y="38852"/>
                  <a:pt x="-24462" y="33561"/>
                  <a:pt x="10463" y="309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E276017-B785-E189-2123-DF2133E2AB30}"/>
              </a:ext>
            </a:extLst>
          </p:cNvPr>
          <p:cNvSpPr/>
          <p:nvPr/>
        </p:nvSpPr>
        <p:spPr>
          <a:xfrm>
            <a:off x="4972031" y="5286912"/>
            <a:ext cx="222417" cy="209041"/>
          </a:xfrm>
          <a:custGeom>
            <a:avLst/>
            <a:gdLst>
              <a:gd name="connsiteX0" fmla="*/ 19 w 222417"/>
              <a:gd name="connsiteY0" fmla="*/ 126463 h 209041"/>
              <a:gd name="connsiteX1" fmla="*/ 130194 w 222417"/>
              <a:gd name="connsiteY1" fmla="*/ 34388 h 209041"/>
              <a:gd name="connsiteX2" fmla="*/ 158769 w 222417"/>
              <a:gd name="connsiteY2" fmla="*/ 104238 h 209041"/>
              <a:gd name="connsiteX3" fmla="*/ 158769 w 222417"/>
              <a:gd name="connsiteY3" fmla="*/ 47088 h 209041"/>
              <a:gd name="connsiteX4" fmla="*/ 222269 w 222417"/>
              <a:gd name="connsiteY4" fmla="*/ 209013 h 209041"/>
              <a:gd name="connsiteX5" fmla="*/ 174644 w 222417"/>
              <a:gd name="connsiteY5" fmla="*/ 59788 h 209041"/>
              <a:gd name="connsiteX6" fmla="*/ 120669 w 222417"/>
              <a:gd name="connsiteY6" fmla="*/ 2638 h 209041"/>
              <a:gd name="connsiteX7" fmla="*/ 19 w 222417"/>
              <a:gd name="connsiteY7" fmla="*/ 126463 h 2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417" h="209041">
                <a:moveTo>
                  <a:pt x="19" y="126463"/>
                </a:moveTo>
                <a:cubicBezTo>
                  <a:pt x="1606" y="131755"/>
                  <a:pt x="103736" y="38092"/>
                  <a:pt x="130194" y="34388"/>
                </a:cubicBezTo>
                <a:cubicBezTo>
                  <a:pt x="156652" y="30684"/>
                  <a:pt x="154007" y="102121"/>
                  <a:pt x="158769" y="104238"/>
                </a:cubicBezTo>
                <a:cubicBezTo>
                  <a:pt x="163531" y="106355"/>
                  <a:pt x="148186" y="29625"/>
                  <a:pt x="158769" y="47088"/>
                </a:cubicBezTo>
                <a:cubicBezTo>
                  <a:pt x="169352" y="64550"/>
                  <a:pt x="219623" y="206896"/>
                  <a:pt x="222269" y="209013"/>
                </a:cubicBezTo>
                <a:cubicBezTo>
                  <a:pt x="224915" y="211130"/>
                  <a:pt x="191577" y="94184"/>
                  <a:pt x="174644" y="59788"/>
                </a:cubicBezTo>
                <a:cubicBezTo>
                  <a:pt x="157711" y="25392"/>
                  <a:pt x="149244" y="-10062"/>
                  <a:pt x="120669" y="2638"/>
                </a:cubicBezTo>
                <a:cubicBezTo>
                  <a:pt x="92094" y="15338"/>
                  <a:pt x="-1568" y="121171"/>
                  <a:pt x="19" y="12646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13BB2068-183D-F635-8A18-781983C55227}"/>
              </a:ext>
            </a:extLst>
          </p:cNvPr>
          <p:cNvSpPr/>
          <p:nvPr/>
        </p:nvSpPr>
        <p:spPr>
          <a:xfrm>
            <a:off x="5197327" y="5441180"/>
            <a:ext cx="164578" cy="581571"/>
          </a:xfrm>
          <a:custGeom>
            <a:avLst/>
            <a:gdLst>
              <a:gd name="connsiteX0" fmla="*/ 148 w 164578"/>
              <a:gd name="connsiteY0" fmla="*/ 770 h 581571"/>
              <a:gd name="connsiteX1" fmla="*/ 101748 w 164578"/>
              <a:gd name="connsiteY1" fmla="*/ 276995 h 581571"/>
              <a:gd name="connsiteX2" fmla="*/ 73173 w 164578"/>
              <a:gd name="connsiteY2" fmla="*/ 216670 h 581571"/>
              <a:gd name="connsiteX3" fmla="*/ 146198 w 164578"/>
              <a:gd name="connsiteY3" fmla="*/ 521470 h 581571"/>
              <a:gd name="connsiteX4" fmla="*/ 162073 w 164578"/>
              <a:gd name="connsiteY4" fmla="*/ 562745 h 581571"/>
              <a:gd name="connsiteX5" fmla="*/ 104923 w 164578"/>
              <a:gd name="connsiteY5" fmla="*/ 296045 h 581571"/>
              <a:gd name="connsiteX6" fmla="*/ 79523 w 164578"/>
              <a:gd name="connsiteY6" fmla="*/ 197620 h 581571"/>
              <a:gd name="connsiteX7" fmla="*/ 148 w 164578"/>
              <a:gd name="connsiteY7" fmla="*/ 770 h 58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578" h="581571">
                <a:moveTo>
                  <a:pt x="148" y="770"/>
                </a:moveTo>
                <a:cubicBezTo>
                  <a:pt x="3852" y="13999"/>
                  <a:pt x="89577" y="241012"/>
                  <a:pt x="101748" y="276995"/>
                </a:cubicBezTo>
                <a:cubicBezTo>
                  <a:pt x="113919" y="312978"/>
                  <a:pt x="65765" y="175924"/>
                  <a:pt x="73173" y="216670"/>
                </a:cubicBezTo>
                <a:cubicBezTo>
                  <a:pt x="80581" y="257416"/>
                  <a:pt x="131381" y="463791"/>
                  <a:pt x="146198" y="521470"/>
                </a:cubicBezTo>
                <a:cubicBezTo>
                  <a:pt x="161015" y="579149"/>
                  <a:pt x="168952" y="600316"/>
                  <a:pt x="162073" y="562745"/>
                </a:cubicBezTo>
                <a:cubicBezTo>
                  <a:pt x="155194" y="525174"/>
                  <a:pt x="118681" y="356899"/>
                  <a:pt x="104923" y="296045"/>
                </a:cubicBezTo>
                <a:cubicBezTo>
                  <a:pt x="91165" y="235191"/>
                  <a:pt x="95927" y="246833"/>
                  <a:pt x="79523" y="197620"/>
                </a:cubicBezTo>
                <a:cubicBezTo>
                  <a:pt x="63119" y="148408"/>
                  <a:pt x="-3556" y="-12459"/>
                  <a:pt x="148" y="77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899A520F-44F0-2005-E299-C243183793C3}"/>
              </a:ext>
            </a:extLst>
          </p:cNvPr>
          <p:cNvSpPr/>
          <p:nvPr/>
        </p:nvSpPr>
        <p:spPr>
          <a:xfrm>
            <a:off x="5247359" y="5694849"/>
            <a:ext cx="145129" cy="588240"/>
          </a:xfrm>
          <a:custGeom>
            <a:avLst/>
            <a:gdLst>
              <a:gd name="connsiteX0" fmla="*/ 916 w 145129"/>
              <a:gd name="connsiteY0" fmla="*/ 1101 h 588240"/>
              <a:gd name="connsiteX1" fmla="*/ 99341 w 145129"/>
              <a:gd name="connsiteY1" fmla="*/ 432901 h 588240"/>
              <a:gd name="connsiteX2" fmla="*/ 137441 w 145129"/>
              <a:gd name="connsiteY2" fmla="*/ 578951 h 588240"/>
              <a:gd name="connsiteX3" fmla="*/ 134266 w 145129"/>
              <a:gd name="connsiteY3" fmla="*/ 537676 h 588240"/>
              <a:gd name="connsiteX4" fmla="*/ 26316 w 145129"/>
              <a:gd name="connsiteY4" fmla="*/ 248751 h 588240"/>
              <a:gd name="connsiteX5" fmla="*/ 48541 w 145129"/>
              <a:gd name="connsiteY5" fmla="*/ 305901 h 588240"/>
              <a:gd name="connsiteX6" fmla="*/ 916 w 145129"/>
              <a:gd name="connsiteY6" fmla="*/ 1101 h 588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129" h="588240">
                <a:moveTo>
                  <a:pt x="916" y="1101"/>
                </a:moveTo>
                <a:cubicBezTo>
                  <a:pt x="9383" y="22268"/>
                  <a:pt x="76587" y="336593"/>
                  <a:pt x="99341" y="432901"/>
                </a:cubicBezTo>
                <a:cubicBezTo>
                  <a:pt x="122095" y="529209"/>
                  <a:pt x="131620" y="561489"/>
                  <a:pt x="137441" y="578951"/>
                </a:cubicBezTo>
                <a:cubicBezTo>
                  <a:pt x="143262" y="596413"/>
                  <a:pt x="152787" y="592709"/>
                  <a:pt x="134266" y="537676"/>
                </a:cubicBezTo>
                <a:cubicBezTo>
                  <a:pt x="115745" y="482643"/>
                  <a:pt x="40603" y="287380"/>
                  <a:pt x="26316" y="248751"/>
                </a:cubicBezTo>
                <a:cubicBezTo>
                  <a:pt x="12029" y="210122"/>
                  <a:pt x="51716" y="341355"/>
                  <a:pt x="48541" y="305901"/>
                </a:cubicBezTo>
                <a:cubicBezTo>
                  <a:pt x="45366" y="270447"/>
                  <a:pt x="-7551" y="-20066"/>
                  <a:pt x="916" y="11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4C6BCA4B-E330-9E8F-07D9-C0E0C7885613}"/>
              </a:ext>
            </a:extLst>
          </p:cNvPr>
          <p:cNvSpPr/>
          <p:nvPr/>
        </p:nvSpPr>
        <p:spPr>
          <a:xfrm>
            <a:off x="5447801" y="5378432"/>
            <a:ext cx="58988" cy="711936"/>
          </a:xfrm>
          <a:custGeom>
            <a:avLst/>
            <a:gdLst>
              <a:gd name="connsiteX0" fmla="*/ 16374 w 58988"/>
              <a:gd name="connsiteY0" fmla="*/ 18 h 711936"/>
              <a:gd name="connsiteX1" fmla="*/ 3674 w 58988"/>
              <a:gd name="connsiteY1" fmla="*/ 152418 h 711936"/>
              <a:gd name="connsiteX2" fmla="*/ 48124 w 58988"/>
              <a:gd name="connsiteY2" fmla="*/ 330218 h 711936"/>
              <a:gd name="connsiteX3" fmla="*/ 25899 w 58988"/>
              <a:gd name="connsiteY3" fmla="*/ 301643 h 711936"/>
              <a:gd name="connsiteX4" fmla="*/ 57649 w 58988"/>
              <a:gd name="connsiteY4" fmla="*/ 708043 h 711936"/>
              <a:gd name="connsiteX5" fmla="*/ 48124 w 58988"/>
              <a:gd name="connsiteY5" fmla="*/ 498493 h 711936"/>
              <a:gd name="connsiteX6" fmla="*/ 3674 w 58988"/>
              <a:gd name="connsiteY6" fmla="*/ 355618 h 711936"/>
              <a:gd name="connsiteX7" fmla="*/ 3674 w 58988"/>
              <a:gd name="connsiteY7" fmla="*/ 520718 h 711936"/>
              <a:gd name="connsiteX8" fmla="*/ 13199 w 58988"/>
              <a:gd name="connsiteY8" fmla="*/ 161943 h 711936"/>
              <a:gd name="connsiteX9" fmla="*/ 16374 w 58988"/>
              <a:gd name="connsiteY9" fmla="*/ 18 h 711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88" h="711936">
                <a:moveTo>
                  <a:pt x="16374" y="18"/>
                </a:moveTo>
                <a:cubicBezTo>
                  <a:pt x="14787" y="-1569"/>
                  <a:pt x="-1618" y="97385"/>
                  <a:pt x="3674" y="152418"/>
                </a:cubicBezTo>
                <a:cubicBezTo>
                  <a:pt x="8966" y="207451"/>
                  <a:pt x="44420" y="305347"/>
                  <a:pt x="48124" y="330218"/>
                </a:cubicBezTo>
                <a:cubicBezTo>
                  <a:pt x="51828" y="355089"/>
                  <a:pt x="24312" y="238672"/>
                  <a:pt x="25899" y="301643"/>
                </a:cubicBezTo>
                <a:cubicBezTo>
                  <a:pt x="27486" y="364614"/>
                  <a:pt x="53945" y="675235"/>
                  <a:pt x="57649" y="708043"/>
                </a:cubicBezTo>
                <a:cubicBezTo>
                  <a:pt x="61353" y="740851"/>
                  <a:pt x="57120" y="557230"/>
                  <a:pt x="48124" y="498493"/>
                </a:cubicBezTo>
                <a:cubicBezTo>
                  <a:pt x="39128" y="439756"/>
                  <a:pt x="11082" y="351914"/>
                  <a:pt x="3674" y="355618"/>
                </a:cubicBezTo>
                <a:cubicBezTo>
                  <a:pt x="-3734" y="359322"/>
                  <a:pt x="2087" y="552997"/>
                  <a:pt x="3674" y="520718"/>
                </a:cubicBezTo>
                <a:cubicBezTo>
                  <a:pt x="5261" y="488439"/>
                  <a:pt x="7378" y="246610"/>
                  <a:pt x="13199" y="161943"/>
                </a:cubicBezTo>
                <a:cubicBezTo>
                  <a:pt x="19020" y="77276"/>
                  <a:pt x="17961" y="1605"/>
                  <a:pt x="16374" y="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8C04D9BD-3857-3DD9-4245-A8312BB54A51}"/>
              </a:ext>
            </a:extLst>
          </p:cNvPr>
          <p:cNvSpPr/>
          <p:nvPr/>
        </p:nvSpPr>
        <p:spPr>
          <a:xfrm>
            <a:off x="6499180" y="5175250"/>
            <a:ext cx="98720" cy="445266"/>
          </a:xfrm>
          <a:custGeom>
            <a:avLst/>
            <a:gdLst>
              <a:gd name="connsiteX0" fmla="*/ 45 w 98720"/>
              <a:gd name="connsiteY0" fmla="*/ 0 h 445266"/>
              <a:gd name="connsiteX1" fmla="*/ 50845 w 98720"/>
              <a:gd name="connsiteY1" fmla="*/ 152400 h 445266"/>
              <a:gd name="connsiteX2" fmla="*/ 41320 w 98720"/>
              <a:gd name="connsiteY2" fmla="*/ 317500 h 445266"/>
              <a:gd name="connsiteX3" fmla="*/ 54020 w 98720"/>
              <a:gd name="connsiteY3" fmla="*/ 247650 h 445266"/>
              <a:gd name="connsiteX4" fmla="*/ 44495 w 98720"/>
              <a:gd name="connsiteY4" fmla="*/ 444500 h 445266"/>
              <a:gd name="connsiteX5" fmla="*/ 98470 w 98720"/>
              <a:gd name="connsiteY5" fmla="*/ 161925 h 445266"/>
              <a:gd name="connsiteX6" fmla="*/ 19095 w 98720"/>
              <a:gd name="connsiteY6" fmla="*/ 260350 h 445266"/>
              <a:gd name="connsiteX7" fmla="*/ 41320 w 98720"/>
              <a:gd name="connsiteY7" fmla="*/ 152400 h 445266"/>
              <a:gd name="connsiteX8" fmla="*/ 45 w 98720"/>
              <a:gd name="connsiteY8" fmla="*/ 0 h 44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720" h="445266">
                <a:moveTo>
                  <a:pt x="45" y="0"/>
                </a:moveTo>
                <a:cubicBezTo>
                  <a:pt x="1632" y="0"/>
                  <a:pt x="43966" y="99484"/>
                  <a:pt x="50845" y="152400"/>
                </a:cubicBezTo>
                <a:cubicBezTo>
                  <a:pt x="57724" y="205316"/>
                  <a:pt x="40791" y="301625"/>
                  <a:pt x="41320" y="317500"/>
                </a:cubicBezTo>
                <a:cubicBezTo>
                  <a:pt x="41849" y="333375"/>
                  <a:pt x="53491" y="226483"/>
                  <a:pt x="54020" y="247650"/>
                </a:cubicBezTo>
                <a:cubicBezTo>
                  <a:pt x="54549" y="268817"/>
                  <a:pt x="37087" y="458787"/>
                  <a:pt x="44495" y="444500"/>
                </a:cubicBezTo>
                <a:cubicBezTo>
                  <a:pt x="51903" y="430213"/>
                  <a:pt x="102703" y="192617"/>
                  <a:pt x="98470" y="161925"/>
                </a:cubicBezTo>
                <a:cubicBezTo>
                  <a:pt x="94237" y="131233"/>
                  <a:pt x="28620" y="261938"/>
                  <a:pt x="19095" y="260350"/>
                </a:cubicBezTo>
                <a:cubicBezTo>
                  <a:pt x="9570" y="258763"/>
                  <a:pt x="43437" y="192087"/>
                  <a:pt x="41320" y="152400"/>
                </a:cubicBezTo>
                <a:cubicBezTo>
                  <a:pt x="39203" y="112713"/>
                  <a:pt x="-1542" y="0"/>
                  <a:pt x="45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E6B65788-7D4D-3273-BE62-5F658D5B0E45}"/>
              </a:ext>
            </a:extLst>
          </p:cNvPr>
          <p:cNvSpPr/>
          <p:nvPr/>
        </p:nvSpPr>
        <p:spPr>
          <a:xfrm>
            <a:off x="5968766" y="5133723"/>
            <a:ext cx="461458" cy="266952"/>
          </a:xfrm>
          <a:custGeom>
            <a:avLst/>
            <a:gdLst>
              <a:gd name="connsiteX0" fmla="*/ 460609 w 461458"/>
              <a:gd name="connsiteY0" fmla="*/ 252 h 266952"/>
              <a:gd name="connsiteX1" fmla="*/ 409809 w 461458"/>
              <a:gd name="connsiteY1" fmla="*/ 73277 h 266952"/>
              <a:gd name="connsiteX2" fmla="*/ 270109 w 461458"/>
              <a:gd name="connsiteY2" fmla="*/ 82802 h 266952"/>
              <a:gd name="connsiteX3" fmla="*/ 327259 w 461458"/>
              <a:gd name="connsiteY3" fmla="*/ 79627 h 266952"/>
              <a:gd name="connsiteX4" fmla="*/ 35159 w 461458"/>
              <a:gd name="connsiteY4" fmla="*/ 162177 h 266952"/>
              <a:gd name="connsiteX5" fmla="*/ 9759 w 461458"/>
              <a:gd name="connsiteY5" fmla="*/ 266952 h 266952"/>
              <a:gd name="connsiteX6" fmla="*/ 76434 w 461458"/>
              <a:gd name="connsiteY6" fmla="*/ 162177 h 266952"/>
              <a:gd name="connsiteX7" fmla="*/ 330434 w 461458"/>
              <a:gd name="connsiteY7" fmla="*/ 73277 h 266952"/>
              <a:gd name="connsiteX8" fmla="*/ 374884 w 461458"/>
              <a:gd name="connsiteY8" fmla="*/ 101852 h 266952"/>
              <a:gd name="connsiteX9" fmla="*/ 460609 w 461458"/>
              <a:gd name="connsiteY9" fmla="*/ 252 h 26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1458" h="266952">
                <a:moveTo>
                  <a:pt x="460609" y="252"/>
                </a:moveTo>
                <a:cubicBezTo>
                  <a:pt x="466430" y="-4510"/>
                  <a:pt x="441559" y="59519"/>
                  <a:pt x="409809" y="73277"/>
                </a:cubicBezTo>
                <a:cubicBezTo>
                  <a:pt x="378059" y="87035"/>
                  <a:pt x="283867" y="81744"/>
                  <a:pt x="270109" y="82802"/>
                </a:cubicBezTo>
                <a:cubicBezTo>
                  <a:pt x="256351" y="83860"/>
                  <a:pt x="366417" y="66398"/>
                  <a:pt x="327259" y="79627"/>
                </a:cubicBezTo>
                <a:cubicBezTo>
                  <a:pt x="288101" y="92856"/>
                  <a:pt x="88075" y="130956"/>
                  <a:pt x="35159" y="162177"/>
                </a:cubicBezTo>
                <a:cubicBezTo>
                  <a:pt x="-17757" y="193398"/>
                  <a:pt x="2880" y="266952"/>
                  <a:pt x="9759" y="266952"/>
                </a:cubicBezTo>
                <a:cubicBezTo>
                  <a:pt x="16638" y="266952"/>
                  <a:pt x="22988" y="194456"/>
                  <a:pt x="76434" y="162177"/>
                </a:cubicBezTo>
                <a:cubicBezTo>
                  <a:pt x="129880" y="129898"/>
                  <a:pt x="280692" y="83331"/>
                  <a:pt x="330434" y="73277"/>
                </a:cubicBezTo>
                <a:cubicBezTo>
                  <a:pt x="380176" y="63223"/>
                  <a:pt x="354776" y="109260"/>
                  <a:pt x="374884" y="101852"/>
                </a:cubicBezTo>
                <a:cubicBezTo>
                  <a:pt x="394992" y="94444"/>
                  <a:pt x="454788" y="5014"/>
                  <a:pt x="460609" y="2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2E63F282-7162-A6D2-7742-AA7712D7C2DE}"/>
              </a:ext>
            </a:extLst>
          </p:cNvPr>
          <p:cNvSpPr/>
          <p:nvPr/>
        </p:nvSpPr>
        <p:spPr>
          <a:xfrm>
            <a:off x="5537199" y="5362453"/>
            <a:ext cx="343262" cy="186216"/>
          </a:xfrm>
          <a:custGeom>
            <a:avLst/>
            <a:gdLst>
              <a:gd name="connsiteX0" fmla="*/ 1 w 343262"/>
              <a:gd name="connsiteY0" fmla="*/ 31872 h 186216"/>
              <a:gd name="connsiteX1" fmla="*/ 161926 w 343262"/>
              <a:gd name="connsiteY1" fmla="*/ 19172 h 186216"/>
              <a:gd name="connsiteX2" fmla="*/ 177801 w 343262"/>
              <a:gd name="connsiteY2" fmla="*/ 25522 h 186216"/>
              <a:gd name="connsiteX3" fmla="*/ 342901 w 343262"/>
              <a:gd name="connsiteY3" fmla="*/ 12822 h 186216"/>
              <a:gd name="connsiteX4" fmla="*/ 225426 w 343262"/>
              <a:gd name="connsiteY4" fmla="*/ 28697 h 186216"/>
              <a:gd name="connsiteX5" fmla="*/ 244476 w 343262"/>
              <a:gd name="connsiteY5" fmla="*/ 44572 h 186216"/>
              <a:gd name="connsiteX6" fmla="*/ 238126 w 343262"/>
              <a:gd name="connsiteY6" fmla="*/ 89022 h 186216"/>
              <a:gd name="connsiteX7" fmla="*/ 333376 w 343262"/>
              <a:gd name="connsiteY7" fmla="*/ 184272 h 186216"/>
              <a:gd name="connsiteX8" fmla="*/ 282576 w 343262"/>
              <a:gd name="connsiteY8" fmla="*/ 146172 h 186216"/>
              <a:gd name="connsiteX9" fmla="*/ 231776 w 343262"/>
              <a:gd name="connsiteY9" fmla="*/ 63622 h 186216"/>
              <a:gd name="connsiteX10" fmla="*/ 244476 w 343262"/>
              <a:gd name="connsiteY10" fmla="*/ 38222 h 186216"/>
              <a:gd name="connsiteX11" fmla="*/ 117476 w 343262"/>
              <a:gd name="connsiteY11" fmla="*/ 19172 h 186216"/>
              <a:gd name="connsiteX12" fmla="*/ 171451 w 343262"/>
              <a:gd name="connsiteY12" fmla="*/ 122 h 186216"/>
              <a:gd name="connsiteX13" fmla="*/ 158751 w 343262"/>
              <a:gd name="connsiteY13" fmla="*/ 28697 h 186216"/>
              <a:gd name="connsiteX14" fmla="*/ 1 w 343262"/>
              <a:gd name="connsiteY14" fmla="*/ 31872 h 186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3262" h="186216">
                <a:moveTo>
                  <a:pt x="1" y="31872"/>
                </a:moveTo>
                <a:cubicBezTo>
                  <a:pt x="530" y="30285"/>
                  <a:pt x="132293" y="20230"/>
                  <a:pt x="161926" y="19172"/>
                </a:cubicBezTo>
                <a:cubicBezTo>
                  <a:pt x="191559" y="18114"/>
                  <a:pt x="147639" y="26580"/>
                  <a:pt x="177801" y="25522"/>
                </a:cubicBezTo>
                <a:cubicBezTo>
                  <a:pt x="207963" y="24464"/>
                  <a:pt x="334964" y="12293"/>
                  <a:pt x="342901" y="12822"/>
                </a:cubicBezTo>
                <a:cubicBezTo>
                  <a:pt x="350839" y="13351"/>
                  <a:pt x="225426" y="28697"/>
                  <a:pt x="225426" y="28697"/>
                </a:cubicBezTo>
                <a:cubicBezTo>
                  <a:pt x="209022" y="33989"/>
                  <a:pt x="242359" y="34518"/>
                  <a:pt x="244476" y="44572"/>
                </a:cubicBezTo>
                <a:cubicBezTo>
                  <a:pt x="246593" y="54626"/>
                  <a:pt x="223309" y="65739"/>
                  <a:pt x="238126" y="89022"/>
                </a:cubicBezTo>
                <a:cubicBezTo>
                  <a:pt x="252943" y="112305"/>
                  <a:pt x="325968" y="174747"/>
                  <a:pt x="333376" y="184272"/>
                </a:cubicBezTo>
                <a:cubicBezTo>
                  <a:pt x="340784" y="193797"/>
                  <a:pt x="299509" y="166280"/>
                  <a:pt x="282576" y="146172"/>
                </a:cubicBezTo>
                <a:cubicBezTo>
                  <a:pt x="265643" y="126064"/>
                  <a:pt x="238126" y="81614"/>
                  <a:pt x="231776" y="63622"/>
                </a:cubicBezTo>
                <a:cubicBezTo>
                  <a:pt x="225426" y="45630"/>
                  <a:pt x="263526" y="45630"/>
                  <a:pt x="244476" y="38222"/>
                </a:cubicBezTo>
                <a:cubicBezTo>
                  <a:pt x="225426" y="30814"/>
                  <a:pt x="129647" y="25522"/>
                  <a:pt x="117476" y="19172"/>
                </a:cubicBezTo>
                <a:cubicBezTo>
                  <a:pt x="105305" y="12822"/>
                  <a:pt x="164572" y="-1465"/>
                  <a:pt x="171451" y="122"/>
                </a:cubicBezTo>
                <a:cubicBezTo>
                  <a:pt x="178330" y="1709"/>
                  <a:pt x="188384" y="23935"/>
                  <a:pt x="158751" y="28697"/>
                </a:cubicBezTo>
                <a:cubicBezTo>
                  <a:pt x="129118" y="33459"/>
                  <a:pt x="-528" y="33459"/>
                  <a:pt x="1" y="318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40206206-DE74-1C03-5827-ACF879651386}"/>
              </a:ext>
            </a:extLst>
          </p:cNvPr>
          <p:cNvSpPr/>
          <p:nvPr/>
        </p:nvSpPr>
        <p:spPr>
          <a:xfrm>
            <a:off x="5022850" y="5337835"/>
            <a:ext cx="804702" cy="31267"/>
          </a:xfrm>
          <a:custGeom>
            <a:avLst/>
            <a:gdLst>
              <a:gd name="connsiteX0" fmla="*/ 0 w 804702"/>
              <a:gd name="connsiteY0" fmla="*/ 24740 h 31267"/>
              <a:gd name="connsiteX1" fmla="*/ 381000 w 804702"/>
              <a:gd name="connsiteY1" fmla="*/ 12040 h 31267"/>
              <a:gd name="connsiteX2" fmla="*/ 796925 w 804702"/>
              <a:gd name="connsiteY2" fmla="*/ 2515 h 31267"/>
              <a:gd name="connsiteX3" fmla="*/ 631825 w 804702"/>
              <a:gd name="connsiteY3" fmla="*/ 2515 h 31267"/>
              <a:gd name="connsiteX4" fmla="*/ 377825 w 804702"/>
              <a:gd name="connsiteY4" fmla="*/ 31090 h 31267"/>
              <a:gd name="connsiteX5" fmla="*/ 450850 w 804702"/>
              <a:gd name="connsiteY5" fmla="*/ 15215 h 31267"/>
              <a:gd name="connsiteX6" fmla="*/ 193675 w 804702"/>
              <a:gd name="connsiteY6" fmla="*/ 27915 h 31267"/>
              <a:gd name="connsiteX7" fmla="*/ 0 w 804702"/>
              <a:gd name="connsiteY7" fmla="*/ 24740 h 31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4702" h="31267">
                <a:moveTo>
                  <a:pt x="0" y="24740"/>
                </a:moveTo>
                <a:lnTo>
                  <a:pt x="381000" y="12040"/>
                </a:lnTo>
                <a:lnTo>
                  <a:pt x="796925" y="2515"/>
                </a:lnTo>
                <a:cubicBezTo>
                  <a:pt x="838729" y="928"/>
                  <a:pt x="701675" y="-2248"/>
                  <a:pt x="631825" y="2515"/>
                </a:cubicBezTo>
                <a:cubicBezTo>
                  <a:pt x="561975" y="7277"/>
                  <a:pt x="407987" y="28973"/>
                  <a:pt x="377825" y="31090"/>
                </a:cubicBezTo>
                <a:cubicBezTo>
                  <a:pt x="347663" y="33207"/>
                  <a:pt x="481542" y="15744"/>
                  <a:pt x="450850" y="15215"/>
                </a:cubicBezTo>
                <a:cubicBezTo>
                  <a:pt x="420158" y="14686"/>
                  <a:pt x="262996" y="26328"/>
                  <a:pt x="193675" y="27915"/>
                </a:cubicBezTo>
                <a:lnTo>
                  <a:pt x="0" y="2474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BA91D3A6-7C1A-9C5A-7214-32763385BE62}"/>
              </a:ext>
            </a:extLst>
          </p:cNvPr>
          <p:cNvSpPr/>
          <p:nvPr/>
        </p:nvSpPr>
        <p:spPr>
          <a:xfrm>
            <a:off x="4554622" y="5289345"/>
            <a:ext cx="706396" cy="299216"/>
          </a:xfrm>
          <a:custGeom>
            <a:avLst/>
            <a:gdLst>
              <a:gd name="connsiteX0" fmla="*/ 706353 w 706396"/>
              <a:gd name="connsiteY0" fmla="*/ 205 h 299216"/>
              <a:gd name="connsiteX1" fmla="*/ 239628 w 706396"/>
              <a:gd name="connsiteY1" fmla="*/ 187530 h 299216"/>
              <a:gd name="connsiteX2" fmla="*/ 1503 w 706396"/>
              <a:gd name="connsiteY2" fmla="*/ 298655 h 299216"/>
              <a:gd name="connsiteX3" fmla="*/ 134853 w 706396"/>
              <a:gd name="connsiteY3" fmla="*/ 231980 h 299216"/>
              <a:gd name="connsiteX4" fmla="*/ 65003 w 706396"/>
              <a:gd name="connsiteY4" fmla="*/ 263730 h 299216"/>
              <a:gd name="connsiteX5" fmla="*/ 369803 w 706396"/>
              <a:gd name="connsiteY5" fmla="*/ 101805 h 299216"/>
              <a:gd name="connsiteX6" fmla="*/ 268203 w 706396"/>
              <a:gd name="connsiteY6" fmla="*/ 149430 h 299216"/>
              <a:gd name="connsiteX7" fmla="*/ 706353 w 706396"/>
              <a:gd name="connsiteY7" fmla="*/ 205 h 29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396" h="299216">
                <a:moveTo>
                  <a:pt x="706353" y="205"/>
                </a:moveTo>
                <a:cubicBezTo>
                  <a:pt x="701591" y="6555"/>
                  <a:pt x="357103" y="137788"/>
                  <a:pt x="239628" y="187530"/>
                </a:cubicBezTo>
                <a:cubicBezTo>
                  <a:pt x="122153" y="237272"/>
                  <a:pt x="18965" y="291247"/>
                  <a:pt x="1503" y="298655"/>
                </a:cubicBezTo>
                <a:cubicBezTo>
                  <a:pt x="-15959" y="306063"/>
                  <a:pt x="124270" y="237801"/>
                  <a:pt x="134853" y="231980"/>
                </a:cubicBezTo>
                <a:cubicBezTo>
                  <a:pt x="145436" y="226159"/>
                  <a:pt x="25845" y="285426"/>
                  <a:pt x="65003" y="263730"/>
                </a:cubicBezTo>
                <a:cubicBezTo>
                  <a:pt x="104161" y="242034"/>
                  <a:pt x="335936" y="120855"/>
                  <a:pt x="369803" y="101805"/>
                </a:cubicBezTo>
                <a:cubicBezTo>
                  <a:pt x="403670" y="82755"/>
                  <a:pt x="213699" y="162130"/>
                  <a:pt x="268203" y="149430"/>
                </a:cubicBezTo>
                <a:cubicBezTo>
                  <a:pt x="322707" y="136730"/>
                  <a:pt x="711115" y="-6145"/>
                  <a:pt x="706353" y="2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3E2A6C20-1C0C-5496-26D2-0EFAE7582B8F}"/>
              </a:ext>
            </a:extLst>
          </p:cNvPr>
          <p:cNvSpPr/>
          <p:nvPr/>
        </p:nvSpPr>
        <p:spPr>
          <a:xfrm>
            <a:off x="4114790" y="5432053"/>
            <a:ext cx="616366" cy="702544"/>
          </a:xfrm>
          <a:custGeom>
            <a:avLst/>
            <a:gdLst>
              <a:gd name="connsiteX0" fmla="*/ 615960 w 616366"/>
              <a:gd name="connsiteY0" fmla="*/ 372 h 702544"/>
              <a:gd name="connsiteX1" fmla="*/ 374660 w 616366"/>
              <a:gd name="connsiteY1" fmla="*/ 136897 h 702544"/>
              <a:gd name="connsiteX2" fmla="*/ 234960 w 616366"/>
              <a:gd name="connsiteY2" fmla="*/ 355972 h 702544"/>
              <a:gd name="connsiteX3" fmla="*/ 292110 w 616366"/>
              <a:gd name="connsiteY3" fmla="*/ 298822 h 702544"/>
              <a:gd name="connsiteX4" fmla="*/ 136535 w 616366"/>
              <a:gd name="connsiteY4" fmla="*/ 463922 h 702544"/>
              <a:gd name="connsiteX5" fmla="*/ 10 w 616366"/>
              <a:gd name="connsiteY5" fmla="*/ 702047 h 702544"/>
              <a:gd name="connsiteX6" fmla="*/ 130185 w 616366"/>
              <a:gd name="connsiteY6" fmla="*/ 514722 h 702544"/>
              <a:gd name="connsiteX7" fmla="*/ 311160 w 616366"/>
              <a:gd name="connsiteY7" fmla="*/ 133722 h 702544"/>
              <a:gd name="connsiteX8" fmla="*/ 463560 w 616366"/>
              <a:gd name="connsiteY8" fmla="*/ 60697 h 702544"/>
              <a:gd name="connsiteX9" fmla="*/ 431810 w 616366"/>
              <a:gd name="connsiteY9" fmla="*/ 95622 h 702544"/>
              <a:gd name="connsiteX10" fmla="*/ 615960 w 616366"/>
              <a:gd name="connsiteY10" fmla="*/ 372 h 7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366" h="702544">
                <a:moveTo>
                  <a:pt x="615960" y="372"/>
                </a:moveTo>
                <a:cubicBezTo>
                  <a:pt x="606435" y="7251"/>
                  <a:pt x="438160" y="77630"/>
                  <a:pt x="374660" y="136897"/>
                </a:cubicBezTo>
                <a:cubicBezTo>
                  <a:pt x="311160" y="196164"/>
                  <a:pt x="248718" y="328985"/>
                  <a:pt x="234960" y="355972"/>
                </a:cubicBezTo>
                <a:cubicBezTo>
                  <a:pt x="221202" y="382960"/>
                  <a:pt x="308514" y="280830"/>
                  <a:pt x="292110" y="298822"/>
                </a:cubicBezTo>
                <a:cubicBezTo>
                  <a:pt x="275706" y="316814"/>
                  <a:pt x="185218" y="396718"/>
                  <a:pt x="136535" y="463922"/>
                </a:cubicBezTo>
                <a:cubicBezTo>
                  <a:pt x="87852" y="531126"/>
                  <a:pt x="1068" y="693580"/>
                  <a:pt x="10" y="702047"/>
                </a:cubicBezTo>
                <a:cubicBezTo>
                  <a:pt x="-1048" y="710514"/>
                  <a:pt x="78327" y="609443"/>
                  <a:pt x="130185" y="514722"/>
                </a:cubicBezTo>
                <a:cubicBezTo>
                  <a:pt x="182043" y="420001"/>
                  <a:pt x="255598" y="209393"/>
                  <a:pt x="311160" y="133722"/>
                </a:cubicBezTo>
                <a:cubicBezTo>
                  <a:pt x="366722" y="58051"/>
                  <a:pt x="443452" y="67047"/>
                  <a:pt x="463560" y="60697"/>
                </a:cubicBezTo>
                <a:cubicBezTo>
                  <a:pt x="483668" y="54347"/>
                  <a:pt x="399002" y="107264"/>
                  <a:pt x="431810" y="95622"/>
                </a:cubicBezTo>
                <a:cubicBezTo>
                  <a:pt x="464618" y="83980"/>
                  <a:pt x="625485" y="-6507"/>
                  <a:pt x="615960" y="3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0D81DA16-0482-D8EE-C7BC-797281FF1C04}"/>
              </a:ext>
            </a:extLst>
          </p:cNvPr>
          <p:cNvSpPr/>
          <p:nvPr/>
        </p:nvSpPr>
        <p:spPr>
          <a:xfrm>
            <a:off x="3668257" y="6021093"/>
            <a:ext cx="487183" cy="1128896"/>
          </a:xfrm>
          <a:custGeom>
            <a:avLst/>
            <a:gdLst>
              <a:gd name="connsiteX0" fmla="*/ 481468 w 487183"/>
              <a:gd name="connsiteY0" fmla="*/ 1882 h 1128896"/>
              <a:gd name="connsiteX1" fmla="*/ 459243 w 487183"/>
              <a:gd name="connsiteY1" fmla="*/ 90782 h 1128896"/>
              <a:gd name="connsiteX2" fmla="*/ 240168 w 487183"/>
              <a:gd name="connsiteY2" fmla="*/ 455907 h 1128896"/>
              <a:gd name="connsiteX3" fmla="*/ 281443 w 487183"/>
              <a:gd name="connsiteY3" fmla="*/ 395582 h 1128896"/>
              <a:gd name="connsiteX4" fmla="*/ 163968 w 487183"/>
              <a:gd name="connsiteY4" fmla="*/ 649582 h 1128896"/>
              <a:gd name="connsiteX5" fmla="*/ 148093 w 487183"/>
              <a:gd name="connsiteY5" fmla="*/ 751182 h 1128896"/>
              <a:gd name="connsiteX6" fmla="*/ 157618 w 487183"/>
              <a:gd name="connsiteY6" fmla="*/ 652757 h 1128896"/>
              <a:gd name="connsiteX7" fmla="*/ 2043 w 487183"/>
              <a:gd name="connsiteY7" fmla="*/ 1113132 h 1128896"/>
              <a:gd name="connsiteX8" fmla="*/ 78243 w 487183"/>
              <a:gd name="connsiteY8" fmla="*/ 967082 h 1128896"/>
              <a:gd name="connsiteX9" fmla="*/ 214768 w 487183"/>
              <a:gd name="connsiteY9" fmla="*/ 436857 h 1128896"/>
              <a:gd name="connsiteX10" fmla="*/ 192543 w 487183"/>
              <a:gd name="connsiteY10" fmla="*/ 503532 h 1128896"/>
              <a:gd name="connsiteX11" fmla="*/ 322718 w 487183"/>
              <a:gd name="connsiteY11" fmla="*/ 211432 h 1128896"/>
              <a:gd name="connsiteX12" fmla="*/ 275093 w 487183"/>
              <a:gd name="connsiteY12" fmla="*/ 332082 h 1128896"/>
              <a:gd name="connsiteX13" fmla="*/ 433843 w 487183"/>
              <a:gd name="connsiteY13" fmla="*/ 144757 h 1128896"/>
              <a:gd name="connsiteX14" fmla="*/ 481468 w 487183"/>
              <a:gd name="connsiteY14" fmla="*/ 1882 h 1128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183" h="1128896">
                <a:moveTo>
                  <a:pt x="481468" y="1882"/>
                </a:moveTo>
                <a:cubicBezTo>
                  <a:pt x="485701" y="-7114"/>
                  <a:pt x="499460" y="15111"/>
                  <a:pt x="459243" y="90782"/>
                </a:cubicBezTo>
                <a:cubicBezTo>
                  <a:pt x="419026" y="166453"/>
                  <a:pt x="269801" y="405107"/>
                  <a:pt x="240168" y="455907"/>
                </a:cubicBezTo>
                <a:cubicBezTo>
                  <a:pt x="210535" y="506707"/>
                  <a:pt x="294143" y="363303"/>
                  <a:pt x="281443" y="395582"/>
                </a:cubicBezTo>
                <a:cubicBezTo>
                  <a:pt x="268743" y="427861"/>
                  <a:pt x="186193" y="590315"/>
                  <a:pt x="163968" y="649582"/>
                </a:cubicBezTo>
                <a:cubicBezTo>
                  <a:pt x="141743" y="708849"/>
                  <a:pt x="149151" y="750653"/>
                  <a:pt x="148093" y="751182"/>
                </a:cubicBezTo>
                <a:cubicBezTo>
                  <a:pt x="147035" y="751711"/>
                  <a:pt x="181960" y="592432"/>
                  <a:pt x="157618" y="652757"/>
                </a:cubicBezTo>
                <a:cubicBezTo>
                  <a:pt x="133276" y="713082"/>
                  <a:pt x="15272" y="1060745"/>
                  <a:pt x="2043" y="1113132"/>
                </a:cubicBezTo>
                <a:cubicBezTo>
                  <a:pt x="-11186" y="1165520"/>
                  <a:pt x="42789" y="1079794"/>
                  <a:pt x="78243" y="967082"/>
                </a:cubicBezTo>
                <a:cubicBezTo>
                  <a:pt x="113697" y="854370"/>
                  <a:pt x="195718" y="514115"/>
                  <a:pt x="214768" y="436857"/>
                </a:cubicBezTo>
                <a:cubicBezTo>
                  <a:pt x="233818" y="359599"/>
                  <a:pt x="174551" y="541103"/>
                  <a:pt x="192543" y="503532"/>
                </a:cubicBezTo>
                <a:cubicBezTo>
                  <a:pt x="210535" y="465961"/>
                  <a:pt x="308960" y="240007"/>
                  <a:pt x="322718" y="211432"/>
                </a:cubicBezTo>
                <a:cubicBezTo>
                  <a:pt x="336476" y="182857"/>
                  <a:pt x="256572" y="343195"/>
                  <a:pt x="275093" y="332082"/>
                </a:cubicBezTo>
                <a:cubicBezTo>
                  <a:pt x="293614" y="320970"/>
                  <a:pt x="401035" y="193970"/>
                  <a:pt x="433843" y="144757"/>
                </a:cubicBezTo>
                <a:cubicBezTo>
                  <a:pt x="466651" y="95545"/>
                  <a:pt x="477235" y="10878"/>
                  <a:pt x="481468" y="188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4F9456B6-474E-2D2E-CDB9-41125218673C}"/>
              </a:ext>
            </a:extLst>
          </p:cNvPr>
          <p:cNvSpPr/>
          <p:nvPr/>
        </p:nvSpPr>
        <p:spPr>
          <a:xfrm>
            <a:off x="3799266" y="6316762"/>
            <a:ext cx="242591" cy="719046"/>
          </a:xfrm>
          <a:custGeom>
            <a:avLst/>
            <a:gdLst>
              <a:gd name="connsiteX0" fmla="*/ 242509 w 242591"/>
              <a:gd name="connsiteY0" fmla="*/ 1488 h 719046"/>
              <a:gd name="connsiteX1" fmla="*/ 32959 w 242591"/>
              <a:gd name="connsiteY1" fmla="*/ 506313 h 719046"/>
              <a:gd name="connsiteX2" fmla="*/ 1209 w 242591"/>
              <a:gd name="connsiteY2" fmla="*/ 719038 h 719046"/>
              <a:gd name="connsiteX3" fmla="*/ 39309 w 242591"/>
              <a:gd name="connsiteY3" fmla="*/ 499963 h 719046"/>
              <a:gd name="connsiteX4" fmla="*/ 77409 w 242591"/>
              <a:gd name="connsiteY4" fmla="*/ 309463 h 719046"/>
              <a:gd name="connsiteX5" fmla="*/ 58359 w 242591"/>
              <a:gd name="connsiteY5" fmla="*/ 350738 h 719046"/>
              <a:gd name="connsiteX6" fmla="*/ 242509 w 242591"/>
              <a:gd name="connsiteY6" fmla="*/ 1488 h 71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591" h="719046">
                <a:moveTo>
                  <a:pt x="242509" y="1488"/>
                </a:moveTo>
                <a:cubicBezTo>
                  <a:pt x="238276" y="27417"/>
                  <a:pt x="73176" y="386721"/>
                  <a:pt x="32959" y="506313"/>
                </a:cubicBezTo>
                <a:cubicBezTo>
                  <a:pt x="-7258" y="625905"/>
                  <a:pt x="151" y="720096"/>
                  <a:pt x="1209" y="719038"/>
                </a:cubicBezTo>
                <a:cubicBezTo>
                  <a:pt x="2267" y="717980"/>
                  <a:pt x="26609" y="568226"/>
                  <a:pt x="39309" y="499963"/>
                </a:cubicBezTo>
                <a:cubicBezTo>
                  <a:pt x="52009" y="431700"/>
                  <a:pt x="74234" y="334334"/>
                  <a:pt x="77409" y="309463"/>
                </a:cubicBezTo>
                <a:cubicBezTo>
                  <a:pt x="80584" y="284592"/>
                  <a:pt x="29255" y="405242"/>
                  <a:pt x="58359" y="350738"/>
                </a:cubicBezTo>
                <a:cubicBezTo>
                  <a:pt x="87463" y="296234"/>
                  <a:pt x="246742" y="-24441"/>
                  <a:pt x="242509" y="148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45514D60-14AE-D25B-C2BD-F77F7BF67E2B}"/>
              </a:ext>
            </a:extLst>
          </p:cNvPr>
          <p:cNvSpPr/>
          <p:nvPr/>
        </p:nvSpPr>
        <p:spPr>
          <a:xfrm>
            <a:off x="3389638" y="7185008"/>
            <a:ext cx="239442" cy="583535"/>
          </a:xfrm>
          <a:custGeom>
            <a:avLst/>
            <a:gdLst>
              <a:gd name="connsiteX0" fmla="*/ 239387 w 239442"/>
              <a:gd name="connsiteY0" fmla="*/ 17 h 583535"/>
              <a:gd name="connsiteX1" fmla="*/ 109212 w 239442"/>
              <a:gd name="connsiteY1" fmla="*/ 288942 h 583535"/>
              <a:gd name="connsiteX2" fmla="*/ 1262 w 239442"/>
              <a:gd name="connsiteY2" fmla="*/ 581042 h 583535"/>
              <a:gd name="connsiteX3" fmla="*/ 55237 w 239442"/>
              <a:gd name="connsiteY3" fmla="*/ 419117 h 583535"/>
              <a:gd name="connsiteX4" fmla="*/ 131437 w 239442"/>
              <a:gd name="connsiteY4" fmla="*/ 231792 h 583535"/>
              <a:gd name="connsiteX5" fmla="*/ 93337 w 239442"/>
              <a:gd name="connsiteY5" fmla="*/ 301642 h 583535"/>
              <a:gd name="connsiteX6" fmla="*/ 239387 w 239442"/>
              <a:gd name="connsiteY6" fmla="*/ 17 h 58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9442" h="583535">
                <a:moveTo>
                  <a:pt x="239387" y="17"/>
                </a:moveTo>
                <a:cubicBezTo>
                  <a:pt x="242033" y="-2100"/>
                  <a:pt x="148899" y="192105"/>
                  <a:pt x="109212" y="288942"/>
                </a:cubicBezTo>
                <a:cubicBezTo>
                  <a:pt x="69525" y="385779"/>
                  <a:pt x="10258" y="559346"/>
                  <a:pt x="1262" y="581042"/>
                </a:cubicBezTo>
                <a:cubicBezTo>
                  <a:pt x="-7734" y="602738"/>
                  <a:pt x="33541" y="477325"/>
                  <a:pt x="55237" y="419117"/>
                </a:cubicBezTo>
                <a:cubicBezTo>
                  <a:pt x="76933" y="360909"/>
                  <a:pt x="125087" y="251371"/>
                  <a:pt x="131437" y="231792"/>
                </a:cubicBezTo>
                <a:cubicBezTo>
                  <a:pt x="137787" y="212213"/>
                  <a:pt x="83283" y="338684"/>
                  <a:pt x="93337" y="301642"/>
                </a:cubicBezTo>
                <a:cubicBezTo>
                  <a:pt x="103391" y="264600"/>
                  <a:pt x="236741" y="2134"/>
                  <a:pt x="239387" y="1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853A0C6C-3D1E-5A59-6942-75544C7804A5}"/>
              </a:ext>
            </a:extLst>
          </p:cNvPr>
          <p:cNvSpPr/>
          <p:nvPr/>
        </p:nvSpPr>
        <p:spPr>
          <a:xfrm>
            <a:off x="3476569" y="7194534"/>
            <a:ext cx="171644" cy="670047"/>
          </a:xfrm>
          <a:custGeom>
            <a:avLst/>
            <a:gdLst>
              <a:gd name="connsiteX0" fmla="*/ 171506 w 171644"/>
              <a:gd name="connsiteY0" fmla="*/ 16 h 670047"/>
              <a:gd name="connsiteX1" fmla="*/ 60381 w 171644"/>
              <a:gd name="connsiteY1" fmla="*/ 190516 h 670047"/>
              <a:gd name="connsiteX2" fmla="*/ 44506 w 171644"/>
              <a:gd name="connsiteY2" fmla="*/ 454041 h 670047"/>
              <a:gd name="connsiteX3" fmla="*/ 38156 w 171644"/>
              <a:gd name="connsiteY3" fmla="*/ 447691 h 670047"/>
              <a:gd name="connsiteX4" fmla="*/ 56 w 171644"/>
              <a:gd name="connsiteY4" fmla="*/ 669941 h 670047"/>
              <a:gd name="connsiteX5" fmla="*/ 47681 w 171644"/>
              <a:gd name="connsiteY5" fmla="*/ 473091 h 670047"/>
              <a:gd name="connsiteX6" fmla="*/ 34981 w 171644"/>
              <a:gd name="connsiteY6" fmla="*/ 200041 h 670047"/>
              <a:gd name="connsiteX7" fmla="*/ 171506 w 171644"/>
              <a:gd name="connsiteY7" fmla="*/ 16 h 670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1644" h="670047">
                <a:moveTo>
                  <a:pt x="171506" y="16"/>
                </a:moveTo>
                <a:cubicBezTo>
                  <a:pt x="175739" y="-1571"/>
                  <a:pt x="81548" y="114845"/>
                  <a:pt x="60381" y="190516"/>
                </a:cubicBezTo>
                <a:cubicBezTo>
                  <a:pt x="39214" y="266187"/>
                  <a:pt x="44506" y="454041"/>
                  <a:pt x="44506" y="454041"/>
                </a:cubicBezTo>
                <a:cubicBezTo>
                  <a:pt x="40802" y="496904"/>
                  <a:pt x="45564" y="411708"/>
                  <a:pt x="38156" y="447691"/>
                </a:cubicBezTo>
                <a:cubicBezTo>
                  <a:pt x="30748" y="483674"/>
                  <a:pt x="-1531" y="665708"/>
                  <a:pt x="56" y="669941"/>
                </a:cubicBezTo>
                <a:cubicBezTo>
                  <a:pt x="1643" y="674174"/>
                  <a:pt x="41860" y="551408"/>
                  <a:pt x="47681" y="473091"/>
                </a:cubicBezTo>
                <a:cubicBezTo>
                  <a:pt x="53502" y="394774"/>
                  <a:pt x="19106" y="276770"/>
                  <a:pt x="34981" y="200041"/>
                </a:cubicBezTo>
                <a:cubicBezTo>
                  <a:pt x="50856" y="123312"/>
                  <a:pt x="167273" y="1603"/>
                  <a:pt x="171506" y="1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DA6D812F-A140-8502-7FC9-168B8181E377}"/>
              </a:ext>
            </a:extLst>
          </p:cNvPr>
          <p:cNvSpPr/>
          <p:nvPr/>
        </p:nvSpPr>
        <p:spPr>
          <a:xfrm>
            <a:off x="2942556" y="7419970"/>
            <a:ext cx="569026" cy="1176219"/>
          </a:xfrm>
          <a:custGeom>
            <a:avLst/>
            <a:gdLst>
              <a:gd name="connsiteX0" fmla="*/ 568994 w 569026"/>
              <a:gd name="connsiteY0" fmla="*/ 5 h 1176219"/>
              <a:gd name="connsiteX1" fmla="*/ 378494 w 569026"/>
              <a:gd name="connsiteY1" fmla="*/ 393705 h 1176219"/>
              <a:gd name="connsiteX2" fmla="*/ 426119 w 569026"/>
              <a:gd name="connsiteY2" fmla="*/ 349255 h 1176219"/>
              <a:gd name="connsiteX3" fmla="*/ 330869 w 569026"/>
              <a:gd name="connsiteY3" fmla="*/ 590555 h 1176219"/>
              <a:gd name="connsiteX4" fmla="*/ 318169 w 569026"/>
              <a:gd name="connsiteY4" fmla="*/ 584205 h 1176219"/>
              <a:gd name="connsiteX5" fmla="*/ 165769 w 569026"/>
              <a:gd name="connsiteY5" fmla="*/ 914405 h 1176219"/>
              <a:gd name="connsiteX6" fmla="*/ 669 w 569026"/>
              <a:gd name="connsiteY6" fmla="*/ 1165230 h 1176219"/>
              <a:gd name="connsiteX7" fmla="*/ 118144 w 569026"/>
              <a:gd name="connsiteY7" fmla="*/ 1060455 h 1176219"/>
              <a:gd name="connsiteX8" fmla="*/ 368969 w 569026"/>
              <a:gd name="connsiteY8" fmla="*/ 441330 h 1176219"/>
              <a:gd name="connsiteX9" fmla="*/ 480094 w 569026"/>
              <a:gd name="connsiteY9" fmla="*/ 254005 h 1176219"/>
              <a:gd name="connsiteX10" fmla="*/ 394369 w 569026"/>
              <a:gd name="connsiteY10" fmla="*/ 384180 h 1176219"/>
              <a:gd name="connsiteX11" fmla="*/ 568994 w 569026"/>
              <a:gd name="connsiteY11" fmla="*/ 5 h 117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026" h="1176219">
                <a:moveTo>
                  <a:pt x="568994" y="5"/>
                </a:moveTo>
                <a:cubicBezTo>
                  <a:pt x="566348" y="1593"/>
                  <a:pt x="402307" y="335497"/>
                  <a:pt x="378494" y="393705"/>
                </a:cubicBezTo>
                <a:cubicBezTo>
                  <a:pt x="354681" y="451913"/>
                  <a:pt x="434056" y="316447"/>
                  <a:pt x="426119" y="349255"/>
                </a:cubicBezTo>
                <a:cubicBezTo>
                  <a:pt x="418182" y="382063"/>
                  <a:pt x="348861" y="551397"/>
                  <a:pt x="330869" y="590555"/>
                </a:cubicBezTo>
                <a:cubicBezTo>
                  <a:pt x="312877" y="629713"/>
                  <a:pt x="345686" y="530230"/>
                  <a:pt x="318169" y="584205"/>
                </a:cubicBezTo>
                <a:cubicBezTo>
                  <a:pt x="290652" y="638180"/>
                  <a:pt x="218686" y="817568"/>
                  <a:pt x="165769" y="914405"/>
                </a:cubicBezTo>
                <a:cubicBezTo>
                  <a:pt x="112852" y="1011243"/>
                  <a:pt x="8606" y="1140888"/>
                  <a:pt x="669" y="1165230"/>
                </a:cubicBezTo>
                <a:cubicBezTo>
                  <a:pt x="-7268" y="1189572"/>
                  <a:pt x="56761" y="1181105"/>
                  <a:pt x="118144" y="1060455"/>
                </a:cubicBezTo>
                <a:cubicBezTo>
                  <a:pt x="179527" y="939805"/>
                  <a:pt x="308644" y="575738"/>
                  <a:pt x="368969" y="441330"/>
                </a:cubicBezTo>
                <a:cubicBezTo>
                  <a:pt x="429294" y="306922"/>
                  <a:pt x="475861" y="263530"/>
                  <a:pt x="480094" y="254005"/>
                </a:cubicBezTo>
                <a:cubicBezTo>
                  <a:pt x="484327" y="244480"/>
                  <a:pt x="375848" y="421222"/>
                  <a:pt x="394369" y="384180"/>
                </a:cubicBezTo>
                <a:cubicBezTo>
                  <a:pt x="412890" y="347138"/>
                  <a:pt x="571640" y="-1583"/>
                  <a:pt x="568994" y="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2FD047AC-C124-D290-C92C-800D6C42A883}"/>
              </a:ext>
            </a:extLst>
          </p:cNvPr>
          <p:cNvSpPr/>
          <p:nvPr/>
        </p:nvSpPr>
        <p:spPr>
          <a:xfrm>
            <a:off x="3125383" y="7679781"/>
            <a:ext cx="332340" cy="806499"/>
          </a:xfrm>
          <a:custGeom>
            <a:avLst/>
            <a:gdLst>
              <a:gd name="connsiteX0" fmla="*/ 332192 w 332340"/>
              <a:gd name="connsiteY0" fmla="*/ 544 h 806499"/>
              <a:gd name="connsiteX1" fmla="*/ 148042 w 332340"/>
              <a:gd name="connsiteY1" fmla="*/ 435519 h 806499"/>
              <a:gd name="connsiteX2" fmla="*/ 170267 w 332340"/>
              <a:gd name="connsiteY2" fmla="*/ 368844 h 806499"/>
              <a:gd name="connsiteX3" fmla="*/ 1992 w 332340"/>
              <a:gd name="connsiteY3" fmla="*/ 797469 h 806499"/>
              <a:gd name="connsiteX4" fmla="*/ 81367 w 332340"/>
              <a:gd name="connsiteY4" fmla="*/ 641894 h 806499"/>
              <a:gd name="connsiteX5" fmla="*/ 135342 w 332340"/>
              <a:gd name="connsiteY5" fmla="*/ 419644 h 806499"/>
              <a:gd name="connsiteX6" fmla="*/ 125817 w 332340"/>
              <a:gd name="connsiteY6" fmla="*/ 464094 h 806499"/>
              <a:gd name="connsiteX7" fmla="*/ 198842 w 332340"/>
              <a:gd name="connsiteY7" fmla="*/ 283119 h 806499"/>
              <a:gd name="connsiteX8" fmla="*/ 179792 w 332340"/>
              <a:gd name="connsiteY8" fmla="*/ 343444 h 806499"/>
              <a:gd name="connsiteX9" fmla="*/ 332192 w 332340"/>
              <a:gd name="connsiteY9" fmla="*/ 544 h 806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2340" h="806499">
                <a:moveTo>
                  <a:pt x="332192" y="544"/>
                </a:moveTo>
                <a:cubicBezTo>
                  <a:pt x="326900" y="15890"/>
                  <a:pt x="175029" y="374136"/>
                  <a:pt x="148042" y="435519"/>
                </a:cubicBezTo>
                <a:cubicBezTo>
                  <a:pt x="121055" y="496902"/>
                  <a:pt x="194609" y="308519"/>
                  <a:pt x="170267" y="368844"/>
                </a:cubicBezTo>
                <a:cubicBezTo>
                  <a:pt x="145925" y="429169"/>
                  <a:pt x="16809" y="751961"/>
                  <a:pt x="1992" y="797469"/>
                </a:cubicBezTo>
                <a:cubicBezTo>
                  <a:pt x="-12825" y="842977"/>
                  <a:pt x="59142" y="704865"/>
                  <a:pt x="81367" y="641894"/>
                </a:cubicBezTo>
                <a:cubicBezTo>
                  <a:pt x="103592" y="578923"/>
                  <a:pt x="127934" y="449277"/>
                  <a:pt x="135342" y="419644"/>
                </a:cubicBezTo>
                <a:cubicBezTo>
                  <a:pt x="142750" y="390011"/>
                  <a:pt x="115234" y="486848"/>
                  <a:pt x="125817" y="464094"/>
                </a:cubicBezTo>
                <a:cubicBezTo>
                  <a:pt x="136400" y="441340"/>
                  <a:pt x="189846" y="303227"/>
                  <a:pt x="198842" y="283119"/>
                </a:cubicBezTo>
                <a:cubicBezTo>
                  <a:pt x="207838" y="263011"/>
                  <a:pt x="159684" y="387894"/>
                  <a:pt x="179792" y="343444"/>
                </a:cubicBezTo>
                <a:cubicBezTo>
                  <a:pt x="199900" y="298994"/>
                  <a:pt x="337484" y="-14802"/>
                  <a:pt x="332192" y="54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D0BD3EF-3632-625D-478A-69514F93AD98}"/>
              </a:ext>
            </a:extLst>
          </p:cNvPr>
          <p:cNvSpPr/>
          <p:nvPr/>
        </p:nvSpPr>
        <p:spPr>
          <a:xfrm>
            <a:off x="2695416" y="8574526"/>
            <a:ext cx="398333" cy="332864"/>
          </a:xfrm>
          <a:custGeom>
            <a:avLst/>
            <a:gdLst>
              <a:gd name="connsiteX0" fmla="*/ 393859 w 398333"/>
              <a:gd name="connsiteY0" fmla="*/ 7499 h 332864"/>
              <a:gd name="connsiteX1" fmla="*/ 9684 w 398333"/>
              <a:gd name="connsiteY1" fmla="*/ 324999 h 332864"/>
              <a:gd name="connsiteX2" fmla="*/ 127159 w 398333"/>
              <a:gd name="connsiteY2" fmla="*/ 223399 h 332864"/>
              <a:gd name="connsiteX3" fmla="*/ 257334 w 398333"/>
              <a:gd name="connsiteY3" fmla="*/ 80524 h 332864"/>
              <a:gd name="connsiteX4" fmla="*/ 222409 w 398333"/>
              <a:gd name="connsiteY4" fmla="*/ 96399 h 332864"/>
              <a:gd name="connsiteX5" fmla="*/ 393859 w 398333"/>
              <a:gd name="connsiteY5" fmla="*/ 7499 h 33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333" h="332864">
                <a:moveTo>
                  <a:pt x="393859" y="7499"/>
                </a:moveTo>
                <a:cubicBezTo>
                  <a:pt x="358405" y="45599"/>
                  <a:pt x="54134" y="289016"/>
                  <a:pt x="9684" y="324999"/>
                </a:cubicBezTo>
                <a:cubicBezTo>
                  <a:pt x="-34766" y="360982"/>
                  <a:pt x="85884" y="264145"/>
                  <a:pt x="127159" y="223399"/>
                </a:cubicBezTo>
                <a:cubicBezTo>
                  <a:pt x="168434" y="182653"/>
                  <a:pt x="241459" y="101691"/>
                  <a:pt x="257334" y="80524"/>
                </a:cubicBezTo>
                <a:cubicBezTo>
                  <a:pt x="273209" y="59357"/>
                  <a:pt x="201771" y="104337"/>
                  <a:pt x="222409" y="96399"/>
                </a:cubicBezTo>
                <a:cubicBezTo>
                  <a:pt x="243046" y="88462"/>
                  <a:pt x="429313" y="-30601"/>
                  <a:pt x="393859" y="749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B67D4D8F-F9AF-D878-DD51-D3C7D26EF753}"/>
              </a:ext>
            </a:extLst>
          </p:cNvPr>
          <p:cNvSpPr/>
          <p:nvPr/>
        </p:nvSpPr>
        <p:spPr>
          <a:xfrm>
            <a:off x="2565576" y="8610176"/>
            <a:ext cx="375702" cy="495893"/>
          </a:xfrm>
          <a:custGeom>
            <a:avLst/>
            <a:gdLst>
              <a:gd name="connsiteX0" fmla="*/ 374474 w 375702"/>
              <a:gd name="connsiteY0" fmla="*/ 424 h 495893"/>
              <a:gd name="connsiteX1" fmla="*/ 164924 w 375702"/>
              <a:gd name="connsiteY1" fmla="*/ 194099 h 495893"/>
              <a:gd name="connsiteX2" fmla="*/ 53799 w 375702"/>
              <a:gd name="connsiteY2" fmla="*/ 298874 h 495893"/>
              <a:gd name="connsiteX3" fmla="*/ 50624 w 375702"/>
              <a:gd name="connsiteY3" fmla="*/ 390949 h 495893"/>
              <a:gd name="connsiteX4" fmla="*/ 37924 w 375702"/>
              <a:gd name="connsiteY4" fmla="*/ 362374 h 495893"/>
              <a:gd name="connsiteX5" fmla="*/ 60149 w 375702"/>
              <a:gd name="connsiteY5" fmla="*/ 489374 h 495893"/>
              <a:gd name="connsiteX6" fmla="*/ 53799 w 375702"/>
              <a:gd name="connsiteY6" fmla="*/ 460799 h 495893"/>
              <a:gd name="connsiteX7" fmla="*/ 9349 w 375702"/>
              <a:gd name="connsiteY7" fmla="*/ 317924 h 495893"/>
              <a:gd name="connsiteX8" fmla="*/ 12524 w 375702"/>
              <a:gd name="connsiteY8" fmla="*/ 346499 h 495893"/>
              <a:gd name="connsiteX9" fmla="*/ 139524 w 375702"/>
              <a:gd name="connsiteY9" fmla="*/ 216324 h 495893"/>
              <a:gd name="connsiteX10" fmla="*/ 60149 w 375702"/>
              <a:gd name="connsiteY10" fmla="*/ 251249 h 495893"/>
              <a:gd name="connsiteX11" fmla="*/ 374474 w 375702"/>
              <a:gd name="connsiteY11" fmla="*/ 424 h 495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702" h="495893">
                <a:moveTo>
                  <a:pt x="374474" y="424"/>
                </a:moveTo>
                <a:cubicBezTo>
                  <a:pt x="391937" y="-9101"/>
                  <a:pt x="218370" y="144357"/>
                  <a:pt x="164924" y="194099"/>
                </a:cubicBezTo>
                <a:cubicBezTo>
                  <a:pt x="111478" y="243841"/>
                  <a:pt x="72849" y="266066"/>
                  <a:pt x="53799" y="298874"/>
                </a:cubicBezTo>
                <a:cubicBezTo>
                  <a:pt x="34749" y="331682"/>
                  <a:pt x="53270" y="380366"/>
                  <a:pt x="50624" y="390949"/>
                </a:cubicBezTo>
                <a:cubicBezTo>
                  <a:pt x="47978" y="401532"/>
                  <a:pt x="36337" y="345970"/>
                  <a:pt x="37924" y="362374"/>
                </a:cubicBezTo>
                <a:cubicBezTo>
                  <a:pt x="39511" y="378778"/>
                  <a:pt x="57503" y="472970"/>
                  <a:pt x="60149" y="489374"/>
                </a:cubicBezTo>
                <a:cubicBezTo>
                  <a:pt x="62795" y="505778"/>
                  <a:pt x="62266" y="489374"/>
                  <a:pt x="53799" y="460799"/>
                </a:cubicBezTo>
                <a:cubicBezTo>
                  <a:pt x="45332" y="432224"/>
                  <a:pt x="16228" y="336974"/>
                  <a:pt x="9349" y="317924"/>
                </a:cubicBezTo>
                <a:cubicBezTo>
                  <a:pt x="2470" y="298874"/>
                  <a:pt x="-9172" y="363432"/>
                  <a:pt x="12524" y="346499"/>
                </a:cubicBezTo>
                <a:cubicBezTo>
                  <a:pt x="34220" y="329566"/>
                  <a:pt x="131587" y="232199"/>
                  <a:pt x="139524" y="216324"/>
                </a:cubicBezTo>
                <a:cubicBezTo>
                  <a:pt x="147461" y="200449"/>
                  <a:pt x="23636" y="282470"/>
                  <a:pt x="60149" y="251249"/>
                </a:cubicBezTo>
                <a:cubicBezTo>
                  <a:pt x="96661" y="220028"/>
                  <a:pt x="357011" y="9949"/>
                  <a:pt x="374474" y="42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908DC38-5224-D93D-2A56-3E60EA08BF9D}"/>
              </a:ext>
            </a:extLst>
          </p:cNvPr>
          <p:cNvSpPr/>
          <p:nvPr/>
        </p:nvSpPr>
        <p:spPr>
          <a:xfrm>
            <a:off x="2619296" y="8658214"/>
            <a:ext cx="723981" cy="325517"/>
          </a:xfrm>
          <a:custGeom>
            <a:avLst/>
            <a:gdLst>
              <a:gd name="connsiteX0" fmla="*/ 79 w 723981"/>
              <a:gd name="connsiteY0" fmla="*/ 320686 h 325517"/>
              <a:gd name="connsiteX1" fmla="*/ 171529 w 723981"/>
              <a:gd name="connsiteY1" fmla="*/ 228611 h 325517"/>
              <a:gd name="connsiteX2" fmla="*/ 311229 w 723981"/>
              <a:gd name="connsiteY2" fmla="*/ 228611 h 325517"/>
              <a:gd name="connsiteX3" fmla="*/ 269954 w 723981"/>
              <a:gd name="connsiteY3" fmla="*/ 234961 h 325517"/>
              <a:gd name="connsiteX4" fmla="*/ 435054 w 723981"/>
              <a:gd name="connsiteY4" fmla="*/ 234961 h 325517"/>
              <a:gd name="connsiteX5" fmla="*/ 574754 w 723981"/>
              <a:gd name="connsiteY5" fmla="*/ 107961 h 325517"/>
              <a:gd name="connsiteX6" fmla="*/ 723979 w 723981"/>
              <a:gd name="connsiteY6" fmla="*/ 11 h 325517"/>
              <a:gd name="connsiteX7" fmla="*/ 571579 w 723981"/>
              <a:gd name="connsiteY7" fmla="*/ 114311 h 325517"/>
              <a:gd name="connsiteX8" fmla="*/ 438229 w 723981"/>
              <a:gd name="connsiteY8" fmla="*/ 250836 h 325517"/>
              <a:gd name="connsiteX9" fmla="*/ 301704 w 723981"/>
              <a:gd name="connsiteY9" fmla="*/ 244486 h 325517"/>
              <a:gd name="connsiteX10" fmla="*/ 139779 w 723981"/>
              <a:gd name="connsiteY10" fmla="*/ 276236 h 325517"/>
              <a:gd name="connsiteX11" fmla="*/ 390604 w 723981"/>
              <a:gd name="connsiteY11" fmla="*/ 276236 h 325517"/>
              <a:gd name="connsiteX12" fmla="*/ 152479 w 723981"/>
              <a:gd name="connsiteY12" fmla="*/ 304811 h 325517"/>
              <a:gd name="connsiteX13" fmla="*/ 79 w 723981"/>
              <a:gd name="connsiteY13" fmla="*/ 320686 h 32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3981" h="325517">
                <a:moveTo>
                  <a:pt x="79" y="320686"/>
                </a:moveTo>
                <a:cubicBezTo>
                  <a:pt x="3254" y="307986"/>
                  <a:pt x="119671" y="243957"/>
                  <a:pt x="171529" y="228611"/>
                </a:cubicBezTo>
                <a:cubicBezTo>
                  <a:pt x="223387" y="213265"/>
                  <a:pt x="294825" y="227553"/>
                  <a:pt x="311229" y="228611"/>
                </a:cubicBezTo>
                <a:cubicBezTo>
                  <a:pt x="327633" y="229669"/>
                  <a:pt x="249317" y="233903"/>
                  <a:pt x="269954" y="234961"/>
                </a:cubicBezTo>
                <a:cubicBezTo>
                  <a:pt x="290591" y="236019"/>
                  <a:pt x="384254" y="256128"/>
                  <a:pt x="435054" y="234961"/>
                </a:cubicBezTo>
                <a:cubicBezTo>
                  <a:pt x="485854" y="213794"/>
                  <a:pt x="526600" y="147119"/>
                  <a:pt x="574754" y="107961"/>
                </a:cubicBezTo>
                <a:cubicBezTo>
                  <a:pt x="622908" y="68803"/>
                  <a:pt x="724508" y="-1047"/>
                  <a:pt x="723979" y="11"/>
                </a:cubicBezTo>
                <a:cubicBezTo>
                  <a:pt x="723450" y="1069"/>
                  <a:pt x="619204" y="72507"/>
                  <a:pt x="571579" y="114311"/>
                </a:cubicBezTo>
                <a:cubicBezTo>
                  <a:pt x="523954" y="156115"/>
                  <a:pt x="483208" y="229140"/>
                  <a:pt x="438229" y="250836"/>
                </a:cubicBezTo>
                <a:cubicBezTo>
                  <a:pt x="393250" y="272532"/>
                  <a:pt x="351446" y="240253"/>
                  <a:pt x="301704" y="244486"/>
                </a:cubicBezTo>
                <a:cubicBezTo>
                  <a:pt x="251962" y="248719"/>
                  <a:pt x="124962" y="270944"/>
                  <a:pt x="139779" y="276236"/>
                </a:cubicBezTo>
                <a:cubicBezTo>
                  <a:pt x="154596" y="281528"/>
                  <a:pt x="388487" y="271474"/>
                  <a:pt x="390604" y="276236"/>
                </a:cubicBezTo>
                <a:cubicBezTo>
                  <a:pt x="392721" y="280998"/>
                  <a:pt x="214921" y="291053"/>
                  <a:pt x="152479" y="304811"/>
                </a:cubicBezTo>
                <a:cubicBezTo>
                  <a:pt x="90037" y="318569"/>
                  <a:pt x="-3096" y="333386"/>
                  <a:pt x="79" y="32068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45C21B18-5E5F-8E13-BDB1-EC6A3813443D}"/>
              </a:ext>
            </a:extLst>
          </p:cNvPr>
          <p:cNvSpPr/>
          <p:nvPr/>
        </p:nvSpPr>
        <p:spPr>
          <a:xfrm>
            <a:off x="2514116" y="8943972"/>
            <a:ext cx="95746" cy="222953"/>
          </a:xfrm>
          <a:custGeom>
            <a:avLst/>
            <a:gdLst>
              <a:gd name="connsiteX0" fmla="*/ 95734 w 95746"/>
              <a:gd name="connsiteY0" fmla="*/ 3 h 222953"/>
              <a:gd name="connsiteX1" fmla="*/ 13184 w 95746"/>
              <a:gd name="connsiteY1" fmla="*/ 92078 h 222953"/>
              <a:gd name="connsiteX2" fmla="*/ 484 w 95746"/>
              <a:gd name="connsiteY2" fmla="*/ 215903 h 222953"/>
              <a:gd name="connsiteX3" fmla="*/ 3659 w 95746"/>
              <a:gd name="connsiteY3" fmla="*/ 190503 h 222953"/>
              <a:gd name="connsiteX4" fmla="*/ 13184 w 95746"/>
              <a:gd name="connsiteY4" fmla="*/ 47628 h 222953"/>
              <a:gd name="connsiteX5" fmla="*/ 6834 w 95746"/>
              <a:gd name="connsiteY5" fmla="*/ 95253 h 222953"/>
              <a:gd name="connsiteX6" fmla="*/ 95734 w 95746"/>
              <a:gd name="connsiteY6" fmla="*/ 3 h 22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746" h="222953">
                <a:moveTo>
                  <a:pt x="95734" y="3"/>
                </a:moveTo>
                <a:cubicBezTo>
                  <a:pt x="96792" y="-526"/>
                  <a:pt x="29059" y="56095"/>
                  <a:pt x="13184" y="92078"/>
                </a:cubicBezTo>
                <a:cubicBezTo>
                  <a:pt x="-2691" y="128061"/>
                  <a:pt x="2071" y="199499"/>
                  <a:pt x="484" y="215903"/>
                </a:cubicBezTo>
                <a:cubicBezTo>
                  <a:pt x="-1103" y="232307"/>
                  <a:pt x="1542" y="218549"/>
                  <a:pt x="3659" y="190503"/>
                </a:cubicBezTo>
                <a:cubicBezTo>
                  <a:pt x="5776" y="162457"/>
                  <a:pt x="12655" y="63503"/>
                  <a:pt x="13184" y="47628"/>
                </a:cubicBezTo>
                <a:cubicBezTo>
                  <a:pt x="13713" y="31753"/>
                  <a:pt x="-7453" y="104249"/>
                  <a:pt x="6834" y="95253"/>
                </a:cubicBezTo>
                <a:cubicBezTo>
                  <a:pt x="21121" y="86257"/>
                  <a:pt x="94676" y="532"/>
                  <a:pt x="9573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45E81075-79E6-7606-E5C2-B14DF14FCDFB}"/>
              </a:ext>
            </a:extLst>
          </p:cNvPr>
          <p:cNvSpPr/>
          <p:nvPr/>
        </p:nvSpPr>
        <p:spPr>
          <a:xfrm>
            <a:off x="2466939" y="8714404"/>
            <a:ext cx="247970" cy="527830"/>
          </a:xfrm>
          <a:custGeom>
            <a:avLst/>
            <a:gdLst>
              <a:gd name="connsiteX0" fmla="*/ 244511 w 247970"/>
              <a:gd name="connsiteY0" fmla="*/ 971 h 527830"/>
              <a:gd name="connsiteX1" fmla="*/ 47661 w 247970"/>
              <a:gd name="connsiteY1" fmla="*/ 286721 h 527830"/>
              <a:gd name="connsiteX2" fmla="*/ 12736 w 247970"/>
              <a:gd name="connsiteY2" fmla="*/ 397846 h 527830"/>
              <a:gd name="connsiteX3" fmla="*/ 36 w 247970"/>
              <a:gd name="connsiteY3" fmla="*/ 524846 h 527830"/>
              <a:gd name="connsiteX4" fmla="*/ 15911 w 247970"/>
              <a:gd name="connsiteY4" fmla="*/ 470871 h 527830"/>
              <a:gd name="connsiteX5" fmla="*/ 28611 w 247970"/>
              <a:gd name="connsiteY5" fmla="*/ 286721 h 527830"/>
              <a:gd name="connsiteX6" fmla="*/ 28611 w 247970"/>
              <a:gd name="connsiteY6" fmla="*/ 331171 h 527830"/>
              <a:gd name="connsiteX7" fmla="*/ 136561 w 247970"/>
              <a:gd name="connsiteY7" fmla="*/ 166071 h 527830"/>
              <a:gd name="connsiteX8" fmla="*/ 171486 w 247970"/>
              <a:gd name="connsiteY8" fmla="*/ 191471 h 527830"/>
              <a:gd name="connsiteX9" fmla="*/ 244511 w 247970"/>
              <a:gd name="connsiteY9" fmla="*/ 971 h 527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7970" h="527830">
                <a:moveTo>
                  <a:pt x="244511" y="971"/>
                </a:moveTo>
                <a:cubicBezTo>
                  <a:pt x="223873" y="16846"/>
                  <a:pt x="86290" y="220575"/>
                  <a:pt x="47661" y="286721"/>
                </a:cubicBezTo>
                <a:cubicBezTo>
                  <a:pt x="9032" y="352867"/>
                  <a:pt x="20673" y="358159"/>
                  <a:pt x="12736" y="397846"/>
                </a:cubicBezTo>
                <a:cubicBezTo>
                  <a:pt x="4799" y="437533"/>
                  <a:pt x="-493" y="512675"/>
                  <a:pt x="36" y="524846"/>
                </a:cubicBezTo>
                <a:cubicBezTo>
                  <a:pt x="565" y="537017"/>
                  <a:pt x="11148" y="510559"/>
                  <a:pt x="15911" y="470871"/>
                </a:cubicBezTo>
                <a:cubicBezTo>
                  <a:pt x="20673" y="431184"/>
                  <a:pt x="26494" y="310004"/>
                  <a:pt x="28611" y="286721"/>
                </a:cubicBezTo>
                <a:cubicBezTo>
                  <a:pt x="30728" y="263438"/>
                  <a:pt x="10619" y="351279"/>
                  <a:pt x="28611" y="331171"/>
                </a:cubicBezTo>
                <a:cubicBezTo>
                  <a:pt x="46603" y="311063"/>
                  <a:pt x="112748" y="189354"/>
                  <a:pt x="136561" y="166071"/>
                </a:cubicBezTo>
                <a:cubicBezTo>
                  <a:pt x="160373" y="142788"/>
                  <a:pt x="155611" y="214225"/>
                  <a:pt x="171486" y="191471"/>
                </a:cubicBezTo>
                <a:cubicBezTo>
                  <a:pt x="187361" y="168717"/>
                  <a:pt x="265149" y="-14904"/>
                  <a:pt x="244511" y="97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DAF7C4AB-78B8-D9E5-AAFB-7231E3660EEE}"/>
              </a:ext>
            </a:extLst>
          </p:cNvPr>
          <p:cNvSpPr/>
          <p:nvPr/>
        </p:nvSpPr>
        <p:spPr>
          <a:xfrm>
            <a:off x="2278422" y="8969337"/>
            <a:ext cx="690360" cy="262810"/>
          </a:xfrm>
          <a:custGeom>
            <a:avLst/>
            <a:gdLst>
              <a:gd name="connsiteX0" fmla="*/ 96478 w 690360"/>
              <a:gd name="connsiteY0" fmla="*/ 257213 h 262810"/>
              <a:gd name="connsiteX1" fmla="*/ 407628 w 690360"/>
              <a:gd name="connsiteY1" fmla="*/ 79413 h 262810"/>
              <a:gd name="connsiteX2" fmla="*/ 363178 w 690360"/>
              <a:gd name="connsiteY2" fmla="*/ 98463 h 262810"/>
              <a:gd name="connsiteX3" fmla="*/ 467953 w 690360"/>
              <a:gd name="connsiteY3" fmla="*/ 57188 h 262810"/>
              <a:gd name="connsiteX4" fmla="*/ 452078 w 690360"/>
              <a:gd name="connsiteY4" fmla="*/ 47663 h 262810"/>
              <a:gd name="connsiteX5" fmla="*/ 566378 w 690360"/>
              <a:gd name="connsiteY5" fmla="*/ 12738 h 262810"/>
              <a:gd name="connsiteX6" fmla="*/ 569553 w 690360"/>
              <a:gd name="connsiteY6" fmla="*/ 22263 h 262810"/>
              <a:gd name="connsiteX7" fmla="*/ 690203 w 690360"/>
              <a:gd name="connsiteY7" fmla="*/ 38 h 262810"/>
              <a:gd name="connsiteX8" fmla="*/ 540978 w 690360"/>
              <a:gd name="connsiteY8" fmla="*/ 28613 h 262810"/>
              <a:gd name="connsiteX9" fmla="*/ 401278 w 690360"/>
              <a:gd name="connsiteY9" fmla="*/ 28613 h 262810"/>
              <a:gd name="connsiteX10" fmla="*/ 426678 w 690360"/>
              <a:gd name="connsiteY10" fmla="*/ 41313 h 262810"/>
              <a:gd name="connsiteX11" fmla="*/ 321903 w 690360"/>
              <a:gd name="connsiteY11" fmla="*/ 139738 h 262810"/>
              <a:gd name="connsiteX12" fmla="*/ 4403 w 690360"/>
              <a:gd name="connsiteY12" fmla="*/ 260388 h 262810"/>
              <a:gd name="connsiteX13" fmla="*/ 134578 w 690360"/>
              <a:gd name="connsiteY13" fmla="*/ 222288 h 262810"/>
              <a:gd name="connsiteX14" fmla="*/ 96478 w 690360"/>
              <a:gd name="connsiteY14" fmla="*/ 257213 h 2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0360" h="262810">
                <a:moveTo>
                  <a:pt x="96478" y="257213"/>
                </a:moveTo>
                <a:cubicBezTo>
                  <a:pt x="141986" y="233401"/>
                  <a:pt x="363178" y="105871"/>
                  <a:pt x="407628" y="79413"/>
                </a:cubicBezTo>
                <a:cubicBezTo>
                  <a:pt x="452078" y="52955"/>
                  <a:pt x="353124" y="102167"/>
                  <a:pt x="363178" y="98463"/>
                </a:cubicBezTo>
                <a:cubicBezTo>
                  <a:pt x="373232" y="94759"/>
                  <a:pt x="453136" y="65655"/>
                  <a:pt x="467953" y="57188"/>
                </a:cubicBezTo>
                <a:cubicBezTo>
                  <a:pt x="482770" y="48721"/>
                  <a:pt x="435674" y="55071"/>
                  <a:pt x="452078" y="47663"/>
                </a:cubicBezTo>
                <a:cubicBezTo>
                  <a:pt x="468482" y="40255"/>
                  <a:pt x="546799" y="16971"/>
                  <a:pt x="566378" y="12738"/>
                </a:cubicBezTo>
                <a:cubicBezTo>
                  <a:pt x="585957" y="8505"/>
                  <a:pt x="548916" y="24380"/>
                  <a:pt x="569553" y="22263"/>
                </a:cubicBezTo>
                <a:cubicBezTo>
                  <a:pt x="590190" y="20146"/>
                  <a:pt x="694965" y="-1020"/>
                  <a:pt x="690203" y="38"/>
                </a:cubicBezTo>
                <a:cubicBezTo>
                  <a:pt x="685441" y="1096"/>
                  <a:pt x="589132" y="23851"/>
                  <a:pt x="540978" y="28613"/>
                </a:cubicBezTo>
                <a:cubicBezTo>
                  <a:pt x="492824" y="33375"/>
                  <a:pt x="420328" y="26496"/>
                  <a:pt x="401278" y="28613"/>
                </a:cubicBezTo>
                <a:cubicBezTo>
                  <a:pt x="382228" y="30730"/>
                  <a:pt x="439907" y="22792"/>
                  <a:pt x="426678" y="41313"/>
                </a:cubicBezTo>
                <a:cubicBezTo>
                  <a:pt x="413449" y="59834"/>
                  <a:pt x="392282" y="103226"/>
                  <a:pt x="321903" y="139738"/>
                </a:cubicBezTo>
                <a:cubicBezTo>
                  <a:pt x="251524" y="176250"/>
                  <a:pt x="35624" y="246630"/>
                  <a:pt x="4403" y="260388"/>
                </a:cubicBezTo>
                <a:cubicBezTo>
                  <a:pt x="-26818" y="274146"/>
                  <a:pt x="117645" y="224934"/>
                  <a:pt x="134578" y="222288"/>
                </a:cubicBezTo>
                <a:cubicBezTo>
                  <a:pt x="151511" y="219642"/>
                  <a:pt x="50970" y="281025"/>
                  <a:pt x="96478" y="25721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D01A0CA3-B424-CA8E-4070-97714EAFD292}"/>
              </a:ext>
            </a:extLst>
          </p:cNvPr>
          <p:cNvSpPr/>
          <p:nvPr/>
        </p:nvSpPr>
        <p:spPr>
          <a:xfrm>
            <a:off x="2603293" y="9153515"/>
            <a:ext cx="187786" cy="443365"/>
          </a:xfrm>
          <a:custGeom>
            <a:avLst/>
            <a:gdLst>
              <a:gd name="connsiteX0" fmla="*/ 187532 w 187786"/>
              <a:gd name="connsiteY0" fmla="*/ 10 h 443365"/>
              <a:gd name="connsiteX1" fmla="*/ 85932 w 187786"/>
              <a:gd name="connsiteY1" fmla="*/ 203210 h 443365"/>
              <a:gd name="connsiteX2" fmla="*/ 19257 w 187786"/>
              <a:gd name="connsiteY2" fmla="*/ 428635 h 443365"/>
              <a:gd name="connsiteX3" fmla="*/ 9732 w 187786"/>
              <a:gd name="connsiteY3" fmla="*/ 422285 h 443365"/>
              <a:gd name="connsiteX4" fmla="*/ 207 w 187786"/>
              <a:gd name="connsiteY4" fmla="*/ 415935 h 443365"/>
              <a:gd name="connsiteX5" fmla="*/ 19257 w 187786"/>
              <a:gd name="connsiteY5" fmla="*/ 231785 h 443365"/>
              <a:gd name="connsiteX6" fmla="*/ 9732 w 187786"/>
              <a:gd name="connsiteY6" fmla="*/ 298460 h 443365"/>
              <a:gd name="connsiteX7" fmla="*/ 79582 w 187786"/>
              <a:gd name="connsiteY7" fmla="*/ 133360 h 443365"/>
              <a:gd name="connsiteX8" fmla="*/ 54182 w 187786"/>
              <a:gd name="connsiteY8" fmla="*/ 193685 h 443365"/>
              <a:gd name="connsiteX9" fmla="*/ 187532 w 187786"/>
              <a:gd name="connsiteY9" fmla="*/ 10 h 44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786" h="443365">
                <a:moveTo>
                  <a:pt x="187532" y="10"/>
                </a:moveTo>
                <a:cubicBezTo>
                  <a:pt x="192824" y="1597"/>
                  <a:pt x="113978" y="131773"/>
                  <a:pt x="85932" y="203210"/>
                </a:cubicBezTo>
                <a:cubicBezTo>
                  <a:pt x="57886" y="274647"/>
                  <a:pt x="31957" y="392123"/>
                  <a:pt x="19257" y="428635"/>
                </a:cubicBezTo>
                <a:cubicBezTo>
                  <a:pt x="6557" y="465148"/>
                  <a:pt x="9732" y="422285"/>
                  <a:pt x="9732" y="422285"/>
                </a:cubicBezTo>
                <a:cubicBezTo>
                  <a:pt x="6557" y="420168"/>
                  <a:pt x="-1381" y="447685"/>
                  <a:pt x="207" y="415935"/>
                </a:cubicBezTo>
                <a:cubicBezTo>
                  <a:pt x="1795" y="384185"/>
                  <a:pt x="17670" y="251364"/>
                  <a:pt x="19257" y="231785"/>
                </a:cubicBezTo>
                <a:cubicBezTo>
                  <a:pt x="20844" y="212206"/>
                  <a:pt x="-322" y="314864"/>
                  <a:pt x="9732" y="298460"/>
                </a:cubicBezTo>
                <a:cubicBezTo>
                  <a:pt x="19786" y="282056"/>
                  <a:pt x="72174" y="150822"/>
                  <a:pt x="79582" y="133360"/>
                </a:cubicBezTo>
                <a:cubicBezTo>
                  <a:pt x="86990" y="115898"/>
                  <a:pt x="38307" y="217498"/>
                  <a:pt x="54182" y="193685"/>
                </a:cubicBezTo>
                <a:cubicBezTo>
                  <a:pt x="70057" y="169873"/>
                  <a:pt x="182240" y="-1577"/>
                  <a:pt x="187532" y="1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3989DDD1-DD24-F16D-0A97-7C2FE44E24AB}"/>
              </a:ext>
            </a:extLst>
          </p:cNvPr>
          <p:cNvSpPr/>
          <p:nvPr/>
        </p:nvSpPr>
        <p:spPr>
          <a:xfrm>
            <a:off x="2167541" y="9073960"/>
            <a:ext cx="337916" cy="312716"/>
          </a:xfrm>
          <a:custGeom>
            <a:avLst/>
            <a:gdLst>
              <a:gd name="connsiteX0" fmla="*/ 337534 w 337916"/>
              <a:gd name="connsiteY0" fmla="*/ 190 h 312716"/>
              <a:gd name="connsiteX1" fmla="*/ 191484 w 337916"/>
              <a:gd name="connsiteY1" fmla="*/ 190690 h 312716"/>
              <a:gd name="connsiteX2" fmla="*/ 188309 w 337916"/>
              <a:gd name="connsiteY2" fmla="*/ 216090 h 312716"/>
              <a:gd name="connsiteX3" fmla="*/ 984 w 337916"/>
              <a:gd name="connsiteY3" fmla="*/ 311340 h 312716"/>
              <a:gd name="connsiteX4" fmla="*/ 118459 w 337916"/>
              <a:gd name="connsiteY4" fmla="*/ 270065 h 312716"/>
              <a:gd name="connsiteX5" fmla="*/ 207359 w 337916"/>
              <a:gd name="connsiteY5" fmla="*/ 235140 h 312716"/>
              <a:gd name="connsiteX6" fmla="*/ 166084 w 337916"/>
              <a:gd name="connsiteY6" fmla="*/ 216090 h 312716"/>
              <a:gd name="connsiteX7" fmla="*/ 232759 w 337916"/>
              <a:gd name="connsiteY7" fmla="*/ 155765 h 312716"/>
              <a:gd name="connsiteX8" fmla="*/ 337534 w 337916"/>
              <a:gd name="connsiteY8" fmla="*/ 190 h 312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7916" h="312716">
                <a:moveTo>
                  <a:pt x="337534" y="190"/>
                </a:moveTo>
                <a:cubicBezTo>
                  <a:pt x="330655" y="6011"/>
                  <a:pt x="216355" y="154707"/>
                  <a:pt x="191484" y="190690"/>
                </a:cubicBezTo>
                <a:cubicBezTo>
                  <a:pt x="166613" y="226673"/>
                  <a:pt x="220059" y="195982"/>
                  <a:pt x="188309" y="216090"/>
                </a:cubicBezTo>
                <a:cubicBezTo>
                  <a:pt x="156559" y="236198"/>
                  <a:pt x="12626" y="302344"/>
                  <a:pt x="984" y="311340"/>
                </a:cubicBezTo>
                <a:cubicBezTo>
                  <a:pt x="-10658" y="320336"/>
                  <a:pt x="84063" y="282765"/>
                  <a:pt x="118459" y="270065"/>
                </a:cubicBezTo>
                <a:cubicBezTo>
                  <a:pt x="152855" y="257365"/>
                  <a:pt x="199421" y="244136"/>
                  <a:pt x="207359" y="235140"/>
                </a:cubicBezTo>
                <a:cubicBezTo>
                  <a:pt x="215296" y="226144"/>
                  <a:pt x="161851" y="229319"/>
                  <a:pt x="166084" y="216090"/>
                </a:cubicBezTo>
                <a:cubicBezTo>
                  <a:pt x="170317" y="202861"/>
                  <a:pt x="208946" y="188044"/>
                  <a:pt x="232759" y="155765"/>
                </a:cubicBezTo>
                <a:cubicBezTo>
                  <a:pt x="256571" y="123486"/>
                  <a:pt x="344413" y="-5631"/>
                  <a:pt x="337534" y="19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C3F32CF7-36DD-3B8E-62FA-AB57F8CCDDCD}"/>
              </a:ext>
            </a:extLst>
          </p:cNvPr>
          <p:cNvSpPr/>
          <p:nvPr/>
        </p:nvSpPr>
        <p:spPr>
          <a:xfrm>
            <a:off x="2184374" y="9274142"/>
            <a:ext cx="468441" cy="284403"/>
          </a:xfrm>
          <a:custGeom>
            <a:avLst/>
            <a:gdLst>
              <a:gd name="connsiteX0" fmla="*/ 26 w 468441"/>
              <a:gd name="connsiteY0" fmla="*/ 33 h 284403"/>
              <a:gd name="connsiteX1" fmla="*/ 228626 w 468441"/>
              <a:gd name="connsiteY1" fmla="*/ 215933 h 284403"/>
              <a:gd name="connsiteX2" fmla="*/ 209576 w 468441"/>
              <a:gd name="connsiteY2" fmla="*/ 171483 h 284403"/>
              <a:gd name="connsiteX3" fmla="*/ 314351 w 468441"/>
              <a:gd name="connsiteY3" fmla="*/ 269908 h 284403"/>
              <a:gd name="connsiteX4" fmla="*/ 466751 w 468441"/>
              <a:gd name="connsiteY4" fmla="*/ 282608 h 284403"/>
              <a:gd name="connsiteX5" fmla="*/ 400076 w 468441"/>
              <a:gd name="connsiteY5" fmla="*/ 257208 h 284403"/>
              <a:gd name="connsiteX6" fmla="*/ 244501 w 468441"/>
              <a:gd name="connsiteY6" fmla="*/ 200058 h 284403"/>
              <a:gd name="connsiteX7" fmla="*/ 26 w 468441"/>
              <a:gd name="connsiteY7" fmla="*/ 33 h 28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441" h="284403">
                <a:moveTo>
                  <a:pt x="26" y="33"/>
                </a:moveTo>
                <a:cubicBezTo>
                  <a:pt x="-2620" y="2679"/>
                  <a:pt x="193701" y="187358"/>
                  <a:pt x="228626" y="215933"/>
                </a:cubicBezTo>
                <a:cubicBezTo>
                  <a:pt x="263551" y="244508"/>
                  <a:pt x="195289" y="162487"/>
                  <a:pt x="209576" y="171483"/>
                </a:cubicBezTo>
                <a:cubicBezTo>
                  <a:pt x="223863" y="180479"/>
                  <a:pt x="271489" y="251387"/>
                  <a:pt x="314351" y="269908"/>
                </a:cubicBezTo>
                <a:cubicBezTo>
                  <a:pt x="357214" y="288429"/>
                  <a:pt x="452464" y="284725"/>
                  <a:pt x="466751" y="282608"/>
                </a:cubicBezTo>
                <a:cubicBezTo>
                  <a:pt x="481039" y="280491"/>
                  <a:pt x="400076" y="257208"/>
                  <a:pt x="400076" y="257208"/>
                </a:cubicBezTo>
                <a:cubicBezTo>
                  <a:pt x="363034" y="243450"/>
                  <a:pt x="316997" y="247154"/>
                  <a:pt x="244501" y="200058"/>
                </a:cubicBezTo>
                <a:cubicBezTo>
                  <a:pt x="172005" y="152962"/>
                  <a:pt x="2672" y="-2613"/>
                  <a:pt x="26" y="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E8A1C226-6A6C-94AA-FA01-319EC31B44F6}"/>
              </a:ext>
            </a:extLst>
          </p:cNvPr>
          <p:cNvSpPr/>
          <p:nvPr/>
        </p:nvSpPr>
        <p:spPr>
          <a:xfrm>
            <a:off x="2274776" y="9001097"/>
            <a:ext cx="52538" cy="587953"/>
          </a:xfrm>
          <a:custGeom>
            <a:avLst/>
            <a:gdLst>
              <a:gd name="connsiteX0" fmla="*/ 1699 w 52538"/>
              <a:gd name="connsiteY0" fmla="*/ 114328 h 587953"/>
              <a:gd name="connsiteX1" fmla="*/ 39799 w 52538"/>
              <a:gd name="connsiteY1" fmla="*/ 479453 h 587953"/>
              <a:gd name="connsiteX2" fmla="*/ 52499 w 52538"/>
              <a:gd name="connsiteY2" fmla="*/ 587403 h 587953"/>
              <a:gd name="connsiteX3" fmla="*/ 36624 w 52538"/>
              <a:gd name="connsiteY3" fmla="*/ 523903 h 587953"/>
              <a:gd name="connsiteX4" fmla="*/ 39799 w 52538"/>
              <a:gd name="connsiteY4" fmla="*/ 581053 h 587953"/>
              <a:gd name="connsiteX5" fmla="*/ 1699 w 52538"/>
              <a:gd name="connsiteY5" fmla="*/ 431828 h 587953"/>
              <a:gd name="connsiteX6" fmla="*/ 8049 w 52538"/>
              <a:gd name="connsiteY6" fmla="*/ 549303 h 587953"/>
              <a:gd name="connsiteX7" fmla="*/ 20749 w 52538"/>
              <a:gd name="connsiteY7" fmla="*/ 28603 h 587953"/>
              <a:gd name="connsiteX8" fmla="*/ 1699 w 52538"/>
              <a:gd name="connsiteY8" fmla="*/ 114328 h 587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538" h="587953">
                <a:moveTo>
                  <a:pt x="1699" y="114328"/>
                </a:moveTo>
                <a:cubicBezTo>
                  <a:pt x="4874" y="189470"/>
                  <a:pt x="31332" y="400607"/>
                  <a:pt x="39799" y="479453"/>
                </a:cubicBezTo>
                <a:cubicBezTo>
                  <a:pt x="48266" y="558299"/>
                  <a:pt x="53028" y="579995"/>
                  <a:pt x="52499" y="587403"/>
                </a:cubicBezTo>
                <a:cubicBezTo>
                  <a:pt x="51970" y="594811"/>
                  <a:pt x="38741" y="524961"/>
                  <a:pt x="36624" y="523903"/>
                </a:cubicBezTo>
                <a:cubicBezTo>
                  <a:pt x="34507" y="522845"/>
                  <a:pt x="45620" y="596399"/>
                  <a:pt x="39799" y="581053"/>
                </a:cubicBezTo>
                <a:cubicBezTo>
                  <a:pt x="33978" y="565707"/>
                  <a:pt x="6991" y="437120"/>
                  <a:pt x="1699" y="431828"/>
                </a:cubicBezTo>
                <a:cubicBezTo>
                  <a:pt x="-3593" y="426536"/>
                  <a:pt x="4874" y="616507"/>
                  <a:pt x="8049" y="549303"/>
                </a:cubicBezTo>
                <a:cubicBezTo>
                  <a:pt x="11224" y="482099"/>
                  <a:pt x="20749" y="102686"/>
                  <a:pt x="20749" y="28603"/>
                </a:cubicBezTo>
                <a:cubicBezTo>
                  <a:pt x="20749" y="-45480"/>
                  <a:pt x="-1476" y="39186"/>
                  <a:pt x="1699" y="11432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3112A491-9CC8-ACAD-0072-27C6EDE25842}"/>
              </a:ext>
            </a:extLst>
          </p:cNvPr>
          <p:cNvSpPr/>
          <p:nvPr/>
        </p:nvSpPr>
        <p:spPr>
          <a:xfrm>
            <a:off x="8988425" y="5434514"/>
            <a:ext cx="540532" cy="188411"/>
          </a:xfrm>
          <a:custGeom>
            <a:avLst/>
            <a:gdLst>
              <a:gd name="connsiteX0" fmla="*/ 0 w 540532"/>
              <a:gd name="connsiteY0" fmla="*/ 188411 h 188411"/>
              <a:gd name="connsiteX1" fmla="*/ 212725 w 540532"/>
              <a:gd name="connsiteY1" fmla="*/ 115386 h 188411"/>
              <a:gd name="connsiteX2" fmla="*/ 339725 w 540532"/>
              <a:gd name="connsiteY2" fmla="*/ 121736 h 188411"/>
              <a:gd name="connsiteX3" fmla="*/ 295275 w 540532"/>
              <a:gd name="connsiteY3" fmla="*/ 109036 h 188411"/>
              <a:gd name="connsiteX4" fmla="*/ 539750 w 540532"/>
              <a:gd name="connsiteY4" fmla="*/ 166186 h 188411"/>
              <a:gd name="connsiteX5" fmla="*/ 365125 w 540532"/>
              <a:gd name="connsiteY5" fmla="*/ 134436 h 188411"/>
              <a:gd name="connsiteX6" fmla="*/ 149225 w 540532"/>
              <a:gd name="connsiteY6" fmla="*/ 1086 h 188411"/>
              <a:gd name="connsiteX7" fmla="*/ 285750 w 540532"/>
              <a:gd name="connsiteY7" fmla="*/ 67761 h 188411"/>
              <a:gd name="connsiteX8" fmla="*/ 250825 w 540532"/>
              <a:gd name="connsiteY8" fmla="*/ 83636 h 188411"/>
              <a:gd name="connsiteX9" fmla="*/ 0 w 540532"/>
              <a:gd name="connsiteY9" fmla="*/ 188411 h 18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0532" h="188411">
                <a:moveTo>
                  <a:pt x="0" y="188411"/>
                </a:moveTo>
                <a:cubicBezTo>
                  <a:pt x="78052" y="157454"/>
                  <a:pt x="156104" y="126498"/>
                  <a:pt x="212725" y="115386"/>
                </a:cubicBezTo>
                <a:cubicBezTo>
                  <a:pt x="269346" y="104274"/>
                  <a:pt x="325967" y="122794"/>
                  <a:pt x="339725" y="121736"/>
                </a:cubicBezTo>
                <a:cubicBezTo>
                  <a:pt x="353483" y="120678"/>
                  <a:pt x="261938" y="101628"/>
                  <a:pt x="295275" y="109036"/>
                </a:cubicBezTo>
                <a:cubicBezTo>
                  <a:pt x="328612" y="116444"/>
                  <a:pt x="528108" y="161953"/>
                  <a:pt x="539750" y="166186"/>
                </a:cubicBezTo>
                <a:cubicBezTo>
                  <a:pt x="551392" y="170419"/>
                  <a:pt x="430212" y="161953"/>
                  <a:pt x="365125" y="134436"/>
                </a:cubicBezTo>
                <a:cubicBezTo>
                  <a:pt x="300038" y="106919"/>
                  <a:pt x="162454" y="12198"/>
                  <a:pt x="149225" y="1086"/>
                </a:cubicBezTo>
                <a:cubicBezTo>
                  <a:pt x="135996" y="-10026"/>
                  <a:pt x="285750" y="67761"/>
                  <a:pt x="285750" y="67761"/>
                </a:cubicBezTo>
                <a:cubicBezTo>
                  <a:pt x="302683" y="81519"/>
                  <a:pt x="250825" y="83636"/>
                  <a:pt x="250825" y="83636"/>
                </a:cubicBezTo>
                <a:lnTo>
                  <a:pt x="0" y="18841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211F0E-2A19-F599-79A0-EEA8B60510FE}"/>
              </a:ext>
            </a:extLst>
          </p:cNvPr>
          <p:cNvSpPr/>
          <p:nvPr/>
        </p:nvSpPr>
        <p:spPr>
          <a:xfrm>
            <a:off x="9305818" y="5583039"/>
            <a:ext cx="698022" cy="120087"/>
          </a:xfrm>
          <a:custGeom>
            <a:avLst/>
            <a:gdLst>
              <a:gd name="connsiteX0" fmla="*/ 107 w 698022"/>
              <a:gd name="connsiteY0" fmla="*/ 43061 h 120087"/>
              <a:gd name="connsiteX1" fmla="*/ 384282 w 698022"/>
              <a:gd name="connsiteY1" fmla="*/ 20836 h 120087"/>
              <a:gd name="connsiteX2" fmla="*/ 489057 w 698022"/>
              <a:gd name="connsiteY2" fmla="*/ 46236 h 120087"/>
              <a:gd name="connsiteX3" fmla="*/ 473182 w 698022"/>
              <a:gd name="connsiteY3" fmla="*/ 49411 h 120087"/>
              <a:gd name="connsiteX4" fmla="*/ 685907 w 698022"/>
              <a:gd name="connsiteY4" fmla="*/ 116086 h 120087"/>
              <a:gd name="connsiteX5" fmla="*/ 673207 w 698022"/>
              <a:gd name="connsiteY5" fmla="*/ 112911 h 120087"/>
              <a:gd name="connsiteX6" fmla="*/ 435082 w 698022"/>
              <a:gd name="connsiteY6" fmla="*/ 24011 h 120087"/>
              <a:gd name="connsiteX7" fmla="*/ 171557 w 698022"/>
              <a:gd name="connsiteY7" fmla="*/ 1786 h 120087"/>
              <a:gd name="connsiteX8" fmla="*/ 343007 w 698022"/>
              <a:gd name="connsiteY8" fmla="*/ 4961 h 120087"/>
              <a:gd name="connsiteX9" fmla="*/ 107 w 698022"/>
              <a:gd name="connsiteY9" fmla="*/ 43061 h 12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8022" h="120087">
                <a:moveTo>
                  <a:pt x="107" y="43061"/>
                </a:moveTo>
                <a:cubicBezTo>
                  <a:pt x="6986" y="45707"/>
                  <a:pt x="302790" y="20307"/>
                  <a:pt x="384282" y="20836"/>
                </a:cubicBezTo>
                <a:cubicBezTo>
                  <a:pt x="465774" y="21365"/>
                  <a:pt x="474240" y="41473"/>
                  <a:pt x="489057" y="46236"/>
                </a:cubicBezTo>
                <a:cubicBezTo>
                  <a:pt x="503874" y="50999"/>
                  <a:pt x="440374" y="37769"/>
                  <a:pt x="473182" y="49411"/>
                </a:cubicBezTo>
                <a:cubicBezTo>
                  <a:pt x="505990" y="61053"/>
                  <a:pt x="685907" y="116086"/>
                  <a:pt x="685907" y="116086"/>
                </a:cubicBezTo>
                <a:cubicBezTo>
                  <a:pt x="719245" y="126669"/>
                  <a:pt x="673207" y="112911"/>
                  <a:pt x="673207" y="112911"/>
                </a:cubicBezTo>
                <a:cubicBezTo>
                  <a:pt x="631403" y="97565"/>
                  <a:pt x="518690" y="42532"/>
                  <a:pt x="435082" y="24011"/>
                </a:cubicBezTo>
                <a:cubicBezTo>
                  <a:pt x="351474" y="5490"/>
                  <a:pt x="186903" y="4961"/>
                  <a:pt x="171557" y="1786"/>
                </a:cubicBezTo>
                <a:cubicBezTo>
                  <a:pt x="156211" y="-1389"/>
                  <a:pt x="367349" y="-331"/>
                  <a:pt x="343007" y="4961"/>
                </a:cubicBezTo>
                <a:cubicBezTo>
                  <a:pt x="318665" y="10253"/>
                  <a:pt x="-6772" y="40415"/>
                  <a:pt x="107" y="4306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9DB8F4C3-8190-69B5-D152-6F2F141BB25D}"/>
              </a:ext>
            </a:extLst>
          </p:cNvPr>
          <p:cNvSpPr/>
          <p:nvPr/>
        </p:nvSpPr>
        <p:spPr>
          <a:xfrm>
            <a:off x="9769475" y="5568655"/>
            <a:ext cx="611664" cy="565015"/>
          </a:xfrm>
          <a:custGeom>
            <a:avLst/>
            <a:gdLst>
              <a:gd name="connsiteX0" fmla="*/ 0 w 611664"/>
              <a:gd name="connsiteY0" fmla="*/ 295 h 565015"/>
              <a:gd name="connsiteX1" fmla="*/ 266700 w 611664"/>
              <a:gd name="connsiteY1" fmla="*/ 130470 h 565015"/>
              <a:gd name="connsiteX2" fmla="*/ 250825 w 611664"/>
              <a:gd name="connsiteY2" fmla="*/ 130470 h 565015"/>
              <a:gd name="connsiteX3" fmla="*/ 311150 w 611664"/>
              <a:gd name="connsiteY3" fmla="*/ 257470 h 565015"/>
              <a:gd name="connsiteX4" fmla="*/ 387350 w 611664"/>
              <a:gd name="connsiteY4" fmla="*/ 340020 h 565015"/>
              <a:gd name="connsiteX5" fmla="*/ 473075 w 611664"/>
              <a:gd name="connsiteY5" fmla="*/ 482895 h 565015"/>
              <a:gd name="connsiteX6" fmla="*/ 609600 w 611664"/>
              <a:gd name="connsiteY6" fmla="*/ 549570 h 565015"/>
              <a:gd name="connsiteX7" fmla="*/ 542925 w 611664"/>
              <a:gd name="connsiteY7" fmla="*/ 540045 h 565015"/>
              <a:gd name="connsiteX8" fmla="*/ 377825 w 611664"/>
              <a:gd name="connsiteY8" fmla="*/ 289220 h 565015"/>
              <a:gd name="connsiteX9" fmla="*/ 425450 w 611664"/>
              <a:gd name="connsiteY9" fmla="*/ 365420 h 565015"/>
              <a:gd name="connsiteX10" fmla="*/ 269875 w 611664"/>
              <a:gd name="connsiteY10" fmla="*/ 171745 h 565015"/>
              <a:gd name="connsiteX11" fmla="*/ 0 w 611664"/>
              <a:gd name="connsiteY11" fmla="*/ 295 h 56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664" h="565015">
                <a:moveTo>
                  <a:pt x="0" y="295"/>
                </a:moveTo>
                <a:cubicBezTo>
                  <a:pt x="-529" y="-6584"/>
                  <a:pt x="224896" y="108774"/>
                  <a:pt x="266700" y="130470"/>
                </a:cubicBezTo>
                <a:cubicBezTo>
                  <a:pt x="308504" y="152166"/>
                  <a:pt x="243417" y="109303"/>
                  <a:pt x="250825" y="130470"/>
                </a:cubicBezTo>
                <a:cubicBezTo>
                  <a:pt x="258233" y="151637"/>
                  <a:pt x="288396" y="222545"/>
                  <a:pt x="311150" y="257470"/>
                </a:cubicBezTo>
                <a:cubicBezTo>
                  <a:pt x="333904" y="292395"/>
                  <a:pt x="360362" y="302449"/>
                  <a:pt x="387350" y="340020"/>
                </a:cubicBezTo>
                <a:cubicBezTo>
                  <a:pt x="414338" y="377591"/>
                  <a:pt x="436033" y="447970"/>
                  <a:pt x="473075" y="482895"/>
                </a:cubicBezTo>
                <a:cubicBezTo>
                  <a:pt x="510117" y="517820"/>
                  <a:pt x="597958" y="540045"/>
                  <a:pt x="609600" y="549570"/>
                </a:cubicBezTo>
                <a:cubicBezTo>
                  <a:pt x="621242" y="559095"/>
                  <a:pt x="581554" y="583437"/>
                  <a:pt x="542925" y="540045"/>
                </a:cubicBezTo>
                <a:cubicBezTo>
                  <a:pt x="504296" y="496653"/>
                  <a:pt x="397404" y="318324"/>
                  <a:pt x="377825" y="289220"/>
                </a:cubicBezTo>
                <a:cubicBezTo>
                  <a:pt x="358246" y="260116"/>
                  <a:pt x="443442" y="384999"/>
                  <a:pt x="425450" y="365420"/>
                </a:cubicBezTo>
                <a:cubicBezTo>
                  <a:pt x="407458" y="345841"/>
                  <a:pt x="343958" y="234187"/>
                  <a:pt x="269875" y="171745"/>
                </a:cubicBezTo>
                <a:cubicBezTo>
                  <a:pt x="195792" y="109303"/>
                  <a:pt x="529" y="7174"/>
                  <a:pt x="0" y="29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DE1AD8F0-54CE-59C8-929A-0B7CC5E8191A}"/>
              </a:ext>
            </a:extLst>
          </p:cNvPr>
          <p:cNvSpPr/>
          <p:nvPr/>
        </p:nvSpPr>
        <p:spPr>
          <a:xfrm>
            <a:off x="9245600" y="5482692"/>
            <a:ext cx="174651" cy="292074"/>
          </a:xfrm>
          <a:custGeom>
            <a:avLst/>
            <a:gdLst>
              <a:gd name="connsiteX0" fmla="*/ 174625 w 174651"/>
              <a:gd name="connsiteY0" fmla="*/ 533 h 292074"/>
              <a:gd name="connsiteX1" fmla="*/ 28575 w 174651"/>
              <a:gd name="connsiteY1" fmla="*/ 171983 h 292074"/>
              <a:gd name="connsiteX2" fmla="*/ 47625 w 174651"/>
              <a:gd name="connsiteY2" fmla="*/ 289458 h 292074"/>
              <a:gd name="connsiteX3" fmla="*/ 47625 w 174651"/>
              <a:gd name="connsiteY3" fmla="*/ 235483 h 292074"/>
              <a:gd name="connsiteX4" fmla="*/ 6350 w 174651"/>
              <a:gd name="connsiteY4" fmla="*/ 35458 h 292074"/>
              <a:gd name="connsiteX5" fmla="*/ 15875 w 174651"/>
              <a:gd name="connsiteY5" fmla="*/ 114833 h 292074"/>
              <a:gd name="connsiteX6" fmla="*/ 174625 w 174651"/>
              <a:gd name="connsiteY6" fmla="*/ 533 h 292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51" h="292074">
                <a:moveTo>
                  <a:pt x="174625" y="533"/>
                </a:moveTo>
                <a:cubicBezTo>
                  <a:pt x="176742" y="10058"/>
                  <a:pt x="49742" y="123829"/>
                  <a:pt x="28575" y="171983"/>
                </a:cubicBezTo>
                <a:cubicBezTo>
                  <a:pt x="7408" y="220137"/>
                  <a:pt x="44450" y="278875"/>
                  <a:pt x="47625" y="289458"/>
                </a:cubicBezTo>
                <a:cubicBezTo>
                  <a:pt x="50800" y="300041"/>
                  <a:pt x="54504" y="277816"/>
                  <a:pt x="47625" y="235483"/>
                </a:cubicBezTo>
                <a:cubicBezTo>
                  <a:pt x="40746" y="193150"/>
                  <a:pt x="11642" y="55566"/>
                  <a:pt x="6350" y="35458"/>
                </a:cubicBezTo>
                <a:cubicBezTo>
                  <a:pt x="1058" y="15350"/>
                  <a:pt x="-8467" y="117479"/>
                  <a:pt x="15875" y="114833"/>
                </a:cubicBezTo>
                <a:cubicBezTo>
                  <a:pt x="40217" y="112187"/>
                  <a:pt x="172508" y="-8992"/>
                  <a:pt x="174625" y="5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78573705-E7B6-F14E-F94E-3AED20AC5424}"/>
              </a:ext>
            </a:extLst>
          </p:cNvPr>
          <p:cNvSpPr/>
          <p:nvPr/>
        </p:nvSpPr>
        <p:spPr>
          <a:xfrm>
            <a:off x="9831125" y="5696442"/>
            <a:ext cx="491270" cy="435806"/>
          </a:xfrm>
          <a:custGeom>
            <a:avLst/>
            <a:gdLst>
              <a:gd name="connsiteX0" fmla="*/ 8200 w 491270"/>
              <a:gd name="connsiteY0" fmla="*/ 2683 h 435806"/>
              <a:gd name="connsiteX1" fmla="*/ 208225 w 491270"/>
              <a:gd name="connsiteY1" fmla="*/ 91583 h 435806"/>
              <a:gd name="connsiteX2" fmla="*/ 220925 w 491270"/>
              <a:gd name="connsiteY2" fmla="*/ 155083 h 435806"/>
              <a:gd name="connsiteX3" fmla="*/ 297125 w 491270"/>
              <a:gd name="connsiteY3" fmla="*/ 253508 h 435806"/>
              <a:gd name="connsiteX4" fmla="*/ 255850 w 491270"/>
              <a:gd name="connsiteY4" fmla="*/ 228108 h 435806"/>
              <a:gd name="connsiteX5" fmla="*/ 487625 w 491270"/>
              <a:gd name="connsiteY5" fmla="*/ 431308 h 435806"/>
              <a:gd name="connsiteX6" fmla="*/ 386025 w 491270"/>
              <a:gd name="connsiteY6" fmla="*/ 351933 h 435806"/>
              <a:gd name="connsiteX7" fmla="*/ 230450 w 491270"/>
              <a:gd name="connsiteY7" fmla="*/ 158258 h 435806"/>
              <a:gd name="connsiteX8" fmla="*/ 217750 w 491270"/>
              <a:gd name="connsiteY8" fmla="*/ 82058 h 435806"/>
              <a:gd name="connsiteX9" fmla="*/ 52650 w 491270"/>
              <a:gd name="connsiteY9" fmla="*/ 28083 h 435806"/>
              <a:gd name="connsiteX10" fmla="*/ 8200 w 491270"/>
              <a:gd name="connsiteY10" fmla="*/ 2683 h 4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270" h="435806">
                <a:moveTo>
                  <a:pt x="8200" y="2683"/>
                </a:moveTo>
                <a:cubicBezTo>
                  <a:pt x="34129" y="13266"/>
                  <a:pt x="172771" y="66183"/>
                  <a:pt x="208225" y="91583"/>
                </a:cubicBezTo>
                <a:cubicBezTo>
                  <a:pt x="243679" y="116983"/>
                  <a:pt x="206108" y="128095"/>
                  <a:pt x="220925" y="155083"/>
                </a:cubicBezTo>
                <a:cubicBezTo>
                  <a:pt x="235742" y="182071"/>
                  <a:pt x="291304" y="241337"/>
                  <a:pt x="297125" y="253508"/>
                </a:cubicBezTo>
                <a:cubicBezTo>
                  <a:pt x="302946" y="265679"/>
                  <a:pt x="224100" y="198475"/>
                  <a:pt x="255850" y="228108"/>
                </a:cubicBezTo>
                <a:cubicBezTo>
                  <a:pt x="287600" y="257741"/>
                  <a:pt x="465929" y="410671"/>
                  <a:pt x="487625" y="431308"/>
                </a:cubicBezTo>
                <a:cubicBezTo>
                  <a:pt x="509321" y="451946"/>
                  <a:pt x="428888" y="397441"/>
                  <a:pt x="386025" y="351933"/>
                </a:cubicBezTo>
                <a:cubicBezTo>
                  <a:pt x="343163" y="306425"/>
                  <a:pt x="258496" y="203237"/>
                  <a:pt x="230450" y="158258"/>
                </a:cubicBezTo>
                <a:cubicBezTo>
                  <a:pt x="202404" y="113279"/>
                  <a:pt x="247383" y="103754"/>
                  <a:pt x="217750" y="82058"/>
                </a:cubicBezTo>
                <a:cubicBezTo>
                  <a:pt x="188117" y="60362"/>
                  <a:pt x="81754" y="40783"/>
                  <a:pt x="52650" y="28083"/>
                </a:cubicBezTo>
                <a:cubicBezTo>
                  <a:pt x="23546" y="15383"/>
                  <a:pt x="-17729" y="-7900"/>
                  <a:pt x="8200" y="268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3E8810B8-1D00-0370-6B51-0FAAD2616C7A}"/>
              </a:ext>
            </a:extLst>
          </p:cNvPr>
          <p:cNvSpPr/>
          <p:nvPr/>
        </p:nvSpPr>
        <p:spPr>
          <a:xfrm>
            <a:off x="10112111" y="6121397"/>
            <a:ext cx="317826" cy="629865"/>
          </a:xfrm>
          <a:custGeom>
            <a:avLst/>
            <a:gdLst>
              <a:gd name="connsiteX0" fmla="*/ 279664 w 317826"/>
              <a:gd name="connsiteY0" fmla="*/ 3 h 629865"/>
              <a:gd name="connsiteX1" fmla="*/ 181239 w 317826"/>
              <a:gd name="connsiteY1" fmla="*/ 254003 h 629865"/>
              <a:gd name="connsiteX2" fmla="*/ 264 w 317826"/>
              <a:gd name="connsiteY2" fmla="*/ 625478 h 629865"/>
              <a:gd name="connsiteX3" fmla="*/ 143139 w 317826"/>
              <a:gd name="connsiteY3" fmla="*/ 438153 h 629865"/>
              <a:gd name="connsiteX4" fmla="*/ 238389 w 317826"/>
              <a:gd name="connsiteY4" fmla="*/ 142878 h 629865"/>
              <a:gd name="connsiteX5" fmla="*/ 238389 w 317826"/>
              <a:gd name="connsiteY5" fmla="*/ 209553 h 629865"/>
              <a:gd name="connsiteX6" fmla="*/ 270139 w 317826"/>
              <a:gd name="connsiteY6" fmla="*/ 165103 h 629865"/>
              <a:gd name="connsiteX7" fmla="*/ 292364 w 317826"/>
              <a:gd name="connsiteY7" fmla="*/ 269878 h 629865"/>
              <a:gd name="connsiteX8" fmla="*/ 301889 w 317826"/>
              <a:gd name="connsiteY8" fmla="*/ 168278 h 629865"/>
              <a:gd name="connsiteX9" fmla="*/ 317764 w 317826"/>
              <a:gd name="connsiteY9" fmla="*/ 247653 h 629865"/>
              <a:gd name="connsiteX10" fmla="*/ 279664 w 317826"/>
              <a:gd name="connsiteY10" fmla="*/ 3 h 629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826" h="629865">
                <a:moveTo>
                  <a:pt x="279664" y="3"/>
                </a:moveTo>
                <a:cubicBezTo>
                  <a:pt x="256910" y="1061"/>
                  <a:pt x="227806" y="149757"/>
                  <a:pt x="181239" y="254003"/>
                </a:cubicBezTo>
                <a:cubicBezTo>
                  <a:pt x="134672" y="358249"/>
                  <a:pt x="6614" y="594786"/>
                  <a:pt x="264" y="625478"/>
                </a:cubicBezTo>
                <a:cubicBezTo>
                  <a:pt x="-6086" y="656170"/>
                  <a:pt x="103452" y="518586"/>
                  <a:pt x="143139" y="438153"/>
                </a:cubicBezTo>
                <a:cubicBezTo>
                  <a:pt x="182826" y="357720"/>
                  <a:pt x="222514" y="180978"/>
                  <a:pt x="238389" y="142878"/>
                </a:cubicBezTo>
                <a:cubicBezTo>
                  <a:pt x="254264" y="104778"/>
                  <a:pt x="233097" y="205849"/>
                  <a:pt x="238389" y="209553"/>
                </a:cubicBezTo>
                <a:cubicBezTo>
                  <a:pt x="243681" y="213257"/>
                  <a:pt x="261143" y="155049"/>
                  <a:pt x="270139" y="165103"/>
                </a:cubicBezTo>
                <a:cubicBezTo>
                  <a:pt x="279135" y="175157"/>
                  <a:pt x="287072" y="269349"/>
                  <a:pt x="292364" y="269878"/>
                </a:cubicBezTo>
                <a:cubicBezTo>
                  <a:pt x="297656" y="270407"/>
                  <a:pt x="297656" y="171982"/>
                  <a:pt x="301889" y="168278"/>
                </a:cubicBezTo>
                <a:cubicBezTo>
                  <a:pt x="306122" y="164574"/>
                  <a:pt x="318822" y="278345"/>
                  <a:pt x="317764" y="247653"/>
                </a:cubicBezTo>
                <a:cubicBezTo>
                  <a:pt x="316706" y="216961"/>
                  <a:pt x="302418" y="-1055"/>
                  <a:pt x="27966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EB40F803-716A-01D6-197B-28F075174696}"/>
              </a:ext>
            </a:extLst>
          </p:cNvPr>
          <p:cNvSpPr/>
          <p:nvPr/>
        </p:nvSpPr>
        <p:spPr>
          <a:xfrm>
            <a:off x="10160112" y="6140668"/>
            <a:ext cx="194492" cy="429669"/>
          </a:xfrm>
          <a:custGeom>
            <a:avLst/>
            <a:gdLst>
              <a:gd name="connsiteX0" fmla="*/ 193563 w 194492"/>
              <a:gd name="connsiteY0" fmla="*/ 2957 h 429669"/>
              <a:gd name="connsiteX1" fmla="*/ 6238 w 194492"/>
              <a:gd name="connsiteY1" fmla="*/ 415707 h 429669"/>
              <a:gd name="connsiteX2" fmla="*/ 50688 w 194492"/>
              <a:gd name="connsiteY2" fmla="*/ 314107 h 429669"/>
              <a:gd name="connsiteX3" fmla="*/ 111013 w 194492"/>
              <a:gd name="connsiteY3" fmla="*/ 129957 h 429669"/>
              <a:gd name="connsiteX4" fmla="*/ 79263 w 194492"/>
              <a:gd name="connsiteY4" fmla="*/ 225207 h 429669"/>
              <a:gd name="connsiteX5" fmla="*/ 193563 w 194492"/>
              <a:gd name="connsiteY5" fmla="*/ 2957 h 42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492" h="429669">
                <a:moveTo>
                  <a:pt x="193563" y="2957"/>
                </a:moveTo>
                <a:cubicBezTo>
                  <a:pt x="181392" y="34707"/>
                  <a:pt x="30050" y="363849"/>
                  <a:pt x="6238" y="415707"/>
                </a:cubicBezTo>
                <a:cubicBezTo>
                  <a:pt x="-17574" y="467565"/>
                  <a:pt x="33225" y="361732"/>
                  <a:pt x="50688" y="314107"/>
                </a:cubicBezTo>
                <a:cubicBezTo>
                  <a:pt x="68150" y="266482"/>
                  <a:pt x="106250" y="144774"/>
                  <a:pt x="111013" y="129957"/>
                </a:cubicBezTo>
                <a:cubicBezTo>
                  <a:pt x="115776" y="115140"/>
                  <a:pt x="63917" y="245315"/>
                  <a:pt x="79263" y="225207"/>
                </a:cubicBezTo>
                <a:cubicBezTo>
                  <a:pt x="94609" y="205099"/>
                  <a:pt x="205734" y="-28793"/>
                  <a:pt x="193563" y="295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88EDBCE1-B221-0454-F6CB-498AF6C6D14F}"/>
              </a:ext>
            </a:extLst>
          </p:cNvPr>
          <p:cNvSpPr/>
          <p:nvPr/>
        </p:nvSpPr>
        <p:spPr>
          <a:xfrm>
            <a:off x="9787907" y="6743299"/>
            <a:ext cx="379058" cy="1141534"/>
          </a:xfrm>
          <a:custGeom>
            <a:avLst/>
            <a:gdLst>
              <a:gd name="connsiteX0" fmla="*/ 378443 w 379058"/>
              <a:gd name="connsiteY0" fmla="*/ 401 h 1141534"/>
              <a:gd name="connsiteX1" fmla="*/ 267318 w 379058"/>
              <a:gd name="connsiteY1" fmla="*/ 229001 h 1141534"/>
              <a:gd name="connsiteX2" fmla="*/ 146668 w 379058"/>
              <a:gd name="connsiteY2" fmla="*/ 454426 h 1141534"/>
              <a:gd name="connsiteX3" fmla="*/ 156193 w 379058"/>
              <a:gd name="connsiteY3" fmla="*/ 425851 h 1141534"/>
              <a:gd name="connsiteX4" fmla="*/ 32368 w 379058"/>
              <a:gd name="connsiteY4" fmla="*/ 838601 h 1141534"/>
              <a:gd name="connsiteX5" fmla="*/ 35543 w 379058"/>
              <a:gd name="connsiteY5" fmla="*/ 1025926 h 1141534"/>
              <a:gd name="connsiteX6" fmla="*/ 10143 w 379058"/>
              <a:gd name="connsiteY6" fmla="*/ 1130701 h 1141534"/>
              <a:gd name="connsiteX7" fmla="*/ 618 w 379058"/>
              <a:gd name="connsiteY7" fmla="*/ 1111651 h 1141534"/>
              <a:gd name="connsiteX8" fmla="*/ 26018 w 379058"/>
              <a:gd name="connsiteY8" fmla="*/ 895751 h 1141534"/>
              <a:gd name="connsiteX9" fmla="*/ 76818 w 379058"/>
              <a:gd name="connsiteY9" fmla="*/ 616351 h 1141534"/>
              <a:gd name="connsiteX10" fmla="*/ 99043 w 379058"/>
              <a:gd name="connsiteY10" fmla="*/ 578251 h 1141534"/>
              <a:gd name="connsiteX11" fmla="*/ 222868 w 379058"/>
              <a:gd name="connsiteY11" fmla="*/ 270276 h 1141534"/>
              <a:gd name="connsiteX12" fmla="*/ 216518 w 379058"/>
              <a:gd name="connsiteY12" fmla="*/ 286151 h 1141534"/>
              <a:gd name="connsiteX13" fmla="*/ 378443 w 379058"/>
              <a:gd name="connsiteY13" fmla="*/ 401 h 114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058" h="1141534">
                <a:moveTo>
                  <a:pt x="378443" y="401"/>
                </a:moveTo>
                <a:cubicBezTo>
                  <a:pt x="386910" y="-9124"/>
                  <a:pt x="305947" y="153330"/>
                  <a:pt x="267318" y="229001"/>
                </a:cubicBezTo>
                <a:cubicBezTo>
                  <a:pt x="228689" y="304672"/>
                  <a:pt x="165189" y="421618"/>
                  <a:pt x="146668" y="454426"/>
                </a:cubicBezTo>
                <a:cubicBezTo>
                  <a:pt x="128147" y="487234"/>
                  <a:pt x="175243" y="361822"/>
                  <a:pt x="156193" y="425851"/>
                </a:cubicBezTo>
                <a:cubicBezTo>
                  <a:pt x="137143" y="489880"/>
                  <a:pt x="52476" y="738589"/>
                  <a:pt x="32368" y="838601"/>
                </a:cubicBezTo>
                <a:cubicBezTo>
                  <a:pt x="12260" y="938613"/>
                  <a:pt x="39247" y="977243"/>
                  <a:pt x="35543" y="1025926"/>
                </a:cubicBezTo>
                <a:cubicBezTo>
                  <a:pt x="31839" y="1074609"/>
                  <a:pt x="15964" y="1116414"/>
                  <a:pt x="10143" y="1130701"/>
                </a:cubicBezTo>
                <a:cubicBezTo>
                  <a:pt x="4322" y="1144988"/>
                  <a:pt x="-2028" y="1150809"/>
                  <a:pt x="618" y="1111651"/>
                </a:cubicBezTo>
                <a:cubicBezTo>
                  <a:pt x="3264" y="1072493"/>
                  <a:pt x="13318" y="978301"/>
                  <a:pt x="26018" y="895751"/>
                </a:cubicBezTo>
                <a:cubicBezTo>
                  <a:pt x="38718" y="813201"/>
                  <a:pt x="64647" y="669268"/>
                  <a:pt x="76818" y="616351"/>
                </a:cubicBezTo>
                <a:cubicBezTo>
                  <a:pt x="88989" y="563434"/>
                  <a:pt x="74701" y="635930"/>
                  <a:pt x="99043" y="578251"/>
                </a:cubicBezTo>
                <a:cubicBezTo>
                  <a:pt x="123385" y="520572"/>
                  <a:pt x="203289" y="318959"/>
                  <a:pt x="222868" y="270276"/>
                </a:cubicBezTo>
                <a:cubicBezTo>
                  <a:pt x="242447" y="221593"/>
                  <a:pt x="190060" y="338009"/>
                  <a:pt x="216518" y="286151"/>
                </a:cubicBezTo>
                <a:cubicBezTo>
                  <a:pt x="242976" y="234293"/>
                  <a:pt x="369976" y="9926"/>
                  <a:pt x="378443" y="4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CDE25870-81FD-E39E-F326-C5021223503E}"/>
              </a:ext>
            </a:extLst>
          </p:cNvPr>
          <p:cNvSpPr/>
          <p:nvPr/>
        </p:nvSpPr>
        <p:spPr>
          <a:xfrm>
            <a:off x="8102296" y="5619734"/>
            <a:ext cx="382281" cy="965481"/>
          </a:xfrm>
          <a:custGeom>
            <a:avLst/>
            <a:gdLst>
              <a:gd name="connsiteX0" fmla="*/ 304 w 382281"/>
              <a:gd name="connsiteY0" fmla="*/ 16 h 965481"/>
              <a:gd name="connsiteX1" fmla="*/ 9829 w 382281"/>
              <a:gd name="connsiteY1" fmla="*/ 365141 h 965481"/>
              <a:gd name="connsiteX2" fmla="*/ 13004 w 382281"/>
              <a:gd name="connsiteY2" fmla="*/ 304816 h 965481"/>
              <a:gd name="connsiteX3" fmla="*/ 6654 w 382281"/>
              <a:gd name="connsiteY3" fmla="*/ 492141 h 965481"/>
              <a:gd name="connsiteX4" fmla="*/ 32054 w 382281"/>
              <a:gd name="connsiteY4" fmla="*/ 450866 h 965481"/>
              <a:gd name="connsiteX5" fmla="*/ 70154 w 382281"/>
              <a:gd name="connsiteY5" fmla="*/ 606441 h 965481"/>
              <a:gd name="connsiteX6" fmla="*/ 54279 w 382281"/>
              <a:gd name="connsiteY6" fmla="*/ 631841 h 965481"/>
              <a:gd name="connsiteX7" fmla="*/ 159054 w 382281"/>
              <a:gd name="connsiteY7" fmla="*/ 803291 h 965481"/>
              <a:gd name="connsiteX8" fmla="*/ 155879 w 382281"/>
              <a:gd name="connsiteY8" fmla="*/ 803291 h 965481"/>
              <a:gd name="connsiteX9" fmla="*/ 298754 w 382281"/>
              <a:gd name="connsiteY9" fmla="*/ 908066 h 965481"/>
              <a:gd name="connsiteX10" fmla="*/ 213029 w 382281"/>
              <a:gd name="connsiteY10" fmla="*/ 869966 h 965481"/>
              <a:gd name="connsiteX11" fmla="*/ 381304 w 382281"/>
              <a:gd name="connsiteY11" fmla="*/ 965216 h 965481"/>
              <a:gd name="connsiteX12" fmla="*/ 279704 w 382281"/>
              <a:gd name="connsiteY12" fmla="*/ 898541 h 965481"/>
              <a:gd name="connsiteX13" fmla="*/ 225729 w 382281"/>
              <a:gd name="connsiteY13" fmla="*/ 901716 h 965481"/>
              <a:gd name="connsiteX14" fmla="*/ 225729 w 382281"/>
              <a:gd name="connsiteY14" fmla="*/ 901716 h 965481"/>
              <a:gd name="connsiteX15" fmla="*/ 70154 w 382281"/>
              <a:gd name="connsiteY15" fmla="*/ 635016 h 965481"/>
              <a:gd name="connsiteX16" fmla="*/ 28879 w 382281"/>
              <a:gd name="connsiteY16" fmla="*/ 434991 h 965481"/>
              <a:gd name="connsiteX17" fmla="*/ 28879 w 382281"/>
              <a:gd name="connsiteY17" fmla="*/ 390541 h 965481"/>
              <a:gd name="connsiteX18" fmla="*/ 22529 w 382281"/>
              <a:gd name="connsiteY18" fmla="*/ 279416 h 965481"/>
              <a:gd name="connsiteX19" fmla="*/ 22529 w 382281"/>
              <a:gd name="connsiteY19" fmla="*/ 349266 h 965481"/>
              <a:gd name="connsiteX20" fmla="*/ 304 w 382281"/>
              <a:gd name="connsiteY20" fmla="*/ 16 h 965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82281" h="965481">
                <a:moveTo>
                  <a:pt x="304" y="16"/>
                </a:moveTo>
                <a:cubicBezTo>
                  <a:pt x="-1813" y="2662"/>
                  <a:pt x="7712" y="314341"/>
                  <a:pt x="9829" y="365141"/>
                </a:cubicBezTo>
                <a:cubicBezTo>
                  <a:pt x="11946" y="415941"/>
                  <a:pt x="13533" y="283649"/>
                  <a:pt x="13004" y="304816"/>
                </a:cubicBezTo>
                <a:cubicBezTo>
                  <a:pt x="12475" y="325983"/>
                  <a:pt x="3479" y="467799"/>
                  <a:pt x="6654" y="492141"/>
                </a:cubicBezTo>
                <a:cubicBezTo>
                  <a:pt x="9829" y="516483"/>
                  <a:pt x="21471" y="431816"/>
                  <a:pt x="32054" y="450866"/>
                </a:cubicBezTo>
                <a:cubicBezTo>
                  <a:pt x="42637" y="469916"/>
                  <a:pt x="66450" y="576279"/>
                  <a:pt x="70154" y="606441"/>
                </a:cubicBezTo>
                <a:cubicBezTo>
                  <a:pt x="73858" y="636604"/>
                  <a:pt x="39462" y="599033"/>
                  <a:pt x="54279" y="631841"/>
                </a:cubicBezTo>
                <a:cubicBezTo>
                  <a:pt x="69096" y="664649"/>
                  <a:pt x="142121" y="774716"/>
                  <a:pt x="159054" y="803291"/>
                </a:cubicBezTo>
                <a:cubicBezTo>
                  <a:pt x="175987" y="831866"/>
                  <a:pt x="132596" y="785829"/>
                  <a:pt x="155879" y="803291"/>
                </a:cubicBezTo>
                <a:cubicBezTo>
                  <a:pt x="179162" y="820754"/>
                  <a:pt x="289229" y="896954"/>
                  <a:pt x="298754" y="908066"/>
                </a:cubicBezTo>
                <a:cubicBezTo>
                  <a:pt x="308279" y="919179"/>
                  <a:pt x="199271" y="860441"/>
                  <a:pt x="213029" y="869966"/>
                </a:cubicBezTo>
                <a:cubicBezTo>
                  <a:pt x="226787" y="879491"/>
                  <a:pt x="370192" y="960454"/>
                  <a:pt x="381304" y="965216"/>
                </a:cubicBezTo>
                <a:cubicBezTo>
                  <a:pt x="392416" y="969978"/>
                  <a:pt x="305633" y="909124"/>
                  <a:pt x="279704" y="898541"/>
                </a:cubicBezTo>
                <a:cubicBezTo>
                  <a:pt x="253775" y="887958"/>
                  <a:pt x="225729" y="901716"/>
                  <a:pt x="225729" y="901716"/>
                </a:cubicBezTo>
                <a:lnTo>
                  <a:pt x="225729" y="901716"/>
                </a:lnTo>
                <a:cubicBezTo>
                  <a:pt x="199800" y="857266"/>
                  <a:pt x="102962" y="712804"/>
                  <a:pt x="70154" y="635016"/>
                </a:cubicBezTo>
                <a:cubicBezTo>
                  <a:pt x="37346" y="557228"/>
                  <a:pt x="35758" y="475737"/>
                  <a:pt x="28879" y="434991"/>
                </a:cubicBezTo>
                <a:cubicBezTo>
                  <a:pt x="22000" y="394245"/>
                  <a:pt x="29937" y="416470"/>
                  <a:pt x="28879" y="390541"/>
                </a:cubicBezTo>
                <a:cubicBezTo>
                  <a:pt x="27821" y="364612"/>
                  <a:pt x="23587" y="286295"/>
                  <a:pt x="22529" y="279416"/>
                </a:cubicBezTo>
                <a:cubicBezTo>
                  <a:pt x="21471" y="272537"/>
                  <a:pt x="25175" y="390541"/>
                  <a:pt x="22529" y="349266"/>
                </a:cubicBezTo>
                <a:cubicBezTo>
                  <a:pt x="19883" y="307991"/>
                  <a:pt x="2421" y="-2630"/>
                  <a:pt x="304" y="1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6D488F05-6D19-D5B3-8D50-7A1BB3CC62FF}"/>
              </a:ext>
            </a:extLst>
          </p:cNvPr>
          <p:cNvSpPr/>
          <p:nvPr/>
        </p:nvSpPr>
        <p:spPr>
          <a:xfrm>
            <a:off x="7897191" y="6241861"/>
            <a:ext cx="278560" cy="565376"/>
          </a:xfrm>
          <a:custGeom>
            <a:avLst/>
            <a:gdLst>
              <a:gd name="connsiteX0" fmla="*/ 278434 w 278560"/>
              <a:gd name="connsiteY0" fmla="*/ 189 h 565376"/>
              <a:gd name="connsiteX1" fmla="*/ 164134 w 278560"/>
              <a:gd name="connsiteY1" fmla="*/ 241489 h 565376"/>
              <a:gd name="connsiteX2" fmla="*/ 2209 w 278560"/>
              <a:gd name="connsiteY2" fmla="*/ 555814 h 565376"/>
              <a:gd name="connsiteX3" fmla="*/ 68884 w 278560"/>
              <a:gd name="connsiteY3" fmla="*/ 485964 h 565376"/>
              <a:gd name="connsiteX4" fmla="*/ 49834 w 278560"/>
              <a:gd name="connsiteY4" fmla="*/ 505014 h 565376"/>
              <a:gd name="connsiteX5" fmla="*/ 186359 w 278560"/>
              <a:gd name="connsiteY5" fmla="*/ 222439 h 565376"/>
              <a:gd name="connsiteX6" fmla="*/ 186359 w 278560"/>
              <a:gd name="connsiteY6" fmla="*/ 279589 h 565376"/>
              <a:gd name="connsiteX7" fmla="*/ 278434 w 278560"/>
              <a:gd name="connsiteY7" fmla="*/ 189 h 56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8560" h="565376">
                <a:moveTo>
                  <a:pt x="278434" y="189"/>
                </a:moveTo>
                <a:cubicBezTo>
                  <a:pt x="274730" y="-6161"/>
                  <a:pt x="210171" y="148885"/>
                  <a:pt x="164134" y="241489"/>
                </a:cubicBezTo>
                <a:cubicBezTo>
                  <a:pt x="118097" y="334093"/>
                  <a:pt x="18084" y="515068"/>
                  <a:pt x="2209" y="555814"/>
                </a:cubicBezTo>
                <a:cubicBezTo>
                  <a:pt x="-13666" y="596560"/>
                  <a:pt x="60946" y="494431"/>
                  <a:pt x="68884" y="485964"/>
                </a:cubicBezTo>
                <a:cubicBezTo>
                  <a:pt x="76821" y="477497"/>
                  <a:pt x="30255" y="548935"/>
                  <a:pt x="49834" y="505014"/>
                </a:cubicBezTo>
                <a:cubicBezTo>
                  <a:pt x="69413" y="461093"/>
                  <a:pt x="163605" y="260010"/>
                  <a:pt x="186359" y="222439"/>
                </a:cubicBezTo>
                <a:cubicBezTo>
                  <a:pt x="209113" y="184868"/>
                  <a:pt x="169426" y="311868"/>
                  <a:pt x="186359" y="279589"/>
                </a:cubicBezTo>
                <a:cubicBezTo>
                  <a:pt x="203292" y="247310"/>
                  <a:pt x="282138" y="6539"/>
                  <a:pt x="278434" y="18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4803A101-8E26-7101-AD4C-F35BF833771E}"/>
              </a:ext>
            </a:extLst>
          </p:cNvPr>
          <p:cNvSpPr/>
          <p:nvPr/>
        </p:nvSpPr>
        <p:spPr>
          <a:xfrm>
            <a:off x="7870085" y="6123547"/>
            <a:ext cx="323216" cy="669954"/>
          </a:xfrm>
          <a:custGeom>
            <a:avLst/>
            <a:gdLst>
              <a:gd name="connsiteX0" fmla="*/ 318240 w 323216"/>
              <a:gd name="connsiteY0" fmla="*/ 10553 h 669954"/>
              <a:gd name="connsiteX1" fmla="*/ 159490 w 323216"/>
              <a:gd name="connsiteY1" fmla="*/ 280428 h 669954"/>
              <a:gd name="connsiteX2" fmla="*/ 184890 w 323216"/>
              <a:gd name="connsiteY2" fmla="*/ 267728 h 669954"/>
              <a:gd name="connsiteX3" fmla="*/ 3915 w 323216"/>
              <a:gd name="connsiteY3" fmla="*/ 661428 h 669954"/>
              <a:gd name="connsiteX4" fmla="*/ 70590 w 323216"/>
              <a:gd name="connsiteY4" fmla="*/ 518553 h 669954"/>
              <a:gd name="connsiteX5" fmla="*/ 188065 w 323216"/>
              <a:gd name="connsiteY5" fmla="*/ 286778 h 669954"/>
              <a:gd name="connsiteX6" fmla="*/ 184890 w 323216"/>
              <a:gd name="connsiteY6" fmla="*/ 296303 h 669954"/>
              <a:gd name="connsiteX7" fmla="*/ 270615 w 323216"/>
              <a:gd name="connsiteY7" fmla="*/ 77228 h 669954"/>
              <a:gd name="connsiteX8" fmla="*/ 318240 w 323216"/>
              <a:gd name="connsiteY8" fmla="*/ 10553 h 669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216" h="669954">
                <a:moveTo>
                  <a:pt x="318240" y="10553"/>
                </a:moveTo>
                <a:cubicBezTo>
                  <a:pt x="299719" y="44420"/>
                  <a:pt x="181715" y="237566"/>
                  <a:pt x="159490" y="280428"/>
                </a:cubicBezTo>
                <a:cubicBezTo>
                  <a:pt x="137265" y="323290"/>
                  <a:pt x="210819" y="204228"/>
                  <a:pt x="184890" y="267728"/>
                </a:cubicBezTo>
                <a:cubicBezTo>
                  <a:pt x="158961" y="331228"/>
                  <a:pt x="22965" y="619624"/>
                  <a:pt x="3915" y="661428"/>
                </a:cubicBezTo>
                <a:cubicBezTo>
                  <a:pt x="-15135" y="703232"/>
                  <a:pt x="39898" y="580995"/>
                  <a:pt x="70590" y="518553"/>
                </a:cubicBezTo>
                <a:cubicBezTo>
                  <a:pt x="101282" y="456111"/>
                  <a:pt x="169015" y="323820"/>
                  <a:pt x="188065" y="286778"/>
                </a:cubicBezTo>
                <a:cubicBezTo>
                  <a:pt x="207115" y="249736"/>
                  <a:pt x="171132" y="331228"/>
                  <a:pt x="184890" y="296303"/>
                </a:cubicBezTo>
                <a:cubicBezTo>
                  <a:pt x="198648" y="261378"/>
                  <a:pt x="241511" y="123266"/>
                  <a:pt x="270615" y="77228"/>
                </a:cubicBezTo>
                <a:cubicBezTo>
                  <a:pt x="299719" y="31190"/>
                  <a:pt x="336761" y="-23314"/>
                  <a:pt x="318240" y="1055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A8886A47-AC32-87ED-B792-11A732E6180D}"/>
              </a:ext>
            </a:extLst>
          </p:cNvPr>
          <p:cNvSpPr/>
          <p:nvPr/>
        </p:nvSpPr>
        <p:spPr>
          <a:xfrm>
            <a:off x="10397133" y="6244509"/>
            <a:ext cx="277392" cy="772301"/>
          </a:xfrm>
          <a:custGeom>
            <a:avLst/>
            <a:gdLst>
              <a:gd name="connsiteX0" fmla="*/ 26392 w 277392"/>
              <a:gd name="connsiteY0" fmla="*/ 95966 h 772301"/>
              <a:gd name="connsiteX1" fmla="*/ 185142 w 277392"/>
              <a:gd name="connsiteY1" fmla="*/ 581741 h 772301"/>
              <a:gd name="connsiteX2" fmla="*/ 201017 w 277392"/>
              <a:gd name="connsiteY2" fmla="*/ 562691 h 772301"/>
              <a:gd name="connsiteX3" fmla="*/ 277217 w 277392"/>
              <a:gd name="connsiteY3" fmla="*/ 772241 h 772301"/>
              <a:gd name="connsiteX4" fmla="*/ 220067 w 277392"/>
              <a:gd name="connsiteY4" fmla="*/ 581741 h 772301"/>
              <a:gd name="connsiteX5" fmla="*/ 159742 w 277392"/>
              <a:gd name="connsiteY5" fmla="*/ 340441 h 772301"/>
              <a:gd name="connsiteX6" fmla="*/ 162917 w 277392"/>
              <a:gd name="connsiteY6" fmla="*/ 432516 h 772301"/>
              <a:gd name="connsiteX7" fmla="*/ 16867 w 277392"/>
              <a:gd name="connsiteY7" fmla="*/ 29291 h 772301"/>
              <a:gd name="connsiteX8" fmla="*/ 26392 w 277392"/>
              <a:gd name="connsiteY8" fmla="*/ 95966 h 77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7392" h="772301">
                <a:moveTo>
                  <a:pt x="26392" y="95966"/>
                </a:moveTo>
                <a:cubicBezTo>
                  <a:pt x="54438" y="188041"/>
                  <a:pt x="156038" y="503954"/>
                  <a:pt x="185142" y="581741"/>
                </a:cubicBezTo>
                <a:cubicBezTo>
                  <a:pt x="214246" y="659528"/>
                  <a:pt x="185671" y="530941"/>
                  <a:pt x="201017" y="562691"/>
                </a:cubicBezTo>
                <a:cubicBezTo>
                  <a:pt x="216363" y="594441"/>
                  <a:pt x="274042" y="769066"/>
                  <a:pt x="277217" y="772241"/>
                </a:cubicBezTo>
                <a:cubicBezTo>
                  <a:pt x="280392" y="775416"/>
                  <a:pt x="239646" y="653708"/>
                  <a:pt x="220067" y="581741"/>
                </a:cubicBezTo>
                <a:cubicBezTo>
                  <a:pt x="200488" y="509774"/>
                  <a:pt x="169267" y="365312"/>
                  <a:pt x="159742" y="340441"/>
                </a:cubicBezTo>
                <a:cubicBezTo>
                  <a:pt x="150217" y="315570"/>
                  <a:pt x="186729" y="484374"/>
                  <a:pt x="162917" y="432516"/>
                </a:cubicBezTo>
                <a:cubicBezTo>
                  <a:pt x="139105" y="380658"/>
                  <a:pt x="44913" y="88028"/>
                  <a:pt x="16867" y="29291"/>
                </a:cubicBezTo>
                <a:cubicBezTo>
                  <a:pt x="-11179" y="-29447"/>
                  <a:pt x="-1654" y="3891"/>
                  <a:pt x="26392" y="9596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A27B50A6-BB68-CF65-C9D5-CF8EBA640F46}"/>
              </a:ext>
            </a:extLst>
          </p:cNvPr>
          <p:cNvSpPr/>
          <p:nvPr/>
        </p:nvSpPr>
        <p:spPr>
          <a:xfrm>
            <a:off x="10582004" y="6883325"/>
            <a:ext cx="264257" cy="555992"/>
          </a:xfrm>
          <a:custGeom>
            <a:avLst/>
            <a:gdLst>
              <a:gd name="connsiteX0" fmla="*/ 271 w 264257"/>
              <a:gd name="connsiteY0" fmla="*/ 75 h 555992"/>
              <a:gd name="connsiteX1" fmla="*/ 108221 w 264257"/>
              <a:gd name="connsiteY1" fmla="*/ 333450 h 555992"/>
              <a:gd name="connsiteX2" fmla="*/ 146321 w 264257"/>
              <a:gd name="connsiteY2" fmla="*/ 362025 h 555992"/>
              <a:gd name="connsiteX3" fmla="*/ 263796 w 264257"/>
              <a:gd name="connsiteY3" fmla="*/ 555700 h 555992"/>
              <a:gd name="connsiteX4" fmla="*/ 184421 w 264257"/>
              <a:gd name="connsiteY4" fmla="*/ 400125 h 555992"/>
              <a:gd name="connsiteX5" fmla="*/ 114571 w 264257"/>
              <a:gd name="connsiteY5" fmla="*/ 174700 h 555992"/>
              <a:gd name="connsiteX6" fmla="*/ 143146 w 264257"/>
              <a:gd name="connsiteY6" fmla="*/ 301700 h 555992"/>
              <a:gd name="connsiteX7" fmla="*/ 271 w 264257"/>
              <a:gd name="connsiteY7" fmla="*/ 75 h 555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4257" h="555992">
                <a:moveTo>
                  <a:pt x="271" y="75"/>
                </a:moveTo>
                <a:cubicBezTo>
                  <a:pt x="-5550" y="5367"/>
                  <a:pt x="83879" y="273125"/>
                  <a:pt x="108221" y="333450"/>
                </a:cubicBezTo>
                <a:cubicBezTo>
                  <a:pt x="132563" y="393775"/>
                  <a:pt x="120392" y="324983"/>
                  <a:pt x="146321" y="362025"/>
                </a:cubicBezTo>
                <a:cubicBezTo>
                  <a:pt x="172250" y="399067"/>
                  <a:pt x="257446" y="549350"/>
                  <a:pt x="263796" y="555700"/>
                </a:cubicBezTo>
                <a:cubicBezTo>
                  <a:pt x="270146" y="562050"/>
                  <a:pt x="209292" y="463625"/>
                  <a:pt x="184421" y="400125"/>
                </a:cubicBezTo>
                <a:cubicBezTo>
                  <a:pt x="159550" y="336625"/>
                  <a:pt x="121450" y="191104"/>
                  <a:pt x="114571" y="174700"/>
                </a:cubicBezTo>
                <a:cubicBezTo>
                  <a:pt x="107692" y="158296"/>
                  <a:pt x="164842" y="332392"/>
                  <a:pt x="143146" y="301700"/>
                </a:cubicBezTo>
                <a:cubicBezTo>
                  <a:pt x="121450" y="271008"/>
                  <a:pt x="6092" y="-5217"/>
                  <a:pt x="271" y="7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5C298821-789E-571A-A820-062FE9EE2B93}"/>
              </a:ext>
            </a:extLst>
          </p:cNvPr>
          <p:cNvSpPr/>
          <p:nvPr/>
        </p:nvSpPr>
        <p:spPr>
          <a:xfrm>
            <a:off x="10785753" y="7327085"/>
            <a:ext cx="493677" cy="742278"/>
          </a:xfrm>
          <a:custGeom>
            <a:avLst/>
            <a:gdLst>
              <a:gd name="connsiteX0" fmla="*/ 2897 w 493677"/>
              <a:gd name="connsiteY0" fmla="*/ 815 h 742278"/>
              <a:gd name="connsiteX1" fmla="*/ 329922 w 493677"/>
              <a:gd name="connsiteY1" fmla="*/ 467540 h 742278"/>
              <a:gd name="connsiteX2" fmla="*/ 263247 w 493677"/>
              <a:gd name="connsiteY2" fmla="*/ 388165 h 742278"/>
              <a:gd name="connsiteX3" fmla="*/ 491847 w 493677"/>
              <a:gd name="connsiteY3" fmla="*/ 737415 h 742278"/>
              <a:gd name="connsiteX4" fmla="*/ 358497 w 493677"/>
              <a:gd name="connsiteY4" fmla="*/ 572315 h 742278"/>
              <a:gd name="connsiteX5" fmla="*/ 142597 w 493677"/>
              <a:gd name="connsiteY5" fmla="*/ 292915 h 742278"/>
              <a:gd name="connsiteX6" fmla="*/ 167997 w 493677"/>
              <a:gd name="connsiteY6" fmla="*/ 353240 h 742278"/>
              <a:gd name="connsiteX7" fmla="*/ 2897 w 493677"/>
              <a:gd name="connsiteY7" fmla="*/ 815 h 742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677" h="742278">
                <a:moveTo>
                  <a:pt x="2897" y="815"/>
                </a:moveTo>
                <a:cubicBezTo>
                  <a:pt x="29884" y="19865"/>
                  <a:pt x="286530" y="402982"/>
                  <a:pt x="329922" y="467540"/>
                </a:cubicBezTo>
                <a:cubicBezTo>
                  <a:pt x="373314" y="532098"/>
                  <a:pt x="236260" y="343186"/>
                  <a:pt x="263247" y="388165"/>
                </a:cubicBezTo>
                <a:cubicBezTo>
                  <a:pt x="290234" y="433144"/>
                  <a:pt x="475972" y="706723"/>
                  <a:pt x="491847" y="737415"/>
                </a:cubicBezTo>
                <a:cubicBezTo>
                  <a:pt x="507722" y="768107"/>
                  <a:pt x="416705" y="646398"/>
                  <a:pt x="358497" y="572315"/>
                </a:cubicBezTo>
                <a:cubicBezTo>
                  <a:pt x="300289" y="498232"/>
                  <a:pt x="174347" y="329427"/>
                  <a:pt x="142597" y="292915"/>
                </a:cubicBezTo>
                <a:cubicBezTo>
                  <a:pt x="110847" y="256403"/>
                  <a:pt x="190222" y="404040"/>
                  <a:pt x="167997" y="353240"/>
                </a:cubicBezTo>
                <a:cubicBezTo>
                  <a:pt x="145772" y="302440"/>
                  <a:pt x="-24090" y="-18235"/>
                  <a:pt x="2897" y="8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C27A8611-36A6-1130-B578-E12111EF375E}"/>
              </a:ext>
            </a:extLst>
          </p:cNvPr>
          <p:cNvSpPr/>
          <p:nvPr/>
        </p:nvSpPr>
        <p:spPr>
          <a:xfrm>
            <a:off x="7212837" y="7545421"/>
            <a:ext cx="97071" cy="465444"/>
          </a:xfrm>
          <a:custGeom>
            <a:avLst/>
            <a:gdLst>
              <a:gd name="connsiteX0" fmla="*/ 763 w 97071"/>
              <a:gd name="connsiteY0" fmla="*/ 1554 h 465444"/>
              <a:gd name="connsiteX1" fmla="*/ 80138 w 97071"/>
              <a:gd name="connsiteY1" fmla="*/ 344454 h 465444"/>
              <a:gd name="connsiteX2" fmla="*/ 96013 w 97071"/>
              <a:gd name="connsiteY2" fmla="*/ 465104 h 465444"/>
              <a:gd name="connsiteX3" fmla="*/ 92838 w 97071"/>
              <a:gd name="connsiteY3" fmla="*/ 376204 h 465444"/>
              <a:gd name="connsiteX4" fmla="*/ 70613 w 97071"/>
              <a:gd name="connsiteY4" fmla="*/ 246029 h 465444"/>
              <a:gd name="connsiteX5" fmla="*/ 70613 w 97071"/>
              <a:gd name="connsiteY5" fmla="*/ 277779 h 465444"/>
              <a:gd name="connsiteX6" fmla="*/ 35688 w 97071"/>
              <a:gd name="connsiteY6" fmla="*/ 144429 h 465444"/>
              <a:gd name="connsiteX7" fmla="*/ 38863 w 97071"/>
              <a:gd name="connsiteY7" fmla="*/ 214279 h 465444"/>
              <a:gd name="connsiteX8" fmla="*/ 763 w 97071"/>
              <a:gd name="connsiteY8" fmla="*/ 1554 h 46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071" h="465444">
                <a:moveTo>
                  <a:pt x="763" y="1554"/>
                </a:moveTo>
                <a:cubicBezTo>
                  <a:pt x="7642" y="23250"/>
                  <a:pt x="64263" y="267196"/>
                  <a:pt x="80138" y="344454"/>
                </a:cubicBezTo>
                <a:cubicBezTo>
                  <a:pt x="96013" y="421712"/>
                  <a:pt x="93896" y="459812"/>
                  <a:pt x="96013" y="465104"/>
                </a:cubicBezTo>
                <a:cubicBezTo>
                  <a:pt x="98130" y="470396"/>
                  <a:pt x="97071" y="412717"/>
                  <a:pt x="92838" y="376204"/>
                </a:cubicBezTo>
                <a:cubicBezTo>
                  <a:pt x="88605" y="339692"/>
                  <a:pt x="74317" y="262433"/>
                  <a:pt x="70613" y="246029"/>
                </a:cubicBezTo>
                <a:cubicBezTo>
                  <a:pt x="66909" y="229625"/>
                  <a:pt x="76434" y="294712"/>
                  <a:pt x="70613" y="277779"/>
                </a:cubicBezTo>
                <a:cubicBezTo>
                  <a:pt x="64792" y="260846"/>
                  <a:pt x="40980" y="155012"/>
                  <a:pt x="35688" y="144429"/>
                </a:cubicBezTo>
                <a:cubicBezTo>
                  <a:pt x="30396" y="133846"/>
                  <a:pt x="42038" y="236504"/>
                  <a:pt x="38863" y="214279"/>
                </a:cubicBezTo>
                <a:cubicBezTo>
                  <a:pt x="35688" y="192054"/>
                  <a:pt x="-6116" y="-20142"/>
                  <a:pt x="763" y="15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0576DC7F-6543-93FB-3D6A-79797C57D218}"/>
              </a:ext>
            </a:extLst>
          </p:cNvPr>
          <p:cNvSpPr/>
          <p:nvPr/>
        </p:nvSpPr>
        <p:spPr>
          <a:xfrm>
            <a:off x="7235251" y="7546163"/>
            <a:ext cx="93938" cy="529740"/>
          </a:xfrm>
          <a:custGeom>
            <a:avLst/>
            <a:gdLst>
              <a:gd name="connsiteX0" fmla="*/ 574 w 93938"/>
              <a:gd name="connsiteY0" fmla="*/ 812 h 529740"/>
              <a:gd name="connsiteX1" fmla="*/ 35499 w 93938"/>
              <a:gd name="connsiteY1" fmla="*/ 178612 h 529740"/>
              <a:gd name="connsiteX2" fmla="*/ 45024 w 93938"/>
              <a:gd name="connsiteY2" fmla="*/ 159562 h 529740"/>
              <a:gd name="connsiteX3" fmla="*/ 83124 w 93938"/>
              <a:gd name="connsiteY3" fmla="*/ 359587 h 529740"/>
              <a:gd name="connsiteX4" fmla="*/ 83124 w 93938"/>
              <a:gd name="connsiteY4" fmla="*/ 327837 h 529740"/>
              <a:gd name="connsiteX5" fmla="*/ 89474 w 93938"/>
              <a:gd name="connsiteY5" fmla="*/ 521512 h 529740"/>
              <a:gd name="connsiteX6" fmla="*/ 92649 w 93938"/>
              <a:gd name="connsiteY6" fmla="*/ 470712 h 529740"/>
              <a:gd name="connsiteX7" fmla="*/ 67249 w 93938"/>
              <a:gd name="connsiteY7" fmla="*/ 261162 h 529740"/>
              <a:gd name="connsiteX8" fmla="*/ 574 w 93938"/>
              <a:gd name="connsiteY8" fmla="*/ 812 h 52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938" h="529740">
                <a:moveTo>
                  <a:pt x="574" y="812"/>
                </a:moveTo>
                <a:cubicBezTo>
                  <a:pt x="-4718" y="-12946"/>
                  <a:pt x="28091" y="152154"/>
                  <a:pt x="35499" y="178612"/>
                </a:cubicBezTo>
                <a:cubicBezTo>
                  <a:pt x="42907" y="205070"/>
                  <a:pt x="37086" y="129399"/>
                  <a:pt x="45024" y="159562"/>
                </a:cubicBezTo>
                <a:cubicBezTo>
                  <a:pt x="52962" y="189725"/>
                  <a:pt x="76774" y="331541"/>
                  <a:pt x="83124" y="359587"/>
                </a:cubicBezTo>
                <a:cubicBezTo>
                  <a:pt x="89474" y="387633"/>
                  <a:pt x="82066" y="300850"/>
                  <a:pt x="83124" y="327837"/>
                </a:cubicBezTo>
                <a:cubicBezTo>
                  <a:pt x="84182" y="354824"/>
                  <a:pt x="87886" y="497699"/>
                  <a:pt x="89474" y="521512"/>
                </a:cubicBezTo>
                <a:cubicBezTo>
                  <a:pt x="91062" y="545325"/>
                  <a:pt x="96353" y="514104"/>
                  <a:pt x="92649" y="470712"/>
                </a:cubicBezTo>
                <a:cubicBezTo>
                  <a:pt x="88945" y="427320"/>
                  <a:pt x="79420" y="333129"/>
                  <a:pt x="67249" y="261162"/>
                </a:cubicBezTo>
                <a:cubicBezTo>
                  <a:pt x="55078" y="189195"/>
                  <a:pt x="5866" y="14570"/>
                  <a:pt x="574" y="8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924EFE8D-5EE1-1B2C-9F32-2673FDD714FA}"/>
              </a:ext>
            </a:extLst>
          </p:cNvPr>
          <p:cNvSpPr/>
          <p:nvPr/>
        </p:nvSpPr>
        <p:spPr>
          <a:xfrm>
            <a:off x="7351227" y="7701974"/>
            <a:ext cx="114469" cy="329541"/>
          </a:xfrm>
          <a:custGeom>
            <a:avLst/>
            <a:gdLst>
              <a:gd name="connsiteX0" fmla="*/ 113198 w 114469"/>
              <a:gd name="connsiteY0" fmla="*/ 576 h 329541"/>
              <a:gd name="connsiteX1" fmla="*/ 59223 w 114469"/>
              <a:gd name="connsiteY1" fmla="*/ 137101 h 329541"/>
              <a:gd name="connsiteX2" fmla="*/ 11598 w 114469"/>
              <a:gd name="connsiteY2" fmla="*/ 210126 h 329541"/>
              <a:gd name="connsiteX3" fmla="*/ 30648 w 114469"/>
              <a:gd name="connsiteY3" fmla="*/ 327601 h 329541"/>
              <a:gd name="connsiteX4" fmla="*/ 21123 w 114469"/>
              <a:gd name="connsiteY4" fmla="*/ 279976 h 329541"/>
              <a:gd name="connsiteX5" fmla="*/ 8423 w 114469"/>
              <a:gd name="connsiteY5" fmla="*/ 235526 h 329541"/>
              <a:gd name="connsiteX6" fmla="*/ 40173 w 114469"/>
              <a:gd name="connsiteY6" fmla="*/ 165676 h 329541"/>
              <a:gd name="connsiteX7" fmla="*/ 2073 w 114469"/>
              <a:gd name="connsiteY7" fmla="*/ 194251 h 329541"/>
              <a:gd name="connsiteX8" fmla="*/ 113198 w 114469"/>
              <a:gd name="connsiteY8" fmla="*/ 576 h 32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469" h="329541">
                <a:moveTo>
                  <a:pt x="113198" y="576"/>
                </a:moveTo>
                <a:cubicBezTo>
                  <a:pt x="122723" y="-8949"/>
                  <a:pt x="76156" y="102176"/>
                  <a:pt x="59223" y="137101"/>
                </a:cubicBezTo>
                <a:cubicBezTo>
                  <a:pt x="42290" y="172026"/>
                  <a:pt x="16360" y="178376"/>
                  <a:pt x="11598" y="210126"/>
                </a:cubicBezTo>
                <a:cubicBezTo>
                  <a:pt x="6836" y="241876"/>
                  <a:pt x="29061" y="315959"/>
                  <a:pt x="30648" y="327601"/>
                </a:cubicBezTo>
                <a:cubicBezTo>
                  <a:pt x="32235" y="339243"/>
                  <a:pt x="24827" y="295322"/>
                  <a:pt x="21123" y="279976"/>
                </a:cubicBezTo>
                <a:cubicBezTo>
                  <a:pt x="17419" y="264630"/>
                  <a:pt x="5248" y="254576"/>
                  <a:pt x="8423" y="235526"/>
                </a:cubicBezTo>
                <a:cubicBezTo>
                  <a:pt x="11598" y="216476"/>
                  <a:pt x="41231" y="172555"/>
                  <a:pt x="40173" y="165676"/>
                </a:cubicBezTo>
                <a:cubicBezTo>
                  <a:pt x="39115" y="158797"/>
                  <a:pt x="-10627" y="214888"/>
                  <a:pt x="2073" y="194251"/>
                </a:cubicBezTo>
                <a:cubicBezTo>
                  <a:pt x="14773" y="173614"/>
                  <a:pt x="103673" y="10101"/>
                  <a:pt x="113198" y="57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A93B938-D301-EB60-D389-21BF78A3C981}"/>
              </a:ext>
            </a:extLst>
          </p:cNvPr>
          <p:cNvSpPr/>
          <p:nvPr/>
        </p:nvSpPr>
        <p:spPr>
          <a:xfrm>
            <a:off x="7346823" y="7975246"/>
            <a:ext cx="32009" cy="424826"/>
          </a:xfrm>
          <a:custGeom>
            <a:avLst/>
            <a:gdLst>
              <a:gd name="connsiteX0" fmla="*/ 127 w 32009"/>
              <a:gd name="connsiteY0" fmla="*/ 354 h 424826"/>
              <a:gd name="connsiteX1" fmla="*/ 25527 w 32009"/>
              <a:gd name="connsiteY1" fmla="*/ 206729 h 424826"/>
              <a:gd name="connsiteX2" fmla="*/ 25527 w 32009"/>
              <a:gd name="connsiteY2" fmla="*/ 149579 h 424826"/>
              <a:gd name="connsiteX3" fmla="*/ 25527 w 32009"/>
              <a:gd name="connsiteY3" fmla="*/ 314679 h 424826"/>
              <a:gd name="connsiteX4" fmla="*/ 31877 w 32009"/>
              <a:gd name="connsiteY4" fmla="*/ 422629 h 424826"/>
              <a:gd name="connsiteX5" fmla="*/ 28702 w 32009"/>
              <a:gd name="connsiteY5" fmla="*/ 375004 h 424826"/>
              <a:gd name="connsiteX6" fmla="*/ 16002 w 32009"/>
              <a:gd name="connsiteY6" fmla="*/ 232129 h 424826"/>
              <a:gd name="connsiteX7" fmla="*/ 16002 w 32009"/>
              <a:gd name="connsiteY7" fmla="*/ 267054 h 424826"/>
              <a:gd name="connsiteX8" fmla="*/ 16002 w 32009"/>
              <a:gd name="connsiteY8" fmla="*/ 159104 h 424826"/>
              <a:gd name="connsiteX9" fmla="*/ 127 w 32009"/>
              <a:gd name="connsiteY9" fmla="*/ 354 h 424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009" h="424826">
                <a:moveTo>
                  <a:pt x="127" y="354"/>
                </a:moveTo>
                <a:cubicBezTo>
                  <a:pt x="1715" y="8292"/>
                  <a:pt x="21294" y="181858"/>
                  <a:pt x="25527" y="206729"/>
                </a:cubicBezTo>
                <a:cubicBezTo>
                  <a:pt x="29760" y="231600"/>
                  <a:pt x="25527" y="149579"/>
                  <a:pt x="25527" y="149579"/>
                </a:cubicBezTo>
                <a:cubicBezTo>
                  <a:pt x="25527" y="167571"/>
                  <a:pt x="24469" y="269171"/>
                  <a:pt x="25527" y="314679"/>
                </a:cubicBezTo>
                <a:cubicBezTo>
                  <a:pt x="26585" y="360187"/>
                  <a:pt x="31348" y="412575"/>
                  <a:pt x="31877" y="422629"/>
                </a:cubicBezTo>
                <a:cubicBezTo>
                  <a:pt x="32406" y="432683"/>
                  <a:pt x="31348" y="406754"/>
                  <a:pt x="28702" y="375004"/>
                </a:cubicBezTo>
                <a:cubicBezTo>
                  <a:pt x="26056" y="343254"/>
                  <a:pt x="18119" y="250121"/>
                  <a:pt x="16002" y="232129"/>
                </a:cubicBezTo>
                <a:cubicBezTo>
                  <a:pt x="13885" y="214137"/>
                  <a:pt x="16002" y="267054"/>
                  <a:pt x="16002" y="267054"/>
                </a:cubicBezTo>
                <a:cubicBezTo>
                  <a:pt x="16002" y="254883"/>
                  <a:pt x="19706" y="198262"/>
                  <a:pt x="16002" y="159104"/>
                </a:cubicBezTo>
                <a:cubicBezTo>
                  <a:pt x="12298" y="119946"/>
                  <a:pt x="-1461" y="-7584"/>
                  <a:pt x="127" y="3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CE36DD5D-F7ED-61E4-CD03-9ADA184AFD4F}"/>
              </a:ext>
            </a:extLst>
          </p:cNvPr>
          <p:cNvSpPr/>
          <p:nvPr/>
        </p:nvSpPr>
        <p:spPr>
          <a:xfrm>
            <a:off x="7369694" y="8001938"/>
            <a:ext cx="79363" cy="315341"/>
          </a:xfrm>
          <a:custGeom>
            <a:avLst/>
            <a:gdLst>
              <a:gd name="connsiteX0" fmla="*/ 15356 w 79363"/>
              <a:gd name="connsiteY0" fmla="*/ 5412 h 315341"/>
              <a:gd name="connsiteX1" fmla="*/ 18531 w 79363"/>
              <a:gd name="connsiteY1" fmla="*/ 199087 h 315341"/>
              <a:gd name="connsiteX2" fmla="*/ 21706 w 79363"/>
              <a:gd name="connsiteY2" fmla="*/ 154637 h 315341"/>
              <a:gd name="connsiteX3" fmla="*/ 78856 w 79363"/>
              <a:gd name="connsiteY3" fmla="*/ 313387 h 315341"/>
              <a:gd name="connsiteX4" fmla="*/ 47106 w 79363"/>
              <a:gd name="connsiteY4" fmla="*/ 237187 h 315341"/>
              <a:gd name="connsiteX5" fmla="*/ 2656 w 79363"/>
              <a:gd name="connsiteY5" fmla="*/ 148287 h 315341"/>
              <a:gd name="connsiteX6" fmla="*/ 5831 w 79363"/>
              <a:gd name="connsiteY6" fmla="*/ 59387 h 315341"/>
              <a:gd name="connsiteX7" fmla="*/ 15356 w 79363"/>
              <a:gd name="connsiteY7" fmla="*/ 5412 h 315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363" h="315341">
                <a:moveTo>
                  <a:pt x="15356" y="5412"/>
                </a:moveTo>
                <a:cubicBezTo>
                  <a:pt x="17473" y="28695"/>
                  <a:pt x="17473" y="174216"/>
                  <a:pt x="18531" y="199087"/>
                </a:cubicBezTo>
                <a:cubicBezTo>
                  <a:pt x="19589" y="223958"/>
                  <a:pt x="11652" y="135587"/>
                  <a:pt x="21706" y="154637"/>
                </a:cubicBezTo>
                <a:cubicBezTo>
                  <a:pt x="31760" y="173687"/>
                  <a:pt x="74623" y="299629"/>
                  <a:pt x="78856" y="313387"/>
                </a:cubicBezTo>
                <a:cubicBezTo>
                  <a:pt x="83089" y="327145"/>
                  <a:pt x="59806" y="264704"/>
                  <a:pt x="47106" y="237187"/>
                </a:cubicBezTo>
                <a:cubicBezTo>
                  <a:pt x="34406" y="209670"/>
                  <a:pt x="9535" y="177920"/>
                  <a:pt x="2656" y="148287"/>
                </a:cubicBezTo>
                <a:cubicBezTo>
                  <a:pt x="-4223" y="118654"/>
                  <a:pt x="4244" y="78437"/>
                  <a:pt x="5831" y="59387"/>
                </a:cubicBezTo>
                <a:cubicBezTo>
                  <a:pt x="7418" y="40337"/>
                  <a:pt x="13239" y="-17871"/>
                  <a:pt x="15356" y="54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7F1035A7-0245-AABC-128B-9425EA3FA83A}"/>
              </a:ext>
            </a:extLst>
          </p:cNvPr>
          <p:cNvSpPr/>
          <p:nvPr/>
        </p:nvSpPr>
        <p:spPr>
          <a:xfrm>
            <a:off x="6997680" y="7343557"/>
            <a:ext cx="197109" cy="661642"/>
          </a:xfrm>
          <a:custGeom>
            <a:avLst/>
            <a:gdLst>
              <a:gd name="connsiteX0" fmla="*/ 20 w 197109"/>
              <a:gd name="connsiteY0" fmla="*/ 218 h 661642"/>
              <a:gd name="connsiteX1" fmla="*/ 47645 w 197109"/>
              <a:gd name="connsiteY1" fmla="*/ 203418 h 661642"/>
              <a:gd name="connsiteX2" fmla="*/ 47645 w 197109"/>
              <a:gd name="connsiteY2" fmla="*/ 165318 h 661642"/>
              <a:gd name="connsiteX3" fmla="*/ 82570 w 197109"/>
              <a:gd name="connsiteY3" fmla="*/ 301843 h 661642"/>
              <a:gd name="connsiteX4" fmla="*/ 123845 w 197109"/>
              <a:gd name="connsiteY4" fmla="*/ 460593 h 661642"/>
              <a:gd name="connsiteX5" fmla="*/ 114320 w 197109"/>
              <a:gd name="connsiteY5" fmla="*/ 432018 h 661642"/>
              <a:gd name="connsiteX6" fmla="*/ 196870 w 197109"/>
              <a:gd name="connsiteY6" fmla="*/ 660618 h 661642"/>
              <a:gd name="connsiteX7" fmla="*/ 136545 w 197109"/>
              <a:gd name="connsiteY7" fmla="*/ 505043 h 661642"/>
              <a:gd name="connsiteX8" fmla="*/ 53995 w 197109"/>
              <a:gd name="connsiteY8" fmla="*/ 247868 h 661642"/>
              <a:gd name="connsiteX9" fmla="*/ 20 w 197109"/>
              <a:gd name="connsiteY9" fmla="*/ 218 h 66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7109" h="661642">
                <a:moveTo>
                  <a:pt x="20" y="218"/>
                </a:moveTo>
                <a:cubicBezTo>
                  <a:pt x="-1038" y="-7190"/>
                  <a:pt x="39708" y="175902"/>
                  <a:pt x="47645" y="203418"/>
                </a:cubicBezTo>
                <a:cubicBezTo>
                  <a:pt x="55582" y="230934"/>
                  <a:pt x="41824" y="148914"/>
                  <a:pt x="47645" y="165318"/>
                </a:cubicBezTo>
                <a:cubicBezTo>
                  <a:pt x="53466" y="181722"/>
                  <a:pt x="69870" y="252631"/>
                  <a:pt x="82570" y="301843"/>
                </a:cubicBezTo>
                <a:cubicBezTo>
                  <a:pt x="95270" y="351055"/>
                  <a:pt x="118553" y="438897"/>
                  <a:pt x="123845" y="460593"/>
                </a:cubicBezTo>
                <a:cubicBezTo>
                  <a:pt x="129137" y="482289"/>
                  <a:pt x="102149" y="398681"/>
                  <a:pt x="114320" y="432018"/>
                </a:cubicBezTo>
                <a:cubicBezTo>
                  <a:pt x="126491" y="465355"/>
                  <a:pt x="193166" y="648447"/>
                  <a:pt x="196870" y="660618"/>
                </a:cubicBezTo>
                <a:cubicBezTo>
                  <a:pt x="200574" y="672789"/>
                  <a:pt x="160358" y="573835"/>
                  <a:pt x="136545" y="505043"/>
                </a:cubicBezTo>
                <a:cubicBezTo>
                  <a:pt x="112733" y="436251"/>
                  <a:pt x="73574" y="327772"/>
                  <a:pt x="53995" y="247868"/>
                </a:cubicBezTo>
                <a:cubicBezTo>
                  <a:pt x="34416" y="167964"/>
                  <a:pt x="1078" y="7626"/>
                  <a:pt x="20" y="2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AB310382-2088-8ABF-6D6B-D8D63DD5586B}"/>
              </a:ext>
            </a:extLst>
          </p:cNvPr>
          <p:cNvSpPr/>
          <p:nvPr/>
        </p:nvSpPr>
        <p:spPr>
          <a:xfrm>
            <a:off x="7069964" y="7675635"/>
            <a:ext cx="103868" cy="332328"/>
          </a:xfrm>
          <a:custGeom>
            <a:avLst/>
            <a:gdLst>
              <a:gd name="connsiteX0" fmla="*/ 761 w 103868"/>
              <a:gd name="connsiteY0" fmla="*/ 1515 h 332328"/>
              <a:gd name="connsiteX1" fmla="*/ 102361 w 103868"/>
              <a:gd name="connsiteY1" fmla="*/ 325365 h 332328"/>
              <a:gd name="connsiteX2" fmla="*/ 57911 w 103868"/>
              <a:gd name="connsiteY2" fmla="*/ 207890 h 332328"/>
              <a:gd name="connsiteX3" fmla="*/ 761 w 103868"/>
              <a:gd name="connsiteY3" fmla="*/ 1515 h 33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868" h="332328">
                <a:moveTo>
                  <a:pt x="761" y="1515"/>
                </a:moveTo>
                <a:cubicBezTo>
                  <a:pt x="8169" y="21094"/>
                  <a:pt x="92836" y="290969"/>
                  <a:pt x="102361" y="325365"/>
                </a:cubicBezTo>
                <a:cubicBezTo>
                  <a:pt x="111886" y="359761"/>
                  <a:pt x="73786" y="258161"/>
                  <a:pt x="57911" y="207890"/>
                </a:cubicBezTo>
                <a:cubicBezTo>
                  <a:pt x="42036" y="157619"/>
                  <a:pt x="-6647" y="-18064"/>
                  <a:pt x="761" y="15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DBAF315E-E9DE-8A53-74BC-10C2CF9F7A49}"/>
              </a:ext>
            </a:extLst>
          </p:cNvPr>
          <p:cNvSpPr/>
          <p:nvPr/>
        </p:nvSpPr>
        <p:spPr>
          <a:xfrm>
            <a:off x="7695528" y="7946171"/>
            <a:ext cx="162928" cy="383826"/>
          </a:xfrm>
          <a:custGeom>
            <a:avLst/>
            <a:gdLst>
              <a:gd name="connsiteX0" fmla="*/ 162597 w 162928"/>
              <a:gd name="connsiteY0" fmla="*/ 854 h 383826"/>
              <a:gd name="connsiteX1" fmla="*/ 45122 w 162928"/>
              <a:gd name="connsiteY1" fmla="*/ 181829 h 383826"/>
              <a:gd name="connsiteX2" fmla="*/ 57822 w 162928"/>
              <a:gd name="connsiteY2" fmla="*/ 153254 h 383826"/>
              <a:gd name="connsiteX3" fmla="*/ 672 w 162928"/>
              <a:gd name="connsiteY3" fmla="*/ 381854 h 383826"/>
              <a:gd name="connsiteX4" fmla="*/ 29247 w 162928"/>
              <a:gd name="connsiteY4" fmla="*/ 258029 h 383826"/>
              <a:gd name="connsiteX5" fmla="*/ 70522 w 162928"/>
              <a:gd name="connsiteY5" fmla="*/ 153254 h 383826"/>
              <a:gd name="connsiteX6" fmla="*/ 54647 w 162928"/>
              <a:gd name="connsiteY6" fmla="*/ 169129 h 383826"/>
              <a:gd name="connsiteX7" fmla="*/ 80047 w 162928"/>
              <a:gd name="connsiteY7" fmla="*/ 115154 h 383826"/>
              <a:gd name="connsiteX8" fmla="*/ 162597 w 162928"/>
              <a:gd name="connsiteY8" fmla="*/ 854 h 383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928" h="383826">
                <a:moveTo>
                  <a:pt x="162597" y="854"/>
                </a:moveTo>
                <a:cubicBezTo>
                  <a:pt x="156776" y="11966"/>
                  <a:pt x="62585" y="156429"/>
                  <a:pt x="45122" y="181829"/>
                </a:cubicBezTo>
                <a:cubicBezTo>
                  <a:pt x="27659" y="207229"/>
                  <a:pt x="65230" y="119917"/>
                  <a:pt x="57822" y="153254"/>
                </a:cubicBezTo>
                <a:cubicBezTo>
                  <a:pt x="50414" y="186591"/>
                  <a:pt x="5435" y="364391"/>
                  <a:pt x="672" y="381854"/>
                </a:cubicBezTo>
                <a:cubicBezTo>
                  <a:pt x="-4091" y="399317"/>
                  <a:pt x="17605" y="296129"/>
                  <a:pt x="29247" y="258029"/>
                </a:cubicBezTo>
                <a:cubicBezTo>
                  <a:pt x="40889" y="219929"/>
                  <a:pt x="66289" y="168071"/>
                  <a:pt x="70522" y="153254"/>
                </a:cubicBezTo>
                <a:cubicBezTo>
                  <a:pt x="74755" y="138437"/>
                  <a:pt x="53059" y="175479"/>
                  <a:pt x="54647" y="169129"/>
                </a:cubicBezTo>
                <a:cubicBezTo>
                  <a:pt x="56234" y="162779"/>
                  <a:pt x="64172" y="140025"/>
                  <a:pt x="80047" y="115154"/>
                </a:cubicBezTo>
                <a:cubicBezTo>
                  <a:pt x="95922" y="90283"/>
                  <a:pt x="168418" y="-10258"/>
                  <a:pt x="162597" y="8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DD6709E5-6BAC-5B98-3BD6-06DCC3AA2496}"/>
              </a:ext>
            </a:extLst>
          </p:cNvPr>
          <p:cNvSpPr/>
          <p:nvPr/>
        </p:nvSpPr>
        <p:spPr>
          <a:xfrm>
            <a:off x="7651743" y="7934324"/>
            <a:ext cx="177809" cy="315567"/>
          </a:xfrm>
          <a:custGeom>
            <a:avLst/>
            <a:gdLst>
              <a:gd name="connsiteX0" fmla="*/ 177807 w 177809"/>
              <a:gd name="connsiteY0" fmla="*/ 1 h 315567"/>
              <a:gd name="connsiteX1" fmla="*/ 85732 w 177809"/>
              <a:gd name="connsiteY1" fmla="*/ 149226 h 315567"/>
              <a:gd name="connsiteX2" fmla="*/ 31757 w 177809"/>
              <a:gd name="connsiteY2" fmla="*/ 307976 h 315567"/>
              <a:gd name="connsiteX3" fmla="*/ 31757 w 177809"/>
              <a:gd name="connsiteY3" fmla="*/ 279401 h 315567"/>
              <a:gd name="connsiteX4" fmla="*/ 7 w 177809"/>
              <a:gd name="connsiteY4" fmla="*/ 184151 h 315567"/>
              <a:gd name="connsiteX5" fmla="*/ 34932 w 177809"/>
              <a:gd name="connsiteY5" fmla="*/ 273051 h 315567"/>
              <a:gd name="connsiteX6" fmla="*/ 53982 w 177809"/>
              <a:gd name="connsiteY6" fmla="*/ 196851 h 315567"/>
              <a:gd name="connsiteX7" fmla="*/ 88907 w 177809"/>
              <a:gd name="connsiteY7" fmla="*/ 146051 h 315567"/>
              <a:gd name="connsiteX8" fmla="*/ 177807 w 177809"/>
              <a:gd name="connsiteY8" fmla="*/ 1 h 315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09" h="315567">
                <a:moveTo>
                  <a:pt x="177807" y="1"/>
                </a:moveTo>
                <a:cubicBezTo>
                  <a:pt x="177278" y="530"/>
                  <a:pt x="110074" y="97897"/>
                  <a:pt x="85732" y="149226"/>
                </a:cubicBezTo>
                <a:cubicBezTo>
                  <a:pt x="61390" y="200555"/>
                  <a:pt x="40753" y="286280"/>
                  <a:pt x="31757" y="307976"/>
                </a:cubicBezTo>
                <a:cubicBezTo>
                  <a:pt x="22761" y="329672"/>
                  <a:pt x="37049" y="300038"/>
                  <a:pt x="31757" y="279401"/>
                </a:cubicBezTo>
                <a:cubicBezTo>
                  <a:pt x="26465" y="258764"/>
                  <a:pt x="-522" y="185209"/>
                  <a:pt x="7" y="184151"/>
                </a:cubicBezTo>
                <a:cubicBezTo>
                  <a:pt x="536" y="183093"/>
                  <a:pt x="25936" y="270934"/>
                  <a:pt x="34932" y="273051"/>
                </a:cubicBezTo>
                <a:cubicBezTo>
                  <a:pt x="43928" y="275168"/>
                  <a:pt x="44986" y="218018"/>
                  <a:pt x="53982" y="196851"/>
                </a:cubicBezTo>
                <a:cubicBezTo>
                  <a:pt x="62978" y="175684"/>
                  <a:pt x="71444" y="173568"/>
                  <a:pt x="88907" y="146051"/>
                </a:cubicBezTo>
                <a:cubicBezTo>
                  <a:pt x="106369" y="118534"/>
                  <a:pt x="178336" y="-528"/>
                  <a:pt x="177807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C23EDC9B-9511-2D71-744C-B64250562634}"/>
              </a:ext>
            </a:extLst>
          </p:cNvPr>
          <p:cNvSpPr/>
          <p:nvPr/>
        </p:nvSpPr>
        <p:spPr>
          <a:xfrm>
            <a:off x="7321454" y="7959580"/>
            <a:ext cx="36249" cy="425661"/>
          </a:xfrm>
          <a:custGeom>
            <a:avLst/>
            <a:gdLst>
              <a:gd name="connsiteX0" fmla="*/ 31846 w 36249"/>
              <a:gd name="connsiteY0" fmla="*/ 145 h 425661"/>
              <a:gd name="connsiteX1" fmla="*/ 3271 w 36249"/>
              <a:gd name="connsiteY1" fmla="*/ 216045 h 425661"/>
              <a:gd name="connsiteX2" fmla="*/ 9621 w 36249"/>
              <a:gd name="connsiteY2" fmla="*/ 187470 h 425661"/>
              <a:gd name="connsiteX3" fmla="*/ 12796 w 36249"/>
              <a:gd name="connsiteY3" fmla="*/ 273195 h 425661"/>
              <a:gd name="connsiteX4" fmla="*/ 15971 w 36249"/>
              <a:gd name="connsiteY4" fmla="*/ 228745 h 425661"/>
              <a:gd name="connsiteX5" fmla="*/ 31846 w 36249"/>
              <a:gd name="connsiteY5" fmla="*/ 346220 h 425661"/>
              <a:gd name="connsiteX6" fmla="*/ 28671 w 36249"/>
              <a:gd name="connsiteY6" fmla="*/ 425595 h 425661"/>
              <a:gd name="connsiteX7" fmla="*/ 35021 w 36249"/>
              <a:gd name="connsiteY7" fmla="*/ 333520 h 425661"/>
              <a:gd name="connsiteX8" fmla="*/ 96 w 36249"/>
              <a:gd name="connsiteY8" fmla="*/ 184295 h 425661"/>
              <a:gd name="connsiteX9" fmla="*/ 31846 w 36249"/>
              <a:gd name="connsiteY9" fmla="*/ 145 h 425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249" h="425661">
                <a:moveTo>
                  <a:pt x="31846" y="145"/>
                </a:moveTo>
                <a:cubicBezTo>
                  <a:pt x="32375" y="5437"/>
                  <a:pt x="6975" y="184824"/>
                  <a:pt x="3271" y="216045"/>
                </a:cubicBezTo>
                <a:cubicBezTo>
                  <a:pt x="-433" y="247266"/>
                  <a:pt x="8033" y="177945"/>
                  <a:pt x="9621" y="187470"/>
                </a:cubicBezTo>
                <a:cubicBezTo>
                  <a:pt x="11208" y="196995"/>
                  <a:pt x="11738" y="266316"/>
                  <a:pt x="12796" y="273195"/>
                </a:cubicBezTo>
                <a:cubicBezTo>
                  <a:pt x="13854" y="280074"/>
                  <a:pt x="12796" y="216574"/>
                  <a:pt x="15971" y="228745"/>
                </a:cubicBezTo>
                <a:cubicBezTo>
                  <a:pt x="19146" y="240916"/>
                  <a:pt x="29729" y="313412"/>
                  <a:pt x="31846" y="346220"/>
                </a:cubicBezTo>
                <a:cubicBezTo>
                  <a:pt x="33963" y="379028"/>
                  <a:pt x="28142" y="427712"/>
                  <a:pt x="28671" y="425595"/>
                </a:cubicBezTo>
                <a:cubicBezTo>
                  <a:pt x="29200" y="423478"/>
                  <a:pt x="39784" y="373737"/>
                  <a:pt x="35021" y="333520"/>
                </a:cubicBezTo>
                <a:cubicBezTo>
                  <a:pt x="30258" y="293303"/>
                  <a:pt x="2213" y="233507"/>
                  <a:pt x="96" y="184295"/>
                </a:cubicBezTo>
                <a:cubicBezTo>
                  <a:pt x="-2021" y="135083"/>
                  <a:pt x="31317" y="-5147"/>
                  <a:pt x="31846" y="14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7FFE0494-95A3-8924-06C9-D45F052ADC3A}"/>
              </a:ext>
            </a:extLst>
          </p:cNvPr>
          <p:cNvSpPr/>
          <p:nvPr/>
        </p:nvSpPr>
        <p:spPr>
          <a:xfrm>
            <a:off x="7578394" y="8232596"/>
            <a:ext cx="165440" cy="727762"/>
          </a:xfrm>
          <a:custGeom>
            <a:avLst/>
            <a:gdLst>
              <a:gd name="connsiteX0" fmla="*/ 165431 w 165440"/>
              <a:gd name="connsiteY0" fmla="*/ 179 h 727762"/>
              <a:gd name="connsiteX1" fmla="*/ 57481 w 165440"/>
              <a:gd name="connsiteY1" fmla="*/ 285929 h 727762"/>
              <a:gd name="connsiteX2" fmla="*/ 63831 w 165440"/>
              <a:gd name="connsiteY2" fmla="*/ 238304 h 727762"/>
              <a:gd name="connsiteX3" fmla="*/ 38431 w 165440"/>
              <a:gd name="connsiteY3" fmla="*/ 365304 h 727762"/>
              <a:gd name="connsiteX4" fmla="*/ 331 w 165440"/>
              <a:gd name="connsiteY4" fmla="*/ 549454 h 727762"/>
              <a:gd name="connsiteX5" fmla="*/ 19381 w 165440"/>
              <a:gd name="connsiteY5" fmla="*/ 470079 h 727762"/>
              <a:gd name="connsiteX6" fmla="*/ 9856 w 165440"/>
              <a:gd name="connsiteY6" fmla="*/ 603429 h 727762"/>
              <a:gd name="connsiteX7" fmla="*/ 9856 w 165440"/>
              <a:gd name="connsiteY7" fmla="*/ 727254 h 727762"/>
              <a:gd name="connsiteX8" fmla="*/ 13031 w 165440"/>
              <a:gd name="connsiteY8" fmla="*/ 641529 h 727762"/>
              <a:gd name="connsiteX9" fmla="*/ 16206 w 165440"/>
              <a:gd name="connsiteY9" fmla="*/ 501829 h 727762"/>
              <a:gd name="connsiteX10" fmla="*/ 60656 w 165440"/>
              <a:gd name="connsiteY10" fmla="*/ 311329 h 727762"/>
              <a:gd name="connsiteX11" fmla="*/ 25731 w 165440"/>
              <a:gd name="connsiteY11" fmla="*/ 365304 h 727762"/>
              <a:gd name="connsiteX12" fmla="*/ 82881 w 165440"/>
              <a:gd name="connsiteY12" fmla="*/ 162104 h 727762"/>
              <a:gd name="connsiteX13" fmla="*/ 51131 w 165440"/>
              <a:gd name="connsiteY13" fmla="*/ 241479 h 727762"/>
              <a:gd name="connsiteX14" fmla="*/ 165431 w 165440"/>
              <a:gd name="connsiteY14" fmla="*/ 179 h 727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5440" h="727762">
                <a:moveTo>
                  <a:pt x="165431" y="179"/>
                </a:moveTo>
                <a:cubicBezTo>
                  <a:pt x="166489" y="7587"/>
                  <a:pt x="74414" y="246242"/>
                  <a:pt x="57481" y="285929"/>
                </a:cubicBezTo>
                <a:cubicBezTo>
                  <a:pt x="40548" y="325616"/>
                  <a:pt x="67006" y="225075"/>
                  <a:pt x="63831" y="238304"/>
                </a:cubicBezTo>
                <a:cubicBezTo>
                  <a:pt x="60656" y="251533"/>
                  <a:pt x="49014" y="313446"/>
                  <a:pt x="38431" y="365304"/>
                </a:cubicBezTo>
                <a:cubicBezTo>
                  <a:pt x="27848" y="417162"/>
                  <a:pt x="3506" y="531992"/>
                  <a:pt x="331" y="549454"/>
                </a:cubicBezTo>
                <a:cubicBezTo>
                  <a:pt x="-2844" y="566917"/>
                  <a:pt x="17794" y="461083"/>
                  <a:pt x="19381" y="470079"/>
                </a:cubicBezTo>
                <a:cubicBezTo>
                  <a:pt x="20968" y="479075"/>
                  <a:pt x="11443" y="560567"/>
                  <a:pt x="9856" y="603429"/>
                </a:cubicBezTo>
                <a:cubicBezTo>
                  <a:pt x="8269" y="646291"/>
                  <a:pt x="9327" y="720904"/>
                  <a:pt x="9856" y="727254"/>
                </a:cubicBezTo>
                <a:cubicBezTo>
                  <a:pt x="10385" y="733604"/>
                  <a:pt x="11973" y="679100"/>
                  <a:pt x="13031" y="641529"/>
                </a:cubicBezTo>
                <a:cubicBezTo>
                  <a:pt x="14089" y="603958"/>
                  <a:pt x="8269" y="556862"/>
                  <a:pt x="16206" y="501829"/>
                </a:cubicBezTo>
                <a:cubicBezTo>
                  <a:pt x="24143" y="446796"/>
                  <a:pt x="59069" y="334083"/>
                  <a:pt x="60656" y="311329"/>
                </a:cubicBezTo>
                <a:cubicBezTo>
                  <a:pt x="62243" y="288575"/>
                  <a:pt x="22027" y="390175"/>
                  <a:pt x="25731" y="365304"/>
                </a:cubicBezTo>
                <a:cubicBezTo>
                  <a:pt x="29435" y="340433"/>
                  <a:pt x="78648" y="182741"/>
                  <a:pt x="82881" y="162104"/>
                </a:cubicBezTo>
                <a:cubicBezTo>
                  <a:pt x="87114" y="141467"/>
                  <a:pt x="36844" y="265821"/>
                  <a:pt x="51131" y="241479"/>
                </a:cubicBezTo>
                <a:cubicBezTo>
                  <a:pt x="65418" y="217137"/>
                  <a:pt x="164373" y="-7229"/>
                  <a:pt x="165431" y="17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19322B32-1E7E-964A-B700-AC9435D4F3BA}"/>
              </a:ext>
            </a:extLst>
          </p:cNvPr>
          <p:cNvSpPr/>
          <p:nvPr/>
        </p:nvSpPr>
        <p:spPr>
          <a:xfrm>
            <a:off x="7384715" y="8387413"/>
            <a:ext cx="76433" cy="445454"/>
          </a:xfrm>
          <a:custGeom>
            <a:avLst/>
            <a:gdLst>
              <a:gd name="connsiteX0" fmla="*/ 335 w 76433"/>
              <a:gd name="connsiteY0" fmla="*/ 937 h 445454"/>
              <a:gd name="connsiteX1" fmla="*/ 44785 w 76433"/>
              <a:gd name="connsiteY1" fmla="*/ 248587 h 445454"/>
              <a:gd name="connsiteX2" fmla="*/ 70185 w 76433"/>
              <a:gd name="connsiteY2" fmla="*/ 442262 h 445454"/>
              <a:gd name="connsiteX3" fmla="*/ 70185 w 76433"/>
              <a:gd name="connsiteY3" fmla="*/ 343837 h 445454"/>
              <a:gd name="connsiteX4" fmla="*/ 335 w 76433"/>
              <a:gd name="connsiteY4" fmla="*/ 937 h 44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33" h="445454">
                <a:moveTo>
                  <a:pt x="335" y="937"/>
                </a:moveTo>
                <a:cubicBezTo>
                  <a:pt x="-3898" y="-14938"/>
                  <a:pt x="33143" y="175033"/>
                  <a:pt x="44785" y="248587"/>
                </a:cubicBezTo>
                <a:cubicBezTo>
                  <a:pt x="56427" y="322141"/>
                  <a:pt x="65952" y="426387"/>
                  <a:pt x="70185" y="442262"/>
                </a:cubicBezTo>
                <a:cubicBezTo>
                  <a:pt x="74418" y="458137"/>
                  <a:pt x="81827" y="413158"/>
                  <a:pt x="70185" y="343837"/>
                </a:cubicBezTo>
                <a:cubicBezTo>
                  <a:pt x="58543" y="274516"/>
                  <a:pt x="4568" y="16812"/>
                  <a:pt x="335" y="93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E2A5E1E1-3A4F-A589-A3AA-ADE663F5E7F5}"/>
              </a:ext>
            </a:extLst>
          </p:cNvPr>
          <p:cNvSpPr/>
          <p:nvPr/>
        </p:nvSpPr>
        <p:spPr>
          <a:xfrm>
            <a:off x="7185025" y="8042201"/>
            <a:ext cx="99359" cy="401409"/>
          </a:xfrm>
          <a:custGeom>
            <a:avLst/>
            <a:gdLst>
              <a:gd name="connsiteX0" fmla="*/ 0 w 99359"/>
              <a:gd name="connsiteY0" fmla="*/ 74 h 401409"/>
              <a:gd name="connsiteX1" fmla="*/ 28575 w 99359"/>
              <a:gd name="connsiteY1" fmla="*/ 181049 h 401409"/>
              <a:gd name="connsiteX2" fmla="*/ 38100 w 99359"/>
              <a:gd name="connsiteY2" fmla="*/ 120724 h 401409"/>
              <a:gd name="connsiteX3" fmla="*/ 47625 w 99359"/>
              <a:gd name="connsiteY3" fmla="*/ 266774 h 401409"/>
              <a:gd name="connsiteX4" fmla="*/ 50800 w 99359"/>
              <a:gd name="connsiteY4" fmla="*/ 196924 h 401409"/>
              <a:gd name="connsiteX5" fmla="*/ 63500 w 99359"/>
              <a:gd name="connsiteY5" fmla="*/ 273124 h 401409"/>
              <a:gd name="connsiteX6" fmla="*/ 98425 w 99359"/>
              <a:gd name="connsiteY6" fmla="*/ 400124 h 401409"/>
              <a:gd name="connsiteX7" fmla="*/ 85725 w 99359"/>
              <a:gd name="connsiteY7" fmla="*/ 327099 h 401409"/>
              <a:gd name="connsiteX8" fmla="*/ 47625 w 99359"/>
              <a:gd name="connsiteY8" fmla="*/ 146124 h 401409"/>
              <a:gd name="connsiteX9" fmla="*/ 44450 w 99359"/>
              <a:gd name="connsiteY9" fmla="*/ 206449 h 401409"/>
              <a:gd name="connsiteX10" fmla="*/ 28575 w 99359"/>
              <a:gd name="connsiteY10" fmla="*/ 158824 h 401409"/>
              <a:gd name="connsiteX11" fmla="*/ 0 w 99359"/>
              <a:gd name="connsiteY11" fmla="*/ 74 h 401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9359" h="401409">
                <a:moveTo>
                  <a:pt x="0" y="74"/>
                </a:moveTo>
                <a:cubicBezTo>
                  <a:pt x="0" y="3778"/>
                  <a:pt x="22225" y="160941"/>
                  <a:pt x="28575" y="181049"/>
                </a:cubicBezTo>
                <a:cubicBezTo>
                  <a:pt x="34925" y="201157"/>
                  <a:pt x="34925" y="106437"/>
                  <a:pt x="38100" y="120724"/>
                </a:cubicBezTo>
                <a:cubicBezTo>
                  <a:pt x="41275" y="135011"/>
                  <a:pt x="45508" y="254074"/>
                  <a:pt x="47625" y="266774"/>
                </a:cubicBezTo>
                <a:cubicBezTo>
                  <a:pt x="49742" y="279474"/>
                  <a:pt x="48154" y="195866"/>
                  <a:pt x="50800" y="196924"/>
                </a:cubicBezTo>
                <a:cubicBezTo>
                  <a:pt x="53446" y="197982"/>
                  <a:pt x="55563" y="239257"/>
                  <a:pt x="63500" y="273124"/>
                </a:cubicBezTo>
                <a:cubicBezTo>
                  <a:pt x="71438" y="306991"/>
                  <a:pt x="94721" y="391128"/>
                  <a:pt x="98425" y="400124"/>
                </a:cubicBezTo>
                <a:cubicBezTo>
                  <a:pt x="102129" y="409120"/>
                  <a:pt x="94192" y="369432"/>
                  <a:pt x="85725" y="327099"/>
                </a:cubicBezTo>
                <a:cubicBezTo>
                  <a:pt x="77258" y="284766"/>
                  <a:pt x="54504" y="166232"/>
                  <a:pt x="47625" y="146124"/>
                </a:cubicBezTo>
                <a:cubicBezTo>
                  <a:pt x="40746" y="126016"/>
                  <a:pt x="47625" y="204332"/>
                  <a:pt x="44450" y="206449"/>
                </a:cubicBezTo>
                <a:cubicBezTo>
                  <a:pt x="41275" y="208566"/>
                  <a:pt x="31750" y="186341"/>
                  <a:pt x="28575" y="158824"/>
                </a:cubicBezTo>
                <a:cubicBezTo>
                  <a:pt x="25400" y="131307"/>
                  <a:pt x="0" y="-3630"/>
                  <a:pt x="0" y="7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6CC61B3B-F2A8-F010-8B15-417BECEB9F7D}"/>
              </a:ext>
            </a:extLst>
          </p:cNvPr>
          <p:cNvSpPr/>
          <p:nvPr/>
        </p:nvSpPr>
        <p:spPr>
          <a:xfrm>
            <a:off x="7184994" y="7972245"/>
            <a:ext cx="181143" cy="877821"/>
          </a:xfrm>
          <a:custGeom>
            <a:avLst/>
            <a:gdLst>
              <a:gd name="connsiteX0" fmla="*/ 31 w 181143"/>
              <a:gd name="connsiteY0" fmla="*/ 180 h 877821"/>
              <a:gd name="connsiteX1" fmla="*/ 69881 w 181143"/>
              <a:gd name="connsiteY1" fmla="*/ 216080 h 877821"/>
              <a:gd name="connsiteX2" fmla="*/ 69881 w 181143"/>
              <a:gd name="connsiteY2" fmla="*/ 187505 h 877821"/>
              <a:gd name="connsiteX3" fmla="*/ 95281 w 181143"/>
              <a:gd name="connsiteY3" fmla="*/ 368480 h 877821"/>
              <a:gd name="connsiteX4" fmla="*/ 146081 w 181143"/>
              <a:gd name="connsiteY4" fmla="*/ 546280 h 877821"/>
              <a:gd name="connsiteX5" fmla="*/ 139731 w 181143"/>
              <a:gd name="connsiteY5" fmla="*/ 479605 h 877821"/>
              <a:gd name="connsiteX6" fmla="*/ 152431 w 181143"/>
              <a:gd name="connsiteY6" fmla="*/ 571680 h 877821"/>
              <a:gd name="connsiteX7" fmla="*/ 146081 w 181143"/>
              <a:gd name="connsiteY7" fmla="*/ 641530 h 877821"/>
              <a:gd name="connsiteX8" fmla="*/ 158781 w 181143"/>
              <a:gd name="connsiteY8" fmla="*/ 600255 h 877821"/>
              <a:gd name="connsiteX9" fmla="*/ 181006 w 181143"/>
              <a:gd name="connsiteY9" fmla="*/ 717730 h 877821"/>
              <a:gd name="connsiteX10" fmla="*/ 168306 w 181143"/>
              <a:gd name="connsiteY10" fmla="*/ 816155 h 877821"/>
              <a:gd name="connsiteX11" fmla="*/ 171481 w 181143"/>
              <a:gd name="connsiteY11" fmla="*/ 876480 h 877821"/>
              <a:gd name="connsiteX12" fmla="*/ 171481 w 181143"/>
              <a:gd name="connsiteY12" fmla="*/ 759005 h 877821"/>
              <a:gd name="connsiteX13" fmla="*/ 168306 w 181143"/>
              <a:gd name="connsiteY13" fmla="*/ 651055 h 877821"/>
              <a:gd name="connsiteX14" fmla="*/ 152431 w 181143"/>
              <a:gd name="connsiteY14" fmla="*/ 470080 h 877821"/>
              <a:gd name="connsiteX15" fmla="*/ 127031 w 181143"/>
              <a:gd name="connsiteY15" fmla="*/ 451030 h 877821"/>
              <a:gd name="connsiteX16" fmla="*/ 79406 w 181143"/>
              <a:gd name="connsiteY16" fmla="*/ 257355 h 877821"/>
              <a:gd name="connsiteX17" fmla="*/ 31 w 181143"/>
              <a:gd name="connsiteY17" fmla="*/ 180 h 87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1143" h="877821">
                <a:moveTo>
                  <a:pt x="31" y="180"/>
                </a:moveTo>
                <a:cubicBezTo>
                  <a:pt x="-1556" y="-6699"/>
                  <a:pt x="58239" y="184859"/>
                  <a:pt x="69881" y="216080"/>
                </a:cubicBezTo>
                <a:cubicBezTo>
                  <a:pt x="81523" y="247301"/>
                  <a:pt x="65648" y="162105"/>
                  <a:pt x="69881" y="187505"/>
                </a:cubicBezTo>
                <a:cubicBezTo>
                  <a:pt x="74114" y="212905"/>
                  <a:pt x="82581" y="308684"/>
                  <a:pt x="95281" y="368480"/>
                </a:cubicBezTo>
                <a:cubicBezTo>
                  <a:pt x="107981" y="428276"/>
                  <a:pt x="138673" y="527759"/>
                  <a:pt x="146081" y="546280"/>
                </a:cubicBezTo>
                <a:cubicBezTo>
                  <a:pt x="153489" y="564801"/>
                  <a:pt x="138673" y="475372"/>
                  <a:pt x="139731" y="479605"/>
                </a:cubicBezTo>
                <a:cubicBezTo>
                  <a:pt x="140789" y="483838"/>
                  <a:pt x="151373" y="544693"/>
                  <a:pt x="152431" y="571680"/>
                </a:cubicBezTo>
                <a:cubicBezTo>
                  <a:pt x="153489" y="598667"/>
                  <a:pt x="145023" y="636768"/>
                  <a:pt x="146081" y="641530"/>
                </a:cubicBezTo>
                <a:cubicBezTo>
                  <a:pt x="147139" y="646292"/>
                  <a:pt x="152960" y="587555"/>
                  <a:pt x="158781" y="600255"/>
                </a:cubicBezTo>
                <a:cubicBezTo>
                  <a:pt x="164602" y="612955"/>
                  <a:pt x="179419" y="681747"/>
                  <a:pt x="181006" y="717730"/>
                </a:cubicBezTo>
                <a:cubicBezTo>
                  <a:pt x="182594" y="753713"/>
                  <a:pt x="169894" y="789697"/>
                  <a:pt x="168306" y="816155"/>
                </a:cubicBezTo>
                <a:cubicBezTo>
                  <a:pt x="166719" y="842613"/>
                  <a:pt x="170952" y="886005"/>
                  <a:pt x="171481" y="876480"/>
                </a:cubicBezTo>
                <a:cubicBezTo>
                  <a:pt x="172010" y="866955"/>
                  <a:pt x="172010" y="796576"/>
                  <a:pt x="171481" y="759005"/>
                </a:cubicBezTo>
                <a:cubicBezTo>
                  <a:pt x="170952" y="721434"/>
                  <a:pt x="171481" y="699209"/>
                  <a:pt x="168306" y="651055"/>
                </a:cubicBezTo>
                <a:cubicBezTo>
                  <a:pt x="165131" y="602901"/>
                  <a:pt x="159310" y="503418"/>
                  <a:pt x="152431" y="470080"/>
                </a:cubicBezTo>
                <a:cubicBezTo>
                  <a:pt x="145552" y="436742"/>
                  <a:pt x="139202" y="486484"/>
                  <a:pt x="127031" y="451030"/>
                </a:cubicBezTo>
                <a:cubicBezTo>
                  <a:pt x="114860" y="415576"/>
                  <a:pt x="98456" y="328793"/>
                  <a:pt x="79406" y="257355"/>
                </a:cubicBezTo>
                <a:cubicBezTo>
                  <a:pt x="60356" y="185918"/>
                  <a:pt x="1618" y="7059"/>
                  <a:pt x="31" y="18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E8118CF3-47FA-C455-E80A-D6063C2C8790}"/>
              </a:ext>
            </a:extLst>
          </p:cNvPr>
          <p:cNvSpPr/>
          <p:nvPr/>
        </p:nvSpPr>
        <p:spPr>
          <a:xfrm>
            <a:off x="7548754" y="9022174"/>
            <a:ext cx="42671" cy="543939"/>
          </a:xfrm>
          <a:custGeom>
            <a:avLst/>
            <a:gdLst>
              <a:gd name="connsiteX0" fmla="*/ 42671 w 42671"/>
              <a:gd name="connsiteY0" fmla="*/ 1176 h 543939"/>
              <a:gd name="connsiteX1" fmla="*/ 10921 w 42671"/>
              <a:gd name="connsiteY1" fmla="*/ 325026 h 543939"/>
              <a:gd name="connsiteX2" fmla="*/ 1396 w 42671"/>
              <a:gd name="connsiteY2" fmla="*/ 537751 h 543939"/>
              <a:gd name="connsiteX3" fmla="*/ 1396 w 42671"/>
              <a:gd name="connsiteY3" fmla="*/ 458376 h 543939"/>
              <a:gd name="connsiteX4" fmla="*/ 14096 w 42671"/>
              <a:gd name="connsiteY4" fmla="*/ 169451 h 543939"/>
              <a:gd name="connsiteX5" fmla="*/ 10921 w 42671"/>
              <a:gd name="connsiteY5" fmla="*/ 213901 h 543939"/>
              <a:gd name="connsiteX6" fmla="*/ 42671 w 42671"/>
              <a:gd name="connsiteY6" fmla="*/ 1176 h 543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" h="543939">
                <a:moveTo>
                  <a:pt x="42671" y="1176"/>
                </a:moveTo>
                <a:cubicBezTo>
                  <a:pt x="42671" y="19697"/>
                  <a:pt x="17800" y="235597"/>
                  <a:pt x="10921" y="325026"/>
                </a:cubicBezTo>
                <a:cubicBezTo>
                  <a:pt x="4042" y="414455"/>
                  <a:pt x="2983" y="515526"/>
                  <a:pt x="1396" y="537751"/>
                </a:cubicBezTo>
                <a:cubicBezTo>
                  <a:pt x="-191" y="559976"/>
                  <a:pt x="-721" y="519759"/>
                  <a:pt x="1396" y="458376"/>
                </a:cubicBezTo>
                <a:cubicBezTo>
                  <a:pt x="3513" y="396993"/>
                  <a:pt x="12509" y="210197"/>
                  <a:pt x="14096" y="169451"/>
                </a:cubicBezTo>
                <a:cubicBezTo>
                  <a:pt x="15683" y="128705"/>
                  <a:pt x="7217" y="239301"/>
                  <a:pt x="10921" y="213901"/>
                </a:cubicBezTo>
                <a:cubicBezTo>
                  <a:pt x="14625" y="188501"/>
                  <a:pt x="42671" y="-17345"/>
                  <a:pt x="42671" y="117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CE8A9963-4885-9A13-BFB7-BF5CC7C5A439}"/>
              </a:ext>
            </a:extLst>
          </p:cNvPr>
          <p:cNvSpPr/>
          <p:nvPr/>
        </p:nvSpPr>
        <p:spPr>
          <a:xfrm>
            <a:off x="7492627" y="8800422"/>
            <a:ext cx="52297" cy="589116"/>
          </a:xfrm>
          <a:custGeom>
            <a:avLst/>
            <a:gdLst>
              <a:gd name="connsiteX0" fmla="*/ 44823 w 52297"/>
              <a:gd name="connsiteY0" fmla="*/ 678 h 589116"/>
              <a:gd name="connsiteX1" fmla="*/ 25773 w 52297"/>
              <a:gd name="connsiteY1" fmla="*/ 286428 h 589116"/>
              <a:gd name="connsiteX2" fmla="*/ 44823 w 52297"/>
              <a:gd name="connsiteY2" fmla="*/ 232453 h 589116"/>
              <a:gd name="connsiteX3" fmla="*/ 28948 w 52297"/>
              <a:gd name="connsiteY3" fmla="*/ 378503 h 589116"/>
              <a:gd name="connsiteX4" fmla="*/ 373 w 52297"/>
              <a:gd name="connsiteY4" fmla="*/ 588053 h 589116"/>
              <a:gd name="connsiteX5" fmla="*/ 51173 w 52297"/>
              <a:gd name="connsiteY5" fmla="*/ 283253 h 589116"/>
              <a:gd name="connsiteX6" fmla="*/ 35298 w 52297"/>
              <a:gd name="connsiteY6" fmla="*/ 254678 h 589116"/>
              <a:gd name="connsiteX7" fmla="*/ 32123 w 52297"/>
              <a:gd name="connsiteY7" fmla="*/ 207053 h 589116"/>
              <a:gd name="connsiteX8" fmla="*/ 44823 w 52297"/>
              <a:gd name="connsiteY8" fmla="*/ 678 h 58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297" h="589116">
                <a:moveTo>
                  <a:pt x="44823" y="678"/>
                </a:moveTo>
                <a:cubicBezTo>
                  <a:pt x="43765" y="13907"/>
                  <a:pt x="25773" y="247799"/>
                  <a:pt x="25773" y="286428"/>
                </a:cubicBezTo>
                <a:cubicBezTo>
                  <a:pt x="25773" y="325057"/>
                  <a:pt x="44294" y="217107"/>
                  <a:pt x="44823" y="232453"/>
                </a:cubicBezTo>
                <a:cubicBezTo>
                  <a:pt x="45352" y="247799"/>
                  <a:pt x="36356" y="319236"/>
                  <a:pt x="28948" y="378503"/>
                </a:cubicBezTo>
                <a:cubicBezTo>
                  <a:pt x="21540" y="437770"/>
                  <a:pt x="-3331" y="603928"/>
                  <a:pt x="373" y="588053"/>
                </a:cubicBezTo>
                <a:cubicBezTo>
                  <a:pt x="4077" y="572178"/>
                  <a:pt x="45352" y="338815"/>
                  <a:pt x="51173" y="283253"/>
                </a:cubicBezTo>
                <a:cubicBezTo>
                  <a:pt x="56994" y="227691"/>
                  <a:pt x="38473" y="267378"/>
                  <a:pt x="35298" y="254678"/>
                </a:cubicBezTo>
                <a:cubicBezTo>
                  <a:pt x="32123" y="241978"/>
                  <a:pt x="29477" y="242507"/>
                  <a:pt x="32123" y="207053"/>
                </a:cubicBezTo>
                <a:cubicBezTo>
                  <a:pt x="34769" y="171599"/>
                  <a:pt x="45881" y="-12551"/>
                  <a:pt x="44823" y="67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4D3E9DD3-0C11-BB06-92A9-C1FADDC8AB8C}"/>
              </a:ext>
            </a:extLst>
          </p:cNvPr>
          <p:cNvSpPr/>
          <p:nvPr/>
        </p:nvSpPr>
        <p:spPr>
          <a:xfrm>
            <a:off x="7407265" y="8625974"/>
            <a:ext cx="29525" cy="957877"/>
          </a:xfrm>
          <a:custGeom>
            <a:avLst/>
            <a:gdLst>
              <a:gd name="connsiteX0" fmla="*/ 10 w 29525"/>
              <a:gd name="connsiteY0" fmla="*/ 501 h 957877"/>
              <a:gd name="connsiteX1" fmla="*/ 22235 w 29525"/>
              <a:gd name="connsiteY1" fmla="*/ 384676 h 957877"/>
              <a:gd name="connsiteX2" fmla="*/ 22235 w 29525"/>
              <a:gd name="connsiteY2" fmla="*/ 365626 h 957877"/>
              <a:gd name="connsiteX3" fmla="*/ 28585 w 29525"/>
              <a:gd name="connsiteY3" fmla="*/ 559301 h 957877"/>
              <a:gd name="connsiteX4" fmla="*/ 28585 w 29525"/>
              <a:gd name="connsiteY4" fmla="*/ 943476 h 957877"/>
              <a:gd name="connsiteX5" fmla="*/ 28585 w 29525"/>
              <a:gd name="connsiteY5" fmla="*/ 848226 h 957877"/>
              <a:gd name="connsiteX6" fmla="*/ 15885 w 29525"/>
              <a:gd name="connsiteY6" fmla="*/ 581526 h 957877"/>
              <a:gd name="connsiteX7" fmla="*/ 12710 w 29525"/>
              <a:gd name="connsiteY7" fmla="*/ 622801 h 957877"/>
              <a:gd name="connsiteX8" fmla="*/ 25410 w 29525"/>
              <a:gd name="connsiteY8" fmla="*/ 311651 h 957877"/>
              <a:gd name="connsiteX9" fmla="*/ 10 w 29525"/>
              <a:gd name="connsiteY9" fmla="*/ 501 h 957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5" h="957877">
                <a:moveTo>
                  <a:pt x="10" y="501"/>
                </a:moveTo>
                <a:cubicBezTo>
                  <a:pt x="-519" y="12672"/>
                  <a:pt x="18531" y="323822"/>
                  <a:pt x="22235" y="384676"/>
                </a:cubicBezTo>
                <a:cubicBezTo>
                  <a:pt x="25939" y="445530"/>
                  <a:pt x="21177" y="336522"/>
                  <a:pt x="22235" y="365626"/>
                </a:cubicBezTo>
                <a:cubicBezTo>
                  <a:pt x="23293" y="394730"/>
                  <a:pt x="27527" y="462993"/>
                  <a:pt x="28585" y="559301"/>
                </a:cubicBezTo>
                <a:cubicBezTo>
                  <a:pt x="29643" y="655609"/>
                  <a:pt x="28585" y="943476"/>
                  <a:pt x="28585" y="943476"/>
                </a:cubicBezTo>
                <a:cubicBezTo>
                  <a:pt x="28585" y="991630"/>
                  <a:pt x="30702" y="908551"/>
                  <a:pt x="28585" y="848226"/>
                </a:cubicBezTo>
                <a:cubicBezTo>
                  <a:pt x="26468" y="787901"/>
                  <a:pt x="18531" y="619097"/>
                  <a:pt x="15885" y="581526"/>
                </a:cubicBezTo>
                <a:cubicBezTo>
                  <a:pt x="13239" y="543955"/>
                  <a:pt x="11123" y="667780"/>
                  <a:pt x="12710" y="622801"/>
                </a:cubicBezTo>
                <a:cubicBezTo>
                  <a:pt x="14297" y="577822"/>
                  <a:pt x="26998" y="422776"/>
                  <a:pt x="25410" y="311651"/>
                </a:cubicBezTo>
                <a:cubicBezTo>
                  <a:pt x="23823" y="200526"/>
                  <a:pt x="539" y="-11670"/>
                  <a:pt x="10" y="5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F45AA4D6-DCBC-F2E9-C85D-262D63C272E7}"/>
              </a:ext>
            </a:extLst>
          </p:cNvPr>
          <p:cNvSpPr/>
          <p:nvPr/>
        </p:nvSpPr>
        <p:spPr>
          <a:xfrm>
            <a:off x="7425499" y="8678944"/>
            <a:ext cx="38926" cy="902464"/>
          </a:xfrm>
          <a:custGeom>
            <a:avLst/>
            <a:gdLst>
              <a:gd name="connsiteX0" fmla="*/ 38926 w 38926"/>
              <a:gd name="connsiteY0" fmla="*/ 1506 h 902464"/>
              <a:gd name="connsiteX1" fmla="*/ 826 w 38926"/>
              <a:gd name="connsiteY1" fmla="*/ 299956 h 902464"/>
              <a:gd name="connsiteX2" fmla="*/ 13526 w 38926"/>
              <a:gd name="connsiteY2" fmla="*/ 255506 h 902464"/>
              <a:gd name="connsiteX3" fmla="*/ 23051 w 38926"/>
              <a:gd name="connsiteY3" fmla="*/ 468231 h 902464"/>
              <a:gd name="connsiteX4" fmla="*/ 23051 w 38926"/>
              <a:gd name="connsiteY4" fmla="*/ 376156 h 902464"/>
              <a:gd name="connsiteX5" fmla="*/ 26226 w 38926"/>
              <a:gd name="connsiteY5" fmla="*/ 877806 h 902464"/>
              <a:gd name="connsiteX6" fmla="*/ 19876 w 38926"/>
              <a:gd name="connsiteY6" fmla="*/ 766681 h 902464"/>
              <a:gd name="connsiteX7" fmla="*/ 23051 w 38926"/>
              <a:gd name="connsiteY7" fmla="*/ 258681 h 902464"/>
              <a:gd name="connsiteX8" fmla="*/ 7176 w 38926"/>
              <a:gd name="connsiteY8" fmla="*/ 284081 h 902464"/>
              <a:gd name="connsiteX9" fmla="*/ 7176 w 38926"/>
              <a:gd name="connsiteY9" fmla="*/ 169781 h 902464"/>
              <a:gd name="connsiteX10" fmla="*/ 826 w 38926"/>
              <a:gd name="connsiteY10" fmla="*/ 182481 h 902464"/>
              <a:gd name="connsiteX11" fmla="*/ 38926 w 38926"/>
              <a:gd name="connsiteY11" fmla="*/ 1506 h 90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926" h="902464">
                <a:moveTo>
                  <a:pt x="38926" y="1506"/>
                </a:moveTo>
                <a:cubicBezTo>
                  <a:pt x="38926" y="21085"/>
                  <a:pt x="5059" y="257623"/>
                  <a:pt x="826" y="299956"/>
                </a:cubicBezTo>
                <a:cubicBezTo>
                  <a:pt x="-3407" y="342289"/>
                  <a:pt x="9822" y="227460"/>
                  <a:pt x="13526" y="255506"/>
                </a:cubicBezTo>
                <a:cubicBezTo>
                  <a:pt x="17230" y="283552"/>
                  <a:pt x="21463" y="448123"/>
                  <a:pt x="23051" y="468231"/>
                </a:cubicBezTo>
                <a:cubicBezTo>
                  <a:pt x="24638" y="488339"/>
                  <a:pt x="22522" y="307894"/>
                  <a:pt x="23051" y="376156"/>
                </a:cubicBezTo>
                <a:cubicBezTo>
                  <a:pt x="23580" y="444418"/>
                  <a:pt x="26755" y="812719"/>
                  <a:pt x="26226" y="877806"/>
                </a:cubicBezTo>
                <a:cubicBezTo>
                  <a:pt x="25697" y="942893"/>
                  <a:pt x="20405" y="869868"/>
                  <a:pt x="19876" y="766681"/>
                </a:cubicBezTo>
                <a:cubicBezTo>
                  <a:pt x="19347" y="663494"/>
                  <a:pt x="25168" y="339114"/>
                  <a:pt x="23051" y="258681"/>
                </a:cubicBezTo>
                <a:cubicBezTo>
                  <a:pt x="20934" y="178248"/>
                  <a:pt x="9822" y="298898"/>
                  <a:pt x="7176" y="284081"/>
                </a:cubicBezTo>
                <a:cubicBezTo>
                  <a:pt x="4530" y="269264"/>
                  <a:pt x="8234" y="186714"/>
                  <a:pt x="7176" y="169781"/>
                </a:cubicBezTo>
                <a:cubicBezTo>
                  <a:pt x="6118" y="152848"/>
                  <a:pt x="-2349" y="205764"/>
                  <a:pt x="826" y="182481"/>
                </a:cubicBezTo>
                <a:cubicBezTo>
                  <a:pt x="4001" y="159198"/>
                  <a:pt x="38926" y="-18073"/>
                  <a:pt x="38926" y="150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F96084EB-2D15-B30B-41E2-FACC4EDA9008}"/>
              </a:ext>
            </a:extLst>
          </p:cNvPr>
          <p:cNvSpPr/>
          <p:nvPr/>
        </p:nvSpPr>
        <p:spPr>
          <a:xfrm>
            <a:off x="7365640" y="8750823"/>
            <a:ext cx="39642" cy="856154"/>
          </a:xfrm>
          <a:custGeom>
            <a:avLst/>
            <a:gdLst>
              <a:gd name="connsiteX0" fmla="*/ 13060 w 39642"/>
              <a:gd name="connsiteY0" fmla="*/ 2652 h 856154"/>
              <a:gd name="connsiteX1" fmla="*/ 16235 w 39642"/>
              <a:gd name="connsiteY1" fmla="*/ 447152 h 856154"/>
              <a:gd name="connsiteX2" fmla="*/ 16235 w 39642"/>
              <a:gd name="connsiteY2" fmla="*/ 367777 h 856154"/>
              <a:gd name="connsiteX3" fmla="*/ 35285 w 39642"/>
              <a:gd name="connsiteY3" fmla="*/ 831327 h 856154"/>
              <a:gd name="connsiteX4" fmla="*/ 38460 w 39642"/>
              <a:gd name="connsiteY4" fmla="*/ 745602 h 856154"/>
              <a:gd name="connsiteX5" fmla="*/ 19410 w 39642"/>
              <a:gd name="connsiteY5" fmla="*/ 342377 h 856154"/>
              <a:gd name="connsiteX6" fmla="*/ 16235 w 39642"/>
              <a:gd name="connsiteY6" fmla="*/ 396352 h 856154"/>
              <a:gd name="connsiteX7" fmla="*/ 9885 w 39642"/>
              <a:gd name="connsiteY7" fmla="*/ 205852 h 856154"/>
              <a:gd name="connsiteX8" fmla="*/ 360 w 39642"/>
              <a:gd name="connsiteY8" fmla="*/ 259827 h 856154"/>
              <a:gd name="connsiteX9" fmla="*/ 13060 w 39642"/>
              <a:gd name="connsiteY9" fmla="*/ 2652 h 856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42" h="856154">
                <a:moveTo>
                  <a:pt x="13060" y="2652"/>
                </a:moveTo>
                <a:cubicBezTo>
                  <a:pt x="15706" y="33873"/>
                  <a:pt x="15706" y="386298"/>
                  <a:pt x="16235" y="447152"/>
                </a:cubicBezTo>
                <a:cubicBezTo>
                  <a:pt x="16764" y="508006"/>
                  <a:pt x="13060" y="303748"/>
                  <a:pt x="16235" y="367777"/>
                </a:cubicBezTo>
                <a:cubicBezTo>
                  <a:pt x="19410" y="431806"/>
                  <a:pt x="31581" y="768356"/>
                  <a:pt x="35285" y="831327"/>
                </a:cubicBezTo>
                <a:cubicBezTo>
                  <a:pt x="38989" y="894298"/>
                  <a:pt x="41106" y="827094"/>
                  <a:pt x="38460" y="745602"/>
                </a:cubicBezTo>
                <a:cubicBezTo>
                  <a:pt x="35814" y="664110"/>
                  <a:pt x="23114" y="400585"/>
                  <a:pt x="19410" y="342377"/>
                </a:cubicBezTo>
                <a:cubicBezTo>
                  <a:pt x="15706" y="284169"/>
                  <a:pt x="17822" y="419106"/>
                  <a:pt x="16235" y="396352"/>
                </a:cubicBezTo>
                <a:cubicBezTo>
                  <a:pt x="14648" y="373598"/>
                  <a:pt x="12531" y="228606"/>
                  <a:pt x="9885" y="205852"/>
                </a:cubicBezTo>
                <a:cubicBezTo>
                  <a:pt x="7239" y="183098"/>
                  <a:pt x="3006" y="294223"/>
                  <a:pt x="360" y="259827"/>
                </a:cubicBezTo>
                <a:cubicBezTo>
                  <a:pt x="-2286" y="225431"/>
                  <a:pt x="10414" y="-28569"/>
                  <a:pt x="13060" y="26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4FB44835-31A9-69D7-D6A7-A96398BAD8FF}"/>
              </a:ext>
            </a:extLst>
          </p:cNvPr>
          <p:cNvSpPr/>
          <p:nvPr/>
        </p:nvSpPr>
        <p:spPr>
          <a:xfrm>
            <a:off x="7318375" y="8438318"/>
            <a:ext cx="44468" cy="821321"/>
          </a:xfrm>
          <a:custGeom>
            <a:avLst/>
            <a:gdLst>
              <a:gd name="connsiteX0" fmla="*/ 0 w 44468"/>
              <a:gd name="connsiteY0" fmla="*/ 832 h 821321"/>
              <a:gd name="connsiteX1" fmla="*/ 12700 w 44468"/>
              <a:gd name="connsiteY1" fmla="*/ 365957 h 821321"/>
              <a:gd name="connsiteX2" fmla="*/ 9525 w 44468"/>
              <a:gd name="connsiteY2" fmla="*/ 318332 h 821321"/>
              <a:gd name="connsiteX3" fmla="*/ 6350 w 44468"/>
              <a:gd name="connsiteY3" fmla="*/ 550107 h 821321"/>
              <a:gd name="connsiteX4" fmla="*/ 25400 w 44468"/>
              <a:gd name="connsiteY4" fmla="*/ 505657 h 821321"/>
              <a:gd name="connsiteX5" fmla="*/ 44450 w 44468"/>
              <a:gd name="connsiteY5" fmla="*/ 819982 h 821321"/>
              <a:gd name="connsiteX6" fmla="*/ 28575 w 44468"/>
              <a:gd name="connsiteY6" fmla="*/ 613607 h 821321"/>
              <a:gd name="connsiteX7" fmla="*/ 12700 w 44468"/>
              <a:gd name="connsiteY7" fmla="*/ 483432 h 821321"/>
              <a:gd name="connsiteX8" fmla="*/ 0 w 44468"/>
              <a:gd name="connsiteY8" fmla="*/ 832 h 821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468" h="821321">
                <a:moveTo>
                  <a:pt x="0" y="832"/>
                </a:moveTo>
                <a:cubicBezTo>
                  <a:pt x="0" y="-18747"/>
                  <a:pt x="11113" y="313040"/>
                  <a:pt x="12700" y="365957"/>
                </a:cubicBezTo>
                <a:cubicBezTo>
                  <a:pt x="14287" y="418874"/>
                  <a:pt x="10583" y="287640"/>
                  <a:pt x="9525" y="318332"/>
                </a:cubicBezTo>
                <a:cubicBezTo>
                  <a:pt x="8467" y="349024"/>
                  <a:pt x="3704" y="518886"/>
                  <a:pt x="6350" y="550107"/>
                </a:cubicBezTo>
                <a:cubicBezTo>
                  <a:pt x="8996" y="581328"/>
                  <a:pt x="19050" y="460678"/>
                  <a:pt x="25400" y="505657"/>
                </a:cubicBezTo>
                <a:cubicBezTo>
                  <a:pt x="31750" y="550636"/>
                  <a:pt x="43921" y="801990"/>
                  <a:pt x="44450" y="819982"/>
                </a:cubicBezTo>
                <a:cubicBezTo>
                  <a:pt x="44979" y="837974"/>
                  <a:pt x="33867" y="669699"/>
                  <a:pt x="28575" y="613607"/>
                </a:cubicBezTo>
                <a:cubicBezTo>
                  <a:pt x="23283" y="557515"/>
                  <a:pt x="15875" y="580269"/>
                  <a:pt x="12700" y="483432"/>
                </a:cubicBezTo>
                <a:cubicBezTo>
                  <a:pt x="9525" y="386595"/>
                  <a:pt x="0" y="20411"/>
                  <a:pt x="0" y="83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2ADC8DEF-C799-A530-EBC8-98F51997490F}"/>
              </a:ext>
            </a:extLst>
          </p:cNvPr>
          <p:cNvSpPr/>
          <p:nvPr/>
        </p:nvSpPr>
        <p:spPr>
          <a:xfrm>
            <a:off x="6711181" y="7240520"/>
            <a:ext cx="145756" cy="497918"/>
          </a:xfrm>
          <a:custGeom>
            <a:avLst/>
            <a:gdLst>
              <a:gd name="connsiteX0" fmla="*/ 769 w 145756"/>
              <a:gd name="connsiteY0" fmla="*/ 1655 h 497918"/>
              <a:gd name="connsiteX1" fmla="*/ 134119 w 145756"/>
              <a:gd name="connsiteY1" fmla="*/ 468380 h 497918"/>
              <a:gd name="connsiteX2" fmla="*/ 127769 w 145756"/>
              <a:gd name="connsiteY2" fmla="*/ 423930 h 497918"/>
              <a:gd name="connsiteX3" fmla="*/ 35694 w 145756"/>
              <a:gd name="connsiteY3" fmla="*/ 211205 h 497918"/>
              <a:gd name="connsiteX4" fmla="*/ 76969 w 145756"/>
              <a:gd name="connsiteY4" fmla="*/ 309630 h 497918"/>
              <a:gd name="connsiteX5" fmla="*/ 769 w 145756"/>
              <a:gd name="connsiteY5" fmla="*/ 1655 h 49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756" h="497918">
                <a:moveTo>
                  <a:pt x="769" y="1655"/>
                </a:moveTo>
                <a:cubicBezTo>
                  <a:pt x="10294" y="28113"/>
                  <a:pt x="112952" y="398001"/>
                  <a:pt x="134119" y="468380"/>
                </a:cubicBezTo>
                <a:cubicBezTo>
                  <a:pt x="155286" y="538759"/>
                  <a:pt x="144173" y="466793"/>
                  <a:pt x="127769" y="423930"/>
                </a:cubicBezTo>
                <a:cubicBezTo>
                  <a:pt x="111365" y="381068"/>
                  <a:pt x="44161" y="230255"/>
                  <a:pt x="35694" y="211205"/>
                </a:cubicBezTo>
                <a:cubicBezTo>
                  <a:pt x="27227" y="192155"/>
                  <a:pt x="80673" y="345084"/>
                  <a:pt x="76969" y="309630"/>
                </a:cubicBezTo>
                <a:cubicBezTo>
                  <a:pt x="73265" y="274176"/>
                  <a:pt x="-8756" y="-24803"/>
                  <a:pt x="769" y="165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5C7AF79C-F2B0-CFBA-32E0-D432D4716CED}"/>
              </a:ext>
            </a:extLst>
          </p:cNvPr>
          <p:cNvSpPr/>
          <p:nvPr/>
        </p:nvSpPr>
        <p:spPr>
          <a:xfrm>
            <a:off x="6899229" y="7848564"/>
            <a:ext cx="93477" cy="381205"/>
          </a:xfrm>
          <a:custGeom>
            <a:avLst/>
            <a:gdLst>
              <a:gd name="connsiteX0" fmla="*/ 46 w 93477"/>
              <a:gd name="connsiteY0" fmla="*/ 36 h 381205"/>
              <a:gd name="connsiteX1" fmla="*/ 79421 w 93477"/>
              <a:gd name="connsiteY1" fmla="*/ 263561 h 381205"/>
              <a:gd name="connsiteX2" fmla="*/ 60371 w 93477"/>
              <a:gd name="connsiteY2" fmla="*/ 381036 h 381205"/>
              <a:gd name="connsiteX3" fmla="*/ 92121 w 93477"/>
              <a:gd name="connsiteY3" fmla="*/ 282611 h 381205"/>
              <a:gd name="connsiteX4" fmla="*/ 46 w 93477"/>
              <a:gd name="connsiteY4" fmla="*/ 36 h 381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77" h="381205">
                <a:moveTo>
                  <a:pt x="46" y="36"/>
                </a:moveTo>
                <a:cubicBezTo>
                  <a:pt x="-2071" y="-3139"/>
                  <a:pt x="69367" y="200061"/>
                  <a:pt x="79421" y="263561"/>
                </a:cubicBezTo>
                <a:cubicBezTo>
                  <a:pt x="89475" y="327061"/>
                  <a:pt x="58254" y="377861"/>
                  <a:pt x="60371" y="381036"/>
                </a:cubicBezTo>
                <a:cubicBezTo>
                  <a:pt x="62488" y="384211"/>
                  <a:pt x="101117" y="342407"/>
                  <a:pt x="92121" y="282611"/>
                </a:cubicBezTo>
                <a:cubicBezTo>
                  <a:pt x="83125" y="222815"/>
                  <a:pt x="2163" y="3211"/>
                  <a:pt x="46" y="3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E9CB49C8-98A9-8148-E8B4-015651DA4EA2}"/>
              </a:ext>
            </a:extLst>
          </p:cNvPr>
          <p:cNvSpPr/>
          <p:nvPr/>
        </p:nvSpPr>
        <p:spPr>
          <a:xfrm>
            <a:off x="6813542" y="7705690"/>
            <a:ext cx="127727" cy="795458"/>
          </a:xfrm>
          <a:custGeom>
            <a:avLst/>
            <a:gdLst>
              <a:gd name="connsiteX0" fmla="*/ 8 w 127727"/>
              <a:gd name="connsiteY0" fmla="*/ 35 h 795458"/>
              <a:gd name="connsiteX1" fmla="*/ 114308 w 127727"/>
              <a:gd name="connsiteY1" fmla="*/ 301660 h 795458"/>
              <a:gd name="connsiteX2" fmla="*/ 111133 w 127727"/>
              <a:gd name="connsiteY2" fmla="*/ 266735 h 795458"/>
              <a:gd name="connsiteX3" fmla="*/ 111133 w 127727"/>
              <a:gd name="connsiteY3" fmla="*/ 539785 h 795458"/>
              <a:gd name="connsiteX4" fmla="*/ 107958 w 127727"/>
              <a:gd name="connsiteY4" fmla="*/ 793785 h 795458"/>
              <a:gd name="connsiteX5" fmla="*/ 127008 w 127727"/>
              <a:gd name="connsiteY5" fmla="*/ 641385 h 795458"/>
              <a:gd name="connsiteX6" fmla="*/ 111133 w 127727"/>
              <a:gd name="connsiteY6" fmla="*/ 473110 h 795458"/>
              <a:gd name="connsiteX7" fmla="*/ 120658 w 127727"/>
              <a:gd name="connsiteY7" fmla="*/ 282610 h 795458"/>
              <a:gd name="connsiteX8" fmla="*/ 8 w 127727"/>
              <a:gd name="connsiteY8" fmla="*/ 35 h 7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727" h="795458">
                <a:moveTo>
                  <a:pt x="8" y="35"/>
                </a:moveTo>
                <a:cubicBezTo>
                  <a:pt x="-1050" y="3210"/>
                  <a:pt x="95787" y="257210"/>
                  <a:pt x="114308" y="301660"/>
                </a:cubicBezTo>
                <a:cubicBezTo>
                  <a:pt x="132829" y="346110"/>
                  <a:pt x="111662" y="227048"/>
                  <a:pt x="111133" y="266735"/>
                </a:cubicBezTo>
                <a:cubicBezTo>
                  <a:pt x="110604" y="306422"/>
                  <a:pt x="111662" y="451943"/>
                  <a:pt x="111133" y="539785"/>
                </a:cubicBezTo>
                <a:cubicBezTo>
                  <a:pt x="110604" y="627627"/>
                  <a:pt x="105312" y="776852"/>
                  <a:pt x="107958" y="793785"/>
                </a:cubicBezTo>
                <a:cubicBezTo>
                  <a:pt x="110604" y="810718"/>
                  <a:pt x="126479" y="694831"/>
                  <a:pt x="127008" y="641385"/>
                </a:cubicBezTo>
                <a:cubicBezTo>
                  <a:pt x="127537" y="587939"/>
                  <a:pt x="112191" y="532906"/>
                  <a:pt x="111133" y="473110"/>
                </a:cubicBezTo>
                <a:cubicBezTo>
                  <a:pt x="110075" y="413314"/>
                  <a:pt x="141296" y="358810"/>
                  <a:pt x="120658" y="282610"/>
                </a:cubicBezTo>
                <a:cubicBezTo>
                  <a:pt x="100021" y="206410"/>
                  <a:pt x="1066" y="-3140"/>
                  <a:pt x="8" y="3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6B6E3A9E-37B7-9711-D535-0AB2A5F6A820}"/>
              </a:ext>
            </a:extLst>
          </p:cNvPr>
          <p:cNvSpPr/>
          <p:nvPr/>
        </p:nvSpPr>
        <p:spPr>
          <a:xfrm>
            <a:off x="6974752" y="8064220"/>
            <a:ext cx="70711" cy="1016131"/>
          </a:xfrm>
          <a:custGeom>
            <a:avLst/>
            <a:gdLst>
              <a:gd name="connsiteX0" fmla="*/ 22948 w 70711"/>
              <a:gd name="connsiteY0" fmla="*/ 280 h 1016131"/>
              <a:gd name="connsiteX1" fmla="*/ 723 w 70711"/>
              <a:gd name="connsiteY1" fmla="*/ 438430 h 1016131"/>
              <a:gd name="connsiteX2" fmla="*/ 54698 w 70711"/>
              <a:gd name="connsiteY2" fmla="*/ 571780 h 1016131"/>
              <a:gd name="connsiteX3" fmla="*/ 35648 w 70711"/>
              <a:gd name="connsiteY3" fmla="*/ 527330 h 1016131"/>
              <a:gd name="connsiteX4" fmla="*/ 70573 w 70711"/>
              <a:gd name="connsiteY4" fmla="*/ 667030 h 1016131"/>
              <a:gd name="connsiteX5" fmla="*/ 48348 w 70711"/>
              <a:gd name="connsiteY5" fmla="*/ 1009930 h 1016131"/>
              <a:gd name="connsiteX6" fmla="*/ 61048 w 70711"/>
              <a:gd name="connsiteY6" fmla="*/ 873405 h 1016131"/>
              <a:gd name="connsiteX7" fmla="*/ 64223 w 70711"/>
              <a:gd name="connsiteY7" fmla="*/ 689255 h 1016131"/>
              <a:gd name="connsiteX8" fmla="*/ 13423 w 70711"/>
              <a:gd name="connsiteY8" fmla="*/ 508280 h 1016131"/>
              <a:gd name="connsiteX9" fmla="*/ 22948 w 70711"/>
              <a:gd name="connsiteY9" fmla="*/ 280 h 101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711" h="1016131">
                <a:moveTo>
                  <a:pt x="22948" y="280"/>
                </a:moveTo>
                <a:cubicBezTo>
                  <a:pt x="20831" y="-11362"/>
                  <a:pt x="-4569" y="343180"/>
                  <a:pt x="723" y="438430"/>
                </a:cubicBezTo>
                <a:cubicBezTo>
                  <a:pt x="6015" y="533680"/>
                  <a:pt x="48877" y="556963"/>
                  <a:pt x="54698" y="571780"/>
                </a:cubicBezTo>
                <a:cubicBezTo>
                  <a:pt x="60519" y="586597"/>
                  <a:pt x="33002" y="511455"/>
                  <a:pt x="35648" y="527330"/>
                </a:cubicBezTo>
                <a:cubicBezTo>
                  <a:pt x="38294" y="543205"/>
                  <a:pt x="68456" y="586597"/>
                  <a:pt x="70573" y="667030"/>
                </a:cubicBezTo>
                <a:cubicBezTo>
                  <a:pt x="72690" y="747463"/>
                  <a:pt x="49936" y="975534"/>
                  <a:pt x="48348" y="1009930"/>
                </a:cubicBezTo>
                <a:cubicBezTo>
                  <a:pt x="46761" y="1044326"/>
                  <a:pt x="58402" y="926851"/>
                  <a:pt x="61048" y="873405"/>
                </a:cubicBezTo>
                <a:cubicBezTo>
                  <a:pt x="63694" y="819959"/>
                  <a:pt x="72161" y="750109"/>
                  <a:pt x="64223" y="689255"/>
                </a:cubicBezTo>
                <a:cubicBezTo>
                  <a:pt x="56285" y="628401"/>
                  <a:pt x="21890" y="618347"/>
                  <a:pt x="13423" y="508280"/>
                </a:cubicBezTo>
                <a:cubicBezTo>
                  <a:pt x="4956" y="398213"/>
                  <a:pt x="25065" y="11922"/>
                  <a:pt x="22948" y="28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D7F416A0-43B7-F4EE-0593-CF3186AE0B54}"/>
              </a:ext>
            </a:extLst>
          </p:cNvPr>
          <p:cNvSpPr/>
          <p:nvPr/>
        </p:nvSpPr>
        <p:spPr>
          <a:xfrm>
            <a:off x="6940519" y="8327999"/>
            <a:ext cx="95372" cy="1127257"/>
          </a:xfrm>
          <a:custGeom>
            <a:avLst/>
            <a:gdLst>
              <a:gd name="connsiteX0" fmla="*/ 69881 w 95372"/>
              <a:gd name="connsiteY0" fmla="*/ 26 h 1127257"/>
              <a:gd name="connsiteX1" fmla="*/ 9556 w 95372"/>
              <a:gd name="connsiteY1" fmla="*/ 184176 h 1127257"/>
              <a:gd name="connsiteX2" fmla="*/ 31781 w 95372"/>
              <a:gd name="connsiteY2" fmla="*/ 365151 h 1127257"/>
              <a:gd name="connsiteX3" fmla="*/ 22256 w 95372"/>
              <a:gd name="connsiteY3" fmla="*/ 330226 h 1127257"/>
              <a:gd name="connsiteX4" fmla="*/ 63531 w 95372"/>
              <a:gd name="connsiteY4" fmla="*/ 425476 h 1127257"/>
              <a:gd name="connsiteX5" fmla="*/ 63531 w 95372"/>
              <a:gd name="connsiteY5" fmla="*/ 403251 h 1127257"/>
              <a:gd name="connsiteX6" fmla="*/ 66706 w 95372"/>
              <a:gd name="connsiteY6" fmla="*/ 501676 h 1127257"/>
              <a:gd name="connsiteX7" fmla="*/ 63531 w 95372"/>
              <a:gd name="connsiteY7" fmla="*/ 638201 h 1127257"/>
              <a:gd name="connsiteX8" fmla="*/ 76231 w 95372"/>
              <a:gd name="connsiteY8" fmla="*/ 552476 h 1127257"/>
              <a:gd name="connsiteX9" fmla="*/ 66706 w 95372"/>
              <a:gd name="connsiteY9" fmla="*/ 730276 h 1127257"/>
              <a:gd name="connsiteX10" fmla="*/ 63531 w 95372"/>
              <a:gd name="connsiteY10" fmla="*/ 933476 h 1127257"/>
              <a:gd name="connsiteX11" fmla="*/ 95281 w 95372"/>
              <a:gd name="connsiteY11" fmla="*/ 1127151 h 1127257"/>
              <a:gd name="connsiteX12" fmla="*/ 73056 w 95372"/>
              <a:gd name="connsiteY12" fmla="*/ 952526 h 1127257"/>
              <a:gd name="connsiteX13" fmla="*/ 69881 w 95372"/>
              <a:gd name="connsiteY13" fmla="*/ 466751 h 1127257"/>
              <a:gd name="connsiteX14" fmla="*/ 31 w 95372"/>
              <a:gd name="connsiteY14" fmla="*/ 196876 h 1127257"/>
              <a:gd name="connsiteX15" fmla="*/ 69881 w 95372"/>
              <a:gd name="connsiteY15" fmla="*/ 26 h 112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5372" h="1127257">
                <a:moveTo>
                  <a:pt x="69881" y="26"/>
                </a:moveTo>
                <a:cubicBezTo>
                  <a:pt x="71469" y="-2091"/>
                  <a:pt x="15906" y="123322"/>
                  <a:pt x="9556" y="184176"/>
                </a:cubicBezTo>
                <a:cubicBezTo>
                  <a:pt x="3206" y="245030"/>
                  <a:pt x="29664" y="340809"/>
                  <a:pt x="31781" y="365151"/>
                </a:cubicBezTo>
                <a:cubicBezTo>
                  <a:pt x="33898" y="389493"/>
                  <a:pt x="16964" y="320172"/>
                  <a:pt x="22256" y="330226"/>
                </a:cubicBezTo>
                <a:cubicBezTo>
                  <a:pt x="27548" y="340280"/>
                  <a:pt x="56652" y="413305"/>
                  <a:pt x="63531" y="425476"/>
                </a:cubicBezTo>
                <a:cubicBezTo>
                  <a:pt x="70410" y="437647"/>
                  <a:pt x="63002" y="390551"/>
                  <a:pt x="63531" y="403251"/>
                </a:cubicBezTo>
                <a:cubicBezTo>
                  <a:pt x="64060" y="415951"/>
                  <a:pt x="66706" y="462518"/>
                  <a:pt x="66706" y="501676"/>
                </a:cubicBezTo>
                <a:cubicBezTo>
                  <a:pt x="66706" y="540834"/>
                  <a:pt x="61944" y="629734"/>
                  <a:pt x="63531" y="638201"/>
                </a:cubicBezTo>
                <a:cubicBezTo>
                  <a:pt x="65118" y="646668"/>
                  <a:pt x="75702" y="537130"/>
                  <a:pt x="76231" y="552476"/>
                </a:cubicBezTo>
                <a:cubicBezTo>
                  <a:pt x="76760" y="567822"/>
                  <a:pt x="68823" y="666776"/>
                  <a:pt x="66706" y="730276"/>
                </a:cubicBezTo>
                <a:cubicBezTo>
                  <a:pt x="64589" y="793776"/>
                  <a:pt x="58768" y="867330"/>
                  <a:pt x="63531" y="933476"/>
                </a:cubicBezTo>
                <a:cubicBezTo>
                  <a:pt x="68293" y="999622"/>
                  <a:pt x="93694" y="1123976"/>
                  <a:pt x="95281" y="1127151"/>
                </a:cubicBezTo>
                <a:cubicBezTo>
                  <a:pt x="96868" y="1130326"/>
                  <a:pt x="77289" y="1062593"/>
                  <a:pt x="73056" y="952526"/>
                </a:cubicBezTo>
                <a:cubicBezTo>
                  <a:pt x="68823" y="842459"/>
                  <a:pt x="82052" y="592693"/>
                  <a:pt x="69881" y="466751"/>
                </a:cubicBezTo>
                <a:cubicBezTo>
                  <a:pt x="57710" y="340809"/>
                  <a:pt x="-1556" y="273076"/>
                  <a:pt x="31" y="196876"/>
                </a:cubicBezTo>
                <a:cubicBezTo>
                  <a:pt x="1618" y="120676"/>
                  <a:pt x="68293" y="2143"/>
                  <a:pt x="69881" y="2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34D10D15-2C80-F097-40DF-A2E87FCF76F7}"/>
              </a:ext>
            </a:extLst>
          </p:cNvPr>
          <p:cNvSpPr/>
          <p:nvPr/>
        </p:nvSpPr>
        <p:spPr>
          <a:xfrm>
            <a:off x="6999880" y="8608499"/>
            <a:ext cx="91101" cy="955411"/>
          </a:xfrm>
          <a:custGeom>
            <a:avLst/>
            <a:gdLst>
              <a:gd name="connsiteX0" fmla="*/ 80370 w 91101"/>
              <a:gd name="connsiteY0" fmla="*/ 21151 h 955411"/>
              <a:gd name="connsiteX1" fmla="*/ 42270 w 91101"/>
              <a:gd name="connsiteY1" fmla="*/ 640276 h 955411"/>
              <a:gd name="connsiteX2" fmla="*/ 4170 w 91101"/>
              <a:gd name="connsiteY2" fmla="*/ 919676 h 955411"/>
              <a:gd name="connsiteX3" fmla="*/ 995 w 91101"/>
              <a:gd name="connsiteY3" fmla="*/ 948251 h 955411"/>
              <a:gd name="connsiteX4" fmla="*/ 4170 w 91101"/>
              <a:gd name="connsiteY4" fmla="*/ 887926 h 955411"/>
              <a:gd name="connsiteX5" fmla="*/ 35920 w 91101"/>
              <a:gd name="connsiteY5" fmla="*/ 605351 h 955411"/>
              <a:gd name="connsiteX6" fmla="*/ 32745 w 91101"/>
              <a:gd name="connsiteY6" fmla="*/ 630751 h 955411"/>
              <a:gd name="connsiteX7" fmla="*/ 74020 w 91101"/>
              <a:gd name="connsiteY7" fmla="*/ 364051 h 955411"/>
              <a:gd name="connsiteX8" fmla="*/ 61320 w 91101"/>
              <a:gd name="connsiteY8" fmla="*/ 405326 h 955411"/>
              <a:gd name="connsiteX9" fmla="*/ 89895 w 91101"/>
              <a:gd name="connsiteY9" fmla="*/ 167201 h 955411"/>
              <a:gd name="connsiteX10" fmla="*/ 80370 w 91101"/>
              <a:gd name="connsiteY10" fmla="*/ 21151 h 95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101" h="955411">
                <a:moveTo>
                  <a:pt x="80370" y="21151"/>
                </a:moveTo>
                <a:cubicBezTo>
                  <a:pt x="72433" y="99997"/>
                  <a:pt x="54970" y="490522"/>
                  <a:pt x="42270" y="640276"/>
                </a:cubicBezTo>
                <a:cubicBezTo>
                  <a:pt x="29570" y="790030"/>
                  <a:pt x="11049" y="868347"/>
                  <a:pt x="4170" y="919676"/>
                </a:cubicBezTo>
                <a:cubicBezTo>
                  <a:pt x="-2709" y="971005"/>
                  <a:pt x="995" y="953543"/>
                  <a:pt x="995" y="948251"/>
                </a:cubicBezTo>
                <a:cubicBezTo>
                  <a:pt x="995" y="942959"/>
                  <a:pt x="-1651" y="945076"/>
                  <a:pt x="4170" y="887926"/>
                </a:cubicBezTo>
                <a:cubicBezTo>
                  <a:pt x="9991" y="830776"/>
                  <a:pt x="31157" y="648214"/>
                  <a:pt x="35920" y="605351"/>
                </a:cubicBezTo>
                <a:cubicBezTo>
                  <a:pt x="40682" y="562489"/>
                  <a:pt x="26395" y="670968"/>
                  <a:pt x="32745" y="630751"/>
                </a:cubicBezTo>
                <a:cubicBezTo>
                  <a:pt x="39095" y="590534"/>
                  <a:pt x="69258" y="401622"/>
                  <a:pt x="74020" y="364051"/>
                </a:cubicBezTo>
                <a:cubicBezTo>
                  <a:pt x="78782" y="326480"/>
                  <a:pt x="58674" y="438134"/>
                  <a:pt x="61320" y="405326"/>
                </a:cubicBezTo>
                <a:cubicBezTo>
                  <a:pt x="63966" y="372518"/>
                  <a:pt x="86191" y="229643"/>
                  <a:pt x="89895" y="167201"/>
                </a:cubicBezTo>
                <a:cubicBezTo>
                  <a:pt x="93599" y="104759"/>
                  <a:pt x="88307" y="-57695"/>
                  <a:pt x="80370" y="211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14657E2B-9F05-AD9D-5659-5E25B4471FA0}"/>
              </a:ext>
            </a:extLst>
          </p:cNvPr>
          <p:cNvSpPr/>
          <p:nvPr/>
        </p:nvSpPr>
        <p:spPr>
          <a:xfrm>
            <a:off x="7245236" y="8067655"/>
            <a:ext cx="94777" cy="187536"/>
          </a:xfrm>
          <a:custGeom>
            <a:avLst/>
            <a:gdLst>
              <a:gd name="connsiteX0" fmla="*/ 114 w 94777"/>
              <a:gd name="connsiteY0" fmla="*/ 20 h 187536"/>
              <a:gd name="connsiteX1" fmla="*/ 69964 w 94777"/>
              <a:gd name="connsiteY1" fmla="*/ 117495 h 187536"/>
              <a:gd name="connsiteX2" fmla="*/ 54089 w 94777"/>
              <a:gd name="connsiteY2" fmla="*/ 161945 h 187536"/>
              <a:gd name="connsiteX3" fmla="*/ 35039 w 94777"/>
              <a:gd name="connsiteY3" fmla="*/ 187345 h 187536"/>
              <a:gd name="connsiteX4" fmla="*/ 82664 w 94777"/>
              <a:gd name="connsiteY4" fmla="*/ 149245 h 187536"/>
              <a:gd name="connsiteX5" fmla="*/ 89014 w 94777"/>
              <a:gd name="connsiteY5" fmla="*/ 127020 h 187536"/>
              <a:gd name="connsiteX6" fmla="*/ 114 w 94777"/>
              <a:gd name="connsiteY6" fmla="*/ 20 h 18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777" h="187536">
                <a:moveTo>
                  <a:pt x="114" y="20"/>
                </a:moveTo>
                <a:cubicBezTo>
                  <a:pt x="-3061" y="-1567"/>
                  <a:pt x="60968" y="90508"/>
                  <a:pt x="69964" y="117495"/>
                </a:cubicBezTo>
                <a:cubicBezTo>
                  <a:pt x="78960" y="144482"/>
                  <a:pt x="59910" y="150303"/>
                  <a:pt x="54089" y="161945"/>
                </a:cubicBezTo>
                <a:cubicBezTo>
                  <a:pt x="48268" y="173587"/>
                  <a:pt x="30277" y="189462"/>
                  <a:pt x="35039" y="187345"/>
                </a:cubicBezTo>
                <a:cubicBezTo>
                  <a:pt x="39801" y="185228"/>
                  <a:pt x="73668" y="159299"/>
                  <a:pt x="82664" y="149245"/>
                </a:cubicBezTo>
                <a:cubicBezTo>
                  <a:pt x="91660" y="139191"/>
                  <a:pt x="101185" y="148187"/>
                  <a:pt x="89014" y="127020"/>
                </a:cubicBezTo>
                <a:cubicBezTo>
                  <a:pt x="76843" y="105853"/>
                  <a:pt x="3289" y="1607"/>
                  <a:pt x="114" y="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22EEF04E-68E7-ABAD-8482-66DB1D0B4669}"/>
              </a:ext>
            </a:extLst>
          </p:cNvPr>
          <p:cNvSpPr/>
          <p:nvPr/>
        </p:nvSpPr>
        <p:spPr>
          <a:xfrm>
            <a:off x="7251684" y="8111958"/>
            <a:ext cx="57421" cy="136702"/>
          </a:xfrm>
          <a:custGeom>
            <a:avLst/>
            <a:gdLst>
              <a:gd name="connsiteX0" fmla="*/ 16 w 57421"/>
              <a:gd name="connsiteY0" fmla="*/ 167 h 136702"/>
              <a:gd name="connsiteX1" fmla="*/ 53991 w 57421"/>
              <a:gd name="connsiteY1" fmla="*/ 73192 h 136702"/>
              <a:gd name="connsiteX2" fmla="*/ 47641 w 57421"/>
              <a:gd name="connsiteY2" fmla="*/ 95417 h 136702"/>
              <a:gd name="connsiteX3" fmla="*/ 12716 w 57421"/>
              <a:gd name="connsiteY3" fmla="*/ 136692 h 136702"/>
              <a:gd name="connsiteX4" fmla="*/ 47641 w 57421"/>
              <a:gd name="connsiteY4" fmla="*/ 98592 h 136702"/>
              <a:gd name="connsiteX5" fmla="*/ 16 w 57421"/>
              <a:gd name="connsiteY5" fmla="*/ 167 h 13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21" h="136702">
                <a:moveTo>
                  <a:pt x="16" y="167"/>
                </a:moveTo>
                <a:cubicBezTo>
                  <a:pt x="1074" y="-4066"/>
                  <a:pt x="53991" y="73192"/>
                  <a:pt x="53991" y="73192"/>
                </a:cubicBezTo>
                <a:cubicBezTo>
                  <a:pt x="61928" y="89067"/>
                  <a:pt x="54520" y="84834"/>
                  <a:pt x="47641" y="95417"/>
                </a:cubicBezTo>
                <a:cubicBezTo>
                  <a:pt x="40762" y="106000"/>
                  <a:pt x="12716" y="136163"/>
                  <a:pt x="12716" y="136692"/>
                </a:cubicBezTo>
                <a:cubicBezTo>
                  <a:pt x="12716" y="137221"/>
                  <a:pt x="46583" y="118171"/>
                  <a:pt x="47641" y="98592"/>
                </a:cubicBezTo>
                <a:cubicBezTo>
                  <a:pt x="48699" y="79013"/>
                  <a:pt x="-1042" y="4400"/>
                  <a:pt x="16" y="16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CEEE3235-A451-DECD-EEEF-C52D3C153077}"/>
              </a:ext>
            </a:extLst>
          </p:cNvPr>
          <p:cNvSpPr/>
          <p:nvPr/>
        </p:nvSpPr>
        <p:spPr>
          <a:xfrm>
            <a:off x="7234050" y="8093042"/>
            <a:ext cx="81412" cy="149328"/>
          </a:xfrm>
          <a:custGeom>
            <a:avLst/>
            <a:gdLst>
              <a:gd name="connsiteX0" fmla="*/ 81150 w 81412"/>
              <a:gd name="connsiteY0" fmla="*/ 33 h 149328"/>
              <a:gd name="connsiteX1" fmla="*/ 27175 w 81412"/>
              <a:gd name="connsiteY1" fmla="*/ 69883 h 149328"/>
              <a:gd name="connsiteX2" fmla="*/ 20825 w 81412"/>
              <a:gd name="connsiteY2" fmla="*/ 92108 h 149328"/>
              <a:gd name="connsiteX3" fmla="*/ 27175 w 81412"/>
              <a:gd name="connsiteY3" fmla="*/ 149258 h 149328"/>
              <a:gd name="connsiteX4" fmla="*/ 1775 w 81412"/>
              <a:gd name="connsiteY4" fmla="*/ 79408 h 149328"/>
              <a:gd name="connsiteX5" fmla="*/ 81150 w 81412"/>
              <a:gd name="connsiteY5" fmla="*/ 33 h 14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412" h="149328">
                <a:moveTo>
                  <a:pt x="81150" y="33"/>
                </a:moveTo>
                <a:cubicBezTo>
                  <a:pt x="85383" y="-1554"/>
                  <a:pt x="37229" y="54537"/>
                  <a:pt x="27175" y="69883"/>
                </a:cubicBezTo>
                <a:cubicBezTo>
                  <a:pt x="17121" y="85229"/>
                  <a:pt x="20825" y="78879"/>
                  <a:pt x="20825" y="92108"/>
                </a:cubicBezTo>
                <a:cubicBezTo>
                  <a:pt x="20825" y="105337"/>
                  <a:pt x="30350" y="151375"/>
                  <a:pt x="27175" y="149258"/>
                </a:cubicBezTo>
                <a:cubicBezTo>
                  <a:pt x="24000" y="147141"/>
                  <a:pt x="-7750" y="105337"/>
                  <a:pt x="1775" y="79408"/>
                </a:cubicBezTo>
                <a:cubicBezTo>
                  <a:pt x="11300" y="53479"/>
                  <a:pt x="76917" y="1620"/>
                  <a:pt x="81150" y="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91E69030-450D-FBEB-7A37-CDB178191CA7}"/>
              </a:ext>
            </a:extLst>
          </p:cNvPr>
          <p:cNvSpPr/>
          <p:nvPr/>
        </p:nvSpPr>
        <p:spPr>
          <a:xfrm>
            <a:off x="7254690" y="8089898"/>
            <a:ext cx="80657" cy="159176"/>
          </a:xfrm>
          <a:custGeom>
            <a:avLst/>
            <a:gdLst>
              <a:gd name="connsiteX0" fmla="*/ 9710 w 80657"/>
              <a:gd name="connsiteY0" fmla="*/ 2 h 159176"/>
              <a:gd name="connsiteX1" fmla="*/ 50985 w 80657"/>
              <a:gd name="connsiteY1" fmla="*/ 98427 h 159176"/>
              <a:gd name="connsiteX2" fmla="*/ 185 w 80657"/>
              <a:gd name="connsiteY2" fmla="*/ 158752 h 159176"/>
              <a:gd name="connsiteX3" fmla="*/ 73210 w 80657"/>
              <a:gd name="connsiteY3" fmla="*/ 123827 h 159176"/>
              <a:gd name="connsiteX4" fmla="*/ 73210 w 80657"/>
              <a:gd name="connsiteY4" fmla="*/ 95252 h 159176"/>
              <a:gd name="connsiteX5" fmla="*/ 9710 w 80657"/>
              <a:gd name="connsiteY5" fmla="*/ 2 h 159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657" h="159176">
                <a:moveTo>
                  <a:pt x="9710" y="2"/>
                </a:moveTo>
                <a:cubicBezTo>
                  <a:pt x="6006" y="531"/>
                  <a:pt x="52573" y="71969"/>
                  <a:pt x="50985" y="98427"/>
                </a:cubicBezTo>
                <a:cubicBezTo>
                  <a:pt x="49398" y="124885"/>
                  <a:pt x="-3519" y="154519"/>
                  <a:pt x="185" y="158752"/>
                </a:cubicBezTo>
                <a:cubicBezTo>
                  <a:pt x="3889" y="162985"/>
                  <a:pt x="61039" y="134410"/>
                  <a:pt x="73210" y="123827"/>
                </a:cubicBezTo>
                <a:cubicBezTo>
                  <a:pt x="85381" y="113244"/>
                  <a:pt x="80618" y="113244"/>
                  <a:pt x="73210" y="95252"/>
                </a:cubicBezTo>
                <a:cubicBezTo>
                  <a:pt x="65802" y="77260"/>
                  <a:pt x="13414" y="-527"/>
                  <a:pt x="9710" y="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158BC637-3741-69EF-4E5F-24AA61B12397}"/>
              </a:ext>
            </a:extLst>
          </p:cNvPr>
          <p:cNvSpPr/>
          <p:nvPr/>
        </p:nvSpPr>
        <p:spPr>
          <a:xfrm>
            <a:off x="7225185" y="8124819"/>
            <a:ext cx="106071" cy="120660"/>
          </a:xfrm>
          <a:custGeom>
            <a:avLst/>
            <a:gdLst>
              <a:gd name="connsiteX0" fmla="*/ 105890 w 106071"/>
              <a:gd name="connsiteY0" fmla="*/ 6 h 120660"/>
              <a:gd name="connsiteX1" fmla="*/ 26515 w 106071"/>
              <a:gd name="connsiteY1" fmla="*/ 50806 h 120660"/>
              <a:gd name="connsiteX2" fmla="*/ 29690 w 106071"/>
              <a:gd name="connsiteY2" fmla="*/ 120656 h 120660"/>
              <a:gd name="connsiteX3" fmla="*/ 1115 w 106071"/>
              <a:gd name="connsiteY3" fmla="*/ 47631 h 120660"/>
              <a:gd name="connsiteX4" fmla="*/ 105890 w 106071"/>
              <a:gd name="connsiteY4" fmla="*/ 6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071" h="120660">
                <a:moveTo>
                  <a:pt x="105890" y="6"/>
                </a:moveTo>
                <a:cubicBezTo>
                  <a:pt x="110123" y="535"/>
                  <a:pt x="39215" y="30698"/>
                  <a:pt x="26515" y="50806"/>
                </a:cubicBezTo>
                <a:cubicBezTo>
                  <a:pt x="13815" y="70914"/>
                  <a:pt x="33923" y="121185"/>
                  <a:pt x="29690" y="120656"/>
                </a:cubicBezTo>
                <a:cubicBezTo>
                  <a:pt x="25457" y="120127"/>
                  <a:pt x="-6293" y="65623"/>
                  <a:pt x="1115" y="47631"/>
                </a:cubicBezTo>
                <a:cubicBezTo>
                  <a:pt x="8523" y="29639"/>
                  <a:pt x="101657" y="-523"/>
                  <a:pt x="105890" y="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B080A7B5-269A-86D8-6BF5-95278A3EF76A}"/>
              </a:ext>
            </a:extLst>
          </p:cNvPr>
          <p:cNvSpPr/>
          <p:nvPr/>
        </p:nvSpPr>
        <p:spPr>
          <a:xfrm>
            <a:off x="5347877" y="6049849"/>
            <a:ext cx="198888" cy="902019"/>
          </a:xfrm>
          <a:custGeom>
            <a:avLst/>
            <a:gdLst>
              <a:gd name="connsiteX0" fmla="*/ 5173 w 198888"/>
              <a:gd name="connsiteY0" fmla="*/ 8051 h 902019"/>
              <a:gd name="connsiteX1" fmla="*/ 27398 w 198888"/>
              <a:gd name="connsiteY1" fmla="*/ 243001 h 902019"/>
              <a:gd name="connsiteX2" fmla="*/ 24223 w 198888"/>
              <a:gd name="connsiteY2" fmla="*/ 204901 h 902019"/>
              <a:gd name="connsiteX3" fmla="*/ 71848 w 198888"/>
              <a:gd name="connsiteY3" fmla="*/ 436676 h 902019"/>
              <a:gd name="connsiteX4" fmla="*/ 55973 w 198888"/>
              <a:gd name="connsiteY4" fmla="*/ 404926 h 902019"/>
              <a:gd name="connsiteX5" fmla="*/ 135348 w 198888"/>
              <a:gd name="connsiteY5" fmla="*/ 658926 h 902019"/>
              <a:gd name="connsiteX6" fmla="*/ 198848 w 198888"/>
              <a:gd name="connsiteY6" fmla="*/ 900226 h 902019"/>
              <a:gd name="connsiteX7" fmla="*/ 144873 w 198888"/>
              <a:gd name="connsiteY7" fmla="*/ 763701 h 902019"/>
              <a:gd name="connsiteX8" fmla="*/ 135348 w 198888"/>
              <a:gd name="connsiteY8" fmla="*/ 665276 h 902019"/>
              <a:gd name="connsiteX9" fmla="*/ 27398 w 198888"/>
              <a:gd name="connsiteY9" fmla="*/ 300151 h 902019"/>
              <a:gd name="connsiteX10" fmla="*/ 1998 w 198888"/>
              <a:gd name="connsiteY10" fmla="*/ 74726 h 902019"/>
              <a:gd name="connsiteX11" fmla="*/ 5173 w 198888"/>
              <a:gd name="connsiteY11" fmla="*/ 8051 h 90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8888" h="902019">
                <a:moveTo>
                  <a:pt x="5173" y="8051"/>
                </a:moveTo>
                <a:cubicBezTo>
                  <a:pt x="9406" y="36097"/>
                  <a:pt x="24223" y="210193"/>
                  <a:pt x="27398" y="243001"/>
                </a:cubicBezTo>
                <a:cubicBezTo>
                  <a:pt x="30573" y="275809"/>
                  <a:pt x="16815" y="172622"/>
                  <a:pt x="24223" y="204901"/>
                </a:cubicBezTo>
                <a:cubicBezTo>
                  <a:pt x="31631" y="237180"/>
                  <a:pt x="66556" y="403339"/>
                  <a:pt x="71848" y="436676"/>
                </a:cubicBezTo>
                <a:cubicBezTo>
                  <a:pt x="77140" y="470013"/>
                  <a:pt x="45390" y="367884"/>
                  <a:pt x="55973" y="404926"/>
                </a:cubicBezTo>
                <a:cubicBezTo>
                  <a:pt x="66556" y="441968"/>
                  <a:pt x="111536" y="576376"/>
                  <a:pt x="135348" y="658926"/>
                </a:cubicBezTo>
                <a:cubicBezTo>
                  <a:pt x="159161" y="741476"/>
                  <a:pt x="197261" y="882764"/>
                  <a:pt x="198848" y="900226"/>
                </a:cubicBezTo>
                <a:cubicBezTo>
                  <a:pt x="200435" y="917688"/>
                  <a:pt x="155456" y="802859"/>
                  <a:pt x="144873" y="763701"/>
                </a:cubicBezTo>
                <a:cubicBezTo>
                  <a:pt x="134290" y="724543"/>
                  <a:pt x="154927" y="742534"/>
                  <a:pt x="135348" y="665276"/>
                </a:cubicBezTo>
                <a:cubicBezTo>
                  <a:pt x="115769" y="588018"/>
                  <a:pt x="49623" y="398576"/>
                  <a:pt x="27398" y="300151"/>
                </a:cubicBezTo>
                <a:cubicBezTo>
                  <a:pt x="5173" y="201726"/>
                  <a:pt x="6231" y="118647"/>
                  <a:pt x="1998" y="74726"/>
                </a:cubicBezTo>
                <a:cubicBezTo>
                  <a:pt x="-2235" y="30805"/>
                  <a:pt x="940" y="-19995"/>
                  <a:pt x="5173" y="80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837CBBBC-A2C6-360D-E323-016E2E5AC9B5}"/>
              </a:ext>
            </a:extLst>
          </p:cNvPr>
          <p:cNvSpPr/>
          <p:nvPr/>
        </p:nvSpPr>
        <p:spPr>
          <a:xfrm>
            <a:off x="5559285" y="6927776"/>
            <a:ext cx="105270" cy="447118"/>
          </a:xfrm>
          <a:custGeom>
            <a:avLst/>
            <a:gdLst>
              <a:gd name="connsiteX0" fmla="*/ 140 w 105270"/>
              <a:gd name="connsiteY0" fmla="*/ 74 h 447118"/>
              <a:gd name="connsiteX1" fmla="*/ 25540 w 105270"/>
              <a:gd name="connsiteY1" fmla="*/ 165174 h 447118"/>
              <a:gd name="connsiteX2" fmla="*/ 92215 w 105270"/>
              <a:gd name="connsiteY2" fmla="*/ 412824 h 447118"/>
              <a:gd name="connsiteX3" fmla="*/ 104915 w 105270"/>
              <a:gd name="connsiteY3" fmla="*/ 441399 h 447118"/>
              <a:gd name="connsiteX4" fmla="*/ 85865 w 105270"/>
              <a:gd name="connsiteY4" fmla="*/ 377899 h 447118"/>
              <a:gd name="connsiteX5" fmla="*/ 19190 w 105270"/>
              <a:gd name="connsiteY5" fmla="*/ 184224 h 447118"/>
              <a:gd name="connsiteX6" fmla="*/ 140 w 105270"/>
              <a:gd name="connsiteY6" fmla="*/ 74 h 447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270" h="447118">
                <a:moveTo>
                  <a:pt x="140" y="74"/>
                </a:moveTo>
                <a:cubicBezTo>
                  <a:pt x="1198" y="-3101"/>
                  <a:pt x="10194" y="96382"/>
                  <a:pt x="25540" y="165174"/>
                </a:cubicBezTo>
                <a:cubicBezTo>
                  <a:pt x="40886" y="233966"/>
                  <a:pt x="78986" y="366786"/>
                  <a:pt x="92215" y="412824"/>
                </a:cubicBezTo>
                <a:cubicBezTo>
                  <a:pt x="105444" y="458862"/>
                  <a:pt x="105973" y="447220"/>
                  <a:pt x="104915" y="441399"/>
                </a:cubicBezTo>
                <a:cubicBezTo>
                  <a:pt x="103857" y="435578"/>
                  <a:pt x="100152" y="420761"/>
                  <a:pt x="85865" y="377899"/>
                </a:cubicBezTo>
                <a:cubicBezTo>
                  <a:pt x="71578" y="335037"/>
                  <a:pt x="34536" y="241374"/>
                  <a:pt x="19190" y="184224"/>
                </a:cubicBezTo>
                <a:cubicBezTo>
                  <a:pt x="3844" y="127074"/>
                  <a:pt x="-918" y="3249"/>
                  <a:pt x="140" y="7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4D5C8A71-D500-5CEB-3153-6D8D6A151BF2}"/>
              </a:ext>
            </a:extLst>
          </p:cNvPr>
          <p:cNvSpPr/>
          <p:nvPr/>
        </p:nvSpPr>
        <p:spPr>
          <a:xfrm>
            <a:off x="6450871" y="5705419"/>
            <a:ext cx="175586" cy="292979"/>
          </a:xfrm>
          <a:custGeom>
            <a:avLst/>
            <a:gdLst>
              <a:gd name="connsiteX0" fmla="*/ 83279 w 175586"/>
              <a:gd name="connsiteY0" fmla="*/ 56 h 292979"/>
              <a:gd name="connsiteX1" fmla="*/ 42004 w 175586"/>
              <a:gd name="connsiteY1" fmla="*/ 123881 h 292979"/>
              <a:gd name="connsiteX2" fmla="*/ 86454 w 175586"/>
              <a:gd name="connsiteY2" fmla="*/ 212781 h 292979"/>
              <a:gd name="connsiteX3" fmla="*/ 42004 w 175586"/>
              <a:gd name="connsiteY3" fmla="*/ 161981 h 292979"/>
              <a:gd name="connsiteX4" fmla="*/ 172179 w 175586"/>
              <a:gd name="connsiteY4" fmla="*/ 288981 h 292979"/>
              <a:gd name="connsiteX5" fmla="*/ 140429 w 175586"/>
              <a:gd name="connsiteY5" fmla="*/ 263581 h 292979"/>
              <a:gd name="connsiteX6" fmla="*/ 729 w 175586"/>
              <a:gd name="connsiteY6" fmla="*/ 149281 h 292979"/>
              <a:gd name="connsiteX7" fmla="*/ 83279 w 175586"/>
              <a:gd name="connsiteY7" fmla="*/ 187381 h 292979"/>
              <a:gd name="connsiteX8" fmla="*/ 32479 w 175586"/>
              <a:gd name="connsiteY8" fmla="*/ 139756 h 292979"/>
              <a:gd name="connsiteX9" fmla="*/ 83279 w 175586"/>
              <a:gd name="connsiteY9" fmla="*/ 56 h 292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586" h="292979">
                <a:moveTo>
                  <a:pt x="83279" y="56"/>
                </a:moveTo>
                <a:cubicBezTo>
                  <a:pt x="84867" y="-2590"/>
                  <a:pt x="41475" y="88427"/>
                  <a:pt x="42004" y="123881"/>
                </a:cubicBezTo>
                <a:cubicBezTo>
                  <a:pt x="42533" y="159335"/>
                  <a:pt x="86454" y="206431"/>
                  <a:pt x="86454" y="212781"/>
                </a:cubicBezTo>
                <a:cubicBezTo>
                  <a:pt x="86454" y="219131"/>
                  <a:pt x="27716" y="149281"/>
                  <a:pt x="42004" y="161981"/>
                </a:cubicBezTo>
                <a:cubicBezTo>
                  <a:pt x="56291" y="174681"/>
                  <a:pt x="155775" y="272048"/>
                  <a:pt x="172179" y="288981"/>
                </a:cubicBezTo>
                <a:cubicBezTo>
                  <a:pt x="188583" y="305914"/>
                  <a:pt x="140429" y="263581"/>
                  <a:pt x="140429" y="263581"/>
                </a:cubicBezTo>
                <a:cubicBezTo>
                  <a:pt x="111854" y="240298"/>
                  <a:pt x="10254" y="161981"/>
                  <a:pt x="729" y="149281"/>
                </a:cubicBezTo>
                <a:cubicBezTo>
                  <a:pt x="-8796" y="136581"/>
                  <a:pt x="77987" y="188968"/>
                  <a:pt x="83279" y="187381"/>
                </a:cubicBezTo>
                <a:cubicBezTo>
                  <a:pt x="88571" y="185794"/>
                  <a:pt x="31421" y="164627"/>
                  <a:pt x="32479" y="139756"/>
                </a:cubicBezTo>
                <a:cubicBezTo>
                  <a:pt x="33537" y="114885"/>
                  <a:pt x="81691" y="2702"/>
                  <a:pt x="83279" y="5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CE286F3D-CA88-95E8-D9CD-65E9D12D8695}"/>
              </a:ext>
            </a:extLst>
          </p:cNvPr>
          <p:cNvSpPr/>
          <p:nvPr/>
        </p:nvSpPr>
        <p:spPr>
          <a:xfrm>
            <a:off x="6343561" y="5816526"/>
            <a:ext cx="36921" cy="265167"/>
          </a:xfrm>
          <a:custGeom>
            <a:avLst/>
            <a:gdLst>
              <a:gd name="connsiteX0" fmla="*/ 89 w 36921"/>
              <a:gd name="connsiteY0" fmla="*/ 74 h 265167"/>
              <a:gd name="connsiteX1" fmla="*/ 28664 w 36921"/>
              <a:gd name="connsiteY1" fmla="*/ 139774 h 265167"/>
              <a:gd name="connsiteX2" fmla="*/ 35014 w 36921"/>
              <a:gd name="connsiteY2" fmla="*/ 263599 h 265167"/>
              <a:gd name="connsiteX3" fmla="*/ 35014 w 36921"/>
              <a:gd name="connsiteY3" fmla="*/ 203274 h 265167"/>
              <a:gd name="connsiteX4" fmla="*/ 12789 w 36921"/>
              <a:gd name="connsiteY4" fmla="*/ 111199 h 265167"/>
              <a:gd name="connsiteX5" fmla="*/ 19139 w 36921"/>
              <a:gd name="connsiteY5" fmla="*/ 158824 h 265167"/>
              <a:gd name="connsiteX6" fmla="*/ 89 w 36921"/>
              <a:gd name="connsiteY6" fmla="*/ 74 h 265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21" h="265167">
                <a:moveTo>
                  <a:pt x="89" y="74"/>
                </a:moveTo>
                <a:cubicBezTo>
                  <a:pt x="1676" y="-3101"/>
                  <a:pt x="22843" y="95853"/>
                  <a:pt x="28664" y="139774"/>
                </a:cubicBezTo>
                <a:cubicBezTo>
                  <a:pt x="34485" y="183695"/>
                  <a:pt x="33956" y="253016"/>
                  <a:pt x="35014" y="263599"/>
                </a:cubicBezTo>
                <a:cubicBezTo>
                  <a:pt x="36072" y="274182"/>
                  <a:pt x="38718" y="228674"/>
                  <a:pt x="35014" y="203274"/>
                </a:cubicBezTo>
                <a:cubicBezTo>
                  <a:pt x="31310" y="177874"/>
                  <a:pt x="15435" y="118607"/>
                  <a:pt x="12789" y="111199"/>
                </a:cubicBezTo>
                <a:cubicBezTo>
                  <a:pt x="10143" y="103791"/>
                  <a:pt x="19668" y="173112"/>
                  <a:pt x="19139" y="158824"/>
                </a:cubicBezTo>
                <a:cubicBezTo>
                  <a:pt x="18610" y="144537"/>
                  <a:pt x="-1498" y="3249"/>
                  <a:pt x="89" y="7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461507F1-A0E0-FF32-6259-5F451C897BDA}"/>
              </a:ext>
            </a:extLst>
          </p:cNvPr>
          <p:cNvSpPr/>
          <p:nvPr/>
        </p:nvSpPr>
        <p:spPr>
          <a:xfrm>
            <a:off x="6368879" y="5781192"/>
            <a:ext cx="41659" cy="303359"/>
          </a:xfrm>
          <a:custGeom>
            <a:avLst/>
            <a:gdLst>
              <a:gd name="connsiteX0" fmla="*/ 35096 w 41659"/>
              <a:gd name="connsiteY0" fmla="*/ 483 h 303359"/>
              <a:gd name="connsiteX1" fmla="*/ 6521 w 41659"/>
              <a:gd name="connsiteY1" fmla="*/ 70333 h 303359"/>
              <a:gd name="connsiteX2" fmla="*/ 22396 w 41659"/>
              <a:gd name="connsiteY2" fmla="*/ 165583 h 303359"/>
              <a:gd name="connsiteX3" fmla="*/ 9696 w 41659"/>
              <a:gd name="connsiteY3" fmla="*/ 89383 h 303359"/>
              <a:gd name="connsiteX4" fmla="*/ 16046 w 41659"/>
              <a:gd name="connsiteY4" fmla="*/ 184633 h 303359"/>
              <a:gd name="connsiteX5" fmla="*/ 41446 w 41659"/>
              <a:gd name="connsiteY5" fmla="*/ 302108 h 303359"/>
              <a:gd name="connsiteX6" fmla="*/ 171 w 41659"/>
              <a:gd name="connsiteY6" fmla="*/ 105258 h 303359"/>
              <a:gd name="connsiteX7" fmla="*/ 35096 w 41659"/>
              <a:gd name="connsiteY7" fmla="*/ 483 h 303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" h="303359">
                <a:moveTo>
                  <a:pt x="35096" y="483"/>
                </a:moveTo>
                <a:cubicBezTo>
                  <a:pt x="36154" y="-5338"/>
                  <a:pt x="8638" y="42816"/>
                  <a:pt x="6521" y="70333"/>
                </a:cubicBezTo>
                <a:cubicBezTo>
                  <a:pt x="4404" y="97850"/>
                  <a:pt x="22396" y="165583"/>
                  <a:pt x="22396" y="165583"/>
                </a:cubicBezTo>
                <a:cubicBezTo>
                  <a:pt x="22925" y="168758"/>
                  <a:pt x="10754" y="86208"/>
                  <a:pt x="9696" y="89383"/>
                </a:cubicBezTo>
                <a:cubicBezTo>
                  <a:pt x="8638" y="92558"/>
                  <a:pt x="10754" y="149179"/>
                  <a:pt x="16046" y="184633"/>
                </a:cubicBezTo>
                <a:cubicBezTo>
                  <a:pt x="21338" y="220087"/>
                  <a:pt x="44092" y="315337"/>
                  <a:pt x="41446" y="302108"/>
                </a:cubicBezTo>
                <a:cubicBezTo>
                  <a:pt x="38800" y="288879"/>
                  <a:pt x="-3004" y="155000"/>
                  <a:pt x="171" y="105258"/>
                </a:cubicBezTo>
                <a:cubicBezTo>
                  <a:pt x="3346" y="55516"/>
                  <a:pt x="34038" y="6304"/>
                  <a:pt x="35096" y="48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59DD53-EE45-0DEA-311B-1B3AF3D8C045}"/>
              </a:ext>
            </a:extLst>
          </p:cNvPr>
          <p:cNvSpPr/>
          <p:nvPr/>
        </p:nvSpPr>
        <p:spPr>
          <a:xfrm>
            <a:off x="6394202" y="6346810"/>
            <a:ext cx="44789" cy="234973"/>
          </a:xfrm>
          <a:custGeom>
            <a:avLst/>
            <a:gdLst>
              <a:gd name="connsiteX0" fmla="*/ 44698 w 44789"/>
              <a:gd name="connsiteY0" fmla="*/ 15 h 234973"/>
              <a:gd name="connsiteX1" fmla="*/ 19298 w 44789"/>
              <a:gd name="connsiteY1" fmla="*/ 92090 h 234973"/>
              <a:gd name="connsiteX2" fmla="*/ 248 w 44789"/>
              <a:gd name="connsiteY2" fmla="*/ 234965 h 234973"/>
              <a:gd name="connsiteX3" fmla="*/ 9773 w 44789"/>
              <a:gd name="connsiteY3" fmla="*/ 98440 h 234973"/>
              <a:gd name="connsiteX4" fmla="*/ 44698 w 44789"/>
              <a:gd name="connsiteY4" fmla="*/ 15 h 234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89" h="234973">
                <a:moveTo>
                  <a:pt x="44698" y="15"/>
                </a:moveTo>
                <a:cubicBezTo>
                  <a:pt x="46286" y="-1043"/>
                  <a:pt x="26706" y="52932"/>
                  <a:pt x="19298" y="92090"/>
                </a:cubicBezTo>
                <a:cubicBezTo>
                  <a:pt x="11890" y="131248"/>
                  <a:pt x="1836" y="233907"/>
                  <a:pt x="248" y="234965"/>
                </a:cubicBezTo>
                <a:cubicBezTo>
                  <a:pt x="-1340" y="236023"/>
                  <a:pt x="5011" y="132307"/>
                  <a:pt x="9773" y="98440"/>
                </a:cubicBezTo>
                <a:cubicBezTo>
                  <a:pt x="14535" y="64573"/>
                  <a:pt x="43110" y="1073"/>
                  <a:pt x="44698" y="1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BE98CAAE-CC68-DE7F-F6D5-4E4CE68A3EA1}"/>
              </a:ext>
            </a:extLst>
          </p:cNvPr>
          <p:cNvSpPr/>
          <p:nvPr/>
        </p:nvSpPr>
        <p:spPr>
          <a:xfrm>
            <a:off x="6416456" y="6338727"/>
            <a:ext cx="41739" cy="246649"/>
          </a:xfrm>
          <a:custGeom>
            <a:avLst/>
            <a:gdLst>
              <a:gd name="connsiteX0" fmla="*/ 41494 w 41739"/>
              <a:gd name="connsiteY0" fmla="*/ 1748 h 246649"/>
              <a:gd name="connsiteX1" fmla="*/ 28794 w 41739"/>
              <a:gd name="connsiteY1" fmla="*/ 74773 h 246649"/>
              <a:gd name="connsiteX2" fmla="*/ 25619 w 41739"/>
              <a:gd name="connsiteY2" fmla="*/ 157323 h 246649"/>
              <a:gd name="connsiteX3" fmla="*/ 28794 w 41739"/>
              <a:gd name="connsiteY3" fmla="*/ 112873 h 246649"/>
              <a:gd name="connsiteX4" fmla="*/ 219 w 41739"/>
              <a:gd name="connsiteY4" fmla="*/ 246223 h 246649"/>
              <a:gd name="connsiteX5" fmla="*/ 16094 w 41739"/>
              <a:gd name="connsiteY5" fmla="*/ 150973 h 246649"/>
              <a:gd name="connsiteX6" fmla="*/ 41494 w 41739"/>
              <a:gd name="connsiteY6" fmla="*/ 1748 h 246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9" h="246649">
                <a:moveTo>
                  <a:pt x="41494" y="1748"/>
                </a:moveTo>
                <a:cubicBezTo>
                  <a:pt x="43611" y="-10952"/>
                  <a:pt x="31440" y="48844"/>
                  <a:pt x="28794" y="74773"/>
                </a:cubicBezTo>
                <a:cubicBezTo>
                  <a:pt x="26148" y="100702"/>
                  <a:pt x="25619" y="150973"/>
                  <a:pt x="25619" y="157323"/>
                </a:cubicBezTo>
                <a:cubicBezTo>
                  <a:pt x="25619" y="163673"/>
                  <a:pt x="33027" y="98056"/>
                  <a:pt x="28794" y="112873"/>
                </a:cubicBezTo>
                <a:cubicBezTo>
                  <a:pt x="24561" y="127690"/>
                  <a:pt x="2336" y="239873"/>
                  <a:pt x="219" y="246223"/>
                </a:cubicBezTo>
                <a:cubicBezTo>
                  <a:pt x="-1898" y="252573"/>
                  <a:pt x="11861" y="186427"/>
                  <a:pt x="16094" y="150973"/>
                </a:cubicBezTo>
                <a:cubicBezTo>
                  <a:pt x="20327" y="115519"/>
                  <a:pt x="39377" y="14448"/>
                  <a:pt x="41494" y="174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9E822A99-2C0F-64B7-C3B1-404DCD9516E5}"/>
              </a:ext>
            </a:extLst>
          </p:cNvPr>
          <p:cNvSpPr/>
          <p:nvPr/>
        </p:nvSpPr>
        <p:spPr>
          <a:xfrm>
            <a:off x="6467416" y="6321337"/>
            <a:ext cx="22599" cy="188580"/>
          </a:xfrm>
          <a:custGeom>
            <a:avLst/>
            <a:gdLst>
              <a:gd name="connsiteX0" fmla="*/ 22284 w 22599"/>
              <a:gd name="connsiteY0" fmla="*/ 88 h 188580"/>
              <a:gd name="connsiteX1" fmla="*/ 15934 w 22599"/>
              <a:gd name="connsiteY1" fmla="*/ 76288 h 188580"/>
              <a:gd name="connsiteX2" fmla="*/ 3234 w 22599"/>
              <a:gd name="connsiteY2" fmla="*/ 127088 h 188580"/>
              <a:gd name="connsiteX3" fmla="*/ 3234 w 22599"/>
              <a:gd name="connsiteY3" fmla="*/ 187413 h 188580"/>
              <a:gd name="connsiteX4" fmla="*/ 59 w 22599"/>
              <a:gd name="connsiteY4" fmla="*/ 69938 h 188580"/>
              <a:gd name="connsiteX5" fmla="*/ 6409 w 22599"/>
              <a:gd name="connsiteY5" fmla="*/ 92163 h 188580"/>
              <a:gd name="connsiteX6" fmla="*/ 22284 w 22599"/>
              <a:gd name="connsiteY6" fmla="*/ 88 h 188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99" h="188580">
                <a:moveTo>
                  <a:pt x="22284" y="88"/>
                </a:moveTo>
                <a:cubicBezTo>
                  <a:pt x="23872" y="-2558"/>
                  <a:pt x="19109" y="55121"/>
                  <a:pt x="15934" y="76288"/>
                </a:cubicBezTo>
                <a:cubicBezTo>
                  <a:pt x="12759" y="97455"/>
                  <a:pt x="5351" y="108567"/>
                  <a:pt x="3234" y="127088"/>
                </a:cubicBezTo>
                <a:cubicBezTo>
                  <a:pt x="1117" y="145609"/>
                  <a:pt x="3763" y="196938"/>
                  <a:pt x="3234" y="187413"/>
                </a:cubicBezTo>
                <a:cubicBezTo>
                  <a:pt x="2705" y="177888"/>
                  <a:pt x="-470" y="85813"/>
                  <a:pt x="59" y="69938"/>
                </a:cubicBezTo>
                <a:cubicBezTo>
                  <a:pt x="588" y="54063"/>
                  <a:pt x="2705" y="99571"/>
                  <a:pt x="6409" y="92163"/>
                </a:cubicBezTo>
                <a:cubicBezTo>
                  <a:pt x="10113" y="84755"/>
                  <a:pt x="20696" y="2734"/>
                  <a:pt x="22284" y="8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D0596A04-DCB7-CEF0-A7FC-45C8A1A6951F}"/>
              </a:ext>
            </a:extLst>
          </p:cNvPr>
          <p:cNvSpPr/>
          <p:nvPr/>
        </p:nvSpPr>
        <p:spPr>
          <a:xfrm>
            <a:off x="6278852" y="7122814"/>
            <a:ext cx="49788" cy="411788"/>
          </a:xfrm>
          <a:custGeom>
            <a:avLst/>
            <a:gdLst>
              <a:gd name="connsiteX0" fmla="*/ 48923 w 49788"/>
              <a:gd name="connsiteY0" fmla="*/ 1886 h 411788"/>
              <a:gd name="connsiteX1" fmla="*/ 7648 w 49788"/>
              <a:gd name="connsiteY1" fmla="*/ 319386 h 411788"/>
              <a:gd name="connsiteX2" fmla="*/ 1298 w 49788"/>
              <a:gd name="connsiteY2" fmla="*/ 411461 h 411788"/>
              <a:gd name="connsiteX3" fmla="*/ 23523 w 49788"/>
              <a:gd name="connsiteY3" fmla="*/ 297161 h 411788"/>
              <a:gd name="connsiteX4" fmla="*/ 13998 w 49788"/>
              <a:gd name="connsiteY4" fmla="*/ 322561 h 411788"/>
              <a:gd name="connsiteX5" fmla="*/ 33048 w 49788"/>
              <a:gd name="connsiteY5" fmla="*/ 176511 h 411788"/>
              <a:gd name="connsiteX6" fmla="*/ 36223 w 49788"/>
              <a:gd name="connsiteY6" fmla="*/ 186036 h 411788"/>
              <a:gd name="connsiteX7" fmla="*/ 48923 w 49788"/>
              <a:gd name="connsiteY7" fmla="*/ 1886 h 41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788" h="411788">
                <a:moveTo>
                  <a:pt x="48923" y="1886"/>
                </a:moveTo>
                <a:cubicBezTo>
                  <a:pt x="44160" y="24111"/>
                  <a:pt x="15585" y="251124"/>
                  <a:pt x="7648" y="319386"/>
                </a:cubicBezTo>
                <a:cubicBezTo>
                  <a:pt x="-290" y="387649"/>
                  <a:pt x="-1348" y="415165"/>
                  <a:pt x="1298" y="411461"/>
                </a:cubicBezTo>
                <a:cubicBezTo>
                  <a:pt x="3944" y="407757"/>
                  <a:pt x="21406" y="311978"/>
                  <a:pt x="23523" y="297161"/>
                </a:cubicBezTo>
                <a:cubicBezTo>
                  <a:pt x="25640" y="282344"/>
                  <a:pt x="12410" y="342669"/>
                  <a:pt x="13998" y="322561"/>
                </a:cubicBezTo>
                <a:cubicBezTo>
                  <a:pt x="15585" y="302453"/>
                  <a:pt x="29344" y="199265"/>
                  <a:pt x="33048" y="176511"/>
                </a:cubicBezTo>
                <a:cubicBezTo>
                  <a:pt x="36752" y="153757"/>
                  <a:pt x="35165" y="211436"/>
                  <a:pt x="36223" y="186036"/>
                </a:cubicBezTo>
                <a:cubicBezTo>
                  <a:pt x="37281" y="160636"/>
                  <a:pt x="53686" y="-20339"/>
                  <a:pt x="48923" y="188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A6E0308E-798E-A4D4-A5A6-970193D4AB9B}"/>
              </a:ext>
            </a:extLst>
          </p:cNvPr>
          <p:cNvSpPr/>
          <p:nvPr/>
        </p:nvSpPr>
        <p:spPr>
          <a:xfrm>
            <a:off x="6307873" y="7134007"/>
            <a:ext cx="61270" cy="409871"/>
          </a:xfrm>
          <a:custGeom>
            <a:avLst/>
            <a:gdLst>
              <a:gd name="connsiteX0" fmla="*/ 61177 w 61270"/>
              <a:gd name="connsiteY0" fmla="*/ 218 h 409871"/>
              <a:gd name="connsiteX1" fmla="*/ 35777 w 61270"/>
              <a:gd name="connsiteY1" fmla="*/ 92293 h 409871"/>
              <a:gd name="connsiteX2" fmla="*/ 13552 w 61270"/>
              <a:gd name="connsiteY2" fmla="*/ 228818 h 409871"/>
              <a:gd name="connsiteX3" fmla="*/ 19902 w 61270"/>
              <a:gd name="connsiteY3" fmla="*/ 190718 h 409871"/>
              <a:gd name="connsiteX4" fmla="*/ 4027 w 61270"/>
              <a:gd name="connsiteY4" fmla="*/ 282793 h 409871"/>
              <a:gd name="connsiteX5" fmla="*/ 852 w 61270"/>
              <a:gd name="connsiteY5" fmla="*/ 409793 h 409871"/>
              <a:gd name="connsiteX6" fmla="*/ 16727 w 61270"/>
              <a:gd name="connsiteY6" fmla="*/ 298668 h 409871"/>
              <a:gd name="connsiteX7" fmla="*/ 26252 w 61270"/>
              <a:gd name="connsiteY7" fmla="*/ 117693 h 409871"/>
              <a:gd name="connsiteX8" fmla="*/ 61177 w 61270"/>
              <a:gd name="connsiteY8" fmla="*/ 218 h 40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270" h="409871">
                <a:moveTo>
                  <a:pt x="61177" y="218"/>
                </a:moveTo>
                <a:cubicBezTo>
                  <a:pt x="62764" y="-4015"/>
                  <a:pt x="43714" y="54193"/>
                  <a:pt x="35777" y="92293"/>
                </a:cubicBezTo>
                <a:cubicBezTo>
                  <a:pt x="27840" y="130393"/>
                  <a:pt x="16198" y="212414"/>
                  <a:pt x="13552" y="228818"/>
                </a:cubicBezTo>
                <a:cubicBezTo>
                  <a:pt x="10906" y="245222"/>
                  <a:pt x="21489" y="181722"/>
                  <a:pt x="19902" y="190718"/>
                </a:cubicBezTo>
                <a:cubicBezTo>
                  <a:pt x="18315" y="199714"/>
                  <a:pt x="7202" y="246281"/>
                  <a:pt x="4027" y="282793"/>
                </a:cubicBezTo>
                <a:cubicBezTo>
                  <a:pt x="852" y="319305"/>
                  <a:pt x="-1265" y="407147"/>
                  <a:pt x="852" y="409793"/>
                </a:cubicBezTo>
                <a:cubicBezTo>
                  <a:pt x="2969" y="412439"/>
                  <a:pt x="12494" y="347351"/>
                  <a:pt x="16727" y="298668"/>
                </a:cubicBezTo>
                <a:cubicBezTo>
                  <a:pt x="20960" y="249985"/>
                  <a:pt x="20431" y="163201"/>
                  <a:pt x="26252" y="117693"/>
                </a:cubicBezTo>
                <a:cubicBezTo>
                  <a:pt x="32073" y="72185"/>
                  <a:pt x="59590" y="4451"/>
                  <a:pt x="61177" y="21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C41AF2EC-2B7F-9E7B-22A4-F70FCE1A3580}"/>
              </a:ext>
            </a:extLst>
          </p:cNvPr>
          <p:cNvSpPr/>
          <p:nvPr/>
        </p:nvSpPr>
        <p:spPr>
          <a:xfrm>
            <a:off x="6330936" y="7131005"/>
            <a:ext cx="44516" cy="428689"/>
          </a:xfrm>
          <a:custGeom>
            <a:avLst/>
            <a:gdLst>
              <a:gd name="connsiteX0" fmla="*/ 44464 w 44516"/>
              <a:gd name="connsiteY0" fmla="*/ 45 h 428689"/>
              <a:gd name="connsiteX1" fmla="*/ 25414 w 44516"/>
              <a:gd name="connsiteY1" fmla="*/ 209595 h 428689"/>
              <a:gd name="connsiteX2" fmla="*/ 15889 w 44516"/>
              <a:gd name="connsiteY2" fmla="*/ 292145 h 428689"/>
              <a:gd name="connsiteX3" fmla="*/ 15889 w 44516"/>
              <a:gd name="connsiteY3" fmla="*/ 241345 h 428689"/>
              <a:gd name="connsiteX4" fmla="*/ 14 w 44516"/>
              <a:gd name="connsiteY4" fmla="*/ 428670 h 428689"/>
              <a:gd name="connsiteX5" fmla="*/ 19064 w 44516"/>
              <a:gd name="connsiteY5" fmla="*/ 228645 h 428689"/>
              <a:gd name="connsiteX6" fmla="*/ 44464 w 44516"/>
              <a:gd name="connsiteY6" fmla="*/ 45 h 428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16" h="428689">
                <a:moveTo>
                  <a:pt x="44464" y="45"/>
                </a:moveTo>
                <a:cubicBezTo>
                  <a:pt x="45522" y="-3130"/>
                  <a:pt x="30176" y="160912"/>
                  <a:pt x="25414" y="209595"/>
                </a:cubicBezTo>
                <a:cubicBezTo>
                  <a:pt x="20651" y="258278"/>
                  <a:pt x="17476" y="286853"/>
                  <a:pt x="15889" y="292145"/>
                </a:cubicBezTo>
                <a:cubicBezTo>
                  <a:pt x="14302" y="297437"/>
                  <a:pt x="18535" y="218591"/>
                  <a:pt x="15889" y="241345"/>
                </a:cubicBezTo>
                <a:cubicBezTo>
                  <a:pt x="13243" y="264099"/>
                  <a:pt x="-515" y="430787"/>
                  <a:pt x="14" y="428670"/>
                </a:cubicBezTo>
                <a:cubicBezTo>
                  <a:pt x="543" y="426553"/>
                  <a:pt x="12185" y="294791"/>
                  <a:pt x="19064" y="228645"/>
                </a:cubicBezTo>
                <a:cubicBezTo>
                  <a:pt x="25943" y="162499"/>
                  <a:pt x="43406" y="3220"/>
                  <a:pt x="44464" y="4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B8F4C4A6-42CE-AEEF-B75D-7CDD5BAC7904}"/>
              </a:ext>
            </a:extLst>
          </p:cNvPr>
          <p:cNvSpPr/>
          <p:nvPr/>
        </p:nvSpPr>
        <p:spPr>
          <a:xfrm>
            <a:off x="10946983" y="8169377"/>
            <a:ext cx="283038" cy="85762"/>
          </a:xfrm>
          <a:custGeom>
            <a:avLst/>
            <a:gdLst>
              <a:gd name="connsiteX0" fmla="*/ 417 w 283038"/>
              <a:gd name="connsiteY0" fmla="*/ 6248 h 85762"/>
              <a:gd name="connsiteX1" fmla="*/ 175042 w 283038"/>
              <a:gd name="connsiteY1" fmla="*/ 6248 h 85762"/>
              <a:gd name="connsiteX2" fmla="*/ 282992 w 283038"/>
              <a:gd name="connsiteY2" fmla="*/ 85623 h 85762"/>
              <a:gd name="connsiteX3" fmla="*/ 187742 w 283038"/>
              <a:gd name="connsiteY3" fmla="*/ 25298 h 85762"/>
              <a:gd name="connsiteX4" fmla="*/ 127417 w 283038"/>
              <a:gd name="connsiteY4" fmla="*/ 15773 h 85762"/>
              <a:gd name="connsiteX5" fmla="*/ 417 w 283038"/>
              <a:gd name="connsiteY5" fmla="*/ 6248 h 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38" h="85762">
                <a:moveTo>
                  <a:pt x="417" y="6248"/>
                </a:moveTo>
                <a:cubicBezTo>
                  <a:pt x="8355" y="4660"/>
                  <a:pt x="127946" y="-6981"/>
                  <a:pt x="175042" y="6248"/>
                </a:cubicBezTo>
                <a:cubicBezTo>
                  <a:pt x="222138" y="19477"/>
                  <a:pt x="280875" y="82448"/>
                  <a:pt x="282992" y="85623"/>
                </a:cubicBezTo>
                <a:cubicBezTo>
                  <a:pt x="285109" y="88798"/>
                  <a:pt x="213671" y="36940"/>
                  <a:pt x="187742" y="25298"/>
                </a:cubicBezTo>
                <a:cubicBezTo>
                  <a:pt x="161813" y="13656"/>
                  <a:pt x="154934" y="18948"/>
                  <a:pt x="127417" y="15773"/>
                </a:cubicBezTo>
                <a:cubicBezTo>
                  <a:pt x="99900" y="12598"/>
                  <a:pt x="-7521" y="7836"/>
                  <a:pt x="417" y="62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AE372F23-1CAE-CAA4-8294-3D2BD452081E}"/>
              </a:ext>
            </a:extLst>
          </p:cNvPr>
          <p:cNvSpPr/>
          <p:nvPr/>
        </p:nvSpPr>
        <p:spPr>
          <a:xfrm>
            <a:off x="11071045" y="8197533"/>
            <a:ext cx="139100" cy="108069"/>
          </a:xfrm>
          <a:custGeom>
            <a:avLst/>
            <a:gdLst>
              <a:gd name="connsiteX0" fmla="*/ 180 w 139100"/>
              <a:gd name="connsiteY0" fmla="*/ 317 h 108069"/>
              <a:gd name="connsiteX1" fmla="*/ 133530 w 139100"/>
              <a:gd name="connsiteY1" fmla="*/ 105092 h 108069"/>
              <a:gd name="connsiteX2" fmla="*/ 104955 w 139100"/>
              <a:gd name="connsiteY2" fmla="*/ 73342 h 108069"/>
              <a:gd name="connsiteX3" fmla="*/ 180 w 139100"/>
              <a:gd name="connsiteY3" fmla="*/ 317 h 10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100" h="108069">
                <a:moveTo>
                  <a:pt x="180" y="317"/>
                </a:moveTo>
                <a:cubicBezTo>
                  <a:pt x="4943" y="5609"/>
                  <a:pt x="116068" y="92921"/>
                  <a:pt x="133530" y="105092"/>
                </a:cubicBezTo>
                <a:cubicBezTo>
                  <a:pt x="150992" y="117263"/>
                  <a:pt x="123476" y="89217"/>
                  <a:pt x="104955" y="73342"/>
                </a:cubicBezTo>
                <a:cubicBezTo>
                  <a:pt x="86434" y="57467"/>
                  <a:pt x="-4583" y="-4975"/>
                  <a:pt x="180" y="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57027602-2098-04E3-61DA-A5F6D8CBC39D}"/>
              </a:ext>
            </a:extLst>
          </p:cNvPr>
          <p:cNvSpPr/>
          <p:nvPr/>
        </p:nvSpPr>
        <p:spPr>
          <a:xfrm>
            <a:off x="11035344" y="8228592"/>
            <a:ext cx="188732" cy="110350"/>
          </a:xfrm>
          <a:custGeom>
            <a:avLst/>
            <a:gdLst>
              <a:gd name="connsiteX0" fmla="*/ 956 w 188732"/>
              <a:gd name="connsiteY0" fmla="*/ 1008 h 110350"/>
              <a:gd name="connsiteX1" fmla="*/ 185106 w 188732"/>
              <a:gd name="connsiteY1" fmla="*/ 108958 h 110350"/>
              <a:gd name="connsiteX2" fmla="*/ 115256 w 188732"/>
              <a:gd name="connsiteY2" fmla="*/ 58158 h 110350"/>
              <a:gd name="connsiteX3" fmla="*/ 956 w 188732"/>
              <a:gd name="connsiteY3" fmla="*/ 1008 h 11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732" h="110350">
                <a:moveTo>
                  <a:pt x="956" y="1008"/>
                </a:moveTo>
                <a:cubicBezTo>
                  <a:pt x="12598" y="9475"/>
                  <a:pt x="166056" y="99433"/>
                  <a:pt x="185106" y="108958"/>
                </a:cubicBezTo>
                <a:cubicBezTo>
                  <a:pt x="204156" y="118483"/>
                  <a:pt x="143302" y="76679"/>
                  <a:pt x="115256" y="58158"/>
                </a:cubicBezTo>
                <a:cubicBezTo>
                  <a:pt x="87210" y="39637"/>
                  <a:pt x="-10686" y="-7459"/>
                  <a:pt x="956" y="10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CFE74EB6-646E-0A23-E0CA-FDD8F1183649}"/>
              </a:ext>
            </a:extLst>
          </p:cNvPr>
          <p:cNvSpPr/>
          <p:nvPr/>
        </p:nvSpPr>
        <p:spPr>
          <a:xfrm>
            <a:off x="10975974" y="8242293"/>
            <a:ext cx="238677" cy="155711"/>
          </a:xfrm>
          <a:custGeom>
            <a:avLst/>
            <a:gdLst>
              <a:gd name="connsiteX0" fmla="*/ 1 w 238677"/>
              <a:gd name="connsiteY0" fmla="*/ 7 h 155711"/>
              <a:gd name="connsiteX1" fmla="*/ 184151 w 238677"/>
              <a:gd name="connsiteY1" fmla="*/ 120657 h 155711"/>
              <a:gd name="connsiteX2" fmla="*/ 238126 w 238677"/>
              <a:gd name="connsiteY2" fmla="*/ 155582 h 155711"/>
              <a:gd name="connsiteX3" fmla="*/ 209551 w 238677"/>
              <a:gd name="connsiteY3" fmla="*/ 130182 h 155711"/>
              <a:gd name="connsiteX4" fmla="*/ 168276 w 238677"/>
              <a:gd name="connsiteY4" fmla="*/ 73032 h 155711"/>
              <a:gd name="connsiteX5" fmla="*/ 187326 w 238677"/>
              <a:gd name="connsiteY5" fmla="*/ 114307 h 155711"/>
              <a:gd name="connsiteX6" fmla="*/ 1 w 238677"/>
              <a:gd name="connsiteY6" fmla="*/ 7 h 155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8677" h="155711">
                <a:moveTo>
                  <a:pt x="1" y="7"/>
                </a:moveTo>
                <a:cubicBezTo>
                  <a:pt x="-528" y="1065"/>
                  <a:pt x="184151" y="120657"/>
                  <a:pt x="184151" y="120657"/>
                </a:cubicBezTo>
                <a:cubicBezTo>
                  <a:pt x="223838" y="146586"/>
                  <a:pt x="233893" y="153995"/>
                  <a:pt x="238126" y="155582"/>
                </a:cubicBezTo>
                <a:cubicBezTo>
                  <a:pt x="242359" y="157169"/>
                  <a:pt x="221193" y="143940"/>
                  <a:pt x="209551" y="130182"/>
                </a:cubicBezTo>
                <a:cubicBezTo>
                  <a:pt x="197909" y="116424"/>
                  <a:pt x="171980" y="75678"/>
                  <a:pt x="168276" y="73032"/>
                </a:cubicBezTo>
                <a:cubicBezTo>
                  <a:pt x="164572" y="70386"/>
                  <a:pt x="210080" y="124361"/>
                  <a:pt x="187326" y="114307"/>
                </a:cubicBezTo>
                <a:cubicBezTo>
                  <a:pt x="164572" y="104253"/>
                  <a:pt x="530" y="-1051"/>
                  <a:pt x="1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2BCAF16E-B7F2-429F-8122-77A52FD75758}"/>
              </a:ext>
            </a:extLst>
          </p:cNvPr>
          <p:cNvSpPr/>
          <p:nvPr/>
        </p:nvSpPr>
        <p:spPr>
          <a:xfrm>
            <a:off x="11045705" y="8318464"/>
            <a:ext cx="175113" cy="142956"/>
          </a:xfrm>
          <a:custGeom>
            <a:avLst/>
            <a:gdLst>
              <a:gd name="connsiteX0" fmla="*/ 120 w 175113"/>
              <a:gd name="connsiteY0" fmla="*/ 36 h 142956"/>
              <a:gd name="connsiteX1" fmla="*/ 108070 w 175113"/>
              <a:gd name="connsiteY1" fmla="*/ 73061 h 142956"/>
              <a:gd name="connsiteX2" fmla="*/ 174745 w 175113"/>
              <a:gd name="connsiteY2" fmla="*/ 142911 h 142956"/>
              <a:gd name="connsiteX3" fmla="*/ 130295 w 175113"/>
              <a:gd name="connsiteY3" fmla="*/ 82586 h 142956"/>
              <a:gd name="connsiteX4" fmla="*/ 120 w 175113"/>
              <a:gd name="connsiteY4" fmla="*/ 36 h 14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13" h="142956">
                <a:moveTo>
                  <a:pt x="120" y="36"/>
                </a:moveTo>
                <a:cubicBezTo>
                  <a:pt x="-3584" y="-1551"/>
                  <a:pt x="78966" y="49249"/>
                  <a:pt x="108070" y="73061"/>
                </a:cubicBezTo>
                <a:cubicBezTo>
                  <a:pt x="137174" y="96873"/>
                  <a:pt x="171041" y="141324"/>
                  <a:pt x="174745" y="142911"/>
                </a:cubicBezTo>
                <a:cubicBezTo>
                  <a:pt x="178449" y="144498"/>
                  <a:pt x="153578" y="104282"/>
                  <a:pt x="130295" y="82586"/>
                </a:cubicBezTo>
                <a:cubicBezTo>
                  <a:pt x="107012" y="60890"/>
                  <a:pt x="3824" y="1623"/>
                  <a:pt x="120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3C309089-C3EA-8B55-A2CE-6F87661AC385}"/>
              </a:ext>
            </a:extLst>
          </p:cNvPr>
          <p:cNvSpPr/>
          <p:nvPr/>
        </p:nvSpPr>
        <p:spPr>
          <a:xfrm>
            <a:off x="11036300" y="8321653"/>
            <a:ext cx="184764" cy="178587"/>
          </a:xfrm>
          <a:custGeom>
            <a:avLst/>
            <a:gdLst>
              <a:gd name="connsiteX0" fmla="*/ 0 w 184764"/>
              <a:gd name="connsiteY0" fmla="*/ 22 h 178587"/>
              <a:gd name="connsiteX1" fmla="*/ 127000 w 184764"/>
              <a:gd name="connsiteY1" fmla="*/ 111147 h 178587"/>
              <a:gd name="connsiteX2" fmla="*/ 184150 w 184764"/>
              <a:gd name="connsiteY2" fmla="*/ 177822 h 178587"/>
              <a:gd name="connsiteX3" fmla="*/ 149225 w 184764"/>
              <a:gd name="connsiteY3" fmla="*/ 142897 h 178587"/>
              <a:gd name="connsiteX4" fmla="*/ 31750 w 184764"/>
              <a:gd name="connsiteY4" fmla="*/ 76222 h 178587"/>
              <a:gd name="connsiteX5" fmla="*/ 127000 w 184764"/>
              <a:gd name="connsiteY5" fmla="*/ 120672 h 178587"/>
              <a:gd name="connsiteX6" fmla="*/ 0 w 184764"/>
              <a:gd name="connsiteY6" fmla="*/ 22 h 17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764" h="178587">
                <a:moveTo>
                  <a:pt x="0" y="22"/>
                </a:moveTo>
                <a:cubicBezTo>
                  <a:pt x="0" y="-1565"/>
                  <a:pt x="96308" y="81514"/>
                  <a:pt x="127000" y="111147"/>
                </a:cubicBezTo>
                <a:cubicBezTo>
                  <a:pt x="157692" y="140780"/>
                  <a:pt x="180446" y="172530"/>
                  <a:pt x="184150" y="177822"/>
                </a:cubicBezTo>
                <a:cubicBezTo>
                  <a:pt x="187854" y="183114"/>
                  <a:pt x="174625" y="159830"/>
                  <a:pt x="149225" y="142897"/>
                </a:cubicBezTo>
                <a:cubicBezTo>
                  <a:pt x="123825" y="125964"/>
                  <a:pt x="35454" y="79926"/>
                  <a:pt x="31750" y="76222"/>
                </a:cubicBezTo>
                <a:cubicBezTo>
                  <a:pt x="28046" y="72518"/>
                  <a:pt x="128058" y="128080"/>
                  <a:pt x="127000" y="120672"/>
                </a:cubicBezTo>
                <a:cubicBezTo>
                  <a:pt x="125942" y="113264"/>
                  <a:pt x="0" y="1609"/>
                  <a:pt x="0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30EB22EB-F35C-3605-00A7-2473BBE41CD4}"/>
              </a:ext>
            </a:extLst>
          </p:cNvPr>
          <p:cNvSpPr/>
          <p:nvPr/>
        </p:nvSpPr>
        <p:spPr>
          <a:xfrm>
            <a:off x="10575912" y="8081169"/>
            <a:ext cx="469946" cy="288162"/>
          </a:xfrm>
          <a:custGeom>
            <a:avLst/>
            <a:gdLst>
              <a:gd name="connsiteX0" fmla="*/ 13 w 469946"/>
              <a:gd name="connsiteY0" fmla="*/ 18256 h 288162"/>
              <a:gd name="connsiteX1" fmla="*/ 250838 w 469946"/>
              <a:gd name="connsiteY1" fmla="*/ 24606 h 288162"/>
              <a:gd name="connsiteX2" fmla="*/ 231788 w 469946"/>
              <a:gd name="connsiteY2" fmla="*/ 5556 h 288162"/>
              <a:gd name="connsiteX3" fmla="*/ 336563 w 469946"/>
              <a:gd name="connsiteY3" fmla="*/ 59531 h 288162"/>
              <a:gd name="connsiteX4" fmla="*/ 381013 w 469946"/>
              <a:gd name="connsiteY4" fmla="*/ 116681 h 288162"/>
              <a:gd name="connsiteX5" fmla="*/ 377838 w 469946"/>
              <a:gd name="connsiteY5" fmla="*/ 97631 h 288162"/>
              <a:gd name="connsiteX6" fmla="*/ 469913 w 469946"/>
              <a:gd name="connsiteY6" fmla="*/ 288131 h 288162"/>
              <a:gd name="connsiteX7" fmla="*/ 387363 w 469946"/>
              <a:gd name="connsiteY7" fmla="*/ 81756 h 288162"/>
              <a:gd name="connsiteX8" fmla="*/ 295288 w 469946"/>
              <a:gd name="connsiteY8" fmla="*/ 30956 h 288162"/>
              <a:gd name="connsiteX9" fmla="*/ 225438 w 469946"/>
              <a:gd name="connsiteY9" fmla="*/ 21431 h 288162"/>
              <a:gd name="connsiteX10" fmla="*/ 187338 w 469946"/>
              <a:gd name="connsiteY10" fmla="*/ 2381 h 288162"/>
              <a:gd name="connsiteX11" fmla="*/ 263538 w 469946"/>
              <a:gd name="connsiteY11" fmla="*/ 2381 h 288162"/>
              <a:gd name="connsiteX12" fmla="*/ 13 w 469946"/>
              <a:gd name="connsiteY12" fmla="*/ 18256 h 28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9946" h="288162">
                <a:moveTo>
                  <a:pt x="13" y="18256"/>
                </a:moveTo>
                <a:cubicBezTo>
                  <a:pt x="-2104" y="21960"/>
                  <a:pt x="250838" y="24606"/>
                  <a:pt x="250838" y="24606"/>
                </a:cubicBezTo>
                <a:cubicBezTo>
                  <a:pt x="289467" y="22489"/>
                  <a:pt x="217501" y="-265"/>
                  <a:pt x="231788" y="5556"/>
                </a:cubicBezTo>
                <a:cubicBezTo>
                  <a:pt x="246075" y="11377"/>
                  <a:pt x="311692" y="41010"/>
                  <a:pt x="336563" y="59531"/>
                </a:cubicBezTo>
                <a:cubicBezTo>
                  <a:pt x="361434" y="78052"/>
                  <a:pt x="381013" y="116681"/>
                  <a:pt x="381013" y="116681"/>
                </a:cubicBezTo>
                <a:cubicBezTo>
                  <a:pt x="387892" y="123031"/>
                  <a:pt x="363021" y="69056"/>
                  <a:pt x="377838" y="97631"/>
                </a:cubicBezTo>
                <a:cubicBezTo>
                  <a:pt x="392655" y="126206"/>
                  <a:pt x="468326" y="290777"/>
                  <a:pt x="469913" y="288131"/>
                </a:cubicBezTo>
                <a:cubicBezTo>
                  <a:pt x="471501" y="285485"/>
                  <a:pt x="416467" y="124618"/>
                  <a:pt x="387363" y="81756"/>
                </a:cubicBezTo>
                <a:cubicBezTo>
                  <a:pt x="358259" y="38894"/>
                  <a:pt x="322276" y="41010"/>
                  <a:pt x="295288" y="30956"/>
                </a:cubicBezTo>
                <a:cubicBezTo>
                  <a:pt x="268301" y="20902"/>
                  <a:pt x="243430" y="26194"/>
                  <a:pt x="225438" y="21431"/>
                </a:cubicBezTo>
                <a:cubicBezTo>
                  <a:pt x="207446" y="16668"/>
                  <a:pt x="180988" y="5556"/>
                  <a:pt x="187338" y="2381"/>
                </a:cubicBezTo>
                <a:cubicBezTo>
                  <a:pt x="193688" y="-794"/>
                  <a:pt x="292642" y="-794"/>
                  <a:pt x="263538" y="2381"/>
                </a:cubicBezTo>
                <a:cubicBezTo>
                  <a:pt x="234434" y="5556"/>
                  <a:pt x="2130" y="14552"/>
                  <a:pt x="13" y="182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90E6F5D6-E8A8-572E-C0A5-C80DE4722578}"/>
              </a:ext>
            </a:extLst>
          </p:cNvPr>
          <p:cNvSpPr/>
          <p:nvPr/>
        </p:nvSpPr>
        <p:spPr>
          <a:xfrm>
            <a:off x="11055346" y="8375417"/>
            <a:ext cx="102302" cy="730681"/>
          </a:xfrm>
          <a:custGeom>
            <a:avLst/>
            <a:gdLst>
              <a:gd name="connsiteX0" fmla="*/ 4 w 102302"/>
              <a:gd name="connsiteY0" fmla="*/ 233 h 730681"/>
              <a:gd name="connsiteX1" fmla="*/ 53979 w 102302"/>
              <a:gd name="connsiteY1" fmla="*/ 187558 h 730681"/>
              <a:gd name="connsiteX2" fmla="*/ 34929 w 102302"/>
              <a:gd name="connsiteY2" fmla="*/ 139933 h 730681"/>
              <a:gd name="connsiteX3" fmla="*/ 79379 w 102302"/>
              <a:gd name="connsiteY3" fmla="*/ 273283 h 730681"/>
              <a:gd name="connsiteX4" fmla="*/ 82554 w 102302"/>
              <a:gd name="connsiteY4" fmla="*/ 495533 h 730681"/>
              <a:gd name="connsiteX5" fmla="*/ 95254 w 102302"/>
              <a:gd name="connsiteY5" fmla="*/ 435208 h 730681"/>
              <a:gd name="connsiteX6" fmla="*/ 79379 w 102302"/>
              <a:gd name="connsiteY6" fmla="*/ 730483 h 730681"/>
              <a:gd name="connsiteX7" fmla="*/ 101604 w 102302"/>
              <a:gd name="connsiteY7" fmla="*/ 384408 h 730681"/>
              <a:gd name="connsiteX8" fmla="*/ 47629 w 102302"/>
              <a:gd name="connsiteY8" fmla="*/ 184383 h 730681"/>
              <a:gd name="connsiteX9" fmla="*/ 57154 w 102302"/>
              <a:gd name="connsiteY9" fmla="*/ 232008 h 730681"/>
              <a:gd name="connsiteX10" fmla="*/ 4 w 102302"/>
              <a:gd name="connsiteY10" fmla="*/ 233 h 73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302" h="730681">
                <a:moveTo>
                  <a:pt x="4" y="233"/>
                </a:moveTo>
                <a:cubicBezTo>
                  <a:pt x="-525" y="-7175"/>
                  <a:pt x="48158" y="164275"/>
                  <a:pt x="53979" y="187558"/>
                </a:cubicBezTo>
                <a:cubicBezTo>
                  <a:pt x="59800" y="210841"/>
                  <a:pt x="30696" y="125646"/>
                  <a:pt x="34929" y="139933"/>
                </a:cubicBezTo>
                <a:cubicBezTo>
                  <a:pt x="39162" y="154220"/>
                  <a:pt x="71442" y="214016"/>
                  <a:pt x="79379" y="273283"/>
                </a:cubicBezTo>
                <a:cubicBezTo>
                  <a:pt x="87316" y="332550"/>
                  <a:pt x="79908" y="468546"/>
                  <a:pt x="82554" y="495533"/>
                </a:cubicBezTo>
                <a:cubicBezTo>
                  <a:pt x="85200" y="522521"/>
                  <a:pt x="95783" y="396050"/>
                  <a:pt x="95254" y="435208"/>
                </a:cubicBezTo>
                <a:cubicBezTo>
                  <a:pt x="94725" y="474366"/>
                  <a:pt x="78321" y="738950"/>
                  <a:pt x="79379" y="730483"/>
                </a:cubicBezTo>
                <a:cubicBezTo>
                  <a:pt x="80437" y="722016"/>
                  <a:pt x="106896" y="475425"/>
                  <a:pt x="101604" y="384408"/>
                </a:cubicBezTo>
                <a:cubicBezTo>
                  <a:pt x="96312" y="293391"/>
                  <a:pt x="55037" y="209783"/>
                  <a:pt x="47629" y="184383"/>
                </a:cubicBezTo>
                <a:cubicBezTo>
                  <a:pt x="40221" y="158983"/>
                  <a:pt x="62975" y="256879"/>
                  <a:pt x="57154" y="232008"/>
                </a:cubicBezTo>
                <a:cubicBezTo>
                  <a:pt x="51333" y="207137"/>
                  <a:pt x="533" y="7641"/>
                  <a:pt x="4" y="2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1E13043E-95A2-0EB7-D4F0-B8B852D86808}"/>
              </a:ext>
            </a:extLst>
          </p:cNvPr>
          <p:cNvSpPr/>
          <p:nvPr/>
        </p:nvSpPr>
        <p:spPr>
          <a:xfrm>
            <a:off x="10861287" y="9115847"/>
            <a:ext cx="291692" cy="472849"/>
          </a:xfrm>
          <a:custGeom>
            <a:avLst/>
            <a:gdLst>
              <a:gd name="connsiteX0" fmla="*/ 289313 w 291692"/>
              <a:gd name="connsiteY0" fmla="*/ 5928 h 472849"/>
              <a:gd name="connsiteX1" fmla="*/ 155963 w 291692"/>
              <a:gd name="connsiteY1" fmla="*/ 266278 h 472849"/>
              <a:gd name="connsiteX2" fmla="*/ 209938 w 291692"/>
              <a:gd name="connsiteY2" fmla="*/ 142453 h 472849"/>
              <a:gd name="connsiteX3" fmla="*/ 114688 w 291692"/>
              <a:gd name="connsiteY3" fmla="*/ 320253 h 472849"/>
              <a:gd name="connsiteX4" fmla="*/ 388 w 291692"/>
              <a:gd name="connsiteY4" fmla="*/ 472653 h 472849"/>
              <a:gd name="connsiteX5" fmla="*/ 155963 w 291692"/>
              <a:gd name="connsiteY5" fmla="*/ 288503 h 472849"/>
              <a:gd name="connsiteX6" fmla="*/ 98813 w 291692"/>
              <a:gd name="connsiteY6" fmla="*/ 342478 h 472849"/>
              <a:gd name="connsiteX7" fmla="*/ 206763 w 291692"/>
              <a:gd name="connsiteY7" fmla="*/ 129753 h 472849"/>
              <a:gd name="connsiteX8" fmla="*/ 190888 w 291692"/>
              <a:gd name="connsiteY8" fmla="*/ 164678 h 472849"/>
              <a:gd name="connsiteX9" fmla="*/ 238513 w 291692"/>
              <a:gd name="connsiteY9" fmla="*/ 88478 h 472849"/>
              <a:gd name="connsiteX10" fmla="*/ 289313 w 291692"/>
              <a:gd name="connsiteY10" fmla="*/ 5928 h 47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1692" h="472849">
                <a:moveTo>
                  <a:pt x="289313" y="5928"/>
                </a:moveTo>
                <a:cubicBezTo>
                  <a:pt x="275555" y="35561"/>
                  <a:pt x="169192" y="243524"/>
                  <a:pt x="155963" y="266278"/>
                </a:cubicBezTo>
                <a:cubicBezTo>
                  <a:pt x="142734" y="289032"/>
                  <a:pt x="216817" y="133457"/>
                  <a:pt x="209938" y="142453"/>
                </a:cubicBezTo>
                <a:cubicBezTo>
                  <a:pt x="203059" y="151449"/>
                  <a:pt x="149613" y="265220"/>
                  <a:pt x="114688" y="320253"/>
                </a:cubicBezTo>
                <a:cubicBezTo>
                  <a:pt x="79763" y="375286"/>
                  <a:pt x="-6491" y="477945"/>
                  <a:pt x="388" y="472653"/>
                </a:cubicBezTo>
                <a:cubicBezTo>
                  <a:pt x="7267" y="467361"/>
                  <a:pt x="139559" y="310199"/>
                  <a:pt x="155963" y="288503"/>
                </a:cubicBezTo>
                <a:cubicBezTo>
                  <a:pt x="172367" y="266807"/>
                  <a:pt x="90346" y="368936"/>
                  <a:pt x="98813" y="342478"/>
                </a:cubicBezTo>
                <a:cubicBezTo>
                  <a:pt x="107280" y="316020"/>
                  <a:pt x="191417" y="159386"/>
                  <a:pt x="206763" y="129753"/>
                </a:cubicBezTo>
                <a:cubicBezTo>
                  <a:pt x="222109" y="100120"/>
                  <a:pt x="185596" y="171557"/>
                  <a:pt x="190888" y="164678"/>
                </a:cubicBezTo>
                <a:cubicBezTo>
                  <a:pt x="196180" y="157799"/>
                  <a:pt x="223696" y="110703"/>
                  <a:pt x="238513" y="88478"/>
                </a:cubicBezTo>
                <a:cubicBezTo>
                  <a:pt x="253330" y="66253"/>
                  <a:pt x="303071" y="-23705"/>
                  <a:pt x="289313" y="59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F88DD3D4-35A9-5725-58F0-249EECC4F93E}"/>
              </a:ext>
            </a:extLst>
          </p:cNvPr>
          <p:cNvSpPr/>
          <p:nvPr/>
        </p:nvSpPr>
        <p:spPr>
          <a:xfrm>
            <a:off x="10610776" y="8099161"/>
            <a:ext cx="247728" cy="35618"/>
          </a:xfrm>
          <a:custGeom>
            <a:avLst/>
            <a:gdLst>
              <a:gd name="connsiteX0" fmla="*/ 74 w 247728"/>
              <a:gd name="connsiteY0" fmla="*/ 264 h 35618"/>
              <a:gd name="connsiteX1" fmla="*/ 231849 w 247728"/>
              <a:gd name="connsiteY1" fmla="*/ 35189 h 35618"/>
              <a:gd name="connsiteX2" fmla="*/ 206449 w 247728"/>
              <a:gd name="connsiteY2" fmla="*/ 19314 h 35618"/>
              <a:gd name="connsiteX3" fmla="*/ 74 w 247728"/>
              <a:gd name="connsiteY3" fmla="*/ 264 h 3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728" h="35618">
                <a:moveTo>
                  <a:pt x="74" y="264"/>
                </a:moveTo>
                <a:cubicBezTo>
                  <a:pt x="4307" y="2910"/>
                  <a:pt x="197453" y="32014"/>
                  <a:pt x="231849" y="35189"/>
                </a:cubicBezTo>
                <a:cubicBezTo>
                  <a:pt x="266245" y="38364"/>
                  <a:pt x="238728" y="23018"/>
                  <a:pt x="206449" y="19314"/>
                </a:cubicBezTo>
                <a:cubicBezTo>
                  <a:pt x="174170" y="15610"/>
                  <a:pt x="-4159" y="-2382"/>
                  <a:pt x="74" y="2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DE79978A-AEE4-DEFC-0F11-85BA41811D03}"/>
              </a:ext>
            </a:extLst>
          </p:cNvPr>
          <p:cNvSpPr/>
          <p:nvPr/>
        </p:nvSpPr>
        <p:spPr>
          <a:xfrm>
            <a:off x="10839063" y="8130905"/>
            <a:ext cx="257649" cy="508270"/>
          </a:xfrm>
          <a:custGeom>
            <a:avLst/>
            <a:gdLst>
              <a:gd name="connsiteX0" fmla="*/ 387 w 257649"/>
              <a:gd name="connsiteY0" fmla="*/ 270 h 508270"/>
              <a:gd name="connsiteX1" fmla="*/ 121037 w 257649"/>
              <a:gd name="connsiteY1" fmla="*/ 152670 h 508270"/>
              <a:gd name="connsiteX2" fmla="*/ 117862 w 257649"/>
              <a:gd name="connsiteY2" fmla="*/ 101870 h 508270"/>
              <a:gd name="connsiteX3" fmla="*/ 181362 w 257649"/>
              <a:gd name="connsiteY3" fmla="*/ 244745 h 508270"/>
              <a:gd name="connsiteX4" fmla="*/ 206762 w 257649"/>
              <a:gd name="connsiteY4" fmla="*/ 324120 h 508270"/>
              <a:gd name="connsiteX5" fmla="*/ 219462 w 257649"/>
              <a:gd name="connsiteY5" fmla="*/ 390795 h 508270"/>
              <a:gd name="connsiteX6" fmla="*/ 257562 w 257649"/>
              <a:gd name="connsiteY6" fmla="*/ 508270 h 508270"/>
              <a:gd name="connsiteX7" fmla="*/ 225812 w 257649"/>
              <a:gd name="connsiteY7" fmla="*/ 390795 h 508270"/>
              <a:gd name="connsiteX8" fmla="*/ 111512 w 257649"/>
              <a:gd name="connsiteY8" fmla="*/ 108220 h 508270"/>
              <a:gd name="connsiteX9" fmla="*/ 82937 w 257649"/>
              <a:gd name="connsiteY9" fmla="*/ 114570 h 508270"/>
              <a:gd name="connsiteX10" fmla="*/ 387 w 257649"/>
              <a:gd name="connsiteY10" fmla="*/ 270 h 508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649" h="508270">
                <a:moveTo>
                  <a:pt x="387" y="270"/>
                </a:moveTo>
                <a:cubicBezTo>
                  <a:pt x="6737" y="6620"/>
                  <a:pt x="101458" y="135737"/>
                  <a:pt x="121037" y="152670"/>
                </a:cubicBezTo>
                <a:cubicBezTo>
                  <a:pt x="140616" y="169603"/>
                  <a:pt x="107808" y="86524"/>
                  <a:pt x="117862" y="101870"/>
                </a:cubicBezTo>
                <a:cubicBezTo>
                  <a:pt x="127916" y="117216"/>
                  <a:pt x="166545" y="207703"/>
                  <a:pt x="181362" y="244745"/>
                </a:cubicBezTo>
                <a:cubicBezTo>
                  <a:pt x="196179" y="281787"/>
                  <a:pt x="200412" y="299778"/>
                  <a:pt x="206762" y="324120"/>
                </a:cubicBezTo>
                <a:cubicBezTo>
                  <a:pt x="213112" y="348462"/>
                  <a:pt x="210995" y="360103"/>
                  <a:pt x="219462" y="390795"/>
                </a:cubicBezTo>
                <a:cubicBezTo>
                  <a:pt x="227929" y="421487"/>
                  <a:pt x="256504" y="508270"/>
                  <a:pt x="257562" y="508270"/>
                </a:cubicBezTo>
                <a:cubicBezTo>
                  <a:pt x="258620" y="508270"/>
                  <a:pt x="250154" y="457470"/>
                  <a:pt x="225812" y="390795"/>
                </a:cubicBezTo>
                <a:cubicBezTo>
                  <a:pt x="201470" y="324120"/>
                  <a:pt x="135325" y="154258"/>
                  <a:pt x="111512" y="108220"/>
                </a:cubicBezTo>
                <a:cubicBezTo>
                  <a:pt x="87700" y="62183"/>
                  <a:pt x="98283" y="127799"/>
                  <a:pt x="82937" y="114570"/>
                </a:cubicBezTo>
                <a:cubicBezTo>
                  <a:pt x="67591" y="101341"/>
                  <a:pt x="-5963" y="-6080"/>
                  <a:pt x="387" y="2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2C88CF51-DC90-64BB-9768-BE2B7313E202}"/>
              </a:ext>
            </a:extLst>
          </p:cNvPr>
          <p:cNvSpPr/>
          <p:nvPr/>
        </p:nvSpPr>
        <p:spPr>
          <a:xfrm>
            <a:off x="11093015" y="8601030"/>
            <a:ext cx="32362" cy="578556"/>
          </a:xfrm>
          <a:custGeom>
            <a:avLst/>
            <a:gdLst>
              <a:gd name="connsiteX0" fmla="*/ 25835 w 32362"/>
              <a:gd name="connsiteY0" fmla="*/ 45 h 578556"/>
              <a:gd name="connsiteX1" fmla="*/ 22660 w 32362"/>
              <a:gd name="connsiteY1" fmla="*/ 168320 h 578556"/>
              <a:gd name="connsiteX2" fmla="*/ 22660 w 32362"/>
              <a:gd name="connsiteY2" fmla="*/ 352470 h 578556"/>
              <a:gd name="connsiteX3" fmla="*/ 32185 w 32362"/>
              <a:gd name="connsiteY3" fmla="*/ 279445 h 578556"/>
              <a:gd name="connsiteX4" fmla="*/ 13135 w 32362"/>
              <a:gd name="connsiteY4" fmla="*/ 488995 h 578556"/>
              <a:gd name="connsiteX5" fmla="*/ 435 w 32362"/>
              <a:gd name="connsiteY5" fmla="*/ 574720 h 578556"/>
              <a:gd name="connsiteX6" fmla="*/ 29010 w 32362"/>
              <a:gd name="connsiteY6" fmla="*/ 374695 h 578556"/>
              <a:gd name="connsiteX7" fmla="*/ 16310 w 32362"/>
              <a:gd name="connsiteY7" fmla="*/ 225470 h 578556"/>
              <a:gd name="connsiteX8" fmla="*/ 16310 w 32362"/>
              <a:gd name="connsiteY8" fmla="*/ 241345 h 578556"/>
              <a:gd name="connsiteX9" fmla="*/ 3610 w 32362"/>
              <a:gd name="connsiteY9" fmla="*/ 117520 h 578556"/>
              <a:gd name="connsiteX10" fmla="*/ 3610 w 32362"/>
              <a:gd name="connsiteY10" fmla="*/ 184195 h 578556"/>
              <a:gd name="connsiteX11" fmla="*/ 25835 w 32362"/>
              <a:gd name="connsiteY11" fmla="*/ 45 h 57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62" h="578556">
                <a:moveTo>
                  <a:pt x="25835" y="45"/>
                </a:moveTo>
                <a:cubicBezTo>
                  <a:pt x="29010" y="-2601"/>
                  <a:pt x="23189" y="109583"/>
                  <a:pt x="22660" y="168320"/>
                </a:cubicBezTo>
                <a:cubicBezTo>
                  <a:pt x="22131" y="227057"/>
                  <a:pt x="21073" y="333949"/>
                  <a:pt x="22660" y="352470"/>
                </a:cubicBezTo>
                <a:cubicBezTo>
                  <a:pt x="24247" y="370991"/>
                  <a:pt x="33772" y="256691"/>
                  <a:pt x="32185" y="279445"/>
                </a:cubicBezTo>
                <a:cubicBezTo>
                  <a:pt x="30598" y="302199"/>
                  <a:pt x="18427" y="439783"/>
                  <a:pt x="13135" y="488995"/>
                </a:cubicBezTo>
                <a:cubicBezTo>
                  <a:pt x="7843" y="538207"/>
                  <a:pt x="-2211" y="593770"/>
                  <a:pt x="435" y="574720"/>
                </a:cubicBezTo>
                <a:cubicBezTo>
                  <a:pt x="3081" y="555670"/>
                  <a:pt x="26364" y="432903"/>
                  <a:pt x="29010" y="374695"/>
                </a:cubicBezTo>
                <a:cubicBezTo>
                  <a:pt x="31656" y="316487"/>
                  <a:pt x="16310" y="225470"/>
                  <a:pt x="16310" y="225470"/>
                </a:cubicBezTo>
                <a:cubicBezTo>
                  <a:pt x="14193" y="203245"/>
                  <a:pt x="18427" y="259337"/>
                  <a:pt x="16310" y="241345"/>
                </a:cubicBezTo>
                <a:cubicBezTo>
                  <a:pt x="14193" y="223353"/>
                  <a:pt x="5727" y="127045"/>
                  <a:pt x="3610" y="117520"/>
                </a:cubicBezTo>
                <a:cubicBezTo>
                  <a:pt x="1493" y="107995"/>
                  <a:pt x="-623" y="198482"/>
                  <a:pt x="3610" y="184195"/>
                </a:cubicBezTo>
                <a:cubicBezTo>
                  <a:pt x="7843" y="169908"/>
                  <a:pt x="22660" y="2691"/>
                  <a:pt x="25835" y="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8F5F26C1-353A-5CFC-0878-FC2ABD8D07B7}"/>
              </a:ext>
            </a:extLst>
          </p:cNvPr>
          <p:cNvSpPr/>
          <p:nvPr/>
        </p:nvSpPr>
        <p:spPr>
          <a:xfrm>
            <a:off x="10845380" y="9136688"/>
            <a:ext cx="286318" cy="429902"/>
          </a:xfrm>
          <a:custGeom>
            <a:avLst/>
            <a:gdLst>
              <a:gd name="connsiteX0" fmla="*/ 286170 w 286318"/>
              <a:gd name="connsiteY0" fmla="*/ 962 h 429902"/>
              <a:gd name="connsiteX1" fmla="*/ 140120 w 286318"/>
              <a:gd name="connsiteY1" fmla="*/ 194637 h 429902"/>
              <a:gd name="connsiteX2" fmla="*/ 175045 w 286318"/>
              <a:gd name="connsiteY2" fmla="*/ 137487 h 429902"/>
              <a:gd name="connsiteX3" fmla="*/ 79795 w 286318"/>
              <a:gd name="connsiteY3" fmla="*/ 296237 h 429902"/>
              <a:gd name="connsiteX4" fmla="*/ 420 w 286318"/>
              <a:gd name="connsiteY4" fmla="*/ 429587 h 429902"/>
              <a:gd name="connsiteX5" fmla="*/ 114720 w 286318"/>
              <a:gd name="connsiteY5" fmla="*/ 258137 h 429902"/>
              <a:gd name="connsiteX6" fmla="*/ 178220 w 286318"/>
              <a:gd name="connsiteY6" fmla="*/ 162887 h 429902"/>
              <a:gd name="connsiteX7" fmla="*/ 133770 w 286318"/>
              <a:gd name="connsiteY7" fmla="*/ 191462 h 429902"/>
              <a:gd name="connsiteX8" fmla="*/ 209970 w 286318"/>
              <a:gd name="connsiteY8" fmla="*/ 105737 h 429902"/>
              <a:gd name="connsiteX9" fmla="*/ 213145 w 286318"/>
              <a:gd name="connsiteY9" fmla="*/ 80337 h 429902"/>
              <a:gd name="connsiteX10" fmla="*/ 168695 w 286318"/>
              <a:gd name="connsiteY10" fmla="*/ 118437 h 429902"/>
              <a:gd name="connsiteX11" fmla="*/ 286170 w 286318"/>
              <a:gd name="connsiteY11" fmla="*/ 962 h 42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6318" h="429902">
                <a:moveTo>
                  <a:pt x="286170" y="962"/>
                </a:moveTo>
                <a:cubicBezTo>
                  <a:pt x="281407" y="13662"/>
                  <a:pt x="158641" y="171883"/>
                  <a:pt x="140120" y="194637"/>
                </a:cubicBezTo>
                <a:cubicBezTo>
                  <a:pt x="121599" y="217391"/>
                  <a:pt x="185099" y="120554"/>
                  <a:pt x="175045" y="137487"/>
                </a:cubicBezTo>
                <a:cubicBezTo>
                  <a:pt x="164991" y="154420"/>
                  <a:pt x="79795" y="296237"/>
                  <a:pt x="79795" y="296237"/>
                </a:cubicBezTo>
                <a:cubicBezTo>
                  <a:pt x="50691" y="344920"/>
                  <a:pt x="-5401" y="435937"/>
                  <a:pt x="420" y="429587"/>
                </a:cubicBezTo>
                <a:cubicBezTo>
                  <a:pt x="6241" y="423237"/>
                  <a:pt x="114720" y="258137"/>
                  <a:pt x="114720" y="258137"/>
                </a:cubicBezTo>
                <a:cubicBezTo>
                  <a:pt x="144353" y="213687"/>
                  <a:pt x="175045" y="174000"/>
                  <a:pt x="178220" y="162887"/>
                </a:cubicBezTo>
                <a:cubicBezTo>
                  <a:pt x="181395" y="151774"/>
                  <a:pt x="128478" y="200987"/>
                  <a:pt x="133770" y="191462"/>
                </a:cubicBezTo>
                <a:cubicBezTo>
                  <a:pt x="139062" y="181937"/>
                  <a:pt x="196741" y="124258"/>
                  <a:pt x="209970" y="105737"/>
                </a:cubicBezTo>
                <a:cubicBezTo>
                  <a:pt x="223199" y="87216"/>
                  <a:pt x="220024" y="78220"/>
                  <a:pt x="213145" y="80337"/>
                </a:cubicBezTo>
                <a:cubicBezTo>
                  <a:pt x="206266" y="82454"/>
                  <a:pt x="158112" y="131666"/>
                  <a:pt x="168695" y="118437"/>
                </a:cubicBezTo>
                <a:cubicBezTo>
                  <a:pt x="179278" y="105208"/>
                  <a:pt x="290933" y="-11738"/>
                  <a:pt x="286170" y="9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B0906986-BE8C-58C8-B38E-9E941D434B3D}"/>
              </a:ext>
            </a:extLst>
          </p:cNvPr>
          <p:cNvSpPr/>
          <p:nvPr/>
        </p:nvSpPr>
        <p:spPr>
          <a:xfrm>
            <a:off x="10569422" y="8127919"/>
            <a:ext cx="336979" cy="111726"/>
          </a:xfrm>
          <a:custGeom>
            <a:avLst/>
            <a:gdLst>
              <a:gd name="connsiteX0" fmla="*/ 153 w 336979"/>
              <a:gd name="connsiteY0" fmla="*/ 81 h 111726"/>
              <a:gd name="connsiteX1" fmla="*/ 200178 w 336979"/>
              <a:gd name="connsiteY1" fmla="*/ 19131 h 111726"/>
              <a:gd name="connsiteX2" fmla="*/ 266853 w 336979"/>
              <a:gd name="connsiteY2" fmla="*/ 50881 h 111726"/>
              <a:gd name="connsiteX3" fmla="*/ 241453 w 336979"/>
              <a:gd name="connsiteY3" fmla="*/ 35006 h 111726"/>
              <a:gd name="connsiteX4" fmla="*/ 336703 w 336979"/>
              <a:gd name="connsiteY4" fmla="*/ 111206 h 111726"/>
              <a:gd name="connsiteX5" fmla="*/ 270028 w 336979"/>
              <a:gd name="connsiteY5" fmla="*/ 66756 h 111726"/>
              <a:gd name="connsiteX6" fmla="*/ 257328 w 336979"/>
              <a:gd name="connsiteY6" fmla="*/ 31831 h 111726"/>
              <a:gd name="connsiteX7" fmla="*/ 235103 w 336979"/>
              <a:gd name="connsiteY7" fmla="*/ 12781 h 111726"/>
              <a:gd name="connsiteX8" fmla="*/ 153 w 336979"/>
              <a:gd name="connsiteY8" fmla="*/ 81 h 11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979" h="111726">
                <a:moveTo>
                  <a:pt x="153" y="81"/>
                </a:moveTo>
                <a:cubicBezTo>
                  <a:pt x="-5668" y="1139"/>
                  <a:pt x="155728" y="10664"/>
                  <a:pt x="200178" y="19131"/>
                </a:cubicBezTo>
                <a:cubicBezTo>
                  <a:pt x="244628" y="27598"/>
                  <a:pt x="259974" y="48235"/>
                  <a:pt x="266853" y="50881"/>
                </a:cubicBezTo>
                <a:cubicBezTo>
                  <a:pt x="273732" y="53527"/>
                  <a:pt x="229811" y="24952"/>
                  <a:pt x="241453" y="35006"/>
                </a:cubicBezTo>
                <a:cubicBezTo>
                  <a:pt x="253095" y="45060"/>
                  <a:pt x="331941" y="105914"/>
                  <a:pt x="336703" y="111206"/>
                </a:cubicBezTo>
                <a:cubicBezTo>
                  <a:pt x="341466" y="116498"/>
                  <a:pt x="283257" y="79985"/>
                  <a:pt x="270028" y="66756"/>
                </a:cubicBezTo>
                <a:cubicBezTo>
                  <a:pt x="256799" y="53527"/>
                  <a:pt x="263149" y="40827"/>
                  <a:pt x="257328" y="31831"/>
                </a:cubicBezTo>
                <a:cubicBezTo>
                  <a:pt x="251507" y="22835"/>
                  <a:pt x="281670" y="17014"/>
                  <a:pt x="235103" y="12781"/>
                </a:cubicBezTo>
                <a:cubicBezTo>
                  <a:pt x="188536" y="8548"/>
                  <a:pt x="5974" y="-977"/>
                  <a:pt x="153" y="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88412305-176D-FC1B-CD52-E9773DD17E66}"/>
              </a:ext>
            </a:extLst>
          </p:cNvPr>
          <p:cNvSpPr/>
          <p:nvPr/>
        </p:nvSpPr>
        <p:spPr>
          <a:xfrm>
            <a:off x="10398045" y="8045443"/>
            <a:ext cx="371612" cy="38910"/>
          </a:xfrm>
          <a:custGeom>
            <a:avLst/>
            <a:gdLst>
              <a:gd name="connsiteX0" fmla="*/ 80 w 371612"/>
              <a:gd name="connsiteY0" fmla="*/ 6357 h 38910"/>
              <a:gd name="connsiteX1" fmla="*/ 222330 w 371612"/>
              <a:gd name="connsiteY1" fmla="*/ 34932 h 38910"/>
              <a:gd name="connsiteX2" fmla="*/ 371555 w 371612"/>
              <a:gd name="connsiteY2" fmla="*/ 34932 h 38910"/>
              <a:gd name="connsiteX3" fmla="*/ 206455 w 371612"/>
              <a:gd name="connsiteY3" fmla="*/ 7 h 38910"/>
              <a:gd name="connsiteX4" fmla="*/ 314405 w 371612"/>
              <a:gd name="connsiteY4" fmla="*/ 31757 h 38910"/>
              <a:gd name="connsiteX5" fmla="*/ 247730 w 371612"/>
              <a:gd name="connsiteY5" fmla="*/ 22232 h 38910"/>
              <a:gd name="connsiteX6" fmla="*/ 80 w 371612"/>
              <a:gd name="connsiteY6" fmla="*/ 6357 h 38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1612" h="38910">
                <a:moveTo>
                  <a:pt x="80" y="6357"/>
                </a:moveTo>
                <a:cubicBezTo>
                  <a:pt x="-4153" y="8474"/>
                  <a:pt x="160418" y="30170"/>
                  <a:pt x="222330" y="34932"/>
                </a:cubicBezTo>
                <a:cubicBezTo>
                  <a:pt x="284243" y="39695"/>
                  <a:pt x="374201" y="40753"/>
                  <a:pt x="371555" y="34932"/>
                </a:cubicBezTo>
                <a:cubicBezTo>
                  <a:pt x="368909" y="29111"/>
                  <a:pt x="215980" y="536"/>
                  <a:pt x="206455" y="7"/>
                </a:cubicBezTo>
                <a:cubicBezTo>
                  <a:pt x="196930" y="-522"/>
                  <a:pt x="307526" y="28053"/>
                  <a:pt x="314405" y="31757"/>
                </a:cubicBezTo>
                <a:cubicBezTo>
                  <a:pt x="321284" y="35461"/>
                  <a:pt x="295884" y="25407"/>
                  <a:pt x="247730" y="22232"/>
                </a:cubicBezTo>
                <a:lnTo>
                  <a:pt x="80" y="635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69697386-8B78-CB57-6564-E661262A148A}"/>
              </a:ext>
            </a:extLst>
          </p:cNvPr>
          <p:cNvSpPr/>
          <p:nvPr/>
        </p:nvSpPr>
        <p:spPr>
          <a:xfrm>
            <a:off x="10569562" y="8039088"/>
            <a:ext cx="335575" cy="860976"/>
          </a:xfrm>
          <a:custGeom>
            <a:avLst/>
            <a:gdLst>
              <a:gd name="connsiteX0" fmla="*/ 13 w 335575"/>
              <a:gd name="connsiteY0" fmla="*/ 12 h 860976"/>
              <a:gd name="connsiteX1" fmla="*/ 165113 w 335575"/>
              <a:gd name="connsiteY1" fmla="*/ 187337 h 860976"/>
              <a:gd name="connsiteX2" fmla="*/ 168288 w 335575"/>
              <a:gd name="connsiteY2" fmla="*/ 168287 h 860976"/>
              <a:gd name="connsiteX3" fmla="*/ 244488 w 335575"/>
              <a:gd name="connsiteY3" fmla="*/ 260362 h 860976"/>
              <a:gd name="connsiteX4" fmla="*/ 314338 w 335575"/>
              <a:gd name="connsiteY4" fmla="*/ 428637 h 860976"/>
              <a:gd name="connsiteX5" fmla="*/ 314338 w 335575"/>
              <a:gd name="connsiteY5" fmla="*/ 393712 h 860976"/>
              <a:gd name="connsiteX6" fmla="*/ 333388 w 335575"/>
              <a:gd name="connsiteY6" fmla="*/ 561987 h 860976"/>
              <a:gd name="connsiteX7" fmla="*/ 333388 w 335575"/>
              <a:gd name="connsiteY7" fmla="*/ 860437 h 860976"/>
              <a:gd name="connsiteX8" fmla="*/ 317513 w 335575"/>
              <a:gd name="connsiteY8" fmla="*/ 482612 h 860976"/>
              <a:gd name="connsiteX9" fmla="*/ 288938 w 335575"/>
              <a:gd name="connsiteY9" fmla="*/ 403237 h 860976"/>
              <a:gd name="connsiteX10" fmla="*/ 219088 w 335575"/>
              <a:gd name="connsiteY10" fmla="*/ 228612 h 860976"/>
              <a:gd name="connsiteX11" fmla="*/ 174638 w 335575"/>
              <a:gd name="connsiteY11" fmla="*/ 177812 h 860976"/>
              <a:gd name="connsiteX12" fmla="*/ 13 w 335575"/>
              <a:gd name="connsiteY12" fmla="*/ 12 h 86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5575" h="860976">
                <a:moveTo>
                  <a:pt x="13" y="12"/>
                </a:moveTo>
                <a:cubicBezTo>
                  <a:pt x="-1574" y="1599"/>
                  <a:pt x="137067" y="159291"/>
                  <a:pt x="165113" y="187337"/>
                </a:cubicBezTo>
                <a:cubicBezTo>
                  <a:pt x="193159" y="215383"/>
                  <a:pt x="155059" y="156116"/>
                  <a:pt x="168288" y="168287"/>
                </a:cubicBezTo>
                <a:cubicBezTo>
                  <a:pt x="181517" y="180458"/>
                  <a:pt x="220146" y="216970"/>
                  <a:pt x="244488" y="260362"/>
                </a:cubicBezTo>
                <a:cubicBezTo>
                  <a:pt x="268830" y="303754"/>
                  <a:pt x="302696" y="406412"/>
                  <a:pt x="314338" y="428637"/>
                </a:cubicBezTo>
                <a:cubicBezTo>
                  <a:pt x="325980" y="450862"/>
                  <a:pt x="311163" y="371487"/>
                  <a:pt x="314338" y="393712"/>
                </a:cubicBezTo>
                <a:cubicBezTo>
                  <a:pt x="317513" y="415937"/>
                  <a:pt x="330213" y="484200"/>
                  <a:pt x="333388" y="561987"/>
                </a:cubicBezTo>
                <a:cubicBezTo>
                  <a:pt x="336563" y="639774"/>
                  <a:pt x="336034" y="873666"/>
                  <a:pt x="333388" y="860437"/>
                </a:cubicBezTo>
                <a:cubicBezTo>
                  <a:pt x="330742" y="847208"/>
                  <a:pt x="324921" y="558812"/>
                  <a:pt x="317513" y="482612"/>
                </a:cubicBezTo>
                <a:cubicBezTo>
                  <a:pt x="310105" y="406412"/>
                  <a:pt x="305342" y="445570"/>
                  <a:pt x="288938" y="403237"/>
                </a:cubicBezTo>
                <a:cubicBezTo>
                  <a:pt x="272534" y="360904"/>
                  <a:pt x="238138" y="266183"/>
                  <a:pt x="219088" y="228612"/>
                </a:cubicBezTo>
                <a:cubicBezTo>
                  <a:pt x="200038" y="191041"/>
                  <a:pt x="207975" y="210091"/>
                  <a:pt x="174638" y="177812"/>
                </a:cubicBezTo>
                <a:cubicBezTo>
                  <a:pt x="141301" y="145533"/>
                  <a:pt x="1600" y="-1575"/>
                  <a:pt x="13" y="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3C5F847A-39AC-6B05-4A9E-E1434B03BF10}"/>
              </a:ext>
            </a:extLst>
          </p:cNvPr>
          <p:cNvSpPr/>
          <p:nvPr/>
        </p:nvSpPr>
        <p:spPr>
          <a:xfrm>
            <a:off x="10620373" y="8153389"/>
            <a:ext cx="250832" cy="343188"/>
          </a:xfrm>
          <a:custGeom>
            <a:avLst/>
            <a:gdLst>
              <a:gd name="connsiteX0" fmla="*/ 2 w 250832"/>
              <a:gd name="connsiteY0" fmla="*/ 11 h 343188"/>
              <a:gd name="connsiteX1" fmla="*/ 95252 w 250832"/>
              <a:gd name="connsiteY1" fmla="*/ 101611 h 343188"/>
              <a:gd name="connsiteX2" fmla="*/ 155577 w 250832"/>
              <a:gd name="connsiteY2" fmla="*/ 136536 h 343188"/>
              <a:gd name="connsiteX3" fmla="*/ 146052 w 250832"/>
              <a:gd name="connsiteY3" fmla="*/ 111136 h 343188"/>
              <a:gd name="connsiteX4" fmla="*/ 193677 w 250832"/>
              <a:gd name="connsiteY4" fmla="*/ 206386 h 343188"/>
              <a:gd name="connsiteX5" fmla="*/ 250827 w 250832"/>
              <a:gd name="connsiteY5" fmla="*/ 342911 h 343188"/>
              <a:gd name="connsiteX6" fmla="*/ 190502 w 250832"/>
              <a:gd name="connsiteY6" fmla="*/ 168286 h 343188"/>
              <a:gd name="connsiteX7" fmla="*/ 98427 w 250832"/>
              <a:gd name="connsiteY7" fmla="*/ 95261 h 343188"/>
              <a:gd name="connsiteX8" fmla="*/ 2 w 250832"/>
              <a:gd name="connsiteY8" fmla="*/ 11 h 34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0832" h="343188">
                <a:moveTo>
                  <a:pt x="2" y="11"/>
                </a:moveTo>
                <a:cubicBezTo>
                  <a:pt x="-527" y="1069"/>
                  <a:pt x="69323" y="78857"/>
                  <a:pt x="95252" y="101611"/>
                </a:cubicBezTo>
                <a:cubicBezTo>
                  <a:pt x="121181" y="124365"/>
                  <a:pt x="147110" y="134949"/>
                  <a:pt x="155577" y="136536"/>
                </a:cubicBezTo>
                <a:cubicBezTo>
                  <a:pt x="164044" y="138123"/>
                  <a:pt x="139702" y="99494"/>
                  <a:pt x="146052" y="111136"/>
                </a:cubicBezTo>
                <a:cubicBezTo>
                  <a:pt x="152402" y="122778"/>
                  <a:pt x="176215" y="167757"/>
                  <a:pt x="193677" y="206386"/>
                </a:cubicBezTo>
                <a:cubicBezTo>
                  <a:pt x="211139" y="245015"/>
                  <a:pt x="251356" y="349261"/>
                  <a:pt x="250827" y="342911"/>
                </a:cubicBezTo>
                <a:cubicBezTo>
                  <a:pt x="250298" y="336561"/>
                  <a:pt x="215902" y="209561"/>
                  <a:pt x="190502" y="168286"/>
                </a:cubicBezTo>
                <a:cubicBezTo>
                  <a:pt x="165102" y="127011"/>
                  <a:pt x="124885" y="120661"/>
                  <a:pt x="98427" y="95261"/>
                </a:cubicBezTo>
                <a:cubicBezTo>
                  <a:pt x="71969" y="69861"/>
                  <a:pt x="531" y="-1047"/>
                  <a:pt x="2" y="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22078B6A-A33F-D88C-44C1-57960D4BC1EE}"/>
              </a:ext>
            </a:extLst>
          </p:cNvPr>
          <p:cNvSpPr/>
          <p:nvPr/>
        </p:nvSpPr>
        <p:spPr>
          <a:xfrm>
            <a:off x="10817146" y="8498451"/>
            <a:ext cx="75326" cy="610802"/>
          </a:xfrm>
          <a:custGeom>
            <a:avLst/>
            <a:gdLst>
              <a:gd name="connsiteX0" fmla="*/ 60404 w 75326"/>
              <a:gd name="connsiteY0" fmla="*/ 1024 h 610802"/>
              <a:gd name="connsiteX1" fmla="*/ 60404 w 75326"/>
              <a:gd name="connsiteY1" fmla="*/ 286774 h 610802"/>
              <a:gd name="connsiteX2" fmla="*/ 60404 w 75326"/>
              <a:gd name="connsiteY2" fmla="*/ 232799 h 610802"/>
              <a:gd name="connsiteX3" fmla="*/ 73104 w 75326"/>
              <a:gd name="connsiteY3" fmla="*/ 369324 h 610802"/>
              <a:gd name="connsiteX4" fmla="*/ 73104 w 75326"/>
              <a:gd name="connsiteY4" fmla="*/ 337574 h 610802"/>
              <a:gd name="connsiteX5" fmla="*/ 50879 w 75326"/>
              <a:gd name="connsiteY5" fmla="*/ 432824 h 610802"/>
              <a:gd name="connsiteX6" fmla="*/ 79 w 75326"/>
              <a:gd name="connsiteY6" fmla="*/ 610624 h 610802"/>
              <a:gd name="connsiteX7" fmla="*/ 63579 w 75326"/>
              <a:gd name="connsiteY7" fmla="*/ 397899 h 610802"/>
              <a:gd name="connsiteX8" fmla="*/ 47704 w 75326"/>
              <a:gd name="connsiteY8" fmla="*/ 197874 h 610802"/>
              <a:gd name="connsiteX9" fmla="*/ 60404 w 75326"/>
              <a:gd name="connsiteY9" fmla="*/ 1024 h 6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326" h="610802">
                <a:moveTo>
                  <a:pt x="60404" y="1024"/>
                </a:moveTo>
                <a:cubicBezTo>
                  <a:pt x="62521" y="15841"/>
                  <a:pt x="60404" y="286774"/>
                  <a:pt x="60404" y="286774"/>
                </a:cubicBezTo>
                <a:cubicBezTo>
                  <a:pt x="60404" y="325403"/>
                  <a:pt x="58287" y="219041"/>
                  <a:pt x="60404" y="232799"/>
                </a:cubicBezTo>
                <a:cubicBezTo>
                  <a:pt x="62521" y="246557"/>
                  <a:pt x="70987" y="351862"/>
                  <a:pt x="73104" y="369324"/>
                </a:cubicBezTo>
                <a:cubicBezTo>
                  <a:pt x="75221" y="386786"/>
                  <a:pt x="76808" y="326991"/>
                  <a:pt x="73104" y="337574"/>
                </a:cubicBezTo>
                <a:cubicBezTo>
                  <a:pt x="69400" y="348157"/>
                  <a:pt x="63050" y="387316"/>
                  <a:pt x="50879" y="432824"/>
                </a:cubicBezTo>
                <a:cubicBezTo>
                  <a:pt x="38708" y="478332"/>
                  <a:pt x="-2038" y="616445"/>
                  <a:pt x="79" y="610624"/>
                </a:cubicBezTo>
                <a:cubicBezTo>
                  <a:pt x="2196" y="604803"/>
                  <a:pt x="55642" y="466691"/>
                  <a:pt x="63579" y="397899"/>
                </a:cubicBezTo>
                <a:cubicBezTo>
                  <a:pt x="71516" y="329107"/>
                  <a:pt x="47175" y="259786"/>
                  <a:pt x="47704" y="197874"/>
                </a:cubicBezTo>
                <a:cubicBezTo>
                  <a:pt x="48233" y="135962"/>
                  <a:pt x="58287" y="-13793"/>
                  <a:pt x="60404" y="10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B263ADBA-68C3-5573-F7CE-73FF4D55067E}"/>
              </a:ext>
            </a:extLst>
          </p:cNvPr>
          <p:cNvSpPr/>
          <p:nvPr/>
        </p:nvSpPr>
        <p:spPr>
          <a:xfrm>
            <a:off x="10833081" y="8826159"/>
            <a:ext cx="65056" cy="280087"/>
          </a:xfrm>
          <a:custGeom>
            <a:avLst/>
            <a:gdLst>
              <a:gd name="connsiteX0" fmla="*/ 60344 w 65056"/>
              <a:gd name="connsiteY0" fmla="*/ 341 h 280087"/>
              <a:gd name="connsiteX1" fmla="*/ 60344 w 65056"/>
              <a:gd name="connsiteY1" fmla="*/ 124166 h 280087"/>
              <a:gd name="connsiteX2" fmla="*/ 19 w 65056"/>
              <a:gd name="connsiteY2" fmla="*/ 279741 h 280087"/>
              <a:gd name="connsiteX3" fmla="*/ 53994 w 65056"/>
              <a:gd name="connsiteY3" fmla="*/ 162266 h 280087"/>
              <a:gd name="connsiteX4" fmla="*/ 60344 w 65056"/>
              <a:gd name="connsiteY4" fmla="*/ 341 h 28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56" h="280087">
                <a:moveTo>
                  <a:pt x="60344" y="341"/>
                </a:moveTo>
                <a:cubicBezTo>
                  <a:pt x="61402" y="-6009"/>
                  <a:pt x="70398" y="77599"/>
                  <a:pt x="60344" y="124166"/>
                </a:cubicBezTo>
                <a:cubicBezTo>
                  <a:pt x="50290" y="170733"/>
                  <a:pt x="1077" y="273391"/>
                  <a:pt x="19" y="279741"/>
                </a:cubicBezTo>
                <a:cubicBezTo>
                  <a:pt x="-1039" y="286091"/>
                  <a:pt x="41823" y="203541"/>
                  <a:pt x="53994" y="162266"/>
                </a:cubicBezTo>
                <a:cubicBezTo>
                  <a:pt x="66165" y="120991"/>
                  <a:pt x="59286" y="6691"/>
                  <a:pt x="60344" y="3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385EBCC5-A1FB-D39C-89E9-ACD14A9E3005}"/>
              </a:ext>
            </a:extLst>
          </p:cNvPr>
          <p:cNvSpPr/>
          <p:nvPr/>
        </p:nvSpPr>
        <p:spPr>
          <a:xfrm>
            <a:off x="10572554" y="9254919"/>
            <a:ext cx="225802" cy="225915"/>
          </a:xfrm>
          <a:custGeom>
            <a:avLst/>
            <a:gdLst>
              <a:gd name="connsiteX0" fmla="*/ 225621 w 225802"/>
              <a:gd name="connsiteY0" fmla="*/ 206 h 225915"/>
              <a:gd name="connsiteX1" fmla="*/ 98621 w 225802"/>
              <a:gd name="connsiteY1" fmla="*/ 136731 h 225915"/>
              <a:gd name="connsiteX2" fmla="*/ 196 w 225802"/>
              <a:gd name="connsiteY2" fmla="*/ 225631 h 225915"/>
              <a:gd name="connsiteX3" fmla="*/ 124021 w 225802"/>
              <a:gd name="connsiteY3" fmla="*/ 108156 h 225915"/>
              <a:gd name="connsiteX4" fmla="*/ 225621 w 225802"/>
              <a:gd name="connsiteY4" fmla="*/ 206 h 22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802" h="225915">
                <a:moveTo>
                  <a:pt x="225621" y="206"/>
                </a:moveTo>
                <a:cubicBezTo>
                  <a:pt x="221388" y="4968"/>
                  <a:pt x="136192" y="99160"/>
                  <a:pt x="98621" y="136731"/>
                </a:cubicBezTo>
                <a:cubicBezTo>
                  <a:pt x="61050" y="174302"/>
                  <a:pt x="-4037" y="230393"/>
                  <a:pt x="196" y="225631"/>
                </a:cubicBezTo>
                <a:cubicBezTo>
                  <a:pt x="4429" y="220869"/>
                  <a:pt x="89096" y="142023"/>
                  <a:pt x="124021" y="108156"/>
                </a:cubicBezTo>
                <a:cubicBezTo>
                  <a:pt x="158946" y="74289"/>
                  <a:pt x="229854" y="-4556"/>
                  <a:pt x="225621" y="2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72C7BB9D-2CDD-F55A-0D65-5A93BC9D15EA}"/>
              </a:ext>
            </a:extLst>
          </p:cNvPr>
          <p:cNvSpPr/>
          <p:nvPr/>
        </p:nvSpPr>
        <p:spPr>
          <a:xfrm>
            <a:off x="10623413" y="9255121"/>
            <a:ext cx="181379" cy="152407"/>
          </a:xfrm>
          <a:custGeom>
            <a:avLst/>
            <a:gdLst>
              <a:gd name="connsiteX0" fmla="*/ 181112 w 181379"/>
              <a:gd name="connsiteY0" fmla="*/ 4 h 152407"/>
              <a:gd name="connsiteX1" fmla="*/ 98562 w 181379"/>
              <a:gd name="connsiteY1" fmla="*/ 69854 h 152407"/>
              <a:gd name="connsiteX2" fmla="*/ 137 w 181379"/>
              <a:gd name="connsiteY2" fmla="*/ 152404 h 152407"/>
              <a:gd name="connsiteX3" fmla="*/ 120787 w 181379"/>
              <a:gd name="connsiteY3" fmla="*/ 66679 h 152407"/>
              <a:gd name="connsiteX4" fmla="*/ 181112 w 181379"/>
              <a:gd name="connsiteY4" fmla="*/ 4 h 15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79" h="152407">
                <a:moveTo>
                  <a:pt x="181112" y="4"/>
                </a:moveTo>
                <a:cubicBezTo>
                  <a:pt x="177408" y="533"/>
                  <a:pt x="98562" y="69854"/>
                  <a:pt x="98562" y="69854"/>
                </a:cubicBezTo>
                <a:cubicBezTo>
                  <a:pt x="68399" y="95254"/>
                  <a:pt x="-3567" y="152933"/>
                  <a:pt x="137" y="152404"/>
                </a:cubicBezTo>
                <a:cubicBezTo>
                  <a:pt x="3841" y="151875"/>
                  <a:pt x="92212" y="89962"/>
                  <a:pt x="120787" y="66679"/>
                </a:cubicBezTo>
                <a:cubicBezTo>
                  <a:pt x="149362" y="43396"/>
                  <a:pt x="184816" y="-525"/>
                  <a:pt x="181112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D8A5CAEA-F4E5-3CC5-C73B-389AC6600E7E}"/>
              </a:ext>
            </a:extLst>
          </p:cNvPr>
          <p:cNvSpPr/>
          <p:nvPr/>
        </p:nvSpPr>
        <p:spPr>
          <a:xfrm>
            <a:off x="10431102" y="9396934"/>
            <a:ext cx="277326" cy="187532"/>
          </a:xfrm>
          <a:custGeom>
            <a:avLst/>
            <a:gdLst>
              <a:gd name="connsiteX0" fmla="*/ 271823 w 277326"/>
              <a:gd name="connsiteY0" fmla="*/ 4241 h 187532"/>
              <a:gd name="connsiteX1" fmla="*/ 5123 w 277326"/>
              <a:gd name="connsiteY1" fmla="*/ 185216 h 187532"/>
              <a:gd name="connsiteX2" fmla="*/ 90848 w 277326"/>
              <a:gd name="connsiteY2" fmla="*/ 109016 h 187532"/>
              <a:gd name="connsiteX3" fmla="*/ 24173 w 277326"/>
              <a:gd name="connsiteY3" fmla="*/ 143941 h 187532"/>
              <a:gd name="connsiteX4" fmla="*/ 173398 w 277326"/>
              <a:gd name="connsiteY4" fmla="*/ 64566 h 187532"/>
              <a:gd name="connsiteX5" fmla="*/ 271823 w 277326"/>
              <a:gd name="connsiteY5" fmla="*/ 4241 h 18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7326" h="187532">
                <a:moveTo>
                  <a:pt x="271823" y="4241"/>
                </a:moveTo>
                <a:cubicBezTo>
                  <a:pt x="243777" y="24349"/>
                  <a:pt x="35285" y="167754"/>
                  <a:pt x="5123" y="185216"/>
                </a:cubicBezTo>
                <a:cubicBezTo>
                  <a:pt x="-25039" y="202678"/>
                  <a:pt x="87673" y="115895"/>
                  <a:pt x="90848" y="109016"/>
                </a:cubicBezTo>
                <a:cubicBezTo>
                  <a:pt x="94023" y="102137"/>
                  <a:pt x="24173" y="143941"/>
                  <a:pt x="24173" y="143941"/>
                </a:cubicBezTo>
                <a:cubicBezTo>
                  <a:pt x="37931" y="136533"/>
                  <a:pt x="133181" y="88379"/>
                  <a:pt x="173398" y="64566"/>
                </a:cubicBezTo>
                <a:cubicBezTo>
                  <a:pt x="213615" y="40753"/>
                  <a:pt x="299869" y="-15867"/>
                  <a:pt x="271823" y="42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B4267459-CEC9-B6DE-E682-97B891EE93CC}"/>
              </a:ext>
            </a:extLst>
          </p:cNvPr>
          <p:cNvSpPr/>
          <p:nvPr/>
        </p:nvSpPr>
        <p:spPr>
          <a:xfrm>
            <a:off x="10185397" y="7997777"/>
            <a:ext cx="457567" cy="89801"/>
          </a:xfrm>
          <a:custGeom>
            <a:avLst/>
            <a:gdLst>
              <a:gd name="connsiteX0" fmla="*/ 3 w 457567"/>
              <a:gd name="connsiteY0" fmla="*/ 48 h 89801"/>
              <a:gd name="connsiteX1" fmla="*/ 333378 w 457567"/>
              <a:gd name="connsiteY1" fmla="*/ 44498 h 89801"/>
              <a:gd name="connsiteX2" fmla="*/ 457203 w 457567"/>
              <a:gd name="connsiteY2" fmla="*/ 88948 h 89801"/>
              <a:gd name="connsiteX3" fmla="*/ 301628 w 457567"/>
              <a:gd name="connsiteY3" fmla="*/ 3223 h 89801"/>
              <a:gd name="connsiteX4" fmla="*/ 339728 w 457567"/>
              <a:gd name="connsiteY4" fmla="*/ 34973 h 89801"/>
              <a:gd name="connsiteX5" fmla="*/ 3 w 457567"/>
              <a:gd name="connsiteY5" fmla="*/ 48 h 8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567" h="89801">
                <a:moveTo>
                  <a:pt x="3" y="48"/>
                </a:moveTo>
                <a:cubicBezTo>
                  <a:pt x="-1055" y="1636"/>
                  <a:pt x="257178" y="29681"/>
                  <a:pt x="333378" y="44498"/>
                </a:cubicBezTo>
                <a:cubicBezTo>
                  <a:pt x="409578" y="59315"/>
                  <a:pt x="462495" y="95827"/>
                  <a:pt x="457203" y="88948"/>
                </a:cubicBezTo>
                <a:cubicBezTo>
                  <a:pt x="451911" y="82069"/>
                  <a:pt x="321207" y="12219"/>
                  <a:pt x="301628" y="3223"/>
                </a:cubicBezTo>
                <a:cubicBezTo>
                  <a:pt x="282049" y="-5773"/>
                  <a:pt x="387882" y="33915"/>
                  <a:pt x="339728" y="34973"/>
                </a:cubicBezTo>
                <a:cubicBezTo>
                  <a:pt x="291574" y="36031"/>
                  <a:pt x="1061" y="-1540"/>
                  <a:pt x="3" y="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3580AFD-D59B-1D6D-B5E7-B163F3A870B6}"/>
              </a:ext>
            </a:extLst>
          </p:cNvPr>
          <p:cNvSpPr/>
          <p:nvPr/>
        </p:nvSpPr>
        <p:spPr>
          <a:xfrm>
            <a:off x="10502628" y="8112103"/>
            <a:ext cx="251715" cy="318816"/>
          </a:xfrm>
          <a:custGeom>
            <a:avLst/>
            <a:gdLst>
              <a:gd name="connsiteX0" fmla="*/ 272 w 251715"/>
              <a:gd name="connsiteY0" fmla="*/ 22 h 318816"/>
              <a:gd name="connsiteX1" fmla="*/ 162197 w 251715"/>
              <a:gd name="connsiteY1" fmla="*/ 117497 h 318816"/>
              <a:gd name="connsiteX2" fmla="*/ 149497 w 251715"/>
              <a:gd name="connsiteY2" fmla="*/ 95272 h 318816"/>
              <a:gd name="connsiteX3" fmla="*/ 212997 w 251715"/>
              <a:gd name="connsiteY3" fmla="*/ 200047 h 318816"/>
              <a:gd name="connsiteX4" fmla="*/ 247922 w 251715"/>
              <a:gd name="connsiteY4" fmla="*/ 317522 h 318816"/>
              <a:gd name="connsiteX5" fmla="*/ 247922 w 251715"/>
              <a:gd name="connsiteY5" fmla="*/ 254022 h 318816"/>
              <a:gd name="connsiteX6" fmla="*/ 222522 w 251715"/>
              <a:gd name="connsiteY6" fmla="*/ 120672 h 318816"/>
              <a:gd name="connsiteX7" fmla="*/ 244747 w 251715"/>
              <a:gd name="connsiteY7" fmla="*/ 247672 h 318816"/>
              <a:gd name="connsiteX8" fmla="*/ 174897 w 251715"/>
              <a:gd name="connsiteY8" fmla="*/ 155597 h 318816"/>
              <a:gd name="connsiteX9" fmla="*/ 124097 w 251715"/>
              <a:gd name="connsiteY9" fmla="*/ 107972 h 318816"/>
              <a:gd name="connsiteX10" fmla="*/ 272 w 251715"/>
              <a:gd name="connsiteY10" fmla="*/ 22 h 318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1715" h="318816">
                <a:moveTo>
                  <a:pt x="272" y="22"/>
                </a:moveTo>
                <a:cubicBezTo>
                  <a:pt x="6622" y="1610"/>
                  <a:pt x="137326" y="101622"/>
                  <a:pt x="162197" y="117497"/>
                </a:cubicBezTo>
                <a:cubicBezTo>
                  <a:pt x="187068" y="133372"/>
                  <a:pt x="141030" y="81514"/>
                  <a:pt x="149497" y="95272"/>
                </a:cubicBezTo>
                <a:cubicBezTo>
                  <a:pt x="157964" y="109030"/>
                  <a:pt x="196593" y="163005"/>
                  <a:pt x="212997" y="200047"/>
                </a:cubicBezTo>
                <a:cubicBezTo>
                  <a:pt x="229401" y="237089"/>
                  <a:pt x="242101" y="308526"/>
                  <a:pt x="247922" y="317522"/>
                </a:cubicBezTo>
                <a:cubicBezTo>
                  <a:pt x="253743" y="326518"/>
                  <a:pt x="252155" y="286830"/>
                  <a:pt x="247922" y="254022"/>
                </a:cubicBezTo>
                <a:cubicBezTo>
                  <a:pt x="243689" y="221214"/>
                  <a:pt x="223051" y="121730"/>
                  <a:pt x="222522" y="120672"/>
                </a:cubicBezTo>
                <a:cubicBezTo>
                  <a:pt x="221993" y="119614"/>
                  <a:pt x="252684" y="241851"/>
                  <a:pt x="244747" y="247672"/>
                </a:cubicBezTo>
                <a:cubicBezTo>
                  <a:pt x="236810" y="253493"/>
                  <a:pt x="195005" y="178880"/>
                  <a:pt x="174897" y="155597"/>
                </a:cubicBezTo>
                <a:cubicBezTo>
                  <a:pt x="154789" y="132314"/>
                  <a:pt x="147909" y="132843"/>
                  <a:pt x="124097" y="107972"/>
                </a:cubicBezTo>
                <a:cubicBezTo>
                  <a:pt x="100285" y="83101"/>
                  <a:pt x="-6078" y="-1566"/>
                  <a:pt x="272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6B60A20D-EFD8-517E-A7ED-055BBB19BFBD}"/>
              </a:ext>
            </a:extLst>
          </p:cNvPr>
          <p:cNvSpPr/>
          <p:nvPr/>
        </p:nvSpPr>
        <p:spPr>
          <a:xfrm>
            <a:off x="10372544" y="8048243"/>
            <a:ext cx="266886" cy="381708"/>
          </a:xfrm>
          <a:custGeom>
            <a:avLst/>
            <a:gdLst>
              <a:gd name="connsiteX0" fmla="*/ 181 w 266886"/>
              <a:gd name="connsiteY0" fmla="*/ 382 h 381708"/>
              <a:gd name="connsiteX1" fmla="*/ 168456 w 266886"/>
              <a:gd name="connsiteY1" fmla="*/ 146432 h 381708"/>
              <a:gd name="connsiteX2" fmla="*/ 162106 w 266886"/>
              <a:gd name="connsiteY2" fmla="*/ 101982 h 381708"/>
              <a:gd name="connsiteX3" fmla="*/ 212906 w 266886"/>
              <a:gd name="connsiteY3" fmla="*/ 203582 h 381708"/>
              <a:gd name="connsiteX4" fmla="*/ 266881 w 266886"/>
              <a:gd name="connsiteY4" fmla="*/ 381382 h 381708"/>
              <a:gd name="connsiteX5" fmla="*/ 209731 w 266886"/>
              <a:gd name="connsiteY5" fmla="*/ 155957 h 381708"/>
              <a:gd name="connsiteX6" fmla="*/ 136706 w 266886"/>
              <a:gd name="connsiteY6" fmla="*/ 105157 h 381708"/>
              <a:gd name="connsiteX7" fmla="*/ 181 w 266886"/>
              <a:gd name="connsiteY7" fmla="*/ 382 h 381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6886" h="381708">
                <a:moveTo>
                  <a:pt x="181" y="382"/>
                </a:moveTo>
                <a:cubicBezTo>
                  <a:pt x="5473" y="7261"/>
                  <a:pt x="141469" y="129499"/>
                  <a:pt x="168456" y="146432"/>
                </a:cubicBezTo>
                <a:cubicBezTo>
                  <a:pt x="195444" y="163365"/>
                  <a:pt x="154698" y="92457"/>
                  <a:pt x="162106" y="101982"/>
                </a:cubicBezTo>
                <a:cubicBezTo>
                  <a:pt x="169514" y="111507"/>
                  <a:pt x="195443" y="157015"/>
                  <a:pt x="212906" y="203582"/>
                </a:cubicBezTo>
                <a:cubicBezTo>
                  <a:pt x="230369" y="250149"/>
                  <a:pt x="267410" y="389320"/>
                  <a:pt x="266881" y="381382"/>
                </a:cubicBezTo>
                <a:cubicBezTo>
                  <a:pt x="266352" y="373445"/>
                  <a:pt x="231427" y="201995"/>
                  <a:pt x="209731" y="155957"/>
                </a:cubicBezTo>
                <a:cubicBezTo>
                  <a:pt x="188035" y="109920"/>
                  <a:pt x="166339" y="128969"/>
                  <a:pt x="136706" y="105157"/>
                </a:cubicBezTo>
                <a:cubicBezTo>
                  <a:pt x="107073" y="81345"/>
                  <a:pt x="-5111" y="-6497"/>
                  <a:pt x="181" y="38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2E8DA8BC-250C-1970-4877-374DD4D7D1E9}"/>
              </a:ext>
            </a:extLst>
          </p:cNvPr>
          <p:cNvSpPr/>
          <p:nvPr/>
        </p:nvSpPr>
        <p:spPr>
          <a:xfrm>
            <a:off x="10594407" y="8175083"/>
            <a:ext cx="100173" cy="769016"/>
          </a:xfrm>
          <a:custGeom>
            <a:avLst/>
            <a:gdLst>
              <a:gd name="connsiteX0" fmla="*/ 568 w 100173"/>
              <a:gd name="connsiteY0" fmla="*/ 542 h 769016"/>
              <a:gd name="connsiteX1" fmla="*/ 73593 w 100173"/>
              <a:gd name="connsiteY1" fmla="*/ 283117 h 769016"/>
              <a:gd name="connsiteX2" fmla="*/ 54543 w 100173"/>
              <a:gd name="connsiteY2" fmla="*/ 222792 h 769016"/>
              <a:gd name="connsiteX3" fmla="*/ 79943 w 100173"/>
              <a:gd name="connsiteY3" fmla="*/ 302167 h 769016"/>
              <a:gd name="connsiteX4" fmla="*/ 79943 w 100173"/>
              <a:gd name="connsiteY4" fmla="*/ 438692 h 769016"/>
              <a:gd name="connsiteX5" fmla="*/ 98993 w 100173"/>
              <a:gd name="connsiteY5" fmla="*/ 359317 h 769016"/>
              <a:gd name="connsiteX6" fmla="*/ 89468 w 100173"/>
              <a:gd name="connsiteY6" fmla="*/ 524417 h 769016"/>
              <a:gd name="connsiteX7" fmla="*/ 19618 w 100173"/>
              <a:gd name="connsiteY7" fmla="*/ 768892 h 769016"/>
              <a:gd name="connsiteX8" fmla="*/ 86293 w 100173"/>
              <a:gd name="connsiteY8" fmla="*/ 556167 h 769016"/>
              <a:gd name="connsiteX9" fmla="*/ 86293 w 100173"/>
              <a:gd name="connsiteY9" fmla="*/ 451392 h 769016"/>
              <a:gd name="connsiteX10" fmla="*/ 86293 w 100173"/>
              <a:gd name="connsiteY10" fmla="*/ 270417 h 769016"/>
              <a:gd name="connsiteX11" fmla="*/ 83118 w 100173"/>
              <a:gd name="connsiteY11" fmla="*/ 314867 h 769016"/>
              <a:gd name="connsiteX12" fmla="*/ 48193 w 100173"/>
              <a:gd name="connsiteY12" fmla="*/ 181517 h 769016"/>
              <a:gd name="connsiteX13" fmla="*/ 38668 w 100173"/>
              <a:gd name="connsiteY13" fmla="*/ 210092 h 769016"/>
              <a:gd name="connsiteX14" fmla="*/ 568 w 100173"/>
              <a:gd name="connsiteY14" fmla="*/ 542 h 769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173" h="769016">
                <a:moveTo>
                  <a:pt x="568" y="542"/>
                </a:moveTo>
                <a:cubicBezTo>
                  <a:pt x="6389" y="12713"/>
                  <a:pt x="64597" y="246075"/>
                  <a:pt x="73593" y="283117"/>
                </a:cubicBezTo>
                <a:cubicBezTo>
                  <a:pt x="82589" y="320159"/>
                  <a:pt x="53485" y="219617"/>
                  <a:pt x="54543" y="222792"/>
                </a:cubicBezTo>
                <a:cubicBezTo>
                  <a:pt x="55601" y="225967"/>
                  <a:pt x="75710" y="266184"/>
                  <a:pt x="79943" y="302167"/>
                </a:cubicBezTo>
                <a:cubicBezTo>
                  <a:pt x="84176" y="338150"/>
                  <a:pt x="76768" y="429167"/>
                  <a:pt x="79943" y="438692"/>
                </a:cubicBezTo>
                <a:cubicBezTo>
                  <a:pt x="83118" y="448217"/>
                  <a:pt x="97406" y="345030"/>
                  <a:pt x="98993" y="359317"/>
                </a:cubicBezTo>
                <a:cubicBezTo>
                  <a:pt x="100580" y="373604"/>
                  <a:pt x="102697" y="456155"/>
                  <a:pt x="89468" y="524417"/>
                </a:cubicBezTo>
                <a:cubicBezTo>
                  <a:pt x="76239" y="592679"/>
                  <a:pt x="20147" y="763600"/>
                  <a:pt x="19618" y="768892"/>
                </a:cubicBezTo>
                <a:cubicBezTo>
                  <a:pt x="19089" y="774184"/>
                  <a:pt x="75181" y="609084"/>
                  <a:pt x="86293" y="556167"/>
                </a:cubicBezTo>
                <a:cubicBezTo>
                  <a:pt x="97406" y="503250"/>
                  <a:pt x="86293" y="451392"/>
                  <a:pt x="86293" y="451392"/>
                </a:cubicBezTo>
                <a:cubicBezTo>
                  <a:pt x="86293" y="403767"/>
                  <a:pt x="86822" y="293171"/>
                  <a:pt x="86293" y="270417"/>
                </a:cubicBezTo>
                <a:cubicBezTo>
                  <a:pt x="85764" y="247663"/>
                  <a:pt x="89468" y="329684"/>
                  <a:pt x="83118" y="314867"/>
                </a:cubicBezTo>
                <a:cubicBezTo>
                  <a:pt x="76768" y="300050"/>
                  <a:pt x="55601" y="198979"/>
                  <a:pt x="48193" y="181517"/>
                </a:cubicBezTo>
                <a:cubicBezTo>
                  <a:pt x="40785" y="164055"/>
                  <a:pt x="41843" y="235492"/>
                  <a:pt x="38668" y="210092"/>
                </a:cubicBezTo>
                <a:cubicBezTo>
                  <a:pt x="35493" y="184692"/>
                  <a:pt x="-5253" y="-11629"/>
                  <a:pt x="568" y="5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66242438-E40D-7DD5-4021-43DC28046193}"/>
              </a:ext>
            </a:extLst>
          </p:cNvPr>
          <p:cNvSpPr/>
          <p:nvPr/>
        </p:nvSpPr>
        <p:spPr>
          <a:xfrm>
            <a:off x="10642534" y="8273383"/>
            <a:ext cx="98979" cy="610548"/>
          </a:xfrm>
          <a:custGeom>
            <a:avLst/>
            <a:gdLst>
              <a:gd name="connsiteX0" fmla="*/ 66 w 98979"/>
              <a:gd name="connsiteY0" fmla="*/ 667 h 610548"/>
              <a:gd name="connsiteX1" fmla="*/ 57216 w 98979"/>
              <a:gd name="connsiteY1" fmla="*/ 219742 h 610548"/>
              <a:gd name="connsiteX2" fmla="*/ 60391 w 98979"/>
              <a:gd name="connsiteY2" fmla="*/ 178467 h 610548"/>
              <a:gd name="connsiteX3" fmla="*/ 76266 w 98979"/>
              <a:gd name="connsiteY3" fmla="*/ 365792 h 610548"/>
              <a:gd name="connsiteX4" fmla="*/ 82616 w 98979"/>
              <a:gd name="connsiteY4" fmla="*/ 299117 h 610548"/>
              <a:gd name="connsiteX5" fmla="*/ 82616 w 98979"/>
              <a:gd name="connsiteY5" fmla="*/ 419767 h 610548"/>
              <a:gd name="connsiteX6" fmla="*/ 85791 w 98979"/>
              <a:gd name="connsiteY6" fmla="*/ 607092 h 610548"/>
              <a:gd name="connsiteX7" fmla="*/ 98491 w 98979"/>
              <a:gd name="connsiteY7" fmla="*/ 530892 h 610548"/>
              <a:gd name="connsiteX8" fmla="*/ 66741 w 98979"/>
              <a:gd name="connsiteY8" fmla="*/ 400717 h 610548"/>
              <a:gd name="connsiteX9" fmla="*/ 69916 w 98979"/>
              <a:gd name="connsiteY9" fmla="*/ 435642 h 610548"/>
              <a:gd name="connsiteX10" fmla="*/ 69916 w 98979"/>
              <a:gd name="connsiteY10" fmla="*/ 302292 h 610548"/>
              <a:gd name="connsiteX11" fmla="*/ 66 w 98979"/>
              <a:gd name="connsiteY11" fmla="*/ 667 h 610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8979" h="610548">
                <a:moveTo>
                  <a:pt x="66" y="667"/>
                </a:moveTo>
                <a:cubicBezTo>
                  <a:pt x="-2051" y="-13091"/>
                  <a:pt x="47162" y="190109"/>
                  <a:pt x="57216" y="219742"/>
                </a:cubicBezTo>
                <a:cubicBezTo>
                  <a:pt x="67270" y="249375"/>
                  <a:pt x="57216" y="154125"/>
                  <a:pt x="60391" y="178467"/>
                </a:cubicBezTo>
                <a:cubicBezTo>
                  <a:pt x="63566" y="202809"/>
                  <a:pt x="72562" y="345684"/>
                  <a:pt x="76266" y="365792"/>
                </a:cubicBezTo>
                <a:cubicBezTo>
                  <a:pt x="79970" y="385900"/>
                  <a:pt x="81558" y="290121"/>
                  <a:pt x="82616" y="299117"/>
                </a:cubicBezTo>
                <a:cubicBezTo>
                  <a:pt x="83674" y="308113"/>
                  <a:pt x="82087" y="368438"/>
                  <a:pt x="82616" y="419767"/>
                </a:cubicBezTo>
                <a:cubicBezTo>
                  <a:pt x="83145" y="471096"/>
                  <a:pt x="83145" y="588571"/>
                  <a:pt x="85791" y="607092"/>
                </a:cubicBezTo>
                <a:cubicBezTo>
                  <a:pt x="88437" y="625613"/>
                  <a:pt x="101666" y="565288"/>
                  <a:pt x="98491" y="530892"/>
                </a:cubicBezTo>
                <a:cubicBezTo>
                  <a:pt x="95316" y="496496"/>
                  <a:pt x="71503" y="416592"/>
                  <a:pt x="66741" y="400717"/>
                </a:cubicBezTo>
                <a:cubicBezTo>
                  <a:pt x="61979" y="384842"/>
                  <a:pt x="69387" y="452046"/>
                  <a:pt x="69916" y="435642"/>
                </a:cubicBezTo>
                <a:cubicBezTo>
                  <a:pt x="70445" y="419238"/>
                  <a:pt x="78383" y="370555"/>
                  <a:pt x="69916" y="302292"/>
                </a:cubicBezTo>
                <a:cubicBezTo>
                  <a:pt x="61449" y="234029"/>
                  <a:pt x="2183" y="14425"/>
                  <a:pt x="66" y="6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414F0581-D2C2-A0CF-B80A-DB1587509423}"/>
              </a:ext>
            </a:extLst>
          </p:cNvPr>
          <p:cNvSpPr/>
          <p:nvPr/>
        </p:nvSpPr>
        <p:spPr>
          <a:xfrm>
            <a:off x="10617157" y="8756637"/>
            <a:ext cx="122046" cy="293244"/>
          </a:xfrm>
          <a:custGeom>
            <a:avLst/>
            <a:gdLst>
              <a:gd name="connsiteX0" fmla="*/ 63543 w 122046"/>
              <a:gd name="connsiteY0" fmla="*/ 13 h 293244"/>
              <a:gd name="connsiteX1" fmla="*/ 63543 w 122046"/>
              <a:gd name="connsiteY1" fmla="*/ 180988 h 293244"/>
              <a:gd name="connsiteX2" fmla="*/ 120693 w 122046"/>
              <a:gd name="connsiteY2" fmla="*/ 288938 h 293244"/>
              <a:gd name="connsiteX3" fmla="*/ 95293 w 122046"/>
              <a:gd name="connsiteY3" fmla="*/ 266713 h 293244"/>
              <a:gd name="connsiteX4" fmla="*/ 43 w 122046"/>
              <a:gd name="connsiteY4" fmla="*/ 219088 h 293244"/>
              <a:gd name="connsiteX5" fmla="*/ 82593 w 122046"/>
              <a:gd name="connsiteY5" fmla="*/ 244488 h 293244"/>
              <a:gd name="connsiteX6" fmla="*/ 54018 w 122046"/>
              <a:gd name="connsiteY6" fmla="*/ 190513 h 293244"/>
              <a:gd name="connsiteX7" fmla="*/ 63543 w 122046"/>
              <a:gd name="connsiteY7" fmla="*/ 13 h 293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046" h="293244">
                <a:moveTo>
                  <a:pt x="63543" y="13"/>
                </a:moveTo>
                <a:cubicBezTo>
                  <a:pt x="65130" y="-1574"/>
                  <a:pt x="54018" y="132834"/>
                  <a:pt x="63543" y="180988"/>
                </a:cubicBezTo>
                <a:cubicBezTo>
                  <a:pt x="73068" y="229142"/>
                  <a:pt x="115401" y="274651"/>
                  <a:pt x="120693" y="288938"/>
                </a:cubicBezTo>
                <a:cubicBezTo>
                  <a:pt x="125985" y="303225"/>
                  <a:pt x="115401" y="278355"/>
                  <a:pt x="95293" y="266713"/>
                </a:cubicBezTo>
                <a:cubicBezTo>
                  <a:pt x="75185" y="255071"/>
                  <a:pt x="2160" y="222792"/>
                  <a:pt x="43" y="219088"/>
                </a:cubicBezTo>
                <a:cubicBezTo>
                  <a:pt x="-2074" y="215384"/>
                  <a:pt x="73597" y="249250"/>
                  <a:pt x="82593" y="244488"/>
                </a:cubicBezTo>
                <a:cubicBezTo>
                  <a:pt x="91589" y="239726"/>
                  <a:pt x="57193" y="225438"/>
                  <a:pt x="54018" y="190513"/>
                </a:cubicBezTo>
                <a:cubicBezTo>
                  <a:pt x="50843" y="155588"/>
                  <a:pt x="61956" y="1600"/>
                  <a:pt x="63543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1456C862-51FE-E7A1-66B2-BE86923C0D1D}"/>
              </a:ext>
            </a:extLst>
          </p:cNvPr>
          <p:cNvSpPr/>
          <p:nvPr/>
        </p:nvSpPr>
        <p:spPr>
          <a:xfrm>
            <a:off x="10102211" y="7994403"/>
            <a:ext cx="326442" cy="172881"/>
          </a:xfrm>
          <a:custGeom>
            <a:avLst/>
            <a:gdLst>
              <a:gd name="connsiteX0" fmla="*/ 639 w 326442"/>
              <a:gd name="connsiteY0" fmla="*/ 247 h 172881"/>
              <a:gd name="connsiteX1" fmla="*/ 187964 w 326442"/>
              <a:gd name="connsiteY1" fmla="*/ 54222 h 172881"/>
              <a:gd name="connsiteX2" fmla="*/ 118114 w 326442"/>
              <a:gd name="connsiteY2" fmla="*/ 41522 h 172881"/>
              <a:gd name="connsiteX3" fmla="*/ 232414 w 326442"/>
              <a:gd name="connsiteY3" fmla="*/ 89147 h 172881"/>
              <a:gd name="connsiteX4" fmla="*/ 324489 w 326442"/>
              <a:gd name="connsiteY4" fmla="*/ 171697 h 172881"/>
              <a:gd name="connsiteX5" fmla="*/ 289564 w 326442"/>
              <a:gd name="connsiteY5" fmla="*/ 133597 h 172881"/>
              <a:gd name="connsiteX6" fmla="*/ 222889 w 326442"/>
              <a:gd name="connsiteY6" fmla="*/ 73272 h 172881"/>
              <a:gd name="connsiteX7" fmla="*/ 264164 w 326442"/>
              <a:gd name="connsiteY7" fmla="*/ 79622 h 172881"/>
              <a:gd name="connsiteX8" fmla="*/ 639 w 326442"/>
              <a:gd name="connsiteY8" fmla="*/ 247 h 17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6442" h="172881">
                <a:moveTo>
                  <a:pt x="639" y="247"/>
                </a:moveTo>
                <a:cubicBezTo>
                  <a:pt x="-12061" y="-3986"/>
                  <a:pt x="168385" y="47343"/>
                  <a:pt x="187964" y="54222"/>
                </a:cubicBezTo>
                <a:cubicBezTo>
                  <a:pt x="207543" y="61101"/>
                  <a:pt x="110706" y="35701"/>
                  <a:pt x="118114" y="41522"/>
                </a:cubicBezTo>
                <a:cubicBezTo>
                  <a:pt x="125522" y="47343"/>
                  <a:pt x="198018" y="67451"/>
                  <a:pt x="232414" y="89147"/>
                </a:cubicBezTo>
                <a:cubicBezTo>
                  <a:pt x="266810" y="110843"/>
                  <a:pt x="314964" y="164289"/>
                  <a:pt x="324489" y="171697"/>
                </a:cubicBezTo>
                <a:cubicBezTo>
                  <a:pt x="334014" y="179105"/>
                  <a:pt x="306497" y="150001"/>
                  <a:pt x="289564" y="133597"/>
                </a:cubicBezTo>
                <a:cubicBezTo>
                  <a:pt x="272631" y="117193"/>
                  <a:pt x="227122" y="82268"/>
                  <a:pt x="222889" y="73272"/>
                </a:cubicBezTo>
                <a:cubicBezTo>
                  <a:pt x="218656" y="64276"/>
                  <a:pt x="294326" y="90734"/>
                  <a:pt x="264164" y="79622"/>
                </a:cubicBezTo>
                <a:cubicBezTo>
                  <a:pt x="234002" y="68510"/>
                  <a:pt x="13339" y="4480"/>
                  <a:pt x="639" y="2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F6001428-5192-1B96-64DE-37B00CB8AEC2}"/>
              </a:ext>
            </a:extLst>
          </p:cNvPr>
          <p:cNvSpPr/>
          <p:nvPr/>
        </p:nvSpPr>
        <p:spPr>
          <a:xfrm>
            <a:off x="10359991" y="8032714"/>
            <a:ext cx="206745" cy="852351"/>
          </a:xfrm>
          <a:custGeom>
            <a:avLst/>
            <a:gdLst>
              <a:gd name="connsiteX0" fmla="*/ 34 w 206745"/>
              <a:gd name="connsiteY0" fmla="*/ 36 h 852351"/>
              <a:gd name="connsiteX1" fmla="*/ 120684 w 206745"/>
              <a:gd name="connsiteY1" fmla="*/ 209586 h 852351"/>
              <a:gd name="connsiteX2" fmla="*/ 177834 w 206745"/>
              <a:gd name="connsiteY2" fmla="*/ 412786 h 852351"/>
              <a:gd name="connsiteX3" fmla="*/ 177834 w 206745"/>
              <a:gd name="connsiteY3" fmla="*/ 358811 h 852351"/>
              <a:gd name="connsiteX4" fmla="*/ 184184 w 206745"/>
              <a:gd name="connsiteY4" fmla="*/ 479461 h 852351"/>
              <a:gd name="connsiteX5" fmla="*/ 174659 w 206745"/>
              <a:gd name="connsiteY5" fmla="*/ 644561 h 852351"/>
              <a:gd name="connsiteX6" fmla="*/ 196884 w 206745"/>
              <a:gd name="connsiteY6" fmla="*/ 593761 h 852351"/>
              <a:gd name="connsiteX7" fmla="*/ 130209 w 206745"/>
              <a:gd name="connsiteY7" fmla="*/ 850936 h 852351"/>
              <a:gd name="connsiteX8" fmla="*/ 177834 w 206745"/>
              <a:gd name="connsiteY8" fmla="*/ 692186 h 852351"/>
              <a:gd name="connsiteX9" fmla="*/ 206409 w 206745"/>
              <a:gd name="connsiteY9" fmla="*/ 584236 h 852351"/>
              <a:gd name="connsiteX10" fmla="*/ 193709 w 206745"/>
              <a:gd name="connsiteY10" fmla="*/ 606461 h 852351"/>
              <a:gd name="connsiteX11" fmla="*/ 196884 w 206745"/>
              <a:gd name="connsiteY11" fmla="*/ 428661 h 852351"/>
              <a:gd name="connsiteX12" fmla="*/ 196884 w 206745"/>
              <a:gd name="connsiteY12" fmla="*/ 473111 h 852351"/>
              <a:gd name="connsiteX13" fmla="*/ 174659 w 206745"/>
              <a:gd name="connsiteY13" fmla="*/ 352461 h 852351"/>
              <a:gd name="connsiteX14" fmla="*/ 120684 w 206745"/>
              <a:gd name="connsiteY14" fmla="*/ 273086 h 852351"/>
              <a:gd name="connsiteX15" fmla="*/ 117509 w 206745"/>
              <a:gd name="connsiteY15" fmla="*/ 320711 h 852351"/>
              <a:gd name="connsiteX16" fmla="*/ 107984 w 206745"/>
              <a:gd name="connsiteY16" fmla="*/ 225461 h 852351"/>
              <a:gd name="connsiteX17" fmla="*/ 34 w 206745"/>
              <a:gd name="connsiteY17" fmla="*/ 36 h 852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6745" h="852351">
                <a:moveTo>
                  <a:pt x="34" y="36"/>
                </a:moveTo>
                <a:cubicBezTo>
                  <a:pt x="2151" y="-2610"/>
                  <a:pt x="91051" y="140794"/>
                  <a:pt x="120684" y="209586"/>
                </a:cubicBezTo>
                <a:cubicBezTo>
                  <a:pt x="150317" y="278378"/>
                  <a:pt x="168309" y="387915"/>
                  <a:pt x="177834" y="412786"/>
                </a:cubicBezTo>
                <a:cubicBezTo>
                  <a:pt x="187359" y="437657"/>
                  <a:pt x="176776" y="347699"/>
                  <a:pt x="177834" y="358811"/>
                </a:cubicBezTo>
                <a:cubicBezTo>
                  <a:pt x="178892" y="369923"/>
                  <a:pt x="184713" y="431836"/>
                  <a:pt x="184184" y="479461"/>
                </a:cubicBezTo>
                <a:cubicBezTo>
                  <a:pt x="183655" y="527086"/>
                  <a:pt x="172542" y="625511"/>
                  <a:pt x="174659" y="644561"/>
                </a:cubicBezTo>
                <a:cubicBezTo>
                  <a:pt x="176776" y="663611"/>
                  <a:pt x="204292" y="559365"/>
                  <a:pt x="196884" y="593761"/>
                </a:cubicBezTo>
                <a:cubicBezTo>
                  <a:pt x="189476" y="628157"/>
                  <a:pt x="133384" y="834532"/>
                  <a:pt x="130209" y="850936"/>
                </a:cubicBezTo>
                <a:cubicBezTo>
                  <a:pt x="127034" y="867340"/>
                  <a:pt x="165134" y="736636"/>
                  <a:pt x="177834" y="692186"/>
                </a:cubicBezTo>
                <a:cubicBezTo>
                  <a:pt x="190534" y="647736"/>
                  <a:pt x="203763" y="598523"/>
                  <a:pt x="206409" y="584236"/>
                </a:cubicBezTo>
                <a:cubicBezTo>
                  <a:pt x="209055" y="569949"/>
                  <a:pt x="195297" y="632390"/>
                  <a:pt x="193709" y="606461"/>
                </a:cubicBezTo>
                <a:cubicBezTo>
                  <a:pt x="192122" y="580532"/>
                  <a:pt x="196355" y="450886"/>
                  <a:pt x="196884" y="428661"/>
                </a:cubicBezTo>
                <a:cubicBezTo>
                  <a:pt x="197413" y="406436"/>
                  <a:pt x="200588" y="485811"/>
                  <a:pt x="196884" y="473111"/>
                </a:cubicBezTo>
                <a:cubicBezTo>
                  <a:pt x="193180" y="460411"/>
                  <a:pt x="187359" y="385799"/>
                  <a:pt x="174659" y="352461"/>
                </a:cubicBezTo>
                <a:cubicBezTo>
                  <a:pt x="161959" y="319124"/>
                  <a:pt x="130209" y="278378"/>
                  <a:pt x="120684" y="273086"/>
                </a:cubicBezTo>
                <a:cubicBezTo>
                  <a:pt x="111159" y="267794"/>
                  <a:pt x="119626" y="328648"/>
                  <a:pt x="117509" y="320711"/>
                </a:cubicBezTo>
                <a:cubicBezTo>
                  <a:pt x="115392" y="312774"/>
                  <a:pt x="122271" y="273086"/>
                  <a:pt x="107984" y="225461"/>
                </a:cubicBezTo>
                <a:cubicBezTo>
                  <a:pt x="93697" y="177836"/>
                  <a:pt x="-2083" y="2682"/>
                  <a:pt x="34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9B468992-9BF9-1E7E-6319-CD89702E54C3}"/>
              </a:ext>
            </a:extLst>
          </p:cNvPr>
          <p:cNvSpPr/>
          <p:nvPr/>
        </p:nvSpPr>
        <p:spPr>
          <a:xfrm>
            <a:off x="9874094" y="7971793"/>
            <a:ext cx="377179" cy="85630"/>
          </a:xfrm>
          <a:custGeom>
            <a:avLst/>
            <a:gdLst>
              <a:gd name="connsiteX0" fmla="*/ 156 w 377179"/>
              <a:gd name="connsiteY0" fmla="*/ 13332 h 85630"/>
              <a:gd name="connsiteX1" fmla="*/ 162081 w 377179"/>
              <a:gd name="connsiteY1" fmla="*/ 3807 h 85630"/>
              <a:gd name="connsiteX2" fmla="*/ 371631 w 377179"/>
              <a:gd name="connsiteY2" fmla="*/ 83182 h 85630"/>
              <a:gd name="connsiteX3" fmla="*/ 320831 w 377179"/>
              <a:gd name="connsiteY3" fmla="*/ 64132 h 85630"/>
              <a:gd name="connsiteX4" fmla="*/ 368456 w 377179"/>
              <a:gd name="connsiteY4" fmla="*/ 51432 h 85630"/>
              <a:gd name="connsiteX5" fmla="*/ 343056 w 377179"/>
              <a:gd name="connsiteY5" fmla="*/ 38732 h 85630"/>
              <a:gd name="connsiteX6" fmla="*/ 257331 w 377179"/>
              <a:gd name="connsiteY6" fmla="*/ 35557 h 85630"/>
              <a:gd name="connsiteX7" fmla="*/ 295431 w 377179"/>
              <a:gd name="connsiteY7" fmla="*/ 45082 h 85630"/>
              <a:gd name="connsiteX8" fmla="*/ 190656 w 377179"/>
              <a:gd name="connsiteY8" fmla="*/ 19682 h 85630"/>
              <a:gd name="connsiteX9" fmla="*/ 156 w 377179"/>
              <a:gd name="connsiteY9" fmla="*/ 13332 h 85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179" h="85630">
                <a:moveTo>
                  <a:pt x="156" y="13332"/>
                </a:moveTo>
                <a:cubicBezTo>
                  <a:pt x="-4606" y="10686"/>
                  <a:pt x="100169" y="-7835"/>
                  <a:pt x="162081" y="3807"/>
                </a:cubicBezTo>
                <a:cubicBezTo>
                  <a:pt x="223993" y="15449"/>
                  <a:pt x="371631" y="83182"/>
                  <a:pt x="371631" y="83182"/>
                </a:cubicBezTo>
                <a:cubicBezTo>
                  <a:pt x="398089" y="93236"/>
                  <a:pt x="321360" y="69424"/>
                  <a:pt x="320831" y="64132"/>
                </a:cubicBezTo>
                <a:cubicBezTo>
                  <a:pt x="320302" y="58840"/>
                  <a:pt x="364752" y="55665"/>
                  <a:pt x="368456" y="51432"/>
                </a:cubicBezTo>
                <a:cubicBezTo>
                  <a:pt x="372160" y="47199"/>
                  <a:pt x="361577" y="41378"/>
                  <a:pt x="343056" y="38732"/>
                </a:cubicBezTo>
                <a:cubicBezTo>
                  <a:pt x="324535" y="36086"/>
                  <a:pt x="265268" y="34499"/>
                  <a:pt x="257331" y="35557"/>
                </a:cubicBezTo>
                <a:cubicBezTo>
                  <a:pt x="249394" y="36615"/>
                  <a:pt x="295431" y="45082"/>
                  <a:pt x="295431" y="45082"/>
                </a:cubicBezTo>
                <a:cubicBezTo>
                  <a:pt x="284318" y="42436"/>
                  <a:pt x="234577" y="24974"/>
                  <a:pt x="190656" y="19682"/>
                </a:cubicBezTo>
                <a:cubicBezTo>
                  <a:pt x="146735" y="14390"/>
                  <a:pt x="4918" y="15978"/>
                  <a:pt x="156" y="133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0430FEC8-E49D-8E72-8DA6-09B463324F89}"/>
              </a:ext>
            </a:extLst>
          </p:cNvPr>
          <p:cNvSpPr/>
          <p:nvPr/>
        </p:nvSpPr>
        <p:spPr>
          <a:xfrm>
            <a:off x="10461593" y="8107964"/>
            <a:ext cx="152203" cy="808113"/>
          </a:xfrm>
          <a:custGeom>
            <a:avLst/>
            <a:gdLst>
              <a:gd name="connsiteX0" fmla="*/ 32 w 152203"/>
              <a:gd name="connsiteY0" fmla="*/ 986 h 808113"/>
              <a:gd name="connsiteX1" fmla="*/ 82582 w 152203"/>
              <a:gd name="connsiteY1" fmla="*/ 239111 h 808113"/>
              <a:gd name="connsiteX2" fmla="*/ 130207 w 152203"/>
              <a:gd name="connsiteY2" fmla="*/ 385161 h 808113"/>
              <a:gd name="connsiteX3" fmla="*/ 130207 w 152203"/>
              <a:gd name="connsiteY3" fmla="*/ 340711 h 808113"/>
              <a:gd name="connsiteX4" fmla="*/ 133382 w 152203"/>
              <a:gd name="connsiteY4" fmla="*/ 547086 h 808113"/>
              <a:gd name="connsiteX5" fmla="*/ 88932 w 152203"/>
              <a:gd name="connsiteY5" fmla="*/ 712186 h 808113"/>
              <a:gd name="connsiteX6" fmla="*/ 66707 w 152203"/>
              <a:gd name="connsiteY6" fmla="*/ 801086 h 808113"/>
              <a:gd name="connsiteX7" fmla="*/ 146082 w 152203"/>
              <a:gd name="connsiteY7" fmla="*/ 528036 h 808113"/>
              <a:gd name="connsiteX8" fmla="*/ 146082 w 152203"/>
              <a:gd name="connsiteY8" fmla="*/ 543911 h 808113"/>
              <a:gd name="connsiteX9" fmla="*/ 139732 w 152203"/>
              <a:gd name="connsiteY9" fmla="*/ 388336 h 808113"/>
              <a:gd name="connsiteX10" fmla="*/ 98457 w 152203"/>
              <a:gd name="connsiteY10" fmla="*/ 153386 h 808113"/>
              <a:gd name="connsiteX11" fmla="*/ 120682 w 152203"/>
              <a:gd name="connsiteY11" fmla="*/ 331186 h 808113"/>
              <a:gd name="connsiteX12" fmla="*/ 73057 w 152203"/>
              <a:gd name="connsiteY12" fmla="*/ 159736 h 808113"/>
              <a:gd name="connsiteX13" fmla="*/ 32 w 152203"/>
              <a:gd name="connsiteY13" fmla="*/ 986 h 808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203" h="808113">
                <a:moveTo>
                  <a:pt x="32" y="986"/>
                </a:moveTo>
                <a:cubicBezTo>
                  <a:pt x="1619" y="14215"/>
                  <a:pt x="60886" y="175082"/>
                  <a:pt x="82582" y="239111"/>
                </a:cubicBezTo>
                <a:cubicBezTo>
                  <a:pt x="104278" y="303140"/>
                  <a:pt x="122270" y="368228"/>
                  <a:pt x="130207" y="385161"/>
                </a:cubicBezTo>
                <a:cubicBezTo>
                  <a:pt x="138144" y="402094"/>
                  <a:pt x="129678" y="313724"/>
                  <a:pt x="130207" y="340711"/>
                </a:cubicBezTo>
                <a:cubicBezTo>
                  <a:pt x="130736" y="367698"/>
                  <a:pt x="140261" y="485174"/>
                  <a:pt x="133382" y="547086"/>
                </a:cubicBezTo>
                <a:cubicBezTo>
                  <a:pt x="126503" y="608998"/>
                  <a:pt x="100044" y="669853"/>
                  <a:pt x="88932" y="712186"/>
                </a:cubicBezTo>
                <a:cubicBezTo>
                  <a:pt x="77820" y="754519"/>
                  <a:pt x="57182" y="831778"/>
                  <a:pt x="66707" y="801086"/>
                </a:cubicBezTo>
                <a:cubicBezTo>
                  <a:pt x="76232" y="770394"/>
                  <a:pt x="146082" y="528036"/>
                  <a:pt x="146082" y="528036"/>
                </a:cubicBezTo>
                <a:cubicBezTo>
                  <a:pt x="159311" y="485174"/>
                  <a:pt x="147140" y="567194"/>
                  <a:pt x="146082" y="543911"/>
                </a:cubicBezTo>
                <a:cubicBezTo>
                  <a:pt x="145024" y="520628"/>
                  <a:pt x="147669" y="453423"/>
                  <a:pt x="139732" y="388336"/>
                </a:cubicBezTo>
                <a:cubicBezTo>
                  <a:pt x="131795" y="323249"/>
                  <a:pt x="101632" y="162911"/>
                  <a:pt x="98457" y="153386"/>
                </a:cubicBezTo>
                <a:cubicBezTo>
                  <a:pt x="95282" y="143861"/>
                  <a:pt x="124915" y="330128"/>
                  <a:pt x="120682" y="331186"/>
                </a:cubicBezTo>
                <a:cubicBezTo>
                  <a:pt x="116449" y="332244"/>
                  <a:pt x="89990" y="208419"/>
                  <a:pt x="73057" y="159736"/>
                </a:cubicBezTo>
                <a:cubicBezTo>
                  <a:pt x="56124" y="111053"/>
                  <a:pt x="-1555" y="-12243"/>
                  <a:pt x="32" y="9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806BF381-3FD9-1FAE-C47A-4D1FF803DE2C}"/>
              </a:ext>
            </a:extLst>
          </p:cNvPr>
          <p:cNvSpPr/>
          <p:nvPr/>
        </p:nvSpPr>
        <p:spPr>
          <a:xfrm>
            <a:off x="10754545" y="8350231"/>
            <a:ext cx="66014" cy="704929"/>
          </a:xfrm>
          <a:custGeom>
            <a:avLst/>
            <a:gdLst>
              <a:gd name="connsiteX0" fmla="*/ 18230 w 66014"/>
              <a:gd name="connsiteY0" fmla="*/ 19 h 704929"/>
              <a:gd name="connsiteX1" fmla="*/ 30930 w 66014"/>
              <a:gd name="connsiteY1" fmla="*/ 130194 h 704929"/>
              <a:gd name="connsiteX2" fmla="*/ 11880 w 66014"/>
              <a:gd name="connsiteY2" fmla="*/ 304819 h 704929"/>
              <a:gd name="connsiteX3" fmla="*/ 30930 w 66014"/>
              <a:gd name="connsiteY3" fmla="*/ 263544 h 704929"/>
              <a:gd name="connsiteX4" fmla="*/ 37280 w 66014"/>
              <a:gd name="connsiteY4" fmla="*/ 377844 h 704929"/>
              <a:gd name="connsiteX5" fmla="*/ 24580 w 66014"/>
              <a:gd name="connsiteY5" fmla="*/ 628669 h 704929"/>
              <a:gd name="connsiteX6" fmla="*/ 34105 w 66014"/>
              <a:gd name="connsiteY6" fmla="*/ 574694 h 704929"/>
              <a:gd name="connsiteX7" fmla="*/ 37280 w 66014"/>
              <a:gd name="connsiteY7" fmla="*/ 704869 h 704929"/>
              <a:gd name="connsiteX8" fmla="*/ 30930 w 66014"/>
              <a:gd name="connsiteY8" fmla="*/ 587394 h 704929"/>
              <a:gd name="connsiteX9" fmla="*/ 65855 w 66014"/>
              <a:gd name="connsiteY9" fmla="*/ 307994 h 704929"/>
              <a:gd name="connsiteX10" fmla="*/ 43630 w 66014"/>
              <a:gd name="connsiteY10" fmla="*/ 409594 h 704929"/>
              <a:gd name="connsiteX11" fmla="*/ 37280 w 66014"/>
              <a:gd name="connsiteY11" fmla="*/ 282594 h 704929"/>
              <a:gd name="connsiteX12" fmla="*/ 2355 w 66014"/>
              <a:gd name="connsiteY12" fmla="*/ 139719 h 704929"/>
              <a:gd name="connsiteX13" fmla="*/ 5530 w 66014"/>
              <a:gd name="connsiteY13" fmla="*/ 174644 h 704929"/>
              <a:gd name="connsiteX14" fmla="*/ 24580 w 66014"/>
              <a:gd name="connsiteY14" fmla="*/ 120669 h 704929"/>
              <a:gd name="connsiteX15" fmla="*/ 18230 w 66014"/>
              <a:gd name="connsiteY15" fmla="*/ 19 h 7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6014" h="704929">
                <a:moveTo>
                  <a:pt x="18230" y="19"/>
                </a:moveTo>
                <a:cubicBezTo>
                  <a:pt x="19288" y="1607"/>
                  <a:pt x="31988" y="79394"/>
                  <a:pt x="30930" y="130194"/>
                </a:cubicBezTo>
                <a:cubicBezTo>
                  <a:pt x="29872" y="180994"/>
                  <a:pt x="11880" y="282594"/>
                  <a:pt x="11880" y="304819"/>
                </a:cubicBezTo>
                <a:cubicBezTo>
                  <a:pt x="11880" y="327044"/>
                  <a:pt x="26697" y="251373"/>
                  <a:pt x="30930" y="263544"/>
                </a:cubicBezTo>
                <a:cubicBezTo>
                  <a:pt x="35163" y="275715"/>
                  <a:pt x="38338" y="316990"/>
                  <a:pt x="37280" y="377844"/>
                </a:cubicBezTo>
                <a:cubicBezTo>
                  <a:pt x="36222" y="438698"/>
                  <a:pt x="25109" y="595861"/>
                  <a:pt x="24580" y="628669"/>
                </a:cubicBezTo>
                <a:cubicBezTo>
                  <a:pt x="24051" y="661477"/>
                  <a:pt x="31988" y="561994"/>
                  <a:pt x="34105" y="574694"/>
                </a:cubicBezTo>
                <a:cubicBezTo>
                  <a:pt x="36222" y="587394"/>
                  <a:pt x="37809" y="702752"/>
                  <a:pt x="37280" y="704869"/>
                </a:cubicBezTo>
                <a:cubicBezTo>
                  <a:pt x="36751" y="706986"/>
                  <a:pt x="26168" y="653540"/>
                  <a:pt x="30930" y="587394"/>
                </a:cubicBezTo>
                <a:cubicBezTo>
                  <a:pt x="35693" y="521248"/>
                  <a:pt x="63738" y="337627"/>
                  <a:pt x="65855" y="307994"/>
                </a:cubicBezTo>
                <a:cubicBezTo>
                  <a:pt x="67972" y="278361"/>
                  <a:pt x="48392" y="413827"/>
                  <a:pt x="43630" y="409594"/>
                </a:cubicBezTo>
                <a:cubicBezTo>
                  <a:pt x="38868" y="405361"/>
                  <a:pt x="44159" y="327573"/>
                  <a:pt x="37280" y="282594"/>
                </a:cubicBezTo>
                <a:cubicBezTo>
                  <a:pt x="30401" y="237615"/>
                  <a:pt x="7647" y="157711"/>
                  <a:pt x="2355" y="139719"/>
                </a:cubicBezTo>
                <a:cubicBezTo>
                  <a:pt x="-2937" y="121727"/>
                  <a:pt x="1826" y="177819"/>
                  <a:pt x="5530" y="174644"/>
                </a:cubicBezTo>
                <a:cubicBezTo>
                  <a:pt x="9234" y="171469"/>
                  <a:pt x="21934" y="145540"/>
                  <a:pt x="24580" y="120669"/>
                </a:cubicBezTo>
                <a:cubicBezTo>
                  <a:pt x="27226" y="95798"/>
                  <a:pt x="17172" y="-1569"/>
                  <a:pt x="18230" y="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64B69455-38B1-21C7-88E3-BC143C103AD4}"/>
              </a:ext>
            </a:extLst>
          </p:cNvPr>
          <p:cNvSpPr/>
          <p:nvPr/>
        </p:nvSpPr>
        <p:spPr>
          <a:xfrm>
            <a:off x="10416961" y="8879334"/>
            <a:ext cx="447872" cy="340899"/>
          </a:xfrm>
          <a:custGeom>
            <a:avLst/>
            <a:gdLst>
              <a:gd name="connsiteX0" fmla="*/ 3389 w 447872"/>
              <a:gd name="connsiteY0" fmla="*/ 1141 h 340899"/>
              <a:gd name="connsiteX1" fmla="*/ 158964 w 447872"/>
              <a:gd name="connsiteY1" fmla="*/ 112266 h 340899"/>
              <a:gd name="connsiteX2" fmla="*/ 146264 w 447872"/>
              <a:gd name="connsiteY2" fmla="*/ 83691 h 340899"/>
              <a:gd name="connsiteX3" fmla="*/ 270089 w 447872"/>
              <a:gd name="connsiteY3" fmla="*/ 150366 h 340899"/>
              <a:gd name="connsiteX4" fmla="*/ 362164 w 447872"/>
              <a:gd name="connsiteY4" fmla="*/ 210691 h 340899"/>
              <a:gd name="connsiteX5" fmla="*/ 362164 w 447872"/>
              <a:gd name="connsiteY5" fmla="*/ 188466 h 340899"/>
              <a:gd name="connsiteX6" fmla="*/ 419314 w 447872"/>
              <a:gd name="connsiteY6" fmla="*/ 251966 h 340899"/>
              <a:gd name="connsiteX7" fmla="*/ 435189 w 447872"/>
              <a:gd name="connsiteY7" fmla="*/ 340866 h 340899"/>
              <a:gd name="connsiteX8" fmla="*/ 441539 w 447872"/>
              <a:gd name="connsiteY8" fmla="*/ 261491 h 340899"/>
              <a:gd name="connsiteX9" fmla="*/ 339939 w 447872"/>
              <a:gd name="connsiteY9" fmla="*/ 185291 h 340899"/>
              <a:gd name="connsiteX10" fmla="*/ 149439 w 447872"/>
              <a:gd name="connsiteY10" fmla="*/ 93216 h 340899"/>
              <a:gd name="connsiteX11" fmla="*/ 178014 w 447872"/>
              <a:gd name="connsiteY11" fmla="*/ 121791 h 340899"/>
              <a:gd name="connsiteX12" fmla="*/ 98639 w 447872"/>
              <a:gd name="connsiteY12" fmla="*/ 74166 h 340899"/>
              <a:gd name="connsiteX13" fmla="*/ 54189 w 447872"/>
              <a:gd name="connsiteY13" fmla="*/ 55116 h 340899"/>
              <a:gd name="connsiteX14" fmla="*/ 3389 w 447872"/>
              <a:gd name="connsiteY14" fmla="*/ 1141 h 340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7872" h="340899">
                <a:moveTo>
                  <a:pt x="3389" y="1141"/>
                </a:moveTo>
                <a:cubicBezTo>
                  <a:pt x="20852" y="10666"/>
                  <a:pt x="135152" y="98508"/>
                  <a:pt x="158964" y="112266"/>
                </a:cubicBezTo>
                <a:cubicBezTo>
                  <a:pt x="182776" y="126024"/>
                  <a:pt x="127743" y="77341"/>
                  <a:pt x="146264" y="83691"/>
                </a:cubicBezTo>
                <a:cubicBezTo>
                  <a:pt x="164785" y="90041"/>
                  <a:pt x="234106" y="129199"/>
                  <a:pt x="270089" y="150366"/>
                </a:cubicBezTo>
                <a:cubicBezTo>
                  <a:pt x="306072" y="171533"/>
                  <a:pt x="346818" y="204341"/>
                  <a:pt x="362164" y="210691"/>
                </a:cubicBezTo>
                <a:cubicBezTo>
                  <a:pt x="377510" y="217041"/>
                  <a:pt x="352639" y="181587"/>
                  <a:pt x="362164" y="188466"/>
                </a:cubicBezTo>
                <a:cubicBezTo>
                  <a:pt x="371689" y="195345"/>
                  <a:pt x="407143" y="226566"/>
                  <a:pt x="419314" y="251966"/>
                </a:cubicBezTo>
                <a:cubicBezTo>
                  <a:pt x="431485" y="277366"/>
                  <a:pt x="431485" y="339279"/>
                  <a:pt x="435189" y="340866"/>
                </a:cubicBezTo>
                <a:cubicBezTo>
                  <a:pt x="438893" y="342453"/>
                  <a:pt x="457414" y="287420"/>
                  <a:pt x="441539" y="261491"/>
                </a:cubicBezTo>
                <a:cubicBezTo>
                  <a:pt x="425664" y="235562"/>
                  <a:pt x="388622" y="213337"/>
                  <a:pt x="339939" y="185291"/>
                </a:cubicBezTo>
                <a:cubicBezTo>
                  <a:pt x="291256" y="157245"/>
                  <a:pt x="176426" y="103799"/>
                  <a:pt x="149439" y="93216"/>
                </a:cubicBezTo>
                <a:cubicBezTo>
                  <a:pt x="122452" y="82633"/>
                  <a:pt x="186481" y="124966"/>
                  <a:pt x="178014" y="121791"/>
                </a:cubicBezTo>
                <a:cubicBezTo>
                  <a:pt x="169547" y="118616"/>
                  <a:pt x="119276" y="85278"/>
                  <a:pt x="98639" y="74166"/>
                </a:cubicBezTo>
                <a:cubicBezTo>
                  <a:pt x="78002" y="63054"/>
                  <a:pt x="67418" y="65699"/>
                  <a:pt x="54189" y="55116"/>
                </a:cubicBezTo>
                <a:cubicBezTo>
                  <a:pt x="40960" y="44533"/>
                  <a:pt x="-14074" y="-8384"/>
                  <a:pt x="3389" y="11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69949B-B059-E279-5171-4C80940038B3}"/>
              </a:ext>
            </a:extLst>
          </p:cNvPr>
          <p:cNvSpPr/>
          <p:nvPr/>
        </p:nvSpPr>
        <p:spPr>
          <a:xfrm>
            <a:off x="10350423" y="8838903"/>
            <a:ext cx="98531" cy="181783"/>
          </a:xfrm>
          <a:custGeom>
            <a:avLst/>
            <a:gdLst>
              <a:gd name="connsiteX0" fmla="*/ 98502 w 98531"/>
              <a:gd name="connsiteY0" fmla="*/ 297 h 181783"/>
              <a:gd name="connsiteX1" fmla="*/ 22302 w 98531"/>
              <a:gd name="connsiteY1" fmla="*/ 114597 h 181783"/>
              <a:gd name="connsiteX2" fmla="*/ 77 w 98531"/>
              <a:gd name="connsiteY2" fmla="*/ 181272 h 181783"/>
              <a:gd name="connsiteX3" fmla="*/ 15952 w 98531"/>
              <a:gd name="connsiteY3" fmla="*/ 139997 h 181783"/>
              <a:gd name="connsiteX4" fmla="*/ 41352 w 98531"/>
              <a:gd name="connsiteY4" fmla="*/ 44747 h 181783"/>
              <a:gd name="connsiteX5" fmla="*/ 31827 w 98531"/>
              <a:gd name="connsiteY5" fmla="*/ 79672 h 181783"/>
              <a:gd name="connsiteX6" fmla="*/ 98502 w 98531"/>
              <a:gd name="connsiteY6" fmla="*/ 297 h 18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181783">
                <a:moveTo>
                  <a:pt x="98502" y="297"/>
                </a:moveTo>
                <a:cubicBezTo>
                  <a:pt x="96914" y="6118"/>
                  <a:pt x="38706" y="84435"/>
                  <a:pt x="22302" y="114597"/>
                </a:cubicBezTo>
                <a:cubicBezTo>
                  <a:pt x="5898" y="144759"/>
                  <a:pt x="1135" y="177039"/>
                  <a:pt x="77" y="181272"/>
                </a:cubicBezTo>
                <a:cubicBezTo>
                  <a:pt x="-981" y="185505"/>
                  <a:pt x="9073" y="162751"/>
                  <a:pt x="15952" y="139997"/>
                </a:cubicBezTo>
                <a:cubicBezTo>
                  <a:pt x="22831" y="117243"/>
                  <a:pt x="38706" y="54801"/>
                  <a:pt x="41352" y="44747"/>
                </a:cubicBezTo>
                <a:cubicBezTo>
                  <a:pt x="43998" y="34693"/>
                  <a:pt x="26006" y="83376"/>
                  <a:pt x="31827" y="79672"/>
                </a:cubicBezTo>
                <a:cubicBezTo>
                  <a:pt x="37648" y="75968"/>
                  <a:pt x="100090" y="-5524"/>
                  <a:pt x="98502" y="2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C94A1E29-625D-A40C-1443-95ABBF12A9DD}"/>
              </a:ext>
            </a:extLst>
          </p:cNvPr>
          <p:cNvSpPr/>
          <p:nvPr/>
        </p:nvSpPr>
        <p:spPr>
          <a:xfrm>
            <a:off x="10366375" y="8934417"/>
            <a:ext cx="477723" cy="283007"/>
          </a:xfrm>
          <a:custGeom>
            <a:avLst/>
            <a:gdLst>
              <a:gd name="connsiteX0" fmla="*/ 0 w 477723"/>
              <a:gd name="connsiteY0" fmla="*/ 33 h 283007"/>
              <a:gd name="connsiteX1" fmla="*/ 136525 w 477723"/>
              <a:gd name="connsiteY1" fmla="*/ 79408 h 283007"/>
              <a:gd name="connsiteX2" fmla="*/ 133350 w 477723"/>
              <a:gd name="connsiteY2" fmla="*/ 60358 h 283007"/>
              <a:gd name="connsiteX3" fmla="*/ 288925 w 477723"/>
              <a:gd name="connsiteY3" fmla="*/ 123858 h 283007"/>
              <a:gd name="connsiteX4" fmla="*/ 365125 w 477723"/>
              <a:gd name="connsiteY4" fmla="*/ 174658 h 283007"/>
              <a:gd name="connsiteX5" fmla="*/ 352425 w 477723"/>
              <a:gd name="connsiteY5" fmla="*/ 146083 h 283007"/>
              <a:gd name="connsiteX6" fmla="*/ 425450 w 477723"/>
              <a:gd name="connsiteY6" fmla="*/ 222283 h 283007"/>
              <a:gd name="connsiteX7" fmla="*/ 476250 w 477723"/>
              <a:gd name="connsiteY7" fmla="*/ 282608 h 283007"/>
              <a:gd name="connsiteX8" fmla="*/ 460375 w 477723"/>
              <a:gd name="connsiteY8" fmla="*/ 244508 h 283007"/>
              <a:gd name="connsiteX9" fmla="*/ 422275 w 477723"/>
              <a:gd name="connsiteY9" fmla="*/ 168308 h 283007"/>
              <a:gd name="connsiteX10" fmla="*/ 450850 w 477723"/>
              <a:gd name="connsiteY10" fmla="*/ 238158 h 283007"/>
              <a:gd name="connsiteX11" fmla="*/ 396875 w 477723"/>
              <a:gd name="connsiteY11" fmla="*/ 190533 h 283007"/>
              <a:gd name="connsiteX12" fmla="*/ 285750 w 477723"/>
              <a:gd name="connsiteY12" fmla="*/ 98458 h 283007"/>
              <a:gd name="connsiteX13" fmla="*/ 282575 w 477723"/>
              <a:gd name="connsiteY13" fmla="*/ 111158 h 283007"/>
              <a:gd name="connsiteX14" fmla="*/ 136525 w 477723"/>
              <a:gd name="connsiteY14" fmla="*/ 69883 h 283007"/>
              <a:gd name="connsiteX15" fmla="*/ 0 w 477723"/>
              <a:gd name="connsiteY15" fmla="*/ 33 h 28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7723" h="283007">
                <a:moveTo>
                  <a:pt x="0" y="33"/>
                </a:moveTo>
                <a:cubicBezTo>
                  <a:pt x="0" y="1620"/>
                  <a:pt x="114300" y="69354"/>
                  <a:pt x="136525" y="79408"/>
                </a:cubicBezTo>
                <a:cubicBezTo>
                  <a:pt x="158750" y="89462"/>
                  <a:pt x="107950" y="52950"/>
                  <a:pt x="133350" y="60358"/>
                </a:cubicBezTo>
                <a:cubicBezTo>
                  <a:pt x="158750" y="67766"/>
                  <a:pt x="250296" y="104808"/>
                  <a:pt x="288925" y="123858"/>
                </a:cubicBezTo>
                <a:cubicBezTo>
                  <a:pt x="327554" y="142908"/>
                  <a:pt x="354542" y="170954"/>
                  <a:pt x="365125" y="174658"/>
                </a:cubicBezTo>
                <a:cubicBezTo>
                  <a:pt x="375708" y="178362"/>
                  <a:pt x="342371" y="138146"/>
                  <a:pt x="352425" y="146083"/>
                </a:cubicBezTo>
                <a:cubicBezTo>
                  <a:pt x="362479" y="154020"/>
                  <a:pt x="404813" y="199529"/>
                  <a:pt x="425450" y="222283"/>
                </a:cubicBezTo>
                <a:cubicBezTo>
                  <a:pt x="446087" y="245037"/>
                  <a:pt x="470429" y="278904"/>
                  <a:pt x="476250" y="282608"/>
                </a:cubicBezTo>
                <a:cubicBezTo>
                  <a:pt x="482071" y="286312"/>
                  <a:pt x="469371" y="263558"/>
                  <a:pt x="460375" y="244508"/>
                </a:cubicBezTo>
                <a:cubicBezTo>
                  <a:pt x="451379" y="225458"/>
                  <a:pt x="423863" y="169366"/>
                  <a:pt x="422275" y="168308"/>
                </a:cubicBezTo>
                <a:cubicBezTo>
                  <a:pt x="420687" y="167250"/>
                  <a:pt x="455083" y="234454"/>
                  <a:pt x="450850" y="238158"/>
                </a:cubicBezTo>
                <a:cubicBezTo>
                  <a:pt x="446617" y="241862"/>
                  <a:pt x="424392" y="213816"/>
                  <a:pt x="396875" y="190533"/>
                </a:cubicBezTo>
                <a:cubicBezTo>
                  <a:pt x="369358" y="167250"/>
                  <a:pt x="285750" y="98458"/>
                  <a:pt x="285750" y="98458"/>
                </a:cubicBezTo>
                <a:cubicBezTo>
                  <a:pt x="266700" y="85229"/>
                  <a:pt x="307446" y="115920"/>
                  <a:pt x="282575" y="111158"/>
                </a:cubicBezTo>
                <a:cubicBezTo>
                  <a:pt x="257704" y="106396"/>
                  <a:pt x="176212" y="86816"/>
                  <a:pt x="136525" y="69883"/>
                </a:cubicBezTo>
                <a:cubicBezTo>
                  <a:pt x="96838" y="52950"/>
                  <a:pt x="0" y="-1554"/>
                  <a:pt x="0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7518E931-0D83-FFB7-1539-15E9F9B280EE}"/>
              </a:ext>
            </a:extLst>
          </p:cNvPr>
          <p:cNvSpPr/>
          <p:nvPr/>
        </p:nvSpPr>
        <p:spPr>
          <a:xfrm>
            <a:off x="10353673" y="8978742"/>
            <a:ext cx="290068" cy="128518"/>
          </a:xfrm>
          <a:custGeom>
            <a:avLst/>
            <a:gdLst>
              <a:gd name="connsiteX0" fmla="*/ 2 w 290068"/>
              <a:gd name="connsiteY0" fmla="*/ 158 h 128518"/>
              <a:gd name="connsiteX1" fmla="*/ 123827 w 290068"/>
              <a:gd name="connsiteY1" fmla="*/ 76358 h 128518"/>
              <a:gd name="connsiteX2" fmla="*/ 282577 w 290068"/>
              <a:gd name="connsiteY2" fmla="*/ 127158 h 128518"/>
              <a:gd name="connsiteX3" fmla="*/ 247652 w 290068"/>
              <a:gd name="connsiteY3" fmla="*/ 111283 h 128518"/>
              <a:gd name="connsiteX4" fmla="*/ 101602 w 290068"/>
              <a:gd name="connsiteY4" fmla="*/ 82708 h 128518"/>
              <a:gd name="connsiteX5" fmla="*/ 222252 w 290068"/>
              <a:gd name="connsiteY5" fmla="*/ 98583 h 128518"/>
              <a:gd name="connsiteX6" fmla="*/ 120652 w 290068"/>
              <a:gd name="connsiteY6" fmla="*/ 57308 h 128518"/>
              <a:gd name="connsiteX7" fmla="*/ 2 w 290068"/>
              <a:gd name="connsiteY7" fmla="*/ 158 h 12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068" h="128518">
                <a:moveTo>
                  <a:pt x="2" y="158"/>
                </a:moveTo>
                <a:cubicBezTo>
                  <a:pt x="531" y="3333"/>
                  <a:pt x="76731" y="55191"/>
                  <a:pt x="123827" y="76358"/>
                </a:cubicBezTo>
                <a:cubicBezTo>
                  <a:pt x="170923" y="97525"/>
                  <a:pt x="261940" y="121337"/>
                  <a:pt x="282577" y="127158"/>
                </a:cubicBezTo>
                <a:cubicBezTo>
                  <a:pt x="303214" y="132979"/>
                  <a:pt x="277814" y="118691"/>
                  <a:pt x="247652" y="111283"/>
                </a:cubicBezTo>
                <a:cubicBezTo>
                  <a:pt x="217490" y="103875"/>
                  <a:pt x="105835" y="84825"/>
                  <a:pt x="101602" y="82708"/>
                </a:cubicBezTo>
                <a:cubicBezTo>
                  <a:pt x="97369" y="80591"/>
                  <a:pt x="219077" y="102816"/>
                  <a:pt x="222252" y="98583"/>
                </a:cubicBezTo>
                <a:cubicBezTo>
                  <a:pt x="225427" y="94350"/>
                  <a:pt x="152931" y="72125"/>
                  <a:pt x="120652" y="57308"/>
                </a:cubicBezTo>
                <a:cubicBezTo>
                  <a:pt x="88373" y="42491"/>
                  <a:pt x="-527" y="-3017"/>
                  <a:pt x="2" y="1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1E4BB553-144B-FE50-28F0-F2B987D93B69}"/>
              </a:ext>
            </a:extLst>
          </p:cNvPr>
          <p:cNvSpPr/>
          <p:nvPr/>
        </p:nvSpPr>
        <p:spPr>
          <a:xfrm>
            <a:off x="10658361" y="9077321"/>
            <a:ext cx="216020" cy="235527"/>
          </a:xfrm>
          <a:custGeom>
            <a:avLst/>
            <a:gdLst>
              <a:gd name="connsiteX0" fmla="*/ 114 w 216020"/>
              <a:gd name="connsiteY0" fmla="*/ 4 h 235527"/>
              <a:gd name="connsiteX1" fmla="*/ 82664 w 216020"/>
              <a:gd name="connsiteY1" fmla="*/ 69854 h 235527"/>
              <a:gd name="connsiteX2" fmla="*/ 133464 w 216020"/>
              <a:gd name="connsiteY2" fmla="*/ 130179 h 235527"/>
              <a:gd name="connsiteX3" fmla="*/ 111239 w 216020"/>
              <a:gd name="connsiteY3" fmla="*/ 215904 h 235527"/>
              <a:gd name="connsiteX4" fmla="*/ 82664 w 216020"/>
              <a:gd name="connsiteY4" fmla="*/ 231779 h 235527"/>
              <a:gd name="connsiteX5" fmla="*/ 162039 w 216020"/>
              <a:gd name="connsiteY5" fmla="*/ 161929 h 235527"/>
              <a:gd name="connsiteX6" fmla="*/ 216014 w 216020"/>
              <a:gd name="connsiteY6" fmla="*/ 130179 h 235527"/>
              <a:gd name="connsiteX7" fmla="*/ 158864 w 216020"/>
              <a:gd name="connsiteY7" fmla="*/ 149229 h 235527"/>
              <a:gd name="connsiteX8" fmla="*/ 139814 w 216020"/>
              <a:gd name="connsiteY8" fmla="*/ 127004 h 235527"/>
              <a:gd name="connsiteX9" fmla="*/ 101714 w 216020"/>
              <a:gd name="connsiteY9" fmla="*/ 66679 h 235527"/>
              <a:gd name="connsiteX10" fmla="*/ 114 w 216020"/>
              <a:gd name="connsiteY10" fmla="*/ 4 h 23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6020" h="235527">
                <a:moveTo>
                  <a:pt x="114" y="4"/>
                </a:moveTo>
                <a:cubicBezTo>
                  <a:pt x="-3061" y="533"/>
                  <a:pt x="60439" y="48158"/>
                  <a:pt x="82664" y="69854"/>
                </a:cubicBezTo>
                <a:cubicBezTo>
                  <a:pt x="104889" y="91550"/>
                  <a:pt x="128702" y="105837"/>
                  <a:pt x="133464" y="130179"/>
                </a:cubicBezTo>
                <a:cubicBezTo>
                  <a:pt x="138226" y="154521"/>
                  <a:pt x="119706" y="198971"/>
                  <a:pt x="111239" y="215904"/>
                </a:cubicBezTo>
                <a:cubicBezTo>
                  <a:pt x="102772" y="232837"/>
                  <a:pt x="74197" y="240775"/>
                  <a:pt x="82664" y="231779"/>
                </a:cubicBezTo>
                <a:cubicBezTo>
                  <a:pt x="91131" y="222783"/>
                  <a:pt x="139814" y="178862"/>
                  <a:pt x="162039" y="161929"/>
                </a:cubicBezTo>
                <a:cubicBezTo>
                  <a:pt x="184264" y="144996"/>
                  <a:pt x="216543" y="132296"/>
                  <a:pt x="216014" y="130179"/>
                </a:cubicBezTo>
                <a:cubicBezTo>
                  <a:pt x="215485" y="128062"/>
                  <a:pt x="171564" y="149758"/>
                  <a:pt x="158864" y="149229"/>
                </a:cubicBezTo>
                <a:cubicBezTo>
                  <a:pt x="146164" y="148700"/>
                  <a:pt x="149339" y="140762"/>
                  <a:pt x="139814" y="127004"/>
                </a:cubicBezTo>
                <a:cubicBezTo>
                  <a:pt x="130289" y="113246"/>
                  <a:pt x="125526" y="85729"/>
                  <a:pt x="101714" y="66679"/>
                </a:cubicBezTo>
                <a:cubicBezTo>
                  <a:pt x="77902" y="47629"/>
                  <a:pt x="3289" y="-525"/>
                  <a:pt x="11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0385181F-D792-0866-82C1-9D1E04D1511E}"/>
              </a:ext>
            </a:extLst>
          </p:cNvPr>
          <p:cNvSpPr/>
          <p:nvPr/>
        </p:nvSpPr>
        <p:spPr>
          <a:xfrm>
            <a:off x="9876911" y="7994491"/>
            <a:ext cx="396088" cy="281985"/>
          </a:xfrm>
          <a:custGeom>
            <a:avLst/>
            <a:gdLst>
              <a:gd name="connsiteX0" fmla="*/ 514 w 396088"/>
              <a:gd name="connsiteY0" fmla="*/ 159 h 281985"/>
              <a:gd name="connsiteX1" fmla="*/ 197364 w 396088"/>
              <a:gd name="connsiteY1" fmla="*/ 66834 h 281985"/>
              <a:gd name="connsiteX2" fmla="*/ 311664 w 396088"/>
              <a:gd name="connsiteY2" fmla="*/ 149384 h 281985"/>
              <a:gd name="connsiteX3" fmla="*/ 302139 w 396088"/>
              <a:gd name="connsiteY3" fmla="*/ 130334 h 281985"/>
              <a:gd name="connsiteX4" fmla="*/ 394214 w 396088"/>
              <a:gd name="connsiteY4" fmla="*/ 279559 h 281985"/>
              <a:gd name="connsiteX5" fmla="*/ 359289 w 396088"/>
              <a:gd name="connsiteY5" fmla="*/ 216059 h 281985"/>
              <a:gd name="connsiteX6" fmla="*/ 302139 w 396088"/>
              <a:gd name="connsiteY6" fmla="*/ 127159 h 281985"/>
              <a:gd name="connsiteX7" fmla="*/ 260864 w 396088"/>
              <a:gd name="connsiteY7" fmla="*/ 85884 h 281985"/>
              <a:gd name="connsiteX8" fmla="*/ 514 w 396088"/>
              <a:gd name="connsiteY8" fmla="*/ 159 h 281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88" h="281985">
                <a:moveTo>
                  <a:pt x="514" y="159"/>
                </a:moveTo>
                <a:cubicBezTo>
                  <a:pt x="-10069" y="-3016"/>
                  <a:pt x="145506" y="41963"/>
                  <a:pt x="197364" y="66834"/>
                </a:cubicBezTo>
                <a:cubicBezTo>
                  <a:pt x="249222" y="91705"/>
                  <a:pt x="294202" y="138801"/>
                  <a:pt x="311664" y="149384"/>
                </a:cubicBezTo>
                <a:cubicBezTo>
                  <a:pt x="329127" y="159967"/>
                  <a:pt x="288381" y="108638"/>
                  <a:pt x="302139" y="130334"/>
                </a:cubicBezTo>
                <a:cubicBezTo>
                  <a:pt x="315897" y="152030"/>
                  <a:pt x="384689" y="265272"/>
                  <a:pt x="394214" y="279559"/>
                </a:cubicBezTo>
                <a:cubicBezTo>
                  <a:pt x="403739" y="293846"/>
                  <a:pt x="374635" y="241459"/>
                  <a:pt x="359289" y="216059"/>
                </a:cubicBezTo>
                <a:cubicBezTo>
                  <a:pt x="343943" y="190659"/>
                  <a:pt x="318543" y="148855"/>
                  <a:pt x="302139" y="127159"/>
                </a:cubicBezTo>
                <a:cubicBezTo>
                  <a:pt x="285735" y="105463"/>
                  <a:pt x="303197" y="105463"/>
                  <a:pt x="260864" y="85884"/>
                </a:cubicBezTo>
                <a:cubicBezTo>
                  <a:pt x="218531" y="66305"/>
                  <a:pt x="11097" y="3334"/>
                  <a:pt x="514" y="1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25C05F19-53F4-8EEF-15AD-287DA81A2945}"/>
              </a:ext>
            </a:extLst>
          </p:cNvPr>
          <p:cNvSpPr/>
          <p:nvPr/>
        </p:nvSpPr>
        <p:spPr>
          <a:xfrm>
            <a:off x="9822831" y="7974866"/>
            <a:ext cx="274090" cy="84404"/>
          </a:xfrm>
          <a:custGeom>
            <a:avLst/>
            <a:gdLst>
              <a:gd name="connsiteX0" fmla="*/ 619 w 274090"/>
              <a:gd name="connsiteY0" fmla="*/ 734 h 84404"/>
              <a:gd name="connsiteX1" fmla="*/ 264144 w 274090"/>
              <a:gd name="connsiteY1" fmla="*/ 83284 h 84404"/>
              <a:gd name="connsiteX2" fmla="*/ 194294 w 274090"/>
              <a:gd name="connsiteY2" fmla="*/ 45184 h 84404"/>
              <a:gd name="connsiteX3" fmla="*/ 619 w 274090"/>
              <a:gd name="connsiteY3" fmla="*/ 734 h 8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090" h="84404">
                <a:moveTo>
                  <a:pt x="619" y="734"/>
                </a:moveTo>
                <a:cubicBezTo>
                  <a:pt x="12261" y="7084"/>
                  <a:pt x="231865" y="75876"/>
                  <a:pt x="264144" y="83284"/>
                </a:cubicBezTo>
                <a:cubicBezTo>
                  <a:pt x="296423" y="90692"/>
                  <a:pt x="244036" y="59472"/>
                  <a:pt x="194294" y="45184"/>
                </a:cubicBezTo>
                <a:cubicBezTo>
                  <a:pt x="144552" y="30897"/>
                  <a:pt x="-11023" y="-5616"/>
                  <a:pt x="619" y="7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4AE49A2-F08B-36F5-698C-2BF3BA67E8C0}"/>
              </a:ext>
            </a:extLst>
          </p:cNvPr>
          <p:cNvSpPr/>
          <p:nvPr/>
        </p:nvSpPr>
        <p:spPr>
          <a:xfrm>
            <a:off x="10207623" y="8115268"/>
            <a:ext cx="206708" cy="495714"/>
          </a:xfrm>
          <a:custGeom>
            <a:avLst/>
            <a:gdLst>
              <a:gd name="connsiteX0" fmla="*/ 2 w 206708"/>
              <a:gd name="connsiteY0" fmla="*/ 32 h 495714"/>
              <a:gd name="connsiteX1" fmla="*/ 123827 w 206708"/>
              <a:gd name="connsiteY1" fmla="*/ 209582 h 495714"/>
              <a:gd name="connsiteX2" fmla="*/ 120652 w 206708"/>
              <a:gd name="connsiteY2" fmla="*/ 184182 h 495714"/>
              <a:gd name="connsiteX3" fmla="*/ 180977 w 206708"/>
              <a:gd name="connsiteY3" fmla="*/ 342932 h 495714"/>
              <a:gd name="connsiteX4" fmla="*/ 206377 w 206708"/>
              <a:gd name="connsiteY4" fmla="*/ 495332 h 495714"/>
              <a:gd name="connsiteX5" fmla="*/ 193677 w 206708"/>
              <a:gd name="connsiteY5" fmla="*/ 384207 h 495714"/>
              <a:gd name="connsiteX6" fmla="*/ 168277 w 206708"/>
              <a:gd name="connsiteY6" fmla="*/ 314357 h 495714"/>
              <a:gd name="connsiteX7" fmla="*/ 158752 w 206708"/>
              <a:gd name="connsiteY7" fmla="*/ 231807 h 495714"/>
              <a:gd name="connsiteX8" fmla="*/ 127002 w 206708"/>
              <a:gd name="connsiteY8" fmla="*/ 193707 h 495714"/>
              <a:gd name="connsiteX9" fmla="*/ 2 w 206708"/>
              <a:gd name="connsiteY9" fmla="*/ 32 h 49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6708" h="495714">
                <a:moveTo>
                  <a:pt x="2" y="32"/>
                </a:moveTo>
                <a:cubicBezTo>
                  <a:pt x="-527" y="2678"/>
                  <a:pt x="103719" y="178890"/>
                  <a:pt x="123827" y="209582"/>
                </a:cubicBezTo>
                <a:cubicBezTo>
                  <a:pt x="143935" y="240274"/>
                  <a:pt x="111127" y="161957"/>
                  <a:pt x="120652" y="184182"/>
                </a:cubicBezTo>
                <a:cubicBezTo>
                  <a:pt x="130177" y="206407"/>
                  <a:pt x="166690" y="291074"/>
                  <a:pt x="180977" y="342932"/>
                </a:cubicBezTo>
                <a:cubicBezTo>
                  <a:pt x="195264" y="394790"/>
                  <a:pt x="204260" y="488453"/>
                  <a:pt x="206377" y="495332"/>
                </a:cubicBezTo>
                <a:cubicBezTo>
                  <a:pt x="208494" y="502211"/>
                  <a:pt x="200027" y="414369"/>
                  <a:pt x="193677" y="384207"/>
                </a:cubicBezTo>
                <a:cubicBezTo>
                  <a:pt x="187327" y="354045"/>
                  <a:pt x="174098" y="339757"/>
                  <a:pt x="168277" y="314357"/>
                </a:cubicBezTo>
                <a:cubicBezTo>
                  <a:pt x="162456" y="288957"/>
                  <a:pt x="165631" y="251915"/>
                  <a:pt x="158752" y="231807"/>
                </a:cubicBezTo>
                <a:cubicBezTo>
                  <a:pt x="151873" y="211699"/>
                  <a:pt x="148169" y="228632"/>
                  <a:pt x="127002" y="193707"/>
                </a:cubicBezTo>
                <a:cubicBezTo>
                  <a:pt x="105835" y="158782"/>
                  <a:pt x="531" y="-2614"/>
                  <a:pt x="2" y="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3468E974-08DA-06F3-0482-B16318995672}"/>
              </a:ext>
            </a:extLst>
          </p:cNvPr>
          <p:cNvSpPr/>
          <p:nvPr/>
        </p:nvSpPr>
        <p:spPr>
          <a:xfrm>
            <a:off x="10204354" y="8101962"/>
            <a:ext cx="224402" cy="715594"/>
          </a:xfrm>
          <a:custGeom>
            <a:avLst/>
            <a:gdLst>
              <a:gd name="connsiteX0" fmla="*/ 96 w 224402"/>
              <a:gd name="connsiteY0" fmla="*/ 638 h 715594"/>
              <a:gd name="connsiteX1" fmla="*/ 146146 w 224402"/>
              <a:gd name="connsiteY1" fmla="*/ 337188 h 715594"/>
              <a:gd name="connsiteX2" fmla="*/ 149321 w 224402"/>
              <a:gd name="connsiteY2" fmla="*/ 305438 h 715594"/>
              <a:gd name="connsiteX3" fmla="*/ 196946 w 224402"/>
              <a:gd name="connsiteY3" fmla="*/ 483238 h 715594"/>
              <a:gd name="connsiteX4" fmla="*/ 196946 w 224402"/>
              <a:gd name="connsiteY4" fmla="*/ 457838 h 715594"/>
              <a:gd name="connsiteX5" fmla="*/ 203296 w 224402"/>
              <a:gd name="connsiteY5" fmla="*/ 600713 h 715594"/>
              <a:gd name="connsiteX6" fmla="*/ 203296 w 224402"/>
              <a:gd name="connsiteY6" fmla="*/ 568963 h 715594"/>
              <a:gd name="connsiteX7" fmla="*/ 222346 w 224402"/>
              <a:gd name="connsiteY7" fmla="*/ 705488 h 715594"/>
              <a:gd name="connsiteX8" fmla="*/ 215996 w 224402"/>
              <a:gd name="connsiteY8" fmla="*/ 664213 h 715594"/>
              <a:gd name="connsiteX9" fmla="*/ 152496 w 224402"/>
              <a:gd name="connsiteY9" fmla="*/ 337188 h 715594"/>
              <a:gd name="connsiteX10" fmla="*/ 123921 w 224402"/>
              <a:gd name="connsiteY10" fmla="*/ 254638 h 715594"/>
              <a:gd name="connsiteX11" fmla="*/ 96 w 224402"/>
              <a:gd name="connsiteY11" fmla="*/ 638 h 71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4402" h="715594">
                <a:moveTo>
                  <a:pt x="96" y="638"/>
                </a:moveTo>
                <a:cubicBezTo>
                  <a:pt x="3800" y="14396"/>
                  <a:pt x="121275" y="286388"/>
                  <a:pt x="146146" y="337188"/>
                </a:cubicBezTo>
                <a:cubicBezTo>
                  <a:pt x="171017" y="387988"/>
                  <a:pt x="140854" y="281096"/>
                  <a:pt x="149321" y="305438"/>
                </a:cubicBezTo>
                <a:cubicBezTo>
                  <a:pt x="157788" y="329780"/>
                  <a:pt x="189009" y="457838"/>
                  <a:pt x="196946" y="483238"/>
                </a:cubicBezTo>
                <a:cubicBezTo>
                  <a:pt x="204883" y="508638"/>
                  <a:pt x="195888" y="438259"/>
                  <a:pt x="196946" y="457838"/>
                </a:cubicBezTo>
                <a:cubicBezTo>
                  <a:pt x="198004" y="477417"/>
                  <a:pt x="202238" y="582192"/>
                  <a:pt x="203296" y="600713"/>
                </a:cubicBezTo>
                <a:cubicBezTo>
                  <a:pt x="204354" y="619234"/>
                  <a:pt x="200121" y="551501"/>
                  <a:pt x="203296" y="568963"/>
                </a:cubicBezTo>
                <a:cubicBezTo>
                  <a:pt x="206471" y="586426"/>
                  <a:pt x="220229" y="689613"/>
                  <a:pt x="222346" y="705488"/>
                </a:cubicBezTo>
                <a:cubicBezTo>
                  <a:pt x="224463" y="721363"/>
                  <a:pt x="227638" y="725596"/>
                  <a:pt x="215996" y="664213"/>
                </a:cubicBezTo>
                <a:cubicBezTo>
                  <a:pt x="204354" y="602830"/>
                  <a:pt x="167842" y="405450"/>
                  <a:pt x="152496" y="337188"/>
                </a:cubicBezTo>
                <a:cubicBezTo>
                  <a:pt x="137150" y="268926"/>
                  <a:pt x="147734" y="309671"/>
                  <a:pt x="123921" y="254638"/>
                </a:cubicBezTo>
                <a:cubicBezTo>
                  <a:pt x="100109" y="199605"/>
                  <a:pt x="-3608" y="-13120"/>
                  <a:pt x="96" y="6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C067CA4C-893D-3A6F-6C08-35AD47239909}"/>
              </a:ext>
            </a:extLst>
          </p:cNvPr>
          <p:cNvSpPr/>
          <p:nvPr/>
        </p:nvSpPr>
        <p:spPr>
          <a:xfrm>
            <a:off x="10363129" y="8514066"/>
            <a:ext cx="89301" cy="448959"/>
          </a:xfrm>
          <a:custGeom>
            <a:avLst/>
            <a:gdLst>
              <a:gd name="connsiteX0" fmla="*/ 88971 w 89301"/>
              <a:gd name="connsiteY0" fmla="*/ 1284 h 448959"/>
              <a:gd name="connsiteX1" fmla="*/ 66746 w 89301"/>
              <a:gd name="connsiteY1" fmla="*/ 109234 h 448959"/>
              <a:gd name="connsiteX2" fmla="*/ 60396 w 89301"/>
              <a:gd name="connsiteY2" fmla="*/ 258459 h 448959"/>
              <a:gd name="connsiteX3" fmla="*/ 69921 w 89301"/>
              <a:gd name="connsiteY3" fmla="*/ 220359 h 448959"/>
              <a:gd name="connsiteX4" fmla="*/ 44521 w 89301"/>
              <a:gd name="connsiteY4" fmla="*/ 287034 h 448959"/>
              <a:gd name="connsiteX5" fmla="*/ 25471 w 89301"/>
              <a:gd name="connsiteY5" fmla="*/ 363234 h 448959"/>
              <a:gd name="connsiteX6" fmla="*/ 47696 w 89301"/>
              <a:gd name="connsiteY6" fmla="*/ 306084 h 448959"/>
              <a:gd name="connsiteX7" fmla="*/ 71 w 89301"/>
              <a:gd name="connsiteY7" fmla="*/ 448959 h 448959"/>
              <a:gd name="connsiteX8" fmla="*/ 60396 w 89301"/>
              <a:gd name="connsiteY8" fmla="*/ 306084 h 448959"/>
              <a:gd name="connsiteX9" fmla="*/ 47696 w 89301"/>
              <a:gd name="connsiteY9" fmla="*/ 182259 h 448959"/>
              <a:gd name="connsiteX10" fmla="*/ 88971 w 89301"/>
              <a:gd name="connsiteY10" fmla="*/ 1284 h 44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301" h="448959">
                <a:moveTo>
                  <a:pt x="88971" y="1284"/>
                </a:moveTo>
                <a:cubicBezTo>
                  <a:pt x="92146" y="-10887"/>
                  <a:pt x="71508" y="66372"/>
                  <a:pt x="66746" y="109234"/>
                </a:cubicBezTo>
                <a:cubicBezTo>
                  <a:pt x="61983" y="152097"/>
                  <a:pt x="59867" y="239938"/>
                  <a:pt x="60396" y="258459"/>
                </a:cubicBezTo>
                <a:cubicBezTo>
                  <a:pt x="60925" y="276980"/>
                  <a:pt x="72567" y="215597"/>
                  <a:pt x="69921" y="220359"/>
                </a:cubicBezTo>
                <a:cubicBezTo>
                  <a:pt x="67275" y="225121"/>
                  <a:pt x="51929" y="263222"/>
                  <a:pt x="44521" y="287034"/>
                </a:cubicBezTo>
                <a:cubicBezTo>
                  <a:pt x="37113" y="310847"/>
                  <a:pt x="24942" y="360059"/>
                  <a:pt x="25471" y="363234"/>
                </a:cubicBezTo>
                <a:cubicBezTo>
                  <a:pt x="26000" y="366409"/>
                  <a:pt x="51929" y="291797"/>
                  <a:pt x="47696" y="306084"/>
                </a:cubicBezTo>
                <a:cubicBezTo>
                  <a:pt x="43463" y="320371"/>
                  <a:pt x="-2046" y="448959"/>
                  <a:pt x="71" y="448959"/>
                </a:cubicBezTo>
                <a:cubicBezTo>
                  <a:pt x="2188" y="448959"/>
                  <a:pt x="52459" y="350534"/>
                  <a:pt x="60396" y="306084"/>
                </a:cubicBezTo>
                <a:cubicBezTo>
                  <a:pt x="68333" y="261634"/>
                  <a:pt x="41875" y="227238"/>
                  <a:pt x="47696" y="182259"/>
                </a:cubicBezTo>
                <a:cubicBezTo>
                  <a:pt x="53517" y="137280"/>
                  <a:pt x="85796" y="13455"/>
                  <a:pt x="88971" y="12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F2BFC87F-8EF7-968B-609D-8326ACCE3D0C}"/>
              </a:ext>
            </a:extLst>
          </p:cNvPr>
          <p:cNvSpPr/>
          <p:nvPr/>
        </p:nvSpPr>
        <p:spPr>
          <a:xfrm>
            <a:off x="10569496" y="9099185"/>
            <a:ext cx="211383" cy="154492"/>
          </a:xfrm>
          <a:custGeom>
            <a:avLst/>
            <a:gdLst>
              <a:gd name="connsiteX0" fmla="*/ 79 w 211383"/>
              <a:gd name="connsiteY0" fmla="*/ 365 h 154492"/>
              <a:gd name="connsiteX1" fmla="*/ 114379 w 211383"/>
              <a:gd name="connsiteY1" fmla="*/ 22590 h 154492"/>
              <a:gd name="connsiteX2" fmla="*/ 146129 w 211383"/>
              <a:gd name="connsiteY2" fmla="*/ 76565 h 154492"/>
              <a:gd name="connsiteX3" fmla="*/ 127079 w 211383"/>
              <a:gd name="connsiteY3" fmla="*/ 57515 h 154492"/>
              <a:gd name="connsiteX4" fmla="*/ 209629 w 211383"/>
              <a:gd name="connsiteY4" fmla="*/ 152765 h 154492"/>
              <a:gd name="connsiteX5" fmla="*/ 181054 w 211383"/>
              <a:gd name="connsiteY5" fmla="*/ 114665 h 154492"/>
              <a:gd name="connsiteX6" fmla="*/ 152479 w 211383"/>
              <a:gd name="connsiteY6" fmla="*/ 60690 h 154492"/>
              <a:gd name="connsiteX7" fmla="*/ 133429 w 211383"/>
              <a:gd name="connsiteY7" fmla="*/ 38465 h 154492"/>
              <a:gd name="connsiteX8" fmla="*/ 79 w 211383"/>
              <a:gd name="connsiteY8" fmla="*/ 365 h 154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383" h="154492">
                <a:moveTo>
                  <a:pt x="79" y="365"/>
                </a:moveTo>
                <a:cubicBezTo>
                  <a:pt x="-3096" y="-2281"/>
                  <a:pt x="90037" y="9890"/>
                  <a:pt x="114379" y="22590"/>
                </a:cubicBezTo>
                <a:cubicBezTo>
                  <a:pt x="138721" y="35290"/>
                  <a:pt x="144012" y="70744"/>
                  <a:pt x="146129" y="76565"/>
                </a:cubicBezTo>
                <a:cubicBezTo>
                  <a:pt x="148246" y="82386"/>
                  <a:pt x="116496" y="44815"/>
                  <a:pt x="127079" y="57515"/>
                </a:cubicBezTo>
                <a:cubicBezTo>
                  <a:pt x="137662" y="70215"/>
                  <a:pt x="200633" y="143240"/>
                  <a:pt x="209629" y="152765"/>
                </a:cubicBezTo>
                <a:cubicBezTo>
                  <a:pt x="218625" y="162290"/>
                  <a:pt x="190579" y="130011"/>
                  <a:pt x="181054" y="114665"/>
                </a:cubicBezTo>
                <a:cubicBezTo>
                  <a:pt x="171529" y="99319"/>
                  <a:pt x="160416" y="73390"/>
                  <a:pt x="152479" y="60690"/>
                </a:cubicBezTo>
                <a:cubicBezTo>
                  <a:pt x="144542" y="47990"/>
                  <a:pt x="156183" y="49048"/>
                  <a:pt x="133429" y="38465"/>
                </a:cubicBezTo>
                <a:cubicBezTo>
                  <a:pt x="110675" y="27882"/>
                  <a:pt x="3254" y="3011"/>
                  <a:pt x="79" y="3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361944C9-2F34-F803-0610-D28497E13103}"/>
              </a:ext>
            </a:extLst>
          </p:cNvPr>
          <p:cNvSpPr/>
          <p:nvPr/>
        </p:nvSpPr>
        <p:spPr>
          <a:xfrm>
            <a:off x="10340972" y="8985139"/>
            <a:ext cx="209790" cy="100965"/>
          </a:xfrm>
          <a:custGeom>
            <a:avLst/>
            <a:gdLst>
              <a:gd name="connsiteX0" fmla="*/ 3 w 209790"/>
              <a:gd name="connsiteY0" fmla="*/ 111 h 100965"/>
              <a:gd name="connsiteX1" fmla="*/ 101603 w 209790"/>
              <a:gd name="connsiteY1" fmla="*/ 73136 h 100965"/>
              <a:gd name="connsiteX2" fmla="*/ 66678 w 209790"/>
              <a:gd name="connsiteY2" fmla="*/ 63611 h 100965"/>
              <a:gd name="connsiteX3" fmla="*/ 209553 w 209790"/>
              <a:gd name="connsiteY3" fmla="*/ 95361 h 100965"/>
              <a:gd name="connsiteX4" fmla="*/ 98428 w 209790"/>
              <a:gd name="connsiteY4" fmla="*/ 92186 h 100965"/>
              <a:gd name="connsiteX5" fmla="*/ 3 w 209790"/>
              <a:gd name="connsiteY5" fmla="*/ 111 h 10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790" h="100965">
                <a:moveTo>
                  <a:pt x="3" y="111"/>
                </a:moveTo>
                <a:cubicBezTo>
                  <a:pt x="532" y="-3064"/>
                  <a:pt x="90491" y="62553"/>
                  <a:pt x="101603" y="73136"/>
                </a:cubicBezTo>
                <a:cubicBezTo>
                  <a:pt x="112715" y="83719"/>
                  <a:pt x="48686" y="59907"/>
                  <a:pt x="66678" y="63611"/>
                </a:cubicBezTo>
                <a:cubicBezTo>
                  <a:pt x="84670" y="67315"/>
                  <a:pt x="204261" y="90599"/>
                  <a:pt x="209553" y="95361"/>
                </a:cubicBezTo>
                <a:cubicBezTo>
                  <a:pt x="214845" y="100124"/>
                  <a:pt x="130178" y="106474"/>
                  <a:pt x="98428" y="92186"/>
                </a:cubicBezTo>
                <a:cubicBezTo>
                  <a:pt x="66678" y="77899"/>
                  <a:pt x="-526" y="3286"/>
                  <a:pt x="3" y="1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9DDD781E-B4BC-C56E-9695-C6E80F01196B}"/>
              </a:ext>
            </a:extLst>
          </p:cNvPr>
          <p:cNvSpPr/>
          <p:nvPr/>
        </p:nvSpPr>
        <p:spPr>
          <a:xfrm>
            <a:off x="10236037" y="9013811"/>
            <a:ext cx="146215" cy="361967"/>
          </a:xfrm>
          <a:custGeom>
            <a:avLst/>
            <a:gdLst>
              <a:gd name="connsiteX0" fmla="*/ 146213 w 146215"/>
              <a:gd name="connsiteY0" fmla="*/ 14 h 361967"/>
              <a:gd name="connsiteX1" fmla="*/ 47788 w 146215"/>
              <a:gd name="connsiteY1" fmla="*/ 174639 h 361967"/>
              <a:gd name="connsiteX2" fmla="*/ 31913 w 146215"/>
              <a:gd name="connsiteY2" fmla="*/ 241314 h 361967"/>
              <a:gd name="connsiteX3" fmla="*/ 163 w 146215"/>
              <a:gd name="connsiteY3" fmla="*/ 238139 h 361967"/>
              <a:gd name="connsiteX4" fmla="*/ 19213 w 146215"/>
              <a:gd name="connsiteY4" fmla="*/ 269889 h 361967"/>
              <a:gd name="connsiteX5" fmla="*/ 12863 w 146215"/>
              <a:gd name="connsiteY5" fmla="*/ 361964 h 361967"/>
              <a:gd name="connsiteX6" fmla="*/ 31913 w 146215"/>
              <a:gd name="connsiteY6" fmla="*/ 273064 h 361967"/>
              <a:gd name="connsiteX7" fmla="*/ 50963 w 146215"/>
              <a:gd name="connsiteY7" fmla="*/ 165114 h 361967"/>
              <a:gd name="connsiteX8" fmla="*/ 146213 w 146215"/>
              <a:gd name="connsiteY8" fmla="*/ 14 h 36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215" h="361967">
                <a:moveTo>
                  <a:pt x="146213" y="14"/>
                </a:moveTo>
                <a:cubicBezTo>
                  <a:pt x="145684" y="1601"/>
                  <a:pt x="66838" y="134422"/>
                  <a:pt x="47788" y="174639"/>
                </a:cubicBezTo>
                <a:cubicBezTo>
                  <a:pt x="28738" y="214856"/>
                  <a:pt x="39850" y="230731"/>
                  <a:pt x="31913" y="241314"/>
                </a:cubicBezTo>
                <a:cubicBezTo>
                  <a:pt x="23976" y="251897"/>
                  <a:pt x="2280" y="233377"/>
                  <a:pt x="163" y="238139"/>
                </a:cubicBezTo>
                <a:cubicBezTo>
                  <a:pt x="-1954" y="242901"/>
                  <a:pt x="17096" y="249252"/>
                  <a:pt x="19213" y="269889"/>
                </a:cubicBezTo>
                <a:cubicBezTo>
                  <a:pt x="21330" y="290526"/>
                  <a:pt x="10746" y="361435"/>
                  <a:pt x="12863" y="361964"/>
                </a:cubicBezTo>
                <a:cubicBezTo>
                  <a:pt x="14980" y="362493"/>
                  <a:pt x="25563" y="305872"/>
                  <a:pt x="31913" y="273064"/>
                </a:cubicBezTo>
                <a:cubicBezTo>
                  <a:pt x="38263" y="240256"/>
                  <a:pt x="33501" y="203214"/>
                  <a:pt x="50963" y="165114"/>
                </a:cubicBezTo>
                <a:cubicBezTo>
                  <a:pt x="68425" y="127014"/>
                  <a:pt x="146742" y="-1573"/>
                  <a:pt x="146213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8D1DE558-7FF4-6456-8E23-B7002A709B4A}"/>
              </a:ext>
            </a:extLst>
          </p:cNvPr>
          <p:cNvSpPr/>
          <p:nvPr/>
        </p:nvSpPr>
        <p:spPr>
          <a:xfrm>
            <a:off x="10279901" y="9016113"/>
            <a:ext cx="94145" cy="139563"/>
          </a:xfrm>
          <a:custGeom>
            <a:avLst/>
            <a:gdLst>
              <a:gd name="connsiteX0" fmla="*/ 92824 w 94145"/>
              <a:gd name="connsiteY0" fmla="*/ 887 h 139563"/>
              <a:gd name="connsiteX1" fmla="*/ 749 w 94145"/>
              <a:gd name="connsiteY1" fmla="*/ 137412 h 139563"/>
              <a:gd name="connsiteX2" fmla="*/ 51549 w 94145"/>
              <a:gd name="connsiteY2" fmla="*/ 80262 h 139563"/>
              <a:gd name="connsiteX3" fmla="*/ 92824 w 94145"/>
              <a:gd name="connsiteY3" fmla="*/ 887 h 13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45" h="139563">
                <a:moveTo>
                  <a:pt x="92824" y="887"/>
                </a:moveTo>
                <a:cubicBezTo>
                  <a:pt x="84357" y="10412"/>
                  <a:pt x="7628" y="124183"/>
                  <a:pt x="749" y="137412"/>
                </a:cubicBezTo>
                <a:cubicBezTo>
                  <a:pt x="-6130" y="150641"/>
                  <a:pt x="36203" y="99312"/>
                  <a:pt x="51549" y="80262"/>
                </a:cubicBezTo>
                <a:cubicBezTo>
                  <a:pt x="66895" y="61212"/>
                  <a:pt x="101291" y="-8638"/>
                  <a:pt x="92824" y="8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F95B42A-39E0-2856-69FE-5BF22DBC9E31}"/>
              </a:ext>
            </a:extLst>
          </p:cNvPr>
          <p:cNvSpPr/>
          <p:nvPr/>
        </p:nvSpPr>
        <p:spPr>
          <a:xfrm>
            <a:off x="10632651" y="8461237"/>
            <a:ext cx="41723" cy="286160"/>
          </a:xfrm>
          <a:custGeom>
            <a:avLst/>
            <a:gdLst>
              <a:gd name="connsiteX0" fmla="*/ 41699 w 41723"/>
              <a:gd name="connsiteY0" fmla="*/ 138 h 286160"/>
              <a:gd name="connsiteX1" fmla="*/ 424 w 41723"/>
              <a:gd name="connsiteY1" fmla="*/ 162063 h 286160"/>
              <a:gd name="connsiteX2" fmla="*/ 19474 w 41723"/>
              <a:gd name="connsiteY2" fmla="*/ 285888 h 286160"/>
              <a:gd name="connsiteX3" fmla="*/ 6774 w 41723"/>
              <a:gd name="connsiteY3" fmla="*/ 190638 h 286160"/>
              <a:gd name="connsiteX4" fmla="*/ 41699 w 41723"/>
              <a:gd name="connsiteY4" fmla="*/ 138 h 28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23" h="286160">
                <a:moveTo>
                  <a:pt x="41699" y="138"/>
                </a:moveTo>
                <a:cubicBezTo>
                  <a:pt x="40641" y="-4624"/>
                  <a:pt x="4128" y="114438"/>
                  <a:pt x="424" y="162063"/>
                </a:cubicBezTo>
                <a:cubicBezTo>
                  <a:pt x="-3280" y="209688"/>
                  <a:pt x="18416" y="281126"/>
                  <a:pt x="19474" y="285888"/>
                </a:cubicBezTo>
                <a:cubicBezTo>
                  <a:pt x="20532" y="290650"/>
                  <a:pt x="4657" y="231913"/>
                  <a:pt x="6774" y="190638"/>
                </a:cubicBezTo>
                <a:cubicBezTo>
                  <a:pt x="8891" y="149363"/>
                  <a:pt x="42757" y="4900"/>
                  <a:pt x="41699" y="1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72DE246B-A7EB-8C71-6B98-35F8EFA2B0C6}"/>
              </a:ext>
            </a:extLst>
          </p:cNvPr>
          <p:cNvSpPr/>
          <p:nvPr/>
        </p:nvSpPr>
        <p:spPr>
          <a:xfrm>
            <a:off x="10394705" y="9096303"/>
            <a:ext cx="149492" cy="219724"/>
          </a:xfrm>
          <a:custGeom>
            <a:avLst/>
            <a:gdLst>
              <a:gd name="connsiteX0" fmla="*/ 149470 w 149492"/>
              <a:gd name="connsiteY0" fmla="*/ 72 h 219724"/>
              <a:gd name="connsiteX1" fmla="*/ 41520 w 149492"/>
              <a:gd name="connsiteY1" fmla="*/ 133422 h 219724"/>
              <a:gd name="connsiteX2" fmla="*/ 245 w 149492"/>
              <a:gd name="connsiteY2" fmla="*/ 219147 h 219724"/>
              <a:gd name="connsiteX3" fmla="*/ 57395 w 149492"/>
              <a:gd name="connsiteY3" fmla="*/ 92147 h 219724"/>
              <a:gd name="connsiteX4" fmla="*/ 31995 w 149492"/>
              <a:gd name="connsiteY4" fmla="*/ 114372 h 219724"/>
              <a:gd name="connsiteX5" fmla="*/ 149470 w 149492"/>
              <a:gd name="connsiteY5" fmla="*/ 72 h 21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92" h="219724">
                <a:moveTo>
                  <a:pt x="149470" y="72"/>
                </a:moveTo>
                <a:cubicBezTo>
                  <a:pt x="151057" y="3247"/>
                  <a:pt x="66391" y="96910"/>
                  <a:pt x="41520" y="133422"/>
                </a:cubicBezTo>
                <a:cubicBezTo>
                  <a:pt x="16649" y="169934"/>
                  <a:pt x="-2401" y="226026"/>
                  <a:pt x="245" y="219147"/>
                </a:cubicBezTo>
                <a:cubicBezTo>
                  <a:pt x="2891" y="212268"/>
                  <a:pt x="52103" y="109609"/>
                  <a:pt x="57395" y="92147"/>
                </a:cubicBezTo>
                <a:cubicBezTo>
                  <a:pt x="62687" y="74685"/>
                  <a:pt x="16120" y="129189"/>
                  <a:pt x="31995" y="114372"/>
                </a:cubicBezTo>
                <a:cubicBezTo>
                  <a:pt x="47870" y="99555"/>
                  <a:pt x="147883" y="-3103"/>
                  <a:pt x="149470" y="7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3174791A-A16D-9E82-74A2-0AB63AFA6999}"/>
              </a:ext>
            </a:extLst>
          </p:cNvPr>
          <p:cNvSpPr/>
          <p:nvPr/>
        </p:nvSpPr>
        <p:spPr>
          <a:xfrm>
            <a:off x="10324637" y="9261453"/>
            <a:ext cx="127661" cy="184222"/>
          </a:xfrm>
          <a:custGeom>
            <a:avLst/>
            <a:gdLst>
              <a:gd name="connsiteX0" fmla="*/ 127463 w 127661"/>
              <a:gd name="connsiteY0" fmla="*/ 22 h 184222"/>
              <a:gd name="connsiteX1" fmla="*/ 60788 w 127661"/>
              <a:gd name="connsiteY1" fmla="*/ 111147 h 184222"/>
              <a:gd name="connsiteX2" fmla="*/ 463 w 127661"/>
              <a:gd name="connsiteY2" fmla="*/ 184172 h 184222"/>
              <a:gd name="connsiteX3" fmla="*/ 38563 w 127661"/>
              <a:gd name="connsiteY3" fmla="*/ 120672 h 184222"/>
              <a:gd name="connsiteX4" fmla="*/ 127463 w 127661"/>
              <a:gd name="connsiteY4" fmla="*/ 22 h 18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61" h="184222">
                <a:moveTo>
                  <a:pt x="127463" y="22"/>
                </a:moveTo>
                <a:cubicBezTo>
                  <a:pt x="131167" y="-1565"/>
                  <a:pt x="81955" y="80455"/>
                  <a:pt x="60788" y="111147"/>
                </a:cubicBezTo>
                <a:cubicBezTo>
                  <a:pt x="39621" y="141839"/>
                  <a:pt x="4167" y="182585"/>
                  <a:pt x="463" y="184172"/>
                </a:cubicBezTo>
                <a:cubicBezTo>
                  <a:pt x="-3241" y="185759"/>
                  <a:pt x="15809" y="149247"/>
                  <a:pt x="38563" y="120672"/>
                </a:cubicBezTo>
                <a:cubicBezTo>
                  <a:pt x="61317" y="92097"/>
                  <a:pt x="123759" y="1609"/>
                  <a:pt x="127463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93E06CB2-E332-A12C-F290-08DA161B4615}"/>
              </a:ext>
            </a:extLst>
          </p:cNvPr>
          <p:cNvSpPr/>
          <p:nvPr/>
        </p:nvSpPr>
        <p:spPr>
          <a:xfrm>
            <a:off x="10146670" y="9137650"/>
            <a:ext cx="159380" cy="253596"/>
          </a:xfrm>
          <a:custGeom>
            <a:avLst/>
            <a:gdLst>
              <a:gd name="connsiteX0" fmla="*/ 159380 w 159380"/>
              <a:gd name="connsiteY0" fmla="*/ 0 h 253596"/>
              <a:gd name="connsiteX1" fmla="*/ 92705 w 159380"/>
              <a:gd name="connsiteY1" fmla="*/ 139700 h 253596"/>
              <a:gd name="connsiteX2" fmla="*/ 70480 w 159380"/>
              <a:gd name="connsiteY2" fmla="*/ 228600 h 253596"/>
              <a:gd name="connsiteX3" fmla="*/ 38730 w 159380"/>
              <a:gd name="connsiteY3" fmla="*/ 228600 h 253596"/>
              <a:gd name="connsiteX4" fmla="*/ 13330 w 159380"/>
              <a:gd name="connsiteY4" fmla="*/ 209550 h 253596"/>
              <a:gd name="connsiteX5" fmla="*/ 630 w 159380"/>
              <a:gd name="connsiteY5" fmla="*/ 155575 h 253596"/>
              <a:gd name="connsiteX6" fmla="*/ 32380 w 159380"/>
              <a:gd name="connsiteY6" fmla="*/ 238125 h 253596"/>
              <a:gd name="connsiteX7" fmla="*/ 70480 w 159380"/>
              <a:gd name="connsiteY7" fmla="*/ 244475 h 253596"/>
              <a:gd name="connsiteX8" fmla="*/ 92705 w 159380"/>
              <a:gd name="connsiteY8" fmla="*/ 139700 h 253596"/>
              <a:gd name="connsiteX9" fmla="*/ 159380 w 159380"/>
              <a:gd name="connsiteY9" fmla="*/ 0 h 25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9380" h="253596">
                <a:moveTo>
                  <a:pt x="159380" y="0"/>
                </a:moveTo>
                <a:cubicBezTo>
                  <a:pt x="159380" y="0"/>
                  <a:pt x="107522" y="101600"/>
                  <a:pt x="92705" y="139700"/>
                </a:cubicBezTo>
                <a:cubicBezTo>
                  <a:pt x="77888" y="177800"/>
                  <a:pt x="79476" y="213783"/>
                  <a:pt x="70480" y="228600"/>
                </a:cubicBezTo>
                <a:cubicBezTo>
                  <a:pt x="61484" y="243417"/>
                  <a:pt x="48255" y="231775"/>
                  <a:pt x="38730" y="228600"/>
                </a:cubicBezTo>
                <a:cubicBezTo>
                  <a:pt x="29205" y="225425"/>
                  <a:pt x="19680" y="221721"/>
                  <a:pt x="13330" y="209550"/>
                </a:cubicBezTo>
                <a:cubicBezTo>
                  <a:pt x="6980" y="197379"/>
                  <a:pt x="-2545" y="150813"/>
                  <a:pt x="630" y="155575"/>
                </a:cubicBezTo>
                <a:cubicBezTo>
                  <a:pt x="3805" y="160337"/>
                  <a:pt x="20738" y="223309"/>
                  <a:pt x="32380" y="238125"/>
                </a:cubicBezTo>
                <a:cubicBezTo>
                  <a:pt x="44022" y="252941"/>
                  <a:pt x="60426" y="260879"/>
                  <a:pt x="70480" y="244475"/>
                </a:cubicBezTo>
                <a:cubicBezTo>
                  <a:pt x="80534" y="228071"/>
                  <a:pt x="77359" y="177271"/>
                  <a:pt x="92705" y="139700"/>
                </a:cubicBezTo>
                <a:cubicBezTo>
                  <a:pt x="108051" y="102129"/>
                  <a:pt x="159380" y="0"/>
                  <a:pt x="15938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C96BBCCF-B996-631E-FA2D-A6A200988E61}"/>
              </a:ext>
            </a:extLst>
          </p:cNvPr>
          <p:cNvSpPr/>
          <p:nvPr/>
        </p:nvSpPr>
        <p:spPr>
          <a:xfrm>
            <a:off x="10200712" y="9162988"/>
            <a:ext cx="225988" cy="222427"/>
          </a:xfrm>
          <a:custGeom>
            <a:avLst/>
            <a:gdLst>
              <a:gd name="connsiteX0" fmla="*/ 225988 w 225988"/>
              <a:gd name="connsiteY0" fmla="*/ 62 h 222427"/>
              <a:gd name="connsiteX1" fmla="*/ 143438 w 225988"/>
              <a:gd name="connsiteY1" fmla="*/ 146112 h 222427"/>
              <a:gd name="connsiteX2" fmla="*/ 105338 w 225988"/>
              <a:gd name="connsiteY2" fmla="*/ 184212 h 222427"/>
              <a:gd name="connsiteX3" fmla="*/ 563 w 225988"/>
              <a:gd name="connsiteY3" fmla="*/ 222312 h 222427"/>
              <a:gd name="connsiteX4" fmla="*/ 156138 w 225988"/>
              <a:gd name="connsiteY4" fmla="*/ 171512 h 222427"/>
              <a:gd name="connsiteX5" fmla="*/ 143438 w 225988"/>
              <a:gd name="connsiteY5" fmla="*/ 165162 h 222427"/>
              <a:gd name="connsiteX6" fmla="*/ 225988 w 225988"/>
              <a:gd name="connsiteY6" fmla="*/ 62 h 222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988" h="222427">
                <a:moveTo>
                  <a:pt x="225988" y="62"/>
                </a:moveTo>
                <a:cubicBezTo>
                  <a:pt x="225988" y="-3113"/>
                  <a:pt x="163546" y="115420"/>
                  <a:pt x="143438" y="146112"/>
                </a:cubicBezTo>
                <a:cubicBezTo>
                  <a:pt x="123330" y="176804"/>
                  <a:pt x="129150" y="171512"/>
                  <a:pt x="105338" y="184212"/>
                </a:cubicBezTo>
                <a:cubicBezTo>
                  <a:pt x="81525" y="196912"/>
                  <a:pt x="-7904" y="224429"/>
                  <a:pt x="563" y="222312"/>
                </a:cubicBezTo>
                <a:cubicBezTo>
                  <a:pt x="9030" y="220195"/>
                  <a:pt x="156138" y="171512"/>
                  <a:pt x="156138" y="171512"/>
                </a:cubicBezTo>
                <a:cubicBezTo>
                  <a:pt x="179950" y="161987"/>
                  <a:pt x="133384" y="188974"/>
                  <a:pt x="143438" y="165162"/>
                </a:cubicBezTo>
                <a:cubicBezTo>
                  <a:pt x="153492" y="141350"/>
                  <a:pt x="225988" y="3237"/>
                  <a:pt x="225988" y="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280FACAA-5DD4-971F-8873-A1F4D4B4807A}"/>
              </a:ext>
            </a:extLst>
          </p:cNvPr>
          <p:cNvSpPr/>
          <p:nvPr/>
        </p:nvSpPr>
        <p:spPr>
          <a:xfrm>
            <a:off x="10071100" y="9315265"/>
            <a:ext cx="321392" cy="95446"/>
          </a:xfrm>
          <a:custGeom>
            <a:avLst/>
            <a:gdLst>
              <a:gd name="connsiteX0" fmla="*/ 0 w 321392"/>
              <a:gd name="connsiteY0" fmla="*/ 73210 h 95446"/>
              <a:gd name="connsiteX1" fmla="*/ 127000 w 321392"/>
              <a:gd name="connsiteY1" fmla="*/ 95435 h 95446"/>
              <a:gd name="connsiteX2" fmla="*/ 92075 w 321392"/>
              <a:gd name="connsiteY2" fmla="*/ 76385 h 95446"/>
              <a:gd name="connsiteX3" fmla="*/ 142875 w 321392"/>
              <a:gd name="connsiteY3" fmla="*/ 85910 h 95446"/>
              <a:gd name="connsiteX4" fmla="*/ 320675 w 321392"/>
              <a:gd name="connsiteY4" fmla="*/ 185 h 95446"/>
              <a:gd name="connsiteX5" fmla="*/ 203200 w 321392"/>
              <a:gd name="connsiteY5" fmla="*/ 63685 h 95446"/>
              <a:gd name="connsiteX6" fmla="*/ 146050 w 321392"/>
              <a:gd name="connsiteY6" fmla="*/ 85910 h 95446"/>
              <a:gd name="connsiteX7" fmla="*/ 98425 w 321392"/>
              <a:gd name="connsiteY7" fmla="*/ 79560 h 95446"/>
              <a:gd name="connsiteX8" fmla="*/ 0 w 321392"/>
              <a:gd name="connsiteY8" fmla="*/ 73210 h 9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92" h="95446">
                <a:moveTo>
                  <a:pt x="0" y="73210"/>
                </a:moveTo>
                <a:cubicBezTo>
                  <a:pt x="55827" y="84058"/>
                  <a:pt x="111654" y="94906"/>
                  <a:pt x="127000" y="95435"/>
                </a:cubicBezTo>
                <a:cubicBezTo>
                  <a:pt x="142346" y="95964"/>
                  <a:pt x="89429" y="77973"/>
                  <a:pt x="92075" y="76385"/>
                </a:cubicBezTo>
                <a:cubicBezTo>
                  <a:pt x="94721" y="74798"/>
                  <a:pt x="104775" y="98610"/>
                  <a:pt x="142875" y="85910"/>
                </a:cubicBezTo>
                <a:cubicBezTo>
                  <a:pt x="180975" y="73210"/>
                  <a:pt x="310621" y="3889"/>
                  <a:pt x="320675" y="185"/>
                </a:cubicBezTo>
                <a:cubicBezTo>
                  <a:pt x="330729" y="-3519"/>
                  <a:pt x="232304" y="49398"/>
                  <a:pt x="203200" y="63685"/>
                </a:cubicBezTo>
                <a:cubicBezTo>
                  <a:pt x="174096" y="77972"/>
                  <a:pt x="163513" y="83264"/>
                  <a:pt x="146050" y="85910"/>
                </a:cubicBezTo>
                <a:cubicBezTo>
                  <a:pt x="128587" y="88556"/>
                  <a:pt x="98425" y="79560"/>
                  <a:pt x="98425" y="79560"/>
                </a:cubicBezTo>
                <a:lnTo>
                  <a:pt x="0" y="7321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383B7B30-107F-114B-4B10-CF6D7D19F39F}"/>
              </a:ext>
            </a:extLst>
          </p:cNvPr>
          <p:cNvSpPr/>
          <p:nvPr/>
        </p:nvSpPr>
        <p:spPr>
          <a:xfrm>
            <a:off x="10019914" y="9254002"/>
            <a:ext cx="166132" cy="166282"/>
          </a:xfrm>
          <a:custGeom>
            <a:avLst/>
            <a:gdLst>
              <a:gd name="connsiteX0" fmla="*/ 386 w 166132"/>
              <a:gd name="connsiteY0" fmla="*/ 58273 h 166282"/>
              <a:gd name="connsiteX1" fmla="*/ 82936 w 166132"/>
              <a:gd name="connsiteY1" fmla="*/ 112248 h 166282"/>
              <a:gd name="connsiteX2" fmla="*/ 162311 w 166132"/>
              <a:gd name="connsiteY2" fmla="*/ 166223 h 166282"/>
              <a:gd name="connsiteX3" fmla="*/ 149611 w 166132"/>
              <a:gd name="connsiteY3" fmla="*/ 121773 h 166282"/>
              <a:gd name="connsiteX4" fmla="*/ 114686 w 166132"/>
              <a:gd name="connsiteY4" fmla="*/ 74148 h 166282"/>
              <a:gd name="connsiteX5" fmla="*/ 136911 w 166132"/>
              <a:gd name="connsiteY5" fmla="*/ 1123 h 166282"/>
              <a:gd name="connsiteX6" fmla="*/ 127386 w 166132"/>
              <a:gd name="connsiteY6" fmla="*/ 32873 h 166282"/>
              <a:gd name="connsiteX7" fmla="*/ 127386 w 166132"/>
              <a:gd name="connsiteY7" fmla="*/ 74148 h 166282"/>
              <a:gd name="connsiteX8" fmla="*/ 149611 w 166132"/>
              <a:gd name="connsiteY8" fmla="*/ 134473 h 166282"/>
              <a:gd name="connsiteX9" fmla="*/ 117861 w 166132"/>
              <a:gd name="connsiteY9" fmla="*/ 115423 h 166282"/>
              <a:gd name="connsiteX10" fmla="*/ 386 w 166132"/>
              <a:gd name="connsiteY10" fmla="*/ 58273 h 16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6132" h="166282">
                <a:moveTo>
                  <a:pt x="386" y="58273"/>
                </a:moveTo>
                <a:cubicBezTo>
                  <a:pt x="-5435" y="57744"/>
                  <a:pt x="55949" y="94256"/>
                  <a:pt x="82936" y="112248"/>
                </a:cubicBezTo>
                <a:cubicBezTo>
                  <a:pt x="109923" y="130240"/>
                  <a:pt x="151199" y="164636"/>
                  <a:pt x="162311" y="166223"/>
                </a:cubicBezTo>
                <a:cubicBezTo>
                  <a:pt x="173423" y="167810"/>
                  <a:pt x="157548" y="137119"/>
                  <a:pt x="149611" y="121773"/>
                </a:cubicBezTo>
                <a:cubicBezTo>
                  <a:pt x="141674" y="106427"/>
                  <a:pt x="116803" y="94256"/>
                  <a:pt x="114686" y="74148"/>
                </a:cubicBezTo>
                <a:cubicBezTo>
                  <a:pt x="112569" y="54040"/>
                  <a:pt x="134794" y="8002"/>
                  <a:pt x="136911" y="1123"/>
                </a:cubicBezTo>
                <a:cubicBezTo>
                  <a:pt x="139028" y="-5756"/>
                  <a:pt x="128973" y="20702"/>
                  <a:pt x="127386" y="32873"/>
                </a:cubicBezTo>
                <a:cubicBezTo>
                  <a:pt x="125799" y="45044"/>
                  <a:pt x="123682" y="57215"/>
                  <a:pt x="127386" y="74148"/>
                </a:cubicBezTo>
                <a:cubicBezTo>
                  <a:pt x="131090" y="91081"/>
                  <a:pt x="151198" y="127594"/>
                  <a:pt x="149611" y="134473"/>
                </a:cubicBezTo>
                <a:cubicBezTo>
                  <a:pt x="148024" y="141352"/>
                  <a:pt x="140086" y="126006"/>
                  <a:pt x="117861" y="115423"/>
                </a:cubicBezTo>
                <a:cubicBezTo>
                  <a:pt x="95636" y="104840"/>
                  <a:pt x="6207" y="58802"/>
                  <a:pt x="386" y="582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79A7FD9B-E546-7B2E-5E87-6952B7548B0A}"/>
              </a:ext>
            </a:extLst>
          </p:cNvPr>
          <p:cNvSpPr/>
          <p:nvPr/>
        </p:nvSpPr>
        <p:spPr>
          <a:xfrm>
            <a:off x="9927959" y="9257110"/>
            <a:ext cx="321869" cy="86998"/>
          </a:xfrm>
          <a:custGeom>
            <a:avLst/>
            <a:gdLst>
              <a:gd name="connsiteX0" fmla="*/ 266 w 321869"/>
              <a:gd name="connsiteY0" fmla="*/ 86915 h 86998"/>
              <a:gd name="connsiteX1" fmla="*/ 155841 w 321869"/>
              <a:gd name="connsiteY1" fmla="*/ 4365 h 86998"/>
              <a:gd name="connsiteX2" fmla="*/ 263791 w 321869"/>
              <a:gd name="connsiteY2" fmla="*/ 10715 h 86998"/>
              <a:gd name="connsiteX3" fmla="*/ 251091 w 321869"/>
              <a:gd name="connsiteY3" fmla="*/ 4365 h 86998"/>
              <a:gd name="connsiteX4" fmla="*/ 320941 w 321869"/>
              <a:gd name="connsiteY4" fmla="*/ 51990 h 86998"/>
              <a:gd name="connsiteX5" fmla="*/ 286016 w 321869"/>
              <a:gd name="connsiteY5" fmla="*/ 29765 h 86998"/>
              <a:gd name="connsiteX6" fmla="*/ 212991 w 321869"/>
              <a:gd name="connsiteY6" fmla="*/ 10715 h 86998"/>
              <a:gd name="connsiteX7" fmla="*/ 120916 w 321869"/>
              <a:gd name="connsiteY7" fmla="*/ 20240 h 86998"/>
              <a:gd name="connsiteX8" fmla="*/ 266 w 321869"/>
              <a:gd name="connsiteY8" fmla="*/ 86915 h 8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869" h="86998">
                <a:moveTo>
                  <a:pt x="266" y="86915"/>
                </a:moveTo>
                <a:cubicBezTo>
                  <a:pt x="6087" y="84269"/>
                  <a:pt x="111920" y="17065"/>
                  <a:pt x="155841" y="4365"/>
                </a:cubicBezTo>
                <a:cubicBezTo>
                  <a:pt x="199762" y="-8335"/>
                  <a:pt x="263791" y="10715"/>
                  <a:pt x="263791" y="10715"/>
                </a:cubicBezTo>
                <a:cubicBezTo>
                  <a:pt x="279666" y="10715"/>
                  <a:pt x="241566" y="-2514"/>
                  <a:pt x="251091" y="4365"/>
                </a:cubicBezTo>
                <a:cubicBezTo>
                  <a:pt x="260616" y="11244"/>
                  <a:pt x="315120" y="47757"/>
                  <a:pt x="320941" y="51990"/>
                </a:cubicBezTo>
                <a:cubicBezTo>
                  <a:pt x="326762" y="56223"/>
                  <a:pt x="304008" y="36644"/>
                  <a:pt x="286016" y="29765"/>
                </a:cubicBezTo>
                <a:cubicBezTo>
                  <a:pt x="268024" y="22886"/>
                  <a:pt x="240508" y="12302"/>
                  <a:pt x="212991" y="10715"/>
                </a:cubicBezTo>
                <a:cubicBezTo>
                  <a:pt x="185474" y="9128"/>
                  <a:pt x="156370" y="12303"/>
                  <a:pt x="120916" y="20240"/>
                </a:cubicBezTo>
                <a:cubicBezTo>
                  <a:pt x="85462" y="28177"/>
                  <a:pt x="-5555" y="89561"/>
                  <a:pt x="266" y="869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2D4056CD-8FD9-9DFA-1271-531155033B5C}"/>
              </a:ext>
            </a:extLst>
          </p:cNvPr>
          <p:cNvSpPr/>
          <p:nvPr/>
        </p:nvSpPr>
        <p:spPr>
          <a:xfrm>
            <a:off x="9889877" y="9213841"/>
            <a:ext cx="364110" cy="133571"/>
          </a:xfrm>
          <a:custGeom>
            <a:avLst/>
            <a:gdLst>
              <a:gd name="connsiteX0" fmla="*/ 248 w 364110"/>
              <a:gd name="connsiteY0" fmla="*/ 133359 h 133571"/>
              <a:gd name="connsiteX1" fmla="*/ 171698 w 364110"/>
              <a:gd name="connsiteY1" fmla="*/ 31759 h 133571"/>
              <a:gd name="connsiteX2" fmla="*/ 216148 w 364110"/>
              <a:gd name="connsiteY2" fmla="*/ 25409 h 133571"/>
              <a:gd name="connsiteX3" fmla="*/ 209798 w 364110"/>
              <a:gd name="connsiteY3" fmla="*/ 12709 h 133571"/>
              <a:gd name="connsiteX4" fmla="*/ 359023 w 364110"/>
              <a:gd name="connsiteY4" fmla="*/ 50809 h 133571"/>
              <a:gd name="connsiteX5" fmla="*/ 320923 w 364110"/>
              <a:gd name="connsiteY5" fmla="*/ 25409 h 133571"/>
              <a:gd name="connsiteX6" fmla="*/ 238373 w 364110"/>
              <a:gd name="connsiteY6" fmla="*/ 9 h 133571"/>
              <a:gd name="connsiteX7" fmla="*/ 146298 w 364110"/>
              <a:gd name="connsiteY7" fmla="*/ 22234 h 133571"/>
              <a:gd name="connsiteX8" fmla="*/ 165348 w 364110"/>
              <a:gd name="connsiteY8" fmla="*/ 6359 h 133571"/>
              <a:gd name="connsiteX9" fmla="*/ 133598 w 364110"/>
              <a:gd name="connsiteY9" fmla="*/ 57159 h 133571"/>
              <a:gd name="connsiteX10" fmla="*/ 248 w 364110"/>
              <a:gd name="connsiteY10" fmla="*/ 133359 h 13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4110" h="133571">
                <a:moveTo>
                  <a:pt x="248" y="133359"/>
                </a:moveTo>
                <a:cubicBezTo>
                  <a:pt x="6598" y="129126"/>
                  <a:pt x="135715" y="49751"/>
                  <a:pt x="171698" y="31759"/>
                </a:cubicBezTo>
                <a:cubicBezTo>
                  <a:pt x="207681" y="13767"/>
                  <a:pt x="216148" y="25409"/>
                  <a:pt x="216148" y="25409"/>
                </a:cubicBezTo>
                <a:cubicBezTo>
                  <a:pt x="222498" y="22234"/>
                  <a:pt x="185986" y="8476"/>
                  <a:pt x="209798" y="12709"/>
                </a:cubicBezTo>
                <a:cubicBezTo>
                  <a:pt x="233610" y="16942"/>
                  <a:pt x="340502" y="48692"/>
                  <a:pt x="359023" y="50809"/>
                </a:cubicBezTo>
                <a:cubicBezTo>
                  <a:pt x="377544" y="52926"/>
                  <a:pt x="341031" y="33876"/>
                  <a:pt x="320923" y="25409"/>
                </a:cubicBezTo>
                <a:cubicBezTo>
                  <a:pt x="300815" y="16942"/>
                  <a:pt x="267477" y="538"/>
                  <a:pt x="238373" y="9"/>
                </a:cubicBezTo>
                <a:cubicBezTo>
                  <a:pt x="209269" y="-520"/>
                  <a:pt x="146298" y="22234"/>
                  <a:pt x="146298" y="22234"/>
                </a:cubicBezTo>
                <a:cubicBezTo>
                  <a:pt x="134127" y="23292"/>
                  <a:pt x="167465" y="538"/>
                  <a:pt x="165348" y="6359"/>
                </a:cubicBezTo>
                <a:cubicBezTo>
                  <a:pt x="163231" y="12180"/>
                  <a:pt x="155823" y="37051"/>
                  <a:pt x="133598" y="57159"/>
                </a:cubicBezTo>
                <a:cubicBezTo>
                  <a:pt x="111373" y="77267"/>
                  <a:pt x="-6102" y="137592"/>
                  <a:pt x="248" y="1333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932BBA59-A51B-F732-6897-DCC648CF6F0F}"/>
              </a:ext>
            </a:extLst>
          </p:cNvPr>
          <p:cNvSpPr/>
          <p:nvPr/>
        </p:nvSpPr>
        <p:spPr>
          <a:xfrm>
            <a:off x="10438405" y="9087870"/>
            <a:ext cx="117151" cy="210874"/>
          </a:xfrm>
          <a:custGeom>
            <a:avLst/>
            <a:gdLst>
              <a:gd name="connsiteX0" fmla="*/ 115295 w 117151"/>
              <a:gd name="connsiteY0" fmla="*/ 2155 h 210874"/>
              <a:gd name="connsiteX1" fmla="*/ 995 w 117151"/>
              <a:gd name="connsiteY1" fmla="*/ 208530 h 210874"/>
              <a:gd name="connsiteX2" fmla="*/ 64495 w 117151"/>
              <a:gd name="connsiteY2" fmla="*/ 106930 h 210874"/>
              <a:gd name="connsiteX3" fmla="*/ 115295 w 117151"/>
              <a:gd name="connsiteY3" fmla="*/ 2155 h 21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51" h="210874">
                <a:moveTo>
                  <a:pt x="115295" y="2155"/>
                </a:moveTo>
                <a:cubicBezTo>
                  <a:pt x="104712" y="19088"/>
                  <a:pt x="9462" y="191068"/>
                  <a:pt x="995" y="208530"/>
                </a:cubicBezTo>
                <a:cubicBezTo>
                  <a:pt x="-7472" y="225992"/>
                  <a:pt x="40153" y="141326"/>
                  <a:pt x="64495" y="106930"/>
                </a:cubicBezTo>
                <a:cubicBezTo>
                  <a:pt x="88837" y="72534"/>
                  <a:pt x="125878" y="-14778"/>
                  <a:pt x="115295" y="2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3D398FA7-7C41-7A25-871C-A24A9893DAA3}"/>
              </a:ext>
            </a:extLst>
          </p:cNvPr>
          <p:cNvSpPr/>
          <p:nvPr/>
        </p:nvSpPr>
        <p:spPr>
          <a:xfrm>
            <a:off x="10334469" y="9239250"/>
            <a:ext cx="254156" cy="267122"/>
          </a:xfrm>
          <a:custGeom>
            <a:avLst/>
            <a:gdLst>
              <a:gd name="connsiteX0" fmla="*/ 254156 w 254156"/>
              <a:gd name="connsiteY0" fmla="*/ 0 h 267122"/>
              <a:gd name="connsiteX1" fmla="*/ 101756 w 254156"/>
              <a:gd name="connsiteY1" fmla="*/ 161925 h 267122"/>
              <a:gd name="connsiteX2" fmla="*/ 156 w 254156"/>
              <a:gd name="connsiteY2" fmla="*/ 266700 h 267122"/>
              <a:gd name="connsiteX3" fmla="*/ 123981 w 254156"/>
              <a:gd name="connsiteY3" fmla="*/ 123825 h 267122"/>
              <a:gd name="connsiteX4" fmla="*/ 76356 w 254156"/>
              <a:gd name="connsiteY4" fmla="*/ 161925 h 267122"/>
              <a:gd name="connsiteX5" fmla="*/ 254156 w 254156"/>
              <a:gd name="connsiteY5" fmla="*/ 0 h 267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156" h="267122">
                <a:moveTo>
                  <a:pt x="254156" y="0"/>
                </a:moveTo>
                <a:lnTo>
                  <a:pt x="101756" y="161925"/>
                </a:lnTo>
                <a:cubicBezTo>
                  <a:pt x="59423" y="206375"/>
                  <a:pt x="-3548" y="273050"/>
                  <a:pt x="156" y="266700"/>
                </a:cubicBezTo>
                <a:cubicBezTo>
                  <a:pt x="3860" y="260350"/>
                  <a:pt x="111281" y="141288"/>
                  <a:pt x="123981" y="123825"/>
                </a:cubicBezTo>
                <a:cubicBezTo>
                  <a:pt x="136681" y="106363"/>
                  <a:pt x="76356" y="161925"/>
                  <a:pt x="76356" y="161925"/>
                </a:cubicBezTo>
                <a:lnTo>
                  <a:pt x="254156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55540F10-8FB7-F476-E9F1-D61F7D2161EE}"/>
              </a:ext>
            </a:extLst>
          </p:cNvPr>
          <p:cNvSpPr/>
          <p:nvPr/>
        </p:nvSpPr>
        <p:spPr>
          <a:xfrm>
            <a:off x="9369417" y="8918450"/>
            <a:ext cx="244739" cy="468088"/>
          </a:xfrm>
          <a:custGeom>
            <a:avLst/>
            <a:gdLst>
              <a:gd name="connsiteX0" fmla="*/ 8 w 244739"/>
              <a:gd name="connsiteY0" fmla="*/ 125 h 468088"/>
              <a:gd name="connsiteX1" fmla="*/ 130183 w 244739"/>
              <a:gd name="connsiteY1" fmla="*/ 320800 h 468088"/>
              <a:gd name="connsiteX2" fmla="*/ 133358 w 244739"/>
              <a:gd name="connsiteY2" fmla="*/ 266825 h 468088"/>
              <a:gd name="connsiteX3" fmla="*/ 180983 w 244739"/>
              <a:gd name="connsiteY3" fmla="*/ 384300 h 468088"/>
              <a:gd name="connsiteX4" fmla="*/ 244483 w 244739"/>
              <a:gd name="connsiteY4" fmla="*/ 466850 h 468088"/>
              <a:gd name="connsiteX5" fmla="*/ 155583 w 244739"/>
              <a:gd name="connsiteY5" fmla="*/ 320800 h 468088"/>
              <a:gd name="connsiteX6" fmla="*/ 123833 w 244739"/>
              <a:gd name="connsiteY6" fmla="*/ 282700 h 468088"/>
              <a:gd name="connsiteX7" fmla="*/ 8 w 244739"/>
              <a:gd name="connsiteY7" fmla="*/ 125 h 468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739" h="468088">
                <a:moveTo>
                  <a:pt x="8" y="125"/>
                </a:moveTo>
                <a:cubicBezTo>
                  <a:pt x="1066" y="6475"/>
                  <a:pt x="107958" y="276350"/>
                  <a:pt x="130183" y="320800"/>
                </a:cubicBezTo>
                <a:cubicBezTo>
                  <a:pt x="152408" y="365250"/>
                  <a:pt x="124891" y="256242"/>
                  <a:pt x="133358" y="266825"/>
                </a:cubicBezTo>
                <a:cubicBezTo>
                  <a:pt x="141825" y="277408"/>
                  <a:pt x="162462" y="350963"/>
                  <a:pt x="180983" y="384300"/>
                </a:cubicBezTo>
                <a:cubicBezTo>
                  <a:pt x="199504" y="417638"/>
                  <a:pt x="248716" y="477433"/>
                  <a:pt x="244483" y="466850"/>
                </a:cubicBezTo>
                <a:cubicBezTo>
                  <a:pt x="240250" y="456267"/>
                  <a:pt x="175691" y="351492"/>
                  <a:pt x="155583" y="320800"/>
                </a:cubicBezTo>
                <a:cubicBezTo>
                  <a:pt x="135475" y="290108"/>
                  <a:pt x="147116" y="335088"/>
                  <a:pt x="123833" y="282700"/>
                </a:cubicBezTo>
                <a:cubicBezTo>
                  <a:pt x="100550" y="230313"/>
                  <a:pt x="-1050" y="-6225"/>
                  <a:pt x="8" y="1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5B33A145-04F0-CDE0-4421-9B29AAFA3B73}"/>
              </a:ext>
            </a:extLst>
          </p:cNvPr>
          <p:cNvSpPr/>
          <p:nvPr/>
        </p:nvSpPr>
        <p:spPr>
          <a:xfrm>
            <a:off x="9422568" y="8921000"/>
            <a:ext cx="78588" cy="265354"/>
          </a:xfrm>
          <a:custGeom>
            <a:avLst/>
            <a:gdLst>
              <a:gd name="connsiteX0" fmla="*/ 832 w 78588"/>
              <a:gd name="connsiteY0" fmla="*/ 750 h 265354"/>
              <a:gd name="connsiteX1" fmla="*/ 73857 w 78588"/>
              <a:gd name="connsiteY1" fmla="*/ 257925 h 265354"/>
              <a:gd name="connsiteX2" fmla="*/ 67507 w 78588"/>
              <a:gd name="connsiteY2" fmla="*/ 194425 h 265354"/>
              <a:gd name="connsiteX3" fmla="*/ 35757 w 78588"/>
              <a:gd name="connsiteY3" fmla="*/ 178550 h 265354"/>
              <a:gd name="connsiteX4" fmla="*/ 832 w 78588"/>
              <a:gd name="connsiteY4" fmla="*/ 750 h 26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588" h="265354">
                <a:moveTo>
                  <a:pt x="832" y="750"/>
                </a:moveTo>
                <a:cubicBezTo>
                  <a:pt x="7182" y="13979"/>
                  <a:pt x="62745" y="225646"/>
                  <a:pt x="73857" y="257925"/>
                </a:cubicBezTo>
                <a:cubicBezTo>
                  <a:pt x="84970" y="290204"/>
                  <a:pt x="73857" y="207654"/>
                  <a:pt x="67507" y="194425"/>
                </a:cubicBezTo>
                <a:cubicBezTo>
                  <a:pt x="61157" y="181196"/>
                  <a:pt x="45282" y="203950"/>
                  <a:pt x="35757" y="178550"/>
                </a:cubicBezTo>
                <a:cubicBezTo>
                  <a:pt x="26232" y="153150"/>
                  <a:pt x="-5518" y="-12479"/>
                  <a:pt x="832" y="7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980DC025-C053-5D39-4D3C-DF543E548860}"/>
              </a:ext>
            </a:extLst>
          </p:cNvPr>
          <p:cNvSpPr/>
          <p:nvPr/>
        </p:nvSpPr>
        <p:spPr>
          <a:xfrm>
            <a:off x="9777199" y="9422813"/>
            <a:ext cx="433946" cy="29171"/>
          </a:xfrm>
          <a:custGeom>
            <a:avLst/>
            <a:gdLst>
              <a:gd name="connsiteX0" fmla="*/ 1801 w 433946"/>
              <a:gd name="connsiteY0" fmla="*/ 587 h 29171"/>
              <a:gd name="connsiteX1" fmla="*/ 255801 w 433946"/>
              <a:gd name="connsiteY1" fmla="*/ 10112 h 29171"/>
              <a:gd name="connsiteX2" fmla="*/ 433601 w 433946"/>
              <a:gd name="connsiteY2" fmla="*/ 587 h 29171"/>
              <a:gd name="connsiteX3" fmla="*/ 211351 w 433946"/>
              <a:gd name="connsiteY3" fmla="*/ 29162 h 29171"/>
              <a:gd name="connsiteX4" fmla="*/ 144676 w 433946"/>
              <a:gd name="connsiteY4" fmla="*/ 3762 h 29171"/>
              <a:gd name="connsiteX5" fmla="*/ 1801 w 433946"/>
              <a:gd name="connsiteY5" fmla="*/ 587 h 2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946" h="29171">
                <a:moveTo>
                  <a:pt x="1801" y="587"/>
                </a:moveTo>
                <a:cubicBezTo>
                  <a:pt x="20322" y="1645"/>
                  <a:pt x="183834" y="10112"/>
                  <a:pt x="255801" y="10112"/>
                </a:cubicBezTo>
                <a:cubicBezTo>
                  <a:pt x="327768" y="10112"/>
                  <a:pt x="441009" y="-2588"/>
                  <a:pt x="433601" y="587"/>
                </a:cubicBezTo>
                <a:cubicBezTo>
                  <a:pt x="426193" y="3762"/>
                  <a:pt x="259505" y="28633"/>
                  <a:pt x="211351" y="29162"/>
                </a:cubicBezTo>
                <a:cubicBezTo>
                  <a:pt x="163197" y="29691"/>
                  <a:pt x="176426" y="7995"/>
                  <a:pt x="144676" y="3762"/>
                </a:cubicBezTo>
                <a:cubicBezTo>
                  <a:pt x="112926" y="-471"/>
                  <a:pt x="-16720" y="-471"/>
                  <a:pt x="1801" y="5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FFC7A49E-3350-10B4-951D-39F915BC29A4}"/>
              </a:ext>
            </a:extLst>
          </p:cNvPr>
          <p:cNvSpPr/>
          <p:nvPr/>
        </p:nvSpPr>
        <p:spPr>
          <a:xfrm>
            <a:off x="9959975" y="9467757"/>
            <a:ext cx="388687" cy="35018"/>
          </a:xfrm>
          <a:custGeom>
            <a:avLst/>
            <a:gdLst>
              <a:gd name="connsiteX0" fmla="*/ 0 w 388687"/>
              <a:gd name="connsiteY0" fmla="*/ 25493 h 35018"/>
              <a:gd name="connsiteX1" fmla="*/ 263525 w 388687"/>
              <a:gd name="connsiteY1" fmla="*/ 35018 h 35018"/>
              <a:gd name="connsiteX2" fmla="*/ 161925 w 388687"/>
              <a:gd name="connsiteY2" fmla="*/ 31843 h 35018"/>
              <a:gd name="connsiteX3" fmla="*/ 387350 w 388687"/>
              <a:gd name="connsiteY3" fmla="*/ 93 h 35018"/>
              <a:gd name="connsiteX4" fmla="*/ 254000 w 388687"/>
              <a:gd name="connsiteY4" fmla="*/ 22318 h 35018"/>
              <a:gd name="connsiteX5" fmla="*/ 222250 w 388687"/>
              <a:gd name="connsiteY5" fmla="*/ 28668 h 35018"/>
              <a:gd name="connsiteX6" fmla="*/ 0 w 388687"/>
              <a:gd name="connsiteY6" fmla="*/ 25493 h 3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8687" h="35018">
                <a:moveTo>
                  <a:pt x="0" y="25493"/>
                </a:moveTo>
                <a:lnTo>
                  <a:pt x="263525" y="35018"/>
                </a:lnTo>
                <a:lnTo>
                  <a:pt x="161925" y="31843"/>
                </a:lnTo>
                <a:cubicBezTo>
                  <a:pt x="182562" y="26022"/>
                  <a:pt x="372004" y="1680"/>
                  <a:pt x="387350" y="93"/>
                </a:cubicBezTo>
                <a:cubicBezTo>
                  <a:pt x="402696" y="-1495"/>
                  <a:pt x="281517" y="17556"/>
                  <a:pt x="254000" y="22318"/>
                </a:cubicBezTo>
                <a:cubicBezTo>
                  <a:pt x="226483" y="27080"/>
                  <a:pt x="260879" y="29726"/>
                  <a:pt x="222250" y="28668"/>
                </a:cubicBezTo>
                <a:cubicBezTo>
                  <a:pt x="183621" y="27610"/>
                  <a:pt x="102923" y="21789"/>
                  <a:pt x="0" y="254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2AD4A84C-1FFE-56CC-E595-E49DFAD6A8CC}"/>
              </a:ext>
            </a:extLst>
          </p:cNvPr>
          <p:cNvSpPr/>
          <p:nvPr/>
        </p:nvSpPr>
        <p:spPr>
          <a:xfrm>
            <a:off x="9648790" y="9391637"/>
            <a:ext cx="441522" cy="117488"/>
          </a:xfrm>
          <a:custGeom>
            <a:avLst/>
            <a:gdLst>
              <a:gd name="connsiteX0" fmla="*/ 35 w 441522"/>
              <a:gd name="connsiteY0" fmla="*/ 13 h 117488"/>
              <a:gd name="connsiteX1" fmla="*/ 155610 w 441522"/>
              <a:gd name="connsiteY1" fmla="*/ 76213 h 117488"/>
              <a:gd name="connsiteX2" fmla="*/ 381035 w 441522"/>
              <a:gd name="connsiteY2" fmla="*/ 79388 h 117488"/>
              <a:gd name="connsiteX3" fmla="*/ 301660 w 441522"/>
              <a:gd name="connsiteY3" fmla="*/ 85738 h 117488"/>
              <a:gd name="connsiteX4" fmla="*/ 441360 w 441522"/>
              <a:gd name="connsiteY4" fmla="*/ 117488 h 117488"/>
              <a:gd name="connsiteX5" fmla="*/ 327060 w 441522"/>
              <a:gd name="connsiteY5" fmla="*/ 85738 h 117488"/>
              <a:gd name="connsiteX6" fmla="*/ 206410 w 441522"/>
              <a:gd name="connsiteY6" fmla="*/ 82563 h 117488"/>
              <a:gd name="connsiteX7" fmla="*/ 174660 w 441522"/>
              <a:gd name="connsiteY7" fmla="*/ 60338 h 117488"/>
              <a:gd name="connsiteX8" fmla="*/ 168310 w 441522"/>
              <a:gd name="connsiteY8" fmla="*/ 69863 h 117488"/>
              <a:gd name="connsiteX9" fmla="*/ 35 w 441522"/>
              <a:gd name="connsiteY9" fmla="*/ 13 h 1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522" h="117488">
                <a:moveTo>
                  <a:pt x="35" y="13"/>
                </a:moveTo>
                <a:cubicBezTo>
                  <a:pt x="-2082" y="1071"/>
                  <a:pt x="92110" y="62984"/>
                  <a:pt x="155610" y="76213"/>
                </a:cubicBezTo>
                <a:cubicBezTo>
                  <a:pt x="219110" y="89442"/>
                  <a:pt x="356693" y="77801"/>
                  <a:pt x="381035" y="79388"/>
                </a:cubicBezTo>
                <a:cubicBezTo>
                  <a:pt x="405377" y="80976"/>
                  <a:pt x="291606" y="79388"/>
                  <a:pt x="301660" y="85738"/>
                </a:cubicBezTo>
                <a:cubicBezTo>
                  <a:pt x="311714" y="92088"/>
                  <a:pt x="437127" y="117488"/>
                  <a:pt x="441360" y="117488"/>
                </a:cubicBezTo>
                <a:cubicBezTo>
                  <a:pt x="445593" y="117488"/>
                  <a:pt x="366218" y="91559"/>
                  <a:pt x="327060" y="85738"/>
                </a:cubicBezTo>
                <a:cubicBezTo>
                  <a:pt x="287902" y="79917"/>
                  <a:pt x="231810" y="86796"/>
                  <a:pt x="206410" y="82563"/>
                </a:cubicBezTo>
                <a:cubicBezTo>
                  <a:pt x="181010" y="78330"/>
                  <a:pt x="181010" y="62455"/>
                  <a:pt x="174660" y="60338"/>
                </a:cubicBezTo>
                <a:cubicBezTo>
                  <a:pt x="168310" y="58221"/>
                  <a:pt x="197943" y="78859"/>
                  <a:pt x="168310" y="69863"/>
                </a:cubicBezTo>
                <a:cubicBezTo>
                  <a:pt x="138677" y="60867"/>
                  <a:pt x="2152" y="-1045"/>
                  <a:pt x="35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FDB5FEDF-D61E-265D-BBBA-459D1E3D9A5A}"/>
              </a:ext>
            </a:extLst>
          </p:cNvPr>
          <p:cNvSpPr/>
          <p:nvPr/>
        </p:nvSpPr>
        <p:spPr>
          <a:xfrm>
            <a:off x="9597368" y="9350324"/>
            <a:ext cx="613635" cy="197074"/>
          </a:xfrm>
          <a:custGeom>
            <a:avLst/>
            <a:gdLst>
              <a:gd name="connsiteX0" fmla="*/ 657 w 613635"/>
              <a:gd name="connsiteY0" fmla="*/ 51 h 197074"/>
              <a:gd name="connsiteX1" fmla="*/ 102257 w 613635"/>
              <a:gd name="connsiteY1" fmla="*/ 111176 h 197074"/>
              <a:gd name="connsiteX2" fmla="*/ 86382 w 613635"/>
              <a:gd name="connsiteY2" fmla="*/ 82601 h 197074"/>
              <a:gd name="connsiteX3" fmla="*/ 197507 w 613635"/>
              <a:gd name="connsiteY3" fmla="*/ 139751 h 197074"/>
              <a:gd name="connsiteX4" fmla="*/ 118132 w 613635"/>
              <a:gd name="connsiteY4" fmla="*/ 104826 h 197074"/>
              <a:gd name="connsiteX5" fmla="*/ 368957 w 613635"/>
              <a:gd name="connsiteY5" fmla="*/ 168326 h 197074"/>
              <a:gd name="connsiteX6" fmla="*/ 534057 w 613635"/>
              <a:gd name="connsiteY6" fmla="*/ 196901 h 197074"/>
              <a:gd name="connsiteX7" fmla="*/ 464207 w 613635"/>
              <a:gd name="connsiteY7" fmla="*/ 181026 h 197074"/>
              <a:gd name="connsiteX8" fmla="*/ 613432 w 613635"/>
              <a:gd name="connsiteY8" fmla="*/ 196901 h 197074"/>
              <a:gd name="connsiteX9" fmla="*/ 495957 w 613635"/>
              <a:gd name="connsiteY9" fmla="*/ 168326 h 197074"/>
              <a:gd name="connsiteX10" fmla="*/ 473732 w 613635"/>
              <a:gd name="connsiteY10" fmla="*/ 181026 h 197074"/>
              <a:gd name="connsiteX11" fmla="*/ 308632 w 613635"/>
              <a:gd name="connsiteY11" fmla="*/ 133401 h 197074"/>
              <a:gd name="connsiteX12" fmla="*/ 159407 w 613635"/>
              <a:gd name="connsiteY12" fmla="*/ 127051 h 197074"/>
              <a:gd name="connsiteX13" fmla="*/ 657 w 613635"/>
              <a:gd name="connsiteY13" fmla="*/ 51 h 197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13635" h="197074">
                <a:moveTo>
                  <a:pt x="657" y="51"/>
                </a:moveTo>
                <a:cubicBezTo>
                  <a:pt x="-8868" y="-2595"/>
                  <a:pt x="87969" y="97418"/>
                  <a:pt x="102257" y="111176"/>
                </a:cubicBezTo>
                <a:cubicBezTo>
                  <a:pt x="116545" y="124934"/>
                  <a:pt x="70507" y="77839"/>
                  <a:pt x="86382" y="82601"/>
                </a:cubicBezTo>
                <a:cubicBezTo>
                  <a:pt x="102257" y="87363"/>
                  <a:pt x="192215" y="136047"/>
                  <a:pt x="197507" y="139751"/>
                </a:cubicBezTo>
                <a:cubicBezTo>
                  <a:pt x="202799" y="143455"/>
                  <a:pt x="89557" y="100064"/>
                  <a:pt x="118132" y="104826"/>
                </a:cubicBezTo>
                <a:cubicBezTo>
                  <a:pt x="146707" y="109588"/>
                  <a:pt x="299636" y="152980"/>
                  <a:pt x="368957" y="168326"/>
                </a:cubicBezTo>
                <a:cubicBezTo>
                  <a:pt x="438278" y="183672"/>
                  <a:pt x="518182" y="194784"/>
                  <a:pt x="534057" y="196901"/>
                </a:cubicBezTo>
                <a:cubicBezTo>
                  <a:pt x="549932" y="199018"/>
                  <a:pt x="450978" y="181026"/>
                  <a:pt x="464207" y="181026"/>
                </a:cubicBezTo>
                <a:cubicBezTo>
                  <a:pt x="477436" y="181026"/>
                  <a:pt x="608140" y="199018"/>
                  <a:pt x="613432" y="196901"/>
                </a:cubicBezTo>
                <a:cubicBezTo>
                  <a:pt x="618724" y="194784"/>
                  <a:pt x="519240" y="170972"/>
                  <a:pt x="495957" y="168326"/>
                </a:cubicBezTo>
                <a:cubicBezTo>
                  <a:pt x="472674" y="165680"/>
                  <a:pt x="504953" y="186847"/>
                  <a:pt x="473732" y="181026"/>
                </a:cubicBezTo>
                <a:cubicBezTo>
                  <a:pt x="442511" y="175205"/>
                  <a:pt x="361019" y="142397"/>
                  <a:pt x="308632" y="133401"/>
                </a:cubicBezTo>
                <a:cubicBezTo>
                  <a:pt x="256245" y="124405"/>
                  <a:pt x="205444" y="143984"/>
                  <a:pt x="159407" y="127051"/>
                </a:cubicBezTo>
                <a:cubicBezTo>
                  <a:pt x="113370" y="110118"/>
                  <a:pt x="10182" y="2697"/>
                  <a:pt x="657" y="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4BE7F199-9D5F-CF81-E3E9-FDD42AACDFE1}"/>
              </a:ext>
            </a:extLst>
          </p:cNvPr>
          <p:cNvSpPr/>
          <p:nvPr/>
        </p:nvSpPr>
        <p:spPr>
          <a:xfrm>
            <a:off x="9473964" y="8975397"/>
            <a:ext cx="247894" cy="375105"/>
          </a:xfrm>
          <a:custGeom>
            <a:avLst/>
            <a:gdLst>
              <a:gd name="connsiteX0" fmla="*/ 236 w 247894"/>
              <a:gd name="connsiteY0" fmla="*/ 328 h 375105"/>
              <a:gd name="connsiteX1" fmla="*/ 120886 w 247894"/>
              <a:gd name="connsiteY1" fmla="*/ 171778 h 375105"/>
              <a:gd name="connsiteX2" fmla="*/ 130411 w 247894"/>
              <a:gd name="connsiteY2" fmla="*/ 143203 h 375105"/>
              <a:gd name="connsiteX3" fmla="*/ 171686 w 247894"/>
              <a:gd name="connsiteY3" fmla="*/ 222578 h 375105"/>
              <a:gd name="connsiteX4" fmla="*/ 209786 w 247894"/>
              <a:gd name="connsiteY4" fmla="*/ 327353 h 375105"/>
              <a:gd name="connsiteX5" fmla="*/ 200261 w 247894"/>
              <a:gd name="connsiteY5" fmla="*/ 289253 h 375105"/>
              <a:gd name="connsiteX6" fmla="*/ 247886 w 247894"/>
              <a:gd name="connsiteY6" fmla="*/ 374978 h 375105"/>
              <a:gd name="connsiteX7" fmla="*/ 203436 w 247894"/>
              <a:gd name="connsiteY7" fmla="*/ 305128 h 375105"/>
              <a:gd name="connsiteX8" fmla="*/ 124061 w 247894"/>
              <a:gd name="connsiteY8" fmla="*/ 174953 h 375105"/>
              <a:gd name="connsiteX9" fmla="*/ 178036 w 247894"/>
              <a:gd name="connsiteY9" fmla="*/ 216228 h 375105"/>
              <a:gd name="connsiteX10" fmla="*/ 92311 w 247894"/>
              <a:gd name="connsiteY10" fmla="*/ 130503 h 375105"/>
              <a:gd name="connsiteX11" fmla="*/ 236 w 247894"/>
              <a:gd name="connsiteY11" fmla="*/ 328 h 375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7894" h="375105">
                <a:moveTo>
                  <a:pt x="236" y="328"/>
                </a:moveTo>
                <a:cubicBezTo>
                  <a:pt x="4998" y="7207"/>
                  <a:pt x="99190" y="147965"/>
                  <a:pt x="120886" y="171778"/>
                </a:cubicBezTo>
                <a:cubicBezTo>
                  <a:pt x="142582" y="195591"/>
                  <a:pt x="121944" y="134736"/>
                  <a:pt x="130411" y="143203"/>
                </a:cubicBezTo>
                <a:cubicBezTo>
                  <a:pt x="138878" y="151670"/>
                  <a:pt x="158457" y="191886"/>
                  <a:pt x="171686" y="222578"/>
                </a:cubicBezTo>
                <a:cubicBezTo>
                  <a:pt x="184915" y="253270"/>
                  <a:pt x="205024" y="316241"/>
                  <a:pt x="209786" y="327353"/>
                </a:cubicBezTo>
                <a:cubicBezTo>
                  <a:pt x="214548" y="338465"/>
                  <a:pt x="193911" y="281316"/>
                  <a:pt x="200261" y="289253"/>
                </a:cubicBezTo>
                <a:cubicBezTo>
                  <a:pt x="206611" y="297190"/>
                  <a:pt x="247357" y="372332"/>
                  <a:pt x="247886" y="374978"/>
                </a:cubicBezTo>
                <a:cubicBezTo>
                  <a:pt x="248415" y="377624"/>
                  <a:pt x="224074" y="338466"/>
                  <a:pt x="203436" y="305128"/>
                </a:cubicBezTo>
                <a:cubicBezTo>
                  <a:pt x="182799" y="271791"/>
                  <a:pt x="128294" y="189770"/>
                  <a:pt x="124061" y="174953"/>
                </a:cubicBezTo>
                <a:cubicBezTo>
                  <a:pt x="119828" y="160136"/>
                  <a:pt x="183328" y="223636"/>
                  <a:pt x="178036" y="216228"/>
                </a:cubicBezTo>
                <a:cubicBezTo>
                  <a:pt x="172744" y="208820"/>
                  <a:pt x="120886" y="164370"/>
                  <a:pt x="92311" y="130503"/>
                </a:cubicBezTo>
                <a:cubicBezTo>
                  <a:pt x="63736" y="96636"/>
                  <a:pt x="-4526" y="-6551"/>
                  <a:pt x="236" y="3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E5CB8006-018B-9E1F-D3C2-318D026B1D75}"/>
              </a:ext>
            </a:extLst>
          </p:cNvPr>
          <p:cNvSpPr/>
          <p:nvPr/>
        </p:nvSpPr>
        <p:spPr>
          <a:xfrm>
            <a:off x="9490200" y="8969750"/>
            <a:ext cx="116804" cy="202750"/>
          </a:xfrm>
          <a:custGeom>
            <a:avLst/>
            <a:gdLst>
              <a:gd name="connsiteX0" fmla="*/ 3050 w 116804"/>
              <a:gd name="connsiteY0" fmla="*/ 2800 h 202750"/>
              <a:gd name="connsiteX1" fmla="*/ 111000 w 116804"/>
              <a:gd name="connsiteY1" fmla="*/ 193300 h 202750"/>
              <a:gd name="connsiteX2" fmla="*/ 95125 w 116804"/>
              <a:gd name="connsiteY2" fmla="*/ 164725 h 202750"/>
              <a:gd name="connsiteX3" fmla="*/ 34800 w 116804"/>
              <a:gd name="connsiteY3" fmla="*/ 85350 h 202750"/>
              <a:gd name="connsiteX4" fmla="*/ 3050 w 116804"/>
              <a:gd name="connsiteY4" fmla="*/ 2800 h 20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04" h="202750">
                <a:moveTo>
                  <a:pt x="3050" y="2800"/>
                </a:moveTo>
                <a:cubicBezTo>
                  <a:pt x="15750" y="20792"/>
                  <a:pt x="95654" y="166313"/>
                  <a:pt x="111000" y="193300"/>
                </a:cubicBezTo>
                <a:cubicBezTo>
                  <a:pt x="126346" y="220287"/>
                  <a:pt x="107825" y="182717"/>
                  <a:pt x="95125" y="164725"/>
                </a:cubicBezTo>
                <a:cubicBezTo>
                  <a:pt x="82425" y="146733"/>
                  <a:pt x="49088" y="112338"/>
                  <a:pt x="34800" y="85350"/>
                </a:cubicBezTo>
                <a:cubicBezTo>
                  <a:pt x="20513" y="58363"/>
                  <a:pt x="-9650" y="-15192"/>
                  <a:pt x="3050" y="28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A1E4165E-07DE-F1DC-4BCA-CAC801108A17}"/>
              </a:ext>
            </a:extLst>
          </p:cNvPr>
          <p:cNvSpPr/>
          <p:nvPr/>
        </p:nvSpPr>
        <p:spPr>
          <a:xfrm>
            <a:off x="9640339" y="9191609"/>
            <a:ext cx="237609" cy="169868"/>
          </a:xfrm>
          <a:custGeom>
            <a:avLst/>
            <a:gdLst>
              <a:gd name="connsiteX0" fmla="*/ 37061 w 237609"/>
              <a:gd name="connsiteY0" fmla="*/ 16 h 169868"/>
              <a:gd name="connsiteX1" fmla="*/ 27536 w 237609"/>
              <a:gd name="connsiteY1" fmla="*/ 73041 h 169868"/>
              <a:gd name="connsiteX2" fmla="*/ 40236 w 237609"/>
              <a:gd name="connsiteY2" fmla="*/ 142891 h 169868"/>
              <a:gd name="connsiteX3" fmla="*/ 52936 w 237609"/>
              <a:gd name="connsiteY3" fmla="*/ 152416 h 169868"/>
              <a:gd name="connsiteX4" fmla="*/ 97386 w 237609"/>
              <a:gd name="connsiteY4" fmla="*/ 130191 h 169868"/>
              <a:gd name="connsiteX5" fmla="*/ 81511 w 237609"/>
              <a:gd name="connsiteY5" fmla="*/ 168291 h 169868"/>
              <a:gd name="connsiteX6" fmla="*/ 233911 w 237609"/>
              <a:gd name="connsiteY6" fmla="*/ 66691 h 169868"/>
              <a:gd name="connsiteX7" fmla="*/ 179936 w 237609"/>
              <a:gd name="connsiteY7" fmla="*/ 120666 h 169868"/>
              <a:gd name="connsiteX8" fmla="*/ 62461 w 237609"/>
              <a:gd name="connsiteY8" fmla="*/ 168291 h 169868"/>
              <a:gd name="connsiteX9" fmla="*/ 46586 w 237609"/>
              <a:gd name="connsiteY9" fmla="*/ 146066 h 169868"/>
              <a:gd name="connsiteX10" fmla="*/ 2136 w 237609"/>
              <a:gd name="connsiteY10" fmla="*/ 76216 h 169868"/>
              <a:gd name="connsiteX11" fmla="*/ 8486 w 237609"/>
              <a:gd name="connsiteY11" fmla="*/ 79391 h 169868"/>
              <a:gd name="connsiteX12" fmla="*/ 37061 w 237609"/>
              <a:gd name="connsiteY12" fmla="*/ 16 h 16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7609" h="169868">
                <a:moveTo>
                  <a:pt x="37061" y="16"/>
                </a:moveTo>
                <a:cubicBezTo>
                  <a:pt x="40236" y="-1042"/>
                  <a:pt x="27007" y="49229"/>
                  <a:pt x="27536" y="73041"/>
                </a:cubicBezTo>
                <a:cubicBezTo>
                  <a:pt x="28065" y="96853"/>
                  <a:pt x="40236" y="142891"/>
                  <a:pt x="40236" y="142891"/>
                </a:cubicBezTo>
                <a:cubicBezTo>
                  <a:pt x="44469" y="156120"/>
                  <a:pt x="43411" y="154533"/>
                  <a:pt x="52936" y="152416"/>
                </a:cubicBezTo>
                <a:cubicBezTo>
                  <a:pt x="62461" y="150299"/>
                  <a:pt x="92624" y="127545"/>
                  <a:pt x="97386" y="130191"/>
                </a:cubicBezTo>
                <a:cubicBezTo>
                  <a:pt x="102148" y="132837"/>
                  <a:pt x="58757" y="178874"/>
                  <a:pt x="81511" y="168291"/>
                </a:cubicBezTo>
                <a:cubicBezTo>
                  <a:pt x="104265" y="157708"/>
                  <a:pt x="217507" y="74629"/>
                  <a:pt x="233911" y="66691"/>
                </a:cubicBezTo>
                <a:cubicBezTo>
                  <a:pt x="250315" y="58754"/>
                  <a:pt x="208511" y="103733"/>
                  <a:pt x="179936" y="120666"/>
                </a:cubicBezTo>
                <a:cubicBezTo>
                  <a:pt x="151361" y="137599"/>
                  <a:pt x="62461" y="168291"/>
                  <a:pt x="62461" y="168291"/>
                </a:cubicBezTo>
                <a:cubicBezTo>
                  <a:pt x="40236" y="172524"/>
                  <a:pt x="56640" y="161412"/>
                  <a:pt x="46586" y="146066"/>
                </a:cubicBezTo>
                <a:cubicBezTo>
                  <a:pt x="36532" y="130720"/>
                  <a:pt x="8486" y="87328"/>
                  <a:pt x="2136" y="76216"/>
                </a:cubicBezTo>
                <a:cubicBezTo>
                  <a:pt x="-4214" y="65104"/>
                  <a:pt x="5311" y="89445"/>
                  <a:pt x="8486" y="79391"/>
                </a:cubicBezTo>
                <a:cubicBezTo>
                  <a:pt x="11661" y="69337"/>
                  <a:pt x="33886" y="1074"/>
                  <a:pt x="37061" y="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E3D0F774-C4D0-4368-CF82-94FBE74BA080}"/>
              </a:ext>
            </a:extLst>
          </p:cNvPr>
          <p:cNvSpPr/>
          <p:nvPr/>
        </p:nvSpPr>
        <p:spPr>
          <a:xfrm>
            <a:off x="9797932" y="9216450"/>
            <a:ext cx="241695" cy="152994"/>
          </a:xfrm>
          <a:custGeom>
            <a:avLst/>
            <a:gdLst>
              <a:gd name="connsiteX0" fmla="*/ 118 w 241695"/>
              <a:gd name="connsiteY0" fmla="*/ 575 h 152994"/>
              <a:gd name="connsiteX1" fmla="*/ 111243 w 241695"/>
              <a:gd name="connsiteY1" fmla="*/ 86300 h 152994"/>
              <a:gd name="connsiteX2" fmla="*/ 184268 w 241695"/>
              <a:gd name="connsiteY2" fmla="*/ 152975 h 152994"/>
              <a:gd name="connsiteX3" fmla="*/ 165218 w 241695"/>
              <a:gd name="connsiteY3" fmla="*/ 92650 h 152994"/>
              <a:gd name="connsiteX4" fmla="*/ 241418 w 241695"/>
              <a:gd name="connsiteY4" fmla="*/ 38675 h 152994"/>
              <a:gd name="connsiteX5" fmla="*/ 133468 w 241695"/>
              <a:gd name="connsiteY5" fmla="*/ 48200 h 152994"/>
              <a:gd name="connsiteX6" fmla="*/ 118 w 241695"/>
              <a:gd name="connsiteY6" fmla="*/ 575 h 15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5" h="152994">
                <a:moveTo>
                  <a:pt x="118" y="575"/>
                </a:moveTo>
                <a:cubicBezTo>
                  <a:pt x="-3586" y="6925"/>
                  <a:pt x="80551" y="60900"/>
                  <a:pt x="111243" y="86300"/>
                </a:cubicBezTo>
                <a:cubicBezTo>
                  <a:pt x="141935" y="111700"/>
                  <a:pt x="175272" y="151917"/>
                  <a:pt x="184268" y="152975"/>
                </a:cubicBezTo>
                <a:cubicBezTo>
                  <a:pt x="193264" y="154033"/>
                  <a:pt x="155693" y="111700"/>
                  <a:pt x="165218" y="92650"/>
                </a:cubicBezTo>
                <a:cubicBezTo>
                  <a:pt x="174743" y="73600"/>
                  <a:pt x="246710" y="46083"/>
                  <a:pt x="241418" y="38675"/>
                </a:cubicBezTo>
                <a:cubicBezTo>
                  <a:pt x="236126" y="31267"/>
                  <a:pt x="172626" y="54021"/>
                  <a:pt x="133468" y="48200"/>
                </a:cubicBezTo>
                <a:cubicBezTo>
                  <a:pt x="94310" y="42379"/>
                  <a:pt x="3822" y="-5775"/>
                  <a:pt x="118" y="5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43550A9D-AFF3-3D92-4941-42B46AE30792}"/>
              </a:ext>
            </a:extLst>
          </p:cNvPr>
          <p:cNvSpPr/>
          <p:nvPr/>
        </p:nvSpPr>
        <p:spPr>
          <a:xfrm>
            <a:off x="9385157" y="8895941"/>
            <a:ext cx="521198" cy="353999"/>
          </a:xfrm>
          <a:custGeom>
            <a:avLst/>
            <a:gdLst>
              <a:gd name="connsiteX0" fmla="*/ 143 w 521198"/>
              <a:gd name="connsiteY0" fmla="*/ 409 h 353999"/>
              <a:gd name="connsiteX1" fmla="*/ 238268 w 521198"/>
              <a:gd name="connsiteY1" fmla="*/ 149634 h 353999"/>
              <a:gd name="connsiteX2" fmla="*/ 244618 w 521198"/>
              <a:gd name="connsiteY2" fmla="*/ 117884 h 353999"/>
              <a:gd name="connsiteX3" fmla="*/ 317643 w 521198"/>
              <a:gd name="connsiteY3" fmla="*/ 229009 h 353999"/>
              <a:gd name="connsiteX4" fmla="*/ 514493 w 521198"/>
              <a:gd name="connsiteY4" fmla="*/ 349659 h 353999"/>
              <a:gd name="connsiteX5" fmla="*/ 457343 w 521198"/>
              <a:gd name="connsiteY5" fmla="*/ 311559 h 353999"/>
              <a:gd name="connsiteX6" fmla="*/ 282718 w 521198"/>
              <a:gd name="connsiteY6" fmla="*/ 162334 h 353999"/>
              <a:gd name="connsiteX7" fmla="*/ 241443 w 521198"/>
              <a:gd name="connsiteY7" fmla="*/ 121059 h 353999"/>
              <a:gd name="connsiteX8" fmla="*/ 203343 w 521198"/>
              <a:gd name="connsiteY8" fmla="*/ 105184 h 353999"/>
              <a:gd name="connsiteX9" fmla="*/ 143 w 521198"/>
              <a:gd name="connsiteY9" fmla="*/ 409 h 35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1198" h="353999">
                <a:moveTo>
                  <a:pt x="143" y="409"/>
                </a:moveTo>
                <a:cubicBezTo>
                  <a:pt x="5964" y="7817"/>
                  <a:pt x="197522" y="130055"/>
                  <a:pt x="238268" y="149634"/>
                </a:cubicBezTo>
                <a:cubicBezTo>
                  <a:pt x="279014" y="169213"/>
                  <a:pt x="231389" y="104655"/>
                  <a:pt x="244618" y="117884"/>
                </a:cubicBezTo>
                <a:cubicBezTo>
                  <a:pt x="257847" y="131113"/>
                  <a:pt x="272664" y="190380"/>
                  <a:pt x="317643" y="229009"/>
                </a:cubicBezTo>
                <a:cubicBezTo>
                  <a:pt x="362622" y="267638"/>
                  <a:pt x="491210" y="335901"/>
                  <a:pt x="514493" y="349659"/>
                </a:cubicBezTo>
                <a:cubicBezTo>
                  <a:pt x="537776" y="363417"/>
                  <a:pt x="495972" y="342780"/>
                  <a:pt x="457343" y="311559"/>
                </a:cubicBezTo>
                <a:cubicBezTo>
                  <a:pt x="418714" y="280338"/>
                  <a:pt x="318701" y="194084"/>
                  <a:pt x="282718" y="162334"/>
                </a:cubicBezTo>
                <a:cubicBezTo>
                  <a:pt x="246735" y="130584"/>
                  <a:pt x="254672" y="130584"/>
                  <a:pt x="241443" y="121059"/>
                </a:cubicBezTo>
                <a:cubicBezTo>
                  <a:pt x="228214" y="111534"/>
                  <a:pt x="239326" y="122117"/>
                  <a:pt x="203343" y="105184"/>
                </a:cubicBezTo>
                <a:cubicBezTo>
                  <a:pt x="167360" y="88251"/>
                  <a:pt x="-5678" y="-6999"/>
                  <a:pt x="143" y="4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C5BB850B-9CDA-A1F0-15A3-133C0CB8B506}"/>
              </a:ext>
            </a:extLst>
          </p:cNvPr>
          <p:cNvSpPr/>
          <p:nvPr/>
        </p:nvSpPr>
        <p:spPr>
          <a:xfrm>
            <a:off x="8797925" y="8470900"/>
            <a:ext cx="593168" cy="430156"/>
          </a:xfrm>
          <a:custGeom>
            <a:avLst/>
            <a:gdLst>
              <a:gd name="connsiteX0" fmla="*/ 0 w 593168"/>
              <a:gd name="connsiteY0" fmla="*/ 0 h 430156"/>
              <a:gd name="connsiteX1" fmla="*/ 387350 w 593168"/>
              <a:gd name="connsiteY1" fmla="*/ 295275 h 430156"/>
              <a:gd name="connsiteX2" fmla="*/ 371475 w 593168"/>
              <a:gd name="connsiteY2" fmla="*/ 257175 h 430156"/>
              <a:gd name="connsiteX3" fmla="*/ 590550 w 593168"/>
              <a:gd name="connsiteY3" fmla="*/ 428625 h 430156"/>
              <a:gd name="connsiteX4" fmla="*/ 479425 w 593168"/>
              <a:gd name="connsiteY4" fmla="*/ 333375 h 430156"/>
              <a:gd name="connsiteX5" fmla="*/ 288925 w 593168"/>
              <a:gd name="connsiteY5" fmla="*/ 196850 h 430156"/>
              <a:gd name="connsiteX6" fmla="*/ 0 w 593168"/>
              <a:gd name="connsiteY6" fmla="*/ 0 h 43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3168" h="430156">
                <a:moveTo>
                  <a:pt x="0" y="0"/>
                </a:moveTo>
                <a:cubicBezTo>
                  <a:pt x="162719" y="126206"/>
                  <a:pt x="325438" y="252413"/>
                  <a:pt x="387350" y="295275"/>
                </a:cubicBezTo>
                <a:cubicBezTo>
                  <a:pt x="449263" y="338138"/>
                  <a:pt x="337608" y="234950"/>
                  <a:pt x="371475" y="257175"/>
                </a:cubicBezTo>
                <a:cubicBezTo>
                  <a:pt x="405342" y="279400"/>
                  <a:pt x="572558" y="415925"/>
                  <a:pt x="590550" y="428625"/>
                </a:cubicBezTo>
                <a:cubicBezTo>
                  <a:pt x="608542" y="441325"/>
                  <a:pt x="529696" y="372004"/>
                  <a:pt x="479425" y="333375"/>
                </a:cubicBezTo>
                <a:cubicBezTo>
                  <a:pt x="429154" y="294746"/>
                  <a:pt x="288925" y="196850"/>
                  <a:pt x="288925" y="1968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F53AB29-79BD-E94C-D9D4-F55B6C5F213A}"/>
              </a:ext>
            </a:extLst>
          </p:cNvPr>
          <p:cNvSpPr/>
          <p:nvPr/>
        </p:nvSpPr>
        <p:spPr>
          <a:xfrm>
            <a:off x="9370702" y="7847304"/>
            <a:ext cx="706791" cy="240505"/>
          </a:xfrm>
          <a:custGeom>
            <a:avLst/>
            <a:gdLst>
              <a:gd name="connsiteX0" fmla="*/ 74923 w 706791"/>
              <a:gd name="connsiteY0" fmla="*/ 26696 h 240505"/>
              <a:gd name="connsiteX1" fmla="*/ 608323 w 706791"/>
              <a:gd name="connsiteY1" fmla="*/ 233071 h 240505"/>
              <a:gd name="connsiteX2" fmla="*/ 573398 w 706791"/>
              <a:gd name="connsiteY2" fmla="*/ 198146 h 240505"/>
              <a:gd name="connsiteX3" fmla="*/ 706748 w 706791"/>
              <a:gd name="connsiteY3" fmla="*/ 229896 h 240505"/>
              <a:gd name="connsiteX4" fmla="*/ 557523 w 706791"/>
              <a:gd name="connsiteY4" fmla="*/ 194971 h 240505"/>
              <a:gd name="connsiteX5" fmla="*/ 382898 w 706791"/>
              <a:gd name="connsiteY5" fmla="*/ 144171 h 240505"/>
              <a:gd name="connsiteX6" fmla="*/ 271773 w 706791"/>
              <a:gd name="connsiteY6" fmla="*/ 93371 h 240505"/>
              <a:gd name="connsiteX7" fmla="*/ 303523 w 706791"/>
              <a:gd name="connsiteY7" fmla="*/ 102896 h 240505"/>
              <a:gd name="connsiteX8" fmla="*/ 27298 w 706791"/>
              <a:gd name="connsiteY8" fmla="*/ 10821 h 240505"/>
              <a:gd name="connsiteX9" fmla="*/ 74923 w 706791"/>
              <a:gd name="connsiteY9" fmla="*/ 26696 h 24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791" h="240505">
                <a:moveTo>
                  <a:pt x="74923" y="26696"/>
                </a:moveTo>
                <a:lnTo>
                  <a:pt x="608323" y="233071"/>
                </a:lnTo>
                <a:cubicBezTo>
                  <a:pt x="691402" y="261646"/>
                  <a:pt x="556994" y="198675"/>
                  <a:pt x="573398" y="198146"/>
                </a:cubicBezTo>
                <a:cubicBezTo>
                  <a:pt x="589802" y="197617"/>
                  <a:pt x="709394" y="230425"/>
                  <a:pt x="706748" y="229896"/>
                </a:cubicBezTo>
                <a:cubicBezTo>
                  <a:pt x="704102" y="229367"/>
                  <a:pt x="611498" y="209259"/>
                  <a:pt x="557523" y="194971"/>
                </a:cubicBezTo>
                <a:cubicBezTo>
                  <a:pt x="503548" y="180684"/>
                  <a:pt x="430523" y="161104"/>
                  <a:pt x="382898" y="144171"/>
                </a:cubicBezTo>
                <a:cubicBezTo>
                  <a:pt x="335273" y="127238"/>
                  <a:pt x="285002" y="100250"/>
                  <a:pt x="271773" y="93371"/>
                </a:cubicBezTo>
                <a:cubicBezTo>
                  <a:pt x="258544" y="86492"/>
                  <a:pt x="303523" y="102896"/>
                  <a:pt x="303523" y="102896"/>
                </a:cubicBezTo>
                <a:lnTo>
                  <a:pt x="27298" y="10821"/>
                </a:lnTo>
                <a:cubicBezTo>
                  <a:pt x="-9744" y="-1879"/>
                  <a:pt x="-21914" y="-10346"/>
                  <a:pt x="74923" y="266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A2A0FC48-ABC5-CF06-A376-3417AD9E128A}"/>
              </a:ext>
            </a:extLst>
          </p:cNvPr>
          <p:cNvSpPr/>
          <p:nvPr/>
        </p:nvSpPr>
        <p:spPr>
          <a:xfrm>
            <a:off x="8501987" y="8263970"/>
            <a:ext cx="264472" cy="196428"/>
          </a:xfrm>
          <a:custGeom>
            <a:avLst/>
            <a:gdLst>
              <a:gd name="connsiteX0" fmla="*/ 663 w 264472"/>
              <a:gd name="connsiteY0" fmla="*/ 555 h 196428"/>
              <a:gd name="connsiteX1" fmla="*/ 254663 w 264472"/>
              <a:gd name="connsiteY1" fmla="*/ 191055 h 196428"/>
              <a:gd name="connsiteX2" fmla="*/ 203863 w 264472"/>
              <a:gd name="connsiteY2" fmla="*/ 137080 h 196428"/>
              <a:gd name="connsiteX3" fmla="*/ 124488 w 264472"/>
              <a:gd name="connsiteY3" fmla="*/ 64055 h 196428"/>
              <a:gd name="connsiteX4" fmla="*/ 178463 w 264472"/>
              <a:gd name="connsiteY4" fmla="*/ 130730 h 196428"/>
              <a:gd name="connsiteX5" fmla="*/ 663 w 264472"/>
              <a:gd name="connsiteY5" fmla="*/ 555 h 19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472" h="196428">
                <a:moveTo>
                  <a:pt x="663" y="555"/>
                </a:moveTo>
                <a:cubicBezTo>
                  <a:pt x="13363" y="10609"/>
                  <a:pt x="220796" y="168301"/>
                  <a:pt x="254663" y="191055"/>
                </a:cubicBezTo>
                <a:cubicBezTo>
                  <a:pt x="288530" y="213809"/>
                  <a:pt x="225559" y="158247"/>
                  <a:pt x="203863" y="137080"/>
                </a:cubicBezTo>
                <a:cubicBezTo>
                  <a:pt x="182167" y="115913"/>
                  <a:pt x="128721" y="65113"/>
                  <a:pt x="124488" y="64055"/>
                </a:cubicBezTo>
                <a:cubicBezTo>
                  <a:pt x="120255" y="62997"/>
                  <a:pt x="195396" y="141313"/>
                  <a:pt x="178463" y="130730"/>
                </a:cubicBezTo>
                <a:cubicBezTo>
                  <a:pt x="161530" y="120147"/>
                  <a:pt x="-12037" y="-9499"/>
                  <a:pt x="663" y="5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138438E3-8471-02F8-F387-CEC7A4D1B256}"/>
              </a:ext>
            </a:extLst>
          </p:cNvPr>
          <p:cNvSpPr/>
          <p:nvPr/>
        </p:nvSpPr>
        <p:spPr>
          <a:xfrm>
            <a:off x="8952832" y="7661155"/>
            <a:ext cx="460556" cy="201854"/>
          </a:xfrm>
          <a:custGeom>
            <a:avLst/>
            <a:gdLst>
              <a:gd name="connsiteX0" fmla="*/ 668 w 460556"/>
              <a:gd name="connsiteY0" fmla="*/ 120 h 201854"/>
              <a:gd name="connsiteX1" fmla="*/ 441993 w 460556"/>
              <a:gd name="connsiteY1" fmla="*/ 190620 h 201854"/>
              <a:gd name="connsiteX2" fmla="*/ 343568 w 460556"/>
              <a:gd name="connsiteY2" fmla="*/ 162045 h 201854"/>
              <a:gd name="connsiteX3" fmla="*/ 668 w 460556"/>
              <a:gd name="connsiteY3" fmla="*/ 120 h 20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556" h="201854">
                <a:moveTo>
                  <a:pt x="668" y="120"/>
                </a:moveTo>
                <a:cubicBezTo>
                  <a:pt x="17072" y="4883"/>
                  <a:pt x="384843" y="163633"/>
                  <a:pt x="441993" y="190620"/>
                </a:cubicBezTo>
                <a:cubicBezTo>
                  <a:pt x="499143" y="217607"/>
                  <a:pt x="412360" y="191149"/>
                  <a:pt x="343568" y="162045"/>
                </a:cubicBezTo>
                <a:cubicBezTo>
                  <a:pt x="274776" y="132941"/>
                  <a:pt x="-15736" y="-4643"/>
                  <a:pt x="668" y="1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4A69BD49-29CC-ABD9-6ED3-682694CFEA7D}"/>
              </a:ext>
            </a:extLst>
          </p:cNvPr>
          <p:cNvSpPr/>
          <p:nvPr/>
        </p:nvSpPr>
        <p:spPr>
          <a:xfrm>
            <a:off x="8594455" y="7530780"/>
            <a:ext cx="454474" cy="165426"/>
          </a:xfrm>
          <a:custGeom>
            <a:avLst/>
            <a:gdLst>
              <a:gd name="connsiteX0" fmla="*/ 270 w 454474"/>
              <a:gd name="connsiteY0" fmla="*/ 320 h 165426"/>
              <a:gd name="connsiteX1" fmla="*/ 311420 w 454474"/>
              <a:gd name="connsiteY1" fmla="*/ 124145 h 165426"/>
              <a:gd name="connsiteX2" fmla="*/ 454295 w 454474"/>
              <a:gd name="connsiteY2" fmla="*/ 165420 h 165426"/>
              <a:gd name="connsiteX3" fmla="*/ 286020 w 454474"/>
              <a:gd name="connsiteY3" fmla="*/ 127320 h 165426"/>
              <a:gd name="connsiteX4" fmla="*/ 333645 w 454474"/>
              <a:gd name="connsiteY4" fmla="*/ 124145 h 165426"/>
              <a:gd name="connsiteX5" fmla="*/ 257445 w 454474"/>
              <a:gd name="connsiteY5" fmla="*/ 89220 h 165426"/>
              <a:gd name="connsiteX6" fmla="*/ 270 w 454474"/>
              <a:gd name="connsiteY6" fmla="*/ 320 h 165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4474" h="165426">
                <a:moveTo>
                  <a:pt x="270" y="320"/>
                </a:moveTo>
                <a:cubicBezTo>
                  <a:pt x="9266" y="6141"/>
                  <a:pt x="235749" y="96628"/>
                  <a:pt x="311420" y="124145"/>
                </a:cubicBezTo>
                <a:cubicBezTo>
                  <a:pt x="387091" y="151662"/>
                  <a:pt x="458528" y="164891"/>
                  <a:pt x="454295" y="165420"/>
                </a:cubicBezTo>
                <a:cubicBezTo>
                  <a:pt x="450062" y="165949"/>
                  <a:pt x="306128" y="134199"/>
                  <a:pt x="286020" y="127320"/>
                </a:cubicBezTo>
                <a:cubicBezTo>
                  <a:pt x="265912" y="120441"/>
                  <a:pt x="338407" y="130495"/>
                  <a:pt x="333645" y="124145"/>
                </a:cubicBezTo>
                <a:cubicBezTo>
                  <a:pt x="328883" y="117795"/>
                  <a:pt x="305599" y="108799"/>
                  <a:pt x="257445" y="89220"/>
                </a:cubicBezTo>
                <a:cubicBezTo>
                  <a:pt x="209291" y="69641"/>
                  <a:pt x="-8726" y="-5501"/>
                  <a:pt x="270" y="3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3F21A5B3-F4F2-4E2D-C1B0-DB845897A12E}"/>
              </a:ext>
            </a:extLst>
          </p:cNvPr>
          <p:cNvSpPr/>
          <p:nvPr/>
        </p:nvSpPr>
        <p:spPr>
          <a:xfrm>
            <a:off x="8254746" y="8083425"/>
            <a:ext cx="305147" cy="222377"/>
          </a:xfrm>
          <a:custGeom>
            <a:avLst/>
            <a:gdLst>
              <a:gd name="connsiteX0" fmla="*/ 254 w 305147"/>
              <a:gd name="connsiteY0" fmla="*/ 125 h 222377"/>
              <a:gd name="connsiteX1" fmla="*/ 200279 w 305147"/>
              <a:gd name="connsiteY1" fmla="*/ 136650 h 222377"/>
              <a:gd name="connsiteX2" fmla="*/ 305054 w 305147"/>
              <a:gd name="connsiteY2" fmla="*/ 222375 h 222377"/>
              <a:gd name="connsiteX3" fmla="*/ 219329 w 305147"/>
              <a:gd name="connsiteY3" fmla="*/ 139825 h 222377"/>
              <a:gd name="connsiteX4" fmla="*/ 244729 w 305147"/>
              <a:gd name="connsiteY4" fmla="*/ 162050 h 222377"/>
              <a:gd name="connsiteX5" fmla="*/ 254 w 305147"/>
              <a:gd name="connsiteY5" fmla="*/ 125 h 222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47" h="222377">
                <a:moveTo>
                  <a:pt x="254" y="125"/>
                </a:moveTo>
                <a:cubicBezTo>
                  <a:pt x="-7154" y="-4108"/>
                  <a:pt x="149479" y="99608"/>
                  <a:pt x="200279" y="136650"/>
                </a:cubicBezTo>
                <a:cubicBezTo>
                  <a:pt x="251079" y="173692"/>
                  <a:pt x="301879" y="221846"/>
                  <a:pt x="305054" y="222375"/>
                </a:cubicBezTo>
                <a:cubicBezTo>
                  <a:pt x="308229" y="222904"/>
                  <a:pt x="229383" y="149879"/>
                  <a:pt x="219329" y="139825"/>
                </a:cubicBezTo>
                <a:cubicBezTo>
                  <a:pt x="209275" y="129771"/>
                  <a:pt x="278596" y="184275"/>
                  <a:pt x="244729" y="162050"/>
                </a:cubicBezTo>
                <a:lnTo>
                  <a:pt x="254" y="12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772F3424-D985-A435-4179-CADB1454617B}"/>
              </a:ext>
            </a:extLst>
          </p:cNvPr>
          <p:cNvSpPr/>
          <p:nvPr/>
        </p:nvSpPr>
        <p:spPr>
          <a:xfrm>
            <a:off x="7994647" y="7950191"/>
            <a:ext cx="377762" cy="227914"/>
          </a:xfrm>
          <a:custGeom>
            <a:avLst/>
            <a:gdLst>
              <a:gd name="connsiteX0" fmla="*/ 3 w 377762"/>
              <a:gd name="connsiteY0" fmla="*/ 9 h 227914"/>
              <a:gd name="connsiteX1" fmla="*/ 247653 w 377762"/>
              <a:gd name="connsiteY1" fmla="*/ 111134 h 227914"/>
              <a:gd name="connsiteX2" fmla="*/ 228603 w 377762"/>
              <a:gd name="connsiteY2" fmla="*/ 101609 h 227914"/>
              <a:gd name="connsiteX3" fmla="*/ 374653 w 377762"/>
              <a:gd name="connsiteY3" fmla="*/ 225434 h 227914"/>
              <a:gd name="connsiteX4" fmla="*/ 323853 w 377762"/>
              <a:gd name="connsiteY4" fmla="*/ 177809 h 227914"/>
              <a:gd name="connsiteX5" fmla="*/ 269878 w 377762"/>
              <a:gd name="connsiteY5" fmla="*/ 98434 h 227914"/>
              <a:gd name="connsiteX6" fmla="*/ 254003 w 377762"/>
              <a:gd name="connsiteY6" fmla="*/ 104784 h 227914"/>
              <a:gd name="connsiteX7" fmla="*/ 3 w 377762"/>
              <a:gd name="connsiteY7" fmla="*/ 9 h 22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7762" h="227914">
                <a:moveTo>
                  <a:pt x="3" y="9"/>
                </a:moveTo>
                <a:cubicBezTo>
                  <a:pt x="-1055" y="1067"/>
                  <a:pt x="209553" y="94201"/>
                  <a:pt x="247653" y="111134"/>
                </a:cubicBezTo>
                <a:cubicBezTo>
                  <a:pt x="285753" y="128067"/>
                  <a:pt x="207437" y="82559"/>
                  <a:pt x="228603" y="101609"/>
                </a:cubicBezTo>
                <a:cubicBezTo>
                  <a:pt x="249769" y="120659"/>
                  <a:pt x="358778" y="212734"/>
                  <a:pt x="374653" y="225434"/>
                </a:cubicBezTo>
                <a:cubicBezTo>
                  <a:pt x="390528" y="238134"/>
                  <a:pt x="341315" y="198976"/>
                  <a:pt x="323853" y="177809"/>
                </a:cubicBezTo>
                <a:cubicBezTo>
                  <a:pt x="306391" y="156642"/>
                  <a:pt x="281520" y="110605"/>
                  <a:pt x="269878" y="98434"/>
                </a:cubicBezTo>
                <a:cubicBezTo>
                  <a:pt x="258236" y="86263"/>
                  <a:pt x="293690" y="120659"/>
                  <a:pt x="254003" y="104784"/>
                </a:cubicBezTo>
                <a:cubicBezTo>
                  <a:pt x="214316" y="88909"/>
                  <a:pt x="1061" y="-1049"/>
                  <a:pt x="3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48FA1EE3-0C2B-12C6-FE60-E4A110C069D3}"/>
              </a:ext>
            </a:extLst>
          </p:cNvPr>
          <p:cNvSpPr/>
          <p:nvPr/>
        </p:nvSpPr>
        <p:spPr>
          <a:xfrm>
            <a:off x="7895509" y="7896094"/>
            <a:ext cx="704640" cy="461605"/>
          </a:xfrm>
          <a:custGeom>
            <a:avLst/>
            <a:gdLst>
              <a:gd name="connsiteX0" fmla="*/ 716 w 704640"/>
              <a:gd name="connsiteY0" fmla="*/ 131 h 461605"/>
              <a:gd name="connsiteX1" fmla="*/ 242016 w 704640"/>
              <a:gd name="connsiteY1" fmla="*/ 139831 h 461605"/>
              <a:gd name="connsiteX2" fmla="*/ 219791 w 704640"/>
              <a:gd name="connsiteY2" fmla="*/ 111256 h 461605"/>
              <a:gd name="connsiteX3" fmla="*/ 369016 w 704640"/>
              <a:gd name="connsiteY3" fmla="*/ 225556 h 461605"/>
              <a:gd name="connsiteX4" fmla="*/ 349966 w 704640"/>
              <a:gd name="connsiteY4" fmla="*/ 193806 h 461605"/>
              <a:gd name="connsiteX5" fmla="*/ 578566 w 704640"/>
              <a:gd name="connsiteY5" fmla="*/ 358906 h 461605"/>
              <a:gd name="connsiteX6" fmla="*/ 702391 w 704640"/>
              <a:gd name="connsiteY6" fmla="*/ 460506 h 461605"/>
              <a:gd name="connsiteX7" fmla="*/ 632541 w 704640"/>
              <a:gd name="connsiteY7" fmla="*/ 397006 h 461605"/>
              <a:gd name="connsiteX8" fmla="*/ 330916 w 704640"/>
              <a:gd name="connsiteY8" fmla="*/ 168406 h 461605"/>
              <a:gd name="connsiteX9" fmla="*/ 716 w 704640"/>
              <a:gd name="connsiteY9" fmla="*/ 131 h 46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4640" h="461605">
                <a:moveTo>
                  <a:pt x="716" y="131"/>
                </a:moveTo>
                <a:cubicBezTo>
                  <a:pt x="-14101" y="-4632"/>
                  <a:pt x="205504" y="121310"/>
                  <a:pt x="242016" y="139831"/>
                </a:cubicBezTo>
                <a:cubicBezTo>
                  <a:pt x="278529" y="158352"/>
                  <a:pt x="198624" y="96969"/>
                  <a:pt x="219791" y="111256"/>
                </a:cubicBezTo>
                <a:cubicBezTo>
                  <a:pt x="240958" y="125544"/>
                  <a:pt x="347320" y="211798"/>
                  <a:pt x="369016" y="225556"/>
                </a:cubicBezTo>
                <a:cubicBezTo>
                  <a:pt x="390712" y="239314"/>
                  <a:pt x="315041" y="171581"/>
                  <a:pt x="349966" y="193806"/>
                </a:cubicBezTo>
                <a:cubicBezTo>
                  <a:pt x="384891" y="216031"/>
                  <a:pt x="519829" y="314456"/>
                  <a:pt x="578566" y="358906"/>
                </a:cubicBezTo>
                <a:cubicBezTo>
                  <a:pt x="637303" y="403356"/>
                  <a:pt x="693395" y="454156"/>
                  <a:pt x="702391" y="460506"/>
                </a:cubicBezTo>
                <a:cubicBezTo>
                  <a:pt x="711387" y="466856"/>
                  <a:pt x="694453" y="445689"/>
                  <a:pt x="632541" y="397006"/>
                </a:cubicBezTo>
                <a:cubicBezTo>
                  <a:pt x="570629" y="348323"/>
                  <a:pt x="430929" y="232964"/>
                  <a:pt x="330916" y="168406"/>
                </a:cubicBezTo>
                <a:cubicBezTo>
                  <a:pt x="230903" y="103848"/>
                  <a:pt x="15533" y="4894"/>
                  <a:pt x="716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5737A9BB-1E9D-A13E-917A-67976EA88837}"/>
              </a:ext>
            </a:extLst>
          </p:cNvPr>
          <p:cNvSpPr/>
          <p:nvPr/>
        </p:nvSpPr>
        <p:spPr>
          <a:xfrm>
            <a:off x="8378806" y="7458071"/>
            <a:ext cx="212757" cy="197426"/>
          </a:xfrm>
          <a:custGeom>
            <a:avLst/>
            <a:gdLst>
              <a:gd name="connsiteX0" fmla="*/ 19 w 212757"/>
              <a:gd name="connsiteY0" fmla="*/ 4 h 197426"/>
              <a:gd name="connsiteX1" fmla="*/ 114319 w 212757"/>
              <a:gd name="connsiteY1" fmla="*/ 60329 h 197426"/>
              <a:gd name="connsiteX2" fmla="*/ 130194 w 212757"/>
              <a:gd name="connsiteY2" fmla="*/ 95254 h 197426"/>
              <a:gd name="connsiteX3" fmla="*/ 104794 w 212757"/>
              <a:gd name="connsiteY3" fmla="*/ 196854 h 197426"/>
              <a:gd name="connsiteX4" fmla="*/ 136544 w 212757"/>
              <a:gd name="connsiteY4" fmla="*/ 136529 h 197426"/>
              <a:gd name="connsiteX5" fmla="*/ 212744 w 212757"/>
              <a:gd name="connsiteY5" fmla="*/ 136529 h 197426"/>
              <a:gd name="connsiteX6" fmla="*/ 142894 w 212757"/>
              <a:gd name="connsiteY6" fmla="*/ 136529 h 197426"/>
              <a:gd name="connsiteX7" fmla="*/ 146069 w 212757"/>
              <a:gd name="connsiteY7" fmla="*/ 92079 h 197426"/>
              <a:gd name="connsiteX8" fmla="*/ 123844 w 212757"/>
              <a:gd name="connsiteY8" fmla="*/ 63504 h 197426"/>
              <a:gd name="connsiteX9" fmla="*/ 19 w 212757"/>
              <a:gd name="connsiteY9" fmla="*/ 4 h 19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2757" h="197426">
                <a:moveTo>
                  <a:pt x="19" y="4"/>
                </a:moveTo>
                <a:cubicBezTo>
                  <a:pt x="-1568" y="-525"/>
                  <a:pt x="92623" y="44454"/>
                  <a:pt x="114319" y="60329"/>
                </a:cubicBezTo>
                <a:cubicBezTo>
                  <a:pt x="136015" y="76204"/>
                  <a:pt x="131781" y="72500"/>
                  <a:pt x="130194" y="95254"/>
                </a:cubicBezTo>
                <a:cubicBezTo>
                  <a:pt x="128607" y="118008"/>
                  <a:pt x="103736" y="189975"/>
                  <a:pt x="104794" y="196854"/>
                </a:cubicBezTo>
                <a:cubicBezTo>
                  <a:pt x="105852" y="203733"/>
                  <a:pt x="118552" y="146583"/>
                  <a:pt x="136544" y="136529"/>
                </a:cubicBezTo>
                <a:cubicBezTo>
                  <a:pt x="154536" y="126475"/>
                  <a:pt x="212744" y="136529"/>
                  <a:pt x="212744" y="136529"/>
                </a:cubicBezTo>
                <a:cubicBezTo>
                  <a:pt x="213802" y="136529"/>
                  <a:pt x="154007" y="143937"/>
                  <a:pt x="142894" y="136529"/>
                </a:cubicBezTo>
                <a:cubicBezTo>
                  <a:pt x="131782" y="129121"/>
                  <a:pt x="149244" y="104250"/>
                  <a:pt x="146069" y="92079"/>
                </a:cubicBezTo>
                <a:cubicBezTo>
                  <a:pt x="142894" y="79908"/>
                  <a:pt x="153477" y="76204"/>
                  <a:pt x="123844" y="63504"/>
                </a:cubicBezTo>
                <a:cubicBezTo>
                  <a:pt x="94211" y="50804"/>
                  <a:pt x="1606" y="533"/>
                  <a:pt x="19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2B749114-84E6-F110-D37D-A02BCB25CBB4}"/>
              </a:ext>
            </a:extLst>
          </p:cNvPr>
          <p:cNvSpPr/>
          <p:nvPr/>
        </p:nvSpPr>
        <p:spPr>
          <a:xfrm>
            <a:off x="8351579" y="7531088"/>
            <a:ext cx="41365" cy="158990"/>
          </a:xfrm>
          <a:custGeom>
            <a:avLst/>
            <a:gdLst>
              <a:gd name="connsiteX0" fmla="*/ 33596 w 41365"/>
              <a:gd name="connsiteY0" fmla="*/ 12 h 158990"/>
              <a:gd name="connsiteX1" fmla="*/ 27246 w 41365"/>
              <a:gd name="connsiteY1" fmla="*/ 79387 h 158990"/>
              <a:gd name="connsiteX2" fmla="*/ 39946 w 41365"/>
              <a:gd name="connsiteY2" fmla="*/ 158762 h 158990"/>
              <a:gd name="connsiteX3" fmla="*/ 36771 w 41365"/>
              <a:gd name="connsiteY3" fmla="*/ 101612 h 158990"/>
              <a:gd name="connsiteX4" fmla="*/ 1846 w 41365"/>
              <a:gd name="connsiteY4" fmla="*/ 47637 h 158990"/>
              <a:gd name="connsiteX5" fmla="*/ 8196 w 41365"/>
              <a:gd name="connsiteY5" fmla="*/ 73037 h 158990"/>
              <a:gd name="connsiteX6" fmla="*/ 33596 w 41365"/>
              <a:gd name="connsiteY6" fmla="*/ 12 h 15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65" h="158990">
                <a:moveTo>
                  <a:pt x="33596" y="12"/>
                </a:moveTo>
                <a:cubicBezTo>
                  <a:pt x="36771" y="1070"/>
                  <a:pt x="26188" y="52929"/>
                  <a:pt x="27246" y="79387"/>
                </a:cubicBezTo>
                <a:cubicBezTo>
                  <a:pt x="28304" y="105845"/>
                  <a:pt x="38359" y="155058"/>
                  <a:pt x="39946" y="158762"/>
                </a:cubicBezTo>
                <a:cubicBezTo>
                  <a:pt x="41533" y="162466"/>
                  <a:pt x="43121" y="120133"/>
                  <a:pt x="36771" y="101612"/>
                </a:cubicBezTo>
                <a:cubicBezTo>
                  <a:pt x="30421" y="83091"/>
                  <a:pt x="6608" y="52399"/>
                  <a:pt x="1846" y="47637"/>
                </a:cubicBezTo>
                <a:cubicBezTo>
                  <a:pt x="-2916" y="42875"/>
                  <a:pt x="2375" y="78329"/>
                  <a:pt x="8196" y="73037"/>
                </a:cubicBezTo>
                <a:cubicBezTo>
                  <a:pt x="14017" y="67745"/>
                  <a:pt x="30421" y="-1046"/>
                  <a:pt x="33596" y="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ACF11CBA-09A7-D5E3-6F89-356B69E5D570}"/>
              </a:ext>
            </a:extLst>
          </p:cNvPr>
          <p:cNvSpPr/>
          <p:nvPr/>
        </p:nvSpPr>
        <p:spPr>
          <a:xfrm>
            <a:off x="8209920" y="7600898"/>
            <a:ext cx="197947" cy="171562"/>
          </a:xfrm>
          <a:custGeom>
            <a:avLst/>
            <a:gdLst>
              <a:gd name="connsiteX0" fmla="*/ 95880 w 197947"/>
              <a:gd name="connsiteY0" fmla="*/ 52 h 171562"/>
              <a:gd name="connsiteX1" fmla="*/ 67305 w 197947"/>
              <a:gd name="connsiteY1" fmla="*/ 85777 h 171562"/>
              <a:gd name="connsiteX2" fmla="*/ 140330 w 197947"/>
              <a:gd name="connsiteY2" fmla="*/ 149277 h 171562"/>
              <a:gd name="connsiteX3" fmla="*/ 45080 w 197947"/>
              <a:gd name="connsiteY3" fmla="*/ 95302 h 171562"/>
              <a:gd name="connsiteX4" fmla="*/ 197480 w 197947"/>
              <a:gd name="connsiteY4" fmla="*/ 171502 h 171562"/>
              <a:gd name="connsiteX5" fmla="*/ 89530 w 197947"/>
              <a:gd name="connsiteY5" fmla="*/ 108002 h 171562"/>
              <a:gd name="connsiteX6" fmla="*/ 630 w 197947"/>
              <a:gd name="connsiteY6" fmla="*/ 101652 h 171562"/>
              <a:gd name="connsiteX7" fmla="*/ 51430 w 197947"/>
              <a:gd name="connsiteY7" fmla="*/ 98477 h 171562"/>
              <a:gd name="connsiteX8" fmla="*/ 95880 w 197947"/>
              <a:gd name="connsiteY8" fmla="*/ 52 h 1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47" h="171562">
                <a:moveTo>
                  <a:pt x="95880" y="52"/>
                </a:moveTo>
                <a:cubicBezTo>
                  <a:pt x="98526" y="-2065"/>
                  <a:pt x="59897" y="60906"/>
                  <a:pt x="67305" y="85777"/>
                </a:cubicBezTo>
                <a:cubicBezTo>
                  <a:pt x="74713" y="110648"/>
                  <a:pt x="144034" y="147690"/>
                  <a:pt x="140330" y="149277"/>
                </a:cubicBezTo>
                <a:cubicBezTo>
                  <a:pt x="136626" y="150864"/>
                  <a:pt x="35555" y="91598"/>
                  <a:pt x="45080" y="95302"/>
                </a:cubicBezTo>
                <a:cubicBezTo>
                  <a:pt x="54605" y="99006"/>
                  <a:pt x="190072" y="169385"/>
                  <a:pt x="197480" y="171502"/>
                </a:cubicBezTo>
                <a:cubicBezTo>
                  <a:pt x="204888" y="173619"/>
                  <a:pt x="122338" y="119644"/>
                  <a:pt x="89530" y="108002"/>
                </a:cubicBezTo>
                <a:cubicBezTo>
                  <a:pt x="56722" y="96360"/>
                  <a:pt x="6980" y="103240"/>
                  <a:pt x="630" y="101652"/>
                </a:cubicBezTo>
                <a:cubicBezTo>
                  <a:pt x="-5720" y="100065"/>
                  <a:pt x="37672" y="111177"/>
                  <a:pt x="51430" y="98477"/>
                </a:cubicBezTo>
                <a:cubicBezTo>
                  <a:pt x="65188" y="85777"/>
                  <a:pt x="93234" y="2169"/>
                  <a:pt x="95880" y="5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796F87BD-32A1-9D94-DC90-33BAFE12649A}"/>
              </a:ext>
            </a:extLst>
          </p:cNvPr>
          <p:cNvSpPr/>
          <p:nvPr/>
        </p:nvSpPr>
        <p:spPr>
          <a:xfrm>
            <a:off x="8540749" y="7540370"/>
            <a:ext cx="460341" cy="222479"/>
          </a:xfrm>
          <a:custGeom>
            <a:avLst/>
            <a:gdLst>
              <a:gd name="connsiteX0" fmla="*/ 1 w 460341"/>
              <a:gd name="connsiteY0" fmla="*/ 255 h 222479"/>
              <a:gd name="connsiteX1" fmla="*/ 130176 w 460341"/>
              <a:gd name="connsiteY1" fmla="*/ 143130 h 222479"/>
              <a:gd name="connsiteX2" fmla="*/ 114301 w 460341"/>
              <a:gd name="connsiteY2" fmla="*/ 89155 h 222479"/>
              <a:gd name="connsiteX3" fmla="*/ 234951 w 460341"/>
              <a:gd name="connsiteY3" fmla="*/ 136780 h 222479"/>
              <a:gd name="connsiteX4" fmla="*/ 234951 w 460341"/>
              <a:gd name="connsiteY4" fmla="*/ 127255 h 222479"/>
              <a:gd name="connsiteX5" fmla="*/ 457201 w 460341"/>
              <a:gd name="connsiteY5" fmla="*/ 219330 h 222479"/>
              <a:gd name="connsiteX6" fmla="*/ 355601 w 460341"/>
              <a:gd name="connsiteY6" fmla="*/ 193930 h 222479"/>
              <a:gd name="connsiteX7" fmla="*/ 215901 w 460341"/>
              <a:gd name="connsiteY7" fmla="*/ 124080 h 222479"/>
              <a:gd name="connsiteX8" fmla="*/ 133351 w 460341"/>
              <a:gd name="connsiteY8" fmla="*/ 108205 h 222479"/>
              <a:gd name="connsiteX9" fmla="*/ 1 w 460341"/>
              <a:gd name="connsiteY9" fmla="*/ 255 h 22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0341" h="222479">
                <a:moveTo>
                  <a:pt x="1" y="255"/>
                </a:moveTo>
                <a:cubicBezTo>
                  <a:pt x="-528" y="6076"/>
                  <a:pt x="111126" y="128313"/>
                  <a:pt x="130176" y="143130"/>
                </a:cubicBezTo>
                <a:cubicBezTo>
                  <a:pt x="149226" y="157947"/>
                  <a:pt x="96839" y="90213"/>
                  <a:pt x="114301" y="89155"/>
                </a:cubicBezTo>
                <a:cubicBezTo>
                  <a:pt x="131763" y="88097"/>
                  <a:pt x="214843" y="130430"/>
                  <a:pt x="234951" y="136780"/>
                </a:cubicBezTo>
                <a:cubicBezTo>
                  <a:pt x="255059" y="143130"/>
                  <a:pt x="197909" y="113497"/>
                  <a:pt x="234951" y="127255"/>
                </a:cubicBezTo>
                <a:cubicBezTo>
                  <a:pt x="271993" y="141013"/>
                  <a:pt x="437093" y="208218"/>
                  <a:pt x="457201" y="219330"/>
                </a:cubicBezTo>
                <a:cubicBezTo>
                  <a:pt x="477309" y="230442"/>
                  <a:pt x="395818" y="209805"/>
                  <a:pt x="355601" y="193930"/>
                </a:cubicBezTo>
                <a:cubicBezTo>
                  <a:pt x="315384" y="178055"/>
                  <a:pt x="252943" y="138368"/>
                  <a:pt x="215901" y="124080"/>
                </a:cubicBezTo>
                <a:cubicBezTo>
                  <a:pt x="178859" y="109793"/>
                  <a:pt x="166159" y="126726"/>
                  <a:pt x="133351" y="108205"/>
                </a:cubicBezTo>
                <a:cubicBezTo>
                  <a:pt x="100543" y="89684"/>
                  <a:pt x="530" y="-5566"/>
                  <a:pt x="1" y="2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6F761DDC-9773-6D4B-F019-8103F2F3F061}"/>
              </a:ext>
            </a:extLst>
          </p:cNvPr>
          <p:cNvSpPr/>
          <p:nvPr/>
        </p:nvSpPr>
        <p:spPr>
          <a:xfrm>
            <a:off x="8440726" y="7533776"/>
            <a:ext cx="98833" cy="341695"/>
          </a:xfrm>
          <a:custGeom>
            <a:avLst/>
            <a:gdLst>
              <a:gd name="connsiteX0" fmla="*/ 20649 w 98833"/>
              <a:gd name="connsiteY0" fmla="*/ 499 h 341695"/>
              <a:gd name="connsiteX1" fmla="*/ 23824 w 98833"/>
              <a:gd name="connsiteY1" fmla="*/ 111624 h 341695"/>
              <a:gd name="connsiteX2" fmla="*/ 55574 w 98833"/>
              <a:gd name="connsiteY2" fmla="*/ 251324 h 341695"/>
              <a:gd name="connsiteX3" fmla="*/ 52399 w 98833"/>
              <a:gd name="connsiteY3" fmla="*/ 194174 h 341695"/>
              <a:gd name="connsiteX4" fmla="*/ 93674 w 98833"/>
              <a:gd name="connsiteY4" fmla="*/ 337049 h 341695"/>
              <a:gd name="connsiteX5" fmla="*/ 93674 w 98833"/>
              <a:gd name="connsiteY5" fmla="*/ 298949 h 341695"/>
              <a:gd name="connsiteX6" fmla="*/ 52399 w 98833"/>
              <a:gd name="connsiteY6" fmla="*/ 219574 h 341695"/>
              <a:gd name="connsiteX7" fmla="*/ 1599 w 98833"/>
              <a:gd name="connsiteY7" fmla="*/ 194174 h 341695"/>
              <a:gd name="connsiteX8" fmla="*/ 14299 w 98833"/>
              <a:gd name="connsiteY8" fmla="*/ 200524 h 341695"/>
              <a:gd name="connsiteX9" fmla="*/ 30174 w 98833"/>
              <a:gd name="connsiteY9" fmla="*/ 156074 h 341695"/>
              <a:gd name="connsiteX10" fmla="*/ 20649 w 98833"/>
              <a:gd name="connsiteY10" fmla="*/ 499 h 34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833" h="341695">
                <a:moveTo>
                  <a:pt x="20649" y="499"/>
                </a:moveTo>
                <a:cubicBezTo>
                  <a:pt x="19591" y="-6909"/>
                  <a:pt x="18003" y="69820"/>
                  <a:pt x="23824" y="111624"/>
                </a:cubicBezTo>
                <a:cubicBezTo>
                  <a:pt x="29645" y="153428"/>
                  <a:pt x="50812" y="237566"/>
                  <a:pt x="55574" y="251324"/>
                </a:cubicBezTo>
                <a:cubicBezTo>
                  <a:pt x="60336" y="265082"/>
                  <a:pt x="46049" y="179886"/>
                  <a:pt x="52399" y="194174"/>
                </a:cubicBezTo>
                <a:cubicBezTo>
                  <a:pt x="58749" y="208462"/>
                  <a:pt x="86795" y="319587"/>
                  <a:pt x="93674" y="337049"/>
                </a:cubicBezTo>
                <a:cubicBezTo>
                  <a:pt x="100553" y="354511"/>
                  <a:pt x="100553" y="318528"/>
                  <a:pt x="93674" y="298949"/>
                </a:cubicBezTo>
                <a:cubicBezTo>
                  <a:pt x="86795" y="279370"/>
                  <a:pt x="67745" y="237036"/>
                  <a:pt x="52399" y="219574"/>
                </a:cubicBezTo>
                <a:cubicBezTo>
                  <a:pt x="37053" y="202112"/>
                  <a:pt x="1599" y="194174"/>
                  <a:pt x="1599" y="194174"/>
                </a:cubicBezTo>
                <a:cubicBezTo>
                  <a:pt x="-4751" y="190999"/>
                  <a:pt x="9537" y="206874"/>
                  <a:pt x="14299" y="200524"/>
                </a:cubicBezTo>
                <a:cubicBezTo>
                  <a:pt x="19061" y="194174"/>
                  <a:pt x="29116" y="186236"/>
                  <a:pt x="30174" y="156074"/>
                </a:cubicBezTo>
                <a:cubicBezTo>
                  <a:pt x="31232" y="125912"/>
                  <a:pt x="21707" y="7907"/>
                  <a:pt x="20649" y="49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30AA591F-3EAD-DDA2-E246-C20DA94A56AF}"/>
              </a:ext>
            </a:extLst>
          </p:cNvPr>
          <p:cNvSpPr/>
          <p:nvPr/>
        </p:nvSpPr>
        <p:spPr>
          <a:xfrm>
            <a:off x="8225994" y="7330730"/>
            <a:ext cx="300570" cy="199273"/>
          </a:xfrm>
          <a:custGeom>
            <a:avLst/>
            <a:gdLst>
              <a:gd name="connsiteX0" fmla="*/ 431 w 300570"/>
              <a:gd name="connsiteY0" fmla="*/ 345 h 199273"/>
              <a:gd name="connsiteX1" fmla="*/ 168706 w 300570"/>
              <a:gd name="connsiteY1" fmla="*/ 140045 h 199273"/>
              <a:gd name="connsiteX2" fmla="*/ 143306 w 300570"/>
              <a:gd name="connsiteY2" fmla="*/ 108295 h 199273"/>
              <a:gd name="connsiteX3" fmla="*/ 292531 w 300570"/>
              <a:gd name="connsiteY3" fmla="*/ 197195 h 199273"/>
              <a:gd name="connsiteX4" fmla="*/ 263956 w 300570"/>
              <a:gd name="connsiteY4" fmla="*/ 165445 h 199273"/>
              <a:gd name="connsiteX5" fmla="*/ 124256 w 300570"/>
              <a:gd name="connsiteY5" fmla="*/ 101945 h 199273"/>
              <a:gd name="connsiteX6" fmla="*/ 431 w 300570"/>
              <a:gd name="connsiteY6" fmla="*/ 345 h 19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0570" h="199273">
                <a:moveTo>
                  <a:pt x="431" y="345"/>
                </a:moveTo>
                <a:cubicBezTo>
                  <a:pt x="7839" y="6695"/>
                  <a:pt x="144894" y="122053"/>
                  <a:pt x="168706" y="140045"/>
                </a:cubicBezTo>
                <a:cubicBezTo>
                  <a:pt x="192519" y="158037"/>
                  <a:pt x="122669" y="98770"/>
                  <a:pt x="143306" y="108295"/>
                </a:cubicBezTo>
                <a:cubicBezTo>
                  <a:pt x="163943" y="117820"/>
                  <a:pt x="272423" y="187670"/>
                  <a:pt x="292531" y="197195"/>
                </a:cubicBezTo>
                <a:cubicBezTo>
                  <a:pt x="312639" y="206720"/>
                  <a:pt x="292002" y="181320"/>
                  <a:pt x="263956" y="165445"/>
                </a:cubicBezTo>
                <a:cubicBezTo>
                  <a:pt x="235910" y="149570"/>
                  <a:pt x="165531" y="126816"/>
                  <a:pt x="124256" y="101945"/>
                </a:cubicBezTo>
                <a:cubicBezTo>
                  <a:pt x="82981" y="77074"/>
                  <a:pt x="-6977" y="-6005"/>
                  <a:pt x="431" y="3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65C61BC3-884B-6EB6-CCC4-BC51517DAEC1}"/>
              </a:ext>
            </a:extLst>
          </p:cNvPr>
          <p:cNvSpPr/>
          <p:nvPr/>
        </p:nvSpPr>
        <p:spPr>
          <a:xfrm>
            <a:off x="8578848" y="7807262"/>
            <a:ext cx="408455" cy="114419"/>
          </a:xfrm>
          <a:custGeom>
            <a:avLst/>
            <a:gdLst>
              <a:gd name="connsiteX0" fmla="*/ 2 w 408455"/>
              <a:gd name="connsiteY0" fmla="*/ 63 h 114419"/>
              <a:gd name="connsiteX1" fmla="*/ 130177 w 408455"/>
              <a:gd name="connsiteY1" fmla="*/ 76263 h 114419"/>
              <a:gd name="connsiteX2" fmla="*/ 53977 w 408455"/>
              <a:gd name="connsiteY2" fmla="*/ 57213 h 114419"/>
              <a:gd name="connsiteX3" fmla="*/ 403227 w 408455"/>
              <a:gd name="connsiteY3" fmla="*/ 111188 h 114419"/>
              <a:gd name="connsiteX4" fmla="*/ 257177 w 408455"/>
              <a:gd name="connsiteY4" fmla="*/ 104838 h 114419"/>
              <a:gd name="connsiteX5" fmla="*/ 165102 w 408455"/>
              <a:gd name="connsiteY5" fmla="*/ 76263 h 114419"/>
              <a:gd name="connsiteX6" fmla="*/ 250827 w 408455"/>
              <a:gd name="connsiteY6" fmla="*/ 85788 h 114419"/>
              <a:gd name="connsiteX7" fmla="*/ 127002 w 408455"/>
              <a:gd name="connsiteY7" fmla="*/ 63563 h 114419"/>
              <a:gd name="connsiteX8" fmla="*/ 2 w 408455"/>
              <a:gd name="connsiteY8" fmla="*/ 63 h 11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455" h="114419">
                <a:moveTo>
                  <a:pt x="2" y="63"/>
                </a:moveTo>
                <a:cubicBezTo>
                  <a:pt x="531" y="2180"/>
                  <a:pt x="121181" y="66738"/>
                  <a:pt x="130177" y="76263"/>
                </a:cubicBezTo>
                <a:cubicBezTo>
                  <a:pt x="139173" y="85788"/>
                  <a:pt x="8469" y="51392"/>
                  <a:pt x="53977" y="57213"/>
                </a:cubicBezTo>
                <a:cubicBezTo>
                  <a:pt x="99485" y="63034"/>
                  <a:pt x="369360" y="103251"/>
                  <a:pt x="403227" y="111188"/>
                </a:cubicBezTo>
                <a:cubicBezTo>
                  <a:pt x="437094" y="119126"/>
                  <a:pt x="296864" y="110659"/>
                  <a:pt x="257177" y="104838"/>
                </a:cubicBezTo>
                <a:cubicBezTo>
                  <a:pt x="217490" y="99017"/>
                  <a:pt x="166160" y="79438"/>
                  <a:pt x="165102" y="76263"/>
                </a:cubicBezTo>
                <a:cubicBezTo>
                  <a:pt x="164044" y="73088"/>
                  <a:pt x="257177" y="87905"/>
                  <a:pt x="250827" y="85788"/>
                </a:cubicBezTo>
                <a:cubicBezTo>
                  <a:pt x="244477" y="83671"/>
                  <a:pt x="170394" y="77850"/>
                  <a:pt x="127002" y="63563"/>
                </a:cubicBezTo>
                <a:cubicBezTo>
                  <a:pt x="83610" y="49276"/>
                  <a:pt x="-527" y="-2054"/>
                  <a:pt x="2" y="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6304BD8E-C17A-D4CC-7924-EAC246AA5F7D}"/>
              </a:ext>
            </a:extLst>
          </p:cNvPr>
          <p:cNvSpPr/>
          <p:nvPr/>
        </p:nvSpPr>
        <p:spPr>
          <a:xfrm>
            <a:off x="8121436" y="7264390"/>
            <a:ext cx="312524" cy="193901"/>
          </a:xfrm>
          <a:custGeom>
            <a:avLst/>
            <a:gdLst>
              <a:gd name="connsiteX0" fmla="*/ 214 w 312524"/>
              <a:gd name="connsiteY0" fmla="*/ 10 h 193901"/>
              <a:gd name="connsiteX1" fmla="*/ 130389 w 312524"/>
              <a:gd name="connsiteY1" fmla="*/ 107960 h 193901"/>
              <a:gd name="connsiteX2" fmla="*/ 120864 w 312524"/>
              <a:gd name="connsiteY2" fmla="*/ 95260 h 193901"/>
              <a:gd name="connsiteX3" fmla="*/ 231989 w 312524"/>
              <a:gd name="connsiteY3" fmla="*/ 171460 h 193901"/>
              <a:gd name="connsiteX4" fmla="*/ 197064 w 312524"/>
              <a:gd name="connsiteY4" fmla="*/ 142885 h 193901"/>
              <a:gd name="connsiteX5" fmla="*/ 311364 w 312524"/>
              <a:gd name="connsiteY5" fmla="*/ 193685 h 193901"/>
              <a:gd name="connsiteX6" fmla="*/ 251039 w 312524"/>
              <a:gd name="connsiteY6" fmla="*/ 158760 h 193901"/>
              <a:gd name="connsiteX7" fmla="*/ 168489 w 312524"/>
              <a:gd name="connsiteY7" fmla="*/ 101610 h 193901"/>
              <a:gd name="connsiteX8" fmla="*/ 214 w 312524"/>
              <a:gd name="connsiteY8" fmla="*/ 10 h 193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524" h="193901">
                <a:moveTo>
                  <a:pt x="214" y="10"/>
                </a:moveTo>
                <a:cubicBezTo>
                  <a:pt x="-6136" y="1068"/>
                  <a:pt x="130389" y="107960"/>
                  <a:pt x="130389" y="107960"/>
                </a:cubicBezTo>
                <a:cubicBezTo>
                  <a:pt x="150497" y="123835"/>
                  <a:pt x="103931" y="84677"/>
                  <a:pt x="120864" y="95260"/>
                </a:cubicBezTo>
                <a:cubicBezTo>
                  <a:pt x="137797" y="105843"/>
                  <a:pt x="219289" y="163523"/>
                  <a:pt x="231989" y="171460"/>
                </a:cubicBezTo>
                <a:cubicBezTo>
                  <a:pt x="244689" y="179397"/>
                  <a:pt x="183835" y="139181"/>
                  <a:pt x="197064" y="142885"/>
                </a:cubicBezTo>
                <a:cubicBezTo>
                  <a:pt x="210293" y="146589"/>
                  <a:pt x="302368" y="191039"/>
                  <a:pt x="311364" y="193685"/>
                </a:cubicBezTo>
                <a:cubicBezTo>
                  <a:pt x="320360" y="196331"/>
                  <a:pt x="274851" y="174106"/>
                  <a:pt x="251039" y="158760"/>
                </a:cubicBezTo>
                <a:cubicBezTo>
                  <a:pt x="227227" y="143414"/>
                  <a:pt x="207647" y="125423"/>
                  <a:pt x="168489" y="101610"/>
                </a:cubicBezTo>
                <a:cubicBezTo>
                  <a:pt x="129331" y="77798"/>
                  <a:pt x="6564" y="-1048"/>
                  <a:pt x="214" y="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99EA1368-52D4-EA46-B9BC-0C52DE97EC5B}"/>
              </a:ext>
            </a:extLst>
          </p:cNvPr>
          <p:cNvSpPr/>
          <p:nvPr/>
        </p:nvSpPr>
        <p:spPr>
          <a:xfrm>
            <a:off x="7667533" y="6372225"/>
            <a:ext cx="172992" cy="407998"/>
          </a:xfrm>
          <a:custGeom>
            <a:avLst/>
            <a:gdLst>
              <a:gd name="connsiteX0" fmla="*/ 92 w 172992"/>
              <a:gd name="connsiteY0" fmla="*/ 0 h 407998"/>
              <a:gd name="connsiteX1" fmla="*/ 108042 w 172992"/>
              <a:gd name="connsiteY1" fmla="*/ 247650 h 407998"/>
              <a:gd name="connsiteX2" fmla="*/ 92167 w 172992"/>
              <a:gd name="connsiteY2" fmla="*/ 200025 h 407998"/>
              <a:gd name="connsiteX3" fmla="*/ 168367 w 172992"/>
              <a:gd name="connsiteY3" fmla="*/ 400050 h 407998"/>
              <a:gd name="connsiteX4" fmla="*/ 155667 w 172992"/>
              <a:gd name="connsiteY4" fmla="*/ 349250 h 407998"/>
              <a:gd name="connsiteX5" fmla="*/ 82642 w 172992"/>
              <a:gd name="connsiteY5" fmla="*/ 174625 h 407998"/>
              <a:gd name="connsiteX6" fmla="*/ 88992 w 172992"/>
              <a:gd name="connsiteY6" fmla="*/ 247650 h 407998"/>
              <a:gd name="connsiteX7" fmla="*/ 92 w 172992"/>
              <a:gd name="connsiteY7" fmla="*/ 0 h 40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992" h="407998">
                <a:moveTo>
                  <a:pt x="92" y="0"/>
                </a:moveTo>
                <a:cubicBezTo>
                  <a:pt x="3267" y="0"/>
                  <a:pt x="92696" y="214312"/>
                  <a:pt x="108042" y="247650"/>
                </a:cubicBezTo>
                <a:cubicBezTo>
                  <a:pt x="123388" y="280988"/>
                  <a:pt x="82113" y="174625"/>
                  <a:pt x="92167" y="200025"/>
                </a:cubicBezTo>
                <a:cubicBezTo>
                  <a:pt x="102221" y="225425"/>
                  <a:pt x="157784" y="375179"/>
                  <a:pt x="168367" y="400050"/>
                </a:cubicBezTo>
                <a:cubicBezTo>
                  <a:pt x="178950" y="424921"/>
                  <a:pt x="169955" y="386821"/>
                  <a:pt x="155667" y="349250"/>
                </a:cubicBezTo>
                <a:cubicBezTo>
                  <a:pt x="141379" y="311679"/>
                  <a:pt x="93754" y="191558"/>
                  <a:pt x="82642" y="174625"/>
                </a:cubicBezTo>
                <a:cubicBezTo>
                  <a:pt x="71530" y="157692"/>
                  <a:pt x="101692" y="278871"/>
                  <a:pt x="88992" y="247650"/>
                </a:cubicBezTo>
                <a:cubicBezTo>
                  <a:pt x="76292" y="216429"/>
                  <a:pt x="-3083" y="0"/>
                  <a:pt x="9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4EA315CF-608C-5DF8-8C93-65F9CF87459F}"/>
              </a:ext>
            </a:extLst>
          </p:cNvPr>
          <p:cNvSpPr/>
          <p:nvPr/>
        </p:nvSpPr>
        <p:spPr>
          <a:xfrm>
            <a:off x="7772340" y="6635747"/>
            <a:ext cx="305942" cy="603845"/>
          </a:xfrm>
          <a:custGeom>
            <a:avLst/>
            <a:gdLst>
              <a:gd name="connsiteX0" fmla="*/ 60 w 305942"/>
              <a:gd name="connsiteY0" fmla="*/ 3 h 603845"/>
              <a:gd name="connsiteX1" fmla="*/ 98485 w 305942"/>
              <a:gd name="connsiteY1" fmla="*/ 266703 h 603845"/>
              <a:gd name="connsiteX2" fmla="*/ 95310 w 305942"/>
              <a:gd name="connsiteY2" fmla="*/ 209553 h 603845"/>
              <a:gd name="connsiteX3" fmla="*/ 187385 w 305942"/>
              <a:gd name="connsiteY3" fmla="*/ 390528 h 603845"/>
              <a:gd name="connsiteX4" fmla="*/ 184210 w 305942"/>
              <a:gd name="connsiteY4" fmla="*/ 342903 h 603845"/>
              <a:gd name="connsiteX5" fmla="*/ 301685 w 305942"/>
              <a:gd name="connsiteY5" fmla="*/ 590553 h 603845"/>
              <a:gd name="connsiteX6" fmla="*/ 266760 w 305942"/>
              <a:gd name="connsiteY6" fmla="*/ 542928 h 603845"/>
              <a:gd name="connsiteX7" fmla="*/ 139760 w 305942"/>
              <a:gd name="connsiteY7" fmla="*/ 311153 h 603845"/>
              <a:gd name="connsiteX8" fmla="*/ 114360 w 305942"/>
              <a:gd name="connsiteY8" fmla="*/ 260353 h 603845"/>
              <a:gd name="connsiteX9" fmla="*/ 60 w 305942"/>
              <a:gd name="connsiteY9" fmla="*/ 3 h 603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942" h="603845">
                <a:moveTo>
                  <a:pt x="60" y="3"/>
                </a:moveTo>
                <a:cubicBezTo>
                  <a:pt x="-2586" y="1061"/>
                  <a:pt x="82610" y="231778"/>
                  <a:pt x="98485" y="266703"/>
                </a:cubicBezTo>
                <a:cubicBezTo>
                  <a:pt x="114360" y="301628"/>
                  <a:pt x="80493" y="188916"/>
                  <a:pt x="95310" y="209553"/>
                </a:cubicBezTo>
                <a:cubicBezTo>
                  <a:pt x="110127" y="230190"/>
                  <a:pt x="172568" y="368303"/>
                  <a:pt x="187385" y="390528"/>
                </a:cubicBezTo>
                <a:cubicBezTo>
                  <a:pt x="202202" y="412753"/>
                  <a:pt x="165160" y="309566"/>
                  <a:pt x="184210" y="342903"/>
                </a:cubicBezTo>
                <a:cubicBezTo>
                  <a:pt x="203260" y="376241"/>
                  <a:pt x="287927" y="557216"/>
                  <a:pt x="301685" y="590553"/>
                </a:cubicBezTo>
                <a:cubicBezTo>
                  <a:pt x="315443" y="623890"/>
                  <a:pt x="293747" y="589495"/>
                  <a:pt x="266760" y="542928"/>
                </a:cubicBezTo>
                <a:cubicBezTo>
                  <a:pt x="239773" y="496361"/>
                  <a:pt x="165160" y="358249"/>
                  <a:pt x="139760" y="311153"/>
                </a:cubicBezTo>
                <a:cubicBezTo>
                  <a:pt x="114360" y="264057"/>
                  <a:pt x="137114" y="308507"/>
                  <a:pt x="114360" y="260353"/>
                </a:cubicBezTo>
                <a:cubicBezTo>
                  <a:pt x="91606" y="212199"/>
                  <a:pt x="2706" y="-1055"/>
                  <a:pt x="60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447CE4F6-5BCF-A987-991C-ED3B4A858BBF}"/>
              </a:ext>
            </a:extLst>
          </p:cNvPr>
          <p:cNvSpPr/>
          <p:nvPr/>
        </p:nvSpPr>
        <p:spPr>
          <a:xfrm>
            <a:off x="7972423" y="7067323"/>
            <a:ext cx="224620" cy="382264"/>
          </a:xfrm>
          <a:custGeom>
            <a:avLst/>
            <a:gdLst>
              <a:gd name="connsiteX0" fmla="*/ 2 w 224620"/>
              <a:gd name="connsiteY0" fmla="*/ 227 h 382264"/>
              <a:gd name="connsiteX1" fmla="*/ 98427 w 224620"/>
              <a:gd name="connsiteY1" fmla="*/ 184377 h 382264"/>
              <a:gd name="connsiteX2" fmla="*/ 127002 w 224620"/>
              <a:gd name="connsiteY2" fmla="*/ 241527 h 382264"/>
              <a:gd name="connsiteX3" fmla="*/ 98427 w 224620"/>
              <a:gd name="connsiteY3" fmla="*/ 190727 h 382264"/>
              <a:gd name="connsiteX4" fmla="*/ 215902 w 224620"/>
              <a:gd name="connsiteY4" fmla="*/ 371702 h 382264"/>
              <a:gd name="connsiteX5" fmla="*/ 203202 w 224620"/>
              <a:gd name="connsiteY5" fmla="*/ 346302 h 382264"/>
              <a:gd name="connsiteX6" fmla="*/ 101602 w 224620"/>
              <a:gd name="connsiteY6" fmla="*/ 225652 h 382264"/>
              <a:gd name="connsiteX7" fmla="*/ 2 w 224620"/>
              <a:gd name="connsiteY7" fmla="*/ 227 h 38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4620" h="382264">
                <a:moveTo>
                  <a:pt x="2" y="227"/>
                </a:moveTo>
                <a:cubicBezTo>
                  <a:pt x="-527" y="-6652"/>
                  <a:pt x="77260" y="144160"/>
                  <a:pt x="98427" y="184377"/>
                </a:cubicBezTo>
                <a:cubicBezTo>
                  <a:pt x="119594" y="224594"/>
                  <a:pt x="127002" y="240469"/>
                  <a:pt x="127002" y="241527"/>
                </a:cubicBezTo>
                <a:cubicBezTo>
                  <a:pt x="127002" y="242585"/>
                  <a:pt x="83610" y="169031"/>
                  <a:pt x="98427" y="190727"/>
                </a:cubicBezTo>
                <a:cubicBezTo>
                  <a:pt x="113244" y="212423"/>
                  <a:pt x="198440" y="345773"/>
                  <a:pt x="215902" y="371702"/>
                </a:cubicBezTo>
                <a:cubicBezTo>
                  <a:pt x="233364" y="397631"/>
                  <a:pt x="222252" y="370644"/>
                  <a:pt x="203202" y="346302"/>
                </a:cubicBezTo>
                <a:cubicBezTo>
                  <a:pt x="184152" y="321960"/>
                  <a:pt x="134939" y="280156"/>
                  <a:pt x="101602" y="225652"/>
                </a:cubicBezTo>
                <a:cubicBezTo>
                  <a:pt x="68265" y="171148"/>
                  <a:pt x="531" y="7106"/>
                  <a:pt x="2" y="22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80FB05EC-F7FD-D206-E31F-499A14C04608}"/>
              </a:ext>
            </a:extLst>
          </p:cNvPr>
          <p:cNvSpPr/>
          <p:nvPr/>
        </p:nvSpPr>
        <p:spPr>
          <a:xfrm>
            <a:off x="7686666" y="7753326"/>
            <a:ext cx="209225" cy="157162"/>
          </a:xfrm>
          <a:custGeom>
            <a:avLst/>
            <a:gdLst>
              <a:gd name="connsiteX0" fmla="*/ 9 w 209225"/>
              <a:gd name="connsiteY0" fmla="*/ 24 h 157162"/>
              <a:gd name="connsiteX1" fmla="*/ 107959 w 209225"/>
              <a:gd name="connsiteY1" fmla="*/ 57174 h 157162"/>
              <a:gd name="connsiteX2" fmla="*/ 200034 w 209225"/>
              <a:gd name="connsiteY2" fmla="*/ 152424 h 157162"/>
              <a:gd name="connsiteX3" fmla="*/ 190509 w 209225"/>
              <a:gd name="connsiteY3" fmla="*/ 136549 h 157162"/>
              <a:gd name="connsiteX4" fmla="*/ 63509 w 209225"/>
              <a:gd name="connsiteY4" fmla="*/ 82574 h 157162"/>
              <a:gd name="connsiteX5" fmla="*/ 114309 w 209225"/>
              <a:gd name="connsiteY5" fmla="*/ 98449 h 157162"/>
              <a:gd name="connsiteX6" fmla="*/ 101609 w 209225"/>
              <a:gd name="connsiteY6" fmla="*/ 63524 h 157162"/>
              <a:gd name="connsiteX7" fmla="*/ 9 w 209225"/>
              <a:gd name="connsiteY7" fmla="*/ 24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25" h="157162">
                <a:moveTo>
                  <a:pt x="9" y="24"/>
                </a:moveTo>
                <a:cubicBezTo>
                  <a:pt x="1067" y="-1034"/>
                  <a:pt x="74622" y="31774"/>
                  <a:pt x="107959" y="57174"/>
                </a:cubicBezTo>
                <a:cubicBezTo>
                  <a:pt x="141296" y="82574"/>
                  <a:pt x="200034" y="152424"/>
                  <a:pt x="200034" y="152424"/>
                </a:cubicBezTo>
                <a:cubicBezTo>
                  <a:pt x="213792" y="165653"/>
                  <a:pt x="213263" y="148191"/>
                  <a:pt x="190509" y="136549"/>
                </a:cubicBezTo>
                <a:cubicBezTo>
                  <a:pt x="167755" y="124907"/>
                  <a:pt x="76209" y="88924"/>
                  <a:pt x="63509" y="82574"/>
                </a:cubicBezTo>
                <a:cubicBezTo>
                  <a:pt x="50809" y="76224"/>
                  <a:pt x="107959" y="101624"/>
                  <a:pt x="114309" y="98449"/>
                </a:cubicBezTo>
                <a:cubicBezTo>
                  <a:pt x="120659" y="95274"/>
                  <a:pt x="117484" y="78341"/>
                  <a:pt x="101609" y="63524"/>
                </a:cubicBezTo>
                <a:cubicBezTo>
                  <a:pt x="85734" y="48707"/>
                  <a:pt x="-1049" y="1082"/>
                  <a:pt x="9" y="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F7D0A159-B5CB-8EB5-54AE-E2A5F6B875A2}"/>
              </a:ext>
            </a:extLst>
          </p:cNvPr>
          <p:cNvSpPr/>
          <p:nvPr/>
        </p:nvSpPr>
        <p:spPr>
          <a:xfrm>
            <a:off x="8140335" y="7305198"/>
            <a:ext cx="197228" cy="283402"/>
          </a:xfrm>
          <a:custGeom>
            <a:avLst/>
            <a:gdLst>
              <a:gd name="connsiteX0" fmla="*/ 365 w 197228"/>
              <a:gd name="connsiteY0" fmla="*/ 477 h 283402"/>
              <a:gd name="connsiteX1" fmla="*/ 111490 w 197228"/>
              <a:gd name="connsiteY1" fmla="*/ 117952 h 283402"/>
              <a:gd name="connsiteX2" fmla="*/ 155940 w 197228"/>
              <a:gd name="connsiteY2" fmla="*/ 194152 h 283402"/>
              <a:gd name="connsiteX3" fmla="*/ 121015 w 197228"/>
              <a:gd name="connsiteY3" fmla="*/ 283052 h 283402"/>
              <a:gd name="connsiteX4" fmla="*/ 149590 w 197228"/>
              <a:gd name="connsiteY4" fmla="*/ 222727 h 283402"/>
              <a:gd name="connsiteX5" fmla="*/ 197215 w 197228"/>
              <a:gd name="connsiteY5" fmla="*/ 162402 h 283402"/>
              <a:gd name="connsiteX6" fmla="*/ 152765 w 197228"/>
              <a:gd name="connsiteY6" fmla="*/ 165577 h 283402"/>
              <a:gd name="connsiteX7" fmla="*/ 365 w 197228"/>
              <a:gd name="connsiteY7" fmla="*/ 477 h 283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228" h="283402">
                <a:moveTo>
                  <a:pt x="365" y="477"/>
                </a:moveTo>
                <a:cubicBezTo>
                  <a:pt x="-6514" y="-7461"/>
                  <a:pt x="85561" y="85673"/>
                  <a:pt x="111490" y="117952"/>
                </a:cubicBezTo>
                <a:cubicBezTo>
                  <a:pt x="137419" y="150231"/>
                  <a:pt x="154353" y="166635"/>
                  <a:pt x="155940" y="194152"/>
                </a:cubicBezTo>
                <a:cubicBezTo>
                  <a:pt x="157527" y="221669"/>
                  <a:pt x="122073" y="278290"/>
                  <a:pt x="121015" y="283052"/>
                </a:cubicBezTo>
                <a:cubicBezTo>
                  <a:pt x="119957" y="287814"/>
                  <a:pt x="136890" y="242835"/>
                  <a:pt x="149590" y="222727"/>
                </a:cubicBezTo>
                <a:cubicBezTo>
                  <a:pt x="162290" y="202619"/>
                  <a:pt x="196686" y="171927"/>
                  <a:pt x="197215" y="162402"/>
                </a:cubicBezTo>
                <a:cubicBezTo>
                  <a:pt x="197744" y="152877"/>
                  <a:pt x="182928" y="189919"/>
                  <a:pt x="152765" y="165577"/>
                </a:cubicBezTo>
                <a:cubicBezTo>
                  <a:pt x="122603" y="141235"/>
                  <a:pt x="7244" y="8415"/>
                  <a:pt x="365" y="4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7DC5C4DF-88BB-4ED4-B920-677C06B8F86F}"/>
              </a:ext>
            </a:extLst>
          </p:cNvPr>
          <p:cNvSpPr/>
          <p:nvPr/>
        </p:nvSpPr>
        <p:spPr>
          <a:xfrm>
            <a:off x="7908843" y="7638953"/>
            <a:ext cx="263626" cy="216009"/>
          </a:xfrm>
          <a:custGeom>
            <a:avLst/>
            <a:gdLst>
              <a:gd name="connsiteX0" fmla="*/ 263607 w 263626"/>
              <a:gd name="connsiteY0" fmla="*/ 97 h 216009"/>
              <a:gd name="connsiteX1" fmla="*/ 155657 w 263626"/>
              <a:gd name="connsiteY1" fmla="*/ 133447 h 216009"/>
              <a:gd name="connsiteX2" fmla="*/ 82 w 263626"/>
              <a:gd name="connsiteY2" fmla="*/ 215997 h 216009"/>
              <a:gd name="connsiteX3" fmla="*/ 133432 w 263626"/>
              <a:gd name="connsiteY3" fmla="*/ 139797 h 216009"/>
              <a:gd name="connsiteX4" fmla="*/ 88982 w 263626"/>
              <a:gd name="connsiteY4" fmla="*/ 155672 h 216009"/>
              <a:gd name="connsiteX5" fmla="*/ 155657 w 263626"/>
              <a:gd name="connsiteY5" fmla="*/ 108047 h 216009"/>
              <a:gd name="connsiteX6" fmla="*/ 209632 w 263626"/>
              <a:gd name="connsiteY6" fmla="*/ 92172 h 216009"/>
              <a:gd name="connsiteX7" fmla="*/ 165182 w 263626"/>
              <a:gd name="connsiteY7" fmla="*/ 111222 h 216009"/>
              <a:gd name="connsiteX8" fmla="*/ 263607 w 263626"/>
              <a:gd name="connsiteY8" fmla="*/ 97 h 21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26" h="216009">
                <a:moveTo>
                  <a:pt x="263607" y="97"/>
                </a:moveTo>
                <a:cubicBezTo>
                  <a:pt x="262020" y="3801"/>
                  <a:pt x="199578" y="97464"/>
                  <a:pt x="155657" y="133447"/>
                </a:cubicBezTo>
                <a:cubicBezTo>
                  <a:pt x="111736" y="169430"/>
                  <a:pt x="3786" y="214939"/>
                  <a:pt x="82" y="215997"/>
                </a:cubicBezTo>
                <a:cubicBezTo>
                  <a:pt x="-3622" y="217055"/>
                  <a:pt x="118615" y="149851"/>
                  <a:pt x="133432" y="139797"/>
                </a:cubicBezTo>
                <a:cubicBezTo>
                  <a:pt x="148249" y="129743"/>
                  <a:pt x="85278" y="160964"/>
                  <a:pt x="88982" y="155672"/>
                </a:cubicBezTo>
                <a:cubicBezTo>
                  <a:pt x="92686" y="150380"/>
                  <a:pt x="135549" y="118630"/>
                  <a:pt x="155657" y="108047"/>
                </a:cubicBezTo>
                <a:cubicBezTo>
                  <a:pt x="175765" y="97464"/>
                  <a:pt x="208045" y="91643"/>
                  <a:pt x="209632" y="92172"/>
                </a:cubicBezTo>
                <a:cubicBezTo>
                  <a:pt x="211219" y="92701"/>
                  <a:pt x="159890" y="123393"/>
                  <a:pt x="165182" y="111222"/>
                </a:cubicBezTo>
                <a:cubicBezTo>
                  <a:pt x="170474" y="99051"/>
                  <a:pt x="265194" y="-3607"/>
                  <a:pt x="263607" y="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8C595C0B-652A-8673-9007-6258E3935557}"/>
              </a:ext>
            </a:extLst>
          </p:cNvPr>
          <p:cNvSpPr/>
          <p:nvPr/>
        </p:nvSpPr>
        <p:spPr>
          <a:xfrm>
            <a:off x="7635408" y="6292611"/>
            <a:ext cx="99713" cy="283176"/>
          </a:xfrm>
          <a:custGeom>
            <a:avLst/>
            <a:gdLst>
              <a:gd name="connsiteX0" fmla="*/ 467 w 99713"/>
              <a:gd name="connsiteY0" fmla="*/ 239 h 283176"/>
              <a:gd name="connsiteX1" fmla="*/ 44917 w 99713"/>
              <a:gd name="connsiteY1" fmla="*/ 143114 h 283176"/>
              <a:gd name="connsiteX2" fmla="*/ 98892 w 99713"/>
              <a:gd name="connsiteY2" fmla="*/ 282814 h 283176"/>
              <a:gd name="connsiteX3" fmla="*/ 73492 w 99713"/>
              <a:gd name="connsiteY3" fmla="*/ 178039 h 283176"/>
              <a:gd name="connsiteX4" fmla="*/ 467 w 99713"/>
              <a:gd name="connsiteY4" fmla="*/ 239 h 283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713" h="283176">
                <a:moveTo>
                  <a:pt x="467" y="239"/>
                </a:moveTo>
                <a:cubicBezTo>
                  <a:pt x="-4295" y="-5582"/>
                  <a:pt x="28513" y="96018"/>
                  <a:pt x="44917" y="143114"/>
                </a:cubicBezTo>
                <a:cubicBezTo>
                  <a:pt x="61321" y="190210"/>
                  <a:pt x="94130" y="276993"/>
                  <a:pt x="98892" y="282814"/>
                </a:cubicBezTo>
                <a:cubicBezTo>
                  <a:pt x="103654" y="288635"/>
                  <a:pt x="86721" y="223018"/>
                  <a:pt x="73492" y="178039"/>
                </a:cubicBezTo>
                <a:cubicBezTo>
                  <a:pt x="60263" y="133060"/>
                  <a:pt x="5229" y="6060"/>
                  <a:pt x="467" y="23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5AA042A-4A6A-6FCA-98C5-B73516CC02FF}"/>
              </a:ext>
            </a:extLst>
          </p:cNvPr>
          <p:cNvSpPr/>
          <p:nvPr/>
        </p:nvSpPr>
        <p:spPr>
          <a:xfrm>
            <a:off x="7610577" y="6279933"/>
            <a:ext cx="103102" cy="278957"/>
          </a:xfrm>
          <a:custGeom>
            <a:avLst/>
            <a:gdLst>
              <a:gd name="connsiteX0" fmla="*/ 6248 w 103102"/>
              <a:gd name="connsiteY0" fmla="*/ 217 h 278957"/>
              <a:gd name="connsiteX1" fmla="*/ 15773 w 103102"/>
              <a:gd name="connsiteY1" fmla="*/ 73242 h 278957"/>
              <a:gd name="connsiteX2" fmla="*/ 28473 w 103102"/>
              <a:gd name="connsiteY2" fmla="*/ 111342 h 278957"/>
              <a:gd name="connsiteX3" fmla="*/ 95148 w 103102"/>
              <a:gd name="connsiteY3" fmla="*/ 273267 h 278957"/>
              <a:gd name="connsiteX4" fmla="*/ 91973 w 103102"/>
              <a:gd name="connsiteY4" fmla="*/ 228817 h 278957"/>
              <a:gd name="connsiteX5" fmla="*/ 6248 w 103102"/>
              <a:gd name="connsiteY5" fmla="*/ 98642 h 278957"/>
              <a:gd name="connsiteX6" fmla="*/ 6248 w 103102"/>
              <a:gd name="connsiteY6" fmla="*/ 217 h 27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102" h="278957">
                <a:moveTo>
                  <a:pt x="6248" y="217"/>
                </a:moveTo>
                <a:cubicBezTo>
                  <a:pt x="7835" y="-4016"/>
                  <a:pt x="12069" y="54721"/>
                  <a:pt x="15773" y="73242"/>
                </a:cubicBezTo>
                <a:cubicBezTo>
                  <a:pt x="19477" y="91763"/>
                  <a:pt x="15244" y="78005"/>
                  <a:pt x="28473" y="111342"/>
                </a:cubicBezTo>
                <a:cubicBezTo>
                  <a:pt x="41702" y="144679"/>
                  <a:pt x="84565" y="253688"/>
                  <a:pt x="95148" y="273267"/>
                </a:cubicBezTo>
                <a:cubicBezTo>
                  <a:pt x="105731" y="292846"/>
                  <a:pt x="106790" y="257921"/>
                  <a:pt x="91973" y="228817"/>
                </a:cubicBezTo>
                <a:cubicBezTo>
                  <a:pt x="77156" y="199713"/>
                  <a:pt x="19477" y="130392"/>
                  <a:pt x="6248" y="98642"/>
                </a:cubicBezTo>
                <a:cubicBezTo>
                  <a:pt x="-6981" y="66892"/>
                  <a:pt x="4661" y="4450"/>
                  <a:pt x="6248" y="2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61C0412B-4986-BB46-F8AB-CE28E2083482}"/>
              </a:ext>
            </a:extLst>
          </p:cNvPr>
          <p:cNvSpPr/>
          <p:nvPr/>
        </p:nvSpPr>
        <p:spPr>
          <a:xfrm>
            <a:off x="7359553" y="6247949"/>
            <a:ext cx="303151" cy="64966"/>
          </a:xfrm>
          <a:custGeom>
            <a:avLst/>
            <a:gdLst>
              <a:gd name="connsiteX0" fmla="*/ 97 w 303151"/>
              <a:gd name="connsiteY0" fmla="*/ 32201 h 64966"/>
              <a:gd name="connsiteX1" fmla="*/ 133447 w 303151"/>
              <a:gd name="connsiteY1" fmla="*/ 13151 h 64966"/>
              <a:gd name="connsiteX2" fmla="*/ 203297 w 303151"/>
              <a:gd name="connsiteY2" fmla="*/ 22676 h 64966"/>
              <a:gd name="connsiteX3" fmla="*/ 196947 w 303151"/>
              <a:gd name="connsiteY3" fmla="*/ 3626 h 64966"/>
              <a:gd name="connsiteX4" fmla="*/ 301722 w 303151"/>
              <a:gd name="connsiteY4" fmla="*/ 63951 h 64966"/>
              <a:gd name="connsiteX5" fmla="*/ 250922 w 303151"/>
              <a:gd name="connsiteY5" fmla="*/ 38551 h 64966"/>
              <a:gd name="connsiteX6" fmla="*/ 155672 w 303151"/>
              <a:gd name="connsiteY6" fmla="*/ 451 h 64966"/>
              <a:gd name="connsiteX7" fmla="*/ 97 w 303151"/>
              <a:gd name="connsiteY7" fmla="*/ 32201 h 64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3151" h="64966">
                <a:moveTo>
                  <a:pt x="97" y="32201"/>
                </a:moveTo>
                <a:cubicBezTo>
                  <a:pt x="-3607" y="34318"/>
                  <a:pt x="99580" y="14738"/>
                  <a:pt x="133447" y="13151"/>
                </a:cubicBezTo>
                <a:cubicBezTo>
                  <a:pt x="167314" y="11564"/>
                  <a:pt x="203297" y="22676"/>
                  <a:pt x="203297" y="22676"/>
                </a:cubicBezTo>
                <a:cubicBezTo>
                  <a:pt x="213880" y="21088"/>
                  <a:pt x="180543" y="-3253"/>
                  <a:pt x="196947" y="3626"/>
                </a:cubicBezTo>
                <a:cubicBezTo>
                  <a:pt x="213351" y="10505"/>
                  <a:pt x="292726" y="58130"/>
                  <a:pt x="301722" y="63951"/>
                </a:cubicBezTo>
                <a:cubicBezTo>
                  <a:pt x="310718" y="69772"/>
                  <a:pt x="275264" y="49134"/>
                  <a:pt x="250922" y="38551"/>
                </a:cubicBezTo>
                <a:cubicBezTo>
                  <a:pt x="226580" y="27968"/>
                  <a:pt x="191126" y="5213"/>
                  <a:pt x="155672" y="451"/>
                </a:cubicBezTo>
                <a:cubicBezTo>
                  <a:pt x="120218" y="-4311"/>
                  <a:pt x="3801" y="30084"/>
                  <a:pt x="97" y="322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7F20C2B5-0301-142C-45A2-2D874E0D475D}"/>
              </a:ext>
            </a:extLst>
          </p:cNvPr>
          <p:cNvSpPr/>
          <p:nvPr/>
        </p:nvSpPr>
        <p:spPr>
          <a:xfrm>
            <a:off x="7442200" y="6291754"/>
            <a:ext cx="188320" cy="128990"/>
          </a:xfrm>
          <a:custGeom>
            <a:avLst/>
            <a:gdLst>
              <a:gd name="connsiteX0" fmla="*/ 0 w 188320"/>
              <a:gd name="connsiteY0" fmla="*/ 10621 h 128990"/>
              <a:gd name="connsiteX1" fmla="*/ 142875 w 188320"/>
              <a:gd name="connsiteY1" fmla="*/ 1096 h 128990"/>
              <a:gd name="connsiteX2" fmla="*/ 136525 w 188320"/>
              <a:gd name="connsiteY2" fmla="*/ 39196 h 128990"/>
              <a:gd name="connsiteX3" fmla="*/ 146050 w 188320"/>
              <a:gd name="connsiteY3" fmla="*/ 64596 h 128990"/>
              <a:gd name="connsiteX4" fmla="*/ 127000 w 188320"/>
              <a:gd name="connsiteY4" fmla="*/ 55071 h 128990"/>
              <a:gd name="connsiteX5" fmla="*/ 187325 w 188320"/>
              <a:gd name="connsiteY5" fmla="*/ 128096 h 128990"/>
              <a:gd name="connsiteX6" fmla="*/ 161925 w 188320"/>
              <a:gd name="connsiteY6" fmla="*/ 93171 h 128990"/>
              <a:gd name="connsiteX7" fmla="*/ 127000 w 188320"/>
              <a:gd name="connsiteY7" fmla="*/ 55071 h 128990"/>
              <a:gd name="connsiteX8" fmla="*/ 142875 w 188320"/>
              <a:gd name="connsiteY8" fmla="*/ 13796 h 128990"/>
              <a:gd name="connsiteX9" fmla="*/ 0 w 188320"/>
              <a:gd name="connsiteY9" fmla="*/ 10621 h 12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320" h="128990">
                <a:moveTo>
                  <a:pt x="0" y="10621"/>
                </a:moveTo>
                <a:cubicBezTo>
                  <a:pt x="0" y="8504"/>
                  <a:pt x="120121" y="-3667"/>
                  <a:pt x="142875" y="1096"/>
                </a:cubicBezTo>
                <a:cubicBezTo>
                  <a:pt x="165629" y="5859"/>
                  <a:pt x="135996" y="28613"/>
                  <a:pt x="136525" y="39196"/>
                </a:cubicBezTo>
                <a:cubicBezTo>
                  <a:pt x="137054" y="49779"/>
                  <a:pt x="147638" y="61950"/>
                  <a:pt x="146050" y="64596"/>
                </a:cubicBezTo>
                <a:cubicBezTo>
                  <a:pt x="144463" y="67242"/>
                  <a:pt x="120121" y="44488"/>
                  <a:pt x="127000" y="55071"/>
                </a:cubicBezTo>
                <a:cubicBezTo>
                  <a:pt x="133879" y="65654"/>
                  <a:pt x="181504" y="121746"/>
                  <a:pt x="187325" y="128096"/>
                </a:cubicBezTo>
                <a:cubicBezTo>
                  <a:pt x="193146" y="134446"/>
                  <a:pt x="171979" y="105342"/>
                  <a:pt x="161925" y="93171"/>
                </a:cubicBezTo>
                <a:cubicBezTo>
                  <a:pt x="151871" y="81000"/>
                  <a:pt x="130175" y="68300"/>
                  <a:pt x="127000" y="55071"/>
                </a:cubicBezTo>
                <a:cubicBezTo>
                  <a:pt x="123825" y="41842"/>
                  <a:pt x="159279" y="22263"/>
                  <a:pt x="142875" y="13796"/>
                </a:cubicBezTo>
                <a:cubicBezTo>
                  <a:pt x="126471" y="5329"/>
                  <a:pt x="0" y="12738"/>
                  <a:pt x="0" y="106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CB599195-CA8F-583C-8737-9080BD4DDD8F}"/>
              </a:ext>
            </a:extLst>
          </p:cNvPr>
          <p:cNvSpPr/>
          <p:nvPr/>
        </p:nvSpPr>
        <p:spPr>
          <a:xfrm>
            <a:off x="7441803" y="6346816"/>
            <a:ext cx="58083" cy="140143"/>
          </a:xfrm>
          <a:custGeom>
            <a:avLst/>
            <a:gdLst>
              <a:gd name="connsiteX0" fmla="*/ 28972 w 58083"/>
              <a:gd name="connsiteY0" fmla="*/ 9 h 140143"/>
              <a:gd name="connsiteX1" fmla="*/ 38497 w 58083"/>
              <a:gd name="connsiteY1" fmla="*/ 95259 h 140143"/>
              <a:gd name="connsiteX2" fmla="*/ 57547 w 58083"/>
              <a:gd name="connsiteY2" fmla="*/ 139709 h 140143"/>
              <a:gd name="connsiteX3" fmla="*/ 48022 w 58083"/>
              <a:gd name="connsiteY3" fmla="*/ 114309 h 140143"/>
              <a:gd name="connsiteX4" fmla="*/ 397 w 58083"/>
              <a:gd name="connsiteY4" fmla="*/ 57159 h 140143"/>
              <a:gd name="connsiteX5" fmla="*/ 25797 w 58083"/>
              <a:gd name="connsiteY5" fmla="*/ 88909 h 140143"/>
              <a:gd name="connsiteX6" fmla="*/ 28972 w 58083"/>
              <a:gd name="connsiteY6" fmla="*/ 9 h 14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083" h="140143">
                <a:moveTo>
                  <a:pt x="28972" y="9"/>
                </a:moveTo>
                <a:cubicBezTo>
                  <a:pt x="31089" y="1067"/>
                  <a:pt x="33735" y="71976"/>
                  <a:pt x="38497" y="95259"/>
                </a:cubicBezTo>
                <a:cubicBezTo>
                  <a:pt x="43260" y="118542"/>
                  <a:pt x="55960" y="136534"/>
                  <a:pt x="57547" y="139709"/>
                </a:cubicBezTo>
                <a:cubicBezTo>
                  <a:pt x="59134" y="142884"/>
                  <a:pt x="57547" y="128067"/>
                  <a:pt x="48022" y="114309"/>
                </a:cubicBezTo>
                <a:cubicBezTo>
                  <a:pt x="38497" y="100551"/>
                  <a:pt x="4101" y="61392"/>
                  <a:pt x="397" y="57159"/>
                </a:cubicBezTo>
                <a:cubicBezTo>
                  <a:pt x="-3307" y="52926"/>
                  <a:pt x="19976" y="93671"/>
                  <a:pt x="25797" y="88909"/>
                </a:cubicBezTo>
                <a:cubicBezTo>
                  <a:pt x="31618" y="84147"/>
                  <a:pt x="26855" y="-1049"/>
                  <a:pt x="28972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921E7C50-10B3-C54E-248E-3E17554E5BB3}"/>
              </a:ext>
            </a:extLst>
          </p:cNvPr>
          <p:cNvSpPr/>
          <p:nvPr/>
        </p:nvSpPr>
        <p:spPr>
          <a:xfrm>
            <a:off x="7524616" y="6473597"/>
            <a:ext cx="226965" cy="365783"/>
          </a:xfrm>
          <a:custGeom>
            <a:avLst/>
            <a:gdLst>
              <a:gd name="connsiteX0" fmla="*/ 134 w 226965"/>
              <a:gd name="connsiteY0" fmla="*/ 228 h 365783"/>
              <a:gd name="connsiteX1" fmla="*/ 114434 w 226965"/>
              <a:gd name="connsiteY1" fmla="*/ 47853 h 365783"/>
              <a:gd name="connsiteX2" fmla="*/ 130309 w 226965"/>
              <a:gd name="connsiteY2" fmla="*/ 120878 h 365783"/>
              <a:gd name="connsiteX3" fmla="*/ 136659 w 226965"/>
              <a:gd name="connsiteY3" fmla="*/ 89128 h 365783"/>
              <a:gd name="connsiteX4" fmla="*/ 222384 w 226965"/>
              <a:gd name="connsiteY4" fmla="*/ 349478 h 365783"/>
              <a:gd name="connsiteX5" fmla="*/ 209684 w 226965"/>
              <a:gd name="connsiteY5" fmla="*/ 308203 h 365783"/>
              <a:gd name="connsiteX6" fmla="*/ 162059 w 226965"/>
              <a:gd name="connsiteY6" fmla="*/ 60553 h 365783"/>
              <a:gd name="connsiteX7" fmla="*/ 158884 w 226965"/>
              <a:gd name="connsiteY7" fmla="*/ 130403 h 365783"/>
              <a:gd name="connsiteX8" fmla="*/ 139834 w 226965"/>
              <a:gd name="connsiteY8" fmla="*/ 66903 h 365783"/>
              <a:gd name="connsiteX9" fmla="*/ 134 w 226965"/>
              <a:gd name="connsiteY9" fmla="*/ 228 h 36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6965" h="365783">
                <a:moveTo>
                  <a:pt x="134" y="228"/>
                </a:moveTo>
                <a:cubicBezTo>
                  <a:pt x="-4099" y="-2947"/>
                  <a:pt x="92738" y="27745"/>
                  <a:pt x="114434" y="47853"/>
                </a:cubicBezTo>
                <a:cubicBezTo>
                  <a:pt x="136130" y="67961"/>
                  <a:pt x="126605" y="113999"/>
                  <a:pt x="130309" y="120878"/>
                </a:cubicBezTo>
                <a:cubicBezTo>
                  <a:pt x="134013" y="127757"/>
                  <a:pt x="121313" y="51028"/>
                  <a:pt x="136659" y="89128"/>
                </a:cubicBezTo>
                <a:cubicBezTo>
                  <a:pt x="152005" y="127228"/>
                  <a:pt x="210213" y="312966"/>
                  <a:pt x="222384" y="349478"/>
                </a:cubicBezTo>
                <a:cubicBezTo>
                  <a:pt x="234555" y="385990"/>
                  <a:pt x="219738" y="356357"/>
                  <a:pt x="209684" y="308203"/>
                </a:cubicBezTo>
                <a:cubicBezTo>
                  <a:pt x="199630" y="260049"/>
                  <a:pt x="170526" y="90186"/>
                  <a:pt x="162059" y="60553"/>
                </a:cubicBezTo>
                <a:cubicBezTo>
                  <a:pt x="153592" y="30920"/>
                  <a:pt x="162588" y="129345"/>
                  <a:pt x="158884" y="130403"/>
                </a:cubicBezTo>
                <a:cubicBezTo>
                  <a:pt x="155180" y="131461"/>
                  <a:pt x="171055" y="92832"/>
                  <a:pt x="139834" y="66903"/>
                </a:cubicBezTo>
                <a:cubicBezTo>
                  <a:pt x="108613" y="40974"/>
                  <a:pt x="4367" y="3403"/>
                  <a:pt x="134" y="2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30A17A51-C968-0C56-9AD6-7F704ABDB803}"/>
              </a:ext>
            </a:extLst>
          </p:cNvPr>
          <p:cNvSpPr/>
          <p:nvPr/>
        </p:nvSpPr>
        <p:spPr>
          <a:xfrm>
            <a:off x="7168974" y="6124207"/>
            <a:ext cx="302992" cy="131066"/>
          </a:xfrm>
          <a:custGeom>
            <a:avLst/>
            <a:gdLst>
              <a:gd name="connsiteX0" fmla="*/ 6526 w 302992"/>
              <a:gd name="connsiteY0" fmla="*/ 368 h 131066"/>
              <a:gd name="connsiteX1" fmla="*/ 139876 w 302992"/>
              <a:gd name="connsiteY1" fmla="*/ 70218 h 131066"/>
              <a:gd name="connsiteX2" fmla="*/ 95426 w 302992"/>
              <a:gd name="connsiteY2" fmla="*/ 51168 h 131066"/>
              <a:gd name="connsiteX3" fmla="*/ 289101 w 302992"/>
              <a:gd name="connsiteY3" fmla="*/ 127368 h 131066"/>
              <a:gd name="connsiteX4" fmla="*/ 260526 w 302992"/>
              <a:gd name="connsiteY4" fmla="*/ 111493 h 131066"/>
              <a:gd name="connsiteX5" fmla="*/ 44626 w 302992"/>
              <a:gd name="connsiteY5" fmla="*/ 44818 h 131066"/>
              <a:gd name="connsiteX6" fmla="*/ 6526 w 302992"/>
              <a:gd name="connsiteY6" fmla="*/ 368 h 13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992" h="131066">
                <a:moveTo>
                  <a:pt x="6526" y="368"/>
                </a:moveTo>
                <a:cubicBezTo>
                  <a:pt x="22401" y="4601"/>
                  <a:pt x="125059" y="61751"/>
                  <a:pt x="139876" y="70218"/>
                </a:cubicBezTo>
                <a:cubicBezTo>
                  <a:pt x="154693" y="78685"/>
                  <a:pt x="70555" y="41643"/>
                  <a:pt x="95426" y="51168"/>
                </a:cubicBezTo>
                <a:cubicBezTo>
                  <a:pt x="120297" y="60693"/>
                  <a:pt x="261584" y="117314"/>
                  <a:pt x="289101" y="127368"/>
                </a:cubicBezTo>
                <a:cubicBezTo>
                  <a:pt x="316618" y="137422"/>
                  <a:pt x="301272" y="125251"/>
                  <a:pt x="260526" y="111493"/>
                </a:cubicBezTo>
                <a:cubicBezTo>
                  <a:pt x="219780" y="97735"/>
                  <a:pt x="85372" y="60164"/>
                  <a:pt x="44626" y="44818"/>
                </a:cubicBezTo>
                <a:cubicBezTo>
                  <a:pt x="3880" y="29472"/>
                  <a:pt x="-9349" y="-3865"/>
                  <a:pt x="6526" y="3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043238E5-CA51-BF91-C13A-2597F36F94B0}"/>
              </a:ext>
            </a:extLst>
          </p:cNvPr>
          <p:cNvSpPr/>
          <p:nvPr/>
        </p:nvSpPr>
        <p:spPr>
          <a:xfrm>
            <a:off x="6842511" y="5933567"/>
            <a:ext cx="325251" cy="189223"/>
          </a:xfrm>
          <a:custGeom>
            <a:avLst/>
            <a:gdLst>
              <a:gd name="connsiteX0" fmla="*/ 2789 w 325251"/>
              <a:gd name="connsiteY0" fmla="*/ 508 h 189223"/>
              <a:gd name="connsiteX1" fmla="*/ 117089 w 325251"/>
              <a:gd name="connsiteY1" fmla="*/ 102108 h 189223"/>
              <a:gd name="connsiteX2" fmla="*/ 123439 w 325251"/>
              <a:gd name="connsiteY2" fmla="*/ 89408 h 189223"/>
              <a:gd name="connsiteX3" fmla="*/ 317114 w 325251"/>
              <a:gd name="connsiteY3" fmla="*/ 184658 h 189223"/>
              <a:gd name="connsiteX4" fmla="*/ 291714 w 325251"/>
              <a:gd name="connsiteY4" fmla="*/ 175133 h 189223"/>
              <a:gd name="connsiteX5" fmla="*/ 56764 w 325251"/>
              <a:gd name="connsiteY5" fmla="*/ 67183 h 189223"/>
              <a:gd name="connsiteX6" fmla="*/ 2789 w 325251"/>
              <a:gd name="connsiteY6" fmla="*/ 508 h 1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5251" h="189223">
                <a:moveTo>
                  <a:pt x="2789" y="508"/>
                </a:moveTo>
                <a:cubicBezTo>
                  <a:pt x="12843" y="6329"/>
                  <a:pt x="117089" y="102108"/>
                  <a:pt x="117089" y="102108"/>
                </a:cubicBezTo>
                <a:cubicBezTo>
                  <a:pt x="137197" y="116925"/>
                  <a:pt x="90102" y="75650"/>
                  <a:pt x="123439" y="89408"/>
                </a:cubicBezTo>
                <a:cubicBezTo>
                  <a:pt x="156776" y="103166"/>
                  <a:pt x="289068" y="170371"/>
                  <a:pt x="317114" y="184658"/>
                </a:cubicBezTo>
                <a:cubicBezTo>
                  <a:pt x="345160" y="198946"/>
                  <a:pt x="291714" y="175133"/>
                  <a:pt x="291714" y="175133"/>
                </a:cubicBezTo>
                <a:cubicBezTo>
                  <a:pt x="248322" y="155554"/>
                  <a:pt x="103860" y="94170"/>
                  <a:pt x="56764" y="67183"/>
                </a:cubicBezTo>
                <a:cubicBezTo>
                  <a:pt x="9668" y="40196"/>
                  <a:pt x="-7265" y="-5313"/>
                  <a:pt x="2789" y="5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4E62E20A-C178-36B9-DF13-E0FE5F1792B6}"/>
              </a:ext>
            </a:extLst>
          </p:cNvPr>
          <p:cNvSpPr/>
          <p:nvPr/>
        </p:nvSpPr>
        <p:spPr>
          <a:xfrm>
            <a:off x="6363111" y="5929607"/>
            <a:ext cx="585540" cy="192481"/>
          </a:xfrm>
          <a:custGeom>
            <a:avLst/>
            <a:gdLst>
              <a:gd name="connsiteX0" fmla="*/ 2764 w 585540"/>
              <a:gd name="connsiteY0" fmla="*/ 191793 h 192481"/>
              <a:gd name="connsiteX1" fmla="*/ 234539 w 585540"/>
              <a:gd name="connsiteY1" fmla="*/ 83843 h 192481"/>
              <a:gd name="connsiteX2" fmla="*/ 171039 w 585540"/>
              <a:gd name="connsiteY2" fmla="*/ 102893 h 192481"/>
              <a:gd name="connsiteX3" fmla="*/ 326614 w 585540"/>
              <a:gd name="connsiteY3" fmla="*/ 55268 h 192481"/>
              <a:gd name="connsiteX4" fmla="*/ 415514 w 585540"/>
              <a:gd name="connsiteY4" fmla="*/ 10818 h 192481"/>
              <a:gd name="connsiteX5" fmla="*/ 485364 w 585540"/>
              <a:gd name="connsiteY5" fmla="*/ 4468 h 192481"/>
              <a:gd name="connsiteX6" fmla="*/ 583789 w 585540"/>
              <a:gd name="connsiteY6" fmla="*/ 67968 h 192481"/>
              <a:gd name="connsiteX7" fmla="*/ 545689 w 585540"/>
              <a:gd name="connsiteY7" fmla="*/ 33043 h 192481"/>
              <a:gd name="connsiteX8" fmla="*/ 510764 w 585540"/>
              <a:gd name="connsiteY8" fmla="*/ 17168 h 192481"/>
              <a:gd name="connsiteX9" fmla="*/ 396464 w 585540"/>
              <a:gd name="connsiteY9" fmla="*/ 26693 h 192481"/>
              <a:gd name="connsiteX10" fmla="*/ 418689 w 585540"/>
              <a:gd name="connsiteY10" fmla="*/ 23518 h 192481"/>
              <a:gd name="connsiteX11" fmla="*/ 2764 w 585540"/>
              <a:gd name="connsiteY11" fmla="*/ 191793 h 19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5540" h="192481">
                <a:moveTo>
                  <a:pt x="2764" y="191793"/>
                </a:moveTo>
                <a:cubicBezTo>
                  <a:pt x="-27928" y="201847"/>
                  <a:pt x="206493" y="98660"/>
                  <a:pt x="234539" y="83843"/>
                </a:cubicBezTo>
                <a:cubicBezTo>
                  <a:pt x="262585" y="69026"/>
                  <a:pt x="171039" y="102893"/>
                  <a:pt x="171039" y="102893"/>
                </a:cubicBezTo>
                <a:cubicBezTo>
                  <a:pt x="186385" y="98130"/>
                  <a:pt x="285868" y="70614"/>
                  <a:pt x="326614" y="55268"/>
                </a:cubicBezTo>
                <a:cubicBezTo>
                  <a:pt x="367360" y="39922"/>
                  <a:pt x="389056" y="19285"/>
                  <a:pt x="415514" y="10818"/>
                </a:cubicBezTo>
                <a:cubicBezTo>
                  <a:pt x="441972" y="2351"/>
                  <a:pt x="457318" y="-5057"/>
                  <a:pt x="485364" y="4468"/>
                </a:cubicBezTo>
                <a:cubicBezTo>
                  <a:pt x="513410" y="13993"/>
                  <a:pt x="573735" y="63205"/>
                  <a:pt x="583789" y="67968"/>
                </a:cubicBezTo>
                <a:cubicBezTo>
                  <a:pt x="593843" y="72730"/>
                  <a:pt x="557860" y="41510"/>
                  <a:pt x="545689" y="33043"/>
                </a:cubicBezTo>
                <a:cubicBezTo>
                  <a:pt x="533518" y="24576"/>
                  <a:pt x="535635" y="18226"/>
                  <a:pt x="510764" y="17168"/>
                </a:cubicBezTo>
                <a:cubicBezTo>
                  <a:pt x="485893" y="16110"/>
                  <a:pt x="411810" y="25635"/>
                  <a:pt x="396464" y="26693"/>
                </a:cubicBezTo>
                <a:cubicBezTo>
                  <a:pt x="381118" y="27751"/>
                  <a:pt x="480072" y="-2411"/>
                  <a:pt x="418689" y="23518"/>
                </a:cubicBezTo>
                <a:cubicBezTo>
                  <a:pt x="357306" y="49447"/>
                  <a:pt x="33456" y="181739"/>
                  <a:pt x="2764" y="1917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16C7305C-2C01-B7E4-6C7C-2ACBFDB2EC8A}"/>
              </a:ext>
            </a:extLst>
          </p:cNvPr>
          <p:cNvSpPr/>
          <p:nvPr/>
        </p:nvSpPr>
        <p:spPr>
          <a:xfrm>
            <a:off x="6273486" y="5991080"/>
            <a:ext cx="438679" cy="225711"/>
          </a:xfrm>
          <a:custGeom>
            <a:avLst/>
            <a:gdLst>
              <a:gd name="connsiteX0" fmla="*/ 314 w 438679"/>
              <a:gd name="connsiteY0" fmla="*/ 225570 h 225711"/>
              <a:gd name="connsiteX1" fmla="*/ 213039 w 438679"/>
              <a:gd name="connsiteY1" fmla="*/ 101745 h 225711"/>
              <a:gd name="connsiteX2" fmla="*/ 438464 w 438679"/>
              <a:gd name="connsiteY2" fmla="*/ 145 h 225711"/>
              <a:gd name="connsiteX3" fmla="*/ 171764 w 438679"/>
              <a:gd name="connsiteY3" fmla="*/ 123970 h 225711"/>
              <a:gd name="connsiteX4" fmla="*/ 314 w 438679"/>
              <a:gd name="connsiteY4" fmla="*/ 225570 h 225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8679" h="225711">
                <a:moveTo>
                  <a:pt x="314" y="225570"/>
                </a:moveTo>
                <a:cubicBezTo>
                  <a:pt x="7193" y="221866"/>
                  <a:pt x="140014" y="139316"/>
                  <a:pt x="213039" y="101745"/>
                </a:cubicBezTo>
                <a:cubicBezTo>
                  <a:pt x="286064" y="64174"/>
                  <a:pt x="445343" y="-3559"/>
                  <a:pt x="438464" y="145"/>
                </a:cubicBezTo>
                <a:cubicBezTo>
                  <a:pt x="431585" y="3849"/>
                  <a:pt x="242672" y="88516"/>
                  <a:pt x="171764" y="123970"/>
                </a:cubicBezTo>
                <a:cubicBezTo>
                  <a:pt x="100856" y="159424"/>
                  <a:pt x="-6565" y="229274"/>
                  <a:pt x="314" y="2255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BBC20086-5821-6803-8DB9-49F78F35B379}"/>
              </a:ext>
            </a:extLst>
          </p:cNvPr>
          <p:cNvSpPr/>
          <p:nvPr/>
        </p:nvSpPr>
        <p:spPr>
          <a:xfrm>
            <a:off x="6753219" y="5978448"/>
            <a:ext cx="101751" cy="85809"/>
          </a:xfrm>
          <a:custGeom>
            <a:avLst/>
            <a:gdLst>
              <a:gd name="connsiteX0" fmla="*/ 101606 w 101751"/>
              <a:gd name="connsiteY0" fmla="*/ 77 h 85809"/>
              <a:gd name="connsiteX1" fmla="*/ 38106 w 101751"/>
              <a:gd name="connsiteY1" fmla="*/ 54052 h 85809"/>
              <a:gd name="connsiteX2" fmla="*/ 6 w 101751"/>
              <a:gd name="connsiteY2" fmla="*/ 85802 h 85809"/>
              <a:gd name="connsiteX3" fmla="*/ 34931 w 101751"/>
              <a:gd name="connsiteY3" fmla="*/ 57227 h 85809"/>
              <a:gd name="connsiteX4" fmla="*/ 19056 w 101751"/>
              <a:gd name="connsiteY4" fmla="*/ 66752 h 85809"/>
              <a:gd name="connsiteX5" fmla="*/ 101606 w 101751"/>
              <a:gd name="connsiteY5" fmla="*/ 77 h 85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51" h="85809">
                <a:moveTo>
                  <a:pt x="101606" y="77"/>
                </a:moveTo>
                <a:cubicBezTo>
                  <a:pt x="104781" y="-2040"/>
                  <a:pt x="55039" y="39765"/>
                  <a:pt x="38106" y="54052"/>
                </a:cubicBezTo>
                <a:cubicBezTo>
                  <a:pt x="21173" y="68339"/>
                  <a:pt x="535" y="85273"/>
                  <a:pt x="6" y="85802"/>
                </a:cubicBezTo>
                <a:cubicBezTo>
                  <a:pt x="-523" y="86331"/>
                  <a:pt x="31756" y="60402"/>
                  <a:pt x="34931" y="57227"/>
                </a:cubicBezTo>
                <a:cubicBezTo>
                  <a:pt x="38106" y="54052"/>
                  <a:pt x="10060" y="74160"/>
                  <a:pt x="19056" y="66752"/>
                </a:cubicBezTo>
                <a:cubicBezTo>
                  <a:pt x="28052" y="59344"/>
                  <a:pt x="98431" y="2194"/>
                  <a:pt x="101606" y="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150C592D-CF1A-8E36-2C04-F0502612D285}"/>
              </a:ext>
            </a:extLst>
          </p:cNvPr>
          <p:cNvSpPr/>
          <p:nvPr/>
        </p:nvSpPr>
        <p:spPr>
          <a:xfrm>
            <a:off x="6539405" y="5936965"/>
            <a:ext cx="261398" cy="194211"/>
          </a:xfrm>
          <a:custGeom>
            <a:avLst/>
            <a:gdLst>
              <a:gd name="connsiteX0" fmla="*/ 226520 w 261398"/>
              <a:gd name="connsiteY0" fmla="*/ 285 h 194211"/>
              <a:gd name="connsiteX1" fmla="*/ 251920 w 261398"/>
              <a:gd name="connsiteY1" fmla="*/ 66960 h 194211"/>
              <a:gd name="connsiteX2" fmla="*/ 242395 w 261398"/>
              <a:gd name="connsiteY2" fmla="*/ 92360 h 194211"/>
              <a:gd name="connsiteX3" fmla="*/ 118570 w 261398"/>
              <a:gd name="connsiteY3" fmla="*/ 139985 h 194211"/>
              <a:gd name="connsiteX4" fmla="*/ 220170 w 261398"/>
              <a:gd name="connsiteY4" fmla="*/ 120935 h 194211"/>
              <a:gd name="connsiteX5" fmla="*/ 1095 w 261398"/>
              <a:gd name="connsiteY5" fmla="*/ 193960 h 194211"/>
              <a:gd name="connsiteX6" fmla="*/ 140795 w 261398"/>
              <a:gd name="connsiteY6" fmla="*/ 143160 h 194211"/>
              <a:gd name="connsiteX7" fmla="*/ 258270 w 261398"/>
              <a:gd name="connsiteY7" fmla="*/ 95535 h 194211"/>
              <a:gd name="connsiteX8" fmla="*/ 226520 w 261398"/>
              <a:gd name="connsiteY8" fmla="*/ 285 h 19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398" h="194211">
                <a:moveTo>
                  <a:pt x="226520" y="285"/>
                </a:moveTo>
                <a:cubicBezTo>
                  <a:pt x="225462" y="-4477"/>
                  <a:pt x="249274" y="51614"/>
                  <a:pt x="251920" y="66960"/>
                </a:cubicBezTo>
                <a:cubicBezTo>
                  <a:pt x="254566" y="82306"/>
                  <a:pt x="264620" y="80189"/>
                  <a:pt x="242395" y="92360"/>
                </a:cubicBezTo>
                <a:cubicBezTo>
                  <a:pt x="220170" y="104531"/>
                  <a:pt x="122274" y="135223"/>
                  <a:pt x="118570" y="139985"/>
                </a:cubicBezTo>
                <a:cubicBezTo>
                  <a:pt x="114866" y="144747"/>
                  <a:pt x="239749" y="111939"/>
                  <a:pt x="220170" y="120935"/>
                </a:cubicBezTo>
                <a:cubicBezTo>
                  <a:pt x="200591" y="129931"/>
                  <a:pt x="14324" y="190256"/>
                  <a:pt x="1095" y="193960"/>
                </a:cubicBezTo>
                <a:cubicBezTo>
                  <a:pt x="-12134" y="197664"/>
                  <a:pt x="97932" y="159564"/>
                  <a:pt x="140795" y="143160"/>
                </a:cubicBezTo>
                <a:cubicBezTo>
                  <a:pt x="183657" y="126756"/>
                  <a:pt x="242924" y="112997"/>
                  <a:pt x="258270" y="95535"/>
                </a:cubicBezTo>
                <a:cubicBezTo>
                  <a:pt x="273616" y="78073"/>
                  <a:pt x="227578" y="5047"/>
                  <a:pt x="226520" y="2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C1BA267F-9773-4D03-324D-B5190CD162B0}"/>
              </a:ext>
            </a:extLst>
          </p:cNvPr>
          <p:cNvSpPr/>
          <p:nvPr/>
        </p:nvSpPr>
        <p:spPr>
          <a:xfrm>
            <a:off x="6708760" y="6149482"/>
            <a:ext cx="136945" cy="109738"/>
          </a:xfrm>
          <a:custGeom>
            <a:avLst/>
            <a:gdLst>
              <a:gd name="connsiteX0" fmla="*/ 136540 w 136945"/>
              <a:gd name="connsiteY0" fmla="*/ 493 h 109738"/>
              <a:gd name="connsiteX1" fmla="*/ 88915 w 136945"/>
              <a:gd name="connsiteY1" fmla="*/ 57643 h 109738"/>
              <a:gd name="connsiteX2" fmla="*/ 107965 w 136945"/>
              <a:gd name="connsiteY2" fmla="*/ 108443 h 109738"/>
              <a:gd name="connsiteX3" fmla="*/ 85740 w 136945"/>
              <a:gd name="connsiteY3" fmla="*/ 95743 h 109738"/>
              <a:gd name="connsiteX4" fmla="*/ 69865 w 136945"/>
              <a:gd name="connsiteY4" fmla="*/ 79868 h 109738"/>
              <a:gd name="connsiteX5" fmla="*/ 15 w 136945"/>
              <a:gd name="connsiteY5" fmla="*/ 79868 h 109738"/>
              <a:gd name="connsiteX6" fmla="*/ 63515 w 136945"/>
              <a:gd name="connsiteY6" fmla="*/ 67168 h 109738"/>
              <a:gd name="connsiteX7" fmla="*/ 73040 w 136945"/>
              <a:gd name="connsiteY7" fmla="*/ 38593 h 109738"/>
              <a:gd name="connsiteX8" fmla="*/ 57165 w 136945"/>
              <a:gd name="connsiteY8" fmla="*/ 29068 h 109738"/>
              <a:gd name="connsiteX9" fmla="*/ 136540 w 136945"/>
              <a:gd name="connsiteY9" fmla="*/ 493 h 1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945" h="109738">
                <a:moveTo>
                  <a:pt x="136540" y="493"/>
                </a:moveTo>
                <a:cubicBezTo>
                  <a:pt x="141832" y="5256"/>
                  <a:pt x="93677" y="39651"/>
                  <a:pt x="88915" y="57643"/>
                </a:cubicBezTo>
                <a:cubicBezTo>
                  <a:pt x="84152" y="75635"/>
                  <a:pt x="108494" y="102093"/>
                  <a:pt x="107965" y="108443"/>
                </a:cubicBezTo>
                <a:cubicBezTo>
                  <a:pt x="107436" y="114793"/>
                  <a:pt x="85740" y="95743"/>
                  <a:pt x="85740" y="95743"/>
                </a:cubicBezTo>
                <a:cubicBezTo>
                  <a:pt x="79390" y="90981"/>
                  <a:pt x="84152" y="82514"/>
                  <a:pt x="69865" y="79868"/>
                </a:cubicBezTo>
                <a:cubicBezTo>
                  <a:pt x="55578" y="77222"/>
                  <a:pt x="1073" y="81985"/>
                  <a:pt x="15" y="79868"/>
                </a:cubicBezTo>
                <a:cubicBezTo>
                  <a:pt x="-1043" y="77751"/>
                  <a:pt x="51344" y="74047"/>
                  <a:pt x="63515" y="67168"/>
                </a:cubicBezTo>
                <a:cubicBezTo>
                  <a:pt x="75686" y="60289"/>
                  <a:pt x="73040" y="38593"/>
                  <a:pt x="73040" y="38593"/>
                </a:cubicBezTo>
                <a:cubicBezTo>
                  <a:pt x="71982" y="32243"/>
                  <a:pt x="50815" y="31185"/>
                  <a:pt x="57165" y="29068"/>
                </a:cubicBezTo>
                <a:cubicBezTo>
                  <a:pt x="63515" y="26951"/>
                  <a:pt x="131248" y="-4270"/>
                  <a:pt x="136540" y="4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A1F09AEF-9CF0-DA0F-EADF-DC79D6D8346D}"/>
              </a:ext>
            </a:extLst>
          </p:cNvPr>
          <p:cNvSpPr/>
          <p:nvPr/>
        </p:nvSpPr>
        <p:spPr>
          <a:xfrm>
            <a:off x="6469611" y="6162480"/>
            <a:ext cx="331653" cy="131207"/>
          </a:xfrm>
          <a:custGeom>
            <a:avLst/>
            <a:gdLst>
              <a:gd name="connsiteX0" fmla="*/ 1039 w 331653"/>
              <a:gd name="connsiteY0" fmla="*/ 130370 h 131207"/>
              <a:gd name="connsiteX1" fmla="*/ 128039 w 331653"/>
              <a:gd name="connsiteY1" fmla="*/ 114495 h 131207"/>
              <a:gd name="connsiteX2" fmla="*/ 140739 w 331653"/>
              <a:gd name="connsiteY2" fmla="*/ 108145 h 131207"/>
              <a:gd name="connsiteX3" fmla="*/ 115339 w 331653"/>
              <a:gd name="connsiteY3" fmla="*/ 117670 h 131207"/>
              <a:gd name="connsiteX4" fmla="*/ 255039 w 331653"/>
              <a:gd name="connsiteY4" fmla="*/ 47820 h 131207"/>
              <a:gd name="connsiteX5" fmla="*/ 331239 w 331653"/>
              <a:gd name="connsiteY5" fmla="*/ 195 h 131207"/>
              <a:gd name="connsiteX6" fmla="*/ 283614 w 331653"/>
              <a:gd name="connsiteY6" fmla="*/ 31945 h 131207"/>
              <a:gd name="connsiteX7" fmla="*/ 242339 w 331653"/>
              <a:gd name="connsiteY7" fmla="*/ 57345 h 131207"/>
              <a:gd name="connsiteX8" fmla="*/ 207414 w 331653"/>
              <a:gd name="connsiteY8" fmla="*/ 85920 h 131207"/>
              <a:gd name="connsiteX9" fmla="*/ 1039 w 331653"/>
              <a:gd name="connsiteY9" fmla="*/ 130370 h 131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653" h="131207">
                <a:moveTo>
                  <a:pt x="1039" y="130370"/>
                </a:moveTo>
                <a:cubicBezTo>
                  <a:pt x="-12190" y="135132"/>
                  <a:pt x="104756" y="118199"/>
                  <a:pt x="128039" y="114495"/>
                </a:cubicBezTo>
                <a:cubicBezTo>
                  <a:pt x="151322" y="110791"/>
                  <a:pt x="142856" y="107616"/>
                  <a:pt x="140739" y="108145"/>
                </a:cubicBezTo>
                <a:cubicBezTo>
                  <a:pt x="138622" y="108674"/>
                  <a:pt x="96289" y="127724"/>
                  <a:pt x="115339" y="117670"/>
                </a:cubicBezTo>
                <a:cubicBezTo>
                  <a:pt x="134389" y="107616"/>
                  <a:pt x="219056" y="67399"/>
                  <a:pt x="255039" y="47820"/>
                </a:cubicBezTo>
                <a:cubicBezTo>
                  <a:pt x="291022" y="28241"/>
                  <a:pt x="326477" y="2841"/>
                  <a:pt x="331239" y="195"/>
                </a:cubicBezTo>
                <a:cubicBezTo>
                  <a:pt x="336001" y="-2451"/>
                  <a:pt x="298431" y="22420"/>
                  <a:pt x="283614" y="31945"/>
                </a:cubicBezTo>
                <a:cubicBezTo>
                  <a:pt x="268797" y="41470"/>
                  <a:pt x="255039" y="48349"/>
                  <a:pt x="242339" y="57345"/>
                </a:cubicBezTo>
                <a:cubicBezTo>
                  <a:pt x="229639" y="66341"/>
                  <a:pt x="242339" y="75866"/>
                  <a:pt x="207414" y="85920"/>
                </a:cubicBezTo>
                <a:cubicBezTo>
                  <a:pt x="172489" y="95974"/>
                  <a:pt x="14268" y="125608"/>
                  <a:pt x="1039" y="1303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FDECD71D-E5C1-8A5C-FBF2-4B06181F0D15}"/>
              </a:ext>
            </a:extLst>
          </p:cNvPr>
          <p:cNvSpPr/>
          <p:nvPr/>
        </p:nvSpPr>
        <p:spPr>
          <a:xfrm>
            <a:off x="6149594" y="6258991"/>
            <a:ext cx="368447" cy="149924"/>
          </a:xfrm>
          <a:custGeom>
            <a:avLst/>
            <a:gdLst>
              <a:gd name="connsiteX0" fmla="*/ 381 w 368447"/>
              <a:gd name="connsiteY0" fmla="*/ 141809 h 149924"/>
              <a:gd name="connsiteX1" fmla="*/ 130556 w 368447"/>
              <a:gd name="connsiteY1" fmla="*/ 148159 h 149924"/>
              <a:gd name="connsiteX2" fmla="*/ 209931 w 368447"/>
              <a:gd name="connsiteY2" fmla="*/ 110059 h 149924"/>
              <a:gd name="connsiteX3" fmla="*/ 270256 w 368447"/>
              <a:gd name="connsiteY3" fmla="*/ 68784 h 149924"/>
              <a:gd name="connsiteX4" fmla="*/ 365506 w 368447"/>
              <a:gd name="connsiteY4" fmla="*/ 2109 h 149924"/>
              <a:gd name="connsiteX5" fmla="*/ 336931 w 368447"/>
              <a:gd name="connsiteY5" fmla="*/ 24334 h 149924"/>
              <a:gd name="connsiteX6" fmla="*/ 263906 w 368447"/>
              <a:gd name="connsiteY6" fmla="*/ 100534 h 149924"/>
              <a:gd name="connsiteX7" fmla="*/ 175006 w 368447"/>
              <a:gd name="connsiteY7" fmla="*/ 125934 h 149924"/>
              <a:gd name="connsiteX8" fmla="*/ 381 w 368447"/>
              <a:gd name="connsiteY8" fmla="*/ 141809 h 14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8447" h="149924">
                <a:moveTo>
                  <a:pt x="381" y="141809"/>
                </a:moveTo>
                <a:cubicBezTo>
                  <a:pt x="-7027" y="145513"/>
                  <a:pt x="95631" y="153451"/>
                  <a:pt x="130556" y="148159"/>
                </a:cubicBezTo>
                <a:cubicBezTo>
                  <a:pt x="165481" y="142867"/>
                  <a:pt x="186648" y="123288"/>
                  <a:pt x="209931" y="110059"/>
                </a:cubicBezTo>
                <a:cubicBezTo>
                  <a:pt x="233214" y="96830"/>
                  <a:pt x="270256" y="68784"/>
                  <a:pt x="270256" y="68784"/>
                </a:cubicBezTo>
                <a:lnTo>
                  <a:pt x="365506" y="2109"/>
                </a:lnTo>
                <a:cubicBezTo>
                  <a:pt x="376619" y="-5299"/>
                  <a:pt x="353864" y="7930"/>
                  <a:pt x="336931" y="24334"/>
                </a:cubicBezTo>
                <a:cubicBezTo>
                  <a:pt x="319998" y="40738"/>
                  <a:pt x="290894" y="83601"/>
                  <a:pt x="263906" y="100534"/>
                </a:cubicBezTo>
                <a:cubicBezTo>
                  <a:pt x="236919" y="117467"/>
                  <a:pt x="213635" y="121172"/>
                  <a:pt x="175006" y="125934"/>
                </a:cubicBezTo>
                <a:cubicBezTo>
                  <a:pt x="136377" y="130696"/>
                  <a:pt x="7789" y="138105"/>
                  <a:pt x="381" y="1418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517C8675-335A-793E-5B5C-C42C5D063B93}"/>
              </a:ext>
            </a:extLst>
          </p:cNvPr>
          <p:cNvSpPr/>
          <p:nvPr/>
        </p:nvSpPr>
        <p:spPr>
          <a:xfrm>
            <a:off x="6378575" y="6118200"/>
            <a:ext cx="150890" cy="57407"/>
          </a:xfrm>
          <a:custGeom>
            <a:avLst/>
            <a:gdLst>
              <a:gd name="connsiteX0" fmla="*/ 0 w 150890"/>
              <a:gd name="connsiteY0" fmla="*/ 25 h 57407"/>
              <a:gd name="connsiteX1" fmla="*/ 95250 w 150890"/>
              <a:gd name="connsiteY1" fmla="*/ 15900 h 57407"/>
              <a:gd name="connsiteX2" fmla="*/ 149225 w 150890"/>
              <a:gd name="connsiteY2" fmla="*/ 57175 h 57407"/>
              <a:gd name="connsiteX3" fmla="*/ 133350 w 150890"/>
              <a:gd name="connsiteY3" fmla="*/ 31775 h 57407"/>
              <a:gd name="connsiteX4" fmla="*/ 95250 w 150890"/>
              <a:gd name="connsiteY4" fmla="*/ 12725 h 57407"/>
              <a:gd name="connsiteX5" fmla="*/ 0 w 150890"/>
              <a:gd name="connsiteY5" fmla="*/ 25 h 57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890" h="57407">
                <a:moveTo>
                  <a:pt x="0" y="25"/>
                </a:moveTo>
                <a:cubicBezTo>
                  <a:pt x="0" y="554"/>
                  <a:pt x="70379" y="6375"/>
                  <a:pt x="95250" y="15900"/>
                </a:cubicBezTo>
                <a:cubicBezTo>
                  <a:pt x="120121" y="25425"/>
                  <a:pt x="142875" y="54529"/>
                  <a:pt x="149225" y="57175"/>
                </a:cubicBezTo>
                <a:cubicBezTo>
                  <a:pt x="155575" y="59821"/>
                  <a:pt x="142346" y="39183"/>
                  <a:pt x="133350" y="31775"/>
                </a:cubicBezTo>
                <a:cubicBezTo>
                  <a:pt x="124354" y="24367"/>
                  <a:pt x="116416" y="18017"/>
                  <a:pt x="95250" y="12725"/>
                </a:cubicBezTo>
                <a:cubicBezTo>
                  <a:pt x="74084" y="7433"/>
                  <a:pt x="0" y="-504"/>
                  <a:pt x="0" y="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AE7366A1-85BF-8C4F-8340-863CC9248215}"/>
              </a:ext>
            </a:extLst>
          </p:cNvPr>
          <p:cNvSpPr/>
          <p:nvPr/>
        </p:nvSpPr>
        <p:spPr>
          <a:xfrm>
            <a:off x="6448065" y="6095834"/>
            <a:ext cx="100550" cy="133705"/>
          </a:xfrm>
          <a:custGeom>
            <a:avLst/>
            <a:gdLst>
              <a:gd name="connsiteX0" fmla="*/ 360 w 100550"/>
              <a:gd name="connsiteY0" fmla="*/ 166 h 133705"/>
              <a:gd name="connsiteX1" fmla="*/ 63860 w 100550"/>
              <a:gd name="connsiteY1" fmla="*/ 38266 h 133705"/>
              <a:gd name="connsiteX2" fmla="*/ 86085 w 100550"/>
              <a:gd name="connsiteY2" fmla="*/ 66841 h 133705"/>
              <a:gd name="connsiteX3" fmla="*/ 67035 w 100550"/>
              <a:gd name="connsiteY3" fmla="*/ 133516 h 133705"/>
              <a:gd name="connsiteX4" fmla="*/ 92435 w 100550"/>
              <a:gd name="connsiteY4" fmla="*/ 85891 h 133705"/>
              <a:gd name="connsiteX5" fmla="*/ 95610 w 100550"/>
              <a:gd name="connsiteY5" fmla="*/ 54141 h 133705"/>
              <a:gd name="connsiteX6" fmla="*/ 360 w 100550"/>
              <a:gd name="connsiteY6" fmla="*/ 166 h 13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550" h="133705">
                <a:moveTo>
                  <a:pt x="360" y="166"/>
                </a:moveTo>
                <a:cubicBezTo>
                  <a:pt x="-4932" y="-2480"/>
                  <a:pt x="49573" y="27154"/>
                  <a:pt x="63860" y="38266"/>
                </a:cubicBezTo>
                <a:cubicBezTo>
                  <a:pt x="78148" y="49379"/>
                  <a:pt x="85556" y="50966"/>
                  <a:pt x="86085" y="66841"/>
                </a:cubicBezTo>
                <a:cubicBezTo>
                  <a:pt x="86614" y="82716"/>
                  <a:pt x="65977" y="130341"/>
                  <a:pt x="67035" y="133516"/>
                </a:cubicBezTo>
                <a:cubicBezTo>
                  <a:pt x="68093" y="136691"/>
                  <a:pt x="87673" y="99120"/>
                  <a:pt x="92435" y="85891"/>
                </a:cubicBezTo>
                <a:cubicBezTo>
                  <a:pt x="97197" y="72662"/>
                  <a:pt x="106193" y="64724"/>
                  <a:pt x="95610" y="54141"/>
                </a:cubicBezTo>
                <a:cubicBezTo>
                  <a:pt x="85027" y="43558"/>
                  <a:pt x="5652" y="2812"/>
                  <a:pt x="360" y="1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CD01E970-E427-638C-D771-DF611B2E52B4}"/>
              </a:ext>
            </a:extLst>
          </p:cNvPr>
          <p:cNvSpPr/>
          <p:nvPr/>
        </p:nvSpPr>
        <p:spPr>
          <a:xfrm>
            <a:off x="6546845" y="6070397"/>
            <a:ext cx="254042" cy="89187"/>
          </a:xfrm>
          <a:custGeom>
            <a:avLst/>
            <a:gdLst>
              <a:gd name="connsiteX0" fmla="*/ 5 w 254042"/>
              <a:gd name="connsiteY0" fmla="*/ 89103 h 89187"/>
              <a:gd name="connsiteX1" fmla="*/ 187330 w 254042"/>
              <a:gd name="connsiteY1" fmla="*/ 38303 h 89187"/>
              <a:gd name="connsiteX2" fmla="*/ 254005 w 254042"/>
              <a:gd name="connsiteY2" fmla="*/ 203 h 89187"/>
              <a:gd name="connsiteX3" fmla="*/ 193680 w 254042"/>
              <a:gd name="connsiteY3" fmla="*/ 25603 h 89187"/>
              <a:gd name="connsiteX4" fmla="*/ 5 w 254042"/>
              <a:gd name="connsiteY4" fmla="*/ 89103 h 8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42" h="89187">
                <a:moveTo>
                  <a:pt x="5" y="89103"/>
                </a:moveTo>
                <a:cubicBezTo>
                  <a:pt x="-1053" y="91220"/>
                  <a:pt x="144997" y="53120"/>
                  <a:pt x="187330" y="38303"/>
                </a:cubicBezTo>
                <a:cubicBezTo>
                  <a:pt x="229663" y="23486"/>
                  <a:pt x="252947" y="2320"/>
                  <a:pt x="254005" y="203"/>
                </a:cubicBezTo>
                <a:cubicBezTo>
                  <a:pt x="255063" y="-1914"/>
                  <a:pt x="233897" y="12903"/>
                  <a:pt x="193680" y="25603"/>
                </a:cubicBezTo>
                <a:cubicBezTo>
                  <a:pt x="153463" y="38303"/>
                  <a:pt x="1063" y="86986"/>
                  <a:pt x="5" y="891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E57FC378-9A69-F6EB-5CDE-8153FEF61F69}"/>
              </a:ext>
            </a:extLst>
          </p:cNvPr>
          <p:cNvSpPr/>
          <p:nvPr/>
        </p:nvSpPr>
        <p:spPr>
          <a:xfrm>
            <a:off x="6876439" y="5997328"/>
            <a:ext cx="105729" cy="101026"/>
          </a:xfrm>
          <a:custGeom>
            <a:avLst/>
            <a:gdLst>
              <a:gd name="connsiteX0" fmla="*/ 611 w 105729"/>
              <a:gd name="connsiteY0" fmla="*/ 247 h 101026"/>
              <a:gd name="connsiteX1" fmla="*/ 32361 w 105729"/>
              <a:gd name="connsiteY1" fmla="*/ 63747 h 101026"/>
              <a:gd name="connsiteX2" fmla="*/ 105386 w 105729"/>
              <a:gd name="connsiteY2" fmla="*/ 98672 h 101026"/>
              <a:gd name="connsiteX3" fmla="*/ 57761 w 105729"/>
              <a:gd name="connsiteY3" fmla="*/ 89147 h 101026"/>
              <a:gd name="connsiteX4" fmla="*/ 611 w 105729"/>
              <a:gd name="connsiteY4" fmla="*/ 247 h 10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729" h="101026">
                <a:moveTo>
                  <a:pt x="611" y="247"/>
                </a:moveTo>
                <a:cubicBezTo>
                  <a:pt x="-3622" y="-3986"/>
                  <a:pt x="14899" y="47343"/>
                  <a:pt x="32361" y="63747"/>
                </a:cubicBezTo>
                <a:cubicBezTo>
                  <a:pt x="49824" y="80151"/>
                  <a:pt x="101153" y="94439"/>
                  <a:pt x="105386" y="98672"/>
                </a:cubicBezTo>
                <a:cubicBezTo>
                  <a:pt x="109619" y="102905"/>
                  <a:pt x="73636" y="102376"/>
                  <a:pt x="57761" y="89147"/>
                </a:cubicBezTo>
                <a:cubicBezTo>
                  <a:pt x="41886" y="75918"/>
                  <a:pt x="4844" y="4480"/>
                  <a:pt x="611" y="2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C6947CCB-6A90-7E5F-F6B1-6AFD436757D8}"/>
              </a:ext>
            </a:extLst>
          </p:cNvPr>
          <p:cNvSpPr/>
          <p:nvPr/>
        </p:nvSpPr>
        <p:spPr>
          <a:xfrm>
            <a:off x="6990993" y="6095953"/>
            <a:ext cx="157093" cy="87373"/>
          </a:xfrm>
          <a:custGeom>
            <a:avLst/>
            <a:gdLst>
              <a:gd name="connsiteX0" fmla="*/ 357 w 157093"/>
              <a:gd name="connsiteY0" fmla="*/ 47 h 87373"/>
              <a:gd name="connsiteX1" fmla="*/ 155932 w 157093"/>
              <a:gd name="connsiteY1" fmla="*/ 85772 h 87373"/>
              <a:gd name="connsiteX2" fmla="*/ 73382 w 157093"/>
              <a:gd name="connsiteY2" fmla="*/ 57197 h 87373"/>
              <a:gd name="connsiteX3" fmla="*/ 111482 w 157093"/>
              <a:gd name="connsiteY3" fmla="*/ 73072 h 87373"/>
              <a:gd name="connsiteX4" fmla="*/ 357 w 157093"/>
              <a:gd name="connsiteY4" fmla="*/ 47 h 8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093" h="87373">
                <a:moveTo>
                  <a:pt x="357" y="47"/>
                </a:moveTo>
                <a:cubicBezTo>
                  <a:pt x="7765" y="2164"/>
                  <a:pt x="143761" y="76247"/>
                  <a:pt x="155932" y="85772"/>
                </a:cubicBezTo>
                <a:cubicBezTo>
                  <a:pt x="168103" y="95297"/>
                  <a:pt x="80790" y="59314"/>
                  <a:pt x="73382" y="57197"/>
                </a:cubicBezTo>
                <a:cubicBezTo>
                  <a:pt x="65974" y="55080"/>
                  <a:pt x="119949" y="78893"/>
                  <a:pt x="111482" y="73072"/>
                </a:cubicBezTo>
                <a:cubicBezTo>
                  <a:pt x="103015" y="67251"/>
                  <a:pt x="-7051" y="-2070"/>
                  <a:pt x="357" y="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D0E719AB-DBD2-B5E5-29CF-056A2F884B1C}"/>
              </a:ext>
            </a:extLst>
          </p:cNvPr>
          <p:cNvSpPr/>
          <p:nvPr/>
        </p:nvSpPr>
        <p:spPr>
          <a:xfrm>
            <a:off x="7242173" y="6197567"/>
            <a:ext cx="108838" cy="73725"/>
          </a:xfrm>
          <a:custGeom>
            <a:avLst/>
            <a:gdLst>
              <a:gd name="connsiteX0" fmla="*/ 2 w 108838"/>
              <a:gd name="connsiteY0" fmla="*/ 33 h 73725"/>
              <a:gd name="connsiteX1" fmla="*/ 107952 w 108838"/>
              <a:gd name="connsiteY1" fmla="*/ 63533 h 73725"/>
              <a:gd name="connsiteX2" fmla="*/ 53977 w 108838"/>
              <a:gd name="connsiteY2" fmla="*/ 54008 h 73725"/>
              <a:gd name="connsiteX3" fmla="*/ 104777 w 108838"/>
              <a:gd name="connsiteY3" fmla="*/ 73058 h 73725"/>
              <a:gd name="connsiteX4" fmla="*/ 2 w 108838"/>
              <a:gd name="connsiteY4" fmla="*/ 33 h 7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38" h="73725">
                <a:moveTo>
                  <a:pt x="2" y="33"/>
                </a:moveTo>
                <a:cubicBezTo>
                  <a:pt x="531" y="-1554"/>
                  <a:pt x="98956" y="54537"/>
                  <a:pt x="107952" y="63533"/>
                </a:cubicBezTo>
                <a:cubicBezTo>
                  <a:pt x="116948" y="72529"/>
                  <a:pt x="54506" y="52421"/>
                  <a:pt x="53977" y="54008"/>
                </a:cubicBezTo>
                <a:cubicBezTo>
                  <a:pt x="53448" y="55595"/>
                  <a:pt x="109539" y="77820"/>
                  <a:pt x="104777" y="73058"/>
                </a:cubicBezTo>
                <a:cubicBezTo>
                  <a:pt x="100015" y="68296"/>
                  <a:pt x="-527" y="1620"/>
                  <a:pt x="2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3FD35B06-21F1-526F-FE7B-8AA8A6A41624}"/>
              </a:ext>
            </a:extLst>
          </p:cNvPr>
          <p:cNvSpPr/>
          <p:nvPr/>
        </p:nvSpPr>
        <p:spPr>
          <a:xfrm>
            <a:off x="6264271" y="6076829"/>
            <a:ext cx="219113" cy="104899"/>
          </a:xfrm>
          <a:custGeom>
            <a:avLst/>
            <a:gdLst>
              <a:gd name="connsiteX0" fmla="*/ 219079 w 219113"/>
              <a:gd name="connsiteY0" fmla="*/ 121 h 104899"/>
              <a:gd name="connsiteX1" fmla="*/ 79379 w 219113"/>
              <a:gd name="connsiteY1" fmla="*/ 41396 h 104899"/>
              <a:gd name="connsiteX2" fmla="*/ 4 w 219113"/>
              <a:gd name="connsiteY2" fmla="*/ 104896 h 104899"/>
              <a:gd name="connsiteX3" fmla="*/ 82554 w 219113"/>
              <a:gd name="connsiteY3" fmla="*/ 44571 h 104899"/>
              <a:gd name="connsiteX4" fmla="*/ 28579 w 219113"/>
              <a:gd name="connsiteY4" fmla="*/ 82671 h 104899"/>
              <a:gd name="connsiteX5" fmla="*/ 92079 w 219113"/>
              <a:gd name="connsiteY5" fmla="*/ 54096 h 104899"/>
              <a:gd name="connsiteX6" fmla="*/ 219079 w 219113"/>
              <a:gd name="connsiteY6" fmla="*/ 121 h 1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113" h="104899">
                <a:moveTo>
                  <a:pt x="219079" y="121"/>
                </a:moveTo>
                <a:cubicBezTo>
                  <a:pt x="216962" y="-1996"/>
                  <a:pt x="115891" y="23934"/>
                  <a:pt x="79379" y="41396"/>
                </a:cubicBezTo>
                <a:cubicBezTo>
                  <a:pt x="42867" y="58858"/>
                  <a:pt x="-525" y="104367"/>
                  <a:pt x="4" y="104896"/>
                </a:cubicBezTo>
                <a:cubicBezTo>
                  <a:pt x="533" y="105425"/>
                  <a:pt x="77792" y="48275"/>
                  <a:pt x="82554" y="44571"/>
                </a:cubicBezTo>
                <a:cubicBezTo>
                  <a:pt x="87316" y="40867"/>
                  <a:pt x="26992" y="81084"/>
                  <a:pt x="28579" y="82671"/>
                </a:cubicBezTo>
                <a:cubicBezTo>
                  <a:pt x="30166" y="84258"/>
                  <a:pt x="58212" y="67854"/>
                  <a:pt x="92079" y="54096"/>
                </a:cubicBezTo>
                <a:cubicBezTo>
                  <a:pt x="125946" y="40338"/>
                  <a:pt x="221196" y="2238"/>
                  <a:pt x="219079" y="1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626A550-FA62-828C-926E-1FF39FE0140B}"/>
              </a:ext>
            </a:extLst>
          </p:cNvPr>
          <p:cNvSpPr/>
          <p:nvPr/>
        </p:nvSpPr>
        <p:spPr>
          <a:xfrm>
            <a:off x="6222290" y="6257576"/>
            <a:ext cx="118417" cy="106486"/>
          </a:xfrm>
          <a:custGeom>
            <a:avLst/>
            <a:gdLst>
              <a:gd name="connsiteX0" fmla="*/ 118185 w 118417"/>
              <a:gd name="connsiteY0" fmla="*/ 349 h 106486"/>
              <a:gd name="connsiteX1" fmla="*/ 710 w 118417"/>
              <a:gd name="connsiteY1" fmla="*/ 105124 h 106486"/>
              <a:gd name="connsiteX2" fmla="*/ 67385 w 118417"/>
              <a:gd name="connsiteY2" fmla="*/ 60674 h 106486"/>
              <a:gd name="connsiteX3" fmla="*/ 32460 w 118417"/>
              <a:gd name="connsiteY3" fmla="*/ 70199 h 106486"/>
              <a:gd name="connsiteX4" fmla="*/ 118185 w 118417"/>
              <a:gd name="connsiteY4" fmla="*/ 349 h 1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17" h="106486">
                <a:moveTo>
                  <a:pt x="118185" y="349"/>
                </a:moveTo>
                <a:cubicBezTo>
                  <a:pt x="112893" y="6170"/>
                  <a:pt x="9177" y="95070"/>
                  <a:pt x="710" y="105124"/>
                </a:cubicBezTo>
                <a:cubicBezTo>
                  <a:pt x="-7757" y="115178"/>
                  <a:pt x="62093" y="66495"/>
                  <a:pt x="67385" y="60674"/>
                </a:cubicBezTo>
                <a:cubicBezTo>
                  <a:pt x="72677" y="54853"/>
                  <a:pt x="28227" y="77078"/>
                  <a:pt x="32460" y="70199"/>
                </a:cubicBezTo>
                <a:cubicBezTo>
                  <a:pt x="36693" y="63320"/>
                  <a:pt x="123477" y="-5472"/>
                  <a:pt x="118185" y="34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A48ECFC3-D7BC-712C-9692-660FF5D6C94F}"/>
              </a:ext>
            </a:extLst>
          </p:cNvPr>
          <p:cNvSpPr/>
          <p:nvPr/>
        </p:nvSpPr>
        <p:spPr>
          <a:xfrm>
            <a:off x="6330876" y="6175354"/>
            <a:ext cx="35158" cy="85797"/>
          </a:xfrm>
          <a:custGeom>
            <a:avLst/>
            <a:gdLst>
              <a:gd name="connsiteX0" fmla="*/ 74 w 35158"/>
              <a:gd name="connsiteY0" fmla="*/ 21 h 85797"/>
              <a:gd name="connsiteX1" fmla="*/ 25474 w 35158"/>
              <a:gd name="connsiteY1" fmla="*/ 57171 h 85797"/>
              <a:gd name="connsiteX2" fmla="*/ 15949 w 35158"/>
              <a:gd name="connsiteY2" fmla="*/ 85746 h 85797"/>
              <a:gd name="connsiteX3" fmla="*/ 34999 w 35158"/>
              <a:gd name="connsiteY3" fmla="*/ 50821 h 85797"/>
              <a:gd name="connsiteX4" fmla="*/ 74 w 35158"/>
              <a:gd name="connsiteY4" fmla="*/ 21 h 8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58" h="85797">
                <a:moveTo>
                  <a:pt x="74" y="21"/>
                </a:moveTo>
                <a:cubicBezTo>
                  <a:pt x="-1514" y="1079"/>
                  <a:pt x="22828" y="42884"/>
                  <a:pt x="25474" y="57171"/>
                </a:cubicBezTo>
                <a:cubicBezTo>
                  <a:pt x="28120" y="71458"/>
                  <a:pt x="14361" y="86804"/>
                  <a:pt x="15949" y="85746"/>
                </a:cubicBezTo>
                <a:cubicBezTo>
                  <a:pt x="17537" y="84688"/>
                  <a:pt x="37116" y="63521"/>
                  <a:pt x="34999" y="50821"/>
                </a:cubicBezTo>
                <a:cubicBezTo>
                  <a:pt x="32882" y="38121"/>
                  <a:pt x="1662" y="-1037"/>
                  <a:pt x="74" y="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15E3F613-BDD0-1958-EBF2-895B6FC18D55}"/>
              </a:ext>
            </a:extLst>
          </p:cNvPr>
          <p:cNvSpPr/>
          <p:nvPr/>
        </p:nvSpPr>
        <p:spPr>
          <a:xfrm>
            <a:off x="6320443" y="6194231"/>
            <a:ext cx="160379" cy="140435"/>
          </a:xfrm>
          <a:custGeom>
            <a:avLst/>
            <a:gdLst>
              <a:gd name="connsiteX0" fmla="*/ 159732 w 160379"/>
              <a:gd name="connsiteY0" fmla="*/ 194 h 140435"/>
              <a:gd name="connsiteX1" fmla="*/ 118457 w 160379"/>
              <a:gd name="connsiteY1" fmla="*/ 44644 h 140435"/>
              <a:gd name="connsiteX2" fmla="*/ 127982 w 160379"/>
              <a:gd name="connsiteY2" fmla="*/ 66869 h 140435"/>
              <a:gd name="connsiteX3" fmla="*/ 982 w 160379"/>
              <a:gd name="connsiteY3" fmla="*/ 139894 h 140435"/>
              <a:gd name="connsiteX4" fmla="*/ 70832 w 160379"/>
              <a:gd name="connsiteY4" fmla="*/ 98619 h 140435"/>
              <a:gd name="connsiteX5" fmla="*/ 102582 w 160379"/>
              <a:gd name="connsiteY5" fmla="*/ 70044 h 140435"/>
              <a:gd name="connsiteX6" fmla="*/ 80357 w 160379"/>
              <a:gd name="connsiteY6" fmla="*/ 63694 h 140435"/>
              <a:gd name="connsiteX7" fmla="*/ 159732 w 160379"/>
              <a:gd name="connsiteY7" fmla="*/ 194 h 14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379" h="140435">
                <a:moveTo>
                  <a:pt x="159732" y="194"/>
                </a:moveTo>
                <a:cubicBezTo>
                  <a:pt x="166082" y="-2981"/>
                  <a:pt x="123749" y="33532"/>
                  <a:pt x="118457" y="44644"/>
                </a:cubicBezTo>
                <a:cubicBezTo>
                  <a:pt x="113165" y="55757"/>
                  <a:pt x="147561" y="50994"/>
                  <a:pt x="127982" y="66869"/>
                </a:cubicBezTo>
                <a:cubicBezTo>
                  <a:pt x="108403" y="82744"/>
                  <a:pt x="10507" y="134602"/>
                  <a:pt x="982" y="139894"/>
                </a:cubicBezTo>
                <a:cubicBezTo>
                  <a:pt x="-8543" y="145186"/>
                  <a:pt x="53899" y="110261"/>
                  <a:pt x="70832" y="98619"/>
                </a:cubicBezTo>
                <a:cubicBezTo>
                  <a:pt x="87765" y="86977"/>
                  <a:pt x="100994" y="75865"/>
                  <a:pt x="102582" y="70044"/>
                </a:cubicBezTo>
                <a:cubicBezTo>
                  <a:pt x="104169" y="64223"/>
                  <a:pt x="73478" y="71102"/>
                  <a:pt x="80357" y="63694"/>
                </a:cubicBezTo>
                <a:cubicBezTo>
                  <a:pt x="87236" y="56286"/>
                  <a:pt x="153382" y="3369"/>
                  <a:pt x="159732" y="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15C75B10-8E14-FAC0-4C59-ADBFA8B7C2A1}"/>
              </a:ext>
            </a:extLst>
          </p:cNvPr>
          <p:cNvSpPr/>
          <p:nvPr/>
        </p:nvSpPr>
        <p:spPr>
          <a:xfrm>
            <a:off x="6155996" y="6184896"/>
            <a:ext cx="153165" cy="224513"/>
          </a:xfrm>
          <a:custGeom>
            <a:avLst/>
            <a:gdLst>
              <a:gd name="connsiteX0" fmla="*/ 98754 w 153165"/>
              <a:gd name="connsiteY0" fmla="*/ 4 h 224513"/>
              <a:gd name="connsiteX1" fmla="*/ 146379 w 153165"/>
              <a:gd name="connsiteY1" fmla="*/ 63504 h 224513"/>
              <a:gd name="connsiteX2" fmla="*/ 89229 w 153165"/>
              <a:gd name="connsiteY2" fmla="*/ 130179 h 224513"/>
              <a:gd name="connsiteX3" fmla="*/ 117804 w 153165"/>
              <a:gd name="connsiteY3" fmla="*/ 104779 h 224513"/>
              <a:gd name="connsiteX4" fmla="*/ 3504 w 153165"/>
              <a:gd name="connsiteY4" fmla="*/ 222254 h 224513"/>
              <a:gd name="connsiteX5" fmla="*/ 38429 w 153165"/>
              <a:gd name="connsiteY5" fmla="*/ 174629 h 224513"/>
              <a:gd name="connsiteX6" fmla="*/ 130504 w 153165"/>
              <a:gd name="connsiteY6" fmla="*/ 82554 h 224513"/>
              <a:gd name="connsiteX7" fmla="*/ 152729 w 153165"/>
              <a:gd name="connsiteY7" fmla="*/ 66679 h 224513"/>
              <a:gd name="connsiteX8" fmla="*/ 98754 w 153165"/>
              <a:gd name="connsiteY8" fmla="*/ 4 h 22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165" h="224513">
                <a:moveTo>
                  <a:pt x="98754" y="4"/>
                </a:moveTo>
                <a:cubicBezTo>
                  <a:pt x="97696" y="-525"/>
                  <a:pt x="147966" y="41808"/>
                  <a:pt x="146379" y="63504"/>
                </a:cubicBezTo>
                <a:cubicBezTo>
                  <a:pt x="144792" y="85200"/>
                  <a:pt x="93991" y="123300"/>
                  <a:pt x="89229" y="130179"/>
                </a:cubicBezTo>
                <a:cubicBezTo>
                  <a:pt x="84467" y="137058"/>
                  <a:pt x="132092" y="89433"/>
                  <a:pt x="117804" y="104779"/>
                </a:cubicBezTo>
                <a:cubicBezTo>
                  <a:pt x="103517" y="120125"/>
                  <a:pt x="16733" y="210612"/>
                  <a:pt x="3504" y="222254"/>
                </a:cubicBezTo>
                <a:cubicBezTo>
                  <a:pt x="-9725" y="233896"/>
                  <a:pt x="17262" y="197912"/>
                  <a:pt x="38429" y="174629"/>
                </a:cubicBezTo>
                <a:cubicBezTo>
                  <a:pt x="59596" y="151346"/>
                  <a:pt x="111454" y="100546"/>
                  <a:pt x="130504" y="82554"/>
                </a:cubicBezTo>
                <a:cubicBezTo>
                  <a:pt x="149554" y="64562"/>
                  <a:pt x="154846" y="78321"/>
                  <a:pt x="152729" y="66679"/>
                </a:cubicBezTo>
                <a:cubicBezTo>
                  <a:pt x="150612" y="55037"/>
                  <a:pt x="99812" y="533"/>
                  <a:pt x="9875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212957CB-377D-C358-B5E1-04B82BBDCAE7}"/>
              </a:ext>
            </a:extLst>
          </p:cNvPr>
          <p:cNvSpPr/>
          <p:nvPr/>
        </p:nvSpPr>
        <p:spPr>
          <a:xfrm>
            <a:off x="6044193" y="6162053"/>
            <a:ext cx="246109" cy="239796"/>
          </a:xfrm>
          <a:custGeom>
            <a:avLst/>
            <a:gdLst>
              <a:gd name="connsiteX0" fmla="*/ 245482 w 246109"/>
              <a:gd name="connsiteY0" fmla="*/ 622 h 239796"/>
              <a:gd name="connsiteX1" fmla="*/ 134357 w 246109"/>
              <a:gd name="connsiteY1" fmla="*/ 76822 h 239796"/>
              <a:gd name="connsiteX2" fmla="*/ 4182 w 246109"/>
              <a:gd name="connsiteY2" fmla="*/ 235572 h 239796"/>
              <a:gd name="connsiteX3" fmla="*/ 29582 w 246109"/>
              <a:gd name="connsiteY3" fmla="*/ 197472 h 239796"/>
              <a:gd name="connsiteX4" fmla="*/ 83557 w 246109"/>
              <a:gd name="connsiteY4" fmla="*/ 114922 h 239796"/>
              <a:gd name="connsiteX5" fmla="*/ 245482 w 246109"/>
              <a:gd name="connsiteY5" fmla="*/ 622 h 23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109" h="239796">
                <a:moveTo>
                  <a:pt x="245482" y="622"/>
                </a:moveTo>
                <a:cubicBezTo>
                  <a:pt x="253949" y="-5728"/>
                  <a:pt x="174574" y="37664"/>
                  <a:pt x="134357" y="76822"/>
                </a:cubicBezTo>
                <a:cubicBezTo>
                  <a:pt x="94140" y="115980"/>
                  <a:pt x="21644" y="215464"/>
                  <a:pt x="4182" y="235572"/>
                </a:cubicBezTo>
                <a:cubicBezTo>
                  <a:pt x="-13280" y="255680"/>
                  <a:pt x="29582" y="197472"/>
                  <a:pt x="29582" y="197472"/>
                </a:cubicBezTo>
                <a:cubicBezTo>
                  <a:pt x="42811" y="177364"/>
                  <a:pt x="53394" y="144555"/>
                  <a:pt x="83557" y="114922"/>
                </a:cubicBezTo>
                <a:cubicBezTo>
                  <a:pt x="113719" y="85289"/>
                  <a:pt x="237015" y="6972"/>
                  <a:pt x="245482" y="6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6CE2404E-48E7-BBB9-54D4-443049E5F8B6}"/>
              </a:ext>
            </a:extLst>
          </p:cNvPr>
          <p:cNvSpPr/>
          <p:nvPr/>
        </p:nvSpPr>
        <p:spPr>
          <a:xfrm>
            <a:off x="6051509" y="6394402"/>
            <a:ext cx="228852" cy="25448"/>
          </a:xfrm>
          <a:custGeom>
            <a:avLst/>
            <a:gdLst>
              <a:gd name="connsiteX0" fmla="*/ 41 w 228852"/>
              <a:gd name="connsiteY0" fmla="*/ 48 h 25448"/>
              <a:gd name="connsiteX1" fmla="*/ 117516 w 228852"/>
              <a:gd name="connsiteY1" fmla="*/ 25448 h 25448"/>
              <a:gd name="connsiteX2" fmla="*/ 82591 w 228852"/>
              <a:gd name="connsiteY2" fmla="*/ 48 h 25448"/>
              <a:gd name="connsiteX3" fmla="*/ 158791 w 228852"/>
              <a:gd name="connsiteY3" fmla="*/ 19098 h 25448"/>
              <a:gd name="connsiteX4" fmla="*/ 228641 w 228852"/>
              <a:gd name="connsiteY4" fmla="*/ 22273 h 25448"/>
              <a:gd name="connsiteX5" fmla="*/ 177841 w 228852"/>
              <a:gd name="connsiteY5" fmla="*/ 19098 h 25448"/>
              <a:gd name="connsiteX6" fmla="*/ 104816 w 228852"/>
              <a:gd name="connsiteY6" fmla="*/ 19098 h 25448"/>
              <a:gd name="connsiteX7" fmla="*/ 41 w 228852"/>
              <a:gd name="connsiteY7" fmla="*/ 48 h 25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852" h="25448">
                <a:moveTo>
                  <a:pt x="41" y="48"/>
                </a:moveTo>
                <a:cubicBezTo>
                  <a:pt x="2158" y="1106"/>
                  <a:pt x="103758" y="25448"/>
                  <a:pt x="117516" y="25448"/>
                </a:cubicBezTo>
                <a:cubicBezTo>
                  <a:pt x="131274" y="25448"/>
                  <a:pt x="75712" y="1106"/>
                  <a:pt x="82591" y="48"/>
                </a:cubicBezTo>
                <a:cubicBezTo>
                  <a:pt x="89470" y="-1010"/>
                  <a:pt x="134449" y="15394"/>
                  <a:pt x="158791" y="19098"/>
                </a:cubicBezTo>
                <a:cubicBezTo>
                  <a:pt x="183133" y="22802"/>
                  <a:pt x="225466" y="22273"/>
                  <a:pt x="228641" y="22273"/>
                </a:cubicBezTo>
                <a:cubicBezTo>
                  <a:pt x="231816" y="22273"/>
                  <a:pt x="198478" y="19627"/>
                  <a:pt x="177841" y="19098"/>
                </a:cubicBezTo>
                <a:cubicBezTo>
                  <a:pt x="157204" y="18569"/>
                  <a:pt x="131274" y="22273"/>
                  <a:pt x="104816" y="19098"/>
                </a:cubicBezTo>
                <a:cubicBezTo>
                  <a:pt x="78358" y="15923"/>
                  <a:pt x="-2076" y="-1010"/>
                  <a:pt x="41" y="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C5AAEF9F-109D-5EF8-0C25-D19C64F2FD7F}"/>
              </a:ext>
            </a:extLst>
          </p:cNvPr>
          <p:cNvSpPr/>
          <p:nvPr/>
        </p:nvSpPr>
        <p:spPr>
          <a:xfrm>
            <a:off x="6139688" y="6241032"/>
            <a:ext cx="132711" cy="140734"/>
          </a:xfrm>
          <a:custGeom>
            <a:avLst/>
            <a:gdLst>
              <a:gd name="connsiteX0" fmla="*/ 130937 w 132711"/>
              <a:gd name="connsiteY0" fmla="*/ 1018 h 140734"/>
              <a:gd name="connsiteX1" fmla="*/ 73787 w 132711"/>
              <a:gd name="connsiteY1" fmla="*/ 58168 h 140734"/>
              <a:gd name="connsiteX2" fmla="*/ 10287 w 132711"/>
              <a:gd name="connsiteY2" fmla="*/ 115318 h 140734"/>
              <a:gd name="connsiteX3" fmla="*/ 16637 w 132711"/>
              <a:gd name="connsiteY3" fmla="*/ 140718 h 140734"/>
              <a:gd name="connsiteX4" fmla="*/ 762 w 132711"/>
              <a:gd name="connsiteY4" fmla="*/ 112143 h 140734"/>
              <a:gd name="connsiteX5" fmla="*/ 45212 w 132711"/>
              <a:gd name="connsiteY5" fmla="*/ 86743 h 140734"/>
              <a:gd name="connsiteX6" fmla="*/ 3937 w 132711"/>
              <a:gd name="connsiteY6" fmla="*/ 108968 h 140734"/>
              <a:gd name="connsiteX7" fmla="*/ 130937 w 132711"/>
              <a:gd name="connsiteY7" fmla="*/ 1018 h 140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2711" h="140734">
                <a:moveTo>
                  <a:pt x="130937" y="1018"/>
                </a:moveTo>
                <a:cubicBezTo>
                  <a:pt x="142579" y="-7449"/>
                  <a:pt x="93895" y="39118"/>
                  <a:pt x="73787" y="58168"/>
                </a:cubicBezTo>
                <a:cubicBezTo>
                  <a:pt x="53679" y="77218"/>
                  <a:pt x="19812" y="101560"/>
                  <a:pt x="10287" y="115318"/>
                </a:cubicBezTo>
                <a:cubicBezTo>
                  <a:pt x="762" y="129076"/>
                  <a:pt x="18224" y="141247"/>
                  <a:pt x="16637" y="140718"/>
                </a:cubicBezTo>
                <a:cubicBezTo>
                  <a:pt x="15050" y="140189"/>
                  <a:pt x="-4000" y="121139"/>
                  <a:pt x="762" y="112143"/>
                </a:cubicBezTo>
                <a:cubicBezTo>
                  <a:pt x="5524" y="103147"/>
                  <a:pt x="44683" y="87272"/>
                  <a:pt x="45212" y="86743"/>
                </a:cubicBezTo>
                <a:cubicBezTo>
                  <a:pt x="45741" y="86214"/>
                  <a:pt x="-7175" y="117964"/>
                  <a:pt x="3937" y="108968"/>
                </a:cubicBezTo>
                <a:cubicBezTo>
                  <a:pt x="15049" y="99972"/>
                  <a:pt x="119295" y="9485"/>
                  <a:pt x="130937" y="10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0B27E832-9C29-61E5-88B3-E5F0F7A72AB4}"/>
              </a:ext>
            </a:extLst>
          </p:cNvPr>
          <p:cNvSpPr/>
          <p:nvPr/>
        </p:nvSpPr>
        <p:spPr>
          <a:xfrm>
            <a:off x="6896100" y="6178550"/>
            <a:ext cx="365148" cy="65176"/>
          </a:xfrm>
          <a:custGeom>
            <a:avLst/>
            <a:gdLst>
              <a:gd name="connsiteX0" fmla="*/ 0 w 365148"/>
              <a:gd name="connsiteY0" fmla="*/ 0 h 65176"/>
              <a:gd name="connsiteX1" fmla="*/ 177800 w 365148"/>
              <a:gd name="connsiteY1" fmla="*/ 28575 h 65176"/>
              <a:gd name="connsiteX2" fmla="*/ 76200 w 365148"/>
              <a:gd name="connsiteY2" fmla="*/ 44450 h 65176"/>
              <a:gd name="connsiteX3" fmla="*/ 206375 w 365148"/>
              <a:gd name="connsiteY3" fmla="*/ 44450 h 65176"/>
              <a:gd name="connsiteX4" fmla="*/ 196850 w 365148"/>
              <a:gd name="connsiteY4" fmla="*/ 63500 h 65176"/>
              <a:gd name="connsiteX5" fmla="*/ 365125 w 365148"/>
              <a:gd name="connsiteY5" fmla="*/ 63500 h 65176"/>
              <a:gd name="connsiteX6" fmla="*/ 184150 w 365148"/>
              <a:gd name="connsiteY6" fmla="*/ 57150 h 65176"/>
              <a:gd name="connsiteX7" fmla="*/ 260350 w 365148"/>
              <a:gd name="connsiteY7" fmla="*/ 50800 h 65176"/>
              <a:gd name="connsiteX8" fmla="*/ 101600 w 365148"/>
              <a:gd name="connsiteY8" fmla="*/ 15875 h 65176"/>
              <a:gd name="connsiteX9" fmla="*/ 0 w 365148"/>
              <a:gd name="connsiteY9" fmla="*/ 0 h 6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5148" h="65176">
                <a:moveTo>
                  <a:pt x="0" y="0"/>
                </a:moveTo>
                <a:cubicBezTo>
                  <a:pt x="82550" y="10583"/>
                  <a:pt x="165100" y="21167"/>
                  <a:pt x="177800" y="28575"/>
                </a:cubicBezTo>
                <a:cubicBezTo>
                  <a:pt x="190500" y="35983"/>
                  <a:pt x="71438" y="41804"/>
                  <a:pt x="76200" y="44450"/>
                </a:cubicBezTo>
                <a:cubicBezTo>
                  <a:pt x="80962" y="47096"/>
                  <a:pt x="186267" y="41275"/>
                  <a:pt x="206375" y="44450"/>
                </a:cubicBezTo>
                <a:cubicBezTo>
                  <a:pt x="226483" y="47625"/>
                  <a:pt x="170392" y="60325"/>
                  <a:pt x="196850" y="63500"/>
                </a:cubicBezTo>
                <a:cubicBezTo>
                  <a:pt x="223308" y="66675"/>
                  <a:pt x="367242" y="64558"/>
                  <a:pt x="365125" y="63500"/>
                </a:cubicBezTo>
                <a:cubicBezTo>
                  <a:pt x="363008" y="62442"/>
                  <a:pt x="201612" y="59267"/>
                  <a:pt x="184150" y="57150"/>
                </a:cubicBezTo>
                <a:cubicBezTo>
                  <a:pt x="166688" y="55033"/>
                  <a:pt x="274108" y="57679"/>
                  <a:pt x="260350" y="50800"/>
                </a:cubicBezTo>
                <a:cubicBezTo>
                  <a:pt x="246592" y="43921"/>
                  <a:pt x="101600" y="15875"/>
                  <a:pt x="101600" y="158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8649CA9F-263C-1FB5-F845-589D4C3641D7}"/>
              </a:ext>
            </a:extLst>
          </p:cNvPr>
          <p:cNvSpPr/>
          <p:nvPr/>
        </p:nvSpPr>
        <p:spPr>
          <a:xfrm>
            <a:off x="7155291" y="6270379"/>
            <a:ext cx="300483" cy="220137"/>
          </a:xfrm>
          <a:custGeom>
            <a:avLst/>
            <a:gdLst>
              <a:gd name="connsiteX0" fmla="*/ 1159 w 300483"/>
              <a:gd name="connsiteY0" fmla="*/ 25646 h 220137"/>
              <a:gd name="connsiteX1" fmla="*/ 121809 w 300483"/>
              <a:gd name="connsiteY1" fmla="*/ 246 h 220137"/>
              <a:gd name="connsiteX2" fmla="*/ 182134 w 300483"/>
              <a:gd name="connsiteY2" fmla="*/ 25646 h 220137"/>
              <a:gd name="connsiteX3" fmla="*/ 185309 w 300483"/>
              <a:gd name="connsiteY3" fmla="*/ 9771 h 220137"/>
              <a:gd name="connsiteX4" fmla="*/ 226584 w 300483"/>
              <a:gd name="connsiteY4" fmla="*/ 70096 h 220137"/>
              <a:gd name="connsiteX5" fmla="*/ 223409 w 300483"/>
              <a:gd name="connsiteY5" fmla="*/ 38346 h 220137"/>
              <a:gd name="connsiteX6" fmla="*/ 251984 w 300483"/>
              <a:gd name="connsiteY6" fmla="*/ 120896 h 220137"/>
              <a:gd name="connsiteX7" fmla="*/ 299609 w 300483"/>
              <a:gd name="connsiteY7" fmla="*/ 219321 h 220137"/>
              <a:gd name="connsiteX8" fmla="*/ 280559 w 300483"/>
              <a:gd name="connsiteY8" fmla="*/ 162171 h 220137"/>
              <a:gd name="connsiteX9" fmla="*/ 251984 w 300483"/>
              <a:gd name="connsiteY9" fmla="*/ 63746 h 220137"/>
              <a:gd name="connsiteX10" fmla="*/ 236109 w 300483"/>
              <a:gd name="connsiteY10" fmla="*/ 35171 h 220137"/>
              <a:gd name="connsiteX11" fmla="*/ 201184 w 300483"/>
              <a:gd name="connsiteY11" fmla="*/ 3421 h 220137"/>
              <a:gd name="connsiteX12" fmla="*/ 232934 w 300483"/>
              <a:gd name="connsiteY12" fmla="*/ 28821 h 220137"/>
              <a:gd name="connsiteX13" fmla="*/ 201184 w 300483"/>
              <a:gd name="connsiteY13" fmla="*/ 246 h 220137"/>
              <a:gd name="connsiteX14" fmla="*/ 1159 w 300483"/>
              <a:gd name="connsiteY14" fmla="*/ 25646 h 22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483" h="220137">
                <a:moveTo>
                  <a:pt x="1159" y="25646"/>
                </a:moveTo>
                <a:cubicBezTo>
                  <a:pt x="-12070" y="25646"/>
                  <a:pt x="91647" y="246"/>
                  <a:pt x="121809" y="246"/>
                </a:cubicBezTo>
                <a:cubicBezTo>
                  <a:pt x="151971" y="246"/>
                  <a:pt x="171551" y="24058"/>
                  <a:pt x="182134" y="25646"/>
                </a:cubicBezTo>
                <a:cubicBezTo>
                  <a:pt x="192717" y="27234"/>
                  <a:pt x="177901" y="2363"/>
                  <a:pt x="185309" y="9771"/>
                </a:cubicBezTo>
                <a:cubicBezTo>
                  <a:pt x="192717" y="17179"/>
                  <a:pt x="220234" y="65334"/>
                  <a:pt x="226584" y="70096"/>
                </a:cubicBezTo>
                <a:cubicBezTo>
                  <a:pt x="232934" y="74858"/>
                  <a:pt x="219176" y="29879"/>
                  <a:pt x="223409" y="38346"/>
                </a:cubicBezTo>
                <a:cubicBezTo>
                  <a:pt x="227642" y="46813"/>
                  <a:pt x="239284" y="90734"/>
                  <a:pt x="251984" y="120896"/>
                </a:cubicBezTo>
                <a:cubicBezTo>
                  <a:pt x="264684" y="151059"/>
                  <a:pt x="294847" y="212442"/>
                  <a:pt x="299609" y="219321"/>
                </a:cubicBezTo>
                <a:cubicBezTo>
                  <a:pt x="304371" y="226200"/>
                  <a:pt x="288496" y="188100"/>
                  <a:pt x="280559" y="162171"/>
                </a:cubicBezTo>
                <a:cubicBezTo>
                  <a:pt x="272622" y="136242"/>
                  <a:pt x="259392" y="84913"/>
                  <a:pt x="251984" y="63746"/>
                </a:cubicBezTo>
                <a:cubicBezTo>
                  <a:pt x="244576" y="42579"/>
                  <a:pt x="244576" y="45225"/>
                  <a:pt x="236109" y="35171"/>
                </a:cubicBezTo>
                <a:cubicBezTo>
                  <a:pt x="227642" y="25117"/>
                  <a:pt x="201713" y="4479"/>
                  <a:pt x="201184" y="3421"/>
                </a:cubicBezTo>
                <a:cubicBezTo>
                  <a:pt x="200655" y="2363"/>
                  <a:pt x="232934" y="29350"/>
                  <a:pt x="232934" y="28821"/>
                </a:cubicBezTo>
                <a:cubicBezTo>
                  <a:pt x="232934" y="28292"/>
                  <a:pt x="238226" y="3421"/>
                  <a:pt x="201184" y="246"/>
                </a:cubicBezTo>
                <a:cubicBezTo>
                  <a:pt x="164142" y="-2929"/>
                  <a:pt x="14388" y="25646"/>
                  <a:pt x="1159" y="256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57EA9A7E-1C02-0381-5073-14E6165B6404}"/>
              </a:ext>
            </a:extLst>
          </p:cNvPr>
          <p:cNvSpPr/>
          <p:nvPr/>
        </p:nvSpPr>
        <p:spPr>
          <a:xfrm>
            <a:off x="6771470" y="6228645"/>
            <a:ext cx="459330" cy="71123"/>
          </a:xfrm>
          <a:custGeom>
            <a:avLst/>
            <a:gdLst>
              <a:gd name="connsiteX0" fmla="*/ 805 w 459330"/>
              <a:gd name="connsiteY0" fmla="*/ 45155 h 71123"/>
              <a:gd name="connsiteX1" fmla="*/ 200830 w 459330"/>
              <a:gd name="connsiteY1" fmla="*/ 13405 h 71123"/>
              <a:gd name="connsiteX2" fmla="*/ 172255 w 459330"/>
              <a:gd name="connsiteY2" fmla="*/ 13405 h 71123"/>
              <a:gd name="connsiteX3" fmla="*/ 343705 w 459330"/>
              <a:gd name="connsiteY3" fmla="*/ 32455 h 71123"/>
              <a:gd name="connsiteX4" fmla="*/ 305605 w 459330"/>
              <a:gd name="connsiteY4" fmla="*/ 45155 h 71123"/>
              <a:gd name="connsiteX5" fmla="*/ 458005 w 459330"/>
              <a:gd name="connsiteY5" fmla="*/ 70555 h 71123"/>
              <a:gd name="connsiteX6" fmla="*/ 372280 w 459330"/>
              <a:gd name="connsiteY6" fmla="*/ 57855 h 71123"/>
              <a:gd name="connsiteX7" fmla="*/ 245280 w 459330"/>
              <a:gd name="connsiteY7" fmla="*/ 3880 h 71123"/>
              <a:gd name="connsiteX8" fmla="*/ 134155 w 459330"/>
              <a:gd name="connsiteY8" fmla="*/ 7055 h 71123"/>
              <a:gd name="connsiteX9" fmla="*/ 805 w 459330"/>
              <a:gd name="connsiteY9" fmla="*/ 45155 h 71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9330" h="71123">
                <a:moveTo>
                  <a:pt x="805" y="45155"/>
                </a:moveTo>
                <a:cubicBezTo>
                  <a:pt x="11917" y="46213"/>
                  <a:pt x="172255" y="18697"/>
                  <a:pt x="200830" y="13405"/>
                </a:cubicBezTo>
                <a:cubicBezTo>
                  <a:pt x="229405" y="8113"/>
                  <a:pt x="148443" y="10230"/>
                  <a:pt x="172255" y="13405"/>
                </a:cubicBezTo>
                <a:cubicBezTo>
                  <a:pt x="196068" y="16580"/>
                  <a:pt x="321480" y="27163"/>
                  <a:pt x="343705" y="32455"/>
                </a:cubicBezTo>
                <a:cubicBezTo>
                  <a:pt x="365930" y="37747"/>
                  <a:pt x="286555" y="38805"/>
                  <a:pt x="305605" y="45155"/>
                </a:cubicBezTo>
                <a:cubicBezTo>
                  <a:pt x="324655" y="51505"/>
                  <a:pt x="446893" y="68438"/>
                  <a:pt x="458005" y="70555"/>
                </a:cubicBezTo>
                <a:cubicBezTo>
                  <a:pt x="469117" y="72672"/>
                  <a:pt x="407734" y="68968"/>
                  <a:pt x="372280" y="57855"/>
                </a:cubicBezTo>
                <a:cubicBezTo>
                  <a:pt x="336826" y="46743"/>
                  <a:pt x="284968" y="12347"/>
                  <a:pt x="245280" y="3880"/>
                </a:cubicBezTo>
                <a:cubicBezTo>
                  <a:pt x="205593" y="-4587"/>
                  <a:pt x="171726" y="2822"/>
                  <a:pt x="134155" y="7055"/>
                </a:cubicBezTo>
                <a:cubicBezTo>
                  <a:pt x="96584" y="11288"/>
                  <a:pt x="-10307" y="44097"/>
                  <a:pt x="805" y="45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65D52E44-6B40-E693-F055-10CE8B1E3105}"/>
              </a:ext>
            </a:extLst>
          </p:cNvPr>
          <p:cNvSpPr/>
          <p:nvPr/>
        </p:nvSpPr>
        <p:spPr>
          <a:xfrm>
            <a:off x="6581578" y="6248996"/>
            <a:ext cx="246089" cy="66082"/>
          </a:xfrm>
          <a:custGeom>
            <a:avLst/>
            <a:gdLst>
              <a:gd name="connsiteX0" fmla="*/ 197 w 246089"/>
              <a:gd name="connsiteY0" fmla="*/ 66079 h 66082"/>
              <a:gd name="connsiteX1" fmla="*/ 130372 w 246089"/>
              <a:gd name="connsiteY1" fmla="*/ 5754 h 66082"/>
              <a:gd name="connsiteX2" fmla="*/ 31947 w 246089"/>
              <a:gd name="connsiteY2" fmla="*/ 24804 h 66082"/>
              <a:gd name="connsiteX3" fmla="*/ 108147 w 246089"/>
              <a:gd name="connsiteY3" fmla="*/ 21629 h 66082"/>
              <a:gd name="connsiteX4" fmla="*/ 244672 w 246089"/>
              <a:gd name="connsiteY4" fmla="*/ 21629 h 66082"/>
              <a:gd name="connsiteX5" fmla="*/ 174822 w 246089"/>
              <a:gd name="connsiteY5" fmla="*/ 8929 h 66082"/>
              <a:gd name="connsiteX6" fmla="*/ 101797 w 246089"/>
              <a:gd name="connsiteY6" fmla="*/ 2579 h 66082"/>
              <a:gd name="connsiteX7" fmla="*/ 197 w 246089"/>
              <a:gd name="connsiteY7" fmla="*/ 66079 h 6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089" h="66082">
                <a:moveTo>
                  <a:pt x="197" y="66079"/>
                </a:moveTo>
                <a:cubicBezTo>
                  <a:pt x="4960" y="66608"/>
                  <a:pt x="125080" y="12633"/>
                  <a:pt x="130372" y="5754"/>
                </a:cubicBezTo>
                <a:cubicBezTo>
                  <a:pt x="135664" y="-1125"/>
                  <a:pt x="35651" y="22158"/>
                  <a:pt x="31947" y="24804"/>
                </a:cubicBezTo>
                <a:cubicBezTo>
                  <a:pt x="28243" y="27450"/>
                  <a:pt x="72693" y="22158"/>
                  <a:pt x="108147" y="21629"/>
                </a:cubicBezTo>
                <a:cubicBezTo>
                  <a:pt x="143601" y="21100"/>
                  <a:pt x="233560" y="23746"/>
                  <a:pt x="244672" y="21629"/>
                </a:cubicBezTo>
                <a:cubicBezTo>
                  <a:pt x="255784" y="19512"/>
                  <a:pt x="198635" y="12104"/>
                  <a:pt x="174822" y="8929"/>
                </a:cubicBezTo>
                <a:cubicBezTo>
                  <a:pt x="151010" y="5754"/>
                  <a:pt x="125610" y="-4829"/>
                  <a:pt x="101797" y="2579"/>
                </a:cubicBezTo>
                <a:cubicBezTo>
                  <a:pt x="77985" y="9987"/>
                  <a:pt x="-4566" y="65550"/>
                  <a:pt x="197" y="660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393AF58B-1F2E-517B-AE99-4B4F7804BC73}"/>
              </a:ext>
            </a:extLst>
          </p:cNvPr>
          <p:cNvSpPr/>
          <p:nvPr/>
        </p:nvSpPr>
        <p:spPr>
          <a:xfrm>
            <a:off x="6642088" y="6283308"/>
            <a:ext cx="22504" cy="114357"/>
          </a:xfrm>
          <a:custGeom>
            <a:avLst/>
            <a:gdLst>
              <a:gd name="connsiteX0" fmla="*/ 19062 w 22504"/>
              <a:gd name="connsiteY0" fmla="*/ 17 h 114357"/>
              <a:gd name="connsiteX1" fmla="*/ 12712 w 22504"/>
              <a:gd name="connsiteY1" fmla="*/ 60342 h 114357"/>
              <a:gd name="connsiteX2" fmla="*/ 22237 w 22504"/>
              <a:gd name="connsiteY2" fmla="*/ 114317 h 114357"/>
              <a:gd name="connsiteX3" fmla="*/ 12 w 22504"/>
              <a:gd name="connsiteY3" fmla="*/ 69867 h 114357"/>
              <a:gd name="connsiteX4" fmla="*/ 19062 w 22504"/>
              <a:gd name="connsiteY4" fmla="*/ 53992 h 114357"/>
              <a:gd name="connsiteX5" fmla="*/ 19062 w 22504"/>
              <a:gd name="connsiteY5" fmla="*/ 17 h 11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504" h="114357">
                <a:moveTo>
                  <a:pt x="19062" y="17"/>
                </a:moveTo>
                <a:cubicBezTo>
                  <a:pt x="18004" y="1075"/>
                  <a:pt x="12183" y="41292"/>
                  <a:pt x="12712" y="60342"/>
                </a:cubicBezTo>
                <a:cubicBezTo>
                  <a:pt x="13241" y="79392"/>
                  <a:pt x="24354" y="112729"/>
                  <a:pt x="22237" y="114317"/>
                </a:cubicBezTo>
                <a:cubicBezTo>
                  <a:pt x="20120" y="115905"/>
                  <a:pt x="12" y="69867"/>
                  <a:pt x="12" y="69867"/>
                </a:cubicBezTo>
                <a:cubicBezTo>
                  <a:pt x="-517" y="59813"/>
                  <a:pt x="15358" y="62459"/>
                  <a:pt x="19062" y="53992"/>
                </a:cubicBezTo>
                <a:cubicBezTo>
                  <a:pt x="22766" y="45525"/>
                  <a:pt x="20120" y="-1041"/>
                  <a:pt x="19062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8841253-CBE8-6ED3-7A02-52FA6138F507}"/>
              </a:ext>
            </a:extLst>
          </p:cNvPr>
          <p:cNvSpPr/>
          <p:nvPr/>
        </p:nvSpPr>
        <p:spPr>
          <a:xfrm>
            <a:off x="6578591" y="6283288"/>
            <a:ext cx="63611" cy="111816"/>
          </a:xfrm>
          <a:custGeom>
            <a:avLst/>
            <a:gdLst>
              <a:gd name="connsiteX0" fmla="*/ 63509 w 63611"/>
              <a:gd name="connsiteY0" fmla="*/ 37 h 111816"/>
              <a:gd name="connsiteX1" fmla="*/ 15884 w 63611"/>
              <a:gd name="connsiteY1" fmla="*/ 66712 h 111816"/>
              <a:gd name="connsiteX2" fmla="*/ 57159 w 63611"/>
              <a:gd name="connsiteY2" fmla="*/ 111162 h 111816"/>
              <a:gd name="connsiteX3" fmla="*/ 31759 w 63611"/>
              <a:gd name="connsiteY3" fmla="*/ 92112 h 111816"/>
              <a:gd name="connsiteX4" fmla="*/ 9 w 63611"/>
              <a:gd name="connsiteY4" fmla="*/ 76237 h 111816"/>
              <a:gd name="connsiteX5" fmla="*/ 63509 w 63611"/>
              <a:gd name="connsiteY5" fmla="*/ 37 h 11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611" h="111816">
                <a:moveTo>
                  <a:pt x="63509" y="37"/>
                </a:moveTo>
                <a:cubicBezTo>
                  <a:pt x="66155" y="-1551"/>
                  <a:pt x="16942" y="48191"/>
                  <a:pt x="15884" y="66712"/>
                </a:cubicBezTo>
                <a:cubicBezTo>
                  <a:pt x="14826" y="85233"/>
                  <a:pt x="54513" y="106929"/>
                  <a:pt x="57159" y="111162"/>
                </a:cubicBezTo>
                <a:cubicBezTo>
                  <a:pt x="59805" y="115395"/>
                  <a:pt x="41284" y="97933"/>
                  <a:pt x="31759" y="92112"/>
                </a:cubicBezTo>
                <a:cubicBezTo>
                  <a:pt x="22234" y="86291"/>
                  <a:pt x="-520" y="86291"/>
                  <a:pt x="9" y="76237"/>
                </a:cubicBezTo>
                <a:cubicBezTo>
                  <a:pt x="538" y="66183"/>
                  <a:pt x="60863" y="1625"/>
                  <a:pt x="63509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D7D3D539-3BE5-74A1-9B91-06DCBE4E046D}"/>
              </a:ext>
            </a:extLst>
          </p:cNvPr>
          <p:cNvSpPr/>
          <p:nvPr/>
        </p:nvSpPr>
        <p:spPr>
          <a:xfrm>
            <a:off x="6894666" y="6283322"/>
            <a:ext cx="131728" cy="127757"/>
          </a:xfrm>
          <a:custGeom>
            <a:avLst/>
            <a:gdLst>
              <a:gd name="connsiteX0" fmla="*/ 131609 w 131728"/>
              <a:gd name="connsiteY0" fmla="*/ 3 h 127757"/>
              <a:gd name="connsiteX1" fmla="*/ 52234 w 131728"/>
              <a:gd name="connsiteY1" fmla="*/ 63503 h 127757"/>
              <a:gd name="connsiteX2" fmla="*/ 1434 w 131728"/>
              <a:gd name="connsiteY2" fmla="*/ 127003 h 127757"/>
              <a:gd name="connsiteX3" fmla="*/ 17309 w 131728"/>
              <a:gd name="connsiteY3" fmla="*/ 95253 h 127757"/>
              <a:gd name="connsiteX4" fmla="*/ 52234 w 131728"/>
              <a:gd name="connsiteY4" fmla="*/ 47628 h 127757"/>
              <a:gd name="connsiteX5" fmla="*/ 33184 w 131728"/>
              <a:gd name="connsiteY5" fmla="*/ 60328 h 127757"/>
              <a:gd name="connsiteX6" fmla="*/ 131609 w 131728"/>
              <a:gd name="connsiteY6" fmla="*/ 3 h 12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728" h="127757">
                <a:moveTo>
                  <a:pt x="131609" y="3"/>
                </a:moveTo>
                <a:cubicBezTo>
                  <a:pt x="134784" y="532"/>
                  <a:pt x="73930" y="42336"/>
                  <a:pt x="52234" y="63503"/>
                </a:cubicBezTo>
                <a:cubicBezTo>
                  <a:pt x="30538" y="84670"/>
                  <a:pt x="7255" y="121711"/>
                  <a:pt x="1434" y="127003"/>
                </a:cubicBezTo>
                <a:cubicBezTo>
                  <a:pt x="-4387" y="132295"/>
                  <a:pt x="8842" y="108482"/>
                  <a:pt x="17309" y="95253"/>
                </a:cubicBezTo>
                <a:cubicBezTo>
                  <a:pt x="25776" y="82024"/>
                  <a:pt x="52234" y="47628"/>
                  <a:pt x="52234" y="47628"/>
                </a:cubicBezTo>
                <a:cubicBezTo>
                  <a:pt x="54880" y="41807"/>
                  <a:pt x="24188" y="65090"/>
                  <a:pt x="33184" y="60328"/>
                </a:cubicBezTo>
                <a:cubicBezTo>
                  <a:pt x="42180" y="55566"/>
                  <a:pt x="128434" y="-526"/>
                  <a:pt x="131609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722CC576-B7C2-C1E3-7F22-8D1F11C9AC27}"/>
              </a:ext>
            </a:extLst>
          </p:cNvPr>
          <p:cNvSpPr/>
          <p:nvPr/>
        </p:nvSpPr>
        <p:spPr>
          <a:xfrm>
            <a:off x="6453484" y="6311893"/>
            <a:ext cx="141057" cy="230465"/>
          </a:xfrm>
          <a:custGeom>
            <a:avLst/>
            <a:gdLst>
              <a:gd name="connsiteX0" fmla="*/ 140991 w 141057"/>
              <a:gd name="connsiteY0" fmla="*/ 7 h 230465"/>
              <a:gd name="connsiteX1" fmla="*/ 71141 w 141057"/>
              <a:gd name="connsiteY1" fmla="*/ 130182 h 230465"/>
              <a:gd name="connsiteX2" fmla="*/ 1291 w 141057"/>
              <a:gd name="connsiteY2" fmla="*/ 228607 h 230465"/>
              <a:gd name="connsiteX3" fmla="*/ 29866 w 141057"/>
              <a:gd name="connsiteY3" fmla="*/ 187332 h 230465"/>
              <a:gd name="connsiteX4" fmla="*/ 80666 w 141057"/>
              <a:gd name="connsiteY4" fmla="*/ 98432 h 230465"/>
              <a:gd name="connsiteX5" fmla="*/ 58441 w 141057"/>
              <a:gd name="connsiteY5" fmla="*/ 123832 h 230465"/>
              <a:gd name="connsiteX6" fmla="*/ 140991 w 141057"/>
              <a:gd name="connsiteY6" fmla="*/ 7 h 230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057" h="230465">
                <a:moveTo>
                  <a:pt x="140991" y="7"/>
                </a:moveTo>
                <a:cubicBezTo>
                  <a:pt x="143108" y="1065"/>
                  <a:pt x="94424" y="92082"/>
                  <a:pt x="71141" y="130182"/>
                </a:cubicBezTo>
                <a:cubicBezTo>
                  <a:pt x="47858" y="168282"/>
                  <a:pt x="8170" y="219082"/>
                  <a:pt x="1291" y="228607"/>
                </a:cubicBezTo>
                <a:cubicBezTo>
                  <a:pt x="-5588" y="238132"/>
                  <a:pt x="16637" y="209028"/>
                  <a:pt x="29866" y="187332"/>
                </a:cubicBezTo>
                <a:cubicBezTo>
                  <a:pt x="43095" y="165636"/>
                  <a:pt x="75903" y="109015"/>
                  <a:pt x="80666" y="98432"/>
                </a:cubicBezTo>
                <a:cubicBezTo>
                  <a:pt x="85428" y="87849"/>
                  <a:pt x="49445" y="137061"/>
                  <a:pt x="58441" y="123832"/>
                </a:cubicBezTo>
                <a:cubicBezTo>
                  <a:pt x="67437" y="110603"/>
                  <a:pt x="138874" y="-1051"/>
                  <a:pt x="140991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7D9A0C0F-D06A-BC5E-8FC8-8541A86C7D1E}"/>
              </a:ext>
            </a:extLst>
          </p:cNvPr>
          <p:cNvSpPr/>
          <p:nvPr/>
        </p:nvSpPr>
        <p:spPr>
          <a:xfrm>
            <a:off x="6431712" y="6495890"/>
            <a:ext cx="10408" cy="168676"/>
          </a:xfrm>
          <a:custGeom>
            <a:avLst/>
            <a:gdLst>
              <a:gd name="connsiteX0" fmla="*/ 10363 w 10408"/>
              <a:gd name="connsiteY0" fmla="*/ 160 h 168676"/>
              <a:gd name="connsiteX1" fmla="*/ 838 w 10408"/>
              <a:gd name="connsiteY1" fmla="*/ 85885 h 168676"/>
              <a:gd name="connsiteX2" fmla="*/ 838 w 10408"/>
              <a:gd name="connsiteY2" fmla="*/ 168435 h 168676"/>
              <a:gd name="connsiteX3" fmla="*/ 4013 w 10408"/>
              <a:gd name="connsiteY3" fmla="*/ 108110 h 168676"/>
              <a:gd name="connsiteX4" fmla="*/ 10363 w 10408"/>
              <a:gd name="connsiteY4" fmla="*/ 160 h 16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08" h="168676">
                <a:moveTo>
                  <a:pt x="10363" y="160"/>
                </a:moveTo>
                <a:cubicBezTo>
                  <a:pt x="9834" y="-3544"/>
                  <a:pt x="2425" y="57839"/>
                  <a:pt x="838" y="85885"/>
                </a:cubicBezTo>
                <a:cubicBezTo>
                  <a:pt x="-749" y="113931"/>
                  <a:pt x="309" y="164731"/>
                  <a:pt x="838" y="168435"/>
                </a:cubicBezTo>
                <a:cubicBezTo>
                  <a:pt x="1367" y="172139"/>
                  <a:pt x="1367" y="132452"/>
                  <a:pt x="4013" y="108110"/>
                </a:cubicBezTo>
                <a:cubicBezTo>
                  <a:pt x="6659" y="83768"/>
                  <a:pt x="10892" y="3864"/>
                  <a:pt x="10363" y="1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C9EBC5C8-17FF-D743-F4A0-D21E2ABA9F33}"/>
              </a:ext>
            </a:extLst>
          </p:cNvPr>
          <p:cNvSpPr/>
          <p:nvPr/>
        </p:nvSpPr>
        <p:spPr>
          <a:xfrm>
            <a:off x="6279820" y="6610328"/>
            <a:ext cx="140339" cy="212830"/>
          </a:xfrm>
          <a:custGeom>
            <a:avLst/>
            <a:gdLst>
              <a:gd name="connsiteX0" fmla="*/ 140030 w 140339"/>
              <a:gd name="connsiteY0" fmla="*/ 22 h 212830"/>
              <a:gd name="connsiteX1" fmla="*/ 70180 w 140339"/>
              <a:gd name="connsiteY1" fmla="*/ 117497 h 212830"/>
              <a:gd name="connsiteX2" fmla="*/ 330 w 140339"/>
              <a:gd name="connsiteY2" fmla="*/ 212747 h 212830"/>
              <a:gd name="connsiteX3" fmla="*/ 44780 w 140339"/>
              <a:gd name="connsiteY3" fmla="*/ 133372 h 212830"/>
              <a:gd name="connsiteX4" fmla="*/ 67005 w 140339"/>
              <a:gd name="connsiteY4" fmla="*/ 85747 h 212830"/>
              <a:gd name="connsiteX5" fmla="*/ 41605 w 140339"/>
              <a:gd name="connsiteY5" fmla="*/ 127022 h 212830"/>
              <a:gd name="connsiteX6" fmla="*/ 140030 w 140339"/>
              <a:gd name="connsiteY6" fmla="*/ 22 h 212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339" h="212830">
                <a:moveTo>
                  <a:pt x="140030" y="22"/>
                </a:moveTo>
                <a:cubicBezTo>
                  <a:pt x="144792" y="-1565"/>
                  <a:pt x="93463" y="82043"/>
                  <a:pt x="70180" y="117497"/>
                </a:cubicBezTo>
                <a:cubicBezTo>
                  <a:pt x="46897" y="152951"/>
                  <a:pt x="4563" y="210101"/>
                  <a:pt x="330" y="212747"/>
                </a:cubicBezTo>
                <a:cubicBezTo>
                  <a:pt x="-3903" y="215393"/>
                  <a:pt x="33667" y="154539"/>
                  <a:pt x="44780" y="133372"/>
                </a:cubicBezTo>
                <a:cubicBezTo>
                  <a:pt x="55892" y="112205"/>
                  <a:pt x="67534" y="86805"/>
                  <a:pt x="67005" y="85747"/>
                </a:cubicBezTo>
                <a:cubicBezTo>
                  <a:pt x="66476" y="84689"/>
                  <a:pt x="31551" y="139722"/>
                  <a:pt x="41605" y="127022"/>
                </a:cubicBezTo>
                <a:cubicBezTo>
                  <a:pt x="51659" y="114322"/>
                  <a:pt x="135268" y="1609"/>
                  <a:pt x="140030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B65E9F6C-A74A-FD50-DDFE-FF468BF24C10}"/>
              </a:ext>
            </a:extLst>
          </p:cNvPr>
          <p:cNvSpPr/>
          <p:nvPr/>
        </p:nvSpPr>
        <p:spPr>
          <a:xfrm>
            <a:off x="6601173" y="6378499"/>
            <a:ext cx="158570" cy="301576"/>
          </a:xfrm>
          <a:custGeom>
            <a:avLst/>
            <a:gdLst>
              <a:gd name="connsiteX0" fmla="*/ 158402 w 158570"/>
              <a:gd name="connsiteY0" fmla="*/ 76 h 301576"/>
              <a:gd name="connsiteX1" fmla="*/ 59977 w 158570"/>
              <a:gd name="connsiteY1" fmla="*/ 165176 h 301576"/>
              <a:gd name="connsiteX2" fmla="*/ 2827 w 158570"/>
              <a:gd name="connsiteY2" fmla="*/ 295351 h 301576"/>
              <a:gd name="connsiteX3" fmla="*/ 12352 w 158570"/>
              <a:gd name="connsiteY3" fmla="*/ 269951 h 301576"/>
              <a:gd name="connsiteX4" fmla="*/ 44102 w 158570"/>
              <a:gd name="connsiteY4" fmla="*/ 174701 h 301576"/>
              <a:gd name="connsiteX5" fmla="*/ 94902 w 158570"/>
              <a:gd name="connsiteY5" fmla="*/ 79451 h 301576"/>
              <a:gd name="connsiteX6" fmla="*/ 34577 w 158570"/>
              <a:gd name="connsiteY6" fmla="*/ 142951 h 301576"/>
              <a:gd name="connsiteX7" fmla="*/ 158402 w 158570"/>
              <a:gd name="connsiteY7" fmla="*/ 76 h 301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70" h="301576">
                <a:moveTo>
                  <a:pt x="158402" y="76"/>
                </a:moveTo>
                <a:cubicBezTo>
                  <a:pt x="162635" y="3780"/>
                  <a:pt x="85906" y="115964"/>
                  <a:pt x="59977" y="165176"/>
                </a:cubicBezTo>
                <a:cubicBezTo>
                  <a:pt x="34048" y="214388"/>
                  <a:pt x="10764" y="277889"/>
                  <a:pt x="2827" y="295351"/>
                </a:cubicBezTo>
                <a:cubicBezTo>
                  <a:pt x="-5110" y="312813"/>
                  <a:pt x="5473" y="290059"/>
                  <a:pt x="12352" y="269951"/>
                </a:cubicBezTo>
                <a:cubicBezTo>
                  <a:pt x="19231" y="249843"/>
                  <a:pt x="30344" y="206451"/>
                  <a:pt x="44102" y="174701"/>
                </a:cubicBezTo>
                <a:cubicBezTo>
                  <a:pt x="57860" y="142951"/>
                  <a:pt x="96489" y="84743"/>
                  <a:pt x="94902" y="79451"/>
                </a:cubicBezTo>
                <a:cubicBezTo>
                  <a:pt x="93315" y="74159"/>
                  <a:pt x="18702" y="157768"/>
                  <a:pt x="34577" y="142951"/>
                </a:cubicBezTo>
                <a:cubicBezTo>
                  <a:pt x="50452" y="128134"/>
                  <a:pt x="154169" y="-3628"/>
                  <a:pt x="158402" y="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90245DDA-2489-8D5B-F910-C3CEA3F90837}"/>
              </a:ext>
            </a:extLst>
          </p:cNvPr>
          <p:cNvSpPr/>
          <p:nvPr/>
        </p:nvSpPr>
        <p:spPr>
          <a:xfrm>
            <a:off x="6486384" y="6514969"/>
            <a:ext cx="140654" cy="460910"/>
          </a:xfrm>
          <a:custGeom>
            <a:avLst/>
            <a:gdLst>
              <a:gd name="connsiteX0" fmla="*/ 139841 w 140654"/>
              <a:gd name="connsiteY0" fmla="*/ 131 h 460910"/>
              <a:gd name="connsiteX1" fmla="*/ 111266 w 140654"/>
              <a:gd name="connsiteY1" fmla="*/ 123956 h 460910"/>
              <a:gd name="connsiteX2" fmla="*/ 98566 w 140654"/>
              <a:gd name="connsiteY2" fmla="*/ 171581 h 460910"/>
              <a:gd name="connsiteX3" fmla="*/ 95391 w 140654"/>
              <a:gd name="connsiteY3" fmla="*/ 184281 h 460910"/>
              <a:gd name="connsiteX4" fmla="*/ 38241 w 140654"/>
              <a:gd name="connsiteY4" fmla="*/ 327156 h 460910"/>
              <a:gd name="connsiteX5" fmla="*/ 141 w 140654"/>
              <a:gd name="connsiteY5" fmla="*/ 457331 h 460910"/>
              <a:gd name="connsiteX6" fmla="*/ 25541 w 140654"/>
              <a:gd name="connsiteY6" fmla="*/ 409706 h 460910"/>
              <a:gd name="connsiteX7" fmla="*/ 31891 w 140654"/>
              <a:gd name="connsiteY7" fmla="*/ 257306 h 460910"/>
              <a:gd name="connsiteX8" fmla="*/ 16016 w 140654"/>
              <a:gd name="connsiteY8" fmla="*/ 330331 h 460910"/>
              <a:gd name="connsiteX9" fmla="*/ 69991 w 140654"/>
              <a:gd name="connsiteY9" fmla="*/ 162056 h 460910"/>
              <a:gd name="connsiteX10" fmla="*/ 63641 w 140654"/>
              <a:gd name="connsiteY10" fmla="*/ 250956 h 460910"/>
              <a:gd name="connsiteX11" fmla="*/ 127141 w 140654"/>
              <a:gd name="connsiteY11" fmla="*/ 149356 h 460910"/>
              <a:gd name="connsiteX12" fmla="*/ 139841 w 140654"/>
              <a:gd name="connsiteY12" fmla="*/ 131 h 46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654" h="460910">
                <a:moveTo>
                  <a:pt x="139841" y="131"/>
                </a:moveTo>
                <a:cubicBezTo>
                  <a:pt x="137195" y="-4102"/>
                  <a:pt x="118145" y="95381"/>
                  <a:pt x="111266" y="123956"/>
                </a:cubicBezTo>
                <a:cubicBezTo>
                  <a:pt x="104387" y="152531"/>
                  <a:pt x="101212" y="161527"/>
                  <a:pt x="98566" y="171581"/>
                </a:cubicBezTo>
                <a:cubicBezTo>
                  <a:pt x="95920" y="181635"/>
                  <a:pt x="105445" y="158352"/>
                  <a:pt x="95391" y="184281"/>
                </a:cubicBezTo>
                <a:cubicBezTo>
                  <a:pt x="85337" y="210210"/>
                  <a:pt x="54116" y="281648"/>
                  <a:pt x="38241" y="327156"/>
                </a:cubicBezTo>
                <a:cubicBezTo>
                  <a:pt x="22366" y="372664"/>
                  <a:pt x="2258" y="443573"/>
                  <a:pt x="141" y="457331"/>
                </a:cubicBezTo>
                <a:cubicBezTo>
                  <a:pt x="-1976" y="471089"/>
                  <a:pt x="20249" y="443043"/>
                  <a:pt x="25541" y="409706"/>
                </a:cubicBezTo>
                <a:cubicBezTo>
                  <a:pt x="30833" y="376369"/>
                  <a:pt x="33478" y="270535"/>
                  <a:pt x="31891" y="257306"/>
                </a:cubicBezTo>
                <a:cubicBezTo>
                  <a:pt x="30304" y="244077"/>
                  <a:pt x="9666" y="346206"/>
                  <a:pt x="16016" y="330331"/>
                </a:cubicBezTo>
                <a:cubicBezTo>
                  <a:pt x="22366" y="314456"/>
                  <a:pt x="62054" y="175285"/>
                  <a:pt x="69991" y="162056"/>
                </a:cubicBezTo>
                <a:cubicBezTo>
                  <a:pt x="77928" y="148827"/>
                  <a:pt x="54116" y="253073"/>
                  <a:pt x="63641" y="250956"/>
                </a:cubicBezTo>
                <a:cubicBezTo>
                  <a:pt x="73166" y="248839"/>
                  <a:pt x="115499" y="191160"/>
                  <a:pt x="127141" y="149356"/>
                </a:cubicBezTo>
                <a:cubicBezTo>
                  <a:pt x="138783" y="107552"/>
                  <a:pt x="142487" y="4364"/>
                  <a:pt x="139841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75B9F77C-1401-2282-6706-9DD0381CC1BB}"/>
              </a:ext>
            </a:extLst>
          </p:cNvPr>
          <p:cNvSpPr/>
          <p:nvPr/>
        </p:nvSpPr>
        <p:spPr>
          <a:xfrm>
            <a:off x="6445598" y="6737199"/>
            <a:ext cx="136384" cy="257642"/>
          </a:xfrm>
          <a:custGeom>
            <a:avLst/>
            <a:gdLst>
              <a:gd name="connsiteX0" fmla="*/ 136177 w 136384"/>
              <a:gd name="connsiteY0" fmla="*/ 151 h 257642"/>
              <a:gd name="connsiteX1" fmla="*/ 85377 w 136384"/>
              <a:gd name="connsiteY1" fmla="*/ 108101 h 257642"/>
              <a:gd name="connsiteX2" fmla="*/ 91727 w 136384"/>
              <a:gd name="connsiteY2" fmla="*/ 250976 h 257642"/>
              <a:gd name="connsiteX3" fmla="*/ 82202 w 136384"/>
              <a:gd name="connsiteY3" fmla="*/ 228751 h 257642"/>
              <a:gd name="connsiteX4" fmla="*/ 2827 w 136384"/>
              <a:gd name="connsiteY4" fmla="*/ 181126 h 257642"/>
              <a:gd name="connsiteX5" fmla="*/ 18702 w 136384"/>
              <a:gd name="connsiteY5" fmla="*/ 222401 h 257642"/>
              <a:gd name="connsiteX6" fmla="*/ 28227 w 136384"/>
              <a:gd name="connsiteY6" fmla="*/ 152551 h 257642"/>
              <a:gd name="connsiteX7" fmla="*/ 63152 w 136384"/>
              <a:gd name="connsiteY7" fmla="*/ 85876 h 257642"/>
              <a:gd name="connsiteX8" fmla="*/ 136177 w 136384"/>
              <a:gd name="connsiteY8" fmla="*/ 151 h 257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384" h="257642">
                <a:moveTo>
                  <a:pt x="136177" y="151"/>
                </a:moveTo>
                <a:cubicBezTo>
                  <a:pt x="139881" y="3855"/>
                  <a:pt x="92785" y="66297"/>
                  <a:pt x="85377" y="108101"/>
                </a:cubicBezTo>
                <a:cubicBezTo>
                  <a:pt x="77969" y="149905"/>
                  <a:pt x="92256" y="230868"/>
                  <a:pt x="91727" y="250976"/>
                </a:cubicBezTo>
                <a:cubicBezTo>
                  <a:pt x="91198" y="271084"/>
                  <a:pt x="97018" y="240393"/>
                  <a:pt x="82202" y="228751"/>
                </a:cubicBezTo>
                <a:cubicBezTo>
                  <a:pt x="67386" y="217109"/>
                  <a:pt x="13410" y="182184"/>
                  <a:pt x="2827" y="181126"/>
                </a:cubicBezTo>
                <a:cubicBezTo>
                  <a:pt x="-7756" y="180068"/>
                  <a:pt x="14469" y="227163"/>
                  <a:pt x="18702" y="222401"/>
                </a:cubicBezTo>
                <a:cubicBezTo>
                  <a:pt x="22935" y="217639"/>
                  <a:pt x="20819" y="175305"/>
                  <a:pt x="28227" y="152551"/>
                </a:cubicBezTo>
                <a:cubicBezTo>
                  <a:pt x="35635" y="129797"/>
                  <a:pt x="50981" y="110218"/>
                  <a:pt x="63152" y="85876"/>
                </a:cubicBezTo>
                <a:cubicBezTo>
                  <a:pt x="75323" y="61534"/>
                  <a:pt x="132473" y="-3553"/>
                  <a:pt x="136177" y="1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01F6E350-3CED-4F82-4C9B-156D2E1B09C4}"/>
              </a:ext>
            </a:extLst>
          </p:cNvPr>
          <p:cNvSpPr/>
          <p:nvPr/>
        </p:nvSpPr>
        <p:spPr>
          <a:xfrm>
            <a:off x="6514714" y="6391009"/>
            <a:ext cx="79814" cy="143863"/>
          </a:xfrm>
          <a:custGeom>
            <a:avLst/>
            <a:gdLst>
              <a:gd name="connsiteX0" fmla="*/ 79761 w 79814"/>
              <a:gd name="connsiteY0" fmla="*/ 266 h 143863"/>
              <a:gd name="connsiteX1" fmla="*/ 13086 w 79814"/>
              <a:gd name="connsiteY1" fmla="*/ 79641 h 143863"/>
              <a:gd name="connsiteX2" fmla="*/ 38486 w 79814"/>
              <a:gd name="connsiteY2" fmla="*/ 143141 h 143863"/>
              <a:gd name="connsiteX3" fmla="*/ 386 w 79814"/>
              <a:gd name="connsiteY3" fmla="*/ 108216 h 143863"/>
              <a:gd name="connsiteX4" fmla="*/ 79761 w 79814"/>
              <a:gd name="connsiteY4" fmla="*/ 266 h 14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814" h="143863">
                <a:moveTo>
                  <a:pt x="79761" y="266"/>
                </a:moveTo>
                <a:cubicBezTo>
                  <a:pt x="81878" y="-4496"/>
                  <a:pt x="19965" y="55829"/>
                  <a:pt x="13086" y="79641"/>
                </a:cubicBezTo>
                <a:cubicBezTo>
                  <a:pt x="6207" y="103453"/>
                  <a:pt x="40603" y="138379"/>
                  <a:pt x="38486" y="143141"/>
                </a:cubicBezTo>
                <a:cubicBezTo>
                  <a:pt x="36369" y="147903"/>
                  <a:pt x="-4376" y="128324"/>
                  <a:pt x="386" y="108216"/>
                </a:cubicBezTo>
                <a:cubicBezTo>
                  <a:pt x="5148" y="88108"/>
                  <a:pt x="77644" y="5028"/>
                  <a:pt x="79761" y="2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7EB2A182-20CF-DB99-DA6D-5A9956F2FCD1}"/>
              </a:ext>
            </a:extLst>
          </p:cNvPr>
          <p:cNvSpPr/>
          <p:nvPr/>
        </p:nvSpPr>
        <p:spPr>
          <a:xfrm>
            <a:off x="6539356" y="6457864"/>
            <a:ext cx="90047" cy="203454"/>
          </a:xfrm>
          <a:custGeom>
            <a:avLst/>
            <a:gdLst>
              <a:gd name="connsiteX0" fmla="*/ 90044 w 90047"/>
              <a:gd name="connsiteY0" fmla="*/ 86 h 203454"/>
              <a:gd name="connsiteX1" fmla="*/ 10669 w 90047"/>
              <a:gd name="connsiteY1" fmla="*/ 130261 h 203454"/>
              <a:gd name="connsiteX2" fmla="*/ 1144 w 90047"/>
              <a:gd name="connsiteY2" fmla="*/ 203286 h 203454"/>
              <a:gd name="connsiteX3" fmla="*/ 13844 w 90047"/>
              <a:gd name="connsiteY3" fmla="*/ 111211 h 203454"/>
              <a:gd name="connsiteX4" fmla="*/ 90044 w 90047"/>
              <a:gd name="connsiteY4" fmla="*/ 86 h 2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047" h="203454">
                <a:moveTo>
                  <a:pt x="90044" y="86"/>
                </a:moveTo>
                <a:cubicBezTo>
                  <a:pt x="89515" y="3261"/>
                  <a:pt x="25486" y="96394"/>
                  <a:pt x="10669" y="130261"/>
                </a:cubicBezTo>
                <a:cubicBezTo>
                  <a:pt x="-4148" y="164128"/>
                  <a:pt x="615" y="206461"/>
                  <a:pt x="1144" y="203286"/>
                </a:cubicBezTo>
                <a:cubicBezTo>
                  <a:pt x="1673" y="200111"/>
                  <a:pt x="2731" y="140315"/>
                  <a:pt x="13844" y="111211"/>
                </a:cubicBezTo>
                <a:cubicBezTo>
                  <a:pt x="24956" y="82107"/>
                  <a:pt x="90573" y="-3089"/>
                  <a:pt x="90044" y="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D1B760B0-AB23-FD87-2416-D4C772C52249}"/>
              </a:ext>
            </a:extLst>
          </p:cNvPr>
          <p:cNvSpPr/>
          <p:nvPr/>
        </p:nvSpPr>
        <p:spPr>
          <a:xfrm>
            <a:off x="6342762" y="6584909"/>
            <a:ext cx="156710" cy="188202"/>
          </a:xfrm>
          <a:custGeom>
            <a:avLst/>
            <a:gdLst>
              <a:gd name="connsiteX0" fmla="*/ 156463 w 156710"/>
              <a:gd name="connsiteY0" fmla="*/ 41 h 188202"/>
              <a:gd name="connsiteX1" fmla="*/ 80263 w 156710"/>
              <a:gd name="connsiteY1" fmla="*/ 120691 h 188202"/>
              <a:gd name="connsiteX2" fmla="*/ 42163 w 156710"/>
              <a:gd name="connsiteY2" fmla="*/ 181016 h 188202"/>
              <a:gd name="connsiteX3" fmla="*/ 888 w 156710"/>
              <a:gd name="connsiteY3" fmla="*/ 181016 h 188202"/>
              <a:gd name="connsiteX4" fmla="*/ 83438 w 156710"/>
              <a:gd name="connsiteY4" fmla="*/ 187366 h 188202"/>
              <a:gd name="connsiteX5" fmla="*/ 48513 w 156710"/>
              <a:gd name="connsiteY5" fmla="*/ 181016 h 188202"/>
              <a:gd name="connsiteX6" fmla="*/ 70738 w 156710"/>
              <a:gd name="connsiteY6" fmla="*/ 123866 h 188202"/>
              <a:gd name="connsiteX7" fmla="*/ 48513 w 156710"/>
              <a:gd name="connsiteY7" fmla="*/ 136566 h 188202"/>
              <a:gd name="connsiteX8" fmla="*/ 156463 w 156710"/>
              <a:gd name="connsiteY8" fmla="*/ 41 h 188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710" h="188202">
                <a:moveTo>
                  <a:pt x="156463" y="41"/>
                </a:moveTo>
                <a:cubicBezTo>
                  <a:pt x="161755" y="-2605"/>
                  <a:pt x="80263" y="120691"/>
                  <a:pt x="80263" y="120691"/>
                </a:cubicBezTo>
                <a:cubicBezTo>
                  <a:pt x="61213" y="150854"/>
                  <a:pt x="55392" y="170962"/>
                  <a:pt x="42163" y="181016"/>
                </a:cubicBezTo>
                <a:cubicBezTo>
                  <a:pt x="28934" y="191070"/>
                  <a:pt x="-5991" y="179958"/>
                  <a:pt x="888" y="181016"/>
                </a:cubicBezTo>
                <a:cubicBezTo>
                  <a:pt x="7767" y="182074"/>
                  <a:pt x="75501" y="187366"/>
                  <a:pt x="83438" y="187366"/>
                </a:cubicBezTo>
                <a:cubicBezTo>
                  <a:pt x="91375" y="187366"/>
                  <a:pt x="50630" y="191599"/>
                  <a:pt x="48513" y="181016"/>
                </a:cubicBezTo>
                <a:cubicBezTo>
                  <a:pt x="46396" y="170433"/>
                  <a:pt x="70738" y="131274"/>
                  <a:pt x="70738" y="123866"/>
                </a:cubicBezTo>
                <a:cubicBezTo>
                  <a:pt x="70738" y="116458"/>
                  <a:pt x="37930" y="152970"/>
                  <a:pt x="48513" y="136566"/>
                </a:cubicBezTo>
                <a:cubicBezTo>
                  <a:pt x="59096" y="120162"/>
                  <a:pt x="151171" y="2687"/>
                  <a:pt x="156463" y="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EF793F0-7146-458A-A8C1-4EEBF9671757}"/>
              </a:ext>
            </a:extLst>
          </p:cNvPr>
          <p:cNvSpPr/>
          <p:nvPr/>
        </p:nvSpPr>
        <p:spPr>
          <a:xfrm>
            <a:off x="6261075" y="6764870"/>
            <a:ext cx="229140" cy="359862"/>
          </a:xfrm>
          <a:custGeom>
            <a:avLst/>
            <a:gdLst>
              <a:gd name="connsiteX0" fmla="*/ 228625 w 229140"/>
              <a:gd name="connsiteY0" fmla="*/ 1055 h 359862"/>
              <a:gd name="connsiteX1" fmla="*/ 196875 w 229140"/>
              <a:gd name="connsiteY1" fmla="*/ 169330 h 359862"/>
              <a:gd name="connsiteX2" fmla="*/ 187350 w 229140"/>
              <a:gd name="connsiteY2" fmla="*/ 226480 h 359862"/>
              <a:gd name="connsiteX3" fmla="*/ 146075 w 229140"/>
              <a:gd name="connsiteY3" fmla="*/ 293155 h 359862"/>
              <a:gd name="connsiteX4" fmla="*/ 107975 w 229140"/>
              <a:gd name="connsiteY4" fmla="*/ 324905 h 359862"/>
              <a:gd name="connsiteX5" fmla="*/ 25 w 229140"/>
              <a:gd name="connsiteY5" fmla="*/ 359830 h 359862"/>
              <a:gd name="connsiteX6" fmla="*/ 98450 w 229140"/>
              <a:gd name="connsiteY6" fmla="*/ 318555 h 359862"/>
              <a:gd name="connsiteX7" fmla="*/ 168300 w 229140"/>
              <a:gd name="connsiteY7" fmla="*/ 258230 h 359862"/>
              <a:gd name="connsiteX8" fmla="*/ 228625 w 229140"/>
              <a:gd name="connsiteY8" fmla="*/ 1055 h 35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9140" h="359862">
                <a:moveTo>
                  <a:pt x="228625" y="1055"/>
                </a:moveTo>
                <a:cubicBezTo>
                  <a:pt x="233388" y="-13762"/>
                  <a:pt x="203754" y="131759"/>
                  <a:pt x="196875" y="169330"/>
                </a:cubicBezTo>
                <a:cubicBezTo>
                  <a:pt x="189996" y="206901"/>
                  <a:pt x="195817" y="205842"/>
                  <a:pt x="187350" y="226480"/>
                </a:cubicBezTo>
                <a:cubicBezTo>
                  <a:pt x="178883" y="247118"/>
                  <a:pt x="159304" y="276751"/>
                  <a:pt x="146075" y="293155"/>
                </a:cubicBezTo>
                <a:cubicBezTo>
                  <a:pt x="132846" y="309559"/>
                  <a:pt x="132317" y="313793"/>
                  <a:pt x="107975" y="324905"/>
                </a:cubicBezTo>
                <a:cubicBezTo>
                  <a:pt x="83633" y="336017"/>
                  <a:pt x="1613" y="360888"/>
                  <a:pt x="25" y="359830"/>
                </a:cubicBezTo>
                <a:cubicBezTo>
                  <a:pt x="-1563" y="358772"/>
                  <a:pt x="70404" y="335488"/>
                  <a:pt x="98450" y="318555"/>
                </a:cubicBezTo>
                <a:cubicBezTo>
                  <a:pt x="126496" y="301622"/>
                  <a:pt x="146075" y="306384"/>
                  <a:pt x="168300" y="258230"/>
                </a:cubicBezTo>
                <a:cubicBezTo>
                  <a:pt x="190525" y="210076"/>
                  <a:pt x="223862" y="15872"/>
                  <a:pt x="228625" y="10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D4BC2B34-FE8D-FE46-1795-2B92959C66AE}"/>
              </a:ext>
            </a:extLst>
          </p:cNvPr>
          <p:cNvSpPr/>
          <p:nvPr/>
        </p:nvSpPr>
        <p:spPr>
          <a:xfrm>
            <a:off x="6329252" y="6896100"/>
            <a:ext cx="116442" cy="120804"/>
          </a:xfrm>
          <a:custGeom>
            <a:avLst/>
            <a:gdLst>
              <a:gd name="connsiteX0" fmla="*/ 115998 w 116442"/>
              <a:gd name="connsiteY0" fmla="*/ 0 h 120804"/>
              <a:gd name="connsiteX1" fmla="*/ 39798 w 116442"/>
              <a:gd name="connsiteY1" fmla="*/ 57150 h 120804"/>
              <a:gd name="connsiteX2" fmla="*/ 1698 w 116442"/>
              <a:gd name="connsiteY2" fmla="*/ 120650 h 120804"/>
              <a:gd name="connsiteX3" fmla="*/ 33448 w 116442"/>
              <a:gd name="connsiteY3" fmla="*/ 38100 h 120804"/>
              <a:gd name="connsiteX4" fmla="*/ 1698 w 116442"/>
              <a:gd name="connsiteY4" fmla="*/ 57150 h 120804"/>
              <a:gd name="connsiteX5" fmla="*/ 115998 w 116442"/>
              <a:gd name="connsiteY5" fmla="*/ 0 h 12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42" h="120804">
                <a:moveTo>
                  <a:pt x="115998" y="0"/>
                </a:moveTo>
                <a:cubicBezTo>
                  <a:pt x="122348" y="0"/>
                  <a:pt x="58848" y="37042"/>
                  <a:pt x="39798" y="57150"/>
                </a:cubicBezTo>
                <a:cubicBezTo>
                  <a:pt x="20748" y="77258"/>
                  <a:pt x="2756" y="123825"/>
                  <a:pt x="1698" y="120650"/>
                </a:cubicBezTo>
                <a:cubicBezTo>
                  <a:pt x="640" y="117475"/>
                  <a:pt x="33448" y="48683"/>
                  <a:pt x="33448" y="38100"/>
                </a:cubicBezTo>
                <a:cubicBezTo>
                  <a:pt x="33448" y="27517"/>
                  <a:pt x="-8885" y="61383"/>
                  <a:pt x="1698" y="57150"/>
                </a:cubicBezTo>
                <a:cubicBezTo>
                  <a:pt x="12281" y="52917"/>
                  <a:pt x="109648" y="0"/>
                  <a:pt x="11599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5118FFA8-BF4C-C3CE-BB09-E3694A7FBC4D}"/>
              </a:ext>
            </a:extLst>
          </p:cNvPr>
          <p:cNvSpPr/>
          <p:nvPr/>
        </p:nvSpPr>
        <p:spPr>
          <a:xfrm>
            <a:off x="6263707" y="6835502"/>
            <a:ext cx="68141" cy="277027"/>
          </a:xfrm>
          <a:custGeom>
            <a:avLst/>
            <a:gdLst>
              <a:gd name="connsiteX0" fmla="*/ 41843 w 68141"/>
              <a:gd name="connsiteY0" fmla="*/ 273 h 277027"/>
              <a:gd name="connsiteX1" fmla="*/ 51368 w 68141"/>
              <a:gd name="connsiteY1" fmla="*/ 63773 h 277027"/>
              <a:gd name="connsiteX2" fmla="*/ 32318 w 68141"/>
              <a:gd name="connsiteY2" fmla="*/ 130448 h 277027"/>
              <a:gd name="connsiteX3" fmla="*/ 54543 w 68141"/>
              <a:gd name="connsiteY3" fmla="*/ 101873 h 277027"/>
              <a:gd name="connsiteX4" fmla="*/ 25968 w 68141"/>
              <a:gd name="connsiteY4" fmla="*/ 187598 h 277027"/>
              <a:gd name="connsiteX5" fmla="*/ 568 w 68141"/>
              <a:gd name="connsiteY5" fmla="*/ 276498 h 277027"/>
              <a:gd name="connsiteX6" fmla="*/ 13268 w 68141"/>
              <a:gd name="connsiteY6" fmla="*/ 219348 h 277027"/>
              <a:gd name="connsiteX7" fmla="*/ 67243 w 68141"/>
              <a:gd name="connsiteY7" fmla="*/ 114573 h 277027"/>
              <a:gd name="connsiteX8" fmla="*/ 48193 w 68141"/>
              <a:gd name="connsiteY8" fmla="*/ 127273 h 277027"/>
              <a:gd name="connsiteX9" fmla="*/ 64068 w 68141"/>
              <a:gd name="connsiteY9" fmla="*/ 89173 h 277027"/>
              <a:gd name="connsiteX10" fmla="*/ 41843 w 68141"/>
              <a:gd name="connsiteY10" fmla="*/ 273 h 27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141" h="277027">
                <a:moveTo>
                  <a:pt x="41843" y="273"/>
                </a:moveTo>
                <a:cubicBezTo>
                  <a:pt x="39726" y="-3960"/>
                  <a:pt x="52955" y="42077"/>
                  <a:pt x="51368" y="63773"/>
                </a:cubicBezTo>
                <a:cubicBezTo>
                  <a:pt x="49781" y="85469"/>
                  <a:pt x="31789" y="124098"/>
                  <a:pt x="32318" y="130448"/>
                </a:cubicBezTo>
                <a:cubicBezTo>
                  <a:pt x="32847" y="136798"/>
                  <a:pt x="55601" y="92348"/>
                  <a:pt x="54543" y="101873"/>
                </a:cubicBezTo>
                <a:cubicBezTo>
                  <a:pt x="53485" y="111398"/>
                  <a:pt x="34964" y="158494"/>
                  <a:pt x="25968" y="187598"/>
                </a:cubicBezTo>
                <a:cubicBezTo>
                  <a:pt x="16972" y="216702"/>
                  <a:pt x="2685" y="271206"/>
                  <a:pt x="568" y="276498"/>
                </a:cubicBezTo>
                <a:cubicBezTo>
                  <a:pt x="-1549" y="281790"/>
                  <a:pt x="2156" y="246335"/>
                  <a:pt x="13268" y="219348"/>
                </a:cubicBezTo>
                <a:cubicBezTo>
                  <a:pt x="24380" y="192361"/>
                  <a:pt x="67243" y="114573"/>
                  <a:pt x="67243" y="114573"/>
                </a:cubicBezTo>
                <a:cubicBezTo>
                  <a:pt x="73064" y="99227"/>
                  <a:pt x="48722" y="131506"/>
                  <a:pt x="48193" y="127273"/>
                </a:cubicBezTo>
                <a:cubicBezTo>
                  <a:pt x="47664" y="123040"/>
                  <a:pt x="63539" y="107165"/>
                  <a:pt x="64068" y="89173"/>
                </a:cubicBezTo>
                <a:cubicBezTo>
                  <a:pt x="64597" y="71181"/>
                  <a:pt x="43960" y="4506"/>
                  <a:pt x="41843" y="2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97BA1076-BA2E-DD3C-527B-D524AF2606FC}"/>
              </a:ext>
            </a:extLst>
          </p:cNvPr>
          <p:cNvSpPr/>
          <p:nvPr/>
        </p:nvSpPr>
        <p:spPr>
          <a:xfrm>
            <a:off x="6260329" y="6822777"/>
            <a:ext cx="67578" cy="118260"/>
          </a:xfrm>
          <a:custGeom>
            <a:avLst/>
            <a:gdLst>
              <a:gd name="connsiteX0" fmla="*/ 771 w 67578"/>
              <a:gd name="connsiteY0" fmla="*/ 298 h 118260"/>
              <a:gd name="connsiteX1" fmla="*/ 29346 w 67578"/>
              <a:gd name="connsiteY1" fmla="*/ 57448 h 118260"/>
              <a:gd name="connsiteX2" fmla="*/ 64271 w 67578"/>
              <a:gd name="connsiteY2" fmla="*/ 117773 h 118260"/>
              <a:gd name="connsiteX3" fmla="*/ 61096 w 67578"/>
              <a:gd name="connsiteY3" fmla="*/ 82848 h 118260"/>
              <a:gd name="connsiteX4" fmla="*/ 771 w 67578"/>
              <a:gd name="connsiteY4" fmla="*/ 298 h 118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78" h="118260">
                <a:moveTo>
                  <a:pt x="771" y="298"/>
                </a:moveTo>
                <a:cubicBezTo>
                  <a:pt x="-4521" y="-3935"/>
                  <a:pt x="18763" y="37869"/>
                  <a:pt x="29346" y="57448"/>
                </a:cubicBezTo>
                <a:cubicBezTo>
                  <a:pt x="39929" y="77027"/>
                  <a:pt x="58979" y="113540"/>
                  <a:pt x="64271" y="117773"/>
                </a:cubicBezTo>
                <a:cubicBezTo>
                  <a:pt x="69563" y="122006"/>
                  <a:pt x="68504" y="97665"/>
                  <a:pt x="61096" y="82848"/>
                </a:cubicBezTo>
                <a:cubicBezTo>
                  <a:pt x="53688" y="68031"/>
                  <a:pt x="6063" y="4531"/>
                  <a:pt x="771" y="29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6BFDD460-57E2-C233-3A87-24FF45CC180E}"/>
              </a:ext>
            </a:extLst>
          </p:cNvPr>
          <p:cNvSpPr/>
          <p:nvPr/>
        </p:nvSpPr>
        <p:spPr>
          <a:xfrm>
            <a:off x="6175477" y="6841903"/>
            <a:ext cx="117549" cy="317824"/>
          </a:xfrm>
          <a:custGeom>
            <a:avLst/>
            <a:gdLst>
              <a:gd name="connsiteX0" fmla="*/ 117373 w 117549"/>
              <a:gd name="connsiteY0" fmla="*/ 222 h 317824"/>
              <a:gd name="connsiteX1" fmla="*/ 31648 w 117549"/>
              <a:gd name="connsiteY1" fmla="*/ 136747 h 317824"/>
              <a:gd name="connsiteX2" fmla="*/ 15773 w 117549"/>
              <a:gd name="connsiteY2" fmla="*/ 193897 h 317824"/>
              <a:gd name="connsiteX3" fmla="*/ 6248 w 117549"/>
              <a:gd name="connsiteY3" fmla="*/ 317722 h 317824"/>
              <a:gd name="connsiteX4" fmla="*/ 6248 w 117549"/>
              <a:gd name="connsiteY4" fmla="*/ 171672 h 317824"/>
              <a:gd name="connsiteX5" fmla="*/ 117373 w 117549"/>
              <a:gd name="connsiteY5" fmla="*/ 222 h 31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49" h="317824">
                <a:moveTo>
                  <a:pt x="117373" y="222"/>
                </a:moveTo>
                <a:cubicBezTo>
                  <a:pt x="121606" y="-5599"/>
                  <a:pt x="48581" y="104468"/>
                  <a:pt x="31648" y="136747"/>
                </a:cubicBezTo>
                <a:cubicBezTo>
                  <a:pt x="14715" y="169026"/>
                  <a:pt x="20006" y="163735"/>
                  <a:pt x="15773" y="193897"/>
                </a:cubicBezTo>
                <a:cubicBezTo>
                  <a:pt x="11540" y="224059"/>
                  <a:pt x="7835" y="321426"/>
                  <a:pt x="6248" y="317722"/>
                </a:cubicBezTo>
                <a:cubicBezTo>
                  <a:pt x="4661" y="314018"/>
                  <a:pt x="-6981" y="220885"/>
                  <a:pt x="6248" y="171672"/>
                </a:cubicBezTo>
                <a:cubicBezTo>
                  <a:pt x="19477" y="122460"/>
                  <a:pt x="113140" y="6043"/>
                  <a:pt x="117373" y="2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D2B723D-992D-6459-8BDF-FABF3E7502AD}"/>
              </a:ext>
            </a:extLst>
          </p:cNvPr>
          <p:cNvSpPr/>
          <p:nvPr/>
        </p:nvSpPr>
        <p:spPr>
          <a:xfrm>
            <a:off x="6153150" y="7105285"/>
            <a:ext cx="188752" cy="48274"/>
          </a:xfrm>
          <a:custGeom>
            <a:avLst/>
            <a:gdLst>
              <a:gd name="connsiteX0" fmla="*/ 0 w 188752"/>
              <a:gd name="connsiteY0" fmla="*/ 47990 h 48274"/>
              <a:gd name="connsiteX1" fmla="*/ 98425 w 188752"/>
              <a:gd name="connsiteY1" fmla="*/ 3540 h 48274"/>
              <a:gd name="connsiteX2" fmla="*/ 187325 w 188752"/>
              <a:gd name="connsiteY2" fmla="*/ 3540 h 48274"/>
              <a:gd name="connsiteX3" fmla="*/ 155575 w 188752"/>
              <a:gd name="connsiteY3" fmla="*/ 9890 h 48274"/>
              <a:gd name="connsiteX4" fmla="*/ 98425 w 188752"/>
              <a:gd name="connsiteY4" fmla="*/ 22590 h 48274"/>
              <a:gd name="connsiteX5" fmla="*/ 0 w 188752"/>
              <a:gd name="connsiteY5" fmla="*/ 47990 h 48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752" h="48274">
                <a:moveTo>
                  <a:pt x="0" y="47990"/>
                </a:moveTo>
                <a:cubicBezTo>
                  <a:pt x="0" y="44815"/>
                  <a:pt x="67204" y="10948"/>
                  <a:pt x="98425" y="3540"/>
                </a:cubicBezTo>
                <a:cubicBezTo>
                  <a:pt x="129646" y="-3868"/>
                  <a:pt x="177800" y="2482"/>
                  <a:pt x="187325" y="3540"/>
                </a:cubicBezTo>
                <a:cubicBezTo>
                  <a:pt x="196850" y="4598"/>
                  <a:pt x="155575" y="9890"/>
                  <a:pt x="155575" y="9890"/>
                </a:cubicBezTo>
                <a:cubicBezTo>
                  <a:pt x="140758" y="13065"/>
                  <a:pt x="123825" y="18357"/>
                  <a:pt x="98425" y="22590"/>
                </a:cubicBezTo>
                <a:cubicBezTo>
                  <a:pt x="73025" y="26823"/>
                  <a:pt x="0" y="51165"/>
                  <a:pt x="0" y="4799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9F1B4000-B176-C379-2373-C6F832C7DA15}"/>
              </a:ext>
            </a:extLst>
          </p:cNvPr>
          <p:cNvSpPr/>
          <p:nvPr/>
        </p:nvSpPr>
        <p:spPr>
          <a:xfrm>
            <a:off x="6218897" y="6901942"/>
            <a:ext cx="68382" cy="204324"/>
          </a:xfrm>
          <a:custGeom>
            <a:avLst/>
            <a:gdLst>
              <a:gd name="connsiteX0" fmla="*/ 67603 w 68382"/>
              <a:gd name="connsiteY0" fmla="*/ 508 h 204324"/>
              <a:gd name="connsiteX1" fmla="*/ 61253 w 68382"/>
              <a:gd name="connsiteY1" fmla="*/ 89408 h 204324"/>
              <a:gd name="connsiteX2" fmla="*/ 54903 w 68382"/>
              <a:gd name="connsiteY2" fmla="*/ 124333 h 204324"/>
              <a:gd name="connsiteX3" fmla="*/ 16803 w 68382"/>
              <a:gd name="connsiteY3" fmla="*/ 165608 h 204324"/>
              <a:gd name="connsiteX4" fmla="*/ 928 w 68382"/>
              <a:gd name="connsiteY4" fmla="*/ 203708 h 204324"/>
              <a:gd name="connsiteX5" fmla="*/ 42203 w 68382"/>
              <a:gd name="connsiteY5" fmla="*/ 133858 h 204324"/>
              <a:gd name="connsiteX6" fmla="*/ 67603 w 68382"/>
              <a:gd name="connsiteY6" fmla="*/ 508 h 20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82" h="204324">
                <a:moveTo>
                  <a:pt x="67603" y="508"/>
                </a:moveTo>
                <a:cubicBezTo>
                  <a:pt x="70778" y="-6900"/>
                  <a:pt x="63370" y="68771"/>
                  <a:pt x="61253" y="89408"/>
                </a:cubicBezTo>
                <a:cubicBezTo>
                  <a:pt x="59136" y="110045"/>
                  <a:pt x="62311" y="111633"/>
                  <a:pt x="54903" y="124333"/>
                </a:cubicBezTo>
                <a:cubicBezTo>
                  <a:pt x="47495" y="137033"/>
                  <a:pt x="25799" y="152379"/>
                  <a:pt x="16803" y="165608"/>
                </a:cubicBezTo>
                <a:cubicBezTo>
                  <a:pt x="7807" y="178837"/>
                  <a:pt x="-3305" y="209000"/>
                  <a:pt x="928" y="203708"/>
                </a:cubicBezTo>
                <a:cubicBezTo>
                  <a:pt x="5161" y="198416"/>
                  <a:pt x="32149" y="162433"/>
                  <a:pt x="42203" y="133858"/>
                </a:cubicBezTo>
                <a:cubicBezTo>
                  <a:pt x="52257" y="105283"/>
                  <a:pt x="64428" y="7916"/>
                  <a:pt x="67603" y="5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F82D4734-845F-C139-0323-66AB475A8E50}"/>
              </a:ext>
            </a:extLst>
          </p:cNvPr>
          <p:cNvSpPr/>
          <p:nvPr/>
        </p:nvSpPr>
        <p:spPr>
          <a:xfrm>
            <a:off x="7007039" y="6298858"/>
            <a:ext cx="391079" cy="22709"/>
          </a:xfrm>
          <a:custGeom>
            <a:avLst/>
            <a:gdLst>
              <a:gd name="connsiteX0" fmla="*/ 186 w 391079"/>
              <a:gd name="connsiteY0" fmla="*/ 22567 h 22709"/>
              <a:gd name="connsiteX1" fmla="*/ 238311 w 391079"/>
              <a:gd name="connsiteY1" fmla="*/ 9867 h 22709"/>
              <a:gd name="connsiteX2" fmla="*/ 181161 w 391079"/>
              <a:gd name="connsiteY2" fmla="*/ 9867 h 22709"/>
              <a:gd name="connsiteX3" fmla="*/ 320861 w 391079"/>
              <a:gd name="connsiteY3" fmla="*/ 9867 h 22709"/>
              <a:gd name="connsiteX4" fmla="*/ 279586 w 391079"/>
              <a:gd name="connsiteY4" fmla="*/ 9867 h 22709"/>
              <a:gd name="connsiteX5" fmla="*/ 390711 w 391079"/>
              <a:gd name="connsiteY5" fmla="*/ 22567 h 22709"/>
              <a:gd name="connsiteX6" fmla="*/ 311336 w 391079"/>
              <a:gd name="connsiteY6" fmla="*/ 6692 h 22709"/>
              <a:gd name="connsiteX7" fmla="*/ 200211 w 391079"/>
              <a:gd name="connsiteY7" fmla="*/ 342 h 22709"/>
              <a:gd name="connsiteX8" fmla="*/ 186 w 391079"/>
              <a:gd name="connsiteY8" fmla="*/ 22567 h 22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79" h="22709">
                <a:moveTo>
                  <a:pt x="186" y="22567"/>
                </a:moveTo>
                <a:cubicBezTo>
                  <a:pt x="6536" y="24155"/>
                  <a:pt x="208149" y="11984"/>
                  <a:pt x="238311" y="9867"/>
                </a:cubicBezTo>
                <a:cubicBezTo>
                  <a:pt x="268473" y="7750"/>
                  <a:pt x="181161" y="9867"/>
                  <a:pt x="181161" y="9867"/>
                </a:cubicBezTo>
                <a:lnTo>
                  <a:pt x="320861" y="9867"/>
                </a:lnTo>
                <a:cubicBezTo>
                  <a:pt x="337265" y="9867"/>
                  <a:pt x="267944" y="7750"/>
                  <a:pt x="279586" y="9867"/>
                </a:cubicBezTo>
                <a:cubicBezTo>
                  <a:pt x="291228" y="11984"/>
                  <a:pt x="385419" y="23096"/>
                  <a:pt x="390711" y="22567"/>
                </a:cubicBezTo>
                <a:cubicBezTo>
                  <a:pt x="396003" y="22038"/>
                  <a:pt x="343086" y="10396"/>
                  <a:pt x="311336" y="6692"/>
                </a:cubicBezTo>
                <a:cubicBezTo>
                  <a:pt x="279586" y="2988"/>
                  <a:pt x="248894" y="-1245"/>
                  <a:pt x="200211" y="342"/>
                </a:cubicBezTo>
                <a:cubicBezTo>
                  <a:pt x="151528" y="1929"/>
                  <a:pt x="-6164" y="20979"/>
                  <a:pt x="186" y="225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480534E-7B80-3749-FBA3-058C3D3079E7}"/>
              </a:ext>
            </a:extLst>
          </p:cNvPr>
          <p:cNvSpPr/>
          <p:nvPr/>
        </p:nvSpPr>
        <p:spPr>
          <a:xfrm>
            <a:off x="7019924" y="6321340"/>
            <a:ext cx="375140" cy="82699"/>
          </a:xfrm>
          <a:custGeom>
            <a:avLst/>
            <a:gdLst>
              <a:gd name="connsiteX0" fmla="*/ 1 w 375140"/>
              <a:gd name="connsiteY0" fmla="*/ 22310 h 82699"/>
              <a:gd name="connsiteX1" fmla="*/ 263526 w 375140"/>
              <a:gd name="connsiteY1" fmla="*/ 85 h 82699"/>
              <a:gd name="connsiteX2" fmla="*/ 247651 w 375140"/>
              <a:gd name="connsiteY2" fmla="*/ 15960 h 82699"/>
              <a:gd name="connsiteX3" fmla="*/ 323851 w 375140"/>
              <a:gd name="connsiteY3" fmla="*/ 47710 h 82699"/>
              <a:gd name="connsiteX4" fmla="*/ 266701 w 375140"/>
              <a:gd name="connsiteY4" fmla="*/ 54060 h 82699"/>
              <a:gd name="connsiteX5" fmla="*/ 374651 w 375140"/>
              <a:gd name="connsiteY5" fmla="*/ 82635 h 82699"/>
              <a:gd name="connsiteX6" fmla="*/ 304801 w 375140"/>
              <a:gd name="connsiteY6" fmla="*/ 60410 h 82699"/>
              <a:gd name="connsiteX7" fmla="*/ 260351 w 375140"/>
              <a:gd name="connsiteY7" fmla="*/ 15960 h 82699"/>
              <a:gd name="connsiteX8" fmla="*/ 1 w 375140"/>
              <a:gd name="connsiteY8" fmla="*/ 22310 h 82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140" h="82699">
                <a:moveTo>
                  <a:pt x="1" y="22310"/>
                </a:moveTo>
                <a:cubicBezTo>
                  <a:pt x="530" y="19664"/>
                  <a:pt x="263526" y="85"/>
                  <a:pt x="263526" y="85"/>
                </a:cubicBezTo>
                <a:cubicBezTo>
                  <a:pt x="304801" y="-973"/>
                  <a:pt x="237597" y="8023"/>
                  <a:pt x="247651" y="15960"/>
                </a:cubicBezTo>
                <a:cubicBezTo>
                  <a:pt x="257705" y="23897"/>
                  <a:pt x="320676" y="41360"/>
                  <a:pt x="323851" y="47710"/>
                </a:cubicBezTo>
                <a:cubicBezTo>
                  <a:pt x="327026" y="54060"/>
                  <a:pt x="258234" y="48239"/>
                  <a:pt x="266701" y="54060"/>
                </a:cubicBezTo>
                <a:cubicBezTo>
                  <a:pt x="275168" y="59881"/>
                  <a:pt x="368301" y="81577"/>
                  <a:pt x="374651" y="82635"/>
                </a:cubicBezTo>
                <a:cubicBezTo>
                  <a:pt x="381001" y="83693"/>
                  <a:pt x="323851" y="71522"/>
                  <a:pt x="304801" y="60410"/>
                </a:cubicBezTo>
                <a:cubicBezTo>
                  <a:pt x="285751" y="49298"/>
                  <a:pt x="312738" y="22310"/>
                  <a:pt x="260351" y="15960"/>
                </a:cubicBezTo>
                <a:cubicBezTo>
                  <a:pt x="207964" y="9610"/>
                  <a:pt x="-528" y="24956"/>
                  <a:pt x="1" y="223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67AFD7BB-4F4E-F634-1A42-8988199713D5}"/>
              </a:ext>
            </a:extLst>
          </p:cNvPr>
          <p:cNvSpPr/>
          <p:nvPr/>
        </p:nvSpPr>
        <p:spPr>
          <a:xfrm>
            <a:off x="7342199" y="6324481"/>
            <a:ext cx="52397" cy="108272"/>
          </a:xfrm>
          <a:custGeom>
            <a:avLst/>
            <a:gdLst>
              <a:gd name="connsiteX0" fmla="*/ 11101 w 52397"/>
              <a:gd name="connsiteY0" fmla="*/ 119 h 108272"/>
              <a:gd name="connsiteX1" fmla="*/ 7926 w 52397"/>
              <a:gd name="connsiteY1" fmla="*/ 57269 h 108272"/>
              <a:gd name="connsiteX2" fmla="*/ 52376 w 52397"/>
              <a:gd name="connsiteY2" fmla="*/ 108069 h 108272"/>
              <a:gd name="connsiteX3" fmla="*/ 1576 w 52397"/>
              <a:gd name="connsiteY3" fmla="*/ 73144 h 108272"/>
              <a:gd name="connsiteX4" fmla="*/ 11101 w 52397"/>
              <a:gd name="connsiteY4" fmla="*/ 119 h 10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97" h="108272">
                <a:moveTo>
                  <a:pt x="11101" y="119"/>
                </a:moveTo>
                <a:cubicBezTo>
                  <a:pt x="12159" y="-2527"/>
                  <a:pt x="1047" y="39277"/>
                  <a:pt x="7926" y="57269"/>
                </a:cubicBezTo>
                <a:cubicBezTo>
                  <a:pt x="14805" y="75261"/>
                  <a:pt x="53434" y="105423"/>
                  <a:pt x="52376" y="108069"/>
                </a:cubicBezTo>
                <a:cubicBezTo>
                  <a:pt x="51318" y="110715"/>
                  <a:pt x="7926" y="86902"/>
                  <a:pt x="1576" y="73144"/>
                </a:cubicBezTo>
                <a:cubicBezTo>
                  <a:pt x="-4774" y="59386"/>
                  <a:pt x="10043" y="2765"/>
                  <a:pt x="11101" y="1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B684C609-98C2-EEA1-449A-4403A470E8FD}"/>
              </a:ext>
            </a:extLst>
          </p:cNvPr>
          <p:cNvSpPr/>
          <p:nvPr/>
        </p:nvSpPr>
        <p:spPr>
          <a:xfrm>
            <a:off x="7045070" y="6356265"/>
            <a:ext cx="303406" cy="28762"/>
          </a:xfrm>
          <a:custGeom>
            <a:avLst/>
            <a:gdLst>
              <a:gd name="connsiteX0" fmla="*/ 255 w 303406"/>
              <a:gd name="connsiteY0" fmla="*/ 28660 h 28762"/>
              <a:gd name="connsiteX1" fmla="*/ 108205 w 303406"/>
              <a:gd name="connsiteY1" fmla="*/ 12785 h 28762"/>
              <a:gd name="connsiteX2" fmla="*/ 124080 w 303406"/>
              <a:gd name="connsiteY2" fmla="*/ 85 h 28762"/>
              <a:gd name="connsiteX3" fmla="*/ 301880 w 303406"/>
              <a:gd name="connsiteY3" fmla="*/ 19135 h 28762"/>
              <a:gd name="connsiteX4" fmla="*/ 206630 w 303406"/>
              <a:gd name="connsiteY4" fmla="*/ 6435 h 28762"/>
              <a:gd name="connsiteX5" fmla="*/ 146305 w 303406"/>
              <a:gd name="connsiteY5" fmla="*/ 3260 h 28762"/>
              <a:gd name="connsiteX6" fmla="*/ 255 w 303406"/>
              <a:gd name="connsiteY6" fmla="*/ 28660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406" h="28762">
                <a:moveTo>
                  <a:pt x="255" y="28660"/>
                </a:moveTo>
                <a:cubicBezTo>
                  <a:pt x="-6095" y="30248"/>
                  <a:pt x="108205" y="12785"/>
                  <a:pt x="108205" y="12785"/>
                </a:cubicBezTo>
                <a:cubicBezTo>
                  <a:pt x="128842" y="8023"/>
                  <a:pt x="91801" y="-973"/>
                  <a:pt x="124080" y="85"/>
                </a:cubicBezTo>
                <a:cubicBezTo>
                  <a:pt x="156359" y="1143"/>
                  <a:pt x="288122" y="18077"/>
                  <a:pt x="301880" y="19135"/>
                </a:cubicBezTo>
                <a:cubicBezTo>
                  <a:pt x="315638" y="20193"/>
                  <a:pt x="232559" y="9081"/>
                  <a:pt x="206630" y="6435"/>
                </a:cubicBezTo>
                <a:cubicBezTo>
                  <a:pt x="180701" y="3789"/>
                  <a:pt x="180701" y="-1502"/>
                  <a:pt x="146305" y="3260"/>
                </a:cubicBezTo>
                <a:cubicBezTo>
                  <a:pt x="111909" y="8022"/>
                  <a:pt x="6605" y="27072"/>
                  <a:pt x="255" y="286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34787972-E5F7-0F39-E9C5-FC441E61656B}"/>
              </a:ext>
            </a:extLst>
          </p:cNvPr>
          <p:cNvSpPr/>
          <p:nvPr/>
        </p:nvSpPr>
        <p:spPr>
          <a:xfrm>
            <a:off x="7372224" y="6358978"/>
            <a:ext cx="41888" cy="188348"/>
          </a:xfrm>
          <a:custGeom>
            <a:avLst/>
            <a:gdLst>
              <a:gd name="connsiteX0" fmla="*/ 16001 w 41888"/>
              <a:gd name="connsiteY0" fmla="*/ 547 h 188348"/>
              <a:gd name="connsiteX1" fmla="*/ 22351 w 41888"/>
              <a:gd name="connsiteY1" fmla="*/ 73572 h 188348"/>
              <a:gd name="connsiteX2" fmla="*/ 28701 w 41888"/>
              <a:gd name="connsiteY2" fmla="*/ 121197 h 188348"/>
              <a:gd name="connsiteX3" fmla="*/ 126 w 41888"/>
              <a:gd name="connsiteY3" fmla="*/ 187872 h 188348"/>
              <a:gd name="connsiteX4" fmla="*/ 19176 w 41888"/>
              <a:gd name="connsiteY4" fmla="*/ 149772 h 188348"/>
              <a:gd name="connsiteX5" fmla="*/ 41401 w 41888"/>
              <a:gd name="connsiteY5" fmla="*/ 124372 h 188348"/>
              <a:gd name="connsiteX6" fmla="*/ 35051 w 41888"/>
              <a:gd name="connsiteY6" fmla="*/ 133897 h 188348"/>
              <a:gd name="connsiteX7" fmla="*/ 35051 w 41888"/>
              <a:gd name="connsiteY7" fmla="*/ 114847 h 188348"/>
              <a:gd name="connsiteX8" fmla="*/ 16001 w 41888"/>
              <a:gd name="connsiteY8" fmla="*/ 547 h 18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888" h="188348">
                <a:moveTo>
                  <a:pt x="16001" y="547"/>
                </a:moveTo>
                <a:cubicBezTo>
                  <a:pt x="13884" y="-6332"/>
                  <a:pt x="20234" y="53464"/>
                  <a:pt x="22351" y="73572"/>
                </a:cubicBezTo>
                <a:cubicBezTo>
                  <a:pt x="24468" y="93680"/>
                  <a:pt x="32405" y="102147"/>
                  <a:pt x="28701" y="121197"/>
                </a:cubicBezTo>
                <a:cubicBezTo>
                  <a:pt x="24997" y="140247"/>
                  <a:pt x="1713" y="183110"/>
                  <a:pt x="126" y="187872"/>
                </a:cubicBezTo>
                <a:cubicBezTo>
                  <a:pt x="-1461" y="192634"/>
                  <a:pt x="12297" y="160355"/>
                  <a:pt x="19176" y="149772"/>
                </a:cubicBezTo>
                <a:cubicBezTo>
                  <a:pt x="26055" y="139189"/>
                  <a:pt x="41401" y="124372"/>
                  <a:pt x="41401" y="124372"/>
                </a:cubicBezTo>
                <a:cubicBezTo>
                  <a:pt x="44047" y="121726"/>
                  <a:pt x="35051" y="133897"/>
                  <a:pt x="35051" y="133897"/>
                </a:cubicBezTo>
                <a:cubicBezTo>
                  <a:pt x="33993" y="132309"/>
                  <a:pt x="36639" y="131780"/>
                  <a:pt x="35051" y="114847"/>
                </a:cubicBezTo>
                <a:cubicBezTo>
                  <a:pt x="33464" y="97914"/>
                  <a:pt x="18118" y="7426"/>
                  <a:pt x="16001" y="5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BD2245BF-0CC6-898B-9312-0C289818609D}"/>
              </a:ext>
            </a:extLst>
          </p:cNvPr>
          <p:cNvSpPr/>
          <p:nvPr/>
        </p:nvSpPr>
        <p:spPr>
          <a:xfrm>
            <a:off x="7054775" y="6448302"/>
            <a:ext cx="260771" cy="98600"/>
          </a:xfrm>
          <a:custGeom>
            <a:avLst/>
            <a:gdLst>
              <a:gd name="connsiteX0" fmla="*/ 75 w 260771"/>
              <a:gd name="connsiteY0" fmla="*/ 123 h 98600"/>
              <a:gd name="connsiteX1" fmla="*/ 73100 w 260771"/>
              <a:gd name="connsiteY1" fmla="*/ 57273 h 98600"/>
              <a:gd name="connsiteX2" fmla="*/ 47700 w 260771"/>
              <a:gd name="connsiteY2" fmla="*/ 54098 h 98600"/>
              <a:gd name="connsiteX3" fmla="*/ 152475 w 260771"/>
              <a:gd name="connsiteY3" fmla="*/ 63623 h 98600"/>
              <a:gd name="connsiteX4" fmla="*/ 149300 w 260771"/>
              <a:gd name="connsiteY4" fmla="*/ 44573 h 98600"/>
              <a:gd name="connsiteX5" fmla="*/ 203275 w 260771"/>
              <a:gd name="connsiteY5" fmla="*/ 89023 h 98600"/>
              <a:gd name="connsiteX6" fmla="*/ 260425 w 260771"/>
              <a:gd name="connsiteY6" fmla="*/ 69973 h 98600"/>
              <a:gd name="connsiteX7" fmla="*/ 225500 w 260771"/>
              <a:gd name="connsiteY7" fmla="*/ 98548 h 98600"/>
              <a:gd name="connsiteX8" fmla="*/ 190575 w 260771"/>
              <a:gd name="connsiteY8" fmla="*/ 76323 h 98600"/>
              <a:gd name="connsiteX9" fmla="*/ 127075 w 260771"/>
              <a:gd name="connsiteY9" fmla="*/ 50923 h 98600"/>
              <a:gd name="connsiteX10" fmla="*/ 152475 w 260771"/>
              <a:gd name="connsiteY10" fmla="*/ 54098 h 98600"/>
              <a:gd name="connsiteX11" fmla="*/ 88975 w 260771"/>
              <a:gd name="connsiteY11" fmla="*/ 41398 h 98600"/>
              <a:gd name="connsiteX12" fmla="*/ 75 w 260771"/>
              <a:gd name="connsiteY12" fmla="*/ 123 h 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0771" h="98600">
                <a:moveTo>
                  <a:pt x="75" y="123"/>
                </a:moveTo>
                <a:cubicBezTo>
                  <a:pt x="-2571" y="2769"/>
                  <a:pt x="65163" y="48277"/>
                  <a:pt x="73100" y="57273"/>
                </a:cubicBezTo>
                <a:cubicBezTo>
                  <a:pt x="81038" y="66269"/>
                  <a:pt x="34471" y="53040"/>
                  <a:pt x="47700" y="54098"/>
                </a:cubicBezTo>
                <a:cubicBezTo>
                  <a:pt x="60929" y="55156"/>
                  <a:pt x="135542" y="65211"/>
                  <a:pt x="152475" y="63623"/>
                </a:cubicBezTo>
                <a:cubicBezTo>
                  <a:pt x="169408" y="62036"/>
                  <a:pt x="140833" y="40340"/>
                  <a:pt x="149300" y="44573"/>
                </a:cubicBezTo>
                <a:cubicBezTo>
                  <a:pt x="157767" y="48806"/>
                  <a:pt x="184754" y="84790"/>
                  <a:pt x="203275" y="89023"/>
                </a:cubicBezTo>
                <a:cubicBezTo>
                  <a:pt x="221796" y="93256"/>
                  <a:pt x="256721" y="68386"/>
                  <a:pt x="260425" y="69973"/>
                </a:cubicBezTo>
                <a:cubicBezTo>
                  <a:pt x="264129" y="71560"/>
                  <a:pt x="237142" y="97490"/>
                  <a:pt x="225500" y="98548"/>
                </a:cubicBezTo>
                <a:cubicBezTo>
                  <a:pt x="213858" y="99606"/>
                  <a:pt x="206979" y="84261"/>
                  <a:pt x="190575" y="76323"/>
                </a:cubicBezTo>
                <a:cubicBezTo>
                  <a:pt x="174171" y="68386"/>
                  <a:pt x="133425" y="54627"/>
                  <a:pt x="127075" y="50923"/>
                </a:cubicBezTo>
                <a:cubicBezTo>
                  <a:pt x="120725" y="47219"/>
                  <a:pt x="158825" y="55686"/>
                  <a:pt x="152475" y="54098"/>
                </a:cubicBezTo>
                <a:cubicBezTo>
                  <a:pt x="146125" y="52511"/>
                  <a:pt x="113317" y="44573"/>
                  <a:pt x="88975" y="41398"/>
                </a:cubicBezTo>
                <a:cubicBezTo>
                  <a:pt x="64633" y="38223"/>
                  <a:pt x="2721" y="-2523"/>
                  <a:pt x="75" y="1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D0701CDB-15FB-595B-A54F-85852C99E27B}"/>
              </a:ext>
            </a:extLst>
          </p:cNvPr>
          <p:cNvSpPr/>
          <p:nvPr/>
        </p:nvSpPr>
        <p:spPr>
          <a:xfrm>
            <a:off x="6816255" y="6438880"/>
            <a:ext cx="333862" cy="159665"/>
          </a:xfrm>
          <a:custGeom>
            <a:avLst/>
            <a:gdLst>
              <a:gd name="connsiteX0" fmla="*/ 333845 w 333862"/>
              <a:gd name="connsiteY0" fmla="*/ 20 h 159665"/>
              <a:gd name="connsiteX1" fmla="*/ 260820 w 333862"/>
              <a:gd name="connsiteY1" fmla="*/ 53995 h 159665"/>
              <a:gd name="connsiteX2" fmla="*/ 178270 w 333862"/>
              <a:gd name="connsiteY2" fmla="*/ 95270 h 159665"/>
              <a:gd name="connsiteX3" fmla="*/ 57620 w 333862"/>
              <a:gd name="connsiteY3" fmla="*/ 149245 h 159665"/>
              <a:gd name="connsiteX4" fmla="*/ 470 w 333862"/>
              <a:gd name="connsiteY4" fmla="*/ 158770 h 159665"/>
              <a:gd name="connsiteX5" fmla="*/ 86195 w 333862"/>
              <a:gd name="connsiteY5" fmla="*/ 136545 h 159665"/>
              <a:gd name="connsiteX6" fmla="*/ 210020 w 333862"/>
              <a:gd name="connsiteY6" fmla="*/ 73045 h 159665"/>
              <a:gd name="connsiteX7" fmla="*/ 156045 w 333862"/>
              <a:gd name="connsiteY7" fmla="*/ 95270 h 159665"/>
              <a:gd name="connsiteX8" fmla="*/ 254470 w 333862"/>
              <a:gd name="connsiteY8" fmla="*/ 34945 h 159665"/>
              <a:gd name="connsiteX9" fmla="*/ 184620 w 333862"/>
              <a:gd name="connsiteY9" fmla="*/ 69870 h 159665"/>
              <a:gd name="connsiteX10" fmla="*/ 254470 w 333862"/>
              <a:gd name="connsiteY10" fmla="*/ 47645 h 159665"/>
              <a:gd name="connsiteX11" fmla="*/ 333845 w 333862"/>
              <a:gd name="connsiteY11" fmla="*/ 20 h 15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3862" h="159665">
                <a:moveTo>
                  <a:pt x="333845" y="20"/>
                </a:moveTo>
                <a:cubicBezTo>
                  <a:pt x="334903" y="1078"/>
                  <a:pt x="286749" y="38120"/>
                  <a:pt x="260820" y="53995"/>
                </a:cubicBezTo>
                <a:cubicBezTo>
                  <a:pt x="234891" y="69870"/>
                  <a:pt x="212137" y="79395"/>
                  <a:pt x="178270" y="95270"/>
                </a:cubicBezTo>
                <a:cubicBezTo>
                  <a:pt x="144403" y="111145"/>
                  <a:pt x="87253" y="138662"/>
                  <a:pt x="57620" y="149245"/>
                </a:cubicBezTo>
                <a:cubicBezTo>
                  <a:pt x="27987" y="159828"/>
                  <a:pt x="-4292" y="160887"/>
                  <a:pt x="470" y="158770"/>
                </a:cubicBezTo>
                <a:cubicBezTo>
                  <a:pt x="5232" y="156653"/>
                  <a:pt x="51270" y="150833"/>
                  <a:pt x="86195" y="136545"/>
                </a:cubicBezTo>
                <a:cubicBezTo>
                  <a:pt x="121120" y="122258"/>
                  <a:pt x="198378" y="79924"/>
                  <a:pt x="210020" y="73045"/>
                </a:cubicBezTo>
                <a:cubicBezTo>
                  <a:pt x="221662" y="66166"/>
                  <a:pt x="148637" y="101620"/>
                  <a:pt x="156045" y="95270"/>
                </a:cubicBezTo>
                <a:cubicBezTo>
                  <a:pt x="163453" y="88920"/>
                  <a:pt x="249708" y="39178"/>
                  <a:pt x="254470" y="34945"/>
                </a:cubicBezTo>
                <a:cubicBezTo>
                  <a:pt x="259232" y="30712"/>
                  <a:pt x="184620" y="67753"/>
                  <a:pt x="184620" y="69870"/>
                </a:cubicBezTo>
                <a:cubicBezTo>
                  <a:pt x="184620" y="71987"/>
                  <a:pt x="232774" y="56641"/>
                  <a:pt x="254470" y="47645"/>
                </a:cubicBezTo>
                <a:cubicBezTo>
                  <a:pt x="276166" y="38649"/>
                  <a:pt x="332787" y="-1038"/>
                  <a:pt x="333845" y="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F35B5853-E80B-2648-4376-3F596FAE3FCE}"/>
              </a:ext>
            </a:extLst>
          </p:cNvPr>
          <p:cNvSpPr/>
          <p:nvPr/>
        </p:nvSpPr>
        <p:spPr>
          <a:xfrm>
            <a:off x="6876524" y="6348562"/>
            <a:ext cx="296303" cy="116646"/>
          </a:xfrm>
          <a:custGeom>
            <a:avLst/>
            <a:gdLst>
              <a:gd name="connsiteX0" fmla="*/ 295801 w 296303"/>
              <a:gd name="connsiteY0" fmla="*/ 7788 h 116646"/>
              <a:gd name="connsiteX1" fmla="*/ 140226 w 296303"/>
              <a:gd name="connsiteY1" fmla="*/ 4613 h 116646"/>
              <a:gd name="connsiteX2" fmla="*/ 76726 w 296303"/>
              <a:gd name="connsiteY2" fmla="*/ 1438 h 116646"/>
              <a:gd name="connsiteX3" fmla="*/ 76726 w 296303"/>
              <a:gd name="connsiteY3" fmla="*/ 30013 h 116646"/>
              <a:gd name="connsiteX4" fmla="*/ 526 w 296303"/>
              <a:gd name="connsiteY4" fmla="*/ 115738 h 116646"/>
              <a:gd name="connsiteX5" fmla="*/ 44976 w 296303"/>
              <a:gd name="connsiteY5" fmla="*/ 71288 h 116646"/>
              <a:gd name="connsiteX6" fmla="*/ 83076 w 296303"/>
              <a:gd name="connsiteY6" fmla="*/ 10963 h 116646"/>
              <a:gd name="connsiteX7" fmla="*/ 295801 w 296303"/>
              <a:gd name="connsiteY7" fmla="*/ 7788 h 11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6303" h="116646">
                <a:moveTo>
                  <a:pt x="295801" y="7788"/>
                </a:moveTo>
                <a:cubicBezTo>
                  <a:pt x="305326" y="6730"/>
                  <a:pt x="176738" y="5671"/>
                  <a:pt x="140226" y="4613"/>
                </a:cubicBezTo>
                <a:cubicBezTo>
                  <a:pt x="103714" y="3555"/>
                  <a:pt x="87309" y="-2795"/>
                  <a:pt x="76726" y="1438"/>
                </a:cubicBezTo>
                <a:cubicBezTo>
                  <a:pt x="66143" y="5671"/>
                  <a:pt x="89426" y="10963"/>
                  <a:pt x="76726" y="30013"/>
                </a:cubicBezTo>
                <a:cubicBezTo>
                  <a:pt x="64026" y="49063"/>
                  <a:pt x="5818" y="108859"/>
                  <a:pt x="526" y="115738"/>
                </a:cubicBezTo>
                <a:cubicBezTo>
                  <a:pt x="-4766" y="122617"/>
                  <a:pt x="31218" y="88750"/>
                  <a:pt x="44976" y="71288"/>
                </a:cubicBezTo>
                <a:cubicBezTo>
                  <a:pt x="58734" y="53826"/>
                  <a:pt x="43389" y="18900"/>
                  <a:pt x="83076" y="10963"/>
                </a:cubicBezTo>
                <a:cubicBezTo>
                  <a:pt x="122763" y="3026"/>
                  <a:pt x="286276" y="8846"/>
                  <a:pt x="295801" y="77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F10FC769-B633-BE9D-57B9-7DC05870329B}"/>
              </a:ext>
            </a:extLst>
          </p:cNvPr>
          <p:cNvSpPr/>
          <p:nvPr/>
        </p:nvSpPr>
        <p:spPr>
          <a:xfrm>
            <a:off x="6978575" y="6400726"/>
            <a:ext cx="146769" cy="98503"/>
          </a:xfrm>
          <a:custGeom>
            <a:avLst/>
            <a:gdLst>
              <a:gd name="connsiteX0" fmla="*/ 75 w 146769"/>
              <a:gd name="connsiteY0" fmla="*/ 74 h 98503"/>
              <a:gd name="connsiteX1" fmla="*/ 44525 w 146769"/>
              <a:gd name="connsiteY1" fmla="*/ 38174 h 98503"/>
              <a:gd name="connsiteX2" fmla="*/ 22300 w 146769"/>
              <a:gd name="connsiteY2" fmla="*/ 98499 h 98503"/>
              <a:gd name="connsiteX3" fmla="*/ 57225 w 146769"/>
              <a:gd name="connsiteY3" fmla="*/ 41349 h 98503"/>
              <a:gd name="connsiteX4" fmla="*/ 146125 w 146769"/>
              <a:gd name="connsiteY4" fmla="*/ 3249 h 98503"/>
              <a:gd name="connsiteX5" fmla="*/ 95325 w 146769"/>
              <a:gd name="connsiteY5" fmla="*/ 22299 h 98503"/>
              <a:gd name="connsiteX6" fmla="*/ 57225 w 146769"/>
              <a:gd name="connsiteY6" fmla="*/ 47699 h 98503"/>
              <a:gd name="connsiteX7" fmla="*/ 57225 w 146769"/>
              <a:gd name="connsiteY7" fmla="*/ 28649 h 98503"/>
              <a:gd name="connsiteX8" fmla="*/ 75 w 146769"/>
              <a:gd name="connsiteY8" fmla="*/ 74 h 98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769" h="98503">
                <a:moveTo>
                  <a:pt x="75" y="74"/>
                </a:moveTo>
                <a:cubicBezTo>
                  <a:pt x="-2042" y="1662"/>
                  <a:pt x="40821" y="21770"/>
                  <a:pt x="44525" y="38174"/>
                </a:cubicBezTo>
                <a:cubicBezTo>
                  <a:pt x="48229" y="54578"/>
                  <a:pt x="20183" y="97970"/>
                  <a:pt x="22300" y="98499"/>
                </a:cubicBezTo>
                <a:cubicBezTo>
                  <a:pt x="24417" y="99028"/>
                  <a:pt x="36588" y="57224"/>
                  <a:pt x="57225" y="41349"/>
                </a:cubicBezTo>
                <a:cubicBezTo>
                  <a:pt x="77863" y="25474"/>
                  <a:pt x="139775" y="6424"/>
                  <a:pt x="146125" y="3249"/>
                </a:cubicBezTo>
                <a:cubicBezTo>
                  <a:pt x="152475" y="74"/>
                  <a:pt x="110142" y="14891"/>
                  <a:pt x="95325" y="22299"/>
                </a:cubicBezTo>
                <a:cubicBezTo>
                  <a:pt x="80508" y="29707"/>
                  <a:pt x="57225" y="47699"/>
                  <a:pt x="57225" y="47699"/>
                </a:cubicBezTo>
                <a:cubicBezTo>
                  <a:pt x="50875" y="48757"/>
                  <a:pt x="64633" y="34470"/>
                  <a:pt x="57225" y="28649"/>
                </a:cubicBezTo>
                <a:cubicBezTo>
                  <a:pt x="49817" y="22828"/>
                  <a:pt x="2192" y="-1514"/>
                  <a:pt x="75" y="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293F5E15-0B0B-A48E-2A53-82693DEFA2BE}"/>
              </a:ext>
            </a:extLst>
          </p:cNvPr>
          <p:cNvSpPr/>
          <p:nvPr/>
        </p:nvSpPr>
        <p:spPr>
          <a:xfrm>
            <a:off x="6838851" y="6489104"/>
            <a:ext cx="69976" cy="106478"/>
          </a:xfrm>
          <a:custGeom>
            <a:avLst/>
            <a:gdLst>
              <a:gd name="connsiteX0" fmla="*/ 99 w 69976"/>
              <a:gd name="connsiteY0" fmla="*/ 596 h 106478"/>
              <a:gd name="connsiteX1" fmla="*/ 54074 w 69976"/>
              <a:gd name="connsiteY1" fmla="*/ 35521 h 106478"/>
              <a:gd name="connsiteX2" fmla="*/ 35024 w 69976"/>
              <a:gd name="connsiteY2" fmla="*/ 89496 h 106478"/>
              <a:gd name="connsiteX3" fmla="*/ 22324 w 69976"/>
              <a:gd name="connsiteY3" fmla="*/ 105371 h 106478"/>
              <a:gd name="connsiteX4" fmla="*/ 69949 w 69976"/>
              <a:gd name="connsiteY4" fmla="*/ 64096 h 106478"/>
              <a:gd name="connsiteX5" fmla="*/ 99 w 69976"/>
              <a:gd name="connsiteY5" fmla="*/ 596 h 106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76" h="106478">
                <a:moveTo>
                  <a:pt x="99" y="596"/>
                </a:moveTo>
                <a:cubicBezTo>
                  <a:pt x="-2547" y="-4166"/>
                  <a:pt x="48253" y="20704"/>
                  <a:pt x="54074" y="35521"/>
                </a:cubicBezTo>
                <a:cubicBezTo>
                  <a:pt x="59895" y="50338"/>
                  <a:pt x="35024" y="89496"/>
                  <a:pt x="35024" y="89496"/>
                </a:cubicBezTo>
                <a:cubicBezTo>
                  <a:pt x="29732" y="101138"/>
                  <a:pt x="16503" y="109604"/>
                  <a:pt x="22324" y="105371"/>
                </a:cubicBezTo>
                <a:cubicBezTo>
                  <a:pt x="28145" y="101138"/>
                  <a:pt x="68362" y="77325"/>
                  <a:pt x="69949" y="64096"/>
                </a:cubicBezTo>
                <a:cubicBezTo>
                  <a:pt x="71536" y="50867"/>
                  <a:pt x="2745" y="5358"/>
                  <a:pt x="99" y="5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BA6683B2-86F7-02F7-856D-08D48D983D59}"/>
              </a:ext>
            </a:extLst>
          </p:cNvPr>
          <p:cNvSpPr/>
          <p:nvPr/>
        </p:nvSpPr>
        <p:spPr>
          <a:xfrm>
            <a:off x="6772272" y="6534033"/>
            <a:ext cx="82756" cy="54781"/>
          </a:xfrm>
          <a:custGeom>
            <a:avLst/>
            <a:gdLst>
              <a:gd name="connsiteX0" fmla="*/ 3 w 82756"/>
              <a:gd name="connsiteY0" fmla="*/ 117 h 54781"/>
              <a:gd name="connsiteX1" fmla="*/ 69853 w 82756"/>
              <a:gd name="connsiteY1" fmla="*/ 44567 h 54781"/>
              <a:gd name="connsiteX2" fmla="*/ 82553 w 82756"/>
              <a:gd name="connsiteY2" fmla="*/ 54092 h 54781"/>
              <a:gd name="connsiteX3" fmla="*/ 66678 w 82756"/>
              <a:gd name="connsiteY3" fmla="*/ 31867 h 54781"/>
              <a:gd name="connsiteX4" fmla="*/ 3 w 82756"/>
              <a:gd name="connsiteY4" fmla="*/ 117 h 5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756" h="54781">
                <a:moveTo>
                  <a:pt x="3" y="117"/>
                </a:moveTo>
                <a:cubicBezTo>
                  <a:pt x="532" y="2234"/>
                  <a:pt x="69853" y="44567"/>
                  <a:pt x="69853" y="44567"/>
                </a:cubicBezTo>
                <a:cubicBezTo>
                  <a:pt x="83611" y="53563"/>
                  <a:pt x="83082" y="56209"/>
                  <a:pt x="82553" y="54092"/>
                </a:cubicBezTo>
                <a:cubicBezTo>
                  <a:pt x="82024" y="51975"/>
                  <a:pt x="76203" y="38746"/>
                  <a:pt x="66678" y="31867"/>
                </a:cubicBezTo>
                <a:cubicBezTo>
                  <a:pt x="57153" y="24988"/>
                  <a:pt x="-526" y="-2000"/>
                  <a:pt x="3" y="1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C2197152-602C-C276-C692-07DEA2D6D77F}"/>
              </a:ext>
            </a:extLst>
          </p:cNvPr>
          <p:cNvSpPr/>
          <p:nvPr/>
        </p:nvSpPr>
        <p:spPr>
          <a:xfrm>
            <a:off x="6778582" y="6438809"/>
            <a:ext cx="152514" cy="162399"/>
          </a:xfrm>
          <a:custGeom>
            <a:avLst/>
            <a:gdLst>
              <a:gd name="connsiteX0" fmla="*/ 152443 w 152514"/>
              <a:gd name="connsiteY0" fmla="*/ 91 h 162399"/>
              <a:gd name="connsiteX1" fmla="*/ 15918 w 152514"/>
              <a:gd name="connsiteY1" fmla="*/ 104866 h 162399"/>
              <a:gd name="connsiteX2" fmla="*/ 9568 w 152514"/>
              <a:gd name="connsiteY2" fmla="*/ 123916 h 162399"/>
              <a:gd name="connsiteX3" fmla="*/ 47668 w 152514"/>
              <a:gd name="connsiteY3" fmla="*/ 162016 h 162399"/>
              <a:gd name="connsiteX4" fmla="*/ 25443 w 152514"/>
              <a:gd name="connsiteY4" fmla="*/ 142966 h 162399"/>
              <a:gd name="connsiteX5" fmla="*/ 43 w 152514"/>
              <a:gd name="connsiteY5" fmla="*/ 133441 h 162399"/>
              <a:gd name="connsiteX6" fmla="*/ 31793 w 152514"/>
              <a:gd name="connsiteY6" fmla="*/ 63591 h 162399"/>
              <a:gd name="connsiteX7" fmla="*/ 34968 w 152514"/>
              <a:gd name="connsiteY7" fmla="*/ 85816 h 162399"/>
              <a:gd name="connsiteX8" fmla="*/ 152443 w 152514"/>
              <a:gd name="connsiteY8" fmla="*/ 91 h 16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2514" h="162399">
                <a:moveTo>
                  <a:pt x="152443" y="91"/>
                </a:moveTo>
                <a:cubicBezTo>
                  <a:pt x="149268" y="3266"/>
                  <a:pt x="39730" y="84229"/>
                  <a:pt x="15918" y="104866"/>
                </a:cubicBezTo>
                <a:cubicBezTo>
                  <a:pt x="-7894" y="125503"/>
                  <a:pt x="4276" y="114391"/>
                  <a:pt x="9568" y="123916"/>
                </a:cubicBezTo>
                <a:cubicBezTo>
                  <a:pt x="14860" y="133441"/>
                  <a:pt x="45022" y="158841"/>
                  <a:pt x="47668" y="162016"/>
                </a:cubicBezTo>
                <a:cubicBezTo>
                  <a:pt x="50314" y="165191"/>
                  <a:pt x="33380" y="147729"/>
                  <a:pt x="25443" y="142966"/>
                </a:cubicBezTo>
                <a:cubicBezTo>
                  <a:pt x="17505" y="138204"/>
                  <a:pt x="-1015" y="146670"/>
                  <a:pt x="43" y="133441"/>
                </a:cubicBezTo>
                <a:cubicBezTo>
                  <a:pt x="1101" y="120212"/>
                  <a:pt x="25972" y="71528"/>
                  <a:pt x="31793" y="63591"/>
                </a:cubicBezTo>
                <a:cubicBezTo>
                  <a:pt x="37614" y="55654"/>
                  <a:pt x="17506" y="94283"/>
                  <a:pt x="34968" y="85816"/>
                </a:cubicBezTo>
                <a:cubicBezTo>
                  <a:pt x="52430" y="77349"/>
                  <a:pt x="155618" y="-3084"/>
                  <a:pt x="152443" y="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90ABAF84-886D-10E0-EBB5-116ED94CB561}"/>
              </a:ext>
            </a:extLst>
          </p:cNvPr>
          <p:cNvSpPr/>
          <p:nvPr/>
        </p:nvSpPr>
        <p:spPr>
          <a:xfrm>
            <a:off x="7298758" y="6552884"/>
            <a:ext cx="109855" cy="217265"/>
          </a:xfrm>
          <a:custGeom>
            <a:avLst/>
            <a:gdLst>
              <a:gd name="connsiteX0" fmla="*/ 10092 w 109855"/>
              <a:gd name="connsiteY0" fmla="*/ 316 h 217265"/>
              <a:gd name="connsiteX1" fmla="*/ 567 w 109855"/>
              <a:gd name="connsiteY1" fmla="*/ 92391 h 217265"/>
              <a:gd name="connsiteX2" fmla="*/ 29142 w 109855"/>
              <a:gd name="connsiteY2" fmla="*/ 155891 h 217265"/>
              <a:gd name="connsiteX3" fmla="*/ 16442 w 109855"/>
              <a:gd name="connsiteY3" fmla="*/ 136841 h 217265"/>
              <a:gd name="connsiteX4" fmla="*/ 108517 w 109855"/>
              <a:gd name="connsiteY4" fmla="*/ 216216 h 217265"/>
              <a:gd name="connsiteX5" fmla="*/ 73592 w 109855"/>
              <a:gd name="connsiteY5" fmla="*/ 184466 h 217265"/>
              <a:gd name="connsiteX6" fmla="*/ 32317 w 109855"/>
              <a:gd name="connsiteY6" fmla="*/ 146366 h 217265"/>
              <a:gd name="connsiteX7" fmla="*/ 10092 w 109855"/>
              <a:gd name="connsiteY7" fmla="*/ 130491 h 217265"/>
              <a:gd name="connsiteX8" fmla="*/ 16442 w 109855"/>
              <a:gd name="connsiteY8" fmla="*/ 95566 h 217265"/>
              <a:gd name="connsiteX9" fmla="*/ 10092 w 109855"/>
              <a:gd name="connsiteY9" fmla="*/ 63816 h 217265"/>
              <a:gd name="connsiteX10" fmla="*/ 10092 w 109855"/>
              <a:gd name="connsiteY10" fmla="*/ 316 h 217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855" h="217265">
                <a:moveTo>
                  <a:pt x="10092" y="316"/>
                </a:moveTo>
                <a:cubicBezTo>
                  <a:pt x="8505" y="5078"/>
                  <a:pt x="-2608" y="66462"/>
                  <a:pt x="567" y="92391"/>
                </a:cubicBezTo>
                <a:cubicBezTo>
                  <a:pt x="3742" y="118320"/>
                  <a:pt x="26496" y="148483"/>
                  <a:pt x="29142" y="155891"/>
                </a:cubicBezTo>
                <a:cubicBezTo>
                  <a:pt x="31788" y="163299"/>
                  <a:pt x="3213" y="126787"/>
                  <a:pt x="16442" y="136841"/>
                </a:cubicBezTo>
                <a:cubicBezTo>
                  <a:pt x="29671" y="146895"/>
                  <a:pt x="98992" y="208279"/>
                  <a:pt x="108517" y="216216"/>
                </a:cubicBezTo>
                <a:cubicBezTo>
                  <a:pt x="118042" y="224153"/>
                  <a:pt x="73592" y="184466"/>
                  <a:pt x="73592" y="184466"/>
                </a:cubicBezTo>
                <a:cubicBezTo>
                  <a:pt x="60892" y="172824"/>
                  <a:pt x="42900" y="155362"/>
                  <a:pt x="32317" y="146366"/>
                </a:cubicBezTo>
                <a:cubicBezTo>
                  <a:pt x="21734" y="137370"/>
                  <a:pt x="12738" y="138958"/>
                  <a:pt x="10092" y="130491"/>
                </a:cubicBezTo>
                <a:cubicBezTo>
                  <a:pt x="7446" y="122024"/>
                  <a:pt x="16442" y="106678"/>
                  <a:pt x="16442" y="95566"/>
                </a:cubicBezTo>
                <a:cubicBezTo>
                  <a:pt x="16442" y="84454"/>
                  <a:pt x="11150" y="81807"/>
                  <a:pt x="10092" y="63816"/>
                </a:cubicBezTo>
                <a:cubicBezTo>
                  <a:pt x="9034" y="45825"/>
                  <a:pt x="11679" y="-4446"/>
                  <a:pt x="10092" y="3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774C05F1-28B8-DBEC-B84F-8E1AEFA8FBFD}"/>
              </a:ext>
            </a:extLst>
          </p:cNvPr>
          <p:cNvSpPr/>
          <p:nvPr/>
        </p:nvSpPr>
        <p:spPr>
          <a:xfrm>
            <a:off x="7277091" y="6594407"/>
            <a:ext cx="122466" cy="195625"/>
          </a:xfrm>
          <a:custGeom>
            <a:avLst/>
            <a:gdLst>
              <a:gd name="connsiteX0" fmla="*/ 9 w 122466"/>
              <a:gd name="connsiteY0" fmla="*/ 68 h 195625"/>
              <a:gd name="connsiteX1" fmla="*/ 19059 w 122466"/>
              <a:gd name="connsiteY1" fmla="*/ 104843 h 195625"/>
              <a:gd name="connsiteX2" fmla="*/ 120659 w 122466"/>
              <a:gd name="connsiteY2" fmla="*/ 193743 h 195625"/>
              <a:gd name="connsiteX3" fmla="*/ 79384 w 122466"/>
              <a:gd name="connsiteY3" fmla="*/ 161993 h 195625"/>
              <a:gd name="connsiteX4" fmla="*/ 19059 w 122466"/>
              <a:gd name="connsiteY4" fmla="*/ 120718 h 195625"/>
              <a:gd name="connsiteX5" fmla="*/ 9 w 122466"/>
              <a:gd name="connsiteY5" fmla="*/ 68 h 1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66" h="195625">
                <a:moveTo>
                  <a:pt x="9" y="68"/>
                </a:moveTo>
                <a:cubicBezTo>
                  <a:pt x="9" y="-2578"/>
                  <a:pt x="-1049" y="72564"/>
                  <a:pt x="19059" y="104843"/>
                </a:cubicBezTo>
                <a:cubicBezTo>
                  <a:pt x="39167" y="137122"/>
                  <a:pt x="110605" y="184218"/>
                  <a:pt x="120659" y="193743"/>
                </a:cubicBezTo>
                <a:cubicBezTo>
                  <a:pt x="130713" y="203268"/>
                  <a:pt x="96317" y="174164"/>
                  <a:pt x="79384" y="161993"/>
                </a:cubicBezTo>
                <a:cubicBezTo>
                  <a:pt x="62451" y="149822"/>
                  <a:pt x="30701" y="142414"/>
                  <a:pt x="19059" y="120718"/>
                </a:cubicBezTo>
                <a:cubicBezTo>
                  <a:pt x="7417" y="99022"/>
                  <a:pt x="9" y="2714"/>
                  <a:pt x="9" y="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AAA47E51-D7DB-73E6-C170-D73E1EF3FF69}"/>
              </a:ext>
            </a:extLst>
          </p:cNvPr>
          <p:cNvSpPr/>
          <p:nvPr/>
        </p:nvSpPr>
        <p:spPr>
          <a:xfrm>
            <a:off x="7397125" y="6431093"/>
            <a:ext cx="153482" cy="284093"/>
          </a:xfrm>
          <a:custGeom>
            <a:avLst/>
            <a:gdLst>
              <a:gd name="connsiteX0" fmla="*/ 625 w 153482"/>
              <a:gd name="connsiteY0" fmla="*/ 1457 h 284093"/>
              <a:gd name="connsiteX1" fmla="*/ 92700 w 153482"/>
              <a:gd name="connsiteY1" fmla="*/ 96707 h 284093"/>
              <a:gd name="connsiteX2" fmla="*/ 124450 w 153482"/>
              <a:gd name="connsiteY2" fmla="*/ 169732 h 284093"/>
              <a:gd name="connsiteX3" fmla="*/ 102225 w 153482"/>
              <a:gd name="connsiteY3" fmla="*/ 284032 h 284093"/>
              <a:gd name="connsiteX4" fmla="*/ 143500 w 153482"/>
              <a:gd name="connsiteY4" fmla="*/ 185607 h 284093"/>
              <a:gd name="connsiteX5" fmla="*/ 143500 w 153482"/>
              <a:gd name="connsiteY5" fmla="*/ 176082 h 284093"/>
              <a:gd name="connsiteX6" fmla="*/ 625 w 153482"/>
              <a:gd name="connsiteY6" fmla="*/ 1457 h 284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482" h="284093">
                <a:moveTo>
                  <a:pt x="625" y="1457"/>
                </a:moveTo>
                <a:cubicBezTo>
                  <a:pt x="-7842" y="-11772"/>
                  <a:pt x="72063" y="68661"/>
                  <a:pt x="92700" y="96707"/>
                </a:cubicBezTo>
                <a:cubicBezTo>
                  <a:pt x="113338" y="124753"/>
                  <a:pt x="122863" y="138511"/>
                  <a:pt x="124450" y="169732"/>
                </a:cubicBezTo>
                <a:cubicBezTo>
                  <a:pt x="126037" y="200953"/>
                  <a:pt x="99050" y="281386"/>
                  <a:pt x="102225" y="284032"/>
                </a:cubicBezTo>
                <a:cubicBezTo>
                  <a:pt x="105400" y="286678"/>
                  <a:pt x="136621" y="203599"/>
                  <a:pt x="143500" y="185607"/>
                </a:cubicBezTo>
                <a:cubicBezTo>
                  <a:pt x="150379" y="167615"/>
                  <a:pt x="162021" y="203069"/>
                  <a:pt x="143500" y="176082"/>
                </a:cubicBezTo>
                <a:cubicBezTo>
                  <a:pt x="124979" y="149095"/>
                  <a:pt x="9092" y="14686"/>
                  <a:pt x="625" y="14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55D67D2C-2060-01F1-7484-C285DDE0D55B}"/>
              </a:ext>
            </a:extLst>
          </p:cNvPr>
          <p:cNvSpPr/>
          <p:nvPr/>
        </p:nvSpPr>
        <p:spPr>
          <a:xfrm>
            <a:off x="7481726" y="6586118"/>
            <a:ext cx="186443" cy="313160"/>
          </a:xfrm>
          <a:custGeom>
            <a:avLst/>
            <a:gdLst>
              <a:gd name="connsiteX0" fmla="*/ 1749 w 186443"/>
              <a:gd name="connsiteY0" fmla="*/ 2007 h 313160"/>
              <a:gd name="connsiteX1" fmla="*/ 112874 w 186443"/>
              <a:gd name="connsiteY1" fmla="*/ 84557 h 313160"/>
              <a:gd name="connsiteX2" fmla="*/ 122399 w 186443"/>
              <a:gd name="connsiteY2" fmla="*/ 202032 h 313160"/>
              <a:gd name="connsiteX3" fmla="*/ 154149 w 186443"/>
              <a:gd name="connsiteY3" fmla="*/ 151232 h 313160"/>
              <a:gd name="connsiteX4" fmla="*/ 185899 w 186443"/>
              <a:gd name="connsiteY4" fmla="*/ 224257 h 313160"/>
              <a:gd name="connsiteX5" fmla="*/ 173199 w 186443"/>
              <a:gd name="connsiteY5" fmla="*/ 313157 h 313160"/>
              <a:gd name="connsiteX6" fmla="*/ 185899 w 186443"/>
              <a:gd name="connsiteY6" fmla="*/ 227432 h 313160"/>
              <a:gd name="connsiteX7" fmla="*/ 150974 w 186443"/>
              <a:gd name="connsiteY7" fmla="*/ 141707 h 313160"/>
              <a:gd name="connsiteX8" fmla="*/ 170024 w 186443"/>
              <a:gd name="connsiteY8" fmla="*/ 163932 h 313160"/>
              <a:gd name="connsiteX9" fmla="*/ 52549 w 186443"/>
              <a:gd name="connsiteY9" fmla="*/ 36932 h 313160"/>
              <a:gd name="connsiteX10" fmla="*/ 1749 w 186443"/>
              <a:gd name="connsiteY10" fmla="*/ 2007 h 31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6443" h="313160">
                <a:moveTo>
                  <a:pt x="1749" y="2007"/>
                </a:moveTo>
                <a:cubicBezTo>
                  <a:pt x="11803" y="9944"/>
                  <a:pt x="92766" y="51220"/>
                  <a:pt x="112874" y="84557"/>
                </a:cubicBezTo>
                <a:cubicBezTo>
                  <a:pt x="132982" y="117895"/>
                  <a:pt x="115520" y="190920"/>
                  <a:pt x="122399" y="202032"/>
                </a:cubicBezTo>
                <a:cubicBezTo>
                  <a:pt x="129278" y="213144"/>
                  <a:pt x="143566" y="147528"/>
                  <a:pt x="154149" y="151232"/>
                </a:cubicBezTo>
                <a:cubicBezTo>
                  <a:pt x="164732" y="154936"/>
                  <a:pt x="182724" y="197269"/>
                  <a:pt x="185899" y="224257"/>
                </a:cubicBezTo>
                <a:cubicBezTo>
                  <a:pt x="189074" y="251245"/>
                  <a:pt x="173199" y="312628"/>
                  <a:pt x="173199" y="313157"/>
                </a:cubicBezTo>
                <a:cubicBezTo>
                  <a:pt x="173199" y="313686"/>
                  <a:pt x="189603" y="256007"/>
                  <a:pt x="185899" y="227432"/>
                </a:cubicBezTo>
                <a:cubicBezTo>
                  <a:pt x="182195" y="198857"/>
                  <a:pt x="153620" y="152290"/>
                  <a:pt x="150974" y="141707"/>
                </a:cubicBezTo>
                <a:cubicBezTo>
                  <a:pt x="148328" y="131124"/>
                  <a:pt x="186428" y="181395"/>
                  <a:pt x="170024" y="163932"/>
                </a:cubicBezTo>
                <a:cubicBezTo>
                  <a:pt x="153620" y="146470"/>
                  <a:pt x="77949" y="63390"/>
                  <a:pt x="52549" y="36932"/>
                </a:cubicBezTo>
                <a:cubicBezTo>
                  <a:pt x="27149" y="10474"/>
                  <a:pt x="-8305" y="-5930"/>
                  <a:pt x="1749" y="200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385E4604-43B0-A18C-AB9D-58355298802D}"/>
              </a:ext>
            </a:extLst>
          </p:cNvPr>
          <p:cNvSpPr/>
          <p:nvPr/>
        </p:nvSpPr>
        <p:spPr>
          <a:xfrm>
            <a:off x="7461222" y="6340176"/>
            <a:ext cx="200209" cy="175185"/>
          </a:xfrm>
          <a:custGeom>
            <a:avLst/>
            <a:gdLst>
              <a:gd name="connsiteX0" fmla="*/ 28 w 200209"/>
              <a:gd name="connsiteY0" fmla="*/ 299 h 175185"/>
              <a:gd name="connsiteX1" fmla="*/ 73053 w 200209"/>
              <a:gd name="connsiteY1" fmla="*/ 35224 h 175185"/>
              <a:gd name="connsiteX2" fmla="*/ 57178 w 200209"/>
              <a:gd name="connsiteY2" fmla="*/ 92374 h 175185"/>
              <a:gd name="connsiteX3" fmla="*/ 79403 w 200209"/>
              <a:gd name="connsiteY3" fmla="*/ 79674 h 175185"/>
              <a:gd name="connsiteX4" fmla="*/ 161953 w 200209"/>
              <a:gd name="connsiteY4" fmla="*/ 130474 h 175185"/>
              <a:gd name="connsiteX5" fmla="*/ 200053 w 200209"/>
              <a:gd name="connsiteY5" fmla="*/ 174924 h 175185"/>
              <a:gd name="connsiteX6" fmla="*/ 171478 w 200209"/>
              <a:gd name="connsiteY6" fmla="*/ 146349 h 175185"/>
              <a:gd name="connsiteX7" fmla="*/ 82578 w 200209"/>
              <a:gd name="connsiteY7" fmla="*/ 95549 h 175185"/>
              <a:gd name="connsiteX8" fmla="*/ 82578 w 200209"/>
              <a:gd name="connsiteY8" fmla="*/ 54274 h 175185"/>
              <a:gd name="connsiteX9" fmla="*/ 28 w 200209"/>
              <a:gd name="connsiteY9" fmla="*/ 299 h 17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209" h="175185">
                <a:moveTo>
                  <a:pt x="28" y="299"/>
                </a:moveTo>
                <a:cubicBezTo>
                  <a:pt x="-1559" y="-2876"/>
                  <a:pt x="63528" y="19878"/>
                  <a:pt x="73053" y="35224"/>
                </a:cubicBezTo>
                <a:cubicBezTo>
                  <a:pt x="82578" y="50570"/>
                  <a:pt x="56120" y="84966"/>
                  <a:pt x="57178" y="92374"/>
                </a:cubicBezTo>
                <a:cubicBezTo>
                  <a:pt x="58236" y="99782"/>
                  <a:pt x="61941" y="73324"/>
                  <a:pt x="79403" y="79674"/>
                </a:cubicBezTo>
                <a:cubicBezTo>
                  <a:pt x="96865" y="86024"/>
                  <a:pt x="141845" y="114599"/>
                  <a:pt x="161953" y="130474"/>
                </a:cubicBezTo>
                <a:cubicBezTo>
                  <a:pt x="182061" y="146349"/>
                  <a:pt x="198466" y="172278"/>
                  <a:pt x="200053" y="174924"/>
                </a:cubicBezTo>
                <a:cubicBezTo>
                  <a:pt x="201641" y="177570"/>
                  <a:pt x="191057" y="159578"/>
                  <a:pt x="171478" y="146349"/>
                </a:cubicBezTo>
                <a:cubicBezTo>
                  <a:pt x="151899" y="133120"/>
                  <a:pt x="97395" y="110895"/>
                  <a:pt x="82578" y="95549"/>
                </a:cubicBezTo>
                <a:cubicBezTo>
                  <a:pt x="67761" y="80203"/>
                  <a:pt x="101628" y="69620"/>
                  <a:pt x="82578" y="54274"/>
                </a:cubicBezTo>
                <a:cubicBezTo>
                  <a:pt x="63528" y="38928"/>
                  <a:pt x="1615" y="3474"/>
                  <a:pt x="28" y="29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EFC4965F-A1DE-A379-8A40-1340E26833EB}"/>
              </a:ext>
            </a:extLst>
          </p:cNvPr>
          <p:cNvSpPr/>
          <p:nvPr/>
        </p:nvSpPr>
        <p:spPr>
          <a:xfrm>
            <a:off x="7428860" y="6396933"/>
            <a:ext cx="275293" cy="434451"/>
          </a:xfrm>
          <a:custGeom>
            <a:avLst/>
            <a:gdLst>
              <a:gd name="connsiteX0" fmla="*/ 640 w 275293"/>
              <a:gd name="connsiteY0" fmla="*/ 692 h 434451"/>
              <a:gd name="connsiteX1" fmla="*/ 133990 w 275293"/>
              <a:gd name="connsiteY1" fmla="*/ 197542 h 434451"/>
              <a:gd name="connsiteX2" fmla="*/ 121290 w 275293"/>
              <a:gd name="connsiteY2" fmla="*/ 178492 h 434451"/>
              <a:gd name="connsiteX3" fmla="*/ 159390 w 275293"/>
              <a:gd name="connsiteY3" fmla="*/ 238817 h 434451"/>
              <a:gd name="connsiteX4" fmla="*/ 194315 w 275293"/>
              <a:gd name="connsiteY4" fmla="*/ 340417 h 434451"/>
              <a:gd name="connsiteX5" fmla="*/ 184790 w 275293"/>
              <a:gd name="connsiteY5" fmla="*/ 283267 h 434451"/>
              <a:gd name="connsiteX6" fmla="*/ 273690 w 275293"/>
              <a:gd name="connsiteY6" fmla="*/ 432492 h 434451"/>
              <a:gd name="connsiteX7" fmla="*/ 238765 w 275293"/>
              <a:gd name="connsiteY7" fmla="*/ 362642 h 434451"/>
              <a:gd name="connsiteX8" fmla="*/ 197490 w 275293"/>
              <a:gd name="connsiteY8" fmla="*/ 276917 h 434451"/>
              <a:gd name="connsiteX9" fmla="*/ 640 w 275293"/>
              <a:gd name="connsiteY9" fmla="*/ 692 h 43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5293" h="434451">
                <a:moveTo>
                  <a:pt x="640" y="692"/>
                </a:moveTo>
                <a:cubicBezTo>
                  <a:pt x="-9943" y="-12537"/>
                  <a:pt x="113882" y="167909"/>
                  <a:pt x="133990" y="197542"/>
                </a:cubicBezTo>
                <a:cubicBezTo>
                  <a:pt x="154098" y="227175"/>
                  <a:pt x="117057" y="171613"/>
                  <a:pt x="121290" y="178492"/>
                </a:cubicBezTo>
                <a:cubicBezTo>
                  <a:pt x="125523" y="185371"/>
                  <a:pt x="147219" y="211830"/>
                  <a:pt x="159390" y="238817"/>
                </a:cubicBezTo>
                <a:cubicBezTo>
                  <a:pt x="171561" y="265805"/>
                  <a:pt x="190082" y="333009"/>
                  <a:pt x="194315" y="340417"/>
                </a:cubicBezTo>
                <a:cubicBezTo>
                  <a:pt x="198548" y="347825"/>
                  <a:pt x="171561" y="267921"/>
                  <a:pt x="184790" y="283267"/>
                </a:cubicBezTo>
                <a:cubicBezTo>
                  <a:pt x="198019" y="298613"/>
                  <a:pt x="264694" y="419263"/>
                  <a:pt x="273690" y="432492"/>
                </a:cubicBezTo>
                <a:cubicBezTo>
                  <a:pt x="282686" y="445721"/>
                  <a:pt x="251465" y="388571"/>
                  <a:pt x="238765" y="362642"/>
                </a:cubicBezTo>
                <a:cubicBezTo>
                  <a:pt x="226065" y="336713"/>
                  <a:pt x="234532" y="334596"/>
                  <a:pt x="197490" y="276917"/>
                </a:cubicBezTo>
                <a:cubicBezTo>
                  <a:pt x="160448" y="219238"/>
                  <a:pt x="11223" y="13921"/>
                  <a:pt x="640" y="6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57FB2BC9-692D-E9D3-F034-FCC371B1DE21}"/>
              </a:ext>
            </a:extLst>
          </p:cNvPr>
          <p:cNvSpPr/>
          <p:nvPr/>
        </p:nvSpPr>
        <p:spPr>
          <a:xfrm>
            <a:off x="6664322" y="6380757"/>
            <a:ext cx="241309" cy="166104"/>
          </a:xfrm>
          <a:custGeom>
            <a:avLst/>
            <a:gdLst>
              <a:gd name="connsiteX0" fmla="*/ 241303 w 241309"/>
              <a:gd name="connsiteY0" fmla="*/ 993 h 166104"/>
              <a:gd name="connsiteX1" fmla="*/ 79378 w 241309"/>
              <a:gd name="connsiteY1" fmla="*/ 64493 h 166104"/>
              <a:gd name="connsiteX2" fmla="*/ 3 w 241309"/>
              <a:gd name="connsiteY2" fmla="*/ 166093 h 166104"/>
              <a:gd name="connsiteX3" fmla="*/ 76203 w 241309"/>
              <a:gd name="connsiteY3" fmla="*/ 58143 h 166104"/>
              <a:gd name="connsiteX4" fmla="*/ 114303 w 241309"/>
              <a:gd name="connsiteY4" fmla="*/ 20043 h 166104"/>
              <a:gd name="connsiteX5" fmla="*/ 73028 w 241309"/>
              <a:gd name="connsiteY5" fmla="*/ 26393 h 166104"/>
              <a:gd name="connsiteX6" fmla="*/ 241303 w 241309"/>
              <a:gd name="connsiteY6" fmla="*/ 993 h 16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9" h="166104">
                <a:moveTo>
                  <a:pt x="241303" y="993"/>
                </a:moveTo>
                <a:cubicBezTo>
                  <a:pt x="242361" y="7343"/>
                  <a:pt x="119595" y="36976"/>
                  <a:pt x="79378" y="64493"/>
                </a:cubicBezTo>
                <a:cubicBezTo>
                  <a:pt x="39161" y="92010"/>
                  <a:pt x="532" y="167151"/>
                  <a:pt x="3" y="166093"/>
                </a:cubicBezTo>
                <a:cubicBezTo>
                  <a:pt x="-526" y="165035"/>
                  <a:pt x="57153" y="82485"/>
                  <a:pt x="76203" y="58143"/>
                </a:cubicBezTo>
                <a:cubicBezTo>
                  <a:pt x="95253" y="33801"/>
                  <a:pt x="114832" y="25335"/>
                  <a:pt x="114303" y="20043"/>
                </a:cubicBezTo>
                <a:cubicBezTo>
                  <a:pt x="113774" y="14751"/>
                  <a:pt x="55036" y="32214"/>
                  <a:pt x="73028" y="26393"/>
                </a:cubicBezTo>
                <a:cubicBezTo>
                  <a:pt x="91020" y="20572"/>
                  <a:pt x="240245" y="-5357"/>
                  <a:pt x="241303" y="9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B0DC4B04-DB95-C723-32BC-9E1982C26A57}"/>
              </a:ext>
            </a:extLst>
          </p:cNvPr>
          <p:cNvSpPr/>
          <p:nvPr/>
        </p:nvSpPr>
        <p:spPr>
          <a:xfrm>
            <a:off x="6642021" y="6422819"/>
            <a:ext cx="219545" cy="285965"/>
          </a:xfrm>
          <a:custGeom>
            <a:avLst/>
            <a:gdLst>
              <a:gd name="connsiteX0" fmla="*/ 219154 w 219545"/>
              <a:gd name="connsiteY0" fmla="*/ 206 h 285965"/>
              <a:gd name="connsiteX1" fmla="*/ 114379 w 219545"/>
              <a:gd name="connsiteY1" fmla="*/ 70056 h 285965"/>
              <a:gd name="connsiteX2" fmla="*/ 63579 w 219545"/>
              <a:gd name="connsiteY2" fmla="*/ 158956 h 285965"/>
              <a:gd name="connsiteX3" fmla="*/ 79 w 219545"/>
              <a:gd name="connsiteY3" fmla="*/ 285956 h 285965"/>
              <a:gd name="connsiteX4" fmla="*/ 50879 w 219545"/>
              <a:gd name="connsiteY4" fmla="*/ 165306 h 285965"/>
              <a:gd name="connsiteX5" fmla="*/ 73104 w 219545"/>
              <a:gd name="connsiteY5" fmla="*/ 92281 h 285965"/>
              <a:gd name="connsiteX6" fmla="*/ 219154 w 219545"/>
              <a:gd name="connsiteY6" fmla="*/ 206 h 28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545" h="285965">
                <a:moveTo>
                  <a:pt x="219154" y="206"/>
                </a:moveTo>
                <a:cubicBezTo>
                  <a:pt x="226033" y="-3498"/>
                  <a:pt x="140308" y="43598"/>
                  <a:pt x="114379" y="70056"/>
                </a:cubicBezTo>
                <a:cubicBezTo>
                  <a:pt x="88450" y="96514"/>
                  <a:pt x="82629" y="122973"/>
                  <a:pt x="63579" y="158956"/>
                </a:cubicBezTo>
                <a:cubicBezTo>
                  <a:pt x="44529" y="194939"/>
                  <a:pt x="2196" y="284898"/>
                  <a:pt x="79" y="285956"/>
                </a:cubicBezTo>
                <a:cubicBezTo>
                  <a:pt x="-2038" y="287014"/>
                  <a:pt x="38708" y="197585"/>
                  <a:pt x="50879" y="165306"/>
                </a:cubicBezTo>
                <a:cubicBezTo>
                  <a:pt x="63050" y="133027"/>
                  <a:pt x="45058" y="121914"/>
                  <a:pt x="73104" y="92281"/>
                </a:cubicBezTo>
                <a:cubicBezTo>
                  <a:pt x="101150" y="62648"/>
                  <a:pt x="212275" y="3910"/>
                  <a:pt x="219154" y="2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7755170-0AA1-F0D5-38F6-8479873056D3}"/>
              </a:ext>
            </a:extLst>
          </p:cNvPr>
          <p:cNvSpPr/>
          <p:nvPr/>
        </p:nvSpPr>
        <p:spPr>
          <a:xfrm>
            <a:off x="6516388" y="6679277"/>
            <a:ext cx="122873" cy="355872"/>
          </a:xfrm>
          <a:custGeom>
            <a:avLst/>
            <a:gdLst>
              <a:gd name="connsiteX0" fmla="*/ 122537 w 122873"/>
              <a:gd name="connsiteY0" fmla="*/ 923 h 355872"/>
              <a:gd name="connsiteX1" fmla="*/ 43162 w 122873"/>
              <a:gd name="connsiteY1" fmla="*/ 112048 h 355872"/>
              <a:gd name="connsiteX2" fmla="*/ 39987 w 122873"/>
              <a:gd name="connsiteY2" fmla="*/ 232698 h 355872"/>
              <a:gd name="connsiteX3" fmla="*/ 20937 w 122873"/>
              <a:gd name="connsiteY3" fmla="*/ 181898 h 355872"/>
              <a:gd name="connsiteX4" fmla="*/ 46337 w 122873"/>
              <a:gd name="connsiteY4" fmla="*/ 346998 h 355872"/>
              <a:gd name="connsiteX5" fmla="*/ 36812 w 122873"/>
              <a:gd name="connsiteY5" fmla="*/ 321598 h 355872"/>
              <a:gd name="connsiteX6" fmla="*/ 8237 w 122873"/>
              <a:gd name="connsiteY6" fmla="*/ 219998 h 355872"/>
              <a:gd name="connsiteX7" fmla="*/ 8237 w 122873"/>
              <a:gd name="connsiteY7" fmla="*/ 175548 h 355872"/>
              <a:gd name="connsiteX8" fmla="*/ 122537 w 122873"/>
              <a:gd name="connsiteY8" fmla="*/ 923 h 355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73" h="355872">
                <a:moveTo>
                  <a:pt x="122537" y="923"/>
                </a:moveTo>
                <a:cubicBezTo>
                  <a:pt x="128358" y="-9660"/>
                  <a:pt x="56920" y="73419"/>
                  <a:pt x="43162" y="112048"/>
                </a:cubicBezTo>
                <a:cubicBezTo>
                  <a:pt x="29404" y="150677"/>
                  <a:pt x="43691" y="221056"/>
                  <a:pt x="39987" y="232698"/>
                </a:cubicBezTo>
                <a:cubicBezTo>
                  <a:pt x="36283" y="244340"/>
                  <a:pt x="19879" y="162848"/>
                  <a:pt x="20937" y="181898"/>
                </a:cubicBezTo>
                <a:cubicBezTo>
                  <a:pt x="21995" y="200948"/>
                  <a:pt x="46337" y="346998"/>
                  <a:pt x="46337" y="346998"/>
                </a:cubicBezTo>
                <a:cubicBezTo>
                  <a:pt x="48983" y="370281"/>
                  <a:pt x="43162" y="342765"/>
                  <a:pt x="36812" y="321598"/>
                </a:cubicBezTo>
                <a:cubicBezTo>
                  <a:pt x="30462" y="300431"/>
                  <a:pt x="12999" y="244340"/>
                  <a:pt x="8237" y="219998"/>
                </a:cubicBezTo>
                <a:cubicBezTo>
                  <a:pt x="3475" y="195656"/>
                  <a:pt x="-7638" y="207298"/>
                  <a:pt x="8237" y="175548"/>
                </a:cubicBezTo>
                <a:cubicBezTo>
                  <a:pt x="24112" y="143798"/>
                  <a:pt x="116716" y="11506"/>
                  <a:pt x="122537" y="9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3781735B-FF89-2F55-4D7A-7EE2AFBC6BAC}"/>
              </a:ext>
            </a:extLst>
          </p:cNvPr>
          <p:cNvSpPr/>
          <p:nvPr/>
        </p:nvSpPr>
        <p:spPr>
          <a:xfrm>
            <a:off x="6702274" y="6657939"/>
            <a:ext cx="153757" cy="286329"/>
          </a:xfrm>
          <a:custGeom>
            <a:avLst/>
            <a:gdLst>
              <a:gd name="connsiteX0" fmla="*/ 152551 w 153757"/>
              <a:gd name="connsiteY0" fmla="*/ 36 h 286329"/>
              <a:gd name="connsiteX1" fmla="*/ 143026 w 153757"/>
              <a:gd name="connsiteY1" fmla="*/ 117511 h 286329"/>
              <a:gd name="connsiteX2" fmla="*/ 104926 w 153757"/>
              <a:gd name="connsiteY2" fmla="*/ 177836 h 286329"/>
              <a:gd name="connsiteX3" fmla="*/ 127151 w 153757"/>
              <a:gd name="connsiteY3" fmla="*/ 152436 h 286329"/>
              <a:gd name="connsiteX4" fmla="*/ 151 w 153757"/>
              <a:gd name="connsiteY4" fmla="*/ 285786 h 286329"/>
              <a:gd name="connsiteX5" fmla="*/ 101751 w 153757"/>
              <a:gd name="connsiteY5" fmla="*/ 196886 h 286329"/>
              <a:gd name="connsiteX6" fmla="*/ 120801 w 153757"/>
              <a:gd name="connsiteY6" fmla="*/ 130211 h 286329"/>
              <a:gd name="connsiteX7" fmla="*/ 152551 w 153757"/>
              <a:gd name="connsiteY7" fmla="*/ 36 h 28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757" h="286329">
                <a:moveTo>
                  <a:pt x="152551" y="36"/>
                </a:moveTo>
                <a:cubicBezTo>
                  <a:pt x="156255" y="-2081"/>
                  <a:pt x="150963" y="87878"/>
                  <a:pt x="143026" y="117511"/>
                </a:cubicBezTo>
                <a:cubicBezTo>
                  <a:pt x="135089" y="147144"/>
                  <a:pt x="107572" y="172015"/>
                  <a:pt x="104926" y="177836"/>
                </a:cubicBezTo>
                <a:cubicBezTo>
                  <a:pt x="102280" y="183657"/>
                  <a:pt x="144613" y="134444"/>
                  <a:pt x="127151" y="152436"/>
                </a:cubicBezTo>
                <a:cubicBezTo>
                  <a:pt x="109689" y="170428"/>
                  <a:pt x="4384" y="278378"/>
                  <a:pt x="151" y="285786"/>
                </a:cubicBezTo>
                <a:cubicBezTo>
                  <a:pt x="-4082" y="293194"/>
                  <a:pt x="81643" y="222815"/>
                  <a:pt x="101751" y="196886"/>
                </a:cubicBezTo>
                <a:cubicBezTo>
                  <a:pt x="121859" y="170957"/>
                  <a:pt x="116039" y="159315"/>
                  <a:pt x="120801" y="130211"/>
                </a:cubicBezTo>
                <a:cubicBezTo>
                  <a:pt x="125563" y="101107"/>
                  <a:pt x="148847" y="2153"/>
                  <a:pt x="152551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6ED933DD-3E2C-70A6-7F73-B57B87D0A8BF}"/>
              </a:ext>
            </a:extLst>
          </p:cNvPr>
          <p:cNvSpPr/>
          <p:nvPr/>
        </p:nvSpPr>
        <p:spPr>
          <a:xfrm>
            <a:off x="6559281" y="6889515"/>
            <a:ext cx="171729" cy="334626"/>
          </a:xfrm>
          <a:custGeom>
            <a:avLst/>
            <a:gdLst>
              <a:gd name="connsiteX0" fmla="*/ 133619 w 171729"/>
              <a:gd name="connsiteY0" fmla="*/ 235 h 334626"/>
              <a:gd name="connsiteX1" fmla="*/ 152669 w 171729"/>
              <a:gd name="connsiteY1" fmla="*/ 89135 h 334626"/>
              <a:gd name="connsiteX2" fmla="*/ 149494 w 171729"/>
              <a:gd name="connsiteY2" fmla="*/ 149460 h 334626"/>
              <a:gd name="connsiteX3" fmla="*/ 168544 w 171729"/>
              <a:gd name="connsiteY3" fmla="*/ 92310 h 334626"/>
              <a:gd name="connsiteX4" fmla="*/ 130444 w 171729"/>
              <a:gd name="connsiteY4" fmla="*/ 222485 h 334626"/>
              <a:gd name="connsiteX5" fmla="*/ 108219 w 171729"/>
              <a:gd name="connsiteY5" fmla="*/ 260585 h 334626"/>
              <a:gd name="connsiteX6" fmla="*/ 73294 w 171729"/>
              <a:gd name="connsiteY6" fmla="*/ 320910 h 334626"/>
              <a:gd name="connsiteX7" fmla="*/ 269 w 171729"/>
              <a:gd name="connsiteY7" fmla="*/ 333610 h 334626"/>
              <a:gd name="connsiteX8" fmla="*/ 101869 w 171729"/>
              <a:gd name="connsiteY8" fmla="*/ 320910 h 334626"/>
              <a:gd name="connsiteX9" fmla="*/ 133619 w 171729"/>
              <a:gd name="connsiteY9" fmla="*/ 219310 h 334626"/>
              <a:gd name="connsiteX10" fmla="*/ 146319 w 171729"/>
              <a:gd name="connsiteY10" fmla="*/ 206610 h 334626"/>
              <a:gd name="connsiteX11" fmla="*/ 171719 w 171729"/>
              <a:gd name="connsiteY11" fmla="*/ 117710 h 334626"/>
              <a:gd name="connsiteX12" fmla="*/ 133619 w 171729"/>
              <a:gd name="connsiteY12" fmla="*/ 235 h 33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1729" h="334626">
                <a:moveTo>
                  <a:pt x="133619" y="235"/>
                </a:moveTo>
                <a:cubicBezTo>
                  <a:pt x="130444" y="-4527"/>
                  <a:pt x="150023" y="64264"/>
                  <a:pt x="152669" y="89135"/>
                </a:cubicBezTo>
                <a:cubicBezTo>
                  <a:pt x="155315" y="114006"/>
                  <a:pt x="146848" y="148931"/>
                  <a:pt x="149494" y="149460"/>
                </a:cubicBezTo>
                <a:cubicBezTo>
                  <a:pt x="152140" y="149989"/>
                  <a:pt x="171719" y="80139"/>
                  <a:pt x="168544" y="92310"/>
                </a:cubicBezTo>
                <a:cubicBezTo>
                  <a:pt x="165369" y="104481"/>
                  <a:pt x="140498" y="194439"/>
                  <a:pt x="130444" y="222485"/>
                </a:cubicBezTo>
                <a:cubicBezTo>
                  <a:pt x="120390" y="250531"/>
                  <a:pt x="108219" y="260585"/>
                  <a:pt x="108219" y="260585"/>
                </a:cubicBezTo>
                <a:cubicBezTo>
                  <a:pt x="98694" y="276989"/>
                  <a:pt x="91286" y="308739"/>
                  <a:pt x="73294" y="320910"/>
                </a:cubicBezTo>
                <a:cubicBezTo>
                  <a:pt x="55302" y="333081"/>
                  <a:pt x="-4493" y="333610"/>
                  <a:pt x="269" y="333610"/>
                </a:cubicBezTo>
                <a:cubicBezTo>
                  <a:pt x="5031" y="333610"/>
                  <a:pt x="79644" y="339960"/>
                  <a:pt x="101869" y="320910"/>
                </a:cubicBezTo>
                <a:cubicBezTo>
                  <a:pt x="124094" y="301860"/>
                  <a:pt x="126211" y="238360"/>
                  <a:pt x="133619" y="219310"/>
                </a:cubicBezTo>
                <a:cubicBezTo>
                  <a:pt x="141027" y="200260"/>
                  <a:pt x="139969" y="223543"/>
                  <a:pt x="146319" y="206610"/>
                </a:cubicBezTo>
                <a:cubicBezTo>
                  <a:pt x="152669" y="189677"/>
                  <a:pt x="172248" y="147343"/>
                  <a:pt x="171719" y="117710"/>
                </a:cubicBezTo>
                <a:cubicBezTo>
                  <a:pt x="171190" y="88077"/>
                  <a:pt x="136794" y="4997"/>
                  <a:pt x="133619" y="2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61CDD1FD-19B6-44DE-6907-5F4089584BDC}"/>
              </a:ext>
            </a:extLst>
          </p:cNvPr>
          <p:cNvSpPr/>
          <p:nvPr/>
        </p:nvSpPr>
        <p:spPr>
          <a:xfrm>
            <a:off x="6546445" y="6924125"/>
            <a:ext cx="48531" cy="279959"/>
          </a:xfrm>
          <a:custGeom>
            <a:avLst/>
            <a:gdLst>
              <a:gd name="connsiteX0" fmla="*/ 405 w 48531"/>
              <a:gd name="connsiteY0" fmla="*/ 550 h 279959"/>
              <a:gd name="connsiteX1" fmla="*/ 25805 w 48531"/>
              <a:gd name="connsiteY1" fmla="*/ 111675 h 279959"/>
              <a:gd name="connsiteX2" fmla="*/ 38505 w 48531"/>
              <a:gd name="connsiteY2" fmla="*/ 168825 h 279959"/>
              <a:gd name="connsiteX3" fmla="*/ 32155 w 48531"/>
              <a:gd name="connsiteY3" fmla="*/ 279950 h 279959"/>
              <a:gd name="connsiteX4" fmla="*/ 48030 w 48531"/>
              <a:gd name="connsiteY4" fmla="*/ 162475 h 279959"/>
              <a:gd name="connsiteX5" fmla="*/ 405 w 48531"/>
              <a:gd name="connsiteY5" fmla="*/ 550 h 279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31" h="279959">
                <a:moveTo>
                  <a:pt x="405" y="550"/>
                </a:moveTo>
                <a:cubicBezTo>
                  <a:pt x="-3299" y="-7917"/>
                  <a:pt x="19455" y="83629"/>
                  <a:pt x="25805" y="111675"/>
                </a:cubicBezTo>
                <a:cubicBezTo>
                  <a:pt x="32155" y="139721"/>
                  <a:pt x="37447" y="140779"/>
                  <a:pt x="38505" y="168825"/>
                </a:cubicBezTo>
                <a:cubicBezTo>
                  <a:pt x="39563" y="196871"/>
                  <a:pt x="30567" y="281008"/>
                  <a:pt x="32155" y="279950"/>
                </a:cubicBezTo>
                <a:cubicBezTo>
                  <a:pt x="33743" y="278892"/>
                  <a:pt x="51734" y="203221"/>
                  <a:pt x="48030" y="162475"/>
                </a:cubicBezTo>
                <a:cubicBezTo>
                  <a:pt x="44326" y="121729"/>
                  <a:pt x="4109" y="9017"/>
                  <a:pt x="405" y="5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7B3D2E42-B921-EC5F-2703-010375E1E1EB}"/>
              </a:ext>
            </a:extLst>
          </p:cNvPr>
          <p:cNvSpPr/>
          <p:nvPr/>
        </p:nvSpPr>
        <p:spPr>
          <a:xfrm>
            <a:off x="6508676" y="6908783"/>
            <a:ext cx="63926" cy="311182"/>
          </a:xfrm>
          <a:custGeom>
            <a:avLst/>
            <a:gdLst>
              <a:gd name="connsiteX0" fmla="*/ 74 w 63926"/>
              <a:gd name="connsiteY0" fmla="*/ 17 h 311182"/>
              <a:gd name="connsiteX1" fmla="*/ 28649 w 63926"/>
              <a:gd name="connsiteY1" fmla="*/ 146067 h 311182"/>
              <a:gd name="connsiteX2" fmla="*/ 34999 w 63926"/>
              <a:gd name="connsiteY2" fmla="*/ 215917 h 311182"/>
              <a:gd name="connsiteX3" fmla="*/ 44524 w 63926"/>
              <a:gd name="connsiteY3" fmla="*/ 139717 h 311182"/>
              <a:gd name="connsiteX4" fmla="*/ 57224 w 63926"/>
              <a:gd name="connsiteY4" fmla="*/ 231792 h 311182"/>
              <a:gd name="connsiteX5" fmla="*/ 63574 w 63926"/>
              <a:gd name="connsiteY5" fmla="*/ 311167 h 311182"/>
              <a:gd name="connsiteX6" fmla="*/ 60399 w 63926"/>
              <a:gd name="connsiteY6" fmla="*/ 225442 h 311182"/>
              <a:gd name="connsiteX7" fmla="*/ 38174 w 63926"/>
              <a:gd name="connsiteY7" fmla="*/ 136542 h 311182"/>
              <a:gd name="connsiteX8" fmla="*/ 74 w 63926"/>
              <a:gd name="connsiteY8" fmla="*/ 17 h 311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926" h="311182">
                <a:moveTo>
                  <a:pt x="74" y="17"/>
                </a:moveTo>
                <a:cubicBezTo>
                  <a:pt x="-1513" y="1604"/>
                  <a:pt x="22828" y="110084"/>
                  <a:pt x="28649" y="146067"/>
                </a:cubicBezTo>
                <a:cubicBezTo>
                  <a:pt x="34470" y="182050"/>
                  <a:pt x="32353" y="216975"/>
                  <a:pt x="34999" y="215917"/>
                </a:cubicBezTo>
                <a:cubicBezTo>
                  <a:pt x="37645" y="214859"/>
                  <a:pt x="40820" y="137071"/>
                  <a:pt x="44524" y="139717"/>
                </a:cubicBezTo>
                <a:cubicBezTo>
                  <a:pt x="48228" y="142363"/>
                  <a:pt x="54049" y="203217"/>
                  <a:pt x="57224" y="231792"/>
                </a:cubicBezTo>
                <a:cubicBezTo>
                  <a:pt x="60399" y="260367"/>
                  <a:pt x="63045" y="312225"/>
                  <a:pt x="63574" y="311167"/>
                </a:cubicBezTo>
                <a:cubicBezTo>
                  <a:pt x="64103" y="310109"/>
                  <a:pt x="64632" y="254546"/>
                  <a:pt x="60399" y="225442"/>
                </a:cubicBezTo>
                <a:cubicBezTo>
                  <a:pt x="56166" y="196338"/>
                  <a:pt x="47170" y="166175"/>
                  <a:pt x="38174" y="136542"/>
                </a:cubicBezTo>
                <a:cubicBezTo>
                  <a:pt x="29178" y="106909"/>
                  <a:pt x="1661" y="-1570"/>
                  <a:pt x="74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01C923A4-9B32-E640-9A03-77E5061C8B77}"/>
              </a:ext>
            </a:extLst>
          </p:cNvPr>
          <p:cNvSpPr/>
          <p:nvPr/>
        </p:nvSpPr>
        <p:spPr>
          <a:xfrm>
            <a:off x="6482877" y="6959152"/>
            <a:ext cx="60933" cy="328509"/>
          </a:xfrm>
          <a:custGeom>
            <a:avLst/>
            <a:gdLst>
              <a:gd name="connsiteX0" fmla="*/ 60798 w 60933"/>
              <a:gd name="connsiteY0" fmla="*/ 448 h 328509"/>
              <a:gd name="connsiteX1" fmla="*/ 19523 w 60933"/>
              <a:gd name="connsiteY1" fmla="*/ 140148 h 328509"/>
              <a:gd name="connsiteX2" fmla="*/ 19523 w 60933"/>
              <a:gd name="connsiteY2" fmla="*/ 206823 h 328509"/>
              <a:gd name="connsiteX3" fmla="*/ 19523 w 60933"/>
              <a:gd name="connsiteY3" fmla="*/ 257623 h 328509"/>
              <a:gd name="connsiteX4" fmla="*/ 51273 w 60933"/>
              <a:gd name="connsiteY4" fmla="*/ 327473 h 328509"/>
              <a:gd name="connsiteX5" fmla="*/ 38573 w 60933"/>
              <a:gd name="connsiteY5" fmla="*/ 295723 h 328509"/>
              <a:gd name="connsiteX6" fmla="*/ 6823 w 60933"/>
              <a:gd name="connsiteY6" fmla="*/ 244923 h 328509"/>
              <a:gd name="connsiteX7" fmla="*/ 3648 w 60933"/>
              <a:gd name="connsiteY7" fmla="*/ 171898 h 328509"/>
              <a:gd name="connsiteX8" fmla="*/ 3648 w 60933"/>
              <a:gd name="connsiteY8" fmla="*/ 190948 h 328509"/>
              <a:gd name="connsiteX9" fmla="*/ 60798 w 60933"/>
              <a:gd name="connsiteY9" fmla="*/ 448 h 328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933" h="328509">
                <a:moveTo>
                  <a:pt x="60798" y="448"/>
                </a:moveTo>
                <a:cubicBezTo>
                  <a:pt x="63444" y="-8019"/>
                  <a:pt x="26402" y="105752"/>
                  <a:pt x="19523" y="140148"/>
                </a:cubicBezTo>
                <a:cubicBezTo>
                  <a:pt x="12644" y="174544"/>
                  <a:pt x="19523" y="206823"/>
                  <a:pt x="19523" y="206823"/>
                </a:cubicBezTo>
                <a:cubicBezTo>
                  <a:pt x="19523" y="226402"/>
                  <a:pt x="14231" y="237515"/>
                  <a:pt x="19523" y="257623"/>
                </a:cubicBezTo>
                <a:cubicBezTo>
                  <a:pt x="24815" y="277731"/>
                  <a:pt x="51273" y="327473"/>
                  <a:pt x="51273" y="327473"/>
                </a:cubicBezTo>
                <a:cubicBezTo>
                  <a:pt x="54448" y="333823"/>
                  <a:pt x="45981" y="309481"/>
                  <a:pt x="38573" y="295723"/>
                </a:cubicBezTo>
                <a:cubicBezTo>
                  <a:pt x="31165" y="281965"/>
                  <a:pt x="12644" y="265560"/>
                  <a:pt x="6823" y="244923"/>
                </a:cubicBezTo>
                <a:cubicBezTo>
                  <a:pt x="1002" y="224286"/>
                  <a:pt x="4177" y="180894"/>
                  <a:pt x="3648" y="171898"/>
                </a:cubicBezTo>
                <a:cubicBezTo>
                  <a:pt x="3119" y="162902"/>
                  <a:pt x="-4289" y="212644"/>
                  <a:pt x="3648" y="190948"/>
                </a:cubicBezTo>
                <a:cubicBezTo>
                  <a:pt x="11585" y="169252"/>
                  <a:pt x="58152" y="8915"/>
                  <a:pt x="60798" y="4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0D31B78D-49E2-9433-8573-D571CBFCE514}"/>
              </a:ext>
            </a:extLst>
          </p:cNvPr>
          <p:cNvSpPr/>
          <p:nvPr/>
        </p:nvSpPr>
        <p:spPr>
          <a:xfrm>
            <a:off x="6508734" y="6997349"/>
            <a:ext cx="65515" cy="289535"/>
          </a:xfrm>
          <a:custGeom>
            <a:avLst/>
            <a:gdLst>
              <a:gd name="connsiteX0" fmla="*/ 34941 w 65515"/>
              <a:gd name="connsiteY0" fmla="*/ 351 h 289535"/>
              <a:gd name="connsiteX1" fmla="*/ 57166 w 65515"/>
              <a:gd name="connsiteY1" fmla="*/ 181326 h 289535"/>
              <a:gd name="connsiteX2" fmla="*/ 57166 w 65515"/>
              <a:gd name="connsiteY2" fmla="*/ 216251 h 289535"/>
              <a:gd name="connsiteX3" fmla="*/ 16 w 65515"/>
              <a:gd name="connsiteY3" fmla="*/ 289276 h 289535"/>
              <a:gd name="connsiteX4" fmla="*/ 63516 w 65515"/>
              <a:gd name="connsiteY4" fmla="*/ 235301 h 289535"/>
              <a:gd name="connsiteX5" fmla="*/ 50816 w 65515"/>
              <a:gd name="connsiteY5" fmla="*/ 105126 h 289535"/>
              <a:gd name="connsiteX6" fmla="*/ 63516 w 65515"/>
              <a:gd name="connsiteY6" fmla="*/ 133701 h 289535"/>
              <a:gd name="connsiteX7" fmla="*/ 34941 w 65515"/>
              <a:gd name="connsiteY7" fmla="*/ 351 h 28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15" h="289535">
                <a:moveTo>
                  <a:pt x="34941" y="351"/>
                </a:moveTo>
                <a:cubicBezTo>
                  <a:pt x="33883" y="8288"/>
                  <a:pt x="53462" y="145343"/>
                  <a:pt x="57166" y="181326"/>
                </a:cubicBezTo>
                <a:cubicBezTo>
                  <a:pt x="60870" y="217309"/>
                  <a:pt x="66691" y="198259"/>
                  <a:pt x="57166" y="216251"/>
                </a:cubicBezTo>
                <a:cubicBezTo>
                  <a:pt x="47641" y="234243"/>
                  <a:pt x="-1042" y="286101"/>
                  <a:pt x="16" y="289276"/>
                </a:cubicBezTo>
                <a:cubicBezTo>
                  <a:pt x="1074" y="292451"/>
                  <a:pt x="55049" y="265993"/>
                  <a:pt x="63516" y="235301"/>
                </a:cubicBezTo>
                <a:cubicBezTo>
                  <a:pt x="71983" y="204609"/>
                  <a:pt x="50816" y="122059"/>
                  <a:pt x="50816" y="105126"/>
                </a:cubicBezTo>
                <a:cubicBezTo>
                  <a:pt x="50816" y="88193"/>
                  <a:pt x="65103" y="145872"/>
                  <a:pt x="63516" y="133701"/>
                </a:cubicBezTo>
                <a:cubicBezTo>
                  <a:pt x="61929" y="121530"/>
                  <a:pt x="35999" y="-7586"/>
                  <a:pt x="34941" y="3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1E9C59A1-A35E-F93E-602D-77F34507FA70}"/>
              </a:ext>
            </a:extLst>
          </p:cNvPr>
          <p:cNvSpPr/>
          <p:nvPr/>
        </p:nvSpPr>
        <p:spPr>
          <a:xfrm>
            <a:off x="6530365" y="7064197"/>
            <a:ext cx="19660" cy="181816"/>
          </a:xfrm>
          <a:custGeom>
            <a:avLst/>
            <a:gdLst>
              <a:gd name="connsiteX0" fmla="*/ 6960 w 19660"/>
              <a:gd name="connsiteY0" fmla="*/ 178 h 181816"/>
              <a:gd name="connsiteX1" fmla="*/ 610 w 19660"/>
              <a:gd name="connsiteY1" fmla="*/ 117653 h 181816"/>
              <a:gd name="connsiteX2" fmla="*/ 610 w 19660"/>
              <a:gd name="connsiteY2" fmla="*/ 181153 h 181816"/>
              <a:gd name="connsiteX3" fmla="*/ 3785 w 19660"/>
              <a:gd name="connsiteY3" fmla="*/ 152578 h 181816"/>
              <a:gd name="connsiteX4" fmla="*/ 19660 w 19660"/>
              <a:gd name="connsiteY4" fmla="*/ 152578 h 181816"/>
              <a:gd name="connsiteX5" fmla="*/ 610 w 19660"/>
              <a:gd name="connsiteY5" fmla="*/ 146228 h 181816"/>
              <a:gd name="connsiteX6" fmla="*/ 6960 w 19660"/>
              <a:gd name="connsiteY6" fmla="*/ 178 h 18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60" h="181816">
                <a:moveTo>
                  <a:pt x="6960" y="178"/>
                </a:moveTo>
                <a:cubicBezTo>
                  <a:pt x="6960" y="-4584"/>
                  <a:pt x="1668" y="87491"/>
                  <a:pt x="610" y="117653"/>
                </a:cubicBezTo>
                <a:cubicBezTo>
                  <a:pt x="-448" y="147815"/>
                  <a:pt x="81" y="175332"/>
                  <a:pt x="610" y="181153"/>
                </a:cubicBezTo>
                <a:cubicBezTo>
                  <a:pt x="1139" y="186974"/>
                  <a:pt x="3785" y="152578"/>
                  <a:pt x="3785" y="152578"/>
                </a:cubicBezTo>
                <a:cubicBezTo>
                  <a:pt x="6960" y="147816"/>
                  <a:pt x="19660" y="152578"/>
                  <a:pt x="19660" y="152578"/>
                </a:cubicBezTo>
                <a:cubicBezTo>
                  <a:pt x="19131" y="151520"/>
                  <a:pt x="2197" y="165278"/>
                  <a:pt x="610" y="146228"/>
                </a:cubicBezTo>
                <a:cubicBezTo>
                  <a:pt x="-977" y="127178"/>
                  <a:pt x="6960" y="4940"/>
                  <a:pt x="6960" y="17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38283B0E-C933-17DF-CB4C-A6D2F316888F}"/>
              </a:ext>
            </a:extLst>
          </p:cNvPr>
          <p:cNvSpPr/>
          <p:nvPr/>
        </p:nvSpPr>
        <p:spPr>
          <a:xfrm>
            <a:off x="6921500" y="6519647"/>
            <a:ext cx="263525" cy="71809"/>
          </a:xfrm>
          <a:custGeom>
            <a:avLst/>
            <a:gdLst>
              <a:gd name="connsiteX0" fmla="*/ 0 w 263525"/>
              <a:gd name="connsiteY0" fmla="*/ 71653 h 71809"/>
              <a:gd name="connsiteX1" fmla="*/ 165100 w 263525"/>
              <a:gd name="connsiteY1" fmla="*/ 20853 h 71809"/>
              <a:gd name="connsiteX2" fmla="*/ 263525 w 263525"/>
              <a:gd name="connsiteY2" fmla="*/ 24028 h 71809"/>
              <a:gd name="connsiteX3" fmla="*/ 206375 w 263525"/>
              <a:gd name="connsiteY3" fmla="*/ 11328 h 71809"/>
              <a:gd name="connsiteX4" fmla="*/ 165100 w 263525"/>
              <a:gd name="connsiteY4" fmla="*/ 1803 h 71809"/>
              <a:gd name="connsiteX5" fmla="*/ 0 w 263525"/>
              <a:gd name="connsiteY5" fmla="*/ 71653 h 71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525" h="71809">
                <a:moveTo>
                  <a:pt x="0" y="71653"/>
                </a:moveTo>
                <a:cubicBezTo>
                  <a:pt x="0" y="74828"/>
                  <a:pt x="121179" y="28790"/>
                  <a:pt x="165100" y="20853"/>
                </a:cubicBezTo>
                <a:cubicBezTo>
                  <a:pt x="209021" y="12915"/>
                  <a:pt x="256646" y="25615"/>
                  <a:pt x="263525" y="24028"/>
                </a:cubicBezTo>
                <a:lnTo>
                  <a:pt x="206375" y="11328"/>
                </a:lnTo>
                <a:cubicBezTo>
                  <a:pt x="189971" y="7624"/>
                  <a:pt x="195262" y="-4547"/>
                  <a:pt x="165100" y="1803"/>
                </a:cubicBezTo>
                <a:cubicBezTo>
                  <a:pt x="134938" y="8153"/>
                  <a:pt x="0" y="68478"/>
                  <a:pt x="0" y="716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51CA3128-6676-55F1-CF6D-C63E959F9228}"/>
              </a:ext>
            </a:extLst>
          </p:cNvPr>
          <p:cNvSpPr/>
          <p:nvPr/>
        </p:nvSpPr>
        <p:spPr>
          <a:xfrm>
            <a:off x="6807198" y="6623050"/>
            <a:ext cx="476542" cy="90690"/>
          </a:xfrm>
          <a:custGeom>
            <a:avLst/>
            <a:gdLst>
              <a:gd name="connsiteX0" fmla="*/ 2 w 476542"/>
              <a:gd name="connsiteY0" fmla="*/ 0 h 90690"/>
              <a:gd name="connsiteX1" fmla="*/ 139702 w 476542"/>
              <a:gd name="connsiteY1" fmla="*/ 76200 h 90690"/>
              <a:gd name="connsiteX2" fmla="*/ 127002 w 476542"/>
              <a:gd name="connsiteY2" fmla="*/ 82550 h 90690"/>
              <a:gd name="connsiteX3" fmla="*/ 269877 w 476542"/>
              <a:gd name="connsiteY3" fmla="*/ 88900 h 90690"/>
              <a:gd name="connsiteX4" fmla="*/ 409577 w 476542"/>
              <a:gd name="connsiteY4" fmla="*/ 47625 h 90690"/>
              <a:gd name="connsiteX5" fmla="*/ 476252 w 476542"/>
              <a:gd name="connsiteY5" fmla="*/ 3175 h 90690"/>
              <a:gd name="connsiteX6" fmla="*/ 428627 w 476542"/>
              <a:gd name="connsiteY6" fmla="*/ 25400 h 90690"/>
              <a:gd name="connsiteX7" fmla="*/ 311152 w 476542"/>
              <a:gd name="connsiteY7" fmla="*/ 66675 h 90690"/>
              <a:gd name="connsiteX8" fmla="*/ 212727 w 476542"/>
              <a:gd name="connsiteY8" fmla="*/ 79375 h 90690"/>
              <a:gd name="connsiteX9" fmla="*/ 136527 w 476542"/>
              <a:gd name="connsiteY9" fmla="*/ 76200 h 90690"/>
              <a:gd name="connsiteX10" fmla="*/ 2 w 476542"/>
              <a:gd name="connsiteY10" fmla="*/ 0 h 9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6542" h="90690">
                <a:moveTo>
                  <a:pt x="2" y="0"/>
                </a:moveTo>
                <a:cubicBezTo>
                  <a:pt x="531" y="0"/>
                  <a:pt x="118535" y="62442"/>
                  <a:pt x="139702" y="76200"/>
                </a:cubicBezTo>
                <a:cubicBezTo>
                  <a:pt x="160869" y="89958"/>
                  <a:pt x="105306" y="80433"/>
                  <a:pt x="127002" y="82550"/>
                </a:cubicBezTo>
                <a:cubicBezTo>
                  <a:pt x="148698" y="84667"/>
                  <a:pt x="222781" y="94721"/>
                  <a:pt x="269877" y="88900"/>
                </a:cubicBezTo>
                <a:cubicBezTo>
                  <a:pt x="316973" y="83079"/>
                  <a:pt x="375181" y="61913"/>
                  <a:pt x="409577" y="47625"/>
                </a:cubicBezTo>
                <a:cubicBezTo>
                  <a:pt x="443973" y="33338"/>
                  <a:pt x="473077" y="6879"/>
                  <a:pt x="476252" y="3175"/>
                </a:cubicBezTo>
                <a:cubicBezTo>
                  <a:pt x="479427" y="-529"/>
                  <a:pt x="456144" y="14817"/>
                  <a:pt x="428627" y="25400"/>
                </a:cubicBezTo>
                <a:cubicBezTo>
                  <a:pt x="401110" y="35983"/>
                  <a:pt x="347135" y="57679"/>
                  <a:pt x="311152" y="66675"/>
                </a:cubicBezTo>
                <a:cubicBezTo>
                  <a:pt x="275169" y="75671"/>
                  <a:pt x="241831" y="77788"/>
                  <a:pt x="212727" y="79375"/>
                </a:cubicBezTo>
                <a:cubicBezTo>
                  <a:pt x="183623" y="80962"/>
                  <a:pt x="170923" y="89429"/>
                  <a:pt x="136527" y="76200"/>
                </a:cubicBezTo>
                <a:cubicBezTo>
                  <a:pt x="102131" y="62971"/>
                  <a:pt x="-527" y="0"/>
                  <a:pt x="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0E25355B-A4D0-C8FB-766C-9792D98867DB}"/>
              </a:ext>
            </a:extLst>
          </p:cNvPr>
          <p:cNvSpPr/>
          <p:nvPr/>
        </p:nvSpPr>
        <p:spPr>
          <a:xfrm>
            <a:off x="7048214" y="6683372"/>
            <a:ext cx="389227" cy="511742"/>
          </a:xfrm>
          <a:custGeom>
            <a:avLst/>
            <a:gdLst>
              <a:gd name="connsiteX0" fmla="*/ 184436 w 389227"/>
              <a:gd name="connsiteY0" fmla="*/ 3 h 511742"/>
              <a:gd name="connsiteX1" fmla="*/ 130461 w 389227"/>
              <a:gd name="connsiteY1" fmla="*/ 73028 h 511742"/>
              <a:gd name="connsiteX2" fmla="*/ 200311 w 389227"/>
              <a:gd name="connsiteY2" fmla="*/ 136528 h 511742"/>
              <a:gd name="connsiteX3" fmla="*/ 146336 w 389227"/>
              <a:gd name="connsiteY3" fmla="*/ 117478 h 511742"/>
              <a:gd name="connsiteX4" fmla="*/ 257461 w 389227"/>
              <a:gd name="connsiteY4" fmla="*/ 200028 h 511742"/>
              <a:gd name="connsiteX5" fmla="*/ 336836 w 389227"/>
              <a:gd name="connsiteY5" fmla="*/ 374653 h 511742"/>
              <a:gd name="connsiteX6" fmla="*/ 352711 w 389227"/>
              <a:gd name="connsiteY6" fmla="*/ 361953 h 511742"/>
              <a:gd name="connsiteX7" fmla="*/ 384461 w 389227"/>
              <a:gd name="connsiteY7" fmla="*/ 508003 h 511742"/>
              <a:gd name="connsiteX8" fmla="*/ 374936 w 389227"/>
              <a:gd name="connsiteY8" fmla="*/ 447678 h 511742"/>
              <a:gd name="connsiteX9" fmla="*/ 254286 w 389227"/>
              <a:gd name="connsiteY9" fmla="*/ 228603 h 511742"/>
              <a:gd name="connsiteX10" fmla="*/ 152686 w 389227"/>
              <a:gd name="connsiteY10" fmla="*/ 107953 h 511742"/>
              <a:gd name="connsiteX11" fmla="*/ 286 w 389227"/>
              <a:gd name="connsiteY11" fmla="*/ 44453 h 511742"/>
              <a:gd name="connsiteX12" fmla="*/ 114586 w 389227"/>
              <a:gd name="connsiteY12" fmla="*/ 95253 h 511742"/>
              <a:gd name="connsiteX13" fmla="*/ 117761 w 389227"/>
              <a:gd name="connsiteY13" fmla="*/ 69853 h 511742"/>
              <a:gd name="connsiteX14" fmla="*/ 184436 w 389227"/>
              <a:gd name="connsiteY14" fmla="*/ 3 h 5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9227" h="511742">
                <a:moveTo>
                  <a:pt x="184436" y="3"/>
                </a:moveTo>
                <a:cubicBezTo>
                  <a:pt x="186553" y="532"/>
                  <a:pt x="127815" y="50274"/>
                  <a:pt x="130461" y="73028"/>
                </a:cubicBezTo>
                <a:cubicBezTo>
                  <a:pt x="133107" y="95782"/>
                  <a:pt x="197665" y="129120"/>
                  <a:pt x="200311" y="136528"/>
                </a:cubicBezTo>
                <a:cubicBezTo>
                  <a:pt x="202957" y="143936"/>
                  <a:pt x="136811" y="106895"/>
                  <a:pt x="146336" y="117478"/>
                </a:cubicBezTo>
                <a:cubicBezTo>
                  <a:pt x="155861" y="128061"/>
                  <a:pt x="225711" y="157166"/>
                  <a:pt x="257461" y="200028"/>
                </a:cubicBezTo>
                <a:cubicBezTo>
                  <a:pt x="289211" y="242890"/>
                  <a:pt x="320961" y="347666"/>
                  <a:pt x="336836" y="374653"/>
                </a:cubicBezTo>
                <a:cubicBezTo>
                  <a:pt x="352711" y="401641"/>
                  <a:pt x="344774" y="339728"/>
                  <a:pt x="352711" y="361953"/>
                </a:cubicBezTo>
                <a:cubicBezTo>
                  <a:pt x="360649" y="384178"/>
                  <a:pt x="380757" y="493716"/>
                  <a:pt x="384461" y="508003"/>
                </a:cubicBezTo>
                <a:cubicBezTo>
                  <a:pt x="388165" y="522290"/>
                  <a:pt x="396632" y="494245"/>
                  <a:pt x="374936" y="447678"/>
                </a:cubicBezTo>
                <a:cubicBezTo>
                  <a:pt x="353240" y="401111"/>
                  <a:pt x="291328" y="285224"/>
                  <a:pt x="254286" y="228603"/>
                </a:cubicBezTo>
                <a:cubicBezTo>
                  <a:pt x="217244" y="171982"/>
                  <a:pt x="195019" y="138645"/>
                  <a:pt x="152686" y="107953"/>
                </a:cubicBezTo>
                <a:cubicBezTo>
                  <a:pt x="110353" y="77261"/>
                  <a:pt x="6636" y="46570"/>
                  <a:pt x="286" y="44453"/>
                </a:cubicBezTo>
                <a:cubicBezTo>
                  <a:pt x="-6064" y="42336"/>
                  <a:pt x="95007" y="91020"/>
                  <a:pt x="114586" y="95253"/>
                </a:cubicBezTo>
                <a:cubicBezTo>
                  <a:pt x="134165" y="99486"/>
                  <a:pt x="107178" y="87316"/>
                  <a:pt x="117761" y="69853"/>
                </a:cubicBezTo>
                <a:cubicBezTo>
                  <a:pt x="128344" y="52391"/>
                  <a:pt x="182319" y="-526"/>
                  <a:pt x="184436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4DD2C07E-E088-7E9F-F842-694D87638F38}"/>
              </a:ext>
            </a:extLst>
          </p:cNvPr>
          <p:cNvSpPr/>
          <p:nvPr/>
        </p:nvSpPr>
        <p:spPr>
          <a:xfrm>
            <a:off x="6838492" y="6683021"/>
            <a:ext cx="308719" cy="110092"/>
          </a:xfrm>
          <a:custGeom>
            <a:avLst/>
            <a:gdLst>
              <a:gd name="connsiteX0" fmla="*/ 458 w 308719"/>
              <a:gd name="connsiteY0" fmla="*/ 105129 h 110092"/>
              <a:gd name="connsiteX1" fmla="*/ 165558 w 308719"/>
              <a:gd name="connsiteY1" fmla="*/ 108304 h 110092"/>
              <a:gd name="connsiteX2" fmla="*/ 197308 w 308719"/>
              <a:gd name="connsiteY2" fmla="*/ 95604 h 110092"/>
              <a:gd name="connsiteX3" fmla="*/ 308433 w 308719"/>
              <a:gd name="connsiteY3" fmla="*/ 354 h 110092"/>
              <a:gd name="connsiteX4" fmla="*/ 222708 w 308719"/>
              <a:gd name="connsiteY4" fmla="*/ 63854 h 110092"/>
              <a:gd name="connsiteX5" fmla="*/ 458 w 308719"/>
              <a:gd name="connsiteY5" fmla="*/ 105129 h 11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19" h="110092">
                <a:moveTo>
                  <a:pt x="458" y="105129"/>
                </a:moveTo>
                <a:cubicBezTo>
                  <a:pt x="-9067" y="112537"/>
                  <a:pt x="132750" y="109892"/>
                  <a:pt x="165558" y="108304"/>
                </a:cubicBezTo>
                <a:cubicBezTo>
                  <a:pt x="198366" y="106717"/>
                  <a:pt x="173496" y="113596"/>
                  <a:pt x="197308" y="95604"/>
                </a:cubicBezTo>
                <a:cubicBezTo>
                  <a:pt x="221121" y="77612"/>
                  <a:pt x="304200" y="5646"/>
                  <a:pt x="308433" y="354"/>
                </a:cubicBezTo>
                <a:cubicBezTo>
                  <a:pt x="312666" y="-4938"/>
                  <a:pt x="269275" y="50625"/>
                  <a:pt x="222708" y="63854"/>
                </a:cubicBezTo>
                <a:cubicBezTo>
                  <a:pt x="176141" y="77083"/>
                  <a:pt x="9983" y="97721"/>
                  <a:pt x="458" y="10512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6CA6912-000A-034B-1C26-214BB3CB96E2}"/>
              </a:ext>
            </a:extLst>
          </p:cNvPr>
          <p:cNvSpPr/>
          <p:nvPr/>
        </p:nvSpPr>
        <p:spPr>
          <a:xfrm>
            <a:off x="6137200" y="6550172"/>
            <a:ext cx="254740" cy="70147"/>
          </a:xfrm>
          <a:custGeom>
            <a:avLst/>
            <a:gdLst>
              <a:gd name="connsiteX0" fmla="*/ 75 w 254740"/>
              <a:gd name="connsiteY0" fmla="*/ 69703 h 70147"/>
              <a:gd name="connsiteX1" fmla="*/ 136600 w 254740"/>
              <a:gd name="connsiteY1" fmla="*/ 31603 h 70147"/>
              <a:gd name="connsiteX2" fmla="*/ 254075 w 254740"/>
              <a:gd name="connsiteY2" fmla="*/ 22078 h 70147"/>
              <a:gd name="connsiteX3" fmla="*/ 187400 w 254740"/>
              <a:gd name="connsiteY3" fmla="*/ 9378 h 70147"/>
              <a:gd name="connsiteX4" fmla="*/ 155650 w 254740"/>
              <a:gd name="connsiteY4" fmla="*/ 3028 h 70147"/>
              <a:gd name="connsiteX5" fmla="*/ 75 w 254740"/>
              <a:gd name="connsiteY5" fmla="*/ 69703 h 70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740" h="70147">
                <a:moveTo>
                  <a:pt x="75" y="69703"/>
                </a:moveTo>
                <a:cubicBezTo>
                  <a:pt x="-3100" y="74465"/>
                  <a:pt x="94267" y="39540"/>
                  <a:pt x="136600" y="31603"/>
                </a:cubicBezTo>
                <a:cubicBezTo>
                  <a:pt x="178933" y="23666"/>
                  <a:pt x="245608" y="25782"/>
                  <a:pt x="254075" y="22078"/>
                </a:cubicBezTo>
                <a:cubicBezTo>
                  <a:pt x="262542" y="18374"/>
                  <a:pt x="187400" y="9378"/>
                  <a:pt x="187400" y="9378"/>
                </a:cubicBezTo>
                <a:cubicBezTo>
                  <a:pt x="170996" y="6203"/>
                  <a:pt x="185283" y="-5439"/>
                  <a:pt x="155650" y="3028"/>
                </a:cubicBezTo>
                <a:cubicBezTo>
                  <a:pt x="126017" y="11495"/>
                  <a:pt x="3250" y="64941"/>
                  <a:pt x="75" y="697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21B794DA-A835-955B-E9EC-66FEFE4BC094}"/>
              </a:ext>
            </a:extLst>
          </p:cNvPr>
          <p:cNvSpPr/>
          <p:nvPr/>
        </p:nvSpPr>
        <p:spPr>
          <a:xfrm>
            <a:off x="6156236" y="6597357"/>
            <a:ext cx="137706" cy="265402"/>
          </a:xfrm>
          <a:custGeom>
            <a:avLst/>
            <a:gdLst>
              <a:gd name="connsiteX0" fmla="*/ 19139 w 137706"/>
              <a:gd name="connsiteY0" fmla="*/ 293 h 265402"/>
              <a:gd name="connsiteX1" fmla="*/ 3264 w 137706"/>
              <a:gd name="connsiteY1" fmla="*/ 86018 h 265402"/>
              <a:gd name="connsiteX2" fmla="*/ 41364 w 137706"/>
              <a:gd name="connsiteY2" fmla="*/ 139993 h 265402"/>
              <a:gd name="connsiteX3" fmla="*/ 12789 w 137706"/>
              <a:gd name="connsiteY3" fmla="*/ 120943 h 265402"/>
              <a:gd name="connsiteX4" fmla="*/ 133439 w 137706"/>
              <a:gd name="connsiteY4" fmla="*/ 260643 h 265402"/>
              <a:gd name="connsiteX5" fmla="*/ 101689 w 137706"/>
              <a:gd name="connsiteY5" fmla="*/ 225718 h 265402"/>
              <a:gd name="connsiteX6" fmla="*/ 15964 w 137706"/>
              <a:gd name="connsiteY6" fmla="*/ 155868 h 265402"/>
              <a:gd name="connsiteX7" fmla="*/ 89 w 137706"/>
              <a:gd name="connsiteY7" fmla="*/ 117768 h 265402"/>
              <a:gd name="connsiteX8" fmla="*/ 19139 w 137706"/>
              <a:gd name="connsiteY8" fmla="*/ 293 h 26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706" h="265402">
                <a:moveTo>
                  <a:pt x="19139" y="293"/>
                </a:moveTo>
                <a:cubicBezTo>
                  <a:pt x="19668" y="-4999"/>
                  <a:pt x="-440" y="62735"/>
                  <a:pt x="3264" y="86018"/>
                </a:cubicBezTo>
                <a:cubicBezTo>
                  <a:pt x="6968" y="109301"/>
                  <a:pt x="39777" y="134172"/>
                  <a:pt x="41364" y="139993"/>
                </a:cubicBezTo>
                <a:cubicBezTo>
                  <a:pt x="42952" y="145814"/>
                  <a:pt x="-2557" y="100835"/>
                  <a:pt x="12789" y="120943"/>
                </a:cubicBezTo>
                <a:cubicBezTo>
                  <a:pt x="28135" y="141051"/>
                  <a:pt x="118622" y="243181"/>
                  <a:pt x="133439" y="260643"/>
                </a:cubicBezTo>
                <a:cubicBezTo>
                  <a:pt x="148256" y="278105"/>
                  <a:pt x="121268" y="243180"/>
                  <a:pt x="101689" y="225718"/>
                </a:cubicBezTo>
                <a:cubicBezTo>
                  <a:pt x="82110" y="208256"/>
                  <a:pt x="32897" y="173860"/>
                  <a:pt x="15964" y="155868"/>
                </a:cubicBezTo>
                <a:cubicBezTo>
                  <a:pt x="-969" y="137876"/>
                  <a:pt x="1677" y="141581"/>
                  <a:pt x="89" y="117768"/>
                </a:cubicBezTo>
                <a:cubicBezTo>
                  <a:pt x="-1499" y="93955"/>
                  <a:pt x="18610" y="5585"/>
                  <a:pt x="19139" y="2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F46641EE-3F8C-EB03-8F80-1CD7CFFA3AFB}"/>
              </a:ext>
            </a:extLst>
          </p:cNvPr>
          <p:cNvSpPr/>
          <p:nvPr/>
        </p:nvSpPr>
        <p:spPr>
          <a:xfrm>
            <a:off x="6098619" y="6581531"/>
            <a:ext cx="132611" cy="218742"/>
          </a:xfrm>
          <a:custGeom>
            <a:avLst/>
            <a:gdLst>
              <a:gd name="connsiteX0" fmla="*/ 76756 w 132611"/>
              <a:gd name="connsiteY0" fmla="*/ 244 h 218742"/>
              <a:gd name="connsiteX1" fmla="*/ 16431 w 132611"/>
              <a:gd name="connsiteY1" fmla="*/ 66919 h 218742"/>
              <a:gd name="connsiteX2" fmla="*/ 32306 w 132611"/>
              <a:gd name="connsiteY2" fmla="*/ 114544 h 218742"/>
              <a:gd name="connsiteX3" fmla="*/ 3731 w 132611"/>
              <a:gd name="connsiteY3" fmla="*/ 92319 h 218742"/>
              <a:gd name="connsiteX4" fmla="*/ 130731 w 132611"/>
              <a:gd name="connsiteY4" fmla="*/ 216144 h 218742"/>
              <a:gd name="connsiteX5" fmla="*/ 76756 w 132611"/>
              <a:gd name="connsiteY5" fmla="*/ 171694 h 218742"/>
              <a:gd name="connsiteX6" fmla="*/ 35481 w 132611"/>
              <a:gd name="connsiteY6" fmla="*/ 114544 h 218742"/>
              <a:gd name="connsiteX7" fmla="*/ 3731 w 132611"/>
              <a:gd name="connsiteY7" fmla="*/ 92319 h 218742"/>
              <a:gd name="connsiteX8" fmla="*/ 76756 w 132611"/>
              <a:gd name="connsiteY8" fmla="*/ 244 h 21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611" h="218742">
                <a:moveTo>
                  <a:pt x="76756" y="244"/>
                </a:moveTo>
                <a:cubicBezTo>
                  <a:pt x="78873" y="-3989"/>
                  <a:pt x="23839" y="47869"/>
                  <a:pt x="16431" y="66919"/>
                </a:cubicBezTo>
                <a:cubicBezTo>
                  <a:pt x="9023" y="85969"/>
                  <a:pt x="34423" y="110311"/>
                  <a:pt x="32306" y="114544"/>
                </a:cubicBezTo>
                <a:cubicBezTo>
                  <a:pt x="30189" y="118777"/>
                  <a:pt x="-12673" y="75386"/>
                  <a:pt x="3731" y="92319"/>
                </a:cubicBezTo>
                <a:cubicBezTo>
                  <a:pt x="20135" y="109252"/>
                  <a:pt x="118560" y="202915"/>
                  <a:pt x="130731" y="216144"/>
                </a:cubicBezTo>
                <a:cubicBezTo>
                  <a:pt x="142902" y="229373"/>
                  <a:pt x="92631" y="188627"/>
                  <a:pt x="76756" y="171694"/>
                </a:cubicBezTo>
                <a:cubicBezTo>
                  <a:pt x="60881" y="154761"/>
                  <a:pt x="47652" y="127773"/>
                  <a:pt x="35481" y="114544"/>
                </a:cubicBezTo>
                <a:cubicBezTo>
                  <a:pt x="23310" y="101315"/>
                  <a:pt x="-2619" y="108723"/>
                  <a:pt x="3731" y="92319"/>
                </a:cubicBezTo>
                <a:cubicBezTo>
                  <a:pt x="10081" y="75915"/>
                  <a:pt x="74639" y="4477"/>
                  <a:pt x="76756" y="24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D4E90270-5674-0DE4-1ED2-46C758336C75}"/>
              </a:ext>
            </a:extLst>
          </p:cNvPr>
          <p:cNvSpPr/>
          <p:nvPr/>
        </p:nvSpPr>
        <p:spPr>
          <a:xfrm>
            <a:off x="6184895" y="6603466"/>
            <a:ext cx="149233" cy="54554"/>
          </a:xfrm>
          <a:custGeom>
            <a:avLst/>
            <a:gdLst>
              <a:gd name="connsiteX0" fmla="*/ 149230 w 149233"/>
              <a:gd name="connsiteY0" fmla="*/ 25934 h 54554"/>
              <a:gd name="connsiteX1" fmla="*/ 63505 w 149233"/>
              <a:gd name="connsiteY1" fmla="*/ 534 h 54554"/>
              <a:gd name="connsiteX2" fmla="*/ 5 w 149233"/>
              <a:gd name="connsiteY2" fmla="*/ 54509 h 54554"/>
              <a:gd name="connsiteX3" fmla="*/ 66680 w 149233"/>
              <a:gd name="connsiteY3" fmla="*/ 10059 h 54554"/>
              <a:gd name="connsiteX4" fmla="*/ 149230 w 149233"/>
              <a:gd name="connsiteY4" fmla="*/ 25934 h 54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33" h="54554">
                <a:moveTo>
                  <a:pt x="149230" y="25934"/>
                </a:moveTo>
                <a:cubicBezTo>
                  <a:pt x="148701" y="24347"/>
                  <a:pt x="88376" y="-4228"/>
                  <a:pt x="63505" y="534"/>
                </a:cubicBezTo>
                <a:cubicBezTo>
                  <a:pt x="38634" y="5296"/>
                  <a:pt x="-524" y="52922"/>
                  <a:pt x="5" y="54509"/>
                </a:cubicBezTo>
                <a:cubicBezTo>
                  <a:pt x="534" y="56096"/>
                  <a:pt x="46043" y="15880"/>
                  <a:pt x="66680" y="10059"/>
                </a:cubicBezTo>
                <a:cubicBezTo>
                  <a:pt x="87317" y="4238"/>
                  <a:pt x="149759" y="27521"/>
                  <a:pt x="149230" y="259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85C226CC-52AE-4EBF-E9FA-41D04DA1CF06}"/>
              </a:ext>
            </a:extLst>
          </p:cNvPr>
          <p:cNvSpPr/>
          <p:nvPr/>
        </p:nvSpPr>
        <p:spPr>
          <a:xfrm>
            <a:off x="6267397" y="6632572"/>
            <a:ext cx="22314" cy="114313"/>
          </a:xfrm>
          <a:custGeom>
            <a:avLst/>
            <a:gdLst>
              <a:gd name="connsiteX0" fmla="*/ 53 w 22314"/>
              <a:gd name="connsiteY0" fmla="*/ 3 h 114313"/>
              <a:gd name="connsiteX1" fmla="*/ 15928 w 22314"/>
              <a:gd name="connsiteY1" fmla="*/ 76203 h 114313"/>
              <a:gd name="connsiteX2" fmla="*/ 12753 w 22314"/>
              <a:gd name="connsiteY2" fmla="*/ 114303 h 114313"/>
              <a:gd name="connsiteX3" fmla="*/ 22278 w 22314"/>
              <a:gd name="connsiteY3" fmla="*/ 73028 h 114313"/>
              <a:gd name="connsiteX4" fmla="*/ 53 w 22314"/>
              <a:gd name="connsiteY4" fmla="*/ 3 h 11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14" h="114313">
                <a:moveTo>
                  <a:pt x="53" y="3"/>
                </a:moveTo>
                <a:cubicBezTo>
                  <a:pt x="-1005" y="532"/>
                  <a:pt x="13811" y="57153"/>
                  <a:pt x="15928" y="76203"/>
                </a:cubicBezTo>
                <a:cubicBezTo>
                  <a:pt x="18045" y="95253"/>
                  <a:pt x="11695" y="114832"/>
                  <a:pt x="12753" y="114303"/>
                </a:cubicBezTo>
                <a:cubicBezTo>
                  <a:pt x="13811" y="113774"/>
                  <a:pt x="21220" y="89432"/>
                  <a:pt x="22278" y="73028"/>
                </a:cubicBezTo>
                <a:cubicBezTo>
                  <a:pt x="23336" y="56624"/>
                  <a:pt x="1111" y="-526"/>
                  <a:pt x="53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E99142AB-BAAB-463D-BF7D-6E2078DC03E8}"/>
              </a:ext>
            </a:extLst>
          </p:cNvPr>
          <p:cNvSpPr/>
          <p:nvPr/>
        </p:nvSpPr>
        <p:spPr>
          <a:xfrm>
            <a:off x="6229350" y="6651498"/>
            <a:ext cx="34224" cy="73596"/>
          </a:xfrm>
          <a:custGeom>
            <a:avLst/>
            <a:gdLst>
              <a:gd name="connsiteX0" fmla="*/ 0 w 34224"/>
              <a:gd name="connsiteY0" fmla="*/ 127 h 73596"/>
              <a:gd name="connsiteX1" fmla="*/ 31750 w 34224"/>
              <a:gd name="connsiteY1" fmla="*/ 54102 h 73596"/>
              <a:gd name="connsiteX2" fmla="*/ 31750 w 34224"/>
              <a:gd name="connsiteY2" fmla="*/ 73152 h 73596"/>
              <a:gd name="connsiteX3" fmla="*/ 0 w 34224"/>
              <a:gd name="connsiteY3" fmla="*/ 127 h 7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24" h="73596">
                <a:moveTo>
                  <a:pt x="0" y="127"/>
                </a:moveTo>
                <a:cubicBezTo>
                  <a:pt x="0" y="-3048"/>
                  <a:pt x="31750" y="54102"/>
                  <a:pt x="31750" y="54102"/>
                </a:cubicBezTo>
                <a:cubicBezTo>
                  <a:pt x="37042" y="66273"/>
                  <a:pt x="32279" y="75798"/>
                  <a:pt x="31750" y="73152"/>
                </a:cubicBezTo>
                <a:cubicBezTo>
                  <a:pt x="31221" y="70506"/>
                  <a:pt x="0" y="3302"/>
                  <a:pt x="0" y="12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7435CB24-9B7B-1CAD-111A-C4782CA76CA1}"/>
              </a:ext>
            </a:extLst>
          </p:cNvPr>
          <p:cNvSpPr/>
          <p:nvPr/>
        </p:nvSpPr>
        <p:spPr>
          <a:xfrm>
            <a:off x="7454764" y="7067521"/>
            <a:ext cx="98618" cy="531341"/>
          </a:xfrm>
          <a:custGeom>
            <a:avLst/>
            <a:gdLst>
              <a:gd name="connsiteX0" fmla="*/ 50936 w 98618"/>
              <a:gd name="connsiteY0" fmla="*/ 29 h 531341"/>
              <a:gd name="connsiteX1" fmla="*/ 50936 w 98618"/>
              <a:gd name="connsiteY1" fmla="*/ 238154 h 531341"/>
              <a:gd name="connsiteX2" fmla="*/ 98561 w 98618"/>
              <a:gd name="connsiteY2" fmla="*/ 320704 h 531341"/>
              <a:gd name="connsiteX3" fmla="*/ 60461 w 98618"/>
              <a:gd name="connsiteY3" fmla="*/ 282604 h 531341"/>
              <a:gd name="connsiteX4" fmla="*/ 50936 w 98618"/>
              <a:gd name="connsiteY4" fmla="*/ 381029 h 531341"/>
              <a:gd name="connsiteX5" fmla="*/ 54111 w 98618"/>
              <a:gd name="connsiteY5" fmla="*/ 530254 h 531341"/>
              <a:gd name="connsiteX6" fmla="*/ 57286 w 98618"/>
              <a:gd name="connsiteY6" fmla="*/ 435004 h 531341"/>
              <a:gd name="connsiteX7" fmla="*/ 136 w 98618"/>
              <a:gd name="connsiteY7" fmla="*/ 193704 h 531341"/>
              <a:gd name="connsiteX8" fmla="*/ 41411 w 98618"/>
              <a:gd name="connsiteY8" fmla="*/ 314354 h 531341"/>
              <a:gd name="connsiteX9" fmla="*/ 44586 w 98618"/>
              <a:gd name="connsiteY9" fmla="*/ 222279 h 531341"/>
              <a:gd name="connsiteX10" fmla="*/ 50936 w 98618"/>
              <a:gd name="connsiteY10" fmla="*/ 29 h 531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618" h="531341">
                <a:moveTo>
                  <a:pt x="50936" y="29"/>
                </a:moveTo>
                <a:cubicBezTo>
                  <a:pt x="51994" y="2675"/>
                  <a:pt x="42998" y="184708"/>
                  <a:pt x="50936" y="238154"/>
                </a:cubicBezTo>
                <a:cubicBezTo>
                  <a:pt x="58874" y="291600"/>
                  <a:pt x="96974" y="313296"/>
                  <a:pt x="98561" y="320704"/>
                </a:cubicBezTo>
                <a:cubicBezTo>
                  <a:pt x="100148" y="328112"/>
                  <a:pt x="68398" y="272550"/>
                  <a:pt x="60461" y="282604"/>
                </a:cubicBezTo>
                <a:cubicBezTo>
                  <a:pt x="52524" y="292658"/>
                  <a:pt x="51994" y="339754"/>
                  <a:pt x="50936" y="381029"/>
                </a:cubicBezTo>
                <a:cubicBezTo>
                  <a:pt x="49878" y="422304"/>
                  <a:pt x="53053" y="521258"/>
                  <a:pt x="54111" y="530254"/>
                </a:cubicBezTo>
                <a:cubicBezTo>
                  <a:pt x="55169" y="539250"/>
                  <a:pt x="66282" y="491096"/>
                  <a:pt x="57286" y="435004"/>
                </a:cubicBezTo>
                <a:cubicBezTo>
                  <a:pt x="48290" y="378912"/>
                  <a:pt x="2782" y="213812"/>
                  <a:pt x="136" y="193704"/>
                </a:cubicBezTo>
                <a:cubicBezTo>
                  <a:pt x="-2510" y="173596"/>
                  <a:pt x="34003" y="309592"/>
                  <a:pt x="41411" y="314354"/>
                </a:cubicBezTo>
                <a:cubicBezTo>
                  <a:pt x="48819" y="319117"/>
                  <a:pt x="42999" y="270962"/>
                  <a:pt x="44586" y="222279"/>
                </a:cubicBezTo>
                <a:cubicBezTo>
                  <a:pt x="46173" y="173596"/>
                  <a:pt x="49878" y="-2617"/>
                  <a:pt x="50936" y="2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6C936BAC-6D29-2189-AECC-D156ECA58154}"/>
              </a:ext>
            </a:extLst>
          </p:cNvPr>
          <p:cNvSpPr/>
          <p:nvPr/>
        </p:nvSpPr>
        <p:spPr>
          <a:xfrm>
            <a:off x="6724567" y="7054850"/>
            <a:ext cx="245917" cy="205001"/>
          </a:xfrm>
          <a:custGeom>
            <a:avLst/>
            <a:gdLst>
              <a:gd name="connsiteX0" fmla="*/ 83 w 245917"/>
              <a:gd name="connsiteY0" fmla="*/ 0 h 205001"/>
              <a:gd name="connsiteX1" fmla="*/ 142958 w 245917"/>
              <a:gd name="connsiteY1" fmla="*/ 120650 h 205001"/>
              <a:gd name="connsiteX2" fmla="*/ 155658 w 245917"/>
              <a:gd name="connsiteY2" fmla="*/ 111125 h 205001"/>
              <a:gd name="connsiteX3" fmla="*/ 244558 w 245917"/>
              <a:gd name="connsiteY3" fmla="*/ 203200 h 205001"/>
              <a:gd name="connsiteX4" fmla="*/ 206458 w 245917"/>
              <a:gd name="connsiteY4" fmla="*/ 168275 h 205001"/>
              <a:gd name="connsiteX5" fmla="*/ 165183 w 245917"/>
              <a:gd name="connsiteY5" fmla="*/ 120650 h 205001"/>
              <a:gd name="connsiteX6" fmla="*/ 83 w 245917"/>
              <a:gd name="connsiteY6" fmla="*/ 0 h 205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917" h="205001">
                <a:moveTo>
                  <a:pt x="83" y="0"/>
                </a:moveTo>
                <a:cubicBezTo>
                  <a:pt x="-3621" y="0"/>
                  <a:pt x="117029" y="102129"/>
                  <a:pt x="142958" y="120650"/>
                </a:cubicBezTo>
                <a:cubicBezTo>
                  <a:pt x="168887" y="139171"/>
                  <a:pt x="138725" y="97367"/>
                  <a:pt x="155658" y="111125"/>
                </a:cubicBezTo>
                <a:cubicBezTo>
                  <a:pt x="172591" y="124883"/>
                  <a:pt x="236091" y="193675"/>
                  <a:pt x="244558" y="203200"/>
                </a:cubicBezTo>
                <a:cubicBezTo>
                  <a:pt x="253025" y="212725"/>
                  <a:pt x="219687" y="182033"/>
                  <a:pt x="206458" y="168275"/>
                </a:cubicBezTo>
                <a:cubicBezTo>
                  <a:pt x="193229" y="154517"/>
                  <a:pt x="196404" y="146050"/>
                  <a:pt x="165183" y="120650"/>
                </a:cubicBezTo>
                <a:cubicBezTo>
                  <a:pt x="133962" y="95250"/>
                  <a:pt x="3787" y="0"/>
                  <a:pt x="8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839523A-C765-846D-8169-39ABF0F7FB60}"/>
              </a:ext>
            </a:extLst>
          </p:cNvPr>
          <p:cNvSpPr/>
          <p:nvPr/>
        </p:nvSpPr>
        <p:spPr>
          <a:xfrm>
            <a:off x="7483050" y="6800818"/>
            <a:ext cx="138070" cy="262109"/>
          </a:xfrm>
          <a:custGeom>
            <a:avLst/>
            <a:gdLst>
              <a:gd name="connsiteX0" fmla="*/ 73450 w 138070"/>
              <a:gd name="connsiteY0" fmla="*/ 32 h 262109"/>
              <a:gd name="connsiteX1" fmla="*/ 79800 w 138070"/>
              <a:gd name="connsiteY1" fmla="*/ 117507 h 262109"/>
              <a:gd name="connsiteX2" fmla="*/ 136950 w 138070"/>
              <a:gd name="connsiteY2" fmla="*/ 260382 h 262109"/>
              <a:gd name="connsiteX3" fmla="*/ 108375 w 138070"/>
              <a:gd name="connsiteY3" fmla="*/ 187357 h 262109"/>
              <a:gd name="connsiteX4" fmla="*/ 425 w 138070"/>
              <a:gd name="connsiteY4" fmla="*/ 50832 h 262109"/>
              <a:gd name="connsiteX5" fmla="*/ 70275 w 138070"/>
              <a:gd name="connsiteY5" fmla="*/ 104807 h 262109"/>
              <a:gd name="connsiteX6" fmla="*/ 73450 w 138070"/>
              <a:gd name="connsiteY6" fmla="*/ 32 h 26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070" h="262109">
                <a:moveTo>
                  <a:pt x="73450" y="32"/>
                </a:moveTo>
                <a:cubicBezTo>
                  <a:pt x="75038" y="2149"/>
                  <a:pt x="69217" y="74115"/>
                  <a:pt x="79800" y="117507"/>
                </a:cubicBezTo>
                <a:cubicBezTo>
                  <a:pt x="90383" y="160899"/>
                  <a:pt x="132188" y="248740"/>
                  <a:pt x="136950" y="260382"/>
                </a:cubicBezTo>
                <a:cubicBezTo>
                  <a:pt x="141712" y="272024"/>
                  <a:pt x="131129" y="222282"/>
                  <a:pt x="108375" y="187357"/>
                </a:cubicBezTo>
                <a:cubicBezTo>
                  <a:pt x="85621" y="152432"/>
                  <a:pt x="6775" y="64590"/>
                  <a:pt x="425" y="50832"/>
                </a:cubicBezTo>
                <a:cubicBezTo>
                  <a:pt x="-5925" y="37074"/>
                  <a:pt x="60750" y="110099"/>
                  <a:pt x="70275" y="104807"/>
                </a:cubicBezTo>
                <a:cubicBezTo>
                  <a:pt x="79800" y="99515"/>
                  <a:pt x="71862" y="-2085"/>
                  <a:pt x="73450" y="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2545C414-0561-51EF-A856-BE530AB7544E}"/>
              </a:ext>
            </a:extLst>
          </p:cNvPr>
          <p:cNvSpPr/>
          <p:nvPr/>
        </p:nvSpPr>
        <p:spPr>
          <a:xfrm>
            <a:off x="7806891" y="6923790"/>
            <a:ext cx="154016" cy="228217"/>
          </a:xfrm>
          <a:custGeom>
            <a:avLst/>
            <a:gdLst>
              <a:gd name="connsiteX0" fmla="*/ 434 w 154016"/>
              <a:gd name="connsiteY0" fmla="*/ 885 h 228217"/>
              <a:gd name="connsiteX1" fmla="*/ 149659 w 154016"/>
              <a:gd name="connsiteY1" fmla="*/ 223135 h 228217"/>
              <a:gd name="connsiteX2" fmla="*/ 105209 w 154016"/>
              <a:gd name="connsiteY2" fmla="*/ 146935 h 228217"/>
              <a:gd name="connsiteX3" fmla="*/ 434 w 154016"/>
              <a:gd name="connsiteY3" fmla="*/ 885 h 228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016" h="228217">
                <a:moveTo>
                  <a:pt x="434" y="885"/>
                </a:moveTo>
                <a:cubicBezTo>
                  <a:pt x="7842" y="13585"/>
                  <a:pt x="132196" y="198793"/>
                  <a:pt x="149659" y="223135"/>
                </a:cubicBezTo>
                <a:cubicBezTo>
                  <a:pt x="167122" y="247477"/>
                  <a:pt x="127963" y="178156"/>
                  <a:pt x="105209" y="146935"/>
                </a:cubicBezTo>
                <a:cubicBezTo>
                  <a:pt x="82455" y="115714"/>
                  <a:pt x="-6974" y="-11815"/>
                  <a:pt x="434" y="8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F83641F0-7892-202B-B66D-843A21387333}"/>
              </a:ext>
            </a:extLst>
          </p:cNvPr>
          <p:cNvSpPr/>
          <p:nvPr/>
        </p:nvSpPr>
        <p:spPr>
          <a:xfrm>
            <a:off x="7632645" y="7131048"/>
            <a:ext cx="195862" cy="247655"/>
          </a:xfrm>
          <a:custGeom>
            <a:avLst/>
            <a:gdLst>
              <a:gd name="connsiteX0" fmla="*/ 55 w 195862"/>
              <a:gd name="connsiteY0" fmla="*/ 2 h 247655"/>
              <a:gd name="connsiteX1" fmla="*/ 161980 w 195862"/>
              <a:gd name="connsiteY1" fmla="*/ 139702 h 247655"/>
              <a:gd name="connsiteX2" fmla="*/ 187380 w 195862"/>
              <a:gd name="connsiteY2" fmla="*/ 247652 h 247655"/>
              <a:gd name="connsiteX3" fmla="*/ 181030 w 195862"/>
              <a:gd name="connsiteY3" fmla="*/ 142877 h 247655"/>
              <a:gd name="connsiteX4" fmla="*/ 55 w 195862"/>
              <a:gd name="connsiteY4" fmla="*/ 2 h 24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862" h="247655">
                <a:moveTo>
                  <a:pt x="55" y="2"/>
                </a:moveTo>
                <a:cubicBezTo>
                  <a:pt x="-3120" y="-527"/>
                  <a:pt x="130759" y="98427"/>
                  <a:pt x="161980" y="139702"/>
                </a:cubicBezTo>
                <a:cubicBezTo>
                  <a:pt x="193201" y="180977"/>
                  <a:pt x="184205" y="247123"/>
                  <a:pt x="187380" y="247652"/>
                </a:cubicBezTo>
                <a:cubicBezTo>
                  <a:pt x="190555" y="248181"/>
                  <a:pt x="208017" y="180977"/>
                  <a:pt x="181030" y="142877"/>
                </a:cubicBezTo>
                <a:cubicBezTo>
                  <a:pt x="154043" y="104777"/>
                  <a:pt x="3230" y="531"/>
                  <a:pt x="55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BE2CB5D1-8FAC-ABCF-2AD9-BF1445DB0602}"/>
              </a:ext>
            </a:extLst>
          </p:cNvPr>
          <p:cNvSpPr/>
          <p:nvPr/>
        </p:nvSpPr>
        <p:spPr>
          <a:xfrm>
            <a:off x="7603044" y="7451030"/>
            <a:ext cx="274377" cy="125911"/>
          </a:xfrm>
          <a:custGeom>
            <a:avLst/>
            <a:gdLst>
              <a:gd name="connsiteX0" fmla="*/ 1081 w 274377"/>
              <a:gd name="connsiteY0" fmla="*/ 118170 h 125911"/>
              <a:gd name="connsiteX1" fmla="*/ 124906 w 274377"/>
              <a:gd name="connsiteY1" fmla="*/ 124520 h 125911"/>
              <a:gd name="connsiteX2" fmla="*/ 204281 w 274377"/>
              <a:gd name="connsiteY2" fmla="*/ 95945 h 125911"/>
              <a:gd name="connsiteX3" fmla="*/ 274131 w 274377"/>
              <a:gd name="connsiteY3" fmla="*/ 695 h 125911"/>
              <a:gd name="connsiteX4" fmla="*/ 226506 w 274377"/>
              <a:gd name="connsiteY4" fmla="*/ 54670 h 125911"/>
              <a:gd name="connsiteX5" fmla="*/ 201106 w 274377"/>
              <a:gd name="connsiteY5" fmla="*/ 89595 h 125911"/>
              <a:gd name="connsiteX6" fmla="*/ 1081 w 274377"/>
              <a:gd name="connsiteY6" fmla="*/ 118170 h 12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4377" h="125911">
                <a:moveTo>
                  <a:pt x="1081" y="118170"/>
                </a:moveTo>
                <a:cubicBezTo>
                  <a:pt x="-11619" y="123991"/>
                  <a:pt x="91039" y="128224"/>
                  <a:pt x="124906" y="124520"/>
                </a:cubicBezTo>
                <a:cubicBezTo>
                  <a:pt x="158773" y="120816"/>
                  <a:pt x="179410" y="116582"/>
                  <a:pt x="204281" y="95945"/>
                </a:cubicBezTo>
                <a:cubicBezTo>
                  <a:pt x="229152" y="75308"/>
                  <a:pt x="270427" y="7574"/>
                  <a:pt x="274131" y="695"/>
                </a:cubicBezTo>
                <a:cubicBezTo>
                  <a:pt x="277835" y="-6184"/>
                  <a:pt x="238677" y="39853"/>
                  <a:pt x="226506" y="54670"/>
                </a:cubicBezTo>
                <a:cubicBezTo>
                  <a:pt x="214335" y="69487"/>
                  <a:pt x="238148" y="78483"/>
                  <a:pt x="201106" y="89595"/>
                </a:cubicBezTo>
                <a:cubicBezTo>
                  <a:pt x="164064" y="100707"/>
                  <a:pt x="13781" y="112349"/>
                  <a:pt x="1081" y="1181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4223DB6E-B358-C90F-5B9A-46C1DB77BFDF}"/>
              </a:ext>
            </a:extLst>
          </p:cNvPr>
          <p:cNvSpPr/>
          <p:nvPr/>
        </p:nvSpPr>
        <p:spPr>
          <a:xfrm>
            <a:off x="7029279" y="7264306"/>
            <a:ext cx="763180" cy="593690"/>
          </a:xfrm>
          <a:custGeom>
            <a:avLst/>
            <a:gdLst>
              <a:gd name="connsiteX0" fmla="*/ 171 w 763180"/>
              <a:gd name="connsiteY0" fmla="*/ 94 h 593690"/>
              <a:gd name="connsiteX1" fmla="*/ 171621 w 763180"/>
              <a:gd name="connsiteY1" fmla="*/ 206469 h 593690"/>
              <a:gd name="connsiteX2" fmla="*/ 197021 w 763180"/>
              <a:gd name="connsiteY2" fmla="*/ 209644 h 593690"/>
              <a:gd name="connsiteX3" fmla="*/ 362121 w 763180"/>
              <a:gd name="connsiteY3" fmla="*/ 352519 h 593690"/>
              <a:gd name="connsiteX4" fmla="*/ 324021 w 763180"/>
              <a:gd name="connsiteY4" fmla="*/ 320769 h 593690"/>
              <a:gd name="connsiteX5" fmla="*/ 485946 w 763180"/>
              <a:gd name="connsiteY5" fmla="*/ 419194 h 593690"/>
              <a:gd name="connsiteX6" fmla="*/ 482771 w 763180"/>
              <a:gd name="connsiteY6" fmla="*/ 403319 h 593690"/>
              <a:gd name="connsiteX7" fmla="*/ 755821 w 763180"/>
              <a:gd name="connsiteY7" fmla="*/ 587469 h 593690"/>
              <a:gd name="connsiteX8" fmla="*/ 670096 w 763180"/>
              <a:gd name="connsiteY8" fmla="*/ 543019 h 593690"/>
              <a:gd name="connsiteX9" fmla="*/ 508171 w 763180"/>
              <a:gd name="connsiteY9" fmla="*/ 469994 h 593690"/>
              <a:gd name="connsiteX10" fmla="*/ 504996 w 763180"/>
              <a:gd name="connsiteY10" fmla="*/ 454119 h 593690"/>
              <a:gd name="connsiteX11" fmla="*/ 324021 w 763180"/>
              <a:gd name="connsiteY11" fmla="*/ 320769 h 593690"/>
              <a:gd name="connsiteX12" fmla="*/ 206546 w 763180"/>
              <a:gd name="connsiteY12" fmla="*/ 235044 h 593690"/>
              <a:gd name="connsiteX13" fmla="*/ 171 w 763180"/>
              <a:gd name="connsiteY13" fmla="*/ 94 h 59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63180" h="593690">
                <a:moveTo>
                  <a:pt x="171" y="94"/>
                </a:moveTo>
                <a:cubicBezTo>
                  <a:pt x="-5650" y="-4668"/>
                  <a:pt x="138813" y="171544"/>
                  <a:pt x="171621" y="206469"/>
                </a:cubicBezTo>
                <a:cubicBezTo>
                  <a:pt x="204429" y="241394"/>
                  <a:pt x="165271" y="185302"/>
                  <a:pt x="197021" y="209644"/>
                </a:cubicBezTo>
                <a:cubicBezTo>
                  <a:pt x="228771" y="233986"/>
                  <a:pt x="340954" y="333998"/>
                  <a:pt x="362121" y="352519"/>
                </a:cubicBezTo>
                <a:cubicBezTo>
                  <a:pt x="383288" y="371040"/>
                  <a:pt x="303384" y="309657"/>
                  <a:pt x="324021" y="320769"/>
                </a:cubicBezTo>
                <a:cubicBezTo>
                  <a:pt x="344658" y="331881"/>
                  <a:pt x="459488" y="405436"/>
                  <a:pt x="485946" y="419194"/>
                </a:cubicBezTo>
                <a:cubicBezTo>
                  <a:pt x="512404" y="432952"/>
                  <a:pt x="437792" y="375273"/>
                  <a:pt x="482771" y="403319"/>
                </a:cubicBezTo>
                <a:cubicBezTo>
                  <a:pt x="527750" y="431365"/>
                  <a:pt x="724600" y="564186"/>
                  <a:pt x="755821" y="587469"/>
                </a:cubicBezTo>
                <a:cubicBezTo>
                  <a:pt x="787042" y="610752"/>
                  <a:pt x="711371" y="562598"/>
                  <a:pt x="670096" y="543019"/>
                </a:cubicBezTo>
                <a:cubicBezTo>
                  <a:pt x="628821" y="523440"/>
                  <a:pt x="535688" y="484811"/>
                  <a:pt x="508171" y="469994"/>
                </a:cubicBezTo>
                <a:cubicBezTo>
                  <a:pt x="480654" y="455177"/>
                  <a:pt x="535688" y="478990"/>
                  <a:pt x="504996" y="454119"/>
                </a:cubicBezTo>
                <a:cubicBezTo>
                  <a:pt x="474304" y="429248"/>
                  <a:pt x="324021" y="320769"/>
                  <a:pt x="324021" y="320769"/>
                </a:cubicBezTo>
                <a:cubicBezTo>
                  <a:pt x="274280" y="284257"/>
                  <a:pt x="262109" y="290077"/>
                  <a:pt x="206546" y="235044"/>
                </a:cubicBezTo>
                <a:cubicBezTo>
                  <a:pt x="150984" y="180011"/>
                  <a:pt x="5992" y="4856"/>
                  <a:pt x="171" y="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6F0FADD2-79DF-A5C9-9FD1-DBB15CC1A0EC}"/>
              </a:ext>
            </a:extLst>
          </p:cNvPr>
          <p:cNvSpPr/>
          <p:nvPr/>
        </p:nvSpPr>
        <p:spPr>
          <a:xfrm>
            <a:off x="6883388" y="6870697"/>
            <a:ext cx="23826" cy="155582"/>
          </a:xfrm>
          <a:custGeom>
            <a:avLst/>
            <a:gdLst>
              <a:gd name="connsiteX0" fmla="*/ 19062 w 23826"/>
              <a:gd name="connsiteY0" fmla="*/ 3 h 155582"/>
              <a:gd name="connsiteX1" fmla="*/ 19062 w 23826"/>
              <a:gd name="connsiteY1" fmla="*/ 88903 h 155582"/>
              <a:gd name="connsiteX2" fmla="*/ 12 w 23826"/>
              <a:gd name="connsiteY2" fmla="*/ 155578 h 155582"/>
              <a:gd name="connsiteX3" fmla="*/ 22237 w 23826"/>
              <a:gd name="connsiteY3" fmla="*/ 92078 h 155582"/>
              <a:gd name="connsiteX4" fmla="*/ 19062 w 23826"/>
              <a:gd name="connsiteY4" fmla="*/ 3 h 1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26" h="155582">
                <a:moveTo>
                  <a:pt x="19062" y="3"/>
                </a:moveTo>
                <a:cubicBezTo>
                  <a:pt x="18533" y="-526"/>
                  <a:pt x="22237" y="62974"/>
                  <a:pt x="19062" y="88903"/>
                </a:cubicBezTo>
                <a:cubicBezTo>
                  <a:pt x="15887" y="114832"/>
                  <a:pt x="-517" y="155049"/>
                  <a:pt x="12" y="155578"/>
                </a:cubicBezTo>
                <a:cubicBezTo>
                  <a:pt x="541" y="156107"/>
                  <a:pt x="17475" y="111657"/>
                  <a:pt x="22237" y="92078"/>
                </a:cubicBezTo>
                <a:cubicBezTo>
                  <a:pt x="26999" y="72499"/>
                  <a:pt x="19591" y="532"/>
                  <a:pt x="19062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D6EA14EF-946E-95A7-DBEE-FE595701947C}"/>
              </a:ext>
            </a:extLst>
          </p:cNvPr>
          <p:cNvSpPr/>
          <p:nvPr/>
        </p:nvSpPr>
        <p:spPr>
          <a:xfrm>
            <a:off x="6929430" y="6835684"/>
            <a:ext cx="125672" cy="367082"/>
          </a:xfrm>
          <a:custGeom>
            <a:avLst/>
            <a:gdLst>
              <a:gd name="connsiteX0" fmla="*/ 125420 w 125672"/>
              <a:gd name="connsiteY0" fmla="*/ 91 h 367082"/>
              <a:gd name="connsiteX1" fmla="*/ 65095 w 125672"/>
              <a:gd name="connsiteY1" fmla="*/ 133441 h 367082"/>
              <a:gd name="connsiteX2" fmla="*/ 39695 w 125672"/>
              <a:gd name="connsiteY2" fmla="*/ 263616 h 367082"/>
              <a:gd name="connsiteX3" fmla="*/ 4770 w 125672"/>
              <a:gd name="connsiteY3" fmla="*/ 365216 h 367082"/>
              <a:gd name="connsiteX4" fmla="*/ 4770 w 125672"/>
              <a:gd name="connsiteY4" fmla="*/ 308066 h 367082"/>
              <a:gd name="connsiteX5" fmla="*/ 46045 w 125672"/>
              <a:gd name="connsiteY5" fmla="*/ 60416 h 367082"/>
              <a:gd name="connsiteX6" fmla="*/ 39695 w 125672"/>
              <a:gd name="connsiteY6" fmla="*/ 111216 h 367082"/>
              <a:gd name="connsiteX7" fmla="*/ 125420 w 125672"/>
              <a:gd name="connsiteY7" fmla="*/ 91 h 36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672" h="367082">
                <a:moveTo>
                  <a:pt x="125420" y="91"/>
                </a:moveTo>
                <a:cubicBezTo>
                  <a:pt x="129653" y="3795"/>
                  <a:pt x="79382" y="89520"/>
                  <a:pt x="65095" y="133441"/>
                </a:cubicBezTo>
                <a:cubicBezTo>
                  <a:pt x="50808" y="177362"/>
                  <a:pt x="49749" y="224987"/>
                  <a:pt x="39695" y="263616"/>
                </a:cubicBezTo>
                <a:cubicBezTo>
                  <a:pt x="29641" y="302245"/>
                  <a:pt x="10591" y="357808"/>
                  <a:pt x="4770" y="365216"/>
                </a:cubicBezTo>
                <a:cubicBezTo>
                  <a:pt x="-1051" y="372624"/>
                  <a:pt x="-2109" y="358866"/>
                  <a:pt x="4770" y="308066"/>
                </a:cubicBezTo>
                <a:cubicBezTo>
                  <a:pt x="11649" y="257266"/>
                  <a:pt x="40224" y="93224"/>
                  <a:pt x="46045" y="60416"/>
                </a:cubicBezTo>
                <a:cubicBezTo>
                  <a:pt x="51866" y="27608"/>
                  <a:pt x="31757" y="115979"/>
                  <a:pt x="39695" y="111216"/>
                </a:cubicBezTo>
                <a:cubicBezTo>
                  <a:pt x="47632" y="106454"/>
                  <a:pt x="121187" y="-3613"/>
                  <a:pt x="125420" y="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1676C0C7-54D6-0115-2CF2-80F3CE116061}"/>
              </a:ext>
            </a:extLst>
          </p:cNvPr>
          <p:cNvSpPr/>
          <p:nvPr/>
        </p:nvSpPr>
        <p:spPr>
          <a:xfrm>
            <a:off x="7332604" y="7083425"/>
            <a:ext cx="52455" cy="233499"/>
          </a:xfrm>
          <a:custGeom>
            <a:avLst/>
            <a:gdLst>
              <a:gd name="connsiteX0" fmla="*/ 17521 w 52455"/>
              <a:gd name="connsiteY0" fmla="*/ 0 h 233499"/>
              <a:gd name="connsiteX1" fmla="*/ 20696 w 52455"/>
              <a:gd name="connsiteY1" fmla="*/ 136525 h 233499"/>
              <a:gd name="connsiteX2" fmla="*/ 52446 w 52455"/>
              <a:gd name="connsiteY2" fmla="*/ 231775 h 233499"/>
              <a:gd name="connsiteX3" fmla="*/ 23871 w 52455"/>
              <a:gd name="connsiteY3" fmla="*/ 190500 h 233499"/>
              <a:gd name="connsiteX4" fmla="*/ 1646 w 52455"/>
              <a:gd name="connsiteY4" fmla="*/ 98425 h 233499"/>
              <a:gd name="connsiteX5" fmla="*/ 1646 w 52455"/>
              <a:gd name="connsiteY5" fmla="*/ 127000 h 233499"/>
              <a:gd name="connsiteX6" fmla="*/ 17521 w 52455"/>
              <a:gd name="connsiteY6" fmla="*/ 0 h 23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55" h="233499">
                <a:moveTo>
                  <a:pt x="17521" y="0"/>
                </a:moveTo>
                <a:cubicBezTo>
                  <a:pt x="16198" y="48948"/>
                  <a:pt x="14875" y="97896"/>
                  <a:pt x="20696" y="136525"/>
                </a:cubicBezTo>
                <a:cubicBezTo>
                  <a:pt x="26517" y="175154"/>
                  <a:pt x="51917" y="222779"/>
                  <a:pt x="52446" y="231775"/>
                </a:cubicBezTo>
                <a:cubicBezTo>
                  <a:pt x="52975" y="240771"/>
                  <a:pt x="32338" y="212725"/>
                  <a:pt x="23871" y="190500"/>
                </a:cubicBezTo>
                <a:cubicBezTo>
                  <a:pt x="15404" y="168275"/>
                  <a:pt x="5350" y="109008"/>
                  <a:pt x="1646" y="98425"/>
                </a:cubicBezTo>
                <a:cubicBezTo>
                  <a:pt x="-2058" y="87842"/>
                  <a:pt x="1646" y="127000"/>
                  <a:pt x="1646" y="127000"/>
                </a:cubicBezTo>
                <a:lnTo>
                  <a:pt x="17521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5212618D-6EB9-3900-1E0D-79224B635C3B}"/>
              </a:ext>
            </a:extLst>
          </p:cNvPr>
          <p:cNvSpPr/>
          <p:nvPr/>
        </p:nvSpPr>
        <p:spPr>
          <a:xfrm>
            <a:off x="7385606" y="6823050"/>
            <a:ext cx="78851" cy="99090"/>
          </a:xfrm>
          <a:custGeom>
            <a:avLst/>
            <a:gdLst>
              <a:gd name="connsiteX0" fmla="*/ 12144 w 78851"/>
              <a:gd name="connsiteY0" fmla="*/ 25 h 99090"/>
              <a:gd name="connsiteX1" fmla="*/ 12144 w 78851"/>
              <a:gd name="connsiteY1" fmla="*/ 85750 h 99090"/>
              <a:gd name="connsiteX2" fmla="*/ 78819 w 78851"/>
              <a:gd name="connsiteY2" fmla="*/ 92100 h 99090"/>
              <a:gd name="connsiteX3" fmla="*/ 2619 w 78851"/>
              <a:gd name="connsiteY3" fmla="*/ 95275 h 99090"/>
              <a:gd name="connsiteX4" fmla="*/ 12144 w 78851"/>
              <a:gd name="connsiteY4" fmla="*/ 25 h 9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851" h="99090">
                <a:moveTo>
                  <a:pt x="12144" y="25"/>
                </a:moveTo>
                <a:cubicBezTo>
                  <a:pt x="13731" y="-1562"/>
                  <a:pt x="1032" y="70404"/>
                  <a:pt x="12144" y="85750"/>
                </a:cubicBezTo>
                <a:cubicBezTo>
                  <a:pt x="23256" y="101096"/>
                  <a:pt x="80406" y="90513"/>
                  <a:pt x="78819" y="92100"/>
                </a:cubicBezTo>
                <a:cubicBezTo>
                  <a:pt x="77232" y="93687"/>
                  <a:pt x="11615" y="104800"/>
                  <a:pt x="2619" y="95275"/>
                </a:cubicBezTo>
                <a:cubicBezTo>
                  <a:pt x="-6377" y="85750"/>
                  <a:pt x="10557" y="1612"/>
                  <a:pt x="12144" y="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331F9EBC-391B-5659-91E0-F4273B2797EA}"/>
              </a:ext>
            </a:extLst>
          </p:cNvPr>
          <p:cNvSpPr/>
          <p:nvPr/>
        </p:nvSpPr>
        <p:spPr>
          <a:xfrm>
            <a:off x="6797603" y="7007044"/>
            <a:ext cx="298563" cy="346283"/>
          </a:xfrm>
          <a:custGeom>
            <a:avLst/>
            <a:gdLst>
              <a:gd name="connsiteX0" fmla="*/ 72 w 298563"/>
              <a:gd name="connsiteY0" fmla="*/ 181 h 346283"/>
              <a:gd name="connsiteX1" fmla="*/ 152472 w 298563"/>
              <a:gd name="connsiteY1" fmla="*/ 174806 h 346283"/>
              <a:gd name="connsiteX2" fmla="*/ 149297 w 298563"/>
              <a:gd name="connsiteY2" fmla="*/ 146231 h 346283"/>
              <a:gd name="connsiteX3" fmla="*/ 219147 w 298563"/>
              <a:gd name="connsiteY3" fmla="*/ 247831 h 346283"/>
              <a:gd name="connsiteX4" fmla="*/ 298522 w 298563"/>
              <a:gd name="connsiteY4" fmla="*/ 346256 h 346283"/>
              <a:gd name="connsiteX5" fmla="*/ 228672 w 298563"/>
              <a:gd name="connsiteY5" fmla="*/ 238306 h 346283"/>
              <a:gd name="connsiteX6" fmla="*/ 133422 w 298563"/>
              <a:gd name="connsiteY6" fmla="*/ 143056 h 346283"/>
              <a:gd name="connsiteX7" fmla="*/ 72 w 298563"/>
              <a:gd name="connsiteY7" fmla="*/ 181 h 34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563" h="346283">
                <a:moveTo>
                  <a:pt x="72" y="181"/>
                </a:moveTo>
                <a:cubicBezTo>
                  <a:pt x="3247" y="5473"/>
                  <a:pt x="127601" y="150464"/>
                  <a:pt x="152472" y="174806"/>
                </a:cubicBezTo>
                <a:cubicBezTo>
                  <a:pt x="177343" y="199148"/>
                  <a:pt x="138184" y="134060"/>
                  <a:pt x="149297" y="146231"/>
                </a:cubicBezTo>
                <a:cubicBezTo>
                  <a:pt x="160410" y="158402"/>
                  <a:pt x="194276" y="214494"/>
                  <a:pt x="219147" y="247831"/>
                </a:cubicBezTo>
                <a:cubicBezTo>
                  <a:pt x="244018" y="281168"/>
                  <a:pt x="296935" y="347843"/>
                  <a:pt x="298522" y="346256"/>
                </a:cubicBezTo>
                <a:cubicBezTo>
                  <a:pt x="300109" y="344669"/>
                  <a:pt x="256189" y="272173"/>
                  <a:pt x="228672" y="238306"/>
                </a:cubicBezTo>
                <a:cubicBezTo>
                  <a:pt x="201155" y="204439"/>
                  <a:pt x="168347" y="179568"/>
                  <a:pt x="133422" y="143056"/>
                </a:cubicBezTo>
                <a:cubicBezTo>
                  <a:pt x="98497" y="106544"/>
                  <a:pt x="-3103" y="-5111"/>
                  <a:pt x="72" y="1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2EDE88DD-9F22-2EE1-9B7E-34719538CAAC}"/>
              </a:ext>
            </a:extLst>
          </p:cNvPr>
          <p:cNvSpPr/>
          <p:nvPr/>
        </p:nvSpPr>
        <p:spPr>
          <a:xfrm>
            <a:off x="6973001" y="7267415"/>
            <a:ext cx="320619" cy="296786"/>
          </a:xfrm>
          <a:custGeom>
            <a:avLst/>
            <a:gdLst>
              <a:gd name="connsiteX0" fmla="*/ 2474 w 320619"/>
              <a:gd name="connsiteY0" fmla="*/ 3335 h 296786"/>
              <a:gd name="connsiteX1" fmla="*/ 307274 w 320619"/>
              <a:gd name="connsiteY1" fmla="*/ 285910 h 296786"/>
              <a:gd name="connsiteX2" fmla="*/ 256474 w 320619"/>
              <a:gd name="connsiteY2" fmla="*/ 228760 h 296786"/>
              <a:gd name="connsiteX3" fmla="*/ 167574 w 320619"/>
              <a:gd name="connsiteY3" fmla="*/ 136685 h 296786"/>
              <a:gd name="connsiteX4" fmla="*/ 2474 w 320619"/>
              <a:gd name="connsiteY4" fmla="*/ 3335 h 2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19" h="296786">
                <a:moveTo>
                  <a:pt x="2474" y="3335"/>
                </a:moveTo>
                <a:cubicBezTo>
                  <a:pt x="25757" y="28206"/>
                  <a:pt x="264941" y="248339"/>
                  <a:pt x="307274" y="285910"/>
                </a:cubicBezTo>
                <a:cubicBezTo>
                  <a:pt x="349607" y="323481"/>
                  <a:pt x="279757" y="253631"/>
                  <a:pt x="256474" y="228760"/>
                </a:cubicBezTo>
                <a:cubicBezTo>
                  <a:pt x="233191" y="203889"/>
                  <a:pt x="208320" y="173727"/>
                  <a:pt x="167574" y="136685"/>
                </a:cubicBezTo>
                <a:cubicBezTo>
                  <a:pt x="126828" y="99643"/>
                  <a:pt x="-20809" y="-21536"/>
                  <a:pt x="2474" y="33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7D91E0D-98EA-23CA-9832-82965FEC6570}"/>
              </a:ext>
            </a:extLst>
          </p:cNvPr>
          <p:cNvSpPr/>
          <p:nvPr/>
        </p:nvSpPr>
        <p:spPr>
          <a:xfrm>
            <a:off x="7359627" y="6569072"/>
            <a:ext cx="31862" cy="136535"/>
          </a:xfrm>
          <a:custGeom>
            <a:avLst/>
            <a:gdLst>
              <a:gd name="connsiteX0" fmla="*/ 9548 w 31862"/>
              <a:gd name="connsiteY0" fmla="*/ 3 h 136535"/>
              <a:gd name="connsiteX1" fmla="*/ 9548 w 31862"/>
              <a:gd name="connsiteY1" fmla="*/ 85728 h 136535"/>
              <a:gd name="connsiteX2" fmla="*/ 31773 w 31862"/>
              <a:gd name="connsiteY2" fmla="*/ 136528 h 136535"/>
              <a:gd name="connsiteX3" fmla="*/ 23 w 31862"/>
              <a:gd name="connsiteY3" fmla="*/ 82553 h 136535"/>
              <a:gd name="connsiteX4" fmla="*/ 9548 w 31862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62" h="136535">
                <a:moveTo>
                  <a:pt x="9548" y="3"/>
                </a:moveTo>
                <a:cubicBezTo>
                  <a:pt x="11135" y="532"/>
                  <a:pt x="5844" y="62974"/>
                  <a:pt x="9548" y="85728"/>
                </a:cubicBezTo>
                <a:cubicBezTo>
                  <a:pt x="13252" y="108482"/>
                  <a:pt x="33360" y="137057"/>
                  <a:pt x="31773" y="136528"/>
                </a:cubicBezTo>
                <a:cubicBezTo>
                  <a:pt x="30186" y="135999"/>
                  <a:pt x="552" y="103190"/>
                  <a:pt x="23" y="82553"/>
                </a:cubicBezTo>
                <a:cubicBezTo>
                  <a:pt x="-506" y="61916"/>
                  <a:pt x="7961" y="-526"/>
                  <a:pt x="9548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6D46807-E9E8-3481-878F-9687ACF37276}"/>
              </a:ext>
            </a:extLst>
          </p:cNvPr>
          <p:cNvSpPr/>
          <p:nvPr/>
        </p:nvSpPr>
        <p:spPr>
          <a:xfrm>
            <a:off x="7419484" y="6553163"/>
            <a:ext cx="76915" cy="269916"/>
          </a:xfrm>
          <a:custGeom>
            <a:avLst/>
            <a:gdLst>
              <a:gd name="connsiteX0" fmla="*/ 35416 w 76915"/>
              <a:gd name="connsiteY0" fmla="*/ 37 h 269916"/>
              <a:gd name="connsiteX1" fmla="*/ 491 w 76915"/>
              <a:gd name="connsiteY1" fmla="*/ 120687 h 269916"/>
              <a:gd name="connsiteX2" fmla="*/ 67166 w 76915"/>
              <a:gd name="connsiteY2" fmla="*/ 203237 h 269916"/>
              <a:gd name="connsiteX3" fmla="*/ 67166 w 76915"/>
              <a:gd name="connsiteY3" fmla="*/ 269912 h 269916"/>
              <a:gd name="connsiteX4" fmla="*/ 73516 w 76915"/>
              <a:gd name="connsiteY4" fmla="*/ 200062 h 269916"/>
              <a:gd name="connsiteX5" fmla="*/ 6841 w 76915"/>
              <a:gd name="connsiteY5" fmla="*/ 133387 h 269916"/>
              <a:gd name="connsiteX6" fmla="*/ 35416 w 76915"/>
              <a:gd name="connsiteY6" fmla="*/ 37 h 269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915" h="269916">
                <a:moveTo>
                  <a:pt x="35416" y="37"/>
                </a:moveTo>
                <a:cubicBezTo>
                  <a:pt x="34358" y="-2080"/>
                  <a:pt x="-4801" y="86820"/>
                  <a:pt x="491" y="120687"/>
                </a:cubicBezTo>
                <a:cubicBezTo>
                  <a:pt x="5783" y="154554"/>
                  <a:pt x="56054" y="178366"/>
                  <a:pt x="67166" y="203237"/>
                </a:cubicBezTo>
                <a:cubicBezTo>
                  <a:pt x="78278" y="228108"/>
                  <a:pt x="66108" y="270441"/>
                  <a:pt x="67166" y="269912"/>
                </a:cubicBezTo>
                <a:cubicBezTo>
                  <a:pt x="68224" y="269383"/>
                  <a:pt x="83570" y="222816"/>
                  <a:pt x="73516" y="200062"/>
                </a:cubicBezTo>
                <a:cubicBezTo>
                  <a:pt x="63462" y="177308"/>
                  <a:pt x="13191" y="162491"/>
                  <a:pt x="6841" y="133387"/>
                </a:cubicBezTo>
                <a:cubicBezTo>
                  <a:pt x="491" y="104283"/>
                  <a:pt x="36474" y="2154"/>
                  <a:pt x="35416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4FFB7337-1D79-407E-275C-F4479C4DBE67}"/>
              </a:ext>
            </a:extLst>
          </p:cNvPr>
          <p:cNvSpPr/>
          <p:nvPr/>
        </p:nvSpPr>
        <p:spPr>
          <a:xfrm>
            <a:off x="7654796" y="6959557"/>
            <a:ext cx="158854" cy="120822"/>
          </a:xfrm>
          <a:custGeom>
            <a:avLst/>
            <a:gdLst>
              <a:gd name="connsiteX0" fmla="*/ 85854 w 158854"/>
              <a:gd name="connsiteY0" fmla="*/ 43 h 120822"/>
              <a:gd name="connsiteX1" fmla="*/ 111254 w 158854"/>
              <a:gd name="connsiteY1" fmla="*/ 60368 h 120822"/>
              <a:gd name="connsiteX2" fmla="*/ 129 w 158854"/>
              <a:gd name="connsiteY2" fmla="*/ 120693 h 120822"/>
              <a:gd name="connsiteX3" fmla="*/ 136654 w 158854"/>
              <a:gd name="connsiteY3" fmla="*/ 76243 h 120822"/>
              <a:gd name="connsiteX4" fmla="*/ 152529 w 158854"/>
              <a:gd name="connsiteY4" fmla="*/ 69893 h 120822"/>
              <a:gd name="connsiteX5" fmla="*/ 85854 w 158854"/>
              <a:gd name="connsiteY5" fmla="*/ 43 h 12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54" h="120822">
                <a:moveTo>
                  <a:pt x="85854" y="43"/>
                </a:moveTo>
                <a:cubicBezTo>
                  <a:pt x="78975" y="-1544"/>
                  <a:pt x="125541" y="40260"/>
                  <a:pt x="111254" y="60368"/>
                </a:cubicBezTo>
                <a:cubicBezTo>
                  <a:pt x="96967" y="80476"/>
                  <a:pt x="-4104" y="118047"/>
                  <a:pt x="129" y="120693"/>
                </a:cubicBezTo>
                <a:cubicBezTo>
                  <a:pt x="4362" y="123339"/>
                  <a:pt x="111254" y="84710"/>
                  <a:pt x="136654" y="76243"/>
                </a:cubicBezTo>
                <a:cubicBezTo>
                  <a:pt x="162054" y="67776"/>
                  <a:pt x="163112" y="81005"/>
                  <a:pt x="152529" y="69893"/>
                </a:cubicBezTo>
                <a:cubicBezTo>
                  <a:pt x="141946" y="58781"/>
                  <a:pt x="92733" y="1630"/>
                  <a:pt x="85854" y="4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328BD131-731E-5D41-80BE-9B989F4D6BA2}"/>
              </a:ext>
            </a:extLst>
          </p:cNvPr>
          <p:cNvSpPr/>
          <p:nvPr/>
        </p:nvSpPr>
        <p:spPr>
          <a:xfrm>
            <a:off x="7441827" y="7022795"/>
            <a:ext cx="277852" cy="435286"/>
          </a:xfrm>
          <a:custGeom>
            <a:avLst/>
            <a:gdLst>
              <a:gd name="connsiteX0" fmla="*/ 373 w 277852"/>
              <a:gd name="connsiteY0" fmla="*/ 305 h 435286"/>
              <a:gd name="connsiteX1" fmla="*/ 244848 w 277852"/>
              <a:gd name="connsiteY1" fmla="*/ 324155 h 435286"/>
              <a:gd name="connsiteX2" fmla="*/ 254373 w 277852"/>
              <a:gd name="connsiteY2" fmla="*/ 374955 h 435286"/>
              <a:gd name="connsiteX3" fmla="*/ 130548 w 277852"/>
              <a:gd name="connsiteY3" fmla="*/ 435280 h 435286"/>
              <a:gd name="connsiteX4" fmla="*/ 276598 w 277852"/>
              <a:gd name="connsiteY4" fmla="*/ 378130 h 435286"/>
              <a:gd name="connsiteX5" fmla="*/ 190873 w 277852"/>
              <a:gd name="connsiteY5" fmla="*/ 267005 h 435286"/>
              <a:gd name="connsiteX6" fmla="*/ 373 w 277852"/>
              <a:gd name="connsiteY6" fmla="*/ 305 h 435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852" h="435286">
                <a:moveTo>
                  <a:pt x="373" y="305"/>
                </a:moveTo>
                <a:cubicBezTo>
                  <a:pt x="9369" y="9830"/>
                  <a:pt x="202515" y="261713"/>
                  <a:pt x="244848" y="324155"/>
                </a:cubicBezTo>
                <a:cubicBezTo>
                  <a:pt x="287181" y="386597"/>
                  <a:pt x="273423" y="356434"/>
                  <a:pt x="254373" y="374955"/>
                </a:cubicBezTo>
                <a:cubicBezTo>
                  <a:pt x="235323" y="393476"/>
                  <a:pt x="126844" y="434751"/>
                  <a:pt x="130548" y="435280"/>
                </a:cubicBezTo>
                <a:cubicBezTo>
                  <a:pt x="134252" y="435809"/>
                  <a:pt x="266544" y="406176"/>
                  <a:pt x="276598" y="378130"/>
                </a:cubicBezTo>
                <a:cubicBezTo>
                  <a:pt x="286652" y="350084"/>
                  <a:pt x="234265" y="327330"/>
                  <a:pt x="190873" y="267005"/>
                </a:cubicBezTo>
                <a:cubicBezTo>
                  <a:pt x="147481" y="206680"/>
                  <a:pt x="-8623" y="-9220"/>
                  <a:pt x="373" y="30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E3B581A5-315F-C8F2-8132-8D58EF4E637C}"/>
              </a:ext>
            </a:extLst>
          </p:cNvPr>
          <p:cNvSpPr/>
          <p:nvPr/>
        </p:nvSpPr>
        <p:spPr>
          <a:xfrm>
            <a:off x="7912063" y="7191317"/>
            <a:ext cx="28800" cy="287497"/>
          </a:xfrm>
          <a:custGeom>
            <a:avLst/>
            <a:gdLst>
              <a:gd name="connsiteX0" fmla="*/ 28612 w 28800"/>
              <a:gd name="connsiteY0" fmla="*/ 58 h 287497"/>
              <a:gd name="connsiteX1" fmla="*/ 12737 w 28800"/>
              <a:gd name="connsiteY1" fmla="*/ 117533 h 287497"/>
              <a:gd name="connsiteX2" fmla="*/ 19087 w 28800"/>
              <a:gd name="connsiteY2" fmla="*/ 266758 h 287497"/>
              <a:gd name="connsiteX3" fmla="*/ 25437 w 28800"/>
              <a:gd name="connsiteY3" fmla="*/ 282633 h 287497"/>
              <a:gd name="connsiteX4" fmla="*/ 9562 w 28800"/>
              <a:gd name="connsiteY4" fmla="*/ 231833 h 287497"/>
              <a:gd name="connsiteX5" fmla="*/ 6387 w 28800"/>
              <a:gd name="connsiteY5" fmla="*/ 104833 h 287497"/>
              <a:gd name="connsiteX6" fmla="*/ 37 w 28800"/>
              <a:gd name="connsiteY6" fmla="*/ 101658 h 287497"/>
              <a:gd name="connsiteX7" fmla="*/ 28612 w 28800"/>
              <a:gd name="connsiteY7" fmla="*/ 58 h 28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800" h="287497">
                <a:moveTo>
                  <a:pt x="28612" y="58"/>
                </a:moveTo>
                <a:cubicBezTo>
                  <a:pt x="30729" y="2704"/>
                  <a:pt x="14324" y="73083"/>
                  <a:pt x="12737" y="117533"/>
                </a:cubicBezTo>
                <a:cubicBezTo>
                  <a:pt x="11149" y="161983"/>
                  <a:pt x="19087" y="266758"/>
                  <a:pt x="19087" y="266758"/>
                </a:cubicBezTo>
                <a:cubicBezTo>
                  <a:pt x="21204" y="294275"/>
                  <a:pt x="27024" y="288454"/>
                  <a:pt x="25437" y="282633"/>
                </a:cubicBezTo>
                <a:cubicBezTo>
                  <a:pt x="23849" y="276812"/>
                  <a:pt x="12737" y="261466"/>
                  <a:pt x="9562" y="231833"/>
                </a:cubicBezTo>
                <a:cubicBezTo>
                  <a:pt x="6387" y="202200"/>
                  <a:pt x="7974" y="126529"/>
                  <a:pt x="6387" y="104833"/>
                </a:cubicBezTo>
                <a:cubicBezTo>
                  <a:pt x="4800" y="83137"/>
                  <a:pt x="-492" y="118062"/>
                  <a:pt x="37" y="101658"/>
                </a:cubicBezTo>
                <a:cubicBezTo>
                  <a:pt x="566" y="85254"/>
                  <a:pt x="26495" y="-2588"/>
                  <a:pt x="28612" y="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E7A2BA84-4529-1E37-D2CA-D774388ACFFA}"/>
              </a:ext>
            </a:extLst>
          </p:cNvPr>
          <p:cNvSpPr/>
          <p:nvPr/>
        </p:nvSpPr>
        <p:spPr>
          <a:xfrm>
            <a:off x="7568303" y="7524567"/>
            <a:ext cx="467993" cy="187946"/>
          </a:xfrm>
          <a:custGeom>
            <a:avLst/>
            <a:gdLst>
              <a:gd name="connsiteX0" fmla="*/ 897 w 467993"/>
              <a:gd name="connsiteY0" fmla="*/ 124008 h 187946"/>
              <a:gd name="connsiteX1" fmla="*/ 185047 w 467993"/>
              <a:gd name="connsiteY1" fmla="*/ 108133 h 187946"/>
              <a:gd name="connsiteX2" fmla="*/ 299347 w 467993"/>
              <a:gd name="connsiteY2" fmla="*/ 85908 h 187946"/>
              <a:gd name="connsiteX3" fmla="*/ 467622 w 467993"/>
              <a:gd name="connsiteY3" fmla="*/ 183 h 187946"/>
              <a:gd name="connsiteX4" fmla="*/ 340622 w 467993"/>
              <a:gd name="connsiteY4" fmla="*/ 66858 h 187946"/>
              <a:gd name="connsiteX5" fmla="*/ 207272 w 467993"/>
              <a:gd name="connsiteY5" fmla="*/ 187508 h 187946"/>
              <a:gd name="connsiteX6" fmla="*/ 267597 w 467993"/>
              <a:gd name="connsiteY6" fmla="*/ 108133 h 187946"/>
              <a:gd name="connsiteX7" fmla="*/ 897 w 467993"/>
              <a:gd name="connsiteY7" fmla="*/ 124008 h 18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7993" h="187946">
                <a:moveTo>
                  <a:pt x="897" y="124008"/>
                </a:moveTo>
                <a:cubicBezTo>
                  <a:pt x="-12861" y="124008"/>
                  <a:pt x="135305" y="114483"/>
                  <a:pt x="185047" y="108133"/>
                </a:cubicBezTo>
                <a:cubicBezTo>
                  <a:pt x="234789" y="101783"/>
                  <a:pt x="252251" y="103900"/>
                  <a:pt x="299347" y="85908"/>
                </a:cubicBezTo>
                <a:cubicBezTo>
                  <a:pt x="346443" y="67916"/>
                  <a:pt x="460743" y="3358"/>
                  <a:pt x="467622" y="183"/>
                </a:cubicBezTo>
                <a:cubicBezTo>
                  <a:pt x="474501" y="-2992"/>
                  <a:pt x="384014" y="35637"/>
                  <a:pt x="340622" y="66858"/>
                </a:cubicBezTo>
                <a:cubicBezTo>
                  <a:pt x="297230" y="98079"/>
                  <a:pt x="219443" y="180629"/>
                  <a:pt x="207272" y="187508"/>
                </a:cubicBezTo>
                <a:cubicBezTo>
                  <a:pt x="195101" y="194387"/>
                  <a:pt x="303051" y="118187"/>
                  <a:pt x="267597" y="108133"/>
                </a:cubicBezTo>
                <a:cubicBezTo>
                  <a:pt x="232143" y="98079"/>
                  <a:pt x="14655" y="124008"/>
                  <a:pt x="897" y="1240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82039B60-0433-A005-CF73-FAFDAD381D77}"/>
              </a:ext>
            </a:extLst>
          </p:cNvPr>
          <p:cNvSpPr/>
          <p:nvPr/>
        </p:nvSpPr>
        <p:spPr>
          <a:xfrm>
            <a:off x="7835889" y="7613531"/>
            <a:ext cx="219087" cy="155789"/>
          </a:xfrm>
          <a:custGeom>
            <a:avLst/>
            <a:gdLst>
              <a:gd name="connsiteX0" fmla="*/ 219086 w 219087"/>
              <a:gd name="connsiteY0" fmla="*/ 119 h 155789"/>
              <a:gd name="connsiteX1" fmla="*/ 53986 w 219087"/>
              <a:gd name="connsiteY1" fmla="*/ 79494 h 155789"/>
              <a:gd name="connsiteX2" fmla="*/ 11 w 219087"/>
              <a:gd name="connsiteY2" fmla="*/ 155694 h 155789"/>
              <a:gd name="connsiteX3" fmla="*/ 57161 w 219087"/>
              <a:gd name="connsiteY3" fmla="*/ 63619 h 155789"/>
              <a:gd name="connsiteX4" fmla="*/ 219086 w 219087"/>
              <a:gd name="connsiteY4" fmla="*/ 119 h 15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87" h="155789">
                <a:moveTo>
                  <a:pt x="219086" y="119"/>
                </a:moveTo>
                <a:cubicBezTo>
                  <a:pt x="218557" y="2765"/>
                  <a:pt x="90499" y="53565"/>
                  <a:pt x="53986" y="79494"/>
                </a:cubicBezTo>
                <a:cubicBezTo>
                  <a:pt x="17473" y="105423"/>
                  <a:pt x="-518" y="158340"/>
                  <a:pt x="11" y="155694"/>
                </a:cubicBezTo>
                <a:cubicBezTo>
                  <a:pt x="540" y="153048"/>
                  <a:pt x="20119" y="87961"/>
                  <a:pt x="57161" y="63619"/>
                </a:cubicBezTo>
                <a:cubicBezTo>
                  <a:pt x="94203" y="39277"/>
                  <a:pt x="219615" y="-2527"/>
                  <a:pt x="219086" y="1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1F0A7004-716A-D309-D63F-3116EDE73AEE}"/>
              </a:ext>
            </a:extLst>
          </p:cNvPr>
          <p:cNvSpPr/>
          <p:nvPr/>
        </p:nvSpPr>
        <p:spPr>
          <a:xfrm>
            <a:off x="8067456" y="7394574"/>
            <a:ext cx="86274" cy="219082"/>
          </a:xfrm>
          <a:custGeom>
            <a:avLst/>
            <a:gdLst>
              <a:gd name="connsiteX0" fmla="*/ 219 w 86274"/>
              <a:gd name="connsiteY0" fmla="*/ 1 h 219082"/>
              <a:gd name="connsiteX1" fmla="*/ 60544 w 86274"/>
              <a:gd name="connsiteY1" fmla="*/ 149226 h 219082"/>
              <a:gd name="connsiteX2" fmla="*/ 38319 w 86274"/>
              <a:gd name="connsiteY2" fmla="*/ 219076 h 219082"/>
              <a:gd name="connsiteX3" fmla="*/ 85944 w 86274"/>
              <a:gd name="connsiteY3" fmla="*/ 146051 h 219082"/>
              <a:gd name="connsiteX4" fmla="*/ 219 w 86274"/>
              <a:gd name="connsiteY4" fmla="*/ 1 h 21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74" h="219082">
                <a:moveTo>
                  <a:pt x="219" y="1"/>
                </a:moveTo>
                <a:cubicBezTo>
                  <a:pt x="-4014" y="530"/>
                  <a:pt x="54194" y="112714"/>
                  <a:pt x="60544" y="149226"/>
                </a:cubicBezTo>
                <a:cubicBezTo>
                  <a:pt x="66894" y="185738"/>
                  <a:pt x="34086" y="219605"/>
                  <a:pt x="38319" y="219076"/>
                </a:cubicBezTo>
                <a:cubicBezTo>
                  <a:pt x="42552" y="218547"/>
                  <a:pt x="90707" y="180976"/>
                  <a:pt x="85944" y="146051"/>
                </a:cubicBezTo>
                <a:cubicBezTo>
                  <a:pt x="81182" y="111126"/>
                  <a:pt x="4452" y="-528"/>
                  <a:pt x="219" y="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3E4E44D1-80A1-FA2B-E2A7-5878631373C3}"/>
              </a:ext>
            </a:extLst>
          </p:cNvPr>
          <p:cNvSpPr/>
          <p:nvPr/>
        </p:nvSpPr>
        <p:spPr>
          <a:xfrm>
            <a:off x="6978631" y="7092930"/>
            <a:ext cx="17898" cy="174721"/>
          </a:xfrm>
          <a:custGeom>
            <a:avLst/>
            <a:gdLst>
              <a:gd name="connsiteX0" fmla="*/ 15894 w 17898"/>
              <a:gd name="connsiteY0" fmla="*/ 20 h 174721"/>
              <a:gd name="connsiteX1" fmla="*/ 12719 w 17898"/>
              <a:gd name="connsiteY1" fmla="*/ 120670 h 174721"/>
              <a:gd name="connsiteX2" fmla="*/ 19 w 17898"/>
              <a:gd name="connsiteY2" fmla="*/ 174645 h 174721"/>
              <a:gd name="connsiteX3" fmla="*/ 15894 w 17898"/>
              <a:gd name="connsiteY3" fmla="*/ 130195 h 174721"/>
              <a:gd name="connsiteX4" fmla="*/ 15894 w 17898"/>
              <a:gd name="connsiteY4" fmla="*/ 20 h 174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8" h="174721">
                <a:moveTo>
                  <a:pt x="15894" y="20"/>
                </a:moveTo>
                <a:cubicBezTo>
                  <a:pt x="15365" y="-1567"/>
                  <a:pt x="15365" y="91566"/>
                  <a:pt x="12719" y="120670"/>
                </a:cubicBezTo>
                <a:cubicBezTo>
                  <a:pt x="10073" y="149774"/>
                  <a:pt x="-510" y="173058"/>
                  <a:pt x="19" y="174645"/>
                </a:cubicBezTo>
                <a:cubicBezTo>
                  <a:pt x="548" y="176232"/>
                  <a:pt x="11661" y="152949"/>
                  <a:pt x="15894" y="130195"/>
                </a:cubicBezTo>
                <a:cubicBezTo>
                  <a:pt x="20127" y="107441"/>
                  <a:pt x="16423" y="1607"/>
                  <a:pt x="15894" y="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03A31DEC-6F35-DFB5-753E-1A592ECE5787}"/>
              </a:ext>
            </a:extLst>
          </p:cNvPr>
          <p:cNvSpPr/>
          <p:nvPr/>
        </p:nvSpPr>
        <p:spPr>
          <a:xfrm>
            <a:off x="7099089" y="7120187"/>
            <a:ext cx="208578" cy="411723"/>
          </a:xfrm>
          <a:custGeom>
            <a:avLst/>
            <a:gdLst>
              <a:gd name="connsiteX0" fmla="*/ 211 w 208578"/>
              <a:gd name="connsiteY0" fmla="*/ 1338 h 411723"/>
              <a:gd name="connsiteX1" fmla="*/ 31961 w 208578"/>
              <a:gd name="connsiteY1" fmla="*/ 106113 h 411723"/>
              <a:gd name="connsiteX2" fmla="*/ 89111 w 208578"/>
              <a:gd name="connsiteY2" fmla="*/ 229938 h 411723"/>
              <a:gd name="connsiteX3" fmla="*/ 35136 w 208578"/>
              <a:gd name="connsiteY3" fmla="*/ 185488 h 411723"/>
              <a:gd name="connsiteX4" fmla="*/ 203411 w 208578"/>
              <a:gd name="connsiteY4" fmla="*/ 404563 h 411723"/>
              <a:gd name="connsiteX5" fmla="*/ 155786 w 208578"/>
              <a:gd name="connsiteY5" fmla="*/ 344238 h 411723"/>
              <a:gd name="connsiteX6" fmla="*/ 57361 w 208578"/>
              <a:gd name="connsiteY6" fmla="*/ 201363 h 411723"/>
              <a:gd name="connsiteX7" fmla="*/ 19261 w 208578"/>
              <a:gd name="connsiteY7" fmla="*/ 55313 h 411723"/>
              <a:gd name="connsiteX8" fmla="*/ 211 w 208578"/>
              <a:gd name="connsiteY8" fmla="*/ 1338 h 411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578" h="411723">
                <a:moveTo>
                  <a:pt x="211" y="1338"/>
                </a:moveTo>
                <a:cubicBezTo>
                  <a:pt x="2328" y="9805"/>
                  <a:pt x="17144" y="68013"/>
                  <a:pt x="31961" y="106113"/>
                </a:cubicBezTo>
                <a:cubicBezTo>
                  <a:pt x="46778" y="144213"/>
                  <a:pt x="88582" y="216709"/>
                  <a:pt x="89111" y="229938"/>
                </a:cubicBezTo>
                <a:cubicBezTo>
                  <a:pt x="89640" y="243167"/>
                  <a:pt x="16086" y="156384"/>
                  <a:pt x="35136" y="185488"/>
                </a:cubicBezTo>
                <a:cubicBezTo>
                  <a:pt x="54186" y="214592"/>
                  <a:pt x="183303" y="378105"/>
                  <a:pt x="203411" y="404563"/>
                </a:cubicBezTo>
                <a:cubicBezTo>
                  <a:pt x="223519" y="431021"/>
                  <a:pt x="180128" y="378105"/>
                  <a:pt x="155786" y="344238"/>
                </a:cubicBezTo>
                <a:cubicBezTo>
                  <a:pt x="131444" y="310371"/>
                  <a:pt x="80115" y="249517"/>
                  <a:pt x="57361" y="201363"/>
                </a:cubicBezTo>
                <a:cubicBezTo>
                  <a:pt x="34607" y="153209"/>
                  <a:pt x="26140" y="84417"/>
                  <a:pt x="19261" y="55313"/>
                </a:cubicBezTo>
                <a:cubicBezTo>
                  <a:pt x="12382" y="26209"/>
                  <a:pt x="-1906" y="-7129"/>
                  <a:pt x="211" y="13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328D30C6-9527-CFAF-08AB-C17931FAF4DF}"/>
              </a:ext>
            </a:extLst>
          </p:cNvPr>
          <p:cNvSpPr/>
          <p:nvPr/>
        </p:nvSpPr>
        <p:spPr>
          <a:xfrm>
            <a:off x="7295973" y="7213286"/>
            <a:ext cx="127354" cy="378143"/>
          </a:xfrm>
          <a:custGeom>
            <a:avLst/>
            <a:gdLst>
              <a:gd name="connsiteX0" fmla="*/ 177 w 127354"/>
              <a:gd name="connsiteY0" fmla="*/ 314 h 378143"/>
              <a:gd name="connsiteX1" fmla="*/ 41452 w 127354"/>
              <a:gd name="connsiteY1" fmla="*/ 155889 h 378143"/>
              <a:gd name="connsiteX2" fmla="*/ 98602 w 127354"/>
              <a:gd name="connsiteY2" fmla="*/ 225739 h 378143"/>
              <a:gd name="connsiteX3" fmla="*/ 98602 w 127354"/>
              <a:gd name="connsiteY3" fmla="*/ 174939 h 378143"/>
              <a:gd name="connsiteX4" fmla="*/ 127177 w 127354"/>
              <a:gd name="connsiteY4" fmla="*/ 270189 h 378143"/>
              <a:gd name="connsiteX5" fmla="*/ 111302 w 127354"/>
              <a:gd name="connsiteY5" fmla="*/ 308289 h 378143"/>
              <a:gd name="connsiteX6" fmla="*/ 124002 w 127354"/>
              <a:gd name="connsiteY6" fmla="*/ 378139 h 378143"/>
              <a:gd name="connsiteX7" fmla="*/ 111302 w 127354"/>
              <a:gd name="connsiteY7" fmla="*/ 311464 h 378143"/>
              <a:gd name="connsiteX8" fmla="*/ 124002 w 127354"/>
              <a:gd name="connsiteY8" fmla="*/ 247964 h 378143"/>
              <a:gd name="connsiteX9" fmla="*/ 57327 w 127354"/>
              <a:gd name="connsiteY9" fmla="*/ 200339 h 378143"/>
              <a:gd name="connsiteX10" fmla="*/ 177 w 127354"/>
              <a:gd name="connsiteY10" fmla="*/ 314 h 37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354" h="378143">
                <a:moveTo>
                  <a:pt x="177" y="314"/>
                </a:moveTo>
                <a:cubicBezTo>
                  <a:pt x="-2469" y="-7094"/>
                  <a:pt x="25048" y="118318"/>
                  <a:pt x="41452" y="155889"/>
                </a:cubicBezTo>
                <a:cubicBezTo>
                  <a:pt x="57856" y="193460"/>
                  <a:pt x="89077" y="222564"/>
                  <a:pt x="98602" y="225739"/>
                </a:cubicBezTo>
                <a:cubicBezTo>
                  <a:pt x="108127" y="228914"/>
                  <a:pt x="93840" y="167531"/>
                  <a:pt x="98602" y="174939"/>
                </a:cubicBezTo>
                <a:cubicBezTo>
                  <a:pt x="103365" y="182347"/>
                  <a:pt x="125060" y="247964"/>
                  <a:pt x="127177" y="270189"/>
                </a:cubicBezTo>
                <a:cubicBezTo>
                  <a:pt x="129294" y="292414"/>
                  <a:pt x="111831" y="290297"/>
                  <a:pt x="111302" y="308289"/>
                </a:cubicBezTo>
                <a:cubicBezTo>
                  <a:pt x="110773" y="326281"/>
                  <a:pt x="124002" y="377610"/>
                  <a:pt x="124002" y="378139"/>
                </a:cubicBezTo>
                <a:cubicBezTo>
                  <a:pt x="124002" y="378668"/>
                  <a:pt x="111302" y="333160"/>
                  <a:pt x="111302" y="311464"/>
                </a:cubicBezTo>
                <a:cubicBezTo>
                  <a:pt x="111302" y="289768"/>
                  <a:pt x="132998" y="266485"/>
                  <a:pt x="124002" y="247964"/>
                </a:cubicBezTo>
                <a:cubicBezTo>
                  <a:pt x="115006" y="229443"/>
                  <a:pt x="76377" y="238968"/>
                  <a:pt x="57327" y="200339"/>
                </a:cubicBezTo>
                <a:cubicBezTo>
                  <a:pt x="38277" y="161710"/>
                  <a:pt x="2823" y="7722"/>
                  <a:pt x="177" y="3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4C4DCA53-61D0-2D57-3778-BAE3CEBD085B}"/>
              </a:ext>
            </a:extLst>
          </p:cNvPr>
          <p:cNvSpPr/>
          <p:nvPr/>
        </p:nvSpPr>
        <p:spPr>
          <a:xfrm>
            <a:off x="6733180" y="6708304"/>
            <a:ext cx="707279" cy="495902"/>
          </a:xfrm>
          <a:custGeom>
            <a:avLst/>
            <a:gdLst>
              <a:gd name="connsiteX0" fmla="*/ 93070 w 707279"/>
              <a:gd name="connsiteY0" fmla="*/ 35396 h 495902"/>
              <a:gd name="connsiteX1" fmla="*/ 251820 w 707279"/>
              <a:gd name="connsiteY1" fmla="*/ 48096 h 495902"/>
              <a:gd name="connsiteX2" fmla="*/ 413745 w 707279"/>
              <a:gd name="connsiteY2" fmla="*/ 471 h 495902"/>
              <a:gd name="connsiteX3" fmla="*/ 391520 w 707279"/>
              <a:gd name="connsiteY3" fmla="*/ 29046 h 495902"/>
              <a:gd name="connsiteX4" fmla="*/ 566145 w 707279"/>
              <a:gd name="connsiteY4" fmla="*/ 111596 h 495902"/>
              <a:gd name="connsiteX5" fmla="*/ 534395 w 707279"/>
              <a:gd name="connsiteY5" fmla="*/ 117946 h 495902"/>
              <a:gd name="connsiteX6" fmla="*/ 705845 w 707279"/>
              <a:gd name="connsiteY6" fmla="*/ 470371 h 495902"/>
              <a:gd name="connsiteX7" fmla="*/ 613770 w 707279"/>
              <a:gd name="connsiteY7" fmla="*/ 311621 h 495902"/>
              <a:gd name="connsiteX8" fmla="*/ 566145 w 707279"/>
              <a:gd name="connsiteY8" fmla="*/ 244946 h 495902"/>
              <a:gd name="connsiteX9" fmla="*/ 588370 w 707279"/>
              <a:gd name="connsiteY9" fmla="*/ 394171 h 495902"/>
              <a:gd name="connsiteX10" fmla="*/ 508995 w 707279"/>
              <a:gd name="connsiteY10" fmla="*/ 251296 h 495902"/>
              <a:gd name="connsiteX11" fmla="*/ 518520 w 707279"/>
              <a:gd name="connsiteY11" fmla="*/ 314796 h 495902"/>
              <a:gd name="connsiteX12" fmla="*/ 499470 w 707279"/>
              <a:gd name="connsiteY12" fmla="*/ 429096 h 495902"/>
              <a:gd name="connsiteX13" fmla="*/ 480420 w 707279"/>
              <a:gd name="connsiteY13" fmla="*/ 349721 h 495902"/>
              <a:gd name="connsiteX14" fmla="*/ 413745 w 707279"/>
              <a:gd name="connsiteY14" fmla="*/ 165571 h 495902"/>
              <a:gd name="connsiteX15" fmla="*/ 426445 w 707279"/>
              <a:gd name="connsiteY15" fmla="*/ 406871 h 495902"/>
              <a:gd name="connsiteX16" fmla="*/ 391520 w 707279"/>
              <a:gd name="connsiteY16" fmla="*/ 260821 h 495902"/>
              <a:gd name="connsiteX17" fmla="*/ 299445 w 707279"/>
              <a:gd name="connsiteY17" fmla="*/ 321146 h 495902"/>
              <a:gd name="connsiteX18" fmla="*/ 286745 w 707279"/>
              <a:gd name="connsiteY18" fmla="*/ 225896 h 495902"/>
              <a:gd name="connsiteX19" fmla="*/ 226420 w 707279"/>
              <a:gd name="connsiteY19" fmla="*/ 356071 h 495902"/>
              <a:gd name="connsiteX20" fmla="*/ 213720 w 707279"/>
              <a:gd name="connsiteY20" fmla="*/ 495771 h 495902"/>
              <a:gd name="connsiteX21" fmla="*/ 216895 w 707279"/>
              <a:gd name="connsiteY21" fmla="*/ 330671 h 495902"/>
              <a:gd name="connsiteX22" fmla="*/ 178795 w 707279"/>
              <a:gd name="connsiteY22" fmla="*/ 295746 h 495902"/>
              <a:gd name="connsiteX23" fmla="*/ 80370 w 707279"/>
              <a:gd name="connsiteY23" fmla="*/ 416396 h 495902"/>
              <a:gd name="connsiteX24" fmla="*/ 140695 w 707279"/>
              <a:gd name="connsiteY24" fmla="*/ 257646 h 495902"/>
              <a:gd name="connsiteX25" fmla="*/ 16870 w 707279"/>
              <a:gd name="connsiteY25" fmla="*/ 295746 h 495902"/>
              <a:gd name="connsiteX26" fmla="*/ 93070 w 707279"/>
              <a:gd name="connsiteY26" fmla="*/ 206846 h 495902"/>
              <a:gd name="connsiteX27" fmla="*/ 995 w 707279"/>
              <a:gd name="connsiteY27" fmla="*/ 260821 h 495902"/>
              <a:gd name="connsiteX28" fmla="*/ 45445 w 707279"/>
              <a:gd name="connsiteY28" fmla="*/ 171921 h 495902"/>
              <a:gd name="connsiteX29" fmla="*/ 64495 w 707279"/>
              <a:gd name="connsiteY29" fmla="*/ 143346 h 495902"/>
              <a:gd name="connsiteX30" fmla="*/ 93070 w 707279"/>
              <a:gd name="connsiteY30" fmla="*/ 35396 h 49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07279" h="495902">
                <a:moveTo>
                  <a:pt x="93070" y="35396"/>
                </a:moveTo>
                <a:cubicBezTo>
                  <a:pt x="124291" y="19521"/>
                  <a:pt x="198374" y="53917"/>
                  <a:pt x="251820" y="48096"/>
                </a:cubicBezTo>
                <a:cubicBezTo>
                  <a:pt x="305266" y="42275"/>
                  <a:pt x="390462" y="3646"/>
                  <a:pt x="413745" y="471"/>
                </a:cubicBezTo>
                <a:cubicBezTo>
                  <a:pt x="437028" y="-2704"/>
                  <a:pt x="366120" y="10525"/>
                  <a:pt x="391520" y="29046"/>
                </a:cubicBezTo>
                <a:cubicBezTo>
                  <a:pt x="416920" y="47567"/>
                  <a:pt x="542333" y="96779"/>
                  <a:pt x="566145" y="111596"/>
                </a:cubicBezTo>
                <a:cubicBezTo>
                  <a:pt x="589957" y="126413"/>
                  <a:pt x="511112" y="58150"/>
                  <a:pt x="534395" y="117946"/>
                </a:cubicBezTo>
                <a:cubicBezTo>
                  <a:pt x="557678" y="177742"/>
                  <a:pt x="692616" y="438092"/>
                  <a:pt x="705845" y="470371"/>
                </a:cubicBezTo>
                <a:cubicBezTo>
                  <a:pt x="719074" y="502650"/>
                  <a:pt x="637053" y="349192"/>
                  <a:pt x="613770" y="311621"/>
                </a:cubicBezTo>
                <a:cubicBezTo>
                  <a:pt x="590487" y="274050"/>
                  <a:pt x="570378" y="231188"/>
                  <a:pt x="566145" y="244946"/>
                </a:cubicBezTo>
                <a:cubicBezTo>
                  <a:pt x="561912" y="258704"/>
                  <a:pt x="597895" y="393113"/>
                  <a:pt x="588370" y="394171"/>
                </a:cubicBezTo>
                <a:cubicBezTo>
                  <a:pt x="578845" y="395229"/>
                  <a:pt x="520637" y="264525"/>
                  <a:pt x="508995" y="251296"/>
                </a:cubicBezTo>
                <a:cubicBezTo>
                  <a:pt x="497353" y="238067"/>
                  <a:pt x="520107" y="285163"/>
                  <a:pt x="518520" y="314796"/>
                </a:cubicBezTo>
                <a:cubicBezTo>
                  <a:pt x="516933" y="344429"/>
                  <a:pt x="505820" y="423275"/>
                  <a:pt x="499470" y="429096"/>
                </a:cubicBezTo>
                <a:cubicBezTo>
                  <a:pt x="493120" y="434917"/>
                  <a:pt x="494707" y="393642"/>
                  <a:pt x="480420" y="349721"/>
                </a:cubicBezTo>
                <a:cubicBezTo>
                  <a:pt x="466133" y="305800"/>
                  <a:pt x="422741" y="156046"/>
                  <a:pt x="413745" y="165571"/>
                </a:cubicBezTo>
                <a:cubicBezTo>
                  <a:pt x="404749" y="175096"/>
                  <a:pt x="430149" y="390996"/>
                  <a:pt x="426445" y="406871"/>
                </a:cubicBezTo>
                <a:cubicBezTo>
                  <a:pt x="422741" y="422746"/>
                  <a:pt x="412687" y="275109"/>
                  <a:pt x="391520" y="260821"/>
                </a:cubicBezTo>
                <a:cubicBezTo>
                  <a:pt x="370353" y="246534"/>
                  <a:pt x="316907" y="326967"/>
                  <a:pt x="299445" y="321146"/>
                </a:cubicBezTo>
                <a:cubicBezTo>
                  <a:pt x="281983" y="315325"/>
                  <a:pt x="298916" y="220075"/>
                  <a:pt x="286745" y="225896"/>
                </a:cubicBezTo>
                <a:cubicBezTo>
                  <a:pt x="274574" y="231717"/>
                  <a:pt x="238591" y="311092"/>
                  <a:pt x="226420" y="356071"/>
                </a:cubicBezTo>
                <a:cubicBezTo>
                  <a:pt x="214249" y="401050"/>
                  <a:pt x="215307" y="500004"/>
                  <a:pt x="213720" y="495771"/>
                </a:cubicBezTo>
                <a:cubicBezTo>
                  <a:pt x="212133" y="491538"/>
                  <a:pt x="222716" y="364008"/>
                  <a:pt x="216895" y="330671"/>
                </a:cubicBezTo>
                <a:cubicBezTo>
                  <a:pt x="211074" y="297334"/>
                  <a:pt x="201549" y="281459"/>
                  <a:pt x="178795" y="295746"/>
                </a:cubicBezTo>
                <a:cubicBezTo>
                  <a:pt x="156041" y="310034"/>
                  <a:pt x="86720" y="422746"/>
                  <a:pt x="80370" y="416396"/>
                </a:cubicBezTo>
                <a:cubicBezTo>
                  <a:pt x="74020" y="410046"/>
                  <a:pt x="151278" y="277754"/>
                  <a:pt x="140695" y="257646"/>
                </a:cubicBezTo>
                <a:cubicBezTo>
                  <a:pt x="130112" y="237538"/>
                  <a:pt x="24807" y="304213"/>
                  <a:pt x="16870" y="295746"/>
                </a:cubicBezTo>
                <a:cubicBezTo>
                  <a:pt x="8932" y="287279"/>
                  <a:pt x="95716" y="212667"/>
                  <a:pt x="93070" y="206846"/>
                </a:cubicBezTo>
                <a:cubicBezTo>
                  <a:pt x="90424" y="201025"/>
                  <a:pt x="8932" y="266642"/>
                  <a:pt x="995" y="260821"/>
                </a:cubicBezTo>
                <a:cubicBezTo>
                  <a:pt x="-6942" y="255000"/>
                  <a:pt x="34862" y="191500"/>
                  <a:pt x="45445" y="171921"/>
                </a:cubicBezTo>
                <a:cubicBezTo>
                  <a:pt x="56028" y="152342"/>
                  <a:pt x="54441" y="160808"/>
                  <a:pt x="64495" y="143346"/>
                </a:cubicBezTo>
                <a:cubicBezTo>
                  <a:pt x="74549" y="125884"/>
                  <a:pt x="61849" y="51271"/>
                  <a:pt x="93070" y="3539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EAD69D28-BE23-5699-5CE5-BE24C92BF0B8}"/>
              </a:ext>
            </a:extLst>
          </p:cNvPr>
          <p:cNvSpPr/>
          <p:nvPr/>
        </p:nvSpPr>
        <p:spPr>
          <a:xfrm>
            <a:off x="6699015" y="6894741"/>
            <a:ext cx="1279049" cy="1075974"/>
          </a:xfrm>
          <a:custGeom>
            <a:avLst/>
            <a:gdLst>
              <a:gd name="connsiteX0" fmla="*/ 41510 w 1279049"/>
              <a:gd name="connsiteY0" fmla="*/ 1359 h 1075974"/>
              <a:gd name="connsiteX1" fmla="*/ 232010 w 1279049"/>
              <a:gd name="connsiteY1" fmla="*/ 271234 h 1075974"/>
              <a:gd name="connsiteX2" fmla="*/ 209785 w 1279049"/>
              <a:gd name="connsiteY2" fmla="*/ 220434 h 1075974"/>
              <a:gd name="connsiteX3" fmla="*/ 397110 w 1279049"/>
              <a:gd name="connsiteY3" fmla="*/ 426809 h 1075974"/>
              <a:gd name="connsiteX4" fmla="*/ 378060 w 1279049"/>
              <a:gd name="connsiteY4" fmla="*/ 398234 h 1075974"/>
              <a:gd name="connsiteX5" fmla="*/ 546335 w 1279049"/>
              <a:gd name="connsiteY5" fmla="*/ 598259 h 1075974"/>
              <a:gd name="connsiteX6" fmla="*/ 562210 w 1279049"/>
              <a:gd name="connsiteY6" fmla="*/ 553809 h 1075974"/>
              <a:gd name="connsiteX7" fmla="*/ 666985 w 1279049"/>
              <a:gd name="connsiteY7" fmla="*/ 636359 h 1075974"/>
              <a:gd name="connsiteX8" fmla="*/ 736835 w 1279049"/>
              <a:gd name="connsiteY8" fmla="*/ 645884 h 1075974"/>
              <a:gd name="connsiteX9" fmla="*/ 752710 w 1279049"/>
              <a:gd name="connsiteY9" fmla="*/ 423634 h 1075974"/>
              <a:gd name="connsiteX10" fmla="*/ 774935 w 1279049"/>
              <a:gd name="connsiteY10" fmla="*/ 620484 h 1075974"/>
              <a:gd name="connsiteX11" fmla="*/ 841610 w 1279049"/>
              <a:gd name="connsiteY11" fmla="*/ 788759 h 1075974"/>
              <a:gd name="connsiteX12" fmla="*/ 822560 w 1279049"/>
              <a:gd name="connsiteY12" fmla="*/ 750659 h 1075974"/>
              <a:gd name="connsiteX13" fmla="*/ 920985 w 1279049"/>
              <a:gd name="connsiteY13" fmla="*/ 830034 h 1075974"/>
              <a:gd name="connsiteX14" fmla="*/ 987660 w 1279049"/>
              <a:gd name="connsiteY14" fmla="*/ 795109 h 1075974"/>
              <a:gd name="connsiteX15" fmla="*/ 1101960 w 1279049"/>
              <a:gd name="connsiteY15" fmla="*/ 887184 h 1075974"/>
              <a:gd name="connsiteX16" fmla="*/ 1263885 w 1279049"/>
              <a:gd name="connsiteY16" fmla="*/ 1064984 h 1075974"/>
              <a:gd name="connsiteX17" fmla="*/ 1209910 w 1279049"/>
              <a:gd name="connsiteY17" fmla="*/ 1033234 h 1075974"/>
              <a:gd name="connsiteX18" fmla="*/ 714610 w 1279049"/>
              <a:gd name="connsiteY18" fmla="*/ 839559 h 1075974"/>
              <a:gd name="connsiteX19" fmla="*/ 762235 w 1279049"/>
              <a:gd name="connsiteY19" fmla="*/ 864959 h 1075974"/>
              <a:gd name="connsiteX20" fmla="*/ 371710 w 1279049"/>
              <a:gd name="connsiteY20" fmla="*/ 445859 h 1075974"/>
              <a:gd name="connsiteX21" fmla="*/ 9760 w 1279049"/>
              <a:gd name="connsiteY21" fmla="*/ 191859 h 1075974"/>
              <a:gd name="connsiteX22" fmla="*/ 95485 w 1279049"/>
              <a:gd name="connsiteY22" fmla="*/ 261709 h 1075974"/>
              <a:gd name="connsiteX23" fmla="*/ 9760 w 1279049"/>
              <a:gd name="connsiteY23" fmla="*/ 169634 h 1075974"/>
              <a:gd name="connsiteX24" fmla="*/ 41510 w 1279049"/>
              <a:gd name="connsiteY24" fmla="*/ 1359 h 1075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79049" h="1075974">
                <a:moveTo>
                  <a:pt x="41510" y="1359"/>
                </a:moveTo>
                <a:cubicBezTo>
                  <a:pt x="78552" y="18292"/>
                  <a:pt x="203964" y="234722"/>
                  <a:pt x="232010" y="271234"/>
                </a:cubicBezTo>
                <a:cubicBezTo>
                  <a:pt x="260056" y="307746"/>
                  <a:pt x="182268" y="194505"/>
                  <a:pt x="209785" y="220434"/>
                </a:cubicBezTo>
                <a:cubicBezTo>
                  <a:pt x="237302" y="246363"/>
                  <a:pt x="369064" y="397176"/>
                  <a:pt x="397110" y="426809"/>
                </a:cubicBezTo>
                <a:cubicBezTo>
                  <a:pt x="425156" y="456442"/>
                  <a:pt x="353189" y="369659"/>
                  <a:pt x="378060" y="398234"/>
                </a:cubicBezTo>
                <a:cubicBezTo>
                  <a:pt x="402931" y="426809"/>
                  <a:pt x="515643" y="572330"/>
                  <a:pt x="546335" y="598259"/>
                </a:cubicBezTo>
                <a:cubicBezTo>
                  <a:pt x="577027" y="624188"/>
                  <a:pt x="542102" y="547459"/>
                  <a:pt x="562210" y="553809"/>
                </a:cubicBezTo>
                <a:cubicBezTo>
                  <a:pt x="582318" y="560159"/>
                  <a:pt x="637881" y="621013"/>
                  <a:pt x="666985" y="636359"/>
                </a:cubicBezTo>
                <a:cubicBezTo>
                  <a:pt x="696089" y="651705"/>
                  <a:pt x="722548" y="681338"/>
                  <a:pt x="736835" y="645884"/>
                </a:cubicBezTo>
                <a:cubicBezTo>
                  <a:pt x="751123" y="610430"/>
                  <a:pt x="746360" y="427867"/>
                  <a:pt x="752710" y="423634"/>
                </a:cubicBezTo>
                <a:cubicBezTo>
                  <a:pt x="759060" y="419401"/>
                  <a:pt x="760118" y="559630"/>
                  <a:pt x="774935" y="620484"/>
                </a:cubicBezTo>
                <a:cubicBezTo>
                  <a:pt x="789752" y="681338"/>
                  <a:pt x="833673" y="767063"/>
                  <a:pt x="841610" y="788759"/>
                </a:cubicBezTo>
                <a:cubicBezTo>
                  <a:pt x="849547" y="810455"/>
                  <a:pt x="809331" y="743780"/>
                  <a:pt x="822560" y="750659"/>
                </a:cubicBezTo>
                <a:cubicBezTo>
                  <a:pt x="835789" y="757538"/>
                  <a:pt x="893468" y="822626"/>
                  <a:pt x="920985" y="830034"/>
                </a:cubicBezTo>
                <a:cubicBezTo>
                  <a:pt x="948502" y="837442"/>
                  <a:pt x="957498" y="785584"/>
                  <a:pt x="987660" y="795109"/>
                </a:cubicBezTo>
                <a:cubicBezTo>
                  <a:pt x="1017822" y="804634"/>
                  <a:pt x="1055923" y="842205"/>
                  <a:pt x="1101960" y="887184"/>
                </a:cubicBezTo>
                <a:cubicBezTo>
                  <a:pt x="1147997" y="932163"/>
                  <a:pt x="1245893" y="1040642"/>
                  <a:pt x="1263885" y="1064984"/>
                </a:cubicBezTo>
                <a:cubicBezTo>
                  <a:pt x="1281877" y="1089326"/>
                  <a:pt x="1301456" y="1070805"/>
                  <a:pt x="1209910" y="1033234"/>
                </a:cubicBezTo>
                <a:cubicBezTo>
                  <a:pt x="1118364" y="995663"/>
                  <a:pt x="789222" y="867605"/>
                  <a:pt x="714610" y="839559"/>
                </a:cubicBezTo>
                <a:cubicBezTo>
                  <a:pt x="639998" y="811513"/>
                  <a:pt x="819385" y="930576"/>
                  <a:pt x="762235" y="864959"/>
                </a:cubicBezTo>
                <a:cubicBezTo>
                  <a:pt x="705085" y="799342"/>
                  <a:pt x="497122" y="558042"/>
                  <a:pt x="371710" y="445859"/>
                </a:cubicBezTo>
                <a:cubicBezTo>
                  <a:pt x="246298" y="333676"/>
                  <a:pt x="55797" y="222551"/>
                  <a:pt x="9760" y="191859"/>
                </a:cubicBezTo>
                <a:cubicBezTo>
                  <a:pt x="-36277" y="161167"/>
                  <a:pt x="95485" y="265413"/>
                  <a:pt x="95485" y="261709"/>
                </a:cubicBezTo>
                <a:cubicBezTo>
                  <a:pt x="95485" y="258005"/>
                  <a:pt x="18227" y="208792"/>
                  <a:pt x="9760" y="169634"/>
                </a:cubicBezTo>
                <a:cubicBezTo>
                  <a:pt x="1293" y="130476"/>
                  <a:pt x="4468" y="-15574"/>
                  <a:pt x="41510" y="1359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2D6906C1-35DD-DE4D-16B0-DA4E489B7DA9}"/>
              </a:ext>
            </a:extLst>
          </p:cNvPr>
          <p:cNvSpPr/>
          <p:nvPr/>
        </p:nvSpPr>
        <p:spPr>
          <a:xfrm>
            <a:off x="6552948" y="6572040"/>
            <a:ext cx="359499" cy="665041"/>
          </a:xfrm>
          <a:custGeom>
            <a:avLst/>
            <a:gdLst>
              <a:gd name="connsiteX0" fmla="*/ 57402 w 359499"/>
              <a:gd name="connsiteY0" fmla="*/ 663785 h 665041"/>
              <a:gd name="connsiteX1" fmla="*/ 190752 w 359499"/>
              <a:gd name="connsiteY1" fmla="*/ 530435 h 665041"/>
              <a:gd name="connsiteX2" fmla="*/ 165352 w 359499"/>
              <a:gd name="connsiteY2" fmla="*/ 527260 h 665041"/>
              <a:gd name="connsiteX3" fmla="*/ 168527 w 359499"/>
              <a:gd name="connsiteY3" fmla="*/ 378035 h 665041"/>
              <a:gd name="connsiteX4" fmla="*/ 276477 w 359499"/>
              <a:gd name="connsiteY4" fmla="*/ 228810 h 665041"/>
              <a:gd name="connsiteX5" fmla="*/ 324102 w 359499"/>
              <a:gd name="connsiteY5" fmla="*/ 124035 h 665041"/>
              <a:gd name="connsiteX6" fmla="*/ 317752 w 359499"/>
              <a:gd name="connsiteY6" fmla="*/ 152610 h 665041"/>
              <a:gd name="connsiteX7" fmla="*/ 359027 w 359499"/>
              <a:gd name="connsiteY7" fmla="*/ 51010 h 665041"/>
              <a:gd name="connsiteX8" fmla="*/ 286002 w 359499"/>
              <a:gd name="connsiteY8" fmla="*/ 181185 h 665041"/>
              <a:gd name="connsiteX9" fmla="*/ 324102 w 359499"/>
              <a:gd name="connsiteY9" fmla="*/ 60535 h 665041"/>
              <a:gd name="connsiteX10" fmla="*/ 235202 w 359499"/>
              <a:gd name="connsiteY10" fmla="*/ 210 h 665041"/>
              <a:gd name="connsiteX11" fmla="*/ 238377 w 359499"/>
              <a:gd name="connsiteY11" fmla="*/ 79585 h 665041"/>
              <a:gd name="connsiteX12" fmla="*/ 241552 w 359499"/>
              <a:gd name="connsiteY12" fmla="*/ 206585 h 665041"/>
              <a:gd name="connsiteX13" fmla="*/ 133602 w 359499"/>
              <a:gd name="connsiteY13" fmla="*/ 178010 h 665041"/>
              <a:gd name="connsiteX14" fmla="*/ 181227 w 359499"/>
              <a:gd name="connsiteY14" fmla="*/ 219285 h 665041"/>
              <a:gd name="connsiteX15" fmla="*/ 178052 w 359499"/>
              <a:gd name="connsiteY15" fmla="*/ 266910 h 665041"/>
              <a:gd name="connsiteX16" fmla="*/ 76452 w 359499"/>
              <a:gd name="connsiteY16" fmla="*/ 349460 h 665041"/>
              <a:gd name="connsiteX17" fmla="*/ 117727 w 359499"/>
              <a:gd name="connsiteY17" fmla="*/ 317710 h 665041"/>
              <a:gd name="connsiteX18" fmla="*/ 73277 w 359499"/>
              <a:gd name="connsiteY18" fmla="*/ 451060 h 665041"/>
              <a:gd name="connsiteX19" fmla="*/ 252 w 359499"/>
              <a:gd name="connsiteY19" fmla="*/ 651085 h 665041"/>
              <a:gd name="connsiteX20" fmla="*/ 47877 w 359499"/>
              <a:gd name="connsiteY20" fmla="*/ 600285 h 665041"/>
              <a:gd name="connsiteX21" fmla="*/ 57402 w 359499"/>
              <a:gd name="connsiteY21" fmla="*/ 663785 h 665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9499" h="665041">
                <a:moveTo>
                  <a:pt x="57402" y="663785"/>
                </a:moveTo>
                <a:cubicBezTo>
                  <a:pt x="81215" y="652143"/>
                  <a:pt x="172760" y="553189"/>
                  <a:pt x="190752" y="530435"/>
                </a:cubicBezTo>
                <a:cubicBezTo>
                  <a:pt x="208744" y="507681"/>
                  <a:pt x="169056" y="552660"/>
                  <a:pt x="165352" y="527260"/>
                </a:cubicBezTo>
                <a:cubicBezTo>
                  <a:pt x="161648" y="501860"/>
                  <a:pt x="150006" y="427777"/>
                  <a:pt x="168527" y="378035"/>
                </a:cubicBezTo>
                <a:cubicBezTo>
                  <a:pt x="187048" y="328293"/>
                  <a:pt x="250548" y="271143"/>
                  <a:pt x="276477" y="228810"/>
                </a:cubicBezTo>
                <a:cubicBezTo>
                  <a:pt x="302406" y="186477"/>
                  <a:pt x="317223" y="136735"/>
                  <a:pt x="324102" y="124035"/>
                </a:cubicBezTo>
                <a:cubicBezTo>
                  <a:pt x="330981" y="111335"/>
                  <a:pt x="311931" y="164781"/>
                  <a:pt x="317752" y="152610"/>
                </a:cubicBezTo>
                <a:cubicBezTo>
                  <a:pt x="323573" y="140439"/>
                  <a:pt x="364319" y="46247"/>
                  <a:pt x="359027" y="51010"/>
                </a:cubicBezTo>
                <a:cubicBezTo>
                  <a:pt x="353735" y="55772"/>
                  <a:pt x="291823" y="179597"/>
                  <a:pt x="286002" y="181185"/>
                </a:cubicBezTo>
                <a:cubicBezTo>
                  <a:pt x="280181" y="182772"/>
                  <a:pt x="332569" y="90697"/>
                  <a:pt x="324102" y="60535"/>
                </a:cubicBezTo>
                <a:cubicBezTo>
                  <a:pt x="315635" y="30372"/>
                  <a:pt x="249489" y="-2965"/>
                  <a:pt x="235202" y="210"/>
                </a:cubicBezTo>
                <a:cubicBezTo>
                  <a:pt x="220915" y="3385"/>
                  <a:pt x="237319" y="45189"/>
                  <a:pt x="238377" y="79585"/>
                </a:cubicBezTo>
                <a:cubicBezTo>
                  <a:pt x="239435" y="113981"/>
                  <a:pt x="259015" y="190181"/>
                  <a:pt x="241552" y="206585"/>
                </a:cubicBezTo>
                <a:cubicBezTo>
                  <a:pt x="224090" y="222989"/>
                  <a:pt x="143656" y="175893"/>
                  <a:pt x="133602" y="178010"/>
                </a:cubicBezTo>
                <a:cubicBezTo>
                  <a:pt x="123548" y="180127"/>
                  <a:pt x="173819" y="204468"/>
                  <a:pt x="181227" y="219285"/>
                </a:cubicBezTo>
                <a:cubicBezTo>
                  <a:pt x="188635" y="234102"/>
                  <a:pt x="195514" y="245214"/>
                  <a:pt x="178052" y="266910"/>
                </a:cubicBezTo>
                <a:cubicBezTo>
                  <a:pt x="160590" y="288606"/>
                  <a:pt x="86506" y="340993"/>
                  <a:pt x="76452" y="349460"/>
                </a:cubicBezTo>
                <a:cubicBezTo>
                  <a:pt x="66398" y="357927"/>
                  <a:pt x="118256" y="300777"/>
                  <a:pt x="117727" y="317710"/>
                </a:cubicBezTo>
                <a:cubicBezTo>
                  <a:pt x="117198" y="334643"/>
                  <a:pt x="92856" y="395497"/>
                  <a:pt x="73277" y="451060"/>
                </a:cubicBezTo>
                <a:cubicBezTo>
                  <a:pt x="53698" y="506622"/>
                  <a:pt x="4485" y="626214"/>
                  <a:pt x="252" y="651085"/>
                </a:cubicBezTo>
                <a:cubicBezTo>
                  <a:pt x="-3981" y="675956"/>
                  <a:pt x="46289" y="598168"/>
                  <a:pt x="47877" y="600285"/>
                </a:cubicBezTo>
                <a:cubicBezTo>
                  <a:pt x="49465" y="602402"/>
                  <a:pt x="33589" y="675427"/>
                  <a:pt x="57402" y="663785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20F1A014-D750-82F3-DC90-E613B8202278}"/>
              </a:ext>
            </a:extLst>
          </p:cNvPr>
          <p:cNvSpPr/>
          <p:nvPr/>
        </p:nvSpPr>
        <p:spPr>
          <a:xfrm>
            <a:off x="6748610" y="6479941"/>
            <a:ext cx="643119" cy="359078"/>
          </a:xfrm>
          <a:custGeom>
            <a:avLst/>
            <a:gdLst>
              <a:gd name="connsiteX0" fmla="*/ 1440 w 643119"/>
              <a:gd name="connsiteY0" fmla="*/ 124059 h 359078"/>
              <a:gd name="connsiteX1" fmla="*/ 166540 w 643119"/>
              <a:gd name="connsiteY1" fmla="*/ 76434 h 359078"/>
              <a:gd name="connsiteX2" fmla="*/ 157015 w 643119"/>
              <a:gd name="connsiteY2" fmla="*/ 57384 h 359078"/>
              <a:gd name="connsiteX3" fmla="*/ 233215 w 643119"/>
              <a:gd name="connsiteY3" fmla="*/ 54209 h 359078"/>
              <a:gd name="connsiteX4" fmla="*/ 185590 w 643119"/>
              <a:gd name="connsiteY4" fmla="*/ 51034 h 359078"/>
              <a:gd name="connsiteX5" fmla="*/ 280840 w 643119"/>
              <a:gd name="connsiteY5" fmla="*/ 19284 h 359078"/>
              <a:gd name="connsiteX6" fmla="*/ 337990 w 643119"/>
              <a:gd name="connsiteY6" fmla="*/ 234 h 359078"/>
              <a:gd name="connsiteX7" fmla="*/ 503090 w 643119"/>
              <a:gd name="connsiteY7" fmla="*/ 31984 h 359078"/>
              <a:gd name="connsiteX8" fmla="*/ 642790 w 643119"/>
              <a:gd name="connsiteY8" fmla="*/ 25634 h 359078"/>
              <a:gd name="connsiteX9" fmla="*/ 541190 w 643119"/>
              <a:gd name="connsiteY9" fmla="*/ 47859 h 359078"/>
              <a:gd name="connsiteX10" fmla="*/ 518965 w 643119"/>
              <a:gd name="connsiteY10" fmla="*/ 139934 h 359078"/>
              <a:gd name="connsiteX11" fmla="*/ 639615 w 643119"/>
              <a:gd name="connsiteY11" fmla="*/ 359009 h 359078"/>
              <a:gd name="connsiteX12" fmla="*/ 518965 w 643119"/>
              <a:gd name="connsiteY12" fmla="*/ 165334 h 359078"/>
              <a:gd name="connsiteX13" fmla="*/ 360215 w 643119"/>
              <a:gd name="connsiteY13" fmla="*/ 308209 h 359078"/>
              <a:gd name="connsiteX14" fmla="*/ 360215 w 643119"/>
              <a:gd name="connsiteY14" fmla="*/ 232009 h 359078"/>
              <a:gd name="connsiteX15" fmla="*/ 160190 w 643119"/>
              <a:gd name="connsiteY15" fmla="*/ 260584 h 359078"/>
              <a:gd name="connsiteX16" fmla="*/ 255440 w 643119"/>
              <a:gd name="connsiteY16" fmla="*/ 260584 h 359078"/>
              <a:gd name="connsiteX17" fmla="*/ 96690 w 643119"/>
              <a:gd name="connsiteY17" fmla="*/ 190734 h 359078"/>
              <a:gd name="connsiteX18" fmla="*/ 1440 w 643119"/>
              <a:gd name="connsiteY18" fmla="*/ 124059 h 359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3119" h="359078">
                <a:moveTo>
                  <a:pt x="1440" y="124059"/>
                </a:moveTo>
                <a:cubicBezTo>
                  <a:pt x="13082" y="105009"/>
                  <a:pt x="140611" y="87546"/>
                  <a:pt x="166540" y="76434"/>
                </a:cubicBezTo>
                <a:cubicBezTo>
                  <a:pt x="192469" y="65321"/>
                  <a:pt x="145903" y="61088"/>
                  <a:pt x="157015" y="57384"/>
                </a:cubicBezTo>
                <a:cubicBezTo>
                  <a:pt x="168127" y="53680"/>
                  <a:pt x="228453" y="55267"/>
                  <a:pt x="233215" y="54209"/>
                </a:cubicBezTo>
                <a:cubicBezTo>
                  <a:pt x="237977" y="53151"/>
                  <a:pt x="177653" y="56855"/>
                  <a:pt x="185590" y="51034"/>
                </a:cubicBezTo>
                <a:cubicBezTo>
                  <a:pt x="193527" y="45213"/>
                  <a:pt x="280840" y="19284"/>
                  <a:pt x="280840" y="19284"/>
                </a:cubicBezTo>
                <a:cubicBezTo>
                  <a:pt x="306240" y="10817"/>
                  <a:pt x="300948" y="-1883"/>
                  <a:pt x="337990" y="234"/>
                </a:cubicBezTo>
                <a:cubicBezTo>
                  <a:pt x="375032" y="2351"/>
                  <a:pt x="452290" y="27751"/>
                  <a:pt x="503090" y="31984"/>
                </a:cubicBezTo>
                <a:cubicBezTo>
                  <a:pt x="553890" y="36217"/>
                  <a:pt x="636440" y="22988"/>
                  <a:pt x="642790" y="25634"/>
                </a:cubicBezTo>
                <a:cubicBezTo>
                  <a:pt x="649140" y="28280"/>
                  <a:pt x="561827" y="28809"/>
                  <a:pt x="541190" y="47859"/>
                </a:cubicBezTo>
                <a:cubicBezTo>
                  <a:pt x="520553" y="66909"/>
                  <a:pt x="502561" y="88076"/>
                  <a:pt x="518965" y="139934"/>
                </a:cubicBezTo>
                <a:cubicBezTo>
                  <a:pt x="535369" y="191792"/>
                  <a:pt x="639615" y="354776"/>
                  <a:pt x="639615" y="359009"/>
                </a:cubicBezTo>
                <a:cubicBezTo>
                  <a:pt x="639615" y="363242"/>
                  <a:pt x="565532" y="173801"/>
                  <a:pt x="518965" y="165334"/>
                </a:cubicBezTo>
                <a:cubicBezTo>
                  <a:pt x="472398" y="156867"/>
                  <a:pt x="386673" y="297097"/>
                  <a:pt x="360215" y="308209"/>
                </a:cubicBezTo>
                <a:cubicBezTo>
                  <a:pt x="333757" y="319322"/>
                  <a:pt x="393552" y="239946"/>
                  <a:pt x="360215" y="232009"/>
                </a:cubicBezTo>
                <a:cubicBezTo>
                  <a:pt x="326878" y="224072"/>
                  <a:pt x="177653" y="255821"/>
                  <a:pt x="160190" y="260584"/>
                </a:cubicBezTo>
                <a:cubicBezTo>
                  <a:pt x="142727" y="265347"/>
                  <a:pt x="266023" y="272226"/>
                  <a:pt x="255440" y="260584"/>
                </a:cubicBezTo>
                <a:cubicBezTo>
                  <a:pt x="244857" y="248942"/>
                  <a:pt x="142198" y="210313"/>
                  <a:pt x="96690" y="190734"/>
                </a:cubicBezTo>
                <a:cubicBezTo>
                  <a:pt x="51182" y="171155"/>
                  <a:pt x="-10202" y="143109"/>
                  <a:pt x="1440" y="124059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F2611078-74AE-CDF6-5944-74836E011BDA}"/>
              </a:ext>
            </a:extLst>
          </p:cNvPr>
          <p:cNvSpPr/>
          <p:nvPr/>
        </p:nvSpPr>
        <p:spPr>
          <a:xfrm>
            <a:off x="7605786" y="6236551"/>
            <a:ext cx="908497" cy="1269353"/>
          </a:xfrm>
          <a:custGeom>
            <a:avLst/>
            <a:gdLst>
              <a:gd name="connsiteX0" fmla="*/ 11039 w 908497"/>
              <a:gd name="connsiteY0" fmla="*/ 2324 h 1269353"/>
              <a:gd name="connsiteX1" fmla="*/ 185664 w 908497"/>
              <a:gd name="connsiteY1" fmla="*/ 319824 h 1269353"/>
              <a:gd name="connsiteX2" fmla="*/ 169789 w 908497"/>
              <a:gd name="connsiteY2" fmla="*/ 297599 h 1269353"/>
              <a:gd name="connsiteX3" fmla="*/ 322189 w 908497"/>
              <a:gd name="connsiteY3" fmla="*/ 681774 h 1269353"/>
              <a:gd name="connsiteX4" fmla="*/ 541264 w 908497"/>
              <a:gd name="connsiteY4" fmla="*/ 1065949 h 1269353"/>
              <a:gd name="connsiteX5" fmla="*/ 569839 w 908497"/>
              <a:gd name="connsiteY5" fmla="*/ 1072299 h 1269353"/>
              <a:gd name="connsiteX6" fmla="*/ 893689 w 908497"/>
              <a:gd name="connsiteY6" fmla="*/ 1262799 h 1269353"/>
              <a:gd name="connsiteX7" fmla="*/ 817489 w 908497"/>
              <a:gd name="connsiteY7" fmla="*/ 1211999 h 1269353"/>
              <a:gd name="connsiteX8" fmla="*/ 496814 w 908497"/>
              <a:gd name="connsiteY8" fmla="*/ 1081824 h 1269353"/>
              <a:gd name="connsiteX9" fmla="*/ 541264 w 908497"/>
              <a:gd name="connsiteY9" fmla="*/ 1110399 h 1269353"/>
              <a:gd name="connsiteX10" fmla="*/ 138039 w 908497"/>
              <a:gd name="connsiteY10" fmla="*/ 586524 h 1269353"/>
              <a:gd name="connsiteX11" fmla="*/ 179314 w 908497"/>
              <a:gd name="connsiteY11" fmla="*/ 659549 h 1269353"/>
              <a:gd name="connsiteX12" fmla="*/ 30089 w 908497"/>
              <a:gd name="connsiteY12" fmla="*/ 332524 h 1269353"/>
              <a:gd name="connsiteX13" fmla="*/ 74539 w 908497"/>
              <a:gd name="connsiteY13" fmla="*/ 405549 h 1269353"/>
              <a:gd name="connsiteX14" fmla="*/ 26914 w 908497"/>
              <a:gd name="connsiteY14" fmla="*/ 186474 h 1269353"/>
              <a:gd name="connsiteX15" fmla="*/ 11039 w 908497"/>
              <a:gd name="connsiteY15" fmla="*/ 2324 h 126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08497" h="1269353">
                <a:moveTo>
                  <a:pt x="11039" y="2324"/>
                </a:moveTo>
                <a:cubicBezTo>
                  <a:pt x="37497" y="24549"/>
                  <a:pt x="159206" y="270612"/>
                  <a:pt x="185664" y="319824"/>
                </a:cubicBezTo>
                <a:cubicBezTo>
                  <a:pt x="212122" y="369037"/>
                  <a:pt x="147035" y="237274"/>
                  <a:pt x="169789" y="297599"/>
                </a:cubicBezTo>
                <a:cubicBezTo>
                  <a:pt x="192543" y="357924"/>
                  <a:pt x="260277" y="553716"/>
                  <a:pt x="322189" y="681774"/>
                </a:cubicBezTo>
                <a:cubicBezTo>
                  <a:pt x="384102" y="809832"/>
                  <a:pt x="499989" y="1000862"/>
                  <a:pt x="541264" y="1065949"/>
                </a:cubicBezTo>
                <a:cubicBezTo>
                  <a:pt x="582539" y="1131037"/>
                  <a:pt x="511102" y="1039491"/>
                  <a:pt x="569839" y="1072299"/>
                </a:cubicBezTo>
                <a:cubicBezTo>
                  <a:pt x="628576" y="1105107"/>
                  <a:pt x="852414" y="1239516"/>
                  <a:pt x="893689" y="1262799"/>
                </a:cubicBezTo>
                <a:cubicBezTo>
                  <a:pt x="934964" y="1286082"/>
                  <a:pt x="883635" y="1242161"/>
                  <a:pt x="817489" y="1211999"/>
                </a:cubicBezTo>
                <a:cubicBezTo>
                  <a:pt x="751343" y="1181837"/>
                  <a:pt x="542851" y="1098757"/>
                  <a:pt x="496814" y="1081824"/>
                </a:cubicBezTo>
                <a:cubicBezTo>
                  <a:pt x="450777" y="1064891"/>
                  <a:pt x="601060" y="1192949"/>
                  <a:pt x="541264" y="1110399"/>
                </a:cubicBezTo>
                <a:cubicBezTo>
                  <a:pt x="481468" y="1027849"/>
                  <a:pt x="198364" y="661666"/>
                  <a:pt x="138039" y="586524"/>
                </a:cubicBezTo>
                <a:cubicBezTo>
                  <a:pt x="77714" y="511382"/>
                  <a:pt x="197306" y="701882"/>
                  <a:pt x="179314" y="659549"/>
                </a:cubicBezTo>
                <a:cubicBezTo>
                  <a:pt x="161322" y="617216"/>
                  <a:pt x="47551" y="374857"/>
                  <a:pt x="30089" y="332524"/>
                </a:cubicBezTo>
                <a:cubicBezTo>
                  <a:pt x="12627" y="290191"/>
                  <a:pt x="75068" y="429891"/>
                  <a:pt x="74539" y="405549"/>
                </a:cubicBezTo>
                <a:cubicBezTo>
                  <a:pt x="74010" y="381207"/>
                  <a:pt x="41731" y="249974"/>
                  <a:pt x="26914" y="186474"/>
                </a:cubicBezTo>
                <a:cubicBezTo>
                  <a:pt x="12097" y="122974"/>
                  <a:pt x="-15419" y="-19901"/>
                  <a:pt x="11039" y="232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5191FE2C-8077-794B-9E4B-0688D82C5CED}"/>
              </a:ext>
            </a:extLst>
          </p:cNvPr>
          <p:cNvSpPr/>
          <p:nvPr/>
        </p:nvSpPr>
        <p:spPr>
          <a:xfrm>
            <a:off x="7520507" y="6571684"/>
            <a:ext cx="233900" cy="535925"/>
          </a:xfrm>
          <a:custGeom>
            <a:avLst/>
            <a:gdLst>
              <a:gd name="connsiteX0" fmla="*/ 7418 w 233900"/>
              <a:gd name="connsiteY0" fmla="*/ 566 h 535925"/>
              <a:gd name="connsiteX1" fmla="*/ 32818 w 233900"/>
              <a:gd name="connsiteY1" fmla="*/ 137091 h 535925"/>
              <a:gd name="connsiteX2" fmla="*/ 121718 w 233900"/>
              <a:gd name="connsiteY2" fmla="*/ 270441 h 535925"/>
              <a:gd name="connsiteX3" fmla="*/ 96318 w 233900"/>
              <a:gd name="connsiteY3" fmla="*/ 352991 h 535925"/>
              <a:gd name="connsiteX4" fmla="*/ 124893 w 233900"/>
              <a:gd name="connsiteY4" fmla="*/ 381566 h 535925"/>
              <a:gd name="connsiteX5" fmla="*/ 128068 w 233900"/>
              <a:gd name="connsiteY5" fmla="*/ 533966 h 535925"/>
              <a:gd name="connsiteX6" fmla="*/ 178868 w 233900"/>
              <a:gd name="connsiteY6" fmla="*/ 464116 h 535925"/>
              <a:gd name="connsiteX7" fmla="*/ 226493 w 233900"/>
              <a:gd name="connsiteY7" fmla="*/ 406966 h 535925"/>
              <a:gd name="connsiteX8" fmla="*/ 226493 w 233900"/>
              <a:gd name="connsiteY8" fmla="*/ 330766 h 535925"/>
              <a:gd name="connsiteX9" fmla="*/ 156643 w 233900"/>
              <a:gd name="connsiteY9" fmla="*/ 191066 h 535925"/>
              <a:gd name="connsiteX10" fmla="*/ 7418 w 233900"/>
              <a:gd name="connsiteY10" fmla="*/ 566 h 53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900" h="535925">
                <a:moveTo>
                  <a:pt x="7418" y="566"/>
                </a:moveTo>
                <a:cubicBezTo>
                  <a:pt x="-13220" y="-8430"/>
                  <a:pt x="13768" y="92112"/>
                  <a:pt x="32818" y="137091"/>
                </a:cubicBezTo>
                <a:cubicBezTo>
                  <a:pt x="51868" y="182070"/>
                  <a:pt x="111135" y="234458"/>
                  <a:pt x="121718" y="270441"/>
                </a:cubicBezTo>
                <a:cubicBezTo>
                  <a:pt x="132301" y="306424"/>
                  <a:pt x="95789" y="334470"/>
                  <a:pt x="96318" y="352991"/>
                </a:cubicBezTo>
                <a:cubicBezTo>
                  <a:pt x="96847" y="371512"/>
                  <a:pt x="119601" y="351404"/>
                  <a:pt x="124893" y="381566"/>
                </a:cubicBezTo>
                <a:cubicBezTo>
                  <a:pt x="130185" y="411728"/>
                  <a:pt x="119072" y="520208"/>
                  <a:pt x="128068" y="533966"/>
                </a:cubicBezTo>
                <a:cubicBezTo>
                  <a:pt x="137064" y="547724"/>
                  <a:pt x="162464" y="485283"/>
                  <a:pt x="178868" y="464116"/>
                </a:cubicBezTo>
                <a:cubicBezTo>
                  <a:pt x="195272" y="442949"/>
                  <a:pt x="218556" y="429191"/>
                  <a:pt x="226493" y="406966"/>
                </a:cubicBezTo>
                <a:cubicBezTo>
                  <a:pt x="234431" y="384741"/>
                  <a:pt x="238135" y="366749"/>
                  <a:pt x="226493" y="330766"/>
                </a:cubicBezTo>
                <a:cubicBezTo>
                  <a:pt x="214851" y="294783"/>
                  <a:pt x="195801" y="245041"/>
                  <a:pt x="156643" y="191066"/>
                </a:cubicBezTo>
                <a:cubicBezTo>
                  <a:pt x="117485" y="137091"/>
                  <a:pt x="28056" y="9562"/>
                  <a:pt x="7418" y="56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5DCFD7A-521B-B832-4C7C-47DC2D54AD0E}"/>
              </a:ext>
            </a:extLst>
          </p:cNvPr>
          <p:cNvSpPr/>
          <p:nvPr/>
        </p:nvSpPr>
        <p:spPr>
          <a:xfrm>
            <a:off x="7705060" y="6678146"/>
            <a:ext cx="512588" cy="1065803"/>
          </a:xfrm>
          <a:custGeom>
            <a:avLst/>
            <a:gdLst>
              <a:gd name="connsiteX0" fmla="*/ 3840 w 512588"/>
              <a:gd name="connsiteY0" fmla="*/ 17929 h 1065803"/>
              <a:gd name="connsiteX1" fmla="*/ 149890 w 512588"/>
              <a:gd name="connsiteY1" fmla="*/ 662454 h 1065803"/>
              <a:gd name="connsiteX2" fmla="*/ 175290 w 512588"/>
              <a:gd name="connsiteY2" fmla="*/ 643404 h 1065803"/>
              <a:gd name="connsiteX3" fmla="*/ 162590 w 512588"/>
              <a:gd name="connsiteY3" fmla="*/ 821204 h 1065803"/>
              <a:gd name="connsiteX4" fmla="*/ 665 w 512588"/>
              <a:gd name="connsiteY4" fmla="*/ 1065679 h 1065803"/>
              <a:gd name="connsiteX5" fmla="*/ 232440 w 512588"/>
              <a:gd name="connsiteY5" fmla="*/ 856129 h 1065803"/>
              <a:gd name="connsiteX6" fmla="*/ 292765 w 512588"/>
              <a:gd name="connsiteY6" fmla="*/ 976779 h 1065803"/>
              <a:gd name="connsiteX7" fmla="*/ 368965 w 512588"/>
              <a:gd name="connsiteY7" fmla="*/ 906929 h 1065803"/>
              <a:gd name="connsiteX8" fmla="*/ 403890 w 512588"/>
              <a:gd name="connsiteY8" fmla="*/ 627529 h 1065803"/>
              <a:gd name="connsiteX9" fmla="*/ 511840 w 512588"/>
              <a:gd name="connsiteY9" fmla="*/ 805329 h 1065803"/>
              <a:gd name="connsiteX10" fmla="*/ 343565 w 512588"/>
              <a:gd name="connsiteY10" fmla="*/ 503704 h 1065803"/>
              <a:gd name="connsiteX11" fmla="*/ 127665 w 512588"/>
              <a:gd name="connsiteY11" fmla="*/ 49679 h 1065803"/>
              <a:gd name="connsiteX12" fmla="*/ 140365 w 512588"/>
              <a:gd name="connsiteY12" fmla="*/ 167154 h 1065803"/>
              <a:gd name="connsiteX13" fmla="*/ 3840 w 512588"/>
              <a:gd name="connsiteY13" fmla="*/ 17929 h 106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2588" h="1065803">
                <a:moveTo>
                  <a:pt x="3840" y="17929"/>
                </a:moveTo>
                <a:cubicBezTo>
                  <a:pt x="5427" y="100479"/>
                  <a:pt x="121315" y="558208"/>
                  <a:pt x="149890" y="662454"/>
                </a:cubicBezTo>
                <a:cubicBezTo>
                  <a:pt x="178465" y="766700"/>
                  <a:pt x="173173" y="616946"/>
                  <a:pt x="175290" y="643404"/>
                </a:cubicBezTo>
                <a:cubicBezTo>
                  <a:pt x="177407" y="669862"/>
                  <a:pt x="191694" y="750825"/>
                  <a:pt x="162590" y="821204"/>
                </a:cubicBezTo>
                <a:cubicBezTo>
                  <a:pt x="133486" y="891583"/>
                  <a:pt x="-10977" y="1059858"/>
                  <a:pt x="665" y="1065679"/>
                </a:cubicBezTo>
                <a:cubicBezTo>
                  <a:pt x="12307" y="1071500"/>
                  <a:pt x="183757" y="870946"/>
                  <a:pt x="232440" y="856129"/>
                </a:cubicBezTo>
                <a:cubicBezTo>
                  <a:pt x="281123" y="841312"/>
                  <a:pt x="270011" y="968312"/>
                  <a:pt x="292765" y="976779"/>
                </a:cubicBezTo>
                <a:cubicBezTo>
                  <a:pt x="315519" y="985246"/>
                  <a:pt x="350444" y="965137"/>
                  <a:pt x="368965" y="906929"/>
                </a:cubicBezTo>
                <a:cubicBezTo>
                  <a:pt x="387486" y="848721"/>
                  <a:pt x="380078" y="644462"/>
                  <a:pt x="403890" y="627529"/>
                </a:cubicBezTo>
                <a:cubicBezTo>
                  <a:pt x="427703" y="610596"/>
                  <a:pt x="521894" y="825967"/>
                  <a:pt x="511840" y="805329"/>
                </a:cubicBezTo>
                <a:cubicBezTo>
                  <a:pt x="501786" y="784691"/>
                  <a:pt x="407594" y="629646"/>
                  <a:pt x="343565" y="503704"/>
                </a:cubicBezTo>
                <a:cubicBezTo>
                  <a:pt x="279536" y="377762"/>
                  <a:pt x="161532" y="105771"/>
                  <a:pt x="127665" y="49679"/>
                </a:cubicBezTo>
                <a:cubicBezTo>
                  <a:pt x="93798" y="-6413"/>
                  <a:pt x="155711" y="169800"/>
                  <a:pt x="140365" y="167154"/>
                </a:cubicBezTo>
                <a:cubicBezTo>
                  <a:pt x="125019" y="164508"/>
                  <a:pt x="2253" y="-64621"/>
                  <a:pt x="3840" y="1792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0B819AAC-8121-D944-318B-20CF6425F591}"/>
              </a:ext>
            </a:extLst>
          </p:cNvPr>
          <p:cNvSpPr/>
          <p:nvPr/>
        </p:nvSpPr>
        <p:spPr>
          <a:xfrm>
            <a:off x="6074084" y="6126886"/>
            <a:ext cx="1273020" cy="284075"/>
          </a:xfrm>
          <a:custGeom>
            <a:avLst/>
            <a:gdLst>
              <a:gd name="connsiteX0" fmla="*/ 6041 w 1273020"/>
              <a:gd name="connsiteY0" fmla="*/ 264389 h 284075"/>
              <a:gd name="connsiteX1" fmla="*/ 507691 w 1273020"/>
              <a:gd name="connsiteY1" fmla="*/ 42139 h 284075"/>
              <a:gd name="connsiteX2" fmla="*/ 406091 w 1273020"/>
              <a:gd name="connsiteY2" fmla="*/ 58014 h 284075"/>
              <a:gd name="connsiteX3" fmla="*/ 736291 w 1273020"/>
              <a:gd name="connsiteY3" fmla="*/ 864 h 284075"/>
              <a:gd name="connsiteX4" fmla="*/ 939491 w 1273020"/>
              <a:gd name="connsiteY4" fmla="*/ 23089 h 284075"/>
              <a:gd name="connsiteX5" fmla="*/ 891866 w 1273020"/>
              <a:gd name="connsiteY5" fmla="*/ 16739 h 284075"/>
              <a:gd name="connsiteX6" fmla="*/ 1129991 w 1273020"/>
              <a:gd name="connsiteY6" fmla="*/ 127864 h 284075"/>
              <a:gd name="connsiteX7" fmla="*/ 1272866 w 1273020"/>
              <a:gd name="connsiteY7" fmla="*/ 165964 h 284075"/>
              <a:gd name="connsiteX8" fmla="*/ 1104591 w 1273020"/>
              <a:gd name="connsiteY8" fmla="*/ 162789 h 284075"/>
              <a:gd name="connsiteX9" fmla="*/ 701366 w 1273020"/>
              <a:gd name="connsiteY9" fmla="*/ 134214 h 284075"/>
              <a:gd name="connsiteX10" fmla="*/ 514041 w 1273020"/>
              <a:gd name="connsiteY10" fmla="*/ 153264 h 284075"/>
              <a:gd name="connsiteX11" fmla="*/ 488641 w 1273020"/>
              <a:gd name="connsiteY11" fmla="*/ 143739 h 284075"/>
              <a:gd name="connsiteX12" fmla="*/ 453716 w 1273020"/>
              <a:gd name="connsiteY12" fmla="*/ 162789 h 284075"/>
              <a:gd name="connsiteX13" fmla="*/ 244166 w 1273020"/>
              <a:gd name="connsiteY13" fmla="*/ 261214 h 284075"/>
              <a:gd name="connsiteX14" fmla="*/ 6041 w 1273020"/>
              <a:gd name="connsiteY14" fmla="*/ 264389 h 28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73020" h="284075">
                <a:moveTo>
                  <a:pt x="6041" y="264389"/>
                </a:moveTo>
                <a:cubicBezTo>
                  <a:pt x="49962" y="227877"/>
                  <a:pt x="441016" y="76535"/>
                  <a:pt x="507691" y="42139"/>
                </a:cubicBezTo>
                <a:cubicBezTo>
                  <a:pt x="574366" y="7743"/>
                  <a:pt x="406091" y="58014"/>
                  <a:pt x="406091" y="58014"/>
                </a:cubicBezTo>
                <a:cubicBezTo>
                  <a:pt x="444191" y="51135"/>
                  <a:pt x="647391" y="6685"/>
                  <a:pt x="736291" y="864"/>
                </a:cubicBezTo>
                <a:cubicBezTo>
                  <a:pt x="825191" y="-4957"/>
                  <a:pt x="913562" y="20443"/>
                  <a:pt x="939491" y="23089"/>
                </a:cubicBezTo>
                <a:cubicBezTo>
                  <a:pt x="965420" y="25735"/>
                  <a:pt x="860116" y="-723"/>
                  <a:pt x="891866" y="16739"/>
                </a:cubicBezTo>
                <a:cubicBezTo>
                  <a:pt x="923616" y="34201"/>
                  <a:pt x="1066491" y="102993"/>
                  <a:pt x="1129991" y="127864"/>
                </a:cubicBezTo>
                <a:cubicBezTo>
                  <a:pt x="1193491" y="152735"/>
                  <a:pt x="1277099" y="160143"/>
                  <a:pt x="1272866" y="165964"/>
                </a:cubicBezTo>
                <a:cubicBezTo>
                  <a:pt x="1268633" y="171785"/>
                  <a:pt x="1199841" y="168081"/>
                  <a:pt x="1104591" y="162789"/>
                </a:cubicBezTo>
                <a:cubicBezTo>
                  <a:pt x="1009341" y="157497"/>
                  <a:pt x="799791" y="135801"/>
                  <a:pt x="701366" y="134214"/>
                </a:cubicBezTo>
                <a:cubicBezTo>
                  <a:pt x="602941" y="132626"/>
                  <a:pt x="549495" y="151677"/>
                  <a:pt x="514041" y="153264"/>
                </a:cubicBezTo>
                <a:cubicBezTo>
                  <a:pt x="478587" y="154851"/>
                  <a:pt x="498695" y="142152"/>
                  <a:pt x="488641" y="143739"/>
                </a:cubicBezTo>
                <a:cubicBezTo>
                  <a:pt x="478587" y="145326"/>
                  <a:pt x="494462" y="143210"/>
                  <a:pt x="453716" y="162789"/>
                </a:cubicBezTo>
                <a:cubicBezTo>
                  <a:pt x="412970" y="182368"/>
                  <a:pt x="318778" y="243752"/>
                  <a:pt x="244166" y="261214"/>
                </a:cubicBezTo>
                <a:cubicBezTo>
                  <a:pt x="169554" y="278676"/>
                  <a:pt x="-37880" y="300901"/>
                  <a:pt x="6041" y="26438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FBC0518B-5BEF-CB89-D2DF-58F464309021}"/>
              </a:ext>
            </a:extLst>
          </p:cNvPr>
          <p:cNvSpPr/>
          <p:nvPr/>
        </p:nvSpPr>
        <p:spPr>
          <a:xfrm>
            <a:off x="6610348" y="6152167"/>
            <a:ext cx="764017" cy="188644"/>
          </a:xfrm>
          <a:custGeom>
            <a:avLst/>
            <a:gdLst>
              <a:gd name="connsiteX0" fmla="*/ 2 w 764017"/>
              <a:gd name="connsiteY0" fmla="*/ 147033 h 188644"/>
              <a:gd name="connsiteX1" fmla="*/ 365127 w 764017"/>
              <a:gd name="connsiteY1" fmla="*/ 124808 h 188644"/>
              <a:gd name="connsiteX2" fmla="*/ 336552 w 764017"/>
              <a:gd name="connsiteY2" fmla="*/ 121633 h 188644"/>
              <a:gd name="connsiteX3" fmla="*/ 752477 w 764017"/>
              <a:gd name="connsiteY3" fmla="*/ 188308 h 188644"/>
              <a:gd name="connsiteX4" fmla="*/ 615952 w 764017"/>
              <a:gd name="connsiteY4" fmla="*/ 140683 h 188644"/>
              <a:gd name="connsiteX5" fmla="*/ 279402 w 764017"/>
              <a:gd name="connsiteY5" fmla="*/ 983 h 188644"/>
              <a:gd name="connsiteX6" fmla="*/ 371477 w 764017"/>
              <a:gd name="connsiteY6" fmla="*/ 80358 h 188644"/>
              <a:gd name="connsiteX7" fmla="*/ 2 w 764017"/>
              <a:gd name="connsiteY7" fmla="*/ 147033 h 18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4017" h="188644">
                <a:moveTo>
                  <a:pt x="2" y="147033"/>
                </a:moveTo>
                <a:cubicBezTo>
                  <a:pt x="-1056" y="154441"/>
                  <a:pt x="309035" y="129041"/>
                  <a:pt x="365127" y="124808"/>
                </a:cubicBezTo>
                <a:cubicBezTo>
                  <a:pt x="421219" y="120575"/>
                  <a:pt x="336552" y="121633"/>
                  <a:pt x="336552" y="121633"/>
                </a:cubicBezTo>
                <a:cubicBezTo>
                  <a:pt x="401110" y="132216"/>
                  <a:pt x="705910" y="185133"/>
                  <a:pt x="752477" y="188308"/>
                </a:cubicBezTo>
                <a:cubicBezTo>
                  <a:pt x="799044" y="191483"/>
                  <a:pt x="694798" y="171904"/>
                  <a:pt x="615952" y="140683"/>
                </a:cubicBezTo>
                <a:cubicBezTo>
                  <a:pt x="537106" y="109462"/>
                  <a:pt x="320148" y="11037"/>
                  <a:pt x="279402" y="983"/>
                </a:cubicBezTo>
                <a:cubicBezTo>
                  <a:pt x="238656" y="-9071"/>
                  <a:pt x="418573" y="60779"/>
                  <a:pt x="371477" y="80358"/>
                </a:cubicBezTo>
                <a:cubicBezTo>
                  <a:pt x="324381" y="99937"/>
                  <a:pt x="1060" y="139625"/>
                  <a:pt x="2" y="14703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63E2A40B-BA69-2936-631E-2B9DC5260509}"/>
              </a:ext>
            </a:extLst>
          </p:cNvPr>
          <p:cNvSpPr/>
          <p:nvPr/>
        </p:nvSpPr>
        <p:spPr>
          <a:xfrm>
            <a:off x="6218436" y="6272007"/>
            <a:ext cx="470120" cy="714002"/>
          </a:xfrm>
          <a:custGeom>
            <a:avLst/>
            <a:gdLst>
              <a:gd name="connsiteX0" fmla="*/ 468114 w 470120"/>
              <a:gd name="connsiteY0" fmla="*/ 4968 h 714002"/>
              <a:gd name="connsiteX1" fmla="*/ 426839 w 470120"/>
              <a:gd name="connsiteY1" fmla="*/ 131968 h 714002"/>
              <a:gd name="connsiteX2" fmla="*/ 360164 w 470120"/>
              <a:gd name="connsiteY2" fmla="*/ 176418 h 714002"/>
              <a:gd name="connsiteX3" fmla="*/ 366514 w 470120"/>
              <a:gd name="connsiteY3" fmla="*/ 182768 h 714002"/>
              <a:gd name="connsiteX4" fmla="*/ 191889 w 470120"/>
              <a:gd name="connsiteY4" fmla="*/ 443118 h 714002"/>
              <a:gd name="connsiteX5" fmla="*/ 185539 w 470120"/>
              <a:gd name="connsiteY5" fmla="*/ 512968 h 714002"/>
              <a:gd name="connsiteX6" fmla="*/ 169664 w 470120"/>
              <a:gd name="connsiteY6" fmla="*/ 490743 h 714002"/>
              <a:gd name="connsiteX7" fmla="*/ 134739 w 470120"/>
              <a:gd name="connsiteY7" fmla="*/ 608218 h 714002"/>
              <a:gd name="connsiteX8" fmla="*/ 125214 w 470120"/>
              <a:gd name="connsiteY8" fmla="*/ 712993 h 714002"/>
              <a:gd name="connsiteX9" fmla="*/ 102989 w 470120"/>
              <a:gd name="connsiteY9" fmla="*/ 655843 h 714002"/>
              <a:gd name="connsiteX10" fmla="*/ 4564 w 470120"/>
              <a:gd name="connsiteY10" fmla="*/ 566943 h 714002"/>
              <a:gd name="connsiteX11" fmla="*/ 26789 w 470120"/>
              <a:gd name="connsiteY11" fmla="*/ 547893 h 714002"/>
              <a:gd name="connsiteX12" fmla="*/ 118864 w 470120"/>
              <a:gd name="connsiteY12" fmla="*/ 382793 h 714002"/>
              <a:gd name="connsiteX13" fmla="*/ 118864 w 470120"/>
              <a:gd name="connsiteY13" fmla="*/ 436768 h 714002"/>
              <a:gd name="connsiteX14" fmla="*/ 277614 w 470120"/>
              <a:gd name="connsiteY14" fmla="*/ 185943 h 714002"/>
              <a:gd name="connsiteX15" fmla="*/ 255389 w 470120"/>
              <a:gd name="connsiteY15" fmla="*/ 239918 h 714002"/>
              <a:gd name="connsiteX16" fmla="*/ 363339 w 470120"/>
              <a:gd name="connsiteY16" fmla="*/ 49418 h 714002"/>
              <a:gd name="connsiteX17" fmla="*/ 468114 w 470120"/>
              <a:gd name="connsiteY17" fmla="*/ 4968 h 7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70120" h="714002">
                <a:moveTo>
                  <a:pt x="468114" y="4968"/>
                </a:moveTo>
                <a:cubicBezTo>
                  <a:pt x="478697" y="18726"/>
                  <a:pt x="444831" y="103393"/>
                  <a:pt x="426839" y="131968"/>
                </a:cubicBezTo>
                <a:cubicBezTo>
                  <a:pt x="408847" y="160543"/>
                  <a:pt x="370218" y="167951"/>
                  <a:pt x="360164" y="176418"/>
                </a:cubicBezTo>
                <a:cubicBezTo>
                  <a:pt x="350110" y="184885"/>
                  <a:pt x="394560" y="138318"/>
                  <a:pt x="366514" y="182768"/>
                </a:cubicBezTo>
                <a:cubicBezTo>
                  <a:pt x="338468" y="227218"/>
                  <a:pt x="222051" y="388085"/>
                  <a:pt x="191889" y="443118"/>
                </a:cubicBezTo>
                <a:cubicBezTo>
                  <a:pt x="161726" y="498151"/>
                  <a:pt x="189243" y="505031"/>
                  <a:pt x="185539" y="512968"/>
                </a:cubicBezTo>
                <a:cubicBezTo>
                  <a:pt x="181835" y="520905"/>
                  <a:pt x="178131" y="474868"/>
                  <a:pt x="169664" y="490743"/>
                </a:cubicBezTo>
                <a:cubicBezTo>
                  <a:pt x="161197" y="506618"/>
                  <a:pt x="142147" y="571176"/>
                  <a:pt x="134739" y="608218"/>
                </a:cubicBezTo>
                <a:cubicBezTo>
                  <a:pt x="127331" y="645260"/>
                  <a:pt x="130506" y="705056"/>
                  <a:pt x="125214" y="712993"/>
                </a:cubicBezTo>
                <a:cubicBezTo>
                  <a:pt x="119922" y="720930"/>
                  <a:pt x="123097" y="680185"/>
                  <a:pt x="102989" y="655843"/>
                </a:cubicBezTo>
                <a:cubicBezTo>
                  <a:pt x="82881" y="631501"/>
                  <a:pt x="4564" y="566943"/>
                  <a:pt x="4564" y="566943"/>
                </a:cubicBezTo>
                <a:cubicBezTo>
                  <a:pt x="-8136" y="548951"/>
                  <a:pt x="7739" y="578585"/>
                  <a:pt x="26789" y="547893"/>
                </a:cubicBezTo>
                <a:cubicBezTo>
                  <a:pt x="45839" y="517201"/>
                  <a:pt x="103518" y="401314"/>
                  <a:pt x="118864" y="382793"/>
                </a:cubicBezTo>
                <a:cubicBezTo>
                  <a:pt x="134210" y="364272"/>
                  <a:pt x="92406" y="469576"/>
                  <a:pt x="118864" y="436768"/>
                </a:cubicBezTo>
                <a:cubicBezTo>
                  <a:pt x="145322" y="403960"/>
                  <a:pt x="254860" y="218751"/>
                  <a:pt x="277614" y="185943"/>
                </a:cubicBezTo>
                <a:cubicBezTo>
                  <a:pt x="300368" y="153135"/>
                  <a:pt x="241101" y="262672"/>
                  <a:pt x="255389" y="239918"/>
                </a:cubicBezTo>
                <a:cubicBezTo>
                  <a:pt x="269676" y="217164"/>
                  <a:pt x="325239" y="92810"/>
                  <a:pt x="363339" y="49418"/>
                </a:cubicBezTo>
                <a:cubicBezTo>
                  <a:pt x="401439" y="6026"/>
                  <a:pt x="457531" y="-8790"/>
                  <a:pt x="468114" y="496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BA572EFC-1472-C580-E006-D13F8F640B4A}"/>
              </a:ext>
            </a:extLst>
          </p:cNvPr>
          <p:cNvSpPr/>
          <p:nvPr/>
        </p:nvSpPr>
        <p:spPr>
          <a:xfrm>
            <a:off x="6752337" y="5909263"/>
            <a:ext cx="819191" cy="375582"/>
          </a:xfrm>
          <a:custGeom>
            <a:avLst/>
            <a:gdLst>
              <a:gd name="connsiteX0" fmla="*/ 16763 w 819191"/>
              <a:gd name="connsiteY0" fmla="*/ 72437 h 375582"/>
              <a:gd name="connsiteX1" fmla="*/ 375538 w 819191"/>
              <a:gd name="connsiteY1" fmla="*/ 228012 h 375582"/>
              <a:gd name="connsiteX2" fmla="*/ 331088 w 819191"/>
              <a:gd name="connsiteY2" fmla="*/ 237537 h 375582"/>
              <a:gd name="connsiteX3" fmla="*/ 512063 w 819191"/>
              <a:gd name="connsiteY3" fmla="*/ 335962 h 375582"/>
              <a:gd name="connsiteX4" fmla="*/ 394588 w 819191"/>
              <a:gd name="connsiteY4" fmla="*/ 339137 h 375582"/>
              <a:gd name="connsiteX5" fmla="*/ 813688 w 819191"/>
              <a:gd name="connsiteY5" fmla="*/ 374062 h 375582"/>
              <a:gd name="connsiteX6" fmla="*/ 645413 w 819191"/>
              <a:gd name="connsiteY6" fmla="*/ 281987 h 375582"/>
              <a:gd name="connsiteX7" fmla="*/ 118363 w 819191"/>
              <a:gd name="connsiteY7" fmla="*/ 12112 h 375582"/>
              <a:gd name="connsiteX8" fmla="*/ 16763 w 819191"/>
              <a:gd name="connsiteY8" fmla="*/ 72437 h 37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9191" h="375582">
                <a:moveTo>
                  <a:pt x="16763" y="72437"/>
                </a:moveTo>
                <a:cubicBezTo>
                  <a:pt x="59625" y="108420"/>
                  <a:pt x="323151" y="200495"/>
                  <a:pt x="375538" y="228012"/>
                </a:cubicBezTo>
                <a:cubicBezTo>
                  <a:pt x="427925" y="255529"/>
                  <a:pt x="308334" y="219545"/>
                  <a:pt x="331088" y="237537"/>
                </a:cubicBezTo>
                <a:cubicBezTo>
                  <a:pt x="353842" y="255529"/>
                  <a:pt x="501480" y="319029"/>
                  <a:pt x="512063" y="335962"/>
                </a:cubicBezTo>
                <a:cubicBezTo>
                  <a:pt x="522646" y="352895"/>
                  <a:pt x="344317" y="332787"/>
                  <a:pt x="394588" y="339137"/>
                </a:cubicBezTo>
                <a:cubicBezTo>
                  <a:pt x="444859" y="345487"/>
                  <a:pt x="771884" y="383587"/>
                  <a:pt x="813688" y="374062"/>
                </a:cubicBezTo>
                <a:cubicBezTo>
                  <a:pt x="855492" y="364537"/>
                  <a:pt x="645413" y="281987"/>
                  <a:pt x="645413" y="281987"/>
                </a:cubicBezTo>
                <a:cubicBezTo>
                  <a:pt x="529526" y="221662"/>
                  <a:pt x="221550" y="50741"/>
                  <a:pt x="118363" y="12112"/>
                </a:cubicBezTo>
                <a:cubicBezTo>
                  <a:pt x="15176" y="-26517"/>
                  <a:pt x="-26099" y="36454"/>
                  <a:pt x="16763" y="72437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AEE5FB4-7CB8-BA51-6D8B-0BABAE47F45B}"/>
              </a:ext>
            </a:extLst>
          </p:cNvPr>
          <p:cNvSpPr/>
          <p:nvPr/>
        </p:nvSpPr>
        <p:spPr>
          <a:xfrm>
            <a:off x="6691372" y="6718279"/>
            <a:ext cx="709498" cy="400164"/>
          </a:xfrm>
          <a:custGeom>
            <a:avLst/>
            <a:gdLst>
              <a:gd name="connsiteX0" fmla="*/ 211078 w 709498"/>
              <a:gd name="connsiteY0" fmla="*/ 38121 h 400164"/>
              <a:gd name="connsiteX1" fmla="*/ 49153 w 709498"/>
              <a:gd name="connsiteY1" fmla="*/ 203221 h 400164"/>
              <a:gd name="connsiteX2" fmla="*/ 1528 w 709498"/>
              <a:gd name="connsiteY2" fmla="*/ 228621 h 400164"/>
              <a:gd name="connsiteX3" fmla="*/ 93603 w 709498"/>
              <a:gd name="connsiteY3" fmla="*/ 174646 h 400164"/>
              <a:gd name="connsiteX4" fmla="*/ 26928 w 709498"/>
              <a:gd name="connsiteY4" fmla="*/ 304821 h 400164"/>
              <a:gd name="connsiteX5" fmla="*/ 115828 w 709498"/>
              <a:gd name="connsiteY5" fmla="*/ 222271 h 400164"/>
              <a:gd name="connsiteX6" fmla="*/ 185678 w 709498"/>
              <a:gd name="connsiteY6" fmla="*/ 279421 h 400164"/>
              <a:gd name="connsiteX7" fmla="*/ 131703 w 709498"/>
              <a:gd name="connsiteY7" fmla="*/ 377846 h 400164"/>
              <a:gd name="connsiteX8" fmla="*/ 207903 w 709498"/>
              <a:gd name="connsiteY8" fmla="*/ 282596 h 400164"/>
              <a:gd name="connsiteX9" fmla="*/ 258703 w 709498"/>
              <a:gd name="connsiteY9" fmla="*/ 292121 h 400164"/>
              <a:gd name="connsiteX10" fmla="*/ 249178 w 709498"/>
              <a:gd name="connsiteY10" fmla="*/ 400071 h 400164"/>
              <a:gd name="connsiteX11" fmla="*/ 280928 w 709498"/>
              <a:gd name="connsiteY11" fmla="*/ 311171 h 400164"/>
              <a:gd name="connsiteX12" fmla="*/ 455553 w 709498"/>
              <a:gd name="connsiteY12" fmla="*/ 317521 h 400164"/>
              <a:gd name="connsiteX13" fmla="*/ 446028 w 709498"/>
              <a:gd name="connsiteY13" fmla="*/ 393721 h 400164"/>
              <a:gd name="connsiteX14" fmla="*/ 465078 w 709498"/>
              <a:gd name="connsiteY14" fmla="*/ 314346 h 400164"/>
              <a:gd name="connsiteX15" fmla="*/ 515878 w 709498"/>
              <a:gd name="connsiteY15" fmla="*/ 244496 h 400164"/>
              <a:gd name="connsiteX16" fmla="*/ 534928 w 709498"/>
              <a:gd name="connsiteY16" fmla="*/ 234971 h 400164"/>
              <a:gd name="connsiteX17" fmla="*/ 607953 w 709498"/>
              <a:gd name="connsiteY17" fmla="*/ 266721 h 400164"/>
              <a:gd name="connsiteX18" fmla="*/ 700028 w 709498"/>
              <a:gd name="connsiteY18" fmla="*/ 327046 h 400164"/>
              <a:gd name="connsiteX19" fmla="*/ 677803 w 709498"/>
              <a:gd name="connsiteY19" fmla="*/ 228621 h 400164"/>
              <a:gd name="connsiteX20" fmla="*/ 446028 w 709498"/>
              <a:gd name="connsiteY20" fmla="*/ 60346 h 400164"/>
              <a:gd name="connsiteX21" fmla="*/ 436503 w 709498"/>
              <a:gd name="connsiteY21" fmla="*/ 21 h 400164"/>
              <a:gd name="connsiteX22" fmla="*/ 379353 w 709498"/>
              <a:gd name="connsiteY22" fmla="*/ 53996 h 400164"/>
              <a:gd name="connsiteX23" fmla="*/ 233303 w 709498"/>
              <a:gd name="connsiteY23" fmla="*/ 104796 h 400164"/>
              <a:gd name="connsiteX24" fmla="*/ 160278 w 709498"/>
              <a:gd name="connsiteY24" fmla="*/ 146071 h 400164"/>
              <a:gd name="connsiteX25" fmla="*/ 211078 w 709498"/>
              <a:gd name="connsiteY25" fmla="*/ 38121 h 40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9498" h="400164">
                <a:moveTo>
                  <a:pt x="211078" y="38121"/>
                </a:moveTo>
                <a:cubicBezTo>
                  <a:pt x="192557" y="47646"/>
                  <a:pt x="84078" y="171471"/>
                  <a:pt x="49153" y="203221"/>
                </a:cubicBezTo>
                <a:cubicBezTo>
                  <a:pt x="14228" y="234971"/>
                  <a:pt x="-5880" y="233384"/>
                  <a:pt x="1528" y="228621"/>
                </a:cubicBezTo>
                <a:cubicBezTo>
                  <a:pt x="8936" y="223859"/>
                  <a:pt x="89370" y="161946"/>
                  <a:pt x="93603" y="174646"/>
                </a:cubicBezTo>
                <a:cubicBezTo>
                  <a:pt x="97836" y="187346"/>
                  <a:pt x="23224" y="296884"/>
                  <a:pt x="26928" y="304821"/>
                </a:cubicBezTo>
                <a:cubicBezTo>
                  <a:pt x="30632" y="312758"/>
                  <a:pt x="89370" y="226504"/>
                  <a:pt x="115828" y="222271"/>
                </a:cubicBezTo>
                <a:cubicBezTo>
                  <a:pt x="142286" y="218038"/>
                  <a:pt x="183032" y="253492"/>
                  <a:pt x="185678" y="279421"/>
                </a:cubicBezTo>
                <a:cubicBezTo>
                  <a:pt x="188324" y="305350"/>
                  <a:pt x="127999" y="377317"/>
                  <a:pt x="131703" y="377846"/>
                </a:cubicBezTo>
                <a:cubicBezTo>
                  <a:pt x="135407" y="378375"/>
                  <a:pt x="186736" y="296884"/>
                  <a:pt x="207903" y="282596"/>
                </a:cubicBezTo>
                <a:cubicBezTo>
                  <a:pt x="229070" y="268309"/>
                  <a:pt x="251824" y="272542"/>
                  <a:pt x="258703" y="292121"/>
                </a:cubicBezTo>
                <a:cubicBezTo>
                  <a:pt x="265582" y="311700"/>
                  <a:pt x="245474" y="396896"/>
                  <a:pt x="249178" y="400071"/>
                </a:cubicBezTo>
                <a:cubicBezTo>
                  <a:pt x="252882" y="403246"/>
                  <a:pt x="246532" y="324929"/>
                  <a:pt x="280928" y="311171"/>
                </a:cubicBezTo>
                <a:cubicBezTo>
                  <a:pt x="315324" y="297413"/>
                  <a:pt x="428036" y="303763"/>
                  <a:pt x="455553" y="317521"/>
                </a:cubicBezTo>
                <a:cubicBezTo>
                  <a:pt x="483070" y="331279"/>
                  <a:pt x="444441" y="394250"/>
                  <a:pt x="446028" y="393721"/>
                </a:cubicBezTo>
                <a:cubicBezTo>
                  <a:pt x="447615" y="393192"/>
                  <a:pt x="453436" y="339217"/>
                  <a:pt x="465078" y="314346"/>
                </a:cubicBezTo>
                <a:cubicBezTo>
                  <a:pt x="476720" y="289475"/>
                  <a:pt x="504236" y="257725"/>
                  <a:pt x="515878" y="244496"/>
                </a:cubicBezTo>
                <a:cubicBezTo>
                  <a:pt x="527520" y="231267"/>
                  <a:pt x="519582" y="231267"/>
                  <a:pt x="534928" y="234971"/>
                </a:cubicBezTo>
                <a:cubicBezTo>
                  <a:pt x="550274" y="238675"/>
                  <a:pt x="580436" y="251375"/>
                  <a:pt x="607953" y="266721"/>
                </a:cubicBezTo>
                <a:cubicBezTo>
                  <a:pt x="635470" y="282067"/>
                  <a:pt x="688386" y="333396"/>
                  <a:pt x="700028" y="327046"/>
                </a:cubicBezTo>
                <a:cubicBezTo>
                  <a:pt x="711670" y="320696"/>
                  <a:pt x="720136" y="273071"/>
                  <a:pt x="677803" y="228621"/>
                </a:cubicBezTo>
                <a:cubicBezTo>
                  <a:pt x="635470" y="184171"/>
                  <a:pt x="486245" y="98446"/>
                  <a:pt x="446028" y="60346"/>
                </a:cubicBezTo>
                <a:cubicBezTo>
                  <a:pt x="405811" y="22246"/>
                  <a:pt x="447615" y="1079"/>
                  <a:pt x="436503" y="21"/>
                </a:cubicBezTo>
                <a:cubicBezTo>
                  <a:pt x="425391" y="-1037"/>
                  <a:pt x="413220" y="36533"/>
                  <a:pt x="379353" y="53996"/>
                </a:cubicBezTo>
                <a:cubicBezTo>
                  <a:pt x="345486" y="71459"/>
                  <a:pt x="269815" y="89450"/>
                  <a:pt x="233303" y="104796"/>
                </a:cubicBezTo>
                <a:cubicBezTo>
                  <a:pt x="196791" y="120142"/>
                  <a:pt x="167157" y="152950"/>
                  <a:pt x="160278" y="146071"/>
                </a:cubicBezTo>
                <a:cubicBezTo>
                  <a:pt x="153399" y="139192"/>
                  <a:pt x="229599" y="28596"/>
                  <a:pt x="211078" y="381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1077F280-D1DB-7B38-C3D4-44E0BBEFED76}"/>
              </a:ext>
            </a:extLst>
          </p:cNvPr>
          <p:cNvSpPr/>
          <p:nvPr/>
        </p:nvSpPr>
        <p:spPr>
          <a:xfrm>
            <a:off x="6032978" y="6164038"/>
            <a:ext cx="263658" cy="247206"/>
          </a:xfrm>
          <a:custGeom>
            <a:avLst/>
            <a:gdLst>
              <a:gd name="connsiteX0" fmla="*/ 240822 w 263658"/>
              <a:gd name="connsiteY0" fmla="*/ 1812 h 247206"/>
              <a:gd name="connsiteX1" fmla="*/ 256697 w 263658"/>
              <a:gd name="connsiteY1" fmla="*/ 87537 h 247206"/>
              <a:gd name="connsiteX2" fmla="*/ 224947 w 263658"/>
              <a:gd name="connsiteY2" fmla="*/ 157387 h 247206"/>
              <a:gd name="connsiteX3" fmla="*/ 199547 w 263658"/>
              <a:gd name="connsiteY3" fmla="*/ 189137 h 247206"/>
              <a:gd name="connsiteX4" fmla="*/ 259872 w 263658"/>
              <a:gd name="connsiteY4" fmla="*/ 160562 h 247206"/>
              <a:gd name="connsiteX5" fmla="*/ 155097 w 263658"/>
              <a:gd name="connsiteY5" fmla="*/ 233587 h 247206"/>
              <a:gd name="connsiteX6" fmla="*/ 5872 w 263658"/>
              <a:gd name="connsiteY6" fmla="*/ 246287 h 247206"/>
              <a:gd name="connsiteX7" fmla="*/ 34447 w 263658"/>
              <a:gd name="connsiteY7" fmla="*/ 220887 h 247206"/>
              <a:gd name="connsiteX8" fmla="*/ 75722 w 263658"/>
              <a:gd name="connsiteY8" fmla="*/ 147862 h 247206"/>
              <a:gd name="connsiteX9" fmla="*/ 34447 w 263658"/>
              <a:gd name="connsiteY9" fmla="*/ 173262 h 247206"/>
              <a:gd name="connsiteX10" fmla="*/ 240822 w 263658"/>
              <a:gd name="connsiteY10" fmla="*/ 1812 h 24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3658" h="247206">
                <a:moveTo>
                  <a:pt x="240822" y="1812"/>
                </a:moveTo>
                <a:cubicBezTo>
                  <a:pt x="277864" y="-12476"/>
                  <a:pt x="259343" y="61608"/>
                  <a:pt x="256697" y="87537"/>
                </a:cubicBezTo>
                <a:cubicBezTo>
                  <a:pt x="254051" y="113466"/>
                  <a:pt x="234472" y="140454"/>
                  <a:pt x="224947" y="157387"/>
                </a:cubicBezTo>
                <a:cubicBezTo>
                  <a:pt x="215422" y="174320"/>
                  <a:pt x="193726" y="188608"/>
                  <a:pt x="199547" y="189137"/>
                </a:cubicBezTo>
                <a:cubicBezTo>
                  <a:pt x="205368" y="189666"/>
                  <a:pt x="267280" y="153154"/>
                  <a:pt x="259872" y="160562"/>
                </a:cubicBezTo>
                <a:cubicBezTo>
                  <a:pt x="252464" y="167970"/>
                  <a:pt x="197430" y="219300"/>
                  <a:pt x="155097" y="233587"/>
                </a:cubicBezTo>
                <a:cubicBezTo>
                  <a:pt x="112764" y="247874"/>
                  <a:pt x="25980" y="248404"/>
                  <a:pt x="5872" y="246287"/>
                </a:cubicBezTo>
                <a:cubicBezTo>
                  <a:pt x="-14236" y="244170"/>
                  <a:pt x="22805" y="237291"/>
                  <a:pt x="34447" y="220887"/>
                </a:cubicBezTo>
                <a:cubicBezTo>
                  <a:pt x="46089" y="204483"/>
                  <a:pt x="75722" y="155799"/>
                  <a:pt x="75722" y="147862"/>
                </a:cubicBezTo>
                <a:cubicBezTo>
                  <a:pt x="75722" y="139925"/>
                  <a:pt x="10105" y="192312"/>
                  <a:pt x="34447" y="173262"/>
                </a:cubicBezTo>
                <a:cubicBezTo>
                  <a:pt x="58789" y="154212"/>
                  <a:pt x="203780" y="16100"/>
                  <a:pt x="240822" y="1812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D4642443-E1DF-5766-D7F4-833F9463D012}"/>
              </a:ext>
            </a:extLst>
          </p:cNvPr>
          <p:cNvSpPr/>
          <p:nvPr/>
        </p:nvSpPr>
        <p:spPr>
          <a:xfrm>
            <a:off x="6085864" y="6552954"/>
            <a:ext cx="141973" cy="232058"/>
          </a:xfrm>
          <a:custGeom>
            <a:avLst/>
            <a:gdLst>
              <a:gd name="connsiteX0" fmla="*/ 140311 w 141973"/>
              <a:gd name="connsiteY0" fmla="*/ 246 h 232058"/>
              <a:gd name="connsiteX1" fmla="*/ 83161 w 141973"/>
              <a:gd name="connsiteY1" fmla="*/ 114546 h 232058"/>
              <a:gd name="connsiteX2" fmla="*/ 105386 w 141973"/>
              <a:gd name="connsiteY2" fmla="*/ 225671 h 232058"/>
              <a:gd name="connsiteX3" fmla="*/ 89511 w 141973"/>
              <a:gd name="connsiteY3" fmla="*/ 209796 h 232058"/>
              <a:gd name="connsiteX4" fmla="*/ 611 w 141973"/>
              <a:gd name="connsiteY4" fmla="*/ 136771 h 232058"/>
              <a:gd name="connsiteX5" fmla="*/ 48236 w 141973"/>
              <a:gd name="connsiteY5" fmla="*/ 54221 h 232058"/>
              <a:gd name="connsiteX6" fmla="*/ 6961 w 141973"/>
              <a:gd name="connsiteY6" fmla="*/ 82796 h 232058"/>
              <a:gd name="connsiteX7" fmla="*/ 140311 w 141973"/>
              <a:gd name="connsiteY7" fmla="*/ 246 h 232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973" h="232058">
                <a:moveTo>
                  <a:pt x="140311" y="246"/>
                </a:moveTo>
                <a:cubicBezTo>
                  <a:pt x="153011" y="5538"/>
                  <a:pt x="88982" y="76975"/>
                  <a:pt x="83161" y="114546"/>
                </a:cubicBezTo>
                <a:cubicBezTo>
                  <a:pt x="77340" y="152117"/>
                  <a:pt x="105386" y="225671"/>
                  <a:pt x="105386" y="225671"/>
                </a:cubicBezTo>
                <a:cubicBezTo>
                  <a:pt x="106444" y="241546"/>
                  <a:pt x="106973" y="224613"/>
                  <a:pt x="89511" y="209796"/>
                </a:cubicBezTo>
                <a:cubicBezTo>
                  <a:pt x="72049" y="194979"/>
                  <a:pt x="7490" y="162700"/>
                  <a:pt x="611" y="136771"/>
                </a:cubicBezTo>
                <a:cubicBezTo>
                  <a:pt x="-6268" y="110842"/>
                  <a:pt x="47178" y="63217"/>
                  <a:pt x="48236" y="54221"/>
                </a:cubicBezTo>
                <a:cubicBezTo>
                  <a:pt x="49294" y="45225"/>
                  <a:pt x="-5210" y="89146"/>
                  <a:pt x="6961" y="82796"/>
                </a:cubicBezTo>
                <a:cubicBezTo>
                  <a:pt x="19132" y="76446"/>
                  <a:pt x="127611" y="-5046"/>
                  <a:pt x="140311" y="246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1C17DCC0-C758-1858-E872-D9E8913779AF}"/>
              </a:ext>
            </a:extLst>
          </p:cNvPr>
          <p:cNvSpPr/>
          <p:nvPr/>
        </p:nvSpPr>
        <p:spPr>
          <a:xfrm>
            <a:off x="6129067" y="6797568"/>
            <a:ext cx="236829" cy="368427"/>
          </a:xfrm>
          <a:custGeom>
            <a:avLst/>
            <a:gdLst>
              <a:gd name="connsiteX0" fmla="*/ 135208 w 236829"/>
              <a:gd name="connsiteY0" fmla="*/ 107 h 368427"/>
              <a:gd name="connsiteX1" fmla="*/ 179658 w 236829"/>
              <a:gd name="connsiteY1" fmla="*/ 136632 h 368427"/>
              <a:gd name="connsiteX2" fmla="*/ 236808 w 236829"/>
              <a:gd name="connsiteY2" fmla="*/ 123932 h 368427"/>
              <a:gd name="connsiteX3" fmla="*/ 186008 w 236829"/>
              <a:gd name="connsiteY3" fmla="*/ 241407 h 368427"/>
              <a:gd name="connsiteX4" fmla="*/ 154258 w 236829"/>
              <a:gd name="connsiteY4" fmla="*/ 292207 h 368427"/>
              <a:gd name="connsiteX5" fmla="*/ 8208 w 236829"/>
              <a:gd name="connsiteY5" fmla="*/ 368407 h 368427"/>
              <a:gd name="connsiteX6" fmla="*/ 24083 w 236829"/>
              <a:gd name="connsiteY6" fmla="*/ 298557 h 368427"/>
              <a:gd name="connsiteX7" fmla="*/ 71708 w 236829"/>
              <a:gd name="connsiteY7" fmla="*/ 187432 h 368427"/>
              <a:gd name="connsiteX8" fmla="*/ 71708 w 236829"/>
              <a:gd name="connsiteY8" fmla="*/ 190607 h 368427"/>
              <a:gd name="connsiteX9" fmla="*/ 116158 w 236829"/>
              <a:gd name="connsiteY9" fmla="*/ 114407 h 368427"/>
              <a:gd name="connsiteX10" fmla="*/ 135208 w 236829"/>
              <a:gd name="connsiteY10" fmla="*/ 107 h 36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829" h="368427">
                <a:moveTo>
                  <a:pt x="135208" y="107"/>
                </a:moveTo>
                <a:cubicBezTo>
                  <a:pt x="145791" y="3811"/>
                  <a:pt x="162725" y="115995"/>
                  <a:pt x="179658" y="136632"/>
                </a:cubicBezTo>
                <a:cubicBezTo>
                  <a:pt x="196591" y="157270"/>
                  <a:pt x="235750" y="106470"/>
                  <a:pt x="236808" y="123932"/>
                </a:cubicBezTo>
                <a:cubicBezTo>
                  <a:pt x="237866" y="141394"/>
                  <a:pt x="199766" y="213361"/>
                  <a:pt x="186008" y="241407"/>
                </a:cubicBezTo>
                <a:cubicBezTo>
                  <a:pt x="172250" y="269453"/>
                  <a:pt x="183891" y="271040"/>
                  <a:pt x="154258" y="292207"/>
                </a:cubicBezTo>
                <a:cubicBezTo>
                  <a:pt x="124625" y="313374"/>
                  <a:pt x="29904" y="367349"/>
                  <a:pt x="8208" y="368407"/>
                </a:cubicBezTo>
                <a:cubicBezTo>
                  <a:pt x="-13488" y="369465"/>
                  <a:pt x="13500" y="328720"/>
                  <a:pt x="24083" y="298557"/>
                </a:cubicBezTo>
                <a:cubicBezTo>
                  <a:pt x="34666" y="268395"/>
                  <a:pt x="63770" y="205424"/>
                  <a:pt x="71708" y="187432"/>
                </a:cubicBezTo>
                <a:cubicBezTo>
                  <a:pt x="79645" y="169440"/>
                  <a:pt x="64300" y="202778"/>
                  <a:pt x="71708" y="190607"/>
                </a:cubicBezTo>
                <a:cubicBezTo>
                  <a:pt x="79116" y="178436"/>
                  <a:pt x="106633" y="139278"/>
                  <a:pt x="116158" y="114407"/>
                </a:cubicBezTo>
                <a:cubicBezTo>
                  <a:pt x="125683" y="89536"/>
                  <a:pt x="124625" y="-3597"/>
                  <a:pt x="135208" y="107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07C3B38D-D699-F947-1F9D-E40944F4F781}"/>
              </a:ext>
            </a:extLst>
          </p:cNvPr>
          <p:cNvSpPr/>
          <p:nvPr/>
        </p:nvSpPr>
        <p:spPr>
          <a:xfrm>
            <a:off x="6457726" y="6845291"/>
            <a:ext cx="120518" cy="452304"/>
          </a:xfrm>
          <a:custGeom>
            <a:avLst/>
            <a:gdLst>
              <a:gd name="connsiteX0" fmla="*/ 66899 w 120518"/>
              <a:gd name="connsiteY0" fmla="*/ 9 h 452304"/>
              <a:gd name="connsiteX1" fmla="*/ 117699 w 120518"/>
              <a:gd name="connsiteY1" fmla="*/ 244484 h 452304"/>
              <a:gd name="connsiteX2" fmla="*/ 111349 w 120518"/>
              <a:gd name="connsiteY2" fmla="*/ 320684 h 452304"/>
              <a:gd name="connsiteX3" fmla="*/ 89124 w 120518"/>
              <a:gd name="connsiteY3" fmla="*/ 444509 h 452304"/>
              <a:gd name="connsiteX4" fmla="*/ 79599 w 120518"/>
              <a:gd name="connsiteY4" fmla="*/ 425459 h 452304"/>
              <a:gd name="connsiteX5" fmla="*/ 3399 w 120518"/>
              <a:gd name="connsiteY5" fmla="*/ 311159 h 452304"/>
              <a:gd name="connsiteX6" fmla="*/ 16099 w 120518"/>
              <a:gd name="connsiteY6" fmla="*/ 327034 h 452304"/>
              <a:gd name="connsiteX7" fmla="*/ 41499 w 120518"/>
              <a:gd name="connsiteY7" fmla="*/ 206384 h 452304"/>
              <a:gd name="connsiteX8" fmla="*/ 38324 w 120518"/>
              <a:gd name="connsiteY8" fmla="*/ 234959 h 452304"/>
              <a:gd name="connsiteX9" fmla="*/ 66899 w 120518"/>
              <a:gd name="connsiteY9" fmla="*/ 9 h 45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518" h="452304">
                <a:moveTo>
                  <a:pt x="66899" y="9"/>
                </a:moveTo>
                <a:cubicBezTo>
                  <a:pt x="80128" y="1596"/>
                  <a:pt x="110291" y="191038"/>
                  <a:pt x="117699" y="244484"/>
                </a:cubicBezTo>
                <a:cubicBezTo>
                  <a:pt x="125107" y="297930"/>
                  <a:pt x="116111" y="287347"/>
                  <a:pt x="111349" y="320684"/>
                </a:cubicBezTo>
                <a:cubicBezTo>
                  <a:pt x="106587" y="354021"/>
                  <a:pt x="89124" y="444509"/>
                  <a:pt x="89124" y="444509"/>
                </a:cubicBezTo>
                <a:cubicBezTo>
                  <a:pt x="83832" y="461971"/>
                  <a:pt x="93887" y="447684"/>
                  <a:pt x="79599" y="425459"/>
                </a:cubicBezTo>
                <a:cubicBezTo>
                  <a:pt x="65311" y="403234"/>
                  <a:pt x="13982" y="327563"/>
                  <a:pt x="3399" y="311159"/>
                </a:cubicBezTo>
                <a:cubicBezTo>
                  <a:pt x="-7184" y="294755"/>
                  <a:pt x="9749" y="344496"/>
                  <a:pt x="16099" y="327034"/>
                </a:cubicBezTo>
                <a:cubicBezTo>
                  <a:pt x="22449" y="309572"/>
                  <a:pt x="37795" y="221730"/>
                  <a:pt x="41499" y="206384"/>
                </a:cubicBezTo>
                <a:cubicBezTo>
                  <a:pt x="45203" y="191038"/>
                  <a:pt x="34620" y="264063"/>
                  <a:pt x="38324" y="234959"/>
                </a:cubicBezTo>
                <a:cubicBezTo>
                  <a:pt x="42028" y="205855"/>
                  <a:pt x="53670" y="-1578"/>
                  <a:pt x="66899" y="9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71E22554-7179-5FF1-59EA-63F214F566FF}"/>
              </a:ext>
            </a:extLst>
          </p:cNvPr>
          <p:cNvSpPr/>
          <p:nvPr/>
        </p:nvSpPr>
        <p:spPr>
          <a:xfrm>
            <a:off x="6783020" y="6460876"/>
            <a:ext cx="150213" cy="137656"/>
          </a:xfrm>
          <a:custGeom>
            <a:avLst/>
            <a:gdLst>
              <a:gd name="connsiteX0" fmla="*/ 40055 w 150213"/>
              <a:gd name="connsiteY0" fmla="*/ 249 h 137656"/>
              <a:gd name="connsiteX1" fmla="*/ 116255 w 150213"/>
              <a:gd name="connsiteY1" fmla="*/ 85974 h 137656"/>
              <a:gd name="connsiteX2" fmla="*/ 148005 w 150213"/>
              <a:gd name="connsiteY2" fmla="*/ 82799 h 137656"/>
              <a:gd name="connsiteX3" fmla="*/ 59105 w 150213"/>
              <a:gd name="connsiteY3" fmla="*/ 136774 h 137656"/>
              <a:gd name="connsiteX4" fmla="*/ 1955 w 150213"/>
              <a:gd name="connsiteY4" fmla="*/ 117724 h 137656"/>
              <a:gd name="connsiteX5" fmla="*/ 17830 w 150213"/>
              <a:gd name="connsiteY5" fmla="*/ 92324 h 137656"/>
              <a:gd name="connsiteX6" fmla="*/ 62280 w 150213"/>
              <a:gd name="connsiteY6" fmla="*/ 60574 h 137656"/>
              <a:gd name="connsiteX7" fmla="*/ 40055 w 150213"/>
              <a:gd name="connsiteY7" fmla="*/ 249 h 13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213" h="137656">
                <a:moveTo>
                  <a:pt x="40055" y="249"/>
                </a:moveTo>
                <a:cubicBezTo>
                  <a:pt x="49051" y="4482"/>
                  <a:pt x="98263" y="72216"/>
                  <a:pt x="116255" y="85974"/>
                </a:cubicBezTo>
                <a:cubicBezTo>
                  <a:pt x="134247" y="99732"/>
                  <a:pt x="157530" y="74332"/>
                  <a:pt x="148005" y="82799"/>
                </a:cubicBezTo>
                <a:cubicBezTo>
                  <a:pt x="138480" y="91266"/>
                  <a:pt x="83447" y="130953"/>
                  <a:pt x="59105" y="136774"/>
                </a:cubicBezTo>
                <a:cubicBezTo>
                  <a:pt x="34763" y="142595"/>
                  <a:pt x="1955" y="117724"/>
                  <a:pt x="1955" y="117724"/>
                </a:cubicBezTo>
                <a:cubicBezTo>
                  <a:pt x="-4924" y="110316"/>
                  <a:pt x="7776" y="101849"/>
                  <a:pt x="17830" y="92324"/>
                </a:cubicBezTo>
                <a:cubicBezTo>
                  <a:pt x="27884" y="82799"/>
                  <a:pt x="57518" y="74332"/>
                  <a:pt x="62280" y="60574"/>
                </a:cubicBezTo>
                <a:cubicBezTo>
                  <a:pt x="67042" y="46816"/>
                  <a:pt x="31059" y="-3984"/>
                  <a:pt x="40055" y="249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4D1BB68F-2380-B3E8-058A-65C07DC23063}"/>
              </a:ext>
            </a:extLst>
          </p:cNvPr>
          <p:cNvSpPr/>
          <p:nvPr/>
        </p:nvSpPr>
        <p:spPr>
          <a:xfrm>
            <a:off x="8059095" y="7298271"/>
            <a:ext cx="2190282" cy="1077227"/>
          </a:xfrm>
          <a:custGeom>
            <a:avLst/>
            <a:gdLst>
              <a:gd name="connsiteX0" fmla="*/ 141930 w 2190282"/>
              <a:gd name="connsiteY0" fmla="*/ 1054 h 1077227"/>
              <a:gd name="connsiteX1" fmla="*/ 621355 w 2190282"/>
              <a:gd name="connsiteY1" fmla="*/ 232829 h 1077227"/>
              <a:gd name="connsiteX2" fmla="*/ 630880 w 2190282"/>
              <a:gd name="connsiteY2" fmla="*/ 213779 h 1077227"/>
              <a:gd name="connsiteX3" fmla="*/ 1513530 w 2190282"/>
              <a:gd name="connsiteY3" fmla="*/ 585254 h 1077227"/>
              <a:gd name="connsiteX4" fmla="*/ 1704030 w 2190282"/>
              <a:gd name="connsiteY4" fmla="*/ 648754 h 1077227"/>
              <a:gd name="connsiteX5" fmla="*/ 2135830 w 2190282"/>
              <a:gd name="connsiteY5" fmla="*/ 836079 h 1077227"/>
              <a:gd name="connsiteX6" fmla="*/ 2056455 w 2190282"/>
              <a:gd name="connsiteY6" fmla="*/ 829729 h 1077227"/>
              <a:gd name="connsiteX7" fmla="*/ 2189805 w 2190282"/>
              <a:gd name="connsiteY7" fmla="*/ 1067854 h 1077227"/>
              <a:gd name="connsiteX8" fmla="*/ 2104080 w 2190282"/>
              <a:gd name="connsiteY8" fmla="*/ 1032929 h 1077227"/>
              <a:gd name="connsiteX9" fmla="*/ 1208730 w 2190282"/>
              <a:gd name="connsiteY9" fmla="*/ 645579 h 1077227"/>
              <a:gd name="connsiteX10" fmla="*/ 1361130 w 2190282"/>
              <a:gd name="connsiteY10" fmla="*/ 721779 h 1077227"/>
              <a:gd name="connsiteX11" fmla="*/ 1084905 w 2190282"/>
              <a:gd name="connsiteY11" fmla="*/ 575729 h 1077227"/>
              <a:gd name="connsiteX12" fmla="*/ 751530 w 2190282"/>
              <a:gd name="connsiteY12" fmla="*/ 540804 h 1077227"/>
              <a:gd name="connsiteX13" fmla="*/ 907105 w 2190282"/>
              <a:gd name="connsiteY13" fmla="*/ 547154 h 1077227"/>
              <a:gd name="connsiteX14" fmla="*/ 453080 w 2190282"/>
              <a:gd name="connsiteY14" fmla="*/ 251879 h 1077227"/>
              <a:gd name="connsiteX15" fmla="*/ 551505 w 2190282"/>
              <a:gd name="connsiteY15" fmla="*/ 334429 h 1077227"/>
              <a:gd name="connsiteX16" fmla="*/ 65730 w 2190282"/>
              <a:gd name="connsiteY16" fmla="*/ 115354 h 1077227"/>
              <a:gd name="connsiteX17" fmla="*/ 11755 w 2190282"/>
              <a:gd name="connsiteY17" fmla="*/ 83604 h 1077227"/>
              <a:gd name="connsiteX18" fmla="*/ 132405 w 2190282"/>
              <a:gd name="connsiteY18" fmla="*/ 143929 h 1077227"/>
              <a:gd name="connsiteX19" fmla="*/ 141930 w 2190282"/>
              <a:gd name="connsiteY19" fmla="*/ 1054 h 107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90282" h="1077227">
                <a:moveTo>
                  <a:pt x="141930" y="1054"/>
                </a:moveTo>
                <a:cubicBezTo>
                  <a:pt x="223422" y="15871"/>
                  <a:pt x="539863" y="197375"/>
                  <a:pt x="621355" y="232829"/>
                </a:cubicBezTo>
                <a:cubicBezTo>
                  <a:pt x="702847" y="268283"/>
                  <a:pt x="482184" y="155042"/>
                  <a:pt x="630880" y="213779"/>
                </a:cubicBezTo>
                <a:cubicBezTo>
                  <a:pt x="779576" y="272516"/>
                  <a:pt x="1334672" y="512758"/>
                  <a:pt x="1513530" y="585254"/>
                </a:cubicBezTo>
                <a:cubicBezTo>
                  <a:pt x="1692388" y="657750"/>
                  <a:pt x="1600313" y="606950"/>
                  <a:pt x="1704030" y="648754"/>
                </a:cubicBezTo>
                <a:cubicBezTo>
                  <a:pt x="1807747" y="690558"/>
                  <a:pt x="2077092" y="805916"/>
                  <a:pt x="2135830" y="836079"/>
                </a:cubicBezTo>
                <a:cubicBezTo>
                  <a:pt x="2194568" y="866242"/>
                  <a:pt x="2047459" y="791100"/>
                  <a:pt x="2056455" y="829729"/>
                </a:cubicBezTo>
                <a:cubicBezTo>
                  <a:pt x="2065451" y="868358"/>
                  <a:pt x="2181868" y="1033987"/>
                  <a:pt x="2189805" y="1067854"/>
                </a:cubicBezTo>
                <a:cubicBezTo>
                  <a:pt x="2197743" y="1101721"/>
                  <a:pt x="2104080" y="1032929"/>
                  <a:pt x="2104080" y="1032929"/>
                </a:cubicBezTo>
                <a:lnTo>
                  <a:pt x="1208730" y="645579"/>
                </a:lnTo>
                <a:cubicBezTo>
                  <a:pt x="1084905" y="593721"/>
                  <a:pt x="1381767" y="733421"/>
                  <a:pt x="1361130" y="721779"/>
                </a:cubicBezTo>
                <a:cubicBezTo>
                  <a:pt x="1340493" y="710137"/>
                  <a:pt x="1186505" y="605891"/>
                  <a:pt x="1084905" y="575729"/>
                </a:cubicBezTo>
                <a:cubicBezTo>
                  <a:pt x="983305" y="545567"/>
                  <a:pt x="781163" y="545566"/>
                  <a:pt x="751530" y="540804"/>
                </a:cubicBezTo>
                <a:cubicBezTo>
                  <a:pt x="721897" y="536042"/>
                  <a:pt x="956847" y="595308"/>
                  <a:pt x="907105" y="547154"/>
                </a:cubicBezTo>
                <a:cubicBezTo>
                  <a:pt x="857363" y="499000"/>
                  <a:pt x="512347" y="287333"/>
                  <a:pt x="453080" y="251879"/>
                </a:cubicBezTo>
                <a:cubicBezTo>
                  <a:pt x="393813" y="216425"/>
                  <a:pt x="616063" y="357183"/>
                  <a:pt x="551505" y="334429"/>
                </a:cubicBezTo>
                <a:cubicBezTo>
                  <a:pt x="486947" y="311675"/>
                  <a:pt x="155688" y="157158"/>
                  <a:pt x="65730" y="115354"/>
                </a:cubicBezTo>
                <a:cubicBezTo>
                  <a:pt x="-24228" y="73550"/>
                  <a:pt x="643" y="78842"/>
                  <a:pt x="11755" y="83604"/>
                </a:cubicBezTo>
                <a:cubicBezTo>
                  <a:pt x="22867" y="88366"/>
                  <a:pt x="116530" y="155571"/>
                  <a:pt x="132405" y="143929"/>
                </a:cubicBezTo>
                <a:cubicBezTo>
                  <a:pt x="148280" y="132287"/>
                  <a:pt x="60438" y="-13763"/>
                  <a:pt x="141930" y="105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7E993DB4-A0FD-43CA-5AFA-BA68B244E7E0}"/>
              </a:ext>
            </a:extLst>
          </p:cNvPr>
          <p:cNvSpPr/>
          <p:nvPr/>
        </p:nvSpPr>
        <p:spPr>
          <a:xfrm>
            <a:off x="7829079" y="7685919"/>
            <a:ext cx="966904" cy="774157"/>
          </a:xfrm>
          <a:custGeom>
            <a:avLst/>
            <a:gdLst>
              <a:gd name="connsiteX0" fmla="*/ 6821 w 966904"/>
              <a:gd name="connsiteY0" fmla="*/ 165856 h 774157"/>
              <a:gd name="connsiteX1" fmla="*/ 181446 w 966904"/>
              <a:gd name="connsiteY1" fmla="*/ 124581 h 774157"/>
              <a:gd name="connsiteX2" fmla="*/ 546571 w 966904"/>
              <a:gd name="connsiteY2" fmla="*/ 756 h 774157"/>
              <a:gd name="connsiteX3" fmla="*/ 362421 w 966904"/>
              <a:gd name="connsiteY3" fmla="*/ 70606 h 774157"/>
              <a:gd name="connsiteX4" fmla="*/ 594196 w 966904"/>
              <a:gd name="connsiteY4" fmla="*/ 29331 h 774157"/>
              <a:gd name="connsiteX5" fmla="*/ 460846 w 966904"/>
              <a:gd name="connsiteY5" fmla="*/ 105531 h 774157"/>
              <a:gd name="connsiteX6" fmla="*/ 816446 w 966904"/>
              <a:gd name="connsiteY6" fmla="*/ 134106 h 774157"/>
              <a:gd name="connsiteX7" fmla="*/ 879946 w 966904"/>
              <a:gd name="connsiteY7" fmla="*/ 153156 h 774157"/>
              <a:gd name="connsiteX8" fmla="*/ 552921 w 966904"/>
              <a:gd name="connsiteY8" fmla="*/ 124581 h 774157"/>
              <a:gd name="connsiteX9" fmla="*/ 283046 w 966904"/>
              <a:gd name="connsiteY9" fmla="*/ 232531 h 774157"/>
              <a:gd name="connsiteX10" fmla="*/ 394171 w 966904"/>
              <a:gd name="connsiteY10" fmla="*/ 191256 h 774157"/>
              <a:gd name="connsiteX11" fmla="*/ 317971 w 966904"/>
              <a:gd name="connsiteY11" fmla="*/ 276981 h 774157"/>
              <a:gd name="connsiteX12" fmla="*/ 768821 w 966904"/>
              <a:gd name="connsiteY12" fmla="*/ 534156 h 774157"/>
              <a:gd name="connsiteX13" fmla="*/ 584671 w 966904"/>
              <a:gd name="connsiteY13" fmla="*/ 480181 h 774157"/>
              <a:gd name="connsiteX14" fmla="*/ 965671 w 966904"/>
              <a:gd name="connsiteY14" fmla="*/ 772281 h 774157"/>
              <a:gd name="connsiteX15" fmla="*/ 695796 w 966904"/>
              <a:gd name="connsiteY15" fmla="*/ 594481 h 774157"/>
              <a:gd name="connsiteX16" fmla="*/ 403696 w 966904"/>
              <a:gd name="connsiteY16" fmla="*/ 375406 h 774157"/>
              <a:gd name="connsiteX17" fmla="*/ 6821 w 966904"/>
              <a:gd name="connsiteY17" fmla="*/ 165856 h 77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66904" h="774157">
                <a:moveTo>
                  <a:pt x="6821" y="165856"/>
                </a:moveTo>
                <a:cubicBezTo>
                  <a:pt x="-30221" y="124052"/>
                  <a:pt x="91488" y="152098"/>
                  <a:pt x="181446" y="124581"/>
                </a:cubicBezTo>
                <a:cubicBezTo>
                  <a:pt x="271404" y="97064"/>
                  <a:pt x="516409" y="9752"/>
                  <a:pt x="546571" y="756"/>
                </a:cubicBezTo>
                <a:cubicBezTo>
                  <a:pt x="576734" y="-8240"/>
                  <a:pt x="354484" y="65843"/>
                  <a:pt x="362421" y="70606"/>
                </a:cubicBezTo>
                <a:cubicBezTo>
                  <a:pt x="370359" y="75368"/>
                  <a:pt x="577792" y="23510"/>
                  <a:pt x="594196" y="29331"/>
                </a:cubicBezTo>
                <a:cubicBezTo>
                  <a:pt x="610600" y="35152"/>
                  <a:pt x="423804" y="88069"/>
                  <a:pt x="460846" y="105531"/>
                </a:cubicBezTo>
                <a:cubicBezTo>
                  <a:pt x="497888" y="122993"/>
                  <a:pt x="746596" y="126169"/>
                  <a:pt x="816446" y="134106"/>
                </a:cubicBezTo>
                <a:cubicBezTo>
                  <a:pt x="886296" y="142043"/>
                  <a:pt x="923867" y="154743"/>
                  <a:pt x="879946" y="153156"/>
                </a:cubicBezTo>
                <a:cubicBezTo>
                  <a:pt x="836025" y="151569"/>
                  <a:pt x="652404" y="111352"/>
                  <a:pt x="552921" y="124581"/>
                </a:cubicBezTo>
                <a:cubicBezTo>
                  <a:pt x="453438" y="137810"/>
                  <a:pt x="309504" y="221419"/>
                  <a:pt x="283046" y="232531"/>
                </a:cubicBezTo>
                <a:cubicBezTo>
                  <a:pt x="256588" y="243644"/>
                  <a:pt x="388350" y="183848"/>
                  <a:pt x="394171" y="191256"/>
                </a:cubicBezTo>
                <a:cubicBezTo>
                  <a:pt x="399992" y="198664"/>
                  <a:pt x="255529" y="219831"/>
                  <a:pt x="317971" y="276981"/>
                </a:cubicBezTo>
                <a:cubicBezTo>
                  <a:pt x="380413" y="334131"/>
                  <a:pt x="724371" y="500289"/>
                  <a:pt x="768821" y="534156"/>
                </a:cubicBezTo>
                <a:cubicBezTo>
                  <a:pt x="813271" y="568023"/>
                  <a:pt x="551863" y="440493"/>
                  <a:pt x="584671" y="480181"/>
                </a:cubicBezTo>
                <a:cubicBezTo>
                  <a:pt x="617479" y="519869"/>
                  <a:pt x="947150" y="753231"/>
                  <a:pt x="965671" y="772281"/>
                </a:cubicBezTo>
                <a:cubicBezTo>
                  <a:pt x="984192" y="791331"/>
                  <a:pt x="789458" y="660627"/>
                  <a:pt x="695796" y="594481"/>
                </a:cubicBezTo>
                <a:cubicBezTo>
                  <a:pt x="602134" y="528335"/>
                  <a:pt x="523288" y="445785"/>
                  <a:pt x="403696" y="375406"/>
                </a:cubicBezTo>
                <a:cubicBezTo>
                  <a:pt x="284104" y="305027"/>
                  <a:pt x="43863" y="207660"/>
                  <a:pt x="6821" y="165856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0B891EFE-EA40-341E-1528-66EC3BCD6FFE}"/>
              </a:ext>
            </a:extLst>
          </p:cNvPr>
          <p:cNvSpPr/>
          <p:nvPr/>
        </p:nvSpPr>
        <p:spPr>
          <a:xfrm>
            <a:off x="8158912" y="7969209"/>
            <a:ext cx="1777470" cy="1303361"/>
          </a:xfrm>
          <a:custGeom>
            <a:avLst/>
            <a:gdLst>
              <a:gd name="connsiteX0" fmla="*/ 404063 w 1777470"/>
              <a:gd name="connsiteY0" fmla="*/ 165141 h 1303361"/>
              <a:gd name="connsiteX1" fmla="*/ 899363 w 1777470"/>
              <a:gd name="connsiteY1" fmla="*/ 606466 h 1303361"/>
              <a:gd name="connsiteX2" fmla="*/ 905713 w 1777470"/>
              <a:gd name="connsiteY2" fmla="*/ 574716 h 1303361"/>
              <a:gd name="connsiteX3" fmla="*/ 1213688 w 1777470"/>
              <a:gd name="connsiteY3" fmla="*/ 838241 h 1303361"/>
              <a:gd name="connsiteX4" fmla="*/ 1207338 w 1777470"/>
              <a:gd name="connsiteY4" fmla="*/ 793791 h 1303361"/>
              <a:gd name="connsiteX5" fmla="*/ 1518488 w 1777470"/>
              <a:gd name="connsiteY5" fmla="*/ 1025566 h 1303361"/>
              <a:gd name="connsiteX6" fmla="*/ 1477213 w 1777470"/>
              <a:gd name="connsiteY6" fmla="*/ 949366 h 1303361"/>
              <a:gd name="connsiteX7" fmla="*/ 1775663 w 1777470"/>
              <a:gd name="connsiteY7" fmla="*/ 1298616 h 1303361"/>
              <a:gd name="connsiteX8" fmla="*/ 1585163 w 1777470"/>
              <a:gd name="connsiteY8" fmla="*/ 1136691 h 1303361"/>
              <a:gd name="connsiteX9" fmla="*/ 1245438 w 1777470"/>
              <a:gd name="connsiteY9" fmla="*/ 923966 h 1303361"/>
              <a:gd name="connsiteX10" fmla="*/ 658063 w 1777470"/>
              <a:gd name="connsiteY10" fmla="*/ 562016 h 1303361"/>
              <a:gd name="connsiteX11" fmla="*/ 337388 w 1777470"/>
              <a:gd name="connsiteY11" fmla="*/ 333416 h 1303361"/>
              <a:gd name="connsiteX12" fmla="*/ 838 w 1777470"/>
              <a:gd name="connsiteY12" fmla="*/ 41 h 1303361"/>
              <a:gd name="connsiteX13" fmla="*/ 438988 w 1777470"/>
              <a:gd name="connsiteY13" fmla="*/ 355641 h 1303361"/>
              <a:gd name="connsiteX14" fmla="*/ 404063 w 1777470"/>
              <a:gd name="connsiteY14" fmla="*/ 165141 h 130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7470" h="1303361">
                <a:moveTo>
                  <a:pt x="404063" y="165141"/>
                </a:moveTo>
                <a:cubicBezTo>
                  <a:pt x="480792" y="206945"/>
                  <a:pt x="815755" y="538204"/>
                  <a:pt x="899363" y="606466"/>
                </a:cubicBezTo>
                <a:cubicBezTo>
                  <a:pt x="982971" y="674728"/>
                  <a:pt x="853326" y="536087"/>
                  <a:pt x="905713" y="574716"/>
                </a:cubicBezTo>
                <a:cubicBezTo>
                  <a:pt x="958100" y="613345"/>
                  <a:pt x="1163417" y="801728"/>
                  <a:pt x="1213688" y="838241"/>
                </a:cubicBezTo>
                <a:cubicBezTo>
                  <a:pt x="1263959" y="874754"/>
                  <a:pt x="1156538" y="762570"/>
                  <a:pt x="1207338" y="793791"/>
                </a:cubicBezTo>
                <a:cubicBezTo>
                  <a:pt x="1258138" y="825012"/>
                  <a:pt x="1473509" y="999637"/>
                  <a:pt x="1518488" y="1025566"/>
                </a:cubicBezTo>
                <a:cubicBezTo>
                  <a:pt x="1563467" y="1051495"/>
                  <a:pt x="1434351" y="903858"/>
                  <a:pt x="1477213" y="949366"/>
                </a:cubicBezTo>
                <a:cubicBezTo>
                  <a:pt x="1520076" y="994874"/>
                  <a:pt x="1757671" y="1267395"/>
                  <a:pt x="1775663" y="1298616"/>
                </a:cubicBezTo>
                <a:cubicBezTo>
                  <a:pt x="1793655" y="1329837"/>
                  <a:pt x="1673534" y="1199133"/>
                  <a:pt x="1585163" y="1136691"/>
                </a:cubicBezTo>
                <a:cubicBezTo>
                  <a:pt x="1496792" y="1074249"/>
                  <a:pt x="1245438" y="923966"/>
                  <a:pt x="1245438" y="923966"/>
                </a:cubicBezTo>
                <a:cubicBezTo>
                  <a:pt x="1090921" y="828187"/>
                  <a:pt x="809405" y="660441"/>
                  <a:pt x="658063" y="562016"/>
                </a:cubicBezTo>
                <a:cubicBezTo>
                  <a:pt x="506721" y="463591"/>
                  <a:pt x="446926" y="427079"/>
                  <a:pt x="337388" y="333416"/>
                </a:cubicBezTo>
                <a:cubicBezTo>
                  <a:pt x="227850" y="239754"/>
                  <a:pt x="-16095" y="-3663"/>
                  <a:pt x="838" y="41"/>
                </a:cubicBezTo>
                <a:cubicBezTo>
                  <a:pt x="17771" y="3745"/>
                  <a:pt x="371255" y="323891"/>
                  <a:pt x="438988" y="355641"/>
                </a:cubicBezTo>
                <a:cubicBezTo>
                  <a:pt x="506721" y="387391"/>
                  <a:pt x="327334" y="123337"/>
                  <a:pt x="404063" y="165141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8FA3E1EA-842C-9A60-FE31-C11D8355BBBA}"/>
              </a:ext>
            </a:extLst>
          </p:cNvPr>
          <p:cNvSpPr/>
          <p:nvPr/>
        </p:nvSpPr>
        <p:spPr>
          <a:xfrm>
            <a:off x="9579089" y="7889856"/>
            <a:ext cx="836674" cy="1546843"/>
          </a:xfrm>
          <a:custGeom>
            <a:avLst/>
            <a:gdLst>
              <a:gd name="connsiteX0" fmla="*/ 396761 w 836674"/>
              <a:gd name="connsiteY0" fmla="*/ 19 h 1546843"/>
              <a:gd name="connsiteX1" fmla="*/ 806336 w 836674"/>
              <a:gd name="connsiteY1" fmla="*/ 628669 h 1546843"/>
              <a:gd name="connsiteX2" fmla="*/ 803161 w 836674"/>
              <a:gd name="connsiteY2" fmla="*/ 606444 h 1546843"/>
              <a:gd name="connsiteX3" fmla="*/ 777761 w 836674"/>
              <a:gd name="connsiteY3" fmla="*/ 1060469 h 1546843"/>
              <a:gd name="connsiteX4" fmla="*/ 739661 w 836674"/>
              <a:gd name="connsiteY4" fmla="*/ 1339869 h 1546843"/>
              <a:gd name="connsiteX5" fmla="*/ 466611 w 836674"/>
              <a:gd name="connsiteY5" fmla="*/ 1323994 h 1546843"/>
              <a:gd name="connsiteX6" fmla="*/ 57036 w 836674"/>
              <a:gd name="connsiteY6" fmla="*/ 1530369 h 1546843"/>
              <a:gd name="connsiteX7" fmla="*/ 117361 w 836674"/>
              <a:gd name="connsiteY7" fmla="*/ 1489094 h 1546843"/>
              <a:gd name="connsiteX8" fmla="*/ 6236 w 836674"/>
              <a:gd name="connsiteY8" fmla="*/ 1133494 h 1546843"/>
              <a:gd name="connsiteX9" fmla="*/ 339611 w 836674"/>
              <a:gd name="connsiteY9" fmla="*/ 1333519 h 1546843"/>
              <a:gd name="connsiteX10" fmla="*/ 542811 w 836674"/>
              <a:gd name="connsiteY10" fmla="*/ 1193819 h 1546843"/>
              <a:gd name="connsiteX11" fmla="*/ 622186 w 836674"/>
              <a:gd name="connsiteY11" fmla="*/ 962044 h 1546843"/>
              <a:gd name="connsiteX12" fmla="*/ 603136 w 836674"/>
              <a:gd name="connsiteY12" fmla="*/ 546119 h 1546843"/>
              <a:gd name="connsiteX13" fmla="*/ 660286 w 836674"/>
              <a:gd name="connsiteY13" fmla="*/ 606444 h 1546843"/>
              <a:gd name="connsiteX14" fmla="*/ 396761 w 836674"/>
              <a:gd name="connsiteY14" fmla="*/ 19 h 154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36674" h="1546843">
                <a:moveTo>
                  <a:pt x="396761" y="19"/>
                </a:moveTo>
                <a:cubicBezTo>
                  <a:pt x="421103" y="3723"/>
                  <a:pt x="738603" y="527598"/>
                  <a:pt x="806336" y="628669"/>
                </a:cubicBezTo>
                <a:cubicBezTo>
                  <a:pt x="874069" y="729740"/>
                  <a:pt x="807923" y="534477"/>
                  <a:pt x="803161" y="606444"/>
                </a:cubicBezTo>
                <a:cubicBezTo>
                  <a:pt x="798399" y="678411"/>
                  <a:pt x="788344" y="938232"/>
                  <a:pt x="777761" y="1060469"/>
                </a:cubicBezTo>
                <a:cubicBezTo>
                  <a:pt x="767178" y="1182706"/>
                  <a:pt x="791519" y="1295948"/>
                  <a:pt x="739661" y="1339869"/>
                </a:cubicBezTo>
                <a:cubicBezTo>
                  <a:pt x="687803" y="1383790"/>
                  <a:pt x="580382" y="1292244"/>
                  <a:pt x="466611" y="1323994"/>
                </a:cubicBezTo>
                <a:cubicBezTo>
                  <a:pt x="352840" y="1355744"/>
                  <a:pt x="115244" y="1502852"/>
                  <a:pt x="57036" y="1530369"/>
                </a:cubicBezTo>
                <a:cubicBezTo>
                  <a:pt x="-1172" y="1557886"/>
                  <a:pt x="125828" y="1555240"/>
                  <a:pt x="117361" y="1489094"/>
                </a:cubicBezTo>
                <a:cubicBezTo>
                  <a:pt x="108894" y="1422948"/>
                  <a:pt x="-30806" y="1159423"/>
                  <a:pt x="6236" y="1133494"/>
                </a:cubicBezTo>
                <a:cubicBezTo>
                  <a:pt x="43278" y="1107565"/>
                  <a:pt x="250182" y="1323465"/>
                  <a:pt x="339611" y="1333519"/>
                </a:cubicBezTo>
                <a:cubicBezTo>
                  <a:pt x="429040" y="1343573"/>
                  <a:pt x="495715" y="1255731"/>
                  <a:pt x="542811" y="1193819"/>
                </a:cubicBezTo>
                <a:cubicBezTo>
                  <a:pt x="589907" y="1131907"/>
                  <a:pt x="612132" y="1069994"/>
                  <a:pt x="622186" y="962044"/>
                </a:cubicBezTo>
                <a:cubicBezTo>
                  <a:pt x="632240" y="854094"/>
                  <a:pt x="596786" y="605386"/>
                  <a:pt x="603136" y="546119"/>
                </a:cubicBezTo>
                <a:cubicBezTo>
                  <a:pt x="609486" y="486852"/>
                  <a:pt x="699444" y="700106"/>
                  <a:pt x="660286" y="606444"/>
                </a:cubicBezTo>
                <a:cubicBezTo>
                  <a:pt x="621128" y="512782"/>
                  <a:pt x="372419" y="-3685"/>
                  <a:pt x="396761" y="1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F1009CB9-12E7-1754-1888-D948A5812F84}"/>
              </a:ext>
            </a:extLst>
          </p:cNvPr>
          <p:cNvSpPr/>
          <p:nvPr/>
        </p:nvSpPr>
        <p:spPr>
          <a:xfrm>
            <a:off x="8299450" y="7984948"/>
            <a:ext cx="914944" cy="70080"/>
          </a:xfrm>
          <a:custGeom>
            <a:avLst/>
            <a:gdLst>
              <a:gd name="connsiteX0" fmla="*/ 0 w 914944"/>
              <a:gd name="connsiteY0" fmla="*/ 16052 h 70080"/>
              <a:gd name="connsiteX1" fmla="*/ 50800 w 914944"/>
              <a:gd name="connsiteY1" fmla="*/ 19227 h 70080"/>
              <a:gd name="connsiteX2" fmla="*/ 631825 w 914944"/>
              <a:gd name="connsiteY2" fmla="*/ 19227 h 70080"/>
              <a:gd name="connsiteX3" fmla="*/ 638175 w 914944"/>
              <a:gd name="connsiteY3" fmla="*/ 47802 h 70080"/>
              <a:gd name="connsiteX4" fmla="*/ 914400 w 914944"/>
              <a:gd name="connsiteY4" fmla="*/ 70027 h 70080"/>
              <a:gd name="connsiteX5" fmla="*/ 704850 w 914944"/>
              <a:gd name="connsiteY5" fmla="*/ 41452 h 70080"/>
              <a:gd name="connsiteX6" fmla="*/ 561975 w 914944"/>
              <a:gd name="connsiteY6" fmla="*/ 9702 h 70080"/>
              <a:gd name="connsiteX7" fmla="*/ 425450 w 914944"/>
              <a:gd name="connsiteY7" fmla="*/ 9702 h 70080"/>
              <a:gd name="connsiteX8" fmla="*/ 533400 w 914944"/>
              <a:gd name="connsiteY8" fmla="*/ 177 h 70080"/>
              <a:gd name="connsiteX9" fmla="*/ 0 w 914944"/>
              <a:gd name="connsiteY9" fmla="*/ 16052 h 70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944" h="70080">
                <a:moveTo>
                  <a:pt x="0" y="16052"/>
                </a:moveTo>
                <a:lnTo>
                  <a:pt x="50800" y="19227"/>
                </a:lnTo>
                <a:lnTo>
                  <a:pt x="631825" y="19227"/>
                </a:lnTo>
                <a:cubicBezTo>
                  <a:pt x="729721" y="23989"/>
                  <a:pt x="591079" y="39335"/>
                  <a:pt x="638175" y="47802"/>
                </a:cubicBezTo>
                <a:cubicBezTo>
                  <a:pt x="685271" y="56269"/>
                  <a:pt x="903288" y="71085"/>
                  <a:pt x="914400" y="70027"/>
                </a:cubicBezTo>
                <a:cubicBezTo>
                  <a:pt x="925512" y="68969"/>
                  <a:pt x="763587" y="51506"/>
                  <a:pt x="704850" y="41452"/>
                </a:cubicBezTo>
                <a:cubicBezTo>
                  <a:pt x="646113" y="31398"/>
                  <a:pt x="608542" y="14994"/>
                  <a:pt x="561975" y="9702"/>
                </a:cubicBezTo>
                <a:cubicBezTo>
                  <a:pt x="515408" y="4410"/>
                  <a:pt x="430212" y="11289"/>
                  <a:pt x="425450" y="9702"/>
                </a:cubicBezTo>
                <a:cubicBezTo>
                  <a:pt x="420688" y="8115"/>
                  <a:pt x="607483" y="-1411"/>
                  <a:pt x="533400" y="177"/>
                </a:cubicBezTo>
                <a:lnTo>
                  <a:pt x="0" y="1605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25AD1047-5B8B-C5E2-3754-9E7CBCF62595}"/>
              </a:ext>
            </a:extLst>
          </p:cNvPr>
          <p:cNvSpPr/>
          <p:nvPr/>
        </p:nvSpPr>
        <p:spPr>
          <a:xfrm>
            <a:off x="9045480" y="8276988"/>
            <a:ext cx="385158" cy="471668"/>
          </a:xfrm>
          <a:custGeom>
            <a:avLst/>
            <a:gdLst>
              <a:gd name="connsiteX0" fmla="*/ 95 w 385158"/>
              <a:gd name="connsiteY0" fmla="*/ 237 h 471668"/>
              <a:gd name="connsiteX1" fmla="*/ 355695 w 385158"/>
              <a:gd name="connsiteY1" fmla="*/ 441562 h 471668"/>
              <a:gd name="connsiteX2" fmla="*/ 320770 w 385158"/>
              <a:gd name="connsiteY2" fmla="*/ 381237 h 471668"/>
              <a:gd name="connsiteX3" fmla="*/ 95 w 385158"/>
              <a:gd name="connsiteY3" fmla="*/ 237 h 47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158" h="471668">
                <a:moveTo>
                  <a:pt x="95" y="237"/>
                </a:moveTo>
                <a:cubicBezTo>
                  <a:pt x="5916" y="10291"/>
                  <a:pt x="302249" y="378062"/>
                  <a:pt x="355695" y="441562"/>
                </a:cubicBezTo>
                <a:cubicBezTo>
                  <a:pt x="409141" y="505062"/>
                  <a:pt x="385328" y="460083"/>
                  <a:pt x="320770" y="381237"/>
                </a:cubicBezTo>
                <a:cubicBezTo>
                  <a:pt x="256212" y="302391"/>
                  <a:pt x="-5726" y="-9817"/>
                  <a:pt x="95" y="2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E18AFA5D-D2EB-7FF3-789C-F36372B33406}"/>
              </a:ext>
            </a:extLst>
          </p:cNvPr>
          <p:cNvSpPr/>
          <p:nvPr/>
        </p:nvSpPr>
        <p:spPr>
          <a:xfrm>
            <a:off x="8728075" y="8093075"/>
            <a:ext cx="618741" cy="299105"/>
          </a:xfrm>
          <a:custGeom>
            <a:avLst/>
            <a:gdLst>
              <a:gd name="connsiteX0" fmla="*/ 0 w 618741"/>
              <a:gd name="connsiteY0" fmla="*/ 0 h 299105"/>
              <a:gd name="connsiteX1" fmla="*/ 593725 w 618741"/>
              <a:gd name="connsiteY1" fmla="*/ 288925 h 299105"/>
              <a:gd name="connsiteX2" fmla="*/ 488950 w 618741"/>
              <a:gd name="connsiteY2" fmla="*/ 225425 h 299105"/>
              <a:gd name="connsiteX3" fmla="*/ 314325 w 618741"/>
              <a:gd name="connsiteY3" fmla="*/ 142875 h 299105"/>
              <a:gd name="connsiteX4" fmla="*/ 0 w 618741"/>
              <a:gd name="connsiteY4" fmla="*/ 0 h 29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8741" h="299105">
                <a:moveTo>
                  <a:pt x="0" y="0"/>
                </a:moveTo>
                <a:lnTo>
                  <a:pt x="593725" y="288925"/>
                </a:lnTo>
                <a:cubicBezTo>
                  <a:pt x="675217" y="326496"/>
                  <a:pt x="535517" y="249767"/>
                  <a:pt x="488950" y="225425"/>
                </a:cubicBezTo>
                <a:cubicBezTo>
                  <a:pt x="442383" y="201083"/>
                  <a:pt x="314325" y="142875"/>
                  <a:pt x="314325" y="1428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D708CFAA-807E-C4A8-BF04-81E5380EF953}"/>
              </a:ext>
            </a:extLst>
          </p:cNvPr>
          <p:cNvSpPr/>
          <p:nvPr/>
        </p:nvSpPr>
        <p:spPr>
          <a:xfrm>
            <a:off x="9380723" y="8026267"/>
            <a:ext cx="569160" cy="295943"/>
          </a:xfrm>
          <a:custGeom>
            <a:avLst/>
            <a:gdLst>
              <a:gd name="connsiteX0" fmla="*/ 1402 w 569160"/>
              <a:gd name="connsiteY0" fmla="*/ 133 h 295943"/>
              <a:gd name="connsiteX1" fmla="*/ 537977 w 569160"/>
              <a:gd name="connsiteY1" fmla="*/ 177933 h 295943"/>
              <a:gd name="connsiteX2" fmla="*/ 487177 w 569160"/>
              <a:gd name="connsiteY2" fmla="*/ 181108 h 295943"/>
              <a:gd name="connsiteX3" fmla="*/ 337952 w 569160"/>
              <a:gd name="connsiteY3" fmla="*/ 295408 h 295943"/>
              <a:gd name="connsiteX4" fmla="*/ 423677 w 569160"/>
              <a:gd name="connsiteY4" fmla="*/ 222383 h 295943"/>
              <a:gd name="connsiteX5" fmla="*/ 537977 w 569160"/>
              <a:gd name="connsiteY5" fmla="*/ 184283 h 295943"/>
              <a:gd name="connsiteX6" fmla="*/ 385577 w 569160"/>
              <a:gd name="connsiteY6" fmla="*/ 149358 h 295943"/>
              <a:gd name="connsiteX7" fmla="*/ 1402 w 569160"/>
              <a:gd name="connsiteY7" fmla="*/ 133 h 295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9160" h="295943">
                <a:moveTo>
                  <a:pt x="1402" y="133"/>
                </a:moveTo>
                <a:cubicBezTo>
                  <a:pt x="26802" y="4895"/>
                  <a:pt x="457015" y="147771"/>
                  <a:pt x="537977" y="177933"/>
                </a:cubicBezTo>
                <a:cubicBezTo>
                  <a:pt x="618939" y="208095"/>
                  <a:pt x="520515" y="161529"/>
                  <a:pt x="487177" y="181108"/>
                </a:cubicBezTo>
                <a:cubicBezTo>
                  <a:pt x="453840" y="200687"/>
                  <a:pt x="348535" y="288529"/>
                  <a:pt x="337952" y="295408"/>
                </a:cubicBezTo>
                <a:cubicBezTo>
                  <a:pt x="327369" y="302287"/>
                  <a:pt x="390340" y="240904"/>
                  <a:pt x="423677" y="222383"/>
                </a:cubicBezTo>
                <a:cubicBezTo>
                  <a:pt x="457015" y="203862"/>
                  <a:pt x="544327" y="196454"/>
                  <a:pt x="537977" y="184283"/>
                </a:cubicBezTo>
                <a:cubicBezTo>
                  <a:pt x="531627" y="172112"/>
                  <a:pt x="468127" y="179521"/>
                  <a:pt x="385577" y="149358"/>
                </a:cubicBezTo>
                <a:cubicBezTo>
                  <a:pt x="303027" y="119195"/>
                  <a:pt x="-23998" y="-4629"/>
                  <a:pt x="1402" y="1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1A47C559-7868-CBD6-8AFB-020E8B28B786}"/>
              </a:ext>
            </a:extLst>
          </p:cNvPr>
          <p:cNvSpPr/>
          <p:nvPr/>
        </p:nvSpPr>
        <p:spPr>
          <a:xfrm>
            <a:off x="9724961" y="8610591"/>
            <a:ext cx="112586" cy="263543"/>
          </a:xfrm>
          <a:custGeom>
            <a:avLst/>
            <a:gdLst>
              <a:gd name="connsiteX0" fmla="*/ 88964 w 112586"/>
              <a:gd name="connsiteY0" fmla="*/ 9 h 263543"/>
              <a:gd name="connsiteX1" fmla="*/ 92139 w 112586"/>
              <a:gd name="connsiteY1" fmla="*/ 136534 h 263543"/>
              <a:gd name="connsiteX2" fmla="*/ 64 w 112586"/>
              <a:gd name="connsiteY2" fmla="*/ 263534 h 263543"/>
              <a:gd name="connsiteX3" fmla="*/ 108014 w 112586"/>
              <a:gd name="connsiteY3" fmla="*/ 130184 h 263543"/>
              <a:gd name="connsiteX4" fmla="*/ 88964 w 112586"/>
              <a:gd name="connsiteY4" fmla="*/ 9 h 26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86" h="263543">
                <a:moveTo>
                  <a:pt x="88964" y="9"/>
                </a:moveTo>
                <a:cubicBezTo>
                  <a:pt x="86318" y="1067"/>
                  <a:pt x="106956" y="92613"/>
                  <a:pt x="92139" y="136534"/>
                </a:cubicBezTo>
                <a:cubicBezTo>
                  <a:pt x="77322" y="180455"/>
                  <a:pt x="-2582" y="264592"/>
                  <a:pt x="64" y="263534"/>
                </a:cubicBezTo>
                <a:cubicBezTo>
                  <a:pt x="2710" y="262476"/>
                  <a:pt x="91610" y="169342"/>
                  <a:pt x="108014" y="130184"/>
                </a:cubicBezTo>
                <a:cubicBezTo>
                  <a:pt x="124418" y="91026"/>
                  <a:pt x="91610" y="-1049"/>
                  <a:pt x="88964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6A2E22A4-54F2-F50E-FCA5-3B0AD461F87A}"/>
              </a:ext>
            </a:extLst>
          </p:cNvPr>
          <p:cNvSpPr/>
          <p:nvPr/>
        </p:nvSpPr>
        <p:spPr>
          <a:xfrm>
            <a:off x="10166336" y="8334079"/>
            <a:ext cx="70814" cy="468083"/>
          </a:xfrm>
          <a:custGeom>
            <a:avLst/>
            <a:gdLst>
              <a:gd name="connsiteX0" fmla="*/ 14 w 70814"/>
              <a:gd name="connsiteY0" fmla="*/ 296 h 468083"/>
              <a:gd name="connsiteX1" fmla="*/ 63514 w 70814"/>
              <a:gd name="connsiteY1" fmla="*/ 343196 h 468083"/>
              <a:gd name="connsiteX2" fmla="*/ 47639 w 70814"/>
              <a:gd name="connsiteY2" fmla="*/ 467021 h 468083"/>
              <a:gd name="connsiteX3" fmla="*/ 69864 w 70814"/>
              <a:gd name="connsiteY3" fmla="*/ 286046 h 468083"/>
              <a:gd name="connsiteX4" fmla="*/ 14 w 70814"/>
              <a:gd name="connsiteY4" fmla="*/ 296 h 468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14" h="468083">
                <a:moveTo>
                  <a:pt x="14" y="296"/>
                </a:moveTo>
                <a:cubicBezTo>
                  <a:pt x="-1044" y="9821"/>
                  <a:pt x="55577" y="265409"/>
                  <a:pt x="63514" y="343196"/>
                </a:cubicBezTo>
                <a:cubicBezTo>
                  <a:pt x="71452" y="420984"/>
                  <a:pt x="46581" y="476546"/>
                  <a:pt x="47639" y="467021"/>
                </a:cubicBezTo>
                <a:cubicBezTo>
                  <a:pt x="48697" y="457496"/>
                  <a:pt x="76214" y="359071"/>
                  <a:pt x="69864" y="286046"/>
                </a:cubicBezTo>
                <a:cubicBezTo>
                  <a:pt x="63514" y="213021"/>
                  <a:pt x="1072" y="-9229"/>
                  <a:pt x="14" y="2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F1EFBCB8-5DF1-E229-1B16-9D3DDC83B1EA}"/>
              </a:ext>
            </a:extLst>
          </p:cNvPr>
          <p:cNvSpPr/>
          <p:nvPr/>
        </p:nvSpPr>
        <p:spPr>
          <a:xfrm>
            <a:off x="8437555" y="8153331"/>
            <a:ext cx="1902569" cy="1123436"/>
          </a:xfrm>
          <a:custGeom>
            <a:avLst/>
            <a:gdLst>
              <a:gd name="connsiteX0" fmla="*/ 322270 w 1902569"/>
              <a:gd name="connsiteY0" fmla="*/ 25469 h 1123436"/>
              <a:gd name="connsiteX1" fmla="*/ 842970 w 1902569"/>
              <a:gd name="connsiteY1" fmla="*/ 495369 h 1123436"/>
              <a:gd name="connsiteX2" fmla="*/ 855670 w 1902569"/>
              <a:gd name="connsiteY2" fmla="*/ 476319 h 1123436"/>
              <a:gd name="connsiteX3" fmla="*/ 1252545 w 1902569"/>
              <a:gd name="connsiteY3" fmla="*/ 704919 h 1123436"/>
              <a:gd name="connsiteX4" fmla="*/ 1189045 w 1902569"/>
              <a:gd name="connsiteY4" fmla="*/ 708094 h 1123436"/>
              <a:gd name="connsiteX5" fmla="*/ 1493845 w 1902569"/>
              <a:gd name="connsiteY5" fmla="*/ 831919 h 1123436"/>
              <a:gd name="connsiteX6" fmla="*/ 1636720 w 1902569"/>
              <a:gd name="connsiteY6" fmla="*/ 781119 h 1123436"/>
              <a:gd name="connsiteX7" fmla="*/ 1671645 w 1902569"/>
              <a:gd name="connsiteY7" fmla="*/ 825569 h 1123436"/>
              <a:gd name="connsiteX8" fmla="*/ 1897070 w 1902569"/>
              <a:gd name="connsiteY8" fmla="*/ 558869 h 1123436"/>
              <a:gd name="connsiteX9" fmla="*/ 1830395 w 1902569"/>
              <a:gd name="connsiteY9" fmla="*/ 692219 h 1123436"/>
              <a:gd name="connsiteX10" fmla="*/ 1798645 w 1902569"/>
              <a:gd name="connsiteY10" fmla="*/ 1057344 h 1123436"/>
              <a:gd name="connsiteX11" fmla="*/ 1487495 w 1902569"/>
              <a:gd name="connsiteY11" fmla="*/ 1101794 h 1123436"/>
              <a:gd name="connsiteX12" fmla="*/ 1017595 w 1902569"/>
              <a:gd name="connsiteY12" fmla="*/ 816044 h 1123436"/>
              <a:gd name="connsiteX13" fmla="*/ 268295 w 1902569"/>
              <a:gd name="connsiteY13" fmla="*/ 206444 h 1123436"/>
              <a:gd name="connsiteX14" fmla="*/ 4770 w 1902569"/>
              <a:gd name="connsiteY14" fmla="*/ 69 h 1123436"/>
              <a:gd name="connsiteX15" fmla="*/ 455620 w 1902569"/>
              <a:gd name="connsiteY15" fmla="*/ 222319 h 1123436"/>
              <a:gd name="connsiteX16" fmla="*/ 322270 w 1902569"/>
              <a:gd name="connsiteY16" fmla="*/ 25469 h 112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02569" h="1123436">
                <a:moveTo>
                  <a:pt x="322270" y="25469"/>
                </a:moveTo>
                <a:cubicBezTo>
                  <a:pt x="386828" y="70977"/>
                  <a:pt x="754070" y="420227"/>
                  <a:pt x="842970" y="495369"/>
                </a:cubicBezTo>
                <a:cubicBezTo>
                  <a:pt x="931870" y="570511"/>
                  <a:pt x="787407" y="441394"/>
                  <a:pt x="855670" y="476319"/>
                </a:cubicBezTo>
                <a:cubicBezTo>
                  <a:pt x="923933" y="511244"/>
                  <a:pt x="1196983" y="666290"/>
                  <a:pt x="1252545" y="704919"/>
                </a:cubicBezTo>
                <a:cubicBezTo>
                  <a:pt x="1308107" y="743548"/>
                  <a:pt x="1148828" y="686927"/>
                  <a:pt x="1189045" y="708094"/>
                </a:cubicBezTo>
                <a:cubicBezTo>
                  <a:pt x="1229262" y="729261"/>
                  <a:pt x="1419232" y="819748"/>
                  <a:pt x="1493845" y="831919"/>
                </a:cubicBezTo>
                <a:cubicBezTo>
                  <a:pt x="1568458" y="844090"/>
                  <a:pt x="1607087" y="782177"/>
                  <a:pt x="1636720" y="781119"/>
                </a:cubicBezTo>
                <a:cubicBezTo>
                  <a:pt x="1666353" y="780061"/>
                  <a:pt x="1628253" y="862611"/>
                  <a:pt x="1671645" y="825569"/>
                </a:cubicBezTo>
                <a:cubicBezTo>
                  <a:pt x="1715037" y="788527"/>
                  <a:pt x="1870612" y="581094"/>
                  <a:pt x="1897070" y="558869"/>
                </a:cubicBezTo>
                <a:cubicBezTo>
                  <a:pt x="1923528" y="536644"/>
                  <a:pt x="1846799" y="609140"/>
                  <a:pt x="1830395" y="692219"/>
                </a:cubicBezTo>
                <a:cubicBezTo>
                  <a:pt x="1813991" y="775298"/>
                  <a:pt x="1855795" y="989082"/>
                  <a:pt x="1798645" y="1057344"/>
                </a:cubicBezTo>
                <a:cubicBezTo>
                  <a:pt x="1741495" y="1125606"/>
                  <a:pt x="1617670" y="1142011"/>
                  <a:pt x="1487495" y="1101794"/>
                </a:cubicBezTo>
                <a:cubicBezTo>
                  <a:pt x="1357320" y="1061577"/>
                  <a:pt x="1220795" y="965269"/>
                  <a:pt x="1017595" y="816044"/>
                </a:cubicBezTo>
                <a:cubicBezTo>
                  <a:pt x="814395" y="666819"/>
                  <a:pt x="437099" y="342440"/>
                  <a:pt x="268295" y="206444"/>
                </a:cubicBezTo>
                <a:cubicBezTo>
                  <a:pt x="99491" y="70448"/>
                  <a:pt x="-26451" y="-2577"/>
                  <a:pt x="4770" y="69"/>
                </a:cubicBezTo>
                <a:cubicBezTo>
                  <a:pt x="35991" y="2715"/>
                  <a:pt x="397412" y="217557"/>
                  <a:pt x="455620" y="222319"/>
                </a:cubicBezTo>
                <a:cubicBezTo>
                  <a:pt x="513828" y="227081"/>
                  <a:pt x="257712" y="-20039"/>
                  <a:pt x="322270" y="2546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E156CBAD-3F76-E09C-B7D2-ACFFD27943CE}"/>
              </a:ext>
            </a:extLst>
          </p:cNvPr>
          <p:cNvSpPr/>
          <p:nvPr/>
        </p:nvSpPr>
        <p:spPr>
          <a:xfrm>
            <a:off x="2776894" y="8784430"/>
            <a:ext cx="467966" cy="360113"/>
          </a:xfrm>
          <a:custGeom>
            <a:avLst/>
            <a:gdLst>
              <a:gd name="connsiteX0" fmla="*/ 467956 w 467966"/>
              <a:gd name="connsiteY0" fmla="*/ 795 h 360113"/>
              <a:gd name="connsiteX1" fmla="*/ 271106 w 467966"/>
              <a:gd name="connsiteY1" fmla="*/ 219870 h 360113"/>
              <a:gd name="connsiteX2" fmla="*/ 115531 w 467966"/>
              <a:gd name="connsiteY2" fmla="*/ 296070 h 360113"/>
              <a:gd name="connsiteX3" fmla="*/ 179031 w 467966"/>
              <a:gd name="connsiteY3" fmla="*/ 270670 h 360113"/>
              <a:gd name="connsiteX4" fmla="*/ 1231 w 467966"/>
              <a:gd name="connsiteY4" fmla="*/ 359570 h 360113"/>
              <a:gd name="connsiteX5" fmla="*/ 109181 w 467966"/>
              <a:gd name="connsiteY5" fmla="*/ 302420 h 360113"/>
              <a:gd name="connsiteX6" fmla="*/ 277456 w 467966"/>
              <a:gd name="connsiteY6" fmla="*/ 191295 h 360113"/>
              <a:gd name="connsiteX7" fmla="*/ 363181 w 467966"/>
              <a:gd name="connsiteY7" fmla="*/ 96045 h 360113"/>
              <a:gd name="connsiteX8" fmla="*/ 280631 w 467966"/>
              <a:gd name="connsiteY8" fmla="*/ 143670 h 360113"/>
              <a:gd name="connsiteX9" fmla="*/ 467956 w 467966"/>
              <a:gd name="connsiteY9" fmla="*/ 795 h 36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7966" h="360113">
                <a:moveTo>
                  <a:pt x="467956" y="795"/>
                </a:moveTo>
                <a:cubicBezTo>
                  <a:pt x="466369" y="13495"/>
                  <a:pt x="329843" y="170658"/>
                  <a:pt x="271106" y="219870"/>
                </a:cubicBezTo>
                <a:cubicBezTo>
                  <a:pt x="212368" y="269083"/>
                  <a:pt x="130877" y="287603"/>
                  <a:pt x="115531" y="296070"/>
                </a:cubicBezTo>
                <a:cubicBezTo>
                  <a:pt x="100185" y="304537"/>
                  <a:pt x="198081" y="260087"/>
                  <a:pt x="179031" y="270670"/>
                </a:cubicBezTo>
                <a:cubicBezTo>
                  <a:pt x="159981" y="281253"/>
                  <a:pt x="12873" y="354278"/>
                  <a:pt x="1231" y="359570"/>
                </a:cubicBezTo>
                <a:cubicBezTo>
                  <a:pt x="-10411" y="364862"/>
                  <a:pt x="63143" y="330466"/>
                  <a:pt x="109181" y="302420"/>
                </a:cubicBezTo>
                <a:cubicBezTo>
                  <a:pt x="155219" y="274374"/>
                  <a:pt x="235123" y="225691"/>
                  <a:pt x="277456" y="191295"/>
                </a:cubicBezTo>
                <a:cubicBezTo>
                  <a:pt x="319789" y="156899"/>
                  <a:pt x="362652" y="103983"/>
                  <a:pt x="363181" y="96045"/>
                </a:cubicBezTo>
                <a:cubicBezTo>
                  <a:pt x="363710" y="88108"/>
                  <a:pt x="265285" y="155841"/>
                  <a:pt x="280631" y="143670"/>
                </a:cubicBezTo>
                <a:cubicBezTo>
                  <a:pt x="295977" y="131499"/>
                  <a:pt x="469543" y="-11905"/>
                  <a:pt x="467956" y="7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FA08A230-BC79-4632-4BAD-4644B7C4E1E9}"/>
              </a:ext>
            </a:extLst>
          </p:cNvPr>
          <p:cNvSpPr/>
          <p:nvPr/>
        </p:nvSpPr>
        <p:spPr>
          <a:xfrm>
            <a:off x="3294652" y="8464432"/>
            <a:ext cx="451863" cy="400635"/>
          </a:xfrm>
          <a:custGeom>
            <a:avLst/>
            <a:gdLst>
              <a:gd name="connsiteX0" fmla="*/ 451848 w 451863"/>
              <a:gd name="connsiteY0" fmla="*/ 118 h 400635"/>
              <a:gd name="connsiteX1" fmla="*/ 166098 w 451863"/>
              <a:gd name="connsiteY1" fmla="*/ 225543 h 400635"/>
              <a:gd name="connsiteX2" fmla="*/ 998 w 451863"/>
              <a:gd name="connsiteY2" fmla="*/ 400168 h 400635"/>
              <a:gd name="connsiteX3" fmla="*/ 102598 w 451863"/>
              <a:gd name="connsiteY3" fmla="*/ 273168 h 400635"/>
              <a:gd name="connsiteX4" fmla="*/ 216898 w 451863"/>
              <a:gd name="connsiteY4" fmla="*/ 162043 h 400635"/>
              <a:gd name="connsiteX5" fmla="*/ 153398 w 451863"/>
              <a:gd name="connsiteY5" fmla="*/ 193793 h 400635"/>
              <a:gd name="connsiteX6" fmla="*/ 451848 w 451863"/>
              <a:gd name="connsiteY6" fmla="*/ 118 h 400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1863" h="400635">
                <a:moveTo>
                  <a:pt x="451848" y="118"/>
                </a:moveTo>
                <a:cubicBezTo>
                  <a:pt x="453965" y="5410"/>
                  <a:pt x="241240" y="158868"/>
                  <a:pt x="166098" y="225543"/>
                </a:cubicBezTo>
                <a:cubicBezTo>
                  <a:pt x="90956" y="292218"/>
                  <a:pt x="11581" y="392231"/>
                  <a:pt x="998" y="400168"/>
                </a:cubicBezTo>
                <a:cubicBezTo>
                  <a:pt x="-9585" y="408105"/>
                  <a:pt x="66615" y="312855"/>
                  <a:pt x="102598" y="273168"/>
                </a:cubicBezTo>
                <a:cubicBezTo>
                  <a:pt x="138581" y="233481"/>
                  <a:pt x="208431" y="175272"/>
                  <a:pt x="216898" y="162043"/>
                </a:cubicBezTo>
                <a:cubicBezTo>
                  <a:pt x="225365" y="148814"/>
                  <a:pt x="121119" y="219193"/>
                  <a:pt x="153398" y="193793"/>
                </a:cubicBezTo>
                <a:cubicBezTo>
                  <a:pt x="185677" y="168393"/>
                  <a:pt x="449731" y="-5174"/>
                  <a:pt x="451848" y="1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E5387A07-1CB8-2684-45D5-BA91AFA3EBB4}"/>
              </a:ext>
            </a:extLst>
          </p:cNvPr>
          <p:cNvSpPr/>
          <p:nvPr/>
        </p:nvSpPr>
        <p:spPr>
          <a:xfrm>
            <a:off x="3148617" y="8641704"/>
            <a:ext cx="390372" cy="216555"/>
          </a:xfrm>
          <a:custGeom>
            <a:avLst/>
            <a:gdLst>
              <a:gd name="connsiteX0" fmla="*/ 388333 w 390372"/>
              <a:gd name="connsiteY0" fmla="*/ 646 h 216555"/>
              <a:gd name="connsiteX1" fmla="*/ 188308 w 390372"/>
              <a:gd name="connsiteY1" fmla="*/ 114946 h 216555"/>
              <a:gd name="connsiteX2" fmla="*/ 983 w 390372"/>
              <a:gd name="connsiteY2" fmla="*/ 216546 h 216555"/>
              <a:gd name="connsiteX3" fmla="*/ 112108 w 390372"/>
              <a:gd name="connsiteY3" fmla="*/ 121296 h 216555"/>
              <a:gd name="connsiteX4" fmla="*/ 58133 w 390372"/>
              <a:gd name="connsiteY4" fmla="*/ 168921 h 216555"/>
              <a:gd name="connsiteX5" fmla="*/ 388333 w 390372"/>
              <a:gd name="connsiteY5" fmla="*/ 646 h 21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372" h="216555">
                <a:moveTo>
                  <a:pt x="388333" y="646"/>
                </a:moveTo>
                <a:cubicBezTo>
                  <a:pt x="410029" y="-8350"/>
                  <a:pt x="252866" y="78963"/>
                  <a:pt x="188308" y="114946"/>
                </a:cubicBezTo>
                <a:cubicBezTo>
                  <a:pt x="123750" y="150929"/>
                  <a:pt x="13683" y="215488"/>
                  <a:pt x="983" y="216546"/>
                </a:cubicBezTo>
                <a:cubicBezTo>
                  <a:pt x="-11717" y="217604"/>
                  <a:pt x="102583" y="129233"/>
                  <a:pt x="112108" y="121296"/>
                </a:cubicBezTo>
                <a:cubicBezTo>
                  <a:pt x="121633" y="113359"/>
                  <a:pt x="18975" y="187971"/>
                  <a:pt x="58133" y="168921"/>
                </a:cubicBezTo>
                <a:cubicBezTo>
                  <a:pt x="97291" y="149871"/>
                  <a:pt x="366637" y="9642"/>
                  <a:pt x="388333" y="6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519B0009-F396-E6AE-BC36-C237BA841365}"/>
              </a:ext>
            </a:extLst>
          </p:cNvPr>
          <p:cNvSpPr/>
          <p:nvPr/>
        </p:nvSpPr>
        <p:spPr>
          <a:xfrm>
            <a:off x="3013463" y="9029502"/>
            <a:ext cx="60156" cy="330444"/>
          </a:xfrm>
          <a:custGeom>
            <a:avLst/>
            <a:gdLst>
              <a:gd name="connsiteX0" fmla="*/ 59937 w 60156"/>
              <a:gd name="connsiteY0" fmla="*/ 198 h 330444"/>
              <a:gd name="connsiteX1" fmla="*/ 25012 w 60156"/>
              <a:gd name="connsiteY1" fmla="*/ 171648 h 330444"/>
              <a:gd name="connsiteX2" fmla="*/ 25012 w 60156"/>
              <a:gd name="connsiteY2" fmla="*/ 320873 h 330444"/>
              <a:gd name="connsiteX3" fmla="*/ 28187 w 60156"/>
              <a:gd name="connsiteY3" fmla="*/ 171648 h 330444"/>
              <a:gd name="connsiteX4" fmla="*/ 18662 w 60156"/>
              <a:gd name="connsiteY4" fmla="*/ 330398 h 330444"/>
              <a:gd name="connsiteX5" fmla="*/ 2787 w 60156"/>
              <a:gd name="connsiteY5" fmla="*/ 152598 h 330444"/>
              <a:gd name="connsiteX6" fmla="*/ 5962 w 60156"/>
              <a:gd name="connsiteY6" fmla="*/ 206573 h 330444"/>
              <a:gd name="connsiteX7" fmla="*/ 59937 w 60156"/>
              <a:gd name="connsiteY7" fmla="*/ 198 h 33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56" h="330444">
                <a:moveTo>
                  <a:pt x="59937" y="198"/>
                </a:moveTo>
                <a:cubicBezTo>
                  <a:pt x="63112" y="-5623"/>
                  <a:pt x="30833" y="118202"/>
                  <a:pt x="25012" y="171648"/>
                </a:cubicBezTo>
                <a:cubicBezTo>
                  <a:pt x="19191" y="225094"/>
                  <a:pt x="24483" y="320873"/>
                  <a:pt x="25012" y="320873"/>
                </a:cubicBezTo>
                <a:cubicBezTo>
                  <a:pt x="25541" y="320873"/>
                  <a:pt x="29245" y="170060"/>
                  <a:pt x="28187" y="171648"/>
                </a:cubicBezTo>
                <a:cubicBezTo>
                  <a:pt x="27129" y="173236"/>
                  <a:pt x="22895" y="333573"/>
                  <a:pt x="18662" y="330398"/>
                </a:cubicBezTo>
                <a:cubicBezTo>
                  <a:pt x="14429" y="327223"/>
                  <a:pt x="4904" y="173235"/>
                  <a:pt x="2787" y="152598"/>
                </a:cubicBezTo>
                <a:cubicBezTo>
                  <a:pt x="670" y="131961"/>
                  <a:pt x="-3563" y="227210"/>
                  <a:pt x="5962" y="206573"/>
                </a:cubicBezTo>
                <a:cubicBezTo>
                  <a:pt x="15487" y="185936"/>
                  <a:pt x="56762" y="6019"/>
                  <a:pt x="59937" y="19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22D451A0-CD57-10A1-C7E2-F39D618D516A}"/>
              </a:ext>
            </a:extLst>
          </p:cNvPr>
          <p:cNvSpPr/>
          <p:nvPr/>
        </p:nvSpPr>
        <p:spPr>
          <a:xfrm>
            <a:off x="3126952" y="8851717"/>
            <a:ext cx="114733" cy="337504"/>
          </a:xfrm>
          <a:custGeom>
            <a:avLst/>
            <a:gdLst>
              <a:gd name="connsiteX0" fmla="*/ 114723 w 114733"/>
              <a:gd name="connsiteY0" fmla="*/ 183 h 337504"/>
              <a:gd name="connsiteX1" fmla="*/ 16298 w 114733"/>
              <a:gd name="connsiteY1" fmla="*/ 200208 h 337504"/>
              <a:gd name="connsiteX2" fmla="*/ 423 w 114733"/>
              <a:gd name="connsiteY2" fmla="*/ 336733 h 337504"/>
              <a:gd name="connsiteX3" fmla="*/ 19473 w 114733"/>
              <a:gd name="connsiteY3" fmla="*/ 139883 h 337504"/>
              <a:gd name="connsiteX4" fmla="*/ 32173 w 114733"/>
              <a:gd name="connsiteY4" fmla="*/ 57333 h 337504"/>
              <a:gd name="connsiteX5" fmla="*/ 22648 w 114733"/>
              <a:gd name="connsiteY5" fmla="*/ 162108 h 337504"/>
              <a:gd name="connsiteX6" fmla="*/ 114723 w 114733"/>
              <a:gd name="connsiteY6" fmla="*/ 183 h 337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3" h="337504">
                <a:moveTo>
                  <a:pt x="114723" y="183"/>
                </a:moveTo>
                <a:cubicBezTo>
                  <a:pt x="113665" y="6533"/>
                  <a:pt x="35348" y="144116"/>
                  <a:pt x="16298" y="200208"/>
                </a:cubicBezTo>
                <a:cubicBezTo>
                  <a:pt x="-2752" y="256300"/>
                  <a:pt x="-106" y="346787"/>
                  <a:pt x="423" y="336733"/>
                </a:cubicBezTo>
                <a:cubicBezTo>
                  <a:pt x="952" y="326679"/>
                  <a:pt x="14181" y="186450"/>
                  <a:pt x="19473" y="139883"/>
                </a:cubicBezTo>
                <a:cubicBezTo>
                  <a:pt x="24765" y="93316"/>
                  <a:pt x="31644" y="53629"/>
                  <a:pt x="32173" y="57333"/>
                </a:cubicBezTo>
                <a:cubicBezTo>
                  <a:pt x="32702" y="61037"/>
                  <a:pt x="12594" y="169516"/>
                  <a:pt x="22648" y="162108"/>
                </a:cubicBezTo>
                <a:cubicBezTo>
                  <a:pt x="32702" y="154700"/>
                  <a:pt x="115781" y="-6167"/>
                  <a:pt x="114723" y="18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E03F8B59-16F5-0A35-B189-043560F3A767}"/>
              </a:ext>
            </a:extLst>
          </p:cNvPr>
          <p:cNvSpPr/>
          <p:nvPr/>
        </p:nvSpPr>
        <p:spPr>
          <a:xfrm>
            <a:off x="3066969" y="9178820"/>
            <a:ext cx="25591" cy="321573"/>
          </a:xfrm>
          <a:custGeom>
            <a:avLst/>
            <a:gdLst>
              <a:gd name="connsiteX0" fmla="*/ 81 w 25591"/>
              <a:gd name="connsiteY0" fmla="*/ 105 h 321573"/>
              <a:gd name="connsiteX1" fmla="*/ 15956 w 25591"/>
              <a:gd name="connsiteY1" fmla="*/ 177905 h 321573"/>
              <a:gd name="connsiteX2" fmla="*/ 19131 w 25591"/>
              <a:gd name="connsiteY2" fmla="*/ 155680 h 321573"/>
              <a:gd name="connsiteX3" fmla="*/ 81 w 25591"/>
              <a:gd name="connsiteY3" fmla="*/ 212830 h 321573"/>
              <a:gd name="connsiteX4" fmla="*/ 12781 w 25591"/>
              <a:gd name="connsiteY4" fmla="*/ 177905 h 321573"/>
              <a:gd name="connsiteX5" fmla="*/ 25481 w 25591"/>
              <a:gd name="connsiteY5" fmla="*/ 320780 h 321573"/>
              <a:gd name="connsiteX6" fmla="*/ 19131 w 25591"/>
              <a:gd name="connsiteY6" fmla="*/ 231880 h 321573"/>
              <a:gd name="connsiteX7" fmla="*/ 22306 w 25591"/>
              <a:gd name="connsiteY7" fmla="*/ 152505 h 321573"/>
              <a:gd name="connsiteX8" fmla="*/ 81 w 25591"/>
              <a:gd name="connsiteY8" fmla="*/ 105 h 321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91" h="321573">
                <a:moveTo>
                  <a:pt x="81" y="105"/>
                </a:moveTo>
                <a:cubicBezTo>
                  <a:pt x="-977" y="4338"/>
                  <a:pt x="12781" y="151976"/>
                  <a:pt x="15956" y="177905"/>
                </a:cubicBezTo>
                <a:cubicBezTo>
                  <a:pt x="19131" y="203834"/>
                  <a:pt x="21777" y="149859"/>
                  <a:pt x="19131" y="155680"/>
                </a:cubicBezTo>
                <a:cubicBezTo>
                  <a:pt x="16485" y="161501"/>
                  <a:pt x="1139" y="209126"/>
                  <a:pt x="81" y="212830"/>
                </a:cubicBezTo>
                <a:cubicBezTo>
                  <a:pt x="-977" y="216534"/>
                  <a:pt x="8548" y="159913"/>
                  <a:pt x="12781" y="177905"/>
                </a:cubicBezTo>
                <a:cubicBezTo>
                  <a:pt x="17014" y="195897"/>
                  <a:pt x="24423" y="311784"/>
                  <a:pt x="25481" y="320780"/>
                </a:cubicBezTo>
                <a:cubicBezTo>
                  <a:pt x="26539" y="329776"/>
                  <a:pt x="19660" y="259926"/>
                  <a:pt x="19131" y="231880"/>
                </a:cubicBezTo>
                <a:cubicBezTo>
                  <a:pt x="18602" y="203834"/>
                  <a:pt x="22835" y="184784"/>
                  <a:pt x="22306" y="152505"/>
                </a:cubicBezTo>
                <a:cubicBezTo>
                  <a:pt x="21777" y="120226"/>
                  <a:pt x="1139" y="-4128"/>
                  <a:pt x="81" y="10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A75647E4-1971-72EE-467E-4EA0DB314060}"/>
              </a:ext>
            </a:extLst>
          </p:cNvPr>
          <p:cNvSpPr/>
          <p:nvPr/>
        </p:nvSpPr>
        <p:spPr>
          <a:xfrm>
            <a:off x="2682846" y="9156564"/>
            <a:ext cx="235449" cy="306062"/>
          </a:xfrm>
          <a:custGeom>
            <a:avLst/>
            <a:gdLst>
              <a:gd name="connsiteX0" fmla="*/ 193704 w 235449"/>
              <a:gd name="connsiteY0" fmla="*/ 136 h 306062"/>
              <a:gd name="connsiteX1" fmla="*/ 161954 w 235449"/>
              <a:gd name="connsiteY1" fmla="*/ 130311 h 306062"/>
              <a:gd name="connsiteX2" fmla="*/ 215929 w 235449"/>
              <a:gd name="connsiteY2" fmla="*/ 225561 h 306062"/>
              <a:gd name="connsiteX3" fmla="*/ 219104 w 235449"/>
              <a:gd name="connsiteY3" fmla="*/ 304936 h 306062"/>
              <a:gd name="connsiteX4" fmla="*/ 219104 w 235449"/>
              <a:gd name="connsiteY4" fmla="*/ 273186 h 306062"/>
              <a:gd name="connsiteX5" fmla="*/ 29 w 235449"/>
              <a:gd name="connsiteY5" fmla="*/ 285886 h 306062"/>
              <a:gd name="connsiteX6" fmla="*/ 203229 w 235449"/>
              <a:gd name="connsiteY6" fmla="*/ 266836 h 306062"/>
              <a:gd name="connsiteX7" fmla="*/ 177829 w 235449"/>
              <a:gd name="connsiteY7" fmla="*/ 187461 h 306062"/>
              <a:gd name="connsiteX8" fmla="*/ 158779 w 235449"/>
              <a:gd name="connsiteY8" fmla="*/ 92211 h 306062"/>
              <a:gd name="connsiteX9" fmla="*/ 142904 w 235449"/>
              <a:gd name="connsiteY9" fmla="*/ 104911 h 306062"/>
              <a:gd name="connsiteX10" fmla="*/ 193704 w 235449"/>
              <a:gd name="connsiteY10" fmla="*/ 136 h 306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5449" h="306062">
                <a:moveTo>
                  <a:pt x="193704" y="136"/>
                </a:moveTo>
                <a:cubicBezTo>
                  <a:pt x="196879" y="4369"/>
                  <a:pt x="158250" y="92740"/>
                  <a:pt x="161954" y="130311"/>
                </a:cubicBezTo>
                <a:cubicBezTo>
                  <a:pt x="165658" y="167882"/>
                  <a:pt x="206404" y="196457"/>
                  <a:pt x="215929" y="225561"/>
                </a:cubicBezTo>
                <a:cubicBezTo>
                  <a:pt x="225454" y="254665"/>
                  <a:pt x="218575" y="296999"/>
                  <a:pt x="219104" y="304936"/>
                </a:cubicBezTo>
                <a:cubicBezTo>
                  <a:pt x="219633" y="312874"/>
                  <a:pt x="255616" y="276361"/>
                  <a:pt x="219104" y="273186"/>
                </a:cubicBezTo>
                <a:cubicBezTo>
                  <a:pt x="182592" y="270011"/>
                  <a:pt x="2675" y="286944"/>
                  <a:pt x="29" y="285886"/>
                </a:cubicBezTo>
                <a:cubicBezTo>
                  <a:pt x="-2617" y="284828"/>
                  <a:pt x="173596" y="283240"/>
                  <a:pt x="203229" y="266836"/>
                </a:cubicBezTo>
                <a:cubicBezTo>
                  <a:pt x="232862" y="250432"/>
                  <a:pt x="185237" y="216565"/>
                  <a:pt x="177829" y="187461"/>
                </a:cubicBezTo>
                <a:cubicBezTo>
                  <a:pt x="170421" y="158357"/>
                  <a:pt x="158779" y="92211"/>
                  <a:pt x="158779" y="92211"/>
                </a:cubicBezTo>
                <a:cubicBezTo>
                  <a:pt x="152958" y="78453"/>
                  <a:pt x="134437" y="118140"/>
                  <a:pt x="142904" y="104911"/>
                </a:cubicBezTo>
                <a:cubicBezTo>
                  <a:pt x="151371" y="91682"/>
                  <a:pt x="190529" y="-4097"/>
                  <a:pt x="193704" y="1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73125AFB-8564-54E5-F5B8-8CEC7110D62A}"/>
              </a:ext>
            </a:extLst>
          </p:cNvPr>
          <p:cNvSpPr/>
          <p:nvPr/>
        </p:nvSpPr>
        <p:spPr>
          <a:xfrm>
            <a:off x="3086084" y="9156585"/>
            <a:ext cx="68955" cy="402027"/>
          </a:xfrm>
          <a:custGeom>
            <a:avLst/>
            <a:gdLst>
              <a:gd name="connsiteX0" fmla="*/ 16 w 68955"/>
              <a:gd name="connsiteY0" fmla="*/ 115 h 402027"/>
              <a:gd name="connsiteX1" fmla="*/ 66691 w 68955"/>
              <a:gd name="connsiteY1" fmla="*/ 247765 h 402027"/>
              <a:gd name="connsiteX2" fmla="*/ 53991 w 68955"/>
              <a:gd name="connsiteY2" fmla="*/ 200140 h 402027"/>
              <a:gd name="connsiteX3" fmla="*/ 60341 w 68955"/>
              <a:gd name="connsiteY3" fmla="*/ 400165 h 402027"/>
              <a:gd name="connsiteX4" fmla="*/ 63516 w 68955"/>
              <a:gd name="connsiteY4" fmla="*/ 295390 h 402027"/>
              <a:gd name="connsiteX5" fmla="*/ 60341 w 68955"/>
              <a:gd name="connsiteY5" fmla="*/ 216015 h 402027"/>
              <a:gd name="connsiteX6" fmla="*/ 16 w 68955"/>
              <a:gd name="connsiteY6" fmla="*/ 115 h 40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955" h="402027">
                <a:moveTo>
                  <a:pt x="16" y="115"/>
                </a:moveTo>
                <a:cubicBezTo>
                  <a:pt x="1074" y="5406"/>
                  <a:pt x="57695" y="214428"/>
                  <a:pt x="66691" y="247765"/>
                </a:cubicBezTo>
                <a:cubicBezTo>
                  <a:pt x="75687" y="281102"/>
                  <a:pt x="55049" y="174740"/>
                  <a:pt x="53991" y="200140"/>
                </a:cubicBezTo>
                <a:cubicBezTo>
                  <a:pt x="52933" y="225540"/>
                  <a:pt x="58754" y="384290"/>
                  <a:pt x="60341" y="400165"/>
                </a:cubicBezTo>
                <a:cubicBezTo>
                  <a:pt x="61929" y="416040"/>
                  <a:pt x="63516" y="326082"/>
                  <a:pt x="63516" y="295390"/>
                </a:cubicBezTo>
                <a:cubicBezTo>
                  <a:pt x="63516" y="264698"/>
                  <a:pt x="70924" y="259936"/>
                  <a:pt x="60341" y="216015"/>
                </a:cubicBezTo>
                <a:cubicBezTo>
                  <a:pt x="49758" y="172094"/>
                  <a:pt x="-1042" y="-5176"/>
                  <a:pt x="16" y="1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3AAB72EA-F469-2952-39BD-228E7D653530}"/>
              </a:ext>
            </a:extLst>
          </p:cNvPr>
          <p:cNvSpPr/>
          <p:nvPr/>
        </p:nvSpPr>
        <p:spPr>
          <a:xfrm>
            <a:off x="3758418" y="8213252"/>
            <a:ext cx="367369" cy="230476"/>
          </a:xfrm>
          <a:custGeom>
            <a:avLst/>
            <a:gdLst>
              <a:gd name="connsiteX0" fmla="*/ 365907 w 367369"/>
              <a:gd name="connsiteY0" fmla="*/ 3648 h 230476"/>
              <a:gd name="connsiteX1" fmla="*/ 134132 w 367369"/>
              <a:gd name="connsiteY1" fmla="*/ 133823 h 230476"/>
              <a:gd name="connsiteX2" fmla="*/ 10307 w 367369"/>
              <a:gd name="connsiteY2" fmla="*/ 222723 h 230476"/>
              <a:gd name="connsiteX3" fmla="*/ 7132 w 367369"/>
              <a:gd name="connsiteY3" fmla="*/ 225898 h 230476"/>
              <a:gd name="connsiteX4" fmla="*/ 105557 w 367369"/>
              <a:gd name="connsiteY4" fmla="*/ 105248 h 230476"/>
              <a:gd name="connsiteX5" fmla="*/ 108732 w 367369"/>
              <a:gd name="connsiteY5" fmla="*/ 130648 h 230476"/>
              <a:gd name="connsiteX6" fmla="*/ 235732 w 367369"/>
              <a:gd name="connsiteY6" fmla="*/ 73498 h 230476"/>
              <a:gd name="connsiteX7" fmla="*/ 299232 w 367369"/>
              <a:gd name="connsiteY7" fmla="*/ 6823 h 230476"/>
              <a:gd name="connsiteX8" fmla="*/ 235732 w 367369"/>
              <a:gd name="connsiteY8" fmla="*/ 32223 h 230476"/>
              <a:gd name="connsiteX9" fmla="*/ 365907 w 367369"/>
              <a:gd name="connsiteY9" fmla="*/ 3648 h 23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7369" h="230476">
                <a:moveTo>
                  <a:pt x="365907" y="3648"/>
                </a:moveTo>
                <a:cubicBezTo>
                  <a:pt x="348974" y="20581"/>
                  <a:pt x="193399" y="97311"/>
                  <a:pt x="134132" y="133823"/>
                </a:cubicBezTo>
                <a:cubicBezTo>
                  <a:pt x="74865" y="170335"/>
                  <a:pt x="31474" y="207377"/>
                  <a:pt x="10307" y="222723"/>
                </a:cubicBezTo>
                <a:cubicBezTo>
                  <a:pt x="-10860" y="238069"/>
                  <a:pt x="7132" y="225898"/>
                  <a:pt x="7132" y="225898"/>
                </a:cubicBezTo>
                <a:cubicBezTo>
                  <a:pt x="23007" y="206319"/>
                  <a:pt x="88624" y="121123"/>
                  <a:pt x="105557" y="105248"/>
                </a:cubicBezTo>
                <a:cubicBezTo>
                  <a:pt x="122490" y="89373"/>
                  <a:pt x="87036" y="135940"/>
                  <a:pt x="108732" y="130648"/>
                </a:cubicBezTo>
                <a:cubicBezTo>
                  <a:pt x="130428" y="125356"/>
                  <a:pt x="203982" y="94135"/>
                  <a:pt x="235732" y="73498"/>
                </a:cubicBezTo>
                <a:cubicBezTo>
                  <a:pt x="267482" y="52861"/>
                  <a:pt x="299232" y="13702"/>
                  <a:pt x="299232" y="6823"/>
                </a:cubicBezTo>
                <a:cubicBezTo>
                  <a:pt x="299232" y="-56"/>
                  <a:pt x="224090" y="30106"/>
                  <a:pt x="235732" y="32223"/>
                </a:cubicBezTo>
                <a:cubicBezTo>
                  <a:pt x="247374" y="34340"/>
                  <a:pt x="382840" y="-13285"/>
                  <a:pt x="365907" y="36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A75C170A-67E3-AE0E-9DC0-5A28FF0B2071}"/>
              </a:ext>
            </a:extLst>
          </p:cNvPr>
          <p:cNvSpPr/>
          <p:nvPr/>
        </p:nvSpPr>
        <p:spPr>
          <a:xfrm>
            <a:off x="4047921" y="8175525"/>
            <a:ext cx="379296" cy="57250"/>
          </a:xfrm>
          <a:custGeom>
            <a:avLst/>
            <a:gdLst>
              <a:gd name="connsiteX0" fmla="*/ 204 w 379296"/>
              <a:gd name="connsiteY0" fmla="*/ 57250 h 57250"/>
              <a:gd name="connsiteX1" fmla="*/ 124029 w 379296"/>
              <a:gd name="connsiteY1" fmla="*/ 15975 h 57250"/>
              <a:gd name="connsiteX2" fmla="*/ 171654 w 379296"/>
              <a:gd name="connsiteY2" fmla="*/ 100 h 57250"/>
              <a:gd name="connsiteX3" fmla="*/ 378029 w 379296"/>
              <a:gd name="connsiteY3" fmla="*/ 22325 h 57250"/>
              <a:gd name="connsiteX4" fmla="*/ 251029 w 379296"/>
              <a:gd name="connsiteY4" fmla="*/ 15975 h 57250"/>
              <a:gd name="connsiteX5" fmla="*/ 98629 w 379296"/>
              <a:gd name="connsiteY5" fmla="*/ 15975 h 57250"/>
              <a:gd name="connsiteX6" fmla="*/ 204 w 379296"/>
              <a:gd name="connsiteY6" fmla="*/ 57250 h 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9296" h="57250">
                <a:moveTo>
                  <a:pt x="204" y="57250"/>
                </a:moveTo>
                <a:cubicBezTo>
                  <a:pt x="4437" y="57250"/>
                  <a:pt x="124029" y="15975"/>
                  <a:pt x="124029" y="15975"/>
                </a:cubicBezTo>
                <a:cubicBezTo>
                  <a:pt x="152604" y="6450"/>
                  <a:pt x="129321" y="-958"/>
                  <a:pt x="171654" y="100"/>
                </a:cubicBezTo>
                <a:cubicBezTo>
                  <a:pt x="213987" y="1158"/>
                  <a:pt x="364800" y="19679"/>
                  <a:pt x="378029" y="22325"/>
                </a:cubicBezTo>
                <a:cubicBezTo>
                  <a:pt x="391258" y="24971"/>
                  <a:pt x="297596" y="17033"/>
                  <a:pt x="251029" y="15975"/>
                </a:cubicBezTo>
                <a:cubicBezTo>
                  <a:pt x="204462" y="14917"/>
                  <a:pt x="138846" y="6979"/>
                  <a:pt x="98629" y="15975"/>
                </a:cubicBezTo>
                <a:cubicBezTo>
                  <a:pt x="58412" y="24971"/>
                  <a:pt x="-4029" y="57250"/>
                  <a:pt x="204" y="572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20183A66-45BA-440C-028A-1F950EEF1D0A}"/>
              </a:ext>
            </a:extLst>
          </p:cNvPr>
          <p:cNvSpPr/>
          <p:nvPr/>
        </p:nvSpPr>
        <p:spPr>
          <a:xfrm>
            <a:off x="3859364" y="8340678"/>
            <a:ext cx="288185" cy="41322"/>
          </a:xfrm>
          <a:custGeom>
            <a:avLst/>
            <a:gdLst>
              <a:gd name="connsiteX0" fmla="*/ 1436 w 288185"/>
              <a:gd name="connsiteY0" fmla="*/ 41322 h 41322"/>
              <a:gd name="connsiteX1" fmla="*/ 236386 w 288185"/>
              <a:gd name="connsiteY1" fmla="*/ 28622 h 41322"/>
              <a:gd name="connsiteX2" fmla="*/ 277661 w 288185"/>
              <a:gd name="connsiteY2" fmla="*/ 28622 h 41322"/>
              <a:gd name="connsiteX3" fmla="*/ 90336 w 288185"/>
              <a:gd name="connsiteY3" fmla="*/ 47 h 41322"/>
              <a:gd name="connsiteX4" fmla="*/ 134786 w 288185"/>
              <a:gd name="connsiteY4" fmla="*/ 22272 h 41322"/>
              <a:gd name="connsiteX5" fmla="*/ 1436 w 288185"/>
              <a:gd name="connsiteY5" fmla="*/ 41322 h 4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185" h="41322">
                <a:moveTo>
                  <a:pt x="1436" y="41322"/>
                </a:moveTo>
                <a:lnTo>
                  <a:pt x="236386" y="28622"/>
                </a:lnTo>
                <a:cubicBezTo>
                  <a:pt x="282423" y="26505"/>
                  <a:pt x="302003" y="33384"/>
                  <a:pt x="277661" y="28622"/>
                </a:cubicBezTo>
                <a:cubicBezTo>
                  <a:pt x="253319" y="23860"/>
                  <a:pt x="114148" y="1105"/>
                  <a:pt x="90336" y="47"/>
                </a:cubicBezTo>
                <a:cubicBezTo>
                  <a:pt x="66524" y="-1011"/>
                  <a:pt x="146957" y="15922"/>
                  <a:pt x="134786" y="22272"/>
                </a:cubicBezTo>
                <a:cubicBezTo>
                  <a:pt x="122615" y="28622"/>
                  <a:pt x="-15497" y="40264"/>
                  <a:pt x="1436" y="413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EAFC8341-4D89-2243-FA76-A4604DC4D3AF}"/>
              </a:ext>
            </a:extLst>
          </p:cNvPr>
          <p:cNvSpPr/>
          <p:nvPr/>
        </p:nvSpPr>
        <p:spPr>
          <a:xfrm>
            <a:off x="3943270" y="8250114"/>
            <a:ext cx="416409" cy="78018"/>
          </a:xfrm>
          <a:custGeom>
            <a:avLst/>
            <a:gdLst>
              <a:gd name="connsiteX0" fmla="*/ 80 w 416409"/>
              <a:gd name="connsiteY0" fmla="*/ 77911 h 78018"/>
              <a:gd name="connsiteX1" fmla="*/ 228680 w 416409"/>
              <a:gd name="connsiteY1" fmla="*/ 27111 h 78018"/>
              <a:gd name="connsiteX2" fmla="*/ 416005 w 416409"/>
              <a:gd name="connsiteY2" fmla="*/ 39811 h 78018"/>
              <a:gd name="connsiteX3" fmla="*/ 177880 w 416409"/>
              <a:gd name="connsiteY3" fmla="*/ 1711 h 78018"/>
              <a:gd name="connsiteX4" fmla="*/ 254080 w 416409"/>
              <a:gd name="connsiteY4" fmla="*/ 11236 h 78018"/>
              <a:gd name="connsiteX5" fmla="*/ 80 w 416409"/>
              <a:gd name="connsiteY5" fmla="*/ 77911 h 7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09" h="78018">
                <a:moveTo>
                  <a:pt x="80" y="77911"/>
                </a:moveTo>
                <a:cubicBezTo>
                  <a:pt x="-4153" y="80557"/>
                  <a:pt x="159359" y="33461"/>
                  <a:pt x="228680" y="27111"/>
                </a:cubicBezTo>
                <a:cubicBezTo>
                  <a:pt x="298001" y="20761"/>
                  <a:pt x="424472" y="44044"/>
                  <a:pt x="416005" y="39811"/>
                </a:cubicBezTo>
                <a:cubicBezTo>
                  <a:pt x="407538" y="35578"/>
                  <a:pt x="204867" y="6473"/>
                  <a:pt x="177880" y="1711"/>
                </a:cubicBezTo>
                <a:cubicBezTo>
                  <a:pt x="150893" y="-3051"/>
                  <a:pt x="278422" y="2769"/>
                  <a:pt x="254080" y="11236"/>
                </a:cubicBezTo>
                <a:cubicBezTo>
                  <a:pt x="229738" y="19703"/>
                  <a:pt x="4313" y="75265"/>
                  <a:pt x="80" y="779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CAA512CE-322E-788B-02BF-9E17A05874B2}"/>
              </a:ext>
            </a:extLst>
          </p:cNvPr>
          <p:cNvSpPr/>
          <p:nvPr/>
        </p:nvSpPr>
        <p:spPr>
          <a:xfrm>
            <a:off x="4212124" y="8251117"/>
            <a:ext cx="315013" cy="51566"/>
          </a:xfrm>
          <a:custGeom>
            <a:avLst/>
            <a:gdLst>
              <a:gd name="connsiteX0" fmla="*/ 1101 w 315013"/>
              <a:gd name="connsiteY0" fmla="*/ 51508 h 51566"/>
              <a:gd name="connsiteX1" fmla="*/ 274151 w 315013"/>
              <a:gd name="connsiteY1" fmla="*/ 13408 h 51566"/>
              <a:gd name="connsiteX2" fmla="*/ 299551 w 315013"/>
              <a:gd name="connsiteY2" fmla="*/ 708 h 51566"/>
              <a:gd name="connsiteX3" fmla="*/ 134451 w 315013"/>
              <a:gd name="connsiteY3" fmla="*/ 3883 h 51566"/>
              <a:gd name="connsiteX4" fmla="*/ 175726 w 315013"/>
              <a:gd name="connsiteY4" fmla="*/ 3883 h 51566"/>
              <a:gd name="connsiteX5" fmla="*/ 1101 w 315013"/>
              <a:gd name="connsiteY5" fmla="*/ 51508 h 5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5013" h="51566">
                <a:moveTo>
                  <a:pt x="1101" y="51508"/>
                </a:moveTo>
                <a:cubicBezTo>
                  <a:pt x="17505" y="53095"/>
                  <a:pt x="224409" y="21875"/>
                  <a:pt x="274151" y="13408"/>
                </a:cubicBezTo>
                <a:cubicBezTo>
                  <a:pt x="323893" y="4941"/>
                  <a:pt x="322834" y="2295"/>
                  <a:pt x="299551" y="708"/>
                </a:cubicBezTo>
                <a:cubicBezTo>
                  <a:pt x="276268" y="-880"/>
                  <a:pt x="155088" y="3354"/>
                  <a:pt x="134451" y="3883"/>
                </a:cubicBezTo>
                <a:cubicBezTo>
                  <a:pt x="113814" y="4412"/>
                  <a:pt x="194776" y="-5113"/>
                  <a:pt x="175726" y="3883"/>
                </a:cubicBezTo>
                <a:cubicBezTo>
                  <a:pt x="156676" y="12879"/>
                  <a:pt x="-15303" y="49921"/>
                  <a:pt x="1101" y="515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6B82C74E-784F-2388-9F50-C89784CE25B8}"/>
              </a:ext>
            </a:extLst>
          </p:cNvPr>
          <p:cNvSpPr/>
          <p:nvPr/>
        </p:nvSpPr>
        <p:spPr>
          <a:xfrm>
            <a:off x="4447886" y="8203616"/>
            <a:ext cx="290509" cy="76971"/>
          </a:xfrm>
          <a:custGeom>
            <a:avLst/>
            <a:gdLst>
              <a:gd name="connsiteX0" fmla="*/ 289 w 290509"/>
              <a:gd name="connsiteY0" fmla="*/ 76784 h 76971"/>
              <a:gd name="connsiteX1" fmla="*/ 162214 w 290509"/>
              <a:gd name="connsiteY1" fmla="*/ 38684 h 76971"/>
              <a:gd name="connsiteX2" fmla="*/ 289214 w 290509"/>
              <a:gd name="connsiteY2" fmla="*/ 57734 h 76971"/>
              <a:gd name="connsiteX3" fmla="*/ 219364 w 290509"/>
              <a:gd name="connsiteY3" fmla="*/ 41859 h 76971"/>
              <a:gd name="connsiteX4" fmla="*/ 82839 w 290509"/>
              <a:gd name="connsiteY4" fmla="*/ 584 h 76971"/>
              <a:gd name="connsiteX5" fmla="*/ 120939 w 290509"/>
              <a:gd name="connsiteY5" fmla="*/ 19634 h 76971"/>
              <a:gd name="connsiteX6" fmla="*/ 289 w 290509"/>
              <a:gd name="connsiteY6" fmla="*/ 76784 h 7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509" h="76971">
                <a:moveTo>
                  <a:pt x="289" y="76784"/>
                </a:moveTo>
                <a:cubicBezTo>
                  <a:pt x="7168" y="79959"/>
                  <a:pt x="114060" y="41859"/>
                  <a:pt x="162214" y="38684"/>
                </a:cubicBezTo>
                <a:cubicBezTo>
                  <a:pt x="210368" y="35509"/>
                  <a:pt x="279689" y="57205"/>
                  <a:pt x="289214" y="57734"/>
                </a:cubicBezTo>
                <a:cubicBezTo>
                  <a:pt x="298739" y="58263"/>
                  <a:pt x="253760" y="51384"/>
                  <a:pt x="219364" y="41859"/>
                </a:cubicBezTo>
                <a:cubicBezTo>
                  <a:pt x="184968" y="32334"/>
                  <a:pt x="99243" y="4288"/>
                  <a:pt x="82839" y="584"/>
                </a:cubicBezTo>
                <a:cubicBezTo>
                  <a:pt x="66435" y="-3120"/>
                  <a:pt x="130464" y="11697"/>
                  <a:pt x="120939" y="19634"/>
                </a:cubicBezTo>
                <a:cubicBezTo>
                  <a:pt x="111414" y="27571"/>
                  <a:pt x="-6590" y="73609"/>
                  <a:pt x="289" y="767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0D22A64E-7FF6-8579-7944-B7172C78AD46}"/>
              </a:ext>
            </a:extLst>
          </p:cNvPr>
          <p:cNvSpPr/>
          <p:nvPr/>
        </p:nvSpPr>
        <p:spPr>
          <a:xfrm>
            <a:off x="4558187" y="8204163"/>
            <a:ext cx="539697" cy="162811"/>
          </a:xfrm>
          <a:custGeom>
            <a:avLst/>
            <a:gdLst>
              <a:gd name="connsiteX0" fmla="*/ 1113 w 539697"/>
              <a:gd name="connsiteY0" fmla="*/ 37 h 162811"/>
              <a:gd name="connsiteX1" fmla="*/ 312263 w 539697"/>
              <a:gd name="connsiteY1" fmla="*/ 79412 h 162811"/>
              <a:gd name="connsiteX2" fmla="*/ 293213 w 539697"/>
              <a:gd name="connsiteY2" fmla="*/ 69887 h 162811"/>
              <a:gd name="connsiteX3" fmla="*/ 407513 w 539697"/>
              <a:gd name="connsiteY3" fmla="*/ 114337 h 162811"/>
              <a:gd name="connsiteX4" fmla="*/ 537688 w 539697"/>
              <a:gd name="connsiteY4" fmla="*/ 161962 h 162811"/>
              <a:gd name="connsiteX5" fmla="*/ 490063 w 539697"/>
              <a:gd name="connsiteY5" fmla="*/ 146087 h 162811"/>
              <a:gd name="connsiteX6" fmla="*/ 375763 w 539697"/>
              <a:gd name="connsiteY6" fmla="*/ 104812 h 162811"/>
              <a:gd name="connsiteX7" fmla="*/ 213838 w 539697"/>
              <a:gd name="connsiteY7" fmla="*/ 69887 h 162811"/>
              <a:gd name="connsiteX8" fmla="*/ 1113 w 539697"/>
              <a:gd name="connsiteY8" fmla="*/ 37 h 162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9697" h="162811">
                <a:moveTo>
                  <a:pt x="1113" y="37"/>
                </a:moveTo>
                <a:cubicBezTo>
                  <a:pt x="17517" y="1624"/>
                  <a:pt x="312263" y="79412"/>
                  <a:pt x="312263" y="79412"/>
                </a:cubicBezTo>
                <a:cubicBezTo>
                  <a:pt x="360946" y="91054"/>
                  <a:pt x="277338" y="64066"/>
                  <a:pt x="293213" y="69887"/>
                </a:cubicBezTo>
                <a:cubicBezTo>
                  <a:pt x="309088" y="75708"/>
                  <a:pt x="366767" y="98991"/>
                  <a:pt x="407513" y="114337"/>
                </a:cubicBezTo>
                <a:cubicBezTo>
                  <a:pt x="448259" y="129683"/>
                  <a:pt x="523930" y="156670"/>
                  <a:pt x="537688" y="161962"/>
                </a:cubicBezTo>
                <a:cubicBezTo>
                  <a:pt x="551446" y="167254"/>
                  <a:pt x="490063" y="146087"/>
                  <a:pt x="490063" y="146087"/>
                </a:cubicBezTo>
                <a:cubicBezTo>
                  <a:pt x="463076" y="136562"/>
                  <a:pt x="421800" y="117512"/>
                  <a:pt x="375763" y="104812"/>
                </a:cubicBezTo>
                <a:cubicBezTo>
                  <a:pt x="329726" y="92112"/>
                  <a:pt x="273634" y="91583"/>
                  <a:pt x="213838" y="69887"/>
                </a:cubicBezTo>
                <a:cubicBezTo>
                  <a:pt x="154042" y="48191"/>
                  <a:pt x="-15291" y="-1550"/>
                  <a:pt x="1113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720EBBB5-864B-48BF-3DAA-11CF3B13EA4F}"/>
              </a:ext>
            </a:extLst>
          </p:cNvPr>
          <p:cNvSpPr/>
          <p:nvPr/>
        </p:nvSpPr>
        <p:spPr>
          <a:xfrm>
            <a:off x="5109869" y="8371744"/>
            <a:ext cx="8231" cy="245668"/>
          </a:xfrm>
          <a:custGeom>
            <a:avLst/>
            <a:gdLst>
              <a:gd name="connsiteX0" fmla="*/ 1881 w 8231"/>
              <a:gd name="connsiteY0" fmla="*/ 3906 h 245668"/>
              <a:gd name="connsiteX1" fmla="*/ 1881 w 8231"/>
              <a:gd name="connsiteY1" fmla="*/ 70581 h 245668"/>
              <a:gd name="connsiteX2" fmla="*/ 8231 w 8231"/>
              <a:gd name="connsiteY2" fmla="*/ 242031 h 245668"/>
              <a:gd name="connsiteX3" fmla="*/ 1881 w 8231"/>
              <a:gd name="connsiteY3" fmla="*/ 175356 h 245668"/>
              <a:gd name="connsiteX4" fmla="*/ 1881 w 8231"/>
              <a:gd name="connsiteY4" fmla="*/ 3906 h 24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1" h="245668">
                <a:moveTo>
                  <a:pt x="1881" y="3906"/>
                </a:moveTo>
                <a:cubicBezTo>
                  <a:pt x="1881" y="-13556"/>
                  <a:pt x="823" y="30894"/>
                  <a:pt x="1881" y="70581"/>
                </a:cubicBezTo>
                <a:cubicBezTo>
                  <a:pt x="2939" y="110268"/>
                  <a:pt x="8231" y="224569"/>
                  <a:pt x="8231" y="242031"/>
                </a:cubicBezTo>
                <a:cubicBezTo>
                  <a:pt x="8231" y="259493"/>
                  <a:pt x="6114" y="210281"/>
                  <a:pt x="1881" y="175356"/>
                </a:cubicBezTo>
                <a:cubicBezTo>
                  <a:pt x="-2352" y="140431"/>
                  <a:pt x="1881" y="21368"/>
                  <a:pt x="1881" y="39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A994A146-7717-C51C-6931-4E1519DCDB30}"/>
              </a:ext>
            </a:extLst>
          </p:cNvPr>
          <p:cNvSpPr/>
          <p:nvPr/>
        </p:nvSpPr>
        <p:spPr>
          <a:xfrm>
            <a:off x="4108340" y="8282838"/>
            <a:ext cx="552654" cy="175391"/>
          </a:xfrm>
          <a:custGeom>
            <a:avLst/>
            <a:gdLst>
              <a:gd name="connsiteX0" fmla="*/ 110 w 552654"/>
              <a:gd name="connsiteY0" fmla="*/ 61062 h 175391"/>
              <a:gd name="connsiteX1" fmla="*/ 352535 w 552654"/>
              <a:gd name="connsiteY1" fmla="*/ 13437 h 175391"/>
              <a:gd name="connsiteX2" fmla="*/ 263635 w 552654"/>
              <a:gd name="connsiteY2" fmla="*/ 19787 h 175391"/>
              <a:gd name="connsiteX3" fmla="*/ 539860 w 552654"/>
              <a:gd name="connsiteY3" fmla="*/ 7087 h 175391"/>
              <a:gd name="connsiteX4" fmla="*/ 508110 w 552654"/>
              <a:gd name="connsiteY4" fmla="*/ 10262 h 175391"/>
              <a:gd name="connsiteX5" fmla="*/ 520810 w 552654"/>
              <a:gd name="connsiteY5" fmla="*/ 121387 h 175391"/>
              <a:gd name="connsiteX6" fmla="*/ 381110 w 552654"/>
              <a:gd name="connsiteY6" fmla="*/ 175362 h 175391"/>
              <a:gd name="connsiteX7" fmla="*/ 517635 w 552654"/>
              <a:gd name="connsiteY7" fmla="*/ 127737 h 175391"/>
              <a:gd name="connsiteX8" fmla="*/ 533510 w 552654"/>
              <a:gd name="connsiteY8" fmla="*/ 51537 h 175391"/>
              <a:gd name="connsiteX9" fmla="*/ 511285 w 552654"/>
              <a:gd name="connsiteY9" fmla="*/ 10262 h 175391"/>
              <a:gd name="connsiteX10" fmla="*/ 301735 w 552654"/>
              <a:gd name="connsiteY10" fmla="*/ 737 h 175391"/>
              <a:gd name="connsiteX11" fmla="*/ 393810 w 552654"/>
              <a:gd name="connsiteY11" fmla="*/ 7087 h 175391"/>
              <a:gd name="connsiteX12" fmla="*/ 110 w 552654"/>
              <a:gd name="connsiteY12" fmla="*/ 61062 h 175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2654" h="175391">
                <a:moveTo>
                  <a:pt x="110" y="61062"/>
                </a:moveTo>
                <a:cubicBezTo>
                  <a:pt x="-6769" y="62120"/>
                  <a:pt x="308614" y="20316"/>
                  <a:pt x="352535" y="13437"/>
                </a:cubicBezTo>
                <a:cubicBezTo>
                  <a:pt x="396456" y="6558"/>
                  <a:pt x="232414" y="20845"/>
                  <a:pt x="263635" y="19787"/>
                </a:cubicBezTo>
                <a:cubicBezTo>
                  <a:pt x="294856" y="18729"/>
                  <a:pt x="499114" y="8674"/>
                  <a:pt x="539860" y="7087"/>
                </a:cubicBezTo>
                <a:cubicBezTo>
                  <a:pt x="580606" y="5500"/>
                  <a:pt x="511285" y="-8788"/>
                  <a:pt x="508110" y="10262"/>
                </a:cubicBezTo>
                <a:cubicBezTo>
                  <a:pt x="504935" y="29312"/>
                  <a:pt x="541977" y="93870"/>
                  <a:pt x="520810" y="121387"/>
                </a:cubicBezTo>
                <a:cubicBezTo>
                  <a:pt x="499643" y="148904"/>
                  <a:pt x="381639" y="174304"/>
                  <a:pt x="381110" y="175362"/>
                </a:cubicBezTo>
                <a:cubicBezTo>
                  <a:pt x="380581" y="176420"/>
                  <a:pt x="492235" y="148375"/>
                  <a:pt x="517635" y="127737"/>
                </a:cubicBezTo>
                <a:cubicBezTo>
                  <a:pt x="543035" y="107099"/>
                  <a:pt x="534568" y="71116"/>
                  <a:pt x="533510" y="51537"/>
                </a:cubicBezTo>
                <a:cubicBezTo>
                  <a:pt x="532452" y="31958"/>
                  <a:pt x="549914" y="18729"/>
                  <a:pt x="511285" y="10262"/>
                </a:cubicBezTo>
                <a:cubicBezTo>
                  <a:pt x="472656" y="1795"/>
                  <a:pt x="321314" y="1266"/>
                  <a:pt x="301735" y="737"/>
                </a:cubicBezTo>
                <a:cubicBezTo>
                  <a:pt x="282156" y="208"/>
                  <a:pt x="439848" y="-2438"/>
                  <a:pt x="393810" y="7087"/>
                </a:cubicBezTo>
                <a:cubicBezTo>
                  <a:pt x="347773" y="16612"/>
                  <a:pt x="6989" y="60004"/>
                  <a:pt x="110" y="610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A0AFEAD1-095F-DCCF-9571-F7E2975E64B3}"/>
              </a:ext>
            </a:extLst>
          </p:cNvPr>
          <p:cNvSpPr/>
          <p:nvPr/>
        </p:nvSpPr>
        <p:spPr>
          <a:xfrm>
            <a:off x="4278453" y="8270868"/>
            <a:ext cx="439371" cy="234957"/>
          </a:xfrm>
          <a:custGeom>
            <a:avLst/>
            <a:gdLst>
              <a:gd name="connsiteX0" fmla="*/ 369747 w 439371"/>
              <a:gd name="connsiteY0" fmla="*/ 7 h 234957"/>
              <a:gd name="connsiteX1" fmla="*/ 423722 w 439371"/>
              <a:gd name="connsiteY1" fmla="*/ 146057 h 234957"/>
              <a:gd name="connsiteX2" fmla="*/ 430072 w 439371"/>
              <a:gd name="connsiteY2" fmla="*/ 171457 h 234957"/>
              <a:gd name="connsiteX3" fmla="*/ 306247 w 439371"/>
              <a:gd name="connsiteY3" fmla="*/ 200032 h 234957"/>
              <a:gd name="connsiteX4" fmla="*/ 93522 w 439371"/>
              <a:gd name="connsiteY4" fmla="*/ 234957 h 234957"/>
              <a:gd name="connsiteX5" fmla="*/ 258622 w 439371"/>
              <a:gd name="connsiteY5" fmla="*/ 200032 h 234957"/>
              <a:gd name="connsiteX6" fmla="*/ 1447 w 439371"/>
              <a:gd name="connsiteY6" fmla="*/ 231782 h 234957"/>
              <a:gd name="connsiteX7" fmla="*/ 398322 w 439371"/>
              <a:gd name="connsiteY7" fmla="*/ 187332 h 234957"/>
              <a:gd name="connsiteX8" fmla="*/ 411022 w 439371"/>
              <a:gd name="connsiteY8" fmla="*/ 139707 h 234957"/>
              <a:gd name="connsiteX9" fmla="*/ 369747 w 439371"/>
              <a:gd name="connsiteY9" fmla="*/ 7 h 234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9371" h="234957">
                <a:moveTo>
                  <a:pt x="369747" y="7"/>
                </a:moveTo>
                <a:cubicBezTo>
                  <a:pt x="371864" y="1065"/>
                  <a:pt x="413668" y="117482"/>
                  <a:pt x="423722" y="146057"/>
                </a:cubicBezTo>
                <a:cubicBezTo>
                  <a:pt x="433776" y="174632"/>
                  <a:pt x="449651" y="162461"/>
                  <a:pt x="430072" y="171457"/>
                </a:cubicBezTo>
                <a:cubicBezTo>
                  <a:pt x="410493" y="180453"/>
                  <a:pt x="362339" y="189449"/>
                  <a:pt x="306247" y="200032"/>
                </a:cubicBezTo>
                <a:cubicBezTo>
                  <a:pt x="250155" y="210615"/>
                  <a:pt x="101459" y="234957"/>
                  <a:pt x="93522" y="234957"/>
                </a:cubicBezTo>
                <a:cubicBezTo>
                  <a:pt x="85585" y="234957"/>
                  <a:pt x="273968" y="200561"/>
                  <a:pt x="258622" y="200032"/>
                </a:cubicBezTo>
                <a:cubicBezTo>
                  <a:pt x="243276" y="199503"/>
                  <a:pt x="-21836" y="233899"/>
                  <a:pt x="1447" y="231782"/>
                </a:cubicBezTo>
                <a:cubicBezTo>
                  <a:pt x="24730" y="229665"/>
                  <a:pt x="330060" y="202678"/>
                  <a:pt x="398322" y="187332"/>
                </a:cubicBezTo>
                <a:cubicBezTo>
                  <a:pt x="466584" y="171986"/>
                  <a:pt x="419489" y="175690"/>
                  <a:pt x="411022" y="139707"/>
                </a:cubicBezTo>
                <a:cubicBezTo>
                  <a:pt x="402555" y="103724"/>
                  <a:pt x="367630" y="-1051"/>
                  <a:pt x="369747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E6228DA4-A1BF-3511-128B-B05137FA41D9}"/>
              </a:ext>
            </a:extLst>
          </p:cNvPr>
          <p:cNvSpPr/>
          <p:nvPr/>
        </p:nvSpPr>
        <p:spPr>
          <a:xfrm>
            <a:off x="4695475" y="8277163"/>
            <a:ext cx="376162" cy="191377"/>
          </a:xfrm>
          <a:custGeom>
            <a:avLst/>
            <a:gdLst>
              <a:gd name="connsiteX0" fmla="*/ 350 w 376162"/>
              <a:gd name="connsiteY0" fmla="*/ 62 h 191377"/>
              <a:gd name="connsiteX1" fmla="*/ 248000 w 376162"/>
              <a:gd name="connsiteY1" fmla="*/ 66737 h 191377"/>
              <a:gd name="connsiteX2" fmla="*/ 292450 w 376162"/>
              <a:gd name="connsiteY2" fmla="*/ 101662 h 191377"/>
              <a:gd name="connsiteX3" fmla="*/ 289275 w 376162"/>
              <a:gd name="connsiteY3" fmla="*/ 69912 h 191377"/>
              <a:gd name="connsiteX4" fmla="*/ 375000 w 376162"/>
              <a:gd name="connsiteY4" fmla="*/ 190562 h 191377"/>
              <a:gd name="connsiteX5" fmla="*/ 336900 w 376162"/>
              <a:gd name="connsiteY5" fmla="*/ 120712 h 191377"/>
              <a:gd name="connsiteX6" fmla="*/ 308325 w 376162"/>
              <a:gd name="connsiteY6" fmla="*/ 79437 h 191377"/>
              <a:gd name="connsiteX7" fmla="*/ 350 w 376162"/>
              <a:gd name="connsiteY7" fmla="*/ 62 h 191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6162" h="191377">
                <a:moveTo>
                  <a:pt x="350" y="62"/>
                </a:moveTo>
                <a:cubicBezTo>
                  <a:pt x="-9704" y="-2055"/>
                  <a:pt x="199317" y="49804"/>
                  <a:pt x="248000" y="66737"/>
                </a:cubicBezTo>
                <a:cubicBezTo>
                  <a:pt x="296683" y="83670"/>
                  <a:pt x="285571" y="101133"/>
                  <a:pt x="292450" y="101662"/>
                </a:cubicBezTo>
                <a:cubicBezTo>
                  <a:pt x="299329" y="102191"/>
                  <a:pt x="275517" y="55095"/>
                  <a:pt x="289275" y="69912"/>
                </a:cubicBezTo>
                <a:cubicBezTo>
                  <a:pt x="303033" y="84729"/>
                  <a:pt x="367063" y="182095"/>
                  <a:pt x="375000" y="190562"/>
                </a:cubicBezTo>
                <a:cubicBezTo>
                  <a:pt x="382938" y="199029"/>
                  <a:pt x="348013" y="139233"/>
                  <a:pt x="336900" y="120712"/>
                </a:cubicBezTo>
                <a:cubicBezTo>
                  <a:pt x="325788" y="102191"/>
                  <a:pt x="361771" y="101133"/>
                  <a:pt x="308325" y="79437"/>
                </a:cubicBezTo>
                <a:cubicBezTo>
                  <a:pt x="254879" y="57741"/>
                  <a:pt x="10404" y="2179"/>
                  <a:pt x="350" y="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C761DCAF-BBAD-DFC4-C44F-21ED23EF048C}"/>
              </a:ext>
            </a:extLst>
          </p:cNvPr>
          <p:cNvSpPr/>
          <p:nvPr/>
        </p:nvSpPr>
        <p:spPr>
          <a:xfrm>
            <a:off x="4708152" y="8339158"/>
            <a:ext cx="39152" cy="141611"/>
          </a:xfrm>
          <a:custGeom>
            <a:avLst/>
            <a:gdLst>
              <a:gd name="connsiteX0" fmla="*/ 373 w 39152"/>
              <a:gd name="connsiteY0" fmla="*/ 1567 h 141611"/>
              <a:gd name="connsiteX1" fmla="*/ 38473 w 39152"/>
              <a:gd name="connsiteY1" fmla="*/ 112692 h 141611"/>
              <a:gd name="connsiteX2" fmla="*/ 25773 w 39152"/>
              <a:gd name="connsiteY2" fmla="*/ 141267 h 141611"/>
              <a:gd name="connsiteX3" fmla="*/ 38473 w 39152"/>
              <a:gd name="connsiteY3" fmla="*/ 99992 h 141611"/>
              <a:gd name="connsiteX4" fmla="*/ 19423 w 39152"/>
              <a:gd name="connsiteY4" fmla="*/ 49192 h 141611"/>
              <a:gd name="connsiteX5" fmla="*/ 373 w 39152"/>
              <a:gd name="connsiteY5" fmla="*/ 1567 h 14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52" h="141611">
                <a:moveTo>
                  <a:pt x="373" y="1567"/>
                </a:moveTo>
                <a:cubicBezTo>
                  <a:pt x="3548" y="12150"/>
                  <a:pt x="34240" y="89409"/>
                  <a:pt x="38473" y="112692"/>
                </a:cubicBezTo>
                <a:cubicBezTo>
                  <a:pt x="42706" y="135975"/>
                  <a:pt x="25773" y="143384"/>
                  <a:pt x="25773" y="141267"/>
                </a:cubicBezTo>
                <a:cubicBezTo>
                  <a:pt x="25773" y="139150"/>
                  <a:pt x="39531" y="115338"/>
                  <a:pt x="38473" y="99992"/>
                </a:cubicBezTo>
                <a:cubicBezTo>
                  <a:pt x="37415" y="84646"/>
                  <a:pt x="23656" y="61363"/>
                  <a:pt x="19423" y="49192"/>
                </a:cubicBezTo>
                <a:cubicBezTo>
                  <a:pt x="15190" y="37021"/>
                  <a:pt x="-2802" y="-9016"/>
                  <a:pt x="373" y="15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FC748DC9-0F60-FA2A-9131-85AECC8A9F0C}"/>
              </a:ext>
            </a:extLst>
          </p:cNvPr>
          <p:cNvSpPr/>
          <p:nvPr/>
        </p:nvSpPr>
        <p:spPr>
          <a:xfrm>
            <a:off x="4756072" y="8336764"/>
            <a:ext cx="244558" cy="135221"/>
          </a:xfrm>
          <a:custGeom>
            <a:avLst/>
            <a:gdLst>
              <a:gd name="connsiteX0" fmla="*/ 78 w 244558"/>
              <a:gd name="connsiteY0" fmla="*/ 786 h 135221"/>
              <a:gd name="connsiteX1" fmla="*/ 203278 w 244558"/>
              <a:gd name="connsiteY1" fmla="*/ 29361 h 135221"/>
              <a:gd name="connsiteX2" fmla="*/ 231853 w 244558"/>
              <a:gd name="connsiteY2" fmla="*/ 67461 h 135221"/>
              <a:gd name="connsiteX3" fmla="*/ 209628 w 244558"/>
              <a:gd name="connsiteY3" fmla="*/ 42061 h 135221"/>
              <a:gd name="connsiteX4" fmla="*/ 238203 w 244558"/>
              <a:gd name="connsiteY4" fmla="*/ 118261 h 135221"/>
              <a:gd name="connsiteX5" fmla="*/ 228678 w 244558"/>
              <a:gd name="connsiteY5" fmla="*/ 130961 h 135221"/>
              <a:gd name="connsiteX6" fmla="*/ 228678 w 244558"/>
              <a:gd name="connsiteY6" fmla="*/ 61111 h 135221"/>
              <a:gd name="connsiteX7" fmla="*/ 78 w 244558"/>
              <a:gd name="connsiteY7" fmla="*/ 786 h 1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558" h="135221">
                <a:moveTo>
                  <a:pt x="78" y="786"/>
                </a:moveTo>
                <a:cubicBezTo>
                  <a:pt x="-4155" y="-4506"/>
                  <a:pt x="164649" y="18249"/>
                  <a:pt x="203278" y="29361"/>
                </a:cubicBezTo>
                <a:cubicBezTo>
                  <a:pt x="241907" y="40473"/>
                  <a:pt x="230795" y="65344"/>
                  <a:pt x="231853" y="67461"/>
                </a:cubicBezTo>
                <a:cubicBezTo>
                  <a:pt x="232911" y="69578"/>
                  <a:pt x="208570" y="33594"/>
                  <a:pt x="209628" y="42061"/>
                </a:cubicBezTo>
                <a:cubicBezTo>
                  <a:pt x="210686" y="50528"/>
                  <a:pt x="235028" y="103444"/>
                  <a:pt x="238203" y="118261"/>
                </a:cubicBezTo>
                <a:cubicBezTo>
                  <a:pt x="241378" y="133078"/>
                  <a:pt x="230266" y="140486"/>
                  <a:pt x="228678" y="130961"/>
                </a:cubicBezTo>
                <a:cubicBezTo>
                  <a:pt x="227091" y="121436"/>
                  <a:pt x="265190" y="83336"/>
                  <a:pt x="228678" y="61111"/>
                </a:cubicBezTo>
                <a:cubicBezTo>
                  <a:pt x="192166" y="38886"/>
                  <a:pt x="4311" y="6078"/>
                  <a:pt x="78" y="7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38965C31-5E17-33AC-877B-05084D45A802}"/>
              </a:ext>
            </a:extLst>
          </p:cNvPr>
          <p:cNvSpPr/>
          <p:nvPr/>
        </p:nvSpPr>
        <p:spPr>
          <a:xfrm>
            <a:off x="3825875" y="8401046"/>
            <a:ext cx="51019" cy="171457"/>
          </a:xfrm>
          <a:custGeom>
            <a:avLst/>
            <a:gdLst>
              <a:gd name="connsiteX0" fmla="*/ 50800 w 51019"/>
              <a:gd name="connsiteY0" fmla="*/ 4 h 171457"/>
              <a:gd name="connsiteX1" fmla="*/ 19050 w 51019"/>
              <a:gd name="connsiteY1" fmla="*/ 76204 h 171457"/>
              <a:gd name="connsiteX2" fmla="*/ 34925 w 51019"/>
              <a:gd name="connsiteY2" fmla="*/ 171454 h 171457"/>
              <a:gd name="connsiteX3" fmla="*/ 0 w 51019"/>
              <a:gd name="connsiteY3" fmla="*/ 73029 h 171457"/>
              <a:gd name="connsiteX4" fmla="*/ 50800 w 51019"/>
              <a:gd name="connsiteY4" fmla="*/ 4 h 17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9" h="171457">
                <a:moveTo>
                  <a:pt x="50800" y="4"/>
                </a:moveTo>
                <a:cubicBezTo>
                  <a:pt x="53975" y="533"/>
                  <a:pt x="21696" y="47629"/>
                  <a:pt x="19050" y="76204"/>
                </a:cubicBezTo>
                <a:cubicBezTo>
                  <a:pt x="16404" y="104779"/>
                  <a:pt x="38100" y="171983"/>
                  <a:pt x="34925" y="171454"/>
                </a:cubicBezTo>
                <a:cubicBezTo>
                  <a:pt x="31750" y="170925"/>
                  <a:pt x="0" y="97371"/>
                  <a:pt x="0" y="73029"/>
                </a:cubicBezTo>
                <a:cubicBezTo>
                  <a:pt x="0" y="48687"/>
                  <a:pt x="47625" y="-525"/>
                  <a:pt x="50800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E33BAB96-8615-BB04-F67B-39C3A88B133C}"/>
              </a:ext>
            </a:extLst>
          </p:cNvPr>
          <p:cNvSpPr/>
          <p:nvPr/>
        </p:nvSpPr>
        <p:spPr>
          <a:xfrm>
            <a:off x="3894945" y="8367888"/>
            <a:ext cx="410037" cy="154017"/>
          </a:xfrm>
          <a:custGeom>
            <a:avLst/>
            <a:gdLst>
              <a:gd name="connsiteX0" fmla="*/ 3955 w 410037"/>
              <a:gd name="connsiteY0" fmla="*/ 80787 h 154017"/>
              <a:gd name="connsiteX1" fmla="*/ 175405 w 410037"/>
              <a:gd name="connsiteY1" fmla="*/ 77612 h 154017"/>
              <a:gd name="connsiteX2" fmla="*/ 404005 w 410037"/>
              <a:gd name="connsiteY2" fmla="*/ 4587 h 154017"/>
              <a:gd name="connsiteX3" fmla="*/ 346855 w 410037"/>
              <a:gd name="connsiteY3" fmla="*/ 23637 h 154017"/>
              <a:gd name="connsiteX4" fmla="*/ 381780 w 410037"/>
              <a:gd name="connsiteY4" fmla="*/ 153812 h 154017"/>
              <a:gd name="connsiteX5" fmla="*/ 362730 w 410037"/>
              <a:gd name="connsiteY5" fmla="*/ 55387 h 154017"/>
              <a:gd name="connsiteX6" fmla="*/ 330980 w 410037"/>
              <a:gd name="connsiteY6" fmla="*/ 122062 h 154017"/>
              <a:gd name="connsiteX7" fmla="*/ 232555 w 410037"/>
              <a:gd name="connsiteY7" fmla="*/ 118887 h 154017"/>
              <a:gd name="connsiteX8" fmla="*/ 353205 w 410037"/>
              <a:gd name="connsiteY8" fmla="*/ 96662 h 154017"/>
              <a:gd name="connsiteX9" fmla="*/ 346855 w 410037"/>
              <a:gd name="connsiteY9" fmla="*/ 23637 h 154017"/>
              <a:gd name="connsiteX10" fmla="*/ 3955 w 410037"/>
              <a:gd name="connsiteY10" fmla="*/ 80787 h 15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7" h="154017">
                <a:moveTo>
                  <a:pt x="3955" y="80787"/>
                </a:moveTo>
                <a:cubicBezTo>
                  <a:pt x="-24620" y="89783"/>
                  <a:pt x="108730" y="90312"/>
                  <a:pt x="175405" y="77612"/>
                </a:cubicBezTo>
                <a:cubicBezTo>
                  <a:pt x="242080" y="64912"/>
                  <a:pt x="375430" y="13583"/>
                  <a:pt x="404005" y="4587"/>
                </a:cubicBezTo>
                <a:cubicBezTo>
                  <a:pt x="432580" y="-4409"/>
                  <a:pt x="350559" y="-1234"/>
                  <a:pt x="346855" y="23637"/>
                </a:cubicBezTo>
                <a:cubicBezTo>
                  <a:pt x="343151" y="48508"/>
                  <a:pt x="379134" y="148520"/>
                  <a:pt x="381780" y="153812"/>
                </a:cubicBezTo>
                <a:cubicBezTo>
                  <a:pt x="384426" y="159104"/>
                  <a:pt x="371197" y="60679"/>
                  <a:pt x="362730" y="55387"/>
                </a:cubicBezTo>
                <a:cubicBezTo>
                  <a:pt x="354263" y="50095"/>
                  <a:pt x="352676" y="111479"/>
                  <a:pt x="330980" y="122062"/>
                </a:cubicBezTo>
                <a:cubicBezTo>
                  <a:pt x="309284" y="132645"/>
                  <a:pt x="228851" y="123120"/>
                  <a:pt x="232555" y="118887"/>
                </a:cubicBezTo>
                <a:cubicBezTo>
                  <a:pt x="236259" y="114654"/>
                  <a:pt x="334155" y="112537"/>
                  <a:pt x="353205" y="96662"/>
                </a:cubicBezTo>
                <a:cubicBezTo>
                  <a:pt x="372255" y="80787"/>
                  <a:pt x="404005" y="24695"/>
                  <a:pt x="346855" y="23637"/>
                </a:cubicBezTo>
                <a:cubicBezTo>
                  <a:pt x="289705" y="22579"/>
                  <a:pt x="32530" y="71791"/>
                  <a:pt x="3955" y="8078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B75F84F-752F-EEC5-067E-CEE59F52CE14}"/>
              </a:ext>
            </a:extLst>
          </p:cNvPr>
          <p:cNvSpPr/>
          <p:nvPr/>
        </p:nvSpPr>
        <p:spPr>
          <a:xfrm>
            <a:off x="3911509" y="8507748"/>
            <a:ext cx="267839" cy="83864"/>
          </a:xfrm>
          <a:custGeom>
            <a:avLst/>
            <a:gdLst>
              <a:gd name="connsiteX0" fmla="*/ 91 w 267839"/>
              <a:gd name="connsiteY0" fmla="*/ 58402 h 83864"/>
              <a:gd name="connsiteX1" fmla="*/ 184241 w 267839"/>
              <a:gd name="connsiteY1" fmla="*/ 52052 h 83864"/>
              <a:gd name="connsiteX2" fmla="*/ 266791 w 267839"/>
              <a:gd name="connsiteY2" fmla="*/ 83802 h 83864"/>
              <a:gd name="connsiteX3" fmla="*/ 228691 w 267839"/>
              <a:gd name="connsiteY3" fmla="*/ 42527 h 83864"/>
              <a:gd name="connsiteX4" fmla="*/ 196941 w 267839"/>
              <a:gd name="connsiteY4" fmla="*/ 39352 h 83864"/>
              <a:gd name="connsiteX5" fmla="*/ 254091 w 267839"/>
              <a:gd name="connsiteY5" fmla="*/ 1252 h 83864"/>
              <a:gd name="connsiteX6" fmla="*/ 203291 w 267839"/>
              <a:gd name="connsiteY6" fmla="*/ 10777 h 83864"/>
              <a:gd name="connsiteX7" fmla="*/ 193766 w 267839"/>
              <a:gd name="connsiteY7" fmla="*/ 26652 h 83864"/>
              <a:gd name="connsiteX8" fmla="*/ 209641 w 267839"/>
              <a:gd name="connsiteY8" fmla="*/ 42527 h 83864"/>
              <a:gd name="connsiteX9" fmla="*/ 91 w 267839"/>
              <a:gd name="connsiteY9" fmla="*/ 58402 h 8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839" h="83864">
                <a:moveTo>
                  <a:pt x="91" y="58402"/>
                </a:moveTo>
                <a:cubicBezTo>
                  <a:pt x="-4142" y="59989"/>
                  <a:pt x="139791" y="47819"/>
                  <a:pt x="184241" y="52052"/>
                </a:cubicBezTo>
                <a:cubicBezTo>
                  <a:pt x="228691" y="56285"/>
                  <a:pt x="259383" y="85389"/>
                  <a:pt x="266791" y="83802"/>
                </a:cubicBezTo>
                <a:cubicBezTo>
                  <a:pt x="274199" y="82215"/>
                  <a:pt x="240333" y="49935"/>
                  <a:pt x="228691" y="42527"/>
                </a:cubicBezTo>
                <a:cubicBezTo>
                  <a:pt x="217049" y="35119"/>
                  <a:pt x="192708" y="46231"/>
                  <a:pt x="196941" y="39352"/>
                </a:cubicBezTo>
                <a:cubicBezTo>
                  <a:pt x="201174" y="32473"/>
                  <a:pt x="253033" y="6014"/>
                  <a:pt x="254091" y="1252"/>
                </a:cubicBezTo>
                <a:cubicBezTo>
                  <a:pt x="255149" y="-3510"/>
                  <a:pt x="213345" y="6544"/>
                  <a:pt x="203291" y="10777"/>
                </a:cubicBezTo>
                <a:cubicBezTo>
                  <a:pt x="193237" y="15010"/>
                  <a:pt x="192708" y="21361"/>
                  <a:pt x="193766" y="26652"/>
                </a:cubicBezTo>
                <a:cubicBezTo>
                  <a:pt x="194824" y="31943"/>
                  <a:pt x="237687" y="40410"/>
                  <a:pt x="209641" y="42527"/>
                </a:cubicBezTo>
                <a:lnTo>
                  <a:pt x="91" y="5840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C654343A-FA7E-1764-A9A3-6B3D9D4CBEFF}"/>
              </a:ext>
            </a:extLst>
          </p:cNvPr>
          <p:cNvSpPr/>
          <p:nvPr/>
        </p:nvSpPr>
        <p:spPr>
          <a:xfrm>
            <a:off x="4143188" y="8544686"/>
            <a:ext cx="284661" cy="75343"/>
          </a:xfrm>
          <a:custGeom>
            <a:avLst/>
            <a:gdLst>
              <a:gd name="connsiteX0" fmla="*/ 187 w 284661"/>
              <a:gd name="connsiteY0" fmla="*/ 2414 h 75343"/>
              <a:gd name="connsiteX1" fmla="*/ 79562 w 284661"/>
              <a:gd name="connsiteY1" fmla="*/ 15114 h 75343"/>
              <a:gd name="connsiteX2" fmla="*/ 270062 w 284661"/>
              <a:gd name="connsiteY2" fmla="*/ 5589 h 75343"/>
              <a:gd name="connsiteX3" fmla="*/ 266887 w 284661"/>
              <a:gd name="connsiteY3" fmla="*/ 5589 h 75343"/>
              <a:gd name="connsiteX4" fmla="*/ 228787 w 284661"/>
              <a:gd name="connsiteY4" fmla="*/ 18289 h 75343"/>
              <a:gd name="connsiteX5" fmla="*/ 241487 w 284661"/>
              <a:gd name="connsiteY5" fmla="*/ 59564 h 75343"/>
              <a:gd name="connsiteX6" fmla="*/ 98612 w 284661"/>
              <a:gd name="connsiteY6" fmla="*/ 72264 h 75343"/>
              <a:gd name="connsiteX7" fmla="*/ 187 w 284661"/>
              <a:gd name="connsiteY7" fmla="*/ 2414 h 7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661" h="75343">
                <a:moveTo>
                  <a:pt x="187" y="2414"/>
                </a:moveTo>
                <a:cubicBezTo>
                  <a:pt x="-2988" y="-7111"/>
                  <a:pt x="34583" y="14585"/>
                  <a:pt x="79562" y="15114"/>
                </a:cubicBezTo>
                <a:cubicBezTo>
                  <a:pt x="124541" y="15643"/>
                  <a:pt x="270062" y="5589"/>
                  <a:pt x="270062" y="5589"/>
                </a:cubicBezTo>
                <a:cubicBezTo>
                  <a:pt x="301283" y="4002"/>
                  <a:pt x="273766" y="3472"/>
                  <a:pt x="266887" y="5589"/>
                </a:cubicBezTo>
                <a:cubicBezTo>
                  <a:pt x="260008" y="7706"/>
                  <a:pt x="233020" y="9293"/>
                  <a:pt x="228787" y="18289"/>
                </a:cubicBezTo>
                <a:cubicBezTo>
                  <a:pt x="224554" y="27285"/>
                  <a:pt x="263183" y="50568"/>
                  <a:pt x="241487" y="59564"/>
                </a:cubicBezTo>
                <a:cubicBezTo>
                  <a:pt x="219791" y="68560"/>
                  <a:pt x="143062" y="81260"/>
                  <a:pt x="98612" y="72264"/>
                </a:cubicBezTo>
                <a:cubicBezTo>
                  <a:pt x="54162" y="63268"/>
                  <a:pt x="3362" y="11939"/>
                  <a:pt x="187" y="24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507FB20B-FD9D-5F7A-9DCC-D97DA70C8C04}"/>
              </a:ext>
            </a:extLst>
          </p:cNvPr>
          <p:cNvSpPr/>
          <p:nvPr/>
        </p:nvSpPr>
        <p:spPr>
          <a:xfrm>
            <a:off x="4345337" y="8492718"/>
            <a:ext cx="392989" cy="80581"/>
          </a:xfrm>
          <a:custGeom>
            <a:avLst/>
            <a:gdLst>
              <a:gd name="connsiteX0" fmla="*/ 1238 w 392989"/>
              <a:gd name="connsiteY0" fmla="*/ 44857 h 80581"/>
              <a:gd name="connsiteX1" fmla="*/ 115538 w 392989"/>
              <a:gd name="connsiteY1" fmla="*/ 67082 h 80581"/>
              <a:gd name="connsiteX2" fmla="*/ 277463 w 392989"/>
              <a:gd name="connsiteY2" fmla="*/ 41682 h 80581"/>
              <a:gd name="connsiteX3" fmla="*/ 391763 w 392989"/>
              <a:gd name="connsiteY3" fmla="*/ 407 h 80581"/>
              <a:gd name="connsiteX4" fmla="*/ 340963 w 392989"/>
              <a:gd name="connsiteY4" fmla="*/ 19457 h 80581"/>
              <a:gd name="connsiteX5" fmla="*/ 188563 w 392989"/>
              <a:gd name="connsiteY5" fmla="*/ 79782 h 80581"/>
              <a:gd name="connsiteX6" fmla="*/ 1238 w 392989"/>
              <a:gd name="connsiteY6" fmla="*/ 44857 h 8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989" h="80581">
                <a:moveTo>
                  <a:pt x="1238" y="44857"/>
                </a:moveTo>
                <a:cubicBezTo>
                  <a:pt x="-10933" y="42740"/>
                  <a:pt x="69501" y="67611"/>
                  <a:pt x="115538" y="67082"/>
                </a:cubicBezTo>
                <a:cubicBezTo>
                  <a:pt x="161575" y="66553"/>
                  <a:pt x="231426" y="52794"/>
                  <a:pt x="277463" y="41682"/>
                </a:cubicBezTo>
                <a:cubicBezTo>
                  <a:pt x="323500" y="30570"/>
                  <a:pt x="381180" y="4111"/>
                  <a:pt x="391763" y="407"/>
                </a:cubicBezTo>
                <a:cubicBezTo>
                  <a:pt x="402346" y="-3297"/>
                  <a:pt x="340963" y="19457"/>
                  <a:pt x="340963" y="19457"/>
                </a:cubicBezTo>
                <a:cubicBezTo>
                  <a:pt x="307096" y="32686"/>
                  <a:pt x="250475" y="72903"/>
                  <a:pt x="188563" y="79782"/>
                </a:cubicBezTo>
                <a:cubicBezTo>
                  <a:pt x="126651" y="86661"/>
                  <a:pt x="13409" y="46974"/>
                  <a:pt x="1238" y="448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B849F472-EF4D-388D-00A4-21BA445DAEA4}"/>
              </a:ext>
            </a:extLst>
          </p:cNvPr>
          <p:cNvSpPr/>
          <p:nvPr/>
        </p:nvSpPr>
        <p:spPr>
          <a:xfrm>
            <a:off x="4574316" y="8483597"/>
            <a:ext cx="568256" cy="186694"/>
          </a:xfrm>
          <a:custGeom>
            <a:avLst/>
            <a:gdLst>
              <a:gd name="connsiteX0" fmla="*/ 143734 w 568256"/>
              <a:gd name="connsiteY0" fmla="*/ 3 h 186694"/>
              <a:gd name="connsiteX1" fmla="*/ 327884 w 568256"/>
              <a:gd name="connsiteY1" fmla="*/ 66678 h 186694"/>
              <a:gd name="connsiteX2" fmla="*/ 321534 w 568256"/>
              <a:gd name="connsiteY2" fmla="*/ 25403 h 186694"/>
              <a:gd name="connsiteX3" fmla="*/ 435834 w 568256"/>
              <a:gd name="connsiteY3" fmla="*/ 107953 h 186694"/>
              <a:gd name="connsiteX4" fmla="*/ 553309 w 568256"/>
              <a:gd name="connsiteY4" fmla="*/ 184153 h 186694"/>
              <a:gd name="connsiteX5" fmla="*/ 531084 w 568256"/>
              <a:gd name="connsiteY5" fmla="*/ 158753 h 186694"/>
              <a:gd name="connsiteX6" fmla="*/ 232634 w 568256"/>
              <a:gd name="connsiteY6" fmla="*/ 63503 h 186694"/>
              <a:gd name="connsiteX7" fmla="*/ 80234 w 568256"/>
              <a:gd name="connsiteY7" fmla="*/ 44453 h 186694"/>
              <a:gd name="connsiteX8" fmla="*/ 859 w 568256"/>
              <a:gd name="connsiteY8" fmla="*/ 63503 h 186694"/>
              <a:gd name="connsiteX9" fmla="*/ 143734 w 568256"/>
              <a:gd name="connsiteY9" fmla="*/ 3 h 18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8256" h="186694">
                <a:moveTo>
                  <a:pt x="143734" y="3"/>
                </a:moveTo>
                <a:cubicBezTo>
                  <a:pt x="198238" y="532"/>
                  <a:pt x="298251" y="62445"/>
                  <a:pt x="327884" y="66678"/>
                </a:cubicBezTo>
                <a:cubicBezTo>
                  <a:pt x="357517" y="70911"/>
                  <a:pt x="303542" y="18524"/>
                  <a:pt x="321534" y="25403"/>
                </a:cubicBezTo>
                <a:cubicBezTo>
                  <a:pt x="339526" y="32282"/>
                  <a:pt x="397205" y="81495"/>
                  <a:pt x="435834" y="107953"/>
                </a:cubicBezTo>
                <a:cubicBezTo>
                  <a:pt x="474463" y="134411"/>
                  <a:pt x="537434" y="175686"/>
                  <a:pt x="553309" y="184153"/>
                </a:cubicBezTo>
                <a:cubicBezTo>
                  <a:pt x="569184" y="192620"/>
                  <a:pt x="584530" y="178861"/>
                  <a:pt x="531084" y="158753"/>
                </a:cubicBezTo>
                <a:cubicBezTo>
                  <a:pt x="477638" y="138645"/>
                  <a:pt x="307776" y="82553"/>
                  <a:pt x="232634" y="63503"/>
                </a:cubicBezTo>
                <a:cubicBezTo>
                  <a:pt x="157492" y="44453"/>
                  <a:pt x="118863" y="44453"/>
                  <a:pt x="80234" y="44453"/>
                </a:cubicBezTo>
                <a:cubicBezTo>
                  <a:pt x="41605" y="44453"/>
                  <a:pt x="-7079" y="64032"/>
                  <a:pt x="859" y="63503"/>
                </a:cubicBezTo>
                <a:cubicBezTo>
                  <a:pt x="8796" y="62974"/>
                  <a:pt x="89230" y="-526"/>
                  <a:pt x="143734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85A352C-C398-1201-869A-EEDCD5E9C9EA}"/>
              </a:ext>
            </a:extLst>
          </p:cNvPr>
          <p:cNvSpPr/>
          <p:nvPr/>
        </p:nvSpPr>
        <p:spPr>
          <a:xfrm>
            <a:off x="3867150" y="8609733"/>
            <a:ext cx="630789" cy="74016"/>
          </a:xfrm>
          <a:custGeom>
            <a:avLst/>
            <a:gdLst>
              <a:gd name="connsiteX0" fmla="*/ 0 w 630789"/>
              <a:gd name="connsiteY0" fmla="*/ 23092 h 74016"/>
              <a:gd name="connsiteX1" fmla="*/ 307975 w 630789"/>
              <a:gd name="connsiteY1" fmla="*/ 23092 h 74016"/>
              <a:gd name="connsiteX2" fmla="*/ 396875 w 630789"/>
              <a:gd name="connsiteY2" fmla="*/ 29442 h 74016"/>
              <a:gd name="connsiteX3" fmla="*/ 628650 w 630789"/>
              <a:gd name="connsiteY3" fmla="*/ 867 h 74016"/>
              <a:gd name="connsiteX4" fmla="*/ 498475 w 630789"/>
              <a:gd name="connsiteY4" fmla="*/ 13567 h 74016"/>
              <a:gd name="connsiteX5" fmla="*/ 269875 w 630789"/>
              <a:gd name="connsiteY5" fmla="*/ 73892 h 74016"/>
              <a:gd name="connsiteX6" fmla="*/ 393700 w 630789"/>
              <a:gd name="connsiteY6" fmla="*/ 29442 h 74016"/>
              <a:gd name="connsiteX7" fmla="*/ 320675 w 630789"/>
              <a:gd name="connsiteY7" fmla="*/ 32617 h 74016"/>
              <a:gd name="connsiteX8" fmla="*/ 241300 w 630789"/>
              <a:gd name="connsiteY8" fmla="*/ 867 h 74016"/>
              <a:gd name="connsiteX9" fmla="*/ 342900 w 630789"/>
              <a:gd name="connsiteY9" fmla="*/ 23092 h 74016"/>
              <a:gd name="connsiteX10" fmla="*/ 0 w 630789"/>
              <a:gd name="connsiteY10" fmla="*/ 23092 h 7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0789" h="74016">
                <a:moveTo>
                  <a:pt x="0" y="23092"/>
                </a:moveTo>
                <a:lnTo>
                  <a:pt x="307975" y="23092"/>
                </a:lnTo>
                <a:cubicBezTo>
                  <a:pt x="374121" y="24150"/>
                  <a:pt x="343429" y="33146"/>
                  <a:pt x="396875" y="29442"/>
                </a:cubicBezTo>
                <a:cubicBezTo>
                  <a:pt x="450321" y="25738"/>
                  <a:pt x="611717" y="3513"/>
                  <a:pt x="628650" y="867"/>
                </a:cubicBezTo>
                <a:cubicBezTo>
                  <a:pt x="645583" y="-1779"/>
                  <a:pt x="558271" y="1396"/>
                  <a:pt x="498475" y="13567"/>
                </a:cubicBezTo>
                <a:cubicBezTo>
                  <a:pt x="438679" y="25738"/>
                  <a:pt x="287338" y="71246"/>
                  <a:pt x="269875" y="73892"/>
                </a:cubicBezTo>
                <a:cubicBezTo>
                  <a:pt x="252412" y="76538"/>
                  <a:pt x="385233" y="36321"/>
                  <a:pt x="393700" y="29442"/>
                </a:cubicBezTo>
                <a:cubicBezTo>
                  <a:pt x="402167" y="22563"/>
                  <a:pt x="346075" y="37379"/>
                  <a:pt x="320675" y="32617"/>
                </a:cubicBezTo>
                <a:cubicBezTo>
                  <a:pt x="295275" y="27855"/>
                  <a:pt x="237596" y="2454"/>
                  <a:pt x="241300" y="867"/>
                </a:cubicBezTo>
                <a:cubicBezTo>
                  <a:pt x="245004" y="-720"/>
                  <a:pt x="383646" y="19388"/>
                  <a:pt x="342900" y="23092"/>
                </a:cubicBezTo>
                <a:cubicBezTo>
                  <a:pt x="302154" y="26796"/>
                  <a:pt x="5821" y="23092"/>
                  <a:pt x="0" y="230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1B298E82-A974-28B9-1F27-A3617617EC7D}"/>
              </a:ext>
            </a:extLst>
          </p:cNvPr>
          <p:cNvSpPr/>
          <p:nvPr/>
        </p:nvSpPr>
        <p:spPr>
          <a:xfrm>
            <a:off x="3773647" y="8689714"/>
            <a:ext cx="215337" cy="289984"/>
          </a:xfrm>
          <a:custGeom>
            <a:avLst/>
            <a:gdLst>
              <a:gd name="connsiteX0" fmla="*/ 214153 w 215337"/>
              <a:gd name="connsiteY0" fmla="*/ 261 h 289984"/>
              <a:gd name="connsiteX1" fmla="*/ 90328 w 215337"/>
              <a:gd name="connsiteY1" fmla="*/ 51061 h 289984"/>
              <a:gd name="connsiteX2" fmla="*/ 49053 w 215337"/>
              <a:gd name="connsiteY2" fmla="*/ 108211 h 289984"/>
              <a:gd name="connsiteX3" fmla="*/ 68103 w 215337"/>
              <a:gd name="connsiteY3" fmla="*/ 85986 h 289984"/>
              <a:gd name="connsiteX4" fmla="*/ 71278 w 215337"/>
              <a:gd name="connsiteY4" fmla="*/ 190761 h 289984"/>
              <a:gd name="connsiteX5" fmla="*/ 80803 w 215337"/>
              <a:gd name="connsiteY5" fmla="*/ 289186 h 289984"/>
              <a:gd name="connsiteX6" fmla="*/ 77628 w 215337"/>
              <a:gd name="connsiteY6" fmla="*/ 232036 h 289984"/>
              <a:gd name="connsiteX7" fmla="*/ 36353 w 215337"/>
              <a:gd name="connsiteY7" fmla="*/ 139961 h 289984"/>
              <a:gd name="connsiteX8" fmla="*/ 36353 w 215337"/>
              <a:gd name="connsiteY8" fmla="*/ 165361 h 289984"/>
              <a:gd name="connsiteX9" fmla="*/ 58578 w 215337"/>
              <a:gd name="connsiteY9" fmla="*/ 73286 h 289984"/>
              <a:gd name="connsiteX10" fmla="*/ 7778 w 215337"/>
              <a:gd name="connsiteY10" fmla="*/ 73286 h 289984"/>
              <a:gd name="connsiteX11" fmla="*/ 214153 w 215337"/>
              <a:gd name="connsiteY11" fmla="*/ 261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5337" h="289984">
                <a:moveTo>
                  <a:pt x="214153" y="261"/>
                </a:moveTo>
                <a:cubicBezTo>
                  <a:pt x="227911" y="-3443"/>
                  <a:pt x="117845" y="33069"/>
                  <a:pt x="90328" y="51061"/>
                </a:cubicBezTo>
                <a:cubicBezTo>
                  <a:pt x="62811" y="69053"/>
                  <a:pt x="52757" y="102390"/>
                  <a:pt x="49053" y="108211"/>
                </a:cubicBezTo>
                <a:cubicBezTo>
                  <a:pt x="45349" y="114032"/>
                  <a:pt x="64399" y="72228"/>
                  <a:pt x="68103" y="85986"/>
                </a:cubicBezTo>
                <a:cubicBezTo>
                  <a:pt x="71807" y="99744"/>
                  <a:pt x="69161" y="156894"/>
                  <a:pt x="71278" y="190761"/>
                </a:cubicBezTo>
                <a:cubicBezTo>
                  <a:pt x="73395" y="224628"/>
                  <a:pt x="79745" y="282307"/>
                  <a:pt x="80803" y="289186"/>
                </a:cubicBezTo>
                <a:cubicBezTo>
                  <a:pt x="81861" y="296065"/>
                  <a:pt x="85036" y="256907"/>
                  <a:pt x="77628" y="232036"/>
                </a:cubicBezTo>
                <a:cubicBezTo>
                  <a:pt x="70220" y="207165"/>
                  <a:pt x="43232" y="151073"/>
                  <a:pt x="36353" y="139961"/>
                </a:cubicBezTo>
                <a:cubicBezTo>
                  <a:pt x="29474" y="128849"/>
                  <a:pt x="32649" y="176473"/>
                  <a:pt x="36353" y="165361"/>
                </a:cubicBezTo>
                <a:cubicBezTo>
                  <a:pt x="40057" y="154249"/>
                  <a:pt x="63341" y="88632"/>
                  <a:pt x="58578" y="73286"/>
                </a:cubicBezTo>
                <a:cubicBezTo>
                  <a:pt x="53815" y="57940"/>
                  <a:pt x="-24501" y="85986"/>
                  <a:pt x="7778" y="73286"/>
                </a:cubicBezTo>
                <a:cubicBezTo>
                  <a:pt x="40057" y="60586"/>
                  <a:pt x="200395" y="3965"/>
                  <a:pt x="214153" y="26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FE22394E-06A0-81B5-0562-4ABD940004D5}"/>
              </a:ext>
            </a:extLst>
          </p:cNvPr>
          <p:cNvSpPr/>
          <p:nvPr/>
        </p:nvSpPr>
        <p:spPr>
          <a:xfrm>
            <a:off x="3870277" y="8660903"/>
            <a:ext cx="232962" cy="280270"/>
          </a:xfrm>
          <a:custGeom>
            <a:avLst/>
            <a:gdLst>
              <a:gd name="connsiteX0" fmla="*/ 48 w 232962"/>
              <a:gd name="connsiteY0" fmla="*/ 497 h 280270"/>
              <a:gd name="connsiteX1" fmla="*/ 73073 w 232962"/>
              <a:gd name="connsiteY1" fmla="*/ 149722 h 280270"/>
              <a:gd name="connsiteX2" fmla="*/ 44498 w 232962"/>
              <a:gd name="connsiteY2" fmla="*/ 257672 h 280270"/>
              <a:gd name="connsiteX3" fmla="*/ 66723 w 232962"/>
              <a:gd name="connsiteY3" fmla="*/ 238622 h 280270"/>
              <a:gd name="connsiteX4" fmla="*/ 95298 w 232962"/>
              <a:gd name="connsiteY4" fmla="*/ 241797 h 280270"/>
              <a:gd name="connsiteX5" fmla="*/ 231823 w 232962"/>
              <a:gd name="connsiteY5" fmla="*/ 279897 h 280270"/>
              <a:gd name="connsiteX6" fmla="*/ 158798 w 232962"/>
              <a:gd name="connsiteY6" fmla="*/ 260847 h 280270"/>
              <a:gd name="connsiteX7" fmla="*/ 127048 w 232962"/>
              <a:gd name="connsiteY7" fmla="*/ 254497 h 280270"/>
              <a:gd name="connsiteX8" fmla="*/ 76248 w 232962"/>
              <a:gd name="connsiteY8" fmla="*/ 114797 h 280270"/>
              <a:gd name="connsiteX9" fmla="*/ 152448 w 232962"/>
              <a:gd name="connsiteY9" fmla="*/ 241797 h 280270"/>
              <a:gd name="connsiteX10" fmla="*/ 85773 w 232962"/>
              <a:gd name="connsiteY10" fmla="*/ 203697 h 280270"/>
              <a:gd name="connsiteX11" fmla="*/ 48 w 232962"/>
              <a:gd name="connsiteY11" fmla="*/ 497 h 280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2962" h="280270">
                <a:moveTo>
                  <a:pt x="48" y="497"/>
                </a:moveTo>
                <a:cubicBezTo>
                  <a:pt x="-2069" y="-8499"/>
                  <a:pt x="65665" y="106860"/>
                  <a:pt x="73073" y="149722"/>
                </a:cubicBezTo>
                <a:cubicBezTo>
                  <a:pt x="80481" y="192584"/>
                  <a:pt x="45556" y="242855"/>
                  <a:pt x="44498" y="257672"/>
                </a:cubicBezTo>
                <a:cubicBezTo>
                  <a:pt x="43440" y="272489"/>
                  <a:pt x="58256" y="241268"/>
                  <a:pt x="66723" y="238622"/>
                </a:cubicBezTo>
                <a:cubicBezTo>
                  <a:pt x="75190" y="235976"/>
                  <a:pt x="67781" y="234918"/>
                  <a:pt x="95298" y="241797"/>
                </a:cubicBezTo>
                <a:cubicBezTo>
                  <a:pt x="122815" y="248676"/>
                  <a:pt x="221240" y="276722"/>
                  <a:pt x="231823" y="279897"/>
                </a:cubicBezTo>
                <a:cubicBezTo>
                  <a:pt x="242406" y="283072"/>
                  <a:pt x="176260" y="265080"/>
                  <a:pt x="158798" y="260847"/>
                </a:cubicBezTo>
                <a:cubicBezTo>
                  <a:pt x="141336" y="256614"/>
                  <a:pt x="140806" y="278839"/>
                  <a:pt x="127048" y="254497"/>
                </a:cubicBezTo>
                <a:cubicBezTo>
                  <a:pt x="113290" y="230155"/>
                  <a:pt x="72015" y="116914"/>
                  <a:pt x="76248" y="114797"/>
                </a:cubicBezTo>
                <a:cubicBezTo>
                  <a:pt x="80481" y="112680"/>
                  <a:pt x="150861" y="226980"/>
                  <a:pt x="152448" y="241797"/>
                </a:cubicBezTo>
                <a:cubicBezTo>
                  <a:pt x="154035" y="256614"/>
                  <a:pt x="107998" y="237564"/>
                  <a:pt x="85773" y="203697"/>
                </a:cubicBezTo>
                <a:cubicBezTo>
                  <a:pt x="63548" y="169830"/>
                  <a:pt x="2165" y="9493"/>
                  <a:pt x="48" y="4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F8D98833-6612-9D91-7698-209108FBE47B}"/>
              </a:ext>
            </a:extLst>
          </p:cNvPr>
          <p:cNvSpPr/>
          <p:nvPr/>
        </p:nvSpPr>
        <p:spPr>
          <a:xfrm>
            <a:off x="3883863" y="8683617"/>
            <a:ext cx="507848" cy="84290"/>
          </a:xfrm>
          <a:custGeom>
            <a:avLst/>
            <a:gdLst>
              <a:gd name="connsiteX0" fmla="*/ 84887 w 507848"/>
              <a:gd name="connsiteY0" fmla="*/ 76208 h 84290"/>
              <a:gd name="connsiteX1" fmla="*/ 237287 w 507848"/>
              <a:gd name="connsiteY1" fmla="*/ 73033 h 84290"/>
              <a:gd name="connsiteX2" fmla="*/ 376987 w 507848"/>
              <a:gd name="connsiteY2" fmla="*/ 34933 h 84290"/>
              <a:gd name="connsiteX3" fmla="*/ 507162 w 507848"/>
              <a:gd name="connsiteY3" fmla="*/ 8 h 84290"/>
              <a:gd name="connsiteX4" fmla="*/ 424612 w 507848"/>
              <a:gd name="connsiteY4" fmla="*/ 31758 h 84290"/>
              <a:gd name="connsiteX5" fmla="*/ 342062 w 507848"/>
              <a:gd name="connsiteY5" fmla="*/ 50808 h 84290"/>
              <a:gd name="connsiteX6" fmla="*/ 11862 w 507848"/>
              <a:gd name="connsiteY6" fmla="*/ 82558 h 84290"/>
              <a:gd name="connsiteX7" fmla="*/ 84887 w 507848"/>
              <a:gd name="connsiteY7" fmla="*/ 76208 h 8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848" h="84290">
                <a:moveTo>
                  <a:pt x="84887" y="76208"/>
                </a:moveTo>
                <a:cubicBezTo>
                  <a:pt x="122458" y="74621"/>
                  <a:pt x="188604" y="79912"/>
                  <a:pt x="237287" y="73033"/>
                </a:cubicBezTo>
                <a:cubicBezTo>
                  <a:pt x="285970" y="66154"/>
                  <a:pt x="376987" y="34933"/>
                  <a:pt x="376987" y="34933"/>
                </a:cubicBezTo>
                <a:cubicBezTo>
                  <a:pt x="421966" y="22762"/>
                  <a:pt x="499225" y="537"/>
                  <a:pt x="507162" y="8"/>
                </a:cubicBezTo>
                <a:cubicBezTo>
                  <a:pt x="515100" y="-521"/>
                  <a:pt x="452129" y="23291"/>
                  <a:pt x="424612" y="31758"/>
                </a:cubicBezTo>
                <a:cubicBezTo>
                  <a:pt x="397095" y="40225"/>
                  <a:pt x="410854" y="42341"/>
                  <a:pt x="342062" y="50808"/>
                </a:cubicBezTo>
                <a:cubicBezTo>
                  <a:pt x="273270" y="59275"/>
                  <a:pt x="53137" y="76737"/>
                  <a:pt x="11862" y="82558"/>
                </a:cubicBezTo>
                <a:cubicBezTo>
                  <a:pt x="-29413" y="88379"/>
                  <a:pt x="47316" y="77795"/>
                  <a:pt x="84887" y="7620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9CB5D1FB-EAEE-924A-6A49-E75263E9E449}"/>
              </a:ext>
            </a:extLst>
          </p:cNvPr>
          <p:cNvSpPr/>
          <p:nvPr/>
        </p:nvSpPr>
        <p:spPr>
          <a:xfrm>
            <a:off x="3848102" y="8775670"/>
            <a:ext cx="507998" cy="82673"/>
          </a:xfrm>
          <a:custGeom>
            <a:avLst/>
            <a:gdLst>
              <a:gd name="connsiteX0" fmla="*/ 6348 w 507998"/>
              <a:gd name="connsiteY0" fmla="*/ 6380 h 82673"/>
              <a:gd name="connsiteX1" fmla="*/ 317498 w 507998"/>
              <a:gd name="connsiteY1" fmla="*/ 28605 h 82673"/>
              <a:gd name="connsiteX2" fmla="*/ 304798 w 507998"/>
              <a:gd name="connsiteY2" fmla="*/ 12730 h 82673"/>
              <a:gd name="connsiteX3" fmla="*/ 488948 w 507998"/>
              <a:gd name="connsiteY3" fmla="*/ 82580 h 82673"/>
              <a:gd name="connsiteX4" fmla="*/ 434973 w 507998"/>
              <a:gd name="connsiteY4" fmla="*/ 28605 h 82673"/>
              <a:gd name="connsiteX5" fmla="*/ 507998 w 507998"/>
              <a:gd name="connsiteY5" fmla="*/ 69880 h 82673"/>
              <a:gd name="connsiteX6" fmla="*/ 384173 w 507998"/>
              <a:gd name="connsiteY6" fmla="*/ 30 h 82673"/>
              <a:gd name="connsiteX7" fmla="*/ 485773 w 507998"/>
              <a:gd name="connsiteY7" fmla="*/ 60355 h 82673"/>
              <a:gd name="connsiteX8" fmla="*/ 327023 w 507998"/>
              <a:gd name="connsiteY8" fmla="*/ 9555 h 82673"/>
              <a:gd name="connsiteX9" fmla="*/ 126998 w 507998"/>
              <a:gd name="connsiteY9" fmla="*/ 19080 h 82673"/>
              <a:gd name="connsiteX10" fmla="*/ 6348 w 507998"/>
              <a:gd name="connsiteY10" fmla="*/ 6380 h 82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7998" h="82673">
                <a:moveTo>
                  <a:pt x="6348" y="6380"/>
                </a:moveTo>
                <a:cubicBezTo>
                  <a:pt x="38098" y="7968"/>
                  <a:pt x="317498" y="28605"/>
                  <a:pt x="317498" y="28605"/>
                </a:cubicBezTo>
                <a:cubicBezTo>
                  <a:pt x="367240" y="29663"/>
                  <a:pt x="276223" y="3734"/>
                  <a:pt x="304798" y="12730"/>
                </a:cubicBezTo>
                <a:cubicBezTo>
                  <a:pt x="333373" y="21726"/>
                  <a:pt x="467252" y="79934"/>
                  <a:pt x="488948" y="82580"/>
                </a:cubicBezTo>
                <a:cubicBezTo>
                  <a:pt x="510644" y="85226"/>
                  <a:pt x="431798" y="30722"/>
                  <a:pt x="434973" y="28605"/>
                </a:cubicBezTo>
                <a:cubicBezTo>
                  <a:pt x="438148" y="26488"/>
                  <a:pt x="507998" y="69880"/>
                  <a:pt x="507998" y="69880"/>
                </a:cubicBezTo>
                <a:lnTo>
                  <a:pt x="384173" y="30"/>
                </a:lnTo>
                <a:cubicBezTo>
                  <a:pt x="380469" y="-1557"/>
                  <a:pt x="495298" y="58768"/>
                  <a:pt x="485773" y="60355"/>
                </a:cubicBezTo>
                <a:cubicBezTo>
                  <a:pt x="476248" y="61943"/>
                  <a:pt x="386819" y="16434"/>
                  <a:pt x="327023" y="9555"/>
                </a:cubicBezTo>
                <a:cubicBezTo>
                  <a:pt x="267227" y="2676"/>
                  <a:pt x="184677" y="22784"/>
                  <a:pt x="126998" y="19080"/>
                </a:cubicBezTo>
                <a:cubicBezTo>
                  <a:pt x="69319" y="15376"/>
                  <a:pt x="-25402" y="4792"/>
                  <a:pt x="6348" y="63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2827B513-3974-85B7-AE71-4DF9A17EC5E9}"/>
              </a:ext>
            </a:extLst>
          </p:cNvPr>
          <p:cNvSpPr/>
          <p:nvPr/>
        </p:nvSpPr>
        <p:spPr>
          <a:xfrm>
            <a:off x="4067140" y="8880461"/>
            <a:ext cx="604899" cy="110554"/>
          </a:xfrm>
          <a:custGeom>
            <a:avLst/>
            <a:gdLst>
              <a:gd name="connsiteX0" fmla="*/ 35 w 604899"/>
              <a:gd name="connsiteY0" fmla="*/ 14 h 110554"/>
              <a:gd name="connsiteX1" fmla="*/ 193710 w 604899"/>
              <a:gd name="connsiteY1" fmla="*/ 63514 h 110554"/>
              <a:gd name="connsiteX2" fmla="*/ 333410 w 604899"/>
              <a:gd name="connsiteY2" fmla="*/ 47639 h 110554"/>
              <a:gd name="connsiteX3" fmla="*/ 260385 w 604899"/>
              <a:gd name="connsiteY3" fmla="*/ 47639 h 110554"/>
              <a:gd name="connsiteX4" fmla="*/ 390560 w 604899"/>
              <a:gd name="connsiteY4" fmla="*/ 6364 h 110554"/>
              <a:gd name="connsiteX5" fmla="*/ 314360 w 604899"/>
              <a:gd name="connsiteY5" fmla="*/ 12714 h 110554"/>
              <a:gd name="connsiteX6" fmla="*/ 603285 w 604899"/>
              <a:gd name="connsiteY6" fmla="*/ 3189 h 110554"/>
              <a:gd name="connsiteX7" fmla="*/ 428660 w 604899"/>
              <a:gd name="connsiteY7" fmla="*/ 19064 h 110554"/>
              <a:gd name="connsiteX8" fmla="*/ 371510 w 604899"/>
              <a:gd name="connsiteY8" fmla="*/ 50814 h 110554"/>
              <a:gd name="connsiteX9" fmla="*/ 384210 w 604899"/>
              <a:gd name="connsiteY9" fmla="*/ 85739 h 110554"/>
              <a:gd name="connsiteX10" fmla="*/ 190535 w 604899"/>
              <a:gd name="connsiteY10" fmla="*/ 104789 h 110554"/>
              <a:gd name="connsiteX11" fmla="*/ 225460 w 604899"/>
              <a:gd name="connsiteY11" fmla="*/ 107964 h 110554"/>
              <a:gd name="connsiteX12" fmla="*/ 177835 w 604899"/>
              <a:gd name="connsiteY12" fmla="*/ 69864 h 110554"/>
              <a:gd name="connsiteX13" fmla="*/ 35 w 604899"/>
              <a:gd name="connsiteY13" fmla="*/ 14 h 110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99" h="110554">
                <a:moveTo>
                  <a:pt x="35" y="14"/>
                </a:moveTo>
                <a:cubicBezTo>
                  <a:pt x="2681" y="-1044"/>
                  <a:pt x="138148" y="55577"/>
                  <a:pt x="193710" y="63514"/>
                </a:cubicBezTo>
                <a:cubicBezTo>
                  <a:pt x="249272" y="71451"/>
                  <a:pt x="322297" y="50285"/>
                  <a:pt x="333410" y="47639"/>
                </a:cubicBezTo>
                <a:cubicBezTo>
                  <a:pt x="344523" y="44993"/>
                  <a:pt x="250860" y="54518"/>
                  <a:pt x="260385" y="47639"/>
                </a:cubicBezTo>
                <a:cubicBezTo>
                  <a:pt x="269910" y="40760"/>
                  <a:pt x="381564" y="12185"/>
                  <a:pt x="390560" y="6364"/>
                </a:cubicBezTo>
                <a:cubicBezTo>
                  <a:pt x="399556" y="543"/>
                  <a:pt x="278906" y="13243"/>
                  <a:pt x="314360" y="12714"/>
                </a:cubicBezTo>
                <a:cubicBezTo>
                  <a:pt x="349814" y="12185"/>
                  <a:pt x="584235" y="2131"/>
                  <a:pt x="603285" y="3189"/>
                </a:cubicBezTo>
                <a:cubicBezTo>
                  <a:pt x="622335" y="4247"/>
                  <a:pt x="467289" y="11127"/>
                  <a:pt x="428660" y="19064"/>
                </a:cubicBezTo>
                <a:cubicBezTo>
                  <a:pt x="390031" y="27002"/>
                  <a:pt x="378918" y="39702"/>
                  <a:pt x="371510" y="50814"/>
                </a:cubicBezTo>
                <a:cubicBezTo>
                  <a:pt x="364102" y="61927"/>
                  <a:pt x="414373" y="76743"/>
                  <a:pt x="384210" y="85739"/>
                </a:cubicBezTo>
                <a:cubicBezTo>
                  <a:pt x="354048" y="94735"/>
                  <a:pt x="216993" y="101085"/>
                  <a:pt x="190535" y="104789"/>
                </a:cubicBezTo>
                <a:cubicBezTo>
                  <a:pt x="164077" y="108493"/>
                  <a:pt x="227577" y="113785"/>
                  <a:pt x="225460" y="107964"/>
                </a:cubicBezTo>
                <a:cubicBezTo>
                  <a:pt x="223343" y="102143"/>
                  <a:pt x="213289" y="86268"/>
                  <a:pt x="177835" y="69864"/>
                </a:cubicBezTo>
                <a:cubicBezTo>
                  <a:pt x="142381" y="53460"/>
                  <a:pt x="-2611" y="1072"/>
                  <a:pt x="35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2F508108-D4CE-8AD1-1CAA-E354CCAC15F5}"/>
              </a:ext>
            </a:extLst>
          </p:cNvPr>
          <p:cNvSpPr/>
          <p:nvPr/>
        </p:nvSpPr>
        <p:spPr>
          <a:xfrm>
            <a:off x="4411370" y="8550195"/>
            <a:ext cx="390196" cy="54333"/>
          </a:xfrm>
          <a:custGeom>
            <a:avLst/>
            <a:gdLst>
              <a:gd name="connsiteX0" fmla="*/ 1880 w 390196"/>
              <a:gd name="connsiteY0" fmla="*/ 54055 h 54333"/>
              <a:gd name="connsiteX1" fmla="*/ 376530 w 390196"/>
              <a:gd name="connsiteY1" fmla="*/ 35005 h 54333"/>
              <a:gd name="connsiteX2" fmla="*/ 293980 w 390196"/>
              <a:gd name="connsiteY2" fmla="*/ 25480 h 54333"/>
              <a:gd name="connsiteX3" fmla="*/ 154280 w 390196"/>
              <a:gd name="connsiteY3" fmla="*/ 80 h 54333"/>
              <a:gd name="connsiteX4" fmla="*/ 227305 w 390196"/>
              <a:gd name="connsiteY4" fmla="*/ 19130 h 54333"/>
              <a:gd name="connsiteX5" fmla="*/ 1880 w 390196"/>
              <a:gd name="connsiteY5" fmla="*/ 54055 h 5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196" h="54333">
                <a:moveTo>
                  <a:pt x="1880" y="54055"/>
                </a:moveTo>
                <a:cubicBezTo>
                  <a:pt x="26751" y="56701"/>
                  <a:pt x="327847" y="39767"/>
                  <a:pt x="376530" y="35005"/>
                </a:cubicBezTo>
                <a:cubicBezTo>
                  <a:pt x="425213" y="30242"/>
                  <a:pt x="331022" y="31301"/>
                  <a:pt x="293980" y="25480"/>
                </a:cubicBezTo>
                <a:cubicBezTo>
                  <a:pt x="256938" y="19659"/>
                  <a:pt x="165392" y="1138"/>
                  <a:pt x="154280" y="80"/>
                </a:cubicBezTo>
                <a:cubicBezTo>
                  <a:pt x="143168" y="-978"/>
                  <a:pt x="247943" y="8547"/>
                  <a:pt x="227305" y="19130"/>
                </a:cubicBezTo>
                <a:cubicBezTo>
                  <a:pt x="206668" y="29713"/>
                  <a:pt x="-22991" y="51409"/>
                  <a:pt x="1880" y="540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1CA87BFD-5DE6-9807-969C-B3724103F021}"/>
              </a:ext>
            </a:extLst>
          </p:cNvPr>
          <p:cNvSpPr/>
          <p:nvPr/>
        </p:nvSpPr>
        <p:spPr>
          <a:xfrm>
            <a:off x="4418887" y="8654966"/>
            <a:ext cx="403938" cy="155685"/>
          </a:xfrm>
          <a:custGeom>
            <a:avLst/>
            <a:gdLst>
              <a:gd name="connsiteX0" fmla="*/ 369013 w 403938"/>
              <a:gd name="connsiteY0" fmla="*/ 84 h 155685"/>
              <a:gd name="connsiteX1" fmla="*/ 359488 w 403938"/>
              <a:gd name="connsiteY1" fmla="*/ 82634 h 155685"/>
              <a:gd name="connsiteX2" fmla="*/ 403938 w 403938"/>
              <a:gd name="connsiteY2" fmla="*/ 142959 h 155685"/>
              <a:gd name="connsiteX3" fmla="*/ 359488 w 403938"/>
              <a:gd name="connsiteY3" fmla="*/ 133434 h 155685"/>
              <a:gd name="connsiteX4" fmla="*/ 238838 w 403938"/>
              <a:gd name="connsiteY4" fmla="*/ 82634 h 155685"/>
              <a:gd name="connsiteX5" fmla="*/ 330913 w 403938"/>
              <a:gd name="connsiteY5" fmla="*/ 136609 h 155685"/>
              <a:gd name="connsiteX6" fmla="*/ 276938 w 403938"/>
              <a:gd name="connsiteY6" fmla="*/ 155659 h 155685"/>
              <a:gd name="connsiteX7" fmla="*/ 713 w 403938"/>
              <a:gd name="connsiteY7" fmla="*/ 133434 h 155685"/>
              <a:gd name="connsiteX8" fmla="*/ 369013 w 403938"/>
              <a:gd name="connsiteY8" fmla="*/ 136609 h 155685"/>
              <a:gd name="connsiteX9" fmla="*/ 359488 w 403938"/>
              <a:gd name="connsiteY9" fmla="*/ 95334 h 155685"/>
              <a:gd name="connsiteX10" fmla="*/ 334088 w 403938"/>
              <a:gd name="connsiteY10" fmla="*/ 66759 h 155685"/>
              <a:gd name="connsiteX11" fmla="*/ 369013 w 403938"/>
              <a:gd name="connsiteY11" fmla="*/ 84 h 15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3938" h="155685">
                <a:moveTo>
                  <a:pt x="369013" y="84"/>
                </a:moveTo>
                <a:cubicBezTo>
                  <a:pt x="373246" y="2730"/>
                  <a:pt x="353667" y="58821"/>
                  <a:pt x="359488" y="82634"/>
                </a:cubicBezTo>
                <a:cubicBezTo>
                  <a:pt x="365309" y="106447"/>
                  <a:pt x="403938" y="134492"/>
                  <a:pt x="403938" y="142959"/>
                </a:cubicBezTo>
                <a:cubicBezTo>
                  <a:pt x="403938" y="151426"/>
                  <a:pt x="387005" y="143488"/>
                  <a:pt x="359488" y="133434"/>
                </a:cubicBezTo>
                <a:cubicBezTo>
                  <a:pt x="331971" y="123380"/>
                  <a:pt x="243600" y="82105"/>
                  <a:pt x="238838" y="82634"/>
                </a:cubicBezTo>
                <a:cubicBezTo>
                  <a:pt x="234075" y="83163"/>
                  <a:pt x="324563" y="124438"/>
                  <a:pt x="330913" y="136609"/>
                </a:cubicBezTo>
                <a:cubicBezTo>
                  <a:pt x="337263" y="148780"/>
                  <a:pt x="331971" y="156188"/>
                  <a:pt x="276938" y="155659"/>
                </a:cubicBezTo>
                <a:cubicBezTo>
                  <a:pt x="221905" y="155130"/>
                  <a:pt x="-14633" y="136609"/>
                  <a:pt x="713" y="133434"/>
                </a:cubicBezTo>
                <a:cubicBezTo>
                  <a:pt x="16059" y="130259"/>
                  <a:pt x="309217" y="142959"/>
                  <a:pt x="369013" y="136609"/>
                </a:cubicBezTo>
                <a:cubicBezTo>
                  <a:pt x="428809" y="130259"/>
                  <a:pt x="365309" y="106976"/>
                  <a:pt x="359488" y="95334"/>
                </a:cubicBezTo>
                <a:cubicBezTo>
                  <a:pt x="353667" y="83692"/>
                  <a:pt x="333559" y="75755"/>
                  <a:pt x="334088" y="66759"/>
                </a:cubicBezTo>
                <a:cubicBezTo>
                  <a:pt x="334617" y="57763"/>
                  <a:pt x="364780" y="-2562"/>
                  <a:pt x="369013" y="8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36C6335D-D713-59BF-A52E-5E5C6984AEB7}"/>
              </a:ext>
            </a:extLst>
          </p:cNvPr>
          <p:cNvSpPr/>
          <p:nvPr/>
        </p:nvSpPr>
        <p:spPr>
          <a:xfrm>
            <a:off x="4622462" y="8578409"/>
            <a:ext cx="233056" cy="267956"/>
          </a:xfrm>
          <a:custGeom>
            <a:avLst/>
            <a:gdLst>
              <a:gd name="connsiteX0" fmla="*/ 174963 w 233056"/>
              <a:gd name="connsiteY0" fmla="*/ 441 h 267956"/>
              <a:gd name="connsiteX1" fmla="*/ 228938 w 233056"/>
              <a:gd name="connsiteY1" fmla="*/ 178241 h 267956"/>
              <a:gd name="connsiteX2" fmla="*/ 228938 w 233056"/>
              <a:gd name="connsiteY2" fmla="*/ 140141 h 267956"/>
              <a:gd name="connsiteX3" fmla="*/ 225763 w 233056"/>
              <a:gd name="connsiteY3" fmla="*/ 209991 h 267956"/>
              <a:gd name="connsiteX4" fmla="*/ 206713 w 233056"/>
              <a:gd name="connsiteY4" fmla="*/ 244916 h 267956"/>
              <a:gd name="connsiteX5" fmla="*/ 338 w 233056"/>
              <a:gd name="connsiteY5" fmla="*/ 267141 h 267956"/>
              <a:gd name="connsiteX6" fmla="*/ 159088 w 233056"/>
              <a:gd name="connsiteY6" fmla="*/ 260791 h 267956"/>
              <a:gd name="connsiteX7" fmla="*/ 197188 w 233056"/>
              <a:gd name="connsiteY7" fmla="*/ 238566 h 267956"/>
              <a:gd name="connsiteX8" fmla="*/ 174963 w 233056"/>
              <a:gd name="connsiteY8" fmla="*/ 441 h 267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3056" h="267956">
                <a:moveTo>
                  <a:pt x="174963" y="441"/>
                </a:moveTo>
                <a:cubicBezTo>
                  <a:pt x="180255" y="-9613"/>
                  <a:pt x="219942" y="154958"/>
                  <a:pt x="228938" y="178241"/>
                </a:cubicBezTo>
                <a:cubicBezTo>
                  <a:pt x="237934" y="201524"/>
                  <a:pt x="229467" y="134849"/>
                  <a:pt x="228938" y="140141"/>
                </a:cubicBezTo>
                <a:cubicBezTo>
                  <a:pt x="228409" y="145433"/>
                  <a:pt x="229467" y="192529"/>
                  <a:pt x="225763" y="209991"/>
                </a:cubicBezTo>
                <a:cubicBezTo>
                  <a:pt x="222059" y="227453"/>
                  <a:pt x="244284" y="235391"/>
                  <a:pt x="206713" y="244916"/>
                </a:cubicBezTo>
                <a:cubicBezTo>
                  <a:pt x="169142" y="254441"/>
                  <a:pt x="8275" y="264495"/>
                  <a:pt x="338" y="267141"/>
                </a:cubicBezTo>
                <a:cubicBezTo>
                  <a:pt x="-7599" y="269787"/>
                  <a:pt x="126280" y="265554"/>
                  <a:pt x="159088" y="260791"/>
                </a:cubicBezTo>
                <a:cubicBezTo>
                  <a:pt x="191896" y="256028"/>
                  <a:pt x="190309" y="276666"/>
                  <a:pt x="197188" y="238566"/>
                </a:cubicBezTo>
                <a:cubicBezTo>
                  <a:pt x="204067" y="200466"/>
                  <a:pt x="169671" y="10495"/>
                  <a:pt x="174963" y="4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7BE11817-30F7-A390-2C04-DF0CBB6208B8}"/>
              </a:ext>
            </a:extLst>
          </p:cNvPr>
          <p:cNvSpPr/>
          <p:nvPr/>
        </p:nvSpPr>
        <p:spPr>
          <a:xfrm>
            <a:off x="4660897" y="8552980"/>
            <a:ext cx="387760" cy="127528"/>
          </a:xfrm>
          <a:custGeom>
            <a:avLst/>
            <a:gdLst>
              <a:gd name="connsiteX0" fmla="*/ 3 w 387760"/>
              <a:gd name="connsiteY0" fmla="*/ 470 h 127528"/>
              <a:gd name="connsiteX1" fmla="*/ 301628 w 387760"/>
              <a:gd name="connsiteY1" fmla="*/ 108420 h 127528"/>
              <a:gd name="connsiteX2" fmla="*/ 384178 w 387760"/>
              <a:gd name="connsiteY2" fmla="*/ 127470 h 127528"/>
              <a:gd name="connsiteX3" fmla="*/ 365128 w 387760"/>
              <a:gd name="connsiteY3" fmla="*/ 102070 h 127528"/>
              <a:gd name="connsiteX4" fmla="*/ 295278 w 387760"/>
              <a:gd name="connsiteY4" fmla="*/ 70320 h 127528"/>
              <a:gd name="connsiteX5" fmla="*/ 3 w 387760"/>
              <a:gd name="connsiteY5" fmla="*/ 470 h 127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760" h="127528">
                <a:moveTo>
                  <a:pt x="3" y="470"/>
                </a:moveTo>
                <a:cubicBezTo>
                  <a:pt x="1061" y="6820"/>
                  <a:pt x="237599" y="87253"/>
                  <a:pt x="301628" y="108420"/>
                </a:cubicBezTo>
                <a:cubicBezTo>
                  <a:pt x="365657" y="129587"/>
                  <a:pt x="384178" y="127470"/>
                  <a:pt x="384178" y="127470"/>
                </a:cubicBezTo>
                <a:cubicBezTo>
                  <a:pt x="394761" y="126412"/>
                  <a:pt x="379945" y="111595"/>
                  <a:pt x="365128" y="102070"/>
                </a:cubicBezTo>
                <a:cubicBezTo>
                  <a:pt x="350311" y="92545"/>
                  <a:pt x="359836" y="86724"/>
                  <a:pt x="295278" y="70320"/>
                </a:cubicBezTo>
                <a:cubicBezTo>
                  <a:pt x="230720" y="53916"/>
                  <a:pt x="-1055" y="-5880"/>
                  <a:pt x="3" y="4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2179B044-21D5-A3B9-78D2-1A83C32A4904}"/>
              </a:ext>
            </a:extLst>
          </p:cNvPr>
          <p:cNvSpPr/>
          <p:nvPr/>
        </p:nvSpPr>
        <p:spPr>
          <a:xfrm>
            <a:off x="4583952" y="8645524"/>
            <a:ext cx="510060" cy="266710"/>
          </a:xfrm>
          <a:custGeom>
            <a:avLst/>
            <a:gdLst>
              <a:gd name="connsiteX0" fmla="*/ 499223 w 510060"/>
              <a:gd name="connsiteY0" fmla="*/ 1 h 266710"/>
              <a:gd name="connsiteX1" fmla="*/ 476998 w 510060"/>
              <a:gd name="connsiteY1" fmla="*/ 184151 h 266710"/>
              <a:gd name="connsiteX2" fmla="*/ 476998 w 510060"/>
              <a:gd name="connsiteY2" fmla="*/ 231776 h 266710"/>
              <a:gd name="connsiteX3" fmla="*/ 429373 w 510060"/>
              <a:gd name="connsiteY3" fmla="*/ 266701 h 266710"/>
              <a:gd name="connsiteX4" fmla="*/ 365873 w 510060"/>
              <a:gd name="connsiteY4" fmla="*/ 228601 h 266710"/>
              <a:gd name="connsiteX5" fmla="*/ 748 w 510060"/>
              <a:gd name="connsiteY5" fmla="*/ 250826 h 266710"/>
              <a:gd name="connsiteX6" fmla="*/ 473823 w 510060"/>
              <a:gd name="connsiteY6" fmla="*/ 238126 h 266710"/>
              <a:gd name="connsiteX7" fmla="*/ 480173 w 510060"/>
              <a:gd name="connsiteY7" fmla="*/ 187326 h 266710"/>
              <a:gd name="connsiteX8" fmla="*/ 499223 w 510060"/>
              <a:gd name="connsiteY8" fmla="*/ 1 h 2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0060" h="266710">
                <a:moveTo>
                  <a:pt x="499223" y="1"/>
                </a:moveTo>
                <a:cubicBezTo>
                  <a:pt x="498694" y="-528"/>
                  <a:pt x="480702" y="145522"/>
                  <a:pt x="476998" y="184151"/>
                </a:cubicBezTo>
                <a:cubicBezTo>
                  <a:pt x="473294" y="222780"/>
                  <a:pt x="484935" y="218018"/>
                  <a:pt x="476998" y="231776"/>
                </a:cubicBezTo>
                <a:cubicBezTo>
                  <a:pt x="469060" y="245534"/>
                  <a:pt x="447894" y="267230"/>
                  <a:pt x="429373" y="266701"/>
                </a:cubicBezTo>
                <a:cubicBezTo>
                  <a:pt x="410852" y="266172"/>
                  <a:pt x="437310" y="231247"/>
                  <a:pt x="365873" y="228601"/>
                </a:cubicBezTo>
                <a:cubicBezTo>
                  <a:pt x="294436" y="225955"/>
                  <a:pt x="-17244" y="249239"/>
                  <a:pt x="748" y="250826"/>
                </a:cubicBezTo>
                <a:cubicBezTo>
                  <a:pt x="18740" y="252414"/>
                  <a:pt x="393919" y="248709"/>
                  <a:pt x="473823" y="238126"/>
                </a:cubicBezTo>
                <a:cubicBezTo>
                  <a:pt x="553727" y="227543"/>
                  <a:pt x="475940" y="224897"/>
                  <a:pt x="480173" y="187326"/>
                </a:cubicBezTo>
                <a:cubicBezTo>
                  <a:pt x="484406" y="149755"/>
                  <a:pt x="499752" y="530"/>
                  <a:pt x="499223" y="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0C36331-8834-4AA2-7F36-CC35EB83CB0B}"/>
              </a:ext>
            </a:extLst>
          </p:cNvPr>
          <p:cNvSpPr/>
          <p:nvPr/>
        </p:nvSpPr>
        <p:spPr>
          <a:xfrm>
            <a:off x="3746139" y="8885076"/>
            <a:ext cx="713898" cy="154156"/>
          </a:xfrm>
          <a:custGeom>
            <a:avLst/>
            <a:gdLst>
              <a:gd name="connsiteX0" fmla="*/ 3536 w 713898"/>
              <a:gd name="connsiteY0" fmla="*/ 46199 h 154156"/>
              <a:gd name="connsiteX1" fmla="*/ 130536 w 713898"/>
              <a:gd name="connsiteY1" fmla="*/ 87474 h 154156"/>
              <a:gd name="connsiteX2" fmla="*/ 400411 w 713898"/>
              <a:gd name="connsiteY2" fmla="*/ 14449 h 154156"/>
              <a:gd name="connsiteX3" fmla="*/ 244836 w 713898"/>
              <a:gd name="connsiteY3" fmla="*/ 74774 h 154156"/>
              <a:gd name="connsiteX4" fmla="*/ 549636 w 713898"/>
              <a:gd name="connsiteY4" fmla="*/ 4924 h 154156"/>
              <a:gd name="connsiteX5" fmla="*/ 435336 w 713898"/>
              <a:gd name="connsiteY5" fmla="*/ 17624 h 154156"/>
              <a:gd name="connsiteX6" fmla="*/ 708386 w 713898"/>
              <a:gd name="connsiteY6" fmla="*/ 1749 h 154156"/>
              <a:gd name="connsiteX7" fmla="*/ 584561 w 713898"/>
              <a:gd name="connsiteY7" fmla="*/ 17624 h 154156"/>
              <a:gd name="connsiteX8" fmla="*/ 190861 w 713898"/>
              <a:gd name="connsiteY8" fmla="*/ 154149 h 154156"/>
              <a:gd name="connsiteX9" fmla="*/ 555986 w 713898"/>
              <a:gd name="connsiteY9" fmla="*/ 23974 h 154156"/>
              <a:gd name="connsiteX10" fmla="*/ 435336 w 713898"/>
              <a:gd name="connsiteY10" fmla="*/ 49374 h 154156"/>
              <a:gd name="connsiteX11" fmla="*/ 222611 w 713898"/>
              <a:gd name="connsiteY11" fmla="*/ 62074 h 154156"/>
              <a:gd name="connsiteX12" fmla="*/ 57511 w 713898"/>
              <a:gd name="connsiteY12" fmla="*/ 33499 h 154156"/>
              <a:gd name="connsiteX13" fmla="*/ 194036 w 713898"/>
              <a:gd name="connsiteY13" fmla="*/ 58899 h 154156"/>
              <a:gd name="connsiteX14" fmla="*/ 260711 w 713898"/>
              <a:gd name="connsiteY14" fmla="*/ 77949 h 154156"/>
              <a:gd name="connsiteX15" fmla="*/ 3536 w 713898"/>
              <a:gd name="connsiteY15" fmla="*/ 46199 h 15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3898" h="154156">
                <a:moveTo>
                  <a:pt x="3536" y="46199"/>
                </a:moveTo>
                <a:cubicBezTo>
                  <a:pt x="-18160" y="47786"/>
                  <a:pt x="64390" y="92766"/>
                  <a:pt x="130536" y="87474"/>
                </a:cubicBezTo>
                <a:cubicBezTo>
                  <a:pt x="196682" y="82182"/>
                  <a:pt x="381361" y="16566"/>
                  <a:pt x="400411" y="14449"/>
                </a:cubicBezTo>
                <a:cubicBezTo>
                  <a:pt x="419461" y="12332"/>
                  <a:pt x="219965" y="76362"/>
                  <a:pt x="244836" y="74774"/>
                </a:cubicBezTo>
                <a:cubicBezTo>
                  <a:pt x="269707" y="73187"/>
                  <a:pt x="517886" y="14449"/>
                  <a:pt x="549636" y="4924"/>
                </a:cubicBezTo>
                <a:cubicBezTo>
                  <a:pt x="581386" y="-4601"/>
                  <a:pt x="408878" y="18153"/>
                  <a:pt x="435336" y="17624"/>
                </a:cubicBezTo>
                <a:cubicBezTo>
                  <a:pt x="461794" y="17095"/>
                  <a:pt x="683515" y="1749"/>
                  <a:pt x="708386" y="1749"/>
                </a:cubicBezTo>
                <a:cubicBezTo>
                  <a:pt x="733257" y="1749"/>
                  <a:pt x="670815" y="-7776"/>
                  <a:pt x="584561" y="17624"/>
                </a:cubicBezTo>
                <a:cubicBezTo>
                  <a:pt x="498307" y="43024"/>
                  <a:pt x="195623" y="153091"/>
                  <a:pt x="190861" y="154149"/>
                </a:cubicBezTo>
                <a:cubicBezTo>
                  <a:pt x="186099" y="155207"/>
                  <a:pt x="515240" y="41436"/>
                  <a:pt x="555986" y="23974"/>
                </a:cubicBezTo>
                <a:cubicBezTo>
                  <a:pt x="596732" y="6511"/>
                  <a:pt x="490898" y="43024"/>
                  <a:pt x="435336" y="49374"/>
                </a:cubicBezTo>
                <a:cubicBezTo>
                  <a:pt x="379774" y="55724"/>
                  <a:pt x="285582" y="64720"/>
                  <a:pt x="222611" y="62074"/>
                </a:cubicBezTo>
                <a:cubicBezTo>
                  <a:pt x="159640" y="59428"/>
                  <a:pt x="62274" y="34028"/>
                  <a:pt x="57511" y="33499"/>
                </a:cubicBezTo>
                <a:cubicBezTo>
                  <a:pt x="52749" y="32970"/>
                  <a:pt x="160169" y="51491"/>
                  <a:pt x="194036" y="58899"/>
                </a:cubicBezTo>
                <a:cubicBezTo>
                  <a:pt x="227903" y="66307"/>
                  <a:pt x="290874" y="74245"/>
                  <a:pt x="260711" y="77949"/>
                </a:cubicBezTo>
                <a:cubicBezTo>
                  <a:pt x="230549" y="81653"/>
                  <a:pt x="25232" y="44612"/>
                  <a:pt x="3536" y="4619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60DCE97F-3834-DA58-DC23-69080DE6B115}"/>
              </a:ext>
            </a:extLst>
          </p:cNvPr>
          <p:cNvSpPr/>
          <p:nvPr/>
        </p:nvSpPr>
        <p:spPr>
          <a:xfrm>
            <a:off x="3775757" y="8970955"/>
            <a:ext cx="770888" cy="82632"/>
          </a:xfrm>
          <a:custGeom>
            <a:avLst/>
            <a:gdLst>
              <a:gd name="connsiteX0" fmla="*/ 2493 w 770888"/>
              <a:gd name="connsiteY0" fmla="*/ 80970 h 82632"/>
              <a:gd name="connsiteX1" fmla="*/ 345393 w 770888"/>
              <a:gd name="connsiteY1" fmla="*/ 52395 h 82632"/>
              <a:gd name="connsiteX2" fmla="*/ 212043 w 770888"/>
              <a:gd name="connsiteY2" fmla="*/ 46045 h 82632"/>
              <a:gd name="connsiteX3" fmla="*/ 608918 w 770888"/>
              <a:gd name="connsiteY3" fmla="*/ 26995 h 82632"/>
              <a:gd name="connsiteX4" fmla="*/ 459693 w 770888"/>
              <a:gd name="connsiteY4" fmla="*/ 46045 h 82632"/>
              <a:gd name="connsiteX5" fmla="*/ 761318 w 770888"/>
              <a:gd name="connsiteY5" fmla="*/ 14295 h 82632"/>
              <a:gd name="connsiteX6" fmla="*/ 685118 w 770888"/>
              <a:gd name="connsiteY6" fmla="*/ 14295 h 82632"/>
              <a:gd name="connsiteX7" fmla="*/ 577168 w 770888"/>
              <a:gd name="connsiteY7" fmla="*/ 1595 h 82632"/>
              <a:gd name="connsiteX8" fmla="*/ 405718 w 770888"/>
              <a:gd name="connsiteY8" fmla="*/ 55570 h 82632"/>
              <a:gd name="connsiteX9" fmla="*/ 554943 w 770888"/>
              <a:gd name="connsiteY9" fmla="*/ 74620 h 82632"/>
              <a:gd name="connsiteX10" fmla="*/ 2493 w 770888"/>
              <a:gd name="connsiteY10" fmla="*/ 80970 h 82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0888" h="82632">
                <a:moveTo>
                  <a:pt x="2493" y="80970"/>
                </a:moveTo>
                <a:cubicBezTo>
                  <a:pt x="-32432" y="77266"/>
                  <a:pt x="310468" y="58216"/>
                  <a:pt x="345393" y="52395"/>
                </a:cubicBezTo>
                <a:cubicBezTo>
                  <a:pt x="380318" y="46574"/>
                  <a:pt x="168122" y="50278"/>
                  <a:pt x="212043" y="46045"/>
                </a:cubicBezTo>
                <a:cubicBezTo>
                  <a:pt x="255964" y="41812"/>
                  <a:pt x="567643" y="26995"/>
                  <a:pt x="608918" y="26995"/>
                </a:cubicBezTo>
                <a:cubicBezTo>
                  <a:pt x="650193" y="26995"/>
                  <a:pt x="434293" y="48162"/>
                  <a:pt x="459693" y="46045"/>
                </a:cubicBezTo>
                <a:cubicBezTo>
                  <a:pt x="485093" y="43928"/>
                  <a:pt x="723747" y="19587"/>
                  <a:pt x="761318" y="14295"/>
                </a:cubicBezTo>
                <a:cubicBezTo>
                  <a:pt x="798889" y="9003"/>
                  <a:pt x="715810" y="16412"/>
                  <a:pt x="685118" y="14295"/>
                </a:cubicBezTo>
                <a:cubicBezTo>
                  <a:pt x="654426" y="12178"/>
                  <a:pt x="623735" y="-5284"/>
                  <a:pt x="577168" y="1595"/>
                </a:cubicBezTo>
                <a:cubicBezTo>
                  <a:pt x="530601" y="8474"/>
                  <a:pt x="409422" y="43399"/>
                  <a:pt x="405718" y="55570"/>
                </a:cubicBezTo>
                <a:cubicBezTo>
                  <a:pt x="402014" y="67741"/>
                  <a:pt x="629026" y="67212"/>
                  <a:pt x="554943" y="74620"/>
                </a:cubicBezTo>
                <a:cubicBezTo>
                  <a:pt x="480860" y="82028"/>
                  <a:pt x="37418" y="84674"/>
                  <a:pt x="2493" y="809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1B25D092-634D-6E3D-E526-FA8ED9E001CD}"/>
              </a:ext>
            </a:extLst>
          </p:cNvPr>
          <p:cNvSpPr/>
          <p:nvPr/>
        </p:nvSpPr>
        <p:spPr>
          <a:xfrm>
            <a:off x="3808909" y="8997276"/>
            <a:ext cx="256038" cy="307682"/>
          </a:xfrm>
          <a:custGeom>
            <a:avLst/>
            <a:gdLst>
              <a:gd name="connsiteX0" fmla="*/ 147141 w 256038"/>
              <a:gd name="connsiteY0" fmla="*/ 674 h 307682"/>
              <a:gd name="connsiteX1" fmla="*/ 42366 w 256038"/>
              <a:gd name="connsiteY1" fmla="*/ 108624 h 307682"/>
              <a:gd name="connsiteX2" fmla="*/ 74116 w 256038"/>
              <a:gd name="connsiteY2" fmla="*/ 140374 h 307682"/>
              <a:gd name="connsiteX3" fmla="*/ 1091 w 256038"/>
              <a:gd name="connsiteY3" fmla="*/ 165774 h 307682"/>
              <a:gd name="connsiteX4" fmla="*/ 140791 w 256038"/>
              <a:gd name="connsiteY4" fmla="*/ 286424 h 307682"/>
              <a:gd name="connsiteX5" fmla="*/ 26491 w 256038"/>
              <a:gd name="connsiteY5" fmla="*/ 251499 h 307682"/>
              <a:gd name="connsiteX6" fmla="*/ 248741 w 256038"/>
              <a:gd name="connsiteY6" fmla="*/ 305474 h 307682"/>
              <a:gd name="connsiteX7" fmla="*/ 194766 w 256038"/>
              <a:gd name="connsiteY7" fmla="*/ 292774 h 307682"/>
              <a:gd name="connsiteX8" fmla="*/ 118566 w 256038"/>
              <a:gd name="connsiteY8" fmla="*/ 251499 h 307682"/>
              <a:gd name="connsiteX9" fmla="*/ 61416 w 256038"/>
              <a:gd name="connsiteY9" fmla="*/ 207049 h 307682"/>
              <a:gd name="connsiteX10" fmla="*/ 67766 w 256038"/>
              <a:gd name="connsiteY10" fmla="*/ 153074 h 307682"/>
              <a:gd name="connsiteX11" fmla="*/ 10616 w 256038"/>
              <a:gd name="connsiteY11" fmla="*/ 165774 h 307682"/>
              <a:gd name="connsiteX12" fmla="*/ 147141 w 256038"/>
              <a:gd name="connsiteY12" fmla="*/ 674 h 30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6038" h="307682">
                <a:moveTo>
                  <a:pt x="147141" y="674"/>
                </a:moveTo>
                <a:cubicBezTo>
                  <a:pt x="152433" y="-8851"/>
                  <a:pt x="54537" y="85341"/>
                  <a:pt x="42366" y="108624"/>
                </a:cubicBezTo>
                <a:cubicBezTo>
                  <a:pt x="30195" y="131907"/>
                  <a:pt x="80995" y="130849"/>
                  <a:pt x="74116" y="140374"/>
                </a:cubicBezTo>
                <a:cubicBezTo>
                  <a:pt x="67237" y="149899"/>
                  <a:pt x="-10021" y="141432"/>
                  <a:pt x="1091" y="165774"/>
                </a:cubicBezTo>
                <a:cubicBezTo>
                  <a:pt x="12203" y="190116"/>
                  <a:pt x="136558" y="272137"/>
                  <a:pt x="140791" y="286424"/>
                </a:cubicBezTo>
                <a:cubicBezTo>
                  <a:pt x="145024" y="300711"/>
                  <a:pt x="8499" y="248324"/>
                  <a:pt x="26491" y="251499"/>
                </a:cubicBezTo>
                <a:cubicBezTo>
                  <a:pt x="44483" y="254674"/>
                  <a:pt x="220695" y="298595"/>
                  <a:pt x="248741" y="305474"/>
                </a:cubicBezTo>
                <a:cubicBezTo>
                  <a:pt x="276787" y="312353"/>
                  <a:pt x="216462" y="301770"/>
                  <a:pt x="194766" y="292774"/>
                </a:cubicBezTo>
                <a:cubicBezTo>
                  <a:pt x="173070" y="283778"/>
                  <a:pt x="140791" y="265787"/>
                  <a:pt x="118566" y="251499"/>
                </a:cubicBezTo>
                <a:cubicBezTo>
                  <a:pt x="96341" y="237211"/>
                  <a:pt x="69883" y="223453"/>
                  <a:pt x="61416" y="207049"/>
                </a:cubicBezTo>
                <a:cubicBezTo>
                  <a:pt x="52949" y="190645"/>
                  <a:pt x="76233" y="159953"/>
                  <a:pt x="67766" y="153074"/>
                </a:cubicBezTo>
                <a:cubicBezTo>
                  <a:pt x="59299" y="146195"/>
                  <a:pt x="1091" y="186941"/>
                  <a:pt x="10616" y="165774"/>
                </a:cubicBezTo>
                <a:cubicBezTo>
                  <a:pt x="20141" y="144607"/>
                  <a:pt x="141849" y="10199"/>
                  <a:pt x="147141" y="6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0DF7ABCC-571B-3D0C-BA9F-699691CF5664}"/>
              </a:ext>
            </a:extLst>
          </p:cNvPr>
          <p:cNvSpPr/>
          <p:nvPr/>
        </p:nvSpPr>
        <p:spPr>
          <a:xfrm>
            <a:off x="4257675" y="8951497"/>
            <a:ext cx="531687" cy="109953"/>
          </a:xfrm>
          <a:custGeom>
            <a:avLst/>
            <a:gdLst>
              <a:gd name="connsiteX0" fmla="*/ 0 w 531687"/>
              <a:gd name="connsiteY0" fmla="*/ 109953 h 109953"/>
              <a:gd name="connsiteX1" fmla="*/ 517525 w 531687"/>
              <a:gd name="connsiteY1" fmla="*/ 14703 h 109953"/>
              <a:gd name="connsiteX2" fmla="*/ 381000 w 531687"/>
              <a:gd name="connsiteY2" fmla="*/ 2003 h 109953"/>
              <a:gd name="connsiteX3" fmla="*/ 330200 w 531687"/>
              <a:gd name="connsiteY3" fmla="*/ 2003 h 109953"/>
              <a:gd name="connsiteX4" fmla="*/ 419100 w 531687"/>
              <a:gd name="connsiteY4" fmla="*/ 21053 h 109953"/>
              <a:gd name="connsiteX5" fmla="*/ 276225 w 531687"/>
              <a:gd name="connsiteY5" fmla="*/ 55978 h 109953"/>
              <a:gd name="connsiteX6" fmla="*/ 0 w 531687"/>
              <a:gd name="connsiteY6" fmla="*/ 109953 h 10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1687" h="109953">
                <a:moveTo>
                  <a:pt x="0" y="109953"/>
                </a:moveTo>
                <a:cubicBezTo>
                  <a:pt x="40217" y="103074"/>
                  <a:pt x="454025" y="32695"/>
                  <a:pt x="517525" y="14703"/>
                </a:cubicBezTo>
                <a:cubicBezTo>
                  <a:pt x="581025" y="-3289"/>
                  <a:pt x="412221" y="4120"/>
                  <a:pt x="381000" y="2003"/>
                </a:cubicBezTo>
                <a:cubicBezTo>
                  <a:pt x="349779" y="-114"/>
                  <a:pt x="323850" y="-1172"/>
                  <a:pt x="330200" y="2003"/>
                </a:cubicBezTo>
                <a:cubicBezTo>
                  <a:pt x="336550" y="5178"/>
                  <a:pt x="428096" y="12057"/>
                  <a:pt x="419100" y="21053"/>
                </a:cubicBezTo>
                <a:cubicBezTo>
                  <a:pt x="410104" y="30049"/>
                  <a:pt x="338667" y="43278"/>
                  <a:pt x="276225" y="55978"/>
                </a:cubicBezTo>
                <a:lnTo>
                  <a:pt x="0" y="10995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B68C8151-364E-8B4C-E696-9BDA66472A9B}"/>
              </a:ext>
            </a:extLst>
          </p:cNvPr>
          <p:cNvSpPr/>
          <p:nvPr/>
        </p:nvSpPr>
        <p:spPr>
          <a:xfrm>
            <a:off x="3963834" y="9022084"/>
            <a:ext cx="706408" cy="81316"/>
          </a:xfrm>
          <a:custGeom>
            <a:avLst/>
            <a:gdLst>
              <a:gd name="connsiteX0" fmla="*/ 11266 w 706408"/>
              <a:gd name="connsiteY0" fmla="*/ 77466 h 81316"/>
              <a:gd name="connsiteX1" fmla="*/ 693891 w 706408"/>
              <a:gd name="connsiteY1" fmla="*/ 1266 h 81316"/>
              <a:gd name="connsiteX2" fmla="*/ 433541 w 706408"/>
              <a:gd name="connsiteY2" fmla="*/ 33016 h 81316"/>
              <a:gd name="connsiteX3" fmla="*/ 182716 w 706408"/>
              <a:gd name="connsiteY3" fmla="*/ 74291 h 81316"/>
              <a:gd name="connsiteX4" fmla="*/ 262091 w 706408"/>
              <a:gd name="connsiteY4" fmla="*/ 71116 h 81316"/>
              <a:gd name="connsiteX5" fmla="*/ 11266 w 706408"/>
              <a:gd name="connsiteY5" fmla="*/ 77466 h 81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408" h="81316">
                <a:moveTo>
                  <a:pt x="11266" y="77466"/>
                </a:moveTo>
                <a:cubicBezTo>
                  <a:pt x="83233" y="65824"/>
                  <a:pt x="623512" y="8674"/>
                  <a:pt x="693891" y="1266"/>
                </a:cubicBezTo>
                <a:cubicBezTo>
                  <a:pt x="764270" y="-6142"/>
                  <a:pt x="518737" y="20845"/>
                  <a:pt x="433541" y="33016"/>
                </a:cubicBezTo>
                <a:cubicBezTo>
                  <a:pt x="348345" y="45187"/>
                  <a:pt x="211291" y="67941"/>
                  <a:pt x="182716" y="74291"/>
                </a:cubicBezTo>
                <a:cubicBezTo>
                  <a:pt x="154141" y="80641"/>
                  <a:pt x="289608" y="71645"/>
                  <a:pt x="262091" y="71116"/>
                </a:cubicBezTo>
                <a:cubicBezTo>
                  <a:pt x="234574" y="70587"/>
                  <a:pt x="-60701" y="89108"/>
                  <a:pt x="11266" y="774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603DA1FB-0529-E7C6-5317-C99D9D5014B9}"/>
              </a:ext>
            </a:extLst>
          </p:cNvPr>
          <p:cNvSpPr/>
          <p:nvPr/>
        </p:nvSpPr>
        <p:spPr>
          <a:xfrm>
            <a:off x="3905086" y="9098773"/>
            <a:ext cx="776969" cy="39234"/>
          </a:xfrm>
          <a:custGeom>
            <a:avLst/>
            <a:gdLst>
              <a:gd name="connsiteX0" fmla="*/ 164 w 776969"/>
              <a:gd name="connsiteY0" fmla="*/ 26177 h 39234"/>
              <a:gd name="connsiteX1" fmla="*/ 504989 w 776969"/>
              <a:gd name="connsiteY1" fmla="*/ 38877 h 39234"/>
              <a:gd name="connsiteX2" fmla="*/ 479589 w 776969"/>
              <a:gd name="connsiteY2" fmla="*/ 32527 h 39234"/>
              <a:gd name="connsiteX3" fmla="*/ 771689 w 776969"/>
              <a:gd name="connsiteY3" fmla="*/ 777 h 39234"/>
              <a:gd name="connsiteX4" fmla="*/ 641514 w 776969"/>
              <a:gd name="connsiteY4" fmla="*/ 10302 h 39234"/>
              <a:gd name="connsiteX5" fmla="*/ 317664 w 776969"/>
              <a:gd name="connsiteY5" fmla="*/ 16652 h 39234"/>
              <a:gd name="connsiteX6" fmla="*/ 447839 w 776969"/>
              <a:gd name="connsiteY6" fmla="*/ 26177 h 39234"/>
              <a:gd name="connsiteX7" fmla="*/ 164 w 776969"/>
              <a:gd name="connsiteY7" fmla="*/ 26177 h 39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969" h="39234">
                <a:moveTo>
                  <a:pt x="164" y="26177"/>
                </a:moveTo>
                <a:cubicBezTo>
                  <a:pt x="9689" y="28294"/>
                  <a:pt x="425085" y="37819"/>
                  <a:pt x="504989" y="38877"/>
                </a:cubicBezTo>
                <a:cubicBezTo>
                  <a:pt x="584893" y="39935"/>
                  <a:pt x="435139" y="38877"/>
                  <a:pt x="479589" y="32527"/>
                </a:cubicBezTo>
                <a:cubicBezTo>
                  <a:pt x="524039" y="26177"/>
                  <a:pt x="744702" y="4481"/>
                  <a:pt x="771689" y="777"/>
                </a:cubicBezTo>
                <a:cubicBezTo>
                  <a:pt x="798676" y="-2927"/>
                  <a:pt x="717185" y="7656"/>
                  <a:pt x="641514" y="10302"/>
                </a:cubicBezTo>
                <a:cubicBezTo>
                  <a:pt x="565843" y="12948"/>
                  <a:pt x="349943" y="14006"/>
                  <a:pt x="317664" y="16652"/>
                </a:cubicBezTo>
                <a:cubicBezTo>
                  <a:pt x="285385" y="19298"/>
                  <a:pt x="498639" y="24060"/>
                  <a:pt x="447839" y="26177"/>
                </a:cubicBezTo>
                <a:cubicBezTo>
                  <a:pt x="397039" y="28294"/>
                  <a:pt x="-9361" y="24060"/>
                  <a:pt x="164" y="261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456937AE-8334-66B6-23A5-2EF9D41B09B1}"/>
              </a:ext>
            </a:extLst>
          </p:cNvPr>
          <p:cNvSpPr/>
          <p:nvPr/>
        </p:nvSpPr>
        <p:spPr>
          <a:xfrm>
            <a:off x="3853899" y="9175599"/>
            <a:ext cx="958151" cy="194165"/>
          </a:xfrm>
          <a:custGeom>
            <a:avLst/>
            <a:gdLst>
              <a:gd name="connsiteX0" fmla="*/ 551 w 958151"/>
              <a:gd name="connsiteY0" fmla="*/ 193826 h 194165"/>
              <a:gd name="connsiteX1" fmla="*/ 267251 w 958151"/>
              <a:gd name="connsiteY1" fmla="*/ 54126 h 194165"/>
              <a:gd name="connsiteX2" fmla="*/ 283126 w 958151"/>
              <a:gd name="connsiteY2" fmla="*/ 85876 h 194165"/>
              <a:gd name="connsiteX3" fmla="*/ 410126 w 958151"/>
              <a:gd name="connsiteY3" fmla="*/ 95401 h 194165"/>
              <a:gd name="connsiteX4" fmla="*/ 337101 w 958151"/>
              <a:gd name="connsiteY4" fmla="*/ 114451 h 194165"/>
              <a:gd name="connsiteX5" fmla="*/ 641901 w 958151"/>
              <a:gd name="connsiteY5" fmla="*/ 76351 h 194165"/>
              <a:gd name="connsiteX6" fmla="*/ 918126 w 958151"/>
              <a:gd name="connsiteY6" fmla="*/ 22376 h 194165"/>
              <a:gd name="connsiteX7" fmla="*/ 940351 w 958151"/>
              <a:gd name="connsiteY7" fmla="*/ 151 h 194165"/>
              <a:gd name="connsiteX8" fmla="*/ 762551 w 958151"/>
              <a:gd name="connsiteY8" fmla="*/ 31901 h 194165"/>
              <a:gd name="connsiteX9" fmla="*/ 464101 w 958151"/>
              <a:gd name="connsiteY9" fmla="*/ 92226 h 194165"/>
              <a:gd name="connsiteX10" fmla="*/ 476801 w 958151"/>
              <a:gd name="connsiteY10" fmla="*/ 85876 h 194165"/>
              <a:gd name="connsiteX11" fmla="*/ 184701 w 958151"/>
              <a:gd name="connsiteY11" fmla="*/ 73176 h 194165"/>
              <a:gd name="connsiteX12" fmla="*/ 197401 w 958151"/>
              <a:gd name="connsiteY12" fmla="*/ 92226 h 194165"/>
              <a:gd name="connsiteX13" fmla="*/ 551 w 958151"/>
              <a:gd name="connsiteY13" fmla="*/ 193826 h 194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58151" h="194165">
                <a:moveTo>
                  <a:pt x="551" y="193826"/>
                </a:moveTo>
                <a:cubicBezTo>
                  <a:pt x="12193" y="187476"/>
                  <a:pt x="220155" y="72118"/>
                  <a:pt x="267251" y="54126"/>
                </a:cubicBezTo>
                <a:cubicBezTo>
                  <a:pt x="314347" y="36134"/>
                  <a:pt x="259314" y="78997"/>
                  <a:pt x="283126" y="85876"/>
                </a:cubicBezTo>
                <a:cubicBezTo>
                  <a:pt x="306938" y="92755"/>
                  <a:pt x="401130" y="90639"/>
                  <a:pt x="410126" y="95401"/>
                </a:cubicBezTo>
                <a:cubicBezTo>
                  <a:pt x="419122" y="100163"/>
                  <a:pt x="298472" y="117626"/>
                  <a:pt x="337101" y="114451"/>
                </a:cubicBezTo>
                <a:cubicBezTo>
                  <a:pt x="375730" y="111276"/>
                  <a:pt x="545064" y="91697"/>
                  <a:pt x="641901" y="76351"/>
                </a:cubicBezTo>
                <a:cubicBezTo>
                  <a:pt x="738738" y="61005"/>
                  <a:pt x="868384" y="35076"/>
                  <a:pt x="918126" y="22376"/>
                </a:cubicBezTo>
                <a:cubicBezTo>
                  <a:pt x="967868" y="9676"/>
                  <a:pt x="966280" y="-1437"/>
                  <a:pt x="940351" y="151"/>
                </a:cubicBezTo>
                <a:cubicBezTo>
                  <a:pt x="914422" y="1738"/>
                  <a:pt x="762551" y="31901"/>
                  <a:pt x="762551" y="31901"/>
                </a:cubicBezTo>
                <a:lnTo>
                  <a:pt x="464101" y="92226"/>
                </a:lnTo>
                <a:cubicBezTo>
                  <a:pt x="416476" y="101222"/>
                  <a:pt x="523368" y="89051"/>
                  <a:pt x="476801" y="85876"/>
                </a:cubicBezTo>
                <a:cubicBezTo>
                  <a:pt x="430234" y="82701"/>
                  <a:pt x="231268" y="72118"/>
                  <a:pt x="184701" y="73176"/>
                </a:cubicBezTo>
                <a:cubicBezTo>
                  <a:pt x="138134" y="74234"/>
                  <a:pt x="229680" y="68943"/>
                  <a:pt x="197401" y="92226"/>
                </a:cubicBezTo>
                <a:cubicBezTo>
                  <a:pt x="165122" y="115509"/>
                  <a:pt x="-11091" y="200176"/>
                  <a:pt x="551" y="1938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8BAAD497-988C-D139-7B60-DEBE9A85CA47}"/>
              </a:ext>
            </a:extLst>
          </p:cNvPr>
          <p:cNvSpPr/>
          <p:nvPr/>
        </p:nvSpPr>
        <p:spPr>
          <a:xfrm>
            <a:off x="3921193" y="9172457"/>
            <a:ext cx="630563" cy="47878"/>
          </a:xfrm>
          <a:custGeom>
            <a:avLst/>
            <a:gdLst>
              <a:gd name="connsiteX0" fmla="*/ 3107 w 630563"/>
              <a:gd name="connsiteY0" fmla="*/ 118 h 47878"/>
              <a:gd name="connsiteX1" fmla="*/ 606357 w 630563"/>
              <a:gd name="connsiteY1" fmla="*/ 15993 h 47878"/>
              <a:gd name="connsiteX2" fmla="*/ 520632 w 630563"/>
              <a:gd name="connsiteY2" fmla="*/ 15993 h 47878"/>
              <a:gd name="connsiteX3" fmla="*/ 380932 w 630563"/>
              <a:gd name="connsiteY3" fmla="*/ 15993 h 47878"/>
              <a:gd name="connsiteX4" fmla="*/ 469832 w 630563"/>
              <a:gd name="connsiteY4" fmla="*/ 47743 h 47878"/>
              <a:gd name="connsiteX5" fmla="*/ 374582 w 630563"/>
              <a:gd name="connsiteY5" fmla="*/ 25518 h 47878"/>
              <a:gd name="connsiteX6" fmla="*/ 3107 w 630563"/>
              <a:gd name="connsiteY6" fmla="*/ 118 h 4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563" h="47878">
                <a:moveTo>
                  <a:pt x="3107" y="118"/>
                </a:moveTo>
                <a:cubicBezTo>
                  <a:pt x="41736" y="-1469"/>
                  <a:pt x="520103" y="13347"/>
                  <a:pt x="606357" y="15993"/>
                </a:cubicBezTo>
                <a:cubicBezTo>
                  <a:pt x="692611" y="18639"/>
                  <a:pt x="520632" y="15993"/>
                  <a:pt x="520632" y="15993"/>
                </a:cubicBezTo>
                <a:cubicBezTo>
                  <a:pt x="483061" y="15993"/>
                  <a:pt x="389399" y="10701"/>
                  <a:pt x="380932" y="15993"/>
                </a:cubicBezTo>
                <a:cubicBezTo>
                  <a:pt x="372465" y="21285"/>
                  <a:pt x="470890" y="46155"/>
                  <a:pt x="469832" y="47743"/>
                </a:cubicBezTo>
                <a:cubicBezTo>
                  <a:pt x="468774" y="49331"/>
                  <a:pt x="451840" y="36630"/>
                  <a:pt x="374582" y="25518"/>
                </a:cubicBezTo>
                <a:cubicBezTo>
                  <a:pt x="297324" y="14406"/>
                  <a:pt x="-35522" y="1705"/>
                  <a:pt x="3107" y="1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36E5A034-B352-E3D4-0B67-5258050C6943}"/>
              </a:ext>
            </a:extLst>
          </p:cNvPr>
          <p:cNvSpPr/>
          <p:nvPr/>
        </p:nvSpPr>
        <p:spPr>
          <a:xfrm>
            <a:off x="4724363" y="8902564"/>
            <a:ext cx="223649" cy="65496"/>
          </a:xfrm>
          <a:custGeom>
            <a:avLst/>
            <a:gdLst>
              <a:gd name="connsiteX0" fmla="*/ 37 w 223649"/>
              <a:gd name="connsiteY0" fmla="*/ 136 h 65496"/>
              <a:gd name="connsiteX1" fmla="*/ 222287 w 223649"/>
              <a:gd name="connsiteY1" fmla="*/ 44586 h 65496"/>
              <a:gd name="connsiteX2" fmla="*/ 98462 w 223649"/>
              <a:gd name="connsiteY2" fmla="*/ 63636 h 65496"/>
              <a:gd name="connsiteX3" fmla="*/ 203237 w 223649"/>
              <a:gd name="connsiteY3" fmla="*/ 60461 h 65496"/>
              <a:gd name="connsiteX4" fmla="*/ 37 w 223649"/>
              <a:gd name="connsiteY4" fmla="*/ 136 h 6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649" h="65496">
                <a:moveTo>
                  <a:pt x="37" y="136"/>
                </a:moveTo>
                <a:cubicBezTo>
                  <a:pt x="3212" y="-2510"/>
                  <a:pt x="205883" y="34003"/>
                  <a:pt x="222287" y="44586"/>
                </a:cubicBezTo>
                <a:cubicBezTo>
                  <a:pt x="238691" y="55169"/>
                  <a:pt x="101637" y="60990"/>
                  <a:pt x="98462" y="63636"/>
                </a:cubicBezTo>
                <a:cubicBezTo>
                  <a:pt x="95287" y="66282"/>
                  <a:pt x="212762" y="66811"/>
                  <a:pt x="203237" y="60461"/>
                </a:cubicBezTo>
                <a:cubicBezTo>
                  <a:pt x="193712" y="54111"/>
                  <a:pt x="-3138" y="2782"/>
                  <a:pt x="37" y="1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7EDD3E27-EB0A-0D8C-E98D-FB7D39A9216D}"/>
              </a:ext>
            </a:extLst>
          </p:cNvPr>
          <p:cNvSpPr/>
          <p:nvPr/>
        </p:nvSpPr>
        <p:spPr>
          <a:xfrm>
            <a:off x="4721208" y="8940820"/>
            <a:ext cx="261385" cy="270575"/>
          </a:xfrm>
          <a:custGeom>
            <a:avLst/>
            <a:gdLst>
              <a:gd name="connsiteX0" fmla="*/ 241317 w 261385"/>
              <a:gd name="connsiteY0" fmla="*/ 3155 h 270575"/>
              <a:gd name="connsiteX1" fmla="*/ 238142 w 261385"/>
              <a:gd name="connsiteY1" fmla="*/ 79355 h 270575"/>
              <a:gd name="connsiteX2" fmla="*/ 244492 w 261385"/>
              <a:gd name="connsiteY2" fmla="*/ 139680 h 270575"/>
              <a:gd name="connsiteX3" fmla="*/ 225442 w 261385"/>
              <a:gd name="connsiteY3" fmla="*/ 168255 h 270575"/>
              <a:gd name="connsiteX4" fmla="*/ 17 w 261385"/>
              <a:gd name="connsiteY4" fmla="*/ 269855 h 270575"/>
              <a:gd name="connsiteX5" fmla="*/ 238142 w 261385"/>
              <a:gd name="connsiteY5" fmla="*/ 212705 h 270575"/>
              <a:gd name="connsiteX6" fmla="*/ 247667 w 261385"/>
              <a:gd name="connsiteY6" fmla="*/ 193655 h 270575"/>
              <a:gd name="connsiteX7" fmla="*/ 241317 w 261385"/>
              <a:gd name="connsiteY7" fmla="*/ 3155 h 27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385" h="270575">
                <a:moveTo>
                  <a:pt x="241317" y="3155"/>
                </a:moveTo>
                <a:cubicBezTo>
                  <a:pt x="239730" y="-15895"/>
                  <a:pt x="237613" y="56601"/>
                  <a:pt x="238142" y="79355"/>
                </a:cubicBezTo>
                <a:cubicBezTo>
                  <a:pt x="238671" y="102109"/>
                  <a:pt x="246609" y="124863"/>
                  <a:pt x="244492" y="139680"/>
                </a:cubicBezTo>
                <a:cubicBezTo>
                  <a:pt x="242375" y="154497"/>
                  <a:pt x="266188" y="146559"/>
                  <a:pt x="225442" y="168255"/>
                </a:cubicBezTo>
                <a:cubicBezTo>
                  <a:pt x="184696" y="189951"/>
                  <a:pt x="-2100" y="262447"/>
                  <a:pt x="17" y="269855"/>
                </a:cubicBezTo>
                <a:cubicBezTo>
                  <a:pt x="2134" y="277263"/>
                  <a:pt x="196867" y="225405"/>
                  <a:pt x="238142" y="212705"/>
                </a:cubicBezTo>
                <a:cubicBezTo>
                  <a:pt x="279417" y="200005"/>
                  <a:pt x="254546" y="225934"/>
                  <a:pt x="247667" y="193655"/>
                </a:cubicBezTo>
                <a:cubicBezTo>
                  <a:pt x="240788" y="161376"/>
                  <a:pt x="242904" y="22205"/>
                  <a:pt x="241317" y="3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22FEEBF0-9936-0B11-5111-E1BA994C7DBE}"/>
              </a:ext>
            </a:extLst>
          </p:cNvPr>
          <p:cNvSpPr/>
          <p:nvPr/>
        </p:nvSpPr>
        <p:spPr>
          <a:xfrm>
            <a:off x="4549055" y="8991441"/>
            <a:ext cx="255234" cy="149398"/>
          </a:xfrm>
          <a:custGeom>
            <a:avLst/>
            <a:gdLst>
              <a:gd name="connsiteX0" fmla="*/ 210270 w 255234"/>
              <a:gd name="connsiteY0" fmla="*/ 159 h 149398"/>
              <a:gd name="connsiteX1" fmla="*/ 229320 w 255234"/>
              <a:gd name="connsiteY1" fmla="*/ 98584 h 149398"/>
              <a:gd name="connsiteX2" fmla="*/ 172170 w 255234"/>
              <a:gd name="connsiteY2" fmla="*/ 127159 h 149398"/>
              <a:gd name="connsiteX3" fmla="*/ 720 w 255234"/>
              <a:gd name="connsiteY3" fmla="*/ 149384 h 149398"/>
              <a:gd name="connsiteX4" fmla="*/ 245195 w 255234"/>
              <a:gd name="connsiteY4" fmla="*/ 123984 h 149398"/>
              <a:gd name="connsiteX5" fmla="*/ 210270 w 255234"/>
              <a:gd name="connsiteY5" fmla="*/ 159 h 149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5234" h="149398">
                <a:moveTo>
                  <a:pt x="210270" y="159"/>
                </a:moveTo>
                <a:cubicBezTo>
                  <a:pt x="207624" y="-4074"/>
                  <a:pt x="235670" y="77417"/>
                  <a:pt x="229320" y="98584"/>
                </a:cubicBezTo>
                <a:cubicBezTo>
                  <a:pt x="222970" y="119751"/>
                  <a:pt x="210270" y="118692"/>
                  <a:pt x="172170" y="127159"/>
                </a:cubicBezTo>
                <a:cubicBezTo>
                  <a:pt x="134070" y="135626"/>
                  <a:pt x="-11451" y="149913"/>
                  <a:pt x="720" y="149384"/>
                </a:cubicBezTo>
                <a:cubicBezTo>
                  <a:pt x="12891" y="148855"/>
                  <a:pt x="210270" y="147796"/>
                  <a:pt x="245195" y="123984"/>
                </a:cubicBezTo>
                <a:cubicBezTo>
                  <a:pt x="280120" y="100172"/>
                  <a:pt x="212916" y="4392"/>
                  <a:pt x="210270" y="159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18004620-1544-F391-BAB9-50E11EEC8806}"/>
              </a:ext>
            </a:extLst>
          </p:cNvPr>
          <p:cNvSpPr/>
          <p:nvPr/>
        </p:nvSpPr>
        <p:spPr>
          <a:xfrm>
            <a:off x="4819621" y="8985237"/>
            <a:ext cx="35517" cy="130349"/>
          </a:xfrm>
          <a:custGeom>
            <a:avLst/>
            <a:gdLst>
              <a:gd name="connsiteX0" fmla="*/ 29 w 35517"/>
              <a:gd name="connsiteY0" fmla="*/ 13 h 130349"/>
              <a:gd name="connsiteX1" fmla="*/ 28604 w 35517"/>
              <a:gd name="connsiteY1" fmla="*/ 76213 h 130349"/>
              <a:gd name="connsiteX2" fmla="*/ 9554 w 35517"/>
              <a:gd name="connsiteY2" fmla="*/ 130188 h 130349"/>
              <a:gd name="connsiteX3" fmla="*/ 28604 w 35517"/>
              <a:gd name="connsiteY3" fmla="*/ 92088 h 130349"/>
              <a:gd name="connsiteX4" fmla="*/ 34954 w 35517"/>
              <a:gd name="connsiteY4" fmla="*/ 69863 h 130349"/>
              <a:gd name="connsiteX5" fmla="*/ 29 w 35517"/>
              <a:gd name="connsiteY5" fmla="*/ 13 h 13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17" h="130349">
                <a:moveTo>
                  <a:pt x="29" y="13"/>
                </a:moveTo>
                <a:cubicBezTo>
                  <a:pt x="-1029" y="1071"/>
                  <a:pt x="27017" y="54517"/>
                  <a:pt x="28604" y="76213"/>
                </a:cubicBezTo>
                <a:cubicBezTo>
                  <a:pt x="30191" y="97909"/>
                  <a:pt x="9554" y="127542"/>
                  <a:pt x="9554" y="130188"/>
                </a:cubicBezTo>
                <a:cubicBezTo>
                  <a:pt x="9554" y="132834"/>
                  <a:pt x="24371" y="102142"/>
                  <a:pt x="28604" y="92088"/>
                </a:cubicBezTo>
                <a:cubicBezTo>
                  <a:pt x="32837" y="82034"/>
                  <a:pt x="37071" y="80975"/>
                  <a:pt x="34954" y="69863"/>
                </a:cubicBezTo>
                <a:cubicBezTo>
                  <a:pt x="32837" y="58751"/>
                  <a:pt x="1087" y="-1045"/>
                  <a:pt x="29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1087C886-ECA7-C232-EDE2-FC4DA99B2B18}"/>
              </a:ext>
            </a:extLst>
          </p:cNvPr>
          <p:cNvSpPr/>
          <p:nvPr/>
        </p:nvSpPr>
        <p:spPr>
          <a:xfrm>
            <a:off x="4606910" y="9238003"/>
            <a:ext cx="387101" cy="169523"/>
          </a:xfrm>
          <a:custGeom>
            <a:avLst/>
            <a:gdLst>
              <a:gd name="connsiteX0" fmla="*/ 15 w 387101"/>
              <a:gd name="connsiteY0" fmla="*/ 169522 h 169523"/>
              <a:gd name="connsiteX1" fmla="*/ 241315 w 387101"/>
              <a:gd name="connsiteY1" fmla="*/ 42522 h 169523"/>
              <a:gd name="connsiteX2" fmla="*/ 161940 w 387101"/>
              <a:gd name="connsiteY2" fmla="*/ 67922 h 169523"/>
              <a:gd name="connsiteX3" fmla="*/ 257190 w 387101"/>
              <a:gd name="connsiteY3" fmla="*/ 26647 h 169523"/>
              <a:gd name="connsiteX4" fmla="*/ 384190 w 387101"/>
              <a:gd name="connsiteY4" fmla="*/ 4422 h 169523"/>
              <a:gd name="connsiteX5" fmla="*/ 330215 w 387101"/>
              <a:gd name="connsiteY5" fmla="*/ 7597 h 169523"/>
              <a:gd name="connsiteX6" fmla="*/ 152415 w 387101"/>
              <a:gd name="connsiteY6" fmla="*/ 80622 h 169523"/>
              <a:gd name="connsiteX7" fmla="*/ 254015 w 387101"/>
              <a:gd name="connsiteY7" fmla="*/ 45697 h 169523"/>
              <a:gd name="connsiteX8" fmla="*/ 15 w 387101"/>
              <a:gd name="connsiteY8" fmla="*/ 169522 h 16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7101" h="169523">
                <a:moveTo>
                  <a:pt x="15" y="169522"/>
                </a:moveTo>
                <a:cubicBezTo>
                  <a:pt x="-2102" y="168993"/>
                  <a:pt x="214328" y="59455"/>
                  <a:pt x="241315" y="42522"/>
                </a:cubicBezTo>
                <a:cubicBezTo>
                  <a:pt x="268303" y="25589"/>
                  <a:pt x="159294" y="70568"/>
                  <a:pt x="161940" y="67922"/>
                </a:cubicBezTo>
                <a:cubicBezTo>
                  <a:pt x="164586" y="65276"/>
                  <a:pt x="220148" y="37230"/>
                  <a:pt x="257190" y="26647"/>
                </a:cubicBezTo>
                <a:cubicBezTo>
                  <a:pt x="294232" y="16064"/>
                  <a:pt x="372019" y="7597"/>
                  <a:pt x="384190" y="4422"/>
                </a:cubicBezTo>
                <a:cubicBezTo>
                  <a:pt x="396361" y="1247"/>
                  <a:pt x="368844" y="-5103"/>
                  <a:pt x="330215" y="7597"/>
                </a:cubicBezTo>
                <a:cubicBezTo>
                  <a:pt x="291586" y="20297"/>
                  <a:pt x="165115" y="74272"/>
                  <a:pt x="152415" y="80622"/>
                </a:cubicBezTo>
                <a:cubicBezTo>
                  <a:pt x="139715" y="86972"/>
                  <a:pt x="277828" y="29822"/>
                  <a:pt x="254015" y="45697"/>
                </a:cubicBezTo>
                <a:cubicBezTo>
                  <a:pt x="230203" y="61572"/>
                  <a:pt x="2132" y="170051"/>
                  <a:pt x="15" y="1695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B6F2B999-B4B1-3B26-0C99-76AC49662F7A}"/>
              </a:ext>
            </a:extLst>
          </p:cNvPr>
          <p:cNvSpPr/>
          <p:nvPr/>
        </p:nvSpPr>
        <p:spPr>
          <a:xfrm>
            <a:off x="4139823" y="9251673"/>
            <a:ext cx="497116" cy="149841"/>
          </a:xfrm>
          <a:custGeom>
            <a:avLst/>
            <a:gdLst>
              <a:gd name="connsiteX0" fmla="*/ 365502 w 497116"/>
              <a:gd name="connsiteY0" fmla="*/ 277 h 149841"/>
              <a:gd name="connsiteX1" fmla="*/ 241677 w 497116"/>
              <a:gd name="connsiteY1" fmla="*/ 54252 h 149841"/>
              <a:gd name="connsiteX2" fmla="*/ 377 w 497116"/>
              <a:gd name="connsiteY2" fmla="*/ 105052 h 149841"/>
              <a:gd name="connsiteX3" fmla="*/ 184527 w 497116"/>
              <a:gd name="connsiteY3" fmla="*/ 95527 h 149841"/>
              <a:gd name="connsiteX4" fmla="*/ 121027 w 497116"/>
              <a:gd name="connsiteY4" fmla="*/ 114577 h 149841"/>
              <a:gd name="connsiteX5" fmla="*/ 295652 w 497116"/>
              <a:gd name="connsiteY5" fmla="*/ 130452 h 149841"/>
              <a:gd name="connsiteX6" fmla="*/ 495677 w 497116"/>
              <a:gd name="connsiteY6" fmla="*/ 149502 h 149841"/>
              <a:gd name="connsiteX7" fmla="*/ 390902 w 497116"/>
              <a:gd name="connsiteY7" fmla="*/ 143152 h 149841"/>
              <a:gd name="connsiteX8" fmla="*/ 190877 w 497116"/>
              <a:gd name="connsiteY8" fmla="*/ 146327 h 149841"/>
              <a:gd name="connsiteX9" fmla="*/ 82927 w 497116"/>
              <a:gd name="connsiteY9" fmla="*/ 105052 h 149841"/>
              <a:gd name="connsiteX10" fmla="*/ 181352 w 497116"/>
              <a:gd name="connsiteY10" fmla="*/ 76477 h 149841"/>
              <a:gd name="connsiteX11" fmla="*/ 95627 w 497116"/>
              <a:gd name="connsiteY11" fmla="*/ 92352 h 149841"/>
              <a:gd name="connsiteX12" fmla="*/ 228977 w 497116"/>
              <a:gd name="connsiteY12" fmla="*/ 35202 h 149841"/>
              <a:gd name="connsiteX13" fmla="*/ 365502 w 497116"/>
              <a:gd name="connsiteY13" fmla="*/ 277 h 149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7116" h="149841">
                <a:moveTo>
                  <a:pt x="365502" y="277"/>
                </a:moveTo>
                <a:cubicBezTo>
                  <a:pt x="367619" y="3452"/>
                  <a:pt x="302531" y="36790"/>
                  <a:pt x="241677" y="54252"/>
                </a:cubicBezTo>
                <a:cubicBezTo>
                  <a:pt x="180823" y="71714"/>
                  <a:pt x="9902" y="98173"/>
                  <a:pt x="377" y="105052"/>
                </a:cubicBezTo>
                <a:cubicBezTo>
                  <a:pt x="-9148" y="111931"/>
                  <a:pt x="164419" y="93940"/>
                  <a:pt x="184527" y="95527"/>
                </a:cubicBezTo>
                <a:cubicBezTo>
                  <a:pt x="204635" y="97115"/>
                  <a:pt x="102506" y="108756"/>
                  <a:pt x="121027" y="114577"/>
                </a:cubicBezTo>
                <a:cubicBezTo>
                  <a:pt x="139548" y="120398"/>
                  <a:pt x="295652" y="130452"/>
                  <a:pt x="295652" y="130452"/>
                </a:cubicBezTo>
                <a:lnTo>
                  <a:pt x="495677" y="149502"/>
                </a:lnTo>
                <a:cubicBezTo>
                  <a:pt x="511552" y="151619"/>
                  <a:pt x="390902" y="143152"/>
                  <a:pt x="390902" y="143152"/>
                </a:cubicBezTo>
                <a:cubicBezTo>
                  <a:pt x="340102" y="142623"/>
                  <a:pt x="242206" y="152677"/>
                  <a:pt x="190877" y="146327"/>
                </a:cubicBezTo>
                <a:cubicBezTo>
                  <a:pt x="139548" y="139977"/>
                  <a:pt x="84514" y="116694"/>
                  <a:pt x="82927" y="105052"/>
                </a:cubicBezTo>
                <a:cubicBezTo>
                  <a:pt x="81340" y="93410"/>
                  <a:pt x="179235" y="78594"/>
                  <a:pt x="181352" y="76477"/>
                </a:cubicBezTo>
                <a:cubicBezTo>
                  <a:pt x="183469" y="74360"/>
                  <a:pt x="87689" y="99231"/>
                  <a:pt x="95627" y="92352"/>
                </a:cubicBezTo>
                <a:cubicBezTo>
                  <a:pt x="103565" y="85473"/>
                  <a:pt x="189819" y="48431"/>
                  <a:pt x="228977" y="35202"/>
                </a:cubicBezTo>
                <a:cubicBezTo>
                  <a:pt x="268135" y="21973"/>
                  <a:pt x="363385" y="-2898"/>
                  <a:pt x="365502" y="27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9F3F0089-D656-C42B-3673-F0DE05AD746D}"/>
              </a:ext>
            </a:extLst>
          </p:cNvPr>
          <p:cNvSpPr/>
          <p:nvPr/>
        </p:nvSpPr>
        <p:spPr>
          <a:xfrm>
            <a:off x="3841750" y="9324905"/>
            <a:ext cx="453921" cy="185138"/>
          </a:xfrm>
          <a:custGeom>
            <a:avLst/>
            <a:gdLst>
              <a:gd name="connsiteX0" fmla="*/ 0 w 453921"/>
              <a:gd name="connsiteY0" fmla="*/ 70 h 185138"/>
              <a:gd name="connsiteX1" fmla="*/ 127000 w 453921"/>
              <a:gd name="connsiteY1" fmla="*/ 111195 h 185138"/>
              <a:gd name="connsiteX2" fmla="*/ 114300 w 453921"/>
              <a:gd name="connsiteY2" fmla="*/ 184220 h 185138"/>
              <a:gd name="connsiteX3" fmla="*/ 222250 w 453921"/>
              <a:gd name="connsiteY3" fmla="*/ 152470 h 185138"/>
              <a:gd name="connsiteX4" fmla="*/ 387350 w 453921"/>
              <a:gd name="connsiteY4" fmla="*/ 155645 h 185138"/>
              <a:gd name="connsiteX5" fmla="*/ 288925 w 453921"/>
              <a:gd name="connsiteY5" fmla="*/ 152470 h 185138"/>
              <a:gd name="connsiteX6" fmla="*/ 450850 w 453921"/>
              <a:gd name="connsiteY6" fmla="*/ 161995 h 185138"/>
              <a:gd name="connsiteX7" fmla="*/ 117475 w 453921"/>
              <a:gd name="connsiteY7" fmla="*/ 158820 h 185138"/>
              <a:gd name="connsiteX8" fmla="*/ 117475 w 453921"/>
              <a:gd name="connsiteY8" fmla="*/ 146120 h 185138"/>
              <a:gd name="connsiteX9" fmla="*/ 127000 w 453921"/>
              <a:gd name="connsiteY9" fmla="*/ 95320 h 185138"/>
              <a:gd name="connsiteX10" fmla="*/ 0 w 453921"/>
              <a:gd name="connsiteY10" fmla="*/ 70 h 185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21" h="185138">
                <a:moveTo>
                  <a:pt x="0" y="70"/>
                </a:moveTo>
                <a:cubicBezTo>
                  <a:pt x="0" y="2716"/>
                  <a:pt x="107950" y="80503"/>
                  <a:pt x="127000" y="111195"/>
                </a:cubicBezTo>
                <a:cubicBezTo>
                  <a:pt x="146050" y="141887"/>
                  <a:pt x="98425" y="177341"/>
                  <a:pt x="114300" y="184220"/>
                </a:cubicBezTo>
                <a:cubicBezTo>
                  <a:pt x="130175" y="191099"/>
                  <a:pt x="176742" y="157232"/>
                  <a:pt x="222250" y="152470"/>
                </a:cubicBezTo>
                <a:cubicBezTo>
                  <a:pt x="267758" y="147708"/>
                  <a:pt x="376238" y="155645"/>
                  <a:pt x="387350" y="155645"/>
                </a:cubicBezTo>
                <a:cubicBezTo>
                  <a:pt x="398462" y="155645"/>
                  <a:pt x="278342" y="151412"/>
                  <a:pt x="288925" y="152470"/>
                </a:cubicBezTo>
                <a:cubicBezTo>
                  <a:pt x="299508" y="153528"/>
                  <a:pt x="479425" y="160937"/>
                  <a:pt x="450850" y="161995"/>
                </a:cubicBezTo>
                <a:cubicBezTo>
                  <a:pt x="422275" y="163053"/>
                  <a:pt x="173037" y="161466"/>
                  <a:pt x="117475" y="158820"/>
                </a:cubicBezTo>
                <a:cubicBezTo>
                  <a:pt x="61913" y="156174"/>
                  <a:pt x="115888" y="156703"/>
                  <a:pt x="117475" y="146120"/>
                </a:cubicBezTo>
                <a:cubicBezTo>
                  <a:pt x="119063" y="135537"/>
                  <a:pt x="149225" y="120191"/>
                  <a:pt x="127000" y="95320"/>
                </a:cubicBezTo>
                <a:cubicBezTo>
                  <a:pt x="104775" y="70449"/>
                  <a:pt x="0" y="-2576"/>
                  <a:pt x="0" y="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C7E77F5B-87A3-DE55-9684-3178BEC4B0E1}"/>
              </a:ext>
            </a:extLst>
          </p:cNvPr>
          <p:cNvSpPr/>
          <p:nvPr/>
        </p:nvSpPr>
        <p:spPr>
          <a:xfrm>
            <a:off x="4327405" y="9458206"/>
            <a:ext cx="70460" cy="76490"/>
          </a:xfrm>
          <a:custGeom>
            <a:avLst/>
            <a:gdLst>
              <a:gd name="connsiteX0" fmla="*/ 69970 w 70460"/>
              <a:gd name="connsiteY0" fmla="*/ 119 h 76490"/>
              <a:gd name="connsiteX1" fmla="*/ 31870 w 70460"/>
              <a:gd name="connsiteY1" fmla="*/ 47744 h 76490"/>
              <a:gd name="connsiteX2" fmla="*/ 44570 w 70460"/>
              <a:gd name="connsiteY2" fmla="*/ 76319 h 76490"/>
              <a:gd name="connsiteX3" fmla="*/ 120 w 70460"/>
              <a:gd name="connsiteY3" fmla="*/ 35044 h 76490"/>
              <a:gd name="connsiteX4" fmla="*/ 69970 w 70460"/>
              <a:gd name="connsiteY4" fmla="*/ 119 h 7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60" h="76490">
                <a:moveTo>
                  <a:pt x="69970" y="119"/>
                </a:moveTo>
                <a:cubicBezTo>
                  <a:pt x="75262" y="2236"/>
                  <a:pt x="36103" y="35044"/>
                  <a:pt x="31870" y="47744"/>
                </a:cubicBezTo>
                <a:cubicBezTo>
                  <a:pt x="27637" y="60444"/>
                  <a:pt x="49862" y="78436"/>
                  <a:pt x="44570" y="76319"/>
                </a:cubicBezTo>
                <a:cubicBezTo>
                  <a:pt x="39278" y="74202"/>
                  <a:pt x="-2526" y="45627"/>
                  <a:pt x="120" y="35044"/>
                </a:cubicBezTo>
                <a:cubicBezTo>
                  <a:pt x="2766" y="24461"/>
                  <a:pt x="64678" y="-1998"/>
                  <a:pt x="69970" y="1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9EF20A5F-AFE1-0227-27EA-8185C60AD368}"/>
              </a:ext>
            </a:extLst>
          </p:cNvPr>
          <p:cNvSpPr/>
          <p:nvPr/>
        </p:nvSpPr>
        <p:spPr>
          <a:xfrm>
            <a:off x="4422772" y="9426559"/>
            <a:ext cx="63534" cy="133387"/>
          </a:xfrm>
          <a:custGeom>
            <a:avLst/>
            <a:gdLst>
              <a:gd name="connsiteX0" fmla="*/ 3 w 63534"/>
              <a:gd name="connsiteY0" fmla="*/ 16 h 133387"/>
              <a:gd name="connsiteX1" fmla="*/ 60328 w 63534"/>
              <a:gd name="connsiteY1" fmla="*/ 69866 h 133387"/>
              <a:gd name="connsiteX2" fmla="*/ 38103 w 63534"/>
              <a:gd name="connsiteY2" fmla="*/ 133366 h 133387"/>
              <a:gd name="connsiteX3" fmla="*/ 63503 w 63534"/>
              <a:gd name="connsiteY3" fmla="*/ 76216 h 133387"/>
              <a:gd name="connsiteX4" fmla="*/ 3 w 63534"/>
              <a:gd name="connsiteY4" fmla="*/ 16 h 1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34" h="133387">
                <a:moveTo>
                  <a:pt x="3" y="16"/>
                </a:moveTo>
                <a:cubicBezTo>
                  <a:pt x="-526" y="-1042"/>
                  <a:pt x="53978" y="47641"/>
                  <a:pt x="60328" y="69866"/>
                </a:cubicBezTo>
                <a:cubicBezTo>
                  <a:pt x="66678" y="92091"/>
                  <a:pt x="37574" y="132308"/>
                  <a:pt x="38103" y="133366"/>
                </a:cubicBezTo>
                <a:cubicBezTo>
                  <a:pt x="38632" y="134424"/>
                  <a:pt x="64561" y="95266"/>
                  <a:pt x="63503" y="76216"/>
                </a:cubicBezTo>
                <a:cubicBezTo>
                  <a:pt x="62445" y="57166"/>
                  <a:pt x="532" y="1074"/>
                  <a:pt x="3" y="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DB979022-06CB-C9AE-F020-5302845E7D90}"/>
              </a:ext>
            </a:extLst>
          </p:cNvPr>
          <p:cNvSpPr/>
          <p:nvPr/>
        </p:nvSpPr>
        <p:spPr>
          <a:xfrm>
            <a:off x="4517874" y="9401170"/>
            <a:ext cx="289328" cy="53480"/>
          </a:xfrm>
          <a:custGeom>
            <a:avLst/>
            <a:gdLst>
              <a:gd name="connsiteX0" fmla="*/ 151 w 289328"/>
              <a:gd name="connsiteY0" fmla="*/ 44455 h 53480"/>
              <a:gd name="connsiteX1" fmla="*/ 152551 w 289328"/>
              <a:gd name="connsiteY1" fmla="*/ 47630 h 53480"/>
              <a:gd name="connsiteX2" fmla="*/ 289076 w 289328"/>
              <a:gd name="connsiteY2" fmla="*/ 5 h 53480"/>
              <a:gd name="connsiteX3" fmla="*/ 181126 w 289328"/>
              <a:gd name="connsiteY3" fmla="*/ 50805 h 53480"/>
              <a:gd name="connsiteX4" fmla="*/ 151 w 289328"/>
              <a:gd name="connsiteY4" fmla="*/ 44455 h 5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328" h="53480">
                <a:moveTo>
                  <a:pt x="151" y="44455"/>
                </a:moveTo>
                <a:cubicBezTo>
                  <a:pt x="-4612" y="43926"/>
                  <a:pt x="104397" y="55038"/>
                  <a:pt x="152551" y="47630"/>
                </a:cubicBezTo>
                <a:cubicBezTo>
                  <a:pt x="200705" y="40222"/>
                  <a:pt x="284314" y="-524"/>
                  <a:pt x="289076" y="5"/>
                </a:cubicBezTo>
                <a:cubicBezTo>
                  <a:pt x="293839" y="534"/>
                  <a:pt x="230339" y="42338"/>
                  <a:pt x="181126" y="50805"/>
                </a:cubicBezTo>
                <a:cubicBezTo>
                  <a:pt x="131913" y="59272"/>
                  <a:pt x="4914" y="44984"/>
                  <a:pt x="151" y="444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91406F2C-F1CF-FAB0-267B-DDDCFD7B48F7}"/>
              </a:ext>
            </a:extLst>
          </p:cNvPr>
          <p:cNvSpPr/>
          <p:nvPr/>
        </p:nvSpPr>
        <p:spPr>
          <a:xfrm>
            <a:off x="4848197" y="9223340"/>
            <a:ext cx="152495" cy="235829"/>
          </a:xfrm>
          <a:custGeom>
            <a:avLst/>
            <a:gdLst>
              <a:gd name="connsiteX0" fmla="*/ 152428 w 152495"/>
              <a:gd name="connsiteY0" fmla="*/ 35 h 235829"/>
              <a:gd name="connsiteX1" fmla="*/ 25428 w 152495"/>
              <a:gd name="connsiteY1" fmla="*/ 114335 h 235829"/>
              <a:gd name="connsiteX2" fmla="*/ 25428 w 152495"/>
              <a:gd name="connsiteY2" fmla="*/ 161960 h 235829"/>
              <a:gd name="connsiteX3" fmla="*/ 22253 w 152495"/>
              <a:gd name="connsiteY3" fmla="*/ 130210 h 235829"/>
              <a:gd name="connsiteX4" fmla="*/ 60353 w 152495"/>
              <a:gd name="connsiteY4" fmla="*/ 234985 h 235829"/>
              <a:gd name="connsiteX5" fmla="*/ 38128 w 152495"/>
              <a:gd name="connsiteY5" fmla="*/ 177835 h 235829"/>
              <a:gd name="connsiteX6" fmla="*/ 28 w 152495"/>
              <a:gd name="connsiteY6" fmla="*/ 146085 h 235829"/>
              <a:gd name="connsiteX7" fmla="*/ 44478 w 152495"/>
              <a:gd name="connsiteY7" fmla="*/ 82585 h 235829"/>
              <a:gd name="connsiteX8" fmla="*/ 6378 w 152495"/>
              <a:gd name="connsiteY8" fmla="*/ 101635 h 235829"/>
              <a:gd name="connsiteX9" fmla="*/ 152428 w 152495"/>
              <a:gd name="connsiteY9" fmla="*/ 35 h 235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495" h="235829">
                <a:moveTo>
                  <a:pt x="152428" y="35"/>
                </a:moveTo>
                <a:cubicBezTo>
                  <a:pt x="155603" y="2152"/>
                  <a:pt x="46595" y="87348"/>
                  <a:pt x="25428" y="114335"/>
                </a:cubicBezTo>
                <a:cubicBezTo>
                  <a:pt x="4261" y="141323"/>
                  <a:pt x="25957" y="159314"/>
                  <a:pt x="25428" y="161960"/>
                </a:cubicBezTo>
                <a:cubicBezTo>
                  <a:pt x="24899" y="164606"/>
                  <a:pt x="16432" y="118039"/>
                  <a:pt x="22253" y="130210"/>
                </a:cubicBezTo>
                <a:cubicBezTo>
                  <a:pt x="28074" y="142381"/>
                  <a:pt x="57707" y="227048"/>
                  <a:pt x="60353" y="234985"/>
                </a:cubicBezTo>
                <a:cubicBezTo>
                  <a:pt x="62999" y="242922"/>
                  <a:pt x="48182" y="192652"/>
                  <a:pt x="38128" y="177835"/>
                </a:cubicBezTo>
                <a:cubicBezTo>
                  <a:pt x="28074" y="163018"/>
                  <a:pt x="-1030" y="161960"/>
                  <a:pt x="28" y="146085"/>
                </a:cubicBezTo>
                <a:cubicBezTo>
                  <a:pt x="1086" y="130210"/>
                  <a:pt x="43420" y="89993"/>
                  <a:pt x="44478" y="82585"/>
                </a:cubicBezTo>
                <a:cubicBezTo>
                  <a:pt x="45536" y="75177"/>
                  <a:pt x="-14789" y="111160"/>
                  <a:pt x="6378" y="101635"/>
                </a:cubicBezTo>
                <a:cubicBezTo>
                  <a:pt x="27545" y="92110"/>
                  <a:pt x="149253" y="-2082"/>
                  <a:pt x="152428" y="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5A4B6E29-E798-20A2-5261-352B1CDA0916}"/>
              </a:ext>
            </a:extLst>
          </p:cNvPr>
          <p:cNvSpPr/>
          <p:nvPr/>
        </p:nvSpPr>
        <p:spPr>
          <a:xfrm>
            <a:off x="4841875" y="9223013"/>
            <a:ext cx="175014" cy="273722"/>
          </a:xfrm>
          <a:custGeom>
            <a:avLst/>
            <a:gdLst>
              <a:gd name="connsiteX0" fmla="*/ 171450 w 175014"/>
              <a:gd name="connsiteY0" fmla="*/ 362 h 273722"/>
              <a:gd name="connsiteX1" fmla="*/ 168275 w 175014"/>
              <a:gd name="connsiteY1" fmla="*/ 76562 h 273722"/>
              <a:gd name="connsiteX2" fmla="*/ 107950 w 175014"/>
              <a:gd name="connsiteY2" fmla="*/ 165462 h 273722"/>
              <a:gd name="connsiteX3" fmla="*/ 130175 w 175014"/>
              <a:gd name="connsiteY3" fmla="*/ 146412 h 273722"/>
              <a:gd name="connsiteX4" fmla="*/ 0 w 175014"/>
              <a:gd name="connsiteY4" fmla="*/ 273412 h 273722"/>
              <a:gd name="connsiteX5" fmla="*/ 130175 w 175014"/>
              <a:gd name="connsiteY5" fmla="*/ 181337 h 273722"/>
              <a:gd name="connsiteX6" fmla="*/ 161925 w 175014"/>
              <a:gd name="connsiteY6" fmla="*/ 152762 h 273722"/>
              <a:gd name="connsiteX7" fmla="*/ 155575 w 175014"/>
              <a:gd name="connsiteY7" fmla="*/ 140062 h 273722"/>
              <a:gd name="connsiteX8" fmla="*/ 174625 w 175014"/>
              <a:gd name="connsiteY8" fmla="*/ 108312 h 273722"/>
              <a:gd name="connsiteX9" fmla="*/ 171450 w 175014"/>
              <a:gd name="connsiteY9" fmla="*/ 362 h 27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014" h="273722">
                <a:moveTo>
                  <a:pt x="171450" y="362"/>
                </a:moveTo>
                <a:cubicBezTo>
                  <a:pt x="170392" y="-4929"/>
                  <a:pt x="178858" y="49045"/>
                  <a:pt x="168275" y="76562"/>
                </a:cubicBezTo>
                <a:cubicBezTo>
                  <a:pt x="157692" y="104079"/>
                  <a:pt x="114300" y="153820"/>
                  <a:pt x="107950" y="165462"/>
                </a:cubicBezTo>
                <a:cubicBezTo>
                  <a:pt x="101600" y="177104"/>
                  <a:pt x="148167" y="128420"/>
                  <a:pt x="130175" y="146412"/>
                </a:cubicBezTo>
                <a:cubicBezTo>
                  <a:pt x="112183" y="164404"/>
                  <a:pt x="0" y="267591"/>
                  <a:pt x="0" y="273412"/>
                </a:cubicBezTo>
                <a:cubicBezTo>
                  <a:pt x="0" y="279233"/>
                  <a:pt x="103187" y="201445"/>
                  <a:pt x="130175" y="181337"/>
                </a:cubicBezTo>
                <a:cubicBezTo>
                  <a:pt x="157162" y="161229"/>
                  <a:pt x="157692" y="159641"/>
                  <a:pt x="161925" y="152762"/>
                </a:cubicBezTo>
                <a:cubicBezTo>
                  <a:pt x="166158" y="145883"/>
                  <a:pt x="153458" y="147470"/>
                  <a:pt x="155575" y="140062"/>
                </a:cubicBezTo>
                <a:cubicBezTo>
                  <a:pt x="157692" y="132654"/>
                  <a:pt x="173038" y="137416"/>
                  <a:pt x="174625" y="108312"/>
                </a:cubicBezTo>
                <a:cubicBezTo>
                  <a:pt x="176212" y="79208"/>
                  <a:pt x="172508" y="5653"/>
                  <a:pt x="171450" y="3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0" name="フリーフォーム 1769">
            <a:extLst>
              <a:ext uri="{FF2B5EF4-FFF2-40B4-BE49-F238E27FC236}">
                <a16:creationId xmlns:a16="http://schemas.microsoft.com/office/drawing/2014/main" id="{E01E8C88-46AB-F74C-4A07-C8D6E421EC87}"/>
              </a:ext>
            </a:extLst>
          </p:cNvPr>
          <p:cNvSpPr/>
          <p:nvPr/>
        </p:nvSpPr>
        <p:spPr>
          <a:xfrm>
            <a:off x="4460865" y="9514223"/>
            <a:ext cx="371974" cy="91031"/>
          </a:xfrm>
          <a:custGeom>
            <a:avLst/>
            <a:gdLst>
              <a:gd name="connsiteX0" fmla="*/ 371485 w 371974"/>
              <a:gd name="connsiteY0" fmla="*/ 1252 h 91031"/>
              <a:gd name="connsiteX1" fmla="*/ 136535 w 371974"/>
              <a:gd name="connsiteY1" fmla="*/ 67927 h 91031"/>
              <a:gd name="connsiteX2" fmla="*/ 10 w 371974"/>
              <a:gd name="connsiteY2" fmla="*/ 90152 h 91031"/>
              <a:gd name="connsiteX3" fmla="*/ 142885 w 371974"/>
              <a:gd name="connsiteY3" fmla="*/ 42527 h 91031"/>
              <a:gd name="connsiteX4" fmla="*/ 196860 w 371974"/>
              <a:gd name="connsiteY4" fmla="*/ 26652 h 91031"/>
              <a:gd name="connsiteX5" fmla="*/ 371485 w 371974"/>
              <a:gd name="connsiteY5" fmla="*/ 1252 h 9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74" h="91031">
                <a:moveTo>
                  <a:pt x="371485" y="1252"/>
                </a:moveTo>
                <a:cubicBezTo>
                  <a:pt x="361431" y="8131"/>
                  <a:pt x="198447" y="53110"/>
                  <a:pt x="136535" y="67927"/>
                </a:cubicBezTo>
                <a:cubicBezTo>
                  <a:pt x="74623" y="82744"/>
                  <a:pt x="-1048" y="94385"/>
                  <a:pt x="10" y="90152"/>
                </a:cubicBezTo>
                <a:cubicBezTo>
                  <a:pt x="1068" y="85919"/>
                  <a:pt x="110077" y="53110"/>
                  <a:pt x="142885" y="42527"/>
                </a:cubicBezTo>
                <a:cubicBezTo>
                  <a:pt x="175693" y="31944"/>
                  <a:pt x="159818" y="35648"/>
                  <a:pt x="196860" y="26652"/>
                </a:cubicBezTo>
                <a:cubicBezTo>
                  <a:pt x="233902" y="17656"/>
                  <a:pt x="381539" y="-5627"/>
                  <a:pt x="371485" y="125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91E053C8-B92D-0EC5-CE9B-E4F38323AD17}"/>
              </a:ext>
            </a:extLst>
          </p:cNvPr>
          <p:cNvSpPr/>
          <p:nvPr/>
        </p:nvSpPr>
        <p:spPr>
          <a:xfrm>
            <a:off x="4540104" y="9423379"/>
            <a:ext cx="267886" cy="73189"/>
          </a:xfrm>
          <a:custGeom>
            <a:avLst/>
            <a:gdLst>
              <a:gd name="connsiteX0" fmla="*/ 146 w 267886"/>
              <a:gd name="connsiteY0" fmla="*/ 73046 h 73189"/>
              <a:gd name="connsiteX1" fmla="*/ 206521 w 267886"/>
              <a:gd name="connsiteY1" fmla="*/ 57171 h 73189"/>
              <a:gd name="connsiteX2" fmla="*/ 260496 w 267886"/>
              <a:gd name="connsiteY2" fmla="*/ 21 h 73189"/>
              <a:gd name="connsiteX3" fmla="*/ 241446 w 267886"/>
              <a:gd name="connsiteY3" fmla="*/ 50821 h 73189"/>
              <a:gd name="connsiteX4" fmla="*/ 146 w 267886"/>
              <a:gd name="connsiteY4" fmla="*/ 73046 h 73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886" h="73189">
                <a:moveTo>
                  <a:pt x="146" y="73046"/>
                </a:moveTo>
                <a:cubicBezTo>
                  <a:pt x="-5675" y="74104"/>
                  <a:pt x="163129" y="69342"/>
                  <a:pt x="206521" y="57171"/>
                </a:cubicBezTo>
                <a:cubicBezTo>
                  <a:pt x="249913" y="45000"/>
                  <a:pt x="254675" y="1079"/>
                  <a:pt x="260496" y="21"/>
                </a:cubicBezTo>
                <a:cubicBezTo>
                  <a:pt x="266317" y="-1037"/>
                  <a:pt x="280604" y="37063"/>
                  <a:pt x="241446" y="50821"/>
                </a:cubicBezTo>
                <a:cubicBezTo>
                  <a:pt x="202288" y="64579"/>
                  <a:pt x="5967" y="71988"/>
                  <a:pt x="146" y="730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22DEAF31-2885-D4F4-7370-228528370E6A}"/>
              </a:ext>
            </a:extLst>
          </p:cNvPr>
          <p:cNvSpPr/>
          <p:nvPr/>
        </p:nvSpPr>
        <p:spPr>
          <a:xfrm>
            <a:off x="3793612" y="8489947"/>
            <a:ext cx="35586" cy="123835"/>
          </a:xfrm>
          <a:custGeom>
            <a:avLst/>
            <a:gdLst>
              <a:gd name="connsiteX0" fmla="*/ 16388 w 35586"/>
              <a:gd name="connsiteY0" fmla="*/ 3 h 123835"/>
              <a:gd name="connsiteX1" fmla="*/ 13213 w 35586"/>
              <a:gd name="connsiteY1" fmla="*/ 76203 h 123835"/>
              <a:gd name="connsiteX2" fmla="*/ 35438 w 35586"/>
              <a:gd name="connsiteY2" fmla="*/ 123828 h 123835"/>
              <a:gd name="connsiteX3" fmla="*/ 513 w 35586"/>
              <a:gd name="connsiteY3" fmla="*/ 73028 h 123835"/>
              <a:gd name="connsiteX4" fmla="*/ 16388 w 35586"/>
              <a:gd name="connsiteY4" fmla="*/ 3 h 12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86" h="123835">
                <a:moveTo>
                  <a:pt x="16388" y="3"/>
                </a:moveTo>
                <a:cubicBezTo>
                  <a:pt x="18505" y="532"/>
                  <a:pt x="10038" y="55566"/>
                  <a:pt x="13213" y="76203"/>
                </a:cubicBezTo>
                <a:cubicBezTo>
                  <a:pt x="16388" y="96841"/>
                  <a:pt x="37555" y="124357"/>
                  <a:pt x="35438" y="123828"/>
                </a:cubicBezTo>
                <a:cubicBezTo>
                  <a:pt x="33321" y="123299"/>
                  <a:pt x="4217" y="91020"/>
                  <a:pt x="513" y="73028"/>
                </a:cubicBezTo>
                <a:cubicBezTo>
                  <a:pt x="-3191" y="55036"/>
                  <a:pt x="14271" y="-526"/>
                  <a:pt x="16388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55985B3C-9093-3844-7B99-BF3659B9CDC8}"/>
              </a:ext>
            </a:extLst>
          </p:cNvPr>
          <p:cNvSpPr/>
          <p:nvPr/>
        </p:nvSpPr>
        <p:spPr>
          <a:xfrm>
            <a:off x="3695695" y="9321692"/>
            <a:ext cx="202044" cy="212047"/>
          </a:xfrm>
          <a:custGeom>
            <a:avLst/>
            <a:gdLst>
              <a:gd name="connsiteX0" fmla="*/ 114305 w 202044"/>
              <a:gd name="connsiteY0" fmla="*/ 108 h 212047"/>
              <a:gd name="connsiteX1" fmla="*/ 193680 w 202044"/>
              <a:gd name="connsiteY1" fmla="*/ 203308 h 212047"/>
              <a:gd name="connsiteX2" fmla="*/ 177805 w 202044"/>
              <a:gd name="connsiteY2" fmla="*/ 171558 h 212047"/>
              <a:gd name="connsiteX3" fmla="*/ 5 w 202044"/>
              <a:gd name="connsiteY3" fmla="*/ 139808 h 212047"/>
              <a:gd name="connsiteX4" fmla="*/ 184155 w 202044"/>
              <a:gd name="connsiteY4" fmla="*/ 174733 h 212047"/>
              <a:gd name="connsiteX5" fmla="*/ 114305 w 202044"/>
              <a:gd name="connsiteY5" fmla="*/ 108 h 21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044" h="212047">
                <a:moveTo>
                  <a:pt x="114305" y="108"/>
                </a:moveTo>
                <a:cubicBezTo>
                  <a:pt x="115892" y="4870"/>
                  <a:pt x="183097" y="174733"/>
                  <a:pt x="193680" y="203308"/>
                </a:cubicBezTo>
                <a:cubicBezTo>
                  <a:pt x="204263" y="231883"/>
                  <a:pt x="210084" y="182141"/>
                  <a:pt x="177805" y="171558"/>
                </a:cubicBezTo>
                <a:cubicBezTo>
                  <a:pt x="145526" y="160975"/>
                  <a:pt x="-1053" y="139279"/>
                  <a:pt x="5" y="139808"/>
                </a:cubicBezTo>
                <a:cubicBezTo>
                  <a:pt x="1063" y="140337"/>
                  <a:pt x="164576" y="200662"/>
                  <a:pt x="184155" y="174733"/>
                </a:cubicBezTo>
                <a:cubicBezTo>
                  <a:pt x="203734" y="148804"/>
                  <a:pt x="112718" y="-4654"/>
                  <a:pt x="114305" y="1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E747FC31-5F55-1E9D-1467-63D8206852B1}"/>
              </a:ext>
            </a:extLst>
          </p:cNvPr>
          <p:cNvSpPr/>
          <p:nvPr/>
        </p:nvSpPr>
        <p:spPr>
          <a:xfrm>
            <a:off x="3307984" y="8487756"/>
            <a:ext cx="462448" cy="497605"/>
          </a:xfrm>
          <a:custGeom>
            <a:avLst/>
            <a:gdLst>
              <a:gd name="connsiteX0" fmla="*/ 460741 w 462448"/>
              <a:gd name="connsiteY0" fmla="*/ 2194 h 497605"/>
              <a:gd name="connsiteX1" fmla="*/ 105141 w 462448"/>
              <a:gd name="connsiteY1" fmla="*/ 329219 h 497605"/>
              <a:gd name="connsiteX2" fmla="*/ 366 w 462448"/>
              <a:gd name="connsiteY2" fmla="*/ 497494 h 497605"/>
              <a:gd name="connsiteX3" fmla="*/ 130541 w 462448"/>
              <a:gd name="connsiteY3" fmla="*/ 306994 h 497605"/>
              <a:gd name="connsiteX4" fmla="*/ 187691 w 462448"/>
              <a:gd name="connsiteY4" fmla="*/ 246669 h 497605"/>
              <a:gd name="connsiteX5" fmla="*/ 149591 w 462448"/>
              <a:gd name="connsiteY5" fmla="*/ 284769 h 497605"/>
              <a:gd name="connsiteX6" fmla="*/ 267066 w 462448"/>
              <a:gd name="connsiteY6" fmla="*/ 148244 h 497605"/>
              <a:gd name="connsiteX7" fmla="*/ 241666 w 462448"/>
              <a:gd name="connsiteY7" fmla="*/ 183169 h 497605"/>
              <a:gd name="connsiteX8" fmla="*/ 460741 w 462448"/>
              <a:gd name="connsiteY8" fmla="*/ 2194 h 49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2448" h="497605">
                <a:moveTo>
                  <a:pt x="460741" y="2194"/>
                </a:moveTo>
                <a:cubicBezTo>
                  <a:pt x="437987" y="26536"/>
                  <a:pt x="181870" y="246669"/>
                  <a:pt x="105141" y="329219"/>
                </a:cubicBezTo>
                <a:cubicBezTo>
                  <a:pt x="28412" y="411769"/>
                  <a:pt x="-3867" y="501198"/>
                  <a:pt x="366" y="497494"/>
                </a:cubicBezTo>
                <a:cubicBezTo>
                  <a:pt x="4599" y="493790"/>
                  <a:pt x="99320" y="348798"/>
                  <a:pt x="130541" y="306994"/>
                </a:cubicBezTo>
                <a:cubicBezTo>
                  <a:pt x="161762" y="265190"/>
                  <a:pt x="184516" y="250373"/>
                  <a:pt x="187691" y="246669"/>
                </a:cubicBezTo>
                <a:cubicBezTo>
                  <a:pt x="190866" y="242965"/>
                  <a:pt x="136362" y="301173"/>
                  <a:pt x="149591" y="284769"/>
                </a:cubicBezTo>
                <a:cubicBezTo>
                  <a:pt x="162820" y="268365"/>
                  <a:pt x="251720" y="165177"/>
                  <a:pt x="267066" y="148244"/>
                </a:cubicBezTo>
                <a:cubicBezTo>
                  <a:pt x="282412" y="131311"/>
                  <a:pt x="211503" y="202748"/>
                  <a:pt x="241666" y="183169"/>
                </a:cubicBezTo>
                <a:cubicBezTo>
                  <a:pt x="271828" y="163590"/>
                  <a:pt x="483495" y="-22148"/>
                  <a:pt x="460741" y="2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CEA7965B-84B6-7CA9-76F5-C1E04417C2A5}"/>
              </a:ext>
            </a:extLst>
          </p:cNvPr>
          <p:cNvSpPr/>
          <p:nvPr/>
        </p:nvSpPr>
        <p:spPr>
          <a:xfrm>
            <a:off x="3651056" y="8686645"/>
            <a:ext cx="76907" cy="384932"/>
          </a:xfrm>
          <a:custGeom>
            <a:avLst/>
            <a:gdLst>
              <a:gd name="connsiteX0" fmla="*/ 44644 w 76907"/>
              <a:gd name="connsiteY0" fmla="*/ 155 h 384932"/>
              <a:gd name="connsiteX1" fmla="*/ 54169 w 76907"/>
              <a:gd name="connsiteY1" fmla="*/ 111280 h 384932"/>
              <a:gd name="connsiteX2" fmla="*/ 194 w 76907"/>
              <a:gd name="connsiteY2" fmla="*/ 190655 h 384932"/>
              <a:gd name="connsiteX3" fmla="*/ 76394 w 76907"/>
              <a:gd name="connsiteY3" fmla="*/ 381155 h 384932"/>
              <a:gd name="connsiteX4" fmla="*/ 31944 w 76907"/>
              <a:gd name="connsiteY4" fmla="*/ 308130 h 384932"/>
              <a:gd name="connsiteX5" fmla="*/ 194 w 76907"/>
              <a:gd name="connsiteY5" fmla="*/ 193830 h 384932"/>
              <a:gd name="connsiteX6" fmla="*/ 44644 w 76907"/>
              <a:gd name="connsiteY6" fmla="*/ 136680 h 384932"/>
              <a:gd name="connsiteX7" fmla="*/ 44644 w 76907"/>
              <a:gd name="connsiteY7" fmla="*/ 155 h 384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907" h="384932">
                <a:moveTo>
                  <a:pt x="44644" y="155"/>
                </a:moveTo>
                <a:cubicBezTo>
                  <a:pt x="46231" y="-4078"/>
                  <a:pt x="61577" y="79530"/>
                  <a:pt x="54169" y="111280"/>
                </a:cubicBezTo>
                <a:cubicBezTo>
                  <a:pt x="46761" y="143030"/>
                  <a:pt x="-3510" y="145676"/>
                  <a:pt x="194" y="190655"/>
                </a:cubicBezTo>
                <a:cubicBezTo>
                  <a:pt x="3898" y="235634"/>
                  <a:pt x="71102" y="361576"/>
                  <a:pt x="76394" y="381155"/>
                </a:cubicBezTo>
                <a:cubicBezTo>
                  <a:pt x="81686" y="400734"/>
                  <a:pt x="44644" y="339351"/>
                  <a:pt x="31944" y="308130"/>
                </a:cubicBezTo>
                <a:cubicBezTo>
                  <a:pt x="19244" y="276909"/>
                  <a:pt x="-1923" y="222405"/>
                  <a:pt x="194" y="193830"/>
                </a:cubicBezTo>
                <a:cubicBezTo>
                  <a:pt x="2311" y="165255"/>
                  <a:pt x="36177" y="172663"/>
                  <a:pt x="44644" y="136680"/>
                </a:cubicBezTo>
                <a:cubicBezTo>
                  <a:pt x="53111" y="100697"/>
                  <a:pt x="43057" y="4388"/>
                  <a:pt x="44644" y="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F155C3D2-6FFF-9803-C605-825068FCAA4A}"/>
              </a:ext>
            </a:extLst>
          </p:cNvPr>
          <p:cNvSpPr/>
          <p:nvPr/>
        </p:nvSpPr>
        <p:spPr>
          <a:xfrm>
            <a:off x="3180975" y="8908950"/>
            <a:ext cx="140093" cy="599099"/>
          </a:xfrm>
          <a:custGeom>
            <a:avLst/>
            <a:gdLst>
              <a:gd name="connsiteX0" fmla="*/ 140075 w 140093"/>
              <a:gd name="connsiteY0" fmla="*/ 100 h 599099"/>
              <a:gd name="connsiteX1" fmla="*/ 22600 w 140093"/>
              <a:gd name="connsiteY1" fmla="*/ 209650 h 599099"/>
              <a:gd name="connsiteX2" fmla="*/ 28950 w 140093"/>
              <a:gd name="connsiteY2" fmla="*/ 349350 h 599099"/>
              <a:gd name="connsiteX3" fmla="*/ 38475 w 140093"/>
              <a:gd name="connsiteY3" fmla="*/ 311250 h 599099"/>
              <a:gd name="connsiteX4" fmla="*/ 38475 w 140093"/>
              <a:gd name="connsiteY4" fmla="*/ 593825 h 599099"/>
              <a:gd name="connsiteX5" fmla="*/ 35300 w 140093"/>
              <a:gd name="connsiteY5" fmla="*/ 476350 h 599099"/>
              <a:gd name="connsiteX6" fmla="*/ 375 w 140093"/>
              <a:gd name="connsiteY6" fmla="*/ 241400 h 599099"/>
              <a:gd name="connsiteX7" fmla="*/ 60700 w 140093"/>
              <a:gd name="connsiteY7" fmla="*/ 130275 h 599099"/>
              <a:gd name="connsiteX8" fmla="*/ 13075 w 140093"/>
              <a:gd name="connsiteY8" fmla="*/ 181075 h 599099"/>
              <a:gd name="connsiteX9" fmla="*/ 140075 w 140093"/>
              <a:gd name="connsiteY9" fmla="*/ 100 h 599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3" h="599099">
                <a:moveTo>
                  <a:pt x="140075" y="100"/>
                </a:moveTo>
                <a:cubicBezTo>
                  <a:pt x="141662" y="4862"/>
                  <a:pt x="41121" y="151442"/>
                  <a:pt x="22600" y="209650"/>
                </a:cubicBezTo>
                <a:cubicBezTo>
                  <a:pt x="4079" y="267858"/>
                  <a:pt x="26304" y="332417"/>
                  <a:pt x="28950" y="349350"/>
                </a:cubicBezTo>
                <a:cubicBezTo>
                  <a:pt x="31596" y="366283"/>
                  <a:pt x="36888" y="270504"/>
                  <a:pt x="38475" y="311250"/>
                </a:cubicBezTo>
                <a:cubicBezTo>
                  <a:pt x="40062" y="351996"/>
                  <a:pt x="39004" y="566308"/>
                  <a:pt x="38475" y="593825"/>
                </a:cubicBezTo>
                <a:cubicBezTo>
                  <a:pt x="37946" y="621342"/>
                  <a:pt x="41650" y="535087"/>
                  <a:pt x="35300" y="476350"/>
                </a:cubicBezTo>
                <a:cubicBezTo>
                  <a:pt x="28950" y="417613"/>
                  <a:pt x="-3858" y="299079"/>
                  <a:pt x="375" y="241400"/>
                </a:cubicBezTo>
                <a:cubicBezTo>
                  <a:pt x="4608" y="183721"/>
                  <a:pt x="58583" y="140329"/>
                  <a:pt x="60700" y="130275"/>
                </a:cubicBezTo>
                <a:cubicBezTo>
                  <a:pt x="62817" y="120221"/>
                  <a:pt x="-1213" y="200125"/>
                  <a:pt x="13075" y="181075"/>
                </a:cubicBezTo>
                <a:cubicBezTo>
                  <a:pt x="27362" y="162025"/>
                  <a:pt x="138488" y="-4662"/>
                  <a:pt x="140075" y="1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DE3955A7-3C66-D19A-792F-D8F244A995EB}"/>
              </a:ext>
            </a:extLst>
          </p:cNvPr>
          <p:cNvSpPr/>
          <p:nvPr/>
        </p:nvSpPr>
        <p:spPr>
          <a:xfrm>
            <a:off x="3120413" y="9294921"/>
            <a:ext cx="778907" cy="259693"/>
          </a:xfrm>
          <a:custGeom>
            <a:avLst/>
            <a:gdLst>
              <a:gd name="connsiteX0" fmla="*/ 6962 w 778907"/>
              <a:gd name="connsiteY0" fmla="*/ 14179 h 259693"/>
              <a:gd name="connsiteX1" fmla="*/ 206987 w 778907"/>
              <a:gd name="connsiteY1" fmla="*/ 249129 h 259693"/>
              <a:gd name="connsiteX2" fmla="*/ 178412 w 778907"/>
              <a:gd name="connsiteY2" fmla="*/ 214204 h 259693"/>
              <a:gd name="connsiteX3" fmla="*/ 292712 w 778907"/>
              <a:gd name="connsiteY3" fmla="*/ 169754 h 259693"/>
              <a:gd name="connsiteX4" fmla="*/ 524487 w 778907"/>
              <a:gd name="connsiteY4" fmla="*/ 169754 h 259693"/>
              <a:gd name="connsiteX5" fmla="*/ 457812 w 778907"/>
              <a:gd name="connsiteY5" fmla="*/ 157054 h 259693"/>
              <a:gd name="connsiteX6" fmla="*/ 778487 w 778907"/>
              <a:gd name="connsiteY6" fmla="*/ 226904 h 259693"/>
              <a:gd name="connsiteX7" fmla="*/ 518137 w 778907"/>
              <a:gd name="connsiteY7" fmla="*/ 163404 h 259693"/>
              <a:gd name="connsiteX8" fmla="*/ 191112 w 778907"/>
              <a:gd name="connsiteY8" fmla="*/ 172929 h 259693"/>
              <a:gd name="connsiteX9" fmla="*/ 314937 w 778907"/>
              <a:gd name="connsiteY9" fmla="*/ 220554 h 259693"/>
              <a:gd name="connsiteX10" fmla="*/ 178412 w 778907"/>
              <a:gd name="connsiteY10" fmla="*/ 207854 h 259693"/>
              <a:gd name="connsiteX11" fmla="*/ 203812 w 778907"/>
              <a:gd name="connsiteY11" fmla="*/ 217379 h 259693"/>
              <a:gd name="connsiteX12" fmla="*/ 57762 w 778907"/>
              <a:gd name="connsiteY12" fmla="*/ 45929 h 259693"/>
              <a:gd name="connsiteX13" fmla="*/ 6962 w 778907"/>
              <a:gd name="connsiteY13" fmla="*/ 14179 h 25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78907" h="259693">
                <a:moveTo>
                  <a:pt x="6962" y="14179"/>
                </a:moveTo>
                <a:cubicBezTo>
                  <a:pt x="31833" y="48046"/>
                  <a:pt x="178412" y="215792"/>
                  <a:pt x="206987" y="249129"/>
                </a:cubicBezTo>
                <a:cubicBezTo>
                  <a:pt x="235562" y="282467"/>
                  <a:pt x="164125" y="227433"/>
                  <a:pt x="178412" y="214204"/>
                </a:cubicBezTo>
                <a:cubicBezTo>
                  <a:pt x="192700" y="200975"/>
                  <a:pt x="235033" y="177162"/>
                  <a:pt x="292712" y="169754"/>
                </a:cubicBezTo>
                <a:cubicBezTo>
                  <a:pt x="350391" y="162346"/>
                  <a:pt x="496970" y="171871"/>
                  <a:pt x="524487" y="169754"/>
                </a:cubicBezTo>
                <a:cubicBezTo>
                  <a:pt x="552004" y="167637"/>
                  <a:pt x="457812" y="157054"/>
                  <a:pt x="457812" y="157054"/>
                </a:cubicBezTo>
                <a:lnTo>
                  <a:pt x="778487" y="226904"/>
                </a:lnTo>
                <a:cubicBezTo>
                  <a:pt x="788541" y="227962"/>
                  <a:pt x="616033" y="172400"/>
                  <a:pt x="518137" y="163404"/>
                </a:cubicBezTo>
                <a:cubicBezTo>
                  <a:pt x="420241" y="154408"/>
                  <a:pt x="224979" y="163404"/>
                  <a:pt x="191112" y="172929"/>
                </a:cubicBezTo>
                <a:cubicBezTo>
                  <a:pt x="157245" y="182454"/>
                  <a:pt x="317054" y="214733"/>
                  <a:pt x="314937" y="220554"/>
                </a:cubicBezTo>
                <a:cubicBezTo>
                  <a:pt x="312820" y="226375"/>
                  <a:pt x="196933" y="208383"/>
                  <a:pt x="178412" y="207854"/>
                </a:cubicBezTo>
                <a:cubicBezTo>
                  <a:pt x="159891" y="207325"/>
                  <a:pt x="223920" y="244367"/>
                  <a:pt x="203812" y="217379"/>
                </a:cubicBezTo>
                <a:cubicBezTo>
                  <a:pt x="183704" y="190392"/>
                  <a:pt x="85808" y="78208"/>
                  <a:pt x="57762" y="45929"/>
                </a:cubicBezTo>
                <a:cubicBezTo>
                  <a:pt x="29716" y="13650"/>
                  <a:pt x="-17909" y="-19688"/>
                  <a:pt x="6962" y="141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42C21C43-A86C-F0F6-203B-315FD5602212}"/>
              </a:ext>
            </a:extLst>
          </p:cNvPr>
          <p:cNvSpPr/>
          <p:nvPr/>
        </p:nvSpPr>
        <p:spPr>
          <a:xfrm>
            <a:off x="3330566" y="8769349"/>
            <a:ext cx="301702" cy="336745"/>
          </a:xfrm>
          <a:custGeom>
            <a:avLst/>
            <a:gdLst>
              <a:gd name="connsiteX0" fmla="*/ 301634 w 301702"/>
              <a:gd name="connsiteY0" fmla="*/ 1 h 336745"/>
              <a:gd name="connsiteX1" fmla="*/ 98434 w 301702"/>
              <a:gd name="connsiteY1" fmla="*/ 187326 h 336745"/>
              <a:gd name="connsiteX2" fmla="*/ 219084 w 301702"/>
              <a:gd name="connsiteY2" fmla="*/ 269876 h 336745"/>
              <a:gd name="connsiteX3" fmla="*/ 9 w 301702"/>
              <a:gd name="connsiteY3" fmla="*/ 336551 h 336745"/>
              <a:gd name="connsiteX4" fmla="*/ 209559 w 301702"/>
              <a:gd name="connsiteY4" fmla="*/ 288926 h 336745"/>
              <a:gd name="connsiteX5" fmla="*/ 101609 w 301702"/>
              <a:gd name="connsiteY5" fmla="*/ 250826 h 336745"/>
              <a:gd name="connsiteX6" fmla="*/ 184159 w 301702"/>
              <a:gd name="connsiteY6" fmla="*/ 219076 h 336745"/>
              <a:gd name="connsiteX7" fmla="*/ 136534 w 301702"/>
              <a:gd name="connsiteY7" fmla="*/ 158751 h 336745"/>
              <a:gd name="connsiteX8" fmla="*/ 73034 w 301702"/>
              <a:gd name="connsiteY8" fmla="*/ 190501 h 336745"/>
              <a:gd name="connsiteX9" fmla="*/ 301634 w 301702"/>
              <a:gd name="connsiteY9" fmla="*/ 1 h 33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702" h="336745">
                <a:moveTo>
                  <a:pt x="301634" y="1"/>
                </a:moveTo>
                <a:cubicBezTo>
                  <a:pt x="305867" y="-528"/>
                  <a:pt x="112192" y="142347"/>
                  <a:pt x="98434" y="187326"/>
                </a:cubicBezTo>
                <a:cubicBezTo>
                  <a:pt x="84676" y="232305"/>
                  <a:pt x="235488" y="245005"/>
                  <a:pt x="219084" y="269876"/>
                </a:cubicBezTo>
                <a:cubicBezTo>
                  <a:pt x="202680" y="294747"/>
                  <a:pt x="1596" y="333376"/>
                  <a:pt x="9" y="336551"/>
                </a:cubicBezTo>
                <a:cubicBezTo>
                  <a:pt x="-1578" y="339726"/>
                  <a:pt x="192626" y="303213"/>
                  <a:pt x="209559" y="288926"/>
                </a:cubicBezTo>
                <a:cubicBezTo>
                  <a:pt x="226492" y="274639"/>
                  <a:pt x="105842" y="262468"/>
                  <a:pt x="101609" y="250826"/>
                </a:cubicBezTo>
                <a:cubicBezTo>
                  <a:pt x="97376" y="239184"/>
                  <a:pt x="178338" y="234422"/>
                  <a:pt x="184159" y="219076"/>
                </a:cubicBezTo>
                <a:cubicBezTo>
                  <a:pt x="189980" y="203730"/>
                  <a:pt x="155055" y="163514"/>
                  <a:pt x="136534" y="158751"/>
                </a:cubicBezTo>
                <a:cubicBezTo>
                  <a:pt x="118013" y="153988"/>
                  <a:pt x="46047" y="215372"/>
                  <a:pt x="73034" y="190501"/>
                </a:cubicBezTo>
                <a:cubicBezTo>
                  <a:pt x="100021" y="165630"/>
                  <a:pt x="297401" y="530"/>
                  <a:pt x="301634" y="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663AAAED-2557-A1A5-18D6-7E7277CD6212}"/>
              </a:ext>
            </a:extLst>
          </p:cNvPr>
          <p:cNvSpPr/>
          <p:nvPr/>
        </p:nvSpPr>
        <p:spPr>
          <a:xfrm>
            <a:off x="3739360" y="8588317"/>
            <a:ext cx="200832" cy="222332"/>
          </a:xfrm>
          <a:custGeom>
            <a:avLst/>
            <a:gdLst>
              <a:gd name="connsiteX0" fmla="*/ 200815 w 200832"/>
              <a:gd name="connsiteY0" fmla="*/ 58 h 222332"/>
              <a:gd name="connsiteX1" fmla="*/ 64290 w 200832"/>
              <a:gd name="connsiteY1" fmla="*/ 104833 h 222332"/>
              <a:gd name="connsiteX2" fmla="*/ 790 w 200832"/>
              <a:gd name="connsiteY2" fmla="*/ 222308 h 222332"/>
              <a:gd name="connsiteX3" fmla="*/ 29365 w 200832"/>
              <a:gd name="connsiteY3" fmla="*/ 114358 h 222332"/>
              <a:gd name="connsiteX4" fmla="*/ 38890 w 200832"/>
              <a:gd name="connsiteY4" fmla="*/ 15933 h 222332"/>
              <a:gd name="connsiteX5" fmla="*/ 54765 w 200832"/>
              <a:gd name="connsiteY5" fmla="*/ 88958 h 222332"/>
              <a:gd name="connsiteX6" fmla="*/ 200815 w 200832"/>
              <a:gd name="connsiteY6" fmla="*/ 58 h 222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832" h="222332">
                <a:moveTo>
                  <a:pt x="200815" y="58"/>
                </a:moveTo>
                <a:cubicBezTo>
                  <a:pt x="202403" y="2704"/>
                  <a:pt x="97627" y="67791"/>
                  <a:pt x="64290" y="104833"/>
                </a:cubicBezTo>
                <a:cubicBezTo>
                  <a:pt x="30953" y="141875"/>
                  <a:pt x="6611" y="220721"/>
                  <a:pt x="790" y="222308"/>
                </a:cubicBezTo>
                <a:cubicBezTo>
                  <a:pt x="-5031" y="223896"/>
                  <a:pt x="23015" y="148754"/>
                  <a:pt x="29365" y="114358"/>
                </a:cubicBezTo>
                <a:cubicBezTo>
                  <a:pt x="35715" y="79962"/>
                  <a:pt x="34657" y="20166"/>
                  <a:pt x="38890" y="15933"/>
                </a:cubicBezTo>
                <a:cubicBezTo>
                  <a:pt x="43123" y="11700"/>
                  <a:pt x="26719" y="93191"/>
                  <a:pt x="54765" y="88958"/>
                </a:cubicBezTo>
                <a:cubicBezTo>
                  <a:pt x="82811" y="84725"/>
                  <a:pt x="199227" y="-2588"/>
                  <a:pt x="200815" y="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F35780D1-DE12-0948-6870-54B7295DD773}"/>
              </a:ext>
            </a:extLst>
          </p:cNvPr>
          <p:cNvSpPr/>
          <p:nvPr/>
        </p:nvSpPr>
        <p:spPr>
          <a:xfrm>
            <a:off x="3003539" y="9185247"/>
            <a:ext cx="101925" cy="371575"/>
          </a:xfrm>
          <a:custGeom>
            <a:avLst/>
            <a:gdLst>
              <a:gd name="connsiteX0" fmla="*/ 11 w 101925"/>
              <a:gd name="connsiteY0" fmla="*/ 28 h 371575"/>
              <a:gd name="connsiteX1" fmla="*/ 19061 w 101925"/>
              <a:gd name="connsiteY1" fmla="*/ 231803 h 371575"/>
              <a:gd name="connsiteX2" fmla="*/ 53986 w 101925"/>
              <a:gd name="connsiteY2" fmla="*/ 304828 h 371575"/>
              <a:gd name="connsiteX3" fmla="*/ 47636 w 101925"/>
              <a:gd name="connsiteY3" fmla="*/ 292128 h 371575"/>
              <a:gd name="connsiteX4" fmla="*/ 101611 w 101925"/>
              <a:gd name="connsiteY4" fmla="*/ 371503 h 371575"/>
              <a:gd name="connsiteX5" fmla="*/ 19061 w 101925"/>
              <a:gd name="connsiteY5" fmla="*/ 276253 h 371575"/>
              <a:gd name="connsiteX6" fmla="*/ 15886 w 101925"/>
              <a:gd name="connsiteY6" fmla="*/ 247678 h 371575"/>
              <a:gd name="connsiteX7" fmla="*/ 11 w 101925"/>
              <a:gd name="connsiteY7" fmla="*/ 28 h 3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925" h="371575">
                <a:moveTo>
                  <a:pt x="11" y="28"/>
                </a:moveTo>
                <a:cubicBezTo>
                  <a:pt x="540" y="-2618"/>
                  <a:pt x="10065" y="181003"/>
                  <a:pt x="19061" y="231803"/>
                </a:cubicBezTo>
                <a:cubicBezTo>
                  <a:pt x="28057" y="282603"/>
                  <a:pt x="49224" y="294774"/>
                  <a:pt x="53986" y="304828"/>
                </a:cubicBezTo>
                <a:cubicBezTo>
                  <a:pt x="58749" y="314882"/>
                  <a:pt x="39699" y="281016"/>
                  <a:pt x="47636" y="292128"/>
                </a:cubicBezTo>
                <a:cubicBezTo>
                  <a:pt x="55574" y="303241"/>
                  <a:pt x="106373" y="374149"/>
                  <a:pt x="101611" y="371503"/>
                </a:cubicBezTo>
                <a:cubicBezTo>
                  <a:pt x="96849" y="368857"/>
                  <a:pt x="33348" y="296890"/>
                  <a:pt x="19061" y="276253"/>
                </a:cubicBezTo>
                <a:cubicBezTo>
                  <a:pt x="4774" y="255616"/>
                  <a:pt x="14828" y="297949"/>
                  <a:pt x="15886" y="247678"/>
                </a:cubicBezTo>
                <a:cubicBezTo>
                  <a:pt x="16944" y="197407"/>
                  <a:pt x="-518" y="2674"/>
                  <a:pt x="11" y="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F2FE68FD-3F93-3DF6-BB89-AFAAD5FAA9AB}"/>
              </a:ext>
            </a:extLst>
          </p:cNvPr>
          <p:cNvSpPr/>
          <p:nvPr/>
        </p:nvSpPr>
        <p:spPr>
          <a:xfrm>
            <a:off x="3305132" y="9166225"/>
            <a:ext cx="117518" cy="155787"/>
          </a:xfrm>
          <a:custGeom>
            <a:avLst/>
            <a:gdLst>
              <a:gd name="connsiteX0" fmla="*/ 117518 w 117518"/>
              <a:gd name="connsiteY0" fmla="*/ 0 h 155787"/>
              <a:gd name="connsiteX1" fmla="*/ 43 w 117518"/>
              <a:gd name="connsiteY1" fmla="*/ 155575 h 155787"/>
              <a:gd name="connsiteX2" fmla="*/ 117518 w 117518"/>
              <a:gd name="connsiteY2" fmla="*/ 0 h 15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518" h="155787">
                <a:moveTo>
                  <a:pt x="117518" y="0"/>
                </a:moveTo>
                <a:cubicBezTo>
                  <a:pt x="117518" y="0"/>
                  <a:pt x="-2603" y="148696"/>
                  <a:pt x="43" y="155575"/>
                </a:cubicBezTo>
                <a:cubicBezTo>
                  <a:pt x="2689" y="162454"/>
                  <a:pt x="117518" y="0"/>
                  <a:pt x="11751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D596EA9D-181B-F499-75AC-6DCA9375497A}"/>
              </a:ext>
            </a:extLst>
          </p:cNvPr>
          <p:cNvSpPr/>
          <p:nvPr/>
        </p:nvSpPr>
        <p:spPr>
          <a:xfrm>
            <a:off x="3282950" y="9150350"/>
            <a:ext cx="606426" cy="104962"/>
          </a:xfrm>
          <a:custGeom>
            <a:avLst/>
            <a:gdLst>
              <a:gd name="connsiteX0" fmla="*/ 0 w 606426"/>
              <a:gd name="connsiteY0" fmla="*/ 0 h 104962"/>
              <a:gd name="connsiteX1" fmla="*/ 323850 w 606426"/>
              <a:gd name="connsiteY1" fmla="*/ 38100 h 104962"/>
              <a:gd name="connsiteX2" fmla="*/ 288925 w 606426"/>
              <a:gd name="connsiteY2" fmla="*/ 44450 h 104962"/>
              <a:gd name="connsiteX3" fmla="*/ 466725 w 606426"/>
              <a:gd name="connsiteY3" fmla="*/ 76200 h 104962"/>
              <a:gd name="connsiteX4" fmla="*/ 460375 w 606426"/>
              <a:gd name="connsiteY4" fmla="*/ 85725 h 104962"/>
              <a:gd name="connsiteX5" fmla="*/ 606425 w 606426"/>
              <a:gd name="connsiteY5" fmla="*/ 104775 h 104962"/>
              <a:gd name="connsiteX6" fmla="*/ 457200 w 606426"/>
              <a:gd name="connsiteY6" fmla="*/ 73025 h 104962"/>
              <a:gd name="connsiteX7" fmla="*/ 263525 w 606426"/>
              <a:gd name="connsiteY7" fmla="*/ 38100 h 104962"/>
              <a:gd name="connsiteX8" fmla="*/ 571500 w 606426"/>
              <a:gd name="connsiteY8" fmla="*/ 53975 h 104962"/>
              <a:gd name="connsiteX9" fmla="*/ 517525 w 606426"/>
              <a:gd name="connsiteY9" fmla="*/ 38100 h 104962"/>
              <a:gd name="connsiteX10" fmla="*/ 473075 w 606426"/>
              <a:gd name="connsiteY10" fmla="*/ 63500 h 104962"/>
              <a:gd name="connsiteX11" fmla="*/ 161925 w 606426"/>
              <a:gd name="connsiteY11" fmla="*/ 31750 h 104962"/>
              <a:gd name="connsiteX12" fmla="*/ 0 w 606426"/>
              <a:gd name="connsiteY12" fmla="*/ 0 h 1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6426" h="104962">
                <a:moveTo>
                  <a:pt x="0" y="0"/>
                </a:moveTo>
                <a:lnTo>
                  <a:pt x="323850" y="38100"/>
                </a:lnTo>
                <a:cubicBezTo>
                  <a:pt x="372004" y="45508"/>
                  <a:pt x="265113" y="38100"/>
                  <a:pt x="288925" y="44450"/>
                </a:cubicBezTo>
                <a:cubicBezTo>
                  <a:pt x="312737" y="50800"/>
                  <a:pt x="438150" y="69321"/>
                  <a:pt x="466725" y="76200"/>
                </a:cubicBezTo>
                <a:cubicBezTo>
                  <a:pt x="495300" y="83079"/>
                  <a:pt x="437092" y="80963"/>
                  <a:pt x="460375" y="85725"/>
                </a:cubicBezTo>
                <a:cubicBezTo>
                  <a:pt x="483658" y="90488"/>
                  <a:pt x="606954" y="106892"/>
                  <a:pt x="606425" y="104775"/>
                </a:cubicBezTo>
                <a:cubicBezTo>
                  <a:pt x="605896" y="102658"/>
                  <a:pt x="514350" y="84138"/>
                  <a:pt x="457200" y="73025"/>
                </a:cubicBezTo>
                <a:cubicBezTo>
                  <a:pt x="400050" y="61913"/>
                  <a:pt x="244475" y="41275"/>
                  <a:pt x="263525" y="38100"/>
                </a:cubicBezTo>
                <a:cubicBezTo>
                  <a:pt x="282575" y="34925"/>
                  <a:pt x="529167" y="53975"/>
                  <a:pt x="571500" y="53975"/>
                </a:cubicBezTo>
                <a:cubicBezTo>
                  <a:pt x="613833" y="53975"/>
                  <a:pt x="533929" y="36513"/>
                  <a:pt x="517525" y="38100"/>
                </a:cubicBezTo>
                <a:cubicBezTo>
                  <a:pt x="501121" y="39687"/>
                  <a:pt x="532342" y="64558"/>
                  <a:pt x="473075" y="63500"/>
                </a:cubicBezTo>
                <a:cubicBezTo>
                  <a:pt x="413808" y="62442"/>
                  <a:pt x="161925" y="31750"/>
                  <a:pt x="161925" y="317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BFB1D102-AA1A-8CE7-7382-1DCD21A3D8A1}"/>
              </a:ext>
            </a:extLst>
          </p:cNvPr>
          <p:cNvSpPr/>
          <p:nvPr/>
        </p:nvSpPr>
        <p:spPr>
          <a:xfrm>
            <a:off x="2601286" y="8731150"/>
            <a:ext cx="793402" cy="861739"/>
          </a:xfrm>
          <a:custGeom>
            <a:avLst/>
            <a:gdLst>
              <a:gd name="connsiteX0" fmla="*/ 129214 w 793402"/>
              <a:gd name="connsiteY0" fmla="*/ 412850 h 861739"/>
              <a:gd name="connsiteX1" fmla="*/ 789614 w 793402"/>
              <a:gd name="connsiteY1" fmla="*/ 100 h 861739"/>
              <a:gd name="connsiteX2" fmla="*/ 405439 w 793402"/>
              <a:gd name="connsiteY2" fmla="*/ 377925 h 861739"/>
              <a:gd name="connsiteX3" fmla="*/ 535614 w 793402"/>
              <a:gd name="connsiteY3" fmla="*/ 809725 h 861739"/>
              <a:gd name="connsiteX4" fmla="*/ 580064 w 793402"/>
              <a:gd name="connsiteY4" fmla="*/ 838300 h 861739"/>
              <a:gd name="connsiteX5" fmla="*/ 21264 w 793402"/>
              <a:gd name="connsiteY5" fmla="*/ 838300 h 861739"/>
              <a:gd name="connsiteX6" fmla="*/ 119689 w 793402"/>
              <a:gd name="connsiteY6" fmla="*/ 536675 h 861739"/>
              <a:gd name="connsiteX7" fmla="*/ 148264 w 793402"/>
              <a:gd name="connsiteY7" fmla="*/ 536675 h 861739"/>
              <a:gd name="connsiteX8" fmla="*/ 281614 w 793402"/>
              <a:gd name="connsiteY8" fmla="*/ 377925 h 861739"/>
              <a:gd name="connsiteX9" fmla="*/ 129214 w 793402"/>
              <a:gd name="connsiteY9" fmla="*/ 412850 h 861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3402" h="861739">
                <a:moveTo>
                  <a:pt x="129214" y="412850"/>
                </a:moveTo>
                <a:cubicBezTo>
                  <a:pt x="213881" y="349879"/>
                  <a:pt x="743577" y="5921"/>
                  <a:pt x="789614" y="100"/>
                </a:cubicBezTo>
                <a:cubicBezTo>
                  <a:pt x="835651" y="-5721"/>
                  <a:pt x="447772" y="242988"/>
                  <a:pt x="405439" y="377925"/>
                </a:cubicBezTo>
                <a:cubicBezTo>
                  <a:pt x="363106" y="512862"/>
                  <a:pt x="506510" y="732996"/>
                  <a:pt x="535614" y="809725"/>
                </a:cubicBezTo>
                <a:cubicBezTo>
                  <a:pt x="564718" y="886454"/>
                  <a:pt x="665789" y="833538"/>
                  <a:pt x="580064" y="838300"/>
                </a:cubicBezTo>
                <a:cubicBezTo>
                  <a:pt x="494339" y="843062"/>
                  <a:pt x="97993" y="888571"/>
                  <a:pt x="21264" y="838300"/>
                </a:cubicBezTo>
                <a:cubicBezTo>
                  <a:pt x="-55465" y="788029"/>
                  <a:pt x="98522" y="586946"/>
                  <a:pt x="119689" y="536675"/>
                </a:cubicBezTo>
                <a:cubicBezTo>
                  <a:pt x="140856" y="486404"/>
                  <a:pt x="121276" y="563133"/>
                  <a:pt x="148264" y="536675"/>
                </a:cubicBezTo>
                <a:cubicBezTo>
                  <a:pt x="175252" y="510217"/>
                  <a:pt x="285318" y="391154"/>
                  <a:pt x="281614" y="377925"/>
                </a:cubicBezTo>
                <a:cubicBezTo>
                  <a:pt x="277910" y="364696"/>
                  <a:pt x="44547" y="475821"/>
                  <a:pt x="129214" y="41285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DBA7E6D6-E059-1644-96E1-C2B9DB3AAF1E}"/>
              </a:ext>
            </a:extLst>
          </p:cNvPr>
          <p:cNvSpPr/>
          <p:nvPr/>
        </p:nvSpPr>
        <p:spPr>
          <a:xfrm>
            <a:off x="3002881" y="8137904"/>
            <a:ext cx="1342813" cy="1449667"/>
          </a:xfrm>
          <a:custGeom>
            <a:avLst/>
            <a:gdLst>
              <a:gd name="connsiteX0" fmla="*/ 1273844 w 1342813"/>
              <a:gd name="connsiteY0" fmla="*/ 63121 h 1449667"/>
              <a:gd name="connsiteX1" fmla="*/ 445169 w 1342813"/>
              <a:gd name="connsiteY1" fmla="*/ 602871 h 1449667"/>
              <a:gd name="connsiteX2" fmla="*/ 813469 w 1342813"/>
              <a:gd name="connsiteY2" fmla="*/ 456821 h 1449667"/>
              <a:gd name="connsiteX3" fmla="*/ 568994 w 1342813"/>
              <a:gd name="connsiteY3" fmla="*/ 606046 h 1449667"/>
              <a:gd name="connsiteX4" fmla="*/ 711869 w 1342813"/>
              <a:gd name="connsiteY4" fmla="*/ 567946 h 1449667"/>
              <a:gd name="connsiteX5" fmla="*/ 248319 w 1342813"/>
              <a:gd name="connsiteY5" fmla="*/ 866396 h 1449667"/>
              <a:gd name="connsiteX6" fmla="*/ 89569 w 1342813"/>
              <a:gd name="connsiteY6" fmla="*/ 1174371 h 1449667"/>
              <a:gd name="connsiteX7" fmla="*/ 146719 w 1342813"/>
              <a:gd name="connsiteY7" fmla="*/ 1237871 h 1449667"/>
              <a:gd name="connsiteX8" fmla="*/ 127669 w 1342813"/>
              <a:gd name="connsiteY8" fmla="*/ 1447421 h 1449667"/>
              <a:gd name="connsiteX9" fmla="*/ 80044 w 1342813"/>
              <a:gd name="connsiteY9" fmla="*/ 1333121 h 1449667"/>
              <a:gd name="connsiteX10" fmla="*/ 7019 w 1342813"/>
              <a:gd name="connsiteY10" fmla="*/ 1094996 h 1449667"/>
              <a:gd name="connsiteX11" fmla="*/ 118144 w 1342813"/>
              <a:gd name="connsiteY11" fmla="*/ 774321 h 1449667"/>
              <a:gd name="connsiteX12" fmla="*/ 13369 w 1342813"/>
              <a:gd name="connsiteY12" fmla="*/ 777496 h 1449667"/>
              <a:gd name="connsiteX13" fmla="*/ 483269 w 1342813"/>
              <a:gd name="connsiteY13" fmla="*/ 386971 h 1449667"/>
              <a:gd name="connsiteX14" fmla="*/ 584869 w 1342813"/>
              <a:gd name="connsiteY14" fmla="*/ 332996 h 1449667"/>
              <a:gd name="connsiteX15" fmla="*/ 1219869 w 1342813"/>
              <a:gd name="connsiteY15" fmla="*/ 44071 h 1449667"/>
              <a:gd name="connsiteX16" fmla="*/ 1273844 w 1342813"/>
              <a:gd name="connsiteY16" fmla="*/ 63121 h 1449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42813" h="1449667">
                <a:moveTo>
                  <a:pt x="1273844" y="63121"/>
                </a:moveTo>
                <a:cubicBezTo>
                  <a:pt x="1144727" y="156254"/>
                  <a:pt x="521898" y="537254"/>
                  <a:pt x="445169" y="602871"/>
                </a:cubicBezTo>
                <a:cubicBezTo>
                  <a:pt x="368440" y="668488"/>
                  <a:pt x="792832" y="456292"/>
                  <a:pt x="813469" y="456821"/>
                </a:cubicBezTo>
                <a:cubicBezTo>
                  <a:pt x="834106" y="457350"/>
                  <a:pt x="585927" y="587525"/>
                  <a:pt x="568994" y="606046"/>
                </a:cubicBezTo>
                <a:cubicBezTo>
                  <a:pt x="552061" y="624567"/>
                  <a:pt x="765315" y="524554"/>
                  <a:pt x="711869" y="567946"/>
                </a:cubicBezTo>
                <a:cubicBezTo>
                  <a:pt x="658423" y="611338"/>
                  <a:pt x="352036" y="765325"/>
                  <a:pt x="248319" y="866396"/>
                </a:cubicBezTo>
                <a:cubicBezTo>
                  <a:pt x="144602" y="967467"/>
                  <a:pt x="106502" y="1112459"/>
                  <a:pt x="89569" y="1174371"/>
                </a:cubicBezTo>
                <a:cubicBezTo>
                  <a:pt x="72636" y="1236283"/>
                  <a:pt x="140369" y="1192363"/>
                  <a:pt x="146719" y="1237871"/>
                </a:cubicBezTo>
                <a:cubicBezTo>
                  <a:pt x="153069" y="1283379"/>
                  <a:pt x="138781" y="1431546"/>
                  <a:pt x="127669" y="1447421"/>
                </a:cubicBezTo>
                <a:cubicBezTo>
                  <a:pt x="116556" y="1463296"/>
                  <a:pt x="100152" y="1391858"/>
                  <a:pt x="80044" y="1333121"/>
                </a:cubicBezTo>
                <a:cubicBezTo>
                  <a:pt x="59936" y="1274384"/>
                  <a:pt x="669" y="1188129"/>
                  <a:pt x="7019" y="1094996"/>
                </a:cubicBezTo>
                <a:cubicBezTo>
                  <a:pt x="13369" y="1001863"/>
                  <a:pt x="117086" y="827238"/>
                  <a:pt x="118144" y="774321"/>
                </a:cubicBezTo>
                <a:cubicBezTo>
                  <a:pt x="119202" y="721404"/>
                  <a:pt x="-47485" y="842054"/>
                  <a:pt x="13369" y="777496"/>
                </a:cubicBezTo>
                <a:cubicBezTo>
                  <a:pt x="74223" y="712938"/>
                  <a:pt x="388019" y="461054"/>
                  <a:pt x="483269" y="386971"/>
                </a:cubicBezTo>
                <a:cubicBezTo>
                  <a:pt x="578519" y="312888"/>
                  <a:pt x="462102" y="390146"/>
                  <a:pt x="584869" y="332996"/>
                </a:cubicBezTo>
                <a:cubicBezTo>
                  <a:pt x="707636" y="275846"/>
                  <a:pt x="1108744" y="93813"/>
                  <a:pt x="1219869" y="44071"/>
                </a:cubicBezTo>
                <a:cubicBezTo>
                  <a:pt x="1330994" y="-5671"/>
                  <a:pt x="1402961" y="-30012"/>
                  <a:pt x="1273844" y="6312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BA31B2FB-A977-0869-451E-711072653967}"/>
              </a:ext>
            </a:extLst>
          </p:cNvPr>
          <p:cNvSpPr/>
          <p:nvPr/>
        </p:nvSpPr>
        <p:spPr>
          <a:xfrm>
            <a:off x="3160196" y="8252602"/>
            <a:ext cx="847278" cy="1269240"/>
          </a:xfrm>
          <a:custGeom>
            <a:avLst/>
            <a:gdLst>
              <a:gd name="connsiteX0" fmla="*/ 722829 w 847278"/>
              <a:gd name="connsiteY0" fmla="*/ 8748 h 1269240"/>
              <a:gd name="connsiteX1" fmla="*/ 618054 w 847278"/>
              <a:gd name="connsiteY1" fmla="*/ 377048 h 1269240"/>
              <a:gd name="connsiteX2" fmla="*/ 221179 w 847278"/>
              <a:gd name="connsiteY2" fmla="*/ 640573 h 1269240"/>
              <a:gd name="connsiteX3" fmla="*/ 459304 w 847278"/>
              <a:gd name="connsiteY3" fmla="*/ 564373 h 1269240"/>
              <a:gd name="connsiteX4" fmla="*/ 414854 w 847278"/>
              <a:gd name="connsiteY4" fmla="*/ 669148 h 1269240"/>
              <a:gd name="connsiteX5" fmla="*/ 379929 w 847278"/>
              <a:gd name="connsiteY5" fmla="*/ 780273 h 1269240"/>
              <a:gd name="connsiteX6" fmla="*/ 17979 w 847278"/>
              <a:gd name="connsiteY6" fmla="*/ 910448 h 1269240"/>
              <a:gd name="connsiteX7" fmla="*/ 186254 w 847278"/>
              <a:gd name="connsiteY7" fmla="*/ 945373 h 1269240"/>
              <a:gd name="connsiteX8" fmla="*/ 157679 w 847278"/>
              <a:gd name="connsiteY8" fmla="*/ 1018398 h 1269240"/>
              <a:gd name="connsiteX9" fmla="*/ 221179 w 847278"/>
              <a:gd name="connsiteY9" fmla="*/ 1231123 h 1269240"/>
              <a:gd name="connsiteX10" fmla="*/ 21154 w 847278"/>
              <a:gd name="connsiteY10" fmla="*/ 1269223 h 1269240"/>
              <a:gd name="connsiteX11" fmla="*/ 811729 w 847278"/>
              <a:gd name="connsiteY11" fmla="*/ 1234298 h 1269240"/>
              <a:gd name="connsiteX12" fmla="*/ 697429 w 847278"/>
              <a:gd name="connsiteY12" fmla="*/ 1126348 h 1269240"/>
              <a:gd name="connsiteX13" fmla="*/ 576779 w 847278"/>
              <a:gd name="connsiteY13" fmla="*/ 545323 h 1269240"/>
              <a:gd name="connsiteX14" fmla="*/ 589479 w 847278"/>
              <a:gd name="connsiteY14" fmla="*/ 516748 h 1269240"/>
              <a:gd name="connsiteX15" fmla="*/ 773629 w 847278"/>
              <a:gd name="connsiteY15" fmla="*/ 148448 h 1269240"/>
              <a:gd name="connsiteX16" fmla="*/ 722829 w 847278"/>
              <a:gd name="connsiteY16" fmla="*/ 8748 h 126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47278" h="1269240">
                <a:moveTo>
                  <a:pt x="722829" y="8748"/>
                </a:moveTo>
                <a:cubicBezTo>
                  <a:pt x="696900" y="46848"/>
                  <a:pt x="701662" y="271744"/>
                  <a:pt x="618054" y="377048"/>
                </a:cubicBezTo>
                <a:cubicBezTo>
                  <a:pt x="534446" y="482352"/>
                  <a:pt x="247637" y="609352"/>
                  <a:pt x="221179" y="640573"/>
                </a:cubicBezTo>
                <a:cubicBezTo>
                  <a:pt x="194721" y="671794"/>
                  <a:pt x="427025" y="559611"/>
                  <a:pt x="459304" y="564373"/>
                </a:cubicBezTo>
                <a:cubicBezTo>
                  <a:pt x="491583" y="569136"/>
                  <a:pt x="428083" y="633165"/>
                  <a:pt x="414854" y="669148"/>
                </a:cubicBezTo>
                <a:cubicBezTo>
                  <a:pt x="401625" y="705131"/>
                  <a:pt x="446075" y="740056"/>
                  <a:pt x="379929" y="780273"/>
                </a:cubicBezTo>
                <a:cubicBezTo>
                  <a:pt x="313783" y="820490"/>
                  <a:pt x="50258" y="882931"/>
                  <a:pt x="17979" y="910448"/>
                </a:cubicBezTo>
                <a:cubicBezTo>
                  <a:pt x="-14300" y="937965"/>
                  <a:pt x="162971" y="927381"/>
                  <a:pt x="186254" y="945373"/>
                </a:cubicBezTo>
                <a:cubicBezTo>
                  <a:pt x="209537" y="963365"/>
                  <a:pt x="151858" y="970773"/>
                  <a:pt x="157679" y="1018398"/>
                </a:cubicBezTo>
                <a:cubicBezTo>
                  <a:pt x="163500" y="1066023"/>
                  <a:pt x="243933" y="1189319"/>
                  <a:pt x="221179" y="1231123"/>
                </a:cubicBezTo>
                <a:cubicBezTo>
                  <a:pt x="198425" y="1272927"/>
                  <a:pt x="-77271" y="1268694"/>
                  <a:pt x="21154" y="1269223"/>
                </a:cubicBezTo>
                <a:cubicBezTo>
                  <a:pt x="119579" y="1269752"/>
                  <a:pt x="699017" y="1258110"/>
                  <a:pt x="811729" y="1234298"/>
                </a:cubicBezTo>
                <a:cubicBezTo>
                  <a:pt x="924441" y="1210486"/>
                  <a:pt x="736587" y="1241177"/>
                  <a:pt x="697429" y="1126348"/>
                </a:cubicBezTo>
                <a:cubicBezTo>
                  <a:pt x="658271" y="1011519"/>
                  <a:pt x="594771" y="646923"/>
                  <a:pt x="576779" y="545323"/>
                </a:cubicBezTo>
                <a:cubicBezTo>
                  <a:pt x="558787" y="443723"/>
                  <a:pt x="556671" y="582894"/>
                  <a:pt x="589479" y="516748"/>
                </a:cubicBezTo>
                <a:cubicBezTo>
                  <a:pt x="622287" y="450602"/>
                  <a:pt x="751933" y="232585"/>
                  <a:pt x="773629" y="148448"/>
                </a:cubicBezTo>
                <a:cubicBezTo>
                  <a:pt x="795325" y="64311"/>
                  <a:pt x="748758" y="-29352"/>
                  <a:pt x="722829" y="874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B7881729-0D59-E34E-1EAD-BD04C1C4380E}"/>
              </a:ext>
            </a:extLst>
          </p:cNvPr>
          <p:cNvSpPr/>
          <p:nvPr/>
        </p:nvSpPr>
        <p:spPr>
          <a:xfrm>
            <a:off x="4029842" y="8273376"/>
            <a:ext cx="1162440" cy="355307"/>
          </a:xfrm>
          <a:custGeom>
            <a:avLst/>
            <a:gdLst>
              <a:gd name="connsiteX0" fmla="*/ 859658 w 1162440"/>
              <a:gd name="connsiteY0" fmla="*/ 674 h 355307"/>
              <a:gd name="connsiteX1" fmla="*/ 986658 w 1162440"/>
              <a:gd name="connsiteY1" fmla="*/ 140374 h 355307"/>
              <a:gd name="connsiteX2" fmla="*/ 1012058 w 1162440"/>
              <a:gd name="connsiteY2" fmla="*/ 181649 h 355307"/>
              <a:gd name="connsiteX3" fmla="*/ 945383 w 1162440"/>
              <a:gd name="connsiteY3" fmla="*/ 226099 h 355307"/>
              <a:gd name="connsiteX4" fmla="*/ 770758 w 1162440"/>
              <a:gd name="connsiteY4" fmla="*/ 194349 h 355307"/>
              <a:gd name="connsiteX5" fmla="*/ 605658 w 1162440"/>
              <a:gd name="connsiteY5" fmla="*/ 203874 h 355307"/>
              <a:gd name="connsiteX6" fmla="*/ 5583 w 1162440"/>
              <a:gd name="connsiteY6" fmla="*/ 248324 h 355307"/>
              <a:gd name="connsiteX7" fmla="*/ 291333 w 1162440"/>
              <a:gd name="connsiteY7" fmla="*/ 245149 h 355307"/>
              <a:gd name="connsiteX8" fmla="*/ 34158 w 1162440"/>
              <a:gd name="connsiteY8" fmla="*/ 305474 h 355307"/>
              <a:gd name="connsiteX9" fmla="*/ 659633 w 1162440"/>
              <a:gd name="connsiteY9" fmla="*/ 299124 h 355307"/>
              <a:gd name="connsiteX10" fmla="*/ 491358 w 1162440"/>
              <a:gd name="connsiteY10" fmla="*/ 305474 h 355307"/>
              <a:gd name="connsiteX11" fmla="*/ 1120008 w 1162440"/>
              <a:gd name="connsiteY11" fmla="*/ 349924 h 355307"/>
              <a:gd name="connsiteX12" fmla="*/ 1104133 w 1162440"/>
              <a:gd name="connsiteY12" fmla="*/ 165774 h 355307"/>
              <a:gd name="connsiteX13" fmla="*/ 1094608 w 1162440"/>
              <a:gd name="connsiteY13" fmla="*/ 89574 h 355307"/>
              <a:gd name="connsiteX14" fmla="*/ 859658 w 1162440"/>
              <a:gd name="connsiteY14" fmla="*/ 674 h 35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62440" h="355307">
                <a:moveTo>
                  <a:pt x="859658" y="674"/>
                </a:moveTo>
                <a:cubicBezTo>
                  <a:pt x="841666" y="9141"/>
                  <a:pt x="961258" y="110211"/>
                  <a:pt x="986658" y="140374"/>
                </a:cubicBezTo>
                <a:cubicBezTo>
                  <a:pt x="1012058" y="170537"/>
                  <a:pt x="1018937" y="167362"/>
                  <a:pt x="1012058" y="181649"/>
                </a:cubicBezTo>
                <a:cubicBezTo>
                  <a:pt x="1005179" y="195937"/>
                  <a:pt x="985600" y="223982"/>
                  <a:pt x="945383" y="226099"/>
                </a:cubicBezTo>
                <a:cubicBezTo>
                  <a:pt x="905166" y="228216"/>
                  <a:pt x="827379" y="198053"/>
                  <a:pt x="770758" y="194349"/>
                </a:cubicBezTo>
                <a:lnTo>
                  <a:pt x="605658" y="203874"/>
                </a:lnTo>
                <a:lnTo>
                  <a:pt x="5583" y="248324"/>
                </a:lnTo>
                <a:cubicBezTo>
                  <a:pt x="-46805" y="255203"/>
                  <a:pt x="286570" y="235624"/>
                  <a:pt x="291333" y="245149"/>
                </a:cubicBezTo>
                <a:cubicBezTo>
                  <a:pt x="296096" y="254674"/>
                  <a:pt x="-27225" y="296478"/>
                  <a:pt x="34158" y="305474"/>
                </a:cubicBezTo>
                <a:cubicBezTo>
                  <a:pt x="95541" y="314470"/>
                  <a:pt x="583433" y="299124"/>
                  <a:pt x="659633" y="299124"/>
                </a:cubicBezTo>
                <a:cubicBezTo>
                  <a:pt x="735833" y="299124"/>
                  <a:pt x="414629" y="297007"/>
                  <a:pt x="491358" y="305474"/>
                </a:cubicBezTo>
                <a:cubicBezTo>
                  <a:pt x="568087" y="313941"/>
                  <a:pt x="1017879" y="373207"/>
                  <a:pt x="1120008" y="349924"/>
                </a:cubicBezTo>
                <a:cubicBezTo>
                  <a:pt x="1222137" y="326641"/>
                  <a:pt x="1108366" y="209166"/>
                  <a:pt x="1104133" y="165774"/>
                </a:cubicBezTo>
                <a:cubicBezTo>
                  <a:pt x="1099900" y="122382"/>
                  <a:pt x="1130062" y="113387"/>
                  <a:pt x="1094608" y="89574"/>
                </a:cubicBezTo>
                <a:cubicBezTo>
                  <a:pt x="1059154" y="65762"/>
                  <a:pt x="877650" y="-7793"/>
                  <a:pt x="859658" y="67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3391DD08-C857-D3FF-37A2-55BC35C72634}"/>
              </a:ext>
            </a:extLst>
          </p:cNvPr>
          <p:cNvSpPr/>
          <p:nvPr/>
        </p:nvSpPr>
        <p:spPr>
          <a:xfrm>
            <a:off x="3735100" y="8587655"/>
            <a:ext cx="1175913" cy="404006"/>
          </a:xfrm>
          <a:custGeom>
            <a:avLst/>
            <a:gdLst>
              <a:gd name="connsiteX0" fmla="*/ 1075025 w 1175913"/>
              <a:gd name="connsiteY0" fmla="*/ 720 h 404006"/>
              <a:gd name="connsiteX1" fmla="*/ 1160750 w 1175913"/>
              <a:gd name="connsiteY1" fmla="*/ 178520 h 404006"/>
              <a:gd name="connsiteX2" fmla="*/ 1160750 w 1175913"/>
              <a:gd name="connsiteY2" fmla="*/ 267420 h 404006"/>
              <a:gd name="connsiteX3" fmla="*/ 1008350 w 1175913"/>
              <a:gd name="connsiteY3" fmla="*/ 318220 h 404006"/>
              <a:gd name="connsiteX4" fmla="*/ 630525 w 1175913"/>
              <a:gd name="connsiteY4" fmla="*/ 321395 h 404006"/>
              <a:gd name="connsiteX5" fmla="*/ 290800 w 1175913"/>
              <a:gd name="connsiteY5" fmla="*/ 181695 h 404006"/>
              <a:gd name="connsiteX6" fmla="*/ 1875 w 1175913"/>
              <a:gd name="connsiteY6" fmla="*/ 232495 h 404006"/>
              <a:gd name="connsiteX7" fmla="*/ 160625 w 1175913"/>
              <a:gd name="connsiteY7" fmla="*/ 324570 h 404006"/>
              <a:gd name="connsiteX8" fmla="*/ 43150 w 1175913"/>
              <a:gd name="connsiteY8" fmla="*/ 403945 h 404006"/>
              <a:gd name="connsiteX9" fmla="*/ 1008350 w 1175913"/>
              <a:gd name="connsiteY9" fmla="*/ 311870 h 404006"/>
              <a:gd name="connsiteX10" fmla="*/ 1135350 w 1175913"/>
              <a:gd name="connsiteY10" fmla="*/ 305520 h 404006"/>
              <a:gd name="connsiteX11" fmla="*/ 1090900 w 1175913"/>
              <a:gd name="connsiteY11" fmla="*/ 251545 h 404006"/>
              <a:gd name="connsiteX12" fmla="*/ 1075025 w 1175913"/>
              <a:gd name="connsiteY12" fmla="*/ 720 h 40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75913" h="404006">
                <a:moveTo>
                  <a:pt x="1075025" y="720"/>
                </a:moveTo>
                <a:cubicBezTo>
                  <a:pt x="1086667" y="-11451"/>
                  <a:pt x="1146463" y="134070"/>
                  <a:pt x="1160750" y="178520"/>
                </a:cubicBezTo>
                <a:cubicBezTo>
                  <a:pt x="1175037" y="222970"/>
                  <a:pt x="1186150" y="244137"/>
                  <a:pt x="1160750" y="267420"/>
                </a:cubicBezTo>
                <a:cubicBezTo>
                  <a:pt x="1135350" y="290703"/>
                  <a:pt x="1096721" y="309224"/>
                  <a:pt x="1008350" y="318220"/>
                </a:cubicBezTo>
                <a:cubicBezTo>
                  <a:pt x="919979" y="327216"/>
                  <a:pt x="750117" y="344149"/>
                  <a:pt x="630525" y="321395"/>
                </a:cubicBezTo>
                <a:cubicBezTo>
                  <a:pt x="510933" y="298641"/>
                  <a:pt x="395575" y="196512"/>
                  <a:pt x="290800" y="181695"/>
                </a:cubicBezTo>
                <a:cubicBezTo>
                  <a:pt x="186025" y="166878"/>
                  <a:pt x="23571" y="208682"/>
                  <a:pt x="1875" y="232495"/>
                </a:cubicBezTo>
                <a:cubicBezTo>
                  <a:pt x="-19821" y="256308"/>
                  <a:pt x="153746" y="295995"/>
                  <a:pt x="160625" y="324570"/>
                </a:cubicBezTo>
                <a:cubicBezTo>
                  <a:pt x="167504" y="353145"/>
                  <a:pt x="-98137" y="406062"/>
                  <a:pt x="43150" y="403945"/>
                </a:cubicBezTo>
                <a:cubicBezTo>
                  <a:pt x="184437" y="401828"/>
                  <a:pt x="826317" y="328274"/>
                  <a:pt x="1008350" y="311870"/>
                </a:cubicBezTo>
                <a:cubicBezTo>
                  <a:pt x="1190383" y="295466"/>
                  <a:pt x="1121592" y="315574"/>
                  <a:pt x="1135350" y="305520"/>
                </a:cubicBezTo>
                <a:cubicBezTo>
                  <a:pt x="1149108" y="295466"/>
                  <a:pt x="1097779" y="301816"/>
                  <a:pt x="1090900" y="251545"/>
                </a:cubicBezTo>
                <a:cubicBezTo>
                  <a:pt x="1084021" y="201274"/>
                  <a:pt x="1063383" y="12891"/>
                  <a:pt x="1075025" y="72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629B5D1B-3BC7-6431-5E0C-9529E15FAD35}"/>
              </a:ext>
            </a:extLst>
          </p:cNvPr>
          <p:cNvSpPr/>
          <p:nvPr/>
        </p:nvSpPr>
        <p:spPr>
          <a:xfrm>
            <a:off x="5044040" y="8639147"/>
            <a:ext cx="63417" cy="273167"/>
          </a:xfrm>
          <a:custGeom>
            <a:avLst/>
            <a:gdLst>
              <a:gd name="connsiteX0" fmla="*/ 48660 w 63417"/>
              <a:gd name="connsiteY0" fmla="*/ 28 h 273167"/>
              <a:gd name="connsiteX1" fmla="*/ 51835 w 63417"/>
              <a:gd name="connsiteY1" fmla="*/ 152428 h 273167"/>
              <a:gd name="connsiteX2" fmla="*/ 61360 w 63417"/>
              <a:gd name="connsiteY2" fmla="*/ 273078 h 273167"/>
              <a:gd name="connsiteX3" fmla="*/ 7385 w 63417"/>
              <a:gd name="connsiteY3" fmla="*/ 171478 h 273167"/>
              <a:gd name="connsiteX4" fmla="*/ 4210 w 63417"/>
              <a:gd name="connsiteY4" fmla="*/ 139728 h 273167"/>
              <a:gd name="connsiteX5" fmla="*/ 48660 w 63417"/>
              <a:gd name="connsiteY5" fmla="*/ 28 h 273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417" h="273167">
                <a:moveTo>
                  <a:pt x="48660" y="28"/>
                </a:moveTo>
                <a:cubicBezTo>
                  <a:pt x="56597" y="2145"/>
                  <a:pt x="49718" y="106920"/>
                  <a:pt x="51835" y="152428"/>
                </a:cubicBezTo>
                <a:cubicBezTo>
                  <a:pt x="53952" y="197936"/>
                  <a:pt x="68768" y="269903"/>
                  <a:pt x="61360" y="273078"/>
                </a:cubicBezTo>
                <a:cubicBezTo>
                  <a:pt x="53952" y="276253"/>
                  <a:pt x="16910" y="193703"/>
                  <a:pt x="7385" y="171478"/>
                </a:cubicBezTo>
                <a:cubicBezTo>
                  <a:pt x="-2140" y="149253"/>
                  <a:pt x="-1611" y="166716"/>
                  <a:pt x="4210" y="139728"/>
                </a:cubicBezTo>
                <a:cubicBezTo>
                  <a:pt x="10031" y="112740"/>
                  <a:pt x="40723" y="-2089"/>
                  <a:pt x="48660" y="2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AE2D01E5-867E-0C91-0FC6-BFC81CEEDED4}"/>
              </a:ext>
            </a:extLst>
          </p:cNvPr>
          <p:cNvSpPr/>
          <p:nvPr/>
        </p:nvSpPr>
        <p:spPr>
          <a:xfrm>
            <a:off x="4490011" y="8862974"/>
            <a:ext cx="497826" cy="427493"/>
          </a:xfrm>
          <a:custGeom>
            <a:avLst/>
            <a:gdLst>
              <a:gd name="connsiteX0" fmla="*/ 148664 w 497826"/>
              <a:gd name="connsiteY0" fmla="*/ 1626 h 427493"/>
              <a:gd name="connsiteX1" fmla="*/ 453464 w 497826"/>
              <a:gd name="connsiteY1" fmla="*/ 74651 h 427493"/>
              <a:gd name="connsiteX2" fmla="*/ 482039 w 497826"/>
              <a:gd name="connsiteY2" fmla="*/ 157201 h 427493"/>
              <a:gd name="connsiteX3" fmla="*/ 450289 w 497826"/>
              <a:gd name="connsiteY3" fmla="*/ 236576 h 427493"/>
              <a:gd name="connsiteX4" fmla="*/ 469339 w 497826"/>
              <a:gd name="connsiteY4" fmla="*/ 249276 h 427493"/>
              <a:gd name="connsiteX5" fmla="*/ 2614 w 497826"/>
              <a:gd name="connsiteY5" fmla="*/ 420726 h 427493"/>
              <a:gd name="connsiteX6" fmla="*/ 282014 w 497826"/>
              <a:gd name="connsiteY6" fmla="*/ 369926 h 427493"/>
              <a:gd name="connsiteX7" fmla="*/ 320114 w 497826"/>
              <a:gd name="connsiteY7" fmla="*/ 157201 h 427493"/>
              <a:gd name="connsiteX8" fmla="*/ 393139 w 497826"/>
              <a:gd name="connsiteY8" fmla="*/ 144501 h 427493"/>
              <a:gd name="connsiteX9" fmla="*/ 282014 w 497826"/>
              <a:gd name="connsiteY9" fmla="*/ 147676 h 427493"/>
              <a:gd name="connsiteX10" fmla="*/ 148664 w 497826"/>
              <a:gd name="connsiteY10" fmla="*/ 1626 h 427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7826" h="427493">
                <a:moveTo>
                  <a:pt x="148664" y="1626"/>
                </a:moveTo>
                <a:cubicBezTo>
                  <a:pt x="177239" y="-10545"/>
                  <a:pt x="397902" y="48722"/>
                  <a:pt x="453464" y="74651"/>
                </a:cubicBezTo>
                <a:cubicBezTo>
                  <a:pt x="509026" y="100580"/>
                  <a:pt x="482568" y="130214"/>
                  <a:pt x="482039" y="157201"/>
                </a:cubicBezTo>
                <a:cubicBezTo>
                  <a:pt x="481510" y="184188"/>
                  <a:pt x="452406" y="221230"/>
                  <a:pt x="450289" y="236576"/>
                </a:cubicBezTo>
                <a:cubicBezTo>
                  <a:pt x="448172" y="251922"/>
                  <a:pt x="543951" y="218584"/>
                  <a:pt x="469339" y="249276"/>
                </a:cubicBezTo>
                <a:cubicBezTo>
                  <a:pt x="394727" y="279968"/>
                  <a:pt x="33835" y="400618"/>
                  <a:pt x="2614" y="420726"/>
                </a:cubicBezTo>
                <a:cubicBezTo>
                  <a:pt x="-28607" y="440834"/>
                  <a:pt x="229097" y="413847"/>
                  <a:pt x="282014" y="369926"/>
                </a:cubicBezTo>
                <a:cubicBezTo>
                  <a:pt x="334931" y="326005"/>
                  <a:pt x="301593" y="194772"/>
                  <a:pt x="320114" y="157201"/>
                </a:cubicBezTo>
                <a:cubicBezTo>
                  <a:pt x="338635" y="119630"/>
                  <a:pt x="399489" y="146089"/>
                  <a:pt x="393139" y="144501"/>
                </a:cubicBezTo>
                <a:cubicBezTo>
                  <a:pt x="386789" y="142914"/>
                  <a:pt x="321172" y="167784"/>
                  <a:pt x="282014" y="147676"/>
                </a:cubicBezTo>
                <a:cubicBezTo>
                  <a:pt x="242856" y="127568"/>
                  <a:pt x="120089" y="13797"/>
                  <a:pt x="148664" y="162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9A10B5E1-9C56-7154-4172-01CD9F9EE477}"/>
              </a:ext>
            </a:extLst>
          </p:cNvPr>
          <p:cNvSpPr/>
          <p:nvPr/>
        </p:nvSpPr>
        <p:spPr>
          <a:xfrm>
            <a:off x="2972770" y="9229647"/>
            <a:ext cx="2024134" cy="381078"/>
          </a:xfrm>
          <a:custGeom>
            <a:avLst/>
            <a:gdLst>
              <a:gd name="connsiteX0" fmla="*/ 2015155 w 2024134"/>
              <a:gd name="connsiteY0" fmla="*/ 78 h 381078"/>
              <a:gd name="connsiteX1" fmla="*/ 1878630 w 2024134"/>
              <a:gd name="connsiteY1" fmla="*/ 123903 h 381078"/>
              <a:gd name="connsiteX2" fmla="*/ 1932605 w 2024134"/>
              <a:gd name="connsiteY2" fmla="*/ 196928 h 381078"/>
              <a:gd name="connsiteX3" fmla="*/ 1843705 w 2024134"/>
              <a:gd name="connsiteY3" fmla="*/ 273128 h 381078"/>
              <a:gd name="connsiteX4" fmla="*/ 1799255 w 2024134"/>
              <a:gd name="connsiteY4" fmla="*/ 333453 h 381078"/>
              <a:gd name="connsiteX5" fmla="*/ 1532555 w 2024134"/>
              <a:gd name="connsiteY5" fmla="*/ 355678 h 381078"/>
              <a:gd name="connsiteX6" fmla="*/ 903905 w 2024134"/>
              <a:gd name="connsiteY6" fmla="*/ 368378 h 381078"/>
              <a:gd name="connsiteX7" fmla="*/ 634030 w 2024134"/>
              <a:gd name="connsiteY7" fmla="*/ 381078 h 381078"/>
              <a:gd name="connsiteX8" fmla="*/ 5380 w 2024134"/>
              <a:gd name="connsiteY8" fmla="*/ 368378 h 381078"/>
              <a:gd name="connsiteX9" fmla="*/ 1024555 w 2024134"/>
              <a:gd name="connsiteY9" fmla="*/ 323928 h 381078"/>
              <a:gd name="connsiteX10" fmla="*/ 726105 w 2024134"/>
              <a:gd name="connsiteY10" fmla="*/ 219153 h 381078"/>
              <a:gd name="connsiteX11" fmla="*/ 1526205 w 2024134"/>
              <a:gd name="connsiteY11" fmla="*/ 257253 h 381078"/>
              <a:gd name="connsiteX12" fmla="*/ 1503980 w 2024134"/>
              <a:gd name="connsiteY12" fmla="*/ 279478 h 381078"/>
              <a:gd name="connsiteX13" fmla="*/ 1862755 w 2024134"/>
              <a:gd name="connsiteY13" fmla="*/ 254078 h 381078"/>
              <a:gd name="connsiteX14" fmla="*/ 1764330 w 2024134"/>
              <a:gd name="connsiteY14" fmla="*/ 149303 h 381078"/>
              <a:gd name="connsiteX15" fmla="*/ 1564305 w 2024134"/>
              <a:gd name="connsiteY15" fmla="*/ 171528 h 381078"/>
              <a:gd name="connsiteX16" fmla="*/ 1888155 w 2024134"/>
              <a:gd name="connsiteY16" fmla="*/ 108028 h 381078"/>
              <a:gd name="connsiteX17" fmla="*/ 1580180 w 2024134"/>
              <a:gd name="connsiteY17" fmla="*/ 142953 h 381078"/>
              <a:gd name="connsiteX18" fmla="*/ 2015155 w 2024134"/>
              <a:gd name="connsiteY18" fmla="*/ 78 h 381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4134" h="381078">
                <a:moveTo>
                  <a:pt x="2015155" y="78"/>
                </a:moveTo>
                <a:cubicBezTo>
                  <a:pt x="2064897" y="-3097"/>
                  <a:pt x="1892388" y="91095"/>
                  <a:pt x="1878630" y="123903"/>
                </a:cubicBezTo>
                <a:cubicBezTo>
                  <a:pt x="1864872" y="156711"/>
                  <a:pt x="1938426" y="172057"/>
                  <a:pt x="1932605" y="196928"/>
                </a:cubicBezTo>
                <a:cubicBezTo>
                  <a:pt x="1926784" y="221799"/>
                  <a:pt x="1865930" y="250374"/>
                  <a:pt x="1843705" y="273128"/>
                </a:cubicBezTo>
                <a:cubicBezTo>
                  <a:pt x="1821480" y="295882"/>
                  <a:pt x="1851113" y="319695"/>
                  <a:pt x="1799255" y="333453"/>
                </a:cubicBezTo>
                <a:cubicBezTo>
                  <a:pt x="1747397" y="347211"/>
                  <a:pt x="1681780" y="349857"/>
                  <a:pt x="1532555" y="355678"/>
                </a:cubicBezTo>
                <a:cubicBezTo>
                  <a:pt x="1383330" y="361499"/>
                  <a:pt x="1053659" y="364145"/>
                  <a:pt x="903905" y="368378"/>
                </a:cubicBezTo>
                <a:cubicBezTo>
                  <a:pt x="754151" y="372611"/>
                  <a:pt x="783784" y="381078"/>
                  <a:pt x="634030" y="381078"/>
                </a:cubicBezTo>
                <a:cubicBezTo>
                  <a:pt x="484276" y="381078"/>
                  <a:pt x="-59707" y="377903"/>
                  <a:pt x="5380" y="368378"/>
                </a:cubicBezTo>
                <a:cubicBezTo>
                  <a:pt x="70467" y="358853"/>
                  <a:pt x="904434" y="348799"/>
                  <a:pt x="1024555" y="323928"/>
                </a:cubicBezTo>
                <a:cubicBezTo>
                  <a:pt x="1144676" y="299057"/>
                  <a:pt x="642497" y="230265"/>
                  <a:pt x="726105" y="219153"/>
                </a:cubicBezTo>
                <a:cubicBezTo>
                  <a:pt x="809713" y="208041"/>
                  <a:pt x="1396559" y="247199"/>
                  <a:pt x="1526205" y="257253"/>
                </a:cubicBezTo>
                <a:cubicBezTo>
                  <a:pt x="1655851" y="267307"/>
                  <a:pt x="1447888" y="280007"/>
                  <a:pt x="1503980" y="279478"/>
                </a:cubicBezTo>
                <a:cubicBezTo>
                  <a:pt x="1560072" y="278949"/>
                  <a:pt x="1819363" y="275774"/>
                  <a:pt x="1862755" y="254078"/>
                </a:cubicBezTo>
                <a:cubicBezTo>
                  <a:pt x="1906147" y="232382"/>
                  <a:pt x="1814072" y="163061"/>
                  <a:pt x="1764330" y="149303"/>
                </a:cubicBezTo>
                <a:cubicBezTo>
                  <a:pt x="1714588" y="135545"/>
                  <a:pt x="1543668" y="178407"/>
                  <a:pt x="1564305" y="171528"/>
                </a:cubicBezTo>
                <a:cubicBezTo>
                  <a:pt x="1584942" y="164649"/>
                  <a:pt x="1885509" y="112790"/>
                  <a:pt x="1888155" y="108028"/>
                </a:cubicBezTo>
                <a:cubicBezTo>
                  <a:pt x="1890801" y="103266"/>
                  <a:pt x="1561130" y="156182"/>
                  <a:pt x="1580180" y="142953"/>
                </a:cubicBezTo>
                <a:cubicBezTo>
                  <a:pt x="1599230" y="129724"/>
                  <a:pt x="1965413" y="3253"/>
                  <a:pt x="2015155" y="7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06C9F882-A315-2CE6-8873-22279D562A0F}"/>
              </a:ext>
            </a:extLst>
          </p:cNvPr>
          <p:cNvSpPr/>
          <p:nvPr/>
        </p:nvSpPr>
        <p:spPr>
          <a:xfrm>
            <a:off x="4441763" y="5441950"/>
            <a:ext cx="612837" cy="611216"/>
          </a:xfrm>
          <a:custGeom>
            <a:avLst/>
            <a:gdLst>
              <a:gd name="connsiteX0" fmla="*/ 612837 w 612837"/>
              <a:gd name="connsiteY0" fmla="*/ 0 h 611216"/>
              <a:gd name="connsiteX1" fmla="*/ 174687 w 612837"/>
              <a:gd name="connsiteY1" fmla="*/ 200025 h 611216"/>
              <a:gd name="connsiteX2" fmla="*/ 111187 w 612837"/>
              <a:gd name="connsiteY2" fmla="*/ 117475 h 611216"/>
              <a:gd name="connsiteX3" fmla="*/ 149287 w 612837"/>
              <a:gd name="connsiteY3" fmla="*/ 196850 h 611216"/>
              <a:gd name="connsiteX4" fmla="*/ 44512 w 612837"/>
              <a:gd name="connsiteY4" fmla="*/ 336550 h 611216"/>
              <a:gd name="connsiteX5" fmla="*/ 3237 w 612837"/>
              <a:gd name="connsiteY5" fmla="*/ 609600 h 611216"/>
              <a:gd name="connsiteX6" fmla="*/ 15937 w 612837"/>
              <a:gd name="connsiteY6" fmla="*/ 438150 h 611216"/>
              <a:gd name="connsiteX7" fmla="*/ 120712 w 612837"/>
              <a:gd name="connsiteY7" fmla="*/ 200025 h 611216"/>
              <a:gd name="connsiteX8" fmla="*/ 279462 w 612837"/>
              <a:gd name="connsiteY8" fmla="*/ 155575 h 611216"/>
              <a:gd name="connsiteX9" fmla="*/ 196912 w 612837"/>
              <a:gd name="connsiteY9" fmla="*/ 193675 h 611216"/>
              <a:gd name="connsiteX10" fmla="*/ 612837 w 612837"/>
              <a:gd name="connsiteY10" fmla="*/ 0 h 611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2837" h="611216">
                <a:moveTo>
                  <a:pt x="612837" y="0"/>
                </a:moveTo>
                <a:cubicBezTo>
                  <a:pt x="435566" y="90223"/>
                  <a:pt x="258295" y="180446"/>
                  <a:pt x="174687" y="200025"/>
                </a:cubicBezTo>
                <a:cubicBezTo>
                  <a:pt x="91079" y="219604"/>
                  <a:pt x="115420" y="118004"/>
                  <a:pt x="111187" y="117475"/>
                </a:cubicBezTo>
                <a:cubicBezTo>
                  <a:pt x="106954" y="116946"/>
                  <a:pt x="160399" y="160338"/>
                  <a:pt x="149287" y="196850"/>
                </a:cubicBezTo>
                <a:cubicBezTo>
                  <a:pt x="138175" y="233362"/>
                  <a:pt x="68854" y="267758"/>
                  <a:pt x="44512" y="336550"/>
                </a:cubicBezTo>
                <a:cubicBezTo>
                  <a:pt x="20170" y="405342"/>
                  <a:pt x="7999" y="592667"/>
                  <a:pt x="3237" y="609600"/>
                </a:cubicBezTo>
                <a:cubicBezTo>
                  <a:pt x="-1525" y="626533"/>
                  <a:pt x="-3642" y="506412"/>
                  <a:pt x="15937" y="438150"/>
                </a:cubicBezTo>
                <a:cubicBezTo>
                  <a:pt x="35516" y="369888"/>
                  <a:pt x="76791" y="247121"/>
                  <a:pt x="120712" y="200025"/>
                </a:cubicBezTo>
                <a:cubicBezTo>
                  <a:pt x="164633" y="152929"/>
                  <a:pt x="266762" y="156633"/>
                  <a:pt x="279462" y="155575"/>
                </a:cubicBezTo>
                <a:cubicBezTo>
                  <a:pt x="292162" y="154517"/>
                  <a:pt x="196912" y="193675"/>
                  <a:pt x="196912" y="193675"/>
                </a:cubicBezTo>
                <a:lnTo>
                  <a:pt x="612837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F3739F96-C422-09F3-AE37-8546BDBD2A4E}"/>
              </a:ext>
            </a:extLst>
          </p:cNvPr>
          <p:cNvSpPr/>
          <p:nvPr/>
        </p:nvSpPr>
        <p:spPr>
          <a:xfrm>
            <a:off x="4421983" y="5616465"/>
            <a:ext cx="118328" cy="1033895"/>
          </a:xfrm>
          <a:custGeom>
            <a:avLst/>
            <a:gdLst>
              <a:gd name="connsiteX0" fmla="*/ 118267 w 118328"/>
              <a:gd name="connsiteY0" fmla="*/ 110 h 1033895"/>
              <a:gd name="connsiteX1" fmla="*/ 19842 w 118328"/>
              <a:gd name="connsiteY1" fmla="*/ 260460 h 1033895"/>
              <a:gd name="connsiteX2" fmla="*/ 10317 w 118328"/>
              <a:gd name="connsiteY2" fmla="*/ 470010 h 1033895"/>
              <a:gd name="connsiteX3" fmla="*/ 26192 w 118328"/>
              <a:gd name="connsiteY3" fmla="*/ 460485 h 1033895"/>
              <a:gd name="connsiteX4" fmla="*/ 54767 w 118328"/>
              <a:gd name="connsiteY4" fmla="*/ 530335 h 1033895"/>
              <a:gd name="connsiteX5" fmla="*/ 23017 w 118328"/>
              <a:gd name="connsiteY5" fmla="*/ 777985 h 1033895"/>
              <a:gd name="connsiteX6" fmla="*/ 51592 w 118328"/>
              <a:gd name="connsiteY6" fmla="*/ 1031985 h 1033895"/>
              <a:gd name="connsiteX7" fmla="*/ 26192 w 118328"/>
              <a:gd name="connsiteY7" fmla="*/ 873235 h 1033895"/>
              <a:gd name="connsiteX8" fmla="*/ 26192 w 118328"/>
              <a:gd name="connsiteY8" fmla="*/ 498585 h 1033895"/>
              <a:gd name="connsiteX9" fmla="*/ 3967 w 118328"/>
              <a:gd name="connsiteY9" fmla="*/ 231885 h 1033895"/>
              <a:gd name="connsiteX10" fmla="*/ 118267 w 118328"/>
              <a:gd name="connsiteY10" fmla="*/ 110 h 103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328" h="1033895">
                <a:moveTo>
                  <a:pt x="118267" y="110"/>
                </a:moveTo>
                <a:cubicBezTo>
                  <a:pt x="120913" y="4872"/>
                  <a:pt x="37834" y="182143"/>
                  <a:pt x="19842" y="260460"/>
                </a:cubicBezTo>
                <a:cubicBezTo>
                  <a:pt x="1850" y="338777"/>
                  <a:pt x="9259" y="436673"/>
                  <a:pt x="10317" y="470010"/>
                </a:cubicBezTo>
                <a:cubicBezTo>
                  <a:pt x="11375" y="503347"/>
                  <a:pt x="18784" y="450431"/>
                  <a:pt x="26192" y="460485"/>
                </a:cubicBezTo>
                <a:cubicBezTo>
                  <a:pt x="33600" y="470539"/>
                  <a:pt x="55296" y="477418"/>
                  <a:pt x="54767" y="530335"/>
                </a:cubicBezTo>
                <a:cubicBezTo>
                  <a:pt x="54238" y="583252"/>
                  <a:pt x="23546" y="694377"/>
                  <a:pt x="23017" y="777985"/>
                </a:cubicBezTo>
                <a:cubicBezTo>
                  <a:pt x="22488" y="861593"/>
                  <a:pt x="51063" y="1016110"/>
                  <a:pt x="51592" y="1031985"/>
                </a:cubicBezTo>
                <a:cubicBezTo>
                  <a:pt x="52121" y="1047860"/>
                  <a:pt x="30425" y="962135"/>
                  <a:pt x="26192" y="873235"/>
                </a:cubicBezTo>
                <a:cubicBezTo>
                  <a:pt x="21959" y="784335"/>
                  <a:pt x="29896" y="605477"/>
                  <a:pt x="26192" y="498585"/>
                </a:cubicBezTo>
                <a:cubicBezTo>
                  <a:pt x="22488" y="391693"/>
                  <a:pt x="-11379" y="317610"/>
                  <a:pt x="3967" y="231885"/>
                </a:cubicBezTo>
                <a:cubicBezTo>
                  <a:pt x="19313" y="146160"/>
                  <a:pt x="115621" y="-4652"/>
                  <a:pt x="118267" y="1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AB9DA626-8639-30F3-8EDF-0108C5A14456}"/>
              </a:ext>
            </a:extLst>
          </p:cNvPr>
          <p:cNvSpPr/>
          <p:nvPr/>
        </p:nvSpPr>
        <p:spPr>
          <a:xfrm>
            <a:off x="4575148" y="6203939"/>
            <a:ext cx="162664" cy="953861"/>
          </a:xfrm>
          <a:custGeom>
            <a:avLst/>
            <a:gdLst>
              <a:gd name="connsiteX0" fmla="*/ 27 w 162664"/>
              <a:gd name="connsiteY0" fmla="*/ 11 h 953861"/>
              <a:gd name="connsiteX1" fmla="*/ 41302 w 162664"/>
              <a:gd name="connsiteY1" fmla="*/ 441336 h 953861"/>
              <a:gd name="connsiteX2" fmla="*/ 158777 w 162664"/>
              <a:gd name="connsiteY2" fmla="*/ 939811 h 953861"/>
              <a:gd name="connsiteX3" fmla="*/ 123852 w 162664"/>
              <a:gd name="connsiteY3" fmla="*/ 781061 h 953861"/>
              <a:gd name="connsiteX4" fmla="*/ 19077 w 162664"/>
              <a:gd name="connsiteY4" fmla="*/ 409586 h 953861"/>
              <a:gd name="connsiteX5" fmla="*/ 34952 w 162664"/>
              <a:gd name="connsiteY5" fmla="*/ 454036 h 953861"/>
              <a:gd name="connsiteX6" fmla="*/ 27 w 162664"/>
              <a:gd name="connsiteY6" fmla="*/ 11 h 953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664" h="953861">
                <a:moveTo>
                  <a:pt x="27" y="11"/>
                </a:moveTo>
                <a:cubicBezTo>
                  <a:pt x="1085" y="-2106"/>
                  <a:pt x="14844" y="284703"/>
                  <a:pt x="41302" y="441336"/>
                </a:cubicBezTo>
                <a:cubicBezTo>
                  <a:pt x="67760" y="597969"/>
                  <a:pt x="145019" y="883190"/>
                  <a:pt x="158777" y="939811"/>
                </a:cubicBezTo>
                <a:cubicBezTo>
                  <a:pt x="172535" y="996432"/>
                  <a:pt x="147135" y="869432"/>
                  <a:pt x="123852" y="781061"/>
                </a:cubicBezTo>
                <a:cubicBezTo>
                  <a:pt x="100569" y="692690"/>
                  <a:pt x="33894" y="464090"/>
                  <a:pt x="19077" y="409586"/>
                </a:cubicBezTo>
                <a:cubicBezTo>
                  <a:pt x="4260" y="355082"/>
                  <a:pt x="40773" y="523357"/>
                  <a:pt x="34952" y="454036"/>
                </a:cubicBezTo>
                <a:cubicBezTo>
                  <a:pt x="29131" y="384715"/>
                  <a:pt x="-1031" y="2128"/>
                  <a:pt x="27" y="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0C594241-8D23-9286-D3F7-19626F3BF1FC}"/>
              </a:ext>
            </a:extLst>
          </p:cNvPr>
          <p:cNvSpPr/>
          <p:nvPr/>
        </p:nvSpPr>
        <p:spPr>
          <a:xfrm>
            <a:off x="4473069" y="6683151"/>
            <a:ext cx="39495" cy="985046"/>
          </a:xfrm>
          <a:custGeom>
            <a:avLst/>
            <a:gdLst>
              <a:gd name="connsiteX0" fmla="*/ 38606 w 39495"/>
              <a:gd name="connsiteY0" fmla="*/ 224 h 985046"/>
              <a:gd name="connsiteX1" fmla="*/ 29081 w 39495"/>
              <a:gd name="connsiteY1" fmla="*/ 555849 h 985046"/>
              <a:gd name="connsiteX2" fmla="*/ 29081 w 39495"/>
              <a:gd name="connsiteY2" fmla="*/ 965424 h 985046"/>
              <a:gd name="connsiteX3" fmla="*/ 16381 w 39495"/>
              <a:gd name="connsiteY3" fmla="*/ 860649 h 985046"/>
              <a:gd name="connsiteX4" fmla="*/ 6856 w 39495"/>
              <a:gd name="connsiteY4" fmla="*/ 346299 h 985046"/>
              <a:gd name="connsiteX5" fmla="*/ 3681 w 39495"/>
              <a:gd name="connsiteY5" fmla="*/ 485999 h 985046"/>
              <a:gd name="connsiteX6" fmla="*/ 38606 w 39495"/>
              <a:gd name="connsiteY6" fmla="*/ 224 h 985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95" h="985046">
                <a:moveTo>
                  <a:pt x="38606" y="224"/>
                </a:moveTo>
                <a:cubicBezTo>
                  <a:pt x="42839" y="11866"/>
                  <a:pt x="30668" y="394982"/>
                  <a:pt x="29081" y="555849"/>
                </a:cubicBezTo>
                <a:cubicBezTo>
                  <a:pt x="27494" y="716716"/>
                  <a:pt x="31198" y="914624"/>
                  <a:pt x="29081" y="965424"/>
                </a:cubicBezTo>
                <a:cubicBezTo>
                  <a:pt x="26964" y="1016224"/>
                  <a:pt x="20085" y="963836"/>
                  <a:pt x="16381" y="860649"/>
                </a:cubicBezTo>
                <a:cubicBezTo>
                  <a:pt x="12677" y="757462"/>
                  <a:pt x="8973" y="408741"/>
                  <a:pt x="6856" y="346299"/>
                </a:cubicBezTo>
                <a:cubicBezTo>
                  <a:pt x="4739" y="283857"/>
                  <a:pt x="-5315" y="538916"/>
                  <a:pt x="3681" y="485999"/>
                </a:cubicBezTo>
                <a:cubicBezTo>
                  <a:pt x="12677" y="433082"/>
                  <a:pt x="34373" y="-11418"/>
                  <a:pt x="38606" y="2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6B2C5D86-5FAC-BADF-EDDA-4950D79114B6}"/>
              </a:ext>
            </a:extLst>
          </p:cNvPr>
          <p:cNvSpPr/>
          <p:nvPr/>
        </p:nvSpPr>
        <p:spPr>
          <a:xfrm>
            <a:off x="4440807" y="6529506"/>
            <a:ext cx="67954" cy="1158908"/>
          </a:xfrm>
          <a:custGeom>
            <a:avLst/>
            <a:gdLst>
              <a:gd name="connsiteX0" fmla="*/ 67693 w 67954"/>
              <a:gd name="connsiteY0" fmla="*/ 1469 h 1158908"/>
              <a:gd name="connsiteX1" fmla="*/ 23243 w 67954"/>
              <a:gd name="connsiteY1" fmla="*/ 391994 h 1158908"/>
              <a:gd name="connsiteX2" fmla="*/ 20068 w 67954"/>
              <a:gd name="connsiteY2" fmla="*/ 344369 h 1158908"/>
              <a:gd name="connsiteX3" fmla="*/ 10543 w 67954"/>
              <a:gd name="connsiteY3" fmla="*/ 849194 h 1158908"/>
              <a:gd name="connsiteX4" fmla="*/ 42293 w 67954"/>
              <a:gd name="connsiteY4" fmla="*/ 1150819 h 1158908"/>
              <a:gd name="connsiteX5" fmla="*/ 23243 w 67954"/>
              <a:gd name="connsiteY5" fmla="*/ 1017469 h 1158908"/>
              <a:gd name="connsiteX6" fmla="*/ 1018 w 67954"/>
              <a:gd name="connsiteY6" fmla="*/ 452319 h 1158908"/>
              <a:gd name="connsiteX7" fmla="*/ 7368 w 67954"/>
              <a:gd name="connsiteY7" fmla="*/ 512644 h 1158908"/>
              <a:gd name="connsiteX8" fmla="*/ 39118 w 67954"/>
              <a:gd name="connsiteY8" fmla="*/ 268169 h 1158908"/>
              <a:gd name="connsiteX9" fmla="*/ 67693 w 67954"/>
              <a:gd name="connsiteY9" fmla="*/ 1469 h 1158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54" h="1158908">
                <a:moveTo>
                  <a:pt x="67693" y="1469"/>
                </a:moveTo>
                <a:cubicBezTo>
                  <a:pt x="65047" y="22106"/>
                  <a:pt x="31180" y="334844"/>
                  <a:pt x="23243" y="391994"/>
                </a:cubicBezTo>
                <a:cubicBezTo>
                  <a:pt x="15306" y="449144"/>
                  <a:pt x="22185" y="268169"/>
                  <a:pt x="20068" y="344369"/>
                </a:cubicBezTo>
                <a:cubicBezTo>
                  <a:pt x="17951" y="420569"/>
                  <a:pt x="6839" y="714786"/>
                  <a:pt x="10543" y="849194"/>
                </a:cubicBezTo>
                <a:cubicBezTo>
                  <a:pt x="14247" y="983602"/>
                  <a:pt x="40176" y="1122773"/>
                  <a:pt x="42293" y="1150819"/>
                </a:cubicBezTo>
                <a:cubicBezTo>
                  <a:pt x="44410" y="1178865"/>
                  <a:pt x="30122" y="1133886"/>
                  <a:pt x="23243" y="1017469"/>
                </a:cubicBezTo>
                <a:cubicBezTo>
                  <a:pt x="16364" y="901052"/>
                  <a:pt x="3664" y="536456"/>
                  <a:pt x="1018" y="452319"/>
                </a:cubicBezTo>
                <a:cubicBezTo>
                  <a:pt x="-1628" y="368182"/>
                  <a:pt x="1018" y="543336"/>
                  <a:pt x="7368" y="512644"/>
                </a:cubicBezTo>
                <a:cubicBezTo>
                  <a:pt x="13718" y="481952"/>
                  <a:pt x="25889" y="353365"/>
                  <a:pt x="39118" y="268169"/>
                </a:cubicBezTo>
                <a:cubicBezTo>
                  <a:pt x="52347" y="182973"/>
                  <a:pt x="70339" y="-19168"/>
                  <a:pt x="67693" y="146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C4B66E93-32A5-43CF-CD45-91D0009BB7C7}"/>
              </a:ext>
            </a:extLst>
          </p:cNvPr>
          <p:cNvSpPr/>
          <p:nvPr/>
        </p:nvSpPr>
        <p:spPr>
          <a:xfrm>
            <a:off x="4063997" y="7105650"/>
            <a:ext cx="408577" cy="629351"/>
          </a:xfrm>
          <a:custGeom>
            <a:avLst/>
            <a:gdLst>
              <a:gd name="connsiteX0" fmla="*/ 3 w 408577"/>
              <a:gd name="connsiteY0" fmla="*/ 0 h 629351"/>
              <a:gd name="connsiteX1" fmla="*/ 320678 w 408577"/>
              <a:gd name="connsiteY1" fmla="*/ 485775 h 629351"/>
              <a:gd name="connsiteX2" fmla="*/ 301628 w 408577"/>
              <a:gd name="connsiteY2" fmla="*/ 463550 h 629351"/>
              <a:gd name="connsiteX3" fmla="*/ 403228 w 408577"/>
              <a:gd name="connsiteY3" fmla="*/ 625475 h 629351"/>
              <a:gd name="connsiteX4" fmla="*/ 387353 w 408577"/>
              <a:gd name="connsiteY4" fmla="*/ 571500 h 629351"/>
              <a:gd name="connsiteX5" fmla="*/ 327028 w 408577"/>
              <a:gd name="connsiteY5" fmla="*/ 488950 h 629351"/>
              <a:gd name="connsiteX6" fmla="*/ 3 w 408577"/>
              <a:gd name="connsiteY6" fmla="*/ 0 h 629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8577" h="629351">
                <a:moveTo>
                  <a:pt x="3" y="0"/>
                </a:moveTo>
                <a:cubicBezTo>
                  <a:pt x="-1055" y="-529"/>
                  <a:pt x="270407" y="408517"/>
                  <a:pt x="320678" y="485775"/>
                </a:cubicBezTo>
                <a:cubicBezTo>
                  <a:pt x="370949" y="563033"/>
                  <a:pt x="287870" y="440267"/>
                  <a:pt x="301628" y="463550"/>
                </a:cubicBezTo>
                <a:cubicBezTo>
                  <a:pt x="315386" y="486833"/>
                  <a:pt x="388940" y="607483"/>
                  <a:pt x="403228" y="625475"/>
                </a:cubicBezTo>
                <a:cubicBezTo>
                  <a:pt x="417516" y="643467"/>
                  <a:pt x="400053" y="594254"/>
                  <a:pt x="387353" y="571500"/>
                </a:cubicBezTo>
                <a:cubicBezTo>
                  <a:pt x="374653" y="548746"/>
                  <a:pt x="391057" y="585258"/>
                  <a:pt x="327028" y="48895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B5A50DF6-0E14-FD32-0FD3-18C09D2F62B7}"/>
              </a:ext>
            </a:extLst>
          </p:cNvPr>
          <p:cNvSpPr/>
          <p:nvPr/>
        </p:nvSpPr>
        <p:spPr>
          <a:xfrm>
            <a:off x="4441000" y="7286827"/>
            <a:ext cx="77796" cy="871523"/>
          </a:xfrm>
          <a:custGeom>
            <a:avLst/>
            <a:gdLst>
              <a:gd name="connsiteX0" fmla="*/ 4000 w 77796"/>
              <a:gd name="connsiteY0" fmla="*/ 34723 h 871523"/>
              <a:gd name="connsiteX1" fmla="*/ 4000 w 77796"/>
              <a:gd name="connsiteY1" fmla="*/ 88698 h 871523"/>
              <a:gd name="connsiteX2" fmla="*/ 42100 w 77796"/>
              <a:gd name="connsiteY2" fmla="*/ 653848 h 871523"/>
              <a:gd name="connsiteX3" fmla="*/ 77025 w 77796"/>
              <a:gd name="connsiteY3" fmla="*/ 869748 h 871523"/>
              <a:gd name="connsiteX4" fmla="*/ 61150 w 77796"/>
              <a:gd name="connsiteY4" fmla="*/ 736398 h 871523"/>
              <a:gd name="connsiteX5" fmla="*/ 4000 w 77796"/>
              <a:gd name="connsiteY5" fmla="*/ 396673 h 871523"/>
              <a:gd name="connsiteX6" fmla="*/ 7175 w 77796"/>
              <a:gd name="connsiteY6" fmla="*/ 422073 h 871523"/>
              <a:gd name="connsiteX7" fmla="*/ 4000 w 77796"/>
              <a:gd name="connsiteY7" fmla="*/ 34723 h 87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796" h="871523">
                <a:moveTo>
                  <a:pt x="4000" y="34723"/>
                </a:moveTo>
                <a:cubicBezTo>
                  <a:pt x="3471" y="-20839"/>
                  <a:pt x="-2350" y="-14490"/>
                  <a:pt x="4000" y="88698"/>
                </a:cubicBezTo>
                <a:cubicBezTo>
                  <a:pt x="10350" y="191886"/>
                  <a:pt x="29929" y="523673"/>
                  <a:pt x="42100" y="653848"/>
                </a:cubicBezTo>
                <a:cubicBezTo>
                  <a:pt x="54271" y="784023"/>
                  <a:pt x="73850" y="855990"/>
                  <a:pt x="77025" y="869748"/>
                </a:cubicBezTo>
                <a:cubicBezTo>
                  <a:pt x="80200" y="883506"/>
                  <a:pt x="73321" y="815244"/>
                  <a:pt x="61150" y="736398"/>
                </a:cubicBezTo>
                <a:cubicBezTo>
                  <a:pt x="48979" y="657552"/>
                  <a:pt x="12996" y="449060"/>
                  <a:pt x="4000" y="396673"/>
                </a:cubicBezTo>
                <a:cubicBezTo>
                  <a:pt x="-4996" y="344286"/>
                  <a:pt x="3471" y="482398"/>
                  <a:pt x="7175" y="422073"/>
                </a:cubicBezTo>
                <a:cubicBezTo>
                  <a:pt x="10879" y="361748"/>
                  <a:pt x="4529" y="90285"/>
                  <a:pt x="4000" y="347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DEC83578-82A9-6BF0-E914-3CE7EFCFC36F}"/>
              </a:ext>
            </a:extLst>
          </p:cNvPr>
          <p:cNvSpPr/>
          <p:nvPr/>
        </p:nvSpPr>
        <p:spPr>
          <a:xfrm>
            <a:off x="4470235" y="7946929"/>
            <a:ext cx="683151" cy="149438"/>
          </a:xfrm>
          <a:custGeom>
            <a:avLst/>
            <a:gdLst>
              <a:gd name="connsiteX0" fmla="*/ 682790 w 683151"/>
              <a:gd name="connsiteY0" fmla="*/ 96 h 149438"/>
              <a:gd name="connsiteX1" fmla="*/ 571665 w 683151"/>
              <a:gd name="connsiteY1" fmla="*/ 38196 h 149438"/>
              <a:gd name="connsiteX2" fmla="*/ 451015 w 683151"/>
              <a:gd name="connsiteY2" fmla="*/ 41371 h 149438"/>
              <a:gd name="connsiteX3" fmla="*/ 263690 w 683151"/>
              <a:gd name="connsiteY3" fmla="*/ 15971 h 149438"/>
              <a:gd name="connsiteX4" fmla="*/ 292265 w 683151"/>
              <a:gd name="connsiteY4" fmla="*/ 12796 h 149438"/>
              <a:gd name="connsiteX5" fmla="*/ 158915 w 683151"/>
              <a:gd name="connsiteY5" fmla="*/ 22321 h 149438"/>
              <a:gd name="connsiteX6" fmla="*/ 165 w 683151"/>
              <a:gd name="connsiteY6" fmla="*/ 149321 h 149438"/>
              <a:gd name="connsiteX7" fmla="*/ 130340 w 683151"/>
              <a:gd name="connsiteY7" fmla="*/ 44546 h 149438"/>
              <a:gd name="connsiteX8" fmla="*/ 212890 w 683151"/>
              <a:gd name="connsiteY8" fmla="*/ 9621 h 149438"/>
              <a:gd name="connsiteX9" fmla="*/ 387515 w 683151"/>
              <a:gd name="connsiteY9" fmla="*/ 44546 h 149438"/>
              <a:gd name="connsiteX10" fmla="*/ 533565 w 683151"/>
              <a:gd name="connsiteY10" fmla="*/ 50896 h 149438"/>
              <a:gd name="connsiteX11" fmla="*/ 682790 w 683151"/>
              <a:gd name="connsiteY11" fmla="*/ 96 h 149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3151" h="149438">
                <a:moveTo>
                  <a:pt x="682790" y="96"/>
                </a:moveTo>
                <a:cubicBezTo>
                  <a:pt x="689140" y="-2021"/>
                  <a:pt x="610294" y="31317"/>
                  <a:pt x="571665" y="38196"/>
                </a:cubicBezTo>
                <a:cubicBezTo>
                  <a:pt x="533036" y="45075"/>
                  <a:pt x="502344" y="45075"/>
                  <a:pt x="451015" y="41371"/>
                </a:cubicBezTo>
                <a:cubicBezTo>
                  <a:pt x="399686" y="37667"/>
                  <a:pt x="290148" y="20733"/>
                  <a:pt x="263690" y="15971"/>
                </a:cubicBezTo>
                <a:cubicBezTo>
                  <a:pt x="237232" y="11209"/>
                  <a:pt x="309727" y="11738"/>
                  <a:pt x="292265" y="12796"/>
                </a:cubicBezTo>
                <a:cubicBezTo>
                  <a:pt x="274803" y="13854"/>
                  <a:pt x="207598" y="-433"/>
                  <a:pt x="158915" y="22321"/>
                </a:cubicBezTo>
                <a:cubicBezTo>
                  <a:pt x="110232" y="45075"/>
                  <a:pt x="4927" y="145617"/>
                  <a:pt x="165" y="149321"/>
                </a:cubicBezTo>
                <a:cubicBezTo>
                  <a:pt x="-4597" y="153025"/>
                  <a:pt x="94886" y="67829"/>
                  <a:pt x="130340" y="44546"/>
                </a:cubicBezTo>
                <a:cubicBezTo>
                  <a:pt x="165794" y="21263"/>
                  <a:pt x="170028" y="9621"/>
                  <a:pt x="212890" y="9621"/>
                </a:cubicBezTo>
                <a:cubicBezTo>
                  <a:pt x="255752" y="9621"/>
                  <a:pt x="334069" y="37667"/>
                  <a:pt x="387515" y="44546"/>
                </a:cubicBezTo>
                <a:cubicBezTo>
                  <a:pt x="440961" y="51425"/>
                  <a:pt x="482765" y="56188"/>
                  <a:pt x="533565" y="50896"/>
                </a:cubicBezTo>
                <a:cubicBezTo>
                  <a:pt x="584365" y="45604"/>
                  <a:pt x="676440" y="2213"/>
                  <a:pt x="682790" y="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2E992275-D082-99BA-1942-6EEACC847585}"/>
              </a:ext>
            </a:extLst>
          </p:cNvPr>
          <p:cNvSpPr/>
          <p:nvPr/>
        </p:nvSpPr>
        <p:spPr>
          <a:xfrm>
            <a:off x="4479703" y="7984858"/>
            <a:ext cx="722117" cy="146702"/>
          </a:xfrm>
          <a:custGeom>
            <a:avLst/>
            <a:gdLst>
              <a:gd name="connsiteX0" fmla="*/ 222 w 722117"/>
              <a:gd name="connsiteY0" fmla="*/ 146317 h 146702"/>
              <a:gd name="connsiteX1" fmla="*/ 165322 w 722117"/>
              <a:gd name="connsiteY1" fmla="*/ 51067 h 146702"/>
              <a:gd name="connsiteX2" fmla="*/ 241522 w 722117"/>
              <a:gd name="connsiteY2" fmla="*/ 57417 h 146702"/>
              <a:gd name="connsiteX3" fmla="*/ 206597 w 722117"/>
              <a:gd name="connsiteY3" fmla="*/ 28842 h 146702"/>
              <a:gd name="connsiteX4" fmla="*/ 425672 w 722117"/>
              <a:gd name="connsiteY4" fmla="*/ 66942 h 146702"/>
              <a:gd name="connsiteX5" fmla="*/ 346297 w 722117"/>
              <a:gd name="connsiteY5" fmla="*/ 63767 h 146702"/>
              <a:gd name="connsiteX6" fmla="*/ 714597 w 722117"/>
              <a:gd name="connsiteY6" fmla="*/ 32017 h 146702"/>
              <a:gd name="connsiteX7" fmla="*/ 568547 w 722117"/>
              <a:gd name="connsiteY7" fmla="*/ 12967 h 146702"/>
              <a:gd name="connsiteX8" fmla="*/ 263747 w 722117"/>
              <a:gd name="connsiteY8" fmla="*/ 12967 h 146702"/>
              <a:gd name="connsiteX9" fmla="*/ 41497 w 722117"/>
              <a:gd name="connsiteY9" fmla="*/ 3442 h 146702"/>
              <a:gd name="connsiteX10" fmla="*/ 203422 w 722117"/>
              <a:gd name="connsiteY10" fmla="*/ 9792 h 146702"/>
              <a:gd name="connsiteX11" fmla="*/ 222 w 722117"/>
              <a:gd name="connsiteY11" fmla="*/ 146317 h 14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2117" h="146702">
                <a:moveTo>
                  <a:pt x="222" y="146317"/>
                </a:moveTo>
                <a:cubicBezTo>
                  <a:pt x="-6128" y="153196"/>
                  <a:pt x="125105" y="65884"/>
                  <a:pt x="165322" y="51067"/>
                </a:cubicBezTo>
                <a:cubicBezTo>
                  <a:pt x="205539" y="36250"/>
                  <a:pt x="234643" y="61121"/>
                  <a:pt x="241522" y="57417"/>
                </a:cubicBezTo>
                <a:cubicBezTo>
                  <a:pt x="248401" y="53713"/>
                  <a:pt x="175905" y="27254"/>
                  <a:pt x="206597" y="28842"/>
                </a:cubicBezTo>
                <a:cubicBezTo>
                  <a:pt x="237289" y="30429"/>
                  <a:pt x="402389" y="61121"/>
                  <a:pt x="425672" y="66942"/>
                </a:cubicBezTo>
                <a:cubicBezTo>
                  <a:pt x="448955" y="72763"/>
                  <a:pt x="298143" y="69588"/>
                  <a:pt x="346297" y="63767"/>
                </a:cubicBezTo>
                <a:cubicBezTo>
                  <a:pt x="394451" y="57946"/>
                  <a:pt x="677555" y="40484"/>
                  <a:pt x="714597" y="32017"/>
                </a:cubicBezTo>
                <a:cubicBezTo>
                  <a:pt x="751639" y="23550"/>
                  <a:pt x="643689" y="16142"/>
                  <a:pt x="568547" y="12967"/>
                </a:cubicBezTo>
                <a:cubicBezTo>
                  <a:pt x="493405" y="9792"/>
                  <a:pt x="351589" y="14554"/>
                  <a:pt x="263747" y="12967"/>
                </a:cubicBezTo>
                <a:cubicBezTo>
                  <a:pt x="175905" y="11379"/>
                  <a:pt x="51551" y="3971"/>
                  <a:pt x="41497" y="3442"/>
                </a:cubicBezTo>
                <a:cubicBezTo>
                  <a:pt x="31443" y="2913"/>
                  <a:pt x="207655" y="-7141"/>
                  <a:pt x="203422" y="9792"/>
                </a:cubicBezTo>
                <a:cubicBezTo>
                  <a:pt x="199189" y="26725"/>
                  <a:pt x="6572" y="139438"/>
                  <a:pt x="222" y="146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754761A7-BCE5-55EC-2E60-1E4B5127756A}"/>
              </a:ext>
            </a:extLst>
          </p:cNvPr>
          <p:cNvSpPr/>
          <p:nvPr/>
        </p:nvSpPr>
        <p:spPr>
          <a:xfrm>
            <a:off x="4545170" y="8171488"/>
            <a:ext cx="362906" cy="77533"/>
          </a:xfrm>
          <a:custGeom>
            <a:avLst/>
            <a:gdLst>
              <a:gd name="connsiteX0" fmla="*/ 4605 w 362906"/>
              <a:gd name="connsiteY0" fmla="*/ 77162 h 77533"/>
              <a:gd name="connsiteX1" fmla="*/ 318930 w 362906"/>
              <a:gd name="connsiteY1" fmla="*/ 20012 h 77533"/>
              <a:gd name="connsiteX2" fmla="*/ 353855 w 362906"/>
              <a:gd name="connsiteY2" fmla="*/ 13662 h 77533"/>
              <a:gd name="connsiteX3" fmla="*/ 255430 w 362906"/>
              <a:gd name="connsiteY3" fmla="*/ 962 h 77533"/>
              <a:gd name="connsiteX4" fmla="*/ 137955 w 362906"/>
              <a:gd name="connsiteY4" fmla="*/ 42237 h 77533"/>
              <a:gd name="connsiteX5" fmla="*/ 4605 w 362906"/>
              <a:gd name="connsiteY5" fmla="*/ 77162 h 77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906" h="77533">
                <a:moveTo>
                  <a:pt x="4605" y="77162"/>
                </a:moveTo>
                <a:cubicBezTo>
                  <a:pt x="34768" y="73458"/>
                  <a:pt x="318930" y="20012"/>
                  <a:pt x="318930" y="20012"/>
                </a:cubicBezTo>
                <a:cubicBezTo>
                  <a:pt x="377138" y="9429"/>
                  <a:pt x="364438" y="16837"/>
                  <a:pt x="353855" y="13662"/>
                </a:cubicBezTo>
                <a:cubicBezTo>
                  <a:pt x="343272" y="10487"/>
                  <a:pt x="291413" y="-3800"/>
                  <a:pt x="255430" y="962"/>
                </a:cubicBezTo>
                <a:cubicBezTo>
                  <a:pt x="219447" y="5724"/>
                  <a:pt x="174997" y="28479"/>
                  <a:pt x="137955" y="42237"/>
                </a:cubicBezTo>
                <a:cubicBezTo>
                  <a:pt x="100913" y="55995"/>
                  <a:pt x="-25558" y="80866"/>
                  <a:pt x="4605" y="771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FC77ED7F-8426-C61F-EFFE-60C9D3467D41}"/>
              </a:ext>
            </a:extLst>
          </p:cNvPr>
          <p:cNvSpPr/>
          <p:nvPr/>
        </p:nvSpPr>
        <p:spPr>
          <a:xfrm>
            <a:off x="4586780" y="8181799"/>
            <a:ext cx="509315" cy="131410"/>
          </a:xfrm>
          <a:custGeom>
            <a:avLst/>
            <a:gdLst>
              <a:gd name="connsiteX0" fmla="*/ 1095 w 509315"/>
              <a:gd name="connsiteY0" fmla="*/ 57326 h 131410"/>
              <a:gd name="connsiteX1" fmla="*/ 363045 w 509315"/>
              <a:gd name="connsiteY1" fmla="*/ 3351 h 131410"/>
              <a:gd name="connsiteX2" fmla="*/ 461470 w 509315"/>
              <a:gd name="connsiteY2" fmla="*/ 6526 h 131410"/>
              <a:gd name="connsiteX3" fmla="*/ 426545 w 509315"/>
              <a:gd name="connsiteY3" fmla="*/ 12876 h 131410"/>
              <a:gd name="connsiteX4" fmla="*/ 480520 w 509315"/>
              <a:gd name="connsiteY4" fmla="*/ 25576 h 131410"/>
              <a:gd name="connsiteX5" fmla="*/ 483695 w 509315"/>
              <a:gd name="connsiteY5" fmla="*/ 63676 h 131410"/>
              <a:gd name="connsiteX6" fmla="*/ 388445 w 509315"/>
              <a:gd name="connsiteY6" fmla="*/ 130351 h 131410"/>
              <a:gd name="connsiteX7" fmla="*/ 483695 w 509315"/>
              <a:gd name="connsiteY7" fmla="*/ 101776 h 131410"/>
              <a:gd name="connsiteX8" fmla="*/ 490045 w 509315"/>
              <a:gd name="connsiteY8" fmla="*/ 63676 h 131410"/>
              <a:gd name="connsiteX9" fmla="*/ 264620 w 509315"/>
              <a:gd name="connsiteY9" fmla="*/ 28751 h 131410"/>
              <a:gd name="connsiteX10" fmla="*/ 391620 w 509315"/>
              <a:gd name="connsiteY10" fmla="*/ 9701 h 131410"/>
              <a:gd name="connsiteX11" fmla="*/ 493220 w 509315"/>
              <a:gd name="connsiteY11" fmla="*/ 16051 h 131410"/>
              <a:gd name="connsiteX12" fmla="*/ 1095 w 509315"/>
              <a:gd name="connsiteY12" fmla="*/ 57326 h 131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9315" h="131410">
                <a:moveTo>
                  <a:pt x="1095" y="57326"/>
                </a:moveTo>
                <a:cubicBezTo>
                  <a:pt x="-20601" y="55209"/>
                  <a:pt x="286316" y="11818"/>
                  <a:pt x="363045" y="3351"/>
                </a:cubicBezTo>
                <a:cubicBezTo>
                  <a:pt x="439774" y="-5116"/>
                  <a:pt x="450887" y="4938"/>
                  <a:pt x="461470" y="6526"/>
                </a:cubicBezTo>
                <a:cubicBezTo>
                  <a:pt x="472053" y="8113"/>
                  <a:pt x="423370" y="9701"/>
                  <a:pt x="426545" y="12876"/>
                </a:cubicBezTo>
                <a:cubicBezTo>
                  <a:pt x="429720" y="16051"/>
                  <a:pt x="470995" y="17109"/>
                  <a:pt x="480520" y="25576"/>
                </a:cubicBezTo>
                <a:cubicBezTo>
                  <a:pt x="490045" y="34043"/>
                  <a:pt x="499041" y="46214"/>
                  <a:pt x="483695" y="63676"/>
                </a:cubicBezTo>
                <a:cubicBezTo>
                  <a:pt x="468349" y="81138"/>
                  <a:pt x="388445" y="124001"/>
                  <a:pt x="388445" y="130351"/>
                </a:cubicBezTo>
                <a:cubicBezTo>
                  <a:pt x="388445" y="136701"/>
                  <a:pt x="466762" y="112888"/>
                  <a:pt x="483695" y="101776"/>
                </a:cubicBezTo>
                <a:cubicBezTo>
                  <a:pt x="500628" y="90664"/>
                  <a:pt x="526557" y="75847"/>
                  <a:pt x="490045" y="63676"/>
                </a:cubicBezTo>
                <a:cubicBezTo>
                  <a:pt x="453533" y="51505"/>
                  <a:pt x="281024" y="37747"/>
                  <a:pt x="264620" y="28751"/>
                </a:cubicBezTo>
                <a:cubicBezTo>
                  <a:pt x="248216" y="19755"/>
                  <a:pt x="353520" y="11818"/>
                  <a:pt x="391620" y="9701"/>
                </a:cubicBezTo>
                <a:cubicBezTo>
                  <a:pt x="429720" y="7584"/>
                  <a:pt x="553016" y="10759"/>
                  <a:pt x="493220" y="16051"/>
                </a:cubicBezTo>
                <a:lnTo>
                  <a:pt x="1095" y="5732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E34695D3-62A0-B3AF-764B-3A363296917E}"/>
              </a:ext>
            </a:extLst>
          </p:cNvPr>
          <p:cNvSpPr/>
          <p:nvPr/>
        </p:nvSpPr>
        <p:spPr>
          <a:xfrm>
            <a:off x="4740159" y="8140674"/>
            <a:ext cx="333544" cy="54680"/>
          </a:xfrm>
          <a:custGeom>
            <a:avLst/>
            <a:gdLst>
              <a:gd name="connsiteX0" fmla="*/ 116 w 333544"/>
              <a:gd name="connsiteY0" fmla="*/ 26 h 54680"/>
              <a:gd name="connsiteX1" fmla="*/ 285866 w 333544"/>
              <a:gd name="connsiteY1" fmla="*/ 15901 h 54680"/>
              <a:gd name="connsiteX2" fmla="*/ 327141 w 333544"/>
              <a:gd name="connsiteY2" fmla="*/ 54001 h 54680"/>
              <a:gd name="connsiteX3" fmla="*/ 301741 w 333544"/>
              <a:gd name="connsiteY3" fmla="*/ 41301 h 54680"/>
              <a:gd name="connsiteX4" fmla="*/ 38216 w 333544"/>
              <a:gd name="connsiteY4" fmla="*/ 54001 h 54680"/>
              <a:gd name="connsiteX5" fmla="*/ 263641 w 333544"/>
              <a:gd name="connsiteY5" fmla="*/ 41301 h 54680"/>
              <a:gd name="connsiteX6" fmla="*/ 250941 w 333544"/>
              <a:gd name="connsiteY6" fmla="*/ 19076 h 54680"/>
              <a:gd name="connsiteX7" fmla="*/ 116 w 333544"/>
              <a:gd name="connsiteY7" fmla="*/ 26 h 54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3544" h="54680">
                <a:moveTo>
                  <a:pt x="116" y="26"/>
                </a:moveTo>
                <a:cubicBezTo>
                  <a:pt x="5937" y="-503"/>
                  <a:pt x="231362" y="6905"/>
                  <a:pt x="285866" y="15901"/>
                </a:cubicBezTo>
                <a:cubicBezTo>
                  <a:pt x="340370" y="24897"/>
                  <a:pt x="327141" y="54001"/>
                  <a:pt x="327141" y="54001"/>
                </a:cubicBezTo>
                <a:cubicBezTo>
                  <a:pt x="329787" y="58234"/>
                  <a:pt x="349895" y="41301"/>
                  <a:pt x="301741" y="41301"/>
                </a:cubicBezTo>
                <a:cubicBezTo>
                  <a:pt x="253587" y="41301"/>
                  <a:pt x="44566" y="54001"/>
                  <a:pt x="38216" y="54001"/>
                </a:cubicBezTo>
                <a:cubicBezTo>
                  <a:pt x="31866" y="54001"/>
                  <a:pt x="263641" y="41301"/>
                  <a:pt x="263641" y="41301"/>
                </a:cubicBezTo>
                <a:cubicBezTo>
                  <a:pt x="299095" y="35480"/>
                  <a:pt x="292745" y="27013"/>
                  <a:pt x="250941" y="19076"/>
                </a:cubicBezTo>
                <a:cubicBezTo>
                  <a:pt x="209137" y="11139"/>
                  <a:pt x="-5705" y="555"/>
                  <a:pt x="116" y="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92E3DA16-D79F-8D55-508A-B0B6914A6695}"/>
              </a:ext>
            </a:extLst>
          </p:cNvPr>
          <p:cNvSpPr/>
          <p:nvPr/>
        </p:nvSpPr>
        <p:spPr>
          <a:xfrm>
            <a:off x="3538627" y="7075891"/>
            <a:ext cx="239646" cy="1408807"/>
          </a:xfrm>
          <a:custGeom>
            <a:avLst/>
            <a:gdLst>
              <a:gd name="connsiteX0" fmla="*/ 239623 w 239646"/>
              <a:gd name="connsiteY0" fmla="*/ 1184 h 1408807"/>
              <a:gd name="connsiteX1" fmla="*/ 58648 w 239646"/>
              <a:gd name="connsiteY1" fmla="*/ 490134 h 1408807"/>
              <a:gd name="connsiteX2" fmla="*/ 14198 w 239646"/>
              <a:gd name="connsiteY2" fmla="*/ 833034 h 1408807"/>
              <a:gd name="connsiteX3" fmla="*/ 23723 w 239646"/>
              <a:gd name="connsiteY3" fmla="*/ 683809 h 1408807"/>
              <a:gd name="connsiteX4" fmla="*/ 7848 w 239646"/>
              <a:gd name="connsiteY4" fmla="*/ 896534 h 1408807"/>
              <a:gd name="connsiteX5" fmla="*/ 58648 w 239646"/>
              <a:gd name="connsiteY5" fmla="*/ 1004484 h 1408807"/>
              <a:gd name="connsiteX6" fmla="*/ 42773 w 239646"/>
              <a:gd name="connsiteY6" fmla="*/ 966384 h 1408807"/>
              <a:gd name="connsiteX7" fmla="*/ 52298 w 239646"/>
              <a:gd name="connsiteY7" fmla="*/ 1404534 h 1408807"/>
              <a:gd name="connsiteX8" fmla="*/ 42773 w 239646"/>
              <a:gd name="connsiteY8" fmla="*/ 1169584 h 1408807"/>
              <a:gd name="connsiteX9" fmla="*/ 1498 w 239646"/>
              <a:gd name="connsiteY9" fmla="*/ 845734 h 1408807"/>
              <a:gd name="connsiteX10" fmla="*/ 11023 w 239646"/>
              <a:gd name="connsiteY10" fmla="*/ 721909 h 1408807"/>
              <a:gd name="connsiteX11" fmla="*/ 30073 w 239646"/>
              <a:gd name="connsiteY11" fmla="*/ 804459 h 1408807"/>
              <a:gd name="connsiteX12" fmla="*/ 33248 w 239646"/>
              <a:gd name="connsiteY12" fmla="*/ 407584 h 1408807"/>
              <a:gd name="connsiteX13" fmla="*/ 33248 w 239646"/>
              <a:gd name="connsiteY13" fmla="*/ 582209 h 1408807"/>
              <a:gd name="connsiteX14" fmla="*/ 93573 w 239646"/>
              <a:gd name="connsiteY14" fmla="*/ 271059 h 1408807"/>
              <a:gd name="connsiteX15" fmla="*/ 71348 w 239646"/>
              <a:gd name="connsiteY15" fmla="*/ 350434 h 1408807"/>
              <a:gd name="connsiteX16" fmla="*/ 239623 w 239646"/>
              <a:gd name="connsiteY16" fmla="*/ 1184 h 1408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9646" h="1408807">
                <a:moveTo>
                  <a:pt x="239623" y="1184"/>
                </a:moveTo>
                <a:cubicBezTo>
                  <a:pt x="237506" y="24467"/>
                  <a:pt x="96219" y="351492"/>
                  <a:pt x="58648" y="490134"/>
                </a:cubicBezTo>
                <a:cubicBezTo>
                  <a:pt x="21077" y="628776"/>
                  <a:pt x="20019" y="800755"/>
                  <a:pt x="14198" y="833034"/>
                </a:cubicBezTo>
                <a:cubicBezTo>
                  <a:pt x="8377" y="865313"/>
                  <a:pt x="24781" y="673226"/>
                  <a:pt x="23723" y="683809"/>
                </a:cubicBezTo>
                <a:cubicBezTo>
                  <a:pt x="22665" y="694392"/>
                  <a:pt x="2027" y="843088"/>
                  <a:pt x="7848" y="896534"/>
                </a:cubicBezTo>
                <a:cubicBezTo>
                  <a:pt x="13669" y="949980"/>
                  <a:pt x="52827" y="992842"/>
                  <a:pt x="58648" y="1004484"/>
                </a:cubicBezTo>
                <a:cubicBezTo>
                  <a:pt x="64469" y="1016126"/>
                  <a:pt x="43831" y="899709"/>
                  <a:pt x="42773" y="966384"/>
                </a:cubicBezTo>
                <a:cubicBezTo>
                  <a:pt x="41715" y="1033059"/>
                  <a:pt x="52298" y="1370667"/>
                  <a:pt x="52298" y="1404534"/>
                </a:cubicBezTo>
                <a:cubicBezTo>
                  <a:pt x="52298" y="1438401"/>
                  <a:pt x="51240" y="1262717"/>
                  <a:pt x="42773" y="1169584"/>
                </a:cubicBezTo>
                <a:cubicBezTo>
                  <a:pt x="34306" y="1076451"/>
                  <a:pt x="6790" y="920346"/>
                  <a:pt x="1498" y="845734"/>
                </a:cubicBezTo>
                <a:cubicBezTo>
                  <a:pt x="-3794" y="771122"/>
                  <a:pt x="6261" y="728788"/>
                  <a:pt x="11023" y="721909"/>
                </a:cubicBezTo>
                <a:cubicBezTo>
                  <a:pt x="15785" y="715030"/>
                  <a:pt x="26369" y="856847"/>
                  <a:pt x="30073" y="804459"/>
                </a:cubicBezTo>
                <a:cubicBezTo>
                  <a:pt x="33777" y="752072"/>
                  <a:pt x="32719" y="444626"/>
                  <a:pt x="33248" y="407584"/>
                </a:cubicBezTo>
                <a:cubicBezTo>
                  <a:pt x="33777" y="370542"/>
                  <a:pt x="23194" y="604963"/>
                  <a:pt x="33248" y="582209"/>
                </a:cubicBezTo>
                <a:cubicBezTo>
                  <a:pt x="43302" y="559455"/>
                  <a:pt x="87223" y="309688"/>
                  <a:pt x="93573" y="271059"/>
                </a:cubicBezTo>
                <a:cubicBezTo>
                  <a:pt x="99923" y="232430"/>
                  <a:pt x="40656" y="395942"/>
                  <a:pt x="71348" y="350434"/>
                </a:cubicBezTo>
                <a:cubicBezTo>
                  <a:pt x="102040" y="304926"/>
                  <a:pt x="241740" y="-22099"/>
                  <a:pt x="239623" y="11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404AA1F3-AD37-D64D-4A5B-9F77DDFDD936}"/>
              </a:ext>
            </a:extLst>
          </p:cNvPr>
          <p:cNvSpPr/>
          <p:nvPr/>
        </p:nvSpPr>
        <p:spPr>
          <a:xfrm>
            <a:off x="3994145" y="7140574"/>
            <a:ext cx="474452" cy="781912"/>
          </a:xfrm>
          <a:custGeom>
            <a:avLst/>
            <a:gdLst>
              <a:gd name="connsiteX0" fmla="*/ 5 w 474452"/>
              <a:gd name="connsiteY0" fmla="*/ 1 h 781912"/>
              <a:gd name="connsiteX1" fmla="*/ 393705 w 474452"/>
              <a:gd name="connsiteY1" fmla="*/ 635001 h 781912"/>
              <a:gd name="connsiteX2" fmla="*/ 381005 w 474452"/>
              <a:gd name="connsiteY2" fmla="*/ 587376 h 781912"/>
              <a:gd name="connsiteX3" fmla="*/ 473080 w 474452"/>
              <a:gd name="connsiteY3" fmla="*/ 781051 h 781912"/>
              <a:gd name="connsiteX4" fmla="*/ 403230 w 474452"/>
              <a:gd name="connsiteY4" fmla="*/ 628651 h 781912"/>
              <a:gd name="connsiteX5" fmla="*/ 5 w 474452"/>
              <a:gd name="connsiteY5" fmla="*/ 1 h 78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452" h="781912">
                <a:moveTo>
                  <a:pt x="5" y="1"/>
                </a:moveTo>
                <a:cubicBezTo>
                  <a:pt x="-1583" y="1059"/>
                  <a:pt x="330205" y="537105"/>
                  <a:pt x="393705" y="635001"/>
                </a:cubicBezTo>
                <a:cubicBezTo>
                  <a:pt x="457205" y="732897"/>
                  <a:pt x="367776" y="563034"/>
                  <a:pt x="381005" y="587376"/>
                </a:cubicBezTo>
                <a:cubicBezTo>
                  <a:pt x="394234" y="611718"/>
                  <a:pt x="469376" y="774172"/>
                  <a:pt x="473080" y="781051"/>
                </a:cubicBezTo>
                <a:cubicBezTo>
                  <a:pt x="476784" y="787930"/>
                  <a:pt x="478372" y="755122"/>
                  <a:pt x="403230" y="628651"/>
                </a:cubicBezTo>
                <a:cubicBezTo>
                  <a:pt x="328088" y="502180"/>
                  <a:pt x="1593" y="-1057"/>
                  <a:pt x="5" y="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EC116385-FBC8-BB41-8E0B-BA0A1A81C581}"/>
              </a:ext>
            </a:extLst>
          </p:cNvPr>
          <p:cNvSpPr/>
          <p:nvPr/>
        </p:nvSpPr>
        <p:spPr>
          <a:xfrm>
            <a:off x="3991058" y="7532494"/>
            <a:ext cx="343546" cy="647628"/>
          </a:xfrm>
          <a:custGeom>
            <a:avLst/>
            <a:gdLst>
              <a:gd name="connsiteX0" fmla="*/ 3092 w 343546"/>
              <a:gd name="connsiteY0" fmla="*/ 4956 h 647628"/>
              <a:gd name="connsiteX1" fmla="*/ 326942 w 343546"/>
              <a:gd name="connsiteY1" fmla="*/ 617731 h 647628"/>
              <a:gd name="connsiteX2" fmla="*/ 279317 w 343546"/>
              <a:gd name="connsiteY2" fmla="*/ 525656 h 647628"/>
              <a:gd name="connsiteX3" fmla="*/ 130092 w 343546"/>
              <a:gd name="connsiteY3" fmla="*/ 290706 h 647628"/>
              <a:gd name="connsiteX4" fmla="*/ 161842 w 343546"/>
              <a:gd name="connsiteY4" fmla="*/ 325631 h 647628"/>
              <a:gd name="connsiteX5" fmla="*/ 3092 w 343546"/>
              <a:gd name="connsiteY5" fmla="*/ 4956 h 64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546" h="647628">
                <a:moveTo>
                  <a:pt x="3092" y="4956"/>
                </a:moveTo>
                <a:cubicBezTo>
                  <a:pt x="30609" y="53639"/>
                  <a:pt x="280905" y="530948"/>
                  <a:pt x="326942" y="617731"/>
                </a:cubicBezTo>
                <a:cubicBezTo>
                  <a:pt x="372979" y="704514"/>
                  <a:pt x="312125" y="580160"/>
                  <a:pt x="279317" y="525656"/>
                </a:cubicBezTo>
                <a:cubicBezTo>
                  <a:pt x="246509" y="471152"/>
                  <a:pt x="149671" y="324044"/>
                  <a:pt x="130092" y="290706"/>
                </a:cubicBezTo>
                <a:cubicBezTo>
                  <a:pt x="110513" y="257369"/>
                  <a:pt x="183538" y="370081"/>
                  <a:pt x="161842" y="325631"/>
                </a:cubicBezTo>
                <a:cubicBezTo>
                  <a:pt x="140146" y="281181"/>
                  <a:pt x="-24425" y="-43727"/>
                  <a:pt x="3092" y="49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EA001721-AB14-2C45-2D52-29B1F8FEC189}"/>
              </a:ext>
            </a:extLst>
          </p:cNvPr>
          <p:cNvSpPr/>
          <p:nvPr/>
        </p:nvSpPr>
        <p:spPr>
          <a:xfrm>
            <a:off x="3778179" y="7344075"/>
            <a:ext cx="476279" cy="824734"/>
          </a:xfrm>
          <a:custGeom>
            <a:avLst/>
            <a:gdLst>
              <a:gd name="connsiteX0" fmla="*/ 47696 w 476279"/>
              <a:gd name="connsiteY0" fmla="*/ 114000 h 824734"/>
              <a:gd name="connsiteX1" fmla="*/ 463621 w 476279"/>
              <a:gd name="connsiteY1" fmla="*/ 802975 h 824734"/>
              <a:gd name="connsiteX2" fmla="*/ 349321 w 476279"/>
              <a:gd name="connsiteY2" fmla="*/ 628350 h 824734"/>
              <a:gd name="connsiteX3" fmla="*/ 149296 w 476279"/>
              <a:gd name="connsiteY3" fmla="*/ 383875 h 824734"/>
              <a:gd name="connsiteX4" fmla="*/ 336621 w 476279"/>
              <a:gd name="connsiteY4" fmla="*/ 650575 h 824734"/>
              <a:gd name="connsiteX5" fmla="*/ 41346 w 476279"/>
              <a:gd name="connsiteY5" fmla="*/ 56850 h 824734"/>
              <a:gd name="connsiteX6" fmla="*/ 47696 w 476279"/>
              <a:gd name="connsiteY6" fmla="*/ 114000 h 82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279" h="824734">
                <a:moveTo>
                  <a:pt x="47696" y="114000"/>
                </a:moveTo>
                <a:cubicBezTo>
                  <a:pt x="118075" y="238354"/>
                  <a:pt x="413350" y="717250"/>
                  <a:pt x="463621" y="802975"/>
                </a:cubicBezTo>
                <a:cubicBezTo>
                  <a:pt x="513892" y="888700"/>
                  <a:pt x="401708" y="698200"/>
                  <a:pt x="349321" y="628350"/>
                </a:cubicBezTo>
                <a:cubicBezTo>
                  <a:pt x="296934" y="558500"/>
                  <a:pt x="151413" y="380171"/>
                  <a:pt x="149296" y="383875"/>
                </a:cubicBezTo>
                <a:cubicBezTo>
                  <a:pt x="147179" y="387579"/>
                  <a:pt x="354613" y="705079"/>
                  <a:pt x="336621" y="650575"/>
                </a:cubicBezTo>
                <a:cubicBezTo>
                  <a:pt x="318629" y="596071"/>
                  <a:pt x="89500" y="152100"/>
                  <a:pt x="41346" y="56850"/>
                </a:cubicBezTo>
                <a:cubicBezTo>
                  <a:pt x="-6808" y="-38400"/>
                  <a:pt x="-22683" y="-10354"/>
                  <a:pt x="47696" y="1140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3FF016BE-242F-EA7E-9E16-08808CEDED04}"/>
              </a:ext>
            </a:extLst>
          </p:cNvPr>
          <p:cNvSpPr/>
          <p:nvPr/>
        </p:nvSpPr>
        <p:spPr>
          <a:xfrm>
            <a:off x="3758367" y="7898633"/>
            <a:ext cx="86604" cy="465446"/>
          </a:xfrm>
          <a:custGeom>
            <a:avLst/>
            <a:gdLst>
              <a:gd name="connsiteX0" fmla="*/ 48458 w 86604"/>
              <a:gd name="connsiteY0" fmla="*/ 767 h 465446"/>
              <a:gd name="connsiteX1" fmla="*/ 45283 w 86604"/>
              <a:gd name="connsiteY1" fmla="*/ 289692 h 465446"/>
              <a:gd name="connsiteX2" fmla="*/ 83383 w 86604"/>
              <a:gd name="connsiteY2" fmla="*/ 394467 h 465446"/>
              <a:gd name="connsiteX3" fmla="*/ 45283 w 86604"/>
              <a:gd name="connsiteY3" fmla="*/ 461142 h 465446"/>
              <a:gd name="connsiteX4" fmla="*/ 833 w 86604"/>
              <a:gd name="connsiteY4" fmla="*/ 270642 h 465446"/>
              <a:gd name="connsiteX5" fmla="*/ 86558 w 86604"/>
              <a:gd name="connsiteY5" fmla="*/ 407167 h 465446"/>
              <a:gd name="connsiteX6" fmla="*/ 13533 w 86604"/>
              <a:gd name="connsiteY6" fmla="*/ 210317 h 465446"/>
              <a:gd name="connsiteX7" fmla="*/ 48458 w 86604"/>
              <a:gd name="connsiteY7" fmla="*/ 767 h 46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604" h="465446">
                <a:moveTo>
                  <a:pt x="48458" y="767"/>
                </a:moveTo>
                <a:cubicBezTo>
                  <a:pt x="53750" y="13996"/>
                  <a:pt x="39462" y="224075"/>
                  <a:pt x="45283" y="289692"/>
                </a:cubicBezTo>
                <a:cubicBezTo>
                  <a:pt x="51104" y="355309"/>
                  <a:pt x="83383" y="365892"/>
                  <a:pt x="83383" y="394467"/>
                </a:cubicBezTo>
                <a:cubicBezTo>
                  <a:pt x="83383" y="423042"/>
                  <a:pt x="59041" y="481780"/>
                  <a:pt x="45283" y="461142"/>
                </a:cubicBezTo>
                <a:cubicBezTo>
                  <a:pt x="31525" y="440504"/>
                  <a:pt x="-6046" y="279638"/>
                  <a:pt x="833" y="270642"/>
                </a:cubicBezTo>
                <a:cubicBezTo>
                  <a:pt x="7712" y="261646"/>
                  <a:pt x="84441" y="417221"/>
                  <a:pt x="86558" y="407167"/>
                </a:cubicBezTo>
                <a:cubicBezTo>
                  <a:pt x="88675" y="397113"/>
                  <a:pt x="17766" y="271700"/>
                  <a:pt x="13533" y="210317"/>
                </a:cubicBezTo>
                <a:cubicBezTo>
                  <a:pt x="9300" y="148934"/>
                  <a:pt x="43166" y="-12462"/>
                  <a:pt x="48458" y="7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ADD57C4B-0548-9F11-FD4E-84F14F13416C}"/>
              </a:ext>
            </a:extLst>
          </p:cNvPr>
          <p:cNvSpPr/>
          <p:nvPr/>
        </p:nvSpPr>
        <p:spPr>
          <a:xfrm>
            <a:off x="3608985" y="7089458"/>
            <a:ext cx="229915" cy="1344189"/>
          </a:xfrm>
          <a:custGeom>
            <a:avLst/>
            <a:gdLst>
              <a:gd name="connsiteX0" fmla="*/ 229590 w 229915"/>
              <a:gd name="connsiteY0" fmla="*/ 317 h 1344189"/>
              <a:gd name="connsiteX1" fmla="*/ 23215 w 229915"/>
              <a:gd name="connsiteY1" fmla="*/ 447992 h 1344189"/>
              <a:gd name="connsiteX2" fmla="*/ 26390 w 229915"/>
              <a:gd name="connsiteY2" fmla="*/ 701992 h 1344189"/>
              <a:gd name="connsiteX3" fmla="*/ 20040 w 229915"/>
              <a:gd name="connsiteY3" fmla="*/ 644842 h 1344189"/>
              <a:gd name="connsiteX4" fmla="*/ 10515 w 229915"/>
              <a:gd name="connsiteY4" fmla="*/ 971867 h 1344189"/>
              <a:gd name="connsiteX5" fmla="*/ 4165 w 229915"/>
              <a:gd name="connsiteY5" fmla="*/ 1343342 h 1344189"/>
              <a:gd name="connsiteX6" fmla="*/ 35915 w 229915"/>
              <a:gd name="connsiteY6" fmla="*/ 1057592 h 1344189"/>
              <a:gd name="connsiteX7" fmla="*/ 990 w 229915"/>
              <a:gd name="connsiteY7" fmla="*/ 559117 h 1344189"/>
              <a:gd name="connsiteX8" fmla="*/ 83540 w 229915"/>
              <a:gd name="connsiteY8" fmla="*/ 286067 h 1344189"/>
              <a:gd name="connsiteX9" fmla="*/ 70840 w 229915"/>
              <a:gd name="connsiteY9" fmla="*/ 374967 h 1344189"/>
              <a:gd name="connsiteX10" fmla="*/ 229590 w 229915"/>
              <a:gd name="connsiteY10" fmla="*/ 317 h 1344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915" h="1344189">
                <a:moveTo>
                  <a:pt x="229590" y="317"/>
                </a:moveTo>
                <a:cubicBezTo>
                  <a:pt x="221653" y="12488"/>
                  <a:pt x="57082" y="331046"/>
                  <a:pt x="23215" y="447992"/>
                </a:cubicBezTo>
                <a:cubicBezTo>
                  <a:pt x="-10652" y="564938"/>
                  <a:pt x="26919" y="669184"/>
                  <a:pt x="26390" y="701992"/>
                </a:cubicBezTo>
                <a:cubicBezTo>
                  <a:pt x="25861" y="734800"/>
                  <a:pt x="22686" y="599863"/>
                  <a:pt x="20040" y="644842"/>
                </a:cubicBezTo>
                <a:cubicBezTo>
                  <a:pt x="17394" y="689821"/>
                  <a:pt x="13161" y="855450"/>
                  <a:pt x="10515" y="971867"/>
                </a:cubicBezTo>
                <a:cubicBezTo>
                  <a:pt x="7869" y="1088284"/>
                  <a:pt x="-68" y="1329055"/>
                  <a:pt x="4165" y="1343342"/>
                </a:cubicBezTo>
                <a:cubicBezTo>
                  <a:pt x="8398" y="1357629"/>
                  <a:pt x="36444" y="1188296"/>
                  <a:pt x="35915" y="1057592"/>
                </a:cubicBezTo>
                <a:cubicBezTo>
                  <a:pt x="35386" y="926888"/>
                  <a:pt x="-6947" y="687704"/>
                  <a:pt x="990" y="559117"/>
                </a:cubicBezTo>
                <a:cubicBezTo>
                  <a:pt x="8927" y="430530"/>
                  <a:pt x="71898" y="316759"/>
                  <a:pt x="83540" y="286067"/>
                </a:cubicBezTo>
                <a:cubicBezTo>
                  <a:pt x="95182" y="255375"/>
                  <a:pt x="43853" y="419946"/>
                  <a:pt x="70840" y="374967"/>
                </a:cubicBezTo>
                <a:cubicBezTo>
                  <a:pt x="97827" y="329988"/>
                  <a:pt x="237527" y="-11854"/>
                  <a:pt x="229590" y="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3013BD11-47B0-CC15-B24A-8C7A10BA6C1A}"/>
              </a:ext>
            </a:extLst>
          </p:cNvPr>
          <p:cNvSpPr/>
          <p:nvPr/>
        </p:nvSpPr>
        <p:spPr>
          <a:xfrm>
            <a:off x="9088574" y="5596891"/>
            <a:ext cx="1167680" cy="557536"/>
          </a:xfrm>
          <a:custGeom>
            <a:avLst/>
            <a:gdLst>
              <a:gd name="connsiteX0" fmla="*/ 1451 w 1167680"/>
              <a:gd name="connsiteY0" fmla="*/ 19684 h 557536"/>
              <a:gd name="connsiteX1" fmla="*/ 636451 w 1167680"/>
              <a:gd name="connsiteY1" fmla="*/ 54609 h 557536"/>
              <a:gd name="connsiteX2" fmla="*/ 642801 w 1167680"/>
              <a:gd name="connsiteY2" fmla="*/ 111759 h 557536"/>
              <a:gd name="connsiteX3" fmla="*/ 788851 w 1167680"/>
              <a:gd name="connsiteY3" fmla="*/ 153034 h 557536"/>
              <a:gd name="connsiteX4" fmla="*/ 772976 w 1167680"/>
              <a:gd name="connsiteY4" fmla="*/ 156209 h 557536"/>
              <a:gd name="connsiteX5" fmla="*/ 912676 w 1167680"/>
              <a:gd name="connsiteY5" fmla="*/ 324484 h 557536"/>
              <a:gd name="connsiteX6" fmla="*/ 912676 w 1167680"/>
              <a:gd name="connsiteY6" fmla="*/ 289559 h 557536"/>
              <a:gd name="connsiteX7" fmla="*/ 1163501 w 1167680"/>
              <a:gd name="connsiteY7" fmla="*/ 556259 h 557536"/>
              <a:gd name="connsiteX8" fmla="*/ 1042851 w 1167680"/>
              <a:gd name="connsiteY8" fmla="*/ 378459 h 557536"/>
              <a:gd name="connsiteX9" fmla="*/ 706301 w 1167680"/>
              <a:gd name="connsiteY9" fmla="*/ 105409 h 557536"/>
              <a:gd name="connsiteX10" fmla="*/ 741226 w 1167680"/>
              <a:gd name="connsiteY10" fmla="*/ 133984 h 557536"/>
              <a:gd name="connsiteX11" fmla="*/ 334826 w 1167680"/>
              <a:gd name="connsiteY11" fmla="*/ 3809 h 557536"/>
              <a:gd name="connsiteX12" fmla="*/ 458651 w 1167680"/>
              <a:gd name="connsiteY12" fmla="*/ 32384 h 557536"/>
              <a:gd name="connsiteX13" fmla="*/ 1451 w 1167680"/>
              <a:gd name="connsiteY13" fmla="*/ 19684 h 55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7680" h="557536">
                <a:moveTo>
                  <a:pt x="1451" y="19684"/>
                </a:moveTo>
                <a:cubicBezTo>
                  <a:pt x="31084" y="23388"/>
                  <a:pt x="529559" y="39263"/>
                  <a:pt x="636451" y="54609"/>
                </a:cubicBezTo>
                <a:cubicBezTo>
                  <a:pt x="743343" y="69955"/>
                  <a:pt x="617401" y="95355"/>
                  <a:pt x="642801" y="111759"/>
                </a:cubicBezTo>
                <a:cubicBezTo>
                  <a:pt x="668201" y="128163"/>
                  <a:pt x="767155" y="145626"/>
                  <a:pt x="788851" y="153034"/>
                </a:cubicBezTo>
                <a:cubicBezTo>
                  <a:pt x="810547" y="160442"/>
                  <a:pt x="752339" y="127634"/>
                  <a:pt x="772976" y="156209"/>
                </a:cubicBezTo>
                <a:cubicBezTo>
                  <a:pt x="793613" y="184784"/>
                  <a:pt x="889393" y="302259"/>
                  <a:pt x="912676" y="324484"/>
                </a:cubicBezTo>
                <a:cubicBezTo>
                  <a:pt x="935959" y="346709"/>
                  <a:pt x="870872" y="250930"/>
                  <a:pt x="912676" y="289559"/>
                </a:cubicBezTo>
                <a:cubicBezTo>
                  <a:pt x="954480" y="328188"/>
                  <a:pt x="1141805" y="541442"/>
                  <a:pt x="1163501" y="556259"/>
                </a:cubicBezTo>
                <a:cubicBezTo>
                  <a:pt x="1185197" y="571076"/>
                  <a:pt x="1119051" y="453601"/>
                  <a:pt x="1042851" y="378459"/>
                </a:cubicBezTo>
                <a:cubicBezTo>
                  <a:pt x="966651" y="303317"/>
                  <a:pt x="756572" y="146155"/>
                  <a:pt x="706301" y="105409"/>
                </a:cubicBezTo>
                <a:cubicBezTo>
                  <a:pt x="656030" y="64663"/>
                  <a:pt x="803138" y="150917"/>
                  <a:pt x="741226" y="133984"/>
                </a:cubicBezTo>
                <a:cubicBezTo>
                  <a:pt x="679314" y="117051"/>
                  <a:pt x="381922" y="20742"/>
                  <a:pt x="334826" y="3809"/>
                </a:cubicBezTo>
                <a:cubicBezTo>
                  <a:pt x="287730" y="-13124"/>
                  <a:pt x="512097" y="31855"/>
                  <a:pt x="458651" y="32384"/>
                </a:cubicBezTo>
                <a:cubicBezTo>
                  <a:pt x="405205" y="32913"/>
                  <a:pt x="-28182" y="15980"/>
                  <a:pt x="1451" y="196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750848FC-819D-9740-D59D-F77C42EFCA1B}"/>
              </a:ext>
            </a:extLst>
          </p:cNvPr>
          <p:cNvSpPr/>
          <p:nvPr/>
        </p:nvSpPr>
        <p:spPr>
          <a:xfrm>
            <a:off x="9310503" y="5848681"/>
            <a:ext cx="621142" cy="199742"/>
          </a:xfrm>
          <a:custGeom>
            <a:avLst/>
            <a:gdLst>
              <a:gd name="connsiteX0" fmla="*/ 77972 w 621142"/>
              <a:gd name="connsiteY0" fmla="*/ 21894 h 199742"/>
              <a:gd name="connsiteX1" fmla="*/ 471672 w 621142"/>
              <a:gd name="connsiteY1" fmla="*/ 98094 h 199742"/>
              <a:gd name="connsiteX2" fmla="*/ 385947 w 621142"/>
              <a:gd name="connsiteY2" fmla="*/ 139369 h 199742"/>
              <a:gd name="connsiteX3" fmla="*/ 620897 w 621142"/>
              <a:gd name="connsiteY3" fmla="*/ 123494 h 199742"/>
              <a:gd name="connsiteX4" fmla="*/ 427222 w 621142"/>
              <a:gd name="connsiteY4" fmla="*/ 155244 h 199742"/>
              <a:gd name="connsiteX5" fmla="*/ 255772 w 621142"/>
              <a:gd name="connsiteY5" fmla="*/ 199694 h 199742"/>
              <a:gd name="connsiteX6" fmla="*/ 497072 w 621142"/>
              <a:gd name="connsiteY6" fmla="*/ 161594 h 199742"/>
              <a:gd name="connsiteX7" fmla="*/ 344672 w 621142"/>
              <a:gd name="connsiteY7" fmla="*/ 63169 h 199742"/>
              <a:gd name="connsiteX8" fmla="*/ 23997 w 621142"/>
              <a:gd name="connsiteY8" fmla="*/ 2844 h 199742"/>
              <a:gd name="connsiteX9" fmla="*/ 77972 w 621142"/>
              <a:gd name="connsiteY9" fmla="*/ 21894 h 199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142" h="199742">
                <a:moveTo>
                  <a:pt x="77972" y="21894"/>
                </a:moveTo>
                <a:cubicBezTo>
                  <a:pt x="152584" y="37769"/>
                  <a:pt x="420343" y="78515"/>
                  <a:pt x="471672" y="98094"/>
                </a:cubicBezTo>
                <a:cubicBezTo>
                  <a:pt x="523001" y="117673"/>
                  <a:pt x="361076" y="135136"/>
                  <a:pt x="385947" y="139369"/>
                </a:cubicBezTo>
                <a:cubicBezTo>
                  <a:pt x="410818" y="143602"/>
                  <a:pt x="614018" y="120848"/>
                  <a:pt x="620897" y="123494"/>
                </a:cubicBezTo>
                <a:cubicBezTo>
                  <a:pt x="627776" y="126140"/>
                  <a:pt x="488076" y="142544"/>
                  <a:pt x="427222" y="155244"/>
                </a:cubicBezTo>
                <a:cubicBezTo>
                  <a:pt x="366368" y="167944"/>
                  <a:pt x="244130" y="198636"/>
                  <a:pt x="255772" y="199694"/>
                </a:cubicBezTo>
                <a:cubicBezTo>
                  <a:pt x="267414" y="200752"/>
                  <a:pt x="482255" y="184348"/>
                  <a:pt x="497072" y="161594"/>
                </a:cubicBezTo>
                <a:cubicBezTo>
                  <a:pt x="511889" y="138840"/>
                  <a:pt x="423518" y="89627"/>
                  <a:pt x="344672" y="63169"/>
                </a:cubicBezTo>
                <a:cubicBezTo>
                  <a:pt x="265826" y="36711"/>
                  <a:pt x="72151" y="11311"/>
                  <a:pt x="23997" y="2844"/>
                </a:cubicBezTo>
                <a:cubicBezTo>
                  <a:pt x="-24157" y="-5623"/>
                  <a:pt x="3360" y="6019"/>
                  <a:pt x="77972" y="218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C3483618-A0D8-ACBD-AF0E-AE634ACAA91F}"/>
              </a:ext>
            </a:extLst>
          </p:cNvPr>
          <p:cNvSpPr/>
          <p:nvPr/>
        </p:nvSpPr>
        <p:spPr>
          <a:xfrm>
            <a:off x="9845662" y="6129602"/>
            <a:ext cx="516915" cy="450129"/>
          </a:xfrm>
          <a:custGeom>
            <a:avLst/>
            <a:gdLst>
              <a:gd name="connsiteX0" fmla="*/ 498488 w 516915"/>
              <a:gd name="connsiteY0" fmla="*/ 4498 h 450129"/>
              <a:gd name="connsiteX1" fmla="*/ 149238 w 516915"/>
              <a:gd name="connsiteY1" fmla="*/ 48948 h 450129"/>
              <a:gd name="connsiteX2" fmla="*/ 304813 w 516915"/>
              <a:gd name="connsiteY2" fmla="*/ 29898 h 450129"/>
              <a:gd name="connsiteX3" fmla="*/ 323863 w 516915"/>
              <a:gd name="connsiteY3" fmla="*/ 67998 h 450129"/>
              <a:gd name="connsiteX4" fmla="*/ 136538 w 516915"/>
              <a:gd name="connsiteY4" fmla="*/ 163248 h 450129"/>
              <a:gd name="connsiteX5" fmla="*/ 3188 w 516915"/>
              <a:gd name="connsiteY5" fmla="*/ 448998 h 450129"/>
              <a:gd name="connsiteX6" fmla="*/ 53988 w 516915"/>
              <a:gd name="connsiteY6" fmla="*/ 258498 h 450129"/>
              <a:gd name="connsiteX7" fmla="*/ 190513 w 516915"/>
              <a:gd name="connsiteY7" fmla="*/ 144198 h 450129"/>
              <a:gd name="connsiteX8" fmla="*/ 187338 w 516915"/>
              <a:gd name="connsiteY8" fmla="*/ 201348 h 450129"/>
              <a:gd name="connsiteX9" fmla="*/ 228613 w 516915"/>
              <a:gd name="connsiteY9" fmla="*/ 99748 h 450129"/>
              <a:gd name="connsiteX10" fmla="*/ 101613 w 516915"/>
              <a:gd name="connsiteY10" fmla="*/ 83873 h 450129"/>
              <a:gd name="connsiteX11" fmla="*/ 431813 w 516915"/>
              <a:gd name="connsiteY11" fmla="*/ 10848 h 450129"/>
              <a:gd name="connsiteX12" fmla="*/ 498488 w 516915"/>
              <a:gd name="connsiteY12" fmla="*/ 4498 h 45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6915" h="450129">
                <a:moveTo>
                  <a:pt x="498488" y="4498"/>
                </a:moveTo>
                <a:lnTo>
                  <a:pt x="149238" y="48948"/>
                </a:lnTo>
                <a:cubicBezTo>
                  <a:pt x="116959" y="53181"/>
                  <a:pt x="275709" y="26723"/>
                  <a:pt x="304813" y="29898"/>
                </a:cubicBezTo>
                <a:cubicBezTo>
                  <a:pt x="333917" y="33073"/>
                  <a:pt x="351909" y="45773"/>
                  <a:pt x="323863" y="67998"/>
                </a:cubicBezTo>
                <a:cubicBezTo>
                  <a:pt x="295817" y="90223"/>
                  <a:pt x="189984" y="99748"/>
                  <a:pt x="136538" y="163248"/>
                </a:cubicBezTo>
                <a:cubicBezTo>
                  <a:pt x="83092" y="226748"/>
                  <a:pt x="16946" y="433123"/>
                  <a:pt x="3188" y="448998"/>
                </a:cubicBezTo>
                <a:cubicBezTo>
                  <a:pt x="-10570" y="464873"/>
                  <a:pt x="22767" y="309298"/>
                  <a:pt x="53988" y="258498"/>
                </a:cubicBezTo>
                <a:cubicBezTo>
                  <a:pt x="85209" y="207698"/>
                  <a:pt x="168288" y="153723"/>
                  <a:pt x="190513" y="144198"/>
                </a:cubicBezTo>
                <a:cubicBezTo>
                  <a:pt x="212738" y="134673"/>
                  <a:pt x="180988" y="208756"/>
                  <a:pt x="187338" y="201348"/>
                </a:cubicBezTo>
                <a:cubicBezTo>
                  <a:pt x="193688" y="193940"/>
                  <a:pt x="242900" y="119327"/>
                  <a:pt x="228613" y="99748"/>
                </a:cubicBezTo>
                <a:cubicBezTo>
                  <a:pt x="214326" y="80169"/>
                  <a:pt x="67746" y="98690"/>
                  <a:pt x="101613" y="83873"/>
                </a:cubicBezTo>
                <a:cubicBezTo>
                  <a:pt x="135480" y="69056"/>
                  <a:pt x="368842" y="24606"/>
                  <a:pt x="431813" y="10848"/>
                </a:cubicBezTo>
                <a:cubicBezTo>
                  <a:pt x="494784" y="-2910"/>
                  <a:pt x="545584" y="-1852"/>
                  <a:pt x="498488" y="449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57FD8299-CDC0-FD53-2F70-071AE799688A}"/>
              </a:ext>
            </a:extLst>
          </p:cNvPr>
          <p:cNvSpPr/>
          <p:nvPr/>
        </p:nvSpPr>
        <p:spPr>
          <a:xfrm>
            <a:off x="9714018" y="6349307"/>
            <a:ext cx="329584" cy="478554"/>
          </a:xfrm>
          <a:custGeom>
            <a:avLst/>
            <a:gdLst>
              <a:gd name="connsiteX0" fmla="*/ 322157 w 329584"/>
              <a:gd name="connsiteY0" fmla="*/ 13393 h 478554"/>
              <a:gd name="connsiteX1" fmla="*/ 1482 w 329584"/>
              <a:gd name="connsiteY1" fmla="*/ 476943 h 478554"/>
              <a:gd name="connsiteX2" fmla="*/ 207857 w 329584"/>
              <a:gd name="connsiteY2" fmla="*/ 159443 h 478554"/>
              <a:gd name="connsiteX3" fmla="*/ 322157 w 329584"/>
              <a:gd name="connsiteY3" fmla="*/ 13393 h 47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9584" h="478554">
                <a:moveTo>
                  <a:pt x="322157" y="13393"/>
                </a:moveTo>
                <a:cubicBezTo>
                  <a:pt x="287761" y="66310"/>
                  <a:pt x="20532" y="452601"/>
                  <a:pt x="1482" y="476943"/>
                </a:cubicBezTo>
                <a:cubicBezTo>
                  <a:pt x="-17568" y="501285"/>
                  <a:pt x="152295" y="243051"/>
                  <a:pt x="207857" y="159443"/>
                </a:cubicBezTo>
                <a:cubicBezTo>
                  <a:pt x="263419" y="75835"/>
                  <a:pt x="356553" y="-39524"/>
                  <a:pt x="322157" y="133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A67C1ADE-FB23-8A67-67EB-28F64617C1B8}"/>
              </a:ext>
            </a:extLst>
          </p:cNvPr>
          <p:cNvSpPr/>
          <p:nvPr/>
        </p:nvSpPr>
        <p:spPr>
          <a:xfrm>
            <a:off x="8232174" y="6761779"/>
            <a:ext cx="608091" cy="602430"/>
          </a:xfrm>
          <a:custGeom>
            <a:avLst/>
            <a:gdLst>
              <a:gd name="connsiteX0" fmla="*/ 70451 w 608091"/>
              <a:gd name="connsiteY0" fmla="*/ 102571 h 602430"/>
              <a:gd name="connsiteX1" fmla="*/ 327626 w 608091"/>
              <a:gd name="connsiteY1" fmla="*/ 102571 h 602430"/>
              <a:gd name="connsiteX2" fmla="*/ 607026 w 608091"/>
              <a:gd name="connsiteY2" fmla="*/ 971 h 602430"/>
              <a:gd name="connsiteX3" fmla="*/ 413351 w 608091"/>
              <a:gd name="connsiteY3" fmla="*/ 67646 h 602430"/>
              <a:gd name="connsiteX4" fmla="*/ 156176 w 608091"/>
              <a:gd name="connsiteY4" fmla="*/ 315296 h 602430"/>
              <a:gd name="connsiteX5" fmla="*/ 601 w 608091"/>
              <a:gd name="connsiteY5" fmla="*/ 601046 h 602430"/>
              <a:gd name="connsiteX6" fmla="*/ 108551 w 608091"/>
              <a:gd name="connsiteY6" fmla="*/ 413721 h 602430"/>
              <a:gd name="connsiteX7" fmla="*/ 260951 w 608091"/>
              <a:gd name="connsiteY7" fmla="*/ 178771 h 602430"/>
              <a:gd name="connsiteX8" fmla="*/ 232376 w 608091"/>
              <a:gd name="connsiteY8" fmla="*/ 204171 h 602430"/>
              <a:gd name="connsiteX9" fmla="*/ 400651 w 608091"/>
              <a:gd name="connsiteY9" fmla="*/ 64471 h 602430"/>
              <a:gd name="connsiteX10" fmla="*/ 299051 w 608091"/>
              <a:gd name="connsiteY10" fmla="*/ 131146 h 602430"/>
              <a:gd name="connsiteX11" fmla="*/ 70451 w 608091"/>
              <a:gd name="connsiteY11" fmla="*/ 102571 h 602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8091" h="602430">
                <a:moveTo>
                  <a:pt x="70451" y="102571"/>
                </a:moveTo>
                <a:cubicBezTo>
                  <a:pt x="75213" y="97809"/>
                  <a:pt x="238197" y="119504"/>
                  <a:pt x="327626" y="102571"/>
                </a:cubicBezTo>
                <a:cubicBezTo>
                  <a:pt x="417055" y="85638"/>
                  <a:pt x="592739" y="6792"/>
                  <a:pt x="607026" y="971"/>
                </a:cubicBezTo>
                <a:cubicBezTo>
                  <a:pt x="621313" y="-4850"/>
                  <a:pt x="488493" y="15259"/>
                  <a:pt x="413351" y="67646"/>
                </a:cubicBezTo>
                <a:cubicBezTo>
                  <a:pt x="338209" y="120033"/>
                  <a:pt x="224968" y="226396"/>
                  <a:pt x="156176" y="315296"/>
                </a:cubicBezTo>
                <a:cubicBezTo>
                  <a:pt x="87384" y="404196"/>
                  <a:pt x="8538" y="584642"/>
                  <a:pt x="601" y="601046"/>
                </a:cubicBezTo>
                <a:cubicBezTo>
                  <a:pt x="-7337" y="617450"/>
                  <a:pt x="65159" y="484100"/>
                  <a:pt x="108551" y="413721"/>
                </a:cubicBezTo>
                <a:cubicBezTo>
                  <a:pt x="151943" y="343342"/>
                  <a:pt x="240313" y="213696"/>
                  <a:pt x="260951" y="178771"/>
                </a:cubicBezTo>
                <a:cubicBezTo>
                  <a:pt x="281589" y="143846"/>
                  <a:pt x="209093" y="223221"/>
                  <a:pt x="232376" y="204171"/>
                </a:cubicBezTo>
                <a:cubicBezTo>
                  <a:pt x="255659" y="185121"/>
                  <a:pt x="389538" y="76642"/>
                  <a:pt x="400651" y="64471"/>
                </a:cubicBezTo>
                <a:cubicBezTo>
                  <a:pt x="411764" y="52300"/>
                  <a:pt x="349322" y="123209"/>
                  <a:pt x="299051" y="131146"/>
                </a:cubicBezTo>
                <a:cubicBezTo>
                  <a:pt x="248780" y="139083"/>
                  <a:pt x="65689" y="107333"/>
                  <a:pt x="70451" y="10257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8960DD6C-1B39-7ECF-C44F-4F58BAA12AE7}"/>
              </a:ext>
            </a:extLst>
          </p:cNvPr>
          <p:cNvSpPr/>
          <p:nvPr/>
        </p:nvSpPr>
        <p:spPr>
          <a:xfrm>
            <a:off x="8466210" y="6786362"/>
            <a:ext cx="456885" cy="640546"/>
          </a:xfrm>
          <a:custGeom>
            <a:avLst/>
            <a:gdLst>
              <a:gd name="connsiteX0" fmla="*/ 455540 w 456885"/>
              <a:gd name="connsiteY0" fmla="*/ 1788 h 640546"/>
              <a:gd name="connsiteX1" fmla="*/ 277740 w 456885"/>
              <a:gd name="connsiteY1" fmla="*/ 151013 h 640546"/>
              <a:gd name="connsiteX2" fmla="*/ 172965 w 456885"/>
              <a:gd name="connsiteY2" fmla="*/ 354213 h 640546"/>
              <a:gd name="connsiteX3" fmla="*/ 207890 w 456885"/>
              <a:gd name="connsiteY3" fmla="*/ 284363 h 640546"/>
              <a:gd name="connsiteX4" fmla="*/ 1515 w 456885"/>
              <a:gd name="connsiteY4" fmla="*/ 636788 h 640546"/>
              <a:gd name="connsiteX5" fmla="*/ 118990 w 456885"/>
              <a:gd name="connsiteY5" fmla="*/ 458988 h 640546"/>
              <a:gd name="connsiteX6" fmla="*/ 207890 w 456885"/>
              <a:gd name="connsiteY6" fmla="*/ 281188 h 640546"/>
              <a:gd name="connsiteX7" fmla="*/ 176140 w 456885"/>
              <a:gd name="connsiteY7" fmla="*/ 363738 h 640546"/>
              <a:gd name="connsiteX8" fmla="*/ 255515 w 456885"/>
              <a:gd name="connsiteY8" fmla="*/ 84338 h 640546"/>
              <a:gd name="connsiteX9" fmla="*/ 176140 w 456885"/>
              <a:gd name="connsiteY9" fmla="*/ 252613 h 640546"/>
              <a:gd name="connsiteX10" fmla="*/ 455540 w 456885"/>
              <a:gd name="connsiteY10" fmla="*/ 1788 h 64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6885" h="640546">
                <a:moveTo>
                  <a:pt x="455540" y="1788"/>
                </a:moveTo>
                <a:cubicBezTo>
                  <a:pt x="472473" y="-15145"/>
                  <a:pt x="324836" y="92276"/>
                  <a:pt x="277740" y="151013"/>
                </a:cubicBezTo>
                <a:cubicBezTo>
                  <a:pt x="230644" y="209751"/>
                  <a:pt x="184607" y="331988"/>
                  <a:pt x="172965" y="354213"/>
                </a:cubicBezTo>
                <a:cubicBezTo>
                  <a:pt x="161323" y="376438"/>
                  <a:pt x="236465" y="237267"/>
                  <a:pt x="207890" y="284363"/>
                </a:cubicBezTo>
                <a:cubicBezTo>
                  <a:pt x="179315" y="331459"/>
                  <a:pt x="16332" y="607684"/>
                  <a:pt x="1515" y="636788"/>
                </a:cubicBezTo>
                <a:cubicBezTo>
                  <a:pt x="-13302" y="665892"/>
                  <a:pt x="84594" y="518255"/>
                  <a:pt x="118990" y="458988"/>
                </a:cubicBezTo>
                <a:cubicBezTo>
                  <a:pt x="153386" y="399721"/>
                  <a:pt x="198365" y="297063"/>
                  <a:pt x="207890" y="281188"/>
                </a:cubicBezTo>
                <a:cubicBezTo>
                  <a:pt x="217415" y="265313"/>
                  <a:pt x="168203" y="396546"/>
                  <a:pt x="176140" y="363738"/>
                </a:cubicBezTo>
                <a:cubicBezTo>
                  <a:pt x="184077" y="330930"/>
                  <a:pt x="255515" y="102859"/>
                  <a:pt x="255515" y="84338"/>
                </a:cubicBezTo>
                <a:cubicBezTo>
                  <a:pt x="255515" y="65817"/>
                  <a:pt x="147036" y="265842"/>
                  <a:pt x="176140" y="252613"/>
                </a:cubicBezTo>
                <a:cubicBezTo>
                  <a:pt x="205244" y="239384"/>
                  <a:pt x="438607" y="18721"/>
                  <a:pt x="455540" y="17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8D3A7131-6926-EF97-D1E6-156754F3BD68}"/>
              </a:ext>
            </a:extLst>
          </p:cNvPr>
          <p:cNvSpPr/>
          <p:nvPr/>
        </p:nvSpPr>
        <p:spPr>
          <a:xfrm>
            <a:off x="9131778" y="6807144"/>
            <a:ext cx="225018" cy="888887"/>
          </a:xfrm>
          <a:custGeom>
            <a:avLst/>
            <a:gdLst>
              <a:gd name="connsiteX0" fmla="*/ 224947 w 225018"/>
              <a:gd name="connsiteY0" fmla="*/ 56 h 888887"/>
              <a:gd name="connsiteX1" fmla="*/ 94772 w 225018"/>
              <a:gd name="connsiteY1" fmla="*/ 346131 h 888887"/>
              <a:gd name="connsiteX2" fmla="*/ 43972 w 225018"/>
              <a:gd name="connsiteY2" fmla="*/ 593781 h 888887"/>
              <a:gd name="connsiteX3" fmla="*/ 53497 w 225018"/>
              <a:gd name="connsiteY3" fmla="*/ 587431 h 888887"/>
              <a:gd name="connsiteX4" fmla="*/ 2697 w 225018"/>
              <a:gd name="connsiteY4" fmla="*/ 879531 h 888887"/>
              <a:gd name="connsiteX5" fmla="*/ 12222 w 225018"/>
              <a:gd name="connsiteY5" fmla="*/ 771581 h 888887"/>
              <a:gd name="connsiteX6" fmla="*/ 56672 w 225018"/>
              <a:gd name="connsiteY6" fmla="*/ 330256 h 888887"/>
              <a:gd name="connsiteX7" fmla="*/ 59847 w 225018"/>
              <a:gd name="connsiteY7" fmla="*/ 485831 h 888887"/>
              <a:gd name="connsiteX8" fmla="*/ 113822 w 225018"/>
              <a:gd name="connsiteY8" fmla="*/ 171506 h 888887"/>
              <a:gd name="connsiteX9" fmla="*/ 75722 w 225018"/>
              <a:gd name="connsiteY9" fmla="*/ 317556 h 888887"/>
              <a:gd name="connsiteX10" fmla="*/ 224947 w 225018"/>
              <a:gd name="connsiteY10" fmla="*/ 56 h 88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5018" h="888887">
                <a:moveTo>
                  <a:pt x="224947" y="56"/>
                </a:moveTo>
                <a:cubicBezTo>
                  <a:pt x="228122" y="4818"/>
                  <a:pt x="124934" y="247177"/>
                  <a:pt x="94772" y="346131"/>
                </a:cubicBezTo>
                <a:cubicBezTo>
                  <a:pt x="64609" y="445085"/>
                  <a:pt x="50851" y="553564"/>
                  <a:pt x="43972" y="593781"/>
                </a:cubicBezTo>
                <a:cubicBezTo>
                  <a:pt x="37093" y="633998"/>
                  <a:pt x="60376" y="539806"/>
                  <a:pt x="53497" y="587431"/>
                </a:cubicBezTo>
                <a:cubicBezTo>
                  <a:pt x="46618" y="635056"/>
                  <a:pt x="9576" y="848839"/>
                  <a:pt x="2697" y="879531"/>
                </a:cubicBezTo>
                <a:cubicBezTo>
                  <a:pt x="-4182" y="910223"/>
                  <a:pt x="3226" y="863127"/>
                  <a:pt x="12222" y="771581"/>
                </a:cubicBezTo>
                <a:cubicBezTo>
                  <a:pt x="21218" y="680035"/>
                  <a:pt x="48735" y="377881"/>
                  <a:pt x="56672" y="330256"/>
                </a:cubicBezTo>
                <a:cubicBezTo>
                  <a:pt x="64609" y="282631"/>
                  <a:pt x="50322" y="512289"/>
                  <a:pt x="59847" y="485831"/>
                </a:cubicBezTo>
                <a:cubicBezTo>
                  <a:pt x="69372" y="459373"/>
                  <a:pt x="111176" y="199552"/>
                  <a:pt x="113822" y="171506"/>
                </a:cubicBezTo>
                <a:cubicBezTo>
                  <a:pt x="116468" y="143460"/>
                  <a:pt x="58259" y="341898"/>
                  <a:pt x="75722" y="317556"/>
                </a:cubicBezTo>
                <a:cubicBezTo>
                  <a:pt x="93185" y="293214"/>
                  <a:pt x="221772" y="-4706"/>
                  <a:pt x="224947" y="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B3CEE36E-E08F-533F-CFF9-7A541AD5D80E}"/>
              </a:ext>
            </a:extLst>
          </p:cNvPr>
          <p:cNvSpPr/>
          <p:nvPr/>
        </p:nvSpPr>
        <p:spPr>
          <a:xfrm>
            <a:off x="9492322" y="6608822"/>
            <a:ext cx="175583" cy="1171150"/>
          </a:xfrm>
          <a:custGeom>
            <a:avLst/>
            <a:gdLst>
              <a:gd name="connsiteX0" fmla="*/ 175553 w 175583"/>
              <a:gd name="connsiteY0" fmla="*/ 1528 h 1171150"/>
              <a:gd name="connsiteX1" fmla="*/ 35853 w 175583"/>
              <a:gd name="connsiteY1" fmla="*/ 557153 h 1171150"/>
              <a:gd name="connsiteX2" fmla="*/ 16803 w 175583"/>
              <a:gd name="connsiteY2" fmla="*/ 1147703 h 1171150"/>
              <a:gd name="connsiteX3" fmla="*/ 928 w 175583"/>
              <a:gd name="connsiteY3" fmla="*/ 979428 h 1171150"/>
              <a:gd name="connsiteX4" fmla="*/ 45378 w 175583"/>
              <a:gd name="connsiteY4" fmla="*/ 299978 h 1171150"/>
              <a:gd name="connsiteX5" fmla="*/ 48553 w 175583"/>
              <a:gd name="connsiteY5" fmla="*/ 388878 h 1171150"/>
              <a:gd name="connsiteX6" fmla="*/ 175553 w 175583"/>
              <a:gd name="connsiteY6" fmla="*/ 1528 h 117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583" h="1171150">
                <a:moveTo>
                  <a:pt x="175553" y="1528"/>
                </a:moveTo>
                <a:cubicBezTo>
                  <a:pt x="173436" y="29574"/>
                  <a:pt x="62311" y="366124"/>
                  <a:pt x="35853" y="557153"/>
                </a:cubicBezTo>
                <a:cubicBezTo>
                  <a:pt x="9395" y="748182"/>
                  <a:pt x="22624" y="1077324"/>
                  <a:pt x="16803" y="1147703"/>
                </a:cubicBezTo>
                <a:cubicBezTo>
                  <a:pt x="10982" y="1218082"/>
                  <a:pt x="-3834" y="1120715"/>
                  <a:pt x="928" y="979428"/>
                </a:cubicBezTo>
                <a:cubicBezTo>
                  <a:pt x="5690" y="838141"/>
                  <a:pt x="37440" y="398403"/>
                  <a:pt x="45378" y="299978"/>
                </a:cubicBezTo>
                <a:cubicBezTo>
                  <a:pt x="53315" y="201553"/>
                  <a:pt x="26857" y="437561"/>
                  <a:pt x="48553" y="388878"/>
                </a:cubicBezTo>
                <a:cubicBezTo>
                  <a:pt x="70249" y="340195"/>
                  <a:pt x="177670" y="-26518"/>
                  <a:pt x="175553" y="15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08B9337F-BF4A-9565-1D95-F22CFA0EC87C}"/>
              </a:ext>
            </a:extLst>
          </p:cNvPr>
          <p:cNvSpPr/>
          <p:nvPr/>
        </p:nvSpPr>
        <p:spPr>
          <a:xfrm>
            <a:off x="9626600" y="7112000"/>
            <a:ext cx="449298" cy="850900"/>
          </a:xfrm>
          <a:custGeom>
            <a:avLst/>
            <a:gdLst>
              <a:gd name="connsiteX0" fmla="*/ 406400 w 449298"/>
              <a:gd name="connsiteY0" fmla="*/ 0 h 850900"/>
              <a:gd name="connsiteX1" fmla="*/ 269875 w 449298"/>
              <a:gd name="connsiteY1" fmla="*/ 361950 h 850900"/>
              <a:gd name="connsiteX2" fmla="*/ 447675 w 449298"/>
              <a:gd name="connsiteY2" fmla="*/ 777875 h 850900"/>
              <a:gd name="connsiteX3" fmla="*/ 361950 w 449298"/>
              <a:gd name="connsiteY3" fmla="*/ 708025 h 850900"/>
              <a:gd name="connsiteX4" fmla="*/ 431800 w 449298"/>
              <a:gd name="connsiteY4" fmla="*/ 831850 h 850900"/>
              <a:gd name="connsiteX5" fmla="*/ 390525 w 449298"/>
              <a:gd name="connsiteY5" fmla="*/ 835025 h 850900"/>
              <a:gd name="connsiteX6" fmla="*/ 0 w 449298"/>
              <a:gd name="connsiteY6" fmla="*/ 850900 h 850900"/>
              <a:gd name="connsiteX7" fmla="*/ 390525 w 449298"/>
              <a:gd name="connsiteY7" fmla="*/ 812800 h 850900"/>
              <a:gd name="connsiteX8" fmla="*/ 371475 w 449298"/>
              <a:gd name="connsiteY8" fmla="*/ 733425 h 850900"/>
              <a:gd name="connsiteX9" fmla="*/ 234950 w 449298"/>
              <a:gd name="connsiteY9" fmla="*/ 609600 h 850900"/>
              <a:gd name="connsiteX10" fmla="*/ 307975 w 449298"/>
              <a:gd name="connsiteY10" fmla="*/ 714375 h 850900"/>
              <a:gd name="connsiteX11" fmla="*/ 244475 w 449298"/>
              <a:gd name="connsiteY11" fmla="*/ 374650 h 850900"/>
              <a:gd name="connsiteX12" fmla="*/ 250825 w 449298"/>
              <a:gd name="connsiteY12" fmla="*/ 365125 h 850900"/>
              <a:gd name="connsiteX13" fmla="*/ 406400 w 449298"/>
              <a:gd name="connsiteY13" fmla="*/ 0 h 85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9298" h="850900">
                <a:moveTo>
                  <a:pt x="406400" y="0"/>
                </a:moveTo>
                <a:cubicBezTo>
                  <a:pt x="409575" y="-529"/>
                  <a:pt x="262996" y="232304"/>
                  <a:pt x="269875" y="361950"/>
                </a:cubicBezTo>
                <a:cubicBezTo>
                  <a:pt x="276754" y="491596"/>
                  <a:pt x="432329" y="720196"/>
                  <a:pt x="447675" y="777875"/>
                </a:cubicBezTo>
                <a:cubicBezTo>
                  <a:pt x="463021" y="835554"/>
                  <a:pt x="364596" y="699029"/>
                  <a:pt x="361950" y="708025"/>
                </a:cubicBezTo>
                <a:cubicBezTo>
                  <a:pt x="359304" y="717021"/>
                  <a:pt x="427038" y="810683"/>
                  <a:pt x="431800" y="831850"/>
                </a:cubicBezTo>
                <a:cubicBezTo>
                  <a:pt x="436562" y="853017"/>
                  <a:pt x="390525" y="835025"/>
                  <a:pt x="390525" y="835025"/>
                </a:cubicBezTo>
                <a:lnTo>
                  <a:pt x="0" y="850900"/>
                </a:lnTo>
                <a:cubicBezTo>
                  <a:pt x="0" y="847196"/>
                  <a:pt x="328613" y="832379"/>
                  <a:pt x="390525" y="812800"/>
                </a:cubicBezTo>
                <a:cubicBezTo>
                  <a:pt x="452437" y="793221"/>
                  <a:pt x="397404" y="767292"/>
                  <a:pt x="371475" y="733425"/>
                </a:cubicBezTo>
                <a:cubicBezTo>
                  <a:pt x="345546" y="699558"/>
                  <a:pt x="245533" y="612775"/>
                  <a:pt x="234950" y="609600"/>
                </a:cubicBezTo>
                <a:cubicBezTo>
                  <a:pt x="224367" y="606425"/>
                  <a:pt x="306388" y="753533"/>
                  <a:pt x="307975" y="714375"/>
                </a:cubicBezTo>
                <a:cubicBezTo>
                  <a:pt x="309562" y="675217"/>
                  <a:pt x="254000" y="432858"/>
                  <a:pt x="244475" y="374650"/>
                </a:cubicBezTo>
                <a:cubicBezTo>
                  <a:pt x="234950" y="316442"/>
                  <a:pt x="223308" y="421217"/>
                  <a:pt x="250825" y="365125"/>
                </a:cubicBezTo>
                <a:cubicBezTo>
                  <a:pt x="278342" y="309033"/>
                  <a:pt x="403225" y="529"/>
                  <a:pt x="40640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C4DD5030-7518-4539-A9C6-EA8A45CA311A}"/>
              </a:ext>
            </a:extLst>
          </p:cNvPr>
          <p:cNvSpPr/>
          <p:nvPr/>
        </p:nvSpPr>
        <p:spPr>
          <a:xfrm>
            <a:off x="10332023" y="6495328"/>
            <a:ext cx="419221" cy="927695"/>
          </a:xfrm>
          <a:custGeom>
            <a:avLst/>
            <a:gdLst>
              <a:gd name="connsiteX0" fmla="*/ 21652 w 419221"/>
              <a:gd name="connsiteY0" fmla="*/ 722 h 927695"/>
              <a:gd name="connsiteX1" fmla="*/ 228027 w 419221"/>
              <a:gd name="connsiteY1" fmla="*/ 524597 h 927695"/>
              <a:gd name="connsiteX2" fmla="*/ 164527 w 419221"/>
              <a:gd name="connsiteY2" fmla="*/ 451572 h 927695"/>
              <a:gd name="connsiteX3" fmla="*/ 415352 w 419221"/>
              <a:gd name="connsiteY3" fmla="*/ 921472 h 927695"/>
              <a:gd name="connsiteX4" fmla="*/ 294702 w 419221"/>
              <a:gd name="connsiteY4" fmla="*/ 689697 h 927695"/>
              <a:gd name="connsiteX5" fmla="*/ 2602 w 419221"/>
              <a:gd name="connsiteY5" fmla="*/ 245197 h 927695"/>
              <a:gd name="connsiteX6" fmla="*/ 145477 w 419221"/>
              <a:gd name="connsiteY6" fmla="*/ 407122 h 927695"/>
              <a:gd name="connsiteX7" fmla="*/ 21652 w 419221"/>
              <a:gd name="connsiteY7" fmla="*/ 722 h 927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9221" h="927695">
                <a:moveTo>
                  <a:pt x="21652" y="722"/>
                </a:moveTo>
                <a:cubicBezTo>
                  <a:pt x="35410" y="20301"/>
                  <a:pt x="204215" y="449455"/>
                  <a:pt x="228027" y="524597"/>
                </a:cubicBezTo>
                <a:cubicBezTo>
                  <a:pt x="251840" y="599739"/>
                  <a:pt x="133306" y="385426"/>
                  <a:pt x="164527" y="451572"/>
                </a:cubicBezTo>
                <a:cubicBezTo>
                  <a:pt x="195748" y="517718"/>
                  <a:pt x="393656" y="881785"/>
                  <a:pt x="415352" y="921472"/>
                </a:cubicBezTo>
                <a:cubicBezTo>
                  <a:pt x="437048" y="961160"/>
                  <a:pt x="363494" y="802410"/>
                  <a:pt x="294702" y="689697"/>
                </a:cubicBezTo>
                <a:cubicBezTo>
                  <a:pt x="225910" y="576985"/>
                  <a:pt x="27473" y="292293"/>
                  <a:pt x="2602" y="245197"/>
                </a:cubicBezTo>
                <a:cubicBezTo>
                  <a:pt x="-22269" y="198101"/>
                  <a:pt x="139127" y="448397"/>
                  <a:pt x="145477" y="407122"/>
                </a:cubicBezTo>
                <a:cubicBezTo>
                  <a:pt x="151827" y="365847"/>
                  <a:pt x="7894" y="-18857"/>
                  <a:pt x="21652" y="7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04321AD4-9D82-7C49-8026-BECCB2ED60BA}"/>
              </a:ext>
            </a:extLst>
          </p:cNvPr>
          <p:cNvSpPr/>
          <p:nvPr/>
        </p:nvSpPr>
        <p:spPr>
          <a:xfrm>
            <a:off x="10603889" y="7356597"/>
            <a:ext cx="554523" cy="785257"/>
          </a:xfrm>
          <a:custGeom>
            <a:avLst/>
            <a:gdLst>
              <a:gd name="connsiteX0" fmla="*/ 10136 w 554523"/>
              <a:gd name="connsiteY0" fmla="*/ 9403 h 785257"/>
              <a:gd name="connsiteX1" fmla="*/ 79986 w 554523"/>
              <a:gd name="connsiteY1" fmla="*/ 91953 h 785257"/>
              <a:gd name="connsiteX2" fmla="*/ 194286 w 554523"/>
              <a:gd name="connsiteY2" fmla="*/ 206253 h 785257"/>
              <a:gd name="connsiteX3" fmla="*/ 226036 w 554523"/>
              <a:gd name="connsiteY3" fmla="*/ 234828 h 785257"/>
              <a:gd name="connsiteX4" fmla="*/ 324461 w 554523"/>
              <a:gd name="connsiteY4" fmla="*/ 374528 h 785257"/>
              <a:gd name="connsiteX5" fmla="*/ 308586 w 554523"/>
              <a:gd name="connsiteY5" fmla="*/ 320553 h 785257"/>
              <a:gd name="connsiteX6" fmla="*/ 413361 w 554523"/>
              <a:gd name="connsiteY6" fmla="*/ 495178 h 785257"/>
              <a:gd name="connsiteX7" fmla="*/ 375261 w 554523"/>
              <a:gd name="connsiteY7" fmla="*/ 501528 h 785257"/>
              <a:gd name="connsiteX8" fmla="*/ 553061 w 554523"/>
              <a:gd name="connsiteY8" fmla="*/ 784103 h 785257"/>
              <a:gd name="connsiteX9" fmla="*/ 451461 w 554523"/>
              <a:gd name="connsiteY9" fmla="*/ 590428 h 785257"/>
              <a:gd name="connsiteX10" fmla="*/ 305411 w 554523"/>
              <a:gd name="connsiteY10" fmla="*/ 320553 h 785257"/>
              <a:gd name="connsiteX11" fmla="*/ 10136 w 554523"/>
              <a:gd name="connsiteY11" fmla="*/ 9403 h 785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4523" h="785257">
                <a:moveTo>
                  <a:pt x="10136" y="9403"/>
                </a:moveTo>
                <a:cubicBezTo>
                  <a:pt x="-27435" y="-28697"/>
                  <a:pt x="49294" y="59145"/>
                  <a:pt x="79986" y="91953"/>
                </a:cubicBezTo>
                <a:cubicBezTo>
                  <a:pt x="110678" y="124761"/>
                  <a:pt x="169944" y="182441"/>
                  <a:pt x="194286" y="206253"/>
                </a:cubicBezTo>
                <a:cubicBezTo>
                  <a:pt x="218628" y="230066"/>
                  <a:pt x="204340" y="206782"/>
                  <a:pt x="226036" y="234828"/>
                </a:cubicBezTo>
                <a:cubicBezTo>
                  <a:pt x="247732" y="262874"/>
                  <a:pt x="310703" y="360240"/>
                  <a:pt x="324461" y="374528"/>
                </a:cubicBezTo>
                <a:cubicBezTo>
                  <a:pt x="338219" y="388816"/>
                  <a:pt x="293769" y="300445"/>
                  <a:pt x="308586" y="320553"/>
                </a:cubicBezTo>
                <a:cubicBezTo>
                  <a:pt x="323403" y="340661"/>
                  <a:pt x="402249" y="465016"/>
                  <a:pt x="413361" y="495178"/>
                </a:cubicBezTo>
                <a:cubicBezTo>
                  <a:pt x="424473" y="525340"/>
                  <a:pt x="351978" y="453374"/>
                  <a:pt x="375261" y="501528"/>
                </a:cubicBezTo>
                <a:cubicBezTo>
                  <a:pt x="398544" y="549682"/>
                  <a:pt x="540361" y="769286"/>
                  <a:pt x="553061" y="784103"/>
                </a:cubicBezTo>
                <a:cubicBezTo>
                  <a:pt x="565761" y="798920"/>
                  <a:pt x="492736" y="667686"/>
                  <a:pt x="451461" y="590428"/>
                </a:cubicBezTo>
                <a:cubicBezTo>
                  <a:pt x="410186" y="513170"/>
                  <a:pt x="381611" y="415274"/>
                  <a:pt x="305411" y="320553"/>
                </a:cubicBezTo>
                <a:cubicBezTo>
                  <a:pt x="229211" y="225832"/>
                  <a:pt x="47707" y="47503"/>
                  <a:pt x="10136" y="94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F98C741-F63D-E74B-E437-15B61F395FCC}"/>
              </a:ext>
            </a:extLst>
          </p:cNvPr>
          <p:cNvSpPr/>
          <p:nvPr/>
        </p:nvSpPr>
        <p:spPr>
          <a:xfrm>
            <a:off x="5025574" y="4298802"/>
            <a:ext cx="448265" cy="1042543"/>
          </a:xfrm>
          <a:custGeom>
            <a:avLst/>
            <a:gdLst>
              <a:gd name="connsiteX0" fmla="*/ 448126 w 448265"/>
              <a:gd name="connsiteY0" fmla="*/ 148 h 1042543"/>
              <a:gd name="connsiteX1" fmla="*/ 244926 w 448265"/>
              <a:gd name="connsiteY1" fmla="*/ 701823 h 1042543"/>
              <a:gd name="connsiteX2" fmla="*/ 298901 w 448265"/>
              <a:gd name="connsiteY2" fmla="*/ 587523 h 1042543"/>
              <a:gd name="connsiteX3" fmla="*/ 451 w 448265"/>
              <a:gd name="connsiteY3" fmla="*/ 1041548 h 1042543"/>
              <a:gd name="connsiteX4" fmla="*/ 232226 w 448265"/>
              <a:gd name="connsiteY4" fmla="*/ 704998 h 1042543"/>
              <a:gd name="connsiteX5" fmla="*/ 273501 w 448265"/>
              <a:gd name="connsiteY5" fmla="*/ 552598 h 1042543"/>
              <a:gd name="connsiteX6" fmla="*/ 276676 w 448265"/>
              <a:gd name="connsiteY6" fmla="*/ 638323 h 1042543"/>
              <a:gd name="connsiteX7" fmla="*/ 448126 w 448265"/>
              <a:gd name="connsiteY7" fmla="*/ 148 h 104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265" h="1042543">
                <a:moveTo>
                  <a:pt x="448126" y="148"/>
                </a:moveTo>
                <a:cubicBezTo>
                  <a:pt x="442834" y="10731"/>
                  <a:pt x="269797" y="603927"/>
                  <a:pt x="244926" y="701823"/>
                </a:cubicBezTo>
                <a:cubicBezTo>
                  <a:pt x="220055" y="799719"/>
                  <a:pt x="339647" y="530902"/>
                  <a:pt x="298901" y="587523"/>
                </a:cubicBezTo>
                <a:cubicBezTo>
                  <a:pt x="258155" y="644144"/>
                  <a:pt x="11563" y="1021969"/>
                  <a:pt x="451" y="1041548"/>
                </a:cubicBezTo>
                <a:cubicBezTo>
                  <a:pt x="-10661" y="1061127"/>
                  <a:pt x="186718" y="786489"/>
                  <a:pt x="232226" y="704998"/>
                </a:cubicBezTo>
                <a:cubicBezTo>
                  <a:pt x="277734" y="623507"/>
                  <a:pt x="266093" y="563711"/>
                  <a:pt x="273501" y="552598"/>
                </a:cubicBezTo>
                <a:cubicBezTo>
                  <a:pt x="280909" y="541486"/>
                  <a:pt x="247043" y="727223"/>
                  <a:pt x="276676" y="638323"/>
                </a:cubicBezTo>
                <a:cubicBezTo>
                  <a:pt x="306309" y="549423"/>
                  <a:pt x="453418" y="-10435"/>
                  <a:pt x="448126" y="1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F9296521-32AC-35FC-632C-0242D482349C}"/>
              </a:ext>
            </a:extLst>
          </p:cNvPr>
          <p:cNvSpPr/>
          <p:nvPr/>
        </p:nvSpPr>
        <p:spPr>
          <a:xfrm>
            <a:off x="5448908" y="4239741"/>
            <a:ext cx="469937" cy="1077037"/>
          </a:xfrm>
          <a:custGeom>
            <a:avLst/>
            <a:gdLst>
              <a:gd name="connsiteX0" fmla="*/ 469292 w 469937"/>
              <a:gd name="connsiteY0" fmla="*/ 2059 h 1077037"/>
              <a:gd name="connsiteX1" fmla="*/ 183542 w 469937"/>
              <a:gd name="connsiteY1" fmla="*/ 491009 h 1077037"/>
              <a:gd name="connsiteX2" fmla="*/ 2567 w 469937"/>
              <a:gd name="connsiteY2" fmla="*/ 1065684 h 1077037"/>
              <a:gd name="connsiteX3" fmla="*/ 81942 w 469937"/>
              <a:gd name="connsiteY3" fmla="*/ 840259 h 1077037"/>
              <a:gd name="connsiteX4" fmla="*/ 151792 w 469937"/>
              <a:gd name="connsiteY4" fmla="*/ 440209 h 1077037"/>
              <a:gd name="connsiteX5" fmla="*/ 126392 w 469937"/>
              <a:gd name="connsiteY5" fmla="*/ 500534 h 1077037"/>
              <a:gd name="connsiteX6" fmla="*/ 316892 w 469937"/>
              <a:gd name="connsiteY6" fmla="*/ 198909 h 1077037"/>
              <a:gd name="connsiteX7" fmla="*/ 262917 w 469937"/>
              <a:gd name="connsiteY7" fmla="*/ 310034 h 1077037"/>
              <a:gd name="connsiteX8" fmla="*/ 469292 w 469937"/>
              <a:gd name="connsiteY8" fmla="*/ 2059 h 107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9937" h="1077037">
                <a:moveTo>
                  <a:pt x="469292" y="2059"/>
                </a:moveTo>
                <a:cubicBezTo>
                  <a:pt x="456063" y="32221"/>
                  <a:pt x="261329" y="313738"/>
                  <a:pt x="183542" y="491009"/>
                </a:cubicBezTo>
                <a:cubicBezTo>
                  <a:pt x="105754" y="668280"/>
                  <a:pt x="19500" y="1007476"/>
                  <a:pt x="2567" y="1065684"/>
                </a:cubicBezTo>
                <a:cubicBezTo>
                  <a:pt x="-14366" y="1123892"/>
                  <a:pt x="57071" y="944505"/>
                  <a:pt x="81942" y="840259"/>
                </a:cubicBezTo>
                <a:cubicBezTo>
                  <a:pt x="106813" y="736013"/>
                  <a:pt x="144384" y="496830"/>
                  <a:pt x="151792" y="440209"/>
                </a:cubicBezTo>
                <a:cubicBezTo>
                  <a:pt x="159200" y="383588"/>
                  <a:pt x="98875" y="540751"/>
                  <a:pt x="126392" y="500534"/>
                </a:cubicBezTo>
                <a:cubicBezTo>
                  <a:pt x="153909" y="460317"/>
                  <a:pt x="294138" y="230659"/>
                  <a:pt x="316892" y="198909"/>
                </a:cubicBezTo>
                <a:cubicBezTo>
                  <a:pt x="339646" y="167159"/>
                  <a:pt x="237517" y="337551"/>
                  <a:pt x="262917" y="310034"/>
                </a:cubicBezTo>
                <a:cubicBezTo>
                  <a:pt x="288317" y="282517"/>
                  <a:pt x="482521" y="-28103"/>
                  <a:pt x="469292" y="205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0731E266-3CCE-6A32-A9D5-6D25D9B0B24A}"/>
              </a:ext>
            </a:extLst>
          </p:cNvPr>
          <p:cNvSpPr/>
          <p:nvPr/>
        </p:nvSpPr>
        <p:spPr>
          <a:xfrm>
            <a:off x="6659471" y="1267370"/>
            <a:ext cx="1873793" cy="1625640"/>
          </a:xfrm>
          <a:custGeom>
            <a:avLst/>
            <a:gdLst>
              <a:gd name="connsiteX0" fmla="*/ 71529 w 1873793"/>
              <a:gd name="connsiteY0" fmla="*/ 50255 h 1625640"/>
              <a:gd name="connsiteX1" fmla="*/ 112804 w 1873793"/>
              <a:gd name="connsiteY1" fmla="*/ 91530 h 1625640"/>
              <a:gd name="connsiteX2" fmla="*/ 858929 w 1873793"/>
              <a:gd name="connsiteY2" fmla="*/ 637630 h 1625640"/>
              <a:gd name="connsiteX3" fmla="*/ 855754 w 1873793"/>
              <a:gd name="connsiteY3" fmla="*/ 624930 h 1625640"/>
              <a:gd name="connsiteX4" fmla="*/ 1300254 w 1873793"/>
              <a:gd name="connsiteY4" fmla="*/ 1123405 h 1625640"/>
              <a:gd name="connsiteX5" fmla="*/ 1144679 w 1873793"/>
              <a:gd name="connsiteY5" fmla="*/ 986880 h 1625640"/>
              <a:gd name="connsiteX6" fmla="*/ 1849529 w 1873793"/>
              <a:gd name="connsiteY6" fmla="*/ 1596480 h 1625640"/>
              <a:gd name="connsiteX7" fmla="*/ 1617754 w 1873793"/>
              <a:gd name="connsiteY7" fmla="*/ 1425030 h 1625640"/>
              <a:gd name="connsiteX8" fmla="*/ 722404 w 1873793"/>
              <a:gd name="connsiteY8" fmla="*/ 529680 h 1625640"/>
              <a:gd name="connsiteX9" fmla="*/ 776379 w 1873793"/>
              <a:gd name="connsiteY9" fmla="*/ 599530 h 1625640"/>
              <a:gd name="connsiteX10" fmla="*/ 71529 w 1873793"/>
              <a:gd name="connsiteY10" fmla="*/ 50255 h 162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3793" h="1625640">
                <a:moveTo>
                  <a:pt x="71529" y="50255"/>
                </a:moveTo>
                <a:cubicBezTo>
                  <a:pt x="-39067" y="-34412"/>
                  <a:pt x="-18429" y="-6366"/>
                  <a:pt x="112804" y="91530"/>
                </a:cubicBezTo>
                <a:cubicBezTo>
                  <a:pt x="244037" y="189426"/>
                  <a:pt x="735104" y="548730"/>
                  <a:pt x="858929" y="637630"/>
                </a:cubicBezTo>
                <a:cubicBezTo>
                  <a:pt x="982754" y="726530"/>
                  <a:pt x="782200" y="543968"/>
                  <a:pt x="855754" y="624930"/>
                </a:cubicBezTo>
                <a:cubicBezTo>
                  <a:pt x="929308" y="705892"/>
                  <a:pt x="1252100" y="1063080"/>
                  <a:pt x="1300254" y="1123405"/>
                </a:cubicBezTo>
                <a:cubicBezTo>
                  <a:pt x="1348408" y="1183730"/>
                  <a:pt x="1144679" y="986880"/>
                  <a:pt x="1144679" y="986880"/>
                </a:cubicBezTo>
                <a:lnTo>
                  <a:pt x="1849529" y="1596480"/>
                </a:lnTo>
                <a:cubicBezTo>
                  <a:pt x="1928375" y="1669505"/>
                  <a:pt x="1805608" y="1602830"/>
                  <a:pt x="1617754" y="1425030"/>
                </a:cubicBezTo>
                <a:cubicBezTo>
                  <a:pt x="1429900" y="1247230"/>
                  <a:pt x="862633" y="667263"/>
                  <a:pt x="722404" y="529680"/>
                </a:cubicBezTo>
                <a:cubicBezTo>
                  <a:pt x="582175" y="392097"/>
                  <a:pt x="890150" y="682609"/>
                  <a:pt x="776379" y="599530"/>
                </a:cubicBezTo>
                <a:cubicBezTo>
                  <a:pt x="662608" y="516451"/>
                  <a:pt x="182125" y="134922"/>
                  <a:pt x="71529" y="5025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0599035C-A739-FD4C-7014-121BD78ECDBE}"/>
              </a:ext>
            </a:extLst>
          </p:cNvPr>
          <p:cNvSpPr/>
          <p:nvPr/>
        </p:nvSpPr>
        <p:spPr>
          <a:xfrm>
            <a:off x="7559637" y="2422513"/>
            <a:ext cx="1364326" cy="1086220"/>
          </a:xfrm>
          <a:custGeom>
            <a:avLst/>
            <a:gdLst>
              <a:gd name="connsiteX0" fmla="*/ 38 w 1364326"/>
              <a:gd name="connsiteY0" fmla="*/ 12 h 1086220"/>
              <a:gd name="connsiteX1" fmla="*/ 787438 w 1364326"/>
              <a:gd name="connsiteY1" fmla="*/ 501662 h 1086220"/>
              <a:gd name="connsiteX2" fmla="*/ 682663 w 1364326"/>
              <a:gd name="connsiteY2" fmla="*/ 514362 h 1086220"/>
              <a:gd name="connsiteX3" fmla="*/ 1343063 w 1364326"/>
              <a:gd name="connsiteY3" fmla="*/ 1066812 h 1086220"/>
              <a:gd name="connsiteX4" fmla="*/ 1149388 w 1364326"/>
              <a:gd name="connsiteY4" fmla="*/ 914412 h 1086220"/>
              <a:gd name="connsiteX5" fmla="*/ 625513 w 1364326"/>
              <a:gd name="connsiteY5" fmla="*/ 463562 h 1086220"/>
              <a:gd name="connsiteX6" fmla="*/ 752513 w 1364326"/>
              <a:gd name="connsiteY6" fmla="*/ 517537 h 1086220"/>
              <a:gd name="connsiteX7" fmla="*/ 38 w 1364326"/>
              <a:gd name="connsiteY7" fmla="*/ 12 h 108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4326" h="1086220">
                <a:moveTo>
                  <a:pt x="38" y="12"/>
                </a:moveTo>
                <a:cubicBezTo>
                  <a:pt x="5859" y="-2634"/>
                  <a:pt x="673667" y="415937"/>
                  <a:pt x="787438" y="501662"/>
                </a:cubicBezTo>
                <a:cubicBezTo>
                  <a:pt x="901209" y="587387"/>
                  <a:pt x="590059" y="420170"/>
                  <a:pt x="682663" y="514362"/>
                </a:cubicBezTo>
                <a:cubicBezTo>
                  <a:pt x="775267" y="608554"/>
                  <a:pt x="1265276" y="1000137"/>
                  <a:pt x="1343063" y="1066812"/>
                </a:cubicBezTo>
                <a:cubicBezTo>
                  <a:pt x="1420851" y="1133487"/>
                  <a:pt x="1268980" y="1014954"/>
                  <a:pt x="1149388" y="914412"/>
                </a:cubicBezTo>
                <a:cubicBezTo>
                  <a:pt x="1029796" y="813870"/>
                  <a:pt x="691659" y="529708"/>
                  <a:pt x="625513" y="463562"/>
                </a:cubicBezTo>
                <a:cubicBezTo>
                  <a:pt x="559367" y="397416"/>
                  <a:pt x="852525" y="592679"/>
                  <a:pt x="752513" y="517537"/>
                </a:cubicBezTo>
                <a:cubicBezTo>
                  <a:pt x="652501" y="442395"/>
                  <a:pt x="-5783" y="2658"/>
                  <a:pt x="38" y="1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3184C104-1E22-0B40-2B14-23490B226F52}"/>
              </a:ext>
            </a:extLst>
          </p:cNvPr>
          <p:cNvSpPr/>
          <p:nvPr/>
        </p:nvSpPr>
        <p:spPr>
          <a:xfrm>
            <a:off x="8229522" y="3559109"/>
            <a:ext cx="295567" cy="1391567"/>
          </a:xfrm>
          <a:custGeom>
            <a:avLst/>
            <a:gdLst>
              <a:gd name="connsiteX0" fmla="*/ 295353 w 295567"/>
              <a:gd name="connsiteY0" fmla="*/ 66 h 1391567"/>
              <a:gd name="connsiteX1" fmla="*/ 31828 w 295567"/>
              <a:gd name="connsiteY1" fmla="*/ 625541 h 1391567"/>
              <a:gd name="connsiteX2" fmla="*/ 54053 w 295567"/>
              <a:gd name="connsiteY2" fmla="*/ 638241 h 1391567"/>
              <a:gd name="connsiteX3" fmla="*/ 78 w 295567"/>
              <a:gd name="connsiteY3" fmla="*/ 1219266 h 1391567"/>
              <a:gd name="connsiteX4" fmla="*/ 41353 w 295567"/>
              <a:gd name="connsiteY4" fmla="*/ 1390716 h 1391567"/>
              <a:gd name="connsiteX5" fmla="*/ 12778 w 295567"/>
              <a:gd name="connsiteY5" fmla="*/ 1168466 h 1391567"/>
              <a:gd name="connsiteX6" fmla="*/ 82628 w 295567"/>
              <a:gd name="connsiteY6" fmla="*/ 495366 h 1391567"/>
              <a:gd name="connsiteX7" fmla="*/ 76278 w 295567"/>
              <a:gd name="connsiteY7" fmla="*/ 666816 h 1391567"/>
              <a:gd name="connsiteX8" fmla="*/ 295353 w 295567"/>
              <a:gd name="connsiteY8" fmla="*/ 66 h 139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567" h="1391567">
                <a:moveTo>
                  <a:pt x="295353" y="66"/>
                </a:moveTo>
                <a:cubicBezTo>
                  <a:pt x="287945" y="-6813"/>
                  <a:pt x="72045" y="519179"/>
                  <a:pt x="31828" y="625541"/>
                </a:cubicBezTo>
                <a:cubicBezTo>
                  <a:pt x="-8389" y="731903"/>
                  <a:pt x="59345" y="539287"/>
                  <a:pt x="54053" y="638241"/>
                </a:cubicBezTo>
                <a:cubicBezTo>
                  <a:pt x="48761" y="737195"/>
                  <a:pt x="2195" y="1093854"/>
                  <a:pt x="78" y="1219266"/>
                </a:cubicBezTo>
                <a:cubicBezTo>
                  <a:pt x="-2039" y="1344678"/>
                  <a:pt x="39236" y="1399183"/>
                  <a:pt x="41353" y="1390716"/>
                </a:cubicBezTo>
                <a:cubicBezTo>
                  <a:pt x="43470" y="1382249"/>
                  <a:pt x="5899" y="1317691"/>
                  <a:pt x="12778" y="1168466"/>
                </a:cubicBezTo>
                <a:cubicBezTo>
                  <a:pt x="19657" y="1019241"/>
                  <a:pt x="72045" y="578974"/>
                  <a:pt x="82628" y="495366"/>
                </a:cubicBezTo>
                <a:cubicBezTo>
                  <a:pt x="93211" y="411758"/>
                  <a:pt x="36061" y="750953"/>
                  <a:pt x="76278" y="666816"/>
                </a:cubicBezTo>
                <a:cubicBezTo>
                  <a:pt x="116495" y="582679"/>
                  <a:pt x="302761" y="6945"/>
                  <a:pt x="295353" y="6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CB445983-7A8A-DDBE-8829-9492CB740999}"/>
              </a:ext>
            </a:extLst>
          </p:cNvPr>
          <p:cNvSpPr/>
          <p:nvPr/>
        </p:nvSpPr>
        <p:spPr>
          <a:xfrm>
            <a:off x="8084063" y="4742634"/>
            <a:ext cx="795364" cy="1530390"/>
          </a:xfrm>
          <a:custGeom>
            <a:avLst/>
            <a:gdLst>
              <a:gd name="connsiteX0" fmla="*/ 170937 w 795364"/>
              <a:gd name="connsiteY0" fmla="*/ 816 h 1530390"/>
              <a:gd name="connsiteX1" fmla="*/ 59812 w 795364"/>
              <a:gd name="connsiteY1" fmla="*/ 607241 h 1530390"/>
              <a:gd name="connsiteX2" fmla="*/ 186812 w 795364"/>
              <a:gd name="connsiteY2" fmla="*/ 892991 h 1530390"/>
              <a:gd name="connsiteX3" fmla="*/ 202687 w 795364"/>
              <a:gd name="connsiteY3" fmla="*/ 832666 h 1530390"/>
              <a:gd name="connsiteX4" fmla="*/ 780537 w 795364"/>
              <a:gd name="connsiteY4" fmla="*/ 1518466 h 1530390"/>
              <a:gd name="connsiteX5" fmla="*/ 577337 w 795364"/>
              <a:gd name="connsiteY5" fmla="*/ 1232716 h 1530390"/>
              <a:gd name="connsiteX6" fmla="*/ 72512 w 795364"/>
              <a:gd name="connsiteY6" fmla="*/ 778691 h 1530390"/>
              <a:gd name="connsiteX7" fmla="*/ 91562 w 795364"/>
              <a:gd name="connsiteY7" fmla="*/ 797741 h 1530390"/>
              <a:gd name="connsiteX8" fmla="*/ 69337 w 795364"/>
              <a:gd name="connsiteY8" fmla="*/ 556441 h 1530390"/>
              <a:gd name="connsiteX9" fmla="*/ 2662 w 795364"/>
              <a:gd name="connsiteY9" fmla="*/ 746941 h 1530390"/>
              <a:gd name="connsiteX10" fmla="*/ 170937 w 795364"/>
              <a:gd name="connsiteY10" fmla="*/ 816 h 153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5364" h="1530390">
                <a:moveTo>
                  <a:pt x="170937" y="816"/>
                </a:moveTo>
                <a:cubicBezTo>
                  <a:pt x="180462" y="-22467"/>
                  <a:pt x="57166" y="458545"/>
                  <a:pt x="59812" y="607241"/>
                </a:cubicBezTo>
                <a:cubicBezTo>
                  <a:pt x="62458" y="755937"/>
                  <a:pt x="163000" y="855420"/>
                  <a:pt x="186812" y="892991"/>
                </a:cubicBezTo>
                <a:cubicBezTo>
                  <a:pt x="210624" y="930562"/>
                  <a:pt x="103733" y="728420"/>
                  <a:pt x="202687" y="832666"/>
                </a:cubicBezTo>
                <a:cubicBezTo>
                  <a:pt x="301641" y="936912"/>
                  <a:pt x="718095" y="1451791"/>
                  <a:pt x="780537" y="1518466"/>
                </a:cubicBezTo>
                <a:cubicBezTo>
                  <a:pt x="842979" y="1585141"/>
                  <a:pt x="695341" y="1356012"/>
                  <a:pt x="577337" y="1232716"/>
                </a:cubicBezTo>
                <a:cubicBezTo>
                  <a:pt x="459333" y="1109420"/>
                  <a:pt x="153474" y="851187"/>
                  <a:pt x="72512" y="778691"/>
                </a:cubicBezTo>
                <a:cubicBezTo>
                  <a:pt x="-8450" y="706195"/>
                  <a:pt x="92091" y="834783"/>
                  <a:pt x="91562" y="797741"/>
                </a:cubicBezTo>
                <a:cubicBezTo>
                  <a:pt x="91033" y="760699"/>
                  <a:pt x="84154" y="564908"/>
                  <a:pt x="69337" y="556441"/>
                </a:cubicBezTo>
                <a:cubicBezTo>
                  <a:pt x="54520" y="547974"/>
                  <a:pt x="-14271" y="833724"/>
                  <a:pt x="2662" y="746941"/>
                </a:cubicBezTo>
                <a:cubicBezTo>
                  <a:pt x="19595" y="660158"/>
                  <a:pt x="161412" y="24099"/>
                  <a:pt x="170937" y="81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37D343C5-A92C-2F1A-94E8-EDC42EFE23C7}"/>
              </a:ext>
            </a:extLst>
          </p:cNvPr>
          <p:cNvSpPr/>
          <p:nvPr/>
        </p:nvSpPr>
        <p:spPr>
          <a:xfrm>
            <a:off x="8550252" y="3692524"/>
            <a:ext cx="862014" cy="806484"/>
          </a:xfrm>
          <a:custGeom>
            <a:avLst/>
            <a:gdLst>
              <a:gd name="connsiteX0" fmla="*/ 23 w 862014"/>
              <a:gd name="connsiteY0" fmla="*/ 1 h 806484"/>
              <a:gd name="connsiteX1" fmla="*/ 666773 w 862014"/>
              <a:gd name="connsiteY1" fmla="*/ 622301 h 806484"/>
              <a:gd name="connsiteX2" fmla="*/ 635023 w 862014"/>
              <a:gd name="connsiteY2" fmla="*/ 606426 h 806484"/>
              <a:gd name="connsiteX3" fmla="*/ 860448 w 862014"/>
              <a:gd name="connsiteY3" fmla="*/ 806451 h 806484"/>
              <a:gd name="connsiteX4" fmla="*/ 692173 w 862014"/>
              <a:gd name="connsiteY4" fmla="*/ 615951 h 806484"/>
              <a:gd name="connsiteX5" fmla="*/ 23 w 862014"/>
              <a:gd name="connsiteY5" fmla="*/ 1 h 80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2014" h="806484">
                <a:moveTo>
                  <a:pt x="23" y="1"/>
                </a:moveTo>
                <a:cubicBezTo>
                  <a:pt x="-4210" y="1059"/>
                  <a:pt x="560940" y="521230"/>
                  <a:pt x="666773" y="622301"/>
                </a:cubicBezTo>
                <a:cubicBezTo>
                  <a:pt x="772606" y="723372"/>
                  <a:pt x="602744" y="575734"/>
                  <a:pt x="635023" y="606426"/>
                </a:cubicBezTo>
                <a:cubicBezTo>
                  <a:pt x="667302" y="637118"/>
                  <a:pt x="850923" y="804864"/>
                  <a:pt x="860448" y="806451"/>
                </a:cubicBezTo>
                <a:cubicBezTo>
                  <a:pt x="869973" y="808039"/>
                  <a:pt x="838752" y="753534"/>
                  <a:pt x="692173" y="615951"/>
                </a:cubicBezTo>
                <a:cubicBezTo>
                  <a:pt x="545594" y="478368"/>
                  <a:pt x="4256" y="-1057"/>
                  <a:pt x="2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2F18A119-3A64-44A4-C8EB-B376CE5600C4}"/>
              </a:ext>
            </a:extLst>
          </p:cNvPr>
          <p:cNvSpPr/>
          <p:nvPr/>
        </p:nvSpPr>
        <p:spPr>
          <a:xfrm>
            <a:off x="8699935" y="4221984"/>
            <a:ext cx="658163" cy="1666181"/>
          </a:xfrm>
          <a:custGeom>
            <a:avLst/>
            <a:gdLst>
              <a:gd name="connsiteX0" fmla="*/ 259915 w 658163"/>
              <a:gd name="connsiteY0" fmla="*/ 766 h 1666181"/>
              <a:gd name="connsiteX1" fmla="*/ 28140 w 658163"/>
              <a:gd name="connsiteY1" fmla="*/ 708791 h 1666181"/>
              <a:gd name="connsiteX2" fmla="*/ 120215 w 658163"/>
              <a:gd name="connsiteY2" fmla="*/ 924691 h 1666181"/>
              <a:gd name="connsiteX3" fmla="*/ 50365 w 658163"/>
              <a:gd name="connsiteY3" fmla="*/ 877066 h 1666181"/>
              <a:gd name="connsiteX4" fmla="*/ 393265 w 658163"/>
              <a:gd name="connsiteY4" fmla="*/ 1350141 h 1666181"/>
              <a:gd name="connsiteX5" fmla="*/ 199590 w 658163"/>
              <a:gd name="connsiteY5" fmla="*/ 1251716 h 1666181"/>
              <a:gd name="connsiteX6" fmla="*/ 653615 w 658163"/>
              <a:gd name="connsiteY6" fmla="*/ 1661291 h 1666181"/>
              <a:gd name="connsiteX7" fmla="*/ 412315 w 658163"/>
              <a:gd name="connsiteY7" fmla="*/ 1451741 h 1666181"/>
              <a:gd name="connsiteX8" fmla="*/ 75765 w 658163"/>
              <a:gd name="connsiteY8" fmla="*/ 1070741 h 1666181"/>
              <a:gd name="connsiteX9" fmla="*/ 91640 w 658163"/>
              <a:gd name="connsiteY9" fmla="*/ 1058041 h 1666181"/>
              <a:gd name="connsiteX10" fmla="*/ 24965 w 658163"/>
              <a:gd name="connsiteY10" fmla="*/ 864366 h 1666181"/>
              <a:gd name="connsiteX11" fmla="*/ 37665 w 658163"/>
              <a:gd name="connsiteY11" fmla="*/ 940566 h 1666181"/>
              <a:gd name="connsiteX12" fmla="*/ 75765 w 658163"/>
              <a:gd name="connsiteY12" fmla="*/ 489716 h 1666181"/>
              <a:gd name="connsiteX13" fmla="*/ 5915 w 658163"/>
              <a:gd name="connsiteY13" fmla="*/ 569091 h 1666181"/>
              <a:gd name="connsiteX14" fmla="*/ 259915 w 658163"/>
              <a:gd name="connsiteY14" fmla="*/ 766 h 1666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1666181">
                <a:moveTo>
                  <a:pt x="259915" y="766"/>
                </a:moveTo>
                <a:cubicBezTo>
                  <a:pt x="263619" y="24049"/>
                  <a:pt x="51423" y="554804"/>
                  <a:pt x="28140" y="708791"/>
                </a:cubicBezTo>
                <a:cubicBezTo>
                  <a:pt x="4857" y="862778"/>
                  <a:pt x="116511" y="896645"/>
                  <a:pt x="120215" y="924691"/>
                </a:cubicBezTo>
                <a:cubicBezTo>
                  <a:pt x="123919" y="952737"/>
                  <a:pt x="4857" y="806158"/>
                  <a:pt x="50365" y="877066"/>
                </a:cubicBezTo>
                <a:cubicBezTo>
                  <a:pt x="95873" y="947974"/>
                  <a:pt x="368394" y="1287699"/>
                  <a:pt x="393265" y="1350141"/>
                </a:cubicBezTo>
                <a:cubicBezTo>
                  <a:pt x="418136" y="1412583"/>
                  <a:pt x="156198" y="1199858"/>
                  <a:pt x="199590" y="1251716"/>
                </a:cubicBezTo>
                <a:cubicBezTo>
                  <a:pt x="242982" y="1303574"/>
                  <a:pt x="618161" y="1627954"/>
                  <a:pt x="653615" y="1661291"/>
                </a:cubicBezTo>
                <a:cubicBezTo>
                  <a:pt x="689069" y="1694628"/>
                  <a:pt x="508623" y="1550166"/>
                  <a:pt x="412315" y="1451741"/>
                </a:cubicBezTo>
                <a:cubicBezTo>
                  <a:pt x="316007" y="1353316"/>
                  <a:pt x="129211" y="1136358"/>
                  <a:pt x="75765" y="1070741"/>
                </a:cubicBezTo>
                <a:cubicBezTo>
                  <a:pt x="22319" y="1005124"/>
                  <a:pt x="100107" y="1092437"/>
                  <a:pt x="91640" y="1058041"/>
                </a:cubicBezTo>
                <a:cubicBezTo>
                  <a:pt x="83173" y="1023645"/>
                  <a:pt x="33961" y="883945"/>
                  <a:pt x="24965" y="864366"/>
                </a:cubicBezTo>
                <a:cubicBezTo>
                  <a:pt x="15969" y="844787"/>
                  <a:pt x="29198" y="1003008"/>
                  <a:pt x="37665" y="940566"/>
                </a:cubicBezTo>
                <a:cubicBezTo>
                  <a:pt x="46132" y="878124"/>
                  <a:pt x="81057" y="551629"/>
                  <a:pt x="75765" y="489716"/>
                </a:cubicBezTo>
                <a:cubicBezTo>
                  <a:pt x="70473" y="427804"/>
                  <a:pt x="-24247" y="646349"/>
                  <a:pt x="5915" y="569091"/>
                </a:cubicBezTo>
                <a:cubicBezTo>
                  <a:pt x="36077" y="491833"/>
                  <a:pt x="256211" y="-22517"/>
                  <a:pt x="259915" y="766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977C7D3E-D756-C6C8-1E54-CDAB250AA0B0}"/>
              </a:ext>
            </a:extLst>
          </p:cNvPr>
          <p:cNvSpPr/>
          <p:nvPr/>
        </p:nvSpPr>
        <p:spPr>
          <a:xfrm>
            <a:off x="8578494" y="4030010"/>
            <a:ext cx="712657" cy="1481503"/>
          </a:xfrm>
          <a:custGeom>
            <a:avLst/>
            <a:gdLst>
              <a:gd name="connsiteX0" fmla="*/ 127356 w 712657"/>
              <a:gd name="connsiteY0" fmla="*/ 59390 h 1481503"/>
              <a:gd name="connsiteX1" fmla="*/ 133706 w 712657"/>
              <a:gd name="connsiteY1" fmla="*/ 129240 h 1481503"/>
              <a:gd name="connsiteX2" fmla="*/ 25756 w 712657"/>
              <a:gd name="connsiteY2" fmla="*/ 834090 h 1481503"/>
              <a:gd name="connsiteX3" fmla="*/ 686156 w 712657"/>
              <a:gd name="connsiteY3" fmla="*/ 1459565 h 1481503"/>
              <a:gd name="connsiteX4" fmla="*/ 533756 w 712657"/>
              <a:gd name="connsiteY4" fmla="*/ 1310340 h 1481503"/>
              <a:gd name="connsiteX5" fmla="*/ 82906 w 712657"/>
              <a:gd name="connsiteY5" fmla="*/ 1024590 h 1481503"/>
              <a:gd name="connsiteX6" fmla="*/ 22581 w 712657"/>
              <a:gd name="connsiteY6" fmla="*/ 776940 h 1481503"/>
              <a:gd name="connsiteX7" fmla="*/ 127356 w 712657"/>
              <a:gd name="connsiteY7" fmla="*/ 59390 h 148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657" h="1481503">
                <a:moveTo>
                  <a:pt x="127356" y="59390"/>
                </a:moveTo>
                <a:cubicBezTo>
                  <a:pt x="145877" y="-48560"/>
                  <a:pt x="150639" y="123"/>
                  <a:pt x="133706" y="129240"/>
                </a:cubicBezTo>
                <a:cubicBezTo>
                  <a:pt x="116773" y="258357"/>
                  <a:pt x="-66319" y="612369"/>
                  <a:pt x="25756" y="834090"/>
                </a:cubicBezTo>
                <a:cubicBezTo>
                  <a:pt x="117831" y="1055811"/>
                  <a:pt x="601489" y="1380190"/>
                  <a:pt x="686156" y="1459565"/>
                </a:cubicBezTo>
                <a:cubicBezTo>
                  <a:pt x="770823" y="1538940"/>
                  <a:pt x="634298" y="1382836"/>
                  <a:pt x="533756" y="1310340"/>
                </a:cubicBezTo>
                <a:cubicBezTo>
                  <a:pt x="433214" y="1237844"/>
                  <a:pt x="168102" y="1113490"/>
                  <a:pt x="82906" y="1024590"/>
                </a:cubicBezTo>
                <a:cubicBezTo>
                  <a:pt x="-2290" y="935690"/>
                  <a:pt x="17819" y="935161"/>
                  <a:pt x="22581" y="776940"/>
                </a:cubicBezTo>
                <a:cubicBezTo>
                  <a:pt x="27343" y="618719"/>
                  <a:pt x="108835" y="167340"/>
                  <a:pt x="127356" y="593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66713426-2552-C6E2-2CFD-DFED31346DEE}"/>
              </a:ext>
            </a:extLst>
          </p:cNvPr>
          <p:cNvSpPr/>
          <p:nvPr/>
        </p:nvSpPr>
        <p:spPr>
          <a:xfrm>
            <a:off x="8354615" y="3901875"/>
            <a:ext cx="207411" cy="1035476"/>
          </a:xfrm>
          <a:custGeom>
            <a:avLst/>
            <a:gdLst>
              <a:gd name="connsiteX0" fmla="*/ 189310 w 207411"/>
              <a:gd name="connsiteY0" fmla="*/ 60525 h 1035476"/>
              <a:gd name="connsiteX1" fmla="*/ 189310 w 207411"/>
              <a:gd name="connsiteY1" fmla="*/ 124025 h 1035476"/>
              <a:gd name="connsiteX2" fmla="*/ 59135 w 207411"/>
              <a:gd name="connsiteY2" fmla="*/ 793950 h 1035476"/>
              <a:gd name="connsiteX3" fmla="*/ 132160 w 207411"/>
              <a:gd name="connsiteY3" fmla="*/ 1032075 h 1035476"/>
              <a:gd name="connsiteX4" fmla="*/ 106760 w 207411"/>
              <a:gd name="connsiteY4" fmla="*/ 920950 h 1035476"/>
              <a:gd name="connsiteX5" fmla="*/ 8335 w 207411"/>
              <a:gd name="connsiteY5" fmla="*/ 733625 h 1035476"/>
              <a:gd name="connsiteX6" fmla="*/ 30560 w 207411"/>
              <a:gd name="connsiteY6" fmla="*/ 784425 h 1035476"/>
              <a:gd name="connsiteX7" fmla="*/ 189310 w 207411"/>
              <a:gd name="connsiteY7" fmla="*/ 60525 h 1035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11" h="1035476">
                <a:moveTo>
                  <a:pt x="189310" y="60525"/>
                </a:moveTo>
                <a:cubicBezTo>
                  <a:pt x="215768" y="-49542"/>
                  <a:pt x="211006" y="1788"/>
                  <a:pt x="189310" y="124025"/>
                </a:cubicBezTo>
                <a:cubicBezTo>
                  <a:pt x="167614" y="246262"/>
                  <a:pt x="68660" y="642608"/>
                  <a:pt x="59135" y="793950"/>
                </a:cubicBezTo>
                <a:cubicBezTo>
                  <a:pt x="49610" y="945292"/>
                  <a:pt x="124222" y="1010908"/>
                  <a:pt x="132160" y="1032075"/>
                </a:cubicBezTo>
                <a:cubicBezTo>
                  <a:pt x="140097" y="1053242"/>
                  <a:pt x="127397" y="970692"/>
                  <a:pt x="106760" y="920950"/>
                </a:cubicBezTo>
                <a:cubicBezTo>
                  <a:pt x="86123" y="871208"/>
                  <a:pt x="21035" y="756379"/>
                  <a:pt x="8335" y="733625"/>
                </a:cubicBezTo>
                <a:cubicBezTo>
                  <a:pt x="-4365" y="710871"/>
                  <a:pt x="-6482" y="896608"/>
                  <a:pt x="30560" y="784425"/>
                </a:cubicBezTo>
                <a:cubicBezTo>
                  <a:pt x="67602" y="672242"/>
                  <a:pt x="162852" y="170592"/>
                  <a:pt x="189310" y="6052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BBB88D94-D2ED-1B64-AA04-3D24F51B5AD5}"/>
              </a:ext>
            </a:extLst>
          </p:cNvPr>
          <p:cNvSpPr/>
          <p:nvPr/>
        </p:nvSpPr>
        <p:spPr>
          <a:xfrm>
            <a:off x="8466383" y="5136184"/>
            <a:ext cx="954897" cy="942123"/>
          </a:xfrm>
          <a:custGeom>
            <a:avLst/>
            <a:gdLst>
              <a:gd name="connsiteX0" fmla="*/ 1342 w 954897"/>
              <a:gd name="connsiteY0" fmla="*/ 966 h 942123"/>
              <a:gd name="connsiteX1" fmla="*/ 610942 w 954897"/>
              <a:gd name="connsiteY1" fmla="*/ 505791 h 942123"/>
              <a:gd name="connsiteX2" fmla="*/ 931617 w 954897"/>
              <a:gd name="connsiteY2" fmla="*/ 921716 h 942123"/>
              <a:gd name="connsiteX3" fmla="*/ 858592 w 954897"/>
              <a:gd name="connsiteY3" fmla="*/ 816941 h 942123"/>
              <a:gd name="connsiteX4" fmla="*/ 290267 w 954897"/>
              <a:gd name="connsiteY4" fmla="*/ 289891 h 942123"/>
              <a:gd name="connsiteX5" fmla="*/ 442667 w 954897"/>
              <a:gd name="connsiteY5" fmla="*/ 375616 h 942123"/>
              <a:gd name="connsiteX6" fmla="*/ 1342 w 954897"/>
              <a:gd name="connsiteY6" fmla="*/ 966 h 94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4897" h="942123">
                <a:moveTo>
                  <a:pt x="1342" y="966"/>
                </a:moveTo>
                <a:cubicBezTo>
                  <a:pt x="29388" y="22662"/>
                  <a:pt x="455896" y="352333"/>
                  <a:pt x="610942" y="505791"/>
                </a:cubicBezTo>
                <a:cubicBezTo>
                  <a:pt x="765988" y="659249"/>
                  <a:pt x="890342" y="869858"/>
                  <a:pt x="931617" y="921716"/>
                </a:cubicBezTo>
                <a:cubicBezTo>
                  <a:pt x="972892" y="973574"/>
                  <a:pt x="965484" y="922245"/>
                  <a:pt x="858592" y="816941"/>
                </a:cubicBezTo>
                <a:cubicBezTo>
                  <a:pt x="751700" y="711637"/>
                  <a:pt x="359588" y="363445"/>
                  <a:pt x="290267" y="289891"/>
                </a:cubicBezTo>
                <a:cubicBezTo>
                  <a:pt x="220946" y="216337"/>
                  <a:pt x="491880" y="421654"/>
                  <a:pt x="442667" y="375616"/>
                </a:cubicBezTo>
                <a:cubicBezTo>
                  <a:pt x="393454" y="329578"/>
                  <a:pt x="-26704" y="-20730"/>
                  <a:pt x="1342" y="96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89F2EC29-4755-7279-B076-41B1CA959824}"/>
              </a:ext>
            </a:extLst>
          </p:cNvPr>
          <p:cNvSpPr/>
          <p:nvPr/>
        </p:nvSpPr>
        <p:spPr>
          <a:xfrm>
            <a:off x="8363284" y="5486532"/>
            <a:ext cx="793421" cy="1522639"/>
          </a:xfrm>
          <a:custGeom>
            <a:avLst/>
            <a:gdLst>
              <a:gd name="connsiteX0" fmla="*/ 167941 w 793421"/>
              <a:gd name="connsiteY0" fmla="*/ 34793 h 1522639"/>
              <a:gd name="connsiteX1" fmla="*/ 209216 w 793421"/>
              <a:gd name="connsiteY1" fmla="*/ 85593 h 1522639"/>
              <a:gd name="connsiteX2" fmla="*/ 748966 w 793421"/>
              <a:gd name="connsiteY2" fmla="*/ 530093 h 1522639"/>
              <a:gd name="connsiteX3" fmla="*/ 669591 w 793421"/>
              <a:gd name="connsiteY3" fmla="*/ 819018 h 1522639"/>
              <a:gd name="connsiteX4" fmla="*/ 720391 w 793421"/>
              <a:gd name="connsiteY4" fmla="*/ 828543 h 1522639"/>
              <a:gd name="connsiteX5" fmla="*/ 567991 w 793421"/>
              <a:gd name="connsiteY5" fmla="*/ 1165093 h 1522639"/>
              <a:gd name="connsiteX6" fmla="*/ 625141 w 793421"/>
              <a:gd name="connsiteY6" fmla="*/ 1117468 h 1522639"/>
              <a:gd name="connsiteX7" fmla="*/ 2841 w 793421"/>
              <a:gd name="connsiteY7" fmla="*/ 1520693 h 1522639"/>
              <a:gd name="connsiteX8" fmla="*/ 402891 w 793421"/>
              <a:gd name="connsiteY8" fmla="*/ 1266693 h 1522639"/>
              <a:gd name="connsiteX9" fmla="*/ 612441 w 793421"/>
              <a:gd name="connsiteY9" fmla="*/ 1171443 h 1522639"/>
              <a:gd name="connsiteX10" fmla="*/ 653716 w 793421"/>
              <a:gd name="connsiteY10" fmla="*/ 850768 h 1522639"/>
              <a:gd name="connsiteX11" fmla="*/ 647366 w 793421"/>
              <a:gd name="connsiteY11" fmla="*/ 926968 h 1522639"/>
              <a:gd name="connsiteX12" fmla="*/ 793416 w 793421"/>
              <a:gd name="connsiteY12" fmla="*/ 593593 h 1522639"/>
              <a:gd name="connsiteX13" fmla="*/ 650541 w 793421"/>
              <a:gd name="connsiteY13" fmla="*/ 482468 h 1522639"/>
              <a:gd name="connsiteX14" fmla="*/ 167941 w 793421"/>
              <a:gd name="connsiteY14" fmla="*/ 34793 h 1522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93421" h="1522639">
                <a:moveTo>
                  <a:pt x="167941" y="34793"/>
                </a:moveTo>
                <a:cubicBezTo>
                  <a:pt x="94387" y="-31353"/>
                  <a:pt x="112379" y="3043"/>
                  <a:pt x="209216" y="85593"/>
                </a:cubicBezTo>
                <a:cubicBezTo>
                  <a:pt x="306053" y="168143"/>
                  <a:pt x="672237" y="407856"/>
                  <a:pt x="748966" y="530093"/>
                </a:cubicBezTo>
                <a:cubicBezTo>
                  <a:pt x="825695" y="652331"/>
                  <a:pt x="674353" y="769276"/>
                  <a:pt x="669591" y="819018"/>
                </a:cubicBezTo>
                <a:cubicBezTo>
                  <a:pt x="664829" y="868760"/>
                  <a:pt x="737324" y="770864"/>
                  <a:pt x="720391" y="828543"/>
                </a:cubicBezTo>
                <a:cubicBezTo>
                  <a:pt x="703458" y="886222"/>
                  <a:pt x="583866" y="1116939"/>
                  <a:pt x="567991" y="1165093"/>
                </a:cubicBezTo>
                <a:cubicBezTo>
                  <a:pt x="552116" y="1213247"/>
                  <a:pt x="719333" y="1058201"/>
                  <a:pt x="625141" y="1117468"/>
                </a:cubicBezTo>
                <a:cubicBezTo>
                  <a:pt x="530949" y="1176735"/>
                  <a:pt x="39883" y="1495822"/>
                  <a:pt x="2841" y="1520693"/>
                </a:cubicBezTo>
                <a:cubicBezTo>
                  <a:pt x="-34201" y="1545564"/>
                  <a:pt x="301291" y="1324901"/>
                  <a:pt x="402891" y="1266693"/>
                </a:cubicBezTo>
                <a:cubicBezTo>
                  <a:pt x="504491" y="1208485"/>
                  <a:pt x="570637" y="1240764"/>
                  <a:pt x="612441" y="1171443"/>
                </a:cubicBezTo>
                <a:cubicBezTo>
                  <a:pt x="654245" y="1102122"/>
                  <a:pt x="647895" y="891514"/>
                  <a:pt x="653716" y="850768"/>
                </a:cubicBezTo>
                <a:cubicBezTo>
                  <a:pt x="659537" y="810022"/>
                  <a:pt x="624083" y="969830"/>
                  <a:pt x="647366" y="926968"/>
                </a:cubicBezTo>
                <a:cubicBezTo>
                  <a:pt x="670649" y="884106"/>
                  <a:pt x="792887" y="667676"/>
                  <a:pt x="793416" y="593593"/>
                </a:cubicBezTo>
                <a:cubicBezTo>
                  <a:pt x="793945" y="519510"/>
                  <a:pt x="757433" y="570839"/>
                  <a:pt x="650541" y="482468"/>
                </a:cubicBezTo>
                <a:cubicBezTo>
                  <a:pt x="543649" y="394097"/>
                  <a:pt x="241495" y="100939"/>
                  <a:pt x="167941" y="347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3485C0-738C-B60F-5D3B-DB321C2DC36D}"/>
              </a:ext>
            </a:extLst>
          </p:cNvPr>
          <p:cNvSpPr/>
          <p:nvPr/>
        </p:nvSpPr>
        <p:spPr>
          <a:xfrm>
            <a:off x="9017435" y="3841626"/>
            <a:ext cx="445309" cy="1106680"/>
          </a:xfrm>
          <a:custGeom>
            <a:avLst/>
            <a:gdLst>
              <a:gd name="connsiteX0" fmla="*/ 85290 w 445309"/>
              <a:gd name="connsiteY0" fmla="*/ 124 h 1106680"/>
              <a:gd name="connsiteX1" fmla="*/ 82115 w 445309"/>
              <a:gd name="connsiteY1" fmla="*/ 266824 h 1106680"/>
              <a:gd name="connsiteX2" fmla="*/ 415490 w 445309"/>
              <a:gd name="connsiteY2" fmla="*/ 943099 h 1106680"/>
              <a:gd name="connsiteX3" fmla="*/ 294840 w 445309"/>
              <a:gd name="connsiteY3" fmla="*/ 730374 h 1106680"/>
              <a:gd name="connsiteX4" fmla="*/ 444065 w 445309"/>
              <a:gd name="connsiteY4" fmla="*/ 1105024 h 1106680"/>
              <a:gd name="connsiteX5" fmla="*/ 193240 w 445309"/>
              <a:gd name="connsiteY5" fmla="*/ 552574 h 1106680"/>
              <a:gd name="connsiteX6" fmla="*/ 12265 w 445309"/>
              <a:gd name="connsiteY6" fmla="*/ 219199 h 1106680"/>
              <a:gd name="connsiteX7" fmla="*/ 21790 w 445309"/>
              <a:gd name="connsiteY7" fmla="*/ 231899 h 1106680"/>
              <a:gd name="connsiteX8" fmla="*/ 85290 w 445309"/>
              <a:gd name="connsiteY8" fmla="*/ 124 h 110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5309" h="1106680">
                <a:moveTo>
                  <a:pt x="85290" y="124"/>
                </a:moveTo>
                <a:cubicBezTo>
                  <a:pt x="95344" y="5945"/>
                  <a:pt x="27082" y="109662"/>
                  <a:pt x="82115" y="266824"/>
                </a:cubicBezTo>
                <a:cubicBezTo>
                  <a:pt x="137148" y="423986"/>
                  <a:pt x="380036" y="865841"/>
                  <a:pt x="415490" y="943099"/>
                </a:cubicBezTo>
                <a:cubicBezTo>
                  <a:pt x="450944" y="1020357"/>
                  <a:pt x="290078" y="703387"/>
                  <a:pt x="294840" y="730374"/>
                </a:cubicBezTo>
                <a:cubicBezTo>
                  <a:pt x="299602" y="757361"/>
                  <a:pt x="460998" y="1134657"/>
                  <a:pt x="444065" y="1105024"/>
                </a:cubicBezTo>
                <a:cubicBezTo>
                  <a:pt x="427132" y="1075391"/>
                  <a:pt x="265207" y="700211"/>
                  <a:pt x="193240" y="552574"/>
                </a:cubicBezTo>
                <a:cubicBezTo>
                  <a:pt x="121273" y="404937"/>
                  <a:pt x="40840" y="272645"/>
                  <a:pt x="12265" y="219199"/>
                </a:cubicBezTo>
                <a:cubicBezTo>
                  <a:pt x="-16310" y="165753"/>
                  <a:pt x="12794" y="269470"/>
                  <a:pt x="21790" y="231899"/>
                </a:cubicBezTo>
                <a:cubicBezTo>
                  <a:pt x="30786" y="194328"/>
                  <a:pt x="75236" y="-5697"/>
                  <a:pt x="85290" y="12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27F2BCC4-FDA3-7D86-B555-415F3156B966}"/>
              </a:ext>
            </a:extLst>
          </p:cNvPr>
          <p:cNvSpPr/>
          <p:nvPr/>
        </p:nvSpPr>
        <p:spPr>
          <a:xfrm>
            <a:off x="8477250" y="4006847"/>
            <a:ext cx="1155877" cy="1518009"/>
          </a:xfrm>
          <a:custGeom>
            <a:avLst/>
            <a:gdLst>
              <a:gd name="connsiteX0" fmla="*/ 0 w 1155877"/>
              <a:gd name="connsiteY0" fmla="*/ 3 h 1518009"/>
              <a:gd name="connsiteX1" fmla="*/ 638175 w 1155877"/>
              <a:gd name="connsiteY1" fmla="*/ 739778 h 1518009"/>
              <a:gd name="connsiteX2" fmla="*/ 498475 w 1155877"/>
              <a:gd name="connsiteY2" fmla="*/ 692153 h 1518009"/>
              <a:gd name="connsiteX3" fmla="*/ 1123950 w 1155877"/>
              <a:gd name="connsiteY3" fmla="*/ 1457328 h 1518009"/>
              <a:gd name="connsiteX4" fmla="*/ 1016000 w 1155877"/>
              <a:gd name="connsiteY4" fmla="*/ 1384303 h 1518009"/>
              <a:gd name="connsiteX5" fmla="*/ 596900 w 1155877"/>
              <a:gd name="connsiteY5" fmla="*/ 704853 h 1518009"/>
              <a:gd name="connsiteX6" fmla="*/ 635000 w 1155877"/>
              <a:gd name="connsiteY6" fmla="*/ 730253 h 1518009"/>
              <a:gd name="connsiteX7" fmla="*/ 0 w 1155877"/>
              <a:gd name="connsiteY7" fmla="*/ 3 h 1518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5877" h="1518009">
                <a:moveTo>
                  <a:pt x="0" y="3"/>
                </a:moveTo>
                <a:cubicBezTo>
                  <a:pt x="529" y="1590"/>
                  <a:pt x="555096" y="624420"/>
                  <a:pt x="638175" y="739778"/>
                </a:cubicBezTo>
                <a:cubicBezTo>
                  <a:pt x="721254" y="855136"/>
                  <a:pt x="417513" y="572561"/>
                  <a:pt x="498475" y="692153"/>
                </a:cubicBezTo>
                <a:cubicBezTo>
                  <a:pt x="579438" y="811745"/>
                  <a:pt x="1037696" y="1341970"/>
                  <a:pt x="1123950" y="1457328"/>
                </a:cubicBezTo>
                <a:cubicBezTo>
                  <a:pt x="1210204" y="1572686"/>
                  <a:pt x="1103842" y="1509716"/>
                  <a:pt x="1016000" y="1384303"/>
                </a:cubicBezTo>
                <a:cubicBezTo>
                  <a:pt x="928158" y="1258891"/>
                  <a:pt x="660400" y="813861"/>
                  <a:pt x="596900" y="704853"/>
                </a:cubicBezTo>
                <a:cubicBezTo>
                  <a:pt x="533400" y="595845"/>
                  <a:pt x="732367" y="851432"/>
                  <a:pt x="635000" y="730253"/>
                </a:cubicBezTo>
                <a:cubicBezTo>
                  <a:pt x="537633" y="609074"/>
                  <a:pt x="-529" y="-1584"/>
                  <a:pt x="0" y="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E87C1018-870E-E1A3-8596-C21ADCECC093}"/>
              </a:ext>
            </a:extLst>
          </p:cNvPr>
          <p:cNvSpPr/>
          <p:nvPr/>
        </p:nvSpPr>
        <p:spPr>
          <a:xfrm>
            <a:off x="5363744" y="1170999"/>
            <a:ext cx="1739636" cy="1586178"/>
          </a:xfrm>
          <a:custGeom>
            <a:avLst/>
            <a:gdLst>
              <a:gd name="connsiteX0" fmla="*/ 1713331 w 1739636"/>
              <a:gd name="connsiteY0" fmla="*/ 508576 h 1586178"/>
              <a:gd name="connsiteX1" fmla="*/ 970381 w 1739636"/>
              <a:gd name="connsiteY1" fmla="*/ 1118176 h 1586178"/>
              <a:gd name="connsiteX2" fmla="*/ 1081506 w 1739636"/>
              <a:gd name="connsiteY2" fmla="*/ 1095951 h 1586178"/>
              <a:gd name="connsiteX3" fmla="*/ 427456 w 1739636"/>
              <a:gd name="connsiteY3" fmla="*/ 1489651 h 1586178"/>
              <a:gd name="connsiteX4" fmla="*/ 414756 w 1739636"/>
              <a:gd name="connsiteY4" fmla="*/ 1388051 h 1586178"/>
              <a:gd name="connsiteX5" fmla="*/ 2006 w 1739636"/>
              <a:gd name="connsiteY5" fmla="*/ 1584901 h 1586178"/>
              <a:gd name="connsiteX6" fmla="*/ 278231 w 1739636"/>
              <a:gd name="connsiteY6" fmla="*/ 1273751 h 1586178"/>
              <a:gd name="connsiteX7" fmla="*/ 741781 w 1739636"/>
              <a:gd name="connsiteY7" fmla="*/ 346651 h 1586178"/>
              <a:gd name="connsiteX8" fmla="*/ 941806 w 1739636"/>
              <a:gd name="connsiteY8" fmla="*/ 83126 h 1586178"/>
              <a:gd name="connsiteX9" fmla="*/ 1179931 w 1739636"/>
              <a:gd name="connsiteY9" fmla="*/ 219651 h 1586178"/>
              <a:gd name="connsiteX10" fmla="*/ 1125956 w 1739636"/>
              <a:gd name="connsiteY10" fmla="*/ 576 h 1586178"/>
              <a:gd name="connsiteX11" fmla="*/ 1589506 w 1739636"/>
              <a:gd name="connsiteY11" fmla="*/ 299026 h 1586178"/>
              <a:gd name="connsiteX12" fmla="*/ 1573631 w 1739636"/>
              <a:gd name="connsiteY12" fmla="*/ 245051 h 1586178"/>
              <a:gd name="connsiteX13" fmla="*/ 1713331 w 1739636"/>
              <a:gd name="connsiteY13" fmla="*/ 508576 h 158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39636" h="1586178">
                <a:moveTo>
                  <a:pt x="1713331" y="508576"/>
                </a:moveTo>
                <a:cubicBezTo>
                  <a:pt x="1612789" y="654097"/>
                  <a:pt x="1075685" y="1020280"/>
                  <a:pt x="970381" y="1118176"/>
                </a:cubicBezTo>
                <a:cubicBezTo>
                  <a:pt x="865077" y="1216072"/>
                  <a:pt x="1171993" y="1034039"/>
                  <a:pt x="1081506" y="1095951"/>
                </a:cubicBezTo>
                <a:cubicBezTo>
                  <a:pt x="991019" y="1157863"/>
                  <a:pt x="538581" y="1440968"/>
                  <a:pt x="427456" y="1489651"/>
                </a:cubicBezTo>
                <a:cubicBezTo>
                  <a:pt x="316331" y="1538334"/>
                  <a:pt x="485664" y="1372176"/>
                  <a:pt x="414756" y="1388051"/>
                </a:cubicBezTo>
                <a:cubicBezTo>
                  <a:pt x="343848" y="1403926"/>
                  <a:pt x="24760" y="1603951"/>
                  <a:pt x="2006" y="1584901"/>
                </a:cubicBezTo>
                <a:cubicBezTo>
                  <a:pt x="-20748" y="1565851"/>
                  <a:pt x="154935" y="1480126"/>
                  <a:pt x="278231" y="1273751"/>
                </a:cubicBezTo>
                <a:cubicBezTo>
                  <a:pt x="401527" y="1067376"/>
                  <a:pt x="631185" y="545089"/>
                  <a:pt x="741781" y="346651"/>
                </a:cubicBezTo>
                <a:cubicBezTo>
                  <a:pt x="852377" y="148213"/>
                  <a:pt x="868781" y="104293"/>
                  <a:pt x="941806" y="83126"/>
                </a:cubicBezTo>
                <a:cubicBezTo>
                  <a:pt x="1014831" y="61959"/>
                  <a:pt x="1149239" y="233409"/>
                  <a:pt x="1179931" y="219651"/>
                </a:cubicBezTo>
                <a:cubicBezTo>
                  <a:pt x="1210623" y="205893"/>
                  <a:pt x="1057694" y="-12653"/>
                  <a:pt x="1125956" y="576"/>
                </a:cubicBezTo>
                <a:cubicBezTo>
                  <a:pt x="1194218" y="13805"/>
                  <a:pt x="1514893" y="258280"/>
                  <a:pt x="1589506" y="299026"/>
                </a:cubicBezTo>
                <a:cubicBezTo>
                  <a:pt x="1664118" y="339772"/>
                  <a:pt x="1551935" y="217534"/>
                  <a:pt x="1573631" y="245051"/>
                </a:cubicBezTo>
                <a:cubicBezTo>
                  <a:pt x="1595327" y="272568"/>
                  <a:pt x="1813873" y="363055"/>
                  <a:pt x="1713331" y="508576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8723C938-1EA1-7C95-FF7A-38E00FF93F7D}"/>
              </a:ext>
            </a:extLst>
          </p:cNvPr>
          <p:cNvSpPr/>
          <p:nvPr/>
        </p:nvSpPr>
        <p:spPr>
          <a:xfrm>
            <a:off x="5208682" y="2262250"/>
            <a:ext cx="1166651" cy="1572852"/>
          </a:xfrm>
          <a:custGeom>
            <a:avLst/>
            <a:gdLst>
              <a:gd name="connsiteX0" fmla="*/ 1144493 w 1166651"/>
              <a:gd name="connsiteY0" fmla="*/ 4700 h 1572852"/>
              <a:gd name="connsiteX1" fmla="*/ 1036543 w 1166651"/>
              <a:gd name="connsiteY1" fmla="*/ 627000 h 1572852"/>
              <a:gd name="connsiteX2" fmla="*/ 900018 w 1166651"/>
              <a:gd name="connsiteY2" fmla="*/ 1192150 h 1572852"/>
              <a:gd name="connsiteX3" fmla="*/ 804768 w 1166651"/>
              <a:gd name="connsiteY3" fmla="*/ 1192150 h 1572852"/>
              <a:gd name="connsiteX4" fmla="*/ 801593 w 1166651"/>
              <a:gd name="connsiteY4" fmla="*/ 1252475 h 1572852"/>
              <a:gd name="connsiteX5" fmla="*/ 690468 w 1166651"/>
              <a:gd name="connsiteY5" fmla="*/ 1077850 h 1572852"/>
              <a:gd name="connsiteX6" fmla="*/ 290418 w 1166651"/>
              <a:gd name="connsiteY6" fmla="*/ 1566800 h 1572852"/>
              <a:gd name="connsiteX7" fmla="*/ 233268 w 1166651"/>
              <a:gd name="connsiteY7" fmla="*/ 1360425 h 1572852"/>
              <a:gd name="connsiteX8" fmla="*/ 1493 w 1166651"/>
              <a:gd name="connsiteY8" fmla="*/ 1503300 h 1572852"/>
              <a:gd name="connsiteX9" fmla="*/ 131668 w 1166651"/>
              <a:gd name="connsiteY9" fmla="*/ 439675 h 1572852"/>
              <a:gd name="connsiteX10" fmla="*/ 90393 w 1166651"/>
              <a:gd name="connsiteY10" fmla="*/ 493650 h 1572852"/>
              <a:gd name="connsiteX11" fmla="*/ 392018 w 1166651"/>
              <a:gd name="connsiteY11" fmla="*/ 68200 h 1572852"/>
              <a:gd name="connsiteX12" fmla="*/ 338043 w 1166651"/>
              <a:gd name="connsiteY12" fmla="*/ 255525 h 1572852"/>
              <a:gd name="connsiteX13" fmla="*/ 626968 w 1166651"/>
              <a:gd name="connsiteY13" fmla="*/ 141225 h 1572852"/>
              <a:gd name="connsiteX14" fmla="*/ 576168 w 1166651"/>
              <a:gd name="connsiteY14" fmla="*/ 331725 h 1572852"/>
              <a:gd name="connsiteX15" fmla="*/ 1144493 w 1166651"/>
              <a:gd name="connsiteY15" fmla="*/ 4700 h 1572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6651" h="1572852">
                <a:moveTo>
                  <a:pt x="1144493" y="4700"/>
                </a:moveTo>
                <a:cubicBezTo>
                  <a:pt x="1221222" y="53913"/>
                  <a:pt x="1077289" y="429092"/>
                  <a:pt x="1036543" y="627000"/>
                </a:cubicBezTo>
                <a:cubicBezTo>
                  <a:pt x="995797" y="824908"/>
                  <a:pt x="938647" y="1097958"/>
                  <a:pt x="900018" y="1192150"/>
                </a:cubicBezTo>
                <a:cubicBezTo>
                  <a:pt x="861389" y="1286342"/>
                  <a:pt x="821172" y="1182096"/>
                  <a:pt x="804768" y="1192150"/>
                </a:cubicBezTo>
                <a:cubicBezTo>
                  <a:pt x="788364" y="1202204"/>
                  <a:pt x="820643" y="1271525"/>
                  <a:pt x="801593" y="1252475"/>
                </a:cubicBezTo>
                <a:cubicBezTo>
                  <a:pt x="782543" y="1233425"/>
                  <a:pt x="775664" y="1025463"/>
                  <a:pt x="690468" y="1077850"/>
                </a:cubicBezTo>
                <a:cubicBezTo>
                  <a:pt x="605272" y="1130237"/>
                  <a:pt x="366618" y="1519704"/>
                  <a:pt x="290418" y="1566800"/>
                </a:cubicBezTo>
                <a:cubicBezTo>
                  <a:pt x="214218" y="1613896"/>
                  <a:pt x="281422" y="1371008"/>
                  <a:pt x="233268" y="1360425"/>
                </a:cubicBezTo>
                <a:cubicBezTo>
                  <a:pt x="185114" y="1349842"/>
                  <a:pt x="18426" y="1656758"/>
                  <a:pt x="1493" y="1503300"/>
                </a:cubicBezTo>
                <a:cubicBezTo>
                  <a:pt x="-15440" y="1349842"/>
                  <a:pt x="116851" y="607950"/>
                  <a:pt x="131668" y="439675"/>
                </a:cubicBezTo>
                <a:cubicBezTo>
                  <a:pt x="146485" y="271400"/>
                  <a:pt x="47001" y="555563"/>
                  <a:pt x="90393" y="493650"/>
                </a:cubicBezTo>
                <a:cubicBezTo>
                  <a:pt x="133785" y="431738"/>
                  <a:pt x="350743" y="107887"/>
                  <a:pt x="392018" y="68200"/>
                </a:cubicBezTo>
                <a:cubicBezTo>
                  <a:pt x="433293" y="28513"/>
                  <a:pt x="298885" y="243354"/>
                  <a:pt x="338043" y="255525"/>
                </a:cubicBezTo>
                <a:cubicBezTo>
                  <a:pt x="377201" y="267696"/>
                  <a:pt x="587280" y="128525"/>
                  <a:pt x="626968" y="141225"/>
                </a:cubicBezTo>
                <a:cubicBezTo>
                  <a:pt x="666655" y="153925"/>
                  <a:pt x="495735" y="355008"/>
                  <a:pt x="576168" y="331725"/>
                </a:cubicBezTo>
                <a:cubicBezTo>
                  <a:pt x="656601" y="308442"/>
                  <a:pt x="1067764" y="-44513"/>
                  <a:pt x="1144493" y="470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609F7FE9-C6F6-36CE-61ED-1C7139C77912}"/>
              </a:ext>
            </a:extLst>
          </p:cNvPr>
          <p:cNvSpPr/>
          <p:nvPr/>
        </p:nvSpPr>
        <p:spPr>
          <a:xfrm>
            <a:off x="5313553" y="3254171"/>
            <a:ext cx="1212405" cy="1716451"/>
          </a:xfrm>
          <a:custGeom>
            <a:avLst/>
            <a:gdLst>
              <a:gd name="connsiteX0" fmla="*/ 744347 w 1212405"/>
              <a:gd name="connsiteY0" fmla="*/ 204 h 1716451"/>
              <a:gd name="connsiteX1" fmla="*/ 652272 w 1212405"/>
              <a:gd name="connsiteY1" fmla="*/ 412954 h 1716451"/>
              <a:gd name="connsiteX2" fmla="*/ 957072 w 1212405"/>
              <a:gd name="connsiteY2" fmla="*/ 1178129 h 1716451"/>
              <a:gd name="connsiteX3" fmla="*/ 826897 w 1212405"/>
              <a:gd name="connsiteY3" fmla="*/ 1009854 h 1716451"/>
              <a:gd name="connsiteX4" fmla="*/ 1192022 w 1212405"/>
              <a:gd name="connsiteY4" fmla="*/ 1692479 h 1716451"/>
              <a:gd name="connsiteX5" fmla="*/ 1049147 w 1212405"/>
              <a:gd name="connsiteY5" fmla="*/ 1492454 h 1716451"/>
              <a:gd name="connsiteX6" fmla="*/ 87122 w 1212405"/>
              <a:gd name="connsiteY6" fmla="*/ 825704 h 1716451"/>
              <a:gd name="connsiteX7" fmla="*/ 52197 w 1212405"/>
              <a:gd name="connsiteY7" fmla="*/ 565354 h 1716451"/>
              <a:gd name="connsiteX8" fmla="*/ 150622 w 1212405"/>
              <a:gd name="connsiteY8" fmla="*/ 578054 h 1716451"/>
              <a:gd name="connsiteX9" fmla="*/ 166497 w 1212405"/>
              <a:gd name="connsiteY9" fmla="*/ 333579 h 1716451"/>
              <a:gd name="connsiteX10" fmla="*/ 115697 w 1212405"/>
              <a:gd name="connsiteY10" fmla="*/ 460579 h 1716451"/>
              <a:gd name="connsiteX11" fmla="*/ 744347 w 1212405"/>
              <a:gd name="connsiteY11" fmla="*/ 204 h 171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2405" h="1716451">
                <a:moveTo>
                  <a:pt x="744347" y="204"/>
                </a:moveTo>
                <a:cubicBezTo>
                  <a:pt x="833776" y="-7733"/>
                  <a:pt x="616818" y="216633"/>
                  <a:pt x="652272" y="412954"/>
                </a:cubicBezTo>
                <a:cubicBezTo>
                  <a:pt x="687726" y="609275"/>
                  <a:pt x="927968" y="1078646"/>
                  <a:pt x="957072" y="1178129"/>
                </a:cubicBezTo>
                <a:cubicBezTo>
                  <a:pt x="986176" y="1277612"/>
                  <a:pt x="787739" y="924129"/>
                  <a:pt x="826897" y="1009854"/>
                </a:cubicBezTo>
                <a:cubicBezTo>
                  <a:pt x="866055" y="1095579"/>
                  <a:pt x="1154980" y="1612046"/>
                  <a:pt x="1192022" y="1692479"/>
                </a:cubicBezTo>
                <a:cubicBezTo>
                  <a:pt x="1229064" y="1772912"/>
                  <a:pt x="1233297" y="1636916"/>
                  <a:pt x="1049147" y="1492454"/>
                </a:cubicBezTo>
                <a:cubicBezTo>
                  <a:pt x="864997" y="1347992"/>
                  <a:pt x="253280" y="980221"/>
                  <a:pt x="87122" y="825704"/>
                </a:cubicBezTo>
                <a:cubicBezTo>
                  <a:pt x="-79036" y="671187"/>
                  <a:pt x="41614" y="606629"/>
                  <a:pt x="52197" y="565354"/>
                </a:cubicBezTo>
                <a:cubicBezTo>
                  <a:pt x="62780" y="524079"/>
                  <a:pt x="131572" y="616683"/>
                  <a:pt x="150622" y="578054"/>
                </a:cubicBezTo>
                <a:cubicBezTo>
                  <a:pt x="169672" y="539425"/>
                  <a:pt x="172318" y="353158"/>
                  <a:pt x="166497" y="333579"/>
                </a:cubicBezTo>
                <a:cubicBezTo>
                  <a:pt x="160676" y="314000"/>
                  <a:pt x="24151" y="513496"/>
                  <a:pt x="115697" y="460579"/>
                </a:cubicBezTo>
                <a:cubicBezTo>
                  <a:pt x="207243" y="407662"/>
                  <a:pt x="654918" y="8141"/>
                  <a:pt x="744347" y="20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0EBB4901-CBF4-0D15-62FE-7A7217458810}"/>
              </a:ext>
            </a:extLst>
          </p:cNvPr>
          <p:cNvSpPr/>
          <p:nvPr/>
        </p:nvSpPr>
        <p:spPr>
          <a:xfrm>
            <a:off x="5111824" y="3501417"/>
            <a:ext cx="496584" cy="1309699"/>
          </a:xfrm>
          <a:custGeom>
            <a:avLst/>
            <a:gdLst>
              <a:gd name="connsiteX0" fmla="*/ 358701 w 496584"/>
              <a:gd name="connsiteY0" fmla="*/ 608 h 1309699"/>
              <a:gd name="connsiteX1" fmla="*/ 22151 w 496584"/>
              <a:gd name="connsiteY1" fmla="*/ 819758 h 1309699"/>
              <a:gd name="connsiteX2" fmla="*/ 98351 w 496584"/>
              <a:gd name="connsiteY2" fmla="*/ 924533 h 1309699"/>
              <a:gd name="connsiteX3" fmla="*/ 3101 w 496584"/>
              <a:gd name="connsiteY3" fmla="*/ 1308708 h 1309699"/>
              <a:gd name="connsiteX4" fmla="*/ 238051 w 496584"/>
              <a:gd name="connsiteY4" fmla="*/ 797533 h 1309699"/>
              <a:gd name="connsiteX5" fmla="*/ 225351 w 496584"/>
              <a:gd name="connsiteY5" fmla="*/ 962633 h 1309699"/>
              <a:gd name="connsiteX6" fmla="*/ 492051 w 496584"/>
              <a:gd name="connsiteY6" fmla="*/ 505433 h 1309699"/>
              <a:gd name="connsiteX7" fmla="*/ 393626 w 496584"/>
              <a:gd name="connsiteY7" fmla="*/ 683233 h 1309699"/>
              <a:gd name="connsiteX8" fmla="*/ 358701 w 496584"/>
              <a:gd name="connsiteY8" fmla="*/ 608 h 1309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584" h="1309699">
                <a:moveTo>
                  <a:pt x="358701" y="608"/>
                </a:moveTo>
                <a:cubicBezTo>
                  <a:pt x="296788" y="23362"/>
                  <a:pt x="65543" y="665771"/>
                  <a:pt x="22151" y="819758"/>
                </a:cubicBezTo>
                <a:cubicBezTo>
                  <a:pt x="-21241" y="973746"/>
                  <a:pt x="101526" y="843041"/>
                  <a:pt x="98351" y="924533"/>
                </a:cubicBezTo>
                <a:cubicBezTo>
                  <a:pt x="95176" y="1006025"/>
                  <a:pt x="-20182" y="1329875"/>
                  <a:pt x="3101" y="1308708"/>
                </a:cubicBezTo>
                <a:cubicBezTo>
                  <a:pt x="26384" y="1287541"/>
                  <a:pt x="201009" y="855212"/>
                  <a:pt x="238051" y="797533"/>
                </a:cubicBezTo>
                <a:cubicBezTo>
                  <a:pt x="275093" y="739854"/>
                  <a:pt x="183018" y="1011316"/>
                  <a:pt x="225351" y="962633"/>
                </a:cubicBezTo>
                <a:cubicBezTo>
                  <a:pt x="267684" y="913950"/>
                  <a:pt x="464005" y="552000"/>
                  <a:pt x="492051" y="505433"/>
                </a:cubicBezTo>
                <a:cubicBezTo>
                  <a:pt x="520097" y="458866"/>
                  <a:pt x="409501" y="765783"/>
                  <a:pt x="393626" y="683233"/>
                </a:cubicBezTo>
                <a:cubicBezTo>
                  <a:pt x="377751" y="600683"/>
                  <a:pt x="420614" y="-22146"/>
                  <a:pt x="358701" y="608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3994AD3A-1C8F-C82A-33BA-E4C49422C228}"/>
              </a:ext>
            </a:extLst>
          </p:cNvPr>
          <p:cNvSpPr/>
          <p:nvPr/>
        </p:nvSpPr>
        <p:spPr>
          <a:xfrm>
            <a:off x="4879183" y="3997782"/>
            <a:ext cx="1948571" cy="1466234"/>
          </a:xfrm>
          <a:custGeom>
            <a:avLst/>
            <a:gdLst>
              <a:gd name="connsiteX0" fmla="*/ 718342 w 1948571"/>
              <a:gd name="connsiteY0" fmla="*/ 12243 h 1466234"/>
              <a:gd name="connsiteX1" fmla="*/ 765967 w 1948571"/>
              <a:gd name="connsiteY1" fmla="*/ 56693 h 1466234"/>
              <a:gd name="connsiteX2" fmla="*/ 1677192 w 1948571"/>
              <a:gd name="connsiteY2" fmla="*/ 1040943 h 1466234"/>
              <a:gd name="connsiteX3" fmla="*/ 1947067 w 1948571"/>
              <a:gd name="connsiteY3" fmla="*/ 1228268 h 1466234"/>
              <a:gd name="connsiteX4" fmla="*/ 1591467 w 1948571"/>
              <a:gd name="connsiteY4" fmla="*/ 1183818 h 1466234"/>
              <a:gd name="connsiteX5" fmla="*/ 318292 w 1948571"/>
              <a:gd name="connsiteY5" fmla="*/ 1383843 h 1466234"/>
              <a:gd name="connsiteX6" fmla="*/ 61117 w 1948571"/>
              <a:gd name="connsiteY6" fmla="*/ 1447343 h 1466234"/>
              <a:gd name="connsiteX7" fmla="*/ 3967 w 1948571"/>
              <a:gd name="connsiteY7" fmla="*/ 1460043 h 1466234"/>
              <a:gd name="connsiteX8" fmla="*/ 137317 w 1948571"/>
              <a:gd name="connsiteY8" fmla="*/ 1358443 h 1466234"/>
              <a:gd name="connsiteX9" fmla="*/ 261142 w 1948571"/>
              <a:gd name="connsiteY9" fmla="*/ 977443 h 1466234"/>
              <a:gd name="connsiteX10" fmla="*/ 105567 w 1948571"/>
              <a:gd name="connsiteY10" fmla="*/ 1167943 h 1466234"/>
              <a:gd name="connsiteX11" fmla="*/ 397667 w 1948571"/>
              <a:gd name="connsiteY11" fmla="*/ 424993 h 1466234"/>
              <a:gd name="connsiteX12" fmla="*/ 302417 w 1948571"/>
              <a:gd name="connsiteY12" fmla="*/ 523418 h 1466234"/>
              <a:gd name="connsiteX13" fmla="*/ 597692 w 1948571"/>
              <a:gd name="connsiteY13" fmla="*/ 317043 h 1466234"/>
              <a:gd name="connsiteX14" fmla="*/ 797717 w 1948571"/>
              <a:gd name="connsiteY14" fmla="*/ 374193 h 1466234"/>
              <a:gd name="connsiteX15" fmla="*/ 578642 w 1948571"/>
              <a:gd name="connsiteY15" fmla="*/ 85268 h 1466234"/>
              <a:gd name="connsiteX16" fmla="*/ 937417 w 1948571"/>
              <a:gd name="connsiteY16" fmla="*/ 320218 h 1466234"/>
              <a:gd name="connsiteX17" fmla="*/ 718342 w 1948571"/>
              <a:gd name="connsiteY17" fmla="*/ 12243 h 146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48571" h="1466234">
                <a:moveTo>
                  <a:pt x="718342" y="12243"/>
                </a:moveTo>
                <a:cubicBezTo>
                  <a:pt x="689767" y="-31678"/>
                  <a:pt x="765967" y="56693"/>
                  <a:pt x="765967" y="56693"/>
                </a:cubicBezTo>
                <a:cubicBezTo>
                  <a:pt x="925775" y="228143"/>
                  <a:pt x="1480342" y="845681"/>
                  <a:pt x="1677192" y="1040943"/>
                </a:cubicBezTo>
                <a:cubicBezTo>
                  <a:pt x="1874042" y="1236205"/>
                  <a:pt x="1961354" y="1204456"/>
                  <a:pt x="1947067" y="1228268"/>
                </a:cubicBezTo>
                <a:cubicBezTo>
                  <a:pt x="1932780" y="1252080"/>
                  <a:pt x="1862930" y="1157889"/>
                  <a:pt x="1591467" y="1183818"/>
                </a:cubicBezTo>
                <a:cubicBezTo>
                  <a:pt x="1320004" y="1209747"/>
                  <a:pt x="573350" y="1339922"/>
                  <a:pt x="318292" y="1383843"/>
                </a:cubicBezTo>
                <a:cubicBezTo>
                  <a:pt x="63234" y="1427764"/>
                  <a:pt x="113504" y="1434643"/>
                  <a:pt x="61117" y="1447343"/>
                </a:cubicBezTo>
                <a:cubicBezTo>
                  <a:pt x="8729" y="1460043"/>
                  <a:pt x="-8733" y="1474860"/>
                  <a:pt x="3967" y="1460043"/>
                </a:cubicBezTo>
                <a:cubicBezTo>
                  <a:pt x="16667" y="1445226"/>
                  <a:pt x="94454" y="1438876"/>
                  <a:pt x="137317" y="1358443"/>
                </a:cubicBezTo>
                <a:cubicBezTo>
                  <a:pt x="180179" y="1278010"/>
                  <a:pt x="266434" y="1009193"/>
                  <a:pt x="261142" y="977443"/>
                </a:cubicBezTo>
                <a:cubicBezTo>
                  <a:pt x="255850" y="945693"/>
                  <a:pt x="82813" y="1260018"/>
                  <a:pt x="105567" y="1167943"/>
                </a:cubicBezTo>
                <a:cubicBezTo>
                  <a:pt x="128321" y="1075868"/>
                  <a:pt x="364859" y="532414"/>
                  <a:pt x="397667" y="424993"/>
                </a:cubicBezTo>
                <a:cubicBezTo>
                  <a:pt x="430475" y="317572"/>
                  <a:pt x="269080" y="541410"/>
                  <a:pt x="302417" y="523418"/>
                </a:cubicBezTo>
                <a:cubicBezTo>
                  <a:pt x="335754" y="505426"/>
                  <a:pt x="515142" y="341914"/>
                  <a:pt x="597692" y="317043"/>
                </a:cubicBezTo>
                <a:cubicBezTo>
                  <a:pt x="680242" y="292172"/>
                  <a:pt x="800892" y="412822"/>
                  <a:pt x="797717" y="374193"/>
                </a:cubicBezTo>
                <a:cubicBezTo>
                  <a:pt x="794542" y="335564"/>
                  <a:pt x="555359" y="94264"/>
                  <a:pt x="578642" y="85268"/>
                </a:cubicBezTo>
                <a:cubicBezTo>
                  <a:pt x="601925" y="76272"/>
                  <a:pt x="915721" y="332389"/>
                  <a:pt x="937417" y="320218"/>
                </a:cubicBezTo>
                <a:cubicBezTo>
                  <a:pt x="959113" y="308047"/>
                  <a:pt x="746917" y="56164"/>
                  <a:pt x="718342" y="1224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C6BC6AE3-2F43-A99D-B5FA-EEB9A3876C03}"/>
              </a:ext>
            </a:extLst>
          </p:cNvPr>
          <p:cNvSpPr/>
          <p:nvPr/>
        </p:nvSpPr>
        <p:spPr>
          <a:xfrm>
            <a:off x="5870255" y="2914843"/>
            <a:ext cx="632797" cy="1158972"/>
          </a:xfrm>
          <a:custGeom>
            <a:avLst/>
            <a:gdLst>
              <a:gd name="connsiteX0" fmla="*/ 476570 w 632797"/>
              <a:gd name="connsiteY0" fmla="*/ 28382 h 1158972"/>
              <a:gd name="connsiteX1" fmla="*/ 476570 w 632797"/>
              <a:gd name="connsiteY1" fmla="*/ 91882 h 1158972"/>
              <a:gd name="connsiteX2" fmla="*/ 514670 w 632797"/>
              <a:gd name="connsiteY2" fmla="*/ 749107 h 1158972"/>
              <a:gd name="connsiteX3" fmla="*/ 632145 w 632797"/>
              <a:gd name="connsiteY3" fmla="*/ 1152332 h 1158972"/>
              <a:gd name="connsiteX4" fmla="*/ 530545 w 632797"/>
              <a:gd name="connsiteY4" fmla="*/ 955482 h 1158972"/>
              <a:gd name="connsiteX5" fmla="*/ 9845 w 632797"/>
              <a:gd name="connsiteY5" fmla="*/ 390332 h 1158972"/>
              <a:gd name="connsiteX6" fmla="*/ 184470 w 632797"/>
              <a:gd name="connsiteY6" fmla="*/ 552257 h 1158972"/>
              <a:gd name="connsiteX7" fmla="*/ 120970 w 632797"/>
              <a:gd name="connsiteY7" fmla="*/ 212532 h 1158972"/>
              <a:gd name="connsiteX8" fmla="*/ 165420 w 632797"/>
              <a:gd name="connsiteY8" fmla="*/ 314132 h 1158972"/>
              <a:gd name="connsiteX9" fmla="*/ 476570 w 632797"/>
              <a:gd name="connsiteY9" fmla="*/ 28382 h 115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2797" h="1158972">
                <a:moveTo>
                  <a:pt x="476570" y="28382"/>
                </a:moveTo>
                <a:cubicBezTo>
                  <a:pt x="528428" y="-8660"/>
                  <a:pt x="470220" y="-28239"/>
                  <a:pt x="476570" y="91882"/>
                </a:cubicBezTo>
                <a:cubicBezTo>
                  <a:pt x="482920" y="212003"/>
                  <a:pt x="488741" y="572365"/>
                  <a:pt x="514670" y="749107"/>
                </a:cubicBezTo>
                <a:cubicBezTo>
                  <a:pt x="540599" y="925849"/>
                  <a:pt x="629499" y="1117936"/>
                  <a:pt x="632145" y="1152332"/>
                </a:cubicBezTo>
                <a:cubicBezTo>
                  <a:pt x="634791" y="1186728"/>
                  <a:pt x="634262" y="1082482"/>
                  <a:pt x="530545" y="955482"/>
                </a:cubicBezTo>
                <a:cubicBezTo>
                  <a:pt x="426828" y="828482"/>
                  <a:pt x="67524" y="457536"/>
                  <a:pt x="9845" y="390332"/>
                </a:cubicBezTo>
                <a:cubicBezTo>
                  <a:pt x="-47834" y="323128"/>
                  <a:pt x="165949" y="581890"/>
                  <a:pt x="184470" y="552257"/>
                </a:cubicBezTo>
                <a:cubicBezTo>
                  <a:pt x="202991" y="522624"/>
                  <a:pt x="124145" y="252219"/>
                  <a:pt x="120970" y="212532"/>
                </a:cubicBezTo>
                <a:cubicBezTo>
                  <a:pt x="117795" y="172845"/>
                  <a:pt x="107212" y="349057"/>
                  <a:pt x="165420" y="314132"/>
                </a:cubicBezTo>
                <a:cubicBezTo>
                  <a:pt x="223628" y="279207"/>
                  <a:pt x="424712" y="65424"/>
                  <a:pt x="476570" y="2838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5E49DA5-AC11-361E-56EE-3B9450A73F6C}"/>
              </a:ext>
            </a:extLst>
          </p:cNvPr>
          <p:cNvSpPr/>
          <p:nvPr/>
        </p:nvSpPr>
        <p:spPr>
          <a:xfrm>
            <a:off x="6289726" y="950056"/>
            <a:ext cx="2268136" cy="1258009"/>
          </a:xfrm>
          <a:custGeom>
            <a:avLst/>
            <a:gdLst>
              <a:gd name="connsiteX0" fmla="*/ 9474 w 2268136"/>
              <a:gd name="connsiteY0" fmla="*/ 380269 h 1258009"/>
              <a:gd name="connsiteX1" fmla="*/ 641299 w 2268136"/>
              <a:gd name="connsiteY1" fmla="*/ 40544 h 1258009"/>
              <a:gd name="connsiteX2" fmla="*/ 473024 w 2268136"/>
              <a:gd name="connsiteY2" fmla="*/ 75469 h 1258009"/>
              <a:gd name="connsiteX3" fmla="*/ 974674 w 2268136"/>
              <a:gd name="connsiteY3" fmla="*/ 5619 h 1258009"/>
              <a:gd name="connsiteX4" fmla="*/ 1476324 w 2268136"/>
              <a:gd name="connsiteY4" fmla="*/ 250094 h 1258009"/>
              <a:gd name="connsiteX5" fmla="*/ 1495374 w 2268136"/>
              <a:gd name="connsiteY5" fmla="*/ 243744 h 1258009"/>
              <a:gd name="connsiteX6" fmla="*/ 2184349 w 2268136"/>
              <a:gd name="connsiteY6" fmla="*/ 697769 h 1258009"/>
              <a:gd name="connsiteX7" fmla="*/ 1949399 w 2268136"/>
              <a:gd name="connsiteY7" fmla="*/ 608869 h 1258009"/>
              <a:gd name="connsiteX8" fmla="*/ 2266899 w 2268136"/>
              <a:gd name="connsiteY8" fmla="*/ 1002569 h 1258009"/>
              <a:gd name="connsiteX9" fmla="*/ 1806524 w 2268136"/>
              <a:gd name="connsiteY9" fmla="*/ 831119 h 1258009"/>
              <a:gd name="connsiteX10" fmla="*/ 1977974 w 2268136"/>
              <a:gd name="connsiteY10" fmla="*/ 1066069 h 1258009"/>
              <a:gd name="connsiteX11" fmla="*/ 1136599 w 2268136"/>
              <a:gd name="connsiteY11" fmla="*/ 748569 h 1258009"/>
              <a:gd name="connsiteX12" fmla="*/ 1562049 w 2268136"/>
              <a:gd name="connsiteY12" fmla="*/ 1167669 h 1258009"/>
              <a:gd name="connsiteX13" fmla="*/ 739724 w 2268136"/>
              <a:gd name="connsiteY13" fmla="*/ 815244 h 1258009"/>
              <a:gd name="connsiteX14" fmla="*/ 1117549 w 2268136"/>
              <a:gd name="connsiteY14" fmla="*/ 1256569 h 1258009"/>
              <a:gd name="connsiteX15" fmla="*/ 533349 w 2268136"/>
              <a:gd name="connsiteY15" fmla="*/ 964469 h 1258009"/>
              <a:gd name="connsiteX16" fmla="*/ 815924 w 2268136"/>
              <a:gd name="connsiteY16" fmla="*/ 1186719 h 1258009"/>
              <a:gd name="connsiteX17" fmla="*/ 269824 w 2268136"/>
              <a:gd name="connsiteY17" fmla="*/ 500919 h 1258009"/>
              <a:gd name="connsiteX18" fmla="*/ 101549 w 2268136"/>
              <a:gd name="connsiteY18" fmla="*/ 491394 h 1258009"/>
              <a:gd name="connsiteX19" fmla="*/ 250774 w 2268136"/>
              <a:gd name="connsiteY19" fmla="*/ 367569 h 1258009"/>
              <a:gd name="connsiteX20" fmla="*/ 9474 w 2268136"/>
              <a:gd name="connsiteY20" fmla="*/ 380269 h 1258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268136" h="1258009">
                <a:moveTo>
                  <a:pt x="9474" y="380269"/>
                </a:moveTo>
                <a:cubicBezTo>
                  <a:pt x="74562" y="325765"/>
                  <a:pt x="564041" y="91344"/>
                  <a:pt x="641299" y="40544"/>
                </a:cubicBezTo>
                <a:cubicBezTo>
                  <a:pt x="718557" y="-10256"/>
                  <a:pt x="417462" y="81290"/>
                  <a:pt x="473024" y="75469"/>
                </a:cubicBezTo>
                <a:cubicBezTo>
                  <a:pt x="528586" y="69648"/>
                  <a:pt x="807457" y="-23485"/>
                  <a:pt x="974674" y="5619"/>
                </a:cubicBezTo>
                <a:cubicBezTo>
                  <a:pt x="1141891" y="34723"/>
                  <a:pt x="1389541" y="210407"/>
                  <a:pt x="1476324" y="250094"/>
                </a:cubicBezTo>
                <a:cubicBezTo>
                  <a:pt x="1563107" y="289781"/>
                  <a:pt x="1377370" y="169131"/>
                  <a:pt x="1495374" y="243744"/>
                </a:cubicBezTo>
                <a:cubicBezTo>
                  <a:pt x="1613378" y="318356"/>
                  <a:pt x="2108678" y="636915"/>
                  <a:pt x="2184349" y="697769"/>
                </a:cubicBezTo>
                <a:cubicBezTo>
                  <a:pt x="2260020" y="758623"/>
                  <a:pt x="1935641" y="558069"/>
                  <a:pt x="1949399" y="608869"/>
                </a:cubicBezTo>
                <a:cubicBezTo>
                  <a:pt x="1963157" y="659669"/>
                  <a:pt x="2290711" y="965527"/>
                  <a:pt x="2266899" y="1002569"/>
                </a:cubicBezTo>
                <a:cubicBezTo>
                  <a:pt x="2243087" y="1039611"/>
                  <a:pt x="1854678" y="820536"/>
                  <a:pt x="1806524" y="831119"/>
                </a:cubicBezTo>
                <a:cubicBezTo>
                  <a:pt x="1758370" y="841702"/>
                  <a:pt x="2089628" y="1079827"/>
                  <a:pt x="1977974" y="1066069"/>
                </a:cubicBezTo>
                <a:cubicBezTo>
                  <a:pt x="1866320" y="1052311"/>
                  <a:pt x="1205920" y="731636"/>
                  <a:pt x="1136599" y="748569"/>
                </a:cubicBezTo>
                <a:cubicBezTo>
                  <a:pt x="1067278" y="765502"/>
                  <a:pt x="1628195" y="1156556"/>
                  <a:pt x="1562049" y="1167669"/>
                </a:cubicBezTo>
                <a:cubicBezTo>
                  <a:pt x="1495903" y="1178782"/>
                  <a:pt x="813807" y="800427"/>
                  <a:pt x="739724" y="815244"/>
                </a:cubicBezTo>
                <a:cubicBezTo>
                  <a:pt x="665641" y="830061"/>
                  <a:pt x="1151945" y="1231698"/>
                  <a:pt x="1117549" y="1256569"/>
                </a:cubicBezTo>
                <a:cubicBezTo>
                  <a:pt x="1083153" y="1281440"/>
                  <a:pt x="583620" y="976111"/>
                  <a:pt x="533349" y="964469"/>
                </a:cubicBezTo>
                <a:cubicBezTo>
                  <a:pt x="483078" y="952827"/>
                  <a:pt x="859845" y="1263977"/>
                  <a:pt x="815924" y="1186719"/>
                </a:cubicBezTo>
                <a:cubicBezTo>
                  <a:pt x="772003" y="1109461"/>
                  <a:pt x="388886" y="616806"/>
                  <a:pt x="269824" y="500919"/>
                </a:cubicBezTo>
                <a:cubicBezTo>
                  <a:pt x="150762" y="385032"/>
                  <a:pt x="104724" y="513619"/>
                  <a:pt x="101549" y="491394"/>
                </a:cubicBezTo>
                <a:cubicBezTo>
                  <a:pt x="98374" y="469169"/>
                  <a:pt x="266120" y="385031"/>
                  <a:pt x="250774" y="367569"/>
                </a:cubicBezTo>
                <a:cubicBezTo>
                  <a:pt x="235428" y="350107"/>
                  <a:pt x="-55614" y="434773"/>
                  <a:pt x="9474" y="380269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FCC51E32-0671-9610-9BF4-A5CDD2BC00F8}"/>
              </a:ext>
            </a:extLst>
          </p:cNvPr>
          <p:cNvSpPr/>
          <p:nvPr/>
        </p:nvSpPr>
        <p:spPr>
          <a:xfrm>
            <a:off x="6819030" y="1431883"/>
            <a:ext cx="2216998" cy="1653666"/>
          </a:xfrm>
          <a:custGeom>
            <a:avLst/>
            <a:gdLst>
              <a:gd name="connsiteX0" fmla="*/ 870820 w 2216998"/>
              <a:gd name="connsiteY0" fmla="*/ 38142 h 1653666"/>
              <a:gd name="connsiteX1" fmla="*/ 905745 w 2216998"/>
              <a:gd name="connsiteY1" fmla="*/ 88942 h 1653666"/>
              <a:gd name="connsiteX2" fmla="*/ 1734420 w 2216998"/>
              <a:gd name="connsiteY2" fmla="*/ 787442 h 1653666"/>
              <a:gd name="connsiteX3" fmla="*/ 1769345 w 2216998"/>
              <a:gd name="connsiteY3" fmla="*/ 733467 h 1653666"/>
              <a:gd name="connsiteX4" fmla="*/ 2210670 w 2216998"/>
              <a:gd name="connsiteY4" fmla="*/ 1628817 h 1653666"/>
              <a:gd name="connsiteX5" fmla="*/ 1972545 w 2216998"/>
              <a:gd name="connsiteY5" fmla="*/ 1393867 h 1653666"/>
              <a:gd name="connsiteX6" fmla="*/ 1210545 w 2216998"/>
              <a:gd name="connsiteY6" fmla="*/ 1285917 h 1653666"/>
              <a:gd name="connsiteX7" fmla="*/ 1127995 w 2216998"/>
              <a:gd name="connsiteY7" fmla="*/ 1343067 h 1653666"/>
              <a:gd name="connsiteX8" fmla="*/ 404095 w 2216998"/>
              <a:gd name="connsiteY8" fmla="*/ 771567 h 1653666"/>
              <a:gd name="connsiteX9" fmla="*/ 337420 w 2216998"/>
              <a:gd name="connsiteY9" fmla="*/ 790617 h 1653666"/>
              <a:gd name="connsiteX10" fmla="*/ 77070 w 2216998"/>
              <a:gd name="connsiteY10" fmla="*/ 488992 h 1653666"/>
              <a:gd name="connsiteX11" fmla="*/ 89770 w 2216998"/>
              <a:gd name="connsiteY11" fmla="*/ 438192 h 1653666"/>
              <a:gd name="connsiteX12" fmla="*/ 16745 w 2216998"/>
              <a:gd name="connsiteY12" fmla="*/ 212767 h 1653666"/>
              <a:gd name="connsiteX13" fmla="*/ 454895 w 2216998"/>
              <a:gd name="connsiteY13" fmla="*/ 454067 h 1653666"/>
              <a:gd name="connsiteX14" fmla="*/ 340595 w 2216998"/>
              <a:gd name="connsiteY14" fmla="*/ 234992 h 1653666"/>
              <a:gd name="connsiteX15" fmla="*/ 810495 w 2216998"/>
              <a:gd name="connsiteY15" fmla="*/ 323892 h 1653666"/>
              <a:gd name="connsiteX16" fmla="*/ 762870 w 2216998"/>
              <a:gd name="connsiteY16" fmla="*/ 193717 h 1653666"/>
              <a:gd name="connsiteX17" fmla="*/ 1026395 w 2216998"/>
              <a:gd name="connsiteY17" fmla="*/ 352467 h 1653666"/>
              <a:gd name="connsiteX18" fmla="*/ 870820 w 2216998"/>
              <a:gd name="connsiteY18" fmla="*/ 38142 h 1653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16998" h="1653666">
                <a:moveTo>
                  <a:pt x="870820" y="38142"/>
                </a:moveTo>
                <a:cubicBezTo>
                  <a:pt x="850712" y="-5779"/>
                  <a:pt x="761812" y="-35941"/>
                  <a:pt x="905745" y="88942"/>
                </a:cubicBezTo>
                <a:cubicBezTo>
                  <a:pt x="1049678" y="213825"/>
                  <a:pt x="1590487" y="680021"/>
                  <a:pt x="1734420" y="787442"/>
                </a:cubicBezTo>
                <a:cubicBezTo>
                  <a:pt x="1878353" y="894863"/>
                  <a:pt x="1689970" y="593238"/>
                  <a:pt x="1769345" y="733467"/>
                </a:cubicBezTo>
                <a:cubicBezTo>
                  <a:pt x="1848720" y="873696"/>
                  <a:pt x="2176803" y="1518750"/>
                  <a:pt x="2210670" y="1628817"/>
                </a:cubicBezTo>
                <a:cubicBezTo>
                  <a:pt x="2244537" y="1738884"/>
                  <a:pt x="2139232" y="1451017"/>
                  <a:pt x="1972545" y="1393867"/>
                </a:cubicBezTo>
                <a:cubicBezTo>
                  <a:pt x="1805858" y="1336717"/>
                  <a:pt x="1351303" y="1294384"/>
                  <a:pt x="1210545" y="1285917"/>
                </a:cubicBezTo>
                <a:cubicBezTo>
                  <a:pt x="1069787" y="1277450"/>
                  <a:pt x="1262403" y="1428792"/>
                  <a:pt x="1127995" y="1343067"/>
                </a:cubicBezTo>
                <a:cubicBezTo>
                  <a:pt x="993587" y="1257342"/>
                  <a:pt x="535857" y="863642"/>
                  <a:pt x="404095" y="771567"/>
                </a:cubicBezTo>
                <a:cubicBezTo>
                  <a:pt x="272333" y="679492"/>
                  <a:pt x="391924" y="837713"/>
                  <a:pt x="337420" y="790617"/>
                </a:cubicBezTo>
                <a:cubicBezTo>
                  <a:pt x="282916" y="743521"/>
                  <a:pt x="118345" y="547729"/>
                  <a:pt x="77070" y="488992"/>
                </a:cubicBezTo>
                <a:cubicBezTo>
                  <a:pt x="35795" y="430255"/>
                  <a:pt x="99824" y="484230"/>
                  <a:pt x="89770" y="438192"/>
                </a:cubicBezTo>
                <a:cubicBezTo>
                  <a:pt x="79716" y="392155"/>
                  <a:pt x="-44109" y="210121"/>
                  <a:pt x="16745" y="212767"/>
                </a:cubicBezTo>
                <a:cubicBezTo>
                  <a:pt x="77599" y="215413"/>
                  <a:pt x="400920" y="450363"/>
                  <a:pt x="454895" y="454067"/>
                </a:cubicBezTo>
                <a:cubicBezTo>
                  <a:pt x="508870" y="457771"/>
                  <a:pt x="281328" y="256688"/>
                  <a:pt x="340595" y="234992"/>
                </a:cubicBezTo>
                <a:cubicBezTo>
                  <a:pt x="399862" y="213296"/>
                  <a:pt x="740116" y="330771"/>
                  <a:pt x="810495" y="323892"/>
                </a:cubicBezTo>
                <a:cubicBezTo>
                  <a:pt x="880874" y="317013"/>
                  <a:pt x="726887" y="188955"/>
                  <a:pt x="762870" y="193717"/>
                </a:cubicBezTo>
                <a:cubicBezTo>
                  <a:pt x="798853" y="198479"/>
                  <a:pt x="1006816" y="376809"/>
                  <a:pt x="1026395" y="352467"/>
                </a:cubicBezTo>
                <a:cubicBezTo>
                  <a:pt x="1045974" y="328125"/>
                  <a:pt x="890928" y="82063"/>
                  <a:pt x="870820" y="3814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C2EC215F-8AEB-8CD2-CFE1-48210AD15DAC}"/>
              </a:ext>
            </a:extLst>
          </p:cNvPr>
          <p:cNvSpPr/>
          <p:nvPr/>
        </p:nvSpPr>
        <p:spPr>
          <a:xfrm>
            <a:off x="7556484" y="2529627"/>
            <a:ext cx="1423845" cy="1080249"/>
          </a:xfrm>
          <a:custGeom>
            <a:avLst/>
            <a:gdLst>
              <a:gd name="connsiteX0" fmla="*/ 22241 w 1423845"/>
              <a:gd name="connsiteY0" fmla="*/ 4023 h 1080249"/>
              <a:gd name="connsiteX1" fmla="*/ 79391 w 1423845"/>
              <a:gd name="connsiteY1" fmla="*/ 61173 h 1080249"/>
              <a:gd name="connsiteX2" fmla="*/ 815991 w 1423845"/>
              <a:gd name="connsiteY2" fmla="*/ 699348 h 1080249"/>
              <a:gd name="connsiteX3" fmla="*/ 793766 w 1423845"/>
              <a:gd name="connsiteY3" fmla="*/ 746973 h 1080249"/>
              <a:gd name="connsiteX4" fmla="*/ 1289066 w 1423845"/>
              <a:gd name="connsiteY4" fmla="*/ 1073998 h 1080249"/>
              <a:gd name="connsiteX5" fmla="*/ 1257316 w 1423845"/>
              <a:gd name="connsiteY5" fmla="*/ 966048 h 1080249"/>
              <a:gd name="connsiteX6" fmla="*/ 1422416 w 1423845"/>
              <a:gd name="connsiteY6" fmla="*/ 1016848 h 1080249"/>
              <a:gd name="connsiteX7" fmla="*/ 1339866 w 1423845"/>
              <a:gd name="connsiteY7" fmla="*/ 785073 h 1080249"/>
              <a:gd name="connsiteX8" fmla="*/ 1384316 w 1423845"/>
              <a:gd name="connsiteY8" fmla="*/ 594573 h 1080249"/>
              <a:gd name="connsiteX9" fmla="*/ 1270016 w 1423845"/>
              <a:gd name="connsiteY9" fmla="*/ 105623 h 1080249"/>
              <a:gd name="connsiteX10" fmla="*/ 1079516 w 1423845"/>
              <a:gd name="connsiteY10" fmla="*/ 102448 h 1080249"/>
              <a:gd name="connsiteX11" fmla="*/ 790591 w 1423845"/>
              <a:gd name="connsiteY11" fmla="*/ 23073 h 1080249"/>
              <a:gd name="connsiteX12" fmla="*/ 831866 w 1423845"/>
              <a:gd name="connsiteY12" fmla="*/ 115148 h 1080249"/>
              <a:gd name="connsiteX13" fmla="*/ 403241 w 1423845"/>
              <a:gd name="connsiteY13" fmla="*/ 848 h 1080249"/>
              <a:gd name="connsiteX14" fmla="*/ 517541 w 1423845"/>
              <a:gd name="connsiteY14" fmla="*/ 188173 h 1080249"/>
              <a:gd name="connsiteX15" fmla="*/ 22241 w 1423845"/>
              <a:gd name="connsiteY15" fmla="*/ 4023 h 108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23845" h="1080249">
                <a:moveTo>
                  <a:pt x="22241" y="4023"/>
                </a:moveTo>
                <a:cubicBezTo>
                  <a:pt x="-50784" y="-17144"/>
                  <a:pt x="79391" y="61173"/>
                  <a:pt x="79391" y="61173"/>
                </a:cubicBezTo>
                <a:cubicBezTo>
                  <a:pt x="211683" y="177061"/>
                  <a:pt x="696929" y="585048"/>
                  <a:pt x="815991" y="699348"/>
                </a:cubicBezTo>
                <a:cubicBezTo>
                  <a:pt x="935053" y="813648"/>
                  <a:pt x="714920" y="684531"/>
                  <a:pt x="793766" y="746973"/>
                </a:cubicBezTo>
                <a:cubicBezTo>
                  <a:pt x="872612" y="809415"/>
                  <a:pt x="1211808" y="1037486"/>
                  <a:pt x="1289066" y="1073998"/>
                </a:cubicBezTo>
                <a:cubicBezTo>
                  <a:pt x="1366324" y="1110510"/>
                  <a:pt x="1235091" y="975573"/>
                  <a:pt x="1257316" y="966048"/>
                </a:cubicBezTo>
                <a:cubicBezTo>
                  <a:pt x="1279541" y="956523"/>
                  <a:pt x="1408658" y="1047010"/>
                  <a:pt x="1422416" y="1016848"/>
                </a:cubicBezTo>
                <a:cubicBezTo>
                  <a:pt x="1436174" y="986686"/>
                  <a:pt x="1346216" y="855452"/>
                  <a:pt x="1339866" y="785073"/>
                </a:cubicBezTo>
                <a:cubicBezTo>
                  <a:pt x="1333516" y="714694"/>
                  <a:pt x="1395958" y="707815"/>
                  <a:pt x="1384316" y="594573"/>
                </a:cubicBezTo>
                <a:cubicBezTo>
                  <a:pt x="1372674" y="481331"/>
                  <a:pt x="1320816" y="187644"/>
                  <a:pt x="1270016" y="105623"/>
                </a:cubicBezTo>
                <a:cubicBezTo>
                  <a:pt x="1219216" y="23602"/>
                  <a:pt x="1159420" y="116206"/>
                  <a:pt x="1079516" y="102448"/>
                </a:cubicBezTo>
                <a:cubicBezTo>
                  <a:pt x="999612" y="88690"/>
                  <a:pt x="831866" y="20956"/>
                  <a:pt x="790591" y="23073"/>
                </a:cubicBezTo>
                <a:cubicBezTo>
                  <a:pt x="749316" y="25190"/>
                  <a:pt x="896424" y="118852"/>
                  <a:pt x="831866" y="115148"/>
                </a:cubicBezTo>
                <a:cubicBezTo>
                  <a:pt x="767308" y="111444"/>
                  <a:pt x="455629" y="-11323"/>
                  <a:pt x="403241" y="848"/>
                </a:cubicBezTo>
                <a:cubicBezTo>
                  <a:pt x="350853" y="13019"/>
                  <a:pt x="577866" y="188173"/>
                  <a:pt x="517541" y="188173"/>
                </a:cubicBezTo>
                <a:cubicBezTo>
                  <a:pt x="457216" y="188173"/>
                  <a:pt x="95266" y="25190"/>
                  <a:pt x="22241" y="402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0CDFB843-836E-068A-FA6A-94D824BA162E}"/>
              </a:ext>
            </a:extLst>
          </p:cNvPr>
          <p:cNvSpPr/>
          <p:nvPr/>
        </p:nvSpPr>
        <p:spPr>
          <a:xfrm>
            <a:off x="7908925" y="2754733"/>
            <a:ext cx="1477138" cy="1577070"/>
          </a:xfrm>
          <a:custGeom>
            <a:avLst/>
            <a:gdLst>
              <a:gd name="connsiteX0" fmla="*/ 1066800 w 1477138"/>
              <a:gd name="connsiteY0" fmla="*/ 1167 h 1577070"/>
              <a:gd name="connsiteX1" fmla="*/ 1133475 w 1477138"/>
              <a:gd name="connsiteY1" fmla="*/ 363117 h 1577070"/>
              <a:gd name="connsiteX2" fmla="*/ 1473200 w 1477138"/>
              <a:gd name="connsiteY2" fmla="*/ 1191792 h 1577070"/>
              <a:gd name="connsiteX3" fmla="*/ 1320800 w 1477138"/>
              <a:gd name="connsiteY3" fmla="*/ 1067967 h 1577070"/>
              <a:gd name="connsiteX4" fmla="*/ 1355725 w 1477138"/>
              <a:gd name="connsiteY4" fmla="*/ 1575967 h 1577070"/>
              <a:gd name="connsiteX5" fmla="*/ 968375 w 1477138"/>
              <a:gd name="connsiteY5" fmla="*/ 1214017 h 1577070"/>
              <a:gd name="connsiteX6" fmla="*/ 254000 w 1477138"/>
              <a:gd name="connsiteY6" fmla="*/ 553617 h 1577070"/>
              <a:gd name="connsiteX7" fmla="*/ 387350 w 1477138"/>
              <a:gd name="connsiteY7" fmla="*/ 712367 h 1577070"/>
              <a:gd name="connsiteX8" fmla="*/ 0 w 1477138"/>
              <a:gd name="connsiteY8" fmla="*/ 17042 h 1577070"/>
              <a:gd name="connsiteX9" fmla="*/ 387350 w 1477138"/>
              <a:gd name="connsiteY9" fmla="*/ 378992 h 1577070"/>
              <a:gd name="connsiteX10" fmla="*/ 349250 w 1477138"/>
              <a:gd name="connsiteY10" fmla="*/ 182142 h 1577070"/>
              <a:gd name="connsiteX11" fmla="*/ 603250 w 1477138"/>
              <a:gd name="connsiteY11" fmla="*/ 217067 h 1577070"/>
              <a:gd name="connsiteX12" fmla="*/ 654050 w 1477138"/>
              <a:gd name="connsiteY12" fmla="*/ 77367 h 1577070"/>
              <a:gd name="connsiteX13" fmla="*/ 815975 w 1477138"/>
              <a:gd name="connsiteY13" fmla="*/ 137692 h 1577070"/>
              <a:gd name="connsiteX14" fmla="*/ 835025 w 1477138"/>
              <a:gd name="connsiteY14" fmla="*/ 105942 h 1577070"/>
              <a:gd name="connsiteX15" fmla="*/ 1006475 w 1477138"/>
              <a:gd name="connsiteY15" fmla="*/ 242467 h 1577070"/>
              <a:gd name="connsiteX16" fmla="*/ 1066800 w 1477138"/>
              <a:gd name="connsiteY16" fmla="*/ 1167 h 1577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77138" h="1577070">
                <a:moveTo>
                  <a:pt x="1066800" y="1167"/>
                </a:moveTo>
                <a:cubicBezTo>
                  <a:pt x="1087967" y="21275"/>
                  <a:pt x="1065742" y="164680"/>
                  <a:pt x="1133475" y="363117"/>
                </a:cubicBezTo>
                <a:cubicBezTo>
                  <a:pt x="1201208" y="561554"/>
                  <a:pt x="1441979" y="1074317"/>
                  <a:pt x="1473200" y="1191792"/>
                </a:cubicBezTo>
                <a:cubicBezTo>
                  <a:pt x="1504421" y="1309267"/>
                  <a:pt x="1340379" y="1003938"/>
                  <a:pt x="1320800" y="1067967"/>
                </a:cubicBezTo>
                <a:cubicBezTo>
                  <a:pt x="1301221" y="1131996"/>
                  <a:pt x="1414462" y="1551625"/>
                  <a:pt x="1355725" y="1575967"/>
                </a:cubicBezTo>
                <a:cubicBezTo>
                  <a:pt x="1296988" y="1600309"/>
                  <a:pt x="968375" y="1214017"/>
                  <a:pt x="968375" y="1214017"/>
                </a:cubicBezTo>
                <a:lnTo>
                  <a:pt x="254000" y="553617"/>
                </a:lnTo>
                <a:cubicBezTo>
                  <a:pt x="157163" y="470009"/>
                  <a:pt x="429683" y="801796"/>
                  <a:pt x="387350" y="712367"/>
                </a:cubicBezTo>
                <a:cubicBezTo>
                  <a:pt x="345017" y="622938"/>
                  <a:pt x="0" y="72604"/>
                  <a:pt x="0" y="17042"/>
                </a:cubicBezTo>
                <a:cubicBezTo>
                  <a:pt x="0" y="-38520"/>
                  <a:pt x="329142" y="351475"/>
                  <a:pt x="387350" y="378992"/>
                </a:cubicBezTo>
                <a:cubicBezTo>
                  <a:pt x="445558" y="406509"/>
                  <a:pt x="313267" y="209129"/>
                  <a:pt x="349250" y="182142"/>
                </a:cubicBezTo>
                <a:cubicBezTo>
                  <a:pt x="385233" y="155155"/>
                  <a:pt x="552450" y="234529"/>
                  <a:pt x="603250" y="217067"/>
                </a:cubicBezTo>
                <a:cubicBezTo>
                  <a:pt x="654050" y="199605"/>
                  <a:pt x="618596" y="90596"/>
                  <a:pt x="654050" y="77367"/>
                </a:cubicBezTo>
                <a:cubicBezTo>
                  <a:pt x="689504" y="64138"/>
                  <a:pt x="785812" y="132930"/>
                  <a:pt x="815975" y="137692"/>
                </a:cubicBezTo>
                <a:cubicBezTo>
                  <a:pt x="846137" y="142455"/>
                  <a:pt x="803275" y="88480"/>
                  <a:pt x="835025" y="105942"/>
                </a:cubicBezTo>
                <a:cubicBezTo>
                  <a:pt x="866775" y="123404"/>
                  <a:pt x="964671" y="257813"/>
                  <a:pt x="1006475" y="242467"/>
                </a:cubicBezTo>
                <a:cubicBezTo>
                  <a:pt x="1048279" y="227121"/>
                  <a:pt x="1045633" y="-18941"/>
                  <a:pt x="1066800" y="1167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A8F1C79F-1E36-3CCC-A992-15B13ED45DDF}"/>
              </a:ext>
            </a:extLst>
          </p:cNvPr>
          <p:cNvSpPr/>
          <p:nvPr/>
        </p:nvSpPr>
        <p:spPr>
          <a:xfrm>
            <a:off x="8147039" y="3406228"/>
            <a:ext cx="1354817" cy="1509544"/>
          </a:xfrm>
          <a:custGeom>
            <a:avLst/>
            <a:gdLst>
              <a:gd name="connsiteX0" fmla="*/ 546111 w 1354817"/>
              <a:gd name="connsiteY0" fmla="*/ 3722 h 1509544"/>
              <a:gd name="connsiteX1" fmla="*/ 311161 w 1354817"/>
              <a:gd name="connsiteY1" fmla="*/ 298997 h 1509544"/>
              <a:gd name="connsiteX2" fmla="*/ 365136 w 1354817"/>
              <a:gd name="connsiteY2" fmla="*/ 83097 h 1509544"/>
              <a:gd name="connsiteX3" fmla="*/ 95261 w 1354817"/>
              <a:gd name="connsiteY3" fmla="*/ 314872 h 1509544"/>
              <a:gd name="connsiteX4" fmla="*/ 101611 w 1354817"/>
              <a:gd name="connsiteY4" fmla="*/ 794297 h 1509544"/>
              <a:gd name="connsiteX5" fmla="*/ 177811 w 1354817"/>
              <a:gd name="connsiteY5" fmla="*/ 708572 h 1509544"/>
              <a:gd name="connsiteX6" fmla="*/ 11 w 1354817"/>
              <a:gd name="connsiteY6" fmla="*/ 1505497 h 1509544"/>
              <a:gd name="connsiteX7" fmla="*/ 187336 w 1354817"/>
              <a:gd name="connsiteY7" fmla="*/ 1007022 h 1509544"/>
              <a:gd name="connsiteX8" fmla="*/ 723911 w 1354817"/>
              <a:gd name="connsiteY8" fmla="*/ 753022 h 1509544"/>
              <a:gd name="connsiteX9" fmla="*/ 660411 w 1354817"/>
              <a:gd name="connsiteY9" fmla="*/ 1045122 h 1509544"/>
              <a:gd name="connsiteX10" fmla="*/ 1339861 w 1354817"/>
              <a:gd name="connsiteY10" fmla="*/ 813347 h 1509544"/>
              <a:gd name="connsiteX11" fmla="*/ 1136661 w 1354817"/>
              <a:gd name="connsiteY11" fmla="*/ 473622 h 1509544"/>
              <a:gd name="connsiteX12" fmla="*/ 1212861 w 1354817"/>
              <a:gd name="connsiteY12" fmla="*/ 549822 h 1509544"/>
              <a:gd name="connsiteX13" fmla="*/ 546111 w 1354817"/>
              <a:gd name="connsiteY13" fmla="*/ 3722 h 1509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4817" h="1509544">
                <a:moveTo>
                  <a:pt x="546111" y="3722"/>
                </a:moveTo>
                <a:cubicBezTo>
                  <a:pt x="395828" y="-38082"/>
                  <a:pt x="341323" y="285768"/>
                  <a:pt x="311161" y="298997"/>
                </a:cubicBezTo>
                <a:cubicBezTo>
                  <a:pt x="280999" y="312226"/>
                  <a:pt x="401119" y="80451"/>
                  <a:pt x="365136" y="83097"/>
                </a:cubicBezTo>
                <a:cubicBezTo>
                  <a:pt x="329153" y="85743"/>
                  <a:pt x="139182" y="196339"/>
                  <a:pt x="95261" y="314872"/>
                </a:cubicBezTo>
                <a:cubicBezTo>
                  <a:pt x="51340" y="433405"/>
                  <a:pt x="87853" y="728680"/>
                  <a:pt x="101611" y="794297"/>
                </a:cubicBezTo>
                <a:cubicBezTo>
                  <a:pt x="115369" y="859914"/>
                  <a:pt x="194744" y="590039"/>
                  <a:pt x="177811" y="708572"/>
                </a:cubicBezTo>
                <a:cubicBezTo>
                  <a:pt x="160878" y="827105"/>
                  <a:pt x="-1577" y="1455755"/>
                  <a:pt x="11" y="1505497"/>
                </a:cubicBezTo>
                <a:cubicBezTo>
                  <a:pt x="1598" y="1555239"/>
                  <a:pt x="66686" y="1132434"/>
                  <a:pt x="187336" y="1007022"/>
                </a:cubicBezTo>
                <a:cubicBezTo>
                  <a:pt x="307986" y="881610"/>
                  <a:pt x="645065" y="746672"/>
                  <a:pt x="723911" y="753022"/>
                </a:cubicBezTo>
                <a:cubicBezTo>
                  <a:pt x="802757" y="759372"/>
                  <a:pt x="557753" y="1035068"/>
                  <a:pt x="660411" y="1045122"/>
                </a:cubicBezTo>
                <a:cubicBezTo>
                  <a:pt x="763069" y="1055176"/>
                  <a:pt x="1260486" y="908597"/>
                  <a:pt x="1339861" y="813347"/>
                </a:cubicBezTo>
                <a:cubicBezTo>
                  <a:pt x="1419236" y="718097"/>
                  <a:pt x="1157828" y="517543"/>
                  <a:pt x="1136661" y="473622"/>
                </a:cubicBezTo>
                <a:cubicBezTo>
                  <a:pt x="1115494" y="429701"/>
                  <a:pt x="1310228" y="620730"/>
                  <a:pt x="1212861" y="549822"/>
                </a:cubicBezTo>
                <a:cubicBezTo>
                  <a:pt x="1115494" y="478914"/>
                  <a:pt x="696394" y="45526"/>
                  <a:pt x="546111" y="372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80F487D4-3AD1-A815-9A4E-FF78631A70EC}"/>
              </a:ext>
            </a:extLst>
          </p:cNvPr>
          <p:cNvSpPr/>
          <p:nvPr/>
        </p:nvSpPr>
        <p:spPr>
          <a:xfrm>
            <a:off x="8477142" y="4035142"/>
            <a:ext cx="1315930" cy="1551099"/>
          </a:xfrm>
          <a:custGeom>
            <a:avLst/>
            <a:gdLst>
              <a:gd name="connsiteX0" fmla="*/ 682733 w 1315930"/>
              <a:gd name="connsiteY0" fmla="*/ 66958 h 1551099"/>
              <a:gd name="connsiteX1" fmla="*/ 1066908 w 1315930"/>
              <a:gd name="connsiteY1" fmla="*/ 1206783 h 1551099"/>
              <a:gd name="connsiteX2" fmla="*/ 933558 w 1315930"/>
              <a:gd name="connsiteY2" fmla="*/ 1076608 h 1551099"/>
              <a:gd name="connsiteX3" fmla="*/ 1308208 w 1315930"/>
              <a:gd name="connsiteY3" fmla="*/ 1524283 h 1551099"/>
              <a:gd name="connsiteX4" fmla="*/ 1092308 w 1315930"/>
              <a:gd name="connsiteY4" fmla="*/ 1368708 h 1551099"/>
              <a:gd name="connsiteX5" fmla="*/ 60433 w 1315930"/>
              <a:gd name="connsiteY5" fmla="*/ 295558 h 1551099"/>
              <a:gd name="connsiteX6" fmla="*/ 377933 w 1315930"/>
              <a:gd name="connsiteY6" fmla="*/ 514633 h 1551099"/>
              <a:gd name="connsiteX7" fmla="*/ 108 w 1315930"/>
              <a:gd name="connsiteY7" fmla="*/ 283 h 1551099"/>
              <a:gd name="connsiteX8" fmla="*/ 422383 w 1315930"/>
              <a:gd name="connsiteY8" fmla="*/ 438433 h 1551099"/>
              <a:gd name="connsiteX9" fmla="*/ 308083 w 1315930"/>
              <a:gd name="connsiteY9" fmla="*/ 197133 h 1551099"/>
              <a:gd name="connsiteX10" fmla="*/ 530333 w 1315930"/>
              <a:gd name="connsiteY10" fmla="*/ 454308 h 1551099"/>
              <a:gd name="connsiteX11" fmla="*/ 682733 w 1315930"/>
              <a:gd name="connsiteY11" fmla="*/ 66958 h 1551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15930" h="1551099">
                <a:moveTo>
                  <a:pt x="682733" y="66958"/>
                </a:moveTo>
                <a:cubicBezTo>
                  <a:pt x="772162" y="192371"/>
                  <a:pt x="1025104" y="1038508"/>
                  <a:pt x="1066908" y="1206783"/>
                </a:cubicBezTo>
                <a:cubicBezTo>
                  <a:pt x="1108712" y="1375058"/>
                  <a:pt x="893341" y="1023691"/>
                  <a:pt x="933558" y="1076608"/>
                </a:cubicBezTo>
                <a:cubicBezTo>
                  <a:pt x="973775" y="1129525"/>
                  <a:pt x="1281750" y="1475600"/>
                  <a:pt x="1308208" y="1524283"/>
                </a:cubicBezTo>
                <a:cubicBezTo>
                  <a:pt x="1334666" y="1572966"/>
                  <a:pt x="1300270" y="1573495"/>
                  <a:pt x="1092308" y="1368708"/>
                </a:cubicBezTo>
                <a:cubicBezTo>
                  <a:pt x="884346" y="1163921"/>
                  <a:pt x="179495" y="437904"/>
                  <a:pt x="60433" y="295558"/>
                </a:cubicBezTo>
                <a:cubicBezTo>
                  <a:pt x="-58629" y="153212"/>
                  <a:pt x="387987" y="563846"/>
                  <a:pt x="377933" y="514633"/>
                </a:cubicBezTo>
                <a:cubicBezTo>
                  <a:pt x="367879" y="465421"/>
                  <a:pt x="-7300" y="12983"/>
                  <a:pt x="108" y="283"/>
                </a:cubicBezTo>
                <a:cubicBezTo>
                  <a:pt x="7516" y="-12417"/>
                  <a:pt x="371054" y="405625"/>
                  <a:pt x="422383" y="438433"/>
                </a:cubicBezTo>
                <a:cubicBezTo>
                  <a:pt x="473712" y="471241"/>
                  <a:pt x="290091" y="194487"/>
                  <a:pt x="308083" y="197133"/>
                </a:cubicBezTo>
                <a:cubicBezTo>
                  <a:pt x="326075" y="199779"/>
                  <a:pt x="467362" y="473887"/>
                  <a:pt x="530333" y="454308"/>
                </a:cubicBezTo>
                <a:cubicBezTo>
                  <a:pt x="593304" y="434729"/>
                  <a:pt x="593304" y="-58455"/>
                  <a:pt x="682733" y="66958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A87D0E70-B5DC-8526-6D92-6C408D3F68ED}"/>
              </a:ext>
            </a:extLst>
          </p:cNvPr>
          <p:cNvSpPr/>
          <p:nvPr/>
        </p:nvSpPr>
        <p:spPr>
          <a:xfrm>
            <a:off x="7812567" y="2859768"/>
            <a:ext cx="1643472" cy="4294002"/>
          </a:xfrm>
          <a:custGeom>
            <a:avLst/>
            <a:gdLst>
              <a:gd name="connsiteX0" fmla="*/ 451757 w 1643472"/>
              <a:gd name="connsiteY0" fmla="*/ 33903 h 4294002"/>
              <a:gd name="connsiteX1" fmla="*/ 498056 w 1643472"/>
              <a:gd name="connsiteY1" fmla="*/ 230673 h 4294002"/>
              <a:gd name="connsiteX2" fmla="*/ 266562 w 1643472"/>
              <a:gd name="connsiteY2" fmla="*/ 1318693 h 4294002"/>
              <a:gd name="connsiteX3" fmla="*/ 671676 w 1643472"/>
              <a:gd name="connsiteY3" fmla="*/ 2198369 h 4294002"/>
              <a:gd name="connsiteX4" fmla="*/ 344 w 1643472"/>
              <a:gd name="connsiteY4" fmla="*/ 2406713 h 4294002"/>
              <a:gd name="connsiteX5" fmla="*/ 775848 w 1643472"/>
              <a:gd name="connsiteY5" fmla="*/ 3263240 h 4294002"/>
              <a:gd name="connsiteX6" fmla="*/ 764274 w 1643472"/>
              <a:gd name="connsiteY6" fmla="*/ 3610480 h 4294002"/>
              <a:gd name="connsiteX7" fmla="*/ 370734 w 1643472"/>
              <a:gd name="connsiteY7" fmla="*/ 4293386 h 4294002"/>
              <a:gd name="connsiteX8" fmla="*/ 1435605 w 1643472"/>
              <a:gd name="connsiteY8" fmla="*/ 3483159 h 4294002"/>
              <a:gd name="connsiteX9" fmla="*/ 1632375 w 1643472"/>
              <a:gd name="connsiteY9" fmla="*/ 2834976 h 4294002"/>
              <a:gd name="connsiteX10" fmla="*/ 1261985 w 1643472"/>
              <a:gd name="connsiteY10" fmla="*/ 2290966 h 4294002"/>
              <a:gd name="connsiteX11" fmla="*/ 1620800 w 1643472"/>
              <a:gd name="connsiteY11" fmla="*/ 1550186 h 4294002"/>
              <a:gd name="connsiteX12" fmla="*/ 590653 w 1643472"/>
              <a:gd name="connsiteY12" fmla="*/ 716809 h 4294002"/>
              <a:gd name="connsiteX13" fmla="*/ 451757 w 1643472"/>
              <a:gd name="connsiteY13" fmla="*/ 33903 h 429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43472" h="4294002">
                <a:moveTo>
                  <a:pt x="451757" y="33903"/>
                </a:moveTo>
                <a:cubicBezTo>
                  <a:pt x="436324" y="-47120"/>
                  <a:pt x="528922" y="16541"/>
                  <a:pt x="498056" y="230673"/>
                </a:cubicBezTo>
                <a:cubicBezTo>
                  <a:pt x="467190" y="444805"/>
                  <a:pt x="237625" y="990744"/>
                  <a:pt x="266562" y="1318693"/>
                </a:cubicBezTo>
                <a:cubicBezTo>
                  <a:pt x="295499" y="1646642"/>
                  <a:pt x="716046" y="2017032"/>
                  <a:pt x="671676" y="2198369"/>
                </a:cubicBezTo>
                <a:cubicBezTo>
                  <a:pt x="627306" y="2379706"/>
                  <a:pt x="-17018" y="2229235"/>
                  <a:pt x="344" y="2406713"/>
                </a:cubicBezTo>
                <a:cubicBezTo>
                  <a:pt x="17706" y="2584191"/>
                  <a:pt x="648526" y="3062612"/>
                  <a:pt x="775848" y="3263240"/>
                </a:cubicBezTo>
                <a:cubicBezTo>
                  <a:pt x="903170" y="3463868"/>
                  <a:pt x="831793" y="3438789"/>
                  <a:pt x="764274" y="3610480"/>
                </a:cubicBezTo>
                <a:cubicBezTo>
                  <a:pt x="696755" y="3782171"/>
                  <a:pt x="258846" y="4314606"/>
                  <a:pt x="370734" y="4293386"/>
                </a:cubicBezTo>
                <a:cubicBezTo>
                  <a:pt x="482622" y="4272166"/>
                  <a:pt x="1225332" y="3726227"/>
                  <a:pt x="1435605" y="3483159"/>
                </a:cubicBezTo>
                <a:cubicBezTo>
                  <a:pt x="1645879" y="3240091"/>
                  <a:pt x="1661312" y="3033675"/>
                  <a:pt x="1632375" y="2834976"/>
                </a:cubicBezTo>
                <a:cubicBezTo>
                  <a:pt x="1603438" y="2636277"/>
                  <a:pt x="1263914" y="2505098"/>
                  <a:pt x="1261985" y="2290966"/>
                </a:cubicBezTo>
                <a:cubicBezTo>
                  <a:pt x="1260056" y="2076834"/>
                  <a:pt x="1732689" y="1812546"/>
                  <a:pt x="1620800" y="1550186"/>
                </a:cubicBezTo>
                <a:cubicBezTo>
                  <a:pt x="1508911" y="1287827"/>
                  <a:pt x="779706" y="965665"/>
                  <a:pt x="590653" y="716809"/>
                </a:cubicBezTo>
                <a:cubicBezTo>
                  <a:pt x="401600" y="467953"/>
                  <a:pt x="467190" y="114926"/>
                  <a:pt x="451757" y="33903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0118108B-EC8F-E2FC-D90E-FDBF4897E326}"/>
              </a:ext>
            </a:extLst>
          </p:cNvPr>
          <p:cNvSpPr/>
          <p:nvPr/>
        </p:nvSpPr>
        <p:spPr>
          <a:xfrm>
            <a:off x="6262394" y="2566769"/>
            <a:ext cx="914655" cy="235774"/>
          </a:xfrm>
          <a:custGeom>
            <a:avLst/>
            <a:gdLst>
              <a:gd name="connsiteX0" fmla="*/ 10 w 914655"/>
              <a:gd name="connsiteY0" fmla="*/ 215973 h 235774"/>
              <a:gd name="connsiteX1" fmla="*/ 222432 w 914655"/>
              <a:gd name="connsiteY1" fmla="*/ 77577 h 235774"/>
              <a:gd name="connsiteX2" fmla="*/ 192776 w 914655"/>
              <a:gd name="connsiteY2" fmla="*/ 62749 h 235774"/>
              <a:gd name="connsiteX3" fmla="*/ 375656 w 914655"/>
              <a:gd name="connsiteY3" fmla="*/ 52863 h 235774"/>
              <a:gd name="connsiteX4" fmla="*/ 380598 w 914655"/>
              <a:gd name="connsiteY4" fmla="*/ 13322 h 235774"/>
              <a:gd name="connsiteX5" fmla="*/ 696931 w 914655"/>
              <a:gd name="connsiteY5" fmla="*/ 13322 h 235774"/>
              <a:gd name="connsiteX6" fmla="*/ 860041 w 914655"/>
              <a:gd name="connsiteY6" fmla="*/ 171488 h 235774"/>
              <a:gd name="connsiteX7" fmla="*/ 845212 w 914655"/>
              <a:gd name="connsiteY7" fmla="*/ 151717 h 235774"/>
              <a:gd name="connsiteX8" fmla="*/ 894640 w 914655"/>
              <a:gd name="connsiteY8" fmla="*/ 206087 h 235774"/>
              <a:gd name="connsiteX9" fmla="*/ 464624 w 914655"/>
              <a:gd name="connsiteY9" fmla="*/ 196202 h 235774"/>
              <a:gd name="connsiteX10" fmla="*/ 642562 w 914655"/>
              <a:gd name="connsiteY10" fmla="*/ 176431 h 235774"/>
              <a:gd name="connsiteX11" fmla="*/ 321286 w 914655"/>
              <a:gd name="connsiteY11" fmla="*/ 161603 h 235774"/>
              <a:gd name="connsiteX12" fmla="*/ 113692 w 914655"/>
              <a:gd name="connsiteY12" fmla="*/ 235743 h 235774"/>
              <a:gd name="connsiteX13" fmla="*/ 212547 w 914655"/>
              <a:gd name="connsiteY13" fmla="*/ 171488 h 235774"/>
              <a:gd name="connsiteX14" fmla="*/ 10 w 914655"/>
              <a:gd name="connsiteY14" fmla="*/ 215973 h 235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14655" h="235774">
                <a:moveTo>
                  <a:pt x="10" y="215973"/>
                </a:moveTo>
                <a:cubicBezTo>
                  <a:pt x="1657" y="200321"/>
                  <a:pt x="222432" y="77577"/>
                  <a:pt x="222432" y="77577"/>
                </a:cubicBezTo>
                <a:cubicBezTo>
                  <a:pt x="254560" y="52040"/>
                  <a:pt x="167239" y="66868"/>
                  <a:pt x="192776" y="62749"/>
                </a:cubicBezTo>
                <a:cubicBezTo>
                  <a:pt x="218313" y="58630"/>
                  <a:pt x="344352" y="61101"/>
                  <a:pt x="375656" y="52863"/>
                </a:cubicBezTo>
                <a:cubicBezTo>
                  <a:pt x="406960" y="44625"/>
                  <a:pt x="327052" y="19912"/>
                  <a:pt x="380598" y="13322"/>
                </a:cubicBezTo>
                <a:cubicBezTo>
                  <a:pt x="434144" y="6732"/>
                  <a:pt x="617024" y="-13039"/>
                  <a:pt x="696931" y="13322"/>
                </a:cubicBezTo>
                <a:cubicBezTo>
                  <a:pt x="776838" y="39683"/>
                  <a:pt x="835328" y="148422"/>
                  <a:pt x="860041" y="171488"/>
                </a:cubicBezTo>
                <a:cubicBezTo>
                  <a:pt x="884754" y="194554"/>
                  <a:pt x="839446" y="145951"/>
                  <a:pt x="845212" y="151717"/>
                </a:cubicBezTo>
                <a:cubicBezTo>
                  <a:pt x="850978" y="157483"/>
                  <a:pt x="958071" y="198673"/>
                  <a:pt x="894640" y="206087"/>
                </a:cubicBezTo>
                <a:cubicBezTo>
                  <a:pt x="831209" y="213501"/>
                  <a:pt x="506637" y="201145"/>
                  <a:pt x="464624" y="196202"/>
                </a:cubicBezTo>
                <a:cubicBezTo>
                  <a:pt x="422611" y="191259"/>
                  <a:pt x="666452" y="182197"/>
                  <a:pt x="642562" y="176431"/>
                </a:cubicBezTo>
                <a:cubicBezTo>
                  <a:pt x="618672" y="170664"/>
                  <a:pt x="409431" y="151718"/>
                  <a:pt x="321286" y="161603"/>
                </a:cubicBezTo>
                <a:cubicBezTo>
                  <a:pt x="233141" y="171488"/>
                  <a:pt x="131815" y="234096"/>
                  <a:pt x="113692" y="235743"/>
                </a:cubicBezTo>
                <a:cubicBezTo>
                  <a:pt x="95569" y="237390"/>
                  <a:pt x="226551" y="174783"/>
                  <a:pt x="212547" y="171488"/>
                </a:cubicBezTo>
                <a:cubicBezTo>
                  <a:pt x="198543" y="168193"/>
                  <a:pt x="-1637" y="231625"/>
                  <a:pt x="10" y="21597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73F57049-5271-4D39-289A-2DF5F85A9BCB}"/>
              </a:ext>
            </a:extLst>
          </p:cNvPr>
          <p:cNvSpPr/>
          <p:nvPr/>
        </p:nvSpPr>
        <p:spPr>
          <a:xfrm>
            <a:off x="7355973" y="2465717"/>
            <a:ext cx="356022" cy="238363"/>
          </a:xfrm>
          <a:custGeom>
            <a:avLst/>
            <a:gdLst>
              <a:gd name="connsiteX0" fmla="*/ 305216 w 356022"/>
              <a:gd name="connsiteY0" fmla="*/ 692 h 238363"/>
              <a:gd name="connsiteX1" fmla="*/ 8654 w 356022"/>
              <a:gd name="connsiteY1" fmla="*/ 218171 h 238363"/>
              <a:gd name="connsiteX2" fmla="*/ 72909 w 356022"/>
              <a:gd name="connsiteY2" fmla="*/ 153915 h 238363"/>
              <a:gd name="connsiteX3" fmla="*/ 3711 w 356022"/>
              <a:gd name="connsiteY3" fmla="*/ 237941 h 238363"/>
              <a:gd name="connsiteX4" fmla="*/ 176706 w 356022"/>
              <a:gd name="connsiteY4" fmla="*/ 188514 h 238363"/>
              <a:gd name="connsiteX5" fmla="*/ 92680 w 356022"/>
              <a:gd name="connsiteY5" fmla="*/ 237941 h 238363"/>
              <a:gd name="connsiteX6" fmla="*/ 305216 w 356022"/>
              <a:gd name="connsiteY6" fmla="*/ 173686 h 238363"/>
              <a:gd name="connsiteX7" fmla="*/ 354643 w 356022"/>
              <a:gd name="connsiteY7" fmla="*/ 148973 h 238363"/>
              <a:gd name="connsiteX8" fmla="*/ 305216 w 356022"/>
              <a:gd name="connsiteY8" fmla="*/ 692 h 238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6022" h="238363">
                <a:moveTo>
                  <a:pt x="305216" y="692"/>
                </a:moveTo>
                <a:cubicBezTo>
                  <a:pt x="247551" y="12225"/>
                  <a:pt x="47372" y="192634"/>
                  <a:pt x="8654" y="218171"/>
                </a:cubicBezTo>
                <a:cubicBezTo>
                  <a:pt x="-30064" y="243708"/>
                  <a:pt x="73733" y="150620"/>
                  <a:pt x="72909" y="153915"/>
                </a:cubicBezTo>
                <a:cubicBezTo>
                  <a:pt x="72085" y="157210"/>
                  <a:pt x="-13588" y="232175"/>
                  <a:pt x="3711" y="237941"/>
                </a:cubicBezTo>
                <a:cubicBezTo>
                  <a:pt x="21010" y="243707"/>
                  <a:pt x="161878" y="188514"/>
                  <a:pt x="176706" y="188514"/>
                </a:cubicBezTo>
                <a:cubicBezTo>
                  <a:pt x="191534" y="188514"/>
                  <a:pt x="71262" y="240412"/>
                  <a:pt x="92680" y="237941"/>
                </a:cubicBezTo>
                <a:cubicBezTo>
                  <a:pt x="114098" y="235470"/>
                  <a:pt x="261556" y="188514"/>
                  <a:pt x="305216" y="173686"/>
                </a:cubicBezTo>
                <a:cubicBezTo>
                  <a:pt x="348876" y="158858"/>
                  <a:pt x="360410" y="172863"/>
                  <a:pt x="354643" y="148973"/>
                </a:cubicBezTo>
                <a:cubicBezTo>
                  <a:pt x="348877" y="125083"/>
                  <a:pt x="362881" y="-10841"/>
                  <a:pt x="305216" y="69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08302307-EC6A-6E43-B0D6-A2476FE906E4}"/>
              </a:ext>
            </a:extLst>
          </p:cNvPr>
          <p:cNvSpPr/>
          <p:nvPr/>
        </p:nvSpPr>
        <p:spPr>
          <a:xfrm>
            <a:off x="6744368" y="3761524"/>
            <a:ext cx="724505" cy="191413"/>
          </a:xfrm>
          <a:custGeom>
            <a:avLst/>
            <a:gdLst>
              <a:gd name="connsiteX0" fmla="*/ 21557 w 724505"/>
              <a:gd name="connsiteY0" fmla="*/ 86576 h 191413"/>
              <a:gd name="connsiteX1" fmla="*/ 332707 w 724505"/>
              <a:gd name="connsiteY1" fmla="*/ 54826 h 191413"/>
              <a:gd name="connsiteX2" fmla="*/ 269207 w 724505"/>
              <a:gd name="connsiteY2" fmla="*/ 38951 h 191413"/>
              <a:gd name="connsiteX3" fmla="*/ 523207 w 724505"/>
              <a:gd name="connsiteY3" fmla="*/ 851 h 191413"/>
              <a:gd name="connsiteX4" fmla="*/ 459707 w 724505"/>
              <a:gd name="connsiteY4" fmla="*/ 13551 h 191413"/>
              <a:gd name="connsiteX5" fmla="*/ 659732 w 724505"/>
              <a:gd name="connsiteY5" fmla="*/ 26251 h 191413"/>
              <a:gd name="connsiteX6" fmla="*/ 707357 w 724505"/>
              <a:gd name="connsiteY6" fmla="*/ 64351 h 191413"/>
              <a:gd name="connsiteX7" fmla="*/ 694657 w 724505"/>
              <a:gd name="connsiteY7" fmla="*/ 108801 h 191413"/>
              <a:gd name="connsiteX8" fmla="*/ 713707 w 724505"/>
              <a:gd name="connsiteY8" fmla="*/ 127851 h 191413"/>
              <a:gd name="connsiteX9" fmla="*/ 500982 w 724505"/>
              <a:gd name="connsiteY9" fmla="*/ 150076 h 191413"/>
              <a:gd name="connsiteX10" fmla="*/ 662907 w 724505"/>
              <a:gd name="connsiteY10" fmla="*/ 191351 h 191413"/>
              <a:gd name="connsiteX11" fmla="*/ 310482 w 724505"/>
              <a:gd name="connsiteY11" fmla="*/ 159601 h 191413"/>
              <a:gd name="connsiteX12" fmla="*/ 56482 w 724505"/>
              <a:gd name="connsiteY12" fmla="*/ 165951 h 191413"/>
              <a:gd name="connsiteX13" fmla="*/ 5682 w 724505"/>
              <a:gd name="connsiteY13" fmla="*/ 178651 h 191413"/>
              <a:gd name="connsiteX14" fmla="*/ 148557 w 724505"/>
              <a:gd name="connsiteY14" fmla="*/ 162776 h 191413"/>
              <a:gd name="connsiteX15" fmla="*/ 21557 w 724505"/>
              <a:gd name="connsiteY15" fmla="*/ 86576 h 191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24505" h="191413">
                <a:moveTo>
                  <a:pt x="21557" y="86576"/>
                </a:moveTo>
                <a:cubicBezTo>
                  <a:pt x="52249" y="68584"/>
                  <a:pt x="291432" y="62763"/>
                  <a:pt x="332707" y="54826"/>
                </a:cubicBezTo>
                <a:cubicBezTo>
                  <a:pt x="373982" y="46889"/>
                  <a:pt x="237457" y="47947"/>
                  <a:pt x="269207" y="38951"/>
                </a:cubicBezTo>
                <a:cubicBezTo>
                  <a:pt x="300957" y="29955"/>
                  <a:pt x="491457" y="5084"/>
                  <a:pt x="523207" y="851"/>
                </a:cubicBezTo>
                <a:cubicBezTo>
                  <a:pt x="554957" y="-3382"/>
                  <a:pt x="436953" y="9318"/>
                  <a:pt x="459707" y="13551"/>
                </a:cubicBezTo>
                <a:cubicBezTo>
                  <a:pt x="482461" y="17784"/>
                  <a:pt x="618457" y="17784"/>
                  <a:pt x="659732" y="26251"/>
                </a:cubicBezTo>
                <a:cubicBezTo>
                  <a:pt x="701007" y="34718"/>
                  <a:pt x="701536" y="50593"/>
                  <a:pt x="707357" y="64351"/>
                </a:cubicBezTo>
                <a:cubicBezTo>
                  <a:pt x="713178" y="78109"/>
                  <a:pt x="693599" y="98218"/>
                  <a:pt x="694657" y="108801"/>
                </a:cubicBezTo>
                <a:cubicBezTo>
                  <a:pt x="695715" y="119384"/>
                  <a:pt x="745986" y="120972"/>
                  <a:pt x="713707" y="127851"/>
                </a:cubicBezTo>
                <a:cubicBezTo>
                  <a:pt x="681428" y="134730"/>
                  <a:pt x="509449" y="139493"/>
                  <a:pt x="500982" y="150076"/>
                </a:cubicBezTo>
                <a:cubicBezTo>
                  <a:pt x="492515" y="160659"/>
                  <a:pt x="694657" y="189763"/>
                  <a:pt x="662907" y="191351"/>
                </a:cubicBezTo>
                <a:cubicBezTo>
                  <a:pt x="631157" y="192939"/>
                  <a:pt x="411553" y="163834"/>
                  <a:pt x="310482" y="159601"/>
                </a:cubicBezTo>
                <a:cubicBezTo>
                  <a:pt x="209411" y="155368"/>
                  <a:pt x="107282" y="162776"/>
                  <a:pt x="56482" y="165951"/>
                </a:cubicBezTo>
                <a:cubicBezTo>
                  <a:pt x="5682" y="169126"/>
                  <a:pt x="-9664" y="179180"/>
                  <a:pt x="5682" y="178651"/>
                </a:cubicBezTo>
                <a:cubicBezTo>
                  <a:pt x="21028" y="178122"/>
                  <a:pt x="149086" y="171772"/>
                  <a:pt x="148557" y="162776"/>
                </a:cubicBezTo>
                <a:cubicBezTo>
                  <a:pt x="148028" y="153780"/>
                  <a:pt x="-9135" y="104568"/>
                  <a:pt x="21557" y="86576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79CF5AC5-DF6E-D1D0-156C-962E4BACDD9E}"/>
              </a:ext>
            </a:extLst>
          </p:cNvPr>
          <p:cNvSpPr/>
          <p:nvPr/>
        </p:nvSpPr>
        <p:spPr>
          <a:xfrm>
            <a:off x="7130449" y="3729306"/>
            <a:ext cx="845535" cy="202874"/>
          </a:xfrm>
          <a:custGeom>
            <a:avLst/>
            <a:gdLst>
              <a:gd name="connsiteX0" fmla="*/ 13301 w 845535"/>
              <a:gd name="connsiteY0" fmla="*/ 93394 h 202874"/>
              <a:gd name="connsiteX1" fmla="*/ 362551 w 845535"/>
              <a:gd name="connsiteY1" fmla="*/ 1319 h 202874"/>
              <a:gd name="connsiteX2" fmla="*/ 391126 w 845535"/>
              <a:gd name="connsiteY2" fmla="*/ 39419 h 202874"/>
              <a:gd name="connsiteX3" fmla="*/ 562576 w 845535"/>
              <a:gd name="connsiteY3" fmla="*/ 45769 h 202874"/>
              <a:gd name="connsiteX4" fmla="*/ 540351 w 845535"/>
              <a:gd name="connsiteY4" fmla="*/ 36244 h 202874"/>
              <a:gd name="connsiteX5" fmla="*/ 845151 w 845535"/>
              <a:gd name="connsiteY5" fmla="*/ 64819 h 202874"/>
              <a:gd name="connsiteX6" fmla="*/ 594326 w 845535"/>
              <a:gd name="connsiteY6" fmla="*/ 96569 h 202874"/>
              <a:gd name="connsiteX7" fmla="*/ 191101 w 845535"/>
              <a:gd name="connsiteY7" fmla="*/ 182294 h 202874"/>
              <a:gd name="connsiteX8" fmla="*/ 235551 w 845535"/>
              <a:gd name="connsiteY8" fmla="*/ 201344 h 202874"/>
              <a:gd name="connsiteX9" fmla="*/ 26001 w 845535"/>
              <a:gd name="connsiteY9" fmla="*/ 153719 h 202874"/>
              <a:gd name="connsiteX10" fmla="*/ 67276 w 845535"/>
              <a:gd name="connsiteY10" fmla="*/ 147369 h 202874"/>
              <a:gd name="connsiteX11" fmla="*/ 13301 w 845535"/>
              <a:gd name="connsiteY11" fmla="*/ 93394 h 202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5535" h="202874">
                <a:moveTo>
                  <a:pt x="13301" y="93394"/>
                </a:moveTo>
                <a:cubicBezTo>
                  <a:pt x="62513" y="69052"/>
                  <a:pt x="299580" y="10315"/>
                  <a:pt x="362551" y="1319"/>
                </a:cubicBezTo>
                <a:cubicBezTo>
                  <a:pt x="425522" y="-7677"/>
                  <a:pt x="357789" y="32011"/>
                  <a:pt x="391126" y="39419"/>
                </a:cubicBezTo>
                <a:cubicBezTo>
                  <a:pt x="424463" y="46827"/>
                  <a:pt x="537705" y="46298"/>
                  <a:pt x="562576" y="45769"/>
                </a:cubicBezTo>
                <a:cubicBezTo>
                  <a:pt x="587447" y="45240"/>
                  <a:pt x="493255" y="33069"/>
                  <a:pt x="540351" y="36244"/>
                </a:cubicBezTo>
                <a:cubicBezTo>
                  <a:pt x="587447" y="39419"/>
                  <a:pt x="836155" y="54765"/>
                  <a:pt x="845151" y="64819"/>
                </a:cubicBezTo>
                <a:cubicBezTo>
                  <a:pt x="854147" y="74873"/>
                  <a:pt x="703334" y="76990"/>
                  <a:pt x="594326" y="96569"/>
                </a:cubicBezTo>
                <a:cubicBezTo>
                  <a:pt x="485318" y="116148"/>
                  <a:pt x="250897" y="164832"/>
                  <a:pt x="191101" y="182294"/>
                </a:cubicBezTo>
                <a:cubicBezTo>
                  <a:pt x="131305" y="199756"/>
                  <a:pt x="263068" y="206106"/>
                  <a:pt x="235551" y="201344"/>
                </a:cubicBezTo>
                <a:cubicBezTo>
                  <a:pt x="208034" y="196582"/>
                  <a:pt x="54047" y="162715"/>
                  <a:pt x="26001" y="153719"/>
                </a:cubicBezTo>
                <a:cubicBezTo>
                  <a:pt x="-2045" y="144723"/>
                  <a:pt x="67276" y="152661"/>
                  <a:pt x="67276" y="147369"/>
                </a:cubicBezTo>
                <a:cubicBezTo>
                  <a:pt x="67276" y="142077"/>
                  <a:pt x="-35911" y="117736"/>
                  <a:pt x="13301" y="93394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FF11B56C-D3C7-A666-280F-EE0876329C8F}"/>
              </a:ext>
            </a:extLst>
          </p:cNvPr>
          <p:cNvSpPr/>
          <p:nvPr/>
        </p:nvSpPr>
        <p:spPr>
          <a:xfrm>
            <a:off x="6763357" y="3863966"/>
            <a:ext cx="879105" cy="362267"/>
          </a:xfrm>
          <a:custGeom>
            <a:avLst/>
            <a:gdLst>
              <a:gd name="connsiteX0" fmla="*/ 2568 w 879105"/>
              <a:gd name="connsiteY0" fmla="*/ 9 h 362267"/>
              <a:gd name="connsiteX1" fmla="*/ 462943 w 879105"/>
              <a:gd name="connsiteY1" fmla="*/ 212734 h 362267"/>
              <a:gd name="connsiteX2" fmla="*/ 475643 w 879105"/>
              <a:gd name="connsiteY2" fmla="*/ 146059 h 362267"/>
              <a:gd name="connsiteX3" fmla="*/ 586768 w 879105"/>
              <a:gd name="connsiteY3" fmla="*/ 149234 h 362267"/>
              <a:gd name="connsiteX4" fmla="*/ 605818 w 879105"/>
              <a:gd name="connsiteY4" fmla="*/ 155584 h 362267"/>
              <a:gd name="connsiteX5" fmla="*/ 713768 w 879105"/>
              <a:gd name="connsiteY5" fmla="*/ 155584 h 362267"/>
              <a:gd name="connsiteX6" fmla="*/ 780443 w 879105"/>
              <a:gd name="connsiteY6" fmla="*/ 184159 h 362267"/>
              <a:gd name="connsiteX7" fmla="*/ 878868 w 879105"/>
              <a:gd name="connsiteY7" fmla="*/ 200034 h 362267"/>
              <a:gd name="connsiteX8" fmla="*/ 809018 w 879105"/>
              <a:gd name="connsiteY8" fmla="*/ 231784 h 362267"/>
              <a:gd name="connsiteX9" fmla="*/ 840768 w 879105"/>
              <a:gd name="connsiteY9" fmla="*/ 282584 h 362267"/>
              <a:gd name="connsiteX10" fmla="*/ 672493 w 879105"/>
              <a:gd name="connsiteY10" fmla="*/ 361959 h 362267"/>
              <a:gd name="connsiteX11" fmla="*/ 386743 w 879105"/>
              <a:gd name="connsiteY11" fmla="*/ 311159 h 362267"/>
              <a:gd name="connsiteX12" fmla="*/ 481993 w 879105"/>
              <a:gd name="connsiteY12" fmla="*/ 339734 h 362267"/>
              <a:gd name="connsiteX13" fmla="*/ 199418 w 879105"/>
              <a:gd name="connsiteY13" fmla="*/ 193684 h 362267"/>
              <a:gd name="connsiteX14" fmla="*/ 272443 w 879105"/>
              <a:gd name="connsiteY14" fmla="*/ 222259 h 362267"/>
              <a:gd name="connsiteX15" fmla="*/ 2568 w 879105"/>
              <a:gd name="connsiteY15" fmla="*/ 9 h 362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79105" h="362267">
                <a:moveTo>
                  <a:pt x="2568" y="9"/>
                </a:moveTo>
                <a:cubicBezTo>
                  <a:pt x="34318" y="-1579"/>
                  <a:pt x="384097" y="188392"/>
                  <a:pt x="462943" y="212734"/>
                </a:cubicBezTo>
                <a:cubicBezTo>
                  <a:pt x="541789" y="237076"/>
                  <a:pt x="455006" y="156642"/>
                  <a:pt x="475643" y="146059"/>
                </a:cubicBezTo>
                <a:cubicBezTo>
                  <a:pt x="496281" y="135476"/>
                  <a:pt x="565072" y="147647"/>
                  <a:pt x="586768" y="149234"/>
                </a:cubicBezTo>
                <a:cubicBezTo>
                  <a:pt x="608464" y="150821"/>
                  <a:pt x="584651" y="154526"/>
                  <a:pt x="605818" y="155584"/>
                </a:cubicBezTo>
                <a:cubicBezTo>
                  <a:pt x="626985" y="156642"/>
                  <a:pt x="684664" y="150822"/>
                  <a:pt x="713768" y="155584"/>
                </a:cubicBezTo>
                <a:cubicBezTo>
                  <a:pt x="742872" y="160346"/>
                  <a:pt x="752926" y="176751"/>
                  <a:pt x="780443" y="184159"/>
                </a:cubicBezTo>
                <a:cubicBezTo>
                  <a:pt x="807960" y="191567"/>
                  <a:pt x="874106" y="192097"/>
                  <a:pt x="878868" y="200034"/>
                </a:cubicBezTo>
                <a:cubicBezTo>
                  <a:pt x="883631" y="207972"/>
                  <a:pt x="815368" y="218026"/>
                  <a:pt x="809018" y="231784"/>
                </a:cubicBezTo>
                <a:cubicBezTo>
                  <a:pt x="802668" y="245542"/>
                  <a:pt x="863522" y="260888"/>
                  <a:pt x="840768" y="282584"/>
                </a:cubicBezTo>
                <a:cubicBezTo>
                  <a:pt x="818014" y="304280"/>
                  <a:pt x="748164" y="357197"/>
                  <a:pt x="672493" y="361959"/>
                </a:cubicBezTo>
                <a:cubicBezTo>
                  <a:pt x="596822" y="366721"/>
                  <a:pt x="418493" y="314863"/>
                  <a:pt x="386743" y="311159"/>
                </a:cubicBezTo>
                <a:cubicBezTo>
                  <a:pt x="354993" y="307455"/>
                  <a:pt x="513214" y="359313"/>
                  <a:pt x="481993" y="339734"/>
                </a:cubicBezTo>
                <a:cubicBezTo>
                  <a:pt x="450772" y="320155"/>
                  <a:pt x="234343" y="213263"/>
                  <a:pt x="199418" y="193684"/>
                </a:cubicBezTo>
                <a:cubicBezTo>
                  <a:pt x="164493" y="174105"/>
                  <a:pt x="301547" y="248188"/>
                  <a:pt x="272443" y="222259"/>
                </a:cubicBezTo>
                <a:cubicBezTo>
                  <a:pt x="243339" y="196330"/>
                  <a:pt x="-29182" y="1597"/>
                  <a:pt x="2568" y="9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62B44A17-49E0-4337-9A20-DC39861A5D89}"/>
              </a:ext>
            </a:extLst>
          </p:cNvPr>
          <p:cNvSpPr/>
          <p:nvPr/>
        </p:nvSpPr>
        <p:spPr>
          <a:xfrm>
            <a:off x="7134850" y="3824405"/>
            <a:ext cx="784076" cy="400121"/>
          </a:xfrm>
          <a:custGeom>
            <a:avLst/>
            <a:gdLst>
              <a:gd name="connsiteX0" fmla="*/ 783600 w 784076"/>
              <a:gd name="connsiteY0" fmla="*/ 7820 h 400121"/>
              <a:gd name="connsiteX1" fmla="*/ 494675 w 784076"/>
              <a:gd name="connsiteY1" fmla="*/ 293570 h 400121"/>
              <a:gd name="connsiteX2" fmla="*/ 278775 w 784076"/>
              <a:gd name="connsiteY2" fmla="*/ 398345 h 400121"/>
              <a:gd name="connsiteX3" fmla="*/ 304175 w 784076"/>
              <a:gd name="connsiteY3" fmla="*/ 360245 h 400121"/>
              <a:gd name="connsiteX4" fmla="*/ 180350 w 784076"/>
              <a:gd name="connsiteY4" fmla="*/ 369770 h 400121"/>
              <a:gd name="connsiteX5" fmla="*/ 221625 w 784076"/>
              <a:gd name="connsiteY5" fmla="*/ 344370 h 400121"/>
              <a:gd name="connsiteX6" fmla="*/ 12075 w 784076"/>
              <a:gd name="connsiteY6" fmla="*/ 252295 h 400121"/>
              <a:gd name="connsiteX7" fmla="*/ 104150 w 784076"/>
              <a:gd name="connsiteY7" fmla="*/ 226895 h 400121"/>
              <a:gd name="connsiteX8" fmla="*/ 5725 w 784076"/>
              <a:gd name="connsiteY8" fmla="*/ 214195 h 400121"/>
              <a:gd name="connsiteX9" fmla="*/ 310525 w 784076"/>
              <a:gd name="connsiteY9" fmla="*/ 195145 h 400121"/>
              <a:gd name="connsiteX10" fmla="*/ 224800 w 784076"/>
              <a:gd name="connsiteY10" fmla="*/ 201495 h 400121"/>
              <a:gd name="connsiteX11" fmla="*/ 593100 w 784076"/>
              <a:gd name="connsiteY11" fmla="*/ 30045 h 400121"/>
              <a:gd name="connsiteX12" fmla="*/ 564525 w 784076"/>
              <a:gd name="connsiteY12" fmla="*/ 74495 h 400121"/>
              <a:gd name="connsiteX13" fmla="*/ 783600 w 784076"/>
              <a:gd name="connsiteY13" fmla="*/ 7820 h 400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4076" h="400121">
                <a:moveTo>
                  <a:pt x="783600" y="7820"/>
                </a:moveTo>
                <a:cubicBezTo>
                  <a:pt x="771958" y="44332"/>
                  <a:pt x="578812" y="228483"/>
                  <a:pt x="494675" y="293570"/>
                </a:cubicBezTo>
                <a:cubicBezTo>
                  <a:pt x="410537" y="358658"/>
                  <a:pt x="310525" y="387233"/>
                  <a:pt x="278775" y="398345"/>
                </a:cubicBezTo>
                <a:cubicBezTo>
                  <a:pt x="247025" y="409457"/>
                  <a:pt x="320579" y="365008"/>
                  <a:pt x="304175" y="360245"/>
                </a:cubicBezTo>
                <a:cubicBezTo>
                  <a:pt x="287771" y="355482"/>
                  <a:pt x="194108" y="372416"/>
                  <a:pt x="180350" y="369770"/>
                </a:cubicBezTo>
                <a:cubicBezTo>
                  <a:pt x="166592" y="367124"/>
                  <a:pt x="249671" y="363949"/>
                  <a:pt x="221625" y="344370"/>
                </a:cubicBezTo>
                <a:cubicBezTo>
                  <a:pt x="193579" y="324791"/>
                  <a:pt x="31654" y="271874"/>
                  <a:pt x="12075" y="252295"/>
                </a:cubicBezTo>
                <a:cubicBezTo>
                  <a:pt x="-7504" y="232716"/>
                  <a:pt x="105208" y="233245"/>
                  <a:pt x="104150" y="226895"/>
                </a:cubicBezTo>
                <a:cubicBezTo>
                  <a:pt x="103092" y="220545"/>
                  <a:pt x="-28671" y="219487"/>
                  <a:pt x="5725" y="214195"/>
                </a:cubicBezTo>
                <a:cubicBezTo>
                  <a:pt x="40121" y="208903"/>
                  <a:pt x="274013" y="197262"/>
                  <a:pt x="310525" y="195145"/>
                </a:cubicBezTo>
                <a:cubicBezTo>
                  <a:pt x="347037" y="193028"/>
                  <a:pt x="177704" y="229012"/>
                  <a:pt x="224800" y="201495"/>
                </a:cubicBezTo>
                <a:cubicBezTo>
                  <a:pt x="271896" y="173978"/>
                  <a:pt x="536479" y="51212"/>
                  <a:pt x="593100" y="30045"/>
                </a:cubicBezTo>
                <a:cubicBezTo>
                  <a:pt x="649721" y="8878"/>
                  <a:pt x="539125" y="74495"/>
                  <a:pt x="564525" y="74495"/>
                </a:cubicBezTo>
                <a:cubicBezTo>
                  <a:pt x="589925" y="74495"/>
                  <a:pt x="795242" y="-28692"/>
                  <a:pt x="783600" y="7820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3068BCD6-07C2-A49B-6EBF-920BCDE9625D}"/>
              </a:ext>
            </a:extLst>
          </p:cNvPr>
          <p:cNvSpPr/>
          <p:nvPr/>
        </p:nvSpPr>
        <p:spPr>
          <a:xfrm>
            <a:off x="5049322" y="7551935"/>
            <a:ext cx="1362984" cy="217621"/>
          </a:xfrm>
          <a:custGeom>
            <a:avLst/>
            <a:gdLst>
              <a:gd name="connsiteX0" fmla="*/ 62428 w 1362984"/>
              <a:gd name="connsiteY0" fmla="*/ 74415 h 217621"/>
              <a:gd name="connsiteX1" fmla="*/ 205303 w 1362984"/>
              <a:gd name="connsiteY1" fmla="*/ 26790 h 217621"/>
              <a:gd name="connsiteX2" fmla="*/ 357703 w 1362984"/>
              <a:gd name="connsiteY2" fmla="*/ 26790 h 217621"/>
              <a:gd name="connsiteX3" fmla="*/ 306903 w 1362984"/>
              <a:gd name="connsiteY3" fmla="*/ 33140 h 217621"/>
              <a:gd name="connsiteX4" fmla="*/ 608528 w 1362984"/>
              <a:gd name="connsiteY4" fmla="*/ 33140 h 217621"/>
              <a:gd name="connsiteX5" fmla="*/ 538678 w 1362984"/>
              <a:gd name="connsiteY5" fmla="*/ 36315 h 217621"/>
              <a:gd name="connsiteX6" fmla="*/ 960953 w 1362984"/>
              <a:gd name="connsiteY6" fmla="*/ 29965 h 217621"/>
              <a:gd name="connsiteX7" fmla="*/ 922853 w 1362984"/>
              <a:gd name="connsiteY7" fmla="*/ 36315 h 217621"/>
              <a:gd name="connsiteX8" fmla="*/ 1313378 w 1362984"/>
              <a:gd name="connsiteY8" fmla="*/ 26790 h 217621"/>
              <a:gd name="connsiteX9" fmla="*/ 1322903 w 1362984"/>
              <a:gd name="connsiteY9" fmla="*/ 49015 h 217621"/>
              <a:gd name="connsiteX10" fmla="*/ 1329253 w 1362984"/>
              <a:gd name="connsiteY10" fmla="*/ 52190 h 217621"/>
              <a:gd name="connsiteX11" fmla="*/ 1329253 w 1362984"/>
              <a:gd name="connsiteY11" fmla="*/ 217290 h 217621"/>
              <a:gd name="connsiteX12" fmla="*/ 1341953 w 1362984"/>
              <a:gd name="connsiteY12" fmla="*/ 93465 h 217621"/>
              <a:gd name="connsiteX13" fmla="*/ 1319728 w 1362984"/>
              <a:gd name="connsiteY13" fmla="*/ 45840 h 217621"/>
              <a:gd name="connsiteX14" fmla="*/ 843478 w 1362984"/>
              <a:gd name="connsiteY14" fmla="*/ 39490 h 217621"/>
              <a:gd name="connsiteX15" fmla="*/ 1094303 w 1362984"/>
              <a:gd name="connsiteY15" fmla="*/ 36315 h 217621"/>
              <a:gd name="connsiteX16" fmla="*/ 56078 w 1362984"/>
              <a:gd name="connsiteY16" fmla="*/ 4565 h 217621"/>
              <a:gd name="connsiteX17" fmla="*/ 135453 w 1362984"/>
              <a:gd name="connsiteY17" fmla="*/ 7740 h 217621"/>
              <a:gd name="connsiteX18" fmla="*/ 62428 w 1362984"/>
              <a:gd name="connsiteY18" fmla="*/ 74415 h 21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62984" h="217621">
                <a:moveTo>
                  <a:pt x="62428" y="74415"/>
                </a:moveTo>
                <a:cubicBezTo>
                  <a:pt x="74070" y="77590"/>
                  <a:pt x="156091" y="34727"/>
                  <a:pt x="205303" y="26790"/>
                </a:cubicBezTo>
                <a:cubicBezTo>
                  <a:pt x="254515" y="18853"/>
                  <a:pt x="340770" y="25732"/>
                  <a:pt x="357703" y="26790"/>
                </a:cubicBezTo>
                <a:cubicBezTo>
                  <a:pt x="374636" y="27848"/>
                  <a:pt x="265099" y="32082"/>
                  <a:pt x="306903" y="33140"/>
                </a:cubicBezTo>
                <a:cubicBezTo>
                  <a:pt x="348707" y="34198"/>
                  <a:pt x="569899" y="32611"/>
                  <a:pt x="608528" y="33140"/>
                </a:cubicBezTo>
                <a:cubicBezTo>
                  <a:pt x="647157" y="33669"/>
                  <a:pt x="538678" y="36315"/>
                  <a:pt x="538678" y="36315"/>
                </a:cubicBezTo>
                <a:lnTo>
                  <a:pt x="960953" y="29965"/>
                </a:lnTo>
                <a:cubicBezTo>
                  <a:pt x="1024982" y="29965"/>
                  <a:pt x="864116" y="36844"/>
                  <a:pt x="922853" y="36315"/>
                </a:cubicBezTo>
                <a:cubicBezTo>
                  <a:pt x="981590" y="35786"/>
                  <a:pt x="1246703" y="24673"/>
                  <a:pt x="1313378" y="26790"/>
                </a:cubicBezTo>
                <a:cubicBezTo>
                  <a:pt x="1380053" y="28907"/>
                  <a:pt x="1322903" y="49015"/>
                  <a:pt x="1322903" y="49015"/>
                </a:cubicBezTo>
                <a:cubicBezTo>
                  <a:pt x="1325549" y="53248"/>
                  <a:pt x="1328195" y="24144"/>
                  <a:pt x="1329253" y="52190"/>
                </a:cubicBezTo>
                <a:cubicBezTo>
                  <a:pt x="1330311" y="80236"/>
                  <a:pt x="1327136" y="210411"/>
                  <a:pt x="1329253" y="217290"/>
                </a:cubicBezTo>
                <a:cubicBezTo>
                  <a:pt x="1331370" y="224169"/>
                  <a:pt x="1343541" y="122040"/>
                  <a:pt x="1341953" y="93465"/>
                </a:cubicBezTo>
                <a:cubicBezTo>
                  <a:pt x="1340366" y="64890"/>
                  <a:pt x="1402807" y="54836"/>
                  <a:pt x="1319728" y="45840"/>
                </a:cubicBezTo>
                <a:cubicBezTo>
                  <a:pt x="1236649" y="36844"/>
                  <a:pt x="881049" y="41077"/>
                  <a:pt x="843478" y="39490"/>
                </a:cubicBezTo>
                <a:cubicBezTo>
                  <a:pt x="805907" y="37903"/>
                  <a:pt x="1225536" y="42136"/>
                  <a:pt x="1094303" y="36315"/>
                </a:cubicBezTo>
                <a:cubicBezTo>
                  <a:pt x="963070" y="30494"/>
                  <a:pt x="215886" y="9327"/>
                  <a:pt x="56078" y="4565"/>
                </a:cubicBezTo>
                <a:cubicBezTo>
                  <a:pt x="-103730" y="-198"/>
                  <a:pt x="128045" y="-3902"/>
                  <a:pt x="135453" y="7740"/>
                </a:cubicBezTo>
                <a:cubicBezTo>
                  <a:pt x="142861" y="19382"/>
                  <a:pt x="50786" y="71240"/>
                  <a:pt x="62428" y="744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D83DE892-9E02-EC1A-6421-94DB86913D0A}"/>
              </a:ext>
            </a:extLst>
          </p:cNvPr>
          <p:cNvSpPr/>
          <p:nvPr/>
        </p:nvSpPr>
        <p:spPr>
          <a:xfrm>
            <a:off x="6358467" y="7838412"/>
            <a:ext cx="55378" cy="926391"/>
          </a:xfrm>
          <a:custGeom>
            <a:avLst/>
            <a:gdLst>
              <a:gd name="connsiteX0" fmla="*/ 20108 w 55378"/>
              <a:gd name="connsiteY0" fmla="*/ 663 h 926391"/>
              <a:gd name="connsiteX1" fmla="*/ 10583 w 55378"/>
              <a:gd name="connsiteY1" fmla="*/ 295938 h 926391"/>
              <a:gd name="connsiteX2" fmla="*/ 16933 w 55378"/>
              <a:gd name="connsiteY2" fmla="*/ 311813 h 926391"/>
              <a:gd name="connsiteX3" fmla="*/ 20108 w 55378"/>
              <a:gd name="connsiteY3" fmla="*/ 546763 h 926391"/>
              <a:gd name="connsiteX4" fmla="*/ 20108 w 55378"/>
              <a:gd name="connsiteY4" fmla="*/ 486438 h 926391"/>
              <a:gd name="connsiteX5" fmla="*/ 32808 w 55378"/>
              <a:gd name="connsiteY5" fmla="*/ 924588 h 926391"/>
              <a:gd name="connsiteX6" fmla="*/ 55033 w 55378"/>
              <a:gd name="connsiteY6" fmla="*/ 632488 h 926391"/>
              <a:gd name="connsiteX7" fmla="*/ 13758 w 55378"/>
              <a:gd name="connsiteY7" fmla="*/ 397538 h 926391"/>
              <a:gd name="connsiteX8" fmla="*/ 16933 w 55378"/>
              <a:gd name="connsiteY8" fmla="*/ 419763 h 926391"/>
              <a:gd name="connsiteX9" fmla="*/ 1058 w 55378"/>
              <a:gd name="connsiteY9" fmla="*/ 210213 h 926391"/>
              <a:gd name="connsiteX10" fmla="*/ 4233 w 55378"/>
              <a:gd name="connsiteY10" fmla="*/ 216563 h 926391"/>
              <a:gd name="connsiteX11" fmla="*/ 20108 w 55378"/>
              <a:gd name="connsiteY11" fmla="*/ 663 h 92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378" h="926391">
                <a:moveTo>
                  <a:pt x="20108" y="663"/>
                </a:moveTo>
                <a:cubicBezTo>
                  <a:pt x="21166" y="13892"/>
                  <a:pt x="11112" y="244080"/>
                  <a:pt x="10583" y="295938"/>
                </a:cubicBezTo>
                <a:cubicBezTo>
                  <a:pt x="10054" y="347796"/>
                  <a:pt x="15346" y="270009"/>
                  <a:pt x="16933" y="311813"/>
                </a:cubicBezTo>
                <a:cubicBezTo>
                  <a:pt x="18520" y="353617"/>
                  <a:pt x="19579" y="517659"/>
                  <a:pt x="20108" y="546763"/>
                </a:cubicBezTo>
                <a:cubicBezTo>
                  <a:pt x="20637" y="575867"/>
                  <a:pt x="17991" y="423467"/>
                  <a:pt x="20108" y="486438"/>
                </a:cubicBezTo>
                <a:cubicBezTo>
                  <a:pt x="22225" y="549409"/>
                  <a:pt x="26987" y="900246"/>
                  <a:pt x="32808" y="924588"/>
                </a:cubicBezTo>
                <a:cubicBezTo>
                  <a:pt x="38629" y="948930"/>
                  <a:pt x="58208" y="720330"/>
                  <a:pt x="55033" y="632488"/>
                </a:cubicBezTo>
                <a:cubicBezTo>
                  <a:pt x="51858" y="544646"/>
                  <a:pt x="20108" y="432992"/>
                  <a:pt x="13758" y="397538"/>
                </a:cubicBezTo>
                <a:cubicBezTo>
                  <a:pt x="7408" y="362084"/>
                  <a:pt x="19050" y="450984"/>
                  <a:pt x="16933" y="419763"/>
                </a:cubicBezTo>
                <a:cubicBezTo>
                  <a:pt x="14816" y="388542"/>
                  <a:pt x="3175" y="244080"/>
                  <a:pt x="1058" y="210213"/>
                </a:cubicBezTo>
                <a:cubicBezTo>
                  <a:pt x="-1059" y="176346"/>
                  <a:pt x="0" y="257309"/>
                  <a:pt x="4233" y="216563"/>
                </a:cubicBezTo>
                <a:cubicBezTo>
                  <a:pt x="8466" y="175817"/>
                  <a:pt x="19050" y="-12566"/>
                  <a:pt x="20108" y="6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7F3B1EE1-F9CC-B06E-54D1-3A0A62A82B62}"/>
              </a:ext>
            </a:extLst>
          </p:cNvPr>
          <p:cNvSpPr/>
          <p:nvPr/>
        </p:nvSpPr>
        <p:spPr>
          <a:xfrm>
            <a:off x="6378575" y="8786408"/>
            <a:ext cx="20051" cy="605300"/>
          </a:xfrm>
          <a:custGeom>
            <a:avLst/>
            <a:gdLst>
              <a:gd name="connsiteX0" fmla="*/ 0 w 20051"/>
              <a:gd name="connsiteY0" fmla="*/ 1992 h 605300"/>
              <a:gd name="connsiteX1" fmla="*/ 19050 w 20051"/>
              <a:gd name="connsiteY1" fmla="*/ 452842 h 605300"/>
              <a:gd name="connsiteX2" fmla="*/ 12700 w 20051"/>
              <a:gd name="connsiteY2" fmla="*/ 605242 h 605300"/>
              <a:gd name="connsiteX3" fmla="*/ 15875 w 20051"/>
              <a:gd name="connsiteY3" fmla="*/ 468717 h 605300"/>
              <a:gd name="connsiteX4" fmla="*/ 19050 w 20051"/>
              <a:gd name="connsiteY4" fmla="*/ 294092 h 605300"/>
              <a:gd name="connsiteX5" fmla="*/ 0 w 20051"/>
              <a:gd name="connsiteY5" fmla="*/ 1992 h 60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51" h="605300">
                <a:moveTo>
                  <a:pt x="0" y="1992"/>
                </a:moveTo>
                <a:cubicBezTo>
                  <a:pt x="0" y="28450"/>
                  <a:pt x="16933" y="352300"/>
                  <a:pt x="19050" y="452842"/>
                </a:cubicBezTo>
                <a:cubicBezTo>
                  <a:pt x="21167" y="553384"/>
                  <a:pt x="13229" y="602596"/>
                  <a:pt x="12700" y="605242"/>
                </a:cubicBezTo>
                <a:cubicBezTo>
                  <a:pt x="12171" y="607888"/>
                  <a:pt x="14817" y="520575"/>
                  <a:pt x="15875" y="468717"/>
                </a:cubicBezTo>
                <a:cubicBezTo>
                  <a:pt x="16933" y="416859"/>
                  <a:pt x="22225" y="368175"/>
                  <a:pt x="19050" y="294092"/>
                </a:cubicBezTo>
                <a:cubicBezTo>
                  <a:pt x="15875" y="220009"/>
                  <a:pt x="0" y="-24466"/>
                  <a:pt x="0" y="19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6121E83A-4577-6DC1-4049-6C656BF4D8C9}"/>
              </a:ext>
            </a:extLst>
          </p:cNvPr>
          <p:cNvSpPr/>
          <p:nvPr/>
        </p:nvSpPr>
        <p:spPr>
          <a:xfrm>
            <a:off x="4504819" y="7985105"/>
            <a:ext cx="661122" cy="117669"/>
          </a:xfrm>
          <a:custGeom>
            <a:avLst/>
            <a:gdLst>
              <a:gd name="connsiteX0" fmla="*/ 506 w 661122"/>
              <a:gd name="connsiteY0" fmla="*/ 117495 h 117669"/>
              <a:gd name="connsiteX1" fmla="*/ 130681 w 661122"/>
              <a:gd name="connsiteY1" fmla="*/ 34945 h 117669"/>
              <a:gd name="connsiteX2" fmla="*/ 232281 w 661122"/>
              <a:gd name="connsiteY2" fmla="*/ 41295 h 117669"/>
              <a:gd name="connsiteX3" fmla="*/ 264031 w 661122"/>
              <a:gd name="connsiteY3" fmla="*/ 66695 h 117669"/>
              <a:gd name="connsiteX4" fmla="*/ 371981 w 661122"/>
              <a:gd name="connsiteY4" fmla="*/ 85745 h 117669"/>
              <a:gd name="connsiteX5" fmla="*/ 346581 w 661122"/>
              <a:gd name="connsiteY5" fmla="*/ 63520 h 117669"/>
              <a:gd name="connsiteX6" fmla="*/ 457706 w 661122"/>
              <a:gd name="connsiteY6" fmla="*/ 53995 h 117669"/>
              <a:gd name="connsiteX7" fmla="*/ 660906 w 661122"/>
              <a:gd name="connsiteY7" fmla="*/ 20 h 117669"/>
              <a:gd name="connsiteX8" fmla="*/ 492631 w 661122"/>
              <a:gd name="connsiteY8" fmla="*/ 47645 h 117669"/>
              <a:gd name="connsiteX9" fmla="*/ 292606 w 661122"/>
              <a:gd name="connsiteY9" fmla="*/ 47645 h 117669"/>
              <a:gd name="connsiteX10" fmla="*/ 181481 w 661122"/>
              <a:gd name="connsiteY10" fmla="*/ 9545 h 117669"/>
              <a:gd name="connsiteX11" fmla="*/ 506 w 661122"/>
              <a:gd name="connsiteY11" fmla="*/ 117495 h 11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1122" h="117669">
                <a:moveTo>
                  <a:pt x="506" y="117495"/>
                </a:moveTo>
                <a:cubicBezTo>
                  <a:pt x="-7961" y="121728"/>
                  <a:pt x="92052" y="47645"/>
                  <a:pt x="130681" y="34945"/>
                </a:cubicBezTo>
                <a:cubicBezTo>
                  <a:pt x="169310" y="22245"/>
                  <a:pt x="210056" y="36003"/>
                  <a:pt x="232281" y="41295"/>
                </a:cubicBezTo>
                <a:cubicBezTo>
                  <a:pt x="254506" y="46587"/>
                  <a:pt x="240748" y="59287"/>
                  <a:pt x="264031" y="66695"/>
                </a:cubicBezTo>
                <a:cubicBezTo>
                  <a:pt x="287314" y="74103"/>
                  <a:pt x="358223" y="86274"/>
                  <a:pt x="371981" y="85745"/>
                </a:cubicBezTo>
                <a:cubicBezTo>
                  <a:pt x="385739" y="85216"/>
                  <a:pt x="332294" y="68812"/>
                  <a:pt x="346581" y="63520"/>
                </a:cubicBezTo>
                <a:cubicBezTo>
                  <a:pt x="360868" y="58228"/>
                  <a:pt x="405318" y="64578"/>
                  <a:pt x="457706" y="53995"/>
                </a:cubicBezTo>
                <a:cubicBezTo>
                  <a:pt x="510094" y="43412"/>
                  <a:pt x="655085" y="1078"/>
                  <a:pt x="660906" y="20"/>
                </a:cubicBezTo>
                <a:cubicBezTo>
                  <a:pt x="666727" y="-1038"/>
                  <a:pt x="554014" y="39708"/>
                  <a:pt x="492631" y="47645"/>
                </a:cubicBezTo>
                <a:cubicBezTo>
                  <a:pt x="431248" y="55582"/>
                  <a:pt x="344464" y="53995"/>
                  <a:pt x="292606" y="47645"/>
                </a:cubicBezTo>
                <a:cubicBezTo>
                  <a:pt x="240748" y="41295"/>
                  <a:pt x="227518" y="549"/>
                  <a:pt x="181481" y="9545"/>
                </a:cubicBezTo>
                <a:cubicBezTo>
                  <a:pt x="135444" y="18541"/>
                  <a:pt x="8973" y="113262"/>
                  <a:pt x="506" y="1174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 hidden="1">
            <a:extLst>
              <a:ext uri="{FF2B5EF4-FFF2-40B4-BE49-F238E27FC236}">
                <a16:creationId xmlns:a16="http://schemas.microsoft.com/office/drawing/2014/main" id="{BA04B534-97B6-64BB-B98A-161A94994C91}"/>
              </a:ext>
            </a:extLst>
          </p:cNvPr>
          <p:cNvSpPr/>
          <p:nvPr/>
        </p:nvSpPr>
        <p:spPr>
          <a:xfrm>
            <a:off x="4479910" y="7959451"/>
            <a:ext cx="708676" cy="139981"/>
          </a:xfrm>
          <a:custGeom>
            <a:avLst/>
            <a:gdLst>
              <a:gd name="connsiteX0" fmla="*/ 15 w 708676"/>
              <a:gd name="connsiteY0" fmla="*/ 139974 h 139981"/>
              <a:gd name="connsiteX1" fmla="*/ 152415 w 708676"/>
              <a:gd name="connsiteY1" fmla="*/ 12974 h 139981"/>
              <a:gd name="connsiteX2" fmla="*/ 215915 w 708676"/>
              <a:gd name="connsiteY2" fmla="*/ 16149 h 139981"/>
              <a:gd name="connsiteX3" fmla="*/ 215915 w 708676"/>
              <a:gd name="connsiteY3" fmla="*/ 25674 h 139981"/>
              <a:gd name="connsiteX4" fmla="*/ 336565 w 708676"/>
              <a:gd name="connsiteY4" fmla="*/ 47899 h 139981"/>
              <a:gd name="connsiteX5" fmla="*/ 428640 w 708676"/>
              <a:gd name="connsiteY5" fmla="*/ 54249 h 139981"/>
              <a:gd name="connsiteX6" fmla="*/ 463565 w 708676"/>
              <a:gd name="connsiteY6" fmla="*/ 57424 h 139981"/>
              <a:gd name="connsiteX7" fmla="*/ 708040 w 708676"/>
              <a:gd name="connsiteY7" fmla="*/ 274 h 139981"/>
              <a:gd name="connsiteX8" fmla="*/ 523890 w 708676"/>
              <a:gd name="connsiteY8" fmla="*/ 35199 h 139981"/>
              <a:gd name="connsiteX9" fmla="*/ 209565 w 708676"/>
              <a:gd name="connsiteY9" fmla="*/ 22499 h 139981"/>
              <a:gd name="connsiteX10" fmla="*/ 161940 w 708676"/>
              <a:gd name="connsiteY10" fmla="*/ 19324 h 139981"/>
              <a:gd name="connsiteX11" fmla="*/ 15 w 708676"/>
              <a:gd name="connsiteY11" fmla="*/ 139974 h 13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676" h="139981">
                <a:moveTo>
                  <a:pt x="15" y="139974"/>
                </a:moveTo>
                <a:cubicBezTo>
                  <a:pt x="-1573" y="138916"/>
                  <a:pt x="116432" y="33611"/>
                  <a:pt x="152415" y="12974"/>
                </a:cubicBezTo>
                <a:cubicBezTo>
                  <a:pt x="188398" y="-7663"/>
                  <a:pt x="205332" y="14032"/>
                  <a:pt x="215915" y="16149"/>
                </a:cubicBezTo>
                <a:cubicBezTo>
                  <a:pt x="226498" y="18266"/>
                  <a:pt x="195807" y="20382"/>
                  <a:pt x="215915" y="25674"/>
                </a:cubicBezTo>
                <a:cubicBezTo>
                  <a:pt x="236023" y="30966"/>
                  <a:pt x="301111" y="43137"/>
                  <a:pt x="336565" y="47899"/>
                </a:cubicBezTo>
                <a:cubicBezTo>
                  <a:pt x="372019" y="52661"/>
                  <a:pt x="407473" y="52662"/>
                  <a:pt x="428640" y="54249"/>
                </a:cubicBezTo>
                <a:cubicBezTo>
                  <a:pt x="449807" y="55836"/>
                  <a:pt x="416998" y="66420"/>
                  <a:pt x="463565" y="57424"/>
                </a:cubicBezTo>
                <a:cubicBezTo>
                  <a:pt x="510132" y="48428"/>
                  <a:pt x="697986" y="3978"/>
                  <a:pt x="708040" y="274"/>
                </a:cubicBezTo>
                <a:cubicBezTo>
                  <a:pt x="718094" y="-3430"/>
                  <a:pt x="606969" y="31495"/>
                  <a:pt x="523890" y="35199"/>
                </a:cubicBezTo>
                <a:lnTo>
                  <a:pt x="209565" y="22499"/>
                </a:lnTo>
                <a:cubicBezTo>
                  <a:pt x="149240" y="19853"/>
                  <a:pt x="193690" y="4507"/>
                  <a:pt x="161940" y="19324"/>
                </a:cubicBezTo>
                <a:cubicBezTo>
                  <a:pt x="130190" y="34141"/>
                  <a:pt x="1603" y="141032"/>
                  <a:pt x="15" y="1399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10899F36-C5C4-0DC2-BAC4-05B1EFBD339D}"/>
              </a:ext>
            </a:extLst>
          </p:cNvPr>
          <p:cNvSpPr/>
          <p:nvPr/>
        </p:nvSpPr>
        <p:spPr>
          <a:xfrm>
            <a:off x="5050383" y="7514968"/>
            <a:ext cx="110592" cy="466511"/>
          </a:xfrm>
          <a:custGeom>
            <a:avLst/>
            <a:gdLst>
              <a:gd name="connsiteX0" fmla="*/ 102642 w 110592"/>
              <a:gd name="connsiteY0" fmla="*/ 257 h 466511"/>
              <a:gd name="connsiteX1" fmla="*/ 48667 w 110592"/>
              <a:gd name="connsiteY1" fmla="*/ 260607 h 466511"/>
              <a:gd name="connsiteX2" fmla="*/ 64542 w 110592"/>
              <a:gd name="connsiteY2" fmla="*/ 241557 h 466511"/>
              <a:gd name="connsiteX3" fmla="*/ 108992 w 110592"/>
              <a:gd name="connsiteY3" fmla="*/ 362207 h 466511"/>
              <a:gd name="connsiteX4" fmla="*/ 1042 w 110592"/>
              <a:gd name="connsiteY4" fmla="*/ 463807 h 466511"/>
              <a:gd name="connsiteX5" fmla="*/ 55017 w 110592"/>
              <a:gd name="connsiteY5" fmla="*/ 428882 h 466511"/>
              <a:gd name="connsiteX6" fmla="*/ 67717 w 110592"/>
              <a:gd name="connsiteY6" fmla="*/ 339982 h 466511"/>
              <a:gd name="connsiteX7" fmla="*/ 61367 w 110592"/>
              <a:gd name="connsiteY7" fmla="*/ 276482 h 466511"/>
              <a:gd name="connsiteX8" fmla="*/ 80417 w 110592"/>
              <a:gd name="connsiteY8" fmla="*/ 314582 h 466511"/>
              <a:gd name="connsiteX9" fmla="*/ 102642 w 110592"/>
              <a:gd name="connsiteY9" fmla="*/ 257 h 46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592" h="466511">
                <a:moveTo>
                  <a:pt x="102642" y="257"/>
                </a:moveTo>
                <a:cubicBezTo>
                  <a:pt x="97350" y="-8739"/>
                  <a:pt x="55017" y="220390"/>
                  <a:pt x="48667" y="260607"/>
                </a:cubicBezTo>
                <a:cubicBezTo>
                  <a:pt x="42317" y="300824"/>
                  <a:pt x="54488" y="224624"/>
                  <a:pt x="64542" y="241557"/>
                </a:cubicBezTo>
                <a:cubicBezTo>
                  <a:pt x="74596" y="258490"/>
                  <a:pt x="119575" y="325165"/>
                  <a:pt x="108992" y="362207"/>
                </a:cubicBezTo>
                <a:cubicBezTo>
                  <a:pt x="98409" y="399249"/>
                  <a:pt x="10038" y="452695"/>
                  <a:pt x="1042" y="463807"/>
                </a:cubicBezTo>
                <a:cubicBezTo>
                  <a:pt x="-7954" y="474919"/>
                  <a:pt x="43905" y="449519"/>
                  <a:pt x="55017" y="428882"/>
                </a:cubicBezTo>
                <a:cubicBezTo>
                  <a:pt x="66129" y="408245"/>
                  <a:pt x="66659" y="365382"/>
                  <a:pt x="67717" y="339982"/>
                </a:cubicBezTo>
                <a:cubicBezTo>
                  <a:pt x="68775" y="314582"/>
                  <a:pt x="59250" y="280715"/>
                  <a:pt x="61367" y="276482"/>
                </a:cubicBezTo>
                <a:cubicBezTo>
                  <a:pt x="63484" y="272249"/>
                  <a:pt x="78829" y="354799"/>
                  <a:pt x="80417" y="314582"/>
                </a:cubicBezTo>
                <a:cubicBezTo>
                  <a:pt x="82005" y="274365"/>
                  <a:pt x="107934" y="9253"/>
                  <a:pt x="102642" y="2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8891E0C8-0BDC-FC42-8386-85191B21119C}"/>
              </a:ext>
            </a:extLst>
          </p:cNvPr>
          <p:cNvSpPr/>
          <p:nvPr/>
        </p:nvSpPr>
        <p:spPr>
          <a:xfrm>
            <a:off x="5016350" y="7921610"/>
            <a:ext cx="140870" cy="530918"/>
          </a:xfrm>
          <a:custGeom>
            <a:avLst/>
            <a:gdLst>
              <a:gd name="connsiteX0" fmla="*/ 150 w 140870"/>
              <a:gd name="connsiteY0" fmla="*/ 15 h 530918"/>
              <a:gd name="connsiteX1" fmla="*/ 28725 w 140870"/>
              <a:gd name="connsiteY1" fmla="*/ 44465 h 530918"/>
              <a:gd name="connsiteX2" fmla="*/ 85875 w 140870"/>
              <a:gd name="connsiteY2" fmla="*/ 193690 h 530918"/>
              <a:gd name="connsiteX3" fmla="*/ 89050 w 140870"/>
              <a:gd name="connsiteY3" fmla="*/ 260365 h 530918"/>
              <a:gd name="connsiteX4" fmla="*/ 114450 w 140870"/>
              <a:gd name="connsiteY4" fmla="*/ 342915 h 530918"/>
              <a:gd name="connsiteX5" fmla="*/ 92225 w 140870"/>
              <a:gd name="connsiteY5" fmla="*/ 295290 h 530918"/>
              <a:gd name="connsiteX6" fmla="*/ 127150 w 140870"/>
              <a:gd name="connsiteY6" fmla="*/ 527065 h 530918"/>
              <a:gd name="connsiteX7" fmla="*/ 127150 w 140870"/>
              <a:gd name="connsiteY7" fmla="*/ 428640 h 530918"/>
              <a:gd name="connsiteX8" fmla="*/ 50950 w 140870"/>
              <a:gd name="connsiteY8" fmla="*/ 279415 h 530918"/>
              <a:gd name="connsiteX9" fmla="*/ 85875 w 140870"/>
              <a:gd name="connsiteY9" fmla="*/ 292115 h 530918"/>
              <a:gd name="connsiteX10" fmla="*/ 66825 w 140870"/>
              <a:gd name="connsiteY10" fmla="*/ 161940 h 530918"/>
              <a:gd name="connsiteX11" fmla="*/ 98575 w 140870"/>
              <a:gd name="connsiteY11" fmla="*/ 196865 h 530918"/>
              <a:gd name="connsiteX12" fmla="*/ 114450 w 140870"/>
              <a:gd name="connsiteY12" fmla="*/ 168290 h 530918"/>
              <a:gd name="connsiteX13" fmla="*/ 136675 w 140870"/>
              <a:gd name="connsiteY13" fmla="*/ 212740 h 530918"/>
              <a:gd name="connsiteX14" fmla="*/ 22375 w 140870"/>
              <a:gd name="connsiteY14" fmla="*/ 47640 h 530918"/>
              <a:gd name="connsiteX15" fmla="*/ 150 w 140870"/>
              <a:gd name="connsiteY15" fmla="*/ 15 h 53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0870" h="530918">
                <a:moveTo>
                  <a:pt x="150" y="15"/>
                </a:moveTo>
                <a:cubicBezTo>
                  <a:pt x="1208" y="-514"/>
                  <a:pt x="14438" y="12186"/>
                  <a:pt x="28725" y="44465"/>
                </a:cubicBezTo>
                <a:cubicBezTo>
                  <a:pt x="43013" y="76744"/>
                  <a:pt x="75821" y="157707"/>
                  <a:pt x="85875" y="193690"/>
                </a:cubicBezTo>
                <a:cubicBezTo>
                  <a:pt x="95929" y="229673"/>
                  <a:pt x="84288" y="235494"/>
                  <a:pt x="89050" y="260365"/>
                </a:cubicBezTo>
                <a:cubicBezTo>
                  <a:pt x="93812" y="285236"/>
                  <a:pt x="113921" y="337094"/>
                  <a:pt x="114450" y="342915"/>
                </a:cubicBezTo>
                <a:cubicBezTo>
                  <a:pt x="114979" y="348736"/>
                  <a:pt x="90108" y="264598"/>
                  <a:pt x="92225" y="295290"/>
                </a:cubicBezTo>
                <a:cubicBezTo>
                  <a:pt x="94342" y="325982"/>
                  <a:pt x="121329" y="504840"/>
                  <a:pt x="127150" y="527065"/>
                </a:cubicBezTo>
                <a:cubicBezTo>
                  <a:pt x="132971" y="549290"/>
                  <a:pt x="139850" y="469915"/>
                  <a:pt x="127150" y="428640"/>
                </a:cubicBezTo>
                <a:cubicBezTo>
                  <a:pt x="114450" y="387365"/>
                  <a:pt x="57829" y="302169"/>
                  <a:pt x="50950" y="279415"/>
                </a:cubicBezTo>
                <a:cubicBezTo>
                  <a:pt x="44071" y="256661"/>
                  <a:pt x="83229" y="311694"/>
                  <a:pt x="85875" y="292115"/>
                </a:cubicBezTo>
                <a:cubicBezTo>
                  <a:pt x="88521" y="272536"/>
                  <a:pt x="64708" y="177815"/>
                  <a:pt x="66825" y="161940"/>
                </a:cubicBezTo>
                <a:cubicBezTo>
                  <a:pt x="68942" y="146065"/>
                  <a:pt x="90638" y="195807"/>
                  <a:pt x="98575" y="196865"/>
                </a:cubicBezTo>
                <a:cubicBezTo>
                  <a:pt x="106512" y="197923"/>
                  <a:pt x="108100" y="165644"/>
                  <a:pt x="114450" y="168290"/>
                </a:cubicBezTo>
                <a:cubicBezTo>
                  <a:pt x="120800" y="170936"/>
                  <a:pt x="152021" y="232848"/>
                  <a:pt x="136675" y="212740"/>
                </a:cubicBezTo>
                <a:cubicBezTo>
                  <a:pt x="121329" y="192632"/>
                  <a:pt x="41425" y="80448"/>
                  <a:pt x="22375" y="47640"/>
                </a:cubicBezTo>
                <a:cubicBezTo>
                  <a:pt x="3325" y="14832"/>
                  <a:pt x="-908" y="544"/>
                  <a:pt x="150" y="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D799AE2-B7E0-F4D5-8291-2DEA57669DFE}"/>
              </a:ext>
            </a:extLst>
          </p:cNvPr>
          <p:cNvSpPr/>
          <p:nvPr/>
        </p:nvSpPr>
        <p:spPr>
          <a:xfrm>
            <a:off x="4460632" y="8039334"/>
            <a:ext cx="626142" cy="50623"/>
          </a:xfrm>
          <a:custGeom>
            <a:avLst/>
            <a:gdLst>
              <a:gd name="connsiteX0" fmla="*/ 243 w 626142"/>
              <a:gd name="connsiteY0" fmla="*/ 50566 h 50623"/>
              <a:gd name="connsiteX1" fmla="*/ 279643 w 626142"/>
              <a:gd name="connsiteY1" fmla="*/ 12466 h 50623"/>
              <a:gd name="connsiteX2" fmla="*/ 270118 w 626142"/>
              <a:gd name="connsiteY2" fmla="*/ 2941 h 50623"/>
              <a:gd name="connsiteX3" fmla="*/ 403468 w 626142"/>
              <a:gd name="connsiteY3" fmla="*/ 28341 h 50623"/>
              <a:gd name="connsiteX4" fmla="*/ 625718 w 626142"/>
              <a:gd name="connsiteY4" fmla="*/ 6116 h 50623"/>
              <a:gd name="connsiteX5" fmla="*/ 463793 w 626142"/>
              <a:gd name="connsiteY5" fmla="*/ 6116 h 50623"/>
              <a:gd name="connsiteX6" fmla="*/ 257418 w 626142"/>
              <a:gd name="connsiteY6" fmla="*/ 6116 h 50623"/>
              <a:gd name="connsiteX7" fmla="*/ 333618 w 626142"/>
              <a:gd name="connsiteY7" fmla="*/ 2941 h 50623"/>
              <a:gd name="connsiteX8" fmla="*/ 243 w 626142"/>
              <a:gd name="connsiteY8" fmla="*/ 50566 h 5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6142" h="50623">
                <a:moveTo>
                  <a:pt x="243" y="50566"/>
                </a:moveTo>
                <a:cubicBezTo>
                  <a:pt x="-8753" y="52153"/>
                  <a:pt x="234664" y="20404"/>
                  <a:pt x="279643" y="12466"/>
                </a:cubicBezTo>
                <a:cubicBezTo>
                  <a:pt x="324622" y="4528"/>
                  <a:pt x="249481" y="295"/>
                  <a:pt x="270118" y="2941"/>
                </a:cubicBezTo>
                <a:cubicBezTo>
                  <a:pt x="290755" y="5587"/>
                  <a:pt x="344201" y="27812"/>
                  <a:pt x="403468" y="28341"/>
                </a:cubicBezTo>
                <a:cubicBezTo>
                  <a:pt x="462735" y="28870"/>
                  <a:pt x="615664" y="9820"/>
                  <a:pt x="625718" y="6116"/>
                </a:cubicBezTo>
                <a:cubicBezTo>
                  <a:pt x="635772" y="2412"/>
                  <a:pt x="463793" y="6116"/>
                  <a:pt x="463793" y="6116"/>
                </a:cubicBezTo>
                <a:lnTo>
                  <a:pt x="257418" y="6116"/>
                </a:lnTo>
                <a:cubicBezTo>
                  <a:pt x="235722" y="5587"/>
                  <a:pt x="372776" y="-4996"/>
                  <a:pt x="333618" y="2941"/>
                </a:cubicBezTo>
                <a:cubicBezTo>
                  <a:pt x="294460" y="10878"/>
                  <a:pt x="9239" y="48979"/>
                  <a:pt x="243" y="505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AFA5D271-E1C4-AC7F-4797-049D7BA137DC}"/>
              </a:ext>
            </a:extLst>
          </p:cNvPr>
          <p:cNvSpPr/>
          <p:nvPr/>
        </p:nvSpPr>
        <p:spPr>
          <a:xfrm>
            <a:off x="4444001" y="8067622"/>
            <a:ext cx="674846" cy="136707"/>
          </a:xfrm>
          <a:custGeom>
            <a:avLst/>
            <a:gdLst>
              <a:gd name="connsiteX0" fmla="*/ 999 w 674846"/>
              <a:gd name="connsiteY0" fmla="*/ 53 h 136707"/>
              <a:gd name="connsiteX1" fmla="*/ 143874 w 674846"/>
              <a:gd name="connsiteY1" fmla="*/ 79428 h 136707"/>
              <a:gd name="connsiteX2" fmla="*/ 251824 w 674846"/>
              <a:gd name="connsiteY2" fmla="*/ 76253 h 136707"/>
              <a:gd name="connsiteX3" fmla="*/ 185149 w 674846"/>
              <a:gd name="connsiteY3" fmla="*/ 136578 h 136707"/>
              <a:gd name="connsiteX4" fmla="*/ 289924 w 674846"/>
              <a:gd name="connsiteY4" fmla="*/ 92128 h 136707"/>
              <a:gd name="connsiteX5" fmla="*/ 426449 w 674846"/>
              <a:gd name="connsiteY5" fmla="*/ 85778 h 136707"/>
              <a:gd name="connsiteX6" fmla="*/ 413749 w 674846"/>
              <a:gd name="connsiteY6" fmla="*/ 57203 h 136707"/>
              <a:gd name="connsiteX7" fmla="*/ 674099 w 674846"/>
              <a:gd name="connsiteY7" fmla="*/ 120703 h 136707"/>
              <a:gd name="connsiteX8" fmla="*/ 483599 w 674846"/>
              <a:gd name="connsiteY8" fmla="*/ 92128 h 136707"/>
              <a:gd name="connsiteX9" fmla="*/ 223249 w 674846"/>
              <a:gd name="connsiteY9" fmla="*/ 120703 h 136707"/>
              <a:gd name="connsiteX10" fmla="*/ 185149 w 674846"/>
              <a:gd name="connsiteY10" fmla="*/ 85778 h 136707"/>
              <a:gd name="connsiteX11" fmla="*/ 86724 w 674846"/>
              <a:gd name="connsiteY11" fmla="*/ 66728 h 136707"/>
              <a:gd name="connsiteX12" fmla="*/ 999 w 674846"/>
              <a:gd name="connsiteY12" fmla="*/ 53 h 1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74846" h="136707">
                <a:moveTo>
                  <a:pt x="999" y="53"/>
                </a:moveTo>
                <a:cubicBezTo>
                  <a:pt x="10524" y="2170"/>
                  <a:pt x="102070" y="66728"/>
                  <a:pt x="143874" y="79428"/>
                </a:cubicBezTo>
                <a:cubicBezTo>
                  <a:pt x="185678" y="92128"/>
                  <a:pt x="244945" y="66728"/>
                  <a:pt x="251824" y="76253"/>
                </a:cubicBezTo>
                <a:cubicBezTo>
                  <a:pt x="258703" y="85778"/>
                  <a:pt x="178799" y="133932"/>
                  <a:pt x="185149" y="136578"/>
                </a:cubicBezTo>
                <a:cubicBezTo>
                  <a:pt x="191499" y="139224"/>
                  <a:pt x="249708" y="100595"/>
                  <a:pt x="289924" y="92128"/>
                </a:cubicBezTo>
                <a:cubicBezTo>
                  <a:pt x="330140" y="83661"/>
                  <a:pt x="405812" y="91599"/>
                  <a:pt x="426449" y="85778"/>
                </a:cubicBezTo>
                <a:cubicBezTo>
                  <a:pt x="447086" y="79957"/>
                  <a:pt x="372474" y="51382"/>
                  <a:pt x="413749" y="57203"/>
                </a:cubicBezTo>
                <a:cubicBezTo>
                  <a:pt x="455024" y="63024"/>
                  <a:pt x="662457" y="114882"/>
                  <a:pt x="674099" y="120703"/>
                </a:cubicBezTo>
                <a:cubicBezTo>
                  <a:pt x="685741" y="126524"/>
                  <a:pt x="558741" y="92128"/>
                  <a:pt x="483599" y="92128"/>
                </a:cubicBezTo>
                <a:cubicBezTo>
                  <a:pt x="408457" y="92128"/>
                  <a:pt x="272991" y="121761"/>
                  <a:pt x="223249" y="120703"/>
                </a:cubicBezTo>
                <a:cubicBezTo>
                  <a:pt x="173507" y="119645"/>
                  <a:pt x="207903" y="94774"/>
                  <a:pt x="185149" y="85778"/>
                </a:cubicBezTo>
                <a:cubicBezTo>
                  <a:pt x="162395" y="76782"/>
                  <a:pt x="121120" y="74665"/>
                  <a:pt x="86724" y="66728"/>
                </a:cubicBezTo>
                <a:cubicBezTo>
                  <a:pt x="52328" y="58791"/>
                  <a:pt x="-8526" y="-2064"/>
                  <a:pt x="999" y="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33706479-DE4D-6F7D-D704-AD82FFE7D1CA}"/>
              </a:ext>
            </a:extLst>
          </p:cNvPr>
          <p:cNvSpPr/>
          <p:nvPr/>
        </p:nvSpPr>
        <p:spPr>
          <a:xfrm>
            <a:off x="4734014" y="8054122"/>
            <a:ext cx="358342" cy="115219"/>
          </a:xfrm>
          <a:custGeom>
            <a:avLst/>
            <a:gdLst>
              <a:gd name="connsiteX0" fmla="*/ 3086 w 358342"/>
              <a:gd name="connsiteY0" fmla="*/ 29428 h 115219"/>
              <a:gd name="connsiteX1" fmla="*/ 330111 w 358342"/>
              <a:gd name="connsiteY1" fmla="*/ 10378 h 115219"/>
              <a:gd name="connsiteX2" fmla="*/ 339636 w 358342"/>
              <a:gd name="connsiteY2" fmla="*/ 23078 h 115219"/>
              <a:gd name="connsiteX3" fmla="*/ 317411 w 358342"/>
              <a:gd name="connsiteY3" fmla="*/ 115153 h 115219"/>
              <a:gd name="connsiteX4" fmla="*/ 339636 w 358342"/>
              <a:gd name="connsiteY4" fmla="*/ 7203 h 115219"/>
              <a:gd name="connsiteX5" fmla="*/ 174536 w 358342"/>
              <a:gd name="connsiteY5" fmla="*/ 13553 h 115219"/>
              <a:gd name="connsiteX6" fmla="*/ 3086 w 358342"/>
              <a:gd name="connsiteY6" fmla="*/ 29428 h 115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342" h="115219">
                <a:moveTo>
                  <a:pt x="3086" y="29428"/>
                </a:moveTo>
                <a:cubicBezTo>
                  <a:pt x="29015" y="28899"/>
                  <a:pt x="274019" y="11436"/>
                  <a:pt x="330111" y="10378"/>
                </a:cubicBezTo>
                <a:cubicBezTo>
                  <a:pt x="386203" y="9320"/>
                  <a:pt x="341753" y="5616"/>
                  <a:pt x="339636" y="23078"/>
                </a:cubicBezTo>
                <a:cubicBezTo>
                  <a:pt x="337519" y="40540"/>
                  <a:pt x="317411" y="117799"/>
                  <a:pt x="317411" y="115153"/>
                </a:cubicBezTo>
                <a:cubicBezTo>
                  <a:pt x="317411" y="112507"/>
                  <a:pt x="363449" y="24136"/>
                  <a:pt x="339636" y="7203"/>
                </a:cubicBezTo>
                <a:cubicBezTo>
                  <a:pt x="315824" y="-9730"/>
                  <a:pt x="227453" y="7732"/>
                  <a:pt x="174536" y="13553"/>
                </a:cubicBezTo>
                <a:cubicBezTo>
                  <a:pt x="121619" y="19374"/>
                  <a:pt x="-22843" y="29957"/>
                  <a:pt x="3086" y="294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0040290B-77C4-4850-C553-34964DDAB297}"/>
              </a:ext>
            </a:extLst>
          </p:cNvPr>
          <p:cNvSpPr/>
          <p:nvPr/>
        </p:nvSpPr>
        <p:spPr>
          <a:xfrm>
            <a:off x="4694507" y="8045099"/>
            <a:ext cx="277003" cy="118861"/>
          </a:xfrm>
          <a:custGeom>
            <a:avLst/>
            <a:gdLst>
              <a:gd name="connsiteX0" fmla="*/ 64818 w 277003"/>
              <a:gd name="connsiteY0" fmla="*/ 9876 h 118861"/>
              <a:gd name="connsiteX1" fmla="*/ 271193 w 277003"/>
              <a:gd name="connsiteY1" fmla="*/ 114651 h 118861"/>
              <a:gd name="connsiteX2" fmla="*/ 220393 w 277003"/>
              <a:gd name="connsiteY2" fmla="*/ 92426 h 118861"/>
              <a:gd name="connsiteX3" fmla="*/ 223568 w 277003"/>
              <a:gd name="connsiteY3" fmla="*/ 38451 h 118861"/>
              <a:gd name="connsiteX4" fmla="*/ 255318 w 277003"/>
              <a:gd name="connsiteY4" fmla="*/ 351 h 118861"/>
              <a:gd name="connsiteX5" fmla="*/ 207693 w 277003"/>
              <a:gd name="connsiteY5" fmla="*/ 60676 h 118861"/>
              <a:gd name="connsiteX6" fmla="*/ 7668 w 277003"/>
              <a:gd name="connsiteY6" fmla="*/ 25751 h 118861"/>
              <a:gd name="connsiteX7" fmla="*/ 64818 w 277003"/>
              <a:gd name="connsiteY7" fmla="*/ 9876 h 11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003" h="118861">
                <a:moveTo>
                  <a:pt x="64818" y="9876"/>
                </a:moveTo>
                <a:cubicBezTo>
                  <a:pt x="108739" y="24693"/>
                  <a:pt x="245264" y="100893"/>
                  <a:pt x="271193" y="114651"/>
                </a:cubicBezTo>
                <a:cubicBezTo>
                  <a:pt x="297122" y="128409"/>
                  <a:pt x="228330" y="105126"/>
                  <a:pt x="220393" y="92426"/>
                </a:cubicBezTo>
                <a:cubicBezTo>
                  <a:pt x="212456" y="79726"/>
                  <a:pt x="217747" y="53797"/>
                  <a:pt x="223568" y="38451"/>
                </a:cubicBezTo>
                <a:cubicBezTo>
                  <a:pt x="229389" y="23105"/>
                  <a:pt x="257964" y="-3353"/>
                  <a:pt x="255318" y="351"/>
                </a:cubicBezTo>
                <a:cubicBezTo>
                  <a:pt x="252672" y="4055"/>
                  <a:pt x="248968" y="56443"/>
                  <a:pt x="207693" y="60676"/>
                </a:cubicBezTo>
                <a:cubicBezTo>
                  <a:pt x="166418" y="64909"/>
                  <a:pt x="32010" y="33688"/>
                  <a:pt x="7668" y="25751"/>
                </a:cubicBezTo>
                <a:cubicBezTo>
                  <a:pt x="-16674" y="17814"/>
                  <a:pt x="20897" y="-4941"/>
                  <a:pt x="64818" y="98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A4FA2DC-3AC4-CE9B-3384-9AD5A3095D88}"/>
              </a:ext>
            </a:extLst>
          </p:cNvPr>
          <p:cNvSpPr/>
          <p:nvPr/>
        </p:nvSpPr>
        <p:spPr>
          <a:xfrm>
            <a:off x="5079334" y="8031724"/>
            <a:ext cx="62116" cy="1500475"/>
          </a:xfrm>
          <a:custGeom>
            <a:avLst/>
            <a:gdLst>
              <a:gd name="connsiteX0" fmla="*/ 666 w 62116"/>
              <a:gd name="connsiteY0" fmla="*/ 80401 h 1500475"/>
              <a:gd name="connsiteX1" fmla="*/ 48291 w 62116"/>
              <a:gd name="connsiteY1" fmla="*/ 534426 h 1500475"/>
              <a:gd name="connsiteX2" fmla="*/ 38766 w 62116"/>
              <a:gd name="connsiteY2" fmla="*/ 582051 h 1500475"/>
              <a:gd name="connsiteX3" fmla="*/ 38766 w 62116"/>
              <a:gd name="connsiteY3" fmla="*/ 826526 h 1500475"/>
              <a:gd name="connsiteX4" fmla="*/ 38766 w 62116"/>
              <a:gd name="connsiteY4" fmla="*/ 842401 h 1500475"/>
              <a:gd name="connsiteX5" fmla="*/ 19716 w 62116"/>
              <a:gd name="connsiteY5" fmla="*/ 1258326 h 1500475"/>
              <a:gd name="connsiteX6" fmla="*/ 38766 w 62116"/>
              <a:gd name="connsiteY6" fmla="*/ 1499626 h 1500475"/>
              <a:gd name="connsiteX7" fmla="*/ 13366 w 62116"/>
              <a:gd name="connsiteY7" fmla="*/ 1312301 h 1500475"/>
              <a:gd name="connsiteX8" fmla="*/ 10191 w 62116"/>
              <a:gd name="connsiteY8" fmla="*/ 696351 h 1500475"/>
              <a:gd name="connsiteX9" fmla="*/ 48291 w 62116"/>
              <a:gd name="connsiteY9" fmla="*/ 864626 h 1500475"/>
              <a:gd name="connsiteX10" fmla="*/ 60991 w 62116"/>
              <a:gd name="connsiteY10" fmla="*/ 385201 h 1500475"/>
              <a:gd name="connsiteX11" fmla="*/ 22891 w 62116"/>
              <a:gd name="connsiteY11" fmla="*/ 26426 h 1500475"/>
              <a:gd name="connsiteX12" fmla="*/ 666 w 62116"/>
              <a:gd name="connsiteY12" fmla="*/ 80401 h 1500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116" h="1500475">
                <a:moveTo>
                  <a:pt x="666" y="80401"/>
                </a:moveTo>
                <a:cubicBezTo>
                  <a:pt x="4899" y="165068"/>
                  <a:pt x="41941" y="450818"/>
                  <a:pt x="48291" y="534426"/>
                </a:cubicBezTo>
                <a:cubicBezTo>
                  <a:pt x="54641" y="618034"/>
                  <a:pt x="40353" y="533368"/>
                  <a:pt x="38766" y="582051"/>
                </a:cubicBezTo>
                <a:cubicBezTo>
                  <a:pt x="37179" y="630734"/>
                  <a:pt x="38766" y="826526"/>
                  <a:pt x="38766" y="826526"/>
                </a:cubicBezTo>
                <a:cubicBezTo>
                  <a:pt x="38766" y="869918"/>
                  <a:pt x="41941" y="770434"/>
                  <a:pt x="38766" y="842401"/>
                </a:cubicBezTo>
                <a:cubicBezTo>
                  <a:pt x="35591" y="914368"/>
                  <a:pt x="19716" y="1148789"/>
                  <a:pt x="19716" y="1258326"/>
                </a:cubicBezTo>
                <a:cubicBezTo>
                  <a:pt x="19716" y="1367863"/>
                  <a:pt x="39824" y="1490630"/>
                  <a:pt x="38766" y="1499626"/>
                </a:cubicBezTo>
                <a:cubicBezTo>
                  <a:pt x="37708" y="1508622"/>
                  <a:pt x="18128" y="1446180"/>
                  <a:pt x="13366" y="1312301"/>
                </a:cubicBezTo>
                <a:cubicBezTo>
                  <a:pt x="8604" y="1178422"/>
                  <a:pt x="4370" y="770964"/>
                  <a:pt x="10191" y="696351"/>
                </a:cubicBezTo>
                <a:cubicBezTo>
                  <a:pt x="16012" y="621739"/>
                  <a:pt x="39824" y="916484"/>
                  <a:pt x="48291" y="864626"/>
                </a:cubicBezTo>
                <a:cubicBezTo>
                  <a:pt x="56758" y="812768"/>
                  <a:pt x="65224" y="524901"/>
                  <a:pt x="60991" y="385201"/>
                </a:cubicBezTo>
                <a:cubicBezTo>
                  <a:pt x="56758" y="245501"/>
                  <a:pt x="32416" y="74580"/>
                  <a:pt x="22891" y="26426"/>
                </a:cubicBezTo>
                <a:cubicBezTo>
                  <a:pt x="13366" y="-21728"/>
                  <a:pt x="-3567" y="-4266"/>
                  <a:pt x="666" y="804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BDE24FA8-DE1D-6EBC-2876-C84E0F62A91B}"/>
              </a:ext>
            </a:extLst>
          </p:cNvPr>
          <p:cNvSpPr/>
          <p:nvPr/>
        </p:nvSpPr>
        <p:spPr>
          <a:xfrm>
            <a:off x="6330769" y="9374756"/>
            <a:ext cx="56302" cy="208270"/>
          </a:xfrm>
          <a:custGeom>
            <a:avLst/>
            <a:gdLst>
              <a:gd name="connsiteX0" fmla="*/ 54156 w 56302"/>
              <a:gd name="connsiteY0" fmla="*/ 1019 h 208270"/>
              <a:gd name="connsiteX1" fmla="*/ 181 w 56302"/>
              <a:gd name="connsiteY1" fmla="*/ 204219 h 208270"/>
              <a:gd name="connsiteX2" fmla="*/ 38281 w 56302"/>
              <a:gd name="connsiteY2" fmla="*/ 128019 h 208270"/>
              <a:gd name="connsiteX3" fmla="*/ 54156 w 56302"/>
              <a:gd name="connsiteY3" fmla="*/ 1019 h 208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02" h="208270">
                <a:moveTo>
                  <a:pt x="54156" y="1019"/>
                </a:moveTo>
                <a:cubicBezTo>
                  <a:pt x="47806" y="13719"/>
                  <a:pt x="2827" y="183052"/>
                  <a:pt x="181" y="204219"/>
                </a:cubicBezTo>
                <a:cubicBezTo>
                  <a:pt x="-2465" y="225386"/>
                  <a:pt x="24523" y="158181"/>
                  <a:pt x="38281" y="128019"/>
                </a:cubicBezTo>
                <a:cubicBezTo>
                  <a:pt x="52039" y="97857"/>
                  <a:pt x="60506" y="-11681"/>
                  <a:pt x="54156" y="10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3B323578-8B51-0555-33D5-BB504A617ED6}"/>
              </a:ext>
            </a:extLst>
          </p:cNvPr>
          <p:cNvSpPr/>
          <p:nvPr/>
        </p:nvSpPr>
        <p:spPr>
          <a:xfrm>
            <a:off x="5161791" y="7585428"/>
            <a:ext cx="1235834" cy="215277"/>
          </a:xfrm>
          <a:custGeom>
            <a:avLst/>
            <a:gdLst>
              <a:gd name="connsiteX0" fmla="*/ 251584 w 1235834"/>
              <a:gd name="connsiteY0" fmla="*/ 2822 h 215277"/>
              <a:gd name="connsiteX1" fmla="*/ 32509 w 1235834"/>
              <a:gd name="connsiteY1" fmla="*/ 40922 h 215277"/>
              <a:gd name="connsiteX2" fmla="*/ 45209 w 1235834"/>
              <a:gd name="connsiteY2" fmla="*/ 79022 h 215277"/>
              <a:gd name="connsiteX3" fmla="*/ 83309 w 1235834"/>
              <a:gd name="connsiteY3" fmla="*/ 148872 h 215277"/>
              <a:gd name="connsiteX4" fmla="*/ 143634 w 1235834"/>
              <a:gd name="connsiteY4" fmla="*/ 193322 h 215277"/>
              <a:gd name="connsiteX5" fmla="*/ 73784 w 1235834"/>
              <a:gd name="connsiteY5" fmla="*/ 209197 h 215277"/>
              <a:gd name="connsiteX6" fmla="*/ 286509 w 1235834"/>
              <a:gd name="connsiteY6" fmla="*/ 91722 h 215277"/>
              <a:gd name="connsiteX7" fmla="*/ 96009 w 1235834"/>
              <a:gd name="connsiteY7" fmla="*/ 193322 h 215277"/>
              <a:gd name="connsiteX8" fmla="*/ 340484 w 1235834"/>
              <a:gd name="connsiteY8" fmla="*/ 180622 h 215277"/>
              <a:gd name="connsiteX9" fmla="*/ 486534 w 1235834"/>
              <a:gd name="connsiteY9" fmla="*/ 180622 h 215277"/>
              <a:gd name="connsiteX10" fmla="*/ 724659 w 1235834"/>
              <a:gd name="connsiteY10" fmla="*/ 177447 h 215277"/>
              <a:gd name="connsiteX11" fmla="*/ 775459 w 1235834"/>
              <a:gd name="connsiteY11" fmla="*/ 180622 h 215277"/>
              <a:gd name="connsiteX12" fmla="*/ 1035809 w 1235834"/>
              <a:gd name="connsiteY12" fmla="*/ 174272 h 215277"/>
              <a:gd name="connsiteX13" fmla="*/ 1235834 w 1235834"/>
              <a:gd name="connsiteY13" fmla="*/ 174272 h 215277"/>
              <a:gd name="connsiteX14" fmla="*/ 835784 w 1235834"/>
              <a:gd name="connsiteY14" fmla="*/ 177447 h 215277"/>
              <a:gd name="connsiteX15" fmla="*/ 76959 w 1235834"/>
              <a:gd name="connsiteY15" fmla="*/ 177447 h 215277"/>
              <a:gd name="connsiteX16" fmla="*/ 45209 w 1235834"/>
              <a:gd name="connsiteY16" fmla="*/ 174272 h 215277"/>
              <a:gd name="connsiteX17" fmla="*/ 35684 w 1235834"/>
              <a:gd name="connsiteY17" fmla="*/ 72672 h 215277"/>
              <a:gd name="connsiteX18" fmla="*/ 19809 w 1235834"/>
              <a:gd name="connsiteY18" fmla="*/ 28222 h 215277"/>
              <a:gd name="connsiteX19" fmla="*/ 340484 w 1235834"/>
              <a:gd name="connsiteY19" fmla="*/ 5997 h 215277"/>
              <a:gd name="connsiteX20" fmla="*/ 311909 w 1235834"/>
              <a:gd name="connsiteY20" fmla="*/ 2822 h 215277"/>
              <a:gd name="connsiteX21" fmla="*/ 251584 w 1235834"/>
              <a:gd name="connsiteY21" fmla="*/ 2822 h 215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35834" h="215277">
                <a:moveTo>
                  <a:pt x="251584" y="2822"/>
                </a:moveTo>
                <a:cubicBezTo>
                  <a:pt x="205017" y="9172"/>
                  <a:pt x="66905" y="28222"/>
                  <a:pt x="32509" y="40922"/>
                </a:cubicBezTo>
                <a:cubicBezTo>
                  <a:pt x="-1887" y="53622"/>
                  <a:pt x="36742" y="61030"/>
                  <a:pt x="45209" y="79022"/>
                </a:cubicBezTo>
                <a:cubicBezTo>
                  <a:pt x="53676" y="97014"/>
                  <a:pt x="66905" y="129822"/>
                  <a:pt x="83309" y="148872"/>
                </a:cubicBezTo>
                <a:cubicBezTo>
                  <a:pt x="99713" y="167922"/>
                  <a:pt x="145221" y="183268"/>
                  <a:pt x="143634" y="193322"/>
                </a:cubicBezTo>
                <a:cubicBezTo>
                  <a:pt x="142047" y="203376"/>
                  <a:pt x="49971" y="226130"/>
                  <a:pt x="73784" y="209197"/>
                </a:cubicBezTo>
                <a:cubicBezTo>
                  <a:pt x="97596" y="192264"/>
                  <a:pt x="282805" y="94368"/>
                  <a:pt x="286509" y="91722"/>
                </a:cubicBezTo>
                <a:cubicBezTo>
                  <a:pt x="290213" y="89076"/>
                  <a:pt x="87013" y="178505"/>
                  <a:pt x="96009" y="193322"/>
                </a:cubicBezTo>
                <a:cubicBezTo>
                  <a:pt x="105005" y="208139"/>
                  <a:pt x="275397" y="182739"/>
                  <a:pt x="340484" y="180622"/>
                </a:cubicBezTo>
                <a:cubicBezTo>
                  <a:pt x="405571" y="178505"/>
                  <a:pt x="486534" y="180622"/>
                  <a:pt x="486534" y="180622"/>
                </a:cubicBezTo>
                <a:lnTo>
                  <a:pt x="724659" y="177447"/>
                </a:lnTo>
                <a:cubicBezTo>
                  <a:pt x="772813" y="177447"/>
                  <a:pt x="723601" y="181151"/>
                  <a:pt x="775459" y="180622"/>
                </a:cubicBezTo>
                <a:cubicBezTo>
                  <a:pt x="827317" y="180093"/>
                  <a:pt x="959080" y="175330"/>
                  <a:pt x="1035809" y="174272"/>
                </a:cubicBezTo>
                <a:cubicBezTo>
                  <a:pt x="1112538" y="173214"/>
                  <a:pt x="1235834" y="174272"/>
                  <a:pt x="1235834" y="174272"/>
                </a:cubicBezTo>
                <a:lnTo>
                  <a:pt x="835784" y="177447"/>
                </a:lnTo>
                <a:lnTo>
                  <a:pt x="76959" y="177447"/>
                </a:lnTo>
                <a:cubicBezTo>
                  <a:pt x="-54803" y="176918"/>
                  <a:pt x="52088" y="191734"/>
                  <a:pt x="45209" y="174272"/>
                </a:cubicBezTo>
                <a:cubicBezTo>
                  <a:pt x="38330" y="156810"/>
                  <a:pt x="39917" y="97014"/>
                  <a:pt x="35684" y="72672"/>
                </a:cubicBezTo>
                <a:cubicBezTo>
                  <a:pt x="31451" y="48330"/>
                  <a:pt x="-30991" y="39335"/>
                  <a:pt x="19809" y="28222"/>
                </a:cubicBezTo>
                <a:cubicBezTo>
                  <a:pt x="70609" y="17110"/>
                  <a:pt x="291801" y="10230"/>
                  <a:pt x="340484" y="5997"/>
                </a:cubicBezTo>
                <a:cubicBezTo>
                  <a:pt x="389167" y="1764"/>
                  <a:pt x="320905" y="2822"/>
                  <a:pt x="311909" y="2822"/>
                </a:cubicBezTo>
                <a:cubicBezTo>
                  <a:pt x="302913" y="2822"/>
                  <a:pt x="298151" y="-3528"/>
                  <a:pt x="251584" y="28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04C6030-AA62-C80A-8DB3-8FAB085F1575}"/>
              </a:ext>
            </a:extLst>
          </p:cNvPr>
          <p:cNvSpPr/>
          <p:nvPr/>
        </p:nvSpPr>
        <p:spPr>
          <a:xfrm>
            <a:off x="5318233" y="7248685"/>
            <a:ext cx="1025365" cy="600129"/>
          </a:xfrm>
          <a:custGeom>
            <a:avLst/>
            <a:gdLst>
              <a:gd name="connsiteX0" fmla="*/ 3067 w 1025365"/>
              <a:gd name="connsiteY0" fmla="*/ 390365 h 600129"/>
              <a:gd name="connsiteX1" fmla="*/ 393592 w 1025365"/>
              <a:gd name="connsiteY1" fmla="*/ 101440 h 600129"/>
              <a:gd name="connsiteX2" fmla="*/ 450742 w 1025365"/>
              <a:gd name="connsiteY2" fmla="*/ 120490 h 600129"/>
              <a:gd name="connsiteX3" fmla="*/ 460267 w 1025365"/>
              <a:gd name="connsiteY3" fmla="*/ 104615 h 600129"/>
              <a:gd name="connsiteX4" fmla="*/ 749192 w 1025365"/>
              <a:gd name="connsiteY4" fmla="*/ 218915 h 600129"/>
              <a:gd name="connsiteX5" fmla="*/ 685692 w 1025365"/>
              <a:gd name="connsiteY5" fmla="*/ 212565 h 600129"/>
              <a:gd name="connsiteX6" fmla="*/ 936517 w 1025365"/>
              <a:gd name="connsiteY6" fmla="*/ 339565 h 600129"/>
              <a:gd name="connsiteX7" fmla="*/ 946042 w 1025365"/>
              <a:gd name="connsiteY7" fmla="*/ 364965 h 600129"/>
              <a:gd name="connsiteX8" fmla="*/ 707917 w 1025365"/>
              <a:gd name="connsiteY8" fmla="*/ 599915 h 600129"/>
              <a:gd name="connsiteX9" fmla="*/ 923817 w 1025365"/>
              <a:gd name="connsiteY9" fmla="*/ 406240 h 600129"/>
              <a:gd name="connsiteX10" fmla="*/ 984142 w 1025365"/>
              <a:gd name="connsiteY10" fmla="*/ 358615 h 600129"/>
              <a:gd name="connsiteX11" fmla="*/ 304692 w 1025365"/>
              <a:gd name="connsiteY11" fmla="*/ 9365 h 600129"/>
              <a:gd name="connsiteX12" fmla="*/ 469792 w 1025365"/>
              <a:gd name="connsiteY12" fmla="*/ 110965 h 600129"/>
              <a:gd name="connsiteX13" fmla="*/ 225317 w 1025365"/>
              <a:gd name="connsiteY13" fmla="*/ 228440 h 600129"/>
              <a:gd name="connsiteX14" fmla="*/ 3067 w 1025365"/>
              <a:gd name="connsiteY14" fmla="*/ 390365 h 6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25365" h="600129">
                <a:moveTo>
                  <a:pt x="3067" y="390365"/>
                </a:moveTo>
                <a:cubicBezTo>
                  <a:pt x="31113" y="369198"/>
                  <a:pt x="318980" y="146419"/>
                  <a:pt x="393592" y="101440"/>
                </a:cubicBezTo>
                <a:cubicBezTo>
                  <a:pt x="468204" y="56461"/>
                  <a:pt x="439630" y="119961"/>
                  <a:pt x="450742" y="120490"/>
                </a:cubicBezTo>
                <a:cubicBezTo>
                  <a:pt x="461854" y="121019"/>
                  <a:pt x="410525" y="88211"/>
                  <a:pt x="460267" y="104615"/>
                </a:cubicBezTo>
                <a:cubicBezTo>
                  <a:pt x="510009" y="121019"/>
                  <a:pt x="711621" y="200923"/>
                  <a:pt x="749192" y="218915"/>
                </a:cubicBezTo>
                <a:cubicBezTo>
                  <a:pt x="786763" y="236907"/>
                  <a:pt x="654471" y="192457"/>
                  <a:pt x="685692" y="212565"/>
                </a:cubicBezTo>
                <a:cubicBezTo>
                  <a:pt x="716913" y="232673"/>
                  <a:pt x="893126" y="314165"/>
                  <a:pt x="936517" y="339565"/>
                </a:cubicBezTo>
                <a:cubicBezTo>
                  <a:pt x="979908" y="364965"/>
                  <a:pt x="984142" y="321573"/>
                  <a:pt x="946042" y="364965"/>
                </a:cubicBezTo>
                <a:cubicBezTo>
                  <a:pt x="907942" y="408357"/>
                  <a:pt x="711621" y="593036"/>
                  <a:pt x="707917" y="599915"/>
                </a:cubicBezTo>
                <a:cubicBezTo>
                  <a:pt x="704213" y="606794"/>
                  <a:pt x="877780" y="446457"/>
                  <a:pt x="923817" y="406240"/>
                </a:cubicBezTo>
                <a:cubicBezTo>
                  <a:pt x="969854" y="366023"/>
                  <a:pt x="1087329" y="424761"/>
                  <a:pt x="984142" y="358615"/>
                </a:cubicBezTo>
                <a:cubicBezTo>
                  <a:pt x="880955" y="292469"/>
                  <a:pt x="390417" y="50640"/>
                  <a:pt x="304692" y="9365"/>
                </a:cubicBezTo>
                <a:cubicBezTo>
                  <a:pt x="218967" y="-31910"/>
                  <a:pt x="483021" y="74452"/>
                  <a:pt x="469792" y="110965"/>
                </a:cubicBezTo>
                <a:cubicBezTo>
                  <a:pt x="456563" y="147477"/>
                  <a:pt x="304163" y="181344"/>
                  <a:pt x="225317" y="228440"/>
                </a:cubicBezTo>
                <a:cubicBezTo>
                  <a:pt x="146471" y="275536"/>
                  <a:pt x="-24979" y="411532"/>
                  <a:pt x="3067" y="3903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260455C0-A660-0966-B309-051390F9ADA9}"/>
              </a:ext>
            </a:extLst>
          </p:cNvPr>
          <p:cNvSpPr/>
          <p:nvPr/>
        </p:nvSpPr>
        <p:spPr>
          <a:xfrm>
            <a:off x="6301060" y="7810960"/>
            <a:ext cx="59956" cy="1402084"/>
          </a:xfrm>
          <a:custGeom>
            <a:avLst/>
            <a:gdLst>
              <a:gd name="connsiteX0" fmla="*/ 4490 w 59956"/>
              <a:gd name="connsiteY0" fmla="*/ 5890 h 1402084"/>
              <a:gd name="connsiteX1" fmla="*/ 1315 w 59956"/>
              <a:gd name="connsiteY1" fmla="*/ 783765 h 1402084"/>
              <a:gd name="connsiteX2" fmla="*/ 23540 w 59956"/>
              <a:gd name="connsiteY2" fmla="*/ 678990 h 1402084"/>
              <a:gd name="connsiteX3" fmla="*/ 45765 w 59956"/>
              <a:gd name="connsiteY3" fmla="*/ 1399715 h 1402084"/>
              <a:gd name="connsiteX4" fmla="*/ 58465 w 59956"/>
              <a:gd name="connsiteY4" fmla="*/ 888540 h 1402084"/>
              <a:gd name="connsiteX5" fmla="*/ 10840 w 59956"/>
              <a:gd name="connsiteY5" fmla="*/ 282115 h 1402084"/>
              <a:gd name="connsiteX6" fmla="*/ 20365 w 59956"/>
              <a:gd name="connsiteY6" fmla="*/ 418640 h 1402084"/>
              <a:gd name="connsiteX7" fmla="*/ 4490 w 59956"/>
              <a:gd name="connsiteY7" fmla="*/ 5890 h 140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956" h="1402084">
                <a:moveTo>
                  <a:pt x="4490" y="5890"/>
                </a:moveTo>
                <a:cubicBezTo>
                  <a:pt x="1315" y="66744"/>
                  <a:pt x="-1860" y="671582"/>
                  <a:pt x="1315" y="783765"/>
                </a:cubicBezTo>
                <a:cubicBezTo>
                  <a:pt x="4490" y="895948"/>
                  <a:pt x="16132" y="576332"/>
                  <a:pt x="23540" y="678990"/>
                </a:cubicBezTo>
                <a:cubicBezTo>
                  <a:pt x="30948" y="781648"/>
                  <a:pt x="39944" y="1364790"/>
                  <a:pt x="45765" y="1399715"/>
                </a:cubicBezTo>
                <a:cubicBezTo>
                  <a:pt x="51586" y="1434640"/>
                  <a:pt x="64286" y="1074806"/>
                  <a:pt x="58465" y="888540"/>
                </a:cubicBezTo>
                <a:cubicBezTo>
                  <a:pt x="52644" y="702274"/>
                  <a:pt x="17190" y="360432"/>
                  <a:pt x="10840" y="282115"/>
                </a:cubicBezTo>
                <a:cubicBezTo>
                  <a:pt x="4490" y="203798"/>
                  <a:pt x="19307" y="462561"/>
                  <a:pt x="20365" y="418640"/>
                </a:cubicBezTo>
                <a:cubicBezTo>
                  <a:pt x="21423" y="374719"/>
                  <a:pt x="7665" y="-54964"/>
                  <a:pt x="4490" y="589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FC510BA9-B845-4C76-3D07-6EAE7AC4FB0A}"/>
              </a:ext>
            </a:extLst>
          </p:cNvPr>
          <p:cNvSpPr/>
          <p:nvPr/>
        </p:nvSpPr>
        <p:spPr>
          <a:xfrm>
            <a:off x="5584446" y="8220412"/>
            <a:ext cx="328184" cy="927623"/>
          </a:xfrm>
          <a:custGeom>
            <a:avLst/>
            <a:gdLst>
              <a:gd name="connsiteX0" fmla="*/ 124204 w 328184"/>
              <a:gd name="connsiteY0" fmla="*/ 2838 h 927623"/>
              <a:gd name="connsiteX1" fmla="*/ 317879 w 328184"/>
              <a:gd name="connsiteY1" fmla="*/ 460038 h 927623"/>
              <a:gd name="connsiteX2" fmla="*/ 295654 w 328184"/>
              <a:gd name="connsiteY2" fmla="*/ 412413 h 927623"/>
              <a:gd name="connsiteX3" fmla="*/ 244854 w 328184"/>
              <a:gd name="connsiteY3" fmla="*/ 755313 h 927623"/>
              <a:gd name="connsiteX4" fmla="*/ 379 w 328184"/>
              <a:gd name="connsiteY4" fmla="*/ 926763 h 927623"/>
              <a:gd name="connsiteX5" fmla="*/ 190879 w 328184"/>
              <a:gd name="connsiteY5" fmla="*/ 818813 h 927623"/>
              <a:gd name="connsiteX6" fmla="*/ 276604 w 328184"/>
              <a:gd name="connsiteY6" fmla="*/ 755313 h 927623"/>
              <a:gd name="connsiteX7" fmla="*/ 292479 w 328184"/>
              <a:gd name="connsiteY7" fmla="*/ 317163 h 927623"/>
              <a:gd name="connsiteX8" fmla="*/ 286129 w 328184"/>
              <a:gd name="connsiteY8" fmla="*/ 269538 h 927623"/>
              <a:gd name="connsiteX9" fmla="*/ 124204 w 328184"/>
              <a:gd name="connsiteY9" fmla="*/ 2838 h 927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8184" h="927623">
                <a:moveTo>
                  <a:pt x="124204" y="2838"/>
                </a:moveTo>
                <a:cubicBezTo>
                  <a:pt x="129496" y="34588"/>
                  <a:pt x="289304" y="391776"/>
                  <a:pt x="317879" y="460038"/>
                </a:cubicBezTo>
                <a:cubicBezTo>
                  <a:pt x="346454" y="528300"/>
                  <a:pt x="307825" y="363201"/>
                  <a:pt x="295654" y="412413"/>
                </a:cubicBezTo>
                <a:cubicBezTo>
                  <a:pt x="283483" y="461626"/>
                  <a:pt x="294066" y="669588"/>
                  <a:pt x="244854" y="755313"/>
                </a:cubicBezTo>
                <a:cubicBezTo>
                  <a:pt x="195642" y="841038"/>
                  <a:pt x="9375" y="916180"/>
                  <a:pt x="379" y="926763"/>
                </a:cubicBezTo>
                <a:cubicBezTo>
                  <a:pt x="-8617" y="937346"/>
                  <a:pt x="144841" y="847388"/>
                  <a:pt x="190879" y="818813"/>
                </a:cubicBezTo>
                <a:cubicBezTo>
                  <a:pt x="236917" y="790238"/>
                  <a:pt x="259671" y="838921"/>
                  <a:pt x="276604" y="755313"/>
                </a:cubicBezTo>
                <a:cubicBezTo>
                  <a:pt x="293537" y="671705"/>
                  <a:pt x="290892" y="398125"/>
                  <a:pt x="292479" y="317163"/>
                </a:cubicBezTo>
                <a:cubicBezTo>
                  <a:pt x="294066" y="236201"/>
                  <a:pt x="310471" y="324042"/>
                  <a:pt x="286129" y="269538"/>
                </a:cubicBezTo>
                <a:cubicBezTo>
                  <a:pt x="261787" y="215034"/>
                  <a:pt x="118912" y="-28912"/>
                  <a:pt x="124204" y="28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538576CD-2ED5-7F04-4E5B-EC440766BE10}"/>
              </a:ext>
            </a:extLst>
          </p:cNvPr>
          <p:cNvSpPr/>
          <p:nvPr/>
        </p:nvSpPr>
        <p:spPr>
          <a:xfrm>
            <a:off x="5391368" y="8196013"/>
            <a:ext cx="280642" cy="934358"/>
          </a:xfrm>
          <a:custGeom>
            <a:avLst/>
            <a:gdLst>
              <a:gd name="connsiteX0" fmla="*/ 276007 w 280642"/>
              <a:gd name="connsiteY0" fmla="*/ 5012 h 934358"/>
              <a:gd name="connsiteX1" fmla="*/ 53757 w 280642"/>
              <a:gd name="connsiteY1" fmla="*/ 192337 h 934358"/>
              <a:gd name="connsiteX2" fmla="*/ 98207 w 280642"/>
              <a:gd name="connsiteY2" fmla="*/ 160587 h 934358"/>
              <a:gd name="connsiteX3" fmla="*/ 31532 w 280642"/>
              <a:gd name="connsiteY3" fmla="*/ 322512 h 934358"/>
              <a:gd name="connsiteX4" fmla="*/ 25182 w 280642"/>
              <a:gd name="connsiteY4" fmla="*/ 487612 h 934358"/>
              <a:gd name="connsiteX5" fmla="*/ 6132 w 280642"/>
              <a:gd name="connsiteY5" fmla="*/ 468562 h 934358"/>
              <a:gd name="connsiteX6" fmla="*/ 63282 w 280642"/>
              <a:gd name="connsiteY6" fmla="*/ 824162 h 934358"/>
              <a:gd name="connsiteX7" fmla="*/ 123607 w 280642"/>
              <a:gd name="connsiteY7" fmla="*/ 786062 h 934358"/>
              <a:gd name="connsiteX8" fmla="*/ 279182 w 280642"/>
              <a:gd name="connsiteY8" fmla="*/ 925762 h 934358"/>
              <a:gd name="connsiteX9" fmla="*/ 190282 w 280642"/>
              <a:gd name="connsiteY9" fmla="*/ 890837 h 934358"/>
              <a:gd name="connsiteX10" fmla="*/ 6132 w 280642"/>
              <a:gd name="connsiteY10" fmla="*/ 659062 h 934358"/>
              <a:gd name="connsiteX11" fmla="*/ 41057 w 280642"/>
              <a:gd name="connsiteY11" fmla="*/ 189162 h 934358"/>
              <a:gd name="connsiteX12" fmla="*/ 12482 w 280642"/>
              <a:gd name="connsiteY12" fmla="*/ 268537 h 934358"/>
              <a:gd name="connsiteX13" fmla="*/ 50582 w 280642"/>
              <a:gd name="connsiteY13" fmla="*/ 125662 h 934358"/>
              <a:gd name="connsiteX14" fmla="*/ 41057 w 280642"/>
              <a:gd name="connsiteY14" fmla="*/ 154237 h 934358"/>
              <a:gd name="connsiteX15" fmla="*/ 180757 w 280642"/>
              <a:gd name="connsiteY15" fmla="*/ 20887 h 934358"/>
              <a:gd name="connsiteX16" fmla="*/ 101382 w 280642"/>
              <a:gd name="connsiteY16" fmla="*/ 49462 h 934358"/>
              <a:gd name="connsiteX17" fmla="*/ 276007 w 280642"/>
              <a:gd name="connsiteY17" fmla="*/ 5012 h 934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0642" h="934358">
                <a:moveTo>
                  <a:pt x="276007" y="5012"/>
                </a:moveTo>
                <a:cubicBezTo>
                  <a:pt x="268069" y="28825"/>
                  <a:pt x="83390" y="166408"/>
                  <a:pt x="53757" y="192337"/>
                </a:cubicBezTo>
                <a:cubicBezTo>
                  <a:pt x="24124" y="218266"/>
                  <a:pt x="101911" y="138891"/>
                  <a:pt x="98207" y="160587"/>
                </a:cubicBezTo>
                <a:cubicBezTo>
                  <a:pt x="94503" y="182283"/>
                  <a:pt x="43703" y="268008"/>
                  <a:pt x="31532" y="322512"/>
                </a:cubicBezTo>
                <a:cubicBezTo>
                  <a:pt x="19361" y="377016"/>
                  <a:pt x="29415" y="463270"/>
                  <a:pt x="25182" y="487612"/>
                </a:cubicBezTo>
                <a:cubicBezTo>
                  <a:pt x="20949" y="511954"/>
                  <a:pt x="-218" y="412470"/>
                  <a:pt x="6132" y="468562"/>
                </a:cubicBezTo>
                <a:cubicBezTo>
                  <a:pt x="12482" y="524654"/>
                  <a:pt x="43703" y="771246"/>
                  <a:pt x="63282" y="824162"/>
                </a:cubicBezTo>
                <a:cubicBezTo>
                  <a:pt x="82861" y="877078"/>
                  <a:pt x="87624" y="769129"/>
                  <a:pt x="123607" y="786062"/>
                </a:cubicBezTo>
                <a:cubicBezTo>
                  <a:pt x="159590" y="802995"/>
                  <a:pt x="268070" y="908300"/>
                  <a:pt x="279182" y="925762"/>
                </a:cubicBezTo>
                <a:cubicBezTo>
                  <a:pt x="290294" y="943224"/>
                  <a:pt x="235790" y="935287"/>
                  <a:pt x="190282" y="890837"/>
                </a:cubicBezTo>
                <a:cubicBezTo>
                  <a:pt x="144774" y="846387"/>
                  <a:pt x="31003" y="776008"/>
                  <a:pt x="6132" y="659062"/>
                </a:cubicBezTo>
                <a:cubicBezTo>
                  <a:pt x="-18739" y="542116"/>
                  <a:pt x="39999" y="254249"/>
                  <a:pt x="41057" y="189162"/>
                </a:cubicBezTo>
                <a:cubicBezTo>
                  <a:pt x="42115" y="124075"/>
                  <a:pt x="10894" y="279120"/>
                  <a:pt x="12482" y="268537"/>
                </a:cubicBezTo>
                <a:cubicBezTo>
                  <a:pt x="14069" y="257954"/>
                  <a:pt x="45820" y="144712"/>
                  <a:pt x="50582" y="125662"/>
                </a:cubicBezTo>
                <a:cubicBezTo>
                  <a:pt x="55344" y="106612"/>
                  <a:pt x="19361" y="171699"/>
                  <a:pt x="41057" y="154237"/>
                </a:cubicBezTo>
                <a:cubicBezTo>
                  <a:pt x="62753" y="136775"/>
                  <a:pt x="170703" y="38349"/>
                  <a:pt x="180757" y="20887"/>
                </a:cubicBezTo>
                <a:cubicBezTo>
                  <a:pt x="190811" y="3425"/>
                  <a:pt x="89740" y="48933"/>
                  <a:pt x="101382" y="49462"/>
                </a:cubicBezTo>
                <a:cubicBezTo>
                  <a:pt x="113024" y="49991"/>
                  <a:pt x="283945" y="-18801"/>
                  <a:pt x="276007" y="50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06FD76D5-F1E2-F424-91AE-2887C4442C03}"/>
              </a:ext>
            </a:extLst>
          </p:cNvPr>
          <p:cNvSpPr/>
          <p:nvPr/>
        </p:nvSpPr>
        <p:spPr>
          <a:xfrm>
            <a:off x="5368901" y="8264525"/>
            <a:ext cx="508421" cy="70290"/>
          </a:xfrm>
          <a:custGeom>
            <a:avLst/>
            <a:gdLst>
              <a:gd name="connsiteX0" fmla="*/ 12724 w 508421"/>
              <a:gd name="connsiteY0" fmla="*/ 69850 h 70290"/>
              <a:gd name="connsiteX1" fmla="*/ 282599 w 508421"/>
              <a:gd name="connsiteY1" fmla="*/ 22225 h 70290"/>
              <a:gd name="connsiteX2" fmla="*/ 508024 w 508421"/>
              <a:gd name="connsiteY2" fmla="*/ 44450 h 70290"/>
              <a:gd name="connsiteX3" fmla="*/ 330224 w 508421"/>
              <a:gd name="connsiteY3" fmla="*/ 0 h 70290"/>
              <a:gd name="connsiteX4" fmla="*/ 69874 w 508421"/>
              <a:gd name="connsiteY4" fmla="*/ 44450 h 70290"/>
              <a:gd name="connsiteX5" fmla="*/ 12724 w 508421"/>
              <a:gd name="connsiteY5" fmla="*/ 69850 h 7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421" h="70290">
                <a:moveTo>
                  <a:pt x="12724" y="69850"/>
                </a:moveTo>
                <a:cubicBezTo>
                  <a:pt x="48178" y="66146"/>
                  <a:pt x="200049" y="26458"/>
                  <a:pt x="282599" y="22225"/>
                </a:cubicBezTo>
                <a:cubicBezTo>
                  <a:pt x="365149" y="17992"/>
                  <a:pt x="500087" y="48154"/>
                  <a:pt x="508024" y="44450"/>
                </a:cubicBezTo>
                <a:cubicBezTo>
                  <a:pt x="515961" y="40746"/>
                  <a:pt x="403249" y="0"/>
                  <a:pt x="330224" y="0"/>
                </a:cubicBezTo>
                <a:cubicBezTo>
                  <a:pt x="257199" y="0"/>
                  <a:pt x="117499" y="35983"/>
                  <a:pt x="69874" y="44450"/>
                </a:cubicBezTo>
                <a:cubicBezTo>
                  <a:pt x="22249" y="52917"/>
                  <a:pt x="-22730" y="73554"/>
                  <a:pt x="12724" y="698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20665F43-A8D2-9D05-72E3-D774A8ADF41B}"/>
              </a:ext>
            </a:extLst>
          </p:cNvPr>
          <p:cNvSpPr/>
          <p:nvPr/>
        </p:nvSpPr>
        <p:spPr>
          <a:xfrm>
            <a:off x="5523941" y="8315155"/>
            <a:ext cx="181550" cy="264080"/>
          </a:xfrm>
          <a:custGeom>
            <a:avLst/>
            <a:gdLst>
              <a:gd name="connsiteX0" fmla="*/ 13259 w 181550"/>
              <a:gd name="connsiteY0" fmla="*/ 170 h 264080"/>
              <a:gd name="connsiteX1" fmla="*/ 3734 w 181550"/>
              <a:gd name="connsiteY1" fmla="*/ 127170 h 264080"/>
              <a:gd name="connsiteX2" fmla="*/ 29134 w 181550"/>
              <a:gd name="connsiteY2" fmla="*/ 212895 h 264080"/>
              <a:gd name="connsiteX3" fmla="*/ 181534 w 181550"/>
              <a:gd name="connsiteY3" fmla="*/ 263695 h 264080"/>
              <a:gd name="connsiteX4" fmla="*/ 38659 w 181550"/>
              <a:gd name="connsiteY4" fmla="*/ 231945 h 264080"/>
              <a:gd name="connsiteX5" fmla="*/ 559 w 181550"/>
              <a:gd name="connsiteY5" fmla="*/ 155745 h 264080"/>
              <a:gd name="connsiteX6" fmla="*/ 13259 w 181550"/>
              <a:gd name="connsiteY6" fmla="*/ 170 h 26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550" h="264080">
                <a:moveTo>
                  <a:pt x="13259" y="170"/>
                </a:moveTo>
                <a:cubicBezTo>
                  <a:pt x="13788" y="-4593"/>
                  <a:pt x="1088" y="91716"/>
                  <a:pt x="3734" y="127170"/>
                </a:cubicBezTo>
                <a:cubicBezTo>
                  <a:pt x="6380" y="162624"/>
                  <a:pt x="-499" y="190141"/>
                  <a:pt x="29134" y="212895"/>
                </a:cubicBezTo>
                <a:cubicBezTo>
                  <a:pt x="58767" y="235649"/>
                  <a:pt x="179947" y="260520"/>
                  <a:pt x="181534" y="263695"/>
                </a:cubicBezTo>
                <a:cubicBezTo>
                  <a:pt x="183121" y="266870"/>
                  <a:pt x="68821" y="249937"/>
                  <a:pt x="38659" y="231945"/>
                </a:cubicBezTo>
                <a:cubicBezTo>
                  <a:pt x="8497" y="213953"/>
                  <a:pt x="4263" y="188553"/>
                  <a:pt x="559" y="155745"/>
                </a:cubicBezTo>
                <a:cubicBezTo>
                  <a:pt x="-3145" y="122937"/>
                  <a:pt x="12730" y="4933"/>
                  <a:pt x="13259" y="1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29A22FC9-B492-DD1E-3EAE-F7D5488E53E0}"/>
              </a:ext>
            </a:extLst>
          </p:cNvPr>
          <p:cNvSpPr/>
          <p:nvPr/>
        </p:nvSpPr>
        <p:spPr>
          <a:xfrm>
            <a:off x="5517565" y="8311938"/>
            <a:ext cx="372802" cy="255763"/>
          </a:xfrm>
          <a:custGeom>
            <a:avLst/>
            <a:gdLst>
              <a:gd name="connsiteX0" fmla="*/ 585 w 372802"/>
              <a:gd name="connsiteY0" fmla="*/ 212 h 255763"/>
              <a:gd name="connsiteX1" fmla="*/ 191085 w 372802"/>
              <a:gd name="connsiteY1" fmla="*/ 28787 h 255763"/>
              <a:gd name="connsiteX2" fmla="*/ 213310 w 372802"/>
              <a:gd name="connsiteY2" fmla="*/ 73237 h 255763"/>
              <a:gd name="connsiteX3" fmla="*/ 283160 w 372802"/>
              <a:gd name="connsiteY3" fmla="*/ 174837 h 255763"/>
              <a:gd name="connsiteX4" fmla="*/ 308560 w 372802"/>
              <a:gd name="connsiteY4" fmla="*/ 203412 h 255763"/>
              <a:gd name="connsiteX5" fmla="*/ 187910 w 372802"/>
              <a:gd name="connsiteY5" fmla="*/ 254212 h 255763"/>
              <a:gd name="connsiteX6" fmla="*/ 372060 w 372802"/>
              <a:gd name="connsiteY6" fmla="*/ 228812 h 255763"/>
              <a:gd name="connsiteX7" fmla="*/ 248235 w 372802"/>
              <a:gd name="connsiteY7" fmla="*/ 95462 h 255763"/>
              <a:gd name="connsiteX8" fmla="*/ 137110 w 372802"/>
              <a:gd name="connsiteY8" fmla="*/ 19262 h 255763"/>
              <a:gd name="connsiteX9" fmla="*/ 585 w 372802"/>
              <a:gd name="connsiteY9" fmla="*/ 212 h 25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802" h="255763">
                <a:moveTo>
                  <a:pt x="585" y="212"/>
                </a:moveTo>
                <a:cubicBezTo>
                  <a:pt x="9581" y="1799"/>
                  <a:pt x="155631" y="16616"/>
                  <a:pt x="191085" y="28787"/>
                </a:cubicBezTo>
                <a:cubicBezTo>
                  <a:pt x="226539" y="40958"/>
                  <a:pt x="197964" y="48895"/>
                  <a:pt x="213310" y="73237"/>
                </a:cubicBezTo>
                <a:cubicBezTo>
                  <a:pt x="228656" y="97579"/>
                  <a:pt x="267285" y="153141"/>
                  <a:pt x="283160" y="174837"/>
                </a:cubicBezTo>
                <a:cubicBezTo>
                  <a:pt x="299035" y="196533"/>
                  <a:pt x="324435" y="190183"/>
                  <a:pt x="308560" y="203412"/>
                </a:cubicBezTo>
                <a:cubicBezTo>
                  <a:pt x="292685" y="216641"/>
                  <a:pt x="177327" y="249979"/>
                  <a:pt x="187910" y="254212"/>
                </a:cubicBezTo>
                <a:cubicBezTo>
                  <a:pt x="198493" y="258445"/>
                  <a:pt x="362006" y="255270"/>
                  <a:pt x="372060" y="228812"/>
                </a:cubicBezTo>
                <a:cubicBezTo>
                  <a:pt x="382114" y="202354"/>
                  <a:pt x="287393" y="130387"/>
                  <a:pt x="248235" y="95462"/>
                </a:cubicBezTo>
                <a:cubicBezTo>
                  <a:pt x="209077" y="60537"/>
                  <a:pt x="185793" y="32491"/>
                  <a:pt x="137110" y="19262"/>
                </a:cubicBezTo>
                <a:cubicBezTo>
                  <a:pt x="88427" y="6033"/>
                  <a:pt x="-8411" y="-1375"/>
                  <a:pt x="585" y="2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6C012A24-E0ED-640F-3E2A-441A4F241EDC}"/>
              </a:ext>
            </a:extLst>
          </p:cNvPr>
          <p:cNvSpPr/>
          <p:nvPr/>
        </p:nvSpPr>
        <p:spPr>
          <a:xfrm>
            <a:off x="5443611" y="8362920"/>
            <a:ext cx="58822" cy="832846"/>
          </a:xfrm>
          <a:custGeom>
            <a:avLst/>
            <a:gdLst>
              <a:gd name="connsiteX0" fmla="*/ 52314 w 58822"/>
              <a:gd name="connsiteY0" fmla="*/ 30 h 832846"/>
              <a:gd name="connsiteX1" fmla="*/ 11039 w 58822"/>
              <a:gd name="connsiteY1" fmla="*/ 247680 h 832846"/>
              <a:gd name="connsiteX2" fmla="*/ 39614 w 58822"/>
              <a:gd name="connsiteY2" fmla="*/ 495330 h 832846"/>
              <a:gd name="connsiteX3" fmla="*/ 26914 w 58822"/>
              <a:gd name="connsiteY3" fmla="*/ 425480 h 832846"/>
              <a:gd name="connsiteX4" fmla="*/ 58664 w 58822"/>
              <a:gd name="connsiteY4" fmla="*/ 831880 h 832846"/>
              <a:gd name="connsiteX5" fmla="*/ 11039 w 58822"/>
              <a:gd name="connsiteY5" fmla="*/ 530255 h 832846"/>
              <a:gd name="connsiteX6" fmla="*/ 4689 w 58822"/>
              <a:gd name="connsiteY6" fmla="*/ 260380 h 832846"/>
              <a:gd name="connsiteX7" fmla="*/ 1514 w 58822"/>
              <a:gd name="connsiteY7" fmla="*/ 263555 h 832846"/>
              <a:gd name="connsiteX8" fmla="*/ 52314 w 58822"/>
              <a:gd name="connsiteY8" fmla="*/ 30 h 8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822" h="832846">
                <a:moveTo>
                  <a:pt x="52314" y="30"/>
                </a:moveTo>
                <a:cubicBezTo>
                  <a:pt x="53902" y="-2616"/>
                  <a:pt x="13156" y="165130"/>
                  <a:pt x="11039" y="247680"/>
                </a:cubicBezTo>
                <a:cubicBezTo>
                  <a:pt x="8922" y="330230"/>
                  <a:pt x="36968" y="465697"/>
                  <a:pt x="39614" y="495330"/>
                </a:cubicBezTo>
                <a:cubicBezTo>
                  <a:pt x="42260" y="524963"/>
                  <a:pt x="23739" y="369388"/>
                  <a:pt x="26914" y="425480"/>
                </a:cubicBezTo>
                <a:cubicBezTo>
                  <a:pt x="30089" y="481572"/>
                  <a:pt x="61310" y="814417"/>
                  <a:pt x="58664" y="831880"/>
                </a:cubicBezTo>
                <a:cubicBezTo>
                  <a:pt x="56018" y="849343"/>
                  <a:pt x="20035" y="625505"/>
                  <a:pt x="11039" y="530255"/>
                </a:cubicBezTo>
                <a:cubicBezTo>
                  <a:pt x="2043" y="435005"/>
                  <a:pt x="6276" y="304830"/>
                  <a:pt x="4689" y="260380"/>
                </a:cubicBezTo>
                <a:cubicBezTo>
                  <a:pt x="3101" y="215930"/>
                  <a:pt x="-2719" y="304830"/>
                  <a:pt x="1514" y="263555"/>
                </a:cubicBezTo>
                <a:cubicBezTo>
                  <a:pt x="5747" y="222280"/>
                  <a:pt x="50726" y="2676"/>
                  <a:pt x="52314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C7363865-C268-615B-F157-9CF6B41F4560}"/>
              </a:ext>
            </a:extLst>
          </p:cNvPr>
          <p:cNvSpPr/>
          <p:nvPr/>
        </p:nvSpPr>
        <p:spPr>
          <a:xfrm>
            <a:off x="5591515" y="8613616"/>
            <a:ext cx="288709" cy="512606"/>
          </a:xfrm>
          <a:custGeom>
            <a:avLst/>
            <a:gdLst>
              <a:gd name="connsiteX0" fmla="*/ 288585 w 288709"/>
              <a:gd name="connsiteY0" fmla="*/ 159 h 512606"/>
              <a:gd name="connsiteX1" fmla="*/ 218735 w 288709"/>
              <a:gd name="connsiteY1" fmla="*/ 279559 h 512606"/>
              <a:gd name="connsiteX2" fmla="*/ 28235 w 288709"/>
              <a:gd name="connsiteY2" fmla="*/ 511334 h 512606"/>
              <a:gd name="connsiteX3" fmla="*/ 117135 w 288709"/>
              <a:gd name="connsiteY3" fmla="*/ 377984 h 512606"/>
              <a:gd name="connsiteX4" fmla="*/ 2835 w 288709"/>
              <a:gd name="connsiteY4" fmla="*/ 498634 h 512606"/>
              <a:gd name="connsiteX5" fmla="*/ 260010 w 288709"/>
              <a:gd name="connsiteY5" fmla="*/ 343059 h 512606"/>
              <a:gd name="connsiteX6" fmla="*/ 148885 w 288709"/>
              <a:gd name="connsiteY6" fmla="*/ 416084 h 512606"/>
              <a:gd name="connsiteX7" fmla="*/ 221910 w 288709"/>
              <a:gd name="connsiteY7" fmla="*/ 330359 h 512606"/>
              <a:gd name="connsiteX8" fmla="*/ 183810 w 288709"/>
              <a:gd name="connsiteY8" fmla="*/ 409734 h 512606"/>
              <a:gd name="connsiteX9" fmla="*/ 234610 w 288709"/>
              <a:gd name="connsiteY9" fmla="*/ 241459 h 512606"/>
              <a:gd name="connsiteX10" fmla="*/ 288585 w 288709"/>
              <a:gd name="connsiteY10" fmla="*/ 159 h 51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709" h="512606">
                <a:moveTo>
                  <a:pt x="288585" y="159"/>
                </a:moveTo>
                <a:cubicBezTo>
                  <a:pt x="285939" y="6509"/>
                  <a:pt x="262127" y="194363"/>
                  <a:pt x="218735" y="279559"/>
                </a:cubicBezTo>
                <a:cubicBezTo>
                  <a:pt x="175343" y="364755"/>
                  <a:pt x="45168" y="494930"/>
                  <a:pt x="28235" y="511334"/>
                </a:cubicBezTo>
                <a:cubicBezTo>
                  <a:pt x="11302" y="527738"/>
                  <a:pt x="121368" y="380101"/>
                  <a:pt x="117135" y="377984"/>
                </a:cubicBezTo>
                <a:cubicBezTo>
                  <a:pt x="112902" y="375867"/>
                  <a:pt x="-20978" y="504455"/>
                  <a:pt x="2835" y="498634"/>
                </a:cubicBezTo>
                <a:cubicBezTo>
                  <a:pt x="26648" y="492813"/>
                  <a:pt x="235668" y="356817"/>
                  <a:pt x="260010" y="343059"/>
                </a:cubicBezTo>
                <a:cubicBezTo>
                  <a:pt x="284352" y="329301"/>
                  <a:pt x="155235" y="418201"/>
                  <a:pt x="148885" y="416084"/>
                </a:cubicBezTo>
                <a:cubicBezTo>
                  <a:pt x="142535" y="413967"/>
                  <a:pt x="216089" y="331417"/>
                  <a:pt x="221910" y="330359"/>
                </a:cubicBezTo>
                <a:cubicBezTo>
                  <a:pt x="227731" y="329301"/>
                  <a:pt x="181693" y="424551"/>
                  <a:pt x="183810" y="409734"/>
                </a:cubicBezTo>
                <a:cubicBezTo>
                  <a:pt x="185927" y="394917"/>
                  <a:pt x="218206" y="303901"/>
                  <a:pt x="234610" y="241459"/>
                </a:cubicBezTo>
                <a:cubicBezTo>
                  <a:pt x="251014" y="179017"/>
                  <a:pt x="291231" y="-6191"/>
                  <a:pt x="288585" y="1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273E38EA-4887-5D8F-18F5-127D44E3FB9D}"/>
              </a:ext>
            </a:extLst>
          </p:cNvPr>
          <p:cNvSpPr/>
          <p:nvPr/>
        </p:nvSpPr>
        <p:spPr>
          <a:xfrm>
            <a:off x="5526509" y="8807625"/>
            <a:ext cx="720510" cy="651006"/>
          </a:xfrm>
          <a:custGeom>
            <a:avLst/>
            <a:gdLst>
              <a:gd name="connsiteX0" fmla="*/ 201191 w 720510"/>
              <a:gd name="connsiteY0" fmla="*/ 56975 h 651006"/>
              <a:gd name="connsiteX1" fmla="*/ 582191 w 720510"/>
              <a:gd name="connsiteY1" fmla="*/ 34750 h 651006"/>
              <a:gd name="connsiteX2" fmla="*/ 718716 w 720510"/>
              <a:gd name="connsiteY2" fmla="*/ 79200 h 651006"/>
              <a:gd name="connsiteX3" fmla="*/ 655216 w 720510"/>
              <a:gd name="connsiteY3" fmla="*/ 203025 h 651006"/>
              <a:gd name="connsiteX4" fmla="*/ 582191 w 720510"/>
              <a:gd name="connsiteY4" fmla="*/ 428450 h 651006"/>
              <a:gd name="connsiteX5" fmla="*/ 404391 w 720510"/>
              <a:gd name="connsiteY5" fmla="*/ 584025 h 651006"/>
              <a:gd name="connsiteX6" fmla="*/ 223416 w 720510"/>
              <a:gd name="connsiteY6" fmla="*/ 647525 h 651006"/>
              <a:gd name="connsiteX7" fmla="*/ 1166 w 720510"/>
              <a:gd name="connsiteY7" fmla="*/ 641175 h 651006"/>
              <a:gd name="connsiteX8" fmla="*/ 325016 w 720510"/>
              <a:gd name="connsiteY8" fmla="*/ 628475 h 651006"/>
              <a:gd name="connsiteX9" fmla="*/ 486941 w 720510"/>
              <a:gd name="connsiteY9" fmla="*/ 539575 h 651006"/>
              <a:gd name="connsiteX10" fmla="*/ 623466 w 720510"/>
              <a:gd name="connsiteY10" fmla="*/ 260175 h 651006"/>
              <a:gd name="connsiteX11" fmla="*/ 648866 w 720510"/>
              <a:gd name="connsiteY11" fmla="*/ 244300 h 651006"/>
              <a:gd name="connsiteX12" fmla="*/ 671091 w 720510"/>
              <a:gd name="connsiteY12" fmla="*/ 126825 h 651006"/>
              <a:gd name="connsiteX13" fmla="*/ 645691 w 720510"/>
              <a:gd name="connsiteY13" fmla="*/ 72850 h 651006"/>
              <a:gd name="connsiteX14" fmla="*/ 420266 w 720510"/>
              <a:gd name="connsiteY14" fmla="*/ 6175 h 651006"/>
              <a:gd name="connsiteX15" fmla="*/ 471066 w 720510"/>
              <a:gd name="connsiteY15" fmla="*/ 6175 h 651006"/>
              <a:gd name="connsiteX16" fmla="*/ 267866 w 720510"/>
              <a:gd name="connsiteY16" fmla="*/ 34750 h 651006"/>
              <a:gd name="connsiteX17" fmla="*/ 201191 w 720510"/>
              <a:gd name="connsiteY17" fmla="*/ 56975 h 65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0510" h="651006">
                <a:moveTo>
                  <a:pt x="201191" y="56975"/>
                </a:moveTo>
                <a:cubicBezTo>
                  <a:pt x="253578" y="56975"/>
                  <a:pt x="495937" y="31046"/>
                  <a:pt x="582191" y="34750"/>
                </a:cubicBezTo>
                <a:cubicBezTo>
                  <a:pt x="668445" y="38454"/>
                  <a:pt x="706545" y="51154"/>
                  <a:pt x="718716" y="79200"/>
                </a:cubicBezTo>
                <a:cubicBezTo>
                  <a:pt x="730887" y="107246"/>
                  <a:pt x="677970" y="144817"/>
                  <a:pt x="655216" y="203025"/>
                </a:cubicBezTo>
                <a:cubicBezTo>
                  <a:pt x="632462" y="261233"/>
                  <a:pt x="623995" y="364950"/>
                  <a:pt x="582191" y="428450"/>
                </a:cubicBezTo>
                <a:cubicBezTo>
                  <a:pt x="540387" y="491950"/>
                  <a:pt x="464187" y="547513"/>
                  <a:pt x="404391" y="584025"/>
                </a:cubicBezTo>
                <a:cubicBezTo>
                  <a:pt x="344595" y="620538"/>
                  <a:pt x="290620" y="638000"/>
                  <a:pt x="223416" y="647525"/>
                </a:cubicBezTo>
                <a:cubicBezTo>
                  <a:pt x="156212" y="657050"/>
                  <a:pt x="-15767" y="644350"/>
                  <a:pt x="1166" y="641175"/>
                </a:cubicBezTo>
                <a:cubicBezTo>
                  <a:pt x="18099" y="638000"/>
                  <a:pt x="244054" y="645408"/>
                  <a:pt x="325016" y="628475"/>
                </a:cubicBezTo>
                <a:cubicBezTo>
                  <a:pt x="405978" y="611542"/>
                  <a:pt x="437199" y="600958"/>
                  <a:pt x="486941" y="539575"/>
                </a:cubicBezTo>
                <a:cubicBezTo>
                  <a:pt x="536683" y="478192"/>
                  <a:pt x="596479" y="309387"/>
                  <a:pt x="623466" y="260175"/>
                </a:cubicBezTo>
                <a:cubicBezTo>
                  <a:pt x="650453" y="210963"/>
                  <a:pt x="640929" y="266525"/>
                  <a:pt x="648866" y="244300"/>
                </a:cubicBezTo>
                <a:cubicBezTo>
                  <a:pt x="656804" y="222075"/>
                  <a:pt x="671620" y="155400"/>
                  <a:pt x="671091" y="126825"/>
                </a:cubicBezTo>
                <a:cubicBezTo>
                  <a:pt x="670562" y="98250"/>
                  <a:pt x="687495" y="92958"/>
                  <a:pt x="645691" y="72850"/>
                </a:cubicBezTo>
                <a:cubicBezTo>
                  <a:pt x="603887" y="52742"/>
                  <a:pt x="449370" y="17287"/>
                  <a:pt x="420266" y="6175"/>
                </a:cubicBezTo>
                <a:cubicBezTo>
                  <a:pt x="391162" y="-4938"/>
                  <a:pt x="496466" y="1413"/>
                  <a:pt x="471066" y="6175"/>
                </a:cubicBezTo>
                <a:cubicBezTo>
                  <a:pt x="445666" y="10937"/>
                  <a:pt x="314433" y="25225"/>
                  <a:pt x="267866" y="34750"/>
                </a:cubicBezTo>
                <a:cubicBezTo>
                  <a:pt x="221299" y="44275"/>
                  <a:pt x="148804" y="56975"/>
                  <a:pt x="201191" y="569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3C682A49-9C5D-7BC3-D8D9-6F90DD81180F}"/>
              </a:ext>
            </a:extLst>
          </p:cNvPr>
          <p:cNvSpPr/>
          <p:nvPr/>
        </p:nvSpPr>
        <p:spPr>
          <a:xfrm>
            <a:off x="5813405" y="8781963"/>
            <a:ext cx="491456" cy="238685"/>
          </a:xfrm>
          <a:custGeom>
            <a:avLst/>
            <a:gdLst>
              <a:gd name="connsiteX0" fmla="*/ 20 w 491456"/>
              <a:gd name="connsiteY0" fmla="*/ 57237 h 238685"/>
              <a:gd name="connsiteX1" fmla="*/ 441345 w 491456"/>
              <a:gd name="connsiteY1" fmla="*/ 9612 h 238685"/>
              <a:gd name="connsiteX2" fmla="*/ 441345 w 491456"/>
              <a:gd name="connsiteY2" fmla="*/ 31837 h 238685"/>
              <a:gd name="connsiteX3" fmla="*/ 454045 w 491456"/>
              <a:gd name="connsiteY3" fmla="*/ 104862 h 238685"/>
              <a:gd name="connsiteX4" fmla="*/ 454045 w 491456"/>
              <a:gd name="connsiteY4" fmla="*/ 238212 h 238685"/>
              <a:gd name="connsiteX5" fmla="*/ 447695 w 491456"/>
              <a:gd name="connsiteY5" fmla="*/ 54062 h 238685"/>
              <a:gd name="connsiteX6" fmla="*/ 460395 w 491456"/>
              <a:gd name="connsiteY6" fmla="*/ 87 h 238685"/>
              <a:gd name="connsiteX7" fmla="*/ 20 w 491456"/>
              <a:gd name="connsiteY7" fmla="*/ 57237 h 238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456" h="238685">
                <a:moveTo>
                  <a:pt x="20" y="57237"/>
                </a:moveTo>
                <a:cubicBezTo>
                  <a:pt x="-3155" y="58824"/>
                  <a:pt x="367791" y="13845"/>
                  <a:pt x="441345" y="9612"/>
                </a:cubicBezTo>
                <a:cubicBezTo>
                  <a:pt x="514899" y="5379"/>
                  <a:pt x="439228" y="15962"/>
                  <a:pt x="441345" y="31837"/>
                </a:cubicBezTo>
                <a:cubicBezTo>
                  <a:pt x="443462" y="47712"/>
                  <a:pt x="451928" y="70466"/>
                  <a:pt x="454045" y="104862"/>
                </a:cubicBezTo>
                <a:cubicBezTo>
                  <a:pt x="456162" y="139258"/>
                  <a:pt x="455103" y="246679"/>
                  <a:pt x="454045" y="238212"/>
                </a:cubicBezTo>
                <a:cubicBezTo>
                  <a:pt x="452987" y="229745"/>
                  <a:pt x="446637" y="93749"/>
                  <a:pt x="447695" y="54062"/>
                </a:cubicBezTo>
                <a:cubicBezTo>
                  <a:pt x="448753" y="14375"/>
                  <a:pt x="536595" y="2733"/>
                  <a:pt x="460395" y="87"/>
                </a:cubicBezTo>
                <a:cubicBezTo>
                  <a:pt x="384195" y="-2559"/>
                  <a:pt x="3195" y="55650"/>
                  <a:pt x="20" y="572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D6D6C989-DE40-7640-6857-B37BA3D67F7F}"/>
              </a:ext>
            </a:extLst>
          </p:cNvPr>
          <p:cNvSpPr/>
          <p:nvPr/>
        </p:nvSpPr>
        <p:spPr>
          <a:xfrm>
            <a:off x="5292725" y="8813575"/>
            <a:ext cx="1020279" cy="773754"/>
          </a:xfrm>
          <a:custGeom>
            <a:avLst/>
            <a:gdLst>
              <a:gd name="connsiteX0" fmla="*/ 1019175 w 1020279"/>
              <a:gd name="connsiteY0" fmla="*/ 225 h 773754"/>
              <a:gd name="connsiteX1" fmla="*/ 920750 w 1020279"/>
              <a:gd name="connsiteY1" fmla="*/ 216125 h 773754"/>
              <a:gd name="connsiteX2" fmla="*/ 860425 w 1020279"/>
              <a:gd name="connsiteY2" fmla="*/ 422500 h 773754"/>
              <a:gd name="connsiteX3" fmla="*/ 898525 w 1020279"/>
              <a:gd name="connsiteY3" fmla="*/ 349475 h 773754"/>
              <a:gd name="connsiteX4" fmla="*/ 676275 w 1020279"/>
              <a:gd name="connsiteY4" fmla="*/ 654275 h 773754"/>
              <a:gd name="connsiteX5" fmla="*/ 641350 w 1020279"/>
              <a:gd name="connsiteY5" fmla="*/ 635225 h 773754"/>
              <a:gd name="connsiteX6" fmla="*/ 647700 w 1020279"/>
              <a:gd name="connsiteY6" fmla="*/ 635225 h 773754"/>
              <a:gd name="connsiteX7" fmla="*/ 352425 w 1020279"/>
              <a:gd name="connsiteY7" fmla="*/ 771750 h 773754"/>
              <a:gd name="connsiteX8" fmla="*/ 327025 w 1020279"/>
              <a:gd name="connsiteY8" fmla="*/ 705075 h 773754"/>
              <a:gd name="connsiteX9" fmla="*/ 0 w 1020279"/>
              <a:gd name="connsiteY9" fmla="*/ 549500 h 773754"/>
              <a:gd name="connsiteX10" fmla="*/ 330200 w 1020279"/>
              <a:gd name="connsiteY10" fmla="*/ 733650 h 773754"/>
              <a:gd name="connsiteX11" fmla="*/ 615950 w 1020279"/>
              <a:gd name="connsiteY11" fmla="*/ 663800 h 773754"/>
              <a:gd name="connsiteX12" fmla="*/ 828675 w 1020279"/>
              <a:gd name="connsiteY12" fmla="*/ 362175 h 773754"/>
              <a:gd name="connsiteX13" fmla="*/ 815975 w 1020279"/>
              <a:gd name="connsiteY13" fmla="*/ 416150 h 773754"/>
              <a:gd name="connsiteX14" fmla="*/ 876300 w 1020279"/>
              <a:gd name="connsiteY14" fmla="*/ 251050 h 773754"/>
              <a:gd name="connsiteX15" fmla="*/ 850900 w 1020279"/>
              <a:gd name="connsiteY15" fmla="*/ 257400 h 773754"/>
              <a:gd name="connsiteX16" fmla="*/ 1019175 w 1020279"/>
              <a:gd name="connsiteY16" fmla="*/ 225 h 773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20279" h="773754">
                <a:moveTo>
                  <a:pt x="1019175" y="225"/>
                </a:moveTo>
                <a:cubicBezTo>
                  <a:pt x="1030817" y="-6654"/>
                  <a:pt x="947208" y="145746"/>
                  <a:pt x="920750" y="216125"/>
                </a:cubicBezTo>
                <a:cubicBezTo>
                  <a:pt x="894292" y="286504"/>
                  <a:pt x="864129" y="400275"/>
                  <a:pt x="860425" y="422500"/>
                </a:cubicBezTo>
                <a:cubicBezTo>
                  <a:pt x="856721" y="444725"/>
                  <a:pt x="929217" y="310846"/>
                  <a:pt x="898525" y="349475"/>
                </a:cubicBezTo>
                <a:cubicBezTo>
                  <a:pt x="867833" y="388104"/>
                  <a:pt x="719137" y="606650"/>
                  <a:pt x="676275" y="654275"/>
                </a:cubicBezTo>
                <a:cubicBezTo>
                  <a:pt x="633413" y="701900"/>
                  <a:pt x="646112" y="638400"/>
                  <a:pt x="641350" y="635225"/>
                </a:cubicBezTo>
                <a:cubicBezTo>
                  <a:pt x="636588" y="632050"/>
                  <a:pt x="695854" y="612471"/>
                  <a:pt x="647700" y="635225"/>
                </a:cubicBezTo>
                <a:cubicBezTo>
                  <a:pt x="599546" y="657979"/>
                  <a:pt x="405871" y="760108"/>
                  <a:pt x="352425" y="771750"/>
                </a:cubicBezTo>
                <a:cubicBezTo>
                  <a:pt x="298979" y="783392"/>
                  <a:pt x="385762" y="742117"/>
                  <a:pt x="327025" y="705075"/>
                </a:cubicBezTo>
                <a:cubicBezTo>
                  <a:pt x="268288" y="668033"/>
                  <a:pt x="-529" y="544738"/>
                  <a:pt x="0" y="549500"/>
                </a:cubicBezTo>
                <a:cubicBezTo>
                  <a:pt x="529" y="554263"/>
                  <a:pt x="227542" y="714600"/>
                  <a:pt x="330200" y="733650"/>
                </a:cubicBezTo>
                <a:cubicBezTo>
                  <a:pt x="432858" y="752700"/>
                  <a:pt x="532871" y="725713"/>
                  <a:pt x="615950" y="663800"/>
                </a:cubicBezTo>
                <a:cubicBezTo>
                  <a:pt x="699029" y="601887"/>
                  <a:pt x="795338" y="403450"/>
                  <a:pt x="828675" y="362175"/>
                </a:cubicBezTo>
                <a:cubicBezTo>
                  <a:pt x="862012" y="320900"/>
                  <a:pt x="808038" y="434671"/>
                  <a:pt x="815975" y="416150"/>
                </a:cubicBezTo>
                <a:cubicBezTo>
                  <a:pt x="823912" y="397629"/>
                  <a:pt x="870479" y="277508"/>
                  <a:pt x="876300" y="251050"/>
                </a:cubicBezTo>
                <a:cubicBezTo>
                  <a:pt x="882121" y="224592"/>
                  <a:pt x="827617" y="296029"/>
                  <a:pt x="850900" y="257400"/>
                </a:cubicBezTo>
                <a:cubicBezTo>
                  <a:pt x="874183" y="218771"/>
                  <a:pt x="1007533" y="7104"/>
                  <a:pt x="1019175" y="2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D8D72E48-D362-98D3-4E79-ECDC369A06EC}"/>
              </a:ext>
            </a:extLst>
          </p:cNvPr>
          <p:cNvSpPr/>
          <p:nvPr/>
        </p:nvSpPr>
        <p:spPr>
          <a:xfrm>
            <a:off x="6176977" y="8926872"/>
            <a:ext cx="94574" cy="354767"/>
          </a:xfrm>
          <a:custGeom>
            <a:avLst/>
            <a:gdLst>
              <a:gd name="connsiteX0" fmla="*/ 93648 w 94574"/>
              <a:gd name="connsiteY0" fmla="*/ 7578 h 354767"/>
              <a:gd name="connsiteX1" fmla="*/ 1573 w 94574"/>
              <a:gd name="connsiteY1" fmla="*/ 350478 h 354767"/>
              <a:gd name="connsiteX2" fmla="*/ 36498 w 94574"/>
              <a:gd name="connsiteY2" fmla="*/ 194903 h 354767"/>
              <a:gd name="connsiteX3" fmla="*/ 49198 w 94574"/>
              <a:gd name="connsiteY3" fmla="*/ 118703 h 354767"/>
              <a:gd name="connsiteX4" fmla="*/ 93648 w 94574"/>
              <a:gd name="connsiteY4" fmla="*/ 7578 h 35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74" h="354767">
                <a:moveTo>
                  <a:pt x="93648" y="7578"/>
                </a:moveTo>
                <a:cubicBezTo>
                  <a:pt x="85710" y="46207"/>
                  <a:pt x="11098" y="319257"/>
                  <a:pt x="1573" y="350478"/>
                </a:cubicBezTo>
                <a:cubicBezTo>
                  <a:pt x="-7952" y="381699"/>
                  <a:pt x="28560" y="233532"/>
                  <a:pt x="36498" y="194903"/>
                </a:cubicBezTo>
                <a:cubicBezTo>
                  <a:pt x="44435" y="156274"/>
                  <a:pt x="42319" y="148336"/>
                  <a:pt x="49198" y="118703"/>
                </a:cubicBezTo>
                <a:cubicBezTo>
                  <a:pt x="56077" y="89070"/>
                  <a:pt x="101586" y="-31051"/>
                  <a:pt x="93648" y="757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CABBB148-69A2-F1F1-CB11-D013E5441FBD}"/>
              </a:ext>
            </a:extLst>
          </p:cNvPr>
          <p:cNvSpPr/>
          <p:nvPr/>
        </p:nvSpPr>
        <p:spPr>
          <a:xfrm>
            <a:off x="6146044" y="8689044"/>
            <a:ext cx="179497" cy="925709"/>
          </a:xfrm>
          <a:custGeom>
            <a:avLst/>
            <a:gdLst>
              <a:gd name="connsiteX0" fmla="*/ 130931 w 179497"/>
              <a:gd name="connsiteY0" fmla="*/ 931 h 925709"/>
              <a:gd name="connsiteX1" fmla="*/ 175381 w 179497"/>
              <a:gd name="connsiteY1" fmla="*/ 677206 h 925709"/>
              <a:gd name="connsiteX2" fmla="*/ 175381 w 179497"/>
              <a:gd name="connsiteY2" fmla="*/ 591481 h 925709"/>
              <a:gd name="connsiteX3" fmla="*/ 156331 w 179497"/>
              <a:gd name="connsiteY3" fmla="*/ 762931 h 925709"/>
              <a:gd name="connsiteX4" fmla="*/ 756 w 179497"/>
              <a:gd name="connsiteY4" fmla="*/ 924856 h 925709"/>
              <a:gd name="connsiteX5" fmla="*/ 99181 w 179497"/>
              <a:gd name="connsiteY5" fmla="*/ 820081 h 925709"/>
              <a:gd name="connsiteX6" fmla="*/ 149981 w 179497"/>
              <a:gd name="connsiteY6" fmla="*/ 674031 h 925709"/>
              <a:gd name="connsiteX7" fmla="*/ 143631 w 179497"/>
              <a:gd name="connsiteY7" fmla="*/ 451781 h 925709"/>
              <a:gd name="connsiteX8" fmla="*/ 134106 w 179497"/>
              <a:gd name="connsiteY8" fmla="*/ 527981 h 925709"/>
              <a:gd name="connsiteX9" fmla="*/ 130931 w 179497"/>
              <a:gd name="connsiteY9" fmla="*/ 931 h 92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497" h="925709">
                <a:moveTo>
                  <a:pt x="130931" y="931"/>
                </a:moveTo>
                <a:cubicBezTo>
                  <a:pt x="137810" y="25802"/>
                  <a:pt x="167973" y="578781"/>
                  <a:pt x="175381" y="677206"/>
                </a:cubicBezTo>
                <a:cubicBezTo>
                  <a:pt x="182789" y="775631"/>
                  <a:pt x="178556" y="577194"/>
                  <a:pt x="175381" y="591481"/>
                </a:cubicBezTo>
                <a:cubicBezTo>
                  <a:pt x="172206" y="605768"/>
                  <a:pt x="185435" y="707369"/>
                  <a:pt x="156331" y="762931"/>
                </a:cubicBezTo>
                <a:cubicBezTo>
                  <a:pt x="127227" y="818494"/>
                  <a:pt x="10281" y="915331"/>
                  <a:pt x="756" y="924856"/>
                </a:cubicBezTo>
                <a:cubicBezTo>
                  <a:pt x="-8769" y="934381"/>
                  <a:pt x="74310" y="861885"/>
                  <a:pt x="99181" y="820081"/>
                </a:cubicBezTo>
                <a:cubicBezTo>
                  <a:pt x="124052" y="778277"/>
                  <a:pt x="142573" y="735414"/>
                  <a:pt x="149981" y="674031"/>
                </a:cubicBezTo>
                <a:cubicBezTo>
                  <a:pt x="157389" y="612648"/>
                  <a:pt x="146277" y="476123"/>
                  <a:pt x="143631" y="451781"/>
                </a:cubicBezTo>
                <a:cubicBezTo>
                  <a:pt x="140985" y="427439"/>
                  <a:pt x="137810" y="598889"/>
                  <a:pt x="134106" y="527981"/>
                </a:cubicBezTo>
                <a:cubicBezTo>
                  <a:pt x="130402" y="457073"/>
                  <a:pt x="124052" y="-23940"/>
                  <a:pt x="130931" y="9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1976B8E7-8854-064E-1C3D-E67195620B3A}"/>
              </a:ext>
            </a:extLst>
          </p:cNvPr>
          <p:cNvSpPr/>
          <p:nvPr/>
        </p:nvSpPr>
        <p:spPr>
          <a:xfrm>
            <a:off x="5754866" y="9223233"/>
            <a:ext cx="458705" cy="351561"/>
          </a:xfrm>
          <a:custGeom>
            <a:avLst/>
            <a:gdLst>
              <a:gd name="connsiteX0" fmla="*/ 458609 w 458705"/>
              <a:gd name="connsiteY0" fmla="*/ 142 h 351561"/>
              <a:gd name="connsiteX1" fmla="*/ 191909 w 458705"/>
              <a:gd name="connsiteY1" fmla="*/ 273192 h 351561"/>
              <a:gd name="connsiteX2" fmla="*/ 1409 w 458705"/>
              <a:gd name="connsiteY2" fmla="*/ 349392 h 351561"/>
              <a:gd name="connsiteX3" fmla="*/ 290334 w 458705"/>
              <a:gd name="connsiteY3" fmla="*/ 209692 h 351561"/>
              <a:gd name="connsiteX4" fmla="*/ 223659 w 458705"/>
              <a:gd name="connsiteY4" fmla="*/ 235092 h 351561"/>
              <a:gd name="connsiteX5" fmla="*/ 458609 w 458705"/>
              <a:gd name="connsiteY5" fmla="*/ 142 h 351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705" h="351561">
                <a:moveTo>
                  <a:pt x="458609" y="142"/>
                </a:moveTo>
                <a:cubicBezTo>
                  <a:pt x="453317" y="6492"/>
                  <a:pt x="268109" y="214984"/>
                  <a:pt x="191909" y="273192"/>
                </a:cubicBezTo>
                <a:cubicBezTo>
                  <a:pt x="115709" y="331400"/>
                  <a:pt x="-14995" y="359975"/>
                  <a:pt x="1409" y="349392"/>
                </a:cubicBezTo>
                <a:cubicBezTo>
                  <a:pt x="17813" y="338809"/>
                  <a:pt x="253292" y="228742"/>
                  <a:pt x="290334" y="209692"/>
                </a:cubicBezTo>
                <a:cubicBezTo>
                  <a:pt x="327376" y="190642"/>
                  <a:pt x="198259" y="267900"/>
                  <a:pt x="223659" y="235092"/>
                </a:cubicBezTo>
                <a:cubicBezTo>
                  <a:pt x="249059" y="202284"/>
                  <a:pt x="463901" y="-6208"/>
                  <a:pt x="458609" y="1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B85EF70B-89B2-4691-EF04-A6AB7B9D1735}"/>
              </a:ext>
            </a:extLst>
          </p:cNvPr>
          <p:cNvSpPr/>
          <p:nvPr/>
        </p:nvSpPr>
        <p:spPr>
          <a:xfrm>
            <a:off x="6120066" y="9096337"/>
            <a:ext cx="170527" cy="390189"/>
          </a:xfrm>
          <a:custGeom>
            <a:avLst/>
            <a:gdLst>
              <a:gd name="connsiteX0" fmla="*/ 137859 w 170527"/>
              <a:gd name="connsiteY0" fmla="*/ 38 h 390189"/>
              <a:gd name="connsiteX1" fmla="*/ 141034 w 170527"/>
              <a:gd name="connsiteY1" fmla="*/ 69888 h 390189"/>
              <a:gd name="connsiteX2" fmla="*/ 80709 w 170527"/>
              <a:gd name="connsiteY2" fmla="*/ 292138 h 390189"/>
              <a:gd name="connsiteX3" fmla="*/ 1334 w 170527"/>
              <a:gd name="connsiteY3" fmla="*/ 387388 h 390189"/>
              <a:gd name="connsiteX4" fmla="*/ 150559 w 170527"/>
              <a:gd name="connsiteY4" fmla="*/ 193713 h 390189"/>
              <a:gd name="connsiteX5" fmla="*/ 102934 w 170527"/>
              <a:gd name="connsiteY5" fmla="*/ 241338 h 390189"/>
              <a:gd name="connsiteX6" fmla="*/ 169609 w 170527"/>
              <a:gd name="connsiteY6" fmla="*/ 63538 h 390189"/>
              <a:gd name="connsiteX7" fmla="*/ 137859 w 170527"/>
              <a:gd name="connsiteY7" fmla="*/ 38 h 390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527" h="390189">
                <a:moveTo>
                  <a:pt x="137859" y="38"/>
                </a:moveTo>
                <a:cubicBezTo>
                  <a:pt x="133097" y="1096"/>
                  <a:pt x="150559" y="21205"/>
                  <a:pt x="141034" y="69888"/>
                </a:cubicBezTo>
                <a:cubicBezTo>
                  <a:pt x="131509" y="118571"/>
                  <a:pt x="103992" y="239221"/>
                  <a:pt x="80709" y="292138"/>
                </a:cubicBezTo>
                <a:cubicBezTo>
                  <a:pt x="57426" y="345055"/>
                  <a:pt x="-10308" y="403792"/>
                  <a:pt x="1334" y="387388"/>
                </a:cubicBezTo>
                <a:cubicBezTo>
                  <a:pt x="12976" y="370984"/>
                  <a:pt x="133626" y="218055"/>
                  <a:pt x="150559" y="193713"/>
                </a:cubicBezTo>
                <a:cubicBezTo>
                  <a:pt x="167492" y="169371"/>
                  <a:pt x="99759" y="263034"/>
                  <a:pt x="102934" y="241338"/>
                </a:cubicBezTo>
                <a:cubicBezTo>
                  <a:pt x="106109" y="219642"/>
                  <a:pt x="162730" y="107459"/>
                  <a:pt x="169609" y="63538"/>
                </a:cubicBezTo>
                <a:cubicBezTo>
                  <a:pt x="176488" y="19617"/>
                  <a:pt x="142621" y="-1020"/>
                  <a:pt x="137859" y="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68C42150-31F1-EDF7-8CD9-A943AE7EEED0}"/>
              </a:ext>
            </a:extLst>
          </p:cNvPr>
          <p:cNvSpPr/>
          <p:nvPr/>
        </p:nvSpPr>
        <p:spPr>
          <a:xfrm>
            <a:off x="4916543" y="7732454"/>
            <a:ext cx="1613450" cy="1357571"/>
          </a:xfrm>
          <a:custGeom>
            <a:avLst/>
            <a:gdLst>
              <a:gd name="connsiteX0" fmla="*/ 42807 w 1613450"/>
              <a:gd name="connsiteY0" fmla="*/ 36771 h 1357571"/>
              <a:gd name="connsiteX1" fmla="*/ 230132 w 1613450"/>
              <a:gd name="connsiteY1" fmla="*/ 84396 h 1357571"/>
              <a:gd name="connsiteX2" fmla="*/ 1525532 w 1613450"/>
              <a:gd name="connsiteY2" fmla="*/ 176471 h 1357571"/>
              <a:gd name="connsiteX3" fmla="*/ 1004832 w 1613450"/>
              <a:gd name="connsiteY3" fmla="*/ 287596 h 1357571"/>
              <a:gd name="connsiteX4" fmla="*/ 1442982 w 1613450"/>
              <a:gd name="connsiteY4" fmla="*/ 468571 h 1357571"/>
              <a:gd name="connsiteX5" fmla="*/ 573032 w 1613450"/>
              <a:gd name="connsiteY5" fmla="*/ 840046 h 1357571"/>
              <a:gd name="connsiteX6" fmla="*/ 547632 w 1613450"/>
              <a:gd name="connsiteY6" fmla="*/ 995621 h 1357571"/>
              <a:gd name="connsiteX7" fmla="*/ 204732 w 1613450"/>
              <a:gd name="connsiteY7" fmla="*/ 1192471 h 1357571"/>
              <a:gd name="connsiteX8" fmla="*/ 1611257 w 1613450"/>
              <a:gd name="connsiteY8" fmla="*/ 1357571 h 1357571"/>
              <a:gd name="connsiteX9" fmla="*/ 531757 w 1613450"/>
              <a:gd name="connsiteY9" fmla="*/ 1192471 h 1357571"/>
              <a:gd name="connsiteX10" fmla="*/ 674632 w 1613450"/>
              <a:gd name="connsiteY10" fmla="*/ 741621 h 1357571"/>
              <a:gd name="connsiteX11" fmla="*/ 722257 w 1613450"/>
              <a:gd name="connsiteY11" fmla="*/ 662246 h 1357571"/>
              <a:gd name="connsiteX12" fmla="*/ 42807 w 1613450"/>
              <a:gd name="connsiteY12" fmla="*/ 36771 h 1357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13450" h="1357571">
                <a:moveTo>
                  <a:pt x="42807" y="36771"/>
                </a:moveTo>
                <a:cubicBezTo>
                  <a:pt x="-39214" y="-59537"/>
                  <a:pt x="-16989" y="61113"/>
                  <a:pt x="230132" y="84396"/>
                </a:cubicBezTo>
                <a:cubicBezTo>
                  <a:pt x="477253" y="107679"/>
                  <a:pt x="1396415" y="142604"/>
                  <a:pt x="1525532" y="176471"/>
                </a:cubicBezTo>
                <a:cubicBezTo>
                  <a:pt x="1654649" y="210338"/>
                  <a:pt x="1018590" y="238913"/>
                  <a:pt x="1004832" y="287596"/>
                </a:cubicBezTo>
                <a:cubicBezTo>
                  <a:pt x="991074" y="336279"/>
                  <a:pt x="1514949" y="376496"/>
                  <a:pt x="1442982" y="468571"/>
                </a:cubicBezTo>
                <a:cubicBezTo>
                  <a:pt x="1371015" y="560646"/>
                  <a:pt x="722257" y="752204"/>
                  <a:pt x="573032" y="840046"/>
                </a:cubicBezTo>
                <a:cubicBezTo>
                  <a:pt x="423807" y="927888"/>
                  <a:pt x="609015" y="936884"/>
                  <a:pt x="547632" y="995621"/>
                </a:cubicBezTo>
                <a:cubicBezTo>
                  <a:pt x="486249" y="1054358"/>
                  <a:pt x="27461" y="1132146"/>
                  <a:pt x="204732" y="1192471"/>
                </a:cubicBezTo>
                <a:cubicBezTo>
                  <a:pt x="382003" y="1252796"/>
                  <a:pt x="1556753" y="1357571"/>
                  <a:pt x="1611257" y="1357571"/>
                </a:cubicBezTo>
                <a:cubicBezTo>
                  <a:pt x="1665761" y="1357571"/>
                  <a:pt x="687861" y="1295129"/>
                  <a:pt x="531757" y="1192471"/>
                </a:cubicBezTo>
                <a:cubicBezTo>
                  <a:pt x="375653" y="1089813"/>
                  <a:pt x="642882" y="829992"/>
                  <a:pt x="674632" y="741621"/>
                </a:cubicBezTo>
                <a:cubicBezTo>
                  <a:pt x="706382" y="653250"/>
                  <a:pt x="825444" y="777075"/>
                  <a:pt x="722257" y="662246"/>
                </a:cubicBezTo>
                <a:cubicBezTo>
                  <a:pt x="619070" y="547417"/>
                  <a:pt x="124828" y="133079"/>
                  <a:pt x="42807" y="3677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D72976E9-16D2-C9E0-EF32-24FAD193FB09}"/>
              </a:ext>
            </a:extLst>
          </p:cNvPr>
          <p:cNvSpPr/>
          <p:nvPr/>
        </p:nvSpPr>
        <p:spPr>
          <a:xfrm>
            <a:off x="4944666" y="7974583"/>
            <a:ext cx="1838519" cy="1604926"/>
          </a:xfrm>
          <a:custGeom>
            <a:avLst/>
            <a:gdLst>
              <a:gd name="connsiteX0" fmla="*/ 40084 w 1838519"/>
              <a:gd name="connsiteY0" fmla="*/ 13717 h 1604926"/>
              <a:gd name="connsiteX1" fmla="*/ 1179909 w 1838519"/>
              <a:gd name="connsiteY1" fmla="*/ 350267 h 1604926"/>
              <a:gd name="connsiteX2" fmla="*/ 1024334 w 1838519"/>
              <a:gd name="connsiteY2" fmla="*/ 318517 h 1604926"/>
              <a:gd name="connsiteX3" fmla="*/ 1405334 w 1838519"/>
              <a:gd name="connsiteY3" fmla="*/ 524892 h 1604926"/>
              <a:gd name="connsiteX4" fmla="*/ 910034 w 1838519"/>
              <a:gd name="connsiteY4" fmla="*/ 931292 h 1604926"/>
              <a:gd name="connsiteX5" fmla="*/ 456009 w 1838519"/>
              <a:gd name="connsiteY5" fmla="*/ 1159892 h 1604926"/>
              <a:gd name="connsiteX6" fmla="*/ 154384 w 1838519"/>
              <a:gd name="connsiteY6" fmla="*/ 1588517 h 1604926"/>
              <a:gd name="connsiteX7" fmla="*/ 1510109 w 1838519"/>
              <a:gd name="connsiteY7" fmla="*/ 1512317 h 1604926"/>
              <a:gd name="connsiteX8" fmla="*/ 1830784 w 1838519"/>
              <a:gd name="connsiteY8" fmla="*/ 1477392 h 1604926"/>
              <a:gd name="connsiteX9" fmla="*/ 1303734 w 1838519"/>
              <a:gd name="connsiteY9" fmla="*/ 1112267 h 1604926"/>
              <a:gd name="connsiteX10" fmla="*/ 354409 w 1838519"/>
              <a:gd name="connsiteY10" fmla="*/ 750317 h 1604926"/>
              <a:gd name="connsiteX11" fmla="*/ 354409 w 1838519"/>
              <a:gd name="connsiteY11" fmla="*/ 801117 h 1604926"/>
              <a:gd name="connsiteX12" fmla="*/ 287734 w 1838519"/>
              <a:gd name="connsiteY12" fmla="*/ 740792 h 1604926"/>
              <a:gd name="connsiteX13" fmla="*/ 259159 w 1838519"/>
              <a:gd name="connsiteY13" fmla="*/ 886842 h 1604926"/>
              <a:gd name="connsiteX14" fmla="*/ 40084 w 1838519"/>
              <a:gd name="connsiteY14" fmla="*/ 13717 h 160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38519" h="1604926">
                <a:moveTo>
                  <a:pt x="40084" y="13717"/>
                </a:moveTo>
                <a:cubicBezTo>
                  <a:pt x="193542" y="-75712"/>
                  <a:pt x="1015867" y="299467"/>
                  <a:pt x="1179909" y="350267"/>
                </a:cubicBezTo>
                <a:cubicBezTo>
                  <a:pt x="1343951" y="401067"/>
                  <a:pt x="986763" y="289413"/>
                  <a:pt x="1024334" y="318517"/>
                </a:cubicBezTo>
                <a:cubicBezTo>
                  <a:pt x="1061905" y="347621"/>
                  <a:pt x="1424384" y="422763"/>
                  <a:pt x="1405334" y="524892"/>
                </a:cubicBezTo>
                <a:cubicBezTo>
                  <a:pt x="1386284" y="627021"/>
                  <a:pt x="1068255" y="825459"/>
                  <a:pt x="910034" y="931292"/>
                </a:cubicBezTo>
                <a:cubicBezTo>
                  <a:pt x="751813" y="1037125"/>
                  <a:pt x="581951" y="1050355"/>
                  <a:pt x="456009" y="1159892"/>
                </a:cubicBezTo>
                <a:cubicBezTo>
                  <a:pt x="330067" y="1269429"/>
                  <a:pt x="-21299" y="1529780"/>
                  <a:pt x="154384" y="1588517"/>
                </a:cubicBezTo>
                <a:cubicBezTo>
                  <a:pt x="330067" y="1647255"/>
                  <a:pt x="1230709" y="1530838"/>
                  <a:pt x="1510109" y="1512317"/>
                </a:cubicBezTo>
                <a:cubicBezTo>
                  <a:pt x="1789509" y="1493796"/>
                  <a:pt x="1865180" y="1544067"/>
                  <a:pt x="1830784" y="1477392"/>
                </a:cubicBezTo>
                <a:cubicBezTo>
                  <a:pt x="1796388" y="1410717"/>
                  <a:pt x="1549797" y="1233446"/>
                  <a:pt x="1303734" y="1112267"/>
                </a:cubicBezTo>
                <a:cubicBezTo>
                  <a:pt x="1057672" y="991088"/>
                  <a:pt x="512630" y="802175"/>
                  <a:pt x="354409" y="750317"/>
                </a:cubicBezTo>
                <a:cubicBezTo>
                  <a:pt x="196188" y="698459"/>
                  <a:pt x="365521" y="802704"/>
                  <a:pt x="354409" y="801117"/>
                </a:cubicBezTo>
                <a:cubicBezTo>
                  <a:pt x="343297" y="799530"/>
                  <a:pt x="303609" y="726505"/>
                  <a:pt x="287734" y="740792"/>
                </a:cubicBezTo>
                <a:cubicBezTo>
                  <a:pt x="271859" y="755080"/>
                  <a:pt x="297788" y="1006963"/>
                  <a:pt x="259159" y="886842"/>
                </a:cubicBezTo>
                <a:cubicBezTo>
                  <a:pt x="220530" y="766721"/>
                  <a:pt x="-113374" y="103146"/>
                  <a:pt x="40084" y="1371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27AEC5B8-895F-2528-87C8-395928EC65A8}"/>
              </a:ext>
            </a:extLst>
          </p:cNvPr>
          <p:cNvSpPr/>
          <p:nvPr/>
        </p:nvSpPr>
        <p:spPr>
          <a:xfrm>
            <a:off x="4292081" y="587209"/>
            <a:ext cx="256304" cy="896143"/>
          </a:xfrm>
          <a:custGeom>
            <a:avLst/>
            <a:gdLst>
              <a:gd name="connsiteX0" fmla="*/ 3694 w 256304"/>
              <a:gd name="connsiteY0" fmla="*/ 166 h 896143"/>
              <a:gd name="connsiteX1" fmla="*/ 248169 w 256304"/>
              <a:gd name="connsiteY1" fmla="*/ 149391 h 896143"/>
              <a:gd name="connsiteX2" fmla="*/ 197369 w 256304"/>
              <a:gd name="connsiteY2" fmla="*/ 190666 h 896143"/>
              <a:gd name="connsiteX3" fmla="*/ 191019 w 256304"/>
              <a:gd name="connsiteY3" fmla="*/ 409741 h 896143"/>
              <a:gd name="connsiteX4" fmla="*/ 191019 w 256304"/>
              <a:gd name="connsiteY4" fmla="*/ 362116 h 896143"/>
              <a:gd name="connsiteX5" fmla="*/ 162444 w 256304"/>
              <a:gd name="connsiteY5" fmla="*/ 578016 h 896143"/>
              <a:gd name="connsiteX6" fmla="*/ 181494 w 256304"/>
              <a:gd name="connsiteY6" fmla="*/ 879641 h 896143"/>
              <a:gd name="connsiteX7" fmla="*/ 168794 w 256304"/>
              <a:gd name="connsiteY7" fmla="*/ 847891 h 896143"/>
              <a:gd name="connsiteX8" fmla="*/ 137044 w 256304"/>
              <a:gd name="connsiteY8" fmla="*/ 895516 h 896143"/>
              <a:gd name="connsiteX9" fmla="*/ 86244 w 256304"/>
              <a:gd name="connsiteY9" fmla="*/ 806616 h 896143"/>
              <a:gd name="connsiteX10" fmla="*/ 108469 w 256304"/>
              <a:gd name="connsiteY10" fmla="*/ 676441 h 896143"/>
              <a:gd name="connsiteX11" fmla="*/ 102119 w 256304"/>
              <a:gd name="connsiteY11" fmla="*/ 181141 h 896143"/>
              <a:gd name="connsiteX12" fmla="*/ 3694 w 256304"/>
              <a:gd name="connsiteY12" fmla="*/ 166 h 89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6304" h="896143">
                <a:moveTo>
                  <a:pt x="3694" y="166"/>
                </a:moveTo>
                <a:cubicBezTo>
                  <a:pt x="28036" y="-5126"/>
                  <a:pt x="215890" y="117641"/>
                  <a:pt x="248169" y="149391"/>
                </a:cubicBezTo>
                <a:cubicBezTo>
                  <a:pt x="280448" y="181141"/>
                  <a:pt x="206894" y="147274"/>
                  <a:pt x="197369" y="190666"/>
                </a:cubicBezTo>
                <a:cubicBezTo>
                  <a:pt x="187844" y="234058"/>
                  <a:pt x="192077" y="381166"/>
                  <a:pt x="191019" y="409741"/>
                </a:cubicBezTo>
                <a:cubicBezTo>
                  <a:pt x="189961" y="438316"/>
                  <a:pt x="195781" y="334070"/>
                  <a:pt x="191019" y="362116"/>
                </a:cubicBezTo>
                <a:cubicBezTo>
                  <a:pt x="186257" y="390162"/>
                  <a:pt x="164031" y="491762"/>
                  <a:pt x="162444" y="578016"/>
                </a:cubicBezTo>
                <a:cubicBezTo>
                  <a:pt x="160857" y="664270"/>
                  <a:pt x="180436" y="834662"/>
                  <a:pt x="181494" y="879641"/>
                </a:cubicBezTo>
                <a:cubicBezTo>
                  <a:pt x="182552" y="924620"/>
                  <a:pt x="176202" y="845245"/>
                  <a:pt x="168794" y="847891"/>
                </a:cubicBezTo>
                <a:cubicBezTo>
                  <a:pt x="161386" y="850537"/>
                  <a:pt x="150802" y="902395"/>
                  <a:pt x="137044" y="895516"/>
                </a:cubicBezTo>
                <a:cubicBezTo>
                  <a:pt x="123286" y="888637"/>
                  <a:pt x="91007" y="843129"/>
                  <a:pt x="86244" y="806616"/>
                </a:cubicBezTo>
                <a:cubicBezTo>
                  <a:pt x="81482" y="770104"/>
                  <a:pt x="105823" y="780687"/>
                  <a:pt x="108469" y="676441"/>
                </a:cubicBezTo>
                <a:cubicBezTo>
                  <a:pt x="111115" y="572195"/>
                  <a:pt x="121698" y="296499"/>
                  <a:pt x="102119" y="181141"/>
                </a:cubicBezTo>
                <a:cubicBezTo>
                  <a:pt x="82540" y="65783"/>
                  <a:pt x="-20648" y="5458"/>
                  <a:pt x="3694" y="16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A3A3EEB5-DFF3-7A78-EABC-3E22F5A460CB}"/>
              </a:ext>
            </a:extLst>
          </p:cNvPr>
          <p:cNvSpPr/>
          <p:nvPr/>
        </p:nvSpPr>
        <p:spPr>
          <a:xfrm>
            <a:off x="4234748" y="869856"/>
            <a:ext cx="245189" cy="627801"/>
          </a:xfrm>
          <a:custGeom>
            <a:avLst/>
            <a:gdLst>
              <a:gd name="connsiteX0" fmla="*/ 245177 w 245189"/>
              <a:gd name="connsiteY0" fmla="*/ 94 h 627801"/>
              <a:gd name="connsiteX1" fmla="*/ 57852 w 245189"/>
              <a:gd name="connsiteY1" fmla="*/ 73119 h 627801"/>
              <a:gd name="connsiteX2" fmla="*/ 35627 w 245189"/>
              <a:gd name="connsiteY2" fmla="*/ 247744 h 627801"/>
              <a:gd name="connsiteX3" fmla="*/ 38802 w 245189"/>
              <a:gd name="connsiteY3" fmla="*/ 187419 h 627801"/>
              <a:gd name="connsiteX4" fmla="*/ 127702 w 245189"/>
              <a:gd name="connsiteY4" fmla="*/ 460469 h 627801"/>
              <a:gd name="connsiteX5" fmla="*/ 162627 w 245189"/>
              <a:gd name="connsiteY5" fmla="*/ 619219 h 627801"/>
              <a:gd name="connsiteX6" fmla="*/ 149927 w 245189"/>
              <a:gd name="connsiteY6" fmla="*/ 571594 h 627801"/>
              <a:gd name="connsiteX7" fmla="*/ 22927 w 245189"/>
              <a:gd name="connsiteY7" fmla="*/ 279494 h 627801"/>
              <a:gd name="connsiteX8" fmla="*/ 702 w 245189"/>
              <a:gd name="connsiteY8" fmla="*/ 146144 h 627801"/>
              <a:gd name="connsiteX9" fmla="*/ 32452 w 245189"/>
              <a:gd name="connsiteY9" fmla="*/ 209644 h 627801"/>
              <a:gd name="connsiteX10" fmla="*/ 102302 w 245189"/>
              <a:gd name="connsiteY10" fmla="*/ 35019 h 627801"/>
              <a:gd name="connsiteX11" fmla="*/ 67377 w 245189"/>
              <a:gd name="connsiteY11" fmla="*/ 85819 h 627801"/>
              <a:gd name="connsiteX12" fmla="*/ 245177 w 245189"/>
              <a:gd name="connsiteY12" fmla="*/ 94 h 62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5189" h="627801">
                <a:moveTo>
                  <a:pt x="245177" y="94"/>
                </a:moveTo>
                <a:cubicBezTo>
                  <a:pt x="243589" y="-2023"/>
                  <a:pt x="92777" y="31844"/>
                  <a:pt x="57852" y="73119"/>
                </a:cubicBezTo>
                <a:cubicBezTo>
                  <a:pt x="22927" y="114394"/>
                  <a:pt x="38802" y="228694"/>
                  <a:pt x="35627" y="247744"/>
                </a:cubicBezTo>
                <a:cubicBezTo>
                  <a:pt x="32452" y="266794"/>
                  <a:pt x="23456" y="151965"/>
                  <a:pt x="38802" y="187419"/>
                </a:cubicBezTo>
                <a:cubicBezTo>
                  <a:pt x="54148" y="222873"/>
                  <a:pt x="107065" y="388502"/>
                  <a:pt x="127702" y="460469"/>
                </a:cubicBezTo>
                <a:cubicBezTo>
                  <a:pt x="148339" y="532436"/>
                  <a:pt x="158923" y="600698"/>
                  <a:pt x="162627" y="619219"/>
                </a:cubicBezTo>
                <a:cubicBezTo>
                  <a:pt x="166331" y="637740"/>
                  <a:pt x="173210" y="628215"/>
                  <a:pt x="149927" y="571594"/>
                </a:cubicBezTo>
                <a:cubicBezTo>
                  <a:pt x="126644" y="514973"/>
                  <a:pt x="47798" y="350402"/>
                  <a:pt x="22927" y="279494"/>
                </a:cubicBezTo>
                <a:cubicBezTo>
                  <a:pt x="-1944" y="208586"/>
                  <a:pt x="-885" y="157786"/>
                  <a:pt x="702" y="146144"/>
                </a:cubicBezTo>
                <a:cubicBezTo>
                  <a:pt x="2289" y="134502"/>
                  <a:pt x="15519" y="228165"/>
                  <a:pt x="32452" y="209644"/>
                </a:cubicBezTo>
                <a:cubicBezTo>
                  <a:pt x="49385" y="191123"/>
                  <a:pt x="96481" y="55656"/>
                  <a:pt x="102302" y="35019"/>
                </a:cubicBezTo>
                <a:cubicBezTo>
                  <a:pt x="108123" y="14382"/>
                  <a:pt x="41977" y="86877"/>
                  <a:pt x="67377" y="85819"/>
                </a:cubicBezTo>
                <a:cubicBezTo>
                  <a:pt x="92777" y="84761"/>
                  <a:pt x="246765" y="2211"/>
                  <a:pt x="245177" y="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8829971B-EE3F-BFDF-1E6A-F17509819906}"/>
              </a:ext>
            </a:extLst>
          </p:cNvPr>
          <p:cNvSpPr/>
          <p:nvPr/>
        </p:nvSpPr>
        <p:spPr>
          <a:xfrm>
            <a:off x="4129677" y="811208"/>
            <a:ext cx="846807" cy="570396"/>
          </a:xfrm>
          <a:custGeom>
            <a:avLst/>
            <a:gdLst>
              <a:gd name="connsiteX0" fmla="*/ 7348 w 846807"/>
              <a:gd name="connsiteY0" fmla="*/ 541342 h 570396"/>
              <a:gd name="connsiteX1" fmla="*/ 353423 w 846807"/>
              <a:gd name="connsiteY1" fmla="*/ 153992 h 570396"/>
              <a:gd name="connsiteX2" fmla="*/ 629648 w 846807"/>
              <a:gd name="connsiteY2" fmla="*/ 7942 h 570396"/>
              <a:gd name="connsiteX3" fmla="*/ 496298 w 846807"/>
              <a:gd name="connsiteY3" fmla="*/ 33342 h 570396"/>
              <a:gd name="connsiteX4" fmla="*/ 816973 w 846807"/>
              <a:gd name="connsiteY4" fmla="*/ 7942 h 570396"/>
              <a:gd name="connsiteX5" fmla="*/ 832848 w 846807"/>
              <a:gd name="connsiteY5" fmla="*/ 7942 h 570396"/>
              <a:gd name="connsiteX6" fmla="*/ 689973 w 846807"/>
              <a:gd name="connsiteY6" fmla="*/ 14292 h 570396"/>
              <a:gd name="connsiteX7" fmla="*/ 340723 w 846807"/>
              <a:gd name="connsiteY7" fmla="*/ 179392 h 570396"/>
              <a:gd name="connsiteX8" fmla="*/ 194673 w 846807"/>
              <a:gd name="connsiteY8" fmla="*/ 465142 h 570396"/>
              <a:gd name="connsiteX9" fmla="*/ 121648 w 846807"/>
              <a:gd name="connsiteY9" fmla="*/ 534992 h 570396"/>
              <a:gd name="connsiteX10" fmla="*/ 7348 w 846807"/>
              <a:gd name="connsiteY10" fmla="*/ 541342 h 57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6807" h="570396">
                <a:moveTo>
                  <a:pt x="7348" y="541342"/>
                </a:moveTo>
                <a:cubicBezTo>
                  <a:pt x="45977" y="477842"/>
                  <a:pt x="249706" y="242892"/>
                  <a:pt x="353423" y="153992"/>
                </a:cubicBezTo>
                <a:cubicBezTo>
                  <a:pt x="457140" y="65092"/>
                  <a:pt x="605836" y="28050"/>
                  <a:pt x="629648" y="7942"/>
                </a:cubicBezTo>
                <a:cubicBezTo>
                  <a:pt x="653460" y="-12166"/>
                  <a:pt x="465077" y="33342"/>
                  <a:pt x="496298" y="33342"/>
                </a:cubicBezTo>
                <a:cubicBezTo>
                  <a:pt x="527519" y="33342"/>
                  <a:pt x="760881" y="12175"/>
                  <a:pt x="816973" y="7942"/>
                </a:cubicBezTo>
                <a:cubicBezTo>
                  <a:pt x="873065" y="3709"/>
                  <a:pt x="832848" y="7942"/>
                  <a:pt x="832848" y="7942"/>
                </a:cubicBezTo>
                <a:cubicBezTo>
                  <a:pt x="811681" y="9000"/>
                  <a:pt x="771994" y="-14283"/>
                  <a:pt x="689973" y="14292"/>
                </a:cubicBezTo>
                <a:cubicBezTo>
                  <a:pt x="607952" y="42867"/>
                  <a:pt x="423273" y="104250"/>
                  <a:pt x="340723" y="179392"/>
                </a:cubicBezTo>
                <a:cubicBezTo>
                  <a:pt x="258173" y="254534"/>
                  <a:pt x="231185" y="405875"/>
                  <a:pt x="194673" y="465142"/>
                </a:cubicBezTo>
                <a:cubicBezTo>
                  <a:pt x="158161" y="524409"/>
                  <a:pt x="149694" y="523879"/>
                  <a:pt x="121648" y="534992"/>
                </a:cubicBezTo>
                <a:cubicBezTo>
                  <a:pt x="93602" y="546105"/>
                  <a:pt x="-31281" y="604842"/>
                  <a:pt x="7348" y="54134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フリーフォーム 1889">
            <a:extLst>
              <a:ext uri="{FF2B5EF4-FFF2-40B4-BE49-F238E27FC236}">
                <a16:creationId xmlns:a16="http://schemas.microsoft.com/office/drawing/2014/main" id="{A3913237-4460-2174-4205-CFE14F335FB3}"/>
              </a:ext>
            </a:extLst>
          </p:cNvPr>
          <p:cNvSpPr/>
          <p:nvPr/>
        </p:nvSpPr>
        <p:spPr>
          <a:xfrm>
            <a:off x="4776724" y="711131"/>
            <a:ext cx="225577" cy="731470"/>
          </a:xfrm>
          <a:custGeom>
            <a:avLst/>
            <a:gdLst>
              <a:gd name="connsiteX0" fmla="*/ 14351 w 225577"/>
              <a:gd name="connsiteY0" fmla="*/ 69 h 731470"/>
              <a:gd name="connsiteX1" fmla="*/ 208026 w 225577"/>
              <a:gd name="connsiteY1" fmla="*/ 238194 h 731470"/>
              <a:gd name="connsiteX2" fmla="*/ 214376 w 225577"/>
              <a:gd name="connsiteY2" fmla="*/ 476319 h 731470"/>
              <a:gd name="connsiteX3" fmla="*/ 188976 w 225577"/>
              <a:gd name="connsiteY3" fmla="*/ 682694 h 731470"/>
              <a:gd name="connsiteX4" fmla="*/ 204851 w 225577"/>
              <a:gd name="connsiteY4" fmla="*/ 622369 h 731470"/>
              <a:gd name="connsiteX5" fmla="*/ 27051 w 225577"/>
              <a:gd name="connsiteY5" fmla="*/ 717619 h 731470"/>
              <a:gd name="connsiteX6" fmla="*/ 8001 w 225577"/>
              <a:gd name="connsiteY6" fmla="*/ 723969 h 731470"/>
              <a:gd name="connsiteX7" fmla="*/ 100076 w 225577"/>
              <a:gd name="connsiteY7" fmla="*/ 650944 h 731470"/>
              <a:gd name="connsiteX8" fmla="*/ 147701 w 225577"/>
              <a:gd name="connsiteY8" fmla="*/ 469969 h 731470"/>
              <a:gd name="connsiteX9" fmla="*/ 61976 w 225577"/>
              <a:gd name="connsiteY9" fmla="*/ 165169 h 731470"/>
              <a:gd name="connsiteX10" fmla="*/ 71501 w 225577"/>
              <a:gd name="connsiteY10" fmla="*/ 212794 h 731470"/>
              <a:gd name="connsiteX11" fmla="*/ 14351 w 225577"/>
              <a:gd name="connsiteY11" fmla="*/ 69 h 73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5577" h="731470">
                <a:moveTo>
                  <a:pt x="14351" y="69"/>
                </a:moveTo>
                <a:cubicBezTo>
                  <a:pt x="37105" y="4302"/>
                  <a:pt x="174689" y="158819"/>
                  <a:pt x="208026" y="238194"/>
                </a:cubicBezTo>
                <a:cubicBezTo>
                  <a:pt x="241363" y="317569"/>
                  <a:pt x="217551" y="402236"/>
                  <a:pt x="214376" y="476319"/>
                </a:cubicBezTo>
                <a:cubicBezTo>
                  <a:pt x="211201" y="550402"/>
                  <a:pt x="190564" y="658352"/>
                  <a:pt x="188976" y="682694"/>
                </a:cubicBezTo>
                <a:cubicBezTo>
                  <a:pt x="187389" y="707036"/>
                  <a:pt x="231839" y="616548"/>
                  <a:pt x="204851" y="622369"/>
                </a:cubicBezTo>
                <a:cubicBezTo>
                  <a:pt x="177863" y="628190"/>
                  <a:pt x="59859" y="700686"/>
                  <a:pt x="27051" y="717619"/>
                </a:cubicBezTo>
                <a:cubicBezTo>
                  <a:pt x="-5757" y="734552"/>
                  <a:pt x="-4170" y="735082"/>
                  <a:pt x="8001" y="723969"/>
                </a:cubicBezTo>
                <a:cubicBezTo>
                  <a:pt x="20172" y="712856"/>
                  <a:pt x="76793" y="693277"/>
                  <a:pt x="100076" y="650944"/>
                </a:cubicBezTo>
                <a:cubicBezTo>
                  <a:pt x="123359" y="608611"/>
                  <a:pt x="154051" y="550931"/>
                  <a:pt x="147701" y="469969"/>
                </a:cubicBezTo>
                <a:cubicBezTo>
                  <a:pt x="141351" y="389007"/>
                  <a:pt x="74676" y="208032"/>
                  <a:pt x="61976" y="165169"/>
                </a:cubicBezTo>
                <a:cubicBezTo>
                  <a:pt x="49276" y="122307"/>
                  <a:pt x="77322" y="238723"/>
                  <a:pt x="71501" y="212794"/>
                </a:cubicBezTo>
                <a:cubicBezTo>
                  <a:pt x="65680" y="186865"/>
                  <a:pt x="-8403" y="-4164"/>
                  <a:pt x="14351" y="6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F498035B-5315-1ADD-9746-C4204665BC8E}"/>
              </a:ext>
            </a:extLst>
          </p:cNvPr>
          <p:cNvSpPr/>
          <p:nvPr/>
        </p:nvSpPr>
        <p:spPr>
          <a:xfrm>
            <a:off x="4583112" y="1242003"/>
            <a:ext cx="496888" cy="110547"/>
          </a:xfrm>
          <a:custGeom>
            <a:avLst/>
            <a:gdLst>
              <a:gd name="connsiteX0" fmla="*/ 496888 w 496888"/>
              <a:gd name="connsiteY0" fmla="*/ 110547 h 110547"/>
              <a:gd name="connsiteX1" fmla="*/ 277813 w 496888"/>
              <a:gd name="connsiteY1" fmla="*/ 15297 h 110547"/>
              <a:gd name="connsiteX2" fmla="*/ 112713 w 496888"/>
              <a:gd name="connsiteY2" fmla="*/ 2597 h 110547"/>
              <a:gd name="connsiteX3" fmla="*/ 1588 w 496888"/>
              <a:gd name="connsiteY3" fmla="*/ 40697 h 110547"/>
              <a:gd name="connsiteX4" fmla="*/ 195263 w 496888"/>
              <a:gd name="connsiteY4" fmla="*/ 24822 h 110547"/>
              <a:gd name="connsiteX5" fmla="*/ 385763 w 496888"/>
              <a:gd name="connsiteY5" fmla="*/ 78797 h 110547"/>
              <a:gd name="connsiteX6" fmla="*/ 496888 w 496888"/>
              <a:gd name="connsiteY6" fmla="*/ 110547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6888" h="110547">
                <a:moveTo>
                  <a:pt x="496888" y="110547"/>
                </a:moveTo>
                <a:cubicBezTo>
                  <a:pt x="419365" y="71918"/>
                  <a:pt x="341842" y="33289"/>
                  <a:pt x="277813" y="15297"/>
                </a:cubicBezTo>
                <a:cubicBezTo>
                  <a:pt x="213784" y="-2695"/>
                  <a:pt x="158750" y="-1636"/>
                  <a:pt x="112713" y="2597"/>
                </a:cubicBezTo>
                <a:cubicBezTo>
                  <a:pt x="66675" y="6830"/>
                  <a:pt x="-12170" y="36993"/>
                  <a:pt x="1588" y="40697"/>
                </a:cubicBezTo>
                <a:cubicBezTo>
                  <a:pt x="15346" y="44401"/>
                  <a:pt x="131234" y="18472"/>
                  <a:pt x="195263" y="24822"/>
                </a:cubicBezTo>
                <a:cubicBezTo>
                  <a:pt x="259292" y="31172"/>
                  <a:pt x="385763" y="78797"/>
                  <a:pt x="385763" y="78797"/>
                </a:cubicBezTo>
                <a:lnTo>
                  <a:pt x="496888" y="110547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306797D9-EE28-B08C-196D-E54D9B4CCC0D}"/>
              </a:ext>
            </a:extLst>
          </p:cNvPr>
          <p:cNvSpPr/>
          <p:nvPr/>
        </p:nvSpPr>
        <p:spPr>
          <a:xfrm>
            <a:off x="4590292" y="1205397"/>
            <a:ext cx="597369" cy="220232"/>
          </a:xfrm>
          <a:custGeom>
            <a:avLst/>
            <a:gdLst>
              <a:gd name="connsiteX0" fmla="*/ 105533 w 597369"/>
              <a:gd name="connsiteY0" fmla="*/ 1103 h 220232"/>
              <a:gd name="connsiteX1" fmla="*/ 92833 w 597369"/>
              <a:gd name="connsiteY1" fmla="*/ 102703 h 220232"/>
              <a:gd name="connsiteX2" fmla="*/ 153158 w 597369"/>
              <a:gd name="connsiteY2" fmla="*/ 178903 h 220232"/>
              <a:gd name="connsiteX3" fmla="*/ 305558 w 597369"/>
              <a:gd name="connsiteY3" fmla="*/ 131278 h 220232"/>
              <a:gd name="connsiteX4" fmla="*/ 442083 w 597369"/>
              <a:gd name="connsiteY4" fmla="*/ 175728 h 220232"/>
              <a:gd name="connsiteX5" fmla="*/ 467483 w 597369"/>
              <a:gd name="connsiteY5" fmla="*/ 140803 h 220232"/>
              <a:gd name="connsiteX6" fmla="*/ 591308 w 597369"/>
              <a:gd name="connsiteY6" fmla="*/ 182078 h 220232"/>
              <a:gd name="connsiteX7" fmla="*/ 251583 w 597369"/>
              <a:gd name="connsiteY7" fmla="*/ 182078 h 220232"/>
              <a:gd name="connsiteX8" fmla="*/ 70608 w 597369"/>
              <a:gd name="connsiteY8" fmla="*/ 220178 h 220232"/>
              <a:gd name="connsiteX9" fmla="*/ 758 w 597369"/>
              <a:gd name="connsiteY9" fmla="*/ 172553 h 220232"/>
              <a:gd name="connsiteX10" fmla="*/ 105533 w 597369"/>
              <a:gd name="connsiteY10" fmla="*/ 1103 h 220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7369" h="220232">
                <a:moveTo>
                  <a:pt x="105533" y="1103"/>
                </a:moveTo>
                <a:cubicBezTo>
                  <a:pt x="120879" y="-10539"/>
                  <a:pt x="84896" y="73070"/>
                  <a:pt x="92833" y="102703"/>
                </a:cubicBezTo>
                <a:cubicBezTo>
                  <a:pt x="100770" y="132336"/>
                  <a:pt x="117704" y="174141"/>
                  <a:pt x="153158" y="178903"/>
                </a:cubicBezTo>
                <a:cubicBezTo>
                  <a:pt x="188612" y="183665"/>
                  <a:pt x="257404" y="131807"/>
                  <a:pt x="305558" y="131278"/>
                </a:cubicBezTo>
                <a:cubicBezTo>
                  <a:pt x="353712" y="130749"/>
                  <a:pt x="415096" y="174141"/>
                  <a:pt x="442083" y="175728"/>
                </a:cubicBezTo>
                <a:cubicBezTo>
                  <a:pt x="469070" y="177315"/>
                  <a:pt x="442612" y="139745"/>
                  <a:pt x="467483" y="140803"/>
                </a:cubicBezTo>
                <a:cubicBezTo>
                  <a:pt x="492354" y="141861"/>
                  <a:pt x="627291" y="175199"/>
                  <a:pt x="591308" y="182078"/>
                </a:cubicBezTo>
                <a:cubicBezTo>
                  <a:pt x="555325" y="188957"/>
                  <a:pt x="338366" y="175728"/>
                  <a:pt x="251583" y="182078"/>
                </a:cubicBezTo>
                <a:cubicBezTo>
                  <a:pt x="164800" y="188428"/>
                  <a:pt x="112412" y="221765"/>
                  <a:pt x="70608" y="220178"/>
                </a:cubicBezTo>
                <a:cubicBezTo>
                  <a:pt x="28804" y="218591"/>
                  <a:pt x="-5592" y="201128"/>
                  <a:pt x="758" y="172553"/>
                </a:cubicBezTo>
                <a:cubicBezTo>
                  <a:pt x="7108" y="143978"/>
                  <a:pt x="90187" y="12745"/>
                  <a:pt x="105533" y="110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A9A299C2-F5BD-A809-20FB-2BAE11D3DB8D}"/>
              </a:ext>
            </a:extLst>
          </p:cNvPr>
          <p:cNvSpPr/>
          <p:nvPr/>
        </p:nvSpPr>
        <p:spPr>
          <a:xfrm>
            <a:off x="4888064" y="1479223"/>
            <a:ext cx="221459" cy="268182"/>
          </a:xfrm>
          <a:custGeom>
            <a:avLst/>
            <a:gdLst>
              <a:gd name="connsiteX0" fmla="*/ 1436 w 221459"/>
              <a:gd name="connsiteY0" fmla="*/ 13027 h 268182"/>
              <a:gd name="connsiteX1" fmla="*/ 55411 w 221459"/>
              <a:gd name="connsiteY1" fmla="*/ 28902 h 268182"/>
              <a:gd name="connsiteX2" fmla="*/ 217336 w 221459"/>
              <a:gd name="connsiteY2" fmla="*/ 190827 h 268182"/>
              <a:gd name="connsiteX3" fmla="*/ 166536 w 221459"/>
              <a:gd name="connsiteY3" fmla="*/ 267027 h 268182"/>
              <a:gd name="connsiteX4" fmla="*/ 93511 w 221459"/>
              <a:gd name="connsiteY4" fmla="*/ 232102 h 268182"/>
              <a:gd name="connsiteX5" fmla="*/ 103036 w 221459"/>
              <a:gd name="connsiteY5" fmla="*/ 168602 h 268182"/>
              <a:gd name="connsiteX6" fmla="*/ 1436 w 221459"/>
              <a:gd name="connsiteY6" fmla="*/ 13027 h 26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1459" h="268182">
                <a:moveTo>
                  <a:pt x="1436" y="13027"/>
                </a:moveTo>
                <a:cubicBezTo>
                  <a:pt x="-6502" y="-10256"/>
                  <a:pt x="19428" y="-731"/>
                  <a:pt x="55411" y="28902"/>
                </a:cubicBezTo>
                <a:cubicBezTo>
                  <a:pt x="91394" y="58535"/>
                  <a:pt x="198815" y="151140"/>
                  <a:pt x="217336" y="190827"/>
                </a:cubicBezTo>
                <a:cubicBezTo>
                  <a:pt x="235857" y="230514"/>
                  <a:pt x="187173" y="260148"/>
                  <a:pt x="166536" y="267027"/>
                </a:cubicBezTo>
                <a:cubicBezTo>
                  <a:pt x="145899" y="273906"/>
                  <a:pt x="104094" y="248506"/>
                  <a:pt x="93511" y="232102"/>
                </a:cubicBezTo>
                <a:cubicBezTo>
                  <a:pt x="82928" y="215698"/>
                  <a:pt x="117853" y="199823"/>
                  <a:pt x="103036" y="168602"/>
                </a:cubicBezTo>
                <a:cubicBezTo>
                  <a:pt x="88219" y="137381"/>
                  <a:pt x="9374" y="36310"/>
                  <a:pt x="1436" y="1302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EF42BD94-B855-4EE5-9C81-2F3853240E7A}"/>
              </a:ext>
            </a:extLst>
          </p:cNvPr>
          <p:cNvSpPr/>
          <p:nvPr/>
        </p:nvSpPr>
        <p:spPr>
          <a:xfrm>
            <a:off x="3917627" y="5579261"/>
            <a:ext cx="1235651" cy="804639"/>
          </a:xfrm>
          <a:custGeom>
            <a:avLst/>
            <a:gdLst>
              <a:gd name="connsiteX0" fmla="*/ 1235398 w 1235651"/>
              <a:gd name="connsiteY0" fmla="*/ 5564 h 804639"/>
              <a:gd name="connsiteX1" fmla="*/ 648023 w 1235651"/>
              <a:gd name="connsiteY1" fmla="*/ 307189 h 804639"/>
              <a:gd name="connsiteX2" fmla="*/ 209873 w 1235651"/>
              <a:gd name="connsiteY2" fmla="*/ 802489 h 804639"/>
              <a:gd name="connsiteX3" fmla="*/ 387673 w 1235651"/>
              <a:gd name="connsiteY3" fmla="*/ 497689 h 804639"/>
              <a:gd name="connsiteX4" fmla="*/ 323 w 1235651"/>
              <a:gd name="connsiteY4" fmla="*/ 764389 h 804639"/>
              <a:gd name="connsiteX5" fmla="*/ 463873 w 1235651"/>
              <a:gd name="connsiteY5" fmla="*/ 40489 h 804639"/>
              <a:gd name="connsiteX6" fmla="*/ 390848 w 1235651"/>
              <a:gd name="connsiteY6" fmla="*/ 123039 h 804639"/>
              <a:gd name="connsiteX7" fmla="*/ 759148 w 1235651"/>
              <a:gd name="connsiteY7" fmla="*/ 11914 h 804639"/>
              <a:gd name="connsiteX8" fmla="*/ 574998 w 1235651"/>
              <a:gd name="connsiteY8" fmla="*/ 103989 h 804639"/>
              <a:gd name="connsiteX9" fmla="*/ 1235398 w 1235651"/>
              <a:gd name="connsiteY9" fmla="*/ 5564 h 804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5651" h="804639">
                <a:moveTo>
                  <a:pt x="1235398" y="5564"/>
                </a:moveTo>
                <a:cubicBezTo>
                  <a:pt x="1247569" y="39431"/>
                  <a:pt x="818944" y="174368"/>
                  <a:pt x="648023" y="307189"/>
                </a:cubicBezTo>
                <a:cubicBezTo>
                  <a:pt x="477102" y="440010"/>
                  <a:pt x="253265" y="770739"/>
                  <a:pt x="209873" y="802489"/>
                </a:cubicBezTo>
                <a:cubicBezTo>
                  <a:pt x="166481" y="834239"/>
                  <a:pt x="422598" y="504039"/>
                  <a:pt x="387673" y="497689"/>
                </a:cubicBezTo>
                <a:cubicBezTo>
                  <a:pt x="352748" y="491339"/>
                  <a:pt x="-12377" y="840589"/>
                  <a:pt x="323" y="764389"/>
                </a:cubicBezTo>
                <a:cubicBezTo>
                  <a:pt x="13023" y="688189"/>
                  <a:pt x="398785" y="147381"/>
                  <a:pt x="463873" y="40489"/>
                </a:cubicBezTo>
                <a:cubicBezTo>
                  <a:pt x="528961" y="-66403"/>
                  <a:pt x="341635" y="127802"/>
                  <a:pt x="390848" y="123039"/>
                </a:cubicBezTo>
                <a:cubicBezTo>
                  <a:pt x="440060" y="118277"/>
                  <a:pt x="728456" y="15089"/>
                  <a:pt x="759148" y="11914"/>
                </a:cubicBezTo>
                <a:cubicBezTo>
                  <a:pt x="789840" y="8739"/>
                  <a:pt x="496681" y="104518"/>
                  <a:pt x="574998" y="103989"/>
                </a:cubicBezTo>
                <a:cubicBezTo>
                  <a:pt x="653315" y="103460"/>
                  <a:pt x="1223227" y="-28303"/>
                  <a:pt x="1235398" y="556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64A3362C-3169-CD32-8B01-E7100C73B905}"/>
              </a:ext>
            </a:extLst>
          </p:cNvPr>
          <p:cNvSpPr/>
          <p:nvPr/>
        </p:nvSpPr>
        <p:spPr>
          <a:xfrm>
            <a:off x="3542097" y="6314572"/>
            <a:ext cx="636245" cy="1343550"/>
          </a:xfrm>
          <a:custGeom>
            <a:avLst/>
            <a:gdLst>
              <a:gd name="connsiteX0" fmla="*/ 636203 w 636245"/>
              <a:gd name="connsiteY0" fmla="*/ 10028 h 1343550"/>
              <a:gd name="connsiteX1" fmla="*/ 267903 w 636245"/>
              <a:gd name="connsiteY1" fmla="*/ 679953 h 1343550"/>
              <a:gd name="connsiteX2" fmla="*/ 217103 w 636245"/>
              <a:gd name="connsiteY2" fmla="*/ 1137153 h 1343550"/>
              <a:gd name="connsiteX3" fmla="*/ 223453 w 636245"/>
              <a:gd name="connsiteY3" fmla="*/ 864103 h 1343550"/>
              <a:gd name="connsiteX4" fmla="*/ 1203 w 636245"/>
              <a:gd name="connsiteY4" fmla="*/ 1343528 h 1343550"/>
              <a:gd name="connsiteX5" fmla="*/ 137728 w 636245"/>
              <a:gd name="connsiteY5" fmla="*/ 841878 h 1343550"/>
              <a:gd name="connsiteX6" fmla="*/ 204403 w 636245"/>
              <a:gd name="connsiteY6" fmla="*/ 375153 h 1343550"/>
              <a:gd name="connsiteX7" fmla="*/ 420303 w 636245"/>
              <a:gd name="connsiteY7" fmla="*/ 10028 h 1343550"/>
              <a:gd name="connsiteX8" fmla="*/ 293303 w 636245"/>
              <a:gd name="connsiteY8" fmla="*/ 257678 h 1343550"/>
              <a:gd name="connsiteX9" fmla="*/ 636203 w 636245"/>
              <a:gd name="connsiteY9" fmla="*/ 10028 h 134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6245" h="1343550">
                <a:moveTo>
                  <a:pt x="636203" y="10028"/>
                </a:moveTo>
                <a:cubicBezTo>
                  <a:pt x="631970" y="80407"/>
                  <a:pt x="337753" y="492099"/>
                  <a:pt x="267903" y="679953"/>
                </a:cubicBezTo>
                <a:cubicBezTo>
                  <a:pt x="198053" y="867807"/>
                  <a:pt x="224511" y="1106461"/>
                  <a:pt x="217103" y="1137153"/>
                </a:cubicBezTo>
                <a:cubicBezTo>
                  <a:pt x="209695" y="1167845"/>
                  <a:pt x="259436" y="829707"/>
                  <a:pt x="223453" y="864103"/>
                </a:cubicBezTo>
                <a:cubicBezTo>
                  <a:pt x="187470" y="898499"/>
                  <a:pt x="15490" y="1347232"/>
                  <a:pt x="1203" y="1343528"/>
                </a:cubicBezTo>
                <a:cubicBezTo>
                  <a:pt x="-13084" y="1339824"/>
                  <a:pt x="103861" y="1003274"/>
                  <a:pt x="137728" y="841878"/>
                </a:cubicBezTo>
                <a:cubicBezTo>
                  <a:pt x="171595" y="680482"/>
                  <a:pt x="157307" y="513795"/>
                  <a:pt x="204403" y="375153"/>
                </a:cubicBezTo>
                <a:cubicBezTo>
                  <a:pt x="251499" y="236511"/>
                  <a:pt x="405486" y="29607"/>
                  <a:pt x="420303" y="10028"/>
                </a:cubicBezTo>
                <a:cubicBezTo>
                  <a:pt x="435120" y="-9551"/>
                  <a:pt x="257320" y="252386"/>
                  <a:pt x="293303" y="257678"/>
                </a:cubicBezTo>
                <a:cubicBezTo>
                  <a:pt x="329286" y="262970"/>
                  <a:pt x="640436" y="-60351"/>
                  <a:pt x="636203" y="1002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フリーフォーム 1895">
            <a:extLst>
              <a:ext uri="{FF2B5EF4-FFF2-40B4-BE49-F238E27FC236}">
                <a16:creationId xmlns:a16="http://schemas.microsoft.com/office/drawing/2014/main" id="{055EA5CA-D9D2-AC15-5DB2-A8C063F85DD7}"/>
              </a:ext>
            </a:extLst>
          </p:cNvPr>
          <p:cNvSpPr/>
          <p:nvPr/>
        </p:nvSpPr>
        <p:spPr>
          <a:xfrm>
            <a:off x="2487365" y="7716130"/>
            <a:ext cx="1103720" cy="1412197"/>
          </a:xfrm>
          <a:custGeom>
            <a:avLst/>
            <a:gdLst>
              <a:gd name="connsiteX0" fmla="*/ 1103560 w 1103720"/>
              <a:gd name="connsiteY0" fmla="*/ 5470 h 1412197"/>
              <a:gd name="connsiteX1" fmla="*/ 770185 w 1103720"/>
              <a:gd name="connsiteY1" fmla="*/ 389645 h 1412197"/>
              <a:gd name="connsiteX2" fmla="*/ 989260 w 1103720"/>
              <a:gd name="connsiteY2" fmla="*/ 376945 h 1412197"/>
              <a:gd name="connsiteX3" fmla="*/ 814635 w 1103720"/>
              <a:gd name="connsiteY3" fmla="*/ 538870 h 1412197"/>
              <a:gd name="connsiteX4" fmla="*/ 900360 w 1103720"/>
              <a:gd name="connsiteY4" fmla="*/ 557920 h 1412197"/>
              <a:gd name="connsiteX5" fmla="*/ 513010 w 1103720"/>
              <a:gd name="connsiteY5" fmla="*/ 1030995 h 1412197"/>
              <a:gd name="connsiteX6" fmla="*/ 557460 w 1103720"/>
              <a:gd name="connsiteY6" fmla="*/ 1069095 h 1412197"/>
              <a:gd name="connsiteX7" fmla="*/ 163760 w 1103720"/>
              <a:gd name="connsiteY7" fmla="*/ 1253245 h 1412197"/>
              <a:gd name="connsiteX8" fmla="*/ 5010 w 1103720"/>
              <a:gd name="connsiteY8" fmla="*/ 1408820 h 1412197"/>
              <a:gd name="connsiteX9" fmla="*/ 332035 w 1103720"/>
              <a:gd name="connsiteY9" fmla="*/ 1100845 h 1412197"/>
              <a:gd name="connsiteX10" fmla="*/ 674935 w 1103720"/>
              <a:gd name="connsiteY10" fmla="*/ 313445 h 1412197"/>
              <a:gd name="connsiteX11" fmla="*/ 690810 w 1103720"/>
              <a:gd name="connsiteY11" fmla="*/ 275345 h 1412197"/>
              <a:gd name="connsiteX12" fmla="*/ 792410 w 1103720"/>
              <a:gd name="connsiteY12" fmla="*/ 170570 h 1412197"/>
              <a:gd name="connsiteX13" fmla="*/ 814635 w 1103720"/>
              <a:gd name="connsiteY13" fmla="*/ 164220 h 1412197"/>
              <a:gd name="connsiteX14" fmla="*/ 1103560 w 1103720"/>
              <a:gd name="connsiteY14" fmla="*/ 5470 h 1412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3720" h="1412197">
                <a:moveTo>
                  <a:pt x="1103560" y="5470"/>
                </a:moveTo>
                <a:cubicBezTo>
                  <a:pt x="1096152" y="43041"/>
                  <a:pt x="789235" y="327732"/>
                  <a:pt x="770185" y="389645"/>
                </a:cubicBezTo>
                <a:cubicBezTo>
                  <a:pt x="751135" y="451558"/>
                  <a:pt x="981852" y="352074"/>
                  <a:pt x="989260" y="376945"/>
                </a:cubicBezTo>
                <a:cubicBezTo>
                  <a:pt x="996668" y="401816"/>
                  <a:pt x="829452" y="508708"/>
                  <a:pt x="814635" y="538870"/>
                </a:cubicBezTo>
                <a:cubicBezTo>
                  <a:pt x="799818" y="569032"/>
                  <a:pt x="950631" y="475899"/>
                  <a:pt x="900360" y="557920"/>
                </a:cubicBezTo>
                <a:cubicBezTo>
                  <a:pt x="850089" y="639941"/>
                  <a:pt x="570160" y="945799"/>
                  <a:pt x="513010" y="1030995"/>
                </a:cubicBezTo>
                <a:cubicBezTo>
                  <a:pt x="455860" y="1116191"/>
                  <a:pt x="615668" y="1032053"/>
                  <a:pt x="557460" y="1069095"/>
                </a:cubicBezTo>
                <a:cubicBezTo>
                  <a:pt x="499252" y="1106137"/>
                  <a:pt x="255835" y="1196624"/>
                  <a:pt x="163760" y="1253245"/>
                </a:cubicBezTo>
                <a:cubicBezTo>
                  <a:pt x="71685" y="1309866"/>
                  <a:pt x="-23036" y="1434220"/>
                  <a:pt x="5010" y="1408820"/>
                </a:cubicBezTo>
                <a:cubicBezTo>
                  <a:pt x="33056" y="1383420"/>
                  <a:pt x="220381" y="1283408"/>
                  <a:pt x="332035" y="1100845"/>
                </a:cubicBezTo>
                <a:cubicBezTo>
                  <a:pt x="443689" y="918283"/>
                  <a:pt x="615139" y="451028"/>
                  <a:pt x="674935" y="313445"/>
                </a:cubicBezTo>
                <a:cubicBezTo>
                  <a:pt x="734731" y="175862"/>
                  <a:pt x="671231" y="299157"/>
                  <a:pt x="690810" y="275345"/>
                </a:cubicBezTo>
                <a:cubicBezTo>
                  <a:pt x="710389" y="251533"/>
                  <a:pt x="771773" y="189091"/>
                  <a:pt x="792410" y="170570"/>
                </a:cubicBezTo>
                <a:cubicBezTo>
                  <a:pt x="813047" y="152049"/>
                  <a:pt x="769656" y="193324"/>
                  <a:pt x="814635" y="164220"/>
                </a:cubicBezTo>
                <a:cubicBezTo>
                  <a:pt x="859614" y="135116"/>
                  <a:pt x="1110968" y="-32101"/>
                  <a:pt x="1103560" y="547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32E74A00-9E5C-0A4A-93E2-E40BFB9A509A}"/>
              </a:ext>
            </a:extLst>
          </p:cNvPr>
          <p:cNvSpPr/>
          <p:nvPr/>
        </p:nvSpPr>
        <p:spPr>
          <a:xfrm>
            <a:off x="2414683" y="8567036"/>
            <a:ext cx="878398" cy="945560"/>
          </a:xfrm>
          <a:custGeom>
            <a:avLst/>
            <a:gdLst>
              <a:gd name="connsiteX0" fmla="*/ 871442 w 878398"/>
              <a:gd name="connsiteY0" fmla="*/ 11814 h 945560"/>
              <a:gd name="connsiteX1" fmla="*/ 39592 w 878398"/>
              <a:gd name="connsiteY1" fmla="*/ 649989 h 945560"/>
              <a:gd name="connsiteX2" fmla="*/ 245967 w 878398"/>
              <a:gd name="connsiteY2" fmla="*/ 580139 h 945560"/>
              <a:gd name="connsiteX3" fmla="*/ 93567 w 878398"/>
              <a:gd name="connsiteY3" fmla="*/ 900814 h 945560"/>
              <a:gd name="connsiteX4" fmla="*/ 118967 w 878398"/>
              <a:gd name="connsiteY4" fmla="*/ 935739 h 945560"/>
              <a:gd name="connsiteX5" fmla="*/ 4667 w 878398"/>
              <a:gd name="connsiteY5" fmla="*/ 830964 h 945560"/>
              <a:gd name="connsiteX6" fmla="*/ 303117 w 878398"/>
              <a:gd name="connsiteY6" fmla="*/ 202314 h 945560"/>
              <a:gd name="connsiteX7" fmla="*/ 363442 w 878398"/>
              <a:gd name="connsiteY7" fmla="*/ 2289 h 945560"/>
              <a:gd name="connsiteX8" fmla="*/ 433292 w 878398"/>
              <a:gd name="connsiteY8" fmla="*/ 215014 h 945560"/>
              <a:gd name="connsiteX9" fmla="*/ 871442 w 878398"/>
              <a:gd name="connsiteY9" fmla="*/ 11814 h 945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78398" h="945560">
                <a:moveTo>
                  <a:pt x="871442" y="11814"/>
                </a:moveTo>
                <a:cubicBezTo>
                  <a:pt x="805825" y="84310"/>
                  <a:pt x="143838" y="555268"/>
                  <a:pt x="39592" y="649989"/>
                </a:cubicBezTo>
                <a:cubicBezTo>
                  <a:pt x="-64654" y="744710"/>
                  <a:pt x="236971" y="538335"/>
                  <a:pt x="245967" y="580139"/>
                </a:cubicBezTo>
                <a:cubicBezTo>
                  <a:pt x="254963" y="621943"/>
                  <a:pt x="114734" y="841547"/>
                  <a:pt x="93567" y="900814"/>
                </a:cubicBezTo>
                <a:cubicBezTo>
                  <a:pt x="72400" y="960081"/>
                  <a:pt x="133783" y="947381"/>
                  <a:pt x="118967" y="935739"/>
                </a:cubicBezTo>
                <a:cubicBezTo>
                  <a:pt x="104151" y="924097"/>
                  <a:pt x="-26025" y="953202"/>
                  <a:pt x="4667" y="830964"/>
                </a:cubicBezTo>
                <a:cubicBezTo>
                  <a:pt x="35359" y="708727"/>
                  <a:pt x="243321" y="340426"/>
                  <a:pt x="303117" y="202314"/>
                </a:cubicBezTo>
                <a:cubicBezTo>
                  <a:pt x="362913" y="64202"/>
                  <a:pt x="341746" y="172"/>
                  <a:pt x="363442" y="2289"/>
                </a:cubicBezTo>
                <a:cubicBezTo>
                  <a:pt x="385138" y="4406"/>
                  <a:pt x="347567" y="205489"/>
                  <a:pt x="433292" y="215014"/>
                </a:cubicBezTo>
                <a:cubicBezTo>
                  <a:pt x="519017" y="224539"/>
                  <a:pt x="937059" y="-60682"/>
                  <a:pt x="871442" y="1181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E937D788-8FCC-74BE-5A6D-E140207871F9}"/>
              </a:ext>
            </a:extLst>
          </p:cNvPr>
          <p:cNvSpPr/>
          <p:nvPr/>
        </p:nvSpPr>
        <p:spPr>
          <a:xfrm>
            <a:off x="6935887" y="4843016"/>
            <a:ext cx="1073317" cy="1066828"/>
          </a:xfrm>
          <a:custGeom>
            <a:avLst/>
            <a:gdLst>
              <a:gd name="connsiteX0" fmla="*/ 826988 w 1073317"/>
              <a:gd name="connsiteY0" fmla="*/ 2034 h 1066828"/>
              <a:gd name="connsiteX1" fmla="*/ 836513 w 1073317"/>
              <a:gd name="connsiteY1" fmla="*/ 319534 h 1066828"/>
              <a:gd name="connsiteX2" fmla="*/ 855563 w 1073317"/>
              <a:gd name="connsiteY2" fmla="*/ 265559 h 1066828"/>
              <a:gd name="connsiteX3" fmla="*/ 614263 w 1073317"/>
              <a:gd name="connsiteY3" fmla="*/ 754509 h 1066828"/>
              <a:gd name="connsiteX4" fmla="*/ 626963 w 1073317"/>
              <a:gd name="connsiteY4" fmla="*/ 802134 h 1066828"/>
              <a:gd name="connsiteX5" fmla="*/ 4663 w 1073317"/>
              <a:gd name="connsiteY5" fmla="*/ 437009 h 1066828"/>
              <a:gd name="connsiteX6" fmla="*/ 357088 w 1073317"/>
              <a:gd name="connsiteY6" fmla="*/ 757684 h 1066828"/>
              <a:gd name="connsiteX7" fmla="*/ 633313 w 1073317"/>
              <a:gd name="connsiteY7" fmla="*/ 922784 h 1066828"/>
              <a:gd name="connsiteX8" fmla="*/ 753963 w 1073317"/>
              <a:gd name="connsiteY8" fmla="*/ 852934 h 1066828"/>
              <a:gd name="connsiteX9" fmla="*/ 773013 w 1073317"/>
              <a:gd name="connsiteY9" fmla="*/ 1062484 h 1066828"/>
              <a:gd name="connsiteX10" fmla="*/ 1061938 w 1073317"/>
              <a:gd name="connsiteY10" fmla="*/ 624334 h 1066828"/>
              <a:gd name="connsiteX11" fmla="*/ 1017488 w 1073317"/>
              <a:gd name="connsiteY11" fmla="*/ 354459 h 1066828"/>
              <a:gd name="connsiteX12" fmla="*/ 1039713 w 1073317"/>
              <a:gd name="connsiteY12" fmla="*/ 497334 h 1066828"/>
              <a:gd name="connsiteX13" fmla="*/ 826988 w 1073317"/>
              <a:gd name="connsiteY13" fmla="*/ 2034 h 106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73317" h="1066828">
                <a:moveTo>
                  <a:pt x="826988" y="2034"/>
                </a:moveTo>
                <a:cubicBezTo>
                  <a:pt x="793121" y="-27599"/>
                  <a:pt x="831751" y="275613"/>
                  <a:pt x="836513" y="319534"/>
                </a:cubicBezTo>
                <a:cubicBezTo>
                  <a:pt x="841275" y="363455"/>
                  <a:pt x="892605" y="193063"/>
                  <a:pt x="855563" y="265559"/>
                </a:cubicBezTo>
                <a:cubicBezTo>
                  <a:pt x="818521" y="338055"/>
                  <a:pt x="652363" y="665080"/>
                  <a:pt x="614263" y="754509"/>
                </a:cubicBezTo>
                <a:cubicBezTo>
                  <a:pt x="576163" y="843938"/>
                  <a:pt x="728563" y="855051"/>
                  <a:pt x="626963" y="802134"/>
                </a:cubicBezTo>
                <a:cubicBezTo>
                  <a:pt x="525363" y="749217"/>
                  <a:pt x="49642" y="444417"/>
                  <a:pt x="4663" y="437009"/>
                </a:cubicBezTo>
                <a:cubicBezTo>
                  <a:pt x="-40316" y="429601"/>
                  <a:pt x="252313" y="676722"/>
                  <a:pt x="357088" y="757684"/>
                </a:cubicBezTo>
                <a:cubicBezTo>
                  <a:pt x="461863" y="838646"/>
                  <a:pt x="567167" y="906909"/>
                  <a:pt x="633313" y="922784"/>
                </a:cubicBezTo>
                <a:cubicBezTo>
                  <a:pt x="699459" y="938659"/>
                  <a:pt x="730680" y="829651"/>
                  <a:pt x="753963" y="852934"/>
                </a:cubicBezTo>
                <a:cubicBezTo>
                  <a:pt x="777246" y="876217"/>
                  <a:pt x="721684" y="1100584"/>
                  <a:pt x="773013" y="1062484"/>
                </a:cubicBezTo>
                <a:cubicBezTo>
                  <a:pt x="824342" y="1024384"/>
                  <a:pt x="1021192" y="742338"/>
                  <a:pt x="1061938" y="624334"/>
                </a:cubicBezTo>
                <a:cubicBezTo>
                  <a:pt x="1102684" y="506330"/>
                  <a:pt x="1021192" y="375626"/>
                  <a:pt x="1017488" y="354459"/>
                </a:cubicBezTo>
                <a:cubicBezTo>
                  <a:pt x="1013784" y="333292"/>
                  <a:pt x="1071463" y="558188"/>
                  <a:pt x="1039713" y="497334"/>
                </a:cubicBezTo>
                <a:cubicBezTo>
                  <a:pt x="1007963" y="436480"/>
                  <a:pt x="860855" y="31667"/>
                  <a:pt x="826988" y="203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F2F34591-D95F-12F2-3A5F-A54DE9DB0964}"/>
              </a:ext>
            </a:extLst>
          </p:cNvPr>
          <p:cNvSpPr/>
          <p:nvPr/>
        </p:nvSpPr>
        <p:spPr>
          <a:xfrm>
            <a:off x="9048714" y="5494242"/>
            <a:ext cx="1449283" cy="961031"/>
          </a:xfrm>
          <a:custGeom>
            <a:avLst/>
            <a:gdLst>
              <a:gd name="connsiteX0" fmla="*/ 36 w 1449283"/>
              <a:gd name="connsiteY0" fmla="*/ 1683 h 961031"/>
              <a:gd name="connsiteX1" fmla="*/ 793786 w 1449283"/>
              <a:gd name="connsiteY1" fmla="*/ 173133 h 961031"/>
              <a:gd name="connsiteX2" fmla="*/ 828711 w 1449283"/>
              <a:gd name="connsiteY2" fmla="*/ 154083 h 961031"/>
              <a:gd name="connsiteX3" fmla="*/ 1016036 w 1449283"/>
              <a:gd name="connsiteY3" fmla="*/ 204883 h 961031"/>
              <a:gd name="connsiteX4" fmla="*/ 996986 w 1449283"/>
              <a:gd name="connsiteY4" fmla="*/ 300133 h 961031"/>
              <a:gd name="connsiteX5" fmla="*/ 1355761 w 1449283"/>
              <a:gd name="connsiteY5" fmla="*/ 744633 h 961031"/>
              <a:gd name="connsiteX6" fmla="*/ 1285911 w 1449283"/>
              <a:gd name="connsiteY6" fmla="*/ 703358 h 961031"/>
              <a:gd name="connsiteX7" fmla="*/ 1447836 w 1449283"/>
              <a:gd name="connsiteY7" fmla="*/ 960533 h 961031"/>
              <a:gd name="connsiteX8" fmla="*/ 1174786 w 1449283"/>
              <a:gd name="connsiteY8" fmla="*/ 627158 h 961031"/>
              <a:gd name="connsiteX9" fmla="*/ 762036 w 1449283"/>
              <a:gd name="connsiteY9" fmla="*/ 293783 h 961031"/>
              <a:gd name="connsiteX10" fmla="*/ 36 w 1449283"/>
              <a:gd name="connsiteY10" fmla="*/ 1683 h 9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9283" h="961031">
                <a:moveTo>
                  <a:pt x="36" y="1683"/>
                </a:moveTo>
                <a:cubicBezTo>
                  <a:pt x="5328" y="-18425"/>
                  <a:pt x="655673" y="147733"/>
                  <a:pt x="793786" y="173133"/>
                </a:cubicBezTo>
                <a:cubicBezTo>
                  <a:pt x="931899" y="198533"/>
                  <a:pt x="791669" y="148791"/>
                  <a:pt x="828711" y="154083"/>
                </a:cubicBezTo>
                <a:cubicBezTo>
                  <a:pt x="865753" y="159375"/>
                  <a:pt x="987990" y="180541"/>
                  <a:pt x="1016036" y="204883"/>
                </a:cubicBezTo>
                <a:cubicBezTo>
                  <a:pt x="1044082" y="229225"/>
                  <a:pt x="940365" y="210175"/>
                  <a:pt x="996986" y="300133"/>
                </a:cubicBezTo>
                <a:cubicBezTo>
                  <a:pt x="1053607" y="390091"/>
                  <a:pt x="1307607" y="677429"/>
                  <a:pt x="1355761" y="744633"/>
                </a:cubicBezTo>
                <a:cubicBezTo>
                  <a:pt x="1403915" y="811837"/>
                  <a:pt x="1270565" y="667375"/>
                  <a:pt x="1285911" y="703358"/>
                </a:cubicBezTo>
                <a:cubicBezTo>
                  <a:pt x="1301257" y="739341"/>
                  <a:pt x="1466357" y="973233"/>
                  <a:pt x="1447836" y="960533"/>
                </a:cubicBezTo>
                <a:cubicBezTo>
                  <a:pt x="1429315" y="947833"/>
                  <a:pt x="1289086" y="738283"/>
                  <a:pt x="1174786" y="627158"/>
                </a:cubicBezTo>
                <a:cubicBezTo>
                  <a:pt x="1060486" y="516033"/>
                  <a:pt x="956769" y="395383"/>
                  <a:pt x="762036" y="293783"/>
                </a:cubicBezTo>
                <a:cubicBezTo>
                  <a:pt x="567303" y="192183"/>
                  <a:pt x="-5256" y="21791"/>
                  <a:pt x="36" y="168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2471BC02-0CA9-E433-239C-F84003E8EE48}"/>
              </a:ext>
            </a:extLst>
          </p:cNvPr>
          <p:cNvSpPr/>
          <p:nvPr/>
        </p:nvSpPr>
        <p:spPr>
          <a:xfrm>
            <a:off x="9076700" y="5479655"/>
            <a:ext cx="692927" cy="498872"/>
          </a:xfrm>
          <a:custGeom>
            <a:avLst/>
            <a:gdLst>
              <a:gd name="connsiteX0" fmla="*/ 692775 w 692927"/>
              <a:gd name="connsiteY0" fmla="*/ 92470 h 498872"/>
              <a:gd name="connsiteX1" fmla="*/ 191125 w 692927"/>
              <a:gd name="connsiteY1" fmla="*/ 254395 h 498872"/>
              <a:gd name="connsiteX2" fmla="*/ 553075 w 692927"/>
              <a:gd name="connsiteY2" fmla="*/ 359170 h 498872"/>
              <a:gd name="connsiteX3" fmla="*/ 508625 w 692927"/>
              <a:gd name="connsiteY3" fmla="*/ 482995 h 498872"/>
              <a:gd name="connsiteX4" fmla="*/ 372100 w 692927"/>
              <a:gd name="connsiteY4" fmla="*/ 482995 h 498872"/>
              <a:gd name="connsiteX5" fmla="*/ 178425 w 692927"/>
              <a:gd name="connsiteY5" fmla="*/ 352820 h 498872"/>
              <a:gd name="connsiteX6" fmla="*/ 625 w 692927"/>
              <a:gd name="connsiteY6" fmla="*/ 9920 h 498872"/>
              <a:gd name="connsiteX7" fmla="*/ 241925 w 692927"/>
              <a:gd name="connsiteY7" fmla="*/ 92470 h 498872"/>
              <a:gd name="connsiteX8" fmla="*/ 692775 w 692927"/>
              <a:gd name="connsiteY8" fmla="*/ 92470 h 4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2927" h="498872">
                <a:moveTo>
                  <a:pt x="692775" y="92470"/>
                </a:moveTo>
                <a:cubicBezTo>
                  <a:pt x="684308" y="119458"/>
                  <a:pt x="214408" y="209945"/>
                  <a:pt x="191125" y="254395"/>
                </a:cubicBezTo>
                <a:cubicBezTo>
                  <a:pt x="167842" y="298845"/>
                  <a:pt x="500158" y="321070"/>
                  <a:pt x="553075" y="359170"/>
                </a:cubicBezTo>
                <a:cubicBezTo>
                  <a:pt x="605992" y="397270"/>
                  <a:pt x="538787" y="462358"/>
                  <a:pt x="508625" y="482995"/>
                </a:cubicBezTo>
                <a:cubicBezTo>
                  <a:pt x="478463" y="503632"/>
                  <a:pt x="427133" y="504691"/>
                  <a:pt x="372100" y="482995"/>
                </a:cubicBezTo>
                <a:cubicBezTo>
                  <a:pt x="317067" y="461299"/>
                  <a:pt x="240337" y="431666"/>
                  <a:pt x="178425" y="352820"/>
                </a:cubicBezTo>
                <a:cubicBezTo>
                  <a:pt x="116513" y="273974"/>
                  <a:pt x="-9958" y="53312"/>
                  <a:pt x="625" y="9920"/>
                </a:cubicBezTo>
                <a:cubicBezTo>
                  <a:pt x="11208" y="-33472"/>
                  <a:pt x="128683" y="78712"/>
                  <a:pt x="241925" y="92470"/>
                </a:cubicBezTo>
                <a:cubicBezTo>
                  <a:pt x="355167" y="106228"/>
                  <a:pt x="701242" y="65482"/>
                  <a:pt x="692775" y="9247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83C1D027-664D-7AF4-5003-249EA6CFCB1E}"/>
              </a:ext>
            </a:extLst>
          </p:cNvPr>
          <p:cNvSpPr/>
          <p:nvPr/>
        </p:nvSpPr>
        <p:spPr>
          <a:xfrm>
            <a:off x="9040212" y="5806619"/>
            <a:ext cx="383678" cy="1026069"/>
          </a:xfrm>
          <a:custGeom>
            <a:avLst/>
            <a:gdLst>
              <a:gd name="connsiteX0" fmla="*/ 306988 w 383678"/>
              <a:gd name="connsiteY0" fmla="*/ 456 h 1026069"/>
              <a:gd name="connsiteX1" fmla="*/ 332388 w 383678"/>
              <a:gd name="connsiteY1" fmla="*/ 511631 h 1026069"/>
              <a:gd name="connsiteX2" fmla="*/ 380013 w 383678"/>
              <a:gd name="connsiteY2" fmla="*/ 394156 h 1026069"/>
              <a:gd name="connsiteX3" fmla="*/ 224438 w 383678"/>
              <a:gd name="connsiteY3" fmla="*/ 695781 h 1026069"/>
              <a:gd name="connsiteX4" fmla="*/ 5363 w 383678"/>
              <a:gd name="connsiteY4" fmla="*/ 1019631 h 1026069"/>
              <a:gd name="connsiteX5" fmla="*/ 72038 w 383678"/>
              <a:gd name="connsiteY5" fmla="*/ 870406 h 1026069"/>
              <a:gd name="connsiteX6" fmla="*/ 126013 w 383678"/>
              <a:gd name="connsiteY6" fmla="*/ 387806 h 1026069"/>
              <a:gd name="connsiteX7" fmla="*/ 119663 w 383678"/>
              <a:gd name="connsiteY7" fmla="*/ 419556 h 1026069"/>
              <a:gd name="connsiteX8" fmla="*/ 306988 w 383678"/>
              <a:gd name="connsiteY8" fmla="*/ 456 h 102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3678" h="1026069">
                <a:moveTo>
                  <a:pt x="306988" y="456"/>
                </a:moveTo>
                <a:cubicBezTo>
                  <a:pt x="342442" y="15802"/>
                  <a:pt x="320217" y="446014"/>
                  <a:pt x="332388" y="511631"/>
                </a:cubicBezTo>
                <a:cubicBezTo>
                  <a:pt x="344559" y="577248"/>
                  <a:pt x="398005" y="363464"/>
                  <a:pt x="380013" y="394156"/>
                </a:cubicBezTo>
                <a:cubicBezTo>
                  <a:pt x="362021" y="424848"/>
                  <a:pt x="286880" y="591535"/>
                  <a:pt x="224438" y="695781"/>
                </a:cubicBezTo>
                <a:cubicBezTo>
                  <a:pt x="161996" y="800027"/>
                  <a:pt x="30763" y="990527"/>
                  <a:pt x="5363" y="1019631"/>
                </a:cubicBezTo>
                <a:cubicBezTo>
                  <a:pt x="-20037" y="1048735"/>
                  <a:pt x="51930" y="975710"/>
                  <a:pt x="72038" y="870406"/>
                </a:cubicBezTo>
                <a:cubicBezTo>
                  <a:pt x="92146" y="765102"/>
                  <a:pt x="118076" y="462948"/>
                  <a:pt x="126013" y="387806"/>
                </a:cubicBezTo>
                <a:cubicBezTo>
                  <a:pt x="133950" y="312664"/>
                  <a:pt x="90559" y="477764"/>
                  <a:pt x="119663" y="419556"/>
                </a:cubicBezTo>
                <a:cubicBezTo>
                  <a:pt x="148767" y="361348"/>
                  <a:pt x="271534" y="-14890"/>
                  <a:pt x="306988" y="456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273F79A4-FE36-66AE-F4B0-B2FA11B0B099}"/>
              </a:ext>
            </a:extLst>
          </p:cNvPr>
          <p:cNvSpPr/>
          <p:nvPr/>
        </p:nvSpPr>
        <p:spPr>
          <a:xfrm>
            <a:off x="8305164" y="7265946"/>
            <a:ext cx="1677227" cy="791322"/>
          </a:xfrm>
          <a:custGeom>
            <a:avLst/>
            <a:gdLst>
              <a:gd name="connsiteX0" fmla="*/ 89536 w 1677227"/>
              <a:gd name="connsiteY0" fmla="*/ 74654 h 791322"/>
              <a:gd name="connsiteX1" fmla="*/ 565786 w 1677227"/>
              <a:gd name="connsiteY1" fmla="*/ 322304 h 791322"/>
              <a:gd name="connsiteX2" fmla="*/ 613411 w 1677227"/>
              <a:gd name="connsiteY2" fmla="*/ 350879 h 791322"/>
              <a:gd name="connsiteX3" fmla="*/ 1184911 w 1677227"/>
              <a:gd name="connsiteY3" fmla="*/ 576304 h 791322"/>
              <a:gd name="connsiteX4" fmla="*/ 1242061 w 1677227"/>
              <a:gd name="connsiteY4" fmla="*/ 608054 h 791322"/>
              <a:gd name="connsiteX5" fmla="*/ 1677036 w 1677227"/>
              <a:gd name="connsiteY5" fmla="*/ 789029 h 791322"/>
              <a:gd name="connsiteX6" fmla="*/ 1283336 w 1677227"/>
              <a:gd name="connsiteY6" fmla="*/ 684254 h 791322"/>
              <a:gd name="connsiteX7" fmla="*/ 349886 w 1677227"/>
              <a:gd name="connsiteY7" fmla="*/ 328654 h 791322"/>
              <a:gd name="connsiteX8" fmla="*/ 308611 w 1677227"/>
              <a:gd name="connsiteY8" fmla="*/ 338179 h 791322"/>
              <a:gd name="connsiteX9" fmla="*/ 16511 w 1677227"/>
              <a:gd name="connsiteY9" fmla="*/ 17504 h 791322"/>
              <a:gd name="connsiteX10" fmla="*/ 89536 w 1677227"/>
              <a:gd name="connsiteY10" fmla="*/ 74654 h 79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77227" h="791322">
                <a:moveTo>
                  <a:pt x="89536" y="74654"/>
                </a:moveTo>
                <a:cubicBezTo>
                  <a:pt x="181082" y="125454"/>
                  <a:pt x="478474" y="276267"/>
                  <a:pt x="565786" y="322304"/>
                </a:cubicBezTo>
                <a:cubicBezTo>
                  <a:pt x="653098" y="368341"/>
                  <a:pt x="510224" y="308546"/>
                  <a:pt x="613411" y="350879"/>
                </a:cubicBezTo>
                <a:cubicBezTo>
                  <a:pt x="716599" y="393212"/>
                  <a:pt x="1080136" y="533442"/>
                  <a:pt x="1184911" y="576304"/>
                </a:cubicBezTo>
                <a:cubicBezTo>
                  <a:pt x="1289686" y="619167"/>
                  <a:pt x="1160040" y="572600"/>
                  <a:pt x="1242061" y="608054"/>
                </a:cubicBezTo>
                <a:cubicBezTo>
                  <a:pt x="1324082" y="643508"/>
                  <a:pt x="1670157" y="776329"/>
                  <a:pt x="1677036" y="789029"/>
                </a:cubicBezTo>
                <a:cubicBezTo>
                  <a:pt x="1683915" y="801729"/>
                  <a:pt x="1504528" y="760983"/>
                  <a:pt x="1283336" y="684254"/>
                </a:cubicBezTo>
                <a:cubicBezTo>
                  <a:pt x="1062144" y="607525"/>
                  <a:pt x="512340" y="386333"/>
                  <a:pt x="349886" y="328654"/>
                </a:cubicBezTo>
                <a:cubicBezTo>
                  <a:pt x="187432" y="270975"/>
                  <a:pt x="364173" y="390037"/>
                  <a:pt x="308611" y="338179"/>
                </a:cubicBezTo>
                <a:cubicBezTo>
                  <a:pt x="253049" y="286321"/>
                  <a:pt x="50378" y="63012"/>
                  <a:pt x="16511" y="17504"/>
                </a:cubicBezTo>
                <a:cubicBezTo>
                  <a:pt x="-17356" y="-28004"/>
                  <a:pt x="-2010" y="23854"/>
                  <a:pt x="89536" y="7465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E2DB974-7971-D9E1-0668-2C7AA2BC1911}"/>
              </a:ext>
            </a:extLst>
          </p:cNvPr>
          <p:cNvSpPr/>
          <p:nvPr/>
        </p:nvSpPr>
        <p:spPr>
          <a:xfrm>
            <a:off x="10217189" y="5844906"/>
            <a:ext cx="348323" cy="1178882"/>
          </a:xfrm>
          <a:custGeom>
            <a:avLst/>
            <a:gdLst>
              <a:gd name="connsiteX0" fmla="*/ 3136 w 348323"/>
              <a:gd name="connsiteY0" fmla="*/ 3444 h 1178882"/>
              <a:gd name="connsiteX1" fmla="*/ 263486 w 348323"/>
              <a:gd name="connsiteY1" fmla="*/ 451119 h 1178882"/>
              <a:gd name="connsiteX2" fmla="*/ 257136 w 348323"/>
              <a:gd name="connsiteY2" fmla="*/ 447944 h 1178882"/>
              <a:gd name="connsiteX3" fmla="*/ 342861 w 348323"/>
              <a:gd name="connsiteY3" fmla="*/ 886094 h 1178882"/>
              <a:gd name="connsiteX4" fmla="*/ 336511 w 348323"/>
              <a:gd name="connsiteY4" fmla="*/ 1178194 h 1178882"/>
              <a:gd name="connsiteX5" fmla="*/ 311111 w 348323"/>
              <a:gd name="connsiteY5" fmla="*/ 955944 h 1178882"/>
              <a:gd name="connsiteX6" fmla="*/ 79336 w 348323"/>
              <a:gd name="connsiteY6" fmla="*/ 606694 h 1178882"/>
              <a:gd name="connsiteX7" fmla="*/ 117436 w 348323"/>
              <a:gd name="connsiteY7" fmla="*/ 724169 h 1178882"/>
              <a:gd name="connsiteX8" fmla="*/ 3136 w 348323"/>
              <a:gd name="connsiteY8" fmla="*/ 3444 h 11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323" h="1178882">
                <a:moveTo>
                  <a:pt x="3136" y="3444"/>
                </a:moveTo>
                <a:cubicBezTo>
                  <a:pt x="27478" y="-42064"/>
                  <a:pt x="221153" y="377036"/>
                  <a:pt x="263486" y="451119"/>
                </a:cubicBezTo>
                <a:cubicBezTo>
                  <a:pt x="305819" y="525202"/>
                  <a:pt x="243907" y="375448"/>
                  <a:pt x="257136" y="447944"/>
                </a:cubicBezTo>
                <a:cubicBezTo>
                  <a:pt x="270365" y="520440"/>
                  <a:pt x="329632" y="764386"/>
                  <a:pt x="342861" y="886094"/>
                </a:cubicBezTo>
                <a:cubicBezTo>
                  <a:pt x="356090" y="1007802"/>
                  <a:pt x="341803" y="1166552"/>
                  <a:pt x="336511" y="1178194"/>
                </a:cubicBezTo>
                <a:cubicBezTo>
                  <a:pt x="331219" y="1189836"/>
                  <a:pt x="353974" y="1051194"/>
                  <a:pt x="311111" y="955944"/>
                </a:cubicBezTo>
                <a:cubicBezTo>
                  <a:pt x="268248" y="860694"/>
                  <a:pt x="111615" y="645323"/>
                  <a:pt x="79336" y="606694"/>
                </a:cubicBezTo>
                <a:cubicBezTo>
                  <a:pt x="47057" y="568065"/>
                  <a:pt x="131194" y="828944"/>
                  <a:pt x="117436" y="724169"/>
                </a:cubicBezTo>
                <a:cubicBezTo>
                  <a:pt x="103678" y="619394"/>
                  <a:pt x="-21206" y="48952"/>
                  <a:pt x="3136" y="344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D18FE7A-31DA-38C6-EC6B-92905A3E0E27}"/>
              </a:ext>
            </a:extLst>
          </p:cNvPr>
          <p:cNvSpPr/>
          <p:nvPr/>
        </p:nvSpPr>
        <p:spPr>
          <a:xfrm>
            <a:off x="4083848" y="5208039"/>
            <a:ext cx="588273" cy="3095924"/>
          </a:xfrm>
          <a:custGeom>
            <a:avLst/>
            <a:gdLst>
              <a:gd name="connsiteX0" fmla="*/ 580917 w 588273"/>
              <a:gd name="connsiteY0" fmla="*/ 65 h 3095924"/>
              <a:gd name="connsiteX1" fmla="*/ 448395 w 588273"/>
              <a:gd name="connsiteY1" fmla="*/ 1086744 h 3095924"/>
              <a:gd name="connsiteX2" fmla="*/ 435143 w 588273"/>
              <a:gd name="connsiteY2" fmla="*/ 967474 h 3095924"/>
              <a:gd name="connsiteX3" fmla="*/ 448395 w 588273"/>
              <a:gd name="connsiteY3" fmla="*/ 1974639 h 3095924"/>
              <a:gd name="connsiteX4" fmla="*/ 474900 w 588273"/>
              <a:gd name="connsiteY4" fmla="*/ 2279439 h 3095924"/>
              <a:gd name="connsiteX5" fmla="*/ 488152 w 588273"/>
              <a:gd name="connsiteY5" fmla="*/ 2239683 h 3095924"/>
              <a:gd name="connsiteX6" fmla="*/ 435143 w 588273"/>
              <a:gd name="connsiteY6" fmla="*/ 3087822 h 3095924"/>
              <a:gd name="connsiteX7" fmla="*/ 435143 w 588273"/>
              <a:gd name="connsiteY7" fmla="*/ 2584239 h 3095924"/>
              <a:gd name="connsiteX8" fmla="*/ 37578 w 588273"/>
              <a:gd name="connsiteY8" fmla="*/ 1259022 h 3095924"/>
              <a:gd name="connsiteX9" fmla="*/ 37578 w 588273"/>
              <a:gd name="connsiteY9" fmla="*/ 1351787 h 3095924"/>
              <a:gd name="connsiteX10" fmla="*/ 223109 w 588273"/>
              <a:gd name="connsiteY10" fmla="*/ 901213 h 3095924"/>
              <a:gd name="connsiteX11" fmla="*/ 196604 w 588273"/>
              <a:gd name="connsiteY11" fmla="*/ 1033735 h 3095924"/>
              <a:gd name="connsiteX12" fmla="*/ 580917 w 588273"/>
              <a:gd name="connsiteY12" fmla="*/ 65 h 3095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8273" h="3095924">
                <a:moveTo>
                  <a:pt x="580917" y="65"/>
                </a:moveTo>
                <a:cubicBezTo>
                  <a:pt x="622882" y="8900"/>
                  <a:pt x="472691" y="925509"/>
                  <a:pt x="448395" y="1086744"/>
                </a:cubicBezTo>
                <a:cubicBezTo>
                  <a:pt x="424099" y="1247979"/>
                  <a:pt x="435143" y="819492"/>
                  <a:pt x="435143" y="967474"/>
                </a:cubicBezTo>
                <a:cubicBezTo>
                  <a:pt x="435143" y="1115456"/>
                  <a:pt x="441769" y="1755978"/>
                  <a:pt x="448395" y="1974639"/>
                </a:cubicBezTo>
                <a:cubicBezTo>
                  <a:pt x="455021" y="2193300"/>
                  <a:pt x="468274" y="2235265"/>
                  <a:pt x="474900" y="2279439"/>
                </a:cubicBezTo>
                <a:cubicBezTo>
                  <a:pt x="481526" y="2323613"/>
                  <a:pt x="494778" y="2104953"/>
                  <a:pt x="488152" y="2239683"/>
                </a:cubicBezTo>
                <a:cubicBezTo>
                  <a:pt x="481526" y="2374413"/>
                  <a:pt x="443978" y="3030396"/>
                  <a:pt x="435143" y="3087822"/>
                </a:cubicBezTo>
                <a:cubicBezTo>
                  <a:pt x="426308" y="3145248"/>
                  <a:pt x="501404" y="2889039"/>
                  <a:pt x="435143" y="2584239"/>
                </a:cubicBezTo>
                <a:cubicBezTo>
                  <a:pt x="368882" y="2279439"/>
                  <a:pt x="103839" y="1464431"/>
                  <a:pt x="37578" y="1259022"/>
                </a:cubicBezTo>
                <a:cubicBezTo>
                  <a:pt x="-28683" y="1053613"/>
                  <a:pt x="6656" y="1411422"/>
                  <a:pt x="37578" y="1351787"/>
                </a:cubicBezTo>
                <a:cubicBezTo>
                  <a:pt x="68500" y="1292152"/>
                  <a:pt x="196605" y="954222"/>
                  <a:pt x="223109" y="901213"/>
                </a:cubicBezTo>
                <a:cubicBezTo>
                  <a:pt x="249613" y="848204"/>
                  <a:pt x="139178" y="1183926"/>
                  <a:pt x="196604" y="1033735"/>
                </a:cubicBezTo>
                <a:cubicBezTo>
                  <a:pt x="254030" y="883544"/>
                  <a:pt x="538952" y="-8770"/>
                  <a:pt x="580917" y="6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EE745C27-969F-6194-19D1-223905D7CD85}"/>
              </a:ext>
            </a:extLst>
          </p:cNvPr>
          <p:cNvSpPr/>
          <p:nvPr/>
        </p:nvSpPr>
        <p:spPr>
          <a:xfrm>
            <a:off x="8828329" y="5215145"/>
            <a:ext cx="1868189" cy="1103361"/>
          </a:xfrm>
          <a:custGeom>
            <a:avLst/>
            <a:gdLst>
              <a:gd name="connsiteX0" fmla="*/ 10871 w 1868189"/>
              <a:gd name="connsiteY0" fmla="*/ 456785 h 1103361"/>
              <a:gd name="connsiteX1" fmla="*/ 1322836 w 1868189"/>
              <a:gd name="connsiteY1" fmla="*/ 1053133 h 1103361"/>
              <a:gd name="connsiteX2" fmla="*/ 1402349 w 1868189"/>
              <a:gd name="connsiteY2" fmla="*/ 986872 h 1103361"/>
              <a:gd name="connsiteX3" fmla="*/ 1866175 w 1868189"/>
              <a:gd name="connsiteY3" fmla="*/ 1092890 h 1103361"/>
              <a:gd name="connsiteX4" fmla="*/ 1521619 w 1868189"/>
              <a:gd name="connsiteY4" fmla="*/ 682072 h 1103361"/>
              <a:gd name="connsiteX5" fmla="*/ 448193 w 1868189"/>
              <a:gd name="connsiteY5" fmla="*/ 6212 h 1103361"/>
              <a:gd name="connsiteX6" fmla="*/ 686732 w 1868189"/>
              <a:gd name="connsiteY6" fmla="*/ 350768 h 1103361"/>
              <a:gd name="connsiteX7" fmla="*/ 10871 w 1868189"/>
              <a:gd name="connsiteY7" fmla="*/ 456785 h 110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68189" h="1103361">
                <a:moveTo>
                  <a:pt x="10871" y="456785"/>
                </a:moveTo>
                <a:cubicBezTo>
                  <a:pt x="116888" y="573846"/>
                  <a:pt x="1090923" y="964785"/>
                  <a:pt x="1322836" y="1053133"/>
                </a:cubicBezTo>
                <a:cubicBezTo>
                  <a:pt x="1554749" y="1141481"/>
                  <a:pt x="1311793" y="980246"/>
                  <a:pt x="1402349" y="986872"/>
                </a:cubicBezTo>
                <a:cubicBezTo>
                  <a:pt x="1492906" y="993498"/>
                  <a:pt x="1846297" y="1143690"/>
                  <a:pt x="1866175" y="1092890"/>
                </a:cubicBezTo>
                <a:cubicBezTo>
                  <a:pt x="1886053" y="1042090"/>
                  <a:pt x="1757949" y="863185"/>
                  <a:pt x="1521619" y="682072"/>
                </a:cubicBezTo>
                <a:cubicBezTo>
                  <a:pt x="1285289" y="500959"/>
                  <a:pt x="587341" y="61429"/>
                  <a:pt x="448193" y="6212"/>
                </a:cubicBezTo>
                <a:cubicBezTo>
                  <a:pt x="309045" y="-49005"/>
                  <a:pt x="766245" y="280090"/>
                  <a:pt x="686732" y="350768"/>
                </a:cubicBezTo>
                <a:cubicBezTo>
                  <a:pt x="607219" y="421446"/>
                  <a:pt x="-95146" y="339724"/>
                  <a:pt x="10871" y="45678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D1F68E06-54E3-E0C5-FC0A-A7AB1CD22B75}"/>
              </a:ext>
            </a:extLst>
          </p:cNvPr>
          <p:cNvSpPr/>
          <p:nvPr/>
        </p:nvSpPr>
        <p:spPr>
          <a:xfrm>
            <a:off x="3062052" y="5905724"/>
            <a:ext cx="1446663" cy="2769542"/>
          </a:xfrm>
          <a:custGeom>
            <a:avLst/>
            <a:gdLst>
              <a:gd name="connsiteX0" fmla="*/ 1443687 w 1446663"/>
              <a:gd name="connsiteY0" fmla="*/ 44502 h 2769542"/>
              <a:gd name="connsiteX1" fmla="*/ 728070 w 1446663"/>
              <a:gd name="connsiteY1" fmla="*/ 1648015 h 2769542"/>
              <a:gd name="connsiteX2" fmla="*/ 12452 w 1446663"/>
              <a:gd name="connsiteY2" fmla="*/ 2761198 h 2769542"/>
              <a:gd name="connsiteX3" fmla="*/ 264244 w 1446663"/>
              <a:gd name="connsiteY3" fmla="*/ 2164850 h 2769542"/>
              <a:gd name="connsiteX4" fmla="*/ 144974 w 1446663"/>
              <a:gd name="connsiteY4" fmla="*/ 2310624 h 2769542"/>
              <a:gd name="connsiteX5" fmla="*/ 860591 w 1446663"/>
              <a:gd name="connsiteY5" fmla="*/ 97511 h 2769542"/>
              <a:gd name="connsiteX6" fmla="*/ 489531 w 1446663"/>
              <a:gd name="connsiteY6" fmla="*/ 680606 h 2769542"/>
              <a:gd name="connsiteX7" fmla="*/ 1271409 w 1446663"/>
              <a:gd name="connsiteY7" fmla="*/ 71006 h 2769542"/>
              <a:gd name="connsiteX8" fmla="*/ 993113 w 1446663"/>
              <a:gd name="connsiteY8" fmla="*/ 415563 h 2769542"/>
              <a:gd name="connsiteX9" fmla="*/ 1443687 w 1446663"/>
              <a:gd name="connsiteY9" fmla="*/ 44502 h 276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6663" h="2769542">
                <a:moveTo>
                  <a:pt x="1443687" y="44502"/>
                </a:moveTo>
                <a:cubicBezTo>
                  <a:pt x="1399513" y="249911"/>
                  <a:pt x="966609" y="1195232"/>
                  <a:pt x="728070" y="1648015"/>
                </a:cubicBezTo>
                <a:cubicBezTo>
                  <a:pt x="489531" y="2100798"/>
                  <a:pt x="89756" y="2675059"/>
                  <a:pt x="12452" y="2761198"/>
                </a:cubicBezTo>
                <a:cubicBezTo>
                  <a:pt x="-64852" y="2847337"/>
                  <a:pt x="242157" y="2239946"/>
                  <a:pt x="264244" y="2164850"/>
                </a:cubicBezTo>
                <a:cubicBezTo>
                  <a:pt x="286331" y="2089754"/>
                  <a:pt x="45583" y="2655180"/>
                  <a:pt x="144974" y="2310624"/>
                </a:cubicBezTo>
                <a:cubicBezTo>
                  <a:pt x="244365" y="1966068"/>
                  <a:pt x="803165" y="369181"/>
                  <a:pt x="860591" y="97511"/>
                </a:cubicBezTo>
                <a:cubicBezTo>
                  <a:pt x="918017" y="-174159"/>
                  <a:pt x="421061" y="685023"/>
                  <a:pt x="489531" y="680606"/>
                </a:cubicBezTo>
                <a:cubicBezTo>
                  <a:pt x="558001" y="676189"/>
                  <a:pt x="1187479" y="115180"/>
                  <a:pt x="1271409" y="71006"/>
                </a:cubicBezTo>
                <a:cubicBezTo>
                  <a:pt x="1355339" y="26832"/>
                  <a:pt x="959983" y="419980"/>
                  <a:pt x="993113" y="415563"/>
                </a:cubicBezTo>
                <a:cubicBezTo>
                  <a:pt x="1026243" y="411146"/>
                  <a:pt x="1487861" y="-160907"/>
                  <a:pt x="1443687" y="44502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92166109-C474-346C-DD45-E243F871DAB1}"/>
              </a:ext>
            </a:extLst>
          </p:cNvPr>
          <p:cNvSpPr/>
          <p:nvPr/>
        </p:nvSpPr>
        <p:spPr>
          <a:xfrm>
            <a:off x="8694448" y="5724810"/>
            <a:ext cx="2965230" cy="3141055"/>
          </a:xfrm>
          <a:custGeom>
            <a:avLst/>
            <a:gdLst>
              <a:gd name="connsiteX0" fmla="*/ 78491 w 2965230"/>
              <a:gd name="connsiteY0" fmla="*/ 53138 h 3141055"/>
              <a:gd name="connsiteX1" fmla="*/ 184509 w 2965230"/>
              <a:gd name="connsiteY1" fmla="*/ 119399 h 3141055"/>
              <a:gd name="connsiteX2" fmla="*/ 2357865 w 2965230"/>
              <a:gd name="connsiteY2" fmla="*/ 1908442 h 3141055"/>
              <a:gd name="connsiteX3" fmla="*/ 1403709 w 2965230"/>
              <a:gd name="connsiteY3" fmla="*/ 1736164 h 3141055"/>
              <a:gd name="connsiteX4" fmla="*/ 2145830 w 2965230"/>
              <a:gd name="connsiteY4" fmla="*/ 2359016 h 3141055"/>
              <a:gd name="connsiteX5" fmla="*/ 2954213 w 2965230"/>
              <a:gd name="connsiteY5" fmla="*/ 3140894 h 3141055"/>
              <a:gd name="connsiteX6" fmla="*/ 2556648 w 2965230"/>
              <a:gd name="connsiteY6" fmla="*/ 2292755 h 3141055"/>
              <a:gd name="connsiteX7" fmla="*/ 1748265 w 2965230"/>
              <a:gd name="connsiteY7" fmla="*/ 543468 h 3141055"/>
              <a:gd name="connsiteX8" fmla="*/ 1788022 w 2965230"/>
              <a:gd name="connsiteY8" fmla="*/ 503712 h 3141055"/>
              <a:gd name="connsiteX9" fmla="*/ 1125413 w 2965230"/>
              <a:gd name="connsiteY9" fmla="*/ 129 h 3141055"/>
              <a:gd name="connsiteX10" fmla="*/ 1536230 w 2965230"/>
              <a:gd name="connsiteY10" fmla="*/ 450703 h 3141055"/>
              <a:gd name="connsiteX11" fmla="*/ 78491 w 2965230"/>
              <a:gd name="connsiteY11" fmla="*/ 53138 h 3141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65230" h="3141055">
                <a:moveTo>
                  <a:pt x="78491" y="53138"/>
                </a:moveTo>
                <a:cubicBezTo>
                  <a:pt x="-146796" y="-2079"/>
                  <a:pt x="184509" y="119399"/>
                  <a:pt x="184509" y="119399"/>
                </a:cubicBezTo>
                <a:cubicBezTo>
                  <a:pt x="564405" y="428616"/>
                  <a:pt x="2154665" y="1638981"/>
                  <a:pt x="2357865" y="1908442"/>
                </a:cubicBezTo>
                <a:cubicBezTo>
                  <a:pt x="2561065" y="2177903"/>
                  <a:pt x="1439048" y="1661068"/>
                  <a:pt x="1403709" y="1736164"/>
                </a:cubicBezTo>
                <a:cubicBezTo>
                  <a:pt x="1368370" y="1811260"/>
                  <a:pt x="1887413" y="2124894"/>
                  <a:pt x="2145830" y="2359016"/>
                </a:cubicBezTo>
                <a:cubicBezTo>
                  <a:pt x="2404247" y="2593138"/>
                  <a:pt x="2885743" y="3151938"/>
                  <a:pt x="2954213" y="3140894"/>
                </a:cubicBezTo>
                <a:cubicBezTo>
                  <a:pt x="3022683" y="3129851"/>
                  <a:pt x="2757639" y="2725659"/>
                  <a:pt x="2556648" y="2292755"/>
                </a:cubicBezTo>
                <a:cubicBezTo>
                  <a:pt x="2355657" y="1859851"/>
                  <a:pt x="1876369" y="841642"/>
                  <a:pt x="1748265" y="543468"/>
                </a:cubicBezTo>
                <a:cubicBezTo>
                  <a:pt x="1620161" y="245294"/>
                  <a:pt x="1891831" y="594269"/>
                  <a:pt x="1788022" y="503712"/>
                </a:cubicBezTo>
                <a:cubicBezTo>
                  <a:pt x="1684213" y="413156"/>
                  <a:pt x="1167378" y="8964"/>
                  <a:pt x="1125413" y="129"/>
                </a:cubicBezTo>
                <a:cubicBezTo>
                  <a:pt x="1083448" y="-8706"/>
                  <a:pt x="1708508" y="437451"/>
                  <a:pt x="1536230" y="450703"/>
                </a:cubicBezTo>
                <a:cubicBezTo>
                  <a:pt x="1363952" y="463955"/>
                  <a:pt x="303778" y="108355"/>
                  <a:pt x="78491" y="5313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5A15E81C-AD7B-4701-2859-283DAF25FED8}"/>
              </a:ext>
            </a:extLst>
          </p:cNvPr>
          <p:cNvSpPr/>
          <p:nvPr/>
        </p:nvSpPr>
        <p:spPr>
          <a:xfrm>
            <a:off x="5619109" y="4894399"/>
            <a:ext cx="916715" cy="3022705"/>
          </a:xfrm>
          <a:custGeom>
            <a:avLst/>
            <a:gdLst>
              <a:gd name="connsiteX0" fmla="*/ 596161 w 916715"/>
              <a:gd name="connsiteY0" fmla="*/ 35410 h 3022705"/>
              <a:gd name="connsiteX1" fmla="*/ 662421 w 916715"/>
              <a:gd name="connsiteY1" fmla="*/ 88418 h 3022705"/>
              <a:gd name="connsiteX2" fmla="*/ 384126 w 916715"/>
              <a:gd name="connsiteY2" fmla="*/ 645010 h 3022705"/>
              <a:gd name="connsiteX3" fmla="*/ 529900 w 916715"/>
              <a:gd name="connsiteY3" fmla="*/ 1254610 h 3022705"/>
              <a:gd name="connsiteX4" fmla="*/ 423882 w 916715"/>
              <a:gd name="connsiteY4" fmla="*/ 989566 h 3022705"/>
              <a:gd name="connsiteX5" fmla="*/ 834700 w 916715"/>
              <a:gd name="connsiteY5" fmla="*/ 2791862 h 3022705"/>
              <a:gd name="connsiteX6" fmla="*/ 887708 w 916715"/>
              <a:gd name="connsiteY6" fmla="*/ 2911131 h 3022705"/>
              <a:gd name="connsiteX7" fmla="*/ 490143 w 916715"/>
              <a:gd name="connsiteY7" fmla="*/ 1983479 h 3022705"/>
              <a:gd name="connsiteX8" fmla="*/ 13065 w 916715"/>
              <a:gd name="connsiteY8" fmla="*/ 631758 h 3022705"/>
              <a:gd name="connsiteX9" fmla="*/ 145587 w 916715"/>
              <a:gd name="connsiteY9" fmla="*/ 817288 h 3022705"/>
              <a:gd name="connsiteX10" fmla="*/ 264856 w 916715"/>
              <a:gd name="connsiteY10" fmla="*/ 366714 h 3022705"/>
              <a:gd name="connsiteX11" fmla="*/ 317865 w 916715"/>
              <a:gd name="connsiteY11" fmla="*/ 432975 h 3022705"/>
              <a:gd name="connsiteX12" fmla="*/ 596161 w 916715"/>
              <a:gd name="connsiteY12" fmla="*/ 35410 h 3022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16715" h="3022705">
                <a:moveTo>
                  <a:pt x="596161" y="35410"/>
                </a:moveTo>
                <a:cubicBezTo>
                  <a:pt x="653587" y="-22016"/>
                  <a:pt x="697760" y="-13182"/>
                  <a:pt x="662421" y="88418"/>
                </a:cubicBezTo>
                <a:cubicBezTo>
                  <a:pt x="627082" y="190018"/>
                  <a:pt x="406213" y="450645"/>
                  <a:pt x="384126" y="645010"/>
                </a:cubicBezTo>
                <a:cubicBezTo>
                  <a:pt x="362039" y="839375"/>
                  <a:pt x="523274" y="1197184"/>
                  <a:pt x="529900" y="1254610"/>
                </a:cubicBezTo>
                <a:cubicBezTo>
                  <a:pt x="536526" y="1312036"/>
                  <a:pt x="373082" y="733357"/>
                  <a:pt x="423882" y="989566"/>
                </a:cubicBezTo>
                <a:cubicBezTo>
                  <a:pt x="474682" y="1245775"/>
                  <a:pt x="757396" y="2471601"/>
                  <a:pt x="834700" y="2791862"/>
                </a:cubicBezTo>
                <a:cubicBezTo>
                  <a:pt x="912004" y="3112123"/>
                  <a:pt x="945134" y="3045861"/>
                  <a:pt x="887708" y="2911131"/>
                </a:cubicBezTo>
                <a:cubicBezTo>
                  <a:pt x="830282" y="2776401"/>
                  <a:pt x="635917" y="2363375"/>
                  <a:pt x="490143" y="1983479"/>
                </a:cubicBezTo>
                <a:cubicBezTo>
                  <a:pt x="344369" y="1603584"/>
                  <a:pt x="70491" y="826123"/>
                  <a:pt x="13065" y="631758"/>
                </a:cubicBezTo>
                <a:cubicBezTo>
                  <a:pt x="-44361" y="437393"/>
                  <a:pt x="103622" y="861462"/>
                  <a:pt x="145587" y="817288"/>
                </a:cubicBezTo>
                <a:cubicBezTo>
                  <a:pt x="187552" y="773114"/>
                  <a:pt x="236143" y="430766"/>
                  <a:pt x="264856" y="366714"/>
                </a:cubicBezTo>
                <a:cubicBezTo>
                  <a:pt x="293569" y="302662"/>
                  <a:pt x="258230" y="483775"/>
                  <a:pt x="317865" y="432975"/>
                </a:cubicBezTo>
                <a:cubicBezTo>
                  <a:pt x="377500" y="382175"/>
                  <a:pt x="538735" y="92836"/>
                  <a:pt x="596161" y="3541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D9316CCB-D1B7-D9F8-3C03-1FB0D3FBDF07}"/>
              </a:ext>
            </a:extLst>
          </p:cNvPr>
          <p:cNvSpPr/>
          <p:nvPr/>
        </p:nvSpPr>
        <p:spPr>
          <a:xfrm>
            <a:off x="4590366" y="5723667"/>
            <a:ext cx="555930" cy="1954610"/>
          </a:xfrm>
          <a:custGeom>
            <a:avLst/>
            <a:gdLst>
              <a:gd name="connsiteX0" fmla="*/ 511721 w 555930"/>
              <a:gd name="connsiteY0" fmla="*/ 80785 h 1954610"/>
              <a:gd name="connsiteX1" fmla="*/ 326191 w 555930"/>
              <a:gd name="connsiteY1" fmla="*/ 849411 h 1954610"/>
              <a:gd name="connsiteX2" fmla="*/ 352695 w 555930"/>
              <a:gd name="connsiteY2" fmla="*/ 1936090 h 1954610"/>
              <a:gd name="connsiteX3" fmla="*/ 352695 w 555930"/>
              <a:gd name="connsiteY3" fmla="*/ 1432507 h 1954610"/>
              <a:gd name="connsiteX4" fmla="*/ 114156 w 555930"/>
              <a:gd name="connsiteY4" fmla="*/ 147046 h 1954610"/>
              <a:gd name="connsiteX5" fmla="*/ 21391 w 555930"/>
              <a:gd name="connsiteY5" fmla="*/ 1087950 h 1954610"/>
              <a:gd name="connsiteX6" fmla="*/ 511721 w 555930"/>
              <a:gd name="connsiteY6" fmla="*/ 133794 h 1954610"/>
              <a:gd name="connsiteX7" fmla="*/ 511721 w 555930"/>
              <a:gd name="connsiteY7" fmla="*/ 80785 h 1954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5930" h="1954610">
                <a:moveTo>
                  <a:pt x="511721" y="80785"/>
                </a:moveTo>
                <a:cubicBezTo>
                  <a:pt x="480799" y="200055"/>
                  <a:pt x="352695" y="540194"/>
                  <a:pt x="326191" y="849411"/>
                </a:cubicBezTo>
                <a:cubicBezTo>
                  <a:pt x="299687" y="1158628"/>
                  <a:pt x="348278" y="1838907"/>
                  <a:pt x="352695" y="1936090"/>
                </a:cubicBezTo>
                <a:cubicBezTo>
                  <a:pt x="357112" y="2033273"/>
                  <a:pt x="392451" y="1730681"/>
                  <a:pt x="352695" y="1432507"/>
                </a:cubicBezTo>
                <a:cubicBezTo>
                  <a:pt x="312938" y="1134333"/>
                  <a:pt x="169373" y="204472"/>
                  <a:pt x="114156" y="147046"/>
                </a:cubicBezTo>
                <a:cubicBezTo>
                  <a:pt x="58939" y="89620"/>
                  <a:pt x="-44870" y="1090159"/>
                  <a:pt x="21391" y="1087950"/>
                </a:cubicBezTo>
                <a:cubicBezTo>
                  <a:pt x="87652" y="1085741"/>
                  <a:pt x="429999" y="297237"/>
                  <a:pt x="511721" y="133794"/>
                </a:cubicBezTo>
                <a:cubicBezTo>
                  <a:pt x="593443" y="-29649"/>
                  <a:pt x="542643" y="-38485"/>
                  <a:pt x="511721" y="8078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8A687457-9915-FD10-6838-40480B5CDACA}"/>
              </a:ext>
            </a:extLst>
          </p:cNvPr>
          <p:cNvSpPr/>
          <p:nvPr/>
        </p:nvSpPr>
        <p:spPr>
          <a:xfrm>
            <a:off x="6838154" y="7686261"/>
            <a:ext cx="2282204" cy="1683026"/>
          </a:xfrm>
          <a:custGeom>
            <a:avLst/>
            <a:gdLst>
              <a:gd name="connsiteX0" fmla="*/ 52976 w 2282204"/>
              <a:gd name="connsiteY0" fmla="*/ 0 h 1683026"/>
              <a:gd name="connsiteX1" fmla="*/ 251759 w 2282204"/>
              <a:gd name="connsiteY1" fmla="*/ 159026 h 1683026"/>
              <a:gd name="connsiteX2" fmla="*/ 2027550 w 2282204"/>
              <a:gd name="connsiteY2" fmla="*/ 901148 h 1683026"/>
              <a:gd name="connsiteX3" fmla="*/ 2160072 w 2282204"/>
              <a:gd name="connsiteY3" fmla="*/ 1338469 h 1683026"/>
              <a:gd name="connsiteX4" fmla="*/ 2120316 w 2282204"/>
              <a:gd name="connsiteY4" fmla="*/ 1563756 h 1683026"/>
              <a:gd name="connsiteX5" fmla="*/ 2226333 w 2282204"/>
              <a:gd name="connsiteY5" fmla="*/ 1643269 h 1683026"/>
              <a:gd name="connsiteX6" fmla="*/ 1113150 w 2282204"/>
              <a:gd name="connsiteY6" fmla="*/ 1683026 h 1683026"/>
              <a:gd name="connsiteX7" fmla="*/ 742089 w 2282204"/>
              <a:gd name="connsiteY7" fmla="*/ 1643269 h 1683026"/>
              <a:gd name="connsiteX8" fmla="*/ 1205916 w 2282204"/>
              <a:gd name="connsiteY8" fmla="*/ 1577009 h 1683026"/>
              <a:gd name="connsiteX9" fmla="*/ 1749255 w 2282204"/>
              <a:gd name="connsiteY9" fmla="*/ 1113182 h 1683026"/>
              <a:gd name="connsiteX10" fmla="*/ 1762507 w 2282204"/>
              <a:gd name="connsiteY10" fmla="*/ 1113182 h 1683026"/>
              <a:gd name="connsiteX11" fmla="*/ 52976 w 2282204"/>
              <a:gd name="connsiteY11" fmla="*/ 0 h 168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2204" h="1683026">
                <a:moveTo>
                  <a:pt x="52976" y="0"/>
                </a:moveTo>
                <a:cubicBezTo>
                  <a:pt x="-12181" y="4417"/>
                  <a:pt x="-77337" y="8835"/>
                  <a:pt x="251759" y="159026"/>
                </a:cubicBezTo>
                <a:cubicBezTo>
                  <a:pt x="580855" y="309217"/>
                  <a:pt x="1709498" y="704574"/>
                  <a:pt x="2027550" y="901148"/>
                </a:cubicBezTo>
                <a:cubicBezTo>
                  <a:pt x="2345602" y="1097722"/>
                  <a:pt x="2144611" y="1228034"/>
                  <a:pt x="2160072" y="1338469"/>
                </a:cubicBezTo>
                <a:cubicBezTo>
                  <a:pt x="2175533" y="1448904"/>
                  <a:pt x="2109273" y="1512956"/>
                  <a:pt x="2120316" y="1563756"/>
                </a:cubicBezTo>
                <a:cubicBezTo>
                  <a:pt x="2131360" y="1614556"/>
                  <a:pt x="2394194" y="1623391"/>
                  <a:pt x="2226333" y="1643269"/>
                </a:cubicBezTo>
                <a:cubicBezTo>
                  <a:pt x="2058472" y="1663147"/>
                  <a:pt x="1360524" y="1683026"/>
                  <a:pt x="1113150" y="1683026"/>
                </a:cubicBezTo>
                <a:cubicBezTo>
                  <a:pt x="865776" y="1683026"/>
                  <a:pt x="726628" y="1660938"/>
                  <a:pt x="742089" y="1643269"/>
                </a:cubicBezTo>
                <a:cubicBezTo>
                  <a:pt x="757550" y="1625600"/>
                  <a:pt x="1038055" y="1665357"/>
                  <a:pt x="1205916" y="1577009"/>
                </a:cubicBezTo>
                <a:cubicBezTo>
                  <a:pt x="1373777" y="1488661"/>
                  <a:pt x="1656490" y="1190487"/>
                  <a:pt x="1749255" y="1113182"/>
                </a:cubicBezTo>
                <a:cubicBezTo>
                  <a:pt x="1842020" y="1035878"/>
                  <a:pt x="1762507" y="1113182"/>
                  <a:pt x="1762507" y="1113182"/>
                </a:cubicBezTo>
                <a:lnTo>
                  <a:pt x="52976" y="0"/>
                </a:ln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4C6A4C8A-5212-22E2-9640-E9B64C393D61}"/>
              </a:ext>
            </a:extLst>
          </p:cNvPr>
          <p:cNvSpPr/>
          <p:nvPr/>
        </p:nvSpPr>
        <p:spPr>
          <a:xfrm>
            <a:off x="4207801" y="5414945"/>
            <a:ext cx="932393" cy="1304650"/>
          </a:xfrm>
          <a:custGeom>
            <a:avLst/>
            <a:gdLst>
              <a:gd name="connsiteX0" fmla="*/ 854529 w 932393"/>
              <a:gd name="connsiteY0" fmla="*/ 44951 h 1304650"/>
              <a:gd name="connsiteX1" fmla="*/ 841277 w 932393"/>
              <a:gd name="connsiteY1" fmla="*/ 97959 h 1304650"/>
              <a:gd name="connsiteX2" fmla="*/ 112408 w 932393"/>
              <a:gd name="connsiteY2" fmla="*/ 694307 h 1304650"/>
              <a:gd name="connsiteX3" fmla="*/ 6390 w 932393"/>
              <a:gd name="connsiteY3" fmla="*/ 1303907 h 1304650"/>
              <a:gd name="connsiteX4" fmla="*/ 152164 w 932393"/>
              <a:gd name="connsiteY4" fmla="*/ 813577 h 1304650"/>
              <a:gd name="connsiteX5" fmla="*/ 231677 w 932393"/>
              <a:gd name="connsiteY5" fmla="*/ 548533 h 1304650"/>
              <a:gd name="connsiteX6" fmla="*/ 854529 w 932393"/>
              <a:gd name="connsiteY6" fmla="*/ 44951 h 130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2393" h="1304650">
                <a:moveTo>
                  <a:pt x="854529" y="44951"/>
                </a:moveTo>
                <a:cubicBezTo>
                  <a:pt x="956129" y="-30145"/>
                  <a:pt x="964964" y="-10267"/>
                  <a:pt x="841277" y="97959"/>
                </a:cubicBezTo>
                <a:cubicBezTo>
                  <a:pt x="717590" y="206185"/>
                  <a:pt x="251556" y="493316"/>
                  <a:pt x="112408" y="694307"/>
                </a:cubicBezTo>
                <a:cubicBezTo>
                  <a:pt x="-26740" y="895298"/>
                  <a:pt x="-236" y="1284029"/>
                  <a:pt x="6390" y="1303907"/>
                </a:cubicBezTo>
                <a:cubicBezTo>
                  <a:pt x="13016" y="1323785"/>
                  <a:pt x="114616" y="939473"/>
                  <a:pt x="152164" y="813577"/>
                </a:cubicBezTo>
                <a:cubicBezTo>
                  <a:pt x="189712" y="687681"/>
                  <a:pt x="116825" y="678846"/>
                  <a:pt x="231677" y="548533"/>
                </a:cubicBezTo>
                <a:cubicBezTo>
                  <a:pt x="346529" y="418220"/>
                  <a:pt x="752929" y="120047"/>
                  <a:pt x="854529" y="449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フリーフォーム 1912">
            <a:extLst>
              <a:ext uri="{FF2B5EF4-FFF2-40B4-BE49-F238E27FC236}">
                <a16:creationId xmlns:a16="http://schemas.microsoft.com/office/drawing/2014/main" id="{4D2CF8BE-9BDD-8FF7-A673-A531B8277215}"/>
              </a:ext>
            </a:extLst>
          </p:cNvPr>
          <p:cNvSpPr/>
          <p:nvPr/>
        </p:nvSpPr>
        <p:spPr>
          <a:xfrm>
            <a:off x="2955235" y="7315092"/>
            <a:ext cx="597676" cy="1011216"/>
          </a:xfrm>
          <a:custGeom>
            <a:avLst/>
            <a:gdLst>
              <a:gd name="connsiteX0" fmla="*/ 596348 w 597676"/>
              <a:gd name="connsiteY0" fmla="*/ 108 h 1011216"/>
              <a:gd name="connsiteX1" fmla="*/ 0 w 597676"/>
              <a:gd name="connsiteY1" fmla="*/ 927760 h 1011216"/>
              <a:gd name="connsiteX2" fmla="*/ 596348 w 597676"/>
              <a:gd name="connsiteY2" fmla="*/ 636212 h 1011216"/>
              <a:gd name="connsiteX3" fmla="*/ 172278 w 597676"/>
              <a:gd name="connsiteY3" fmla="*/ 994021 h 1011216"/>
              <a:gd name="connsiteX4" fmla="*/ 596348 w 597676"/>
              <a:gd name="connsiteY4" fmla="*/ 108 h 1011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676" h="1011216">
                <a:moveTo>
                  <a:pt x="596348" y="108"/>
                </a:moveTo>
                <a:cubicBezTo>
                  <a:pt x="567635" y="-10936"/>
                  <a:pt x="0" y="821743"/>
                  <a:pt x="0" y="927760"/>
                </a:cubicBezTo>
                <a:cubicBezTo>
                  <a:pt x="0" y="1033777"/>
                  <a:pt x="567635" y="625168"/>
                  <a:pt x="596348" y="636212"/>
                </a:cubicBezTo>
                <a:cubicBezTo>
                  <a:pt x="625061" y="647256"/>
                  <a:pt x="165652" y="1104456"/>
                  <a:pt x="172278" y="994021"/>
                </a:cubicBezTo>
                <a:cubicBezTo>
                  <a:pt x="178904" y="883586"/>
                  <a:pt x="625061" y="11152"/>
                  <a:pt x="596348" y="10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47287198-85DB-7C51-2661-6A2CA72207B2}"/>
              </a:ext>
            </a:extLst>
          </p:cNvPr>
          <p:cNvSpPr/>
          <p:nvPr/>
        </p:nvSpPr>
        <p:spPr>
          <a:xfrm>
            <a:off x="9999837" y="5495053"/>
            <a:ext cx="1175031" cy="2338658"/>
          </a:xfrm>
          <a:custGeom>
            <a:avLst/>
            <a:gdLst>
              <a:gd name="connsiteX0" fmla="*/ 5554 w 1175031"/>
              <a:gd name="connsiteY0" fmla="*/ 97364 h 2338658"/>
              <a:gd name="connsiteX1" fmla="*/ 177833 w 1175031"/>
              <a:gd name="connsiteY1" fmla="*/ 176877 h 2338658"/>
              <a:gd name="connsiteX2" fmla="*/ 601902 w 1175031"/>
              <a:gd name="connsiteY2" fmla="*/ 1541851 h 2338658"/>
              <a:gd name="connsiteX3" fmla="*/ 1171746 w 1175031"/>
              <a:gd name="connsiteY3" fmla="*/ 2336982 h 2338658"/>
              <a:gd name="connsiteX4" fmla="*/ 813937 w 1175031"/>
              <a:gd name="connsiteY4" fmla="*/ 1727382 h 2338658"/>
              <a:gd name="connsiteX5" fmla="*/ 363363 w 1175031"/>
              <a:gd name="connsiteY5" fmla="*/ 918999 h 2338658"/>
              <a:gd name="connsiteX6" fmla="*/ 5554 w 1175031"/>
              <a:gd name="connsiteY6" fmla="*/ 97364 h 2338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031" h="2338658">
                <a:moveTo>
                  <a:pt x="5554" y="97364"/>
                </a:moveTo>
                <a:cubicBezTo>
                  <a:pt x="-25368" y="-26323"/>
                  <a:pt x="78442" y="-63871"/>
                  <a:pt x="177833" y="176877"/>
                </a:cubicBezTo>
                <a:cubicBezTo>
                  <a:pt x="277224" y="417625"/>
                  <a:pt x="436250" y="1181834"/>
                  <a:pt x="601902" y="1541851"/>
                </a:cubicBezTo>
                <a:cubicBezTo>
                  <a:pt x="767554" y="1901868"/>
                  <a:pt x="1136407" y="2306060"/>
                  <a:pt x="1171746" y="2336982"/>
                </a:cubicBezTo>
                <a:cubicBezTo>
                  <a:pt x="1207085" y="2367904"/>
                  <a:pt x="948667" y="1963712"/>
                  <a:pt x="813937" y="1727382"/>
                </a:cubicBezTo>
                <a:cubicBezTo>
                  <a:pt x="679207" y="1491052"/>
                  <a:pt x="498093" y="1184042"/>
                  <a:pt x="363363" y="918999"/>
                </a:cubicBezTo>
                <a:cubicBezTo>
                  <a:pt x="228633" y="653956"/>
                  <a:pt x="36476" y="221051"/>
                  <a:pt x="5554" y="973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893CD277-4625-BC5C-107F-47DA7BD01098}"/>
              </a:ext>
            </a:extLst>
          </p:cNvPr>
          <p:cNvSpPr/>
          <p:nvPr/>
        </p:nvSpPr>
        <p:spPr>
          <a:xfrm>
            <a:off x="7622638" y="7817236"/>
            <a:ext cx="1727596" cy="1135539"/>
          </a:xfrm>
          <a:custGeom>
            <a:avLst/>
            <a:gdLst>
              <a:gd name="connsiteX0" fmla="*/ 23866 w 1727596"/>
              <a:gd name="connsiteY0" fmla="*/ 14799 h 1135539"/>
              <a:gd name="connsiteX1" fmla="*/ 116632 w 1727596"/>
              <a:gd name="connsiteY1" fmla="*/ 81060 h 1135539"/>
              <a:gd name="connsiteX2" fmla="*/ 1627379 w 1727596"/>
              <a:gd name="connsiteY2" fmla="*/ 1088225 h 1135539"/>
              <a:gd name="connsiteX3" fmla="*/ 1415345 w 1727596"/>
              <a:gd name="connsiteY3" fmla="*/ 876190 h 1135539"/>
              <a:gd name="connsiteX4" fmla="*/ 23866 w 1727596"/>
              <a:gd name="connsiteY4" fmla="*/ 14799 h 1135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27596" h="1135539">
                <a:moveTo>
                  <a:pt x="23866" y="14799"/>
                </a:moveTo>
                <a:cubicBezTo>
                  <a:pt x="-63377" y="-41523"/>
                  <a:pt x="116632" y="81060"/>
                  <a:pt x="116632" y="81060"/>
                </a:cubicBezTo>
                <a:lnTo>
                  <a:pt x="1627379" y="1088225"/>
                </a:lnTo>
                <a:cubicBezTo>
                  <a:pt x="1843831" y="1220747"/>
                  <a:pt x="1680388" y="1050677"/>
                  <a:pt x="1415345" y="876190"/>
                </a:cubicBezTo>
                <a:cubicBezTo>
                  <a:pt x="1150302" y="701703"/>
                  <a:pt x="593710" y="371503"/>
                  <a:pt x="23866" y="147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725D8B71-7124-2A51-1072-A772CE7A034C}"/>
              </a:ext>
            </a:extLst>
          </p:cNvPr>
          <p:cNvSpPr/>
          <p:nvPr/>
        </p:nvSpPr>
        <p:spPr>
          <a:xfrm>
            <a:off x="5697856" y="7301854"/>
            <a:ext cx="773905" cy="1007366"/>
          </a:xfrm>
          <a:custGeom>
            <a:avLst/>
            <a:gdLst>
              <a:gd name="connsiteX0" fmla="*/ 579 w 773905"/>
              <a:gd name="connsiteY0" fmla="*/ 94 h 1007366"/>
              <a:gd name="connsiteX1" fmla="*/ 596927 w 773905"/>
              <a:gd name="connsiteY1" fmla="*/ 543433 h 1007366"/>
              <a:gd name="connsiteX2" fmla="*/ 716196 w 773905"/>
              <a:gd name="connsiteY2" fmla="*/ 1007259 h 1007366"/>
              <a:gd name="connsiteX3" fmla="*/ 716196 w 773905"/>
              <a:gd name="connsiteY3" fmla="*/ 503676 h 1007366"/>
              <a:gd name="connsiteX4" fmla="*/ 579 w 773905"/>
              <a:gd name="connsiteY4" fmla="*/ 94 h 1007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3905" h="1007366">
                <a:moveTo>
                  <a:pt x="579" y="94"/>
                </a:moveTo>
                <a:cubicBezTo>
                  <a:pt x="-19299" y="6720"/>
                  <a:pt x="477658" y="375572"/>
                  <a:pt x="596927" y="543433"/>
                </a:cubicBezTo>
                <a:cubicBezTo>
                  <a:pt x="716197" y="711294"/>
                  <a:pt x="696318" y="1013885"/>
                  <a:pt x="716196" y="1007259"/>
                </a:cubicBezTo>
                <a:cubicBezTo>
                  <a:pt x="736074" y="1000633"/>
                  <a:pt x="835466" y="671537"/>
                  <a:pt x="716196" y="503676"/>
                </a:cubicBezTo>
                <a:cubicBezTo>
                  <a:pt x="596927" y="335815"/>
                  <a:pt x="20457" y="-6532"/>
                  <a:pt x="579" y="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C2F7F27D-F56B-1DF8-A44F-40A7E654DEE6}"/>
              </a:ext>
            </a:extLst>
          </p:cNvPr>
          <p:cNvSpPr/>
          <p:nvPr/>
        </p:nvSpPr>
        <p:spPr>
          <a:xfrm>
            <a:off x="6944054" y="5897217"/>
            <a:ext cx="1497765" cy="1948387"/>
          </a:xfrm>
          <a:custGeom>
            <a:avLst/>
            <a:gdLst>
              <a:gd name="connsiteX0" fmla="*/ 85 w 1497765"/>
              <a:gd name="connsiteY0" fmla="*/ 0 h 1948387"/>
              <a:gd name="connsiteX1" fmla="*/ 583181 w 1497765"/>
              <a:gd name="connsiteY1" fmla="*/ 291548 h 1948387"/>
              <a:gd name="connsiteX2" fmla="*/ 848224 w 1497765"/>
              <a:gd name="connsiteY2" fmla="*/ 728870 h 1948387"/>
              <a:gd name="connsiteX3" fmla="*/ 768711 w 1497765"/>
              <a:gd name="connsiteY3" fmla="*/ 384313 h 1948387"/>
              <a:gd name="connsiteX4" fmla="*/ 1073511 w 1497765"/>
              <a:gd name="connsiteY4" fmla="*/ 1470992 h 1948387"/>
              <a:gd name="connsiteX5" fmla="*/ 1497581 w 1497765"/>
              <a:gd name="connsiteY5" fmla="*/ 1934818 h 1948387"/>
              <a:gd name="connsiteX6" fmla="*/ 1020503 w 1497765"/>
              <a:gd name="connsiteY6" fmla="*/ 993913 h 1948387"/>
              <a:gd name="connsiteX7" fmla="*/ 543424 w 1497765"/>
              <a:gd name="connsiteY7" fmla="*/ 291548 h 1948387"/>
              <a:gd name="connsiteX8" fmla="*/ 85 w 1497765"/>
              <a:gd name="connsiteY8" fmla="*/ 0 h 194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7765" h="1948387">
                <a:moveTo>
                  <a:pt x="85" y="0"/>
                </a:moveTo>
                <a:cubicBezTo>
                  <a:pt x="6711" y="0"/>
                  <a:pt x="441825" y="170070"/>
                  <a:pt x="583181" y="291548"/>
                </a:cubicBezTo>
                <a:cubicBezTo>
                  <a:pt x="724537" y="413026"/>
                  <a:pt x="817302" y="713409"/>
                  <a:pt x="848224" y="728870"/>
                </a:cubicBezTo>
                <a:cubicBezTo>
                  <a:pt x="879146" y="744331"/>
                  <a:pt x="731163" y="260626"/>
                  <a:pt x="768711" y="384313"/>
                </a:cubicBezTo>
                <a:cubicBezTo>
                  <a:pt x="806259" y="508000"/>
                  <a:pt x="952033" y="1212575"/>
                  <a:pt x="1073511" y="1470992"/>
                </a:cubicBezTo>
                <a:cubicBezTo>
                  <a:pt x="1194989" y="1729409"/>
                  <a:pt x="1506416" y="2014331"/>
                  <a:pt x="1497581" y="1934818"/>
                </a:cubicBezTo>
                <a:cubicBezTo>
                  <a:pt x="1488746" y="1855305"/>
                  <a:pt x="1179529" y="1267791"/>
                  <a:pt x="1020503" y="993913"/>
                </a:cubicBezTo>
                <a:cubicBezTo>
                  <a:pt x="861477" y="720035"/>
                  <a:pt x="713494" y="457200"/>
                  <a:pt x="543424" y="291548"/>
                </a:cubicBezTo>
                <a:cubicBezTo>
                  <a:pt x="373354" y="125896"/>
                  <a:pt x="-6541" y="0"/>
                  <a:pt x="85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69DCDCD6-9680-70BE-3BA4-EC06E2E63F7E}"/>
              </a:ext>
            </a:extLst>
          </p:cNvPr>
          <p:cNvSpPr/>
          <p:nvPr/>
        </p:nvSpPr>
        <p:spPr>
          <a:xfrm>
            <a:off x="4990173" y="5337173"/>
            <a:ext cx="512392" cy="2074155"/>
          </a:xfrm>
          <a:custGeom>
            <a:avLst/>
            <a:gdLst>
              <a:gd name="connsiteX0" fmla="*/ 72157 w 512392"/>
              <a:gd name="connsiteY0" fmla="*/ 149227 h 2074155"/>
              <a:gd name="connsiteX1" fmla="*/ 456470 w 512392"/>
              <a:gd name="connsiteY1" fmla="*/ 1712984 h 2074155"/>
              <a:gd name="connsiteX2" fmla="*/ 496227 w 512392"/>
              <a:gd name="connsiteY2" fmla="*/ 1726236 h 2074155"/>
              <a:gd name="connsiteX3" fmla="*/ 509479 w 512392"/>
              <a:gd name="connsiteY3" fmla="*/ 2070792 h 2074155"/>
              <a:gd name="connsiteX4" fmla="*/ 443218 w 512392"/>
              <a:gd name="connsiteY4" fmla="*/ 1487697 h 2074155"/>
              <a:gd name="connsiteX5" fmla="*/ 244436 w 512392"/>
              <a:gd name="connsiteY5" fmla="*/ 944357 h 2074155"/>
              <a:gd name="connsiteX6" fmla="*/ 297444 w 512392"/>
              <a:gd name="connsiteY6" fmla="*/ 1023870 h 2074155"/>
              <a:gd name="connsiteX7" fmla="*/ 19149 w 512392"/>
              <a:gd name="connsiteY7" fmla="*/ 162479 h 2074155"/>
              <a:gd name="connsiteX8" fmla="*/ 72157 w 512392"/>
              <a:gd name="connsiteY8" fmla="*/ 149227 h 2074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2392" h="2074155">
                <a:moveTo>
                  <a:pt x="72157" y="149227"/>
                </a:moveTo>
                <a:cubicBezTo>
                  <a:pt x="145044" y="407644"/>
                  <a:pt x="385792" y="1450149"/>
                  <a:pt x="456470" y="1712984"/>
                </a:cubicBezTo>
                <a:cubicBezTo>
                  <a:pt x="527148" y="1975819"/>
                  <a:pt x="487392" y="1666601"/>
                  <a:pt x="496227" y="1726236"/>
                </a:cubicBezTo>
                <a:cubicBezTo>
                  <a:pt x="505062" y="1785871"/>
                  <a:pt x="518314" y="2110549"/>
                  <a:pt x="509479" y="2070792"/>
                </a:cubicBezTo>
                <a:cubicBezTo>
                  <a:pt x="500644" y="2031036"/>
                  <a:pt x="487392" y="1675436"/>
                  <a:pt x="443218" y="1487697"/>
                </a:cubicBezTo>
                <a:cubicBezTo>
                  <a:pt x="399044" y="1299958"/>
                  <a:pt x="268732" y="1021661"/>
                  <a:pt x="244436" y="944357"/>
                </a:cubicBezTo>
                <a:cubicBezTo>
                  <a:pt x="220140" y="867053"/>
                  <a:pt x="334992" y="1154183"/>
                  <a:pt x="297444" y="1023870"/>
                </a:cubicBezTo>
                <a:cubicBezTo>
                  <a:pt x="259896" y="893557"/>
                  <a:pt x="56697" y="308253"/>
                  <a:pt x="19149" y="162479"/>
                </a:cubicBezTo>
                <a:cubicBezTo>
                  <a:pt x="-18399" y="16705"/>
                  <a:pt x="-730" y="-109190"/>
                  <a:pt x="72157" y="14922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C14424C4-E194-ADEA-1C10-AC22C18AF442}"/>
              </a:ext>
            </a:extLst>
          </p:cNvPr>
          <p:cNvSpPr/>
          <p:nvPr/>
        </p:nvSpPr>
        <p:spPr>
          <a:xfrm>
            <a:off x="5744743" y="5872620"/>
            <a:ext cx="308645" cy="772231"/>
          </a:xfrm>
          <a:custGeom>
            <a:avLst/>
            <a:gdLst>
              <a:gd name="connsiteX0" fmla="*/ 6700 w 308645"/>
              <a:gd name="connsiteY0" fmla="*/ 11345 h 772231"/>
              <a:gd name="connsiteX1" fmla="*/ 86214 w 308645"/>
              <a:gd name="connsiteY1" fmla="*/ 183623 h 772231"/>
              <a:gd name="connsiteX2" fmla="*/ 298248 w 308645"/>
              <a:gd name="connsiteY2" fmla="*/ 766719 h 772231"/>
              <a:gd name="connsiteX3" fmla="*/ 245240 w 308645"/>
              <a:gd name="connsiteY3" fmla="*/ 448667 h 772231"/>
              <a:gd name="connsiteX4" fmla="*/ 6700 w 308645"/>
              <a:gd name="connsiteY4" fmla="*/ 11345 h 77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45" h="772231">
                <a:moveTo>
                  <a:pt x="6700" y="11345"/>
                </a:moveTo>
                <a:cubicBezTo>
                  <a:pt x="-19804" y="-32829"/>
                  <a:pt x="37623" y="57727"/>
                  <a:pt x="86214" y="183623"/>
                </a:cubicBezTo>
                <a:cubicBezTo>
                  <a:pt x="134805" y="309519"/>
                  <a:pt x="271744" y="722545"/>
                  <a:pt x="298248" y="766719"/>
                </a:cubicBezTo>
                <a:cubicBezTo>
                  <a:pt x="324752" y="810893"/>
                  <a:pt x="298249" y="578980"/>
                  <a:pt x="245240" y="448667"/>
                </a:cubicBezTo>
                <a:cubicBezTo>
                  <a:pt x="192231" y="318354"/>
                  <a:pt x="33204" y="55519"/>
                  <a:pt x="6700" y="113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1" name="フリーフォーム 1920">
            <a:extLst>
              <a:ext uri="{FF2B5EF4-FFF2-40B4-BE49-F238E27FC236}">
                <a16:creationId xmlns:a16="http://schemas.microsoft.com/office/drawing/2014/main" id="{FAE3238A-1D07-A9F8-DAAC-C162588FF745}"/>
              </a:ext>
            </a:extLst>
          </p:cNvPr>
          <p:cNvSpPr/>
          <p:nvPr/>
        </p:nvSpPr>
        <p:spPr>
          <a:xfrm>
            <a:off x="8984974" y="7850113"/>
            <a:ext cx="1268954" cy="250649"/>
          </a:xfrm>
          <a:custGeom>
            <a:avLst/>
            <a:gdLst>
              <a:gd name="connsiteX0" fmla="*/ 0 w 1268954"/>
              <a:gd name="connsiteY0" fmla="*/ 21678 h 250649"/>
              <a:gd name="connsiteX1" fmla="*/ 251791 w 1268954"/>
              <a:gd name="connsiteY1" fmla="*/ 21678 h 250649"/>
              <a:gd name="connsiteX2" fmla="*/ 1258956 w 1268954"/>
              <a:gd name="connsiteY2" fmla="*/ 246965 h 250649"/>
              <a:gd name="connsiteX3" fmla="*/ 795130 w 1268954"/>
              <a:gd name="connsiteY3" fmla="*/ 167452 h 250649"/>
              <a:gd name="connsiteX4" fmla="*/ 0 w 1268954"/>
              <a:gd name="connsiteY4" fmla="*/ 21678 h 25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8954" h="250649">
                <a:moveTo>
                  <a:pt x="0" y="21678"/>
                </a:moveTo>
                <a:cubicBezTo>
                  <a:pt x="20982" y="2904"/>
                  <a:pt x="41965" y="-15870"/>
                  <a:pt x="251791" y="21678"/>
                </a:cubicBezTo>
                <a:cubicBezTo>
                  <a:pt x="461617" y="59226"/>
                  <a:pt x="1168400" y="222669"/>
                  <a:pt x="1258956" y="246965"/>
                </a:cubicBezTo>
                <a:cubicBezTo>
                  <a:pt x="1349513" y="271261"/>
                  <a:pt x="795130" y="167452"/>
                  <a:pt x="795130" y="167452"/>
                </a:cubicBezTo>
                <a:lnTo>
                  <a:pt x="0" y="21678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CFDDF20A-E903-F6BA-761C-9649A978F73F}"/>
              </a:ext>
            </a:extLst>
          </p:cNvPr>
          <p:cNvSpPr/>
          <p:nvPr/>
        </p:nvSpPr>
        <p:spPr>
          <a:xfrm>
            <a:off x="7299432" y="8360060"/>
            <a:ext cx="270660" cy="588865"/>
          </a:xfrm>
          <a:custGeom>
            <a:avLst/>
            <a:gdLst>
              <a:gd name="connsiteX0" fmla="*/ 267559 w 270660"/>
              <a:gd name="connsiteY0" fmla="*/ 2062 h 588865"/>
              <a:gd name="connsiteX1" fmla="*/ 148290 w 270660"/>
              <a:gd name="connsiteY1" fmla="*/ 412879 h 588865"/>
              <a:gd name="connsiteX2" fmla="*/ 161542 w 270660"/>
              <a:gd name="connsiteY2" fmla="*/ 585157 h 588865"/>
              <a:gd name="connsiteX3" fmla="*/ 2516 w 270660"/>
              <a:gd name="connsiteY3" fmla="*/ 267105 h 588865"/>
              <a:gd name="connsiteX4" fmla="*/ 267559 w 270660"/>
              <a:gd name="connsiteY4" fmla="*/ 2062 h 588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660" h="588865">
                <a:moveTo>
                  <a:pt x="267559" y="2062"/>
                </a:moveTo>
                <a:cubicBezTo>
                  <a:pt x="291855" y="26358"/>
                  <a:pt x="165959" y="315697"/>
                  <a:pt x="148290" y="412879"/>
                </a:cubicBezTo>
                <a:cubicBezTo>
                  <a:pt x="130620" y="510062"/>
                  <a:pt x="185838" y="609453"/>
                  <a:pt x="161542" y="585157"/>
                </a:cubicBezTo>
                <a:cubicBezTo>
                  <a:pt x="137246" y="560861"/>
                  <a:pt x="-21780" y="359870"/>
                  <a:pt x="2516" y="267105"/>
                </a:cubicBezTo>
                <a:cubicBezTo>
                  <a:pt x="26812" y="174340"/>
                  <a:pt x="243263" y="-22234"/>
                  <a:pt x="267559" y="206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296278D6-EC72-B926-98F7-743538E4EC9B}"/>
              </a:ext>
            </a:extLst>
          </p:cNvPr>
          <p:cNvSpPr/>
          <p:nvPr/>
        </p:nvSpPr>
        <p:spPr>
          <a:xfrm>
            <a:off x="5986145" y="2186599"/>
            <a:ext cx="1369179" cy="2638130"/>
          </a:xfrm>
          <a:custGeom>
            <a:avLst/>
            <a:gdLst>
              <a:gd name="connsiteX0" fmla="*/ 944742 w 1369179"/>
              <a:gd name="connsiteY0" fmla="*/ 10 h 2638130"/>
              <a:gd name="connsiteX1" fmla="*/ 454412 w 1369179"/>
              <a:gd name="connsiteY1" fmla="*/ 516844 h 2638130"/>
              <a:gd name="connsiteX2" fmla="*/ 427907 w 1369179"/>
              <a:gd name="connsiteY2" fmla="*/ 1060184 h 2638130"/>
              <a:gd name="connsiteX3" fmla="*/ 467664 w 1369179"/>
              <a:gd name="connsiteY3" fmla="*/ 874653 h 2638130"/>
              <a:gd name="connsiteX4" fmla="*/ 441159 w 1369179"/>
              <a:gd name="connsiteY4" fmla="*/ 1709540 h 2638130"/>
              <a:gd name="connsiteX5" fmla="*/ 759212 w 1369179"/>
              <a:gd name="connsiteY5" fmla="*/ 2093853 h 2638130"/>
              <a:gd name="connsiteX6" fmla="*/ 931490 w 1369179"/>
              <a:gd name="connsiteY6" fmla="*/ 2093853 h 2638130"/>
              <a:gd name="connsiteX7" fmla="*/ 1368812 w 1369179"/>
              <a:gd name="connsiteY7" fmla="*/ 2637192 h 2638130"/>
              <a:gd name="connsiteX8" fmla="*/ 851977 w 1369179"/>
              <a:gd name="connsiteY8" fmla="*/ 2186618 h 2638130"/>
              <a:gd name="connsiteX9" fmla="*/ 30342 w 1369179"/>
              <a:gd name="connsiteY9" fmla="*/ 901158 h 2638130"/>
              <a:gd name="connsiteX10" fmla="*/ 189368 w 1369179"/>
              <a:gd name="connsiteY10" fmla="*/ 848149 h 2638130"/>
              <a:gd name="connsiteX11" fmla="*/ 308638 w 1369179"/>
              <a:gd name="connsiteY11" fmla="*/ 424079 h 2638130"/>
              <a:gd name="connsiteX12" fmla="*/ 308638 w 1369179"/>
              <a:gd name="connsiteY12" fmla="*/ 530097 h 2638130"/>
              <a:gd name="connsiteX13" fmla="*/ 944742 w 1369179"/>
              <a:gd name="connsiteY13" fmla="*/ 10 h 263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9179" h="2638130">
                <a:moveTo>
                  <a:pt x="944742" y="10"/>
                </a:moveTo>
                <a:cubicBezTo>
                  <a:pt x="969038" y="-2199"/>
                  <a:pt x="540551" y="340148"/>
                  <a:pt x="454412" y="516844"/>
                </a:cubicBezTo>
                <a:cubicBezTo>
                  <a:pt x="368273" y="693540"/>
                  <a:pt x="425698" y="1000549"/>
                  <a:pt x="427907" y="1060184"/>
                </a:cubicBezTo>
                <a:cubicBezTo>
                  <a:pt x="430116" y="1119819"/>
                  <a:pt x="465455" y="766427"/>
                  <a:pt x="467664" y="874653"/>
                </a:cubicBezTo>
                <a:cubicBezTo>
                  <a:pt x="469873" y="982879"/>
                  <a:pt x="392568" y="1506340"/>
                  <a:pt x="441159" y="1709540"/>
                </a:cubicBezTo>
                <a:cubicBezTo>
                  <a:pt x="489750" y="1912740"/>
                  <a:pt x="677490" y="2029801"/>
                  <a:pt x="759212" y="2093853"/>
                </a:cubicBezTo>
                <a:cubicBezTo>
                  <a:pt x="840934" y="2157905"/>
                  <a:pt x="829890" y="2003297"/>
                  <a:pt x="931490" y="2093853"/>
                </a:cubicBezTo>
                <a:cubicBezTo>
                  <a:pt x="1033090" y="2184410"/>
                  <a:pt x="1382064" y="2621731"/>
                  <a:pt x="1368812" y="2637192"/>
                </a:cubicBezTo>
                <a:cubicBezTo>
                  <a:pt x="1355560" y="2652653"/>
                  <a:pt x="1075055" y="2475957"/>
                  <a:pt x="851977" y="2186618"/>
                </a:cubicBezTo>
                <a:cubicBezTo>
                  <a:pt x="628899" y="1897279"/>
                  <a:pt x="140777" y="1124236"/>
                  <a:pt x="30342" y="901158"/>
                </a:cubicBezTo>
                <a:cubicBezTo>
                  <a:pt x="-80093" y="678080"/>
                  <a:pt x="142985" y="927662"/>
                  <a:pt x="189368" y="848149"/>
                </a:cubicBezTo>
                <a:cubicBezTo>
                  <a:pt x="235751" y="768636"/>
                  <a:pt x="288760" y="477088"/>
                  <a:pt x="308638" y="424079"/>
                </a:cubicBezTo>
                <a:cubicBezTo>
                  <a:pt x="328516" y="371070"/>
                  <a:pt x="207038" y="594149"/>
                  <a:pt x="308638" y="530097"/>
                </a:cubicBezTo>
                <a:cubicBezTo>
                  <a:pt x="410238" y="466045"/>
                  <a:pt x="920446" y="2219"/>
                  <a:pt x="944742" y="10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FACE563A-B0F0-C120-1FFB-9241C61AEFA5}"/>
              </a:ext>
            </a:extLst>
          </p:cNvPr>
          <p:cNvSpPr/>
          <p:nvPr/>
        </p:nvSpPr>
        <p:spPr>
          <a:xfrm>
            <a:off x="7008231" y="3988015"/>
            <a:ext cx="1413646" cy="605090"/>
          </a:xfrm>
          <a:custGeom>
            <a:avLst/>
            <a:gdLst>
              <a:gd name="connsiteX0" fmla="*/ 2169 w 1413646"/>
              <a:gd name="connsiteY0" fmla="*/ 583985 h 605090"/>
              <a:gd name="connsiteX1" fmla="*/ 956326 w 1413646"/>
              <a:gd name="connsiteY1" fmla="*/ 279185 h 605090"/>
              <a:gd name="connsiteX2" fmla="*/ 678030 w 1413646"/>
              <a:gd name="connsiteY2" fmla="*/ 358698 h 605090"/>
              <a:gd name="connsiteX3" fmla="*/ 1406899 w 1413646"/>
              <a:gd name="connsiteY3" fmla="*/ 889 h 605090"/>
              <a:gd name="connsiteX4" fmla="*/ 1022586 w 1413646"/>
              <a:gd name="connsiteY4" fmla="*/ 265933 h 605090"/>
              <a:gd name="connsiteX5" fmla="*/ 704534 w 1413646"/>
              <a:gd name="connsiteY5" fmla="*/ 544228 h 605090"/>
              <a:gd name="connsiteX6" fmla="*/ 2169 w 1413646"/>
              <a:gd name="connsiteY6" fmla="*/ 583985 h 60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3646" h="605090">
                <a:moveTo>
                  <a:pt x="2169" y="583985"/>
                </a:moveTo>
                <a:cubicBezTo>
                  <a:pt x="44134" y="539811"/>
                  <a:pt x="843683" y="316733"/>
                  <a:pt x="956326" y="279185"/>
                </a:cubicBezTo>
                <a:cubicBezTo>
                  <a:pt x="1068970" y="241637"/>
                  <a:pt x="602935" y="405081"/>
                  <a:pt x="678030" y="358698"/>
                </a:cubicBezTo>
                <a:cubicBezTo>
                  <a:pt x="753125" y="312315"/>
                  <a:pt x="1349473" y="16350"/>
                  <a:pt x="1406899" y="889"/>
                </a:cubicBezTo>
                <a:cubicBezTo>
                  <a:pt x="1464325" y="-14572"/>
                  <a:pt x="1139647" y="175377"/>
                  <a:pt x="1022586" y="265933"/>
                </a:cubicBezTo>
                <a:cubicBezTo>
                  <a:pt x="905525" y="356489"/>
                  <a:pt x="870186" y="491219"/>
                  <a:pt x="704534" y="544228"/>
                </a:cubicBezTo>
                <a:cubicBezTo>
                  <a:pt x="538882" y="597237"/>
                  <a:pt x="-39796" y="628159"/>
                  <a:pt x="2169" y="583985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08FA5730-CB47-06C6-C01E-57D22F11A253}"/>
              </a:ext>
            </a:extLst>
          </p:cNvPr>
          <p:cNvSpPr/>
          <p:nvPr/>
        </p:nvSpPr>
        <p:spPr>
          <a:xfrm>
            <a:off x="10495095" y="8110042"/>
            <a:ext cx="920601" cy="769927"/>
          </a:xfrm>
          <a:custGeom>
            <a:avLst/>
            <a:gdLst>
              <a:gd name="connsiteX0" fmla="*/ 627 w 920601"/>
              <a:gd name="connsiteY0" fmla="*/ 288 h 769927"/>
              <a:gd name="connsiteX1" fmla="*/ 835514 w 920601"/>
              <a:gd name="connsiteY1" fmla="*/ 305088 h 769927"/>
              <a:gd name="connsiteX2" fmla="*/ 530714 w 920601"/>
              <a:gd name="connsiteY2" fmla="*/ 768915 h 769927"/>
              <a:gd name="connsiteX3" fmla="*/ 915027 w 920601"/>
              <a:gd name="connsiteY3" fmla="*/ 424358 h 769927"/>
              <a:gd name="connsiteX4" fmla="*/ 702992 w 920601"/>
              <a:gd name="connsiteY4" fmla="*/ 252080 h 769927"/>
              <a:gd name="connsiteX5" fmla="*/ 627 w 920601"/>
              <a:gd name="connsiteY5" fmla="*/ 288 h 769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0601" h="769927">
                <a:moveTo>
                  <a:pt x="627" y="288"/>
                </a:moveTo>
                <a:cubicBezTo>
                  <a:pt x="22714" y="9123"/>
                  <a:pt x="747166" y="176984"/>
                  <a:pt x="835514" y="305088"/>
                </a:cubicBezTo>
                <a:cubicBezTo>
                  <a:pt x="923862" y="433193"/>
                  <a:pt x="517462" y="749037"/>
                  <a:pt x="530714" y="768915"/>
                </a:cubicBezTo>
                <a:cubicBezTo>
                  <a:pt x="543966" y="788793"/>
                  <a:pt x="886314" y="510497"/>
                  <a:pt x="915027" y="424358"/>
                </a:cubicBezTo>
                <a:cubicBezTo>
                  <a:pt x="943740" y="338219"/>
                  <a:pt x="859809" y="316132"/>
                  <a:pt x="702992" y="252080"/>
                </a:cubicBezTo>
                <a:cubicBezTo>
                  <a:pt x="546175" y="188028"/>
                  <a:pt x="-21460" y="-8547"/>
                  <a:pt x="627" y="2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D1A455C2-E845-FC04-90EF-BFAFDD82E30A}"/>
              </a:ext>
            </a:extLst>
          </p:cNvPr>
          <p:cNvSpPr/>
          <p:nvPr/>
        </p:nvSpPr>
        <p:spPr>
          <a:xfrm>
            <a:off x="2279314" y="8574142"/>
            <a:ext cx="1394009" cy="835457"/>
          </a:xfrm>
          <a:custGeom>
            <a:avLst/>
            <a:gdLst>
              <a:gd name="connsiteX0" fmla="*/ 1391538 w 1394009"/>
              <a:gd name="connsiteY0" fmla="*/ 15 h 835457"/>
              <a:gd name="connsiteX1" fmla="*/ 463886 w 1394009"/>
              <a:gd name="connsiteY1" fmla="*/ 371075 h 835457"/>
              <a:gd name="connsiteX2" fmla="*/ 60 w 1394009"/>
              <a:gd name="connsiteY2" fmla="*/ 834901 h 835457"/>
              <a:gd name="connsiteX3" fmla="*/ 490390 w 1394009"/>
              <a:gd name="connsiteY3" fmla="*/ 463841 h 835457"/>
              <a:gd name="connsiteX4" fmla="*/ 159086 w 1394009"/>
              <a:gd name="connsiteY4" fmla="*/ 384328 h 835457"/>
              <a:gd name="connsiteX5" fmla="*/ 1391538 w 1394009"/>
              <a:gd name="connsiteY5" fmla="*/ 15 h 835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4009" h="835457">
                <a:moveTo>
                  <a:pt x="1391538" y="15"/>
                </a:moveTo>
                <a:cubicBezTo>
                  <a:pt x="1442338" y="-2194"/>
                  <a:pt x="695799" y="231927"/>
                  <a:pt x="463886" y="371075"/>
                </a:cubicBezTo>
                <a:cubicBezTo>
                  <a:pt x="231973" y="510223"/>
                  <a:pt x="-4357" y="819440"/>
                  <a:pt x="60" y="834901"/>
                </a:cubicBezTo>
                <a:cubicBezTo>
                  <a:pt x="4477" y="850362"/>
                  <a:pt x="463886" y="538936"/>
                  <a:pt x="490390" y="463841"/>
                </a:cubicBezTo>
                <a:cubicBezTo>
                  <a:pt x="516894" y="388746"/>
                  <a:pt x="15521" y="461632"/>
                  <a:pt x="159086" y="384328"/>
                </a:cubicBezTo>
                <a:cubicBezTo>
                  <a:pt x="302651" y="307024"/>
                  <a:pt x="1340738" y="2224"/>
                  <a:pt x="1391538" y="1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BC15B88E-3E65-BD47-B251-C0C6D7CA5A58}"/>
              </a:ext>
            </a:extLst>
          </p:cNvPr>
          <p:cNvSpPr/>
          <p:nvPr/>
        </p:nvSpPr>
        <p:spPr>
          <a:xfrm>
            <a:off x="4452359" y="6513806"/>
            <a:ext cx="173268" cy="1644158"/>
          </a:xfrm>
          <a:custGeom>
            <a:avLst/>
            <a:gdLst>
              <a:gd name="connsiteX0" fmla="*/ 159398 w 173268"/>
              <a:gd name="connsiteY0" fmla="*/ 6264 h 1644158"/>
              <a:gd name="connsiteX1" fmla="*/ 146145 w 173268"/>
              <a:gd name="connsiteY1" fmla="*/ 496594 h 1644158"/>
              <a:gd name="connsiteX2" fmla="*/ 371 w 173268"/>
              <a:gd name="connsiteY2" fmla="*/ 1185707 h 1644158"/>
              <a:gd name="connsiteX3" fmla="*/ 106389 w 173268"/>
              <a:gd name="connsiteY3" fmla="*/ 947168 h 1644158"/>
              <a:gd name="connsiteX4" fmla="*/ 172650 w 173268"/>
              <a:gd name="connsiteY4" fmla="*/ 1636281 h 1644158"/>
              <a:gd name="connsiteX5" fmla="*/ 132893 w 173268"/>
              <a:gd name="connsiteY5" fmla="*/ 1278472 h 1644158"/>
              <a:gd name="connsiteX6" fmla="*/ 26876 w 173268"/>
              <a:gd name="connsiteY6" fmla="*/ 642368 h 1644158"/>
              <a:gd name="connsiteX7" fmla="*/ 26876 w 173268"/>
              <a:gd name="connsiteY7" fmla="*/ 841151 h 1644158"/>
              <a:gd name="connsiteX8" fmla="*/ 159398 w 173268"/>
              <a:gd name="connsiteY8" fmla="*/ 6264 h 1644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268" h="1644158">
                <a:moveTo>
                  <a:pt x="159398" y="6264"/>
                </a:moveTo>
                <a:cubicBezTo>
                  <a:pt x="179276" y="-51162"/>
                  <a:pt x="172649" y="300020"/>
                  <a:pt x="146145" y="496594"/>
                </a:cubicBezTo>
                <a:cubicBezTo>
                  <a:pt x="119641" y="693168"/>
                  <a:pt x="6997" y="1110611"/>
                  <a:pt x="371" y="1185707"/>
                </a:cubicBezTo>
                <a:cubicBezTo>
                  <a:pt x="-6255" y="1260803"/>
                  <a:pt x="77676" y="872072"/>
                  <a:pt x="106389" y="947168"/>
                </a:cubicBezTo>
                <a:cubicBezTo>
                  <a:pt x="135102" y="1022264"/>
                  <a:pt x="168233" y="1581064"/>
                  <a:pt x="172650" y="1636281"/>
                </a:cubicBezTo>
                <a:cubicBezTo>
                  <a:pt x="177067" y="1691498"/>
                  <a:pt x="157189" y="1444124"/>
                  <a:pt x="132893" y="1278472"/>
                </a:cubicBezTo>
                <a:cubicBezTo>
                  <a:pt x="108597" y="1112820"/>
                  <a:pt x="44545" y="715255"/>
                  <a:pt x="26876" y="642368"/>
                </a:cubicBezTo>
                <a:cubicBezTo>
                  <a:pt x="9207" y="569481"/>
                  <a:pt x="9206" y="940542"/>
                  <a:pt x="26876" y="841151"/>
                </a:cubicBezTo>
                <a:cubicBezTo>
                  <a:pt x="44545" y="741760"/>
                  <a:pt x="139520" y="63690"/>
                  <a:pt x="159398" y="62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10B7F9A9-5DC3-032F-69CE-C8D928317725}"/>
              </a:ext>
            </a:extLst>
          </p:cNvPr>
          <p:cNvSpPr/>
          <p:nvPr/>
        </p:nvSpPr>
        <p:spPr>
          <a:xfrm>
            <a:off x="6540707" y="4505687"/>
            <a:ext cx="1965602" cy="2446304"/>
          </a:xfrm>
          <a:custGeom>
            <a:avLst/>
            <a:gdLst>
              <a:gd name="connsiteX0" fmla="*/ 257658 w 1965602"/>
              <a:gd name="connsiteY0" fmla="*/ 52 h 2446304"/>
              <a:gd name="connsiteX1" fmla="*/ 1172058 w 1965602"/>
              <a:gd name="connsiteY1" fmla="*/ 397617 h 2446304"/>
              <a:gd name="connsiteX2" fmla="*/ 1132302 w 1965602"/>
              <a:gd name="connsiteY2" fmla="*/ 768678 h 2446304"/>
              <a:gd name="connsiteX3" fmla="*/ 1291328 w 1965602"/>
              <a:gd name="connsiteY3" fmla="*/ 1020470 h 2446304"/>
              <a:gd name="connsiteX4" fmla="*/ 1079293 w 1965602"/>
              <a:gd name="connsiteY4" fmla="*/ 1378278 h 2446304"/>
              <a:gd name="connsiteX5" fmla="*/ 1953936 w 1965602"/>
              <a:gd name="connsiteY5" fmla="*/ 1232504 h 2446304"/>
              <a:gd name="connsiteX6" fmla="*/ 1569623 w 1965602"/>
              <a:gd name="connsiteY6" fmla="*/ 1603565 h 2446304"/>
              <a:gd name="connsiteX7" fmla="*/ 1384093 w 1965602"/>
              <a:gd name="connsiteY7" fmla="*/ 2438452 h 2446304"/>
              <a:gd name="connsiteX8" fmla="*/ 1079293 w 1965602"/>
              <a:gd name="connsiteY8" fmla="*/ 2001130 h 2446304"/>
              <a:gd name="connsiteX9" fmla="*/ 58876 w 1965602"/>
              <a:gd name="connsiteY9" fmla="*/ 1643322 h 2446304"/>
              <a:gd name="connsiteX10" fmla="*/ 125136 w 1965602"/>
              <a:gd name="connsiteY10" fmla="*/ 530139 h 2446304"/>
              <a:gd name="connsiteX11" fmla="*/ 138389 w 1965602"/>
              <a:gd name="connsiteY11" fmla="*/ 967461 h 2446304"/>
              <a:gd name="connsiteX12" fmla="*/ 244406 w 1965602"/>
              <a:gd name="connsiteY12" fmla="*/ 357861 h 2446304"/>
              <a:gd name="connsiteX13" fmla="*/ 920267 w 1965602"/>
              <a:gd name="connsiteY13" fmla="*/ 424122 h 2446304"/>
              <a:gd name="connsiteX14" fmla="*/ 257658 w 1965602"/>
              <a:gd name="connsiteY14" fmla="*/ 52 h 24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65602" h="2446304">
                <a:moveTo>
                  <a:pt x="257658" y="52"/>
                </a:moveTo>
                <a:cubicBezTo>
                  <a:pt x="299623" y="-4365"/>
                  <a:pt x="1026284" y="269513"/>
                  <a:pt x="1172058" y="397617"/>
                </a:cubicBezTo>
                <a:cubicBezTo>
                  <a:pt x="1317832" y="525721"/>
                  <a:pt x="1112424" y="664869"/>
                  <a:pt x="1132302" y="768678"/>
                </a:cubicBezTo>
                <a:cubicBezTo>
                  <a:pt x="1152180" y="872487"/>
                  <a:pt x="1300163" y="918870"/>
                  <a:pt x="1291328" y="1020470"/>
                </a:cubicBezTo>
                <a:cubicBezTo>
                  <a:pt x="1282493" y="1122070"/>
                  <a:pt x="968858" y="1342939"/>
                  <a:pt x="1079293" y="1378278"/>
                </a:cubicBezTo>
                <a:cubicBezTo>
                  <a:pt x="1189728" y="1413617"/>
                  <a:pt x="1872214" y="1194956"/>
                  <a:pt x="1953936" y="1232504"/>
                </a:cubicBezTo>
                <a:cubicBezTo>
                  <a:pt x="2035658" y="1270052"/>
                  <a:pt x="1664597" y="1402574"/>
                  <a:pt x="1569623" y="1603565"/>
                </a:cubicBezTo>
                <a:cubicBezTo>
                  <a:pt x="1474649" y="1804556"/>
                  <a:pt x="1465815" y="2372191"/>
                  <a:pt x="1384093" y="2438452"/>
                </a:cubicBezTo>
                <a:cubicBezTo>
                  <a:pt x="1302371" y="2504713"/>
                  <a:pt x="1300163" y="2133652"/>
                  <a:pt x="1079293" y="2001130"/>
                </a:cubicBezTo>
                <a:cubicBezTo>
                  <a:pt x="858424" y="1868608"/>
                  <a:pt x="217902" y="1888487"/>
                  <a:pt x="58876" y="1643322"/>
                </a:cubicBezTo>
                <a:cubicBezTo>
                  <a:pt x="-100150" y="1398157"/>
                  <a:pt x="111884" y="642782"/>
                  <a:pt x="125136" y="530139"/>
                </a:cubicBezTo>
                <a:cubicBezTo>
                  <a:pt x="138388" y="417496"/>
                  <a:pt x="118511" y="996174"/>
                  <a:pt x="138389" y="967461"/>
                </a:cubicBezTo>
                <a:cubicBezTo>
                  <a:pt x="158267" y="938748"/>
                  <a:pt x="114093" y="448417"/>
                  <a:pt x="244406" y="357861"/>
                </a:cubicBezTo>
                <a:cubicBezTo>
                  <a:pt x="374719" y="267305"/>
                  <a:pt x="918058" y="483757"/>
                  <a:pt x="920267" y="424122"/>
                </a:cubicBezTo>
                <a:cubicBezTo>
                  <a:pt x="922476" y="364487"/>
                  <a:pt x="215693" y="4469"/>
                  <a:pt x="257658" y="5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605CBB4D-98E1-98F8-3EFF-8DF118622573}"/>
              </a:ext>
            </a:extLst>
          </p:cNvPr>
          <p:cNvSpPr/>
          <p:nvPr/>
        </p:nvSpPr>
        <p:spPr>
          <a:xfrm>
            <a:off x="2460910" y="5114212"/>
            <a:ext cx="4788396" cy="3908890"/>
          </a:xfrm>
          <a:custGeom>
            <a:avLst/>
            <a:gdLst>
              <a:gd name="connsiteX0" fmla="*/ 1740029 w 4788396"/>
              <a:gd name="connsiteY0" fmla="*/ 385440 h 3908890"/>
              <a:gd name="connsiteX1" fmla="*/ 4059160 w 4788396"/>
              <a:gd name="connsiteY1" fmla="*/ 1127 h 3908890"/>
              <a:gd name="connsiteX2" fmla="*/ 4204933 w 4788396"/>
              <a:gd name="connsiteY2" fmla="*/ 279423 h 3908890"/>
              <a:gd name="connsiteX3" fmla="*/ 4788029 w 4788396"/>
              <a:gd name="connsiteY3" fmla="*/ 610727 h 3908890"/>
              <a:gd name="connsiteX4" fmla="*/ 4112168 w 4788396"/>
              <a:gd name="connsiteY4" fmla="*/ 875771 h 3908890"/>
              <a:gd name="connsiteX5" fmla="*/ 3767612 w 4788396"/>
              <a:gd name="connsiteY5" fmla="*/ 955284 h 3908890"/>
              <a:gd name="connsiteX6" fmla="*/ 3860377 w 4788396"/>
              <a:gd name="connsiteY6" fmla="*/ 1207075 h 3908890"/>
              <a:gd name="connsiteX7" fmla="*/ 3065247 w 4788396"/>
              <a:gd name="connsiteY7" fmla="*/ 1538379 h 3908890"/>
              <a:gd name="connsiteX8" fmla="*/ 3767612 w 4788396"/>
              <a:gd name="connsiteY8" fmla="*/ 1882936 h 3908890"/>
              <a:gd name="connsiteX9" fmla="*/ 4151925 w 4788396"/>
              <a:gd name="connsiteY9" fmla="*/ 2386518 h 3908890"/>
              <a:gd name="connsiteX10" fmla="*/ 2919473 w 4788396"/>
              <a:gd name="connsiteY10" fmla="*/ 2651562 h 3908890"/>
              <a:gd name="connsiteX11" fmla="*/ 70255 w 4788396"/>
              <a:gd name="connsiteY11" fmla="*/ 3897266 h 3908890"/>
              <a:gd name="connsiteX12" fmla="*/ 825629 w 4788396"/>
              <a:gd name="connsiteY12" fmla="*/ 3274414 h 3908890"/>
              <a:gd name="connsiteX13" fmla="*/ 322047 w 4788396"/>
              <a:gd name="connsiteY13" fmla="*/ 3274414 h 3908890"/>
              <a:gd name="connsiteX14" fmla="*/ 1196690 w 4788396"/>
              <a:gd name="connsiteY14" fmla="*/ 1723910 h 3908890"/>
              <a:gd name="connsiteX15" fmla="*/ 1170186 w 4788396"/>
              <a:gd name="connsiteY15" fmla="*/ 1723910 h 3908890"/>
              <a:gd name="connsiteX16" fmla="*/ 1594255 w 4788396"/>
              <a:gd name="connsiteY16" fmla="*/ 995040 h 3908890"/>
              <a:gd name="connsiteX17" fmla="*/ 2137594 w 4788396"/>
              <a:gd name="connsiteY17" fmla="*/ 690240 h 3908890"/>
              <a:gd name="connsiteX18" fmla="*/ 2468899 w 4788396"/>
              <a:gd name="connsiteY18" fmla="*/ 584223 h 3908890"/>
              <a:gd name="connsiteX19" fmla="*/ 1740029 w 4788396"/>
              <a:gd name="connsiteY19" fmla="*/ 385440 h 3908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88396" h="3908890">
                <a:moveTo>
                  <a:pt x="1740029" y="385440"/>
                </a:moveTo>
                <a:cubicBezTo>
                  <a:pt x="2005072" y="288257"/>
                  <a:pt x="3648343" y="18797"/>
                  <a:pt x="4059160" y="1127"/>
                </a:cubicBezTo>
                <a:cubicBezTo>
                  <a:pt x="4469977" y="-16543"/>
                  <a:pt x="4083455" y="177823"/>
                  <a:pt x="4204933" y="279423"/>
                </a:cubicBezTo>
                <a:cubicBezTo>
                  <a:pt x="4326411" y="381023"/>
                  <a:pt x="4803490" y="511336"/>
                  <a:pt x="4788029" y="610727"/>
                </a:cubicBezTo>
                <a:cubicBezTo>
                  <a:pt x="4772568" y="710118"/>
                  <a:pt x="4282237" y="818345"/>
                  <a:pt x="4112168" y="875771"/>
                </a:cubicBezTo>
                <a:cubicBezTo>
                  <a:pt x="3942099" y="933197"/>
                  <a:pt x="3809577" y="900067"/>
                  <a:pt x="3767612" y="955284"/>
                </a:cubicBezTo>
                <a:cubicBezTo>
                  <a:pt x="3725647" y="1010501"/>
                  <a:pt x="3977438" y="1109893"/>
                  <a:pt x="3860377" y="1207075"/>
                </a:cubicBezTo>
                <a:cubicBezTo>
                  <a:pt x="3743316" y="1304258"/>
                  <a:pt x="3080708" y="1425736"/>
                  <a:pt x="3065247" y="1538379"/>
                </a:cubicBezTo>
                <a:cubicBezTo>
                  <a:pt x="3049786" y="1651023"/>
                  <a:pt x="3586499" y="1741580"/>
                  <a:pt x="3767612" y="1882936"/>
                </a:cubicBezTo>
                <a:cubicBezTo>
                  <a:pt x="3948725" y="2024292"/>
                  <a:pt x="4293281" y="2258414"/>
                  <a:pt x="4151925" y="2386518"/>
                </a:cubicBezTo>
                <a:cubicBezTo>
                  <a:pt x="4010569" y="2514622"/>
                  <a:pt x="3599751" y="2399771"/>
                  <a:pt x="2919473" y="2651562"/>
                </a:cubicBezTo>
                <a:cubicBezTo>
                  <a:pt x="2239195" y="2903353"/>
                  <a:pt x="419229" y="3793457"/>
                  <a:pt x="70255" y="3897266"/>
                </a:cubicBezTo>
                <a:cubicBezTo>
                  <a:pt x="-278719" y="4001075"/>
                  <a:pt x="783664" y="3378223"/>
                  <a:pt x="825629" y="3274414"/>
                </a:cubicBezTo>
                <a:cubicBezTo>
                  <a:pt x="867594" y="3170605"/>
                  <a:pt x="260203" y="3532831"/>
                  <a:pt x="322047" y="3274414"/>
                </a:cubicBezTo>
                <a:cubicBezTo>
                  <a:pt x="383890" y="3015997"/>
                  <a:pt x="1055334" y="1982327"/>
                  <a:pt x="1196690" y="1723910"/>
                </a:cubicBezTo>
                <a:cubicBezTo>
                  <a:pt x="1338046" y="1465493"/>
                  <a:pt x="1103925" y="1845388"/>
                  <a:pt x="1170186" y="1723910"/>
                </a:cubicBezTo>
                <a:cubicBezTo>
                  <a:pt x="1236447" y="1602432"/>
                  <a:pt x="1433020" y="1167318"/>
                  <a:pt x="1594255" y="995040"/>
                </a:cubicBezTo>
                <a:cubicBezTo>
                  <a:pt x="1755490" y="822762"/>
                  <a:pt x="1991820" y="758709"/>
                  <a:pt x="2137594" y="690240"/>
                </a:cubicBezTo>
                <a:cubicBezTo>
                  <a:pt x="2283368" y="621771"/>
                  <a:pt x="2532951" y="628397"/>
                  <a:pt x="2468899" y="584223"/>
                </a:cubicBezTo>
                <a:cubicBezTo>
                  <a:pt x="2404847" y="540049"/>
                  <a:pt x="1474986" y="482623"/>
                  <a:pt x="1740029" y="385440"/>
                </a:cubicBezTo>
                <a:close/>
              </a:path>
            </a:pathLst>
          </a:custGeom>
          <a:solidFill>
            <a:srgbClr val="92D05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6230E5DC-69CF-BACB-E535-8EF2E46DE7BF}"/>
              </a:ext>
            </a:extLst>
          </p:cNvPr>
          <p:cNvSpPr/>
          <p:nvPr/>
        </p:nvSpPr>
        <p:spPr>
          <a:xfrm>
            <a:off x="7211259" y="5170290"/>
            <a:ext cx="4258788" cy="4513177"/>
          </a:xfrm>
          <a:custGeom>
            <a:avLst/>
            <a:gdLst>
              <a:gd name="connsiteX0" fmla="*/ 2343558 w 4258788"/>
              <a:gd name="connsiteY0" fmla="*/ 37814 h 4513177"/>
              <a:gd name="connsiteX1" fmla="*/ 4212115 w 4258788"/>
              <a:gd name="connsiteY1" fmla="*/ 3059310 h 4513177"/>
              <a:gd name="connsiteX2" fmla="*/ 3721784 w 4258788"/>
              <a:gd name="connsiteY2" fmla="*/ 2820771 h 4513177"/>
              <a:gd name="connsiteX3" fmla="*/ 4039837 w 4258788"/>
              <a:gd name="connsiteY3" fmla="*/ 4437536 h 4513177"/>
              <a:gd name="connsiteX4" fmla="*/ 3682028 w 4258788"/>
              <a:gd name="connsiteY4" fmla="*/ 4238753 h 4513177"/>
              <a:gd name="connsiteX5" fmla="*/ 2648358 w 4258788"/>
              <a:gd name="connsiteY5" fmla="*/ 4159240 h 4513177"/>
              <a:gd name="connsiteX6" fmla="*/ 90689 w 4258788"/>
              <a:gd name="connsiteY6" fmla="*/ 2714753 h 4513177"/>
              <a:gd name="connsiteX7" fmla="*/ 647280 w 4258788"/>
              <a:gd name="connsiteY7" fmla="*/ 3019553 h 4513177"/>
              <a:gd name="connsiteX8" fmla="*/ 1362898 w 4258788"/>
              <a:gd name="connsiteY8" fmla="*/ 1654580 h 4513177"/>
              <a:gd name="connsiteX9" fmla="*/ 1402654 w 4258788"/>
              <a:gd name="connsiteY9" fmla="*/ 1628075 h 4513177"/>
              <a:gd name="connsiteX10" fmla="*/ 2091767 w 4258788"/>
              <a:gd name="connsiteY10" fmla="*/ 1058232 h 4513177"/>
              <a:gd name="connsiteX11" fmla="*/ 2542341 w 4258788"/>
              <a:gd name="connsiteY11" fmla="*/ 1561814 h 4513177"/>
              <a:gd name="connsiteX12" fmla="*/ 1853228 w 4258788"/>
              <a:gd name="connsiteY12" fmla="*/ 289606 h 4513177"/>
              <a:gd name="connsiteX13" fmla="*/ 2674863 w 4258788"/>
              <a:gd name="connsiteY13" fmla="*/ 1296771 h 4513177"/>
              <a:gd name="connsiteX14" fmla="*/ 2343558 w 4258788"/>
              <a:gd name="connsiteY14" fmla="*/ 37814 h 4513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258788" h="4513177">
                <a:moveTo>
                  <a:pt x="2343558" y="37814"/>
                </a:moveTo>
                <a:cubicBezTo>
                  <a:pt x="2599767" y="331571"/>
                  <a:pt x="3982411" y="2595484"/>
                  <a:pt x="4212115" y="3059310"/>
                </a:cubicBezTo>
                <a:cubicBezTo>
                  <a:pt x="4441819" y="3523136"/>
                  <a:pt x="3750497" y="2591067"/>
                  <a:pt x="3721784" y="2820771"/>
                </a:cubicBezTo>
                <a:cubicBezTo>
                  <a:pt x="3693071" y="3050475"/>
                  <a:pt x="4046463" y="4201206"/>
                  <a:pt x="4039837" y="4437536"/>
                </a:cubicBezTo>
                <a:cubicBezTo>
                  <a:pt x="4033211" y="4673866"/>
                  <a:pt x="3913941" y="4285136"/>
                  <a:pt x="3682028" y="4238753"/>
                </a:cubicBezTo>
                <a:cubicBezTo>
                  <a:pt x="3450115" y="4192370"/>
                  <a:pt x="3246915" y="4413240"/>
                  <a:pt x="2648358" y="4159240"/>
                </a:cubicBezTo>
                <a:cubicBezTo>
                  <a:pt x="2049801" y="3905240"/>
                  <a:pt x="424202" y="2904701"/>
                  <a:pt x="90689" y="2714753"/>
                </a:cubicBezTo>
                <a:cubicBezTo>
                  <a:pt x="-242824" y="2524805"/>
                  <a:pt x="435245" y="3196248"/>
                  <a:pt x="647280" y="3019553"/>
                </a:cubicBezTo>
                <a:cubicBezTo>
                  <a:pt x="859315" y="2842858"/>
                  <a:pt x="1237002" y="1886493"/>
                  <a:pt x="1362898" y="1654580"/>
                </a:cubicBezTo>
                <a:cubicBezTo>
                  <a:pt x="1488794" y="1422667"/>
                  <a:pt x="1402654" y="1628075"/>
                  <a:pt x="1402654" y="1628075"/>
                </a:cubicBezTo>
                <a:cubicBezTo>
                  <a:pt x="1524132" y="1528684"/>
                  <a:pt x="1901819" y="1069275"/>
                  <a:pt x="2091767" y="1058232"/>
                </a:cubicBezTo>
                <a:cubicBezTo>
                  <a:pt x="2281715" y="1047189"/>
                  <a:pt x="2582098" y="1689918"/>
                  <a:pt x="2542341" y="1561814"/>
                </a:cubicBezTo>
                <a:cubicBezTo>
                  <a:pt x="2502585" y="1433710"/>
                  <a:pt x="1831141" y="333780"/>
                  <a:pt x="1853228" y="289606"/>
                </a:cubicBezTo>
                <a:cubicBezTo>
                  <a:pt x="1875315" y="245432"/>
                  <a:pt x="2588724" y="1336527"/>
                  <a:pt x="2674863" y="1296771"/>
                </a:cubicBezTo>
                <a:cubicBezTo>
                  <a:pt x="2761002" y="1257015"/>
                  <a:pt x="2087349" y="-255943"/>
                  <a:pt x="2343558" y="37814"/>
                </a:cubicBezTo>
                <a:close/>
              </a:path>
            </a:pathLst>
          </a:custGeom>
          <a:solidFill>
            <a:srgbClr val="92D05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2" name="円/楕円 1931">
            <a:extLst>
              <a:ext uri="{FF2B5EF4-FFF2-40B4-BE49-F238E27FC236}">
                <a16:creationId xmlns:a16="http://schemas.microsoft.com/office/drawing/2014/main" id="{54C6C176-3AFD-BA87-9B68-7B9ECFFE1F27}"/>
              </a:ext>
            </a:extLst>
          </p:cNvPr>
          <p:cNvSpPr/>
          <p:nvPr/>
        </p:nvSpPr>
        <p:spPr>
          <a:xfrm>
            <a:off x="6456145" y="3104384"/>
            <a:ext cx="556591" cy="556591"/>
          </a:xfrm>
          <a:prstGeom prst="ellipse">
            <a:avLst/>
          </a:pr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3" name="円/楕円 1932">
            <a:extLst>
              <a:ext uri="{FF2B5EF4-FFF2-40B4-BE49-F238E27FC236}">
                <a16:creationId xmlns:a16="http://schemas.microsoft.com/office/drawing/2014/main" id="{9850398A-D3E9-FF7E-B15B-8B78794E1089}"/>
              </a:ext>
            </a:extLst>
          </p:cNvPr>
          <p:cNvSpPr/>
          <p:nvPr/>
        </p:nvSpPr>
        <p:spPr>
          <a:xfrm>
            <a:off x="7570092" y="3064289"/>
            <a:ext cx="556591" cy="556591"/>
          </a:xfrm>
          <a:prstGeom prst="ellipse">
            <a:avLst/>
          </a:pr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6BE81A1B-E434-CF09-0DDA-A02ABB74D5C9}"/>
              </a:ext>
            </a:extLst>
          </p:cNvPr>
          <p:cNvSpPr/>
          <p:nvPr/>
        </p:nvSpPr>
        <p:spPr>
          <a:xfrm>
            <a:off x="2990584" y="666587"/>
            <a:ext cx="393521" cy="324429"/>
          </a:xfrm>
          <a:custGeom>
            <a:avLst/>
            <a:gdLst>
              <a:gd name="connsiteX0" fmla="*/ 247916 w 393521"/>
              <a:gd name="connsiteY0" fmla="*/ 4926 h 324429"/>
              <a:gd name="connsiteX1" fmla="*/ 205054 w 393521"/>
              <a:gd name="connsiteY1" fmla="*/ 157326 h 324429"/>
              <a:gd name="connsiteX2" fmla="*/ 266 w 393521"/>
              <a:gd name="connsiteY2" fmla="*/ 324013 h 324429"/>
              <a:gd name="connsiteX3" fmla="*/ 252679 w 393521"/>
              <a:gd name="connsiteY3" fmla="*/ 200188 h 324429"/>
              <a:gd name="connsiteX4" fmla="*/ 357454 w 393521"/>
              <a:gd name="connsiteY4" fmla="*/ 57313 h 324429"/>
              <a:gd name="connsiteX5" fmla="*/ 390791 w 393521"/>
              <a:gd name="connsiteY5" fmla="*/ 38263 h 324429"/>
              <a:gd name="connsiteX6" fmla="*/ 247916 w 393521"/>
              <a:gd name="connsiteY6" fmla="*/ 4926 h 324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521" h="324429">
                <a:moveTo>
                  <a:pt x="247916" y="4926"/>
                </a:moveTo>
                <a:cubicBezTo>
                  <a:pt x="216960" y="24770"/>
                  <a:pt x="246329" y="104145"/>
                  <a:pt x="205054" y="157326"/>
                </a:cubicBezTo>
                <a:cubicBezTo>
                  <a:pt x="163779" y="210507"/>
                  <a:pt x="-7671" y="316869"/>
                  <a:pt x="266" y="324013"/>
                </a:cubicBezTo>
                <a:cubicBezTo>
                  <a:pt x="8203" y="331157"/>
                  <a:pt x="193148" y="244638"/>
                  <a:pt x="252679" y="200188"/>
                </a:cubicBezTo>
                <a:cubicBezTo>
                  <a:pt x="312210" y="155738"/>
                  <a:pt x="334435" y="84301"/>
                  <a:pt x="357454" y="57313"/>
                </a:cubicBezTo>
                <a:cubicBezTo>
                  <a:pt x="380473" y="30326"/>
                  <a:pt x="401110" y="45407"/>
                  <a:pt x="390791" y="38263"/>
                </a:cubicBezTo>
                <a:cubicBezTo>
                  <a:pt x="380472" y="31119"/>
                  <a:pt x="278872" y="-14918"/>
                  <a:pt x="247916" y="492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20D516CA-723D-0254-9D59-F8F9A2B15B19}"/>
              </a:ext>
            </a:extLst>
          </p:cNvPr>
          <p:cNvSpPr/>
          <p:nvPr/>
        </p:nvSpPr>
        <p:spPr>
          <a:xfrm>
            <a:off x="3259298" y="728938"/>
            <a:ext cx="370665" cy="195593"/>
          </a:xfrm>
          <a:custGeom>
            <a:avLst/>
            <a:gdLst>
              <a:gd name="connsiteX0" fmla="*/ 4602 w 370665"/>
              <a:gd name="connsiteY0" fmla="*/ 23537 h 195593"/>
              <a:gd name="connsiteX1" fmla="*/ 220502 w 370665"/>
              <a:gd name="connsiteY1" fmla="*/ 20362 h 195593"/>
              <a:gd name="connsiteX2" fmla="*/ 252252 w 370665"/>
              <a:gd name="connsiteY2" fmla="*/ 1312 h 195593"/>
              <a:gd name="connsiteX3" fmla="*/ 369727 w 370665"/>
              <a:gd name="connsiteY3" fmla="*/ 61637 h 195593"/>
              <a:gd name="connsiteX4" fmla="*/ 296702 w 370665"/>
              <a:gd name="connsiteY4" fmla="*/ 87037 h 195593"/>
              <a:gd name="connsiteX5" fmla="*/ 112552 w 370665"/>
              <a:gd name="connsiteY5" fmla="*/ 194987 h 195593"/>
              <a:gd name="connsiteX6" fmla="*/ 188752 w 370665"/>
              <a:gd name="connsiteY6" fmla="*/ 128312 h 195593"/>
              <a:gd name="connsiteX7" fmla="*/ 236377 w 370665"/>
              <a:gd name="connsiteY7" fmla="*/ 74337 h 195593"/>
              <a:gd name="connsiteX8" fmla="*/ 83977 w 370665"/>
              <a:gd name="connsiteY8" fmla="*/ 67987 h 195593"/>
              <a:gd name="connsiteX9" fmla="*/ 4602 w 370665"/>
              <a:gd name="connsiteY9" fmla="*/ 23537 h 19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0665" h="195593">
                <a:moveTo>
                  <a:pt x="4602" y="23537"/>
                </a:moveTo>
                <a:cubicBezTo>
                  <a:pt x="27356" y="15599"/>
                  <a:pt x="179227" y="24066"/>
                  <a:pt x="220502" y="20362"/>
                </a:cubicBezTo>
                <a:cubicBezTo>
                  <a:pt x="261777" y="16658"/>
                  <a:pt x="227381" y="-5567"/>
                  <a:pt x="252252" y="1312"/>
                </a:cubicBezTo>
                <a:cubicBezTo>
                  <a:pt x="277123" y="8191"/>
                  <a:pt x="362319" y="47350"/>
                  <a:pt x="369727" y="61637"/>
                </a:cubicBezTo>
                <a:cubicBezTo>
                  <a:pt x="377135" y="75924"/>
                  <a:pt x="339564" y="64812"/>
                  <a:pt x="296702" y="87037"/>
                </a:cubicBezTo>
                <a:cubicBezTo>
                  <a:pt x="253840" y="109262"/>
                  <a:pt x="130544" y="188108"/>
                  <a:pt x="112552" y="194987"/>
                </a:cubicBezTo>
                <a:cubicBezTo>
                  <a:pt x="94560" y="201866"/>
                  <a:pt x="168115" y="148420"/>
                  <a:pt x="188752" y="128312"/>
                </a:cubicBezTo>
                <a:cubicBezTo>
                  <a:pt x="209389" y="108204"/>
                  <a:pt x="253839" y="84391"/>
                  <a:pt x="236377" y="74337"/>
                </a:cubicBezTo>
                <a:cubicBezTo>
                  <a:pt x="218915" y="64283"/>
                  <a:pt x="118902" y="69575"/>
                  <a:pt x="83977" y="67987"/>
                </a:cubicBezTo>
                <a:cubicBezTo>
                  <a:pt x="49052" y="66399"/>
                  <a:pt x="-18152" y="31475"/>
                  <a:pt x="4602" y="2353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4" name="フリーフォーム 1933">
            <a:extLst>
              <a:ext uri="{FF2B5EF4-FFF2-40B4-BE49-F238E27FC236}">
                <a16:creationId xmlns:a16="http://schemas.microsoft.com/office/drawing/2014/main" id="{280C28CB-CF9A-546F-81C0-E37D7C1522E2}"/>
              </a:ext>
            </a:extLst>
          </p:cNvPr>
          <p:cNvSpPr/>
          <p:nvPr/>
        </p:nvSpPr>
        <p:spPr>
          <a:xfrm>
            <a:off x="3009682" y="881889"/>
            <a:ext cx="191450" cy="639567"/>
          </a:xfrm>
          <a:custGeom>
            <a:avLst/>
            <a:gdLst>
              <a:gd name="connsiteX0" fmla="*/ 101818 w 191450"/>
              <a:gd name="connsiteY0" fmla="*/ 35686 h 639567"/>
              <a:gd name="connsiteX1" fmla="*/ 124043 w 191450"/>
              <a:gd name="connsiteY1" fmla="*/ 175386 h 639567"/>
              <a:gd name="connsiteX2" fmla="*/ 108168 w 191450"/>
              <a:gd name="connsiteY2" fmla="*/ 435736 h 639567"/>
              <a:gd name="connsiteX3" fmla="*/ 218 w 191450"/>
              <a:gd name="connsiteY3" fmla="*/ 638936 h 639567"/>
              <a:gd name="connsiteX4" fmla="*/ 139918 w 191450"/>
              <a:gd name="connsiteY4" fmla="*/ 492886 h 639567"/>
              <a:gd name="connsiteX5" fmla="*/ 187543 w 191450"/>
              <a:gd name="connsiteY5" fmla="*/ 308736 h 639567"/>
              <a:gd name="connsiteX6" fmla="*/ 187543 w 191450"/>
              <a:gd name="connsiteY6" fmla="*/ 51561 h 639567"/>
              <a:gd name="connsiteX7" fmla="*/ 178018 w 191450"/>
              <a:gd name="connsiteY7" fmla="*/ 761 h 639567"/>
              <a:gd name="connsiteX8" fmla="*/ 101818 w 191450"/>
              <a:gd name="connsiteY8" fmla="*/ 35686 h 63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1450" h="639567">
                <a:moveTo>
                  <a:pt x="101818" y="35686"/>
                </a:moveTo>
                <a:cubicBezTo>
                  <a:pt x="92822" y="64790"/>
                  <a:pt x="122985" y="108711"/>
                  <a:pt x="124043" y="175386"/>
                </a:cubicBezTo>
                <a:cubicBezTo>
                  <a:pt x="125101" y="242061"/>
                  <a:pt x="128806" y="358478"/>
                  <a:pt x="108168" y="435736"/>
                </a:cubicBezTo>
                <a:cubicBezTo>
                  <a:pt x="87530" y="512994"/>
                  <a:pt x="-5074" y="629411"/>
                  <a:pt x="218" y="638936"/>
                </a:cubicBezTo>
                <a:cubicBezTo>
                  <a:pt x="5510" y="648461"/>
                  <a:pt x="108697" y="547919"/>
                  <a:pt x="139918" y="492886"/>
                </a:cubicBezTo>
                <a:cubicBezTo>
                  <a:pt x="171139" y="437853"/>
                  <a:pt x="179605" y="382290"/>
                  <a:pt x="187543" y="308736"/>
                </a:cubicBezTo>
                <a:cubicBezTo>
                  <a:pt x="195481" y="235182"/>
                  <a:pt x="189130" y="102890"/>
                  <a:pt x="187543" y="51561"/>
                </a:cubicBezTo>
                <a:cubicBezTo>
                  <a:pt x="185956" y="232"/>
                  <a:pt x="185955" y="4465"/>
                  <a:pt x="178018" y="761"/>
                </a:cubicBezTo>
                <a:cubicBezTo>
                  <a:pt x="170081" y="-2943"/>
                  <a:pt x="110814" y="6582"/>
                  <a:pt x="101818" y="3568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5" name="フリーフォーム 1934">
            <a:extLst>
              <a:ext uri="{FF2B5EF4-FFF2-40B4-BE49-F238E27FC236}">
                <a16:creationId xmlns:a16="http://schemas.microsoft.com/office/drawing/2014/main" id="{69901D2F-FDC8-977D-7D39-A885D41FA23B}"/>
              </a:ext>
            </a:extLst>
          </p:cNvPr>
          <p:cNvSpPr/>
          <p:nvPr/>
        </p:nvSpPr>
        <p:spPr>
          <a:xfrm>
            <a:off x="3179682" y="879049"/>
            <a:ext cx="603478" cy="641776"/>
          </a:xfrm>
          <a:custGeom>
            <a:avLst/>
            <a:gdLst>
              <a:gd name="connsiteX0" fmla="*/ 1668 w 603478"/>
              <a:gd name="connsiteY0" fmla="*/ 22651 h 641776"/>
              <a:gd name="connsiteX1" fmla="*/ 331868 w 603478"/>
              <a:gd name="connsiteY1" fmla="*/ 25826 h 641776"/>
              <a:gd name="connsiteX2" fmla="*/ 484268 w 603478"/>
              <a:gd name="connsiteY2" fmla="*/ 29001 h 641776"/>
              <a:gd name="connsiteX3" fmla="*/ 490618 w 603478"/>
              <a:gd name="connsiteY3" fmla="*/ 426 h 641776"/>
              <a:gd name="connsiteX4" fmla="*/ 601743 w 603478"/>
              <a:gd name="connsiteY4" fmla="*/ 54401 h 641776"/>
              <a:gd name="connsiteX5" fmla="*/ 557293 w 603478"/>
              <a:gd name="connsiteY5" fmla="*/ 86151 h 641776"/>
              <a:gd name="connsiteX6" fmla="*/ 541418 w 603478"/>
              <a:gd name="connsiteY6" fmla="*/ 359201 h 641776"/>
              <a:gd name="connsiteX7" fmla="*/ 541418 w 603478"/>
              <a:gd name="connsiteY7" fmla="*/ 568751 h 641776"/>
              <a:gd name="connsiteX8" fmla="*/ 516018 w 603478"/>
              <a:gd name="connsiteY8" fmla="*/ 610026 h 641776"/>
              <a:gd name="connsiteX9" fmla="*/ 477918 w 603478"/>
              <a:gd name="connsiteY9" fmla="*/ 641776 h 641776"/>
              <a:gd name="connsiteX10" fmla="*/ 433468 w 603478"/>
              <a:gd name="connsiteY10" fmla="*/ 610026 h 641776"/>
              <a:gd name="connsiteX11" fmla="*/ 360443 w 603478"/>
              <a:gd name="connsiteY11" fmla="*/ 571926 h 641776"/>
              <a:gd name="connsiteX12" fmla="*/ 331868 w 603478"/>
              <a:gd name="connsiteY12" fmla="*/ 568751 h 641776"/>
              <a:gd name="connsiteX13" fmla="*/ 411243 w 603478"/>
              <a:gd name="connsiteY13" fmla="*/ 568751 h 641776"/>
              <a:gd name="connsiteX14" fmla="*/ 465218 w 603478"/>
              <a:gd name="connsiteY14" fmla="*/ 562401 h 641776"/>
              <a:gd name="connsiteX15" fmla="*/ 477918 w 603478"/>
              <a:gd name="connsiteY15" fmla="*/ 356026 h 641776"/>
              <a:gd name="connsiteX16" fmla="*/ 490618 w 603478"/>
              <a:gd name="connsiteY16" fmla="*/ 76626 h 641776"/>
              <a:gd name="connsiteX17" fmla="*/ 455693 w 603478"/>
              <a:gd name="connsiteY17" fmla="*/ 48051 h 641776"/>
              <a:gd name="connsiteX18" fmla="*/ 214393 w 603478"/>
              <a:gd name="connsiteY18" fmla="*/ 57576 h 641776"/>
              <a:gd name="connsiteX19" fmla="*/ 1668 w 603478"/>
              <a:gd name="connsiteY19" fmla="*/ 22651 h 641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03478" h="641776">
                <a:moveTo>
                  <a:pt x="1668" y="22651"/>
                </a:moveTo>
                <a:cubicBezTo>
                  <a:pt x="21247" y="17359"/>
                  <a:pt x="331868" y="25826"/>
                  <a:pt x="331868" y="25826"/>
                </a:cubicBezTo>
                <a:cubicBezTo>
                  <a:pt x="412301" y="26884"/>
                  <a:pt x="457810" y="33234"/>
                  <a:pt x="484268" y="29001"/>
                </a:cubicBezTo>
                <a:cubicBezTo>
                  <a:pt x="510726" y="24768"/>
                  <a:pt x="471039" y="-3807"/>
                  <a:pt x="490618" y="426"/>
                </a:cubicBezTo>
                <a:cubicBezTo>
                  <a:pt x="510197" y="4659"/>
                  <a:pt x="590631" y="40114"/>
                  <a:pt x="601743" y="54401"/>
                </a:cubicBezTo>
                <a:cubicBezTo>
                  <a:pt x="612856" y="68689"/>
                  <a:pt x="567347" y="35351"/>
                  <a:pt x="557293" y="86151"/>
                </a:cubicBezTo>
                <a:cubicBezTo>
                  <a:pt x="547239" y="136951"/>
                  <a:pt x="544064" y="278768"/>
                  <a:pt x="541418" y="359201"/>
                </a:cubicBezTo>
                <a:cubicBezTo>
                  <a:pt x="538772" y="439634"/>
                  <a:pt x="545651" y="526947"/>
                  <a:pt x="541418" y="568751"/>
                </a:cubicBezTo>
                <a:cubicBezTo>
                  <a:pt x="537185" y="610555"/>
                  <a:pt x="526601" y="597855"/>
                  <a:pt x="516018" y="610026"/>
                </a:cubicBezTo>
                <a:cubicBezTo>
                  <a:pt x="505435" y="622197"/>
                  <a:pt x="491676" y="641776"/>
                  <a:pt x="477918" y="641776"/>
                </a:cubicBezTo>
                <a:cubicBezTo>
                  <a:pt x="464160" y="641776"/>
                  <a:pt x="453047" y="621668"/>
                  <a:pt x="433468" y="610026"/>
                </a:cubicBezTo>
                <a:cubicBezTo>
                  <a:pt x="413889" y="598384"/>
                  <a:pt x="377376" y="578805"/>
                  <a:pt x="360443" y="571926"/>
                </a:cubicBezTo>
                <a:cubicBezTo>
                  <a:pt x="343510" y="565047"/>
                  <a:pt x="323401" y="569280"/>
                  <a:pt x="331868" y="568751"/>
                </a:cubicBezTo>
                <a:cubicBezTo>
                  <a:pt x="340335" y="568222"/>
                  <a:pt x="389018" y="569809"/>
                  <a:pt x="411243" y="568751"/>
                </a:cubicBezTo>
                <a:cubicBezTo>
                  <a:pt x="433468" y="567693"/>
                  <a:pt x="454106" y="597855"/>
                  <a:pt x="465218" y="562401"/>
                </a:cubicBezTo>
                <a:cubicBezTo>
                  <a:pt x="476331" y="526947"/>
                  <a:pt x="473685" y="436988"/>
                  <a:pt x="477918" y="356026"/>
                </a:cubicBezTo>
                <a:cubicBezTo>
                  <a:pt x="482151" y="275064"/>
                  <a:pt x="494322" y="127955"/>
                  <a:pt x="490618" y="76626"/>
                </a:cubicBezTo>
                <a:cubicBezTo>
                  <a:pt x="486914" y="25297"/>
                  <a:pt x="501730" y="51226"/>
                  <a:pt x="455693" y="48051"/>
                </a:cubicBezTo>
                <a:cubicBezTo>
                  <a:pt x="409656" y="44876"/>
                  <a:pt x="289005" y="55459"/>
                  <a:pt x="214393" y="57576"/>
                </a:cubicBezTo>
                <a:cubicBezTo>
                  <a:pt x="139781" y="59693"/>
                  <a:pt x="-17911" y="27943"/>
                  <a:pt x="1668" y="226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6" name="フリーフォーム 1935">
            <a:extLst>
              <a:ext uri="{FF2B5EF4-FFF2-40B4-BE49-F238E27FC236}">
                <a16:creationId xmlns:a16="http://schemas.microsoft.com/office/drawing/2014/main" id="{8C182170-A2DE-909B-2303-63397CC06538}"/>
              </a:ext>
            </a:extLst>
          </p:cNvPr>
          <p:cNvSpPr/>
          <p:nvPr/>
        </p:nvSpPr>
        <p:spPr>
          <a:xfrm>
            <a:off x="3161960" y="1034723"/>
            <a:ext cx="524802" cy="86129"/>
          </a:xfrm>
          <a:custGeom>
            <a:avLst/>
            <a:gdLst>
              <a:gd name="connsiteX0" fmla="*/ 3515 w 524802"/>
              <a:gd name="connsiteY0" fmla="*/ 25727 h 86129"/>
              <a:gd name="connsiteX1" fmla="*/ 397215 w 524802"/>
              <a:gd name="connsiteY1" fmla="*/ 38427 h 86129"/>
              <a:gd name="connsiteX2" fmla="*/ 432140 w 524802"/>
              <a:gd name="connsiteY2" fmla="*/ 327 h 86129"/>
              <a:gd name="connsiteX3" fmla="*/ 521040 w 524802"/>
              <a:gd name="connsiteY3" fmla="*/ 63827 h 86129"/>
              <a:gd name="connsiteX4" fmla="*/ 292440 w 524802"/>
              <a:gd name="connsiteY4" fmla="*/ 86052 h 86129"/>
              <a:gd name="connsiteX5" fmla="*/ 206715 w 524802"/>
              <a:gd name="connsiteY5" fmla="*/ 70177 h 86129"/>
              <a:gd name="connsiteX6" fmla="*/ 3515 w 524802"/>
              <a:gd name="connsiteY6" fmla="*/ 25727 h 86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802" h="86129">
                <a:moveTo>
                  <a:pt x="3515" y="25727"/>
                </a:moveTo>
                <a:cubicBezTo>
                  <a:pt x="35265" y="20435"/>
                  <a:pt x="325778" y="42660"/>
                  <a:pt x="397215" y="38427"/>
                </a:cubicBezTo>
                <a:cubicBezTo>
                  <a:pt x="468652" y="34194"/>
                  <a:pt x="411503" y="-3906"/>
                  <a:pt x="432140" y="327"/>
                </a:cubicBezTo>
                <a:cubicBezTo>
                  <a:pt x="452777" y="4560"/>
                  <a:pt x="544323" y="49540"/>
                  <a:pt x="521040" y="63827"/>
                </a:cubicBezTo>
                <a:cubicBezTo>
                  <a:pt x="497757" y="78114"/>
                  <a:pt x="344827" y="84994"/>
                  <a:pt x="292440" y="86052"/>
                </a:cubicBezTo>
                <a:cubicBezTo>
                  <a:pt x="240053" y="87110"/>
                  <a:pt x="249048" y="77056"/>
                  <a:pt x="206715" y="70177"/>
                </a:cubicBezTo>
                <a:cubicBezTo>
                  <a:pt x="164382" y="63298"/>
                  <a:pt x="-28235" y="31019"/>
                  <a:pt x="3515" y="2572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7" name="フリーフォーム 1936">
            <a:extLst>
              <a:ext uri="{FF2B5EF4-FFF2-40B4-BE49-F238E27FC236}">
                <a16:creationId xmlns:a16="http://schemas.microsoft.com/office/drawing/2014/main" id="{23A2931B-71E5-55D3-D431-22484ED49D9E}"/>
              </a:ext>
            </a:extLst>
          </p:cNvPr>
          <p:cNvSpPr/>
          <p:nvPr/>
        </p:nvSpPr>
        <p:spPr>
          <a:xfrm>
            <a:off x="3178175" y="1196442"/>
            <a:ext cx="504870" cy="60858"/>
          </a:xfrm>
          <a:custGeom>
            <a:avLst/>
            <a:gdLst>
              <a:gd name="connsiteX0" fmla="*/ 0 w 504870"/>
              <a:gd name="connsiteY0" fmla="*/ 25933 h 60858"/>
              <a:gd name="connsiteX1" fmla="*/ 377825 w 504870"/>
              <a:gd name="connsiteY1" fmla="*/ 22758 h 60858"/>
              <a:gd name="connsiteX2" fmla="*/ 412750 w 504870"/>
              <a:gd name="connsiteY2" fmla="*/ 533 h 60858"/>
              <a:gd name="connsiteX3" fmla="*/ 504825 w 504870"/>
              <a:gd name="connsiteY3" fmla="*/ 48158 h 60858"/>
              <a:gd name="connsiteX4" fmla="*/ 400050 w 504870"/>
              <a:gd name="connsiteY4" fmla="*/ 48158 h 60858"/>
              <a:gd name="connsiteX5" fmla="*/ 139700 w 504870"/>
              <a:gd name="connsiteY5" fmla="*/ 60858 h 60858"/>
              <a:gd name="connsiteX6" fmla="*/ 0 w 504870"/>
              <a:gd name="connsiteY6" fmla="*/ 25933 h 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870" h="60858">
                <a:moveTo>
                  <a:pt x="0" y="25933"/>
                </a:moveTo>
                <a:lnTo>
                  <a:pt x="377825" y="22758"/>
                </a:lnTo>
                <a:cubicBezTo>
                  <a:pt x="446617" y="18525"/>
                  <a:pt x="391583" y="-3700"/>
                  <a:pt x="412750" y="533"/>
                </a:cubicBezTo>
                <a:cubicBezTo>
                  <a:pt x="433917" y="4766"/>
                  <a:pt x="506942" y="40221"/>
                  <a:pt x="504825" y="48158"/>
                </a:cubicBezTo>
                <a:cubicBezTo>
                  <a:pt x="502708" y="56095"/>
                  <a:pt x="460904" y="46041"/>
                  <a:pt x="400050" y="48158"/>
                </a:cubicBezTo>
                <a:cubicBezTo>
                  <a:pt x="339196" y="50275"/>
                  <a:pt x="139700" y="60858"/>
                  <a:pt x="139700" y="60858"/>
                </a:cubicBezTo>
                <a:lnTo>
                  <a:pt x="0" y="25933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8" name="フリーフォーム 1937">
            <a:extLst>
              <a:ext uri="{FF2B5EF4-FFF2-40B4-BE49-F238E27FC236}">
                <a16:creationId xmlns:a16="http://schemas.microsoft.com/office/drawing/2014/main" id="{71D5C91C-BE45-2617-0FEE-A567B079ED59}"/>
              </a:ext>
            </a:extLst>
          </p:cNvPr>
          <p:cNvSpPr/>
          <p:nvPr/>
        </p:nvSpPr>
        <p:spPr>
          <a:xfrm>
            <a:off x="3364933" y="916196"/>
            <a:ext cx="86202" cy="310217"/>
          </a:xfrm>
          <a:custGeom>
            <a:avLst/>
            <a:gdLst>
              <a:gd name="connsiteX0" fmla="*/ 6917 w 86202"/>
              <a:gd name="connsiteY0" fmla="*/ 17254 h 310217"/>
              <a:gd name="connsiteX1" fmla="*/ 3742 w 86202"/>
              <a:gd name="connsiteY1" fmla="*/ 144254 h 310217"/>
              <a:gd name="connsiteX2" fmla="*/ 13267 w 86202"/>
              <a:gd name="connsiteY2" fmla="*/ 287129 h 310217"/>
              <a:gd name="connsiteX3" fmla="*/ 29142 w 86202"/>
              <a:gd name="connsiteY3" fmla="*/ 303004 h 310217"/>
              <a:gd name="connsiteX4" fmla="*/ 83117 w 86202"/>
              <a:gd name="connsiteY4" fmla="*/ 303004 h 310217"/>
              <a:gd name="connsiteX5" fmla="*/ 79942 w 86202"/>
              <a:gd name="connsiteY5" fmla="*/ 214104 h 310217"/>
              <a:gd name="connsiteX6" fmla="*/ 83117 w 86202"/>
              <a:gd name="connsiteY6" fmla="*/ 26779 h 310217"/>
              <a:gd name="connsiteX7" fmla="*/ 79942 w 86202"/>
              <a:gd name="connsiteY7" fmla="*/ 4554 h 310217"/>
              <a:gd name="connsiteX8" fmla="*/ 6917 w 86202"/>
              <a:gd name="connsiteY8" fmla="*/ 17254 h 31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202" h="310217">
                <a:moveTo>
                  <a:pt x="6917" y="17254"/>
                </a:moveTo>
                <a:cubicBezTo>
                  <a:pt x="-5783" y="40537"/>
                  <a:pt x="2684" y="99275"/>
                  <a:pt x="3742" y="144254"/>
                </a:cubicBezTo>
                <a:cubicBezTo>
                  <a:pt x="4800" y="189233"/>
                  <a:pt x="13267" y="287129"/>
                  <a:pt x="13267" y="287129"/>
                </a:cubicBezTo>
                <a:cubicBezTo>
                  <a:pt x="17500" y="313587"/>
                  <a:pt x="17500" y="300358"/>
                  <a:pt x="29142" y="303004"/>
                </a:cubicBezTo>
                <a:cubicBezTo>
                  <a:pt x="40784" y="305650"/>
                  <a:pt x="74650" y="317821"/>
                  <a:pt x="83117" y="303004"/>
                </a:cubicBezTo>
                <a:cubicBezTo>
                  <a:pt x="91584" y="288187"/>
                  <a:pt x="79942" y="260141"/>
                  <a:pt x="79942" y="214104"/>
                </a:cubicBezTo>
                <a:cubicBezTo>
                  <a:pt x="79942" y="168067"/>
                  <a:pt x="83117" y="61704"/>
                  <a:pt x="83117" y="26779"/>
                </a:cubicBezTo>
                <a:cubicBezTo>
                  <a:pt x="83117" y="-8146"/>
                  <a:pt x="89996" y="9846"/>
                  <a:pt x="79942" y="4554"/>
                </a:cubicBezTo>
                <a:cubicBezTo>
                  <a:pt x="69888" y="-738"/>
                  <a:pt x="19617" y="-6029"/>
                  <a:pt x="6917" y="172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9" name="フリーフォーム 1938">
            <a:extLst>
              <a:ext uri="{FF2B5EF4-FFF2-40B4-BE49-F238E27FC236}">
                <a16:creationId xmlns:a16="http://schemas.microsoft.com/office/drawing/2014/main" id="{B1790989-CBB8-8BDE-A16D-4207F2AB5C2B}"/>
              </a:ext>
            </a:extLst>
          </p:cNvPr>
          <p:cNvSpPr/>
          <p:nvPr/>
        </p:nvSpPr>
        <p:spPr>
          <a:xfrm>
            <a:off x="3006604" y="1565181"/>
            <a:ext cx="347464" cy="303452"/>
          </a:xfrm>
          <a:custGeom>
            <a:avLst/>
            <a:gdLst>
              <a:gd name="connsiteX0" fmla="*/ 235071 w 347464"/>
              <a:gd name="connsiteY0" fmla="*/ 94 h 303452"/>
              <a:gd name="connsiteX1" fmla="*/ 235071 w 347464"/>
              <a:gd name="connsiteY1" fmla="*/ 79469 h 303452"/>
              <a:gd name="connsiteX2" fmla="*/ 142996 w 347464"/>
              <a:gd name="connsiteY2" fmla="*/ 187419 h 303452"/>
              <a:gd name="connsiteX3" fmla="*/ 121 w 347464"/>
              <a:gd name="connsiteY3" fmla="*/ 301719 h 303452"/>
              <a:gd name="connsiteX4" fmla="*/ 168396 w 347464"/>
              <a:gd name="connsiteY4" fmla="*/ 244569 h 303452"/>
              <a:gd name="connsiteX5" fmla="*/ 343021 w 347464"/>
              <a:gd name="connsiteY5" fmla="*/ 88994 h 303452"/>
              <a:gd name="connsiteX6" fmla="*/ 292221 w 347464"/>
              <a:gd name="connsiteY6" fmla="*/ 63594 h 303452"/>
              <a:gd name="connsiteX7" fmla="*/ 235071 w 347464"/>
              <a:gd name="connsiteY7" fmla="*/ 94 h 303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464" h="303452">
                <a:moveTo>
                  <a:pt x="235071" y="94"/>
                </a:moveTo>
                <a:cubicBezTo>
                  <a:pt x="225546" y="2740"/>
                  <a:pt x="250417" y="48248"/>
                  <a:pt x="235071" y="79469"/>
                </a:cubicBezTo>
                <a:cubicBezTo>
                  <a:pt x="219725" y="110690"/>
                  <a:pt x="182154" y="150377"/>
                  <a:pt x="142996" y="187419"/>
                </a:cubicBezTo>
                <a:cubicBezTo>
                  <a:pt x="103838" y="224461"/>
                  <a:pt x="-4112" y="292194"/>
                  <a:pt x="121" y="301719"/>
                </a:cubicBezTo>
                <a:cubicBezTo>
                  <a:pt x="4354" y="311244"/>
                  <a:pt x="111246" y="280023"/>
                  <a:pt x="168396" y="244569"/>
                </a:cubicBezTo>
                <a:cubicBezTo>
                  <a:pt x="225546" y="209115"/>
                  <a:pt x="322384" y="119156"/>
                  <a:pt x="343021" y="88994"/>
                </a:cubicBezTo>
                <a:cubicBezTo>
                  <a:pt x="363658" y="58832"/>
                  <a:pt x="306509" y="76294"/>
                  <a:pt x="292221" y="63594"/>
                </a:cubicBezTo>
                <a:cubicBezTo>
                  <a:pt x="277934" y="50894"/>
                  <a:pt x="244596" y="-2552"/>
                  <a:pt x="235071" y="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0" name="フリーフォーム 1939">
            <a:extLst>
              <a:ext uri="{FF2B5EF4-FFF2-40B4-BE49-F238E27FC236}">
                <a16:creationId xmlns:a16="http://schemas.microsoft.com/office/drawing/2014/main" id="{FA0824A6-79C5-D810-B5E6-A194D1417184}"/>
              </a:ext>
            </a:extLst>
          </p:cNvPr>
          <p:cNvSpPr/>
          <p:nvPr/>
        </p:nvSpPr>
        <p:spPr>
          <a:xfrm>
            <a:off x="3419033" y="1557070"/>
            <a:ext cx="277554" cy="261632"/>
          </a:xfrm>
          <a:custGeom>
            <a:avLst/>
            <a:gdLst>
              <a:gd name="connsiteX0" fmla="*/ 442 w 277554"/>
              <a:gd name="connsiteY0" fmla="*/ 1855 h 261632"/>
              <a:gd name="connsiteX1" fmla="*/ 156017 w 277554"/>
              <a:gd name="connsiteY1" fmla="*/ 151080 h 261632"/>
              <a:gd name="connsiteX2" fmla="*/ 203642 w 277554"/>
              <a:gd name="connsiteY2" fmla="*/ 195530 h 261632"/>
              <a:gd name="connsiteX3" fmla="*/ 244917 w 277554"/>
              <a:gd name="connsiteY3" fmla="*/ 249505 h 261632"/>
              <a:gd name="connsiteX4" fmla="*/ 248092 w 277554"/>
              <a:gd name="connsiteY4" fmla="*/ 255855 h 261632"/>
              <a:gd name="connsiteX5" fmla="*/ 276667 w 277554"/>
              <a:gd name="connsiteY5" fmla="*/ 179655 h 261632"/>
              <a:gd name="connsiteX6" fmla="*/ 209992 w 277554"/>
              <a:gd name="connsiteY6" fmla="*/ 74880 h 261632"/>
              <a:gd name="connsiteX7" fmla="*/ 442 w 277554"/>
              <a:gd name="connsiteY7" fmla="*/ 1855 h 26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554" h="261632">
                <a:moveTo>
                  <a:pt x="442" y="1855"/>
                </a:moveTo>
                <a:cubicBezTo>
                  <a:pt x="-8554" y="14555"/>
                  <a:pt x="122150" y="118801"/>
                  <a:pt x="156017" y="151080"/>
                </a:cubicBezTo>
                <a:cubicBezTo>
                  <a:pt x="189884" y="183359"/>
                  <a:pt x="188825" y="179126"/>
                  <a:pt x="203642" y="195530"/>
                </a:cubicBezTo>
                <a:cubicBezTo>
                  <a:pt x="218459" y="211934"/>
                  <a:pt x="244917" y="249505"/>
                  <a:pt x="244917" y="249505"/>
                </a:cubicBezTo>
                <a:cubicBezTo>
                  <a:pt x="252325" y="259559"/>
                  <a:pt x="242800" y="267497"/>
                  <a:pt x="248092" y="255855"/>
                </a:cubicBezTo>
                <a:cubicBezTo>
                  <a:pt x="253384" y="244213"/>
                  <a:pt x="283017" y="209817"/>
                  <a:pt x="276667" y="179655"/>
                </a:cubicBezTo>
                <a:cubicBezTo>
                  <a:pt x="270317" y="149493"/>
                  <a:pt x="249150" y="105042"/>
                  <a:pt x="209992" y="74880"/>
                </a:cubicBezTo>
                <a:cubicBezTo>
                  <a:pt x="170834" y="44718"/>
                  <a:pt x="9438" y="-10845"/>
                  <a:pt x="442" y="18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1" name="フリーフォーム 1940">
            <a:extLst>
              <a:ext uri="{FF2B5EF4-FFF2-40B4-BE49-F238E27FC236}">
                <a16:creationId xmlns:a16="http://schemas.microsoft.com/office/drawing/2014/main" id="{7D4A9119-17A4-20F0-9176-E90B51245EA0}"/>
              </a:ext>
            </a:extLst>
          </p:cNvPr>
          <p:cNvSpPr/>
          <p:nvPr/>
        </p:nvSpPr>
        <p:spPr>
          <a:xfrm>
            <a:off x="3078893" y="1866764"/>
            <a:ext cx="423342" cy="403883"/>
          </a:xfrm>
          <a:custGeom>
            <a:avLst/>
            <a:gdLst>
              <a:gd name="connsiteX0" fmla="*/ 305657 w 423342"/>
              <a:gd name="connsiteY0" fmla="*/ 136 h 403883"/>
              <a:gd name="connsiteX1" fmla="*/ 334232 w 423342"/>
              <a:gd name="connsiteY1" fmla="*/ 57286 h 403883"/>
              <a:gd name="connsiteX2" fmla="*/ 305657 w 423342"/>
              <a:gd name="connsiteY2" fmla="*/ 139836 h 403883"/>
              <a:gd name="connsiteX3" fmla="*/ 131032 w 423342"/>
              <a:gd name="connsiteY3" fmla="*/ 314461 h 403883"/>
              <a:gd name="connsiteX4" fmla="*/ 857 w 423342"/>
              <a:gd name="connsiteY4" fmla="*/ 403361 h 403883"/>
              <a:gd name="connsiteX5" fmla="*/ 194532 w 423342"/>
              <a:gd name="connsiteY5" fmla="*/ 336686 h 403883"/>
              <a:gd name="connsiteX6" fmla="*/ 419957 w 423342"/>
              <a:gd name="connsiteY6" fmla="*/ 73161 h 403883"/>
              <a:gd name="connsiteX7" fmla="*/ 305657 w 423342"/>
              <a:gd name="connsiteY7" fmla="*/ 136 h 40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342" h="403883">
                <a:moveTo>
                  <a:pt x="305657" y="136"/>
                </a:moveTo>
                <a:cubicBezTo>
                  <a:pt x="291370" y="-2510"/>
                  <a:pt x="334232" y="34003"/>
                  <a:pt x="334232" y="57286"/>
                </a:cubicBezTo>
                <a:cubicBezTo>
                  <a:pt x="334232" y="80569"/>
                  <a:pt x="339524" y="96973"/>
                  <a:pt x="305657" y="139836"/>
                </a:cubicBezTo>
                <a:cubicBezTo>
                  <a:pt x="271790" y="182699"/>
                  <a:pt x="181832" y="270540"/>
                  <a:pt x="131032" y="314461"/>
                </a:cubicBezTo>
                <a:cubicBezTo>
                  <a:pt x="80232" y="358382"/>
                  <a:pt x="-9726" y="399657"/>
                  <a:pt x="857" y="403361"/>
                </a:cubicBezTo>
                <a:cubicBezTo>
                  <a:pt x="11440" y="407065"/>
                  <a:pt x="124682" y="391719"/>
                  <a:pt x="194532" y="336686"/>
                </a:cubicBezTo>
                <a:cubicBezTo>
                  <a:pt x="264382" y="281653"/>
                  <a:pt x="394557" y="126607"/>
                  <a:pt x="419957" y="73161"/>
                </a:cubicBezTo>
                <a:cubicBezTo>
                  <a:pt x="445357" y="19715"/>
                  <a:pt x="319944" y="2782"/>
                  <a:pt x="305657" y="13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2" name="フリーフォーム 1941">
            <a:extLst>
              <a:ext uri="{FF2B5EF4-FFF2-40B4-BE49-F238E27FC236}">
                <a16:creationId xmlns:a16="http://schemas.microsoft.com/office/drawing/2014/main" id="{1C0AF20B-DDBD-29A3-08EF-1CCAC03745B7}"/>
              </a:ext>
            </a:extLst>
          </p:cNvPr>
          <p:cNvSpPr/>
          <p:nvPr/>
        </p:nvSpPr>
        <p:spPr>
          <a:xfrm>
            <a:off x="3375935" y="2062753"/>
            <a:ext cx="62966" cy="386883"/>
          </a:xfrm>
          <a:custGeom>
            <a:avLst/>
            <a:gdLst>
              <a:gd name="connsiteX0" fmla="*/ 2265 w 62966"/>
              <a:gd name="connsiteY0" fmla="*/ 997 h 386883"/>
              <a:gd name="connsiteX1" fmla="*/ 11790 w 62966"/>
              <a:gd name="connsiteY1" fmla="*/ 83547 h 386883"/>
              <a:gd name="connsiteX2" fmla="*/ 2265 w 62966"/>
              <a:gd name="connsiteY2" fmla="*/ 315322 h 386883"/>
              <a:gd name="connsiteX3" fmla="*/ 8615 w 62966"/>
              <a:gd name="connsiteY3" fmla="*/ 366122 h 386883"/>
              <a:gd name="connsiteX4" fmla="*/ 46715 w 62966"/>
              <a:gd name="connsiteY4" fmla="*/ 381997 h 386883"/>
              <a:gd name="connsiteX5" fmla="*/ 62590 w 62966"/>
              <a:gd name="connsiteY5" fmla="*/ 283572 h 386883"/>
              <a:gd name="connsiteX6" fmla="*/ 53065 w 62966"/>
              <a:gd name="connsiteY6" fmla="*/ 77197 h 386883"/>
              <a:gd name="connsiteX7" fmla="*/ 62590 w 62966"/>
              <a:gd name="connsiteY7" fmla="*/ 39097 h 386883"/>
              <a:gd name="connsiteX8" fmla="*/ 2265 w 62966"/>
              <a:gd name="connsiteY8" fmla="*/ 997 h 386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66" h="386883">
                <a:moveTo>
                  <a:pt x="2265" y="997"/>
                </a:moveTo>
                <a:cubicBezTo>
                  <a:pt x="-6202" y="8405"/>
                  <a:pt x="11790" y="31160"/>
                  <a:pt x="11790" y="83547"/>
                </a:cubicBezTo>
                <a:cubicBezTo>
                  <a:pt x="11790" y="135934"/>
                  <a:pt x="2794" y="268226"/>
                  <a:pt x="2265" y="315322"/>
                </a:cubicBezTo>
                <a:cubicBezTo>
                  <a:pt x="1736" y="362418"/>
                  <a:pt x="1207" y="355010"/>
                  <a:pt x="8615" y="366122"/>
                </a:cubicBezTo>
                <a:cubicBezTo>
                  <a:pt x="16023" y="377235"/>
                  <a:pt x="37719" y="395755"/>
                  <a:pt x="46715" y="381997"/>
                </a:cubicBezTo>
                <a:cubicBezTo>
                  <a:pt x="55711" y="368239"/>
                  <a:pt x="61532" y="334372"/>
                  <a:pt x="62590" y="283572"/>
                </a:cubicBezTo>
                <a:cubicBezTo>
                  <a:pt x="63648" y="232772"/>
                  <a:pt x="53065" y="117943"/>
                  <a:pt x="53065" y="77197"/>
                </a:cubicBezTo>
                <a:cubicBezTo>
                  <a:pt x="53065" y="36451"/>
                  <a:pt x="65236" y="48622"/>
                  <a:pt x="62590" y="39097"/>
                </a:cubicBezTo>
                <a:cubicBezTo>
                  <a:pt x="59944" y="29572"/>
                  <a:pt x="10732" y="-6411"/>
                  <a:pt x="2265" y="99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3" name="フリーフォーム 1942">
            <a:extLst>
              <a:ext uri="{FF2B5EF4-FFF2-40B4-BE49-F238E27FC236}">
                <a16:creationId xmlns:a16="http://schemas.microsoft.com/office/drawing/2014/main" id="{66F66B00-7FE4-87CC-333A-CC10FDCF74D4}"/>
              </a:ext>
            </a:extLst>
          </p:cNvPr>
          <p:cNvSpPr/>
          <p:nvPr/>
        </p:nvSpPr>
        <p:spPr>
          <a:xfrm>
            <a:off x="3076542" y="2647237"/>
            <a:ext cx="556733" cy="126480"/>
          </a:xfrm>
          <a:custGeom>
            <a:avLst/>
            <a:gdLst>
              <a:gd name="connsiteX0" fmla="*/ 33 w 556733"/>
              <a:gd name="connsiteY0" fmla="*/ 32463 h 126480"/>
              <a:gd name="connsiteX1" fmla="*/ 85758 w 556733"/>
              <a:gd name="connsiteY1" fmla="*/ 124538 h 126480"/>
              <a:gd name="connsiteX2" fmla="*/ 196883 w 556733"/>
              <a:gd name="connsiteY2" fmla="*/ 92788 h 126480"/>
              <a:gd name="connsiteX3" fmla="*/ 320708 w 556733"/>
              <a:gd name="connsiteY3" fmla="*/ 64213 h 126480"/>
              <a:gd name="connsiteX4" fmla="*/ 492158 w 556733"/>
              <a:gd name="connsiteY4" fmla="*/ 67388 h 126480"/>
              <a:gd name="connsiteX5" fmla="*/ 555658 w 556733"/>
              <a:gd name="connsiteY5" fmla="*/ 45163 h 126480"/>
              <a:gd name="connsiteX6" fmla="*/ 523908 w 556733"/>
              <a:gd name="connsiteY6" fmla="*/ 713 h 126480"/>
              <a:gd name="connsiteX7" fmla="*/ 422308 w 556733"/>
              <a:gd name="connsiteY7" fmla="*/ 16588 h 126480"/>
              <a:gd name="connsiteX8" fmla="*/ 250858 w 556733"/>
              <a:gd name="connsiteY8" fmla="*/ 45163 h 126480"/>
              <a:gd name="connsiteX9" fmla="*/ 95283 w 556733"/>
              <a:gd name="connsiteY9" fmla="*/ 61038 h 126480"/>
              <a:gd name="connsiteX10" fmla="*/ 33 w 556733"/>
              <a:gd name="connsiteY10" fmla="*/ 32463 h 1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6733" h="126480">
                <a:moveTo>
                  <a:pt x="33" y="32463"/>
                </a:moveTo>
                <a:cubicBezTo>
                  <a:pt x="-1555" y="43046"/>
                  <a:pt x="52950" y="114484"/>
                  <a:pt x="85758" y="124538"/>
                </a:cubicBezTo>
                <a:cubicBezTo>
                  <a:pt x="118566" y="134592"/>
                  <a:pt x="157725" y="102842"/>
                  <a:pt x="196883" y="92788"/>
                </a:cubicBezTo>
                <a:cubicBezTo>
                  <a:pt x="236041" y="82734"/>
                  <a:pt x="271496" y="68446"/>
                  <a:pt x="320708" y="64213"/>
                </a:cubicBezTo>
                <a:cubicBezTo>
                  <a:pt x="369921" y="59980"/>
                  <a:pt x="453000" y="70563"/>
                  <a:pt x="492158" y="67388"/>
                </a:cubicBezTo>
                <a:cubicBezTo>
                  <a:pt x="531316" y="64213"/>
                  <a:pt x="550366" y="56276"/>
                  <a:pt x="555658" y="45163"/>
                </a:cubicBezTo>
                <a:cubicBezTo>
                  <a:pt x="560950" y="34051"/>
                  <a:pt x="546133" y="5475"/>
                  <a:pt x="523908" y="713"/>
                </a:cubicBezTo>
                <a:cubicBezTo>
                  <a:pt x="501683" y="-4050"/>
                  <a:pt x="422308" y="16588"/>
                  <a:pt x="422308" y="16588"/>
                </a:cubicBezTo>
                <a:cubicBezTo>
                  <a:pt x="376800" y="23996"/>
                  <a:pt x="305362" y="37755"/>
                  <a:pt x="250858" y="45163"/>
                </a:cubicBezTo>
                <a:cubicBezTo>
                  <a:pt x="196354" y="52571"/>
                  <a:pt x="132854" y="65800"/>
                  <a:pt x="95283" y="61038"/>
                </a:cubicBezTo>
                <a:cubicBezTo>
                  <a:pt x="57712" y="56276"/>
                  <a:pt x="1621" y="21880"/>
                  <a:pt x="33" y="3246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4" name="フリーフォーム 1943">
            <a:extLst>
              <a:ext uri="{FF2B5EF4-FFF2-40B4-BE49-F238E27FC236}">
                <a16:creationId xmlns:a16="http://schemas.microsoft.com/office/drawing/2014/main" id="{6B84138E-2BD8-4F87-5B03-8D4FB223C5E7}"/>
              </a:ext>
            </a:extLst>
          </p:cNvPr>
          <p:cNvSpPr/>
          <p:nvPr/>
        </p:nvSpPr>
        <p:spPr>
          <a:xfrm>
            <a:off x="3257542" y="2482280"/>
            <a:ext cx="172447" cy="610336"/>
          </a:xfrm>
          <a:custGeom>
            <a:avLst/>
            <a:gdLst>
              <a:gd name="connsiteX0" fmla="*/ 47633 w 172447"/>
              <a:gd name="connsiteY0" fmla="*/ 570 h 610336"/>
              <a:gd name="connsiteX1" fmla="*/ 104783 w 172447"/>
              <a:gd name="connsiteY1" fmla="*/ 89470 h 610336"/>
              <a:gd name="connsiteX2" fmla="*/ 92083 w 172447"/>
              <a:gd name="connsiteY2" fmla="*/ 330770 h 610336"/>
              <a:gd name="connsiteX3" fmla="*/ 85733 w 172447"/>
              <a:gd name="connsiteY3" fmla="*/ 527620 h 610336"/>
              <a:gd name="connsiteX4" fmla="*/ 38108 w 172447"/>
              <a:gd name="connsiteY4" fmla="*/ 508570 h 610336"/>
              <a:gd name="connsiteX5" fmla="*/ 8 w 172447"/>
              <a:gd name="connsiteY5" fmla="*/ 483170 h 610336"/>
              <a:gd name="connsiteX6" fmla="*/ 34933 w 172447"/>
              <a:gd name="connsiteY6" fmla="*/ 549845 h 610336"/>
              <a:gd name="connsiteX7" fmla="*/ 60333 w 172447"/>
              <a:gd name="connsiteY7" fmla="*/ 578420 h 610336"/>
              <a:gd name="connsiteX8" fmla="*/ 79383 w 172447"/>
              <a:gd name="connsiteY8" fmla="*/ 610170 h 610336"/>
              <a:gd name="connsiteX9" fmla="*/ 136533 w 172447"/>
              <a:gd name="connsiteY9" fmla="*/ 581595 h 610336"/>
              <a:gd name="connsiteX10" fmla="*/ 149233 w 172447"/>
              <a:gd name="connsiteY10" fmla="*/ 429195 h 610336"/>
              <a:gd name="connsiteX11" fmla="*/ 161933 w 172447"/>
              <a:gd name="connsiteY11" fmla="*/ 124395 h 610336"/>
              <a:gd name="connsiteX12" fmla="*/ 168283 w 172447"/>
              <a:gd name="connsiteY12" fmla="*/ 54545 h 610336"/>
              <a:gd name="connsiteX13" fmla="*/ 47633 w 172447"/>
              <a:gd name="connsiteY13" fmla="*/ 570 h 610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2447" h="610336">
                <a:moveTo>
                  <a:pt x="47633" y="570"/>
                </a:moveTo>
                <a:cubicBezTo>
                  <a:pt x="37050" y="6391"/>
                  <a:pt x="97375" y="34437"/>
                  <a:pt x="104783" y="89470"/>
                </a:cubicBezTo>
                <a:cubicBezTo>
                  <a:pt x="112191" y="144503"/>
                  <a:pt x="95258" y="257745"/>
                  <a:pt x="92083" y="330770"/>
                </a:cubicBezTo>
                <a:cubicBezTo>
                  <a:pt x="88908" y="403795"/>
                  <a:pt x="94729" y="497987"/>
                  <a:pt x="85733" y="527620"/>
                </a:cubicBezTo>
                <a:cubicBezTo>
                  <a:pt x="76737" y="557253"/>
                  <a:pt x="52395" y="515978"/>
                  <a:pt x="38108" y="508570"/>
                </a:cubicBezTo>
                <a:cubicBezTo>
                  <a:pt x="23821" y="501162"/>
                  <a:pt x="537" y="476291"/>
                  <a:pt x="8" y="483170"/>
                </a:cubicBezTo>
                <a:cubicBezTo>
                  <a:pt x="-521" y="490049"/>
                  <a:pt x="24879" y="533970"/>
                  <a:pt x="34933" y="549845"/>
                </a:cubicBezTo>
                <a:cubicBezTo>
                  <a:pt x="44987" y="565720"/>
                  <a:pt x="52925" y="568366"/>
                  <a:pt x="60333" y="578420"/>
                </a:cubicBezTo>
                <a:cubicBezTo>
                  <a:pt x="67741" y="588474"/>
                  <a:pt x="66683" y="609641"/>
                  <a:pt x="79383" y="610170"/>
                </a:cubicBezTo>
                <a:cubicBezTo>
                  <a:pt x="92083" y="610699"/>
                  <a:pt x="124891" y="611757"/>
                  <a:pt x="136533" y="581595"/>
                </a:cubicBezTo>
                <a:cubicBezTo>
                  <a:pt x="148175" y="551433"/>
                  <a:pt x="145000" y="505395"/>
                  <a:pt x="149233" y="429195"/>
                </a:cubicBezTo>
                <a:cubicBezTo>
                  <a:pt x="153466" y="352995"/>
                  <a:pt x="158758" y="186837"/>
                  <a:pt x="161933" y="124395"/>
                </a:cubicBezTo>
                <a:cubicBezTo>
                  <a:pt x="165108" y="61953"/>
                  <a:pt x="179395" y="74124"/>
                  <a:pt x="168283" y="54545"/>
                </a:cubicBezTo>
                <a:cubicBezTo>
                  <a:pt x="157171" y="34966"/>
                  <a:pt x="58216" y="-5251"/>
                  <a:pt x="47633" y="57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5" name="フリーフォーム 1944">
            <a:extLst>
              <a:ext uri="{FF2B5EF4-FFF2-40B4-BE49-F238E27FC236}">
                <a16:creationId xmlns:a16="http://schemas.microsoft.com/office/drawing/2014/main" id="{B464ECB4-DDE6-9930-8A23-B31711773A8E}"/>
              </a:ext>
            </a:extLst>
          </p:cNvPr>
          <p:cNvSpPr/>
          <p:nvPr/>
        </p:nvSpPr>
        <p:spPr>
          <a:xfrm>
            <a:off x="3101790" y="2800096"/>
            <a:ext cx="108805" cy="193929"/>
          </a:xfrm>
          <a:custGeom>
            <a:avLst/>
            <a:gdLst>
              <a:gd name="connsiteX0" fmla="*/ 98610 w 108805"/>
              <a:gd name="connsiteY0" fmla="*/ 254 h 193929"/>
              <a:gd name="connsiteX1" fmla="*/ 44635 w 108805"/>
              <a:gd name="connsiteY1" fmla="*/ 89154 h 193929"/>
              <a:gd name="connsiteX2" fmla="*/ 3360 w 108805"/>
              <a:gd name="connsiteY2" fmla="*/ 146304 h 193929"/>
              <a:gd name="connsiteX3" fmla="*/ 12885 w 108805"/>
              <a:gd name="connsiteY3" fmla="*/ 193929 h 193929"/>
              <a:gd name="connsiteX4" fmla="*/ 95435 w 108805"/>
              <a:gd name="connsiteY4" fmla="*/ 146304 h 193929"/>
              <a:gd name="connsiteX5" fmla="*/ 108135 w 108805"/>
              <a:gd name="connsiteY5" fmla="*/ 63754 h 193929"/>
              <a:gd name="connsiteX6" fmla="*/ 98610 w 108805"/>
              <a:gd name="connsiteY6" fmla="*/ 254 h 193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805" h="193929">
                <a:moveTo>
                  <a:pt x="98610" y="254"/>
                </a:moveTo>
                <a:cubicBezTo>
                  <a:pt x="88027" y="4487"/>
                  <a:pt x="60510" y="64812"/>
                  <a:pt x="44635" y="89154"/>
                </a:cubicBezTo>
                <a:cubicBezTo>
                  <a:pt x="28760" y="113496"/>
                  <a:pt x="8652" y="128842"/>
                  <a:pt x="3360" y="146304"/>
                </a:cubicBezTo>
                <a:cubicBezTo>
                  <a:pt x="-1932" y="163766"/>
                  <a:pt x="-2461" y="193929"/>
                  <a:pt x="12885" y="193929"/>
                </a:cubicBezTo>
                <a:cubicBezTo>
                  <a:pt x="28231" y="193929"/>
                  <a:pt x="79560" y="168000"/>
                  <a:pt x="95435" y="146304"/>
                </a:cubicBezTo>
                <a:cubicBezTo>
                  <a:pt x="111310" y="124608"/>
                  <a:pt x="106548" y="81746"/>
                  <a:pt x="108135" y="63754"/>
                </a:cubicBezTo>
                <a:cubicBezTo>
                  <a:pt x="109723" y="45762"/>
                  <a:pt x="109193" y="-3979"/>
                  <a:pt x="98610" y="2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6" name="フリーフォーム 1945">
            <a:extLst>
              <a:ext uri="{FF2B5EF4-FFF2-40B4-BE49-F238E27FC236}">
                <a16:creationId xmlns:a16="http://schemas.microsoft.com/office/drawing/2014/main" id="{BC888D83-9F4C-7361-91D0-687BB693A5F7}"/>
              </a:ext>
            </a:extLst>
          </p:cNvPr>
          <p:cNvSpPr/>
          <p:nvPr/>
        </p:nvSpPr>
        <p:spPr>
          <a:xfrm>
            <a:off x="3515422" y="2790691"/>
            <a:ext cx="130360" cy="194672"/>
          </a:xfrm>
          <a:custGeom>
            <a:avLst/>
            <a:gdLst>
              <a:gd name="connsiteX0" fmla="*/ 2478 w 130360"/>
              <a:gd name="connsiteY0" fmla="*/ 134 h 194672"/>
              <a:gd name="connsiteX1" fmla="*/ 91378 w 130360"/>
              <a:gd name="connsiteY1" fmla="*/ 69984 h 194672"/>
              <a:gd name="connsiteX2" fmla="*/ 129478 w 130360"/>
              <a:gd name="connsiteY2" fmla="*/ 114434 h 194672"/>
              <a:gd name="connsiteX3" fmla="*/ 113603 w 130360"/>
              <a:gd name="connsiteY3" fmla="*/ 193809 h 194672"/>
              <a:gd name="connsiteX4" fmla="*/ 62803 w 130360"/>
              <a:gd name="connsiteY4" fmla="*/ 152534 h 194672"/>
              <a:gd name="connsiteX5" fmla="*/ 31053 w 130360"/>
              <a:gd name="connsiteY5" fmla="*/ 89034 h 194672"/>
              <a:gd name="connsiteX6" fmla="*/ 2478 w 130360"/>
              <a:gd name="connsiteY6" fmla="*/ 134 h 19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360" h="194672">
                <a:moveTo>
                  <a:pt x="2478" y="134"/>
                </a:moveTo>
                <a:cubicBezTo>
                  <a:pt x="12532" y="-3041"/>
                  <a:pt x="70212" y="50934"/>
                  <a:pt x="91378" y="69984"/>
                </a:cubicBezTo>
                <a:cubicBezTo>
                  <a:pt x="112544" y="89034"/>
                  <a:pt x="125774" y="93796"/>
                  <a:pt x="129478" y="114434"/>
                </a:cubicBezTo>
                <a:cubicBezTo>
                  <a:pt x="133182" y="135072"/>
                  <a:pt x="124715" y="187459"/>
                  <a:pt x="113603" y="193809"/>
                </a:cubicBezTo>
                <a:cubicBezTo>
                  <a:pt x="102491" y="200159"/>
                  <a:pt x="76561" y="169996"/>
                  <a:pt x="62803" y="152534"/>
                </a:cubicBezTo>
                <a:cubicBezTo>
                  <a:pt x="49045" y="135072"/>
                  <a:pt x="46928" y="117080"/>
                  <a:pt x="31053" y="89034"/>
                </a:cubicBezTo>
                <a:cubicBezTo>
                  <a:pt x="15178" y="60988"/>
                  <a:pt x="-7576" y="3309"/>
                  <a:pt x="2478" y="13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7" name="フリーフォーム 1946">
            <a:extLst>
              <a:ext uri="{FF2B5EF4-FFF2-40B4-BE49-F238E27FC236}">
                <a16:creationId xmlns:a16="http://schemas.microsoft.com/office/drawing/2014/main" id="{3CF78ADD-1F34-F50C-7279-A91E7FEF69D8}"/>
              </a:ext>
            </a:extLst>
          </p:cNvPr>
          <p:cNvSpPr/>
          <p:nvPr/>
        </p:nvSpPr>
        <p:spPr>
          <a:xfrm>
            <a:off x="3533310" y="2533401"/>
            <a:ext cx="91952" cy="74281"/>
          </a:xfrm>
          <a:custGeom>
            <a:avLst/>
            <a:gdLst>
              <a:gd name="connsiteX0" fmla="*/ 465 w 91952"/>
              <a:gd name="connsiteY0" fmla="*/ 249 h 74281"/>
              <a:gd name="connsiteX1" fmla="*/ 51265 w 91952"/>
              <a:gd name="connsiteY1" fmla="*/ 66924 h 74281"/>
              <a:gd name="connsiteX2" fmla="*/ 89365 w 91952"/>
              <a:gd name="connsiteY2" fmla="*/ 70099 h 74281"/>
              <a:gd name="connsiteX3" fmla="*/ 83015 w 91952"/>
              <a:gd name="connsiteY3" fmla="*/ 44699 h 74281"/>
              <a:gd name="connsiteX4" fmla="*/ 465 w 91952"/>
              <a:gd name="connsiteY4" fmla="*/ 249 h 7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952" h="74281">
                <a:moveTo>
                  <a:pt x="465" y="249"/>
                </a:moveTo>
                <a:cubicBezTo>
                  <a:pt x="-4827" y="3953"/>
                  <a:pt x="36449" y="55282"/>
                  <a:pt x="51265" y="66924"/>
                </a:cubicBezTo>
                <a:cubicBezTo>
                  <a:pt x="66081" y="78566"/>
                  <a:pt x="84073" y="73803"/>
                  <a:pt x="89365" y="70099"/>
                </a:cubicBezTo>
                <a:cubicBezTo>
                  <a:pt x="94657" y="66395"/>
                  <a:pt x="91482" y="54224"/>
                  <a:pt x="83015" y="44699"/>
                </a:cubicBezTo>
                <a:cubicBezTo>
                  <a:pt x="74548" y="35174"/>
                  <a:pt x="5757" y="-3455"/>
                  <a:pt x="465" y="2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8" name="フリーフォーム 1947">
            <a:extLst>
              <a:ext uri="{FF2B5EF4-FFF2-40B4-BE49-F238E27FC236}">
                <a16:creationId xmlns:a16="http://schemas.microsoft.com/office/drawing/2014/main" id="{A9D28639-C235-7464-97A8-62BB75293BAD}"/>
              </a:ext>
            </a:extLst>
          </p:cNvPr>
          <p:cNvSpPr/>
          <p:nvPr/>
        </p:nvSpPr>
        <p:spPr>
          <a:xfrm>
            <a:off x="3571414" y="2476407"/>
            <a:ext cx="113770" cy="88411"/>
          </a:xfrm>
          <a:custGeom>
            <a:avLst/>
            <a:gdLst>
              <a:gd name="connsiteX0" fmla="*/ 461 w 113770"/>
              <a:gd name="connsiteY0" fmla="*/ 3268 h 88411"/>
              <a:gd name="connsiteX1" fmla="*/ 63961 w 113770"/>
              <a:gd name="connsiteY1" fmla="*/ 85818 h 88411"/>
              <a:gd name="connsiteX2" fmla="*/ 111586 w 113770"/>
              <a:gd name="connsiteY2" fmla="*/ 63593 h 88411"/>
              <a:gd name="connsiteX3" fmla="*/ 98886 w 113770"/>
              <a:gd name="connsiteY3" fmla="*/ 22318 h 88411"/>
              <a:gd name="connsiteX4" fmla="*/ 461 w 113770"/>
              <a:gd name="connsiteY4" fmla="*/ 3268 h 8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770" h="88411">
                <a:moveTo>
                  <a:pt x="461" y="3268"/>
                </a:moveTo>
                <a:cubicBezTo>
                  <a:pt x="-5360" y="13851"/>
                  <a:pt x="45440" y="75764"/>
                  <a:pt x="63961" y="85818"/>
                </a:cubicBezTo>
                <a:cubicBezTo>
                  <a:pt x="82482" y="95872"/>
                  <a:pt x="105765" y="74176"/>
                  <a:pt x="111586" y="63593"/>
                </a:cubicBezTo>
                <a:cubicBezTo>
                  <a:pt x="117407" y="53010"/>
                  <a:pt x="111057" y="34489"/>
                  <a:pt x="98886" y="22318"/>
                </a:cubicBezTo>
                <a:cubicBezTo>
                  <a:pt x="86715" y="10147"/>
                  <a:pt x="6282" y="-7315"/>
                  <a:pt x="461" y="326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9" name="フリーフォーム 1948">
            <a:extLst>
              <a:ext uri="{FF2B5EF4-FFF2-40B4-BE49-F238E27FC236}">
                <a16:creationId xmlns:a16="http://schemas.microsoft.com/office/drawing/2014/main" id="{931E4EF3-8ADC-3D5B-90B2-DC6B8C571BFD}"/>
              </a:ext>
            </a:extLst>
          </p:cNvPr>
          <p:cNvSpPr/>
          <p:nvPr/>
        </p:nvSpPr>
        <p:spPr>
          <a:xfrm>
            <a:off x="3317522" y="3134117"/>
            <a:ext cx="126238" cy="506403"/>
          </a:xfrm>
          <a:custGeom>
            <a:avLst/>
            <a:gdLst>
              <a:gd name="connsiteX0" fmla="*/ 353 w 126238"/>
              <a:gd name="connsiteY0" fmla="*/ 9133 h 506403"/>
              <a:gd name="connsiteX1" fmla="*/ 32103 w 126238"/>
              <a:gd name="connsiteY1" fmla="*/ 82158 h 506403"/>
              <a:gd name="connsiteX2" fmla="*/ 54328 w 126238"/>
              <a:gd name="connsiteY2" fmla="*/ 199633 h 506403"/>
              <a:gd name="connsiteX3" fmla="*/ 44803 w 126238"/>
              <a:gd name="connsiteY3" fmla="*/ 488558 h 506403"/>
              <a:gd name="connsiteX4" fmla="*/ 95603 w 126238"/>
              <a:gd name="connsiteY4" fmla="*/ 456808 h 506403"/>
              <a:gd name="connsiteX5" fmla="*/ 114653 w 126238"/>
              <a:gd name="connsiteY5" fmla="*/ 304408 h 506403"/>
              <a:gd name="connsiteX6" fmla="*/ 108303 w 126238"/>
              <a:gd name="connsiteY6" fmla="*/ 110733 h 506403"/>
              <a:gd name="connsiteX7" fmla="*/ 124178 w 126238"/>
              <a:gd name="connsiteY7" fmla="*/ 50408 h 506403"/>
              <a:gd name="connsiteX8" fmla="*/ 54328 w 126238"/>
              <a:gd name="connsiteY8" fmla="*/ 5958 h 506403"/>
              <a:gd name="connsiteX9" fmla="*/ 353 w 126238"/>
              <a:gd name="connsiteY9" fmla="*/ 9133 h 506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6238" h="506403">
                <a:moveTo>
                  <a:pt x="353" y="9133"/>
                </a:moveTo>
                <a:cubicBezTo>
                  <a:pt x="-3351" y="21833"/>
                  <a:pt x="23107" y="50408"/>
                  <a:pt x="32103" y="82158"/>
                </a:cubicBezTo>
                <a:cubicBezTo>
                  <a:pt x="41099" y="113908"/>
                  <a:pt x="52211" y="131900"/>
                  <a:pt x="54328" y="199633"/>
                </a:cubicBezTo>
                <a:cubicBezTo>
                  <a:pt x="56445" y="267366"/>
                  <a:pt x="37924" y="445696"/>
                  <a:pt x="44803" y="488558"/>
                </a:cubicBezTo>
                <a:cubicBezTo>
                  <a:pt x="51682" y="531421"/>
                  <a:pt x="83961" y="487500"/>
                  <a:pt x="95603" y="456808"/>
                </a:cubicBezTo>
                <a:cubicBezTo>
                  <a:pt x="107245" y="426116"/>
                  <a:pt x="112536" y="362087"/>
                  <a:pt x="114653" y="304408"/>
                </a:cubicBezTo>
                <a:cubicBezTo>
                  <a:pt x="116770" y="246729"/>
                  <a:pt x="106716" y="153066"/>
                  <a:pt x="108303" y="110733"/>
                </a:cubicBezTo>
                <a:cubicBezTo>
                  <a:pt x="109891" y="68400"/>
                  <a:pt x="133174" y="67871"/>
                  <a:pt x="124178" y="50408"/>
                </a:cubicBezTo>
                <a:cubicBezTo>
                  <a:pt x="115182" y="32946"/>
                  <a:pt x="71790" y="13366"/>
                  <a:pt x="54328" y="5958"/>
                </a:cubicBezTo>
                <a:cubicBezTo>
                  <a:pt x="36866" y="-1450"/>
                  <a:pt x="4057" y="-3567"/>
                  <a:pt x="353" y="913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0" name="フリーフォーム 1949">
            <a:extLst>
              <a:ext uri="{FF2B5EF4-FFF2-40B4-BE49-F238E27FC236}">
                <a16:creationId xmlns:a16="http://schemas.microsoft.com/office/drawing/2014/main" id="{29F1FBF5-4DAD-8854-D62E-70B51F4C6199}"/>
              </a:ext>
            </a:extLst>
          </p:cNvPr>
          <p:cNvSpPr/>
          <p:nvPr/>
        </p:nvSpPr>
        <p:spPr>
          <a:xfrm>
            <a:off x="3079705" y="3689060"/>
            <a:ext cx="194980" cy="475821"/>
          </a:xfrm>
          <a:custGeom>
            <a:avLst/>
            <a:gdLst>
              <a:gd name="connsiteX0" fmla="*/ 98470 w 194980"/>
              <a:gd name="connsiteY0" fmla="*/ 290 h 475821"/>
              <a:gd name="connsiteX1" fmla="*/ 130220 w 194980"/>
              <a:gd name="connsiteY1" fmla="*/ 89190 h 475821"/>
              <a:gd name="connsiteX2" fmla="*/ 111170 w 194980"/>
              <a:gd name="connsiteY2" fmla="*/ 232065 h 475821"/>
              <a:gd name="connsiteX3" fmla="*/ 45 w 194980"/>
              <a:gd name="connsiteY3" fmla="*/ 470190 h 475821"/>
              <a:gd name="connsiteX4" fmla="*/ 98470 w 194980"/>
              <a:gd name="connsiteY4" fmla="*/ 387640 h 475821"/>
              <a:gd name="connsiteX5" fmla="*/ 168320 w 194980"/>
              <a:gd name="connsiteY5" fmla="*/ 238415 h 475821"/>
              <a:gd name="connsiteX6" fmla="*/ 193720 w 194980"/>
              <a:gd name="connsiteY6" fmla="*/ 66965 h 475821"/>
              <a:gd name="connsiteX7" fmla="*/ 98470 w 194980"/>
              <a:gd name="connsiteY7" fmla="*/ 290 h 47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4980" h="475821">
                <a:moveTo>
                  <a:pt x="98470" y="290"/>
                </a:moveTo>
                <a:cubicBezTo>
                  <a:pt x="87887" y="3994"/>
                  <a:pt x="128103" y="50561"/>
                  <a:pt x="130220" y="89190"/>
                </a:cubicBezTo>
                <a:cubicBezTo>
                  <a:pt x="132337" y="127819"/>
                  <a:pt x="132866" y="168565"/>
                  <a:pt x="111170" y="232065"/>
                </a:cubicBezTo>
                <a:cubicBezTo>
                  <a:pt x="89474" y="295565"/>
                  <a:pt x="2162" y="444261"/>
                  <a:pt x="45" y="470190"/>
                </a:cubicBezTo>
                <a:cubicBezTo>
                  <a:pt x="-2072" y="496119"/>
                  <a:pt x="70424" y="426269"/>
                  <a:pt x="98470" y="387640"/>
                </a:cubicBezTo>
                <a:cubicBezTo>
                  <a:pt x="126516" y="349011"/>
                  <a:pt x="152445" y="291861"/>
                  <a:pt x="168320" y="238415"/>
                </a:cubicBezTo>
                <a:cubicBezTo>
                  <a:pt x="184195" y="184969"/>
                  <a:pt x="199541" y="105065"/>
                  <a:pt x="193720" y="66965"/>
                </a:cubicBezTo>
                <a:cubicBezTo>
                  <a:pt x="187899" y="28865"/>
                  <a:pt x="109053" y="-3414"/>
                  <a:pt x="98470" y="2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1" name="フリーフォーム 1950">
            <a:extLst>
              <a:ext uri="{FF2B5EF4-FFF2-40B4-BE49-F238E27FC236}">
                <a16:creationId xmlns:a16="http://schemas.microsoft.com/office/drawing/2014/main" id="{1D1F2283-AA96-042C-39A7-C0D7A1821AAA}"/>
              </a:ext>
            </a:extLst>
          </p:cNvPr>
          <p:cNvSpPr/>
          <p:nvPr/>
        </p:nvSpPr>
        <p:spPr>
          <a:xfrm>
            <a:off x="3308028" y="3666323"/>
            <a:ext cx="422806" cy="439848"/>
          </a:xfrm>
          <a:custGeom>
            <a:avLst/>
            <a:gdLst>
              <a:gd name="connsiteX0" fmla="*/ 3497 w 422806"/>
              <a:gd name="connsiteY0" fmla="*/ 802 h 439848"/>
              <a:gd name="connsiteX1" fmla="*/ 35247 w 422806"/>
              <a:gd name="connsiteY1" fmla="*/ 89702 h 439848"/>
              <a:gd name="connsiteX2" fmla="*/ 47947 w 422806"/>
              <a:gd name="connsiteY2" fmla="*/ 315127 h 439848"/>
              <a:gd name="connsiteX3" fmla="*/ 60647 w 422806"/>
              <a:gd name="connsiteY3" fmla="*/ 416727 h 439848"/>
              <a:gd name="connsiteX4" fmla="*/ 60647 w 422806"/>
              <a:gd name="connsiteY4" fmla="*/ 438952 h 439848"/>
              <a:gd name="connsiteX5" fmla="*/ 114622 w 422806"/>
              <a:gd name="connsiteY5" fmla="*/ 397677 h 439848"/>
              <a:gd name="connsiteX6" fmla="*/ 314647 w 422806"/>
              <a:gd name="connsiteY6" fmla="*/ 251627 h 439848"/>
              <a:gd name="connsiteX7" fmla="*/ 422597 w 422806"/>
              <a:gd name="connsiteY7" fmla="*/ 140502 h 439848"/>
              <a:gd name="connsiteX8" fmla="*/ 289247 w 422806"/>
              <a:gd name="connsiteY8" fmla="*/ 213527 h 439848"/>
              <a:gd name="connsiteX9" fmla="*/ 101922 w 422806"/>
              <a:gd name="connsiteY9" fmla="*/ 340527 h 439848"/>
              <a:gd name="connsiteX10" fmla="*/ 124147 w 422806"/>
              <a:gd name="connsiteY10" fmla="*/ 89702 h 439848"/>
              <a:gd name="connsiteX11" fmla="*/ 127322 w 422806"/>
              <a:gd name="connsiteY11" fmla="*/ 48427 h 439848"/>
              <a:gd name="connsiteX12" fmla="*/ 3497 w 422806"/>
              <a:gd name="connsiteY12" fmla="*/ 802 h 439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2806" h="439848">
                <a:moveTo>
                  <a:pt x="3497" y="802"/>
                </a:moveTo>
                <a:cubicBezTo>
                  <a:pt x="-11849" y="7681"/>
                  <a:pt x="27839" y="37315"/>
                  <a:pt x="35247" y="89702"/>
                </a:cubicBezTo>
                <a:cubicBezTo>
                  <a:pt x="42655" y="142090"/>
                  <a:pt x="43714" y="260623"/>
                  <a:pt x="47947" y="315127"/>
                </a:cubicBezTo>
                <a:cubicBezTo>
                  <a:pt x="52180" y="369631"/>
                  <a:pt x="58530" y="396090"/>
                  <a:pt x="60647" y="416727"/>
                </a:cubicBezTo>
                <a:cubicBezTo>
                  <a:pt x="62764" y="437364"/>
                  <a:pt x="51651" y="442127"/>
                  <a:pt x="60647" y="438952"/>
                </a:cubicBezTo>
                <a:cubicBezTo>
                  <a:pt x="69643" y="435777"/>
                  <a:pt x="114622" y="397677"/>
                  <a:pt x="114622" y="397677"/>
                </a:cubicBezTo>
                <a:cubicBezTo>
                  <a:pt x="156955" y="366456"/>
                  <a:pt x="263318" y="294489"/>
                  <a:pt x="314647" y="251627"/>
                </a:cubicBezTo>
                <a:cubicBezTo>
                  <a:pt x="365976" y="208765"/>
                  <a:pt x="426830" y="146852"/>
                  <a:pt x="422597" y="140502"/>
                </a:cubicBezTo>
                <a:cubicBezTo>
                  <a:pt x="418364" y="134152"/>
                  <a:pt x="342693" y="180190"/>
                  <a:pt x="289247" y="213527"/>
                </a:cubicBezTo>
                <a:cubicBezTo>
                  <a:pt x="235801" y="246864"/>
                  <a:pt x="129439" y="361164"/>
                  <a:pt x="101922" y="340527"/>
                </a:cubicBezTo>
                <a:cubicBezTo>
                  <a:pt x="74405" y="319890"/>
                  <a:pt x="119914" y="138385"/>
                  <a:pt x="124147" y="89702"/>
                </a:cubicBezTo>
                <a:cubicBezTo>
                  <a:pt x="128380" y="41019"/>
                  <a:pt x="141610" y="63773"/>
                  <a:pt x="127322" y="48427"/>
                </a:cubicBezTo>
                <a:cubicBezTo>
                  <a:pt x="113035" y="33081"/>
                  <a:pt x="18843" y="-6077"/>
                  <a:pt x="3497" y="8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2" name="フリーフォーム 1951">
            <a:extLst>
              <a:ext uri="{FF2B5EF4-FFF2-40B4-BE49-F238E27FC236}">
                <a16:creationId xmlns:a16="http://schemas.microsoft.com/office/drawing/2014/main" id="{7380FAEE-F240-7C5E-7730-C6B2A72BCB19}"/>
              </a:ext>
            </a:extLst>
          </p:cNvPr>
          <p:cNvSpPr/>
          <p:nvPr/>
        </p:nvSpPr>
        <p:spPr>
          <a:xfrm>
            <a:off x="3199559" y="4289229"/>
            <a:ext cx="312188" cy="346529"/>
          </a:xfrm>
          <a:custGeom>
            <a:avLst/>
            <a:gdLst>
              <a:gd name="connsiteX0" fmla="*/ 10366 w 312188"/>
              <a:gd name="connsiteY0" fmla="*/ 3371 h 346529"/>
              <a:gd name="connsiteX1" fmla="*/ 7191 w 312188"/>
              <a:gd name="connsiteY1" fmla="*/ 85921 h 346529"/>
              <a:gd name="connsiteX2" fmla="*/ 89741 w 312188"/>
              <a:gd name="connsiteY2" fmla="*/ 89096 h 346529"/>
              <a:gd name="connsiteX3" fmla="*/ 267541 w 312188"/>
              <a:gd name="connsiteY3" fmla="*/ 41471 h 346529"/>
              <a:gd name="connsiteX4" fmla="*/ 270716 w 312188"/>
              <a:gd name="connsiteY4" fmla="*/ 127196 h 346529"/>
              <a:gd name="connsiteX5" fmla="*/ 210391 w 312188"/>
              <a:gd name="connsiteY5" fmla="*/ 285946 h 346529"/>
              <a:gd name="connsiteX6" fmla="*/ 124666 w 312188"/>
              <a:gd name="connsiteY6" fmla="*/ 254196 h 346529"/>
              <a:gd name="connsiteX7" fmla="*/ 131016 w 312188"/>
              <a:gd name="connsiteY7" fmla="*/ 276421 h 346529"/>
              <a:gd name="connsiteX8" fmla="*/ 156416 w 312188"/>
              <a:gd name="connsiteY8" fmla="*/ 343096 h 346529"/>
              <a:gd name="connsiteX9" fmla="*/ 248491 w 312188"/>
              <a:gd name="connsiteY9" fmla="*/ 314521 h 346529"/>
              <a:gd name="connsiteX10" fmla="*/ 311991 w 312188"/>
              <a:gd name="connsiteY10" fmla="*/ 127196 h 346529"/>
              <a:gd name="connsiteX11" fmla="*/ 264366 w 312188"/>
              <a:gd name="connsiteY11" fmla="*/ 9721 h 346529"/>
              <a:gd name="connsiteX12" fmla="*/ 156416 w 312188"/>
              <a:gd name="connsiteY12" fmla="*/ 9721 h 346529"/>
              <a:gd name="connsiteX13" fmla="*/ 61166 w 312188"/>
              <a:gd name="connsiteY13" fmla="*/ 35121 h 346529"/>
              <a:gd name="connsiteX14" fmla="*/ 10366 w 312188"/>
              <a:gd name="connsiteY14" fmla="*/ 3371 h 34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2188" h="346529">
                <a:moveTo>
                  <a:pt x="10366" y="3371"/>
                </a:moveTo>
                <a:cubicBezTo>
                  <a:pt x="1370" y="11838"/>
                  <a:pt x="-6038" y="71634"/>
                  <a:pt x="7191" y="85921"/>
                </a:cubicBezTo>
                <a:cubicBezTo>
                  <a:pt x="20420" y="100209"/>
                  <a:pt x="46349" y="96504"/>
                  <a:pt x="89741" y="89096"/>
                </a:cubicBezTo>
                <a:cubicBezTo>
                  <a:pt x="133133" y="81688"/>
                  <a:pt x="237379" y="35121"/>
                  <a:pt x="267541" y="41471"/>
                </a:cubicBezTo>
                <a:cubicBezTo>
                  <a:pt x="297703" y="47821"/>
                  <a:pt x="280241" y="86450"/>
                  <a:pt x="270716" y="127196"/>
                </a:cubicBezTo>
                <a:cubicBezTo>
                  <a:pt x="261191" y="167942"/>
                  <a:pt x="234733" y="264779"/>
                  <a:pt x="210391" y="285946"/>
                </a:cubicBezTo>
                <a:cubicBezTo>
                  <a:pt x="186049" y="307113"/>
                  <a:pt x="137895" y="255783"/>
                  <a:pt x="124666" y="254196"/>
                </a:cubicBezTo>
                <a:cubicBezTo>
                  <a:pt x="111437" y="252609"/>
                  <a:pt x="125724" y="261604"/>
                  <a:pt x="131016" y="276421"/>
                </a:cubicBezTo>
                <a:cubicBezTo>
                  <a:pt x="136308" y="291238"/>
                  <a:pt x="136837" y="336746"/>
                  <a:pt x="156416" y="343096"/>
                </a:cubicBezTo>
                <a:cubicBezTo>
                  <a:pt x="175995" y="349446"/>
                  <a:pt x="222562" y="350504"/>
                  <a:pt x="248491" y="314521"/>
                </a:cubicBezTo>
                <a:cubicBezTo>
                  <a:pt x="274420" y="278538"/>
                  <a:pt x="309345" y="177996"/>
                  <a:pt x="311991" y="127196"/>
                </a:cubicBezTo>
                <a:cubicBezTo>
                  <a:pt x="314637" y="76396"/>
                  <a:pt x="290295" y="29300"/>
                  <a:pt x="264366" y="9721"/>
                </a:cubicBezTo>
                <a:cubicBezTo>
                  <a:pt x="238437" y="-9858"/>
                  <a:pt x="190283" y="5488"/>
                  <a:pt x="156416" y="9721"/>
                </a:cubicBezTo>
                <a:cubicBezTo>
                  <a:pt x="122549" y="13954"/>
                  <a:pt x="82862" y="33534"/>
                  <a:pt x="61166" y="35121"/>
                </a:cubicBezTo>
                <a:cubicBezTo>
                  <a:pt x="39470" y="36708"/>
                  <a:pt x="19362" y="-5096"/>
                  <a:pt x="10366" y="33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3" name="フリーフォーム 1952">
            <a:extLst>
              <a:ext uri="{FF2B5EF4-FFF2-40B4-BE49-F238E27FC236}">
                <a16:creationId xmlns:a16="http://schemas.microsoft.com/office/drawing/2014/main" id="{3544DCD0-AAEE-B2F7-A44B-06BA87EE5A4C}"/>
              </a:ext>
            </a:extLst>
          </p:cNvPr>
          <p:cNvSpPr/>
          <p:nvPr/>
        </p:nvSpPr>
        <p:spPr>
          <a:xfrm>
            <a:off x="3196943" y="4168741"/>
            <a:ext cx="236770" cy="442450"/>
          </a:xfrm>
          <a:custGeom>
            <a:avLst/>
            <a:gdLst>
              <a:gd name="connsiteX0" fmla="*/ 133632 w 236770"/>
              <a:gd name="connsiteY0" fmla="*/ 34 h 442450"/>
              <a:gd name="connsiteX1" fmla="*/ 159032 w 236770"/>
              <a:gd name="connsiteY1" fmla="*/ 73059 h 442450"/>
              <a:gd name="connsiteX2" fmla="*/ 152682 w 236770"/>
              <a:gd name="connsiteY2" fmla="*/ 130209 h 442450"/>
              <a:gd name="connsiteX3" fmla="*/ 63782 w 236770"/>
              <a:gd name="connsiteY3" fmla="*/ 314359 h 442450"/>
              <a:gd name="connsiteX4" fmla="*/ 3457 w 236770"/>
              <a:gd name="connsiteY4" fmla="*/ 384209 h 442450"/>
              <a:gd name="connsiteX5" fmla="*/ 16157 w 236770"/>
              <a:gd name="connsiteY5" fmla="*/ 435009 h 442450"/>
              <a:gd name="connsiteX6" fmla="*/ 89182 w 236770"/>
              <a:gd name="connsiteY6" fmla="*/ 403259 h 442450"/>
              <a:gd name="connsiteX7" fmla="*/ 235232 w 236770"/>
              <a:gd name="connsiteY7" fmla="*/ 82584 h 442450"/>
              <a:gd name="connsiteX8" fmla="*/ 133632 w 236770"/>
              <a:gd name="connsiteY8" fmla="*/ 34 h 44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770" h="442450">
                <a:moveTo>
                  <a:pt x="133632" y="34"/>
                </a:moveTo>
                <a:cubicBezTo>
                  <a:pt x="120932" y="-1553"/>
                  <a:pt x="155857" y="51363"/>
                  <a:pt x="159032" y="73059"/>
                </a:cubicBezTo>
                <a:cubicBezTo>
                  <a:pt x="162207" y="94755"/>
                  <a:pt x="168557" y="89992"/>
                  <a:pt x="152682" y="130209"/>
                </a:cubicBezTo>
                <a:cubicBezTo>
                  <a:pt x="136807" y="170426"/>
                  <a:pt x="88653" y="272026"/>
                  <a:pt x="63782" y="314359"/>
                </a:cubicBezTo>
                <a:cubicBezTo>
                  <a:pt x="38911" y="356692"/>
                  <a:pt x="11394" y="364101"/>
                  <a:pt x="3457" y="384209"/>
                </a:cubicBezTo>
                <a:cubicBezTo>
                  <a:pt x="-4480" y="404317"/>
                  <a:pt x="1870" y="431834"/>
                  <a:pt x="16157" y="435009"/>
                </a:cubicBezTo>
                <a:cubicBezTo>
                  <a:pt x="30444" y="438184"/>
                  <a:pt x="52670" y="461996"/>
                  <a:pt x="89182" y="403259"/>
                </a:cubicBezTo>
                <a:cubicBezTo>
                  <a:pt x="125694" y="344522"/>
                  <a:pt x="219886" y="147672"/>
                  <a:pt x="235232" y="82584"/>
                </a:cubicBezTo>
                <a:cubicBezTo>
                  <a:pt x="250578" y="17497"/>
                  <a:pt x="146332" y="1621"/>
                  <a:pt x="133632" y="3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4" name="フリーフォーム 1953">
            <a:extLst>
              <a:ext uri="{FF2B5EF4-FFF2-40B4-BE49-F238E27FC236}">
                <a16:creationId xmlns:a16="http://schemas.microsoft.com/office/drawing/2014/main" id="{D3366874-EE12-4ADB-E3F7-D3A5A8F64CAC}"/>
              </a:ext>
            </a:extLst>
          </p:cNvPr>
          <p:cNvSpPr/>
          <p:nvPr/>
        </p:nvSpPr>
        <p:spPr>
          <a:xfrm>
            <a:off x="3555765" y="4282501"/>
            <a:ext cx="189467" cy="252176"/>
          </a:xfrm>
          <a:custGeom>
            <a:avLst/>
            <a:gdLst>
              <a:gd name="connsiteX0" fmla="*/ 16110 w 189467"/>
              <a:gd name="connsiteY0" fmla="*/ 574 h 252176"/>
              <a:gd name="connsiteX1" fmla="*/ 117710 w 189467"/>
              <a:gd name="connsiteY1" fmla="*/ 130749 h 252176"/>
              <a:gd name="connsiteX2" fmla="*/ 95485 w 189467"/>
              <a:gd name="connsiteY2" fmla="*/ 181549 h 252176"/>
              <a:gd name="connsiteX3" fmla="*/ 235 w 189467"/>
              <a:gd name="connsiteY3" fmla="*/ 187899 h 252176"/>
              <a:gd name="connsiteX4" fmla="*/ 70085 w 189467"/>
              <a:gd name="connsiteY4" fmla="*/ 206949 h 252176"/>
              <a:gd name="connsiteX5" fmla="*/ 120885 w 189467"/>
              <a:gd name="connsiteY5" fmla="*/ 251399 h 252176"/>
              <a:gd name="connsiteX6" fmla="*/ 171685 w 189467"/>
              <a:gd name="connsiteY6" fmla="*/ 165674 h 252176"/>
              <a:gd name="connsiteX7" fmla="*/ 181210 w 189467"/>
              <a:gd name="connsiteY7" fmla="*/ 86299 h 252176"/>
              <a:gd name="connsiteX8" fmla="*/ 16110 w 189467"/>
              <a:gd name="connsiteY8" fmla="*/ 574 h 25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9467" h="252176">
                <a:moveTo>
                  <a:pt x="16110" y="574"/>
                </a:moveTo>
                <a:cubicBezTo>
                  <a:pt x="5527" y="7982"/>
                  <a:pt x="104481" y="100587"/>
                  <a:pt x="117710" y="130749"/>
                </a:cubicBezTo>
                <a:cubicBezTo>
                  <a:pt x="130939" y="160911"/>
                  <a:pt x="115064" y="172024"/>
                  <a:pt x="95485" y="181549"/>
                </a:cubicBezTo>
                <a:cubicBezTo>
                  <a:pt x="75906" y="191074"/>
                  <a:pt x="4468" y="183666"/>
                  <a:pt x="235" y="187899"/>
                </a:cubicBezTo>
                <a:cubicBezTo>
                  <a:pt x="-3998" y="192132"/>
                  <a:pt x="49977" y="196366"/>
                  <a:pt x="70085" y="206949"/>
                </a:cubicBezTo>
                <a:cubicBezTo>
                  <a:pt x="90193" y="217532"/>
                  <a:pt x="103952" y="258278"/>
                  <a:pt x="120885" y="251399"/>
                </a:cubicBezTo>
                <a:cubicBezTo>
                  <a:pt x="137818" y="244520"/>
                  <a:pt x="161631" y="193191"/>
                  <a:pt x="171685" y="165674"/>
                </a:cubicBezTo>
                <a:cubicBezTo>
                  <a:pt x="181739" y="138157"/>
                  <a:pt x="200260" y="113286"/>
                  <a:pt x="181210" y="86299"/>
                </a:cubicBezTo>
                <a:cubicBezTo>
                  <a:pt x="162160" y="59312"/>
                  <a:pt x="26693" y="-6834"/>
                  <a:pt x="16110" y="5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5" name="フリーフォーム 1954">
            <a:extLst>
              <a:ext uri="{FF2B5EF4-FFF2-40B4-BE49-F238E27FC236}">
                <a16:creationId xmlns:a16="http://schemas.microsoft.com/office/drawing/2014/main" id="{D5037534-86F9-62FF-054F-11B14C04655E}"/>
              </a:ext>
            </a:extLst>
          </p:cNvPr>
          <p:cNvSpPr/>
          <p:nvPr/>
        </p:nvSpPr>
        <p:spPr>
          <a:xfrm>
            <a:off x="3590912" y="4187998"/>
            <a:ext cx="108035" cy="85488"/>
          </a:xfrm>
          <a:custGeom>
            <a:avLst/>
            <a:gdLst>
              <a:gd name="connsiteX0" fmla="*/ 13 w 108035"/>
              <a:gd name="connsiteY0" fmla="*/ 3002 h 85488"/>
              <a:gd name="connsiteX1" fmla="*/ 76213 w 108035"/>
              <a:gd name="connsiteY1" fmla="*/ 22052 h 85488"/>
              <a:gd name="connsiteX2" fmla="*/ 107963 w 108035"/>
              <a:gd name="connsiteY2" fmla="*/ 72852 h 85488"/>
              <a:gd name="connsiteX3" fmla="*/ 82563 w 108035"/>
              <a:gd name="connsiteY3" fmla="*/ 82377 h 85488"/>
              <a:gd name="connsiteX4" fmla="*/ 13 w 108035"/>
              <a:gd name="connsiteY4" fmla="*/ 3002 h 8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35" h="85488">
                <a:moveTo>
                  <a:pt x="13" y="3002"/>
                </a:moveTo>
                <a:cubicBezTo>
                  <a:pt x="-1045" y="-7052"/>
                  <a:pt x="58221" y="10410"/>
                  <a:pt x="76213" y="22052"/>
                </a:cubicBezTo>
                <a:cubicBezTo>
                  <a:pt x="94205" y="33694"/>
                  <a:pt x="106905" y="62798"/>
                  <a:pt x="107963" y="72852"/>
                </a:cubicBezTo>
                <a:cubicBezTo>
                  <a:pt x="109021" y="82906"/>
                  <a:pt x="98438" y="89785"/>
                  <a:pt x="82563" y="82377"/>
                </a:cubicBezTo>
                <a:cubicBezTo>
                  <a:pt x="66688" y="74969"/>
                  <a:pt x="1071" y="13056"/>
                  <a:pt x="13" y="30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6" name="フリーフォーム 1955">
            <a:extLst>
              <a:ext uri="{FF2B5EF4-FFF2-40B4-BE49-F238E27FC236}">
                <a16:creationId xmlns:a16="http://schemas.microsoft.com/office/drawing/2014/main" id="{58F2F055-F7F5-7AD1-0A07-76EB0D169AEA}"/>
              </a:ext>
            </a:extLst>
          </p:cNvPr>
          <p:cNvSpPr/>
          <p:nvPr/>
        </p:nvSpPr>
        <p:spPr>
          <a:xfrm>
            <a:off x="3655121" y="4132651"/>
            <a:ext cx="76881" cy="89195"/>
          </a:xfrm>
          <a:custGeom>
            <a:avLst/>
            <a:gdLst>
              <a:gd name="connsiteX0" fmla="*/ 2479 w 76881"/>
              <a:gd name="connsiteY0" fmla="*/ 1199 h 89195"/>
              <a:gd name="connsiteX1" fmla="*/ 65979 w 76881"/>
              <a:gd name="connsiteY1" fmla="*/ 32949 h 89195"/>
              <a:gd name="connsiteX2" fmla="*/ 72329 w 76881"/>
              <a:gd name="connsiteY2" fmla="*/ 86924 h 89195"/>
              <a:gd name="connsiteX3" fmla="*/ 18354 w 76881"/>
              <a:gd name="connsiteY3" fmla="*/ 74224 h 89195"/>
              <a:gd name="connsiteX4" fmla="*/ 2479 w 76881"/>
              <a:gd name="connsiteY4" fmla="*/ 1199 h 89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81" h="89195">
                <a:moveTo>
                  <a:pt x="2479" y="1199"/>
                </a:moveTo>
                <a:cubicBezTo>
                  <a:pt x="10417" y="-5680"/>
                  <a:pt x="54337" y="18662"/>
                  <a:pt x="65979" y="32949"/>
                </a:cubicBezTo>
                <a:cubicBezTo>
                  <a:pt x="77621" y="47236"/>
                  <a:pt x="80267" y="80045"/>
                  <a:pt x="72329" y="86924"/>
                </a:cubicBezTo>
                <a:cubicBezTo>
                  <a:pt x="64391" y="93803"/>
                  <a:pt x="29467" y="83749"/>
                  <a:pt x="18354" y="74224"/>
                </a:cubicBezTo>
                <a:cubicBezTo>
                  <a:pt x="7242" y="64699"/>
                  <a:pt x="-5459" y="8078"/>
                  <a:pt x="2479" y="11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7" name="フリーフォーム 1956">
            <a:extLst>
              <a:ext uri="{FF2B5EF4-FFF2-40B4-BE49-F238E27FC236}">
                <a16:creationId xmlns:a16="http://schemas.microsoft.com/office/drawing/2014/main" id="{17DE23FB-769E-EB60-F67A-A946BBF23CA7}"/>
              </a:ext>
            </a:extLst>
          </p:cNvPr>
          <p:cNvSpPr/>
          <p:nvPr/>
        </p:nvSpPr>
        <p:spPr>
          <a:xfrm>
            <a:off x="2246829" y="1698027"/>
            <a:ext cx="309089" cy="157646"/>
          </a:xfrm>
          <a:custGeom>
            <a:avLst/>
            <a:gdLst>
              <a:gd name="connsiteX0" fmla="*/ 1071 w 309089"/>
              <a:gd name="connsiteY0" fmla="*/ 73623 h 157646"/>
              <a:gd name="connsiteX1" fmla="*/ 67746 w 309089"/>
              <a:gd name="connsiteY1" fmla="*/ 156173 h 157646"/>
              <a:gd name="connsiteX2" fmla="*/ 223321 w 309089"/>
              <a:gd name="connsiteY2" fmla="*/ 121248 h 157646"/>
              <a:gd name="connsiteX3" fmla="*/ 302696 w 309089"/>
              <a:gd name="connsiteY3" fmla="*/ 54573 h 157646"/>
              <a:gd name="connsiteX4" fmla="*/ 299521 w 309089"/>
              <a:gd name="connsiteY4" fmla="*/ 16473 h 157646"/>
              <a:gd name="connsiteX5" fmla="*/ 261421 w 309089"/>
              <a:gd name="connsiteY5" fmla="*/ 598 h 157646"/>
              <a:gd name="connsiteX6" fmla="*/ 264596 w 309089"/>
              <a:gd name="connsiteY6" fmla="*/ 35523 h 157646"/>
              <a:gd name="connsiteX7" fmla="*/ 248721 w 309089"/>
              <a:gd name="connsiteY7" fmla="*/ 67273 h 157646"/>
              <a:gd name="connsiteX8" fmla="*/ 115371 w 309089"/>
              <a:gd name="connsiteY8" fmla="*/ 102198 h 157646"/>
              <a:gd name="connsiteX9" fmla="*/ 1071 w 309089"/>
              <a:gd name="connsiteY9" fmla="*/ 73623 h 15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9089" h="157646">
                <a:moveTo>
                  <a:pt x="1071" y="73623"/>
                </a:moveTo>
                <a:cubicBezTo>
                  <a:pt x="-6867" y="82619"/>
                  <a:pt x="30704" y="148236"/>
                  <a:pt x="67746" y="156173"/>
                </a:cubicBezTo>
                <a:cubicBezTo>
                  <a:pt x="104788" y="164111"/>
                  <a:pt x="184163" y="138181"/>
                  <a:pt x="223321" y="121248"/>
                </a:cubicBezTo>
                <a:cubicBezTo>
                  <a:pt x="262479" y="104315"/>
                  <a:pt x="289996" y="72035"/>
                  <a:pt x="302696" y="54573"/>
                </a:cubicBezTo>
                <a:cubicBezTo>
                  <a:pt x="315396" y="37110"/>
                  <a:pt x="306400" y="25469"/>
                  <a:pt x="299521" y="16473"/>
                </a:cubicBezTo>
                <a:cubicBezTo>
                  <a:pt x="292642" y="7477"/>
                  <a:pt x="267242" y="-2577"/>
                  <a:pt x="261421" y="598"/>
                </a:cubicBezTo>
                <a:cubicBezTo>
                  <a:pt x="255600" y="3773"/>
                  <a:pt x="266713" y="24411"/>
                  <a:pt x="264596" y="35523"/>
                </a:cubicBezTo>
                <a:cubicBezTo>
                  <a:pt x="262479" y="46635"/>
                  <a:pt x="273592" y="56161"/>
                  <a:pt x="248721" y="67273"/>
                </a:cubicBezTo>
                <a:cubicBezTo>
                  <a:pt x="223850" y="78385"/>
                  <a:pt x="149767" y="102727"/>
                  <a:pt x="115371" y="102198"/>
                </a:cubicBezTo>
                <a:cubicBezTo>
                  <a:pt x="80975" y="101669"/>
                  <a:pt x="9009" y="64627"/>
                  <a:pt x="1071" y="7362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8" name="フリーフォーム 1957">
            <a:extLst>
              <a:ext uri="{FF2B5EF4-FFF2-40B4-BE49-F238E27FC236}">
                <a16:creationId xmlns:a16="http://schemas.microsoft.com/office/drawing/2014/main" id="{07069704-076A-FD13-0456-12B40206D682}"/>
              </a:ext>
            </a:extLst>
          </p:cNvPr>
          <p:cNvSpPr/>
          <p:nvPr/>
        </p:nvSpPr>
        <p:spPr>
          <a:xfrm>
            <a:off x="2343121" y="1603323"/>
            <a:ext cx="131512" cy="556001"/>
          </a:xfrm>
          <a:custGeom>
            <a:avLst/>
            <a:gdLst>
              <a:gd name="connsiteX0" fmla="*/ 50829 w 131512"/>
              <a:gd name="connsiteY0" fmla="*/ 52 h 556001"/>
              <a:gd name="connsiteX1" fmla="*/ 66704 w 131512"/>
              <a:gd name="connsiteY1" fmla="*/ 69902 h 556001"/>
              <a:gd name="connsiteX2" fmla="*/ 73054 w 131512"/>
              <a:gd name="connsiteY2" fmla="*/ 409627 h 556001"/>
              <a:gd name="connsiteX3" fmla="*/ 76229 w 131512"/>
              <a:gd name="connsiteY3" fmla="*/ 482652 h 556001"/>
              <a:gd name="connsiteX4" fmla="*/ 41304 w 131512"/>
              <a:gd name="connsiteY4" fmla="*/ 498527 h 556001"/>
              <a:gd name="connsiteX5" fmla="*/ 29 w 131512"/>
              <a:gd name="connsiteY5" fmla="*/ 466777 h 556001"/>
              <a:gd name="connsiteX6" fmla="*/ 34954 w 131512"/>
              <a:gd name="connsiteY6" fmla="*/ 517577 h 556001"/>
              <a:gd name="connsiteX7" fmla="*/ 47654 w 131512"/>
              <a:gd name="connsiteY7" fmla="*/ 552502 h 556001"/>
              <a:gd name="connsiteX8" fmla="*/ 98454 w 131512"/>
              <a:gd name="connsiteY8" fmla="*/ 546152 h 556001"/>
              <a:gd name="connsiteX9" fmla="*/ 130204 w 131512"/>
              <a:gd name="connsiteY9" fmla="*/ 476302 h 556001"/>
              <a:gd name="connsiteX10" fmla="*/ 111154 w 131512"/>
              <a:gd name="connsiteY10" fmla="*/ 231827 h 556001"/>
              <a:gd name="connsiteX11" fmla="*/ 130204 w 131512"/>
              <a:gd name="connsiteY11" fmla="*/ 73077 h 556001"/>
              <a:gd name="connsiteX12" fmla="*/ 50829 w 131512"/>
              <a:gd name="connsiteY12" fmla="*/ 52 h 55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1512" h="556001">
                <a:moveTo>
                  <a:pt x="50829" y="52"/>
                </a:moveTo>
                <a:cubicBezTo>
                  <a:pt x="40246" y="-477"/>
                  <a:pt x="63000" y="1640"/>
                  <a:pt x="66704" y="69902"/>
                </a:cubicBezTo>
                <a:cubicBezTo>
                  <a:pt x="70408" y="138164"/>
                  <a:pt x="71466" y="340835"/>
                  <a:pt x="73054" y="409627"/>
                </a:cubicBezTo>
                <a:cubicBezTo>
                  <a:pt x="74642" y="478419"/>
                  <a:pt x="81521" y="467835"/>
                  <a:pt x="76229" y="482652"/>
                </a:cubicBezTo>
                <a:cubicBezTo>
                  <a:pt x="70937" y="497469"/>
                  <a:pt x="54004" y="501173"/>
                  <a:pt x="41304" y="498527"/>
                </a:cubicBezTo>
                <a:cubicBezTo>
                  <a:pt x="28604" y="495881"/>
                  <a:pt x="1087" y="463602"/>
                  <a:pt x="29" y="466777"/>
                </a:cubicBezTo>
                <a:cubicBezTo>
                  <a:pt x="-1029" y="469952"/>
                  <a:pt x="27017" y="503290"/>
                  <a:pt x="34954" y="517577"/>
                </a:cubicBezTo>
                <a:cubicBezTo>
                  <a:pt x="42891" y="531864"/>
                  <a:pt x="37071" y="547740"/>
                  <a:pt x="47654" y="552502"/>
                </a:cubicBezTo>
                <a:cubicBezTo>
                  <a:pt x="58237" y="557265"/>
                  <a:pt x="84696" y="558852"/>
                  <a:pt x="98454" y="546152"/>
                </a:cubicBezTo>
                <a:cubicBezTo>
                  <a:pt x="112212" y="533452"/>
                  <a:pt x="128087" y="528689"/>
                  <a:pt x="130204" y="476302"/>
                </a:cubicBezTo>
                <a:cubicBezTo>
                  <a:pt x="132321" y="423915"/>
                  <a:pt x="111154" y="299031"/>
                  <a:pt x="111154" y="231827"/>
                </a:cubicBezTo>
                <a:cubicBezTo>
                  <a:pt x="111154" y="164623"/>
                  <a:pt x="137612" y="107473"/>
                  <a:pt x="130204" y="73077"/>
                </a:cubicBezTo>
                <a:cubicBezTo>
                  <a:pt x="122796" y="38681"/>
                  <a:pt x="61412" y="581"/>
                  <a:pt x="50829" y="5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9" name="フリーフォーム 1958">
            <a:extLst>
              <a:ext uri="{FF2B5EF4-FFF2-40B4-BE49-F238E27FC236}">
                <a16:creationId xmlns:a16="http://schemas.microsoft.com/office/drawing/2014/main" id="{9401C9AE-2728-61E1-D919-BEA0E0C030B5}"/>
              </a:ext>
            </a:extLst>
          </p:cNvPr>
          <p:cNvSpPr/>
          <p:nvPr/>
        </p:nvSpPr>
        <p:spPr>
          <a:xfrm>
            <a:off x="2262910" y="1866941"/>
            <a:ext cx="578157" cy="302965"/>
          </a:xfrm>
          <a:custGeom>
            <a:avLst/>
            <a:gdLst>
              <a:gd name="connsiteX0" fmla="*/ 10390 w 578157"/>
              <a:gd name="connsiteY0" fmla="*/ 146009 h 302965"/>
              <a:gd name="connsiteX1" fmla="*/ 83415 w 578157"/>
              <a:gd name="connsiteY1" fmla="*/ 158709 h 302965"/>
              <a:gd name="connsiteX2" fmla="*/ 353290 w 578157"/>
              <a:gd name="connsiteY2" fmla="*/ 12659 h 302965"/>
              <a:gd name="connsiteX3" fmla="*/ 470765 w 578157"/>
              <a:gd name="connsiteY3" fmla="*/ 12659 h 302965"/>
              <a:gd name="connsiteX4" fmla="*/ 556490 w 578157"/>
              <a:gd name="connsiteY4" fmla="*/ 57109 h 302965"/>
              <a:gd name="connsiteX5" fmla="*/ 566015 w 578157"/>
              <a:gd name="connsiteY5" fmla="*/ 146009 h 302965"/>
              <a:gd name="connsiteX6" fmla="*/ 407265 w 578157"/>
              <a:gd name="connsiteY6" fmla="*/ 282534 h 302965"/>
              <a:gd name="connsiteX7" fmla="*/ 315190 w 578157"/>
              <a:gd name="connsiteY7" fmla="*/ 295234 h 302965"/>
              <a:gd name="connsiteX8" fmla="*/ 289790 w 578157"/>
              <a:gd name="connsiteY8" fmla="*/ 212684 h 302965"/>
              <a:gd name="connsiteX9" fmla="*/ 321540 w 578157"/>
              <a:gd name="connsiteY9" fmla="*/ 111084 h 302965"/>
              <a:gd name="connsiteX10" fmla="*/ 308840 w 578157"/>
              <a:gd name="connsiteY10" fmla="*/ 165059 h 302965"/>
              <a:gd name="connsiteX11" fmla="*/ 337415 w 578157"/>
              <a:gd name="connsiteY11" fmla="*/ 225384 h 302965"/>
              <a:gd name="connsiteX12" fmla="*/ 435840 w 578157"/>
              <a:gd name="connsiteY12" fmla="*/ 196809 h 302965"/>
              <a:gd name="connsiteX13" fmla="*/ 496165 w 578157"/>
              <a:gd name="connsiteY13" fmla="*/ 114259 h 302965"/>
              <a:gd name="connsiteX14" fmla="*/ 445365 w 578157"/>
              <a:gd name="connsiteY14" fmla="*/ 41234 h 302965"/>
              <a:gd name="connsiteX15" fmla="*/ 359640 w 578157"/>
              <a:gd name="connsiteY15" fmla="*/ 44409 h 302965"/>
              <a:gd name="connsiteX16" fmla="*/ 219940 w 578157"/>
              <a:gd name="connsiteY16" fmla="*/ 120609 h 302965"/>
              <a:gd name="connsiteX17" fmla="*/ 108815 w 578157"/>
              <a:gd name="connsiteY17" fmla="*/ 215859 h 302965"/>
              <a:gd name="connsiteX18" fmla="*/ 61190 w 578157"/>
              <a:gd name="connsiteY18" fmla="*/ 238084 h 302965"/>
              <a:gd name="connsiteX19" fmla="*/ 7215 w 578157"/>
              <a:gd name="connsiteY19" fmla="*/ 199984 h 302965"/>
              <a:gd name="connsiteX20" fmla="*/ 10390 w 578157"/>
              <a:gd name="connsiteY20" fmla="*/ 146009 h 30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8157" h="302965">
                <a:moveTo>
                  <a:pt x="10390" y="146009"/>
                </a:moveTo>
                <a:cubicBezTo>
                  <a:pt x="23090" y="139130"/>
                  <a:pt x="26265" y="180934"/>
                  <a:pt x="83415" y="158709"/>
                </a:cubicBezTo>
                <a:cubicBezTo>
                  <a:pt x="140565" y="136484"/>
                  <a:pt x="288732" y="37001"/>
                  <a:pt x="353290" y="12659"/>
                </a:cubicBezTo>
                <a:cubicBezTo>
                  <a:pt x="417848" y="-11683"/>
                  <a:pt x="436898" y="5251"/>
                  <a:pt x="470765" y="12659"/>
                </a:cubicBezTo>
                <a:cubicBezTo>
                  <a:pt x="504632" y="20067"/>
                  <a:pt x="540615" y="34884"/>
                  <a:pt x="556490" y="57109"/>
                </a:cubicBezTo>
                <a:cubicBezTo>
                  <a:pt x="572365" y="79334"/>
                  <a:pt x="590886" y="108438"/>
                  <a:pt x="566015" y="146009"/>
                </a:cubicBezTo>
                <a:cubicBezTo>
                  <a:pt x="541144" y="183580"/>
                  <a:pt x="449069" y="257663"/>
                  <a:pt x="407265" y="282534"/>
                </a:cubicBezTo>
                <a:cubicBezTo>
                  <a:pt x="365461" y="307405"/>
                  <a:pt x="334769" y="306876"/>
                  <a:pt x="315190" y="295234"/>
                </a:cubicBezTo>
                <a:cubicBezTo>
                  <a:pt x="295611" y="283592"/>
                  <a:pt x="288732" y="243376"/>
                  <a:pt x="289790" y="212684"/>
                </a:cubicBezTo>
                <a:cubicBezTo>
                  <a:pt x="290848" y="181992"/>
                  <a:pt x="318365" y="119022"/>
                  <a:pt x="321540" y="111084"/>
                </a:cubicBezTo>
                <a:cubicBezTo>
                  <a:pt x="324715" y="103146"/>
                  <a:pt x="306194" y="146009"/>
                  <a:pt x="308840" y="165059"/>
                </a:cubicBezTo>
                <a:cubicBezTo>
                  <a:pt x="311486" y="184109"/>
                  <a:pt x="316249" y="220092"/>
                  <a:pt x="337415" y="225384"/>
                </a:cubicBezTo>
                <a:cubicBezTo>
                  <a:pt x="358581" y="230676"/>
                  <a:pt x="409382" y="215330"/>
                  <a:pt x="435840" y="196809"/>
                </a:cubicBezTo>
                <a:cubicBezTo>
                  <a:pt x="462298" y="178288"/>
                  <a:pt x="494578" y="140188"/>
                  <a:pt x="496165" y="114259"/>
                </a:cubicBezTo>
                <a:cubicBezTo>
                  <a:pt x="497753" y="88330"/>
                  <a:pt x="468119" y="52876"/>
                  <a:pt x="445365" y="41234"/>
                </a:cubicBezTo>
                <a:cubicBezTo>
                  <a:pt x="422611" y="29592"/>
                  <a:pt x="397211" y="31180"/>
                  <a:pt x="359640" y="44409"/>
                </a:cubicBezTo>
                <a:cubicBezTo>
                  <a:pt x="322069" y="57638"/>
                  <a:pt x="261744" y="92034"/>
                  <a:pt x="219940" y="120609"/>
                </a:cubicBezTo>
                <a:cubicBezTo>
                  <a:pt x="178136" y="149184"/>
                  <a:pt x="135273" y="196280"/>
                  <a:pt x="108815" y="215859"/>
                </a:cubicBezTo>
                <a:cubicBezTo>
                  <a:pt x="82357" y="235438"/>
                  <a:pt x="78123" y="240730"/>
                  <a:pt x="61190" y="238084"/>
                </a:cubicBezTo>
                <a:cubicBezTo>
                  <a:pt x="44257" y="235438"/>
                  <a:pt x="17798" y="210038"/>
                  <a:pt x="7215" y="199984"/>
                </a:cubicBezTo>
                <a:cubicBezTo>
                  <a:pt x="-3368" y="189930"/>
                  <a:pt x="-2310" y="152888"/>
                  <a:pt x="10390" y="14600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0" name="フリーフォーム 1959">
            <a:extLst>
              <a:ext uri="{FF2B5EF4-FFF2-40B4-BE49-F238E27FC236}">
                <a16:creationId xmlns:a16="http://schemas.microsoft.com/office/drawing/2014/main" id="{2DE5F535-FF70-211C-719E-C0AAEBFC157C}"/>
              </a:ext>
            </a:extLst>
          </p:cNvPr>
          <p:cNvSpPr/>
          <p:nvPr/>
        </p:nvSpPr>
        <p:spPr>
          <a:xfrm>
            <a:off x="2650873" y="1720834"/>
            <a:ext cx="238453" cy="92102"/>
          </a:xfrm>
          <a:custGeom>
            <a:avLst/>
            <a:gdLst>
              <a:gd name="connsiteX0" fmla="*/ 252 w 238453"/>
              <a:gd name="connsiteY0" fmla="*/ 60341 h 92102"/>
              <a:gd name="connsiteX1" fmla="*/ 139952 w 238453"/>
              <a:gd name="connsiteY1" fmla="*/ 16 h 92102"/>
              <a:gd name="connsiteX2" fmla="*/ 225677 w 238453"/>
              <a:gd name="connsiteY2" fmla="*/ 66691 h 92102"/>
              <a:gd name="connsiteX3" fmla="*/ 225677 w 238453"/>
              <a:gd name="connsiteY3" fmla="*/ 92091 h 92102"/>
              <a:gd name="connsiteX4" fmla="*/ 108202 w 238453"/>
              <a:gd name="connsiteY4" fmla="*/ 69866 h 92102"/>
              <a:gd name="connsiteX5" fmla="*/ 252 w 238453"/>
              <a:gd name="connsiteY5" fmla="*/ 60341 h 9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453" h="92102">
                <a:moveTo>
                  <a:pt x="252" y="60341"/>
                </a:moveTo>
                <a:cubicBezTo>
                  <a:pt x="5544" y="48699"/>
                  <a:pt x="102381" y="-1042"/>
                  <a:pt x="139952" y="16"/>
                </a:cubicBezTo>
                <a:cubicBezTo>
                  <a:pt x="177523" y="1074"/>
                  <a:pt x="211390" y="51345"/>
                  <a:pt x="225677" y="66691"/>
                </a:cubicBezTo>
                <a:cubicBezTo>
                  <a:pt x="239965" y="82037"/>
                  <a:pt x="245256" y="91562"/>
                  <a:pt x="225677" y="92091"/>
                </a:cubicBezTo>
                <a:cubicBezTo>
                  <a:pt x="206098" y="92620"/>
                  <a:pt x="142069" y="75158"/>
                  <a:pt x="108202" y="69866"/>
                </a:cubicBezTo>
                <a:cubicBezTo>
                  <a:pt x="74335" y="64574"/>
                  <a:pt x="-5040" y="71983"/>
                  <a:pt x="252" y="6034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1" name="フリーフォーム 1960">
            <a:extLst>
              <a:ext uri="{FF2B5EF4-FFF2-40B4-BE49-F238E27FC236}">
                <a16:creationId xmlns:a16="http://schemas.microsoft.com/office/drawing/2014/main" id="{0D90C9E2-589C-48AF-4168-B9A73929D976}"/>
              </a:ext>
            </a:extLst>
          </p:cNvPr>
          <p:cNvSpPr/>
          <p:nvPr/>
        </p:nvSpPr>
        <p:spPr>
          <a:xfrm>
            <a:off x="2228270" y="2235582"/>
            <a:ext cx="188554" cy="537968"/>
          </a:xfrm>
          <a:custGeom>
            <a:avLst/>
            <a:gdLst>
              <a:gd name="connsiteX0" fmla="*/ 105355 w 188554"/>
              <a:gd name="connsiteY0" fmla="*/ 21843 h 537968"/>
              <a:gd name="connsiteX1" fmla="*/ 45030 w 188554"/>
              <a:gd name="connsiteY1" fmla="*/ 294893 h 537968"/>
              <a:gd name="connsiteX2" fmla="*/ 580 w 188554"/>
              <a:gd name="connsiteY2" fmla="*/ 504443 h 537968"/>
              <a:gd name="connsiteX3" fmla="*/ 22805 w 188554"/>
              <a:gd name="connsiteY3" fmla="*/ 533018 h 537968"/>
              <a:gd name="connsiteX4" fmla="*/ 67255 w 188554"/>
              <a:gd name="connsiteY4" fmla="*/ 456818 h 537968"/>
              <a:gd name="connsiteX5" fmla="*/ 162505 w 188554"/>
              <a:gd name="connsiteY5" fmla="*/ 63118 h 537968"/>
              <a:gd name="connsiteX6" fmla="*/ 187905 w 188554"/>
              <a:gd name="connsiteY6" fmla="*/ 21843 h 537968"/>
              <a:gd name="connsiteX7" fmla="*/ 105355 w 188554"/>
              <a:gd name="connsiteY7" fmla="*/ 21843 h 53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554" h="537968">
                <a:moveTo>
                  <a:pt x="105355" y="21843"/>
                </a:moveTo>
                <a:cubicBezTo>
                  <a:pt x="81543" y="67351"/>
                  <a:pt x="62492" y="214460"/>
                  <a:pt x="45030" y="294893"/>
                </a:cubicBezTo>
                <a:cubicBezTo>
                  <a:pt x="27568" y="375326"/>
                  <a:pt x="4284" y="464756"/>
                  <a:pt x="580" y="504443"/>
                </a:cubicBezTo>
                <a:cubicBezTo>
                  <a:pt x="-3124" y="544130"/>
                  <a:pt x="11692" y="540956"/>
                  <a:pt x="22805" y="533018"/>
                </a:cubicBezTo>
                <a:cubicBezTo>
                  <a:pt x="33917" y="525081"/>
                  <a:pt x="43972" y="535135"/>
                  <a:pt x="67255" y="456818"/>
                </a:cubicBezTo>
                <a:cubicBezTo>
                  <a:pt x="90538" y="378501"/>
                  <a:pt x="142397" y="135614"/>
                  <a:pt x="162505" y="63118"/>
                </a:cubicBezTo>
                <a:cubicBezTo>
                  <a:pt x="182613" y="-9378"/>
                  <a:pt x="191080" y="28722"/>
                  <a:pt x="187905" y="21843"/>
                </a:cubicBezTo>
                <a:cubicBezTo>
                  <a:pt x="184730" y="14964"/>
                  <a:pt x="129167" y="-23665"/>
                  <a:pt x="105355" y="218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2" name="フリーフォーム 1961">
            <a:extLst>
              <a:ext uri="{FF2B5EF4-FFF2-40B4-BE49-F238E27FC236}">
                <a16:creationId xmlns:a16="http://schemas.microsoft.com/office/drawing/2014/main" id="{E66FF8DF-514B-D875-E809-B8405480280D}"/>
              </a:ext>
            </a:extLst>
          </p:cNvPr>
          <p:cNvSpPr/>
          <p:nvPr/>
        </p:nvSpPr>
        <p:spPr>
          <a:xfrm>
            <a:off x="2286290" y="2692326"/>
            <a:ext cx="219787" cy="200604"/>
          </a:xfrm>
          <a:custGeom>
            <a:avLst/>
            <a:gdLst>
              <a:gd name="connsiteX0" fmla="*/ 6060 w 219787"/>
              <a:gd name="connsiteY0" fmla="*/ 74 h 200604"/>
              <a:gd name="connsiteX1" fmla="*/ 164810 w 219787"/>
              <a:gd name="connsiteY1" fmla="*/ 101674 h 200604"/>
              <a:gd name="connsiteX2" fmla="*/ 215610 w 219787"/>
              <a:gd name="connsiteY2" fmla="*/ 174699 h 200604"/>
              <a:gd name="connsiteX3" fmla="*/ 209260 w 219787"/>
              <a:gd name="connsiteY3" fmla="*/ 200099 h 200604"/>
              <a:gd name="connsiteX4" fmla="*/ 148935 w 219787"/>
              <a:gd name="connsiteY4" fmla="*/ 155649 h 200604"/>
              <a:gd name="connsiteX5" fmla="*/ 44160 w 219787"/>
              <a:gd name="connsiteY5" fmla="*/ 85799 h 200604"/>
              <a:gd name="connsiteX6" fmla="*/ 6060 w 219787"/>
              <a:gd name="connsiteY6" fmla="*/ 74 h 200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787" h="200604">
                <a:moveTo>
                  <a:pt x="6060" y="74"/>
                </a:moveTo>
                <a:cubicBezTo>
                  <a:pt x="26168" y="2720"/>
                  <a:pt x="129885" y="72570"/>
                  <a:pt x="164810" y="101674"/>
                </a:cubicBezTo>
                <a:cubicBezTo>
                  <a:pt x="199735" y="130778"/>
                  <a:pt x="208202" y="158295"/>
                  <a:pt x="215610" y="174699"/>
                </a:cubicBezTo>
                <a:cubicBezTo>
                  <a:pt x="223018" y="191103"/>
                  <a:pt x="220373" y="203274"/>
                  <a:pt x="209260" y="200099"/>
                </a:cubicBezTo>
                <a:cubicBezTo>
                  <a:pt x="198147" y="196924"/>
                  <a:pt x="176452" y="174699"/>
                  <a:pt x="148935" y="155649"/>
                </a:cubicBezTo>
                <a:cubicBezTo>
                  <a:pt x="121418" y="136599"/>
                  <a:pt x="67972" y="105378"/>
                  <a:pt x="44160" y="85799"/>
                </a:cubicBezTo>
                <a:cubicBezTo>
                  <a:pt x="20348" y="66220"/>
                  <a:pt x="-14048" y="-2572"/>
                  <a:pt x="6060" y="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3" name="フリーフォーム 1962">
            <a:extLst>
              <a:ext uri="{FF2B5EF4-FFF2-40B4-BE49-F238E27FC236}">
                <a16:creationId xmlns:a16="http://schemas.microsoft.com/office/drawing/2014/main" id="{20FB3755-C2A2-37E5-8218-7CD8B0C4F8EA}"/>
              </a:ext>
            </a:extLst>
          </p:cNvPr>
          <p:cNvSpPr/>
          <p:nvPr/>
        </p:nvSpPr>
        <p:spPr>
          <a:xfrm>
            <a:off x="2211492" y="2408441"/>
            <a:ext cx="328524" cy="570533"/>
          </a:xfrm>
          <a:custGeom>
            <a:avLst/>
            <a:gdLst>
              <a:gd name="connsiteX0" fmla="*/ 1483 w 328524"/>
              <a:gd name="connsiteY0" fmla="*/ 10909 h 570533"/>
              <a:gd name="connsiteX1" fmla="*/ 236433 w 328524"/>
              <a:gd name="connsiteY1" fmla="*/ 14084 h 570533"/>
              <a:gd name="connsiteX2" fmla="*/ 265008 w 328524"/>
              <a:gd name="connsiteY2" fmla="*/ 1384 h 570533"/>
              <a:gd name="connsiteX3" fmla="*/ 328508 w 328524"/>
              <a:gd name="connsiteY3" fmla="*/ 52184 h 570533"/>
              <a:gd name="connsiteX4" fmla="*/ 258658 w 328524"/>
              <a:gd name="connsiteY4" fmla="*/ 112509 h 570533"/>
              <a:gd name="connsiteX5" fmla="*/ 242783 w 328524"/>
              <a:gd name="connsiteY5" fmla="*/ 280784 h 570533"/>
              <a:gd name="connsiteX6" fmla="*/ 188808 w 328524"/>
              <a:gd name="connsiteY6" fmla="*/ 391909 h 570533"/>
              <a:gd name="connsiteX7" fmla="*/ 58633 w 328524"/>
              <a:gd name="connsiteY7" fmla="*/ 544309 h 570533"/>
              <a:gd name="connsiteX8" fmla="*/ 11008 w 328524"/>
              <a:gd name="connsiteY8" fmla="*/ 566534 h 570533"/>
              <a:gd name="connsiteX9" fmla="*/ 52283 w 328524"/>
              <a:gd name="connsiteY9" fmla="*/ 499859 h 570533"/>
              <a:gd name="connsiteX10" fmla="*/ 185633 w 328524"/>
              <a:gd name="connsiteY10" fmla="*/ 287134 h 570533"/>
              <a:gd name="connsiteX11" fmla="*/ 230083 w 328524"/>
              <a:gd name="connsiteY11" fmla="*/ 77584 h 570533"/>
              <a:gd name="connsiteX12" fmla="*/ 226908 w 328524"/>
              <a:gd name="connsiteY12" fmla="*/ 55359 h 570533"/>
              <a:gd name="connsiteX13" fmla="*/ 141183 w 328524"/>
              <a:gd name="connsiteY13" fmla="*/ 58534 h 570533"/>
              <a:gd name="connsiteX14" fmla="*/ 1483 w 328524"/>
              <a:gd name="connsiteY14" fmla="*/ 10909 h 570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8524" h="570533">
                <a:moveTo>
                  <a:pt x="1483" y="10909"/>
                </a:moveTo>
                <a:cubicBezTo>
                  <a:pt x="17358" y="3501"/>
                  <a:pt x="192512" y="15671"/>
                  <a:pt x="236433" y="14084"/>
                </a:cubicBezTo>
                <a:cubicBezTo>
                  <a:pt x="280354" y="12497"/>
                  <a:pt x="249662" y="-4966"/>
                  <a:pt x="265008" y="1384"/>
                </a:cubicBezTo>
                <a:cubicBezTo>
                  <a:pt x="280354" y="7734"/>
                  <a:pt x="329566" y="33663"/>
                  <a:pt x="328508" y="52184"/>
                </a:cubicBezTo>
                <a:cubicBezTo>
                  <a:pt x="327450" y="70705"/>
                  <a:pt x="272945" y="74409"/>
                  <a:pt x="258658" y="112509"/>
                </a:cubicBezTo>
                <a:cubicBezTo>
                  <a:pt x="244371" y="150609"/>
                  <a:pt x="254425" y="234217"/>
                  <a:pt x="242783" y="280784"/>
                </a:cubicBezTo>
                <a:cubicBezTo>
                  <a:pt x="231141" y="327351"/>
                  <a:pt x="219500" y="347988"/>
                  <a:pt x="188808" y="391909"/>
                </a:cubicBezTo>
                <a:cubicBezTo>
                  <a:pt x="158116" y="435830"/>
                  <a:pt x="88266" y="515205"/>
                  <a:pt x="58633" y="544309"/>
                </a:cubicBezTo>
                <a:cubicBezTo>
                  <a:pt x="29000" y="573413"/>
                  <a:pt x="12066" y="573942"/>
                  <a:pt x="11008" y="566534"/>
                </a:cubicBezTo>
                <a:cubicBezTo>
                  <a:pt x="9950" y="559126"/>
                  <a:pt x="52283" y="499859"/>
                  <a:pt x="52283" y="499859"/>
                </a:cubicBezTo>
                <a:cubicBezTo>
                  <a:pt x="81387" y="453292"/>
                  <a:pt x="156000" y="357513"/>
                  <a:pt x="185633" y="287134"/>
                </a:cubicBezTo>
                <a:cubicBezTo>
                  <a:pt x="215266" y="216755"/>
                  <a:pt x="223204" y="116213"/>
                  <a:pt x="230083" y="77584"/>
                </a:cubicBezTo>
                <a:cubicBezTo>
                  <a:pt x="236962" y="38955"/>
                  <a:pt x="241725" y="58534"/>
                  <a:pt x="226908" y="55359"/>
                </a:cubicBezTo>
                <a:cubicBezTo>
                  <a:pt x="212091" y="52184"/>
                  <a:pt x="180870" y="60121"/>
                  <a:pt x="141183" y="58534"/>
                </a:cubicBezTo>
                <a:cubicBezTo>
                  <a:pt x="101496" y="56947"/>
                  <a:pt x="-14392" y="18317"/>
                  <a:pt x="1483" y="1090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4" name="フリーフォーム 1963">
            <a:extLst>
              <a:ext uri="{FF2B5EF4-FFF2-40B4-BE49-F238E27FC236}">
                <a16:creationId xmlns:a16="http://schemas.microsoft.com/office/drawing/2014/main" id="{77E0590E-A675-E81A-EDFA-8B770793DC81}"/>
              </a:ext>
            </a:extLst>
          </p:cNvPr>
          <p:cNvSpPr/>
          <p:nvPr/>
        </p:nvSpPr>
        <p:spPr>
          <a:xfrm>
            <a:off x="2515140" y="2269703"/>
            <a:ext cx="449104" cy="190104"/>
          </a:xfrm>
          <a:custGeom>
            <a:avLst/>
            <a:gdLst>
              <a:gd name="connsiteX0" fmla="*/ 8985 w 449104"/>
              <a:gd name="connsiteY0" fmla="*/ 16297 h 190104"/>
              <a:gd name="connsiteX1" fmla="*/ 329660 w 449104"/>
              <a:gd name="connsiteY1" fmla="*/ 35347 h 190104"/>
              <a:gd name="connsiteX2" fmla="*/ 351885 w 449104"/>
              <a:gd name="connsiteY2" fmla="*/ 422 h 190104"/>
              <a:gd name="connsiteX3" fmla="*/ 447135 w 449104"/>
              <a:gd name="connsiteY3" fmla="*/ 63922 h 190104"/>
              <a:gd name="connsiteX4" fmla="*/ 402685 w 449104"/>
              <a:gd name="connsiteY4" fmla="*/ 70272 h 190104"/>
              <a:gd name="connsiteX5" fmla="*/ 247110 w 449104"/>
              <a:gd name="connsiteY5" fmla="*/ 184572 h 190104"/>
              <a:gd name="connsiteX6" fmla="*/ 259810 w 449104"/>
              <a:gd name="connsiteY6" fmla="*/ 162347 h 190104"/>
              <a:gd name="connsiteX7" fmla="*/ 339185 w 449104"/>
              <a:gd name="connsiteY7" fmla="*/ 76622 h 190104"/>
              <a:gd name="connsiteX8" fmla="*/ 189960 w 449104"/>
              <a:gd name="connsiteY8" fmla="*/ 86147 h 190104"/>
              <a:gd name="connsiteX9" fmla="*/ 94710 w 449104"/>
              <a:gd name="connsiteY9" fmla="*/ 63922 h 190104"/>
              <a:gd name="connsiteX10" fmla="*/ 8985 w 449104"/>
              <a:gd name="connsiteY10" fmla="*/ 16297 h 190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9104" h="190104">
                <a:moveTo>
                  <a:pt x="8985" y="16297"/>
                </a:moveTo>
                <a:cubicBezTo>
                  <a:pt x="48143" y="11534"/>
                  <a:pt x="272510" y="37993"/>
                  <a:pt x="329660" y="35347"/>
                </a:cubicBezTo>
                <a:cubicBezTo>
                  <a:pt x="386810" y="32701"/>
                  <a:pt x="332306" y="-4340"/>
                  <a:pt x="351885" y="422"/>
                </a:cubicBezTo>
                <a:cubicBezTo>
                  <a:pt x="371464" y="5184"/>
                  <a:pt x="438668" y="52280"/>
                  <a:pt x="447135" y="63922"/>
                </a:cubicBezTo>
                <a:cubicBezTo>
                  <a:pt x="455602" y="75564"/>
                  <a:pt x="436023" y="50164"/>
                  <a:pt x="402685" y="70272"/>
                </a:cubicBezTo>
                <a:cubicBezTo>
                  <a:pt x="369348" y="90380"/>
                  <a:pt x="270922" y="169226"/>
                  <a:pt x="247110" y="184572"/>
                </a:cubicBezTo>
                <a:cubicBezTo>
                  <a:pt x="223298" y="199918"/>
                  <a:pt x="244464" y="180339"/>
                  <a:pt x="259810" y="162347"/>
                </a:cubicBezTo>
                <a:cubicBezTo>
                  <a:pt x="275156" y="144355"/>
                  <a:pt x="350827" y="89322"/>
                  <a:pt x="339185" y="76622"/>
                </a:cubicBezTo>
                <a:cubicBezTo>
                  <a:pt x="327543" y="63922"/>
                  <a:pt x="230706" y="88264"/>
                  <a:pt x="189960" y="86147"/>
                </a:cubicBezTo>
                <a:cubicBezTo>
                  <a:pt x="149214" y="84030"/>
                  <a:pt x="119581" y="71330"/>
                  <a:pt x="94710" y="63922"/>
                </a:cubicBezTo>
                <a:cubicBezTo>
                  <a:pt x="69839" y="56514"/>
                  <a:pt x="-30173" y="21060"/>
                  <a:pt x="8985" y="1629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5" name="フリーフォーム 1964">
            <a:extLst>
              <a:ext uri="{FF2B5EF4-FFF2-40B4-BE49-F238E27FC236}">
                <a16:creationId xmlns:a16="http://schemas.microsoft.com/office/drawing/2014/main" id="{510FC45D-7F0D-5A27-A587-1C1F3FE2CEDE}"/>
              </a:ext>
            </a:extLst>
          </p:cNvPr>
          <p:cNvSpPr/>
          <p:nvPr/>
        </p:nvSpPr>
        <p:spPr>
          <a:xfrm>
            <a:off x="2546730" y="2420064"/>
            <a:ext cx="209809" cy="542358"/>
          </a:xfrm>
          <a:custGeom>
            <a:avLst/>
            <a:gdLst>
              <a:gd name="connsiteX0" fmla="*/ 110745 w 209809"/>
              <a:gd name="connsiteY0" fmla="*/ 15161 h 542358"/>
              <a:gd name="connsiteX1" fmla="*/ 120270 w 209809"/>
              <a:gd name="connsiteY1" fmla="*/ 272336 h 542358"/>
              <a:gd name="connsiteX2" fmla="*/ 132970 w 209809"/>
              <a:gd name="connsiteY2" fmla="*/ 469186 h 542358"/>
              <a:gd name="connsiteX3" fmla="*/ 78995 w 209809"/>
              <a:gd name="connsiteY3" fmla="*/ 472361 h 542358"/>
              <a:gd name="connsiteX4" fmla="*/ 2795 w 209809"/>
              <a:gd name="connsiteY4" fmla="*/ 456486 h 542358"/>
              <a:gd name="connsiteX5" fmla="*/ 21845 w 209809"/>
              <a:gd name="connsiteY5" fmla="*/ 469186 h 542358"/>
              <a:gd name="connsiteX6" fmla="*/ 72645 w 209809"/>
              <a:gd name="connsiteY6" fmla="*/ 510461 h 542358"/>
              <a:gd name="connsiteX7" fmla="*/ 94870 w 209809"/>
              <a:gd name="connsiteY7" fmla="*/ 542211 h 542358"/>
              <a:gd name="connsiteX8" fmla="*/ 158370 w 209809"/>
              <a:gd name="connsiteY8" fmla="*/ 516811 h 542358"/>
              <a:gd name="connsiteX9" fmla="*/ 186945 w 209809"/>
              <a:gd name="connsiteY9" fmla="*/ 408861 h 542358"/>
              <a:gd name="connsiteX10" fmla="*/ 186945 w 209809"/>
              <a:gd name="connsiteY10" fmla="*/ 161211 h 542358"/>
              <a:gd name="connsiteX11" fmla="*/ 186945 w 209809"/>
              <a:gd name="connsiteY11" fmla="*/ 62786 h 542358"/>
              <a:gd name="connsiteX12" fmla="*/ 209170 w 209809"/>
              <a:gd name="connsiteY12" fmla="*/ 34211 h 542358"/>
              <a:gd name="connsiteX13" fmla="*/ 110745 w 209809"/>
              <a:gd name="connsiteY13" fmla="*/ 15161 h 542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809" h="542358">
                <a:moveTo>
                  <a:pt x="110745" y="15161"/>
                </a:moveTo>
                <a:cubicBezTo>
                  <a:pt x="95928" y="54848"/>
                  <a:pt x="116566" y="196665"/>
                  <a:pt x="120270" y="272336"/>
                </a:cubicBezTo>
                <a:cubicBezTo>
                  <a:pt x="123974" y="348007"/>
                  <a:pt x="139849" y="435848"/>
                  <a:pt x="132970" y="469186"/>
                </a:cubicBezTo>
                <a:cubicBezTo>
                  <a:pt x="126091" y="502524"/>
                  <a:pt x="100691" y="474478"/>
                  <a:pt x="78995" y="472361"/>
                </a:cubicBezTo>
                <a:cubicBezTo>
                  <a:pt x="57299" y="470244"/>
                  <a:pt x="2795" y="456486"/>
                  <a:pt x="2795" y="456486"/>
                </a:cubicBezTo>
                <a:cubicBezTo>
                  <a:pt x="-6730" y="455957"/>
                  <a:pt x="10203" y="460190"/>
                  <a:pt x="21845" y="469186"/>
                </a:cubicBezTo>
                <a:cubicBezTo>
                  <a:pt x="33487" y="478182"/>
                  <a:pt x="60474" y="498290"/>
                  <a:pt x="72645" y="510461"/>
                </a:cubicBezTo>
                <a:cubicBezTo>
                  <a:pt x="84816" y="522632"/>
                  <a:pt x="80583" y="541153"/>
                  <a:pt x="94870" y="542211"/>
                </a:cubicBezTo>
                <a:cubicBezTo>
                  <a:pt x="109157" y="543269"/>
                  <a:pt x="143024" y="539036"/>
                  <a:pt x="158370" y="516811"/>
                </a:cubicBezTo>
                <a:cubicBezTo>
                  <a:pt x="173716" y="494586"/>
                  <a:pt x="182183" y="468128"/>
                  <a:pt x="186945" y="408861"/>
                </a:cubicBezTo>
                <a:cubicBezTo>
                  <a:pt x="191708" y="349594"/>
                  <a:pt x="186945" y="161211"/>
                  <a:pt x="186945" y="161211"/>
                </a:cubicBezTo>
                <a:cubicBezTo>
                  <a:pt x="186945" y="103532"/>
                  <a:pt x="183241" y="83953"/>
                  <a:pt x="186945" y="62786"/>
                </a:cubicBezTo>
                <a:cubicBezTo>
                  <a:pt x="190649" y="41619"/>
                  <a:pt x="213932" y="43207"/>
                  <a:pt x="209170" y="34211"/>
                </a:cubicBezTo>
                <a:cubicBezTo>
                  <a:pt x="204408" y="25215"/>
                  <a:pt x="125562" y="-24526"/>
                  <a:pt x="110745" y="1516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6" name="フリーフォーム 1965">
            <a:extLst>
              <a:ext uri="{FF2B5EF4-FFF2-40B4-BE49-F238E27FC236}">
                <a16:creationId xmlns:a16="http://schemas.microsoft.com/office/drawing/2014/main" id="{3D4D2919-DF27-C6CE-666E-843EB0DDD63A}"/>
              </a:ext>
            </a:extLst>
          </p:cNvPr>
          <p:cNvSpPr/>
          <p:nvPr/>
        </p:nvSpPr>
        <p:spPr>
          <a:xfrm>
            <a:off x="2449883" y="2527206"/>
            <a:ext cx="551559" cy="95445"/>
          </a:xfrm>
          <a:custGeom>
            <a:avLst/>
            <a:gdLst>
              <a:gd name="connsiteX0" fmla="*/ 45667 w 551559"/>
              <a:gd name="connsiteY0" fmla="*/ 54069 h 95445"/>
              <a:gd name="connsiteX1" fmla="*/ 379042 w 551559"/>
              <a:gd name="connsiteY1" fmla="*/ 57244 h 95445"/>
              <a:gd name="connsiteX2" fmla="*/ 445717 w 551559"/>
              <a:gd name="connsiteY2" fmla="*/ 94 h 95445"/>
              <a:gd name="connsiteX3" fmla="*/ 474292 w 551559"/>
              <a:gd name="connsiteY3" fmla="*/ 44544 h 95445"/>
              <a:gd name="connsiteX4" fmla="*/ 537792 w 551559"/>
              <a:gd name="connsiteY4" fmla="*/ 76294 h 95445"/>
              <a:gd name="connsiteX5" fmla="*/ 179017 w 551559"/>
              <a:gd name="connsiteY5" fmla="*/ 76294 h 95445"/>
              <a:gd name="connsiteX6" fmla="*/ 17092 w 551559"/>
              <a:gd name="connsiteY6" fmla="*/ 95344 h 95445"/>
              <a:gd name="connsiteX7" fmla="*/ 45667 w 551559"/>
              <a:gd name="connsiteY7" fmla="*/ 54069 h 9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1559" h="95445">
                <a:moveTo>
                  <a:pt x="45667" y="54069"/>
                </a:moveTo>
                <a:cubicBezTo>
                  <a:pt x="105992" y="47719"/>
                  <a:pt x="312367" y="66240"/>
                  <a:pt x="379042" y="57244"/>
                </a:cubicBezTo>
                <a:cubicBezTo>
                  <a:pt x="445717" y="48248"/>
                  <a:pt x="429842" y="2211"/>
                  <a:pt x="445717" y="94"/>
                </a:cubicBezTo>
                <a:cubicBezTo>
                  <a:pt x="461592" y="-2023"/>
                  <a:pt x="458946" y="31844"/>
                  <a:pt x="474292" y="44544"/>
                </a:cubicBezTo>
                <a:cubicBezTo>
                  <a:pt x="489638" y="57244"/>
                  <a:pt x="587004" y="71002"/>
                  <a:pt x="537792" y="76294"/>
                </a:cubicBezTo>
                <a:cubicBezTo>
                  <a:pt x="488580" y="81586"/>
                  <a:pt x="265800" y="73119"/>
                  <a:pt x="179017" y="76294"/>
                </a:cubicBezTo>
                <a:cubicBezTo>
                  <a:pt x="92234" y="79469"/>
                  <a:pt x="39317" y="96931"/>
                  <a:pt x="17092" y="95344"/>
                </a:cubicBezTo>
                <a:cubicBezTo>
                  <a:pt x="-5133" y="93757"/>
                  <a:pt x="-14658" y="60419"/>
                  <a:pt x="45667" y="5406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7" name="フリーフォーム 1966">
            <a:extLst>
              <a:ext uri="{FF2B5EF4-FFF2-40B4-BE49-F238E27FC236}">
                <a16:creationId xmlns:a16="http://schemas.microsoft.com/office/drawing/2014/main" id="{74EF2109-9E65-5196-0005-4CC3A3EDE4E9}"/>
              </a:ext>
            </a:extLst>
          </p:cNvPr>
          <p:cNvSpPr/>
          <p:nvPr/>
        </p:nvSpPr>
        <p:spPr>
          <a:xfrm>
            <a:off x="2441513" y="3072780"/>
            <a:ext cx="212884" cy="108591"/>
          </a:xfrm>
          <a:custGeom>
            <a:avLst/>
            <a:gdLst>
              <a:gd name="connsiteX0" fmla="*/ 62 w 212884"/>
              <a:gd name="connsiteY0" fmla="*/ 64120 h 108591"/>
              <a:gd name="connsiteX1" fmla="*/ 117537 w 212884"/>
              <a:gd name="connsiteY1" fmla="*/ 60945 h 108591"/>
              <a:gd name="connsiteX2" fmla="*/ 168337 w 212884"/>
              <a:gd name="connsiteY2" fmla="*/ 620 h 108591"/>
              <a:gd name="connsiteX3" fmla="*/ 212787 w 212884"/>
              <a:gd name="connsiteY3" fmla="*/ 32370 h 108591"/>
              <a:gd name="connsiteX4" fmla="*/ 177862 w 212884"/>
              <a:gd name="connsiteY4" fmla="*/ 76820 h 108591"/>
              <a:gd name="connsiteX5" fmla="*/ 101662 w 212884"/>
              <a:gd name="connsiteY5" fmla="*/ 108570 h 108591"/>
              <a:gd name="connsiteX6" fmla="*/ 62 w 212884"/>
              <a:gd name="connsiteY6" fmla="*/ 64120 h 108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884" h="108591">
                <a:moveTo>
                  <a:pt x="62" y="64120"/>
                </a:moveTo>
                <a:cubicBezTo>
                  <a:pt x="2708" y="56183"/>
                  <a:pt x="89491" y="71528"/>
                  <a:pt x="117537" y="60945"/>
                </a:cubicBezTo>
                <a:cubicBezTo>
                  <a:pt x="145583" y="50362"/>
                  <a:pt x="152462" y="5382"/>
                  <a:pt x="168337" y="620"/>
                </a:cubicBezTo>
                <a:cubicBezTo>
                  <a:pt x="184212" y="-4142"/>
                  <a:pt x="211200" y="19670"/>
                  <a:pt x="212787" y="32370"/>
                </a:cubicBezTo>
                <a:cubicBezTo>
                  <a:pt x="214374" y="45070"/>
                  <a:pt x="196383" y="64120"/>
                  <a:pt x="177862" y="76820"/>
                </a:cubicBezTo>
                <a:cubicBezTo>
                  <a:pt x="159341" y="89520"/>
                  <a:pt x="124416" y="107512"/>
                  <a:pt x="101662" y="108570"/>
                </a:cubicBezTo>
                <a:cubicBezTo>
                  <a:pt x="78908" y="109628"/>
                  <a:pt x="-2584" y="72057"/>
                  <a:pt x="62" y="641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8" name="フリーフォーム 1967">
            <a:extLst>
              <a:ext uri="{FF2B5EF4-FFF2-40B4-BE49-F238E27FC236}">
                <a16:creationId xmlns:a16="http://schemas.microsoft.com/office/drawing/2014/main" id="{8715B03A-331C-AC6F-E951-9152713398FB}"/>
              </a:ext>
            </a:extLst>
          </p:cNvPr>
          <p:cNvSpPr/>
          <p:nvPr/>
        </p:nvSpPr>
        <p:spPr>
          <a:xfrm>
            <a:off x="2415857" y="3143025"/>
            <a:ext cx="375295" cy="162746"/>
          </a:xfrm>
          <a:custGeom>
            <a:avLst/>
            <a:gdLst>
              <a:gd name="connsiteX0" fmla="*/ 318 w 375295"/>
              <a:gd name="connsiteY0" fmla="*/ 92300 h 162746"/>
              <a:gd name="connsiteX1" fmla="*/ 38418 w 375295"/>
              <a:gd name="connsiteY1" fmla="*/ 139925 h 162746"/>
              <a:gd name="connsiteX2" fmla="*/ 120968 w 375295"/>
              <a:gd name="connsiteY2" fmla="*/ 162150 h 162746"/>
              <a:gd name="connsiteX3" fmla="*/ 324168 w 375295"/>
              <a:gd name="connsiteY3" fmla="*/ 117700 h 162746"/>
              <a:gd name="connsiteX4" fmla="*/ 374968 w 375295"/>
              <a:gd name="connsiteY4" fmla="*/ 41500 h 162746"/>
              <a:gd name="connsiteX5" fmla="*/ 343218 w 375295"/>
              <a:gd name="connsiteY5" fmla="*/ 35150 h 162746"/>
              <a:gd name="connsiteX6" fmla="*/ 289243 w 375295"/>
              <a:gd name="connsiteY6" fmla="*/ 225 h 162746"/>
              <a:gd name="connsiteX7" fmla="*/ 301943 w 375295"/>
              <a:gd name="connsiteY7" fmla="*/ 54200 h 162746"/>
              <a:gd name="connsiteX8" fmla="*/ 149543 w 375295"/>
              <a:gd name="connsiteY8" fmla="*/ 111350 h 162746"/>
              <a:gd name="connsiteX9" fmla="*/ 57468 w 375295"/>
              <a:gd name="connsiteY9" fmla="*/ 124050 h 162746"/>
              <a:gd name="connsiteX10" fmla="*/ 318 w 375295"/>
              <a:gd name="connsiteY10" fmla="*/ 92300 h 16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5295" h="162746">
                <a:moveTo>
                  <a:pt x="318" y="92300"/>
                </a:moveTo>
                <a:cubicBezTo>
                  <a:pt x="-2857" y="94946"/>
                  <a:pt x="18310" y="128283"/>
                  <a:pt x="38418" y="139925"/>
                </a:cubicBezTo>
                <a:cubicBezTo>
                  <a:pt x="58526" y="151567"/>
                  <a:pt x="73343" y="165854"/>
                  <a:pt x="120968" y="162150"/>
                </a:cubicBezTo>
                <a:cubicBezTo>
                  <a:pt x="168593" y="158446"/>
                  <a:pt x="281835" y="137808"/>
                  <a:pt x="324168" y="117700"/>
                </a:cubicBezTo>
                <a:cubicBezTo>
                  <a:pt x="366501" y="97592"/>
                  <a:pt x="371793" y="55258"/>
                  <a:pt x="374968" y="41500"/>
                </a:cubicBezTo>
                <a:cubicBezTo>
                  <a:pt x="378143" y="27742"/>
                  <a:pt x="357506" y="42029"/>
                  <a:pt x="343218" y="35150"/>
                </a:cubicBezTo>
                <a:cubicBezTo>
                  <a:pt x="328931" y="28271"/>
                  <a:pt x="296122" y="-2950"/>
                  <a:pt x="289243" y="225"/>
                </a:cubicBezTo>
                <a:cubicBezTo>
                  <a:pt x="282364" y="3400"/>
                  <a:pt x="325226" y="35679"/>
                  <a:pt x="301943" y="54200"/>
                </a:cubicBezTo>
                <a:cubicBezTo>
                  <a:pt x="278660" y="72721"/>
                  <a:pt x="190289" y="99708"/>
                  <a:pt x="149543" y="111350"/>
                </a:cubicBezTo>
                <a:cubicBezTo>
                  <a:pt x="108797" y="122992"/>
                  <a:pt x="77576" y="125108"/>
                  <a:pt x="57468" y="124050"/>
                </a:cubicBezTo>
                <a:cubicBezTo>
                  <a:pt x="37360" y="122992"/>
                  <a:pt x="3493" y="89654"/>
                  <a:pt x="318" y="9230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9" name="フリーフォーム 1968">
            <a:extLst>
              <a:ext uri="{FF2B5EF4-FFF2-40B4-BE49-F238E27FC236}">
                <a16:creationId xmlns:a16="http://schemas.microsoft.com/office/drawing/2014/main" id="{26669426-9D06-8E18-AD0B-5605524B14CB}"/>
              </a:ext>
            </a:extLst>
          </p:cNvPr>
          <p:cNvSpPr/>
          <p:nvPr/>
        </p:nvSpPr>
        <p:spPr>
          <a:xfrm>
            <a:off x="2408174" y="2983482"/>
            <a:ext cx="371867" cy="624716"/>
          </a:xfrm>
          <a:custGeom>
            <a:avLst/>
            <a:gdLst>
              <a:gd name="connsiteX0" fmla="*/ 36576 w 371867"/>
              <a:gd name="connsiteY0" fmla="*/ 4193 h 624716"/>
              <a:gd name="connsiteX1" fmla="*/ 112776 w 371867"/>
              <a:gd name="connsiteY1" fmla="*/ 23243 h 624716"/>
              <a:gd name="connsiteX2" fmla="*/ 176276 w 371867"/>
              <a:gd name="connsiteY2" fmla="*/ 118493 h 624716"/>
              <a:gd name="connsiteX3" fmla="*/ 360426 w 371867"/>
              <a:gd name="connsiteY3" fmla="*/ 451868 h 624716"/>
              <a:gd name="connsiteX4" fmla="*/ 344551 w 371867"/>
              <a:gd name="connsiteY4" fmla="*/ 477268 h 624716"/>
              <a:gd name="connsiteX5" fmla="*/ 281051 w 371867"/>
              <a:gd name="connsiteY5" fmla="*/ 445518 h 624716"/>
              <a:gd name="connsiteX6" fmla="*/ 306451 w 371867"/>
              <a:gd name="connsiteY6" fmla="*/ 445518 h 624716"/>
              <a:gd name="connsiteX7" fmla="*/ 242951 w 371867"/>
              <a:gd name="connsiteY7" fmla="*/ 455043 h 624716"/>
              <a:gd name="connsiteX8" fmla="*/ 188976 w 371867"/>
              <a:gd name="connsiteY8" fmla="*/ 439168 h 624716"/>
              <a:gd name="connsiteX9" fmla="*/ 52451 w 371867"/>
              <a:gd name="connsiteY9" fmla="*/ 467743 h 624716"/>
              <a:gd name="connsiteX10" fmla="*/ 55626 w 371867"/>
              <a:gd name="connsiteY10" fmla="*/ 505843 h 624716"/>
              <a:gd name="connsiteX11" fmla="*/ 109601 w 371867"/>
              <a:gd name="connsiteY11" fmla="*/ 547118 h 624716"/>
              <a:gd name="connsiteX12" fmla="*/ 217551 w 371867"/>
              <a:gd name="connsiteY12" fmla="*/ 550293 h 624716"/>
              <a:gd name="connsiteX13" fmla="*/ 262001 w 371867"/>
              <a:gd name="connsiteY13" fmla="*/ 597918 h 624716"/>
              <a:gd name="connsiteX14" fmla="*/ 112776 w 371867"/>
              <a:gd name="connsiteY14" fmla="*/ 623318 h 624716"/>
              <a:gd name="connsiteX15" fmla="*/ 20701 w 371867"/>
              <a:gd name="connsiteY15" fmla="*/ 556643 h 624716"/>
              <a:gd name="connsiteX16" fmla="*/ 1651 w 371867"/>
              <a:gd name="connsiteY16" fmla="*/ 505843 h 624716"/>
              <a:gd name="connsiteX17" fmla="*/ 49276 w 371867"/>
              <a:gd name="connsiteY17" fmla="*/ 426468 h 624716"/>
              <a:gd name="connsiteX18" fmla="*/ 109601 w 371867"/>
              <a:gd name="connsiteY18" fmla="*/ 397893 h 624716"/>
              <a:gd name="connsiteX19" fmla="*/ 188976 w 371867"/>
              <a:gd name="connsiteY19" fmla="*/ 397893 h 624716"/>
              <a:gd name="connsiteX20" fmla="*/ 303276 w 371867"/>
              <a:gd name="connsiteY20" fmla="*/ 404243 h 624716"/>
              <a:gd name="connsiteX21" fmla="*/ 204851 w 371867"/>
              <a:gd name="connsiteY21" fmla="*/ 267718 h 624716"/>
              <a:gd name="connsiteX22" fmla="*/ 157226 w 371867"/>
              <a:gd name="connsiteY22" fmla="*/ 150243 h 624716"/>
              <a:gd name="connsiteX23" fmla="*/ 115951 w 371867"/>
              <a:gd name="connsiteY23" fmla="*/ 86743 h 624716"/>
              <a:gd name="connsiteX24" fmla="*/ 36576 w 371867"/>
              <a:gd name="connsiteY24" fmla="*/ 4193 h 624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71867" h="624716">
                <a:moveTo>
                  <a:pt x="36576" y="4193"/>
                </a:moveTo>
                <a:cubicBezTo>
                  <a:pt x="36047" y="-6390"/>
                  <a:pt x="89493" y="4193"/>
                  <a:pt x="112776" y="23243"/>
                </a:cubicBezTo>
                <a:cubicBezTo>
                  <a:pt x="136059" y="42293"/>
                  <a:pt x="135001" y="47056"/>
                  <a:pt x="176276" y="118493"/>
                </a:cubicBezTo>
                <a:cubicBezTo>
                  <a:pt x="217551" y="189930"/>
                  <a:pt x="332380" y="392072"/>
                  <a:pt x="360426" y="451868"/>
                </a:cubicBezTo>
                <a:cubicBezTo>
                  <a:pt x="388472" y="511664"/>
                  <a:pt x="357780" y="478326"/>
                  <a:pt x="344551" y="477268"/>
                </a:cubicBezTo>
                <a:cubicBezTo>
                  <a:pt x="331322" y="476210"/>
                  <a:pt x="287401" y="450810"/>
                  <a:pt x="281051" y="445518"/>
                </a:cubicBezTo>
                <a:cubicBezTo>
                  <a:pt x="274701" y="440226"/>
                  <a:pt x="312801" y="443931"/>
                  <a:pt x="306451" y="445518"/>
                </a:cubicBezTo>
                <a:cubicBezTo>
                  <a:pt x="300101" y="447106"/>
                  <a:pt x="262530" y="456101"/>
                  <a:pt x="242951" y="455043"/>
                </a:cubicBezTo>
                <a:cubicBezTo>
                  <a:pt x="223372" y="453985"/>
                  <a:pt x="220726" y="437051"/>
                  <a:pt x="188976" y="439168"/>
                </a:cubicBezTo>
                <a:cubicBezTo>
                  <a:pt x="157226" y="441285"/>
                  <a:pt x="74676" y="456631"/>
                  <a:pt x="52451" y="467743"/>
                </a:cubicBezTo>
                <a:cubicBezTo>
                  <a:pt x="30226" y="478855"/>
                  <a:pt x="46101" y="492614"/>
                  <a:pt x="55626" y="505843"/>
                </a:cubicBezTo>
                <a:cubicBezTo>
                  <a:pt x="65151" y="519072"/>
                  <a:pt x="82614" y="539710"/>
                  <a:pt x="109601" y="547118"/>
                </a:cubicBezTo>
                <a:cubicBezTo>
                  <a:pt x="136588" y="554526"/>
                  <a:pt x="192151" y="541826"/>
                  <a:pt x="217551" y="550293"/>
                </a:cubicBezTo>
                <a:cubicBezTo>
                  <a:pt x="242951" y="558760"/>
                  <a:pt x="279463" y="585747"/>
                  <a:pt x="262001" y="597918"/>
                </a:cubicBezTo>
                <a:cubicBezTo>
                  <a:pt x="244539" y="610089"/>
                  <a:pt x="152993" y="630197"/>
                  <a:pt x="112776" y="623318"/>
                </a:cubicBezTo>
                <a:cubicBezTo>
                  <a:pt x="72559" y="616439"/>
                  <a:pt x="39222" y="576222"/>
                  <a:pt x="20701" y="556643"/>
                </a:cubicBezTo>
                <a:cubicBezTo>
                  <a:pt x="2180" y="537064"/>
                  <a:pt x="-3111" y="527539"/>
                  <a:pt x="1651" y="505843"/>
                </a:cubicBezTo>
                <a:cubicBezTo>
                  <a:pt x="6413" y="484147"/>
                  <a:pt x="31284" y="444460"/>
                  <a:pt x="49276" y="426468"/>
                </a:cubicBezTo>
                <a:cubicBezTo>
                  <a:pt x="67268" y="408476"/>
                  <a:pt x="86318" y="402656"/>
                  <a:pt x="109601" y="397893"/>
                </a:cubicBezTo>
                <a:cubicBezTo>
                  <a:pt x="132884" y="393131"/>
                  <a:pt x="156697" y="396835"/>
                  <a:pt x="188976" y="397893"/>
                </a:cubicBezTo>
                <a:cubicBezTo>
                  <a:pt x="221255" y="398951"/>
                  <a:pt x="300630" y="425939"/>
                  <a:pt x="303276" y="404243"/>
                </a:cubicBezTo>
                <a:cubicBezTo>
                  <a:pt x="305922" y="382547"/>
                  <a:pt x="229193" y="310051"/>
                  <a:pt x="204851" y="267718"/>
                </a:cubicBezTo>
                <a:cubicBezTo>
                  <a:pt x="180509" y="225385"/>
                  <a:pt x="172043" y="180405"/>
                  <a:pt x="157226" y="150243"/>
                </a:cubicBezTo>
                <a:cubicBezTo>
                  <a:pt x="142409" y="120081"/>
                  <a:pt x="132355" y="104206"/>
                  <a:pt x="115951" y="86743"/>
                </a:cubicBezTo>
                <a:cubicBezTo>
                  <a:pt x="99547" y="69281"/>
                  <a:pt x="37105" y="14776"/>
                  <a:pt x="36576" y="41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0" name="フリーフォーム 1969">
            <a:extLst>
              <a:ext uri="{FF2B5EF4-FFF2-40B4-BE49-F238E27FC236}">
                <a16:creationId xmlns:a16="http://schemas.microsoft.com/office/drawing/2014/main" id="{2BB2A33A-05B0-FA5E-50C3-F23406800102}"/>
              </a:ext>
            </a:extLst>
          </p:cNvPr>
          <p:cNvSpPr/>
          <p:nvPr/>
        </p:nvSpPr>
        <p:spPr>
          <a:xfrm>
            <a:off x="2312624" y="3664607"/>
            <a:ext cx="525231" cy="493805"/>
          </a:xfrm>
          <a:custGeom>
            <a:avLst/>
            <a:gdLst>
              <a:gd name="connsiteX0" fmla="*/ 1951 w 525231"/>
              <a:gd name="connsiteY0" fmla="*/ 72368 h 493805"/>
              <a:gd name="connsiteX1" fmla="*/ 68626 w 525231"/>
              <a:gd name="connsiteY1" fmla="*/ 129518 h 493805"/>
              <a:gd name="connsiteX2" fmla="*/ 341676 w 525231"/>
              <a:gd name="connsiteY2" fmla="*/ 50143 h 493805"/>
              <a:gd name="connsiteX3" fmla="*/ 262301 w 525231"/>
              <a:gd name="connsiteY3" fmla="*/ 167618 h 493805"/>
              <a:gd name="connsiteX4" fmla="*/ 236901 w 525231"/>
              <a:gd name="connsiteY4" fmla="*/ 266043 h 493805"/>
              <a:gd name="connsiteX5" fmla="*/ 233726 w 525231"/>
              <a:gd name="connsiteY5" fmla="*/ 389868 h 493805"/>
              <a:gd name="connsiteX6" fmla="*/ 306751 w 525231"/>
              <a:gd name="connsiteY6" fmla="*/ 485118 h 493805"/>
              <a:gd name="connsiteX7" fmla="*/ 455976 w 525231"/>
              <a:gd name="connsiteY7" fmla="*/ 485118 h 493805"/>
              <a:gd name="connsiteX8" fmla="*/ 465501 w 525231"/>
              <a:gd name="connsiteY8" fmla="*/ 447018 h 493805"/>
              <a:gd name="connsiteX9" fmla="*/ 367076 w 525231"/>
              <a:gd name="connsiteY9" fmla="*/ 443843 h 493805"/>
              <a:gd name="connsiteX10" fmla="*/ 300401 w 525231"/>
              <a:gd name="connsiteY10" fmla="*/ 383518 h 493805"/>
              <a:gd name="connsiteX11" fmla="*/ 290876 w 525231"/>
              <a:gd name="connsiteY11" fmla="*/ 208893 h 493805"/>
              <a:gd name="connsiteX12" fmla="*/ 389301 w 525231"/>
              <a:gd name="connsiteY12" fmla="*/ 40618 h 493805"/>
              <a:gd name="connsiteX13" fmla="*/ 503601 w 525231"/>
              <a:gd name="connsiteY13" fmla="*/ 59668 h 493805"/>
              <a:gd name="connsiteX14" fmla="*/ 519476 w 525231"/>
              <a:gd name="connsiteY14" fmla="*/ 18393 h 493805"/>
              <a:gd name="connsiteX15" fmla="*/ 487726 w 525231"/>
              <a:gd name="connsiteY15" fmla="*/ 2518 h 493805"/>
              <a:gd name="connsiteX16" fmla="*/ 157526 w 525231"/>
              <a:gd name="connsiteY16" fmla="*/ 69193 h 493805"/>
              <a:gd name="connsiteX17" fmla="*/ 119426 w 525231"/>
              <a:gd name="connsiteY17" fmla="*/ 78718 h 493805"/>
              <a:gd name="connsiteX18" fmla="*/ 1951 w 525231"/>
              <a:gd name="connsiteY18" fmla="*/ 72368 h 493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25231" h="493805">
                <a:moveTo>
                  <a:pt x="1951" y="72368"/>
                </a:moveTo>
                <a:cubicBezTo>
                  <a:pt x="-6516" y="80835"/>
                  <a:pt x="12005" y="133222"/>
                  <a:pt x="68626" y="129518"/>
                </a:cubicBezTo>
                <a:cubicBezTo>
                  <a:pt x="125247" y="125814"/>
                  <a:pt x="309397" y="43793"/>
                  <a:pt x="341676" y="50143"/>
                </a:cubicBezTo>
                <a:cubicBezTo>
                  <a:pt x="373955" y="56493"/>
                  <a:pt x="279763" y="131635"/>
                  <a:pt x="262301" y="167618"/>
                </a:cubicBezTo>
                <a:cubicBezTo>
                  <a:pt x="244839" y="203601"/>
                  <a:pt x="241663" y="229001"/>
                  <a:pt x="236901" y="266043"/>
                </a:cubicBezTo>
                <a:cubicBezTo>
                  <a:pt x="232139" y="303085"/>
                  <a:pt x="222084" y="353356"/>
                  <a:pt x="233726" y="389868"/>
                </a:cubicBezTo>
                <a:cubicBezTo>
                  <a:pt x="245368" y="426380"/>
                  <a:pt x="269709" y="469243"/>
                  <a:pt x="306751" y="485118"/>
                </a:cubicBezTo>
                <a:cubicBezTo>
                  <a:pt x="343793" y="500993"/>
                  <a:pt x="429518" y="491468"/>
                  <a:pt x="455976" y="485118"/>
                </a:cubicBezTo>
                <a:cubicBezTo>
                  <a:pt x="482434" y="478768"/>
                  <a:pt x="480318" y="453897"/>
                  <a:pt x="465501" y="447018"/>
                </a:cubicBezTo>
                <a:cubicBezTo>
                  <a:pt x="450684" y="440139"/>
                  <a:pt x="394593" y="454426"/>
                  <a:pt x="367076" y="443843"/>
                </a:cubicBezTo>
                <a:cubicBezTo>
                  <a:pt x="339559" y="433260"/>
                  <a:pt x="313101" y="422676"/>
                  <a:pt x="300401" y="383518"/>
                </a:cubicBezTo>
                <a:cubicBezTo>
                  <a:pt x="287701" y="344360"/>
                  <a:pt x="276059" y="266043"/>
                  <a:pt x="290876" y="208893"/>
                </a:cubicBezTo>
                <a:cubicBezTo>
                  <a:pt x="305693" y="151743"/>
                  <a:pt x="353847" y="65489"/>
                  <a:pt x="389301" y="40618"/>
                </a:cubicBezTo>
                <a:cubicBezTo>
                  <a:pt x="424755" y="15747"/>
                  <a:pt x="481905" y="63372"/>
                  <a:pt x="503601" y="59668"/>
                </a:cubicBezTo>
                <a:cubicBezTo>
                  <a:pt x="525297" y="55964"/>
                  <a:pt x="522122" y="27918"/>
                  <a:pt x="519476" y="18393"/>
                </a:cubicBezTo>
                <a:cubicBezTo>
                  <a:pt x="516830" y="8868"/>
                  <a:pt x="548051" y="-5949"/>
                  <a:pt x="487726" y="2518"/>
                </a:cubicBezTo>
                <a:cubicBezTo>
                  <a:pt x="427401" y="10985"/>
                  <a:pt x="218909" y="56493"/>
                  <a:pt x="157526" y="69193"/>
                </a:cubicBezTo>
                <a:cubicBezTo>
                  <a:pt x="96143" y="81893"/>
                  <a:pt x="139534" y="78189"/>
                  <a:pt x="119426" y="78718"/>
                </a:cubicBezTo>
                <a:cubicBezTo>
                  <a:pt x="99318" y="79247"/>
                  <a:pt x="10418" y="63901"/>
                  <a:pt x="1951" y="7236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1" name="フリーフォーム 1970">
            <a:extLst>
              <a:ext uri="{FF2B5EF4-FFF2-40B4-BE49-F238E27FC236}">
                <a16:creationId xmlns:a16="http://schemas.microsoft.com/office/drawing/2014/main" id="{BB86E113-2626-3CEE-47C1-B0C700C074E2}"/>
              </a:ext>
            </a:extLst>
          </p:cNvPr>
          <p:cNvSpPr/>
          <p:nvPr/>
        </p:nvSpPr>
        <p:spPr>
          <a:xfrm>
            <a:off x="2717136" y="3803628"/>
            <a:ext cx="116499" cy="95306"/>
          </a:xfrm>
          <a:custGeom>
            <a:avLst/>
            <a:gdLst>
              <a:gd name="connsiteX0" fmla="*/ 664 w 116499"/>
              <a:gd name="connsiteY0" fmla="*/ 22 h 95306"/>
              <a:gd name="connsiteX1" fmla="*/ 67339 w 116499"/>
              <a:gd name="connsiteY1" fmla="*/ 57172 h 95306"/>
              <a:gd name="connsiteX2" fmla="*/ 105439 w 116499"/>
              <a:gd name="connsiteY2" fmla="*/ 95272 h 95306"/>
              <a:gd name="connsiteX3" fmla="*/ 111789 w 116499"/>
              <a:gd name="connsiteY3" fmla="*/ 50822 h 95306"/>
              <a:gd name="connsiteX4" fmla="*/ 664 w 116499"/>
              <a:gd name="connsiteY4" fmla="*/ 22 h 9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499" h="95306">
                <a:moveTo>
                  <a:pt x="664" y="22"/>
                </a:moveTo>
                <a:cubicBezTo>
                  <a:pt x="-6744" y="1080"/>
                  <a:pt x="49877" y="41297"/>
                  <a:pt x="67339" y="57172"/>
                </a:cubicBezTo>
                <a:cubicBezTo>
                  <a:pt x="84801" y="73047"/>
                  <a:pt x="98031" y="96330"/>
                  <a:pt x="105439" y="95272"/>
                </a:cubicBezTo>
                <a:cubicBezTo>
                  <a:pt x="112847" y="94214"/>
                  <a:pt x="122372" y="65639"/>
                  <a:pt x="111789" y="50822"/>
                </a:cubicBezTo>
                <a:cubicBezTo>
                  <a:pt x="101206" y="36005"/>
                  <a:pt x="8072" y="-1036"/>
                  <a:pt x="664" y="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2" name="フリーフォーム 1971">
            <a:extLst>
              <a:ext uri="{FF2B5EF4-FFF2-40B4-BE49-F238E27FC236}">
                <a16:creationId xmlns:a16="http://schemas.microsoft.com/office/drawing/2014/main" id="{8C5E8882-C13F-D51F-081E-50F26FB26101}"/>
              </a:ext>
            </a:extLst>
          </p:cNvPr>
          <p:cNvSpPr/>
          <p:nvPr/>
        </p:nvSpPr>
        <p:spPr>
          <a:xfrm>
            <a:off x="2812362" y="3768529"/>
            <a:ext cx="54673" cy="85667"/>
          </a:xfrm>
          <a:custGeom>
            <a:avLst/>
            <a:gdLst>
              <a:gd name="connsiteX0" fmla="*/ 688 w 54673"/>
              <a:gd name="connsiteY0" fmla="*/ 196 h 85667"/>
              <a:gd name="connsiteX1" fmla="*/ 26088 w 54673"/>
              <a:gd name="connsiteY1" fmla="*/ 82746 h 85667"/>
              <a:gd name="connsiteX2" fmla="*/ 54663 w 54673"/>
              <a:gd name="connsiteY2" fmla="*/ 60521 h 85667"/>
              <a:gd name="connsiteX3" fmla="*/ 688 w 54673"/>
              <a:gd name="connsiteY3" fmla="*/ 196 h 85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673" h="85667">
                <a:moveTo>
                  <a:pt x="688" y="196"/>
                </a:moveTo>
                <a:cubicBezTo>
                  <a:pt x="-4074" y="3900"/>
                  <a:pt x="17092" y="72692"/>
                  <a:pt x="26088" y="82746"/>
                </a:cubicBezTo>
                <a:cubicBezTo>
                  <a:pt x="35084" y="92800"/>
                  <a:pt x="55192" y="74809"/>
                  <a:pt x="54663" y="60521"/>
                </a:cubicBezTo>
                <a:cubicBezTo>
                  <a:pt x="54134" y="46234"/>
                  <a:pt x="5450" y="-3508"/>
                  <a:pt x="688" y="1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3" name="フリーフォーム 1972">
            <a:extLst>
              <a:ext uri="{FF2B5EF4-FFF2-40B4-BE49-F238E27FC236}">
                <a16:creationId xmlns:a16="http://schemas.microsoft.com/office/drawing/2014/main" id="{A16F9B44-7BE2-2A5E-4089-766E63BD3232}"/>
              </a:ext>
            </a:extLst>
          </p:cNvPr>
          <p:cNvSpPr/>
          <p:nvPr/>
        </p:nvSpPr>
        <p:spPr>
          <a:xfrm>
            <a:off x="2335466" y="4091300"/>
            <a:ext cx="431190" cy="535046"/>
          </a:xfrm>
          <a:custGeom>
            <a:avLst/>
            <a:gdLst>
              <a:gd name="connsiteX0" fmla="*/ 14034 w 431190"/>
              <a:gd name="connsiteY0" fmla="*/ 7625 h 535046"/>
              <a:gd name="connsiteX1" fmla="*/ 14034 w 431190"/>
              <a:gd name="connsiteY1" fmla="*/ 188600 h 535046"/>
              <a:gd name="connsiteX2" fmla="*/ 10859 w 431190"/>
              <a:gd name="connsiteY2" fmla="*/ 379100 h 535046"/>
              <a:gd name="connsiteX3" fmla="*/ 169609 w 431190"/>
              <a:gd name="connsiteY3" fmla="*/ 534675 h 535046"/>
              <a:gd name="connsiteX4" fmla="*/ 426784 w 431190"/>
              <a:gd name="connsiteY4" fmla="*/ 334650 h 535046"/>
              <a:gd name="connsiteX5" fmla="*/ 315659 w 431190"/>
              <a:gd name="connsiteY5" fmla="*/ 398150 h 535046"/>
              <a:gd name="connsiteX6" fmla="*/ 106109 w 431190"/>
              <a:gd name="connsiteY6" fmla="*/ 433075 h 535046"/>
              <a:gd name="connsiteX7" fmla="*/ 74359 w 431190"/>
              <a:gd name="connsiteY7" fmla="*/ 274325 h 535046"/>
              <a:gd name="connsiteX8" fmla="*/ 99759 w 431190"/>
              <a:gd name="connsiteY8" fmla="*/ 58425 h 535046"/>
              <a:gd name="connsiteX9" fmla="*/ 14034 w 431190"/>
              <a:gd name="connsiteY9" fmla="*/ 7625 h 535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1190" h="535046">
                <a:moveTo>
                  <a:pt x="14034" y="7625"/>
                </a:moveTo>
                <a:cubicBezTo>
                  <a:pt x="-254" y="29321"/>
                  <a:pt x="14563" y="126688"/>
                  <a:pt x="14034" y="188600"/>
                </a:cubicBezTo>
                <a:cubicBezTo>
                  <a:pt x="13505" y="250512"/>
                  <a:pt x="-15070" y="321421"/>
                  <a:pt x="10859" y="379100"/>
                </a:cubicBezTo>
                <a:cubicBezTo>
                  <a:pt x="36788" y="436779"/>
                  <a:pt x="100288" y="542083"/>
                  <a:pt x="169609" y="534675"/>
                </a:cubicBezTo>
                <a:cubicBezTo>
                  <a:pt x="238930" y="527267"/>
                  <a:pt x="402442" y="357404"/>
                  <a:pt x="426784" y="334650"/>
                </a:cubicBezTo>
                <a:cubicBezTo>
                  <a:pt x="451126" y="311896"/>
                  <a:pt x="369105" y="381746"/>
                  <a:pt x="315659" y="398150"/>
                </a:cubicBezTo>
                <a:cubicBezTo>
                  <a:pt x="262213" y="414554"/>
                  <a:pt x="146325" y="453712"/>
                  <a:pt x="106109" y="433075"/>
                </a:cubicBezTo>
                <a:cubicBezTo>
                  <a:pt x="65893" y="412438"/>
                  <a:pt x="75417" y="336767"/>
                  <a:pt x="74359" y="274325"/>
                </a:cubicBezTo>
                <a:cubicBezTo>
                  <a:pt x="73301" y="211883"/>
                  <a:pt x="105580" y="103933"/>
                  <a:pt x="99759" y="58425"/>
                </a:cubicBezTo>
                <a:cubicBezTo>
                  <a:pt x="93938" y="12917"/>
                  <a:pt x="28322" y="-14071"/>
                  <a:pt x="14034" y="762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4" name="フリーフォーム 1973">
            <a:extLst>
              <a:ext uri="{FF2B5EF4-FFF2-40B4-BE49-F238E27FC236}">
                <a16:creationId xmlns:a16="http://schemas.microsoft.com/office/drawing/2014/main" id="{3585CA5F-38CE-1FA0-CB61-BB62C06FDADD}"/>
              </a:ext>
            </a:extLst>
          </p:cNvPr>
          <p:cNvSpPr/>
          <p:nvPr/>
        </p:nvSpPr>
        <p:spPr>
          <a:xfrm>
            <a:off x="2737181" y="4625947"/>
            <a:ext cx="118024" cy="89013"/>
          </a:xfrm>
          <a:custGeom>
            <a:avLst/>
            <a:gdLst>
              <a:gd name="connsiteX0" fmla="*/ 2844 w 118024"/>
              <a:gd name="connsiteY0" fmla="*/ 22253 h 89013"/>
              <a:gd name="connsiteX1" fmla="*/ 72694 w 118024"/>
              <a:gd name="connsiteY1" fmla="*/ 31778 h 89013"/>
              <a:gd name="connsiteX2" fmla="*/ 69519 w 118024"/>
              <a:gd name="connsiteY2" fmla="*/ 28 h 89013"/>
              <a:gd name="connsiteX3" fmla="*/ 117144 w 118024"/>
              <a:gd name="connsiteY3" fmla="*/ 38128 h 89013"/>
              <a:gd name="connsiteX4" fmla="*/ 21894 w 118024"/>
              <a:gd name="connsiteY4" fmla="*/ 88928 h 89013"/>
              <a:gd name="connsiteX5" fmla="*/ 2844 w 118024"/>
              <a:gd name="connsiteY5" fmla="*/ 22253 h 89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024" h="89013">
                <a:moveTo>
                  <a:pt x="2844" y="22253"/>
                </a:moveTo>
                <a:cubicBezTo>
                  <a:pt x="11311" y="12728"/>
                  <a:pt x="61582" y="35482"/>
                  <a:pt x="72694" y="31778"/>
                </a:cubicBezTo>
                <a:cubicBezTo>
                  <a:pt x="83806" y="28074"/>
                  <a:pt x="62111" y="-1030"/>
                  <a:pt x="69519" y="28"/>
                </a:cubicBezTo>
                <a:cubicBezTo>
                  <a:pt x="76927" y="1086"/>
                  <a:pt x="125082" y="23311"/>
                  <a:pt x="117144" y="38128"/>
                </a:cubicBezTo>
                <a:cubicBezTo>
                  <a:pt x="109207" y="52945"/>
                  <a:pt x="37769" y="86282"/>
                  <a:pt x="21894" y="88928"/>
                </a:cubicBezTo>
                <a:cubicBezTo>
                  <a:pt x="6019" y="91574"/>
                  <a:pt x="-5623" y="31778"/>
                  <a:pt x="2844" y="2225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5" name="フリーフォーム 1974">
            <a:extLst>
              <a:ext uri="{FF2B5EF4-FFF2-40B4-BE49-F238E27FC236}">
                <a16:creationId xmlns:a16="http://schemas.microsoft.com/office/drawing/2014/main" id="{766CFA88-5142-9026-3F5D-6EBFE21BDA88}"/>
              </a:ext>
            </a:extLst>
          </p:cNvPr>
          <p:cNvSpPr/>
          <p:nvPr/>
        </p:nvSpPr>
        <p:spPr>
          <a:xfrm>
            <a:off x="2690967" y="4555236"/>
            <a:ext cx="94708" cy="320350"/>
          </a:xfrm>
          <a:custGeom>
            <a:avLst/>
            <a:gdLst>
              <a:gd name="connsiteX0" fmla="*/ 1433 w 94708"/>
              <a:gd name="connsiteY0" fmla="*/ 4064 h 320350"/>
              <a:gd name="connsiteX1" fmla="*/ 36358 w 94708"/>
              <a:gd name="connsiteY1" fmla="*/ 99314 h 320350"/>
              <a:gd name="connsiteX2" fmla="*/ 49058 w 94708"/>
              <a:gd name="connsiteY2" fmla="*/ 242189 h 320350"/>
              <a:gd name="connsiteX3" fmla="*/ 39533 w 94708"/>
              <a:gd name="connsiteY3" fmla="*/ 318389 h 320350"/>
              <a:gd name="connsiteX4" fmla="*/ 64933 w 94708"/>
              <a:gd name="connsiteY4" fmla="*/ 277114 h 320350"/>
              <a:gd name="connsiteX5" fmla="*/ 80808 w 94708"/>
              <a:gd name="connsiteY5" fmla="*/ 67564 h 320350"/>
              <a:gd name="connsiteX6" fmla="*/ 90333 w 94708"/>
              <a:gd name="connsiteY6" fmla="*/ 35814 h 320350"/>
              <a:gd name="connsiteX7" fmla="*/ 90333 w 94708"/>
              <a:gd name="connsiteY7" fmla="*/ 19939 h 320350"/>
              <a:gd name="connsiteX8" fmla="*/ 1433 w 94708"/>
              <a:gd name="connsiteY8" fmla="*/ 4064 h 32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708" h="320350">
                <a:moveTo>
                  <a:pt x="1433" y="4064"/>
                </a:moveTo>
                <a:cubicBezTo>
                  <a:pt x="-7563" y="17293"/>
                  <a:pt x="28421" y="59627"/>
                  <a:pt x="36358" y="99314"/>
                </a:cubicBezTo>
                <a:cubicBezTo>
                  <a:pt x="44295" y="139001"/>
                  <a:pt x="48529" y="205677"/>
                  <a:pt x="49058" y="242189"/>
                </a:cubicBezTo>
                <a:cubicBezTo>
                  <a:pt x="49587" y="278701"/>
                  <a:pt x="36887" y="312568"/>
                  <a:pt x="39533" y="318389"/>
                </a:cubicBezTo>
                <a:cubicBezTo>
                  <a:pt x="42179" y="324210"/>
                  <a:pt x="58054" y="318918"/>
                  <a:pt x="64933" y="277114"/>
                </a:cubicBezTo>
                <a:cubicBezTo>
                  <a:pt x="71812" y="235310"/>
                  <a:pt x="76575" y="107781"/>
                  <a:pt x="80808" y="67564"/>
                </a:cubicBezTo>
                <a:cubicBezTo>
                  <a:pt x="85041" y="27347"/>
                  <a:pt x="90333" y="35814"/>
                  <a:pt x="90333" y="35814"/>
                </a:cubicBezTo>
                <a:cubicBezTo>
                  <a:pt x="91921" y="27876"/>
                  <a:pt x="99329" y="26289"/>
                  <a:pt x="90333" y="19939"/>
                </a:cubicBezTo>
                <a:cubicBezTo>
                  <a:pt x="81337" y="13589"/>
                  <a:pt x="10429" y="-9165"/>
                  <a:pt x="1433" y="40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6" name="フリーフォーム 1975">
            <a:extLst>
              <a:ext uri="{FF2B5EF4-FFF2-40B4-BE49-F238E27FC236}">
                <a16:creationId xmlns:a16="http://schemas.microsoft.com/office/drawing/2014/main" id="{6109D1E8-B844-51C1-12CE-50C0A1B4B82D}"/>
              </a:ext>
            </a:extLst>
          </p:cNvPr>
          <p:cNvSpPr/>
          <p:nvPr/>
        </p:nvSpPr>
        <p:spPr>
          <a:xfrm>
            <a:off x="2637743" y="4822654"/>
            <a:ext cx="142069" cy="89096"/>
          </a:xfrm>
          <a:custGeom>
            <a:avLst/>
            <a:gdLst>
              <a:gd name="connsiteX0" fmla="*/ 682 w 142069"/>
              <a:gd name="connsiteY0" fmla="*/ 35096 h 89096"/>
              <a:gd name="connsiteX1" fmla="*/ 61007 w 142069"/>
              <a:gd name="connsiteY1" fmla="*/ 54146 h 89096"/>
              <a:gd name="connsiteX2" fmla="*/ 137207 w 142069"/>
              <a:gd name="connsiteY2" fmla="*/ 171 h 89096"/>
              <a:gd name="connsiteX3" fmla="*/ 130857 w 142069"/>
              <a:gd name="connsiteY3" fmla="*/ 38271 h 89096"/>
              <a:gd name="connsiteX4" fmla="*/ 102282 w 142069"/>
              <a:gd name="connsiteY4" fmla="*/ 73196 h 89096"/>
              <a:gd name="connsiteX5" fmla="*/ 32432 w 142069"/>
              <a:gd name="connsiteY5" fmla="*/ 89071 h 89096"/>
              <a:gd name="connsiteX6" fmla="*/ 682 w 142069"/>
              <a:gd name="connsiteY6" fmla="*/ 35096 h 89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69" h="89096">
                <a:moveTo>
                  <a:pt x="682" y="35096"/>
                </a:moveTo>
                <a:cubicBezTo>
                  <a:pt x="5444" y="29275"/>
                  <a:pt x="38253" y="59967"/>
                  <a:pt x="61007" y="54146"/>
                </a:cubicBezTo>
                <a:cubicBezTo>
                  <a:pt x="83761" y="48325"/>
                  <a:pt x="125565" y="2817"/>
                  <a:pt x="137207" y="171"/>
                </a:cubicBezTo>
                <a:cubicBezTo>
                  <a:pt x="148849" y="-2475"/>
                  <a:pt x="136678" y="26100"/>
                  <a:pt x="130857" y="38271"/>
                </a:cubicBezTo>
                <a:cubicBezTo>
                  <a:pt x="125036" y="50442"/>
                  <a:pt x="118686" y="64729"/>
                  <a:pt x="102282" y="73196"/>
                </a:cubicBezTo>
                <a:cubicBezTo>
                  <a:pt x="85878" y="81663"/>
                  <a:pt x="47778" y="89600"/>
                  <a:pt x="32432" y="89071"/>
                </a:cubicBezTo>
                <a:cubicBezTo>
                  <a:pt x="17086" y="88542"/>
                  <a:pt x="-4080" y="40917"/>
                  <a:pt x="682" y="350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7" name="フリーフォーム 1976">
            <a:extLst>
              <a:ext uri="{FF2B5EF4-FFF2-40B4-BE49-F238E27FC236}">
                <a16:creationId xmlns:a16="http://schemas.microsoft.com/office/drawing/2014/main" id="{D98E7437-9CFB-1290-FD20-708429D1DF9C}"/>
              </a:ext>
            </a:extLst>
          </p:cNvPr>
          <p:cNvSpPr/>
          <p:nvPr/>
        </p:nvSpPr>
        <p:spPr>
          <a:xfrm>
            <a:off x="2614588" y="4792522"/>
            <a:ext cx="246266" cy="109980"/>
          </a:xfrm>
          <a:custGeom>
            <a:avLst/>
            <a:gdLst>
              <a:gd name="connsiteX0" fmla="*/ 42887 w 246266"/>
              <a:gd name="connsiteY0" fmla="*/ 109678 h 109980"/>
              <a:gd name="connsiteX1" fmla="*/ 1612 w 246266"/>
              <a:gd name="connsiteY1" fmla="*/ 65228 h 109980"/>
              <a:gd name="connsiteX2" fmla="*/ 17487 w 246266"/>
              <a:gd name="connsiteY2" fmla="*/ 8078 h 109980"/>
              <a:gd name="connsiteX3" fmla="*/ 100037 w 246266"/>
              <a:gd name="connsiteY3" fmla="*/ 1728 h 109980"/>
              <a:gd name="connsiteX4" fmla="*/ 195287 w 246266"/>
              <a:gd name="connsiteY4" fmla="*/ 20778 h 109980"/>
              <a:gd name="connsiteX5" fmla="*/ 236562 w 246266"/>
              <a:gd name="connsiteY5" fmla="*/ 52528 h 109980"/>
              <a:gd name="connsiteX6" fmla="*/ 239737 w 246266"/>
              <a:gd name="connsiteY6" fmla="*/ 77928 h 109980"/>
              <a:gd name="connsiteX7" fmla="*/ 160362 w 246266"/>
              <a:gd name="connsiteY7" fmla="*/ 55703 h 109980"/>
              <a:gd name="connsiteX8" fmla="*/ 65112 w 246266"/>
              <a:gd name="connsiteY8" fmla="*/ 36653 h 109980"/>
              <a:gd name="connsiteX9" fmla="*/ 42887 w 246266"/>
              <a:gd name="connsiteY9" fmla="*/ 43003 h 109980"/>
              <a:gd name="connsiteX10" fmla="*/ 42887 w 246266"/>
              <a:gd name="connsiteY10" fmla="*/ 109678 h 10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6266" h="109980">
                <a:moveTo>
                  <a:pt x="42887" y="109678"/>
                </a:moveTo>
                <a:cubicBezTo>
                  <a:pt x="36008" y="113382"/>
                  <a:pt x="5845" y="82161"/>
                  <a:pt x="1612" y="65228"/>
                </a:cubicBezTo>
                <a:cubicBezTo>
                  <a:pt x="-2621" y="48295"/>
                  <a:pt x="1083" y="18661"/>
                  <a:pt x="17487" y="8078"/>
                </a:cubicBezTo>
                <a:cubicBezTo>
                  <a:pt x="33891" y="-2505"/>
                  <a:pt x="70404" y="-389"/>
                  <a:pt x="100037" y="1728"/>
                </a:cubicBezTo>
                <a:cubicBezTo>
                  <a:pt x="129670" y="3845"/>
                  <a:pt x="172533" y="12311"/>
                  <a:pt x="195287" y="20778"/>
                </a:cubicBezTo>
                <a:cubicBezTo>
                  <a:pt x="218041" y="29245"/>
                  <a:pt x="229154" y="43003"/>
                  <a:pt x="236562" y="52528"/>
                </a:cubicBezTo>
                <a:cubicBezTo>
                  <a:pt x="243970" y="62053"/>
                  <a:pt x="252437" y="77399"/>
                  <a:pt x="239737" y="77928"/>
                </a:cubicBezTo>
                <a:cubicBezTo>
                  <a:pt x="227037" y="78457"/>
                  <a:pt x="189466" y="62582"/>
                  <a:pt x="160362" y="55703"/>
                </a:cubicBezTo>
                <a:cubicBezTo>
                  <a:pt x="131258" y="48824"/>
                  <a:pt x="84691" y="38770"/>
                  <a:pt x="65112" y="36653"/>
                </a:cubicBezTo>
                <a:cubicBezTo>
                  <a:pt x="45533" y="34536"/>
                  <a:pt x="48179" y="34536"/>
                  <a:pt x="42887" y="43003"/>
                </a:cubicBezTo>
                <a:cubicBezTo>
                  <a:pt x="37595" y="51470"/>
                  <a:pt x="49766" y="105974"/>
                  <a:pt x="42887" y="10967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8" name="フリーフォーム 1977">
            <a:extLst>
              <a:ext uri="{FF2B5EF4-FFF2-40B4-BE49-F238E27FC236}">
                <a16:creationId xmlns:a16="http://schemas.microsoft.com/office/drawing/2014/main" id="{00111A98-DF59-D280-D1B9-DC6F8FAB0856}"/>
              </a:ext>
            </a:extLst>
          </p:cNvPr>
          <p:cNvSpPr/>
          <p:nvPr/>
        </p:nvSpPr>
        <p:spPr>
          <a:xfrm>
            <a:off x="2771563" y="4911180"/>
            <a:ext cx="102011" cy="139451"/>
          </a:xfrm>
          <a:custGeom>
            <a:avLst/>
            <a:gdLst>
              <a:gd name="connsiteX0" fmla="*/ 63712 w 102011"/>
              <a:gd name="connsiteY0" fmla="*/ 545 h 139451"/>
              <a:gd name="connsiteX1" fmla="*/ 6562 w 102011"/>
              <a:gd name="connsiteY1" fmla="*/ 51345 h 139451"/>
              <a:gd name="connsiteX2" fmla="*/ 6562 w 102011"/>
              <a:gd name="connsiteY2" fmla="*/ 86270 h 139451"/>
              <a:gd name="connsiteX3" fmla="*/ 54187 w 102011"/>
              <a:gd name="connsiteY3" fmla="*/ 133895 h 139451"/>
              <a:gd name="connsiteX4" fmla="*/ 101812 w 102011"/>
              <a:gd name="connsiteY4" fmla="*/ 137070 h 139451"/>
              <a:gd name="connsiteX5" fmla="*/ 70062 w 102011"/>
              <a:gd name="connsiteY5" fmla="*/ 121195 h 139451"/>
              <a:gd name="connsiteX6" fmla="*/ 41487 w 102011"/>
              <a:gd name="connsiteY6" fmla="*/ 86270 h 139451"/>
              <a:gd name="connsiteX7" fmla="*/ 63712 w 102011"/>
              <a:gd name="connsiteY7" fmla="*/ 545 h 13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011" h="139451">
                <a:moveTo>
                  <a:pt x="63712" y="545"/>
                </a:moveTo>
                <a:cubicBezTo>
                  <a:pt x="57891" y="-5276"/>
                  <a:pt x="16087" y="37058"/>
                  <a:pt x="6562" y="51345"/>
                </a:cubicBezTo>
                <a:cubicBezTo>
                  <a:pt x="-2963" y="65632"/>
                  <a:pt x="-1376" y="72512"/>
                  <a:pt x="6562" y="86270"/>
                </a:cubicBezTo>
                <a:cubicBezTo>
                  <a:pt x="14499" y="100028"/>
                  <a:pt x="38312" y="125428"/>
                  <a:pt x="54187" y="133895"/>
                </a:cubicBezTo>
                <a:cubicBezTo>
                  <a:pt x="70062" y="142362"/>
                  <a:pt x="99166" y="139187"/>
                  <a:pt x="101812" y="137070"/>
                </a:cubicBezTo>
                <a:cubicBezTo>
                  <a:pt x="104458" y="134953"/>
                  <a:pt x="80116" y="129662"/>
                  <a:pt x="70062" y="121195"/>
                </a:cubicBezTo>
                <a:cubicBezTo>
                  <a:pt x="60008" y="112728"/>
                  <a:pt x="39370" y="103203"/>
                  <a:pt x="41487" y="86270"/>
                </a:cubicBezTo>
                <a:cubicBezTo>
                  <a:pt x="43604" y="69337"/>
                  <a:pt x="69533" y="6366"/>
                  <a:pt x="63712" y="5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9" name="フリーフォーム 1978">
            <a:extLst>
              <a:ext uri="{FF2B5EF4-FFF2-40B4-BE49-F238E27FC236}">
                <a16:creationId xmlns:a16="http://schemas.microsoft.com/office/drawing/2014/main" id="{D8E9F492-16F4-C4B5-3E7F-B568884899D1}"/>
              </a:ext>
            </a:extLst>
          </p:cNvPr>
          <p:cNvSpPr/>
          <p:nvPr/>
        </p:nvSpPr>
        <p:spPr>
          <a:xfrm>
            <a:off x="2793364" y="4902179"/>
            <a:ext cx="139830" cy="151215"/>
          </a:xfrm>
          <a:custGeom>
            <a:avLst/>
            <a:gdLst>
              <a:gd name="connsiteX0" fmla="*/ 51436 w 139830"/>
              <a:gd name="connsiteY0" fmla="*/ 21 h 151215"/>
              <a:gd name="connsiteX1" fmla="*/ 127636 w 139830"/>
              <a:gd name="connsiteY1" fmla="*/ 50821 h 151215"/>
              <a:gd name="connsiteX2" fmla="*/ 133986 w 139830"/>
              <a:gd name="connsiteY2" fmla="*/ 101621 h 151215"/>
              <a:gd name="connsiteX3" fmla="*/ 70486 w 139830"/>
              <a:gd name="connsiteY3" fmla="*/ 149246 h 151215"/>
              <a:gd name="connsiteX4" fmla="*/ 41911 w 139830"/>
              <a:gd name="connsiteY4" fmla="*/ 139721 h 151215"/>
              <a:gd name="connsiteX5" fmla="*/ 73661 w 139830"/>
              <a:gd name="connsiteY5" fmla="*/ 117496 h 151215"/>
              <a:gd name="connsiteX6" fmla="*/ 83186 w 139830"/>
              <a:gd name="connsiteY6" fmla="*/ 69871 h 151215"/>
              <a:gd name="connsiteX7" fmla="*/ 636 w 139830"/>
              <a:gd name="connsiteY7" fmla="*/ 44471 h 151215"/>
              <a:gd name="connsiteX8" fmla="*/ 51436 w 139830"/>
              <a:gd name="connsiteY8" fmla="*/ 21 h 15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9830" h="151215">
                <a:moveTo>
                  <a:pt x="51436" y="21"/>
                </a:moveTo>
                <a:cubicBezTo>
                  <a:pt x="72603" y="1079"/>
                  <a:pt x="113878" y="33888"/>
                  <a:pt x="127636" y="50821"/>
                </a:cubicBezTo>
                <a:cubicBezTo>
                  <a:pt x="141394" y="67754"/>
                  <a:pt x="143511" y="85217"/>
                  <a:pt x="133986" y="101621"/>
                </a:cubicBezTo>
                <a:cubicBezTo>
                  <a:pt x="124461" y="118025"/>
                  <a:pt x="85832" y="142896"/>
                  <a:pt x="70486" y="149246"/>
                </a:cubicBezTo>
                <a:cubicBezTo>
                  <a:pt x="55140" y="155596"/>
                  <a:pt x="41382" y="145013"/>
                  <a:pt x="41911" y="139721"/>
                </a:cubicBezTo>
                <a:cubicBezTo>
                  <a:pt x="42440" y="134429"/>
                  <a:pt x="66782" y="129138"/>
                  <a:pt x="73661" y="117496"/>
                </a:cubicBezTo>
                <a:cubicBezTo>
                  <a:pt x="80540" y="105854"/>
                  <a:pt x="95357" y="82042"/>
                  <a:pt x="83186" y="69871"/>
                </a:cubicBezTo>
                <a:cubicBezTo>
                  <a:pt x="71015" y="57700"/>
                  <a:pt x="6457" y="51350"/>
                  <a:pt x="636" y="44471"/>
                </a:cubicBezTo>
                <a:cubicBezTo>
                  <a:pt x="-5185" y="37592"/>
                  <a:pt x="30269" y="-1037"/>
                  <a:pt x="51436" y="2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0" name="テキスト ボックス 1979">
            <a:extLst>
              <a:ext uri="{FF2B5EF4-FFF2-40B4-BE49-F238E27FC236}">
                <a16:creationId xmlns:a16="http://schemas.microsoft.com/office/drawing/2014/main" id="{3D80662A-0EA7-F830-D60F-89D6CB3A4F7E}"/>
              </a:ext>
            </a:extLst>
          </p:cNvPr>
          <p:cNvSpPr txBox="1"/>
          <p:nvPr/>
        </p:nvSpPr>
        <p:spPr>
          <a:xfrm>
            <a:off x="3076766" y="4670773"/>
            <a:ext cx="12490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800" dirty="0">
                <a:latin typeface="Ro Hon Mincho Std B" panose="02020700000000000000" pitchFamily="18" charset="-128"/>
                <a:ea typeface="Ro Hon Mincho Std B" panose="02020700000000000000" pitchFamily="18" charset="-128"/>
              </a:rPr>
              <a:t>SUNTORY WHISKY</a:t>
            </a:r>
          </a:p>
          <a:p>
            <a:r>
              <a:rPr kumimoji="1" lang="en-US" altLang="ja-JP" sz="800" dirty="0">
                <a:latin typeface="Ro Hon Mincho Std B" panose="02020700000000000000" pitchFamily="18" charset="-128"/>
                <a:ea typeface="Ro Hon Mincho Std B" panose="02020700000000000000" pitchFamily="18" charset="-128"/>
              </a:rPr>
              <a:t>KAKU  - HIGHBALL</a:t>
            </a:r>
            <a:endParaRPr kumimoji="1" lang="ja-JP" altLang="en-US" sz="800">
              <a:latin typeface="Ro Hon Mincho Std B" panose="02020700000000000000" pitchFamily="18" charset="-128"/>
              <a:ea typeface="Ro Hon Mincho Std B" panose="02020700000000000000" pitchFamily="18" charset="-128"/>
            </a:endParaRPr>
          </a:p>
        </p:txBody>
      </p:sp>
      <p:sp>
        <p:nvSpPr>
          <p:cNvPr id="1981" name="フリーフォーム 1980">
            <a:extLst>
              <a:ext uri="{FF2B5EF4-FFF2-40B4-BE49-F238E27FC236}">
                <a16:creationId xmlns:a16="http://schemas.microsoft.com/office/drawing/2014/main" id="{099DB6C8-B5A9-739C-B444-55D6B99257CF}"/>
              </a:ext>
            </a:extLst>
          </p:cNvPr>
          <p:cNvSpPr/>
          <p:nvPr/>
        </p:nvSpPr>
        <p:spPr>
          <a:xfrm>
            <a:off x="5524444" y="5644905"/>
            <a:ext cx="276435" cy="235237"/>
          </a:xfrm>
          <a:custGeom>
            <a:avLst/>
            <a:gdLst>
              <a:gd name="connsiteX0" fmla="*/ 56 w 276435"/>
              <a:gd name="connsiteY0" fmla="*/ 25645 h 235237"/>
              <a:gd name="connsiteX1" fmla="*/ 60381 w 276435"/>
              <a:gd name="connsiteY1" fmla="*/ 47870 h 235237"/>
              <a:gd name="connsiteX2" fmla="*/ 155631 w 276435"/>
              <a:gd name="connsiteY2" fmla="*/ 12945 h 235237"/>
              <a:gd name="connsiteX3" fmla="*/ 212781 w 276435"/>
              <a:gd name="connsiteY3" fmla="*/ 245 h 235237"/>
              <a:gd name="connsiteX4" fmla="*/ 276281 w 276435"/>
              <a:gd name="connsiteY4" fmla="*/ 22470 h 235237"/>
              <a:gd name="connsiteX5" fmla="*/ 193731 w 276435"/>
              <a:gd name="connsiteY5" fmla="*/ 22470 h 235237"/>
              <a:gd name="connsiteX6" fmla="*/ 158806 w 276435"/>
              <a:gd name="connsiteY6" fmla="*/ 73270 h 235237"/>
              <a:gd name="connsiteX7" fmla="*/ 146106 w 276435"/>
              <a:gd name="connsiteY7" fmla="*/ 152645 h 235237"/>
              <a:gd name="connsiteX8" fmla="*/ 149281 w 276435"/>
              <a:gd name="connsiteY8" fmla="*/ 190745 h 235237"/>
              <a:gd name="connsiteX9" fmla="*/ 168331 w 276435"/>
              <a:gd name="connsiteY9" fmla="*/ 209795 h 235237"/>
              <a:gd name="connsiteX10" fmla="*/ 231831 w 276435"/>
              <a:gd name="connsiteY10" fmla="*/ 212970 h 235237"/>
              <a:gd name="connsiteX11" fmla="*/ 190556 w 276435"/>
              <a:gd name="connsiteY11" fmla="*/ 235195 h 235237"/>
              <a:gd name="connsiteX12" fmla="*/ 104831 w 276435"/>
              <a:gd name="connsiteY12" fmla="*/ 206620 h 235237"/>
              <a:gd name="connsiteX13" fmla="*/ 98481 w 276435"/>
              <a:gd name="connsiteY13" fmla="*/ 139945 h 235237"/>
              <a:gd name="connsiteX14" fmla="*/ 136581 w 276435"/>
              <a:gd name="connsiteY14" fmla="*/ 51045 h 235237"/>
              <a:gd name="connsiteX15" fmla="*/ 50856 w 276435"/>
              <a:gd name="connsiteY15" fmla="*/ 89145 h 235237"/>
              <a:gd name="connsiteX16" fmla="*/ 56 w 276435"/>
              <a:gd name="connsiteY16" fmla="*/ 25645 h 235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6435" h="235237">
                <a:moveTo>
                  <a:pt x="56" y="25645"/>
                </a:moveTo>
                <a:cubicBezTo>
                  <a:pt x="1643" y="18766"/>
                  <a:pt x="34452" y="49987"/>
                  <a:pt x="60381" y="47870"/>
                </a:cubicBezTo>
                <a:cubicBezTo>
                  <a:pt x="86310" y="45753"/>
                  <a:pt x="130231" y="20882"/>
                  <a:pt x="155631" y="12945"/>
                </a:cubicBezTo>
                <a:cubicBezTo>
                  <a:pt x="181031" y="5008"/>
                  <a:pt x="192673" y="-1343"/>
                  <a:pt x="212781" y="245"/>
                </a:cubicBezTo>
                <a:cubicBezTo>
                  <a:pt x="232889" y="1832"/>
                  <a:pt x="279456" y="18766"/>
                  <a:pt x="276281" y="22470"/>
                </a:cubicBezTo>
                <a:cubicBezTo>
                  <a:pt x="273106" y="26174"/>
                  <a:pt x="213310" y="14003"/>
                  <a:pt x="193731" y="22470"/>
                </a:cubicBezTo>
                <a:cubicBezTo>
                  <a:pt x="174152" y="30937"/>
                  <a:pt x="166743" y="51574"/>
                  <a:pt x="158806" y="73270"/>
                </a:cubicBezTo>
                <a:cubicBezTo>
                  <a:pt x="150869" y="94966"/>
                  <a:pt x="147693" y="133066"/>
                  <a:pt x="146106" y="152645"/>
                </a:cubicBezTo>
                <a:cubicBezTo>
                  <a:pt x="144519" y="172224"/>
                  <a:pt x="149281" y="190745"/>
                  <a:pt x="149281" y="190745"/>
                </a:cubicBezTo>
                <a:cubicBezTo>
                  <a:pt x="152985" y="200270"/>
                  <a:pt x="154573" y="206091"/>
                  <a:pt x="168331" y="209795"/>
                </a:cubicBezTo>
                <a:cubicBezTo>
                  <a:pt x="182089" y="213499"/>
                  <a:pt x="228127" y="208737"/>
                  <a:pt x="231831" y="212970"/>
                </a:cubicBezTo>
                <a:cubicBezTo>
                  <a:pt x="235535" y="217203"/>
                  <a:pt x="211723" y="236253"/>
                  <a:pt x="190556" y="235195"/>
                </a:cubicBezTo>
                <a:cubicBezTo>
                  <a:pt x="169389" y="234137"/>
                  <a:pt x="120177" y="222495"/>
                  <a:pt x="104831" y="206620"/>
                </a:cubicBezTo>
                <a:cubicBezTo>
                  <a:pt x="89485" y="190745"/>
                  <a:pt x="93189" y="165874"/>
                  <a:pt x="98481" y="139945"/>
                </a:cubicBezTo>
                <a:cubicBezTo>
                  <a:pt x="103773" y="114016"/>
                  <a:pt x="144519" y="59512"/>
                  <a:pt x="136581" y="51045"/>
                </a:cubicBezTo>
                <a:cubicBezTo>
                  <a:pt x="128644" y="42578"/>
                  <a:pt x="70964" y="88087"/>
                  <a:pt x="50856" y="89145"/>
                </a:cubicBezTo>
                <a:cubicBezTo>
                  <a:pt x="30748" y="90203"/>
                  <a:pt x="-1531" y="32524"/>
                  <a:pt x="56" y="256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2" name="フリーフォーム 1981">
            <a:extLst>
              <a:ext uri="{FF2B5EF4-FFF2-40B4-BE49-F238E27FC236}">
                <a16:creationId xmlns:a16="http://schemas.microsoft.com/office/drawing/2014/main" id="{63BD0DBC-4147-269F-C0F5-D40E6B02FF92}"/>
              </a:ext>
            </a:extLst>
          </p:cNvPr>
          <p:cNvSpPr/>
          <p:nvPr/>
        </p:nvSpPr>
        <p:spPr>
          <a:xfrm>
            <a:off x="5743090" y="5711674"/>
            <a:ext cx="35704" cy="77128"/>
          </a:xfrm>
          <a:custGeom>
            <a:avLst/>
            <a:gdLst>
              <a:gd name="connsiteX0" fmla="*/ 485 w 35704"/>
              <a:gd name="connsiteY0" fmla="*/ 151 h 77128"/>
              <a:gd name="connsiteX1" fmla="*/ 35410 w 35704"/>
              <a:gd name="connsiteY1" fmla="*/ 57301 h 77128"/>
              <a:gd name="connsiteX2" fmla="*/ 16360 w 35704"/>
              <a:gd name="connsiteY2" fmla="*/ 76351 h 77128"/>
              <a:gd name="connsiteX3" fmla="*/ 485 w 35704"/>
              <a:gd name="connsiteY3" fmla="*/ 151 h 7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04" h="77128">
                <a:moveTo>
                  <a:pt x="485" y="151"/>
                </a:moveTo>
                <a:cubicBezTo>
                  <a:pt x="3660" y="-3024"/>
                  <a:pt x="32764" y="44601"/>
                  <a:pt x="35410" y="57301"/>
                </a:cubicBezTo>
                <a:cubicBezTo>
                  <a:pt x="38056" y="70001"/>
                  <a:pt x="22181" y="80055"/>
                  <a:pt x="16360" y="76351"/>
                </a:cubicBezTo>
                <a:cubicBezTo>
                  <a:pt x="10539" y="72647"/>
                  <a:pt x="-2690" y="3326"/>
                  <a:pt x="485" y="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3" name="フリーフォーム 1982">
            <a:extLst>
              <a:ext uri="{FF2B5EF4-FFF2-40B4-BE49-F238E27FC236}">
                <a16:creationId xmlns:a16="http://schemas.microsoft.com/office/drawing/2014/main" id="{91F9E995-49C0-EE31-F698-8C8E9A80420F}"/>
              </a:ext>
            </a:extLst>
          </p:cNvPr>
          <p:cNvSpPr/>
          <p:nvPr/>
        </p:nvSpPr>
        <p:spPr>
          <a:xfrm>
            <a:off x="5784365" y="5702149"/>
            <a:ext cx="35704" cy="77128"/>
          </a:xfrm>
          <a:custGeom>
            <a:avLst/>
            <a:gdLst>
              <a:gd name="connsiteX0" fmla="*/ 485 w 35704"/>
              <a:gd name="connsiteY0" fmla="*/ 151 h 77128"/>
              <a:gd name="connsiteX1" fmla="*/ 35410 w 35704"/>
              <a:gd name="connsiteY1" fmla="*/ 57301 h 77128"/>
              <a:gd name="connsiteX2" fmla="*/ 16360 w 35704"/>
              <a:gd name="connsiteY2" fmla="*/ 76351 h 77128"/>
              <a:gd name="connsiteX3" fmla="*/ 485 w 35704"/>
              <a:gd name="connsiteY3" fmla="*/ 151 h 7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04" h="77128">
                <a:moveTo>
                  <a:pt x="485" y="151"/>
                </a:moveTo>
                <a:cubicBezTo>
                  <a:pt x="3660" y="-3024"/>
                  <a:pt x="32764" y="44601"/>
                  <a:pt x="35410" y="57301"/>
                </a:cubicBezTo>
                <a:cubicBezTo>
                  <a:pt x="38056" y="70001"/>
                  <a:pt x="22181" y="80055"/>
                  <a:pt x="16360" y="76351"/>
                </a:cubicBezTo>
                <a:cubicBezTo>
                  <a:pt x="10539" y="72647"/>
                  <a:pt x="-2690" y="3326"/>
                  <a:pt x="485" y="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46CED70A-3F5E-684A-39D2-5AE6F77746C6}"/>
              </a:ext>
            </a:extLst>
          </p:cNvPr>
          <p:cNvSpPr/>
          <p:nvPr/>
        </p:nvSpPr>
        <p:spPr>
          <a:xfrm>
            <a:off x="5584625" y="5927624"/>
            <a:ext cx="111465" cy="54533"/>
          </a:xfrm>
          <a:custGeom>
            <a:avLst/>
            <a:gdLst>
              <a:gd name="connsiteX0" fmla="*/ 200 w 111465"/>
              <a:gd name="connsiteY0" fmla="*/ 19151 h 54533"/>
              <a:gd name="connsiteX1" fmla="*/ 60525 w 111465"/>
              <a:gd name="connsiteY1" fmla="*/ 19151 h 54533"/>
              <a:gd name="connsiteX2" fmla="*/ 92275 w 111465"/>
              <a:gd name="connsiteY2" fmla="*/ 101 h 54533"/>
              <a:gd name="connsiteX3" fmla="*/ 111325 w 111465"/>
              <a:gd name="connsiteY3" fmla="*/ 28676 h 54533"/>
              <a:gd name="connsiteX4" fmla="*/ 82750 w 111465"/>
              <a:gd name="connsiteY4" fmla="*/ 54076 h 54533"/>
              <a:gd name="connsiteX5" fmla="*/ 200 w 111465"/>
              <a:gd name="connsiteY5" fmla="*/ 19151 h 54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465" h="54533">
                <a:moveTo>
                  <a:pt x="200" y="19151"/>
                </a:moveTo>
                <a:cubicBezTo>
                  <a:pt x="-3504" y="13330"/>
                  <a:pt x="45179" y="22326"/>
                  <a:pt x="60525" y="19151"/>
                </a:cubicBezTo>
                <a:cubicBezTo>
                  <a:pt x="75871" y="15976"/>
                  <a:pt x="83808" y="-1486"/>
                  <a:pt x="92275" y="101"/>
                </a:cubicBezTo>
                <a:cubicBezTo>
                  <a:pt x="100742" y="1688"/>
                  <a:pt x="112912" y="19680"/>
                  <a:pt x="111325" y="28676"/>
                </a:cubicBezTo>
                <a:cubicBezTo>
                  <a:pt x="109738" y="37672"/>
                  <a:pt x="97038" y="49313"/>
                  <a:pt x="82750" y="54076"/>
                </a:cubicBezTo>
                <a:cubicBezTo>
                  <a:pt x="68462" y="58839"/>
                  <a:pt x="3904" y="24972"/>
                  <a:pt x="200" y="19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D49BD650-B088-51AF-6887-DC40E97E40DE}"/>
              </a:ext>
            </a:extLst>
          </p:cNvPr>
          <p:cNvSpPr/>
          <p:nvPr/>
        </p:nvSpPr>
        <p:spPr>
          <a:xfrm>
            <a:off x="5578150" y="5965817"/>
            <a:ext cx="168702" cy="76213"/>
          </a:xfrm>
          <a:custGeom>
            <a:avLst/>
            <a:gdLst>
              <a:gd name="connsiteX0" fmla="*/ 325 w 168702"/>
              <a:gd name="connsiteY0" fmla="*/ 34933 h 76213"/>
              <a:gd name="connsiteX1" fmla="*/ 76525 w 168702"/>
              <a:gd name="connsiteY1" fmla="*/ 47633 h 76213"/>
              <a:gd name="connsiteX2" fmla="*/ 133675 w 168702"/>
              <a:gd name="connsiteY2" fmla="*/ 31758 h 76213"/>
              <a:gd name="connsiteX3" fmla="*/ 133675 w 168702"/>
              <a:gd name="connsiteY3" fmla="*/ 8 h 76213"/>
              <a:gd name="connsiteX4" fmla="*/ 168600 w 168702"/>
              <a:gd name="connsiteY4" fmla="*/ 34933 h 76213"/>
              <a:gd name="connsiteX5" fmla="*/ 120975 w 168702"/>
              <a:gd name="connsiteY5" fmla="*/ 63508 h 76213"/>
              <a:gd name="connsiteX6" fmla="*/ 51125 w 168702"/>
              <a:gd name="connsiteY6" fmla="*/ 76208 h 76213"/>
              <a:gd name="connsiteX7" fmla="*/ 325 w 168702"/>
              <a:gd name="connsiteY7" fmla="*/ 34933 h 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02" h="76213">
                <a:moveTo>
                  <a:pt x="325" y="34933"/>
                </a:moveTo>
                <a:cubicBezTo>
                  <a:pt x="4558" y="30171"/>
                  <a:pt x="54300" y="48162"/>
                  <a:pt x="76525" y="47633"/>
                </a:cubicBezTo>
                <a:cubicBezTo>
                  <a:pt x="98750" y="47104"/>
                  <a:pt x="124150" y="39695"/>
                  <a:pt x="133675" y="31758"/>
                </a:cubicBezTo>
                <a:cubicBezTo>
                  <a:pt x="143200" y="23821"/>
                  <a:pt x="127854" y="-521"/>
                  <a:pt x="133675" y="8"/>
                </a:cubicBezTo>
                <a:cubicBezTo>
                  <a:pt x="139496" y="537"/>
                  <a:pt x="170717" y="24350"/>
                  <a:pt x="168600" y="34933"/>
                </a:cubicBezTo>
                <a:cubicBezTo>
                  <a:pt x="166483" y="45516"/>
                  <a:pt x="140554" y="56629"/>
                  <a:pt x="120975" y="63508"/>
                </a:cubicBezTo>
                <a:cubicBezTo>
                  <a:pt x="101396" y="70387"/>
                  <a:pt x="68058" y="75679"/>
                  <a:pt x="51125" y="76208"/>
                </a:cubicBezTo>
                <a:cubicBezTo>
                  <a:pt x="34192" y="76737"/>
                  <a:pt x="-3908" y="39695"/>
                  <a:pt x="325" y="3493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B8B85CDA-56A9-0215-1066-5682C25339EA}"/>
              </a:ext>
            </a:extLst>
          </p:cNvPr>
          <p:cNvSpPr/>
          <p:nvPr/>
        </p:nvSpPr>
        <p:spPr>
          <a:xfrm>
            <a:off x="5594306" y="5892071"/>
            <a:ext cx="144775" cy="229573"/>
          </a:xfrm>
          <a:custGeom>
            <a:avLst/>
            <a:gdLst>
              <a:gd name="connsiteX0" fmla="*/ 44 w 144775"/>
              <a:gd name="connsiteY0" fmla="*/ 729 h 229573"/>
              <a:gd name="connsiteX1" fmla="*/ 57194 w 144775"/>
              <a:gd name="connsiteY1" fmla="*/ 38829 h 229573"/>
              <a:gd name="connsiteX2" fmla="*/ 136569 w 144775"/>
              <a:gd name="connsiteY2" fmla="*/ 191229 h 229573"/>
              <a:gd name="connsiteX3" fmla="*/ 139744 w 144775"/>
              <a:gd name="connsiteY3" fmla="*/ 229329 h 229573"/>
              <a:gd name="connsiteX4" fmla="*/ 114344 w 144775"/>
              <a:gd name="connsiteY4" fmla="*/ 207104 h 229573"/>
              <a:gd name="connsiteX5" fmla="*/ 88944 w 144775"/>
              <a:gd name="connsiteY5" fmla="*/ 197579 h 229573"/>
              <a:gd name="connsiteX6" fmla="*/ 120694 w 144775"/>
              <a:gd name="connsiteY6" fmla="*/ 188054 h 229573"/>
              <a:gd name="connsiteX7" fmla="*/ 57194 w 144775"/>
              <a:gd name="connsiteY7" fmla="*/ 105504 h 229573"/>
              <a:gd name="connsiteX8" fmla="*/ 47669 w 144775"/>
              <a:gd name="connsiteY8" fmla="*/ 61054 h 229573"/>
              <a:gd name="connsiteX9" fmla="*/ 44 w 144775"/>
              <a:gd name="connsiteY9" fmla="*/ 729 h 22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775" h="229573">
                <a:moveTo>
                  <a:pt x="44" y="729"/>
                </a:moveTo>
                <a:cubicBezTo>
                  <a:pt x="1631" y="-2975"/>
                  <a:pt x="34440" y="7079"/>
                  <a:pt x="57194" y="38829"/>
                </a:cubicBezTo>
                <a:cubicBezTo>
                  <a:pt x="79948" y="70579"/>
                  <a:pt x="122811" y="159479"/>
                  <a:pt x="136569" y="191229"/>
                </a:cubicBezTo>
                <a:cubicBezTo>
                  <a:pt x="150327" y="222979"/>
                  <a:pt x="143448" y="226683"/>
                  <a:pt x="139744" y="229329"/>
                </a:cubicBezTo>
                <a:cubicBezTo>
                  <a:pt x="136040" y="231975"/>
                  <a:pt x="122811" y="212396"/>
                  <a:pt x="114344" y="207104"/>
                </a:cubicBezTo>
                <a:cubicBezTo>
                  <a:pt x="105877" y="201812"/>
                  <a:pt x="87886" y="200754"/>
                  <a:pt x="88944" y="197579"/>
                </a:cubicBezTo>
                <a:cubicBezTo>
                  <a:pt x="90002" y="194404"/>
                  <a:pt x="125986" y="203400"/>
                  <a:pt x="120694" y="188054"/>
                </a:cubicBezTo>
                <a:cubicBezTo>
                  <a:pt x="115402" y="172708"/>
                  <a:pt x="69365" y="126671"/>
                  <a:pt x="57194" y="105504"/>
                </a:cubicBezTo>
                <a:cubicBezTo>
                  <a:pt x="45023" y="84337"/>
                  <a:pt x="55606" y="74283"/>
                  <a:pt x="47669" y="61054"/>
                </a:cubicBezTo>
                <a:cubicBezTo>
                  <a:pt x="39732" y="47825"/>
                  <a:pt x="-1543" y="4433"/>
                  <a:pt x="44" y="7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F755BE6A-7B08-35A1-6DBD-35563D22B7A3}"/>
              </a:ext>
            </a:extLst>
          </p:cNvPr>
          <p:cNvSpPr/>
          <p:nvPr/>
        </p:nvSpPr>
        <p:spPr>
          <a:xfrm>
            <a:off x="5589756" y="6069702"/>
            <a:ext cx="102334" cy="90174"/>
          </a:xfrm>
          <a:custGeom>
            <a:avLst/>
            <a:gdLst>
              <a:gd name="connsiteX0" fmla="*/ 93494 w 102334"/>
              <a:gd name="connsiteY0" fmla="*/ 898 h 90174"/>
              <a:gd name="connsiteX1" fmla="*/ 14119 w 102334"/>
              <a:gd name="connsiteY1" fmla="*/ 16773 h 90174"/>
              <a:gd name="connsiteX2" fmla="*/ 1419 w 102334"/>
              <a:gd name="connsiteY2" fmla="*/ 51698 h 90174"/>
              <a:gd name="connsiteX3" fmla="*/ 4594 w 102334"/>
              <a:gd name="connsiteY3" fmla="*/ 70748 h 90174"/>
              <a:gd name="connsiteX4" fmla="*/ 39519 w 102334"/>
              <a:gd name="connsiteY4" fmla="*/ 86623 h 90174"/>
              <a:gd name="connsiteX5" fmla="*/ 96669 w 102334"/>
              <a:gd name="connsiteY5" fmla="*/ 89798 h 90174"/>
              <a:gd name="connsiteX6" fmla="*/ 96669 w 102334"/>
              <a:gd name="connsiteY6" fmla="*/ 80273 h 90174"/>
              <a:gd name="connsiteX7" fmla="*/ 64919 w 102334"/>
              <a:gd name="connsiteY7" fmla="*/ 89798 h 90174"/>
              <a:gd name="connsiteX8" fmla="*/ 26819 w 102334"/>
              <a:gd name="connsiteY8" fmla="*/ 64398 h 90174"/>
              <a:gd name="connsiteX9" fmla="*/ 26819 w 102334"/>
              <a:gd name="connsiteY9" fmla="*/ 42173 h 90174"/>
              <a:gd name="connsiteX10" fmla="*/ 93494 w 102334"/>
              <a:gd name="connsiteY10" fmla="*/ 898 h 9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334" h="90174">
                <a:moveTo>
                  <a:pt x="93494" y="898"/>
                </a:moveTo>
                <a:cubicBezTo>
                  <a:pt x="91377" y="-3335"/>
                  <a:pt x="29465" y="8306"/>
                  <a:pt x="14119" y="16773"/>
                </a:cubicBezTo>
                <a:cubicBezTo>
                  <a:pt x="-1227" y="25240"/>
                  <a:pt x="1419" y="51698"/>
                  <a:pt x="1419" y="51698"/>
                </a:cubicBezTo>
                <a:cubicBezTo>
                  <a:pt x="-168" y="60694"/>
                  <a:pt x="-1756" y="64927"/>
                  <a:pt x="4594" y="70748"/>
                </a:cubicBezTo>
                <a:cubicBezTo>
                  <a:pt x="10944" y="76569"/>
                  <a:pt x="24173" y="83448"/>
                  <a:pt x="39519" y="86623"/>
                </a:cubicBezTo>
                <a:cubicBezTo>
                  <a:pt x="54865" y="89798"/>
                  <a:pt x="96669" y="89798"/>
                  <a:pt x="96669" y="89798"/>
                </a:cubicBezTo>
                <a:cubicBezTo>
                  <a:pt x="106194" y="88740"/>
                  <a:pt x="101961" y="80273"/>
                  <a:pt x="96669" y="80273"/>
                </a:cubicBezTo>
                <a:cubicBezTo>
                  <a:pt x="91377" y="80273"/>
                  <a:pt x="76561" y="92444"/>
                  <a:pt x="64919" y="89798"/>
                </a:cubicBezTo>
                <a:cubicBezTo>
                  <a:pt x="53277" y="87152"/>
                  <a:pt x="33169" y="72335"/>
                  <a:pt x="26819" y="64398"/>
                </a:cubicBezTo>
                <a:cubicBezTo>
                  <a:pt x="20469" y="56461"/>
                  <a:pt x="19411" y="47994"/>
                  <a:pt x="26819" y="42173"/>
                </a:cubicBezTo>
                <a:cubicBezTo>
                  <a:pt x="34227" y="36352"/>
                  <a:pt x="95611" y="5131"/>
                  <a:pt x="93494" y="89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13DC15AC-70AA-7390-2B28-EB5A09078826}"/>
              </a:ext>
            </a:extLst>
          </p:cNvPr>
          <p:cNvSpPr/>
          <p:nvPr/>
        </p:nvSpPr>
        <p:spPr>
          <a:xfrm>
            <a:off x="5587536" y="6210300"/>
            <a:ext cx="139360" cy="57167"/>
          </a:xfrm>
          <a:custGeom>
            <a:avLst/>
            <a:gdLst>
              <a:gd name="connsiteX0" fmla="*/ 464 w 139360"/>
              <a:gd name="connsiteY0" fmla="*/ 6350 h 57167"/>
              <a:gd name="connsiteX1" fmla="*/ 54439 w 139360"/>
              <a:gd name="connsiteY1" fmla="*/ 28575 h 57167"/>
              <a:gd name="connsiteX2" fmla="*/ 108414 w 139360"/>
              <a:gd name="connsiteY2" fmla="*/ 19050 h 57167"/>
              <a:gd name="connsiteX3" fmla="*/ 136989 w 139360"/>
              <a:gd name="connsiteY3" fmla="*/ 0 h 57167"/>
              <a:gd name="connsiteX4" fmla="*/ 136989 w 139360"/>
              <a:gd name="connsiteY4" fmla="*/ 19050 h 57167"/>
              <a:gd name="connsiteX5" fmla="*/ 130639 w 139360"/>
              <a:gd name="connsiteY5" fmla="*/ 44450 h 57167"/>
              <a:gd name="connsiteX6" fmla="*/ 86189 w 139360"/>
              <a:gd name="connsiteY6" fmla="*/ 57150 h 57167"/>
              <a:gd name="connsiteX7" fmla="*/ 464 w 139360"/>
              <a:gd name="connsiteY7" fmla="*/ 6350 h 57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360" h="57167">
                <a:moveTo>
                  <a:pt x="464" y="6350"/>
                </a:moveTo>
                <a:cubicBezTo>
                  <a:pt x="-4828" y="1587"/>
                  <a:pt x="36447" y="26458"/>
                  <a:pt x="54439" y="28575"/>
                </a:cubicBezTo>
                <a:cubicBezTo>
                  <a:pt x="72431" y="30692"/>
                  <a:pt x="94656" y="23812"/>
                  <a:pt x="108414" y="19050"/>
                </a:cubicBezTo>
                <a:cubicBezTo>
                  <a:pt x="122172" y="14288"/>
                  <a:pt x="136989" y="0"/>
                  <a:pt x="136989" y="0"/>
                </a:cubicBezTo>
                <a:cubicBezTo>
                  <a:pt x="141751" y="0"/>
                  <a:pt x="138047" y="11642"/>
                  <a:pt x="136989" y="19050"/>
                </a:cubicBezTo>
                <a:cubicBezTo>
                  <a:pt x="135931" y="26458"/>
                  <a:pt x="139106" y="38100"/>
                  <a:pt x="130639" y="44450"/>
                </a:cubicBezTo>
                <a:cubicBezTo>
                  <a:pt x="122172" y="50800"/>
                  <a:pt x="105768" y="56092"/>
                  <a:pt x="86189" y="57150"/>
                </a:cubicBezTo>
                <a:cubicBezTo>
                  <a:pt x="66610" y="58208"/>
                  <a:pt x="5756" y="11113"/>
                  <a:pt x="464" y="635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45AC00D6-2DE3-4AD2-F5B8-1DB9F5F22172}"/>
              </a:ext>
            </a:extLst>
          </p:cNvPr>
          <p:cNvSpPr/>
          <p:nvPr/>
        </p:nvSpPr>
        <p:spPr>
          <a:xfrm>
            <a:off x="5650685" y="6180680"/>
            <a:ext cx="61251" cy="261395"/>
          </a:xfrm>
          <a:custGeom>
            <a:avLst/>
            <a:gdLst>
              <a:gd name="connsiteX0" fmla="*/ 23040 w 61251"/>
              <a:gd name="connsiteY0" fmla="*/ 4220 h 261395"/>
              <a:gd name="connsiteX1" fmla="*/ 815 w 61251"/>
              <a:gd name="connsiteY1" fmla="*/ 172495 h 261395"/>
              <a:gd name="connsiteX2" fmla="*/ 7165 w 61251"/>
              <a:gd name="connsiteY2" fmla="*/ 229645 h 261395"/>
              <a:gd name="connsiteX3" fmla="*/ 29390 w 61251"/>
              <a:gd name="connsiteY3" fmla="*/ 261395 h 261395"/>
              <a:gd name="connsiteX4" fmla="*/ 29390 w 61251"/>
              <a:gd name="connsiteY4" fmla="*/ 229645 h 261395"/>
              <a:gd name="connsiteX5" fmla="*/ 29390 w 61251"/>
              <a:gd name="connsiteY5" fmla="*/ 124870 h 261395"/>
              <a:gd name="connsiteX6" fmla="*/ 61140 w 61251"/>
              <a:gd name="connsiteY6" fmla="*/ 55020 h 261395"/>
              <a:gd name="connsiteX7" fmla="*/ 23040 w 61251"/>
              <a:gd name="connsiteY7" fmla="*/ 4220 h 26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251" h="261395">
                <a:moveTo>
                  <a:pt x="23040" y="4220"/>
                </a:moveTo>
                <a:cubicBezTo>
                  <a:pt x="12986" y="23799"/>
                  <a:pt x="3461" y="134924"/>
                  <a:pt x="815" y="172495"/>
                </a:cubicBezTo>
                <a:cubicBezTo>
                  <a:pt x="-1831" y="210066"/>
                  <a:pt x="2402" y="214828"/>
                  <a:pt x="7165" y="229645"/>
                </a:cubicBezTo>
                <a:cubicBezTo>
                  <a:pt x="11928" y="244462"/>
                  <a:pt x="25686" y="261395"/>
                  <a:pt x="29390" y="261395"/>
                </a:cubicBezTo>
                <a:cubicBezTo>
                  <a:pt x="33094" y="261395"/>
                  <a:pt x="29390" y="229645"/>
                  <a:pt x="29390" y="229645"/>
                </a:cubicBezTo>
                <a:cubicBezTo>
                  <a:pt x="29390" y="206891"/>
                  <a:pt x="24098" y="153974"/>
                  <a:pt x="29390" y="124870"/>
                </a:cubicBezTo>
                <a:cubicBezTo>
                  <a:pt x="34682" y="95766"/>
                  <a:pt x="63257" y="71424"/>
                  <a:pt x="61140" y="55020"/>
                </a:cubicBezTo>
                <a:cubicBezTo>
                  <a:pt x="59023" y="38616"/>
                  <a:pt x="33094" y="-15359"/>
                  <a:pt x="23040" y="42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4" name="フリーフォーム 1983">
            <a:extLst>
              <a:ext uri="{FF2B5EF4-FFF2-40B4-BE49-F238E27FC236}">
                <a16:creationId xmlns:a16="http://schemas.microsoft.com/office/drawing/2014/main" id="{00093720-A297-2265-BCDB-18C157506DD9}"/>
              </a:ext>
            </a:extLst>
          </p:cNvPr>
          <p:cNvSpPr/>
          <p:nvPr/>
        </p:nvSpPr>
        <p:spPr>
          <a:xfrm>
            <a:off x="5590552" y="6292595"/>
            <a:ext cx="125213" cy="148388"/>
          </a:xfrm>
          <a:custGeom>
            <a:avLst/>
            <a:gdLst>
              <a:gd name="connsiteX0" fmla="*/ 105398 w 125213"/>
              <a:gd name="connsiteY0" fmla="*/ 255 h 148388"/>
              <a:gd name="connsiteX1" fmla="*/ 124448 w 125213"/>
              <a:gd name="connsiteY1" fmla="*/ 47880 h 148388"/>
              <a:gd name="connsiteX2" fmla="*/ 79998 w 125213"/>
              <a:gd name="connsiteY2" fmla="*/ 82805 h 148388"/>
              <a:gd name="connsiteX3" fmla="*/ 6973 w 125213"/>
              <a:gd name="connsiteY3" fmla="*/ 146305 h 148388"/>
              <a:gd name="connsiteX4" fmla="*/ 10148 w 125213"/>
              <a:gd name="connsiteY4" fmla="*/ 127255 h 148388"/>
              <a:gd name="connsiteX5" fmla="*/ 70473 w 125213"/>
              <a:gd name="connsiteY5" fmla="*/ 70105 h 148388"/>
              <a:gd name="connsiteX6" fmla="*/ 105398 w 125213"/>
              <a:gd name="connsiteY6" fmla="*/ 255 h 14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213" h="148388">
                <a:moveTo>
                  <a:pt x="105398" y="255"/>
                </a:moveTo>
                <a:cubicBezTo>
                  <a:pt x="114394" y="-3449"/>
                  <a:pt x="128681" y="34122"/>
                  <a:pt x="124448" y="47880"/>
                </a:cubicBezTo>
                <a:cubicBezTo>
                  <a:pt x="120215" y="61638"/>
                  <a:pt x="99577" y="66401"/>
                  <a:pt x="79998" y="82805"/>
                </a:cubicBezTo>
                <a:cubicBezTo>
                  <a:pt x="60419" y="99209"/>
                  <a:pt x="6973" y="146305"/>
                  <a:pt x="6973" y="146305"/>
                </a:cubicBezTo>
                <a:cubicBezTo>
                  <a:pt x="-4669" y="153713"/>
                  <a:pt x="-435" y="139955"/>
                  <a:pt x="10148" y="127255"/>
                </a:cubicBezTo>
                <a:cubicBezTo>
                  <a:pt x="20731" y="114555"/>
                  <a:pt x="54069" y="90213"/>
                  <a:pt x="70473" y="70105"/>
                </a:cubicBezTo>
                <a:cubicBezTo>
                  <a:pt x="86877" y="49997"/>
                  <a:pt x="96402" y="3959"/>
                  <a:pt x="105398" y="2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5" name="フリーフォーム 1984">
            <a:extLst>
              <a:ext uri="{FF2B5EF4-FFF2-40B4-BE49-F238E27FC236}">
                <a16:creationId xmlns:a16="http://schemas.microsoft.com/office/drawing/2014/main" id="{4791A04C-5B5C-CB3E-CD79-ECA0778F85AE}"/>
              </a:ext>
            </a:extLst>
          </p:cNvPr>
          <p:cNvSpPr/>
          <p:nvPr/>
        </p:nvSpPr>
        <p:spPr>
          <a:xfrm>
            <a:off x="5549681" y="6287603"/>
            <a:ext cx="111344" cy="161023"/>
          </a:xfrm>
          <a:custGeom>
            <a:avLst/>
            <a:gdLst>
              <a:gd name="connsiteX0" fmla="*/ 19269 w 111344"/>
              <a:gd name="connsiteY0" fmla="*/ 160822 h 161023"/>
              <a:gd name="connsiteX1" fmla="*/ 3394 w 111344"/>
              <a:gd name="connsiteY1" fmla="*/ 90972 h 161023"/>
              <a:gd name="connsiteX2" fmla="*/ 85944 w 111344"/>
              <a:gd name="connsiteY2" fmla="*/ 8422 h 161023"/>
              <a:gd name="connsiteX3" fmla="*/ 108169 w 111344"/>
              <a:gd name="connsiteY3" fmla="*/ 5247 h 161023"/>
              <a:gd name="connsiteX4" fmla="*/ 104994 w 111344"/>
              <a:gd name="connsiteY4" fmla="*/ 30647 h 161023"/>
              <a:gd name="connsiteX5" fmla="*/ 51019 w 111344"/>
              <a:gd name="connsiteY5" fmla="*/ 68747 h 161023"/>
              <a:gd name="connsiteX6" fmla="*/ 19269 w 111344"/>
              <a:gd name="connsiteY6" fmla="*/ 160822 h 161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1344" h="161023">
                <a:moveTo>
                  <a:pt x="19269" y="160822"/>
                </a:moveTo>
                <a:cubicBezTo>
                  <a:pt x="11332" y="164526"/>
                  <a:pt x="-7718" y="116372"/>
                  <a:pt x="3394" y="90972"/>
                </a:cubicBezTo>
                <a:cubicBezTo>
                  <a:pt x="14506" y="65572"/>
                  <a:pt x="68482" y="22709"/>
                  <a:pt x="85944" y="8422"/>
                </a:cubicBezTo>
                <a:cubicBezTo>
                  <a:pt x="103406" y="-5865"/>
                  <a:pt x="104994" y="1543"/>
                  <a:pt x="108169" y="5247"/>
                </a:cubicBezTo>
                <a:cubicBezTo>
                  <a:pt x="111344" y="8951"/>
                  <a:pt x="114519" y="20064"/>
                  <a:pt x="104994" y="30647"/>
                </a:cubicBezTo>
                <a:cubicBezTo>
                  <a:pt x="95469" y="41230"/>
                  <a:pt x="62132" y="54459"/>
                  <a:pt x="51019" y="68747"/>
                </a:cubicBezTo>
                <a:cubicBezTo>
                  <a:pt x="39907" y="83034"/>
                  <a:pt x="27206" y="157118"/>
                  <a:pt x="19269" y="1608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6" name="フリーフォーム 1985">
            <a:extLst>
              <a:ext uri="{FF2B5EF4-FFF2-40B4-BE49-F238E27FC236}">
                <a16:creationId xmlns:a16="http://schemas.microsoft.com/office/drawing/2014/main" id="{BF238EF7-3971-F68B-4923-5B105D186441}"/>
              </a:ext>
            </a:extLst>
          </p:cNvPr>
          <p:cNvSpPr/>
          <p:nvPr/>
        </p:nvSpPr>
        <p:spPr>
          <a:xfrm>
            <a:off x="5641973" y="6279871"/>
            <a:ext cx="163729" cy="200408"/>
          </a:xfrm>
          <a:custGeom>
            <a:avLst/>
            <a:gdLst>
              <a:gd name="connsiteX0" fmla="*/ 2 w 163729"/>
              <a:gd name="connsiteY0" fmla="*/ 25679 h 200408"/>
              <a:gd name="connsiteX1" fmla="*/ 98427 w 163729"/>
              <a:gd name="connsiteY1" fmla="*/ 279 h 200408"/>
              <a:gd name="connsiteX2" fmla="*/ 158752 w 163729"/>
              <a:gd name="connsiteY2" fmla="*/ 44729 h 200408"/>
              <a:gd name="connsiteX3" fmla="*/ 158752 w 163729"/>
              <a:gd name="connsiteY3" fmla="*/ 108229 h 200408"/>
              <a:gd name="connsiteX4" fmla="*/ 146052 w 163729"/>
              <a:gd name="connsiteY4" fmla="*/ 143154 h 200408"/>
              <a:gd name="connsiteX5" fmla="*/ 41277 w 163729"/>
              <a:gd name="connsiteY5" fmla="*/ 200304 h 200408"/>
              <a:gd name="connsiteX6" fmla="*/ 95252 w 163729"/>
              <a:gd name="connsiteY6" fmla="*/ 155854 h 200408"/>
              <a:gd name="connsiteX7" fmla="*/ 111127 w 163729"/>
              <a:gd name="connsiteY7" fmla="*/ 105054 h 200408"/>
              <a:gd name="connsiteX8" fmla="*/ 117477 w 163729"/>
              <a:gd name="connsiteY8" fmla="*/ 47904 h 200408"/>
              <a:gd name="connsiteX9" fmla="*/ 101602 w 163729"/>
              <a:gd name="connsiteY9" fmla="*/ 22504 h 200408"/>
              <a:gd name="connsiteX10" fmla="*/ 2 w 163729"/>
              <a:gd name="connsiteY10" fmla="*/ 25679 h 20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729" h="200408">
                <a:moveTo>
                  <a:pt x="2" y="25679"/>
                </a:moveTo>
                <a:cubicBezTo>
                  <a:pt x="-527" y="21975"/>
                  <a:pt x="71969" y="-2896"/>
                  <a:pt x="98427" y="279"/>
                </a:cubicBezTo>
                <a:cubicBezTo>
                  <a:pt x="124885" y="3454"/>
                  <a:pt x="148698" y="26737"/>
                  <a:pt x="158752" y="44729"/>
                </a:cubicBezTo>
                <a:cubicBezTo>
                  <a:pt x="168806" y="62721"/>
                  <a:pt x="160869" y="91825"/>
                  <a:pt x="158752" y="108229"/>
                </a:cubicBezTo>
                <a:cubicBezTo>
                  <a:pt x="156635" y="124633"/>
                  <a:pt x="165631" y="127808"/>
                  <a:pt x="146052" y="143154"/>
                </a:cubicBezTo>
                <a:cubicBezTo>
                  <a:pt x="126473" y="158500"/>
                  <a:pt x="49744" y="198187"/>
                  <a:pt x="41277" y="200304"/>
                </a:cubicBezTo>
                <a:cubicBezTo>
                  <a:pt x="32810" y="202421"/>
                  <a:pt x="83610" y="171729"/>
                  <a:pt x="95252" y="155854"/>
                </a:cubicBezTo>
                <a:cubicBezTo>
                  <a:pt x="106894" y="139979"/>
                  <a:pt x="107423" y="123046"/>
                  <a:pt x="111127" y="105054"/>
                </a:cubicBezTo>
                <a:cubicBezTo>
                  <a:pt x="114831" y="87062"/>
                  <a:pt x="119064" y="61662"/>
                  <a:pt x="117477" y="47904"/>
                </a:cubicBezTo>
                <a:cubicBezTo>
                  <a:pt x="115890" y="34146"/>
                  <a:pt x="115889" y="26208"/>
                  <a:pt x="101602" y="22504"/>
                </a:cubicBezTo>
                <a:cubicBezTo>
                  <a:pt x="87315" y="18800"/>
                  <a:pt x="531" y="29383"/>
                  <a:pt x="2" y="2567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7" name="フリーフォーム 1986">
            <a:extLst>
              <a:ext uri="{FF2B5EF4-FFF2-40B4-BE49-F238E27FC236}">
                <a16:creationId xmlns:a16="http://schemas.microsoft.com/office/drawing/2014/main" id="{67FFC209-1A22-623D-E2F2-564EB606BE90}"/>
              </a:ext>
            </a:extLst>
          </p:cNvPr>
          <p:cNvSpPr/>
          <p:nvPr/>
        </p:nvSpPr>
        <p:spPr>
          <a:xfrm>
            <a:off x="5536339" y="6530747"/>
            <a:ext cx="169933" cy="156805"/>
          </a:xfrm>
          <a:custGeom>
            <a:avLst/>
            <a:gdLst>
              <a:gd name="connsiteX0" fmla="*/ 861 w 169933"/>
              <a:gd name="connsiteY0" fmla="*/ 228 h 156805"/>
              <a:gd name="connsiteX1" fmla="*/ 45311 w 169933"/>
              <a:gd name="connsiteY1" fmla="*/ 35153 h 156805"/>
              <a:gd name="connsiteX2" fmla="*/ 124686 w 169933"/>
              <a:gd name="connsiteY2" fmla="*/ 31978 h 156805"/>
              <a:gd name="connsiteX3" fmla="*/ 134211 w 169933"/>
              <a:gd name="connsiteY3" fmla="*/ 57378 h 156805"/>
              <a:gd name="connsiteX4" fmla="*/ 121511 w 169933"/>
              <a:gd name="connsiteY4" fmla="*/ 120878 h 156805"/>
              <a:gd name="connsiteX5" fmla="*/ 96111 w 169933"/>
              <a:gd name="connsiteY5" fmla="*/ 133578 h 156805"/>
              <a:gd name="connsiteX6" fmla="*/ 80236 w 169933"/>
              <a:gd name="connsiteY6" fmla="*/ 101828 h 156805"/>
              <a:gd name="connsiteX7" fmla="*/ 86586 w 169933"/>
              <a:gd name="connsiteY7" fmla="*/ 152628 h 156805"/>
              <a:gd name="connsiteX8" fmla="*/ 134211 w 169933"/>
              <a:gd name="connsiteY8" fmla="*/ 146278 h 156805"/>
              <a:gd name="connsiteX9" fmla="*/ 169136 w 169933"/>
              <a:gd name="connsiteY9" fmla="*/ 85953 h 156805"/>
              <a:gd name="connsiteX10" fmla="*/ 156436 w 169933"/>
              <a:gd name="connsiteY10" fmla="*/ 19278 h 156805"/>
              <a:gd name="connsiteX11" fmla="*/ 131036 w 169933"/>
              <a:gd name="connsiteY11" fmla="*/ 6578 h 156805"/>
              <a:gd name="connsiteX12" fmla="*/ 83411 w 169933"/>
              <a:gd name="connsiteY12" fmla="*/ 19278 h 156805"/>
              <a:gd name="connsiteX13" fmla="*/ 861 w 169933"/>
              <a:gd name="connsiteY13" fmla="*/ 228 h 15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933" h="156805">
                <a:moveTo>
                  <a:pt x="861" y="228"/>
                </a:moveTo>
                <a:cubicBezTo>
                  <a:pt x="-5489" y="2874"/>
                  <a:pt x="24674" y="29861"/>
                  <a:pt x="45311" y="35153"/>
                </a:cubicBezTo>
                <a:cubicBezTo>
                  <a:pt x="65948" y="40445"/>
                  <a:pt x="109869" y="28274"/>
                  <a:pt x="124686" y="31978"/>
                </a:cubicBezTo>
                <a:cubicBezTo>
                  <a:pt x="139503" y="35682"/>
                  <a:pt x="134740" y="42561"/>
                  <a:pt x="134211" y="57378"/>
                </a:cubicBezTo>
                <a:cubicBezTo>
                  <a:pt x="133682" y="72195"/>
                  <a:pt x="127861" y="108178"/>
                  <a:pt x="121511" y="120878"/>
                </a:cubicBezTo>
                <a:cubicBezTo>
                  <a:pt x="115161" y="133578"/>
                  <a:pt x="102990" y="136753"/>
                  <a:pt x="96111" y="133578"/>
                </a:cubicBezTo>
                <a:cubicBezTo>
                  <a:pt x="89232" y="130403"/>
                  <a:pt x="81823" y="98653"/>
                  <a:pt x="80236" y="101828"/>
                </a:cubicBezTo>
                <a:cubicBezTo>
                  <a:pt x="78649" y="105003"/>
                  <a:pt x="77590" y="145220"/>
                  <a:pt x="86586" y="152628"/>
                </a:cubicBezTo>
                <a:cubicBezTo>
                  <a:pt x="95582" y="160036"/>
                  <a:pt x="120453" y="157391"/>
                  <a:pt x="134211" y="146278"/>
                </a:cubicBezTo>
                <a:cubicBezTo>
                  <a:pt x="147969" y="135165"/>
                  <a:pt x="165432" y="107120"/>
                  <a:pt x="169136" y="85953"/>
                </a:cubicBezTo>
                <a:cubicBezTo>
                  <a:pt x="172840" y="64786"/>
                  <a:pt x="162786" y="32507"/>
                  <a:pt x="156436" y="19278"/>
                </a:cubicBezTo>
                <a:cubicBezTo>
                  <a:pt x="150086" y="6049"/>
                  <a:pt x="143207" y="6578"/>
                  <a:pt x="131036" y="6578"/>
                </a:cubicBezTo>
                <a:cubicBezTo>
                  <a:pt x="118865" y="6578"/>
                  <a:pt x="98228" y="19807"/>
                  <a:pt x="83411" y="19278"/>
                </a:cubicBezTo>
                <a:cubicBezTo>
                  <a:pt x="68594" y="18749"/>
                  <a:pt x="7211" y="-2418"/>
                  <a:pt x="861" y="22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8" name="フリーフォーム 1987">
            <a:extLst>
              <a:ext uri="{FF2B5EF4-FFF2-40B4-BE49-F238E27FC236}">
                <a16:creationId xmlns:a16="http://schemas.microsoft.com/office/drawing/2014/main" id="{0D9F14CB-2774-7ADF-A174-D4B492B63F4B}"/>
              </a:ext>
            </a:extLst>
          </p:cNvPr>
          <p:cNvSpPr/>
          <p:nvPr/>
        </p:nvSpPr>
        <p:spPr>
          <a:xfrm>
            <a:off x="5542309" y="6464276"/>
            <a:ext cx="128656" cy="224585"/>
          </a:xfrm>
          <a:custGeom>
            <a:avLst/>
            <a:gdLst>
              <a:gd name="connsiteX0" fmla="*/ 71091 w 128656"/>
              <a:gd name="connsiteY0" fmla="*/ 24 h 224585"/>
              <a:gd name="connsiteX1" fmla="*/ 93316 w 128656"/>
              <a:gd name="connsiteY1" fmla="*/ 60349 h 224585"/>
              <a:gd name="connsiteX2" fmla="*/ 58391 w 128656"/>
              <a:gd name="connsiteY2" fmla="*/ 123849 h 224585"/>
              <a:gd name="connsiteX3" fmla="*/ 1241 w 128656"/>
              <a:gd name="connsiteY3" fmla="*/ 200049 h 224585"/>
              <a:gd name="connsiteX4" fmla="*/ 23466 w 128656"/>
              <a:gd name="connsiteY4" fmla="*/ 222274 h 224585"/>
              <a:gd name="connsiteX5" fmla="*/ 74266 w 128656"/>
              <a:gd name="connsiteY5" fmla="*/ 152424 h 224585"/>
              <a:gd name="connsiteX6" fmla="*/ 128241 w 128656"/>
              <a:gd name="connsiteY6" fmla="*/ 53999 h 224585"/>
              <a:gd name="connsiteX7" fmla="*/ 71091 w 128656"/>
              <a:gd name="connsiteY7" fmla="*/ 24 h 22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656" h="224585">
                <a:moveTo>
                  <a:pt x="71091" y="24"/>
                </a:moveTo>
                <a:cubicBezTo>
                  <a:pt x="65270" y="1082"/>
                  <a:pt x="95433" y="39712"/>
                  <a:pt x="93316" y="60349"/>
                </a:cubicBezTo>
                <a:cubicBezTo>
                  <a:pt x="91199" y="80986"/>
                  <a:pt x="73737" y="100566"/>
                  <a:pt x="58391" y="123849"/>
                </a:cubicBezTo>
                <a:cubicBezTo>
                  <a:pt x="43045" y="147132"/>
                  <a:pt x="7062" y="183645"/>
                  <a:pt x="1241" y="200049"/>
                </a:cubicBezTo>
                <a:cubicBezTo>
                  <a:pt x="-4580" y="216453"/>
                  <a:pt x="11295" y="230211"/>
                  <a:pt x="23466" y="222274"/>
                </a:cubicBezTo>
                <a:cubicBezTo>
                  <a:pt x="35637" y="214337"/>
                  <a:pt x="56803" y="180470"/>
                  <a:pt x="74266" y="152424"/>
                </a:cubicBezTo>
                <a:cubicBezTo>
                  <a:pt x="91729" y="124378"/>
                  <a:pt x="122420" y="75695"/>
                  <a:pt x="128241" y="53999"/>
                </a:cubicBezTo>
                <a:cubicBezTo>
                  <a:pt x="134062" y="32303"/>
                  <a:pt x="76912" y="-1034"/>
                  <a:pt x="71091" y="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9" name="フリーフォーム 1988">
            <a:extLst>
              <a:ext uri="{FF2B5EF4-FFF2-40B4-BE49-F238E27FC236}">
                <a16:creationId xmlns:a16="http://schemas.microsoft.com/office/drawing/2014/main" id="{36EF5A3F-DB16-1FDE-B4FB-F9DB35A20856}"/>
              </a:ext>
            </a:extLst>
          </p:cNvPr>
          <p:cNvSpPr/>
          <p:nvPr/>
        </p:nvSpPr>
        <p:spPr>
          <a:xfrm>
            <a:off x="5736561" y="6534146"/>
            <a:ext cx="73692" cy="105102"/>
          </a:xfrm>
          <a:custGeom>
            <a:avLst/>
            <a:gdLst>
              <a:gd name="connsiteX0" fmla="*/ 664 w 73692"/>
              <a:gd name="connsiteY0" fmla="*/ 4 h 105102"/>
              <a:gd name="connsiteX1" fmla="*/ 35589 w 73692"/>
              <a:gd name="connsiteY1" fmla="*/ 66679 h 105102"/>
              <a:gd name="connsiteX2" fmla="*/ 38764 w 73692"/>
              <a:gd name="connsiteY2" fmla="*/ 79379 h 105102"/>
              <a:gd name="connsiteX3" fmla="*/ 664 w 73692"/>
              <a:gd name="connsiteY3" fmla="*/ 82554 h 105102"/>
              <a:gd name="connsiteX4" fmla="*/ 32414 w 73692"/>
              <a:gd name="connsiteY4" fmla="*/ 104779 h 105102"/>
              <a:gd name="connsiteX5" fmla="*/ 73689 w 73692"/>
              <a:gd name="connsiteY5" fmla="*/ 63504 h 105102"/>
              <a:gd name="connsiteX6" fmla="*/ 664 w 73692"/>
              <a:gd name="connsiteY6" fmla="*/ 4 h 105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92" h="105102">
                <a:moveTo>
                  <a:pt x="664" y="4"/>
                </a:moveTo>
                <a:cubicBezTo>
                  <a:pt x="-5686" y="533"/>
                  <a:pt x="35589" y="66679"/>
                  <a:pt x="35589" y="66679"/>
                </a:cubicBezTo>
                <a:cubicBezTo>
                  <a:pt x="41939" y="79908"/>
                  <a:pt x="44585" y="76733"/>
                  <a:pt x="38764" y="79379"/>
                </a:cubicBezTo>
                <a:cubicBezTo>
                  <a:pt x="32943" y="82025"/>
                  <a:pt x="1722" y="78321"/>
                  <a:pt x="664" y="82554"/>
                </a:cubicBezTo>
                <a:cubicBezTo>
                  <a:pt x="-394" y="86787"/>
                  <a:pt x="20243" y="107954"/>
                  <a:pt x="32414" y="104779"/>
                </a:cubicBezTo>
                <a:cubicBezTo>
                  <a:pt x="44585" y="101604"/>
                  <a:pt x="73160" y="78850"/>
                  <a:pt x="73689" y="63504"/>
                </a:cubicBezTo>
                <a:cubicBezTo>
                  <a:pt x="74218" y="48158"/>
                  <a:pt x="7014" y="-525"/>
                  <a:pt x="664" y="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0" name="フリーフォーム 1989">
            <a:extLst>
              <a:ext uri="{FF2B5EF4-FFF2-40B4-BE49-F238E27FC236}">
                <a16:creationId xmlns:a16="http://schemas.microsoft.com/office/drawing/2014/main" id="{2965B973-DCDA-9AE9-5519-64F32BB8D103}"/>
              </a:ext>
            </a:extLst>
          </p:cNvPr>
          <p:cNvSpPr/>
          <p:nvPr/>
        </p:nvSpPr>
        <p:spPr>
          <a:xfrm>
            <a:off x="5756275" y="6492376"/>
            <a:ext cx="60331" cy="54641"/>
          </a:xfrm>
          <a:custGeom>
            <a:avLst/>
            <a:gdLst>
              <a:gd name="connsiteX0" fmla="*/ 0 w 60331"/>
              <a:gd name="connsiteY0" fmla="*/ 499 h 54641"/>
              <a:gd name="connsiteX1" fmla="*/ 53975 w 60331"/>
              <a:gd name="connsiteY1" fmla="*/ 29074 h 54641"/>
              <a:gd name="connsiteX2" fmla="*/ 53975 w 60331"/>
              <a:gd name="connsiteY2" fmla="*/ 54474 h 54641"/>
              <a:gd name="connsiteX3" fmla="*/ 0 w 60331"/>
              <a:gd name="connsiteY3" fmla="*/ 499 h 5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1" h="54641">
                <a:moveTo>
                  <a:pt x="0" y="499"/>
                </a:moveTo>
                <a:cubicBezTo>
                  <a:pt x="0" y="-3734"/>
                  <a:pt x="44979" y="20078"/>
                  <a:pt x="53975" y="29074"/>
                </a:cubicBezTo>
                <a:cubicBezTo>
                  <a:pt x="62971" y="38070"/>
                  <a:pt x="61912" y="56591"/>
                  <a:pt x="53975" y="54474"/>
                </a:cubicBezTo>
                <a:cubicBezTo>
                  <a:pt x="46038" y="52357"/>
                  <a:pt x="0" y="4732"/>
                  <a:pt x="0" y="4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1" name="フリーフォーム 1990">
            <a:extLst>
              <a:ext uri="{FF2B5EF4-FFF2-40B4-BE49-F238E27FC236}">
                <a16:creationId xmlns:a16="http://schemas.microsoft.com/office/drawing/2014/main" id="{85042BD1-B0DC-CF38-99FF-ED9D734FF87A}"/>
              </a:ext>
            </a:extLst>
          </p:cNvPr>
          <p:cNvSpPr/>
          <p:nvPr/>
        </p:nvSpPr>
        <p:spPr>
          <a:xfrm>
            <a:off x="5775325" y="6476501"/>
            <a:ext cx="60331" cy="54641"/>
          </a:xfrm>
          <a:custGeom>
            <a:avLst/>
            <a:gdLst>
              <a:gd name="connsiteX0" fmla="*/ 0 w 60331"/>
              <a:gd name="connsiteY0" fmla="*/ 499 h 54641"/>
              <a:gd name="connsiteX1" fmla="*/ 53975 w 60331"/>
              <a:gd name="connsiteY1" fmla="*/ 29074 h 54641"/>
              <a:gd name="connsiteX2" fmla="*/ 53975 w 60331"/>
              <a:gd name="connsiteY2" fmla="*/ 54474 h 54641"/>
              <a:gd name="connsiteX3" fmla="*/ 0 w 60331"/>
              <a:gd name="connsiteY3" fmla="*/ 499 h 5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1" h="54641">
                <a:moveTo>
                  <a:pt x="0" y="499"/>
                </a:moveTo>
                <a:cubicBezTo>
                  <a:pt x="0" y="-3734"/>
                  <a:pt x="44979" y="20078"/>
                  <a:pt x="53975" y="29074"/>
                </a:cubicBezTo>
                <a:cubicBezTo>
                  <a:pt x="62971" y="38070"/>
                  <a:pt x="61912" y="56591"/>
                  <a:pt x="53975" y="54474"/>
                </a:cubicBezTo>
                <a:cubicBezTo>
                  <a:pt x="46038" y="52357"/>
                  <a:pt x="0" y="4732"/>
                  <a:pt x="0" y="4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2" name="フリーフォーム 1991">
            <a:extLst>
              <a:ext uri="{FF2B5EF4-FFF2-40B4-BE49-F238E27FC236}">
                <a16:creationId xmlns:a16="http://schemas.microsoft.com/office/drawing/2014/main" id="{F7F22DB3-526D-EE50-E316-F37AEE92815B}"/>
              </a:ext>
            </a:extLst>
          </p:cNvPr>
          <p:cNvSpPr/>
          <p:nvPr/>
        </p:nvSpPr>
        <p:spPr>
          <a:xfrm>
            <a:off x="5626100" y="6701471"/>
            <a:ext cx="63859" cy="226977"/>
          </a:xfrm>
          <a:custGeom>
            <a:avLst/>
            <a:gdLst>
              <a:gd name="connsiteX0" fmla="*/ 31750 w 63859"/>
              <a:gd name="connsiteY0" fmla="*/ 954 h 226977"/>
              <a:gd name="connsiteX1" fmla="*/ 6350 w 63859"/>
              <a:gd name="connsiteY1" fmla="*/ 118429 h 226977"/>
              <a:gd name="connsiteX2" fmla="*/ 0 w 63859"/>
              <a:gd name="connsiteY2" fmla="*/ 156529 h 226977"/>
              <a:gd name="connsiteX3" fmla="*/ 6350 w 63859"/>
              <a:gd name="connsiteY3" fmla="*/ 194629 h 226977"/>
              <a:gd name="connsiteX4" fmla="*/ 19050 w 63859"/>
              <a:gd name="connsiteY4" fmla="*/ 226379 h 226977"/>
              <a:gd name="connsiteX5" fmla="*/ 28575 w 63859"/>
              <a:gd name="connsiteY5" fmla="*/ 166054 h 226977"/>
              <a:gd name="connsiteX6" fmla="*/ 38100 w 63859"/>
              <a:gd name="connsiteY6" fmla="*/ 115254 h 226977"/>
              <a:gd name="connsiteX7" fmla="*/ 63500 w 63859"/>
              <a:gd name="connsiteY7" fmla="*/ 64454 h 226977"/>
              <a:gd name="connsiteX8" fmla="*/ 31750 w 63859"/>
              <a:gd name="connsiteY8" fmla="*/ 954 h 22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59" h="226977">
                <a:moveTo>
                  <a:pt x="31750" y="954"/>
                </a:moveTo>
                <a:cubicBezTo>
                  <a:pt x="22225" y="9950"/>
                  <a:pt x="11642" y="92500"/>
                  <a:pt x="6350" y="118429"/>
                </a:cubicBezTo>
                <a:cubicBezTo>
                  <a:pt x="1058" y="144358"/>
                  <a:pt x="0" y="143829"/>
                  <a:pt x="0" y="156529"/>
                </a:cubicBezTo>
                <a:cubicBezTo>
                  <a:pt x="0" y="169229"/>
                  <a:pt x="3175" y="182987"/>
                  <a:pt x="6350" y="194629"/>
                </a:cubicBezTo>
                <a:cubicBezTo>
                  <a:pt x="9525" y="206271"/>
                  <a:pt x="15346" y="231141"/>
                  <a:pt x="19050" y="226379"/>
                </a:cubicBezTo>
                <a:cubicBezTo>
                  <a:pt x="22754" y="221617"/>
                  <a:pt x="25400" y="184575"/>
                  <a:pt x="28575" y="166054"/>
                </a:cubicBezTo>
                <a:cubicBezTo>
                  <a:pt x="31750" y="147533"/>
                  <a:pt x="32279" y="132187"/>
                  <a:pt x="38100" y="115254"/>
                </a:cubicBezTo>
                <a:cubicBezTo>
                  <a:pt x="43921" y="98321"/>
                  <a:pt x="59796" y="79800"/>
                  <a:pt x="63500" y="64454"/>
                </a:cubicBezTo>
                <a:cubicBezTo>
                  <a:pt x="67204" y="49108"/>
                  <a:pt x="41275" y="-8042"/>
                  <a:pt x="31750" y="9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 1992">
            <a:extLst>
              <a:ext uri="{FF2B5EF4-FFF2-40B4-BE49-F238E27FC236}">
                <a16:creationId xmlns:a16="http://schemas.microsoft.com/office/drawing/2014/main" id="{0F4EE433-E798-CC01-162B-4A5593BA1C67}"/>
              </a:ext>
            </a:extLst>
          </p:cNvPr>
          <p:cNvSpPr/>
          <p:nvPr/>
        </p:nvSpPr>
        <p:spPr>
          <a:xfrm>
            <a:off x="5634970" y="6810354"/>
            <a:ext cx="119194" cy="222551"/>
          </a:xfrm>
          <a:custGeom>
            <a:avLst/>
            <a:gdLst>
              <a:gd name="connsiteX0" fmla="*/ 13355 w 119194"/>
              <a:gd name="connsiteY0" fmla="*/ 44471 h 222551"/>
              <a:gd name="connsiteX1" fmla="*/ 70505 w 119194"/>
              <a:gd name="connsiteY1" fmla="*/ 21 h 222551"/>
              <a:gd name="connsiteX2" fmla="*/ 111780 w 119194"/>
              <a:gd name="connsiteY2" fmla="*/ 50821 h 222551"/>
              <a:gd name="connsiteX3" fmla="*/ 118130 w 119194"/>
              <a:gd name="connsiteY3" fmla="*/ 107971 h 222551"/>
              <a:gd name="connsiteX4" fmla="*/ 99080 w 119194"/>
              <a:gd name="connsiteY4" fmla="*/ 149246 h 222551"/>
              <a:gd name="connsiteX5" fmla="*/ 655 w 119194"/>
              <a:gd name="connsiteY5" fmla="*/ 222271 h 222551"/>
              <a:gd name="connsiteX6" fmla="*/ 57805 w 119194"/>
              <a:gd name="connsiteY6" fmla="*/ 171471 h 222551"/>
              <a:gd name="connsiteX7" fmla="*/ 89555 w 119194"/>
              <a:gd name="connsiteY7" fmla="*/ 98446 h 222551"/>
              <a:gd name="connsiteX8" fmla="*/ 86380 w 119194"/>
              <a:gd name="connsiteY8" fmla="*/ 38121 h 222551"/>
              <a:gd name="connsiteX9" fmla="*/ 13355 w 119194"/>
              <a:gd name="connsiteY9" fmla="*/ 44471 h 222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194" h="222551">
                <a:moveTo>
                  <a:pt x="13355" y="44471"/>
                </a:moveTo>
                <a:cubicBezTo>
                  <a:pt x="10709" y="38121"/>
                  <a:pt x="54101" y="-1037"/>
                  <a:pt x="70505" y="21"/>
                </a:cubicBezTo>
                <a:cubicBezTo>
                  <a:pt x="86909" y="1079"/>
                  <a:pt x="103843" y="32829"/>
                  <a:pt x="111780" y="50821"/>
                </a:cubicBezTo>
                <a:cubicBezTo>
                  <a:pt x="119718" y="68813"/>
                  <a:pt x="120247" y="91567"/>
                  <a:pt x="118130" y="107971"/>
                </a:cubicBezTo>
                <a:cubicBezTo>
                  <a:pt x="116013" y="124375"/>
                  <a:pt x="118659" y="130196"/>
                  <a:pt x="99080" y="149246"/>
                </a:cubicBezTo>
                <a:cubicBezTo>
                  <a:pt x="79501" y="168296"/>
                  <a:pt x="7534" y="218567"/>
                  <a:pt x="655" y="222271"/>
                </a:cubicBezTo>
                <a:cubicBezTo>
                  <a:pt x="-6224" y="225975"/>
                  <a:pt x="42988" y="192108"/>
                  <a:pt x="57805" y="171471"/>
                </a:cubicBezTo>
                <a:cubicBezTo>
                  <a:pt x="72622" y="150834"/>
                  <a:pt x="84793" y="120671"/>
                  <a:pt x="89555" y="98446"/>
                </a:cubicBezTo>
                <a:cubicBezTo>
                  <a:pt x="94318" y="76221"/>
                  <a:pt x="96963" y="46058"/>
                  <a:pt x="86380" y="38121"/>
                </a:cubicBezTo>
                <a:cubicBezTo>
                  <a:pt x="75797" y="30184"/>
                  <a:pt x="16001" y="50821"/>
                  <a:pt x="13355" y="444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4" name="フリーフォーム 1993">
            <a:extLst>
              <a:ext uri="{FF2B5EF4-FFF2-40B4-BE49-F238E27FC236}">
                <a16:creationId xmlns:a16="http://schemas.microsoft.com/office/drawing/2014/main" id="{FF3150F5-D873-E313-BADC-02DC73BCFCD6}"/>
              </a:ext>
            </a:extLst>
          </p:cNvPr>
          <p:cNvSpPr/>
          <p:nvPr/>
        </p:nvSpPr>
        <p:spPr>
          <a:xfrm>
            <a:off x="5736695" y="6971990"/>
            <a:ext cx="37141" cy="105119"/>
          </a:xfrm>
          <a:custGeom>
            <a:avLst/>
            <a:gdLst>
              <a:gd name="connsiteX0" fmla="*/ 32280 w 37141"/>
              <a:gd name="connsiteY0" fmla="*/ 310 h 105119"/>
              <a:gd name="connsiteX1" fmla="*/ 6880 w 37141"/>
              <a:gd name="connsiteY1" fmla="*/ 63810 h 105119"/>
              <a:gd name="connsiteX2" fmla="*/ 29105 w 37141"/>
              <a:gd name="connsiteY2" fmla="*/ 101910 h 105119"/>
              <a:gd name="connsiteX3" fmla="*/ 35455 w 37141"/>
              <a:gd name="connsiteY3" fmla="*/ 101910 h 105119"/>
              <a:gd name="connsiteX4" fmla="*/ 530 w 37141"/>
              <a:gd name="connsiteY4" fmla="*/ 92385 h 105119"/>
              <a:gd name="connsiteX5" fmla="*/ 32280 w 37141"/>
              <a:gd name="connsiteY5" fmla="*/ 310 h 10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41" h="105119">
                <a:moveTo>
                  <a:pt x="32280" y="310"/>
                </a:moveTo>
                <a:cubicBezTo>
                  <a:pt x="33338" y="-4452"/>
                  <a:pt x="7409" y="46877"/>
                  <a:pt x="6880" y="63810"/>
                </a:cubicBezTo>
                <a:cubicBezTo>
                  <a:pt x="6351" y="80743"/>
                  <a:pt x="29105" y="101910"/>
                  <a:pt x="29105" y="101910"/>
                </a:cubicBezTo>
                <a:cubicBezTo>
                  <a:pt x="33867" y="108260"/>
                  <a:pt x="40217" y="103497"/>
                  <a:pt x="35455" y="101910"/>
                </a:cubicBezTo>
                <a:cubicBezTo>
                  <a:pt x="30693" y="100323"/>
                  <a:pt x="5822" y="105085"/>
                  <a:pt x="530" y="92385"/>
                </a:cubicBezTo>
                <a:cubicBezTo>
                  <a:pt x="-4762" y="79685"/>
                  <a:pt x="31222" y="5072"/>
                  <a:pt x="32280" y="31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5" name="フリーフォーム 1994">
            <a:extLst>
              <a:ext uri="{FF2B5EF4-FFF2-40B4-BE49-F238E27FC236}">
                <a16:creationId xmlns:a16="http://schemas.microsoft.com/office/drawing/2014/main" id="{7ADE6B15-9769-2E8E-6FF1-181E2DC65F8B}"/>
              </a:ext>
            </a:extLst>
          </p:cNvPr>
          <p:cNvSpPr/>
          <p:nvPr/>
        </p:nvSpPr>
        <p:spPr>
          <a:xfrm>
            <a:off x="5759068" y="6997565"/>
            <a:ext cx="69189" cy="74050"/>
          </a:xfrm>
          <a:custGeom>
            <a:avLst/>
            <a:gdLst>
              <a:gd name="connsiteX0" fmla="*/ 382 w 69189"/>
              <a:gd name="connsiteY0" fmla="*/ 135 h 74050"/>
              <a:gd name="connsiteX1" fmla="*/ 38482 w 69189"/>
              <a:gd name="connsiteY1" fmla="*/ 44585 h 74050"/>
              <a:gd name="connsiteX2" fmla="*/ 9907 w 69189"/>
              <a:gd name="connsiteY2" fmla="*/ 73160 h 74050"/>
              <a:gd name="connsiteX3" fmla="*/ 60707 w 69189"/>
              <a:gd name="connsiteY3" fmla="*/ 63635 h 74050"/>
              <a:gd name="connsiteX4" fmla="*/ 67057 w 69189"/>
              <a:gd name="connsiteY4" fmla="*/ 31885 h 74050"/>
              <a:gd name="connsiteX5" fmla="*/ 382 w 69189"/>
              <a:gd name="connsiteY5" fmla="*/ 135 h 7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189" h="74050">
                <a:moveTo>
                  <a:pt x="382" y="135"/>
                </a:moveTo>
                <a:cubicBezTo>
                  <a:pt x="-4380" y="2252"/>
                  <a:pt x="36895" y="32414"/>
                  <a:pt x="38482" y="44585"/>
                </a:cubicBezTo>
                <a:cubicBezTo>
                  <a:pt x="40069" y="56756"/>
                  <a:pt x="6203" y="69985"/>
                  <a:pt x="9907" y="73160"/>
                </a:cubicBezTo>
                <a:cubicBezTo>
                  <a:pt x="13611" y="76335"/>
                  <a:pt x="51182" y="70514"/>
                  <a:pt x="60707" y="63635"/>
                </a:cubicBezTo>
                <a:cubicBezTo>
                  <a:pt x="70232" y="56756"/>
                  <a:pt x="70761" y="42468"/>
                  <a:pt x="67057" y="31885"/>
                </a:cubicBezTo>
                <a:cubicBezTo>
                  <a:pt x="63353" y="21302"/>
                  <a:pt x="5144" y="-1982"/>
                  <a:pt x="382" y="13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6" name="フリーフォーム 1995">
            <a:extLst>
              <a:ext uri="{FF2B5EF4-FFF2-40B4-BE49-F238E27FC236}">
                <a16:creationId xmlns:a16="http://schemas.microsoft.com/office/drawing/2014/main" id="{EB5977FB-96E7-99CE-2575-A8115D6DFED9}"/>
              </a:ext>
            </a:extLst>
          </p:cNvPr>
          <p:cNvSpPr/>
          <p:nvPr/>
        </p:nvSpPr>
        <p:spPr>
          <a:xfrm>
            <a:off x="6399805" y="6264996"/>
            <a:ext cx="96589" cy="365594"/>
          </a:xfrm>
          <a:custGeom>
            <a:avLst/>
            <a:gdLst>
              <a:gd name="connsiteX0" fmla="*/ 51795 w 96589"/>
              <a:gd name="connsiteY0" fmla="*/ 40554 h 365594"/>
              <a:gd name="connsiteX1" fmla="*/ 20045 w 96589"/>
              <a:gd name="connsiteY1" fmla="*/ 151679 h 365594"/>
              <a:gd name="connsiteX2" fmla="*/ 995 w 96589"/>
              <a:gd name="connsiteY2" fmla="*/ 310429 h 365594"/>
              <a:gd name="connsiteX3" fmla="*/ 4170 w 96589"/>
              <a:gd name="connsiteY3" fmla="*/ 364404 h 365594"/>
              <a:gd name="connsiteX4" fmla="*/ 16870 w 96589"/>
              <a:gd name="connsiteY4" fmla="*/ 342179 h 365594"/>
              <a:gd name="connsiteX5" fmla="*/ 54970 w 96589"/>
              <a:gd name="connsiteY5" fmla="*/ 278679 h 365594"/>
              <a:gd name="connsiteX6" fmla="*/ 96245 w 96589"/>
              <a:gd name="connsiteY6" fmla="*/ 15154 h 365594"/>
              <a:gd name="connsiteX7" fmla="*/ 51795 w 96589"/>
              <a:gd name="connsiteY7" fmla="*/ 40554 h 36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589" h="365594">
                <a:moveTo>
                  <a:pt x="51795" y="40554"/>
                </a:moveTo>
                <a:cubicBezTo>
                  <a:pt x="39095" y="63308"/>
                  <a:pt x="28512" y="106700"/>
                  <a:pt x="20045" y="151679"/>
                </a:cubicBezTo>
                <a:cubicBezTo>
                  <a:pt x="11578" y="196658"/>
                  <a:pt x="3641" y="274975"/>
                  <a:pt x="995" y="310429"/>
                </a:cubicBezTo>
                <a:cubicBezTo>
                  <a:pt x="-1651" y="345883"/>
                  <a:pt x="1524" y="359112"/>
                  <a:pt x="4170" y="364404"/>
                </a:cubicBezTo>
                <a:cubicBezTo>
                  <a:pt x="6816" y="369696"/>
                  <a:pt x="8403" y="356467"/>
                  <a:pt x="16870" y="342179"/>
                </a:cubicBezTo>
                <a:cubicBezTo>
                  <a:pt x="25337" y="327891"/>
                  <a:pt x="41741" y="333183"/>
                  <a:pt x="54970" y="278679"/>
                </a:cubicBezTo>
                <a:cubicBezTo>
                  <a:pt x="68199" y="224175"/>
                  <a:pt x="92012" y="52196"/>
                  <a:pt x="96245" y="15154"/>
                </a:cubicBezTo>
                <a:cubicBezTo>
                  <a:pt x="100478" y="-21888"/>
                  <a:pt x="64495" y="17800"/>
                  <a:pt x="51795" y="4055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7" name="フリーフォーム 1996">
            <a:extLst>
              <a:ext uri="{FF2B5EF4-FFF2-40B4-BE49-F238E27FC236}">
                <a16:creationId xmlns:a16="http://schemas.microsoft.com/office/drawing/2014/main" id="{1888873B-2F23-AAD7-E8B7-8F7B65E7D8A9}"/>
              </a:ext>
            </a:extLst>
          </p:cNvPr>
          <p:cNvSpPr/>
          <p:nvPr/>
        </p:nvSpPr>
        <p:spPr>
          <a:xfrm>
            <a:off x="6277154" y="7025092"/>
            <a:ext cx="102868" cy="630930"/>
          </a:xfrm>
          <a:custGeom>
            <a:avLst/>
            <a:gdLst>
              <a:gd name="connsiteX0" fmla="*/ 53796 w 102868"/>
              <a:gd name="connsiteY0" fmla="*/ 74208 h 630930"/>
              <a:gd name="connsiteX1" fmla="*/ 6171 w 102868"/>
              <a:gd name="connsiteY1" fmla="*/ 391708 h 630930"/>
              <a:gd name="connsiteX2" fmla="*/ 2996 w 102868"/>
              <a:gd name="connsiteY2" fmla="*/ 559983 h 630930"/>
              <a:gd name="connsiteX3" fmla="*/ 28396 w 102868"/>
              <a:gd name="connsiteY3" fmla="*/ 525058 h 630930"/>
              <a:gd name="connsiteX4" fmla="*/ 31571 w 102868"/>
              <a:gd name="connsiteY4" fmla="*/ 620308 h 630930"/>
              <a:gd name="connsiteX5" fmla="*/ 88721 w 102868"/>
              <a:gd name="connsiteY5" fmla="*/ 232958 h 630930"/>
              <a:gd name="connsiteX6" fmla="*/ 101421 w 102868"/>
              <a:gd name="connsiteY6" fmla="*/ 7533 h 630930"/>
              <a:gd name="connsiteX7" fmla="*/ 53796 w 102868"/>
              <a:gd name="connsiteY7" fmla="*/ 74208 h 630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868" h="630930">
                <a:moveTo>
                  <a:pt x="53796" y="74208"/>
                </a:moveTo>
                <a:cubicBezTo>
                  <a:pt x="37921" y="138237"/>
                  <a:pt x="14638" y="310745"/>
                  <a:pt x="6171" y="391708"/>
                </a:cubicBezTo>
                <a:cubicBezTo>
                  <a:pt x="-2296" y="472671"/>
                  <a:pt x="-708" y="537758"/>
                  <a:pt x="2996" y="559983"/>
                </a:cubicBezTo>
                <a:cubicBezTo>
                  <a:pt x="6700" y="582208"/>
                  <a:pt x="23633" y="515004"/>
                  <a:pt x="28396" y="525058"/>
                </a:cubicBezTo>
                <a:cubicBezTo>
                  <a:pt x="33158" y="535112"/>
                  <a:pt x="21517" y="668991"/>
                  <a:pt x="31571" y="620308"/>
                </a:cubicBezTo>
                <a:cubicBezTo>
                  <a:pt x="41625" y="571625"/>
                  <a:pt x="77079" y="335087"/>
                  <a:pt x="88721" y="232958"/>
                </a:cubicBezTo>
                <a:cubicBezTo>
                  <a:pt x="100363" y="130829"/>
                  <a:pt x="105654" y="28700"/>
                  <a:pt x="101421" y="7533"/>
                </a:cubicBezTo>
                <a:cubicBezTo>
                  <a:pt x="97188" y="-13634"/>
                  <a:pt x="69671" y="10179"/>
                  <a:pt x="53796" y="74208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 2013">
            <a:extLst>
              <a:ext uri="{FF2B5EF4-FFF2-40B4-BE49-F238E27FC236}">
                <a16:creationId xmlns:a16="http://schemas.microsoft.com/office/drawing/2014/main" id="{0E3B3359-949F-E319-8F40-9B1C72BBCA21}"/>
              </a:ext>
            </a:extLst>
          </p:cNvPr>
          <p:cNvSpPr/>
          <p:nvPr/>
        </p:nvSpPr>
        <p:spPr>
          <a:xfrm>
            <a:off x="4760824" y="9219485"/>
            <a:ext cx="279874" cy="173151"/>
          </a:xfrm>
          <a:custGeom>
            <a:avLst/>
            <a:gdLst>
              <a:gd name="connsiteX0" fmla="*/ 102 w 279874"/>
              <a:gd name="connsiteY0" fmla="*/ 151226 h 173151"/>
              <a:gd name="connsiteX1" fmla="*/ 257040 w 279874"/>
              <a:gd name="connsiteY1" fmla="*/ 85 h 173151"/>
              <a:gd name="connsiteX2" fmla="*/ 219255 w 279874"/>
              <a:gd name="connsiteY2" fmla="*/ 128555 h 173151"/>
              <a:gd name="connsiteX3" fmla="*/ 279712 w 279874"/>
              <a:gd name="connsiteY3" fmla="*/ 60541 h 173151"/>
              <a:gd name="connsiteX4" fmla="*/ 226812 w 279874"/>
              <a:gd name="connsiteY4" fmla="*/ 158783 h 173151"/>
              <a:gd name="connsiteX5" fmla="*/ 102 w 279874"/>
              <a:gd name="connsiteY5" fmla="*/ 151226 h 173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874" h="173151">
                <a:moveTo>
                  <a:pt x="102" y="151226"/>
                </a:moveTo>
                <a:cubicBezTo>
                  <a:pt x="5140" y="124776"/>
                  <a:pt x="220515" y="3863"/>
                  <a:pt x="257040" y="85"/>
                </a:cubicBezTo>
                <a:cubicBezTo>
                  <a:pt x="293566" y="-3694"/>
                  <a:pt x="215476" y="118479"/>
                  <a:pt x="219255" y="128555"/>
                </a:cubicBezTo>
                <a:cubicBezTo>
                  <a:pt x="223034" y="138631"/>
                  <a:pt x="278453" y="55503"/>
                  <a:pt x="279712" y="60541"/>
                </a:cubicBezTo>
                <a:cubicBezTo>
                  <a:pt x="280972" y="65579"/>
                  <a:pt x="275933" y="137371"/>
                  <a:pt x="226812" y="158783"/>
                </a:cubicBezTo>
                <a:cubicBezTo>
                  <a:pt x="177691" y="180195"/>
                  <a:pt x="-4936" y="177676"/>
                  <a:pt x="102" y="151226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 2017">
            <a:extLst>
              <a:ext uri="{FF2B5EF4-FFF2-40B4-BE49-F238E27FC236}">
                <a16:creationId xmlns:a16="http://schemas.microsoft.com/office/drawing/2014/main" id="{614D354C-6571-3E56-31F6-2AEA0E85FEED}"/>
              </a:ext>
            </a:extLst>
          </p:cNvPr>
          <p:cNvSpPr/>
          <p:nvPr/>
        </p:nvSpPr>
        <p:spPr>
          <a:xfrm>
            <a:off x="7132707" y="7595985"/>
            <a:ext cx="724356" cy="1915318"/>
          </a:xfrm>
          <a:custGeom>
            <a:avLst/>
            <a:gdLst>
              <a:gd name="connsiteX0" fmla="*/ 711485 w 724356"/>
              <a:gd name="connsiteY0" fmla="*/ 316220 h 1915318"/>
              <a:gd name="connsiteX1" fmla="*/ 575458 w 724356"/>
              <a:gd name="connsiteY1" fmla="*/ 830098 h 1915318"/>
              <a:gd name="connsiteX2" fmla="*/ 431875 w 724356"/>
              <a:gd name="connsiteY2" fmla="*/ 1895638 h 1915318"/>
              <a:gd name="connsiteX3" fmla="*/ 326076 w 724356"/>
              <a:gd name="connsiteY3" fmla="*/ 1442217 h 1915318"/>
              <a:gd name="connsiteX4" fmla="*/ 38910 w 724356"/>
              <a:gd name="connsiteY4" fmla="*/ 459803 h 1915318"/>
              <a:gd name="connsiteX5" fmla="*/ 23795 w 724356"/>
              <a:gd name="connsiteY5" fmla="*/ 784755 h 1915318"/>
              <a:gd name="connsiteX6" fmla="*/ 235392 w 724356"/>
              <a:gd name="connsiteY6" fmla="*/ 13939 h 1915318"/>
              <a:gd name="connsiteX7" fmla="*/ 711485 w 724356"/>
              <a:gd name="connsiteY7" fmla="*/ 316220 h 191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356" h="1915318">
                <a:moveTo>
                  <a:pt x="711485" y="316220"/>
                </a:moveTo>
                <a:cubicBezTo>
                  <a:pt x="768163" y="452247"/>
                  <a:pt x="622060" y="566862"/>
                  <a:pt x="575458" y="830098"/>
                </a:cubicBezTo>
                <a:cubicBezTo>
                  <a:pt x="528856" y="1093334"/>
                  <a:pt x="473439" y="1793618"/>
                  <a:pt x="431875" y="1895638"/>
                </a:cubicBezTo>
                <a:cubicBezTo>
                  <a:pt x="390311" y="1997658"/>
                  <a:pt x="391570" y="1681523"/>
                  <a:pt x="326076" y="1442217"/>
                </a:cubicBezTo>
                <a:cubicBezTo>
                  <a:pt x="260582" y="1202911"/>
                  <a:pt x="89290" y="569380"/>
                  <a:pt x="38910" y="459803"/>
                </a:cubicBezTo>
                <a:cubicBezTo>
                  <a:pt x="-11470" y="350226"/>
                  <a:pt x="-8952" y="859066"/>
                  <a:pt x="23795" y="784755"/>
                </a:cubicBezTo>
                <a:cubicBezTo>
                  <a:pt x="56542" y="710444"/>
                  <a:pt x="123296" y="88250"/>
                  <a:pt x="235392" y="13939"/>
                </a:cubicBezTo>
                <a:cubicBezTo>
                  <a:pt x="347488" y="-60372"/>
                  <a:pt x="654807" y="180193"/>
                  <a:pt x="711485" y="316220"/>
                </a:cubicBez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 2019">
            <a:extLst>
              <a:ext uri="{FF2B5EF4-FFF2-40B4-BE49-F238E27FC236}">
                <a16:creationId xmlns:a16="http://schemas.microsoft.com/office/drawing/2014/main" id="{CAA8C5E2-288D-59A8-4B88-38B1446910C9}"/>
              </a:ext>
            </a:extLst>
          </p:cNvPr>
          <p:cNvSpPr/>
          <p:nvPr/>
        </p:nvSpPr>
        <p:spPr>
          <a:xfrm>
            <a:off x="9408496" y="7865950"/>
            <a:ext cx="2113677" cy="1677489"/>
          </a:xfrm>
          <a:custGeom>
            <a:avLst/>
            <a:gdLst>
              <a:gd name="connsiteX0" fmla="*/ 385408 w 2113677"/>
              <a:gd name="connsiteY0" fmla="*/ 913 h 1677489"/>
              <a:gd name="connsiteX1" fmla="*/ 921957 w 2113677"/>
              <a:gd name="connsiteY1" fmla="*/ 393878 h 1677489"/>
              <a:gd name="connsiteX2" fmla="*/ 1005084 w 2113677"/>
              <a:gd name="connsiteY2" fmla="*/ 1021111 h 1677489"/>
              <a:gd name="connsiteX3" fmla="*/ 823716 w 2113677"/>
              <a:gd name="connsiteY3" fmla="*/ 1368734 h 1677489"/>
              <a:gd name="connsiteX4" fmla="*/ 0 w 2113677"/>
              <a:gd name="connsiteY4" fmla="*/ 1482090 h 1677489"/>
              <a:gd name="connsiteX5" fmla="*/ 823716 w 2113677"/>
              <a:gd name="connsiteY5" fmla="*/ 1557660 h 1677489"/>
              <a:gd name="connsiteX6" fmla="*/ 838830 w 2113677"/>
              <a:gd name="connsiteY6" fmla="*/ 1625673 h 1677489"/>
              <a:gd name="connsiteX7" fmla="*/ 1723002 w 2113677"/>
              <a:gd name="connsiteY7" fmla="*/ 1640787 h 1677489"/>
              <a:gd name="connsiteX8" fmla="*/ 1836357 w 2113677"/>
              <a:gd name="connsiteY8" fmla="*/ 1119352 h 1677489"/>
              <a:gd name="connsiteX9" fmla="*/ 1624760 w 2113677"/>
              <a:gd name="connsiteY9" fmla="*/ 280523 h 1677489"/>
              <a:gd name="connsiteX10" fmla="*/ 2108410 w 2113677"/>
              <a:gd name="connsiteY10" fmla="*/ 643260 h 1677489"/>
              <a:gd name="connsiteX11" fmla="*/ 1254466 w 2113677"/>
              <a:gd name="connsiteY11" fmla="*/ 295637 h 1677489"/>
              <a:gd name="connsiteX12" fmla="*/ 385408 w 2113677"/>
              <a:gd name="connsiteY12" fmla="*/ 913 h 167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3677" h="1677489">
                <a:moveTo>
                  <a:pt x="385408" y="913"/>
                </a:moveTo>
                <a:cubicBezTo>
                  <a:pt x="329990" y="17287"/>
                  <a:pt x="818678" y="223845"/>
                  <a:pt x="921957" y="393878"/>
                </a:cubicBezTo>
                <a:cubicBezTo>
                  <a:pt x="1025236" y="563911"/>
                  <a:pt x="1021457" y="858635"/>
                  <a:pt x="1005084" y="1021111"/>
                </a:cubicBezTo>
                <a:cubicBezTo>
                  <a:pt x="988711" y="1183587"/>
                  <a:pt x="991230" y="1291904"/>
                  <a:pt x="823716" y="1368734"/>
                </a:cubicBezTo>
                <a:cubicBezTo>
                  <a:pt x="656202" y="1445564"/>
                  <a:pt x="0" y="1450602"/>
                  <a:pt x="0" y="1482090"/>
                </a:cubicBezTo>
                <a:cubicBezTo>
                  <a:pt x="0" y="1513578"/>
                  <a:pt x="683911" y="1533730"/>
                  <a:pt x="823716" y="1557660"/>
                </a:cubicBezTo>
                <a:cubicBezTo>
                  <a:pt x="963521" y="1581590"/>
                  <a:pt x="688949" y="1611819"/>
                  <a:pt x="838830" y="1625673"/>
                </a:cubicBezTo>
                <a:cubicBezTo>
                  <a:pt x="988711" y="1639527"/>
                  <a:pt x="1556748" y="1725174"/>
                  <a:pt x="1723002" y="1640787"/>
                </a:cubicBezTo>
                <a:cubicBezTo>
                  <a:pt x="1889257" y="1556400"/>
                  <a:pt x="1852731" y="1346063"/>
                  <a:pt x="1836357" y="1119352"/>
                </a:cubicBezTo>
                <a:cubicBezTo>
                  <a:pt x="1819983" y="892641"/>
                  <a:pt x="1579418" y="359872"/>
                  <a:pt x="1624760" y="280523"/>
                </a:cubicBezTo>
                <a:cubicBezTo>
                  <a:pt x="1670102" y="201174"/>
                  <a:pt x="2170126" y="640741"/>
                  <a:pt x="2108410" y="643260"/>
                </a:cubicBezTo>
                <a:cubicBezTo>
                  <a:pt x="2046694" y="645779"/>
                  <a:pt x="1539114" y="398916"/>
                  <a:pt x="1254466" y="295637"/>
                </a:cubicBezTo>
                <a:cubicBezTo>
                  <a:pt x="969818" y="192358"/>
                  <a:pt x="440826" y="-15461"/>
                  <a:pt x="385408" y="913"/>
                </a:cubicBez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7189091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9601200" cy="960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D070825-D613-8C31-0316-8FBF48474BCC}"/>
              </a:ext>
            </a:extLst>
          </p:cNvPr>
          <p:cNvSpPr/>
          <p:nvPr/>
        </p:nvSpPr>
        <p:spPr>
          <a:xfrm>
            <a:off x="6400785" y="2932619"/>
            <a:ext cx="294714" cy="153922"/>
          </a:xfrm>
          <a:custGeom>
            <a:avLst/>
            <a:gdLst>
              <a:gd name="connsiteX0" fmla="*/ 15 w 294714"/>
              <a:gd name="connsiteY0" fmla="*/ 153481 h 153922"/>
              <a:gd name="connsiteX1" fmla="*/ 146065 w 294714"/>
              <a:gd name="connsiteY1" fmla="*/ 128081 h 153922"/>
              <a:gd name="connsiteX2" fmla="*/ 101615 w 294714"/>
              <a:gd name="connsiteY2" fmla="*/ 140781 h 153922"/>
              <a:gd name="connsiteX3" fmla="*/ 209565 w 294714"/>
              <a:gd name="connsiteY3" fmla="*/ 121731 h 153922"/>
              <a:gd name="connsiteX4" fmla="*/ 165115 w 294714"/>
              <a:gd name="connsiteY4" fmla="*/ 128081 h 153922"/>
              <a:gd name="connsiteX5" fmla="*/ 263540 w 294714"/>
              <a:gd name="connsiteY5" fmla="*/ 121731 h 153922"/>
              <a:gd name="connsiteX6" fmla="*/ 196865 w 294714"/>
              <a:gd name="connsiteY6" fmla="*/ 153481 h 153922"/>
              <a:gd name="connsiteX7" fmla="*/ 276240 w 294714"/>
              <a:gd name="connsiteY7" fmla="*/ 118556 h 153922"/>
              <a:gd name="connsiteX8" fmla="*/ 288940 w 294714"/>
              <a:gd name="connsiteY8" fmla="*/ 118556 h 153922"/>
              <a:gd name="connsiteX9" fmla="*/ 200040 w 294714"/>
              <a:gd name="connsiteY9" fmla="*/ 96331 h 153922"/>
              <a:gd name="connsiteX10" fmla="*/ 263540 w 294714"/>
              <a:gd name="connsiteY10" fmla="*/ 39181 h 153922"/>
              <a:gd name="connsiteX11" fmla="*/ 196865 w 294714"/>
              <a:gd name="connsiteY11" fmla="*/ 80456 h 153922"/>
              <a:gd name="connsiteX12" fmla="*/ 285765 w 294714"/>
              <a:gd name="connsiteY12" fmla="*/ 1081 h 153922"/>
              <a:gd name="connsiteX13" fmla="*/ 209565 w 294714"/>
              <a:gd name="connsiteY13" fmla="*/ 39181 h 153922"/>
              <a:gd name="connsiteX14" fmla="*/ 149240 w 294714"/>
              <a:gd name="connsiteY14" fmla="*/ 105856 h 153922"/>
              <a:gd name="connsiteX15" fmla="*/ 149240 w 294714"/>
              <a:gd name="connsiteY15" fmla="*/ 45531 h 153922"/>
              <a:gd name="connsiteX16" fmla="*/ 139715 w 294714"/>
              <a:gd name="connsiteY16" fmla="*/ 80456 h 153922"/>
              <a:gd name="connsiteX17" fmla="*/ 136540 w 294714"/>
              <a:gd name="connsiteY17" fmla="*/ 102681 h 153922"/>
              <a:gd name="connsiteX18" fmla="*/ 15 w 294714"/>
              <a:gd name="connsiteY18" fmla="*/ 153481 h 15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4714" h="153922">
                <a:moveTo>
                  <a:pt x="15" y="153481"/>
                </a:moveTo>
                <a:cubicBezTo>
                  <a:pt x="1602" y="157714"/>
                  <a:pt x="129132" y="130198"/>
                  <a:pt x="146065" y="128081"/>
                </a:cubicBezTo>
                <a:cubicBezTo>
                  <a:pt x="162998" y="125964"/>
                  <a:pt x="91032" y="141839"/>
                  <a:pt x="101615" y="140781"/>
                </a:cubicBezTo>
                <a:cubicBezTo>
                  <a:pt x="112198" y="139723"/>
                  <a:pt x="198982" y="123848"/>
                  <a:pt x="209565" y="121731"/>
                </a:cubicBezTo>
                <a:cubicBezTo>
                  <a:pt x="220148" y="119614"/>
                  <a:pt x="156119" y="128081"/>
                  <a:pt x="165115" y="128081"/>
                </a:cubicBezTo>
                <a:cubicBezTo>
                  <a:pt x="174111" y="128081"/>
                  <a:pt x="258248" y="117498"/>
                  <a:pt x="263540" y="121731"/>
                </a:cubicBezTo>
                <a:cubicBezTo>
                  <a:pt x="268832" y="125964"/>
                  <a:pt x="194748" y="154010"/>
                  <a:pt x="196865" y="153481"/>
                </a:cubicBezTo>
                <a:cubicBezTo>
                  <a:pt x="198982" y="152952"/>
                  <a:pt x="260894" y="124377"/>
                  <a:pt x="276240" y="118556"/>
                </a:cubicBezTo>
                <a:cubicBezTo>
                  <a:pt x="291586" y="112735"/>
                  <a:pt x="301640" y="122260"/>
                  <a:pt x="288940" y="118556"/>
                </a:cubicBezTo>
                <a:cubicBezTo>
                  <a:pt x="276240" y="114852"/>
                  <a:pt x="204273" y="109560"/>
                  <a:pt x="200040" y="96331"/>
                </a:cubicBezTo>
                <a:cubicBezTo>
                  <a:pt x="195807" y="83102"/>
                  <a:pt x="264069" y="41827"/>
                  <a:pt x="263540" y="39181"/>
                </a:cubicBezTo>
                <a:cubicBezTo>
                  <a:pt x="263011" y="36535"/>
                  <a:pt x="193161" y="86806"/>
                  <a:pt x="196865" y="80456"/>
                </a:cubicBezTo>
                <a:cubicBezTo>
                  <a:pt x="200569" y="74106"/>
                  <a:pt x="283648" y="7960"/>
                  <a:pt x="285765" y="1081"/>
                </a:cubicBezTo>
                <a:cubicBezTo>
                  <a:pt x="287882" y="-5798"/>
                  <a:pt x="232319" y="21718"/>
                  <a:pt x="209565" y="39181"/>
                </a:cubicBezTo>
                <a:cubicBezTo>
                  <a:pt x="186811" y="56643"/>
                  <a:pt x="159294" y="104798"/>
                  <a:pt x="149240" y="105856"/>
                </a:cubicBezTo>
                <a:cubicBezTo>
                  <a:pt x="139186" y="106914"/>
                  <a:pt x="150827" y="49764"/>
                  <a:pt x="149240" y="45531"/>
                </a:cubicBezTo>
                <a:cubicBezTo>
                  <a:pt x="147653" y="41298"/>
                  <a:pt x="141832" y="70931"/>
                  <a:pt x="139715" y="80456"/>
                </a:cubicBezTo>
                <a:cubicBezTo>
                  <a:pt x="137598" y="89981"/>
                  <a:pt x="153473" y="91569"/>
                  <a:pt x="136540" y="102681"/>
                </a:cubicBezTo>
                <a:cubicBezTo>
                  <a:pt x="119607" y="113793"/>
                  <a:pt x="-1572" y="149248"/>
                  <a:pt x="15" y="153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C4F189F-F441-D7CE-0BFD-92D2B370877D}"/>
              </a:ext>
            </a:extLst>
          </p:cNvPr>
          <p:cNvSpPr/>
          <p:nvPr/>
        </p:nvSpPr>
        <p:spPr>
          <a:xfrm>
            <a:off x="6506680" y="2904974"/>
            <a:ext cx="256183" cy="146316"/>
          </a:xfrm>
          <a:custGeom>
            <a:avLst/>
            <a:gdLst>
              <a:gd name="connsiteX0" fmla="*/ 256070 w 256183"/>
              <a:gd name="connsiteY0" fmla="*/ 151 h 146316"/>
              <a:gd name="connsiteX1" fmla="*/ 195745 w 256183"/>
              <a:gd name="connsiteY1" fmla="*/ 22376 h 146316"/>
              <a:gd name="connsiteX2" fmla="*/ 144945 w 256183"/>
              <a:gd name="connsiteY2" fmla="*/ 22376 h 146316"/>
              <a:gd name="connsiteX3" fmla="*/ 148120 w 256183"/>
              <a:gd name="connsiteY3" fmla="*/ 41426 h 146316"/>
              <a:gd name="connsiteX4" fmla="*/ 119545 w 256183"/>
              <a:gd name="connsiteY4" fmla="*/ 31901 h 146316"/>
              <a:gd name="connsiteX5" fmla="*/ 135420 w 256183"/>
              <a:gd name="connsiteY5" fmla="*/ 57301 h 146316"/>
              <a:gd name="connsiteX6" fmla="*/ 119545 w 256183"/>
              <a:gd name="connsiteY6" fmla="*/ 54126 h 146316"/>
              <a:gd name="connsiteX7" fmla="*/ 62395 w 256183"/>
              <a:gd name="connsiteY7" fmla="*/ 98576 h 146316"/>
              <a:gd name="connsiteX8" fmla="*/ 97320 w 256183"/>
              <a:gd name="connsiteY8" fmla="*/ 70001 h 146316"/>
              <a:gd name="connsiteX9" fmla="*/ 5245 w 256183"/>
              <a:gd name="connsiteY9" fmla="*/ 133501 h 146316"/>
              <a:gd name="connsiteX10" fmla="*/ 14770 w 256183"/>
              <a:gd name="connsiteY10" fmla="*/ 130326 h 146316"/>
              <a:gd name="connsiteX11" fmla="*/ 43345 w 256183"/>
              <a:gd name="connsiteY11" fmla="*/ 146201 h 146316"/>
              <a:gd name="connsiteX12" fmla="*/ 71920 w 256183"/>
              <a:gd name="connsiteY12" fmla="*/ 120801 h 146316"/>
              <a:gd name="connsiteX13" fmla="*/ 97320 w 256183"/>
              <a:gd name="connsiteY13" fmla="*/ 82701 h 146316"/>
              <a:gd name="connsiteX14" fmla="*/ 179870 w 256183"/>
              <a:gd name="connsiteY14" fmla="*/ 35076 h 146316"/>
              <a:gd name="connsiteX15" fmla="*/ 256070 w 256183"/>
              <a:gd name="connsiteY15" fmla="*/ 151 h 146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183" h="146316">
                <a:moveTo>
                  <a:pt x="256070" y="151"/>
                </a:moveTo>
                <a:cubicBezTo>
                  <a:pt x="258716" y="-1966"/>
                  <a:pt x="214266" y="18672"/>
                  <a:pt x="195745" y="22376"/>
                </a:cubicBezTo>
                <a:cubicBezTo>
                  <a:pt x="177224" y="26080"/>
                  <a:pt x="144945" y="22376"/>
                  <a:pt x="144945" y="22376"/>
                </a:cubicBezTo>
                <a:cubicBezTo>
                  <a:pt x="137007" y="25551"/>
                  <a:pt x="152353" y="39839"/>
                  <a:pt x="148120" y="41426"/>
                </a:cubicBezTo>
                <a:cubicBezTo>
                  <a:pt x="143887" y="43013"/>
                  <a:pt x="121662" y="29255"/>
                  <a:pt x="119545" y="31901"/>
                </a:cubicBezTo>
                <a:cubicBezTo>
                  <a:pt x="117428" y="34547"/>
                  <a:pt x="135420" y="57301"/>
                  <a:pt x="135420" y="57301"/>
                </a:cubicBezTo>
                <a:cubicBezTo>
                  <a:pt x="135420" y="61005"/>
                  <a:pt x="131716" y="47247"/>
                  <a:pt x="119545" y="54126"/>
                </a:cubicBezTo>
                <a:cubicBezTo>
                  <a:pt x="107374" y="61005"/>
                  <a:pt x="66099" y="95930"/>
                  <a:pt x="62395" y="98576"/>
                </a:cubicBezTo>
                <a:cubicBezTo>
                  <a:pt x="58691" y="101222"/>
                  <a:pt x="106845" y="64180"/>
                  <a:pt x="97320" y="70001"/>
                </a:cubicBezTo>
                <a:cubicBezTo>
                  <a:pt x="87795" y="75822"/>
                  <a:pt x="5245" y="133501"/>
                  <a:pt x="5245" y="133501"/>
                </a:cubicBezTo>
                <a:cubicBezTo>
                  <a:pt x="-8513" y="143555"/>
                  <a:pt x="8420" y="128209"/>
                  <a:pt x="14770" y="130326"/>
                </a:cubicBezTo>
                <a:cubicBezTo>
                  <a:pt x="21120" y="132443"/>
                  <a:pt x="33820" y="147789"/>
                  <a:pt x="43345" y="146201"/>
                </a:cubicBezTo>
                <a:cubicBezTo>
                  <a:pt x="52870" y="144614"/>
                  <a:pt x="62924" y="131384"/>
                  <a:pt x="71920" y="120801"/>
                </a:cubicBezTo>
                <a:cubicBezTo>
                  <a:pt x="80916" y="110218"/>
                  <a:pt x="79328" y="96989"/>
                  <a:pt x="97320" y="82701"/>
                </a:cubicBezTo>
                <a:cubicBezTo>
                  <a:pt x="115312" y="68413"/>
                  <a:pt x="157116" y="47247"/>
                  <a:pt x="179870" y="35076"/>
                </a:cubicBezTo>
                <a:cubicBezTo>
                  <a:pt x="202624" y="22905"/>
                  <a:pt x="253424" y="2268"/>
                  <a:pt x="256070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79BFCB-F2A3-4164-BCAF-5502A9AA6EF0}"/>
              </a:ext>
            </a:extLst>
          </p:cNvPr>
          <p:cNvSpPr/>
          <p:nvPr/>
        </p:nvSpPr>
        <p:spPr>
          <a:xfrm>
            <a:off x="6695739" y="2892309"/>
            <a:ext cx="347487" cy="130394"/>
          </a:xfrm>
          <a:custGeom>
            <a:avLst/>
            <a:gdLst>
              <a:gd name="connsiteX0" fmla="*/ 336 w 347487"/>
              <a:gd name="connsiteY0" fmla="*/ 41391 h 130394"/>
              <a:gd name="connsiteX1" fmla="*/ 152736 w 347487"/>
              <a:gd name="connsiteY1" fmla="*/ 50916 h 130394"/>
              <a:gd name="connsiteX2" fmla="*/ 130511 w 347487"/>
              <a:gd name="connsiteY2" fmla="*/ 41391 h 130394"/>
              <a:gd name="connsiteX3" fmla="*/ 194011 w 347487"/>
              <a:gd name="connsiteY3" fmla="*/ 66791 h 130394"/>
              <a:gd name="connsiteX4" fmla="*/ 247986 w 347487"/>
              <a:gd name="connsiteY4" fmla="*/ 101716 h 130394"/>
              <a:gd name="connsiteX5" fmla="*/ 235286 w 347487"/>
              <a:gd name="connsiteY5" fmla="*/ 98541 h 130394"/>
              <a:gd name="connsiteX6" fmla="*/ 171786 w 347487"/>
              <a:gd name="connsiteY6" fmla="*/ 123941 h 130394"/>
              <a:gd name="connsiteX7" fmla="*/ 238461 w 347487"/>
              <a:gd name="connsiteY7" fmla="*/ 101716 h 130394"/>
              <a:gd name="connsiteX8" fmla="*/ 273386 w 347487"/>
              <a:gd name="connsiteY8" fmla="*/ 117591 h 130394"/>
              <a:gd name="connsiteX9" fmla="*/ 190836 w 347487"/>
              <a:gd name="connsiteY9" fmla="*/ 130291 h 130394"/>
              <a:gd name="connsiteX10" fmla="*/ 327361 w 347487"/>
              <a:gd name="connsiteY10" fmla="*/ 123941 h 130394"/>
              <a:gd name="connsiteX11" fmla="*/ 301961 w 347487"/>
              <a:gd name="connsiteY11" fmla="*/ 95366 h 130394"/>
              <a:gd name="connsiteX12" fmla="*/ 346411 w 347487"/>
              <a:gd name="connsiteY12" fmla="*/ 111241 h 130394"/>
              <a:gd name="connsiteX13" fmla="*/ 247986 w 347487"/>
              <a:gd name="connsiteY13" fmla="*/ 85841 h 130394"/>
              <a:gd name="connsiteX14" fmla="*/ 117811 w 347487"/>
              <a:gd name="connsiteY14" fmla="*/ 28691 h 130394"/>
              <a:gd name="connsiteX15" fmla="*/ 143211 w 347487"/>
              <a:gd name="connsiteY15" fmla="*/ 41391 h 130394"/>
              <a:gd name="connsiteX16" fmla="*/ 140036 w 347487"/>
              <a:gd name="connsiteY16" fmla="*/ 116 h 130394"/>
              <a:gd name="connsiteX17" fmla="*/ 146386 w 347487"/>
              <a:gd name="connsiteY17" fmla="*/ 28691 h 130394"/>
              <a:gd name="connsiteX18" fmla="*/ 111461 w 347487"/>
              <a:gd name="connsiteY18" fmla="*/ 19166 h 130394"/>
              <a:gd name="connsiteX19" fmla="*/ 336 w 347487"/>
              <a:gd name="connsiteY19" fmla="*/ 41391 h 1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7487" h="130394">
                <a:moveTo>
                  <a:pt x="336" y="41391"/>
                </a:moveTo>
                <a:cubicBezTo>
                  <a:pt x="7215" y="46683"/>
                  <a:pt x="152736" y="50916"/>
                  <a:pt x="152736" y="50916"/>
                </a:cubicBezTo>
                <a:cubicBezTo>
                  <a:pt x="174432" y="50916"/>
                  <a:pt x="123632" y="38745"/>
                  <a:pt x="130511" y="41391"/>
                </a:cubicBezTo>
                <a:cubicBezTo>
                  <a:pt x="137390" y="44037"/>
                  <a:pt x="174432" y="56737"/>
                  <a:pt x="194011" y="66791"/>
                </a:cubicBezTo>
                <a:cubicBezTo>
                  <a:pt x="213590" y="76845"/>
                  <a:pt x="247986" y="101716"/>
                  <a:pt x="247986" y="101716"/>
                </a:cubicBezTo>
                <a:cubicBezTo>
                  <a:pt x="254865" y="107008"/>
                  <a:pt x="247986" y="94837"/>
                  <a:pt x="235286" y="98541"/>
                </a:cubicBezTo>
                <a:cubicBezTo>
                  <a:pt x="222586" y="102245"/>
                  <a:pt x="171257" y="123412"/>
                  <a:pt x="171786" y="123941"/>
                </a:cubicBezTo>
                <a:cubicBezTo>
                  <a:pt x="172315" y="124470"/>
                  <a:pt x="221528" y="102774"/>
                  <a:pt x="238461" y="101716"/>
                </a:cubicBezTo>
                <a:cubicBezTo>
                  <a:pt x="255394" y="100658"/>
                  <a:pt x="281324" y="112829"/>
                  <a:pt x="273386" y="117591"/>
                </a:cubicBezTo>
                <a:cubicBezTo>
                  <a:pt x="265449" y="122354"/>
                  <a:pt x="181840" y="129233"/>
                  <a:pt x="190836" y="130291"/>
                </a:cubicBezTo>
                <a:cubicBezTo>
                  <a:pt x="199832" y="131349"/>
                  <a:pt x="327361" y="123941"/>
                  <a:pt x="327361" y="123941"/>
                </a:cubicBezTo>
                <a:cubicBezTo>
                  <a:pt x="345882" y="118120"/>
                  <a:pt x="298786" y="97483"/>
                  <a:pt x="301961" y="95366"/>
                </a:cubicBezTo>
                <a:cubicBezTo>
                  <a:pt x="305136" y="93249"/>
                  <a:pt x="355407" y="112828"/>
                  <a:pt x="346411" y="111241"/>
                </a:cubicBezTo>
                <a:cubicBezTo>
                  <a:pt x="337415" y="109654"/>
                  <a:pt x="286086" y="99599"/>
                  <a:pt x="247986" y="85841"/>
                </a:cubicBezTo>
                <a:cubicBezTo>
                  <a:pt x="209886" y="72083"/>
                  <a:pt x="135273" y="36099"/>
                  <a:pt x="117811" y="28691"/>
                </a:cubicBezTo>
                <a:cubicBezTo>
                  <a:pt x="100349" y="21283"/>
                  <a:pt x="139507" y="46153"/>
                  <a:pt x="143211" y="41391"/>
                </a:cubicBezTo>
                <a:cubicBezTo>
                  <a:pt x="146915" y="36629"/>
                  <a:pt x="139507" y="2233"/>
                  <a:pt x="140036" y="116"/>
                </a:cubicBezTo>
                <a:cubicBezTo>
                  <a:pt x="140565" y="-2001"/>
                  <a:pt x="151148" y="25516"/>
                  <a:pt x="146386" y="28691"/>
                </a:cubicBezTo>
                <a:cubicBezTo>
                  <a:pt x="141624" y="31866"/>
                  <a:pt x="128923" y="18637"/>
                  <a:pt x="111461" y="19166"/>
                </a:cubicBezTo>
                <a:cubicBezTo>
                  <a:pt x="93999" y="19695"/>
                  <a:pt x="-6543" y="36099"/>
                  <a:pt x="336" y="41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4FCBD5-4CE5-803B-2846-045228AC097D}"/>
              </a:ext>
            </a:extLst>
          </p:cNvPr>
          <p:cNvSpPr/>
          <p:nvPr/>
        </p:nvSpPr>
        <p:spPr>
          <a:xfrm>
            <a:off x="6626144" y="3006513"/>
            <a:ext cx="330316" cy="57368"/>
          </a:xfrm>
          <a:custGeom>
            <a:avLst/>
            <a:gdLst>
              <a:gd name="connsiteX0" fmla="*/ 81 w 330316"/>
              <a:gd name="connsiteY0" fmla="*/ 57362 h 57368"/>
              <a:gd name="connsiteX1" fmla="*/ 133431 w 330316"/>
              <a:gd name="connsiteY1" fmla="*/ 16087 h 57368"/>
              <a:gd name="connsiteX2" fmla="*/ 82631 w 330316"/>
              <a:gd name="connsiteY2" fmla="*/ 19262 h 57368"/>
              <a:gd name="connsiteX3" fmla="*/ 196931 w 330316"/>
              <a:gd name="connsiteY3" fmla="*/ 9737 h 57368"/>
              <a:gd name="connsiteX4" fmla="*/ 152481 w 330316"/>
              <a:gd name="connsiteY4" fmla="*/ 19262 h 57368"/>
              <a:gd name="connsiteX5" fmla="*/ 263606 w 330316"/>
              <a:gd name="connsiteY5" fmla="*/ 6562 h 57368"/>
              <a:gd name="connsiteX6" fmla="*/ 225506 w 330316"/>
              <a:gd name="connsiteY6" fmla="*/ 3387 h 57368"/>
              <a:gd name="connsiteX7" fmla="*/ 330281 w 330316"/>
              <a:gd name="connsiteY7" fmla="*/ 212 h 57368"/>
              <a:gd name="connsiteX8" fmla="*/ 238206 w 330316"/>
              <a:gd name="connsiteY8" fmla="*/ 9737 h 57368"/>
              <a:gd name="connsiteX9" fmla="*/ 155656 w 330316"/>
              <a:gd name="connsiteY9" fmla="*/ 19262 h 57368"/>
              <a:gd name="connsiteX10" fmla="*/ 81 w 330316"/>
              <a:gd name="connsiteY10" fmla="*/ 57362 h 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316" h="57368">
                <a:moveTo>
                  <a:pt x="81" y="57362"/>
                </a:moveTo>
                <a:cubicBezTo>
                  <a:pt x="-3623" y="56833"/>
                  <a:pt x="119673" y="22437"/>
                  <a:pt x="133431" y="16087"/>
                </a:cubicBezTo>
                <a:cubicBezTo>
                  <a:pt x="147189" y="9737"/>
                  <a:pt x="72048" y="20320"/>
                  <a:pt x="82631" y="19262"/>
                </a:cubicBezTo>
                <a:cubicBezTo>
                  <a:pt x="93214" y="18204"/>
                  <a:pt x="185289" y="9737"/>
                  <a:pt x="196931" y="9737"/>
                </a:cubicBezTo>
                <a:cubicBezTo>
                  <a:pt x="208573" y="9737"/>
                  <a:pt x="141369" y="19791"/>
                  <a:pt x="152481" y="19262"/>
                </a:cubicBezTo>
                <a:cubicBezTo>
                  <a:pt x="163593" y="18733"/>
                  <a:pt x="251435" y="9208"/>
                  <a:pt x="263606" y="6562"/>
                </a:cubicBezTo>
                <a:cubicBezTo>
                  <a:pt x="275777" y="3916"/>
                  <a:pt x="214394" y="4445"/>
                  <a:pt x="225506" y="3387"/>
                </a:cubicBezTo>
                <a:cubicBezTo>
                  <a:pt x="236618" y="2329"/>
                  <a:pt x="328164" y="-846"/>
                  <a:pt x="330281" y="212"/>
                </a:cubicBezTo>
                <a:cubicBezTo>
                  <a:pt x="332398" y="1270"/>
                  <a:pt x="238206" y="9737"/>
                  <a:pt x="238206" y="9737"/>
                </a:cubicBezTo>
                <a:cubicBezTo>
                  <a:pt x="209102" y="12912"/>
                  <a:pt x="188994" y="12383"/>
                  <a:pt x="155656" y="19262"/>
                </a:cubicBezTo>
                <a:cubicBezTo>
                  <a:pt x="122318" y="26141"/>
                  <a:pt x="3785" y="57891"/>
                  <a:pt x="81" y="57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F457E8B-A4B4-294A-E5E1-09BDA1AD2D83}"/>
              </a:ext>
            </a:extLst>
          </p:cNvPr>
          <p:cNvSpPr/>
          <p:nvPr/>
        </p:nvSpPr>
        <p:spPr>
          <a:xfrm>
            <a:off x="6800012" y="2898193"/>
            <a:ext cx="203334" cy="124426"/>
          </a:xfrm>
          <a:custGeom>
            <a:avLst/>
            <a:gdLst>
              <a:gd name="connsiteX0" fmla="*/ 13538 w 203334"/>
              <a:gd name="connsiteY0" fmla="*/ 582 h 124426"/>
              <a:gd name="connsiteX1" fmla="*/ 89738 w 203334"/>
              <a:gd name="connsiteY1" fmla="*/ 41857 h 124426"/>
              <a:gd name="connsiteX2" fmla="*/ 80213 w 203334"/>
              <a:gd name="connsiteY2" fmla="*/ 22807 h 124426"/>
              <a:gd name="connsiteX3" fmla="*/ 127838 w 203334"/>
              <a:gd name="connsiteY3" fmla="*/ 64082 h 124426"/>
              <a:gd name="connsiteX4" fmla="*/ 118313 w 203334"/>
              <a:gd name="connsiteY4" fmla="*/ 60907 h 124426"/>
              <a:gd name="connsiteX5" fmla="*/ 175463 w 203334"/>
              <a:gd name="connsiteY5" fmla="*/ 89482 h 124426"/>
              <a:gd name="connsiteX6" fmla="*/ 111963 w 203334"/>
              <a:gd name="connsiteY6" fmla="*/ 108532 h 124426"/>
              <a:gd name="connsiteX7" fmla="*/ 838 w 203334"/>
              <a:gd name="connsiteY7" fmla="*/ 124407 h 124426"/>
              <a:gd name="connsiteX8" fmla="*/ 175463 w 203334"/>
              <a:gd name="connsiteY8" fmla="*/ 111707 h 124426"/>
              <a:gd name="connsiteX9" fmla="*/ 200863 w 203334"/>
              <a:gd name="connsiteY9" fmla="*/ 108532 h 124426"/>
              <a:gd name="connsiteX10" fmla="*/ 153238 w 203334"/>
              <a:gd name="connsiteY10" fmla="*/ 83132 h 124426"/>
              <a:gd name="connsiteX11" fmla="*/ 105613 w 203334"/>
              <a:gd name="connsiteY11" fmla="*/ 79957 h 124426"/>
              <a:gd name="connsiteX12" fmla="*/ 13538 w 203334"/>
              <a:gd name="connsiteY12" fmla="*/ 582 h 124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334" h="124426">
                <a:moveTo>
                  <a:pt x="13538" y="582"/>
                </a:moveTo>
                <a:cubicBezTo>
                  <a:pt x="10892" y="-5768"/>
                  <a:pt x="89738" y="41857"/>
                  <a:pt x="89738" y="41857"/>
                </a:cubicBezTo>
                <a:cubicBezTo>
                  <a:pt x="100850" y="45561"/>
                  <a:pt x="73863" y="19103"/>
                  <a:pt x="80213" y="22807"/>
                </a:cubicBezTo>
                <a:cubicBezTo>
                  <a:pt x="86563" y="26511"/>
                  <a:pt x="127838" y="64082"/>
                  <a:pt x="127838" y="64082"/>
                </a:cubicBezTo>
                <a:cubicBezTo>
                  <a:pt x="134188" y="70432"/>
                  <a:pt x="110376" y="56674"/>
                  <a:pt x="118313" y="60907"/>
                </a:cubicBezTo>
                <a:cubicBezTo>
                  <a:pt x="126250" y="65140"/>
                  <a:pt x="176521" y="81545"/>
                  <a:pt x="175463" y="89482"/>
                </a:cubicBezTo>
                <a:cubicBezTo>
                  <a:pt x="174405" y="97419"/>
                  <a:pt x="141067" y="102711"/>
                  <a:pt x="111963" y="108532"/>
                </a:cubicBezTo>
                <a:cubicBezTo>
                  <a:pt x="82859" y="114353"/>
                  <a:pt x="-9745" y="123878"/>
                  <a:pt x="838" y="124407"/>
                </a:cubicBezTo>
                <a:cubicBezTo>
                  <a:pt x="11421" y="124936"/>
                  <a:pt x="142126" y="114353"/>
                  <a:pt x="175463" y="111707"/>
                </a:cubicBezTo>
                <a:cubicBezTo>
                  <a:pt x="208801" y="109061"/>
                  <a:pt x="204567" y="113294"/>
                  <a:pt x="200863" y="108532"/>
                </a:cubicBezTo>
                <a:cubicBezTo>
                  <a:pt x="197159" y="103770"/>
                  <a:pt x="169113" y="87894"/>
                  <a:pt x="153238" y="83132"/>
                </a:cubicBezTo>
                <a:cubicBezTo>
                  <a:pt x="137363" y="78370"/>
                  <a:pt x="124134" y="92128"/>
                  <a:pt x="105613" y="79957"/>
                </a:cubicBezTo>
                <a:cubicBezTo>
                  <a:pt x="87092" y="67786"/>
                  <a:pt x="16184" y="6932"/>
                  <a:pt x="13538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496AE5-F2CF-EF5D-7C63-603F9F027281}"/>
              </a:ext>
            </a:extLst>
          </p:cNvPr>
          <p:cNvSpPr/>
          <p:nvPr/>
        </p:nvSpPr>
        <p:spPr>
          <a:xfrm>
            <a:off x="6635526" y="2916606"/>
            <a:ext cx="273322" cy="128576"/>
          </a:xfrm>
          <a:custGeom>
            <a:avLst/>
            <a:gdLst>
              <a:gd name="connsiteX0" fmla="*/ 273274 w 273322"/>
              <a:gd name="connsiteY0" fmla="*/ 29794 h 128576"/>
              <a:gd name="connsiteX1" fmla="*/ 212949 w 273322"/>
              <a:gd name="connsiteY1" fmla="*/ 74244 h 128576"/>
              <a:gd name="connsiteX2" fmla="*/ 228824 w 273322"/>
              <a:gd name="connsiteY2" fmla="*/ 93294 h 128576"/>
              <a:gd name="connsiteX3" fmla="*/ 158974 w 273322"/>
              <a:gd name="connsiteY3" fmla="*/ 112344 h 128576"/>
              <a:gd name="connsiteX4" fmla="*/ 51024 w 273322"/>
              <a:gd name="connsiteY4" fmla="*/ 128219 h 128576"/>
              <a:gd name="connsiteX5" fmla="*/ 41499 w 273322"/>
              <a:gd name="connsiteY5" fmla="*/ 96469 h 128576"/>
              <a:gd name="connsiteX6" fmla="*/ 16099 w 273322"/>
              <a:gd name="connsiteY6" fmla="*/ 45669 h 128576"/>
              <a:gd name="connsiteX7" fmla="*/ 3399 w 273322"/>
              <a:gd name="connsiteY7" fmla="*/ 36144 h 128576"/>
              <a:gd name="connsiteX8" fmla="*/ 79599 w 273322"/>
              <a:gd name="connsiteY8" fmla="*/ 17094 h 128576"/>
              <a:gd name="connsiteX9" fmla="*/ 47849 w 273322"/>
              <a:gd name="connsiteY9" fmla="*/ 17094 h 128576"/>
              <a:gd name="connsiteX10" fmla="*/ 168499 w 273322"/>
              <a:gd name="connsiteY10" fmla="*/ 7569 h 128576"/>
              <a:gd name="connsiteX11" fmla="*/ 222474 w 273322"/>
              <a:gd name="connsiteY11" fmla="*/ 1219 h 128576"/>
              <a:gd name="connsiteX12" fmla="*/ 273274 w 273322"/>
              <a:gd name="connsiteY12" fmla="*/ 29794 h 12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322" h="128576">
                <a:moveTo>
                  <a:pt x="273274" y="29794"/>
                </a:moveTo>
                <a:cubicBezTo>
                  <a:pt x="271687" y="41965"/>
                  <a:pt x="212949" y="74244"/>
                  <a:pt x="212949" y="74244"/>
                </a:cubicBezTo>
                <a:cubicBezTo>
                  <a:pt x="205541" y="84827"/>
                  <a:pt x="237820" y="86944"/>
                  <a:pt x="228824" y="93294"/>
                </a:cubicBezTo>
                <a:cubicBezTo>
                  <a:pt x="219828" y="99644"/>
                  <a:pt x="188607" y="106523"/>
                  <a:pt x="158974" y="112344"/>
                </a:cubicBezTo>
                <a:cubicBezTo>
                  <a:pt x="129341" y="118165"/>
                  <a:pt x="70603" y="130865"/>
                  <a:pt x="51024" y="128219"/>
                </a:cubicBezTo>
                <a:cubicBezTo>
                  <a:pt x="31445" y="125573"/>
                  <a:pt x="47320" y="110227"/>
                  <a:pt x="41499" y="96469"/>
                </a:cubicBezTo>
                <a:cubicBezTo>
                  <a:pt x="35678" y="82711"/>
                  <a:pt x="16099" y="45669"/>
                  <a:pt x="16099" y="45669"/>
                </a:cubicBezTo>
                <a:cubicBezTo>
                  <a:pt x="9749" y="35615"/>
                  <a:pt x="-7184" y="40907"/>
                  <a:pt x="3399" y="36144"/>
                </a:cubicBezTo>
                <a:cubicBezTo>
                  <a:pt x="13982" y="31382"/>
                  <a:pt x="72191" y="20269"/>
                  <a:pt x="79599" y="17094"/>
                </a:cubicBezTo>
                <a:cubicBezTo>
                  <a:pt x="87007" y="13919"/>
                  <a:pt x="33032" y="18681"/>
                  <a:pt x="47849" y="17094"/>
                </a:cubicBezTo>
                <a:cubicBezTo>
                  <a:pt x="62666" y="15507"/>
                  <a:pt x="139395" y="10215"/>
                  <a:pt x="168499" y="7569"/>
                </a:cubicBezTo>
                <a:cubicBezTo>
                  <a:pt x="197603" y="4923"/>
                  <a:pt x="207657" y="-3014"/>
                  <a:pt x="222474" y="1219"/>
                </a:cubicBezTo>
                <a:cubicBezTo>
                  <a:pt x="237291" y="5452"/>
                  <a:pt x="274861" y="17623"/>
                  <a:pt x="273274" y="297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月 11">
            <a:extLst>
              <a:ext uri="{FF2B5EF4-FFF2-40B4-BE49-F238E27FC236}">
                <a16:creationId xmlns:a16="http://schemas.microsoft.com/office/drawing/2014/main" id="{6A1C923A-A1BD-0180-8839-EE7F6B1412F7}"/>
              </a:ext>
            </a:extLst>
          </p:cNvPr>
          <p:cNvSpPr/>
          <p:nvPr/>
        </p:nvSpPr>
        <p:spPr>
          <a:xfrm rot="13968596">
            <a:off x="6728117" y="2952403"/>
            <a:ext cx="62261" cy="84739"/>
          </a:xfrm>
          <a:prstGeom prst="mo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E2F2854-F5FD-3DEE-0735-BF2FC81B2043}"/>
              </a:ext>
            </a:extLst>
          </p:cNvPr>
          <p:cNvSpPr/>
          <p:nvPr/>
        </p:nvSpPr>
        <p:spPr>
          <a:xfrm>
            <a:off x="6518189" y="2927259"/>
            <a:ext cx="206794" cy="92166"/>
          </a:xfrm>
          <a:custGeom>
            <a:avLst/>
            <a:gdLst>
              <a:gd name="connsiteX0" fmla="*/ 206461 w 206794"/>
              <a:gd name="connsiteY0" fmla="*/ 91 h 92166"/>
              <a:gd name="connsiteX1" fmla="*/ 79461 w 206794"/>
              <a:gd name="connsiteY1" fmla="*/ 22316 h 92166"/>
              <a:gd name="connsiteX2" fmla="*/ 139786 w 206794"/>
              <a:gd name="connsiteY2" fmla="*/ 25491 h 92166"/>
              <a:gd name="connsiteX3" fmla="*/ 111211 w 206794"/>
              <a:gd name="connsiteY3" fmla="*/ 35016 h 92166"/>
              <a:gd name="connsiteX4" fmla="*/ 35011 w 206794"/>
              <a:gd name="connsiteY4" fmla="*/ 35016 h 92166"/>
              <a:gd name="connsiteX5" fmla="*/ 85811 w 206794"/>
              <a:gd name="connsiteY5" fmla="*/ 44541 h 92166"/>
              <a:gd name="connsiteX6" fmla="*/ 66761 w 206794"/>
              <a:gd name="connsiteY6" fmla="*/ 57241 h 92166"/>
              <a:gd name="connsiteX7" fmla="*/ 86 w 206794"/>
              <a:gd name="connsiteY7" fmla="*/ 92166 h 92166"/>
              <a:gd name="connsiteX8" fmla="*/ 54061 w 206794"/>
              <a:gd name="connsiteY8" fmla="*/ 57241 h 92166"/>
              <a:gd name="connsiteX9" fmla="*/ 114386 w 206794"/>
              <a:gd name="connsiteY9" fmla="*/ 31841 h 92166"/>
              <a:gd name="connsiteX10" fmla="*/ 206461 w 206794"/>
              <a:gd name="connsiteY10" fmla="*/ 91 h 9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794" h="92166">
                <a:moveTo>
                  <a:pt x="206461" y="91"/>
                </a:moveTo>
                <a:cubicBezTo>
                  <a:pt x="200640" y="-1497"/>
                  <a:pt x="90573" y="18083"/>
                  <a:pt x="79461" y="22316"/>
                </a:cubicBezTo>
                <a:cubicBezTo>
                  <a:pt x="68348" y="26549"/>
                  <a:pt x="134494" y="23374"/>
                  <a:pt x="139786" y="25491"/>
                </a:cubicBezTo>
                <a:cubicBezTo>
                  <a:pt x="145078" y="27608"/>
                  <a:pt x="128673" y="33429"/>
                  <a:pt x="111211" y="35016"/>
                </a:cubicBezTo>
                <a:cubicBezTo>
                  <a:pt x="93749" y="36603"/>
                  <a:pt x="39244" y="33429"/>
                  <a:pt x="35011" y="35016"/>
                </a:cubicBezTo>
                <a:cubicBezTo>
                  <a:pt x="30778" y="36603"/>
                  <a:pt x="85811" y="44541"/>
                  <a:pt x="85811" y="44541"/>
                </a:cubicBezTo>
                <a:cubicBezTo>
                  <a:pt x="91103" y="48245"/>
                  <a:pt x="81048" y="49304"/>
                  <a:pt x="66761" y="57241"/>
                </a:cubicBezTo>
                <a:cubicBezTo>
                  <a:pt x="52474" y="65178"/>
                  <a:pt x="2203" y="92166"/>
                  <a:pt x="86" y="92166"/>
                </a:cubicBezTo>
                <a:cubicBezTo>
                  <a:pt x="-2031" y="92166"/>
                  <a:pt x="35011" y="67295"/>
                  <a:pt x="54061" y="57241"/>
                </a:cubicBezTo>
                <a:cubicBezTo>
                  <a:pt x="73111" y="47187"/>
                  <a:pt x="88457" y="40837"/>
                  <a:pt x="114386" y="31841"/>
                </a:cubicBezTo>
                <a:cubicBezTo>
                  <a:pt x="140315" y="22845"/>
                  <a:pt x="212282" y="1679"/>
                  <a:pt x="206461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14535B-82B6-1EC4-B5A1-5CE7EA9A2BA3}"/>
              </a:ext>
            </a:extLst>
          </p:cNvPr>
          <p:cNvSpPr/>
          <p:nvPr/>
        </p:nvSpPr>
        <p:spPr>
          <a:xfrm>
            <a:off x="6839657" y="2930522"/>
            <a:ext cx="190982" cy="86019"/>
          </a:xfrm>
          <a:custGeom>
            <a:avLst/>
            <a:gdLst>
              <a:gd name="connsiteX0" fmla="*/ 15168 w 190982"/>
              <a:gd name="connsiteY0" fmla="*/ 3 h 86019"/>
              <a:gd name="connsiteX1" fmla="*/ 81843 w 190982"/>
              <a:gd name="connsiteY1" fmla="*/ 60328 h 86019"/>
              <a:gd name="connsiteX2" fmla="*/ 78668 w 190982"/>
              <a:gd name="connsiteY2" fmla="*/ 76203 h 86019"/>
              <a:gd name="connsiteX3" fmla="*/ 2468 w 190982"/>
              <a:gd name="connsiteY3" fmla="*/ 76203 h 86019"/>
              <a:gd name="connsiteX4" fmla="*/ 183443 w 190982"/>
              <a:gd name="connsiteY4" fmla="*/ 85728 h 86019"/>
              <a:gd name="connsiteX5" fmla="*/ 145343 w 190982"/>
              <a:gd name="connsiteY5" fmla="*/ 63503 h 86019"/>
              <a:gd name="connsiteX6" fmla="*/ 15168 w 190982"/>
              <a:gd name="connsiteY6" fmla="*/ 3 h 86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82" h="86019">
                <a:moveTo>
                  <a:pt x="15168" y="3"/>
                </a:moveTo>
                <a:cubicBezTo>
                  <a:pt x="4585" y="-526"/>
                  <a:pt x="81843" y="60328"/>
                  <a:pt x="81843" y="60328"/>
                </a:cubicBezTo>
                <a:cubicBezTo>
                  <a:pt x="92426" y="73028"/>
                  <a:pt x="91897" y="73557"/>
                  <a:pt x="78668" y="76203"/>
                </a:cubicBezTo>
                <a:cubicBezTo>
                  <a:pt x="65439" y="78849"/>
                  <a:pt x="-14994" y="74616"/>
                  <a:pt x="2468" y="76203"/>
                </a:cubicBezTo>
                <a:cubicBezTo>
                  <a:pt x="19930" y="77790"/>
                  <a:pt x="159630" y="87845"/>
                  <a:pt x="183443" y="85728"/>
                </a:cubicBezTo>
                <a:cubicBezTo>
                  <a:pt x="207256" y="83611"/>
                  <a:pt x="169156" y="75145"/>
                  <a:pt x="145343" y="63503"/>
                </a:cubicBezTo>
                <a:cubicBezTo>
                  <a:pt x="121530" y="51861"/>
                  <a:pt x="25751" y="532"/>
                  <a:pt x="151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6B4B909-0A65-C4E5-9F98-0D45768836B1}"/>
              </a:ext>
            </a:extLst>
          </p:cNvPr>
          <p:cNvSpPr/>
          <p:nvPr/>
        </p:nvSpPr>
        <p:spPr>
          <a:xfrm>
            <a:off x="6583732" y="2925730"/>
            <a:ext cx="163415" cy="163610"/>
          </a:xfrm>
          <a:custGeom>
            <a:avLst/>
            <a:gdLst>
              <a:gd name="connsiteX0" fmla="*/ 134568 w 163415"/>
              <a:gd name="connsiteY0" fmla="*/ 1620 h 163610"/>
              <a:gd name="connsiteX1" fmla="*/ 52018 w 163415"/>
              <a:gd name="connsiteY1" fmla="*/ 80995 h 163610"/>
              <a:gd name="connsiteX2" fmla="*/ 20268 w 163415"/>
              <a:gd name="connsiteY2" fmla="*/ 96870 h 163610"/>
              <a:gd name="connsiteX3" fmla="*/ 86943 w 163415"/>
              <a:gd name="connsiteY3" fmla="*/ 119095 h 163610"/>
              <a:gd name="connsiteX4" fmla="*/ 163143 w 163415"/>
              <a:gd name="connsiteY4" fmla="*/ 128620 h 163610"/>
              <a:gd name="connsiteX5" fmla="*/ 109168 w 163415"/>
              <a:gd name="connsiteY5" fmla="*/ 131795 h 163610"/>
              <a:gd name="connsiteX6" fmla="*/ 26618 w 163415"/>
              <a:gd name="connsiteY6" fmla="*/ 163545 h 163610"/>
              <a:gd name="connsiteX7" fmla="*/ 99643 w 163415"/>
              <a:gd name="connsiteY7" fmla="*/ 122270 h 163610"/>
              <a:gd name="connsiteX8" fmla="*/ 4393 w 163415"/>
              <a:gd name="connsiteY8" fmla="*/ 122270 h 163610"/>
              <a:gd name="connsiteX9" fmla="*/ 23443 w 163415"/>
              <a:gd name="connsiteY9" fmla="*/ 77820 h 163610"/>
              <a:gd name="connsiteX10" fmla="*/ 90118 w 163415"/>
              <a:gd name="connsiteY10" fmla="*/ 30195 h 163610"/>
              <a:gd name="connsiteX11" fmla="*/ 134568 w 163415"/>
              <a:gd name="connsiteY11" fmla="*/ 1620 h 1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3415" h="163610">
                <a:moveTo>
                  <a:pt x="134568" y="1620"/>
                </a:moveTo>
                <a:cubicBezTo>
                  <a:pt x="128218" y="10087"/>
                  <a:pt x="71068" y="65120"/>
                  <a:pt x="52018" y="80995"/>
                </a:cubicBezTo>
                <a:cubicBezTo>
                  <a:pt x="32968" y="96870"/>
                  <a:pt x="14447" y="90520"/>
                  <a:pt x="20268" y="96870"/>
                </a:cubicBezTo>
                <a:cubicBezTo>
                  <a:pt x="26089" y="103220"/>
                  <a:pt x="63130" y="113803"/>
                  <a:pt x="86943" y="119095"/>
                </a:cubicBezTo>
                <a:cubicBezTo>
                  <a:pt x="110756" y="124387"/>
                  <a:pt x="159439" y="126503"/>
                  <a:pt x="163143" y="128620"/>
                </a:cubicBezTo>
                <a:cubicBezTo>
                  <a:pt x="166847" y="130737"/>
                  <a:pt x="131922" y="125974"/>
                  <a:pt x="109168" y="131795"/>
                </a:cubicBezTo>
                <a:cubicBezTo>
                  <a:pt x="86414" y="137616"/>
                  <a:pt x="28205" y="165132"/>
                  <a:pt x="26618" y="163545"/>
                </a:cubicBezTo>
                <a:cubicBezTo>
                  <a:pt x="25031" y="161958"/>
                  <a:pt x="103347" y="129149"/>
                  <a:pt x="99643" y="122270"/>
                </a:cubicBezTo>
                <a:cubicBezTo>
                  <a:pt x="95939" y="115391"/>
                  <a:pt x="17093" y="129678"/>
                  <a:pt x="4393" y="122270"/>
                </a:cubicBezTo>
                <a:cubicBezTo>
                  <a:pt x="-8307" y="114862"/>
                  <a:pt x="9155" y="93166"/>
                  <a:pt x="23443" y="77820"/>
                </a:cubicBezTo>
                <a:cubicBezTo>
                  <a:pt x="37730" y="62474"/>
                  <a:pt x="71597" y="40249"/>
                  <a:pt x="90118" y="30195"/>
                </a:cubicBezTo>
                <a:cubicBezTo>
                  <a:pt x="108639" y="20141"/>
                  <a:pt x="140918" y="-6847"/>
                  <a:pt x="134568" y="1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A9095F9-55CB-5284-6A53-8C5F270C599F}"/>
              </a:ext>
            </a:extLst>
          </p:cNvPr>
          <p:cNvSpPr/>
          <p:nvPr/>
        </p:nvSpPr>
        <p:spPr>
          <a:xfrm>
            <a:off x="6725111" y="3009893"/>
            <a:ext cx="223127" cy="46289"/>
          </a:xfrm>
          <a:custGeom>
            <a:avLst/>
            <a:gdLst>
              <a:gd name="connsiteX0" fmla="*/ 129714 w 223127"/>
              <a:gd name="connsiteY0" fmla="*/ 7 h 46289"/>
              <a:gd name="connsiteX1" fmla="*/ 221789 w 223127"/>
              <a:gd name="connsiteY1" fmla="*/ 31757 h 46289"/>
              <a:gd name="connsiteX2" fmla="*/ 186864 w 223127"/>
              <a:gd name="connsiteY2" fmla="*/ 28582 h 46289"/>
              <a:gd name="connsiteX3" fmla="*/ 69389 w 223127"/>
              <a:gd name="connsiteY3" fmla="*/ 22232 h 46289"/>
              <a:gd name="connsiteX4" fmla="*/ 82089 w 223127"/>
              <a:gd name="connsiteY4" fmla="*/ 25407 h 46289"/>
              <a:gd name="connsiteX5" fmla="*/ 31289 w 223127"/>
              <a:gd name="connsiteY5" fmla="*/ 44457 h 46289"/>
              <a:gd name="connsiteX6" fmla="*/ 50339 w 223127"/>
              <a:gd name="connsiteY6" fmla="*/ 44457 h 46289"/>
              <a:gd name="connsiteX7" fmla="*/ 2714 w 223127"/>
              <a:gd name="connsiteY7" fmla="*/ 34932 h 46289"/>
              <a:gd name="connsiteX8" fmla="*/ 129714 w 223127"/>
              <a:gd name="connsiteY8" fmla="*/ 7 h 4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127" h="46289">
                <a:moveTo>
                  <a:pt x="129714" y="7"/>
                </a:moveTo>
                <a:cubicBezTo>
                  <a:pt x="166226" y="-522"/>
                  <a:pt x="212264" y="26994"/>
                  <a:pt x="221789" y="31757"/>
                </a:cubicBezTo>
                <a:cubicBezTo>
                  <a:pt x="231314" y="36520"/>
                  <a:pt x="186864" y="28582"/>
                  <a:pt x="186864" y="28582"/>
                </a:cubicBezTo>
                <a:lnTo>
                  <a:pt x="69389" y="22232"/>
                </a:lnTo>
                <a:cubicBezTo>
                  <a:pt x="51927" y="21703"/>
                  <a:pt x="88439" y="21703"/>
                  <a:pt x="82089" y="25407"/>
                </a:cubicBezTo>
                <a:cubicBezTo>
                  <a:pt x="75739" y="29111"/>
                  <a:pt x="36581" y="41282"/>
                  <a:pt x="31289" y="44457"/>
                </a:cubicBezTo>
                <a:cubicBezTo>
                  <a:pt x="25997" y="47632"/>
                  <a:pt x="55101" y="46044"/>
                  <a:pt x="50339" y="44457"/>
                </a:cubicBezTo>
                <a:cubicBezTo>
                  <a:pt x="45577" y="42870"/>
                  <a:pt x="-13161" y="38107"/>
                  <a:pt x="2714" y="34932"/>
                </a:cubicBezTo>
                <a:cubicBezTo>
                  <a:pt x="18589" y="31757"/>
                  <a:pt x="93202" y="536"/>
                  <a:pt x="12971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0DF3829-1DA3-B56F-CA3F-E405EA2B25EB}"/>
              </a:ext>
            </a:extLst>
          </p:cNvPr>
          <p:cNvSpPr/>
          <p:nvPr/>
        </p:nvSpPr>
        <p:spPr>
          <a:xfrm>
            <a:off x="6479629" y="2879058"/>
            <a:ext cx="519209" cy="191211"/>
          </a:xfrm>
          <a:custGeom>
            <a:avLst/>
            <a:gdLst>
              <a:gd name="connsiteX0" fmla="*/ 546 w 519209"/>
              <a:gd name="connsiteY0" fmla="*/ 191167 h 191211"/>
              <a:gd name="connsiteX1" fmla="*/ 95796 w 519209"/>
              <a:gd name="connsiteY1" fmla="*/ 89567 h 191211"/>
              <a:gd name="connsiteX2" fmla="*/ 133896 w 519209"/>
              <a:gd name="connsiteY2" fmla="*/ 86392 h 191211"/>
              <a:gd name="connsiteX3" fmla="*/ 105321 w 519209"/>
              <a:gd name="connsiteY3" fmla="*/ 70517 h 191211"/>
              <a:gd name="connsiteX4" fmla="*/ 165646 w 519209"/>
              <a:gd name="connsiteY4" fmla="*/ 64167 h 191211"/>
              <a:gd name="connsiteX5" fmla="*/ 143421 w 519209"/>
              <a:gd name="connsiteY5" fmla="*/ 45117 h 191211"/>
              <a:gd name="connsiteX6" fmla="*/ 219621 w 519209"/>
              <a:gd name="connsiteY6" fmla="*/ 51467 h 191211"/>
              <a:gd name="connsiteX7" fmla="*/ 194221 w 519209"/>
              <a:gd name="connsiteY7" fmla="*/ 29242 h 191211"/>
              <a:gd name="connsiteX8" fmla="*/ 273596 w 519209"/>
              <a:gd name="connsiteY8" fmla="*/ 10192 h 191211"/>
              <a:gd name="connsiteX9" fmla="*/ 251371 w 519209"/>
              <a:gd name="connsiteY9" fmla="*/ 10192 h 191211"/>
              <a:gd name="connsiteX10" fmla="*/ 359321 w 519209"/>
              <a:gd name="connsiteY10" fmla="*/ 19717 h 191211"/>
              <a:gd name="connsiteX11" fmla="*/ 343446 w 519209"/>
              <a:gd name="connsiteY11" fmla="*/ 667 h 191211"/>
              <a:gd name="connsiteX12" fmla="*/ 397421 w 519209"/>
              <a:gd name="connsiteY12" fmla="*/ 48292 h 191211"/>
              <a:gd name="connsiteX13" fmla="*/ 406946 w 519209"/>
              <a:gd name="connsiteY13" fmla="*/ 29242 h 191211"/>
              <a:gd name="connsiteX14" fmla="*/ 438696 w 519209"/>
              <a:gd name="connsiteY14" fmla="*/ 54642 h 191211"/>
              <a:gd name="connsiteX15" fmla="*/ 422821 w 519209"/>
              <a:gd name="connsiteY15" fmla="*/ 35592 h 191211"/>
              <a:gd name="connsiteX16" fmla="*/ 518071 w 519209"/>
              <a:gd name="connsiteY16" fmla="*/ 80042 h 191211"/>
              <a:gd name="connsiteX17" fmla="*/ 470446 w 519209"/>
              <a:gd name="connsiteY17" fmla="*/ 57817 h 191211"/>
              <a:gd name="connsiteX18" fmla="*/ 397421 w 519209"/>
              <a:gd name="connsiteY18" fmla="*/ 3842 h 191211"/>
              <a:gd name="connsiteX19" fmla="*/ 410121 w 519209"/>
              <a:gd name="connsiteY19" fmla="*/ 19717 h 191211"/>
              <a:gd name="connsiteX20" fmla="*/ 276771 w 519209"/>
              <a:gd name="connsiteY20" fmla="*/ 667 h 191211"/>
              <a:gd name="connsiteX21" fmla="*/ 137071 w 519209"/>
              <a:gd name="connsiteY21" fmla="*/ 19717 h 191211"/>
              <a:gd name="connsiteX22" fmla="*/ 197396 w 519209"/>
              <a:gd name="connsiteY22" fmla="*/ 16542 h 191211"/>
              <a:gd name="connsiteX23" fmla="*/ 149771 w 519209"/>
              <a:gd name="connsiteY23" fmla="*/ 38767 h 191211"/>
              <a:gd name="connsiteX24" fmla="*/ 51346 w 519209"/>
              <a:gd name="connsiteY24" fmla="*/ 60992 h 191211"/>
              <a:gd name="connsiteX25" fmla="*/ 118021 w 519209"/>
              <a:gd name="connsiteY25" fmla="*/ 60992 h 191211"/>
              <a:gd name="connsiteX26" fmla="*/ 83096 w 519209"/>
              <a:gd name="connsiteY26" fmla="*/ 86392 h 191211"/>
              <a:gd name="connsiteX27" fmla="*/ 57696 w 519209"/>
              <a:gd name="connsiteY27" fmla="*/ 102267 h 191211"/>
              <a:gd name="connsiteX28" fmla="*/ 546 w 519209"/>
              <a:gd name="connsiteY28" fmla="*/ 191167 h 19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9209" h="191211">
                <a:moveTo>
                  <a:pt x="546" y="191167"/>
                </a:moveTo>
                <a:cubicBezTo>
                  <a:pt x="6896" y="189050"/>
                  <a:pt x="73571" y="107029"/>
                  <a:pt x="95796" y="89567"/>
                </a:cubicBezTo>
                <a:cubicBezTo>
                  <a:pt x="118021" y="72105"/>
                  <a:pt x="132309" y="89567"/>
                  <a:pt x="133896" y="86392"/>
                </a:cubicBezTo>
                <a:cubicBezTo>
                  <a:pt x="135483" y="83217"/>
                  <a:pt x="100029" y="74221"/>
                  <a:pt x="105321" y="70517"/>
                </a:cubicBezTo>
                <a:cubicBezTo>
                  <a:pt x="110613" y="66813"/>
                  <a:pt x="159296" y="68400"/>
                  <a:pt x="165646" y="64167"/>
                </a:cubicBezTo>
                <a:cubicBezTo>
                  <a:pt x="171996" y="59934"/>
                  <a:pt x="134425" y="47234"/>
                  <a:pt x="143421" y="45117"/>
                </a:cubicBezTo>
                <a:cubicBezTo>
                  <a:pt x="152417" y="43000"/>
                  <a:pt x="211154" y="54113"/>
                  <a:pt x="219621" y="51467"/>
                </a:cubicBezTo>
                <a:cubicBezTo>
                  <a:pt x="228088" y="48821"/>
                  <a:pt x="185225" y="36121"/>
                  <a:pt x="194221" y="29242"/>
                </a:cubicBezTo>
                <a:cubicBezTo>
                  <a:pt x="203217" y="22363"/>
                  <a:pt x="264071" y="13367"/>
                  <a:pt x="273596" y="10192"/>
                </a:cubicBezTo>
                <a:cubicBezTo>
                  <a:pt x="283121" y="7017"/>
                  <a:pt x="237084" y="8605"/>
                  <a:pt x="251371" y="10192"/>
                </a:cubicBezTo>
                <a:cubicBezTo>
                  <a:pt x="265658" y="11779"/>
                  <a:pt x="343975" y="21304"/>
                  <a:pt x="359321" y="19717"/>
                </a:cubicBezTo>
                <a:cubicBezTo>
                  <a:pt x="374667" y="18129"/>
                  <a:pt x="337096" y="-4095"/>
                  <a:pt x="343446" y="667"/>
                </a:cubicBezTo>
                <a:cubicBezTo>
                  <a:pt x="349796" y="5429"/>
                  <a:pt x="386838" y="43529"/>
                  <a:pt x="397421" y="48292"/>
                </a:cubicBezTo>
                <a:cubicBezTo>
                  <a:pt x="408004" y="53054"/>
                  <a:pt x="400067" y="28184"/>
                  <a:pt x="406946" y="29242"/>
                </a:cubicBezTo>
                <a:cubicBezTo>
                  <a:pt x="413825" y="30300"/>
                  <a:pt x="436050" y="53584"/>
                  <a:pt x="438696" y="54642"/>
                </a:cubicBezTo>
                <a:cubicBezTo>
                  <a:pt x="441342" y="55700"/>
                  <a:pt x="409592" y="31359"/>
                  <a:pt x="422821" y="35592"/>
                </a:cubicBezTo>
                <a:cubicBezTo>
                  <a:pt x="436050" y="39825"/>
                  <a:pt x="518071" y="80042"/>
                  <a:pt x="518071" y="80042"/>
                </a:cubicBezTo>
                <a:cubicBezTo>
                  <a:pt x="526008" y="83746"/>
                  <a:pt x="490554" y="70517"/>
                  <a:pt x="470446" y="57817"/>
                </a:cubicBezTo>
                <a:cubicBezTo>
                  <a:pt x="450338" y="45117"/>
                  <a:pt x="407475" y="10192"/>
                  <a:pt x="397421" y="3842"/>
                </a:cubicBezTo>
                <a:cubicBezTo>
                  <a:pt x="387367" y="-2508"/>
                  <a:pt x="430229" y="20246"/>
                  <a:pt x="410121" y="19717"/>
                </a:cubicBezTo>
                <a:cubicBezTo>
                  <a:pt x="390013" y="19188"/>
                  <a:pt x="322279" y="667"/>
                  <a:pt x="276771" y="667"/>
                </a:cubicBezTo>
                <a:cubicBezTo>
                  <a:pt x="231263" y="667"/>
                  <a:pt x="150300" y="17071"/>
                  <a:pt x="137071" y="19717"/>
                </a:cubicBezTo>
                <a:cubicBezTo>
                  <a:pt x="123842" y="22363"/>
                  <a:pt x="195279" y="13367"/>
                  <a:pt x="197396" y="16542"/>
                </a:cubicBezTo>
                <a:cubicBezTo>
                  <a:pt x="199513" y="19717"/>
                  <a:pt x="174113" y="31359"/>
                  <a:pt x="149771" y="38767"/>
                </a:cubicBezTo>
                <a:cubicBezTo>
                  <a:pt x="125429" y="46175"/>
                  <a:pt x="56638" y="57288"/>
                  <a:pt x="51346" y="60992"/>
                </a:cubicBezTo>
                <a:cubicBezTo>
                  <a:pt x="46054" y="64696"/>
                  <a:pt x="112729" y="56759"/>
                  <a:pt x="118021" y="60992"/>
                </a:cubicBezTo>
                <a:cubicBezTo>
                  <a:pt x="123313" y="65225"/>
                  <a:pt x="93150" y="79513"/>
                  <a:pt x="83096" y="86392"/>
                </a:cubicBezTo>
                <a:cubicBezTo>
                  <a:pt x="73042" y="93271"/>
                  <a:pt x="70396" y="85863"/>
                  <a:pt x="57696" y="102267"/>
                </a:cubicBezTo>
                <a:cubicBezTo>
                  <a:pt x="44996" y="118671"/>
                  <a:pt x="-5804" y="193284"/>
                  <a:pt x="546" y="191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180121A-20C8-68C9-9AC7-B7BEF87EB85C}"/>
              </a:ext>
            </a:extLst>
          </p:cNvPr>
          <p:cNvSpPr/>
          <p:nvPr/>
        </p:nvSpPr>
        <p:spPr>
          <a:xfrm>
            <a:off x="6384887" y="3034457"/>
            <a:ext cx="678212" cy="67854"/>
          </a:xfrm>
          <a:custGeom>
            <a:avLst/>
            <a:gdLst>
              <a:gd name="connsiteX0" fmla="*/ 38 w 678212"/>
              <a:gd name="connsiteY0" fmla="*/ 67518 h 67854"/>
              <a:gd name="connsiteX1" fmla="*/ 222288 w 678212"/>
              <a:gd name="connsiteY1" fmla="*/ 54818 h 67854"/>
              <a:gd name="connsiteX2" fmla="*/ 181013 w 678212"/>
              <a:gd name="connsiteY2" fmla="*/ 57993 h 67854"/>
              <a:gd name="connsiteX3" fmla="*/ 333413 w 678212"/>
              <a:gd name="connsiteY3" fmla="*/ 45293 h 67854"/>
              <a:gd name="connsiteX4" fmla="*/ 387388 w 678212"/>
              <a:gd name="connsiteY4" fmla="*/ 48468 h 67854"/>
              <a:gd name="connsiteX5" fmla="*/ 336588 w 678212"/>
              <a:gd name="connsiteY5" fmla="*/ 32593 h 67854"/>
              <a:gd name="connsiteX6" fmla="*/ 412788 w 678212"/>
              <a:gd name="connsiteY6" fmla="*/ 26243 h 67854"/>
              <a:gd name="connsiteX7" fmla="*/ 504863 w 678212"/>
              <a:gd name="connsiteY7" fmla="*/ 26243 h 67854"/>
              <a:gd name="connsiteX8" fmla="*/ 482638 w 678212"/>
              <a:gd name="connsiteY8" fmla="*/ 23068 h 67854"/>
              <a:gd name="connsiteX9" fmla="*/ 527088 w 678212"/>
              <a:gd name="connsiteY9" fmla="*/ 16718 h 67854"/>
              <a:gd name="connsiteX10" fmla="*/ 517563 w 678212"/>
              <a:gd name="connsiteY10" fmla="*/ 4018 h 67854"/>
              <a:gd name="connsiteX11" fmla="*/ 552488 w 678212"/>
              <a:gd name="connsiteY11" fmla="*/ 13543 h 67854"/>
              <a:gd name="connsiteX12" fmla="*/ 555663 w 678212"/>
              <a:gd name="connsiteY12" fmla="*/ 843 h 67854"/>
              <a:gd name="connsiteX13" fmla="*/ 676313 w 678212"/>
              <a:gd name="connsiteY13" fmla="*/ 42118 h 67854"/>
              <a:gd name="connsiteX14" fmla="*/ 622338 w 678212"/>
              <a:gd name="connsiteY14" fmla="*/ 10368 h 67854"/>
              <a:gd name="connsiteX15" fmla="*/ 527088 w 678212"/>
              <a:gd name="connsiteY15" fmla="*/ 13543 h 67854"/>
              <a:gd name="connsiteX16" fmla="*/ 498513 w 678212"/>
              <a:gd name="connsiteY16" fmla="*/ 19893 h 67854"/>
              <a:gd name="connsiteX17" fmla="*/ 371513 w 678212"/>
              <a:gd name="connsiteY17" fmla="*/ 23068 h 67854"/>
              <a:gd name="connsiteX18" fmla="*/ 346113 w 678212"/>
              <a:gd name="connsiteY18" fmla="*/ 32593 h 67854"/>
              <a:gd name="connsiteX19" fmla="*/ 231813 w 678212"/>
              <a:gd name="connsiteY19" fmla="*/ 48468 h 67854"/>
              <a:gd name="connsiteX20" fmla="*/ 250863 w 678212"/>
              <a:gd name="connsiteY20" fmla="*/ 29418 h 67854"/>
              <a:gd name="connsiteX21" fmla="*/ 174663 w 678212"/>
              <a:gd name="connsiteY21" fmla="*/ 35768 h 67854"/>
              <a:gd name="connsiteX22" fmla="*/ 241338 w 678212"/>
              <a:gd name="connsiteY22" fmla="*/ 38943 h 67854"/>
              <a:gd name="connsiteX23" fmla="*/ 38 w 678212"/>
              <a:gd name="connsiteY23" fmla="*/ 67518 h 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8212" h="67854">
                <a:moveTo>
                  <a:pt x="38" y="67518"/>
                </a:moveTo>
                <a:cubicBezTo>
                  <a:pt x="-3137" y="70164"/>
                  <a:pt x="192126" y="56405"/>
                  <a:pt x="222288" y="54818"/>
                </a:cubicBezTo>
                <a:cubicBezTo>
                  <a:pt x="252450" y="53231"/>
                  <a:pt x="181013" y="57993"/>
                  <a:pt x="181013" y="57993"/>
                </a:cubicBezTo>
                <a:cubicBezTo>
                  <a:pt x="199534" y="56406"/>
                  <a:pt x="299017" y="46880"/>
                  <a:pt x="333413" y="45293"/>
                </a:cubicBezTo>
                <a:cubicBezTo>
                  <a:pt x="367809" y="43705"/>
                  <a:pt x="386859" y="50585"/>
                  <a:pt x="387388" y="48468"/>
                </a:cubicBezTo>
                <a:cubicBezTo>
                  <a:pt x="387917" y="46351"/>
                  <a:pt x="332355" y="36297"/>
                  <a:pt x="336588" y="32593"/>
                </a:cubicBezTo>
                <a:cubicBezTo>
                  <a:pt x="340821" y="28889"/>
                  <a:pt x="384742" y="27301"/>
                  <a:pt x="412788" y="26243"/>
                </a:cubicBezTo>
                <a:cubicBezTo>
                  <a:pt x="440834" y="25185"/>
                  <a:pt x="493221" y="26772"/>
                  <a:pt x="504863" y="26243"/>
                </a:cubicBezTo>
                <a:cubicBezTo>
                  <a:pt x="516505" y="25714"/>
                  <a:pt x="478934" y="24655"/>
                  <a:pt x="482638" y="23068"/>
                </a:cubicBezTo>
                <a:cubicBezTo>
                  <a:pt x="486342" y="21481"/>
                  <a:pt x="527088" y="16718"/>
                  <a:pt x="527088" y="16718"/>
                </a:cubicBezTo>
                <a:cubicBezTo>
                  <a:pt x="532909" y="13543"/>
                  <a:pt x="513330" y="4547"/>
                  <a:pt x="517563" y="4018"/>
                </a:cubicBezTo>
                <a:cubicBezTo>
                  <a:pt x="521796" y="3489"/>
                  <a:pt x="552488" y="13543"/>
                  <a:pt x="552488" y="13543"/>
                </a:cubicBezTo>
                <a:cubicBezTo>
                  <a:pt x="558838" y="13014"/>
                  <a:pt x="535026" y="-3919"/>
                  <a:pt x="555663" y="843"/>
                </a:cubicBezTo>
                <a:cubicBezTo>
                  <a:pt x="576300" y="5605"/>
                  <a:pt x="665201" y="40531"/>
                  <a:pt x="676313" y="42118"/>
                </a:cubicBezTo>
                <a:cubicBezTo>
                  <a:pt x="687425" y="43705"/>
                  <a:pt x="647209" y="15130"/>
                  <a:pt x="622338" y="10368"/>
                </a:cubicBezTo>
                <a:cubicBezTo>
                  <a:pt x="597467" y="5606"/>
                  <a:pt x="547725" y="11956"/>
                  <a:pt x="527088" y="13543"/>
                </a:cubicBezTo>
                <a:cubicBezTo>
                  <a:pt x="506451" y="15130"/>
                  <a:pt x="524442" y="18305"/>
                  <a:pt x="498513" y="19893"/>
                </a:cubicBezTo>
                <a:cubicBezTo>
                  <a:pt x="472584" y="21480"/>
                  <a:pt x="396913" y="20951"/>
                  <a:pt x="371513" y="23068"/>
                </a:cubicBezTo>
                <a:cubicBezTo>
                  <a:pt x="346113" y="25185"/>
                  <a:pt x="369396" y="28360"/>
                  <a:pt x="346113" y="32593"/>
                </a:cubicBezTo>
                <a:cubicBezTo>
                  <a:pt x="322830" y="36826"/>
                  <a:pt x="247688" y="48997"/>
                  <a:pt x="231813" y="48468"/>
                </a:cubicBezTo>
                <a:cubicBezTo>
                  <a:pt x="215938" y="47939"/>
                  <a:pt x="260388" y="31535"/>
                  <a:pt x="250863" y="29418"/>
                </a:cubicBezTo>
                <a:cubicBezTo>
                  <a:pt x="241338" y="27301"/>
                  <a:pt x="176250" y="34181"/>
                  <a:pt x="174663" y="35768"/>
                </a:cubicBezTo>
                <a:cubicBezTo>
                  <a:pt x="173076" y="37355"/>
                  <a:pt x="262505" y="35768"/>
                  <a:pt x="241338" y="38943"/>
                </a:cubicBezTo>
                <a:cubicBezTo>
                  <a:pt x="220171" y="42118"/>
                  <a:pt x="3213" y="64872"/>
                  <a:pt x="38" y="67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134E51F-6EFF-70D7-3DF5-DD859801EA02}"/>
              </a:ext>
            </a:extLst>
          </p:cNvPr>
          <p:cNvSpPr/>
          <p:nvPr/>
        </p:nvSpPr>
        <p:spPr>
          <a:xfrm>
            <a:off x="6559081" y="3098800"/>
            <a:ext cx="290148" cy="22225"/>
          </a:xfrm>
          <a:custGeom>
            <a:avLst/>
            <a:gdLst>
              <a:gd name="connsiteX0" fmla="*/ 469 w 290148"/>
              <a:gd name="connsiteY0" fmla="*/ 12700 h 22225"/>
              <a:gd name="connsiteX1" fmla="*/ 219544 w 290148"/>
              <a:gd name="connsiteY1" fmla="*/ 12700 h 22225"/>
              <a:gd name="connsiteX2" fmla="*/ 210019 w 290148"/>
              <a:gd name="connsiteY2" fmla="*/ 0 h 22225"/>
              <a:gd name="connsiteX3" fmla="*/ 289394 w 290148"/>
              <a:gd name="connsiteY3" fmla="*/ 12700 h 22225"/>
              <a:gd name="connsiteX4" fmla="*/ 244944 w 290148"/>
              <a:gd name="connsiteY4" fmla="*/ 12700 h 22225"/>
              <a:gd name="connsiteX5" fmla="*/ 162394 w 290148"/>
              <a:gd name="connsiteY5" fmla="*/ 22225 h 22225"/>
              <a:gd name="connsiteX6" fmla="*/ 469 w 290148"/>
              <a:gd name="connsiteY6" fmla="*/ 12700 h 2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148" h="22225">
                <a:moveTo>
                  <a:pt x="469" y="12700"/>
                </a:moveTo>
                <a:cubicBezTo>
                  <a:pt x="9994" y="11112"/>
                  <a:pt x="219544" y="12700"/>
                  <a:pt x="219544" y="12700"/>
                </a:cubicBezTo>
                <a:cubicBezTo>
                  <a:pt x="254469" y="10583"/>
                  <a:pt x="198377" y="0"/>
                  <a:pt x="210019" y="0"/>
                </a:cubicBezTo>
                <a:cubicBezTo>
                  <a:pt x="221661" y="0"/>
                  <a:pt x="283573" y="10583"/>
                  <a:pt x="289394" y="12700"/>
                </a:cubicBezTo>
                <a:cubicBezTo>
                  <a:pt x="295215" y="14817"/>
                  <a:pt x="266111" y="11113"/>
                  <a:pt x="244944" y="12700"/>
                </a:cubicBezTo>
                <a:cubicBezTo>
                  <a:pt x="223777" y="14287"/>
                  <a:pt x="195731" y="22225"/>
                  <a:pt x="162394" y="22225"/>
                </a:cubicBezTo>
                <a:cubicBezTo>
                  <a:pt x="129057" y="22225"/>
                  <a:pt x="-9056" y="14288"/>
                  <a:pt x="469" y="127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331A2CB-C3A3-9A48-9529-D9D0B7163D80}"/>
              </a:ext>
            </a:extLst>
          </p:cNvPr>
          <p:cNvSpPr/>
          <p:nvPr/>
        </p:nvSpPr>
        <p:spPr>
          <a:xfrm>
            <a:off x="6934123" y="2917823"/>
            <a:ext cx="124911" cy="154503"/>
          </a:xfrm>
          <a:custGeom>
            <a:avLst/>
            <a:gdLst>
              <a:gd name="connsiteX0" fmla="*/ 77 w 124911"/>
              <a:gd name="connsiteY0" fmla="*/ 2 h 154503"/>
              <a:gd name="connsiteX1" fmla="*/ 95327 w 124911"/>
              <a:gd name="connsiteY1" fmla="*/ 69852 h 154503"/>
              <a:gd name="connsiteX2" fmla="*/ 79452 w 124911"/>
              <a:gd name="connsiteY2" fmla="*/ 60327 h 154503"/>
              <a:gd name="connsiteX3" fmla="*/ 123902 w 124911"/>
              <a:gd name="connsiteY3" fmla="*/ 152402 h 154503"/>
              <a:gd name="connsiteX4" fmla="*/ 108027 w 124911"/>
              <a:gd name="connsiteY4" fmla="*/ 120652 h 154503"/>
              <a:gd name="connsiteX5" fmla="*/ 79452 w 124911"/>
              <a:gd name="connsiteY5" fmla="*/ 73027 h 154503"/>
              <a:gd name="connsiteX6" fmla="*/ 77 w 124911"/>
              <a:gd name="connsiteY6" fmla="*/ 2 h 154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911" h="154503">
                <a:moveTo>
                  <a:pt x="77" y="2"/>
                </a:moveTo>
                <a:cubicBezTo>
                  <a:pt x="2723" y="-527"/>
                  <a:pt x="95327" y="69852"/>
                  <a:pt x="95327" y="69852"/>
                </a:cubicBezTo>
                <a:cubicBezTo>
                  <a:pt x="108556" y="79906"/>
                  <a:pt x="74690" y="46569"/>
                  <a:pt x="79452" y="60327"/>
                </a:cubicBezTo>
                <a:cubicBezTo>
                  <a:pt x="84214" y="74085"/>
                  <a:pt x="119140" y="142348"/>
                  <a:pt x="123902" y="152402"/>
                </a:cubicBezTo>
                <a:cubicBezTo>
                  <a:pt x="128665" y="162456"/>
                  <a:pt x="115435" y="133881"/>
                  <a:pt x="108027" y="120652"/>
                </a:cubicBezTo>
                <a:cubicBezTo>
                  <a:pt x="100619" y="107423"/>
                  <a:pt x="95327" y="89960"/>
                  <a:pt x="79452" y="73027"/>
                </a:cubicBezTo>
                <a:cubicBezTo>
                  <a:pt x="63577" y="56094"/>
                  <a:pt x="-2569" y="531"/>
                  <a:pt x="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AAFB8A28-645C-1A7B-58F9-D056BC4090BF}"/>
              </a:ext>
            </a:extLst>
          </p:cNvPr>
          <p:cNvSpPr/>
          <p:nvPr/>
        </p:nvSpPr>
        <p:spPr>
          <a:xfrm>
            <a:off x="6987980" y="2943086"/>
            <a:ext cx="93080" cy="137738"/>
          </a:xfrm>
          <a:custGeom>
            <a:avLst/>
            <a:gdLst>
              <a:gd name="connsiteX0" fmla="*/ 195 w 93080"/>
              <a:gd name="connsiteY0" fmla="*/ 139 h 137738"/>
              <a:gd name="connsiteX1" fmla="*/ 47820 w 93080"/>
              <a:gd name="connsiteY1" fmla="*/ 82689 h 137738"/>
              <a:gd name="connsiteX2" fmla="*/ 92270 w 93080"/>
              <a:gd name="connsiteY2" fmla="*/ 136664 h 137738"/>
              <a:gd name="connsiteX3" fmla="*/ 73220 w 93080"/>
              <a:gd name="connsiteY3" fmla="*/ 114439 h 137738"/>
              <a:gd name="connsiteX4" fmla="*/ 31945 w 93080"/>
              <a:gd name="connsiteY4" fmla="*/ 63639 h 137738"/>
              <a:gd name="connsiteX5" fmla="*/ 195 w 93080"/>
              <a:gd name="connsiteY5" fmla="*/ 139 h 13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080" h="137738">
                <a:moveTo>
                  <a:pt x="195" y="139"/>
                </a:moveTo>
                <a:cubicBezTo>
                  <a:pt x="2841" y="3314"/>
                  <a:pt x="32474" y="59935"/>
                  <a:pt x="47820" y="82689"/>
                </a:cubicBezTo>
                <a:cubicBezTo>
                  <a:pt x="63166" y="105443"/>
                  <a:pt x="88037" y="131372"/>
                  <a:pt x="92270" y="136664"/>
                </a:cubicBezTo>
                <a:cubicBezTo>
                  <a:pt x="96503" y="141956"/>
                  <a:pt x="83274" y="126610"/>
                  <a:pt x="73220" y="114439"/>
                </a:cubicBezTo>
                <a:cubicBezTo>
                  <a:pt x="63166" y="102268"/>
                  <a:pt x="41470" y="78456"/>
                  <a:pt x="31945" y="63639"/>
                </a:cubicBezTo>
                <a:cubicBezTo>
                  <a:pt x="22420" y="48822"/>
                  <a:pt x="-2451" y="-3036"/>
                  <a:pt x="19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72C10A1-041A-FE92-622A-39FDAA29A444}"/>
              </a:ext>
            </a:extLst>
          </p:cNvPr>
          <p:cNvSpPr/>
          <p:nvPr/>
        </p:nvSpPr>
        <p:spPr>
          <a:xfrm>
            <a:off x="7010185" y="2971736"/>
            <a:ext cx="55260" cy="110333"/>
          </a:xfrm>
          <a:custGeom>
            <a:avLst/>
            <a:gdLst>
              <a:gd name="connsiteX0" fmla="*/ 215 w 55260"/>
              <a:gd name="connsiteY0" fmla="*/ 64 h 110333"/>
              <a:gd name="connsiteX1" fmla="*/ 54190 w 55260"/>
              <a:gd name="connsiteY1" fmla="*/ 104839 h 110333"/>
              <a:gd name="connsiteX2" fmla="*/ 35140 w 55260"/>
              <a:gd name="connsiteY2" fmla="*/ 88964 h 110333"/>
              <a:gd name="connsiteX3" fmla="*/ 215 w 55260"/>
              <a:gd name="connsiteY3" fmla="*/ 64 h 11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60" h="110333">
                <a:moveTo>
                  <a:pt x="215" y="64"/>
                </a:moveTo>
                <a:cubicBezTo>
                  <a:pt x="3390" y="2710"/>
                  <a:pt x="48369" y="90022"/>
                  <a:pt x="54190" y="104839"/>
                </a:cubicBezTo>
                <a:cubicBezTo>
                  <a:pt x="60011" y="119656"/>
                  <a:pt x="40432" y="101135"/>
                  <a:pt x="35140" y="88964"/>
                </a:cubicBezTo>
                <a:cubicBezTo>
                  <a:pt x="29848" y="76793"/>
                  <a:pt x="-2960" y="-2582"/>
                  <a:pt x="21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D715ED9-A32F-E56C-D286-13BFA2DCCA41}"/>
              </a:ext>
            </a:extLst>
          </p:cNvPr>
          <p:cNvSpPr/>
          <p:nvPr/>
        </p:nvSpPr>
        <p:spPr>
          <a:xfrm>
            <a:off x="6781583" y="3048000"/>
            <a:ext cx="280998" cy="77369"/>
          </a:xfrm>
          <a:custGeom>
            <a:avLst/>
            <a:gdLst>
              <a:gd name="connsiteX0" fmla="*/ 279617 w 280998"/>
              <a:gd name="connsiteY0" fmla="*/ 15875 h 77369"/>
              <a:gd name="connsiteX1" fmla="*/ 212942 w 280998"/>
              <a:gd name="connsiteY1" fmla="*/ 6350 h 77369"/>
              <a:gd name="connsiteX2" fmla="*/ 133567 w 280998"/>
              <a:gd name="connsiteY2" fmla="*/ 15875 h 77369"/>
              <a:gd name="connsiteX3" fmla="*/ 162142 w 280998"/>
              <a:gd name="connsiteY3" fmla="*/ 19050 h 77369"/>
              <a:gd name="connsiteX4" fmla="*/ 44667 w 280998"/>
              <a:gd name="connsiteY4" fmla="*/ 44450 h 77369"/>
              <a:gd name="connsiteX5" fmla="*/ 98642 w 280998"/>
              <a:gd name="connsiteY5" fmla="*/ 44450 h 77369"/>
              <a:gd name="connsiteX6" fmla="*/ 54192 w 280998"/>
              <a:gd name="connsiteY6" fmla="*/ 57150 h 77369"/>
              <a:gd name="connsiteX7" fmla="*/ 63717 w 280998"/>
              <a:gd name="connsiteY7" fmla="*/ 66675 h 77369"/>
              <a:gd name="connsiteX8" fmla="*/ 217 w 280998"/>
              <a:gd name="connsiteY8" fmla="*/ 76200 h 77369"/>
              <a:gd name="connsiteX9" fmla="*/ 89117 w 280998"/>
              <a:gd name="connsiteY9" fmla="*/ 38100 h 77369"/>
              <a:gd name="connsiteX10" fmla="*/ 149442 w 280998"/>
              <a:gd name="connsiteY10" fmla="*/ 19050 h 77369"/>
              <a:gd name="connsiteX11" fmla="*/ 149442 w 280998"/>
              <a:gd name="connsiteY11" fmla="*/ 0 h 77369"/>
              <a:gd name="connsiteX12" fmla="*/ 279617 w 280998"/>
              <a:gd name="connsiteY12" fmla="*/ 15875 h 7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98" h="77369">
                <a:moveTo>
                  <a:pt x="279617" y="15875"/>
                </a:moveTo>
                <a:cubicBezTo>
                  <a:pt x="290200" y="16933"/>
                  <a:pt x="237284" y="6350"/>
                  <a:pt x="212942" y="6350"/>
                </a:cubicBezTo>
                <a:cubicBezTo>
                  <a:pt x="188600" y="6350"/>
                  <a:pt x="142034" y="13758"/>
                  <a:pt x="133567" y="15875"/>
                </a:cubicBezTo>
                <a:cubicBezTo>
                  <a:pt x="125100" y="17992"/>
                  <a:pt x="176959" y="14287"/>
                  <a:pt x="162142" y="19050"/>
                </a:cubicBezTo>
                <a:cubicBezTo>
                  <a:pt x="147325" y="23813"/>
                  <a:pt x="55250" y="40217"/>
                  <a:pt x="44667" y="44450"/>
                </a:cubicBezTo>
                <a:cubicBezTo>
                  <a:pt x="34084" y="48683"/>
                  <a:pt x="97054" y="42333"/>
                  <a:pt x="98642" y="44450"/>
                </a:cubicBezTo>
                <a:cubicBezTo>
                  <a:pt x="100230" y="46567"/>
                  <a:pt x="60013" y="53446"/>
                  <a:pt x="54192" y="57150"/>
                </a:cubicBezTo>
                <a:cubicBezTo>
                  <a:pt x="48371" y="60854"/>
                  <a:pt x="72713" y="63500"/>
                  <a:pt x="63717" y="66675"/>
                </a:cubicBezTo>
                <a:cubicBezTo>
                  <a:pt x="54721" y="69850"/>
                  <a:pt x="-4016" y="80962"/>
                  <a:pt x="217" y="76200"/>
                </a:cubicBezTo>
                <a:cubicBezTo>
                  <a:pt x="4450" y="71438"/>
                  <a:pt x="64246" y="47625"/>
                  <a:pt x="89117" y="38100"/>
                </a:cubicBezTo>
                <a:cubicBezTo>
                  <a:pt x="113988" y="28575"/>
                  <a:pt x="149442" y="19050"/>
                  <a:pt x="149442" y="19050"/>
                </a:cubicBezTo>
                <a:cubicBezTo>
                  <a:pt x="159496" y="12700"/>
                  <a:pt x="130921" y="0"/>
                  <a:pt x="149442" y="0"/>
                </a:cubicBezTo>
                <a:cubicBezTo>
                  <a:pt x="167963" y="0"/>
                  <a:pt x="269034" y="14817"/>
                  <a:pt x="279617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86B3747-0098-422A-BE26-8433999978A4}"/>
              </a:ext>
            </a:extLst>
          </p:cNvPr>
          <p:cNvSpPr/>
          <p:nvPr/>
        </p:nvSpPr>
        <p:spPr>
          <a:xfrm>
            <a:off x="6572200" y="3079173"/>
            <a:ext cx="345338" cy="64715"/>
          </a:xfrm>
          <a:custGeom>
            <a:avLst/>
            <a:gdLst>
              <a:gd name="connsiteX0" fmla="*/ 50 w 345338"/>
              <a:gd name="connsiteY0" fmla="*/ 57727 h 64715"/>
              <a:gd name="connsiteX1" fmla="*/ 168325 w 345338"/>
              <a:gd name="connsiteY1" fmla="*/ 64077 h 64715"/>
              <a:gd name="connsiteX2" fmla="*/ 142925 w 345338"/>
              <a:gd name="connsiteY2" fmla="*/ 60902 h 64715"/>
              <a:gd name="connsiteX3" fmla="*/ 279450 w 345338"/>
              <a:gd name="connsiteY3" fmla="*/ 32327 h 64715"/>
              <a:gd name="connsiteX4" fmla="*/ 225475 w 345338"/>
              <a:gd name="connsiteY4" fmla="*/ 51377 h 64715"/>
              <a:gd name="connsiteX5" fmla="*/ 342950 w 345338"/>
              <a:gd name="connsiteY5" fmla="*/ 577 h 64715"/>
              <a:gd name="connsiteX6" fmla="*/ 295325 w 345338"/>
              <a:gd name="connsiteY6" fmla="*/ 25977 h 64715"/>
              <a:gd name="connsiteX7" fmla="*/ 187375 w 345338"/>
              <a:gd name="connsiteY7" fmla="*/ 57727 h 64715"/>
              <a:gd name="connsiteX8" fmla="*/ 50 w 345338"/>
              <a:gd name="connsiteY8" fmla="*/ 57727 h 6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338" h="64715">
                <a:moveTo>
                  <a:pt x="50" y="57727"/>
                </a:moveTo>
                <a:cubicBezTo>
                  <a:pt x="-3125" y="58785"/>
                  <a:pt x="144513" y="63548"/>
                  <a:pt x="168325" y="64077"/>
                </a:cubicBezTo>
                <a:cubicBezTo>
                  <a:pt x="192137" y="64606"/>
                  <a:pt x="124404" y="66194"/>
                  <a:pt x="142925" y="60902"/>
                </a:cubicBezTo>
                <a:cubicBezTo>
                  <a:pt x="161446" y="55610"/>
                  <a:pt x="265692" y="33914"/>
                  <a:pt x="279450" y="32327"/>
                </a:cubicBezTo>
                <a:cubicBezTo>
                  <a:pt x="293208" y="30740"/>
                  <a:pt x="214892" y="56669"/>
                  <a:pt x="225475" y="51377"/>
                </a:cubicBezTo>
                <a:cubicBezTo>
                  <a:pt x="236058" y="46085"/>
                  <a:pt x="331308" y="4810"/>
                  <a:pt x="342950" y="577"/>
                </a:cubicBezTo>
                <a:cubicBezTo>
                  <a:pt x="354592" y="-3656"/>
                  <a:pt x="321254" y="16452"/>
                  <a:pt x="295325" y="25977"/>
                </a:cubicBezTo>
                <a:cubicBezTo>
                  <a:pt x="269396" y="35502"/>
                  <a:pt x="230237" y="50319"/>
                  <a:pt x="187375" y="57727"/>
                </a:cubicBezTo>
                <a:cubicBezTo>
                  <a:pt x="144513" y="65135"/>
                  <a:pt x="3225" y="56669"/>
                  <a:pt x="50" y="57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5BE30B0-E1DC-9926-829B-94CC4D9EBB3C}"/>
              </a:ext>
            </a:extLst>
          </p:cNvPr>
          <p:cNvSpPr/>
          <p:nvPr/>
        </p:nvSpPr>
        <p:spPr>
          <a:xfrm>
            <a:off x="6908799" y="3035275"/>
            <a:ext cx="182164" cy="66847"/>
          </a:xfrm>
          <a:custGeom>
            <a:avLst/>
            <a:gdLst>
              <a:gd name="connsiteX0" fmla="*/ 1 w 182164"/>
              <a:gd name="connsiteY0" fmla="*/ 25 h 66847"/>
              <a:gd name="connsiteX1" fmla="*/ 130176 w 182164"/>
              <a:gd name="connsiteY1" fmla="*/ 38125 h 66847"/>
              <a:gd name="connsiteX2" fmla="*/ 101601 w 182164"/>
              <a:gd name="connsiteY2" fmla="*/ 44475 h 66847"/>
              <a:gd name="connsiteX3" fmla="*/ 180976 w 182164"/>
              <a:gd name="connsiteY3" fmla="*/ 66700 h 66847"/>
              <a:gd name="connsiteX4" fmla="*/ 146051 w 182164"/>
              <a:gd name="connsiteY4" fmla="*/ 54000 h 66847"/>
              <a:gd name="connsiteX5" fmla="*/ 101601 w 182164"/>
              <a:gd name="connsiteY5" fmla="*/ 50825 h 66847"/>
              <a:gd name="connsiteX6" fmla="*/ 133351 w 182164"/>
              <a:gd name="connsiteY6" fmla="*/ 44475 h 66847"/>
              <a:gd name="connsiteX7" fmla="*/ 1 w 182164"/>
              <a:gd name="connsiteY7" fmla="*/ 25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164" h="66847">
                <a:moveTo>
                  <a:pt x="1" y="25"/>
                </a:moveTo>
                <a:cubicBezTo>
                  <a:pt x="-528" y="-1033"/>
                  <a:pt x="113243" y="30717"/>
                  <a:pt x="130176" y="38125"/>
                </a:cubicBezTo>
                <a:cubicBezTo>
                  <a:pt x="147109" y="45533"/>
                  <a:pt x="93134" y="39712"/>
                  <a:pt x="101601" y="44475"/>
                </a:cubicBezTo>
                <a:cubicBezTo>
                  <a:pt x="110068" y="49238"/>
                  <a:pt x="173568" y="65113"/>
                  <a:pt x="180976" y="66700"/>
                </a:cubicBezTo>
                <a:cubicBezTo>
                  <a:pt x="188384" y="68287"/>
                  <a:pt x="159280" y="56646"/>
                  <a:pt x="146051" y="54000"/>
                </a:cubicBezTo>
                <a:cubicBezTo>
                  <a:pt x="132822" y="51354"/>
                  <a:pt x="103718" y="52413"/>
                  <a:pt x="101601" y="50825"/>
                </a:cubicBezTo>
                <a:cubicBezTo>
                  <a:pt x="99484" y="49237"/>
                  <a:pt x="147109" y="49767"/>
                  <a:pt x="133351" y="44475"/>
                </a:cubicBezTo>
                <a:cubicBezTo>
                  <a:pt x="119593" y="39183"/>
                  <a:pt x="530" y="1083"/>
                  <a:pt x="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79D4FBA-B92A-D7A4-4697-6984901322CB}"/>
              </a:ext>
            </a:extLst>
          </p:cNvPr>
          <p:cNvSpPr/>
          <p:nvPr/>
        </p:nvSpPr>
        <p:spPr>
          <a:xfrm>
            <a:off x="6466075" y="3121025"/>
            <a:ext cx="439964" cy="49290"/>
          </a:xfrm>
          <a:custGeom>
            <a:avLst/>
            <a:gdLst>
              <a:gd name="connsiteX0" fmla="*/ 1400 w 439964"/>
              <a:gd name="connsiteY0" fmla="*/ 3175 h 49290"/>
              <a:gd name="connsiteX1" fmla="*/ 176025 w 439964"/>
              <a:gd name="connsiteY1" fmla="*/ 38100 h 49290"/>
              <a:gd name="connsiteX2" fmla="*/ 134750 w 439964"/>
              <a:gd name="connsiteY2" fmla="*/ 41275 h 49290"/>
              <a:gd name="connsiteX3" fmla="*/ 309375 w 439964"/>
              <a:gd name="connsiteY3" fmla="*/ 44450 h 49290"/>
              <a:gd name="connsiteX4" fmla="*/ 401450 w 439964"/>
              <a:gd name="connsiteY4" fmla="*/ 28575 h 49290"/>
              <a:gd name="connsiteX5" fmla="*/ 322075 w 439964"/>
              <a:gd name="connsiteY5" fmla="*/ 44450 h 49290"/>
              <a:gd name="connsiteX6" fmla="*/ 395100 w 439964"/>
              <a:gd name="connsiteY6" fmla="*/ 25400 h 49290"/>
              <a:gd name="connsiteX7" fmla="*/ 439550 w 439964"/>
              <a:gd name="connsiteY7" fmla="*/ 0 h 49290"/>
              <a:gd name="connsiteX8" fmla="*/ 369700 w 439964"/>
              <a:gd name="connsiteY8" fmla="*/ 25400 h 49290"/>
              <a:gd name="connsiteX9" fmla="*/ 217300 w 439964"/>
              <a:gd name="connsiteY9" fmla="*/ 47625 h 49290"/>
              <a:gd name="connsiteX10" fmla="*/ 287150 w 439964"/>
              <a:gd name="connsiteY10" fmla="*/ 41275 h 49290"/>
              <a:gd name="connsiteX11" fmla="*/ 1400 w 439964"/>
              <a:gd name="connsiteY11" fmla="*/ 3175 h 4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9964" h="49290">
                <a:moveTo>
                  <a:pt x="1400" y="3175"/>
                </a:moveTo>
                <a:cubicBezTo>
                  <a:pt x="-17121" y="2646"/>
                  <a:pt x="153800" y="31750"/>
                  <a:pt x="176025" y="38100"/>
                </a:cubicBezTo>
                <a:cubicBezTo>
                  <a:pt x="198250" y="44450"/>
                  <a:pt x="112525" y="40217"/>
                  <a:pt x="134750" y="41275"/>
                </a:cubicBezTo>
                <a:cubicBezTo>
                  <a:pt x="156975" y="42333"/>
                  <a:pt x="264925" y="46567"/>
                  <a:pt x="309375" y="44450"/>
                </a:cubicBezTo>
                <a:cubicBezTo>
                  <a:pt x="353825" y="42333"/>
                  <a:pt x="399333" y="28575"/>
                  <a:pt x="401450" y="28575"/>
                </a:cubicBezTo>
                <a:cubicBezTo>
                  <a:pt x="403567" y="28575"/>
                  <a:pt x="323133" y="44979"/>
                  <a:pt x="322075" y="44450"/>
                </a:cubicBezTo>
                <a:cubicBezTo>
                  <a:pt x="321017" y="43921"/>
                  <a:pt x="375521" y="32808"/>
                  <a:pt x="395100" y="25400"/>
                </a:cubicBezTo>
                <a:cubicBezTo>
                  <a:pt x="414679" y="17992"/>
                  <a:pt x="443783" y="0"/>
                  <a:pt x="439550" y="0"/>
                </a:cubicBezTo>
                <a:cubicBezTo>
                  <a:pt x="435317" y="0"/>
                  <a:pt x="406742" y="17463"/>
                  <a:pt x="369700" y="25400"/>
                </a:cubicBezTo>
                <a:cubicBezTo>
                  <a:pt x="332658" y="33338"/>
                  <a:pt x="231058" y="44979"/>
                  <a:pt x="217300" y="47625"/>
                </a:cubicBezTo>
                <a:cubicBezTo>
                  <a:pt x="203542" y="50271"/>
                  <a:pt x="321017" y="50800"/>
                  <a:pt x="287150" y="41275"/>
                </a:cubicBezTo>
                <a:cubicBezTo>
                  <a:pt x="253283" y="31750"/>
                  <a:pt x="19921" y="3704"/>
                  <a:pt x="1400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7AFCEF-30DC-90F2-311F-CDC2DE679768}"/>
              </a:ext>
            </a:extLst>
          </p:cNvPr>
          <p:cNvSpPr/>
          <p:nvPr/>
        </p:nvSpPr>
        <p:spPr>
          <a:xfrm>
            <a:off x="6854170" y="3057336"/>
            <a:ext cx="186925" cy="83169"/>
          </a:xfrm>
          <a:custGeom>
            <a:avLst/>
            <a:gdLst>
              <a:gd name="connsiteX0" fmla="*/ 655 w 186925"/>
              <a:gd name="connsiteY0" fmla="*/ 82739 h 83169"/>
              <a:gd name="connsiteX1" fmla="*/ 89555 w 186925"/>
              <a:gd name="connsiteY1" fmla="*/ 31939 h 83169"/>
              <a:gd name="connsiteX2" fmla="*/ 184805 w 186925"/>
              <a:gd name="connsiteY2" fmla="*/ 16064 h 83169"/>
              <a:gd name="connsiteX3" fmla="*/ 149880 w 186925"/>
              <a:gd name="connsiteY3" fmla="*/ 16064 h 83169"/>
              <a:gd name="connsiteX4" fmla="*/ 83205 w 186925"/>
              <a:gd name="connsiteY4" fmla="*/ 50989 h 83169"/>
              <a:gd name="connsiteX5" fmla="*/ 137180 w 186925"/>
              <a:gd name="connsiteY5" fmla="*/ 189 h 83169"/>
              <a:gd name="connsiteX6" fmla="*/ 655 w 186925"/>
              <a:gd name="connsiteY6" fmla="*/ 82739 h 83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925" h="83169">
                <a:moveTo>
                  <a:pt x="655" y="82739"/>
                </a:moveTo>
                <a:cubicBezTo>
                  <a:pt x="-7282" y="88031"/>
                  <a:pt x="58863" y="43051"/>
                  <a:pt x="89555" y="31939"/>
                </a:cubicBezTo>
                <a:cubicBezTo>
                  <a:pt x="120247" y="20826"/>
                  <a:pt x="174751" y="18710"/>
                  <a:pt x="184805" y="16064"/>
                </a:cubicBezTo>
                <a:cubicBezTo>
                  <a:pt x="194859" y="13418"/>
                  <a:pt x="166813" y="10243"/>
                  <a:pt x="149880" y="16064"/>
                </a:cubicBezTo>
                <a:cubicBezTo>
                  <a:pt x="132947" y="21885"/>
                  <a:pt x="85322" y="53635"/>
                  <a:pt x="83205" y="50989"/>
                </a:cubicBezTo>
                <a:cubicBezTo>
                  <a:pt x="81088" y="48343"/>
                  <a:pt x="149351" y="-3515"/>
                  <a:pt x="137180" y="189"/>
                </a:cubicBezTo>
                <a:cubicBezTo>
                  <a:pt x="125009" y="3893"/>
                  <a:pt x="8592" y="77447"/>
                  <a:pt x="655" y="82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B3B740A-8420-9A7B-7396-3CDA5E49DE0C}"/>
              </a:ext>
            </a:extLst>
          </p:cNvPr>
          <p:cNvSpPr/>
          <p:nvPr/>
        </p:nvSpPr>
        <p:spPr>
          <a:xfrm>
            <a:off x="6324922" y="2573973"/>
            <a:ext cx="219735" cy="235976"/>
          </a:xfrm>
          <a:custGeom>
            <a:avLst/>
            <a:gdLst>
              <a:gd name="connsiteX0" fmla="*/ 218753 w 219735"/>
              <a:gd name="connsiteY0" fmla="*/ 952 h 235976"/>
              <a:gd name="connsiteX1" fmla="*/ 91753 w 219735"/>
              <a:gd name="connsiteY1" fmla="*/ 124777 h 235976"/>
              <a:gd name="connsiteX2" fmla="*/ 110803 w 219735"/>
              <a:gd name="connsiteY2" fmla="*/ 93027 h 235976"/>
              <a:gd name="connsiteX3" fmla="*/ 2853 w 219735"/>
              <a:gd name="connsiteY3" fmla="*/ 232727 h 235976"/>
              <a:gd name="connsiteX4" fmla="*/ 37778 w 219735"/>
              <a:gd name="connsiteY4" fmla="*/ 181927 h 235976"/>
              <a:gd name="connsiteX5" fmla="*/ 107628 w 219735"/>
              <a:gd name="connsiteY5" fmla="*/ 73977 h 235976"/>
              <a:gd name="connsiteX6" fmla="*/ 82228 w 219735"/>
              <a:gd name="connsiteY6" fmla="*/ 140652 h 235976"/>
              <a:gd name="connsiteX7" fmla="*/ 145728 w 219735"/>
              <a:gd name="connsiteY7" fmla="*/ 70802 h 235976"/>
              <a:gd name="connsiteX8" fmla="*/ 218753 w 219735"/>
              <a:gd name="connsiteY8" fmla="*/ 952 h 2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735" h="235976">
                <a:moveTo>
                  <a:pt x="218753" y="952"/>
                </a:moveTo>
                <a:cubicBezTo>
                  <a:pt x="209757" y="9948"/>
                  <a:pt x="109745" y="109431"/>
                  <a:pt x="91753" y="124777"/>
                </a:cubicBezTo>
                <a:cubicBezTo>
                  <a:pt x="73761" y="140123"/>
                  <a:pt x="125620" y="75035"/>
                  <a:pt x="110803" y="93027"/>
                </a:cubicBezTo>
                <a:cubicBezTo>
                  <a:pt x="95986" y="111019"/>
                  <a:pt x="15024" y="217910"/>
                  <a:pt x="2853" y="232727"/>
                </a:cubicBezTo>
                <a:cubicBezTo>
                  <a:pt x="-9318" y="247544"/>
                  <a:pt x="20315" y="208385"/>
                  <a:pt x="37778" y="181927"/>
                </a:cubicBezTo>
                <a:cubicBezTo>
                  <a:pt x="55241" y="155469"/>
                  <a:pt x="100220" y="80856"/>
                  <a:pt x="107628" y="73977"/>
                </a:cubicBezTo>
                <a:cubicBezTo>
                  <a:pt x="115036" y="67098"/>
                  <a:pt x="75878" y="141181"/>
                  <a:pt x="82228" y="140652"/>
                </a:cubicBezTo>
                <a:cubicBezTo>
                  <a:pt x="88578" y="140123"/>
                  <a:pt x="118741" y="92498"/>
                  <a:pt x="145728" y="70802"/>
                </a:cubicBezTo>
                <a:cubicBezTo>
                  <a:pt x="172715" y="49106"/>
                  <a:pt x="227749" y="-8044"/>
                  <a:pt x="218753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 hidden="1">
            <a:extLst>
              <a:ext uri="{FF2B5EF4-FFF2-40B4-BE49-F238E27FC236}">
                <a16:creationId xmlns:a16="http://schemas.microsoft.com/office/drawing/2014/main" id="{82355C9C-1171-6E3E-4297-0F43901520A8}"/>
              </a:ext>
            </a:extLst>
          </p:cNvPr>
          <p:cNvSpPr/>
          <p:nvPr/>
        </p:nvSpPr>
        <p:spPr>
          <a:xfrm>
            <a:off x="6342963" y="2654082"/>
            <a:ext cx="274611" cy="162182"/>
          </a:xfrm>
          <a:custGeom>
            <a:avLst/>
            <a:gdLst>
              <a:gd name="connsiteX0" fmla="*/ 273737 w 274611"/>
              <a:gd name="connsiteY0" fmla="*/ 218 h 162182"/>
              <a:gd name="connsiteX1" fmla="*/ 165787 w 274611"/>
              <a:gd name="connsiteY1" fmla="*/ 54193 h 162182"/>
              <a:gd name="connsiteX2" fmla="*/ 92762 w 274611"/>
              <a:gd name="connsiteY2" fmla="*/ 79593 h 162182"/>
              <a:gd name="connsiteX3" fmla="*/ 153087 w 274611"/>
              <a:gd name="connsiteY3" fmla="*/ 51018 h 162182"/>
              <a:gd name="connsiteX4" fmla="*/ 41962 w 274611"/>
              <a:gd name="connsiteY4" fmla="*/ 124043 h 162182"/>
              <a:gd name="connsiteX5" fmla="*/ 687 w 274611"/>
              <a:gd name="connsiteY5" fmla="*/ 162143 h 162182"/>
              <a:gd name="connsiteX6" fmla="*/ 70537 w 274611"/>
              <a:gd name="connsiteY6" fmla="*/ 117693 h 162182"/>
              <a:gd name="connsiteX7" fmla="*/ 137212 w 274611"/>
              <a:gd name="connsiteY7" fmla="*/ 57368 h 162182"/>
              <a:gd name="connsiteX8" fmla="*/ 102287 w 274611"/>
              <a:gd name="connsiteY8" fmla="*/ 76418 h 162182"/>
              <a:gd name="connsiteX9" fmla="*/ 273737 w 274611"/>
              <a:gd name="connsiteY9" fmla="*/ 218 h 16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611" h="162182">
                <a:moveTo>
                  <a:pt x="273737" y="218"/>
                </a:moveTo>
                <a:cubicBezTo>
                  <a:pt x="284320" y="-3486"/>
                  <a:pt x="195949" y="40964"/>
                  <a:pt x="165787" y="54193"/>
                </a:cubicBezTo>
                <a:cubicBezTo>
                  <a:pt x="135625" y="67422"/>
                  <a:pt x="94879" y="80122"/>
                  <a:pt x="92762" y="79593"/>
                </a:cubicBezTo>
                <a:cubicBezTo>
                  <a:pt x="90645" y="79064"/>
                  <a:pt x="161554" y="43610"/>
                  <a:pt x="153087" y="51018"/>
                </a:cubicBezTo>
                <a:cubicBezTo>
                  <a:pt x="144620" y="58426"/>
                  <a:pt x="67362" y="105522"/>
                  <a:pt x="41962" y="124043"/>
                </a:cubicBezTo>
                <a:cubicBezTo>
                  <a:pt x="16562" y="142564"/>
                  <a:pt x="-4075" y="163201"/>
                  <a:pt x="687" y="162143"/>
                </a:cubicBezTo>
                <a:cubicBezTo>
                  <a:pt x="5449" y="161085"/>
                  <a:pt x="47783" y="135156"/>
                  <a:pt x="70537" y="117693"/>
                </a:cubicBezTo>
                <a:cubicBezTo>
                  <a:pt x="93291" y="100231"/>
                  <a:pt x="131920" y="64247"/>
                  <a:pt x="137212" y="57368"/>
                </a:cubicBezTo>
                <a:cubicBezTo>
                  <a:pt x="142504" y="50489"/>
                  <a:pt x="80591" y="82768"/>
                  <a:pt x="102287" y="76418"/>
                </a:cubicBezTo>
                <a:cubicBezTo>
                  <a:pt x="123983" y="70068"/>
                  <a:pt x="263154" y="3922"/>
                  <a:pt x="27373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9AD45A8-CE15-609A-7578-8E5985359931}"/>
              </a:ext>
            </a:extLst>
          </p:cNvPr>
          <p:cNvSpPr/>
          <p:nvPr/>
        </p:nvSpPr>
        <p:spPr>
          <a:xfrm>
            <a:off x="6391275" y="2609783"/>
            <a:ext cx="294026" cy="114367"/>
          </a:xfrm>
          <a:custGeom>
            <a:avLst/>
            <a:gdLst>
              <a:gd name="connsiteX0" fmla="*/ 0 w 294026"/>
              <a:gd name="connsiteY0" fmla="*/ 114367 h 114367"/>
              <a:gd name="connsiteX1" fmla="*/ 142875 w 294026"/>
              <a:gd name="connsiteY1" fmla="*/ 41342 h 114367"/>
              <a:gd name="connsiteX2" fmla="*/ 152400 w 294026"/>
              <a:gd name="connsiteY2" fmla="*/ 25467 h 114367"/>
              <a:gd name="connsiteX3" fmla="*/ 127000 w 294026"/>
              <a:gd name="connsiteY3" fmla="*/ 25467 h 114367"/>
              <a:gd name="connsiteX4" fmla="*/ 209550 w 294026"/>
              <a:gd name="connsiteY4" fmla="*/ 19117 h 114367"/>
              <a:gd name="connsiteX5" fmla="*/ 161925 w 294026"/>
              <a:gd name="connsiteY5" fmla="*/ 67 h 114367"/>
              <a:gd name="connsiteX6" fmla="*/ 292100 w 294026"/>
              <a:gd name="connsiteY6" fmla="*/ 12767 h 114367"/>
              <a:gd name="connsiteX7" fmla="*/ 234950 w 294026"/>
              <a:gd name="connsiteY7" fmla="*/ 12767 h 114367"/>
              <a:gd name="connsiteX8" fmla="*/ 168275 w 294026"/>
              <a:gd name="connsiteY8" fmla="*/ 19117 h 114367"/>
              <a:gd name="connsiteX9" fmla="*/ 117475 w 294026"/>
              <a:gd name="connsiteY9" fmla="*/ 50867 h 114367"/>
              <a:gd name="connsiteX10" fmla="*/ 0 w 294026"/>
              <a:gd name="connsiteY10" fmla="*/ 114367 h 11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026" h="114367">
                <a:moveTo>
                  <a:pt x="0" y="114367"/>
                </a:moveTo>
                <a:cubicBezTo>
                  <a:pt x="4233" y="112780"/>
                  <a:pt x="117475" y="56159"/>
                  <a:pt x="142875" y="41342"/>
                </a:cubicBezTo>
                <a:cubicBezTo>
                  <a:pt x="168275" y="26525"/>
                  <a:pt x="155046" y="28113"/>
                  <a:pt x="152400" y="25467"/>
                </a:cubicBezTo>
                <a:cubicBezTo>
                  <a:pt x="149754" y="22821"/>
                  <a:pt x="117475" y="26525"/>
                  <a:pt x="127000" y="25467"/>
                </a:cubicBezTo>
                <a:cubicBezTo>
                  <a:pt x="136525" y="24409"/>
                  <a:pt x="203729" y="23350"/>
                  <a:pt x="209550" y="19117"/>
                </a:cubicBezTo>
                <a:cubicBezTo>
                  <a:pt x="215371" y="14884"/>
                  <a:pt x="148167" y="1125"/>
                  <a:pt x="161925" y="67"/>
                </a:cubicBezTo>
                <a:cubicBezTo>
                  <a:pt x="175683" y="-991"/>
                  <a:pt x="279929" y="10650"/>
                  <a:pt x="292100" y="12767"/>
                </a:cubicBezTo>
                <a:cubicBezTo>
                  <a:pt x="304271" y="14884"/>
                  <a:pt x="255587" y="11709"/>
                  <a:pt x="234950" y="12767"/>
                </a:cubicBezTo>
                <a:cubicBezTo>
                  <a:pt x="214313" y="13825"/>
                  <a:pt x="187854" y="12767"/>
                  <a:pt x="168275" y="19117"/>
                </a:cubicBezTo>
                <a:cubicBezTo>
                  <a:pt x="148696" y="25467"/>
                  <a:pt x="140758" y="38167"/>
                  <a:pt x="117475" y="50867"/>
                </a:cubicBezTo>
                <a:lnTo>
                  <a:pt x="0" y="1143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70CD1D4-578A-DA6C-6B5E-106328761B36}"/>
              </a:ext>
            </a:extLst>
          </p:cNvPr>
          <p:cNvSpPr/>
          <p:nvPr/>
        </p:nvSpPr>
        <p:spPr>
          <a:xfrm>
            <a:off x="6489378" y="2629838"/>
            <a:ext cx="290321" cy="56217"/>
          </a:xfrm>
          <a:custGeom>
            <a:avLst/>
            <a:gdLst>
              <a:gd name="connsiteX0" fmla="*/ 322 w 290321"/>
              <a:gd name="connsiteY0" fmla="*/ 56212 h 56217"/>
              <a:gd name="connsiteX1" fmla="*/ 190822 w 290321"/>
              <a:gd name="connsiteY1" fmla="*/ 8587 h 56217"/>
              <a:gd name="connsiteX2" fmla="*/ 143197 w 290321"/>
              <a:gd name="connsiteY2" fmla="*/ 2237 h 56217"/>
              <a:gd name="connsiteX3" fmla="*/ 289247 w 290321"/>
              <a:gd name="connsiteY3" fmla="*/ 33987 h 56217"/>
              <a:gd name="connsiteX4" fmla="*/ 213047 w 290321"/>
              <a:gd name="connsiteY4" fmla="*/ 21287 h 56217"/>
              <a:gd name="connsiteX5" fmla="*/ 282897 w 290321"/>
              <a:gd name="connsiteY5" fmla="*/ 8587 h 56217"/>
              <a:gd name="connsiteX6" fmla="*/ 203522 w 290321"/>
              <a:gd name="connsiteY6" fmla="*/ 5412 h 56217"/>
              <a:gd name="connsiteX7" fmla="*/ 146372 w 290321"/>
              <a:gd name="connsiteY7" fmla="*/ 11762 h 56217"/>
              <a:gd name="connsiteX8" fmla="*/ 322 w 290321"/>
              <a:gd name="connsiteY8" fmla="*/ 56212 h 5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0321" h="56217">
                <a:moveTo>
                  <a:pt x="322" y="56212"/>
                </a:moveTo>
                <a:cubicBezTo>
                  <a:pt x="7730" y="55683"/>
                  <a:pt x="167010" y="17583"/>
                  <a:pt x="190822" y="8587"/>
                </a:cubicBezTo>
                <a:cubicBezTo>
                  <a:pt x="214634" y="-409"/>
                  <a:pt x="126793" y="-1996"/>
                  <a:pt x="143197" y="2237"/>
                </a:cubicBezTo>
                <a:cubicBezTo>
                  <a:pt x="159601" y="6470"/>
                  <a:pt x="277605" y="30812"/>
                  <a:pt x="289247" y="33987"/>
                </a:cubicBezTo>
                <a:cubicBezTo>
                  <a:pt x="300889" y="37162"/>
                  <a:pt x="214105" y="25520"/>
                  <a:pt x="213047" y="21287"/>
                </a:cubicBezTo>
                <a:cubicBezTo>
                  <a:pt x="211989" y="17054"/>
                  <a:pt x="284485" y="11233"/>
                  <a:pt x="282897" y="8587"/>
                </a:cubicBezTo>
                <a:cubicBezTo>
                  <a:pt x="281310" y="5941"/>
                  <a:pt x="226276" y="4883"/>
                  <a:pt x="203522" y="5412"/>
                </a:cubicBezTo>
                <a:cubicBezTo>
                  <a:pt x="180768" y="5941"/>
                  <a:pt x="177593" y="3295"/>
                  <a:pt x="146372" y="11762"/>
                </a:cubicBezTo>
                <a:cubicBezTo>
                  <a:pt x="115151" y="20229"/>
                  <a:pt x="-7086" y="56741"/>
                  <a:pt x="322" y="56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6E64330-539D-7CD9-E559-E8094E0B642E}"/>
              </a:ext>
            </a:extLst>
          </p:cNvPr>
          <p:cNvSpPr/>
          <p:nvPr/>
        </p:nvSpPr>
        <p:spPr>
          <a:xfrm>
            <a:off x="6718284" y="2603402"/>
            <a:ext cx="188969" cy="73793"/>
          </a:xfrm>
          <a:custGeom>
            <a:avLst/>
            <a:gdLst>
              <a:gd name="connsiteX0" fmla="*/ 16 w 188969"/>
              <a:gd name="connsiteY0" fmla="*/ 98 h 73793"/>
              <a:gd name="connsiteX1" fmla="*/ 133366 w 188969"/>
              <a:gd name="connsiteY1" fmla="*/ 28673 h 73793"/>
              <a:gd name="connsiteX2" fmla="*/ 187341 w 188969"/>
              <a:gd name="connsiteY2" fmla="*/ 73123 h 73793"/>
              <a:gd name="connsiteX3" fmla="*/ 168291 w 188969"/>
              <a:gd name="connsiteY3" fmla="*/ 54073 h 73793"/>
              <a:gd name="connsiteX4" fmla="*/ 101616 w 188969"/>
              <a:gd name="connsiteY4" fmla="*/ 35023 h 73793"/>
              <a:gd name="connsiteX5" fmla="*/ 123841 w 188969"/>
              <a:gd name="connsiteY5" fmla="*/ 38198 h 73793"/>
              <a:gd name="connsiteX6" fmla="*/ 16 w 188969"/>
              <a:gd name="connsiteY6" fmla="*/ 98 h 73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969" h="73793">
                <a:moveTo>
                  <a:pt x="16" y="98"/>
                </a:moveTo>
                <a:cubicBezTo>
                  <a:pt x="1603" y="-1489"/>
                  <a:pt x="102145" y="16502"/>
                  <a:pt x="133366" y="28673"/>
                </a:cubicBezTo>
                <a:cubicBezTo>
                  <a:pt x="164587" y="40844"/>
                  <a:pt x="187341" y="73123"/>
                  <a:pt x="187341" y="73123"/>
                </a:cubicBezTo>
                <a:cubicBezTo>
                  <a:pt x="193162" y="77356"/>
                  <a:pt x="182579" y="60423"/>
                  <a:pt x="168291" y="54073"/>
                </a:cubicBezTo>
                <a:cubicBezTo>
                  <a:pt x="154003" y="47723"/>
                  <a:pt x="109024" y="37669"/>
                  <a:pt x="101616" y="35023"/>
                </a:cubicBezTo>
                <a:cubicBezTo>
                  <a:pt x="94208" y="32377"/>
                  <a:pt x="138128" y="44019"/>
                  <a:pt x="123841" y="38198"/>
                </a:cubicBezTo>
                <a:cubicBezTo>
                  <a:pt x="109554" y="32377"/>
                  <a:pt x="-1571" y="1685"/>
                  <a:pt x="16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6432421-BA2A-D380-0E7B-299116FC3F31}"/>
              </a:ext>
            </a:extLst>
          </p:cNvPr>
          <p:cNvSpPr/>
          <p:nvPr/>
        </p:nvSpPr>
        <p:spPr>
          <a:xfrm>
            <a:off x="6482864" y="2679694"/>
            <a:ext cx="398495" cy="57585"/>
          </a:xfrm>
          <a:custGeom>
            <a:avLst/>
            <a:gdLst>
              <a:gd name="connsiteX0" fmla="*/ 486 w 398495"/>
              <a:gd name="connsiteY0" fmla="*/ 6 h 57585"/>
              <a:gd name="connsiteX1" fmla="*/ 108436 w 398495"/>
              <a:gd name="connsiteY1" fmla="*/ 34931 h 57585"/>
              <a:gd name="connsiteX2" fmla="*/ 70336 w 398495"/>
              <a:gd name="connsiteY2" fmla="*/ 22231 h 57585"/>
              <a:gd name="connsiteX3" fmla="*/ 206861 w 398495"/>
              <a:gd name="connsiteY3" fmla="*/ 34931 h 57585"/>
              <a:gd name="connsiteX4" fmla="*/ 194161 w 398495"/>
              <a:gd name="connsiteY4" fmla="*/ 15881 h 57585"/>
              <a:gd name="connsiteX5" fmla="*/ 273536 w 398495"/>
              <a:gd name="connsiteY5" fmla="*/ 28581 h 57585"/>
              <a:gd name="connsiteX6" fmla="*/ 270361 w 398495"/>
              <a:gd name="connsiteY6" fmla="*/ 22231 h 57585"/>
              <a:gd name="connsiteX7" fmla="*/ 394186 w 398495"/>
              <a:gd name="connsiteY7" fmla="*/ 57156 h 57585"/>
              <a:gd name="connsiteX8" fmla="*/ 352911 w 398495"/>
              <a:gd name="connsiteY8" fmla="*/ 41281 h 57585"/>
              <a:gd name="connsiteX9" fmla="*/ 187811 w 398495"/>
              <a:gd name="connsiteY9" fmla="*/ 34931 h 57585"/>
              <a:gd name="connsiteX10" fmla="*/ 235436 w 398495"/>
              <a:gd name="connsiteY10" fmla="*/ 38106 h 57585"/>
              <a:gd name="connsiteX11" fmla="*/ 159236 w 398495"/>
              <a:gd name="connsiteY11" fmla="*/ 38106 h 57585"/>
              <a:gd name="connsiteX12" fmla="*/ 486 w 398495"/>
              <a:gd name="connsiteY12" fmla="*/ 6 h 5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495" h="57585">
                <a:moveTo>
                  <a:pt x="486" y="6"/>
                </a:moveTo>
                <a:cubicBezTo>
                  <a:pt x="-7981" y="-523"/>
                  <a:pt x="96794" y="31227"/>
                  <a:pt x="108436" y="34931"/>
                </a:cubicBezTo>
                <a:cubicBezTo>
                  <a:pt x="120078" y="38635"/>
                  <a:pt x="53932" y="22231"/>
                  <a:pt x="70336" y="22231"/>
                </a:cubicBezTo>
                <a:cubicBezTo>
                  <a:pt x="86740" y="22231"/>
                  <a:pt x="186224" y="35989"/>
                  <a:pt x="206861" y="34931"/>
                </a:cubicBezTo>
                <a:cubicBezTo>
                  <a:pt x="227498" y="33873"/>
                  <a:pt x="183049" y="16939"/>
                  <a:pt x="194161" y="15881"/>
                </a:cubicBezTo>
                <a:cubicBezTo>
                  <a:pt x="205273" y="14823"/>
                  <a:pt x="273536" y="28581"/>
                  <a:pt x="273536" y="28581"/>
                </a:cubicBezTo>
                <a:cubicBezTo>
                  <a:pt x="286236" y="29639"/>
                  <a:pt x="250253" y="17469"/>
                  <a:pt x="270361" y="22231"/>
                </a:cubicBezTo>
                <a:cubicBezTo>
                  <a:pt x="290469" y="26993"/>
                  <a:pt x="380428" y="53981"/>
                  <a:pt x="394186" y="57156"/>
                </a:cubicBezTo>
                <a:cubicBezTo>
                  <a:pt x="407944" y="60331"/>
                  <a:pt x="387307" y="44985"/>
                  <a:pt x="352911" y="41281"/>
                </a:cubicBezTo>
                <a:cubicBezTo>
                  <a:pt x="318515" y="37577"/>
                  <a:pt x="207390" y="35460"/>
                  <a:pt x="187811" y="34931"/>
                </a:cubicBezTo>
                <a:cubicBezTo>
                  <a:pt x="168232" y="34402"/>
                  <a:pt x="240199" y="37577"/>
                  <a:pt x="235436" y="38106"/>
                </a:cubicBezTo>
                <a:cubicBezTo>
                  <a:pt x="230674" y="38635"/>
                  <a:pt x="193632" y="42339"/>
                  <a:pt x="159236" y="38106"/>
                </a:cubicBezTo>
                <a:cubicBezTo>
                  <a:pt x="124840" y="33873"/>
                  <a:pt x="8953" y="535"/>
                  <a:pt x="48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76CE213-C450-5408-7BD6-5868F3E87EE8}"/>
              </a:ext>
            </a:extLst>
          </p:cNvPr>
          <p:cNvSpPr/>
          <p:nvPr/>
        </p:nvSpPr>
        <p:spPr>
          <a:xfrm>
            <a:off x="6564808" y="2644473"/>
            <a:ext cx="162476" cy="45406"/>
          </a:xfrm>
          <a:custGeom>
            <a:avLst/>
            <a:gdLst>
              <a:gd name="connsiteX0" fmla="*/ 1092 w 162476"/>
              <a:gd name="connsiteY0" fmla="*/ 44752 h 45406"/>
              <a:gd name="connsiteX1" fmla="*/ 159842 w 162476"/>
              <a:gd name="connsiteY1" fmla="*/ 302 h 45406"/>
              <a:gd name="connsiteX2" fmla="*/ 93167 w 162476"/>
              <a:gd name="connsiteY2" fmla="*/ 25702 h 45406"/>
              <a:gd name="connsiteX3" fmla="*/ 1092 w 162476"/>
              <a:gd name="connsiteY3" fmla="*/ 44752 h 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476" h="45406">
                <a:moveTo>
                  <a:pt x="1092" y="44752"/>
                </a:moveTo>
                <a:cubicBezTo>
                  <a:pt x="12205" y="40519"/>
                  <a:pt x="144496" y="3477"/>
                  <a:pt x="159842" y="302"/>
                </a:cubicBezTo>
                <a:cubicBezTo>
                  <a:pt x="175188" y="-2873"/>
                  <a:pt x="119625" y="19881"/>
                  <a:pt x="93167" y="25702"/>
                </a:cubicBezTo>
                <a:cubicBezTo>
                  <a:pt x="66709" y="31523"/>
                  <a:pt x="-10021" y="48985"/>
                  <a:pt x="1092" y="44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1570C3A-0867-0B6E-479A-64707C45C2EB}"/>
              </a:ext>
            </a:extLst>
          </p:cNvPr>
          <p:cNvSpPr/>
          <p:nvPr/>
        </p:nvSpPr>
        <p:spPr>
          <a:xfrm>
            <a:off x="6971117" y="2541190"/>
            <a:ext cx="135021" cy="212881"/>
          </a:xfrm>
          <a:custGeom>
            <a:avLst/>
            <a:gdLst>
              <a:gd name="connsiteX0" fmla="*/ 1183 w 135021"/>
              <a:gd name="connsiteY0" fmla="*/ 1985 h 212881"/>
              <a:gd name="connsiteX1" fmla="*/ 131358 w 135021"/>
              <a:gd name="connsiteY1" fmla="*/ 205185 h 212881"/>
              <a:gd name="connsiteX2" fmla="*/ 96433 w 135021"/>
              <a:gd name="connsiteY2" fmla="*/ 163910 h 212881"/>
              <a:gd name="connsiteX3" fmla="*/ 67858 w 135021"/>
              <a:gd name="connsiteY3" fmla="*/ 103585 h 212881"/>
              <a:gd name="connsiteX4" fmla="*/ 1183 w 135021"/>
              <a:gd name="connsiteY4" fmla="*/ 1985 h 21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021" h="212881">
                <a:moveTo>
                  <a:pt x="1183" y="1985"/>
                </a:moveTo>
                <a:cubicBezTo>
                  <a:pt x="11766" y="18918"/>
                  <a:pt x="115483" y="178198"/>
                  <a:pt x="131358" y="205185"/>
                </a:cubicBezTo>
                <a:cubicBezTo>
                  <a:pt x="147233" y="232173"/>
                  <a:pt x="107016" y="180843"/>
                  <a:pt x="96433" y="163910"/>
                </a:cubicBezTo>
                <a:cubicBezTo>
                  <a:pt x="85850" y="146977"/>
                  <a:pt x="81616" y="125810"/>
                  <a:pt x="67858" y="103585"/>
                </a:cubicBezTo>
                <a:cubicBezTo>
                  <a:pt x="54100" y="81360"/>
                  <a:pt x="-9400" y="-14948"/>
                  <a:pt x="1183" y="19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6D84572-A916-01BF-8FAD-14F1B9D941CC}"/>
              </a:ext>
            </a:extLst>
          </p:cNvPr>
          <p:cNvSpPr/>
          <p:nvPr/>
        </p:nvSpPr>
        <p:spPr>
          <a:xfrm>
            <a:off x="6921469" y="2609824"/>
            <a:ext cx="90947" cy="107997"/>
          </a:xfrm>
          <a:custGeom>
            <a:avLst/>
            <a:gdLst>
              <a:gd name="connsiteX0" fmla="*/ 31 w 90947"/>
              <a:gd name="connsiteY0" fmla="*/ 26 h 107997"/>
              <a:gd name="connsiteX1" fmla="*/ 73056 w 90947"/>
              <a:gd name="connsiteY1" fmla="*/ 47651 h 107997"/>
              <a:gd name="connsiteX2" fmla="*/ 88931 w 90947"/>
              <a:gd name="connsiteY2" fmla="*/ 107976 h 107997"/>
              <a:gd name="connsiteX3" fmla="*/ 82581 w 90947"/>
              <a:gd name="connsiteY3" fmla="*/ 54001 h 107997"/>
              <a:gd name="connsiteX4" fmla="*/ 31 w 90947"/>
              <a:gd name="connsiteY4" fmla="*/ 26 h 10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47" h="107997">
                <a:moveTo>
                  <a:pt x="31" y="26"/>
                </a:moveTo>
                <a:cubicBezTo>
                  <a:pt x="-1557" y="-1032"/>
                  <a:pt x="58239" y="29659"/>
                  <a:pt x="73056" y="47651"/>
                </a:cubicBezTo>
                <a:cubicBezTo>
                  <a:pt x="87873" y="65643"/>
                  <a:pt x="87343" y="106918"/>
                  <a:pt x="88931" y="107976"/>
                </a:cubicBezTo>
                <a:cubicBezTo>
                  <a:pt x="90519" y="109034"/>
                  <a:pt x="94752" y="70405"/>
                  <a:pt x="82581" y="54001"/>
                </a:cubicBezTo>
                <a:cubicBezTo>
                  <a:pt x="70410" y="37597"/>
                  <a:pt x="1619" y="1084"/>
                  <a:pt x="3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DB5B494-9CEE-019B-B374-C5401C9C47C6}"/>
              </a:ext>
            </a:extLst>
          </p:cNvPr>
          <p:cNvSpPr/>
          <p:nvPr/>
        </p:nvSpPr>
        <p:spPr>
          <a:xfrm>
            <a:off x="6898807" y="2603010"/>
            <a:ext cx="146793" cy="130737"/>
          </a:xfrm>
          <a:custGeom>
            <a:avLst/>
            <a:gdLst>
              <a:gd name="connsiteX0" fmla="*/ 468 w 146793"/>
              <a:gd name="connsiteY0" fmla="*/ 490 h 130737"/>
              <a:gd name="connsiteX1" fmla="*/ 41743 w 146793"/>
              <a:gd name="connsiteY1" fmla="*/ 67165 h 130737"/>
              <a:gd name="connsiteX2" fmla="*/ 79843 w 146793"/>
              <a:gd name="connsiteY2" fmla="*/ 95740 h 130737"/>
              <a:gd name="connsiteX3" fmla="*/ 41743 w 146793"/>
              <a:gd name="connsiteY3" fmla="*/ 98915 h 130737"/>
              <a:gd name="connsiteX4" fmla="*/ 146518 w 146793"/>
              <a:gd name="connsiteY4" fmla="*/ 130665 h 130737"/>
              <a:gd name="connsiteX5" fmla="*/ 70318 w 146793"/>
              <a:gd name="connsiteY5" fmla="*/ 105265 h 130737"/>
              <a:gd name="connsiteX6" fmla="*/ 468 w 146793"/>
              <a:gd name="connsiteY6" fmla="*/ 490 h 13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93" h="130737">
                <a:moveTo>
                  <a:pt x="468" y="490"/>
                </a:moveTo>
                <a:cubicBezTo>
                  <a:pt x="-4294" y="-5860"/>
                  <a:pt x="28514" y="51290"/>
                  <a:pt x="41743" y="67165"/>
                </a:cubicBezTo>
                <a:cubicBezTo>
                  <a:pt x="54972" y="83040"/>
                  <a:pt x="79843" y="90448"/>
                  <a:pt x="79843" y="95740"/>
                </a:cubicBezTo>
                <a:cubicBezTo>
                  <a:pt x="79843" y="101032"/>
                  <a:pt x="30631" y="93094"/>
                  <a:pt x="41743" y="98915"/>
                </a:cubicBezTo>
                <a:cubicBezTo>
                  <a:pt x="52855" y="104736"/>
                  <a:pt x="141756" y="129607"/>
                  <a:pt x="146518" y="130665"/>
                </a:cubicBezTo>
                <a:cubicBezTo>
                  <a:pt x="151280" y="131723"/>
                  <a:pt x="93072" y="121140"/>
                  <a:pt x="70318" y="105265"/>
                </a:cubicBezTo>
                <a:cubicBezTo>
                  <a:pt x="47564" y="89390"/>
                  <a:pt x="5230" y="6840"/>
                  <a:pt x="468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C25A187-F077-C94F-1528-ED15C9CCF2CE}"/>
              </a:ext>
            </a:extLst>
          </p:cNvPr>
          <p:cNvSpPr/>
          <p:nvPr/>
        </p:nvSpPr>
        <p:spPr>
          <a:xfrm>
            <a:off x="6772273" y="2673318"/>
            <a:ext cx="261440" cy="54845"/>
          </a:xfrm>
          <a:custGeom>
            <a:avLst/>
            <a:gdLst>
              <a:gd name="connsiteX0" fmla="*/ 2 w 261440"/>
              <a:gd name="connsiteY0" fmla="*/ 32 h 54845"/>
              <a:gd name="connsiteX1" fmla="*/ 117477 w 261440"/>
              <a:gd name="connsiteY1" fmla="*/ 31782 h 54845"/>
              <a:gd name="connsiteX2" fmla="*/ 82552 w 261440"/>
              <a:gd name="connsiteY2" fmla="*/ 44482 h 54845"/>
              <a:gd name="connsiteX3" fmla="*/ 206377 w 261440"/>
              <a:gd name="connsiteY3" fmla="*/ 54007 h 54845"/>
              <a:gd name="connsiteX4" fmla="*/ 260352 w 261440"/>
              <a:gd name="connsiteY4" fmla="*/ 54007 h 54845"/>
              <a:gd name="connsiteX5" fmla="*/ 161927 w 261440"/>
              <a:gd name="connsiteY5" fmla="*/ 50832 h 54845"/>
              <a:gd name="connsiteX6" fmla="*/ 123827 w 261440"/>
              <a:gd name="connsiteY6" fmla="*/ 47657 h 54845"/>
              <a:gd name="connsiteX7" fmla="*/ 155577 w 261440"/>
              <a:gd name="connsiteY7" fmla="*/ 31782 h 54845"/>
              <a:gd name="connsiteX8" fmla="*/ 114302 w 261440"/>
              <a:gd name="connsiteY8" fmla="*/ 38132 h 54845"/>
              <a:gd name="connsiteX9" fmla="*/ 2 w 261440"/>
              <a:gd name="connsiteY9" fmla="*/ 32 h 5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440" h="54845">
                <a:moveTo>
                  <a:pt x="2" y="32"/>
                </a:moveTo>
                <a:cubicBezTo>
                  <a:pt x="531" y="-1026"/>
                  <a:pt x="103719" y="24374"/>
                  <a:pt x="117477" y="31782"/>
                </a:cubicBezTo>
                <a:cubicBezTo>
                  <a:pt x="131235" y="39190"/>
                  <a:pt x="67735" y="40778"/>
                  <a:pt x="82552" y="44482"/>
                </a:cubicBezTo>
                <a:cubicBezTo>
                  <a:pt x="97369" y="48186"/>
                  <a:pt x="176744" y="52420"/>
                  <a:pt x="206377" y="54007"/>
                </a:cubicBezTo>
                <a:cubicBezTo>
                  <a:pt x="236010" y="55594"/>
                  <a:pt x="267760" y="54536"/>
                  <a:pt x="260352" y="54007"/>
                </a:cubicBezTo>
                <a:cubicBezTo>
                  <a:pt x="252944" y="53478"/>
                  <a:pt x="184681" y="51890"/>
                  <a:pt x="161927" y="50832"/>
                </a:cubicBezTo>
                <a:cubicBezTo>
                  <a:pt x="139173" y="49774"/>
                  <a:pt x="124885" y="50832"/>
                  <a:pt x="123827" y="47657"/>
                </a:cubicBezTo>
                <a:cubicBezTo>
                  <a:pt x="122769" y="44482"/>
                  <a:pt x="157164" y="33369"/>
                  <a:pt x="155577" y="31782"/>
                </a:cubicBezTo>
                <a:cubicBezTo>
                  <a:pt x="153990" y="30195"/>
                  <a:pt x="137585" y="42365"/>
                  <a:pt x="114302" y="38132"/>
                </a:cubicBezTo>
                <a:cubicBezTo>
                  <a:pt x="91019" y="33899"/>
                  <a:pt x="-527" y="1090"/>
                  <a:pt x="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DBF7438-BD10-43F4-1026-23707DDF45F9}"/>
              </a:ext>
            </a:extLst>
          </p:cNvPr>
          <p:cNvSpPr/>
          <p:nvPr/>
        </p:nvSpPr>
        <p:spPr>
          <a:xfrm>
            <a:off x="6889844" y="2581272"/>
            <a:ext cx="41209" cy="120767"/>
          </a:xfrm>
          <a:custGeom>
            <a:avLst/>
            <a:gdLst>
              <a:gd name="connsiteX0" fmla="*/ 41181 w 41209"/>
              <a:gd name="connsiteY0" fmla="*/ 3 h 120767"/>
              <a:gd name="connsiteX1" fmla="*/ 9431 w 41209"/>
              <a:gd name="connsiteY1" fmla="*/ 63503 h 120767"/>
              <a:gd name="connsiteX2" fmla="*/ 18956 w 41209"/>
              <a:gd name="connsiteY2" fmla="*/ 120653 h 120767"/>
              <a:gd name="connsiteX3" fmla="*/ 6256 w 41209"/>
              <a:gd name="connsiteY3" fmla="*/ 79378 h 120767"/>
              <a:gd name="connsiteX4" fmla="*/ 3081 w 41209"/>
              <a:gd name="connsiteY4" fmla="*/ 60328 h 120767"/>
              <a:gd name="connsiteX5" fmla="*/ 41181 w 41209"/>
              <a:gd name="connsiteY5" fmla="*/ 3 h 12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09" h="120767">
                <a:moveTo>
                  <a:pt x="41181" y="3"/>
                </a:moveTo>
                <a:cubicBezTo>
                  <a:pt x="42239" y="532"/>
                  <a:pt x="13135" y="43395"/>
                  <a:pt x="9431" y="63503"/>
                </a:cubicBezTo>
                <a:cubicBezTo>
                  <a:pt x="5727" y="83611"/>
                  <a:pt x="19485" y="118007"/>
                  <a:pt x="18956" y="120653"/>
                </a:cubicBezTo>
                <a:cubicBezTo>
                  <a:pt x="18427" y="123299"/>
                  <a:pt x="6256" y="79378"/>
                  <a:pt x="6256" y="79378"/>
                </a:cubicBezTo>
                <a:cubicBezTo>
                  <a:pt x="3610" y="69324"/>
                  <a:pt x="-4327" y="67736"/>
                  <a:pt x="3081" y="60328"/>
                </a:cubicBezTo>
                <a:cubicBezTo>
                  <a:pt x="10489" y="52920"/>
                  <a:pt x="40123" y="-526"/>
                  <a:pt x="4118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8788B50-793F-4403-E220-1983198D5594}"/>
              </a:ext>
            </a:extLst>
          </p:cNvPr>
          <p:cNvSpPr/>
          <p:nvPr/>
        </p:nvSpPr>
        <p:spPr>
          <a:xfrm>
            <a:off x="6470268" y="2593777"/>
            <a:ext cx="105349" cy="78466"/>
          </a:xfrm>
          <a:custGeom>
            <a:avLst/>
            <a:gdLst>
              <a:gd name="connsiteX0" fmla="*/ 105157 w 105349"/>
              <a:gd name="connsiteY0" fmla="*/ 198 h 78466"/>
              <a:gd name="connsiteX1" fmla="*/ 3557 w 105349"/>
              <a:gd name="connsiteY1" fmla="*/ 76398 h 78466"/>
              <a:gd name="connsiteX2" fmla="*/ 28957 w 105349"/>
              <a:gd name="connsiteY2" fmla="*/ 54173 h 78466"/>
              <a:gd name="connsiteX3" fmla="*/ 105157 w 105349"/>
              <a:gd name="connsiteY3" fmla="*/ 198 h 78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349" h="78466">
                <a:moveTo>
                  <a:pt x="105157" y="198"/>
                </a:moveTo>
                <a:cubicBezTo>
                  <a:pt x="100924" y="3902"/>
                  <a:pt x="16257" y="67402"/>
                  <a:pt x="3557" y="76398"/>
                </a:cubicBezTo>
                <a:cubicBezTo>
                  <a:pt x="-9143" y="85394"/>
                  <a:pt x="15199" y="62640"/>
                  <a:pt x="28957" y="54173"/>
                </a:cubicBezTo>
                <a:cubicBezTo>
                  <a:pt x="42715" y="45706"/>
                  <a:pt x="109390" y="-3506"/>
                  <a:pt x="105157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4DFF269-DF24-8E9B-34D6-98F285B7666D}"/>
              </a:ext>
            </a:extLst>
          </p:cNvPr>
          <p:cNvSpPr/>
          <p:nvPr/>
        </p:nvSpPr>
        <p:spPr>
          <a:xfrm>
            <a:off x="6734168" y="2625601"/>
            <a:ext cx="168978" cy="70184"/>
          </a:xfrm>
          <a:custGeom>
            <a:avLst/>
            <a:gdLst>
              <a:gd name="connsiteX0" fmla="*/ 7 w 168978"/>
              <a:gd name="connsiteY0" fmla="*/ 124 h 70184"/>
              <a:gd name="connsiteX1" fmla="*/ 139707 w 168978"/>
              <a:gd name="connsiteY1" fmla="*/ 35049 h 70184"/>
              <a:gd name="connsiteX2" fmla="*/ 168282 w 168978"/>
              <a:gd name="connsiteY2" fmla="*/ 69974 h 70184"/>
              <a:gd name="connsiteX3" fmla="*/ 146057 w 168978"/>
              <a:gd name="connsiteY3" fmla="*/ 47749 h 70184"/>
              <a:gd name="connsiteX4" fmla="*/ 7 w 168978"/>
              <a:gd name="connsiteY4" fmla="*/ 124 h 70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978" h="70184">
                <a:moveTo>
                  <a:pt x="7" y="124"/>
                </a:moveTo>
                <a:cubicBezTo>
                  <a:pt x="-1051" y="-1993"/>
                  <a:pt x="111661" y="23407"/>
                  <a:pt x="139707" y="35049"/>
                </a:cubicBezTo>
                <a:cubicBezTo>
                  <a:pt x="167753" y="46691"/>
                  <a:pt x="167224" y="67857"/>
                  <a:pt x="168282" y="69974"/>
                </a:cubicBezTo>
                <a:cubicBezTo>
                  <a:pt x="169340" y="72091"/>
                  <a:pt x="172515" y="57803"/>
                  <a:pt x="146057" y="47749"/>
                </a:cubicBezTo>
                <a:cubicBezTo>
                  <a:pt x="119599" y="37695"/>
                  <a:pt x="1065" y="2241"/>
                  <a:pt x="7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61B17E-A84A-0169-3589-0205C0D3AA3B}"/>
              </a:ext>
            </a:extLst>
          </p:cNvPr>
          <p:cNvSpPr/>
          <p:nvPr/>
        </p:nvSpPr>
        <p:spPr>
          <a:xfrm>
            <a:off x="7506582" y="2787528"/>
            <a:ext cx="335683" cy="187456"/>
          </a:xfrm>
          <a:custGeom>
            <a:avLst/>
            <a:gdLst>
              <a:gd name="connsiteX0" fmla="*/ 335668 w 335683"/>
              <a:gd name="connsiteY0" fmla="*/ 122 h 187456"/>
              <a:gd name="connsiteX1" fmla="*/ 180093 w 335683"/>
              <a:gd name="connsiteY1" fmla="*/ 38222 h 187456"/>
              <a:gd name="connsiteX2" fmla="*/ 103893 w 335683"/>
              <a:gd name="connsiteY2" fmla="*/ 95372 h 187456"/>
              <a:gd name="connsiteX3" fmla="*/ 91193 w 335683"/>
              <a:gd name="connsiteY3" fmla="*/ 127122 h 187456"/>
              <a:gd name="connsiteX4" fmla="*/ 103893 w 335683"/>
              <a:gd name="connsiteY4" fmla="*/ 139822 h 187456"/>
              <a:gd name="connsiteX5" fmla="*/ 53093 w 335683"/>
              <a:gd name="connsiteY5" fmla="*/ 152522 h 187456"/>
              <a:gd name="connsiteX6" fmla="*/ 37218 w 335683"/>
              <a:gd name="connsiteY6" fmla="*/ 171572 h 187456"/>
              <a:gd name="connsiteX7" fmla="*/ 78493 w 335683"/>
              <a:gd name="connsiteY7" fmla="*/ 152522 h 187456"/>
              <a:gd name="connsiteX8" fmla="*/ 2293 w 335683"/>
              <a:gd name="connsiteY8" fmla="*/ 187447 h 187456"/>
              <a:gd name="connsiteX9" fmla="*/ 24518 w 335683"/>
              <a:gd name="connsiteY9" fmla="*/ 155697 h 187456"/>
              <a:gd name="connsiteX10" fmla="*/ 72143 w 335683"/>
              <a:gd name="connsiteY10" fmla="*/ 117597 h 187456"/>
              <a:gd name="connsiteX11" fmla="*/ 65793 w 335683"/>
              <a:gd name="connsiteY11" fmla="*/ 95372 h 187456"/>
              <a:gd name="connsiteX12" fmla="*/ 72143 w 335683"/>
              <a:gd name="connsiteY12" fmla="*/ 111247 h 187456"/>
              <a:gd name="connsiteX13" fmla="*/ 72143 w 335683"/>
              <a:gd name="connsiteY13" fmla="*/ 28697 h 187456"/>
              <a:gd name="connsiteX14" fmla="*/ 75318 w 335683"/>
              <a:gd name="connsiteY14" fmla="*/ 101722 h 187456"/>
              <a:gd name="connsiteX15" fmla="*/ 122943 w 335683"/>
              <a:gd name="connsiteY15" fmla="*/ 66797 h 187456"/>
              <a:gd name="connsiteX16" fmla="*/ 129293 w 335683"/>
              <a:gd name="connsiteY16" fmla="*/ 38222 h 187456"/>
              <a:gd name="connsiteX17" fmla="*/ 145168 w 335683"/>
              <a:gd name="connsiteY17" fmla="*/ 47747 h 187456"/>
              <a:gd name="connsiteX18" fmla="*/ 135643 w 335683"/>
              <a:gd name="connsiteY18" fmla="*/ 19172 h 187456"/>
              <a:gd name="connsiteX19" fmla="*/ 164218 w 335683"/>
              <a:gd name="connsiteY19" fmla="*/ 41397 h 187456"/>
              <a:gd name="connsiteX20" fmla="*/ 202318 w 335683"/>
              <a:gd name="connsiteY20" fmla="*/ 22347 h 187456"/>
              <a:gd name="connsiteX21" fmla="*/ 180093 w 335683"/>
              <a:gd name="connsiteY21" fmla="*/ 3297 h 187456"/>
              <a:gd name="connsiteX22" fmla="*/ 211843 w 335683"/>
              <a:gd name="connsiteY22" fmla="*/ 15997 h 187456"/>
              <a:gd name="connsiteX23" fmla="*/ 170568 w 335683"/>
              <a:gd name="connsiteY23" fmla="*/ 25522 h 187456"/>
              <a:gd name="connsiteX24" fmla="*/ 335668 w 335683"/>
              <a:gd name="connsiteY24" fmla="*/ 122 h 1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5683" h="187456">
                <a:moveTo>
                  <a:pt x="335668" y="122"/>
                </a:moveTo>
                <a:cubicBezTo>
                  <a:pt x="337256" y="2239"/>
                  <a:pt x="218722" y="22347"/>
                  <a:pt x="180093" y="38222"/>
                </a:cubicBezTo>
                <a:cubicBezTo>
                  <a:pt x="141464" y="54097"/>
                  <a:pt x="118710" y="80555"/>
                  <a:pt x="103893" y="95372"/>
                </a:cubicBezTo>
                <a:cubicBezTo>
                  <a:pt x="89076" y="110189"/>
                  <a:pt x="91193" y="127122"/>
                  <a:pt x="91193" y="127122"/>
                </a:cubicBezTo>
                <a:cubicBezTo>
                  <a:pt x="91193" y="134530"/>
                  <a:pt x="110243" y="135589"/>
                  <a:pt x="103893" y="139822"/>
                </a:cubicBezTo>
                <a:cubicBezTo>
                  <a:pt x="97543" y="144055"/>
                  <a:pt x="53093" y="152522"/>
                  <a:pt x="53093" y="152522"/>
                </a:cubicBezTo>
                <a:cubicBezTo>
                  <a:pt x="41980" y="157814"/>
                  <a:pt x="32985" y="171572"/>
                  <a:pt x="37218" y="171572"/>
                </a:cubicBezTo>
                <a:cubicBezTo>
                  <a:pt x="41451" y="171572"/>
                  <a:pt x="78493" y="152522"/>
                  <a:pt x="78493" y="152522"/>
                </a:cubicBezTo>
                <a:cubicBezTo>
                  <a:pt x="72672" y="155168"/>
                  <a:pt x="11289" y="186918"/>
                  <a:pt x="2293" y="187447"/>
                </a:cubicBezTo>
                <a:cubicBezTo>
                  <a:pt x="-6703" y="187976"/>
                  <a:pt x="12876" y="167339"/>
                  <a:pt x="24518" y="155697"/>
                </a:cubicBezTo>
                <a:cubicBezTo>
                  <a:pt x="36160" y="144055"/>
                  <a:pt x="65264" y="127651"/>
                  <a:pt x="72143" y="117597"/>
                </a:cubicBezTo>
                <a:cubicBezTo>
                  <a:pt x="79022" y="107543"/>
                  <a:pt x="65793" y="95372"/>
                  <a:pt x="65793" y="95372"/>
                </a:cubicBezTo>
                <a:cubicBezTo>
                  <a:pt x="65793" y="94314"/>
                  <a:pt x="71085" y="122359"/>
                  <a:pt x="72143" y="111247"/>
                </a:cubicBezTo>
                <a:cubicBezTo>
                  <a:pt x="73201" y="100135"/>
                  <a:pt x="71614" y="30284"/>
                  <a:pt x="72143" y="28697"/>
                </a:cubicBezTo>
                <a:cubicBezTo>
                  <a:pt x="72672" y="27110"/>
                  <a:pt x="66851" y="95372"/>
                  <a:pt x="75318" y="101722"/>
                </a:cubicBezTo>
                <a:cubicBezTo>
                  <a:pt x="83785" y="108072"/>
                  <a:pt x="113947" y="77380"/>
                  <a:pt x="122943" y="66797"/>
                </a:cubicBezTo>
                <a:cubicBezTo>
                  <a:pt x="131939" y="56214"/>
                  <a:pt x="129293" y="38222"/>
                  <a:pt x="129293" y="38222"/>
                </a:cubicBezTo>
                <a:cubicBezTo>
                  <a:pt x="132997" y="35047"/>
                  <a:pt x="144110" y="50922"/>
                  <a:pt x="145168" y="47747"/>
                </a:cubicBezTo>
                <a:cubicBezTo>
                  <a:pt x="146226" y="44572"/>
                  <a:pt x="132468" y="20230"/>
                  <a:pt x="135643" y="19172"/>
                </a:cubicBezTo>
                <a:cubicBezTo>
                  <a:pt x="138818" y="18114"/>
                  <a:pt x="153106" y="40868"/>
                  <a:pt x="164218" y="41397"/>
                </a:cubicBezTo>
                <a:cubicBezTo>
                  <a:pt x="175330" y="41926"/>
                  <a:pt x="199672" y="28697"/>
                  <a:pt x="202318" y="22347"/>
                </a:cubicBezTo>
                <a:cubicBezTo>
                  <a:pt x="204964" y="15997"/>
                  <a:pt x="178505" y="4355"/>
                  <a:pt x="180093" y="3297"/>
                </a:cubicBezTo>
                <a:cubicBezTo>
                  <a:pt x="181681" y="2239"/>
                  <a:pt x="213430" y="12293"/>
                  <a:pt x="211843" y="15997"/>
                </a:cubicBezTo>
                <a:cubicBezTo>
                  <a:pt x="210256" y="19701"/>
                  <a:pt x="149401" y="27109"/>
                  <a:pt x="170568" y="25522"/>
                </a:cubicBezTo>
                <a:cubicBezTo>
                  <a:pt x="191735" y="23935"/>
                  <a:pt x="334080" y="-1995"/>
                  <a:pt x="33566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C102B52-B675-1B29-6657-1EF6C45DFD9C}"/>
              </a:ext>
            </a:extLst>
          </p:cNvPr>
          <p:cNvSpPr/>
          <p:nvPr/>
        </p:nvSpPr>
        <p:spPr>
          <a:xfrm>
            <a:off x="7548268" y="2766362"/>
            <a:ext cx="290816" cy="116840"/>
          </a:xfrm>
          <a:custGeom>
            <a:avLst/>
            <a:gdLst>
              <a:gd name="connsiteX0" fmla="*/ 290807 w 290816"/>
              <a:gd name="connsiteY0" fmla="*/ 2238 h 116840"/>
              <a:gd name="connsiteX1" fmla="*/ 170157 w 290816"/>
              <a:gd name="connsiteY1" fmla="*/ 5413 h 116840"/>
              <a:gd name="connsiteX2" fmla="*/ 100307 w 290816"/>
              <a:gd name="connsiteY2" fmla="*/ 18113 h 116840"/>
              <a:gd name="connsiteX3" fmla="*/ 138407 w 290816"/>
              <a:gd name="connsiteY3" fmla="*/ 2238 h 116840"/>
              <a:gd name="connsiteX4" fmla="*/ 20932 w 290816"/>
              <a:gd name="connsiteY4" fmla="*/ 72088 h 116840"/>
              <a:gd name="connsiteX5" fmla="*/ 55857 w 290816"/>
              <a:gd name="connsiteY5" fmla="*/ 59388 h 116840"/>
              <a:gd name="connsiteX6" fmla="*/ 1882 w 290816"/>
              <a:gd name="connsiteY6" fmla="*/ 94313 h 116840"/>
              <a:gd name="connsiteX7" fmla="*/ 14582 w 290816"/>
              <a:gd name="connsiteY7" fmla="*/ 116538 h 116840"/>
              <a:gd name="connsiteX8" fmla="*/ 36807 w 290816"/>
              <a:gd name="connsiteY8" fmla="*/ 78438 h 116840"/>
              <a:gd name="connsiteX9" fmla="*/ 103482 w 290816"/>
              <a:gd name="connsiteY9" fmla="*/ 43513 h 116840"/>
              <a:gd name="connsiteX10" fmla="*/ 59032 w 290816"/>
              <a:gd name="connsiteY10" fmla="*/ 62563 h 116840"/>
              <a:gd name="connsiteX11" fmla="*/ 132057 w 290816"/>
              <a:gd name="connsiteY11" fmla="*/ 33988 h 116840"/>
              <a:gd name="connsiteX12" fmla="*/ 176507 w 290816"/>
              <a:gd name="connsiteY12" fmla="*/ 2238 h 116840"/>
              <a:gd name="connsiteX13" fmla="*/ 290807 w 290816"/>
              <a:gd name="connsiteY13" fmla="*/ 2238 h 1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0816" h="116840">
                <a:moveTo>
                  <a:pt x="290807" y="2238"/>
                </a:moveTo>
                <a:cubicBezTo>
                  <a:pt x="289749" y="2767"/>
                  <a:pt x="201907" y="2767"/>
                  <a:pt x="170157" y="5413"/>
                </a:cubicBezTo>
                <a:cubicBezTo>
                  <a:pt x="138407" y="8059"/>
                  <a:pt x="105599" y="18642"/>
                  <a:pt x="100307" y="18113"/>
                </a:cubicBezTo>
                <a:cubicBezTo>
                  <a:pt x="95015" y="17584"/>
                  <a:pt x="151636" y="-6758"/>
                  <a:pt x="138407" y="2238"/>
                </a:cubicBezTo>
                <a:cubicBezTo>
                  <a:pt x="125178" y="11234"/>
                  <a:pt x="34690" y="62563"/>
                  <a:pt x="20932" y="72088"/>
                </a:cubicBezTo>
                <a:cubicBezTo>
                  <a:pt x="7174" y="81613"/>
                  <a:pt x="59032" y="55684"/>
                  <a:pt x="55857" y="59388"/>
                </a:cubicBezTo>
                <a:cubicBezTo>
                  <a:pt x="52682" y="63092"/>
                  <a:pt x="8761" y="84788"/>
                  <a:pt x="1882" y="94313"/>
                </a:cubicBezTo>
                <a:cubicBezTo>
                  <a:pt x="-4997" y="103838"/>
                  <a:pt x="8761" y="119184"/>
                  <a:pt x="14582" y="116538"/>
                </a:cubicBezTo>
                <a:cubicBezTo>
                  <a:pt x="20403" y="113892"/>
                  <a:pt x="21990" y="90609"/>
                  <a:pt x="36807" y="78438"/>
                </a:cubicBezTo>
                <a:cubicBezTo>
                  <a:pt x="51624" y="66267"/>
                  <a:pt x="99778" y="46159"/>
                  <a:pt x="103482" y="43513"/>
                </a:cubicBezTo>
                <a:cubicBezTo>
                  <a:pt x="107186" y="40867"/>
                  <a:pt x="54270" y="64150"/>
                  <a:pt x="59032" y="62563"/>
                </a:cubicBezTo>
                <a:cubicBezTo>
                  <a:pt x="63794" y="60976"/>
                  <a:pt x="112478" y="44042"/>
                  <a:pt x="132057" y="33988"/>
                </a:cubicBezTo>
                <a:cubicBezTo>
                  <a:pt x="151636" y="23934"/>
                  <a:pt x="150049" y="7000"/>
                  <a:pt x="176507" y="2238"/>
                </a:cubicBezTo>
                <a:cubicBezTo>
                  <a:pt x="202965" y="-2524"/>
                  <a:pt x="291865" y="1709"/>
                  <a:pt x="290807" y="2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D0E8AD4-8EC9-3E89-7EBE-4D88548C7760}"/>
              </a:ext>
            </a:extLst>
          </p:cNvPr>
          <p:cNvSpPr/>
          <p:nvPr/>
        </p:nvSpPr>
        <p:spPr>
          <a:xfrm>
            <a:off x="7486343" y="2803062"/>
            <a:ext cx="213807" cy="184934"/>
          </a:xfrm>
          <a:custGeom>
            <a:avLst/>
            <a:gdLst>
              <a:gd name="connsiteX0" fmla="*/ 213032 w 213807"/>
              <a:gd name="connsiteY0" fmla="*/ 463 h 184934"/>
              <a:gd name="connsiteX1" fmla="*/ 28882 w 213807"/>
              <a:gd name="connsiteY1" fmla="*/ 136988 h 184934"/>
              <a:gd name="connsiteX2" fmla="*/ 307 w 213807"/>
              <a:gd name="connsiteY2" fmla="*/ 184613 h 184934"/>
              <a:gd name="connsiteX3" fmla="*/ 25707 w 213807"/>
              <a:gd name="connsiteY3" fmla="*/ 156038 h 184934"/>
              <a:gd name="connsiteX4" fmla="*/ 105082 w 213807"/>
              <a:gd name="connsiteY4" fmla="*/ 121113 h 184934"/>
              <a:gd name="connsiteX5" fmla="*/ 95557 w 213807"/>
              <a:gd name="connsiteY5" fmla="*/ 92538 h 184934"/>
              <a:gd name="connsiteX6" fmla="*/ 213032 w 213807"/>
              <a:gd name="connsiteY6" fmla="*/ 463 h 184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807" h="184934">
                <a:moveTo>
                  <a:pt x="213032" y="463"/>
                </a:moveTo>
                <a:cubicBezTo>
                  <a:pt x="201919" y="7871"/>
                  <a:pt x="64336" y="106296"/>
                  <a:pt x="28882" y="136988"/>
                </a:cubicBezTo>
                <a:cubicBezTo>
                  <a:pt x="-6572" y="167680"/>
                  <a:pt x="836" y="181438"/>
                  <a:pt x="307" y="184613"/>
                </a:cubicBezTo>
                <a:cubicBezTo>
                  <a:pt x="-222" y="187788"/>
                  <a:pt x="8244" y="166621"/>
                  <a:pt x="25707" y="156038"/>
                </a:cubicBezTo>
                <a:cubicBezTo>
                  <a:pt x="43169" y="145455"/>
                  <a:pt x="93440" y="131696"/>
                  <a:pt x="105082" y="121113"/>
                </a:cubicBezTo>
                <a:cubicBezTo>
                  <a:pt x="116724" y="110530"/>
                  <a:pt x="78624" y="108413"/>
                  <a:pt x="95557" y="92538"/>
                </a:cubicBezTo>
                <a:cubicBezTo>
                  <a:pt x="112490" y="76663"/>
                  <a:pt x="224145" y="-6945"/>
                  <a:pt x="213032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54ECD2-2FEF-8BCE-55E7-5CDAA985D77A}"/>
              </a:ext>
            </a:extLst>
          </p:cNvPr>
          <p:cNvSpPr/>
          <p:nvPr/>
        </p:nvSpPr>
        <p:spPr>
          <a:xfrm>
            <a:off x="7568580" y="2917120"/>
            <a:ext cx="397523" cy="42069"/>
          </a:xfrm>
          <a:custGeom>
            <a:avLst/>
            <a:gdLst>
              <a:gd name="connsiteX0" fmla="*/ 620 w 397523"/>
              <a:gd name="connsiteY0" fmla="*/ 32455 h 42069"/>
              <a:gd name="connsiteX1" fmla="*/ 156195 w 397523"/>
              <a:gd name="connsiteY1" fmla="*/ 13405 h 42069"/>
              <a:gd name="connsiteX2" fmla="*/ 102220 w 397523"/>
              <a:gd name="connsiteY2" fmla="*/ 16580 h 42069"/>
              <a:gd name="connsiteX3" fmla="*/ 191120 w 397523"/>
              <a:gd name="connsiteY3" fmla="*/ 29280 h 42069"/>
              <a:gd name="connsiteX4" fmla="*/ 159370 w 397523"/>
              <a:gd name="connsiteY4" fmla="*/ 7055 h 42069"/>
              <a:gd name="connsiteX5" fmla="*/ 248270 w 397523"/>
              <a:gd name="connsiteY5" fmla="*/ 22930 h 42069"/>
              <a:gd name="connsiteX6" fmla="*/ 216520 w 397523"/>
              <a:gd name="connsiteY6" fmla="*/ 13405 h 42069"/>
              <a:gd name="connsiteX7" fmla="*/ 299070 w 397523"/>
              <a:gd name="connsiteY7" fmla="*/ 16580 h 42069"/>
              <a:gd name="connsiteX8" fmla="*/ 292720 w 397523"/>
              <a:gd name="connsiteY8" fmla="*/ 10230 h 42069"/>
              <a:gd name="connsiteX9" fmla="*/ 333995 w 397523"/>
              <a:gd name="connsiteY9" fmla="*/ 41980 h 42069"/>
              <a:gd name="connsiteX10" fmla="*/ 308595 w 397523"/>
              <a:gd name="connsiteY10" fmla="*/ 19755 h 42069"/>
              <a:gd name="connsiteX11" fmla="*/ 378445 w 397523"/>
              <a:gd name="connsiteY11" fmla="*/ 19755 h 42069"/>
              <a:gd name="connsiteX12" fmla="*/ 324470 w 397523"/>
              <a:gd name="connsiteY12" fmla="*/ 10230 h 42069"/>
              <a:gd name="connsiteX13" fmla="*/ 397495 w 397523"/>
              <a:gd name="connsiteY13" fmla="*/ 705 h 42069"/>
              <a:gd name="connsiteX14" fmla="*/ 333995 w 397523"/>
              <a:gd name="connsiteY14" fmla="*/ 705 h 42069"/>
              <a:gd name="connsiteX15" fmla="*/ 197470 w 397523"/>
              <a:gd name="connsiteY15" fmla="*/ 705 h 42069"/>
              <a:gd name="connsiteX16" fmla="*/ 118095 w 397523"/>
              <a:gd name="connsiteY16" fmla="*/ 3880 h 42069"/>
              <a:gd name="connsiteX17" fmla="*/ 203820 w 397523"/>
              <a:gd name="connsiteY17" fmla="*/ 3880 h 42069"/>
              <a:gd name="connsiteX18" fmla="*/ 105395 w 397523"/>
              <a:gd name="connsiteY18" fmla="*/ 13405 h 42069"/>
              <a:gd name="connsiteX19" fmla="*/ 620 w 397523"/>
              <a:gd name="connsiteY19" fmla="*/ 32455 h 4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7523" h="42069">
                <a:moveTo>
                  <a:pt x="620" y="32455"/>
                </a:moveTo>
                <a:cubicBezTo>
                  <a:pt x="9087" y="32455"/>
                  <a:pt x="139262" y="16051"/>
                  <a:pt x="156195" y="13405"/>
                </a:cubicBezTo>
                <a:cubicBezTo>
                  <a:pt x="173128" y="10759"/>
                  <a:pt x="96399" y="13934"/>
                  <a:pt x="102220" y="16580"/>
                </a:cubicBezTo>
                <a:cubicBezTo>
                  <a:pt x="108041" y="19226"/>
                  <a:pt x="181595" y="30867"/>
                  <a:pt x="191120" y="29280"/>
                </a:cubicBezTo>
                <a:cubicBezTo>
                  <a:pt x="200645" y="27692"/>
                  <a:pt x="149845" y="8113"/>
                  <a:pt x="159370" y="7055"/>
                </a:cubicBezTo>
                <a:cubicBezTo>
                  <a:pt x="168895" y="5997"/>
                  <a:pt x="238745" y="21872"/>
                  <a:pt x="248270" y="22930"/>
                </a:cubicBezTo>
                <a:cubicBezTo>
                  <a:pt x="257795" y="23988"/>
                  <a:pt x="208053" y="14463"/>
                  <a:pt x="216520" y="13405"/>
                </a:cubicBezTo>
                <a:cubicBezTo>
                  <a:pt x="224987" y="12347"/>
                  <a:pt x="299070" y="16580"/>
                  <a:pt x="299070" y="16580"/>
                </a:cubicBezTo>
                <a:cubicBezTo>
                  <a:pt x="311770" y="16051"/>
                  <a:pt x="286899" y="5997"/>
                  <a:pt x="292720" y="10230"/>
                </a:cubicBezTo>
                <a:cubicBezTo>
                  <a:pt x="298541" y="14463"/>
                  <a:pt x="331349" y="40393"/>
                  <a:pt x="333995" y="41980"/>
                </a:cubicBezTo>
                <a:cubicBezTo>
                  <a:pt x="336641" y="43568"/>
                  <a:pt x="301187" y="23459"/>
                  <a:pt x="308595" y="19755"/>
                </a:cubicBezTo>
                <a:cubicBezTo>
                  <a:pt x="316003" y="16051"/>
                  <a:pt x="375799" y="21342"/>
                  <a:pt x="378445" y="19755"/>
                </a:cubicBezTo>
                <a:cubicBezTo>
                  <a:pt x="381091" y="18167"/>
                  <a:pt x="321295" y="13405"/>
                  <a:pt x="324470" y="10230"/>
                </a:cubicBezTo>
                <a:cubicBezTo>
                  <a:pt x="327645" y="7055"/>
                  <a:pt x="395908" y="2292"/>
                  <a:pt x="397495" y="705"/>
                </a:cubicBezTo>
                <a:cubicBezTo>
                  <a:pt x="399082" y="-882"/>
                  <a:pt x="333995" y="705"/>
                  <a:pt x="333995" y="705"/>
                </a:cubicBezTo>
                <a:lnTo>
                  <a:pt x="197470" y="705"/>
                </a:lnTo>
                <a:cubicBezTo>
                  <a:pt x="161487" y="1234"/>
                  <a:pt x="117037" y="3351"/>
                  <a:pt x="118095" y="3880"/>
                </a:cubicBezTo>
                <a:cubicBezTo>
                  <a:pt x="119153" y="4409"/>
                  <a:pt x="205937" y="2292"/>
                  <a:pt x="203820" y="3880"/>
                </a:cubicBezTo>
                <a:cubicBezTo>
                  <a:pt x="201703" y="5468"/>
                  <a:pt x="138203" y="11817"/>
                  <a:pt x="105395" y="13405"/>
                </a:cubicBezTo>
                <a:cubicBezTo>
                  <a:pt x="72587" y="14992"/>
                  <a:pt x="-7847" y="32455"/>
                  <a:pt x="620" y="32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DA1EE79-E5C7-5569-E699-3C7B9D98C43F}"/>
              </a:ext>
            </a:extLst>
          </p:cNvPr>
          <p:cNvSpPr/>
          <p:nvPr/>
        </p:nvSpPr>
        <p:spPr>
          <a:xfrm>
            <a:off x="7495872" y="2923954"/>
            <a:ext cx="153116" cy="73998"/>
          </a:xfrm>
          <a:custGeom>
            <a:avLst/>
            <a:gdLst>
              <a:gd name="connsiteX0" fmla="*/ 303 w 153116"/>
              <a:gd name="connsiteY0" fmla="*/ 73246 h 73998"/>
              <a:gd name="connsiteX1" fmla="*/ 44753 w 153116"/>
              <a:gd name="connsiteY1" fmla="*/ 41496 h 73998"/>
              <a:gd name="connsiteX2" fmla="*/ 152703 w 153116"/>
              <a:gd name="connsiteY2" fmla="*/ 25621 h 73998"/>
              <a:gd name="connsiteX3" fmla="*/ 82853 w 153116"/>
              <a:gd name="connsiteY3" fmla="*/ 221 h 73998"/>
              <a:gd name="connsiteX4" fmla="*/ 108253 w 153116"/>
              <a:gd name="connsiteY4" fmla="*/ 12921 h 73998"/>
              <a:gd name="connsiteX5" fmla="*/ 63803 w 153116"/>
              <a:gd name="connsiteY5" fmla="*/ 6571 h 73998"/>
              <a:gd name="connsiteX6" fmla="*/ 303 w 153116"/>
              <a:gd name="connsiteY6" fmla="*/ 73246 h 7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16" h="73998">
                <a:moveTo>
                  <a:pt x="303" y="73246"/>
                </a:moveTo>
                <a:cubicBezTo>
                  <a:pt x="-2872" y="79067"/>
                  <a:pt x="19353" y="49433"/>
                  <a:pt x="44753" y="41496"/>
                </a:cubicBezTo>
                <a:cubicBezTo>
                  <a:pt x="70153" y="33559"/>
                  <a:pt x="146353" y="32500"/>
                  <a:pt x="152703" y="25621"/>
                </a:cubicBezTo>
                <a:cubicBezTo>
                  <a:pt x="159053" y="18742"/>
                  <a:pt x="90261" y="2338"/>
                  <a:pt x="82853" y="221"/>
                </a:cubicBezTo>
                <a:cubicBezTo>
                  <a:pt x="75445" y="-1896"/>
                  <a:pt x="111428" y="11863"/>
                  <a:pt x="108253" y="12921"/>
                </a:cubicBezTo>
                <a:cubicBezTo>
                  <a:pt x="105078" y="13979"/>
                  <a:pt x="78090" y="2867"/>
                  <a:pt x="63803" y="6571"/>
                </a:cubicBezTo>
                <a:cubicBezTo>
                  <a:pt x="49516" y="10275"/>
                  <a:pt x="3478" y="67425"/>
                  <a:pt x="303" y="7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936716E-5339-F138-B9ED-4E1102F4FDFD}"/>
              </a:ext>
            </a:extLst>
          </p:cNvPr>
          <p:cNvSpPr/>
          <p:nvPr/>
        </p:nvSpPr>
        <p:spPr>
          <a:xfrm>
            <a:off x="7853650" y="2825637"/>
            <a:ext cx="71883" cy="108304"/>
          </a:xfrm>
          <a:custGeom>
            <a:avLst/>
            <a:gdLst>
              <a:gd name="connsiteX0" fmla="*/ 71150 w 71883"/>
              <a:gd name="connsiteY0" fmla="*/ 113 h 108304"/>
              <a:gd name="connsiteX1" fmla="*/ 17175 w 71883"/>
              <a:gd name="connsiteY1" fmla="*/ 73138 h 108304"/>
              <a:gd name="connsiteX2" fmla="*/ 1300 w 71883"/>
              <a:gd name="connsiteY2" fmla="*/ 108063 h 108304"/>
              <a:gd name="connsiteX3" fmla="*/ 45750 w 71883"/>
              <a:gd name="connsiteY3" fmla="*/ 57263 h 108304"/>
              <a:gd name="connsiteX4" fmla="*/ 71150 w 71883"/>
              <a:gd name="connsiteY4" fmla="*/ 113 h 10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83" h="108304">
                <a:moveTo>
                  <a:pt x="71150" y="113"/>
                </a:moveTo>
                <a:cubicBezTo>
                  <a:pt x="66388" y="2759"/>
                  <a:pt x="28817" y="55146"/>
                  <a:pt x="17175" y="73138"/>
                </a:cubicBezTo>
                <a:cubicBezTo>
                  <a:pt x="5533" y="91130"/>
                  <a:pt x="-3462" y="110709"/>
                  <a:pt x="1300" y="108063"/>
                </a:cubicBezTo>
                <a:cubicBezTo>
                  <a:pt x="6062" y="105417"/>
                  <a:pt x="35167" y="72609"/>
                  <a:pt x="45750" y="57263"/>
                </a:cubicBezTo>
                <a:cubicBezTo>
                  <a:pt x="56333" y="41917"/>
                  <a:pt x="75912" y="-2533"/>
                  <a:pt x="71150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93F3A1D-970D-426D-2AD9-076EBCBFF59A}"/>
              </a:ext>
            </a:extLst>
          </p:cNvPr>
          <p:cNvSpPr/>
          <p:nvPr/>
        </p:nvSpPr>
        <p:spPr>
          <a:xfrm>
            <a:off x="7680325" y="2762221"/>
            <a:ext cx="211285" cy="57297"/>
          </a:xfrm>
          <a:custGeom>
            <a:avLst/>
            <a:gdLst>
              <a:gd name="connsiteX0" fmla="*/ 209550 w 211285"/>
              <a:gd name="connsiteY0" fmla="*/ 41304 h 57297"/>
              <a:gd name="connsiteX1" fmla="*/ 152400 w 211285"/>
              <a:gd name="connsiteY1" fmla="*/ 38129 h 57297"/>
              <a:gd name="connsiteX2" fmla="*/ 69850 w 211285"/>
              <a:gd name="connsiteY2" fmla="*/ 29 h 57297"/>
              <a:gd name="connsiteX3" fmla="*/ 111125 w 211285"/>
              <a:gd name="connsiteY3" fmla="*/ 31779 h 57297"/>
              <a:gd name="connsiteX4" fmla="*/ 85725 w 211285"/>
              <a:gd name="connsiteY4" fmla="*/ 31779 h 57297"/>
              <a:gd name="connsiteX5" fmla="*/ 0 w 211285"/>
              <a:gd name="connsiteY5" fmla="*/ 57179 h 57297"/>
              <a:gd name="connsiteX6" fmla="*/ 85725 w 211285"/>
              <a:gd name="connsiteY6" fmla="*/ 41304 h 57297"/>
              <a:gd name="connsiteX7" fmla="*/ 209550 w 211285"/>
              <a:gd name="connsiteY7" fmla="*/ 41304 h 5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1285" h="57297">
                <a:moveTo>
                  <a:pt x="209550" y="41304"/>
                </a:moveTo>
                <a:cubicBezTo>
                  <a:pt x="220662" y="40775"/>
                  <a:pt x="175683" y="45008"/>
                  <a:pt x="152400" y="38129"/>
                </a:cubicBezTo>
                <a:cubicBezTo>
                  <a:pt x="129117" y="31250"/>
                  <a:pt x="76729" y="1087"/>
                  <a:pt x="69850" y="29"/>
                </a:cubicBezTo>
                <a:cubicBezTo>
                  <a:pt x="62971" y="-1029"/>
                  <a:pt x="108479" y="26487"/>
                  <a:pt x="111125" y="31779"/>
                </a:cubicBezTo>
                <a:cubicBezTo>
                  <a:pt x="113771" y="37071"/>
                  <a:pt x="104246" y="27546"/>
                  <a:pt x="85725" y="31779"/>
                </a:cubicBezTo>
                <a:cubicBezTo>
                  <a:pt x="67204" y="36012"/>
                  <a:pt x="0" y="55592"/>
                  <a:pt x="0" y="57179"/>
                </a:cubicBezTo>
                <a:cubicBezTo>
                  <a:pt x="0" y="58766"/>
                  <a:pt x="56092" y="43950"/>
                  <a:pt x="85725" y="41304"/>
                </a:cubicBezTo>
                <a:cubicBezTo>
                  <a:pt x="115358" y="38658"/>
                  <a:pt x="198438" y="41833"/>
                  <a:pt x="209550" y="41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BA9E1CF-F047-378E-3B70-34CB952CE2AF}"/>
              </a:ext>
            </a:extLst>
          </p:cNvPr>
          <p:cNvSpPr/>
          <p:nvPr/>
        </p:nvSpPr>
        <p:spPr>
          <a:xfrm>
            <a:off x="7546928" y="2816000"/>
            <a:ext cx="101716" cy="86011"/>
          </a:xfrm>
          <a:custGeom>
            <a:avLst/>
            <a:gdLst>
              <a:gd name="connsiteX0" fmla="*/ 47 w 101716"/>
              <a:gd name="connsiteY0" fmla="*/ 85950 h 86011"/>
              <a:gd name="connsiteX1" fmla="*/ 60372 w 101716"/>
              <a:gd name="connsiteY1" fmla="*/ 35150 h 86011"/>
              <a:gd name="connsiteX2" fmla="*/ 101647 w 101716"/>
              <a:gd name="connsiteY2" fmla="*/ 225 h 86011"/>
              <a:gd name="connsiteX3" fmla="*/ 50847 w 101716"/>
              <a:gd name="connsiteY3" fmla="*/ 22450 h 86011"/>
              <a:gd name="connsiteX4" fmla="*/ 47 w 101716"/>
              <a:gd name="connsiteY4" fmla="*/ 85950 h 8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16" h="86011">
                <a:moveTo>
                  <a:pt x="47" y="85950"/>
                </a:moveTo>
                <a:cubicBezTo>
                  <a:pt x="1635" y="88067"/>
                  <a:pt x="60372" y="35150"/>
                  <a:pt x="60372" y="35150"/>
                </a:cubicBezTo>
                <a:cubicBezTo>
                  <a:pt x="77305" y="20863"/>
                  <a:pt x="103235" y="2342"/>
                  <a:pt x="101647" y="225"/>
                </a:cubicBezTo>
                <a:cubicBezTo>
                  <a:pt x="100059" y="-1892"/>
                  <a:pt x="64605" y="11337"/>
                  <a:pt x="50847" y="22450"/>
                </a:cubicBezTo>
                <a:cubicBezTo>
                  <a:pt x="37089" y="33563"/>
                  <a:pt x="-1541" y="83833"/>
                  <a:pt x="47" y="85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02DEB2E-F247-9429-6FAD-FE9542958E14}"/>
              </a:ext>
            </a:extLst>
          </p:cNvPr>
          <p:cNvSpPr/>
          <p:nvPr/>
        </p:nvSpPr>
        <p:spPr>
          <a:xfrm>
            <a:off x="7578201" y="2781691"/>
            <a:ext cx="318024" cy="173014"/>
          </a:xfrm>
          <a:custGeom>
            <a:avLst/>
            <a:gdLst>
              <a:gd name="connsiteX0" fmla="*/ 225949 w 318024"/>
              <a:gd name="connsiteY0" fmla="*/ 2784 h 173014"/>
              <a:gd name="connsiteX1" fmla="*/ 251349 w 318024"/>
              <a:gd name="connsiteY1" fmla="*/ 72634 h 173014"/>
              <a:gd name="connsiteX2" fmla="*/ 286274 w 318024"/>
              <a:gd name="connsiteY2" fmla="*/ 34534 h 173014"/>
              <a:gd name="connsiteX3" fmla="*/ 264049 w 318024"/>
              <a:gd name="connsiteY3" fmla="*/ 85334 h 173014"/>
              <a:gd name="connsiteX4" fmla="*/ 286274 w 318024"/>
              <a:gd name="connsiteY4" fmla="*/ 132959 h 173014"/>
              <a:gd name="connsiteX5" fmla="*/ 194199 w 318024"/>
              <a:gd name="connsiteY5" fmla="*/ 129784 h 173014"/>
              <a:gd name="connsiteX6" fmla="*/ 318024 w 318024"/>
              <a:gd name="connsiteY6" fmla="*/ 142484 h 173014"/>
              <a:gd name="connsiteX7" fmla="*/ 194199 w 318024"/>
              <a:gd name="connsiteY7" fmla="*/ 148834 h 173014"/>
              <a:gd name="connsiteX8" fmla="*/ 60849 w 318024"/>
              <a:gd name="connsiteY8" fmla="*/ 171059 h 173014"/>
              <a:gd name="connsiteX9" fmla="*/ 89424 w 318024"/>
              <a:gd name="connsiteY9" fmla="*/ 164709 h 173014"/>
              <a:gd name="connsiteX10" fmla="*/ 79899 w 318024"/>
              <a:gd name="connsiteY10" fmla="*/ 107559 h 173014"/>
              <a:gd name="connsiteX11" fmla="*/ 524 w 318024"/>
              <a:gd name="connsiteY11" fmla="*/ 136134 h 173014"/>
              <a:gd name="connsiteX12" fmla="*/ 44974 w 318024"/>
              <a:gd name="connsiteY12" fmla="*/ 88509 h 173014"/>
              <a:gd name="connsiteX13" fmla="*/ 35449 w 318024"/>
              <a:gd name="connsiteY13" fmla="*/ 78984 h 173014"/>
              <a:gd name="connsiteX14" fmla="*/ 133874 w 318024"/>
              <a:gd name="connsiteY14" fmla="*/ 18659 h 173014"/>
              <a:gd name="connsiteX15" fmla="*/ 225949 w 318024"/>
              <a:gd name="connsiteY15" fmla="*/ 2784 h 17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8024" h="173014">
                <a:moveTo>
                  <a:pt x="225949" y="2784"/>
                </a:moveTo>
                <a:cubicBezTo>
                  <a:pt x="245528" y="11780"/>
                  <a:pt x="241295" y="67342"/>
                  <a:pt x="251349" y="72634"/>
                </a:cubicBezTo>
                <a:cubicBezTo>
                  <a:pt x="261403" y="77926"/>
                  <a:pt x="284157" y="32417"/>
                  <a:pt x="286274" y="34534"/>
                </a:cubicBezTo>
                <a:cubicBezTo>
                  <a:pt x="288391" y="36651"/>
                  <a:pt x="264049" y="68930"/>
                  <a:pt x="264049" y="85334"/>
                </a:cubicBezTo>
                <a:cubicBezTo>
                  <a:pt x="264049" y="101738"/>
                  <a:pt x="297916" y="125551"/>
                  <a:pt x="286274" y="132959"/>
                </a:cubicBezTo>
                <a:cubicBezTo>
                  <a:pt x="274632" y="140367"/>
                  <a:pt x="188907" y="128197"/>
                  <a:pt x="194199" y="129784"/>
                </a:cubicBezTo>
                <a:cubicBezTo>
                  <a:pt x="199491" y="131371"/>
                  <a:pt x="318024" y="139309"/>
                  <a:pt x="318024" y="142484"/>
                </a:cubicBezTo>
                <a:cubicBezTo>
                  <a:pt x="318024" y="145659"/>
                  <a:pt x="237062" y="144072"/>
                  <a:pt x="194199" y="148834"/>
                </a:cubicBezTo>
                <a:cubicBezTo>
                  <a:pt x="151336" y="153597"/>
                  <a:pt x="78312" y="168413"/>
                  <a:pt x="60849" y="171059"/>
                </a:cubicBezTo>
                <a:cubicBezTo>
                  <a:pt x="43386" y="173705"/>
                  <a:pt x="86249" y="175292"/>
                  <a:pt x="89424" y="164709"/>
                </a:cubicBezTo>
                <a:cubicBezTo>
                  <a:pt x="92599" y="154126"/>
                  <a:pt x="94716" y="112322"/>
                  <a:pt x="79899" y="107559"/>
                </a:cubicBezTo>
                <a:cubicBezTo>
                  <a:pt x="65082" y="102796"/>
                  <a:pt x="6345" y="139309"/>
                  <a:pt x="524" y="136134"/>
                </a:cubicBezTo>
                <a:cubicBezTo>
                  <a:pt x="-5297" y="132959"/>
                  <a:pt x="39153" y="98034"/>
                  <a:pt x="44974" y="88509"/>
                </a:cubicBezTo>
                <a:cubicBezTo>
                  <a:pt x="50795" y="78984"/>
                  <a:pt x="20633" y="90626"/>
                  <a:pt x="35449" y="78984"/>
                </a:cubicBezTo>
                <a:cubicBezTo>
                  <a:pt x="50265" y="67342"/>
                  <a:pt x="106357" y="28713"/>
                  <a:pt x="133874" y="18659"/>
                </a:cubicBezTo>
                <a:cubicBezTo>
                  <a:pt x="161391" y="8605"/>
                  <a:pt x="206370" y="-6212"/>
                  <a:pt x="225949" y="27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円/楕円 50">
            <a:extLst>
              <a:ext uri="{FF2B5EF4-FFF2-40B4-BE49-F238E27FC236}">
                <a16:creationId xmlns:a16="http://schemas.microsoft.com/office/drawing/2014/main" id="{4002DD79-12FB-004A-23E4-03FE7CF643CC}"/>
              </a:ext>
            </a:extLst>
          </p:cNvPr>
          <p:cNvSpPr/>
          <p:nvPr/>
        </p:nvSpPr>
        <p:spPr>
          <a:xfrm rot="19927926">
            <a:off x="7671515" y="2846440"/>
            <a:ext cx="8663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F39D206-6751-6048-503E-8E7D00424C99}"/>
              </a:ext>
            </a:extLst>
          </p:cNvPr>
          <p:cNvSpPr/>
          <p:nvPr/>
        </p:nvSpPr>
        <p:spPr>
          <a:xfrm>
            <a:off x="7806817" y="2794000"/>
            <a:ext cx="205864" cy="147865"/>
          </a:xfrm>
          <a:custGeom>
            <a:avLst/>
            <a:gdLst>
              <a:gd name="connsiteX0" fmla="*/ 508 w 205864"/>
              <a:gd name="connsiteY0" fmla="*/ 0 h 147865"/>
              <a:gd name="connsiteX1" fmla="*/ 105283 w 205864"/>
              <a:gd name="connsiteY1" fmla="*/ 73025 h 147865"/>
              <a:gd name="connsiteX2" fmla="*/ 35433 w 205864"/>
              <a:gd name="connsiteY2" fmla="*/ 76200 h 147865"/>
              <a:gd name="connsiteX3" fmla="*/ 117983 w 205864"/>
              <a:gd name="connsiteY3" fmla="*/ 88900 h 147865"/>
              <a:gd name="connsiteX4" fmla="*/ 203708 w 205864"/>
              <a:gd name="connsiteY4" fmla="*/ 146050 h 147865"/>
              <a:gd name="connsiteX5" fmla="*/ 168783 w 205864"/>
              <a:gd name="connsiteY5" fmla="*/ 130175 h 147865"/>
              <a:gd name="connsiteX6" fmla="*/ 48133 w 205864"/>
              <a:gd name="connsiteY6" fmla="*/ 95250 h 147865"/>
              <a:gd name="connsiteX7" fmla="*/ 70358 w 205864"/>
              <a:gd name="connsiteY7" fmla="*/ 95250 h 147865"/>
              <a:gd name="connsiteX8" fmla="*/ 32258 w 205864"/>
              <a:gd name="connsiteY8" fmla="*/ 63500 h 147865"/>
              <a:gd name="connsiteX9" fmla="*/ 64008 w 205864"/>
              <a:gd name="connsiteY9" fmla="*/ 73025 h 147865"/>
              <a:gd name="connsiteX10" fmla="*/ 508 w 205864"/>
              <a:gd name="connsiteY10" fmla="*/ 0 h 14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864" h="147865">
                <a:moveTo>
                  <a:pt x="508" y="0"/>
                </a:moveTo>
                <a:cubicBezTo>
                  <a:pt x="7387" y="0"/>
                  <a:pt x="99462" y="60325"/>
                  <a:pt x="105283" y="73025"/>
                </a:cubicBezTo>
                <a:cubicBezTo>
                  <a:pt x="111104" y="85725"/>
                  <a:pt x="33316" y="73554"/>
                  <a:pt x="35433" y="76200"/>
                </a:cubicBezTo>
                <a:cubicBezTo>
                  <a:pt x="37550" y="78846"/>
                  <a:pt x="89937" y="77258"/>
                  <a:pt x="117983" y="88900"/>
                </a:cubicBezTo>
                <a:cubicBezTo>
                  <a:pt x="146029" y="100542"/>
                  <a:pt x="195241" y="139171"/>
                  <a:pt x="203708" y="146050"/>
                </a:cubicBezTo>
                <a:cubicBezTo>
                  <a:pt x="212175" y="152929"/>
                  <a:pt x="194712" y="138642"/>
                  <a:pt x="168783" y="130175"/>
                </a:cubicBezTo>
                <a:cubicBezTo>
                  <a:pt x="142854" y="121708"/>
                  <a:pt x="64537" y="101071"/>
                  <a:pt x="48133" y="95250"/>
                </a:cubicBezTo>
                <a:cubicBezTo>
                  <a:pt x="31729" y="89429"/>
                  <a:pt x="73004" y="100542"/>
                  <a:pt x="70358" y="95250"/>
                </a:cubicBezTo>
                <a:cubicBezTo>
                  <a:pt x="67712" y="89958"/>
                  <a:pt x="33316" y="67204"/>
                  <a:pt x="32258" y="63500"/>
                </a:cubicBezTo>
                <a:cubicBezTo>
                  <a:pt x="31200" y="59796"/>
                  <a:pt x="69300" y="84138"/>
                  <a:pt x="64008" y="73025"/>
                </a:cubicBezTo>
                <a:cubicBezTo>
                  <a:pt x="58716" y="61913"/>
                  <a:pt x="-6371" y="0"/>
                  <a:pt x="50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4A5B908-431E-7114-733C-5B98647CB6C6}"/>
              </a:ext>
            </a:extLst>
          </p:cNvPr>
          <p:cNvSpPr/>
          <p:nvPr/>
        </p:nvSpPr>
        <p:spPr>
          <a:xfrm>
            <a:off x="7387702" y="2552698"/>
            <a:ext cx="160172" cy="186981"/>
          </a:xfrm>
          <a:custGeom>
            <a:avLst/>
            <a:gdLst>
              <a:gd name="connsiteX0" fmla="*/ 523 w 160172"/>
              <a:gd name="connsiteY0" fmla="*/ 2 h 186981"/>
              <a:gd name="connsiteX1" fmla="*/ 6873 w 160172"/>
              <a:gd name="connsiteY1" fmla="*/ 117477 h 186981"/>
              <a:gd name="connsiteX2" fmla="*/ 16398 w 160172"/>
              <a:gd name="connsiteY2" fmla="*/ 73027 h 186981"/>
              <a:gd name="connsiteX3" fmla="*/ 523 w 160172"/>
              <a:gd name="connsiteY3" fmla="*/ 184152 h 186981"/>
              <a:gd name="connsiteX4" fmla="*/ 10048 w 160172"/>
              <a:gd name="connsiteY4" fmla="*/ 149227 h 186981"/>
              <a:gd name="connsiteX5" fmla="*/ 67198 w 160172"/>
              <a:gd name="connsiteY5" fmla="*/ 98427 h 186981"/>
              <a:gd name="connsiteX6" fmla="*/ 38623 w 160172"/>
              <a:gd name="connsiteY6" fmla="*/ 146052 h 186981"/>
              <a:gd name="connsiteX7" fmla="*/ 76723 w 160172"/>
              <a:gd name="connsiteY7" fmla="*/ 117477 h 186981"/>
              <a:gd name="connsiteX8" fmla="*/ 159273 w 160172"/>
              <a:gd name="connsiteY8" fmla="*/ 120652 h 186981"/>
              <a:gd name="connsiteX9" fmla="*/ 114823 w 160172"/>
              <a:gd name="connsiteY9" fmla="*/ 111127 h 186981"/>
              <a:gd name="connsiteX10" fmla="*/ 25923 w 160172"/>
              <a:gd name="connsiteY10" fmla="*/ 139702 h 186981"/>
              <a:gd name="connsiteX11" fmla="*/ 10048 w 160172"/>
              <a:gd name="connsiteY11" fmla="*/ 114302 h 186981"/>
              <a:gd name="connsiteX12" fmla="*/ 523 w 160172"/>
              <a:gd name="connsiteY12" fmla="*/ 2 h 18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172" h="186981">
                <a:moveTo>
                  <a:pt x="523" y="2"/>
                </a:moveTo>
                <a:cubicBezTo>
                  <a:pt x="-6" y="531"/>
                  <a:pt x="4227" y="105306"/>
                  <a:pt x="6873" y="117477"/>
                </a:cubicBezTo>
                <a:cubicBezTo>
                  <a:pt x="9519" y="129648"/>
                  <a:pt x="17456" y="61915"/>
                  <a:pt x="16398" y="73027"/>
                </a:cubicBezTo>
                <a:cubicBezTo>
                  <a:pt x="15340" y="84139"/>
                  <a:pt x="1581" y="171452"/>
                  <a:pt x="523" y="184152"/>
                </a:cubicBezTo>
                <a:cubicBezTo>
                  <a:pt x="-535" y="196852"/>
                  <a:pt x="-1065" y="163515"/>
                  <a:pt x="10048" y="149227"/>
                </a:cubicBezTo>
                <a:cubicBezTo>
                  <a:pt x="21161" y="134940"/>
                  <a:pt x="62436" y="98956"/>
                  <a:pt x="67198" y="98427"/>
                </a:cubicBezTo>
                <a:cubicBezTo>
                  <a:pt x="71961" y="97898"/>
                  <a:pt x="37036" y="142877"/>
                  <a:pt x="38623" y="146052"/>
                </a:cubicBezTo>
                <a:cubicBezTo>
                  <a:pt x="40210" y="149227"/>
                  <a:pt x="56615" y="121710"/>
                  <a:pt x="76723" y="117477"/>
                </a:cubicBezTo>
                <a:cubicBezTo>
                  <a:pt x="96831" y="113244"/>
                  <a:pt x="152923" y="121710"/>
                  <a:pt x="159273" y="120652"/>
                </a:cubicBezTo>
                <a:cubicBezTo>
                  <a:pt x="165623" y="119594"/>
                  <a:pt x="137048" y="107952"/>
                  <a:pt x="114823" y="111127"/>
                </a:cubicBezTo>
                <a:cubicBezTo>
                  <a:pt x="92598" y="114302"/>
                  <a:pt x="43385" y="139173"/>
                  <a:pt x="25923" y="139702"/>
                </a:cubicBezTo>
                <a:cubicBezTo>
                  <a:pt x="8461" y="140231"/>
                  <a:pt x="14810" y="131235"/>
                  <a:pt x="10048" y="114302"/>
                </a:cubicBezTo>
                <a:cubicBezTo>
                  <a:pt x="5286" y="97369"/>
                  <a:pt x="1052" y="-527"/>
                  <a:pt x="5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E6356AF-1F0A-2CAA-CCBA-68814FB1E0D4}"/>
              </a:ext>
            </a:extLst>
          </p:cNvPr>
          <p:cNvSpPr/>
          <p:nvPr/>
        </p:nvSpPr>
        <p:spPr>
          <a:xfrm>
            <a:off x="7413464" y="2545665"/>
            <a:ext cx="111638" cy="143562"/>
          </a:xfrm>
          <a:custGeom>
            <a:avLst/>
            <a:gdLst>
              <a:gd name="connsiteX0" fmla="*/ 161 w 111638"/>
              <a:gd name="connsiteY0" fmla="*/ 143560 h 143562"/>
              <a:gd name="connsiteX1" fmla="*/ 31911 w 111638"/>
              <a:gd name="connsiteY1" fmla="*/ 35610 h 143562"/>
              <a:gd name="connsiteX2" fmla="*/ 22386 w 111638"/>
              <a:gd name="connsiteY2" fmla="*/ 64185 h 143562"/>
              <a:gd name="connsiteX3" fmla="*/ 63661 w 111638"/>
              <a:gd name="connsiteY3" fmla="*/ 26085 h 143562"/>
              <a:gd name="connsiteX4" fmla="*/ 54136 w 111638"/>
              <a:gd name="connsiteY4" fmla="*/ 73710 h 143562"/>
              <a:gd name="connsiteX5" fmla="*/ 85886 w 111638"/>
              <a:gd name="connsiteY5" fmla="*/ 29260 h 143562"/>
              <a:gd name="connsiteX6" fmla="*/ 111286 w 111638"/>
              <a:gd name="connsiteY6" fmla="*/ 685 h 143562"/>
              <a:gd name="connsiteX7" fmla="*/ 66836 w 111638"/>
              <a:gd name="connsiteY7" fmla="*/ 57835 h 143562"/>
              <a:gd name="connsiteX8" fmla="*/ 28736 w 111638"/>
              <a:gd name="connsiteY8" fmla="*/ 70535 h 143562"/>
              <a:gd name="connsiteX9" fmla="*/ 47786 w 111638"/>
              <a:gd name="connsiteY9" fmla="*/ 32435 h 143562"/>
              <a:gd name="connsiteX10" fmla="*/ 161 w 111638"/>
              <a:gd name="connsiteY10" fmla="*/ 143560 h 14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638" h="143562">
                <a:moveTo>
                  <a:pt x="161" y="143560"/>
                </a:moveTo>
                <a:cubicBezTo>
                  <a:pt x="-2485" y="144089"/>
                  <a:pt x="28207" y="48839"/>
                  <a:pt x="31911" y="35610"/>
                </a:cubicBezTo>
                <a:cubicBezTo>
                  <a:pt x="35615" y="22381"/>
                  <a:pt x="17094" y="65772"/>
                  <a:pt x="22386" y="64185"/>
                </a:cubicBezTo>
                <a:cubicBezTo>
                  <a:pt x="27678" y="62598"/>
                  <a:pt x="58369" y="24498"/>
                  <a:pt x="63661" y="26085"/>
                </a:cubicBezTo>
                <a:cubicBezTo>
                  <a:pt x="68953" y="27672"/>
                  <a:pt x="50432" y="73181"/>
                  <a:pt x="54136" y="73710"/>
                </a:cubicBezTo>
                <a:cubicBezTo>
                  <a:pt x="57840" y="74239"/>
                  <a:pt x="76361" y="41431"/>
                  <a:pt x="85886" y="29260"/>
                </a:cubicBezTo>
                <a:cubicBezTo>
                  <a:pt x="95411" y="17089"/>
                  <a:pt x="114461" y="-4077"/>
                  <a:pt x="111286" y="685"/>
                </a:cubicBezTo>
                <a:cubicBezTo>
                  <a:pt x="108111" y="5447"/>
                  <a:pt x="80594" y="46193"/>
                  <a:pt x="66836" y="57835"/>
                </a:cubicBezTo>
                <a:cubicBezTo>
                  <a:pt x="53078" y="69477"/>
                  <a:pt x="31911" y="74768"/>
                  <a:pt x="28736" y="70535"/>
                </a:cubicBezTo>
                <a:cubicBezTo>
                  <a:pt x="25561" y="66302"/>
                  <a:pt x="53078" y="26085"/>
                  <a:pt x="47786" y="32435"/>
                </a:cubicBezTo>
                <a:cubicBezTo>
                  <a:pt x="42494" y="38785"/>
                  <a:pt x="2807" y="143031"/>
                  <a:pt x="161" y="1435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D0476D9-315E-CBB3-2BB6-529D69C79B3C}"/>
              </a:ext>
            </a:extLst>
          </p:cNvPr>
          <p:cNvSpPr/>
          <p:nvPr/>
        </p:nvSpPr>
        <p:spPr>
          <a:xfrm>
            <a:off x="7492842" y="2508203"/>
            <a:ext cx="133552" cy="168528"/>
          </a:xfrm>
          <a:custGeom>
            <a:avLst/>
            <a:gdLst>
              <a:gd name="connsiteX0" fmla="*/ 133508 w 133552"/>
              <a:gd name="connsiteY0" fmla="*/ 47 h 168528"/>
              <a:gd name="connsiteX1" fmla="*/ 50958 w 133552"/>
              <a:gd name="connsiteY1" fmla="*/ 82597 h 168528"/>
              <a:gd name="connsiteX2" fmla="*/ 66833 w 133552"/>
              <a:gd name="connsiteY2" fmla="*/ 50847 h 168528"/>
              <a:gd name="connsiteX3" fmla="*/ 47783 w 133552"/>
              <a:gd name="connsiteY3" fmla="*/ 50847 h 168528"/>
              <a:gd name="connsiteX4" fmla="*/ 50958 w 133552"/>
              <a:gd name="connsiteY4" fmla="*/ 79422 h 168528"/>
              <a:gd name="connsiteX5" fmla="*/ 158 w 133552"/>
              <a:gd name="connsiteY5" fmla="*/ 168322 h 168528"/>
              <a:gd name="connsiteX6" fmla="*/ 35083 w 133552"/>
              <a:gd name="connsiteY6" fmla="*/ 101647 h 168528"/>
              <a:gd name="connsiteX7" fmla="*/ 38258 w 133552"/>
              <a:gd name="connsiteY7" fmla="*/ 28622 h 168528"/>
              <a:gd name="connsiteX8" fmla="*/ 38258 w 133552"/>
              <a:gd name="connsiteY8" fmla="*/ 69897 h 168528"/>
              <a:gd name="connsiteX9" fmla="*/ 133508 w 133552"/>
              <a:gd name="connsiteY9" fmla="*/ 47 h 16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552" h="168528">
                <a:moveTo>
                  <a:pt x="133508" y="47"/>
                </a:moveTo>
                <a:cubicBezTo>
                  <a:pt x="135625" y="2164"/>
                  <a:pt x="62070" y="74130"/>
                  <a:pt x="50958" y="82597"/>
                </a:cubicBezTo>
                <a:cubicBezTo>
                  <a:pt x="39846" y="91064"/>
                  <a:pt x="66833" y="50847"/>
                  <a:pt x="66833" y="50847"/>
                </a:cubicBezTo>
                <a:cubicBezTo>
                  <a:pt x="66304" y="45555"/>
                  <a:pt x="50429" y="46085"/>
                  <a:pt x="47783" y="50847"/>
                </a:cubicBezTo>
                <a:cubicBezTo>
                  <a:pt x="45137" y="55609"/>
                  <a:pt x="58896" y="59843"/>
                  <a:pt x="50958" y="79422"/>
                </a:cubicBezTo>
                <a:cubicBezTo>
                  <a:pt x="43020" y="99001"/>
                  <a:pt x="2804" y="164618"/>
                  <a:pt x="158" y="168322"/>
                </a:cubicBezTo>
                <a:cubicBezTo>
                  <a:pt x="-2488" y="172026"/>
                  <a:pt x="28733" y="124930"/>
                  <a:pt x="35083" y="101647"/>
                </a:cubicBezTo>
                <a:cubicBezTo>
                  <a:pt x="41433" y="78364"/>
                  <a:pt x="37729" y="33914"/>
                  <a:pt x="38258" y="28622"/>
                </a:cubicBezTo>
                <a:cubicBezTo>
                  <a:pt x="38787" y="23330"/>
                  <a:pt x="26087" y="72014"/>
                  <a:pt x="38258" y="69897"/>
                </a:cubicBezTo>
                <a:cubicBezTo>
                  <a:pt x="50429" y="67780"/>
                  <a:pt x="131391" y="-2070"/>
                  <a:pt x="133508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2A748507-1E2E-047E-FF67-5BD3D99B2E2E}"/>
              </a:ext>
            </a:extLst>
          </p:cNvPr>
          <p:cNvSpPr/>
          <p:nvPr/>
        </p:nvSpPr>
        <p:spPr>
          <a:xfrm>
            <a:off x="7502523" y="2561501"/>
            <a:ext cx="121124" cy="111885"/>
          </a:xfrm>
          <a:custGeom>
            <a:avLst/>
            <a:gdLst>
              <a:gd name="connsiteX0" fmla="*/ 2 w 121124"/>
              <a:gd name="connsiteY0" fmla="*/ 111849 h 111885"/>
              <a:gd name="connsiteX1" fmla="*/ 98427 w 121124"/>
              <a:gd name="connsiteY1" fmla="*/ 57874 h 111885"/>
              <a:gd name="connsiteX2" fmla="*/ 88902 w 121124"/>
              <a:gd name="connsiteY2" fmla="*/ 86449 h 111885"/>
              <a:gd name="connsiteX3" fmla="*/ 120652 w 121124"/>
              <a:gd name="connsiteY3" fmla="*/ 724 h 111885"/>
              <a:gd name="connsiteX4" fmla="*/ 101602 w 121124"/>
              <a:gd name="connsiteY4" fmla="*/ 48349 h 111885"/>
              <a:gd name="connsiteX5" fmla="*/ 2 w 121124"/>
              <a:gd name="connsiteY5" fmla="*/ 111849 h 11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4" h="111885">
                <a:moveTo>
                  <a:pt x="2" y="111849"/>
                </a:moveTo>
                <a:cubicBezTo>
                  <a:pt x="-527" y="113436"/>
                  <a:pt x="83610" y="62107"/>
                  <a:pt x="98427" y="57874"/>
                </a:cubicBezTo>
                <a:cubicBezTo>
                  <a:pt x="113244" y="53641"/>
                  <a:pt x="85198" y="95974"/>
                  <a:pt x="88902" y="86449"/>
                </a:cubicBezTo>
                <a:cubicBezTo>
                  <a:pt x="92606" y="76924"/>
                  <a:pt x="118535" y="7074"/>
                  <a:pt x="120652" y="724"/>
                </a:cubicBezTo>
                <a:cubicBezTo>
                  <a:pt x="122769" y="-5626"/>
                  <a:pt x="118006" y="31416"/>
                  <a:pt x="101602" y="48349"/>
                </a:cubicBezTo>
                <a:cubicBezTo>
                  <a:pt x="85198" y="65282"/>
                  <a:pt x="531" y="110262"/>
                  <a:pt x="2" y="111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D4BBDD2-71EE-1133-043C-7930FCD71932}"/>
              </a:ext>
            </a:extLst>
          </p:cNvPr>
          <p:cNvSpPr/>
          <p:nvPr/>
        </p:nvSpPr>
        <p:spPr>
          <a:xfrm>
            <a:off x="7508658" y="2542399"/>
            <a:ext cx="223215" cy="156425"/>
          </a:xfrm>
          <a:custGeom>
            <a:avLst/>
            <a:gdLst>
              <a:gd name="connsiteX0" fmla="*/ 222467 w 223215"/>
              <a:gd name="connsiteY0" fmla="*/ 776 h 156425"/>
              <a:gd name="connsiteX1" fmla="*/ 168492 w 223215"/>
              <a:gd name="connsiteY1" fmla="*/ 48401 h 156425"/>
              <a:gd name="connsiteX2" fmla="*/ 152617 w 223215"/>
              <a:gd name="connsiteY2" fmla="*/ 83326 h 156425"/>
              <a:gd name="connsiteX3" fmla="*/ 162142 w 223215"/>
              <a:gd name="connsiteY3" fmla="*/ 42051 h 156425"/>
              <a:gd name="connsiteX4" fmla="*/ 120867 w 223215"/>
              <a:gd name="connsiteY4" fmla="*/ 73801 h 156425"/>
              <a:gd name="connsiteX5" fmla="*/ 70067 w 223215"/>
              <a:gd name="connsiteY5" fmla="*/ 92851 h 156425"/>
              <a:gd name="connsiteX6" fmla="*/ 217 w 223215"/>
              <a:gd name="connsiteY6" fmla="*/ 156351 h 156425"/>
              <a:gd name="connsiteX7" fmla="*/ 51017 w 223215"/>
              <a:gd name="connsiteY7" fmla="*/ 105551 h 156425"/>
              <a:gd name="connsiteX8" fmla="*/ 130392 w 223215"/>
              <a:gd name="connsiteY8" fmla="*/ 99201 h 156425"/>
              <a:gd name="connsiteX9" fmla="*/ 92292 w 223215"/>
              <a:gd name="connsiteY9" fmla="*/ 99201 h 156425"/>
              <a:gd name="connsiteX10" fmla="*/ 124042 w 223215"/>
              <a:gd name="connsiteY10" fmla="*/ 89676 h 156425"/>
              <a:gd name="connsiteX11" fmla="*/ 222467 w 223215"/>
              <a:gd name="connsiteY11" fmla="*/ 776 h 15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215" h="156425">
                <a:moveTo>
                  <a:pt x="222467" y="776"/>
                </a:moveTo>
                <a:cubicBezTo>
                  <a:pt x="229875" y="-6103"/>
                  <a:pt x="180134" y="34643"/>
                  <a:pt x="168492" y="48401"/>
                </a:cubicBezTo>
                <a:cubicBezTo>
                  <a:pt x="156850" y="62159"/>
                  <a:pt x="153675" y="84384"/>
                  <a:pt x="152617" y="83326"/>
                </a:cubicBezTo>
                <a:cubicBezTo>
                  <a:pt x="151559" y="82268"/>
                  <a:pt x="167434" y="43638"/>
                  <a:pt x="162142" y="42051"/>
                </a:cubicBezTo>
                <a:cubicBezTo>
                  <a:pt x="156850" y="40464"/>
                  <a:pt x="136213" y="65334"/>
                  <a:pt x="120867" y="73801"/>
                </a:cubicBezTo>
                <a:cubicBezTo>
                  <a:pt x="105521" y="82268"/>
                  <a:pt x="90175" y="79093"/>
                  <a:pt x="70067" y="92851"/>
                </a:cubicBezTo>
                <a:cubicBezTo>
                  <a:pt x="49959" y="106609"/>
                  <a:pt x="3392" y="154234"/>
                  <a:pt x="217" y="156351"/>
                </a:cubicBezTo>
                <a:cubicBezTo>
                  <a:pt x="-2958" y="158468"/>
                  <a:pt x="29321" y="115076"/>
                  <a:pt x="51017" y="105551"/>
                </a:cubicBezTo>
                <a:cubicBezTo>
                  <a:pt x="72713" y="96026"/>
                  <a:pt x="123513" y="100259"/>
                  <a:pt x="130392" y="99201"/>
                </a:cubicBezTo>
                <a:cubicBezTo>
                  <a:pt x="137271" y="98143"/>
                  <a:pt x="93350" y="100789"/>
                  <a:pt x="92292" y="99201"/>
                </a:cubicBezTo>
                <a:cubicBezTo>
                  <a:pt x="91234" y="97613"/>
                  <a:pt x="104992" y="100788"/>
                  <a:pt x="124042" y="89676"/>
                </a:cubicBezTo>
                <a:cubicBezTo>
                  <a:pt x="143092" y="78564"/>
                  <a:pt x="215059" y="7655"/>
                  <a:pt x="222467" y="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63A386B3-732A-2C79-79F9-4178A22F38A5}"/>
              </a:ext>
            </a:extLst>
          </p:cNvPr>
          <p:cNvSpPr/>
          <p:nvPr/>
        </p:nvSpPr>
        <p:spPr>
          <a:xfrm>
            <a:off x="7322464" y="2663509"/>
            <a:ext cx="46820" cy="291532"/>
          </a:xfrm>
          <a:custGeom>
            <a:avLst/>
            <a:gdLst>
              <a:gd name="connsiteX0" fmla="*/ 46711 w 46820"/>
              <a:gd name="connsiteY0" fmla="*/ 316 h 291532"/>
              <a:gd name="connsiteX1" fmla="*/ 14961 w 46820"/>
              <a:gd name="connsiteY1" fmla="*/ 279716 h 291532"/>
              <a:gd name="connsiteX2" fmla="*/ 18136 w 46820"/>
              <a:gd name="connsiteY2" fmla="*/ 225741 h 291532"/>
              <a:gd name="connsiteX3" fmla="*/ 34011 w 46820"/>
              <a:gd name="connsiteY3" fmla="*/ 98741 h 291532"/>
              <a:gd name="connsiteX4" fmla="*/ 14961 w 46820"/>
              <a:gd name="connsiteY4" fmla="*/ 267016 h 291532"/>
              <a:gd name="connsiteX5" fmla="*/ 11786 w 46820"/>
              <a:gd name="connsiteY5" fmla="*/ 165416 h 291532"/>
              <a:gd name="connsiteX6" fmla="*/ 2261 w 46820"/>
              <a:gd name="connsiteY6" fmla="*/ 222566 h 291532"/>
              <a:gd name="connsiteX7" fmla="*/ 46711 w 46820"/>
              <a:gd name="connsiteY7" fmla="*/ 316 h 29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20" h="291532">
                <a:moveTo>
                  <a:pt x="46711" y="316"/>
                </a:moveTo>
                <a:cubicBezTo>
                  <a:pt x="48828" y="9841"/>
                  <a:pt x="19723" y="242145"/>
                  <a:pt x="14961" y="279716"/>
                </a:cubicBezTo>
                <a:cubicBezTo>
                  <a:pt x="10199" y="317287"/>
                  <a:pt x="14961" y="255904"/>
                  <a:pt x="18136" y="225741"/>
                </a:cubicBezTo>
                <a:cubicBezTo>
                  <a:pt x="21311" y="195578"/>
                  <a:pt x="34540" y="91862"/>
                  <a:pt x="34011" y="98741"/>
                </a:cubicBezTo>
                <a:cubicBezTo>
                  <a:pt x="33482" y="105620"/>
                  <a:pt x="18665" y="255904"/>
                  <a:pt x="14961" y="267016"/>
                </a:cubicBezTo>
                <a:cubicBezTo>
                  <a:pt x="11257" y="278128"/>
                  <a:pt x="13903" y="172824"/>
                  <a:pt x="11786" y="165416"/>
                </a:cubicBezTo>
                <a:cubicBezTo>
                  <a:pt x="9669" y="158008"/>
                  <a:pt x="-5677" y="245849"/>
                  <a:pt x="2261" y="222566"/>
                </a:cubicBezTo>
                <a:cubicBezTo>
                  <a:pt x="10198" y="199283"/>
                  <a:pt x="44594" y="-9209"/>
                  <a:pt x="46711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8188744-8B1E-C9F9-F2E3-3DD03EBC240B}"/>
              </a:ext>
            </a:extLst>
          </p:cNvPr>
          <p:cNvSpPr/>
          <p:nvPr/>
        </p:nvSpPr>
        <p:spPr>
          <a:xfrm>
            <a:off x="7165166" y="2679541"/>
            <a:ext cx="44044" cy="410709"/>
          </a:xfrm>
          <a:custGeom>
            <a:avLst/>
            <a:gdLst>
              <a:gd name="connsiteX0" fmla="*/ 809 w 44044"/>
              <a:gd name="connsiteY0" fmla="*/ 159 h 410709"/>
              <a:gd name="connsiteX1" fmla="*/ 3984 w 44044"/>
              <a:gd name="connsiteY1" fmla="*/ 171609 h 410709"/>
              <a:gd name="connsiteX2" fmla="*/ 42084 w 44044"/>
              <a:gd name="connsiteY2" fmla="*/ 292259 h 410709"/>
              <a:gd name="connsiteX3" fmla="*/ 38909 w 44044"/>
              <a:gd name="connsiteY3" fmla="*/ 260509 h 410709"/>
              <a:gd name="connsiteX4" fmla="*/ 42084 w 44044"/>
              <a:gd name="connsiteY4" fmla="*/ 409734 h 410709"/>
              <a:gd name="connsiteX5" fmla="*/ 35734 w 44044"/>
              <a:gd name="connsiteY5" fmla="*/ 317659 h 410709"/>
              <a:gd name="connsiteX6" fmla="*/ 3984 w 44044"/>
              <a:gd name="connsiteY6" fmla="*/ 174784 h 410709"/>
              <a:gd name="connsiteX7" fmla="*/ 809 w 44044"/>
              <a:gd name="connsiteY7" fmla="*/ 203359 h 410709"/>
              <a:gd name="connsiteX8" fmla="*/ 809 w 44044"/>
              <a:gd name="connsiteY8" fmla="*/ 159 h 41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044" h="410709">
                <a:moveTo>
                  <a:pt x="809" y="159"/>
                </a:moveTo>
                <a:cubicBezTo>
                  <a:pt x="1338" y="-5133"/>
                  <a:pt x="-2895" y="122926"/>
                  <a:pt x="3984" y="171609"/>
                </a:cubicBezTo>
                <a:cubicBezTo>
                  <a:pt x="10863" y="220292"/>
                  <a:pt x="36263" y="277442"/>
                  <a:pt x="42084" y="292259"/>
                </a:cubicBezTo>
                <a:cubicBezTo>
                  <a:pt x="47905" y="307076"/>
                  <a:pt x="38909" y="240930"/>
                  <a:pt x="38909" y="260509"/>
                </a:cubicBezTo>
                <a:cubicBezTo>
                  <a:pt x="38909" y="280088"/>
                  <a:pt x="42613" y="400209"/>
                  <a:pt x="42084" y="409734"/>
                </a:cubicBezTo>
                <a:cubicBezTo>
                  <a:pt x="41555" y="419259"/>
                  <a:pt x="42084" y="356817"/>
                  <a:pt x="35734" y="317659"/>
                </a:cubicBezTo>
                <a:cubicBezTo>
                  <a:pt x="29384" y="278501"/>
                  <a:pt x="9805" y="193834"/>
                  <a:pt x="3984" y="174784"/>
                </a:cubicBezTo>
                <a:cubicBezTo>
                  <a:pt x="-1837" y="155734"/>
                  <a:pt x="1338" y="233522"/>
                  <a:pt x="809" y="203359"/>
                </a:cubicBezTo>
                <a:cubicBezTo>
                  <a:pt x="280" y="173197"/>
                  <a:pt x="280" y="5451"/>
                  <a:pt x="809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BFE0C74B-CE6F-1382-BF54-8C51EAA71F89}"/>
              </a:ext>
            </a:extLst>
          </p:cNvPr>
          <p:cNvSpPr/>
          <p:nvPr/>
        </p:nvSpPr>
        <p:spPr>
          <a:xfrm>
            <a:off x="7162716" y="2934636"/>
            <a:ext cx="54073" cy="358224"/>
          </a:xfrm>
          <a:custGeom>
            <a:avLst/>
            <a:gdLst>
              <a:gd name="connsiteX0" fmla="*/ 84 w 54073"/>
              <a:gd name="connsiteY0" fmla="*/ 2239 h 358224"/>
              <a:gd name="connsiteX1" fmla="*/ 31834 w 54073"/>
              <a:gd name="connsiteY1" fmla="*/ 243539 h 358224"/>
              <a:gd name="connsiteX2" fmla="*/ 54059 w 54073"/>
              <a:gd name="connsiteY2" fmla="*/ 357839 h 358224"/>
              <a:gd name="connsiteX3" fmla="*/ 35009 w 54073"/>
              <a:gd name="connsiteY3" fmla="*/ 275289 h 358224"/>
              <a:gd name="connsiteX4" fmla="*/ 22309 w 54073"/>
              <a:gd name="connsiteY4" fmla="*/ 132414 h 358224"/>
              <a:gd name="connsiteX5" fmla="*/ 84 w 54073"/>
              <a:gd name="connsiteY5" fmla="*/ 2239 h 35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073" h="358224">
                <a:moveTo>
                  <a:pt x="84" y="2239"/>
                </a:moveTo>
                <a:cubicBezTo>
                  <a:pt x="1671" y="20760"/>
                  <a:pt x="22838" y="184272"/>
                  <a:pt x="31834" y="243539"/>
                </a:cubicBezTo>
                <a:cubicBezTo>
                  <a:pt x="40830" y="302806"/>
                  <a:pt x="53530" y="352547"/>
                  <a:pt x="54059" y="357839"/>
                </a:cubicBezTo>
                <a:cubicBezTo>
                  <a:pt x="54588" y="363131"/>
                  <a:pt x="40301" y="312860"/>
                  <a:pt x="35009" y="275289"/>
                </a:cubicBezTo>
                <a:cubicBezTo>
                  <a:pt x="29717" y="237718"/>
                  <a:pt x="24955" y="180039"/>
                  <a:pt x="22309" y="132414"/>
                </a:cubicBezTo>
                <a:cubicBezTo>
                  <a:pt x="19663" y="84789"/>
                  <a:pt x="-1503" y="-16282"/>
                  <a:pt x="84" y="223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F6BBA27-673E-38EC-FDF0-8E6EFCA623F1}"/>
              </a:ext>
            </a:extLst>
          </p:cNvPr>
          <p:cNvSpPr/>
          <p:nvPr/>
        </p:nvSpPr>
        <p:spPr>
          <a:xfrm>
            <a:off x="7267052" y="2825196"/>
            <a:ext cx="61542" cy="208052"/>
          </a:xfrm>
          <a:custGeom>
            <a:avLst/>
            <a:gdLst>
              <a:gd name="connsiteX0" fmla="*/ 523 w 61542"/>
              <a:gd name="connsiteY0" fmla="*/ 3729 h 208052"/>
              <a:gd name="connsiteX1" fmla="*/ 60848 w 61542"/>
              <a:gd name="connsiteY1" fmla="*/ 206929 h 208052"/>
              <a:gd name="connsiteX2" fmla="*/ 32273 w 61542"/>
              <a:gd name="connsiteY2" fmla="*/ 83104 h 208052"/>
              <a:gd name="connsiteX3" fmla="*/ 523 w 61542"/>
              <a:gd name="connsiteY3" fmla="*/ 3729 h 20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42" h="208052">
                <a:moveTo>
                  <a:pt x="523" y="3729"/>
                </a:moveTo>
                <a:cubicBezTo>
                  <a:pt x="5285" y="24366"/>
                  <a:pt x="55556" y="193700"/>
                  <a:pt x="60848" y="206929"/>
                </a:cubicBezTo>
                <a:cubicBezTo>
                  <a:pt x="66140" y="220158"/>
                  <a:pt x="39681" y="112737"/>
                  <a:pt x="32273" y="83104"/>
                </a:cubicBezTo>
                <a:cubicBezTo>
                  <a:pt x="24865" y="53471"/>
                  <a:pt x="-4239" y="-16908"/>
                  <a:pt x="523" y="37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8C091CB-12F3-B711-B417-72C3F5C9A20F}"/>
              </a:ext>
            </a:extLst>
          </p:cNvPr>
          <p:cNvSpPr/>
          <p:nvPr/>
        </p:nvSpPr>
        <p:spPr>
          <a:xfrm>
            <a:off x="7353081" y="2929766"/>
            <a:ext cx="19488" cy="238635"/>
          </a:xfrm>
          <a:custGeom>
            <a:avLst/>
            <a:gdLst>
              <a:gd name="connsiteX0" fmla="*/ 19269 w 19488"/>
              <a:gd name="connsiteY0" fmla="*/ 759 h 238635"/>
              <a:gd name="connsiteX1" fmla="*/ 219 w 19488"/>
              <a:gd name="connsiteY1" fmla="*/ 232534 h 238635"/>
              <a:gd name="connsiteX2" fmla="*/ 9744 w 19488"/>
              <a:gd name="connsiteY2" fmla="*/ 159509 h 238635"/>
              <a:gd name="connsiteX3" fmla="*/ 19269 w 19488"/>
              <a:gd name="connsiteY3" fmla="*/ 759 h 23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88" h="238635">
                <a:moveTo>
                  <a:pt x="19269" y="759"/>
                </a:moveTo>
                <a:cubicBezTo>
                  <a:pt x="17682" y="12930"/>
                  <a:pt x="1806" y="206076"/>
                  <a:pt x="219" y="232534"/>
                </a:cubicBezTo>
                <a:cubicBezTo>
                  <a:pt x="-1369" y="258992"/>
                  <a:pt x="6040" y="192847"/>
                  <a:pt x="9744" y="159509"/>
                </a:cubicBezTo>
                <a:cubicBezTo>
                  <a:pt x="13448" y="126171"/>
                  <a:pt x="20856" y="-11412"/>
                  <a:pt x="19269" y="7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FD6B126D-57F1-2BCE-017F-FAD87053A48E}"/>
              </a:ext>
            </a:extLst>
          </p:cNvPr>
          <p:cNvSpPr/>
          <p:nvPr/>
        </p:nvSpPr>
        <p:spPr>
          <a:xfrm>
            <a:off x="7231231" y="2781300"/>
            <a:ext cx="39598" cy="276935"/>
          </a:xfrm>
          <a:custGeom>
            <a:avLst/>
            <a:gdLst>
              <a:gd name="connsiteX0" fmla="*/ 1419 w 39598"/>
              <a:gd name="connsiteY0" fmla="*/ 0 h 276935"/>
              <a:gd name="connsiteX1" fmla="*/ 4594 w 39598"/>
              <a:gd name="connsiteY1" fmla="*/ 180975 h 276935"/>
              <a:gd name="connsiteX2" fmla="*/ 39519 w 39598"/>
              <a:gd name="connsiteY2" fmla="*/ 276225 h 276935"/>
              <a:gd name="connsiteX3" fmla="*/ 14119 w 39598"/>
              <a:gd name="connsiteY3" fmla="*/ 222250 h 276935"/>
              <a:gd name="connsiteX4" fmla="*/ 14119 w 39598"/>
              <a:gd name="connsiteY4" fmla="*/ 180975 h 276935"/>
              <a:gd name="connsiteX5" fmla="*/ 1419 w 39598"/>
              <a:gd name="connsiteY5" fmla="*/ 0 h 27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98" h="276935">
                <a:moveTo>
                  <a:pt x="1419" y="0"/>
                </a:moveTo>
                <a:cubicBezTo>
                  <a:pt x="-168" y="0"/>
                  <a:pt x="-1756" y="134937"/>
                  <a:pt x="4594" y="180975"/>
                </a:cubicBezTo>
                <a:cubicBezTo>
                  <a:pt x="10944" y="227013"/>
                  <a:pt x="37932" y="269346"/>
                  <a:pt x="39519" y="276225"/>
                </a:cubicBezTo>
                <a:cubicBezTo>
                  <a:pt x="41106" y="283104"/>
                  <a:pt x="18352" y="238125"/>
                  <a:pt x="14119" y="222250"/>
                </a:cubicBezTo>
                <a:cubicBezTo>
                  <a:pt x="9886" y="206375"/>
                  <a:pt x="17294" y="213254"/>
                  <a:pt x="14119" y="180975"/>
                </a:cubicBezTo>
                <a:cubicBezTo>
                  <a:pt x="10944" y="148696"/>
                  <a:pt x="3006" y="0"/>
                  <a:pt x="1419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A1B2C3F1-C60D-748E-6BBD-6E6A0F785393}"/>
              </a:ext>
            </a:extLst>
          </p:cNvPr>
          <p:cNvSpPr/>
          <p:nvPr/>
        </p:nvSpPr>
        <p:spPr>
          <a:xfrm>
            <a:off x="7256919" y="3063802"/>
            <a:ext cx="23487" cy="311226"/>
          </a:xfrm>
          <a:custGeom>
            <a:avLst/>
            <a:gdLst>
              <a:gd name="connsiteX0" fmla="*/ 23356 w 23487"/>
              <a:gd name="connsiteY0" fmla="*/ 73 h 311226"/>
              <a:gd name="connsiteX1" fmla="*/ 10656 w 23487"/>
              <a:gd name="connsiteY1" fmla="*/ 238198 h 311226"/>
              <a:gd name="connsiteX2" fmla="*/ 17006 w 23487"/>
              <a:gd name="connsiteY2" fmla="*/ 311223 h 311226"/>
              <a:gd name="connsiteX3" fmla="*/ 10656 w 23487"/>
              <a:gd name="connsiteY3" fmla="*/ 241373 h 311226"/>
              <a:gd name="connsiteX4" fmla="*/ 1131 w 23487"/>
              <a:gd name="connsiteY4" fmla="*/ 212798 h 311226"/>
              <a:gd name="connsiteX5" fmla="*/ 23356 w 23487"/>
              <a:gd name="connsiteY5" fmla="*/ 73 h 31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87" h="311226">
                <a:moveTo>
                  <a:pt x="23356" y="73"/>
                </a:moveTo>
                <a:cubicBezTo>
                  <a:pt x="24943" y="4306"/>
                  <a:pt x="11714" y="186340"/>
                  <a:pt x="10656" y="238198"/>
                </a:cubicBezTo>
                <a:cubicBezTo>
                  <a:pt x="9598" y="290056"/>
                  <a:pt x="17006" y="310694"/>
                  <a:pt x="17006" y="311223"/>
                </a:cubicBezTo>
                <a:cubicBezTo>
                  <a:pt x="17006" y="311752"/>
                  <a:pt x="13302" y="257777"/>
                  <a:pt x="10656" y="241373"/>
                </a:cubicBezTo>
                <a:cubicBezTo>
                  <a:pt x="8010" y="224969"/>
                  <a:pt x="-3631" y="249840"/>
                  <a:pt x="1131" y="212798"/>
                </a:cubicBezTo>
                <a:cubicBezTo>
                  <a:pt x="5893" y="175756"/>
                  <a:pt x="21769" y="-4160"/>
                  <a:pt x="23356" y="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A98C556C-3D71-741B-ECE5-D62A5BBBF1C4}"/>
              </a:ext>
            </a:extLst>
          </p:cNvPr>
          <p:cNvSpPr/>
          <p:nvPr/>
        </p:nvSpPr>
        <p:spPr>
          <a:xfrm>
            <a:off x="7321491" y="3221433"/>
            <a:ext cx="6468" cy="163442"/>
          </a:xfrm>
          <a:custGeom>
            <a:avLst/>
            <a:gdLst>
              <a:gd name="connsiteX0" fmla="*/ 6409 w 6468"/>
              <a:gd name="connsiteY0" fmla="*/ 1192 h 163442"/>
              <a:gd name="connsiteX1" fmla="*/ 3234 w 6468"/>
              <a:gd name="connsiteY1" fmla="*/ 159942 h 163442"/>
              <a:gd name="connsiteX2" fmla="*/ 3234 w 6468"/>
              <a:gd name="connsiteY2" fmla="*/ 109142 h 163442"/>
              <a:gd name="connsiteX3" fmla="*/ 59 w 6468"/>
              <a:gd name="connsiteY3" fmla="*/ 86917 h 163442"/>
              <a:gd name="connsiteX4" fmla="*/ 6409 w 6468"/>
              <a:gd name="connsiteY4" fmla="*/ 1192 h 16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68" h="163442">
                <a:moveTo>
                  <a:pt x="6409" y="1192"/>
                </a:moveTo>
                <a:cubicBezTo>
                  <a:pt x="6938" y="13363"/>
                  <a:pt x="3763" y="141950"/>
                  <a:pt x="3234" y="159942"/>
                </a:cubicBezTo>
                <a:cubicBezTo>
                  <a:pt x="2705" y="177934"/>
                  <a:pt x="3763" y="121313"/>
                  <a:pt x="3234" y="109142"/>
                </a:cubicBezTo>
                <a:cubicBezTo>
                  <a:pt x="2705" y="96971"/>
                  <a:pt x="-470" y="100146"/>
                  <a:pt x="59" y="86917"/>
                </a:cubicBezTo>
                <a:cubicBezTo>
                  <a:pt x="588" y="73688"/>
                  <a:pt x="5880" y="-10979"/>
                  <a:pt x="6409" y="1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3041C7C-4547-8581-1F4E-989B80201C99}"/>
              </a:ext>
            </a:extLst>
          </p:cNvPr>
          <p:cNvSpPr/>
          <p:nvPr/>
        </p:nvSpPr>
        <p:spPr>
          <a:xfrm>
            <a:off x="7375525" y="2914650"/>
            <a:ext cx="19428" cy="255025"/>
          </a:xfrm>
          <a:custGeom>
            <a:avLst/>
            <a:gdLst>
              <a:gd name="connsiteX0" fmla="*/ 0 w 19428"/>
              <a:gd name="connsiteY0" fmla="*/ 0 h 255025"/>
              <a:gd name="connsiteX1" fmla="*/ 19050 w 19428"/>
              <a:gd name="connsiteY1" fmla="*/ 174625 h 255025"/>
              <a:gd name="connsiteX2" fmla="*/ 12700 w 19428"/>
              <a:gd name="connsiteY2" fmla="*/ 254000 h 255025"/>
              <a:gd name="connsiteX3" fmla="*/ 12700 w 19428"/>
              <a:gd name="connsiteY3" fmla="*/ 123825 h 255025"/>
              <a:gd name="connsiteX4" fmla="*/ 0 w 19428"/>
              <a:gd name="connsiteY4" fmla="*/ 0 h 25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28" h="255025">
                <a:moveTo>
                  <a:pt x="0" y="0"/>
                </a:moveTo>
                <a:cubicBezTo>
                  <a:pt x="8466" y="66146"/>
                  <a:pt x="16933" y="132292"/>
                  <a:pt x="19050" y="174625"/>
                </a:cubicBezTo>
                <a:cubicBezTo>
                  <a:pt x="21167" y="216958"/>
                  <a:pt x="13758" y="262467"/>
                  <a:pt x="12700" y="254000"/>
                </a:cubicBezTo>
                <a:cubicBezTo>
                  <a:pt x="11642" y="245533"/>
                  <a:pt x="12700" y="123825"/>
                  <a:pt x="12700" y="1238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CFAA6FE-3270-1948-516C-4B06F26279C2}"/>
              </a:ext>
            </a:extLst>
          </p:cNvPr>
          <p:cNvSpPr/>
          <p:nvPr/>
        </p:nvSpPr>
        <p:spPr>
          <a:xfrm>
            <a:off x="7238072" y="3368664"/>
            <a:ext cx="42488" cy="152757"/>
          </a:xfrm>
          <a:custGeom>
            <a:avLst/>
            <a:gdLst>
              <a:gd name="connsiteX0" fmla="*/ 42203 w 42488"/>
              <a:gd name="connsiteY0" fmla="*/ 11 h 152757"/>
              <a:gd name="connsiteX1" fmla="*/ 19978 w 42488"/>
              <a:gd name="connsiteY1" fmla="*/ 95261 h 152757"/>
              <a:gd name="connsiteX2" fmla="*/ 35853 w 42488"/>
              <a:gd name="connsiteY2" fmla="*/ 152411 h 152757"/>
              <a:gd name="connsiteX3" fmla="*/ 16803 w 42488"/>
              <a:gd name="connsiteY3" fmla="*/ 120661 h 152757"/>
              <a:gd name="connsiteX4" fmla="*/ 928 w 42488"/>
              <a:gd name="connsiteY4" fmla="*/ 101611 h 152757"/>
              <a:gd name="connsiteX5" fmla="*/ 42203 w 42488"/>
              <a:gd name="connsiteY5" fmla="*/ 11 h 15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488" h="152757">
                <a:moveTo>
                  <a:pt x="42203" y="11"/>
                </a:moveTo>
                <a:cubicBezTo>
                  <a:pt x="45378" y="-1047"/>
                  <a:pt x="21036" y="69861"/>
                  <a:pt x="19978" y="95261"/>
                </a:cubicBezTo>
                <a:cubicBezTo>
                  <a:pt x="18920" y="120661"/>
                  <a:pt x="36382" y="148178"/>
                  <a:pt x="35853" y="152411"/>
                </a:cubicBezTo>
                <a:cubicBezTo>
                  <a:pt x="35324" y="156644"/>
                  <a:pt x="16803" y="120661"/>
                  <a:pt x="16803" y="120661"/>
                </a:cubicBezTo>
                <a:cubicBezTo>
                  <a:pt x="10982" y="112194"/>
                  <a:pt x="-3834" y="114840"/>
                  <a:pt x="928" y="101611"/>
                </a:cubicBezTo>
                <a:cubicBezTo>
                  <a:pt x="5690" y="88382"/>
                  <a:pt x="39028" y="1069"/>
                  <a:pt x="4220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7EBB3BA3-3825-E2AA-D135-D60DA5E072B9}"/>
              </a:ext>
            </a:extLst>
          </p:cNvPr>
          <p:cNvSpPr/>
          <p:nvPr/>
        </p:nvSpPr>
        <p:spPr>
          <a:xfrm>
            <a:off x="7342937" y="3145657"/>
            <a:ext cx="10363" cy="235191"/>
          </a:xfrm>
          <a:custGeom>
            <a:avLst/>
            <a:gdLst>
              <a:gd name="connsiteX0" fmla="*/ 838 w 10363"/>
              <a:gd name="connsiteY0" fmla="*/ 768 h 235191"/>
              <a:gd name="connsiteX1" fmla="*/ 10363 w 10363"/>
              <a:gd name="connsiteY1" fmla="*/ 229368 h 235191"/>
              <a:gd name="connsiteX2" fmla="*/ 838 w 10363"/>
              <a:gd name="connsiteY2" fmla="*/ 156343 h 235191"/>
              <a:gd name="connsiteX3" fmla="*/ 838 w 10363"/>
              <a:gd name="connsiteY3" fmla="*/ 768 h 23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3" h="235191">
                <a:moveTo>
                  <a:pt x="838" y="768"/>
                </a:moveTo>
                <a:cubicBezTo>
                  <a:pt x="2425" y="12939"/>
                  <a:pt x="10363" y="203439"/>
                  <a:pt x="10363" y="229368"/>
                </a:cubicBezTo>
                <a:cubicBezTo>
                  <a:pt x="10363" y="255297"/>
                  <a:pt x="1367" y="188093"/>
                  <a:pt x="838" y="156343"/>
                </a:cubicBezTo>
                <a:cubicBezTo>
                  <a:pt x="309" y="124593"/>
                  <a:pt x="-749" y="-11403"/>
                  <a:pt x="838" y="7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4455E4B1-84FA-CA20-7730-D70D0D2409B7}"/>
              </a:ext>
            </a:extLst>
          </p:cNvPr>
          <p:cNvSpPr/>
          <p:nvPr/>
        </p:nvSpPr>
        <p:spPr>
          <a:xfrm>
            <a:off x="7387973" y="3336881"/>
            <a:ext cx="16213" cy="106112"/>
          </a:xfrm>
          <a:custGeom>
            <a:avLst/>
            <a:gdLst>
              <a:gd name="connsiteX0" fmla="*/ 252 w 16213"/>
              <a:gd name="connsiteY0" fmla="*/ 44 h 106112"/>
              <a:gd name="connsiteX1" fmla="*/ 16127 w 16213"/>
              <a:gd name="connsiteY1" fmla="*/ 88944 h 106112"/>
              <a:gd name="connsiteX2" fmla="*/ 6602 w 16213"/>
              <a:gd name="connsiteY2" fmla="*/ 101644 h 106112"/>
              <a:gd name="connsiteX3" fmla="*/ 252 w 16213"/>
              <a:gd name="connsiteY3" fmla="*/ 44 h 10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13" h="106112">
                <a:moveTo>
                  <a:pt x="252" y="44"/>
                </a:moveTo>
                <a:cubicBezTo>
                  <a:pt x="1840" y="-2073"/>
                  <a:pt x="15069" y="72011"/>
                  <a:pt x="16127" y="88944"/>
                </a:cubicBezTo>
                <a:cubicBezTo>
                  <a:pt x="17185" y="105877"/>
                  <a:pt x="8189" y="110640"/>
                  <a:pt x="6602" y="101644"/>
                </a:cubicBezTo>
                <a:cubicBezTo>
                  <a:pt x="5015" y="92648"/>
                  <a:pt x="-1336" y="2161"/>
                  <a:pt x="252" y="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E094B028-A2F6-6B00-E691-01BAD61024F8}"/>
              </a:ext>
            </a:extLst>
          </p:cNvPr>
          <p:cNvSpPr/>
          <p:nvPr/>
        </p:nvSpPr>
        <p:spPr>
          <a:xfrm>
            <a:off x="7286612" y="3365435"/>
            <a:ext cx="86756" cy="95549"/>
          </a:xfrm>
          <a:custGeom>
            <a:avLst/>
            <a:gdLst>
              <a:gd name="connsiteX0" fmla="*/ 82563 w 86756"/>
              <a:gd name="connsiteY0" fmla="*/ 65 h 95549"/>
              <a:gd name="connsiteX1" fmla="*/ 79388 w 86756"/>
              <a:gd name="connsiteY1" fmla="*/ 63565 h 95549"/>
              <a:gd name="connsiteX2" fmla="*/ 13 w 86756"/>
              <a:gd name="connsiteY2" fmla="*/ 95315 h 95549"/>
              <a:gd name="connsiteX3" fmla="*/ 73038 w 86756"/>
              <a:gd name="connsiteY3" fmla="*/ 76265 h 95549"/>
              <a:gd name="connsiteX4" fmla="*/ 82563 w 86756"/>
              <a:gd name="connsiteY4" fmla="*/ 65 h 9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56" h="95549">
                <a:moveTo>
                  <a:pt x="82563" y="65"/>
                </a:moveTo>
                <a:cubicBezTo>
                  <a:pt x="83621" y="-2052"/>
                  <a:pt x="93146" y="47690"/>
                  <a:pt x="79388" y="63565"/>
                </a:cubicBezTo>
                <a:cubicBezTo>
                  <a:pt x="65630" y="79440"/>
                  <a:pt x="1071" y="93198"/>
                  <a:pt x="13" y="95315"/>
                </a:cubicBezTo>
                <a:cubicBezTo>
                  <a:pt x="-1045" y="97432"/>
                  <a:pt x="59809" y="84732"/>
                  <a:pt x="73038" y="76265"/>
                </a:cubicBezTo>
                <a:cubicBezTo>
                  <a:pt x="86267" y="67798"/>
                  <a:pt x="81505" y="2182"/>
                  <a:pt x="82563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298F4DDE-1C6A-A2D0-DAD6-201550945AE6}"/>
              </a:ext>
            </a:extLst>
          </p:cNvPr>
          <p:cNvSpPr/>
          <p:nvPr/>
        </p:nvSpPr>
        <p:spPr>
          <a:xfrm>
            <a:off x="7369159" y="3282912"/>
            <a:ext cx="62014" cy="241555"/>
          </a:xfrm>
          <a:custGeom>
            <a:avLst/>
            <a:gdLst>
              <a:gd name="connsiteX0" fmla="*/ 38116 w 62014"/>
              <a:gd name="connsiteY0" fmla="*/ 38 h 241555"/>
              <a:gd name="connsiteX1" fmla="*/ 53991 w 62014"/>
              <a:gd name="connsiteY1" fmla="*/ 171488 h 241555"/>
              <a:gd name="connsiteX2" fmla="*/ 16 w 62014"/>
              <a:gd name="connsiteY2" fmla="*/ 241338 h 241555"/>
              <a:gd name="connsiteX3" fmla="*/ 60341 w 62014"/>
              <a:gd name="connsiteY3" fmla="*/ 187363 h 241555"/>
              <a:gd name="connsiteX4" fmla="*/ 38116 w 62014"/>
              <a:gd name="connsiteY4" fmla="*/ 38 h 24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14" h="241555">
                <a:moveTo>
                  <a:pt x="38116" y="38"/>
                </a:moveTo>
                <a:cubicBezTo>
                  <a:pt x="37058" y="-2608"/>
                  <a:pt x="60341" y="131271"/>
                  <a:pt x="53991" y="171488"/>
                </a:cubicBezTo>
                <a:cubicBezTo>
                  <a:pt x="47641" y="211705"/>
                  <a:pt x="-1042" y="238692"/>
                  <a:pt x="16" y="241338"/>
                </a:cubicBezTo>
                <a:cubicBezTo>
                  <a:pt x="1074" y="243984"/>
                  <a:pt x="51345" y="222288"/>
                  <a:pt x="60341" y="187363"/>
                </a:cubicBezTo>
                <a:cubicBezTo>
                  <a:pt x="69337" y="152438"/>
                  <a:pt x="39174" y="2684"/>
                  <a:pt x="3811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6756AAC-4AE8-5630-9B6C-F0A14E85D9F9}"/>
              </a:ext>
            </a:extLst>
          </p:cNvPr>
          <p:cNvSpPr/>
          <p:nvPr/>
        </p:nvSpPr>
        <p:spPr>
          <a:xfrm>
            <a:off x="7197559" y="3295638"/>
            <a:ext cx="60506" cy="241476"/>
          </a:xfrm>
          <a:custGeom>
            <a:avLst/>
            <a:gdLst>
              <a:gd name="connsiteX0" fmla="*/ 60491 w 60506"/>
              <a:gd name="connsiteY0" fmla="*/ 12 h 241476"/>
              <a:gd name="connsiteX1" fmla="*/ 6516 w 60506"/>
              <a:gd name="connsiteY1" fmla="*/ 187337 h 241476"/>
              <a:gd name="connsiteX2" fmla="*/ 41441 w 60506"/>
              <a:gd name="connsiteY2" fmla="*/ 241312 h 241476"/>
              <a:gd name="connsiteX3" fmla="*/ 166 w 60506"/>
              <a:gd name="connsiteY3" fmla="*/ 196862 h 241476"/>
              <a:gd name="connsiteX4" fmla="*/ 60491 w 60506"/>
              <a:gd name="connsiteY4" fmla="*/ 12 h 24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06" h="241476">
                <a:moveTo>
                  <a:pt x="60491" y="12"/>
                </a:moveTo>
                <a:cubicBezTo>
                  <a:pt x="61549" y="-1576"/>
                  <a:pt x="9691" y="147120"/>
                  <a:pt x="6516" y="187337"/>
                </a:cubicBezTo>
                <a:cubicBezTo>
                  <a:pt x="3341" y="227554"/>
                  <a:pt x="42499" y="239724"/>
                  <a:pt x="41441" y="241312"/>
                </a:cubicBezTo>
                <a:cubicBezTo>
                  <a:pt x="40383" y="242900"/>
                  <a:pt x="-3009" y="233374"/>
                  <a:pt x="166" y="196862"/>
                </a:cubicBezTo>
                <a:cubicBezTo>
                  <a:pt x="3341" y="160350"/>
                  <a:pt x="59433" y="1600"/>
                  <a:pt x="6049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6A3098F9-0B32-CEB2-E2BB-2E61D722A9F1}"/>
              </a:ext>
            </a:extLst>
          </p:cNvPr>
          <p:cNvSpPr/>
          <p:nvPr/>
        </p:nvSpPr>
        <p:spPr>
          <a:xfrm>
            <a:off x="7165740" y="3231809"/>
            <a:ext cx="32220" cy="316226"/>
          </a:xfrm>
          <a:custGeom>
            <a:avLst/>
            <a:gdLst>
              <a:gd name="connsiteX0" fmla="*/ 16110 w 32220"/>
              <a:gd name="connsiteY0" fmla="*/ 341 h 316226"/>
              <a:gd name="connsiteX1" fmla="*/ 3410 w 32220"/>
              <a:gd name="connsiteY1" fmla="*/ 213066 h 316226"/>
              <a:gd name="connsiteX2" fmla="*/ 31985 w 32220"/>
              <a:gd name="connsiteY2" fmla="*/ 314666 h 316226"/>
              <a:gd name="connsiteX3" fmla="*/ 16110 w 32220"/>
              <a:gd name="connsiteY3" fmla="*/ 267041 h 316226"/>
              <a:gd name="connsiteX4" fmla="*/ 235 w 32220"/>
              <a:gd name="connsiteY4" fmla="*/ 165441 h 316226"/>
              <a:gd name="connsiteX5" fmla="*/ 16110 w 32220"/>
              <a:gd name="connsiteY5" fmla="*/ 341 h 31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20" h="316226">
                <a:moveTo>
                  <a:pt x="16110" y="341"/>
                </a:moveTo>
                <a:cubicBezTo>
                  <a:pt x="16639" y="8279"/>
                  <a:pt x="764" y="160679"/>
                  <a:pt x="3410" y="213066"/>
                </a:cubicBezTo>
                <a:cubicBezTo>
                  <a:pt x="6056" y="265454"/>
                  <a:pt x="29868" y="305670"/>
                  <a:pt x="31985" y="314666"/>
                </a:cubicBezTo>
                <a:cubicBezTo>
                  <a:pt x="34102" y="323662"/>
                  <a:pt x="21402" y="291912"/>
                  <a:pt x="16110" y="267041"/>
                </a:cubicBezTo>
                <a:cubicBezTo>
                  <a:pt x="10818" y="242170"/>
                  <a:pt x="-1882" y="205658"/>
                  <a:pt x="235" y="165441"/>
                </a:cubicBezTo>
                <a:cubicBezTo>
                  <a:pt x="2352" y="125224"/>
                  <a:pt x="15581" y="-7597"/>
                  <a:pt x="16110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8594652-85F0-088C-6C67-C78BE9DBAD77}"/>
              </a:ext>
            </a:extLst>
          </p:cNvPr>
          <p:cNvSpPr/>
          <p:nvPr/>
        </p:nvSpPr>
        <p:spPr>
          <a:xfrm>
            <a:off x="7134225" y="3247679"/>
            <a:ext cx="28660" cy="290517"/>
          </a:xfrm>
          <a:custGeom>
            <a:avLst/>
            <a:gdLst>
              <a:gd name="connsiteX0" fmla="*/ 19050 w 28660"/>
              <a:gd name="connsiteY0" fmla="*/ 346 h 290517"/>
              <a:gd name="connsiteX1" fmla="*/ 6350 w 28660"/>
              <a:gd name="connsiteY1" fmla="*/ 127346 h 290517"/>
              <a:gd name="connsiteX2" fmla="*/ 6350 w 28660"/>
              <a:gd name="connsiteY2" fmla="*/ 219421 h 290517"/>
              <a:gd name="connsiteX3" fmla="*/ 9525 w 28660"/>
              <a:gd name="connsiteY3" fmla="*/ 165446 h 290517"/>
              <a:gd name="connsiteX4" fmla="*/ 28575 w 28660"/>
              <a:gd name="connsiteY4" fmla="*/ 289271 h 290517"/>
              <a:gd name="connsiteX5" fmla="*/ 15875 w 28660"/>
              <a:gd name="connsiteY5" fmla="*/ 225771 h 290517"/>
              <a:gd name="connsiteX6" fmla="*/ 0 w 28660"/>
              <a:gd name="connsiteY6" fmla="*/ 168621 h 290517"/>
              <a:gd name="connsiteX7" fmla="*/ 19050 w 28660"/>
              <a:gd name="connsiteY7" fmla="*/ 346 h 29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60" h="290517">
                <a:moveTo>
                  <a:pt x="19050" y="346"/>
                </a:moveTo>
                <a:cubicBezTo>
                  <a:pt x="20108" y="-6533"/>
                  <a:pt x="8467" y="90834"/>
                  <a:pt x="6350" y="127346"/>
                </a:cubicBezTo>
                <a:cubicBezTo>
                  <a:pt x="4233" y="163858"/>
                  <a:pt x="5821" y="213071"/>
                  <a:pt x="6350" y="219421"/>
                </a:cubicBezTo>
                <a:cubicBezTo>
                  <a:pt x="6879" y="225771"/>
                  <a:pt x="5821" y="153804"/>
                  <a:pt x="9525" y="165446"/>
                </a:cubicBezTo>
                <a:cubicBezTo>
                  <a:pt x="13229" y="177088"/>
                  <a:pt x="27517" y="279217"/>
                  <a:pt x="28575" y="289271"/>
                </a:cubicBezTo>
                <a:cubicBezTo>
                  <a:pt x="29633" y="299325"/>
                  <a:pt x="20637" y="245879"/>
                  <a:pt x="15875" y="225771"/>
                </a:cubicBezTo>
                <a:cubicBezTo>
                  <a:pt x="11113" y="205663"/>
                  <a:pt x="0" y="203546"/>
                  <a:pt x="0" y="168621"/>
                </a:cubicBezTo>
                <a:cubicBezTo>
                  <a:pt x="0" y="133696"/>
                  <a:pt x="17992" y="7225"/>
                  <a:pt x="19050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3ECE419D-CA90-61D4-D404-C6A966744584}"/>
              </a:ext>
            </a:extLst>
          </p:cNvPr>
          <p:cNvSpPr/>
          <p:nvPr/>
        </p:nvSpPr>
        <p:spPr>
          <a:xfrm>
            <a:off x="7416734" y="3216212"/>
            <a:ext cx="43283" cy="212883"/>
          </a:xfrm>
          <a:custGeom>
            <a:avLst/>
            <a:gdLst>
              <a:gd name="connsiteX0" fmla="*/ 66 w 43283"/>
              <a:gd name="connsiteY0" fmla="*/ 63 h 212883"/>
              <a:gd name="connsiteX1" fmla="*/ 31816 w 43283"/>
              <a:gd name="connsiteY1" fmla="*/ 127063 h 212883"/>
              <a:gd name="connsiteX2" fmla="*/ 34991 w 43283"/>
              <a:gd name="connsiteY2" fmla="*/ 212788 h 212883"/>
              <a:gd name="connsiteX3" fmla="*/ 41341 w 43283"/>
              <a:gd name="connsiteY3" fmla="*/ 111188 h 212883"/>
              <a:gd name="connsiteX4" fmla="*/ 66 w 43283"/>
              <a:gd name="connsiteY4" fmla="*/ 63 h 21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83" h="212883">
                <a:moveTo>
                  <a:pt x="66" y="63"/>
                </a:moveTo>
                <a:cubicBezTo>
                  <a:pt x="-1522" y="2709"/>
                  <a:pt x="25995" y="91609"/>
                  <a:pt x="31816" y="127063"/>
                </a:cubicBezTo>
                <a:cubicBezTo>
                  <a:pt x="37637" y="162517"/>
                  <a:pt x="33404" y="215434"/>
                  <a:pt x="34991" y="212788"/>
                </a:cubicBezTo>
                <a:cubicBezTo>
                  <a:pt x="36579" y="210142"/>
                  <a:pt x="47691" y="143996"/>
                  <a:pt x="41341" y="111188"/>
                </a:cubicBezTo>
                <a:cubicBezTo>
                  <a:pt x="34991" y="78380"/>
                  <a:pt x="1654" y="-2583"/>
                  <a:pt x="66" y="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B20DF93A-3334-3042-58D3-589556708470}"/>
              </a:ext>
            </a:extLst>
          </p:cNvPr>
          <p:cNvSpPr/>
          <p:nvPr/>
        </p:nvSpPr>
        <p:spPr>
          <a:xfrm>
            <a:off x="7017229" y="3428899"/>
            <a:ext cx="60137" cy="179401"/>
          </a:xfrm>
          <a:custGeom>
            <a:avLst/>
            <a:gdLst>
              <a:gd name="connsiteX0" fmla="*/ 59846 w 60137"/>
              <a:gd name="connsiteY0" fmla="*/ 101 h 179401"/>
              <a:gd name="connsiteX1" fmla="*/ 28096 w 60137"/>
              <a:gd name="connsiteY1" fmla="*/ 98526 h 179401"/>
              <a:gd name="connsiteX2" fmla="*/ 43971 w 60137"/>
              <a:gd name="connsiteY2" fmla="*/ 177901 h 179401"/>
              <a:gd name="connsiteX3" fmla="*/ 31271 w 60137"/>
              <a:gd name="connsiteY3" fmla="*/ 152501 h 179401"/>
              <a:gd name="connsiteX4" fmla="*/ 2696 w 60137"/>
              <a:gd name="connsiteY4" fmla="*/ 95351 h 179401"/>
              <a:gd name="connsiteX5" fmla="*/ 5871 w 60137"/>
              <a:gd name="connsiteY5" fmla="*/ 117576 h 179401"/>
              <a:gd name="connsiteX6" fmla="*/ 59846 w 60137"/>
              <a:gd name="connsiteY6" fmla="*/ 101 h 17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37" h="179401">
                <a:moveTo>
                  <a:pt x="59846" y="101"/>
                </a:moveTo>
                <a:cubicBezTo>
                  <a:pt x="63550" y="-3074"/>
                  <a:pt x="30742" y="68893"/>
                  <a:pt x="28096" y="98526"/>
                </a:cubicBezTo>
                <a:cubicBezTo>
                  <a:pt x="25450" y="128159"/>
                  <a:pt x="43442" y="168905"/>
                  <a:pt x="43971" y="177901"/>
                </a:cubicBezTo>
                <a:cubicBezTo>
                  <a:pt x="44500" y="186897"/>
                  <a:pt x="31271" y="152501"/>
                  <a:pt x="31271" y="152501"/>
                </a:cubicBezTo>
                <a:cubicBezTo>
                  <a:pt x="24392" y="138743"/>
                  <a:pt x="6929" y="101172"/>
                  <a:pt x="2696" y="95351"/>
                </a:cubicBezTo>
                <a:cubicBezTo>
                  <a:pt x="-1537" y="89530"/>
                  <a:pt x="-1008" y="129747"/>
                  <a:pt x="5871" y="117576"/>
                </a:cubicBezTo>
                <a:cubicBezTo>
                  <a:pt x="12750" y="105405"/>
                  <a:pt x="56142" y="3276"/>
                  <a:pt x="59846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3E423CC0-A90F-E4EC-6EBE-023FB4D24D9A}"/>
              </a:ext>
            </a:extLst>
          </p:cNvPr>
          <p:cNvSpPr/>
          <p:nvPr/>
        </p:nvSpPr>
        <p:spPr>
          <a:xfrm>
            <a:off x="7565938" y="3340088"/>
            <a:ext cx="60294" cy="175186"/>
          </a:xfrm>
          <a:custGeom>
            <a:avLst/>
            <a:gdLst>
              <a:gd name="connsiteX0" fmla="*/ 87 w 60294"/>
              <a:gd name="connsiteY0" fmla="*/ 12 h 175186"/>
              <a:gd name="connsiteX1" fmla="*/ 44537 w 60294"/>
              <a:gd name="connsiteY1" fmla="*/ 92087 h 175186"/>
              <a:gd name="connsiteX2" fmla="*/ 57237 w 60294"/>
              <a:gd name="connsiteY2" fmla="*/ 174637 h 175186"/>
              <a:gd name="connsiteX3" fmla="*/ 57237 w 60294"/>
              <a:gd name="connsiteY3" fmla="*/ 130187 h 175186"/>
              <a:gd name="connsiteX4" fmla="*/ 57237 w 60294"/>
              <a:gd name="connsiteY4" fmla="*/ 98437 h 175186"/>
              <a:gd name="connsiteX5" fmla="*/ 87 w 60294"/>
              <a:gd name="connsiteY5" fmla="*/ 12 h 17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94" h="175186">
                <a:moveTo>
                  <a:pt x="87" y="12"/>
                </a:moveTo>
                <a:cubicBezTo>
                  <a:pt x="-2030" y="-1046"/>
                  <a:pt x="35012" y="62983"/>
                  <a:pt x="44537" y="92087"/>
                </a:cubicBezTo>
                <a:cubicBezTo>
                  <a:pt x="54062" y="121191"/>
                  <a:pt x="55120" y="168287"/>
                  <a:pt x="57237" y="174637"/>
                </a:cubicBezTo>
                <a:cubicBezTo>
                  <a:pt x="59354" y="180987"/>
                  <a:pt x="57237" y="130187"/>
                  <a:pt x="57237" y="130187"/>
                </a:cubicBezTo>
                <a:cubicBezTo>
                  <a:pt x="57237" y="117487"/>
                  <a:pt x="64116" y="116958"/>
                  <a:pt x="57237" y="98437"/>
                </a:cubicBezTo>
                <a:cubicBezTo>
                  <a:pt x="50358" y="79916"/>
                  <a:pt x="2204" y="1070"/>
                  <a:pt x="8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A9E8D5CD-FCFA-80DE-EFC9-2635999ED77C}"/>
              </a:ext>
            </a:extLst>
          </p:cNvPr>
          <p:cNvSpPr/>
          <p:nvPr/>
        </p:nvSpPr>
        <p:spPr>
          <a:xfrm>
            <a:off x="7410391" y="3038459"/>
            <a:ext cx="38813" cy="238878"/>
          </a:xfrm>
          <a:custGeom>
            <a:avLst/>
            <a:gdLst>
              <a:gd name="connsiteX0" fmla="*/ 3234 w 38813"/>
              <a:gd name="connsiteY0" fmla="*/ 16 h 238878"/>
              <a:gd name="connsiteX1" fmla="*/ 59 w 38813"/>
              <a:gd name="connsiteY1" fmla="*/ 149241 h 238878"/>
              <a:gd name="connsiteX2" fmla="*/ 6409 w 38813"/>
              <a:gd name="connsiteY2" fmla="*/ 139716 h 238878"/>
              <a:gd name="connsiteX3" fmla="*/ 38159 w 38813"/>
              <a:gd name="connsiteY3" fmla="*/ 238141 h 238878"/>
              <a:gd name="connsiteX4" fmla="*/ 28634 w 38813"/>
              <a:gd name="connsiteY4" fmla="*/ 187341 h 238878"/>
              <a:gd name="connsiteX5" fmla="*/ 19109 w 38813"/>
              <a:gd name="connsiteY5" fmla="*/ 136541 h 238878"/>
              <a:gd name="connsiteX6" fmla="*/ 9584 w 38813"/>
              <a:gd name="connsiteY6" fmla="*/ 168291 h 238878"/>
              <a:gd name="connsiteX7" fmla="*/ 3234 w 38813"/>
              <a:gd name="connsiteY7" fmla="*/ 139716 h 238878"/>
              <a:gd name="connsiteX8" fmla="*/ 3234 w 38813"/>
              <a:gd name="connsiteY8" fmla="*/ 16 h 23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813" h="238878">
                <a:moveTo>
                  <a:pt x="3234" y="16"/>
                </a:moveTo>
                <a:cubicBezTo>
                  <a:pt x="2705" y="1603"/>
                  <a:pt x="-470" y="125958"/>
                  <a:pt x="59" y="149241"/>
                </a:cubicBezTo>
                <a:cubicBezTo>
                  <a:pt x="588" y="172524"/>
                  <a:pt x="59" y="124899"/>
                  <a:pt x="6409" y="139716"/>
                </a:cubicBezTo>
                <a:cubicBezTo>
                  <a:pt x="12759" y="154533"/>
                  <a:pt x="34455" y="230204"/>
                  <a:pt x="38159" y="238141"/>
                </a:cubicBezTo>
                <a:cubicBezTo>
                  <a:pt x="41863" y="246078"/>
                  <a:pt x="28634" y="187341"/>
                  <a:pt x="28634" y="187341"/>
                </a:cubicBezTo>
                <a:cubicBezTo>
                  <a:pt x="25459" y="170408"/>
                  <a:pt x="22284" y="139716"/>
                  <a:pt x="19109" y="136541"/>
                </a:cubicBezTo>
                <a:cubicBezTo>
                  <a:pt x="15934" y="133366"/>
                  <a:pt x="12230" y="167762"/>
                  <a:pt x="9584" y="168291"/>
                </a:cubicBezTo>
                <a:cubicBezTo>
                  <a:pt x="6938" y="168820"/>
                  <a:pt x="3763" y="165116"/>
                  <a:pt x="3234" y="139716"/>
                </a:cubicBezTo>
                <a:cubicBezTo>
                  <a:pt x="2705" y="114316"/>
                  <a:pt x="3763" y="-1571"/>
                  <a:pt x="3234" y="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0014DBE9-FCA1-F311-C081-558021FC1347}"/>
              </a:ext>
            </a:extLst>
          </p:cNvPr>
          <p:cNvSpPr/>
          <p:nvPr/>
        </p:nvSpPr>
        <p:spPr>
          <a:xfrm>
            <a:off x="7229435" y="3495356"/>
            <a:ext cx="74067" cy="133692"/>
          </a:xfrm>
          <a:custGeom>
            <a:avLst/>
            <a:gdLst>
              <a:gd name="connsiteX0" fmla="*/ 40 w 74067"/>
              <a:gd name="connsiteY0" fmla="*/ 319 h 133692"/>
              <a:gd name="connsiteX1" fmla="*/ 54015 w 74067"/>
              <a:gd name="connsiteY1" fmla="*/ 60644 h 133692"/>
              <a:gd name="connsiteX2" fmla="*/ 63540 w 74067"/>
              <a:gd name="connsiteY2" fmla="*/ 92394 h 133692"/>
              <a:gd name="connsiteX3" fmla="*/ 66715 w 74067"/>
              <a:gd name="connsiteY3" fmla="*/ 108269 h 133692"/>
              <a:gd name="connsiteX4" fmla="*/ 73065 w 74067"/>
              <a:gd name="connsiteY4" fmla="*/ 95569 h 133692"/>
              <a:gd name="connsiteX5" fmla="*/ 73065 w 74067"/>
              <a:gd name="connsiteY5" fmla="*/ 133669 h 133692"/>
              <a:gd name="connsiteX6" fmla="*/ 63540 w 74067"/>
              <a:gd name="connsiteY6" fmla="*/ 89219 h 133692"/>
              <a:gd name="connsiteX7" fmla="*/ 40 w 74067"/>
              <a:gd name="connsiteY7" fmla="*/ 319 h 13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67" h="133692">
                <a:moveTo>
                  <a:pt x="40" y="319"/>
                </a:moveTo>
                <a:cubicBezTo>
                  <a:pt x="-1547" y="-4443"/>
                  <a:pt x="43432" y="45298"/>
                  <a:pt x="54015" y="60644"/>
                </a:cubicBezTo>
                <a:cubicBezTo>
                  <a:pt x="64598" y="75990"/>
                  <a:pt x="63540" y="92394"/>
                  <a:pt x="63540" y="92394"/>
                </a:cubicBezTo>
                <a:cubicBezTo>
                  <a:pt x="65657" y="100331"/>
                  <a:pt x="65128" y="107740"/>
                  <a:pt x="66715" y="108269"/>
                </a:cubicBezTo>
                <a:cubicBezTo>
                  <a:pt x="68302" y="108798"/>
                  <a:pt x="72007" y="91336"/>
                  <a:pt x="73065" y="95569"/>
                </a:cubicBezTo>
                <a:cubicBezTo>
                  <a:pt x="74123" y="99802"/>
                  <a:pt x="74653" y="134727"/>
                  <a:pt x="73065" y="133669"/>
                </a:cubicBezTo>
                <a:cubicBezTo>
                  <a:pt x="71477" y="132611"/>
                  <a:pt x="71477" y="109327"/>
                  <a:pt x="63540" y="89219"/>
                </a:cubicBezTo>
                <a:cubicBezTo>
                  <a:pt x="55603" y="69111"/>
                  <a:pt x="1627" y="5081"/>
                  <a:pt x="40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22B75F7F-141D-76D9-9EB7-74B07DADA1B8}"/>
              </a:ext>
            </a:extLst>
          </p:cNvPr>
          <p:cNvSpPr/>
          <p:nvPr/>
        </p:nvSpPr>
        <p:spPr>
          <a:xfrm>
            <a:off x="7267561" y="3530527"/>
            <a:ext cx="114361" cy="38250"/>
          </a:xfrm>
          <a:custGeom>
            <a:avLst/>
            <a:gdLst>
              <a:gd name="connsiteX0" fmla="*/ 14 w 114361"/>
              <a:gd name="connsiteY0" fmla="*/ 38173 h 38250"/>
              <a:gd name="connsiteX1" fmla="*/ 79389 w 114361"/>
              <a:gd name="connsiteY1" fmla="*/ 15948 h 38250"/>
              <a:gd name="connsiteX2" fmla="*/ 114314 w 114361"/>
              <a:gd name="connsiteY2" fmla="*/ 73 h 38250"/>
              <a:gd name="connsiteX3" fmla="*/ 73039 w 114361"/>
              <a:gd name="connsiteY3" fmla="*/ 22298 h 38250"/>
              <a:gd name="connsiteX4" fmla="*/ 14 w 114361"/>
              <a:gd name="connsiteY4" fmla="*/ 38173 h 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61" h="38250">
                <a:moveTo>
                  <a:pt x="14" y="38173"/>
                </a:moveTo>
                <a:cubicBezTo>
                  <a:pt x="1072" y="37115"/>
                  <a:pt x="60339" y="22298"/>
                  <a:pt x="79389" y="15948"/>
                </a:cubicBezTo>
                <a:cubicBezTo>
                  <a:pt x="98439" y="9598"/>
                  <a:pt x="115372" y="-985"/>
                  <a:pt x="114314" y="73"/>
                </a:cubicBezTo>
                <a:cubicBezTo>
                  <a:pt x="113256" y="1131"/>
                  <a:pt x="91031" y="15419"/>
                  <a:pt x="73039" y="22298"/>
                </a:cubicBezTo>
                <a:cubicBezTo>
                  <a:pt x="55047" y="29177"/>
                  <a:pt x="-1044" y="39231"/>
                  <a:pt x="14" y="38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776F3B6C-1A72-1813-DA04-1E4629897DC6}"/>
              </a:ext>
            </a:extLst>
          </p:cNvPr>
          <p:cNvSpPr/>
          <p:nvPr/>
        </p:nvSpPr>
        <p:spPr>
          <a:xfrm>
            <a:off x="7393664" y="3336810"/>
            <a:ext cx="115490" cy="221964"/>
          </a:xfrm>
          <a:custGeom>
            <a:avLst/>
            <a:gdLst>
              <a:gd name="connsiteX0" fmla="*/ 105686 w 115490"/>
              <a:gd name="connsiteY0" fmla="*/ 115 h 221964"/>
              <a:gd name="connsiteX1" fmla="*/ 115211 w 115490"/>
              <a:gd name="connsiteY1" fmla="*/ 104890 h 221964"/>
              <a:gd name="connsiteX2" fmla="*/ 92986 w 115490"/>
              <a:gd name="connsiteY2" fmla="*/ 130290 h 221964"/>
              <a:gd name="connsiteX3" fmla="*/ 102511 w 115490"/>
              <a:gd name="connsiteY3" fmla="*/ 123940 h 221964"/>
              <a:gd name="connsiteX4" fmla="*/ 4086 w 115490"/>
              <a:gd name="connsiteY4" fmla="*/ 219190 h 221964"/>
              <a:gd name="connsiteX5" fmla="*/ 26311 w 115490"/>
              <a:gd name="connsiteY5" fmla="*/ 190615 h 221964"/>
              <a:gd name="connsiteX6" fmla="*/ 96161 w 115490"/>
              <a:gd name="connsiteY6" fmla="*/ 130290 h 221964"/>
              <a:gd name="connsiteX7" fmla="*/ 108861 w 115490"/>
              <a:gd name="connsiteY7" fmla="*/ 127115 h 221964"/>
              <a:gd name="connsiteX8" fmla="*/ 105686 w 115490"/>
              <a:gd name="connsiteY8" fmla="*/ 115 h 22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90" h="221964">
                <a:moveTo>
                  <a:pt x="105686" y="115"/>
                </a:moveTo>
                <a:cubicBezTo>
                  <a:pt x="106744" y="-3589"/>
                  <a:pt x="117328" y="83194"/>
                  <a:pt x="115211" y="104890"/>
                </a:cubicBezTo>
                <a:cubicBezTo>
                  <a:pt x="113094" y="126586"/>
                  <a:pt x="92986" y="130290"/>
                  <a:pt x="92986" y="130290"/>
                </a:cubicBezTo>
                <a:cubicBezTo>
                  <a:pt x="90869" y="133465"/>
                  <a:pt x="117328" y="109123"/>
                  <a:pt x="102511" y="123940"/>
                </a:cubicBezTo>
                <a:cubicBezTo>
                  <a:pt x="87694" y="138757"/>
                  <a:pt x="16786" y="208078"/>
                  <a:pt x="4086" y="219190"/>
                </a:cubicBezTo>
                <a:cubicBezTo>
                  <a:pt x="-8614" y="230302"/>
                  <a:pt x="10965" y="205432"/>
                  <a:pt x="26311" y="190615"/>
                </a:cubicBezTo>
                <a:cubicBezTo>
                  <a:pt x="41657" y="175798"/>
                  <a:pt x="96161" y="130290"/>
                  <a:pt x="96161" y="130290"/>
                </a:cubicBezTo>
                <a:cubicBezTo>
                  <a:pt x="109919" y="119707"/>
                  <a:pt x="107274" y="146165"/>
                  <a:pt x="108861" y="127115"/>
                </a:cubicBezTo>
                <a:cubicBezTo>
                  <a:pt x="110448" y="108065"/>
                  <a:pt x="104628" y="3819"/>
                  <a:pt x="105686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26E3C850-C446-3450-3D94-92009A37D35F}"/>
              </a:ext>
            </a:extLst>
          </p:cNvPr>
          <p:cNvSpPr/>
          <p:nvPr/>
        </p:nvSpPr>
        <p:spPr>
          <a:xfrm>
            <a:off x="7464409" y="3467095"/>
            <a:ext cx="156746" cy="41285"/>
          </a:xfrm>
          <a:custGeom>
            <a:avLst/>
            <a:gdLst>
              <a:gd name="connsiteX0" fmla="*/ 16 w 156746"/>
              <a:gd name="connsiteY0" fmla="*/ 41280 h 41285"/>
              <a:gd name="connsiteX1" fmla="*/ 76216 w 156746"/>
              <a:gd name="connsiteY1" fmla="*/ 5 h 41285"/>
              <a:gd name="connsiteX2" fmla="*/ 155591 w 156746"/>
              <a:gd name="connsiteY2" fmla="*/ 38105 h 41285"/>
              <a:gd name="connsiteX3" fmla="*/ 120666 w 156746"/>
              <a:gd name="connsiteY3" fmla="*/ 6355 h 41285"/>
              <a:gd name="connsiteX4" fmla="*/ 82566 w 156746"/>
              <a:gd name="connsiteY4" fmla="*/ 3180 h 41285"/>
              <a:gd name="connsiteX5" fmla="*/ 16 w 156746"/>
              <a:gd name="connsiteY5" fmla="*/ 41280 h 4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746" h="41285">
                <a:moveTo>
                  <a:pt x="16" y="41280"/>
                </a:moveTo>
                <a:cubicBezTo>
                  <a:pt x="-1042" y="40751"/>
                  <a:pt x="50287" y="534"/>
                  <a:pt x="76216" y="5"/>
                </a:cubicBezTo>
                <a:cubicBezTo>
                  <a:pt x="102145" y="-524"/>
                  <a:pt x="148183" y="37047"/>
                  <a:pt x="155591" y="38105"/>
                </a:cubicBezTo>
                <a:cubicBezTo>
                  <a:pt x="162999" y="39163"/>
                  <a:pt x="132837" y="12176"/>
                  <a:pt x="120666" y="6355"/>
                </a:cubicBezTo>
                <a:cubicBezTo>
                  <a:pt x="108495" y="534"/>
                  <a:pt x="101087" y="-524"/>
                  <a:pt x="82566" y="3180"/>
                </a:cubicBezTo>
                <a:cubicBezTo>
                  <a:pt x="64045" y="6884"/>
                  <a:pt x="1074" y="41809"/>
                  <a:pt x="16" y="41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C3B9C71-FD2B-BAB5-C9ED-7E96329DBCB6}"/>
              </a:ext>
            </a:extLst>
          </p:cNvPr>
          <p:cNvSpPr/>
          <p:nvPr/>
        </p:nvSpPr>
        <p:spPr>
          <a:xfrm>
            <a:off x="7064371" y="3463920"/>
            <a:ext cx="59866" cy="98438"/>
          </a:xfrm>
          <a:custGeom>
            <a:avLst/>
            <a:gdLst>
              <a:gd name="connsiteX0" fmla="*/ 4 w 59866"/>
              <a:gd name="connsiteY0" fmla="*/ 5 h 98438"/>
              <a:gd name="connsiteX1" fmla="*/ 53979 w 59866"/>
              <a:gd name="connsiteY1" fmla="*/ 57155 h 98438"/>
              <a:gd name="connsiteX2" fmla="*/ 53979 w 59866"/>
              <a:gd name="connsiteY2" fmla="*/ 98430 h 98438"/>
              <a:gd name="connsiteX3" fmla="*/ 57154 w 59866"/>
              <a:gd name="connsiteY3" fmla="*/ 53980 h 98438"/>
              <a:gd name="connsiteX4" fmla="*/ 4 w 59866"/>
              <a:gd name="connsiteY4" fmla="*/ 5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66" h="98438">
                <a:moveTo>
                  <a:pt x="4" y="5"/>
                </a:moveTo>
                <a:cubicBezTo>
                  <a:pt x="-525" y="534"/>
                  <a:pt x="44983" y="40751"/>
                  <a:pt x="53979" y="57155"/>
                </a:cubicBezTo>
                <a:cubicBezTo>
                  <a:pt x="62975" y="73559"/>
                  <a:pt x="53450" y="98959"/>
                  <a:pt x="53979" y="98430"/>
                </a:cubicBezTo>
                <a:cubicBezTo>
                  <a:pt x="54508" y="97901"/>
                  <a:pt x="64562" y="69855"/>
                  <a:pt x="57154" y="53980"/>
                </a:cubicBezTo>
                <a:cubicBezTo>
                  <a:pt x="49746" y="38105"/>
                  <a:pt x="533" y="-524"/>
                  <a:pt x="4" y="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135669CC-AB93-AD83-53A3-3BE38E34F0FC}"/>
              </a:ext>
            </a:extLst>
          </p:cNvPr>
          <p:cNvSpPr/>
          <p:nvPr/>
        </p:nvSpPr>
        <p:spPr>
          <a:xfrm>
            <a:off x="7089701" y="3377994"/>
            <a:ext cx="66433" cy="125519"/>
          </a:xfrm>
          <a:custGeom>
            <a:avLst/>
            <a:gdLst>
              <a:gd name="connsiteX0" fmla="*/ 74 w 66433"/>
              <a:gd name="connsiteY0" fmla="*/ 206 h 125519"/>
              <a:gd name="connsiteX1" fmla="*/ 63574 w 66433"/>
              <a:gd name="connsiteY1" fmla="*/ 120856 h 125519"/>
              <a:gd name="connsiteX2" fmla="*/ 50874 w 66433"/>
              <a:gd name="connsiteY2" fmla="*/ 92281 h 125519"/>
              <a:gd name="connsiteX3" fmla="*/ 74 w 66433"/>
              <a:gd name="connsiteY3" fmla="*/ 206 h 125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125519">
                <a:moveTo>
                  <a:pt x="74" y="206"/>
                </a:moveTo>
                <a:cubicBezTo>
                  <a:pt x="2191" y="4968"/>
                  <a:pt x="55107" y="105510"/>
                  <a:pt x="63574" y="120856"/>
                </a:cubicBezTo>
                <a:cubicBezTo>
                  <a:pt x="72041" y="136202"/>
                  <a:pt x="59870" y="110273"/>
                  <a:pt x="50874" y="92281"/>
                </a:cubicBezTo>
                <a:cubicBezTo>
                  <a:pt x="41878" y="74289"/>
                  <a:pt x="-2043" y="-4556"/>
                  <a:pt x="74" y="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8B60A3C8-7F58-80EC-B608-3D77D91397CA}"/>
              </a:ext>
            </a:extLst>
          </p:cNvPr>
          <p:cNvSpPr/>
          <p:nvPr/>
        </p:nvSpPr>
        <p:spPr>
          <a:xfrm>
            <a:off x="7153275" y="3536945"/>
            <a:ext cx="127058" cy="76224"/>
          </a:xfrm>
          <a:custGeom>
            <a:avLst/>
            <a:gdLst>
              <a:gd name="connsiteX0" fmla="*/ 0 w 127058"/>
              <a:gd name="connsiteY0" fmla="*/ 5 h 76224"/>
              <a:gd name="connsiteX1" fmla="*/ 107950 w 127058"/>
              <a:gd name="connsiteY1" fmla="*/ 53980 h 76224"/>
              <a:gd name="connsiteX2" fmla="*/ 127000 w 127058"/>
              <a:gd name="connsiteY2" fmla="*/ 76205 h 76224"/>
              <a:gd name="connsiteX3" fmla="*/ 107950 w 127058"/>
              <a:gd name="connsiteY3" fmla="*/ 50805 h 76224"/>
              <a:gd name="connsiteX4" fmla="*/ 0 w 127058"/>
              <a:gd name="connsiteY4" fmla="*/ 5 h 7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58" h="76224">
                <a:moveTo>
                  <a:pt x="0" y="5"/>
                </a:moveTo>
                <a:cubicBezTo>
                  <a:pt x="0" y="534"/>
                  <a:pt x="86783" y="41280"/>
                  <a:pt x="107950" y="53980"/>
                </a:cubicBezTo>
                <a:cubicBezTo>
                  <a:pt x="129117" y="66680"/>
                  <a:pt x="127000" y="76734"/>
                  <a:pt x="127000" y="76205"/>
                </a:cubicBezTo>
                <a:cubicBezTo>
                  <a:pt x="127000" y="75676"/>
                  <a:pt x="121708" y="61388"/>
                  <a:pt x="107950" y="50805"/>
                </a:cubicBezTo>
                <a:cubicBezTo>
                  <a:pt x="94192" y="40222"/>
                  <a:pt x="0" y="-524"/>
                  <a:pt x="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0ED917C-FA74-F6BE-564D-10400895BDF5}"/>
              </a:ext>
            </a:extLst>
          </p:cNvPr>
          <p:cNvSpPr/>
          <p:nvPr/>
        </p:nvSpPr>
        <p:spPr>
          <a:xfrm>
            <a:off x="7346400" y="3508177"/>
            <a:ext cx="222809" cy="86057"/>
          </a:xfrm>
          <a:custGeom>
            <a:avLst/>
            <a:gdLst>
              <a:gd name="connsiteX0" fmla="*/ 550 w 222809"/>
              <a:gd name="connsiteY0" fmla="*/ 85923 h 86057"/>
              <a:gd name="connsiteX1" fmla="*/ 114850 w 222809"/>
              <a:gd name="connsiteY1" fmla="*/ 22423 h 86057"/>
              <a:gd name="connsiteX2" fmla="*/ 187875 w 222809"/>
              <a:gd name="connsiteY2" fmla="*/ 9723 h 86057"/>
              <a:gd name="connsiteX3" fmla="*/ 222800 w 222809"/>
              <a:gd name="connsiteY3" fmla="*/ 19248 h 86057"/>
              <a:gd name="connsiteX4" fmla="*/ 191050 w 222809"/>
              <a:gd name="connsiteY4" fmla="*/ 12898 h 86057"/>
              <a:gd name="connsiteX5" fmla="*/ 165650 w 222809"/>
              <a:gd name="connsiteY5" fmla="*/ 3373 h 86057"/>
              <a:gd name="connsiteX6" fmla="*/ 550 w 222809"/>
              <a:gd name="connsiteY6" fmla="*/ 85923 h 8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809" h="86057">
                <a:moveTo>
                  <a:pt x="550" y="85923"/>
                </a:moveTo>
                <a:cubicBezTo>
                  <a:pt x="-7917" y="89098"/>
                  <a:pt x="83629" y="35123"/>
                  <a:pt x="114850" y="22423"/>
                </a:cubicBezTo>
                <a:cubicBezTo>
                  <a:pt x="146071" y="9723"/>
                  <a:pt x="169883" y="10252"/>
                  <a:pt x="187875" y="9723"/>
                </a:cubicBezTo>
                <a:cubicBezTo>
                  <a:pt x="205867" y="9194"/>
                  <a:pt x="222271" y="18719"/>
                  <a:pt x="222800" y="19248"/>
                </a:cubicBezTo>
                <a:cubicBezTo>
                  <a:pt x="223329" y="19777"/>
                  <a:pt x="200575" y="15544"/>
                  <a:pt x="191050" y="12898"/>
                </a:cubicBezTo>
                <a:cubicBezTo>
                  <a:pt x="181525" y="10252"/>
                  <a:pt x="193167" y="-7210"/>
                  <a:pt x="165650" y="3373"/>
                </a:cubicBezTo>
                <a:cubicBezTo>
                  <a:pt x="138133" y="13956"/>
                  <a:pt x="9017" y="82748"/>
                  <a:pt x="550" y="85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7B3152A1-B04B-DDC2-6251-F2999EA78051}"/>
              </a:ext>
            </a:extLst>
          </p:cNvPr>
          <p:cNvSpPr/>
          <p:nvPr/>
        </p:nvSpPr>
        <p:spPr>
          <a:xfrm>
            <a:off x="7289751" y="3657587"/>
            <a:ext cx="57001" cy="120705"/>
          </a:xfrm>
          <a:custGeom>
            <a:avLst/>
            <a:gdLst>
              <a:gd name="connsiteX0" fmla="*/ 49 w 57001"/>
              <a:gd name="connsiteY0" fmla="*/ 13 h 120705"/>
              <a:gd name="connsiteX1" fmla="*/ 44499 w 57001"/>
              <a:gd name="connsiteY1" fmla="*/ 82563 h 120705"/>
              <a:gd name="connsiteX2" fmla="*/ 54024 w 57001"/>
              <a:gd name="connsiteY2" fmla="*/ 120663 h 120705"/>
              <a:gd name="connsiteX3" fmla="*/ 54024 w 57001"/>
              <a:gd name="connsiteY3" fmla="*/ 76213 h 120705"/>
              <a:gd name="connsiteX4" fmla="*/ 49 w 57001"/>
              <a:gd name="connsiteY4" fmla="*/ 13 h 12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01" h="120705">
                <a:moveTo>
                  <a:pt x="49" y="13"/>
                </a:moveTo>
                <a:cubicBezTo>
                  <a:pt x="-1539" y="1071"/>
                  <a:pt x="35503" y="62455"/>
                  <a:pt x="44499" y="82563"/>
                </a:cubicBezTo>
                <a:cubicBezTo>
                  <a:pt x="53495" y="102671"/>
                  <a:pt x="52436" y="121721"/>
                  <a:pt x="54024" y="120663"/>
                </a:cubicBezTo>
                <a:cubicBezTo>
                  <a:pt x="55612" y="119605"/>
                  <a:pt x="59845" y="93675"/>
                  <a:pt x="54024" y="76213"/>
                </a:cubicBezTo>
                <a:cubicBezTo>
                  <a:pt x="48203" y="58751"/>
                  <a:pt x="1637" y="-1045"/>
                  <a:pt x="49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016042DE-C648-0D0F-B883-931277517ACC}"/>
              </a:ext>
            </a:extLst>
          </p:cNvPr>
          <p:cNvSpPr/>
          <p:nvPr/>
        </p:nvSpPr>
        <p:spPr>
          <a:xfrm>
            <a:off x="7367843" y="3666230"/>
            <a:ext cx="33117" cy="100384"/>
          </a:xfrm>
          <a:custGeom>
            <a:avLst/>
            <a:gdLst>
              <a:gd name="connsiteX0" fmla="*/ 33082 w 33117"/>
              <a:gd name="connsiteY0" fmla="*/ 895 h 100384"/>
              <a:gd name="connsiteX1" fmla="*/ 1332 w 33117"/>
              <a:gd name="connsiteY1" fmla="*/ 99320 h 100384"/>
              <a:gd name="connsiteX2" fmla="*/ 7682 w 33117"/>
              <a:gd name="connsiteY2" fmla="*/ 51695 h 100384"/>
              <a:gd name="connsiteX3" fmla="*/ 33082 w 33117"/>
              <a:gd name="connsiteY3" fmla="*/ 895 h 10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17" h="100384">
                <a:moveTo>
                  <a:pt x="33082" y="895"/>
                </a:moveTo>
                <a:cubicBezTo>
                  <a:pt x="32024" y="8832"/>
                  <a:pt x="5565" y="90853"/>
                  <a:pt x="1332" y="99320"/>
                </a:cubicBezTo>
                <a:cubicBezTo>
                  <a:pt x="-2901" y="107787"/>
                  <a:pt x="3978" y="63337"/>
                  <a:pt x="7682" y="51695"/>
                </a:cubicBezTo>
                <a:cubicBezTo>
                  <a:pt x="11386" y="40053"/>
                  <a:pt x="34140" y="-7042"/>
                  <a:pt x="33082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229A2A40-4698-3E5C-49A8-CA70AAE2DB2A}"/>
              </a:ext>
            </a:extLst>
          </p:cNvPr>
          <p:cNvSpPr/>
          <p:nvPr/>
        </p:nvSpPr>
        <p:spPr>
          <a:xfrm>
            <a:off x="7032564" y="3813175"/>
            <a:ext cx="347436" cy="66710"/>
          </a:xfrm>
          <a:custGeom>
            <a:avLst/>
            <a:gdLst>
              <a:gd name="connsiteX0" fmla="*/ 61 w 347436"/>
              <a:gd name="connsiteY0" fmla="*/ 66675 h 66710"/>
              <a:gd name="connsiteX1" fmla="*/ 203261 w 347436"/>
              <a:gd name="connsiteY1" fmla="*/ 15875 h 66710"/>
              <a:gd name="connsiteX2" fmla="*/ 196911 w 347436"/>
              <a:gd name="connsiteY2" fmla="*/ 0 h 66710"/>
              <a:gd name="connsiteX3" fmla="*/ 269936 w 347436"/>
              <a:gd name="connsiteY3" fmla="*/ 15875 h 66710"/>
              <a:gd name="connsiteX4" fmla="*/ 346136 w 347436"/>
              <a:gd name="connsiteY4" fmla="*/ 22225 h 66710"/>
              <a:gd name="connsiteX5" fmla="*/ 311211 w 347436"/>
              <a:gd name="connsiteY5" fmla="*/ 9525 h 66710"/>
              <a:gd name="connsiteX6" fmla="*/ 225486 w 347436"/>
              <a:gd name="connsiteY6" fmla="*/ 6350 h 66710"/>
              <a:gd name="connsiteX7" fmla="*/ 158811 w 347436"/>
              <a:gd name="connsiteY7" fmla="*/ 25400 h 66710"/>
              <a:gd name="connsiteX8" fmla="*/ 181036 w 347436"/>
              <a:gd name="connsiteY8" fmla="*/ 6350 h 66710"/>
              <a:gd name="connsiteX9" fmla="*/ 61 w 347436"/>
              <a:gd name="connsiteY9" fmla="*/ 66675 h 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436" h="66710">
                <a:moveTo>
                  <a:pt x="61" y="66675"/>
                </a:moveTo>
                <a:cubicBezTo>
                  <a:pt x="3765" y="68262"/>
                  <a:pt x="203261" y="15875"/>
                  <a:pt x="203261" y="15875"/>
                </a:cubicBezTo>
                <a:cubicBezTo>
                  <a:pt x="236069" y="4762"/>
                  <a:pt x="185799" y="0"/>
                  <a:pt x="196911" y="0"/>
                </a:cubicBezTo>
                <a:cubicBezTo>
                  <a:pt x="208023" y="0"/>
                  <a:pt x="245065" y="12171"/>
                  <a:pt x="269936" y="15875"/>
                </a:cubicBezTo>
                <a:cubicBezTo>
                  <a:pt x="294807" y="19579"/>
                  <a:pt x="339257" y="23283"/>
                  <a:pt x="346136" y="22225"/>
                </a:cubicBezTo>
                <a:cubicBezTo>
                  <a:pt x="353015" y="21167"/>
                  <a:pt x="331319" y="12171"/>
                  <a:pt x="311211" y="9525"/>
                </a:cubicBezTo>
                <a:cubicBezTo>
                  <a:pt x="291103" y="6879"/>
                  <a:pt x="250886" y="3704"/>
                  <a:pt x="225486" y="6350"/>
                </a:cubicBezTo>
                <a:cubicBezTo>
                  <a:pt x="200086" y="8996"/>
                  <a:pt x="166219" y="25400"/>
                  <a:pt x="158811" y="25400"/>
                </a:cubicBezTo>
                <a:cubicBezTo>
                  <a:pt x="151403" y="25400"/>
                  <a:pt x="202202" y="1058"/>
                  <a:pt x="181036" y="6350"/>
                </a:cubicBezTo>
                <a:cubicBezTo>
                  <a:pt x="159870" y="11642"/>
                  <a:pt x="-3643" y="65088"/>
                  <a:pt x="61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2B5F2D0F-DC65-18B9-5E29-8BA47E377555}"/>
              </a:ext>
            </a:extLst>
          </p:cNvPr>
          <p:cNvSpPr/>
          <p:nvPr/>
        </p:nvSpPr>
        <p:spPr>
          <a:xfrm>
            <a:off x="7353300" y="3774989"/>
            <a:ext cx="413415" cy="57236"/>
          </a:xfrm>
          <a:custGeom>
            <a:avLst/>
            <a:gdLst>
              <a:gd name="connsiteX0" fmla="*/ 0 w 413415"/>
              <a:gd name="connsiteY0" fmla="*/ 57236 h 57236"/>
              <a:gd name="connsiteX1" fmla="*/ 142875 w 413415"/>
              <a:gd name="connsiteY1" fmla="*/ 28661 h 57236"/>
              <a:gd name="connsiteX2" fmla="*/ 193675 w 413415"/>
              <a:gd name="connsiteY2" fmla="*/ 15961 h 57236"/>
              <a:gd name="connsiteX3" fmla="*/ 146050 w 413415"/>
              <a:gd name="connsiteY3" fmla="*/ 86 h 57236"/>
              <a:gd name="connsiteX4" fmla="*/ 295275 w 413415"/>
              <a:gd name="connsiteY4" fmla="*/ 9611 h 57236"/>
              <a:gd name="connsiteX5" fmla="*/ 412750 w 413415"/>
              <a:gd name="connsiteY5" fmla="*/ 9611 h 57236"/>
              <a:gd name="connsiteX6" fmla="*/ 346075 w 413415"/>
              <a:gd name="connsiteY6" fmla="*/ 86 h 57236"/>
              <a:gd name="connsiteX7" fmla="*/ 187325 w 413415"/>
              <a:gd name="connsiteY7" fmla="*/ 3261 h 57236"/>
              <a:gd name="connsiteX8" fmla="*/ 250825 w 413415"/>
              <a:gd name="connsiteY8" fmla="*/ 6436 h 57236"/>
              <a:gd name="connsiteX9" fmla="*/ 0 w 413415"/>
              <a:gd name="connsiteY9" fmla="*/ 57236 h 5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415" h="57236">
                <a:moveTo>
                  <a:pt x="0" y="57236"/>
                </a:moveTo>
                <a:lnTo>
                  <a:pt x="142875" y="28661"/>
                </a:lnTo>
                <a:cubicBezTo>
                  <a:pt x="175154" y="21782"/>
                  <a:pt x="193146" y="20723"/>
                  <a:pt x="193675" y="15961"/>
                </a:cubicBezTo>
                <a:cubicBezTo>
                  <a:pt x="194204" y="11198"/>
                  <a:pt x="129117" y="1144"/>
                  <a:pt x="146050" y="86"/>
                </a:cubicBezTo>
                <a:cubicBezTo>
                  <a:pt x="162983" y="-972"/>
                  <a:pt x="250825" y="8023"/>
                  <a:pt x="295275" y="9611"/>
                </a:cubicBezTo>
                <a:cubicBezTo>
                  <a:pt x="339725" y="11198"/>
                  <a:pt x="404283" y="11198"/>
                  <a:pt x="412750" y="9611"/>
                </a:cubicBezTo>
                <a:cubicBezTo>
                  <a:pt x="421217" y="8024"/>
                  <a:pt x="346075" y="86"/>
                  <a:pt x="346075" y="86"/>
                </a:cubicBezTo>
                <a:lnTo>
                  <a:pt x="187325" y="3261"/>
                </a:lnTo>
                <a:cubicBezTo>
                  <a:pt x="171450" y="4319"/>
                  <a:pt x="275696" y="-3618"/>
                  <a:pt x="250825" y="6436"/>
                </a:cubicBezTo>
                <a:cubicBezTo>
                  <a:pt x="225954" y="16490"/>
                  <a:pt x="17992" y="53532"/>
                  <a:pt x="0" y="57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F863543A-404F-51D9-32BF-4A71B88B018B}"/>
              </a:ext>
            </a:extLst>
          </p:cNvPr>
          <p:cNvSpPr/>
          <p:nvPr/>
        </p:nvSpPr>
        <p:spPr>
          <a:xfrm>
            <a:off x="7381840" y="3886037"/>
            <a:ext cx="428712" cy="193989"/>
          </a:xfrm>
          <a:custGeom>
            <a:avLst/>
            <a:gdLst>
              <a:gd name="connsiteX0" fmla="*/ 428660 w 428712"/>
              <a:gd name="connsiteY0" fmla="*/ 163 h 193989"/>
              <a:gd name="connsiteX1" fmla="*/ 187360 w 428712"/>
              <a:gd name="connsiteY1" fmla="*/ 139863 h 193989"/>
              <a:gd name="connsiteX2" fmla="*/ 82585 w 428712"/>
              <a:gd name="connsiteY2" fmla="*/ 171613 h 193989"/>
              <a:gd name="connsiteX3" fmla="*/ 158785 w 428712"/>
              <a:gd name="connsiteY3" fmla="*/ 155738 h 193989"/>
              <a:gd name="connsiteX4" fmla="*/ 35 w 428712"/>
              <a:gd name="connsiteY4" fmla="*/ 193838 h 193989"/>
              <a:gd name="connsiteX5" fmla="*/ 174660 w 428712"/>
              <a:gd name="connsiteY5" fmla="*/ 168438 h 193989"/>
              <a:gd name="connsiteX6" fmla="*/ 196885 w 428712"/>
              <a:gd name="connsiteY6" fmla="*/ 152563 h 193989"/>
              <a:gd name="connsiteX7" fmla="*/ 149260 w 428712"/>
              <a:gd name="connsiteY7" fmla="*/ 168438 h 193989"/>
              <a:gd name="connsiteX8" fmla="*/ 244510 w 428712"/>
              <a:gd name="connsiteY8" fmla="*/ 114463 h 193989"/>
              <a:gd name="connsiteX9" fmla="*/ 209585 w 428712"/>
              <a:gd name="connsiteY9" fmla="*/ 111288 h 193989"/>
              <a:gd name="connsiteX10" fmla="*/ 428660 w 428712"/>
              <a:gd name="connsiteY10" fmla="*/ 163 h 19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8712" h="193989">
                <a:moveTo>
                  <a:pt x="428660" y="163"/>
                </a:moveTo>
                <a:cubicBezTo>
                  <a:pt x="424956" y="4925"/>
                  <a:pt x="245039" y="111288"/>
                  <a:pt x="187360" y="139863"/>
                </a:cubicBezTo>
                <a:cubicBezTo>
                  <a:pt x="129681" y="168438"/>
                  <a:pt x="87347" y="168967"/>
                  <a:pt x="82585" y="171613"/>
                </a:cubicBezTo>
                <a:cubicBezTo>
                  <a:pt x="77823" y="174259"/>
                  <a:pt x="172543" y="152034"/>
                  <a:pt x="158785" y="155738"/>
                </a:cubicBezTo>
                <a:cubicBezTo>
                  <a:pt x="145027" y="159442"/>
                  <a:pt x="-2611" y="191721"/>
                  <a:pt x="35" y="193838"/>
                </a:cubicBezTo>
                <a:cubicBezTo>
                  <a:pt x="2681" y="195955"/>
                  <a:pt x="141852" y="175317"/>
                  <a:pt x="174660" y="168438"/>
                </a:cubicBezTo>
                <a:cubicBezTo>
                  <a:pt x="207468" y="161559"/>
                  <a:pt x="201118" y="152563"/>
                  <a:pt x="196885" y="152563"/>
                </a:cubicBezTo>
                <a:cubicBezTo>
                  <a:pt x="192652" y="152563"/>
                  <a:pt x="141323" y="174788"/>
                  <a:pt x="149260" y="168438"/>
                </a:cubicBezTo>
                <a:cubicBezTo>
                  <a:pt x="157197" y="162088"/>
                  <a:pt x="234456" y="123988"/>
                  <a:pt x="244510" y="114463"/>
                </a:cubicBezTo>
                <a:cubicBezTo>
                  <a:pt x="254564" y="104938"/>
                  <a:pt x="181539" y="126634"/>
                  <a:pt x="209585" y="111288"/>
                </a:cubicBezTo>
                <a:cubicBezTo>
                  <a:pt x="237631" y="95942"/>
                  <a:pt x="432364" y="-4599"/>
                  <a:pt x="428660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651DAD10-B7C3-0A67-0F1B-387EC0E7583D}"/>
              </a:ext>
            </a:extLst>
          </p:cNvPr>
          <p:cNvSpPr/>
          <p:nvPr/>
        </p:nvSpPr>
        <p:spPr>
          <a:xfrm>
            <a:off x="7092949" y="4029052"/>
            <a:ext cx="301695" cy="50470"/>
          </a:xfrm>
          <a:custGeom>
            <a:avLst/>
            <a:gdLst>
              <a:gd name="connsiteX0" fmla="*/ 1 w 301695"/>
              <a:gd name="connsiteY0" fmla="*/ 23 h 50470"/>
              <a:gd name="connsiteX1" fmla="*/ 168276 w 301695"/>
              <a:gd name="connsiteY1" fmla="*/ 41298 h 50470"/>
              <a:gd name="connsiteX2" fmla="*/ 136526 w 301695"/>
              <a:gd name="connsiteY2" fmla="*/ 44473 h 50470"/>
              <a:gd name="connsiteX3" fmla="*/ 301626 w 301695"/>
              <a:gd name="connsiteY3" fmla="*/ 47648 h 50470"/>
              <a:gd name="connsiteX4" fmla="*/ 158751 w 301695"/>
              <a:gd name="connsiteY4" fmla="*/ 47648 h 50470"/>
              <a:gd name="connsiteX5" fmla="*/ 104776 w 301695"/>
              <a:gd name="connsiteY5" fmla="*/ 47648 h 50470"/>
              <a:gd name="connsiteX6" fmla="*/ 165101 w 301695"/>
              <a:gd name="connsiteY6" fmla="*/ 47648 h 50470"/>
              <a:gd name="connsiteX7" fmla="*/ 1 w 301695"/>
              <a:gd name="connsiteY7" fmla="*/ 23 h 5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695" h="50470">
                <a:moveTo>
                  <a:pt x="1" y="23"/>
                </a:moveTo>
                <a:cubicBezTo>
                  <a:pt x="530" y="-1035"/>
                  <a:pt x="145522" y="33890"/>
                  <a:pt x="168276" y="41298"/>
                </a:cubicBezTo>
                <a:cubicBezTo>
                  <a:pt x="191030" y="48706"/>
                  <a:pt x="114301" y="43415"/>
                  <a:pt x="136526" y="44473"/>
                </a:cubicBezTo>
                <a:cubicBezTo>
                  <a:pt x="158751" y="45531"/>
                  <a:pt x="297922" y="47119"/>
                  <a:pt x="301626" y="47648"/>
                </a:cubicBezTo>
                <a:cubicBezTo>
                  <a:pt x="305330" y="48177"/>
                  <a:pt x="158751" y="47648"/>
                  <a:pt x="158751" y="47648"/>
                </a:cubicBezTo>
                <a:lnTo>
                  <a:pt x="104776" y="47648"/>
                </a:lnTo>
                <a:cubicBezTo>
                  <a:pt x="105834" y="47648"/>
                  <a:pt x="178330" y="53998"/>
                  <a:pt x="165101" y="47648"/>
                </a:cubicBezTo>
                <a:cubicBezTo>
                  <a:pt x="151872" y="41298"/>
                  <a:pt x="-528" y="1081"/>
                  <a:pt x="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83774862-A06A-6A3A-CDBF-15070EE1AB79}"/>
              </a:ext>
            </a:extLst>
          </p:cNvPr>
          <p:cNvSpPr/>
          <p:nvPr/>
        </p:nvSpPr>
        <p:spPr>
          <a:xfrm>
            <a:off x="7501657" y="3853203"/>
            <a:ext cx="342494" cy="290944"/>
          </a:xfrm>
          <a:custGeom>
            <a:avLst/>
            <a:gdLst>
              <a:gd name="connsiteX0" fmla="*/ 340593 w 342494"/>
              <a:gd name="connsiteY0" fmla="*/ 1247 h 290944"/>
              <a:gd name="connsiteX1" fmla="*/ 207243 w 342494"/>
              <a:gd name="connsiteY1" fmla="*/ 131422 h 290944"/>
              <a:gd name="connsiteX2" fmla="*/ 80243 w 342494"/>
              <a:gd name="connsiteY2" fmla="*/ 242547 h 290944"/>
              <a:gd name="connsiteX3" fmla="*/ 102468 w 342494"/>
              <a:gd name="connsiteY3" fmla="*/ 207622 h 290944"/>
              <a:gd name="connsiteX4" fmla="*/ 868 w 342494"/>
              <a:gd name="connsiteY4" fmla="*/ 290172 h 290944"/>
              <a:gd name="connsiteX5" fmla="*/ 58018 w 342494"/>
              <a:gd name="connsiteY5" fmla="*/ 245722 h 290944"/>
              <a:gd name="connsiteX6" fmla="*/ 137393 w 342494"/>
              <a:gd name="connsiteY6" fmla="*/ 191747 h 290944"/>
              <a:gd name="connsiteX7" fmla="*/ 102468 w 342494"/>
              <a:gd name="connsiteY7" fmla="*/ 213972 h 290944"/>
              <a:gd name="connsiteX8" fmla="*/ 340593 w 342494"/>
              <a:gd name="connsiteY8" fmla="*/ 1247 h 290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2494" h="290944">
                <a:moveTo>
                  <a:pt x="340593" y="1247"/>
                </a:moveTo>
                <a:cubicBezTo>
                  <a:pt x="358055" y="-12511"/>
                  <a:pt x="250635" y="91205"/>
                  <a:pt x="207243" y="131422"/>
                </a:cubicBezTo>
                <a:cubicBezTo>
                  <a:pt x="163851" y="171639"/>
                  <a:pt x="97705" y="229847"/>
                  <a:pt x="80243" y="242547"/>
                </a:cubicBezTo>
                <a:cubicBezTo>
                  <a:pt x="62780" y="255247"/>
                  <a:pt x="115697" y="199685"/>
                  <a:pt x="102468" y="207622"/>
                </a:cubicBezTo>
                <a:cubicBezTo>
                  <a:pt x="89239" y="215559"/>
                  <a:pt x="8276" y="283822"/>
                  <a:pt x="868" y="290172"/>
                </a:cubicBezTo>
                <a:cubicBezTo>
                  <a:pt x="-6540" y="296522"/>
                  <a:pt x="35264" y="262126"/>
                  <a:pt x="58018" y="245722"/>
                </a:cubicBezTo>
                <a:cubicBezTo>
                  <a:pt x="80772" y="229318"/>
                  <a:pt x="129985" y="197039"/>
                  <a:pt x="137393" y="191747"/>
                </a:cubicBezTo>
                <a:cubicBezTo>
                  <a:pt x="144801" y="186455"/>
                  <a:pt x="72306" y="240430"/>
                  <a:pt x="102468" y="213972"/>
                </a:cubicBezTo>
                <a:cubicBezTo>
                  <a:pt x="132630" y="187514"/>
                  <a:pt x="323131" y="15005"/>
                  <a:pt x="340593" y="1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1B8C01B7-36D4-BB23-64C2-4E7E70B4EE5C}"/>
              </a:ext>
            </a:extLst>
          </p:cNvPr>
          <p:cNvSpPr/>
          <p:nvPr/>
        </p:nvSpPr>
        <p:spPr>
          <a:xfrm>
            <a:off x="7080229" y="3844925"/>
            <a:ext cx="308002" cy="47705"/>
          </a:xfrm>
          <a:custGeom>
            <a:avLst/>
            <a:gdLst>
              <a:gd name="connsiteX0" fmla="*/ 21 w 308002"/>
              <a:gd name="connsiteY0" fmla="*/ 47625 h 47705"/>
              <a:gd name="connsiteX1" fmla="*/ 200046 w 308002"/>
              <a:gd name="connsiteY1" fmla="*/ 19050 h 47705"/>
              <a:gd name="connsiteX2" fmla="*/ 285771 w 308002"/>
              <a:gd name="connsiteY2" fmla="*/ 0 h 47705"/>
              <a:gd name="connsiteX3" fmla="*/ 257196 w 308002"/>
              <a:gd name="connsiteY3" fmla="*/ 19050 h 47705"/>
              <a:gd name="connsiteX4" fmla="*/ 307996 w 308002"/>
              <a:gd name="connsiteY4" fmla="*/ 38100 h 47705"/>
              <a:gd name="connsiteX5" fmla="*/ 260371 w 308002"/>
              <a:gd name="connsiteY5" fmla="*/ 22225 h 47705"/>
              <a:gd name="connsiteX6" fmla="*/ 212746 w 308002"/>
              <a:gd name="connsiteY6" fmla="*/ 9525 h 47705"/>
              <a:gd name="connsiteX7" fmla="*/ 21 w 308002"/>
              <a:gd name="connsiteY7" fmla="*/ 47625 h 4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8002" h="47705">
                <a:moveTo>
                  <a:pt x="21" y="47625"/>
                </a:moveTo>
                <a:cubicBezTo>
                  <a:pt x="-2096" y="49213"/>
                  <a:pt x="152421" y="26987"/>
                  <a:pt x="200046" y="19050"/>
                </a:cubicBezTo>
                <a:cubicBezTo>
                  <a:pt x="247671" y="11113"/>
                  <a:pt x="276246" y="0"/>
                  <a:pt x="285771" y="0"/>
                </a:cubicBezTo>
                <a:cubicBezTo>
                  <a:pt x="295296" y="0"/>
                  <a:pt x="253492" y="12700"/>
                  <a:pt x="257196" y="19050"/>
                </a:cubicBezTo>
                <a:cubicBezTo>
                  <a:pt x="260900" y="25400"/>
                  <a:pt x="307467" y="37571"/>
                  <a:pt x="307996" y="38100"/>
                </a:cubicBezTo>
                <a:cubicBezTo>
                  <a:pt x="308525" y="38629"/>
                  <a:pt x="276246" y="26987"/>
                  <a:pt x="260371" y="22225"/>
                </a:cubicBezTo>
                <a:cubicBezTo>
                  <a:pt x="244496" y="17463"/>
                  <a:pt x="250846" y="6879"/>
                  <a:pt x="212746" y="9525"/>
                </a:cubicBezTo>
                <a:cubicBezTo>
                  <a:pt x="174646" y="12171"/>
                  <a:pt x="2138" y="46037"/>
                  <a:pt x="21" y="47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4FC57A6F-4727-6BBB-D2F3-988CC8372057}"/>
              </a:ext>
            </a:extLst>
          </p:cNvPr>
          <p:cNvSpPr/>
          <p:nvPr/>
        </p:nvSpPr>
        <p:spPr>
          <a:xfrm>
            <a:off x="6927850" y="4022725"/>
            <a:ext cx="357051" cy="111173"/>
          </a:xfrm>
          <a:custGeom>
            <a:avLst/>
            <a:gdLst>
              <a:gd name="connsiteX0" fmla="*/ 0 w 357051"/>
              <a:gd name="connsiteY0" fmla="*/ 0 h 111173"/>
              <a:gd name="connsiteX1" fmla="*/ 231775 w 357051"/>
              <a:gd name="connsiteY1" fmla="*/ 79375 h 111173"/>
              <a:gd name="connsiteX2" fmla="*/ 355600 w 357051"/>
              <a:gd name="connsiteY2" fmla="*/ 111125 h 111173"/>
              <a:gd name="connsiteX3" fmla="*/ 292100 w 357051"/>
              <a:gd name="connsiteY3" fmla="*/ 85725 h 111173"/>
              <a:gd name="connsiteX4" fmla="*/ 180975 w 357051"/>
              <a:gd name="connsiteY4" fmla="*/ 50800 h 111173"/>
              <a:gd name="connsiteX5" fmla="*/ 260350 w 357051"/>
              <a:gd name="connsiteY5" fmla="*/ 73025 h 111173"/>
              <a:gd name="connsiteX6" fmla="*/ 0 w 357051"/>
              <a:gd name="connsiteY6" fmla="*/ 0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51" h="111173">
                <a:moveTo>
                  <a:pt x="0" y="0"/>
                </a:moveTo>
                <a:cubicBezTo>
                  <a:pt x="86254" y="30427"/>
                  <a:pt x="172508" y="60854"/>
                  <a:pt x="231775" y="79375"/>
                </a:cubicBezTo>
                <a:cubicBezTo>
                  <a:pt x="291042" y="97896"/>
                  <a:pt x="345546" y="110067"/>
                  <a:pt x="355600" y="111125"/>
                </a:cubicBezTo>
                <a:cubicBezTo>
                  <a:pt x="365654" y="112183"/>
                  <a:pt x="321204" y="95779"/>
                  <a:pt x="292100" y="85725"/>
                </a:cubicBezTo>
                <a:cubicBezTo>
                  <a:pt x="262996" y="75671"/>
                  <a:pt x="186267" y="52917"/>
                  <a:pt x="180975" y="50800"/>
                </a:cubicBezTo>
                <a:cubicBezTo>
                  <a:pt x="175683" y="48683"/>
                  <a:pt x="260350" y="73025"/>
                  <a:pt x="260350" y="73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47747157-FEF6-77C0-872B-2466A4D03037}"/>
              </a:ext>
            </a:extLst>
          </p:cNvPr>
          <p:cNvSpPr/>
          <p:nvPr/>
        </p:nvSpPr>
        <p:spPr>
          <a:xfrm>
            <a:off x="7385021" y="3800475"/>
            <a:ext cx="390554" cy="76356"/>
          </a:xfrm>
          <a:custGeom>
            <a:avLst/>
            <a:gdLst>
              <a:gd name="connsiteX0" fmla="*/ 29 w 390554"/>
              <a:gd name="connsiteY0" fmla="*/ 76200 h 76356"/>
              <a:gd name="connsiteX1" fmla="*/ 130204 w 390554"/>
              <a:gd name="connsiteY1" fmla="*/ 41275 h 76356"/>
              <a:gd name="connsiteX2" fmla="*/ 117504 w 390554"/>
              <a:gd name="connsiteY2" fmla="*/ 41275 h 76356"/>
              <a:gd name="connsiteX3" fmla="*/ 228629 w 390554"/>
              <a:gd name="connsiteY3" fmla="*/ 15875 h 76356"/>
              <a:gd name="connsiteX4" fmla="*/ 181004 w 390554"/>
              <a:gd name="connsiteY4" fmla="*/ 28575 h 76356"/>
              <a:gd name="connsiteX5" fmla="*/ 349279 w 390554"/>
              <a:gd name="connsiteY5" fmla="*/ 9525 h 76356"/>
              <a:gd name="connsiteX6" fmla="*/ 390554 w 390554"/>
              <a:gd name="connsiteY6" fmla="*/ 0 h 76356"/>
              <a:gd name="connsiteX7" fmla="*/ 254029 w 390554"/>
              <a:gd name="connsiteY7" fmla="*/ 28575 h 76356"/>
              <a:gd name="connsiteX8" fmla="*/ 142904 w 390554"/>
              <a:gd name="connsiteY8" fmla="*/ 25400 h 76356"/>
              <a:gd name="connsiteX9" fmla="*/ 29 w 390554"/>
              <a:gd name="connsiteY9" fmla="*/ 76200 h 7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0554" h="76356">
                <a:moveTo>
                  <a:pt x="29" y="76200"/>
                </a:moveTo>
                <a:cubicBezTo>
                  <a:pt x="-2088" y="78846"/>
                  <a:pt x="110625" y="47096"/>
                  <a:pt x="130204" y="41275"/>
                </a:cubicBezTo>
                <a:cubicBezTo>
                  <a:pt x="149783" y="35454"/>
                  <a:pt x="101100" y="45508"/>
                  <a:pt x="117504" y="41275"/>
                </a:cubicBezTo>
                <a:cubicBezTo>
                  <a:pt x="133908" y="37042"/>
                  <a:pt x="218046" y="17992"/>
                  <a:pt x="228629" y="15875"/>
                </a:cubicBezTo>
                <a:cubicBezTo>
                  <a:pt x="239212" y="13758"/>
                  <a:pt x="160896" y="29633"/>
                  <a:pt x="181004" y="28575"/>
                </a:cubicBezTo>
                <a:cubicBezTo>
                  <a:pt x="201112" y="27517"/>
                  <a:pt x="314354" y="14287"/>
                  <a:pt x="349279" y="9525"/>
                </a:cubicBezTo>
                <a:cubicBezTo>
                  <a:pt x="384204" y="4762"/>
                  <a:pt x="390554" y="0"/>
                  <a:pt x="390554" y="0"/>
                </a:cubicBezTo>
                <a:cubicBezTo>
                  <a:pt x="374679" y="3175"/>
                  <a:pt x="295304" y="24342"/>
                  <a:pt x="254029" y="28575"/>
                </a:cubicBezTo>
                <a:cubicBezTo>
                  <a:pt x="212754" y="32808"/>
                  <a:pt x="182591" y="19050"/>
                  <a:pt x="142904" y="25400"/>
                </a:cubicBezTo>
                <a:cubicBezTo>
                  <a:pt x="103217" y="31750"/>
                  <a:pt x="2146" y="73554"/>
                  <a:pt x="29" y="76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F7D5BA3E-1E96-13D3-4E16-1C974DB3C41E}"/>
              </a:ext>
            </a:extLst>
          </p:cNvPr>
          <p:cNvSpPr/>
          <p:nvPr/>
        </p:nvSpPr>
        <p:spPr>
          <a:xfrm>
            <a:off x="7061200" y="4092575"/>
            <a:ext cx="327029" cy="79389"/>
          </a:xfrm>
          <a:custGeom>
            <a:avLst/>
            <a:gdLst>
              <a:gd name="connsiteX0" fmla="*/ 0 w 327029"/>
              <a:gd name="connsiteY0" fmla="*/ 0 h 79389"/>
              <a:gd name="connsiteX1" fmla="*/ 193675 w 327029"/>
              <a:gd name="connsiteY1" fmla="*/ 63500 h 79389"/>
              <a:gd name="connsiteX2" fmla="*/ 161925 w 327029"/>
              <a:gd name="connsiteY2" fmla="*/ 63500 h 79389"/>
              <a:gd name="connsiteX3" fmla="*/ 257175 w 327029"/>
              <a:gd name="connsiteY3" fmla="*/ 79375 h 79389"/>
              <a:gd name="connsiteX4" fmla="*/ 327025 w 327029"/>
              <a:gd name="connsiteY4" fmla="*/ 60325 h 79389"/>
              <a:gd name="connsiteX5" fmla="*/ 254000 w 327029"/>
              <a:gd name="connsiteY5" fmla="*/ 73025 h 79389"/>
              <a:gd name="connsiteX6" fmla="*/ 193675 w 327029"/>
              <a:gd name="connsiteY6" fmla="*/ 57150 h 79389"/>
              <a:gd name="connsiteX7" fmla="*/ 0 w 327029"/>
              <a:gd name="connsiteY7" fmla="*/ 0 h 7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29" h="79389">
                <a:moveTo>
                  <a:pt x="0" y="0"/>
                </a:moveTo>
                <a:cubicBezTo>
                  <a:pt x="83344" y="26458"/>
                  <a:pt x="166688" y="52917"/>
                  <a:pt x="193675" y="63500"/>
                </a:cubicBezTo>
                <a:cubicBezTo>
                  <a:pt x="220662" y="74083"/>
                  <a:pt x="151342" y="60854"/>
                  <a:pt x="161925" y="63500"/>
                </a:cubicBezTo>
                <a:cubicBezTo>
                  <a:pt x="172508" y="66146"/>
                  <a:pt x="229658" y="79904"/>
                  <a:pt x="257175" y="79375"/>
                </a:cubicBezTo>
                <a:cubicBezTo>
                  <a:pt x="284692" y="78846"/>
                  <a:pt x="327554" y="61383"/>
                  <a:pt x="327025" y="60325"/>
                </a:cubicBezTo>
                <a:cubicBezTo>
                  <a:pt x="326496" y="59267"/>
                  <a:pt x="276225" y="73554"/>
                  <a:pt x="254000" y="73025"/>
                </a:cubicBezTo>
                <a:cubicBezTo>
                  <a:pt x="231775" y="72496"/>
                  <a:pt x="193675" y="57150"/>
                  <a:pt x="193675" y="571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EDE08E94-BCA9-47A5-928B-306137DBAFBA}"/>
              </a:ext>
            </a:extLst>
          </p:cNvPr>
          <p:cNvSpPr/>
          <p:nvPr/>
        </p:nvSpPr>
        <p:spPr>
          <a:xfrm>
            <a:off x="7356475" y="4082160"/>
            <a:ext cx="275841" cy="81326"/>
          </a:xfrm>
          <a:custGeom>
            <a:avLst/>
            <a:gdLst>
              <a:gd name="connsiteX0" fmla="*/ 0 w 275841"/>
              <a:gd name="connsiteY0" fmla="*/ 38990 h 81326"/>
              <a:gd name="connsiteX1" fmla="*/ 111125 w 275841"/>
              <a:gd name="connsiteY1" fmla="*/ 77090 h 81326"/>
              <a:gd name="connsiteX2" fmla="*/ 152400 w 275841"/>
              <a:gd name="connsiteY2" fmla="*/ 48515 h 81326"/>
              <a:gd name="connsiteX3" fmla="*/ 95250 w 275841"/>
              <a:gd name="connsiteY3" fmla="*/ 80265 h 81326"/>
              <a:gd name="connsiteX4" fmla="*/ 273050 w 275841"/>
              <a:gd name="connsiteY4" fmla="*/ 890 h 81326"/>
              <a:gd name="connsiteX5" fmla="*/ 200025 w 275841"/>
              <a:gd name="connsiteY5" fmla="*/ 38990 h 81326"/>
              <a:gd name="connsiteX6" fmla="*/ 146050 w 275841"/>
              <a:gd name="connsiteY6" fmla="*/ 61215 h 81326"/>
              <a:gd name="connsiteX7" fmla="*/ 47625 w 275841"/>
              <a:gd name="connsiteY7" fmla="*/ 54865 h 81326"/>
              <a:gd name="connsiteX8" fmla="*/ 0 w 275841"/>
              <a:gd name="connsiteY8" fmla="*/ 38990 h 8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841" h="81326">
                <a:moveTo>
                  <a:pt x="0" y="38990"/>
                </a:moveTo>
                <a:cubicBezTo>
                  <a:pt x="42862" y="57246"/>
                  <a:pt x="85725" y="75503"/>
                  <a:pt x="111125" y="77090"/>
                </a:cubicBezTo>
                <a:cubicBezTo>
                  <a:pt x="136525" y="78678"/>
                  <a:pt x="155046" y="47986"/>
                  <a:pt x="152400" y="48515"/>
                </a:cubicBezTo>
                <a:cubicBezTo>
                  <a:pt x="149754" y="49044"/>
                  <a:pt x="75142" y="88202"/>
                  <a:pt x="95250" y="80265"/>
                </a:cubicBezTo>
                <a:cubicBezTo>
                  <a:pt x="115358" y="72328"/>
                  <a:pt x="255588" y="7769"/>
                  <a:pt x="273050" y="890"/>
                </a:cubicBezTo>
                <a:cubicBezTo>
                  <a:pt x="290512" y="-5989"/>
                  <a:pt x="221192" y="28936"/>
                  <a:pt x="200025" y="38990"/>
                </a:cubicBezTo>
                <a:cubicBezTo>
                  <a:pt x="178858" y="49044"/>
                  <a:pt x="171450" y="58569"/>
                  <a:pt x="146050" y="61215"/>
                </a:cubicBezTo>
                <a:cubicBezTo>
                  <a:pt x="120650" y="63861"/>
                  <a:pt x="47625" y="54865"/>
                  <a:pt x="47625" y="54865"/>
                </a:cubicBezTo>
                <a:lnTo>
                  <a:pt x="0" y="3899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6489A80A-9725-6BD5-695D-FED9B962C8B4}"/>
              </a:ext>
            </a:extLst>
          </p:cNvPr>
          <p:cNvSpPr/>
          <p:nvPr/>
        </p:nvSpPr>
        <p:spPr>
          <a:xfrm>
            <a:off x="6775442" y="3851272"/>
            <a:ext cx="60347" cy="95265"/>
          </a:xfrm>
          <a:custGeom>
            <a:avLst/>
            <a:gdLst>
              <a:gd name="connsiteX0" fmla="*/ 8 w 60347"/>
              <a:gd name="connsiteY0" fmla="*/ 3 h 95265"/>
              <a:gd name="connsiteX1" fmla="*/ 34933 w 60347"/>
              <a:gd name="connsiteY1" fmla="*/ 69853 h 95265"/>
              <a:gd name="connsiteX2" fmla="*/ 60333 w 60347"/>
              <a:gd name="connsiteY2" fmla="*/ 95253 h 95265"/>
              <a:gd name="connsiteX3" fmla="*/ 38108 w 60347"/>
              <a:gd name="connsiteY3" fmla="*/ 73028 h 95265"/>
              <a:gd name="connsiteX4" fmla="*/ 6358 w 60347"/>
              <a:gd name="connsiteY4" fmla="*/ 60328 h 95265"/>
              <a:gd name="connsiteX5" fmla="*/ 38108 w 60347"/>
              <a:gd name="connsiteY5" fmla="*/ 73028 h 95265"/>
              <a:gd name="connsiteX6" fmla="*/ 8 w 60347"/>
              <a:gd name="connsiteY6" fmla="*/ 3 h 9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7" h="95265">
                <a:moveTo>
                  <a:pt x="8" y="3"/>
                </a:moveTo>
                <a:cubicBezTo>
                  <a:pt x="-521" y="-526"/>
                  <a:pt x="24879" y="53978"/>
                  <a:pt x="34933" y="69853"/>
                </a:cubicBezTo>
                <a:cubicBezTo>
                  <a:pt x="44987" y="85728"/>
                  <a:pt x="60333" y="95253"/>
                  <a:pt x="60333" y="95253"/>
                </a:cubicBezTo>
                <a:cubicBezTo>
                  <a:pt x="60862" y="95782"/>
                  <a:pt x="47104" y="78849"/>
                  <a:pt x="38108" y="73028"/>
                </a:cubicBezTo>
                <a:cubicBezTo>
                  <a:pt x="29112" y="67207"/>
                  <a:pt x="6358" y="60328"/>
                  <a:pt x="6358" y="60328"/>
                </a:cubicBezTo>
                <a:cubicBezTo>
                  <a:pt x="6358" y="60328"/>
                  <a:pt x="37579" y="80436"/>
                  <a:pt x="38108" y="73028"/>
                </a:cubicBezTo>
                <a:cubicBezTo>
                  <a:pt x="38637" y="65620"/>
                  <a:pt x="537" y="532"/>
                  <a:pt x="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087BB275-028F-4E35-8C37-EA94254E9356}"/>
              </a:ext>
            </a:extLst>
          </p:cNvPr>
          <p:cNvSpPr/>
          <p:nvPr/>
        </p:nvSpPr>
        <p:spPr>
          <a:xfrm>
            <a:off x="7875195" y="3711438"/>
            <a:ext cx="87717" cy="114945"/>
          </a:xfrm>
          <a:custGeom>
            <a:avLst/>
            <a:gdLst>
              <a:gd name="connsiteX0" fmla="*/ 87705 w 87717"/>
              <a:gd name="connsiteY0" fmla="*/ 137 h 114945"/>
              <a:gd name="connsiteX1" fmla="*/ 5155 w 87717"/>
              <a:gd name="connsiteY1" fmla="*/ 82687 h 114945"/>
              <a:gd name="connsiteX2" fmla="*/ 8330 w 87717"/>
              <a:gd name="connsiteY2" fmla="*/ 111262 h 114945"/>
              <a:gd name="connsiteX3" fmla="*/ 5155 w 87717"/>
              <a:gd name="connsiteY3" fmla="*/ 6487 h 114945"/>
              <a:gd name="connsiteX4" fmla="*/ 1980 w 87717"/>
              <a:gd name="connsiteY4" fmla="*/ 92212 h 114945"/>
              <a:gd name="connsiteX5" fmla="*/ 11505 w 87717"/>
              <a:gd name="connsiteY5" fmla="*/ 63637 h 114945"/>
              <a:gd name="connsiteX6" fmla="*/ 87705 w 87717"/>
              <a:gd name="connsiteY6" fmla="*/ 137 h 11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717" h="114945">
                <a:moveTo>
                  <a:pt x="87705" y="137"/>
                </a:moveTo>
                <a:cubicBezTo>
                  <a:pt x="86647" y="3312"/>
                  <a:pt x="18384" y="64166"/>
                  <a:pt x="5155" y="82687"/>
                </a:cubicBezTo>
                <a:cubicBezTo>
                  <a:pt x="-8074" y="101208"/>
                  <a:pt x="8330" y="123962"/>
                  <a:pt x="8330" y="111262"/>
                </a:cubicBezTo>
                <a:cubicBezTo>
                  <a:pt x="8330" y="98562"/>
                  <a:pt x="6213" y="9662"/>
                  <a:pt x="5155" y="6487"/>
                </a:cubicBezTo>
                <a:cubicBezTo>
                  <a:pt x="4097" y="3312"/>
                  <a:pt x="922" y="82687"/>
                  <a:pt x="1980" y="92212"/>
                </a:cubicBezTo>
                <a:cubicBezTo>
                  <a:pt x="3038" y="101737"/>
                  <a:pt x="922" y="77395"/>
                  <a:pt x="11505" y="63637"/>
                </a:cubicBezTo>
                <a:cubicBezTo>
                  <a:pt x="22088" y="49879"/>
                  <a:pt x="88763" y="-3038"/>
                  <a:pt x="87705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ADA10C4B-D44E-B4EB-9257-66A4312759A4}"/>
              </a:ext>
            </a:extLst>
          </p:cNvPr>
          <p:cNvSpPr/>
          <p:nvPr/>
        </p:nvSpPr>
        <p:spPr>
          <a:xfrm>
            <a:off x="7548955" y="3876639"/>
            <a:ext cx="302821" cy="273888"/>
          </a:xfrm>
          <a:custGeom>
            <a:avLst/>
            <a:gdLst>
              <a:gd name="connsiteX0" fmla="*/ 302820 w 302821"/>
              <a:gd name="connsiteY0" fmla="*/ 36 h 273888"/>
              <a:gd name="connsiteX1" fmla="*/ 131370 w 302821"/>
              <a:gd name="connsiteY1" fmla="*/ 177836 h 273888"/>
              <a:gd name="connsiteX2" fmla="*/ 153595 w 302821"/>
              <a:gd name="connsiteY2" fmla="*/ 149261 h 273888"/>
              <a:gd name="connsiteX3" fmla="*/ 1195 w 302821"/>
              <a:gd name="connsiteY3" fmla="*/ 273086 h 273888"/>
              <a:gd name="connsiteX4" fmla="*/ 86920 w 302821"/>
              <a:gd name="connsiteY4" fmla="*/ 200061 h 273888"/>
              <a:gd name="connsiteX5" fmla="*/ 166295 w 302821"/>
              <a:gd name="connsiteY5" fmla="*/ 149261 h 273888"/>
              <a:gd name="connsiteX6" fmla="*/ 128195 w 302821"/>
              <a:gd name="connsiteY6" fmla="*/ 161961 h 273888"/>
              <a:gd name="connsiteX7" fmla="*/ 302820 w 302821"/>
              <a:gd name="connsiteY7" fmla="*/ 36 h 27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821" h="273888">
                <a:moveTo>
                  <a:pt x="302820" y="36"/>
                </a:moveTo>
                <a:cubicBezTo>
                  <a:pt x="303349" y="2682"/>
                  <a:pt x="156241" y="152965"/>
                  <a:pt x="131370" y="177836"/>
                </a:cubicBezTo>
                <a:cubicBezTo>
                  <a:pt x="106499" y="202707"/>
                  <a:pt x="175291" y="133386"/>
                  <a:pt x="153595" y="149261"/>
                </a:cubicBezTo>
                <a:cubicBezTo>
                  <a:pt x="131899" y="165136"/>
                  <a:pt x="12307" y="264619"/>
                  <a:pt x="1195" y="273086"/>
                </a:cubicBezTo>
                <a:cubicBezTo>
                  <a:pt x="-9917" y="281553"/>
                  <a:pt x="59403" y="220698"/>
                  <a:pt x="86920" y="200061"/>
                </a:cubicBezTo>
                <a:cubicBezTo>
                  <a:pt x="114437" y="179424"/>
                  <a:pt x="159416" y="155611"/>
                  <a:pt x="166295" y="149261"/>
                </a:cubicBezTo>
                <a:cubicBezTo>
                  <a:pt x="173174" y="142911"/>
                  <a:pt x="109145" y="182598"/>
                  <a:pt x="128195" y="161961"/>
                </a:cubicBezTo>
                <a:cubicBezTo>
                  <a:pt x="147245" y="141324"/>
                  <a:pt x="302291" y="-2610"/>
                  <a:pt x="30282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6919BA6-E01F-9132-99B2-CC03EAB70099}"/>
              </a:ext>
            </a:extLst>
          </p:cNvPr>
          <p:cNvSpPr/>
          <p:nvPr/>
        </p:nvSpPr>
        <p:spPr>
          <a:xfrm>
            <a:off x="6933057" y="4012732"/>
            <a:ext cx="249049" cy="149918"/>
          </a:xfrm>
          <a:custGeom>
            <a:avLst/>
            <a:gdLst>
              <a:gd name="connsiteX0" fmla="*/ 1143 w 249049"/>
              <a:gd name="connsiteY0" fmla="*/ 468 h 149918"/>
              <a:gd name="connsiteX1" fmla="*/ 204343 w 249049"/>
              <a:gd name="connsiteY1" fmla="*/ 124293 h 149918"/>
              <a:gd name="connsiteX2" fmla="*/ 185293 w 249049"/>
              <a:gd name="connsiteY2" fmla="*/ 114768 h 149918"/>
              <a:gd name="connsiteX3" fmla="*/ 248793 w 249049"/>
              <a:gd name="connsiteY3" fmla="*/ 149693 h 149918"/>
              <a:gd name="connsiteX4" fmla="*/ 204343 w 249049"/>
              <a:gd name="connsiteY4" fmla="*/ 127468 h 149918"/>
              <a:gd name="connsiteX5" fmla="*/ 124968 w 249049"/>
              <a:gd name="connsiteY5" fmla="*/ 83018 h 149918"/>
              <a:gd name="connsiteX6" fmla="*/ 1143 w 249049"/>
              <a:gd name="connsiteY6" fmla="*/ 468 h 14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049" h="149918">
                <a:moveTo>
                  <a:pt x="1143" y="468"/>
                </a:moveTo>
                <a:cubicBezTo>
                  <a:pt x="14372" y="7347"/>
                  <a:pt x="173651" y="105243"/>
                  <a:pt x="204343" y="124293"/>
                </a:cubicBezTo>
                <a:cubicBezTo>
                  <a:pt x="235035" y="143343"/>
                  <a:pt x="177885" y="110535"/>
                  <a:pt x="185293" y="114768"/>
                </a:cubicBezTo>
                <a:cubicBezTo>
                  <a:pt x="192701" y="119001"/>
                  <a:pt x="245618" y="147576"/>
                  <a:pt x="248793" y="149693"/>
                </a:cubicBezTo>
                <a:cubicBezTo>
                  <a:pt x="251968" y="151810"/>
                  <a:pt x="224980" y="138580"/>
                  <a:pt x="204343" y="127468"/>
                </a:cubicBezTo>
                <a:cubicBezTo>
                  <a:pt x="183706" y="116356"/>
                  <a:pt x="156718" y="101539"/>
                  <a:pt x="124968" y="83018"/>
                </a:cubicBezTo>
                <a:cubicBezTo>
                  <a:pt x="93218" y="64497"/>
                  <a:pt x="-12086" y="-6411"/>
                  <a:pt x="1143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A9A8C035-F3CF-80DA-8668-4008304EC8DD}"/>
              </a:ext>
            </a:extLst>
          </p:cNvPr>
          <p:cNvSpPr/>
          <p:nvPr/>
        </p:nvSpPr>
        <p:spPr>
          <a:xfrm>
            <a:off x="6864030" y="3831835"/>
            <a:ext cx="254886" cy="28012"/>
          </a:xfrm>
          <a:custGeom>
            <a:avLst/>
            <a:gdLst>
              <a:gd name="connsiteX0" fmla="*/ 320 w 254886"/>
              <a:gd name="connsiteY0" fmla="*/ 13090 h 28012"/>
              <a:gd name="connsiteX1" fmla="*/ 133670 w 254886"/>
              <a:gd name="connsiteY1" fmla="*/ 25790 h 28012"/>
              <a:gd name="connsiteX2" fmla="*/ 190820 w 254886"/>
              <a:gd name="connsiteY2" fmla="*/ 390 h 28012"/>
              <a:gd name="connsiteX3" fmla="*/ 254320 w 254886"/>
              <a:gd name="connsiteY3" fmla="*/ 9915 h 28012"/>
              <a:gd name="connsiteX4" fmla="*/ 219395 w 254886"/>
              <a:gd name="connsiteY4" fmla="*/ 3565 h 28012"/>
              <a:gd name="connsiteX5" fmla="*/ 174945 w 254886"/>
              <a:gd name="connsiteY5" fmla="*/ 25790 h 28012"/>
              <a:gd name="connsiteX6" fmla="*/ 98745 w 254886"/>
              <a:gd name="connsiteY6" fmla="*/ 25790 h 28012"/>
              <a:gd name="connsiteX7" fmla="*/ 320 w 254886"/>
              <a:gd name="connsiteY7" fmla="*/ 13090 h 2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886" h="28012">
                <a:moveTo>
                  <a:pt x="320" y="13090"/>
                </a:moveTo>
                <a:cubicBezTo>
                  <a:pt x="6141" y="13090"/>
                  <a:pt x="101920" y="27907"/>
                  <a:pt x="133670" y="25790"/>
                </a:cubicBezTo>
                <a:cubicBezTo>
                  <a:pt x="165420" y="23673"/>
                  <a:pt x="170712" y="3036"/>
                  <a:pt x="190820" y="390"/>
                </a:cubicBezTo>
                <a:cubicBezTo>
                  <a:pt x="210928" y="-2256"/>
                  <a:pt x="249558" y="9386"/>
                  <a:pt x="254320" y="9915"/>
                </a:cubicBezTo>
                <a:cubicBezTo>
                  <a:pt x="259083" y="10444"/>
                  <a:pt x="232624" y="919"/>
                  <a:pt x="219395" y="3565"/>
                </a:cubicBezTo>
                <a:cubicBezTo>
                  <a:pt x="206166" y="6211"/>
                  <a:pt x="195053" y="22086"/>
                  <a:pt x="174945" y="25790"/>
                </a:cubicBezTo>
                <a:cubicBezTo>
                  <a:pt x="154837" y="29494"/>
                  <a:pt x="127849" y="27907"/>
                  <a:pt x="98745" y="25790"/>
                </a:cubicBezTo>
                <a:cubicBezTo>
                  <a:pt x="69641" y="23673"/>
                  <a:pt x="-5501" y="13090"/>
                  <a:pt x="320" y="13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EBC5962-0B03-C007-DE61-ABA0DECEA3E6}"/>
              </a:ext>
            </a:extLst>
          </p:cNvPr>
          <p:cNvSpPr/>
          <p:nvPr/>
        </p:nvSpPr>
        <p:spPr>
          <a:xfrm>
            <a:off x="7197478" y="3781134"/>
            <a:ext cx="155257" cy="22652"/>
          </a:xfrm>
          <a:custGeom>
            <a:avLst/>
            <a:gdLst>
              <a:gd name="connsiteX0" fmla="*/ 247 w 155257"/>
              <a:gd name="connsiteY0" fmla="*/ 291 h 22652"/>
              <a:gd name="connsiteX1" fmla="*/ 149472 w 155257"/>
              <a:gd name="connsiteY1" fmla="*/ 22516 h 22652"/>
              <a:gd name="connsiteX2" fmla="*/ 114547 w 155257"/>
              <a:gd name="connsiteY2" fmla="*/ 9816 h 22652"/>
              <a:gd name="connsiteX3" fmla="*/ 247 w 155257"/>
              <a:gd name="connsiteY3" fmla="*/ 291 h 2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257" h="22652">
                <a:moveTo>
                  <a:pt x="247" y="291"/>
                </a:moveTo>
                <a:cubicBezTo>
                  <a:pt x="6068" y="2408"/>
                  <a:pt x="130422" y="20929"/>
                  <a:pt x="149472" y="22516"/>
                </a:cubicBezTo>
                <a:cubicBezTo>
                  <a:pt x="168522" y="24103"/>
                  <a:pt x="136243" y="11403"/>
                  <a:pt x="114547" y="9816"/>
                </a:cubicBezTo>
                <a:cubicBezTo>
                  <a:pt x="92851" y="8229"/>
                  <a:pt x="-5574" y="-1826"/>
                  <a:pt x="247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11368C0C-6938-E047-E2E1-A527E82B512C}"/>
              </a:ext>
            </a:extLst>
          </p:cNvPr>
          <p:cNvSpPr/>
          <p:nvPr/>
        </p:nvSpPr>
        <p:spPr>
          <a:xfrm>
            <a:off x="7369175" y="3739604"/>
            <a:ext cx="308128" cy="70524"/>
          </a:xfrm>
          <a:custGeom>
            <a:avLst/>
            <a:gdLst>
              <a:gd name="connsiteX0" fmla="*/ 0 w 308128"/>
              <a:gd name="connsiteY0" fmla="*/ 70396 h 70524"/>
              <a:gd name="connsiteX1" fmla="*/ 123825 w 308128"/>
              <a:gd name="connsiteY1" fmla="*/ 25946 h 70524"/>
              <a:gd name="connsiteX2" fmla="*/ 219075 w 308128"/>
              <a:gd name="connsiteY2" fmla="*/ 22771 h 70524"/>
              <a:gd name="connsiteX3" fmla="*/ 212725 w 308128"/>
              <a:gd name="connsiteY3" fmla="*/ 16421 h 70524"/>
              <a:gd name="connsiteX4" fmla="*/ 307975 w 308128"/>
              <a:gd name="connsiteY4" fmla="*/ 16421 h 70524"/>
              <a:gd name="connsiteX5" fmla="*/ 187325 w 308128"/>
              <a:gd name="connsiteY5" fmla="*/ 3721 h 70524"/>
              <a:gd name="connsiteX6" fmla="*/ 174625 w 308128"/>
              <a:gd name="connsiteY6" fmla="*/ 546 h 70524"/>
              <a:gd name="connsiteX7" fmla="*/ 247650 w 308128"/>
              <a:gd name="connsiteY7" fmla="*/ 13246 h 70524"/>
              <a:gd name="connsiteX8" fmla="*/ 165100 w 308128"/>
              <a:gd name="connsiteY8" fmla="*/ 10071 h 70524"/>
              <a:gd name="connsiteX9" fmla="*/ 123825 w 308128"/>
              <a:gd name="connsiteY9" fmla="*/ 10071 h 70524"/>
              <a:gd name="connsiteX10" fmla="*/ 0 w 308128"/>
              <a:gd name="connsiteY10" fmla="*/ 70396 h 70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8128" h="70524">
                <a:moveTo>
                  <a:pt x="0" y="70396"/>
                </a:moveTo>
                <a:cubicBezTo>
                  <a:pt x="0" y="73042"/>
                  <a:pt x="87313" y="33883"/>
                  <a:pt x="123825" y="25946"/>
                </a:cubicBezTo>
                <a:cubicBezTo>
                  <a:pt x="160337" y="18009"/>
                  <a:pt x="204258" y="24358"/>
                  <a:pt x="219075" y="22771"/>
                </a:cubicBezTo>
                <a:cubicBezTo>
                  <a:pt x="233892" y="21184"/>
                  <a:pt x="197908" y="17479"/>
                  <a:pt x="212725" y="16421"/>
                </a:cubicBezTo>
                <a:cubicBezTo>
                  <a:pt x="227542" y="15363"/>
                  <a:pt x="312208" y="18538"/>
                  <a:pt x="307975" y="16421"/>
                </a:cubicBezTo>
                <a:cubicBezTo>
                  <a:pt x="303742" y="14304"/>
                  <a:pt x="209550" y="6367"/>
                  <a:pt x="187325" y="3721"/>
                </a:cubicBezTo>
                <a:cubicBezTo>
                  <a:pt x="165100" y="1075"/>
                  <a:pt x="164571" y="-1041"/>
                  <a:pt x="174625" y="546"/>
                </a:cubicBezTo>
                <a:cubicBezTo>
                  <a:pt x="184679" y="2133"/>
                  <a:pt x="249237" y="11659"/>
                  <a:pt x="247650" y="13246"/>
                </a:cubicBezTo>
                <a:cubicBezTo>
                  <a:pt x="246063" y="14833"/>
                  <a:pt x="185737" y="10600"/>
                  <a:pt x="165100" y="10071"/>
                </a:cubicBezTo>
                <a:cubicBezTo>
                  <a:pt x="144463" y="9542"/>
                  <a:pt x="147638" y="2133"/>
                  <a:pt x="123825" y="10071"/>
                </a:cubicBezTo>
                <a:cubicBezTo>
                  <a:pt x="100013" y="18008"/>
                  <a:pt x="0" y="67750"/>
                  <a:pt x="0" y="70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7717FEF3-6B0D-B6D9-7A8E-A68EB268C648}"/>
              </a:ext>
            </a:extLst>
          </p:cNvPr>
          <p:cNvSpPr/>
          <p:nvPr/>
        </p:nvSpPr>
        <p:spPr>
          <a:xfrm>
            <a:off x="7632612" y="3759082"/>
            <a:ext cx="246849" cy="16324"/>
          </a:xfrm>
          <a:custGeom>
            <a:avLst/>
            <a:gdLst>
              <a:gd name="connsiteX0" fmla="*/ 88 w 246849"/>
              <a:gd name="connsiteY0" fmla="*/ 6468 h 16324"/>
              <a:gd name="connsiteX1" fmla="*/ 165188 w 246849"/>
              <a:gd name="connsiteY1" fmla="*/ 118 h 16324"/>
              <a:gd name="connsiteX2" fmla="*/ 123913 w 246849"/>
              <a:gd name="connsiteY2" fmla="*/ 12818 h 16324"/>
              <a:gd name="connsiteX3" fmla="*/ 244563 w 246849"/>
              <a:gd name="connsiteY3" fmla="*/ 15993 h 16324"/>
              <a:gd name="connsiteX4" fmla="*/ 190588 w 246849"/>
              <a:gd name="connsiteY4" fmla="*/ 6468 h 16324"/>
              <a:gd name="connsiteX5" fmla="*/ 88 w 246849"/>
              <a:gd name="connsiteY5" fmla="*/ 6468 h 16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849" h="16324">
                <a:moveTo>
                  <a:pt x="88" y="6468"/>
                </a:moveTo>
                <a:cubicBezTo>
                  <a:pt x="-4145" y="5410"/>
                  <a:pt x="144551" y="-940"/>
                  <a:pt x="165188" y="118"/>
                </a:cubicBezTo>
                <a:cubicBezTo>
                  <a:pt x="185825" y="1176"/>
                  <a:pt x="110684" y="10172"/>
                  <a:pt x="123913" y="12818"/>
                </a:cubicBezTo>
                <a:cubicBezTo>
                  <a:pt x="137142" y="15464"/>
                  <a:pt x="233451" y="17051"/>
                  <a:pt x="244563" y="15993"/>
                </a:cubicBezTo>
                <a:cubicBezTo>
                  <a:pt x="255675" y="14935"/>
                  <a:pt x="224455" y="9114"/>
                  <a:pt x="190588" y="6468"/>
                </a:cubicBezTo>
                <a:cubicBezTo>
                  <a:pt x="156721" y="3822"/>
                  <a:pt x="4321" y="7526"/>
                  <a:pt x="88" y="6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60744CE-E2C9-11C4-C0B2-B6BEBE781B18}"/>
              </a:ext>
            </a:extLst>
          </p:cNvPr>
          <p:cNvSpPr/>
          <p:nvPr/>
        </p:nvSpPr>
        <p:spPr>
          <a:xfrm>
            <a:off x="6791325" y="3860800"/>
            <a:ext cx="307975" cy="53975"/>
          </a:xfrm>
          <a:custGeom>
            <a:avLst/>
            <a:gdLst>
              <a:gd name="connsiteX0" fmla="*/ 0 w 307975"/>
              <a:gd name="connsiteY0" fmla="*/ 0 h 53975"/>
              <a:gd name="connsiteX1" fmla="*/ 149225 w 307975"/>
              <a:gd name="connsiteY1" fmla="*/ 19050 h 53975"/>
              <a:gd name="connsiteX2" fmla="*/ 82550 w 307975"/>
              <a:gd name="connsiteY2" fmla="*/ 25400 h 53975"/>
              <a:gd name="connsiteX3" fmla="*/ 209550 w 307975"/>
              <a:gd name="connsiteY3" fmla="*/ 25400 h 53975"/>
              <a:gd name="connsiteX4" fmla="*/ 307975 w 307975"/>
              <a:gd name="connsiteY4" fmla="*/ 25400 h 53975"/>
              <a:gd name="connsiteX5" fmla="*/ 206375 w 307975"/>
              <a:gd name="connsiteY5" fmla="*/ 25400 h 53975"/>
              <a:gd name="connsiteX6" fmla="*/ 44450 w 307975"/>
              <a:gd name="connsiteY6" fmla="*/ 53975 h 53975"/>
              <a:gd name="connsiteX7" fmla="*/ 130175 w 307975"/>
              <a:gd name="connsiteY7" fmla="*/ 25400 h 53975"/>
              <a:gd name="connsiteX8" fmla="*/ 130175 w 307975"/>
              <a:gd name="connsiteY8" fmla="*/ 25400 h 53975"/>
              <a:gd name="connsiteX9" fmla="*/ 0 w 307975"/>
              <a:gd name="connsiteY9" fmla="*/ 0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975" h="53975">
                <a:moveTo>
                  <a:pt x="0" y="0"/>
                </a:moveTo>
                <a:cubicBezTo>
                  <a:pt x="67733" y="7408"/>
                  <a:pt x="135467" y="14817"/>
                  <a:pt x="149225" y="19050"/>
                </a:cubicBezTo>
                <a:cubicBezTo>
                  <a:pt x="162983" y="23283"/>
                  <a:pt x="72496" y="24342"/>
                  <a:pt x="82550" y="25400"/>
                </a:cubicBezTo>
                <a:cubicBezTo>
                  <a:pt x="92604" y="26458"/>
                  <a:pt x="209550" y="25400"/>
                  <a:pt x="209550" y="25400"/>
                </a:cubicBezTo>
                <a:lnTo>
                  <a:pt x="307975" y="25400"/>
                </a:lnTo>
                <a:cubicBezTo>
                  <a:pt x="307446" y="25400"/>
                  <a:pt x="250296" y="20638"/>
                  <a:pt x="206375" y="25400"/>
                </a:cubicBezTo>
                <a:cubicBezTo>
                  <a:pt x="162454" y="30162"/>
                  <a:pt x="57150" y="53975"/>
                  <a:pt x="44450" y="53975"/>
                </a:cubicBezTo>
                <a:cubicBezTo>
                  <a:pt x="31750" y="53975"/>
                  <a:pt x="130175" y="25400"/>
                  <a:pt x="130175" y="25400"/>
                </a:cubicBezTo>
                <a:lnTo>
                  <a:pt x="130175" y="254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05FC0773-B8DF-D639-254F-B8C0D9894CB2}"/>
              </a:ext>
            </a:extLst>
          </p:cNvPr>
          <p:cNvSpPr/>
          <p:nvPr/>
        </p:nvSpPr>
        <p:spPr>
          <a:xfrm>
            <a:off x="7073854" y="3850858"/>
            <a:ext cx="326219" cy="48099"/>
          </a:xfrm>
          <a:custGeom>
            <a:avLst/>
            <a:gdLst>
              <a:gd name="connsiteX0" fmla="*/ 46 w 326219"/>
              <a:gd name="connsiteY0" fmla="*/ 417 h 48099"/>
              <a:gd name="connsiteX1" fmla="*/ 215946 w 326219"/>
              <a:gd name="connsiteY1" fmla="*/ 22642 h 48099"/>
              <a:gd name="connsiteX2" fmla="*/ 323896 w 326219"/>
              <a:gd name="connsiteY2" fmla="*/ 48042 h 48099"/>
              <a:gd name="connsiteX3" fmla="*/ 282621 w 326219"/>
              <a:gd name="connsiteY3" fmla="*/ 28992 h 48099"/>
              <a:gd name="connsiteX4" fmla="*/ 196896 w 326219"/>
              <a:gd name="connsiteY4" fmla="*/ 9942 h 48099"/>
              <a:gd name="connsiteX5" fmla="*/ 46 w 326219"/>
              <a:gd name="connsiteY5" fmla="*/ 417 h 4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219" h="48099">
                <a:moveTo>
                  <a:pt x="46" y="417"/>
                </a:moveTo>
                <a:cubicBezTo>
                  <a:pt x="3221" y="2534"/>
                  <a:pt x="161971" y="14705"/>
                  <a:pt x="215946" y="22642"/>
                </a:cubicBezTo>
                <a:cubicBezTo>
                  <a:pt x="269921" y="30579"/>
                  <a:pt x="312784" y="46984"/>
                  <a:pt x="323896" y="48042"/>
                </a:cubicBezTo>
                <a:cubicBezTo>
                  <a:pt x="335008" y="49100"/>
                  <a:pt x="303788" y="35342"/>
                  <a:pt x="282621" y="28992"/>
                </a:cubicBezTo>
                <a:cubicBezTo>
                  <a:pt x="261454" y="22642"/>
                  <a:pt x="237642" y="15234"/>
                  <a:pt x="196896" y="9942"/>
                </a:cubicBezTo>
                <a:cubicBezTo>
                  <a:pt x="156150" y="4650"/>
                  <a:pt x="-3129" y="-1700"/>
                  <a:pt x="46" y="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1921A87-184F-07E4-D531-79F5BA50630D}"/>
              </a:ext>
            </a:extLst>
          </p:cNvPr>
          <p:cNvSpPr/>
          <p:nvPr/>
        </p:nvSpPr>
        <p:spPr>
          <a:xfrm>
            <a:off x="6857812" y="3955740"/>
            <a:ext cx="312094" cy="86689"/>
          </a:xfrm>
          <a:custGeom>
            <a:avLst/>
            <a:gdLst>
              <a:gd name="connsiteX0" fmla="*/ 188 w 312094"/>
              <a:gd name="connsiteY0" fmla="*/ 310 h 86689"/>
              <a:gd name="connsiteX1" fmla="*/ 222438 w 312094"/>
              <a:gd name="connsiteY1" fmla="*/ 73335 h 86689"/>
              <a:gd name="connsiteX2" fmla="*/ 193863 w 312094"/>
              <a:gd name="connsiteY2" fmla="*/ 60635 h 86689"/>
              <a:gd name="connsiteX3" fmla="*/ 311338 w 312094"/>
              <a:gd name="connsiteY3" fmla="*/ 86035 h 86689"/>
              <a:gd name="connsiteX4" fmla="*/ 241488 w 312094"/>
              <a:gd name="connsiteY4" fmla="*/ 76510 h 86689"/>
              <a:gd name="connsiteX5" fmla="*/ 184338 w 312094"/>
              <a:gd name="connsiteY5" fmla="*/ 47935 h 86689"/>
              <a:gd name="connsiteX6" fmla="*/ 188 w 312094"/>
              <a:gd name="connsiteY6" fmla="*/ 310 h 86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094" h="86689">
                <a:moveTo>
                  <a:pt x="188" y="310"/>
                </a:moveTo>
                <a:cubicBezTo>
                  <a:pt x="6538" y="4543"/>
                  <a:pt x="190159" y="63281"/>
                  <a:pt x="222438" y="73335"/>
                </a:cubicBezTo>
                <a:cubicBezTo>
                  <a:pt x="254717" y="83389"/>
                  <a:pt x="179046" y="58518"/>
                  <a:pt x="193863" y="60635"/>
                </a:cubicBezTo>
                <a:cubicBezTo>
                  <a:pt x="208680" y="62752"/>
                  <a:pt x="303401" y="83389"/>
                  <a:pt x="311338" y="86035"/>
                </a:cubicBezTo>
                <a:cubicBezTo>
                  <a:pt x="319275" y="88681"/>
                  <a:pt x="262655" y="82860"/>
                  <a:pt x="241488" y="76510"/>
                </a:cubicBezTo>
                <a:cubicBezTo>
                  <a:pt x="220321" y="70160"/>
                  <a:pt x="219263" y="59577"/>
                  <a:pt x="184338" y="47935"/>
                </a:cubicBezTo>
                <a:cubicBezTo>
                  <a:pt x="149413" y="36293"/>
                  <a:pt x="-6162" y="-3923"/>
                  <a:pt x="18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D676B4C3-B79B-B287-1043-973508C9D9E5}"/>
              </a:ext>
            </a:extLst>
          </p:cNvPr>
          <p:cNvSpPr/>
          <p:nvPr/>
        </p:nvSpPr>
        <p:spPr>
          <a:xfrm>
            <a:off x="6908711" y="3889354"/>
            <a:ext cx="324541" cy="133570"/>
          </a:xfrm>
          <a:custGeom>
            <a:avLst/>
            <a:gdLst>
              <a:gd name="connsiteX0" fmla="*/ 89 w 324541"/>
              <a:gd name="connsiteY0" fmla="*/ 21 h 133570"/>
              <a:gd name="connsiteX1" fmla="*/ 79464 w 324541"/>
              <a:gd name="connsiteY1" fmla="*/ 111146 h 133570"/>
              <a:gd name="connsiteX2" fmla="*/ 79464 w 324541"/>
              <a:gd name="connsiteY2" fmla="*/ 98446 h 133570"/>
              <a:gd name="connsiteX3" fmla="*/ 190589 w 324541"/>
              <a:gd name="connsiteY3" fmla="*/ 117496 h 133570"/>
              <a:gd name="connsiteX4" fmla="*/ 171539 w 324541"/>
              <a:gd name="connsiteY4" fmla="*/ 104796 h 133570"/>
              <a:gd name="connsiteX5" fmla="*/ 320764 w 324541"/>
              <a:gd name="connsiteY5" fmla="*/ 133371 h 133570"/>
              <a:gd name="connsiteX6" fmla="*/ 269964 w 324541"/>
              <a:gd name="connsiteY6" fmla="*/ 117496 h 133570"/>
              <a:gd name="connsiteX7" fmla="*/ 162014 w 324541"/>
              <a:gd name="connsiteY7" fmla="*/ 117496 h 133570"/>
              <a:gd name="connsiteX8" fmla="*/ 98514 w 324541"/>
              <a:gd name="connsiteY8" fmla="*/ 101621 h 133570"/>
              <a:gd name="connsiteX9" fmla="*/ 89 w 324541"/>
              <a:gd name="connsiteY9" fmla="*/ 21 h 13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4541" h="133570">
                <a:moveTo>
                  <a:pt x="89" y="21"/>
                </a:moveTo>
                <a:cubicBezTo>
                  <a:pt x="-3086" y="1608"/>
                  <a:pt x="79464" y="111146"/>
                  <a:pt x="79464" y="111146"/>
                </a:cubicBezTo>
                <a:cubicBezTo>
                  <a:pt x="92693" y="127550"/>
                  <a:pt x="60943" y="97388"/>
                  <a:pt x="79464" y="98446"/>
                </a:cubicBezTo>
                <a:cubicBezTo>
                  <a:pt x="97985" y="99504"/>
                  <a:pt x="190589" y="117496"/>
                  <a:pt x="190589" y="117496"/>
                </a:cubicBezTo>
                <a:cubicBezTo>
                  <a:pt x="205935" y="118554"/>
                  <a:pt x="149843" y="102150"/>
                  <a:pt x="171539" y="104796"/>
                </a:cubicBezTo>
                <a:cubicBezTo>
                  <a:pt x="193235" y="107442"/>
                  <a:pt x="304360" y="131254"/>
                  <a:pt x="320764" y="133371"/>
                </a:cubicBezTo>
                <a:cubicBezTo>
                  <a:pt x="337168" y="135488"/>
                  <a:pt x="296422" y="120142"/>
                  <a:pt x="269964" y="117496"/>
                </a:cubicBezTo>
                <a:cubicBezTo>
                  <a:pt x="243506" y="114850"/>
                  <a:pt x="190589" y="120142"/>
                  <a:pt x="162014" y="117496"/>
                </a:cubicBezTo>
                <a:cubicBezTo>
                  <a:pt x="133439" y="114850"/>
                  <a:pt x="121268" y="117496"/>
                  <a:pt x="98514" y="101621"/>
                </a:cubicBezTo>
                <a:cubicBezTo>
                  <a:pt x="75760" y="85746"/>
                  <a:pt x="3264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36A88FAC-F397-D9E1-AF2A-423612795C0F}"/>
              </a:ext>
            </a:extLst>
          </p:cNvPr>
          <p:cNvSpPr/>
          <p:nvPr/>
        </p:nvSpPr>
        <p:spPr>
          <a:xfrm>
            <a:off x="7527481" y="3797113"/>
            <a:ext cx="254641" cy="196140"/>
          </a:xfrm>
          <a:custGeom>
            <a:avLst/>
            <a:gdLst>
              <a:gd name="connsiteX0" fmla="*/ 254444 w 254641"/>
              <a:gd name="connsiteY0" fmla="*/ 187 h 196140"/>
              <a:gd name="connsiteX1" fmla="*/ 232219 w 254641"/>
              <a:gd name="connsiteY1" fmla="*/ 82737 h 196140"/>
              <a:gd name="connsiteX2" fmla="*/ 229044 w 254641"/>
              <a:gd name="connsiteY2" fmla="*/ 95437 h 196140"/>
              <a:gd name="connsiteX3" fmla="*/ 146494 w 254641"/>
              <a:gd name="connsiteY3" fmla="*/ 136712 h 196140"/>
              <a:gd name="connsiteX4" fmla="*/ 152844 w 254641"/>
              <a:gd name="connsiteY4" fmla="*/ 130362 h 196140"/>
              <a:gd name="connsiteX5" fmla="*/ 32194 w 254641"/>
              <a:gd name="connsiteY5" fmla="*/ 184337 h 196140"/>
              <a:gd name="connsiteX6" fmla="*/ 444 w 254641"/>
              <a:gd name="connsiteY6" fmla="*/ 193862 h 196140"/>
              <a:gd name="connsiteX7" fmla="*/ 48069 w 254641"/>
              <a:gd name="connsiteY7" fmla="*/ 152587 h 196140"/>
              <a:gd name="connsiteX8" fmla="*/ 60769 w 254641"/>
              <a:gd name="connsiteY8" fmla="*/ 177987 h 196140"/>
              <a:gd name="connsiteX9" fmla="*/ 216344 w 254641"/>
              <a:gd name="connsiteY9" fmla="*/ 111312 h 196140"/>
              <a:gd name="connsiteX10" fmla="*/ 254444 w 254641"/>
              <a:gd name="connsiteY10" fmla="*/ 187 h 196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641" h="196140">
                <a:moveTo>
                  <a:pt x="254444" y="187"/>
                </a:moveTo>
                <a:cubicBezTo>
                  <a:pt x="257090" y="-4575"/>
                  <a:pt x="232219" y="82737"/>
                  <a:pt x="232219" y="82737"/>
                </a:cubicBezTo>
                <a:cubicBezTo>
                  <a:pt x="227986" y="98612"/>
                  <a:pt x="243331" y="86441"/>
                  <a:pt x="229044" y="95437"/>
                </a:cubicBezTo>
                <a:cubicBezTo>
                  <a:pt x="214757" y="104433"/>
                  <a:pt x="146494" y="136712"/>
                  <a:pt x="146494" y="136712"/>
                </a:cubicBezTo>
                <a:cubicBezTo>
                  <a:pt x="133794" y="142533"/>
                  <a:pt x="171894" y="122425"/>
                  <a:pt x="152844" y="130362"/>
                </a:cubicBezTo>
                <a:cubicBezTo>
                  <a:pt x="133794" y="138299"/>
                  <a:pt x="57594" y="173754"/>
                  <a:pt x="32194" y="184337"/>
                </a:cubicBezTo>
                <a:cubicBezTo>
                  <a:pt x="6794" y="194920"/>
                  <a:pt x="-2202" y="199154"/>
                  <a:pt x="444" y="193862"/>
                </a:cubicBezTo>
                <a:cubicBezTo>
                  <a:pt x="3090" y="188570"/>
                  <a:pt x="38015" y="155233"/>
                  <a:pt x="48069" y="152587"/>
                </a:cubicBezTo>
                <a:cubicBezTo>
                  <a:pt x="58123" y="149941"/>
                  <a:pt x="32723" y="184866"/>
                  <a:pt x="60769" y="177987"/>
                </a:cubicBezTo>
                <a:cubicBezTo>
                  <a:pt x="88815" y="171108"/>
                  <a:pt x="184594" y="134595"/>
                  <a:pt x="216344" y="111312"/>
                </a:cubicBezTo>
                <a:cubicBezTo>
                  <a:pt x="248094" y="88029"/>
                  <a:pt x="251798" y="4949"/>
                  <a:pt x="254444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ABC54543-03FE-D551-D2FD-938D299DA7CC}"/>
              </a:ext>
            </a:extLst>
          </p:cNvPr>
          <p:cNvSpPr/>
          <p:nvPr/>
        </p:nvSpPr>
        <p:spPr>
          <a:xfrm>
            <a:off x="6984854" y="3895497"/>
            <a:ext cx="38253" cy="75397"/>
          </a:xfrm>
          <a:custGeom>
            <a:avLst/>
            <a:gdLst>
              <a:gd name="connsiteX0" fmla="*/ 38246 w 38253"/>
              <a:gd name="connsiteY0" fmla="*/ 228 h 75397"/>
              <a:gd name="connsiteX1" fmla="*/ 6496 w 38253"/>
              <a:gd name="connsiteY1" fmla="*/ 73253 h 75397"/>
              <a:gd name="connsiteX2" fmla="*/ 3321 w 38253"/>
              <a:gd name="connsiteY2" fmla="*/ 51028 h 75397"/>
              <a:gd name="connsiteX3" fmla="*/ 38246 w 38253"/>
              <a:gd name="connsiteY3" fmla="*/ 228 h 75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3" h="75397">
                <a:moveTo>
                  <a:pt x="38246" y="228"/>
                </a:moveTo>
                <a:cubicBezTo>
                  <a:pt x="38775" y="3932"/>
                  <a:pt x="12317" y="64786"/>
                  <a:pt x="6496" y="73253"/>
                </a:cubicBezTo>
                <a:cubicBezTo>
                  <a:pt x="675" y="81720"/>
                  <a:pt x="-3029" y="63199"/>
                  <a:pt x="3321" y="51028"/>
                </a:cubicBezTo>
                <a:cubicBezTo>
                  <a:pt x="9671" y="38857"/>
                  <a:pt x="37717" y="-3476"/>
                  <a:pt x="38246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E08F57AE-2CB6-DD14-2A66-E7715420C351}"/>
              </a:ext>
            </a:extLst>
          </p:cNvPr>
          <p:cNvSpPr/>
          <p:nvPr/>
        </p:nvSpPr>
        <p:spPr>
          <a:xfrm>
            <a:off x="7026252" y="3898774"/>
            <a:ext cx="66845" cy="111733"/>
          </a:xfrm>
          <a:custGeom>
            <a:avLst/>
            <a:gdLst>
              <a:gd name="connsiteX0" fmla="*/ 23 w 66845"/>
              <a:gd name="connsiteY0" fmla="*/ 126 h 111733"/>
              <a:gd name="connsiteX1" fmla="*/ 44473 w 66845"/>
              <a:gd name="connsiteY1" fmla="*/ 63626 h 111733"/>
              <a:gd name="connsiteX2" fmla="*/ 66698 w 66845"/>
              <a:gd name="connsiteY2" fmla="*/ 111251 h 111733"/>
              <a:gd name="connsiteX3" fmla="*/ 53998 w 66845"/>
              <a:gd name="connsiteY3" fmla="*/ 85851 h 111733"/>
              <a:gd name="connsiteX4" fmla="*/ 50823 w 66845"/>
              <a:gd name="connsiteY4" fmla="*/ 47751 h 111733"/>
              <a:gd name="connsiteX5" fmla="*/ 23 w 66845"/>
              <a:gd name="connsiteY5" fmla="*/ 126 h 111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845" h="111733">
                <a:moveTo>
                  <a:pt x="23" y="126"/>
                </a:moveTo>
                <a:cubicBezTo>
                  <a:pt x="-1035" y="2772"/>
                  <a:pt x="33361" y="45105"/>
                  <a:pt x="44473" y="63626"/>
                </a:cubicBezTo>
                <a:cubicBezTo>
                  <a:pt x="55586" y="82147"/>
                  <a:pt x="65111" y="107547"/>
                  <a:pt x="66698" y="111251"/>
                </a:cubicBezTo>
                <a:cubicBezTo>
                  <a:pt x="68285" y="114955"/>
                  <a:pt x="56644" y="96434"/>
                  <a:pt x="53998" y="85851"/>
                </a:cubicBezTo>
                <a:cubicBezTo>
                  <a:pt x="51352" y="75268"/>
                  <a:pt x="55056" y="58334"/>
                  <a:pt x="50823" y="47751"/>
                </a:cubicBezTo>
                <a:cubicBezTo>
                  <a:pt x="46590" y="37168"/>
                  <a:pt x="1081" y="-2520"/>
                  <a:pt x="23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A18D1222-AB86-4273-C621-9B7316E829F0}"/>
              </a:ext>
            </a:extLst>
          </p:cNvPr>
          <p:cNvSpPr/>
          <p:nvPr/>
        </p:nvSpPr>
        <p:spPr>
          <a:xfrm>
            <a:off x="7029450" y="3886075"/>
            <a:ext cx="15875" cy="111617"/>
          </a:xfrm>
          <a:custGeom>
            <a:avLst/>
            <a:gdLst>
              <a:gd name="connsiteX0" fmla="*/ 6350 w 15875"/>
              <a:gd name="connsiteY0" fmla="*/ 125 h 111617"/>
              <a:gd name="connsiteX1" fmla="*/ 6350 w 15875"/>
              <a:gd name="connsiteY1" fmla="*/ 85850 h 111617"/>
              <a:gd name="connsiteX2" fmla="*/ 15875 w 15875"/>
              <a:gd name="connsiteY2" fmla="*/ 111250 h 111617"/>
              <a:gd name="connsiteX3" fmla="*/ 6350 w 15875"/>
              <a:gd name="connsiteY3" fmla="*/ 98550 h 111617"/>
              <a:gd name="connsiteX4" fmla="*/ 0 w 15875"/>
              <a:gd name="connsiteY4" fmla="*/ 66800 h 111617"/>
              <a:gd name="connsiteX5" fmla="*/ 6350 w 15875"/>
              <a:gd name="connsiteY5" fmla="*/ 125 h 1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75" h="111617">
                <a:moveTo>
                  <a:pt x="6350" y="125"/>
                </a:moveTo>
                <a:cubicBezTo>
                  <a:pt x="7408" y="3300"/>
                  <a:pt x="4763" y="67329"/>
                  <a:pt x="6350" y="85850"/>
                </a:cubicBezTo>
                <a:cubicBezTo>
                  <a:pt x="7937" y="104371"/>
                  <a:pt x="15875" y="111250"/>
                  <a:pt x="15875" y="111250"/>
                </a:cubicBezTo>
                <a:cubicBezTo>
                  <a:pt x="15875" y="113367"/>
                  <a:pt x="8996" y="105958"/>
                  <a:pt x="6350" y="98550"/>
                </a:cubicBezTo>
                <a:cubicBezTo>
                  <a:pt x="3704" y="91142"/>
                  <a:pt x="0" y="78442"/>
                  <a:pt x="0" y="66800"/>
                </a:cubicBezTo>
                <a:cubicBezTo>
                  <a:pt x="0" y="55158"/>
                  <a:pt x="5292" y="-3050"/>
                  <a:pt x="6350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26CB6DA-926B-2746-C5FE-95CBA087B7AC}"/>
              </a:ext>
            </a:extLst>
          </p:cNvPr>
          <p:cNvSpPr/>
          <p:nvPr/>
        </p:nvSpPr>
        <p:spPr>
          <a:xfrm>
            <a:off x="7083374" y="3886021"/>
            <a:ext cx="3226" cy="124212"/>
          </a:xfrm>
          <a:custGeom>
            <a:avLst/>
            <a:gdLst>
              <a:gd name="connsiteX0" fmla="*/ 3226 w 3226"/>
              <a:gd name="connsiteY0" fmla="*/ 179 h 124212"/>
              <a:gd name="connsiteX1" fmla="*/ 51 w 3226"/>
              <a:gd name="connsiteY1" fmla="*/ 57329 h 124212"/>
              <a:gd name="connsiteX2" fmla="*/ 3226 w 3226"/>
              <a:gd name="connsiteY2" fmla="*/ 124004 h 124212"/>
              <a:gd name="connsiteX3" fmla="*/ 51 w 3226"/>
              <a:gd name="connsiteY3" fmla="*/ 76379 h 124212"/>
              <a:gd name="connsiteX4" fmla="*/ 3226 w 3226"/>
              <a:gd name="connsiteY4" fmla="*/ 179 h 12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6" h="124212">
                <a:moveTo>
                  <a:pt x="3226" y="179"/>
                </a:moveTo>
                <a:cubicBezTo>
                  <a:pt x="3226" y="-2996"/>
                  <a:pt x="51" y="36692"/>
                  <a:pt x="51" y="57329"/>
                </a:cubicBezTo>
                <a:cubicBezTo>
                  <a:pt x="51" y="77966"/>
                  <a:pt x="3226" y="120829"/>
                  <a:pt x="3226" y="124004"/>
                </a:cubicBezTo>
                <a:cubicBezTo>
                  <a:pt x="3226" y="127179"/>
                  <a:pt x="580" y="93312"/>
                  <a:pt x="51" y="76379"/>
                </a:cubicBezTo>
                <a:cubicBezTo>
                  <a:pt x="-478" y="59446"/>
                  <a:pt x="3226" y="3354"/>
                  <a:pt x="3226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9718821B-D4F0-3E5C-C127-56CAD8AE481B}"/>
              </a:ext>
            </a:extLst>
          </p:cNvPr>
          <p:cNvSpPr/>
          <p:nvPr/>
        </p:nvSpPr>
        <p:spPr>
          <a:xfrm>
            <a:off x="7148276" y="3895250"/>
            <a:ext cx="33785" cy="115561"/>
          </a:xfrm>
          <a:custGeom>
            <a:avLst/>
            <a:gdLst>
              <a:gd name="connsiteX0" fmla="*/ 4999 w 33785"/>
              <a:gd name="connsiteY0" fmla="*/ 475 h 115561"/>
              <a:gd name="connsiteX1" fmla="*/ 1824 w 33785"/>
              <a:gd name="connsiteY1" fmla="*/ 54450 h 115561"/>
              <a:gd name="connsiteX2" fmla="*/ 33574 w 33785"/>
              <a:gd name="connsiteY2" fmla="*/ 114775 h 115561"/>
              <a:gd name="connsiteX3" fmla="*/ 14524 w 33785"/>
              <a:gd name="connsiteY3" fmla="*/ 86200 h 115561"/>
              <a:gd name="connsiteX4" fmla="*/ 4999 w 33785"/>
              <a:gd name="connsiteY4" fmla="*/ 475 h 11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785" h="115561">
                <a:moveTo>
                  <a:pt x="4999" y="475"/>
                </a:moveTo>
                <a:cubicBezTo>
                  <a:pt x="2882" y="-4817"/>
                  <a:pt x="-2938" y="35400"/>
                  <a:pt x="1824" y="54450"/>
                </a:cubicBezTo>
                <a:cubicBezTo>
                  <a:pt x="6586" y="73500"/>
                  <a:pt x="31457" y="109483"/>
                  <a:pt x="33574" y="114775"/>
                </a:cubicBezTo>
                <a:cubicBezTo>
                  <a:pt x="35691" y="120067"/>
                  <a:pt x="21403" y="97312"/>
                  <a:pt x="14524" y="86200"/>
                </a:cubicBezTo>
                <a:cubicBezTo>
                  <a:pt x="7645" y="75088"/>
                  <a:pt x="7116" y="5767"/>
                  <a:pt x="4999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6FDB755F-5106-8C4D-0834-F0CEF9117D44}"/>
              </a:ext>
            </a:extLst>
          </p:cNvPr>
          <p:cNvSpPr/>
          <p:nvPr/>
        </p:nvSpPr>
        <p:spPr>
          <a:xfrm>
            <a:off x="7194509" y="3886172"/>
            <a:ext cx="79416" cy="123991"/>
          </a:xfrm>
          <a:custGeom>
            <a:avLst/>
            <a:gdLst>
              <a:gd name="connsiteX0" fmla="*/ 60366 w 79416"/>
              <a:gd name="connsiteY0" fmla="*/ 28 h 123991"/>
              <a:gd name="connsiteX1" fmla="*/ 69891 w 79416"/>
              <a:gd name="connsiteY1" fmla="*/ 79403 h 123991"/>
              <a:gd name="connsiteX2" fmla="*/ 79416 w 79416"/>
              <a:gd name="connsiteY2" fmla="*/ 101628 h 123991"/>
              <a:gd name="connsiteX3" fmla="*/ 63541 w 79416"/>
              <a:gd name="connsiteY3" fmla="*/ 111153 h 123991"/>
              <a:gd name="connsiteX4" fmla="*/ 41 w 79416"/>
              <a:gd name="connsiteY4" fmla="*/ 123853 h 123991"/>
              <a:gd name="connsiteX5" fmla="*/ 54016 w 79416"/>
              <a:gd name="connsiteY5" fmla="*/ 117503 h 123991"/>
              <a:gd name="connsiteX6" fmla="*/ 69891 w 79416"/>
              <a:gd name="connsiteY6" fmla="*/ 111153 h 123991"/>
              <a:gd name="connsiteX7" fmla="*/ 69891 w 79416"/>
              <a:gd name="connsiteY7" fmla="*/ 88928 h 123991"/>
              <a:gd name="connsiteX8" fmla="*/ 60366 w 79416"/>
              <a:gd name="connsiteY8" fmla="*/ 28 h 12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416" h="123991">
                <a:moveTo>
                  <a:pt x="60366" y="28"/>
                </a:moveTo>
                <a:cubicBezTo>
                  <a:pt x="60366" y="-1559"/>
                  <a:pt x="66716" y="62470"/>
                  <a:pt x="69891" y="79403"/>
                </a:cubicBezTo>
                <a:cubicBezTo>
                  <a:pt x="73066" y="96336"/>
                  <a:pt x="79416" y="101628"/>
                  <a:pt x="79416" y="101628"/>
                </a:cubicBezTo>
                <a:cubicBezTo>
                  <a:pt x="78358" y="106919"/>
                  <a:pt x="76770" y="107449"/>
                  <a:pt x="63541" y="111153"/>
                </a:cubicBezTo>
                <a:cubicBezTo>
                  <a:pt x="50312" y="114857"/>
                  <a:pt x="1629" y="122795"/>
                  <a:pt x="41" y="123853"/>
                </a:cubicBezTo>
                <a:cubicBezTo>
                  <a:pt x="-1547" y="124911"/>
                  <a:pt x="42374" y="119620"/>
                  <a:pt x="54016" y="117503"/>
                </a:cubicBezTo>
                <a:cubicBezTo>
                  <a:pt x="65658" y="115386"/>
                  <a:pt x="67245" y="115915"/>
                  <a:pt x="69891" y="111153"/>
                </a:cubicBezTo>
                <a:cubicBezTo>
                  <a:pt x="72537" y="106391"/>
                  <a:pt x="73066" y="101099"/>
                  <a:pt x="69891" y="88928"/>
                </a:cubicBezTo>
                <a:cubicBezTo>
                  <a:pt x="66716" y="76757"/>
                  <a:pt x="60366" y="1615"/>
                  <a:pt x="60366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54037237-5D07-9DC9-FBD3-C5AD04B106F8}"/>
              </a:ext>
            </a:extLst>
          </p:cNvPr>
          <p:cNvSpPr/>
          <p:nvPr/>
        </p:nvSpPr>
        <p:spPr>
          <a:xfrm>
            <a:off x="7242116" y="3892541"/>
            <a:ext cx="134007" cy="133829"/>
          </a:xfrm>
          <a:custGeom>
            <a:avLst/>
            <a:gdLst>
              <a:gd name="connsiteX0" fmla="*/ 59 w 134007"/>
              <a:gd name="connsiteY0" fmla="*/ 9 h 133829"/>
              <a:gd name="connsiteX1" fmla="*/ 34984 w 134007"/>
              <a:gd name="connsiteY1" fmla="*/ 104784 h 133829"/>
              <a:gd name="connsiteX2" fmla="*/ 34984 w 134007"/>
              <a:gd name="connsiteY2" fmla="*/ 127009 h 133829"/>
              <a:gd name="connsiteX3" fmla="*/ 63559 w 134007"/>
              <a:gd name="connsiteY3" fmla="*/ 133359 h 133829"/>
              <a:gd name="connsiteX4" fmla="*/ 133409 w 134007"/>
              <a:gd name="connsiteY4" fmla="*/ 133359 h 133829"/>
              <a:gd name="connsiteX5" fmla="*/ 95309 w 134007"/>
              <a:gd name="connsiteY5" fmla="*/ 133359 h 133829"/>
              <a:gd name="connsiteX6" fmla="*/ 60384 w 134007"/>
              <a:gd name="connsiteY6" fmla="*/ 127009 h 133829"/>
              <a:gd name="connsiteX7" fmla="*/ 44509 w 134007"/>
              <a:gd name="connsiteY7" fmla="*/ 111134 h 133829"/>
              <a:gd name="connsiteX8" fmla="*/ 59 w 134007"/>
              <a:gd name="connsiteY8" fmla="*/ 9 h 13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007" h="133829">
                <a:moveTo>
                  <a:pt x="59" y="9"/>
                </a:moveTo>
                <a:cubicBezTo>
                  <a:pt x="-1529" y="-1049"/>
                  <a:pt x="29163" y="83617"/>
                  <a:pt x="34984" y="104784"/>
                </a:cubicBezTo>
                <a:cubicBezTo>
                  <a:pt x="40805" y="125951"/>
                  <a:pt x="30222" y="122247"/>
                  <a:pt x="34984" y="127009"/>
                </a:cubicBezTo>
                <a:cubicBezTo>
                  <a:pt x="39746" y="131771"/>
                  <a:pt x="47155" y="132301"/>
                  <a:pt x="63559" y="133359"/>
                </a:cubicBezTo>
                <a:cubicBezTo>
                  <a:pt x="79963" y="134417"/>
                  <a:pt x="133409" y="133359"/>
                  <a:pt x="133409" y="133359"/>
                </a:cubicBezTo>
                <a:cubicBezTo>
                  <a:pt x="138701" y="133359"/>
                  <a:pt x="107480" y="134417"/>
                  <a:pt x="95309" y="133359"/>
                </a:cubicBezTo>
                <a:cubicBezTo>
                  <a:pt x="83138" y="132301"/>
                  <a:pt x="60384" y="127009"/>
                  <a:pt x="60384" y="127009"/>
                </a:cubicBezTo>
                <a:cubicBezTo>
                  <a:pt x="51917" y="123305"/>
                  <a:pt x="51388" y="131771"/>
                  <a:pt x="44509" y="111134"/>
                </a:cubicBezTo>
                <a:cubicBezTo>
                  <a:pt x="37630" y="90497"/>
                  <a:pt x="1647" y="1067"/>
                  <a:pt x="5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6B93CC2D-098D-1159-550F-B3C295FA0F53}"/>
              </a:ext>
            </a:extLst>
          </p:cNvPr>
          <p:cNvSpPr/>
          <p:nvPr/>
        </p:nvSpPr>
        <p:spPr>
          <a:xfrm>
            <a:off x="7260760" y="3882947"/>
            <a:ext cx="140401" cy="152478"/>
          </a:xfrm>
          <a:custGeom>
            <a:avLst/>
            <a:gdLst>
              <a:gd name="connsiteX0" fmla="*/ 140165 w 140401"/>
              <a:gd name="connsiteY0" fmla="*/ 78 h 152478"/>
              <a:gd name="connsiteX1" fmla="*/ 133815 w 140401"/>
              <a:gd name="connsiteY1" fmla="*/ 114378 h 152478"/>
              <a:gd name="connsiteX2" fmla="*/ 133815 w 140401"/>
              <a:gd name="connsiteY2" fmla="*/ 139778 h 152478"/>
              <a:gd name="connsiteX3" fmla="*/ 76665 w 140401"/>
              <a:gd name="connsiteY3" fmla="*/ 142953 h 152478"/>
              <a:gd name="connsiteX4" fmla="*/ 465 w 140401"/>
              <a:gd name="connsiteY4" fmla="*/ 146128 h 152478"/>
              <a:gd name="connsiteX5" fmla="*/ 114765 w 140401"/>
              <a:gd name="connsiteY5" fmla="*/ 152478 h 152478"/>
              <a:gd name="connsiteX6" fmla="*/ 124290 w 140401"/>
              <a:gd name="connsiteY6" fmla="*/ 133428 h 152478"/>
              <a:gd name="connsiteX7" fmla="*/ 140165 w 140401"/>
              <a:gd name="connsiteY7" fmla="*/ 78 h 152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01" h="152478">
                <a:moveTo>
                  <a:pt x="140165" y="78"/>
                </a:moveTo>
                <a:cubicBezTo>
                  <a:pt x="141752" y="-3097"/>
                  <a:pt x="134873" y="91095"/>
                  <a:pt x="133815" y="114378"/>
                </a:cubicBezTo>
                <a:cubicBezTo>
                  <a:pt x="132757" y="137661"/>
                  <a:pt x="143340" y="135015"/>
                  <a:pt x="133815" y="139778"/>
                </a:cubicBezTo>
                <a:cubicBezTo>
                  <a:pt x="124290" y="144541"/>
                  <a:pt x="76665" y="142953"/>
                  <a:pt x="76665" y="142953"/>
                </a:cubicBezTo>
                <a:cubicBezTo>
                  <a:pt x="54440" y="144011"/>
                  <a:pt x="-5885" y="144541"/>
                  <a:pt x="465" y="146128"/>
                </a:cubicBezTo>
                <a:cubicBezTo>
                  <a:pt x="6815" y="147716"/>
                  <a:pt x="114765" y="152478"/>
                  <a:pt x="114765" y="152478"/>
                </a:cubicBezTo>
                <a:cubicBezTo>
                  <a:pt x="135402" y="150361"/>
                  <a:pt x="120057" y="154065"/>
                  <a:pt x="124290" y="133428"/>
                </a:cubicBezTo>
                <a:cubicBezTo>
                  <a:pt x="128523" y="112791"/>
                  <a:pt x="138578" y="3253"/>
                  <a:pt x="140165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5CEBA7B-FB38-F4E7-BC54-00CC80FBF82D}"/>
              </a:ext>
            </a:extLst>
          </p:cNvPr>
          <p:cNvSpPr/>
          <p:nvPr/>
        </p:nvSpPr>
        <p:spPr>
          <a:xfrm>
            <a:off x="7372346" y="3854386"/>
            <a:ext cx="172823" cy="158952"/>
          </a:xfrm>
          <a:custGeom>
            <a:avLst/>
            <a:gdLst>
              <a:gd name="connsiteX0" fmla="*/ 139704 w 172823"/>
              <a:gd name="connsiteY0" fmla="*/ 64 h 158952"/>
              <a:gd name="connsiteX1" fmla="*/ 152404 w 172823"/>
              <a:gd name="connsiteY1" fmla="*/ 98489 h 158952"/>
              <a:gd name="connsiteX2" fmla="*/ 168279 w 172823"/>
              <a:gd name="connsiteY2" fmla="*/ 130239 h 158952"/>
              <a:gd name="connsiteX3" fmla="*/ 171454 w 172823"/>
              <a:gd name="connsiteY3" fmla="*/ 133414 h 158952"/>
              <a:gd name="connsiteX4" fmla="*/ 158754 w 172823"/>
              <a:gd name="connsiteY4" fmla="*/ 139764 h 158952"/>
              <a:gd name="connsiteX5" fmla="*/ 73029 w 172823"/>
              <a:gd name="connsiteY5" fmla="*/ 146114 h 158952"/>
              <a:gd name="connsiteX6" fmla="*/ 4 w 172823"/>
              <a:gd name="connsiteY6" fmla="*/ 158814 h 158952"/>
              <a:gd name="connsiteX7" fmla="*/ 76204 w 172823"/>
              <a:gd name="connsiteY7" fmla="*/ 152464 h 158952"/>
              <a:gd name="connsiteX8" fmla="*/ 133354 w 172823"/>
              <a:gd name="connsiteY8" fmla="*/ 146114 h 158952"/>
              <a:gd name="connsiteX9" fmla="*/ 142879 w 172823"/>
              <a:gd name="connsiteY9" fmla="*/ 133414 h 158952"/>
              <a:gd name="connsiteX10" fmla="*/ 171454 w 172823"/>
              <a:gd name="connsiteY10" fmla="*/ 120714 h 158952"/>
              <a:gd name="connsiteX11" fmla="*/ 168279 w 172823"/>
              <a:gd name="connsiteY11" fmla="*/ 69914 h 158952"/>
              <a:gd name="connsiteX12" fmla="*/ 168279 w 172823"/>
              <a:gd name="connsiteY12" fmla="*/ 114364 h 158952"/>
              <a:gd name="connsiteX13" fmla="*/ 139704 w 172823"/>
              <a:gd name="connsiteY13" fmla="*/ 64 h 15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2823" h="158952">
                <a:moveTo>
                  <a:pt x="139704" y="64"/>
                </a:moveTo>
                <a:cubicBezTo>
                  <a:pt x="137058" y="-2582"/>
                  <a:pt x="147642" y="76793"/>
                  <a:pt x="152404" y="98489"/>
                </a:cubicBezTo>
                <a:cubicBezTo>
                  <a:pt x="157166" y="120185"/>
                  <a:pt x="168279" y="130239"/>
                  <a:pt x="168279" y="130239"/>
                </a:cubicBezTo>
                <a:cubicBezTo>
                  <a:pt x="171454" y="136060"/>
                  <a:pt x="171454" y="133414"/>
                  <a:pt x="171454" y="133414"/>
                </a:cubicBezTo>
                <a:cubicBezTo>
                  <a:pt x="169867" y="135001"/>
                  <a:pt x="175158" y="137647"/>
                  <a:pt x="158754" y="139764"/>
                </a:cubicBezTo>
                <a:cubicBezTo>
                  <a:pt x="142350" y="141881"/>
                  <a:pt x="99487" y="142939"/>
                  <a:pt x="73029" y="146114"/>
                </a:cubicBezTo>
                <a:cubicBezTo>
                  <a:pt x="46571" y="149289"/>
                  <a:pt x="-525" y="157756"/>
                  <a:pt x="4" y="158814"/>
                </a:cubicBezTo>
                <a:cubicBezTo>
                  <a:pt x="533" y="159872"/>
                  <a:pt x="53979" y="154581"/>
                  <a:pt x="76204" y="152464"/>
                </a:cubicBezTo>
                <a:cubicBezTo>
                  <a:pt x="98429" y="150347"/>
                  <a:pt x="133354" y="146114"/>
                  <a:pt x="133354" y="146114"/>
                </a:cubicBezTo>
                <a:cubicBezTo>
                  <a:pt x="144467" y="142939"/>
                  <a:pt x="136529" y="137647"/>
                  <a:pt x="142879" y="133414"/>
                </a:cubicBezTo>
                <a:cubicBezTo>
                  <a:pt x="149229" y="129181"/>
                  <a:pt x="167221" y="131297"/>
                  <a:pt x="171454" y="120714"/>
                </a:cubicBezTo>
                <a:cubicBezTo>
                  <a:pt x="175687" y="110131"/>
                  <a:pt x="168808" y="70972"/>
                  <a:pt x="168279" y="69914"/>
                </a:cubicBezTo>
                <a:cubicBezTo>
                  <a:pt x="167750" y="68856"/>
                  <a:pt x="174100" y="121243"/>
                  <a:pt x="168279" y="114364"/>
                </a:cubicBezTo>
                <a:cubicBezTo>
                  <a:pt x="162458" y="107485"/>
                  <a:pt x="142350" y="2710"/>
                  <a:pt x="139704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C115EBE-BEEE-A2EE-43BB-C38FFA9B86BE}"/>
              </a:ext>
            </a:extLst>
          </p:cNvPr>
          <p:cNvSpPr/>
          <p:nvPr/>
        </p:nvSpPr>
        <p:spPr>
          <a:xfrm>
            <a:off x="7372209" y="3897887"/>
            <a:ext cx="36437" cy="103356"/>
          </a:xfrm>
          <a:custGeom>
            <a:avLst/>
            <a:gdLst>
              <a:gd name="connsiteX0" fmla="*/ 141 w 36437"/>
              <a:gd name="connsiteY0" fmla="*/ 1013 h 103356"/>
              <a:gd name="connsiteX1" fmla="*/ 35066 w 36437"/>
              <a:gd name="connsiteY1" fmla="*/ 99438 h 103356"/>
              <a:gd name="connsiteX2" fmla="*/ 28716 w 36437"/>
              <a:gd name="connsiteY2" fmla="*/ 80388 h 103356"/>
              <a:gd name="connsiteX3" fmla="*/ 22366 w 36437"/>
              <a:gd name="connsiteY3" fmla="*/ 48638 h 103356"/>
              <a:gd name="connsiteX4" fmla="*/ 141 w 36437"/>
              <a:gd name="connsiteY4" fmla="*/ 1013 h 10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37" h="103356">
                <a:moveTo>
                  <a:pt x="141" y="1013"/>
                </a:moveTo>
                <a:cubicBezTo>
                  <a:pt x="2258" y="9480"/>
                  <a:pt x="35066" y="99438"/>
                  <a:pt x="35066" y="99438"/>
                </a:cubicBezTo>
                <a:cubicBezTo>
                  <a:pt x="39828" y="112667"/>
                  <a:pt x="30833" y="88855"/>
                  <a:pt x="28716" y="80388"/>
                </a:cubicBezTo>
                <a:cubicBezTo>
                  <a:pt x="26599" y="71921"/>
                  <a:pt x="24483" y="57634"/>
                  <a:pt x="22366" y="48638"/>
                </a:cubicBezTo>
                <a:cubicBezTo>
                  <a:pt x="20249" y="39642"/>
                  <a:pt x="-1976" y="-7454"/>
                  <a:pt x="141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C84752DA-70F5-035C-B87A-C219680381AE}"/>
              </a:ext>
            </a:extLst>
          </p:cNvPr>
          <p:cNvSpPr/>
          <p:nvPr/>
        </p:nvSpPr>
        <p:spPr>
          <a:xfrm>
            <a:off x="7518385" y="3854010"/>
            <a:ext cx="19154" cy="127033"/>
          </a:xfrm>
          <a:custGeom>
            <a:avLst/>
            <a:gdLst>
              <a:gd name="connsiteX0" fmla="*/ 15 w 19154"/>
              <a:gd name="connsiteY0" fmla="*/ 440 h 127033"/>
              <a:gd name="connsiteX1" fmla="*/ 15890 w 19154"/>
              <a:gd name="connsiteY1" fmla="*/ 124265 h 127033"/>
              <a:gd name="connsiteX2" fmla="*/ 19065 w 19154"/>
              <a:gd name="connsiteY2" fmla="*/ 82990 h 127033"/>
              <a:gd name="connsiteX3" fmla="*/ 15 w 19154"/>
              <a:gd name="connsiteY3" fmla="*/ 440 h 127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54" h="127033">
                <a:moveTo>
                  <a:pt x="15" y="440"/>
                </a:moveTo>
                <a:cubicBezTo>
                  <a:pt x="-514" y="7319"/>
                  <a:pt x="12715" y="110507"/>
                  <a:pt x="15890" y="124265"/>
                </a:cubicBezTo>
                <a:cubicBezTo>
                  <a:pt x="19065" y="138023"/>
                  <a:pt x="17478" y="96748"/>
                  <a:pt x="19065" y="82990"/>
                </a:cubicBezTo>
                <a:cubicBezTo>
                  <a:pt x="20652" y="69232"/>
                  <a:pt x="544" y="-6439"/>
                  <a:pt x="15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7343FDA4-0473-9506-E6B4-FFF892595690}"/>
              </a:ext>
            </a:extLst>
          </p:cNvPr>
          <p:cNvSpPr/>
          <p:nvPr/>
        </p:nvSpPr>
        <p:spPr>
          <a:xfrm>
            <a:off x="7567973" y="3857597"/>
            <a:ext cx="158425" cy="121022"/>
          </a:xfrm>
          <a:custGeom>
            <a:avLst/>
            <a:gdLst>
              <a:gd name="connsiteX0" fmla="*/ 52027 w 158425"/>
              <a:gd name="connsiteY0" fmla="*/ 28 h 121022"/>
              <a:gd name="connsiteX1" fmla="*/ 77427 w 158425"/>
              <a:gd name="connsiteY1" fmla="*/ 63528 h 121022"/>
              <a:gd name="connsiteX2" fmla="*/ 83777 w 158425"/>
              <a:gd name="connsiteY2" fmla="*/ 79403 h 121022"/>
              <a:gd name="connsiteX3" fmla="*/ 1227 w 158425"/>
              <a:gd name="connsiteY3" fmla="*/ 120678 h 121022"/>
              <a:gd name="connsiteX4" fmla="*/ 156802 w 158425"/>
              <a:gd name="connsiteY4" fmla="*/ 54003 h 121022"/>
              <a:gd name="connsiteX5" fmla="*/ 80602 w 158425"/>
              <a:gd name="connsiteY5" fmla="*/ 73053 h 121022"/>
              <a:gd name="connsiteX6" fmla="*/ 52027 w 158425"/>
              <a:gd name="connsiteY6" fmla="*/ 28 h 12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425" h="121022">
                <a:moveTo>
                  <a:pt x="52027" y="28"/>
                </a:moveTo>
                <a:cubicBezTo>
                  <a:pt x="51498" y="-1559"/>
                  <a:pt x="77427" y="63528"/>
                  <a:pt x="77427" y="63528"/>
                </a:cubicBezTo>
                <a:cubicBezTo>
                  <a:pt x="82719" y="76757"/>
                  <a:pt x="96477" y="69878"/>
                  <a:pt x="83777" y="79403"/>
                </a:cubicBezTo>
                <a:cubicBezTo>
                  <a:pt x="71077" y="88928"/>
                  <a:pt x="-10944" y="124911"/>
                  <a:pt x="1227" y="120678"/>
                </a:cubicBezTo>
                <a:cubicBezTo>
                  <a:pt x="13398" y="116445"/>
                  <a:pt x="143573" y="61940"/>
                  <a:pt x="156802" y="54003"/>
                </a:cubicBezTo>
                <a:cubicBezTo>
                  <a:pt x="170031" y="46066"/>
                  <a:pt x="98594" y="78874"/>
                  <a:pt x="80602" y="73053"/>
                </a:cubicBezTo>
                <a:cubicBezTo>
                  <a:pt x="62610" y="67232"/>
                  <a:pt x="52556" y="1615"/>
                  <a:pt x="52027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C9BBC6B6-2A26-3934-AA5E-952DA8AAB87E}"/>
              </a:ext>
            </a:extLst>
          </p:cNvPr>
          <p:cNvSpPr/>
          <p:nvPr/>
        </p:nvSpPr>
        <p:spPr>
          <a:xfrm>
            <a:off x="7683471" y="3815861"/>
            <a:ext cx="40036" cy="105315"/>
          </a:xfrm>
          <a:custGeom>
            <a:avLst/>
            <a:gdLst>
              <a:gd name="connsiteX0" fmla="*/ 29 w 40036"/>
              <a:gd name="connsiteY0" fmla="*/ 489 h 105315"/>
              <a:gd name="connsiteX1" fmla="*/ 31779 w 40036"/>
              <a:gd name="connsiteY1" fmla="*/ 73514 h 105315"/>
              <a:gd name="connsiteX2" fmla="*/ 31779 w 40036"/>
              <a:gd name="connsiteY2" fmla="*/ 105264 h 105315"/>
              <a:gd name="connsiteX3" fmla="*/ 38129 w 40036"/>
              <a:gd name="connsiteY3" fmla="*/ 67164 h 105315"/>
              <a:gd name="connsiteX4" fmla="*/ 38129 w 40036"/>
              <a:gd name="connsiteY4" fmla="*/ 41764 h 105315"/>
              <a:gd name="connsiteX5" fmla="*/ 29 w 40036"/>
              <a:gd name="connsiteY5" fmla="*/ 489 h 10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36" h="105315">
                <a:moveTo>
                  <a:pt x="29" y="489"/>
                </a:moveTo>
                <a:cubicBezTo>
                  <a:pt x="-1029" y="5780"/>
                  <a:pt x="26487" y="56052"/>
                  <a:pt x="31779" y="73514"/>
                </a:cubicBezTo>
                <a:cubicBezTo>
                  <a:pt x="37071" y="90976"/>
                  <a:pt x="30721" y="106322"/>
                  <a:pt x="31779" y="105264"/>
                </a:cubicBezTo>
                <a:cubicBezTo>
                  <a:pt x="32837" y="104206"/>
                  <a:pt x="37071" y="77747"/>
                  <a:pt x="38129" y="67164"/>
                </a:cubicBezTo>
                <a:cubicBezTo>
                  <a:pt x="39187" y="56581"/>
                  <a:pt x="41833" y="49172"/>
                  <a:pt x="38129" y="41764"/>
                </a:cubicBezTo>
                <a:cubicBezTo>
                  <a:pt x="34425" y="34356"/>
                  <a:pt x="1087" y="-4802"/>
                  <a:pt x="29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9B41B1E2-0D1B-CB6D-6566-9214C9C512FE}"/>
              </a:ext>
            </a:extLst>
          </p:cNvPr>
          <p:cNvSpPr/>
          <p:nvPr/>
        </p:nvSpPr>
        <p:spPr>
          <a:xfrm>
            <a:off x="7051648" y="3882999"/>
            <a:ext cx="240476" cy="13080"/>
          </a:xfrm>
          <a:custGeom>
            <a:avLst/>
            <a:gdLst>
              <a:gd name="connsiteX0" fmla="*/ 27 w 240476"/>
              <a:gd name="connsiteY0" fmla="*/ 9551 h 13080"/>
              <a:gd name="connsiteX1" fmla="*/ 234977 w 240476"/>
              <a:gd name="connsiteY1" fmla="*/ 12726 h 13080"/>
              <a:gd name="connsiteX2" fmla="*/ 171477 w 240476"/>
              <a:gd name="connsiteY2" fmla="*/ 26 h 13080"/>
              <a:gd name="connsiteX3" fmla="*/ 219102 w 240476"/>
              <a:gd name="connsiteY3" fmla="*/ 9551 h 13080"/>
              <a:gd name="connsiteX4" fmla="*/ 27 w 240476"/>
              <a:gd name="connsiteY4" fmla="*/ 9551 h 1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476" h="13080">
                <a:moveTo>
                  <a:pt x="27" y="9551"/>
                </a:moveTo>
                <a:cubicBezTo>
                  <a:pt x="2673" y="10080"/>
                  <a:pt x="206402" y="14314"/>
                  <a:pt x="234977" y="12726"/>
                </a:cubicBezTo>
                <a:cubicBezTo>
                  <a:pt x="263552" y="11139"/>
                  <a:pt x="171477" y="26"/>
                  <a:pt x="171477" y="26"/>
                </a:cubicBezTo>
                <a:cubicBezTo>
                  <a:pt x="168831" y="-503"/>
                  <a:pt x="250323" y="6905"/>
                  <a:pt x="219102" y="9551"/>
                </a:cubicBezTo>
                <a:cubicBezTo>
                  <a:pt x="187881" y="12197"/>
                  <a:pt x="-2619" y="9022"/>
                  <a:pt x="27" y="9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68C2F160-AC95-00D4-D83B-E76105183674}"/>
              </a:ext>
            </a:extLst>
          </p:cNvPr>
          <p:cNvSpPr/>
          <p:nvPr/>
        </p:nvSpPr>
        <p:spPr>
          <a:xfrm>
            <a:off x="7305670" y="3841552"/>
            <a:ext cx="267444" cy="66984"/>
          </a:xfrm>
          <a:custGeom>
            <a:avLst/>
            <a:gdLst>
              <a:gd name="connsiteX0" fmla="*/ 5 w 267444"/>
              <a:gd name="connsiteY0" fmla="*/ 66873 h 66984"/>
              <a:gd name="connsiteX1" fmla="*/ 184155 w 267444"/>
              <a:gd name="connsiteY1" fmla="*/ 35123 h 66984"/>
              <a:gd name="connsiteX2" fmla="*/ 149230 w 267444"/>
              <a:gd name="connsiteY2" fmla="*/ 35123 h 66984"/>
              <a:gd name="connsiteX3" fmla="*/ 266705 w 267444"/>
              <a:gd name="connsiteY3" fmla="*/ 198 h 66984"/>
              <a:gd name="connsiteX4" fmla="*/ 190505 w 267444"/>
              <a:gd name="connsiteY4" fmla="*/ 22423 h 66984"/>
              <a:gd name="connsiteX5" fmla="*/ 5 w 267444"/>
              <a:gd name="connsiteY5" fmla="*/ 66873 h 6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444" h="66984">
                <a:moveTo>
                  <a:pt x="5" y="66873"/>
                </a:moveTo>
                <a:cubicBezTo>
                  <a:pt x="-1053" y="68990"/>
                  <a:pt x="159284" y="40415"/>
                  <a:pt x="184155" y="35123"/>
                </a:cubicBezTo>
                <a:cubicBezTo>
                  <a:pt x="209026" y="29831"/>
                  <a:pt x="135472" y="40944"/>
                  <a:pt x="149230" y="35123"/>
                </a:cubicBezTo>
                <a:cubicBezTo>
                  <a:pt x="162988" y="29302"/>
                  <a:pt x="259826" y="2315"/>
                  <a:pt x="266705" y="198"/>
                </a:cubicBezTo>
                <a:cubicBezTo>
                  <a:pt x="273584" y="-1919"/>
                  <a:pt x="231251" y="13427"/>
                  <a:pt x="190505" y="22423"/>
                </a:cubicBezTo>
                <a:cubicBezTo>
                  <a:pt x="149759" y="31419"/>
                  <a:pt x="1063" y="64756"/>
                  <a:pt x="5" y="66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C9C3399F-1AA1-00A2-5A0C-F0E344392F86}"/>
              </a:ext>
            </a:extLst>
          </p:cNvPr>
          <p:cNvSpPr/>
          <p:nvPr/>
        </p:nvSpPr>
        <p:spPr>
          <a:xfrm>
            <a:off x="7610440" y="2920878"/>
            <a:ext cx="452728" cy="36880"/>
          </a:xfrm>
          <a:custGeom>
            <a:avLst/>
            <a:gdLst>
              <a:gd name="connsiteX0" fmla="*/ 35 w 452728"/>
              <a:gd name="connsiteY0" fmla="*/ 35047 h 36880"/>
              <a:gd name="connsiteX1" fmla="*/ 165135 w 452728"/>
              <a:gd name="connsiteY1" fmla="*/ 35047 h 36880"/>
              <a:gd name="connsiteX2" fmla="*/ 130210 w 452728"/>
              <a:gd name="connsiteY2" fmla="*/ 15997 h 36880"/>
              <a:gd name="connsiteX3" fmla="*/ 184185 w 452728"/>
              <a:gd name="connsiteY3" fmla="*/ 28697 h 36880"/>
              <a:gd name="connsiteX4" fmla="*/ 133385 w 452728"/>
              <a:gd name="connsiteY4" fmla="*/ 28697 h 36880"/>
              <a:gd name="connsiteX5" fmla="*/ 282610 w 452728"/>
              <a:gd name="connsiteY5" fmla="*/ 25522 h 36880"/>
              <a:gd name="connsiteX6" fmla="*/ 244510 w 452728"/>
              <a:gd name="connsiteY6" fmla="*/ 19172 h 36880"/>
              <a:gd name="connsiteX7" fmla="*/ 377860 w 452728"/>
              <a:gd name="connsiteY7" fmla="*/ 15997 h 36880"/>
              <a:gd name="connsiteX8" fmla="*/ 450885 w 452728"/>
              <a:gd name="connsiteY8" fmla="*/ 122 h 36880"/>
              <a:gd name="connsiteX9" fmla="*/ 304835 w 452728"/>
              <a:gd name="connsiteY9" fmla="*/ 25522 h 36880"/>
              <a:gd name="connsiteX10" fmla="*/ 231810 w 452728"/>
              <a:gd name="connsiteY10" fmla="*/ 35047 h 36880"/>
              <a:gd name="connsiteX11" fmla="*/ 152435 w 452728"/>
              <a:gd name="connsiteY11" fmla="*/ 35047 h 36880"/>
              <a:gd name="connsiteX12" fmla="*/ 181010 w 452728"/>
              <a:gd name="connsiteY12" fmla="*/ 25522 h 36880"/>
              <a:gd name="connsiteX13" fmla="*/ 35 w 452728"/>
              <a:gd name="connsiteY13" fmla="*/ 35047 h 3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2728" h="36880">
                <a:moveTo>
                  <a:pt x="35" y="35047"/>
                </a:moveTo>
                <a:cubicBezTo>
                  <a:pt x="-2611" y="36635"/>
                  <a:pt x="143439" y="38222"/>
                  <a:pt x="165135" y="35047"/>
                </a:cubicBezTo>
                <a:cubicBezTo>
                  <a:pt x="186831" y="31872"/>
                  <a:pt x="127035" y="17055"/>
                  <a:pt x="130210" y="15997"/>
                </a:cubicBezTo>
                <a:cubicBezTo>
                  <a:pt x="133385" y="14939"/>
                  <a:pt x="183656" y="26580"/>
                  <a:pt x="184185" y="28697"/>
                </a:cubicBezTo>
                <a:cubicBezTo>
                  <a:pt x="184714" y="30814"/>
                  <a:pt x="116981" y="29226"/>
                  <a:pt x="133385" y="28697"/>
                </a:cubicBezTo>
                <a:cubicBezTo>
                  <a:pt x="149789" y="28168"/>
                  <a:pt x="264089" y="27109"/>
                  <a:pt x="282610" y="25522"/>
                </a:cubicBezTo>
                <a:cubicBezTo>
                  <a:pt x="301131" y="23935"/>
                  <a:pt x="228635" y="20759"/>
                  <a:pt x="244510" y="19172"/>
                </a:cubicBezTo>
                <a:cubicBezTo>
                  <a:pt x="260385" y="17584"/>
                  <a:pt x="343464" y="19172"/>
                  <a:pt x="377860" y="15997"/>
                </a:cubicBezTo>
                <a:cubicBezTo>
                  <a:pt x="412256" y="12822"/>
                  <a:pt x="463056" y="-1465"/>
                  <a:pt x="450885" y="122"/>
                </a:cubicBezTo>
                <a:cubicBezTo>
                  <a:pt x="438714" y="1709"/>
                  <a:pt x="341347" y="19701"/>
                  <a:pt x="304835" y="25522"/>
                </a:cubicBezTo>
                <a:cubicBezTo>
                  <a:pt x="268323" y="31343"/>
                  <a:pt x="257210" y="33459"/>
                  <a:pt x="231810" y="35047"/>
                </a:cubicBezTo>
                <a:cubicBezTo>
                  <a:pt x="206410" y="36635"/>
                  <a:pt x="160902" y="36634"/>
                  <a:pt x="152435" y="35047"/>
                </a:cubicBezTo>
                <a:cubicBezTo>
                  <a:pt x="143968" y="33460"/>
                  <a:pt x="200589" y="24464"/>
                  <a:pt x="181010" y="25522"/>
                </a:cubicBezTo>
                <a:lnTo>
                  <a:pt x="35" y="350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45897BF1-C909-2374-3E61-3F9355BA466C}"/>
              </a:ext>
            </a:extLst>
          </p:cNvPr>
          <p:cNvSpPr/>
          <p:nvPr/>
        </p:nvSpPr>
        <p:spPr>
          <a:xfrm>
            <a:off x="7540286" y="2946394"/>
            <a:ext cx="384950" cy="39136"/>
          </a:xfrm>
          <a:custGeom>
            <a:avLst/>
            <a:gdLst>
              <a:gd name="connsiteX0" fmla="*/ 339 w 384950"/>
              <a:gd name="connsiteY0" fmla="*/ 6 h 39136"/>
              <a:gd name="connsiteX1" fmla="*/ 263864 w 384950"/>
              <a:gd name="connsiteY1" fmla="*/ 38106 h 39136"/>
              <a:gd name="connsiteX2" fmla="*/ 305139 w 384950"/>
              <a:gd name="connsiteY2" fmla="*/ 28581 h 39136"/>
              <a:gd name="connsiteX3" fmla="*/ 244814 w 384950"/>
              <a:gd name="connsiteY3" fmla="*/ 31756 h 39136"/>
              <a:gd name="connsiteX4" fmla="*/ 384514 w 384950"/>
              <a:gd name="connsiteY4" fmla="*/ 3181 h 39136"/>
              <a:gd name="connsiteX5" fmla="*/ 286089 w 384950"/>
              <a:gd name="connsiteY5" fmla="*/ 25406 h 39136"/>
              <a:gd name="connsiteX6" fmla="*/ 209889 w 384950"/>
              <a:gd name="connsiteY6" fmla="*/ 34931 h 39136"/>
              <a:gd name="connsiteX7" fmla="*/ 339 w 384950"/>
              <a:gd name="connsiteY7" fmla="*/ 6 h 3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950" h="39136">
                <a:moveTo>
                  <a:pt x="339" y="6"/>
                </a:moveTo>
                <a:cubicBezTo>
                  <a:pt x="9335" y="535"/>
                  <a:pt x="213064" y="33344"/>
                  <a:pt x="263864" y="38106"/>
                </a:cubicBezTo>
                <a:cubicBezTo>
                  <a:pt x="314664" y="42868"/>
                  <a:pt x="308314" y="29639"/>
                  <a:pt x="305139" y="28581"/>
                </a:cubicBezTo>
                <a:cubicBezTo>
                  <a:pt x="301964" y="27523"/>
                  <a:pt x="231585" y="35989"/>
                  <a:pt x="244814" y="31756"/>
                </a:cubicBezTo>
                <a:cubicBezTo>
                  <a:pt x="258043" y="27523"/>
                  <a:pt x="377635" y="4239"/>
                  <a:pt x="384514" y="3181"/>
                </a:cubicBezTo>
                <a:cubicBezTo>
                  <a:pt x="391393" y="2123"/>
                  <a:pt x="315193" y="20114"/>
                  <a:pt x="286089" y="25406"/>
                </a:cubicBezTo>
                <a:cubicBezTo>
                  <a:pt x="256985" y="30698"/>
                  <a:pt x="255926" y="37577"/>
                  <a:pt x="209889" y="34931"/>
                </a:cubicBezTo>
                <a:cubicBezTo>
                  <a:pt x="163852" y="32285"/>
                  <a:pt x="-8657" y="-523"/>
                  <a:pt x="33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53D3B413-8B7F-1B02-55F2-D9C457F10FD8}"/>
              </a:ext>
            </a:extLst>
          </p:cNvPr>
          <p:cNvSpPr/>
          <p:nvPr/>
        </p:nvSpPr>
        <p:spPr>
          <a:xfrm>
            <a:off x="7476873" y="2873178"/>
            <a:ext cx="44738" cy="181555"/>
          </a:xfrm>
          <a:custGeom>
            <a:avLst/>
            <a:gdLst>
              <a:gd name="connsiteX0" fmla="*/ 44702 w 44738"/>
              <a:gd name="connsiteY0" fmla="*/ 197 h 181555"/>
              <a:gd name="connsiteX1" fmla="*/ 16127 w 44738"/>
              <a:gd name="connsiteY1" fmla="*/ 108147 h 181555"/>
              <a:gd name="connsiteX2" fmla="*/ 252 w 44738"/>
              <a:gd name="connsiteY2" fmla="*/ 181172 h 181555"/>
              <a:gd name="connsiteX3" fmla="*/ 6602 w 44738"/>
              <a:gd name="connsiteY3" fmla="*/ 133547 h 181555"/>
              <a:gd name="connsiteX4" fmla="*/ 9777 w 44738"/>
              <a:gd name="connsiteY4" fmla="*/ 60522 h 181555"/>
              <a:gd name="connsiteX5" fmla="*/ 9777 w 44738"/>
              <a:gd name="connsiteY5" fmla="*/ 136722 h 181555"/>
              <a:gd name="connsiteX6" fmla="*/ 44702 w 44738"/>
              <a:gd name="connsiteY6" fmla="*/ 197 h 18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38" h="181555">
                <a:moveTo>
                  <a:pt x="44702" y="197"/>
                </a:moveTo>
                <a:cubicBezTo>
                  <a:pt x="45760" y="-4565"/>
                  <a:pt x="23535" y="77985"/>
                  <a:pt x="16127" y="108147"/>
                </a:cubicBezTo>
                <a:cubicBezTo>
                  <a:pt x="8719" y="138309"/>
                  <a:pt x="1839" y="176939"/>
                  <a:pt x="252" y="181172"/>
                </a:cubicBezTo>
                <a:cubicBezTo>
                  <a:pt x="-1335" y="185405"/>
                  <a:pt x="5014" y="153655"/>
                  <a:pt x="6602" y="133547"/>
                </a:cubicBezTo>
                <a:cubicBezTo>
                  <a:pt x="8189" y="113439"/>
                  <a:pt x="9248" y="59993"/>
                  <a:pt x="9777" y="60522"/>
                </a:cubicBezTo>
                <a:cubicBezTo>
                  <a:pt x="10306" y="61051"/>
                  <a:pt x="5544" y="140955"/>
                  <a:pt x="9777" y="136722"/>
                </a:cubicBezTo>
                <a:cubicBezTo>
                  <a:pt x="14010" y="132489"/>
                  <a:pt x="43644" y="4959"/>
                  <a:pt x="44702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EF897CCB-4C36-A235-C9FF-0463E9F92286}"/>
              </a:ext>
            </a:extLst>
          </p:cNvPr>
          <p:cNvSpPr/>
          <p:nvPr/>
        </p:nvSpPr>
        <p:spPr>
          <a:xfrm>
            <a:off x="7546129" y="2723894"/>
            <a:ext cx="159820" cy="116520"/>
          </a:xfrm>
          <a:custGeom>
            <a:avLst/>
            <a:gdLst>
              <a:gd name="connsiteX0" fmla="*/ 159596 w 159820"/>
              <a:gd name="connsiteY0" fmla="*/ 256 h 116520"/>
              <a:gd name="connsiteX1" fmla="*/ 4021 w 159820"/>
              <a:gd name="connsiteY1" fmla="*/ 114556 h 116520"/>
              <a:gd name="connsiteX2" fmla="*/ 45296 w 159820"/>
              <a:gd name="connsiteY2" fmla="*/ 73281 h 116520"/>
              <a:gd name="connsiteX3" fmla="*/ 38946 w 159820"/>
              <a:gd name="connsiteY3" fmla="*/ 82806 h 116520"/>
              <a:gd name="connsiteX4" fmla="*/ 159596 w 159820"/>
              <a:gd name="connsiteY4" fmla="*/ 256 h 11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820" h="116520">
                <a:moveTo>
                  <a:pt x="159596" y="256"/>
                </a:moveTo>
                <a:cubicBezTo>
                  <a:pt x="153775" y="5548"/>
                  <a:pt x="23071" y="102385"/>
                  <a:pt x="4021" y="114556"/>
                </a:cubicBezTo>
                <a:cubicBezTo>
                  <a:pt x="-15029" y="126727"/>
                  <a:pt x="39475" y="78573"/>
                  <a:pt x="45296" y="73281"/>
                </a:cubicBezTo>
                <a:cubicBezTo>
                  <a:pt x="51117" y="67989"/>
                  <a:pt x="21483" y="92331"/>
                  <a:pt x="38946" y="82806"/>
                </a:cubicBezTo>
                <a:cubicBezTo>
                  <a:pt x="56408" y="73281"/>
                  <a:pt x="165417" y="-5036"/>
                  <a:pt x="159596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FDACABEE-B05F-A20E-2C50-F7BCED93828E}"/>
              </a:ext>
            </a:extLst>
          </p:cNvPr>
          <p:cNvSpPr/>
          <p:nvPr/>
        </p:nvSpPr>
        <p:spPr>
          <a:xfrm>
            <a:off x="7489825" y="2946395"/>
            <a:ext cx="470053" cy="79502"/>
          </a:xfrm>
          <a:custGeom>
            <a:avLst/>
            <a:gdLst>
              <a:gd name="connsiteX0" fmla="*/ 0 w 470053"/>
              <a:gd name="connsiteY0" fmla="*/ 38105 h 79502"/>
              <a:gd name="connsiteX1" fmla="*/ 107950 w 470053"/>
              <a:gd name="connsiteY1" fmla="*/ 44455 h 79502"/>
              <a:gd name="connsiteX2" fmla="*/ 152400 w 470053"/>
              <a:gd name="connsiteY2" fmla="*/ 31755 h 79502"/>
              <a:gd name="connsiteX3" fmla="*/ 142875 w 470053"/>
              <a:gd name="connsiteY3" fmla="*/ 60330 h 79502"/>
              <a:gd name="connsiteX4" fmla="*/ 254000 w 470053"/>
              <a:gd name="connsiteY4" fmla="*/ 63505 h 79502"/>
              <a:gd name="connsiteX5" fmla="*/ 234950 w 470053"/>
              <a:gd name="connsiteY5" fmla="*/ 79380 h 79502"/>
              <a:gd name="connsiteX6" fmla="*/ 346075 w 470053"/>
              <a:gd name="connsiteY6" fmla="*/ 53980 h 79502"/>
              <a:gd name="connsiteX7" fmla="*/ 282575 w 470053"/>
              <a:gd name="connsiteY7" fmla="*/ 50805 h 79502"/>
              <a:gd name="connsiteX8" fmla="*/ 384175 w 470053"/>
              <a:gd name="connsiteY8" fmla="*/ 41280 h 79502"/>
              <a:gd name="connsiteX9" fmla="*/ 447675 w 470053"/>
              <a:gd name="connsiteY9" fmla="*/ 12705 h 79502"/>
              <a:gd name="connsiteX10" fmla="*/ 349250 w 470053"/>
              <a:gd name="connsiteY10" fmla="*/ 41280 h 79502"/>
              <a:gd name="connsiteX11" fmla="*/ 469900 w 470053"/>
              <a:gd name="connsiteY11" fmla="*/ 5 h 79502"/>
              <a:gd name="connsiteX12" fmla="*/ 371475 w 470053"/>
              <a:gd name="connsiteY12" fmla="*/ 44455 h 79502"/>
              <a:gd name="connsiteX13" fmla="*/ 241300 w 470053"/>
              <a:gd name="connsiteY13" fmla="*/ 69855 h 79502"/>
              <a:gd name="connsiteX14" fmla="*/ 168275 w 470053"/>
              <a:gd name="connsiteY14" fmla="*/ 63505 h 79502"/>
              <a:gd name="connsiteX15" fmla="*/ 0 w 470053"/>
              <a:gd name="connsiteY15" fmla="*/ 38105 h 7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0053" h="79502">
                <a:moveTo>
                  <a:pt x="0" y="38105"/>
                </a:moveTo>
                <a:cubicBezTo>
                  <a:pt x="41275" y="41809"/>
                  <a:pt x="82550" y="45513"/>
                  <a:pt x="107950" y="44455"/>
                </a:cubicBezTo>
                <a:cubicBezTo>
                  <a:pt x="133350" y="43397"/>
                  <a:pt x="146579" y="29109"/>
                  <a:pt x="152400" y="31755"/>
                </a:cubicBezTo>
                <a:cubicBezTo>
                  <a:pt x="158221" y="34401"/>
                  <a:pt x="125942" y="55038"/>
                  <a:pt x="142875" y="60330"/>
                </a:cubicBezTo>
                <a:cubicBezTo>
                  <a:pt x="159808" y="65622"/>
                  <a:pt x="238654" y="60330"/>
                  <a:pt x="254000" y="63505"/>
                </a:cubicBezTo>
                <a:cubicBezTo>
                  <a:pt x="269346" y="66680"/>
                  <a:pt x="219604" y="80968"/>
                  <a:pt x="234950" y="79380"/>
                </a:cubicBezTo>
                <a:cubicBezTo>
                  <a:pt x="250296" y="77793"/>
                  <a:pt x="338138" y="58743"/>
                  <a:pt x="346075" y="53980"/>
                </a:cubicBezTo>
                <a:cubicBezTo>
                  <a:pt x="354013" y="49218"/>
                  <a:pt x="276225" y="52922"/>
                  <a:pt x="282575" y="50805"/>
                </a:cubicBezTo>
                <a:cubicBezTo>
                  <a:pt x="288925" y="48688"/>
                  <a:pt x="356658" y="47630"/>
                  <a:pt x="384175" y="41280"/>
                </a:cubicBezTo>
                <a:cubicBezTo>
                  <a:pt x="411692" y="34930"/>
                  <a:pt x="453496" y="12705"/>
                  <a:pt x="447675" y="12705"/>
                </a:cubicBezTo>
                <a:cubicBezTo>
                  <a:pt x="441854" y="12705"/>
                  <a:pt x="345546" y="43397"/>
                  <a:pt x="349250" y="41280"/>
                </a:cubicBezTo>
                <a:cubicBezTo>
                  <a:pt x="352954" y="39163"/>
                  <a:pt x="466196" y="-524"/>
                  <a:pt x="469900" y="5"/>
                </a:cubicBezTo>
                <a:cubicBezTo>
                  <a:pt x="473604" y="534"/>
                  <a:pt x="409575" y="32813"/>
                  <a:pt x="371475" y="44455"/>
                </a:cubicBezTo>
                <a:cubicBezTo>
                  <a:pt x="333375" y="56097"/>
                  <a:pt x="275167" y="66680"/>
                  <a:pt x="241300" y="69855"/>
                </a:cubicBezTo>
                <a:lnTo>
                  <a:pt x="168275" y="63505"/>
                </a:lnTo>
                <a:lnTo>
                  <a:pt x="0" y="381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A0393E7B-A622-0E45-2152-4D30E85C318E}"/>
              </a:ext>
            </a:extLst>
          </p:cNvPr>
          <p:cNvSpPr/>
          <p:nvPr/>
        </p:nvSpPr>
        <p:spPr>
          <a:xfrm>
            <a:off x="7825729" y="2920701"/>
            <a:ext cx="198404" cy="99550"/>
          </a:xfrm>
          <a:custGeom>
            <a:avLst/>
            <a:gdLst>
              <a:gd name="connsiteX0" fmla="*/ 194321 w 198404"/>
              <a:gd name="connsiteY0" fmla="*/ 299 h 99550"/>
              <a:gd name="connsiteX1" fmla="*/ 162571 w 198404"/>
              <a:gd name="connsiteY1" fmla="*/ 47924 h 99550"/>
              <a:gd name="connsiteX2" fmla="*/ 102246 w 198404"/>
              <a:gd name="connsiteY2" fmla="*/ 60624 h 99550"/>
              <a:gd name="connsiteX3" fmla="*/ 172096 w 198404"/>
              <a:gd name="connsiteY3" fmla="*/ 57449 h 99550"/>
              <a:gd name="connsiteX4" fmla="*/ 102246 w 198404"/>
              <a:gd name="connsiteY4" fmla="*/ 76499 h 99550"/>
              <a:gd name="connsiteX5" fmla="*/ 86371 w 198404"/>
              <a:gd name="connsiteY5" fmla="*/ 86024 h 99550"/>
              <a:gd name="connsiteX6" fmla="*/ 646 w 198404"/>
              <a:gd name="connsiteY6" fmla="*/ 98724 h 99550"/>
              <a:gd name="connsiteX7" fmla="*/ 137171 w 198404"/>
              <a:gd name="connsiteY7" fmla="*/ 60624 h 99550"/>
              <a:gd name="connsiteX8" fmla="*/ 70496 w 198404"/>
              <a:gd name="connsiteY8" fmla="*/ 73324 h 99550"/>
              <a:gd name="connsiteX9" fmla="*/ 194321 w 198404"/>
              <a:gd name="connsiteY9" fmla="*/ 299 h 9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404" h="99550">
                <a:moveTo>
                  <a:pt x="194321" y="299"/>
                </a:moveTo>
                <a:cubicBezTo>
                  <a:pt x="209667" y="-3934"/>
                  <a:pt x="177917" y="37870"/>
                  <a:pt x="162571" y="47924"/>
                </a:cubicBezTo>
                <a:cubicBezTo>
                  <a:pt x="147225" y="57978"/>
                  <a:pt x="100659" y="59037"/>
                  <a:pt x="102246" y="60624"/>
                </a:cubicBezTo>
                <a:cubicBezTo>
                  <a:pt x="103833" y="62211"/>
                  <a:pt x="172096" y="54803"/>
                  <a:pt x="172096" y="57449"/>
                </a:cubicBezTo>
                <a:cubicBezTo>
                  <a:pt x="172096" y="60095"/>
                  <a:pt x="102246" y="76499"/>
                  <a:pt x="102246" y="76499"/>
                </a:cubicBezTo>
                <a:cubicBezTo>
                  <a:pt x="87958" y="81262"/>
                  <a:pt x="103304" y="82320"/>
                  <a:pt x="86371" y="86024"/>
                </a:cubicBezTo>
                <a:cubicBezTo>
                  <a:pt x="69438" y="89728"/>
                  <a:pt x="-7821" y="102957"/>
                  <a:pt x="646" y="98724"/>
                </a:cubicBezTo>
                <a:cubicBezTo>
                  <a:pt x="9113" y="94491"/>
                  <a:pt x="125529" y="64857"/>
                  <a:pt x="137171" y="60624"/>
                </a:cubicBezTo>
                <a:cubicBezTo>
                  <a:pt x="148813" y="56391"/>
                  <a:pt x="60442" y="78087"/>
                  <a:pt x="70496" y="73324"/>
                </a:cubicBezTo>
                <a:cubicBezTo>
                  <a:pt x="80550" y="68562"/>
                  <a:pt x="178975" y="4532"/>
                  <a:pt x="194321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06BF41D3-CDAD-AE13-5D97-4CCBE655B096}"/>
              </a:ext>
            </a:extLst>
          </p:cNvPr>
          <p:cNvSpPr/>
          <p:nvPr/>
        </p:nvSpPr>
        <p:spPr>
          <a:xfrm>
            <a:off x="7536916" y="3019414"/>
            <a:ext cx="365053" cy="22236"/>
          </a:xfrm>
          <a:custGeom>
            <a:avLst/>
            <a:gdLst>
              <a:gd name="connsiteX0" fmla="*/ 534 w 365053"/>
              <a:gd name="connsiteY0" fmla="*/ 11 h 22236"/>
              <a:gd name="connsiteX1" fmla="*/ 203734 w 365053"/>
              <a:gd name="connsiteY1" fmla="*/ 19061 h 22236"/>
              <a:gd name="connsiteX2" fmla="*/ 146584 w 365053"/>
              <a:gd name="connsiteY2" fmla="*/ 6361 h 22236"/>
              <a:gd name="connsiteX3" fmla="*/ 346609 w 365053"/>
              <a:gd name="connsiteY3" fmla="*/ 9536 h 22236"/>
              <a:gd name="connsiteX4" fmla="*/ 356134 w 365053"/>
              <a:gd name="connsiteY4" fmla="*/ 9536 h 22236"/>
              <a:gd name="connsiteX5" fmla="*/ 251359 w 365053"/>
              <a:gd name="connsiteY5" fmla="*/ 9536 h 22236"/>
              <a:gd name="connsiteX6" fmla="*/ 330734 w 365053"/>
              <a:gd name="connsiteY6" fmla="*/ 9536 h 22236"/>
              <a:gd name="connsiteX7" fmla="*/ 149759 w 365053"/>
              <a:gd name="connsiteY7" fmla="*/ 22236 h 22236"/>
              <a:gd name="connsiteX8" fmla="*/ 534 w 365053"/>
              <a:gd name="connsiteY8" fmla="*/ 11 h 2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053" h="22236">
                <a:moveTo>
                  <a:pt x="534" y="11"/>
                </a:moveTo>
                <a:cubicBezTo>
                  <a:pt x="9530" y="-518"/>
                  <a:pt x="179392" y="18003"/>
                  <a:pt x="203734" y="19061"/>
                </a:cubicBezTo>
                <a:cubicBezTo>
                  <a:pt x="228076" y="20119"/>
                  <a:pt x="122771" y="7949"/>
                  <a:pt x="146584" y="6361"/>
                </a:cubicBezTo>
                <a:cubicBezTo>
                  <a:pt x="170397" y="4773"/>
                  <a:pt x="311684" y="9007"/>
                  <a:pt x="346609" y="9536"/>
                </a:cubicBezTo>
                <a:cubicBezTo>
                  <a:pt x="381534" y="10065"/>
                  <a:pt x="356134" y="9536"/>
                  <a:pt x="356134" y="9536"/>
                </a:cubicBezTo>
                <a:lnTo>
                  <a:pt x="251359" y="9536"/>
                </a:lnTo>
                <a:cubicBezTo>
                  <a:pt x="247126" y="9536"/>
                  <a:pt x="347667" y="7419"/>
                  <a:pt x="330734" y="9536"/>
                </a:cubicBezTo>
                <a:cubicBezTo>
                  <a:pt x="313801" y="11653"/>
                  <a:pt x="201088" y="22236"/>
                  <a:pt x="149759" y="22236"/>
                </a:cubicBezTo>
                <a:cubicBezTo>
                  <a:pt x="98430" y="22236"/>
                  <a:pt x="-8462" y="540"/>
                  <a:pt x="53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AA5A5543-01C5-DB08-E9A8-B3E2FAFA8D50}"/>
              </a:ext>
            </a:extLst>
          </p:cNvPr>
          <p:cNvSpPr/>
          <p:nvPr/>
        </p:nvSpPr>
        <p:spPr>
          <a:xfrm>
            <a:off x="7149753" y="2422504"/>
            <a:ext cx="35647" cy="254072"/>
          </a:xfrm>
          <a:custGeom>
            <a:avLst/>
            <a:gdLst>
              <a:gd name="connsiteX0" fmla="*/ 35272 w 35647"/>
              <a:gd name="connsiteY0" fmla="*/ 21 h 254072"/>
              <a:gd name="connsiteX1" fmla="*/ 19397 w 35647"/>
              <a:gd name="connsiteY1" fmla="*/ 177821 h 254072"/>
              <a:gd name="connsiteX2" fmla="*/ 28922 w 35647"/>
              <a:gd name="connsiteY2" fmla="*/ 254021 h 254072"/>
              <a:gd name="connsiteX3" fmla="*/ 16222 w 35647"/>
              <a:gd name="connsiteY3" fmla="*/ 168296 h 254072"/>
              <a:gd name="connsiteX4" fmla="*/ 19397 w 35647"/>
              <a:gd name="connsiteY4" fmla="*/ 114321 h 254072"/>
              <a:gd name="connsiteX5" fmla="*/ 347 w 35647"/>
              <a:gd name="connsiteY5" fmla="*/ 165121 h 254072"/>
              <a:gd name="connsiteX6" fmla="*/ 35272 w 35647"/>
              <a:gd name="connsiteY6" fmla="*/ 21 h 25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647" h="254072">
                <a:moveTo>
                  <a:pt x="35272" y="21"/>
                </a:moveTo>
                <a:cubicBezTo>
                  <a:pt x="38447" y="2138"/>
                  <a:pt x="20455" y="135488"/>
                  <a:pt x="19397" y="177821"/>
                </a:cubicBezTo>
                <a:cubicBezTo>
                  <a:pt x="18339" y="220154"/>
                  <a:pt x="29451" y="255608"/>
                  <a:pt x="28922" y="254021"/>
                </a:cubicBezTo>
                <a:cubicBezTo>
                  <a:pt x="28393" y="252434"/>
                  <a:pt x="17809" y="191579"/>
                  <a:pt x="16222" y="168296"/>
                </a:cubicBezTo>
                <a:cubicBezTo>
                  <a:pt x="14634" y="145013"/>
                  <a:pt x="22043" y="114850"/>
                  <a:pt x="19397" y="114321"/>
                </a:cubicBezTo>
                <a:cubicBezTo>
                  <a:pt x="16751" y="113792"/>
                  <a:pt x="-2828" y="178879"/>
                  <a:pt x="347" y="165121"/>
                </a:cubicBezTo>
                <a:cubicBezTo>
                  <a:pt x="3522" y="151363"/>
                  <a:pt x="32097" y="-2096"/>
                  <a:pt x="35272" y="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D4DB237-6000-B333-6420-8BB9E4C8F122}"/>
              </a:ext>
            </a:extLst>
          </p:cNvPr>
          <p:cNvSpPr/>
          <p:nvPr/>
        </p:nvSpPr>
        <p:spPr>
          <a:xfrm>
            <a:off x="7286489" y="2441417"/>
            <a:ext cx="35377" cy="378734"/>
          </a:xfrm>
          <a:custGeom>
            <a:avLst/>
            <a:gdLst>
              <a:gd name="connsiteX0" fmla="*/ 12836 w 35377"/>
              <a:gd name="connsiteY0" fmla="*/ 158 h 378734"/>
              <a:gd name="connsiteX1" fmla="*/ 9661 w 35377"/>
              <a:gd name="connsiteY1" fmla="*/ 266858 h 378734"/>
              <a:gd name="connsiteX2" fmla="*/ 35061 w 35377"/>
              <a:gd name="connsiteY2" fmla="*/ 377983 h 378734"/>
              <a:gd name="connsiteX3" fmla="*/ 22361 w 35377"/>
              <a:gd name="connsiteY3" fmla="*/ 311308 h 378734"/>
              <a:gd name="connsiteX4" fmla="*/ 136 w 35377"/>
              <a:gd name="connsiteY4" fmla="*/ 228758 h 378734"/>
              <a:gd name="connsiteX5" fmla="*/ 12836 w 35377"/>
              <a:gd name="connsiteY5" fmla="*/ 158 h 37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77" h="378734">
                <a:moveTo>
                  <a:pt x="12836" y="158"/>
                </a:moveTo>
                <a:cubicBezTo>
                  <a:pt x="14424" y="6508"/>
                  <a:pt x="5957" y="203887"/>
                  <a:pt x="9661" y="266858"/>
                </a:cubicBezTo>
                <a:cubicBezTo>
                  <a:pt x="13365" y="329829"/>
                  <a:pt x="32944" y="370575"/>
                  <a:pt x="35061" y="377983"/>
                </a:cubicBezTo>
                <a:cubicBezTo>
                  <a:pt x="37178" y="385391"/>
                  <a:pt x="28182" y="336179"/>
                  <a:pt x="22361" y="311308"/>
                </a:cubicBezTo>
                <a:cubicBezTo>
                  <a:pt x="16540" y="286437"/>
                  <a:pt x="1723" y="277970"/>
                  <a:pt x="136" y="228758"/>
                </a:cubicBezTo>
                <a:cubicBezTo>
                  <a:pt x="-1451" y="179546"/>
                  <a:pt x="11248" y="-6192"/>
                  <a:pt x="12836" y="1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7CD66F48-9820-5E2B-7752-6B2B3A62052C}"/>
              </a:ext>
            </a:extLst>
          </p:cNvPr>
          <p:cNvSpPr/>
          <p:nvPr/>
        </p:nvSpPr>
        <p:spPr>
          <a:xfrm>
            <a:off x="6784953" y="2486025"/>
            <a:ext cx="259661" cy="67174"/>
          </a:xfrm>
          <a:custGeom>
            <a:avLst/>
            <a:gdLst>
              <a:gd name="connsiteX0" fmla="*/ 22 w 259661"/>
              <a:gd name="connsiteY0" fmla="*/ 0 h 67174"/>
              <a:gd name="connsiteX1" fmla="*/ 190522 w 259661"/>
              <a:gd name="connsiteY1" fmla="*/ 12700 h 67174"/>
              <a:gd name="connsiteX2" fmla="*/ 257197 w 259661"/>
              <a:gd name="connsiteY2" fmla="*/ 66675 h 67174"/>
              <a:gd name="connsiteX3" fmla="*/ 241322 w 259661"/>
              <a:gd name="connsiteY3" fmla="*/ 38100 h 67174"/>
              <a:gd name="connsiteX4" fmla="*/ 203222 w 259661"/>
              <a:gd name="connsiteY4" fmla="*/ 12700 h 67174"/>
              <a:gd name="connsiteX5" fmla="*/ 22 w 259661"/>
              <a:gd name="connsiteY5" fmla="*/ 0 h 6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661" h="67174">
                <a:moveTo>
                  <a:pt x="22" y="0"/>
                </a:moveTo>
                <a:cubicBezTo>
                  <a:pt x="-2095" y="0"/>
                  <a:pt x="147660" y="1588"/>
                  <a:pt x="190522" y="12700"/>
                </a:cubicBezTo>
                <a:cubicBezTo>
                  <a:pt x="233384" y="23812"/>
                  <a:pt x="248730" y="62442"/>
                  <a:pt x="257197" y="66675"/>
                </a:cubicBezTo>
                <a:cubicBezTo>
                  <a:pt x="265664" y="70908"/>
                  <a:pt x="250318" y="47096"/>
                  <a:pt x="241322" y="38100"/>
                </a:cubicBezTo>
                <a:cubicBezTo>
                  <a:pt x="232326" y="29104"/>
                  <a:pt x="242380" y="19050"/>
                  <a:pt x="203222" y="12700"/>
                </a:cubicBezTo>
                <a:cubicBezTo>
                  <a:pt x="164064" y="6350"/>
                  <a:pt x="2139" y="0"/>
                  <a:pt x="22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273DCCCB-552C-AA0E-0497-E92D8C663437}"/>
              </a:ext>
            </a:extLst>
          </p:cNvPr>
          <p:cNvSpPr/>
          <p:nvPr/>
        </p:nvSpPr>
        <p:spPr>
          <a:xfrm>
            <a:off x="7099173" y="2527179"/>
            <a:ext cx="42773" cy="216203"/>
          </a:xfrm>
          <a:custGeom>
            <a:avLst/>
            <a:gdLst>
              <a:gd name="connsiteX0" fmla="*/ 127 w 42773"/>
              <a:gd name="connsiteY0" fmla="*/ 121 h 216203"/>
              <a:gd name="connsiteX1" fmla="*/ 28702 w 42773"/>
              <a:gd name="connsiteY1" fmla="*/ 114421 h 216203"/>
              <a:gd name="connsiteX2" fmla="*/ 35052 w 42773"/>
              <a:gd name="connsiteY2" fmla="*/ 216021 h 216203"/>
              <a:gd name="connsiteX3" fmla="*/ 41402 w 42773"/>
              <a:gd name="connsiteY3" fmla="*/ 136646 h 216203"/>
              <a:gd name="connsiteX4" fmla="*/ 127 w 42773"/>
              <a:gd name="connsiteY4" fmla="*/ 121 h 21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3" h="216203">
                <a:moveTo>
                  <a:pt x="127" y="121"/>
                </a:moveTo>
                <a:cubicBezTo>
                  <a:pt x="-1990" y="-3583"/>
                  <a:pt x="22881" y="78438"/>
                  <a:pt x="28702" y="114421"/>
                </a:cubicBezTo>
                <a:cubicBezTo>
                  <a:pt x="34523" y="150404"/>
                  <a:pt x="32935" y="212317"/>
                  <a:pt x="35052" y="216021"/>
                </a:cubicBezTo>
                <a:cubicBezTo>
                  <a:pt x="37169" y="219725"/>
                  <a:pt x="46164" y="166279"/>
                  <a:pt x="41402" y="136646"/>
                </a:cubicBezTo>
                <a:cubicBezTo>
                  <a:pt x="36640" y="107013"/>
                  <a:pt x="2244" y="3825"/>
                  <a:pt x="127" y="1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E22756DC-510F-072A-DE9B-F48019DF8C07}"/>
              </a:ext>
            </a:extLst>
          </p:cNvPr>
          <p:cNvSpPr/>
          <p:nvPr/>
        </p:nvSpPr>
        <p:spPr>
          <a:xfrm>
            <a:off x="7230859" y="2577360"/>
            <a:ext cx="17666" cy="156045"/>
          </a:xfrm>
          <a:custGeom>
            <a:avLst/>
            <a:gdLst>
              <a:gd name="connsiteX0" fmla="*/ 17666 w 17666"/>
              <a:gd name="connsiteY0" fmla="*/ 740 h 156045"/>
              <a:gd name="connsiteX1" fmla="*/ 1791 w 17666"/>
              <a:gd name="connsiteY1" fmla="*/ 153140 h 156045"/>
              <a:gd name="connsiteX2" fmla="*/ 1791 w 17666"/>
              <a:gd name="connsiteY2" fmla="*/ 95990 h 156045"/>
              <a:gd name="connsiteX3" fmla="*/ 17666 w 17666"/>
              <a:gd name="connsiteY3" fmla="*/ 740 h 156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6045">
                <a:moveTo>
                  <a:pt x="17666" y="740"/>
                </a:moveTo>
                <a:cubicBezTo>
                  <a:pt x="17666" y="10265"/>
                  <a:pt x="4437" y="137265"/>
                  <a:pt x="1791" y="153140"/>
                </a:cubicBezTo>
                <a:cubicBezTo>
                  <a:pt x="-855" y="169015"/>
                  <a:pt x="-326" y="115569"/>
                  <a:pt x="1791" y="95990"/>
                </a:cubicBezTo>
                <a:cubicBezTo>
                  <a:pt x="3908" y="76411"/>
                  <a:pt x="17666" y="-8785"/>
                  <a:pt x="17666" y="74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D8B06060-FA0E-F822-4CAF-578A728BDFBF}"/>
              </a:ext>
            </a:extLst>
          </p:cNvPr>
          <p:cNvSpPr/>
          <p:nvPr/>
        </p:nvSpPr>
        <p:spPr>
          <a:xfrm>
            <a:off x="6750413" y="2149317"/>
            <a:ext cx="56840" cy="203673"/>
          </a:xfrm>
          <a:custGeom>
            <a:avLst/>
            <a:gdLst>
              <a:gd name="connsiteX0" fmla="*/ 56787 w 56840"/>
              <a:gd name="connsiteY0" fmla="*/ 158 h 203673"/>
              <a:gd name="connsiteX1" fmla="*/ 15512 w 56840"/>
              <a:gd name="connsiteY1" fmla="*/ 111283 h 203673"/>
              <a:gd name="connsiteX2" fmla="*/ 2812 w 56840"/>
              <a:gd name="connsiteY2" fmla="*/ 203358 h 203673"/>
              <a:gd name="connsiteX3" fmla="*/ 5987 w 56840"/>
              <a:gd name="connsiteY3" fmla="*/ 136683 h 203673"/>
              <a:gd name="connsiteX4" fmla="*/ 56787 w 56840"/>
              <a:gd name="connsiteY4" fmla="*/ 158 h 20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40" h="203673">
                <a:moveTo>
                  <a:pt x="56787" y="158"/>
                </a:moveTo>
                <a:cubicBezTo>
                  <a:pt x="58374" y="-4075"/>
                  <a:pt x="24508" y="77416"/>
                  <a:pt x="15512" y="111283"/>
                </a:cubicBezTo>
                <a:cubicBezTo>
                  <a:pt x="6516" y="145150"/>
                  <a:pt x="4399" y="199125"/>
                  <a:pt x="2812" y="203358"/>
                </a:cubicBezTo>
                <a:cubicBezTo>
                  <a:pt x="1225" y="207591"/>
                  <a:pt x="-4067" y="168433"/>
                  <a:pt x="5987" y="136683"/>
                </a:cubicBezTo>
                <a:cubicBezTo>
                  <a:pt x="16041" y="104933"/>
                  <a:pt x="55200" y="4391"/>
                  <a:pt x="56787" y="1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94947DEF-6D27-E623-E794-9F3C8B12F715}"/>
              </a:ext>
            </a:extLst>
          </p:cNvPr>
          <p:cNvSpPr/>
          <p:nvPr/>
        </p:nvSpPr>
        <p:spPr>
          <a:xfrm>
            <a:off x="7003852" y="2282822"/>
            <a:ext cx="57373" cy="120660"/>
          </a:xfrm>
          <a:custGeom>
            <a:avLst/>
            <a:gdLst>
              <a:gd name="connsiteX0" fmla="*/ 57348 w 57373"/>
              <a:gd name="connsiteY0" fmla="*/ 3 h 120660"/>
              <a:gd name="connsiteX1" fmla="*/ 16073 w 57373"/>
              <a:gd name="connsiteY1" fmla="*/ 73028 h 120660"/>
              <a:gd name="connsiteX2" fmla="*/ 198 w 57373"/>
              <a:gd name="connsiteY2" fmla="*/ 120653 h 120660"/>
              <a:gd name="connsiteX3" fmla="*/ 9723 w 57373"/>
              <a:gd name="connsiteY3" fmla="*/ 76203 h 120660"/>
              <a:gd name="connsiteX4" fmla="*/ 57348 w 57373"/>
              <a:gd name="connsiteY4" fmla="*/ 3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73" h="120660">
                <a:moveTo>
                  <a:pt x="57348" y="3"/>
                </a:moveTo>
                <a:cubicBezTo>
                  <a:pt x="58406" y="-526"/>
                  <a:pt x="25598" y="52920"/>
                  <a:pt x="16073" y="73028"/>
                </a:cubicBezTo>
                <a:cubicBezTo>
                  <a:pt x="6548" y="93136"/>
                  <a:pt x="1256" y="120124"/>
                  <a:pt x="198" y="120653"/>
                </a:cubicBezTo>
                <a:cubicBezTo>
                  <a:pt x="-860" y="121182"/>
                  <a:pt x="2315" y="93665"/>
                  <a:pt x="9723" y="76203"/>
                </a:cubicBezTo>
                <a:cubicBezTo>
                  <a:pt x="17131" y="58741"/>
                  <a:pt x="56290" y="532"/>
                  <a:pt x="57348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92A8F7FD-B5D3-F19A-FEDD-E69EC61D7F3E}"/>
              </a:ext>
            </a:extLst>
          </p:cNvPr>
          <p:cNvSpPr/>
          <p:nvPr/>
        </p:nvSpPr>
        <p:spPr>
          <a:xfrm>
            <a:off x="7085395" y="2333437"/>
            <a:ext cx="83812" cy="105203"/>
          </a:xfrm>
          <a:custGeom>
            <a:avLst/>
            <a:gdLst>
              <a:gd name="connsiteX0" fmla="*/ 83755 w 83812"/>
              <a:gd name="connsiteY0" fmla="*/ 188 h 105203"/>
              <a:gd name="connsiteX1" fmla="*/ 4380 w 83812"/>
              <a:gd name="connsiteY1" fmla="*/ 101788 h 105203"/>
              <a:gd name="connsiteX2" fmla="*/ 17080 w 83812"/>
              <a:gd name="connsiteY2" fmla="*/ 76388 h 105203"/>
              <a:gd name="connsiteX3" fmla="*/ 83755 w 83812"/>
              <a:gd name="connsiteY3" fmla="*/ 188 h 10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12" h="105203">
                <a:moveTo>
                  <a:pt x="83755" y="188"/>
                </a:moveTo>
                <a:cubicBezTo>
                  <a:pt x="81638" y="4421"/>
                  <a:pt x="15492" y="89088"/>
                  <a:pt x="4380" y="101788"/>
                </a:cubicBezTo>
                <a:cubicBezTo>
                  <a:pt x="-6732" y="114488"/>
                  <a:pt x="5438" y="88559"/>
                  <a:pt x="17080" y="76388"/>
                </a:cubicBezTo>
                <a:cubicBezTo>
                  <a:pt x="28722" y="64217"/>
                  <a:pt x="85872" y="-4045"/>
                  <a:pt x="83755" y="18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F970C073-C9C4-0EBC-AE42-2D2F498F4FCD}"/>
              </a:ext>
            </a:extLst>
          </p:cNvPr>
          <p:cNvSpPr/>
          <p:nvPr/>
        </p:nvSpPr>
        <p:spPr>
          <a:xfrm>
            <a:off x="7286465" y="2314217"/>
            <a:ext cx="95562" cy="134329"/>
          </a:xfrm>
          <a:custGeom>
            <a:avLst/>
            <a:gdLst>
              <a:gd name="connsiteX0" fmla="*/ 160 w 95562"/>
              <a:gd name="connsiteY0" fmla="*/ 358 h 134329"/>
              <a:gd name="connsiteX1" fmla="*/ 92235 w 95562"/>
              <a:gd name="connsiteY1" fmla="*/ 130533 h 134329"/>
              <a:gd name="connsiteX2" fmla="*/ 70010 w 95562"/>
              <a:gd name="connsiteY2" fmla="*/ 92433 h 134329"/>
              <a:gd name="connsiteX3" fmla="*/ 160 w 95562"/>
              <a:gd name="connsiteY3" fmla="*/ 358 h 13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62" h="134329">
                <a:moveTo>
                  <a:pt x="160" y="358"/>
                </a:moveTo>
                <a:cubicBezTo>
                  <a:pt x="3864" y="6708"/>
                  <a:pt x="80593" y="115187"/>
                  <a:pt x="92235" y="130533"/>
                </a:cubicBezTo>
                <a:cubicBezTo>
                  <a:pt x="103877" y="145879"/>
                  <a:pt x="82181" y="110954"/>
                  <a:pt x="70010" y="92433"/>
                </a:cubicBezTo>
                <a:cubicBezTo>
                  <a:pt x="57839" y="73912"/>
                  <a:pt x="-3544" y="-5992"/>
                  <a:pt x="160" y="3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77E86429-79FA-A33F-D464-33BBB46D3170}"/>
              </a:ext>
            </a:extLst>
          </p:cNvPr>
          <p:cNvSpPr/>
          <p:nvPr/>
        </p:nvSpPr>
        <p:spPr>
          <a:xfrm>
            <a:off x="6407456" y="2099721"/>
            <a:ext cx="264001" cy="306731"/>
          </a:xfrm>
          <a:custGeom>
            <a:avLst/>
            <a:gdLst>
              <a:gd name="connsiteX0" fmla="*/ 263219 w 264001"/>
              <a:gd name="connsiteY0" fmla="*/ 2129 h 306731"/>
              <a:gd name="connsiteX1" fmla="*/ 6044 w 264001"/>
              <a:gd name="connsiteY1" fmla="*/ 300579 h 306731"/>
              <a:gd name="connsiteX2" fmla="*/ 79069 w 264001"/>
              <a:gd name="connsiteY2" fmla="*/ 205329 h 306731"/>
              <a:gd name="connsiteX3" fmla="*/ 53669 w 264001"/>
              <a:gd name="connsiteY3" fmla="*/ 224379 h 306731"/>
              <a:gd name="connsiteX4" fmla="*/ 142569 w 264001"/>
              <a:gd name="connsiteY4" fmla="*/ 138654 h 306731"/>
              <a:gd name="connsiteX5" fmla="*/ 88594 w 264001"/>
              <a:gd name="connsiteY5" fmla="*/ 164054 h 306731"/>
              <a:gd name="connsiteX6" fmla="*/ 263219 w 264001"/>
              <a:gd name="connsiteY6" fmla="*/ 2129 h 30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001" h="306731">
                <a:moveTo>
                  <a:pt x="263219" y="2129"/>
                </a:moveTo>
                <a:cubicBezTo>
                  <a:pt x="249461" y="24883"/>
                  <a:pt x="36736" y="266712"/>
                  <a:pt x="6044" y="300579"/>
                </a:cubicBezTo>
                <a:cubicBezTo>
                  <a:pt x="-24648" y="334446"/>
                  <a:pt x="71132" y="218029"/>
                  <a:pt x="79069" y="205329"/>
                </a:cubicBezTo>
                <a:cubicBezTo>
                  <a:pt x="87006" y="192629"/>
                  <a:pt x="43086" y="235491"/>
                  <a:pt x="53669" y="224379"/>
                </a:cubicBezTo>
                <a:cubicBezTo>
                  <a:pt x="64252" y="213267"/>
                  <a:pt x="136748" y="148708"/>
                  <a:pt x="142569" y="138654"/>
                </a:cubicBezTo>
                <a:cubicBezTo>
                  <a:pt x="148390" y="128600"/>
                  <a:pt x="72190" y="182046"/>
                  <a:pt x="88594" y="164054"/>
                </a:cubicBezTo>
                <a:cubicBezTo>
                  <a:pt x="104998" y="146062"/>
                  <a:pt x="276977" y="-20625"/>
                  <a:pt x="263219" y="2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A2C6D85E-1703-1400-9996-9CA424DEE516}"/>
              </a:ext>
            </a:extLst>
          </p:cNvPr>
          <p:cNvSpPr/>
          <p:nvPr/>
        </p:nvSpPr>
        <p:spPr>
          <a:xfrm>
            <a:off x="6283376" y="2587547"/>
            <a:ext cx="92102" cy="390882"/>
          </a:xfrm>
          <a:custGeom>
            <a:avLst/>
            <a:gdLst>
              <a:gd name="connsiteX0" fmla="*/ 92024 w 92102"/>
              <a:gd name="connsiteY0" fmla="*/ 78 h 390882"/>
              <a:gd name="connsiteX1" fmla="*/ 38049 w 92102"/>
              <a:gd name="connsiteY1" fmla="*/ 190578 h 390882"/>
              <a:gd name="connsiteX2" fmla="*/ 3124 w 92102"/>
              <a:gd name="connsiteY2" fmla="*/ 384253 h 390882"/>
              <a:gd name="connsiteX3" fmla="*/ 3124 w 92102"/>
              <a:gd name="connsiteY3" fmla="*/ 330278 h 390882"/>
              <a:gd name="connsiteX4" fmla="*/ 15824 w 92102"/>
              <a:gd name="connsiteY4" fmla="*/ 177878 h 390882"/>
              <a:gd name="connsiteX5" fmla="*/ 12649 w 92102"/>
              <a:gd name="connsiteY5" fmla="*/ 292178 h 390882"/>
              <a:gd name="connsiteX6" fmla="*/ 25349 w 92102"/>
              <a:gd name="connsiteY6" fmla="*/ 168353 h 390882"/>
              <a:gd name="connsiteX7" fmla="*/ 92024 w 92102"/>
              <a:gd name="connsiteY7" fmla="*/ 78 h 39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02" h="390882">
                <a:moveTo>
                  <a:pt x="92024" y="78"/>
                </a:moveTo>
                <a:cubicBezTo>
                  <a:pt x="94141" y="3782"/>
                  <a:pt x="52866" y="126549"/>
                  <a:pt x="38049" y="190578"/>
                </a:cubicBezTo>
                <a:cubicBezTo>
                  <a:pt x="23232" y="254607"/>
                  <a:pt x="8945" y="360970"/>
                  <a:pt x="3124" y="384253"/>
                </a:cubicBezTo>
                <a:cubicBezTo>
                  <a:pt x="-2697" y="407536"/>
                  <a:pt x="1007" y="364674"/>
                  <a:pt x="3124" y="330278"/>
                </a:cubicBezTo>
                <a:cubicBezTo>
                  <a:pt x="5241" y="295882"/>
                  <a:pt x="14236" y="184228"/>
                  <a:pt x="15824" y="177878"/>
                </a:cubicBezTo>
                <a:cubicBezTo>
                  <a:pt x="17411" y="171528"/>
                  <a:pt x="11062" y="293765"/>
                  <a:pt x="12649" y="292178"/>
                </a:cubicBezTo>
                <a:cubicBezTo>
                  <a:pt x="14236" y="290591"/>
                  <a:pt x="12649" y="212274"/>
                  <a:pt x="25349" y="168353"/>
                </a:cubicBezTo>
                <a:cubicBezTo>
                  <a:pt x="38049" y="124432"/>
                  <a:pt x="89907" y="-3626"/>
                  <a:pt x="9202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89F260F9-911C-230A-CE72-6087724E73A8}"/>
              </a:ext>
            </a:extLst>
          </p:cNvPr>
          <p:cNvSpPr/>
          <p:nvPr/>
        </p:nvSpPr>
        <p:spPr>
          <a:xfrm>
            <a:off x="6285852" y="3105009"/>
            <a:ext cx="42127" cy="254301"/>
          </a:xfrm>
          <a:custGeom>
            <a:avLst/>
            <a:gdLst>
              <a:gd name="connsiteX0" fmla="*/ 41923 w 42127"/>
              <a:gd name="connsiteY0" fmla="*/ 141 h 254301"/>
              <a:gd name="connsiteX1" fmla="*/ 16523 w 42127"/>
              <a:gd name="connsiteY1" fmla="*/ 187466 h 254301"/>
              <a:gd name="connsiteX2" fmla="*/ 16523 w 42127"/>
              <a:gd name="connsiteY2" fmla="*/ 254141 h 254301"/>
              <a:gd name="connsiteX3" fmla="*/ 19698 w 42127"/>
              <a:gd name="connsiteY3" fmla="*/ 203341 h 254301"/>
              <a:gd name="connsiteX4" fmla="*/ 13348 w 42127"/>
              <a:gd name="connsiteY4" fmla="*/ 117616 h 254301"/>
              <a:gd name="connsiteX5" fmla="*/ 648 w 42127"/>
              <a:gd name="connsiteY5" fmla="*/ 155716 h 254301"/>
              <a:gd name="connsiteX6" fmla="*/ 41923 w 42127"/>
              <a:gd name="connsiteY6" fmla="*/ 141 h 25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7" h="254301">
                <a:moveTo>
                  <a:pt x="41923" y="141"/>
                </a:moveTo>
                <a:cubicBezTo>
                  <a:pt x="44569" y="5433"/>
                  <a:pt x="20756" y="145133"/>
                  <a:pt x="16523" y="187466"/>
                </a:cubicBezTo>
                <a:cubicBezTo>
                  <a:pt x="12290" y="229799"/>
                  <a:pt x="15994" y="251495"/>
                  <a:pt x="16523" y="254141"/>
                </a:cubicBezTo>
                <a:cubicBezTo>
                  <a:pt x="17052" y="256787"/>
                  <a:pt x="20227" y="226095"/>
                  <a:pt x="19698" y="203341"/>
                </a:cubicBezTo>
                <a:cubicBezTo>
                  <a:pt x="19169" y="180587"/>
                  <a:pt x="16523" y="125554"/>
                  <a:pt x="13348" y="117616"/>
                </a:cubicBezTo>
                <a:cubicBezTo>
                  <a:pt x="10173" y="109678"/>
                  <a:pt x="-3056" y="171591"/>
                  <a:pt x="648" y="155716"/>
                </a:cubicBezTo>
                <a:cubicBezTo>
                  <a:pt x="4352" y="139841"/>
                  <a:pt x="39277" y="-5151"/>
                  <a:pt x="41923" y="14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147AD2A4-3102-4F5A-1EFD-EA68F6A70B65}"/>
              </a:ext>
            </a:extLst>
          </p:cNvPr>
          <p:cNvSpPr/>
          <p:nvPr/>
        </p:nvSpPr>
        <p:spPr>
          <a:xfrm>
            <a:off x="6388100" y="3400294"/>
            <a:ext cx="60476" cy="315178"/>
          </a:xfrm>
          <a:custGeom>
            <a:avLst/>
            <a:gdLst>
              <a:gd name="connsiteX0" fmla="*/ 19050 w 60476"/>
              <a:gd name="connsiteY0" fmla="*/ 131 h 315178"/>
              <a:gd name="connsiteX1" fmla="*/ 19050 w 60476"/>
              <a:gd name="connsiteY1" fmla="*/ 225556 h 315178"/>
              <a:gd name="connsiteX2" fmla="*/ 60325 w 60476"/>
              <a:gd name="connsiteY2" fmla="*/ 314456 h 315178"/>
              <a:gd name="connsiteX3" fmla="*/ 31750 w 60476"/>
              <a:gd name="connsiteY3" fmla="*/ 263656 h 315178"/>
              <a:gd name="connsiteX4" fmla="*/ 0 w 60476"/>
              <a:gd name="connsiteY4" fmla="*/ 193806 h 315178"/>
              <a:gd name="connsiteX5" fmla="*/ 19050 w 60476"/>
              <a:gd name="connsiteY5" fmla="*/ 131 h 31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76" h="315178">
                <a:moveTo>
                  <a:pt x="19050" y="131"/>
                </a:moveTo>
                <a:cubicBezTo>
                  <a:pt x="22225" y="5423"/>
                  <a:pt x="12171" y="173169"/>
                  <a:pt x="19050" y="225556"/>
                </a:cubicBezTo>
                <a:cubicBezTo>
                  <a:pt x="25929" y="277944"/>
                  <a:pt x="58208" y="308106"/>
                  <a:pt x="60325" y="314456"/>
                </a:cubicBezTo>
                <a:cubicBezTo>
                  <a:pt x="62442" y="320806"/>
                  <a:pt x="41804" y="283764"/>
                  <a:pt x="31750" y="263656"/>
                </a:cubicBezTo>
                <a:cubicBezTo>
                  <a:pt x="21696" y="243548"/>
                  <a:pt x="0" y="236668"/>
                  <a:pt x="0" y="193806"/>
                </a:cubicBezTo>
                <a:cubicBezTo>
                  <a:pt x="0" y="150944"/>
                  <a:pt x="15875" y="-5161"/>
                  <a:pt x="1905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80148BC6-D4BE-EA8F-1DAE-79AB7DFB63F7}"/>
              </a:ext>
            </a:extLst>
          </p:cNvPr>
          <p:cNvSpPr/>
          <p:nvPr/>
        </p:nvSpPr>
        <p:spPr>
          <a:xfrm>
            <a:off x="6349360" y="3631924"/>
            <a:ext cx="86733" cy="357909"/>
          </a:xfrm>
          <a:custGeom>
            <a:avLst/>
            <a:gdLst>
              <a:gd name="connsiteX0" fmla="*/ 3815 w 86733"/>
              <a:gd name="connsiteY0" fmla="*/ 276 h 357909"/>
              <a:gd name="connsiteX1" fmla="*/ 16515 w 86733"/>
              <a:gd name="connsiteY1" fmla="*/ 184426 h 357909"/>
              <a:gd name="connsiteX2" fmla="*/ 22865 w 86733"/>
              <a:gd name="connsiteY2" fmla="*/ 155851 h 357909"/>
              <a:gd name="connsiteX3" fmla="*/ 38740 w 86733"/>
              <a:gd name="connsiteY3" fmla="*/ 276501 h 357909"/>
              <a:gd name="connsiteX4" fmla="*/ 86365 w 86733"/>
              <a:gd name="connsiteY4" fmla="*/ 355876 h 357909"/>
              <a:gd name="connsiteX5" fmla="*/ 57790 w 86733"/>
              <a:gd name="connsiteY5" fmla="*/ 317776 h 357909"/>
              <a:gd name="connsiteX6" fmla="*/ 3815 w 86733"/>
              <a:gd name="connsiteY6" fmla="*/ 146326 h 357909"/>
              <a:gd name="connsiteX7" fmla="*/ 3815 w 86733"/>
              <a:gd name="connsiteY7" fmla="*/ 276 h 35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733" h="357909">
                <a:moveTo>
                  <a:pt x="3815" y="276"/>
                </a:moveTo>
                <a:cubicBezTo>
                  <a:pt x="5932" y="6626"/>
                  <a:pt x="13340" y="158497"/>
                  <a:pt x="16515" y="184426"/>
                </a:cubicBezTo>
                <a:cubicBezTo>
                  <a:pt x="19690" y="210355"/>
                  <a:pt x="19161" y="140505"/>
                  <a:pt x="22865" y="155851"/>
                </a:cubicBezTo>
                <a:cubicBezTo>
                  <a:pt x="26569" y="171197"/>
                  <a:pt x="28157" y="243164"/>
                  <a:pt x="38740" y="276501"/>
                </a:cubicBezTo>
                <a:cubicBezTo>
                  <a:pt x="49323" y="309839"/>
                  <a:pt x="83190" y="348997"/>
                  <a:pt x="86365" y="355876"/>
                </a:cubicBezTo>
                <a:cubicBezTo>
                  <a:pt x="89540" y="362755"/>
                  <a:pt x="71548" y="352701"/>
                  <a:pt x="57790" y="317776"/>
                </a:cubicBezTo>
                <a:cubicBezTo>
                  <a:pt x="44032" y="282851"/>
                  <a:pt x="11223" y="193951"/>
                  <a:pt x="3815" y="146326"/>
                </a:cubicBezTo>
                <a:cubicBezTo>
                  <a:pt x="-3593" y="98701"/>
                  <a:pt x="1698" y="-6074"/>
                  <a:pt x="3815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2D917848-2C67-8E53-F711-866CB7E3558A}"/>
              </a:ext>
            </a:extLst>
          </p:cNvPr>
          <p:cNvSpPr/>
          <p:nvPr/>
        </p:nvSpPr>
        <p:spPr>
          <a:xfrm>
            <a:off x="6445023" y="4016352"/>
            <a:ext cx="153673" cy="225475"/>
          </a:xfrm>
          <a:custGeom>
            <a:avLst/>
            <a:gdLst>
              <a:gd name="connsiteX0" fmla="*/ 227 w 153673"/>
              <a:gd name="connsiteY0" fmla="*/ 23 h 225475"/>
              <a:gd name="connsiteX1" fmla="*/ 92302 w 153673"/>
              <a:gd name="connsiteY1" fmla="*/ 114323 h 225475"/>
              <a:gd name="connsiteX2" fmla="*/ 152627 w 153673"/>
              <a:gd name="connsiteY2" fmla="*/ 225448 h 225475"/>
              <a:gd name="connsiteX3" fmla="*/ 120877 w 153673"/>
              <a:gd name="connsiteY3" fmla="*/ 123848 h 225475"/>
              <a:gd name="connsiteX4" fmla="*/ 227 w 153673"/>
              <a:gd name="connsiteY4" fmla="*/ 23 h 2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673" h="225475">
                <a:moveTo>
                  <a:pt x="227" y="23"/>
                </a:moveTo>
                <a:cubicBezTo>
                  <a:pt x="-4535" y="-1564"/>
                  <a:pt x="66902" y="76752"/>
                  <a:pt x="92302" y="114323"/>
                </a:cubicBezTo>
                <a:cubicBezTo>
                  <a:pt x="117702" y="151894"/>
                  <a:pt x="147865" y="223861"/>
                  <a:pt x="152627" y="225448"/>
                </a:cubicBezTo>
                <a:cubicBezTo>
                  <a:pt x="157389" y="227035"/>
                  <a:pt x="145748" y="160360"/>
                  <a:pt x="120877" y="123848"/>
                </a:cubicBezTo>
                <a:cubicBezTo>
                  <a:pt x="96006" y="87336"/>
                  <a:pt x="4989" y="1610"/>
                  <a:pt x="227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1146897F-1F03-3952-4252-DD4F67C533AB}"/>
              </a:ext>
            </a:extLst>
          </p:cNvPr>
          <p:cNvSpPr/>
          <p:nvPr/>
        </p:nvSpPr>
        <p:spPr>
          <a:xfrm>
            <a:off x="6800768" y="4206533"/>
            <a:ext cx="410237" cy="387698"/>
          </a:xfrm>
          <a:custGeom>
            <a:avLst/>
            <a:gdLst>
              <a:gd name="connsiteX0" fmla="*/ 82 w 410237"/>
              <a:gd name="connsiteY0" fmla="*/ 342 h 387698"/>
              <a:gd name="connsiteX1" fmla="*/ 177882 w 410237"/>
              <a:gd name="connsiteY1" fmla="*/ 241642 h 387698"/>
              <a:gd name="connsiteX2" fmla="*/ 266782 w 410237"/>
              <a:gd name="connsiteY2" fmla="*/ 359117 h 387698"/>
              <a:gd name="connsiteX3" fmla="*/ 266782 w 410237"/>
              <a:gd name="connsiteY3" fmla="*/ 343242 h 387698"/>
              <a:gd name="connsiteX4" fmla="*/ 409657 w 410237"/>
              <a:gd name="connsiteY4" fmla="*/ 387692 h 387698"/>
              <a:gd name="connsiteX5" fmla="*/ 314407 w 410237"/>
              <a:gd name="connsiteY5" fmla="*/ 346417 h 387698"/>
              <a:gd name="connsiteX6" fmla="*/ 244557 w 410237"/>
              <a:gd name="connsiteY6" fmla="*/ 317842 h 387698"/>
              <a:gd name="connsiteX7" fmla="*/ 155657 w 410237"/>
              <a:gd name="connsiteY7" fmla="*/ 190842 h 387698"/>
              <a:gd name="connsiteX8" fmla="*/ 82 w 410237"/>
              <a:gd name="connsiteY8" fmla="*/ 342 h 38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237" h="387698">
                <a:moveTo>
                  <a:pt x="82" y="342"/>
                </a:moveTo>
                <a:cubicBezTo>
                  <a:pt x="3786" y="8809"/>
                  <a:pt x="133432" y="181846"/>
                  <a:pt x="177882" y="241642"/>
                </a:cubicBezTo>
                <a:cubicBezTo>
                  <a:pt x="222332" y="301438"/>
                  <a:pt x="251965" y="342184"/>
                  <a:pt x="266782" y="359117"/>
                </a:cubicBezTo>
                <a:cubicBezTo>
                  <a:pt x="281599" y="376050"/>
                  <a:pt x="242970" y="338480"/>
                  <a:pt x="266782" y="343242"/>
                </a:cubicBezTo>
                <a:cubicBezTo>
                  <a:pt x="290594" y="348004"/>
                  <a:pt x="401720" y="387163"/>
                  <a:pt x="409657" y="387692"/>
                </a:cubicBezTo>
                <a:cubicBezTo>
                  <a:pt x="417595" y="388221"/>
                  <a:pt x="341924" y="358059"/>
                  <a:pt x="314407" y="346417"/>
                </a:cubicBezTo>
                <a:cubicBezTo>
                  <a:pt x="286890" y="334775"/>
                  <a:pt x="271015" y="343771"/>
                  <a:pt x="244557" y="317842"/>
                </a:cubicBezTo>
                <a:cubicBezTo>
                  <a:pt x="218099" y="291913"/>
                  <a:pt x="192699" y="238996"/>
                  <a:pt x="155657" y="190842"/>
                </a:cubicBezTo>
                <a:cubicBezTo>
                  <a:pt x="118615" y="142688"/>
                  <a:pt x="-3622" y="-8125"/>
                  <a:pt x="82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023FFE8A-4B8C-9B10-F1C2-B5CCB7534C67}"/>
              </a:ext>
            </a:extLst>
          </p:cNvPr>
          <p:cNvSpPr/>
          <p:nvPr/>
        </p:nvSpPr>
        <p:spPr>
          <a:xfrm>
            <a:off x="7375435" y="4279755"/>
            <a:ext cx="413078" cy="260498"/>
          </a:xfrm>
          <a:custGeom>
            <a:avLst/>
            <a:gdLst>
              <a:gd name="connsiteX0" fmla="*/ 412840 w 413078"/>
              <a:gd name="connsiteY0" fmla="*/ 145 h 260498"/>
              <a:gd name="connsiteX1" fmla="*/ 247740 w 413078"/>
              <a:gd name="connsiteY1" fmla="*/ 152545 h 260498"/>
              <a:gd name="connsiteX2" fmla="*/ 90 w 413078"/>
              <a:gd name="connsiteY2" fmla="*/ 260495 h 260498"/>
              <a:gd name="connsiteX3" fmla="*/ 276315 w 413078"/>
              <a:gd name="connsiteY3" fmla="*/ 149370 h 260498"/>
              <a:gd name="connsiteX4" fmla="*/ 212815 w 413078"/>
              <a:gd name="connsiteY4" fmla="*/ 181120 h 260498"/>
              <a:gd name="connsiteX5" fmla="*/ 412840 w 413078"/>
              <a:gd name="connsiteY5" fmla="*/ 145 h 260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3078" h="260498">
                <a:moveTo>
                  <a:pt x="412840" y="145"/>
                </a:moveTo>
                <a:cubicBezTo>
                  <a:pt x="418661" y="-4617"/>
                  <a:pt x="316532" y="109153"/>
                  <a:pt x="247740" y="152545"/>
                </a:cubicBezTo>
                <a:cubicBezTo>
                  <a:pt x="178948" y="195937"/>
                  <a:pt x="-4673" y="261024"/>
                  <a:pt x="90" y="260495"/>
                </a:cubicBezTo>
                <a:cubicBezTo>
                  <a:pt x="4852" y="259966"/>
                  <a:pt x="240861" y="162599"/>
                  <a:pt x="276315" y="149370"/>
                </a:cubicBezTo>
                <a:cubicBezTo>
                  <a:pt x="311769" y="136141"/>
                  <a:pt x="189532" y="200699"/>
                  <a:pt x="212815" y="181120"/>
                </a:cubicBezTo>
                <a:cubicBezTo>
                  <a:pt x="236098" y="161541"/>
                  <a:pt x="407019" y="4907"/>
                  <a:pt x="412840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1E628C18-DEBA-304E-F546-C8ACCEFBF039}"/>
              </a:ext>
            </a:extLst>
          </p:cNvPr>
          <p:cNvSpPr/>
          <p:nvPr/>
        </p:nvSpPr>
        <p:spPr>
          <a:xfrm>
            <a:off x="8004144" y="3089247"/>
            <a:ext cx="131768" cy="276304"/>
          </a:xfrm>
          <a:custGeom>
            <a:avLst/>
            <a:gdLst>
              <a:gd name="connsiteX0" fmla="*/ 31 w 131768"/>
              <a:gd name="connsiteY0" fmla="*/ 28 h 276304"/>
              <a:gd name="connsiteX1" fmla="*/ 117506 w 131768"/>
              <a:gd name="connsiteY1" fmla="*/ 158778 h 276304"/>
              <a:gd name="connsiteX2" fmla="*/ 92106 w 131768"/>
              <a:gd name="connsiteY2" fmla="*/ 276253 h 276304"/>
              <a:gd name="connsiteX3" fmla="*/ 130206 w 131768"/>
              <a:gd name="connsiteY3" fmla="*/ 171478 h 276304"/>
              <a:gd name="connsiteX4" fmla="*/ 31 w 131768"/>
              <a:gd name="connsiteY4" fmla="*/ 28 h 27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768" h="276304">
                <a:moveTo>
                  <a:pt x="31" y="28"/>
                </a:moveTo>
                <a:cubicBezTo>
                  <a:pt x="-2086" y="-2089"/>
                  <a:pt x="102160" y="112740"/>
                  <a:pt x="117506" y="158778"/>
                </a:cubicBezTo>
                <a:cubicBezTo>
                  <a:pt x="132852" y="204816"/>
                  <a:pt x="89989" y="274136"/>
                  <a:pt x="92106" y="276253"/>
                </a:cubicBezTo>
                <a:cubicBezTo>
                  <a:pt x="94223" y="278370"/>
                  <a:pt x="140789" y="214340"/>
                  <a:pt x="130206" y="171478"/>
                </a:cubicBezTo>
                <a:cubicBezTo>
                  <a:pt x="119623" y="128616"/>
                  <a:pt x="2148" y="2145"/>
                  <a:pt x="3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7036740D-D9D8-0A29-0CD6-D86446EB1D04}"/>
              </a:ext>
            </a:extLst>
          </p:cNvPr>
          <p:cNvSpPr/>
          <p:nvPr/>
        </p:nvSpPr>
        <p:spPr>
          <a:xfrm>
            <a:off x="7708180" y="3834911"/>
            <a:ext cx="239926" cy="293707"/>
          </a:xfrm>
          <a:custGeom>
            <a:avLst/>
            <a:gdLst>
              <a:gd name="connsiteX0" fmla="*/ 238845 w 239926"/>
              <a:gd name="connsiteY0" fmla="*/ 489 h 293707"/>
              <a:gd name="connsiteX1" fmla="*/ 720 w 239926"/>
              <a:gd name="connsiteY1" fmla="*/ 292589 h 293707"/>
              <a:gd name="connsiteX2" fmla="*/ 162645 w 239926"/>
              <a:gd name="connsiteY2" fmla="*/ 105264 h 293707"/>
              <a:gd name="connsiteX3" fmla="*/ 92795 w 239926"/>
              <a:gd name="connsiteY3" fmla="*/ 219564 h 293707"/>
              <a:gd name="connsiteX4" fmla="*/ 238845 w 239926"/>
              <a:gd name="connsiteY4" fmla="*/ 489 h 293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926" h="293707">
                <a:moveTo>
                  <a:pt x="238845" y="489"/>
                </a:moveTo>
                <a:cubicBezTo>
                  <a:pt x="223499" y="12660"/>
                  <a:pt x="13420" y="275127"/>
                  <a:pt x="720" y="292589"/>
                </a:cubicBezTo>
                <a:cubicBezTo>
                  <a:pt x="-11980" y="310052"/>
                  <a:pt x="147299" y="117435"/>
                  <a:pt x="162645" y="105264"/>
                </a:cubicBezTo>
                <a:cubicBezTo>
                  <a:pt x="177991" y="93093"/>
                  <a:pt x="84328" y="232264"/>
                  <a:pt x="92795" y="219564"/>
                </a:cubicBezTo>
                <a:cubicBezTo>
                  <a:pt x="101262" y="206864"/>
                  <a:pt x="254191" y="-11682"/>
                  <a:pt x="238845" y="48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B1D4AB6-7528-DD56-138E-13CD188E17F1}"/>
              </a:ext>
            </a:extLst>
          </p:cNvPr>
          <p:cNvSpPr/>
          <p:nvPr/>
        </p:nvSpPr>
        <p:spPr>
          <a:xfrm>
            <a:off x="6512894" y="3746500"/>
            <a:ext cx="82413" cy="200988"/>
          </a:xfrm>
          <a:custGeom>
            <a:avLst/>
            <a:gdLst>
              <a:gd name="connsiteX0" fmla="*/ 2206 w 82413"/>
              <a:gd name="connsiteY0" fmla="*/ 0 h 200988"/>
              <a:gd name="connsiteX1" fmla="*/ 21256 w 82413"/>
              <a:gd name="connsiteY1" fmla="*/ 120650 h 200988"/>
              <a:gd name="connsiteX2" fmla="*/ 81581 w 82413"/>
              <a:gd name="connsiteY2" fmla="*/ 200025 h 200988"/>
              <a:gd name="connsiteX3" fmla="*/ 53006 w 82413"/>
              <a:gd name="connsiteY3" fmla="*/ 161925 h 200988"/>
              <a:gd name="connsiteX4" fmla="*/ 5381 w 82413"/>
              <a:gd name="connsiteY4" fmla="*/ 120650 h 200988"/>
              <a:gd name="connsiteX5" fmla="*/ 2206 w 82413"/>
              <a:gd name="connsiteY5" fmla="*/ 0 h 20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13" h="200988">
                <a:moveTo>
                  <a:pt x="2206" y="0"/>
                </a:moveTo>
                <a:cubicBezTo>
                  <a:pt x="4852" y="0"/>
                  <a:pt x="8027" y="87313"/>
                  <a:pt x="21256" y="120650"/>
                </a:cubicBezTo>
                <a:cubicBezTo>
                  <a:pt x="34485" y="153987"/>
                  <a:pt x="76289" y="193146"/>
                  <a:pt x="81581" y="200025"/>
                </a:cubicBezTo>
                <a:cubicBezTo>
                  <a:pt x="86873" y="206904"/>
                  <a:pt x="65706" y="175154"/>
                  <a:pt x="53006" y="161925"/>
                </a:cubicBezTo>
                <a:cubicBezTo>
                  <a:pt x="40306" y="148696"/>
                  <a:pt x="12789" y="145521"/>
                  <a:pt x="5381" y="120650"/>
                </a:cubicBezTo>
                <a:cubicBezTo>
                  <a:pt x="-2027" y="95779"/>
                  <a:pt x="-440" y="0"/>
                  <a:pt x="2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271120EE-3105-8C19-DFED-242D8A7A940A}"/>
              </a:ext>
            </a:extLst>
          </p:cNvPr>
          <p:cNvSpPr/>
          <p:nvPr/>
        </p:nvSpPr>
        <p:spPr>
          <a:xfrm>
            <a:off x="6353142" y="2428865"/>
            <a:ext cx="81075" cy="155620"/>
          </a:xfrm>
          <a:custGeom>
            <a:avLst/>
            <a:gdLst>
              <a:gd name="connsiteX0" fmla="*/ 33 w 81075"/>
              <a:gd name="connsiteY0" fmla="*/ 10 h 155620"/>
              <a:gd name="connsiteX1" fmla="*/ 66708 w 81075"/>
              <a:gd name="connsiteY1" fmla="*/ 107960 h 155620"/>
              <a:gd name="connsiteX2" fmla="*/ 76233 w 81075"/>
              <a:gd name="connsiteY2" fmla="*/ 155585 h 155620"/>
              <a:gd name="connsiteX3" fmla="*/ 76233 w 81075"/>
              <a:gd name="connsiteY3" fmla="*/ 101610 h 155620"/>
              <a:gd name="connsiteX4" fmla="*/ 33 w 81075"/>
              <a:gd name="connsiteY4" fmla="*/ 10 h 15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075" h="155620">
                <a:moveTo>
                  <a:pt x="33" y="10"/>
                </a:moveTo>
                <a:cubicBezTo>
                  <a:pt x="-1555" y="1068"/>
                  <a:pt x="54008" y="82031"/>
                  <a:pt x="66708" y="107960"/>
                </a:cubicBezTo>
                <a:cubicBezTo>
                  <a:pt x="79408" y="133889"/>
                  <a:pt x="74645" y="156643"/>
                  <a:pt x="76233" y="155585"/>
                </a:cubicBezTo>
                <a:cubicBezTo>
                  <a:pt x="77821" y="154527"/>
                  <a:pt x="86287" y="125422"/>
                  <a:pt x="76233" y="101610"/>
                </a:cubicBezTo>
                <a:cubicBezTo>
                  <a:pt x="66179" y="77798"/>
                  <a:pt x="1621" y="-1048"/>
                  <a:pt x="3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D0A204CA-91ED-DEE1-684A-56B9ACFDBF4D}"/>
              </a:ext>
            </a:extLst>
          </p:cNvPr>
          <p:cNvSpPr/>
          <p:nvPr/>
        </p:nvSpPr>
        <p:spPr>
          <a:xfrm>
            <a:off x="7908337" y="3860599"/>
            <a:ext cx="127590" cy="270264"/>
          </a:xfrm>
          <a:custGeom>
            <a:avLst/>
            <a:gdLst>
              <a:gd name="connsiteX0" fmla="*/ 127588 w 127590"/>
              <a:gd name="connsiteY0" fmla="*/ 201 h 270264"/>
              <a:gd name="connsiteX1" fmla="*/ 38688 w 127590"/>
              <a:gd name="connsiteY1" fmla="*/ 184351 h 270264"/>
              <a:gd name="connsiteX2" fmla="*/ 588 w 127590"/>
              <a:gd name="connsiteY2" fmla="*/ 270076 h 270264"/>
              <a:gd name="connsiteX3" fmla="*/ 16463 w 127590"/>
              <a:gd name="connsiteY3" fmla="*/ 203401 h 270264"/>
              <a:gd name="connsiteX4" fmla="*/ 29163 w 127590"/>
              <a:gd name="connsiteY4" fmla="*/ 76401 h 270264"/>
              <a:gd name="connsiteX5" fmla="*/ 22813 w 127590"/>
              <a:gd name="connsiteY5" fmla="*/ 228801 h 270264"/>
              <a:gd name="connsiteX6" fmla="*/ 41863 w 127590"/>
              <a:gd name="connsiteY6" fmla="*/ 149426 h 270264"/>
              <a:gd name="connsiteX7" fmla="*/ 127588 w 127590"/>
              <a:gd name="connsiteY7" fmla="*/ 201 h 270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590" h="270264">
                <a:moveTo>
                  <a:pt x="127588" y="201"/>
                </a:moveTo>
                <a:cubicBezTo>
                  <a:pt x="127059" y="6022"/>
                  <a:pt x="59855" y="139372"/>
                  <a:pt x="38688" y="184351"/>
                </a:cubicBezTo>
                <a:cubicBezTo>
                  <a:pt x="17521" y="229330"/>
                  <a:pt x="4292" y="266901"/>
                  <a:pt x="588" y="270076"/>
                </a:cubicBezTo>
                <a:cubicBezTo>
                  <a:pt x="-3116" y="273251"/>
                  <a:pt x="11700" y="235680"/>
                  <a:pt x="16463" y="203401"/>
                </a:cubicBezTo>
                <a:cubicBezTo>
                  <a:pt x="21225" y="171122"/>
                  <a:pt x="28105" y="72168"/>
                  <a:pt x="29163" y="76401"/>
                </a:cubicBezTo>
                <a:cubicBezTo>
                  <a:pt x="30221" y="80634"/>
                  <a:pt x="20696" y="216630"/>
                  <a:pt x="22813" y="228801"/>
                </a:cubicBezTo>
                <a:cubicBezTo>
                  <a:pt x="24930" y="240972"/>
                  <a:pt x="27575" y="182234"/>
                  <a:pt x="41863" y="149426"/>
                </a:cubicBezTo>
                <a:cubicBezTo>
                  <a:pt x="56150" y="116618"/>
                  <a:pt x="128117" y="-5620"/>
                  <a:pt x="127588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7D730519-72BB-9390-1B6D-1C5D58103302}"/>
              </a:ext>
            </a:extLst>
          </p:cNvPr>
          <p:cNvSpPr/>
          <p:nvPr/>
        </p:nvSpPr>
        <p:spPr>
          <a:xfrm>
            <a:off x="7947007" y="3184523"/>
            <a:ext cx="68139" cy="225430"/>
          </a:xfrm>
          <a:custGeom>
            <a:avLst/>
            <a:gdLst>
              <a:gd name="connsiteX0" fmla="*/ 18 w 68139"/>
              <a:gd name="connsiteY0" fmla="*/ 2 h 225430"/>
              <a:gd name="connsiteX1" fmla="*/ 53993 w 68139"/>
              <a:gd name="connsiteY1" fmla="*/ 117477 h 225430"/>
              <a:gd name="connsiteX2" fmla="*/ 66693 w 68139"/>
              <a:gd name="connsiteY2" fmla="*/ 225427 h 225430"/>
              <a:gd name="connsiteX3" fmla="*/ 60343 w 68139"/>
              <a:gd name="connsiteY3" fmla="*/ 120652 h 225430"/>
              <a:gd name="connsiteX4" fmla="*/ 18 w 68139"/>
              <a:gd name="connsiteY4" fmla="*/ 2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39" h="225430">
                <a:moveTo>
                  <a:pt x="18" y="2"/>
                </a:moveTo>
                <a:cubicBezTo>
                  <a:pt x="-1040" y="-527"/>
                  <a:pt x="42881" y="79906"/>
                  <a:pt x="53993" y="117477"/>
                </a:cubicBezTo>
                <a:cubicBezTo>
                  <a:pt x="65106" y="155048"/>
                  <a:pt x="65635" y="224898"/>
                  <a:pt x="66693" y="225427"/>
                </a:cubicBezTo>
                <a:cubicBezTo>
                  <a:pt x="67751" y="225956"/>
                  <a:pt x="71456" y="158223"/>
                  <a:pt x="60343" y="120652"/>
                </a:cubicBezTo>
                <a:cubicBezTo>
                  <a:pt x="49231" y="83081"/>
                  <a:pt x="1076" y="531"/>
                  <a:pt x="18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4DF5D896-AB0E-F9FF-7148-A6D40DAEC58E}"/>
              </a:ext>
            </a:extLst>
          </p:cNvPr>
          <p:cNvSpPr/>
          <p:nvPr/>
        </p:nvSpPr>
        <p:spPr>
          <a:xfrm>
            <a:off x="6524622" y="3282818"/>
            <a:ext cx="92417" cy="216034"/>
          </a:xfrm>
          <a:custGeom>
            <a:avLst/>
            <a:gdLst>
              <a:gd name="connsiteX0" fmla="*/ 3 w 92417"/>
              <a:gd name="connsiteY0" fmla="*/ 132 h 216034"/>
              <a:gd name="connsiteX1" fmla="*/ 73028 w 92417"/>
              <a:gd name="connsiteY1" fmla="*/ 111257 h 216034"/>
              <a:gd name="connsiteX2" fmla="*/ 92078 w 92417"/>
              <a:gd name="connsiteY2" fmla="*/ 216032 h 216034"/>
              <a:gd name="connsiteX3" fmla="*/ 85728 w 92417"/>
              <a:gd name="connsiteY3" fmla="*/ 114432 h 216034"/>
              <a:gd name="connsiteX4" fmla="*/ 79378 w 92417"/>
              <a:gd name="connsiteY4" fmla="*/ 133482 h 216034"/>
              <a:gd name="connsiteX5" fmla="*/ 76203 w 92417"/>
              <a:gd name="connsiteY5" fmla="*/ 89032 h 216034"/>
              <a:gd name="connsiteX6" fmla="*/ 3 w 92417"/>
              <a:gd name="connsiteY6" fmla="*/ 132 h 21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17" h="216034">
                <a:moveTo>
                  <a:pt x="3" y="132"/>
                </a:moveTo>
                <a:cubicBezTo>
                  <a:pt x="-526" y="3836"/>
                  <a:pt x="57682" y="75274"/>
                  <a:pt x="73028" y="111257"/>
                </a:cubicBezTo>
                <a:cubicBezTo>
                  <a:pt x="88374" y="147240"/>
                  <a:pt x="89961" y="215503"/>
                  <a:pt x="92078" y="216032"/>
                </a:cubicBezTo>
                <a:cubicBezTo>
                  <a:pt x="94195" y="216561"/>
                  <a:pt x="85728" y="114432"/>
                  <a:pt x="85728" y="114432"/>
                </a:cubicBezTo>
                <a:cubicBezTo>
                  <a:pt x="83611" y="100674"/>
                  <a:pt x="80965" y="137715"/>
                  <a:pt x="79378" y="133482"/>
                </a:cubicBezTo>
                <a:cubicBezTo>
                  <a:pt x="77791" y="129249"/>
                  <a:pt x="91549" y="106494"/>
                  <a:pt x="76203" y="89032"/>
                </a:cubicBezTo>
                <a:cubicBezTo>
                  <a:pt x="60857" y="71570"/>
                  <a:pt x="532" y="-3572"/>
                  <a:pt x="3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1FCD2A59-053B-F3DE-69C2-60040DD4B021}"/>
              </a:ext>
            </a:extLst>
          </p:cNvPr>
          <p:cNvSpPr/>
          <p:nvPr/>
        </p:nvSpPr>
        <p:spPr>
          <a:xfrm>
            <a:off x="6742776" y="3279773"/>
            <a:ext cx="54986" cy="149233"/>
          </a:xfrm>
          <a:custGeom>
            <a:avLst/>
            <a:gdLst>
              <a:gd name="connsiteX0" fmla="*/ 54899 w 54986"/>
              <a:gd name="connsiteY0" fmla="*/ 2 h 149233"/>
              <a:gd name="connsiteX1" fmla="*/ 13624 w 54986"/>
              <a:gd name="connsiteY1" fmla="*/ 92077 h 149233"/>
              <a:gd name="connsiteX2" fmla="*/ 16799 w 54986"/>
              <a:gd name="connsiteY2" fmla="*/ 149227 h 149233"/>
              <a:gd name="connsiteX3" fmla="*/ 924 w 54986"/>
              <a:gd name="connsiteY3" fmla="*/ 88902 h 149233"/>
              <a:gd name="connsiteX4" fmla="*/ 54899 w 54986"/>
              <a:gd name="connsiteY4" fmla="*/ 2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86" h="149233">
                <a:moveTo>
                  <a:pt x="54899" y="2"/>
                </a:moveTo>
                <a:cubicBezTo>
                  <a:pt x="57016" y="531"/>
                  <a:pt x="19974" y="67206"/>
                  <a:pt x="13624" y="92077"/>
                </a:cubicBezTo>
                <a:cubicBezTo>
                  <a:pt x="7274" y="116948"/>
                  <a:pt x="18916" y="149756"/>
                  <a:pt x="16799" y="149227"/>
                </a:cubicBezTo>
                <a:cubicBezTo>
                  <a:pt x="14682" y="148698"/>
                  <a:pt x="-4368" y="106364"/>
                  <a:pt x="924" y="88902"/>
                </a:cubicBezTo>
                <a:cubicBezTo>
                  <a:pt x="6216" y="71440"/>
                  <a:pt x="52782" y="-527"/>
                  <a:pt x="54899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C66372AD-48A0-36C4-23C2-D0F6DB498655}"/>
              </a:ext>
            </a:extLst>
          </p:cNvPr>
          <p:cNvSpPr/>
          <p:nvPr/>
        </p:nvSpPr>
        <p:spPr>
          <a:xfrm>
            <a:off x="6554005" y="3498799"/>
            <a:ext cx="94473" cy="146131"/>
          </a:xfrm>
          <a:custGeom>
            <a:avLst/>
            <a:gdLst>
              <a:gd name="connsiteX0" fmla="*/ 94445 w 94473"/>
              <a:gd name="connsiteY0" fmla="*/ 51 h 146131"/>
              <a:gd name="connsiteX1" fmla="*/ 15070 w 94473"/>
              <a:gd name="connsiteY1" fmla="*/ 63551 h 146131"/>
              <a:gd name="connsiteX2" fmla="*/ 5545 w 94473"/>
              <a:gd name="connsiteY2" fmla="*/ 146101 h 146131"/>
              <a:gd name="connsiteX3" fmla="*/ 5545 w 94473"/>
              <a:gd name="connsiteY3" fmla="*/ 54026 h 146131"/>
              <a:gd name="connsiteX4" fmla="*/ 94445 w 94473"/>
              <a:gd name="connsiteY4" fmla="*/ 51 h 14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73" h="146131">
                <a:moveTo>
                  <a:pt x="94445" y="51"/>
                </a:moveTo>
                <a:cubicBezTo>
                  <a:pt x="96032" y="1638"/>
                  <a:pt x="29887" y="39209"/>
                  <a:pt x="15070" y="63551"/>
                </a:cubicBezTo>
                <a:cubicBezTo>
                  <a:pt x="253" y="87893"/>
                  <a:pt x="7132" y="147688"/>
                  <a:pt x="5545" y="146101"/>
                </a:cubicBezTo>
                <a:cubicBezTo>
                  <a:pt x="3958" y="144514"/>
                  <a:pt x="-6097" y="74134"/>
                  <a:pt x="5545" y="54026"/>
                </a:cubicBezTo>
                <a:cubicBezTo>
                  <a:pt x="17187" y="33918"/>
                  <a:pt x="92858" y="-1536"/>
                  <a:pt x="94445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62EF0FCA-B0D0-E429-7849-1BA406A33869}"/>
              </a:ext>
            </a:extLst>
          </p:cNvPr>
          <p:cNvSpPr/>
          <p:nvPr/>
        </p:nvSpPr>
        <p:spPr>
          <a:xfrm>
            <a:off x="6454760" y="3289231"/>
            <a:ext cx="75282" cy="219353"/>
          </a:xfrm>
          <a:custGeom>
            <a:avLst/>
            <a:gdLst>
              <a:gd name="connsiteX0" fmla="*/ 15 w 75282"/>
              <a:gd name="connsiteY0" fmla="*/ 69 h 219353"/>
              <a:gd name="connsiteX1" fmla="*/ 69865 w 75282"/>
              <a:gd name="connsiteY1" fmla="*/ 152469 h 219353"/>
              <a:gd name="connsiteX2" fmla="*/ 69865 w 75282"/>
              <a:gd name="connsiteY2" fmla="*/ 219144 h 219353"/>
              <a:gd name="connsiteX3" fmla="*/ 63515 w 75282"/>
              <a:gd name="connsiteY3" fmla="*/ 133419 h 219353"/>
              <a:gd name="connsiteX4" fmla="*/ 15 w 75282"/>
              <a:gd name="connsiteY4" fmla="*/ 69 h 21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82" h="219353">
                <a:moveTo>
                  <a:pt x="15" y="69"/>
                </a:moveTo>
                <a:cubicBezTo>
                  <a:pt x="1073" y="3244"/>
                  <a:pt x="58223" y="115957"/>
                  <a:pt x="69865" y="152469"/>
                </a:cubicBezTo>
                <a:cubicBezTo>
                  <a:pt x="81507" y="188981"/>
                  <a:pt x="70923" y="222319"/>
                  <a:pt x="69865" y="219144"/>
                </a:cubicBezTo>
                <a:cubicBezTo>
                  <a:pt x="68807" y="215969"/>
                  <a:pt x="74098" y="164111"/>
                  <a:pt x="63515" y="133419"/>
                </a:cubicBezTo>
                <a:cubicBezTo>
                  <a:pt x="52932" y="102727"/>
                  <a:pt x="-1043" y="-3106"/>
                  <a:pt x="15" y="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0665F3F1-ACD0-721A-CECB-D7C6B3C1BBAB}"/>
              </a:ext>
            </a:extLst>
          </p:cNvPr>
          <p:cNvSpPr/>
          <p:nvPr/>
        </p:nvSpPr>
        <p:spPr>
          <a:xfrm>
            <a:off x="7772359" y="3079750"/>
            <a:ext cx="202231" cy="19050"/>
          </a:xfrm>
          <a:custGeom>
            <a:avLst/>
            <a:gdLst>
              <a:gd name="connsiteX0" fmla="*/ 41 w 202231"/>
              <a:gd name="connsiteY0" fmla="*/ 0 h 19050"/>
              <a:gd name="connsiteX1" fmla="*/ 177841 w 202231"/>
              <a:gd name="connsiteY1" fmla="*/ 12700 h 19050"/>
              <a:gd name="connsiteX2" fmla="*/ 190541 w 202231"/>
              <a:gd name="connsiteY2" fmla="*/ 19050 h 19050"/>
              <a:gd name="connsiteX3" fmla="*/ 158791 w 202231"/>
              <a:gd name="connsiteY3" fmla="*/ 12700 h 19050"/>
              <a:gd name="connsiteX4" fmla="*/ 196891 w 202231"/>
              <a:gd name="connsiteY4" fmla="*/ 3175 h 19050"/>
              <a:gd name="connsiteX5" fmla="*/ 41 w 202231"/>
              <a:gd name="connsiteY5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231" h="19050">
                <a:moveTo>
                  <a:pt x="41" y="0"/>
                </a:moveTo>
                <a:cubicBezTo>
                  <a:pt x="-3134" y="1587"/>
                  <a:pt x="177841" y="12700"/>
                  <a:pt x="177841" y="12700"/>
                </a:cubicBezTo>
                <a:cubicBezTo>
                  <a:pt x="209591" y="15875"/>
                  <a:pt x="193716" y="19050"/>
                  <a:pt x="190541" y="19050"/>
                </a:cubicBezTo>
                <a:cubicBezTo>
                  <a:pt x="187366" y="19050"/>
                  <a:pt x="157733" y="15346"/>
                  <a:pt x="158791" y="12700"/>
                </a:cubicBezTo>
                <a:cubicBezTo>
                  <a:pt x="159849" y="10054"/>
                  <a:pt x="220174" y="3704"/>
                  <a:pt x="196891" y="3175"/>
                </a:cubicBezTo>
                <a:lnTo>
                  <a:pt x="4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6F156DF3-543D-2E29-08E4-6F5422FACD4E}"/>
              </a:ext>
            </a:extLst>
          </p:cNvPr>
          <p:cNvSpPr/>
          <p:nvPr/>
        </p:nvSpPr>
        <p:spPr>
          <a:xfrm>
            <a:off x="7789710" y="3168648"/>
            <a:ext cx="33583" cy="180986"/>
          </a:xfrm>
          <a:custGeom>
            <a:avLst/>
            <a:gdLst>
              <a:gd name="connsiteX0" fmla="*/ 4915 w 33583"/>
              <a:gd name="connsiteY0" fmla="*/ 2 h 180986"/>
              <a:gd name="connsiteX1" fmla="*/ 11265 w 33583"/>
              <a:gd name="connsiteY1" fmla="*/ 133352 h 180986"/>
              <a:gd name="connsiteX2" fmla="*/ 33490 w 33583"/>
              <a:gd name="connsiteY2" fmla="*/ 180977 h 180986"/>
              <a:gd name="connsiteX3" fmla="*/ 1740 w 33583"/>
              <a:gd name="connsiteY3" fmla="*/ 136527 h 180986"/>
              <a:gd name="connsiteX4" fmla="*/ 4915 w 33583"/>
              <a:gd name="connsiteY4" fmla="*/ 2 h 18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83" h="180986">
                <a:moveTo>
                  <a:pt x="4915" y="2"/>
                </a:moveTo>
                <a:cubicBezTo>
                  <a:pt x="6502" y="-527"/>
                  <a:pt x="6503" y="103190"/>
                  <a:pt x="11265" y="133352"/>
                </a:cubicBezTo>
                <a:cubicBezTo>
                  <a:pt x="16028" y="163515"/>
                  <a:pt x="35077" y="180448"/>
                  <a:pt x="33490" y="180977"/>
                </a:cubicBezTo>
                <a:cubicBezTo>
                  <a:pt x="31903" y="181506"/>
                  <a:pt x="6502" y="160339"/>
                  <a:pt x="1740" y="136527"/>
                </a:cubicBezTo>
                <a:cubicBezTo>
                  <a:pt x="-3022" y="112715"/>
                  <a:pt x="3328" y="531"/>
                  <a:pt x="491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2F1214A9-45E3-7892-B422-30EE07909222}"/>
              </a:ext>
            </a:extLst>
          </p:cNvPr>
          <p:cNvSpPr/>
          <p:nvPr/>
        </p:nvSpPr>
        <p:spPr>
          <a:xfrm>
            <a:off x="8019034" y="3435070"/>
            <a:ext cx="87684" cy="110214"/>
          </a:xfrm>
          <a:custGeom>
            <a:avLst/>
            <a:gdLst>
              <a:gd name="connsiteX0" fmla="*/ 86741 w 87684"/>
              <a:gd name="connsiteY0" fmla="*/ 280 h 110214"/>
              <a:gd name="connsiteX1" fmla="*/ 26416 w 87684"/>
              <a:gd name="connsiteY1" fmla="*/ 98705 h 110214"/>
              <a:gd name="connsiteX2" fmla="*/ 1016 w 87684"/>
              <a:gd name="connsiteY2" fmla="*/ 105055 h 110214"/>
              <a:gd name="connsiteX3" fmla="*/ 58166 w 87684"/>
              <a:gd name="connsiteY3" fmla="*/ 70130 h 110214"/>
              <a:gd name="connsiteX4" fmla="*/ 86741 w 87684"/>
              <a:gd name="connsiteY4" fmla="*/ 280 h 11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84" h="110214">
                <a:moveTo>
                  <a:pt x="86741" y="280"/>
                </a:moveTo>
                <a:cubicBezTo>
                  <a:pt x="81449" y="5043"/>
                  <a:pt x="40703" y="81243"/>
                  <a:pt x="26416" y="98705"/>
                </a:cubicBezTo>
                <a:cubicBezTo>
                  <a:pt x="12129" y="116167"/>
                  <a:pt x="-4276" y="109818"/>
                  <a:pt x="1016" y="105055"/>
                </a:cubicBezTo>
                <a:cubicBezTo>
                  <a:pt x="6308" y="100293"/>
                  <a:pt x="42291" y="87592"/>
                  <a:pt x="58166" y="70130"/>
                </a:cubicBezTo>
                <a:cubicBezTo>
                  <a:pt x="74041" y="52668"/>
                  <a:pt x="92033" y="-4483"/>
                  <a:pt x="86741" y="2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41850E5F-7874-41A6-B65E-CD43EA77114F}"/>
              </a:ext>
            </a:extLst>
          </p:cNvPr>
          <p:cNvSpPr/>
          <p:nvPr/>
        </p:nvSpPr>
        <p:spPr>
          <a:xfrm>
            <a:off x="7435785" y="2701793"/>
            <a:ext cx="216014" cy="212918"/>
          </a:xfrm>
          <a:custGeom>
            <a:avLst/>
            <a:gdLst>
              <a:gd name="connsiteX0" fmla="*/ 215965 w 216014"/>
              <a:gd name="connsiteY0" fmla="*/ 132 h 212918"/>
              <a:gd name="connsiteX1" fmla="*/ 34990 w 216014"/>
              <a:gd name="connsiteY1" fmla="*/ 79507 h 212918"/>
              <a:gd name="connsiteX2" fmla="*/ 3240 w 216014"/>
              <a:gd name="connsiteY2" fmla="*/ 136657 h 212918"/>
              <a:gd name="connsiteX3" fmla="*/ 25465 w 216014"/>
              <a:gd name="connsiteY3" fmla="*/ 104907 h 212918"/>
              <a:gd name="connsiteX4" fmla="*/ 9590 w 216014"/>
              <a:gd name="connsiteY4" fmla="*/ 155707 h 212918"/>
              <a:gd name="connsiteX5" fmla="*/ 12765 w 216014"/>
              <a:gd name="connsiteY5" fmla="*/ 212857 h 212918"/>
              <a:gd name="connsiteX6" fmla="*/ 65 w 216014"/>
              <a:gd name="connsiteY6" fmla="*/ 165232 h 212918"/>
              <a:gd name="connsiteX7" fmla="*/ 19115 w 216014"/>
              <a:gd name="connsiteY7" fmla="*/ 95382 h 212918"/>
              <a:gd name="connsiteX8" fmla="*/ 44515 w 216014"/>
              <a:gd name="connsiteY8" fmla="*/ 69982 h 212918"/>
              <a:gd name="connsiteX9" fmla="*/ 19115 w 216014"/>
              <a:gd name="connsiteY9" fmla="*/ 69982 h 212918"/>
              <a:gd name="connsiteX10" fmla="*/ 104840 w 216014"/>
              <a:gd name="connsiteY10" fmla="*/ 54107 h 212918"/>
              <a:gd name="connsiteX11" fmla="*/ 54040 w 216014"/>
              <a:gd name="connsiteY11" fmla="*/ 60457 h 212918"/>
              <a:gd name="connsiteX12" fmla="*/ 215965 w 216014"/>
              <a:gd name="connsiteY12" fmla="*/ 132 h 21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014" h="212918">
                <a:moveTo>
                  <a:pt x="215965" y="132"/>
                </a:moveTo>
                <a:cubicBezTo>
                  <a:pt x="212790" y="3307"/>
                  <a:pt x="70444" y="56753"/>
                  <a:pt x="34990" y="79507"/>
                </a:cubicBezTo>
                <a:cubicBezTo>
                  <a:pt x="-464" y="102261"/>
                  <a:pt x="4827" y="132424"/>
                  <a:pt x="3240" y="136657"/>
                </a:cubicBezTo>
                <a:cubicBezTo>
                  <a:pt x="1653" y="140890"/>
                  <a:pt x="24407" y="101732"/>
                  <a:pt x="25465" y="104907"/>
                </a:cubicBezTo>
                <a:cubicBezTo>
                  <a:pt x="26523" y="108082"/>
                  <a:pt x="11707" y="137715"/>
                  <a:pt x="9590" y="155707"/>
                </a:cubicBezTo>
                <a:cubicBezTo>
                  <a:pt x="7473" y="173699"/>
                  <a:pt x="14352" y="211270"/>
                  <a:pt x="12765" y="212857"/>
                </a:cubicBezTo>
                <a:cubicBezTo>
                  <a:pt x="11178" y="214444"/>
                  <a:pt x="-993" y="184811"/>
                  <a:pt x="65" y="165232"/>
                </a:cubicBezTo>
                <a:cubicBezTo>
                  <a:pt x="1123" y="145653"/>
                  <a:pt x="11707" y="111257"/>
                  <a:pt x="19115" y="95382"/>
                </a:cubicBezTo>
                <a:cubicBezTo>
                  <a:pt x="26523" y="79507"/>
                  <a:pt x="44515" y="74215"/>
                  <a:pt x="44515" y="69982"/>
                </a:cubicBezTo>
                <a:cubicBezTo>
                  <a:pt x="44515" y="65749"/>
                  <a:pt x="9061" y="72628"/>
                  <a:pt x="19115" y="69982"/>
                </a:cubicBezTo>
                <a:cubicBezTo>
                  <a:pt x="29169" y="67336"/>
                  <a:pt x="99019" y="55695"/>
                  <a:pt x="104840" y="54107"/>
                </a:cubicBezTo>
                <a:cubicBezTo>
                  <a:pt x="110661" y="52520"/>
                  <a:pt x="38165" y="68924"/>
                  <a:pt x="54040" y="60457"/>
                </a:cubicBezTo>
                <a:cubicBezTo>
                  <a:pt x="69915" y="51990"/>
                  <a:pt x="219140" y="-3043"/>
                  <a:pt x="21596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F79168A0-C138-F53E-66B2-222926F1F497}"/>
              </a:ext>
            </a:extLst>
          </p:cNvPr>
          <p:cNvSpPr/>
          <p:nvPr/>
        </p:nvSpPr>
        <p:spPr>
          <a:xfrm>
            <a:off x="6505545" y="2841273"/>
            <a:ext cx="438258" cy="51156"/>
          </a:xfrm>
          <a:custGeom>
            <a:avLst/>
            <a:gdLst>
              <a:gd name="connsiteX0" fmla="*/ 30 w 438258"/>
              <a:gd name="connsiteY0" fmla="*/ 51152 h 51156"/>
              <a:gd name="connsiteX1" fmla="*/ 200055 w 438258"/>
              <a:gd name="connsiteY1" fmla="*/ 3527 h 51156"/>
              <a:gd name="connsiteX2" fmla="*/ 155605 w 438258"/>
              <a:gd name="connsiteY2" fmla="*/ 3527 h 51156"/>
              <a:gd name="connsiteX3" fmla="*/ 292130 w 438258"/>
              <a:gd name="connsiteY3" fmla="*/ 3527 h 51156"/>
              <a:gd name="connsiteX4" fmla="*/ 377855 w 438258"/>
              <a:gd name="connsiteY4" fmla="*/ 13052 h 51156"/>
              <a:gd name="connsiteX5" fmla="*/ 349280 w 438258"/>
              <a:gd name="connsiteY5" fmla="*/ 9877 h 51156"/>
              <a:gd name="connsiteX6" fmla="*/ 438180 w 438258"/>
              <a:gd name="connsiteY6" fmla="*/ 35277 h 51156"/>
              <a:gd name="connsiteX7" fmla="*/ 361980 w 438258"/>
              <a:gd name="connsiteY7" fmla="*/ 13052 h 51156"/>
              <a:gd name="connsiteX8" fmla="*/ 215930 w 438258"/>
              <a:gd name="connsiteY8" fmla="*/ 13052 h 51156"/>
              <a:gd name="connsiteX9" fmla="*/ 114330 w 438258"/>
              <a:gd name="connsiteY9" fmla="*/ 13052 h 51156"/>
              <a:gd name="connsiteX10" fmla="*/ 184180 w 438258"/>
              <a:gd name="connsiteY10" fmla="*/ 6702 h 51156"/>
              <a:gd name="connsiteX11" fmla="*/ 30 w 438258"/>
              <a:gd name="connsiteY11" fmla="*/ 51152 h 5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258" h="51156">
                <a:moveTo>
                  <a:pt x="30" y="51152"/>
                </a:moveTo>
                <a:cubicBezTo>
                  <a:pt x="2676" y="50623"/>
                  <a:pt x="174126" y="11464"/>
                  <a:pt x="200055" y="3527"/>
                </a:cubicBezTo>
                <a:cubicBezTo>
                  <a:pt x="225984" y="-4410"/>
                  <a:pt x="155605" y="3527"/>
                  <a:pt x="155605" y="3527"/>
                </a:cubicBezTo>
                <a:cubicBezTo>
                  <a:pt x="170951" y="3527"/>
                  <a:pt x="255088" y="1939"/>
                  <a:pt x="292130" y="3527"/>
                </a:cubicBezTo>
                <a:cubicBezTo>
                  <a:pt x="329172" y="5114"/>
                  <a:pt x="377855" y="13052"/>
                  <a:pt x="377855" y="13052"/>
                </a:cubicBezTo>
                <a:cubicBezTo>
                  <a:pt x="387380" y="14110"/>
                  <a:pt x="339226" y="6173"/>
                  <a:pt x="349280" y="9877"/>
                </a:cubicBezTo>
                <a:cubicBezTo>
                  <a:pt x="359334" y="13581"/>
                  <a:pt x="436063" y="34748"/>
                  <a:pt x="438180" y="35277"/>
                </a:cubicBezTo>
                <a:cubicBezTo>
                  <a:pt x="440297" y="35806"/>
                  <a:pt x="399022" y="16756"/>
                  <a:pt x="361980" y="13052"/>
                </a:cubicBezTo>
                <a:cubicBezTo>
                  <a:pt x="324938" y="9348"/>
                  <a:pt x="215930" y="13052"/>
                  <a:pt x="215930" y="13052"/>
                </a:cubicBezTo>
                <a:cubicBezTo>
                  <a:pt x="174655" y="13052"/>
                  <a:pt x="119621" y="14110"/>
                  <a:pt x="114330" y="13052"/>
                </a:cubicBezTo>
                <a:cubicBezTo>
                  <a:pt x="109039" y="11994"/>
                  <a:pt x="201113" y="4056"/>
                  <a:pt x="184180" y="6702"/>
                </a:cubicBezTo>
                <a:cubicBezTo>
                  <a:pt x="167247" y="9348"/>
                  <a:pt x="-2616" y="51681"/>
                  <a:pt x="30" y="51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BF199809-8E2C-2E04-5693-E8070BB03C11}"/>
              </a:ext>
            </a:extLst>
          </p:cNvPr>
          <p:cNvSpPr/>
          <p:nvPr/>
        </p:nvSpPr>
        <p:spPr>
          <a:xfrm>
            <a:off x="7452649" y="2777760"/>
            <a:ext cx="103884" cy="277335"/>
          </a:xfrm>
          <a:custGeom>
            <a:avLst/>
            <a:gdLst>
              <a:gd name="connsiteX0" fmla="*/ 103851 w 103884"/>
              <a:gd name="connsiteY0" fmla="*/ 365 h 277335"/>
              <a:gd name="connsiteX1" fmla="*/ 34001 w 103884"/>
              <a:gd name="connsiteY1" fmla="*/ 130540 h 277335"/>
              <a:gd name="connsiteX2" fmla="*/ 5426 w 103884"/>
              <a:gd name="connsiteY2" fmla="*/ 270240 h 277335"/>
              <a:gd name="connsiteX3" fmla="*/ 2251 w 103884"/>
              <a:gd name="connsiteY3" fmla="*/ 241665 h 277335"/>
              <a:gd name="connsiteX4" fmla="*/ 30826 w 103884"/>
              <a:gd name="connsiteY4" fmla="*/ 111490 h 277335"/>
              <a:gd name="connsiteX5" fmla="*/ 24476 w 103884"/>
              <a:gd name="connsiteY5" fmla="*/ 171815 h 277335"/>
              <a:gd name="connsiteX6" fmla="*/ 103851 w 103884"/>
              <a:gd name="connsiteY6" fmla="*/ 365 h 27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884" h="277335">
                <a:moveTo>
                  <a:pt x="103851" y="365"/>
                </a:moveTo>
                <a:cubicBezTo>
                  <a:pt x="105438" y="-6514"/>
                  <a:pt x="50405" y="85561"/>
                  <a:pt x="34001" y="130540"/>
                </a:cubicBezTo>
                <a:cubicBezTo>
                  <a:pt x="17597" y="175519"/>
                  <a:pt x="10718" y="251719"/>
                  <a:pt x="5426" y="270240"/>
                </a:cubicBezTo>
                <a:cubicBezTo>
                  <a:pt x="134" y="288761"/>
                  <a:pt x="-1982" y="268123"/>
                  <a:pt x="2251" y="241665"/>
                </a:cubicBezTo>
                <a:cubicBezTo>
                  <a:pt x="6484" y="215207"/>
                  <a:pt x="27122" y="123132"/>
                  <a:pt x="30826" y="111490"/>
                </a:cubicBezTo>
                <a:cubicBezTo>
                  <a:pt x="34530" y="99848"/>
                  <a:pt x="14951" y="186632"/>
                  <a:pt x="24476" y="171815"/>
                </a:cubicBezTo>
                <a:cubicBezTo>
                  <a:pt x="34001" y="156998"/>
                  <a:pt x="102264" y="7244"/>
                  <a:pt x="103851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3009C0C6-CE22-31B2-3A48-5A78B2AF17D4}"/>
              </a:ext>
            </a:extLst>
          </p:cNvPr>
          <p:cNvSpPr/>
          <p:nvPr/>
        </p:nvSpPr>
        <p:spPr>
          <a:xfrm>
            <a:off x="7070690" y="2723827"/>
            <a:ext cx="69885" cy="292646"/>
          </a:xfrm>
          <a:custGeom>
            <a:avLst/>
            <a:gdLst>
              <a:gd name="connsiteX0" fmla="*/ 35 w 69885"/>
              <a:gd name="connsiteY0" fmla="*/ 323 h 292646"/>
              <a:gd name="connsiteX1" fmla="*/ 66710 w 69885"/>
              <a:gd name="connsiteY1" fmla="*/ 114623 h 292646"/>
              <a:gd name="connsiteX2" fmla="*/ 54010 w 69885"/>
              <a:gd name="connsiteY2" fmla="*/ 190823 h 292646"/>
              <a:gd name="connsiteX3" fmla="*/ 60360 w 69885"/>
              <a:gd name="connsiteY3" fmla="*/ 136848 h 292646"/>
              <a:gd name="connsiteX4" fmla="*/ 60360 w 69885"/>
              <a:gd name="connsiteY4" fmla="*/ 238448 h 292646"/>
              <a:gd name="connsiteX5" fmla="*/ 69885 w 69885"/>
              <a:gd name="connsiteY5" fmla="*/ 292423 h 292646"/>
              <a:gd name="connsiteX6" fmla="*/ 60360 w 69885"/>
              <a:gd name="connsiteY6" fmla="*/ 219398 h 292646"/>
              <a:gd name="connsiteX7" fmla="*/ 57185 w 69885"/>
              <a:gd name="connsiteY7" fmla="*/ 152723 h 292646"/>
              <a:gd name="connsiteX8" fmla="*/ 35 w 69885"/>
              <a:gd name="connsiteY8" fmla="*/ 323 h 292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885" h="292646">
                <a:moveTo>
                  <a:pt x="35" y="323"/>
                </a:moveTo>
                <a:cubicBezTo>
                  <a:pt x="1623" y="-6027"/>
                  <a:pt x="57714" y="82873"/>
                  <a:pt x="66710" y="114623"/>
                </a:cubicBezTo>
                <a:cubicBezTo>
                  <a:pt x="75706" y="146373"/>
                  <a:pt x="55068" y="187119"/>
                  <a:pt x="54010" y="190823"/>
                </a:cubicBezTo>
                <a:cubicBezTo>
                  <a:pt x="52952" y="194527"/>
                  <a:pt x="59302" y="128911"/>
                  <a:pt x="60360" y="136848"/>
                </a:cubicBezTo>
                <a:cubicBezTo>
                  <a:pt x="61418" y="144785"/>
                  <a:pt x="58773" y="212519"/>
                  <a:pt x="60360" y="238448"/>
                </a:cubicBezTo>
                <a:cubicBezTo>
                  <a:pt x="61948" y="264377"/>
                  <a:pt x="69885" y="295598"/>
                  <a:pt x="69885" y="292423"/>
                </a:cubicBezTo>
                <a:cubicBezTo>
                  <a:pt x="69885" y="289248"/>
                  <a:pt x="62477" y="242681"/>
                  <a:pt x="60360" y="219398"/>
                </a:cubicBezTo>
                <a:cubicBezTo>
                  <a:pt x="58243" y="196115"/>
                  <a:pt x="63006" y="183944"/>
                  <a:pt x="57185" y="152723"/>
                </a:cubicBezTo>
                <a:cubicBezTo>
                  <a:pt x="51364" y="121502"/>
                  <a:pt x="-1553" y="6673"/>
                  <a:pt x="35" y="32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E01B5391-05F5-33A4-1C57-B7BD8D671FED}"/>
              </a:ext>
            </a:extLst>
          </p:cNvPr>
          <p:cNvSpPr/>
          <p:nvPr/>
        </p:nvSpPr>
        <p:spPr>
          <a:xfrm>
            <a:off x="6959181" y="2762249"/>
            <a:ext cx="106789" cy="206619"/>
          </a:xfrm>
          <a:custGeom>
            <a:avLst/>
            <a:gdLst>
              <a:gd name="connsiteX0" fmla="*/ 16294 w 106789"/>
              <a:gd name="connsiteY0" fmla="*/ 1 h 206619"/>
              <a:gd name="connsiteX1" fmla="*/ 92494 w 106789"/>
              <a:gd name="connsiteY1" fmla="*/ 133351 h 206619"/>
              <a:gd name="connsiteX2" fmla="*/ 48044 w 106789"/>
              <a:gd name="connsiteY2" fmla="*/ 152401 h 206619"/>
              <a:gd name="connsiteX3" fmla="*/ 419 w 106789"/>
              <a:gd name="connsiteY3" fmla="*/ 165101 h 206619"/>
              <a:gd name="connsiteX4" fmla="*/ 76619 w 106789"/>
              <a:gd name="connsiteY4" fmla="*/ 130176 h 206619"/>
              <a:gd name="connsiteX5" fmla="*/ 89319 w 106789"/>
              <a:gd name="connsiteY5" fmla="*/ 206376 h 206619"/>
              <a:gd name="connsiteX6" fmla="*/ 95669 w 106789"/>
              <a:gd name="connsiteY6" fmla="*/ 155576 h 206619"/>
              <a:gd name="connsiteX7" fmla="*/ 105194 w 106789"/>
              <a:gd name="connsiteY7" fmla="*/ 190501 h 206619"/>
              <a:gd name="connsiteX8" fmla="*/ 98844 w 106789"/>
              <a:gd name="connsiteY8" fmla="*/ 136526 h 206619"/>
              <a:gd name="connsiteX9" fmla="*/ 16294 w 106789"/>
              <a:gd name="connsiteY9" fmla="*/ 1 h 206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9" h="206619">
                <a:moveTo>
                  <a:pt x="16294" y="1"/>
                </a:moveTo>
                <a:cubicBezTo>
                  <a:pt x="15236" y="-528"/>
                  <a:pt x="87202" y="107951"/>
                  <a:pt x="92494" y="133351"/>
                </a:cubicBezTo>
                <a:cubicBezTo>
                  <a:pt x="97786" y="158751"/>
                  <a:pt x="63390" y="147109"/>
                  <a:pt x="48044" y="152401"/>
                </a:cubicBezTo>
                <a:cubicBezTo>
                  <a:pt x="32698" y="157693"/>
                  <a:pt x="-4343" y="168805"/>
                  <a:pt x="419" y="165101"/>
                </a:cubicBezTo>
                <a:cubicBezTo>
                  <a:pt x="5181" y="161397"/>
                  <a:pt x="61802" y="123297"/>
                  <a:pt x="76619" y="130176"/>
                </a:cubicBezTo>
                <a:cubicBezTo>
                  <a:pt x="91436" y="137055"/>
                  <a:pt x="86144" y="202143"/>
                  <a:pt x="89319" y="206376"/>
                </a:cubicBezTo>
                <a:cubicBezTo>
                  <a:pt x="92494" y="210609"/>
                  <a:pt x="93023" y="158222"/>
                  <a:pt x="95669" y="155576"/>
                </a:cubicBezTo>
                <a:cubicBezTo>
                  <a:pt x="98315" y="152930"/>
                  <a:pt x="104665" y="193676"/>
                  <a:pt x="105194" y="190501"/>
                </a:cubicBezTo>
                <a:cubicBezTo>
                  <a:pt x="105723" y="187326"/>
                  <a:pt x="111015" y="161926"/>
                  <a:pt x="98844" y="136526"/>
                </a:cubicBezTo>
                <a:cubicBezTo>
                  <a:pt x="86673" y="111126"/>
                  <a:pt x="17352" y="530"/>
                  <a:pt x="1629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2C15970D-910D-15EF-D2E3-6B7042DDAF11}"/>
              </a:ext>
            </a:extLst>
          </p:cNvPr>
          <p:cNvSpPr/>
          <p:nvPr/>
        </p:nvSpPr>
        <p:spPr>
          <a:xfrm>
            <a:off x="6864341" y="3400380"/>
            <a:ext cx="25409" cy="123922"/>
          </a:xfrm>
          <a:custGeom>
            <a:avLst/>
            <a:gdLst>
              <a:gd name="connsiteX0" fmla="*/ 9 w 25409"/>
              <a:gd name="connsiteY0" fmla="*/ 45 h 123922"/>
              <a:gd name="connsiteX1" fmla="*/ 22234 w 25409"/>
              <a:gd name="connsiteY1" fmla="*/ 69895 h 123922"/>
              <a:gd name="connsiteX2" fmla="*/ 9 w 25409"/>
              <a:gd name="connsiteY2" fmla="*/ 123870 h 123922"/>
              <a:gd name="connsiteX3" fmla="*/ 25409 w 25409"/>
              <a:gd name="connsiteY3" fmla="*/ 60370 h 123922"/>
              <a:gd name="connsiteX4" fmla="*/ 9 w 25409"/>
              <a:gd name="connsiteY4" fmla="*/ 45 h 12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9" h="123922">
                <a:moveTo>
                  <a:pt x="9" y="45"/>
                </a:moveTo>
                <a:cubicBezTo>
                  <a:pt x="-520" y="1632"/>
                  <a:pt x="22234" y="49258"/>
                  <a:pt x="22234" y="69895"/>
                </a:cubicBezTo>
                <a:cubicBezTo>
                  <a:pt x="22234" y="90532"/>
                  <a:pt x="-520" y="125457"/>
                  <a:pt x="9" y="123870"/>
                </a:cubicBezTo>
                <a:cubicBezTo>
                  <a:pt x="538" y="122283"/>
                  <a:pt x="25409" y="81537"/>
                  <a:pt x="25409" y="60370"/>
                </a:cubicBezTo>
                <a:cubicBezTo>
                  <a:pt x="25409" y="39203"/>
                  <a:pt x="538" y="-1542"/>
                  <a:pt x="9" y="4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F1A59C83-5B18-BA44-337F-5F5D9B3AFD58}"/>
              </a:ext>
            </a:extLst>
          </p:cNvPr>
          <p:cNvSpPr/>
          <p:nvPr/>
        </p:nvSpPr>
        <p:spPr>
          <a:xfrm>
            <a:off x="7708278" y="3209922"/>
            <a:ext cx="35732" cy="137203"/>
          </a:xfrm>
          <a:custGeom>
            <a:avLst/>
            <a:gdLst>
              <a:gd name="connsiteX0" fmla="*/ 622 w 35732"/>
              <a:gd name="connsiteY0" fmla="*/ 3 h 137203"/>
              <a:gd name="connsiteX1" fmla="*/ 13322 w 35732"/>
              <a:gd name="connsiteY1" fmla="*/ 82553 h 137203"/>
              <a:gd name="connsiteX2" fmla="*/ 35547 w 35732"/>
              <a:gd name="connsiteY2" fmla="*/ 136528 h 137203"/>
              <a:gd name="connsiteX3" fmla="*/ 22847 w 35732"/>
              <a:gd name="connsiteY3" fmla="*/ 111128 h 137203"/>
              <a:gd name="connsiteX4" fmla="*/ 3797 w 35732"/>
              <a:gd name="connsiteY4" fmla="*/ 85728 h 137203"/>
              <a:gd name="connsiteX5" fmla="*/ 622 w 35732"/>
              <a:gd name="connsiteY5" fmla="*/ 3 h 13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32" h="137203">
                <a:moveTo>
                  <a:pt x="622" y="3"/>
                </a:moveTo>
                <a:cubicBezTo>
                  <a:pt x="2209" y="-526"/>
                  <a:pt x="7501" y="59799"/>
                  <a:pt x="13322" y="82553"/>
                </a:cubicBezTo>
                <a:cubicBezTo>
                  <a:pt x="19143" y="105307"/>
                  <a:pt x="33960" y="131766"/>
                  <a:pt x="35547" y="136528"/>
                </a:cubicBezTo>
                <a:cubicBezTo>
                  <a:pt x="37134" y="141290"/>
                  <a:pt x="28139" y="119595"/>
                  <a:pt x="22847" y="111128"/>
                </a:cubicBezTo>
                <a:cubicBezTo>
                  <a:pt x="17555" y="102661"/>
                  <a:pt x="6972" y="101074"/>
                  <a:pt x="3797" y="85728"/>
                </a:cubicBezTo>
                <a:cubicBezTo>
                  <a:pt x="622" y="70382"/>
                  <a:pt x="-965" y="532"/>
                  <a:pt x="622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F571D120-B3EB-FDEF-96B9-10CD1D4412FA}"/>
              </a:ext>
            </a:extLst>
          </p:cNvPr>
          <p:cNvSpPr/>
          <p:nvPr/>
        </p:nvSpPr>
        <p:spPr>
          <a:xfrm>
            <a:off x="6542952" y="3186911"/>
            <a:ext cx="212390" cy="7208"/>
          </a:xfrm>
          <a:custGeom>
            <a:avLst/>
            <a:gdLst>
              <a:gd name="connsiteX0" fmla="*/ 723 w 212390"/>
              <a:gd name="connsiteY0" fmla="*/ 7139 h 7208"/>
              <a:gd name="connsiteX1" fmla="*/ 207098 w 212390"/>
              <a:gd name="connsiteY1" fmla="*/ 3964 h 7208"/>
              <a:gd name="connsiteX2" fmla="*/ 140423 w 212390"/>
              <a:gd name="connsiteY2" fmla="*/ 789 h 7208"/>
              <a:gd name="connsiteX3" fmla="*/ 723 w 212390"/>
              <a:gd name="connsiteY3" fmla="*/ 7139 h 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390" h="7208">
                <a:moveTo>
                  <a:pt x="723" y="7139"/>
                </a:moveTo>
                <a:cubicBezTo>
                  <a:pt x="11835" y="7668"/>
                  <a:pt x="183815" y="5022"/>
                  <a:pt x="207098" y="3964"/>
                </a:cubicBezTo>
                <a:cubicBezTo>
                  <a:pt x="230381" y="2906"/>
                  <a:pt x="171115" y="-1857"/>
                  <a:pt x="140423" y="789"/>
                </a:cubicBezTo>
                <a:cubicBezTo>
                  <a:pt x="109731" y="3435"/>
                  <a:pt x="-10389" y="6610"/>
                  <a:pt x="723" y="7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9938A37B-88CF-BE0B-EC58-E6576B058337}"/>
              </a:ext>
            </a:extLst>
          </p:cNvPr>
          <p:cNvSpPr/>
          <p:nvPr/>
        </p:nvSpPr>
        <p:spPr>
          <a:xfrm>
            <a:off x="6667892" y="3498799"/>
            <a:ext cx="123442" cy="98544"/>
          </a:xfrm>
          <a:custGeom>
            <a:avLst/>
            <a:gdLst>
              <a:gd name="connsiteX0" fmla="*/ 123433 w 123442"/>
              <a:gd name="connsiteY0" fmla="*/ 51 h 98544"/>
              <a:gd name="connsiteX1" fmla="*/ 18658 w 123442"/>
              <a:gd name="connsiteY1" fmla="*/ 57201 h 98544"/>
              <a:gd name="connsiteX2" fmla="*/ 2783 w 123442"/>
              <a:gd name="connsiteY2" fmla="*/ 98476 h 98544"/>
              <a:gd name="connsiteX3" fmla="*/ 12308 w 123442"/>
              <a:gd name="connsiteY3" fmla="*/ 47676 h 98544"/>
              <a:gd name="connsiteX4" fmla="*/ 123433 w 123442"/>
              <a:gd name="connsiteY4" fmla="*/ 51 h 9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442" h="98544">
                <a:moveTo>
                  <a:pt x="123433" y="51"/>
                </a:moveTo>
                <a:cubicBezTo>
                  <a:pt x="124491" y="1639"/>
                  <a:pt x="38766" y="40797"/>
                  <a:pt x="18658" y="57201"/>
                </a:cubicBezTo>
                <a:cubicBezTo>
                  <a:pt x="-1450" y="73605"/>
                  <a:pt x="3841" y="100064"/>
                  <a:pt x="2783" y="98476"/>
                </a:cubicBezTo>
                <a:cubicBezTo>
                  <a:pt x="1725" y="96888"/>
                  <a:pt x="-6742" y="61434"/>
                  <a:pt x="12308" y="47676"/>
                </a:cubicBezTo>
                <a:cubicBezTo>
                  <a:pt x="31358" y="33918"/>
                  <a:pt x="122375" y="-1537"/>
                  <a:pt x="123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3BDAACFB-6766-7BCA-1023-2BB8E2481D8E}"/>
              </a:ext>
            </a:extLst>
          </p:cNvPr>
          <p:cNvSpPr/>
          <p:nvPr/>
        </p:nvSpPr>
        <p:spPr>
          <a:xfrm>
            <a:off x="7483337" y="3091492"/>
            <a:ext cx="55486" cy="142657"/>
          </a:xfrm>
          <a:custGeom>
            <a:avLst/>
            <a:gdLst>
              <a:gd name="connsiteX0" fmla="*/ 138 w 55486"/>
              <a:gd name="connsiteY0" fmla="*/ 958 h 142657"/>
              <a:gd name="connsiteX1" fmla="*/ 54113 w 55486"/>
              <a:gd name="connsiteY1" fmla="*/ 140658 h 142657"/>
              <a:gd name="connsiteX2" fmla="*/ 38238 w 55486"/>
              <a:gd name="connsiteY2" fmla="*/ 80333 h 142657"/>
              <a:gd name="connsiteX3" fmla="*/ 138 w 55486"/>
              <a:gd name="connsiteY3" fmla="*/ 958 h 142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86" h="142657">
                <a:moveTo>
                  <a:pt x="138" y="958"/>
                </a:moveTo>
                <a:cubicBezTo>
                  <a:pt x="2784" y="11012"/>
                  <a:pt x="47763" y="127429"/>
                  <a:pt x="54113" y="140658"/>
                </a:cubicBezTo>
                <a:cubicBezTo>
                  <a:pt x="60463" y="153887"/>
                  <a:pt x="43001" y="97796"/>
                  <a:pt x="38238" y="80333"/>
                </a:cubicBezTo>
                <a:cubicBezTo>
                  <a:pt x="33475" y="62870"/>
                  <a:pt x="-2508" y="-9096"/>
                  <a:pt x="138" y="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49948601-90C3-97EF-593F-84993D1D61C6}"/>
              </a:ext>
            </a:extLst>
          </p:cNvPr>
          <p:cNvSpPr/>
          <p:nvPr/>
        </p:nvSpPr>
        <p:spPr>
          <a:xfrm>
            <a:off x="7464425" y="3105103"/>
            <a:ext cx="102149" cy="187725"/>
          </a:xfrm>
          <a:custGeom>
            <a:avLst/>
            <a:gdLst>
              <a:gd name="connsiteX0" fmla="*/ 0 w 102149"/>
              <a:gd name="connsiteY0" fmla="*/ 47 h 187725"/>
              <a:gd name="connsiteX1" fmla="*/ 28575 w 102149"/>
              <a:gd name="connsiteY1" fmla="*/ 136572 h 187725"/>
              <a:gd name="connsiteX2" fmla="*/ 101600 w 102149"/>
              <a:gd name="connsiteY2" fmla="*/ 187372 h 187725"/>
              <a:gd name="connsiteX3" fmla="*/ 60325 w 102149"/>
              <a:gd name="connsiteY3" fmla="*/ 158797 h 187725"/>
              <a:gd name="connsiteX4" fmla="*/ 28575 w 102149"/>
              <a:gd name="connsiteY4" fmla="*/ 152447 h 187725"/>
              <a:gd name="connsiteX5" fmla="*/ 0 w 102149"/>
              <a:gd name="connsiteY5" fmla="*/ 47 h 18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49" h="187725">
                <a:moveTo>
                  <a:pt x="0" y="47"/>
                </a:moveTo>
                <a:cubicBezTo>
                  <a:pt x="0" y="-2599"/>
                  <a:pt x="11642" y="105351"/>
                  <a:pt x="28575" y="136572"/>
                </a:cubicBezTo>
                <a:cubicBezTo>
                  <a:pt x="45508" y="167793"/>
                  <a:pt x="101600" y="187372"/>
                  <a:pt x="101600" y="187372"/>
                </a:cubicBezTo>
                <a:cubicBezTo>
                  <a:pt x="106892" y="191076"/>
                  <a:pt x="72496" y="164618"/>
                  <a:pt x="60325" y="158797"/>
                </a:cubicBezTo>
                <a:cubicBezTo>
                  <a:pt x="48154" y="152976"/>
                  <a:pt x="39158" y="171497"/>
                  <a:pt x="28575" y="152447"/>
                </a:cubicBezTo>
                <a:cubicBezTo>
                  <a:pt x="17992" y="133397"/>
                  <a:pt x="0" y="2693"/>
                  <a:pt x="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A740C765-82C2-1AAD-79EF-6DEB7A3DB35C}"/>
              </a:ext>
            </a:extLst>
          </p:cNvPr>
          <p:cNvSpPr/>
          <p:nvPr/>
        </p:nvSpPr>
        <p:spPr>
          <a:xfrm>
            <a:off x="7073878" y="2993320"/>
            <a:ext cx="56415" cy="205239"/>
          </a:xfrm>
          <a:custGeom>
            <a:avLst/>
            <a:gdLst>
              <a:gd name="connsiteX0" fmla="*/ 22 w 56415"/>
              <a:gd name="connsiteY0" fmla="*/ 705 h 205239"/>
              <a:gd name="connsiteX1" fmla="*/ 44472 w 56415"/>
              <a:gd name="connsiteY1" fmla="*/ 95955 h 205239"/>
              <a:gd name="connsiteX2" fmla="*/ 53997 w 56415"/>
              <a:gd name="connsiteY2" fmla="*/ 203905 h 205239"/>
              <a:gd name="connsiteX3" fmla="*/ 50822 w 56415"/>
              <a:gd name="connsiteY3" fmla="*/ 146755 h 205239"/>
              <a:gd name="connsiteX4" fmla="*/ 22 w 56415"/>
              <a:gd name="connsiteY4" fmla="*/ 705 h 2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15" h="205239">
                <a:moveTo>
                  <a:pt x="22" y="705"/>
                </a:moveTo>
                <a:cubicBezTo>
                  <a:pt x="-1036" y="-7762"/>
                  <a:pt x="35476" y="62088"/>
                  <a:pt x="44472" y="95955"/>
                </a:cubicBezTo>
                <a:cubicBezTo>
                  <a:pt x="53468" y="129822"/>
                  <a:pt x="52939" y="195438"/>
                  <a:pt x="53997" y="203905"/>
                </a:cubicBezTo>
                <a:cubicBezTo>
                  <a:pt x="55055" y="212372"/>
                  <a:pt x="60347" y="179034"/>
                  <a:pt x="50822" y="146755"/>
                </a:cubicBezTo>
                <a:cubicBezTo>
                  <a:pt x="41297" y="114476"/>
                  <a:pt x="1080" y="9172"/>
                  <a:pt x="22" y="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2285170F-918D-7213-3B59-A7586480140A}"/>
              </a:ext>
            </a:extLst>
          </p:cNvPr>
          <p:cNvSpPr/>
          <p:nvPr/>
        </p:nvSpPr>
        <p:spPr>
          <a:xfrm>
            <a:off x="6835733" y="3248025"/>
            <a:ext cx="174853" cy="79617"/>
          </a:xfrm>
          <a:custGeom>
            <a:avLst/>
            <a:gdLst>
              <a:gd name="connsiteX0" fmla="*/ 42 w 174853"/>
              <a:gd name="connsiteY0" fmla="*/ 0 h 79617"/>
              <a:gd name="connsiteX1" fmla="*/ 88942 w 174853"/>
              <a:gd name="connsiteY1" fmla="*/ 69850 h 79617"/>
              <a:gd name="connsiteX2" fmla="*/ 79417 w 174853"/>
              <a:gd name="connsiteY2" fmla="*/ 76200 h 79617"/>
              <a:gd name="connsiteX3" fmla="*/ 174667 w 174853"/>
              <a:gd name="connsiteY3" fmla="*/ 79375 h 79617"/>
              <a:gd name="connsiteX4" fmla="*/ 101642 w 174853"/>
              <a:gd name="connsiteY4" fmla="*/ 69850 h 79617"/>
              <a:gd name="connsiteX5" fmla="*/ 42 w 174853"/>
              <a:gd name="connsiteY5" fmla="*/ 0 h 7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853" h="79617">
                <a:moveTo>
                  <a:pt x="42" y="0"/>
                </a:moveTo>
                <a:cubicBezTo>
                  <a:pt x="-2075" y="0"/>
                  <a:pt x="75713" y="57150"/>
                  <a:pt x="88942" y="69850"/>
                </a:cubicBezTo>
                <a:cubicBezTo>
                  <a:pt x="102171" y="82550"/>
                  <a:pt x="65130" y="74613"/>
                  <a:pt x="79417" y="76200"/>
                </a:cubicBezTo>
                <a:cubicBezTo>
                  <a:pt x="93704" y="77787"/>
                  <a:pt x="170963" y="80433"/>
                  <a:pt x="174667" y="79375"/>
                </a:cubicBezTo>
                <a:cubicBezTo>
                  <a:pt x="178371" y="78317"/>
                  <a:pt x="125984" y="80433"/>
                  <a:pt x="101642" y="69850"/>
                </a:cubicBezTo>
                <a:cubicBezTo>
                  <a:pt x="77300" y="59267"/>
                  <a:pt x="2159" y="0"/>
                  <a:pt x="42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0F78ABF6-78A0-55C9-CDD7-F3036FC2CC99}"/>
              </a:ext>
            </a:extLst>
          </p:cNvPr>
          <p:cNvSpPr/>
          <p:nvPr/>
        </p:nvSpPr>
        <p:spPr>
          <a:xfrm>
            <a:off x="6421633" y="3209841"/>
            <a:ext cx="52216" cy="133653"/>
          </a:xfrm>
          <a:custGeom>
            <a:avLst/>
            <a:gdLst>
              <a:gd name="connsiteX0" fmla="*/ 52192 w 52216"/>
              <a:gd name="connsiteY0" fmla="*/ 84 h 133653"/>
              <a:gd name="connsiteX1" fmla="*/ 10917 w 52216"/>
              <a:gd name="connsiteY1" fmla="*/ 92159 h 133653"/>
              <a:gd name="connsiteX2" fmla="*/ 1392 w 52216"/>
              <a:gd name="connsiteY2" fmla="*/ 133434 h 133653"/>
              <a:gd name="connsiteX3" fmla="*/ 4567 w 52216"/>
              <a:gd name="connsiteY3" fmla="*/ 76284 h 133653"/>
              <a:gd name="connsiteX4" fmla="*/ 52192 w 52216"/>
              <a:gd name="connsiteY4" fmla="*/ 84 h 13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16" h="133653">
                <a:moveTo>
                  <a:pt x="52192" y="84"/>
                </a:moveTo>
                <a:cubicBezTo>
                  <a:pt x="53250" y="2730"/>
                  <a:pt x="19384" y="69934"/>
                  <a:pt x="10917" y="92159"/>
                </a:cubicBezTo>
                <a:cubicBezTo>
                  <a:pt x="2450" y="114384"/>
                  <a:pt x="2450" y="136080"/>
                  <a:pt x="1392" y="133434"/>
                </a:cubicBezTo>
                <a:cubicBezTo>
                  <a:pt x="334" y="130788"/>
                  <a:pt x="-2312" y="94805"/>
                  <a:pt x="4567" y="76284"/>
                </a:cubicBezTo>
                <a:cubicBezTo>
                  <a:pt x="11446" y="57763"/>
                  <a:pt x="51134" y="-2562"/>
                  <a:pt x="52192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F909EE6-04D1-DD16-56C4-4A9A183EA7EA}"/>
              </a:ext>
            </a:extLst>
          </p:cNvPr>
          <p:cNvSpPr/>
          <p:nvPr/>
        </p:nvSpPr>
        <p:spPr>
          <a:xfrm>
            <a:off x="6280145" y="3406712"/>
            <a:ext cx="38328" cy="273241"/>
          </a:xfrm>
          <a:custGeom>
            <a:avLst/>
            <a:gdLst>
              <a:gd name="connsiteX0" fmla="*/ 19055 w 38328"/>
              <a:gd name="connsiteY0" fmla="*/ 63 h 273241"/>
              <a:gd name="connsiteX1" fmla="*/ 15880 w 38328"/>
              <a:gd name="connsiteY1" fmla="*/ 174688 h 273241"/>
              <a:gd name="connsiteX2" fmla="*/ 38105 w 38328"/>
              <a:gd name="connsiteY2" fmla="*/ 273113 h 273241"/>
              <a:gd name="connsiteX3" fmla="*/ 5 w 38328"/>
              <a:gd name="connsiteY3" fmla="*/ 155638 h 273241"/>
              <a:gd name="connsiteX4" fmla="*/ 19055 w 38328"/>
              <a:gd name="connsiteY4" fmla="*/ 63 h 27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28" h="273241">
                <a:moveTo>
                  <a:pt x="19055" y="63"/>
                </a:moveTo>
                <a:cubicBezTo>
                  <a:pt x="21701" y="3238"/>
                  <a:pt x="12705" y="129180"/>
                  <a:pt x="15880" y="174688"/>
                </a:cubicBezTo>
                <a:cubicBezTo>
                  <a:pt x="19055" y="220196"/>
                  <a:pt x="40751" y="276288"/>
                  <a:pt x="38105" y="273113"/>
                </a:cubicBezTo>
                <a:cubicBezTo>
                  <a:pt x="35459" y="269938"/>
                  <a:pt x="-524" y="198500"/>
                  <a:pt x="5" y="155638"/>
                </a:cubicBezTo>
                <a:cubicBezTo>
                  <a:pt x="534" y="112776"/>
                  <a:pt x="16409" y="-3112"/>
                  <a:pt x="1905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278BB717-D843-499E-4A19-6AF0C10ED9FF}"/>
              </a:ext>
            </a:extLst>
          </p:cNvPr>
          <p:cNvSpPr/>
          <p:nvPr/>
        </p:nvSpPr>
        <p:spPr>
          <a:xfrm>
            <a:off x="8119762" y="3129371"/>
            <a:ext cx="92676" cy="506460"/>
          </a:xfrm>
          <a:custGeom>
            <a:avLst/>
            <a:gdLst>
              <a:gd name="connsiteX0" fmla="*/ 17763 w 92676"/>
              <a:gd name="connsiteY0" fmla="*/ 1179 h 506460"/>
              <a:gd name="connsiteX1" fmla="*/ 87613 w 92676"/>
              <a:gd name="connsiteY1" fmla="*/ 198029 h 506460"/>
              <a:gd name="connsiteX2" fmla="*/ 78088 w 92676"/>
              <a:gd name="connsiteY2" fmla="*/ 325029 h 506460"/>
              <a:gd name="connsiteX3" fmla="*/ 5063 w 92676"/>
              <a:gd name="connsiteY3" fmla="*/ 439329 h 506460"/>
              <a:gd name="connsiteX4" fmla="*/ 8238 w 92676"/>
              <a:gd name="connsiteY4" fmla="*/ 506004 h 506460"/>
              <a:gd name="connsiteX5" fmla="*/ 24113 w 92676"/>
              <a:gd name="connsiteY5" fmla="*/ 407579 h 506460"/>
              <a:gd name="connsiteX6" fmla="*/ 74913 w 92676"/>
              <a:gd name="connsiteY6" fmla="*/ 296454 h 506460"/>
              <a:gd name="connsiteX7" fmla="*/ 17763 w 92676"/>
              <a:gd name="connsiteY7" fmla="*/ 1179 h 506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676" h="506460">
                <a:moveTo>
                  <a:pt x="17763" y="1179"/>
                </a:moveTo>
                <a:cubicBezTo>
                  <a:pt x="19880" y="-15225"/>
                  <a:pt x="77559" y="144054"/>
                  <a:pt x="87613" y="198029"/>
                </a:cubicBezTo>
                <a:cubicBezTo>
                  <a:pt x="97667" y="252004"/>
                  <a:pt x="91846" y="284812"/>
                  <a:pt x="78088" y="325029"/>
                </a:cubicBezTo>
                <a:cubicBezTo>
                  <a:pt x="64330" y="365246"/>
                  <a:pt x="16705" y="409167"/>
                  <a:pt x="5063" y="439329"/>
                </a:cubicBezTo>
                <a:cubicBezTo>
                  <a:pt x="-6579" y="469491"/>
                  <a:pt x="5063" y="511296"/>
                  <a:pt x="8238" y="506004"/>
                </a:cubicBezTo>
                <a:cubicBezTo>
                  <a:pt x="11413" y="500712"/>
                  <a:pt x="13000" y="442504"/>
                  <a:pt x="24113" y="407579"/>
                </a:cubicBezTo>
                <a:cubicBezTo>
                  <a:pt x="35226" y="372654"/>
                  <a:pt x="73855" y="363658"/>
                  <a:pt x="74913" y="296454"/>
                </a:cubicBezTo>
                <a:cubicBezTo>
                  <a:pt x="75971" y="229250"/>
                  <a:pt x="15646" y="17583"/>
                  <a:pt x="17763" y="1179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AFA1A7A3-6721-DBED-9D8F-754CAC00C83E}"/>
              </a:ext>
            </a:extLst>
          </p:cNvPr>
          <p:cNvSpPr/>
          <p:nvPr/>
        </p:nvSpPr>
        <p:spPr>
          <a:xfrm>
            <a:off x="7261217" y="4283008"/>
            <a:ext cx="47910" cy="162668"/>
          </a:xfrm>
          <a:custGeom>
            <a:avLst/>
            <a:gdLst>
              <a:gd name="connsiteX0" fmla="*/ 8 w 47910"/>
              <a:gd name="connsiteY0" fmla="*/ 67 h 162668"/>
              <a:gd name="connsiteX1" fmla="*/ 25408 w 47910"/>
              <a:gd name="connsiteY1" fmla="*/ 133417 h 162668"/>
              <a:gd name="connsiteX2" fmla="*/ 47633 w 47910"/>
              <a:gd name="connsiteY2" fmla="*/ 161992 h 162668"/>
              <a:gd name="connsiteX3" fmla="*/ 9533 w 47910"/>
              <a:gd name="connsiteY3" fmla="*/ 117542 h 162668"/>
              <a:gd name="connsiteX4" fmla="*/ 22233 w 47910"/>
              <a:gd name="connsiteY4" fmla="*/ 152467 h 162668"/>
              <a:gd name="connsiteX5" fmla="*/ 8 w 47910"/>
              <a:gd name="connsiteY5" fmla="*/ 67 h 16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0" h="162668">
                <a:moveTo>
                  <a:pt x="8" y="67"/>
                </a:moveTo>
                <a:cubicBezTo>
                  <a:pt x="537" y="-3108"/>
                  <a:pt x="17471" y="106430"/>
                  <a:pt x="25408" y="133417"/>
                </a:cubicBezTo>
                <a:cubicBezTo>
                  <a:pt x="33345" y="160404"/>
                  <a:pt x="50279" y="164638"/>
                  <a:pt x="47633" y="161992"/>
                </a:cubicBezTo>
                <a:cubicBezTo>
                  <a:pt x="44987" y="159346"/>
                  <a:pt x="13766" y="119129"/>
                  <a:pt x="9533" y="117542"/>
                </a:cubicBezTo>
                <a:cubicBezTo>
                  <a:pt x="5300" y="115955"/>
                  <a:pt x="21704" y="171517"/>
                  <a:pt x="22233" y="152467"/>
                </a:cubicBezTo>
                <a:cubicBezTo>
                  <a:pt x="22762" y="133417"/>
                  <a:pt x="-521" y="3242"/>
                  <a:pt x="8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8BA2E863-D281-1F30-BAB7-4211D1266EDF}"/>
              </a:ext>
            </a:extLst>
          </p:cNvPr>
          <p:cNvSpPr/>
          <p:nvPr/>
        </p:nvSpPr>
        <p:spPr>
          <a:xfrm>
            <a:off x="7393824" y="4250335"/>
            <a:ext cx="233803" cy="229547"/>
          </a:xfrm>
          <a:custGeom>
            <a:avLst/>
            <a:gdLst>
              <a:gd name="connsiteX0" fmla="*/ 232526 w 233803"/>
              <a:gd name="connsiteY0" fmla="*/ 990 h 229547"/>
              <a:gd name="connsiteX1" fmla="*/ 3926 w 233803"/>
              <a:gd name="connsiteY1" fmla="*/ 223240 h 229547"/>
              <a:gd name="connsiteX2" fmla="*/ 89651 w 233803"/>
              <a:gd name="connsiteY2" fmla="*/ 156565 h 229547"/>
              <a:gd name="connsiteX3" fmla="*/ 111876 w 233803"/>
              <a:gd name="connsiteY3" fmla="*/ 29565 h 229547"/>
              <a:gd name="connsiteX4" fmla="*/ 96001 w 233803"/>
              <a:gd name="connsiteY4" fmla="*/ 137515 h 229547"/>
              <a:gd name="connsiteX5" fmla="*/ 232526 w 233803"/>
              <a:gd name="connsiteY5" fmla="*/ 990 h 22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3803" h="229547">
                <a:moveTo>
                  <a:pt x="232526" y="990"/>
                </a:moveTo>
                <a:cubicBezTo>
                  <a:pt x="217180" y="15278"/>
                  <a:pt x="27738" y="197311"/>
                  <a:pt x="3926" y="223240"/>
                </a:cubicBezTo>
                <a:cubicBezTo>
                  <a:pt x="-19886" y="249169"/>
                  <a:pt x="71659" y="188844"/>
                  <a:pt x="89651" y="156565"/>
                </a:cubicBezTo>
                <a:cubicBezTo>
                  <a:pt x="107643" y="124286"/>
                  <a:pt x="110818" y="32740"/>
                  <a:pt x="111876" y="29565"/>
                </a:cubicBezTo>
                <a:cubicBezTo>
                  <a:pt x="112934" y="26390"/>
                  <a:pt x="71659" y="143336"/>
                  <a:pt x="96001" y="137515"/>
                </a:cubicBezTo>
                <a:cubicBezTo>
                  <a:pt x="120343" y="131694"/>
                  <a:pt x="247872" y="-13298"/>
                  <a:pt x="232526" y="9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FE3B03AB-05DB-68BE-25E0-0AD5F845CDF0}"/>
              </a:ext>
            </a:extLst>
          </p:cNvPr>
          <p:cNvSpPr/>
          <p:nvPr/>
        </p:nvSpPr>
        <p:spPr>
          <a:xfrm>
            <a:off x="6622342" y="3692279"/>
            <a:ext cx="54687" cy="132037"/>
          </a:xfrm>
          <a:custGeom>
            <a:avLst/>
            <a:gdLst>
              <a:gd name="connsiteX0" fmla="*/ 54683 w 54687"/>
              <a:gd name="connsiteY0" fmla="*/ 246 h 132037"/>
              <a:gd name="connsiteX1" fmla="*/ 3883 w 54687"/>
              <a:gd name="connsiteY1" fmla="*/ 108196 h 132037"/>
              <a:gd name="connsiteX2" fmla="*/ 3883 w 54687"/>
              <a:gd name="connsiteY2" fmla="*/ 130421 h 132037"/>
              <a:gd name="connsiteX3" fmla="*/ 7058 w 54687"/>
              <a:gd name="connsiteY3" fmla="*/ 79621 h 132037"/>
              <a:gd name="connsiteX4" fmla="*/ 54683 w 54687"/>
              <a:gd name="connsiteY4" fmla="*/ 246 h 13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87" h="132037">
                <a:moveTo>
                  <a:pt x="54683" y="246"/>
                </a:moveTo>
                <a:cubicBezTo>
                  <a:pt x="54154" y="5009"/>
                  <a:pt x="12350" y="86500"/>
                  <a:pt x="3883" y="108196"/>
                </a:cubicBezTo>
                <a:cubicBezTo>
                  <a:pt x="-4584" y="129892"/>
                  <a:pt x="3354" y="135184"/>
                  <a:pt x="3883" y="130421"/>
                </a:cubicBezTo>
                <a:cubicBezTo>
                  <a:pt x="4412" y="125659"/>
                  <a:pt x="1237" y="98142"/>
                  <a:pt x="7058" y="79621"/>
                </a:cubicBezTo>
                <a:cubicBezTo>
                  <a:pt x="12879" y="61100"/>
                  <a:pt x="55212" y="-4517"/>
                  <a:pt x="54683" y="24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C8764204-AE72-1E1C-BAD2-03BEE5185A9E}"/>
              </a:ext>
            </a:extLst>
          </p:cNvPr>
          <p:cNvSpPr/>
          <p:nvPr/>
        </p:nvSpPr>
        <p:spPr>
          <a:xfrm>
            <a:off x="7832570" y="3422441"/>
            <a:ext cx="163543" cy="126513"/>
          </a:xfrm>
          <a:custGeom>
            <a:avLst/>
            <a:gdLst>
              <a:gd name="connsiteX0" fmla="*/ 155 w 163543"/>
              <a:gd name="connsiteY0" fmla="*/ 209 h 126513"/>
              <a:gd name="connsiteX1" fmla="*/ 70005 w 163543"/>
              <a:gd name="connsiteY1" fmla="*/ 92284 h 126513"/>
              <a:gd name="connsiteX2" fmla="*/ 162080 w 163543"/>
              <a:gd name="connsiteY2" fmla="*/ 114509 h 126513"/>
              <a:gd name="connsiteX3" fmla="*/ 123980 w 163543"/>
              <a:gd name="connsiteY3" fmla="*/ 114509 h 126513"/>
              <a:gd name="connsiteX4" fmla="*/ 89055 w 163543"/>
              <a:gd name="connsiteY4" fmla="*/ 120859 h 126513"/>
              <a:gd name="connsiteX5" fmla="*/ 155 w 163543"/>
              <a:gd name="connsiteY5" fmla="*/ 209 h 12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43" h="126513">
                <a:moveTo>
                  <a:pt x="155" y="209"/>
                </a:moveTo>
                <a:cubicBezTo>
                  <a:pt x="-3020" y="-4553"/>
                  <a:pt x="43018" y="73234"/>
                  <a:pt x="70005" y="92284"/>
                </a:cubicBezTo>
                <a:cubicBezTo>
                  <a:pt x="96992" y="111334"/>
                  <a:pt x="153084" y="110805"/>
                  <a:pt x="162080" y="114509"/>
                </a:cubicBezTo>
                <a:cubicBezTo>
                  <a:pt x="171076" y="118213"/>
                  <a:pt x="136151" y="113451"/>
                  <a:pt x="123980" y="114509"/>
                </a:cubicBezTo>
                <a:cubicBezTo>
                  <a:pt x="111809" y="115567"/>
                  <a:pt x="104930" y="136205"/>
                  <a:pt x="89055" y="120859"/>
                </a:cubicBezTo>
                <a:cubicBezTo>
                  <a:pt x="73180" y="105513"/>
                  <a:pt x="3330" y="4971"/>
                  <a:pt x="155" y="2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45C1DD1E-A565-DCF6-A001-CB7A9E833F84}"/>
              </a:ext>
            </a:extLst>
          </p:cNvPr>
          <p:cNvSpPr/>
          <p:nvPr/>
        </p:nvSpPr>
        <p:spPr>
          <a:xfrm>
            <a:off x="7642189" y="3155825"/>
            <a:ext cx="83798" cy="271685"/>
          </a:xfrm>
          <a:custGeom>
            <a:avLst/>
            <a:gdLst>
              <a:gd name="connsiteX0" fmla="*/ 36 w 83798"/>
              <a:gd name="connsiteY0" fmla="*/ 125 h 271685"/>
              <a:gd name="connsiteX1" fmla="*/ 15911 w 83798"/>
              <a:gd name="connsiteY1" fmla="*/ 190625 h 271685"/>
              <a:gd name="connsiteX2" fmla="*/ 25436 w 83798"/>
              <a:gd name="connsiteY2" fmla="*/ 177925 h 271685"/>
              <a:gd name="connsiteX3" fmla="*/ 82586 w 83798"/>
              <a:gd name="connsiteY3" fmla="*/ 270000 h 271685"/>
              <a:gd name="connsiteX4" fmla="*/ 60361 w 83798"/>
              <a:gd name="connsiteY4" fmla="*/ 231900 h 271685"/>
              <a:gd name="connsiteX5" fmla="*/ 12736 w 83798"/>
              <a:gd name="connsiteY5" fmla="*/ 162050 h 271685"/>
              <a:gd name="connsiteX6" fmla="*/ 36 w 83798"/>
              <a:gd name="connsiteY6" fmla="*/ 125 h 27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98" h="271685">
                <a:moveTo>
                  <a:pt x="36" y="125"/>
                </a:moveTo>
                <a:cubicBezTo>
                  <a:pt x="565" y="4888"/>
                  <a:pt x="11678" y="160992"/>
                  <a:pt x="15911" y="190625"/>
                </a:cubicBezTo>
                <a:cubicBezTo>
                  <a:pt x="20144" y="220258"/>
                  <a:pt x="14324" y="164696"/>
                  <a:pt x="25436" y="177925"/>
                </a:cubicBezTo>
                <a:cubicBezTo>
                  <a:pt x="36548" y="191154"/>
                  <a:pt x="76765" y="261004"/>
                  <a:pt x="82586" y="270000"/>
                </a:cubicBezTo>
                <a:cubicBezTo>
                  <a:pt x="88407" y="278996"/>
                  <a:pt x="72003" y="249892"/>
                  <a:pt x="60361" y="231900"/>
                </a:cubicBezTo>
                <a:cubicBezTo>
                  <a:pt x="48719" y="213908"/>
                  <a:pt x="20673" y="196975"/>
                  <a:pt x="12736" y="162050"/>
                </a:cubicBezTo>
                <a:cubicBezTo>
                  <a:pt x="4799" y="127125"/>
                  <a:pt x="-493" y="-4638"/>
                  <a:pt x="36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C5CF4564-FAA3-B6ED-4C6D-0F58EC5F8DE3}"/>
              </a:ext>
            </a:extLst>
          </p:cNvPr>
          <p:cNvSpPr/>
          <p:nvPr/>
        </p:nvSpPr>
        <p:spPr>
          <a:xfrm>
            <a:off x="7086221" y="3082738"/>
            <a:ext cx="82929" cy="257379"/>
          </a:xfrm>
          <a:custGeom>
            <a:avLst/>
            <a:gdLst>
              <a:gd name="connsiteX0" fmla="*/ 82929 w 82929"/>
              <a:gd name="connsiteY0" fmla="*/ 187 h 257379"/>
              <a:gd name="connsiteX1" fmla="*/ 3554 w 82929"/>
              <a:gd name="connsiteY1" fmla="*/ 203387 h 257379"/>
              <a:gd name="connsiteX2" fmla="*/ 25779 w 82929"/>
              <a:gd name="connsiteY2" fmla="*/ 257362 h 257379"/>
              <a:gd name="connsiteX3" fmla="*/ 6729 w 82929"/>
              <a:gd name="connsiteY3" fmla="*/ 200212 h 257379"/>
              <a:gd name="connsiteX4" fmla="*/ 13079 w 82929"/>
              <a:gd name="connsiteY4" fmla="*/ 117662 h 257379"/>
              <a:gd name="connsiteX5" fmla="*/ 3554 w 82929"/>
              <a:gd name="connsiteY5" fmla="*/ 165287 h 257379"/>
              <a:gd name="connsiteX6" fmla="*/ 82929 w 82929"/>
              <a:gd name="connsiteY6" fmla="*/ 187 h 257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929" h="257379">
                <a:moveTo>
                  <a:pt x="82929" y="187"/>
                </a:moveTo>
                <a:cubicBezTo>
                  <a:pt x="82929" y="6537"/>
                  <a:pt x="13079" y="160525"/>
                  <a:pt x="3554" y="203387"/>
                </a:cubicBezTo>
                <a:cubicBezTo>
                  <a:pt x="-5971" y="246249"/>
                  <a:pt x="25250" y="257891"/>
                  <a:pt x="25779" y="257362"/>
                </a:cubicBezTo>
                <a:cubicBezTo>
                  <a:pt x="26308" y="256833"/>
                  <a:pt x="8846" y="223495"/>
                  <a:pt x="6729" y="200212"/>
                </a:cubicBezTo>
                <a:cubicBezTo>
                  <a:pt x="4612" y="176929"/>
                  <a:pt x="13608" y="123483"/>
                  <a:pt x="13079" y="117662"/>
                </a:cubicBezTo>
                <a:cubicBezTo>
                  <a:pt x="12550" y="111841"/>
                  <a:pt x="-8088" y="180103"/>
                  <a:pt x="3554" y="165287"/>
                </a:cubicBezTo>
                <a:cubicBezTo>
                  <a:pt x="15196" y="150471"/>
                  <a:pt x="82929" y="-6163"/>
                  <a:pt x="82929" y="1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20F7DDD4-EBC3-3376-4649-4A866AF45647}"/>
              </a:ext>
            </a:extLst>
          </p:cNvPr>
          <p:cNvSpPr/>
          <p:nvPr/>
        </p:nvSpPr>
        <p:spPr>
          <a:xfrm>
            <a:off x="6905509" y="2171015"/>
            <a:ext cx="65688" cy="133113"/>
          </a:xfrm>
          <a:custGeom>
            <a:avLst/>
            <a:gdLst>
              <a:gd name="connsiteX0" fmla="*/ 116 w 65688"/>
              <a:gd name="connsiteY0" fmla="*/ 685 h 133113"/>
              <a:gd name="connsiteX1" fmla="*/ 63616 w 65688"/>
              <a:gd name="connsiteY1" fmla="*/ 130860 h 133113"/>
              <a:gd name="connsiteX2" fmla="*/ 47741 w 65688"/>
              <a:gd name="connsiteY2" fmla="*/ 80060 h 133113"/>
              <a:gd name="connsiteX3" fmla="*/ 116 w 65688"/>
              <a:gd name="connsiteY3" fmla="*/ 685 h 13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88" h="133113">
                <a:moveTo>
                  <a:pt x="116" y="685"/>
                </a:moveTo>
                <a:cubicBezTo>
                  <a:pt x="2762" y="9152"/>
                  <a:pt x="55679" y="117631"/>
                  <a:pt x="63616" y="130860"/>
                </a:cubicBezTo>
                <a:cubicBezTo>
                  <a:pt x="71553" y="144089"/>
                  <a:pt x="54620" y="95406"/>
                  <a:pt x="47741" y="80060"/>
                </a:cubicBezTo>
                <a:cubicBezTo>
                  <a:pt x="40862" y="64714"/>
                  <a:pt x="-2530" y="-7782"/>
                  <a:pt x="116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E7B4856-AABE-8709-0B74-15D0615CF594}"/>
              </a:ext>
            </a:extLst>
          </p:cNvPr>
          <p:cNvSpPr/>
          <p:nvPr/>
        </p:nvSpPr>
        <p:spPr>
          <a:xfrm>
            <a:off x="6599605" y="2235198"/>
            <a:ext cx="90146" cy="198223"/>
          </a:xfrm>
          <a:custGeom>
            <a:avLst/>
            <a:gdLst>
              <a:gd name="connsiteX0" fmla="*/ 90120 w 90146"/>
              <a:gd name="connsiteY0" fmla="*/ 2 h 198223"/>
              <a:gd name="connsiteX1" fmla="*/ 10745 w 90146"/>
              <a:gd name="connsiteY1" fmla="*/ 127002 h 198223"/>
              <a:gd name="connsiteX2" fmla="*/ 26620 w 90146"/>
              <a:gd name="connsiteY2" fmla="*/ 171452 h 198223"/>
              <a:gd name="connsiteX3" fmla="*/ 26620 w 90146"/>
              <a:gd name="connsiteY3" fmla="*/ 196852 h 198223"/>
              <a:gd name="connsiteX4" fmla="*/ 1220 w 90146"/>
              <a:gd name="connsiteY4" fmla="*/ 130177 h 198223"/>
              <a:gd name="connsiteX5" fmla="*/ 90120 w 90146"/>
              <a:gd name="connsiteY5" fmla="*/ 2 h 198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146" h="198223">
                <a:moveTo>
                  <a:pt x="90120" y="2"/>
                </a:moveTo>
                <a:cubicBezTo>
                  <a:pt x="91707" y="-527"/>
                  <a:pt x="21328" y="98427"/>
                  <a:pt x="10745" y="127002"/>
                </a:cubicBezTo>
                <a:cubicBezTo>
                  <a:pt x="162" y="155577"/>
                  <a:pt x="23974" y="159810"/>
                  <a:pt x="26620" y="171452"/>
                </a:cubicBezTo>
                <a:cubicBezTo>
                  <a:pt x="29266" y="183094"/>
                  <a:pt x="30853" y="203731"/>
                  <a:pt x="26620" y="196852"/>
                </a:cubicBezTo>
                <a:cubicBezTo>
                  <a:pt x="22387" y="189973"/>
                  <a:pt x="-6188" y="159281"/>
                  <a:pt x="1220" y="130177"/>
                </a:cubicBezTo>
                <a:cubicBezTo>
                  <a:pt x="8628" y="101073"/>
                  <a:pt x="88533" y="531"/>
                  <a:pt x="90120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B8FE63A1-7D62-745D-2729-EDC32410AAEC}"/>
              </a:ext>
            </a:extLst>
          </p:cNvPr>
          <p:cNvSpPr/>
          <p:nvPr/>
        </p:nvSpPr>
        <p:spPr>
          <a:xfrm>
            <a:off x="6482935" y="2441485"/>
            <a:ext cx="296128" cy="136910"/>
          </a:xfrm>
          <a:custGeom>
            <a:avLst/>
            <a:gdLst>
              <a:gd name="connsiteX0" fmla="*/ 295690 w 296128"/>
              <a:gd name="connsiteY0" fmla="*/ 90 h 136910"/>
              <a:gd name="connsiteX1" fmla="*/ 70265 w 296128"/>
              <a:gd name="connsiteY1" fmla="*/ 114390 h 136910"/>
              <a:gd name="connsiteX2" fmla="*/ 216315 w 296128"/>
              <a:gd name="connsiteY2" fmla="*/ 41365 h 136910"/>
              <a:gd name="connsiteX3" fmla="*/ 415 w 296128"/>
              <a:gd name="connsiteY3" fmla="*/ 136615 h 136910"/>
              <a:gd name="connsiteX4" fmla="*/ 295690 w 296128"/>
              <a:gd name="connsiteY4" fmla="*/ 90 h 13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128" h="136910">
                <a:moveTo>
                  <a:pt x="295690" y="90"/>
                </a:moveTo>
                <a:cubicBezTo>
                  <a:pt x="307332" y="-3614"/>
                  <a:pt x="83494" y="107511"/>
                  <a:pt x="70265" y="114390"/>
                </a:cubicBezTo>
                <a:cubicBezTo>
                  <a:pt x="57036" y="121269"/>
                  <a:pt x="227957" y="37661"/>
                  <a:pt x="216315" y="41365"/>
                </a:cubicBezTo>
                <a:cubicBezTo>
                  <a:pt x="204673" y="45069"/>
                  <a:pt x="-10697" y="142965"/>
                  <a:pt x="415" y="136615"/>
                </a:cubicBezTo>
                <a:cubicBezTo>
                  <a:pt x="11527" y="130265"/>
                  <a:pt x="284048" y="3794"/>
                  <a:pt x="295690" y="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4094D4F5-703B-556C-3D23-92CEF137D1AF}"/>
              </a:ext>
            </a:extLst>
          </p:cNvPr>
          <p:cNvSpPr/>
          <p:nvPr/>
        </p:nvSpPr>
        <p:spPr>
          <a:xfrm>
            <a:off x="6761788" y="2557946"/>
            <a:ext cx="324615" cy="96415"/>
          </a:xfrm>
          <a:custGeom>
            <a:avLst/>
            <a:gdLst>
              <a:gd name="connsiteX0" fmla="*/ 962 w 324615"/>
              <a:gd name="connsiteY0" fmla="*/ 1104 h 96415"/>
              <a:gd name="connsiteX1" fmla="*/ 207337 w 324615"/>
              <a:gd name="connsiteY1" fmla="*/ 16979 h 96415"/>
              <a:gd name="connsiteX2" fmla="*/ 296237 w 324615"/>
              <a:gd name="connsiteY2" fmla="*/ 55079 h 96415"/>
              <a:gd name="connsiteX3" fmla="*/ 312112 w 324615"/>
              <a:gd name="connsiteY3" fmla="*/ 96354 h 96415"/>
              <a:gd name="connsiteX4" fmla="*/ 299412 w 324615"/>
              <a:gd name="connsiteY4" fmla="*/ 45554 h 96415"/>
              <a:gd name="connsiteX5" fmla="*/ 962 w 324615"/>
              <a:gd name="connsiteY5" fmla="*/ 1104 h 9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615" h="96415">
                <a:moveTo>
                  <a:pt x="962" y="1104"/>
                </a:moveTo>
                <a:cubicBezTo>
                  <a:pt x="-14384" y="-3659"/>
                  <a:pt x="158125" y="7983"/>
                  <a:pt x="207337" y="16979"/>
                </a:cubicBezTo>
                <a:cubicBezTo>
                  <a:pt x="256549" y="25975"/>
                  <a:pt x="278775" y="41850"/>
                  <a:pt x="296237" y="55079"/>
                </a:cubicBezTo>
                <a:cubicBezTo>
                  <a:pt x="313700" y="68308"/>
                  <a:pt x="311583" y="97941"/>
                  <a:pt x="312112" y="96354"/>
                </a:cubicBezTo>
                <a:cubicBezTo>
                  <a:pt x="312641" y="94767"/>
                  <a:pt x="347037" y="59312"/>
                  <a:pt x="299412" y="45554"/>
                </a:cubicBezTo>
                <a:cubicBezTo>
                  <a:pt x="251787" y="31796"/>
                  <a:pt x="16308" y="5867"/>
                  <a:pt x="962" y="110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FF00F297-BD9B-8028-DF62-45E876465DAD}"/>
              </a:ext>
            </a:extLst>
          </p:cNvPr>
          <p:cNvSpPr/>
          <p:nvPr/>
        </p:nvSpPr>
        <p:spPr>
          <a:xfrm>
            <a:off x="7318158" y="2393332"/>
            <a:ext cx="213666" cy="213346"/>
          </a:xfrm>
          <a:custGeom>
            <a:avLst/>
            <a:gdLst>
              <a:gd name="connsiteX0" fmla="*/ 124042 w 213666"/>
              <a:gd name="connsiteY0" fmla="*/ 35543 h 213346"/>
              <a:gd name="connsiteX1" fmla="*/ 28792 w 213666"/>
              <a:gd name="connsiteY1" fmla="*/ 121268 h 213346"/>
              <a:gd name="connsiteX2" fmla="*/ 31967 w 213666"/>
              <a:gd name="connsiteY2" fmla="*/ 213343 h 213346"/>
              <a:gd name="connsiteX3" fmla="*/ 9742 w 213666"/>
              <a:gd name="connsiteY3" fmla="*/ 118093 h 213346"/>
              <a:gd name="connsiteX4" fmla="*/ 212942 w 213666"/>
              <a:gd name="connsiteY4" fmla="*/ 618 h 213346"/>
              <a:gd name="connsiteX5" fmla="*/ 79592 w 213666"/>
              <a:gd name="connsiteY5" fmla="*/ 70468 h 213346"/>
              <a:gd name="connsiteX6" fmla="*/ 124042 w 213666"/>
              <a:gd name="connsiteY6" fmla="*/ 35543 h 2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66" h="213346">
                <a:moveTo>
                  <a:pt x="124042" y="35543"/>
                </a:moveTo>
                <a:cubicBezTo>
                  <a:pt x="115575" y="44010"/>
                  <a:pt x="44138" y="91635"/>
                  <a:pt x="28792" y="121268"/>
                </a:cubicBezTo>
                <a:cubicBezTo>
                  <a:pt x="13446" y="150901"/>
                  <a:pt x="35142" y="213872"/>
                  <a:pt x="31967" y="213343"/>
                </a:cubicBezTo>
                <a:cubicBezTo>
                  <a:pt x="28792" y="212814"/>
                  <a:pt x="-20420" y="153547"/>
                  <a:pt x="9742" y="118093"/>
                </a:cubicBezTo>
                <a:cubicBezTo>
                  <a:pt x="39904" y="82639"/>
                  <a:pt x="201300" y="8555"/>
                  <a:pt x="212942" y="618"/>
                </a:cubicBezTo>
                <a:cubicBezTo>
                  <a:pt x="224584" y="-7320"/>
                  <a:pt x="92292" y="63589"/>
                  <a:pt x="79592" y="70468"/>
                </a:cubicBezTo>
                <a:cubicBezTo>
                  <a:pt x="66892" y="77347"/>
                  <a:pt x="132509" y="27076"/>
                  <a:pt x="124042" y="3554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3FFA452C-B7DC-DAE5-B1DD-9533C15D3F29}"/>
              </a:ext>
            </a:extLst>
          </p:cNvPr>
          <p:cNvSpPr/>
          <p:nvPr/>
        </p:nvSpPr>
        <p:spPr>
          <a:xfrm>
            <a:off x="6753186" y="3575046"/>
            <a:ext cx="138480" cy="152404"/>
          </a:xfrm>
          <a:custGeom>
            <a:avLst/>
            <a:gdLst>
              <a:gd name="connsiteX0" fmla="*/ 136564 w 138480"/>
              <a:gd name="connsiteY0" fmla="*/ 4 h 152404"/>
              <a:gd name="connsiteX1" fmla="*/ 111164 w 138480"/>
              <a:gd name="connsiteY1" fmla="*/ 60329 h 152404"/>
              <a:gd name="connsiteX2" fmla="*/ 28614 w 138480"/>
              <a:gd name="connsiteY2" fmla="*/ 101604 h 152404"/>
              <a:gd name="connsiteX3" fmla="*/ 76239 w 138480"/>
              <a:gd name="connsiteY3" fmla="*/ 88904 h 152404"/>
              <a:gd name="connsiteX4" fmla="*/ 39 w 138480"/>
              <a:gd name="connsiteY4" fmla="*/ 152404 h 152404"/>
              <a:gd name="connsiteX5" fmla="*/ 66714 w 138480"/>
              <a:gd name="connsiteY5" fmla="*/ 88904 h 152404"/>
              <a:gd name="connsiteX6" fmla="*/ 127039 w 138480"/>
              <a:gd name="connsiteY6" fmla="*/ 57154 h 152404"/>
              <a:gd name="connsiteX7" fmla="*/ 136564 w 138480"/>
              <a:gd name="connsiteY7" fmla="*/ 4 h 15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480" h="152404">
                <a:moveTo>
                  <a:pt x="136564" y="4"/>
                </a:moveTo>
                <a:cubicBezTo>
                  <a:pt x="133918" y="533"/>
                  <a:pt x="129156" y="43396"/>
                  <a:pt x="111164" y="60329"/>
                </a:cubicBezTo>
                <a:cubicBezTo>
                  <a:pt x="93172" y="77262"/>
                  <a:pt x="34435" y="96842"/>
                  <a:pt x="28614" y="101604"/>
                </a:cubicBezTo>
                <a:cubicBezTo>
                  <a:pt x="22793" y="106366"/>
                  <a:pt x="81002" y="80437"/>
                  <a:pt x="76239" y="88904"/>
                </a:cubicBezTo>
                <a:cubicBezTo>
                  <a:pt x="71476" y="97371"/>
                  <a:pt x="1626" y="152404"/>
                  <a:pt x="39" y="152404"/>
                </a:cubicBezTo>
                <a:cubicBezTo>
                  <a:pt x="-1548" y="152404"/>
                  <a:pt x="45547" y="104779"/>
                  <a:pt x="66714" y="88904"/>
                </a:cubicBezTo>
                <a:cubicBezTo>
                  <a:pt x="87881" y="73029"/>
                  <a:pt x="112751" y="70912"/>
                  <a:pt x="127039" y="57154"/>
                </a:cubicBezTo>
                <a:cubicBezTo>
                  <a:pt x="141327" y="43396"/>
                  <a:pt x="139210" y="-525"/>
                  <a:pt x="136564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0DDDF981-9BC0-A689-A739-23180AC7B289}"/>
              </a:ext>
            </a:extLst>
          </p:cNvPr>
          <p:cNvSpPr/>
          <p:nvPr/>
        </p:nvSpPr>
        <p:spPr>
          <a:xfrm>
            <a:off x="7797765" y="3527423"/>
            <a:ext cx="199359" cy="187984"/>
          </a:xfrm>
          <a:custGeom>
            <a:avLst/>
            <a:gdLst>
              <a:gd name="connsiteX0" fmla="*/ 35 w 199359"/>
              <a:gd name="connsiteY0" fmla="*/ 2 h 187984"/>
              <a:gd name="connsiteX1" fmla="*/ 174660 w 199359"/>
              <a:gd name="connsiteY1" fmla="*/ 114302 h 187984"/>
              <a:gd name="connsiteX2" fmla="*/ 181010 w 199359"/>
              <a:gd name="connsiteY2" fmla="*/ 187327 h 187984"/>
              <a:gd name="connsiteX3" fmla="*/ 181010 w 199359"/>
              <a:gd name="connsiteY3" fmla="*/ 73027 h 187984"/>
              <a:gd name="connsiteX4" fmla="*/ 190535 w 199359"/>
              <a:gd name="connsiteY4" fmla="*/ 117477 h 187984"/>
              <a:gd name="connsiteX5" fmla="*/ 35 w 199359"/>
              <a:gd name="connsiteY5" fmla="*/ 2 h 18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359" h="187984">
                <a:moveTo>
                  <a:pt x="35" y="2"/>
                </a:moveTo>
                <a:cubicBezTo>
                  <a:pt x="-2611" y="-527"/>
                  <a:pt x="144498" y="83081"/>
                  <a:pt x="174660" y="114302"/>
                </a:cubicBezTo>
                <a:cubicBezTo>
                  <a:pt x="204822" y="145523"/>
                  <a:pt x="179952" y="194206"/>
                  <a:pt x="181010" y="187327"/>
                </a:cubicBezTo>
                <a:cubicBezTo>
                  <a:pt x="182068" y="180448"/>
                  <a:pt x="179423" y="84669"/>
                  <a:pt x="181010" y="73027"/>
                </a:cubicBezTo>
                <a:cubicBezTo>
                  <a:pt x="182597" y="61385"/>
                  <a:pt x="214348" y="127002"/>
                  <a:pt x="190535" y="117477"/>
                </a:cubicBezTo>
                <a:cubicBezTo>
                  <a:pt x="166723" y="107952"/>
                  <a:pt x="2681" y="531"/>
                  <a:pt x="3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13B83F78-8748-3771-0C32-36D08E6BFF3C}"/>
              </a:ext>
            </a:extLst>
          </p:cNvPr>
          <p:cNvSpPr/>
          <p:nvPr/>
        </p:nvSpPr>
        <p:spPr>
          <a:xfrm>
            <a:off x="7523961" y="3666294"/>
            <a:ext cx="423168" cy="51662"/>
          </a:xfrm>
          <a:custGeom>
            <a:avLst/>
            <a:gdLst>
              <a:gd name="connsiteX0" fmla="*/ 789 w 423168"/>
              <a:gd name="connsiteY0" fmla="*/ 42106 h 51662"/>
              <a:gd name="connsiteX1" fmla="*/ 242089 w 423168"/>
              <a:gd name="connsiteY1" fmla="*/ 42106 h 51662"/>
              <a:gd name="connsiteX2" fmla="*/ 350039 w 423168"/>
              <a:gd name="connsiteY2" fmla="*/ 19881 h 51662"/>
              <a:gd name="connsiteX3" fmla="*/ 292889 w 423168"/>
              <a:gd name="connsiteY3" fmla="*/ 831 h 51662"/>
              <a:gd name="connsiteX4" fmla="*/ 423064 w 423168"/>
              <a:gd name="connsiteY4" fmla="*/ 48456 h 51662"/>
              <a:gd name="connsiteX5" fmla="*/ 315114 w 423168"/>
              <a:gd name="connsiteY5" fmla="*/ 45281 h 51662"/>
              <a:gd name="connsiteX6" fmla="*/ 330989 w 423168"/>
              <a:gd name="connsiteY6" fmla="*/ 51631 h 51662"/>
              <a:gd name="connsiteX7" fmla="*/ 789 w 423168"/>
              <a:gd name="connsiteY7" fmla="*/ 42106 h 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168" h="51662">
                <a:moveTo>
                  <a:pt x="789" y="42106"/>
                </a:moveTo>
                <a:cubicBezTo>
                  <a:pt x="-14028" y="40519"/>
                  <a:pt x="183881" y="45810"/>
                  <a:pt x="242089" y="42106"/>
                </a:cubicBezTo>
                <a:cubicBezTo>
                  <a:pt x="300297" y="38402"/>
                  <a:pt x="341572" y="26760"/>
                  <a:pt x="350039" y="19881"/>
                </a:cubicBezTo>
                <a:cubicBezTo>
                  <a:pt x="358506" y="13002"/>
                  <a:pt x="280718" y="-3931"/>
                  <a:pt x="292889" y="831"/>
                </a:cubicBezTo>
                <a:cubicBezTo>
                  <a:pt x="305060" y="5593"/>
                  <a:pt x="419360" y="41048"/>
                  <a:pt x="423064" y="48456"/>
                </a:cubicBezTo>
                <a:cubicBezTo>
                  <a:pt x="426768" y="55864"/>
                  <a:pt x="330460" y="44752"/>
                  <a:pt x="315114" y="45281"/>
                </a:cubicBezTo>
                <a:cubicBezTo>
                  <a:pt x="299768" y="45810"/>
                  <a:pt x="378085" y="52160"/>
                  <a:pt x="330989" y="51631"/>
                </a:cubicBezTo>
                <a:cubicBezTo>
                  <a:pt x="283893" y="51102"/>
                  <a:pt x="15606" y="43693"/>
                  <a:pt x="789" y="42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60CE9949-16F2-2824-B580-DBA58C5BAB73}"/>
              </a:ext>
            </a:extLst>
          </p:cNvPr>
          <p:cNvSpPr/>
          <p:nvPr/>
        </p:nvSpPr>
        <p:spPr>
          <a:xfrm>
            <a:off x="6972122" y="3476545"/>
            <a:ext cx="127833" cy="169709"/>
          </a:xfrm>
          <a:custGeom>
            <a:avLst/>
            <a:gdLst>
              <a:gd name="connsiteX0" fmla="*/ 178 w 127833"/>
              <a:gd name="connsiteY0" fmla="*/ 80 h 169709"/>
              <a:gd name="connsiteX1" fmla="*/ 28753 w 127833"/>
              <a:gd name="connsiteY1" fmla="*/ 88980 h 169709"/>
              <a:gd name="connsiteX2" fmla="*/ 127178 w 127833"/>
              <a:gd name="connsiteY2" fmla="*/ 168355 h 169709"/>
              <a:gd name="connsiteX3" fmla="*/ 70028 w 127833"/>
              <a:gd name="connsiteY3" fmla="*/ 136605 h 169709"/>
              <a:gd name="connsiteX4" fmla="*/ 38278 w 127833"/>
              <a:gd name="connsiteY4" fmla="*/ 104855 h 169709"/>
              <a:gd name="connsiteX5" fmla="*/ 178 w 127833"/>
              <a:gd name="connsiteY5" fmla="*/ 80 h 16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833" h="169709">
                <a:moveTo>
                  <a:pt x="178" y="80"/>
                </a:moveTo>
                <a:cubicBezTo>
                  <a:pt x="-1410" y="-2566"/>
                  <a:pt x="7586" y="60934"/>
                  <a:pt x="28753" y="88980"/>
                </a:cubicBezTo>
                <a:cubicBezTo>
                  <a:pt x="49920" y="117026"/>
                  <a:pt x="120299" y="160417"/>
                  <a:pt x="127178" y="168355"/>
                </a:cubicBezTo>
                <a:cubicBezTo>
                  <a:pt x="134057" y="176293"/>
                  <a:pt x="84845" y="147188"/>
                  <a:pt x="70028" y="136605"/>
                </a:cubicBezTo>
                <a:cubicBezTo>
                  <a:pt x="55211" y="126022"/>
                  <a:pt x="41982" y="127609"/>
                  <a:pt x="38278" y="104855"/>
                </a:cubicBezTo>
                <a:cubicBezTo>
                  <a:pt x="34574" y="82101"/>
                  <a:pt x="1766" y="2726"/>
                  <a:pt x="178" y="8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24CB70F2-7C31-EA38-6762-6BFAE093CD98}"/>
              </a:ext>
            </a:extLst>
          </p:cNvPr>
          <p:cNvSpPr/>
          <p:nvPr/>
        </p:nvSpPr>
        <p:spPr>
          <a:xfrm>
            <a:off x="7168678" y="3663606"/>
            <a:ext cx="54469" cy="81315"/>
          </a:xfrm>
          <a:custGeom>
            <a:avLst/>
            <a:gdLst>
              <a:gd name="connsiteX0" fmla="*/ 54447 w 54469"/>
              <a:gd name="connsiteY0" fmla="*/ 344 h 81315"/>
              <a:gd name="connsiteX1" fmla="*/ 3647 w 54469"/>
              <a:gd name="connsiteY1" fmla="*/ 79719 h 81315"/>
              <a:gd name="connsiteX2" fmla="*/ 9997 w 54469"/>
              <a:gd name="connsiteY2" fmla="*/ 51144 h 81315"/>
              <a:gd name="connsiteX3" fmla="*/ 54447 w 54469"/>
              <a:gd name="connsiteY3" fmla="*/ 344 h 8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69" h="81315">
                <a:moveTo>
                  <a:pt x="54447" y="344"/>
                </a:moveTo>
                <a:cubicBezTo>
                  <a:pt x="53389" y="5106"/>
                  <a:pt x="11055" y="71252"/>
                  <a:pt x="3647" y="79719"/>
                </a:cubicBezTo>
                <a:cubicBezTo>
                  <a:pt x="-3761" y="88186"/>
                  <a:pt x="1001" y="60669"/>
                  <a:pt x="9997" y="51144"/>
                </a:cubicBezTo>
                <a:cubicBezTo>
                  <a:pt x="18993" y="41619"/>
                  <a:pt x="55505" y="-4418"/>
                  <a:pt x="54447" y="3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935FE249-894C-20F6-DC37-B518D0B7E874}"/>
              </a:ext>
            </a:extLst>
          </p:cNvPr>
          <p:cNvSpPr/>
          <p:nvPr/>
        </p:nvSpPr>
        <p:spPr>
          <a:xfrm>
            <a:off x="7431245" y="3669708"/>
            <a:ext cx="228336" cy="51442"/>
          </a:xfrm>
          <a:custGeom>
            <a:avLst/>
            <a:gdLst>
              <a:gd name="connsiteX0" fmla="*/ 1430 w 228336"/>
              <a:gd name="connsiteY0" fmla="*/ 51392 h 51442"/>
              <a:gd name="connsiteX1" fmla="*/ 83980 w 228336"/>
              <a:gd name="connsiteY1" fmla="*/ 10117 h 51442"/>
              <a:gd name="connsiteX2" fmla="*/ 226855 w 228336"/>
              <a:gd name="connsiteY2" fmla="*/ 13292 h 51442"/>
              <a:gd name="connsiteX3" fmla="*/ 150655 w 228336"/>
              <a:gd name="connsiteY3" fmla="*/ 592 h 51442"/>
              <a:gd name="connsiteX4" fmla="*/ 1430 w 228336"/>
              <a:gd name="connsiteY4" fmla="*/ 51392 h 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336" h="51442">
                <a:moveTo>
                  <a:pt x="1430" y="51392"/>
                </a:moveTo>
                <a:cubicBezTo>
                  <a:pt x="-9682" y="52979"/>
                  <a:pt x="46409" y="16467"/>
                  <a:pt x="83980" y="10117"/>
                </a:cubicBezTo>
                <a:cubicBezTo>
                  <a:pt x="121551" y="3767"/>
                  <a:pt x="215743" y="14879"/>
                  <a:pt x="226855" y="13292"/>
                </a:cubicBezTo>
                <a:cubicBezTo>
                  <a:pt x="237967" y="11705"/>
                  <a:pt x="183993" y="-3112"/>
                  <a:pt x="150655" y="592"/>
                </a:cubicBezTo>
                <a:cubicBezTo>
                  <a:pt x="117317" y="4296"/>
                  <a:pt x="12542" y="49805"/>
                  <a:pt x="1430" y="5139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F5E37102-1CF6-27BA-CF7A-9349BDB0F023}"/>
              </a:ext>
            </a:extLst>
          </p:cNvPr>
          <p:cNvSpPr/>
          <p:nvPr/>
        </p:nvSpPr>
        <p:spPr>
          <a:xfrm>
            <a:off x="6981398" y="3689199"/>
            <a:ext cx="156002" cy="114942"/>
          </a:xfrm>
          <a:custGeom>
            <a:avLst/>
            <a:gdLst>
              <a:gd name="connsiteX0" fmla="*/ 156002 w 156002"/>
              <a:gd name="connsiteY0" fmla="*/ 151 h 114942"/>
              <a:gd name="connsiteX1" fmla="*/ 117902 w 156002"/>
              <a:gd name="connsiteY1" fmla="*/ 63651 h 114942"/>
              <a:gd name="connsiteX2" fmla="*/ 427 w 156002"/>
              <a:gd name="connsiteY2" fmla="*/ 114451 h 114942"/>
              <a:gd name="connsiteX3" fmla="*/ 79802 w 156002"/>
              <a:gd name="connsiteY3" fmla="*/ 89051 h 114942"/>
              <a:gd name="connsiteX4" fmla="*/ 117902 w 156002"/>
              <a:gd name="connsiteY4" fmla="*/ 82701 h 114942"/>
              <a:gd name="connsiteX5" fmla="*/ 156002 w 156002"/>
              <a:gd name="connsiteY5" fmla="*/ 151 h 11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002" h="114942">
                <a:moveTo>
                  <a:pt x="156002" y="151"/>
                </a:moveTo>
                <a:cubicBezTo>
                  <a:pt x="156002" y="-3024"/>
                  <a:pt x="143831" y="44601"/>
                  <a:pt x="117902" y="63651"/>
                </a:cubicBezTo>
                <a:cubicBezTo>
                  <a:pt x="91973" y="82701"/>
                  <a:pt x="6777" y="110218"/>
                  <a:pt x="427" y="114451"/>
                </a:cubicBezTo>
                <a:cubicBezTo>
                  <a:pt x="-5923" y="118684"/>
                  <a:pt x="60223" y="94343"/>
                  <a:pt x="79802" y="89051"/>
                </a:cubicBezTo>
                <a:cubicBezTo>
                  <a:pt x="99381" y="83759"/>
                  <a:pt x="108377" y="93284"/>
                  <a:pt x="117902" y="82701"/>
                </a:cubicBezTo>
                <a:cubicBezTo>
                  <a:pt x="127427" y="72118"/>
                  <a:pt x="156002" y="3326"/>
                  <a:pt x="156002" y="15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A9FAB5FC-6D30-E538-0F44-294D4721E593}"/>
              </a:ext>
            </a:extLst>
          </p:cNvPr>
          <p:cNvSpPr/>
          <p:nvPr/>
        </p:nvSpPr>
        <p:spPr>
          <a:xfrm>
            <a:off x="7096124" y="4289391"/>
            <a:ext cx="155841" cy="251136"/>
          </a:xfrm>
          <a:custGeom>
            <a:avLst/>
            <a:gdLst>
              <a:gd name="connsiteX0" fmla="*/ 1 w 155841"/>
              <a:gd name="connsiteY0" fmla="*/ 34 h 251136"/>
              <a:gd name="connsiteX1" fmla="*/ 130176 w 155841"/>
              <a:gd name="connsiteY1" fmla="*/ 130209 h 251136"/>
              <a:gd name="connsiteX2" fmla="*/ 155576 w 155841"/>
              <a:gd name="connsiteY2" fmla="*/ 250859 h 251136"/>
              <a:gd name="connsiteX3" fmla="*/ 142876 w 155841"/>
              <a:gd name="connsiteY3" fmla="*/ 161959 h 251136"/>
              <a:gd name="connsiteX4" fmla="*/ 133351 w 155841"/>
              <a:gd name="connsiteY4" fmla="*/ 117509 h 251136"/>
              <a:gd name="connsiteX5" fmla="*/ 1 w 155841"/>
              <a:gd name="connsiteY5" fmla="*/ 34 h 25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1" h="251136">
                <a:moveTo>
                  <a:pt x="1" y="34"/>
                </a:moveTo>
                <a:cubicBezTo>
                  <a:pt x="-528" y="2151"/>
                  <a:pt x="104247" y="88405"/>
                  <a:pt x="130176" y="130209"/>
                </a:cubicBezTo>
                <a:cubicBezTo>
                  <a:pt x="156105" y="172013"/>
                  <a:pt x="153459" y="245567"/>
                  <a:pt x="155576" y="250859"/>
                </a:cubicBezTo>
                <a:cubicBezTo>
                  <a:pt x="157693" y="256151"/>
                  <a:pt x="146580" y="184184"/>
                  <a:pt x="142876" y="161959"/>
                </a:cubicBezTo>
                <a:cubicBezTo>
                  <a:pt x="139172" y="139734"/>
                  <a:pt x="152401" y="141851"/>
                  <a:pt x="133351" y="117509"/>
                </a:cubicBezTo>
                <a:cubicBezTo>
                  <a:pt x="114301" y="93167"/>
                  <a:pt x="530" y="-2083"/>
                  <a:pt x="1" y="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5D200CED-7932-3856-1BBB-FBD8AF8A14B7}"/>
              </a:ext>
            </a:extLst>
          </p:cNvPr>
          <p:cNvSpPr/>
          <p:nvPr/>
        </p:nvSpPr>
        <p:spPr>
          <a:xfrm>
            <a:off x="6805927" y="4395614"/>
            <a:ext cx="309997" cy="235550"/>
          </a:xfrm>
          <a:custGeom>
            <a:avLst/>
            <a:gdLst>
              <a:gd name="connsiteX0" fmla="*/ 1273 w 309997"/>
              <a:gd name="connsiteY0" fmla="*/ 1761 h 235550"/>
              <a:gd name="connsiteX1" fmla="*/ 293373 w 309997"/>
              <a:gd name="connsiteY1" fmla="*/ 224011 h 235550"/>
              <a:gd name="connsiteX2" fmla="*/ 264798 w 309997"/>
              <a:gd name="connsiteY2" fmla="*/ 195436 h 235550"/>
              <a:gd name="connsiteX3" fmla="*/ 188598 w 309997"/>
              <a:gd name="connsiteY3" fmla="*/ 122411 h 235550"/>
              <a:gd name="connsiteX4" fmla="*/ 1273 w 309997"/>
              <a:gd name="connsiteY4" fmla="*/ 1761 h 23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997" h="235550">
                <a:moveTo>
                  <a:pt x="1273" y="1761"/>
                </a:moveTo>
                <a:cubicBezTo>
                  <a:pt x="18735" y="18694"/>
                  <a:pt x="249452" y="191732"/>
                  <a:pt x="293373" y="224011"/>
                </a:cubicBezTo>
                <a:cubicBezTo>
                  <a:pt x="337294" y="256290"/>
                  <a:pt x="282260" y="212369"/>
                  <a:pt x="264798" y="195436"/>
                </a:cubicBezTo>
                <a:cubicBezTo>
                  <a:pt x="247336" y="178503"/>
                  <a:pt x="226169" y="149928"/>
                  <a:pt x="188598" y="122411"/>
                </a:cubicBezTo>
                <a:cubicBezTo>
                  <a:pt x="151027" y="94894"/>
                  <a:pt x="-16189" y="-15172"/>
                  <a:pt x="1273" y="17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8DDD1F21-CF04-D17D-3E3E-399CFDED0760}"/>
              </a:ext>
            </a:extLst>
          </p:cNvPr>
          <p:cNvSpPr/>
          <p:nvPr/>
        </p:nvSpPr>
        <p:spPr>
          <a:xfrm>
            <a:off x="7508213" y="4381077"/>
            <a:ext cx="315494" cy="216431"/>
          </a:xfrm>
          <a:custGeom>
            <a:avLst/>
            <a:gdLst>
              <a:gd name="connsiteX0" fmla="*/ 314987 w 315494"/>
              <a:gd name="connsiteY0" fmla="*/ 423 h 216431"/>
              <a:gd name="connsiteX1" fmla="*/ 3837 w 315494"/>
              <a:gd name="connsiteY1" fmla="*/ 197273 h 216431"/>
              <a:gd name="connsiteX2" fmla="*/ 137187 w 315494"/>
              <a:gd name="connsiteY2" fmla="*/ 124248 h 216431"/>
              <a:gd name="connsiteX3" fmla="*/ 73687 w 315494"/>
              <a:gd name="connsiteY3" fmla="*/ 216323 h 216431"/>
              <a:gd name="connsiteX4" fmla="*/ 184812 w 315494"/>
              <a:gd name="connsiteY4" fmla="*/ 102023 h 216431"/>
              <a:gd name="connsiteX5" fmla="*/ 80037 w 315494"/>
              <a:gd name="connsiteY5" fmla="*/ 143298 h 216431"/>
              <a:gd name="connsiteX6" fmla="*/ 314987 w 315494"/>
              <a:gd name="connsiteY6" fmla="*/ 423 h 21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494" h="216431">
                <a:moveTo>
                  <a:pt x="314987" y="423"/>
                </a:moveTo>
                <a:cubicBezTo>
                  <a:pt x="302287" y="9419"/>
                  <a:pt x="33470" y="176636"/>
                  <a:pt x="3837" y="197273"/>
                </a:cubicBezTo>
                <a:cubicBezTo>
                  <a:pt x="-25796" y="217910"/>
                  <a:pt x="125545" y="121073"/>
                  <a:pt x="137187" y="124248"/>
                </a:cubicBezTo>
                <a:cubicBezTo>
                  <a:pt x="148829" y="127423"/>
                  <a:pt x="65750" y="220027"/>
                  <a:pt x="73687" y="216323"/>
                </a:cubicBezTo>
                <a:cubicBezTo>
                  <a:pt x="81624" y="212619"/>
                  <a:pt x="183754" y="114194"/>
                  <a:pt x="184812" y="102023"/>
                </a:cubicBezTo>
                <a:cubicBezTo>
                  <a:pt x="185870" y="89852"/>
                  <a:pt x="62045" y="158115"/>
                  <a:pt x="80037" y="143298"/>
                </a:cubicBezTo>
                <a:cubicBezTo>
                  <a:pt x="98029" y="128481"/>
                  <a:pt x="327687" y="-8573"/>
                  <a:pt x="314987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11383160-A61E-0E02-2989-DBC7C86EEAA5}"/>
              </a:ext>
            </a:extLst>
          </p:cNvPr>
          <p:cNvSpPr/>
          <p:nvPr/>
        </p:nvSpPr>
        <p:spPr>
          <a:xfrm>
            <a:off x="6536837" y="3933032"/>
            <a:ext cx="247205" cy="284295"/>
          </a:xfrm>
          <a:custGeom>
            <a:avLst/>
            <a:gdLst>
              <a:gd name="connsiteX0" fmla="*/ 488 w 247205"/>
              <a:gd name="connsiteY0" fmla="*/ 793 h 284295"/>
              <a:gd name="connsiteX1" fmla="*/ 238613 w 247205"/>
              <a:gd name="connsiteY1" fmla="*/ 277018 h 284295"/>
              <a:gd name="connsiteX2" fmla="*/ 187813 w 247205"/>
              <a:gd name="connsiteY2" fmla="*/ 197643 h 284295"/>
              <a:gd name="connsiteX3" fmla="*/ 121138 w 247205"/>
              <a:gd name="connsiteY3" fmla="*/ 127793 h 284295"/>
              <a:gd name="connsiteX4" fmla="*/ 175113 w 247205"/>
              <a:gd name="connsiteY4" fmla="*/ 191293 h 284295"/>
              <a:gd name="connsiteX5" fmla="*/ 488 w 247205"/>
              <a:gd name="connsiteY5" fmla="*/ 793 h 28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05" h="284295">
                <a:moveTo>
                  <a:pt x="488" y="793"/>
                </a:moveTo>
                <a:cubicBezTo>
                  <a:pt x="11071" y="15081"/>
                  <a:pt x="207392" y="244210"/>
                  <a:pt x="238613" y="277018"/>
                </a:cubicBezTo>
                <a:cubicBezTo>
                  <a:pt x="269834" y="309826"/>
                  <a:pt x="207392" y="222514"/>
                  <a:pt x="187813" y="197643"/>
                </a:cubicBezTo>
                <a:cubicBezTo>
                  <a:pt x="168234" y="172772"/>
                  <a:pt x="123255" y="128851"/>
                  <a:pt x="121138" y="127793"/>
                </a:cubicBezTo>
                <a:cubicBezTo>
                  <a:pt x="119021" y="126735"/>
                  <a:pt x="195751" y="212989"/>
                  <a:pt x="175113" y="191293"/>
                </a:cubicBezTo>
                <a:cubicBezTo>
                  <a:pt x="154476" y="169597"/>
                  <a:pt x="-10095" y="-13495"/>
                  <a:pt x="488" y="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7B94A600-457E-CF47-D621-D904AE40D6AD}"/>
              </a:ext>
            </a:extLst>
          </p:cNvPr>
          <p:cNvSpPr/>
          <p:nvPr/>
        </p:nvSpPr>
        <p:spPr>
          <a:xfrm>
            <a:off x="6667500" y="4260830"/>
            <a:ext cx="133350" cy="111172"/>
          </a:xfrm>
          <a:custGeom>
            <a:avLst/>
            <a:gdLst>
              <a:gd name="connsiteX0" fmla="*/ 0 w 133350"/>
              <a:gd name="connsiteY0" fmla="*/ 20 h 111172"/>
              <a:gd name="connsiteX1" fmla="*/ 101600 w 133350"/>
              <a:gd name="connsiteY1" fmla="*/ 63520 h 111172"/>
              <a:gd name="connsiteX2" fmla="*/ 133350 w 133350"/>
              <a:gd name="connsiteY2" fmla="*/ 111145 h 111172"/>
              <a:gd name="connsiteX3" fmla="*/ 101600 w 133350"/>
              <a:gd name="connsiteY3" fmla="*/ 57170 h 111172"/>
              <a:gd name="connsiteX4" fmla="*/ 0 w 133350"/>
              <a:gd name="connsiteY4" fmla="*/ 20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350" h="111172">
                <a:moveTo>
                  <a:pt x="0" y="20"/>
                </a:moveTo>
                <a:cubicBezTo>
                  <a:pt x="0" y="1078"/>
                  <a:pt x="79375" y="44999"/>
                  <a:pt x="101600" y="63520"/>
                </a:cubicBezTo>
                <a:cubicBezTo>
                  <a:pt x="123825" y="82041"/>
                  <a:pt x="133350" y="112203"/>
                  <a:pt x="133350" y="111145"/>
                </a:cubicBezTo>
                <a:cubicBezTo>
                  <a:pt x="133350" y="110087"/>
                  <a:pt x="118533" y="74632"/>
                  <a:pt x="101600" y="57170"/>
                </a:cubicBezTo>
                <a:cubicBezTo>
                  <a:pt x="84667" y="39708"/>
                  <a:pt x="0" y="-1038"/>
                  <a:pt x="0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FEE61348-5180-CAA2-B437-A7CE893F6561}"/>
              </a:ext>
            </a:extLst>
          </p:cNvPr>
          <p:cNvSpPr/>
          <p:nvPr/>
        </p:nvSpPr>
        <p:spPr>
          <a:xfrm>
            <a:off x="6215382" y="2583949"/>
            <a:ext cx="45743" cy="931075"/>
          </a:xfrm>
          <a:custGeom>
            <a:avLst/>
            <a:gdLst>
              <a:gd name="connsiteX0" fmla="*/ 45718 w 45743"/>
              <a:gd name="connsiteY0" fmla="*/ 501 h 931075"/>
              <a:gd name="connsiteX1" fmla="*/ 10793 w 45743"/>
              <a:gd name="connsiteY1" fmla="*/ 495801 h 931075"/>
              <a:gd name="connsiteX2" fmla="*/ 20318 w 45743"/>
              <a:gd name="connsiteY2" fmla="*/ 413251 h 931075"/>
              <a:gd name="connsiteX3" fmla="*/ 26668 w 45743"/>
              <a:gd name="connsiteY3" fmla="*/ 641851 h 931075"/>
              <a:gd name="connsiteX4" fmla="*/ 23493 w 45743"/>
              <a:gd name="connsiteY4" fmla="*/ 759326 h 931075"/>
              <a:gd name="connsiteX5" fmla="*/ 29843 w 45743"/>
              <a:gd name="connsiteY5" fmla="*/ 918076 h 931075"/>
              <a:gd name="connsiteX6" fmla="*/ 29843 w 45743"/>
              <a:gd name="connsiteY6" fmla="*/ 876801 h 931075"/>
              <a:gd name="connsiteX7" fmla="*/ 4443 w 45743"/>
              <a:gd name="connsiteY7" fmla="*/ 521201 h 931075"/>
              <a:gd name="connsiteX8" fmla="*/ 4443 w 45743"/>
              <a:gd name="connsiteY8" fmla="*/ 600576 h 931075"/>
              <a:gd name="connsiteX9" fmla="*/ 45718 w 45743"/>
              <a:gd name="connsiteY9" fmla="*/ 501 h 93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43" h="931075">
                <a:moveTo>
                  <a:pt x="45718" y="501"/>
                </a:moveTo>
                <a:cubicBezTo>
                  <a:pt x="46776" y="-16961"/>
                  <a:pt x="15026" y="427009"/>
                  <a:pt x="10793" y="495801"/>
                </a:cubicBezTo>
                <a:cubicBezTo>
                  <a:pt x="6560" y="564593"/>
                  <a:pt x="17672" y="388909"/>
                  <a:pt x="20318" y="413251"/>
                </a:cubicBezTo>
                <a:cubicBezTo>
                  <a:pt x="22964" y="437593"/>
                  <a:pt x="26139" y="584172"/>
                  <a:pt x="26668" y="641851"/>
                </a:cubicBezTo>
                <a:cubicBezTo>
                  <a:pt x="27197" y="699530"/>
                  <a:pt x="22964" y="713289"/>
                  <a:pt x="23493" y="759326"/>
                </a:cubicBezTo>
                <a:cubicBezTo>
                  <a:pt x="24022" y="805363"/>
                  <a:pt x="28785" y="898497"/>
                  <a:pt x="29843" y="918076"/>
                </a:cubicBezTo>
                <a:cubicBezTo>
                  <a:pt x="30901" y="937655"/>
                  <a:pt x="34076" y="942947"/>
                  <a:pt x="29843" y="876801"/>
                </a:cubicBezTo>
                <a:cubicBezTo>
                  <a:pt x="25610" y="810655"/>
                  <a:pt x="8676" y="567239"/>
                  <a:pt x="4443" y="521201"/>
                </a:cubicBezTo>
                <a:cubicBezTo>
                  <a:pt x="210" y="475164"/>
                  <a:pt x="-2965" y="687889"/>
                  <a:pt x="4443" y="600576"/>
                </a:cubicBezTo>
                <a:cubicBezTo>
                  <a:pt x="11851" y="513264"/>
                  <a:pt x="44660" y="17963"/>
                  <a:pt x="45718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3119A832-158A-4ADE-55AE-2901BEC26756}"/>
              </a:ext>
            </a:extLst>
          </p:cNvPr>
          <p:cNvSpPr/>
          <p:nvPr/>
        </p:nvSpPr>
        <p:spPr>
          <a:xfrm>
            <a:off x="6746860" y="3768495"/>
            <a:ext cx="99062" cy="325662"/>
          </a:xfrm>
          <a:custGeom>
            <a:avLst/>
            <a:gdLst>
              <a:gd name="connsiteX0" fmla="*/ 53990 w 99062"/>
              <a:gd name="connsiteY0" fmla="*/ 230 h 325662"/>
              <a:gd name="connsiteX1" fmla="*/ 9540 w 99062"/>
              <a:gd name="connsiteY1" fmla="*/ 133580 h 325662"/>
              <a:gd name="connsiteX2" fmla="*/ 31765 w 99062"/>
              <a:gd name="connsiteY2" fmla="*/ 200255 h 325662"/>
              <a:gd name="connsiteX3" fmla="*/ 6365 w 99062"/>
              <a:gd name="connsiteY3" fmla="*/ 184380 h 325662"/>
              <a:gd name="connsiteX4" fmla="*/ 98440 w 99062"/>
              <a:gd name="connsiteY4" fmla="*/ 324080 h 325662"/>
              <a:gd name="connsiteX5" fmla="*/ 44465 w 99062"/>
              <a:gd name="connsiteY5" fmla="*/ 254230 h 325662"/>
              <a:gd name="connsiteX6" fmla="*/ 15 w 99062"/>
              <a:gd name="connsiteY6" fmla="*/ 168505 h 325662"/>
              <a:gd name="connsiteX7" fmla="*/ 53990 w 99062"/>
              <a:gd name="connsiteY7" fmla="*/ 230 h 32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2" h="325662">
                <a:moveTo>
                  <a:pt x="53990" y="230"/>
                </a:moveTo>
                <a:cubicBezTo>
                  <a:pt x="55578" y="-5591"/>
                  <a:pt x="13244" y="100242"/>
                  <a:pt x="9540" y="133580"/>
                </a:cubicBezTo>
                <a:cubicBezTo>
                  <a:pt x="5836" y="166918"/>
                  <a:pt x="32294" y="191788"/>
                  <a:pt x="31765" y="200255"/>
                </a:cubicBezTo>
                <a:cubicBezTo>
                  <a:pt x="31236" y="208722"/>
                  <a:pt x="-4747" y="163743"/>
                  <a:pt x="6365" y="184380"/>
                </a:cubicBezTo>
                <a:cubicBezTo>
                  <a:pt x="17477" y="205017"/>
                  <a:pt x="92090" y="312438"/>
                  <a:pt x="98440" y="324080"/>
                </a:cubicBezTo>
                <a:cubicBezTo>
                  <a:pt x="104790" y="335722"/>
                  <a:pt x="60869" y="280159"/>
                  <a:pt x="44465" y="254230"/>
                </a:cubicBezTo>
                <a:cubicBezTo>
                  <a:pt x="28061" y="228301"/>
                  <a:pt x="1073" y="205017"/>
                  <a:pt x="15" y="168505"/>
                </a:cubicBezTo>
                <a:cubicBezTo>
                  <a:pt x="-1043" y="131993"/>
                  <a:pt x="52402" y="6051"/>
                  <a:pt x="53990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F1FB2431-AEB8-5591-7590-C2DEF6A9987D}"/>
              </a:ext>
            </a:extLst>
          </p:cNvPr>
          <p:cNvSpPr/>
          <p:nvPr/>
        </p:nvSpPr>
        <p:spPr>
          <a:xfrm>
            <a:off x="6857692" y="4159065"/>
            <a:ext cx="260378" cy="285332"/>
          </a:xfrm>
          <a:custGeom>
            <a:avLst/>
            <a:gdLst>
              <a:gd name="connsiteX0" fmla="*/ 308 w 260378"/>
              <a:gd name="connsiteY0" fmla="*/ 185 h 285332"/>
              <a:gd name="connsiteX1" fmla="*/ 146358 w 260378"/>
              <a:gd name="connsiteY1" fmla="*/ 130360 h 285332"/>
              <a:gd name="connsiteX2" fmla="*/ 257483 w 260378"/>
              <a:gd name="connsiteY2" fmla="*/ 282760 h 285332"/>
              <a:gd name="connsiteX3" fmla="*/ 222558 w 260378"/>
              <a:gd name="connsiteY3" fmla="*/ 219260 h 285332"/>
              <a:gd name="connsiteX4" fmla="*/ 165408 w 260378"/>
              <a:gd name="connsiteY4" fmla="*/ 130360 h 285332"/>
              <a:gd name="connsiteX5" fmla="*/ 187633 w 260378"/>
              <a:gd name="connsiteY5" fmla="*/ 158935 h 285332"/>
              <a:gd name="connsiteX6" fmla="*/ 308 w 260378"/>
              <a:gd name="connsiteY6" fmla="*/ 185 h 28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378" h="285332">
                <a:moveTo>
                  <a:pt x="308" y="185"/>
                </a:moveTo>
                <a:cubicBezTo>
                  <a:pt x="-6571" y="-4577"/>
                  <a:pt x="103496" y="83264"/>
                  <a:pt x="146358" y="130360"/>
                </a:cubicBezTo>
                <a:cubicBezTo>
                  <a:pt x="189221" y="177456"/>
                  <a:pt x="244783" y="267943"/>
                  <a:pt x="257483" y="282760"/>
                </a:cubicBezTo>
                <a:cubicBezTo>
                  <a:pt x="270183" y="297577"/>
                  <a:pt x="237904" y="244660"/>
                  <a:pt x="222558" y="219260"/>
                </a:cubicBezTo>
                <a:cubicBezTo>
                  <a:pt x="207212" y="193860"/>
                  <a:pt x="171229" y="140414"/>
                  <a:pt x="165408" y="130360"/>
                </a:cubicBezTo>
                <a:cubicBezTo>
                  <a:pt x="159587" y="120306"/>
                  <a:pt x="211446" y="180102"/>
                  <a:pt x="187633" y="158935"/>
                </a:cubicBezTo>
                <a:cubicBezTo>
                  <a:pt x="163821" y="137768"/>
                  <a:pt x="7187" y="4947"/>
                  <a:pt x="308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40BECAA8-22F2-FAA6-FA3B-EE7E82FF9AD8}"/>
              </a:ext>
            </a:extLst>
          </p:cNvPr>
          <p:cNvSpPr/>
          <p:nvPr/>
        </p:nvSpPr>
        <p:spPr>
          <a:xfrm>
            <a:off x="7896362" y="3984289"/>
            <a:ext cx="161794" cy="244720"/>
          </a:xfrm>
          <a:custGeom>
            <a:avLst/>
            <a:gdLst>
              <a:gd name="connsiteX0" fmla="*/ 161788 w 161794"/>
              <a:gd name="connsiteY0" fmla="*/ 336 h 244720"/>
              <a:gd name="connsiteX1" fmla="*/ 3038 w 161794"/>
              <a:gd name="connsiteY1" fmla="*/ 241636 h 244720"/>
              <a:gd name="connsiteX2" fmla="*/ 53838 w 161794"/>
              <a:gd name="connsiteY2" fmla="*/ 140036 h 244720"/>
              <a:gd name="connsiteX3" fmla="*/ 9388 w 161794"/>
              <a:gd name="connsiteY3" fmla="*/ 187661 h 244720"/>
              <a:gd name="connsiteX4" fmla="*/ 161788 w 161794"/>
              <a:gd name="connsiteY4" fmla="*/ 336 h 24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94" h="244720">
                <a:moveTo>
                  <a:pt x="161788" y="336"/>
                </a:moveTo>
                <a:cubicBezTo>
                  <a:pt x="160730" y="9332"/>
                  <a:pt x="21030" y="218353"/>
                  <a:pt x="3038" y="241636"/>
                </a:cubicBezTo>
                <a:cubicBezTo>
                  <a:pt x="-14954" y="264919"/>
                  <a:pt x="52780" y="149032"/>
                  <a:pt x="53838" y="140036"/>
                </a:cubicBezTo>
                <a:cubicBezTo>
                  <a:pt x="54896" y="131040"/>
                  <a:pt x="-8074" y="209886"/>
                  <a:pt x="9388" y="187661"/>
                </a:cubicBezTo>
                <a:cubicBezTo>
                  <a:pt x="26850" y="165436"/>
                  <a:pt x="162846" y="-8660"/>
                  <a:pt x="161788" y="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D1A1EF64-6747-BD62-C9F7-BC4BB3A1F9E9}"/>
              </a:ext>
            </a:extLst>
          </p:cNvPr>
          <p:cNvSpPr/>
          <p:nvPr/>
        </p:nvSpPr>
        <p:spPr>
          <a:xfrm>
            <a:off x="6108694" y="3305158"/>
            <a:ext cx="287011" cy="718712"/>
          </a:xfrm>
          <a:custGeom>
            <a:avLst/>
            <a:gdLst>
              <a:gd name="connsiteX0" fmla="*/ 6 w 287011"/>
              <a:gd name="connsiteY0" fmla="*/ 17 h 718712"/>
              <a:gd name="connsiteX1" fmla="*/ 149231 w 287011"/>
              <a:gd name="connsiteY1" fmla="*/ 355617 h 718712"/>
              <a:gd name="connsiteX2" fmla="*/ 146056 w 287011"/>
              <a:gd name="connsiteY2" fmla="*/ 333392 h 718712"/>
              <a:gd name="connsiteX3" fmla="*/ 203206 w 287011"/>
              <a:gd name="connsiteY3" fmla="*/ 485792 h 718712"/>
              <a:gd name="connsiteX4" fmla="*/ 219081 w 287011"/>
              <a:gd name="connsiteY4" fmla="*/ 571517 h 718712"/>
              <a:gd name="connsiteX5" fmla="*/ 209556 w 287011"/>
              <a:gd name="connsiteY5" fmla="*/ 552467 h 718712"/>
              <a:gd name="connsiteX6" fmla="*/ 285756 w 287011"/>
              <a:gd name="connsiteY6" fmla="*/ 714392 h 718712"/>
              <a:gd name="connsiteX7" fmla="*/ 250831 w 287011"/>
              <a:gd name="connsiteY7" fmla="*/ 650892 h 718712"/>
              <a:gd name="connsiteX8" fmla="*/ 171456 w 287011"/>
              <a:gd name="connsiteY8" fmla="*/ 428642 h 718712"/>
              <a:gd name="connsiteX9" fmla="*/ 206381 w 287011"/>
              <a:gd name="connsiteY9" fmla="*/ 530242 h 718712"/>
              <a:gd name="connsiteX10" fmla="*/ 111131 w 287011"/>
              <a:gd name="connsiteY10" fmla="*/ 269892 h 718712"/>
              <a:gd name="connsiteX11" fmla="*/ 142881 w 287011"/>
              <a:gd name="connsiteY11" fmla="*/ 339742 h 718712"/>
              <a:gd name="connsiteX12" fmla="*/ 6 w 287011"/>
              <a:gd name="connsiteY12" fmla="*/ 17 h 71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011" h="718712">
                <a:moveTo>
                  <a:pt x="6" y="17"/>
                </a:moveTo>
                <a:cubicBezTo>
                  <a:pt x="1064" y="2663"/>
                  <a:pt x="124889" y="300055"/>
                  <a:pt x="149231" y="355617"/>
                </a:cubicBezTo>
                <a:cubicBezTo>
                  <a:pt x="173573" y="411179"/>
                  <a:pt x="137060" y="311696"/>
                  <a:pt x="146056" y="333392"/>
                </a:cubicBezTo>
                <a:cubicBezTo>
                  <a:pt x="155052" y="355088"/>
                  <a:pt x="191035" y="446105"/>
                  <a:pt x="203206" y="485792"/>
                </a:cubicBezTo>
                <a:cubicBezTo>
                  <a:pt x="215377" y="525479"/>
                  <a:pt x="219081" y="571517"/>
                  <a:pt x="219081" y="571517"/>
                </a:cubicBezTo>
                <a:cubicBezTo>
                  <a:pt x="220139" y="582629"/>
                  <a:pt x="198444" y="528655"/>
                  <a:pt x="209556" y="552467"/>
                </a:cubicBezTo>
                <a:cubicBezTo>
                  <a:pt x="220669" y="576280"/>
                  <a:pt x="278877" y="697988"/>
                  <a:pt x="285756" y="714392"/>
                </a:cubicBezTo>
                <a:cubicBezTo>
                  <a:pt x="292635" y="730796"/>
                  <a:pt x="269881" y="698517"/>
                  <a:pt x="250831" y="650892"/>
                </a:cubicBezTo>
                <a:cubicBezTo>
                  <a:pt x="231781" y="603267"/>
                  <a:pt x="178864" y="448750"/>
                  <a:pt x="171456" y="428642"/>
                </a:cubicBezTo>
                <a:cubicBezTo>
                  <a:pt x="164048" y="408534"/>
                  <a:pt x="216435" y="556700"/>
                  <a:pt x="206381" y="530242"/>
                </a:cubicBezTo>
                <a:cubicBezTo>
                  <a:pt x="196327" y="503784"/>
                  <a:pt x="121714" y="301642"/>
                  <a:pt x="111131" y="269892"/>
                </a:cubicBezTo>
                <a:cubicBezTo>
                  <a:pt x="100548" y="238142"/>
                  <a:pt x="156639" y="380488"/>
                  <a:pt x="142881" y="339742"/>
                </a:cubicBezTo>
                <a:cubicBezTo>
                  <a:pt x="129123" y="298996"/>
                  <a:pt x="-1052" y="-2629"/>
                  <a:pt x="6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426A6CA2-8023-44E5-C6DB-BB2DFBD50B67}"/>
              </a:ext>
            </a:extLst>
          </p:cNvPr>
          <p:cNvSpPr/>
          <p:nvPr/>
        </p:nvSpPr>
        <p:spPr>
          <a:xfrm>
            <a:off x="5968817" y="3285273"/>
            <a:ext cx="114175" cy="296606"/>
          </a:xfrm>
          <a:custGeom>
            <a:avLst/>
            <a:gdLst>
              <a:gd name="connsiteX0" fmla="*/ 183 w 114175"/>
              <a:gd name="connsiteY0" fmla="*/ 4027 h 296606"/>
              <a:gd name="connsiteX1" fmla="*/ 12883 w 114175"/>
              <a:gd name="connsiteY1" fmla="*/ 156427 h 296606"/>
              <a:gd name="connsiteX2" fmla="*/ 6533 w 114175"/>
              <a:gd name="connsiteY2" fmla="*/ 143727 h 296606"/>
              <a:gd name="connsiteX3" fmla="*/ 111308 w 114175"/>
              <a:gd name="connsiteY3" fmla="*/ 289777 h 296606"/>
              <a:gd name="connsiteX4" fmla="*/ 79558 w 114175"/>
              <a:gd name="connsiteY4" fmla="*/ 264377 h 296606"/>
              <a:gd name="connsiteX5" fmla="*/ 25583 w 114175"/>
              <a:gd name="connsiteY5" fmla="*/ 191352 h 296606"/>
              <a:gd name="connsiteX6" fmla="*/ 6533 w 114175"/>
              <a:gd name="connsiteY6" fmla="*/ 54827 h 296606"/>
              <a:gd name="connsiteX7" fmla="*/ 183 w 114175"/>
              <a:gd name="connsiteY7" fmla="*/ 4027 h 296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175" h="296606">
                <a:moveTo>
                  <a:pt x="183" y="4027"/>
                </a:moveTo>
                <a:cubicBezTo>
                  <a:pt x="1241" y="20960"/>
                  <a:pt x="11825" y="133144"/>
                  <a:pt x="12883" y="156427"/>
                </a:cubicBezTo>
                <a:cubicBezTo>
                  <a:pt x="13941" y="179710"/>
                  <a:pt x="-9871" y="121502"/>
                  <a:pt x="6533" y="143727"/>
                </a:cubicBezTo>
                <a:cubicBezTo>
                  <a:pt x="22937" y="165952"/>
                  <a:pt x="99137" y="269669"/>
                  <a:pt x="111308" y="289777"/>
                </a:cubicBezTo>
                <a:cubicBezTo>
                  <a:pt x="123479" y="309885"/>
                  <a:pt x="93846" y="280781"/>
                  <a:pt x="79558" y="264377"/>
                </a:cubicBezTo>
                <a:cubicBezTo>
                  <a:pt x="65270" y="247973"/>
                  <a:pt x="37754" y="226277"/>
                  <a:pt x="25583" y="191352"/>
                </a:cubicBezTo>
                <a:cubicBezTo>
                  <a:pt x="13412" y="156427"/>
                  <a:pt x="10237" y="82344"/>
                  <a:pt x="6533" y="54827"/>
                </a:cubicBezTo>
                <a:cubicBezTo>
                  <a:pt x="2829" y="27310"/>
                  <a:pt x="-875" y="-12906"/>
                  <a:pt x="183" y="4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64BF4139-46C9-8D07-C188-78E2C5AF4E99}"/>
              </a:ext>
            </a:extLst>
          </p:cNvPr>
          <p:cNvSpPr/>
          <p:nvPr/>
        </p:nvSpPr>
        <p:spPr>
          <a:xfrm>
            <a:off x="6095140" y="3285746"/>
            <a:ext cx="121684" cy="327824"/>
          </a:xfrm>
          <a:custGeom>
            <a:avLst/>
            <a:gdLst>
              <a:gd name="connsiteX0" fmla="*/ 32610 w 121684"/>
              <a:gd name="connsiteY0" fmla="*/ 379 h 327824"/>
              <a:gd name="connsiteX1" fmla="*/ 42135 w 121684"/>
              <a:gd name="connsiteY1" fmla="*/ 124204 h 327824"/>
              <a:gd name="connsiteX2" fmla="*/ 19910 w 121684"/>
              <a:gd name="connsiteY2" fmla="*/ 168654 h 327824"/>
              <a:gd name="connsiteX3" fmla="*/ 51660 w 121684"/>
              <a:gd name="connsiteY3" fmla="*/ 238504 h 327824"/>
              <a:gd name="connsiteX4" fmla="*/ 61185 w 121684"/>
              <a:gd name="connsiteY4" fmla="*/ 232154 h 327824"/>
              <a:gd name="connsiteX5" fmla="*/ 121510 w 121684"/>
              <a:gd name="connsiteY5" fmla="*/ 327404 h 327824"/>
              <a:gd name="connsiteX6" fmla="*/ 77060 w 121684"/>
              <a:gd name="connsiteY6" fmla="*/ 263904 h 327824"/>
              <a:gd name="connsiteX7" fmla="*/ 7210 w 121684"/>
              <a:gd name="connsiteY7" fmla="*/ 190879 h 327824"/>
              <a:gd name="connsiteX8" fmla="*/ 10385 w 121684"/>
              <a:gd name="connsiteY8" fmla="*/ 140079 h 327824"/>
              <a:gd name="connsiteX9" fmla="*/ 860 w 121684"/>
              <a:gd name="connsiteY9" fmla="*/ 168654 h 327824"/>
              <a:gd name="connsiteX10" fmla="*/ 32610 w 121684"/>
              <a:gd name="connsiteY10" fmla="*/ 379 h 32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684" h="327824">
                <a:moveTo>
                  <a:pt x="32610" y="379"/>
                </a:moveTo>
                <a:cubicBezTo>
                  <a:pt x="39489" y="-7029"/>
                  <a:pt x="44252" y="96158"/>
                  <a:pt x="42135" y="124204"/>
                </a:cubicBezTo>
                <a:cubicBezTo>
                  <a:pt x="40018" y="152250"/>
                  <a:pt x="18323" y="149604"/>
                  <a:pt x="19910" y="168654"/>
                </a:cubicBezTo>
                <a:cubicBezTo>
                  <a:pt x="21497" y="187704"/>
                  <a:pt x="44781" y="227921"/>
                  <a:pt x="51660" y="238504"/>
                </a:cubicBezTo>
                <a:cubicBezTo>
                  <a:pt x="58539" y="249087"/>
                  <a:pt x="49543" y="217338"/>
                  <a:pt x="61185" y="232154"/>
                </a:cubicBezTo>
                <a:cubicBezTo>
                  <a:pt x="72827" y="246970"/>
                  <a:pt x="118864" y="322112"/>
                  <a:pt x="121510" y="327404"/>
                </a:cubicBezTo>
                <a:cubicBezTo>
                  <a:pt x="124156" y="332696"/>
                  <a:pt x="96110" y="286658"/>
                  <a:pt x="77060" y="263904"/>
                </a:cubicBezTo>
                <a:cubicBezTo>
                  <a:pt x="58010" y="241150"/>
                  <a:pt x="18322" y="211516"/>
                  <a:pt x="7210" y="190879"/>
                </a:cubicBezTo>
                <a:cubicBezTo>
                  <a:pt x="-3902" y="170242"/>
                  <a:pt x="11443" y="143783"/>
                  <a:pt x="10385" y="140079"/>
                </a:cubicBezTo>
                <a:cubicBezTo>
                  <a:pt x="9327" y="136375"/>
                  <a:pt x="-3373" y="184000"/>
                  <a:pt x="860" y="168654"/>
                </a:cubicBezTo>
                <a:cubicBezTo>
                  <a:pt x="5093" y="153308"/>
                  <a:pt x="25731" y="7787"/>
                  <a:pt x="32610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7DBB7A49-18E6-4028-FC6B-8151CF924DC9}"/>
              </a:ext>
            </a:extLst>
          </p:cNvPr>
          <p:cNvSpPr/>
          <p:nvPr/>
        </p:nvSpPr>
        <p:spPr>
          <a:xfrm>
            <a:off x="6038998" y="3307812"/>
            <a:ext cx="171963" cy="293139"/>
          </a:xfrm>
          <a:custGeom>
            <a:avLst/>
            <a:gdLst>
              <a:gd name="connsiteX0" fmla="*/ 3027 w 171963"/>
              <a:gd name="connsiteY0" fmla="*/ 538 h 293139"/>
              <a:gd name="connsiteX1" fmla="*/ 6202 w 171963"/>
              <a:gd name="connsiteY1" fmla="*/ 95788 h 293139"/>
              <a:gd name="connsiteX2" fmla="*/ 66527 w 171963"/>
              <a:gd name="connsiteY2" fmla="*/ 191038 h 293139"/>
              <a:gd name="connsiteX3" fmla="*/ 85577 w 171963"/>
              <a:gd name="connsiteY3" fmla="*/ 241838 h 293139"/>
              <a:gd name="connsiteX4" fmla="*/ 171302 w 171963"/>
              <a:gd name="connsiteY4" fmla="*/ 292638 h 293139"/>
              <a:gd name="connsiteX5" fmla="*/ 120502 w 171963"/>
              <a:gd name="connsiteY5" fmla="*/ 267238 h 293139"/>
              <a:gd name="connsiteX6" fmla="*/ 34777 w 171963"/>
              <a:gd name="connsiteY6" fmla="*/ 257713 h 293139"/>
              <a:gd name="connsiteX7" fmla="*/ 66527 w 171963"/>
              <a:gd name="connsiteY7" fmla="*/ 245013 h 293139"/>
              <a:gd name="connsiteX8" fmla="*/ 47477 w 171963"/>
              <a:gd name="connsiteY8" fmla="*/ 178338 h 293139"/>
              <a:gd name="connsiteX9" fmla="*/ 15727 w 171963"/>
              <a:gd name="connsiteY9" fmla="*/ 140238 h 293139"/>
              <a:gd name="connsiteX10" fmla="*/ 3027 w 171963"/>
              <a:gd name="connsiteY10" fmla="*/ 53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963" h="293139">
                <a:moveTo>
                  <a:pt x="3027" y="538"/>
                </a:moveTo>
                <a:cubicBezTo>
                  <a:pt x="1440" y="-6870"/>
                  <a:pt x="-4381" y="64038"/>
                  <a:pt x="6202" y="95788"/>
                </a:cubicBezTo>
                <a:cubicBezTo>
                  <a:pt x="16785" y="127538"/>
                  <a:pt x="53298" y="166696"/>
                  <a:pt x="66527" y="191038"/>
                </a:cubicBezTo>
                <a:cubicBezTo>
                  <a:pt x="79756" y="215380"/>
                  <a:pt x="68115" y="224905"/>
                  <a:pt x="85577" y="241838"/>
                </a:cubicBezTo>
                <a:cubicBezTo>
                  <a:pt x="103039" y="258771"/>
                  <a:pt x="165481" y="288405"/>
                  <a:pt x="171302" y="292638"/>
                </a:cubicBezTo>
                <a:cubicBezTo>
                  <a:pt x="177123" y="296871"/>
                  <a:pt x="143256" y="273059"/>
                  <a:pt x="120502" y="267238"/>
                </a:cubicBezTo>
                <a:cubicBezTo>
                  <a:pt x="97748" y="261417"/>
                  <a:pt x="43773" y="261417"/>
                  <a:pt x="34777" y="257713"/>
                </a:cubicBezTo>
                <a:cubicBezTo>
                  <a:pt x="25781" y="254009"/>
                  <a:pt x="64410" y="258242"/>
                  <a:pt x="66527" y="245013"/>
                </a:cubicBezTo>
                <a:cubicBezTo>
                  <a:pt x="68644" y="231784"/>
                  <a:pt x="55944" y="195800"/>
                  <a:pt x="47477" y="178338"/>
                </a:cubicBezTo>
                <a:cubicBezTo>
                  <a:pt x="39010" y="160876"/>
                  <a:pt x="23665" y="164051"/>
                  <a:pt x="15727" y="140238"/>
                </a:cubicBezTo>
                <a:cubicBezTo>
                  <a:pt x="7790" y="116426"/>
                  <a:pt x="4614" y="7946"/>
                  <a:pt x="3027" y="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FD54C2C9-60DA-1F1E-B35E-71EA2566C4AB}"/>
              </a:ext>
            </a:extLst>
          </p:cNvPr>
          <p:cNvSpPr/>
          <p:nvPr/>
        </p:nvSpPr>
        <p:spPr>
          <a:xfrm>
            <a:off x="6072459" y="3529214"/>
            <a:ext cx="99741" cy="224565"/>
          </a:xfrm>
          <a:custGeom>
            <a:avLst/>
            <a:gdLst>
              <a:gd name="connsiteX0" fmla="*/ 1316 w 99741"/>
              <a:gd name="connsiteY0" fmla="*/ 1386 h 224565"/>
              <a:gd name="connsiteX1" fmla="*/ 80691 w 99741"/>
              <a:gd name="connsiteY1" fmla="*/ 125211 h 224565"/>
              <a:gd name="connsiteX2" fmla="*/ 99741 w 99741"/>
              <a:gd name="connsiteY2" fmla="*/ 223636 h 224565"/>
              <a:gd name="connsiteX3" fmla="*/ 80691 w 99741"/>
              <a:gd name="connsiteY3" fmla="*/ 169661 h 224565"/>
              <a:gd name="connsiteX4" fmla="*/ 42591 w 99741"/>
              <a:gd name="connsiteY4" fmla="*/ 87111 h 224565"/>
              <a:gd name="connsiteX5" fmla="*/ 67991 w 99741"/>
              <a:gd name="connsiteY5" fmla="*/ 141086 h 224565"/>
              <a:gd name="connsiteX6" fmla="*/ 33066 w 99741"/>
              <a:gd name="connsiteY6" fmla="*/ 61711 h 224565"/>
              <a:gd name="connsiteX7" fmla="*/ 1316 w 99741"/>
              <a:gd name="connsiteY7" fmla="*/ 1386 h 224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41" h="224565">
                <a:moveTo>
                  <a:pt x="1316" y="1386"/>
                </a:moveTo>
                <a:cubicBezTo>
                  <a:pt x="9253" y="11969"/>
                  <a:pt x="64287" y="88169"/>
                  <a:pt x="80691" y="125211"/>
                </a:cubicBezTo>
                <a:cubicBezTo>
                  <a:pt x="97095" y="162253"/>
                  <a:pt x="99741" y="216228"/>
                  <a:pt x="99741" y="223636"/>
                </a:cubicBezTo>
                <a:cubicBezTo>
                  <a:pt x="99741" y="231044"/>
                  <a:pt x="90216" y="192415"/>
                  <a:pt x="80691" y="169661"/>
                </a:cubicBezTo>
                <a:cubicBezTo>
                  <a:pt x="71166" y="146907"/>
                  <a:pt x="44708" y="91873"/>
                  <a:pt x="42591" y="87111"/>
                </a:cubicBezTo>
                <a:cubicBezTo>
                  <a:pt x="40474" y="82349"/>
                  <a:pt x="69578" y="145319"/>
                  <a:pt x="67991" y="141086"/>
                </a:cubicBezTo>
                <a:cubicBezTo>
                  <a:pt x="66404" y="136853"/>
                  <a:pt x="42591" y="79703"/>
                  <a:pt x="33066" y="61711"/>
                </a:cubicBezTo>
                <a:cubicBezTo>
                  <a:pt x="23541" y="43719"/>
                  <a:pt x="-6621" y="-9197"/>
                  <a:pt x="1316" y="13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A2AFE16-FCCF-5F64-7124-C7C81164848C}"/>
              </a:ext>
            </a:extLst>
          </p:cNvPr>
          <p:cNvSpPr/>
          <p:nvPr/>
        </p:nvSpPr>
        <p:spPr>
          <a:xfrm>
            <a:off x="6168538" y="3708282"/>
            <a:ext cx="215729" cy="186579"/>
          </a:xfrm>
          <a:custGeom>
            <a:avLst/>
            <a:gdLst>
              <a:gd name="connsiteX0" fmla="*/ 487 w 215729"/>
              <a:gd name="connsiteY0" fmla="*/ 118 h 186579"/>
              <a:gd name="connsiteX1" fmla="*/ 86212 w 215729"/>
              <a:gd name="connsiteY1" fmla="*/ 111243 h 186579"/>
              <a:gd name="connsiteX2" fmla="*/ 210037 w 215729"/>
              <a:gd name="connsiteY2" fmla="*/ 184268 h 186579"/>
              <a:gd name="connsiteX3" fmla="*/ 187812 w 215729"/>
              <a:gd name="connsiteY3" fmla="*/ 165218 h 186579"/>
              <a:gd name="connsiteX4" fmla="*/ 124312 w 215729"/>
              <a:gd name="connsiteY4" fmla="*/ 133468 h 186579"/>
              <a:gd name="connsiteX5" fmla="*/ 487 w 215729"/>
              <a:gd name="connsiteY5" fmla="*/ 118 h 186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729" h="186579">
                <a:moveTo>
                  <a:pt x="487" y="118"/>
                </a:moveTo>
                <a:cubicBezTo>
                  <a:pt x="-5863" y="-3586"/>
                  <a:pt x="51287" y="80551"/>
                  <a:pt x="86212" y="111243"/>
                </a:cubicBezTo>
                <a:cubicBezTo>
                  <a:pt x="121137" y="141935"/>
                  <a:pt x="193104" y="175272"/>
                  <a:pt x="210037" y="184268"/>
                </a:cubicBezTo>
                <a:cubicBezTo>
                  <a:pt x="226970" y="193264"/>
                  <a:pt x="202100" y="173685"/>
                  <a:pt x="187812" y="165218"/>
                </a:cubicBezTo>
                <a:cubicBezTo>
                  <a:pt x="173524" y="156751"/>
                  <a:pt x="151829" y="155164"/>
                  <a:pt x="124312" y="133468"/>
                </a:cubicBezTo>
                <a:cubicBezTo>
                  <a:pt x="96795" y="111772"/>
                  <a:pt x="6837" y="3822"/>
                  <a:pt x="487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6D18D157-F767-F265-5C51-F61EFEEF71BB}"/>
              </a:ext>
            </a:extLst>
          </p:cNvPr>
          <p:cNvSpPr/>
          <p:nvPr/>
        </p:nvSpPr>
        <p:spPr>
          <a:xfrm>
            <a:off x="6149871" y="3641586"/>
            <a:ext cx="232933" cy="259787"/>
          </a:xfrm>
          <a:custGeom>
            <a:avLst/>
            <a:gdLst>
              <a:gd name="connsiteX0" fmla="*/ 104 w 232933"/>
              <a:gd name="connsiteY0" fmla="*/ 139 h 259787"/>
              <a:gd name="connsiteX1" fmla="*/ 41379 w 232933"/>
              <a:gd name="connsiteY1" fmla="*/ 114439 h 259787"/>
              <a:gd name="connsiteX2" fmla="*/ 76304 w 232933"/>
              <a:gd name="connsiteY2" fmla="*/ 152539 h 259787"/>
              <a:gd name="connsiteX3" fmla="*/ 57254 w 232933"/>
              <a:gd name="connsiteY3" fmla="*/ 149364 h 259787"/>
              <a:gd name="connsiteX4" fmla="*/ 127104 w 232933"/>
              <a:gd name="connsiteY4" fmla="*/ 222389 h 259787"/>
              <a:gd name="connsiteX5" fmla="*/ 231879 w 232933"/>
              <a:gd name="connsiteY5" fmla="*/ 257314 h 259787"/>
              <a:gd name="connsiteX6" fmla="*/ 174729 w 232933"/>
              <a:gd name="connsiteY6" fmla="*/ 250964 h 259787"/>
              <a:gd name="connsiteX7" fmla="*/ 73129 w 232933"/>
              <a:gd name="connsiteY7" fmla="*/ 203339 h 259787"/>
              <a:gd name="connsiteX8" fmla="*/ 101704 w 232933"/>
              <a:gd name="connsiteY8" fmla="*/ 206514 h 259787"/>
              <a:gd name="connsiteX9" fmla="*/ 54079 w 232933"/>
              <a:gd name="connsiteY9" fmla="*/ 139839 h 259787"/>
              <a:gd name="connsiteX10" fmla="*/ 104 w 232933"/>
              <a:gd name="connsiteY10" fmla="*/ 139 h 25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933" h="259787">
                <a:moveTo>
                  <a:pt x="104" y="139"/>
                </a:moveTo>
                <a:cubicBezTo>
                  <a:pt x="-2013" y="-4094"/>
                  <a:pt x="28679" y="89039"/>
                  <a:pt x="41379" y="114439"/>
                </a:cubicBezTo>
                <a:cubicBezTo>
                  <a:pt x="54079" y="139839"/>
                  <a:pt x="73658" y="146718"/>
                  <a:pt x="76304" y="152539"/>
                </a:cubicBezTo>
                <a:cubicBezTo>
                  <a:pt x="78950" y="158360"/>
                  <a:pt x="48787" y="137722"/>
                  <a:pt x="57254" y="149364"/>
                </a:cubicBezTo>
                <a:cubicBezTo>
                  <a:pt x="65721" y="161006"/>
                  <a:pt x="98000" y="204397"/>
                  <a:pt x="127104" y="222389"/>
                </a:cubicBezTo>
                <a:cubicBezTo>
                  <a:pt x="156208" y="240381"/>
                  <a:pt x="223942" y="252552"/>
                  <a:pt x="231879" y="257314"/>
                </a:cubicBezTo>
                <a:cubicBezTo>
                  <a:pt x="239817" y="262077"/>
                  <a:pt x="201187" y="259960"/>
                  <a:pt x="174729" y="250964"/>
                </a:cubicBezTo>
                <a:cubicBezTo>
                  <a:pt x="148271" y="241968"/>
                  <a:pt x="85300" y="210747"/>
                  <a:pt x="73129" y="203339"/>
                </a:cubicBezTo>
                <a:cubicBezTo>
                  <a:pt x="60958" y="195931"/>
                  <a:pt x="104879" y="217097"/>
                  <a:pt x="101704" y="206514"/>
                </a:cubicBezTo>
                <a:cubicBezTo>
                  <a:pt x="98529" y="195931"/>
                  <a:pt x="72071" y="172647"/>
                  <a:pt x="54079" y="139839"/>
                </a:cubicBezTo>
                <a:cubicBezTo>
                  <a:pt x="36087" y="107031"/>
                  <a:pt x="2221" y="4372"/>
                  <a:pt x="104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EE034A7A-C4D7-06DD-1FF9-884FEC35D7B0}"/>
              </a:ext>
            </a:extLst>
          </p:cNvPr>
          <p:cNvSpPr/>
          <p:nvPr/>
        </p:nvSpPr>
        <p:spPr>
          <a:xfrm>
            <a:off x="6130913" y="3282016"/>
            <a:ext cx="95357" cy="442347"/>
          </a:xfrm>
          <a:custGeom>
            <a:avLst/>
            <a:gdLst>
              <a:gd name="connsiteX0" fmla="*/ 9537 w 95357"/>
              <a:gd name="connsiteY0" fmla="*/ 934 h 442347"/>
              <a:gd name="connsiteX1" fmla="*/ 25412 w 95357"/>
              <a:gd name="connsiteY1" fmla="*/ 181909 h 442347"/>
              <a:gd name="connsiteX2" fmla="*/ 95262 w 95357"/>
              <a:gd name="connsiteY2" fmla="*/ 318434 h 442347"/>
              <a:gd name="connsiteX3" fmla="*/ 41287 w 95357"/>
              <a:gd name="connsiteY3" fmla="*/ 299384 h 442347"/>
              <a:gd name="connsiteX4" fmla="*/ 73037 w 95357"/>
              <a:gd name="connsiteY4" fmla="*/ 353359 h 442347"/>
              <a:gd name="connsiteX5" fmla="*/ 63512 w 95357"/>
              <a:gd name="connsiteY5" fmla="*/ 407334 h 442347"/>
              <a:gd name="connsiteX6" fmla="*/ 73037 w 95357"/>
              <a:gd name="connsiteY6" fmla="*/ 353359 h 442347"/>
              <a:gd name="connsiteX7" fmla="*/ 31762 w 95357"/>
              <a:gd name="connsiteY7" fmla="*/ 442259 h 442347"/>
              <a:gd name="connsiteX8" fmla="*/ 85737 w 95357"/>
              <a:gd name="connsiteY8" fmla="*/ 369234 h 442347"/>
              <a:gd name="connsiteX9" fmla="*/ 12 w 95357"/>
              <a:gd name="connsiteY9" fmla="*/ 334309 h 442347"/>
              <a:gd name="connsiteX10" fmla="*/ 79387 w 95357"/>
              <a:gd name="connsiteY10" fmla="*/ 362884 h 442347"/>
              <a:gd name="connsiteX11" fmla="*/ 79387 w 95357"/>
              <a:gd name="connsiteY11" fmla="*/ 324784 h 442347"/>
              <a:gd name="connsiteX12" fmla="*/ 15887 w 95357"/>
              <a:gd name="connsiteY12" fmla="*/ 191434 h 442347"/>
              <a:gd name="connsiteX13" fmla="*/ 38112 w 95357"/>
              <a:gd name="connsiteY13" fmla="*/ 239059 h 442347"/>
              <a:gd name="connsiteX14" fmla="*/ 41287 w 95357"/>
              <a:gd name="connsiteY14" fmla="*/ 166034 h 442347"/>
              <a:gd name="connsiteX15" fmla="*/ 63512 w 95357"/>
              <a:gd name="connsiteY15" fmla="*/ 264459 h 442347"/>
              <a:gd name="connsiteX16" fmla="*/ 9537 w 95357"/>
              <a:gd name="connsiteY16" fmla="*/ 934 h 44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357" h="442347">
                <a:moveTo>
                  <a:pt x="9537" y="934"/>
                </a:moveTo>
                <a:cubicBezTo>
                  <a:pt x="3187" y="-12824"/>
                  <a:pt x="11125" y="128992"/>
                  <a:pt x="25412" y="181909"/>
                </a:cubicBezTo>
                <a:cubicBezTo>
                  <a:pt x="39700" y="234826"/>
                  <a:pt x="92616" y="298855"/>
                  <a:pt x="95262" y="318434"/>
                </a:cubicBezTo>
                <a:cubicBezTo>
                  <a:pt x="97908" y="338013"/>
                  <a:pt x="44991" y="293563"/>
                  <a:pt x="41287" y="299384"/>
                </a:cubicBezTo>
                <a:cubicBezTo>
                  <a:pt x="37583" y="305205"/>
                  <a:pt x="69333" y="335367"/>
                  <a:pt x="73037" y="353359"/>
                </a:cubicBezTo>
                <a:cubicBezTo>
                  <a:pt x="76741" y="371351"/>
                  <a:pt x="63512" y="407334"/>
                  <a:pt x="63512" y="407334"/>
                </a:cubicBezTo>
                <a:cubicBezTo>
                  <a:pt x="63512" y="407334"/>
                  <a:pt x="78329" y="347538"/>
                  <a:pt x="73037" y="353359"/>
                </a:cubicBezTo>
                <a:cubicBezTo>
                  <a:pt x="67745" y="359180"/>
                  <a:pt x="29645" y="439613"/>
                  <a:pt x="31762" y="442259"/>
                </a:cubicBezTo>
                <a:cubicBezTo>
                  <a:pt x="33879" y="444905"/>
                  <a:pt x="91029" y="387226"/>
                  <a:pt x="85737" y="369234"/>
                </a:cubicBezTo>
                <a:cubicBezTo>
                  <a:pt x="80445" y="351242"/>
                  <a:pt x="1070" y="335367"/>
                  <a:pt x="12" y="334309"/>
                </a:cubicBezTo>
                <a:cubicBezTo>
                  <a:pt x="-1046" y="333251"/>
                  <a:pt x="66158" y="364471"/>
                  <a:pt x="79387" y="362884"/>
                </a:cubicBezTo>
                <a:cubicBezTo>
                  <a:pt x="92616" y="361297"/>
                  <a:pt x="89970" y="353359"/>
                  <a:pt x="79387" y="324784"/>
                </a:cubicBezTo>
                <a:cubicBezTo>
                  <a:pt x="68804" y="296209"/>
                  <a:pt x="22766" y="205722"/>
                  <a:pt x="15887" y="191434"/>
                </a:cubicBezTo>
                <a:cubicBezTo>
                  <a:pt x="9008" y="177147"/>
                  <a:pt x="33879" y="243292"/>
                  <a:pt x="38112" y="239059"/>
                </a:cubicBezTo>
                <a:cubicBezTo>
                  <a:pt x="42345" y="234826"/>
                  <a:pt x="37054" y="161801"/>
                  <a:pt x="41287" y="166034"/>
                </a:cubicBezTo>
                <a:cubicBezTo>
                  <a:pt x="45520" y="170267"/>
                  <a:pt x="68804" y="286684"/>
                  <a:pt x="63512" y="264459"/>
                </a:cubicBezTo>
                <a:cubicBezTo>
                  <a:pt x="58220" y="242234"/>
                  <a:pt x="15887" y="14692"/>
                  <a:pt x="9537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F9903675-63E0-9801-01B5-DDE66C6856A2}"/>
              </a:ext>
            </a:extLst>
          </p:cNvPr>
          <p:cNvSpPr/>
          <p:nvPr/>
        </p:nvSpPr>
        <p:spPr>
          <a:xfrm>
            <a:off x="6049339" y="1691437"/>
            <a:ext cx="765012" cy="560984"/>
          </a:xfrm>
          <a:custGeom>
            <a:avLst/>
            <a:gdLst>
              <a:gd name="connsiteX0" fmla="*/ 764211 w 765012"/>
              <a:gd name="connsiteY0" fmla="*/ 67513 h 560984"/>
              <a:gd name="connsiteX1" fmla="*/ 561011 w 765012"/>
              <a:gd name="connsiteY1" fmla="*/ 23063 h 560984"/>
              <a:gd name="connsiteX2" fmla="*/ 316536 w 765012"/>
              <a:gd name="connsiteY2" fmla="*/ 156413 h 560984"/>
              <a:gd name="connsiteX3" fmla="*/ 373686 w 765012"/>
              <a:gd name="connsiteY3" fmla="*/ 92913 h 560984"/>
              <a:gd name="connsiteX4" fmla="*/ 253036 w 765012"/>
              <a:gd name="connsiteY4" fmla="*/ 245313 h 560984"/>
              <a:gd name="connsiteX5" fmla="*/ 5386 w 765012"/>
              <a:gd name="connsiteY5" fmla="*/ 556463 h 560984"/>
              <a:gd name="connsiteX6" fmla="*/ 103811 w 765012"/>
              <a:gd name="connsiteY6" fmla="*/ 410413 h 560984"/>
              <a:gd name="connsiteX7" fmla="*/ 348286 w 765012"/>
              <a:gd name="connsiteY7" fmla="*/ 140538 h 560984"/>
              <a:gd name="connsiteX8" fmla="*/ 513386 w 765012"/>
              <a:gd name="connsiteY8" fmla="*/ 26238 h 560984"/>
              <a:gd name="connsiteX9" fmla="*/ 484811 w 765012"/>
              <a:gd name="connsiteY9" fmla="*/ 838 h 560984"/>
              <a:gd name="connsiteX10" fmla="*/ 764211 w 765012"/>
              <a:gd name="connsiteY10" fmla="*/ 67513 h 560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5012" h="560984">
                <a:moveTo>
                  <a:pt x="764211" y="67513"/>
                </a:moveTo>
                <a:cubicBezTo>
                  <a:pt x="776911" y="71217"/>
                  <a:pt x="635623" y="8246"/>
                  <a:pt x="561011" y="23063"/>
                </a:cubicBezTo>
                <a:cubicBezTo>
                  <a:pt x="486398" y="37880"/>
                  <a:pt x="347757" y="144771"/>
                  <a:pt x="316536" y="156413"/>
                </a:cubicBezTo>
                <a:cubicBezTo>
                  <a:pt x="285315" y="168055"/>
                  <a:pt x="384269" y="78096"/>
                  <a:pt x="373686" y="92913"/>
                </a:cubicBezTo>
                <a:cubicBezTo>
                  <a:pt x="363103" y="107730"/>
                  <a:pt x="253036" y="245313"/>
                  <a:pt x="253036" y="245313"/>
                </a:cubicBezTo>
                <a:cubicBezTo>
                  <a:pt x="191653" y="322571"/>
                  <a:pt x="30257" y="528946"/>
                  <a:pt x="5386" y="556463"/>
                </a:cubicBezTo>
                <a:cubicBezTo>
                  <a:pt x="-19485" y="583980"/>
                  <a:pt x="46661" y="479734"/>
                  <a:pt x="103811" y="410413"/>
                </a:cubicBezTo>
                <a:cubicBezTo>
                  <a:pt x="160961" y="341092"/>
                  <a:pt x="280023" y="204567"/>
                  <a:pt x="348286" y="140538"/>
                </a:cubicBezTo>
                <a:cubicBezTo>
                  <a:pt x="416548" y="76509"/>
                  <a:pt x="490632" y="49521"/>
                  <a:pt x="513386" y="26238"/>
                </a:cubicBezTo>
                <a:cubicBezTo>
                  <a:pt x="536140" y="2955"/>
                  <a:pt x="444065" y="-2337"/>
                  <a:pt x="484811" y="838"/>
                </a:cubicBezTo>
                <a:cubicBezTo>
                  <a:pt x="525557" y="4013"/>
                  <a:pt x="751511" y="63809"/>
                  <a:pt x="764211" y="67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0ABFDAD3-1FDC-582A-C343-B271233385CE}"/>
              </a:ext>
            </a:extLst>
          </p:cNvPr>
          <p:cNvSpPr/>
          <p:nvPr/>
        </p:nvSpPr>
        <p:spPr>
          <a:xfrm>
            <a:off x="5882901" y="2224413"/>
            <a:ext cx="421203" cy="636065"/>
          </a:xfrm>
          <a:custGeom>
            <a:avLst/>
            <a:gdLst>
              <a:gd name="connsiteX0" fmla="*/ 419474 w 421203"/>
              <a:gd name="connsiteY0" fmla="*/ 4437 h 636065"/>
              <a:gd name="connsiteX1" fmla="*/ 28949 w 421203"/>
              <a:gd name="connsiteY1" fmla="*/ 598162 h 636065"/>
              <a:gd name="connsiteX2" fmla="*/ 54349 w 421203"/>
              <a:gd name="connsiteY2" fmla="*/ 541012 h 636065"/>
              <a:gd name="connsiteX3" fmla="*/ 257549 w 421203"/>
              <a:gd name="connsiteY3" fmla="*/ 255262 h 636065"/>
              <a:gd name="connsiteX4" fmla="*/ 117849 w 421203"/>
              <a:gd name="connsiteY4" fmla="*/ 423537 h 636065"/>
              <a:gd name="connsiteX5" fmla="*/ 228974 w 421203"/>
              <a:gd name="connsiteY5" fmla="*/ 255262 h 636065"/>
              <a:gd name="connsiteX6" fmla="*/ 174999 w 421203"/>
              <a:gd name="connsiteY6" fmla="*/ 321937 h 636065"/>
              <a:gd name="connsiteX7" fmla="*/ 419474 w 421203"/>
              <a:gd name="connsiteY7" fmla="*/ 4437 h 63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203" h="636065">
                <a:moveTo>
                  <a:pt x="419474" y="4437"/>
                </a:moveTo>
                <a:cubicBezTo>
                  <a:pt x="395132" y="50475"/>
                  <a:pt x="89803" y="508733"/>
                  <a:pt x="28949" y="598162"/>
                </a:cubicBezTo>
                <a:cubicBezTo>
                  <a:pt x="-31905" y="687591"/>
                  <a:pt x="16249" y="598162"/>
                  <a:pt x="54349" y="541012"/>
                </a:cubicBezTo>
                <a:cubicBezTo>
                  <a:pt x="92449" y="483862"/>
                  <a:pt x="246966" y="274841"/>
                  <a:pt x="257549" y="255262"/>
                </a:cubicBezTo>
                <a:cubicBezTo>
                  <a:pt x="268132" y="235683"/>
                  <a:pt x="122611" y="423537"/>
                  <a:pt x="117849" y="423537"/>
                </a:cubicBezTo>
                <a:cubicBezTo>
                  <a:pt x="113087" y="423537"/>
                  <a:pt x="219449" y="272195"/>
                  <a:pt x="228974" y="255262"/>
                </a:cubicBezTo>
                <a:cubicBezTo>
                  <a:pt x="238499" y="238329"/>
                  <a:pt x="146424" y="358979"/>
                  <a:pt x="174999" y="321937"/>
                </a:cubicBezTo>
                <a:cubicBezTo>
                  <a:pt x="203574" y="284895"/>
                  <a:pt x="443816" y="-41601"/>
                  <a:pt x="419474" y="4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1525D5BB-3EE0-2540-AEF2-37C65818C044}"/>
              </a:ext>
            </a:extLst>
          </p:cNvPr>
          <p:cNvSpPr/>
          <p:nvPr/>
        </p:nvSpPr>
        <p:spPr>
          <a:xfrm>
            <a:off x="5789898" y="1563239"/>
            <a:ext cx="936829" cy="534509"/>
          </a:xfrm>
          <a:custGeom>
            <a:avLst/>
            <a:gdLst>
              <a:gd name="connsiteX0" fmla="*/ 934752 w 936829"/>
              <a:gd name="connsiteY0" fmla="*/ 2036 h 534509"/>
              <a:gd name="connsiteX1" fmla="*/ 579152 w 936829"/>
              <a:gd name="connsiteY1" fmla="*/ 49661 h 534509"/>
              <a:gd name="connsiteX2" fmla="*/ 287052 w 936829"/>
              <a:gd name="connsiteY2" fmla="*/ 240161 h 534509"/>
              <a:gd name="connsiteX3" fmla="*/ 388652 w 936829"/>
              <a:gd name="connsiteY3" fmla="*/ 160786 h 534509"/>
              <a:gd name="connsiteX4" fmla="*/ 17177 w 936829"/>
              <a:gd name="connsiteY4" fmla="*/ 513211 h 534509"/>
              <a:gd name="connsiteX5" fmla="*/ 90202 w 936829"/>
              <a:gd name="connsiteY5" fmla="*/ 462411 h 534509"/>
              <a:gd name="connsiteX6" fmla="*/ 341027 w 936829"/>
              <a:gd name="connsiteY6" fmla="*/ 192536 h 534509"/>
              <a:gd name="connsiteX7" fmla="*/ 610902 w 936829"/>
              <a:gd name="connsiteY7" fmla="*/ 8386 h 534509"/>
              <a:gd name="connsiteX8" fmla="*/ 537877 w 936829"/>
              <a:gd name="connsiteY8" fmla="*/ 68711 h 534509"/>
              <a:gd name="connsiteX9" fmla="*/ 718852 w 936829"/>
              <a:gd name="connsiteY9" fmla="*/ 14736 h 534509"/>
              <a:gd name="connsiteX10" fmla="*/ 934752 w 936829"/>
              <a:gd name="connsiteY10" fmla="*/ 2036 h 534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829" h="534509">
                <a:moveTo>
                  <a:pt x="934752" y="2036"/>
                </a:moveTo>
                <a:cubicBezTo>
                  <a:pt x="911469" y="7857"/>
                  <a:pt x="687102" y="9974"/>
                  <a:pt x="579152" y="49661"/>
                </a:cubicBezTo>
                <a:cubicBezTo>
                  <a:pt x="471202" y="89348"/>
                  <a:pt x="318802" y="221640"/>
                  <a:pt x="287052" y="240161"/>
                </a:cubicBezTo>
                <a:cubicBezTo>
                  <a:pt x="255302" y="258682"/>
                  <a:pt x="433631" y="115278"/>
                  <a:pt x="388652" y="160786"/>
                </a:cubicBezTo>
                <a:cubicBezTo>
                  <a:pt x="343673" y="206294"/>
                  <a:pt x="66919" y="462940"/>
                  <a:pt x="17177" y="513211"/>
                </a:cubicBezTo>
                <a:cubicBezTo>
                  <a:pt x="-32565" y="563482"/>
                  <a:pt x="36227" y="515857"/>
                  <a:pt x="90202" y="462411"/>
                </a:cubicBezTo>
                <a:cubicBezTo>
                  <a:pt x="144177" y="408965"/>
                  <a:pt x="254244" y="268207"/>
                  <a:pt x="341027" y="192536"/>
                </a:cubicBezTo>
                <a:cubicBezTo>
                  <a:pt x="427810" y="116865"/>
                  <a:pt x="578094" y="29023"/>
                  <a:pt x="610902" y="8386"/>
                </a:cubicBezTo>
                <a:cubicBezTo>
                  <a:pt x="643710" y="-12251"/>
                  <a:pt x="519886" y="67653"/>
                  <a:pt x="537877" y="68711"/>
                </a:cubicBezTo>
                <a:cubicBezTo>
                  <a:pt x="555868" y="69769"/>
                  <a:pt x="658527" y="25848"/>
                  <a:pt x="718852" y="14736"/>
                </a:cubicBezTo>
                <a:cubicBezTo>
                  <a:pt x="779177" y="3624"/>
                  <a:pt x="958035" y="-3785"/>
                  <a:pt x="934752" y="20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364D3830-FD78-344F-05C5-C7EBE1D88A7A}"/>
              </a:ext>
            </a:extLst>
          </p:cNvPr>
          <p:cNvSpPr/>
          <p:nvPr/>
        </p:nvSpPr>
        <p:spPr>
          <a:xfrm>
            <a:off x="5635598" y="2390775"/>
            <a:ext cx="682652" cy="953805"/>
          </a:xfrm>
          <a:custGeom>
            <a:avLst/>
            <a:gdLst>
              <a:gd name="connsiteX0" fmla="*/ 682652 w 682652"/>
              <a:gd name="connsiteY0" fmla="*/ 0 h 953805"/>
              <a:gd name="connsiteX1" fmla="*/ 295302 w 682652"/>
              <a:gd name="connsiteY1" fmla="*/ 488950 h 953805"/>
              <a:gd name="connsiteX2" fmla="*/ 15902 w 682652"/>
              <a:gd name="connsiteY2" fmla="*/ 927100 h 953805"/>
              <a:gd name="connsiteX3" fmla="*/ 60352 w 682652"/>
              <a:gd name="connsiteY3" fmla="*/ 860425 h 953805"/>
              <a:gd name="connsiteX4" fmla="*/ 276252 w 682652"/>
              <a:gd name="connsiteY4" fmla="*/ 488950 h 953805"/>
              <a:gd name="connsiteX5" fmla="*/ 212752 w 682652"/>
              <a:gd name="connsiteY5" fmla="*/ 546100 h 953805"/>
              <a:gd name="connsiteX6" fmla="*/ 431827 w 682652"/>
              <a:gd name="connsiteY6" fmla="*/ 307975 h 953805"/>
              <a:gd name="connsiteX7" fmla="*/ 393727 w 682652"/>
              <a:gd name="connsiteY7" fmla="*/ 352425 h 953805"/>
              <a:gd name="connsiteX8" fmla="*/ 682652 w 682652"/>
              <a:gd name="connsiteY8" fmla="*/ 0 h 953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52" h="953805">
                <a:moveTo>
                  <a:pt x="682652" y="0"/>
                </a:moveTo>
                <a:cubicBezTo>
                  <a:pt x="544539" y="167216"/>
                  <a:pt x="406427" y="334433"/>
                  <a:pt x="295302" y="488950"/>
                </a:cubicBezTo>
                <a:cubicBezTo>
                  <a:pt x="184177" y="643467"/>
                  <a:pt x="55060" y="865187"/>
                  <a:pt x="15902" y="927100"/>
                </a:cubicBezTo>
                <a:cubicBezTo>
                  <a:pt x="-23256" y="989013"/>
                  <a:pt x="16960" y="933450"/>
                  <a:pt x="60352" y="860425"/>
                </a:cubicBezTo>
                <a:cubicBezTo>
                  <a:pt x="103744" y="787400"/>
                  <a:pt x="250852" y="541338"/>
                  <a:pt x="276252" y="488950"/>
                </a:cubicBezTo>
                <a:cubicBezTo>
                  <a:pt x="301652" y="436563"/>
                  <a:pt x="186823" y="576262"/>
                  <a:pt x="212752" y="546100"/>
                </a:cubicBezTo>
                <a:cubicBezTo>
                  <a:pt x="238681" y="515938"/>
                  <a:pt x="401664" y="340254"/>
                  <a:pt x="431827" y="307975"/>
                </a:cubicBezTo>
                <a:cubicBezTo>
                  <a:pt x="461989" y="275696"/>
                  <a:pt x="393727" y="352425"/>
                  <a:pt x="393727" y="352425"/>
                </a:cubicBezTo>
                <a:lnTo>
                  <a:pt x="68265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84C303B1-0A52-5E25-228B-E473CAC59852}"/>
              </a:ext>
            </a:extLst>
          </p:cNvPr>
          <p:cNvSpPr/>
          <p:nvPr/>
        </p:nvSpPr>
        <p:spPr>
          <a:xfrm>
            <a:off x="5613348" y="3111430"/>
            <a:ext cx="514436" cy="496748"/>
          </a:xfrm>
          <a:custGeom>
            <a:avLst/>
            <a:gdLst>
              <a:gd name="connsiteX0" fmla="*/ 514402 w 514436"/>
              <a:gd name="connsiteY0" fmla="*/ 70 h 496748"/>
              <a:gd name="connsiteX1" fmla="*/ 292152 w 514436"/>
              <a:gd name="connsiteY1" fmla="*/ 206445 h 496748"/>
              <a:gd name="connsiteX2" fmla="*/ 346127 w 514436"/>
              <a:gd name="connsiteY2" fmla="*/ 171520 h 496748"/>
              <a:gd name="connsiteX3" fmla="*/ 9577 w 514436"/>
              <a:gd name="connsiteY3" fmla="*/ 485845 h 496748"/>
              <a:gd name="connsiteX4" fmla="*/ 108002 w 514436"/>
              <a:gd name="connsiteY4" fmla="*/ 406470 h 496748"/>
              <a:gd name="connsiteX5" fmla="*/ 276277 w 514436"/>
              <a:gd name="connsiteY5" fmla="*/ 228670 h 496748"/>
              <a:gd name="connsiteX6" fmla="*/ 152452 w 514436"/>
              <a:gd name="connsiteY6" fmla="*/ 266770 h 496748"/>
              <a:gd name="connsiteX7" fmla="*/ 308027 w 514436"/>
              <a:gd name="connsiteY7" fmla="*/ 184220 h 496748"/>
              <a:gd name="connsiteX8" fmla="*/ 514402 w 514436"/>
              <a:gd name="connsiteY8" fmla="*/ 70 h 49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4436" h="496748">
                <a:moveTo>
                  <a:pt x="514402" y="70"/>
                </a:moveTo>
                <a:cubicBezTo>
                  <a:pt x="511756" y="3774"/>
                  <a:pt x="320198" y="177870"/>
                  <a:pt x="292152" y="206445"/>
                </a:cubicBezTo>
                <a:cubicBezTo>
                  <a:pt x="264106" y="235020"/>
                  <a:pt x="393223" y="124953"/>
                  <a:pt x="346127" y="171520"/>
                </a:cubicBezTo>
                <a:cubicBezTo>
                  <a:pt x="299031" y="218087"/>
                  <a:pt x="49264" y="446687"/>
                  <a:pt x="9577" y="485845"/>
                </a:cubicBezTo>
                <a:cubicBezTo>
                  <a:pt x="-30111" y="525003"/>
                  <a:pt x="63552" y="449332"/>
                  <a:pt x="108002" y="406470"/>
                </a:cubicBezTo>
                <a:cubicBezTo>
                  <a:pt x="152452" y="363608"/>
                  <a:pt x="268869" y="251953"/>
                  <a:pt x="276277" y="228670"/>
                </a:cubicBezTo>
                <a:cubicBezTo>
                  <a:pt x="283685" y="205387"/>
                  <a:pt x="147160" y="274178"/>
                  <a:pt x="152452" y="266770"/>
                </a:cubicBezTo>
                <a:cubicBezTo>
                  <a:pt x="157744" y="259362"/>
                  <a:pt x="247702" y="228141"/>
                  <a:pt x="308027" y="184220"/>
                </a:cubicBezTo>
                <a:cubicBezTo>
                  <a:pt x="368352" y="140299"/>
                  <a:pt x="517048" y="-3634"/>
                  <a:pt x="514402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4C2050BD-0396-A741-0256-8CE1D74A9869}"/>
              </a:ext>
            </a:extLst>
          </p:cNvPr>
          <p:cNvSpPr/>
          <p:nvPr/>
        </p:nvSpPr>
        <p:spPr>
          <a:xfrm>
            <a:off x="5838125" y="1450259"/>
            <a:ext cx="750421" cy="445030"/>
          </a:xfrm>
          <a:custGeom>
            <a:avLst/>
            <a:gdLst>
              <a:gd name="connsiteX0" fmla="*/ 750000 w 750421"/>
              <a:gd name="connsiteY0" fmla="*/ 32466 h 445030"/>
              <a:gd name="connsiteX1" fmla="*/ 235650 w 750421"/>
              <a:gd name="connsiteY1" fmla="*/ 159466 h 445030"/>
              <a:gd name="connsiteX2" fmla="*/ 3875 w 750421"/>
              <a:gd name="connsiteY2" fmla="*/ 442041 h 445030"/>
              <a:gd name="connsiteX3" fmla="*/ 108650 w 750421"/>
              <a:gd name="connsiteY3" fmla="*/ 289641 h 445030"/>
              <a:gd name="connsiteX4" fmla="*/ 340425 w 750421"/>
              <a:gd name="connsiteY4" fmla="*/ 3891 h 445030"/>
              <a:gd name="connsiteX5" fmla="*/ 264225 w 750421"/>
              <a:gd name="connsiteY5" fmla="*/ 121366 h 445030"/>
              <a:gd name="connsiteX6" fmla="*/ 365825 w 750421"/>
              <a:gd name="connsiteY6" fmla="*/ 83266 h 445030"/>
              <a:gd name="connsiteX7" fmla="*/ 324550 w 750421"/>
              <a:gd name="connsiteY7" fmla="*/ 99141 h 445030"/>
              <a:gd name="connsiteX8" fmla="*/ 750000 w 750421"/>
              <a:gd name="connsiteY8" fmla="*/ 32466 h 44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0421" h="445030">
                <a:moveTo>
                  <a:pt x="750000" y="32466"/>
                </a:moveTo>
                <a:cubicBezTo>
                  <a:pt x="735183" y="42520"/>
                  <a:pt x="360004" y="91204"/>
                  <a:pt x="235650" y="159466"/>
                </a:cubicBezTo>
                <a:cubicBezTo>
                  <a:pt x="111296" y="227728"/>
                  <a:pt x="25042" y="420345"/>
                  <a:pt x="3875" y="442041"/>
                </a:cubicBezTo>
                <a:cubicBezTo>
                  <a:pt x="-17292" y="463737"/>
                  <a:pt x="52558" y="362666"/>
                  <a:pt x="108650" y="289641"/>
                </a:cubicBezTo>
                <a:cubicBezTo>
                  <a:pt x="164742" y="216616"/>
                  <a:pt x="314496" y="31937"/>
                  <a:pt x="340425" y="3891"/>
                </a:cubicBezTo>
                <a:cubicBezTo>
                  <a:pt x="366354" y="-24155"/>
                  <a:pt x="259992" y="108137"/>
                  <a:pt x="264225" y="121366"/>
                </a:cubicBezTo>
                <a:cubicBezTo>
                  <a:pt x="268458" y="134595"/>
                  <a:pt x="355771" y="86970"/>
                  <a:pt x="365825" y="83266"/>
                </a:cubicBezTo>
                <a:cubicBezTo>
                  <a:pt x="375879" y="79562"/>
                  <a:pt x="264225" y="107078"/>
                  <a:pt x="324550" y="99141"/>
                </a:cubicBezTo>
                <a:cubicBezTo>
                  <a:pt x="384875" y="91204"/>
                  <a:pt x="764817" y="22412"/>
                  <a:pt x="750000" y="32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2CB0C132-C832-C2BF-ED48-AE927258780D}"/>
              </a:ext>
            </a:extLst>
          </p:cNvPr>
          <p:cNvSpPr/>
          <p:nvPr/>
        </p:nvSpPr>
        <p:spPr>
          <a:xfrm>
            <a:off x="6187490" y="1231587"/>
            <a:ext cx="600280" cy="127531"/>
          </a:xfrm>
          <a:custGeom>
            <a:avLst/>
            <a:gdLst>
              <a:gd name="connsiteX0" fmla="*/ 597485 w 600280"/>
              <a:gd name="connsiteY0" fmla="*/ 13013 h 127531"/>
              <a:gd name="connsiteX1" fmla="*/ 343485 w 600280"/>
              <a:gd name="connsiteY1" fmla="*/ 22538 h 127531"/>
              <a:gd name="connsiteX2" fmla="*/ 89485 w 600280"/>
              <a:gd name="connsiteY2" fmla="*/ 98738 h 127531"/>
              <a:gd name="connsiteX3" fmla="*/ 200610 w 600280"/>
              <a:gd name="connsiteY3" fmla="*/ 35238 h 127531"/>
              <a:gd name="connsiteX4" fmla="*/ 585 w 600280"/>
              <a:gd name="connsiteY4" fmla="*/ 127313 h 127531"/>
              <a:gd name="connsiteX5" fmla="*/ 276810 w 600280"/>
              <a:gd name="connsiteY5" fmla="*/ 3488 h 127531"/>
              <a:gd name="connsiteX6" fmla="*/ 172035 w 600280"/>
              <a:gd name="connsiteY6" fmla="*/ 32063 h 127531"/>
              <a:gd name="connsiteX7" fmla="*/ 597485 w 600280"/>
              <a:gd name="connsiteY7" fmla="*/ 13013 h 12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0280" h="127531">
                <a:moveTo>
                  <a:pt x="597485" y="13013"/>
                </a:moveTo>
                <a:cubicBezTo>
                  <a:pt x="626060" y="11425"/>
                  <a:pt x="428152" y="8251"/>
                  <a:pt x="343485" y="22538"/>
                </a:cubicBezTo>
                <a:cubicBezTo>
                  <a:pt x="258818" y="36825"/>
                  <a:pt x="113298" y="96621"/>
                  <a:pt x="89485" y="98738"/>
                </a:cubicBezTo>
                <a:cubicBezTo>
                  <a:pt x="65672" y="100855"/>
                  <a:pt x="215427" y="30475"/>
                  <a:pt x="200610" y="35238"/>
                </a:cubicBezTo>
                <a:cubicBezTo>
                  <a:pt x="185793" y="40001"/>
                  <a:pt x="-12115" y="132605"/>
                  <a:pt x="585" y="127313"/>
                </a:cubicBezTo>
                <a:cubicBezTo>
                  <a:pt x="13285" y="122021"/>
                  <a:pt x="248235" y="19363"/>
                  <a:pt x="276810" y="3488"/>
                </a:cubicBezTo>
                <a:cubicBezTo>
                  <a:pt x="305385" y="-12387"/>
                  <a:pt x="120177" y="31005"/>
                  <a:pt x="172035" y="32063"/>
                </a:cubicBezTo>
                <a:cubicBezTo>
                  <a:pt x="223893" y="33121"/>
                  <a:pt x="568910" y="14601"/>
                  <a:pt x="597485" y="1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50650C83-77BC-02D0-26FD-1E853D4ECBDD}"/>
              </a:ext>
            </a:extLst>
          </p:cNvPr>
          <p:cNvSpPr/>
          <p:nvPr/>
        </p:nvSpPr>
        <p:spPr>
          <a:xfrm>
            <a:off x="6433070" y="1021112"/>
            <a:ext cx="363658" cy="473553"/>
          </a:xfrm>
          <a:custGeom>
            <a:avLst/>
            <a:gdLst>
              <a:gd name="connsiteX0" fmla="*/ 2655 w 363658"/>
              <a:gd name="connsiteY0" fmla="*/ 471138 h 473553"/>
              <a:gd name="connsiteX1" fmla="*/ 136005 w 363658"/>
              <a:gd name="connsiteY1" fmla="*/ 213963 h 473553"/>
              <a:gd name="connsiteX2" fmla="*/ 361430 w 363658"/>
              <a:gd name="connsiteY2" fmla="*/ 4413 h 473553"/>
              <a:gd name="connsiteX3" fmla="*/ 247130 w 363658"/>
              <a:gd name="connsiteY3" fmla="*/ 77438 h 473553"/>
              <a:gd name="connsiteX4" fmla="*/ 177280 w 363658"/>
              <a:gd name="connsiteY4" fmla="*/ 150463 h 473553"/>
              <a:gd name="connsiteX5" fmla="*/ 253480 w 363658"/>
              <a:gd name="connsiteY5" fmla="*/ 52038 h 473553"/>
              <a:gd name="connsiteX6" fmla="*/ 2655 w 363658"/>
              <a:gd name="connsiteY6" fmla="*/ 471138 h 473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658" h="473553">
                <a:moveTo>
                  <a:pt x="2655" y="471138"/>
                </a:moveTo>
                <a:cubicBezTo>
                  <a:pt x="-16924" y="498125"/>
                  <a:pt x="76209" y="291751"/>
                  <a:pt x="136005" y="213963"/>
                </a:cubicBezTo>
                <a:cubicBezTo>
                  <a:pt x="195801" y="136175"/>
                  <a:pt x="342909" y="27167"/>
                  <a:pt x="361430" y="4413"/>
                </a:cubicBezTo>
                <a:cubicBezTo>
                  <a:pt x="379951" y="-18341"/>
                  <a:pt x="277822" y="53096"/>
                  <a:pt x="247130" y="77438"/>
                </a:cubicBezTo>
                <a:cubicBezTo>
                  <a:pt x="216438" y="101780"/>
                  <a:pt x="176222" y="154696"/>
                  <a:pt x="177280" y="150463"/>
                </a:cubicBezTo>
                <a:cubicBezTo>
                  <a:pt x="178338" y="146230"/>
                  <a:pt x="280997" y="2296"/>
                  <a:pt x="253480" y="52038"/>
                </a:cubicBezTo>
                <a:cubicBezTo>
                  <a:pt x="225963" y="101780"/>
                  <a:pt x="22234" y="444151"/>
                  <a:pt x="2655" y="471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77453D42-010C-7401-6FD9-9604EC482AC8}"/>
              </a:ext>
            </a:extLst>
          </p:cNvPr>
          <p:cNvSpPr/>
          <p:nvPr/>
        </p:nvSpPr>
        <p:spPr>
          <a:xfrm>
            <a:off x="6403604" y="1032434"/>
            <a:ext cx="835643" cy="482169"/>
          </a:xfrm>
          <a:custGeom>
            <a:avLst/>
            <a:gdLst>
              <a:gd name="connsiteX0" fmla="*/ 371 w 835643"/>
              <a:gd name="connsiteY0" fmla="*/ 482041 h 482169"/>
              <a:gd name="connsiteX1" fmla="*/ 419471 w 835643"/>
              <a:gd name="connsiteY1" fmla="*/ 91516 h 482169"/>
              <a:gd name="connsiteX2" fmla="*/ 819521 w 835643"/>
              <a:gd name="connsiteY2" fmla="*/ 2616 h 482169"/>
              <a:gd name="connsiteX3" fmla="*/ 736971 w 835643"/>
              <a:gd name="connsiteY3" fmla="*/ 24841 h 482169"/>
              <a:gd name="connsiteX4" fmla="*/ 549646 w 835643"/>
              <a:gd name="connsiteY4" fmla="*/ 37541 h 482169"/>
              <a:gd name="connsiteX5" fmla="*/ 251196 w 835643"/>
              <a:gd name="connsiteY5" fmla="*/ 215341 h 482169"/>
              <a:gd name="connsiteX6" fmla="*/ 343271 w 835643"/>
              <a:gd name="connsiteY6" fmla="*/ 135966 h 482169"/>
              <a:gd name="connsiteX7" fmla="*/ 371 w 835643"/>
              <a:gd name="connsiteY7" fmla="*/ 482041 h 48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5643" h="482169">
                <a:moveTo>
                  <a:pt x="371" y="482041"/>
                </a:moveTo>
                <a:cubicBezTo>
                  <a:pt x="13071" y="474633"/>
                  <a:pt x="282946" y="171420"/>
                  <a:pt x="419471" y="91516"/>
                </a:cubicBezTo>
                <a:cubicBezTo>
                  <a:pt x="555996" y="11612"/>
                  <a:pt x="766604" y="13728"/>
                  <a:pt x="819521" y="2616"/>
                </a:cubicBezTo>
                <a:cubicBezTo>
                  <a:pt x="872438" y="-8497"/>
                  <a:pt x="781950" y="19020"/>
                  <a:pt x="736971" y="24841"/>
                </a:cubicBezTo>
                <a:cubicBezTo>
                  <a:pt x="691992" y="30662"/>
                  <a:pt x="630609" y="5791"/>
                  <a:pt x="549646" y="37541"/>
                </a:cubicBezTo>
                <a:cubicBezTo>
                  <a:pt x="468684" y="69291"/>
                  <a:pt x="285592" y="198937"/>
                  <a:pt x="251196" y="215341"/>
                </a:cubicBezTo>
                <a:cubicBezTo>
                  <a:pt x="216800" y="231745"/>
                  <a:pt x="381900" y="96808"/>
                  <a:pt x="343271" y="135966"/>
                </a:cubicBezTo>
                <a:cubicBezTo>
                  <a:pt x="304642" y="175124"/>
                  <a:pt x="-12329" y="489449"/>
                  <a:pt x="371" y="482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B7AB78E-D611-C604-F94E-A8C47A1A4E5C}"/>
              </a:ext>
            </a:extLst>
          </p:cNvPr>
          <p:cNvSpPr/>
          <p:nvPr/>
        </p:nvSpPr>
        <p:spPr>
          <a:xfrm>
            <a:off x="5295775" y="2054225"/>
            <a:ext cx="784350" cy="1122196"/>
          </a:xfrm>
          <a:custGeom>
            <a:avLst/>
            <a:gdLst>
              <a:gd name="connsiteX0" fmla="*/ 784350 w 784350"/>
              <a:gd name="connsiteY0" fmla="*/ 0 h 1122196"/>
              <a:gd name="connsiteX1" fmla="*/ 136650 w 784350"/>
              <a:gd name="connsiteY1" fmla="*/ 784225 h 1122196"/>
              <a:gd name="connsiteX2" fmla="*/ 31875 w 784350"/>
              <a:gd name="connsiteY2" fmla="*/ 1114425 h 1122196"/>
              <a:gd name="connsiteX3" fmla="*/ 35050 w 784350"/>
              <a:gd name="connsiteY3" fmla="*/ 1022350 h 1122196"/>
              <a:gd name="connsiteX4" fmla="*/ 12825 w 784350"/>
              <a:gd name="connsiteY4" fmla="*/ 1073150 h 1122196"/>
              <a:gd name="connsiteX5" fmla="*/ 260475 w 784350"/>
              <a:gd name="connsiteY5" fmla="*/ 593725 h 1122196"/>
              <a:gd name="connsiteX6" fmla="*/ 181100 w 784350"/>
              <a:gd name="connsiteY6" fmla="*/ 698500 h 1122196"/>
              <a:gd name="connsiteX7" fmla="*/ 479550 w 784350"/>
              <a:gd name="connsiteY7" fmla="*/ 323850 h 1122196"/>
              <a:gd name="connsiteX8" fmla="*/ 368425 w 784350"/>
              <a:gd name="connsiteY8" fmla="*/ 428625 h 1122196"/>
              <a:gd name="connsiteX9" fmla="*/ 784350 w 784350"/>
              <a:gd name="connsiteY9" fmla="*/ 0 h 112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4350" h="1122196">
                <a:moveTo>
                  <a:pt x="784350" y="0"/>
                </a:moveTo>
                <a:cubicBezTo>
                  <a:pt x="523206" y="299244"/>
                  <a:pt x="262062" y="598488"/>
                  <a:pt x="136650" y="784225"/>
                </a:cubicBezTo>
                <a:cubicBezTo>
                  <a:pt x="11237" y="969963"/>
                  <a:pt x="48808" y="1074738"/>
                  <a:pt x="31875" y="1114425"/>
                </a:cubicBezTo>
                <a:cubicBezTo>
                  <a:pt x="14942" y="1154112"/>
                  <a:pt x="38225" y="1029229"/>
                  <a:pt x="35050" y="1022350"/>
                </a:cubicBezTo>
                <a:cubicBezTo>
                  <a:pt x="31875" y="1015471"/>
                  <a:pt x="-24746" y="1144588"/>
                  <a:pt x="12825" y="1073150"/>
                </a:cubicBezTo>
                <a:cubicBezTo>
                  <a:pt x="50396" y="1001712"/>
                  <a:pt x="232429" y="656167"/>
                  <a:pt x="260475" y="593725"/>
                </a:cubicBezTo>
                <a:cubicBezTo>
                  <a:pt x="288521" y="531283"/>
                  <a:pt x="144587" y="743479"/>
                  <a:pt x="181100" y="698500"/>
                </a:cubicBezTo>
                <a:cubicBezTo>
                  <a:pt x="217612" y="653521"/>
                  <a:pt x="448329" y="368829"/>
                  <a:pt x="479550" y="323850"/>
                </a:cubicBezTo>
                <a:cubicBezTo>
                  <a:pt x="510771" y="278871"/>
                  <a:pt x="368425" y="428625"/>
                  <a:pt x="368425" y="428625"/>
                </a:cubicBezTo>
                <a:lnTo>
                  <a:pt x="78435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EF699FB0-63C7-CF3D-E3DE-2CBC9CAEFDEB}"/>
              </a:ext>
            </a:extLst>
          </p:cNvPr>
          <p:cNvSpPr/>
          <p:nvPr/>
        </p:nvSpPr>
        <p:spPr>
          <a:xfrm>
            <a:off x="6348676" y="1937890"/>
            <a:ext cx="421647" cy="392064"/>
          </a:xfrm>
          <a:custGeom>
            <a:avLst/>
            <a:gdLst>
              <a:gd name="connsiteX0" fmla="*/ 420424 w 421647"/>
              <a:gd name="connsiteY0" fmla="*/ 2035 h 392064"/>
              <a:gd name="connsiteX1" fmla="*/ 17199 w 421647"/>
              <a:gd name="connsiteY1" fmla="*/ 373510 h 392064"/>
              <a:gd name="connsiteX2" fmla="*/ 83874 w 421647"/>
              <a:gd name="connsiteY2" fmla="*/ 322710 h 392064"/>
              <a:gd name="connsiteX3" fmla="*/ 172774 w 421647"/>
              <a:gd name="connsiteY3" fmla="*/ 205235 h 392064"/>
              <a:gd name="connsiteX4" fmla="*/ 106099 w 421647"/>
              <a:gd name="connsiteY4" fmla="*/ 236985 h 392064"/>
              <a:gd name="connsiteX5" fmla="*/ 141024 w 421647"/>
              <a:gd name="connsiteY5" fmla="*/ 224285 h 392064"/>
              <a:gd name="connsiteX6" fmla="*/ 420424 w 421647"/>
              <a:gd name="connsiteY6" fmla="*/ 2035 h 39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647" h="392064">
                <a:moveTo>
                  <a:pt x="420424" y="2035"/>
                </a:moveTo>
                <a:cubicBezTo>
                  <a:pt x="399787" y="26906"/>
                  <a:pt x="73291" y="320064"/>
                  <a:pt x="17199" y="373510"/>
                </a:cubicBezTo>
                <a:cubicBezTo>
                  <a:pt x="-38893" y="426956"/>
                  <a:pt x="57945" y="350756"/>
                  <a:pt x="83874" y="322710"/>
                </a:cubicBezTo>
                <a:cubicBezTo>
                  <a:pt x="109803" y="294664"/>
                  <a:pt x="169070" y="219522"/>
                  <a:pt x="172774" y="205235"/>
                </a:cubicBezTo>
                <a:cubicBezTo>
                  <a:pt x="176478" y="190948"/>
                  <a:pt x="111391" y="233810"/>
                  <a:pt x="106099" y="236985"/>
                </a:cubicBezTo>
                <a:cubicBezTo>
                  <a:pt x="100807" y="240160"/>
                  <a:pt x="87578" y="260798"/>
                  <a:pt x="141024" y="224285"/>
                </a:cubicBezTo>
                <a:cubicBezTo>
                  <a:pt x="194470" y="187772"/>
                  <a:pt x="441061" y="-22836"/>
                  <a:pt x="420424" y="2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906D5144-3852-5853-3511-2B8B1ED5CAEB}"/>
              </a:ext>
            </a:extLst>
          </p:cNvPr>
          <p:cNvSpPr/>
          <p:nvPr/>
        </p:nvSpPr>
        <p:spPr>
          <a:xfrm>
            <a:off x="6034256" y="1863725"/>
            <a:ext cx="655469" cy="686645"/>
          </a:xfrm>
          <a:custGeom>
            <a:avLst/>
            <a:gdLst>
              <a:gd name="connsiteX0" fmla="*/ 655469 w 655469"/>
              <a:gd name="connsiteY0" fmla="*/ 0 h 686645"/>
              <a:gd name="connsiteX1" fmla="*/ 166519 w 655469"/>
              <a:gd name="connsiteY1" fmla="*/ 365125 h 686645"/>
              <a:gd name="connsiteX2" fmla="*/ 7769 w 655469"/>
              <a:gd name="connsiteY2" fmla="*/ 676275 h 686645"/>
              <a:gd name="connsiteX3" fmla="*/ 39519 w 655469"/>
              <a:gd name="connsiteY3" fmla="*/ 587375 h 686645"/>
              <a:gd name="connsiteX4" fmla="*/ 169694 w 655469"/>
              <a:gd name="connsiteY4" fmla="*/ 339725 h 686645"/>
              <a:gd name="connsiteX5" fmla="*/ 131594 w 655469"/>
              <a:gd name="connsiteY5" fmla="*/ 365125 h 686645"/>
              <a:gd name="connsiteX6" fmla="*/ 299869 w 655469"/>
              <a:gd name="connsiteY6" fmla="*/ 228600 h 686645"/>
              <a:gd name="connsiteX7" fmla="*/ 236369 w 655469"/>
              <a:gd name="connsiteY7" fmla="*/ 266700 h 686645"/>
              <a:gd name="connsiteX8" fmla="*/ 655469 w 655469"/>
              <a:gd name="connsiteY8" fmla="*/ 0 h 6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5469" h="686645">
                <a:moveTo>
                  <a:pt x="655469" y="0"/>
                </a:moveTo>
                <a:cubicBezTo>
                  <a:pt x="464969" y="126206"/>
                  <a:pt x="274469" y="252413"/>
                  <a:pt x="166519" y="365125"/>
                </a:cubicBezTo>
                <a:cubicBezTo>
                  <a:pt x="58569" y="477838"/>
                  <a:pt x="28936" y="639233"/>
                  <a:pt x="7769" y="676275"/>
                </a:cubicBezTo>
                <a:cubicBezTo>
                  <a:pt x="-13398" y="713317"/>
                  <a:pt x="12531" y="643467"/>
                  <a:pt x="39519" y="587375"/>
                </a:cubicBezTo>
                <a:cubicBezTo>
                  <a:pt x="66507" y="531283"/>
                  <a:pt x="154348" y="376767"/>
                  <a:pt x="169694" y="339725"/>
                </a:cubicBezTo>
                <a:cubicBezTo>
                  <a:pt x="185040" y="302683"/>
                  <a:pt x="109898" y="383646"/>
                  <a:pt x="131594" y="365125"/>
                </a:cubicBezTo>
                <a:cubicBezTo>
                  <a:pt x="153290" y="346604"/>
                  <a:pt x="282406" y="245004"/>
                  <a:pt x="299869" y="228600"/>
                </a:cubicBezTo>
                <a:cubicBezTo>
                  <a:pt x="317331" y="212196"/>
                  <a:pt x="236369" y="266700"/>
                  <a:pt x="236369" y="266700"/>
                </a:cubicBezTo>
                <a:lnTo>
                  <a:pt x="65546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368F7-783A-ABD8-F274-B51746CC38FF}"/>
              </a:ext>
            </a:extLst>
          </p:cNvPr>
          <p:cNvSpPr/>
          <p:nvPr/>
        </p:nvSpPr>
        <p:spPr>
          <a:xfrm>
            <a:off x="6232143" y="1780655"/>
            <a:ext cx="654940" cy="343873"/>
          </a:xfrm>
          <a:custGeom>
            <a:avLst/>
            <a:gdLst>
              <a:gd name="connsiteX0" fmla="*/ 654432 w 654940"/>
              <a:gd name="connsiteY0" fmla="*/ 520 h 343873"/>
              <a:gd name="connsiteX1" fmla="*/ 340107 w 654940"/>
              <a:gd name="connsiteY1" fmla="*/ 89420 h 343873"/>
              <a:gd name="connsiteX2" fmla="*/ 181357 w 654940"/>
              <a:gd name="connsiteY2" fmla="*/ 197370 h 343873"/>
              <a:gd name="connsiteX3" fmla="*/ 276607 w 654940"/>
              <a:gd name="connsiteY3" fmla="*/ 162445 h 343873"/>
              <a:gd name="connsiteX4" fmla="*/ 382 w 654940"/>
              <a:gd name="connsiteY4" fmla="*/ 343420 h 343873"/>
              <a:gd name="connsiteX5" fmla="*/ 219457 w 654940"/>
              <a:gd name="connsiteY5" fmla="*/ 210070 h 343873"/>
              <a:gd name="connsiteX6" fmla="*/ 346457 w 654940"/>
              <a:gd name="connsiteY6" fmla="*/ 86245 h 343873"/>
              <a:gd name="connsiteX7" fmla="*/ 260732 w 654940"/>
              <a:gd name="connsiteY7" fmla="*/ 130695 h 343873"/>
              <a:gd name="connsiteX8" fmla="*/ 654432 w 654940"/>
              <a:gd name="connsiteY8" fmla="*/ 520 h 34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40" h="343873">
                <a:moveTo>
                  <a:pt x="654432" y="520"/>
                </a:moveTo>
                <a:cubicBezTo>
                  <a:pt x="667661" y="-6359"/>
                  <a:pt x="418953" y="56612"/>
                  <a:pt x="340107" y="89420"/>
                </a:cubicBezTo>
                <a:cubicBezTo>
                  <a:pt x="261261" y="122228"/>
                  <a:pt x="191940" y="185199"/>
                  <a:pt x="181357" y="197370"/>
                </a:cubicBezTo>
                <a:cubicBezTo>
                  <a:pt x="170774" y="209541"/>
                  <a:pt x="306769" y="138103"/>
                  <a:pt x="276607" y="162445"/>
                </a:cubicBezTo>
                <a:cubicBezTo>
                  <a:pt x="246444" y="186787"/>
                  <a:pt x="9907" y="335483"/>
                  <a:pt x="382" y="343420"/>
                </a:cubicBezTo>
                <a:cubicBezTo>
                  <a:pt x="-9143" y="351357"/>
                  <a:pt x="161778" y="252932"/>
                  <a:pt x="219457" y="210070"/>
                </a:cubicBezTo>
                <a:cubicBezTo>
                  <a:pt x="277136" y="167208"/>
                  <a:pt x="339578" y="99474"/>
                  <a:pt x="346457" y="86245"/>
                </a:cubicBezTo>
                <a:cubicBezTo>
                  <a:pt x="353336" y="73016"/>
                  <a:pt x="212049" y="142337"/>
                  <a:pt x="260732" y="130695"/>
                </a:cubicBezTo>
                <a:cubicBezTo>
                  <a:pt x="309415" y="119053"/>
                  <a:pt x="641203" y="7399"/>
                  <a:pt x="654432" y="5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EC58833F-E10F-8CF3-E0BF-679AE107B7EC}"/>
              </a:ext>
            </a:extLst>
          </p:cNvPr>
          <p:cNvSpPr/>
          <p:nvPr/>
        </p:nvSpPr>
        <p:spPr>
          <a:xfrm>
            <a:off x="6430613" y="1429154"/>
            <a:ext cx="717604" cy="615735"/>
          </a:xfrm>
          <a:custGeom>
            <a:avLst/>
            <a:gdLst>
              <a:gd name="connsiteX0" fmla="*/ 20987 w 717604"/>
              <a:gd name="connsiteY0" fmla="*/ 15471 h 615735"/>
              <a:gd name="connsiteX1" fmla="*/ 576612 w 717604"/>
              <a:gd name="connsiteY1" fmla="*/ 472671 h 615735"/>
              <a:gd name="connsiteX2" fmla="*/ 528987 w 717604"/>
              <a:gd name="connsiteY2" fmla="*/ 412346 h 615735"/>
              <a:gd name="connsiteX3" fmla="*/ 709962 w 717604"/>
              <a:gd name="connsiteY3" fmla="*/ 612371 h 615735"/>
              <a:gd name="connsiteX4" fmla="*/ 655987 w 717604"/>
              <a:gd name="connsiteY4" fmla="*/ 523471 h 615735"/>
              <a:gd name="connsiteX5" fmla="*/ 405162 w 717604"/>
              <a:gd name="connsiteY5" fmla="*/ 339321 h 615735"/>
              <a:gd name="connsiteX6" fmla="*/ 141637 w 717604"/>
              <a:gd name="connsiteY6" fmla="*/ 126596 h 615735"/>
              <a:gd name="connsiteX7" fmla="*/ 20987 w 717604"/>
              <a:gd name="connsiteY7" fmla="*/ 15471 h 615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7604" h="615735">
                <a:moveTo>
                  <a:pt x="20987" y="15471"/>
                </a:moveTo>
                <a:cubicBezTo>
                  <a:pt x="93483" y="73150"/>
                  <a:pt x="491945" y="406525"/>
                  <a:pt x="576612" y="472671"/>
                </a:cubicBezTo>
                <a:cubicBezTo>
                  <a:pt x="661279" y="538817"/>
                  <a:pt x="506762" y="389063"/>
                  <a:pt x="528987" y="412346"/>
                </a:cubicBezTo>
                <a:cubicBezTo>
                  <a:pt x="551212" y="435629"/>
                  <a:pt x="688795" y="593850"/>
                  <a:pt x="709962" y="612371"/>
                </a:cubicBezTo>
                <a:cubicBezTo>
                  <a:pt x="731129" y="630892"/>
                  <a:pt x="706787" y="568979"/>
                  <a:pt x="655987" y="523471"/>
                </a:cubicBezTo>
                <a:cubicBezTo>
                  <a:pt x="605187" y="477963"/>
                  <a:pt x="490887" y="405467"/>
                  <a:pt x="405162" y="339321"/>
                </a:cubicBezTo>
                <a:cubicBezTo>
                  <a:pt x="319437" y="273175"/>
                  <a:pt x="200904" y="176867"/>
                  <a:pt x="141637" y="126596"/>
                </a:cubicBezTo>
                <a:cubicBezTo>
                  <a:pt x="82370" y="76325"/>
                  <a:pt x="-51509" y="-42208"/>
                  <a:pt x="20987" y="15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86D0096A-AD39-6646-C036-DF00396ACEC1}"/>
              </a:ext>
            </a:extLst>
          </p:cNvPr>
          <p:cNvSpPr/>
          <p:nvPr/>
        </p:nvSpPr>
        <p:spPr>
          <a:xfrm>
            <a:off x="7035796" y="1978000"/>
            <a:ext cx="514520" cy="425534"/>
          </a:xfrm>
          <a:custGeom>
            <a:avLst/>
            <a:gdLst>
              <a:gd name="connsiteX0" fmla="*/ 4 w 514520"/>
              <a:gd name="connsiteY0" fmla="*/ 25 h 425534"/>
              <a:gd name="connsiteX1" fmla="*/ 228604 w 514520"/>
              <a:gd name="connsiteY1" fmla="*/ 231800 h 425534"/>
              <a:gd name="connsiteX2" fmla="*/ 149229 w 514520"/>
              <a:gd name="connsiteY2" fmla="*/ 196875 h 425534"/>
              <a:gd name="connsiteX3" fmla="*/ 390529 w 514520"/>
              <a:gd name="connsiteY3" fmla="*/ 358800 h 425534"/>
              <a:gd name="connsiteX4" fmla="*/ 514354 w 514520"/>
              <a:gd name="connsiteY4" fmla="*/ 425475 h 425534"/>
              <a:gd name="connsiteX5" fmla="*/ 412754 w 514520"/>
              <a:gd name="connsiteY5" fmla="*/ 349275 h 425534"/>
              <a:gd name="connsiteX6" fmla="*/ 234954 w 514520"/>
              <a:gd name="connsiteY6" fmla="*/ 247675 h 425534"/>
              <a:gd name="connsiteX7" fmla="*/ 4 w 514520"/>
              <a:gd name="connsiteY7" fmla="*/ 25 h 42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4520" h="425534">
                <a:moveTo>
                  <a:pt x="4" y="25"/>
                </a:moveTo>
                <a:cubicBezTo>
                  <a:pt x="-1054" y="-2621"/>
                  <a:pt x="203733" y="198992"/>
                  <a:pt x="228604" y="231800"/>
                </a:cubicBezTo>
                <a:cubicBezTo>
                  <a:pt x="253475" y="264608"/>
                  <a:pt x="122242" y="175708"/>
                  <a:pt x="149229" y="196875"/>
                </a:cubicBezTo>
                <a:cubicBezTo>
                  <a:pt x="176217" y="218042"/>
                  <a:pt x="329675" y="320700"/>
                  <a:pt x="390529" y="358800"/>
                </a:cubicBezTo>
                <a:cubicBezTo>
                  <a:pt x="451383" y="396900"/>
                  <a:pt x="510650" y="427062"/>
                  <a:pt x="514354" y="425475"/>
                </a:cubicBezTo>
                <a:cubicBezTo>
                  <a:pt x="518058" y="423888"/>
                  <a:pt x="459321" y="378908"/>
                  <a:pt x="412754" y="349275"/>
                </a:cubicBezTo>
                <a:cubicBezTo>
                  <a:pt x="366187" y="319642"/>
                  <a:pt x="299512" y="300592"/>
                  <a:pt x="234954" y="247675"/>
                </a:cubicBezTo>
                <a:cubicBezTo>
                  <a:pt x="170396" y="194758"/>
                  <a:pt x="1062" y="2671"/>
                  <a:pt x="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7AC757B6-62B5-4457-108C-AC32B8B1B908}"/>
              </a:ext>
            </a:extLst>
          </p:cNvPr>
          <p:cNvSpPr/>
          <p:nvPr/>
        </p:nvSpPr>
        <p:spPr>
          <a:xfrm>
            <a:off x="6445250" y="1094290"/>
            <a:ext cx="1016445" cy="359860"/>
          </a:xfrm>
          <a:custGeom>
            <a:avLst/>
            <a:gdLst>
              <a:gd name="connsiteX0" fmla="*/ 0 w 1016445"/>
              <a:gd name="connsiteY0" fmla="*/ 359860 h 359860"/>
              <a:gd name="connsiteX1" fmla="*/ 622300 w 1016445"/>
              <a:gd name="connsiteY1" fmla="*/ 16960 h 359860"/>
              <a:gd name="connsiteX2" fmla="*/ 1006475 w 1016445"/>
              <a:gd name="connsiteY2" fmla="*/ 48710 h 359860"/>
              <a:gd name="connsiteX3" fmla="*/ 889000 w 1016445"/>
              <a:gd name="connsiteY3" fmla="*/ 16960 h 359860"/>
              <a:gd name="connsiteX4" fmla="*/ 730250 w 1016445"/>
              <a:gd name="connsiteY4" fmla="*/ 4260 h 359860"/>
              <a:gd name="connsiteX5" fmla="*/ 584200 w 1016445"/>
              <a:gd name="connsiteY5" fmla="*/ 20135 h 359860"/>
              <a:gd name="connsiteX6" fmla="*/ 358775 w 1016445"/>
              <a:gd name="connsiteY6" fmla="*/ 131260 h 359860"/>
              <a:gd name="connsiteX7" fmla="*/ 447675 w 1016445"/>
              <a:gd name="connsiteY7" fmla="*/ 77285 h 359860"/>
              <a:gd name="connsiteX8" fmla="*/ 0 w 1016445"/>
              <a:gd name="connsiteY8" fmla="*/ 359860 h 35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445" h="359860">
                <a:moveTo>
                  <a:pt x="0" y="359860"/>
                </a:moveTo>
                <a:cubicBezTo>
                  <a:pt x="227277" y="214339"/>
                  <a:pt x="454554" y="68818"/>
                  <a:pt x="622300" y="16960"/>
                </a:cubicBezTo>
                <a:cubicBezTo>
                  <a:pt x="790046" y="-34898"/>
                  <a:pt x="962025" y="48710"/>
                  <a:pt x="1006475" y="48710"/>
                </a:cubicBezTo>
                <a:cubicBezTo>
                  <a:pt x="1050925" y="48710"/>
                  <a:pt x="935038" y="24368"/>
                  <a:pt x="889000" y="16960"/>
                </a:cubicBezTo>
                <a:cubicBezTo>
                  <a:pt x="842963" y="9552"/>
                  <a:pt x="781050" y="3731"/>
                  <a:pt x="730250" y="4260"/>
                </a:cubicBezTo>
                <a:cubicBezTo>
                  <a:pt x="679450" y="4789"/>
                  <a:pt x="646113" y="-1032"/>
                  <a:pt x="584200" y="20135"/>
                </a:cubicBezTo>
                <a:cubicBezTo>
                  <a:pt x="522287" y="41302"/>
                  <a:pt x="381529" y="121735"/>
                  <a:pt x="358775" y="131260"/>
                </a:cubicBezTo>
                <a:cubicBezTo>
                  <a:pt x="336021" y="140785"/>
                  <a:pt x="447675" y="77285"/>
                  <a:pt x="447675" y="77285"/>
                </a:cubicBezTo>
                <a:lnTo>
                  <a:pt x="0" y="3598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CC8ED74D-A8D7-457B-54B8-5DF3C6AE7CA2}"/>
              </a:ext>
            </a:extLst>
          </p:cNvPr>
          <p:cNvSpPr/>
          <p:nvPr/>
        </p:nvSpPr>
        <p:spPr>
          <a:xfrm>
            <a:off x="6654800" y="1381125"/>
            <a:ext cx="275836" cy="447412"/>
          </a:xfrm>
          <a:custGeom>
            <a:avLst/>
            <a:gdLst>
              <a:gd name="connsiteX0" fmla="*/ 0 w 275836"/>
              <a:gd name="connsiteY0" fmla="*/ 0 h 447412"/>
              <a:gd name="connsiteX1" fmla="*/ 260350 w 275836"/>
              <a:gd name="connsiteY1" fmla="*/ 425450 h 447412"/>
              <a:gd name="connsiteX2" fmla="*/ 231775 w 275836"/>
              <a:gd name="connsiteY2" fmla="*/ 368300 h 447412"/>
              <a:gd name="connsiteX3" fmla="*/ 114300 w 275836"/>
              <a:gd name="connsiteY3" fmla="*/ 212725 h 447412"/>
              <a:gd name="connsiteX4" fmla="*/ 136525 w 275836"/>
              <a:gd name="connsiteY4" fmla="*/ 260350 h 447412"/>
              <a:gd name="connsiteX5" fmla="*/ 0 w 275836"/>
              <a:gd name="connsiteY5" fmla="*/ 0 h 44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5836" h="447412">
                <a:moveTo>
                  <a:pt x="0" y="0"/>
                </a:moveTo>
                <a:lnTo>
                  <a:pt x="260350" y="425450"/>
                </a:lnTo>
                <a:cubicBezTo>
                  <a:pt x="298979" y="486833"/>
                  <a:pt x="256117" y="403754"/>
                  <a:pt x="231775" y="368300"/>
                </a:cubicBezTo>
                <a:cubicBezTo>
                  <a:pt x="207433" y="332846"/>
                  <a:pt x="130175" y="230717"/>
                  <a:pt x="114300" y="212725"/>
                </a:cubicBezTo>
                <a:cubicBezTo>
                  <a:pt x="98425" y="194733"/>
                  <a:pt x="136525" y="260350"/>
                  <a:pt x="136525" y="260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00DE80CE-13C0-CB67-3FDE-755A3D62D45A}"/>
              </a:ext>
            </a:extLst>
          </p:cNvPr>
          <p:cNvSpPr/>
          <p:nvPr/>
        </p:nvSpPr>
        <p:spPr>
          <a:xfrm>
            <a:off x="6597650" y="1358692"/>
            <a:ext cx="524371" cy="95458"/>
          </a:xfrm>
          <a:custGeom>
            <a:avLst/>
            <a:gdLst>
              <a:gd name="connsiteX0" fmla="*/ 0 w 524371"/>
              <a:gd name="connsiteY0" fmla="*/ 95458 h 95458"/>
              <a:gd name="connsiteX1" fmla="*/ 244475 w 524371"/>
              <a:gd name="connsiteY1" fmla="*/ 28783 h 95458"/>
              <a:gd name="connsiteX2" fmla="*/ 517525 w 524371"/>
              <a:gd name="connsiteY2" fmla="*/ 51008 h 95458"/>
              <a:gd name="connsiteX3" fmla="*/ 422275 w 524371"/>
              <a:gd name="connsiteY3" fmla="*/ 41483 h 95458"/>
              <a:gd name="connsiteX4" fmla="*/ 206375 w 524371"/>
              <a:gd name="connsiteY4" fmla="*/ 208 h 95458"/>
              <a:gd name="connsiteX5" fmla="*/ 266700 w 524371"/>
              <a:gd name="connsiteY5" fmla="*/ 28783 h 95458"/>
              <a:gd name="connsiteX6" fmla="*/ 0 w 524371"/>
              <a:gd name="connsiteY6" fmla="*/ 95458 h 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371" h="95458">
                <a:moveTo>
                  <a:pt x="0" y="95458"/>
                </a:moveTo>
                <a:cubicBezTo>
                  <a:pt x="79110" y="65824"/>
                  <a:pt x="158221" y="36191"/>
                  <a:pt x="244475" y="28783"/>
                </a:cubicBezTo>
                <a:lnTo>
                  <a:pt x="517525" y="51008"/>
                </a:lnTo>
                <a:cubicBezTo>
                  <a:pt x="547158" y="53125"/>
                  <a:pt x="474133" y="49950"/>
                  <a:pt x="422275" y="41483"/>
                </a:cubicBezTo>
                <a:cubicBezTo>
                  <a:pt x="370417" y="33016"/>
                  <a:pt x="232304" y="2325"/>
                  <a:pt x="206375" y="208"/>
                </a:cubicBezTo>
                <a:cubicBezTo>
                  <a:pt x="180446" y="-1909"/>
                  <a:pt x="302154" y="12379"/>
                  <a:pt x="266700" y="28783"/>
                </a:cubicBezTo>
                <a:cubicBezTo>
                  <a:pt x="231246" y="45187"/>
                  <a:pt x="112448" y="71910"/>
                  <a:pt x="0" y="95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C7A1168F-2F02-8D94-208C-A68951D3121D}"/>
              </a:ext>
            </a:extLst>
          </p:cNvPr>
          <p:cNvSpPr/>
          <p:nvPr/>
        </p:nvSpPr>
        <p:spPr>
          <a:xfrm>
            <a:off x="7339911" y="984137"/>
            <a:ext cx="712027" cy="321547"/>
          </a:xfrm>
          <a:custGeom>
            <a:avLst/>
            <a:gdLst>
              <a:gd name="connsiteX0" fmla="*/ 689 w 712027"/>
              <a:gd name="connsiteY0" fmla="*/ 113 h 321547"/>
              <a:gd name="connsiteX1" fmla="*/ 407089 w 712027"/>
              <a:gd name="connsiteY1" fmla="*/ 190613 h 321547"/>
              <a:gd name="connsiteX2" fmla="*/ 384864 w 712027"/>
              <a:gd name="connsiteY2" fmla="*/ 174738 h 321547"/>
              <a:gd name="connsiteX3" fmla="*/ 702364 w 712027"/>
              <a:gd name="connsiteY3" fmla="*/ 317613 h 321547"/>
              <a:gd name="connsiteX4" fmla="*/ 597589 w 712027"/>
              <a:gd name="connsiteY4" fmla="*/ 269988 h 321547"/>
              <a:gd name="connsiteX5" fmla="*/ 270564 w 712027"/>
              <a:gd name="connsiteY5" fmla="*/ 149338 h 321547"/>
              <a:gd name="connsiteX6" fmla="*/ 308664 w 712027"/>
              <a:gd name="connsiteY6" fmla="*/ 162038 h 321547"/>
              <a:gd name="connsiteX7" fmla="*/ 689 w 712027"/>
              <a:gd name="connsiteY7" fmla="*/ 113 h 32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027" h="321547">
                <a:moveTo>
                  <a:pt x="689" y="113"/>
                </a:moveTo>
                <a:cubicBezTo>
                  <a:pt x="17093" y="4876"/>
                  <a:pt x="343060" y="161509"/>
                  <a:pt x="407089" y="190613"/>
                </a:cubicBezTo>
                <a:cubicBezTo>
                  <a:pt x="471118" y="219717"/>
                  <a:pt x="335652" y="153571"/>
                  <a:pt x="384864" y="174738"/>
                </a:cubicBezTo>
                <a:cubicBezTo>
                  <a:pt x="434076" y="195905"/>
                  <a:pt x="702364" y="317613"/>
                  <a:pt x="702364" y="317613"/>
                </a:cubicBezTo>
                <a:cubicBezTo>
                  <a:pt x="737818" y="333488"/>
                  <a:pt x="669556" y="298034"/>
                  <a:pt x="597589" y="269988"/>
                </a:cubicBezTo>
                <a:cubicBezTo>
                  <a:pt x="525622" y="241942"/>
                  <a:pt x="318718" y="167330"/>
                  <a:pt x="270564" y="149338"/>
                </a:cubicBezTo>
                <a:cubicBezTo>
                  <a:pt x="222410" y="131346"/>
                  <a:pt x="351526" y="182675"/>
                  <a:pt x="308664" y="162038"/>
                </a:cubicBezTo>
                <a:cubicBezTo>
                  <a:pt x="265802" y="141401"/>
                  <a:pt x="-15715" y="-4650"/>
                  <a:pt x="68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C775034-F17F-0D77-D11F-9E0832C24D08}"/>
              </a:ext>
            </a:extLst>
          </p:cNvPr>
          <p:cNvSpPr/>
          <p:nvPr/>
        </p:nvSpPr>
        <p:spPr>
          <a:xfrm>
            <a:off x="6667500" y="1317625"/>
            <a:ext cx="910937" cy="1031449"/>
          </a:xfrm>
          <a:custGeom>
            <a:avLst/>
            <a:gdLst>
              <a:gd name="connsiteX0" fmla="*/ 0 w 910937"/>
              <a:gd name="connsiteY0" fmla="*/ 0 h 1031449"/>
              <a:gd name="connsiteX1" fmla="*/ 479425 w 910937"/>
              <a:gd name="connsiteY1" fmla="*/ 596900 h 1031449"/>
              <a:gd name="connsiteX2" fmla="*/ 441325 w 910937"/>
              <a:gd name="connsiteY2" fmla="*/ 504825 h 1031449"/>
              <a:gd name="connsiteX3" fmla="*/ 892175 w 910937"/>
              <a:gd name="connsiteY3" fmla="*/ 1016000 h 1031449"/>
              <a:gd name="connsiteX4" fmla="*/ 815975 w 910937"/>
              <a:gd name="connsiteY4" fmla="*/ 892175 h 1031449"/>
              <a:gd name="connsiteX5" fmla="*/ 727075 w 910937"/>
              <a:gd name="connsiteY5" fmla="*/ 825500 h 1031449"/>
              <a:gd name="connsiteX6" fmla="*/ 428625 w 910937"/>
              <a:gd name="connsiteY6" fmla="*/ 530225 h 1031449"/>
              <a:gd name="connsiteX7" fmla="*/ 466725 w 910937"/>
              <a:gd name="connsiteY7" fmla="*/ 596900 h 1031449"/>
              <a:gd name="connsiteX8" fmla="*/ 0 w 910937"/>
              <a:gd name="connsiteY8" fmla="*/ 0 h 103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937" h="1031449">
                <a:moveTo>
                  <a:pt x="0" y="0"/>
                </a:moveTo>
                <a:cubicBezTo>
                  <a:pt x="2117" y="0"/>
                  <a:pt x="405871" y="512763"/>
                  <a:pt x="479425" y="596900"/>
                </a:cubicBezTo>
                <a:cubicBezTo>
                  <a:pt x="552979" y="681037"/>
                  <a:pt x="372533" y="434975"/>
                  <a:pt x="441325" y="504825"/>
                </a:cubicBezTo>
                <a:cubicBezTo>
                  <a:pt x="510117" y="574675"/>
                  <a:pt x="829733" y="951442"/>
                  <a:pt x="892175" y="1016000"/>
                </a:cubicBezTo>
                <a:cubicBezTo>
                  <a:pt x="954617" y="1080558"/>
                  <a:pt x="843492" y="923925"/>
                  <a:pt x="815975" y="892175"/>
                </a:cubicBezTo>
                <a:cubicBezTo>
                  <a:pt x="788458" y="860425"/>
                  <a:pt x="791633" y="885825"/>
                  <a:pt x="727075" y="825500"/>
                </a:cubicBezTo>
                <a:cubicBezTo>
                  <a:pt x="662517" y="765175"/>
                  <a:pt x="472017" y="568325"/>
                  <a:pt x="428625" y="530225"/>
                </a:cubicBezTo>
                <a:cubicBezTo>
                  <a:pt x="385233" y="492125"/>
                  <a:pt x="534988" y="683683"/>
                  <a:pt x="466725" y="5969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29810645-79A9-B592-8428-B6B18C2F599D}"/>
              </a:ext>
            </a:extLst>
          </p:cNvPr>
          <p:cNvSpPr/>
          <p:nvPr/>
        </p:nvSpPr>
        <p:spPr>
          <a:xfrm>
            <a:off x="7496351" y="2411882"/>
            <a:ext cx="621579" cy="615944"/>
          </a:xfrm>
          <a:custGeom>
            <a:avLst/>
            <a:gdLst>
              <a:gd name="connsiteX0" fmla="*/ 2999 w 621579"/>
              <a:gd name="connsiteY0" fmla="*/ 4293 h 615944"/>
              <a:gd name="connsiteX1" fmla="*/ 291924 w 621579"/>
              <a:gd name="connsiteY1" fmla="*/ 315443 h 615944"/>
              <a:gd name="connsiteX2" fmla="*/ 285574 w 621579"/>
              <a:gd name="connsiteY2" fmla="*/ 299568 h 615944"/>
              <a:gd name="connsiteX3" fmla="*/ 615774 w 621579"/>
              <a:gd name="connsiteY3" fmla="*/ 610718 h 615944"/>
              <a:gd name="connsiteX4" fmla="*/ 504649 w 621579"/>
              <a:gd name="connsiteY4" fmla="*/ 502768 h 615944"/>
              <a:gd name="connsiteX5" fmla="*/ 253824 w 621579"/>
              <a:gd name="connsiteY5" fmla="*/ 258293 h 615944"/>
              <a:gd name="connsiteX6" fmla="*/ 145874 w 621579"/>
              <a:gd name="connsiteY6" fmla="*/ 140818 h 615944"/>
              <a:gd name="connsiteX7" fmla="*/ 2999 w 621579"/>
              <a:gd name="connsiteY7" fmla="*/ 4293 h 6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579" h="615944">
                <a:moveTo>
                  <a:pt x="2999" y="4293"/>
                </a:moveTo>
                <a:cubicBezTo>
                  <a:pt x="27341" y="33397"/>
                  <a:pt x="244828" y="266231"/>
                  <a:pt x="291924" y="315443"/>
                </a:cubicBezTo>
                <a:cubicBezTo>
                  <a:pt x="339020" y="364656"/>
                  <a:pt x="231599" y="250356"/>
                  <a:pt x="285574" y="299568"/>
                </a:cubicBezTo>
                <a:cubicBezTo>
                  <a:pt x="339549" y="348780"/>
                  <a:pt x="579262" y="576851"/>
                  <a:pt x="615774" y="610718"/>
                </a:cubicBezTo>
                <a:cubicBezTo>
                  <a:pt x="652286" y="644585"/>
                  <a:pt x="504649" y="502768"/>
                  <a:pt x="504649" y="502768"/>
                </a:cubicBezTo>
                <a:cubicBezTo>
                  <a:pt x="444324" y="444031"/>
                  <a:pt x="313620" y="318618"/>
                  <a:pt x="253824" y="258293"/>
                </a:cubicBezTo>
                <a:cubicBezTo>
                  <a:pt x="194028" y="197968"/>
                  <a:pt x="182386" y="179447"/>
                  <a:pt x="145874" y="140818"/>
                </a:cubicBezTo>
                <a:cubicBezTo>
                  <a:pt x="109362" y="102189"/>
                  <a:pt x="-21343" y="-24811"/>
                  <a:pt x="2999" y="4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A70B1B0C-58E0-5A31-A70D-1DFE52F11095}"/>
              </a:ext>
            </a:extLst>
          </p:cNvPr>
          <p:cNvSpPr/>
          <p:nvPr/>
        </p:nvSpPr>
        <p:spPr>
          <a:xfrm>
            <a:off x="6770712" y="1183788"/>
            <a:ext cx="1517551" cy="1017023"/>
          </a:xfrm>
          <a:custGeom>
            <a:avLst/>
            <a:gdLst>
              <a:gd name="connsiteX0" fmla="*/ 1563 w 1517551"/>
              <a:gd name="connsiteY0" fmla="*/ 487 h 1017023"/>
              <a:gd name="connsiteX1" fmla="*/ 833413 w 1517551"/>
              <a:gd name="connsiteY1" fmla="*/ 343387 h 1017023"/>
              <a:gd name="connsiteX2" fmla="*/ 823888 w 1517551"/>
              <a:gd name="connsiteY2" fmla="*/ 343387 h 1017023"/>
              <a:gd name="connsiteX3" fmla="*/ 1509688 w 1517551"/>
              <a:gd name="connsiteY3" fmla="*/ 1010137 h 1017023"/>
              <a:gd name="connsiteX4" fmla="*/ 1214413 w 1517551"/>
              <a:gd name="connsiteY4" fmla="*/ 708512 h 1017023"/>
              <a:gd name="connsiteX5" fmla="*/ 760388 w 1517551"/>
              <a:gd name="connsiteY5" fmla="*/ 248137 h 1017023"/>
              <a:gd name="connsiteX6" fmla="*/ 858813 w 1517551"/>
              <a:gd name="connsiteY6" fmla="*/ 362437 h 1017023"/>
              <a:gd name="connsiteX7" fmla="*/ 630213 w 1517551"/>
              <a:gd name="connsiteY7" fmla="*/ 270362 h 1017023"/>
              <a:gd name="connsiteX8" fmla="*/ 1563 w 1517551"/>
              <a:gd name="connsiteY8" fmla="*/ 487 h 101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551" h="1017023">
                <a:moveTo>
                  <a:pt x="1563" y="487"/>
                </a:moveTo>
                <a:cubicBezTo>
                  <a:pt x="35430" y="12658"/>
                  <a:pt x="696359" y="286237"/>
                  <a:pt x="833413" y="343387"/>
                </a:cubicBezTo>
                <a:cubicBezTo>
                  <a:pt x="970467" y="400537"/>
                  <a:pt x="711176" y="232262"/>
                  <a:pt x="823888" y="343387"/>
                </a:cubicBezTo>
                <a:cubicBezTo>
                  <a:pt x="936600" y="454512"/>
                  <a:pt x="1444601" y="949283"/>
                  <a:pt x="1509688" y="1010137"/>
                </a:cubicBezTo>
                <a:cubicBezTo>
                  <a:pt x="1574775" y="1070991"/>
                  <a:pt x="1214413" y="708512"/>
                  <a:pt x="1214413" y="708512"/>
                </a:cubicBezTo>
                <a:lnTo>
                  <a:pt x="760388" y="248137"/>
                </a:lnTo>
                <a:cubicBezTo>
                  <a:pt x="701121" y="190458"/>
                  <a:pt x="880509" y="358733"/>
                  <a:pt x="858813" y="362437"/>
                </a:cubicBezTo>
                <a:cubicBezTo>
                  <a:pt x="837117" y="366141"/>
                  <a:pt x="766738" y="333333"/>
                  <a:pt x="630213" y="270362"/>
                </a:cubicBezTo>
                <a:cubicBezTo>
                  <a:pt x="493688" y="207391"/>
                  <a:pt x="-32304" y="-11684"/>
                  <a:pt x="1563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5B8C8058-BCAC-88AD-5A32-CABBD109F676}"/>
              </a:ext>
            </a:extLst>
          </p:cNvPr>
          <p:cNvSpPr/>
          <p:nvPr/>
        </p:nvSpPr>
        <p:spPr>
          <a:xfrm>
            <a:off x="8129298" y="1370216"/>
            <a:ext cx="451736" cy="611736"/>
          </a:xfrm>
          <a:custGeom>
            <a:avLst/>
            <a:gdLst>
              <a:gd name="connsiteX0" fmla="*/ 1877 w 451736"/>
              <a:gd name="connsiteY0" fmla="*/ 4559 h 611736"/>
              <a:gd name="connsiteX1" fmla="*/ 430502 w 451736"/>
              <a:gd name="connsiteY1" fmla="*/ 585584 h 611736"/>
              <a:gd name="connsiteX2" fmla="*/ 370177 w 451736"/>
              <a:gd name="connsiteY2" fmla="*/ 483984 h 611736"/>
              <a:gd name="connsiteX3" fmla="*/ 227302 w 451736"/>
              <a:gd name="connsiteY3" fmla="*/ 236334 h 611736"/>
              <a:gd name="connsiteX4" fmla="*/ 271752 w 451736"/>
              <a:gd name="connsiteY4" fmla="*/ 309359 h 611736"/>
              <a:gd name="connsiteX5" fmla="*/ 1877 w 451736"/>
              <a:gd name="connsiteY5" fmla="*/ 4559 h 61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736" h="611736">
                <a:moveTo>
                  <a:pt x="1877" y="4559"/>
                </a:moveTo>
                <a:cubicBezTo>
                  <a:pt x="28335" y="50597"/>
                  <a:pt x="369119" y="505680"/>
                  <a:pt x="430502" y="585584"/>
                </a:cubicBezTo>
                <a:cubicBezTo>
                  <a:pt x="491885" y="665488"/>
                  <a:pt x="404044" y="542192"/>
                  <a:pt x="370177" y="483984"/>
                </a:cubicBezTo>
                <a:cubicBezTo>
                  <a:pt x="336310" y="425776"/>
                  <a:pt x="243706" y="265438"/>
                  <a:pt x="227302" y="236334"/>
                </a:cubicBezTo>
                <a:cubicBezTo>
                  <a:pt x="210898" y="207230"/>
                  <a:pt x="306677" y="343226"/>
                  <a:pt x="271752" y="309359"/>
                </a:cubicBezTo>
                <a:cubicBezTo>
                  <a:pt x="236827" y="275492"/>
                  <a:pt x="-24581" y="-41479"/>
                  <a:pt x="1877" y="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0B499656-807A-F313-A8C3-BE62DA322FAE}"/>
              </a:ext>
            </a:extLst>
          </p:cNvPr>
          <p:cNvSpPr/>
          <p:nvPr/>
        </p:nvSpPr>
        <p:spPr>
          <a:xfrm>
            <a:off x="6487738" y="1313101"/>
            <a:ext cx="1184341" cy="520783"/>
          </a:xfrm>
          <a:custGeom>
            <a:avLst/>
            <a:gdLst>
              <a:gd name="connsiteX0" fmla="*/ 5137 w 1184341"/>
              <a:gd name="connsiteY0" fmla="*/ 118824 h 520783"/>
              <a:gd name="connsiteX1" fmla="*/ 490912 w 1184341"/>
              <a:gd name="connsiteY1" fmla="*/ 42624 h 520783"/>
              <a:gd name="connsiteX2" fmla="*/ 767137 w 1184341"/>
              <a:gd name="connsiteY2" fmla="*/ 179149 h 520783"/>
              <a:gd name="connsiteX3" fmla="*/ 725862 w 1184341"/>
              <a:gd name="connsiteY3" fmla="*/ 137874 h 520783"/>
              <a:gd name="connsiteX4" fmla="*/ 1170362 w 1184341"/>
              <a:gd name="connsiteY4" fmla="*/ 512524 h 520783"/>
              <a:gd name="connsiteX5" fmla="*/ 1037012 w 1184341"/>
              <a:gd name="connsiteY5" fmla="*/ 372824 h 520783"/>
              <a:gd name="connsiteX6" fmla="*/ 678237 w 1184341"/>
              <a:gd name="connsiteY6" fmla="*/ 93424 h 520783"/>
              <a:gd name="connsiteX7" fmla="*/ 382962 w 1184341"/>
              <a:gd name="connsiteY7" fmla="*/ 1349 h 520783"/>
              <a:gd name="connsiteX8" fmla="*/ 522662 w 1184341"/>
              <a:gd name="connsiteY8" fmla="*/ 39449 h 520783"/>
              <a:gd name="connsiteX9" fmla="*/ 252787 w 1184341"/>
              <a:gd name="connsiteY9" fmla="*/ 52149 h 520783"/>
              <a:gd name="connsiteX10" fmla="*/ 5137 w 1184341"/>
              <a:gd name="connsiteY10" fmla="*/ 118824 h 520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4341" h="520783">
                <a:moveTo>
                  <a:pt x="5137" y="118824"/>
                </a:moveTo>
                <a:cubicBezTo>
                  <a:pt x="44824" y="117237"/>
                  <a:pt x="363912" y="32570"/>
                  <a:pt x="490912" y="42624"/>
                </a:cubicBezTo>
                <a:cubicBezTo>
                  <a:pt x="617912" y="52678"/>
                  <a:pt x="727979" y="163274"/>
                  <a:pt x="767137" y="179149"/>
                </a:cubicBezTo>
                <a:cubicBezTo>
                  <a:pt x="806295" y="195024"/>
                  <a:pt x="658658" y="82312"/>
                  <a:pt x="725862" y="137874"/>
                </a:cubicBezTo>
                <a:cubicBezTo>
                  <a:pt x="793066" y="193436"/>
                  <a:pt x="1118504" y="473366"/>
                  <a:pt x="1170362" y="512524"/>
                </a:cubicBezTo>
                <a:cubicBezTo>
                  <a:pt x="1222220" y="551682"/>
                  <a:pt x="1119033" y="442674"/>
                  <a:pt x="1037012" y="372824"/>
                </a:cubicBezTo>
                <a:cubicBezTo>
                  <a:pt x="954991" y="302974"/>
                  <a:pt x="787245" y="155336"/>
                  <a:pt x="678237" y="93424"/>
                </a:cubicBezTo>
                <a:cubicBezTo>
                  <a:pt x="569229" y="31512"/>
                  <a:pt x="408891" y="10345"/>
                  <a:pt x="382962" y="1349"/>
                </a:cubicBezTo>
                <a:cubicBezTo>
                  <a:pt x="357033" y="-7647"/>
                  <a:pt x="544358" y="30982"/>
                  <a:pt x="522662" y="39449"/>
                </a:cubicBezTo>
                <a:cubicBezTo>
                  <a:pt x="500966" y="47916"/>
                  <a:pt x="339570" y="42624"/>
                  <a:pt x="252787" y="52149"/>
                </a:cubicBezTo>
                <a:cubicBezTo>
                  <a:pt x="166004" y="61674"/>
                  <a:pt x="-34550" y="120411"/>
                  <a:pt x="5137" y="11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DB21A40A-83C9-1E30-85D7-B8794CFC6B2B}"/>
              </a:ext>
            </a:extLst>
          </p:cNvPr>
          <p:cNvSpPr/>
          <p:nvPr/>
        </p:nvSpPr>
        <p:spPr>
          <a:xfrm>
            <a:off x="6909581" y="1450990"/>
            <a:ext cx="632221" cy="741772"/>
          </a:xfrm>
          <a:custGeom>
            <a:avLst/>
            <a:gdLst>
              <a:gd name="connsiteX0" fmla="*/ 2394 w 632221"/>
              <a:gd name="connsiteY0" fmla="*/ 3160 h 741772"/>
              <a:gd name="connsiteX1" fmla="*/ 589769 w 632221"/>
              <a:gd name="connsiteY1" fmla="*/ 698485 h 741772"/>
              <a:gd name="connsiteX2" fmla="*/ 551669 w 632221"/>
              <a:gd name="connsiteY2" fmla="*/ 628635 h 741772"/>
              <a:gd name="connsiteX3" fmla="*/ 275444 w 632221"/>
              <a:gd name="connsiteY3" fmla="*/ 304785 h 741772"/>
              <a:gd name="connsiteX4" fmla="*/ 377044 w 632221"/>
              <a:gd name="connsiteY4" fmla="*/ 434960 h 741772"/>
              <a:gd name="connsiteX5" fmla="*/ 2394 w 632221"/>
              <a:gd name="connsiteY5" fmla="*/ 3160 h 7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221" h="741772">
                <a:moveTo>
                  <a:pt x="2394" y="3160"/>
                </a:moveTo>
                <a:cubicBezTo>
                  <a:pt x="37848" y="47081"/>
                  <a:pt x="498223" y="594239"/>
                  <a:pt x="589769" y="698485"/>
                </a:cubicBezTo>
                <a:cubicBezTo>
                  <a:pt x="681315" y="802731"/>
                  <a:pt x="604056" y="694252"/>
                  <a:pt x="551669" y="628635"/>
                </a:cubicBezTo>
                <a:cubicBezTo>
                  <a:pt x="499282" y="563018"/>
                  <a:pt x="304548" y="337064"/>
                  <a:pt x="275444" y="304785"/>
                </a:cubicBezTo>
                <a:cubicBezTo>
                  <a:pt x="246340" y="272506"/>
                  <a:pt x="417790" y="483114"/>
                  <a:pt x="377044" y="434960"/>
                </a:cubicBezTo>
                <a:cubicBezTo>
                  <a:pt x="336298" y="386806"/>
                  <a:pt x="-33060" y="-40761"/>
                  <a:pt x="2394" y="3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D2622340-E17D-5382-88B4-4D4992D2C4F3}"/>
              </a:ext>
            </a:extLst>
          </p:cNvPr>
          <p:cNvSpPr/>
          <p:nvPr/>
        </p:nvSpPr>
        <p:spPr>
          <a:xfrm>
            <a:off x="6787006" y="961079"/>
            <a:ext cx="511180" cy="106537"/>
          </a:xfrm>
          <a:custGeom>
            <a:avLst/>
            <a:gdLst>
              <a:gd name="connsiteX0" fmla="*/ 1144 w 511180"/>
              <a:gd name="connsiteY0" fmla="*/ 105721 h 106537"/>
              <a:gd name="connsiteX1" fmla="*/ 486919 w 511180"/>
              <a:gd name="connsiteY1" fmla="*/ 7296 h 106537"/>
              <a:gd name="connsiteX2" fmla="*/ 410719 w 511180"/>
              <a:gd name="connsiteY2" fmla="*/ 13646 h 106537"/>
              <a:gd name="connsiteX3" fmla="*/ 172594 w 511180"/>
              <a:gd name="connsiteY3" fmla="*/ 64446 h 106537"/>
              <a:gd name="connsiteX4" fmla="*/ 347219 w 511180"/>
              <a:gd name="connsiteY4" fmla="*/ 54921 h 106537"/>
              <a:gd name="connsiteX5" fmla="*/ 1144 w 511180"/>
              <a:gd name="connsiteY5" fmla="*/ 105721 h 106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180" h="106537">
                <a:moveTo>
                  <a:pt x="1144" y="105721"/>
                </a:moveTo>
                <a:cubicBezTo>
                  <a:pt x="24427" y="97783"/>
                  <a:pt x="418657" y="22642"/>
                  <a:pt x="486919" y="7296"/>
                </a:cubicBezTo>
                <a:cubicBezTo>
                  <a:pt x="555181" y="-8050"/>
                  <a:pt x="463106" y="4121"/>
                  <a:pt x="410719" y="13646"/>
                </a:cubicBezTo>
                <a:cubicBezTo>
                  <a:pt x="358332" y="23171"/>
                  <a:pt x="183177" y="57567"/>
                  <a:pt x="172594" y="64446"/>
                </a:cubicBezTo>
                <a:cubicBezTo>
                  <a:pt x="162011" y="71325"/>
                  <a:pt x="377381" y="48571"/>
                  <a:pt x="347219" y="54921"/>
                </a:cubicBezTo>
                <a:cubicBezTo>
                  <a:pt x="317057" y="61271"/>
                  <a:pt x="-22139" y="113659"/>
                  <a:pt x="1144" y="1057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4FF2B42F-04DF-A892-EA8E-36877F3AA99B}"/>
              </a:ext>
            </a:extLst>
          </p:cNvPr>
          <p:cNvSpPr/>
          <p:nvPr/>
        </p:nvSpPr>
        <p:spPr>
          <a:xfrm>
            <a:off x="8074025" y="3022600"/>
            <a:ext cx="464601" cy="258844"/>
          </a:xfrm>
          <a:custGeom>
            <a:avLst/>
            <a:gdLst>
              <a:gd name="connsiteX0" fmla="*/ 0 w 464601"/>
              <a:gd name="connsiteY0" fmla="*/ 0 h 258844"/>
              <a:gd name="connsiteX1" fmla="*/ 444500 w 464601"/>
              <a:gd name="connsiteY1" fmla="*/ 250825 h 258844"/>
              <a:gd name="connsiteX2" fmla="*/ 377825 w 464601"/>
              <a:gd name="connsiteY2" fmla="*/ 193675 h 258844"/>
              <a:gd name="connsiteX3" fmla="*/ 282575 w 464601"/>
              <a:gd name="connsiteY3" fmla="*/ 161925 h 258844"/>
              <a:gd name="connsiteX4" fmla="*/ 342900 w 464601"/>
              <a:gd name="connsiteY4" fmla="*/ 187325 h 258844"/>
              <a:gd name="connsiteX5" fmla="*/ 0 w 464601"/>
              <a:gd name="connsiteY5" fmla="*/ 0 h 25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601" h="258844">
                <a:moveTo>
                  <a:pt x="0" y="0"/>
                </a:moveTo>
                <a:cubicBezTo>
                  <a:pt x="16933" y="10583"/>
                  <a:pt x="381529" y="218546"/>
                  <a:pt x="444500" y="250825"/>
                </a:cubicBezTo>
                <a:cubicBezTo>
                  <a:pt x="507471" y="283104"/>
                  <a:pt x="404813" y="208492"/>
                  <a:pt x="377825" y="193675"/>
                </a:cubicBezTo>
                <a:cubicBezTo>
                  <a:pt x="350837" y="178858"/>
                  <a:pt x="288396" y="162983"/>
                  <a:pt x="282575" y="161925"/>
                </a:cubicBezTo>
                <a:cubicBezTo>
                  <a:pt x="276754" y="160867"/>
                  <a:pt x="390525" y="213254"/>
                  <a:pt x="342900" y="1873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743BDF8B-1166-6998-F898-3CE802F28D18}"/>
              </a:ext>
            </a:extLst>
          </p:cNvPr>
          <p:cNvSpPr/>
          <p:nvPr/>
        </p:nvSpPr>
        <p:spPr>
          <a:xfrm>
            <a:off x="8422642" y="1830083"/>
            <a:ext cx="471295" cy="1084496"/>
          </a:xfrm>
          <a:custGeom>
            <a:avLst/>
            <a:gdLst>
              <a:gd name="connsiteX0" fmla="*/ 633 w 471295"/>
              <a:gd name="connsiteY0" fmla="*/ 1892 h 1084496"/>
              <a:gd name="connsiteX1" fmla="*/ 327658 w 471295"/>
              <a:gd name="connsiteY1" fmla="*/ 630542 h 1084496"/>
              <a:gd name="connsiteX2" fmla="*/ 289558 w 471295"/>
              <a:gd name="connsiteY2" fmla="*/ 538467 h 1084496"/>
              <a:gd name="connsiteX3" fmla="*/ 464183 w 471295"/>
              <a:gd name="connsiteY3" fmla="*/ 1055992 h 1084496"/>
              <a:gd name="connsiteX4" fmla="*/ 426083 w 471295"/>
              <a:gd name="connsiteY4" fmla="*/ 973442 h 1084496"/>
              <a:gd name="connsiteX5" fmla="*/ 321308 w 471295"/>
              <a:gd name="connsiteY5" fmla="*/ 605142 h 1084496"/>
              <a:gd name="connsiteX6" fmla="*/ 175258 w 471295"/>
              <a:gd name="connsiteY6" fmla="*/ 284467 h 1084496"/>
              <a:gd name="connsiteX7" fmla="*/ 241933 w 471295"/>
              <a:gd name="connsiteY7" fmla="*/ 430517 h 1084496"/>
              <a:gd name="connsiteX8" fmla="*/ 633 w 471295"/>
              <a:gd name="connsiteY8" fmla="*/ 1892 h 108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1295" h="1084496">
                <a:moveTo>
                  <a:pt x="633" y="1892"/>
                </a:moveTo>
                <a:cubicBezTo>
                  <a:pt x="14920" y="35229"/>
                  <a:pt x="279504" y="541113"/>
                  <a:pt x="327658" y="630542"/>
                </a:cubicBezTo>
                <a:cubicBezTo>
                  <a:pt x="375812" y="719971"/>
                  <a:pt x="266804" y="467559"/>
                  <a:pt x="289558" y="538467"/>
                </a:cubicBezTo>
                <a:cubicBezTo>
                  <a:pt x="312312" y="609375"/>
                  <a:pt x="441429" y="983496"/>
                  <a:pt x="464183" y="1055992"/>
                </a:cubicBezTo>
                <a:cubicBezTo>
                  <a:pt x="486937" y="1128488"/>
                  <a:pt x="449896" y="1048584"/>
                  <a:pt x="426083" y="973442"/>
                </a:cubicBezTo>
                <a:cubicBezTo>
                  <a:pt x="402271" y="898300"/>
                  <a:pt x="363112" y="719971"/>
                  <a:pt x="321308" y="605142"/>
                </a:cubicBezTo>
                <a:cubicBezTo>
                  <a:pt x="279504" y="490313"/>
                  <a:pt x="175258" y="284467"/>
                  <a:pt x="175258" y="284467"/>
                </a:cubicBezTo>
                <a:cubicBezTo>
                  <a:pt x="162029" y="255363"/>
                  <a:pt x="265745" y="474967"/>
                  <a:pt x="241933" y="430517"/>
                </a:cubicBezTo>
                <a:cubicBezTo>
                  <a:pt x="218121" y="386067"/>
                  <a:pt x="-13654" y="-31445"/>
                  <a:pt x="633" y="1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EA78856A-4258-47DB-9C43-041CEC2487C9}"/>
              </a:ext>
            </a:extLst>
          </p:cNvPr>
          <p:cNvSpPr/>
          <p:nvPr/>
        </p:nvSpPr>
        <p:spPr>
          <a:xfrm>
            <a:off x="8967970" y="3101804"/>
            <a:ext cx="175255" cy="450462"/>
          </a:xfrm>
          <a:custGeom>
            <a:avLst/>
            <a:gdLst>
              <a:gd name="connsiteX0" fmla="*/ 1405 w 175255"/>
              <a:gd name="connsiteY0" fmla="*/ 171 h 450462"/>
              <a:gd name="connsiteX1" fmla="*/ 61730 w 175255"/>
              <a:gd name="connsiteY1" fmla="*/ 266871 h 450462"/>
              <a:gd name="connsiteX2" fmla="*/ 172855 w 175255"/>
              <a:gd name="connsiteY2" fmla="*/ 444671 h 450462"/>
              <a:gd name="connsiteX3" fmla="*/ 128405 w 175255"/>
              <a:gd name="connsiteY3" fmla="*/ 387521 h 450462"/>
              <a:gd name="connsiteX4" fmla="*/ 17280 w 175255"/>
              <a:gd name="connsiteY4" fmla="*/ 193846 h 450462"/>
              <a:gd name="connsiteX5" fmla="*/ 17280 w 175255"/>
              <a:gd name="connsiteY5" fmla="*/ 225596 h 450462"/>
              <a:gd name="connsiteX6" fmla="*/ 1405 w 175255"/>
              <a:gd name="connsiteY6" fmla="*/ 171 h 45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255" h="450462">
                <a:moveTo>
                  <a:pt x="1405" y="171"/>
                </a:moveTo>
                <a:cubicBezTo>
                  <a:pt x="8813" y="7050"/>
                  <a:pt x="33155" y="192788"/>
                  <a:pt x="61730" y="266871"/>
                </a:cubicBezTo>
                <a:cubicBezTo>
                  <a:pt x="90305" y="340954"/>
                  <a:pt x="161743" y="424563"/>
                  <a:pt x="172855" y="444671"/>
                </a:cubicBezTo>
                <a:cubicBezTo>
                  <a:pt x="183967" y="464779"/>
                  <a:pt x="154334" y="429325"/>
                  <a:pt x="128405" y="387521"/>
                </a:cubicBezTo>
                <a:cubicBezTo>
                  <a:pt x="102476" y="345717"/>
                  <a:pt x="35801" y="220833"/>
                  <a:pt x="17280" y="193846"/>
                </a:cubicBezTo>
                <a:cubicBezTo>
                  <a:pt x="-1241" y="166859"/>
                  <a:pt x="16222" y="255229"/>
                  <a:pt x="17280" y="225596"/>
                </a:cubicBezTo>
                <a:cubicBezTo>
                  <a:pt x="18338" y="195963"/>
                  <a:pt x="-6003" y="-6708"/>
                  <a:pt x="1405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0D001D30-0D9B-4266-09EE-8D90325EB902}"/>
              </a:ext>
            </a:extLst>
          </p:cNvPr>
          <p:cNvSpPr/>
          <p:nvPr/>
        </p:nvSpPr>
        <p:spPr>
          <a:xfrm>
            <a:off x="8279190" y="3098292"/>
            <a:ext cx="1003552" cy="1234576"/>
          </a:xfrm>
          <a:custGeom>
            <a:avLst/>
            <a:gdLst>
              <a:gd name="connsiteX0" fmla="*/ 4385 w 1003552"/>
              <a:gd name="connsiteY0" fmla="*/ 6858 h 1234576"/>
              <a:gd name="connsiteX1" fmla="*/ 763210 w 1003552"/>
              <a:gd name="connsiteY1" fmla="*/ 962533 h 1234576"/>
              <a:gd name="connsiteX2" fmla="*/ 744160 w 1003552"/>
              <a:gd name="connsiteY2" fmla="*/ 924433 h 1234576"/>
              <a:gd name="connsiteX3" fmla="*/ 994985 w 1003552"/>
              <a:gd name="connsiteY3" fmla="*/ 1226058 h 1234576"/>
              <a:gd name="connsiteX4" fmla="*/ 915610 w 1003552"/>
              <a:gd name="connsiteY4" fmla="*/ 1118108 h 1234576"/>
              <a:gd name="connsiteX5" fmla="*/ 629860 w 1003552"/>
              <a:gd name="connsiteY5" fmla="*/ 772033 h 1234576"/>
              <a:gd name="connsiteX6" fmla="*/ 328235 w 1003552"/>
              <a:gd name="connsiteY6" fmla="*/ 384683 h 1234576"/>
              <a:gd name="connsiteX7" fmla="*/ 445710 w 1003552"/>
              <a:gd name="connsiteY7" fmla="*/ 524383 h 1234576"/>
              <a:gd name="connsiteX8" fmla="*/ 4385 w 1003552"/>
              <a:gd name="connsiteY8" fmla="*/ 6858 h 123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552" h="1234576">
                <a:moveTo>
                  <a:pt x="4385" y="6858"/>
                </a:moveTo>
                <a:cubicBezTo>
                  <a:pt x="57302" y="79883"/>
                  <a:pt x="639914" y="809604"/>
                  <a:pt x="763210" y="962533"/>
                </a:cubicBezTo>
                <a:cubicBezTo>
                  <a:pt x="886506" y="1115462"/>
                  <a:pt x="705531" y="880512"/>
                  <a:pt x="744160" y="924433"/>
                </a:cubicBezTo>
                <a:cubicBezTo>
                  <a:pt x="782789" y="968354"/>
                  <a:pt x="966410" y="1193779"/>
                  <a:pt x="994985" y="1226058"/>
                </a:cubicBezTo>
                <a:cubicBezTo>
                  <a:pt x="1023560" y="1258337"/>
                  <a:pt x="976464" y="1193779"/>
                  <a:pt x="915610" y="1118108"/>
                </a:cubicBezTo>
                <a:cubicBezTo>
                  <a:pt x="854756" y="1042437"/>
                  <a:pt x="727756" y="894271"/>
                  <a:pt x="629860" y="772033"/>
                </a:cubicBezTo>
                <a:cubicBezTo>
                  <a:pt x="531964" y="649795"/>
                  <a:pt x="358927" y="425958"/>
                  <a:pt x="328235" y="384683"/>
                </a:cubicBezTo>
                <a:cubicBezTo>
                  <a:pt x="297543" y="343408"/>
                  <a:pt x="497568" y="582062"/>
                  <a:pt x="445710" y="524383"/>
                </a:cubicBezTo>
                <a:cubicBezTo>
                  <a:pt x="393852" y="466704"/>
                  <a:pt x="-48532" y="-66167"/>
                  <a:pt x="4385" y="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7AC6C512-7745-0F82-C9D9-135FCD67B287}"/>
              </a:ext>
            </a:extLst>
          </p:cNvPr>
          <p:cNvSpPr/>
          <p:nvPr/>
        </p:nvSpPr>
        <p:spPr>
          <a:xfrm>
            <a:off x="8416756" y="3291065"/>
            <a:ext cx="166216" cy="1534811"/>
          </a:xfrm>
          <a:custGeom>
            <a:avLst/>
            <a:gdLst>
              <a:gd name="connsiteX0" fmla="*/ 169 w 166216"/>
              <a:gd name="connsiteY0" fmla="*/ 1410 h 1534811"/>
              <a:gd name="connsiteX1" fmla="*/ 158919 w 166216"/>
              <a:gd name="connsiteY1" fmla="*/ 830085 h 1534811"/>
              <a:gd name="connsiteX2" fmla="*/ 133519 w 166216"/>
              <a:gd name="connsiteY2" fmla="*/ 709435 h 1534811"/>
              <a:gd name="connsiteX3" fmla="*/ 79544 w 166216"/>
              <a:gd name="connsiteY3" fmla="*/ 341135 h 1534811"/>
              <a:gd name="connsiteX4" fmla="*/ 120819 w 166216"/>
              <a:gd name="connsiteY4" fmla="*/ 763410 h 1534811"/>
              <a:gd name="connsiteX5" fmla="*/ 9694 w 166216"/>
              <a:gd name="connsiteY5" fmla="*/ 1519060 h 1534811"/>
              <a:gd name="connsiteX6" fmla="*/ 50969 w 166216"/>
              <a:gd name="connsiteY6" fmla="*/ 1242835 h 1534811"/>
              <a:gd name="connsiteX7" fmla="*/ 92244 w 166216"/>
              <a:gd name="connsiteY7" fmla="*/ 849135 h 1534811"/>
              <a:gd name="connsiteX8" fmla="*/ 127169 w 166216"/>
              <a:gd name="connsiteY8" fmla="*/ 636410 h 1534811"/>
              <a:gd name="connsiteX9" fmla="*/ 169 w 166216"/>
              <a:gd name="connsiteY9" fmla="*/ 1410 h 1534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16" h="1534811">
                <a:moveTo>
                  <a:pt x="169" y="1410"/>
                </a:moveTo>
                <a:cubicBezTo>
                  <a:pt x="5461" y="33689"/>
                  <a:pt x="136694" y="712081"/>
                  <a:pt x="158919" y="830085"/>
                </a:cubicBezTo>
                <a:cubicBezTo>
                  <a:pt x="181144" y="948089"/>
                  <a:pt x="146748" y="790927"/>
                  <a:pt x="133519" y="709435"/>
                </a:cubicBezTo>
                <a:cubicBezTo>
                  <a:pt x="120290" y="627943"/>
                  <a:pt x="81661" y="332139"/>
                  <a:pt x="79544" y="341135"/>
                </a:cubicBezTo>
                <a:cubicBezTo>
                  <a:pt x="77427" y="350131"/>
                  <a:pt x="132461" y="567089"/>
                  <a:pt x="120819" y="763410"/>
                </a:cubicBezTo>
                <a:cubicBezTo>
                  <a:pt x="109177" y="959731"/>
                  <a:pt x="21336" y="1439156"/>
                  <a:pt x="9694" y="1519060"/>
                </a:cubicBezTo>
                <a:cubicBezTo>
                  <a:pt x="-1948" y="1598964"/>
                  <a:pt x="37211" y="1354489"/>
                  <a:pt x="50969" y="1242835"/>
                </a:cubicBezTo>
                <a:cubicBezTo>
                  <a:pt x="64727" y="1131181"/>
                  <a:pt x="79544" y="950206"/>
                  <a:pt x="92244" y="849135"/>
                </a:cubicBezTo>
                <a:cubicBezTo>
                  <a:pt x="104944" y="748064"/>
                  <a:pt x="139340" y="772406"/>
                  <a:pt x="127169" y="636410"/>
                </a:cubicBezTo>
                <a:cubicBezTo>
                  <a:pt x="114998" y="500414"/>
                  <a:pt x="-5123" y="-30869"/>
                  <a:pt x="169" y="1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7842C441-5B6A-C0E5-2FCC-9FF54099D59B}"/>
              </a:ext>
            </a:extLst>
          </p:cNvPr>
          <p:cNvSpPr/>
          <p:nvPr/>
        </p:nvSpPr>
        <p:spPr>
          <a:xfrm>
            <a:off x="8131572" y="4204321"/>
            <a:ext cx="165157" cy="1139442"/>
          </a:xfrm>
          <a:custGeom>
            <a:avLst/>
            <a:gdLst>
              <a:gd name="connsiteX0" fmla="*/ 164703 w 165157"/>
              <a:gd name="connsiteY0" fmla="*/ 5729 h 1139442"/>
              <a:gd name="connsiteX1" fmla="*/ 15478 w 165157"/>
              <a:gd name="connsiteY1" fmla="*/ 936004 h 1139442"/>
              <a:gd name="connsiteX2" fmla="*/ 21828 w 165157"/>
              <a:gd name="connsiteY2" fmla="*/ 1139204 h 1139442"/>
              <a:gd name="connsiteX3" fmla="*/ 2778 w 165157"/>
              <a:gd name="connsiteY3" fmla="*/ 961404 h 1139442"/>
              <a:gd name="connsiteX4" fmla="*/ 91678 w 165157"/>
              <a:gd name="connsiteY4" fmla="*/ 358154 h 1139442"/>
              <a:gd name="connsiteX5" fmla="*/ 63103 w 165157"/>
              <a:gd name="connsiteY5" fmla="*/ 535954 h 1139442"/>
              <a:gd name="connsiteX6" fmla="*/ 164703 w 165157"/>
              <a:gd name="connsiteY6" fmla="*/ 5729 h 1139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7" h="1139442">
                <a:moveTo>
                  <a:pt x="164703" y="5729"/>
                </a:moveTo>
                <a:cubicBezTo>
                  <a:pt x="156766" y="72404"/>
                  <a:pt x="39291" y="747091"/>
                  <a:pt x="15478" y="936004"/>
                </a:cubicBezTo>
                <a:cubicBezTo>
                  <a:pt x="-8335" y="1124917"/>
                  <a:pt x="23945" y="1134971"/>
                  <a:pt x="21828" y="1139204"/>
                </a:cubicBezTo>
                <a:cubicBezTo>
                  <a:pt x="19711" y="1143437"/>
                  <a:pt x="-8864" y="1091579"/>
                  <a:pt x="2778" y="961404"/>
                </a:cubicBezTo>
                <a:cubicBezTo>
                  <a:pt x="14420" y="831229"/>
                  <a:pt x="81624" y="429062"/>
                  <a:pt x="91678" y="358154"/>
                </a:cubicBezTo>
                <a:cubicBezTo>
                  <a:pt x="101732" y="287246"/>
                  <a:pt x="51991" y="596808"/>
                  <a:pt x="63103" y="535954"/>
                </a:cubicBezTo>
                <a:cubicBezTo>
                  <a:pt x="74215" y="475100"/>
                  <a:pt x="172640" y="-60946"/>
                  <a:pt x="164703" y="5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2BA13D8D-00D4-7B06-169A-86FA8274CBDA}"/>
              </a:ext>
            </a:extLst>
          </p:cNvPr>
          <p:cNvSpPr/>
          <p:nvPr/>
        </p:nvSpPr>
        <p:spPr>
          <a:xfrm>
            <a:off x="7839032" y="2393949"/>
            <a:ext cx="1422048" cy="1296509"/>
          </a:xfrm>
          <a:custGeom>
            <a:avLst/>
            <a:gdLst>
              <a:gd name="connsiteX0" fmla="*/ 43 w 1422048"/>
              <a:gd name="connsiteY0" fmla="*/ 1 h 1296509"/>
              <a:gd name="connsiteX1" fmla="*/ 803318 w 1422048"/>
              <a:gd name="connsiteY1" fmla="*/ 739776 h 1296509"/>
              <a:gd name="connsiteX2" fmla="*/ 666793 w 1422048"/>
              <a:gd name="connsiteY2" fmla="*/ 600076 h 1296509"/>
              <a:gd name="connsiteX3" fmla="*/ 377868 w 1422048"/>
              <a:gd name="connsiteY3" fmla="*/ 311151 h 1296509"/>
              <a:gd name="connsiteX4" fmla="*/ 835068 w 1422048"/>
              <a:gd name="connsiteY4" fmla="*/ 758826 h 1296509"/>
              <a:gd name="connsiteX5" fmla="*/ 1222418 w 1422048"/>
              <a:gd name="connsiteY5" fmla="*/ 1114426 h 1296509"/>
              <a:gd name="connsiteX6" fmla="*/ 1412918 w 1422048"/>
              <a:gd name="connsiteY6" fmla="*/ 1289051 h 1296509"/>
              <a:gd name="connsiteX7" fmla="*/ 1393868 w 1422048"/>
              <a:gd name="connsiteY7" fmla="*/ 1266826 h 1296509"/>
              <a:gd name="connsiteX8" fmla="*/ 841418 w 1422048"/>
              <a:gd name="connsiteY8" fmla="*/ 746126 h 1296509"/>
              <a:gd name="connsiteX9" fmla="*/ 43 w 1422048"/>
              <a:gd name="connsiteY9" fmla="*/ 1 h 129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2048" h="1296509">
                <a:moveTo>
                  <a:pt x="43" y="1"/>
                </a:moveTo>
                <a:cubicBezTo>
                  <a:pt x="-6307" y="-1057"/>
                  <a:pt x="692193" y="639764"/>
                  <a:pt x="803318" y="739776"/>
                </a:cubicBezTo>
                <a:cubicBezTo>
                  <a:pt x="914443" y="839789"/>
                  <a:pt x="666793" y="600076"/>
                  <a:pt x="666793" y="600076"/>
                </a:cubicBezTo>
                <a:lnTo>
                  <a:pt x="377868" y="311151"/>
                </a:lnTo>
                <a:cubicBezTo>
                  <a:pt x="405914" y="337609"/>
                  <a:pt x="694310" y="624947"/>
                  <a:pt x="835068" y="758826"/>
                </a:cubicBezTo>
                <a:cubicBezTo>
                  <a:pt x="975826" y="892705"/>
                  <a:pt x="1222418" y="1114426"/>
                  <a:pt x="1222418" y="1114426"/>
                </a:cubicBezTo>
                <a:lnTo>
                  <a:pt x="1412918" y="1289051"/>
                </a:lnTo>
                <a:cubicBezTo>
                  <a:pt x="1441493" y="1314451"/>
                  <a:pt x="1393868" y="1266826"/>
                  <a:pt x="1393868" y="1266826"/>
                </a:cubicBezTo>
                <a:cubicBezTo>
                  <a:pt x="1298618" y="1176339"/>
                  <a:pt x="1069489" y="955676"/>
                  <a:pt x="841418" y="746126"/>
                </a:cubicBezTo>
                <a:cubicBezTo>
                  <a:pt x="613347" y="536576"/>
                  <a:pt x="6393" y="1059"/>
                  <a:pt x="4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1D5FF333-E165-B46A-54B7-20CD3B53594C}"/>
              </a:ext>
            </a:extLst>
          </p:cNvPr>
          <p:cNvSpPr/>
          <p:nvPr/>
        </p:nvSpPr>
        <p:spPr>
          <a:xfrm>
            <a:off x="8962987" y="3457544"/>
            <a:ext cx="349219" cy="686715"/>
          </a:xfrm>
          <a:custGeom>
            <a:avLst/>
            <a:gdLst>
              <a:gd name="connsiteX0" fmla="*/ 38 w 349219"/>
              <a:gd name="connsiteY0" fmla="*/ 31 h 686715"/>
              <a:gd name="connsiteX1" fmla="*/ 304838 w 349219"/>
              <a:gd name="connsiteY1" fmla="*/ 323881 h 686715"/>
              <a:gd name="connsiteX2" fmla="*/ 244513 w 349219"/>
              <a:gd name="connsiteY2" fmla="*/ 685831 h 686715"/>
              <a:gd name="connsiteX3" fmla="*/ 320713 w 349219"/>
              <a:gd name="connsiteY3" fmla="*/ 422306 h 686715"/>
              <a:gd name="connsiteX4" fmla="*/ 327063 w 349219"/>
              <a:gd name="connsiteY4" fmla="*/ 304831 h 686715"/>
              <a:gd name="connsiteX5" fmla="*/ 38 w 349219"/>
              <a:gd name="connsiteY5" fmla="*/ 31 h 6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19" h="686715">
                <a:moveTo>
                  <a:pt x="38" y="31"/>
                </a:moveTo>
                <a:cubicBezTo>
                  <a:pt x="-3666" y="3206"/>
                  <a:pt x="264092" y="209581"/>
                  <a:pt x="304838" y="323881"/>
                </a:cubicBezTo>
                <a:cubicBezTo>
                  <a:pt x="345584" y="438181"/>
                  <a:pt x="241867" y="669427"/>
                  <a:pt x="244513" y="685831"/>
                </a:cubicBezTo>
                <a:cubicBezTo>
                  <a:pt x="247159" y="702235"/>
                  <a:pt x="306955" y="485806"/>
                  <a:pt x="320713" y="422306"/>
                </a:cubicBezTo>
                <a:cubicBezTo>
                  <a:pt x="334471" y="358806"/>
                  <a:pt x="373630" y="375210"/>
                  <a:pt x="327063" y="304831"/>
                </a:cubicBezTo>
                <a:cubicBezTo>
                  <a:pt x="280496" y="234452"/>
                  <a:pt x="3742" y="-3144"/>
                  <a:pt x="3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069EB39D-7B6D-8528-F0E8-4D8DDCC67B30}"/>
              </a:ext>
            </a:extLst>
          </p:cNvPr>
          <p:cNvSpPr/>
          <p:nvPr/>
        </p:nvSpPr>
        <p:spPr>
          <a:xfrm>
            <a:off x="5318125" y="1733092"/>
            <a:ext cx="755665" cy="1235547"/>
          </a:xfrm>
          <a:custGeom>
            <a:avLst/>
            <a:gdLst>
              <a:gd name="connsiteX0" fmla="*/ 755650 w 755665"/>
              <a:gd name="connsiteY0" fmla="*/ 458 h 1235547"/>
              <a:gd name="connsiteX1" fmla="*/ 355600 w 755665"/>
              <a:gd name="connsiteY1" fmla="*/ 543383 h 1235547"/>
              <a:gd name="connsiteX2" fmla="*/ 498475 w 755665"/>
              <a:gd name="connsiteY2" fmla="*/ 333833 h 1235547"/>
              <a:gd name="connsiteX3" fmla="*/ 282575 w 755665"/>
              <a:gd name="connsiteY3" fmla="*/ 737058 h 1235547"/>
              <a:gd name="connsiteX4" fmla="*/ 0 w 755665"/>
              <a:gd name="connsiteY4" fmla="*/ 1235533 h 1235547"/>
              <a:gd name="connsiteX5" fmla="*/ 282575 w 755665"/>
              <a:gd name="connsiteY5" fmla="*/ 721183 h 1235547"/>
              <a:gd name="connsiteX6" fmla="*/ 463550 w 755665"/>
              <a:gd name="connsiteY6" fmla="*/ 298908 h 1235547"/>
              <a:gd name="connsiteX7" fmla="*/ 419100 w 755665"/>
              <a:gd name="connsiteY7" fmla="*/ 416383 h 1235547"/>
              <a:gd name="connsiteX8" fmla="*/ 530225 w 755665"/>
              <a:gd name="connsiteY8" fmla="*/ 213183 h 1235547"/>
              <a:gd name="connsiteX9" fmla="*/ 371475 w 755665"/>
              <a:gd name="connsiteY9" fmla="*/ 444958 h 1235547"/>
              <a:gd name="connsiteX10" fmla="*/ 755650 w 755665"/>
              <a:gd name="connsiteY10" fmla="*/ 458 h 1235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5665" h="1235547">
                <a:moveTo>
                  <a:pt x="755650" y="458"/>
                </a:moveTo>
                <a:cubicBezTo>
                  <a:pt x="753004" y="16862"/>
                  <a:pt x="398462" y="487821"/>
                  <a:pt x="355600" y="543383"/>
                </a:cubicBezTo>
                <a:cubicBezTo>
                  <a:pt x="312737" y="598946"/>
                  <a:pt x="510646" y="301554"/>
                  <a:pt x="498475" y="333833"/>
                </a:cubicBezTo>
                <a:cubicBezTo>
                  <a:pt x="486304" y="366112"/>
                  <a:pt x="365654" y="586775"/>
                  <a:pt x="282575" y="737058"/>
                </a:cubicBezTo>
                <a:cubicBezTo>
                  <a:pt x="199496" y="887341"/>
                  <a:pt x="0" y="1238179"/>
                  <a:pt x="0" y="1235533"/>
                </a:cubicBezTo>
                <a:cubicBezTo>
                  <a:pt x="0" y="1232887"/>
                  <a:pt x="205317" y="877287"/>
                  <a:pt x="282575" y="721183"/>
                </a:cubicBezTo>
                <a:cubicBezTo>
                  <a:pt x="359833" y="565079"/>
                  <a:pt x="440796" y="349708"/>
                  <a:pt x="463550" y="298908"/>
                </a:cubicBezTo>
                <a:cubicBezTo>
                  <a:pt x="486304" y="248108"/>
                  <a:pt x="407987" y="430671"/>
                  <a:pt x="419100" y="416383"/>
                </a:cubicBezTo>
                <a:cubicBezTo>
                  <a:pt x="430212" y="402096"/>
                  <a:pt x="538162" y="208421"/>
                  <a:pt x="530225" y="213183"/>
                </a:cubicBezTo>
                <a:cubicBezTo>
                  <a:pt x="522287" y="217946"/>
                  <a:pt x="331787" y="476708"/>
                  <a:pt x="371475" y="444958"/>
                </a:cubicBezTo>
                <a:cubicBezTo>
                  <a:pt x="411162" y="413208"/>
                  <a:pt x="758296" y="-15946"/>
                  <a:pt x="755650" y="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8F6C22A9-030E-CB80-60E2-3A261F8E5D60}"/>
              </a:ext>
            </a:extLst>
          </p:cNvPr>
          <p:cNvSpPr/>
          <p:nvPr/>
        </p:nvSpPr>
        <p:spPr>
          <a:xfrm>
            <a:off x="5243373" y="2650498"/>
            <a:ext cx="516490" cy="1207978"/>
          </a:xfrm>
          <a:custGeom>
            <a:avLst/>
            <a:gdLst>
              <a:gd name="connsiteX0" fmla="*/ 516077 w 516490"/>
              <a:gd name="connsiteY0" fmla="*/ 3802 h 1207978"/>
              <a:gd name="connsiteX1" fmla="*/ 43002 w 516490"/>
              <a:gd name="connsiteY1" fmla="*/ 781677 h 1207978"/>
              <a:gd name="connsiteX2" fmla="*/ 17602 w 516490"/>
              <a:gd name="connsiteY2" fmla="*/ 1191252 h 1207978"/>
              <a:gd name="connsiteX3" fmla="*/ 4902 w 516490"/>
              <a:gd name="connsiteY3" fmla="*/ 1089652 h 1207978"/>
              <a:gd name="connsiteX4" fmla="*/ 23952 w 516490"/>
              <a:gd name="connsiteY4" fmla="*/ 730877 h 1207978"/>
              <a:gd name="connsiteX5" fmla="*/ 8077 w 516490"/>
              <a:gd name="connsiteY5" fmla="*/ 842002 h 1207978"/>
              <a:gd name="connsiteX6" fmla="*/ 163652 w 516490"/>
              <a:gd name="connsiteY6" fmla="*/ 549902 h 1207978"/>
              <a:gd name="connsiteX7" fmla="*/ 84277 w 516490"/>
              <a:gd name="connsiteY7" fmla="*/ 651502 h 1207978"/>
              <a:gd name="connsiteX8" fmla="*/ 293827 w 516490"/>
              <a:gd name="connsiteY8" fmla="*/ 318127 h 1207978"/>
              <a:gd name="connsiteX9" fmla="*/ 128727 w 516490"/>
              <a:gd name="connsiteY9" fmla="*/ 476877 h 1207978"/>
              <a:gd name="connsiteX10" fmla="*/ 516077 w 516490"/>
              <a:gd name="connsiteY10" fmla="*/ 3802 h 120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6490" h="1207978">
                <a:moveTo>
                  <a:pt x="516077" y="3802"/>
                </a:moveTo>
                <a:cubicBezTo>
                  <a:pt x="501790" y="54602"/>
                  <a:pt x="126081" y="583769"/>
                  <a:pt x="43002" y="781677"/>
                </a:cubicBezTo>
                <a:cubicBezTo>
                  <a:pt x="-40077" y="979585"/>
                  <a:pt x="23952" y="1139923"/>
                  <a:pt x="17602" y="1191252"/>
                </a:cubicBezTo>
                <a:cubicBezTo>
                  <a:pt x="11252" y="1242581"/>
                  <a:pt x="3844" y="1166381"/>
                  <a:pt x="4902" y="1089652"/>
                </a:cubicBezTo>
                <a:cubicBezTo>
                  <a:pt x="5960" y="1012923"/>
                  <a:pt x="23423" y="772152"/>
                  <a:pt x="23952" y="730877"/>
                </a:cubicBezTo>
                <a:cubicBezTo>
                  <a:pt x="24481" y="689602"/>
                  <a:pt x="-15206" y="872164"/>
                  <a:pt x="8077" y="842002"/>
                </a:cubicBezTo>
                <a:cubicBezTo>
                  <a:pt x="31360" y="811840"/>
                  <a:pt x="150952" y="581652"/>
                  <a:pt x="163652" y="549902"/>
                </a:cubicBezTo>
                <a:cubicBezTo>
                  <a:pt x="176352" y="518152"/>
                  <a:pt x="62581" y="690131"/>
                  <a:pt x="84277" y="651502"/>
                </a:cubicBezTo>
                <a:cubicBezTo>
                  <a:pt x="105973" y="612873"/>
                  <a:pt x="286419" y="347231"/>
                  <a:pt x="293827" y="318127"/>
                </a:cubicBezTo>
                <a:cubicBezTo>
                  <a:pt x="301235" y="289023"/>
                  <a:pt x="87452" y="526619"/>
                  <a:pt x="128727" y="476877"/>
                </a:cubicBezTo>
                <a:cubicBezTo>
                  <a:pt x="170002" y="427135"/>
                  <a:pt x="530364" y="-46998"/>
                  <a:pt x="516077" y="3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3DB4D896-AD20-C484-CC4B-0BF4CF935135}"/>
              </a:ext>
            </a:extLst>
          </p:cNvPr>
          <p:cNvSpPr/>
          <p:nvPr/>
        </p:nvSpPr>
        <p:spPr>
          <a:xfrm>
            <a:off x="5360284" y="3373804"/>
            <a:ext cx="269624" cy="942526"/>
          </a:xfrm>
          <a:custGeom>
            <a:avLst/>
            <a:gdLst>
              <a:gd name="connsiteX0" fmla="*/ 268991 w 269624"/>
              <a:gd name="connsiteY0" fmla="*/ 4396 h 942526"/>
              <a:gd name="connsiteX1" fmla="*/ 59441 w 269624"/>
              <a:gd name="connsiteY1" fmla="*/ 617171 h 942526"/>
              <a:gd name="connsiteX2" fmla="*/ 2291 w 269624"/>
              <a:gd name="connsiteY2" fmla="*/ 937846 h 942526"/>
              <a:gd name="connsiteX3" fmla="*/ 27691 w 269624"/>
              <a:gd name="connsiteY3" fmla="*/ 766396 h 942526"/>
              <a:gd name="connsiteX4" fmla="*/ 173741 w 269624"/>
              <a:gd name="connsiteY4" fmla="*/ 220296 h 942526"/>
              <a:gd name="connsiteX5" fmla="*/ 126116 w 269624"/>
              <a:gd name="connsiteY5" fmla="*/ 334596 h 942526"/>
              <a:gd name="connsiteX6" fmla="*/ 268991 w 269624"/>
              <a:gd name="connsiteY6" fmla="*/ 4396 h 9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624" h="942526">
                <a:moveTo>
                  <a:pt x="268991" y="4396"/>
                </a:moveTo>
                <a:cubicBezTo>
                  <a:pt x="257879" y="51492"/>
                  <a:pt x="103891" y="461596"/>
                  <a:pt x="59441" y="617171"/>
                </a:cubicBezTo>
                <a:cubicBezTo>
                  <a:pt x="14991" y="772746"/>
                  <a:pt x="7583" y="912975"/>
                  <a:pt x="2291" y="937846"/>
                </a:cubicBezTo>
                <a:cubicBezTo>
                  <a:pt x="-3001" y="962717"/>
                  <a:pt x="-884" y="885987"/>
                  <a:pt x="27691" y="766396"/>
                </a:cubicBezTo>
                <a:cubicBezTo>
                  <a:pt x="56266" y="646805"/>
                  <a:pt x="157337" y="292263"/>
                  <a:pt x="173741" y="220296"/>
                </a:cubicBezTo>
                <a:cubicBezTo>
                  <a:pt x="190145" y="148329"/>
                  <a:pt x="110770" y="365817"/>
                  <a:pt x="126116" y="334596"/>
                </a:cubicBezTo>
                <a:cubicBezTo>
                  <a:pt x="141462" y="303375"/>
                  <a:pt x="280103" y="-42700"/>
                  <a:pt x="268991" y="4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26317BE2-8CE2-0AB6-A9A0-B63A3BBF186F}"/>
              </a:ext>
            </a:extLst>
          </p:cNvPr>
          <p:cNvSpPr/>
          <p:nvPr/>
        </p:nvSpPr>
        <p:spPr>
          <a:xfrm>
            <a:off x="5981266" y="3555415"/>
            <a:ext cx="379914" cy="1409625"/>
          </a:xfrm>
          <a:custGeom>
            <a:avLst/>
            <a:gdLst>
              <a:gd name="connsiteX0" fmla="*/ 434 w 379914"/>
              <a:gd name="connsiteY0" fmla="*/ 585 h 1409625"/>
              <a:gd name="connsiteX1" fmla="*/ 41709 w 379914"/>
              <a:gd name="connsiteY1" fmla="*/ 533985 h 1409625"/>
              <a:gd name="connsiteX2" fmla="*/ 108384 w 379914"/>
              <a:gd name="connsiteY2" fmla="*/ 826085 h 1409625"/>
              <a:gd name="connsiteX3" fmla="*/ 29009 w 379914"/>
              <a:gd name="connsiteY3" fmla="*/ 467310 h 1409625"/>
              <a:gd name="connsiteX4" fmla="*/ 95684 w 379914"/>
              <a:gd name="connsiteY4" fmla="*/ 762585 h 1409625"/>
              <a:gd name="connsiteX5" fmla="*/ 359209 w 379914"/>
              <a:gd name="connsiteY5" fmla="*/ 1369010 h 1409625"/>
              <a:gd name="connsiteX6" fmla="*/ 336984 w 379914"/>
              <a:gd name="connsiteY6" fmla="*/ 1299160 h 1409625"/>
              <a:gd name="connsiteX7" fmla="*/ 130609 w 379914"/>
              <a:gd name="connsiteY7" fmla="*/ 857835 h 1409625"/>
              <a:gd name="connsiteX8" fmla="*/ 16309 w 379914"/>
              <a:gd name="connsiteY8" fmla="*/ 441910 h 1409625"/>
              <a:gd name="connsiteX9" fmla="*/ 19484 w 379914"/>
              <a:gd name="connsiteY9" fmla="*/ 429210 h 1409625"/>
              <a:gd name="connsiteX10" fmla="*/ 434 w 379914"/>
              <a:gd name="connsiteY10" fmla="*/ 585 h 14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9914" h="1409625">
                <a:moveTo>
                  <a:pt x="434" y="585"/>
                </a:moveTo>
                <a:cubicBezTo>
                  <a:pt x="4138" y="18047"/>
                  <a:pt x="23717" y="396402"/>
                  <a:pt x="41709" y="533985"/>
                </a:cubicBezTo>
                <a:cubicBezTo>
                  <a:pt x="59701" y="671568"/>
                  <a:pt x="110501" y="837197"/>
                  <a:pt x="108384" y="826085"/>
                </a:cubicBezTo>
                <a:cubicBezTo>
                  <a:pt x="106267" y="814973"/>
                  <a:pt x="31126" y="477893"/>
                  <a:pt x="29009" y="467310"/>
                </a:cubicBezTo>
                <a:cubicBezTo>
                  <a:pt x="26892" y="456727"/>
                  <a:pt x="40651" y="612302"/>
                  <a:pt x="95684" y="762585"/>
                </a:cubicBezTo>
                <a:cubicBezTo>
                  <a:pt x="150717" y="912868"/>
                  <a:pt x="318992" y="1279581"/>
                  <a:pt x="359209" y="1369010"/>
                </a:cubicBezTo>
                <a:cubicBezTo>
                  <a:pt x="399426" y="1458439"/>
                  <a:pt x="375084" y="1384356"/>
                  <a:pt x="336984" y="1299160"/>
                </a:cubicBezTo>
                <a:cubicBezTo>
                  <a:pt x="298884" y="1213964"/>
                  <a:pt x="184055" y="1000710"/>
                  <a:pt x="130609" y="857835"/>
                </a:cubicBezTo>
                <a:cubicBezTo>
                  <a:pt x="77163" y="714960"/>
                  <a:pt x="34830" y="513347"/>
                  <a:pt x="16309" y="441910"/>
                </a:cubicBezTo>
                <a:cubicBezTo>
                  <a:pt x="-2212" y="370473"/>
                  <a:pt x="21071" y="496943"/>
                  <a:pt x="19484" y="429210"/>
                </a:cubicBezTo>
                <a:cubicBezTo>
                  <a:pt x="17897" y="361477"/>
                  <a:pt x="-3270" y="-16877"/>
                  <a:pt x="434" y="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F59DA5A6-14EC-DDEC-3C71-C15C7F8CED0D}"/>
              </a:ext>
            </a:extLst>
          </p:cNvPr>
          <p:cNvSpPr/>
          <p:nvPr/>
        </p:nvSpPr>
        <p:spPr>
          <a:xfrm>
            <a:off x="4856592" y="4329434"/>
            <a:ext cx="579083" cy="1051262"/>
          </a:xfrm>
          <a:custGeom>
            <a:avLst/>
            <a:gdLst>
              <a:gd name="connsiteX0" fmla="*/ 579008 w 579083"/>
              <a:gd name="connsiteY0" fmla="*/ 1266 h 1051262"/>
              <a:gd name="connsiteX1" fmla="*/ 410733 w 579083"/>
              <a:gd name="connsiteY1" fmla="*/ 417191 h 1051262"/>
              <a:gd name="connsiteX2" fmla="*/ 509158 w 579083"/>
              <a:gd name="connsiteY2" fmla="*/ 150491 h 1051262"/>
              <a:gd name="connsiteX3" fmla="*/ 264683 w 579083"/>
              <a:gd name="connsiteY3" fmla="*/ 728341 h 1051262"/>
              <a:gd name="connsiteX4" fmla="*/ 309133 w 579083"/>
              <a:gd name="connsiteY4" fmla="*/ 664841 h 1051262"/>
              <a:gd name="connsiteX5" fmla="*/ 7508 w 579083"/>
              <a:gd name="connsiteY5" fmla="*/ 1039491 h 1051262"/>
              <a:gd name="connsiteX6" fmla="*/ 112283 w 579083"/>
              <a:gd name="connsiteY6" fmla="*/ 915666 h 1051262"/>
              <a:gd name="connsiteX7" fmla="*/ 340883 w 579083"/>
              <a:gd name="connsiteY7" fmla="*/ 502916 h 1051262"/>
              <a:gd name="connsiteX8" fmla="*/ 280558 w 579083"/>
              <a:gd name="connsiteY8" fmla="*/ 614041 h 1051262"/>
              <a:gd name="connsiteX9" fmla="*/ 480583 w 579083"/>
              <a:gd name="connsiteY9" fmla="*/ 204466 h 1051262"/>
              <a:gd name="connsiteX10" fmla="*/ 432958 w 579083"/>
              <a:gd name="connsiteY10" fmla="*/ 283841 h 1051262"/>
              <a:gd name="connsiteX11" fmla="*/ 579008 w 579083"/>
              <a:gd name="connsiteY11" fmla="*/ 1266 h 105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9083" h="1051262">
                <a:moveTo>
                  <a:pt x="579008" y="1266"/>
                </a:moveTo>
                <a:cubicBezTo>
                  <a:pt x="575304" y="23491"/>
                  <a:pt x="422375" y="392320"/>
                  <a:pt x="410733" y="417191"/>
                </a:cubicBezTo>
                <a:cubicBezTo>
                  <a:pt x="399091" y="442062"/>
                  <a:pt x="533500" y="98633"/>
                  <a:pt x="509158" y="150491"/>
                </a:cubicBezTo>
                <a:cubicBezTo>
                  <a:pt x="484816" y="202349"/>
                  <a:pt x="298020" y="642616"/>
                  <a:pt x="264683" y="728341"/>
                </a:cubicBezTo>
                <a:cubicBezTo>
                  <a:pt x="231345" y="814066"/>
                  <a:pt x="351995" y="612983"/>
                  <a:pt x="309133" y="664841"/>
                </a:cubicBezTo>
                <a:cubicBezTo>
                  <a:pt x="266271" y="716699"/>
                  <a:pt x="40316" y="997687"/>
                  <a:pt x="7508" y="1039491"/>
                </a:cubicBezTo>
                <a:cubicBezTo>
                  <a:pt x="-25300" y="1081295"/>
                  <a:pt x="56721" y="1005095"/>
                  <a:pt x="112283" y="915666"/>
                </a:cubicBezTo>
                <a:cubicBezTo>
                  <a:pt x="167845" y="826237"/>
                  <a:pt x="312837" y="553187"/>
                  <a:pt x="340883" y="502916"/>
                </a:cubicBezTo>
                <a:cubicBezTo>
                  <a:pt x="368929" y="452645"/>
                  <a:pt x="257275" y="663783"/>
                  <a:pt x="280558" y="614041"/>
                </a:cubicBezTo>
                <a:cubicBezTo>
                  <a:pt x="303841" y="564299"/>
                  <a:pt x="455183" y="259499"/>
                  <a:pt x="480583" y="204466"/>
                </a:cubicBezTo>
                <a:cubicBezTo>
                  <a:pt x="505983" y="149433"/>
                  <a:pt x="417083" y="311358"/>
                  <a:pt x="432958" y="283841"/>
                </a:cubicBezTo>
                <a:cubicBezTo>
                  <a:pt x="448833" y="256324"/>
                  <a:pt x="582712" y="-20959"/>
                  <a:pt x="579008" y="1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F919237-03E7-5546-B0C2-FA5F781B18E0}"/>
              </a:ext>
            </a:extLst>
          </p:cNvPr>
          <p:cNvSpPr/>
          <p:nvPr/>
        </p:nvSpPr>
        <p:spPr>
          <a:xfrm>
            <a:off x="5592321" y="3425726"/>
            <a:ext cx="482677" cy="1656211"/>
          </a:xfrm>
          <a:custGeom>
            <a:avLst/>
            <a:gdLst>
              <a:gd name="connsiteX0" fmla="*/ 163954 w 482677"/>
              <a:gd name="connsiteY0" fmla="*/ 99 h 1656211"/>
              <a:gd name="connsiteX1" fmla="*/ 30604 w 482677"/>
              <a:gd name="connsiteY1" fmla="*/ 552549 h 1656211"/>
              <a:gd name="connsiteX2" fmla="*/ 154429 w 482677"/>
              <a:gd name="connsiteY2" fmla="*/ 939899 h 1656211"/>
              <a:gd name="connsiteX3" fmla="*/ 71879 w 482677"/>
              <a:gd name="connsiteY3" fmla="*/ 739874 h 1656211"/>
              <a:gd name="connsiteX4" fmla="*/ 11554 w 482677"/>
              <a:gd name="connsiteY4" fmla="*/ 495399 h 1656211"/>
              <a:gd name="connsiteX5" fmla="*/ 195704 w 482677"/>
              <a:gd name="connsiteY5" fmla="*/ 1051024 h 1656211"/>
              <a:gd name="connsiteX6" fmla="*/ 471929 w 482677"/>
              <a:gd name="connsiteY6" fmla="*/ 1635224 h 1656211"/>
              <a:gd name="connsiteX7" fmla="*/ 430654 w 482677"/>
              <a:gd name="connsiteY7" fmla="*/ 1536799 h 1656211"/>
              <a:gd name="connsiteX8" fmla="*/ 27429 w 482677"/>
              <a:gd name="connsiteY8" fmla="*/ 593824 h 1656211"/>
              <a:gd name="connsiteX9" fmla="*/ 40129 w 482677"/>
              <a:gd name="connsiteY9" fmla="*/ 279499 h 1656211"/>
              <a:gd name="connsiteX10" fmla="*/ 5204 w 482677"/>
              <a:gd name="connsiteY10" fmla="*/ 504924 h 1656211"/>
              <a:gd name="connsiteX11" fmla="*/ 163954 w 482677"/>
              <a:gd name="connsiteY11" fmla="*/ 99 h 165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677" h="1656211">
                <a:moveTo>
                  <a:pt x="163954" y="99"/>
                </a:moveTo>
                <a:cubicBezTo>
                  <a:pt x="168187" y="8036"/>
                  <a:pt x="32191" y="395916"/>
                  <a:pt x="30604" y="552549"/>
                </a:cubicBezTo>
                <a:cubicBezTo>
                  <a:pt x="29016" y="709182"/>
                  <a:pt x="147550" y="908678"/>
                  <a:pt x="154429" y="939899"/>
                </a:cubicBezTo>
                <a:cubicBezTo>
                  <a:pt x="161308" y="971120"/>
                  <a:pt x="95691" y="813957"/>
                  <a:pt x="71879" y="739874"/>
                </a:cubicBezTo>
                <a:cubicBezTo>
                  <a:pt x="48066" y="665791"/>
                  <a:pt x="-9084" y="443541"/>
                  <a:pt x="11554" y="495399"/>
                </a:cubicBezTo>
                <a:cubicBezTo>
                  <a:pt x="32192" y="547257"/>
                  <a:pt x="118975" y="861053"/>
                  <a:pt x="195704" y="1051024"/>
                </a:cubicBezTo>
                <a:cubicBezTo>
                  <a:pt x="272433" y="1240995"/>
                  <a:pt x="432771" y="1554261"/>
                  <a:pt x="471929" y="1635224"/>
                </a:cubicBezTo>
                <a:cubicBezTo>
                  <a:pt x="511087" y="1716187"/>
                  <a:pt x="430654" y="1536799"/>
                  <a:pt x="430654" y="1536799"/>
                </a:cubicBezTo>
                <a:cubicBezTo>
                  <a:pt x="356571" y="1363232"/>
                  <a:pt x="92517" y="803374"/>
                  <a:pt x="27429" y="593824"/>
                </a:cubicBezTo>
                <a:cubicBezTo>
                  <a:pt x="-37659" y="384274"/>
                  <a:pt x="43833" y="294316"/>
                  <a:pt x="40129" y="279499"/>
                </a:cubicBezTo>
                <a:cubicBezTo>
                  <a:pt x="36425" y="264682"/>
                  <a:pt x="-16492" y="548316"/>
                  <a:pt x="5204" y="504924"/>
                </a:cubicBezTo>
                <a:cubicBezTo>
                  <a:pt x="26900" y="461532"/>
                  <a:pt x="159721" y="-7838"/>
                  <a:pt x="16395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A4EC6A38-3D09-4662-7958-D3146841F14C}"/>
              </a:ext>
            </a:extLst>
          </p:cNvPr>
          <p:cNvSpPr/>
          <p:nvPr/>
        </p:nvSpPr>
        <p:spPr>
          <a:xfrm>
            <a:off x="5298791" y="3967863"/>
            <a:ext cx="340643" cy="1107873"/>
          </a:xfrm>
          <a:custGeom>
            <a:avLst/>
            <a:gdLst>
              <a:gd name="connsiteX0" fmla="*/ 340009 w 340643"/>
              <a:gd name="connsiteY0" fmla="*/ 887 h 1107873"/>
              <a:gd name="connsiteX1" fmla="*/ 232059 w 340643"/>
              <a:gd name="connsiteY1" fmla="*/ 623187 h 1107873"/>
              <a:gd name="connsiteX2" fmla="*/ 284 w 340643"/>
              <a:gd name="connsiteY2" fmla="*/ 1105787 h 1107873"/>
              <a:gd name="connsiteX3" fmla="*/ 187609 w 340643"/>
              <a:gd name="connsiteY3" fmla="*/ 766062 h 1107873"/>
              <a:gd name="connsiteX4" fmla="*/ 340009 w 340643"/>
              <a:gd name="connsiteY4" fmla="*/ 887 h 1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643" h="1107873">
                <a:moveTo>
                  <a:pt x="340009" y="887"/>
                </a:moveTo>
                <a:cubicBezTo>
                  <a:pt x="347417" y="-22926"/>
                  <a:pt x="288680" y="439037"/>
                  <a:pt x="232059" y="623187"/>
                </a:cubicBezTo>
                <a:cubicBezTo>
                  <a:pt x="175438" y="807337"/>
                  <a:pt x="7692" y="1081975"/>
                  <a:pt x="284" y="1105787"/>
                </a:cubicBezTo>
                <a:cubicBezTo>
                  <a:pt x="-7124" y="1129600"/>
                  <a:pt x="132047" y="945449"/>
                  <a:pt x="187609" y="766062"/>
                </a:cubicBezTo>
                <a:cubicBezTo>
                  <a:pt x="243171" y="586675"/>
                  <a:pt x="332601" y="24700"/>
                  <a:pt x="340009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0C1110E4-AD58-EE25-1494-5F15146AB27E}"/>
              </a:ext>
            </a:extLst>
          </p:cNvPr>
          <p:cNvSpPr/>
          <p:nvPr/>
        </p:nvSpPr>
        <p:spPr>
          <a:xfrm>
            <a:off x="8092591" y="4297569"/>
            <a:ext cx="13520" cy="434562"/>
          </a:xfrm>
          <a:custGeom>
            <a:avLst/>
            <a:gdLst>
              <a:gd name="connsiteX0" fmla="*/ 484 w 13520"/>
              <a:gd name="connsiteY0" fmla="*/ 4556 h 434562"/>
              <a:gd name="connsiteX1" fmla="*/ 3659 w 13520"/>
              <a:gd name="connsiteY1" fmla="*/ 430006 h 434562"/>
              <a:gd name="connsiteX2" fmla="*/ 13184 w 13520"/>
              <a:gd name="connsiteY2" fmla="*/ 217281 h 434562"/>
              <a:gd name="connsiteX3" fmla="*/ 484 w 13520"/>
              <a:gd name="connsiteY3" fmla="*/ 4556 h 43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20" h="434562">
                <a:moveTo>
                  <a:pt x="484" y="4556"/>
                </a:moveTo>
                <a:cubicBezTo>
                  <a:pt x="-1103" y="40010"/>
                  <a:pt x="1542" y="394552"/>
                  <a:pt x="3659" y="430006"/>
                </a:cubicBezTo>
                <a:cubicBezTo>
                  <a:pt x="5776" y="465460"/>
                  <a:pt x="10538" y="284485"/>
                  <a:pt x="13184" y="217281"/>
                </a:cubicBezTo>
                <a:cubicBezTo>
                  <a:pt x="15830" y="150077"/>
                  <a:pt x="2071" y="-30898"/>
                  <a:pt x="484" y="4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DDD4D1E4-26F6-68F8-A96A-A7BF67C0AFE4}"/>
              </a:ext>
            </a:extLst>
          </p:cNvPr>
          <p:cNvSpPr/>
          <p:nvPr/>
        </p:nvSpPr>
        <p:spPr>
          <a:xfrm>
            <a:off x="6610315" y="4345860"/>
            <a:ext cx="73134" cy="685970"/>
          </a:xfrm>
          <a:custGeom>
            <a:avLst/>
            <a:gdLst>
              <a:gd name="connsiteX0" fmla="*/ 35 w 73134"/>
              <a:gd name="connsiteY0" fmla="*/ 715 h 685970"/>
              <a:gd name="connsiteX1" fmla="*/ 60360 w 73134"/>
              <a:gd name="connsiteY1" fmla="*/ 403940 h 685970"/>
              <a:gd name="connsiteX2" fmla="*/ 60360 w 73134"/>
              <a:gd name="connsiteY2" fmla="*/ 683340 h 685970"/>
              <a:gd name="connsiteX3" fmla="*/ 63535 w 73134"/>
              <a:gd name="connsiteY3" fmla="*/ 530940 h 685970"/>
              <a:gd name="connsiteX4" fmla="*/ 69885 w 73134"/>
              <a:gd name="connsiteY4" fmla="*/ 311865 h 685970"/>
              <a:gd name="connsiteX5" fmla="*/ 35 w 73134"/>
              <a:gd name="connsiteY5" fmla="*/ 715 h 68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134" h="685970">
                <a:moveTo>
                  <a:pt x="35" y="715"/>
                </a:moveTo>
                <a:cubicBezTo>
                  <a:pt x="-1553" y="16061"/>
                  <a:pt x="50306" y="290169"/>
                  <a:pt x="60360" y="403940"/>
                </a:cubicBezTo>
                <a:cubicBezTo>
                  <a:pt x="70414" y="517711"/>
                  <a:pt x="59831" y="662173"/>
                  <a:pt x="60360" y="683340"/>
                </a:cubicBezTo>
                <a:cubicBezTo>
                  <a:pt x="60889" y="704507"/>
                  <a:pt x="61948" y="592852"/>
                  <a:pt x="63535" y="530940"/>
                </a:cubicBezTo>
                <a:cubicBezTo>
                  <a:pt x="65122" y="469028"/>
                  <a:pt x="79410" y="402882"/>
                  <a:pt x="69885" y="311865"/>
                </a:cubicBezTo>
                <a:cubicBezTo>
                  <a:pt x="60360" y="220848"/>
                  <a:pt x="1623" y="-14631"/>
                  <a:pt x="35" y="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22FC5E7A-C996-4B02-8253-F8E4C47C45E0}"/>
              </a:ext>
            </a:extLst>
          </p:cNvPr>
          <p:cNvSpPr/>
          <p:nvPr/>
        </p:nvSpPr>
        <p:spPr>
          <a:xfrm>
            <a:off x="7867649" y="4946650"/>
            <a:ext cx="184151" cy="508049"/>
          </a:xfrm>
          <a:custGeom>
            <a:avLst/>
            <a:gdLst>
              <a:gd name="connsiteX0" fmla="*/ 184151 w 184151"/>
              <a:gd name="connsiteY0" fmla="*/ 0 h 508049"/>
              <a:gd name="connsiteX1" fmla="*/ 1 w 184151"/>
              <a:gd name="connsiteY1" fmla="*/ 508000 h 508049"/>
              <a:gd name="connsiteX2" fmla="*/ 184151 w 184151"/>
              <a:gd name="connsiteY2" fmla="*/ 0 h 50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4151" h="508049">
                <a:moveTo>
                  <a:pt x="184151" y="0"/>
                </a:moveTo>
                <a:cubicBezTo>
                  <a:pt x="184151" y="0"/>
                  <a:pt x="530" y="502179"/>
                  <a:pt x="1" y="508000"/>
                </a:cubicBezTo>
                <a:cubicBezTo>
                  <a:pt x="-528" y="513821"/>
                  <a:pt x="184151" y="0"/>
                  <a:pt x="1841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1494FE43-62CF-7AC2-1228-63912B6905F4}"/>
              </a:ext>
            </a:extLst>
          </p:cNvPr>
          <p:cNvSpPr/>
          <p:nvPr/>
        </p:nvSpPr>
        <p:spPr>
          <a:xfrm>
            <a:off x="6800388" y="4659503"/>
            <a:ext cx="119618" cy="397800"/>
          </a:xfrm>
          <a:custGeom>
            <a:avLst/>
            <a:gdLst>
              <a:gd name="connsiteX0" fmla="*/ 462 w 119618"/>
              <a:gd name="connsiteY0" fmla="*/ 1397 h 397800"/>
              <a:gd name="connsiteX1" fmla="*/ 117937 w 119618"/>
              <a:gd name="connsiteY1" fmla="*/ 395097 h 397800"/>
              <a:gd name="connsiteX2" fmla="*/ 70312 w 119618"/>
              <a:gd name="connsiteY2" fmla="*/ 179197 h 397800"/>
              <a:gd name="connsiteX3" fmla="*/ 76662 w 119618"/>
              <a:gd name="connsiteY3" fmla="*/ 261747 h 397800"/>
              <a:gd name="connsiteX4" fmla="*/ 462 w 119618"/>
              <a:gd name="connsiteY4" fmla="*/ 1397 h 3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618" h="397800">
                <a:moveTo>
                  <a:pt x="462" y="1397"/>
                </a:moveTo>
                <a:cubicBezTo>
                  <a:pt x="7341" y="23622"/>
                  <a:pt x="106295" y="365464"/>
                  <a:pt x="117937" y="395097"/>
                </a:cubicBezTo>
                <a:cubicBezTo>
                  <a:pt x="129579" y="424730"/>
                  <a:pt x="77191" y="201422"/>
                  <a:pt x="70312" y="179197"/>
                </a:cubicBezTo>
                <a:cubicBezTo>
                  <a:pt x="63433" y="156972"/>
                  <a:pt x="87775" y="294555"/>
                  <a:pt x="76662" y="261747"/>
                </a:cubicBezTo>
                <a:cubicBezTo>
                  <a:pt x="65550" y="228939"/>
                  <a:pt x="-6417" y="-20828"/>
                  <a:pt x="462" y="1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77D1CBE0-FD49-26FF-A112-9F93D909F76E}"/>
              </a:ext>
            </a:extLst>
          </p:cNvPr>
          <p:cNvSpPr/>
          <p:nvPr/>
        </p:nvSpPr>
        <p:spPr>
          <a:xfrm>
            <a:off x="7794117" y="5026238"/>
            <a:ext cx="153634" cy="351042"/>
          </a:xfrm>
          <a:custGeom>
            <a:avLst/>
            <a:gdLst>
              <a:gd name="connsiteX0" fmla="*/ 149733 w 153634"/>
              <a:gd name="connsiteY0" fmla="*/ 6137 h 351042"/>
              <a:gd name="connsiteX1" fmla="*/ 508 w 153634"/>
              <a:gd name="connsiteY1" fmla="*/ 349037 h 351042"/>
              <a:gd name="connsiteX2" fmla="*/ 102108 w 153634"/>
              <a:gd name="connsiteY2" fmla="*/ 142662 h 351042"/>
              <a:gd name="connsiteX3" fmla="*/ 149733 w 153634"/>
              <a:gd name="connsiteY3" fmla="*/ 6137 h 35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634" h="351042">
                <a:moveTo>
                  <a:pt x="149733" y="6137"/>
                </a:moveTo>
                <a:cubicBezTo>
                  <a:pt x="132800" y="40533"/>
                  <a:pt x="8445" y="326283"/>
                  <a:pt x="508" y="349037"/>
                </a:cubicBezTo>
                <a:cubicBezTo>
                  <a:pt x="-7430" y="371791"/>
                  <a:pt x="79883" y="194520"/>
                  <a:pt x="102108" y="142662"/>
                </a:cubicBezTo>
                <a:cubicBezTo>
                  <a:pt x="124333" y="90804"/>
                  <a:pt x="166666" y="-28259"/>
                  <a:pt x="149733" y="6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C2C9DAC-AE55-3EC2-7883-22F0B7B88AF1}"/>
              </a:ext>
            </a:extLst>
          </p:cNvPr>
          <p:cNvSpPr/>
          <p:nvPr/>
        </p:nvSpPr>
        <p:spPr>
          <a:xfrm>
            <a:off x="7837588" y="4977557"/>
            <a:ext cx="238027" cy="702629"/>
          </a:xfrm>
          <a:custGeom>
            <a:avLst/>
            <a:gdLst>
              <a:gd name="connsiteX0" fmla="*/ 236437 w 238027"/>
              <a:gd name="connsiteY0" fmla="*/ 4018 h 702629"/>
              <a:gd name="connsiteX1" fmla="*/ 1487 w 238027"/>
              <a:gd name="connsiteY1" fmla="*/ 696168 h 702629"/>
              <a:gd name="connsiteX2" fmla="*/ 134837 w 238027"/>
              <a:gd name="connsiteY2" fmla="*/ 353268 h 702629"/>
              <a:gd name="connsiteX3" fmla="*/ 106262 w 238027"/>
              <a:gd name="connsiteY3" fmla="*/ 407243 h 702629"/>
              <a:gd name="connsiteX4" fmla="*/ 236437 w 238027"/>
              <a:gd name="connsiteY4" fmla="*/ 4018 h 70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027" h="702629">
                <a:moveTo>
                  <a:pt x="236437" y="4018"/>
                </a:moveTo>
                <a:cubicBezTo>
                  <a:pt x="218975" y="52172"/>
                  <a:pt x="18420" y="637960"/>
                  <a:pt x="1487" y="696168"/>
                </a:cubicBezTo>
                <a:cubicBezTo>
                  <a:pt x="-15446" y="754376"/>
                  <a:pt x="117375" y="401422"/>
                  <a:pt x="134837" y="353268"/>
                </a:cubicBezTo>
                <a:cubicBezTo>
                  <a:pt x="152299" y="305114"/>
                  <a:pt x="90387" y="459101"/>
                  <a:pt x="106262" y="407243"/>
                </a:cubicBezTo>
                <a:cubicBezTo>
                  <a:pt x="122137" y="355385"/>
                  <a:pt x="253899" y="-44136"/>
                  <a:pt x="236437" y="4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36FF1ED2-E776-05B3-981F-43C3522F7B57}"/>
              </a:ext>
            </a:extLst>
          </p:cNvPr>
          <p:cNvSpPr/>
          <p:nvPr/>
        </p:nvSpPr>
        <p:spPr>
          <a:xfrm>
            <a:off x="6777635" y="5016487"/>
            <a:ext cx="146123" cy="579590"/>
          </a:xfrm>
          <a:custGeom>
            <a:avLst/>
            <a:gdLst>
              <a:gd name="connsiteX0" fmla="*/ 990 w 146123"/>
              <a:gd name="connsiteY0" fmla="*/ 13 h 579590"/>
              <a:gd name="connsiteX1" fmla="*/ 42265 w 146123"/>
              <a:gd name="connsiteY1" fmla="*/ 339738 h 579590"/>
              <a:gd name="connsiteX2" fmla="*/ 140690 w 146123"/>
              <a:gd name="connsiteY2" fmla="*/ 571513 h 579590"/>
              <a:gd name="connsiteX3" fmla="*/ 121640 w 146123"/>
              <a:gd name="connsiteY3" fmla="*/ 508013 h 579590"/>
              <a:gd name="connsiteX4" fmla="*/ 23215 w 146123"/>
              <a:gd name="connsiteY4" fmla="*/ 327038 h 579590"/>
              <a:gd name="connsiteX5" fmla="*/ 990 w 146123"/>
              <a:gd name="connsiteY5" fmla="*/ 13 h 57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23" h="579590">
                <a:moveTo>
                  <a:pt x="990" y="13"/>
                </a:moveTo>
                <a:cubicBezTo>
                  <a:pt x="4165" y="2130"/>
                  <a:pt x="18982" y="244488"/>
                  <a:pt x="42265" y="339738"/>
                </a:cubicBezTo>
                <a:cubicBezTo>
                  <a:pt x="65548" y="434988"/>
                  <a:pt x="127461" y="543467"/>
                  <a:pt x="140690" y="571513"/>
                </a:cubicBezTo>
                <a:cubicBezTo>
                  <a:pt x="153919" y="599559"/>
                  <a:pt x="141219" y="548759"/>
                  <a:pt x="121640" y="508013"/>
                </a:cubicBezTo>
                <a:cubicBezTo>
                  <a:pt x="102061" y="467267"/>
                  <a:pt x="44911" y="407471"/>
                  <a:pt x="23215" y="327038"/>
                </a:cubicBezTo>
                <a:cubicBezTo>
                  <a:pt x="1519" y="246605"/>
                  <a:pt x="-2185" y="-2104"/>
                  <a:pt x="990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1BC96D99-0088-496E-6566-2FF0EAB1F1E1}"/>
              </a:ext>
            </a:extLst>
          </p:cNvPr>
          <p:cNvSpPr/>
          <p:nvPr/>
        </p:nvSpPr>
        <p:spPr>
          <a:xfrm>
            <a:off x="6130892" y="1657702"/>
            <a:ext cx="893511" cy="1532151"/>
          </a:xfrm>
          <a:custGeom>
            <a:avLst/>
            <a:gdLst>
              <a:gd name="connsiteX0" fmla="*/ 893363 w 893511"/>
              <a:gd name="connsiteY0" fmla="*/ 92589 h 1532151"/>
              <a:gd name="connsiteX1" fmla="*/ 625508 w 893511"/>
              <a:gd name="connsiteY1" fmla="*/ 522080 h 1532151"/>
              <a:gd name="connsiteX2" fmla="*/ 667072 w 893511"/>
              <a:gd name="connsiteY2" fmla="*/ 420480 h 1532151"/>
              <a:gd name="connsiteX3" fmla="*/ 625508 w 893511"/>
              <a:gd name="connsiteY3" fmla="*/ 642153 h 1532151"/>
              <a:gd name="connsiteX4" fmla="*/ 602417 w 893511"/>
              <a:gd name="connsiteY4" fmla="*/ 845353 h 1532151"/>
              <a:gd name="connsiteX5" fmla="*/ 607035 w 893511"/>
              <a:gd name="connsiteY5" fmla="*/ 743753 h 1532151"/>
              <a:gd name="connsiteX6" fmla="*/ 579326 w 893511"/>
              <a:gd name="connsiteY6" fmla="*/ 831498 h 1532151"/>
              <a:gd name="connsiteX7" fmla="*/ 283763 w 893511"/>
              <a:gd name="connsiteY7" fmla="*/ 979280 h 1532151"/>
              <a:gd name="connsiteX8" fmla="*/ 159072 w 893511"/>
              <a:gd name="connsiteY8" fmla="*/ 1117825 h 1532151"/>
              <a:gd name="connsiteX9" fmla="*/ 292999 w 893511"/>
              <a:gd name="connsiteY9" fmla="*/ 1030080 h 1532151"/>
              <a:gd name="connsiteX10" fmla="*/ 279144 w 893511"/>
              <a:gd name="connsiteY10" fmla="*/ 1113207 h 1532151"/>
              <a:gd name="connsiteX11" fmla="*/ 413072 w 893511"/>
              <a:gd name="connsiteY11" fmla="*/ 1182480 h 1532151"/>
              <a:gd name="connsiteX12" fmla="*/ 302235 w 893511"/>
              <a:gd name="connsiteY12" fmla="*/ 1251753 h 1532151"/>
              <a:gd name="connsiteX13" fmla="*/ 196017 w 893511"/>
              <a:gd name="connsiteY13" fmla="*/ 1205571 h 1532151"/>
              <a:gd name="connsiteX14" fmla="*/ 131363 w 893511"/>
              <a:gd name="connsiteY14" fmla="*/ 1334880 h 1532151"/>
              <a:gd name="connsiteX15" fmla="*/ 145217 w 893511"/>
              <a:gd name="connsiteY15" fmla="*/ 1191716 h 1532151"/>
              <a:gd name="connsiteX16" fmla="*/ 57472 w 893511"/>
              <a:gd name="connsiteY16" fmla="*/ 1528843 h 1532151"/>
              <a:gd name="connsiteX17" fmla="*/ 11290 w 893511"/>
              <a:gd name="connsiteY17" fmla="*/ 1325643 h 1532151"/>
              <a:gd name="connsiteX18" fmla="*/ 15908 w 893511"/>
              <a:gd name="connsiteY18" fmla="*/ 734516 h 1532151"/>
              <a:gd name="connsiteX19" fmla="*/ 15908 w 893511"/>
              <a:gd name="connsiteY19" fmla="*/ 882298 h 1532151"/>
              <a:gd name="connsiteX20" fmla="*/ 232963 w 893511"/>
              <a:gd name="connsiteY20" fmla="*/ 374298 h 1532151"/>
              <a:gd name="connsiteX21" fmla="*/ 172926 w 893511"/>
              <a:gd name="connsiteY21" fmla="*/ 489753 h 1532151"/>
              <a:gd name="connsiteX22" fmla="*/ 528526 w 893511"/>
              <a:gd name="connsiteY22" fmla="*/ 37171 h 1532151"/>
              <a:gd name="connsiteX23" fmla="*/ 676308 w 893511"/>
              <a:gd name="connsiteY23" fmla="*/ 69498 h 1532151"/>
              <a:gd name="connsiteX24" fmla="*/ 583944 w 893511"/>
              <a:gd name="connsiteY24" fmla="*/ 225 h 1532151"/>
              <a:gd name="connsiteX25" fmla="*/ 893363 w 893511"/>
              <a:gd name="connsiteY25" fmla="*/ 92589 h 153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93511" h="1532151">
                <a:moveTo>
                  <a:pt x="893363" y="92589"/>
                </a:moveTo>
                <a:cubicBezTo>
                  <a:pt x="900290" y="179565"/>
                  <a:pt x="663223" y="467432"/>
                  <a:pt x="625508" y="522080"/>
                </a:cubicBezTo>
                <a:cubicBezTo>
                  <a:pt x="587793" y="576728"/>
                  <a:pt x="667072" y="400468"/>
                  <a:pt x="667072" y="420480"/>
                </a:cubicBezTo>
                <a:cubicBezTo>
                  <a:pt x="667072" y="440492"/>
                  <a:pt x="636284" y="571341"/>
                  <a:pt x="625508" y="642153"/>
                </a:cubicBezTo>
                <a:cubicBezTo>
                  <a:pt x="614732" y="712965"/>
                  <a:pt x="605496" y="828420"/>
                  <a:pt x="602417" y="845353"/>
                </a:cubicBezTo>
                <a:cubicBezTo>
                  <a:pt x="599338" y="862286"/>
                  <a:pt x="610883" y="746062"/>
                  <a:pt x="607035" y="743753"/>
                </a:cubicBezTo>
                <a:cubicBezTo>
                  <a:pt x="603186" y="741444"/>
                  <a:pt x="633205" y="792244"/>
                  <a:pt x="579326" y="831498"/>
                </a:cubicBezTo>
                <a:cubicBezTo>
                  <a:pt x="525447" y="870752"/>
                  <a:pt x="353805" y="931559"/>
                  <a:pt x="283763" y="979280"/>
                </a:cubicBezTo>
                <a:cubicBezTo>
                  <a:pt x="213721" y="1027001"/>
                  <a:pt x="157533" y="1109358"/>
                  <a:pt x="159072" y="1117825"/>
                </a:cubicBezTo>
                <a:cubicBezTo>
                  <a:pt x="160611" y="1126292"/>
                  <a:pt x="272987" y="1030850"/>
                  <a:pt x="292999" y="1030080"/>
                </a:cubicBezTo>
                <a:cubicBezTo>
                  <a:pt x="313011" y="1029310"/>
                  <a:pt x="259132" y="1087807"/>
                  <a:pt x="279144" y="1113207"/>
                </a:cubicBezTo>
                <a:cubicBezTo>
                  <a:pt x="299156" y="1138607"/>
                  <a:pt x="409223" y="1159389"/>
                  <a:pt x="413072" y="1182480"/>
                </a:cubicBezTo>
                <a:cubicBezTo>
                  <a:pt x="416920" y="1205571"/>
                  <a:pt x="338411" y="1247905"/>
                  <a:pt x="302235" y="1251753"/>
                </a:cubicBezTo>
                <a:cubicBezTo>
                  <a:pt x="266059" y="1255601"/>
                  <a:pt x="224496" y="1191717"/>
                  <a:pt x="196017" y="1205571"/>
                </a:cubicBezTo>
                <a:cubicBezTo>
                  <a:pt x="167538" y="1219426"/>
                  <a:pt x="139830" y="1337189"/>
                  <a:pt x="131363" y="1334880"/>
                </a:cubicBezTo>
                <a:cubicBezTo>
                  <a:pt x="122896" y="1332571"/>
                  <a:pt x="157532" y="1159389"/>
                  <a:pt x="145217" y="1191716"/>
                </a:cubicBezTo>
                <a:cubicBezTo>
                  <a:pt x="132902" y="1224043"/>
                  <a:pt x="79793" y="1506522"/>
                  <a:pt x="57472" y="1528843"/>
                </a:cubicBezTo>
                <a:cubicBezTo>
                  <a:pt x="35151" y="1551164"/>
                  <a:pt x="18217" y="1458031"/>
                  <a:pt x="11290" y="1325643"/>
                </a:cubicBezTo>
                <a:cubicBezTo>
                  <a:pt x="4363" y="1193255"/>
                  <a:pt x="15138" y="808407"/>
                  <a:pt x="15908" y="734516"/>
                </a:cubicBezTo>
                <a:cubicBezTo>
                  <a:pt x="16678" y="660625"/>
                  <a:pt x="-20268" y="942334"/>
                  <a:pt x="15908" y="882298"/>
                </a:cubicBezTo>
                <a:cubicBezTo>
                  <a:pt x="52084" y="822262"/>
                  <a:pt x="206793" y="439722"/>
                  <a:pt x="232963" y="374298"/>
                </a:cubicBezTo>
                <a:cubicBezTo>
                  <a:pt x="259133" y="308874"/>
                  <a:pt x="123666" y="545941"/>
                  <a:pt x="172926" y="489753"/>
                </a:cubicBezTo>
                <a:cubicBezTo>
                  <a:pt x="222186" y="433565"/>
                  <a:pt x="444629" y="107213"/>
                  <a:pt x="528526" y="37171"/>
                </a:cubicBezTo>
                <a:cubicBezTo>
                  <a:pt x="612423" y="-32871"/>
                  <a:pt x="667072" y="75656"/>
                  <a:pt x="676308" y="69498"/>
                </a:cubicBezTo>
                <a:cubicBezTo>
                  <a:pt x="685544" y="63340"/>
                  <a:pt x="553926" y="-4393"/>
                  <a:pt x="583944" y="225"/>
                </a:cubicBezTo>
                <a:cubicBezTo>
                  <a:pt x="613962" y="4843"/>
                  <a:pt x="886436" y="5613"/>
                  <a:pt x="893363" y="925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B347F458-C126-F79E-9230-178D32D9D6D7}"/>
              </a:ext>
            </a:extLst>
          </p:cNvPr>
          <p:cNvSpPr/>
          <p:nvPr/>
        </p:nvSpPr>
        <p:spPr>
          <a:xfrm>
            <a:off x="6001480" y="2148025"/>
            <a:ext cx="1484666" cy="2519518"/>
          </a:xfrm>
          <a:custGeom>
            <a:avLst/>
            <a:gdLst>
              <a:gd name="connsiteX0" fmla="*/ 281132 w 1484666"/>
              <a:gd name="connsiteY0" fmla="*/ 613836 h 2519518"/>
              <a:gd name="connsiteX1" fmla="*/ 542389 w 1484666"/>
              <a:gd name="connsiteY1" fmla="*/ 1192334 h 2519518"/>
              <a:gd name="connsiteX2" fmla="*/ 567271 w 1484666"/>
              <a:gd name="connsiteY2" fmla="*/ 1179893 h 2519518"/>
              <a:gd name="connsiteX3" fmla="*/ 604593 w 1484666"/>
              <a:gd name="connsiteY3" fmla="*/ 1472253 h 2519518"/>
              <a:gd name="connsiteX4" fmla="*/ 623255 w 1484666"/>
              <a:gd name="connsiteY4" fmla="*/ 1391387 h 2519518"/>
              <a:gd name="connsiteX5" fmla="*/ 554830 w 1484666"/>
              <a:gd name="connsiteY5" fmla="*/ 1702408 h 2519518"/>
              <a:gd name="connsiteX6" fmla="*/ 753883 w 1484666"/>
              <a:gd name="connsiteY6" fmla="*/ 2025869 h 2519518"/>
              <a:gd name="connsiteX7" fmla="*/ 679238 w 1484666"/>
              <a:gd name="connsiteY7" fmla="*/ 1820595 h 2519518"/>
              <a:gd name="connsiteX8" fmla="*/ 952936 w 1484666"/>
              <a:gd name="connsiteY8" fmla="*/ 2193820 h 2519518"/>
              <a:gd name="connsiteX9" fmla="*/ 1145769 w 1484666"/>
              <a:gd name="connsiteY9" fmla="*/ 2442636 h 2519518"/>
              <a:gd name="connsiteX10" fmla="*/ 1183091 w 1484666"/>
              <a:gd name="connsiteY10" fmla="*/ 2436416 h 2519518"/>
              <a:gd name="connsiteX11" fmla="*/ 1481671 w 1484666"/>
              <a:gd name="connsiteY11" fmla="*/ 2517281 h 2519518"/>
              <a:gd name="connsiteX12" fmla="*/ 1344822 w 1484666"/>
              <a:gd name="connsiteY12" fmla="*/ 2498620 h 2519518"/>
              <a:gd name="connsiteX13" fmla="*/ 1077344 w 1484666"/>
              <a:gd name="connsiteY13" fmla="*/ 2461297 h 2519518"/>
              <a:gd name="connsiteX14" fmla="*/ 542389 w 1484666"/>
              <a:gd name="connsiteY14" fmla="*/ 2137836 h 2519518"/>
              <a:gd name="connsiteX15" fmla="*/ 617034 w 1484666"/>
              <a:gd name="connsiteY15" fmla="*/ 2224922 h 2519518"/>
              <a:gd name="connsiteX16" fmla="*/ 106961 w 1484666"/>
              <a:gd name="connsiteY16" fmla="*/ 1403828 h 2519518"/>
              <a:gd name="connsiteX17" fmla="*/ 162944 w 1484666"/>
              <a:gd name="connsiteY17" fmla="*/ 1546897 h 2519518"/>
              <a:gd name="connsiteX18" fmla="*/ 19875 w 1484666"/>
              <a:gd name="connsiteY18" fmla="*/ 837771 h 2519518"/>
              <a:gd name="connsiteX19" fmla="*/ 19875 w 1484666"/>
              <a:gd name="connsiteY19" fmla="*/ 1036824 h 2519518"/>
              <a:gd name="connsiteX20" fmla="*/ 194047 w 1484666"/>
              <a:gd name="connsiteY20" fmla="*/ 159746 h 2519518"/>
              <a:gd name="connsiteX21" fmla="*/ 306014 w 1484666"/>
              <a:gd name="connsiteY21" fmla="*/ 53999 h 2519518"/>
              <a:gd name="connsiteX22" fmla="*/ 181606 w 1484666"/>
              <a:gd name="connsiteY22" fmla="*/ 763126 h 2519518"/>
              <a:gd name="connsiteX23" fmla="*/ 281132 w 1484666"/>
              <a:gd name="connsiteY23" fmla="*/ 613836 h 2519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84666" h="2519518">
                <a:moveTo>
                  <a:pt x="281132" y="613836"/>
                </a:moveTo>
                <a:cubicBezTo>
                  <a:pt x="341262" y="685371"/>
                  <a:pt x="542389" y="1192334"/>
                  <a:pt x="542389" y="1192334"/>
                </a:cubicBezTo>
                <a:cubicBezTo>
                  <a:pt x="590079" y="1286677"/>
                  <a:pt x="556904" y="1133240"/>
                  <a:pt x="567271" y="1179893"/>
                </a:cubicBezTo>
                <a:cubicBezTo>
                  <a:pt x="577638" y="1226546"/>
                  <a:pt x="595262" y="1437004"/>
                  <a:pt x="604593" y="1472253"/>
                </a:cubicBezTo>
                <a:cubicBezTo>
                  <a:pt x="613924" y="1507502"/>
                  <a:pt x="631549" y="1353028"/>
                  <a:pt x="623255" y="1391387"/>
                </a:cubicBezTo>
                <a:cubicBezTo>
                  <a:pt x="614961" y="1429746"/>
                  <a:pt x="533059" y="1596661"/>
                  <a:pt x="554830" y="1702408"/>
                </a:cubicBezTo>
                <a:cubicBezTo>
                  <a:pt x="576601" y="1808155"/>
                  <a:pt x="733148" y="2006171"/>
                  <a:pt x="753883" y="2025869"/>
                </a:cubicBezTo>
                <a:cubicBezTo>
                  <a:pt x="774618" y="2045567"/>
                  <a:pt x="646063" y="1792603"/>
                  <a:pt x="679238" y="1820595"/>
                </a:cubicBezTo>
                <a:cubicBezTo>
                  <a:pt x="712414" y="1848587"/>
                  <a:pt x="875181" y="2090147"/>
                  <a:pt x="952936" y="2193820"/>
                </a:cubicBezTo>
                <a:cubicBezTo>
                  <a:pt x="1030691" y="2297494"/>
                  <a:pt x="1107410" y="2402203"/>
                  <a:pt x="1145769" y="2442636"/>
                </a:cubicBezTo>
                <a:cubicBezTo>
                  <a:pt x="1184128" y="2483069"/>
                  <a:pt x="1127107" y="2423975"/>
                  <a:pt x="1183091" y="2436416"/>
                </a:cubicBezTo>
                <a:cubicBezTo>
                  <a:pt x="1239075" y="2448857"/>
                  <a:pt x="1454716" y="2506914"/>
                  <a:pt x="1481671" y="2517281"/>
                </a:cubicBezTo>
                <a:cubicBezTo>
                  <a:pt x="1508626" y="2527648"/>
                  <a:pt x="1344822" y="2498620"/>
                  <a:pt x="1344822" y="2498620"/>
                </a:cubicBezTo>
                <a:cubicBezTo>
                  <a:pt x="1277434" y="2489289"/>
                  <a:pt x="1211083" y="2521428"/>
                  <a:pt x="1077344" y="2461297"/>
                </a:cubicBezTo>
                <a:cubicBezTo>
                  <a:pt x="943605" y="2401166"/>
                  <a:pt x="619107" y="2177232"/>
                  <a:pt x="542389" y="2137836"/>
                </a:cubicBezTo>
                <a:cubicBezTo>
                  <a:pt x="465671" y="2098440"/>
                  <a:pt x="689605" y="2347257"/>
                  <a:pt x="617034" y="2224922"/>
                </a:cubicBezTo>
                <a:cubicBezTo>
                  <a:pt x="544463" y="2102587"/>
                  <a:pt x="182643" y="1516832"/>
                  <a:pt x="106961" y="1403828"/>
                </a:cubicBezTo>
                <a:cubicBezTo>
                  <a:pt x="31279" y="1290824"/>
                  <a:pt x="177458" y="1641240"/>
                  <a:pt x="162944" y="1546897"/>
                </a:cubicBezTo>
                <a:cubicBezTo>
                  <a:pt x="148430" y="1452554"/>
                  <a:pt x="43720" y="922783"/>
                  <a:pt x="19875" y="837771"/>
                </a:cubicBezTo>
                <a:cubicBezTo>
                  <a:pt x="-3970" y="752759"/>
                  <a:pt x="-9154" y="1149828"/>
                  <a:pt x="19875" y="1036824"/>
                </a:cubicBezTo>
                <a:cubicBezTo>
                  <a:pt x="48904" y="923820"/>
                  <a:pt x="146357" y="323550"/>
                  <a:pt x="194047" y="159746"/>
                </a:cubicBezTo>
                <a:cubicBezTo>
                  <a:pt x="241737" y="-4058"/>
                  <a:pt x="308088" y="-46564"/>
                  <a:pt x="306014" y="53999"/>
                </a:cubicBezTo>
                <a:cubicBezTo>
                  <a:pt x="303941" y="154562"/>
                  <a:pt x="187826" y="663599"/>
                  <a:pt x="181606" y="763126"/>
                </a:cubicBezTo>
                <a:cubicBezTo>
                  <a:pt x="175385" y="862653"/>
                  <a:pt x="221002" y="542301"/>
                  <a:pt x="281132" y="613836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17DC5909-3F4C-5C65-41D9-9377787A6911}"/>
              </a:ext>
            </a:extLst>
          </p:cNvPr>
          <p:cNvSpPr/>
          <p:nvPr/>
        </p:nvSpPr>
        <p:spPr>
          <a:xfrm>
            <a:off x="7121717" y="2500443"/>
            <a:ext cx="1313223" cy="2238738"/>
          </a:xfrm>
          <a:custGeom>
            <a:avLst/>
            <a:gdLst>
              <a:gd name="connsiteX0" fmla="*/ 747099 w 1313223"/>
              <a:gd name="connsiteY0" fmla="*/ 535116 h 2238738"/>
              <a:gd name="connsiteX1" fmla="*/ 927491 w 1313223"/>
              <a:gd name="connsiteY1" fmla="*/ 622202 h 2238738"/>
              <a:gd name="connsiteX2" fmla="*/ 983475 w 1313223"/>
              <a:gd name="connsiteY2" fmla="*/ 827475 h 2238738"/>
              <a:gd name="connsiteX3" fmla="*/ 1064340 w 1313223"/>
              <a:gd name="connsiteY3" fmla="*/ 752830 h 2238738"/>
              <a:gd name="connsiteX4" fmla="*/ 946152 w 1313223"/>
              <a:gd name="connsiteY4" fmla="*/ 1057630 h 2238738"/>
              <a:gd name="connsiteX5" fmla="*/ 1145205 w 1313223"/>
              <a:gd name="connsiteY5" fmla="*/ 927002 h 2238738"/>
              <a:gd name="connsiteX6" fmla="*/ 790642 w 1313223"/>
              <a:gd name="connsiteY6" fmla="*/ 1437075 h 2238738"/>
              <a:gd name="connsiteX7" fmla="*/ 890169 w 1313223"/>
              <a:gd name="connsiteY7" fmla="*/ 1399753 h 2238738"/>
              <a:gd name="connsiteX8" fmla="*/ 498283 w 1313223"/>
              <a:gd name="connsiteY8" fmla="*/ 1934708 h 2238738"/>
              <a:gd name="connsiteX9" fmla="*/ 591589 w 1313223"/>
              <a:gd name="connsiteY9" fmla="*/ 1847622 h 2238738"/>
              <a:gd name="connsiteX10" fmla="*/ 436079 w 1313223"/>
              <a:gd name="connsiteY10" fmla="*/ 2015573 h 2238738"/>
              <a:gd name="connsiteX11" fmla="*/ 224585 w 1313223"/>
              <a:gd name="connsiteY11" fmla="*/ 2059116 h 2238738"/>
              <a:gd name="connsiteX12" fmla="*/ 404977 w 1313223"/>
              <a:gd name="connsiteY12" fmla="*/ 2065337 h 2238738"/>
              <a:gd name="connsiteX13" fmla="*/ 650 w 1313223"/>
              <a:gd name="connsiteY13" fmla="*/ 2009353 h 2238738"/>
              <a:gd name="connsiteX14" fmla="*/ 305450 w 1313223"/>
              <a:gd name="connsiteY14" fmla="*/ 2121320 h 2238738"/>
              <a:gd name="connsiteX15" fmla="*/ 93956 w 1313223"/>
              <a:gd name="connsiteY15" fmla="*/ 2127541 h 2238738"/>
              <a:gd name="connsiteX16" fmla="*/ 566707 w 1313223"/>
              <a:gd name="connsiteY16" fmla="*/ 2171084 h 2238738"/>
              <a:gd name="connsiteX17" fmla="*/ 485842 w 1313223"/>
              <a:gd name="connsiteY17" fmla="*/ 2214626 h 2238738"/>
              <a:gd name="connsiteX18" fmla="*/ 1064340 w 1313223"/>
              <a:gd name="connsiteY18" fmla="*/ 1760537 h 2238738"/>
              <a:gd name="connsiteX19" fmla="*/ 946152 w 1313223"/>
              <a:gd name="connsiteY19" fmla="*/ 1897386 h 2238738"/>
              <a:gd name="connsiteX20" fmla="*/ 1250952 w 1313223"/>
              <a:gd name="connsiteY20" fmla="*/ 1318888 h 2238738"/>
              <a:gd name="connsiteX21" fmla="*/ 1257173 w 1313223"/>
              <a:gd name="connsiteY21" fmla="*/ 1076292 h 2238738"/>
              <a:gd name="connsiteX22" fmla="*/ 1294495 w 1313223"/>
              <a:gd name="connsiteY22" fmla="*/ 771492 h 2238738"/>
              <a:gd name="connsiteX23" fmla="*/ 1306936 w 1313223"/>
              <a:gd name="connsiteY23" fmla="*/ 964324 h 2238738"/>
              <a:gd name="connsiteX24" fmla="*/ 1244732 w 1313223"/>
              <a:gd name="connsiteY24" fmla="*/ 634643 h 2238738"/>
              <a:gd name="connsiteX25" fmla="*/ 660014 w 1313223"/>
              <a:gd name="connsiteY25" fmla="*/ 161 h 2238738"/>
              <a:gd name="connsiteX26" fmla="*/ 1107883 w 1313223"/>
              <a:gd name="connsiteY26" fmla="*/ 572439 h 2238738"/>
              <a:gd name="connsiteX27" fmla="*/ 747099 w 1313223"/>
              <a:gd name="connsiteY27" fmla="*/ 535116 h 223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13223" h="2238738">
                <a:moveTo>
                  <a:pt x="747099" y="535116"/>
                </a:moveTo>
                <a:cubicBezTo>
                  <a:pt x="717034" y="543410"/>
                  <a:pt x="888095" y="573475"/>
                  <a:pt x="927491" y="622202"/>
                </a:cubicBezTo>
                <a:cubicBezTo>
                  <a:pt x="966887" y="670929"/>
                  <a:pt x="960667" y="805704"/>
                  <a:pt x="983475" y="827475"/>
                </a:cubicBezTo>
                <a:cubicBezTo>
                  <a:pt x="1006283" y="849246"/>
                  <a:pt x="1070560" y="714471"/>
                  <a:pt x="1064340" y="752830"/>
                </a:cubicBezTo>
                <a:cubicBezTo>
                  <a:pt x="1058120" y="791189"/>
                  <a:pt x="932675" y="1028601"/>
                  <a:pt x="946152" y="1057630"/>
                </a:cubicBezTo>
                <a:cubicBezTo>
                  <a:pt x="959629" y="1086659"/>
                  <a:pt x="1171123" y="863761"/>
                  <a:pt x="1145205" y="927002"/>
                </a:cubicBezTo>
                <a:cubicBezTo>
                  <a:pt x="1119287" y="990243"/>
                  <a:pt x="833148" y="1358283"/>
                  <a:pt x="790642" y="1437075"/>
                </a:cubicBezTo>
                <a:cubicBezTo>
                  <a:pt x="748136" y="1515867"/>
                  <a:pt x="938896" y="1316814"/>
                  <a:pt x="890169" y="1399753"/>
                </a:cubicBezTo>
                <a:cubicBezTo>
                  <a:pt x="841443" y="1482692"/>
                  <a:pt x="548046" y="1860063"/>
                  <a:pt x="498283" y="1934708"/>
                </a:cubicBezTo>
                <a:cubicBezTo>
                  <a:pt x="448520" y="2009353"/>
                  <a:pt x="601956" y="1834145"/>
                  <a:pt x="591589" y="1847622"/>
                </a:cubicBezTo>
                <a:cubicBezTo>
                  <a:pt x="581222" y="1861100"/>
                  <a:pt x="497246" y="1980324"/>
                  <a:pt x="436079" y="2015573"/>
                </a:cubicBezTo>
                <a:cubicBezTo>
                  <a:pt x="374912" y="2050822"/>
                  <a:pt x="229769" y="2050822"/>
                  <a:pt x="224585" y="2059116"/>
                </a:cubicBezTo>
                <a:cubicBezTo>
                  <a:pt x="219401" y="2067410"/>
                  <a:pt x="442299" y="2073631"/>
                  <a:pt x="404977" y="2065337"/>
                </a:cubicBezTo>
                <a:cubicBezTo>
                  <a:pt x="367655" y="2057043"/>
                  <a:pt x="17238" y="2000023"/>
                  <a:pt x="650" y="2009353"/>
                </a:cubicBezTo>
                <a:cubicBezTo>
                  <a:pt x="-15938" y="2018683"/>
                  <a:pt x="289899" y="2101622"/>
                  <a:pt x="305450" y="2121320"/>
                </a:cubicBezTo>
                <a:cubicBezTo>
                  <a:pt x="321001" y="2141018"/>
                  <a:pt x="50413" y="2119247"/>
                  <a:pt x="93956" y="2127541"/>
                </a:cubicBezTo>
                <a:cubicBezTo>
                  <a:pt x="137499" y="2135835"/>
                  <a:pt x="501393" y="2156570"/>
                  <a:pt x="566707" y="2171084"/>
                </a:cubicBezTo>
                <a:cubicBezTo>
                  <a:pt x="632021" y="2185598"/>
                  <a:pt x="402903" y="2283051"/>
                  <a:pt x="485842" y="2214626"/>
                </a:cubicBezTo>
                <a:cubicBezTo>
                  <a:pt x="568781" y="2146201"/>
                  <a:pt x="987622" y="1813410"/>
                  <a:pt x="1064340" y="1760537"/>
                </a:cubicBezTo>
                <a:cubicBezTo>
                  <a:pt x="1141058" y="1707664"/>
                  <a:pt x="915050" y="1970994"/>
                  <a:pt x="946152" y="1897386"/>
                </a:cubicBezTo>
                <a:cubicBezTo>
                  <a:pt x="977254" y="1823778"/>
                  <a:pt x="1199115" y="1455737"/>
                  <a:pt x="1250952" y="1318888"/>
                </a:cubicBezTo>
                <a:cubicBezTo>
                  <a:pt x="1302789" y="1182039"/>
                  <a:pt x="1249916" y="1167525"/>
                  <a:pt x="1257173" y="1076292"/>
                </a:cubicBezTo>
                <a:cubicBezTo>
                  <a:pt x="1264430" y="985059"/>
                  <a:pt x="1286201" y="790153"/>
                  <a:pt x="1294495" y="771492"/>
                </a:cubicBezTo>
                <a:cubicBezTo>
                  <a:pt x="1302789" y="752831"/>
                  <a:pt x="1315230" y="987132"/>
                  <a:pt x="1306936" y="964324"/>
                </a:cubicBezTo>
                <a:cubicBezTo>
                  <a:pt x="1298642" y="941516"/>
                  <a:pt x="1352552" y="795337"/>
                  <a:pt x="1244732" y="634643"/>
                </a:cubicBezTo>
                <a:cubicBezTo>
                  <a:pt x="1136912" y="473949"/>
                  <a:pt x="682822" y="10528"/>
                  <a:pt x="660014" y="161"/>
                </a:cubicBezTo>
                <a:cubicBezTo>
                  <a:pt x="637206" y="-10206"/>
                  <a:pt x="1090259" y="482243"/>
                  <a:pt x="1107883" y="572439"/>
                </a:cubicBezTo>
                <a:cubicBezTo>
                  <a:pt x="1125507" y="662635"/>
                  <a:pt x="777164" y="526822"/>
                  <a:pt x="747099" y="53511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2EB70E4F-D31D-5667-B29F-09DE549087FD}"/>
              </a:ext>
            </a:extLst>
          </p:cNvPr>
          <p:cNvSpPr/>
          <p:nvPr/>
        </p:nvSpPr>
        <p:spPr>
          <a:xfrm>
            <a:off x="6947913" y="2544082"/>
            <a:ext cx="264534" cy="890530"/>
          </a:xfrm>
          <a:custGeom>
            <a:avLst/>
            <a:gdLst>
              <a:gd name="connsiteX0" fmla="*/ 37605 w 264534"/>
              <a:gd name="connsiteY0" fmla="*/ 65 h 890530"/>
              <a:gd name="connsiteX1" fmla="*/ 249099 w 264534"/>
              <a:gd name="connsiteY1" fmla="*/ 367069 h 890530"/>
              <a:gd name="connsiteX2" fmla="*/ 242879 w 264534"/>
              <a:gd name="connsiteY2" fmla="*/ 367069 h 890530"/>
              <a:gd name="connsiteX3" fmla="*/ 199336 w 264534"/>
              <a:gd name="connsiteY3" fmla="*/ 597224 h 890530"/>
              <a:gd name="connsiteX4" fmla="*/ 236658 w 264534"/>
              <a:gd name="connsiteY4" fmla="*/ 528800 h 890530"/>
              <a:gd name="connsiteX5" fmla="*/ 224218 w 264534"/>
              <a:gd name="connsiteY5" fmla="*/ 877142 h 890530"/>
              <a:gd name="connsiteX6" fmla="*/ 193116 w 264534"/>
              <a:gd name="connsiteY6" fmla="*/ 808718 h 890530"/>
              <a:gd name="connsiteX7" fmla="*/ 118471 w 264534"/>
              <a:gd name="connsiteY7" fmla="*/ 715412 h 890530"/>
              <a:gd name="connsiteX8" fmla="*/ 106030 w 264534"/>
              <a:gd name="connsiteY8" fmla="*/ 547461 h 890530"/>
              <a:gd name="connsiteX9" fmla="*/ 283 w 264534"/>
              <a:gd name="connsiteY9" fmla="*/ 385730 h 890530"/>
              <a:gd name="connsiteX10" fmla="*/ 74928 w 264534"/>
              <a:gd name="connsiteY10" fmla="*/ 460375 h 890530"/>
              <a:gd name="connsiteX11" fmla="*/ 74928 w 264534"/>
              <a:gd name="connsiteY11" fmla="*/ 242661 h 890530"/>
              <a:gd name="connsiteX12" fmla="*/ 87369 w 264534"/>
              <a:gd name="connsiteY12" fmla="*/ 335967 h 890530"/>
              <a:gd name="connsiteX13" fmla="*/ 37605 w 264534"/>
              <a:gd name="connsiteY13" fmla="*/ 65 h 89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4534" h="890530">
                <a:moveTo>
                  <a:pt x="37605" y="65"/>
                </a:moveTo>
                <a:cubicBezTo>
                  <a:pt x="64560" y="5249"/>
                  <a:pt x="214887" y="305902"/>
                  <a:pt x="249099" y="367069"/>
                </a:cubicBezTo>
                <a:cubicBezTo>
                  <a:pt x="283311" y="428236"/>
                  <a:pt x="251173" y="328710"/>
                  <a:pt x="242879" y="367069"/>
                </a:cubicBezTo>
                <a:cubicBezTo>
                  <a:pt x="234585" y="405428"/>
                  <a:pt x="200373" y="570269"/>
                  <a:pt x="199336" y="597224"/>
                </a:cubicBezTo>
                <a:cubicBezTo>
                  <a:pt x="198299" y="624179"/>
                  <a:pt x="232511" y="482147"/>
                  <a:pt x="236658" y="528800"/>
                </a:cubicBezTo>
                <a:cubicBezTo>
                  <a:pt x="240805" y="575453"/>
                  <a:pt x="231475" y="830489"/>
                  <a:pt x="224218" y="877142"/>
                </a:cubicBezTo>
                <a:cubicBezTo>
                  <a:pt x="216961" y="923795"/>
                  <a:pt x="210740" y="835673"/>
                  <a:pt x="193116" y="808718"/>
                </a:cubicBezTo>
                <a:cubicBezTo>
                  <a:pt x="175492" y="781763"/>
                  <a:pt x="132985" y="758955"/>
                  <a:pt x="118471" y="715412"/>
                </a:cubicBezTo>
                <a:cubicBezTo>
                  <a:pt x="103957" y="671869"/>
                  <a:pt x="125728" y="602408"/>
                  <a:pt x="106030" y="547461"/>
                </a:cubicBezTo>
                <a:cubicBezTo>
                  <a:pt x="86332" y="492514"/>
                  <a:pt x="5467" y="400244"/>
                  <a:pt x="283" y="385730"/>
                </a:cubicBezTo>
                <a:cubicBezTo>
                  <a:pt x="-4901" y="371216"/>
                  <a:pt x="62487" y="484220"/>
                  <a:pt x="74928" y="460375"/>
                </a:cubicBezTo>
                <a:cubicBezTo>
                  <a:pt x="87369" y="436530"/>
                  <a:pt x="72855" y="263396"/>
                  <a:pt x="74928" y="242661"/>
                </a:cubicBezTo>
                <a:cubicBezTo>
                  <a:pt x="77001" y="221926"/>
                  <a:pt x="95663" y="373289"/>
                  <a:pt x="87369" y="335967"/>
                </a:cubicBezTo>
                <a:cubicBezTo>
                  <a:pt x="79075" y="298645"/>
                  <a:pt x="10650" y="-5119"/>
                  <a:pt x="37605" y="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9E9EA75-B4AA-257A-AD55-CB12C28B58A2}"/>
              </a:ext>
            </a:extLst>
          </p:cNvPr>
          <p:cNvSpPr/>
          <p:nvPr/>
        </p:nvSpPr>
        <p:spPr>
          <a:xfrm>
            <a:off x="6344639" y="2777486"/>
            <a:ext cx="796929" cy="403008"/>
          </a:xfrm>
          <a:custGeom>
            <a:avLst/>
            <a:gdLst>
              <a:gd name="connsiteX0" fmla="*/ 177 w 796929"/>
              <a:gd name="connsiteY0" fmla="*/ 152326 h 403008"/>
              <a:gd name="connsiteX1" fmla="*/ 105924 w 796929"/>
              <a:gd name="connsiteY1" fmla="*/ 195869 h 403008"/>
              <a:gd name="connsiteX2" fmla="*/ 242773 w 796929"/>
              <a:gd name="connsiteY2" fmla="*/ 65241 h 403008"/>
              <a:gd name="connsiteX3" fmla="*/ 497810 w 796929"/>
              <a:gd name="connsiteY3" fmla="*/ 46579 h 403008"/>
              <a:gd name="connsiteX4" fmla="*/ 479149 w 796929"/>
              <a:gd name="connsiteY4" fmla="*/ 3036 h 403008"/>
              <a:gd name="connsiteX5" fmla="*/ 671981 w 796929"/>
              <a:gd name="connsiteY5" fmla="*/ 139885 h 403008"/>
              <a:gd name="connsiteX6" fmla="*/ 796390 w 796929"/>
              <a:gd name="connsiteY6" fmla="*/ 401143 h 403008"/>
              <a:gd name="connsiteX7" fmla="*/ 709304 w 796929"/>
              <a:gd name="connsiteY7" fmla="*/ 251853 h 403008"/>
              <a:gd name="connsiteX8" fmla="*/ 528912 w 796929"/>
              <a:gd name="connsiteY8" fmla="*/ 152326 h 403008"/>
              <a:gd name="connsiteX9" fmla="*/ 255214 w 796929"/>
              <a:gd name="connsiteY9" fmla="*/ 189649 h 403008"/>
              <a:gd name="connsiteX10" fmla="*/ 130806 w 796929"/>
              <a:gd name="connsiteY10" fmla="*/ 264294 h 403008"/>
              <a:gd name="connsiteX11" fmla="*/ 177 w 796929"/>
              <a:gd name="connsiteY11" fmla="*/ 152326 h 40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6929" h="403008">
                <a:moveTo>
                  <a:pt x="177" y="152326"/>
                </a:moveTo>
                <a:cubicBezTo>
                  <a:pt x="-3970" y="140922"/>
                  <a:pt x="65491" y="210383"/>
                  <a:pt x="105924" y="195869"/>
                </a:cubicBezTo>
                <a:cubicBezTo>
                  <a:pt x="146357" y="181355"/>
                  <a:pt x="177459" y="90123"/>
                  <a:pt x="242773" y="65241"/>
                </a:cubicBezTo>
                <a:cubicBezTo>
                  <a:pt x="308087" y="40359"/>
                  <a:pt x="458414" y="56946"/>
                  <a:pt x="497810" y="46579"/>
                </a:cubicBezTo>
                <a:cubicBezTo>
                  <a:pt x="537206" y="36212"/>
                  <a:pt x="450121" y="-12515"/>
                  <a:pt x="479149" y="3036"/>
                </a:cubicBezTo>
                <a:cubicBezTo>
                  <a:pt x="508178" y="18587"/>
                  <a:pt x="619108" y="73534"/>
                  <a:pt x="671981" y="139885"/>
                </a:cubicBezTo>
                <a:cubicBezTo>
                  <a:pt x="724854" y="206236"/>
                  <a:pt x="790170" y="382482"/>
                  <a:pt x="796390" y="401143"/>
                </a:cubicBezTo>
                <a:cubicBezTo>
                  <a:pt x="802610" y="419804"/>
                  <a:pt x="753883" y="293322"/>
                  <a:pt x="709304" y="251853"/>
                </a:cubicBezTo>
                <a:cubicBezTo>
                  <a:pt x="664725" y="210384"/>
                  <a:pt x="604594" y="162693"/>
                  <a:pt x="528912" y="152326"/>
                </a:cubicBezTo>
                <a:cubicBezTo>
                  <a:pt x="453230" y="141959"/>
                  <a:pt x="321565" y="170988"/>
                  <a:pt x="255214" y="189649"/>
                </a:cubicBezTo>
                <a:cubicBezTo>
                  <a:pt x="188863" y="208310"/>
                  <a:pt x="171239" y="267404"/>
                  <a:pt x="130806" y="264294"/>
                </a:cubicBezTo>
                <a:cubicBezTo>
                  <a:pt x="90373" y="261184"/>
                  <a:pt x="4324" y="163730"/>
                  <a:pt x="177" y="1523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57EE5584-69D2-4924-496B-F434C5CBBFA9}"/>
              </a:ext>
            </a:extLst>
          </p:cNvPr>
          <p:cNvSpPr/>
          <p:nvPr/>
        </p:nvSpPr>
        <p:spPr>
          <a:xfrm>
            <a:off x="7293205" y="2569543"/>
            <a:ext cx="395637" cy="952243"/>
          </a:xfrm>
          <a:custGeom>
            <a:avLst/>
            <a:gdLst>
              <a:gd name="connsiteX0" fmla="*/ 277032 w 395637"/>
              <a:gd name="connsiteY0" fmla="*/ 5706 h 952243"/>
              <a:gd name="connsiteX1" fmla="*/ 208607 w 395637"/>
              <a:gd name="connsiteY1" fmla="*/ 298065 h 952243"/>
              <a:gd name="connsiteX2" fmla="*/ 245930 w 395637"/>
              <a:gd name="connsiteY2" fmla="*/ 534441 h 952243"/>
              <a:gd name="connsiteX3" fmla="*/ 202387 w 395637"/>
              <a:gd name="connsiteY3" fmla="*/ 459796 h 952243"/>
              <a:gd name="connsiteX4" fmla="*/ 320575 w 395637"/>
              <a:gd name="connsiteY4" fmla="*/ 714833 h 952243"/>
              <a:gd name="connsiteX5" fmla="*/ 388999 w 395637"/>
              <a:gd name="connsiteY5" fmla="*/ 857902 h 952243"/>
              <a:gd name="connsiteX6" fmla="*/ 370338 w 395637"/>
              <a:gd name="connsiteY6" fmla="*/ 783257 h 952243"/>
              <a:gd name="connsiteX7" fmla="*/ 395219 w 395637"/>
              <a:gd name="connsiteY7" fmla="*/ 951208 h 952243"/>
              <a:gd name="connsiteX8" fmla="*/ 345456 w 395637"/>
              <a:gd name="connsiteY8" fmla="*/ 851681 h 952243"/>
              <a:gd name="connsiteX9" fmla="*/ 152624 w 395637"/>
              <a:gd name="connsiteY9" fmla="*/ 801918 h 952243"/>
              <a:gd name="connsiteX10" fmla="*/ 109081 w 395637"/>
              <a:gd name="connsiteY10" fmla="*/ 727273 h 952243"/>
              <a:gd name="connsiteX11" fmla="*/ 53097 w 395637"/>
              <a:gd name="connsiteY11" fmla="*/ 354049 h 952243"/>
              <a:gd name="connsiteX12" fmla="*/ 40656 w 395637"/>
              <a:gd name="connsiteY12" fmla="*/ 447355 h 952243"/>
              <a:gd name="connsiteX13" fmla="*/ 3334 w 395637"/>
              <a:gd name="connsiteY13" fmla="*/ 5706 h 952243"/>
              <a:gd name="connsiteX14" fmla="*/ 9554 w 395637"/>
              <a:gd name="connsiteY14" fmla="*/ 186098 h 952243"/>
              <a:gd name="connsiteX15" fmla="*/ 71758 w 395637"/>
              <a:gd name="connsiteY15" fmla="*/ 30588 h 952243"/>
              <a:gd name="connsiteX16" fmla="*/ 34436 w 395637"/>
              <a:gd name="connsiteY16" fmla="*/ 210979 h 952243"/>
              <a:gd name="connsiteX17" fmla="*/ 277032 w 395637"/>
              <a:gd name="connsiteY17" fmla="*/ 5706 h 952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5637" h="952243">
                <a:moveTo>
                  <a:pt x="277032" y="5706"/>
                </a:moveTo>
                <a:cubicBezTo>
                  <a:pt x="306060" y="20220"/>
                  <a:pt x="213791" y="209943"/>
                  <a:pt x="208607" y="298065"/>
                </a:cubicBezTo>
                <a:cubicBezTo>
                  <a:pt x="203423" y="386187"/>
                  <a:pt x="246967" y="507486"/>
                  <a:pt x="245930" y="534441"/>
                </a:cubicBezTo>
                <a:cubicBezTo>
                  <a:pt x="244893" y="561396"/>
                  <a:pt x="189946" y="429731"/>
                  <a:pt x="202387" y="459796"/>
                </a:cubicBezTo>
                <a:cubicBezTo>
                  <a:pt x="214828" y="489861"/>
                  <a:pt x="289473" y="648482"/>
                  <a:pt x="320575" y="714833"/>
                </a:cubicBezTo>
                <a:cubicBezTo>
                  <a:pt x="351677" y="781184"/>
                  <a:pt x="380705" y="846498"/>
                  <a:pt x="388999" y="857902"/>
                </a:cubicBezTo>
                <a:cubicBezTo>
                  <a:pt x="397293" y="869306"/>
                  <a:pt x="369301" y="767706"/>
                  <a:pt x="370338" y="783257"/>
                </a:cubicBezTo>
                <a:cubicBezTo>
                  <a:pt x="371375" y="798808"/>
                  <a:pt x="399366" y="939804"/>
                  <a:pt x="395219" y="951208"/>
                </a:cubicBezTo>
                <a:cubicBezTo>
                  <a:pt x="391072" y="962612"/>
                  <a:pt x="385888" y="876563"/>
                  <a:pt x="345456" y="851681"/>
                </a:cubicBezTo>
                <a:cubicBezTo>
                  <a:pt x="305024" y="826799"/>
                  <a:pt x="192020" y="822653"/>
                  <a:pt x="152624" y="801918"/>
                </a:cubicBezTo>
                <a:cubicBezTo>
                  <a:pt x="113228" y="781183"/>
                  <a:pt x="125669" y="801918"/>
                  <a:pt x="109081" y="727273"/>
                </a:cubicBezTo>
                <a:cubicBezTo>
                  <a:pt x="92493" y="652628"/>
                  <a:pt x="64501" y="400702"/>
                  <a:pt x="53097" y="354049"/>
                </a:cubicBezTo>
                <a:cubicBezTo>
                  <a:pt x="41693" y="307396"/>
                  <a:pt x="48950" y="505412"/>
                  <a:pt x="40656" y="447355"/>
                </a:cubicBezTo>
                <a:cubicBezTo>
                  <a:pt x="32362" y="389298"/>
                  <a:pt x="8518" y="49249"/>
                  <a:pt x="3334" y="5706"/>
                </a:cubicBezTo>
                <a:cubicBezTo>
                  <a:pt x="-1850" y="-37837"/>
                  <a:pt x="-1850" y="181951"/>
                  <a:pt x="9554" y="186098"/>
                </a:cubicBezTo>
                <a:cubicBezTo>
                  <a:pt x="20958" y="190245"/>
                  <a:pt x="67611" y="26441"/>
                  <a:pt x="71758" y="30588"/>
                </a:cubicBezTo>
                <a:cubicBezTo>
                  <a:pt x="75905" y="34735"/>
                  <a:pt x="4371" y="209942"/>
                  <a:pt x="34436" y="210979"/>
                </a:cubicBezTo>
                <a:cubicBezTo>
                  <a:pt x="64501" y="212016"/>
                  <a:pt x="248004" y="-8808"/>
                  <a:pt x="277032" y="570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E23340D2-9EE8-9DD1-2704-242E6CF73925}"/>
              </a:ext>
            </a:extLst>
          </p:cNvPr>
          <p:cNvSpPr/>
          <p:nvPr/>
        </p:nvSpPr>
        <p:spPr>
          <a:xfrm>
            <a:off x="6635621" y="3171978"/>
            <a:ext cx="574092" cy="810557"/>
          </a:xfrm>
          <a:custGeom>
            <a:avLst/>
            <a:gdLst>
              <a:gd name="connsiteX0" fmla="*/ 449424 w 574092"/>
              <a:gd name="connsiteY0" fmla="*/ 430 h 810557"/>
              <a:gd name="connsiteX1" fmla="*/ 374779 w 574092"/>
              <a:gd name="connsiteY1" fmla="*/ 180822 h 810557"/>
              <a:gd name="connsiteX2" fmla="*/ 175726 w 574092"/>
              <a:gd name="connsiteY2" fmla="*/ 267908 h 810557"/>
              <a:gd name="connsiteX3" fmla="*/ 256591 w 574092"/>
              <a:gd name="connsiteY3" fmla="*/ 218144 h 810557"/>
              <a:gd name="connsiteX4" fmla="*/ 63759 w 574092"/>
              <a:gd name="connsiteY4" fmla="*/ 435859 h 810557"/>
              <a:gd name="connsiteX5" fmla="*/ 1555 w 574092"/>
              <a:gd name="connsiteY5" fmla="*/ 616251 h 810557"/>
              <a:gd name="connsiteX6" fmla="*/ 38877 w 574092"/>
              <a:gd name="connsiteY6" fmla="*/ 522944 h 810557"/>
              <a:gd name="connsiteX7" fmla="*/ 1555 w 574092"/>
              <a:gd name="connsiteY7" fmla="*/ 715777 h 810557"/>
              <a:gd name="connsiteX8" fmla="*/ 13995 w 574092"/>
              <a:gd name="connsiteY8" fmla="*/ 809083 h 810557"/>
              <a:gd name="connsiteX9" fmla="*/ 76199 w 574092"/>
              <a:gd name="connsiteY9" fmla="*/ 647353 h 810557"/>
              <a:gd name="connsiteX10" fmla="*/ 69979 w 574092"/>
              <a:gd name="connsiteY10" fmla="*/ 728218 h 810557"/>
              <a:gd name="connsiteX11" fmla="*/ 275252 w 574092"/>
              <a:gd name="connsiteY11" fmla="*/ 460740 h 810557"/>
              <a:gd name="connsiteX12" fmla="*/ 213048 w 574092"/>
              <a:gd name="connsiteY12" fmla="*/ 541606 h 810557"/>
              <a:gd name="connsiteX13" fmla="*/ 399661 w 574092"/>
              <a:gd name="connsiteY13" fmla="*/ 255467 h 810557"/>
              <a:gd name="connsiteX14" fmla="*/ 561391 w 574092"/>
              <a:gd name="connsiteY14" fmla="*/ 348773 h 810557"/>
              <a:gd name="connsiteX15" fmla="*/ 561391 w 574092"/>
              <a:gd name="connsiteY15" fmla="*/ 162161 h 810557"/>
              <a:gd name="connsiteX16" fmla="*/ 542730 w 574092"/>
              <a:gd name="connsiteY16" fmla="*/ 236806 h 810557"/>
              <a:gd name="connsiteX17" fmla="*/ 449424 w 574092"/>
              <a:gd name="connsiteY17" fmla="*/ 430 h 81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092" h="810557">
                <a:moveTo>
                  <a:pt x="449424" y="430"/>
                </a:moveTo>
                <a:cubicBezTo>
                  <a:pt x="421432" y="-8901"/>
                  <a:pt x="420395" y="136242"/>
                  <a:pt x="374779" y="180822"/>
                </a:cubicBezTo>
                <a:cubicBezTo>
                  <a:pt x="329163" y="225402"/>
                  <a:pt x="195424" y="261688"/>
                  <a:pt x="175726" y="267908"/>
                </a:cubicBezTo>
                <a:cubicBezTo>
                  <a:pt x="156028" y="274128"/>
                  <a:pt x="275252" y="190152"/>
                  <a:pt x="256591" y="218144"/>
                </a:cubicBezTo>
                <a:cubicBezTo>
                  <a:pt x="237930" y="246136"/>
                  <a:pt x="106265" y="369508"/>
                  <a:pt x="63759" y="435859"/>
                </a:cubicBezTo>
                <a:cubicBezTo>
                  <a:pt x="21253" y="502210"/>
                  <a:pt x="5702" y="601737"/>
                  <a:pt x="1555" y="616251"/>
                </a:cubicBezTo>
                <a:cubicBezTo>
                  <a:pt x="-2592" y="630765"/>
                  <a:pt x="38877" y="506356"/>
                  <a:pt x="38877" y="522944"/>
                </a:cubicBezTo>
                <a:cubicBezTo>
                  <a:pt x="38877" y="539532"/>
                  <a:pt x="5702" y="668087"/>
                  <a:pt x="1555" y="715777"/>
                </a:cubicBezTo>
                <a:cubicBezTo>
                  <a:pt x="-2592" y="763467"/>
                  <a:pt x="1554" y="820487"/>
                  <a:pt x="13995" y="809083"/>
                </a:cubicBezTo>
                <a:cubicBezTo>
                  <a:pt x="26436" y="797679"/>
                  <a:pt x="66868" y="660830"/>
                  <a:pt x="76199" y="647353"/>
                </a:cubicBezTo>
                <a:cubicBezTo>
                  <a:pt x="85530" y="633876"/>
                  <a:pt x="36803" y="759320"/>
                  <a:pt x="69979" y="728218"/>
                </a:cubicBezTo>
                <a:cubicBezTo>
                  <a:pt x="103154" y="697116"/>
                  <a:pt x="275252" y="460740"/>
                  <a:pt x="275252" y="460740"/>
                </a:cubicBezTo>
                <a:cubicBezTo>
                  <a:pt x="299097" y="429638"/>
                  <a:pt x="192313" y="575818"/>
                  <a:pt x="213048" y="541606"/>
                </a:cubicBezTo>
                <a:cubicBezTo>
                  <a:pt x="233783" y="507394"/>
                  <a:pt x="341604" y="287606"/>
                  <a:pt x="399661" y="255467"/>
                </a:cubicBezTo>
                <a:cubicBezTo>
                  <a:pt x="457718" y="223328"/>
                  <a:pt x="534436" y="364324"/>
                  <a:pt x="561391" y="348773"/>
                </a:cubicBezTo>
                <a:cubicBezTo>
                  <a:pt x="588346" y="333222"/>
                  <a:pt x="564501" y="180822"/>
                  <a:pt x="561391" y="162161"/>
                </a:cubicBezTo>
                <a:cubicBezTo>
                  <a:pt x="558281" y="143500"/>
                  <a:pt x="557244" y="261688"/>
                  <a:pt x="542730" y="236806"/>
                </a:cubicBezTo>
                <a:cubicBezTo>
                  <a:pt x="528216" y="211924"/>
                  <a:pt x="477416" y="9761"/>
                  <a:pt x="449424" y="430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F210764A-596D-1243-CABC-ED6A9BB96442}"/>
              </a:ext>
            </a:extLst>
          </p:cNvPr>
          <p:cNvSpPr/>
          <p:nvPr/>
        </p:nvSpPr>
        <p:spPr>
          <a:xfrm>
            <a:off x="6645826" y="3623923"/>
            <a:ext cx="258873" cy="320439"/>
          </a:xfrm>
          <a:custGeom>
            <a:avLst/>
            <a:gdLst>
              <a:gd name="connsiteX0" fmla="*/ 258827 w 258873"/>
              <a:gd name="connsiteY0" fmla="*/ 2575 h 320439"/>
              <a:gd name="connsiteX1" fmla="*/ 72215 w 258873"/>
              <a:gd name="connsiteY1" fmla="*/ 207848 h 320439"/>
              <a:gd name="connsiteX2" fmla="*/ 3790 w 258873"/>
              <a:gd name="connsiteY2" fmla="*/ 319816 h 320439"/>
              <a:gd name="connsiteX3" fmla="*/ 16231 w 258873"/>
              <a:gd name="connsiteY3" fmla="*/ 245171 h 320439"/>
              <a:gd name="connsiteX4" fmla="*/ 78435 w 258873"/>
              <a:gd name="connsiteY4" fmla="*/ 83440 h 320439"/>
              <a:gd name="connsiteX5" fmla="*/ 28672 w 258873"/>
              <a:gd name="connsiteY5" fmla="*/ 176746 h 320439"/>
              <a:gd name="connsiteX6" fmla="*/ 121978 w 258873"/>
              <a:gd name="connsiteY6" fmla="*/ 58559 h 320439"/>
              <a:gd name="connsiteX7" fmla="*/ 90876 w 258873"/>
              <a:gd name="connsiteY7" fmla="*/ 89661 h 320439"/>
              <a:gd name="connsiteX8" fmla="*/ 258827 w 258873"/>
              <a:gd name="connsiteY8" fmla="*/ 2575 h 320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8873" h="320439">
                <a:moveTo>
                  <a:pt x="258827" y="2575"/>
                </a:moveTo>
                <a:cubicBezTo>
                  <a:pt x="255717" y="22273"/>
                  <a:pt x="114721" y="154975"/>
                  <a:pt x="72215" y="207848"/>
                </a:cubicBezTo>
                <a:cubicBezTo>
                  <a:pt x="29709" y="260721"/>
                  <a:pt x="13121" y="313596"/>
                  <a:pt x="3790" y="319816"/>
                </a:cubicBezTo>
                <a:cubicBezTo>
                  <a:pt x="-5541" y="326036"/>
                  <a:pt x="3790" y="284567"/>
                  <a:pt x="16231" y="245171"/>
                </a:cubicBezTo>
                <a:cubicBezTo>
                  <a:pt x="28672" y="205775"/>
                  <a:pt x="76362" y="94844"/>
                  <a:pt x="78435" y="83440"/>
                </a:cubicBezTo>
                <a:cubicBezTo>
                  <a:pt x="80508" y="72036"/>
                  <a:pt x="21415" y="180893"/>
                  <a:pt x="28672" y="176746"/>
                </a:cubicBezTo>
                <a:cubicBezTo>
                  <a:pt x="35929" y="172599"/>
                  <a:pt x="121978" y="58559"/>
                  <a:pt x="121978" y="58559"/>
                </a:cubicBezTo>
                <a:cubicBezTo>
                  <a:pt x="132345" y="44045"/>
                  <a:pt x="72215" y="96918"/>
                  <a:pt x="90876" y="89661"/>
                </a:cubicBezTo>
                <a:cubicBezTo>
                  <a:pt x="109537" y="82404"/>
                  <a:pt x="261937" y="-17123"/>
                  <a:pt x="258827" y="25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8A439BB0-F84C-5096-BB56-F302F75EADFC}"/>
              </a:ext>
            </a:extLst>
          </p:cNvPr>
          <p:cNvSpPr/>
          <p:nvPr/>
        </p:nvSpPr>
        <p:spPr>
          <a:xfrm>
            <a:off x="7805800" y="3468491"/>
            <a:ext cx="206129" cy="263875"/>
          </a:xfrm>
          <a:custGeom>
            <a:avLst/>
            <a:gdLst>
              <a:gd name="connsiteX0" fmla="*/ 7033 w 206129"/>
              <a:gd name="connsiteY0" fmla="*/ 2497 h 263875"/>
              <a:gd name="connsiteX1" fmla="*/ 156322 w 206129"/>
              <a:gd name="connsiteY1" fmla="*/ 133125 h 263875"/>
              <a:gd name="connsiteX2" fmla="*/ 206086 w 206129"/>
              <a:gd name="connsiteY2" fmla="*/ 263754 h 263875"/>
              <a:gd name="connsiteX3" fmla="*/ 150102 w 206129"/>
              <a:gd name="connsiteY3" fmla="*/ 158007 h 263875"/>
              <a:gd name="connsiteX4" fmla="*/ 162543 w 206129"/>
              <a:gd name="connsiteY4" fmla="*/ 226431 h 263875"/>
              <a:gd name="connsiteX5" fmla="*/ 50576 w 206129"/>
              <a:gd name="connsiteY5" fmla="*/ 108244 h 263875"/>
              <a:gd name="connsiteX6" fmla="*/ 25694 w 206129"/>
              <a:gd name="connsiteY6" fmla="*/ 52260 h 263875"/>
              <a:gd name="connsiteX7" fmla="*/ 7033 w 206129"/>
              <a:gd name="connsiteY7" fmla="*/ 2497 h 26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129" h="263875">
                <a:moveTo>
                  <a:pt x="7033" y="2497"/>
                </a:moveTo>
                <a:cubicBezTo>
                  <a:pt x="28804" y="15975"/>
                  <a:pt x="123147" y="89582"/>
                  <a:pt x="156322" y="133125"/>
                </a:cubicBezTo>
                <a:cubicBezTo>
                  <a:pt x="189497" y="176668"/>
                  <a:pt x="207123" y="259607"/>
                  <a:pt x="206086" y="263754"/>
                </a:cubicBezTo>
                <a:cubicBezTo>
                  <a:pt x="205049" y="267901"/>
                  <a:pt x="157359" y="164227"/>
                  <a:pt x="150102" y="158007"/>
                </a:cubicBezTo>
                <a:cubicBezTo>
                  <a:pt x="142845" y="151787"/>
                  <a:pt x="179130" y="234725"/>
                  <a:pt x="162543" y="226431"/>
                </a:cubicBezTo>
                <a:cubicBezTo>
                  <a:pt x="145956" y="218137"/>
                  <a:pt x="73384" y="137272"/>
                  <a:pt x="50576" y="108244"/>
                </a:cubicBezTo>
                <a:cubicBezTo>
                  <a:pt x="27768" y="79216"/>
                  <a:pt x="30878" y="70921"/>
                  <a:pt x="25694" y="52260"/>
                </a:cubicBezTo>
                <a:cubicBezTo>
                  <a:pt x="20510" y="33599"/>
                  <a:pt x="-14738" y="-10981"/>
                  <a:pt x="7033" y="24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FF30E4B8-AA98-133C-BEA6-0E5E22F1F872}"/>
              </a:ext>
            </a:extLst>
          </p:cNvPr>
          <p:cNvSpPr/>
          <p:nvPr/>
        </p:nvSpPr>
        <p:spPr>
          <a:xfrm>
            <a:off x="7027998" y="3445707"/>
            <a:ext cx="668593" cy="327130"/>
          </a:xfrm>
          <a:custGeom>
            <a:avLst/>
            <a:gdLst>
              <a:gd name="connsiteX0" fmla="*/ 1063 w 668593"/>
              <a:gd name="connsiteY0" fmla="*/ 155909 h 327130"/>
              <a:gd name="connsiteX1" fmla="*/ 193896 w 668593"/>
              <a:gd name="connsiteY1" fmla="*/ 137248 h 327130"/>
              <a:gd name="connsiteX2" fmla="*/ 287202 w 668593"/>
              <a:gd name="connsiteY2" fmla="*/ 180791 h 327130"/>
              <a:gd name="connsiteX3" fmla="*/ 498696 w 668593"/>
              <a:gd name="connsiteY3" fmla="*/ 93705 h 327130"/>
              <a:gd name="connsiteX4" fmla="*/ 542239 w 668593"/>
              <a:gd name="connsiteY4" fmla="*/ 93705 h 327130"/>
              <a:gd name="connsiteX5" fmla="*/ 654206 w 668593"/>
              <a:gd name="connsiteY5" fmla="*/ 399 h 327130"/>
              <a:gd name="connsiteX6" fmla="*/ 647986 w 668593"/>
              <a:gd name="connsiteY6" fmla="*/ 62603 h 327130"/>
              <a:gd name="connsiteX7" fmla="*/ 480035 w 668593"/>
              <a:gd name="connsiteY7" fmla="*/ 124807 h 327130"/>
              <a:gd name="connsiteX8" fmla="*/ 305863 w 668593"/>
              <a:gd name="connsiteY8" fmla="*/ 323860 h 327130"/>
              <a:gd name="connsiteX9" fmla="*/ 312084 w 668593"/>
              <a:gd name="connsiteY9" fmla="*/ 242995 h 327130"/>
              <a:gd name="connsiteX10" fmla="*/ 125471 w 668593"/>
              <a:gd name="connsiteY10" fmla="*/ 168350 h 327130"/>
              <a:gd name="connsiteX11" fmla="*/ 1063 w 668593"/>
              <a:gd name="connsiteY11" fmla="*/ 155909 h 32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8593" h="327130">
                <a:moveTo>
                  <a:pt x="1063" y="155909"/>
                </a:moveTo>
                <a:cubicBezTo>
                  <a:pt x="12467" y="150725"/>
                  <a:pt x="146206" y="133101"/>
                  <a:pt x="193896" y="137248"/>
                </a:cubicBezTo>
                <a:cubicBezTo>
                  <a:pt x="241586" y="141395"/>
                  <a:pt x="236402" y="188048"/>
                  <a:pt x="287202" y="180791"/>
                </a:cubicBezTo>
                <a:cubicBezTo>
                  <a:pt x="338002" y="173534"/>
                  <a:pt x="456190" y="108219"/>
                  <a:pt x="498696" y="93705"/>
                </a:cubicBezTo>
                <a:cubicBezTo>
                  <a:pt x="541202" y="79191"/>
                  <a:pt x="516321" y="109256"/>
                  <a:pt x="542239" y="93705"/>
                </a:cubicBezTo>
                <a:cubicBezTo>
                  <a:pt x="568157" y="78154"/>
                  <a:pt x="636581" y="5583"/>
                  <a:pt x="654206" y="399"/>
                </a:cubicBezTo>
                <a:cubicBezTo>
                  <a:pt x="671831" y="-4785"/>
                  <a:pt x="677014" y="41868"/>
                  <a:pt x="647986" y="62603"/>
                </a:cubicBezTo>
                <a:cubicBezTo>
                  <a:pt x="618958" y="83338"/>
                  <a:pt x="537056" y="81264"/>
                  <a:pt x="480035" y="124807"/>
                </a:cubicBezTo>
                <a:cubicBezTo>
                  <a:pt x="423014" y="168350"/>
                  <a:pt x="333855" y="304162"/>
                  <a:pt x="305863" y="323860"/>
                </a:cubicBezTo>
                <a:cubicBezTo>
                  <a:pt x="277871" y="343558"/>
                  <a:pt x="342149" y="268913"/>
                  <a:pt x="312084" y="242995"/>
                </a:cubicBezTo>
                <a:cubicBezTo>
                  <a:pt x="282019" y="217077"/>
                  <a:pt x="178344" y="182864"/>
                  <a:pt x="125471" y="168350"/>
                </a:cubicBezTo>
                <a:cubicBezTo>
                  <a:pt x="72598" y="153836"/>
                  <a:pt x="-10341" y="161093"/>
                  <a:pt x="1063" y="1559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069F0E82-846B-03BB-E7CC-C09619F9DD75}"/>
              </a:ext>
            </a:extLst>
          </p:cNvPr>
          <p:cNvSpPr/>
          <p:nvPr/>
        </p:nvSpPr>
        <p:spPr>
          <a:xfrm>
            <a:off x="6928518" y="3819279"/>
            <a:ext cx="971400" cy="450670"/>
          </a:xfrm>
          <a:custGeom>
            <a:avLst/>
            <a:gdLst>
              <a:gd name="connsiteX0" fmla="*/ 1017 w 971400"/>
              <a:gd name="connsiteY0" fmla="*/ 211545 h 450670"/>
              <a:gd name="connsiteX1" fmla="*/ 392902 w 971400"/>
              <a:gd name="connsiteY1" fmla="*/ 329733 h 450670"/>
              <a:gd name="connsiteX2" fmla="*/ 430225 w 971400"/>
              <a:gd name="connsiteY2" fmla="*/ 348394 h 450670"/>
              <a:gd name="connsiteX3" fmla="*/ 660380 w 971400"/>
              <a:gd name="connsiteY3" fmla="*/ 292411 h 450670"/>
              <a:gd name="connsiteX4" fmla="*/ 691482 w 971400"/>
              <a:gd name="connsiteY4" fmla="*/ 286190 h 450670"/>
              <a:gd name="connsiteX5" fmla="*/ 884315 w 971400"/>
              <a:gd name="connsiteY5" fmla="*/ 105799 h 450670"/>
              <a:gd name="connsiteX6" fmla="*/ 971400 w 971400"/>
              <a:gd name="connsiteY6" fmla="*/ 52 h 450670"/>
              <a:gd name="connsiteX7" fmla="*/ 884315 w 971400"/>
              <a:gd name="connsiteY7" fmla="*/ 118239 h 450670"/>
              <a:gd name="connsiteX8" fmla="*/ 797229 w 971400"/>
              <a:gd name="connsiteY8" fmla="*/ 360835 h 450670"/>
              <a:gd name="connsiteX9" fmla="*/ 797229 w 971400"/>
              <a:gd name="connsiteY9" fmla="*/ 335954 h 450670"/>
              <a:gd name="connsiteX10" fmla="*/ 554633 w 971400"/>
              <a:gd name="connsiteY10" fmla="*/ 404378 h 450670"/>
              <a:gd name="connsiteX11" fmla="*/ 293376 w 971400"/>
              <a:gd name="connsiteY11" fmla="*/ 429260 h 450670"/>
              <a:gd name="connsiteX12" fmla="*/ 467547 w 971400"/>
              <a:gd name="connsiteY12" fmla="*/ 447921 h 450670"/>
              <a:gd name="connsiteX13" fmla="*/ 137866 w 971400"/>
              <a:gd name="connsiteY13" fmla="*/ 367056 h 450670"/>
              <a:gd name="connsiteX14" fmla="*/ 274715 w 971400"/>
              <a:gd name="connsiteY14" fmla="*/ 398158 h 450670"/>
              <a:gd name="connsiteX15" fmla="*/ 1017 w 971400"/>
              <a:gd name="connsiteY15" fmla="*/ 211545 h 450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1400" h="450670">
                <a:moveTo>
                  <a:pt x="1017" y="211545"/>
                </a:moveTo>
                <a:cubicBezTo>
                  <a:pt x="20715" y="200141"/>
                  <a:pt x="321367" y="306925"/>
                  <a:pt x="392902" y="329733"/>
                </a:cubicBezTo>
                <a:cubicBezTo>
                  <a:pt x="464437" y="352541"/>
                  <a:pt x="385645" y="354614"/>
                  <a:pt x="430225" y="348394"/>
                </a:cubicBezTo>
                <a:cubicBezTo>
                  <a:pt x="474805" y="342174"/>
                  <a:pt x="616837" y="302778"/>
                  <a:pt x="660380" y="292411"/>
                </a:cubicBezTo>
                <a:cubicBezTo>
                  <a:pt x="703923" y="282044"/>
                  <a:pt x="654160" y="317292"/>
                  <a:pt x="691482" y="286190"/>
                </a:cubicBezTo>
                <a:cubicBezTo>
                  <a:pt x="728804" y="255088"/>
                  <a:pt x="837662" y="153489"/>
                  <a:pt x="884315" y="105799"/>
                </a:cubicBezTo>
                <a:cubicBezTo>
                  <a:pt x="930968" y="58109"/>
                  <a:pt x="971400" y="-2021"/>
                  <a:pt x="971400" y="52"/>
                </a:cubicBezTo>
                <a:cubicBezTo>
                  <a:pt x="971400" y="2125"/>
                  <a:pt x="913343" y="58109"/>
                  <a:pt x="884315" y="118239"/>
                </a:cubicBezTo>
                <a:cubicBezTo>
                  <a:pt x="855287" y="178369"/>
                  <a:pt x="797229" y="360835"/>
                  <a:pt x="797229" y="360835"/>
                </a:cubicBezTo>
                <a:cubicBezTo>
                  <a:pt x="782715" y="397121"/>
                  <a:pt x="837662" y="328697"/>
                  <a:pt x="797229" y="335954"/>
                </a:cubicBezTo>
                <a:cubicBezTo>
                  <a:pt x="756796" y="343211"/>
                  <a:pt x="638609" y="388827"/>
                  <a:pt x="554633" y="404378"/>
                </a:cubicBezTo>
                <a:cubicBezTo>
                  <a:pt x="470658" y="419929"/>
                  <a:pt x="307890" y="422003"/>
                  <a:pt x="293376" y="429260"/>
                </a:cubicBezTo>
                <a:cubicBezTo>
                  <a:pt x="278862" y="436517"/>
                  <a:pt x="493465" y="458288"/>
                  <a:pt x="467547" y="447921"/>
                </a:cubicBezTo>
                <a:cubicBezTo>
                  <a:pt x="441629" y="437554"/>
                  <a:pt x="170005" y="375350"/>
                  <a:pt x="137866" y="367056"/>
                </a:cubicBezTo>
                <a:cubicBezTo>
                  <a:pt x="105727" y="358762"/>
                  <a:pt x="295450" y="419930"/>
                  <a:pt x="274715" y="398158"/>
                </a:cubicBezTo>
                <a:cubicBezTo>
                  <a:pt x="253980" y="376387"/>
                  <a:pt x="-18681" y="222949"/>
                  <a:pt x="1017" y="21154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612EDE5-D210-280B-A616-BC3506FF33BC}"/>
              </a:ext>
            </a:extLst>
          </p:cNvPr>
          <p:cNvSpPr/>
          <p:nvPr/>
        </p:nvSpPr>
        <p:spPr>
          <a:xfrm>
            <a:off x="6535722" y="2939798"/>
            <a:ext cx="172631" cy="105312"/>
          </a:xfrm>
          <a:custGeom>
            <a:avLst/>
            <a:gdLst>
              <a:gd name="connsiteX0" fmla="*/ 169878 w 172631"/>
              <a:gd name="connsiteY0" fmla="*/ 252 h 105312"/>
              <a:gd name="connsiteX1" fmla="*/ 106378 w 172631"/>
              <a:gd name="connsiteY1" fmla="*/ 60577 h 105312"/>
              <a:gd name="connsiteX2" fmla="*/ 109553 w 172631"/>
              <a:gd name="connsiteY2" fmla="*/ 85977 h 105312"/>
              <a:gd name="connsiteX3" fmla="*/ 131778 w 172631"/>
              <a:gd name="connsiteY3" fmla="*/ 105027 h 105312"/>
              <a:gd name="connsiteX4" fmla="*/ 52403 w 172631"/>
              <a:gd name="connsiteY4" fmla="*/ 95502 h 105312"/>
              <a:gd name="connsiteX5" fmla="*/ 58753 w 172631"/>
              <a:gd name="connsiteY5" fmla="*/ 70102 h 105312"/>
              <a:gd name="connsiteX6" fmla="*/ 1603 w 172631"/>
              <a:gd name="connsiteY6" fmla="*/ 85977 h 105312"/>
              <a:gd name="connsiteX7" fmla="*/ 169878 w 172631"/>
              <a:gd name="connsiteY7" fmla="*/ 252 h 10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631" h="105312">
                <a:moveTo>
                  <a:pt x="169878" y="252"/>
                </a:moveTo>
                <a:cubicBezTo>
                  <a:pt x="187340" y="-3981"/>
                  <a:pt x="116432" y="46290"/>
                  <a:pt x="106378" y="60577"/>
                </a:cubicBezTo>
                <a:cubicBezTo>
                  <a:pt x="96324" y="74864"/>
                  <a:pt x="105320" y="78569"/>
                  <a:pt x="109553" y="85977"/>
                </a:cubicBezTo>
                <a:cubicBezTo>
                  <a:pt x="113786" y="93385"/>
                  <a:pt x="141303" y="103440"/>
                  <a:pt x="131778" y="105027"/>
                </a:cubicBezTo>
                <a:cubicBezTo>
                  <a:pt x="122253" y="106615"/>
                  <a:pt x="64574" y="101323"/>
                  <a:pt x="52403" y="95502"/>
                </a:cubicBezTo>
                <a:cubicBezTo>
                  <a:pt x="40232" y="89681"/>
                  <a:pt x="67220" y="71689"/>
                  <a:pt x="58753" y="70102"/>
                </a:cubicBezTo>
                <a:cubicBezTo>
                  <a:pt x="50286" y="68515"/>
                  <a:pt x="-10568" y="93914"/>
                  <a:pt x="1603" y="85977"/>
                </a:cubicBezTo>
                <a:cubicBezTo>
                  <a:pt x="13774" y="78040"/>
                  <a:pt x="152416" y="4485"/>
                  <a:pt x="169878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4FC7C7F6-D85F-194A-B66F-62CDC43629F9}"/>
              </a:ext>
            </a:extLst>
          </p:cNvPr>
          <p:cNvSpPr/>
          <p:nvPr/>
        </p:nvSpPr>
        <p:spPr>
          <a:xfrm>
            <a:off x="7530693" y="2835270"/>
            <a:ext cx="124527" cy="111150"/>
          </a:xfrm>
          <a:custGeom>
            <a:avLst/>
            <a:gdLst>
              <a:gd name="connsiteX0" fmla="*/ 124232 w 124527"/>
              <a:gd name="connsiteY0" fmla="*/ 5 h 111150"/>
              <a:gd name="connsiteX1" fmla="*/ 41682 w 124527"/>
              <a:gd name="connsiteY1" fmla="*/ 53980 h 111150"/>
              <a:gd name="connsiteX2" fmla="*/ 407 w 124527"/>
              <a:gd name="connsiteY2" fmla="*/ 111130 h 111150"/>
              <a:gd name="connsiteX3" fmla="*/ 19457 w 124527"/>
              <a:gd name="connsiteY3" fmla="*/ 47630 h 111150"/>
              <a:gd name="connsiteX4" fmla="*/ 9932 w 124527"/>
              <a:gd name="connsiteY4" fmla="*/ 57155 h 111150"/>
              <a:gd name="connsiteX5" fmla="*/ 124232 w 124527"/>
              <a:gd name="connsiteY5" fmla="*/ 5 h 1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27" h="111150">
                <a:moveTo>
                  <a:pt x="124232" y="5"/>
                </a:moveTo>
                <a:cubicBezTo>
                  <a:pt x="129524" y="-524"/>
                  <a:pt x="62319" y="35459"/>
                  <a:pt x="41682" y="53980"/>
                </a:cubicBezTo>
                <a:cubicBezTo>
                  <a:pt x="21045" y="72501"/>
                  <a:pt x="4111" y="112188"/>
                  <a:pt x="407" y="111130"/>
                </a:cubicBezTo>
                <a:cubicBezTo>
                  <a:pt x="-3297" y="110072"/>
                  <a:pt x="19457" y="47630"/>
                  <a:pt x="19457" y="47630"/>
                </a:cubicBezTo>
                <a:cubicBezTo>
                  <a:pt x="21044" y="38634"/>
                  <a:pt x="-5414" y="61918"/>
                  <a:pt x="9932" y="57155"/>
                </a:cubicBezTo>
                <a:cubicBezTo>
                  <a:pt x="25278" y="52392"/>
                  <a:pt x="118940" y="534"/>
                  <a:pt x="12423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F3BDE6DF-00C7-DA8F-D79E-251CE3A41B89}"/>
              </a:ext>
            </a:extLst>
          </p:cNvPr>
          <p:cNvSpPr/>
          <p:nvPr/>
        </p:nvSpPr>
        <p:spPr>
          <a:xfrm>
            <a:off x="6324598" y="2823134"/>
            <a:ext cx="721452" cy="266202"/>
          </a:xfrm>
          <a:custGeom>
            <a:avLst/>
            <a:gdLst>
              <a:gd name="connsiteX0" fmla="*/ 720727 w 721452"/>
              <a:gd name="connsiteY0" fmla="*/ 170891 h 266202"/>
              <a:gd name="connsiteX1" fmla="*/ 625477 w 721452"/>
              <a:gd name="connsiteY1" fmla="*/ 91516 h 266202"/>
              <a:gd name="connsiteX2" fmla="*/ 504827 w 721452"/>
              <a:gd name="connsiteY2" fmla="*/ 2616 h 266202"/>
              <a:gd name="connsiteX3" fmla="*/ 539752 w 721452"/>
              <a:gd name="connsiteY3" fmla="*/ 24841 h 266202"/>
              <a:gd name="connsiteX4" fmla="*/ 403227 w 721452"/>
              <a:gd name="connsiteY4" fmla="*/ 37541 h 266202"/>
              <a:gd name="connsiteX5" fmla="*/ 422277 w 721452"/>
              <a:gd name="connsiteY5" fmla="*/ 34366 h 266202"/>
              <a:gd name="connsiteX6" fmla="*/ 238127 w 721452"/>
              <a:gd name="connsiteY6" fmla="*/ 85166 h 266202"/>
              <a:gd name="connsiteX7" fmla="*/ 301627 w 721452"/>
              <a:gd name="connsiteY7" fmla="*/ 47066 h 266202"/>
              <a:gd name="connsiteX8" fmla="*/ 155577 w 721452"/>
              <a:gd name="connsiteY8" fmla="*/ 164541 h 266202"/>
              <a:gd name="connsiteX9" fmla="*/ 215902 w 721452"/>
              <a:gd name="connsiteY9" fmla="*/ 116916 h 266202"/>
              <a:gd name="connsiteX10" fmla="*/ 171452 w 721452"/>
              <a:gd name="connsiteY10" fmla="*/ 196291 h 266202"/>
              <a:gd name="connsiteX11" fmla="*/ 114302 w 721452"/>
              <a:gd name="connsiteY11" fmla="*/ 231216 h 266202"/>
              <a:gd name="connsiteX12" fmla="*/ 2 w 721452"/>
              <a:gd name="connsiteY12" fmla="*/ 266141 h 266202"/>
              <a:gd name="connsiteX13" fmla="*/ 117477 w 721452"/>
              <a:gd name="connsiteY13" fmla="*/ 237566 h 266202"/>
              <a:gd name="connsiteX14" fmla="*/ 327027 w 721452"/>
              <a:gd name="connsiteY14" fmla="*/ 164541 h 266202"/>
              <a:gd name="connsiteX15" fmla="*/ 349252 w 721452"/>
              <a:gd name="connsiteY15" fmla="*/ 155016 h 266202"/>
              <a:gd name="connsiteX16" fmla="*/ 488952 w 721452"/>
              <a:gd name="connsiteY16" fmla="*/ 116916 h 266202"/>
              <a:gd name="connsiteX17" fmla="*/ 596902 w 721452"/>
              <a:gd name="connsiteY17" fmla="*/ 148666 h 266202"/>
              <a:gd name="connsiteX18" fmla="*/ 574677 w 721452"/>
              <a:gd name="connsiteY18" fmla="*/ 139141 h 266202"/>
              <a:gd name="connsiteX19" fmla="*/ 720727 w 721452"/>
              <a:gd name="connsiteY19" fmla="*/ 170891 h 26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452" h="266202">
                <a:moveTo>
                  <a:pt x="720727" y="170891"/>
                </a:moveTo>
                <a:cubicBezTo>
                  <a:pt x="729194" y="162953"/>
                  <a:pt x="661460" y="119562"/>
                  <a:pt x="625477" y="91516"/>
                </a:cubicBezTo>
                <a:cubicBezTo>
                  <a:pt x="589494" y="63470"/>
                  <a:pt x="519114" y="13728"/>
                  <a:pt x="504827" y="2616"/>
                </a:cubicBezTo>
                <a:cubicBezTo>
                  <a:pt x="490539" y="-8497"/>
                  <a:pt x="556685" y="19020"/>
                  <a:pt x="539752" y="24841"/>
                </a:cubicBezTo>
                <a:cubicBezTo>
                  <a:pt x="522819" y="30662"/>
                  <a:pt x="403227" y="37541"/>
                  <a:pt x="403227" y="37541"/>
                </a:cubicBezTo>
                <a:cubicBezTo>
                  <a:pt x="383648" y="39128"/>
                  <a:pt x="449793" y="26429"/>
                  <a:pt x="422277" y="34366"/>
                </a:cubicBezTo>
                <a:cubicBezTo>
                  <a:pt x="394761" y="42303"/>
                  <a:pt x="258235" y="83049"/>
                  <a:pt x="238127" y="85166"/>
                </a:cubicBezTo>
                <a:cubicBezTo>
                  <a:pt x="218019" y="87283"/>
                  <a:pt x="315385" y="33837"/>
                  <a:pt x="301627" y="47066"/>
                </a:cubicBezTo>
                <a:cubicBezTo>
                  <a:pt x="287869" y="60295"/>
                  <a:pt x="169864" y="152899"/>
                  <a:pt x="155577" y="164541"/>
                </a:cubicBezTo>
                <a:cubicBezTo>
                  <a:pt x="141290" y="176183"/>
                  <a:pt x="213256" y="111624"/>
                  <a:pt x="215902" y="116916"/>
                </a:cubicBezTo>
                <a:cubicBezTo>
                  <a:pt x="218548" y="122208"/>
                  <a:pt x="188385" y="177241"/>
                  <a:pt x="171452" y="196291"/>
                </a:cubicBezTo>
                <a:cubicBezTo>
                  <a:pt x="154519" y="215341"/>
                  <a:pt x="142877" y="219574"/>
                  <a:pt x="114302" y="231216"/>
                </a:cubicBezTo>
                <a:cubicBezTo>
                  <a:pt x="85727" y="242858"/>
                  <a:pt x="-527" y="265083"/>
                  <a:pt x="2" y="266141"/>
                </a:cubicBezTo>
                <a:cubicBezTo>
                  <a:pt x="531" y="267199"/>
                  <a:pt x="62973" y="254499"/>
                  <a:pt x="117477" y="237566"/>
                </a:cubicBezTo>
                <a:cubicBezTo>
                  <a:pt x="171981" y="220633"/>
                  <a:pt x="288398" y="178299"/>
                  <a:pt x="327027" y="164541"/>
                </a:cubicBezTo>
                <a:cubicBezTo>
                  <a:pt x="365656" y="150783"/>
                  <a:pt x="322265" y="162953"/>
                  <a:pt x="349252" y="155016"/>
                </a:cubicBezTo>
                <a:cubicBezTo>
                  <a:pt x="376239" y="147079"/>
                  <a:pt x="447677" y="117974"/>
                  <a:pt x="488952" y="116916"/>
                </a:cubicBezTo>
                <a:cubicBezTo>
                  <a:pt x="530227" y="115858"/>
                  <a:pt x="582615" y="144962"/>
                  <a:pt x="596902" y="148666"/>
                </a:cubicBezTo>
                <a:cubicBezTo>
                  <a:pt x="611189" y="152370"/>
                  <a:pt x="558273" y="130145"/>
                  <a:pt x="574677" y="139141"/>
                </a:cubicBezTo>
                <a:cubicBezTo>
                  <a:pt x="591081" y="148137"/>
                  <a:pt x="712260" y="178829"/>
                  <a:pt x="720727" y="1708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D92B76FD-1F31-43CC-2353-FF99B994C45F}"/>
              </a:ext>
            </a:extLst>
          </p:cNvPr>
          <p:cNvSpPr/>
          <p:nvPr/>
        </p:nvSpPr>
        <p:spPr>
          <a:xfrm>
            <a:off x="6408224" y="2961408"/>
            <a:ext cx="722970" cy="237208"/>
          </a:xfrm>
          <a:custGeom>
            <a:avLst/>
            <a:gdLst>
              <a:gd name="connsiteX0" fmla="*/ 2101 w 722970"/>
              <a:gd name="connsiteY0" fmla="*/ 86592 h 237208"/>
              <a:gd name="connsiteX1" fmla="*/ 341826 w 722970"/>
              <a:gd name="connsiteY1" fmla="*/ 80242 h 237208"/>
              <a:gd name="connsiteX2" fmla="*/ 316426 w 722970"/>
              <a:gd name="connsiteY2" fmla="*/ 64367 h 237208"/>
              <a:gd name="connsiteX3" fmla="*/ 510101 w 722970"/>
              <a:gd name="connsiteY3" fmla="*/ 38967 h 237208"/>
              <a:gd name="connsiteX4" fmla="*/ 589476 w 722970"/>
              <a:gd name="connsiteY4" fmla="*/ 42142 h 237208"/>
              <a:gd name="connsiteX5" fmla="*/ 557726 w 722970"/>
              <a:gd name="connsiteY5" fmla="*/ 4042 h 237208"/>
              <a:gd name="connsiteX6" fmla="*/ 713301 w 722970"/>
              <a:gd name="connsiteY6" fmla="*/ 153267 h 237208"/>
              <a:gd name="connsiteX7" fmla="*/ 681551 w 722970"/>
              <a:gd name="connsiteY7" fmla="*/ 105642 h 237208"/>
              <a:gd name="connsiteX8" fmla="*/ 478351 w 722970"/>
              <a:gd name="connsiteY8" fmla="*/ 162792 h 237208"/>
              <a:gd name="connsiteX9" fmla="*/ 576776 w 722970"/>
              <a:gd name="connsiteY9" fmla="*/ 162792 h 237208"/>
              <a:gd name="connsiteX10" fmla="*/ 354526 w 722970"/>
              <a:gd name="connsiteY10" fmla="*/ 229467 h 237208"/>
              <a:gd name="connsiteX11" fmla="*/ 383101 w 722970"/>
              <a:gd name="connsiteY11" fmla="*/ 235817 h 237208"/>
              <a:gd name="connsiteX12" fmla="*/ 40201 w 722970"/>
              <a:gd name="connsiteY12" fmla="*/ 188192 h 237208"/>
              <a:gd name="connsiteX13" fmla="*/ 183076 w 722970"/>
              <a:gd name="connsiteY13" fmla="*/ 219942 h 237208"/>
              <a:gd name="connsiteX14" fmla="*/ 294201 w 722970"/>
              <a:gd name="connsiteY14" fmla="*/ 223117 h 237208"/>
              <a:gd name="connsiteX15" fmla="*/ 11626 w 722970"/>
              <a:gd name="connsiteY15" fmla="*/ 153267 h 237208"/>
              <a:gd name="connsiteX16" fmla="*/ 189426 w 722970"/>
              <a:gd name="connsiteY16" fmla="*/ 169142 h 237208"/>
              <a:gd name="connsiteX17" fmla="*/ 2101 w 722970"/>
              <a:gd name="connsiteY17" fmla="*/ 86592 h 23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2970" h="237208">
                <a:moveTo>
                  <a:pt x="2101" y="86592"/>
                </a:moveTo>
                <a:cubicBezTo>
                  <a:pt x="27501" y="71775"/>
                  <a:pt x="289439" y="83946"/>
                  <a:pt x="341826" y="80242"/>
                </a:cubicBezTo>
                <a:cubicBezTo>
                  <a:pt x="394214" y="76538"/>
                  <a:pt x="288380" y="71246"/>
                  <a:pt x="316426" y="64367"/>
                </a:cubicBezTo>
                <a:cubicBezTo>
                  <a:pt x="344472" y="57488"/>
                  <a:pt x="464593" y="42671"/>
                  <a:pt x="510101" y="38967"/>
                </a:cubicBezTo>
                <a:cubicBezTo>
                  <a:pt x="555609" y="35263"/>
                  <a:pt x="581539" y="47963"/>
                  <a:pt x="589476" y="42142"/>
                </a:cubicBezTo>
                <a:cubicBezTo>
                  <a:pt x="597413" y="36321"/>
                  <a:pt x="537089" y="-14479"/>
                  <a:pt x="557726" y="4042"/>
                </a:cubicBezTo>
                <a:cubicBezTo>
                  <a:pt x="578363" y="22563"/>
                  <a:pt x="692664" y="136334"/>
                  <a:pt x="713301" y="153267"/>
                </a:cubicBezTo>
                <a:cubicBezTo>
                  <a:pt x="733939" y="170200"/>
                  <a:pt x="720709" y="104055"/>
                  <a:pt x="681551" y="105642"/>
                </a:cubicBezTo>
                <a:cubicBezTo>
                  <a:pt x="642393" y="107229"/>
                  <a:pt x="495814" y="153267"/>
                  <a:pt x="478351" y="162792"/>
                </a:cubicBezTo>
                <a:cubicBezTo>
                  <a:pt x="460889" y="172317"/>
                  <a:pt x="597413" y="151680"/>
                  <a:pt x="576776" y="162792"/>
                </a:cubicBezTo>
                <a:cubicBezTo>
                  <a:pt x="556139" y="173904"/>
                  <a:pt x="386805" y="217296"/>
                  <a:pt x="354526" y="229467"/>
                </a:cubicBezTo>
                <a:cubicBezTo>
                  <a:pt x="322247" y="241638"/>
                  <a:pt x="383101" y="235817"/>
                  <a:pt x="383101" y="235817"/>
                </a:cubicBezTo>
                <a:lnTo>
                  <a:pt x="40201" y="188192"/>
                </a:lnTo>
                <a:cubicBezTo>
                  <a:pt x="6864" y="185546"/>
                  <a:pt x="140743" y="214121"/>
                  <a:pt x="183076" y="219942"/>
                </a:cubicBezTo>
                <a:cubicBezTo>
                  <a:pt x="225409" y="225763"/>
                  <a:pt x="322776" y="234229"/>
                  <a:pt x="294201" y="223117"/>
                </a:cubicBezTo>
                <a:cubicBezTo>
                  <a:pt x="265626" y="212005"/>
                  <a:pt x="29089" y="162263"/>
                  <a:pt x="11626" y="153267"/>
                </a:cubicBezTo>
                <a:cubicBezTo>
                  <a:pt x="-5837" y="144271"/>
                  <a:pt x="188897" y="176021"/>
                  <a:pt x="189426" y="169142"/>
                </a:cubicBezTo>
                <a:cubicBezTo>
                  <a:pt x="189955" y="162263"/>
                  <a:pt x="-23299" y="101409"/>
                  <a:pt x="2101" y="8659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D57C1FBC-61E5-4DC3-0123-5FCA57B7C098}"/>
              </a:ext>
            </a:extLst>
          </p:cNvPr>
          <p:cNvSpPr/>
          <p:nvPr/>
        </p:nvSpPr>
        <p:spPr>
          <a:xfrm>
            <a:off x="6943725" y="3186903"/>
            <a:ext cx="114480" cy="180647"/>
          </a:xfrm>
          <a:custGeom>
            <a:avLst/>
            <a:gdLst>
              <a:gd name="connsiteX0" fmla="*/ 0 w 114480"/>
              <a:gd name="connsiteY0" fmla="*/ 797 h 180647"/>
              <a:gd name="connsiteX1" fmla="*/ 38100 w 114480"/>
              <a:gd name="connsiteY1" fmla="*/ 99222 h 180647"/>
              <a:gd name="connsiteX2" fmla="*/ 19050 w 114480"/>
              <a:gd name="connsiteY2" fmla="*/ 178597 h 180647"/>
              <a:gd name="connsiteX3" fmla="*/ 53975 w 114480"/>
              <a:gd name="connsiteY3" fmla="*/ 156372 h 180647"/>
              <a:gd name="connsiteX4" fmla="*/ 95250 w 114480"/>
              <a:gd name="connsiteY4" fmla="*/ 146847 h 180647"/>
              <a:gd name="connsiteX5" fmla="*/ 60325 w 114480"/>
              <a:gd name="connsiteY5" fmla="*/ 105572 h 180647"/>
              <a:gd name="connsiteX6" fmla="*/ 114300 w 114480"/>
              <a:gd name="connsiteY6" fmla="*/ 57947 h 180647"/>
              <a:gd name="connsiteX7" fmla="*/ 38100 w 114480"/>
              <a:gd name="connsiteY7" fmla="*/ 156372 h 180647"/>
              <a:gd name="connsiteX8" fmla="*/ 0 w 114480"/>
              <a:gd name="connsiteY8" fmla="*/ 797 h 18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480" h="180647">
                <a:moveTo>
                  <a:pt x="0" y="797"/>
                </a:moveTo>
                <a:cubicBezTo>
                  <a:pt x="0" y="-8728"/>
                  <a:pt x="34925" y="69589"/>
                  <a:pt x="38100" y="99222"/>
                </a:cubicBezTo>
                <a:cubicBezTo>
                  <a:pt x="41275" y="128855"/>
                  <a:pt x="16404" y="169072"/>
                  <a:pt x="19050" y="178597"/>
                </a:cubicBezTo>
                <a:cubicBezTo>
                  <a:pt x="21696" y="188122"/>
                  <a:pt x="41275" y="161664"/>
                  <a:pt x="53975" y="156372"/>
                </a:cubicBezTo>
                <a:cubicBezTo>
                  <a:pt x="66675" y="151080"/>
                  <a:pt x="94192" y="155314"/>
                  <a:pt x="95250" y="146847"/>
                </a:cubicBezTo>
                <a:cubicBezTo>
                  <a:pt x="96308" y="138380"/>
                  <a:pt x="57150" y="120389"/>
                  <a:pt x="60325" y="105572"/>
                </a:cubicBezTo>
                <a:cubicBezTo>
                  <a:pt x="63500" y="90755"/>
                  <a:pt x="118004" y="49480"/>
                  <a:pt x="114300" y="57947"/>
                </a:cubicBezTo>
                <a:cubicBezTo>
                  <a:pt x="110596" y="66414"/>
                  <a:pt x="54504" y="161135"/>
                  <a:pt x="38100" y="156372"/>
                </a:cubicBezTo>
                <a:cubicBezTo>
                  <a:pt x="21696" y="151609"/>
                  <a:pt x="0" y="10322"/>
                  <a:pt x="0" y="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B124E549-A4AB-D077-0903-9D95559C0E5E}"/>
              </a:ext>
            </a:extLst>
          </p:cNvPr>
          <p:cNvSpPr/>
          <p:nvPr/>
        </p:nvSpPr>
        <p:spPr>
          <a:xfrm>
            <a:off x="7610228" y="3111001"/>
            <a:ext cx="335858" cy="81092"/>
          </a:xfrm>
          <a:custGeom>
            <a:avLst/>
            <a:gdLst>
              <a:gd name="connsiteX0" fmla="*/ 247 w 335858"/>
              <a:gd name="connsiteY0" fmla="*/ 499 h 81092"/>
              <a:gd name="connsiteX1" fmla="*/ 174872 w 335858"/>
              <a:gd name="connsiteY1" fmla="*/ 60824 h 81092"/>
              <a:gd name="connsiteX2" fmla="*/ 146297 w 335858"/>
              <a:gd name="connsiteY2" fmla="*/ 73524 h 81092"/>
              <a:gd name="connsiteX3" fmla="*/ 333622 w 335858"/>
              <a:gd name="connsiteY3" fmla="*/ 76699 h 81092"/>
              <a:gd name="connsiteX4" fmla="*/ 244722 w 335858"/>
              <a:gd name="connsiteY4" fmla="*/ 79874 h 81092"/>
              <a:gd name="connsiteX5" fmla="*/ 171697 w 335858"/>
              <a:gd name="connsiteY5" fmla="*/ 54474 h 81092"/>
              <a:gd name="connsiteX6" fmla="*/ 136772 w 335858"/>
              <a:gd name="connsiteY6" fmla="*/ 32249 h 81092"/>
              <a:gd name="connsiteX7" fmla="*/ 247 w 335858"/>
              <a:gd name="connsiteY7" fmla="*/ 499 h 8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858" h="81092">
                <a:moveTo>
                  <a:pt x="247" y="499"/>
                </a:moveTo>
                <a:cubicBezTo>
                  <a:pt x="6597" y="5261"/>
                  <a:pt x="150530" y="48653"/>
                  <a:pt x="174872" y="60824"/>
                </a:cubicBezTo>
                <a:cubicBezTo>
                  <a:pt x="199214" y="72995"/>
                  <a:pt x="119839" y="70878"/>
                  <a:pt x="146297" y="73524"/>
                </a:cubicBezTo>
                <a:cubicBezTo>
                  <a:pt x="172755" y="76170"/>
                  <a:pt x="317218" y="75641"/>
                  <a:pt x="333622" y="76699"/>
                </a:cubicBezTo>
                <a:cubicBezTo>
                  <a:pt x="350026" y="77757"/>
                  <a:pt x="271709" y="83578"/>
                  <a:pt x="244722" y="79874"/>
                </a:cubicBezTo>
                <a:cubicBezTo>
                  <a:pt x="217735" y="76170"/>
                  <a:pt x="189689" y="62412"/>
                  <a:pt x="171697" y="54474"/>
                </a:cubicBezTo>
                <a:cubicBezTo>
                  <a:pt x="153705" y="46537"/>
                  <a:pt x="162172" y="38070"/>
                  <a:pt x="136772" y="32249"/>
                </a:cubicBezTo>
                <a:cubicBezTo>
                  <a:pt x="111372" y="26428"/>
                  <a:pt x="-6103" y="-4263"/>
                  <a:pt x="247" y="4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C8B17375-0D95-555F-4F56-CA8FCD1A1DE0}"/>
              </a:ext>
            </a:extLst>
          </p:cNvPr>
          <p:cNvSpPr/>
          <p:nvPr/>
        </p:nvSpPr>
        <p:spPr>
          <a:xfrm>
            <a:off x="7867642" y="3178174"/>
            <a:ext cx="45319" cy="315104"/>
          </a:xfrm>
          <a:custGeom>
            <a:avLst/>
            <a:gdLst>
              <a:gd name="connsiteX0" fmla="*/ 28583 w 45319"/>
              <a:gd name="connsiteY0" fmla="*/ 1 h 315104"/>
              <a:gd name="connsiteX1" fmla="*/ 9533 w 45319"/>
              <a:gd name="connsiteY1" fmla="*/ 152401 h 315104"/>
              <a:gd name="connsiteX2" fmla="*/ 44458 w 45319"/>
              <a:gd name="connsiteY2" fmla="*/ 311151 h 315104"/>
              <a:gd name="connsiteX3" fmla="*/ 31758 w 45319"/>
              <a:gd name="connsiteY3" fmla="*/ 257176 h 315104"/>
              <a:gd name="connsiteX4" fmla="*/ 8 w 45319"/>
              <a:gd name="connsiteY4" fmla="*/ 149226 h 315104"/>
              <a:gd name="connsiteX5" fmla="*/ 28583 w 45319"/>
              <a:gd name="connsiteY5" fmla="*/ 1 h 315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19" h="315104">
                <a:moveTo>
                  <a:pt x="28583" y="1"/>
                </a:moveTo>
                <a:cubicBezTo>
                  <a:pt x="30170" y="530"/>
                  <a:pt x="6887" y="100543"/>
                  <a:pt x="9533" y="152401"/>
                </a:cubicBezTo>
                <a:cubicBezTo>
                  <a:pt x="12179" y="204259"/>
                  <a:pt x="40754" y="293689"/>
                  <a:pt x="44458" y="311151"/>
                </a:cubicBezTo>
                <a:cubicBezTo>
                  <a:pt x="48162" y="328613"/>
                  <a:pt x="39166" y="284163"/>
                  <a:pt x="31758" y="257176"/>
                </a:cubicBezTo>
                <a:cubicBezTo>
                  <a:pt x="24350" y="230189"/>
                  <a:pt x="-521" y="186797"/>
                  <a:pt x="8" y="149226"/>
                </a:cubicBezTo>
                <a:cubicBezTo>
                  <a:pt x="537" y="111655"/>
                  <a:pt x="26996" y="-528"/>
                  <a:pt x="28583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B1784D34-AE0D-B940-C7CD-07638CDCEB53}"/>
              </a:ext>
            </a:extLst>
          </p:cNvPr>
          <p:cNvSpPr/>
          <p:nvPr/>
        </p:nvSpPr>
        <p:spPr>
          <a:xfrm>
            <a:off x="6828194" y="3652005"/>
            <a:ext cx="350482" cy="124379"/>
          </a:xfrm>
          <a:custGeom>
            <a:avLst/>
            <a:gdLst>
              <a:gd name="connsiteX0" fmla="*/ 350481 w 350482"/>
              <a:gd name="connsiteY0" fmla="*/ 34170 h 124379"/>
              <a:gd name="connsiteX1" fmla="*/ 188556 w 350482"/>
              <a:gd name="connsiteY1" fmla="*/ 34170 h 124379"/>
              <a:gd name="connsiteX2" fmla="*/ 102831 w 350482"/>
              <a:gd name="connsiteY2" fmla="*/ 5595 h 124379"/>
              <a:gd name="connsiteX3" fmla="*/ 134581 w 350482"/>
              <a:gd name="connsiteY3" fmla="*/ 11945 h 124379"/>
              <a:gd name="connsiteX4" fmla="*/ 1231 w 350482"/>
              <a:gd name="connsiteY4" fmla="*/ 123070 h 124379"/>
              <a:gd name="connsiteX5" fmla="*/ 74256 w 350482"/>
              <a:gd name="connsiteY5" fmla="*/ 72270 h 124379"/>
              <a:gd name="connsiteX6" fmla="*/ 175856 w 350482"/>
              <a:gd name="connsiteY6" fmla="*/ 62745 h 124379"/>
              <a:gd name="connsiteX7" fmla="*/ 185381 w 350482"/>
              <a:gd name="connsiteY7" fmla="*/ 50045 h 124379"/>
              <a:gd name="connsiteX8" fmla="*/ 350481 w 350482"/>
              <a:gd name="connsiteY8" fmla="*/ 34170 h 1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0482" h="124379">
                <a:moveTo>
                  <a:pt x="350481" y="34170"/>
                </a:moveTo>
                <a:cubicBezTo>
                  <a:pt x="351010" y="31524"/>
                  <a:pt x="229831" y="38932"/>
                  <a:pt x="188556" y="34170"/>
                </a:cubicBezTo>
                <a:cubicBezTo>
                  <a:pt x="147281" y="29408"/>
                  <a:pt x="111827" y="9299"/>
                  <a:pt x="102831" y="5595"/>
                </a:cubicBezTo>
                <a:cubicBezTo>
                  <a:pt x="93835" y="1891"/>
                  <a:pt x="151514" y="-7634"/>
                  <a:pt x="134581" y="11945"/>
                </a:cubicBezTo>
                <a:cubicBezTo>
                  <a:pt x="117648" y="31524"/>
                  <a:pt x="11285" y="113016"/>
                  <a:pt x="1231" y="123070"/>
                </a:cubicBezTo>
                <a:cubicBezTo>
                  <a:pt x="-8823" y="133124"/>
                  <a:pt x="45152" y="82324"/>
                  <a:pt x="74256" y="72270"/>
                </a:cubicBezTo>
                <a:cubicBezTo>
                  <a:pt x="103360" y="62216"/>
                  <a:pt x="157335" y="66449"/>
                  <a:pt x="175856" y="62745"/>
                </a:cubicBezTo>
                <a:cubicBezTo>
                  <a:pt x="194377" y="59041"/>
                  <a:pt x="162627" y="52691"/>
                  <a:pt x="185381" y="50045"/>
                </a:cubicBezTo>
                <a:cubicBezTo>
                  <a:pt x="208135" y="47399"/>
                  <a:pt x="349952" y="36816"/>
                  <a:pt x="350481" y="341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EC53B84E-6B78-E1A7-2A01-72D6F67FC965}"/>
              </a:ext>
            </a:extLst>
          </p:cNvPr>
          <p:cNvSpPr/>
          <p:nvPr/>
        </p:nvSpPr>
        <p:spPr>
          <a:xfrm>
            <a:off x="7572375" y="3552652"/>
            <a:ext cx="321227" cy="95423"/>
          </a:xfrm>
          <a:custGeom>
            <a:avLst/>
            <a:gdLst>
              <a:gd name="connsiteX0" fmla="*/ 0 w 321227"/>
              <a:gd name="connsiteY0" fmla="*/ 95423 h 95423"/>
              <a:gd name="connsiteX1" fmla="*/ 177800 w 321227"/>
              <a:gd name="connsiteY1" fmla="*/ 63673 h 95423"/>
              <a:gd name="connsiteX2" fmla="*/ 184150 w 321227"/>
              <a:gd name="connsiteY2" fmla="*/ 41448 h 95423"/>
              <a:gd name="connsiteX3" fmla="*/ 320675 w 321227"/>
              <a:gd name="connsiteY3" fmla="*/ 92248 h 95423"/>
              <a:gd name="connsiteX4" fmla="*/ 231775 w 321227"/>
              <a:gd name="connsiteY4" fmla="*/ 54148 h 95423"/>
              <a:gd name="connsiteX5" fmla="*/ 219075 w 321227"/>
              <a:gd name="connsiteY5" fmla="*/ 28748 h 95423"/>
              <a:gd name="connsiteX6" fmla="*/ 250825 w 321227"/>
              <a:gd name="connsiteY6" fmla="*/ 173 h 95423"/>
              <a:gd name="connsiteX7" fmla="*/ 212725 w 321227"/>
              <a:gd name="connsiteY7" fmla="*/ 16048 h 95423"/>
              <a:gd name="connsiteX8" fmla="*/ 0 w 321227"/>
              <a:gd name="connsiteY8" fmla="*/ 95423 h 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227" h="95423">
                <a:moveTo>
                  <a:pt x="0" y="95423"/>
                </a:moveTo>
                <a:cubicBezTo>
                  <a:pt x="73554" y="84046"/>
                  <a:pt x="147108" y="72669"/>
                  <a:pt x="177800" y="63673"/>
                </a:cubicBezTo>
                <a:cubicBezTo>
                  <a:pt x="208492" y="54677"/>
                  <a:pt x="160338" y="36686"/>
                  <a:pt x="184150" y="41448"/>
                </a:cubicBezTo>
                <a:cubicBezTo>
                  <a:pt x="207962" y="46210"/>
                  <a:pt x="312738" y="90131"/>
                  <a:pt x="320675" y="92248"/>
                </a:cubicBezTo>
                <a:cubicBezTo>
                  <a:pt x="328612" y="94365"/>
                  <a:pt x="248708" y="64731"/>
                  <a:pt x="231775" y="54148"/>
                </a:cubicBezTo>
                <a:cubicBezTo>
                  <a:pt x="214842" y="43565"/>
                  <a:pt x="215900" y="37744"/>
                  <a:pt x="219075" y="28748"/>
                </a:cubicBezTo>
                <a:cubicBezTo>
                  <a:pt x="222250" y="19752"/>
                  <a:pt x="251883" y="2290"/>
                  <a:pt x="250825" y="173"/>
                </a:cubicBezTo>
                <a:cubicBezTo>
                  <a:pt x="249767" y="-1944"/>
                  <a:pt x="212725" y="16048"/>
                  <a:pt x="212725" y="16048"/>
                </a:cubicBezTo>
                <a:lnTo>
                  <a:pt x="0" y="95423"/>
                </a:ln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61979959-7A8B-EF02-6CD4-A0818775EF08}"/>
              </a:ext>
            </a:extLst>
          </p:cNvPr>
          <p:cNvSpPr/>
          <p:nvPr/>
        </p:nvSpPr>
        <p:spPr>
          <a:xfrm>
            <a:off x="7899578" y="3111450"/>
            <a:ext cx="142791" cy="360156"/>
          </a:xfrm>
          <a:custGeom>
            <a:avLst/>
            <a:gdLst>
              <a:gd name="connsiteX0" fmla="*/ 142697 w 142791"/>
              <a:gd name="connsiteY0" fmla="*/ 50 h 360156"/>
              <a:gd name="connsiteX1" fmla="*/ 25222 w 142791"/>
              <a:gd name="connsiteY1" fmla="*/ 203250 h 360156"/>
              <a:gd name="connsiteX2" fmla="*/ 53797 w 142791"/>
              <a:gd name="connsiteY2" fmla="*/ 355650 h 360156"/>
              <a:gd name="connsiteX3" fmla="*/ 44272 w 142791"/>
              <a:gd name="connsiteY3" fmla="*/ 311200 h 360156"/>
              <a:gd name="connsiteX4" fmla="*/ 2997 w 142791"/>
              <a:gd name="connsiteY4" fmla="*/ 222300 h 360156"/>
              <a:gd name="connsiteX5" fmla="*/ 142697 w 142791"/>
              <a:gd name="connsiteY5" fmla="*/ 50 h 36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91" h="360156">
                <a:moveTo>
                  <a:pt x="142697" y="50"/>
                </a:moveTo>
                <a:cubicBezTo>
                  <a:pt x="146401" y="-3125"/>
                  <a:pt x="40039" y="143983"/>
                  <a:pt x="25222" y="203250"/>
                </a:cubicBezTo>
                <a:cubicBezTo>
                  <a:pt x="10405" y="262517"/>
                  <a:pt x="50622" y="337658"/>
                  <a:pt x="53797" y="355650"/>
                </a:cubicBezTo>
                <a:cubicBezTo>
                  <a:pt x="56972" y="373642"/>
                  <a:pt x="52739" y="333425"/>
                  <a:pt x="44272" y="311200"/>
                </a:cubicBezTo>
                <a:cubicBezTo>
                  <a:pt x="35805" y="288975"/>
                  <a:pt x="-12349" y="270454"/>
                  <a:pt x="2997" y="222300"/>
                </a:cubicBezTo>
                <a:cubicBezTo>
                  <a:pt x="18343" y="174146"/>
                  <a:pt x="138993" y="3225"/>
                  <a:pt x="142697" y="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DE76F714-69BA-0223-26A4-2786E92FCB5E}"/>
              </a:ext>
            </a:extLst>
          </p:cNvPr>
          <p:cNvSpPr/>
          <p:nvPr/>
        </p:nvSpPr>
        <p:spPr>
          <a:xfrm>
            <a:off x="6718107" y="3244836"/>
            <a:ext cx="222446" cy="327047"/>
          </a:xfrm>
          <a:custGeom>
            <a:avLst/>
            <a:gdLst>
              <a:gd name="connsiteX0" fmla="*/ 193 w 222446"/>
              <a:gd name="connsiteY0" fmla="*/ 14 h 327047"/>
              <a:gd name="connsiteX1" fmla="*/ 95443 w 222446"/>
              <a:gd name="connsiteY1" fmla="*/ 171464 h 327047"/>
              <a:gd name="connsiteX2" fmla="*/ 92268 w 222446"/>
              <a:gd name="connsiteY2" fmla="*/ 250839 h 327047"/>
              <a:gd name="connsiteX3" fmla="*/ 136718 w 222446"/>
              <a:gd name="connsiteY3" fmla="*/ 200039 h 327047"/>
              <a:gd name="connsiteX4" fmla="*/ 57343 w 222446"/>
              <a:gd name="connsiteY4" fmla="*/ 327039 h 327047"/>
              <a:gd name="connsiteX5" fmla="*/ 120843 w 222446"/>
              <a:gd name="connsiteY5" fmla="*/ 206389 h 327047"/>
              <a:gd name="connsiteX6" fmla="*/ 222443 w 222446"/>
              <a:gd name="connsiteY6" fmla="*/ 152414 h 327047"/>
              <a:gd name="connsiteX7" fmla="*/ 124018 w 222446"/>
              <a:gd name="connsiteY7" fmla="*/ 180989 h 327047"/>
              <a:gd name="connsiteX8" fmla="*/ 193 w 222446"/>
              <a:gd name="connsiteY8" fmla="*/ 14 h 32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446" h="327047">
                <a:moveTo>
                  <a:pt x="193" y="14"/>
                </a:moveTo>
                <a:cubicBezTo>
                  <a:pt x="-4569" y="-1573"/>
                  <a:pt x="80097" y="129660"/>
                  <a:pt x="95443" y="171464"/>
                </a:cubicBezTo>
                <a:cubicBezTo>
                  <a:pt x="110789" y="213268"/>
                  <a:pt x="85389" y="246077"/>
                  <a:pt x="92268" y="250839"/>
                </a:cubicBezTo>
                <a:cubicBezTo>
                  <a:pt x="99147" y="255601"/>
                  <a:pt x="142539" y="187339"/>
                  <a:pt x="136718" y="200039"/>
                </a:cubicBezTo>
                <a:cubicBezTo>
                  <a:pt x="130897" y="212739"/>
                  <a:pt x="59989" y="325981"/>
                  <a:pt x="57343" y="327039"/>
                </a:cubicBezTo>
                <a:cubicBezTo>
                  <a:pt x="54697" y="328097"/>
                  <a:pt x="93326" y="235493"/>
                  <a:pt x="120843" y="206389"/>
                </a:cubicBezTo>
                <a:cubicBezTo>
                  <a:pt x="148360" y="177285"/>
                  <a:pt x="221914" y="156647"/>
                  <a:pt x="222443" y="152414"/>
                </a:cubicBezTo>
                <a:cubicBezTo>
                  <a:pt x="222972" y="148181"/>
                  <a:pt x="159472" y="200039"/>
                  <a:pt x="124018" y="180989"/>
                </a:cubicBezTo>
                <a:cubicBezTo>
                  <a:pt x="88564" y="161939"/>
                  <a:pt x="4955" y="1601"/>
                  <a:pt x="193" y="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6A25DA03-4009-DB1C-6D1F-8A0B66284114}"/>
              </a:ext>
            </a:extLst>
          </p:cNvPr>
          <p:cNvSpPr/>
          <p:nvPr/>
        </p:nvSpPr>
        <p:spPr>
          <a:xfrm>
            <a:off x="6635733" y="3235192"/>
            <a:ext cx="62655" cy="247041"/>
          </a:xfrm>
          <a:custGeom>
            <a:avLst/>
            <a:gdLst>
              <a:gd name="connsiteX0" fmla="*/ 28592 w 62655"/>
              <a:gd name="connsiteY0" fmla="*/ 133 h 247041"/>
              <a:gd name="connsiteX1" fmla="*/ 57167 w 62655"/>
              <a:gd name="connsiteY1" fmla="*/ 111258 h 247041"/>
              <a:gd name="connsiteX2" fmla="*/ 50817 w 62655"/>
              <a:gd name="connsiteY2" fmla="*/ 244608 h 247041"/>
              <a:gd name="connsiteX3" fmla="*/ 60342 w 62655"/>
              <a:gd name="connsiteY3" fmla="*/ 187458 h 247041"/>
              <a:gd name="connsiteX4" fmla="*/ 17 w 62655"/>
              <a:gd name="connsiteY4" fmla="*/ 63633 h 247041"/>
              <a:gd name="connsiteX5" fmla="*/ 53992 w 62655"/>
              <a:gd name="connsiteY5" fmla="*/ 133483 h 247041"/>
              <a:gd name="connsiteX6" fmla="*/ 28592 w 62655"/>
              <a:gd name="connsiteY6" fmla="*/ 133 h 24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655" h="247041">
                <a:moveTo>
                  <a:pt x="28592" y="133"/>
                </a:moveTo>
                <a:cubicBezTo>
                  <a:pt x="29121" y="-3571"/>
                  <a:pt x="53463" y="70512"/>
                  <a:pt x="57167" y="111258"/>
                </a:cubicBezTo>
                <a:cubicBezTo>
                  <a:pt x="60871" y="152004"/>
                  <a:pt x="50288" y="231908"/>
                  <a:pt x="50817" y="244608"/>
                </a:cubicBezTo>
                <a:cubicBezTo>
                  <a:pt x="51346" y="257308"/>
                  <a:pt x="68809" y="217621"/>
                  <a:pt x="60342" y="187458"/>
                </a:cubicBezTo>
                <a:cubicBezTo>
                  <a:pt x="51875" y="157296"/>
                  <a:pt x="1075" y="72629"/>
                  <a:pt x="17" y="63633"/>
                </a:cubicBezTo>
                <a:cubicBezTo>
                  <a:pt x="-1041" y="54637"/>
                  <a:pt x="47113" y="137716"/>
                  <a:pt x="53992" y="133483"/>
                </a:cubicBezTo>
                <a:cubicBezTo>
                  <a:pt x="60871" y="129250"/>
                  <a:pt x="28063" y="3837"/>
                  <a:pt x="28592" y="1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124E8AAD-8049-1EF3-2D71-EECD4163B1C1}"/>
              </a:ext>
            </a:extLst>
          </p:cNvPr>
          <p:cNvSpPr/>
          <p:nvPr/>
        </p:nvSpPr>
        <p:spPr>
          <a:xfrm>
            <a:off x="7749704" y="3180611"/>
            <a:ext cx="83101" cy="362689"/>
          </a:xfrm>
          <a:custGeom>
            <a:avLst/>
            <a:gdLst>
              <a:gd name="connsiteX0" fmla="*/ 38571 w 83101"/>
              <a:gd name="connsiteY0" fmla="*/ 739 h 362689"/>
              <a:gd name="connsiteX1" fmla="*/ 38571 w 83101"/>
              <a:gd name="connsiteY1" fmla="*/ 222989 h 362689"/>
              <a:gd name="connsiteX2" fmla="*/ 76671 w 83101"/>
              <a:gd name="connsiteY2" fmla="*/ 311889 h 362689"/>
              <a:gd name="connsiteX3" fmla="*/ 54446 w 83101"/>
              <a:gd name="connsiteY3" fmla="*/ 299189 h 362689"/>
              <a:gd name="connsiteX4" fmla="*/ 83021 w 83101"/>
              <a:gd name="connsiteY4" fmla="*/ 362689 h 362689"/>
              <a:gd name="connsiteX5" fmla="*/ 60796 w 83101"/>
              <a:gd name="connsiteY5" fmla="*/ 299189 h 362689"/>
              <a:gd name="connsiteX6" fmla="*/ 471 w 83101"/>
              <a:gd name="connsiteY6" fmla="*/ 188064 h 362689"/>
              <a:gd name="connsiteX7" fmla="*/ 32221 w 83101"/>
              <a:gd name="connsiteY7" fmla="*/ 232514 h 362689"/>
              <a:gd name="connsiteX8" fmla="*/ 22696 w 83101"/>
              <a:gd name="connsiteY8" fmla="*/ 153139 h 362689"/>
              <a:gd name="connsiteX9" fmla="*/ 38571 w 83101"/>
              <a:gd name="connsiteY9" fmla="*/ 739 h 36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101" h="362689">
                <a:moveTo>
                  <a:pt x="38571" y="739"/>
                </a:moveTo>
                <a:cubicBezTo>
                  <a:pt x="41217" y="12381"/>
                  <a:pt x="32221" y="171131"/>
                  <a:pt x="38571" y="222989"/>
                </a:cubicBezTo>
                <a:cubicBezTo>
                  <a:pt x="44921" y="274847"/>
                  <a:pt x="74025" y="299189"/>
                  <a:pt x="76671" y="311889"/>
                </a:cubicBezTo>
                <a:cubicBezTo>
                  <a:pt x="79317" y="324589"/>
                  <a:pt x="53388" y="290722"/>
                  <a:pt x="54446" y="299189"/>
                </a:cubicBezTo>
                <a:cubicBezTo>
                  <a:pt x="55504" y="307656"/>
                  <a:pt x="81963" y="362689"/>
                  <a:pt x="83021" y="362689"/>
                </a:cubicBezTo>
                <a:cubicBezTo>
                  <a:pt x="84079" y="362689"/>
                  <a:pt x="74554" y="328293"/>
                  <a:pt x="60796" y="299189"/>
                </a:cubicBezTo>
                <a:cubicBezTo>
                  <a:pt x="47038" y="270085"/>
                  <a:pt x="5233" y="199176"/>
                  <a:pt x="471" y="188064"/>
                </a:cubicBezTo>
                <a:cubicBezTo>
                  <a:pt x="-4291" y="176952"/>
                  <a:pt x="28517" y="238335"/>
                  <a:pt x="32221" y="232514"/>
                </a:cubicBezTo>
                <a:cubicBezTo>
                  <a:pt x="35925" y="226693"/>
                  <a:pt x="18992" y="188064"/>
                  <a:pt x="22696" y="153139"/>
                </a:cubicBezTo>
                <a:cubicBezTo>
                  <a:pt x="26400" y="118214"/>
                  <a:pt x="35925" y="-10903"/>
                  <a:pt x="38571" y="73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E823977-4196-1786-8220-C4051D96546F}"/>
              </a:ext>
            </a:extLst>
          </p:cNvPr>
          <p:cNvSpPr/>
          <p:nvPr/>
        </p:nvSpPr>
        <p:spPr>
          <a:xfrm>
            <a:off x="6808148" y="1600141"/>
            <a:ext cx="920165" cy="1045669"/>
          </a:xfrm>
          <a:custGeom>
            <a:avLst/>
            <a:gdLst>
              <a:gd name="connsiteX0" fmla="*/ 30802 w 920165"/>
              <a:gd name="connsiteY0" fmla="*/ 3234 h 1045669"/>
              <a:gd name="connsiteX1" fmla="*/ 691202 w 920165"/>
              <a:gd name="connsiteY1" fmla="*/ 641409 h 1045669"/>
              <a:gd name="connsiteX2" fmla="*/ 649927 w 920165"/>
              <a:gd name="connsiteY2" fmla="*/ 603309 h 1045669"/>
              <a:gd name="connsiteX3" fmla="*/ 919802 w 920165"/>
              <a:gd name="connsiteY3" fmla="*/ 1041459 h 1045669"/>
              <a:gd name="connsiteX4" fmla="*/ 694377 w 920165"/>
              <a:gd name="connsiteY4" fmla="*/ 806509 h 1045669"/>
              <a:gd name="connsiteX5" fmla="*/ 164152 w 920165"/>
              <a:gd name="connsiteY5" fmla="*/ 501709 h 1045669"/>
              <a:gd name="connsiteX6" fmla="*/ 268927 w 920165"/>
              <a:gd name="connsiteY6" fmla="*/ 590609 h 1045669"/>
              <a:gd name="connsiteX7" fmla="*/ 2227 w 920165"/>
              <a:gd name="connsiteY7" fmla="*/ 196909 h 1045669"/>
              <a:gd name="connsiteX8" fmla="*/ 135577 w 920165"/>
              <a:gd name="connsiteY8" fmla="*/ 384234 h 1045669"/>
              <a:gd name="connsiteX9" fmla="*/ 30802 w 920165"/>
              <a:gd name="connsiteY9" fmla="*/ 3234 h 104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0165" h="1045669">
                <a:moveTo>
                  <a:pt x="30802" y="3234"/>
                </a:moveTo>
                <a:cubicBezTo>
                  <a:pt x="123406" y="46096"/>
                  <a:pt x="588015" y="541397"/>
                  <a:pt x="691202" y="641409"/>
                </a:cubicBezTo>
                <a:cubicBezTo>
                  <a:pt x="794389" y="741421"/>
                  <a:pt x="611827" y="536634"/>
                  <a:pt x="649927" y="603309"/>
                </a:cubicBezTo>
                <a:cubicBezTo>
                  <a:pt x="688027" y="669984"/>
                  <a:pt x="912394" y="1007592"/>
                  <a:pt x="919802" y="1041459"/>
                </a:cubicBezTo>
                <a:cubicBezTo>
                  <a:pt x="927210" y="1075326"/>
                  <a:pt x="820319" y="896467"/>
                  <a:pt x="694377" y="806509"/>
                </a:cubicBezTo>
                <a:cubicBezTo>
                  <a:pt x="568435" y="716551"/>
                  <a:pt x="235060" y="537692"/>
                  <a:pt x="164152" y="501709"/>
                </a:cubicBezTo>
                <a:cubicBezTo>
                  <a:pt x="93244" y="465726"/>
                  <a:pt x="295914" y="641409"/>
                  <a:pt x="268927" y="590609"/>
                </a:cubicBezTo>
                <a:cubicBezTo>
                  <a:pt x="241940" y="539809"/>
                  <a:pt x="24452" y="231305"/>
                  <a:pt x="2227" y="196909"/>
                </a:cubicBezTo>
                <a:cubicBezTo>
                  <a:pt x="-19998" y="162513"/>
                  <a:pt x="131344" y="411222"/>
                  <a:pt x="135577" y="384234"/>
                </a:cubicBezTo>
                <a:cubicBezTo>
                  <a:pt x="139810" y="357247"/>
                  <a:pt x="-61802" y="-39628"/>
                  <a:pt x="30802" y="323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EC97EECD-7E49-903A-F7C9-0542FBB0BE24}"/>
              </a:ext>
            </a:extLst>
          </p:cNvPr>
          <p:cNvSpPr/>
          <p:nvPr/>
        </p:nvSpPr>
        <p:spPr>
          <a:xfrm>
            <a:off x="7385050" y="2476144"/>
            <a:ext cx="782630" cy="600644"/>
          </a:xfrm>
          <a:custGeom>
            <a:avLst/>
            <a:gdLst>
              <a:gd name="connsiteX0" fmla="*/ 0 w 782630"/>
              <a:gd name="connsiteY0" fmla="*/ 206731 h 600644"/>
              <a:gd name="connsiteX1" fmla="*/ 327025 w 782630"/>
              <a:gd name="connsiteY1" fmla="*/ 203556 h 600644"/>
              <a:gd name="connsiteX2" fmla="*/ 479425 w 782630"/>
              <a:gd name="connsiteY2" fmla="*/ 219431 h 600644"/>
              <a:gd name="connsiteX3" fmla="*/ 336550 w 782630"/>
              <a:gd name="connsiteY3" fmla="*/ 241656 h 600644"/>
              <a:gd name="connsiteX4" fmla="*/ 368300 w 782630"/>
              <a:gd name="connsiteY4" fmla="*/ 260706 h 600644"/>
              <a:gd name="connsiteX5" fmla="*/ 130175 w 782630"/>
              <a:gd name="connsiteY5" fmla="*/ 352781 h 600644"/>
              <a:gd name="connsiteX6" fmla="*/ 365125 w 782630"/>
              <a:gd name="connsiteY6" fmla="*/ 314681 h 600644"/>
              <a:gd name="connsiteX7" fmla="*/ 527050 w 782630"/>
              <a:gd name="connsiteY7" fmla="*/ 435331 h 600644"/>
              <a:gd name="connsiteX8" fmla="*/ 479425 w 782630"/>
              <a:gd name="connsiteY8" fmla="*/ 403581 h 600644"/>
              <a:gd name="connsiteX9" fmla="*/ 781050 w 782630"/>
              <a:gd name="connsiteY9" fmla="*/ 600431 h 600644"/>
              <a:gd name="connsiteX10" fmla="*/ 584200 w 782630"/>
              <a:gd name="connsiteY10" fmla="*/ 432156 h 600644"/>
              <a:gd name="connsiteX11" fmla="*/ 282575 w 782630"/>
              <a:gd name="connsiteY11" fmla="*/ 16231 h 600644"/>
              <a:gd name="connsiteX12" fmla="*/ 301625 w 782630"/>
              <a:gd name="connsiteY12" fmla="*/ 89256 h 600644"/>
              <a:gd name="connsiteX13" fmla="*/ 222250 w 782630"/>
              <a:gd name="connsiteY13" fmla="*/ 133706 h 600644"/>
              <a:gd name="connsiteX14" fmla="*/ 323850 w 782630"/>
              <a:gd name="connsiteY14" fmla="*/ 121006 h 600644"/>
              <a:gd name="connsiteX15" fmla="*/ 0 w 782630"/>
              <a:gd name="connsiteY15" fmla="*/ 206731 h 60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82630" h="600644">
                <a:moveTo>
                  <a:pt x="0" y="206731"/>
                </a:moveTo>
                <a:cubicBezTo>
                  <a:pt x="529" y="220489"/>
                  <a:pt x="247121" y="201439"/>
                  <a:pt x="327025" y="203556"/>
                </a:cubicBezTo>
                <a:cubicBezTo>
                  <a:pt x="406929" y="205673"/>
                  <a:pt x="477838" y="213081"/>
                  <a:pt x="479425" y="219431"/>
                </a:cubicBezTo>
                <a:cubicBezTo>
                  <a:pt x="481013" y="225781"/>
                  <a:pt x="355071" y="234777"/>
                  <a:pt x="336550" y="241656"/>
                </a:cubicBezTo>
                <a:cubicBezTo>
                  <a:pt x="318029" y="248535"/>
                  <a:pt x="402696" y="242185"/>
                  <a:pt x="368300" y="260706"/>
                </a:cubicBezTo>
                <a:cubicBezTo>
                  <a:pt x="333904" y="279227"/>
                  <a:pt x="130704" y="343785"/>
                  <a:pt x="130175" y="352781"/>
                </a:cubicBezTo>
                <a:cubicBezTo>
                  <a:pt x="129646" y="361777"/>
                  <a:pt x="298979" y="300923"/>
                  <a:pt x="365125" y="314681"/>
                </a:cubicBezTo>
                <a:cubicBezTo>
                  <a:pt x="431271" y="328439"/>
                  <a:pt x="508000" y="420514"/>
                  <a:pt x="527050" y="435331"/>
                </a:cubicBezTo>
                <a:cubicBezTo>
                  <a:pt x="546100" y="450148"/>
                  <a:pt x="479425" y="403581"/>
                  <a:pt x="479425" y="403581"/>
                </a:cubicBezTo>
                <a:cubicBezTo>
                  <a:pt x="521758" y="431098"/>
                  <a:pt x="763587" y="595668"/>
                  <a:pt x="781050" y="600431"/>
                </a:cubicBezTo>
                <a:cubicBezTo>
                  <a:pt x="798513" y="605194"/>
                  <a:pt x="667279" y="529523"/>
                  <a:pt x="584200" y="432156"/>
                </a:cubicBezTo>
                <a:cubicBezTo>
                  <a:pt x="501121" y="334789"/>
                  <a:pt x="329671" y="73381"/>
                  <a:pt x="282575" y="16231"/>
                </a:cubicBezTo>
                <a:cubicBezTo>
                  <a:pt x="235479" y="-40919"/>
                  <a:pt x="311679" y="69677"/>
                  <a:pt x="301625" y="89256"/>
                </a:cubicBezTo>
                <a:cubicBezTo>
                  <a:pt x="291571" y="108835"/>
                  <a:pt x="218546" y="128414"/>
                  <a:pt x="222250" y="133706"/>
                </a:cubicBezTo>
                <a:cubicBezTo>
                  <a:pt x="225954" y="138998"/>
                  <a:pt x="355071" y="112010"/>
                  <a:pt x="323850" y="121006"/>
                </a:cubicBezTo>
                <a:cubicBezTo>
                  <a:pt x="292629" y="130002"/>
                  <a:pt x="-529" y="192973"/>
                  <a:pt x="0" y="2067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A737865C-254F-BEC8-6BFC-DEE64BD74B76}"/>
              </a:ext>
            </a:extLst>
          </p:cNvPr>
          <p:cNvSpPr/>
          <p:nvPr/>
        </p:nvSpPr>
        <p:spPr>
          <a:xfrm>
            <a:off x="7376745" y="2327622"/>
            <a:ext cx="1054183" cy="1145835"/>
          </a:xfrm>
          <a:custGeom>
            <a:avLst/>
            <a:gdLst>
              <a:gd name="connsiteX0" fmla="*/ 8305 w 1054183"/>
              <a:gd name="connsiteY0" fmla="*/ 85378 h 1145835"/>
              <a:gd name="connsiteX1" fmla="*/ 59105 w 1054183"/>
              <a:gd name="connsiteY1" fmla="*/ 88553 h 1145835"/>
              <a:gd name="connsiteX2" fmla="*/ 360730 w 1054183"/>
              <a:gd name="connsiteY2" fmla="*/ 348903 h 1145835"/>
              <a:gd name="connsiteX3" fmla="*/ 306755 w 1054183"/>
              <a:gd name="connsiteY3" fmla="*/ 393353 h 1145835"/>
              <a:gd name="connsiteX4" fmla="*/ 462330 w 1054183"/>
              <a:gd name="connsiteY4" fmla="*/ 529878 h 1145835"/>
              <a:gd name="connsiteX5" fmla="*/ 398830 w 1054183"/>
              <a:gd name="connsiteY5" fmla="*/ 514003 h 1145835"/>
              <a:gd name="connsiteX6" fmla="*/ 697280 w 1054183"/>
              <a:gd name="connsiteY6" fmla="*/ 736253 h 1145835"/>
              <a:gd name="connsiteX7" fmla="*/ 611555 w 1054183"/>
              <a:gd name="connsiteY7" fmla="*/ 755303 h 1145835"/>
              <a:gd name="connsiteX8" fmla="*/ 789355 w 1054183"/>
              <a:gd name="connsiteY8" fmla="*/ 898178 h 1145835"/>
              <a:gd name="connsiteX9" fmla="*/ 738555 w 1054183"/>
              <a:gd name="connsiteY9" fmla="*/ 860078 h 1145835"/>
              <a:gd name="connsiteX10" fmla="*/ 932230 w 1054183"/>
              <a:gd name="connsiteY10" fmla="*/ 1047403 h 1145835"/>
              <a:gd name="connsiteX11" fmla="*/ 932230 w 1054183"/>
              <a:gd name="connsiteY11" fmla="*/ 1018828 h 1145835"/>
              <a:gd name="connsiteX12" fmla="*/ 1052880 w 1054183"/>
              <a:gd name="connsiteY12" fmla="*/ 1145828 h 1145835"/>
              <a:gd name="connsiteX13" fmla="*/ 992555 w 1054183"/>
              <a:gd name="connsiteY13" fmla="*/ 1012478 h 1145835"/>
              <a:gd name="connsiteX14" fmla="*/ 935405 w 1054183"/>
              <a:gd name="connsiteY14" fmla="*/ 850553 h 1145835"/>
              <a:gd name="connsiteX15" fmla="*/ 725855 w 1054183"/>
              <a:gd name="connsiteY15" fmla="*/ 656878 h 1145835"/>
              <a:gd name="connsiteX16" fmla="*/ 268655 w 1054183"/>
              <a:gd name="connsiteY16" fmla="*/ 85378 h 1145835"/>
              <a:gd name="connsiteX17" fmla="*/ 414705 w 1054183"/>
              <a:gd name="connsiteY17" fmla="*/ 263178 h 1145835"/>
              <a:gd name="connsiteX18" fmla="*/ 94030 w 1054183"/>
              <a:gd name="connsiteY18" fmla="*/ 6003 h 1145835"/>
              <a:gd name="connsiteX19" fmla="*/ 170230 w 1054183"/>
              <a:gd name="connsiteY19" fmla="*/ 82203 h 1145835"/>
              <a:gd name="connsiteX20" fmla="*/ 8305 w 1054183"/>
              <a:gd name="connsiteY20" fmla="*/ 85378 h 114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4183" h="1145835">
                <a:moveTo>
                  <a:pt x="8305" y="85378"/>
                </a:moveTo>
                <a:cubicBezTo>
                  <a:pt x="-10216" y="86436"/>
                  <a:pt x="368" y="44632"/>
                  <a:pt x="59105" y="88553"/>
                </a:cubicBezTo>
                <a:cubicBezTo>
                  <a:pt x="117842" y="132474"/>
                  <a:pt x="319455" y="298103"/>
                  <a:pt x="360730" y="348903"/>
                </a:cubicBezTo>
                <a:cubicBezTo>
                  <a:pt x="402005" y="399703"/>
                  <a:pt x="289822" y="363191"/>
                  <a:pt x="306755" y="393353"/>
                </a:cubicBezTo>
                <a:cubicBezTo>
                  <a:pt x="323688" y="423515"/>
                  <a:pt x="446984" y="509770"/>
                  <a:pt x="462330" y="529878"/>
                </a:cubicBezTo>
                <a:cubicBezTo>
                  <a:pt x="477676" y="549986"/>
                  <a:pt x="359672" y="479607"/>
                  <a:pt x="398830" y="514003"/>
                </a:cubicBezTo>
                <a:cubicBezTo>
                  <a:pt x="437988" y="548399"/>
                  <a:pt x="661826" y="696037"/>
                  <a:pt x="697280" y="736253"/>
                </a:cubicBezTo>
                <a:cubicBezTo>
                  <a:pt x="732734" y="776469"/>
                  <a:pt x="596209" y="728316"/>
                  <a:pt x="611555" y="755303"/>
                </a:cubicBezTo>
                <a:cubicBezTo>
                  <a:pt x="626901" y="782290"/>
                  <a:pt x="768188" y="880716"/>
                  <a:pt x="789355" y="898178"/>
                </a:cubicBezTo>
                <a:cubicBezTo>
                  <a:pt x="810522" y="915640"/>
                  <a:pt x="714743" y="835207"/>
                  <a:pt x="738555" y="860078"/>
                </a:cubicBezTo>
                <a:cubicBezTo>
                  <a:pt x="762367" y="884949"/>
                  <a:pt x="899951" y="1020945"/>
                  <a:pt x="932230" y="1047403"/>
                </a:cubicBezTo>
                <a:cubicBezTo>
                  <a:pt x="964509" y="1073861"/>
                  <a:pt x="912122" y="1002424"/>
                  <a:pt x="932230" y="1018828"/>
                </a:cubicBezTo>
                <a:cubicBezTo>
                  <a:pt x="952338" y="1035232"/>
                  <a:pt x="1042826" y="1146886"/>
                  <a:pt x="1052880" y="1145828"/>
                </a:cubicBezTo>
                <a:cubicBezTo>
                  <a:pt x="1062934" y="1144770"/>
                  <a:pt x="1012134" y="1061691"/>
                  <a:pt x="992555" y="1012478"/>
                </a:cubicBezTo>
                <a:cubicBezTo>
                  <a:pt x="972976" y="963265"/>
                  <a:pt x="979855" y="909820"/>
                  <a:pt x="935405" y="850553"/>
                </a:cubicBezTo>
                <a:cubicBezTo>
                  <a:pt x="890955" y="791286"/>
                  <a:pt x="836980" y="784407"/>
                  <a:pt x="725855" y="656878"/>
                </a:cubicBezTo>
                <a:cubicBezTo>
                  <a:pt x="614730" y="529349"/>
                  <a:pt x="320513" y="150995"/>
                  <a:pt x="268655" y="85378"/>
                </a:cubicBezTo>
                <a:cubicBezTo>
                  <a:pt x="216797" y="19761"/>
                  <a:pt x="443809" y="276407"/>
                  <a:pt x="414705" y="263178"/>
                </a:cubicBezTo>
                <a:cubicBezTo>
                  <a:pt x="385601" y="249949"/>
                  <a:pt x="134776" y="36165"/>
                  <a:pt x="94030" y="6003"/>
                </a:cubicBezTo>
                <a:cubicBezTo>
                  <a:pt x="53284" y="-24160"/>
                  <a:pt x="179755" y="68445"/>
                  <a:pt x="170230" y="82203"/>
                </a:cubicBezTo>
                <a:cubicBezTo>
                  <a:pt x="160705" y="95961"/>
                  <a:pt x="26826" y="84320"/>
                  <a:pt x="8305" y="8537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6AF5B13A-B071-C51A-40F7-CF31461AAF6C}"/>
              </a:ext>
            </a:extLst>
          </p:cNvPr>
          <p:cNvSpPr/>
          <p:nvPr/>
        </p:nvSpPr>
        <p:spPr>
          <a:xfrm>
            <a:off x="6904493" y="3355193"/>
            <a:ext cx="128160" cy="146835"/>
          </a:xfrm>
          <a:custGeom>
            <a:avLst/>
            <a:gdLst>
              <a:gd name="connsiteX0" fmla="*/ 128132 w 128160"/>
              <a:gd name="connsiteY0" fmla="*/ 782 h 146835"/>
              <a:gd name="connsiteX1" fmla="*/ 39232 w 128160"/>
              <a:gd name="connsiteY1" fmla="*/ 64282 h 146835"/>
              <a:gd name="connsiteX2" fmla="*/ 1132 w 128160"/>
              <a:gd name="connsiteY2" fmla="*/ 146832 h 146835"/>
              <a:gd name="connsiteX3" fmla="*/ 13832 w 128160"/>
              <a:gd name="connsiteY3" fmla="*/ 61107 h 146835"/>
              <a:gd name="connsiteX4" fmla="*/ 1132 w 128160"/>
              <a:gd name="connsiteY4" fmla="*/ 96032 h 146835"/>
              <a:gd name="connsiteX5" fmla="*/ 48757 w 128160"/>
              <a:gd name="connsiteY5" fmla="*/ 32532 h 146835"/>
              <a:gd name="connsiteX6" fmla="*/ 128132 w 128160"/>
              <a:gd name="connsiteY6" fmla="*/ 782 h 14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60" h="146835">
                <a:moveTo>
                  <a:pt x="128132" y="782"/>
                </a:moveTo>
                <a:cubicBezTo>
                  <a:pt x="126545" y="6074"/>
                  <a:pt x="60399" y="39940"/>
                  <a:pt x="39232" y="64282"/>
                </a:cubicBezTo>
                <a:cubicBezTo>
                  <a:pt x="18065" y="88624"/>
                  <a:pt x="5365" y="147361"/>
                  <a:pt x="1132" y="146832"/>
                </a:cubicBezTo>
                <a:cubicBezTo>
                  <a:pt x="-3101" y="146303"/>
                  <a:pt x="13832" y="69574"/>
                  <a:pt x="13832" y="61107"/>
                </a:cubicBezTo>
                <a:cubicBezTo>
                  <a:pt x="13832" y="52640"/>
                  <a:pt x="-4689" y="100794"/>
                  <a:pt x="1132" y="96032"/>
                </a:cubicBezTo>
                <a:cubicBezTo>
                  <a:pt x="6953" y="91270"/>
                  <a:pt x="31824" y="46819"/>
                  <a:pt x="48757" y="32532"/>
                </a:cubicBezTo>
                <a:cubicBezTo>
                  <a:pt x="65690" y="18245"/>
                  <a:pt x="129719" y="-4510"/>
                  <a:pt x="128132" y="7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AAD976D-3B99-4790-7842-DE34CCFE8C26}"/>
              </a:ext>
            </a:extLst>
          </p:cNvPr>
          <p:cNvSpPr/>
          <p:nvPr/>
        </p:nvSpPr>
        <p:spPr>
          <a:xfrm>
            <a:off x="7981770" y="3181089"/>
            <a:ext cx="106504" cy="277512"/>
          </a:xfrm>
          <a:custGeom>
            <a:avLst/>
            <a:gdLst>
              <a:gd name="connsiteX0" fmla="*/ 180 w 106504"/>
              <a:gd name="connsiteY0" fmla="*/ 261 h 277512"/>
              <a:gd name="connsiteX1" fmla="*/ 79555 w 106504"/>
              <a:gd name="connsiteY1" fmla="*/ 152661 h 277512"/>
              <a:gd name="connsiteX2" fmla="*/ 73205 w 106504"/>
              <a:gd name="connsiteY2" fmla="*/ 276486 h 277512"/>
              <a:gd name="connsiteX3" fmla="*/ 82730 w 106504"/>
              <a:gd name="connsiteY3" fmla="*/ 206636 h 277512"/>
              <a:gd name="connsiteX4" fmla="*/ 104955 w 106504"/>
              <a:gd name="connsiteY4" fmla="*/ 117736 h 277512"/>
              <a:gd name="connsiteX5" fmla="*/ 180 w 106504"/>
              <a:gd name="connsiteY5" fmla="*/ 261 h 27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504" h="277512">
                <a:moveTo>
                  <a:pt x="180" y="261"/>
                </a:moveTo>
                <a:cubicBezTo>
                  <a:pt x="-4053" y="6082"/>
                  <a:pt x="67384" y="106623"/>
                  <a:pt x="79555" y="152661"/>
                </a:cubicBezTo>
                <a:cubicBezTo>
                  <a:pt x="91726" y="198699"/>
                  <a:pt x="72676" y="267490"/>
                  <a:pt x="73205" y="276486"/>
                </a:cubicBezTo>
                <a:cubicBezTo>
                  <a:pt x="73734" y="285482"/>
                  <a:pt x="77438" y="233094"/>
                  <a:pt x="82730" y="206636"/>
                </a:cubicBezTo>
                <a:cubicBezTo>
                  <a:pt x="88022" y="180178"/>
                  <a:pt x="112893" y="147899"/>
                  <a:pt x="104955" y="117736"/>
                </a:cubicBezTo>
                <a:cubicBezTo>
                  <a:pt x="97017" y="87573"/>
                  <a:pt x="4413" y="-5560"/>
                  <a:pt x="180" y="2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DDDD1447-918E-65AD-EAA2-78BB266F0CEE}"/>
              </a:ext>
            </a:extLst>
          </p:cNvPr>
          <p:cNvSpPr/>
          <p:nvPr/>
        </p:nvSpPr>
        <p:spPr>
          <a:xfrm>
            <a:off x="7452880" y="2749842"/>
            <a:ext cx="492066" cy="321309"/>
          </a:xfrm>
          <a:custGeom>
            <a:avLst/>
            <a:gdLst>
              <a:gd name="connsiteX0" fmla="*/ 490970 w 492066"/>
              <a:gd name="connsiteY0" fmla="*/ 9233 h 321309"/>
              <a:gd name="connsiteX1" fmla="*/ 243320 w 492066"/>
              <a:gd name="connsiteY1" fmla="*/ 66383 h 321309"/>
              <a:gd name="connsiteX2" fmla="*/ 75045 w 492066"/>
              <a:gd name="connsiteY2" fmla="*/ 196558 h 321309"/>
              <a:gd name="connsiteX3" fmla="*/ 103620 w 492066"/>
              <a:gd name="connsiteY3" fmla="*/ 164808 h 321309"/>
              <a:gd name="connsiteX4" fmla="*/ 2020 w 492066"/>
              <a:gd name="connsiteY4" fmla="*/ 320383 h 321309"/>
              <a:gd name="connsiteX5" fmla="*/ 43295 w 492066"/>
              <a:gd name="connsiteY5" fmla="*/ 218783 h 321309"/>
              <a:gd name="connsiteX6" fmla="*/ 132195 w 492066"/>
              <a:gd name="connsiteY6" fmla="*/ 6058 h 321309"/>
              <a:gd name="connsiteX7" fmla="*/ 100445 w 492066"/>
              <a:gd name="connsiteY7" fmla="*/ 53683 h 321309"/>
              <a:gd name="connsiteX8" fmla="*/ 198870 w 492066"/>
              <a:gd name="connsiteY8" fmla="*/ 6058 h 321309"/>
              <a:gd name="connsiteX9" fmla="*/ 138545 w 492066"/>
              <a:gd name="connsiteY9" fmla="*/ 21933 h 321309"/>
              <a:gd name="connsiteX10" fmla="*/ 490970 w 492066"/>
              <a:gd name="connsiteY10" fmla="*/ 9233 h 321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2066" h="321309">
                <a:moveTo>
                  <a:pt x="490970" y="9233"/>
                </a:moveTo>
                <a:cubicBezTo>
                  <a:pt x="508432" y="16641"/>
                  <a:pt x="312641" y="35162"/>
                  <a:pt x="243320" y="66383"/>
                </a:cubicBezTo>
                <a:cubicBezTo>
                  <a:pt x="173999" y="97604"/>
                  <a:pt x="98328" y="180154"/>
                  <a:pt x="75045" y="196558"/>
                </a:cubicBezTo>
                <a:cubicBezTo>
                  <a:pt x="51762" y="212962"/>
                  <a:pt x="115791" y="144171"/>
                  <a:pt x="103620" y="164808"/>
                </a:cubicBezTo>
                <a:cubicBezTo>
                  <a:pt x="91449" y="185445"/>
                  <a:pt x="12074" y="311387"/>
                  <a:pt x="2020" y="320383"/>
                </a:cubicBezTo>
                <a:cubicBezTo>
                  <a:pt x="-8034" y="329379"/>
                  <a:pt x="21599" y="271170"/>
                  <a:pt x="43295" y="218783"/>
                </a:cubicBezTo>
                <a:cubicBezTo>
                  <a:pt x="64991" y="166396"/>
                  <a:pt x="122670" y="33575"/>
                  <a:pt x="132195" y="6058"/>
                </a:cubicBezTo>
                <a:cubicBezTo>
                  <a:pt x="141720" y="-21459"/>
                  <a:pt x="89333" y="53683"/>
                  <a:pt x="100445" y="53683"/>
                </a:cubicBezTo>
                <a:cubicBezTo>
                  <a:pt x="111557" y="53683"/>
                  <a:pt x="192520" y="11350"/>
                  <a:pt x="198870" y="6058"/>
                </a:cubicBezTo>
                <a:cubicBezTo>
                  <a:pt x="205220" y="766"/>
                  <a:pt x="95683" y="23520"/>
                  <a:pt x="138545" y="21933"/>
                </a:cubicBezTo>
                <a:cubicBezTo>
                  <a:pt x="181407" y="20346"/>
                  <a:pt x="473508" y="1825"/>
                  <a:pt x="490970" y="92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1DDDE3EA-98AD-1BEA-0428-CF11A84557B1}"/>
              </a:ext>
            </a:extLst>
          </p:cNvPr>
          <p:cNvSpPr/>
          <p:nvPr/>
        </p:nvSpPr>
        <p:spPr>
          <a:xfrm>
            <a:off x="7517457" y="2897731"/>
            <a:ext cx="612290" cy="208554"/>
          </a:xfrm>
          <a:custGeom>
            <a:avLst/>
            <a:gdLst>
              <a:gd name="connsiteX0" fmla="*/ 67618 w 612290"/>
              <a:gd name="connsiteY0" fmla="*/ 7394 h 208554"/>
              <a:gd name="connsiteX1" fmla="*/ 350193 w 612290"/>
              <a:gd name="connsiteY1" fmla="*/ 16919 h 208554"/>
              <a:gd name="connsiteX2" fmla="*/ 305743 w 612290"/>
              <a:gd name="connsiteY2" fmla="*/ 23269 h 208554"/>
              <a:gd name="connsiteX3" fmla="*/ 607368 w 612290"/>
              <a:gd name="connsiteY3" fmla="*/ 7394 h 208554"/>
              <a:gd name="connsiteX4" fmla="*/ 486718 w 612290"/>
              <a:gd name="connsiteY4" fmla="*/ 45494 h 208554"/>
              <a:gd name="connsiteX5" fmla="*/ 404168 w 612290"/>
              <a:gd name="connsiteY5" fmla="*/ 93119 h 208554"/>
              <a:gd name="connsiteX6" fmla="*/ 547043 w 612290"/>
              <a:gd name="connsiteY6" fmla="*/ 93119 h 208554"/>
              <a:gd name="connsiteX7" fmla="*/ 366068 w 612290"/>
              <a:gd name="connsiteY7" fmla="*/ 115344 h 208554"/>
              <a:gd name="connsiteX8" fmla="*/ 493068 w 612290"/>
              <a:gd name="connsiteY8" fmla="*/ 150269 h 208554"/>
              <a:gd name="connsiteX9" fmla="*/ 604193 w 612290"/>
              <a:gd name="connsiteY9" fmla="*/ 191544 h 208554"/>
              <a:gd name="connsiteX10" fmla="*/ 454968 w 612290"/>
              <a:gd name="connsiteY10" fmla="*/ 166144 h 208554"/>
              <a:gd name="connsiteX11" fmla="*/ 150168 w 612290"/>
              <a:gd name="connsiteY11" fmla="*/ 150269 h 208554"/>
              <a:gd name="connsiteX12" fmla="*/ 35868 w 612290"/>
              <a:gd name="connsiteY12" fmla="*/ 159794 h 208554"/>
              <a:gd name="connsiteX13" fmla="*/ 32693 w 612290"/>
              <a:gd name="connsiteY13" fmla="*/ 207419 h 208554"/>
              <a:gd name="connsiteX14" fmla="*/ 943 w 612290"/>
              <a:gd name="connsiteY14" fmla="*/ 105819 h 208554"/>
              <a:gd name="connsiteX15" fmla="*/ 73968 w 612290"/>
              <a:gd name="connsiteY15" fmla="*/ 137569 h 208554"/>
              <a:gd name="connsiteX16" fmla="*/ 67618 w 612290"/>
              <a:gd name="connsiteY16" fmla="*/ 7394 h 20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2290" h="208554">
                <a:moveTo>
                  <a:pt x="67618" y="7394"/>
                </a:moveTo>
                <a:cubicBezTo>
                  <a:pt x="113655" y="-12714"/>
                  <a:pt x="310506" y="14273"/>
                  <a:pt x="350193" y="16919"/>
                </a:cubicBezTo>
                <a:cubicBezTo>
                  <a:pt x="389880" y="19565"/>
                  <a:pt x="262881" y="24856"/>
                  <a:pt x="305743" y="23269"/>
                </a:cubicBezTo>
                <a:cubicBezTo>
                  <a:pt x="348605" y="21682"/>
                  <a:pt x="577206" y="3690"/>
                  <a:pt x="607368" y="7394"/>
                </a:cubicBezTo>
                <a:cubicBezTo>
                  <a:pt x="637531" y="11098"/>
                  <a:pt x="520585" y="31206"/>
                  <a:pt x="486718" y="45494"/>
                </a:cubicBezTo>
                <a:cubicBezTo>
                  <a:pt x="452851" y="59782"/>
                  <a:pt x="394114" y="85182"/>
                  <a:pt x="404168" y="93119"/>
                </a:cubicBezTo>
                <a:cubicBezTo>
                  <a:pt x="414222" y="101056"/>
                  <a:pt x="553393" y="89415"/>
                  <a:pt x="547043" y="93119"/>
                </a:cubicBezTo>
                <a:cubicBezTo>
                  <a:pt x="540693" y="96823"/>
                  <a:pt x="375064" y="105819"/>
                  <a:pt x="366068" y="115344"/>
                </a:cubicBezTo>
                <a:cubicBezTo>
                  <a:pt x="357072" y="124869"/>
                  <a:pt x="453381" y="137569"/>
                  <a:pt x="493068" y="150269"/>
                </a:cubicBezTo>
                <a:cubicBezTo>
                  <a:pt x="532756" y="162969"/>
                  <a:pt x="610543" y="188898"/>
                  <a:pt x="604193" y="191544"/>
                </a:cubicBezTo>
                <a:cubicBezTo>
                  <a:pt x="597843" y="194190"/>
                  <a:pt x="530639" y="173023"/>
                  <a:pt x="454968" y="166144"/>
                </a:cubicBezTo>
                <a:cubicBezTo>
                  <a:pt x="379297" y="159265"/>
                  <a:pt x="220018" y="151327"/>
                  <a:pt x="150168" y="150269"/>
                </a:cubicBezTo>
                <a:cubicBezTo>
                  <a:pt x="80318" y="149211"/>
                  <a:pt x="55447" y="150269"/>
                  <a:pt x="35868" y="159794"/>
                </a:cubicBezTo>
                <a:cubicBezTo>
                  <a:pt x="16289" y="169319"/>
                  <a:pt x="38514" y="216415"/>
                  <a:pt x="32693" y="207419"/>
                </a:cubicBezTo>
                <a:cubicBezTo>
                  <a:pt x="26872" y="198423"/>
                  <a:pt x="-5936" y="117461"/>
                  <a:pt x="943" y="105819"/>
                </a:cubicBezTo>
                <a:cubicBezTo>
                  <a:pt x="7822" y="94177"/>
                  <a:pt x="61797" y="150269"/>
                  <a:pt x="73968" y="137569"/>
                </a:cubicBezTo>
                <a:cubicBezTo>
                  <a:pt x="86139" y="124869"/>
                  <a:pt x="21581" y="27502"/>
                  <a:pt x="67618" y="7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CF29CD25-9267-8394-E115-6960B79C8DEE}"/>
              </a:ext>
            </a:extLst>
          </p:cNvPr>
          <p:cNvSpPr/>
          <p:nvPr/>
        </p:nvSpPr>
        <p:spPr>
          <a:xfrm>
            <a:off x="7838004" y="3463924"/>
            <a:ext cx="178905" cy="311543"/>
          </a:xfrm>
          <a:custGeom>
            <a:avLst/>
            <a:gdLst>
              <a:gd name="connsiteX0" fmla="*/ 1071 w 178905"/>
              <a:gd name="connsiteY0" fmla="*/ 1 h 311543"/>
              <a:gd name="connsiteX1" fmla="*/ 89971 w 178905"/>
              <a:gd name="connsiteY1" fmla="*/ 133351 h 311543"/>
              <a:gd name="connsiteX2" fmla="*/ 102671 w 178905"/>
              <a:gd name="connsiteY2" fmla="*/ 104776 h 311543"/>
              <a:gd name="connsiteX3" fmla="*/ 147121 w 178905"/>
              <a:gd name="connsiteY3" fmla="*/ 190501 h 311543"/>
              <a:gd name="connsiteX4" fmla="*/ 178871 w 178905"/>
              <a:gd name="connsiteY4" fmla="*/ 276226 h 311543"/>
              <a:gd name="connsiteX5" fmla="*/ 153471 w 178905"/>
              <a:gd name="connsiteY5" fmla="*/ 225426 h 311543"/>
              <a:gd name="connsiteX6" fmla="*/ 159821 w 178905"/>
              <a:gd name="connsiteY6" fmla="*/ 311151 h 311543"/>
              <a:gd name="connsiteX7" fmla="*/ 131246 w 178905"/>
              <a:gd name="connsiteY7" fmla="*/ 250826 h 311543"/>
              <a:gd name="connsiteX8" fmla="*/ 10596 w 178905"/>
              <a:gd name="connsiteY8" fmla="*/ 107951 h 311543"/>
              <a:gd name="connsiteX9" fmla="*/ 39171 w 178905"/>
              <a:gd name="connsiteY9" fmla="*/ 136526 h 311543"/>
              <a:gd name="connsiteX10" fmla="*/ 1071 w 178905"/>
              <a:gd name="connsiteY10" fmla="*/ 1 h 31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05" h="311543">
                <a:moveTo>
                  <a:pt x="1071" y="1"/>
                </a:moveTo>
                <a:cubicBezTo>
                  <a:pt x="9538" y="-528"/>
                  <a:pt x="73038" y="115889"/>
                  <a:pt x="89971" y="133351"/>
                </a:cubicBezTo>
                <a:cubicBezTo>
                  <a:pt x="106904" y="150813"/>
                  <a:pt x="93146" y="95251"/>
                  <a:pt x="102671" y="104776"/>
                </a:cubicBezTo>
                <a:cubicBezTo>
                  <a:pt x="112196" y="114301"/>
                  <a:pt x="134421" y="161926"/>
                  <a:pt x="147121" y="190501"/>
                </a:cubicBezTo>
                <a:cubicBezTo>
                  <a:pt x="159821" y="219076"/>
                  <a:pt x="177813" y="270405"/>
                  <a:pt x="178871" y="276226"/>
                </a:cubicBezTo>
                <a:cubicBezTo>
                  <a:pt x="179929" y="282047"/>
                  <a:pt x="156646" y="219605"/>
                  <a:pt x="153471" y="225426"/>
                </a:cubicBezTo>
                <a:cubicBezTo>
                  <a:pt x="150296" y="231247"/>
                  <a:pt x="163525" y="306918"/>
                  <a:pt x="159821" y="311151"/>
                </a:cubicBezTo>
                <a:cubicBezTo>
                  <a:pt x="156117" y="315384"/>
                  <a:pt x="156117" y="284693"/>
                  <a:pt x="131246" y="250826"/>
                </a:cubicBezTo>
                <a:cubicBezTo>
                  <a:pt x="106375" y="216959"/>
                  <a:pt x="25942" y="127001"/>
                  <a:pt x="10596" y="107951"/>
                </a:cubicBezTo>
                <a:cubicBezTo>
                  <a:pt x="-4750" y="88901"/>
                  <a:pt x="41288" y="148168"/>
                  <a:pt x="39171" y="136526"/>
                </a:cubicBezTo>
                <a:cubicBezTo>
                  <a:pt x="37054" y="124884"/>
                  <a:pt x="-7396" y="530"/>
                  <a:pt x="1071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DF88AB52-FD2F-8D29-B588-133FE3F3C5A1}"/>
              </a:ext>
            </a:extLst>
          </p:cNvPr>
          <p:cNvSpPr/>
          <p:nvPr/>
        </p:nvSpPr>
        <p:spPr>
          <a:xfrm>
            <a:off x="6667476" y="3631851"/>
            <a:ext cx="273130" cy="276798"/>
          </a:xfrm>
          <a:custGeom>
            <a:avLst/>
            <a:gdLst>
              <a:gd name="connsiteX0" fmla="*/ 273074 w 273130"/>
              <a:gd name="connsiteY0" fmla="*/ 6699 h 276798"/>
              <a:gd name="connsiteX1" fmla="*/ 104799 w 273130"/>
              <a:gd name="connsiteY1" fmla="*/ 146399 h 276798"/>
              <a:gd name="connsiteX2" fmla="*/ 34949 w 273130"/>
              <a:gd name="connsiteY2" fmla="*/ 270224 h 276798"/>
              <a:gd name="connsiteX3" fmla="*/ 38124 w 273130"/>
              <a:gd name="connsiteY3" fmla="*/ 190849 h 276798"/>
              <a:gd name="connsiteX4" fmla="*/ 24 w 273130"/>
              <a:gd name="connsiteY4" fmla="*/ 276574 h 276798"/>
              <a:gd name="connsiteX5" fmla="*/ 44474 w 273130"/>
              <a:gd name="connsiteY5" fmla="*/ 159099 h 276798"/>
              <a:gd name="connsiteX6" fmla="*/ 6374 w 273130"/>
              <a:gd name="connsiteY6" fmla="*/ 178149 h 276798"/>
              <a:gd name="connsiteX7" fmla="*/ 82574 w 273130"/>
              <a:gd name="connsiteY7" fmla="*/ 70199 h 276798"/>
              <a:gd name="connsiteX8" fmla="*/ 82574 w 273130"/>
              <a:gd name="connsiteY8" fmla="*/ 67024 h 276798"/>
              <a:gd name="connsiteX9" fmla="*/ 149249 w 273130"/>
              <a:gd name="connsiteY9" fmla="*/ 28924 h 276798"/>
              <a:gd name="connsiteX10" fmla="*/ 85749 w 273130"/>
              <a:gd name="connsiteY10" fmla="*/ 22574 h 276798"/>
              <a:gd name="connsiteX11" fmla="*/ 273074 w 273130"/>
              <a:gd name="connsiteY11" fmla="*/ 6699 h 276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130" h="276798">
                <a:moveTo>
                  <a:pt x="273074" y="6699"/>
                </a:moveTo>
                <a:cubicBezTo>
                  <a:pt x="276249" y="27337"/>
                  <a:pt x="144486" y="102478"/>
                  <a:pt x="104799" y="146399"/>
                </a:cubicBezTo>
                <a:cubicBezTo>
                  <a:pt x="65111" y="190320"/>
                  <a:pt x="46061" y="262816"/>
                  <a:pt x="34949" y="270224"/>
                </a:cubicBezTo>
                <a:cubicBezTo>
                  <a:pt x="23836" y="277632"/>
                  <a:pt x="43945" y="189791"/>
                  <a:pt x="38124" y="190849"/>
                </a:cubicBezTo>
                <a:cubicBezTo>
                  <a:pt x="32303" y="191907"/>
                  <a:pt x="-1034" y="281865"/>
                  <a:pt x="24" y="276574"/>
                </a:cubicBezTo>
                <a:cubicBezTo>
                  <a:pt x="1082" y="271283"/>
                  <a:pt x="43416" y="175503"/>
                  <a:pt x="44474" y="159099"/>
                </a:cubicBezTo>
                <a:cubicBezTo>
                  <a:pt x="45532" y="142695"/>
                  <a:pt x="24" y="192966"/>
                  <a:pt x="6374" y="178149"/>
                </a:cubicBezTo>
                <a:cubicBezTo>
                  <a:pt x="12724" y="163332"/>
                  <a:pt x="69874" y="88720"/>
                  <a:pt x="82574" y="70199"/>
                </a:cubicBezTo>
                <a:cubicBezTo>
                  <a:pt x="95274" y="51678"/>
                  <a:pt x="71462" y="73903"/>
                  <a:pt x="82574" y="67024"/>
                </a:cubicBezTo>
                <a:cubicBezTo>
                  <a:pt x="93686" y="60145"/>
                  <a:pt x="148720" y="36332"/>
                  <a:pt x="149249" y="28924"/>
                </a:cubicBezTo>
                <a:cubicBezTo>
                  <a:pt x="149778" y="21516"/>
                  <a:pt x="71462" y="25749"/>
                  <a:pt x="85749" y="22574"/>
                </a:cubicBezTo>
                <a:cubicBezTo>
                  <a:pt x="100036" y="19399"/>
                  <a:pt x="269899" y="-13939"/>
                  <a:pt x="273074" y="66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AE376072-B22B-4121-6B72-367C6EAB3DD0}"/>
              </a:ext>
            </a:extLst>
          </p:cNvPr>
          <p:cNvSpPr/>
          <p:nvPr/>
        </p:nvSpPr>
        <p:spPr>
          <a:xfrm>
            <a:off x="6812494" y="1694878"/>
            <a:ext cx="1074521" cy="1058987"/>
          </a:xfrm>
          <a:custGeom>
            <a:avLst/>
            <a:gdLst>
              <a:gd name="connsiteX0" fmla="*/ 1056 w 1074521"/>
              <a:gd name="connsiteY0" fmla="*/ 6922 h 1058987"/>
              <a:gd name="connsiteX1" fmla="*/ 359831 w 1074521"/>
              <a:gd name="connsiteY1" fmla="*/ 660972 h 1058987"/>
              <a:gd name="connsiteX2" fmla="*/ 369356 w 1074521"/>
              <a:gd name="connsiteY2" fmla="*/ 629222 h 1058987"/>
              <a:gd name="connsiteX3" fmla="*/ 648756 w 1074521"/>
              <a:gd name="connsiteY3" fmla="*/ 765747 h 1058987"/>
              <a:gd name="connsiteX4" fmla="*/ 620181 w 1074521"/>
              <a:gd name="connsiteY4" fmla="*/ 781622 h 1058987"/>
              <a:gd name="connsiteX5" fmla="*/ 785281 w 1074521"/>
              <a:gd name="connsiteY5" fmla="*/ 959422 h 1058987"/>
              <a:gd name="connsiteX6" fmla="*/ 696381 w 1074521"/>
              <a:gd name="connsiteY6" fmla="*/ 927672 h 1058987"/>
              <a:gd name="connsiteX7" fmla="*/ 1067856 w 1074521"/>
              <a:gd name="connsiteY7" fmla="*/ 1054672 h 1058987"/>
              <a:gd name="connsiteX8" fmla="*/ 912281 w 1074521"/>
              <a:gd name="connsiteY8" fmla="*/ 975297 h 1058987"/>
              <a:gd name="connsiteX9" fmla="*/ 626531 w 1074521"/>
              <a:gd name="connsiteY9" fmla="*/ 486347 h 1058987"/>
              <a:gd name="connsiteX10" fmla="*/ 775756 w 1074521"/>
              <a:gd name="connsiteY10" fmla="*/ 638747 h 1058987"/>
              <a:gd name="connsiteX11" fmla="*/ 445556 w 1074521"/>
              <a:gd name="connsiteY11" fmla="*/ 397447 h 1058987"/>
              <a:gd name="connsiteX12" fmla="*/ 604306 w 1074521"/>
              <a:gd name="connsiteY12" fmla="*/ 403797 h 1058987"/>
              <a:gd name="connsiteX13" fmla="*/ 490006 w 1074521"/>
              <a:gd name="connsiteY13" fmla="*/ 321247 h 1058987"/>
              <a:gd name="connsiteX14" fmla="*/ 1056 w 1074521"/>
              <a:gd name="connsiteY14" fmla="*/ 6922 h 105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74521" h="1058987">
                <a:moveTo>
                  <a:pt x="1056" y="6922"/>
                </a:moveTo>
                <a:cubicBezTo>
                  <a:pt x="-20640" y="63543"/>
                  <a:pt x="298448" y="557255"/>
                  <a:pt x="359831" y="660972"/>
                </a:cubicBezTo>
                <a:cubicBezTo>
                  <a:pt x="421214" y="764689"/>
                  <a:pt x="321202" y="611760"/>
                  <a:pt x="369356" y="629222"/>
                </a:cubicBezTo>
                <a:cubicBezTo>
                  <a:pt x="417510" y="646684"/>
                  <a:pt x="606952" y="740347"/>
                  <a:pt x="648756" y="765747"/>
                </a:cubicBezTo>
                <a:cubicBezTo>
                  <a:pt x="690560" y="791147"/>
                  <a:pt x="597427" y="749343"/>
                  <a:pt x="620181" y="781622"/>
                </a:cubicBezTo>
                <a:cubicBezTo>
                  <a:pt x="642935" y="813901"/>
                  <a:pt x="772581" y="935080"/>
                  <a:pt x="785281" y="959422"/>
                </a:cubicBezTo>
                <a:cubicBezTo>
                  <a:pt x="797981" y="983764"/>
                  <a:pt x="696381" y="927672"/>
                  <a:pt x="696381" y="927672"/>
                </a:cubicBezTo>
                <a:cubicBezTo>
                  <a:pt x="743477" y="943547"/>
                  <a:pt x="1031873" y="1046735"/>
                  <a:pt x="1067856" y="1054672"/>
                </a:cubicBezTo>
                <a:cubicBezTo>
                  <a:pt x="1103839" y="1062610"/>
                  <a:pt x="985835" y="1070018"/>
                  <a:pt x="912281" y="975297"/>
                </a:cubicBezTo>
                <a:cubicBezTo>
                  <a:pt x="838727" y="880576"/>
                  <a:pt x="649285" y="542439"/>
                  <a:pt x="626531" y="486347"/>
                </a:cubicBezTo>
                <a:cubicBezTo>
                  <a:pt x="603777" y="430255"/>
                  <a:pt x="805918" y="653564"/>
                  <a:pt x="775756" y="638747"/>
                </a:cubicBezTo>
                <a:cubicBezTo>
                  <a:pt x="745594" y="623930"/>
                  <a:pt x="474131" y="436605"/>
                  <a:pt x="445556" y="397447"/>
                </a:cubicBezTo>
                <a:cubicBezTo>
                  <a:pt x="416981" y="358289"/>
                  <a:pt x="596898" y="416497"/>
                  <a:pt x="604306" y="403797"/>
                </a:cubicBezTo>
                <a:cubicBezTo>
                  <a:pt x="611714" y="391097"/>
                  <a:pt x="593723" y="384747"/>
                  <a:pt x="490006" y="321247"/>
                </a:cubicBezTo>
                <a:cubicBezTo>
                  <a:pt x="386289" y="257747"/>
                  <a:pt x="22752" y="-49699"/>
                  <a:pt x="1056" y="692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4AA8182A-21DD-A660-499F-AFB8F3F8A204}"/>
              </a:ext>
            </a:extLst>
          </p:cNvPr>
          <p:cNvSpPr/>
          <p:nvPr/>
        </p:nvSpPr>
        <p:spPr>
          <a:xfrm>
            <a:off x="6289593" y="3867051"/>
            <a:ext cx="9607" cy="172416"/>
          </a:xfrm>
          <a:custGeom>
            <a:avLst/>
            <a:gdLst>
              <a:gd name="connsiteX0" fmla="*/ 3257 w 9607"/>
              <a:gd name="connsiteY0" fmla="*/ 99 h 172416"/>
              <a:gd name="connsiteX1" fmla="*/ 9607 w 9607"/>
              <a:gd name="connsiteY1" fmla="*/ 168374 h 172416"/>
              <a:gd name="connsiteX2" fmla="*/ 3257 w 9607"/>
              <a:gd name="connsiteY2" fmla="*/ 123924 h 172416"/>
              <a:gd name="connsiteX3" fmla="*/ 82 w 9607"/>
              <a:gd name="connsiteY3" fmla="*/ 142974 h 172416"/>
              <a:gd name="connsiteX4" fmla="*/ 3257 w 9607"/>
              <a:gd name="connsiteY4" fmla="*/ 99 h 17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7" h="172416">
                <a:moveTo>
                  <a:pt x="3257" y="99"/>
                </a:moveTo>
                <a:cubicBezTo>
                  <a:pt x="4844" y="4332"/>
                  <a:pt x="9607" y="147737"/>
                  <a:pt x="9607" y="168374"/>
                </a:cubicBezTo>
                <a:cubicBezTo>
                  <a:pt x="9607" y="189011"/>
                  <a:pt x="3257" y="123924"/>
                  <a:pt x="3257" y="123924"/>
                </a:cubicBezTo>
                <a:cubicBezTo>
                  <a:pt x="1670" y="119691"/>
                  <a:pt x="611" y="157262"/>
                  <a:pt x="82" y="142974"/>
                </a:cubicBezTo>
                <a:cubicBezTo>
                  <a:pt x="-447" y="128687"/>
                  <a:pt x="1670" y="-4134"/>
                  <a:pt x="3257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0A3B133-C3FB-C518-7892-14F1BF80DCB2}"/>
              </a:ext>
            </a:extLst>
          </p:cNvPr>
          <p:cNvSpPr/>
          <p:nvPr/>
        </p:nvSpPr>
        <p:spPr>
          <a:xfrm>
            <a:off x="6308656" y="3851274"/>
            <a:ext cx="15944" cy="219086"/>
          </a:xfrm>
          <a:custGeom>
            <a:avLst/>
            <a:gdLst>
              <a:gd name="connsiteX0" fmla="*/ 3244 w 15944"/>
              <a:gd name="connsiteY0" fmla="*/ 1 h 219086"/>
              <a:gd name="connsiteX1" fmla="*/ 69 w 15944"/>
              <a:gd name="connsiteY1" fmla="*/ 120651 h 219086"/>
              <a:gd name="connsiteX2" fmla="*/ 6419 w 15944"/>
              <a:gd name="connsiteY2" fmla="*/ 219076 h 219086"/>
              <a:gd name="connsiteX3" fmla="*/ 15944 w 15944"/>
              <a:gd name="connsiteY3" fmla="*/ 127001 h 219086"/>
              <a:gd name="connsiteX4" fmla="*/ 6419 w 15944"/>
              <a:gd name="connsiteY4" fmla="*/ 117476 h 219086"/>
              <a:gd name="connsiteX5" fmla="*/ 3244 w 15944"/>
              <a:gd name="connsiteY5" fmla="*/ 1 h 21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44" h="219086">
                <a:moveTo>
                  <a:pt x="3244" y="1"/>
                </a:moveTo>
                <a:cubicBezTo>
                  <a:pt x="2186" y="530"/>
                  <a:pt x="-460" y="84139"/>
                  <a:pt x="69" y="120651"/>
                </a:cubicBezTo>
                <a:cubicBezTo>
                  <a:pt x="598" y="157163"/>
                  <a:pt x="3773" y="218018"/>
                  <a:pt x="6419" y="219076"/>
                </a:cubicBezTo>
                <a:cubicBezTo>
                  <a:pt x="9065" y="220134"/>
                  <a:pt x="15944" y="143934"/>
                  <a:pt x="15944" y="127001"/>
                </a:cubicBezTo>
                <a:cubicBezTo>
                  <a:pt x="15944" y="110068"/>
                  <a:pt x="8536" y="130705"/>
                  <a:pt x="6419" y="117476"/>
                </a:cubicBezTo>
                <a:cubicBezTo>
                  <a:pt x="4302" y="104247"/>
                  <a:pt x="4302" y="-528"/>
                  <a:pt x="324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FDE925D9-3348-DA79-F988-A723EAC21F72}"/>
              </a:ext>
            </a:extLst>
          </p:cNvPr>
          <p:cNvSpPr/>
          <p:nvPr/>
        </p:nvSpPr>
        <p:spPr>
          <a:xfrm>
            <a:off x="6250210" y="4003541"/>
            <a:ext cx="61748" cy="140274"/>
          </a:xfrm>
          <a:custGeom>
            <a:avLst/>
            <a:gdLst>
              <a:gd name="connsiteX0" fmla="*/ 58515 w 61748"/>
              <a:gd name="connsiteY0" fmla="*/ 134 h 140274"/>
              <a:gd name="connsiteX1" fmla="*/ 20415 w 61748"/>
              <a:gd name="connsiteY1" fmla="*/ 69984 h 140274"/>
              <a:gd name="connsiteX2" fmla="*/ 29940 w 61748"/>
              <a:gd name="connsiteY2" fmla="*/ 114434 h 140274"/>
              <a:gd name="connsiteX3" fmla="*/ 26765 w 61748"/>
              <a:gd name="connsiteY3" fmla="*/ 92209 h 140274"/>
              <a:gd name="connsiteX4" fmla="*/ 61690 w 61748"/>
              <a:gd name="connsiteY4" fmla="*/ 139834 h 140274"/>
              <a:gd name="connsiteX5" fmla="*/ 17240 w 61748"/>
              <a:gd name="connsiteY5" fmla="*/ 114434 h 140274"/>
              <a:gd name="connsiteX6" fmla="*/ 1365 w 61748"/>
              <a:gd name="connsiteY6" fmla="*/ 89034 h 140274"/>
              <a:gd name="connsiteX7" fmla="*/ 58515 w 61748"/>
              <a:gd name="connsiteY7" fmla="*/ 134 h 14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748" h="140274">
                <a:moveTo>
                  <a:pt x="58515" y="134"/>
                </a:moveTo>
                <a:cubicBezTo>
                  <a:pt x="61690" y="-3041"/>
                  <a:pt x="25177" y="50934"/>
                  <a:pt x="20415" y="69984"/>
                </a:cubicBezTo>
                <a:cubicBezTo>
                  <a:pt x="15653" y="89034"/>
                  <a:pt x="28882" y="110730"/>
                  <a:pt x="29940" y="114434"/>
                </a:cubicBezTo>
                <a:cubicBezTo>
                  <a:pt x="30998" y="118138"/>
                  <a:pt x="21473" y="87976"/>
                  <a:pt x="26765" y="92209"/>
                </a:cubicBezTo>
                <a:cubicBezTo>
                  <a:pt x="32057" y="96442"/>
                  <a:pt x="63277" y="136130"/>
                  <a:pt x="61690" y="139834"/>
                </a:cubicBezTo>
                <a:cubicBezTo>
                  <a:pt x="60103" y="143538"/>
                  <a:pt x="27294" y="122901"/>
                  <a:pt x="17240" y="114434"/>
                </a:cubicBezTo>
                <a:cubicBezTo>
                  <a:pt x="7186" y="105967"/>
                  <a:pt x="-3927" y="102263"/>
                  <a:pt x="1365" y="89034"/>
                </a:cubicBezTo>
                <a:cubicBezTo>
                  <a:pt x="6657" y="75805"/>
                  <a:pt x="55340" y="3309"/>
                  <a:pt x="58515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A0EA4BB4-0CAA-C024-B605-3148FA9F6C9C}"/>
              </a:ext>
            </a:extLst>
          </p:cNvPr>
          <p:cNvSpPr/>
          <p:nvPr/>
        </p:nvSpPr>
        <p:spPr>
          <a:xfrm>
            <a:off x="6286377" y="4016093"/>
            <a:ext cx="64143" cy="121263"/>
          </a:xfrm>
          <a:custGeom>
            <a:avLst/>
            <a:gdLst>
              <a:gd name="connsiteX0" fmla="*/ 123 w 64143"/>
              <a:gd name="connsiteY0" fmla="*/ 282 h 121263"/>
              <a:gd name="connsiteX1" fmla="*/ 47748 w 64143"/>
              <a:gd name="connsiteY1" fmla="*/ 54257 h 121263"/>
              <a:gd name="connsiteX2" fmla="*/ 57273 w 64143"/>
              <a:gd name="connsiteY2" fmla="*/ 82832 h 121263"/>
              <a:gd name="connsiteX3" fmla="*/ 35048 w 64143"/>
              <a:gd name="connsiteY3" fmla="*/ 108232 h 121263"/>
              <a:gd name="connsiteX4" fmla="*/ 22348 w 64143"/>
              <a:gd name="connsiteY4" fmla="*/ 120932 h 121263"/>
              <a:gd name="connsiteX5" fmla="*/ 38223 w 64143"/>
              <a:gd name="connsiteY5" fmla="*/ 95532 h 121263"/>
              <a:gd name="connsiteX6" fmla="*/ 63623 w 64143"/>
              <a:gd name="connsiteY6" fmla="*/ 79657 h 121263"/>
              <a:gd name="connsiteX7" fmla="*/ 123 w 64143"/>
              <a:gd name="connsiteY7" fmla="*/ 282 h 121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43" h="121263">
                <a:moveTo>
                  <a:pt x="123" y="282"/>
                </a:moveTo>
                <a:cubicBezTo>
                  <a:pt x="-2523" y="-3951"/>
                  <a:pt x="38223" y="40499"/>
                  <a:pt x="47748" y="54257"/>
                </a:cubicBezTo>
                <a:cubicBezTo>
                  <a:pt x="57273" y="68015"/>
                  <a:pt x="59390" y="73836"/>
                  <a:pt x="57273" y="82832"/>
                </a:cubicBezTo>
                <a:cubicBezTo>
                  <a:pt x="55156" y="91828"/>
                  <a:pt x="35048" y="108232"/>
                  <a:pt x="35048" y="108232"/>
                </a:cubicBezTo>
                <a:cubicBezTo>
                  <a:pt x="29227" y="114582"/>
                  <a:pt x="21819" y="123049"/>
                  <a:pt x="22348" y="120932"/>
                </a:cubicBezTo>
                <a:cubicBezTo>
                  <a:pt x="22877" y="118815"/>
                  <a:pt x="31344" y="102411"/>
                  <a:pt x="38223" y="95532"/>
                </a:cubicBezTo>
                <a:cubicBezTo>
                  <a:pt x="45102" y="88653"/>
                  <a:pt x="67856" y="90240"/>
                  <a:pt x="63623" y="79657"/>
                </a:cubicBezTo>
                <a:cubicBezTo>
                  <a:pt x="59390" y="69074"/>
                  <a:pt x="2769" y="4515"/>
                  <a:pt x="123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BC49D222-3FB3-141C-962A-54AD7678FBBB}"/>
              </a:ext>
            </a:extLst>
          </p:cNvPr>
          <p:cNvSpPr/>
          <p:nvPr/>
        </p:nvSpPr>
        <p:spPr>
          <a:xfrm>
            <a:off x="6292783" y="4009980"/>
            <a:ext cx="73421" cy="146162"/>
          </a:xfrm>
          <a:custGeom>
            <a:avLst/>
            <a:gdLst>
              <a:gd name="connsiteX0" fmla="*/ 3242 w 73421"/>
              <a:gd name="connsiteY0" fmla="*/ 45 h 146162"/>
              <a:gd name="connsiteX1" fmla="*/ 69917 w 73421"/>
              <a:gd name="connsiteY1" fmla="*/ 69895 h 146162"/>
              <a:gd name="connsiteX2" fmla="*/ 60392 w 73421"/>
              <a:gd name="connsiteY2" fmla="*/ 85770 h 146162"/>
              <a:gd name="connsiteX3" fmla="*/ 28642 w 73421"/>
              <a:gd name="connsiteY3" fmla="*/ 123870 h 146162"/>
              <a:gd name="connsiteX4" fmla="*/ 67 w 73421"/>
              <a:gd name="connsiteY4" fmla="*/ 146095 h 146162"/>
              <a:gd name="connsiteX5" fmla="*/ 22292 w 73421"/>
              <a:gd name="connsiteY5" fmla="*/ 130220 h 146162"/>
              <a:gd name="connsiteX6" fmla="*/ 69917 w 73421"/>
              <a:gd name="connsiteY6" fmla="*/ 114345 h 146162"/>
              <a:gd name="connsiteX7" fmla="*/ 66742 w 73421"/>
              <a:gd name="connsiteY7" fmla="*/ 82595 h 146162"/>
              <a:gd name="connsiteX8" fmla="*/ 69917 w 73421"/>
              <a:gd name="connsiteY8" fmla="*/ 82595 h 146162"/>
              <a:gd name="connsiteX9" fmla="*/ 3242 w 73421"/>
              <a:gd name="connsiteY9" fmla="*/ 45 h 1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21" h="146162">
                <a:moveTo>
                  <a:pt x="3242" y="45"/>
                </a:moveTo>
                <a:cubicBezTo>
                  <a:pt x="3242" y="-2072"/>
                  <a:pt x="69917" y="69895"/>
                  <a:pt x="69917" y="69895"/>
                </a:cubicBezTo>
                <a:cubicBezTo>
                  <a:pt x="79442" y="84182"/>
                  <a:pt x="67271" y="76774"/>
                  <a:pt x="60392" y="85770"/>
                </a:cubicBezTo>
                <a:cubicBezTo>
                  <a:pt x="53513" y="94766"/>
                  <a:pt x="38696" y="113816"/>
                  <a:pt x="28642" y="123870"/>
                </a:cubicBezTo>
                <a:cubicBezTo>
                  <a:pt x="18588" y="133924"/>
                  <a:pt x="1125" y="145037"/>
                  <a:pt x="67" y="146095"/>
                </a:cubicBezTo>
                <a:cubicBezTo>
                  <a:pt x="-991" y="147153"/>
                  <a:pt x="10650" y="135512"/>
                  <a:pt x="22292" y="130220"/>
                </a:cubicBezTo>
                <a:cubicBezTo>
                  <a:pt x="33934" y="124928"/>
                  <a:pt x="62509" y="122283"/>
                  <a:pt x="69917" y="114345"/>
                </a:cubicBezTo>
                <a:cubicBezTo>
                  <a:pt x="77325" y="106408"/>
                  <a:pt x="66742" y="82595"/>
                  <a:pt x="66742" y="82595"/>
                </a:cubicBezTo>
                <a:cubicBezTo>
                  <a:pt x="66742" y="77303"/>
                  <a:pt x="77854" y="92120"/>
                  <a:pt x="69917" y="82595"/>
                </a:cubicBezTo>
                <a:cubicBezTo>
                  <a:pt x="61980" y="73070"/>
                  <a:pt x="3242" y="2162"/>
                  <a:pt x="3242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436323DE-7CF8-9EAF-A3A6-7A70A31FB38F}"/>
              </a:ext>
            </a:extLst>
          </p:cNvPr>
          <p:cNvSpPr/>
          <p:nvPr/>
        </p:nvSpPr>
        <p:spPr>
          <a:xfrm>
            <a:off x="6362300" y="3922388"/>
            <a:ext cx="19781" cy="719972"/>
          </a:xfrm>
          <a:custGeom>
            <a:avLst/>
            <a:gdLst>
              <a:gd name="connsiteX0" fmla="*/ 400 w 19781"/>
              <a:gd name="connsiteY0" fmla="*/ 11437 h 719972"/>
              <a:gd name="connsiteX1" fmla="*/ 6750 w 19781"/>
              <a:gd name="connsiteY1" fmla="*/ 125737 h 719972"/>
              <a:gd name="connsiteX2" fmla="*/ 9925 w 19781"/>
              <a:gd name="connsiteY2" fmla="*/ 363862 h 719972"/>
              <a:gd name="connsiteX3" fmla="*/ 9925 w 19781"/>
              <a:gd name="connsiteY3" fmla="*/ 306712 h 719972"/>
              <a:gd name="connsiteX4" fmla="*/ 13100 w 19781"/>
              <a:gd name="connsiteY4" fmla="*/ 519437 h 719972"/>
              <a:gd name="connsiteX5" fmla="*/ 19450 w 19781"/>
              <a:gd name="connsiteY5" fmla="*/ 716287 h 719972"/>
              <a:gd name="connsiteX6" fmla="*/ 3575 w 19781"/>
              <a:gd name="connsiteY6" fmla="*/ 627387 h 719972"/>
              <a:gd name="connsiteX7" fmla="*/ 16275 w 19781"/>
              <a:gd name="connsiteY7" fmla="*/ 379737 h 719972"/>
              <a:gd name="connsiteX8" fmla="*/ 19450 w 19781"/>
              <a:gd name="connsiteY8" fmla="*/ 398787 h 719972"/>
              <a:gd name="connsiteX9" fmla="*/ 400 w 19781"/>
              <a:gd name="connsiteY9" fmla="*/ 11437 h 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781" h="719972">
                <a:moveTo>
                  <a:pt x="400" y="11437"/>
                </a:moveTo>
                <a:cubicBezTo>
                  <a:pt x="-1717" y="-34071"/>
                  <a:pt x="5163" y="67000"/>
                  <a:pt x="6750" y="125737"/>
                </a:cubicBezTo>
                <a:cubicBezTo>
                  <a:pt x="8337" y="184474"/>
                  <a:pt x="9396" y="333700"/>
                  <a:pt x="9925" y="363862"/>
                </a:cubicBezTo>
                <a:cubicBezTo>
                  <a:pt x="10454" y="394025"/>
                  <a:pt x="9396" y="280783"/>
                  <a:pt x="9925" y="306712"/>
                </a:cubicBezTo>
                <a:cubicBezTo>
                  <a:pt x="10454" y="332641"/>
                  <a:pt x="11513" y="451175"/>
                  <a:pt x="13100" y="519437"/>
                </a:cubicBezTo>
                <a:cubicBezTo>
                  <a:pt x="14687" y="587699"/>
                  <a:pt x="21038" y="698295"/>
                  <a:pt x="19450" y="716287"/>
                </a:cubicBezTo>
                <a:cubicBezTo>
                  <a:pt x="17863" y="734279"/>
                  <a:pt x="4104" y="683479"/>
                  <a:pt x="3575" y="627387"/>
                </a:cubicBezTo>
                <a:cubicBezTo>
                  <a:pt x="3046" y="571295"/>
                  <a:pt x="13629" y="417837"/>
                  <a:pt x="16275" y="379737"/>
                </a:cubicBezTo>
                <a:cubicBezTo>
                  <a:pt x="18921" y="341637"/>
                  <a:pt x="20508" y="455937"/>
                  <a:pt x="19450" y="398787"/>
                </a:cubicBezTo>
                <a:cubicBezTo>
                  <a:pt x="18392" y="341637"/>
                  <a:pt x="2517" y="56945"/>
                  <a:pt x="400" y="1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16927545-A308-77ED-1978-9EE5FEA33E6C}"/>
              </a:ext>
            </a:extLst>
          </p:cNvPr>
          <p:cNvSpPr/>
          <p:nvPr/>
        </p:nvSpPr>
        <p:spPr>
          <a:xfrm>
            <a:off x="6343419" y="3933765"/>
            <a:ext cx="31028" cy="673170"/>
          </a:xfrm>
          <a:custGeom>
            <a:avLst/>
            <a:gdLst>
              <a:gd name="connsiteX0" fmla="*/ 12931 w 31028"/>
              <a:gd name="connsiteY0" fmla="*/ 60 h 673170"/>
              <a:gd name="connsiteX1" fmla="*/ 231 w 31028"/>
              <a:gd name="connsiteY1" fmla="*/ 257235 h 673170"/>
              <a:gd name="connsiteX2" fmla="*/ 6581 w 31028"/>
              <a:gd name="connsiteY2" fmla="*/ 244535 h 673170"/>
              <a:gd name="connsiteX3" fmla="*/ 28806 w 31028"/>
              <a:gd name="connsiteY3" fmla="*/ 377885 h 673170"/>
              <a:gd name="connsiteX4" fmla="*/ 28806 w 31028"/>
              <a:gd name="connsiteY4" fmla="*/ 419160 h 673170"/>
              <a:gd name="connsiteX5" fmla="*/ 16106 w 31028"/>
              <a:gd name="connsiteY5" fmla="*/ 365185 h 673170"/>
              <a:gd name="connsiteX6" fmla="*/ 16106 w 31028"/>
              <a:gd name="connsiteY6" fmla="*/ 520760 h 673170"/>
              <a:gd name="connsiteX7" fmla="*/ 25631 w 31028"/>
              <a:gd name="connsiteY7" fmla="*/ 673160 h 673170"/>
              <a:gd name="connsiteX8" fmla="*/ 16106 w 31028"/>
              <a:gd name="connsiteY8" fmla="*/ 527110 h 673170"/>
              <a:gd name="connsiteX9" fmla="*/ 19281 w 31028"/>
              <a:gd name="connsiteY9" fmla="*/ 282635 h 673170"/>
              <a:gd name="connsiteX10" fmla="*/ 12931 w 31028"/>
              <a:gd name="connsiteY10" fmla="*/ 60 h 673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028" h="673170">
                <a:moveTo>
                  <a:pt x="12931" y="60"/>
                </a:moveTo>
                <a:cubicBezTo>
                  <a:pt x="9756" y="-4173"/>
                  <a:pt x="1289" y="216489"/>
                  <a:pt x="231" y="257235"/>
                </a:cubicBezTo>
                <a:cubicBezTo>
                  <a:pt x="-827" y="297981"/>
                  <a:pt x="1819" y="224427"/>
                  <a:pt x="6581" y="244535"/>
                </a:cubicBezTo>
                <a:cubicBezTo>
                  <a:pt x="11343" y="264643"/>
                  <a:pt x="25102" y="348781"/>
                  <a:pt x="28806" y="377885"/>
                </a:cubicBezTo>
                <a:cubicBezTo>
                  <a:pt x="32510" y="406989"/>
                  <a:pt x="30923" y="421277"/>
                  <a:pt x="28806" y="419160"/>
                </a:cubicBezTo>
                <a:cubicBezTo>
                  <a:pt x="26689" y="417043"/>
                  <a:pt x="18223" y="348252"/>
                  <a:pt x="16106" y="365185"/>
                </a:cubicBezTo>
                <a:cubicBezTo>
                  <a:pt x="13989" y="382118"/>
                  <a:pt x="14519" y="469431"/>
                  <a:pt x="16106" y="520760"/>
                </a:cubicBezTo>
                <a:cubicBezTo>
                  <a:pt x="17693" y="572089"/>
                  <a:pt x="25631" y="672102"/>
                  <a:pt x="25631" y="673160"/>
                </a:cubicBezTo>
                <a:cubicBezTo>
                  <a:pt x="25631" y="674218"/>
                  <a:pt x="17164" y="592197"/>
                  <a:pt x="16106" y="527110"/>
                </a:cubicBezTo>
                <a:cubicBezTo>
                  <a:pt x="15048" y="462023"/>
                  <a:pt x="21927" y="365714"/>
                  <a:pt x="19281" y="282635"/>
                </a:cubicBezTo>
                <a:cubicBezTo>
                  <a:pt x="16635" y="199556"/>
                  <a:pt x="16106" y="4293"/>
                  <a:pt x="12931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07A5D3A2-9700-023B-58B7-E6AE4AB16170}"/>
              </a:ext>
            </a:extLst>
          </p:cNvPr>
          <p:cNvSpPr/>
          <p:nvPr/>
        </p:nvSpPr>
        <p:spPr>
          <a:xfrm>
            <a:off x="6292637" y="4152897"/>
            <a:ext cx="31963" cy="527230"/>
          </a:xfrm>
          <a:custGeom>
            <a:avLst/>
            <a:gdLst>
              <a:gd name="connsiteX0" fmla="*/ 9738 w 31963"/>
              <a:gd name="connsiteY0" fmla="*/ 3 h 527230"/>
              <a:gd name="connsiteX1" fmla="*/ 12913 w 31963"/>
              <a:gd name="connsiteY1" fmla="*/ 244478 h 527230"/>
              <a:gd name="connsiteX2" fmla="*/ 19263 w 31963"/>
              <a:gd name="connsiteY2" fmla="*/ 212728 h 527230"/>
              <a:gd name="connsiteX3" fmla="*/ 12913 w 31963"/>
              <a:gd name="connsiteY3" fmla="*/ 333378 h 527230"/>
              <a:gd name="connsiteX4" fmla="*/ 22438 w 31963"/>
              <a:gd name="connsiteY4" fmla="*/ 288928 h 527230"/>
              <a:gd name="connsiteX5" fmla="*/ 25613 w 31963"/>
              <a:gd name="connsiteY5" fmla="*/ 400053 h 527230"/>
              <a:gd name="connsiteX6" fmla="*/ 31963 w 31963"/>
              <a:gd name="connsiteY6" fmla="*/ 527053 h 527230"/>
              <a:gd name="connsiteX7" fmla="*/ 25613 w 31963"/>
              <a:gd name="connsiteY7" fmla="*/ 371478 h 527230"/>
              <a:gd name="connsiteX8" fmla="*/ 213 w 31963"/>
              <a:gd name="connsiteY8" fmla="*/ 165103 h 527230"/>
              <a:gd name="connsiteX9" fmla="*/ 12913 w 31963"/>
              <a:gd name="connsiteY9" fmla="*/ 238128 h 527230"/>
              <a:gd name="connsiteX10" fmla="*/ 9738 w 31963"/>
              <a:gd name="connsiteY10" fmla="*/ 3 h 52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63" h="527230">
                <a:moveTo>
                  <a:pt x="9738" y="3"/>
                </a:moveTo>
                <a:cubicBezTo>
                  <a:pt x="9738" y="1061"/>
                  <a:pt x="11326" y="209024"/>
                  <a:pt x="12913" y="244478"/>
                </a:cubicBezTo>
                <a:cubicBezTo>
                  <a:pt x="14500" y="279932"/>
                  <a:pt x="19263" y="197911"/>
                  <a:pt x="19263" y="212728"/>
                </a:cubicBezTo>
                <a:cubicBezTo>
                  <a:pt x="19263" y="227545"/>
                  <a:pt x="12384" y="320678"/>
                  <a:pt x="12913" y="333378"/>
                </a:cubicBezTo>
                <a:cubicBezTo>
                  <a:pt x="13442" y="346078"/>
                  <a:pt x="20321" y="277816"/>
                  <a:pt x="22438" y="288928"/>
                </a:cubicBezTo>
                <a:cubicBezTo>
                  <a:pt x="24555" y="300040"/>
                  <a:pt x="24026" y="360366"/>
                  <a:pt x="25613" y="400053"/>
                </a:cubicBezTo>
                <a:cubicBezTo>
                  <a:pt x="27200" y="439740"/>
                  <a:pt x="31963" y="531815"/>
                  <a:pt x="31963" y="527053"/>
                </a:cubicBezTo>
                <a:cubicBezTo>
                  <a:pt x="31963" y="522291"/>
                  <a:pt x="30905" y="431803"/>
                  <a:pt x="25613" y="371478"/>
                </a:cubicBezTo>
                <a:cubicBezTo>
                  <a:pt x="20321" y="311153"/>
                  <a:pt x="2330" y="187328"/>
                  <a:pt x="213" y="165103"/>
                </a:cubicBezTo>
                <a:cubicBezTo>
                  <a:pt x="-1904" y="142878"/>
                  <a:pt x="12384" y="260882"/>
                  <a:pt x="12913" y="238128"/>
                </a:cubicBezTo>
                <a:cubicBezTo>
                  <a:pt x="13442" y="215374"/>
                  <a:pt x="9738" y="-1055"/>
                  <a:pt x="973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C4B7DAE-B590-46EF-AEB7-91BBB21D03D2}"/>
              </a:ext>
            </a:extLst>
          </p:cNvPr>
          <p:cNvSpPr/>
          <p:nvPr/>
        </p:nvSpPr>
        <p:spPr>
          <a:xfrm>
            <a:off x="6305346" y="4145703"/>
            <a:ext cx="59409" cy="519121"/>
          </a:xfrm>
          <a:custGeom>
            <a:avLst/>
            <a:gdLst>
              <a:gd name="connsiteX0" fmla="*/ 22429 w 59409"/>
              <a:gd name="connsiteY0" fmla="*/ 847 h 519121"/>
              <a:gd name="connsiteX1" fmla="*/ 3379 w 59409"/>
              <a:gd name="connsiteY1" fmla="*/ 223097 h 519121"/>
              <a:gd name="connsiteX2" fmla="*/ 22429 w 59409"/>
              <a:gd name="connsiteY2" fmla="*/ 191347 h 519121"/>
              <a:gd name="connsiteX3" fmla="*/ 16079 w 59409"/>
              <a:gd name="connsiteY3" fmla="*/ 273897 h 519121"/>
              <a:gd name="connsiteX4" fmla="*/ 44654 w 59409"/>
              <a:gd name="connsiteY4" fmla="*/ 410422 h 519121"/>
              <a:gd name="connsiteX5" fmla="*/ 54179 w 59409"/>
              <a:gd name="connsiteY5" fmla="*/ 518372 h 519121"/>
              <a:gd name="connsiteX6" fmla="*/ 57354 w 59409"/>
              <a:gd name="connsiteY6" fmla="*/ 448522 h 519121"/>
              <a:gd name="connsiteX7" fmla="*/ 22429 w 59409"/>
              <a:gd name="connsiteY7" fmla="*/ 270722 h 519121"/>
              <a:gd name="connsiteX8" fmla="*/ 204 w 59409"/>
              <a:gd name="connsiteY8" fmla="*/ 150072 h 519121"/>
              <a:gd name="connsiteX9" fmla="*/ 22429 w 59409"/>
              <a:gd name="connsiteY9" fmla="*/ 847 h 519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409" h="519121">
                <a:moveTo>
                  <a:pt x="22429" y="847"/>
                </a:moveTo>
                <a:cubicBezTo>
                  <a:pt x="22958" y="13018"/>
                  <a:pt x="3379" y="191347"/>
                  <a:pt x="3379" y="223097"/>
                </a:cubicBezTo>
                <a:cubicBezTo>
                  <a:pt x="3379" y="254847"/>
                  <a:pt x="20312" y="182880"/>
                  <a:pt x="22429" y="191347"/>
                </a:cubicBezTo>
                <a:cubicBezTo>
                  <a:pt x="24546" y="199814"/>
                  <a:pt x="12375" y="237385"/>
                  <a:pt x="16079" y="273897"/>
                </a:cubicBezTo>
                <a:cubicBezTo>
                  <a:pt x="19783" y="310409"/>
                  <a:pt x="38304" y="369676"/>
                  <a:pt x="44654" y="410422"/>
                </a:cubicBezTo>
                <a:cubicBezTo>
                  <a:pt x="51004" y="451168"/>
                  <a:pt x="52062" y="512022"/>
                  <a:pt x="54179" y="518372"/>
                </a:cubicBezTo>
                <a:cubicBezTo>
                  <a:pt x="56296" y="524722"/>
                  <a:pt x="62646" y="489797"/>
                  <a:pt x="57354" y="448522"/>
                </a:cubicBezTo>
                <a:cubicBezTo>
                  <a:pt x="52062" y="407247"/>
                  <a:pt x="31954" y="320464"/>
                  <a:pt x="22429" y="270722"/>
                </a:cubicBezTo>
                <a:cubicBezTo>
                  <a:pt x="12904" y="220980"/>
                  <a:pt x="-1913" y="189230"/>
                  <a:pt x="204" y="150072"/>
                </a:cubicBezTo>
                <a:cubicBezTo>
                  <a:pt x="2321" y="110914"/>
                  <a:pt x="21900" y="-11324"/>
                  <a:pt x="22429" y="8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C8F3F9B3-8077-789C-823C-AB905CCDC4F0}"/>
              </a:ext>
            </a:extLst>
          </p:cNvPr>
          <p:cNvSpPr/>
          <p:nvPr/>
        </p:nvSpPr>
        <p:spPr>
          <a:xfrm>
            <a:off x="8416087" y="3454040"/>
            <a:ext cx="16949" cy="291400"/>
          </a:xfrm>
          <a:custGeom>
            <a:avLst/>
            <a:gdLst>
              <a:gd name="connsiteX0" fmla="*/ 16713 w 16949"/>
              <a:gd name="connsiteY0" fmla="*/ 360 h 291400"/>
              <a:gd name="connsiteX1" fmla="*/ 10363 w 16949"/>
              <a:gd name="connsiteY1" fmla="*/ 248010 h 291400"/>
              <a:gd name="connsiteX2" fmla="*/ 10363 w 16949"/>
              <a:gd name="connsiteY2" fmla="*/ 289285 h 291400"/>
              <a:gd name="connsiteX3" fmla="*/ 4013 w 16949"/>
              <a:gd name="connsiteY3" fmla="*/ 222610 h 291400"/>
              <a:gd name="connsiteX4" fmla="*/ 838 w 16949"/>
              <a:gd name="connsiteY4" fmla="*/ 155935 h 291400"/>
              <a:gd name="connsiteX5" fmla="*/ 838 w 16949"/>
              <a:gd name="connsiteY5" fmla="*/ 190860 h 291400"/>
              <a:gd name="connsiteX6" fmla="*/ 16713 w 16949"/>
              <a:gd name="connsiteY6" fmla="*/ 360 h 29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9" h="291400">
                <a:moveTo>
                  <a:pt x="16713" y="360"/>
                </a:moveTo>
                <a:cubicBezTo>
                  <a:pt x="18301" y="9885"/>
                  <a:pt x="11421" y="199856"/>
                  <a:pt x="10363" y="248010"/>
                </a:cubicBezTo>
                <a:cubicBezTo>
                  <a:pt x="9305" y="296164"/>
                  <a:pt x="11421" y="293518"/>
                  <a:pt x="10363" y="289285"/>
                </a:cubicBezTo>
                <a:cubicBezTo>
                  <a:pt x="9305" y="285052"/>
                  <a:pt x="5600" y="244835"/>
                  <a:pt x="4013" y="222610"/>
                </a:cubicBezTo>
                <a:cubicBezTo>
                  <a:pt x="2426" y="200385"/>
                  <a:pt x="1367" y="161227"/>
                  <a:pt x="838" y="155935"/>
                </a:cubicBezTo>
                <a:cubicBezTo>
                  <a:pt x="309" y="150643"/>
                  <a:pt x="-750" y="208852"/>
                  <a:pt x="838" y="190860"/>
                </a:cubicBezTo>
                <a:cubicBezTo>
                  <a:pt x="2425" y="172868"/>
                  <a:pt x="15125" y="-9165"/>
                  <a:pt x="16713" y="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42A294E5-8F54-DE7F-7F81-BFCE9CA8396F}"/>
              </a:ext>
            </a:extLst>
          </p:cNvPr>
          <p:cNvSpPr/>
          <p:nvPr/>
        </p:nvSpPr>
        <p:spPr>
          <a:xfrm>
            <a:off x="8378817" y="3670300"/>
            <a:ext cx="64223" cy="157774"/>
          </a:xfrm>
          <a:custGeom>
            <a:avLst/>
            <a:gdLst>
              <a:gd name="connsiteX0" fmla="*/ 22233 w 64223"/>
              <a:gd name="connsiteY0" fmla="*/ 0 h 157774"/>
              <a:gd name="connsiteX1" fmla="*/ 60333 w 64223"/>
              <a:gd name="connsiteY1" fmla="*/ 95250 h 157774"/>
              <a:gd name="connsiteX2" fmla="*/ 50808 w 64223"/>
              <a:gd name="connsiteY2" fmla="*/ 142875 h 157774"/>
              <a:gd name="connsiteX3" fmla="*/ 31758 w 64223"/>
              <a:gd name="connsiteY3" fmla="*/ 142875 h 157774"/>
              <a:gd name="connsiteX4" fmla="*/ 8 w 64223"/>
              <a:gd name="connsiteY4" fmla="*/ 114300 h 157774"/>
              <a:gd name="connsiteX5" fmla="*/ 34933 w 64223"/>
              <a:gd name="connsiteY5" fmla="*/ 152400 h 157774"/>
              <a:gd name="connsiteX6" fmla="*/ 53983 w 64223"/>
              <a:gd name="connsiteY6" fmla="*/ 152400 h 157774"/>
              <a:gd name="connsiteX7" fmla="*/ 63508 w 64223"/>
              <a:gd name="connsiteY7" fmla="*/ 104775 h 157774"/>
              <a:gd name="connsiteX8" fmla="*/ 60333 w 64223"/>
              <a:gd name="connsiteY8" fmla="*/ 88900 h 157774"/>
              <a:gd name="connsiteX9" fmla="*/ 22233 w 64223"/>
              <a:gd name="connsiteY9" fmla="*/ 0 h 15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23" h="157774">
                <a:moveTo>
                  <a:pt x="22233" y="0"/>
                </a:moveTo>
                <a:cubicBezTo>
                  <a:pt x="38902" y="35719"/>
                  <a:pt x="55571" y="71438"/>
                  <a:pt x="60333" y="95250"/>
                </a:cubicBezTo>
                <a:lnTo>
                  <a:pt x="50808" y="142875"/>
                </a:lnTo>
                <a:cubicBezTo>
                  <a:pt x="46046" y="150813"/>
                  <a:pt x="40225" y="147638"/>
                  <a:pt x="31758" y="142875"/>
                </a:cubicBezTo>
                <a:cubicBezTo>
                  <a:pt x="23291" y="138112"/>
                  <a:pt x="-521" y="112713"/>
                  <a:pt x="8" y="114300"/>
                </a:cubicBezTo>
                <a:cubicBezTo>
                  <a:pt x="537" y="115887"/>
                  <a:pt x="34933" y="152400"/>
                  <a:pt x="34933" y="152400"/>
                </a:cubicBezTo>
                <a:cubicBezTo>
                  <a:pt x="43929" y="158750"/>
                  <a:pt x="49221" y="160338"/>
                  <a:pt x="53983" y="152400"/>
                </a:cubicBezTo>
                <a:cubicBezTo>
                  <a:pt x="58746" y="144463"/>
                  <a:pt x="62450" y="115358"/>
                  <a:pt x="63508" y="104775"/>
                </a:cubicBezTo>
                <a:cubicBezTo>
                  <a:pt x="64566" y="94192"/>
                  <a:pt x="65095" y="102129"/>
                  <a:pt x="60333" y="88900"/>
                </a:cubicBezTo>
                <a:cubicBezTo>
                  <a:pt x="55571" y="75671"/>
                  <a:pt x="45252" y="50535"/>
                  <a:pt x="222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77EC8CDB-6817-D60A-89D7-B716A916586D}"/>
              </a:ext>
            </a:extLst>
          </p:cNvPr>
          <p:cNvSpPr/>
          <p:nvPr/>
        </p:nvSpPr>
        <p:spPr>
          <a:xfrm>
            <a:off x="8394433" y="3692260"/>
            <a:ext cx="47915" cy="118051"/>
          </a:xfrm>
          <a:custGeom>
            <a:avLst/>
            <a:gdLst>
              <a:gd name="connsiteX0" fmla="*/ 47892 w 47915"/>
              <a:gd name="connsiteY0" fmla="*/ 265 h 118051"/>
              <a:gd name="connsiteX1" fmla="*/ 9792 w 47915"/>
              <a:gd name="connsiteY1" fmla="*/ 79640 h 118051"/>
              <a:gd name="connsiteX2" fmla="*/ 22492 w 47915"/>
              <a:gd name="connsiteY2" fmla="*/ 117740 h 118051"/>
              <a:gd name="connsiteX3" fmla="*/ 267 w 47915"/>
              <a:gd name="connsiteY3" fmla="*/ 60590 h 118051"/>
              <a:gd name="connsiteX4" fmla="*/ 9792 w 47915"/>
              <a:gd name="connsiteY4" fmla="*/ 82815 h 118051"/>
              <a:gd name="connsiteX5" fmla="*/ 3442 w 47915"/>
              <a:gd name="connsiteY5" fmla="*/ 54240 h 118051"/>
              <a:gd name="connsiteX6" fmla="*/ 47892 w 47915"/>
              <a:gd name="connsiteY6" fmla="*/ 265 h 118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915" h="118051">
                <a:moveTo>
                  <a:pt x="47892" y="265"/>
                </a:moveTo>
                <a:cubicBezTo>
                  <a:pt x="48950" y="4498"/>
                  <a:pt x="14025" y="60061"/>
                  <a:pt x="9792" y="79640"/>
                </a:cubicBezTo>
                <a:cubicBezTo>
                  <a:pt x="5559" y="99219"/>
                  <a:pt x="24079" y="120915"/>
                  <a:pt x="22492" y="117740"/>
                </a:cubicBezTo>
                <a:cubicBezTo>
                  <a:pt x="20905" y="114565"/>
                  <a:pt x="2384" y="66411"/>
                  <a:pt x="267" y="60590"/>
                </a:cubicBezTo>
                <a:cubicBezTo>
                  <a:pt x="-1850" y="54769"/>
                  <a:pt x="9263" y="83873"/>
                  <a:pt x="9792" y="82815"/>
                </a:cubicBezTo>
                <a:cubicBezTo>
                  <a:pt x="10321" y="81757"/>
                  <a:pt x="-3437" y="64823"/>
                  <a:pt x="3442" y="54240"/>
                </a:cubicBezTo>
                <a:cubicBezTo>
                  <a:pt x="10321" y="43657"/>
                  <a:pt x="46834" y="-3968"/>
                  <a:pt x="47892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0D7BEF15-AAD5-F493-1948-D4232DB12B70}"/>
              </a:ext>
            </a:extLst>
          </p:cNvPr>
          <p:cNvSpPr/>
          <p:nvPr/>
        </p:nvSpPr>
        <p:spPr>
          <a:xfrm>
            <a:off x="8401039" y="3683000"/>
            <a:ext cx="22746" cy="130175"/>
          </a:xfrm>
          <a:custGeom>
            <a:avLst/>
            <a:gdLst>
              <a:gd name="connsiteX0" fmla="*/ 11 w 22746"/>
              <a:gd name="connsiteY0" fmla="*/ 0 h 130175"/>
              <a:gd name="connsiteX1" fmla="*/ 22236 w 22746"/>
              <a:gd name="connsiteY1" fmla="*/ 82550 h 130175"/>
              <a:gd name="connsiteX2" fmla="*/ 15886 w 22746"/>
              <a:gd name="connsiteY2" fmla="*/ 130175 h 130175"/>
              <a:gd name="connsiteX3" fmla="*/ 19061 w 22746"/>
              <a:gd name="connsiteY3" fmla="*/ 82550 h 130175"/>
              <a:gd name="connsiteX4" fmla="*/ 11 w 22746"/>
              <a:gd name="connsiteY4" fmla="*/ 0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46" h="130175">
                <a:moveTo>
                  <a:pt x="11" y="0"/>
                </a:moveTo>
                <a:cubicBezTo>
                  <a:pt x="540" y="0"/>
                  <a:pt x="19590" y="60854"/>
                  <a:pt x="22236" y="82550"/>
                </a:cubicBezTo>
                <a:cubicBezTo>
                  <a:pt x="24882" y="104246"/>
                  <a:pt x="16415" y="130175"/>
                  <a:pt x="15886" y="130175"/>
                </a:cubicBezTo>
                <a:cubicBezTo>
                  <a:pt x="15357" y="130175"/>
                  <a:pt x="20649" y="98425"/>
                  <a:pt x="19061" y="82550"/>
                </a:cubicBezTo>
                <a:cubicBezTo>
                  <a:pt x="17474" y="66675"/>
                  <a:pt x="-518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28A8ABD4-B171-3D21-40FF-A53B18A30513}"/>
              </a:ext>
            </a:extLst>
          </p:cNvPr>
          <p:cNvSpPr/>
          <p:nvPr/>
        </p:nvSpPr>
        <p:spPr>
          <a:xfrm>
            <a:off x="8333423" y="3805875"/>
            <a:ext cx="71200" cy="703737"/>
          </a:xfrm>
          <a:custGeom>
            <a:avLst/>
            <a:gdLst>
              <a:gd name="connsiteX0" fmla="*/ 70802 w 71200"/>
              <a:gd name="connsiteY0" fmla="*/ 950 h 703737"/>
              <a:gd name="connsiteX1" fmla="*/ 48577 w 71200"/>
              <a:gd name="connsiteY1" fmla="*/ 280350 h 703737"/>
              <a:gd name="connsiteX2" fmla="*/ 54927 w 71200"/>
              <a:gd name="connsiteY2" fmla="*/ 242250 h 703737"/>
              <a:gd name="connsiteX3" fmla="*/ 45402 w 71200"/>
              <a:gd name="connsiteY3" fmla="*/ 397825 h 703737"/>
              <a:gd name="connsiteX4" fmla="*/ 45402 w 71200"/>
              <a:gd name="connsiteY4" fmla="*/ 445450 h 703737"/>
              <a:gd name="connsiteX5" fmla="*/ 45402 w 71200"/>
              <a:gd name="connsiteY5" fmla="*/ 394650 h 703737"/>
              <a:gd name="connsiteX6" fmla="*/ 29527 w 71200"/>
              <a:gd name="connsiteY6" fmla="*/ 550225 h 703737"/>
              <a:gd name="connsiteX7" fmla="*/ 32702 w 71200"/>
              <a:gd name="connsiteY7" fmla="*/ 486725 h 703737"/>
              <a:gd name="connsiteX8" fmla="*/ 952 w 71200"/>
              <a:gd name="connsiteY8" fmla="*/ 699450 h 703737"/>
              <a:gd name="connsiteX9" fmla="*/ 10477 w 71200"/>
              <a:gd name="connsiteY9" fmla="*/ 607375 h 703737"/>
              <a:gd name="connsiteX10" fmla="*/ 32702 w 71200"/>
              <a:gd name="connsiteY10" fmla="*/ 350200 h 703737"/>
              <a:gd name="connsiteX11" fmla="*/ 26352 w 71200"/>
              <a:gd name="connsiteY11" fmla="*/ 391475 h 703737"/>
              <a:gd name="connsiteX12" fmla="*/ 70802 w 71200"/>
              <a:gd name="connsiteY12" fmla="*/ 950 h 70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200" h="703737">
                <a:moveTo>
                  <a:pt x="70802" y="950"/>
                </a:moveTo>
                <a:cubicBezTo>
                  <a:pt x="74506" y="-17571"/>
                  <a:pt x="51223" y="240133"/>
                  <a:pt x="48577" y="280350"/>
                </a:cubicBezTo>
                <a:cubicBezTo>
                  <a:pt x="45931" y="320567"/>
                  <a:pt x="55456" y="222671"/>
                  <a:pt x="54927" y="242250"/>
                </a:cubicBezTo>
                <a:cubicBezTo>
                  <a:pt x="54398" y="261829"/>
                  <a:pt x="46989" y="363958"/>
                  <a:pt x="45402" y="397825"/>
                </a:cubicBezTo>
                <a:cubicBezTo>
                  <a:pt x="43815" y="431692"/>
                  <a:pt x="45402" y="445450"/>
                  <a:pt x="45402" y="445450"/>
                </a:cubicBezTo>
                <a:cubicBezTo>
                  <a:pt x="45402" y="444921"/>
                  <a:pt x="48048" y="377187"/>
                  <a:pt x="45402" y="394650"/>
                </a:cubicBezTo>
                <a:cubicBezTo>
                  <a:pt x="42756" y="412113"/>
                  <a:pt x="31644" y="534879"/>
                  <a:pt x="29527" y="550225"/>
                </a:cubicBezTo>
                <a:cubicBezTo>
                  <a:pt x="27410" y="565571"/>
                  <a:pt x="37464" y="461854"/>
                  <a:pt x="32702" y="486725"/>
                </a:cubicBezTo>
                <a:cubicBezTo>
                  <a:pt x="27940" y="511596"/>
                  <a:pt x="4656" y="679342"/>
                  <a:pt x="952" y="699450"/>
                </a:cubicBezTo>
                <a:cubicBezTo>
                  <a:pt x="-2752" y="719558"/>
                  <a:pt x="5185" y="665583"/>
                  <a:pt x="10477" y="607375"/>
                </a:cubicBezTo>
                <a:cubicBezTo>
                  <a:pt x="15769" y="549167"/>
                  <a:pt x="30056" y="386183"/>
                  <a:pt x="32702" y="350200"/>
                </a:cubicBezTo>
                <a:cubicBezTo>
                  <a:pt x="35348" y="314217"/>
                  <a:pt x="20002" y="447567"/>
                  <a:pt x="26352" y="391475"/>
                </a:cubicBezTo>
                <a:cubicBezTo>
                  <a:pt x="32702" y="335383"/>
                  <a:pt x="67098" y="19471"/>
                  <a:pt x="70802" y="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B371A894-1790-593D-B89D-5C52CDE69181}"/>
              </a:ext>
            </a:extLst>
          </p:cNvPr>
          <p:cNvSpPr/>
          <p:nvPr/>
        </p:nvSpPr>
        <p:spPr>
          <a:xfrm>
            <a:off x="8352304" y="3936990"/>
            <a:ext cx="61799" cy="591230"/>
          </a:xfrm>
          <a:custGeom>
            <a:avLst/>
            <a:gdLst>
              <a:gd name="connsiteX0" fmla="*/ 39221 w 61799"/>
              <a:gd name="connsiteY0" fmla="*/ 10 h 591230"/>
              <a:gd name="connsiteX1" fmla="*/ 51921 w 61799"/>
              <a:gd name="connsiteY1" fmla="*/ 209560 h 591230"/>
              <a:gd name="connsiteX2" fmla="*/ 61446 w 61799"/>
              <a:gd name="connsiteY2" fmla="*/ 174635 h 591230"/>
              <a:gd name="connsiteX3" fmla="*/ 39221 w 61799"/>
              <a:gd name="connsiteY3" fmla="*/ 288935 h 591230"/>
              <a:gd name="connsiteX4" fmla="*/ 42396 w 61799"/>
              <a:gd name="connsiteY4" fmla="*/ 393710 h 591230"/>
              <a:gd name="connsiteX5" fmla="*/ 36046 w 61799"/>
              <a:gd name="connsiteY5" fmla="*/ 355610 h 591230"/>
              <a:gd name="connsiteX6" fmla="*/ 23346 w 61799"/>
              <a:gd name="connsiteY6" fmla="*/ 517535 h 591230"/>
              <a:gd name="connsiteX7" fmla="*/ 7471 w 61799"/>
              <a:gd name="connsiteY7" fmla="*/ 568335 h 591230"/>
              <a:gd name="connsiteX8" fmla="*/ 1121 w 61799"/>
              <a:gd name="connsiteY8" fmla="*/ 587385 h 591230"/>
              <a:gd name="connsiteX9" fmla="*/ 29696 w 61799"/>
              <a:gd name="connsiteY9" fmla="*/ 495310 h 591230"/>
              <a:gd name="connsiteX10" fmla="*/ 36046 w 61799"/>
              <a:gd name="connsiteY10" fmla="*/ 215910 h 591230"/>
              <a:gd name="connsiteX11" fmla="*/ 48746 w 61799"/>
              <a:gd name="connsiteY11" fmla="*/ 200035 h 591230"/>
              <a:gd name="connsiteX12" fmla="*/ 39221 w 61799"/>
              <a:gd name="connsiteY12" fmla="*/ 10 h 5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9" h="591230">
                <a:moveTo>
                  <a:pt x="39221" y="10"/>
                </a:moveTo>
                <a:cubicBezTo>
                  <a:pt x="39750" y="1597"/>
                  <a:pt x="48217" y="180456"/>
                  <a:pt x="51921" y="209560"/>
                </a:cubicBezTo>
                <a:cubicBezTo>
                  <a:pt x="55625" y="238664"/>
                  <a:pt x="63563" y="161406"/>
                  <a:pt x="61446" y="174635"/>
                </a:cubicBezTo>
                <a:cubicBezTo>
                  <a:pt x="59329" y="187864"/>
                  <a:pt x="42396" y="252423"/>
                  <a:pt x="39221" y="288935"/>
                </a:cubicBezTo>
                <a:cubicBezTo>
                  <a:pt x="36046" y="325447"/>
                  <a:pt x="42925" y="382598"/>
                  <a:pt x="42396" y="393710"/>
                </a:cubicBezTo>
                <a:cubicBezTo>
                  <a:pt x="41867" y="404822"/>
                  <a:pt x="39221" y="334973"/>
                  <a:pt x="36046" y="355610"/>
                </a:cubicBezTo>
                <a:cubicBezTo>
                  <a:pt x="32871" y="376248"/>
                  <a:pt x="28108" y="482081"/>
                  <a:pt x="23346" y="517535"/>
                </a:cubicBezTo>
                <a:cubicBezTo>
                  <a:pt x="18584" y="552989"/>
                  <a:pt x="11175" y="556693"/>
                  <a:pt x="7471" y="568335"/>
                </a:cubicBezTo>
                <a:cubicBezTo>
                  <a:pt x="3767" y="579977"/>
                  <a:pt x="-2583" y="599556"/>
                  <a:pt x="1121" y="587385"/>
                </a:cubicBezTo>
                <a:cubicBezTo>
                  <a:pt x="4825" y="575214"/>
                  <a:pt x="23875" y="557222"/>
                  <a:pt x="29696" y="495310"/>
                </a:cubicBezTo>
                <a:cubicBezTo>
                  <a:pt x="35517" y="433398"/>
                  <a:pt x="36046" y="215910"/>
                  <a:pt x="36046" y="215910"/>
                </a:cubicBezTo>
                <a:cubicBezTo>
                  <a:pt x="39221" y="166698"/>
                  <a:pt x="47688" y="229668"/>
                  <a:pt x="48746" y="200035"/>
                </a:cubicBezTo>
                <a:cubicBezTo>
                  <a:pt x="49804" y="170402"/>
                  <a:pt x="38692" y="-1577"/>
                  <a:pt x="3922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A9D87A7-7BA5-576D-D61D-AE891A515B34}"/>
              </a:ext>
            </a:extLst>
          </p:cNvPr>
          <p:cNvSpPr/>
          <p:nvPr/>
        </p:nvSpPr>
        <p:spPr>
          <a:xfrm>
            <a:off x="8235672" y="3321049"/>
            <a:ext cx="61600" cy="340150"/>
          </a:xfrm>
          <a:custGeom>
            <a:avLst/>
            <a:gdLst>
              <a:gd name="connsiteX0" fmla="*/ 38378 w 61600"/>
              <a:gd name="connsiteY0" fmla="*/ 1 h 340150"/>
              <a:gd name="connsiteX1" fmla="*/ 60603 w 61600"/>
              <a:gd name="connsiteY1" fmla="*/ 222251 h 340150"/>
              <a:gd name="connsiteX2" fmla="*/ 278 w 61600"/>
              <a:gd name="connsiteY2" fmla="*/ 339726 h 340150"/>
              <a:gd name="connsiteX3" fmla="*/ 38378 w 61600"/>
              <a:gd name="connsiteY3" fmla="*/ 260351 h 340150"/>
              <a:gd name="connsiteX4" fmla="*/ 44728 w 61600"/>
              <a:gd name="connsiteY4" fmla="*/ 225426 h 340150"/>
              <a:gd name="connsiteX5" fmla="*/ 38378 w 61600"/>
              <a:gd name="connsiteY5" fmla="*/ 1 h 34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00" h="340150">
                <a:moveTo>
                  <a:pt x="38378" y="1"/>
                </a:moveTo>
                <a:cubicBezTo>
                  <a:pt x="41024" y="-528"/>
                  <a:pt x="66953" y="165630"/>
                  <a:pt x="60603" y="222251"/>
                </a:cubicBezTo>
                <a:cubicBezTo>
                  <a:pt x="54253" y="278872"/>
                  <a:pt x="3982" y="333376"/>
                  <a:pt x="278" y="339726"/>
                </a:cubicBezTo>
                <a:cubicBezTo>
                  <a:pt x="-3426" y="346076"/>
                  <a:pt x="30970" y="279401"/>
                  <a:pt x="38378" y="260351"/>
                </a:cubicBezTo>
                <a:cubicBezTo>
                  <a:pt x="45786" y="241301"/>
                  <a:pt x="45257" y="263526"/>
                  <a:pt x="44728" y="225426"/>
                </a:cubicBezTo>
                <a:cubicBezTo>
                  <a:pt x="44199" y="187326"/>
                  <a:pt x="35732" y="530"/>
                  <a:pt x="3837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A0E3DB10-4349-3D8E-CBB8-4F76EDF0E96A}"/>
              </a:ext>
            </a:extLst>
          </p:cNvPr>
          <p:cNvSpPr/>
          <p:nvPr/>
        </p:nvSpPr>
        <p:spPr>
          <a:xfrm>
            <a:off x="7874000" y="4114185"/>
            <a:ext cx="222350" cy="315052"/>
          </a:xfrm>
          <a:custGeom>
            <a:avLst/>
            <a:gdLst>
              <a:gd name="connsiteX0" fmla="*/ 222250 w 222350"/>
              <a:gd name="connsiteY0" fmla="*/ 615 h 315052"/>
              <a:gd name="connsiteX1" fmla="*/ 47625 w 222350"/>
              <a:gd name="connsiteY1" fmla="*/ 203815 h 315052"/>
              <a:gd name="connsiteX2" fmla="*/ 0 w 222350"/>
              <a:gd name="connsiteY2" fmla="*/ 314940 h 315052"/>
              <a:gd name="connsiteX3" fmla="*/ 47625 w 222350"/>
              <a:gd name="connsiteY3" fmla="*/ 222865 h 315052"/>
              <a:gd name="connsiteX4" fmla="*/ 88900 w 222350"/>
              <a:gd name="connsiteY4" fmla="*/ 130790 h 315052"/>
              <a:gd name="connsiteX5" fmla="*/ 73025 w 222350"/>
              <a:gd name="connsiteY5" fmla="*/ 140315 h 315052"/>
              <a:gd name="connsiteX6" fmla="*/ 222250 w 222350"/>
              <a:gd name="connsiteY6" fmla="*/ 615 h 31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50" h="315052">
                <a:moveTo>
                  <a:pt x="222250" y="615"/>
                </a:moveTo>
                <a:cubicBezTo>
                  <a:pt x="218017" y="11198"/>
                  <a:pt x="84667" y="151428"/>
                  <a:pt x="47625" y="203815"/>
                </a:cubicBezTo>
                <a:cubicBezTo>
                  <a:pt x="10583" y="256202"/>
                  <a:pt x="0" y="311765"/>
                  <a:pt x="0" y="314940"/>
                </a:cubicBezTo>
                <a:cubicBezTo>
                  <a:pt x="0" y="318115"/>
                  <a:pt x="32808" y="253557"/>
                  <a:pt x="47625" y="222865"/>
                </a:cubicBezTo>
                <a:cubicBezTo>
                  <a:pt x="62442" y="192173"/>
                  <a:pt x="84667" y="144548"/>
                  <a:pt x="88900" y="130790"/>
                </a:cubicBezTo>
                <a:cubicBezTo>
                  <a:pt x="93133" y="117032"/>
                  <a:pt x="50271" y="161482"/>
                  <a:pt x="73025" y="140315"/>
                </a:cubicBezTo>
                <a:cubicBezTo>
                  <a:pt x="95779" y="119148"/>
                  <a:pt x="226483" y="-9968"/>
                  <a:pt x="222250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DEAD1265-14DE-EDE9-7F3C-3889814EA4CE}"/>
              </a:ext>
            </a:extLst>
          </p:cNvPr>
          <p:cNvSpPr/>
          <p:nvPr/>
        </p:nvSpPr>
        <p:spPr>
          <a:xfrm>
            <a:off x="8088457" y="3679745"/>
            <a:ext cx="160661" cy="268481"/>
          </a:xfrm>
          <a:custGeom>
            <a:avLst/>
            <a:gdLst>
              <a:gd name="connsiteX0" fmla="*/ 49068 w 160661"/>
              <a:gd name="connsiteY0" fmla="*/ 80 h 268481"/>
              <a:gd name="connsiteX1" fmla="*/ 90343 w 160661"/>
              <a:gd name="connsiteY1" fmla="*/ 88980 h 268481"/>
              <a:gd name="connsiteX2" fmla="*/ 42718 w 160661"/>
              <a:gd name="connsiteY2" fmla="*/ 168355 h 268481"/>
              <a:gd name="connsiteX3" fmla="*/ 80818 w 160661"/>
              <a:gd name="connsiteY3" fmla="*/ 127080 h 268481"/>
              <a:gd name="connsiteX4" fmla="*/ 1443 w 160661"/>
              <a:gd name="connsiteY4" fmla="*/ 266780 h 268481"/>
              <a:gd name="connsiteX5" fmla="*/ 39543 w 160661"/>
              <a:gd name="connsiteY5" fmla="*/ 193755 h 268481"/>
              <a:gd name="connsiteX6" fmla="*/ 160193 w 160661"/>
              <a:gd name="connsiteY6" fmla="*/ 35005 h 268481"/>
              <a:gd name="connsiteX7" fmla="*/ 80818 w 160661"/>
              <a:gd name="connsiteY7" fmla="*/ 104855 h 268481"/>
              <a:gd name="connsiteX8" fmla="*/ 49068 w 160661"/>
              <a:gd name="connsiteY8" fmla="*/ 80 h 268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61" h="268481">
                <a:moveTo>
                  <a:pt x="49068" y="80"/>
                </a:moveTo>
                <a:cubicBezTo>
                  <a:pt x="50656" y="-2566"/>
                  <a:pt x="91401" y="60934"/>
                  <a:pt x="90343" y="88980"/>
                </a:cubicBezTo>
                <a:cubicBezTo>
                  <a:pt x="89285" y="117026"/>
                  <a:pt x="44305" y="162005"/>
                  <a:pt x="42718" y="168355"/>
                </a:cubicBezTo>
                <a:cubicBezTo>
                  <a:pt x="41130" y="174705"/>
                  <a:pt x="87697" y="110676"/>
                  <a:pt x="80818" y="127080"/>
                </a:cubicBezTo>
                <a:cubicBezTo>
                  <a:pt x="73939" y="143484"/>
                  <a:pt x="8322" y="255668"/>
                  <a:pt x="1443" y="266780"/>
                </a:cubicBezTo>
                <a:cubicBezTo>
                  <a:pt x="-5436" y="277892"/>
                  <a:pt x="13085" y="232384"/>
                  <a:pt x="39543" y="193755"/>
                </a:cubicBezTo>
                <a:cubicBezTo>
                  <a:pt x="66001" y="155126"/>
                  <a:pt x="153314" y="49822"/>
                  <a:pt x="160193" y="35005"/>
                </a:cubicBezTo>
                <a:cubicBezTo>
                  <a:pt x="167072" y="20188"/>
                  <a:pt x="96164" y="106972"/>
                  <a:pt x="80818" y="104855"/>
                </a:cubicBezTo>
                <a:cubicBezTo>
                  <a:pt x="65472" y="102738"/>
                  <a:pt x="47480" y="2726"/>
                  <a:pt x="49068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01F1589A-FEB0-53BE-247A-FF44F5C1D07F}"/>
              </a:ext>
            </a:extLst>
          </p:cNvPr>
          <p:cNvSpPr/>
          <p:nvPr/>
        </p:nvSpPr>
        <p:spPr>
          <a:xfrm>
            <a:off x="8121433" y="3828978"/>
            <a:ext cx="130422" cy="245087"/>
          </a:xfrm>
          <a:custGeom>
            <a:avLst/>
            <a:gdLst>
              <a:gd name="connsiteX0" fmla="*/ 130392 w 130422"/>
              <a:gd name="connsiteY0" fmla="*/ 72 h 245087"/>
              <a:gd name="connsiteX1" fmla="*/ 60542 w 130422"/>
              <a:gd name="connsiteY1" fmla="*/ 193747 h 245087"/>
              <a:gd name="connsiteX2" fmla="*/ 70067 w 130422"/>
              <a:gd name="connsiteY2" fmla="*/ 136597 h 245087"/>
              <a:gd name="connsiteX3" fmla="*/ 217 w 130422"/>
              <a:gd name="connsiteY3" fmla="*/ 244547 h 245087"/>
              <a:gd name="connsiteX4" fmla="*/ 51017 w 130422"/>
              <a:gd name="connsiteY4" fmla="*/ 171522 h 245087"/>
              <a:gd name="connsiteX5" fmla="*/ 130392 w 130422"/>
              <a:gd name="connsiteY5" fmla="*/ 72 h 245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422" h="245087">
                <a:moveTo>
                  <a:pt x="130392" y="72"/>
                </a:moveTo>
                <a:cubicBezTo>
                  <a:pt x="131979" y="3776"/>
                  <a:pt x="70596" y="170993"/>
                  <a:pt x="60542" y="193747"/>
                </a:cubicBezTo>
                <a:cubicBezTo>
                  <a:pt x="50488" y="216501"/>
                  <a:pt x="80121" y="128130"/>
                  <a:pt x="70067" y="136597"/>
                </a:cubicBezTo>
                <a:cubicBezTo>
                  <a:pt x="60013" y="145064"/>
                  <a:pt x="3392" y="238726"/>
                  <a:pt x="217" y="244547"/>
                </a:cubicBezTo>
                <a:cubicBezTo>
                  <a:pt x="-2958" y="250368"/>
                  <a:pt x="29321" y="208034"/>
                  <a:pt x="51017" y="171522"/>
                </a:cubicBezTo>
                <a:cubicBezTo>
                  <a:pt x="72713" y="135010"/>
                  <a:pt x="128805" y="-3632"/>
                  <a:pt x="13039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51EC5D87-1198-3658-E50D-4F90BFF533CC}"/>
              </a:ext>
            </a:extLst>
          </p:cNvPr>
          <p:cNvSpPr/>
          <p:nvPr/>
        </p:nvSpPr>
        <p:spPr>
          <a:xfrm>
            <a:off x="6467475" y="3765548"/>
            <a:ext cx="111287" cy="297384"/>
          </a:xfrm>
          <a:custGeom>
            <a:avLst/>
            <a:gdLst>
              <a:gd name="connsiteX0" fmla="*/ 0 w 111287"/>
              <a:gd name="connsiteY0" fmla="*/ 2 h 297384"/>
              <a:gd name="connsiteX1" fmla="*/ 22225 w 111287"/>
              <a:gd name="connsiteY1" fmla="*/ 133352 h 297384"/>
              <a:gd name="connsiteX2" fmla="*/ 60325 w 111287"/>
              <a:gd name="connsiteY2" fmla="*/ 196852 h 297384"/>
              <a:gd name="connsiteX3" fmla="*/ 66675 w 111287"/>
              <a:gd name="connsiteY3" fmla="*/ 196852 h 297384"/>
              <a:gd name="connsiteX4" fmla="*/ 111125 w 111287"/>
              <a:gd name="connsiteY4" fmla="*/ 295277 h 297384"/>
              <a:gd name="connsiteX5" fmla="*/ 79375 w 111287"/>
              <a:gd name="connsiteY5" fmla="*/ 254002 h 297384"/>
              <a:gd name="connsiteX6" fmla="*/ 22225 w 111287"/>
              <a:gd name="connsiteY6" fmla="*/ 136527 h 297384"/>
              <a:gd name="connsiteX7" fmla="*/ 0 w 111287"/>
              <a:gd name="connsiteY7" fmla="*/ 2 h 29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287" h="297384">
                <a:moveTo>
                  <a:pt x="0" y="2"/>
                </a:moveTo>
                <a:cubicBezTo>
                  <a:pt x="0" y="-527"/>
                  <a:pt x="12171" y="100544"/>
                  <a:pt x="22225" y="133352"/>
                </a:cubicBezTo>
                <a:cubicBezTo>
                  <a:pt x="32279" y="166160"/>
                  <a:pt x="52917" y="186269"/>
                  <a:pt x="60325" y="196852"/>
                </a:cubicBezTo>
                <a:cubicBezTo>
                  <a:pt x="67733" y="207435"/>
                  <a:pt x="58208" y="180448"/>
                  <a:pt x="66675" y="196852"/>
                </a:cubicBezTo>
                <a:cubicBezTo>
                  <a:pt x="75142" y="213256"/>
                  <a:pt x="109008" y="285752"/>
                  <a:pt x="111125" y="295277"/>
                </a:cubicBezTo>
                <a:cubicBezTo>
                  <a:pt x="113242" y="304802"/>
                  <a:pt x="94192" y="280460"/>
                  <a:pt x="79375" y="254002"/>
                </a:cubicBezTo>
                <a:cubicBezTo>
                  <a:pt x="64558" y="227544"/>
                  <a:pt x="34925" y="174098"/>
                  <a:pt x="22225" y="136527"/>
                </a:cubicBezTo>
                <a:cubicBezTo>
                  <a:pt x="9525" y="98956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F420A923-AA1A-D6CF-6079-14BBB9496994}"/>
              </a:ext>
            </a:extLst>
          </p:cNvPr>
          <p:cNvSpPr/>
          <p:nvPr/>
        </p:nvSpPr>
        <p:spPr>
          <a:xfrm>
            <a:off x="6324493" y="3070187"/>
            <a:ext cx="70478" cy="366223"/>
          </a:xfrm>
          <a:custGeom>
            <a:avLst/>
            <a:gdLst>
              <a:gd name="connsiteX0" fmla="*/ 107 w 70478"/>
              <a:gd name="connsiteY0" fmla="*/ 38 h 366223"/>
              <a:gd name="connsiteX1" fmla="*/ 50907 w 70478"/>
              <a:gd name="connsiteY1" fmla="*/ 177838 h 366223"/>
              <a:gd name="connsiteX2" fmla="*/ 38207 w 70478"/>
              <a:gd name="connsiteY2" fmla="*/ 269913 h 366223"/>
              <a:gd name="connsiteX3" fmla="*/ 47732 w 70478"/>
              <a:gd name="connsiteY3" fmla="*/ 222288 h 366223"/>
              <a:gd name="connsiteX4" fmla="*/ 57257 w 70478"/>
              <a:gd name="connsiteY4" fmla="*/ 365163 h 366223"/>
              <a:gd name="connsiteX5" fmla="*/ 60432 w 70478"/>
              <a:gd name="connsiteY5" fmla="*/ 282613 h 366223"/>
              <a:gd name="connsiteX6" fmla="*/ 66782 w 70478"/>
              <a:gd name="connsiteY6" fmla="*/ 193713 h 366223"/>
              <a:gd name="connsiteX7" fmla="*/ 107 w 70478"/>
              <a:gd name="connsiteY7" fmla="*/ 38 h 36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478" h="366223">
                <a:moveTo>
                  <a:pt x="107" y="38"/>
                </a:moveTo>
                <a:cubicBezTo>
                  <a:pt x="-2539" y="-2608"/>
                  <a:pt x="44557" y="132859"/>
                  <a:pt x="50907" y="177838"/>
                </a:cubicBezTo>
                <a:cubicBezTo>
                  <a:pt x="57257" y="222817"/>
                  <a:pt x="38736" y="262505"/>
                  <a:pt x="38207" y="269913"/>
                </a:cubicBezTo>
                <a:cubicBezTo>
                  <a:pt x="37678" y="277321"/>
                  <a:pt x="44557" y="206413"/>
                  <a:pt x="47732" y="222288"/>
                </a:cubicBezTo>
                <a:cubicBezTo>
                  <a:pt x="50907" y="238163"/>
                  <a:pt x="55140" y="355109"/>
                  <a:pt x="57257" y="365163"/>
                </a:cubicBezTo>
                <a:cubicBezTo>
                  <a:pt x="59374" y="375217"/>
                  <a:pt x="58845" y="311188"/>
                  <a:pt x="60432" y="282613"/>
                </a:cubicBezTo>
                <a:cubicBezTo>
                  <a:pt x="62020" y="254038"/>
                  <a:pt x="77365" y="234459"/>
                  <a:pt x="66782" y="193713"/>
                </a:cubicBezTo>
                <a:cubicBezTo>
                  <a:pt x="56199" y="152967"/>
                  <a:pt x="2753" y="2684"/>
                  <a:pt x="107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BA6C0A40-9E4C-FB54-F545-8F564BAC2471}"/>
              </a:ext>
            </a:extLst>
          </p:cNvPr>
          <p:cNvSpPr/>
          <p:nvPr/>
        </p:nvSpPr>
        <p:spPr>
          <a:xfrm>
            <a:off x="6244847" y="2435119"/>
            <a:ext cx="82931" cy="302337"/>
          </a:xfrm>
          <a:custGeom>
            <a:avLst/>
            <a:gdLst>
              <a:gd name="connsiteX0" fmla="*/ 82928 w 82931"/>
              <a:gd name="connsiteY0" fmla="*/ 106 h 302337"/>
              <a:gd name="connsiteX1" fmla="*/ 13078 w 82931"/>
              <a:gd name="connsiteY1" fmla="*/ 196956 h 302337"/>
              <a:gd name="connsiteX2" fmla="*/ 6728 w 82931"/>
              <a:gd name="connsiteY2" fmla="*/ 301731 h 302337"/>
              <a:gd name="connsiteX3" fmla="*/ 6728 w 82931"/>
              <a:gd name="connsiteY3" fmla="*/ 152506 h 302337"/>
              <a:gd name="connsiteX4" fmla="*/ 378 w 82931"/>
              <a:gd name="connsiteY4" fmla="*/ 206481 h 302337"/>
              <a:gd name="connsiteX5" fmla="*/ 19428 w 82931"/>
              <a:gd name="connsiteY5" fmla="*/ 108056 h 302337"/>
              <a:gd name="connsiteX6" fmla="*/ 9903 w 82931"/>
              <a:gd name="connsiteY6" fmla="*/ 168381 h 302337"/>
              <a:gd name="connsiteX7" fmla="*/ 82928 w 82931"/>
              <a:gd name="connsiteY7" fmla="*/ 106 h 30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931" h="302337">
                <a:moveTo>
                  <a:pt x="82928" y="106"/>
                </a:moveTo>
                <a:cubicBezTo>
                  <a:pt x="83457" y="4869"/>
                  <a:pt x="25778" y="146685"/>
                  <a:pt x="13078" y="196956"/>
                </a:cubicBezTo>
                <a:cubicBezTo>
                  <a:pt x="378" y="247227"/>
                  <a:pt x="7786" y="309139"/>
                  <a:pt x="6728" y="301731"/>
                </a:cubicBezTo>
                <a:cubicBezTo>
                  <a:pt x="5670" y="294323"/>
                  <a:pt x="7786" y="168381"/>
                  <a:pt x="6728" y="152506"/>
                </a:cubicBezTo>
                <a:cubicBezTo>
                  <a:pt x="5670" y="136631"/>
                  <a:pt x="-1739" y="213889"/>
                  <a:pt x="378" y="206481"/>
                </a:cubicBezTo>
                <a:cubicBezTo>
                  <a:pt x="2495" y="199073"/>
                  <a:pt x="17840" y="114406"/>
                  <a:pt x="19428" y="108056"/>
                </a:cubicBezTo>
                <a:cubicBezTo>
                  <a:pt x="21015" y="101706"/>
                  <a:pt x="907" y="184256"/>
                  <a:pt x="9903" y="168381"/>
                </a:cubicBezTo>
                <a:cubicBezTo>
                  <a:pt x="18899" y="152506"/>
                  <a:pt x="82399" y="-4657"/>
                  <a:pt x="8292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02C57833-1754-11E0-448A-78852AA138D7}"/>
              </a:ext>
            </a:extLst>
          </p:cNvPr>
          <p:cNvSpPr/>
          <p:nvPr/>
        </p:nvSpPr>
        <p:spPr>
          <a:xfrm>
            <a:off x="6581511" y="2234836"/>
            <a:ext cx="108462" cy="114452"/>
          </a:xfrm>
          <a:custGeom>
            <a:avLst/>
            <a:gdLst>
              <a:gd name="connsiteX0" fmla="*/ 108214 w 108462"/>
              <a:gd name="connsiteY0" fmla="*/ 364 h 114452"/>
              <a:gd name="connsiteX1" fmla="*/ 3439 w 108462"/>
              <a:gd name="connsiteY1" fmla="*/ 111489 h 114452"/>
              <a:gd name="connsiteX2" fmla="*/ 32014 w 108462"/>
              <a:gd name="connsiteY2" fmla="*/ 76564 h 114452"/>
              <a:gd name="connsiteX3" fmla="*/ 108214 w 108462"/>
              <a:gd name="connsiteY3" fmla="*/ 364 h 11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62" h="114452">
                <a:moveTo>
                  <a:pt x="108214" y="364"/>
                </a:moveTo>
                <a:cubicBezTo>
                  <a:pt x="103452" y="6185"/>
                  <a:pt x="16139" y="98789"/>
                  <a:pt x="3439" y="111489"/>
                </a:cubicBezTo>
                <a:cubicBezTo>
                  <a:pt x="-9261" y="124189"/>
                  <a:pt x="16139" y="92968"/>
                  <a:pt x="32014" y="76564"/>
                </a:cubicBezTo>
                <a:cubicBezTo>
                  <a:pt x="47889" y="60160"/>
                  <a:pt x="112976" y="-5457"/>
                  <a:pt x="108214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F4E8FB05-6D60-3533-C816-E6F77CDDC316}"/>
              </a:ext>
            </a:extLst>
          </p:cNvPr>
          <p:cNvSpPr/>
          <p:nvPr/>
        </p:nvSpPr>
        <p:spPr>
          <a:xfrm>
            <a:off x="6282436" y="3809676"/>
            <a:ext cx="23381" cy="248757"/>
          </a:xfrm>
          <a:custGeom>
            <a:avLst/>
            <a:gdLst>
              <a:gd name="connsiteX0" fmla="*/ 19939 w 23381"/>
              <a:gd name="connsiteY0" fmla="*/ 324 h 248757"/>
              <a:gd name="connsiteX1" fmla="*/ 13589 w 23381"/>
              <a:gd name="connsiteY1" fmla="*/ 187649 h 248757"/>
              <a:gd name="connsiteX2" fmla="*/ 23114 w 23381"/>
              <a:gd name="connsiteY2" fmla="*/ 155899 h 248757"/>
              <a:gd name="connsiteX3" fmla="*/ 889 w 23381"/>
              <a:gd name="connsiteY3" fmla="*/ 247974 h 248757"/>
              <a:gd name="connsiteX4" fmla="*/ 4064 w 23381"/>
              <a:gd name="connsiteY4" fmla="*/ 197174 h 248757"/>
              <a:gd name="connsiteX5" fmla="*/ 889 w 23381"/>
              <a:gd name="connsiteY5" fmla="*/ 143199 h 248757"/>
              <a:gd name="connsiteX6" fmla="*/ 19939 w 23381"/>
              <a:gd name="connsiteY6" fmla="*/ 324 h 24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81" h="248757">
                <a:moveTo>
                  <a:pt x="19939" y="324"/>
                </a:moveTo>
                <a:cubicBezTo>
                  <a:pt x="22056" y="7732"/>
                  <a:pt x="13060" y="161720"/>
                  <a:pt x="13589" y="187649"/>
                </a:cubicBezTo>
                <a:cubicBezTo>
                  <a:pt x="14118" y="213578"/>
                  <a:pt x="25231" y="145845"/>
                  <a:pt x="23114" y="155899"/>
                </a:cubicBezTo>
                <a:cubicBezTo>
                  <a:pt x="20997" y="165953"/>
                  <a:pt x="4064" y="241095"/>
                  <a:pt x="889" y="247974"/>
                </a:cubicBezTo>
                <a:cubicBezTo>
                  <a:pt x="-2286" y="254853"/>
                  <a:pt x="4064" y="214636"/>
                  <a:pt x="4064" y="197174"/>
                </a:cubicBezTo>
                <a:cubicBezTo>
                  <a:pt x="4064" y="179712"/>
                  <a:pt x="-1228" y="171774"/>
                  <a:pt x="889" y="143199"/>
                </a:cubicBezTo>
                <a:cubicBezTo>
                  <a:pt x="3006" y="114624"/>
                  <a:pt x="17822" y="-7084"/>
                  <a:pt x="19939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2BDA79E8-269B-9739-E59F-F7E7DF2C7274}"/>
              </a:ext>
            </a:extLst>
          </p:cNvPr>
          <p:cNvSpPr/>
          <p:nvPr/>
        </p:nvSpPr>
        <p:spPr>
          <a:xfrm>
            <a:off x="6264250" y="3971601"/>
            <a:ext cx="92567" cy="733943"/>
          </a:xfrm>
          <a:custGeom>
            <a:avLst/>
            <a:gdLst>
              <a:gd name="connsiteX0" fmla="*/ 25 w 92567"/>
              <a:gd name="connsiteY0" fmla="*/ 324 h 733943"/>
              <a:gd name="connsiteX1" fmla="*/ 82575 w 92567"/>
              <a:gd name="connsiteY1" fmla="*/ 95574 h 733943"/>
              <a:gd name="connsiteX2" fmla="*/ 63525 w 92567"/>
              <a:gd name="connsiteY2" fmla="*/ 162249 h 733943"/>
              <a:gd name="connsiteX3" fmla="*/ 19075 w 92567"/>
              <a:gd name="connsiteY3" fmla="*/ 232099 h 733943"/>
              <a:gd name="connsiteX4" fmla="*/ 38125 w 92567"/>
              <a:gd name="connsiteY4" fmla="*/ 190824 h 733943"/>
              <a:gd name="connsiteX5" fmla="*/ 34950 w 92567"/>
              <a:gd name="connsiteY5" fmla="*/ 301949 h 733943"/>
              <a:gd name="connsiteX6" fmla="*/ 47650 w 92567"/>
              <a:gd name="connsiteY6" fmla="*/ 238449 h 733943"/>
              <a:gd name="connsiteX7" fmla="*/ 47650 w 92567"/>
              <a:gd name="connsiteY7" fmla="*/ 536899 h 733943"/>
              <a:gd name="connsiteX8" fmla="*/ 66700 w 92567"/>
              <a:gd name="connsiteY8" fmla="*/ 733749 h 733943"/>
              <a:gd name="connsiteX9" fmla="*/ 60350 w 92567"/>
              <a:gd name="connsiteY9" fmla="*/ 565474 h 733943"/>
              <a:gd name="connsiteX10" fmla="*/ 50825 w 92567"/>
              <a:gd name="connsiteY10" fmla="*/ 197174 h 733943"/>
              <a:gd name="connsiteX11" fmla="*/ 92100 w 92567"/>
              <a:gd name="connsiteY11" fmla="*/ 130499 h 733943"/>
              <a:gd name="connsiteX12" fmla="*/ 25 w 92567"/>
              <a:gd name="connsiteY12" fmla="*/ 324 h 73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567" h="733943">
                <a:moveTo>
                  <a:pt x="25" y="324"/>
                </a:moveTo>
                <a:cubicBezTo>
                  <a:pt x="-1563" y="-5497"/>
                  <a:pt x="71992" y="68587"/>
                  <a:pt x="82575" y="95574"/>
                </a:cubicBezTo>
                <a:cubicBezTo>
                  <a:pt x="93158" y="122561"/>
                  <a:pt x="74108" y="139495"/>
                  <a:pt x="63525" y="162249"/>
                </a:cubicBezTo>
                <a:cubicBezTo>
                  <a:pt x="52942" y="185003"/>
                  <a:pt x="23308" y="227337"/>
                  <a:pt x="19075" y="232099"/>
                </a:cubicBezTo>
                <a:cubicBezTo>
                  <a:pt x="14842" y="236861"/>
                  <a:pt x="35479" y="179182"/>
                  <a:pt x="38125" y="190824"/>
                </a:cubicBezTo>
                <a:cubicBezTo>
                  <a:pt x="40771" y="202466"/>
                  <a:pt x="33362" y="294011"/>
                  <a:pt x="34950" y="301949"/>
                </a:cubicBezTo>
                <a:cubicBezTo>
                  <a:pt x="36538" y="309887"/>
                  <a:pt x="45533" y="199291"/>
                  <a:pt x="47650" y="238449"/>
                </a:cubicBezTo>
                <a:cubicBezTo>
                  <a:pt x="49767" y="277607"/>
                  <a:pt x="44475" y="454349"/>
                  <a:pt x="47650" y="536899"/>
                </a:cubicBezTo>
                <a:cubicBezTo>
                  <a:pt x="50825" y="619449"/>
                  <a:pt x="64583" y="728987"/>
                  <a:pt x="66700" y="733749"/>
                </a:cubicBezTo>
                <a:cubicBezTo>
                  <a:pt x="68817" y="738511"/>
                  <a:pt x="62996" y="654903"/>
                  <a:pt x="60350" y="565474"/>
                </a:cubicBezTo>
                <a:cubicBezTo>
                  <a:pt x="57704" y="476045"/>
                  <a:pt x="45533" y="269670"/>
                  <a:pt x="50825" y="197174"/>
                </a:cubicBezTo>
                <a:cubicBezTo>
                  <a:pt x="56117" y="124678"/>
                  <a:pt x="97392" y="160132"/>
                  <a:pt x="92100" y="130499"/>
                </a:cubicBezTo>
                <a:cubicBezTo>
                  <a:pt x="86808" y="100866"/>
                  <a:pt x="1613" y="6145"/>
                  <a:pt x="25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F53D8E1A-98F8-F459-C31D-179B5E9DA2BA}"/>
              </a:ext>
            </a:extLst>
          </p:cNvPr>
          <p:cNvSpPr/>
          <p:nvPr/>
        </p:nvSpPr>
        <p:spPr>
          <a:xfrm>
            <a:off x="6321356" y="3892645"/>
            <a:ext cx="60647" cy="766026"/>
          </a:xfrm>
          <a:custGeom>
            <a:avLst/>
            <a:gdLst>
              <a:gd name="connsiteX0" fmla="*/ 69 w 60647"/>
              <a:gd name="connsiteY0" fmla="*/ 3080 h 766026"/>
              <a:gd name="connsiteX1" fmla="*/ 41344 w 60647"/>
              <a:gd name="connsiteY1" fmla="*/ 438055 h 766026"/>
              <a:gd name="connsiteX2" fmla="*/ 41344 w 60647"/>
              <a:gd name="connsiteY2" fmla="*/ 358680 h 766026"/>
              <a:gd name="connsiteX3" fmla="*/ 50869 w 60647"/>
              <a:gd name="connsiteY3" fmla="*/ 752380 h 766026"/>
              <a:gd name="connsiteX4" fmla="*/ 57219 w 60647"/>
              <a:gd name="connsiteY4" fmla="*/ 625380 h 766026"/>
              <a:gd name="connsiteX5" fmla="*/ 60394 w 60647"/>
              <a:gd name="connsiteY5" fmla="*/ 142780 h 766026"/>
              <a:gd name="connsiteX6" fmla="*/ 57219 w 60647"/>
              <a:gd name="connsiteY6" fmla="*/ 587280 h 766026"/>
              <a:gd name="connsiteX7" fmla="*/ 31819 w 60647"/>
              <a:gd name="connsiteY7" fmla="*/ 260255 h 766026"/>
              <a:gd name="connsiteX8" fmla="*/ 69 w 60647"/>
              <a:gd name="connsiteY8" fmla="*/ 3080 h 76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647" h="766026">
                <a:moveTo>
                  <a:pt x="69" y="3080"/>
                </a:moveTo>
                <a:cubicBezTo>
                  <a:pt x="1656" y="32713"/>
                  <a:pt x="34465" y="378788"/>
                  <a:pt x="41344" y="438055"/>
                </a:cubicBezTo>
                <a:cubicBezTo>
                  <a:pt x="48223" y="497322"/>
                  <a:pt x="39757" y="306293"/>
                  <a:pt x="41344" y="358680"/>
                </a:cubicBezTo>
                <a:cubicBezTo>
                  <a:pt x="42931" y="411067"/>
                  <a:pt x="48223" y="707930"/>
                  <a:pt x="50869" y="752380"/>
                </a:cubicBezTo>
                <a:cubicBezTo>
                  <a:pt x="53515" y="796830"/>
                  <a:pt x="55632" y="726980"/>
                  <a:pt x="57219" y="625380"/>
                </a:cubicBezTo>
                <a:cubicBezTo>
                  <a:pt x="58807" y="523780"/>
                  <a:pt x="60394" y="149130"/>
                  <a:pt x="60394" y="142780"/>
                </a:cubicBezTo>
                <a:cubicBezTo>
                  <a:pt x="60394" y="136430"/>
                  <a:pt x="61981" y="567701"/>
                  <a:pt x="57219" y="587280"/>
                </a:cubicBezTo>
                <a:cubicBezTo>
                  <a:pt x="52457" y="606859"/>
                  <a:pt x="39227" y="355505"/>
                  <a:pt x="31819" y="260255"/>
                </a:cubicBezTo>
                <a:cubicBezTo>
                  <a:pt x="24411" y="165005"/>
                  <a:pt x="-1518" y="-26553"/>
                  <a:pt x="69" y="30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0E11C869-B2CC-3A45-BEDA-8FAA7ED05A9A}"/>
              </a:ext>
            </a:extLst>
          </p:cNvPr>
          <p:cNvSpPr/>
          <p:nvPr/>
        </p:nvSpPr>
        <p:spPr>
          <a:xfrm>
            <a:off x="6269826" y="3872178"/>
            <a:ext cx="68085" cy="280727"/>
          </a:xfrm>
          <a:custGeom>
            <a:avLst/>
            <a:gdLst>
              <a:gd name="connsiteX0" fmla="*/ 64299 w 68085"/>
              <a:gd name="connsiteY0" fmla="*/ 1322 h 280727"/>
              <a:gd name="connsiteX1" fmla="*/ 61124 w 68085"/>
              <a:gd name="connsiteY1" fmla="*/ 90222 h 280727"/>
              <a:gd name="connsiteX2" fmla="*/ 7149 w 68085"/>
              <a:gd name="connsiteY2" fmla="*/ 156897 h 280727"/>
              <a:gd name="connsiteX3" fmla="*/ 7149 w 68085"/>
              <a:gd name="connsiteY3" fmla="*/ 223572 h 280727"/>
              <a:gd name="connsiteX4" fmla="*/ 67474 w 68085"/>
              <a:gd name="connsiteY4" fmla="*/ 280722 h 280727"/>
              <a:gd name="connsiteX5" fmla="*/ 13499 w 68085"/>
              <a:gd name="connsiteY5" fmla="*/ 226747 h 280727"/>
              <a:gd name="connsiteX6" fmla="*/ 32549 w 68085"/>
              <a:gd name="connsiteY6" fmla="*/ 163247 h 280727"/>
              <a:gd name="connsiteX7" fmla="*/ 64299 w 68085"/>
              <a:gd name="connsiteY7" fmla="*/ 1322 h 28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85" h="280727">
                <a:moveTo>
                  <a:pt x="64299" y="1322"/>
                </a:moveTo>
                <a:cubicBezTo>
                  <a:pt x="69061" y="-10849"/>
                  <a:pt x="70649" y="64293"/>
                  <a:pt x="61124" y="90222"/>
                </a:cubicBezTo>
                <a:cubicBezTo>
                  <a:pt x="51599" y="116151"/>
                  <a:pt x="16145" y="134672"/>
                  <a:pt x="7149" y="156897"/>
                </a:cubicBezTo>
                <a:cubicBezTo>
                  <a:pt x="-1847" y="179122"/>
                  <a:pt x="-2905" y="202934"/>
                  <a:pt x="7149" y="223572"/>
                </a:cubicBezTo>
                <a:cubicBezTo>
                  <a:pt x="17203" y="244210"/>
                  <a:pt x="66416" y="280193"/>
                  <a:pt x="67474" y="280722"/>
                </a:cubicBezTo>
                <a:cubicBezTo>
                  <a:pt x="68532" y="281251"/>
                  <a:pt x="19320" y="246326"/>
                  <a:pt x="13499" y="226747"/>
                </a:cubicBezTo>
                <a:cubicBezTo>
                  <a:pt x="7678" y="207168"/>
                  <a:pt x="23553" y="194997"/>
                  <a:pt x="32549" y="163247"/>
                </a:cubicBezTo>
                <a:cubicBezTo>
                  <a:pt x="41545" y="131497"/>
                  <a:pt x="59537" y="13493"/>
                  <a:pt x="64299" y="13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E2DD510C-9330-2CB6-B851-352C0C91AB1B}"/>
              </a:ext>
            </a:extLst>
          </p:cNvPr>
          <p:cNvSpPr/>
          <p:nvPr/>
        </p:nvSpPr>
        <p:spPr>
          <a:xfrm>
            <a:off x="6308192" y="4168654"/>
            <a:ext cx="68001" cy="509572"/>
          </a:xfrm>
          <a:custGeom>
            <a:avLst/>
            <a:gdLst>
              <a:gd name="connsiteX0" fmla="*/ 22758 w 68001"/>
              <a:gd name="connsiteY0" fmla="*/ 121 h 509572"/>
              <a:gd name="connsiteX1" fmla="*/ 25933 w 68001"/>
              <a:gd name="connsiteY1" fmla="*/ 158871 h 509572"/>
              <a:gd name="connsiteX2" fmla="*/ 35458 w 68001"/>
              <a:gd name="connsiteY2" fmla="*/ 282696 h 509572"/>
              <a:gd name="connsiteX3" fmla="*/ 35458 w 68001"/>
              <a:gd name="connsiteY3" fmla="*/ 231896 h 509572"/>
              <a:gd name="connsiteX4" fmla="*/ 64033 w 68001"/>
              <a:gd name="connsiteY4" fmla="*/ 504946 h 509572"/>
              <a:gd name="connsiteX5" fmla="*/ 60858 w 68001"/>
              <a:gd name="connsiteY5" fmla="*/ 384296 h 509572"/>
              <a:gd name="connsiteX6" fmla="*/ 533 w 68001"/>
              <a:gd name="connsiteY6" fmla="*/ 136646 h 509572"/>
              <a:gd name="connsiteX7" fmla="*/ 22758 w 68001"/>
              <a:gd name="connsiteY7" fmla="*/ 121 h 50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01" h="509572">
                <a:moveTo>
                  <a:pt x="22758" y="121"/>
                </a:moveTo>
                <a:cubicBezTo>
                  <a:pt x="26991" y="3825"/>
                  <a:pt x="23816" y="111775"/>
                  <a:pt x="25933" y="158871"/>
                </a:cubicBezTo>
                <a:cubicBezTo>
                  <a:pt x="28050" y="205967"/>
                  <a:pt x="33871" y="270525"/>
                  <a:pt x="35458" y="282696"/>
                </a:cubicBezTo>
                <a:cubicBezTo>
                  <a:pt x="37045" y="294867"/>
                  <a:pt x="30696" y="194854"/>
                  <a:pt x="35458" y="231896"/>
                </a:cubicBezTo>
                <a:cubicBezTo>
                  <a:pt x="40220" y="268938"/>
                  <a:pt x="59800" y="479546"/>
                  <a:pt x="64033" y="504946"/>
                </a:cubicBezTo>
                <a:cubicBezTo>
                  <a:pt x="68266" y="530346"/>
                  <a:pt x="71441" y="445679"/>
                  <a:pt x="60858" y="384296"/>
                </a:cubicBezTo>
                <a:cubicBezTo>
                  <a:pt x="50275" y="322913"/>
                  <a:pt x="4766" y="194854"/>
                  <a:pt x="533" y="136646"/>
                </a:cubicBezTo>
                <a:cubicBezTo>
                  <a:pt x="-3700" y="78438"/>
                  <a:pt x="18525" y="-3583"/>
                  <a:pt x="22758" y="12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826CAAC8-D667-9818-3B43-AC1E01F4E1B4}"/>
              </a:ext>
            </a:extLst>
          </p:cNvPr>
          <p:cNvSpPr/>
          <p:nvPr/>
        </p:nvSpPr>
        <p:spPr>
          <a:xfrm>
            <a:off x="6357734" y="3872431"/>
            <a:ext cx="33608" cy="439228"/>
          </a:xfrm>
          <a:custGeom>
            <a:avLst/>
            <a:gdLst>
              <a:gd name="connsiteX0" fmla="*/ 1791 w 33608"/>
              <a:gd name="connsiteY0" fmla="*/ 20119 h 439228"/>
              <a:gd name="connsiteX1" fmla="*/ 14491 w 33608"/>
              <a:gd name="connsiteY1" fmla="*/ 429694 h 439228"/>
              <a:gd name="connsiteX2" fmla="*/ 11316 w 33608"/>
              <a:gd name="connsiteY2" fmla="*/ 299519 h 439228"/>
              <a:gd name="connsiteX3" fmla="*/ 33541 w 33608"/>
              <a:gd name="connsiteY3" fmla="*/ 191569 h 439228"/>
              <a:gd name="connsiteX4" fmla="*/ 17666 w 33608"/>
              <a:gd name="connsiteY4" fmla="*/ 245544 h 439228"/>
              <a:gd name="connsiteX5" fmla="*/ 1791 w 33608"/>
              <a:gd name="connsiteY5" fmla="*/ 80444 h 439228"/>
              <a:gd name="connsiteX6" fmla="*/ 1791 w 33608"/>
              <a:gd name="connsiteY6" fmla="*/ 20119 h 43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608" h="439228">
                <a:moveTo>
                  <a:pt x="1791" y="20119"/>
                </a:moveTo>
                <a:cubicBezTo>
                  <a:pt x="3908" y="78327"/>
                  <a:pt x="12904" y="383127"/>
                  <a:pt x="14491" y="429694"/>
                </a:cubicBezTo>
                <a:cubicBezTo>
                  <a:pt x="16079" y="476261"/>
                  <a:pt x="8141" y="339206"/>
                  <a:pt x="11316" y="299519"/>
                </a:cubicBezTo>
                <a:cubicBezTo>
                  <a:pt x="14491" y="259832"/>
                  <a:pt x="32483" y="200565"/>
                  <a:pt x="33541" y="191569"/>
                </a:cubicBezTo>
                <a:cubicBezTo>
                  <a:pt x="34599" y="182573"/>
                  <a:pt x="22958" y="264065"/>
                  <a:pt x="17666" y="245544"/>
                </a:cubicBezTo>
                <a:cubicBezTo>
                  <a:pt x="12374" y="227023"/>
                  <a:pt x="4437" y="115898"/>
                  <a:pt x="1791" y="80444"/>
                </a:cubicBezTo>
                <a:cubicBezTo>
                  <a:pt x="-855" y="44990"/>
                  <a:pt x="-326" y="-38089"/>
                  <a:pt x="1791" y="201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DB254989-B92F-EE83-D235-3199DFA9DD66}"/>
              </a:ext>
            </a:extLst>
          </p:cNvPr>
          <p:cNvSpPr/>
          <p:nvPr/>
        </p:nvSpPr>
        <p:spPr>
          <a:xfrm>
            <a:off x="8372460" y="3625284"/>
            <a:ext cx="76723" cy="235688"/>
          </a:xfrm>
          <a:custGeom>
            <a:avLst/>
            <a:gdLst>
              <a:gd name="connsiteX0" fmla="*/ 47640 w 76723"/>
              <a:gd name="connsiteY0" fmla="*/ 566 h 235688"/>
              <a:gd name="connsiteX1" fmla="*/ 66690 w 76723"/>
              <a:gd name="connsiteY1" fmla="*/ 194241 h 235688"/>
              <a:gd name="connsiteX2" fmla="*/ 69865 w 76723"/>
              <a:gd name="connsiteY2" fmla="*/ 222816 h 235688"/>
              <a:gd name="connsiteX3" fmla="*/ 15 w 76723"/>
              <a:gd name="connsiteY3" fmla="*/ 162491 h 235688"/>
              <a:gd name="connsiteX4" fmla="*/ 63515 w 76723"/>
              <a:gd name="connsiteY4" fmla="*/ 235516 h 235688"/>
              <a:gd name="connsiteX5" fmla="*/ 76215 w 76723"/>
              <a:gd name="connsiteY5" fmla="*/ 137091 h 235688"/>
              <a:gd name="connsiteX6" fmla="*/ 47640 w 76723"/>
              <a:gd name="connsiteY6" fmla="*/ 566 h 235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723" h="235688">
                <a:moveTo>
                  <a:pt x="47640" y="566"/>
                </a:moveTo>
                <a:cubicBezTo>
                  <a:pt x="46052" y="10091"/>
                  <a:pt x="62986" y="157199"/>
                  <a:pt x="66690" y="194241"/>
                </a:cubicBezTo>
                <a:cubicBezTo>
                  <a:pt x="70394" y="231283"/>
                  <a:pt x="80978" y="228108"/>
                  <a:pt x="69865" y="222816"/>
                </a:cubicBezTo>
                <a:cubicBezTo>
                  <a:pt x="58753" y="217524"/>
                  <a:pt x="1073" y="160374"/>
                  <a:pt x="15" y="162491"/>
                </a:cubicBezTo>
                <a:cubicBezTo>
                  <a:pt x="-1043" y="164608"/>
                  <a:pt x="50815" y="239749"/>
                  <a:pt x="63515" y="235516"/>
                </a:cubicBezTo>
                <a:cubicBezTo>
                  <a:pt x="76215" y="231283"/>
                  <a:pt x="77803" y="169899"/>
                  <a:pt x="76215" y="137091"/>
                </a:cubicBezTo>
                <a:cubicBezTo>
                  <a:pt x="74628" y="104283"/>
                  <a:pt x="49228" y="-8959"/>
                  <a:pt x="47640" y="56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23288A21-0C07-0CC2-3CCF-A0CED3C1E50F}"/>
              </a:ext>
            </a:extLst>
          </p:cNvPr>
          <p:cNvSpPr/>
          <p:nvPr/>
        </p:nvSpPr>
        <p:spPr>
          <a:xfrm>
            <a:off x="8346587" y="3692706"/>
            <a:ext cx="89808" cy="841247"/>
          </a:xfrm>
          <a:custGeom>
            <a:avLst/>
            <a:gdLst>
              <a:gd name="connsiteX0" fmla="*/ 89388 w 89808"/>
              <a:gd name="connsiteY0" fmla="*/ 2994 h 841247"/>
              <a:gd name="connsiteX1" fmla="*/ 48113 w 89808"/>
              <a:gd name="connsiteY1" fmla="*/ 129994 h 841247"/>
              <a:gd name="connsiteX2" fmla="*/ 35413 w 89808"/>
              <a:gd name="connsiteY2" fmla="*/ 253819 h 841247"/>
              <a:gd name="connsiteX3" fmla="*/ 44938 w 89808"/>
              <a:gd name="connsiteY3" fmla="*/ 209369 h 841247"/>
              <a:gd name="connsiteX4" fmla="*/ 16363 w 89808"/>
              <a:gd name="connsiteY4" fmla="*/ 447494 h 841247"/>
              <a:gd name="connsiteX5" fmla="*/ 16363 w 89808"/>
              <a:gd name="connsiteY5" fmla="*/ 393519 h 841247"/>
              <a:gd name="connsiteX6" fmla="*/ 13188 w 89808"/>
              <a:gd name="connsiteY6" fmla="*/ 660219 h 841247"/>
              <a:gd name="connsiteX7" fmla="*/ 488 w 89808"/>
              <a:gd name="connsiteY7" fmla="*/ 841194 h 841247"/>
              <a:gd name="connsiteX8" fmla="*/ 32238 w 89808"/>
              <a:gd name="connsiteY8" fmla="*/ 672919 h 841247"/>
              <a:gd name="connsiteX9" fmla="*/ 22713 w 89808"/>
              <a:gd name="connsiteY9" fmla="*/ 183969 h 841247"/>
              <a:gd name="connsiteX10" fmla="*/ 19538 w 89808"/>
              <a:gd name="connsiteY10" fmla="*/ 263344 h 841247"/>
              <a:gd name="connsiteX11" fmla="*/ 89388 w 89808"/>
              <a:gd name="connsiteY11" fmla="*/ 2994 h 84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808" h="841247">
                <a:moveTo>
                  <a:pt x="89388" y="2994"/>
                </a:moveTo>
                <a:cubicBezTo>
                  <a:pt x="94151" y="-19231"/>
                  <a:pt x="57109" y="88190"/>
                  <a:pt x="48113" y="129994"/>
                </a:cubicBezTo>
                <a:cubicBezTo>
                  <a:pt x="39117" y="171798"/>
                  <a:pt x="35942" y="240590"/>
                  <a:pt x="35413" y="253819"/>
                </a:cubicBezTo>
                <a:cubicBezTo>
                  <a:pt x="34884" y="267048"/>
                  <a:pt x="48113" y="177090"/>
                  <a:pt x="44938" y="209369"/>
                </a:cubicBezTo>
                <a:cubicBezTo>
                  <a:pt x="41763" y="241648"/>
                  <a:pt x="21125" y="416803"/>
                  <a:pt x="16363" y="447494"/>
                </a:cubicBezTo>
                <a:cubicBezTo>
                  <a:pt x="11601" y="478185"/>
                  <a:pt x="16892" y="358065"/>
                  <a:pt x="16363" y="393519"/>
                </a:cubicBezTo>
                <a:cubicBezTo>
                  <a:pt x="15834" y="428973"/>
                  <a:pt x="15834" y="585607"/>
                  <a:pt x="13188" y="660219"/>
                </a:cubicBezTo>
                <a:cubicBezTo>
                  <a:pt x="10542" y="734831"/>
                  <a:pt x="-2687" y="839077"/>
                  <a:pt x="488" y="841194"/>
                </a:cubicBezTo>
                <a:cubicBezTo>
                  <a:pt x="3663" y="843311"/>
                  <a:pt x="28534" y="782457"/>
                  <a:pt x="32238" y="672919"/>
                </a:cubicBezTo>
                <a:cubicBezTo>
                  <a:pt x="35942" y="563382"/>
                  <a:pt x="24830" y="252231"/>
                  <a:pt x="22713" y="183969"/>
                </a:cubicBezTo>
                <a:cubicBezTo>
                  <a:pt x="20596" y="115707"/>
                  <a:pt x="10013" y="285569"/>
                  <a:pt x="19538" y="263344"/>
                </a:cubicBezTo>
                <a:cubicBezTo>
                  <a:pt x="29063" y="241119"/>
                  <a:pt x="84625" y="25219"/>
                  <a:pt x="89388" y="299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46FF4017-D320-CCF1-8A45-A6D06946C6FC}"/>
              </a:ext>
            </a:extLst>
          </p:cNvPr>
          <p:cNvSpPr/>
          <p:nvPr/>
        </p:nvSpPr>
        <p:spPr>
          <a:xfrm>
            <a:off x="8394677" y="3762942"/>
            <a:ext cx="10253" cy="477822"/>
          </a:xfrm>
          <a:custGeom>
            <a:avLst/>
            <a:gdLst>
              <a:gd name="connsiteX0" fmla="*/ 3198 w 10253"/>
              <a:gd name="connsiteY0" fmla="*/ 5783 h 477822"/>
              <a:gd name="connsiteX1" fmla="*/ 9548 w 10253"/>
              <a:gd name="connsiteY1" fmla="*/ 386783 h 477822"/>
              <a:gd name="connsiteX2" fmla="*/ 9548 w 10253"/>
              <a:gd name="connsiteY2" fmla="*/ 335983 h 477822"/>
              <a:gd name="connsiteX3" fmla="*/ 9548 w 10253"/>
              <a:gd name="connsiteY3" fmla="*/ 475683 h 477822"/>
              <a:gd name="connsiteX4" fmla="*/ 9548 w 10253"/>
              <a:gd name="connsiteY4" fmla="*/ 402658 h 477822"/>
              <a:gd name="connsiteX5" fmla="*/ 23 w 10253"/>
              <a:gd name="connsiteY5" fmla="*/ 170883 h 477822"/>
              <a:gd name="connsiteX6" fmla="*/ 3198 w 10253"/>
              <a:gd name="connsiteY6" fmla="*/ 5783 h 477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53" h="477822">
                <a:moveTo>
                  <a:pt x="3198" y="5783"/>
                </a:moveTo>
                <a:cubicBezTo>
                  <a:pt x="4786" y="41766"/>
                  <a:pt x="8490" y="331750"/>
                  <a:pt x="9548" y="386783"/>
                </a:cubicBezTo>
                <a:cubicBezTo>
                  <a:pt x="10606" y="441816"/>
                  <a:pt x="9548" y="335983"/>
                  <a:pt x="9548" y="335983"/>
                </a:cubicBezTo>
                <a:lnTo>
                  <a:pt x="9548" y="475683"/>
                </a:lnTo>
                <a:cubicBezTo>
                  <a:pt x="9548" y="486795"/>
                  <a:pt x="11136" y="453458"/>
                  <a:pt x="9548" y="402658"/>
                </a:cubicBezTo>
                <a:cubicBezTo>
                  <a:pt x="7961" y="351858"/>
                  <a:pt x="-506" y="230679"/>
                  <a:pt x="23" y="170883"/>
                </a:cubicBezTo>
                <a:cubicBezTo>
                  <a:pt x="552" y="111087"/>
                  <a:pt x="1610" y="-30200"/>
                  <a:pt x="3198" y="578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DEF9CC30-C854-E3AB-0FE1-275C3C7F341E}"/>
              </a:ext>
            </a:extLst>
          </p:cNvPr>
          <p:cNvSpPr/>
          <p:nvPr/>
        </p:nvSpPr>
        <p:spPr>
          <a:xfrm>
            <a:off x="6120542" y="2615608"/>
            <a:ext cx="83820" cy="814123"/>
          </a:xfrm>
          <a:custGeom>
            <a:avLst/>
            <a:gdLst>
              <a:gd name="connsiteX0" fmla="*/ 80233 w 83820"/>
              <a:gd name="connsiteY0" fmla="*/ 592 h 814123"/>
              <a:gd name="connsiteX1" fmla="*/ 32608 w 83820"/>
              <a:gd name="connsiteY1" fmla="*/ 187917 h 814123"/>
              <a:gd name="connsiteX2" fmla="*/ 29433 w 83820"/>
              <a:gd name="connsiteY2" fmla="*/ 384767 h 814123"/>
              <a:gd name="connsiteX3" fmla="*/ 26258 w 83820"/>
              <a:gd name="connsiteY3" fmla="*/ 324442 h 814123"/>
              <a:gd name="connsiteX4" fmla="*/ 61183 w 83820"/>
              <a:gd name="connsiteY4" fmla="*/ 454617 h 814123"/>
              <a:gd name="connsiteX5" fmla="*/ 83408 w 83820"/>
              <a:gd name="connsiteY5" fmla="*/ 724492 h 814123"/>
              <a:gd name="connsiteX6" fmla="*/ 42133 w 83820"/>
              <a:gd name="connsiteY6" fmla="*/ 654642 h 814123"/>
              <a:gd name="connsiteX7" fmla="*/ 58008 w 83820"/>
              <a:gd name="connsiteY7" fmla="*/ 813392 h 814123"/>
              <a:gd name="connsiteX8" fmla="*/ 42133 w 83820"/>
              <a:gd name="connsiteY8" fmla="*/ 578442 h 814123"/>
              <a:gd name="connsiteX9" fmla="*/ 4033 w 83820"/>
              <a:gd name="connsiteY9" fmla="*/ 229192 h 814123"/>
              <a:gd name="connsiteX10" fmla="*/ 7208 w 83820"/>
              <a:gd name="connsiteY10" fmla="*/ 251417 h 814123"/>
              <a:gd name="connsiteX11" fmla="*/ 80233 w 83820"/>
              <a:gd name="connsiteY11" fmla="*/ 592 h 814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3820" h="814123">
                <a:moveTo>
                  <a:pt x="80233" y="592"/>
                </a:moveTo>
                <a:cubicBezTo>
                  <a:pt x="84466" y="-9991"/>
                  <a:pt x="41075" y="123888"/>
                  <a:pt x="32608" y="187917"/>
                </a:cubicBezTo>
                <a:cubicBezTo>
                  <a:pt x="24141" y="251946"/>
                  <a:pt x="30491" y="362013"/>
                  <a:pt x="29433" y="384767"/>
                </a:cubicBezTo>
                <a:cubicBezTo>
                  <a:pt x="28375" y="407521"/>
                  <a:pt x="20966" y="312800"/>
                  <a:pt x="26258" y="324442"/>
                </a:cubicBezTo>
                <a:cubicBezTo>
                  <a:pt x="31550" y="336084"/>
                  <a:pt x="51658" y="387942"/>
                  <a:pt x="61183" y="454617"/>
                </a:cubicBezTo>
                <a:cubicBezTo>
                  <a:pt x="70708" y="521292"/>
                  <a:pt x="86583" y="691155"/>
                  <a:pt x="83408" y="724492"/>
                </a:cubicBezTo>
                <a:cubicBezTo>
                  <a:pt x="80233" y="757829"/>
                  <a:pt x="46366" y="639825"/>
                  <a:pt x="42133" y="654642"/>
                </a:cubicBezTo>
                <a:cubicBezTo>
                  <a:pt x="37900" y="669459"/>
                  <a:pt x="58008" y="826092"/>
                  <a:pt x="58008" y="813392"/>
                </a:cubicBezTo>
                <a:cubicBezTo>
                  <a:pt x="58008" y="800692"/>
                  <a:pt x="51129" y="675809"/>
                  <a:pt x="42133" y="578442"/>
                </a:cubicBezTo>
                <a:cubicBezTo>
                  <a:pt x="33137" y="481075"/>
                  <a:pt x="9854" y="283696"/>
                  <a:pt x="4033" y="229192"/>
                </a:cubicBezTo>
                <a:cubicBezTo>
                  <a:pt x="-1788" y="174688"/>
                  <a:pt x="-1788" y="287400"/>
                  <a:pt x="7208" y="251417"/>
                </a:cubicBezTo>
                <a:cubicBezTo>
                  <a:pt x="16204" y="215434"/>
                  <a:pt x="76000" y="11175"/>
                  <a:pt x="80233" y="59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C4973D0C-AC0D-09A6-2368-7E2B76CF8EE6}"/>
              </a:ext>
            </a:extLst>
          </p:cNvPr>
          <p:cNvSpPr/>
          <p:nvPr/>
        </p:nvSpPr>
        <p:spPr>
          <a:xfrm>
            <a:off x="7007213" y="3435197"/>
            <a:ext cx="681895" cy="239409"/>
          </a:xfrm>
          <a:custGeom>
            <a:avLst/>
            <a:gdLst>
              <a:gd name="connsiteX0" fmla="*/ 12 w 681895"/>
              <a:gd name="connsiteY0" fmla="*/ 162078 h 239409"/>
              <a:gd name="connsiteX1" fmla="*/ 171462 w 681895"/>
              <a:gd name="connsiteY1" fmla="*/ 111278 h 239409"/>
              <a:gd name="connsiteX2" fmla="*/ 266712 w 681895"/>
              <a:gd name="connsiteY2" fmla="*/ 193828 h 239409"/>
              <a:gd name="connsiteX3" fmla="*/ 333387 w 681895"/>
              <a:gd name="connsiteY3" fmla="*/ 212878 h 239409"/>
              <a:gd name="connsiteX4" fmla="*/ 361962 w 681895"/>
              <a:gd name="connsiteY4" fmla="*/ 146203 h 239409"/>
              <a:gd name="connsiteX5" fmla="*/ 511187 w 681895"/>
              <a:gd name="connsiteY5" fmla="*/ 60478 h 239409"/>
              <a:gd name="connsiteX6" fmla="*/ 514362 w 681895"/>
              <a:gd name="connsiteY6" fmla="*/ 92228 h 239409"/>
              <a:gd name="connsiteX7" fmla="*/ 590562 w 681895"/>
              <a:gd name="connsiteY7" fmla="*/ 76353 h 239409"/>
              <a:gd name="connsiteX8" fmla="*/ 625487 w 681895"/>
              <a:gd name="connsiteY8" fmla="*/ 153 h 239409"/>
              <a:gd name="connsiteX9" fmla="*/ 631837 w 681895"/>
              <a:gd name="connsiteY9" fmla="*/ 98578 h 239409"/>
              <a:gd name="connsiteX10" fmla="*/ 679462 w 681895"/>
              <a:gd name="connsiteY10" fmla="*/ 108103 h 239409"/>
              <a:gd name="connsiteX11" fmla="*/ 546112 w 681895"/>
              <a:gd name="connsiteY11" fmla="*/ 165253 h 239409"/>
              <a:gd name="connsiteX12" fmla="*/ 419112 w 681895"/>
              <a:gd name="connsiteY12" fmla="*/ 238278 h 239409"/>
              <a:gd name="connsiteX13" fmla="*/ 263537 w 681895"/>
              <a:gd name="connsiteY13" fmla="*/ 209703 h 239409"/>
              <a:gd name="connsiteX14" fmla="*/ 120662 w 681895"/>
              <a:gd name="connsiteY14" fmla="*/ 209703 h 239409"/>
              <a:gd name="connsiteX15" fmla="*/ 161937 w 681895"/>
              <a:gd name="connsiteY15" fmla="*/ 206528 h 239409"/>
              <a:gd name="connsiteX16" fmla="*/ 12 w 681895"/>
              <a:gd name="connsiteY16" fmla="*/ 162078 h 23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1895" h="239409">
                <a:moveTo>
                  <a:pt x="12" y="162078"/>
                </a:moveTo>
                <a:cubicBezTo>
                  <a:pt x="1600" y="146203"/>
                  <a:pt x="127012" y="105986"/>
                  <a:pt x="171462" y="111278"/>
                </a:cubicBezTo>
                <a:cubicBezTo>
                  <a:pt x="215912" y="116570"/>
                  <a:pt x="239725" y="176895"/>
                  <a:pt x="266712" y="193828"/>
                </a:cubicBezTo>
                <a:cubicBezTo>
                  <a:pt x="293700" y="210761"/>
                  <a:pt x="317512" y="220815"/>
                  <a:pt x="333387" y="212878"/>
                </a:cubicBezTo>
                <a:cubicBezTo>
                  <a:pt x="349262" y="204941"/>
                  <a:pt x="332329" y="171603"/>
                  <a:pt x="361962" y="146203"/>
                </a:cubicBezTo>
                <a:cubicBezTo>
                  <a:pt x="391595" y="120803"/>
                  <a:pt x="485787" y="69474"/>
                  <a:pt x="511187" y="60478"/>
                </a:cubicBezTo>
                <a:cubicBezTo>
                  <a:pt x="536587" y="51482"/>
                  <a:pt x="501133" y="89582"/>
                  <a:pt x="514362" y="92228"/>
                </a:cubicBezTo>
                <a:cubicBezTo>
                  <a:pt x="527591" y="94874"/>
                  <a:pt x="572041" y="91699"/>
                  <a:pt x="590562" y="76353"/>
                </a:cubicBezTo>
                <a:cubicBezTo>
                  <a:pt x="609083" y="61007"/>
                  <a:pt x="618608" y="-3551"/>
                  <a:pt x="625487" y="153"/>
                </a:cubicBezTo>
                <a:cubicBezTo>
                  <a:pt x="632366" y="3857"/>
                  <a:pt x="622841" y="80586"/>
                  <a:pt x="631837" y="98578"/>
                </a:cubicBezTo>
                <a:cubicBezTo>
                  <a:pt x="640833" y="116570"/>
                  <a:pt x="693750" y="96990"/>
                  <a:pt x="679462" y="108103"/>
                </a:cubicBezTo>
                <a:cubicBezTo>
                  <a:pt x="665175" y="119215"/>
                  <a:pt x="589504" y="143557"/>
                  <a:pt x="546112" y="165253"/>
                </a:cubicBezTo>
                <a:cubicBezTo>
                  <a:pt x="502720" y="186949"/>
                  <a:pt x="466208" y="230870"/>
                  <a:pt x="419112" y="238278"/>
                </a:cubicBezTo>
                <a:cubicBezTo>
                  <a:pt x="372016" y="245686"/>
                  <a:pt x="313279" y="214465"/>
                  <a:pt x="263537" y="209703"/>
                </a:cubicBezTo>
                <a:cubicBezTo>
                  <a:pt x="213795" y="204941"/>
                  <a:pt x="137595" y="210232"/>
                  <a:pt x="120662" y="209703"/>
                </a:cubicBezTo>
                <a:cubicBezTo>
                  <a:pt x="103729" y="209174"/>
                  <a:pt x="177812" y="211820"/>
                  <a:pt x="161937" y="206528"/>
                </a:cubicBezTo>
                <a:cubicBezTo>
                  <a:pt x="146062" y="201236"/>
                  <a:pt x="-1576" y="177953"/>
                  <a:pt x="12" y="162078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E697A363-AF04-B80C-7882-86712A63C130}"/>
              </a:ext>
            </a:extLst>
          </p:cNvPr>
          <p:cNvSpPr/>
          <p:nvPr/>
        </p:nvSpPr>
        <p:spPr>
          <a:xfrm>
            <a:off x="7480297" y="3266666"/>
            <a:ext cx="199902" cy="344232"/>
          </a:xfrm>
          <a:custGeom>
            <a:avLst/>
            <a:gdLst>
              <a:gd name="connsiteX0" fmla="*/ 127003 w 199902"/>
              <a:gd name="connsiteY0" fmla="*/ 409 h 344232"/>
              <a:gd name="connsiteX1" fmla="*/ 190503 w 199902"/>
              <a:gd name="connsiteY1" fmla="*/ 244884 h 344232"/>
              <a:gd name="connsiteX2" fmla="*/ 196853 w 199902"/>
              <a:gd name="connsiteY2" fmla="*/ 159159 h 344232"/>
              <a:gd name="connsiteX3" fmla="*/ 190503 w 199902"/>
              <a:gd name="connsiteY3" fmla="*/ 251234 h 344232"/>
              <a:gd name="connsiteX4" fmla="*/ 98428 w 199902"/>
              <a:gd name="connsiteY4" fmla="*/ 314734 h 344232"/>
              <a:gd name="connsiteX5" fmla="*/ 3 w 199902"/>
              <a:gd name="connsiteY5" fmla="*/ 343309 h 344232"/>
              <a:gd name="connsiteX6" fmla="*/ 101603 w 199902"/>
              <a:gd name="connsiteY6" fmla="*/ 282984 h 344232"/>
              <a:gd name="connsiteX7" fmla="*/ 76203 w 199902"/>
              <a:gd name="connsiteY7" fmla="*/ 111534 h 344232"/>
              <a:gd name="connsiteX8" fmla="*/ 117478 w 199902"/>
              <a:gd name="connsiteY8" fmla="*/ 184559 h 344232"/>
              <a:gd name="connsiteX9" fmla="*/ 127003 w 199902"/>
              <a:gd name="connsiteY9" fmla="*/ 409 h 344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902" h="344232">
                <a:moveTo>
                  <a:pt x="127003" y="409"/>
                </a:moveTo>
                <a:cubicBezTo>
                  <a:pt x="139174" y="10463"/>
                  <a:pt x="178861" y="218426"/>
                  <a:pt x="190503" y="244884"/>
                </a:cubicBezTo>
                <a:cubicBezTo>
                  <a:pt x="202145" y="271342"/>
                  <a:pt x="196853" y="158101"/>
                  <a:pt x="196853" y="159159"/>
                </a:cubicBezTo>
                <a:cubicBezTo>
                  <a:pt x="196853" y="160217"/>
                  <a:pt x="206907" y="225305"/>
                  <a:pt x="190503" y="251234"/>
                </a:cubicBezTo>
                <a:cubicBezTo>
                  <a:pt x="174099" y="277163"/>
                  <a:pt x="130178" y="299388"/>
                  <a:pt x="98428" y="314734"/>
                </a:cubicBezTo>
                <a:cubicBezTo>
                  <a:pt x="66678" y="330080"/>
                  <a:pt x="-526" y="348601"/>
                  <a:pt x="3" y="343309"/>
                </a:cubicBezTo>
                <a:cubicBezTo>
                  <a:pt x="532" y="338017"/>
                  <a:pt x="88903" y="321613"/>
                  <a:pt x="101603" y="282984"/>
                </a:cubicBezTo>
                <a:cubicBezTo>
                  <a:pt x="114303" y="244355"/>
                  <a:pt x="73557" y="127938"/>
                  <a:pt x="76203" y="111534"/>
                </a:cubicBezTo>
                <a:cubicBezTo>
                  <a:pt x="78849" y="95130"/>
                  <a:pt x="106365" y="200434"/>
                  <a:pt x="117478" y="184559"/>
                </a:cubicBezTo>
                <a:cubicBezTo>
                  <a:pt x="128591" y="168684"/>
                  <a:pt x="114832" y="-9645"/>
                  <a:pt x="127003" y="409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E48EF4C2-9B80-0434-64E2-CC068021D1FC}"/>
              </a:ext>
            </a:extLst>
          </p:cNvPr>
          <p:cNvSpPr/>
          <p:nvPr/>
        </p:nvSpPr>
        <p:spPr>
          <a:xfrm>
            <a:off x="7084940" y="2694103"/>
            <a:ext cx="255729" cy="935420"/>
          </a:xfrm>
          <a:custGeom>
            <a:avLst/>
            <a:gdLst>
              <a:gd name="connsiteX0" fmla="*/ 119135 w 255729"/>
              <a:gd name="connsiteY0" fmla="*/ 4647 h 935420"/>
              <a:gd name="connsiteX1" fmla="*/ 128660 w 255729"/>
              <a:gd name="connsiteY1" fmla="*/ 461847 h 935420"/>
              <a:gd name="connsiteX2" fmla="*/ 163585 w 255729"/>
              <a:gd name="connsiteY2" fmla="*/ 414222 h 935420"/>
              <a:gd name="connsiteX3" fmla="*/ 166760 w 255729"/>
              <a:gd name="connsiteY3" fmla="*/ 547572 h 935420"/>
              <a:gd name="connsiteX4" fmla="*/ 166760 w 255729"/>
              <a:gd name="connsiteY4" fmla="*/ 725372 h 935420"/>
              <a:gd name="connsiteX5" fmla="*/ 169935 w 255729"/>
              <a:gd name="connsiteY5" fmla="*/ 734897 h 935420"/>
              <a:gd name="connsiteX6" fmla="*/ 255660 w 255729"/>
              <a:gd name="connsiteY6" fmla="*/ 928572 h 935420"/>
              <a:gd name="connsiteX7" fmla="*/ 182635 w 255729"/>
              <a:gd name="connsiteY7" fmla="*/ 887297 h 935420"/>
              <a:gd name="connsiteX8" fmla="*/ 84210 w 255729"/>
              <a:gd name="connsiteY8" fmla="*/ 842847 h 935420"/>
              <a:gd name="connsiteX9" fmla="*/ 74685 w 255729"/>
              <a:gd name="connsiteY9" fmla="*/ 665047 h 935420"/>
              <a:gd name="connsiteX10" fmla="*/ 1660 w 255729"/>
              <a:gd name="connsiteY10" fmla="*/ 769822 h 935420"/>
              <a:gd name="connsiteX11" fmla="*/ 23885 w 255729"/>
              <a:gd name="connsiteY11" fmla="*/ 439622 h 935420"/>
              <a:gd name="connsiteX12" fmla="*/ 27060 w 255729"/>
              <a:gd name="connsiteY12" fmla="*/ 493597 h 935420"/>
              <a:gd name="connsiteX13" fmla="*/ 20710 w 255729"/>
              <a:gd name="connsiteY13" fmla="*/ 239597 h 935420"/>
              <a:gd name="connsiteX14" fmla="*/ 119135 w 255729"/>
              <a:gd name="connsiteY14" fmla="*/ 4647 h 935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729" h="935420">
                <a:moveTo>
                  <a:pt x="119135" y="4647"/>
                </a:moveTo>
                <a:cubicBezTo>
                  <a:pt x="137127" y="41689"/>
                  <a:pt x="121252" y="393585"/>
                  <a:pt x="128660" y="461847"/>
                </a:cubicBezTo>
                <a:cubicBezTo>
                  <a:pt x="136068" y="530110"/>
                  <a:pt x="157235" y="399934"/>
                  <a:pt x="163585" y="414222"/>
                </a:cubicBezTo>
                <a:cubicBezTo>
                  <a:pt x="169935" y="428510"/>
                  <a:pt x="166231" y="495714"/>
                  <a:pt x="166760" y="547572"/>
                </a:cubicBezTo>
                <a:cubicBezTo>
                  <a:pt x="167289" y="599430"/>
                  <a:pt x="166231" y="694151"/>
                  <a:pt x="166760" y="725372"/>
                </a:cubicBezTo>
                <a:cubicBezTo>
                  <a:pt x="167289" y="756593"/>
                  <a:pt x="155118" y="701030"/>
                  <a:pt x="169935" y="734897"/>
                </a:cubicBezTo>
                <a:cubicBezTo>
                  <a:pt x="184752" y="768764"/>
                  <a:pt x="253543" y="903172"/>
                  <a:pt x="255660" y="928572"/>
                </a:cubicBezTo>
                <a:cubicBezTo>
                  <a:pt x="257777" y="953972"/>
                  <a:pt x="211210" y="901584"/>
                  <a:pt x="182635" y="887297"/>
                </a:cubicBezTo>
                <a:cubicBezTo>
                  <a:pt x="154060" y="873010"/>
                  <a:pt x="102202" y="879889"/>
                  <a:pt x="84210" y="842847"/>
                </a:cubicBezTo>
                <a:cubicBezTo>
                  <a:pt x="66218" y="805805"/>
                  <a:pt x="88443" y="677218"/>
                  <a:pt x="74685" y="665047"/>
                </a:cubicBezTo>
                <a:cubicBezTo>
                  <a:pt x="60927" y="652876"/>
                  <a:pt x="10127" y="807393"/>
                  <a:pt x="1660" y="769822"/>
                </a:cubicBezTo>
                <a:cubicBezTo>
                  <a:pt x="-6807" y="732251"/>
                  <a:pt x="19652" y="485660"/>
                  <a:pt x="23885" y="439622"/>
                </a:cubicBezTo>
                <a:cubicBezTo>
                  <a:pt x="28118" y="393585"/>
                  <a:pt x="27589" y="526934"/>
                  <a:pt x="27060" y="493597"/>
                </a:cubicBezTo>
                <a:cubicBezTo>
                  <a:pt x="26531" y="460260"/>
                  <a:pt x="9068" y="317384"/>
                  <a:pt x="20710" y="239597"/>
                </a:cubicBezTo>
                <a:cubicBezTo>
                  <a:pt x="32352" y="161810"/>
                  <a:pt x="101143" y="-32395"/>
                  <a:pt x="119135" y="4647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8C0529C-1205-B4FB-DF99-363FB77F2AE7}"/>
              </a:ext>
            </a:extLst>
          </p:cNvPr>
          <p:cNvSpPr/>
          <p:nvPr/>
        </p:nvSpPr>
        <p:spPr>
          <a:xfrm>
            <a:off x="7303061" y="2627906"/>
            <a:ext cx="377926" cy="1053079"/>
          </a:xfrm>
          <a:custGeom>
            <a:avLst/>
            <a:gdLst>
              <a:gd name="connsiteX0" fmla="*/ 240739 w 377926"/>
              <a:gd name="connsiteY0" fmla="*/ 4169 h 1053079"/>
              <a:gd name="connsiteX1" fmla="*/ 158189 w 377926"/>
              <a:gd name="connsiteY1" fmla="*/ 254994 h 1053079"/>
              <a:gd name="connsiteX2" fmla="*/ 199464 w 377926"/>
              <a:gd name="connsiteY2" fmla="*/ 378819 h 1053079"/>
              <a:gd name="connsiteX3" fmla="*/ 180414 w 377926"/>
              <a:gd name="connsiteY3" fmla="*/ 302619 h 1053079"/>
              <a:gd name="connsiteX4" fmla="*/ 310589 w 377926"/>
              <a:gd name="connsiteY4" fmla="*/ 610594 h 1053079"/>
              <a:gd name="connsiteX5" fmla="*/ 259789 w 377926"/>
              <a:gd name="connsiteY5" fmla="*/ 521694 h 1053079"/>
              <a:gd name="connsiteX6" fmla="*/ 377264 w 377926"/>
              <a:gd name="connsiteY6" fmla="*/ 823319 h 1053079"/>
              <a:gd name="connsiteX7" fmla="*/ 304239 w 377926"/>
              <a:gd name="connsiteY7" fmla="*/ 737594 h 1053079"/>
              <a:gd name="connsiteX8" fmla="*/ 234389 w 377926"/>
              <a:gd name="connsiteY8" fmla="*/ 788394 h 1053079"/>
              <a:gd name="connsiteX9" fmla="*/ 285189 w 377926"/>
              <a:gd name="connsiteY9" fmla="*/ 734419 h 1053079"/>
              <a:gd name="connsiteX10" fmla="*/ 24839 w 377926"/>
              <a:gd name="connsiteY10" fmla="*/ 1048744 h 1053079"/>
              <a:gd name="connsiteX11" fmla="*/ 72464 w 377926"/>
              <a:gd name="connsiteY11" fmla="*/ 905869 h 1053079"/>
              <a:gd name="connsiteX12" fmla="*/ 59764 w 377926"/>
              <a:gd name="connsiteY12" fmla="*/ 740769 h 1053079"/>
              <a:gd name="connsiteX13" fmla="*/ 2614 w 377926"/>
              <a:gd name="connsiteY13" fmla="*/ 502644 h 1053079"/>
              <a:gd name="connsiteX14" fmla="*/ 12139 w 377926"/>
              <a:gd name="connsiteY14" fmla="*/ 445494 h 1053079"/>
              <a:gd name="connsiteX15" fmla="*/ 34364 w 377926"/>
              <a:gd name="connsiteY15" fmla="*/ 156569 h 1053079"/>
              <a:gd name="connsiteX16" fmla="*/ 24839 w 377926"/>
              <a:gd name="connsiteY16" fmla="*/ 216894 h 1053079"/>
              <a:gd name="connsiteX17" fmla="*/ 81989 w 377926"/>
              <a:gd name="connsiteY17" fmla="*/ 45444 h 1053079"/>
              <a:gd name="connsiteX18" fmla="*/ 78814 w 377926"/>
              <a:gd name="connsiteY18" fmla="*/ 121644 h 1053079"/>
              <a:gd name="connsiteX19" fmla="*/ 132789 w 377926"/>
              <a:gd name="connsiteY19" fmla="*/ 42269 h 1053079"/>
              <a:gd name="connsiteX20" fmla="*/ 135964 w 377926"/>
              <a:gd name="connsiteY20" fmla="*/ 93069 h 1053079"/>
              <a:gd name="connsiteX21" fmla="*/ 240739 w 377926"/>
              <a:gd name="connsiteY21" fmla="*/ 4169 h 1053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77926" h="1053079">
                <a:moveTo>
                  <a:pt x="240739" y="4169"/>
                </a:moveTo>
                <a:cubicBezTo>
                  <a:pt x="244443" y="31156"/>
                  <a:pt x="165068" y="192552"/>
                  <a:pt x="158189" y="254994"/>
                </a:cubicBezTo>
                <a:cubicBezTo>
                  <a:pt x="151310" y="317436"/>
                  <a:pt x="195760" y="370882"/>
                  <a:pt x="199464" y="378819"/>
                </a:cubicBezTo>
                <a:cubicBezTo>
                  <a:pt x="203168" y="386756"/>
                  <a:pt x="161893" y="263990"/>
                  <a:pt x="180414" y="302619"/>
                </a:cubicBezTo>
                <a:cubicBezTo>
                  <a:pt x="198935" y="341248"/>
                  <a:pt x="297360" y="574082"/>
                  <a:pt x="310589" y="610594"/>
                </a:cubicBezTo>
                <a:cubicBezTo>
                  <a:pt x="323818" y="647107"/>
                  <a:pt x="248677" y="486240"/>
                  <a:pt x="259789" y="521694"/>
                </a:cubicBezTo>
                <a:cubicBezTo>
                  <a:pt x="270902" y="557148"/>
                  <a:pt x="369856" y="787336"/>
                  <a:pt x="377264" y="823319"/>
                </a:cubicBezTo>
                <a:cubicBezTo>
                  <a:pt x="384672" y="859302"/>
                  <a:pt x="328052" y="743415"/>
                  <a:pt x="304239" y="737594"/>
                </a:cubicBezTo>
                <a:cubicBezTo>
                  <a:pt x="280426" y="731773"/>
                  <a:pt x="237564" y="788923"/>
                  <a:pt x="234389" y="788394"/>
                </a:cubicBezTo>
                <a:cubicBezTo>
                  <a:pt x="231214" y="787865"/>
                  <a:pt x="320114" y="691027"/>
                  <a:pt x="285189" y="734419"/>
                </a:cubicBezTo>
                <a:cubicBezTo>
                  <a:pt x="250264" y="777811"/>
                  <a:pt x="60293" y="1020169"/>
                  <a:pt x="24839" y="1048744"/>
                </a:cubicBezTo>
                <a:cubicBezTo>
                  <a:pt x="-10615" y="1077319"/>
                  <a:pt x="66643" y="957198"/>
                  <a:pt x="72464" y="905869"/>
                </a:cubicBezTo>
                <a:cubicBezTo>
                  <a:pt x="78285" y="854540"/>
                  <a:pt x="71406" y="807973"/>
                  <a:pt x="59764" y="740769"/>
                </a:cubicBezTo>
                <a:cubicBezTo>
                  <a:pt x="48122" y="673565"/>
                  <a:pt x="10551" y="551856"/>
                  <a:pt x="2614" y="502644"/>
                </a:cubicBezTo>
                <a:cubicBezTo>
                  <a:pt x="-5323" y="453432"/>
                  <a:pt x="6847" y="503173"/>
                  <a:pt x="12139" y="445494"/>
                </a:cubicBezTo>
                <a:cubicBezTo>
                  <a:pt x="17431" y="387815"/>
                  <a:pt x="32247" y="194669"/>
                  <a:pt x="34364" y="156569"/>
                </a:cubicBezTo>
                <a:cubicBezTo>
                  <a:pt x="36481" y="118469"/>
                  <a:pt x="16902" y="235415"/>
                  <a:pt x="24839" y="216894"/>
                </a:cubicBezTo>
                <a:cubicBezTo>
                  <a:pt x="32776" y="198373"/>
                  <a:pt x="72993" y="61319"/>
                  <a:pt x="81989" y="45444"/>
                </a:cubicBezTo>
                <a:cubicBezTo>
                  <a:pt x="90985" y="29569"/>
                  <a:pt x="70347" y="122173"/>
                  <a:pt x="78814" y="121644"/>
                </a:cubicBezTo>
                <a:cubicBezTo>
                  <a:pt x="87281" y="121115"/>
                  <a:pt x="123264" y="47032"/>
                  <a:pt x="132789" y="42269"/>
                </a:cubicBezTo>
                <a:cubicBezTo>
                  <a:pt x="142314" y="37506"/>
                  <a:pt x="120618" y="96244"/>
                  <a:pt x="135964" y="93069"/>
                </a:cubicBezTo>
                <a:cubicBezTo>
                  <a:pt x="151310" y="89894"/>
                  <a:pt x="237035" y="-22818"/>
                  <a:pt x="240739" y="4169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78ACFE4E-3EE2-C651-9E5E-C18A23AEE5B0}"/>
              </a:ext>
            </a:extLst>
          </p:cNvPr>
          <p:cNvSpPr/>
          <p:nvPr/>
        </p:nvSpPr>
        <p:spPr>
          <a:xfrm>
            <a:off x="6865836" y="4025853"/>
            <a:ext cx="1129164" cy="673122"/>
          </a:xfrm>
          <a:custGeom>
            <a:avLst/>
            <a:gdLst>
              <a:gd name="connsiteX0" fmla="*/ 693839 w 1129164"/>
              <a:gd name="connsiteY0" fmla="*/ 203247 h 673122"/>
              <a:gd name="connsiteX1" fmla="*/ 471589 w 1129164"/>
              <a:gd name="connsiteY1" fmla="*/ 282622 h 673122"/>
              <a:gd name="connsiteX2" fmla="*/ 411264 w 1129164"/>
              <a:gd name="connsiteY2" fmla="*/ 317547 h 673122"/>
              <a:gd name="connsiteX3" fmla="*/ 538264 w 1129164"/>
              <a:gd name="connsiteY3" fmla="*/ 393747 h 673122"/>
              <a:gd name="connsiteX4" fmla="*/ 474764 w 1129164"/>
              <a:gd name="connsiteY4" fmla="*/ 425497 h 673122"/>
              <a:gd name="connsiteX5" fmla="*/ 646214 w 1129164"/>
              <a:gd name="connsiteY5" fmla="*/ 355647 h 673122"/>
              <a:gd name="connsiteX6" fmla="*/ 681139 w 1129164"/>
              <a:gd name="connsiteY6" fmla="*/ 358822 h 673122"/>
              <a:gd name="connsiteX7" fmla="*/ 938314 w 1129164"/>
              <a:gd name="connsiteY7" fmla="*/ 234997 h 673122"/>
              <a:gd name="connsiteX8" fmla="*/ 992289 w 1129164"/>
              <a:gd name="connsiteY8" fmla="*/ 250872 h 673122"/>
              <a:gd name="connsiteX9" fmla="*/ 1128814 w 1129164"/>
              <a:gd name="connsiteY9" fmla="*/ 165147 h 673122"/>
              <a:gd name="connsiteX10" fmla="*/ 947839 w 1129164"/>
              <a:gd name="connsiteY10" fmla="*/ 346122 h 673122"/>
              <a:gd name="connsiteX11" fmla="*/ 858939 w 1129164"/>
              <a:gd name="connsiteY11" fmla="*/ 600122 h 673122"/>
              <a:gd name="connsiteX12" fmla="*/ 430314 w 1129164"/>
              <a:gd name="connsiteY12" fmla="*/ 657272 h 673122"/>
              <a:gd name="connsiteX13" fmla="*/ 439839 w 1129164"/>
              <a:gd name="connsiteY13" fmla="*/ 654097 h 673122"/>
              <a:gd name="connsiteX14" fmla="*/ 274739 w 1129164"/>
              <a:gd name="connsiteY14" fmla="*/ 444547 h 673122"/>
              <a:gd name="connsiteX15" fmla="*/ 274739 w 1129164"/>
              <a:gd name="connsiteY15" fmla="*/ 409622 h 673122"/>
              <a:gd name="connsiteX16" fmla="*/ 192189 w 1129164"/>
              <a:gd name="connsiteY16" fmla="*/ 174672 h 673122"/>
              <a:gd name="connsiteX17" fmla="*/ 1689 w 1129164"/>
              <a:gd name="connsiteY17" fmla="*/ 47 h 673122"/>
              <a:gd name="connsiteX18" fmla="*/ 312839 w 1129164"/>
              <a:gd name="connsiteY18" fmla="*/ 190547 h 673122"/>
              <a:gd name="connsiteX19" fmla="*/ 363639 w 1129164"/>
              <a:gd name="connsiteY19" fmla="*/ 225472 h 673122"/>
              <a:gd name="connsiteX20" fmla="*/ 204889 w 1129164"/>
              <a:gd name="connsiteY20" fmla="*/ 231822 h 673122"/>
              <a:gd name="connsiteX21" fmla="*/ 487464 w 1129164"/>
              <a:gd name="connsiteY21" fmla="*/ 206422 h 673122"/>
              <a:gd name="connsiteX22" fmla="*/ 693839 w 1129164"/>
              <a:gd name="connsiteY22" fmla="*/ 203247 h 673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29164" h="673122">
                <a:moveTo>
                  <a:pt x="693839" y="203247"/>
                </a:moveTo>
                <a:cubicBezTo>
                  <a:pt x="691193" y="215947"/>
                  <a:pt x="518685" y="263572"/>
                  <a:pt x="471589" y="282622"/>
                </a:cubicBezTo>
                <a:cubicBezTo>
                  <a:pt x="424493" y="301672"/>
                  <a:pt x="400151" y="299026"/>
                  <a:pt x="411264" y="317547"/>
                </a:cubicBezTo>
                <a:cubicBezTo>
                  <a:pt x="422376" y="336068"/>
                  <a:pt x="527681" y="375755"/>
                  <a:pt x="538264" y="393747"/>
                </a:cubicBezTo>
                <a:cubicBezTo>
                  <a:pt x="548847" y="411739"/>
                  <a:pt x="456772" y="431847"/>
                  <a:pt x="474764" y="425497"/>
                </a:cubicBezTo>
                <a:cubicBezTo>
                  <a:pt x="492756" y="419147"/>
                  <a:pt x="611818" y="366760"/>
                  <a:pt x="646214" y="355647"/>
                </a:cubicBezTo>
                <a:cubicBezTo>
                  <a:pt x="680610" y="344534"/>
                  <a:pt x="632456" y="378930"/>
                  <a:pt x="681139" y="358822"/>
                </a:cubicBezTo>
                <a:cubicBezTo>
                  <a:pt x="729822" y="338714"/>
                  <a:pt x="886456" y="252989"/>
                  <a:pt x="938314" y="234997"/>
                </a:cubicBezTo>
                <a:cubicBezTo>
                  <a:pt x="990172" y="217005"/>
                  <a:pt x="960539" y="262514"/>
                  <a:pt x="992289" y="250872"/>
                </a:cubicBezTo>
                <a:cubicBezTo>
                  <a:pt x="1024039" y="239230"/>
                  <a:pt x="1136222" y="149272"/>
                  <a:pt x="1128814" y="165147"/>
                </a:cubicBezTo>
                <a:cubicBezTo>
                  <a:pt x="1121406" y="181022"/>
                  <a:pt x="992818" y="273626"/>
                  <a:pt x="947839" y="346122"/>
                </a:cubicBezTo>
                <a:cubicBezTo>
                  <a:pt x="902860" y="418618"/>
                  <a:pt x="945193" y="548264"/>
                  <a:pt x="858939" y="600122"/>
                </a:cubicBezTo>
                <a:cubicBezTo>
                  <a:pt x="772685" y="651980"/>
                  <a:pt x="500164" y="648276"/>
                  <a:pt x="430314" y="657272"/>
                </a:cubicBezTo>
                <a:cubicBezTo>
                  <a:pt x="360464" y="666268"/>
                  <a:pt x="465768" y="689551"/>
                  <a:pt x="439839" y="654097"/>
                </a:cubicBezTo>
                <a:cubicBezTo>
                  <a:pt x="413910" y="618643"/>
                  <a:pt x="302256" y="485293"/>
                  <a:pt x="274739" y="444547"/>
                </a:cubicBezTo>
                <a:cubicBezTo>
                  <a:pt x="247222" y="403801"/>
                  <a:pt x="288497" y="454601"/>
                  <a:pt x="274739" y="409622"/>
                </a:cubicBezTo>
                <a:cubicBezTo>
                  <a:pt x="260981" y="364643"/>
                  <a:pt x="237697" y="242935"/>
                  <a:pt x="192189" y="174672"/>
                </a:cubicBezTo>
                <a:cubicBezTo>
                  <a:pt x="146681" y="106409"/>
                  <a:pt x="-18419" y="-2599"/>
                  <a:pt x="1689" y="47"/>
                </a:cubicBezTo>
                <a:cubicBezTo>
                  <a:pt x="21797" y="2693"/>
                  <a:pt x="252514" y="152976"/>
                  <a:pt x="312839" y="190547"/>
                </a:cubicBezTo>
                <a:cubicBezTo>
                  <a:pt x="373164" y="228118"/>
                  <a:pt x="381631" y="218593"/>
                  <a:pt x="363639" y="225472"/>
                </a:cubicBezTo>
                <a:cubicBezTo>
                  <a:pt x="345647" y="232351"/>
                  <a:pt x="184251" y="234997"/>
                  <a:pt x="204889" y="231822"/>
                </a:cubicBezTo>
                <a:cubicBezTo>
                  <a:pt x="225526" y="228647"/>
                  <a:pt x="407560" y="209597"/>
                  <a:pt x="487464" y="206422"/>
                </a:cubicBezTo>
                <a:cubicBezTo>
                  <a:pt x="567368" y="203247"/>
                  <a:pt x="696485" y="190547"/>
                  <a:pt x="693839" y="203247"/>
                </a:cubicBezTo>
                <a:close/>
              </a:path>
            </a:pathLst>
          </a:custGeom>
          <a:solidFill>
            <a:srgbClr val="0070C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5170D345-443A-7B94-7CD9-4830BF2B59AC}"/>
              </a:ext>
            </a:extLst>
          </p:cNvPr>
          <p:cNvSpPr/>
          <p:nvPr/>
        </p:nvSpPr>
        <p:spPr>
          <a:xfrm>
            <a:off x="6325556" y="4000497"/>
            <a:ext cx="285226" cy="1029317"/>
          </a:xfrm>
          <a:custGeom>
            <a:avLst/>
            <a:gdLst>
              <a:gd name="connsiteX0" fmla="*/ 81594 w 285226"/>
              <a:gd name="connsiteY0" fmla="*/ 3 h 1029317"/>
              <a:gd name="connsiteX1" fmla="*/ 170494 w 285226"/>
              <a:gd name="connsiteY1" fmla="*/ 311153 h 1029317"/>
              <a:gd name="connsiteX2" fmla="*/ 186369 w 285226"/>
              <a:gd name="connsiteY2" fmla="*/ 244478 h 1029317"/>
              <a:gd name="connsiteX3" fmla="*/ 246694 w 285226"/>
              <a:gd name="connsiteY3" fmla="*/ 638178 h 1029317"/>
              <a:gd name="connsiteX4" fmla="*/ 275269 w 285226"/>
              <a:gd name="connsiteY4" fmla="*/ 384178 h 1029317"/>
              <a:gd name="connsiteX5" fmla="*/ 281619 w 285226"/>
              <a:gd name="connsiteY5" fmla="*/ 946153 h 1029317"/>
              <a:gd name="connsiteX6" fmla="*/ 284794 w 285226"/>
              <a:gd name="connsiteY6" fmla="*/ 1028703 h 1029317"/>
              <a:gd name="connsiteX7" fmla="*/ 272094 w 285226"/>
              <a:gd name="connsiteY7" fmla="*/ 971553 h 1029317"/>
              <a:gd name="connsiteX8" fmla="*/ 183194 w 285226"/>
              <a:gd name="connsiteY8" fmla="*/ 911228 h 1029317"/>
              <a:gd name="connsiteX9" fmla="*/ 5394 w 285226"/>
              <a:gd name="connsiteY9" fmla="*/ 762003 h 1029317"/>
              <a:gd name="connsiteX10" fmla="*/ 46669 w 285226"/>
              <a:gd name="connsiteY10" fmla="*/ 800103 h 1029317"/>
              <a:gd name="connsiteX11" fmla="*/ 53019 w 285226"/>
              <a:gd name="connsiteY11" fmla="*/ 463553 h 1029317"/>
              <a:gd name="connsiteX12" fmla="*/ 65719 w 285226"/>
              <a:gd name="connsiteY12" fmla="*/ 523878 h 1029317"/>
              <a:gd name="connsiteX13" fmla="*/ 84769 w 285226"/>
              <a:gd name="connsiteY13" fmla="*/ 206378 h 1029317"/>
              <a:gd name="connsiteX14" fmla="*/ 84769 w 285226"/>
              <a:gd name="connsiteY14" fmla="*/ 317503 h 1029317"/>
              <a:gd name="connsiteX15" fmla="*/ 81594 w 285226"/>
              <a:gd name="connsiteY15" fmla="*/ 3 h 1029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5226" h="1029317">
                <a:moveTo>
                  <a:pt x="81594" y="3"/>
                </a:moveTo>
                <a:cubicBezTo>
                  <a:pt x="95881" y="-1055"/>
                  <a:pt x="153032" y="270407"/>
                  <a:pt x="170494" y="311153"/>
                </a:cubicBezTo>
                <a:cubicBezTo>
                  <a:pt x="187957" y="351899"/>
                  <a:pt x="173669" y="189974"/>
                  <a:pt x="186369" y="244478"/>
                </a:cubicBezTo>
                <a:cubicBezTo>
                  <a:pt x="199069" y="298982"/>
                  <a:pt x="231877" y="614895"/>
                  <a:pt x="246694" y="638178"/>
                </a:cubicBezTo>
                <a:cubicBezTo>
                  <a:pt x="261511" y="661461"/>
                  <a:pt x="269448" y="332849"/>
                  <a:pt x="275269" y="384178"/>
                </a:cubicBezTo>
                <a:cubicBezTo>
                  <a:pt x="281090" y="435507"/>
                  <a:pt x="280032" y="838732"/>
                  <a:pt x="281619" y="946153"/>
                </a:cubicBezTo>
                <a:cubicBezTo>
                  <a:pt x="283206" y="1053574"/>
                  <a:pt x="286381" y="1024470"/>
                  <a:pt x="284794" y="1028703"/>
                </a:cubicBezTo>
                <a:cubicBezTo>
                  <a:pt x="283207" y="1032936"/>
                  <a:pt x="289027" y="991132"/>
                  <a:pt x="272094" y="971553"/>
                </a:cubicBezTo>
                <a:cubicBezTo>
                  <a:pt x="255161" y="951974"/>
                  <a:pt x="227644" y="946153"/>
                  <a:pt x="183194" y="911228"/>
                </a:cubicBezTo>
                <a:cubicBezTo>
                  <a:pt x="138744" y="876303"/>
                  <a:pt x="28148" y="780524"/>
                  <a:pt x="5394" y="762003"/>
                </a:cubicBezTo>
                <a:cubicBezTo>
                  <a:pt x="-17360" y="743482"/>
                  <a:pt x="38731" y="849845"/>
                  <a:pt x="46669" y="800103"/>
                </a:cubicBezTo>
                <a:cubicBezTo>
                  <a:pt x="54607" y="750361"/>
                  <a:pt x="49844" y="509590"/>
                  <a:pt x="53019" y="463553"/>
                </a:cubicBezTo>
                <a:cubicBezTo>
                  <a:pt x="56194" y="417516"/>
                  <a:pt x="60427" y="566740"/>
                  <a:pt x="65719" y="523878"/>
                </a:cubicBezTo>
                <a:cubicBezTo>
                  <a:pt x="71011" y="481016"/>
                  <a:pt x="81594" y="240774"/>
                  <a:pt x="84769" y="206378"/>
                </a:cubicBezTo>
                <a:cubicBezTo>
                  <a:pt x="87944" y="171982"/>
                  <a:pt x="86886" y="346078"/>
                  <a:pt x="84769" y="317503"/>
                </a:cubicBezTo>
                <a:cubicBezTo>
                  <a:pt x="82652" y="288928"/>
                  <a:pt x="67307" y="1061"/>
                  <a:pt x="8159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9B353E9B-A99E-4197-C4CC-C8883F302460}"/>
              </a:ext>
            </a:extLst>
          </p:cNvPr>
          <p:cNvSpPr/>
          <p:nvPr/>
        </p:nvSpPr>
        <p:spPr>
          <a:xfrm>
            <a:off x="5945451" y="3453973"/>
            <a:ext cx="365974" cy="1190682"/>
          </a:xfrm>
          <a:custGeom>
            <a:avLst/>
            <a:gdLst>
              <a:gd name="connsiteX0" fmla="*/ 23549 w 365974"/>
              <a:gd name="connsiteY0" fmla="*/ 427 h 1190682"/>
              <a:gd name="connsiteX1" fmla="*/ 175949 w 365974"/>
              <a:gd name="connsiteY1" fmla="*/ 263952 h 1190682"/>
              <a:gd name="connsiteX2" fmla="*/ 185474 w 365974"/>
              <a:gd name="connsiteY2" fmla="*/ 273477 h 1190682"/>
              <a:gd name="connsiteX3" fmla="*/ 255324 w 365974"/>
              <a:gd name="connsiteY3" fmla="*/ 413177 h 1190682"/>
              <a:gd name="connsiteX4" fmla="*/ 248974 w 365974"/>
              <a:gd name="connsiteY4" fmla="*/ 508427 h 1190682"/>
              <a:gd name="connsiteX5" fmla="*/ 296599 w 365974"/>
              <a:gd name="connsiteY5" fmla="*/ 473502 h 1190682"/>
              <a:gd name="connsiteX6" fmla="*/ 299774 w 365974"/>
              <a:gd name="connsiteY6" fmla="*/ 625902 h 1190682"/>
              <a:gd name="connsiteX7" fmla="*/ 299774 w 365974"/>
              <a:gd name="connsiteY7" fmla="*/ 851327 h 1190682"/>
              <a:gd name="connsiteX8" fmla="*/ 350574 w 365974"/>
              <a:gd name="connsiteY8" fmla="*/ 1165652 h 1190682"/>
              <a:gd name="connsiteX9" fmla="*/ 344224 w 365974"/>
              <a:gd name="connsiteY9" fmla="*/ 1108502 h 1190682"/>
              <a:gd name="connsiteX10" fmla="*/ 109274 w 365974"/>
              <a:gd name="connsiteY10" fmla="*/ 613202 h 1190682"/>
              <a:gd name="connsiteX11" fmla="*/ 166424 w 365974"/>
              <a:gd name="connsiteY11" fmla="*/ 829102 h 1190682"/>
              <a:gd name="connsiteX12" fmla="*/ 7674 w 365974"/>
              <a:gd name="connsiteY12" fmla="*/ 108377 h 1190682"/>
              <a:gd name="connsiteX13" fmla="*/ 23549 w 365974"/>
              <a:gd name="connsiteY13" fmla="*/ 333802 h 1190682"/>
              <a:gd name="connsiteX14" fmla="*/ 23549 w 365974"/>
              <a:gd name="connsiteY14" fmla="*/ 427 h 119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5974" h="1190682">
                <a:moveTo>
                  <a:pt x="23549" y="427"/>
                </a:moveTo>
                <a:cubicBezTo>
                  <a:pt x="48949" y="-11215"/>
                  <a:pt x="148961" y="218444"/>
                  <a:pt x="175949" y="263952"/>
                </a:cubicBezTo>
                <a:cubicBezTo>
                  <a:pt x="202937" y="309460"/>
                  <a:pt x="172245" y="248606"/>
                  <a:pt x="185474" y="273477"/>
                </a:cubicBezTo>
                <a:cubicBezTo>
                  <a:pt x="198703" y="298348"/>
                  <a:pt x="244741" y="374019"/>
                  <a:pt x="255324" y="413177"/>
                </a:cubicBezTo>
                <a:cubicBezTo>
                  <a:pt x="265907" y="452335"/>
                  <a:pt x="242095" y="498373"/>
                  <a:pt x="248974" y="508427"/>
                </a:cubicBezTo>
                <a:cubicBezTo>
                  <a:pt x="255853" y="518481"/>
                  <a:pt x="288132" y="453923"/>
                  <a:pt x="296599" y="473502"/>
                </a:cubicBezTo>
                <a:cubicBezTo>
                  <a:pt x="305066" y="493081"/>
                  <a:pt x="299245" y="562931"/>
                  <a:pt x="299774" y="625902"/>
                </a:cubicBezTo>
                <a:cubicBezTo>
                  <a:pt x="300303" y="688873"/>
                  <a:pt x="291307" y="761369"/>
                  <a:pt x="299774" y="851327"/>
                </a:cubicBezTo>
                <a:cubicBezTo>
                  <a:pt x="308241" y="941285"/>
                  <a:pt x="343166" y="1122790"/>
                  <a:pt x="350574" y="1165652"/>
                </a:cubicBezTo>
                <a:cubicBezTo>
                  <a:pt x="357982" y="1208514"/>
                  <a:pt x="384441" y="1200577"/>
                  <a:pt x="344224" y="1108502"/>
                </a:cubicBezTo>
                <a:cubicBezTo>
                  <a:pt x="304007" y="1016427"/>
                  <a:pt x="138907" y="659769"/>
                  <a:pt x="109274" y="613202"/>
                </a:cubicBezTo>
                <a:cubicBezTo>
                  <a:pt x="79641" y="566635"/>
                  <a:pt x="183357" y="913239"/>
                  <a:pt x="166424" y="829102"/>
                </a:cubicBezTo>
                <a:cubicBezTo>
                  <a:pt x="149491" y="744965"/>
                  <a:pt x="31487" y="190927"/>
                  <a:pt x="7674" y="108377"/>
                </a:cubicBezTo>
                <a:cubicBezTo>
                  <a:pt x="-16139" y="25827"/>
                  <a:pt x="23020" y="350735"/>
                  <a:pt x="23549" y="333802"/>
                </a:cubicBezTo>
                <a:cubicBezTo>
                  <a:pt x="24078" y="316869"/>
                  <a:pt x="-1851" y="12069"/>
                  <a:pt x="23549" y="42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30B1490D-0C17-3E4E-1978-23B25CA6ABF8}"/>
              </a:ext>
            </a:extLst>
          </p:cNvPr>
          <p:cNvSpPr/>
          <p:nvPr/>
        </p:nvSpPr>
        <p:spPr>
          <a:xfrm>
            <a:off x="8092257" y="3811057"/>
            <a:ext cx="291074" cy="1552241"/>
          </a:xfrm>
          <a:custGeom>
            <a:avLst/>
            <a:gdLst>
              <a:gd name="connsiteX0" fmla="*/ 280218 w 291074"/>
              <a:gd name="connsiteY0" fmla="*/ 37043 h 1552241"/>
              <a:gd name="connsiteX1" fmla="*/ 130993 w 291074"/>
              <a:gd name="connsiteY1" fmla="*/ 599018 h 1552241"/>
              <a:gd name="connsiteX2" fmla="*/ 169093 w 291074"/>
              <a:gd name="connsiteY2" fmla="*/ 548218 h 1552241"/>
              <a:gd name="connsiteX3" fmla="*/ 115118 w 291074"/>
              <a:gd name="connsiteY3" fmla="*/ 897468 h 1552241"/>
              <a:gd name="connsiteX4" fmla="*/ 42093 w 291074"/>
              <a:gd name="connsiteY4" fmla="*/ 1138768 h 1552241"/>
              <a:gd name="connsiteX5" fmla="*/ 818 w 291074"/>
              <a:gd name="connsiteY5" fmla="*/ 1545168 h 1552241"/>
              <a:gd name="connsiteX6" fmla="*/ 16693 w 291074"/>
              <a:gd name="connsiteY6" fmla="*/ 1348318 h 1552241"/>
              <a:gd name="connsiteX7" fmla="*/ 42093 w 291074"/>
              <a:gd name="connsiteY7" fmla="*/ 748243 h 1552241"/>
              <a:gd name="connsiteX8" fmla="*/ 35743 w 291074"/>
              <a:gd name="connsiteY8" fmla="*/ 814918 h 1552241"/>
              <a:gd name="connsiteX9" fmla="*/ 10343 w 291074"/>
              <a:gd name="connsiteY9" fmla="*/ 449793 h 1552241"/>
              <a:gd name="connsiteX10" fmla="*/ 38918 w 291074"/>
              <a:gd name="connsiteY10" fmla="*/ 462493 h 1552241"/>
              <a:gd name="connsiteX11" fmla="*/ 99243 w 291074"/>
              <a:gd name="connsiteY11" fmla="*/ 329143 h 1552241"/>
              <a:gd name="connsiteX12" fmla="*/ 29393 w 291074"/>
              <a:gd name="connsiteY12" fmla="*/ 421218 h 1552241"/>
              <a:gd name="connsiteX13" fmla="*/ 251643 w 291074"/>
              <a:gd name="connsiteY13" fmla="*/ 91018 h 1552241"/>
              <a:gd name="connsiteX14" fmla="*/ 280218 w 291074"/>
              <a:gd name="connsiteY14" fmla="*/ 37043 h 1552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1074" h="1552241">
                <a:moveTo>
                  <a:pt x="280218" y="37043"/>
                </a:moveTo>
                <a:cubicBezTo>
                  <a:pt x="260110" y="121710"/>
                  <a:pt x="149514" y="513822"/>
                  <a:pt x="130993" y="599018"/>
                </a:cubicBezTo>
                <a:cubicBezTo>
                  <a:pt x="112472" y="684214"/>
                  <a:pt x="171739" y="498476"/>
                  <a:pt x="169093" y="548218"/>
                </a:cubicBezTo>
                <a:cubicBezTo>
                  <a:pt x="166447" y="597960"/>
                  <a:pt x="136285" y="799043"/>
                  <a:pt x="115118" y="897468"/>
                </a:cubicBezTo>
                <a:cubicBezTo>
                  <a:pt x="93951" y="995893"/>
                  <a:pt x="61143" y="1030818"/>
                  <a:pt x="42093" y="1138768"/>
                </a:cubicBezTo>
                <a:cubicBezTo>
                  <a:pt x="23043" y="1246718"/>
                  <a:pt x="5051" y="1510243"/>
                  <a:pt x="818" y="1545168"/>
                </a:cubicBezTo>
                <a:cubicBezTo>
                  <a:pt x="-3415" y="1580093"/>
                  <a:pt x="9814" y="1481139"/>
                  <a:pt x="16693" y="1348318"/>
                </a:cubicBezTo>
                <a:cubicBezTo>
                  <a:pt x="23572" y="1215497"/>
                  <a:pt x="38918" y="837143"/>
                  <a:pt x="42093" y="748243"/>
                </a:cubicBezTo>
                <a:cubicBezTo>
                  <a:pt x="45268" y="659343"/>
                  <a:pt x="41035" y="864660"/>
                  <a:pt x="35743" y="814918"/>
                </a:cubicBezTo>
                <a:cubicBezTo>
                  <a:pt x="30451" y="765176"/>
                  <a:pt x="9814" y="508530"/>
                  <a:pt x="10343" y="449793"/>
                </a:cubicBezTo>
                <a:cubicBezTo>
                  <a:pt x="10872" y="391056"/>
                  <a:pt x="24101" y="482601"/>
                  <a:pt x="38918" y="462493"/>
                </a:cubicBezTo>
                <a:cubicBezTo>
                  <a:pt x="53735" y="442385"/>
                  <a:pt x="100830" y="336022"/>
                  <a:pt x="99243" y="329143"/>
                </a:cubicBezTo>
                <a:cubicBezTo>
                  <a:pt x="97656" y="322264"/>
                  <a:pt x="3993" y="460906"/>
                  <a:pt x="29393" y="421218"/>
                </a:cubicBezTo>
                <a:cubicBezTo>
                  <a:pt x="54793" y="381531"/>
                  <a:pt x="209839" y="150814"/>
                  <a:pt x="251643" y="91018"/>
                </a:cubicBezTo>
                <a:cubicBezTo>
                  <a:pt x="293447" y="31222"/>
                  <a:pt x="300326" y="-47624"/>
                  <a:pt x="280218" y="370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B2E878E6-B095-1608-5442-8ECB949BFA4C}"/>
              </a:ext>
            </a:extLst>
          </p:cNvPr>
          <p:cNvSpPr/>
          <p:nvPr/>
        </p:nvSpPr>
        <p:spPr>
          <a:xfrm>
            <a:off x="8294414" y="3105119"/>
            <a:ext cx="130660" cy="926230"/>
          </a:xfrm>
          <a:custGeom>
            <a:avLst/>
            <a:gdLst>
              <a:gd name="connsiteX0" fmla="*/ 68536 w 130660"/>
              <a:gd name="connsiteY0" fmla="*/ 31 h 926230"/>
              <a:gd name="connsiteX1" fmla="*/ 122511 w 130660"/>
              <a:gd name="connsiteY1" fmla="*/ 390556 h 926230"/>
              <a:gd name="connsiteX2" fmla="*/ 125686 w 130660"/>
              <a:gd name="connsiteY2" fmla="*/ 314356 h 926230"/>
              <a:gd name="connsiteX3" fmla="*/ 109811 w 130660"/>
              <a:gd name="connsiteY3" fmla="*/ 546131 h 926230"/>
              <a:gd name="connsiteX4" fmla="*/ 84411 w 130660"/>
              <a:gd name="connsiteY4" fmla="*/ 650906 h 926230"/>
              <a:gd name="connsiteX5" fmla="*/ 128861 w 130660"/>
              <a:gd name="connsiteY5" fmla="*/ 603281 h 926230"/>
              <a:gd name="connsiteX6" fmla="*/ 11386 w 130660"/>
              <a:gd name="connsiteY6" fmla="*/ 917606 h 926230"/>
              <a:gd name="connsiteX7" fmla="*/ 11386 w 130660"/>
              <a:gd name="connsiteY7" fmla="*/ 809656 h 926230"/>
              <a:gd name="connsiteX8" fmla="*/ 71711 w 130660"/>
              <a:gd name="connsiteY8" fmla="*/ 514381 h 926230"/>
              <a:gd name="connsiteX9" fmla="*/ 52661 w 130660"/>
              <a:gd name="connsiteY9" fmla="*/ 323881 h 926230"/>
              <a:gd name="connsiteX10" fmla="*/ 59011 w 130660"/>
              <a:gd name="connsiteY10" fmla="*/ 368331 h 926230"/>
              <a:gd name="connsiteX11" fmla="*/ 68536 w 130660"/>
              <a:gd name="connsiteY11" fmla="*/ 31 h 92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660" h="926230">
                <a:moveTo>
                  <a:pt x="68536" y="31"/>
                </a:moveTo>
                <a:cubicBezTo>
                  <a:pt x="79119" y="3735"/>
                  <a:pt x="112986" y="338169"/>
                  <a:pt x="122511" y="390556"/>
                </a:cubicBezTo>
                <a:cubicBezTo>
                  <a:pt x="132036" y="442943"/>
                  <a:pt x="127803" y="288427"/>
                  <a:pt x="125686" y="314356"/>
                </a:cubicBezTo>
                <a:cubicBezTo>
                  <a:pt x="123569" y="340285"/>
                  <a:pt x="116690" y="490039"/>
                  <a:pt x="109811" y="546131"/>
                </a:cubicBezTo>
                <a:cubicBezTo>
                  <a:pt x="102932" y="602223"/>
                  <a:pt x="81236" y="641381"/>
                  <a:pt x="84411" y="650906"/>
                </a:cubicBezTo>
                <a:cubicBezTo>
                  <a:pt x="87586" y="660431"/>
                  <a:pt x="141032" y="558831"/>
                  <a:pt x="128861" y="603281"/>
                </a:cubicBezTo>
                <a:cubicBezTo>
                  <a:pt x="116690" y="647731"/>
                  <a:pt x="30965" y="883210"/>
                  <a:pt x="11386" y="917606"/>
                </a:cubicBezTo>
                <a:cubicBezTo>
                  <a:pt x="-8193" y="952002"/>
                  <a:pt x="1332" y="876860"/>
                  <a:pt x="11386" y="809656"/>
                </a:cubicBezTo>
                <a:cubicBezTo>
                  <a:pt x="21440" y="742452"/>
                  <a:pt x="64832" y="595343"/>
                  <a:pt x="71711" y="514381"/>
                </a:cubicBezTo>
                <a:cubicBezTo>
                  <a:pt x="78590" y="433419"/>
                  <a:pt x="54778" y="348223"/>
                  <a:pt x="52661" y="323881"/>
                </a:cubicBezTo>
                <a:cubicBezTo>
                  <a:pt x="50544" y="299539"/>
                  <a:pt x="55836" y="416485"/>
                  <a:pt x="59011" y="368331"/>
                </a:cubicBezTo>
                <a:cubicBezTo>
                  <a:pt x="62186" y="320177"/>
                  <a:pt x="57953" y="-3673"/>
                  <a:pt x="68536" y="3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A7F4ECF3-C90A-C165-883C-DDE83386EC77}"/>
              </a:ext>
            </a:extLst>
          </p:cNvPr>
          <p:cNvSpPr/>
          <p:nvPr/>
        </p:nvSpPr>
        <p:spPr>
          <a:xfrm>
            <a:off x="5865952" y="3323973"/>
            <a:ext cx="190579" cy="1025770"/>
          </a:xfrm>
          <a:custGeom>
            <a:avLst/>
            <a:gdLst>
              <a:gd name="connsiteX0" fmla="*/ 141148 w 190579"/>
              <a:gd name="connsiteY0" fmla="*/ 252 h 1025770"/>
              <a:gd name="connsiteX1" fmla="*/ 68123 w 190579"/>
              <a:gd name="connsiteY1" fmla="*/ 301877 h 1025770"/>
              <a:gd name="connsiteX2" fmla="*/ 109398 w 190579"/>
              <a:gd name="connsiteY2" fmla="*/ 657477 h 1025770"/>
              <a:gd name="connsiteX3" fmla="*/ 68123 w 190579"/>
              <a:gd name="connsiteY3" fmla="*/ 546352 h 1025770"/>
              <a:gd name="connsiteX4" fmla="*/ 188773 w 190579"/>
              <a:gd name="connsiteY4" fmla="*/ 1013077 h 1025770"/>
              <a:gd name="connsiteX5" fmla="*/ 131623 w 190579"/>
              <a:gd name="connsiteY5" fmla="*/ 835277 h 1025770"/>
              <a:gd name="connsiteX6" fmla="*/ 10973 w 190579"/>
              <a:gd name="connsiteY6" fmla="*/ 228852 h 1025770"/>
              <a:gd name="connsiteX7" fmla="*/ 10973 w 190579"/>
              <a:gd name="connsiteY7" fmla="*/ 444752 h 1025770"/>
              <a:gd name="connsiteX8" fmla="*/ 58598 w 190579"/>
              <a:gd name="connsiteY8" fmla="*/ 171702 h 1025770"/>
              <a:gd name="connsiteX9" fmla="*/ 7798 w 190579"/>
              <a:gd name="connsiteY9" fmla="*/ 247902 h 1025770"/>
              <a:gd name="connsiteX10" fmla="*/ 141148 w 190579"/>
              <a:gd name="connsiteY10" fmla="*/ 252 h 102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0579" h="1025770">
                <a:moveTo>
                  <a:pt x="141148" y="252"/>
                </a:moveTo>
                <a:cubicBezTo>
                  <a:pt x="151202" y="9248"/>
                  <a:pt x="73415" y="192340"/>
                  <a:pt x="68123" y="301877"/>
                </a:cubicBezTo>
                <a:cubicBezTo>
                  <a:pt x="62831" y="411414"/>
                  <a:pt x="109398" y="616731"/>
                  <a:pt x="109398" y="657477"/>
                </a:cubicBezTo>
                <a:cubicBezTo>
                  <a:pt x="109398" y="698223"/>
                  <a:pt x="54894" y="487085"/>
                  <a:pt x="68123" y="546352"/>
                </a:cubicBezTo>
                <a:cubicBezTo>
                  <a:pt x="81352" y="605619"/>
                  <a:pt x="178190" y="964923"/>
                  <a:pt x="188773" y="1013077"/>
                </a:cubicBezTo>
                <a:cubicBezTo>
                  <a:pt x="199356" y="1061231"/>
                  <a:pt x="161256" y="965981"/>
                  <a:pt x="131623" y="835277"/>
                </a:cubicBezTo>
                <a:cubicBezTo>
                  <a:pt x="101990" y="704573"/>
                  <a:pt x="31081" y="293939"/>
                  <a:pt x="10973" y="228852"/>
                </a:cubicBezTo>
                <a:cubicBezTo>
                  <a:pt x="-9135" y="163765"/>
                  <a:pt x="3036" y="454277"/>
                  <a:pt x="10973" y="444752"/>
                </a:cubicBezTo>
                <a:cubicBezTo>
                  <a:pt x="18910" y="435227"/>
                  <a:pt x="59127" y="204510"/>
                  <a:pt x="58598" y="171702"/>
                </a:cubicBezTo>
                <a:cubicBezTo>
                  <a:pt x="58069" y="138894"/>
                  <a:pt x="-5960" y="270127"/>
                  <a:pt x="7798" y="247902"/>
                </a:cubicBezTo>
                <a:cubicBezTo>
                  <a:pt x="21556" y="225677"/>
                  <a:pt x="131094" y="-8744"/>
                  <a:pt x="141148" y="2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99146610-94FB-B2D6-D06A-ABB5E67E7CFE}"/>
              </a:ext>
            </a:extLst>
          </p:cNvPr>
          <p:cNvSpPr/>
          <p:nvPr/>
        </p:nvSpPr>
        <p:spPr>
          <a:xfrm>
            <a:off x="6359443" y="3917208"/>
            <a:ext cx="257278" cy="890440"/>
          </a:xfrm>
          <a:custGeom>
            <a:avLst/>
            <a:gdLst>
              <a:gd name="connsiteX0" fmla="*/ 82 w 257278"/>
              <a:gd name="connsiteY0" fmla="*/ 742 h 890440"/>
              <a:gd name="connsiteX1" fmla="*/ 133432 w 257278"/>
              <a:gd name="connsiteY1" fmla="*/ 302367 h 890440"/>
              <a:gd name="connsiteX2" fmla="*/ 142957 w 257278"/>
              <a:gd name="connsiteY2" fmla="*/ 245217 h 890440"/>
              <a:gd name="connsiteX3" fmla="*/ 174707 w 257278"/>
              <a:gd name="connsiteY3" fmla="*/ 334117 h 890440"/>
              <a:gd name="connsiteX4" fmla="*/ 209632 w 257278"/>
              <a:gd name="connsiteY4" fmla="*/ 499217 h 890440"/>
              <a:gd name="connsiteX5" fmla="*/ 212807 w 257278"/>
              <a:gd name="connsiteY5" fmla="*/ 413492 h 890440"/>
              <a:gd name="connsiteX6" fmla="*/ 244557 w 257278"/>
              <a:gd name="connsiteY6" fmla="*/ 877042 h 890440"/>
              <a:gd name="connsiteX7" fmla="*/ 250907 w 257278"/>
              <a:gd name="connsiteY7" fmla="*/ 734167 h 890440"/>
              <a:gd name="connsiteX8" fmla="*/ 155657 w 257278"/>
              <a:gd name="connsiteY8" fmla="*/ 410317 h 890440"/>
              <a:gd name="connsiteX9" fmla="*/ 165182 w 257278"/>
              <a:gd name="connsiteY9" fmla="*/ 556367 h 890440"/>
              <a:gd name="connsiteX10" fmla="*/ 114382 w 257278"/>
              <a:gd name="connsiteY10" fmla="*/ 403967 h 890440"/>
              <a:gd name="connsiteX11" fmla="*/ 82 w 257278"/>
              <a:gd name="connsiteY11" fmla="*/ 742 h 89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78" h="890440">
                <a:moveTo>
                  <a:pt x="82" y="742"/>
                </a:moveTo>
                <a:cubicBezTo>
                  <a:pt x="3257" y="-16191"/>
                  <a:pt x="109620" y="261621"/>
                  <a:pt x="133432" y="302367"/>
                </a:cubicBezTo>
                <a:cubicBezTo>
                  <a:pt x="157244" y="343113"/>
                  <a:pt x="136078" y="239925"/>
                  <a:pt x="142957" y="245217"/>
                </a:cubicBezTo>
                <a:cubicBezTo>
                  <a:pt x="149836" y="250509"/>
                  <a:pt x="163595" y="291784"/>
                  <a:pt x="174707" y="334117"/>
                </a:cubicBezTo>
                <a:cubicBezTo>
                  <a:pt x="185819" y="376450"/>
                  <a:pt x="203282" y="485988"/>
                  <a:pt x="209632" y="499217"/>
                </a:cubicBezTo>
                <a:cubicBezTo>
                  <a:pt x="215982" y="512446"/>
                  <a:pt x="206986" y="350521"/>
                  <a:pt x="212807" y="413492"/>
                </a:cubicBezTo>
                <a:cubicBezTo>
                  <a:pt x="218628" y="476463"/>
                  <a:pt x="238207" y="823596"/>
                  <a:pt x="244557" y="877042"/>
                </a:cubicBezTo>
                <a:cubicBezTo>
                  <a:pt x="250907" y="930488"/>
                  <a:pt x="265724" y="811955"/>
                  <a:pt x="250907" y="734167"/>
                </a:cubicBezTo>
                <a:cubicBezTo>
                  <a:pt x="236090" y="656379"/>
                  <a:pt x="169945" y="439950"/>
                  <a:pt x="155657" y="410317"/>
                </a:cubicBezTo>
                <a:cubicBezTo>
                  <a:pt x="141369" y="380684"/>
                  <a:pt x="172061" y="557425"/>
                  <a:pt x="165182" y="556367"/>
                </a:cubicBezTo>
                <a:cubicBezTo>
                  <a:pt x="158303" y="555309"/>
                  <a:pt x="142428" y="497630"/>
                  <a:pt x="114382" y="403967"/>
                </a:cubicBezTo>
                <a:cubicBezTo>
                  <a:pt x="86336" y="310304"/>
                  <a:pt x="-3093" y="17675"/>
                  <a:pt x="82" y="74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13CDD5-BED3-AE87-F39A-4B684137155C}"/>
              </a:ext>
            </a:extLst>
          </p:cNvPr>
          <p:cNvSpPr/>
          <p:nvPr/>
        </p:nvSpPr>
        <p:spPr>
          <a:xfrm>
            <a:off x="8238531" y="3404778"/>
            <a:ext cx="195094" cy="700504"/>
          </a:xfrm>
          <a:custGeom>
            <a:avLst/>
            <a:gdLst>
              <a:gd name="connsiteX0" fmla="*/ 108544 w 195094"/>
              <a:gd name="connsiteY0" fmla="*/ 68672 h 700504"/>
              <a:gd name="connsiteX1" fmla="*/ 76794 w 195094"/>
              <a:gd name="connsiteY1" fmla="*/ 325847 h 700504"/>
              <a:gd name="connsiteX2" fmla="*/ 89494 w 195094"/>
              <a:gd name="connsiteY2" fmla="*/ 300447 h 700504"/>
              <a:gd name="connsiteX3" fmla="*/ 16469 w 195094"/>
              <a:gd name="connsiteY3" fmla="*/ 617947 h 700504"/>
              <a:gd name="connsiteX4" fmla="*/ 51394 w 195094"/>
              <a:gd name="connsiteY4" fmla="*/ 513172 h 700504"/>
              <a:gd name="connsiteX5" fmla="*/ 594 w 195094"/>
              <a:gd name="connsiteY5" fmla="*/ 700497 h 700504"/>
              <a:gd name="connsiteX6" fmla="*/ 92669 w 195094"/>
              <a:gd name="connsiteY6" fmla="*/ 519522 h 700504"/>
              <a:gd name="connsiteX7" fmla="*/ 172044 w 195094"/>
              <a:gd name="connsiteY7" fmla="*/ 306797 h 700504"/>
              <a:gd name="connsiteX8" fmla="*/ 194269 w 195094"/>
              <a:gd name="connsiteY8" fmla="*/ 1997 h 700504"/>
              <a:gd name="connsiteX9" fmla="*/ 149819 w 195094"/>
              <a:gd name="connsiteY9" fmla="*/ 170272 h 700504"/>
              <a:gd name="connsiteX10" fmla="*/ 108544 w 195094"/>
              <a:gd name="connsiteY10" fmla="*/ 68672 h 70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094" h="700504">
                <a:moveTo>
                  <a:pt x="108544" y="68672"/>
                </a:moveTo>
                <a:cubicBezTo>
                  <a:pt x="96373" y="94601"/>
                  <a:pt x="79969" y="287218"/>
                  <a:pt x="76794" y="325847"/>
                </a:cubicBezTo>
                <a:cubicBezTo>
                  <a:pt x="73619" y="364476"/>
                  <a:pt x="99548" y="251764"/>
                  <a:pt x="89494" y="300447"/>
                </a:cubicBezTo>
                <a:cubicBezTo>
                  <a:pt x="79440" y="349130"/>
                  <a:pt x="22819" y="582493"/>
                  <a:pt x="16469" y="617947"/>
                </a:cubicBezTo>
                <a:cubicBezTo>
                  <a:pt x="10119" y="653401"/>
                  <a:pt x="54040" y="499414"/>
                  <a:pt x="51394" y="513172"/>
                </a:cubicBezTo>
                <a:cubicBezTo>
                  <a:pt x="48748" y="526930"/>
                  <a:pt x="-6285" y="699439"/>
                  <a:pt x="594" y="700497"/>
                </a:cubicBezTo>
                <a:cubicBezTo>
                  <a:pt x="7473" y="701555"/>
                  <a:pt x="64094" y="585139"/>
                  <a:pt x="92669" y="519522"/>
                </a:cubicBezTo>
                <a:cubicBezTo>
                  <a:pt x="121244" y="453905"/>
                  <a:pt x="155111" y="393051"/>
                  <a:pt x="172044" y="306797"/>
                </a:cubicBezTo>
                <a:cubicBezTo>
                  <a:pt x="188977" y="220543"/>
                  <a:pt x="197973" y="24751"/>
                  <a:pt x="194269" y="1997"/>
                </a:cubicBezTo>
                <a:cubicBezTo>
                  <a:pt x="190565" y="-20757"/>
                  <a:pt x="160402" y="158101"/>
                  <a:pt x="149819" y="170272"/>
                </a:cubicBezTo>
                <a:cubicBezTo>
                  <a:pt x="139236" y="182443"/>
                  <a:pt x="120715" y="42743"/>
                  <a:pt x="108544" y="686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EC966DC3-21D0-8256-2782-7DECCC2E39E2}"/>
              </a:ext>
            </a:extLst>
          </p:cNvPr>
          <p:cNvSpPr/>
          <p:nvPr/>
        </p:nvSpPr>
        <p:spPr>
          <a:xfrm>
            <a:off x="7961898" y="4063973"/>
            <a:ext cx="335103" cy="395571"/>
          </a:xfrm>
          <a:custGeom>
            <a:avLst/>
            <a:gdLst>
              <a:gd name="connsiteX0" fmla="*/ 334377 w 335103"/>
              <a:gd name="connsiteY0" fmla="*/ 27 h 395571"/>
              <a:gd name="connsiteX1" fmla="*/ 147052 w 335103"/>
              <a:gd name="connsiteY1" fmla="*/ 225452 h 395571"/>
              <a:gd name="connsiteX2" fmla="*/ 1002 w 335103"/>
              <a:gd name="connsiteY2" fmla="*/ 393727 h 395571"/>
              <a:gd name="connsiteX3" fmla="*/ 86727 w 335103"/>
              <a:gd name="connsiteY3" fmla="*/ 304827 h 395571"/>
              <a:gd name="connsiteX4" fmla="*/ 166102 w 335103"/>
              <a:gd name="connsiteY4" fmla="*/ 146077 h 395571"/>
              <a:gd name="connsiteX5" fmla="*/ 74027 w 335103"/>
              <a:gd name="connsiteY5" fmla="*/ 209577 h 395571"/>
              <a:gd name="connsiteX6" fmla="*/ 334377 w 335103"/>
              <a:gd name="connsiteY6" fmla="*/ 27 h 39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103" h="395571">
                <a:moveTo>
                  <a:pt x="334377" y="27"/>
                </a:moveTo>
                <a:cubicBezTo>
                  <a:pt x="346548" y="2673"/>
                  <a:pt x="202614" y="159835"/>
                  <a:pt x="147052" y="225452"/>
                </a:cubicBezTo>
                <a:cubicBezTo>
                  <a:pt x="91489" y="291069"/>
                  <a:pt x="11056" y="380498"/>
                  <a:pt x="1002" y="393727"/>
                </a:cubicBezTo>
                <a:cubicBezTo>
                  <a:pt x="-9052" y="406956"/>
                  <a:pt x="59210" y="346102"/>
                  <a:pt x="86727" y="304827"/>
                </a:cubicBezTo>
                <a:cubicBezTo>
                  <a:pt x="114244" y="263552"/>
                  <a:pt x="168219" y="161952"/>
                  <a:pt x="166102" y="146077"/>
                </a:cubicBezTo>
                <a:cubicBezTo>
                  <a:pt x="163985" y="130202"/>
                  <a:pt x="50744" y="229156"/>
                  <a:pt x="74027" y="209577"/>
                </a:cubicBezTo>
                <a:cubicBezTo>
                  <a:pt x="97310" y="189998"/>
                  <a:pt x="322206" y="-2619"/>
                  <a:pt x="334377" y="2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DA466D34-E9B8-5F06-DA5B-E97BFC4E9DF8}"/>
              </a:ext>
            </a:extLst>
          </p:cNvPr>
          <p:cNvSpPr/>
          <p:nvPr/>
        </p:nvSpPr>
        <p:spPr>
          <a:xfrm>
            <a:off x="8222611" y="4247890"/>
            <a:ext cx="111789" cy="730886"/>
          </a:xfrm>
          <a:custGeom>
            <a:avLst/>
            <a:gdLst>
              <a:gd name="connsiteX0" fmla="*/ 105414 w 111789"/>
              <a:gd name="connsiteY0" fmla="*/ 260 h 730886"/>
              <a:gd name="connsiteX1" fmla="*/ 80014 w 111789"/>
              <a:gd name="connsiteY1" fmla="*/ 273310 h 730886"/>
              <a:gd name="connsiteX2" fmla="*/ 111764 w 111789"/>
              <a:gd name="connsiteY2" fmla="*/ 486035 h 730886"/>
              <a:gd name="connsiteX3" fmla="*/ 73664 w 111789"/>
              <a:gd name="connsiteY3" fmla="*/ 403485 h 730886"/>
              <a:gd name="connsiteX4" fmla="*/ 3814 w 111789"/>
              <a:gd name="connsiteY4" fmla="*/ 724160 h 730886"/>
              <a:gd name="connsiteX5" fmla="*/ 13339 w 111789"/>
              <a:gd name="connsiteY5" fmla="*/ 590810 h 730886"/>
              <a:gd name="connsiteX6" fmla="*/ 48264 w 111789"/>
              <a:gd name="connsiteY6" fmla="*/ 235210 h 730886"/>
              <a:gd name="connsiteX7" fmla="*/ 22864 w 111789"/>
              <a:gd name="connsiteY7" fmla="*/ 324110 h 730886"/>
              <a:gd name="connsiteX8" fmla="*/ 105414 w 111789"/>
              <a:gd name="connsiteY8" fmla="*/ 260 h 73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89" h="730886">
                <a:moveTo>
                  <a:pt x="105414" y="260"/>
                </a:moveTo>
                <a:cubicBezTo>
                  <a:pt x="114939" y="-8207"/>
                  <a:pt x="78956" y="192348"/>
                  <a:pt x="80014" y="273310"/>
                </a:cubicBezTo>
                <a:cubicBezTo>
                  <a:pt x="81072" y="354272"/>
                  <a:pt x="112822" y="464339"/>
                  <a:pt x="111764" y="486035"/>
                </a:cubicBezTo>
                <a:cubicBezTo>
                  <a:pt x="110706" y="507731"/>
                  <a:pt x="91656" y="363797"/>
                  <a:pt x="73664" y="403485"/>
                </a:cubicBezTo>
                <a:cubicBezTo>
                  <a:pt x="55672" y="443173"/>
                  <a:pt x="13868" y="692939"/>
                  <a:pt x="3814" y="724160"/>
                </a:cubicBezTo>
                <a:cubicBezTo>
                  <a:pt x="-6240" y="755381"/>
                  <a:pt x="5931" y="672302"/>
                  <a:pt x="13339" y="590810"/>
                </a:cubicBezTo>
                <a:cubicBezTo>
                  <a:pt x="20747" y="509318"/>
                  <a:pt x="46676" y="279660"/>
                  <a:pt x="48264" y="235210"/>
                </a:cubicBezTo>
                <a:cubicBezTo>
                  <a:pt x="49851" y="190760"/>
                  <a:pt x="12810" y="366443"/>
                  <a:pt x="22864" y="324110"/>
                </a:cubicBezTo>
                <a:cubicBezTo>
                  <a:pt x="32918" y="281777"/>
                  <a:pt x="95889" y="8727"/>
                  <a:pt x="105414" y="26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E7DA6AA4-725F-E804-4DBB-BAF855CECC6C}"/>
              </a:ext>
            </a:extLst>
          </p:cNvPr>
          <p:cNvSpPr/>
          <p:nvPr/>
        </p:nvSpPr>
        <p:spPr>
          <a:xfrm>
            <a:off x="8412316" y="3931344"/>
            <a:ext cx="62193" cy="695084"/>
          </a:xfrm>
          <a:custGeom>
            <a:avLst/>
            <a:gdLst>
              <a:gd name="connsiteX0" fmla="*/ 61759 w 62193"/>
              <a:gd name="connsiteY0" fmla="*/ 2481 h 695084"/>
              <a:gd name="connsiteX1" fmla="*/ 30009 w 62193"/>
              <a:gd name="connsiteY1" fmla="*/ 224731 h 695084"/>
              <a:gd name="connsiteX2" fmla="*/ 58584 w 62193"/>
              <a:gd name="connsiteY2" fmla="*/ 669231 h 695084"/>
              <a:gd name="connsiteX3" fmla="*/ 52234 w 62193"/>
              <a:gd name="connsiteY3" fmla="*/ 608906 h 695084"/>
              <a:gd name="connsiteX4" fmla="*/ 17309 w 62193"/>
              <a:gd name="connsiteY4" fmla="*/ 332681 h 695084"/>
              <a:gd name="connsiteX5" fmla="*/ 1434 w 62193"/>
              <a:gd name="connsiteY5" fmla="*/ 116781 h 695084"/>
              <a:gd name="connsiteX6" fmla="*/ 61759 w 62193"/>
              <a:gd name="connsiteY6" fmla="*/ 2481 h 69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193" h="695084">
                <a:moveTo>
                  <a:pt x="61759" y="2481"/>
                </a:moveTo>
                <a:cubicBezTo>
                  <a:pt x="66522" y="20473"/>
                  <a:pt x="30538" y="113606"/>
                  <a:pt x="30009" y="224731"/>
                </a:cubicBezTo>
                <a:cubicBezTo>
                  <a:pt x="29480" y="335856"/>
                  <a:pt x="54880" y="605202"/>
                  <a:pt x="58584" y="669231"/>
                </a:cubicBezTo>
                <a:cubicBezTo>
                  <a:pt x="62288" y="733260"/>
                  <a:pt x="59113" y="664998"/>
                  <a:pt x="52234" y="608906"/>
                </a:cubicBezTo>
                <a:cubicBezTo>
                  <a:pt x="45355" y="552814"/>
                  <a:pt x="25776" y="414702"/>
                  <a:pt x="17309" y="332681"/>
                </a:cubicBezTo>
                <a:cubicBezTo>
                  <a:pt x="8842" y="250660"/>
                  <a:pt x="-4387" y="164935"/>
                  <a:pt x="1434" y="116781"/>
                </a:cubicBezTo>
                <a:cubicBezTo>
                  <a:pt x="7255" y="68627"/>
                  <a:pt x="56996" y="-15511"/>
                  <a:pt x="61759" y="248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8930E433-B20B-159A-590C-611F3C3ADCA5}"/>
              </a:ext>
            </a:extLst>
          </p:cNvPr>
          <p:cNvSpPr/>
          <p:nvPr/>
        </p:nvSpPr>
        <p:spPr>
          <a:xfrm>
            <a:off x="8407115" y="3235260"/>
            <a:ext cx="298295" cy="766420"/>
          </a:xfrm>
          <a:custGeom>
            <a:avLst/>
            <a:gdLst>
              <a:gd name="connsiteX0" fmla="*/ 285 w 298295"/>
              <a:gd name="connsiteY0" fmla="*/ 65 h 766420"/>
              <a:gd name="connsiteX1" fmla="*/ 219360 w 298295"/>
              <a:gd name="connsiteY1" fmla="*/ 431865 h 766420"/>
              <a:gd name="connsiteX2" fmla="*/ 209835 w 298295"/>
              <a:gd name="connsiteY2" fmla="*/ 336615 h 766420"/>
              <a:gd name="connsiteX3" fmla="*/ 266985 w 298295"/>
              <a:gd name="connsiteY3" fmla="*/ 577915 h 766420"/>
              <a:gd name="connsiteX4" fmla="*/ 295560 w 298295"/>
              <a:gd name="connsiteY4" fmla="*/ 762065 h 766420"/>
              <a:gd name="connsiteX5" fmla="*/ 200310 w 298295"/>
              <a:gd name="connsiteY5" fmla="*/ 390590 h 766420"/>
              <a:gd name="connsiteX6" fmla="*/ 190785 w 298295"/>
              <a:gd name="connsiteY6" fmla="*/ 689040 h 766420"/>
              <a:gd name="connsiteX7" fmla="*/ 143160 w 298295"/>
              <a:gd name="connsiteY7" fmla="*/ 339790 h 766420"/>
              <a:gd name="connsiteX8" fmla="*/ 171735 w 298295"/>
              <a:gd name="connsiteY8" fmla="*/ 466790 h 766420"/>
              <a:gd name="connsiteX9" fmla="*/ 285 w 298295"/>
              <a:gd name="connsiteY9" fmla="*/ 65 h 76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295" h="766420">
                <a:moveTo>
                  <a:pt x="285" y="65"/>
                </a:moveTo>
                <a:cubicBezTo>
                  <a:pt x="8222" y="-5756"/>
                  <a:pt x="184435" y="375773"/>
                  <a:pt x="219360" y="431865"/>
                </a:cubicBezTo>
                <a:cubicBezTo>
                  <a:pt x="254285" y="487957"/>
                  <a:pt x="201898" y="312273"/>
                  <a:pt x="209835" y="336615"/>
                </a:cubicBezTo>
                <a:cubicBezTo>
                  <a:pt x="217772" y="360957"/>
                  <a:pt x="252698" y="507007"/>
                  <a:pt x="266985" y="577915"/>
                </a:cubicBezTo>
                <a:cubicBezTo>
                  <a:pt x="281273" y="648823"/>
                  <a:pt x="306672" y="793286"/>
                  <a:pt x="295560" y="762065"/>
                </a:cubicBezTo>
                <a:cubicBezTo>
                  <a:pt x="284448" y="730844"/>
                  <a:pt x="217772" y="402761"/>
                  <a:pt x="200310" y="390590"/>
                </a:cubicBezTo>
                <a:cubicBezTo>
                  <a:pt x="182848" y="378419"/>
                  <a:pt x="200310" y="697507"/>
                  <a:pt x="190785" y="689040"/>
                </a:cubicBezTo>
                <a:cubicBezTo>
                  <a:pt x="181260" y="680573"/>
                  <a:pt x="146335" y="376832"/>
                  <a:pt x="143160" y="339790"/>
                </a:cubicBezTo>
                <a:cubicBezTo>
                  <a:pt x="139985" y="302748"/>
                  <a:pt x="191314" y="520765"/>
                  <a:pt x="171735" y="466790"/>
                </a:cubicBezTo>
                <a:cubicBezTo>
                  <a:pt x="152156" y="412815"/>
                  <a:pt x="-7652" y="5886"/>
                  <a:pt x="285" y="6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49934362-CBF3-F472-4E9C-673660BF8DA3}"/>
              </a:ext>
            </a:extLst>
          </p:cNvPr>
          <p:cNvSpPr/>
          <p:nvPr/>
        </p:nvSpPr>
        <p:spPr>
          <a:xfrm>
            <a:off x="5620690" y="1733635"/>
            <a:ext cx="1192452" cy="1357750"/>
          </a:xfrm>
          <a:custGeom>
            <a:avLst/>
            <a:gdLst>
              <a:gd name="connsiteX0" fmla="*/ 1183335 w 1192452"/>
              <a:gd name="connsiteY0" fmla="*/ 3090 h 1357750"/>
              <a:gd name="connsiteX1" fmla="*/ 1015060 w 1192452"/>
              <a:gd name="connsiteY1" fmla="*/ 101515 h 1357750"/>
              <a:gd name="connsiteX2" fmla="*/ 656285 w 1192452"/>
              <a:gd name="connsiteY2" fmla="*/ 241215 h 1357750"/>
              <a:gd name="connsiteX3" fmla="*/ 802335 w 1192452"/>
              <a:gd name="connsiteY3" fmla="*/ 225340 h 1357750"/>
              <a:gd name="connsiteX4" fmla="*/ 526110 w 1192452"/>
              <a:gd name="connsiteY4" fmla="*/ 479340 h 1357750"/>
              <a:gd name="connsiteX5" fmla="*/ 561035 w 1192452"/>
              <a:gd name="connsiteY5" fmla="*/ 441240 h 1357750"/>
              <a:gd name="connsiteX6" fmla="*/ 307035 w 1192452"/>
              <a:gd name="connsiteY6" fmla="*/ 812715 h 1357750"/>
              <a:gd name="connsiteX7" fmla="*/ 434035 w 1192452"/>
              <a:gd name="connsiteY7" fmla="*/ 666665 h 1357750"/>
              <a:gd name="connsiteX8" fmla="*/ 14935 w 1192452"/>
              <a:gd name="connsiteY8" fmla="*/ 1330240 h 1357750"/>
              <a:gd name="connsiteX9" fmla="*/ 122885 w 1192452"/>
              <a:gd name="connsiteY9" fmla="*/ 1177840 h 1357750"/>
              <a:gd name="connsiteX10" fmla="*/ 405460 w 1192452"/>
              <a:gd name="connsiteY10" fmla="*/ 685715 h 1357750"/>
              <a:gd name="connsiteX11" fmla="*/ 713435 w 1192452"/>
              <a:gd name="connsiteY11" fmla="*/ 215815 h 1357750"/>
              <a:gd name="connsiteX12" fmla="*/ 580085 w 1192452"/>
              <a:gd name="connsiteY12" fmla="*/ 361865 h 1357750"/>
              <a:gd name="connsiteX13" fmla="*/ 869010 w 1192452"/>
              <a:gd name="connsiteY13" fmla="*/ 130090 h 1357750"/>
              <a:gd name="connsiteX14" fmla="*/ 751535 w 1192452"/>
              <a:gd name="connsiteY14" fmla="*/ 218990 h 1357750"/>
              <a:gd name="connsiteX15" fmla="*/ 1183335 w 1192452"/>
              <a:gd name="connsiteY15" fmla="*/ 3090 h 13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92452" h="1357750">
                <a:moveTo>
                  <a:pt x="1183335" y="3090"/>
                </a:moveTo>
                <a:cubicBezTo>
                  <a:pt x="1227256" y="-16489"/>
                  <a:pt x="1102901" y="61828"/>
                  <a:pt x="1015060" y="101515"/>
                </a:cubicBezTo>
                <a:cubicBezTo>
                  <a:pt x="927219" y="141202"/>
                  <a:pt x="691739" y="220577"/>
                  <a:pt x="656285" y="241215"/>
                </a:cubicBezTo>
                <a:cubicBezTo>
                  <a:pt x="620831" y="261853"/>
                  <a:pt x="824031" y="185653"/>
                  <a:pt x="802335" y="225340"/>
                </a:cubicBezTo>
                <a:cubicBezTo>
                  <a:pt x="780639" y="265028"/>
                  <a:pt x="566327" y="443357"/>
                  <a:pt x="526110" y="479340"/>
                </a:cubicBezTo>
                <a:cubicBezTo>
                  <a:pt x="485893" y="515323"/>
                  <a:pt x="597547" y="385678"/>
                  <a:pt x="561035" y="441240"/>
                </a:cubicBezTo>
                <a:cubicBezTo>
                  <a:pt x="524522" y="496803"/>
                  <a:pt x="328202" y="775144"/>
                  <a:pt x="307035" y="812715"/>
                </a:cubicBezTo>
                <a:cubicBezTo>
                  <a:pt x="285868" y="850286"/>
                  <a:pt x="482718" y="580411"/>
                  <a:pt x="434035" y="666665"/>
                </a:cubicBezTo>
                <a:cubicBezTo>
                  <a:pt x="385352" y="752919"/>
                  <a:pt x="66793" y="1245044"/>
                  <a:pt x="14935" y="1330240"/>
                </a:cubicBezTo>
                <a:cubicBezTo>
                  <a:pt x="-36923" y="1415436"/>
                  <a:pt x="57798" y="1285261"/>
                  <a:pt x="122885" y="1177840"/>
                </a:cubicBezTo>
                <a:cubicBezTo>
                  <a:pt x="187972" y="1070419"/>
                  <a:pt x="307035" y="846052"/>
                  <a:pt x="405460" y="685715"/>
                </a:cubicBezTo>
                <a:cubicBezTo>
                  <a:pt x="503885" y="525378"/>
                  <a:pt x="684331" y="269790"/>
                  <a:pt x="713435" y="215815"/>
                </a:cubicBezTo>
                <a:cubicBezTo>
                  <a:pt x="742539" y="161840"/>
                  <a:pt x="554156" y="376152"/>
                  <a:pt x="580085" y="361865"/>
                </a:cubicBezTo>
                <a:cubicBezTo>
                  <a:pt x="606014" y="347578"/>
                  <a:pt x="840435" y="153902"/>
                  <a:pt x="869010" y="130090"/>
                </a:cubicBezTo>
                <a:cubicBezTo>
                  <a:pt x="897585" y="106278"/>
                  <a:pt x="700735" y="237511"/>
                  <a:pt x="751535" y="218990"/>
                </a:cubicBezTo>
                <a:cubicBezTo>
                  <a:pt x="802335" y="200469"/>
                  <a:pt x="1139414" y="22669"/>
                  <a:pt x="1183335" y="30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DC2B22D7-FED9-EB12-4C39-CEF62412597E}"/>
              </a:ext>
            </a:extLst>
          </p:cNvPr>
          <p:cNvSpPr/>
          <p:nvPr/>
        </p:nvSpPr>
        <p:spPr>
          <a:xfrm>
            <a:off x="5822745" y="1276350"/>
            <a:ext cx="638380" cy="677884"/>
          </a:xfrm>
          <a:custGeom>
            <a:avLst/>
            <a:gdLst>
              <a:gd name="connsiteX0" fmla="*/ 638380 w 638380"/>
              <a:gd name="connsiteY0" fmla="*/ 0 h 677884"/>
              <a:gd name="connsiteX1" fmla="*/ 317705 w 638380"/>
              <a:gd name="connsiteY1" fmla="*/ 263525 h 677884"/>
              <a:gd name="connsiteX2" fmla="*/ 228805 w 638380"/>
              <a:gd name="connsiteY2" fmla="*/ 377825 h 677884"/>
              <a:gd name="connsiteX3" fmla="*/ 244680 w 638380"/>
              <a:gd name="connsiteY3" fmla="*/ 320675 h 677884"/>
              <a:gd name="connsiteX4" fmla="*/ 3380 w 638380"/>
              <a:gd name="connsiteY4" fmla="*/ 673100 h 677884"/>
              <a:gd name="connsiteX5" fmla="*/ 117680 w 638380"/>
              <a:gd name="connsiteY5" fmla="*/ 501650 h 677884"/>
              <a:gd name="connsiteX6" fmla="*/ 317705 w 638380"/>
              <a:gd name="connsiteY6" fmla="*/ 177800 h 677884"/>
              <a:gd name="connsiteX7" fmla="*/ 238330 w 638380"/>
              <a:gd name="connsiteY7" fmla="*/ 269875 h 677884"/>
              <a:gd name="connsiteX8" fmla="*/ 412955 w 638380"/>
              <a:gd name="connsiteY8" fmla="*/ 104775 h 677884"/>
              <a:gd name="connsiteX9" fmla="*/ 343105 w 638380"/>
              <a:gd name="connsiteY9" fmla="*/ 139700 h 677884"/>
              <a:gd name="connsiteX10" fmla="*/ 638380 w 638380"/>
              <a:gd name="connsiteY10" fmla="*/ 0 h 6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8380" h="677884">
                <a:moveTo>
                  <a:pt x="638380" y="0"/>
                </a:moveTo>
                <a:cubicBezTo>
                  <a:pt x="512174" y="100277"/>
                  <a:pt x="385968" y="200554"/>
                  <a:pt x="317705" y="263525"/>
                </a:cubicBezTo>
                <a:cubicBezTo>
                  <a:pt x="249442" y="326496"/>
                  <a:pt x="240976" y="368300"/>
                  <a:pt x="228805" y="377825"/>
                </a:cubicBezTo>
                <a:cubicBezTo>
                  <a:pt x="216634" y="387350"/>
                  <a:pt x="282251" y="271463"/>
                  <a:pt x="244680" y="320675"/>
                </a:cubicBezTo>
                <a:cubicBezTo>
                  <a:pt x="207109" y="369887"/>
                  <a:pt x="24547" y="642938"/>
                  <a:pt x="3380" y="673100"/>
                </a:cubicBezTo>
                <a:cubicBezTo>
                  <a:pt x="-17787" y="703262"/>
                  <a:pt x="65293" y="584200"/>
                  <a:pt x="117680" y="501650"/>
                </a:cubicBezTo>
                <a:cubicBezTo>
                  <a:pt x="170067" y="419100"/>
                  <a:pt x="297597" y="216429"/>
                  <a:pt x="317705" y="177800"/>
                </a:cubicBezTo>
                <a:cubicBezTo>
                  <a:pt x="337813" y="139171"/>
                  <a:pt x="222455" y="282046"/>
                  <a:pt x="238330" y="269875"/>
                </a:cubicBezTo>
                <a:cubicBezTo>
                  <a:pt x="254205" y="257704"/>
                  <a:pt x="395493" y="126471"/>
                  <a:pt x="412955" y="104775"/>
                </a:cubicBezTo>
                <a:cubicBezTo>
                  <a:pt x="430417" y="83079"/>
                  <a:pt x="343105" y="139700"/>
                  <a:pt x="343105" y="139700"/>
                </a:cubicBezTo>
                <a:lnTo>
                  <a:pt x="63838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95956F1A-A005-7E8F-9FE9-A69B923EB130}"/>
              </a:ext>
            </a:extLst>
          </p:cNvPr>
          <p:cNvSpPr/>
          <p:nvPr/>
        </p:nvSpPr>
        <p:spPr>
          <a:xfrm>
            <a:off x="5648798" y="2495605"/>
            <a:ext cx="590950" cy="927158"/>
          </a:xfrm>
          <a:custGeom>
            <a:avLst/>
            <a:gdLst>
              <a:gd name="connsiteX0" fmla="*/ 586902 w 590950"/>
              <a:gd name="connsiteY0" fmla="*/ 6295 h 927158"/>
              <a:gd name="connsiteX1" fmla="*/ 266227 w 590950"/>
              <a:gd name="connsiteY1" fmla="*/ 517470 h 927158"/>
              <a:gd name="connsiteX2" fmla="*/ 2702 w 590950"/>
              <a:gd name="connsiteY2" fmla="*/ 920695 h 927158"/>
              <a:gd name="connsiteX3" fmla="*/ 136052 w 590950"/>
              <a:gd name="connsiteY3" fmla="*/ 746070 h 927158"/>
              <a:gd name="connsiteX4" fmla="*/ 244002 w 590950"/>
              <a:gd name="connsiteY4" fmla="*/ 482545 h 927158"/>
              <a:gd name="connsiteX5" fmla="*/ 142402 w 590950"/>
              <a:gd name="connsiteY5" fmla="*/ 634945 h 927158"/>
              <a:gd name="connsiteX6" fmla="*/ 332902 w 590950"/>
              <a:gd name="connsiteY6" fmla="*/ 301570 h 927158"/>
              <a:gd name="connsiteX7" fmla="*/ 247177 w 590950"/>
              <a:gd name="connsiteY7" fmla="*/ 466670 h 927158"/>
              <a:gd name="connsiteX8" fmla="*/ 434502 w 590950"/>
              <a:gd name="connsiteY8" fmla="*/ 244420 h 927158"/>
              <a:gd name="connsiteX9" fmla="*/ 586902 w 590950"/>
              <a:gd name="connsiteY9" fmla="*/ 6295 h 927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0950" h="927158">
                <a:moveTo>
                  <a:pt x="586902" y="6295"/>
                </a:moveTo>
                <a:cubicBezTo>
                  <a:pt x="558856" y="51803"/>
                  <a:pt x="363594" y="365070"/>
                  <a:pt x="266227" y="517470"/>
                </a:cubicBezTo>
                <a:cubicBezTo>
                  <a:pt x="168860" y="669870"/>
                  <a:pt x="24398" y="882595"/>
                  <a:pt x="2702" y="920695"/>
                </a:cubicBezTo>
                <a:cubicBezTo>
                  <a:pt x="-18994" y="958795"/>
                  <a:pt x="95835" y="819095"/>
                  <a:pt x="136052" y="746070"/>
                </a:cubicBezTo>
                <a:cubicBezTo>
                  <a:pt x="176269" y="673045"/>
                  <a:pt x="242944" y="501066"/>
                  <a:pt x="244002" y="482545"/>
                </a:cubicBezTo>
                <a:cubicBezTo>
                  <a:pt x="245060" y="464024"/>
                  <a:pt x="127585" y="665107"/>
                  <a:pt x="142402" y="634945"/>
                </a:cubicBezTo>
                <a:cubicBezTo>
                  <a:pt x="157219" y="604783"/>
                  <a:pt x="315439" y="329616"/>
                  <a:pt x="332902" y="301570"/>
                </a:cubicBezTo>
                <a:cubicBezTo>
                  <a:pt x="350364" y="273524"/>
                  <a:pt x="230244" y="476195"/>
                  <a:pt x="247177" y="466670"/>
                </a:cubicBezTo>
                <a:cubicBezTo>
                  <a:pt x="264110" y="457145"/>
                  <a:pt x="378940" y="314270"/>
                  <a:pt x="434502" y="244420"/>
                </a:cubicBezTo>
                <a:cubicBezTo>
                  <a:pt x="490064" y="174570"/>
                  <a:pt x="614948" y="-39213"/>
                  <a:pt x="586902" y="629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F0D16AD4-E42A-3FD3-8290-C65144F755AE}"/>
              </a:ext>
            </a:extLst>
          </p:cNvPr>
          <p:cNvSpPr/>
          <p:nvPr/>
        </p:nvSpPr>
        <p:spPr>
          <a:xfrm>
            <a:off x="5845327" y="2873251"/>
            <a:ext cx="276627" cy="813600"/>
          </a:xfrm>
          <a:custGeom>
            <a:avLst/>
            <a:gdLst>
              <a:gd name="connsiteX0" fmla="*/ 276073 w 276627"/>
              <a:gd name="connsiteY0" fmla="*/ 124 h 813600"/>
              <a:gd name="connsiteX1" fmla="*/ 187173 w 276627"/>
              <a:gd name="connsiteY1" fmla="*/ 266824 h 813600"/>
              <a:gd name="connsiteX2" fmla="*/ 110973 w 276627"/>
              <a:gd name="connsiteY2" fmla="*/ 431924 h 813600"/>
              <a:gd name="connsiteX3" fmla="*/ 190348 w 276627"/>
              <a:gd name="connsiteY3" fmla="*/ 273174 h 813600"/>
              <a:gd name="connsiteX4" fmla="*/ 15723 w 276627"/>
              <a:gd name="connsiteY4" fmla="*/ 670049 h 813600"/>
              <a:gd name="connsiteX5" fmla="*/ 9373 w 276627"/>
              <a:gd name="connsiteY5" fmla="*/ 812924 h 813600"/>
              <a:gd name="connsiteX6" fmla="*/ 25248 w 276627"/>
              <a:gd name="connsiteY6" fmla="*/ 708149 h 813600"/>
              <a:gd name="connsiteX7" fmla="*/ 142723 w 276627"/>
              <a:gd name="connsiteY7" fmla="*/ 377949 h 813600"/>
              <a:gd name="connsiteX8" fmla="*/ 133198 w 276627"/>
              <a:gd name="connsiteY8" fmla="*/ 390649 h 813600"/>
              <a:gd name="connsiteX9" fmla="*/ 206223 w 276627"/>
              <a:gd name="connsiteY9" fmla="*/ 152524 h 813600"/>
              <a:gd name="connsiteX10" fmla="*/ 142723 w 276627"/>
              <a:gd name="connsiteY10" fmla="*/ 301749 h 813600"/>
              <a:gd name="connsiteX11" fmla="*/ 276073 w 276627"/>
              <a:gd name="connsiteY11" fmla="*/ 124 h 81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6627" h="813600">
                <a:moveTo>
                  <a:pt x="276073" y="124"/>
                </a:moveTo>
                <a:cubicBezTo>
                  <a:pt x="283481" y="-5697"/>
                  <a:pt x="214690" y="194857"/>
                  <a:pt x="187173" y="266824"/>
                </a:cubicBezTo>
                <a:cubicBezTo>
                  <a:pt x="159656" y="338791"/>
                  <a:pt x="110444" y="430866"/>
                  <a:pt x="110973" y="431924"/>
                </a:cubicBezTo>
                <a:cubicBezTo>
                  <a:pt x="111502" y="432982"/>
                  <a:pt x="206223" y="233487"/>
                  <a:pt x="190348" y="273174"/>
                </a:cubicBezTo>
                <a:cubicBezTo>
                  <a:pt x="174473" y="312861"/>
                  <a:pt x="45885" y="580091"/>
                  <a:pt x="15723" y="670049"/>
                </a:cubicBezTo>
                <a:cubicBezTo>
                  <a:pt x="-14440" y="760007"/>
                  <a:pt x="7785" y="806574"/>
                  <a:pt x="9373" y="812924"/>
                </a:cubicBezTo>
                <a:cubicBezTo>
                  <a:pt x="10960" y="819274"/>
                  <a:pt x="3023" y="780645"/>
                  <a:pt x="25248" y="708149"/>
                </a:cubicBezTo>
                <a:cubicBezTo>
                  <a:pt x="47473" y="635653"/>
                  <a:pt x="124731" y="430866"/>
                  <a:pt x="142723" y="377949"/>
                </a:cubicBezTo>
                <a:cubicBezTo>
                  <a:pt x="160715" y="325032"/>
                  <a:pt x="122615" y="428220"/>
                  <a:pt x="133198" y="390649"/>
                </a:cubicBezTo>
                <a:cubicBezTo>
                  <a:pt x="143781" y="353078"/>
                  <a:pt x="204636" y="167341"/>
                  <a:pt x="206223" y="152524"/>
                </a:cubicBezTo>
                <a:cubicBezTo>
                  <a:pt x="207810" y="137707"/>
                  <a:pt x="132140" y="319741"/>
                  <a:pt x="142723" y="301749"/>
                </a:cubicBezTo>
                <a:cubicBezTo>
                  <a:pt x="153306" y="283757"/>
                  <a:pt x="268665" y="5945"/>
                  <a:pt x="276073" y="1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8276D2A2-3A79-063C-A1EE-AF15EE61B9DA}"/>
              </a:ext>
            </a:extLst>
          </p:cNvPr>
          <p:cNvSpPr/>
          <p:nvPr/>
        </p:nvSpPr>
        <p:spPr>
          <a:xfrm>
            <a:off x="5905831" y="3257996"/>
            <a:ext cx="349218" cy="717858"/>
          </a:xfrm>
          <a:custGeom>
            <a:avLst/>
            <a:gdLst>
              <a:gd name="connsiteX0" fmla="*/ 2844 w 349218"/>
              <a:gd name="connsiteY0" fmla="*/ 15429 h 717858"/>
              <a:gd name="connsiteX1" fmla="*/ 291769 w 349218"/>
              <a:gd name="connsiteY1" fmla="*/ 679004 h 717858"/>
              <a:gd name="connsiteX2" fmla="*/ 266369 w 349218"/>
              <a:gd name="connsiteY2" fmla="*/ 542479 h 717858"/>
              <a:gd name="connsiteX3" fmla="*/ 348919 w 349218"/>
              <a:gd name="connsiteY3" fmla="*/ 717104 h 717858"/>
              <a:gd name="connsiteX4" fmla="*/ 288594 w 349218"/>
              <a:gd name="connsiteY4" fmla="*/ 590104 h 717858"/>
              <a:gd name="connsiteX5" fmla="*/ 152069 w 349218"/>
              <a:gd name="connsiteY5" fmla="*/ 240854 h 717858"/>
              <a:gd name="connsiteX6" fmla="*/ 2844 w 349218"/>
              <a:gd name="connsiteY6" fmla="*/ 15429 h 717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9218" h="717858">
                <a:moveTo>
                  <a:pt x="2844" y="15429"/>
                </a:moveTo>
                <a:cubicBezTo>
                  <a:pt x="26127" y="88454"/>
                  <a:pt x="247848" y="591162"/>
                  <a:pt x="291769" y="679004"/>
                </a:cubicBezTo>
                <a:cubicBezTo>
                  <a:pt x="335690" y="766846"/>
                  <a:pt x="256844" y="536129"/>
                  <a:pt x="266369" y="542479"/>
                </a:cubicBezTo>
                <a:cubicBezTo>
                  <a:pt x="275894" y="548829"/>
                  <a:pt x="345215" y="709167"/>
                  <a:pt x="348919" y="717104"/>
                </a:cubicBezTo>
                <a:cubicBezTo>
                  <a:pt x="352623" y="725041"/>
                  <a:pt x="321402" y="669479"/>
                  <a:pt x="288594" y="590104"/>
                </a:cubicBezTo>
                <a:cubicBezTo>
                  <a:pt x="255786" y="510729"/>
                  <a:pt x="198636" y="334516"/>
                  <a:pt x="152069" y="240854"/>
                </a:cubicBezTo>
                <a:cubicBezTo>
                  <a:pt x="105502" y="147192"/>
                  <a:pt x="-20439" y="-57596"/>
                  <a:pt x="2844" y="154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1262825B-3F83-9203-6B84-D2619D14E7E4}"/>
              </a:ext>
            </a:extLst>
          </p:cNvPr>
          <p:cNvSpPr/>
          <p:nvPr/>
        </p:nvSpPr>
        <p:spPr>
          <a:xfrm>
            <a:off x="5379107" y="3162007"/>
            <a:ext cx="151791" cy="809882"/>
          </a:xfrm>
          <a:custGeom>
            <a:avLst/>
            <a:gdLst>
              <a:gd name="connsiteX0" fmla="*/ 151743 w 151791"/>
              <a:gd name="connsiteY0" fmla="*/ 293 h 809882"/>
              <a:gd name="connsiteX1" fmla="*/ 31093 w 151791"/>
              <a:gd name="connsiteY1" fmla="*/ 368593 h 809882"/>
              <a:gd name="connsiteX2" fmla="*/ 50143 w 151791"/>
              <a:gd name="connsiteY2" fmla="*/ 797218 h 809882"/>
              <a:gd name="connsiteX3" fmla="*/ 43793 w 151791"/>
              <a:gd name="connsiteY3" fmla="*/ 657518 h 809882"/>
              <a:gd name="connsiteX4" fmla="*/ 2518 w 151791"/>
              <a:gd name="connsiteY4" fmla="*/ 260643 h 809882"/>
              <a:gd name="connsiteX5" fmla="*/ 5693 w 151791"/>
              <a:gd name="connsiteY5" fmla="*/ 374943 h 809882"/>
              <a:gd name="connsiteX6" fmla="*/ 15218 w 151791"/>
              <a:gd name="connsiteY6" fmla="*/ 232068 h 809882"/>
              <a:gd name="connsiteX7" fmla="*/ 15218 w 151791"/>
              <a:gd name="connsiteY7" fmla="*/ 305093 h 809882"/>
              <a:gd name="connsiteX8" fmla="*/ 151743 w 151791"/>
              <a:gd name="connsiteY8" fmla="*/ 293 h 80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91" h="809882">
                <a:moveTo>
                  <a:pt x="151743" y="293"/>
                </a:moveTo>
                <a:cubicBezTo>
                  <a:pt x="154389" y="10876"/>
                  <a:pt x="48026" y="235772"/>
                  <a:pt x="31093" y="368593"/>
                </a:cubicBezTo>
                <a:cubicBezTo>
                  <a:pt x="14160" y="501414"/>
                  <a:pt x="48026" y="749064"/>
                  <a:pt x="50143" y="797218"/>
                </a:cubicBezTo>
                <a:cubicBezTo>
                  <a:pt x="52260" y="845372"/>
                  <a:pt x="51730" y="746947"/>
                  <a:pt x="43793" y="657518"/>
                </a:cubicBezTo>
                <a:cubicBezTo>
                  <a:pt x="35856" y="568089"/>
                  <a:pt x="8868" y="307739"/>
                  <a:pt x="2518" y="260643"/>
                </a:cubicBezTo>
                <a:cubicBezTo>
                  <a:pt x="-3832" y="213547"/>
                  <a:pt x="3576" y="379705"/>
                  <a:pt x="5693" y="374943"/>
                </a:cubicBezTo>
                <a:cubicBezTo>
                  <a:pt x="7810" y="370181"/>
                  <a:pt x="13631" y="243710"/>
                  <a:pt x="15218" y="232068"/>
                </a:cubicBezTo>
                <a:cubicBezTo>
                  <a:pt x="16805" y="220426"/>
                  <a:pt x="-5949" y="341605"/>
                  <a:pt x="15218" y="305093"/>
                </a:cubicBezTo>
                <a:cubicBezTo>
                  <a:pt x="36385" y="268581"/>
                  <a:pt x="149097" y="-10290"/>
                  <a:pt x="151743" y="2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681AFCCD-A794-D5D8-A597-3AD96852EE52}"/>
              </a:ext>
            </a:extLst>
          </p:cNvPr>
          <p:cNvSpPr/>
          <p:nvPr/>
        </p:nvSpPr>
        <p:spPr>
          <a:xfrm>
            <a:off x="4913205" y="4086225"/>
            <a:ext cx="582720" cy="1193409"/>
          </a:xfrm>
          <a:custGeom>
            <a:avLst/>
            <a:gdLst>
              <a:gd name="connsiteX0" fmla="*/ 582720 w 582720"/>
              <a:gd name="connsiteY0" fmla="*/ 0 h 1193409"/>
              <a:gd name="connsiteX1" fmla="*/ 408095 w 582720"/>
              <a:gd name="connsiteY1" fmla="*/ 365125 h 1193409"/>
              <a:gd name="connsiteX2" fmla="*/ 449370 w 582720"/>
              <a:gd name="connsiteY2" fmla="*/ 269875 h 1193409"/>
              <a:gd name="connsiteX3" fmla="*/ 325545 w 582720"/>
              <a:gd name="connsiteY3" fmla="*/ 571500 h 1193409"/>
              <a:gd name="connsiteX4" fmla="*/ 411270 w 582720"/>
              <a:gd name="connsiteY4" fmla="*/ 485775 h 1193409"/>
              <a:gd name="connsiteX5" fmla="*/ 274745 w 582720"/>
              <a:gd name="connsiteY5" fmla="*/ 755650 h 1193409"/>
              <a:gd name="connsiteX6" fmla="*/ 1695 w 582720"/>
              <a:gd name="connsiteY6" fmla="*/ 1187450 h 1193409"/>
              <a:gd name="connsiteX7" fmla="*/ 169970 w 582720"/>
              <a:gd name="connsiteY7" fmla="*/ 971550 h 1193409"/>
              <a:gd name="connsiteX8" fmla="*/ 385870 w 582720"/>
              <a:gd name="connsiteY8" fmla="*/ 479425 h 1193409"/>
              <a:gd name="connsiteX9" fmla="*/ 354120 w 582720"/>
              <a:gd name="connsiteY9" fmla="*/ 530225 h 1193409"/>
              <a:gd name="connsiteX10" fmla="*/ 446195 w 582720"/>
              <a:gd name="connsiteY10" fmla="*/ 212725 h 1193409"/>
              <a:gd name="connsiteX11" fmla="*/ 392220 w 582720"/>
              <a:gd name="connsiteY11" fmla="*/ 288925 h 1193409"/>
              <a:gd name="connsiteX12" fmla="*/ 582720 w 582720"/>
              <a:gd name="connsiteY12" fmla="*/ 0 h 119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2720" h="1193409">
                <a:moveTo>
                  <a:pt x="582720" y="0"/>
                </a:moveTo>
                <a:lnTo>
                  <a:pt x="408095" y="365125"/>
                </a:lnTo>
                <a:cubicBezTo>
                  <a:pt x="385870" y="410104"/>
                  <a:pt x="463128" y="235479"/>
                  <a:pt x="449370" y="269875"/>
                </a:cubicBezTo>
                <a:cubicBezTo>
                  <a:pt x="435612" y="304271"/>
                  <a:pt x="331895" y="535517"/>
                  <a:pt x="325545" y="571500"/>
                </a:cubicBezTo>
                <a:cubicBezTo>
                  <a:pt x="319195" y="607483"/>
                  <a:pt x="419737" y="455083"/>
                  <a:pt x="411270" y="485775"/>
                </a:cubicBezTo>
                <a:cubicBezTo>
                  <a:pt x="402803" y="516467"/>
                  <a:pt x="343007" y="638704"/>
                  <a:pt x="274745" y="755650"/>
                </a:cubicBezTo>
                <a:cubicBezTo>
                  <a:pt x="206482" y="872596"/>
                  <a:pt x="19157" y="1151467"/>
                  <a:pt x="1695" y="1187450"/>
                </a:cubicBezTo>
                <a:cubicBezTo>
                  <a:pt x="-15767" y="1223433"/>
                  <a:pt x="105941" y="1089554"/>
                  <a:pt x="169970" y="971550"/>
                </a:cubicBezTo>
                <a:cubicBezTo>
                  <a:pt x="233999" y="853546"/>
                  <a:pt x="355178" y="552979"/>
                  <a:pt x="385870" y="479425"/>
                </a:cubicBezTo>
                <a:cubicBezTo>
                  <a:pt x="416562" y="405871"/>
                  <a:pt x="344066" y="574675"/>
                  <a:pt x="354120" y="530225"/>
                </a:cubicBezTo>
                <a:cubicBezTo>
                  <a:pt x="364174" y="485775"/>
                  <a:pt x="439845" y="252942"/>
                  <a:pt x="446195" y="212725"/>
                </a:cubicBezTo>
                <a:cubicBezTo>
                  <a:pt x="452545" y="172508"/>
                  <a:pt x="392220" y="288925"/>
                  <a:pt x="392220" y="288925"/>
                </a:cubicBezTo>
                <a:lnTo>
                  <a:pt x="58272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12B763BC-2563-2B47-FFB0-576F4776A95D}"/>
              </a:ext>
            </a:extLst>
          </p:cNvPr>
          <p:cNvSpPr/>
          <p:nvPr/>
        </p:nvSpPr>
        <p:spPr>
          <a:xfrm>
            <a:off x="5358914" y="4152742"/>
            <a:ext cx="345138" cy="1200001"/>
          </a:xfrm>
          <a:custGeom>
            <a:avLst/>
            <a:gdLst>
              <a:gd name="connsiteX0" fmla="*/ 102086 w 345138"/>
              <a:gd name="connsiteY0" fmla="*/ 158 h 1200001"/>
              <a:gd name="connsiteX1" fmla="*/ 305286 w 345138"/>
              <a:gd name="connsiteY1" fmla="*/ 416083 h 1200001"/>
              <a:gd name="connsiteX2" fmla="*/ 295761 w 345138"/>
              <a:gd name="connsiteY2" fmla="*/ 549433 h 1200001"/>
              <a:gd name="connsiteX3" fmla="*/ 3661 w 345138"/>
              <a:gd name="connsiteY3" fmla="*/ 1187608 h 1200001"/>
              <a:gd name="connsiteX4" fmla="*/ 143361 w 345138"/>
              <a:gd name="connsiteY4" fmla="*/ 936783 h 1200001"/>
              <a:gd name="connsiteX5" fmla="*/ 314811 w 345138"/>
              <a:gd name="connsiteY5" fmla="*/ 514508 h 1200001"/>
              <a:gd name="connsiteX6" fmla="*/ 327511 w 345138"/>
              <a:gd name="connsiteY6" fmla="*/ 466883 h 1200001"/>
              <a:gd name="connsiteX7" fmla="*/ 102086 w 345138"/>
              <a:gd name="connsiteY7" fmla="*/ 158 h 120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5138" h="1200001">
                <a:moveTo>
                  <a:pt x="102086" y="158"/>
                </a:moveTo>
                <a:cubicBezTo>
                  <a:pt x="98382" y="-8309"/>
                  <a:pt x="273007" y="324537"/>
                  <a:pt x="305286" y="416083"/>
                </a:cubicBezTo>
                <a:cubicBezTo>
                  <a:pt x="337565" y="507629"/>
                  <a:pt x="346032" y="420846"/>
                  <a:pt x="295761" y="549433"/>
                </a:cubicBezTo>
                <a:cubicBezTo>
                  <a:pt x="245490" y="678021"/>
                  <a:pt x="29061" y="1123050"/>
                  <a:pt x="3661" y="1187608"/>
                </a:cubicBezTo>
                <a:cubicBezTo>
                  <a:pt x="-21739" y="1252166"/>
                  <a:pt x="91503" y="1048966"/>
                  <a:pt x="143361" y="936783"/>
                </a:cubicBezTo>
                <a:cubicBezTo>
                  <a:pt x="195219" y="824600"/>
                  <a:pt x="284119" y="592825"/>
                  <a:pt x="314811" y="514508"/>
                </a:cubicBezTo>
                <a:cubicBezTo>
                  <a:pt x="345503" y="436191"/>
                  <a:pt x="358203" y="549962"/>
                  <a:pt x="327511" y="466883"/>
                </a:cubicBezTo>
                <a:cubicBezTo>
                  <a:pt x="296819" y="383804"/>
                  <a:pt x="105790" y="8625"/>
                  <a:pt x="102086" y="15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B88E9218-53E7-3D6C-82D8-05019AD0D0CA}"/>
              </a:ext>
            </a:extLst>
          </p:cNvPr>
          <p:cNvSpPr/>
          <p:nvPr/>
        </p:nvSpPr>
        <p:spPr>
          <a:xfrm>
            <a:off x="7568740" y="4874024"/>
            <a:ext cx="127882" cy="440205"/>
          </a:xfrm>
          <a:custGeom>
            <a:avLst/>
            <a:gdLst>
              <a:gd name="connsiteX0" fmla="*/ 127460 w 127882"/>
              <a:gd name="connsiteY0" fmla="*/ 2776 h 440205"/>
              <a:gd name="connsiteX1" fmla="*/ 63960 w 127882"/>
              <a:gd name="connsiteY1" fmla="*/ 113901 h 440205"/>
              <a:gd name="connsiteX2" fmla="*/ 48085 w 127882"/>
              <a:gd name="connsiteY2" fmla="*/ 310751 h 440205"/>
              <a:gd name="connsiteX3" fmla="*/ 57610 w 127882"/>
              <a:gd name="connsiteY3" fmla="*/ 263126 h 440205"/>
              <a:gd name="connsiteX4" fmla="*/ 25860 w 127882"/>
              <a:gd name="connsiteY4" fmla="*/ 396476 h 440205"/>
              <a:gd name="connsiteX5" fmla="*/ 460 w 127882"/>
              <a:gd name="connsiteY5" fmla="*/ 437751 h 440205"/>
              <a:gd name="connsiteX6" fmla="*/ 48085 w 127882"/>
              <a:gd name="connsiteY6" fmla="*/ 336151 h 440205"/>
              <a:gd name="connsiteX7" fmla="*/ 29035 w 127882"/>
              <a:gd name="connsiteY7" fmla="*/ 225026 h 440205"/>
              <a:gd name="connsiteX8" fmla="*/ 127460 w 127882"/>
              <a:gd name="connsiteY8" fmla="*/ 2776 h 440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882" h="440205">
                <a:moveTo>
                  <a:pt x="127460" y="2776"/>
                </a:moveTo>
                <a:cubicBezTo>
                  <a:pt x="133281" y="-15745"/>
                  <a:pt x="77189" y="62572"/>
                  <a:pt x="63960" y="113901"/>
                </a:cubicBezTo>
                <a:cubicBezTo>
                  <a:pt x="50731" y="165230"/>
                  <a:pt x="49143" y="285880"/>
                  <a:pt x="48085" y="310751"/>
                </a:cubicBezTo>
                <a:cubicBezTo>
                  <a:pt x="47027" y="335622"/>
                  <a:pt x="61314" y="248839"/>
                  <a:pt x="57610" y="263126"/>
                </a:cubicBezTo>
                <a:cubicBezTo>
                  <a:pt x="53906" y="277413"/>
                  <a:pt x="35385" y="367372"/>
                  <a:pt x="25860" y="396476"/>
                </a:cubicBezTo>
                <a:cubicBezTo>
                  <a:pt x="16335" y="425580"/>
                  <a:pt x="-3244" y="447805"/>
                  <a:pt x="460" y="437751"/>
                </a:cubicBezTo>
                <a:cubicBezTo>
                  <a:pt x="4164" y="427697"/>
                  <a:pt x="43323" y="371605"/>
                  <a:pt x="48085" y="336151"/>
                </a:cubicBezTo>
                <a:cubicBezTo>
                  <a:pt x="52847" y="300697"/>
                  <a:pt x="15806" y="272651"/>
                  <a:pt x="29035" y="225026"/>
                </a:cubicBezTo>
                <a:cubicBezTo>
                  <a:pt x="42264" y="177401"/>
                  <a:pt x="121639" y="21297"/>
                  <a:pt x="127460" y="277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C26E86B8-EE09-F854-E0A4-F87EA10DB48B}"/>
              </a:ext>
            </a:extLst>
          </p:cNvPr>
          <p:cNvSpPr/>
          <p:nvPr/>
        </p:nvSpPr>
        <p:spPr>
          <a:xfrm>
            <a:off x="7482808" y="5289547"/>
            <a:ext cx="343668" cy="638324"/>
          </a:xfrm>
          <a:custGeom>
            <a:avLst/>
            <a:gdLst>
              <a:gd name="connsiteX0" fmla="*/ 343567 w 343668"/>
              <a:gd name="connsiteY0" fmla="*/ 3 h 638324"/>
              <a:gd name="connsiteX1" fmla="*/ 219742 w 343668"/>
              <a:gd name="connsiteY1" fmla="*/ 257178 h 638324"/>
              <a:gd name="connsiteX2" fmla="*/ 172117 w 343668"/>
              <a:gd name="connsiteY2" fmla="*/ 514353 h 638324"/>
              <a:gd name="connsiteX3" fmla="*/ 175292 w 343668"/>
              <a:gd name="connsiteY3" fmla="*/ 419103 h 638324"/>
              <a:gd name="connsiteX4" fmla="*/ 121317 w 343668"/>
              <a:gd name="connsiteY4" fmla="*/ 527053 h 638324"/>
              <a:gd name="connsiteX5" fmla="*/ 667 w 343668"/>
              <a:gd name="connsiteY5" fmla="*/ 638178 h 638324"/>
              <a:gd name="connsiteX6" fmla="*/ 76867 w 343668"/>
              <a:gd name="connsiteY6" fmla="*/ 549278 h 638324"/>
              <a:gd name="connsiteX7" fmla="*/ 165767 w 343668"/>
              <a:gd name="connsiteY7" fmla="*/ 488953 h 638324"/>
              <a:gd name="connsiteX8" fmla="*/ 165767 w 343668"/>
              <a:gd name="connsiteY8" fmla="*/ 377828 h 638324"/>
              <a:gd name="connsiteX9" fmla="*/ 254667 w 343668"/>
              <a:gd name="connsiteY9" fmla="*/ 174628 h 638324"/>
              <a:gd name="connsiteX10" fmla="*/ 197517 w 343668"/>
              <a:gd name="connsiteY10" fmla="*/ 250828 h 638324"/>
              <a:gd name="connsiteX11" fmla="*/ 343567 w 343668"/>
              <a:gd name="connsiteY11" fmla="*/ 3 h 638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3668" h="638324">
                <a:moveTo>
                  <a:pt x="343567" y="3"/>
                </a:moveTo>
                <a:cubicBezTo>
                  <a:pt x="347271" y="1061"/>
                  <a:pt x="248317" y="171453"/>
                  <a:pt x="219742" y="257178"/>
                </a:cubicBezTo>
                <a:cubicBezTo>
                  <a:pt x="191167" y="342903"/>
                  <a:pt x="179525" y="487366"/>
                  <a:pt x="172117" y="514353"/>
                </a:cubicBezTo>
                <a:cubicBezTo>
                  <a:pt x="164709" y="541340"/>
                  <a:pt x="183759" y="416986"/>
                  <a:pt x="175292" y="419103"/>
                </a:cubicBezTo>
                <a:cubicBezTo>
                  <a:pt x="166825" y="421220"/>
                  <a:pt x="150421" y="490541"/>
                  <a:pt x="121317" y="527053"/>
                </a:cubicBezTo>
                <a:cubicBezTo>
                  <a:pt x="92213" y="563565"/>
                  <a:pt x="8075" y="634474"/>
                  <a:pt x="667" y="638178"/>
                </a:cubicBezTo>
                <a:cubicBezTo>
                  <a:pt x="-6741" y="641882"/>
                  <a:pt x="49350" y="574149"/>
                  <a:pt x="76867" y="549278"/>
                </a:cubicBezTo>
                <a:cubicBezTo>
                  <a:pt x="104384" y="524407"/>
                  <a:pt x="150950" y="517528"/>
                  <a:pt x="165767" y="488953"/>
                </a:cubicBezTo>
                <a:cubicBezTo>
                  <a:pt x="180584" y="460378"/>
                  <a:pt x="150950" y="430215"/>
                  <a:pt x="165767" y="377828"/>
                </a:cubicBezTo>
                <a:cubicBezTo>
                  <a:pt x="180584" y="325441"/>
                  <a:pt x="249375" y="195794"/>
                  <a:pt x="254667" y="174628"/>
                </a:cubicBezTo>
                <a:cubicBezTo>
                  <a:pt x="259959" y="153462"/>
                  <a:pt x="180055" y="279403"/>
                  <a:pt x="197517" y="250828"/>
                </a:cubicBezTo>
                <a:cubicBezTo>
                  <a:pt x="214979" y="222253"/>
                  <a:pt x="339863" y="-1055"/>
                  <a:pt x="343567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75C5B9EC-8CDB-3BBB-79E1-F0864E7F419B}"/>
              </a:ext>
            </a:extLst>
          </p:cNvPr>
          <p:cNvSpPr/>
          <p:nvPr/>
        </p:nvSpPr>
        <p:spPr>
          <a:xfrm>
            <a:off x="8008440" y="5108573"/>
            <a:ext cx="94174" cy="730673"/>
          </a:xfrm>
          <a:custGeom>
            <a:avLst/>
            <a:gdLst>
              <a:gd name="connsiteX0" fmla="*/ 43360 w 94174"/>
              <a:gd name="connsiteY0" fmla="*/ 2 h 730673"/>
              <a:gd name="connsiteX1" fmla="*/ 24310 w 94174"/>
              <a:gd name="connsiteY1" fmla="*/ 365127 h 730673"/>
              <a:gd name="connsiteX2" fmla="*/ 56060 w 94174"/>
              <a:gd name="connsiteY2" fmla="*/ 577852 h 730673"/>
              <a:gd name="connsiteX3" fmla="*/ 5260 w 94174"/>
              <a:gd name="connsiteY3" fmla="*/ 482602 h 730673"/>
              <a:gd name="connsiteX4" fmla="*/ 62410 w 94174"/>
              <a:gd name="connsiteY4" fmla="*/ 590552 h 730673"/>
              <a:gd name="connsiteX5" fmla="*/ 94160 w 94174"/>
              <a:gd name="connsiteY5" fmla="*/ 730252 h 730673"/>
              <a:gd name="connsiteX6" fmla="*/ 65585 w 94174"/>
              <a:gd name="connsiteY6" fmla="*/ 622302 h 730673"/>
              <a:gd name="connsiteX7" fmla="*/ 5260 w 94174"/>
              <a:gd name="connsiteY7" fmla="*/ 320677 h 730673"/>
              <a:gd name="connsiteX8" fmla="*/ 5260 w 94174"/>
              <a:gd name="connsiteY8" fmla="*/ 358777 h 730673"/>
              <a:gd name="connsiteX9" fmla="*/ 43360 w 94174"/>
              <a:gd name="connsiteY9" fmla="*/ 2 h 730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174" h="730673">
                <a:moveTo>
                  <a:pt x="43360" y="2"/>
                </a:moveTo>
                <a:cubicBezTo>
                  <a:pt x="46535" y="1060"/>
                  <a:pt x="22193" y="268819"/>
                  <a:pt x="24310" y="365127"/>
                </a:cubicBezTo>
                <a:cubicBezTo>
                  <a:pt x="26427" y="461435"/>
                  <a:pt x="59235" y="558273"/>
                  <a:pt x="56060" y="577852"/>
                </a:cubicBezTo>
                <a:cubicBezTo>
                  <a:pt x="52885" y="597431"/>
                  <a:pt x="4202" y="480485"/>
                  <a:pt x="5260" y="482602"/>
                </a:cubicBezTo>
                <a:cubicBezTo>
                  <a:pt x="6318" y="484719"/>
                  <a:pt x="47593" y="549277"/>
                  <a:pt x="62410" y="590552"/>
                </a:cubicBezTo>
                <a:cubicBezTo>
                  <a:pt x="77227" y="631827"/>
                  <a:pt x="93631" y="724960"/>
                  <a:pt x="94160" y="730252"/>
                </a:cubicBezTo>
                <a:cubicBezTo>
                  <a:pt x="94689" y="735544"/>
                  <a:pt x="80402" y="690565"/>
                  <a:pt x="65585" y="622302"/>
                </a:cubicBezTo>
                <a:cubicBezTo>
                  <a:pt x="50768" y="554040"/>
                  <a:pt x="15314" y="364598"/>
                  <a:pt x="5260" y="320677"/>
                </a:cubicBezTo>
                <a:cubicBezTo>
                  <a:pt x="-4794" y="276756"/>
                  <a:pt x="2085" y="406402"/>
                  <a:pt x="5260" y="358777"/>
                </a:cubicBezTo>
                <a:cubicBezTo>
                  <a:pt x="8435" y="311152"/>
                  <a:pt x="40185" y="-1056"/>
                  <a:pt x="43360" y="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DE6A2859-F47B-A4EE-4225-6231AC38BB25}"/>
              </a:ext>
            </a:extLst>
          </p:cNvPr>
          <p:cNvSpPr/>
          <p:nvPr/>
        </p:nvSpPr>
        <p:spPr>
          <a:xfrm>
            <a:off x="7978766" y="4609395"/>
            <a:ext cx="25417" cy="265325"/>
          </a:xfrm>
          <a:custGeom>
            <a:avLst/>
            <a:gdLst>
              <a:gd name="connsiteX0" fmla="*/ 9 w 25417"/>
              <a:gd name="connsiteY0" fmla="*/ 705 h 265325"/>
              <a:gd name="connsiteX1" fmla="*/ 22234 w 25417"/>
              <a:gd name="connsiteY1" fmla="*/ 175330 h 265325"/>
              <a:gd name="connsiteX2" fmla="*/ 9534 w 25417"/>
              <a:gd name="connsiteY2" fmla="*/ 264230 h 265325"/>
              <a:gd name="connsiteX3" fmla="*/ 25409 w 25417"/>
              <a:gd name="connsiteY3" fmla="*/ 118180 h 265325"/>
              <a:gd name="connsiteX4" fmla="*/ 9 w 25417"/>
              <a:gd name="connsiteY4" fmla="*/ 705 h 26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265325">
                <a:moveTo>
                  <a:pt x="9" y="705"/>
                </a:moveTo>
                <a:cubicBezTo>
                  <a:pt x="-520" y="10230"/>
                  <a:pt x="20647" y="131409"/>
                  <a:pt x="22234" y="175330"/>
                </a:cubicBezTo>
                <a:cubicBezTo>
                  <a:pt x="23821" y="219251"/>
                  <a:pt x="9005" y="273755"/>
                  <a:pt x="9534" y="264230"/>
                </a:cubicBezTo>
                <a:cubicBezTo>
                  <a:pt x="10063" y="254705"/>
                  <a:pt x="24880" y="155751"/>
                  <a:pt x="25409" y="118180"/>
                </a:cubicBezTo>
                <a:cubicBezTo>
                  <a:pt x="25938" y="80609"/>
                  <a:pt x="538" y="-8820"/>
                  <a:pt x="9" y="7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108EC8A6-A653-8159-058D-496BE5D25C67}"/>
              </a:ext>
            </a:extLst>
          </p:cNvPr>
          <p:cNvSpPr/>
          <p:nvPr/>
        </p:nvSpPr>
        <p:spPr>
          <a:xfrm>
            <a:off x="6714663" y="4479583"/>
            <a:ext cx="434962" cy="420071"/>
          </a:xfrm>
          <a:custGeom>
            <a:avLst/>
            <a:gdLst>
              <a:gd name="connsiteX0" fmla="*/ 462 w 434962"/>
              <a:gd name="connsiteY0" fmla="*/ 342 h 420071"/>
              <a:gd name="connsiteX1" fmla="*/ 175087 w 434962"/>
              <a:gd name="connsiteY1" fmla="*/ 200367 h 420071"/>
              <a:gd name="connsiteX2" fmla="*/ 263987 w 434962"/>
              <a:gd name="connsiteY2" fmla="*/ 346417 h 420071"/>
              <a:gd name="connsiteX3" fmla="*/ 276687 w 434962"/>
              <a:gd name="connsiteY3" fmla="*/ 336892 h 420071"/>
              <a:gd name="connsiteX4" fmla="*/ 432262 w 434962"/>
              <a:gd name="connsiteY4" fmla="*/ 419442 h 420071"/>
              <a:gd name="connsiteX5" fmla="*/ 368762 w 434962"/>
              <a:gd name="connsiteY5" fmla="*/ 371817 h 420071"/>
              <a:gd name="connsiteX6" fmla="*/ 283037 w 434962"/>
              <a:gd name="connsiteY6" fmla="*/ 314667 h 420071"/>
              <a:gd name="connsiteX7" fmla="*/ 232237 w 434962"/>
              <a:gd name="connsiteY7" fmla="*/ 251167 h 420071"/>
              <a:gd name="connsiteX8" fmla="*/ 462 w 434962"/>
              <a:gd name="connsiteY8" fmla="*/ 342 h 42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4962" h="420071">
                <a:moveTo>
                  <a:pt x="462" y="342"/>
                </a:moveTo>
                <a:cubicBezTo>
                  <a:pt x="-9063" y="-8125"/>
                  <a:pt x="131166" y="142688"/>
                  <a:pt x="175087" y="200367"/>
                </a:cubicBezTo>
                <a:cubicBezTo>
                  <a:pt x="219008" y="258046"/>
                  <a:pt x="247054" y="323663"/>
                  <a:pt x="263987" y="346417"/>
                </a:cubicBezTo>
                <a:cubicBezTo>
                  <a:pt x="280920" y="369171"/>
                  <a:pt x="248641" y="324721"/>
                  <a:pt x="276687" y="336892"/>
                </a:cubicBezTo>
                <a:cubicBezTo>
                  <a:pt x="304733" y="349063"/>
                  <a:pt x="416916" y="413621"/>
                  <a:pt x="432262" y="419442"/>
                </a:cubicBezTo>
                <a:cubicBezTo>
                  <a:pt x="447608" y="425263"/>
                  <a:pt x="393633" y="389279"/>
                  <a:pt x="368762" y="371817"/>
                </a:cubicBezTo>
                <a:cubicBezTo>
                  <a:pt x="343891" y="354355"/>
                  <a:pt x="305791" y="334775"/>
                  <a:pt x="283037" y="314667"/>
                </a:cubicBezTo>
                <a:cubicBezTo>
                  <a:pt x="260283" y="294559"/>
                  <a:pt x="276687" y="297734"/>
                  <a:pt x="232237" y="251167"/>
                </a:cubicBezTo>
                <a:cubicBezTo>
                  <a:pt x="187787" y="204600"/>
                  <a:pt x="9987" y="8809"/>
                  <a:pt x="462" y="342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26863042-00D5-D282-A975-7987F5233903}"/>
              </a:ext>
            </a:extLst>
          </p:cNvPr>
          <p:cNvSpPr/>
          <p:nvPr/>
        </p:nvSpPr>
        <p:spPr>
          <a:xfrm>
            <a:off x="7270672" y="5049744"/>
            <a:ext cx="138198" cy="556101"/>
          </a:xfrm>
          <a:custGeom>
            <a:avLst/>
            <a:gdLst>
              <a:gd name="connsiteX0" fmla="*/ 78 w 138198"/>
              <a:gd name="connsiteY0" fmla="*/ 1681 h 556101"/>
              <a:gd name="connsiteX1" fmla="*/ 54053 w 138198"/>
              <a:gd name="connsiteY1" fmla="*/ 173131 h 556101"/>
              <a:gd name="connsiteX2" fmla="*/ 35003 w 138198"/>
              <a:gd name="connsiteY2" fmla="*/ 398556 h 556101"/>
              <a:gd name="connsiteX3" fmla="*/ 136603 w 138198"/>
              <a:gd name="connsiteY3" fmla="*/ 554131 h 556101"/>
              <a:gd name="connsiteX4" fmla="*/ 92153 w 138198"/>
              <a:gd name="connsiteY4" fmla="*/ 481106 h 556101"/>
              <a:gd name="connsiteX5" fmla="*/ 25478 w 138198"/>
              <a:gd name="connsiteY5" fmla="*/ 404906 h 556101"/>
              <a:gd name="connsiteX6" fmla="*/ 41353 w 138198"/>
              <a:gd name="connsiteY6" fmla="*/ 277906 h 556101"/>
              <a:gd name="connsiteX7" fmla="*/ 78 w 138198"/>
              <a:gd name="connsiteY7" fmla="*/ 1681 h 556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198" h="556101">
                <a:moveTo>
                  <a:pt x="78" y="1681"/>
                </a:moveTo>
                <a:cubicBezTo>
                  <a:pt x="2195" y="-15781"/>
                  <a:pt x="48232" y="106985"/>
                  <a:pt x="54053" y="173131"/>
                </a:cubicBezTo>
                <a:cubicBezTo>
                  <a:pt x="59874" y="239277"/>
                  <a:pt x="21245" y="335056"/>
                  <a:pt x="35003" y="398556"/>
                </a:cubicBezTo>
                <a:cubicBezTo>
                  <a:pt x="48761" y="462056"/>
                  <a:pt x="127078" y="540373"/>
                  <a:pt x="136603" y="554131"/>
                </a:cubicBezTo>
                <a:cubicBezTo>
                  <a:pt x="146128" y="567889"/>
                  <a:pt x="110674" y="505977"/>
                  <a:pt x="92153" y="481106"/>
                </a:cubicBezTo>
                <a:cubicBezTo>
                  <a:pt x="73632" y="456235"/>
                  <a:pt x="33945" y="438773"/>
                  <a:pt x="25478" y="404906"/>
                </a:cubicBezTo>
                <a:cubicBezTo>
                  <a:pt x="17011" y="371039"/>
                  <a:pt x="43470" y="342464"/>
                  <a:pt x="41353" y="277906"/>
                </a:cubicBezTo>
                <a:cubicBezTo>
                  <a:pt x="39236" y="213348"/>
                  <a:pt x="-2039" y="19143"/>
                  <a:pt x="78" y="1681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B3D1DCB1-3DB4-D5BF-01E5-43E9731F3685}"/>
              </a:ext>
            </a:extLst>
          </p:cNvPr>
          <p:cNvSpPr/>
          <p:nvPr/>
        </p:nvSpPr>
        <p:spPr>
          <a:xfrm>
            <a:off x="7445052" y="5165216"/>
            <a:ext cx="276281" cy="555497"/>
          </a:xfrm>
          <a:custGeom>
            <a:avLst/>
            <a:gdLst>
              <a:gd name="connsiteX0" fmla="*/ 273373 w 276281"/>
              <a:gd name="connsiteY0" fmla="*/ 509 h 555497"/>
              <a:gd name="connsiteX1" fmla="*/ 216223 w 276281"/>
              <a:gd name="connsiteY1" fmla="*/ 324359 h 555497"/>
              <a:gd name="connsiteX2" fmla="*/ 38423 w 276281"/>
              <a:gd name="connsiteY2" fmla="*/ 533909 h 555497"/>
              <a:gd name="connsiteX3" fmla="*/ 51123 w 276281"/>
              <a:gd name="connsiteY3" fmla="*/ 546609 h 555497"/>
              <a:gd name="connsiteX4" fmla="*/ 323 w 276281"/>
              <a:gd name="connsiteY4" fmla="*/ 514859 h 555497"/>
              <a:gd name="connsiteX5" fmla="*/ 79698 w 276281"/>
              <a:gd name="connsiteY5" fmla="*/ 492634 h 555497"/>
              <a:gd name="connsiteX6" fmla="*/ 140023 w 276281"/>
              <a:gd name="connsiteY6" fmla="*/ 403734 h 555497"/>
              <a:gd name="connsiteX7" fmla="*/ 273373 w 276281"/>
              <a:gd name="connsiteY7" fmla="*/ 509 h 555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6281" h="555497">
                <a:moveTo>
                  <a:pt x="273373" y="509"/>
                </a:moveTo>
                <a:cubicBezTo>
                  <a:pt x="286073" y="-12720"/>
                  <a:pt x="255381" y="235459"/>
                  <a:pt x="216223" y="324359"/>
                </a:cubicBezTo>
                <a:cubicBezTo>
                  <a:pt x="177065" y="413259"/>
                  <a:pt x="38423" y="533909"/>
                  <a:pt x="38423" y="533909"/>
                </a:cubicBezTo>
                <a:cubicBezTo>
                  <a:pt x="10906" y="570951"/>
                  <a:pt x="57473" y="549784"/>
                  <a:pt x="51123" y="546609"/>
                </a:cubicBezTo>
                <a:cubicBezTo>
                  <a:pt x="44773" y="543434"/>
                  <a:pt x="-4439" y="523855"/>
                  <a:pt x="323" y="514859"/>
                </a:cubicBezTo>
                <a:cubicBezTo>
                  <a:pt x="5085" y="505863"/>
                  <a:pt x="56415" y="511155"/>
                  <a:pt x="79698" y="492634"/>
                </a:cubicBezTo>
                <a:cubicBezTo>
                  <a:pt x="102981" y="474113"/>
                  <a:pt x="108273" y="478876"/>
                  <a:pt x="140023" y="403734"/>
                </a:cubicBezTo>
                <a:cubicBezTo>
                  <a:pt x="171773" y="328592"/>
                  <a:pt x="260673" y="13738"/>
                  <a:pt x="273373" y="509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9DA73933-6CDC-9A9F-7CDE-99F45F239F70}"/>
              </a:ext>
            </a:extLst>
          </p:cNvPr>
          <p:cNvSpPr/>
          <p:nvPr/>
        </p:nvSpPr>
        <p:spPr>
          <a:xfrm>
            <a:off x="7048266" y="5187945"/>
            <a:ext cx="105754" cy="390976"/>
          </a:xfrm>
          <a:custGeom>
            <a:avLst/>
            <a:gdLst>
              <a:gd name="connsiteX0" fmla="*/ 95484 w 105754"/>
              <a:gd name="connsiteY0" fmla="*/ 5 h 390976"/>
              <a:gd name="connsiteX1" fmla="*/ 28809 w 105754"/>
              <a:gd name="connsiteY1" fmla="*/ 215905 h 390976"/>
              <a:gd name="connsiteX2" fmla="*/ 105009 w 105754"/>
              <a:gd name="connsiteY2" fmla="*/ 387355 h 390976"/>
              <a:gd name="connsiteX3" fmla="*/ 63734 w 105754"/>
              <a:gd name="connsiteY3" fmla="*/ 323855 h 390976"/>
              <a:gd name="connsiteX4" fmla="*/ 234 w 105754"/>
              <a:gd name="connsiteY4" fmla="*/ 219080 h 390976"/>
              <a:gd name="connsiteX5" fmla="*/ 41509 w 105754"/>
              <a:gd name="connsiteY5" fmla="*/ 298455 h 390976"/>
              <a:gd name="connsiteX6" fmla="*/ 22459 w 105754"/>
              <a:gd name="connsiteY6" fmla="*/ 209555 h 390976"/>
              <a:gd name="connsiteX7" fmla="*/ 95484 w 105754"/>
              <a:gd name="connsiteY7" fmla="*/ 5 h 39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754" h="390976">
                <a:moveTo>
                  <a:pt x="95484" y="5"/>
                </a:moveTo>
                <a:cubicBezTo>
                  <a:pt x="96542" y="1063"/>
                  <a:pt x="27222" y="151347"/>
                  <a:pt x="28809" y="215905"/>
                </a:cubicBezTo>
                <a:cubicBezTo>
                  <a:pt x="30396" y="280463"/>
                  <a:pt x="99188" y="369363"/>
                  <a:pt x="105009" y="387355"/>
                </a:cubicBezTo>
                <a:cubicBezTo>
                  <a:pt x="110830" y="405347"/>
                  <a:pt x="81196" y="351901"/>
                  <a:pt x="63734" y="323855"/>
                </a:cubicBezTo>
                <a:cubicBezTo>
                  <a:pt x="46271" y="295809"/>
                  <a:pt x="3938" y="223313"/>
                  <a:pt x="234" y="219080"/>
                </a:cubicBezTo>
                <a:cubicBezTo>
                  <a:pt x="-3470" y="214847"/>
                  <a:pt x="37805" y="300042"/>
                  <a:pt x="41509" y="298455"/>
                </a:cubicBezTo>
                <a:cubicBezTo>
                  <a:pt x="45213" y="296868"/>
                  <a:pt x="13992" y="256651"/>
                  <a:pt x="22459" y="209555"/>
                </a:cubicBezTo>
                <a:cubicBezTo>
                  <a:pt x="30926" y="162459"/>
                  <a:pt x="94426" y="-1053"/>
                  <a:pt x="95484" y="5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4A1646BF-AE9D-A826-27B1-0D663C0B9478}"/>
              </a:ext>
            </a:extLst>
          </p:cNvPr>
          <p:cNvSpPr/>
          <p:nvPr/>
        </p:nvSpPr>
        <p:spPr>
          <a:xfrm>
            <a:off x="6346194" y="4105777"/>
            <a:ext cx="1864766" cy="1309296"/>
          </a:xfrm>
          <a:custGeom>
            <a:avLst/>
            <a:gdLst>
              <a:gd name="connsiteX0" fmla="*/ 222881 w 1864766"/>
              <a:gd name="connsiteY0" fmla="*/ 59823 h 1309296"/>
              <a:gd name="connsiteX1" fmla="*/ 568956 w 1864766"/>
              <a:gd name="connsiteY1" fmla="*/ 428123 h 1309296"/>
              <a:gd name="connsiteX2" fmla="*/ 549906 w 1864766"/>
              <a:gd name="connsiteY2" fmla="*/ 380498 h 1309296"/>
              <a:gd name="connsiteX3" fmla="*/ 740406 w 1864766"/>
              <a:gd name="connsiteY3" fmla="*/ 532898 h 1309296"/>
              <a:gd name="connsiteX4" fmla="*/ 699131 w 1864766"/>
              <a:gd name="connsiteY4" fmla="*/ 504323 h 1309296"/>
              <a:gd name="connsiteX5" fmla="*/ 978531 w 1864766"/>
              <a:gd name="connsiteY5" fmla="*/ 564648 h 1309296"/>
              <a:gd name="connsiteX6" fmla="*/ 1216656 w 1864766"/>
              <a:gd name="connsiteY6" fmla="*/ 517023 h 1309296"/>
              <a:gd name="connsiteX7" fmla="*/ 1083306 w 1864766"/>
              <a:gd name="connsiteY7" fmla="*/ 539248 h 1309296"/>
              <a:gd name="connsiteX8" fmla="*/ 1438906 w 1864766"/>
              <a:gd name="connsiteY8" fmla="*/ 304298 h 1309296"/>
              <a:gd name="connsiteX9" fmla="*/ 1750056 w 1864766"/>
              <a:gd name="connsiteY9" fmla="*/ 94748 h 1309296"/>
              <a:gd name="connsiteX10" fmla="*/ 1597656 w 1864766"/>
              <a:gd name="connsiteY10" fmla="*/ 186823 h 1309296"/>
              <a:gd name="connsiteX11" fmla="*/ 1731006 w 1864766"/>
              <a:gd name="connsiteY11" fmla="*/ 212223 h 1309296"/>
              <a:gd name="connsiteX12" fmla="*/ 1861181 w 1864766"/>
              <a:gd name="connsiteY12" fmla="*/ 396373 h 1309296"/>
              <a:gd name="connsiteX13" fmla="*/ 1581781 w 1864766"/>
              <a:gd name="connsiteY13" fmla="*/ 558298 h 1309296"/>
              <a:gd name="connsiteX14" fmla="*/ 1832606 w 1864766"/>
              <a:gd name="connsiteY14" fmla="*/ 561473 h 1309296"/>
              <a:gd name="connsiteX15" fmla="*/ 1448431 w 1864766"/>
              <a:gd name="connsiteY15" fmla="*/ 853573 h 1309296"/>
              <a:gd name="connsiteX16" fmla="*/ 1346831 w 1864766"/>
              <a:gd name="connsiteY16" fmla="*/ 1304423 h 1309296"/>
              <a:gd name="connsiteX17" fmla="*/ 1337306 w 1864766"/>
              <a:gd name="connsiteY17" fmla="*/ 1082173 h 1309296"/>
              <a:gd name="connsiteX18" fmla="*/ 1200781 w 1864766"/>
              <a:gd name="connsiteY18" fmla="*/ 917073 h 1309296"/>
              <a:gd name="connsiteX19" fmla="*/ 638806 w 1864766"/>
              <a:gd name="connsiteY19" fmla="*/ 545598 h 1309296"/>
              <a:gd name="connsiteX20" fmla="*/ 775331 w 1864766"/>
              <a:gd name="connsiteY20" fmla="*/ 647198 h 1309296"/>
              <a:gd name="connsiteX21" fmla="*/ 16506 w 1864766"/>
              <a:gd name="connsiteY21" fmla="*/ 12198 h 1309296"/>
              <a:gd name="connsiteX22" fmla="*/ 251456 w 1864766"/>
              <a:gd name="connsiteY22" fmla="*/ 218573 h 1309296"/>
              <a:gd name="connsiteX23" fmla="*/ 222881 w 1864766"/>
              <a:gd name="connsiteY23" fmla="*/ 59823 h 1309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64766" h="1309296">
                <a:moveTo>
                  <a:pt x="222881" y="59823"/>
                </a:moveTo>
                <a:cubicBezTo>
                  <a:pt x="275798" y="94748"/>
                  <a:pt x="514452" y="374677"/>
                  <a:pt x="568956" y="428123"/>
                </a:cubicBezTo>
                <a:cubicBezTo>
                  <a:pt x="623460" y="481569"/>
                  <a:pt x="521331" y="363036"/>
                  <a:pt x="549906" y="380498"/>
                </a:cubicBezTo>
                <a:cubicBezTo>
                  <a:pt x="578481" y="397960"/>
                  <a:pt x="715535" y="512261"/>
                  <a:pt x="740406" y="532898"/>
                </a:cubicBezTo>
                <a:cubicBezTo>
                  <a:pt x="765277" y="553535"/>
                  <a:pt x="659444" y="499031"/>
                  <a:pt x="699131" y="504323"/>
                </a:cubicBezTo>
                <a:cubicBezTo>
                  <a:pt x="738819" y="509615"/>
                  <a:pt x="892277" y="562531"/>
                  <a:pt x="978531" y="564648"/>
                </a:cubicBezTo>
                <a:cubicBezTo>
                  <a:pt x="1064785" y="566765"/>
                  <a:pt x="1199194" y="521256"/>
                  <a:pt x="1216656" y="517023"/>
                </a:cubicBezTo>
                <a:cubicBezTo>
                  <a:pt x="1234118" y="512790"/>
                  <a:pt x="1046264" y="574702"/>
                  <a:pt x="1083306" y="539248"/>
                </a:cubicBezTo>
                <a:cubicBezTo>
                  <a:pt x="1120348" y="503794"/>
                  <a:pt x="1438906" y="304298"/>
                  <a:pt x="1438906" y="304298"/>
                </a:cubicBezTo>
                <a:lnTo>
                  <a:pt x="1750056" y="94748"/>
                </a:lnTo>
                <a:cubicBezTo>
                  <a:pt x="1776514" y="75169"/>
                  <a:pt x="1600831" y="167244"/>
                  <a:pt x="1597656" y="186823"/>
                </a:cubicBezTo>
                <a:cubicBezTo>
                  <a:pt x="1594481" y="206402"/>
                  <a:pt x="1687085" y="177298"/>
                  <a:pt x="1731006" y="212223"/>
                </a:cubicBezTo>
                <a:cubicBezTo>
                  <a:pt x="1774927" y="247148"/>
                  <a:pt x="1886052" y="338694"/>
                  <a:pt x="1861181" y="396373"/>
                </a:cubicBezTo>
                <a:cubicBezTo>
                  <a:pt x="1836310" y="454052"/>
                  <a:pt x="1586543" y="530781"/>
                  <a:pt x="1581781" y="558298"/>
                </a:cubicBezTo>
                <a:cubicBezTo>
                  <a:pt x="1577019" y="585815"/>
                  <a:pt x="1854831" y="512261"/>
                  <a:pt x="1832606" y="561473"/>
                </a:cubicBezTo>
                <a:cubicBezTo>
                  <a:pt x="1810381" y="610685"/>
                  <a:pt x="1529393" y="729748"/>
                  <a:pt x="1448431" y="853573"/>
                </a:cubicBezTo>
                <a:cubicBezTo>
                  <a:pt x="1367469" y="977398"/>
                  <a:pt x="1365352" y="1266323"/>
                  <a:pt x="1346831" y="1304423"/>
                </a:cubicBezTo>
                <a:cubicBezTo>
                  <a:pt x="1328310" y="1342523"/>
                  <a:pt x="1361648" y="1146731"/>
                  <a:pt x="1337306" y="1082173"/>
                </a:cubicBezTo>
                <a:cubicBezTo>
                  <a:pt x="1312964" y="1017615"/>
                  <a:pt x="1317198" y="1006502"/>
                  <a:pt x="1200781" y="917073"/>
                </a:cubicBezTo>
                <a:cubicBezTo>
                  <a:pt x="1084364" y="827644"/>
                  <a:pt x="709714" y="590577"/>
                  <a:pt x="638806" y="545598"/>
                </a:cubicBezTo>
                <a:cubicBezTo>
                  <a:pt x="567898" y="500619"/>
                  <a:pt x="879048" y="736098"/>
                  <a:pt x="775331" y="647198"/>
                </a:cubicBezTo>
                <a:cubicBezTo>
                  <a:pt x="671614" y="558298"/>
                  <a:pt x="103818" y="83636"/>
                  <a:pt x="16506" y="12198"/>
                </a:cubicBezTo>
                <a:cubicBezTo>
                  <a:pt x="-70807" y="-59240"/>
                  <a:pt x="214943" y="205873"/>
                  <a:pt x="251456" y="218573"/>
                </a:cubicBezTo>
                <a:cubicBezTo>
                  <a:pt x="287969" y="231273"/>
                  <a:pt x="169964" y="24898"/>
                  <a:pt x="222881" y="59823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2A575E0A-5931-D584-FD55-570CA92F0736}"/>
              </a:ext>
            </a:extLst>
          </p:cNvPr>
          <p:cNvSpPr/>
          <p:nvPr/>
        </p:nvSpPr>
        <p:spPr>
          <a:xfrm>
            <a:off x="7571415" y="4448137"/>
            <a:ext cx="647645" cy="1703057"/>
          </a:xfrm>
          <a:custGeom>
            <a:avLst/>
            <a:gdLst>
              <a:gd name="connsiteX0" fmla="*/ 594685 w 647645"/>
              <a:gd name="connsiteY0" fmla="*/ 38 h 1703057"/>
              <a:gd name="connsiteX1" fmla="*/ 518485 w 647645"/>
              <a:gd name="connsiteY1" fmla="*/ 511213 h 1703057"/>
              <a:gd name="connsiteX2" fmla="*/ 477210 w 647645"/>
              <a:gd name="connsiteY2" fmla="*/ 1041438 h 1703057"/>
              <a:gd name="connsiteX3" fmla="*/ 547060 w 647645"/>
              <a:gd name="connsiteY3" fmla="*/ 869988 h 1703057"/>
              <a:gd name="connsiteX4" fmla="*/ 645485 w 647645"/>
              <a:gd name="connsiteY4" fmla="*/ 1193838 h 1703057"/>
              <a:gd name="connsiteX5" fmla="*/ 445460 w 647645"/>
              <a:gd name="connsiteY5" fmla="*/ 1301788 h 1703057"/>
              <a:gd name="connsiteX6" fmla="*/ 7310 w 647645"/>
              <a:gd name="connsiteY6" fmla="*/ 1701838 h 1703057"/>
              <a:gd name="connsiteX7" fmla="*/ 181935 w 647645"/>
              <a:gd name="connsiteY7" fmla="*/ 1412913 h 1703057"/>
              <a:gd name="connsiteX8" fmla="*/ 321635 w 647645"/>
              <a:gd name="connsiteY8" fmla="*/ 1038263 h 1703057"/>
              <a:gd name="connsiteX9" fmla="*/ 242260 w 647645"/>
              <a:gd name="connsiteY9" fmla="*/ 1127163 h 1703057"/>
              <a:gd name="connsiteX10" fmla="*/ 426410 w 647645"/>
              <a:gd name="connsiteY10" fmla="*/ 390563 h 1703057"/>
              <a:gd name="connsiteX11" fmla="*/ 286710 w 647645"/>
              <a:gd name="connsiteY11" fmla="*/ 625513 h 1703057"/>
              <a:gd name="connsiteX12" fmla="*/ 270835 w 647645"/>
              <a:gd name="connsiteY12" fmla="*/ 425488 h 1703057"/>
              <a:gd name="connsiteX13" fmla="*/ 93035 w 647645"/>
              <a:gd name="connsiteY13" fmla="*/ 536613 h 1703057"/>
              <a:gd name="connsiteX14" fmla="*/ 594685 w 647645"/>
              <a:gd name="connsiteY14" fmla="*/ 38 h 1703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7645" h="1703057">
                <a:moveTo>
                  <a:pt x="594685" y="38"/>
                </a:moveTo>
                <a:cubicBezTo>
                  <a:pt x="665593" y="-4195"/>
                  <a:pt x="538064" y="337646"/>
                  <a:pt x="518485" y="511213"/>
                </a:cubicBezTo>
                <a:cubicBezTo>
                  <a:pt x="498906" y="684780"/>
                  <a:pt x="472447" y="981642"/>
                  <a:pt x="477210" y="1041438"/>
                </a:cubicBezTo>
                <a:cubicBezTo>
                  <a:pt x="481973" y="1101234"/>
                  <a:pt x="519014" y="844588"/>
                  <a:pt x="547060" y="869988"/>
                </a:cubicBezTo>
                <a:cubicBezTo>
                  <a:pt x="575106" y="895388"/>
                  <a:pt x="662418" y="1121871"/>
                  <a:pt x="645485" y="1193838"/>
                </a:cubicBezTo>
                <a:cubicBezTo>
                  <a:pt x="628552" y="1265805"/>
                  <a:pt x="551822" y="1217121"/>
                  <a:pt x="445460" y="1301788"/>
                </a:cubicBezTo>
                <a:cubicBezTo>
                  <a:pt x="339098" y="1386455"/>
                  <a:pt x="51231" y="1683317"/>
                  <a:pt x="7310" y="1701838"/>
                </a:cubicBezTo>
                <a:cubicBezTo>
                  <a:pt x="-36611" y="1720359"/>
                  <a:pt x="129548" y="1523509"/>
                  <a:pt x="181935" y="1412913"/>
                </a:cubicBezTo>
                <a:cubicBezTo>
                  <a:pt x="234322" y="1302317"/>
                  <a:pt x="311581" y="1085888"/>
                  <a:pt x="321635" y="1038263"/>
                </a:cubicBezTo>
                <a:cubicBezTo>
                  <a:pt x="331689" y="990638"/>
                  <a:pt x="224798" y="1235113"/>
                  <a:pt x="242260" y="1127163"/>
                </a:cubicBezTo>
                <a:cubicBezTo>
                  <a:pt x="259722" y="1019213"/>
                  <a:pt x="419002" y="474171"/>
                  <a:pt x="426410" y="390563"/>
                </a:cubicBezTo>
                <a:cubicBezTo>
                  <a:pt x="433818" y="306955"/>
                  <a:pt x="312639" y="619692"/>
                  <a:pt x="286710" y="625513"/>
                </a:cubicBezTo>
                <a:cubicBezTo>
                  <a:pt x="260781" y="631334"/>
                  <a:pt x="303114" y="440305"/>
                  <a:pt x="270835" y="425488"/>
                </a:cubicBezTo>
                <a:cubicBezTo>
                  <a:pt x="238556" y="410671"/>
                  <a:pt x="36414" y="609638"/>
                  <a:pt x="93035" y="536613"/>
                </a:cubicBezTo>
                <a:cubicBezTo>
                  <a:pt x="149656" y="463588"/>
                  <a:pt x="523777" y="4271"/>
                  <a:pt x="594685" y="38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3A2298FE-D8B1-4129-D1F3-91080CAA7F0F}"/>
              </a:ext>
            </a:extLst>
          </p:cNvPr>
          <p:cNvSpPr/>
          <p:nvPr/>
        </p:nvSpPr>
        <p:spPr>
          <a:xfrm>
            <a:off x="6466721" y="4175659"/>
            <a:ext cx="807441" cy="1517248"/>
          </a:xfrm>
          <a:custGeom>
            <a:avLst/>
            <a:gdLst>
              <a:gd name="connsiteX0" fmla="*/ 800854 w 807441"/>
              <a:gd name="connsiteY0" fmla="*/ 580491 h 1517248"/>
              <a:gd name="connsiteX1" fmla="*/ 483354 w 807441"/>
              <a:gd name="connsiteY1" fmla="*/ 459841 h 1517248"/>
              <a:gd name="connsiteX2" fmla="*/ 296029 w 807441"/>
              <a:gd name="connsiteY2" fmla="*/ 707491 h 1517248"/>
              <a:gd name="connsiteX3" fmla="*/ 311904 w 807441"/>
              <a:gd name="connsiteY3" fmla="*/ 659866 h 1517248"/>
              <a:gd name="connsiteX4" fmla="*/ 238879 w 807441"/>
              <a:gd name="connsiteY4" fmla="*/ 964666 h 1517248"/>
              <a:gd name="connsiteX5" fmla="*/ 334129 w 807441"/>
              <a:gd name="connsiteY5" fmla="*/ 1186916 h 1517248"/>
              <a:gd name="connsiteX6" fmla="*/ 283329 w 807441"/>
              <a:gd name="connsiteY6" fmla="*/ 1107541 h 1517248"/>
              <a:gd name="connsiteX7" fmla="*/ 438904 w 807441"/>
              <a:gd name="connsiteY7" fmla="*/ 1510766 h 1517248"/>
              <a:gd name="connsiteX8" fmla="*/ 261104 w 807441"/>
              <a:gd name="connsiteY8" fmla="*/ 1326616 h 1517248"/>
              <a:gd name="connsiteX9" fmla="*/ 73779 w 807441"/>
              <a:gd name="connsiteY9" fmla="*/ 939266 h 1517248"/>
              <a:gd name="connsiteX10" fmla="*/ 70604 w 807441"/>
              <a:gd name="connsiteY10" fmla="*/ 666216 h 1517248"/>
              <a:gd name="connsiteX11" fmla="*/ 86479 w 807441"/>
              <a:gd name="connsiteY11" fmla="*/ 275691 h 1517248"/>
              <a:gd name="connsiteX12" fmla="*/ 754 w 807441"/>
              <a:gd name="connsiteY12" fmla="*/ 5816 h 1517248"/>
              <a:gd name="connsiteX13" fmla="*/ 143629 w 807441"/>
              <a:gd name="connsiteY13" fmla="*/ 97891 h 1517248"/>
              <a:gd name="connsiteX14" fmla="*/ 162679 w 807441"/>
              <a:gd name="connsiteY14" fmla="*/ 21691 h 1517248"/>
              <a:gd name="connsiteX15" fmla="*/ 800854 w 807441"/>
              <a:gd name="connsiteY15" fmla="*/ 580491 h 1517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07441" h="1517248">
                <a:moveTo>
                  <a:pt x="800854" y="580491"/>
                </a:moveTo>
                <a:cubicBezTo>
                  <a:pt x="854300" y="653516"/>
                  <a:pt x="567491" y="438674"/>
                  <a:pt x="483354" y="459841"/>
                </a:cubicBezTo>
                <a:cubicBezTo>
                  <a:pt x="399216" y="481008"/>
                  <a:pt x="324604" y="674154"/>
                  <a:pt x="296029" y="707491"/>
                </a:cubicBezTo>
                <a:cubicBezTo>
                  <a:pt x="267454" y="740829"/>
                  <a:pt x="321429" y="617004"/>
                  <a:pt x="311904" y="659866"/>
                </a:cubicBezTo>
                <a:cubicBezTo>
                  <a:pt x="302379" y="702728"/>
                  <a:pt x="235175" y="876824"/>
                  <a:pt x="238879" y="964666"/>
                </a:cubicBezTo>
                <a:cubicBezTo>
                  <a:pt x="242583" y="1052508"/>
                  <a:pt x="326721" y="1163104"/>
                  <a:pt x="334129" y="1186916"/>
                </a:cubicBezTo>
                <a:cubicBezTo>
                  <a:pt x="341537" y="1210729"/>
                  <a:pt x="265867" y="1053566"/>
                  <a:pt x="283329" y="1107541"/>
                </a:cubicBezTo>
                <a:cubicBezTo>
                  <a:pt x="300791" y="1161516"/>
                  <a:pt x="442608" y="1474254"/>
                  <a:pt x="438904" y="1510766"/>
                </a:cubicBezTo>
                <a:cubicBezTo>
                  <a:pt x="435200" y="1547278"/>
                  <a:pt x="321958" y="1421866"/>
                  <a:pt x="261104" y="1326616"/>
                </a:cubicBezTo>
                <a:cubicBezTo>
                  <a:pt x="200250" y="1231366"/>
                  <a:pt x="105529" y="1049333"/>
                  <a:pt x="73779" y="939266"/>
                </a:cubicBezTo>
                <a:cubicBezTo>
                  <a:pt x="42029" y="829199"/>
                  <a:pt x="68487" y="776812"/>
                  <a:pt x="70604" y="666216"/>
                </a:cubicBezTo>
                <a:cubicBezTo>
                  <a:pt x="72721" y="555620"/>
                  <a:pt x="98121" y="385758"/>
                  <a:pt x="86479" y="275691"/>
                </a:cubicBezTo>
                <a:cubicBezTo>
                  <a:pt x="74837" y="165624"/>
                  <a:pt x="-8771" y="35449"/>
                  <a:pt x="754" y="5816"/>
                </a:cubicBezTo>
                <a:cubicBezTo>
                  <a:pt x="10279" y="-23817"/>
                  <a:pt x="116641" y="95245"/>
                  <a:pt x="143629" y="97891"/>
                </a:cubicBezTo>
                <a:cubicBezTo>
                  <a:pt x="170616" y="100537"/>
                  <a:pt x="55787" y="-56096"/>
                  <a:pt x="162679" y="21691"/>
                </a:cubicBezTo>
                <a:cubicBezTo>
                  <a:pt x="269571" y="99478"/>
                  <a:pt x="747408" y="507466"/>
                  <a:pt x="800854" y="580491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038FAE14-716D-270E-691B-9BBFDFD4F365}"/>
              </a:ext>
            </a:extLst>
          </p:cNvPr>
          <p:cNvSpPr/>
          <p:nvPr/>
        </p:nvSpPr>
        <p:spPr>
          <a:xfrm>
            <a:off x="6714758" y="5397489"/>
            <a:ext cx="315747" cy="537273"/>
          </a:xfrm>
          <a:custGeom>
            <a:avLst/>
            <a:gdLst>
              <a:gd name="connsiteX0" fmla="*/ 127367 w 315747"/>
              <a:gd name="connsiteY0" fmla="*/ 11 h 537273"/>
              <a:gd name="connsiteX1" fmla="*/ 314692 w 315747"/>
              <a:gd name="connsiteY1" fmla="*/ 177811 h 537273"/>
              <a:gd name="connsiteX2" fmla="*/ 206742 w 315747"/>
              <a:gd name="connsiteY2" fmla="*/ 390536 h 537273"/>
              <a:gd name="connsiteX3" fmla="*/ 279767 w 315747"/>
              <a:gd name="connsiteY3" fmla="*/ 298461 h 537273"/>
              <a:gd name="connsiteX4" fmla="*/ 117842 w 315747"/>
              <a:gd name="connsiteY4" fmla="*/ 533411 h 537273"/>
              <a:gd name="connsiteX5" fmla="*/ 143242 w 315747"/>
              <a:gd name="connsiteY5" fmla="*/ 434986 h 537273"/>
              <a:gd name="connsiteX6" fmla="*/ 95617 w 315747"/>
              <a:gd name="connsiteY6" fmla="*/ 307986 h 537273"/>
              <a:gd name="connsiteX7" fmla="*/ 367 w 315747"/>
              <a:gd name="connsiteY7" fmla="*/ 50811 h 537273"/>
              <a:gd name="connsiteX8" fmla="*/ 133717 w 315747"/>
              <a:gd name="connsiteY8" fmla="*/ 168286 h 537273"/>
              <a:gd name="connsiteX9" fmla="*/ 127367 w 315747"/>
              <a:gd name="connsiteY9" fmla="*/ 11 h 53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747" h="537273">
                <a:moveTo>
                  <a:pt x="127367" y="11"/>
                </a:moveTo>
                <a:cubicBezTo>
                  <a:pt x="157529" y="1598"/>
                  <a:pt x="301463" y="112724"/>
                  <a:pt x="314692" y="177811"/>
                </a:cubicBezTo>
                <a:cubicBezTo>
                  <a:pt x="327921" y="242899"/>
                  <a:pt x="212563" y="370428"/>
                  <a:pt x="206742" y="390536"/>
                </a:cubicBezTo>
                <a:cubicBezTo>
                  <a:pt x="200921" y="410644"/>
                  <a:pt x="294584" y="274649"/>
                  <a:pt x="279767" y="298461"/>
                </a:cubicBezTo>
                <a:cubicBezTo>
                  <a:pt x="264950" y="322273"/>
                  <a:pt x="140596" y="510657"/>
                  <a:pt x="117842" y="533411"/>
                </a:cubicBezTo>
                <a:cubicBezTo>
                  <a:pt x="95088" y="556165"/>
                  <a:pt x="146946" y="472557"/>
                  <a:pt x="143242" y="434986"/>
                </a:cubicBezTo>
                <a:cubicBezTo>
                  <a:pt x="139538" y="397415"/>
                  <a:pt x="119429" y="372015"/>
                  <a:pt x="95617" y="307986"/>
                </a:cubicBezTo>
                <a:cubicBezTo>
                  <a:pt x="71805" y="243957"/>
                  <a:pt x="-5983" y="74094"/>
                  <a:pt x="367" y="50811"/>
                </a:cubicBezTo>
                <a:cubicBezTo>
                  <a:pt x="6717" y="27528"/>
                  <a:pt x="115196" y="174636"/>
                  <a:pt x="133717" y="168286"/>
                </a:cubicBezTo>
                <a:cubicBezTo>
                  <a:pt x="152238" y="161936"/>
                  <a:pt x="97205" y="-1576"/>
                  <a:pt x="127367" y="11"/>
                </a:cubicBezTo>
                <a:close/>
              </a:path>
            </a:pathLst>
          </a:custGeom>
          <a:solidFill>
            <a:srgbClr val="0070C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950B5C36-9BFE-E3F6-1662-F42A1BC7E01D}"/>
              </a:ext>
            </a:extLst>
          </p:cNvPr>
          <p:cNvSpPr/>
          <p:nvPr/>
        </p:nvSpPr>
        <p:spPr>
          <a:xfrm>
            <a:off x="8874038" y="3482961"/>
            <a:ext cx="381269" cy="807498"/>
          </a:xfrm>
          <a:custGeom>
            <a:avLst/>
            <a:gdLst>
              <a:gd name="connsiteX0" fmla="*/ 87 w 381269"/>
              <a:gd name="connsiteY0" fmla="*/ 14 h 807498"/>
              <a:gd name="connsiteX1" fmla="*/ 279487 w 381269"/>
              <a:gd name="connsiteY1" fmla="*/ 304814 h 807498"/>
              <a:gd name="connsiteX2" fmla="*/ 295362 w 381269"/>
              <a:gd name="connsiteY2" fmla="*/ 273064 h 807498"/>
              <a:gd name="connsiteX3" fmla="*/ 320762 w 381269"/>
              <a:gd name="connsiteY3" fmla="*/ 387364 h 807498"/>
              <a:gd name="connsiteX4" fmla="*/ 320762 w 381269"/>
              <a:gd name="connsiteY4" fmla="*/ 584214 h 807498"/>
              <a:gd name="connsiteX5" fmla="*/ 323937 w 381269"/>
              <a:gd name="connsiteY5" fmla="*/ 514364 h 807498"/>
              <a:gd name="connsiteX6" fmla="*/ 304887 w 381269"/>
              <a:gd name="connsiteY6" fmla="*/ 806464 h 807498"/>
              <a:gd name="connsiteX7" fmla="*/ 314412 w 381269"/>
              <a:gd name="connsiteY7" fmla="*/ 600089 h 807498"/>
              <a:gd name="connsiteX8" fmla="*/ 381087 w 381269"/>
              <a:gd name="connsiteY8" fmla="*/ 304814 h 807498"/>
              <a:gd name="connsiteX9" fmla="*/ 333462 w 381269"/>
              <a:gd name="connsiteY9" fmla="*/ 365139 h 807498"/>
              <a:gd name="connsiteX10" fmla="*/ 311237 w 381269"/>
              <a:gd name="connsiteY10" fmla="*/ 292114 h 807498"/>
              <a:gd name="connsiteX11" fmla="*/ 87 w 381269"/>
              <a:gd name="connsiteY11" fmla="*/ 14 h 807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1269" h="807498">
                <a:moveTo>
                  <a:pt x="87" y="14"/>
                </a:moveTo>
                <a:cubicBezTo>
                  <a:pt x="-5205" y="2131"/>
                  <a:pt x="230275" y="259306"/>
                  <a:pt x="279487" y="304814"/>
                </a:cubicBezTo>
                <a:cubicBezTo>
                  <a:pt x="328699" y="350322"/>
                  <a:pt x="288483" y="259306"/>
                  <a:pt x="295362" y="273064"/>
                </a:cubicBezTo>
                <a:cubicBezTo>
                  <a:pt x="302241" y="286822"/>
                  <a:pt x="316529" y="335506"/>
                  <a:pt x="320762" y="387364"/>
                </a:cubicBezTo>
                <a:cubicBezTo>
                  <a:pt x="324995" y="439222"/>
                  <a:pt x="320233" y="563047"/>
                  <a:pt x="320762" y="584214"/>
                </a:cubicBezTo>
                <a:cubicBezTo>
                  <a:pt x="321291" y="605381"/>
                  <a:pt x="326583" y="477322"/>
                  <a:pt x="323937" y="514364"/>
                </a:cubicBezTo>
                <a:cubicBezTo>
                  <a:pt x="321291" y="551406"/>
                  <a:pt x="306474" y="792177"/>
                  <a:pt x="304887" y="806464"/>
                </a:cubicBezTo>
                <a:cubicBezTo>
                  <a:pt x="303300" y="820751"/>
                  <a:pt x="301712" y="683697"/>
                  <a:pt x="314412" y="600089"/>
                </a:cubicBezTo>
                <a:cubicBezTo>
                  <a:pt x="327112" y="516481"/>
                  <a:pt x="377912" y="343972"/>
                  <a:pt x="381087" y="304814"/>
                </a:cubicBezTo>
                <a:cubicBezTo>
                  <a:pt x="384262" y="265656"/>
                  <a:pt x="345104" y="367256"/>
                  <a:pt x="333462" y="365139"/>
                </a:cubicBezTo>
                <a:cubicBezTo>
                  <a:pt x="321820" y="363022"/>
                  <a:pt x="363624" y="349793"/>
                  <a:pt x="311237" y="292114"/>
                </a:cubicBezTo>
                <a:cubicBezTo>
                  <a:pt x="258850" y="234435"/>
                  <a:pt x="5379" y="-2103"/>
                  <a:pt x="87" y="1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944798F7-B177-1BBD-AC36-DF2C448888F5}"/>
              </a:ext>
            </a:extLst>
          </p:cNvPr>
          <p:cNvSpPr/>
          <p:nvPr/>
        </p:nvSpPr>
        <p:spPr>
          <a:xfrm>
            <a:off x="9023231" y="4200374"/>
            <a:ext cx="727728" cy="1463097"/>
          </a:xfrm>
          <a:custGeom>
            <a:avLst/>
            <a:gdLst>
              <a:gd name="connsiteX0" fmla="*/ 119 w 727728"/>
              <a:gd name="connsiteY0" fmla="*/ 151 h 1463097"/>
              <a:gd name="connsiteX1" fmla="*/ 235069 w 727728"/>
              <a:gd name="connsiteY1" fmla="*/ 476401 h 1463097"/>
              <a:gd name="connsiteX2" fmla="*/ 219194 w 727728"/>
              <a:gd name="connsiteY2" fmla="*/ 397026 h 1463097"/>
              <a:gd name="connsiteX3" fmla="*/ 368419 w 727728"/>
              <a:gd name="connsiteY3" fmla="*/ 809776 h 1463097"/>
              <a:gd name="connsiteX4" fmla="*/ 336669 w 727728"/>
              <a:gd name="connsiteY4" fmla="*/ 720876 h 1463097"/>
              <a:gd name="connsiteX5" fmla="*/ 625594 w 727728"/>
              <a:gd name="connsiteY5" fmla="*/ 1298726 h 1463097"/>
              <a:gd name="connsiteX6" fmla="*/ 717669 w 727728"/>
              <a:gd name="connsiteY6" fmla="*/ 1393976 h 1463097"/>
              <a:gd name="connsiteX7" fmla="*/ 695444 w 727728"/>
              <a:gd name="connsiteY7" fmla="*/ 1359051 h 1463097"/>
              <a:gd name="connsiteX8" fmla="*/ 727194 w 727728"/>
              <a:gd name="connsiteY8" fmla="*/ 1460651 h 1463097"/>
              <a:gd name="connsiteX9" fmla="*/ 704969 w 727728"/>
              <a:gd name="connsiteY9" fmla="*/ 1409851 h 1463097"/>
              <a:gd name="connsiteX10" fmla="*/ 587494 w 727728"/>
              <a:gd name="connsiteY10" fmla="*/ 1181251 h 1463097"/>
              <a:gd name="connsiteX11" fmla="*/ 292219 w 727728"/>
              <a:gd name="connsiteY11" fmla="*/ 581176 h 1463097"/>
              <a:gd name="connsiteX12" fmla="*/ 187444 w 727728"/>
              <a:gd name="connsiteY12" fmla="*/ 47776 h 1463097"/>
              <a:gd name="connsiteX13" fmla="*/ 250944 w 727728"/>
              <a:gd name="connsiteY13" fmla="*/ 524026 h 1463097"/>
              <a:gd name="connsiteX14" fmla="*/ 203319 w 727728"/>
              <a:gd name="connsiteY14" fmla="*/ 425601 h 1463097"/>
              <a:gd name="connsiteX15" fmla="*/ 119 w 727728"/>
              <a:gd name="connsiteY15" fmla="*/ 151 h 146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27728" h="1463097">
                <a:moveTo>
                  <a:pt x="119" y="151"/>
                </a:moveTo>
                <a:cubicBezTo>
                  <a:pt x="5411" y="8618"/>
                  <a:pt x="198556" y="410255"/>
                  <a:pt x="235069" y="476401"/>
                </a:cubicBezTo>
                <a:cubicBezTo>
                  <a:pt x="271582" y="542547"/>
                  <a:pt x="196969" y="341464"/>
                  <a:pt x="219194" y="397026"/>
                </a:cubicBezTo>
                <a:cubicBezTo>
                  <a:pt x="241419" y="452588"/>
                  <a:pt x="348840" y="755801"/>
                  <a:pt x="368419" y="809776"/>
                </a:cubicBezTo>
                <a:cubicBezTo>
                  <a:pt x="387998" y="863751"/>
                  <a:pt x="293807" y="639384"/>
                  <a:pt x="336669" y="720876"/>
                </a:cubicBezTo>
                <a:cubicBezTo>
                  <a:pt x="379531" y="802368"/>
                  <a:pt x="562094" y="1186543"/>
                  <a:pt x="625594" y="1298726"/>
                </a:cubicBezTo>
                <a:cubicBezTo>
                  <a:pt x="689094" y="1410909"/>
                  <a:pt x="706027" y="1383922"/>
                  <a:pt x="717669" y="1393976"/>
                </a:cubicBezTo>
                <a:cubicBezTo>
                  <a:pt x="729311" y="1404030"/>
                  <a:pt x="693857" y="1347939"/>
                  <a:pt x="695444" y="1359051"/>
                </a:cubicBezTo>
                <a:cubicBezTo>
                  <a:pt x="697031" y="1370163"/>
                  <a:pt x="725607" y="1452184"/>
                  <a:pt x="727194" y="1460651"/>
                </a:cubicBezTo>
                <a:cubicBezTo>
                  <a:pt x="728781" y="1469118"/>
                  <a:pt x="728252" y="1456418"/>
                  <a:pt x="704969" y="1409851"/>
                </a:cubicBezTo>
                <a:cubicBezTo>
                  <a:pt x="681686" y="1363284"/>
                  <a:pt x="656286" y="1319363"/>
                  <a:pt x="587494" y="1181251"/>
                </a:cubicBezTo>
                <a:cubicBezTo>
                  <a:pt x="518702" y="1043139"/>
                  <a:pt x="358894" y="770089"/>
                  <a:pt x="292219" y="581176"/>
                </a:cubicBezTo>
                <a:cubicBezTo>
                  <a:pt x="225544" y="392264"/>
                  <a:pt x="194323" y="57301"/>
                  <a:pt x="187444" y="47776"/>
                </a:cubicBezTo>
                <a:cubicBezTo>
                  <a:pt x="180565" y="38251"/>
                  <a:pt x="248298" y="461055"/>
                  <a:pt x="250944" y="524026"/>
                </a:cubicBezTo>
                <a:cubicBezTo>
                  <a:pt x="253590" y="586997"/>
                  <a:pt x="240361" y="509738"/>
                  <a:pt x="203319" y="425601"/>
                </a:cubicBezTo>
                <a:cubicBezTo>
                  <a:pt x="166277" y="341464"/>
                  <a:pt x="-5173" y="-8316"/>
                  <a:pt x="119" y="1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CB9D7E42-F1D7-385D-25D8-155DCA98B3E4}"/>
              </a:ext>
            </a:extLst>
          </p:cNvPr>
          <p:cNvSpPr/>
          <p:nvPr/>
        </p:nvSpPr>
        <p:spPr>
          <a:xfrm>
            <a:off x="9007372" y="4028868"/>
            <a:ext cx="124322" cy="1381500"/>
          </a:xfrm>
          <a:custGeom>
            <a:avLst/>
            <a:gdLst>
              <a:gd name="connsiteX0" fmla="*/ 103 w 124322"/>
              <a:gd name="connsiteY0" fmla="*/ 207 h 1381500"/>
              <a:gd name="connsiteX1" fmla="*/ 101703 w 124322"/>
              <a:gd name="connsiteY1" fmla="*/ 654257 h 1381500"/>
              <a:gd name="connsiteX2" fmla="*/ 50903 w 124322"/>
              <a:gd name="connsiteY2" fmla="*/ 1359107 h 1381500"/>
              <a:gd name="connsiteX3" fmla="*/ 57253 w 124322"/>
              <a:gd name="connsiteY3" fmla="*/ 1162257 h 1381500"/>
              <a:gd name="connsiteX4" fmla="*/ 123928 w 124322"/>
              <a:gd name="connsiteY4" fmla="*/ 720932 h 1381500"/>
              <a:gd name="connsiteX5" fmla="*/ 103 w 124322"/>
              <a:gd name="connsiteY5" fmla="*/ 207 h 138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22" h="1381500">
                <a:moveTo>
                  <a:pt x="103" y="207"/>
                </a:moveTo>
                <a:cubicBezTo>
                  <a:pt x="-3601" y="-10905"/>
                  <a:pt x="93236" y="427774"/>
                  <a:pt x="101703" y="654257"/>
                </a:cubicBezTo>
                <a:cubicBezTo>
                  <a:pt x="110170" y="880740"/>
                  <a:pt x="58311" y="1274440"/>
                  <a:pt x="50903" y="1359107"/>
                </a:cubicBezTo>
                <a:cubicBezTo>
                  <a:pt x="43495" y="1443774"/>
                  <a:pt x="45082" y="1268620"/>
                  <a:pt x="57253" y="1162257"/>
                </a:cubicBezTo>
                <a:cubicBezTo>
                  <a:pt x="69424" y="1055895"/>
                  <a:pt x="129749" y="913019"/>
                  <a:pt x="123928" y="720932"/>
                </a:cubicBezTo>
                <a:cubicBezTo>
                  <a:pt x="118107" y="528845"/>
                  <a:pt x="3807" y="11319"/>
                  <a:pt x="103" y="20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CE8266CB-BD9C-2C8E-33B7-DA34948875BA}"/>
              </a:ext>
            </a:extLst>
          </p:cNvPr>
          <p:cNvSpPr/>
          <p:nvPr/>
        </p:nvSpPr>
        <p:spPr>
          <a:xfrm>
            <a:off x="9143945" y="4140088"/>
            <a:ext cx="130901" cy="1412548"/>
          </a:xfrm>
          <a:custGeom>
            <a:avLst/>
            <a:gdLst>
              <a:gd name="connsiteX0" fmla="*/ 55 w 130901"/>
              <a:gd name="connsiteY0" fmla="*/ 112 h 1412548"/>
              <a:gd name="connsiteX1" fmla="*/ 108005 w 130901"/>
              <a:gd name="connsiteY1" fmla="*/ 768462 h 1412548"/>
              <a:gd name="connsiteX2" fmla="*/ 104830 w 130901"/>
              <a:gd name="connsiteY2" fmla="*/ 1397112 h 1412548"/>
              <a:gd name="connsiteX3" fmla="*/ 114355 w 130901"/>
              <a:gd name="connsiteY3" fmla="*/ 1178037 h 1412548"/>
              <a:gd name="connsiteX4" fmla="*/ 123880 w 130901"/>
              <a:gd name="connsiteY4" fmla="*/ 714487 h 1412548"/>
              <a:gd name="connsiteX5" fmla="*/ 55 w 130901"/>
              <a:gd name="connsiteY5" fmla="*/ 112 h 141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901" h="1412548">
                <a:moveTo>
                  <a:pt x="55" y="112"/>
                </a:moveTo>
                <a:cubicBezTo>
                  <a:pt x="-2591" y="9108"/>
                  <a:pt x="90543" y="535629"/>
                  <a:pt x="108005" y="768462"/>
                </a:cubicBezTo>
                <a:cubicBezTo>
                  <a:pt x="125467" y="1001295"/>
                  <a:pt x="103772" y="1328850"/>
                  <a:pt x="104830" y="1397112"/>
                </a:cubicBezTo>
                <a:cubicBezTo>
                  <a:pt x="105888" y="1465374"/>
                  <a:pt x="111180" y="1291808"/>
                  <a:pt x="114355" y="1178037"/>
                </a:cubicBezTo>
                <a:cubicBezTo>
                  <a:pt x="117530" y="1064266"/>
                  <a:pt x="142930" y="907104"/>
                  <a:pt x="123880" y="714487"/>
                </a:cubicBezTo>
                <a:cubicBezTo>
                  <a:pt x="104830" y="521870"/>
                  <a:pt x="2701" y="-8884"/>
                  <a:pt x="55" y="1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A1C78AA2-7B42-B3D6-1FD0-E977CD516F64}"/>
              </a:ext>
            </a:extLst>
          </p:cNvPr>
          <p:cNvSpPr/>
          <p:nvPr/>
        </p:nvSpPr>
        <p:spPr>
          <a:xfrm>
            <a:off x="8702618" y="3677952"/>
            <a:ext cx="276809" cy="1211737"/>
          </a:xfrm>
          <a:custGeom>
            <a:avLst/>
            <a:gdLst>
              <a:gd name="connsiteX0" fmla="*/ 3232 w 276809"/>
              <a:gd name="connsiteY0" fmla="*/ 8223 h 1211737"/>
              <a:gd name="connsiteX1" fmla="*/ 219132 w 276809"/>
              <a:gd name="connsiteY1" fmla="*/ 916273 h 1211737"/>
              <a:gd name="connsiteX2" fmla="*/ 203257 w 276809"/>
              <a:gd name="connsiteY2" fmla="*/ 821023 h 1211737"/>
              <a:gd name="connsiteX3" fmla="*/ 276282 w 276809"/>
              <a:gd name="connsiteY3" fmla="*/ 1208373 h 1211737"/>
              <a:gd name="connsiteX4" fmla="*/ 235007 w 276809"/>
              <a:gd name="connsiteY4" fmla="*/ 995648 h 1211737"/>
              <a:gd name="connsiteX5" fmla="*/ 212782 w 276809"/>
              <a:gd name="connsiteY5" fmla="*/ 760698 h 1211737"/>
              <a:gd name="connsiteX6" fmla="*/ 190557 w 276809"/>
              <a:gd name="connsiteY6" fmla="*/ 795623 h 1211737"/>
              <a:gd name="connsiteX7" fmla="*/ 63557 w 276809"/>
              <a:gd name="connsiteY7" fmla="*/ 389223 h 1211737"/>
              <a:gd name="connsiteX8" fmla="*/ 85782 w 276809"/>
              <a:gd name="connsiteY8" fmla="*/ 462248 h 1211737"/>
              <a:gd name="connsiteX9" fmla="*/ 3232 w 276809"/>
              <a:gd name="connsiteY9" fmla="*/ 8223 h 121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6809" h="1211737">
                <a:moveTo>
                  <a:pt x="3232" y="8223"/>
                </a:moveTo>
                <a:cubicBezTo>
                  <a:pt x="25457" y="83894"/>
                  <a:pt x="185795" y="780806"/>
                  <a:pt x="219132" y="916273"/>
                </a:cubicBezTo>
                <a:cubicBezTo>
                  <a:pt x="252469" y="1051740"/>
                  <a:pt x="193732" y="772340"/>
                  <a:pt x="203257" y="821023"/>
                </a:cubicBezTo>
                <a:cubicBezTo>
                  <a:pt x="212782" y="869706"/>
                  <a:pt x="270990" y="1179269"/>
                  <a:pt x="276282" y="1208373"/>
                </a:cubicBezTo>
                <a:cubicBezTo>
                  <a:pt x="281574" y="1237477"/>
                  <a:pt x="245590" y="1070260"/>
                  <a:pt x="235007" y="995648"/>
                </a:cubicBezTo>
                <a:cubicBezTo>
                  <a:pt x="224424" y="921036"/>
                  <a:pt x="220190" y="794035"/>
                  <a:pt x="212782" y="760698"/>
                </a:cubicBezTo>
                <a:cubicBezTo>
                  <a:pt x="205374" y="727361"/>
                  <a:pt x="215428" y="857536"/>
                  <a:pt x="190557" y="795623"/>
                </a:cubicBezTo>
                <a:cubicBezTo>
                  <a:pt x="165686" y="733710"/>
                  <a:pt x="81020" y="444786"/>
                  <a:pt x="63557" y="389223"/>
                </a:cubicBezTo>
                <a:cubicBezTo>
                  <a:pt x="46094" y="333660"/>
                  <a:pt x="91074" y="522044"/>
                  <a:pt x="85782" y="462248"/>
                </a:cubicBezTo>
                <a:cubicBezTo>
                  <a:pt x="80490" y="402452"/>
                  <a:pt x="-18993" y="-67448"/>
                  <a:pt x="3232" y="822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40DDE730-328E-38DA-1A8D-680DE5079BC4}"/>
              </a:ext>
            </a:extLst>
          </p:cNvPr>
          <p:cNvSpPr/>
          <p:nvPr/>
        </p:nvSpPr>
        <p:spPr>
          <a:xfrm>
            <a:off x="8476522" y="4013194"/>
            <a:ext cx="232613" cy="1191852"/>
          </a:xfrm>
          <a:custGeom>
            <a:avLst/>
            <a:gdLst>
              <a:gd name="connsiteX0" fmla="*/ 159478 w 232613"/>
              <a:gd name="connsiteY0" fmla="*/ 6 h 1191852"/>
              <a:gd name="connsiteX1" fmla="*/ 194403 w 232613"/>
              <a:gd name="connsiteY1" fmla="*/ 371481 h 1191852"/>
              <a:gd name="connsiteX2" fmla="*/ 89628 w 232613"/>
              <a:gd name="connsiteY2" fmla="*/ 612781 h 1191852"/>
              <a:gd name="connsiteX3" fmla="*/ 121378 w 232613"/>
              <a:gd name="connsiteY3" fmla="*/ 542931 h 1191852"/>
              <a:gd name="connsiteX4" fmla="*/ 86453 w 232613"/>
              <a:gd name="connsiteY4" fmla="*/ 749306 h 1191852"/>
              <a:gd name="connsiteX5" fmla="*/ 728 w 232613"/>
              <a:gd name="connsiteY5" fmla="*/ 1184281 h 1191852"/>
              <a:gd name="connsiteX6" fmla="*/ 51528 w 232613"/>
              <a:gd name="connsiteY6" fmla="*/ 987431 h 1191852"/>
              <a:gd name="connsiteX7" fmla="*/ 159478 w 232613"/>
              <a:gd name="connsiteY7" fmla="*/ 508006 h 1191852"/>
              <a:gd name="connsiteX8" fmla="*/ 232503 w 232613"/>
              <a:gd name="connsiteY8" fmla="*/ 361956 h 1191852"/>
              <a:gd name="connsiteX9" fmla="*/ 159478 w 232613"/>
              <a:gd name="connsiteY9" fmla="*/ 6 h 1191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2613" h="1191852">
                <a:moveTo>
                  <a:pt x="159478" y="6"/>
                </a:moveTo>
                <a:cubicBezTo>
                  <a:pt x="153128" y="1594"/>
                  <a:pt x="206045" y="269352"/>
                  <a:pt x="194403" y="371481"/>
                </a:cubicBezTo>
                <a:cubicBezTo>
                  <a:pt x="182761" y="473610"/>
                  <a:pt x="101799" y="584206"/>
                  <a:pt x="89628" y="612781"/>
                </a:cubicBezTo>
                <a:cubicBezTo>
                  <a:pt x="77457" y="641356"/>
                  <a:pt x="121907" y="520177"/>
                  <a:pt x="121378" y="542931"/>
                </a:cubicBezTo>
                <a:cubicBezTo>
                  <a:pt x="120849" y="565685"/>
                  <a:pt x="106561" y="642414"/>
                  <a:pt x="86453" y="749306"/>
                </a:cubicBezTo>
                <a:cubicBezTo>
                  <a:pt x="66345" y="856198"/>
                  <a:pt x="6549" y="1144594"/>
                  <a:pt x="728" y="1184281"/>
                </a:cubicBezTo>
                <a:cubicBezTo>
                  <a:pt x="-5093" y="1223968"/>
                  <a:pt x="25070" y="1100144"/>
                  <a:pt x="51528" y="987431"/>
                </a:cubicBezTo>
                <a:cubicBezTo>
                  <a:pt x="77986" y="874718"/>
                  <a:pt x="129315" y="612252"/>
                  <a:pt x="159478" y="508006"/>
                </a:cubicBezTo>
                <a:cubicBezTo>
                  <a:pt x="189641" y="403760"/>
                  <a:pt x="235149" y="444506"/>
                  <a:pt x="232503" y="361956"/>
                </a:cubicBezTo>
                <a:cubicBezTo>
                  <a:pt x="229857" y="279406"/>
                  <a:pt x="165828" y="-1582"/>
                  <a:pt x="159478" y="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E758416D-8A05-88DD-EB42-245BF4D5FB36}"/>
              </a:ext>
            </a:extLst>
          </p:cNvPr>
          <p:cNvSpPr/>
          <p:nvPr/>
        </p:nvSpPr>
        <p:spPr>
          <a:xfrm>
            <a:off x="8289901" y="4765657"/>
            <a:ext cx="1416489" cy="1226762"/>
          </a:xfrm>
          <a:custGeom>
            <a:avLst/>
            <a:gdLst>
              <a:gd name="connsiteX0" fmla="*/ 24 w 1416489"/>
              <a:gd name="connsiteY0" fmla="*/ 18 h 1226762"/>
              <a:gd name="connsiteX1" fmla="*/ 120674 w 1416489"/>
              <a:gd name="connsiteY1" fmla="*/ 495318 h 1226762"/>
              <a:gd name="connsiteX2" fmla="*/ 269899 w 1416489"/>
              <a:gd name="connsiteY2" fmla="*/ 708043 h 1226762"/>
              <a:gd name="connsiteX3" fmla="*/ 190524 w 1416489"/>
              <a:gd name="connsiteY3" fmla="*/ 628668 h 1226762"/>
              <a:gd name="connsiteX4" fmla="*/ 409599 w 1416489"/>
              <a:gd name="connsiteY4" fmla="*/ 847743 h 1226762"/>
              <a:gd name="connsiteX5" fmla="*/ 346099 w 1416489"/>
              <a:gd name="connsiteY5" fmla="*/ 819168 h 1226762"/>
              <a:gd name="connsiteX6" fmla="*/ 1235099 w 1416489"/>
              <a:gd name="connsiteY6" fmla="*/ 1177943 h 1226762"/>
              <a:gd name="connsiteX7" fmla="*/ 1416074 w 1416489"/>
              <a:gd name="connsiteY7" fmla="*/ 1206518 h 1226762"/>
              <a:gd name="connsiteX8" fmla="*/ 1282724 w 1416489"/>
              <a:gd name="connsiteY8" fmla="*/ 1225568 h 1226762"/>
              <a:gd name="connsiteX9" fmla="*/ 1216049 w 1416489"/>
              <a:gd name="connsiteY9" fmla="*/ 1171593 h 1226762"/>
              <a:gd name="connsiteX10" fmla="*/ 482624 w 1416489"/>
              <a:gd name="connsiteY10" fmla="*/ 876318 h 1226762"/>
              <a:gd name="connsiteX11" fmla="*/ 517549 w 1416489"/>
              <a:gd name="connsiteY11" fmla="*/ 895368 h 1226762"/>
              <a:gd name="connsiteX12" fmla="*/ 152424 w 1416489"/>
              <a:gd name="connsiteY12" fmla="*/ 590568 h 1226762"/>
              <a:gd name="connsiteX13" fmla="*/ 82574 w 1416489"/>
              <a:gd name="connsiteY13" fmla="*/ 390543 h 1226762"/>
              <a:gd name="connsiteX14" fmla="*/ 130199 w 1416489"/>
              <a:gd name="connsiteY14" fmla="*/ 476268 h 1226762"/>
              <a:gd name="connsiteX15" fmla="*/ 24 w 1416489"/>
              <a:gd name="connsiteY15" fmla="*/ 18 h 122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16489" h="1226762">
                <a:moveTo>
                  <a:pt x="24" y="18"/>
                </a:moveTo>
                <a:cubicBezTo>
                  <a:pt x="-1563" y="3193"/>
                  <a:pt x="75695" y="377314"/>
                  <a:pt x="120674" y="495318"/>
                </a:cubicBezTo>
                <a:cubicBezTo>
                  <a:pt x="165653" y="613322"/>
                  <a:pt x="258257" y="685818"/>
                  <a:pt x="269899" y="708043"/>
                </a:cubicBezTo>
                <a:cubicBezTo>
                  <a:pt x="281541" y="730268"/>
                  <a:pt x="190524" y="628668"/>
                  <a:pt x="190524" y="628668"/>
                </a:cubicBezTo>
                <a:cubicBezTo>
                  <a:pt x="213807" y="651951"/>
                  <a:pt x="383670" y="815993"/>
                  <a:pt x="409599" y="847743"/>
                </a:cubicBezTo>
                <a:cubicBezTo>
                  <a:pt x="435528" y="879493"/>
                  <a:pt x="346099" y="819168"/>
                  <a:pt x="346099" y="819168"/>
                </a:cubicBezTo>
                <a:cubicBezTo>
                  <a:pt x="483682" y="874201"/>
                  <a:pt x="1056770" y="1113385"/>
                  <a:pt x="1235099" y="1177943"/>
                </a:cubicBezTo>
                <a:cubicBezTo>
                  <a:pt x="1413428" y="1242501"/>
                  <a:pt x="1408137" y="1198581"/>
                  <a:pt x="1416074" y="1206518"/>
                </a:cubicBezTo>
                <a:cubicBezTo>
                  <a:pt x="1424011" y="1214455"/>
                  <a:pt x="1316061" y="1231389"/>
                  <a:pt x="1282724" y="1225568"/>
                </a:cubicBezTo>
                <a:cubicBezTo>
                  <a:pt x="1249387" y="1219747"/>
                  <a:pt x="1349399" y="1229801"/>
                  <a:pt x="1216049" y="1171593"/>
                </a:cubicBezTo>
                <a:cubicBezTo>
                  <a:pt x="1082699" y="1113385"/>
                  <a:pt x="599041" y="922355"/>
                  <a:pt x="482624" y="876318"/>
                </a:cubicBezTo>
                <a:cubicBezTo>
                  <a:pt x="366207" y="830281"/>
                  <a:pt x="572582" y="942993"/>
                  <a:pt x="517549" y="895368"/>
                </a:cubicBezTo>
                <a:cubicBezTo>
                  <a:pt x="462516" y="847743"/>
                  <a:pt x="224920" y="674705"/>
                  <a:pt x="152424" y="590568"/>
                </a:cubicBezTo>
                <a:cubicBezTo>
                  <a:pt x="79928" y="506431"/>
                  <a:pt x="86278" y="409593"/>
                  <a:pt x="82574" y="390543"/>
                </a:cubicBezTo>
                <a:cubicBezTo>
                  <a:pt x="78870" y="371493"/>
                  <a:pt x="145016" y="538710"/>
                  <a:pt x="130199" y="476268"/>
                </a:cubicBezTo>
                <a:cubicBezTo>
                  <a:pt x="115382" y="413826"/>
                  <a:pt x="1611" y="-3157"/>
                  <a:pt x="24" y="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4E1843C7-374A-D5F6-7EAC-5D168DC0BC06}"/>
              </a:ext>
            </a:extLst>
          </p:cNvPr>
          <p:cNvSpPr/>
          <p:nvPr/>
        </p:nvSpPr>
        <p:spPr>
          <a:xfrm>
            <a:off x="8192637" y="5224515"/>
            <a:ext cx="138920" cy="798289"/>
          </a:xfrm>
          <a:custGeom>
            <a:avLst/>
            <a:gdLst>
              <a:gd name="connsiteX0" fmla="*/ 2038 w 138920"/>
              <a:gd name="connsiteY0" fmla="*/ 1535 h 798289"/>
              <a:gd name="connsiteX1" fmla="*/ 43313 w 138920"/>
              <a:gd name="connsiteY1" fmla="*/ 360310 h 798289"/>
              <a:gd name="connsiteX2" fmla="*/ 135388 w 138920"/>
              <a:gd name="connsiteY2" fmla="*/ 779410 h 798289"/>
              <a:gd name="connsiteX3" fmla="*/ 109988 w 138920"/>
              <a:gd name="connsiteY3" fmla="*/ 677810 h 798289"/>
              <a:gd name="connsiteX4" fmla="*/ 17913 w 138920"/>
              <a:gd name="connsiteY4" fmla="*/ 249185 h 798289"/>
              <a:gd name="connsiteX5" fmla="*/ 2038 w 138920"/>
              <a:gd name="connsiteY5" fmla="*/ 1535 h 798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920" h="798289">
                <a:moveTo>
                  <a:pt x="2038" y="1535"/>
                </a:moveTo>
                <a:cubicBezTo>
                  <a:pt x="6271" y="20056"/>
                  <a:pt x="21088" y="230664"/>
                  <a:pt x="43313" y="360310"/>
                </a:cubicBezTo>
                <a:cubicBezTo>
                  <a:pt x="65538" y="489956"/>
                  <a:pt x="124276" y="726493"/>
                  <a:pt x="135388" y="779410"/>
                </a:cubicBezTo>
                <a:cubicBezTo>
                  <a:pt x="146501" y="832327"/>
                  <a:pt x="129567" y="766181"/>
                  <a:pt x="109988" y="677810"/>
                </a:cubicBezTo>
                <a:cubicBezTo>
                  <a:pt x="90409" y="589439"/>
                  <a:pt x="36963" y="362427"/>
                  <a:pt x="17913" y="249185"/>
                </a:cubicBezTo>
                <a:cubicBezTo>
                  <a:pt x="-1137" y="135943"/>
                  <a:pt x="-2195" y="-16986"/>
                  <a:pt x="2038" y="153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8B02A8C6-CECB-D539-C8C0-ED81EC4E1311}"/>
              </a:ext>
            </a:extLst>
          </p:cNvPr>
          <p:cNvSpPr/>
          <p:nvPr/>
        </p:nvSpPr>
        <p:spPr>
          <a:xfrm>
            <a:off x="8880534" y="5419572"/>
            <a:ext cx="460617" cy="1338518"/>
          </a:xfrm>
          <a:custGeom>
            <a:avLst/>
            <a:gdLst>
              <a:gd name="connsiteX0" fmla="*/ 53916 w 460617"/>
              <a:gd name="connsiteY0" fmla="*/ 153 h 1338518"/>
              <a:gd name="connsiteX1" fmla="*/ 336491 w 460617"/>
              <a:gd name="connsiteY1" fmla="*/ 314478 h 1338518"/>
              <a:gd name="connsiteX2" fmla="*/ 457141 w 460617"/>
              <a:gd name="connsiteY2" fmla="*/ 571653 h 1338518"/>
              <a:gd name="connsiteX3" fmla="*/ 428566 w 460617"/>
              <a:gd name="connsiteY3" fmla="*/ 495453 h 1338518"/>
              <a:gd name="connsiteX4" fmla="*/ 434916 w 460617"/>
              <a:gd name="connsiteY4" fmla="*/ 730403 h 1338518"/>
              <a:gd name="connsiteX5" fmla="*/ 406341 w 460617"/>
              <a:gd name="connsiteY5" fmla="*/ 924078 h 1338518"/>
              <a:gd name="connsiteX6" fmla="*/ 422216 w 460617"/>
              <a:gd name="connsiteY6" fmla="*/ 854228 h 1338518"/>
              <a:gd name="connsiteX7" fmla="*/ 323791 w 460617"/>
              <a:gd name="connsiteY7" fmla="*/ 1063778 h 1338518"/>
              <a:gd name="connsiteX8" fmla="*/ 231716 w 460617"/>
              <a:gd name="connsiteY8" fmla="*/ 1200303 h 1338518"/>
              <a:gd name="connsiteX9" fmla="*/ 3116 w 460617"/>
              <a:gd name="connsiteY9" fmla="*/ 1336828 h 1338518"/>
              <a:gd name="connsiteX10" fmla="*/ 111066 w 460617"/>
              <a:gd name="connsiteY10" fmla="*/ 1270153 h 1338518"/>
              <a:gd name="connsiteX11" fmla="*/ 279341 w 460617"/>
              <a:gd name="connsiteY11" fmla="*/ 1174903 h 1338518"/>
              <a:gd name="connsiteX12" fmla="*/ 222191 w 460617"/>
              <a:gd name="connsiteY12" fmla="*/ 1203478 h 1338518"/>
              <a:gd name="connsiteX13" fmla="*/ 425391 w 460617"/>
              <a:gd name="connsiteY13" fmla="*/ 882803 h 1338518"/>
              <a:gd name="connsiteX14" fmla="*/ 406341 w 460617"/>
              <a:gd name="connsiteY14" fmla="*/ 901853 h 1338518"/>
              <a:gd name="connsiteX15" fmla="*/ 431741 w 460617"/>
              <a:gd name="connsiteY15" fmla="*/ 473228 h 1338518"/>
              <a:gd name="connsiteX16" fmla="*/ 447616 w 460617"/>
              <a:gd name="connsiteY16" fmla="*/ 546253 h 1338518"/>
              <a:gd name="connsiteX17" fmla="*/ 317441 w 460617"/>
              <a:gd name="connsiteY17" fmla="*/ 254153 h 1338518"/>
              <a:gd name="connsiteX18" fmla="*/ 365066 w 460617"/>
              <a:gd name="connsiteY18" fmla="*/ 355753 h 1338518"/>
              <a:gd name="connsiteX19" fmla="*/ 53916 w 460617"/>
              <a:gd name="connsiteY19" fmla="*/ 153 h 133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0617" h="1338518">
                <a:moveTo>
                  <a:pt x="53916" y="153"/>
                </a:moveTo>
                <a:cubicBezTo>
                  <a:pt x="49154" y="-6726"/>
                  <a:pt x="269287" y="219228"/>
                  <a:pt x="336491" y="314478"/>
                </a:cubicBezTo>
                <a:cubicBezTo>
                  <a:pt x="403695" y="409728"/>
                  <a:pt x="441795" y="541491"/>
                  <a:pt x="457141" y="571653"/>
                </a:cubicBezTo>
                <a:cubicBezTo>
                  <a:pt x="472487" y="601816"/>
                  <a:pt x="432270" y="468995"/>
                  <a:pt x="428566" y="495453"/>
                </a:cubicBezTo>
                <a:cubicBezTo>
                  <a:pt x="424862" y="521911"/>
                  <a:pt x="438620" y="658966"/>
                  <a:pt x="434916" y="730403"/>
                </a:cubicBezTo>
                <a:cubicBezTo>
                  <a:pt x="431212" y="801840"/>
                  <a:pt x="408458" y="903441"/>
                  <a:pt x="406341" y="924078"/>
                </a:cubicBezTo>
                <a:cubicBezTo>
                  <a:pt x="404224" y="944715"/>
                  <a:pt x="435974" y="830945"/>
                  <a:pt x="422216" y="854228"/>
                </a:cubicBezTo>
                <a:cubicBezTo>
                  <a:pt x="408458" y="877511"/>
                  <a:pt x="355541" y="1006099"/>
                  <a:pt x="323791" y="1063778"/>
                </a:cubicBezTo>
                <a:cubicBezTo>
                  <a:pt x="292041" y="1121457"/>
                  <a:pt x="285162" y="1154795"/>
                  <a:pt x="231716" y="1200303"/>
                </a:cubicBezTo>
                <a:cubicBezTo>
                  <a:pt x="178270" y="1245811"/>
                  <a:pt x="23224" y="1325186"/>
                  <a:pt x="3116" y="1336828"/>
                </a:cubicBezTo>
                <a:cubicBezTo>
                  <a:pt x="-16992" y="1348470"/>
                  <a:pt x="65028" y="1297141"/>
                  <a:pt x="111066" y="1270153"/>
                </a:cubicBezTo>
                <a:cubicBezTo>
                  <a:pt x="157104" y="1243165"/>
                  <a:pt x="260820" y="1186016"/>
                  <a:pt x="279341" y="1174903"/>
                </a:cubicBezTo>
                <a:cubicBezTo>
                  <a:pt x="297862" y="1163791"/>
                  <a:pt x="197849" y="1252161"/>
                  <a:pt x="222191" y="1203478"/>
                </a:cubicBezTo>
                <a:cubicBezTo>
                  <a:pt x="246533" y="1154795"/>
                  <a:pt x="394699" y="933074"/>
                  <a:pt x="425391" y="882803"/>
                </a:cubicBezTo>
                <a:cubicBezTo>
                  <a:pt x="456083" y="832532"/>
                  <a:pt x="405283" y="970115"/>
                  <a:pt x="406341" y="901853"/>
                </a:cubicBezTo>
                <a:cubicBezTo>
                  <a:pt x="407399" y="833591"/>
                  <a:pt x="424862" y="532495"/>
                  <a:pt x="431741" y="473228"/>
                </a:cubicBezTo>
                <a:cubicBezTo>
                  <a:pt x="438620" y="413961"/>
                  <a:pt x="466666" y="582765"/>
                  <a:pt x="447616" y="546253"/>
                </a:cubicBezTo>
                <a:cubicBezTo>
                  <a:pt x="428566" y="509741"/>
                  <a:pt x="331199" y="285903"/>
                  <a:pt x="317441" y="254153"/>
                </a:cubicBezTo>
                <a:cubicBezTo>
                  <a:pt x="303683" y="222403"/>
                  <a:pt x="406870" y="397557"/>
                  <a:pt x="365066" y="355753"/>
                </a:cubicBezTo>
                <a:cubicBezTo>
                  <a:pt x="323262" y="313949"/>
                  <a:pt x="58678" y="7032"/>
                  <a:pt x="53916" y="15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E372EBA3-9E49-869A-BA86-43B9E1979591}"/>
              </a:ext>
            </a:extLst>
          </p:cNvPr>
          <p:cNvSpPr/>
          <p:nvPr/>
        </p:nvSpPr>
        <p:spPr>
          <a:xfrm>
            <a:off x="8073633" y="5326281"/>
            <a:ext cx="515296" cy="1344735"/>
          </a:xfrm>
          <a:custGeom>
            <a:avLst/>
            <a:gdLst>
              <a:gd name="connsiteX0" fmla="*/ 57542 w 515296"/>
              <a:gd name="connsiteY0" fmla="*/ 10894 h 1344735"/>
              <a:gd name="connsiteX1" fmla="*/ 60717 w 515296"/>
              <a:gd name="connsiteY1" fmla="*/ 290294 h 1344735"/>
              <a:gd name="connsiteX2" fmla="*/ 98817 w 515296"/>
              <a:gd name="connsiteY2" fmla="*/ 449044 h 1344735"/>
              <a:gd name="connsiteX3" fmla="*/ 63892 w 515296"/>
              <a:gd name="connsiteY3" fmla="*/ 337919 h 1344735"/>
              <a:gd name="connsiteX4" fmla="*/ 165492 w 515296"/>
              <a:gd name="connsiteY4" fmla="*/ 528419 h 1344735"/>
              <a:gd name="connsiteX5" fmla="*/ 117867 w 515296"/>
              <a:gd name="connsiteY5" fmla="*/ 655419 h 1344735"/>
              <a:gd name="connsiteX6" fmla="*/ 149617 w 515296"/>
              <a:gd name="connsiteY6" fmla="*/ 582394 h 1344735"/>
              <a:gd name="connsiteX7" fmla="*/ 98817 w 515296"/>
              <a:gd name="connsiteY7" fmla="*/ 823694 h 1344735"/>
              <a:gd name="connsiteX8" fmla="*/ 216292 w 515296"/>
              <a:gd name="connsiteY8" fmla="*/ 1017369 h 1344735"/>
              <a:gd name="connsiteX9" fmla="*/ 232167 w 515296"/>
              <a:gd name="connsiteY9" fmla="*/ 979269 h 1344735"/>
              <a:gd name="connsiteX10" fmla="*/ 511567 w 515296"/>
              <a:gd name="connsiteY10" fmla="*/ 1338044 h 1344735"/>
              <a:gd name="connsiteX11" fmla="*/ 381392 w 515296"/>
              <a:gd name="connsiteY11" fmla="*/ 1195169 h 1344735"/>
              <a:gd name="connsiteX12" fmla="*/ 216292 w 515296"/>
              <a:gd name="connsiteY12" fmla="*/ 972919 h 1344735"/>
              <a:gd name="connsiteX13" fmla="*/ 92467 w 515296"/>
              <a:gd name="connsiteY13" fmla="*/ 798294 h 1344735"/>
              <a:gd name="connsiteX14" fmla="*/ 171842 w 515296"/>
              <a:gd name="connsiteY14" fmla="*/ 585569 h 1344735"/>
              <a:gd name="connsiteX15" fmla="*/ 3567 w 515296"/>
              <a:gd name="connsiteY15" fmla="*/ 226794 h 1344735"/>
              <a:gd name="connsiteX16" fmla="*/ 57542 w 515296"/>
              <a:gd name="connsiteY16" fmla="*/ 299819 h 1344735"/>
              <a:gd name="connsiteX17" fmla="*/ 63892 w 515296"/>
              <a:gd name="connsiteY17" fmla="*/ 77569 h 1344735"/>
              <a:gd name="connsiteX18" fmla="*/ 57542 w 515296"/>
              <a:gd name="connsiteY18" fmla="*/ 10894 h 13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5296" h="1344735">
                <a:moveTo>
                  <a:pt x="57542" y="10894"/>
                </a:moveTo>
                <a:cubicBezTo>
                  <a:pt x="57013" y="46348"/>
                  <a:pt x="53838" y="217269"/>
                  <a:pt x="60717" y="290294"/>
                </a:cubicBezTo>
                <a:cubicBezTo>
                  <a:pt x="67596" y="363319"/>
                  <a:pt x="98288" y="441107"/>
                  <a:pt x="98817" y="449044"/>
                </a:cubicBezTo>
                <a:cubicBezTo>
                  <a:pt x="99346" y="456982"/>
                  <a:pt x="52780" y="324690"/>
                  <a:pt x="63892" y="337919"/>
                </a:cubicBezTo>
                <a:cubicBezTo>
                  <a:pt x="75004" y="351148"/>
                  <a:pt x="156496" y="475502"/>
                  <a:pt x="165492" y="528419"/>
                </a:cubicBezTo>
                <a:cubicBezTo>
                  <a:pt x="174488" y="581336"/>
                  <a:pt x="120513" y="646423"/>
                  <a:pt x="117867" y="655419"/>
                </a:cubicBezTo>
                <a:cubicBezTo>
                  <a:pt x="115221" y="664415"/>
                  <a:pt x="152792" y="554348"/>
                  <a:pt x="149617" y="582394"/>
                </a:cubicBezTo>
                <a:cubicBezTo>
                  <a:pt x="146442" y="610440"/>
                  <a:pt x="87705" y="751198"/>
                  <a:pt x="98817" y="823694"/>
                </a:cubicBezTo>
                <a:cubicBezTo>
                  <a:pt x="109930" y="896190"/>
                  <a:pt x="194067" y="991440"/>
                  <a:pt x="216292" y="1017369"/>
                </a:cubicBezTo>
                <a:cubicBezTo>
                  <a:pt x="238517" y="1043298"/>
                  <a:pt x="182955" y="925823"/>
                  <a:pt x="232167" y="979269"/>
                </a:cubicBezTo>
                <a:cubicBezTo>
                  <a:pt x="281379" y="1032715"/>
                  <a:pt x="486696" y="1302061"/>
                  <a:pt x="511567" y="1338044"/>
                </a:cubicBezTo>
                <a:cubicBezTo>
                  <a:pt x="536438" y="1374027"/>
                  <a:pt x="430605" y="1256023"/>
                  <a:pt x="381392" y="1195169"/>
                </a:cubicBezTo>
                <a:cubicBezTo>
                  <a:pt x="332180" y="1134315"/>
                  <a:pt x="264446" y="1039065"/>
                  <a:pt x="216292" y="972919"/>
                </a:cubicBezTo>
                <a:cubicBezTo>
                  <a:pt x="168138" y="906773"/>
                  <a:pt x="99875" y="862852"/>
                  <a:pt x="92467" y="798294"/>
                </a:cubicBezTo>
                <a:cubicBezTo>
                  <a:pt x="85059" y="733736"/>
                  <a:pt x="186659" y="680819"/>
                  <a:pt x="171842" y="585569"/>
                </a:cubicBezTo>
                <a:cubicBezTo>
                  <a:pt x="157025" y="490319"/>
                  <a:pt x="22617" y="274419"/>
                  <a:pt x="3567" y="226794"/>
                </a:cubicBezTo>
                <a:cubicBezTo>
                  <a:pt x="-15483" y="179169"/>
                  <a:pt x="47488" y="324690"/>
                  <a:pt x="57542" y="299819"/>
                </a:cubicBezTo>
                <a:cubicBezTo>
                  <a:pt x="67596" y="274948"/>
                  <a:pt x="62834" y="120961"/>
                  <a:pt x="63892" y="77569"/>
                </a:cubicBezTo>
                <a:cubicBezTo>
                  <a:pt x="64950" y="34177"/>
                  <a:pt x="58071" y="-24560"/>
                  <a:pt x="57542" y="1089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B571FAEE-21AF-272F-A8C6-1D163E36AD7C}"/>
              </a:ext>
            </a:extLst>
          </p:cNvPr>
          <p:cNvSpPr/>
          <p:nvPr/>
        </p:nvSpPr>
        <p:spPr>
          <a:xfrm>
            <a:off x="8219496" y="5818239"/>
            <a:ext cx="537305" cy="985587"/>
          </a:xfrm>
          <a:custGeom>
            <a:avLst/>
            <a:gdLst>
              <a:gd name="connsiteX0" fmla="*/ 6929 w 537305"/>
              <a:gd name="connsiteY0" fmla="*/ 7886 h 985587"/>
              <a:gd name="connsiteX1" fmla="*/ 45029 w 537305"/>
              <a:gd name="connsiteY1" fmla="*/ 45986 h 985587"/>
              <a:gd name="connsiteX2" fmla="*/ 413329 w 537305"/>
              <a:gd name="connsiteY2" fmla="*/ 426986 h 985587"/>
              <a:gd name="connsiteX3" fmla="*/ 495879 w 537305"/>
              <a:gd name="connsiteY3" fmla="*/ 604786 h 985587"/>
              <a:gd name="connsiteX4" fmla="*/ 454604 w 537305"/>
              <a:gd name="connsiteY4" fmla="*/ 519061 h 985587"/>
              <a:gd name="connsiteX5" fmla="*/ 518104 w 537305"/>
              <a:gd name="connsiteY5" fmla="*/ 668286 h 985587"/>
              <a:gd name="connsiteX6" fmla="*/ 486354 w 537305"/>
              <a:gd name="connsiteY6" fmla="*/ 795286 h 985587"/>
              <a:gd name="connsiteX7" fmla="*/ 159329 w 537305"/>
              <a:gd name="connsiteY7" fmla="*/ 982611 h 985587"/>
              <a:gd name="connsiteX8" fmla="*/ 333954 w 537305"/>
              <a:gd name="connsiteY8" fmla="*/ 903236 h 985587"/>
              <a:gd name="connsiteX9" fmla="*/ 533979 w 537305"/>
              <a:gd name="connsiteY9" fmla="*/ 807986 h 985587"/>
              <a:gd name="connsiteX10" fmla="*/ 451429 w 537305"/>
              <a:gd name="connsiteY10" fmla="*/ 560336 h 985587"/>
              <a:gd name="connsiteX11" fmla="*/ 353004 w 537305"/>
              <a:gd name="connsiteY11" fmla="*/ 420636 h 985587"/>
              <a:gd name="connsiteX12" fmla="*/ 222829 w 537305"/>
              <a:gd name="connsiteY12" fmla="*/ 284111 h 985587"/>
              <a:gd name="connsiteX13" fmla="*/ 343479 w 537305"/>
              <a:gd name="connsiteY13" fmla="*/ 350786 h 985587"/>
              <a:gd name="connsiteX14" fmla="*/ 213304 w 537305"/>
              <a:gd name="connsiteY14" fmla="*/ 230136 h 985587"/>
              <a:gd name="connsiteX15" fmla="*/ 6929 w 537305"/>
              <a:gd name="connsiteY15" fmla="*/ 7886 h 98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7305" h="985587">
                <a:moveTo>
                  <a:pt x="6929" y="7886"/>
                </a:moveTo>
                <a:cubicBezTo>
                  <a:pt x="-21117" y="-22806"/>
                  <a:pt x="45029" y="45986"/>
                  <a:pt x="45029" y="45986"/>
                </a:cubicBezTo>
                <a:cubicBezTo>
                  <a:pt x="112762" y="115836"/>
                  <a:pt x="338187" y="333853"/>
                  <a:pt x="413329" y="426986"/>
                </a:cubicBezTo>
                <a:cubicBezTo>
                  <a:pt x="488471" y="520119"/>
                  <a:pt x="489000" y="589440"/>
                  <a:pt x="495879" y="604786"/>
                </a:cubicBezTo>
                <a:cubicBezTo>
                  <a:pt x="502758" y="620132"/>
                  <a:pt x="450900" y="508478"/>
                  <a:pt x="454604" y="519061"/>
                </a:cubicBezTo>
                <a:cubicBezTo>
                  <a:pt x="458308" y="529644"/>
                  <a:pt x="512812" y="622249"/>
                  <a:pt x="518104" y="668286"/>
                </a:cubicBezTo>
                <a:cubicBezTo>
                  <a:pt x="523396" y="714324"/>
                  <a:pt x="546150" y="742899"/>
                  <a:pt x="486354" y="795286"/>
                </a:cubicBezTo>
                <a:cubicBezTo>
                  <a:pt x="426558" y="847673"/>
                  <a:pt x="184729" y="964619"/>
                  <a:pt x="159329" y="982611"/>
                </a:cubicBezTo>
                <a:cubicBezTo>
                  <a:pt x="133929" y="1000603"/>
                  <a:pt x="271512" y="932340"/>
                  <a:pt x="333954" y="903236"/>
                </a:cubicBezTo>
                <a:cubicBezTo>
                  <a:pt x="396396" y="874132"/>
                  <a:pt x="514400" y="865136"/>
                  <a:pt x="533979" y="807986"/>
                </a:cubicBezTo>
                <a:cubicBezTo>
                  <a:pt x="553558" y="750836"/>
                  <a:pt x="481591" y="624894"/>
                  <a:pt x="451429" y="560336"/>
                </a:cubicBezTo>
                <a:cubicBezTo>
                  <a:pt x="421267" y="495778"/>
                  <a:pt x="391104" y="466673"/>
                  <a:pt x="353004" y="420636"/>
                </a:cubicBezTo>
                <a:cubicBezTo>
                  <a:pt x="314904" y="374599"/>
                  <a:pt x="224416" y="295753"/>
                  <a:pt x="222829" y="284111"/>
                </a:cubicBezTo>
                <a:cubicBezTo>
                  <a:pt x="221242" y="272469"/>
                  <a:pt x="345066" y="359782"/>
                  <a:pt x="343479" y="350786"/>
                </a:cubicBezTo>
                <a:cubicBezTo>
                  <a:pt x="341892" y="341790"/>
                  <a:pt x="268337" y="287286"/>
                  <a:pt x="213304" y="230136"/>
                </a:cubicBezTo>
                <a:cubicBezTo>
                  <a:pt x="158271" y="172986"/>
                  <a:pt x="34975" y="38578"/>
                  <a:pt x="6929" y="788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0D5606E1-AE6B-6971-B7A3-C4819B0827C7}"/>
              </a:ext>
            </a:extLst>
          </p:cNvPr>
          <p:cNvSpPr/>
          <p:nvPr/>
        </p:nvSpPr>
        <p:spPr>
          <a:xfrm>
            <a:off x="8499993" y="5514478"/>
            <a:ext cx="524217" cy="1220659"/>
          </a:xfrm>
          <a:custGeom>
            <a:avLst/>
            <a:gdLst>
              <a:gd name="connsiteX0" fmla="*/ 18532 w 524217"/>
              <a:gd name="connsiteY0" fmla="*/ 92572 h 1220659"/>
              <a:gd name="connsiteX1" fmla="*/ 75682 w 524217"/>
              <a:gd name="connsiteY1" fmla="*/ 143372 h 1220659"/>
              <a:gd name="connsiteX2" fmla="*/ 488432 w 524217"/>
              <a:gd name="connsiteY2" fmla="*/ 806947 h 1220659"/>
              <a:gd name="connsiteX3" fmla="*/ 475732 w 524217"/>
              <a:gd name="connsiteY3" fmla="*/ 914897 h 1220659"/>
              <a:gd name="connsiteX4" fmla="*/ 250307 w 524217"/>
              <a:gd name="connsiteY4" fmla="*/ 1219697 h 1220659"/>
              <a:gd name="connsiteX5" fmla="*/ 418582 w 524217"/>
              <a:gd name="connsiteY5" fmla="*/ 1006972 h 1220659"/>
              <a:gd name="connsiteX6" fmla="*/ 501132 w 524217"/>
              <a:gd name="connsiteY6" fmla="*/ 886322 h 1220659"/>
              <a:gd name="connsiteX7" fmla="*/ 399532 w 524217"/>
              <a:gd name="connsiteY7" fmla="*/ 645022 h 1220659"/>
              <a:gd name="connsiteX8" fmla="*/ 34407 w 524217"/>
              <a:gd name="connsiteY8" fmla="*/ 32247 h 1220659"/>
              <a:gd name="connsiteX9" fmla="*/ 18532 w 524217"/>
              <a:gd name="connsiteY9" fmla="*/ 92572 h 1220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4217" h="1220659">
                <a:moveTo>
                  <a:pt x="18532" y="92572"/>
                </a:moveTo>
                <a:cubicBezTo>
                  <a:pt x="25411" y="111093"/>
                  <a:pt x="-2635" y="24309"/>
                  <a:pt x="75682" y="143372"/>
                </a:cubicBezTo>
                <a:cubicBezTo>
                  <a:pt x="153999" y="262435"/>
                  <a:pt x="421757" y="678360"/>
                  <a:pt x="488432" y="806947"/>
                </a:cubicBezTo>
                <a:cubicBezTo>
                  <a:pt x="555107" y="935535"/>
                  <a:pt x="515419" y="846105"/>
                  <a:pt x="475732" y="914897"/>
                </a:cubicBezTo>
                <a:cubicBezTo>
                  <a:pt x="436045" y="983689"/>
                  <a:pt x="259832" y="1204351"/>
                  <a:pt x="250307" y="1219697"/>
                </a:cubicBezTo>
                <a:cubicBezTo>
                  <a:pt x="240782" y="1235043"/>
                  <a:pt x="376778" y="1062535"/>
                  <a:pt x="418582" y="1006972"/>
                </a:cubicBezTo>
                <a:cubicBezTo>
                  <a:pt x="460386" y="951410"/>
                  <a:pt x="504307" y="946647"/>
                  <a:pt x="501132" y="886322"/>
                </a:cubicBezTo>
                <a:cubicBezTo>
                  <a:pt x="497957" y="825997"/>
                  <a:pt x="477320" y="787368"/>
                  <a:pt x="399532" y="645022"/>
                </a:cubicBezTo>
                <a:cubicBezTo>
                  <a:pt x="321745" y="502676"/>
                  <a:pt x="96319" y="124851"/>
                  <a:pt x="34407" y="32247"/>
                </a:cubicBezTo>
                <a:cubicBezTo>
                  <a:pt x="-27505" y="-60357"/>
                  <a:pt x="11653" y="74051"/>
                  <a:pt x="18532" y="925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07291665-F33B-0A5A-808D-D4C69EFA59D3}"/>
              </a:ext>
            </a:extLst>
          </p:cNvPr>
          <p:cNvSpPr/>
          <p:nvPr/>
        </p:nvSpPr>
        <p:spPr>
          <a:xfrm>
            <a:off x="5752958" y="3622663"/>
            <a:ext cx="646080" cy="1496320"/>
          </a:xfrm>
          <a:custGeom>
            <a:avLst/>
            <a:gdLst>
              <a:gd name="connsiteX0" fmla="*/ 142 w 646080"/>
              <a:gd name="connsiteY0" fmla="*/ 12 h 1496320"/>
              <a:gd name="connsiteX1" fmla="*/ 95392 w 646080"/>
              <a:gd name="connsiteY1" fmla="*/ 514362 h 1496320"/>
              <a:gd name="connsiteX2" fmla="*/ 231917 w 646080"/>
              <a:gd name="connsiteY2" fmla="*/ 876312 h 1496320"/>
              <a:gd name="connsiteX3" fmla="*/ 73167 w 646080"/>
              <a:gd name="connsiteY3" fmla="*/ 434987 h 1496320"/>
              <a:gd name="connsiteX4" fmla="*/ 184292 w 646080"/>
              <a:gd name="connsiteY4" fmla="*/ 736612 h 1496320"/>
              <a:gd name="connsiteX5" fmla="*/ 346217 w 646080"/>
              <a:gd name="connsiteY5" fmla="*/ 1127137 h 1496320"/>
              <a:gd name="connsiteX6" fmla="*/ 631967 w 646080"/>
              <a:gd name="connsiteY6" fmla="*/ 1479562 h 1496320"/>
              <a:gd name="connsiteX7" fmla="*/ 587517 w 646080"/>
              <a:gd name="connsiteY7" fmla="*/ 1422412 h 1496320"/>
              <a:gd name="connsiteX8" fmla="*/ 457342 w 646080"/>
              <a:gd name="connsiteY8" fmla="*/ 1270012 h 1496320"/>
              <a:gd name="connsiteX9" fmla="*/ 149367 w 646080"/>
              <a:gd name="connsiteY9" fmla="*/ 647712 h 1496320"/>
              <a:gd name="connsiteX10" fmla="*/ 212867 w 646080"/>
              <a:gd name="connsiteY10" fmla="*/ 742962 h 1496320"/>
              <a:gd name="connsiteX11" fmla="*/ 44592 w 646080"/>
              <a:gd name="connsiteY11" fmla="*/ 434987 h 1496320"/>
              <a:gd name="connsiteX12" fmla="*/ 73167 w 646080"/>
              <a:gd name="connsiteY12" fmla="*/ 498487 h 1496320"/>
              <a:gd name="connsiteX13" fmla="*/ 142 w 646080"/>
              <a:gd name="connsiteY13" fmla="*/ 12 h 149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46080" h="1496320">
                <a:moveTo>
                  <a:pt x="142" y="12"/>
                </a:moveTo>
                <a:cubicBezTo>
                  <a:pt x="3846" y="2658"/>
                  <a:pt x="56763" y="368312"/>
                  <a:pt x="95392" y="514362"/>
                </a:cubicBezTo>
                <a:cubicBezTo>
                  <a:pt x="134021" y="660412"/>
                  <a:pt x="235621" y="889541"/>
                  <a:pt x="231917" y="876312"/>
                </a:cubicBezTo>
                <a:cubicBezTo>
                  <a:pt x="228213" y="863083"/>
                  <a:pt x="81105" y="458270"/>
                  <a:pt x="73167" y="434987"/>
                </a:cubicBezTo>
                <a:cubicBezTo>
                  <a:pt x="65230" y="411704"/>
                  <a:pt x="138784" y="621254"/>
                  <a:pt x="184292" y="736612"/>
                </a:cubicBezTo>
                <a:cubicBezTo>
                  <a:pt x="229800" y="851970"/>
                  <a:pt x="271605" y="1003312"/>
                  <a:pt x="346217" y="1127137"/>
                </a:cubicBezTo>
                <a:cubicBezTo>
                  <a:pt x="420829" y="1250962"/>
                  <a:pt x="591750" y="1430350"/>
                  <a:pt x="631967" y="1479562"/>
                </a:cubicBezTo>
                <a:cubicBezTo>
                  <a:pt x="672184" y="1528774"/>
                  <a:pt x="616621" y="1457337"/>
                  <a:pt x="587517" y="1422412"/>
                </a:cubicBezTo>
                <a:cubicBezTo>
                  <a:pt x="558413" y="1387487"/>
                  <a:pt x="530367" y="1399129"/>
                  <a:pt x="457342" y="1270012"/>
                </a:cubicBezTo>
                <a:cubicBezTo>
                  <a:pt x="384317" y="1140895"/>
                  <a:pt x="190113" y="735554"/>
                  <a:pt x="149367" y="647712"/>
                </a:cubicBezTo>
                <a:cubicBezTo>
                  <a:pt x="108621" y="559870"/>
                  <a:pt x="230329" y="778416"/>
                  <a:pt x="212867" y="742962"/>
                </a:cubicBezTo>
                <a:cubicBezTo>
                  <a:pt x="195405" y="707508"/>
                  <a:pt x="67875" y="475733"/>
                  <a:pt x="44592" y="434987"/>
                </a:cubicBezTo>
                <a:cubicBezTo>
                  <a:pt x="21309" y="394241"/>
                  <a:pt x="80046" y="571512"/>
                  <a:pt x="73167" y="498487"/>
                </a:cubicBezTo>
                <a:cubicBezTo>
                  <a:pt x="66288" y="425462"/>
                  <a:pt x="-3562" y="-2634"/>
                  <a:pt x="142" y="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CE4EB56D-ACED-4186-977A-E00F9604B401}"/>
              </a:ext>
            </a:extLst>
          </p:cNvPr>
          <p:cNvSpPr/>
          <p:nvPr/>
        </p:nvSpPr>
        <p:spPr>
          <a:xfrm>
            <a:off x="5487497" y="4670423"/>
            <a:ext cx="494250" cy="634379"/>
          </a:xfrm>
          <a:custGeom>
            <a:avLst/>
            <a:gdLst>
              <a:gd name="connsiteX0" fmla="*/ 494203 w 494250"/>
              <a:gd name="connsiteY0" fmla="*/ 2 h 634379"/>
              <a:gd name="connsiteX1" fmla="*/ 348153 w 494250"/>
              <a:gd name="connsiteY1" fmla="*/ 327027 h 634379"/>
              <a:gd name="connsiteX2" fmla="*/ 252903 w 494250"/>
              <a:gd name="connsiteY2" fmla="*/ 485777 h 634379"/>
              <a:gd name="connsiteX3" fmla="*/ 2078 w 494250"/>
              <a:gd name="connsiteY3" fmla="*/ 631827 h 634379"/>
              <a:gd name="connsiteX4" fmla="*/ 141778 w 494250"/>
              <a:gd name="connsiteY4" fmla="*/ 571502 h 634379"/>
              <a:gd name="connsiteX5" fmla="*/ 291003 w 494250"/>
              <a:gd name="connsiteY5" fmla="*/ 479427 h 634379"/>
              <a:gd name="connsiteX6" fmla="*/ 252903 w 494250"/>
              <a:gd name="connsiteY6" fmla="*/ 488952 h 634379"/>
              <a:gd name="connsiteX7" fmla="*/ 306878 w 494250"/>
              <a:gd name="connsiteY7" fmla="*/ 393702 h 634379"/>
              <a:gd name="connsiteX8" fmla="*/ 246553 w 494250"/>
              <a:gd name="connsiteY8" fmla="*/ 428627 h 634379"/>
              <a:gd name="connsiteX9" fmla="*/ 357678 w 494250"/>
              <a:gd name="connsiteY9" fmla="*/ 288927 h 634379"/>
              <a:gd name="connsiteX10" fmla="*/ 332278 w 494250"/>
              <a:gd name="connsiteY10" fmla="*/ 320677 h 634379"/>
              <a:gd name="connsiteX11" fmla="*/ 494203 w 494250"/>
              <a:gd name="connsiteY11" fmla="*/ 2 h 63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4250" h="634379">
                <a:moveTo>
                  <a:pt x="494203" y="2"/>
                </a:moveTo>
                <a:cubicBezTo>
                  <a:pt x="496849" y="1060"/>
                  <a:pt x="388370" y="246065"/>
                  <a:pt x="348153" y="327027"/>
                </a:cubicBezTo>
                <a:cubicBezTo>
                  <a:pt x="307936" y="407989"/>
                  <a:pt x="310582" y="434977"/>
                  <a:pt x="252903" y="485777"/>
                </a:cubicBezTo>
                <a:cubicBezTo>
                  <a:pt x="195224" y="536577"/>
                  <a:pt x="20599" y="617540"/>
                  <a:pt x="2078" y="631827"/>
                </a:cubicBezTo>
                <a:cubicBezTo>
                  <a:pt x="-16443" y="646114"/>
                  <a:pt x="93624" y="596902"/>
                  <a:pt x="141778" y="571502"/>
                </a:cubicBezTo>
                <a:cubicBezTo>
                  <a:pt x="189932" y="546102"/>
                  <a:pt x="272482" y="493185"/>
                  <a:pt x="291003" y="479427"/>
                </a:cubicBezTo>
                <a:cubicBezTo>
                  <a:pt x="309524" y="465669"/>
                  <a:pt x="250257" y="503239"/>
                  <a:pt x="252903" y="488952"/>
                </a:cubicBezTo>
                <a:cubicBezTo>
                  <a:pt x="255549" y="474665"/>
                  <a:pt x="307936" y="403756"/>
                  <a:pt x="306878" y="393702"/>
                </a:cubicBezTo>
                <a:cubicBezTo>
                  <a:pt x="305820" y="383648"/>
                  <a:pt x="238086" y="446089"/>
                  <a:pt x="246553" y="428627"/>
                </a:cubicBezTo>
                <a:cubicBezTo>
                  <a:pt x="255020" y="411165"/>
                  <a:pt x="343390" y="306919"/>
                  <a:pt x="357678" y="288927"/>
                </a:cubicBezTo>
                <a:cubicBezTo>
                  <a:pt x="371966" y="270935"/>
                  <a:pt x="308995" y="363010"/>
                  <a:pt x="332278" y="320677"/>
                </a:cubicBezTo>
                <a:cubicBezTo>
                  <a:pt x="355561" y="278344"/>
                  <a:pt x="491557" y="-1056"/>
                  <a:pt x="494203" y="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833BA0D7-ACB3-85A7-0FC9-8588E09A04EF}"/>
              </a:ext>
            </a:extLst>
          </p:cNvPr>
          <p:cNvSpPr/>
          <p:nvPr/>
        </p:nvSpPr>
        <p:spPr>
          <a:xfrm>
            <a:off x="8709000" y="4606897"/>
            <a:ext cx="144247" cy="750607"/>
          </a:xfrm>
          <a:custGeom>
            <a:avLst/>
            <a:gdLst>
              <a:gd name="connsiteX0" fmla="*/ 25 w 144247"/>
              <a:gd name="connsiteY0" fmla="*/ 28 h 750607"/>
              <a:gd name="connsiteX1" fmla="*/ 130200 w 144247"/>
              <a:gd name="connsiteY1" fmla="*/ 238153 h 750607"/>
              <a:gd name="connsiteX2" fmla="*/ 22250 w 144247"/>
              <a:gd name="connsiteY2" fmla="*/ 746153 h 750607"/>
              <a:gd name="connsiteX3" fmla="*/ 88925 w 144247"/>
              <a:gd name="connsiteY3" fmla="*/ 473103 h 750607"/>
              <a:gd name="connsiteX4" fmla="*/ 142900 w 144247"/>
              <a:gd name="connsiteY4" fmla="*/ 250853 h 750607"/>
              <a:gd name="connsiteX5" fmla="*/ 25 w 144247"/>
              <a:gd name="connsiteY5" fmla="*/ 28 h 75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247" h="750607">
                <a:moveTo>
                  <a:pt x="25" y="28"/>
                </a:moveTo>
                <a:cubicBezTo>
                  <a:pt x="-2092" y="-2089"/>
                  <a:pt x="126496" y="113799"/>
                  <a:pt x="130200" y="238153"/>
                </a:cubicBezTo>
                <a:cubicBezTo>
                  <a:pt x="133904" y="362507"/>
                  <a:pt x="29129" y="706995"/>
                  <a:pt x="22250" y="746153"/>
                </a:cubicBezTo>
                <a:cubicBezTo>
                  <a:pt x="15371" y="785311"/>
                  <a:pt x="68817" y="555653"/>
                  <a:pt x="88925" y="473103"/>
                </a:cubicBezTo>
                <a:cubicBezTo>
                  <a:pt x="109033" y="390553"/>
                  <a:pt x="152425" y="325465"/>
                  <a:pt x="142900" y="250853"/>
                </a:cubicBezTo>
                <a:cubicBezTo>
                  <a:pt x="133375" y="176241"/>
                  <a:pt x="2142" y="2145"/>
                  <a:pt x="25" y="2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2FB054AC-A843-9A2D-DB34-2D077D1A145A}"/>
              </a:ext>
            </a:extLst>
          </p:cNvPr>
          <p:cNvSpPr/>
          <p:nvPr/>
        </p:nvSpPr>
        <p:spPr>
          <a:xfrm>
            <a:off x="8222922" y="4910682"/>
            <a:ext cx="469193" cy="1398101"/>
          </a:xfrm>
          <a:custGeom>
            <a:avLst/>
            <a:gdLst>
              <a:gd name="connsiteX0" fmla="*/ 328 w 469193"/>
              <a:gd name="connsiteY0" fmla="*/ 1043 h 1398101"/>
              <a:gd name="connsiteX1" fmla="*/ 162253 w 469193"/>
              <a:gd name="connsiteY1" fmla="*/ 607468 h 1398101"/>
              <a:gd name="connsiteX2" fmla="*/ 397203 w 469193"/>
              <a:gd name="connsiteY2" fmla="*/ 1121818 h 1398101"/>
              <a:gd name="connsiteX3" fmla="*/ 321003 w 469193"/>
              <a:gd name="connsiteY3" fmla="*/ 1001168 h 1398101"/>
              <a:gd name="connsiteX4" fmla="*/ 467053 w 469193"/>
              <a:gd name="connsiteY4" fmla="*/ 1394868 h 1398101"/>
              <a:gd name="connsiteX5" fmla="*/ 394028 w 469193"/>
              <a:gd name="connsiteY5" fmla="*/ 1163093 h 1398101"/>
              <a:gd name="connsiteX6" fmla="*/ 206703 w 469193"/>
              <a:gd name="connsiteY6" fmla="*/ 728118 h 1398101"/>
              <a:gd name="connsiteX7" fmla="*/ 203528 w 469193"/>
              <a:gd name="connsiteY7" fmla="*/ 759868 h 1398101"/>
              <a:gd name="connsiteX8" fmla="*/ 328 w 469193"/>
              <a:gd name="connsiteY8" fmla="*/ 1043 h 139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9193" h="1398101">
                <a:moveTo>
                  <a:pt x="328" y="1043"/>
                </a:moveTo>
                <a:cubicBezTo>
                  <a:pt x="-6551" y="-24357"/>
                  <a:pt x="96107" y="420672"/>
                  <a:pt x="162253" y="607468"/>
                </a:cubicBezTo>
                <a:cubicBezTo>
                  <a:pt x="228399" y="794264"/>
                  <a:pt x="370745" y="1056201"/>
                  <a:pt x="397203" y="1121818"/>
                </a:cubicBezTo>
                <a:cubicBezTo>
                  <a:pt x="423661" y="1187435"/>
                  <a:pt x="309361" y="955660"/>
                  <a:pt x="321003" y="1001168"/>
                </a:cubicBezTo>
                <a:cubicBezTo>
                  <a:pt x="332645" y="1046676"/>
                  <a:pt x="454882" y="1367881"/>
                  <a:pt x="467053" y="1394868"/>
                </a:cubicBezTo>
                <a:cubicBezTo>
                  <a:pt x="479224" y="1421856"/>
                  <a:pt x="437420" y="1274218"/>
                  <a:pt x="394028" y="1163093"/>
                </a:cubicBezTo>
                <a:cubicBezTo>
                  <a:pt x="350636" y="1051968"/>
                  <a:pt x="238453" y="795322"/>
                  <a:pt x="206703" y="728118"/>
                </a:cubicBezTo>
                <a:cubicBezTo>
                  <a:pt x="174953" y="660914"/>
                  <a:pt x="240040" y="874168"/>
                  <a:pt x="203528" y="759868"/>
                </a:cubicBezTo>
                <a:cubicBezTo>
                  <a:pt x="167016" y="645568"/>
                  <a:pt x="7207" y="26443"/>
                  <a:pt x="328" y="10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141598BD-7F91-7676-3788-53436E73989C}"/>
              </a:ext>
            </a:extLst>
          </p:cNvPr>
          <p:cNvSpPr/>
          <p:nvPr/>
        </p:nvSpPr>
        <p:spPr>
          <a:xfrm>
            <a:off x="6492232" y="1225550"/>
            <a:ext cx="1098263" cy="174293"/>
          </a:xfrm>
          <a:custGeom>
            <a:avLst/>
            <a:gdLst>
              <a:gd name="connsiteX0" fmla="*/ 16518 w 1098263"/>
              <a:gd name="connsiteY0" fmla="*/ 171450 h 174293"/>
              <a:gd name="connsiteX1" fmla="*/ 807093 w 1098263"/>
              <a:gd name="connsiteY1" fmla="*/ 3175 h 174293"/>
              <a:gd name="connsiteX2" fmla="*/ 1080143 w 1098263"/>
              <a:gd name="connsiteY2" fmla="*/ 60325 h 174293"/>
              <a:gd name="connsiteX3" fmla="*/ 1038868 w 1098263"/>
              <a:gd name="connsiteY3" fmla="*/ 38100 h 174293"/>
              <a:gd name="connsiteX4" fmla="*/ 765818 w 1098263"/>
              <a:gd name="connsiteY4" fmla="*/ 0 h 174293"/>
              <a:gd name="connsiteX5" fmla="*/ 492768 w 1098263"/>
              <a:gd name="connsiteY5" fmla="*/ 38100 h 174293"/>
              <a:gd name="connsiteX6" fmla="*/ 695968 w 1098263"/>
              <a:gd name="connsiteY6" fmla="*/ 6350 h 174293"/>
              <a:gd name="connsiteX7" fmla="*/ 305443 w 1098263"/>
              <a:gd name="connsiteY7" fmla="*/ 101600 h 174293"/>
              <a:gd name="connsiteX8" fmla="*/ 16518 w 1098263"/>
              <a:gd name="connsiteY8" fmla="*/ 171450 h 17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8263" h="174293">
                <a:moveTo>
                  <a:pt x="16518" y="171450"/>
                </a:moveTo>
                <a:cubicBezTo>
                  <a:pt x="100126" y="155046"/>
                  <a:pt x="629822" y="21696"/>
                  <a:pt x="807093" y="3175"/>
                </a:cubicBezTo>
                <a:cubicBezTo>
                  <a:pt x="984364" y="-15346"/>
                  <a:pt x="1041514" y="54504"/>
                  <a:pt x="1080143" y="60325"/>
                </a:cubicBezTo>
                <a:cubicBezTo>
                  <a:pt x="1118772" y="66146"/>
                  <a:pt x="1091256" y="48154"/>
                  <a:pt x="1038868" y="38100"/>
                </a:cubicBezTo>
                <a:cubicBezTo>
                  <a:pt x="986481" y="28046"/>
                  <a:pt x="856835" y="0"/>
                  <a:pt x="765818" y="0"/>
                </a:cubicBezTo>
                <a:cubicBezTo>
                  <a:pt x="674801" y="0"/>
                  <a:pt x="504410" y="37042"/>
                  <a:pt x="492768" y="38100"/>
                </a:cubicBezTo>
                <a:cubicBezTo>
                  <a:pt x="481126" y="39158"/>
                  <a:pt x="727189" y="-4233"/>
                  <a:pt x="695968" y="6350"/>
                </a:cubicBezTo>
                <a:cubicBezTo>
                  <a:pt x="664747" y="16933"/>
                  <a:pt x="422918" y="74083"/>
                  <a:pt x="305443" y="101600"/>
                </a:cubicBezTo>
                <a:cubicBezTo>
                  <a:pt x="187968" y="129117"/>
                  <a:pt x="-67090" y="187854"/>
                  <a:pt x="16518" y="1714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81F59E13-34B2-457F-1EA2-AA531C5FBA7B}"/>
              </a:ext>
            </a:extLst>
          </p:cNvPr>
          <p:cNvSpPr/>
          <p:nvPr/>
        </p:nvSpPr>
        <p:spPr>
          <a:xfrm>
            <a:off x="7614061" y="1215057"/>
            <a:ext cx="935223" cy="1013401"/>
          </a:xfrm>
          <a:custGeom>
            <a:avLst/>
            <a:gdLst>
              <a:gd name="connsiteX0" fmla="*/ 37689 w 935223"/>
              <a:gd name="connsiteY0" fmla="*/ 23193 h 1013401"/>
              <a:gd name="connsiteX1" fmla="*/ 85314 w 935223"/>
              <a:gd name="connsiteY1" fmla="*/ 80343 h 1013401"/>
              <a:gd name="connsiteX2" fmla="*/ 501239 w 935223"/>
              <a:gd name="connsiteY2" fmla="*/ 388318 h 1013401"/>
              <a:gd name="connsiteX3" fmla="*/ 488539 w 935223"/>
              <a:gd name="connsiteY3" fmla="*/ 340693 h 1013401"/>
              <a:gd name="connsiteX4" fmla="*/ 761589 w 935223"/>
              <a:gd name="connsiteY4" fmla="*/ 728043 h 1013401"/>
              <a:gd name="connsiteX5" fmla="*/ 923514 w 935223"/>
              <a:gd name="connsiteY5" fmla="*/ 997918 h 1013401"/>
              <a:gd name="connsiteX6" fmla="*/ 882239 w 935223"/>
              <a:gd name="connsiteY6" fmla="*/ 918543 h 1013401"/>
              <a:gd name="connsiteX7" fmla="*/ 561564 w 935223"/>
              <a:gd name="connsiteY7" fmla="*/ 407368 h 1013401"/>
              <a:gd name="connsiteX8" fmla="*/ 472664 w 935223"/>
              <a:gd name="connsiteY8" fmla="*/ 327993 h 1013401"/>
              <a:gd name="connsiteX9" fmla="*/ 526639 w 935223"/>
              <a:gd name="connsiteY9" fmla="*/ 407368 h 1013401"/>
              <a:gd name="connsiteX10" fmla="*/ 37689 w 935223"/>
              <a:gd name="connsiteY10" fmla="*/ 23193 h 101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5223" h="1013401">
                <a:moveTo>
                  <a:pt x="37689" y="23193"/>
                </a:moveTo>
                <a:cubicBezTo>
                  <a:pt x="-35865" y="-31311"/>
                  <a:pt x="8056" y="19489"/>
                  <a:pt x="85314" y="80343"/>
                </a:cubicBezTo>
                <a:cubicBezTo>
                  <a:pt x="162572" y="141197"/>
                  <a:pt x="434035" y="344926"/>
                  <a:pt x="501239" y="388318"/>
                </a:cubicBezTo>
                <a:cubicBezTo>
                  <a:pt x="568443" y="431710"/>
                  <a:pt x="445147" y="284072"/>
                  <a:pt x="488539" y="340693"/>
                </a:cubicBezTo>
                <a:cubicBezTo>
                  <a:pt x="531931" y="397314"/>
                  <a:pt x="689093" y="618506"/>
                  <a:pt x="761589" y="728043"/>
                </a:cubicBezTo>
                <a:cubicBezTo>
                  <a:pt x="834085" y="837580"/>
                  <a:pt x="903406" y="966168"/>
                  <a:pt x="923514" y="997918"/>
                </a:cubicBezTo>
                <a:cubicBezTo>
                  <a:pt x="943622" y="1029668"/>
                  <a:pt x="942564" y="1016968"/>
                  <a:pt x="882239" y="918543"/>
                </a:cubicBezTo>
                <a:cubicBezTo>
                  <a:pt x="821914" y="820118"/>
                  <a:pt x="629827" y="505793"/>
                  <a:pt x="561564" y="407368"/>
                </a:cubicBezTo>
                <a:cubicBezTo>
                  <a:pt x="493301" y="308943"/>
                  <a:pt x="478485" y="327993"/>
                  <a:pt x="472664" y="327993"/>
                </a:cubicBezTo>
                <a:cubicBezTo>
                  <a:pt x="466843" y="327993"/>
                  <a:pt x="595960" y="456580"/>
                  <a:pt x="526639" y="407368"/>
                </a:cubicBezTo>
                <a:cubicBezTo>
                  <a:pt x="457318" y="358156"/>
                  <a:pt x="111243" y="77697"/>
                  <a:pt x="37689" y="2319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40BB35B2-9FD6-FE2B-93CC-0E2EDC72A33E}"/>
              </a:ext>
            </a:extLst>
          </p:cNvPr>
          <p:cNvSpPr/>
          <p:nvPr/>
        </p:nvSpPr>
        <p:spPr>
          <a:xfrm>
            <a:off x="7277100" y="1019175"/>
            <a:ext cx="1037028" cy="1050362"/>
          </a:xfrm>
          <a:custGeom>
            <a:avLst/>
            <a:gdLst>
              <a:gd name="connsiteX0" fmla="*/ 0 w 1037028"/>
              <a:gd name="connsiteY0" fmla="*/ 0 h 1050362"/>
              <a:gd name="connsiteX1" fmla="*/ 501650 w 1037028"/>
              <a:gd name="connsiteY1" fmla="*/ 425450 h 1050362"/>
              <a:gd name="connsiteX2" fmla="*/ 514350 w 1037028"/>
              <a:gd name="connsiteY2" fmla="*/ 403225 h 1050362"/>
              <a:gd name="connsiteX3" fmla="*/ 1000125 w 1037028"/>
              <a:gd name="connsiteY3" fmla="*/ 1006475 h 1050362"/>
              <a:gd name="connsiteX4" fmla="*/ 962025 w 1037028"/>
              <a:gd name="connsiteY4" fmla="*/ 949325 h 1050362"/>
              <a:gd name="connsiteX5" fmla="*/ 635000 w 1037028"/>
              <a:gd name="connsiteY5" fmla="*/ 514350 h 1050362"/>
              <a:gd name="connsiteX6" fmla="*/ 409575 w 1037028"/>
              <a:gd name="connsiteY6" fmla="*/ 327025 h 1050362"/>
              <a:gd name="connsiteX7" fmla="*/ 463550 w 1037028"/>
              <a:gd name="connsiteY7" fmla="*/ 400050 h 1050362"/>
              <a:gd name="connsiteX8" fmla="*/ 0 w 1037028"/>
              <a:gd name="connsiteY8" fmla="*/ 0 h 105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37028" h="1050362">
                <a:moveTo>
                  <a:pt x="0" y="0"/>
                </a:moveTo>
                <a:cubicBezTo>
                  <a:pt x="6350" y="4233"/>
                  <a:pt x="415925" y="358246"/>
                  <a:pt x="501650" y="425450"/>
                </a:cubicBezTo>
                <a:cubicBezTo>
                  <a:pt x="587375" y="492654"/>
                  <a:pt x="431271" y="306388"/>
                  <a:pt x="514350" y="403225"/>
                </a:cubicBezTo>
                <a:cubicBezTo>
                  <a:pt x="597429" y="500063"/>
                  <a:pt x="925513" y="915458"/>
                  <a:pt x="1000125" y="1006475"/>
                </a:cubicBezTo>
                <a:cubicBezTo>
                  <a:pt x="1074737" y="1097492"/>
                  <a:pt x="1022879" y="1031346"/>
                  <a:pt x="962025" y="949325"/>
                </a:cubicBezTo>
                <a:cubicBezTo>
                  <a:pt x="901171" y="867304"/>
                  <a:pt x="727075" y="618067"/>
                  <a:pt x="635000" y="514350"/>
                </a:cubicBezTo>
                <a:cubicBezTo>
                  <a:pt x="542925" y="410633"/>
                  <a:pt x="438150" y="346075"/>
                  <a:pt x="409575" y="327025"/>
                </a:cubicBezTo>
                <a:cubicBezTo>
                  <a:pt x="381000" y="307975"/>
                  <a:pt x="525462" y="453496"/>
                  <a:pt x="463550" y="400050"/>
                </a:cubicBez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EAD05847-40C3-0768-FE71-5E73D342E4ED}"/>
              </a:ext>
            </a:extLst>
          </p:cNvPr>
          <p:cNvSpPr/>
          <p:nvPr/>
        </p:nvSpPr>
        <p:spPr>
          <a:xfrm>
            <a:off x="6410289" y="1098983"/>
            <a:ext cx="1484753" cy="557626"/>
          </a:xfrm>
          <a:custGeom>
            <a:avLst/>
            <a:gdLst>
              <a:gd name="connsiteX0" fmla="*/ 36 w 1484753"/>
              <a:gd name="connsiteY0" fmla="*/ 355167 h 557626"/>
              <a:gd name="connsiteX1" fmla="*/ 847761 w 1484753"/>
              <a:gd name="connsiteY1" fmla="*/ 56717 h 557626"/>
              <a:gd name="connsiteX2" fmla="*/ 990636 w 1484753"/>
              <a:gd name="connsiteY2" fmla="*/ 50367 h 557626"/>
              <a:gd name="connsiteX3" fmla="*/ 895386 w 1484753"/>
              <a:gd name="connsiteY3" fmla="*/ 37667 h 557626"/>
              <a:gd name="connsiteX4" fmla="*/ 1168436 w 1484753"/>
              <a:gd name="connsiteY4" fmla="*/ 180542 h 557626"/>
              <a:gd name="connsiteX5" fmla="*/ 1473236 w 1484753"/>
              <a:gd name="connsiteY5" fmla="*/ 552017 h 557626"/>
              <a:gd name="connsiteX6" fmla="*/ 1377986 w 1484753"/>
              <a:gd name="connsiteY6" fmla="*/ 377392 h 557626"/>
              <a:gd name="connsiteX7" fmla="*/ 981111 w 1484753"/>
              <a:gd name="connsiteY7" fmla="*/ 15442 h 557626"/>
              <a:gd name="connsiteX8" fmla="*/ 1031911 w 1484753"/>
              <a:gd name="connsiteY8" fmla="*/ 66242 h 557626"/>
              <a:gd name="connsiteX9" fmla="*/ 882686 w 1484753"/>
              <a:gd name="connsiteY9" fmla="*/ 63067 h 557626"/>
              <a:gd name="connsiteX10" fmla="*/ 36 w 1484753"/>
              <a:gd name="connsiteY10" fmla="*/ 355167 h 557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84753" h="557626">
                <a:moveTo>
                  <a:pt x="36" y="355167"/>
                </a:moveTo>
                <a:cubicBezTo>
                  <a:pt x="-5785" y="354109"/>
                  <a:pt x="682661" y="107517"/>
                  <a:pt x="847761" y="56717"/>
                </a:cubicBezTo>
                <a:cubicBezTo>
                  <a:pt x="1012861" y="5917"/>
                  <a:pt x="982698" y="53542"/>
                  <a:pt x="990636" y="50367"/>
                </a:cubicBezTo>
                <a:cubicBezTo>
                  <a:pt x="998574" y="47192"/>
                  <a:pt x="865753" y="15971"/>
                  <a:pt x="895386" y="37667"/>
                </a:cubicBezTo>
                <a:cubicBezTo>
                  <a:pt x="925019" y="59363"/>
                  <a:pt x="1072128" y="94817"/>
                  <a:pt x="1168436" y="180542"/>
                </a:cubicBezTo>
                <a:cubicBezTo>
                  <a:pt x="1264744" y="266267"/>
                  <a:pt x="1438311" y="519209"/>
                  <a:pt x="1473236" y="552017"/>
                </a:cubicBezTo>
                <a:cubicBezTo>
                  <a:pt x="1508161" y="584825"/>
                  <a:pt x="1460007" y="466821"/>
                  <a:pt x="1377986" y="377392"/>
                </a:cubicBezTo>
                <a:cubicBezTo>
                  <a:pt x="1295965" y="287963"/>
                  <a:pt x="1038790" y="67300"/>
                  <a:pt x="981111" y="15442"/>
                </a:cubicBezTo>
                <a:cubicBezTo>
                  <a:pt x="923432" y="-36416"/>
                  <a:pt x="1048315" y="58304"/>
                  <a:pt x="1031911" y="66242"/>
                </a:cubicBezTo>
                <a:cubicBezTo>
                  <a:pt x="1015507" y="74179"/>
                  <a:pt x="1049373" y="16500"/>
                  <a:pt x="882686" y="63067"/>
                </a:cubicBezTo>
                <a:cubicBezTo>
                  <a:pt x="715999" y="109634"/>
                  <a:pt x="5857" y="356225"/>
                  <a:pt x="36" y="3551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42B56CC1-AC34-0264-60FF-42F26CD42D74}"/>
              </a:ext>
            </a:extLst>
          </p:cNvPr>
          <p:cNvSpPr/>
          <p:nvPr/>
        </p:nvSpPr>
        <p:spPr>
          <a:xfrm>
            <a:off x="6409039" y="1075186"/>
            <a:ext cx="1103110" cy="195768"/>
          </a:xfrm>
          <a:custGeom>
            <a:avLst/>
            <a:gdLst>
              <a:gd name="connsiteX0" fmla="*/ 128286 w 1103110"/>
              <a:gd name="connsiteY0" fmla="*/ 172589 h 195768"/>
              <a:gd name="connsiteX1" fmla="*/ 893461 w 1103110"/>
              <a:gd name="connsiteY1" fmla="*/ 10664 h 195768"/>
              <a:gd name="connsiteX2" fmla="*/ 1103011 w 1103110"/>
              <a:gd name="connsiteY2" fmla="*/ 17014 h 195768"/>
              <a:gd name="connsiteX3" fmla="*/ 918861 w 1103110"/>
              <a:gd name="connsiteY3" fmla="*/ 29714 h 195768"/>
              <a:gd name="connsiteX4" fmla="*/ 763286 w 1103110"/>
              <a:gd name="connsiteY4" fmla="*/ 32889 h 195768"/>
              <a:gd name="connsiteX5" fmla="*/ 871236 w 1103110"/>
              <a:gd name="connsiteY5" fmla="*/ 13839 h 195768"/>
              <a:gd name="connsiteX6" fmla="*/ 74311 w 1103110"/>
              <a:gd name="connsiteY6" fmla="*/ 178939 h 195768"/>
              <a:gd name="connsiteX7" fmla="*/ 128286 w 1103110"/>
              <a:gd name="connsiteY7" fmla="*/ 172589 h 19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03110" h="195768">
                <a:moveTo>
                  <a:pt x="128286" y="172589"/>
                </a:moveTo>
                <a:cubicBezTo>
                  <a:pt x="264811" y="144543"/>
                  <a:pt x="731007" y="36593"/>
                  <a:pt x="893461" y="10664"/>
                </a:cubicBezTo>
                <a:cubicBezTo>
                  <a:pt x="1055915" y="-15265"/>
                  <a:pt x="1098778" y="13839"/>
                  <a:pt x="1103011" y="17014"/>
                </a:cubicBezTo>
                <a:cubicBezTo>
                  <a:pt x="1107244" y="20189"/>
                  <a:pt x="975482" y="27068"/>
                  <a:pt x="918861" y="29714"/>
                </a:cubicBezTo>
                <a:cubicBezTo>
                  <a:pt x="862240" y="32360"/>
                  <a:pt x="771223" y="35535"/>
                  <a:pt x="763286" y="32889"/>
                </a:cubicBezTo>
                <a:cubicBezTo>
                  <a:pt x="755349" y="30243"/>
                  <a:pt x="871236" y="13839"/>
                  <a:pt x="871236" y="13839"/>
                </a:cubicBezTo>
                <a:lnTo>
                  <a:pt x="74311" y="178939"/>
                </a:lnTo>
                <a:cubicBezTo>
                  <a:pt x="-50572" y="203810"/>
                  <a:pt x="-8239" y="200635"/>
                  <a:pt x="128286" y="17258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FA94DE42-0FE3-FA94-B5F3-0336652BE4A8}"/>
              </a:ext>
            </a:extLst>
          </p:cNvPr>
          <p:cNvSpPr/>
          <p:nvPr/>
        </p:nvSpPr>
        <p:spPr>
          <a:xfrm>
            <a:off x="6686522" y="1625578"/>
            <a:ext cx="575859" cy="584285"/>
          </a:xfrm>
          <a:custGeom>
            <a:avLst/>
            <a:gdLst>
              <a:gd name="connsiteX0" fmla="*/ 28 w 575859"/>
              <a:gd name="connsiteY0" fmla="*/ 22 h 584285"/>
              <a:gd name="connsiteX1" fmla="*/ 419128 w 575859"/>
              <a:gd name="connsiteY1" fmla="*/ 434997 h 584285"/>
              <a:gd name="connsiteX2" fmla="*/ 384203 w 575859"/>
              <a:gd name="connsiteY2" fmla="*/ 400072 h 584285"/>
              <a:gd name="connsiteX3" fmla="*/ 574703 w 575859"/>
              <a:gd name="connsiteY3" fmla="*/ 584222 h 584285"/>
              <a:gd name="connsiteX4" fmla="*/ 441353 w 575859"/>
              <a:gd name="connsiteY4" fmla="*/ 415947 h 584285"/>
              <a:gd name="connsiteX5" fmla="*/ 28 w 575859"/>
              <a:gd name="connsiteY5" fmla="*/ 22 h 58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5859" h="584285">
                <a:moveTo>
                  <a:pt x="28" y="22"/>
                </a:moveTo>
                <a:cubicBezTo>
                  <a:pt x="-3676" y="3197"/>
                  <a:pt x="355099" y="368322"/>
                  <a:pt x="419128" y="434997"/>
                </a:cubicBezTo>
                <a:cubicBezTo>
                  <a:pt x="483157" y="501672"/>
                  <a:pt x="384203" y="400072"/>
                  <a:pt x="384203" y="400072"/>
                </a:cubicBezTo>
                <a:cubicBezTo>
                  <a:pt x="410132" y="424943"/>
                  <a:pt x="565178" y="581576"/>
                  <a:pt x="574703" y="584222"/>
                </a:cubicBezTo>
                <a:cubicBezTo>
                  <a:pt x="584228" y="586868"/>
                  <a:pt x="534486" y="506964"/>
                  <a:pt x="441353" y="415947"/>
                </a:cubicBezTo>
                <a:cubicBezTo>
                  <a:pt x="348220" y="324930"/>
                  <a:pt x="3732" y="-3153"/>
                  <a:pt x="28" y="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04A3AF2B-7EA2-3C89-FAA8-B44394E8E526}"/>
              </a:ext>
            </a:extLst>
          </p:cNvPr>
          <p:cNvSpPr/>
          <p:nvPr/>
        </p:nvSpPr>
        <p:spPr>
          <a:xfrm>
            <a:off x="7318335" y="1295017"/>
            <a:ext cx="952180" cy="1241150"/>
          </a:xfrm>
          <a:custGeom>
            <a:avLst/>
            <a:gdLst>
              <a:gd name="connsiteX0" fmla="*/ 40 w 952180"/>
              <a:gd name="connsiteY0" fmla="*/ 383 h 1241150"/>
              <a:gd name="connsiteX1" fmla="*/ 403265 w 952180"/>
              <a:gd name="connsiteY1" fmla="*/ 559183 h 1241150"/>
              <a:gd name="connsiteX2" fmla="*/ 365165 w 952180"/>
              <a:gd name="connsiteY2" fmla="*/ 508383 h 1241150"/>
              <a:gd name="connsiteX3" fmla="*/ 908090 w 952180"/>
              <a:gd name="connsiteY3" fmla="*/ 1194183 h 1241150"/>
              <a:gd name="connsiteX4" fmla="*/ 885865 w 952180"/>
              <a:gd name="connsiteY4" fmla="*/ 1140208 h 1241150"/>
              <a:gd name="connsiteX5" fmla="*/ 612815 w 952180"/>
              <a:gd name="connsiteY5" fmla="*/ 813183 h 1241150"/>
              <a:gd name="connsiteX6" fmla="*/ 327065 w 952180"/>
              <a:gd name="connsiteY6" fmla="*/ 409958 h 1241150"/>
              <a:gd name="connsiteX7" fmla="*/ 377865 w 952180"/>
              <a:gd name="connsiteY7" fmla="*/ 470283 h 1241150"/>
              <a:gd name="connsiteX8" fmla="*/ 40 w 952180"/>
              <a:gd name="connsiteY8" fmla="*/ 383 h 124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2180" h="1241150">
                <a:moveTo>
                  <a:pt x="40" y="383"/>
                </a:moveTo>
                <a:cubicBezTo>
                  <a:pt x="4273" y="15200"/>
                  <a:pt x="342411" y="474516"/>
                  <a:pt x="403265" y="559183"/>
                </a:cubicBezTo>
                <a:cubicBezTo>
                  <a:pt x="464119" y="643850"/>
                  <a:pt x="365165" y="508383"/>
                  <a:pt x="365165" y="508383"/>
                </a:cubicBezTo>
                <a:lnTo>
                  <a:pt x="908090" y="1194183"/>
                </a:lnTo>
                <a:cubicBezTo>
                  <a:pt x="994873" y="1299487"/>
                  <a:pt x="935077" y="1203708"/>
                  <a:pt x="885865" y="1140208"/>
                </a:cubicBezTo>
                <a:cubicBezTo>
                  <a:pt x="836653" y="1076708"/>
                  <a:pt x="705948" y="934891"/>
                  <a:pt x="612815" y="813183"/>
                </a:cubicBezTo>
                <a:cubicBezTo>
                  <a:pt x="519682" y="691475"/>
                  <a:pt x="366223" y="467108"/>
                  <a:pt x="327065" y="409958"/>
                </a:cubicBezTo>
                <a:cubicBezTo>
                  <a:pt x="287907" y="352808"/>
                  <a:pt x="427607" y="536429"/>
                  <a:pt x="377865" y="470283"/>
                </a:cubicBezTo>
                <a:cubicBezTo>
                  <a:pt x="328123" y="404137"/>
                  <a:pt x="-4193" y="-14434"/>
                  <a:pt x="40" y="38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85DF0569-B03D-27C0-C4CF-5E05D08C57B2}"/>
              </a:ext>
            </a:extLst>
          </p:cNvPr>
          <p:cNvSpPr/>
          <p:nvPr/>
        </p:nvSpPr>
        <p:spPr>
          <a:xfrm>
            <a:off x="6447272" y="1350051"/>
            <a:ext cx="1976678" cy="1480551"/>
          </a:xfrm>
          <a:custGeom>
            <a:avLst/>
            <a:gdLst>
              <a:gd name="connsiteX0" fmla="*/ 10678 w 1976678"/>
              <a:gd name="connsiteY0" fmla="*/ 2499 h 1480551"/>
              <a:gd name="connsiteX1" fmla="*/ 67828 w 1976678"/>
              <a:gd name="connsiteY1" fmla="*/ 18374 h 1480551"/>
              <a:gd name="connsiteX2" fmla="*/ 867928 w 1976678"/>
              <a:gd name="connsiteY2" fmla="*/ 224749 h 1480551"/>
              <a:gd name="connsiteX3" fmla="*/ 829828 w 1976678"/>
              <a:gd name="connsiteY3" fmla="*/ 218399 h 1480551"/>
              <a:gd name="connsiteX4" fmla="*/ 1099703 w 1976678"/>
              <a:gd name="connsiteY4" fmla="*/ 504149 h 1480551"/>
              <a:gd name="connsiteX5" fmla="*/ 1064778 w 1976678"/>
              <a:gd name="connsiteY5" fmla="*/ 485099 h 1480551"/>
              <a:gd name="connsiteX6" fmla="*/ 1493403 w 1976678"/>
              <a:gd name="connsiteY6" fmla="*/ 1037549 h 1480551"/>
              <a:gd name="connsiteX7" fmla="*/ 1468003 w 1976678"/>
              <a:gd name="connsiteY7" fmla="*/ 996274 h 1480551"/>
              <a:gd name="connsiteX8" fmla="*/ 1953778 w 1976678"/>
              <a:gd name="connsiteY8" fmla="*/ 1459824 h 1480551"/>
              <a:gd name="connsiteX9" fmla="*/ 1861703 w 1976678"/>
              <a:gd name="connsiteY9" fmla="*/ 1367749 h 1480551"/>
              <a:gd name="connsiteX10" fmla="*/ 1544203 w 1976678"/>
              <a:gd name="connsiteY10" fmla="*/ 1078824 h 1480551"/>
              <a:gd name="connsiteX11" fmla="*/ 963178 w 1976678"/>
              <a:gd name="connsiteY11" fmla="*/ 364449 h 1480551"/>
              <a:gd name="connsiteX12" fmla="*/ 766328 w 1976678"/>
              <a:gd name="connsiteY12" fmla="*/ 199349 h 1480551"/>
              <a:gd name="connsiteX13" fmla="*/ 302778 w 1976678"/>
              <a:gd name="connsiteY13" fmla="*/ 88224 h 1480551"/>
              <a:gd name="connsiteX14" fmla="*/ 10678 w 1976678"/>
              <a:gd name="connsiteY14" fmla="*/ 2499 h 148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6678" h="1480551">
                <a:moveTo>
                  <a:pt x="10678" y="2499"/>
                </a:moveTo>
                <a:cubicBezTo>
                  <a:pt x="-32185" y="-8085"/>
                  <a:pt x="67828" y="18374"/>
                  <a:pt x="67828" y="18374"/>
                </a:cubicBezTo>
                <a:lnTo>
                  <a:pt x="867928" y="224749"/>
                </a:lnTo>
                <a:cubicBezTo>
                  <a:pt x="994928" y="258086"/>
                  <a:pt x="791199" y="171832"/>
                  <a:pt x="829828" y="218399"/>
                </a:cubicBezTo>
                <a:cubicBezTo>
                  <a:pt x="868457" y="264966"/>
                  <a:pt x="1060545" y="459699"/>
                  <a:pt x="1099703" y="504149"/>
                </a:cubicBezTo>
                <a:cubicBezTo>
                  <a:pt x="1138861" y="548599"/>
                  <a:pt x="999161" y="396199"/>
                  <a:pt x="1064778" y="485099"/>
                </a:cubicBezTo>
                <a:cubicBezTo>
                  <a:pt x="1130395" y="573999"/>
                  <a:pt x="1426199" y="952353"/>
                  <a:pt x="1493403" y="1037549"/>
                </a:cubicBezTo>
                <a:cubicBezTo>
                  <a:pt x="1560607" y="1122745"/>
                  <a:pt x="1391274" y="925895"/>
                  <a:pt x="1468003" y="996274"/>
                </a:cubicBezTo>
                <a:cubicBezTo>
                  <a:pt x="1544732" y="1066653"/>
                  <a:pt x="1888161" y="1397912"/>
                  <a:pt x="1953778" y="1459824"/>
                </a:cubicBezTo>
                <a:cubicBezTo>
                  <a:pt x="2019395" y="1521737"/>
                  <a:pt x="1929965" y="1431249"/>
                  <a:pt x="1861703" y="1367749"/>
                </a:cubicBezTo>
                <a:cubicBezTo>
                  <a:pt x="1793441" y="1304249"/>
                  <a:pt x="1693957" y="1246041"/>
                  <a:pt x="1544203" y="1078824"/>
                </a:cubicBezTo>
                <a:cubicBezTo>
                  <a:pt x="1394449" y="911607"/>
                  <a:pt x="1092824" y="511028"/>
                  <a:pt x="963178" y="364449"/>
                </a:cubicBezTo>
                <a:cubicBezTo>
                  <a:pt x="833532" y="217870"/>
                  <a:pt x="876395" y="245386"/>
                  <a:pt x="766328" y="199349"/>
                </a:cubicBezTo>
                <a:cubicBezTo>
                  <a:pt x="656261" y="153312"/>
                  <a:pt x="422899" y="121561"/>
                  <a:pt x="302778" y="88224"/>
                </a:cubicBezTo>
                <a:cubicBezTo>
                  <a:pt x="182657" y="54887"/>
                  <a:pt x="114130" y="27105"/>
                  <a:pt x="10678" y="249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83BE2B76-95CC-8272-3C12-9549D9E43E73}"/>
              </a:ext>
            </a:extLst>
          </p:cNvPr>
          <p:cNvSpPr/>
          <p:nvPr/>
        </p:nvSpPr>
        <p:spPr>
          <a:xfrm>
            <a:off x="8384070" y="2164830"/>
            <a:ext cx="365929" cy="725629"/>
          </a:xfrm>
          <a:custGeom>
            <a:avLst/>
            <a:gdLst>
              <a:gd name="connsiteX0" fmla="*/ 4280 w 365929"/>
              <a:gd name="connsiteY0" fmla="*/ 6870 h 725629"/>
              <a:gd name="connsiteX1" fmla="*/ 347180 w 365929"/>
              <a:gd name="connsiteY1" fmla="*/ 689495 h 725629"/>
              <a:gd name="connsiteX2" fmla="*/ 296380 w 365929"/>
              <a:gd name="connsiteY2" fmla="*/ 591070 h 725629"/>
              <a:gd name="connsiteX3" fmla="*/ 90005 w 365929"/>
              <a:gd name="connsiteY3" fmla="*/ 248170 h 725629"/>
              <a:gd name="connsiteX4" fmla="*/ 150330 w 365929"/>
              <a:gd name="connsiteY4" fmla="*/ 330720 h 725629"/>
              <a:gd name="connsiteX5" fmla="*/ 4280 w 365929"/>
              <a:gd name="connsiteY5" fmla="*/ 6870 h 72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929" h="725629">
                <a:moveTo>
                  <a:pt x="4280" y="6870"/>
                </a:moveTo>
                <a:cubicBezTo>
                  <a:pt x="37088" y="66666"/>
                  <a:pt x="298497" y="592128"/>
                  <a:pt x="347180" y="689495"/>
                </a:cubicBezTo>
                <a:cubicBezTo>
                  <a:pt x="395863" y="786862"/>
                  <a:pt x="339243" y="664624"/>
                  <a:pt x="296380" y="591070"/>
                </a:cubicBezTo>
                <a:cubicBezTo>
                  <a:pt x="253518" y="517516"/>
                  <a:pt x="114347" y="291562"/>
                  <a:pt x="90005" y="248170"/>
                </a:cubicBezTo>
                <a:cubicBezTo>
                  <a:pt x="65663" y="204778"/>
                  <a:pt x="163030" y="365116"/>
                  <a:pt x="150330" y="330720"/>
                </a:cubicBezTo>
                <a:cubicBezTo>
                  <a:pt x="137630" y="296324"/>
                  <a:pt x="-28528" y="-52926"/>
                  <a:pt x="4280" y="687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033C4B38-1066-BA3F-5CC2-B28475C21401}"/>
              </a:ext>
            </a:extLst>
          </p:cNvPr>
          <p:cNvSpPr/>
          <p:nvPr/>
        </p:nvSpPr>
        <p:spPr>
          <a:xfrm>
            <a:off x="8181975" y="1520825"/>
            <a:ext cx="311150" cy="511175"/>
          </a:xfrm>
          <a:custGeom>
            <a:avLst/>
            <a:gdLst>
              <a:gd name="connsiteX0" fmla="*/ 0 w 311150"/>
              <a:gd name="connsiteY0" fmla="*/ 0 h 511175"/>
              <a:gd name="connsiteX1" fmla="*/ 311150 w 311150"/>
              <a:gd name="connsiteY1" fmla="*/ 511175 h 511175"/>
              <a:gd name="connsiteX2" fmla="*/ 257175 w 311150"/>
              <a:gd name="connsiteY2" fmla="*/ 422275 h 511175"/>
              <a:gd name="connsiteX3" fmla="*/ 155575 w 311150"/>
              <a:gd name="connsiteY3" fmla="*/ 257175 h 511175"/>
              <a:gd name="connsiteX4" fmla="*/ 250825 w 311150"/>
              <a:gd name="connsiteY4" fmla="*/ 508000 h 511175"/>
              <a:gd name="connsiteX5" fmla="*/ 184150 w 311150"/>
              <a:gd name="connsiteY5" fmla="*/ 361950 h 511175"/>
              <a:gd name="connsiteX6" fmla="*/ 0 w 311150"/>
              <a:gd name="connsiteY6" fmla="*/ 0 h 5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1150" h="511175">
                <a:moveTo>
                  <a:pt x="0" y="0"/>
                </a:moveTo>
                <a:lnTo>
                  <a:pt x="311150" y="511175"/>
                </a:lnTo>
                <a:lnTo>
                  <a:pt x="257175" y="422275"/>
                </a:lnTo>
                <a:cubicBezTo>
                  <a:pt x="231246" y="379942"/>
                  <a:pt x="156633" y="242888"/>
                  <a:pt x="155575" y="257175"/>
                </a:cubicBezTo>
                <a:cubicBezTo>
                  <a:pt x="154517" y="271462"/>
                  <a:pt x="246062" y="490537"/>
                  <a:pt x="250825" y="508000"/>
                </a:cubicBezTo>
                <a:cubicBezTo>
                  <a:pt x="255588" y="525463"/>
                  <a:pt x="227012" y="445558"/>
                  <a:pt x="184150" y="361950"/>
                </a:cubicBezTo>
                <a:cubicBezTo>
                  <a:pt x="141288" y="278342"/>
                  <a:pt x="67469" y="142346"/>
                  <a:pt x="0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6C863CEC-7133-821B-00A2-88CF44BDC028}"/>
              </a:ext>
            </a:extLst>
          </p:cNvPr>
          <p:cNvSpPr/>
          <p:nvPr/>
        </p:nvSpPr>
        <p:spPr>
          <a:xfrm>
            <a:off x="7929028" y="1957728"/>
            <a:ext cx="980085" cy="1392352"/>
          </a:xfrm>
          <a:custGeom>
            <a:avLst/>
            <a:gdLst>
              <a:gd name="connsiteX0" fmla="*/ 2122 w 980085"/>
              <a:gd name="connsiteY0" fmla="*/ 1247 h 1392352"/>
              <a:gd name="connsiteX1" fmla="*/ 681572 w 980085"/>
              <a:gd name="connsiteY1" fmla="*/ 887072 h 1392352"/>
              <a:gd name="connsiteX2" fmla="*/ 684747 w 980085"/>
              <a:gd name="connsiteY2" fmla="*/ 890247 h 1392352"/>
              <a:gd name="connsiteX3" fmla="*/ 881597 w 980085"/>
              <a:gd name="connsiteY3" fmla="*/ 1229972 h 1392352"/>
              <a:gd name="connsiteX4" fmla="*/ 849847 w 980085"/>
              <a:gd name="connsiteY4" fmla="*/ 1179172 h 1392352"/>
              <a:gd name="connsiteX5" fmla="*/ 980022 w 980085"/>
              <a:gd name="connsiteY5" fmla="*/ 1391897 h 1392352"/>
              <a:gd name="connsiteX6" fmla="*/ 830797 w 980085"/>
              <a:gd name="connsiteY6" fmla="*/ 1223622 h 1392352"/>
              <a:gd name="connsiteX7" fmla="*/ 418047 w 980085"/>
              <a:gd name="connsiteY7" fmla="*/ 842622 h 1392352"/>
              <a:gd name="connsiteX8" fmla="*/ 554572 w 980085"/>
              <a:gd name="connsiteY8" fmla="*/ 921997 h 1392352"/>
              <a:gd name="connsiteX9" fmla="*/ 325972 w 980085"/>
              <a:gd name="connsiteY9" fmla="*/ 594972 h 1392352"/>
              <a:gd name="connsiteX10" fmla="*/ 462497 w 980085"/>
              <a:gd name="connsiteY10" fmla="*/ 690222 h 1392352"/>
              <a:gd name="connsiteX11" fmla="*/ 2122 w 980085"/>
              <a:gd name="connsiteY11" fmla="*/ 1247 h 13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80085" h="1392352">
                <a:moveTo>
                  <a:pt x="2122" y="1247"/>
                </a:moveTo>
                <a:cubicBezTo>
                  <a:pt x="38635" y="34055"/>
                  <a:pt x="567801" y="738906"/>
                  <a:pt x="681572" y="887072"/>
                </a:cubicBezTo>
                <a:cubicBezTo>
                  <a:pt x="795343" y="1035238"/>
                  <a:pt x="651410" y="833097"/>
                  <a:pt x="684747" y="890247"/>
                </a:cubicBezTo>
                <a:cubicBezTo>
                  <a:pt x="718085" y="947397"/>
                  <a:pt x="854080" y="1181818"/>
                  <a:pt x="881597" y="1229972"/>
                </a:cubicBezTo>
                <a:cubicBezTo>
                  <a:pt x="909114" y="1278126"/>
                  <a:pt x="833443" y="1152185"/>
                  <a:pt x="849847" y="1179172"/>
                </a:cubicBezTo>
                <a:cubicBezTo>
                  <a:pt x="866251" y="1206159"/>
                  <a:pt x="983197" y="1384489"/>
                  <a:pt x="980022" y="1391897"/>
                </a:cubicBezTo>
                <a:cubicBezTo>
                  <a:pt x="976847" y="1399305"/>
                  <a:pt x="924459" y="1315168"/>
                  <a:pt x="830797" y="1223622"/>
                </a:cubicBezTo>
                <a:cubicBezTo>
                  <a:pt x="737135" y="1132076"/>
                  <a:pt x="464084" y="892893"/>
                  <a:pt x="418047" y="842622"/>
                </a:cubicBezTo>
                <a:cubicBezTo>
                  <a:pt x="372010" y="792351"/>
                  <a:pt x="569918" y="963272"/>
                  <a:pt x="554572" y="921997"/>
                </a:cubicBezTo>
                <a:cubicBezTo>
                  <a:pt x="539226" y="880722"/>
                  <a:pt x="341318" y="633601"/>
                  <a:pt x="325972" y="594972"/>
                </a:cubicBezTo>
                <a:cubicBezTo>
                  <a:pt x="310626" y="556343"/>
                  <a:pt x="513297" y="787589"/>
                  <a:pt x="462497" y="690222"/>
                </a:cubicBezTo>
                <a:cubicBezTo>
                  <a:pt x="411697" y="592855"/>
                  <a:pt x="-34391" y="-31561"/>
                  <a:pt x="2122" y="124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EF69E376-5580-E92F-E762-0AD0563DAD10}"/>
              </a:ext>
            </a:extLst>
          </p:cNvPr>
          <p:cNvSpPr/>
          <p:nvPr/>
        </p:nvSpPr>
        <p:spPr>
          <a:xfrm>
            <a:off x="8103493" y="2867536"/>
            <a:ext cx="861907" cy="889910"/>
          </a:xfrm>
          <a:custGeom>
            <a:avLst/>
            <a:gdLst>
              <a:gd name="connsiteX0" fmla="*/ 5457 w 861907"/>
              <a:gd name="connsiteY0" fmla="*/ 2664 h 889910"/>
              <a:gd name="connsiteX1" fmla="*/ 503932 w 861907"/>
              <a:gd name="connsiteY1" fmla="*/ 431289 h 889910"/>
              <a:gd name="connsiteX2" fmla="*/ 494407 w 861907"/>
              <a:gd name="connsiteY2" fmla="*/ 418589 h 889910"/>
              <a:gd name="connsiteX3" fmla="*/ 630932 w 861907"/>
              <a:gd name="connsiteY3" fmla="*/ 532889 h 889910"/>
              <a:gd name="connsiteX4" fmla="*/ 605532 w 861907"/>
              <a:gd name="connsiteY4" fmla="*/ 564639 h 889910"/>
              <a:gd name="connsiteX5" fmla="*/ 859532 w 861907"/>
              <a:gd name="connsiteY5" fmla="*/ 882139 h 889910"/>
              <a:gd name="connsiteX6" fmla="*/ 719832 w 861907"/>
              <a:gd name="connsiteY6" fmla="*/ 764664 h 889910"/>
              <a:gd name="connsiteX7" fmla="*/ 507107 w 861907"/>
              <a:gd name="connsiteY7" fmla="*/ 459864 h 889910"/>
              <a:gd name="connsiteX8" fmla="*/ 510282 w 861907"/>
              <a:gd name="connsiteY8" fmla="*/ 478914 h 889910"/>
              <a:gd name="connsiteX9" fmla="*/ 253107 w 861907"/>
              <a:gd name="connsiteY9" fmla="*/ 259839 h 889910"/>
              <a:gd name="connsiteX10" fmla="*/ 5457 w 861907"/>
              <a:gd name="connsiteY10" fmla="*/ 2664 h 88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1907" h="889910">
                <a:moveTo>
                  <a:pt x="5457" y="2664"/>
                </a:moveTo>
                <a:cubicBezTo>
                  <a:pt x="47261" y="31239"/>
                  <a:pt x="422440" y="361968"/>
                  <a:pt x="503932" y="431289"/>
                </a:cubicBezTo>
                <a:cubicBezTo>
                  <a:pt x="585424" y="500610"/>
                  <a:pt x="473240" y="401656"/>
                  <a:pt x="494407" y="418589"/>
                </a:cubicBezTo>
                <a:cubicBezTo>
                  <a:pt x="515574" y="435522"/>
                  <a:pt x="612411" y="508547"/>
                  <a:pt x="630932" y="532889"/>
                </a:cubicBezTo>
                <a:cubicBezTo>
                  <a:pt x="649453" y="557231"/>
                  <a:pt x="567432" y="506431"/>
                  <a:pt x="605532" y="564639"/>
                </a:cubicBezTo>
                <a:cubicBezTo>
                  <a:pt x="643632" y="622847"/>
                  <a:pt x="840482" y="848802"/>
                  <a:pt x="859532" y="882139"/>
                </a:cubicBezTo>
                <a:cubicBezTo>
                  <a:pt x="878582" y="915477"/>
                  <a:pt x="778570" y="835043"/>
                  <a:pt x="719832" y="764664"/>
                </a:cubicBezTo>
                <a:cubicBezTo>
                  <a:pt x="661095" y="694285"/>
                  <a:pt x="542032" y="507489"/>
                  <a:pt x="507107" y="459864"/>
                </a:cubicBezTo>
                <a:cubicBezTo>
                  <a:pt x="472182" y="412239"/>
                  <a:pt x="552615" y="512251"/>
                  <a:pt x="510282" y="478914"/>
                </a:cubicBezTo>
                <a:cubicBezTo>
                  <a:pt x="467949" y="445577"/>
                  <a:pt x="333011" y="336568"/>
                  <a:pt x="253107" y="259839"/>
                </a:cubicBezTo>
                <a:cubicBezTo>
                  <a:pt x="173203" y="183110"/>
                  <a:pt x="-36347" y="-25911"/>
                  <a:pt x="5457" y="26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8AC24D03-6EFC-211D-C9F7-11E015AA00BF}"/>
              </a:ext>
            </a:extLst>
          </p:cNvPr>
          <p:cNvSpPr/>
          <p:nvPr/>
        </p:nvSpPr>
        <p:spPr>
          <a:xfrm>
            <a:off x="7370670" y="1698851"/>
            <a:ext cx="645080" cy="1151334"/>
          </a:xfrm>
          <a:custGeom>
            <a:avLst/>
            <a:gdLst>
              <a:gd name="connsiteX0" fmla="*/ 14380 w 645080"/>
              <a:gd name="connsiteY0" fmla="*/ 47399 h 1151334"/>
              <a:gd name="connsiteX1" fmla="*/ 77880 w 645080"/>
              <a:gd name="connsiteY1" fmla="*/ 104549 h 1151334"/>
              <a:gd name="connsiteX2" fmla="*/ 373155 w 645080"/>
              <a:gd name="connsiteY2" fmla="*/ 730024 h 1151334"/>
              <a:gd name="connsiteX3" fmla="*/ 354105 w 645080"/>
              <a:gd name="connsiteY3" fmla="*/ 682399 h 1151334"/>
              <a:gd name="connsiteX4" fmla="*/ 633505 w 645080"/>
              <a:gd name="connsiteY4" fmla="*/ 1136424 h 1151334"/>
              <a:gd name="connsiteX5" fmla="*/ 557305 w 645080"/>
              <a:gd name="connsiteY5" fmla="*/ 993549 h 1151334"/>
              <a:gd name="connsiteX6" fmla="*/ 242980 w 645080"/>
              <a:gd name="connsiteY6" fmla="*/ 520474 h 1151334"/>
              <a:gd name="connsiteX7" fmla="*/ 303305 w 645080"/>
              <a:gd name="connsiteY7" fmla="*/ 587149 h 1151334"/>
              <a:gd name="connsiteX8" fmla="*/ 14380 w 645080"/>
              <a:gd name="connsiteY8" fmla="*/ 47399 h 1151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5080" h="1151334">
                <a:moveTo>
                  <a:pt x="14380" y="47399"/>
                </a:moveTo>
                <a:cubicBezTo>
                  <a:pt x="-23191" y="-33034"/>
                  <a:pt x="18084" y="-9222"/>
                  <a:pt x="77880" y="104549"/>
                </a:cubicBezTo>
                <a:cubicBezTo>
                  <a:pt x="137676" y="218320"/>
                  <a:pt x="327118" y="633716"/>
                  <a:pt x="373155" y="730024"/>
                </a:cubicBezTo>
                <a:cubicBezTo>
                  <a:pt x="419192" y="826332"/>
                  <a:pt x="310713" y="614666"/>
                  <a:pt x="354105" y="682399"/>
                </a:cubicBezTo>
                <a:cubicBezTo>
                  <a:pt x="397497" y="750132"/>
                  <a:pt x="599638" y="1084566"/>
                  <a:pt x="633505" y="1136424"/>
                </a:cubicBezTo>
                <a:cubicBezTo>
                  <a:pt x="667372" y="1188282"/>
                  <a:pt x="622393" y="1096207"/>
                  <a:pt x="557305" y="993549"/>
                </a:cubicBezTo>
                <a:cubicBezTo>
                  <a:pt x="492218" y="890891"/>
                  <a:pt x="285313" y="588207"/>
                  <a:pt x="242980" y="520474"/>
                </a:cubicBezTo>
                <a:cubicBezTo>
                  <a:pt x="200647" y="452741"/>
                  <a:pt x="338230" y="664936"/>
                  <a:pt x="303305" y="587149"/>
                </a:cubicBezTo>
                <a:cubicBezTo>
                  <a:pt x="268380" y="509362"/>
                  <a:pt x="51951" y="127832"/>
                  <a:pt x="14380" y="473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967CC44B-26CB-A608-0BE2-88BDC971339C}"/>
              </a:ext>
            </a:extLst>
          </p:cNvPr>
          <p:cNvSpPr/>
          <p:nvPr/>
        </p:nvSpPr>
        <p:spPr>
          <a:xfrm>
            <a:off x="7908925" y="2851141"/>
            <a:ext cx="381476" cy="519525"/>
          </a:xfrm>
          <a:custGeom>
            <a:avLst/>
            <a:gdLst>
              <a:gd name="connsiteX0" fmla="*/ 0 w 381476"/>
              <a:gd name="connsiteY0" fmla="*/ 9 h 519525"/>
              <a:gd name="connsiteX1" fmla="*/ 301625 w 381476"/>
              <a:gd name="connsiteY1" fmla="*/ 292109 h 519525"/>
              <a:gd name="connsiteX2" fmla="*/ 381000 w 381476"/>
              <a:gd name="connsiteY2" fmla="*/ 517534 h 519525"/>
              <a:gd name="connsiteX3" fmla="*/ 333375 w 381476"/>
              <a:gd name="connsiteY3" fmla="*/ 396884 h 519525"/>
              <a:gd name="connsiteX4" fmla="*/ 304800 w 381476"/>
              <a:gd name="connsiteY4" fmla="*/ 301634 h 519525"/>
              <a:gd name="connsiteX5" fmla="*/ 0 w 381476"/>
              <a:gd name="connsiteY5" fmla="*/ 9 h 51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1476" h="519525">
                <a:moveTo>
                  <a:pt x="0" y="9"/>
                </a:moveTo>
                <a:cubicBezTo>
                  <a:pt x="-529" y="-1578"/>
                  <a:pt x="238125" y="205855"/>
                  <a:pt x="301625" y="292109"/>
                </a:cubicBezTo>
                <a:cubicBezTo>
                  <a:pt x="365125" y="378363"/>
                  <a:pt x="375708" y="500072"/>
                  <a:pt x="381000" y="517534"/>
                </a:cubicBezTo>
                <a:cubicBezTo>
                  <a:pt x="386292" y="534996"/>
                  <a:pt x="346075" y="432867"/>
                  <a:pt x="333375" y="396884"/>
                </a:cubicBezTo>
                <a:cubicBezTo>
                  <a:pt x="320675" y="360901"/>
                  <a:pt x="358246" y="362488"/>
                  <a:pt x="304800" y="301634"/>
                </a:cubicBezTo>
                <a:cubicBezTo>
                  <a:pt x="251354" y="240780"/>
                  <a:pt x="529" y="1596"/>
                  <a:pt x="0" y="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39B2B9EE-3DB0-EFA8-FBD4-09A27481B051}"/>
              </a:ext>
            </a:extLst>
          </p:cNvPr>
          <p:cNvSpPr/>
          <p:nvPr/>
        </p:nvSpPr>
        <p:spPr>
          <a:xfrm>
            <a:off x="5484997" y="1755755"/>
            <a:ext cx="950770" cy="865437"/>
          </a:xfrm>
          <a:custGeom>
            <a:avLst/>
            <a:gdLst>
              <a:gd name="connsiteX0" fmla="*/ 950728 w 950770"/>
              <a:gd name="connsiteY0" fmla="*/ 20 h 865437"/>
              <a:gd name="connsiteX1" fmla="*/ 398278 w 950770"/>
              <a:gd name="connsiteY1" fmla="*/ 441345 h 865437"/>
              <a:gd name="connsiteX2" fmla="*/ 10928 w 950770"/>
              <a:gd name="connsiteY2" fmla="*/ 850920 h 865437"/>
              <a:gd name="connsiteX3" fmla="*/ 141103 w 950770"/>
              <a:gd name="connsiteY3" fmla="*/ 733445 h 865437"/>
              <a:gd name="connsiteX4" fmla="*/ 499878 w 950770"/>
              <a:gd name="connsiteY4" fmla="*/ 349270 h 865437"/>
              <a:gd name="connsiteX5" fmla="*/ 369703 w 950770"/>
              <a:gd name="connsiteY5" fmla="*/ 422295 h 865437"/>
              <a:gd name="connsiteX6" fmla="*/ 950728 w 950770"/>
              <a:gd name="connsiteY6" fmla="*/ 20 h 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0770" h="865437">
                <a:moveTo>
                  <a:pt x="950728" y="20"/>
                </a:moveTo>
                <a:cubicBezTo>
                  <a:pt x="955490" y="3195"/>
                  <a:pt x="554911" y="299528"/>
                  <a:pt x="398278" y="441345"/>
                </a:cubicBezTo>
                <a:cubicBezTo>
                  <a:pt x="241645" y="583162"/>
                  <a:pt x="53790" y="802237"/>
                  <a:pt x="10928" y="850920"/>
                </a:cubicBezTo>
                <a:cubicBezTo>
                  <a:pt x="-31934" y="899603"/>
                  <a:pt x="59611" y="817053"/>
                  <a:pt x="141103" y="733445"/>
                </a:cubicBezTo>
                <a:cubicBezTo>
                  <a:pt x="222595" y="649837"/>
                  <a:pt x="461778" y="401128"/>
                  <a:pt x="499878" y="349270"/>
                </a:cubicBezTo>
                <a:cubicBezTo>
                  <a:pt x="537978" y="297412"/>
                  <a:pt x="300382" y="476799"/>
                  <a:pt x="369703" y="422295"/>
                </a:cubicBezTo>
                <a:cubicBezTo>
                  <a:pt x="439024" y="367791"/>
                  <a:pt x="945966" y="-3155"/>
                  <a:pt x="950728" y="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54618F30-C2E5-073B-0B4A-675CFCF50389}"/>
              </a:ext>
            </a:extLst>
          </p:cNvPr>
          <p:cNvSpPr/>
          <p:nvPr/>
        </p:nvSpPr>
        <p:spPr>
          <a:xfrm>
            <a:off x="5713690" y="3784288"/>
            <a:ext cx="377845" cy="1237645"/>
          </a:xfrm>
          <a:custGeom>
            <a:avLst/>
            <a:gdLst>
              <a:gd name="connsiteX0" fmla="*/ 4485 w 377845"/>
              <a:gd name="connsiteY0" fmla="*/ 13012 h 1237645"/>
              <a:gd name="connsiteX1" fmla="*/ 363260 w 377845"/>
              <a:gd name="connsiteY1" fmla="*/ 1009962 h 1237645"/>
              <a:gd name="connsiteX2" fmla="*/ 293410 w 377845"/>
              <a:gd name="connsiteY2" fmla="*/ 841687 h 1237645"/>
              <a:gd name="connsiteX3" fmla="*/ 156885 w 377845"/>
              <a:gd name="connsiteY3" fmla="*/ 444812 h 1237645"/>
              <a:gd name="connsiteX4" fmla="*/ 191810 w 377845"/>
              <a:gd name="connsiteY4" fmla="*/ 752787 h 1237645"/>
              <a:gd name="connsiteX5" fmla="*/ 204510 w 377845"/>
              <a:gd name="connsiteY5" fmla="*/ 1232212 h 1237645"/>
              <a:gd name="connsiteX6" fmla="*/ 182285 w 377845"/>
              <a:gd name="connsiteY6" fmla="*/ 978212 h 1237645"/>
              <a:gd name="connsiteX7" fmla="*/ 163235 w 377845"/>
              <a:gd name="connsiteY7" fmla="*/ 473387 h 1237645"/>
              <a:gd name="connsiteX8" fmla="*/ 4485 w 377845"/>
              <a:gd name="connsiteY8" fmla="*/ 13012 h 1237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7845" h="1237645">
                <a:moveTo>
                  <a:pt x="4485" y="13012"/>
                </a:moveTo>
                <a:cubicBezTo>
                  <a:pt x="37822" y="102441"/>
                  <a:pt x="315106" y="871850"/>
                  <a:pt x="363260" y="1009962"/>
                </a:cubicBezTo>
                <a:cubicBezTo>
                  <a:pt x="411414" y="1148075"/>
                  <a:pt x="327806" y="935879"/>
                  <a:pt x="293410" y="841687"/>
                </a:cubicBezTo>
                <a:cubicBezTo>
                  <a:pt x="259014" y="747495"/>
                  <a:pt x="173818" y="459629"/>
                  <a:pt x="156885" y="444812"/>
                </a:cubicBezTo>
                <a:cubicBezTo>
                  <a:pt x="139952" y="429995"/>
                  <a:pt x="183873" y="621554"/>
                  <a:pt x="191810" y="752787"/>
                </a:cubicBezTo>
                <a:cubicBezTo>
                  <a:pt x="199747" y="884020"/>
                  <a:pt x="206097" y="1194641"/>
                  <a:pt x="204510" y="1232212"/>
                </a:cubicBezTo>
                <a:cubicBezTo>
                  <a:pt x="202923" y="1269783"/>
                  <a:pt x="189164" y="1104683"/>
                  <a:pt x="182285" y="978212"/>
                </a:cubicBezTo>
                <a:cubicBezTo>
                  <a:pt x="175406" y="851741"/>
                  <a:pt x="192868" y="627903"/>
                  <a:pt x="163235" y="473387"/>
                </a:cubicBezTo>
                <a:cubicBezTo>
                  <a:pt x="133602" y="318871"/>
                  <a:pt x="-28852" y="-76417"/>
                  <a:pt x="4485" y="130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6F7DDF48-F46F-2635-6EA5-53DE6944D020}"/>
              </a:ext>
            </a:extLst>
          </p:cNvPr>
          <p:cNvSpPr/>
          <p:nvPr/>
        </p:nvSpPr>
        <p:spPr>
          <a:xfrm>
            <a:off x="8915115" y="3746421"/>
            <a:ext cx="277190" cy="1402568"/>
          </a:xfrm>
          <a:custGeom>
            <a:avLst/>
            <a:gdLst>
              <a:gd name="connsiteX0" fmla="*/ 3460 w 277190"/>
              <a:gd name="connsiteY0" fmla="*/ 79 h 1402568"/>
              <a:gd name="connsiteX1" fmla="*/ 168560 w 277190"/>
              <a:gd name="connsiteY1" fmla="*/ 628729 h 1402568"/>
              <a:gd name="connsiteX2" fmla="*/ 165385 w 277190"/>
              <a:gd name="connsiteY2" fmla="*/ 673179 h 1402568"/>
              <a:gd name="connsiteX3" fmla="*/ 276510 w 277190"/>
              <a:gd name="connsiteY3" fmla="*/ 1387554 h 1402568"/>
              <a:gd name="connsiteX4" fmla="*/ 203485 w 277190"/>
              <a:gd name="connsiteY4" fmla="*/ 1108154 h 1402568"/>
              <a:gd name="connsiteX5" fmla="*/ 35210 w 277190"/>
              <a:gd name="connsiteY5" fmla="*/ 511254 h 1402568"/>
              <a:gd name="connsiteX6" fmla="*/ 54260 w 277190"/>
              <a:gd name="connsiteY6" fmla="*/ 584279 h 1402568"/>
              <a:gd name="connsiteX7" fmla="*/ 3460 w 277190"/>
              <a:gd name="connsiteY7" fmla="*/ 79 h 14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190" h="1402568">
                <a:moveTo>
                  <a:pt x="3460" y="79"/>
                </a:moveTo>
                <a:cubicBezTo>
                  <a:pt x="22510" y="7487"/>
                  <a:pt x="141573" y="516546"/>
                  <a:pt x="168560" y="628729"/>
                </a:cubicBezTo>
                <a:cubicBezTo>
                  <a:pt x="195547" y="740912"/>
                  <a:pt x="147393" y="546708"/>
                  <a:pt x="165385" y="673179"/>
                </a:cubicBezTo>
                <a:cubicBezTo>
                  <a:pt x="183377" y="799650"/>
                  <a:pt x="270160" y="1315058"/>
                  <a:pt x="276510" y="1387554"/>
                </a:cubicBezTo>
                <a:cubicBezTo>
                  <a:pt x="282860" y="1460050"/>
                  <a:pt x="243702" y="1254204"/>
                  <a:pt x="203485" y="1108154"/>
                </a:cubicBezTo>
                <a:cubicBezTo>
                  <a:pt x="163268" y="962104"/>
                  <a:pt x="60081" y="598566"/>
                  <a:pt x="35210" y="511254"/>
                </a:cubicBezTo>
                <a:cubicBezTo>
                  <a:pt x="10339" y="423942"/>
                  <a:pt x="58493" y="663125"/>
                  <a:pt x="54260" y="584279"/>
                </a:cubicBezTo>
                <a:cubicBezTo>
                  <a:pt x="50027" y="505433"/>
                  <a:pt x="-15590" y="-7329"/>
                  <a:pt x="3460" y="7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533C8115-2844-C505-838A-0E0B00AA41DC}"/>
              </a:ext>
            </a:extLst>
          </p:cNvPr>
          <p:cNvSpPr/>
          <p:nvPr/>
        </p:nvSpPr>
        <p:spPr>
          <a:xfrm>
            <a:off x="8710494" y="4121801"/>
            <a:ext cx="221028" cy="1040075"/>
          </a:xfrm>
          <a:custGeom>
            <a:avLst/>
            <a:gdLst>
              <a:gd name="connsiteX0" fmla="*/ 1706 w 221028"/>
              <a:gd name="connsiteY0" fmla="*/ 12049 h 1040075"/>
              <a:gd name="connsiteX1" fmla="*/ 214431 w 221028"/>
              <a:gd name="connsiteY1" fmla="*/ 1012174 h 1040075"/>
              <a:gd name="connsiteX2" fmla="*/ 160456 w 221028"/>
              <a:gd name="connsiteY2" fmla="*/ 726424 h 1040075"/>
              <a:gd name="connsiteX3" fmla="*/ 93781 w 221028"/>
              <a:gd name="connsiteY3" fmla="*/ 345424 h 1040075"/>
              <a:gd name="connsiteX4" fmla="*/ 112831 w 221028"/>
              <a:gd name="connsiteY4" fmla="*/ 450199 h 1040075"/>
              <a:gd name="connsiteX5" fmla="*/ 1706 w 221028"/>
              <a:gd name="connsiteY5" fmla="*/ 12049 h 104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028" h="1040075">
                <a:moveTo>
                  <a:pt x="1706" y="12049"/>
                </a:moveTo>
                <a:cubicBezTo>
                  <a:pt x="18639" y="105712"/>
                  <a:pt x="187973" y="893112"/>
                  <a:pt x="214431" y="1012174"/>
                </a:cubicBezTo>
                <a:cubicBezTo>
                  <a:pt x="240889" y="1131237"/>
                  <a:pt x="180564" y="837549"/>
                  <a:pt x="160456" y="726424"/>
                </a:cubicBezTo>
                <a:cubicBezTo>
                  <a:pt x="140348" y="615299"/>
                  <a:pt x="101718" y="391461"/>
                  <a:pt x="93781" y="345424"/>
                </a:cubicBezTo>
                <a:cubicBezTo>
                  <a:pt x="85844" y="299387"/>
                  <a:pt x="126589" y="500470"/>
                  <a:pt x="112831" y="450199"/>
                </a:cubicBezTo>
                <a:cubicBezTo>
                  <a:pt x="99073" y="399928"/>
                  <a:pt x="-15227" y="-81614"/>
                  <a:pt x="1706" y="1204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036CF74A-88C8-1AD9-48D4-7308F13A3D93}"/>
              </a:ext>
            </a:extLst>
          </p:cNvPr>
          <p:cNvSpPr/>
          <p:nvPr/>
        </p:nvSpPr>
        <p:spPr>
          <a:xfrm>
            <a:off x="8150160" y="5606133"/>
            <a:ext cx="721175" cy="1189201"/>
          </a:xfrm>
          <a:custGeom>
            <a:avLst/>
            <a:gdLst>
              <a:gd name="connsiteX0" fmla="*/ 65 w 721175"/>
              <a:gd name="connsiteY0" fmla="*/ 917 h 1189201"/>
              <a:gd name="connsiteX1" fmla="*/ 301690 w 721175"/>
              <a:gd name="connsiteY1" fmla="*/ 346992 h 1189201"/>
              <a:gd name="connsiteX2" fmla="*/ 625540 w 721175"/>
              <a:gd name="connsiteY2" fmla="*/ 677192 h 1189201"/>
              <a:gd name="connsiteX3" fmla="*/ 565215 w 721175"/>
              <a:gd name="connsiteY3" fmla="*/ 639092 h 1189201"/>
              <a:gd name="connsiteX4" fmla="*/ 704915 w 721175"/>
              <a:gd name="connsiteY4" fmla="*/ 861342 h 1189201"/>
              <a:gd name="connsiteX5" fmla="*/ 558865 w 721175"/>
              <a:gd name="connsiteY5" fmla="*/ 988342 h 1189201"/>
              <a:gd name="connsiteX6" fmla="*/ 263590 w 721175"/>
              <a:gd name="connsiteY6" fmla="*/ 1188367 h 1189201"/>
              <a:gd name="connsiteX7" fmla="*/ 466790 w 721175"/>
              <a:gd name="connsiteY7" fmla="*/ 1064542 h 1189201"/>
              <a:gd name="connsiteX8" fmla="*/ 717615 w 721175"/>
              <a:gd name="connsiteY8" fmla="*/ 912142 h 1189201"/>
              <a:gd name="connsiteX9" fmla="*/ 584265 w 721175"/>
              <a:gd name="connsiteY9" fmla="*/ 731167 h 1189201"/>
              <a:gd name="connsiteX10" fmla="*/ 181040 w 721175"/>
              <a:gd name="connsiteY10" fmla="*/ 356517 h 1189201"/>
              <a:gd name="connsiteX11" fmla="*/ 327090 w 721175"/>
              <a:gd name="connsiteY11" fmla="*/ 454942 h 1189201"/>
              <a:gd name="connsiteX12" fmla="*/ 65 w 721175"/>
              <a:gd name="connsiteY12" fmla="*/ 917 h 1189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1175" h="1189201">
                <a:moveTo>
                  <a:pt x="65" y="917"/>
                </a:moveTo>
                <a:cubicBezTo>
                  <a:pt x="-4168" y="-17075"/>
                  <a:pt x="197444" y="234280"/>
                  <a:pt x="301690" y="346992"/>
                </a:cubicBezTo>
                <a:cubicBezTo>
                  <a:pt x="405936" y="459704"/>
                  <a:pt x="581619" y="628509"/>
                  <a:pt x="625540" y="677192"/>
                </a:cubicBezTo>
                <a:cubicBezTo>
                  <a:pt x="669461" y="725875"/>
                  <a:pt x="551986" y="608400"/>
                  <a:pt x="565215" y="639092"/>
                </a:cubicBezTo>
                <a:cubicBezTo>
                  <a:pt x="578444" y="669784"/>
                  <a:pt x="705973" y="803134"/>
                  <a:pt x="704915" y="861342"/>
                </a:cubicBezTo>
                <a:cubicBezTo>
                  <a:pt x="703857" y="919550"/>
                  <a:pt x="632419" y="933838"/>
                  <a:pt x="558865" y="988342"/>
                </a:cubicBezTo>
                <a:cubicBezTo>
                  <a:pt x="485311" y="1042846"/>
                  <a:pt x="278936" y="1175667"/>
                  <a:pt x="263590" y="1188367"/>
                </a:cubicBezTo>
                <a:cubicBezTo>
                  <a:pt x="248244" y="1201067"/>
                  <a:pt x="466790" y="1064542"/>
                  <a:pt x="466790" y="1064542"/>
                </a:cubicBezTo>
                <a:cubicBezTo>
                  <a:pt x="542461" y="1018505"/>
                  <a:pt x="698036" y="967705"/>
                  <a:pt x="717615" y="912142"/>
                </a:cubicBezTo>
                <a:cubicBezTo>
                  <a:pt x="737194" y="856580"/>
                  <a:pt x="673694" y="823771"/>
                  <a:pt x="584265" y="731167"/>
                </a:cubicBezTo>
                <a:cubicBezTo>
                  <a:pt x="494836" y="638563"/>
                  <a:pt x="223902" y="402554"/>
                  <a:pt x="181040" y="356517"/>
                </a:cubicBezTo>
                <a:cubicBezTo>
                  <a:pt x="138178" y="310480"/>
                  <a:pt x="355136" y="507859"/>
                  <a:pt x="327090" y="454942"/>
                </a:cubicBezTo>
                <a:cubicBezTo>
                  <a:pt x="299044" y="402025"/>
                  <a:pt x="4298" y="18909"/>
                  <a:pt x="65" y="91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348E34B7-9643-F8C7-F51B-357267E56D75}"/>
              </a:ext>
            </a:extLst>
          </p:cNvPr>
          <p:cNvSpPr/>
          <p:nvPr/>
        </p:nvSpPr>
        <p:spPr>
          <a:xfrm>
            <a:off x="8160220" y="5673595"/>
            <a:ext cx="438266" cy="1110646"/>
          </a:xfrm>
          <a:custGeom>
            <a:avLst/>
            <a:gdLst>
              <a:gd name="connsiteX0" fmla="*/ 47155 w 438266"/>
              <a:gd name="connsiteY0" fmla="*/ 130 h 1110646"/>
              <a:gd name="connsiteX1" fmla="*/ 21755 w 438266"/>
              <a:gd name="connsiteY1" fmla="*/ 336680 h 1110646"/>
              <a:gd name="connsiteX2" fmla="*/ 78905 w 438266"/>
              <a:gd name="connsiteY2" fmla="*/ 619255 h 1110646"/>
              <a:gd name="connsiteX3" fmla="*/ 82080 w 438266"/>
              <a:gd name="connsiteY3" fmla="*/ 577980 h 1110646"/>
              <a:gd name="connsiteX4" fmla="*/ 428155 w 438266"/>
              <a:gd name="connsiteY4" fmla="*/ 1098680 h 1110646"/>
              <a:gd name="connsiteX5" fmla="*/ 317030 w 438266"/>
              <a:gd name="connsiteY5" fmla="*/ 908180 h 1110646"/>
              <a:gd name="connsiteX6" fmla="*/ 21755 w 438266"/>
              <a:gd name="connsiteY6" fmla="*/ 508130 h 1110646"/>
              <a:gd name="connsiteX7" fmla="*/ 21755 w 438266"/>
              <a:gd name="connsiteY7" fmla="*/ 228730 h 1110646"/>
              <a:gd name="connsiteX8" fmla="*/ 18580 w 438266"/>
              <a:gd name="connsiteY8" fmla="*/ 295405 h 1110646"/>
              <a:gd name="connsiteX9" fmla="*/ 47155 w 438266"/>
              <a:gd name="connsiteY9" fmla="*/ 130 h 111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8266" h="1110646">
                <a:moveTo>
                  <a:pt x="47155" y="130"/>
                </a:moveTo>
                <a:cubicBezTo>
                  <a:pt x="47684" y="7009"/>
                  <a:pt x="16463" y="233493"/>
                  <a:pt x="21755" y="336680"/>
                </a:cubicBezTo>
                <a:cubicBezTo>
                  <a:pt x="27047" y="439867"/>
                  <a:pt x="68851" y="579038"/>
                  <a:pt x="78905" y="619255"/>
                </a:cubicBezTo>
                <a:cubicBezTo>
                  <a:pt x="88959" y="659472"/>
                  <a:pt x="23872" y="498076"/>
                  <a:pt x="82080" y="577980"/>
                </a:cubicBezTo>
                <a:cubicBezTo>
                  <a:pt x="140288" y="657884"/>
                  <a:pt x="388997" y="1043647"/>
                  <a:pt x="428155" y="1098680"/>
                </a:cubicBezTo>
                <a:cubicBezTo>
                  <a:pt x="467313" y="1153713"/>
                  <a:pt x="384763" y="1006605"/>
                  <a:pt x="317030" y="908180"/>
                </a:cubicBezTo>
                <a:cubicBezTo>
                  <a:pt x="249297" y="809755"/>
                  <a:pt x="70968" y="621372"/>
                  <a:pt x="21755" y="508130"/>
                </a:cubicBezTo>
                <a:cubicBezTo>
                  <a:pt x="-27458" y="394888"/>
                  <a:pt x="22284" y="264184"/>
                  <a:pt x="21755" y="228730"/>
                </a:cubicBezTo>
                <a:cubicBezTo>
                  <a:pt x="21226" y="193276"/>
                  <a:pt x="14347" y="330330"/>
                  <a:pt x="18580" y="295405"/>
                </a:cubicBezTo>
                <a:cubicBezTo>
                  <a:pt x="22813" y="260480"/>
                  <a:pt x="46626" y="-6749"/>
                  <a:pt x="47155" y="1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BA12B7B4-1EDB-8B75-6431-8DFCB2DA1547}"/>
              </a:ext>
            </a:extLst>
          </p:cNvPr>
          <p:cNvSpPr/>
          <p:nvPr/>
        </p:nvSpPr>
        <p:spPr>
          <a:xfrm>
            <a:off x="9210929" y="4237095"/>
            <a:ext cx="397404" cy="1161452"/>
          </a:xfrm>
          <a:custGeom>
            <a:avLst/>
            <a:gdLst>
              <a:gd name="connsiteX0" fmla="*/ 6096 w 397404"/>
              <a:gd name="connsiteY0" fmla="*/ 4705 h 1161452"/>
              <a:gd name="connsiteX1" fmla="*/ 161671 w 397404"/>
              <a:gd name="connsiteY1" fmla="*/ 757180 h 1161452"/>
              <a:gd name="connsiteX2" fmla="*/ 158496 w 397404"/>
              <a:gd name="connsiteY2" fmla="*/ 703205 h 1161452"/>
              <a:gd name="connsiteX3" fmla="*/ 393446 w 397404"/>
              <a:gd name="connsiteY3" fmla="*/ 1154055 h 1161452"/>
              <a:gd name="connsiteX4" fmla="*/ 285496 w 397404"/>
              <a:gd name="connsiteY4" fmla="*/ 938155 h 1161452"/>
              <a:gd name="connsiteX5" fmla="*/ 25146 w 397404"/>
              <a:gd name="connsiteY5" fmla="*/ 360305 h 1161452"/>
              <a:gd name="connsiteX6" fmla="*/ 31496 w 397404"/>
              <a:gd name="connsiteY6" fmla="*/ 433330 h 1161452"/>
              <a:gd name="connsiteX7" fmla="*/ 6096 w 397404"/>
              <a:gd name="connsiteY7" fmla="*/ 4705 h 116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7404" h="1161452">
                <a:moveTo>
                  <a:pt x="6096" y="4705"/>
                </a:moveTo>
                <a:cubicBezTo>
                  <a:pt x="27792" y="58680"/>
                  <a:pt x="136271" y="640763"/>
                  <a:pt x="161671" y="757180"/>
                </a:cubicBezTo>
                <a:cubicBezTo>
                  <a:pt x="187071" y="873597"/>
                  <a:pt x="119867" y="637059"/>
                  <a:pt x="158496" y="703205"/>
                </a:cubicBezTo>
                <a:cubicBezTo>
                  <a:pt x="197125" y="769351"/>
                  <a:pt x="372279" y="1114897"/>
                  <a:pt x="393446" y="1154055"/>
                </a:cubicBezTo>
                <a:cubicBezTo>
                  <a:pt x="414613" y="1193213"/>
                  <a:pt x="346879" y="1070447"/>
                  <a:pt x="285496" y="938155"/>
                </a:cubicBezTo>
                <a:cubicBezTo>
                  <a:pt x="224113" y="805863"/>
                  <a:pt x="67479" y="444442"/>
                  <a:pt x="25146" y="360305"/>
                </a:cubicBezTo>
                <a:cubicBezTo>
                  <a:pt x="-17187" y="276168"/>
                  <a:pt x="35729" y="488893"/>
                  <a:pt x="31496" y="433330"/>
                </a:cubicBezTo>
                <a:cubicBezTo>
                  <a:pt x="27263" y="377767"/>
                  <a:pt x="-15600" y="-49270"/>
                  <a:pt x="6096" y="470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80717468-E156-82D7-8B21-301F4F5BA6C6}"/>
              </a:ext>
            </a:extLst>
          </p:cNvPr>
          <p:cNvSpPr/>
          <p:nvPr/>
        </p:nvSpPr>
        <p:spPr>
          <a:xfrm>
            <a:off x="8902680" y="2682289"/>
            <a:ext cx="126992" cy="397384"/>
          </a:xfrm>
          <a:custGeom>
            <a:avLst/>
            <a:gdLst>
              <a:gd name="connsiteX0" fmla="*/ 20 w 126992"/>
              <a:gd name="connsiteY0" fmla="*/ 586 h 397384"/>
              <a:gd name="connsiteX1" fmla="*/ 117495 w 126992"/>
              <a:gd name="connsiteY1" fmla="*/ 381586 h 397384"/>
              <a:gd name="connsiteX2" fmla="*/ 107970 w 126992"/>
              <a:gd name="connsiteY2" fmla="*/ 295861 h 397384"/>
              <a:gd name="connsiteX3" fmla="*/ 20 w 126992"/>
              <a:gd name="connsiteY3" fmla="*/ 586 h 39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992" h="397384">
                <a:moveTo>
                  <a:pt x="20" y="586"/>
                </a:moveTo>
                <a:cubicBezTo>
                  <a:pt x="1607" y="14873"/>
                  <a:pt x="99503" y="332374"/>
                  <a:pt x="117495" y="381586"/>
                </a:cubicBezTo>
                <a:cubicBezTo>
                  <a:pt x="135487" y="430798"/>
                  <a:pt x="125432" y="354598"/>
                  <a:pt x="107970" y="295861"/>
                </a:cubicBezTo>
                <a:cubicBezTo>
                  <a:pt x="90508" y="237124"/>
                  <a:pt x="-1567" y="-13701"/>
                  <a:pt x="20" y="58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B1302CB1-A103-2F11-20CE-121DE75886AB}"/>
              </a:ext>
            </a:extLst>
          </p:cNvPr>
          <p:cNvSpPr/>
          <p:nvPr/>
        </p:nvSpPr>
        <p:spPr>
          <a:xfrm>
            <a:off x="6542059" y="1291393"/>
            <a:ext cx="1351680" cy="1361844"/>
          </a:xfrm>
          <a:custGeom>
            <a:avLst/>
            <a:gdLst>
              <a:gd name="connsiteX0" fmla="*/ 1616 w 1351680"/>
              <a:gd name="connsiteY0" fmla="*/ 832 h 1361844"/>
              <a:gd name="connsiteX1" fmla="*/ 646141 w 1351680"/>
              <a:gd name="connsiteY1" fmla="*/ 648532 h 1361844"/>
              <a:gd name="connsiteX2" fmla="*/ 611216 w 1351680"/>
              <a:gd name="connsiteY2" fmla="*/ 578682 h 1361844"/>
              <a:gd name="connsiteX3" fmla="*/ 884266 w 1351680"/>
              <a:gd name="connsiteY3" fmla="*/ 861257 h 1361844"/>
              <a:gd name="connsiteX4" fmla="*/ 833466 w 1351680"/>
              <a:gd name="connsiteY4" fmla="*/ 766007 h 1361844"/>
              <a:gd name="connsiteX5" fmla="*/ 1331941 w 1351680"/>
              <a:gd name="connsiteY5" fmla="*/ 1334332 h 1361844"/>
              <a:gd name="connsiteX6" fmla="*/ 1208116 w 1351680"/>
              <a:gd name="connsiteY6" fmla="*/ 1223207 h 1361844"/>
              <a:gd name="connsiteX7" fmla="*/ 801716 w 1351680"/>
              <a:gd name="connsiteY7" fmla="*/ 791407 h 1361844"/>
              <a:gd name="connsiteX8" fmla="*/ 471516 w 1351680"/>
              <a:gd name="connsiteY8" fmla="*/ 518357 h 1361844"/>
              <a:gd name="connsiteX9" fmla="*/ 1616 w 1351680"/>
              <a:gd name="connsiteY9" fmla="*/ 832 h 136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1680" h="1361844">
                <a:moveTo>
                  <a:pt x="1616" y="832"/>
                </a:moveTo>
                <a:cubicBezTo>
                  <a:pt x="30720" y="22528"/>
                  <a:pt x="544541" y="552224"/>
                  <a:pt x="646141" y="648532"/>
                </a:cubicBezTo>
                <a:cubicBezTo>
                  <a:pt x="747741" y="744840"/>
                  <a:pt x="571529" y="543228"/>
                  <a:pt x="611216" y="578682"/>
                </a:cubicBezTo>
                <a:cubicBezTo>
                  <a:pt x="650903" y="614136"/>
                  <a:pt x="847224" y="830036"/>
                  <a:pt x="884266" y="861257"/>
                </a:cubicBezTo>
                <a:cubicBezTo>
                  <a:pt x="921308" y="892478"/>
                  <a:pt x="758854" y="687161"/>
                  <a:pt x="833466" y="766007"/>
                </a:cubicBezTo>
                <a:cubicBezTo>
                  <a:pt x="908078" y="844853"/>
                  <a:pt x="1269499" y="1258132"/>
                  <a:pt x="1331941" y="1334332"/>
                </a:cubicBezTo>
                <a:cubicBezTo>
                  <a:pt x="1394383" y="1410532"/>
                  <a:pt x="1296487" y="1313694"/>
                  <a:pt x="1208116" y="1223207"/>
                </a:cubicBezTo>
                <a:cubicBezTo>
                  <a:pt x="1119745" y="1132720"/>
                  <a:pt x="924483" y="908882"/>
                  <a:pt x="801716" y="791407"/>
                </a:cubicBezTo>
                <a:cubicBezTo>
                  <a:pt x="678949" y="673932"/>
                  <a:pt x="598516" y="649061"/>
                  <a:pt x="471516" y="518357"/>
                </a:cubicBezTo>
                <a:cubicBezTo>
                  <a:pt x="344516" y="387653"/>
                  <a:pt x="-27488" y="-20864"/>
                  <a:pt x="1616" y="83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8F912B6C-EDA5-38FA-5B5A-734007095E9C}"/>
              </a:ext>
            </a:extLst>
          </p:cNvPr>
          <p:cNvSpPr/>
          <p:nvPr/>
        </p:nvSpPr>
        <p:spPr>
          <a:xfrm>
            <a:off x="5664750" y="1418671"/>
            <a:ext cx="1289864" cy="922973"/>
          </a:xfrm>
          <a:custGeom>
            <a:avLst/>
            <a:gdLst>
              <a:gd name="connsiteX0" fmla="*/ 1288500 w 1289864"/>
              <a:gd name="connsiteY0" fmla="*/ 554 h 922973"/>
              <a:gd name="connsiteX1" fmla="*/ 736050 w 1289864"/>
              <a:gd name="connsiteY1" fmla="*/ 140254 h 922973"/>
              <a:gd name="connsiteX2" fmla="*/ 466175 w 1289864"/>
              <a:gd name="connsiteY2" fmla="*/ 346629 h 922973"/>
              <a:gd name="connsiteX3" fmla="*/ 615400 w 1289864"/>
              <a:gd name="connsiteY3" fmla="*/ 254554 h 922973"/>
              <a:gd name="connsiteX4" fmla="*/ 301075 w 1289864"/>
              <a:gd name="connsiteY4" fmla="*/ 530779 h 922973"/>
              <a:gd name="connsiteX5" fmla="*/ 469350 w 1289864"/>
              <a:gd name="connsiteY5" fmla="*/ 394254 h 922973"/>
              <a:gd name="connsiteX6" fmla="*/ 37550 w 1289864"/>
              <a:gd name="connsiteY6" fmla="*/ 876854 h 922973"/>
              <a:gd name="connsiteX7" fmla="*/ 82000 w 1289864"/>
              <a:gd name="connsiteY7" fmla="*/ 838754 h 922973"/>
              <a:gd name="connsiteX8" fmla="*/ 564600 w 1289864"/>
              <a:gd name="connsiteY8" fmla="*/ 305354 h 922973"/>
              <a:gd name="connsiteX9" fmla="*/ 418550 w 1289864"/>
              <a:gd name="connsiteY9" fmla="*/ 384729 h 922973"/>
              <a:gd name="connsiteX10" fmla="*/ 799550 w 1289864"/>
              <a:gd name="connsiteY10" fmla="*/ 105329 h 922973"/>
              <a:gd name="connsiteX11" fmla="*/ 561425 w 1289864"/>
              <a:gd name="connsiteY11" fmla="*/ 191054 h 922973"/>
              <a:gd name="connsiteX12" fmla="*/ 1288500 w 1289864"/>
              <a:gd name="connsiteY12" fmla="*/ 554 h 92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9864" h="922973">
                <a:moveTo>
                  <a:pt x="1288500" y="554"/>
                </a:moveTo>
                <a:cubicBezTo>
                  <a:pt x="1317604" y="-7913"/>
                  <a:pt x="873104" y="82575"/>
                  <a:pt x="736050" y="140254"/>
                </a:cubicBezTo>
                <a:cubicBezTo>
                  <a:pt x="598996" y="197933"/>
                  <a:pt x="486283" y="327579"/>
                  <a:pt x="466175" y="346629"/>
                </a:cubicBezTo>
                <a:cubicBezTo>
                  <a:pt x="446067" y="365679"/>
                  <a:pt x="642917" y="223862"/>
                  <a:pt x="615400" y="254554"/>
                </a:cubicBezTo>
                <a:cubicBezTo>
                  <a:pt x="587883" y="285246"/>
                  <a:pt x="325417" y="507496"/>
                  <a:pt x="301075" y="530779"/>
                </a:cubicBezTo>
                <a:cubicBezTo>
                  <a:pt x="276733" y="554062"/>
                  <a:pt x="513271" y="336575"/>
                  <a:pt x="469350" y="394254"/>
                </a:cubicBezTo>
                <a:cubicBezTo>
                  <a:pt x="425429" y="451933"/>
                  <a:pt x="102108" y="802771"/>
                  <a:pt x="37550" y="876854"/>
                </a:cubicBezTo>
                <a:cubicBezTo>
                  <a:pt x="-27008" y="950937"/>
                  <a:pt x="-5842" y="934004"/>
                  <a:pt x="82000" y="838754"/>
                </a:cubicBezTo>
                <a:cubicBezTo>
                  <a:pt x="169842" y="743504"/>
                  <a:pt x="508508" y="381025"/>
                  <a:pt x="564600" y="305354"/>
                </a:cubicBezTo>
                <a:cubicBezTo>
                  <a:pt x="620692" y="229683"/>
                  <a:pt x="379392" y="418067"/>
                  <a:pt x="418550" y="384729"/>
                </a:cubicBezTo>
                <a:cubicBezTo>
                  <a:pt x="457708" y="351392"/>
                  <a:pt x="775737" y="137608"/>
                  <a:pt x="799550" y="105329"/>
                </a:cubicBezTo>
                <a:cubicBezTo>
                  <a:pt x="823362" y="73050"/>
                  <a:pt x="485754" y="209046"/>
                  <a:pt x="561425" y="191054"/>
                </a:cubicBezTo>
                <a:cubicBezTo>
                  <a:pt x="637096" y="173062"/>
                  <a:pt x="1259396" y="9021"/>
                  <a:pt x="1288500" y="5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D6AF1729-437A-B97E-100C-6F147CE1AD41}"/>
              </a:ext>
            </a:extLst>
          </p:cNvPr>
          <p:cNvSpPr/>
          <p:nvPr/>
        </p:nvSpPr>
        <p:spPr>
          <a:xfrm>
            <a:off x="5553074" y="1596387"/>
            <a:ext cx="1314664" cy="1282308"/>
          </a:xfrm>
          <a:custGeom>
            <a:avLst/>
            <a:gdLst>
              <a:gd name="connsiteX0" fmla="*/ 1314451 w 1314664"/>
              <a:gd name="connsiteY0" fmla="*/ 638 h 1282308"/>
              <a:gd name="connsiteX1" fmla="*/ 425451 w 1314664"/>
              <a:gd name="connsiteY1" fmla="*/ 632463 h 1282308"/>
              <a:gd name="connsiteX2" fmla="*/ 9526 w 1314664"/>
              <a:gd name="connsiteY2" fmla="*/ 1267463 h 1282308"/>
              <a:gd name="connsiteX3" fmla="*/ 152401 w 1314664"/>
              <a:gd name="connsiteY3" fmla="*/ 1045213 h 1282308"/>
              <a:gd name="connsiteX4" fmla="*/ 365126 w 1314664"/>
              <a:gd name="connsiteY4" fmla="*/ 641988 h 1282308"/>
              <a:gd name="connsiteX5" fmla="*/ 279401 w 1314664"/>
              <a:gd name="connsiteY5" fmla="*/ 765813 h 1282308"/>
              <a:gd name="connsiteX6" fmla="*/ 625476 w 1314664"/>
              <a:gd name="connsiteY6" fmla="*/ 454663 h 1282308"/>
              <a:gd name="connsiteX7" fmla="*/ 511176 w 1314664"/>
              <a:gd name="connsiteY7" fmla="*/ 511813 h 1282308"/>
              <a:gd name="connsiteX8" fmla="*/ 1314451 w 1314664"/>
              <a:gd name="connsiteY8" fmla="*/ 638 h 128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4664" h="1282308">
                <a:moveTo>
                  <a:pt x="1314451" y="638"/>
                </a:moveTo>
                <a:cubicBezTo>
                  <a:pt x="1300164" y="20746"/>
                  <a:pt x="642938" y="421326"/>
                  <a:pt x="425451" y="632463"/>
                </a:cubicBezTo>
                <a:cubicBezTo>
                  <a:pt x="207963" y="843601"/>
                  <a:pt x="55034" y="1198671"/>
                  <a:pt x="9526" y="1267463"/>
                </a:cubicBezTo>
                <a:cubicBezTo>
                  <a:pt x="-35982" y="1336255"/>
                  <a:pt x="93134" y="1149459"/>
                  <a:pt x="152401" y="1045213"/>
                </a:cubicBezTo>
                <a:cubicBezTo>
                  <a:pt x="211668" y="940967"/>
                  <a:pt x="343959" y="688555"/>
                  <a:pt x="365126" y="641988"/>
                </a:cubicBezTo>
                <a:cubicBezTo>
                  <a:pt x="386293" y="595421"/>
                  <a:pt x="236009" y="797034"/>
                  <a:pt x="279401" y="765813"/>
                </a:cubicBezTo>
                <a:cubicBezTo>
                  <a:pt x="322793" y="734592"/>
                  <a:pt x="586847" y="496996"/>
                  <a:pt x="625476" y="454663"/>
                </a:cubicBezTo>
                <a:cubicBezTo>
                  <a:pt x="664105" y="412330"/>
                  <a:pt x="401109" y="582192"/>
                  <a:pt x="511176" y="511813"/>
                </a:cubicBezTo>
                <a:cubicBezTo>
                  <a:pt x="621243" y="441434"/>
                  <a:pt x="1328738" y="-19470"/>
                  <a:pt x="1314451" y="63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3C216D68-9726-2281-E685-F5B31D6C1E57}"/>
              </a:ext>
            </a:extLst>
          </p:cNvPr>
          <p:cNvSpPr/>
          <p:nvPr/>
        </p:nvSpPr>
        <p:spPr>
          <a:xfrm>
            <a:off x="5875346" y="1919034"/>
            <a:ext cx="783509" cy="975628"/>
          </a:xfrm>
          <a:custGeom>
            <a:avLst/>
            <a:gdLst>
              <a:gd name="connsiteX0" fmla="*/ 779454 w 783509"/>
              <a:gd name="connsiteY0" fmla="*/ 5016 h 975628"/>
              <a:gd name="connsiteX1" fmla="*/ 227004 w 783509"/>
              <a:gd name="connsiteY1" fmla="*/ 532066 h 975628"/>
              <a:gd name="connsiteX2" fmla="*/ 350829 w 783509"/>
              <a:gd name="connsiteY2" fmla="*/ 459041 h 975628"/>
              <a:gd name="connsiteX3" fmla="*/ 1579 w 783509"/>
              <a:gd name="connsiteY3" fmla="*/ 973391 h 975628"/>
              <a:gd name="connsiteX4" fmla="*/ 230179 w 783509"/>
              <a:gd name="connsiteY4" fmla="*/ 630491 h 975628"/>
              <a:gd name="connsiteX5" fmla="*/ 430204 w 783509"/>
              <a:gd name="connsiteY5" fmla="*/ 259016 h 975628"/>
              <a:gd name="connsiteX6" fmla="*/ 315904 w 783509"/>
              <a:gd name="connsiteY6" fmla="*/ 430466 h 975628"/>
              <a:gd name="connsiteX7" fmla="*/ 566729 w 783509"/>
              <a:gd name="connsiteY7" fmla="*/ 208216 h 975628"/>
              <a:gd name="connsiteX8" fmla="*/ 481004 w 783509"/>
              <a:gd name="connsiteY8" fmla="*/ 262191 h 975628"/>
              <a:gd name="connsiteX9" fmla="*/ 779454 w 783509"/>
              <a:gd name="connsiteY9" fmla="*/ 5016 h 975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3509" h="975628">
                <a:moveTo>
                  <a:pt x="779454" y="5016"/>
                </a:moveTo>
                <a:cubicBezTo>
                  <a:pt x="737121" y="49995"/>
                  <a:pt x="298441" y="456395"/>
                  <a:pt x="227004" y="532066"/>
                </a:cubicBezTo>
                <a:cubicBezTo>
                  <a:pt x="155566" y="607737"/>
                  <a:pt x="388400" y="385487"/>
                  <a:pt x="350829" y="459041"/>
                </a:cubicBezTo>
                <a:cubicBezTo>
                  <a:pt x="313258" y="532595"/>
                  <a:pt x="21687" y="944816"/>
                  <a:pt x="1579" y="973391"/>
                </a:cubicBezTo>
                <a:cubicBezTo>
                  <a:pt x="-18529" y="1001966"/>
                  <a:pt x="158742" y="749553"/>
                  <a:pt x="230179" y="630491"/>
                </a:cubicBezTo>
                <a:cubicBezTo>
                  <a:pt x="301616" y="511429"/>
                  <a:pt x="415917" y="292353"/>
                  <a:pt x="430204" y="259016"/>
                </a:cubicBezTo>
                <a:cubicBezTo>
                  <a:pt x="444491" y="225679"/>
                  <a:pt x="293150" y="438933"/>
                  <a:pt x="315904" y="430466"/>
                </a:cubicBezTo>
                <a:cubicBezTo>
                  <a:pt x="338658" y="421999"/>
                  <a:pt x="539212" y="236262"/>
                  <a:pt x="566729" y="208216"/>
                </a:cubicBezTo>
                <a:cubicBezTo>
                  <a:pt x="594246" y="180170"/>
                  <a:pt x="442375" y="292883"/>
                  <a:pt x="481004" y="262191"/>
                </a:cubicBezTo>
                <a:cubicBezTo>
                  <a:pt x="519633" y="231499"/>
                  <a:pt x="821787" y="-39963"/>
                  <a:pt x="779454" y="501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14AE9F1-1E20-0602-E5CB-AF4997B23939}"/>
              </a:ext>
            </a:extLst>
          </p:cNvPr>
          <p:cNvSpPr/>
          <p:nvPr/>
        </p:nvSpPr>
        <p:spPr>
          <a:xfrm>
            <a:off x="5852133" y="2496573"/>
            <a:ext cx="409070" cy="1001394"/>
          </a:xfrm>
          <a:custGeom>
            <a:avLst/>
            <a:gdLst>
              <a:gd name="connsiteX0" fmla="*/ 408967 w 409070"/>
              <a:gd name="connsiteY0" fmla="*/ 2152 h 1001394"/>
              <a:gd name="connsiteX1" fmla="*/ 120042 w 409070"/>
              <a:gd name="connsiteY1" fmla="*/ 557777 h 1001394"/>
              <a:gd name="connsiteX2" fmla="*/ 167667 w 409070"/>
              <a:gd name="connsiteY2" fmla="*/ 478402 h 1001394"/>
              <a:gd name="connsiteX3" fmla="*/ 5742 w 409070"/>
              <a:gd name="connsiteY3" fmla="*/ 976877 h 1001394"/>
              <a:gd name="connsiteX4" fmla="*/ 50192 w 409070"/>
              <a:gd name="connsiteY4" fmla="*/ 872102 h 1001394"/>
              <a:gd name="connsiteX5" fmla="*/ 183542 w 409070"/>
              <a:gd name="connsiteY5" fmla="*/ 414902 h 1001394"/>
              <a:gd name="connsiteX6" fmla="*/ 81942 w 409070"/>
              <a:gd name="connsiteY6" fmla="*/ 586352 h 1001394"/>
              <a:gd name="connsiteX7" fmla="*/ 281967 w 409070"/>
              <a:gd name="connsiteY7" fmla="*/ 183127 h 1001394"/>
              <a:gd name="connsiteX8" fmla="*/ 154967 w 409070"/>
              <a:gd name="connsiteY8" fmla="*/ 357752 h 1001394"/>
              <a:gd name="connsiteX9" fmla="*/ 408967 w 409070"/>
              <a:gd name="connsiteY9" fmla="*/ 2152 h 1001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9070" h="1001394">
                <a:moveTo>
                  <a:pt x="408967" y="2152"/>
                </a:moveTo>
                <a:cubicBezTo>
                  <a:pt x="403146" y="35489"/>
                  <a:pt x="160259" y="478402"/>
                  <a:pt x="120042" y="557777"/>
                </a:cubicBezTo>
                <a:cubicBezTo>
                  <a:pt x="79825" y="637152"/>
                  <a:pt x="186717" y="408552"/>
                  <a:pt x="167667" y="478402"/>
                </a:cubicBezTo>
                <a:cubicBezTo>
                  <a:pt x="148617" y="548252"/>
                  <a:pt x="25321" y="911260"/>
                  <a:pt x="5742" y="976877"/>
                </a:cubicBezTo>
                <a:cubicBezTo>
                  <a:pt x="-13837" y="1042494"/>
                  <a:pt x="20559" y="965765"/>
                  <a:pt x="50192" y="872102"/>
                </a:cubicBezTo>
                <a:cubicBezTo>
                  <a:pt x="79825" y="778440"/>
                  <a:pt x="178250" y="462527"/>
                  <a:pt x="183542" y="414902"/>
                </a:cubicBezTo>
                <a:cubicBezTo>
                  <a:pt x="188834" y="367277"/>
                  <a:pt x="65538" y="624981"/>
                  <a:pt x="81942" y="586352"/>
                </a:cubicBezTo>
                <a:cubicBezTo>
                  <a:pt x="98346" y="547723"/>
                  <a:pt x="269796" y="221227"/>
                  <a:pt x="281967" y="183127"/>
                </a:cubicBezTo>
                <a:cubicBezTo>
                  <a:pt x="294138" y="145027"/>
                  <a:pt x="135917" y="382094"/>
                  <a:pt x="154967" y="357752"/>
                </a:cubicBezTo>
                <a:cubicBezTo>
                  <a:pt x="174017" y="333410"/>
                  <a:pt x="414788" y="-31185"/>
                  <a:pt x="408967" y="215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64C481D8-FBE4-576A-A084-8B02630B2538}"/>
              </a:ext>
            </a:extLst>
          </p:cNvPr>
          <p:cNvSpPr/>
          <p:nvPr/>
        </p:nvSpPr>
        <p:spPr>
          <a:xfrm>
            <a:off x="5505871" y="2241063"/>
            <a:ext cx="573879" cy="1386899"/>
          </a:xfrm>
          <a:custGeom>
            <a:avLst/>
            <a:gdLst>
              <a:gd name="connsiteX0" fmla="*/ 571079 w 573879"/>
              <a:gd name="connsiteY0" fmla="*/ 10012 h 1386899"/>
              <a:gd name="connsiteX1" fmla="*/ 139279 w 573879"/>
              <a:gd name="connsiteY1" fmla="*/ 946637 h 1386899"/>
              <a:gd name="connsiteX2" fmla="*/ 218654 w 573879"/>
              <a:gd name="connsiteY2" fmla="*/ 822812 h 1386899"/>
              <a:gd name="connsiteX3" fmla="*/ 5929 w 573879"/>
              <a:gd name="connsiteY3" fmla="*/ 1365737 h 1386899"/>
              <a:gd name="connsiteX4" fmla="*/ 75779 w 573879"/>
              <a:gd name="connsiteY4" fmla="*/ 1210162 h 1386899"/>
              <a:gd name="connsiteX5" fmla="*/ 250404 w 573879"/>
              <a:gd name="connsiteY5" fmla="*/ 597387 h 1386899"/>
              <a:gd name="connsiteX6" fmla="*/ 164679 w 573879"/>
              <a:gd name="connsiteY6" fmla="*/ 810112 h 1386899"/>
              <a:gd name="connsiteX7" fmla="*/ 396454 w 573879"/>
              <a:gd name="connsiteY7" fmla="*/ 295762 h 1386899"/>
              <a:gd name="connsiteX8" fmla="*/ 329779 w 573879"/>
              <a:gd name="connsiteY8" fmla="*/ 441812 h 1386899"/>
              <a:gd name="connsiteX9" fmla="*/ 571079 w 573879"/>
              <a:gd name="connsiteY9" fmla="*/ 10012 h 1386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3879" h="1386899">
                <a:moveTo>
                  <a:pt x="571079" y="10012"/>
                </a:moveTo>
                <a:cubicBezTo>
                  <a:pt x="539329" y="94150"/>
                  <a:pt x="198016" y="811170"/>
                  <a:pt x="139279" y="946637"/>
                </a:cubicBezTo>
                <a:cubicBezTo>
                  <a:pt x="80542" y="1082104"/>
                  <a:pt x="240879" y="752962"/>
                  <a:pt x="218654" y="822812"/>
                </a:cubicBezTo>
                <a:cubicBezTo>
                  <a:pt x="196429" y="892662"/>
                  <a:pt x="29741" y="1301179"/>
                  <a:pt x="5929" y="1365737"/>
                </a:cubicBezTo>
                <a:cubicBezTo>
                  <a:pt x="-17883" y="1430295"/>
                  <a:pt x="35033" y="1338220"/>
                  <a:pt x="75779" y="1210162"/>
                </a:cubicBezTo>
                <a:cubicBezTo>
                  <a:pt x="116525" y="1082104"/>
                  <a:pt x="235587" y="664062"/>
                  <a:pt x="250404" y="597387"/>
                </a:cubicBezTo>
                <a:cubicBezTo>
                  <a:pt x="265221" y="530712"/>
                  <a:pt x="140337" y="860383"/>
                  <a:pt x="164679" y="810112"/>
                </a:cubicBezTo>
                <a:cubicBezTo>
                  <a:pt x="189021" y="759841"/>
                  <a:pt x="368937" y="357145"/>
                  <a:pt x="396454" y="295762"/>
                </a:cubicBezTo>
                <a:cubicBezTo>
                  <a:pt x="423971" y="234379"/>
                  <a:pt x="304908" y="485204"/>
                  <a:pt x="329779" y="441812"/>
                </a:cubicBezTo>
                <a:cubicBezTo>
                  <a:pt x="354650" y="398420"/>
                  <a:pt x="602829" y="-74126"/>
                  <a:pt x="571079" y="1001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B233F41-15FA-6593-2E06-28D58A8B0BF6}"/>
              </a:ext>
            </a:extLst>
          </p:cNvPr>
          <p:cNvSpPr/>
          <p:nvPr/>
        </p:nvSpPr>
        <p:spPr>
          <a:xfrm>
            <a:off x="5380372" y="2889142"/>
            <a:ext cx="144159" cy="855008"/>
          </a:xfrm>
          <a:custGeom>
            <a:avLst/>
            <a:gdLst>
              <a:gd name="connsiteX0" fmla="*/ 144128 w 144159"/>
              <a:gd name="connsiteY0" fmla="*/ 108 h 855008"/>
              <a:gd name="connsiteX1" fmla="*/ 7603 w 144159"/>
              <a:gd name="connsiteY1" fmla="*/ 454133 h 855008"/>
              <a:gd name="connsiteX2" fmla="*/ 17128 w 144159"/>
              <a:gd name="connsiteY2" fmla="*/ 835133 h 855008"/>
              <a:gd name="connsiteX3" fmla="*/ 13953 w 144159"/>
              <a:gd name="connsiteY3" fmla="*/ 746233 h 855008"/>
              <a:gd name="connsiteX4" fmla="*/ 4428 w 144159"/>
              <a:gd name="connsiteY4" fmla="*/ 279508 h 855008"/>
              <a:gd name="connsiteX5" fmla="*/ 20303 w 144159"/>
              <a:gd name="connsiteY5" fmla="*/ 409683 h 855008"/>
              <a:gd name="connsiteX6" fmla="*/ 144128 w 144159"/>
              <a:gd name="connsiteY6" fmla="*/ 108 h 8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159" h="855008">
                <a:moveTo>
                  <a:pt x="144128" y="108"/>
                </a:moveTo>
                <a:cubicBezTo>
                  <a:pt x="142011" y="7516"/>
                  <a:pt x="28770" y="314962"/>
                  <a:pt x="7603" y="454133"/>
                </a:cubicBezTo>
                <a:cubicBezTo>
                  <a:pt x="-13564" y="593304"/>
                  <a:pt x="16070" y="786450"/>
                  <a:pt x="17128" y="835133"/>
                </a:cubicBezTo>
                <a:cubicBezTo>
                  <a:pt x="18186" y="883816"/>
                  <a:pt x="16070" y="838837"/>
                  <a:pt x="13953" y="746233"/>
                </a:cubicBezTo>
                <a:cubicBezTo>
                  <a:pt x="11836" y="653629"/>
                  <a:pt x="3370" y="335600"/>
                  <a:pt x="4428" y="279508"/>
                </a:cubicBezTo>
                <a:cubicBezTo>
                  <a:pt x="5486" y="223416"/>
                  <a:pt x="-335" y="454133"/>
                  <a:pt x="20303" y="409683"/>
                </a:cubicBezTo>
                <a:cubicBezTo>
                  <a:pt x="40940" y="365233"/>
                  <a:pt x="146245" y="-7300"/>
                  <a:pt x="144128" y="10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2E25CC95-4F83-FAE1-35FF-1BA4BE78CE9B}"/>
              </a:ext>
            </a:extLst>
          </p:cNvPr>
          <p:cNvSpPr/>
          <p:nvPr/>
        </p:nvSpPr>
        <p:spPr>
          <a:xfrm>
            <a:off x="6029258" y="3069799"/>
            <a:ext cx="100454" cy="418513"/>
          </a:xfrm>
          <a:custGeom>
            <a:avLst/>
            <a:gdLst>
              <a:gd name="connsiteX0" fmla="*/ 98492 w 100454"/>
              <a:gd name="connsiteY0" fmla="*/ 6776 h 418513"/>
              <a:gd name="connsiteX1" fmla="*/ 22292 w 100454"/>
              <a:gd name="connsiteY1" fmla="*/ 225851 h 418513"/>
              <a:gd name="connsiteX2" fmla="*/ 19117 w 100454"/>
              <a:gd name="connsiteY2" fmla="*/ 416351 h 418513"/>
              <a:gd name="connsiteX3" fmla="*/ 19117 w 100454"/>
              <a:gd name="connsiteY3" fmla="*/ 317926 h 418513"/>
              <a:gd name="connsiteX4" fmla="*/ 67 w 100454"/>
              <a:gd name="connsiteY4" fmla="*/ 152826 h 418513"/>
              <a:gd name="connsiteX5" fmla="*/ 12767 w 100454"/>
              <a:gd name="connsiteY5" fmla="*/ 229026 h 418513"/>
              <a:gd name="connsiteX6" fmla="*/ 12767 w 100454"/>
              <a:gd name="connsiteY6" fmla="*/ 117901 h 418513"/>
              <a:gd name="connsiteX7" fmla="*/ 69917 w 100454"/>
              <a:gd name="connsiteY7" fmla="*/ 60751 h 418513"/>
              <a:gd name="connsiteX8" fmla="*/ 98492 w 100454"/>
              <a:gd name="connsiteY8" fmla="*/ 6776 h 41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454" h="418513">
                <a:moveTo>
                  <a:pt x="98492" y="6776"/>
                </a:moveTo>
                <a:cubicBezTo>
                  <a:pt x="90555" y="34292"/>
                  <a:pt x="35521" y="157589"/>
                  <a:pt x="22292" y="225851"/>
                </a:cubicBezTo>
                <a:cubicBezTo>
                  <a:pt x="9063" y="294113"/>
                  <a:pt x="19646" y="401005"/>
                  <a:pt x="19117" y="416351"/>
                </a:cubicBezTo>
                <a:cubicBezTo>
                  <a:pt x="18588" y="431697"/>
                  <a:pt x="22292" y="361847"/>
                  <a:pt x="19117" y="317926"/>
                </a:cubicBezTo>
                <a:cubicBezTo>
                  <a:pt x="15942" y="274005"/>
                  <a:pt x="1125" y="167643"/>
                  <a:pt x="67" y="152826"/>
                </a:cubicBezTo>
                <a:cubicBezTo>
                  <a:pt x="-991" y="138009"/>
                  <a:pt x="10650" y="234847"/>
                  <a:pt x="12767" y="229026"/>
                </a:cubicBezTo>
                <a:cubicBezTo>
                  <a:pt x="14884" y="223205"/>
                  <a:pt x="3242" y="145947"/>
                  <a:pt x="12767" y="117901"/>
                </a:cubicBezTo>
                <a:cubicBezTo>
                  <a:pt x="22292" y="89855"/>
                  <a:pt x="50867" y="78213"/>
                  <a:pt x="69917" y="60751"/>
                </a:cubicBezTo>
                <a:cubicBezTo>
                  <a:pt x="88967" y="43289"/>
                  <a:pt x="106429" y="-20740"/>
                  <a:pt x="98492" y="6776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D18D3EA5-E319-1805-B5C7-D1073F912F9A}"/>
              </a:ext>
            </a:extLst>
          </p:cNvPr>
          <p:cNvSpPr/>
          <p:nvPr/>
        </p:nvSpPr>
        <p:spPr>
          <a:xfrm>
            <a:off x="5784766" y="3450124"/>
            <a:ext cx="557645" cy="1487050"/>
          </a:xfrm>
          <a:custGeom>
            <a:avLst/>
            <a:gdLst>
              <a:gd name="connsiteX0" fmla="*/ 9609 w 557645"/>
              <a:gd name="connsiteY0" fmla="*/ 13801 h 1487050"/>
              <a:gd name="connsiteX1" fmla="*/ 416009 w 557645"/>
              <a:gd name="connsiteY1" fmla="*/ 1007576 h 1487050"/>
              <a:gd name="connsiteX2" fmla="*/ 374734 w 557645"/>
              <a:gd name="connsiteY2" fmla="*/ 874226 h 1487050"/>
              <a:gd name="connsiteX3" fmla="*/ 549359 w 557645"/>
              <a:gd name="connsiteY3" fmla="*/ 1477476 h 1487050"/>
              <a:gd name="connsiteX4" fmla="*/ 501734 w 557645"/>
              <a:gd name="connsiteY4" fmla="*/ 1207601 h 1487050"/>
              <a:gd name="connsiteX5" fmla="*/ 260434 w 557645"/>
              <a:gd name="connsiteY5" fmla="*/ 718651 h 1487050"/>
              <a:gd name="connsiteX6" fmla="*/ 47709 w 557645"/>
              <a:gd name="connsiteY6" fmla="*/ 280501 h 1487050"/>
              <a:gd name="connsiteX7" fmla="*/ 120734 w 557645"/>
              <a:gd name="connsiteY7" fmla="*/ 417026 h 1487050"/>
              <a:gd name="connsiteX8" fmla="*/ 9609 w 557645"/>
              <a:gd name="connsiteY8" fmla="*/ 13801 h 148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7645" h="1487050">
                <a:moveTo>
                  <a:pt x="9609" y="13801"/>
                </a:moveTo>
                <a:cubicBezTo>
                  <a:pt x="58821" y="112226"/>
                  <a:pt x="355155" y="864172"/>
                  <a:pt x="416009" y="1007576"/>
                </a:cubicBezTo>
                <a:cubicBezTo>
                  <a:pt x="476863" y="1150980"/>
                  <a:pt x="352509" y="795909"/>
                  <a:pt x="374734" y="874226"/>
                </a:cubicBezTo>
                <a:cubicBezTo>
                  <a:pt x="396959" y="952543"/>
                  <a:pt x="528192" y="1421914"/>
                  <a:pt x="549359" y="1477476"/>
                </a:cubicBezTo>
                <a:cubicBezTo>
                  <a:pt x="570526" y="1533039"/>
                  <a:pt x="549888" y="1334072"/>
                  <a:pt x="501734" y="1207601"/>
                </a:cubicBezTo>
                <a:cubicBezTo>
                  <a:pt x="453580" y="1081130"/>
                  <a:pt x="336105" y="873168"/>
                  <a:pt x="260434" y="718651"/>
                </a:cubicBezTo>
                <a:cubicBezTo>
                  <a:pt x="184763" y="564134"/>
                  <a:pt x="70992" y="330772"/>
                  <a:pt x="47709" y="280501"/>
                </a:cubicBezTo>
                <a:cubicBezTo>
                  <a:pt x="24426" y="230230"/>
                  <a:pt x="125497" y="459889"/>
                  <a:pt x="120734" y="417026"/>
                </a:cubicBezTo>
                <a:cubicBezTo>
                  <a:pt x="115972" y="374164"/>
                  <a:pt x="-39603" y="-84624"/>
                  <a:pt x="9609" y="1380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B2D2E811-5A90-B3F9-92A7-AD851D4DE7FB}"/>
              </a:ext>
            </a:extLst>
          </p:cNvPr>
          <p:cNvSpPr/>
          <p:nvPr/>
        </p:nvSpPr>
        <p:spPr>
          <a:xfrm>
            <a:off x="5409351" y="3628819"/>
            <a:ext cx="283455" cy="1049929"/>
          </a:xfrm>
          <a:custGeom>
            <a:avLst/>
            <a:gdLst>
              <a:gd name="connsiteX0" fmla="*/ 283424 w 283455"/>
              <a:gd name="connsiteY0" fmla="*/ 206 h 1049929"/>
              <a:gd name="connsiteX1" fmla="*/ 92924 w 283455"/>
              <a:gd name="connsiteY1" fmla="*/ 701881 h 1049929"/>
              <a:gd name="connsiteX2" fmla="*/ 115149 w 283455"/>
              <a:gd name="connsiteY2" fmla="*/ 524081 h 1049929"/>
              <a:gd name="connsiteX3" fmla="*/ 849 w 283455"/>
              <a:gd name="connsiteY3" fmla="*/ 1041606 h 1049929"/>
              <a:gd name="connsiteX4" fmla="*/ 77049 w 283455"/>
              <a:gd name="connsiteY4" fmla="*/ 781256 h 1049929"/>
              <a:gd name="connsiteX5" fmla="*/ 283424 w 283455"/>
              <a:gd name="connsiteY5" fmla="*/ 206 h 1049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455" h="1049929">
                <a:moveTo>
                  <a:pt x="283424" y="206"/>
                </a:moveTo>
                <a:cubicBezTo>
                  <a:pt x="286070" y="-13023"/>
                  <a:pt x="120970" y="614569"/>
                  <a:pt x="92924" y="701881"/>
                </a:cubicBezTo>
                <a:cubicBezTo>
                  <a:pt x="64878" y="789194"/>
                  <a:pt x="130495" y="467460"/>
                  <a:pt x="115149" y="524081"/>
                </a:cubicBezTo>
                <a:cubicBezTo>
                  <a:pt x="99803" y="580702"/>
                  <a:pt x="7199" y="998744"/>
                  <a:pt x="849" y="1041606"/>
                </a:cubicBezTo>
                <a:cubicBezTo>
                  <a:pt x="-5501" y="1084468"/>
                  <a:pt x="24132" y="956410"/>
                  <a:pt x="77049" y="781256"/>
                </a:cubicBezTo>
                <a:cubicBezTo>
                  <a:pt x="129966" y="606102"/>
                  <a:pt x="280778" y="13435"/>
                  <a:pt x="283424" y="2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713ECA70-10D2-FA24-B12B-844061DC8BDD}"/>
              </a:ext>
            </a:extLst>
          </p:cNvPr>
          <p:cNvSpPr/>
          <p:nvPr/>
        </p:nvSpPr>
        <p:spPr>
          <a:xfrm>
            <a:off x="7412762" y="1282775"/>
            <a:ext cx="1239409" cy="1596254"/>
          </a:xfrm>
          <a:custGeom>
            <a:avLst/>
            <a:gdLst>
              <a:gd name="connsiteX0" fmla="*/ 7213 w 1239409"/>
              <a:gd name="connsiteY0" fmla="*/ 9450 h 1596254"/>
              <a:gd name="connsiteX1" fmla="*/ 451713 w 1239409"/>
              <a:gd name="connsiteY1" fmla="*/ 695250 h 1596254"/>
              <a:gd name="connsiteX2" fmla="*/ 407263 w 1239409"/>
              <a:gd name="connsiteY2" fmla="*/ 606350 h 1596254"/>
              <a:gd name="connsiteX3" fmla="*/ 699363 w 1239409"/>
              <a:gd name="connsiteY3" fmla="*/ 1003225 h 1596254"/>
              <a:gd name="connsiteX4" fmla="*/ 594588 w 1239409"/>
              <a:gd name="connsiteY4" fmla="*/ 907975 h 1596254"/>
              <a:gd name="connsiteX5" fmla="*/ 1213713 w 1239409"/>
              <a:gd name="connsiteY5" fmla="*/ 1571550 h 1596254"/>
              <a:gd name="connsiteX6" fmla="*/ 1067663 w 1239409"/>
              <a:gd name="connsiteY6" fmla="*/ 1403275 h 1596254"/>
              <a:gd name="connsiteX7" fmla="*/ 572363 w 1239409"/>
              <a:gd name="connsiteY7" fmla="*/ 917500 h 1596254"/>
              <a:gd name="connsiteX8" fmla="*/ 235813 w 1239409"/>
              <a:gd name="connsiteY8" fmla="*/ 479350 h 1596254"/>
              <a:gd name="connsiteX9" fmla="*/ 312013 w 1239409"/>
              <a:gd name="connsiteY9" fmla="*/ 542850 h 1596254"/>
              <a:gd name="connsiteX10" fmla="*/ 178663 w 1239409"/>
              <a:gd name="connsiteY10" fmla="*/ 307900 h 1596254"/>
              <a:gd name="connsiteX11" fmla="*/ 175488 w 1239409"/>
              <a:gd name="connsiteY11" fmla="*/ 295200 h 1596254"/>
              <a:gd name="connsiteX12" fmla="*/ 7213 w 1239409"/>
              <a:gd name="connsiteY12" fmla="*/ 9450 h 1596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39409" h="1596254">
                <a:moveTo>
                  <a:pt x="7213" y="9450"/>
                </a:moveTo>
                <a:cubicBezTo>
                  <a:pt x="53250" y="76125"/>
                  <a:pt x="385038" y="595767"/>
                  <a:pt x="451713" y="695250"/>
                </a:cubicBezTo>
                <a:cubicBezTo>
                  <a:pt x="518388" y="794733"/>
                  <a:pt x="365988" y="555021"/>
                  <a:pt x="407263" y="606350"/>
                </a:cubicBezTo>
                <a:cubicBezTo>
                  <a:pt x="448538" y="657679"/>
                  <a:pt x="668142" y="952954"/>
                  <a:pt x="699363" y="1003225"/>
                </a:cubicBezTo>
                <a:cubicBezTo>
                  <a:pt x="730584" y="1053496"/>
                  <a:pt x="508863" y="813254"/>
                  <a:pt x="594588" y="907975"/>
                </a:cubicBezTo>
                <a:cubicBezTo>
                  <a:pt x="680313" y="1002696"/>
                  <a:pt x="1134867" y="1489000"/>
                  <a:pt x="1213713" y="1571550"/>
                </a:cubicBezTo>
                <a:cubicBezTo>
                  <a:pt x="1292559" y="1654100"/>
                  <a:pt x="1174555" y="1512283"/>
                  <a:pt x="1067663" y="1403275"/>
                </a:cubicBezTo>
                <a:cubicBezTo>
                  <a:pt x="960771" y="1294267"/>
                  <a:pt x="711005" y="1071488"/>
                  <a:pt x="572363" y="917500"/>
                </a:cubicBezTo>
                <a:cubicBezTo>
                  <a:pt x="433721" y="763513"/>
                  <a:pt x="279205" y="541792"/>
                  <a:pt x="235813" y="479350"/>
                </a:cubicBezTo>
                <a:cubicBezTo>
                  <a:pt x="192421" y="416908"/>
                  <a:pt x="321538" y="571425"/>
                  <a:pt x="312013" y="542850"/>
                </a:cubicBezTo>
                <a:cubicBezTo>
                  <a:pt x="302488" y="514275"/>
                  <a:pt x="201417" y="349175"/>
                  <a:pt x="178663" y="307900"/>
                </a:cubicBezTo>
                <a:cubicBezTo>
                  <a:pt x="155909" y="266625"/>
                  <a:pt x="201417" y="341238"/>
                  <a:pt x="175488" y="295200"/>
                </a:cubicBezTo>
                <a:cubicBezTo>
                  <a:pt x="149559" y="249163"/>
                  <a:pt x="-38824" y="-57225"/>
                  <a:pt x="7213" y="945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F56292EE-9CD7-D45A-F0E9-68D292F6053C}"/>
              </a:ext>
            </a:extLst>
          </p:cNvPr>
          <p:cNvSpPr/>
          <p:nvPr/>
        </p:nvSpPr>
        <p:spPr>
          <a:xfrm>
            <a:off x="8095200" y="1738936"/>
            <a:ext cx="795948" cy="1161304"/>
          </a:xfrm>
          <a:custGeom>
            <a:avLst/>
            <a:gdLst>
              <a:gd name="connsiteX0" fmla="*/ 1050 w 795948"/>
              <a:gd name="connsiteY0" fmla="*/ 964 h 1161304"/>
              <a:gd name="connsiteX1" fmla="*/ 448725 w 795948"/>
              <a:gd name="connsiteY1" fmla="*/ 515314 h 1161304"/>
              <a:gd name="connsiteX2" fmla="*/ 388400 w 795948"/>
              <a:gd name="connsiteY2" fmla="*/ 458164 h 1161304"/>
              <a:gd name="connsiteX3" fmla="*/ 651925 w 795948"/>
              <a:gd name="connsiteY3" fmla="*/ 1083639 h 1161304"/>
              <a:gd name="connsiteX4" fmla="*/ 610650 w 795948"/>
              <a:gd name="connsiteY4" fmla="*/ 909014 h 1161304"/>
              <a:gd name="connsiteX5" fmla="*/ 794800 w 795948"/>
              <a:gd name="connsiteY5" fmla="*/ 1159839 h 1161304"/>
              <a:gd name="connsiteX6" fmla="*/ 670975 w 795948"/>
              <a:gd name="connsiteY6" fmla="*/ 982039 h 1161304"/>
              <a:gd name="connsiteX7" fmla="*/ 334425 w 795948"/>
              <a:gd name="connsiteY7" fmla="*/ 404189 h 1161304"/>
              <a:gd name="connsiteX8" fmla="*/ 1050 w 795948"/>
              <a:gd name="connsiteY8" fmla="*/ 964 h 116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5948" h="1161304">
                <a:moveTo>
                  <a:pt x="1050" y="964"/>
                </a:moveTo>
                <a:cubicBezTo>
                  <a:pt x="20100" y="19485"/>
                  <a:pt x="384167" y="439114"/>
                  <a:pt x="448725" y="515314"/>
                </a:cubicBezTo>
                <a:cubicBezTo>
                  <a:pt x="513283" y="591514"/>
                  <a:pt x="354533" y="363443"/>
                  <a:pt x="388400" y="458164"/>
                </a:cubicBezTo>
                <a:cubicBezTo>
                  <a:pt x="422267" y="552885"/>
                  <a:pt x="614883" y="1008497"/>
                  <a:pt x="651925" y="1083639"/>
                </a:cubicBezTo>
                <a:cubicBezTo>
                  <a:pt x="688967" y="1158781"/>
                  <a:pt x="586838" y="896314"/>
                  <a:pt x="610650" y="909014"/>
                </a:cubicBezTo>
                <a:cubicBezTo>
                  <a:pt x="634463" y="921714"/>
                  <a:pt x="784746" y="1147668"/>
                  <a:pt x="794800" y="1159839"/>
                </a:cubicBezTo>
                <a:cubicBezTo>
                  <a:pt x="804854" y="1172010"/>
                  <a:pt x="747704" y="1107981"/>
                  <a:pt x="670975" y="982039"/>
                </a:cubicBezTo>
                <a:cubicBezTo>
                  <a:pt x="594246" y="856097"/>
                  <a:pt x="441846" y="573522"/>
                  <a:pt x="334425" y="404189"/>
                </a:cubicBezTo>
                <a:cubicBezTo>
                  <a:pt x="227004" y="234856"/>
                  <a:pt x="-18000" y="-17557"/>
                  <a:pt x="1050" y="9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064210A3-4603-8A18-0E65-CCC1C2D94910}"/>
              </a:ext>
            </a:extLst>
          </p:cNvPr>
          <p:cNvSpPr/>
          <p:nvPr/>
        </p:nvSpPr>
        <p:spPr>
          <a:xfrm>
            <a:off x="8683487" y="2806629"/>
            <a:ext cx="528527" cy="769226"/>
          </a:xfrm>
          <a:custGeom>
            <a:avLst/>
            <a:gdLst>
              <a:gd name="connsiteX0" fmla="*/ 138 w 528527"/>
              <a:gd name="connsiteY0" fmla="*/ 71 h 769226"/>
              <a:gd name="connsiteX1" fmla="*/ 384313 w 528527"/>
              <a:gd name="connsiteY1" fmla="*/ 349321 h 769226"/>
              <a:gd name="connsiteX2" fmla="*/ 343038 w 528527"/>
              <a:gd name="connsiteY2" fmla="*/ 377896 h 769226"/>
              <a:gd name="connsiteX3" fmla="*/ 489088 w 528527"/>
              <a:gd name="connsiteY3" fmla="*/ 727146 h 769226"/>
              <a:gd name="connsiteX4" fmla="*/ 527188 w 528527"/>
              <a:gd name="connsiteY4" fmla="*/ 749371 h 769226"/>
              <a:gd name="connsiteX5" fmla="*/ 454163 w 528527"/>
              <a:gd name="connsiteY5" fmla="*/ 603321 h 769226"/>
              <a:gd name="connsiteX6" fmla="*/ 320813 w 528527"/>
              <a:gd name="connsiteY6" fmla="*/ 276296 h 769226"/>
              <a:gd name="connsiteX7" fmla="*/ 431938 w 528527"/>
              <a:gd name="connsiteY7" fmla="*/ 381071 h 769226"/>
              <a:gd name="connsiteX8" fmla="*/ 138 w 528527"/>
              <a:gd name="connsiteY8" fmla="*/ 71 h 76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8527" h="769226">
                <a:moveTo>
                  <a:pt x="138" y="71"/>
                </a:moveTo>
                <a:cubicBezTo>
                  <a:pt x="-7799" y="-5221"/>
                  <a:pt x="327163" y="286350"/>
                  <a:pt x="384313" y="349321"/>
                </a:cubicBezTo>
                <a:cubicBezTo>
                  <a:pt x="441463" y="412292"/>
                  <a:pt x="325576" y="314925"/>
                  <a:pt x="343038" y="377896"/>
                </a:cubicBezTo>
                <a:cubicBezTo>
                  <a:pt x="360501" y="440867"/>
                  <a:pt x="458396" y="665234"/>
                  <a:pt x="489088" y="727146"/>
                </a:cubicBezTo>
                <a:cubicBezTo>
                  <a:pt x="519780" y="789059"/>
                  <a:pt x="533009" y="770008"/>
                  <a:pt x="527188" y="749371"/>
                </a:cubicBezTo>
                <a:cubicBezTo>
                  <a:pt x="521367" y="728734"/>
                  <a:pt x="488559" y="682167"/>
                  <a:pt x="454163" y="603321"/>
                </a:cubicBezTo>
                <a:cubicBezTo>
                  <a:pt x="419767" y="524475"/>
                  <a:pt x="324517" y="313338"/>
                  <a:pt x="320813" y="276296"/>
                </a:cubicBezTo>
                <a:cubicBezTo>
                  <a:pt x="317109" y="239254"/>
                  <a:pt x="482209" y="421817"/>
                  <a:pt x="431938" y="381071"/>
                </a:cubicBezTo>
                <a:cubicBezTo>
                  <a:pt x="381667" y="340325"/>
                  <a:pt x="8075" y="5363"/>
                  <a:pt x="138" y="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8495DDFB-0539-8ED8-01D6-952752A7F4CB}"/>
              </a:ext>
            </a:extLst>
          </p:cNvPr>
          <p:cNvSpPr/>
          <p:nvPr/>
        </p:nvSpPr>
        <p:spPr>
          <a:xfrm>
            <a:off x="6019797" y="5073040"/>
            <a:ext cx="476956" cy="41955"/>
          </a:xfrm>
          <a:custGeom>
            <a:avLst/>
            <a:gdLst>
              <a:gd name="connsiteX0" fmla="*/ 3 w 476956"/>
              <a:gd name="connsiteY0" fmla="*/ 41885 h 41955"/>
              <a:gd name="connsiteX1" fmla="*/ 292103 w 476956"/>
              <a:gd name="connsiteY1" fmla="*/ 19660 h 41955"/>
              <a:gd name="connsiteX2" fmla="*/ 209553 w 476956"/>
              <a:gd name="connsiteY2" fmla="*/ 19660 h 41955"/>
              <a:gd name="connsiteX3" fmla="*/ 425453 w 476956"/>
              <a:gd name="connsiteY3" fmla="*/ 6960 h 41955"/>
              <a:gd name="connsiteX4" fmla="*/ 476253 w 476956"/>
              <a:gd name="connsiteY4" fmla="*/ 610 h 41955"/>
              <a:gd name="connsiteX5" fmla="*/ 403228 w 476956"/>
              <a:gd name="connsiteY5" fmla="*/ 610 h 41955"/>
              <a:gd name="connsiteX6" fmla="*/ 292103 w 476956"/>
              <a:gd name="connsiteY6" fmla="*/ 3785 h 41955"/>
              <a:gd name="connsiteX7" fmla="*/ 358778 w 476956"/>
              <a:gd name="connsiteY7" fmla="*/ 6960 h 41955"/>
              <a:gd name="connsiteX8" fmla="*/ 298453 w 476956"/>
              <a:gd name="connsiteY8" fmla="*/ 26010 h 41955"/>
              <a:gd name="connsiteX9" fmla="*/ 3 w 476956"/>
              <a:gd name="connsiteY9" fmla="*/ 41885 h 4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6956" h="41955">
                <a:moveTo>
                  <a:pt x="3" y="41885"/>
                </a:moveTo>
                <a:cubicBezTo>
                  <a:pt x="-1055" y="40827"/>
                  <a:pt x="257178" y="23364"/>
                  <a:pt x="292103" y="19660"/>
                </a:cubicBezTo>
                <a:cubicBezTo>
                  <a:pt x="327028" y="15956"/>
                  <a:pt x="187328" y="21777"/>
                  <a:pt x="209553" y="19660"/>
                </a:cubicBezTo>
                <a:cubicBezTo>
                  <a:pt x="231778" y="17543"/>
                  <a:pt x="381003" y="10135"/>
                  <a:pt x="425453" y="6960"/>
                </a:cubicBezTo>
                <a:cubicBezTo>
                  <a:pt x="469903" y="3785"/>
                  <a:pt x="479957" y="1668"/>
                  <a:pt x="476253" y="610"/>
                </a:cubicBezTo>
                <a:cubicBezTo>
                  <a:pt x="472549" y="-448"/>
                  <a:pt x="433920" y="81"/>
                  <a:pt x="403228" y="610"/>
                </a:cubicBezTo>
                <a:cubicBezTo>
                  <a:pt x="372536" y="1139"/>
                  <a:pt x="299511" y="2727"/>
                  <a:pt x="292103" y="3785"/>
                </a:cubicBezTo>
                <a:cubicBezTo>
                  <a:pt x="284695" y="4843"/>
                  <a:pt x="357720" y="3256"/>
                  <a:pt x="358778" y="6960"/>
                </a:cubicBezTo>
                <a:cubicBezTo>
                  <a:pt x="359836" y="10664"/>
                  <a:pt x="350840" y="20189"/>
                  <a:pt x="298453" y="26010"/>
                </a:cubicBezTo>
                <a:cubicBezTo>
                  <a:pt x="246066" y="31831"/>
                  <a:pt x="1061" y="42943"/>
                  <a:pt x="3" y="4188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BDE9F8D2-64CF-D2C8-330A-7B7E158C2696}"/>
              </a:ext>
            </a:extLst>
          </p:cNvPr>
          <p:cNvSpPr/>
          <p:nvPr/>
        </p:nvSpPr>
        <p:spPr>
          <a:xfrm>
            <a:off x="5957222" y="5044955"/>
            <a:ext cx="574089" cy="57332"/>
          </a:xfrm>
          <a:custGeom>
            <a:avLst/>
            <a:gdLst>
              <a:gd name="connsiteX0" fmla="*/ 5428 w 574089"/>
              <a:gd name="connsiteY0" fmla="*/ 3295 h 57332"/>
              <a:gd name="connsiteX1" fmla="*/ 49878 w 574089"/>
              <a:gd name="connsiteY1" fmla="*/ 35045 h 57332"/>
              <a:gd name="connsiteX2" fmla="*/ 294353 w 574089"/>
              <a:gd name="connsiteY2" fmla="*/ 38220 h 57332"/>
              <a:gd name="connsiteX3" fmla="*/ 275303 w 574089"/>
              <a:gd name="connsiteY3" fmla="*/ 35045 h 57332"/>
              <a:gd name="connsiteX4" fmla="*/ 415003 w 574089"/>
              <a:gd name="connsiteY4" fmla="*/ 6470 h 57332"/>
              <a:gd name="connsiteX5" fmla="*/ 529303 w 574089"/>
              <a:gd name="connsiteY5" fmla="*/ 120 h 57332"/>
              <a:gd name="connsiteX6" fmla="*/ 500728 w 574089"/>
              <a:gd name="connsiteY6" fmla="*/ 9645 h 57332"/>
              <a:gd name="connsiteX7" fmla="*/ 573753 w 574089"/>
              <a:gd name="connsiteY7" fmla="*/ 35045 h 57332"/>
              <a:gd name="connsiteX8" fmla="*/ 465803 w 574089"/>
              <a:gd name="connsiteY8" fmla="*/ 35045 h 57332"/>
              <a:gd name="connsiteX9" fmla="*/ 186403 w 574089"/>
              <a:gd name="connsiteY9" fmla="*/ 9645 h 57332"/>
              <a:gd name="connsiteX10" fmla="*/ 227678 w 574089"/>
              <a:gd name="connsiteY10" fmla="*/ 25520 h 57332"/>
              <a:gd name="connsiteX11" fmla="*/ 129253 w 574089"/>
              <a:gd name="connsiteY11" fmla="*/ 57270 h 57332"/>
              <a:gd name="connsiteX12" fmla="*/ 5428 w 574089"/>
              <a:gd name="connsiteY12" fmla="*/ 3295 h 5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4089" h="57332">
                <a:moveTo>
                  <a:pt x="5428" y="3295"/>
                </a:moveTo>
                <a:cubicBezTo>
                  <a:pt x="-7801" y="-409"/>
                  <a:pt x="1724" y="29224"/>
                  <a:pt x="49878" y="35045"/>
                </a:cubicBezTo>
                <a:cubicBezTo>
                  <a:pt x="98032" y="40866"/>
                  <a:pt x="256782" y="38220"/>
                  <a:pt x="294353" y="38220"/>
                </a:cubicBezTo>
                <a:cubicBezTo>
                  <a:pt x="331924" y="38220"/>
                  <a:pt x="255195" y="40337"/>
                  <a:pt x="275303" y="35045"/>
                </a:cubicBezTo>
                <a:cubicBezTo>
                  <a:pt x="295411" y="29753"/>
                  <a:pt x="372670" y="12291"/>
                  <a:pt x="415003" y="6470"/>
                </a:cubicBezTo>
                <a:cubicBezTo>
                  <a:pt x="457336" y="649"/>
                  <a:pt x="515016" y="-409"/>
                  <a:pt x="529303" y="120"/>
                </a:cubicBezTo>
                <a:cubicBezTo>
                  <a:pt x="543591" y="649"/>
                  <a:pt x="493320" y="3824"/>
                  <a:pt x="500728" y="9645"/>
                </a:cubicBezTo>
                <a:cubicBezTo>
                  <a:pt x="508136" y="15466"/>
                  <a:pt x="579574" y="30812"/>
                  <a:pt x="573753" y="35045"/>
                </a:cubicBezTo>
                <a:cubicBezTo>
                  <a:pt x="567932" y="39278"/>
                  <a:pt x="530361" y="39278"/>
                  <a:pt x="465803" y="35045"/>
                </a:cubicBezTo>
                <a:cubicBezTo>
                  <a:pt x="401245" y="30812"/>
                  <a:pt x="226090" y="11232"/>
                  <a:pt x="186403" y="9645"/>
                </a:cubicBezTo>
                <a:cubicBezTo>
                  <a:pt x="146716" y="8058"/>
                  <a:pt x="237203" y="17583"/>
                  <a:pt x="227678" y="25520"/>
                </a:cubicBezTo>
                <a:cubicBezTo>
                  <a:pt x="218153" y="33457"/>
                  <a:pt x="163120" y="55153"/>
                  <a:pt x="129253" y="57270"/>
                </a:cubicBezTo>
                <a:cubicBezTo>
                  <a:pt x="95386" y="59387"/>
                  <a:pt x="18657" y="6999"/>
                  <a:pt x="5428" y="329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72ED5FE6-108C-BFA3-5E21-9CAA5D8FCF4D}"/>
              </a:ext>
            </a:extLst>
          </p:cNvPr>
          <p:cNvSpPr/>
          <p:nvPr/>
        </p:nvSpPr>
        <p:spPr>
          <a:xfrm>
            <a:off x="5930111" y="5022630"/>
            <a:ext cx="258092" cy="298680"/>
          </a:xfrm>
          <a:custGeom>
            <a:avLst/>
            <a:gdLst>
              <a:gd name="connsiteX0" fmla="*/ 257964 w 258092"/>
              <a:gd name="connsiteY0" fmla="*/ 220 h 298680"/>
              <a:gd name="connsiteX1" fmla="*/ 57939 w 258092"/>
              <a:gd name="connsiteY1" fmla="*/ 124045 h 298680"/>
              <a:gd name="connsiteX2" fmla="*/ 7139 w 258092"/>
              <a:gd name="connsiteY2" fmla="*/ 181195 h 298680"/>
              <a:gd name="connsiteX3" fmla="*/ 19839 w 258092"/>
              <a:gd name="connsiteY3" fmla="*/ 143095 h 298680"/>
              <a:gd name="connsiteX4" fmla="*/ 789 w 258092"/>
              <a:gd name="connsiteY4" fmla="*/ 254220 h 298680"/>
              <a:gd name="connsiteX5" fmla="*/ 3964 w 258092"/>
              <a:gd name="connsiteY5" fmla="*/ 298670 h 298680"/>
              <a:gd name="connsiteX6" fmla="*/ 7139 w 258092"/>
              <a:gd name="connsiteY6" fmla="*/ 251045 h 298680"/>
              <a:gd name="connsiteX7" fmla="*/ 32539 w 258092"/>
              <a:gd name="connsiteY7" fmla="*/ 149445 h 298680"/>
              <a:gd name="connsiteX8" fmla="*/ 29364 w 258092"/>
              <a:gd name="connsiteY8" fmla="*/ 168495 h 298680"/>
              <a:gd name="connsiteX9" fmla="*/ 140489 w 258092"/>
              <a:gd name="connsiteY9" fmla="*/ 111345 h 298680"/>
              <a:gd name="connsiteX10" fmla="*/ 86514 w 258092"/>
              <a:gd name="connsiteY10" fmla="*/ 136745 h 298680"/>
              <a:gd name="connsiteX11" fmla="*/ 175414 w 258092"/>
              <a:gd name="connsiteY11" fmla="*/ 60545 h 298680"/>
              <a:gd name="connsiteX12" fmla="*/ 89689 w 258092"/>
              <a:gd name="connsiteY12" fmla="*/ 92295 h 298680"/>
              <a:gd name="connsiteX13" fmla="*/ 257964 w 258092"/>
              <a:gd name="connsiteY13" fmla="*/ 220 h 298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92" h="298680">
                <a:moveTo>
                  <a:pt x="257964" y="220"/>
                </a:moveTo>
                <a:cubicBezTo>
                  <a:pt x="252672" y="5512"/>
                  <a:pt x="99743" y="93883"/>
                  <a:pt x="57939" y="124045"/>
                </a:cubicBezTo>
                <a:cubicBezTo>
                  <a:pt x="16135" y="154208"/>
                  <a:pt x="13489" y="178020"/>
                  <a:pt x="7139" y="181195"/>
                </a:cubicBezTo>
                <a:cubicBezTo>
                  <a:pt x="789" y="184370"/>
                  <a:pt x="20897" y="130924"/>
                  <a:pt x="19839" y="143095"/>
                </a:cubicBezTo>
                <a:cubicBezTo>
                  <a:pt x="18781" y="155266"/>
                  <a:pt x="3435" y="228291"/>
                  <a:pt x="789" y="254220"/>
                </a:cubicBezTo>
                <a:cubicBezTo>
                  <a:pt x="-1857" y="280149"/>
                  <a:pt x="2906" y="299199"/>
                  <a:pt x="3964" y="298670"/>
                </a:cubicBezTo>
                <a:cubicBezTo>
                  <a:pt x="5022" y="298141"/>
                  <a:pt x="2377" y="275916"/>
                  <a:pt x="7139" y="251045"/>
                </a:cubicBezTo>
                <a:cubicBezTo>
                  <a:pt x="11901" y="226174"/>
                  <a:pt x="28835" y="163203"/>
                  <a:pt x="32539" y="149445"/>
                </a:cubicBezTo>
                <a:cubicBezTo>
                  <a:pt x="36243" y="135687"/>
                  <a:pt x="11372" y="174845"/>
                  <a:pt x="29364" y="168495"/>
                </a:cubicBezTo>
                <a:cubicBezTo>
                  <a:pt x="47356" y="162145"/>
                  <a:pt x="130964" y="116637"/>
                  <a:pt x="140489" y="111345"/>
                </a:cubicBezTo>
                <a:cubicBezTo>
                  <a:pt x="150014" y="106053"/>
                  <a:pt x="80693" y="145212"/>
                  <a:pt x="86514" y="136745"/>
                </a:cubicBezTo>
                <a:cubicBezTo>
                  <a:pt x="92335" y="128278"/>
                  <a:pt x="174885" y="67953"/>
                  <a:pt x="175414" y="60545"/>
                </a:cubicBezTo>
                <a:cubicBezTo>
                  <a:pt x="175943" y="53137"/>
                  <a:pt x="75931" y="98116"/>
                  <a:pt x="89689" y="92295"/>
                </a:cubicBezTo>
                <a:cubicBezTo>
                  <a:pt x="103447" y="86474"/>
                  <a:pt x="263256" y="-5072"/>
                  <a:pt x="257964" y="2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E6C7D117-2E9F-A038-7C46-473E75784214}"/>
              </a:ext>
            </a:extLst>
          </p:cNvPr>
          <p:cNvSpPr/>
          <p:nvPr/>
        </p:nvSpPr>
        <p:spPr>
          <a:xfrm>
            <a:off x="5920791" y="5152302"/>
            <a:ext cx="172168" cy="851961"/>
          </a:xfrm>
          <a:custGeom>
            <a:avLst/>
            <a:gdLst>
              <a:gd name="connsiteX0" fmla="*/ 32334 w 172168"/>
              <a:gd name="connsiteY0" fmla="*/ 723 h 851961"/>
              <a:gd name="connsiteX1" fmla="*/ 584 w 172168"/>
              <a:gd name="connsiteY1" fmla="*/ 137248 h 851961"/>
              <a:gd name="connsiteX2" fmla="*/ 22809 w 172168"/>
              <a:gd name="connsiteY2" fmla="*/ 232498 h 851961"/>
              <a:gd name="connsiteX3" fmla="*/ 3759 w 172168"/>
              <a:gd name="connsiteY3" fmla="*/ 197573 h 851961"/>
              <a:gd name="connsiteX4" fmla="*/ 67259 w 172168"/>
              <a:gd name="connsiteY4" fmla="*/ 369023 h 851961"/>
              <a:gd name="connsiteX5" fmla="*/ 51384 w 172168"/>
              <a:gd name="connsiteY5" fmla="*/ 353148 h 851961"/>
              <a:gd name="connsiteX6" fmla="*/ 114884 w 172168"/>
              <a:gd name="connsiteY6" fmla="*/ 591273 h 851961"/>
              <a:gd name="connsiteX7" fmla="*/ 172034 w 172168"/>
              <a:gd name="connsiteY7" fmla="*/ 851623 h 851961"/>
              <a:gd name="connsiteX8" fmla="*/ 127584 w 172168"/>
              <a:gd name="connsiteY8" fmla="*/ 638898 h 851961"/>
              <a:gd name="connsiteX9" fmla="*/ 32334 w 172168"/>
              <a:gd name="connsiteY9" fmla="*/ 327748 h 851961"/>
              <a:gd name="connsiteX10" fmla="*/ 584 w 172168"/>
              <a:gd name="connsiteY10" fmla="*/ 200748 h 851961"/>
              <a:gd name="connsiteX11" fmla="*/ 32334 w 172168"/>
              <a:gd name="connsiteY11" fmla="*/ 723 h 85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2168" h="851961">
                <a:moveTo>
                  <a:pt x="32334" y="723"/>
                </a:moveTo>
                <a:cubicBezTo>
                  <a:pt x="32334" y="-9860"/>
                  <a:pt x="2171" y="98619"/>
                  <a:pt x="584" y="137248"/>
                </a:cubicBezTo>
                <a:cubicBezTo>
                  <a:pt x="-1003" y="175877"/>
                  <a:pt x="22280" y="222444"/>
                  <a:pt x="22809" y="232498"/>
                </a:cubicBezTo>
                <a:cubicBezTo>
                  <a:pt x="23338" y="242552"/>
                  <a:pt x="-3649" y="174819"/>
                  <a:pt x="3759" y="197573"/>
                </a:cubicBezTo>
                <a:cubicBezTo>
                  <a:pt x="11167" y="220327"/>
                  <a:pt x="59322" y="343094"/>
                  <a:pt x="67259" y="369023"/>
                </a:cubicBezTo>
                <a:cubicBezTo>
                  <a:pt x="75196" y="394952"/>
                  <a:pt x="43447" y="316106"/>
                  <a:pt x="51384" y="353148"/>
                </a:cubicBezTo>
                <a:cubicBezTo>
                  <a:pt x="59322" y="390190"/>
                  <a:pt x="94776" y="508194"/>
                  <a:pt x="114884" y="591273"/>
                </a:cubicBezTo>
                <a:cubicBezTo>
                  <a:pt x="134992" y="674352"/>
                  <a:pt x="169917" y="843686"/>
                  <a:pt x="172034" y="851623"/>
                </a:cubicBezTo>
                <a:cubicBezTo>
                  <a:pt x="174151" y="859560"/>
                  <a:pt x="150867" y="726210"/>
                  <a:pt x="127584" y="638898"/>
                </a:cubicBezTo>
                <a:cubicBezTo>
                  <a:pt x="104301" y="551586"/>
                  <a:pt x="53501" y="400773"/>
                  <a:pt x="32334" y="327748"/>
                </a:cubicBezTo>
                <a:cubicBezTo>
                  <a:pt x="11167" y="254723"/>
                  <a:pt x="-3120" y="253665"/>
                  <a:pt x="584" y="200748"/>
                </a:cubicBezTo>
                <a:cubicBezTo>
                  <a:pt x="4288" y="147831"/>
                  <a:pt x="32334" y="11306"/>
                  <a:pt x="32334" y="72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225114FE-91C5-15F7-DBEB-D106500E7417}"/>
              </a:ext>
            </a:extLst>
          </p:cNvPr>
          <p:cNvSpPr/>
          <p:nvPr/>
        </p:nvSpPr>
        <p:spPr>
          <a:xfrm>
            <a:off x="5905404" y="5171054"/>
            <a:ext cx="169761" cy="823346"/>
          </a:xfrm>
          <a:custGeom>
            <a:avLst/>
            <a:gdLst>
              <a:gd name="connsiteX0" fmla="*/ 28671 w 169761"/>
              <a:gd name="connsiteY0" fmla="*/ 7371 h 823346"/>
              <a:gd name="connsiteX1" fmla="*/ 96 w 169761"/>
              <a:gd name="connsiteY1" fmla="*/ 108971 h 823346"/>
              <a:gd name="connsiteX2" fmla="*/ 19146 w 169761"/>
              <a:gd name="connsiteY2" fmla="*/ 289946 h 823346"/>
              <a:gd name="connsiteX3" fmla="*/ 12796 w 169761"/>
              <a:gd name="connsiteY3" fmla="*/ 270896 h 823346"/>
              <a:gd name="connsiteX4" fmla="*/ 66771 w 169761"/>
              <a:gd name="connsiteY4" fmla="*/ 385196 h 823346"/>
              <a:gd name="connsiteX5" fmla="*/ 25496 w 169761"/>
              <a:gd name="connsiteY5" fmla="*/ 337571 h 823346"/>
              <a:gd name="connsiteX6" fmla="*/ 95346 w 169761"/>
              <a:gd name="connsiteY6" fmla="*/ 553471 h 823346"/>
              <a:gd name="connsiteX7" fmla="*/ 114396 w 169761"/>
              <a:gd name="connsiteY7" fmla="*/ 556646 h 823346"/>
              <a:gd name="connsiteX8" fmla="*/ 130271 w 169761"/>
              <a:gd name="connsiteY8" fmla="*/ 677296 h 823346"/>
              <a:gd name="connsiteX9" fmla="*/ 165196 w 169761"/>
              <a:gd name="connsiteY9" fmla="*/ 823346 h 823346"/>
              <a:gd name="connsiteX10" fmla="*/ 162021 w 169761"/>
              <a:gd name="connsiteY10" fmla="*/ 677296 h 823346"/>
              <a:gd name="connsiteX11" fmla="*/ 98521 w 169761"/>
              <a:gd name="connsiteY11" fmla="*/ 521721 h 823346"/>
              <a:gd name="connsiteX12" fmla="*/ 3271 w 169761"/>
              <a:gd name="connsiteY12" fmla="*/ 308996 h 823346"/>
              <a:gd name="connsiteX13" fmla="*/ 28671 w 169761"/>
              <a:gd name="connsiteY13" fmla="*/ 7371 h 82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61" h="823346">
                <a:moveTo>
                  <a:pt x="28671" y="7371"/>
                </a:moveTo>
                <a:cubicBezTo>
                  <a:pt x="28142" y="-25966"/>
                  <a:pt x="1683" y="61875"/>
                  <a:pt x="96" y="108971"/>
                </a:cubicBezTo>
                <a:cubicBezTo>
                  <a:pt x="-1491" y="156067"/>
                  <a:pt x="17029" y="262959"/>
                  <a:pt x="19146" y="289946"/>
                </a:cubicBezTo>
                <a:cubicBezTo>
                  <a:pt x="21263" y="316934"/>
                  <a:pt x="4859" y="255021"/>
                  <a:pt x="12796" y="270896"/>
                </a:cubicBezTo>
                <a:cubicBezTo>
                  <a:pt x="20733" y="286771"/>
                  <a:pt x="64654" y="374084"/>
                  <a:pt x="66771" y="385196"/>
                </a:cubicBezTo>
                <a:cubicBezTo>
                  <a:pt x="68888" y="396308"/>
                  <a:pt x="20734" y="309525"/>
                  <a:pt x="25496" y="337571"/>
                </a:cubicBezTo>
                <a:cubicBezTo>
                  <a:pt x="30258" y="365617"/>
                  <a:pt x="95346" y="553471"/>
                  <a:pt x="95346" y="553471"/>
                </a:cubicBezTo>
                <a:cubicBezTo>
                  <a:pt x="110163" y="589983"/>
                  <a:pt x="108575" y="536009"/>
                  <a:pt x="114396" y="556646"/>
                </a:cubicBezTo>
                <a:cubicBezTo>
                  <a:pt x="120217" y="577283"/>
                  <a:pt x="121804" y="632846"/>
                  <a:pt x="130271" y="677296"/>
                </a:cubicBezTo>
                <a:cubicBezTo>
                  <a:pt x="138738" y="721746"/>
                  <a:pt x="159904" y="823346"/>
                  <a:pt x="165196" y="823346"/>
                </a:cubicBezTo>
                <a:cubicBezTo>
                  <a:pt x="170488" y="823346"/>
                  <a:pt x="173133" y="727567"/>
                  <a:pt x="162021" y="677296"/>
                </a:cubicBezTo>
                <a:cubicBezTo>
                  <a:pt x="150909" y="627025"/>
                  <a:pt x="124979" y="583104"/>
                  <a:pt x="98521" y="521721"/>
                </a:cubicBezTo>
                <a:cubicBezTo>
                  <a:pt x="72063" y="460338"/>
                  <a:pt x="12796" y="390488"/>
                  <a:pt x="3271" y="308996"/>
                </a:cubicBezTo>
                <a:cubicBezTo>
                  <a:pt x="-6254" y="227504"/>
                  <a:pt x="29200" y="40708"/>
                  <a:pt x="28671" y="737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166FE21C-78E8-9DD7-0A61-19855CC50232}"/>
              </a:ext>
            </a:extLst>
          </p:cNvPr>
          <p:cNvSpPr/>
          <p:nvPr/>
        </p:nvSpPr>
        <p:spPr>
          <a:xfrm>
            <a:off x="6489606" y="5028642"/>
            <a:ext cx="285944" cy="521295"/>
          </a:xfrm>
          <a:custGeom>
            <a:avLst/>
            <a:gdLst>
              <a:gd name="connsiteX0" fmla="*/ 94 w 285944"/>
              <a:gd name="connsiteY0" fmla="*/ 558 h 521295"/>
              <a:gd name="connsiteX1" fmla="*/ 133444 w 285944"/>
              <a:gd name="connsiteY1" fmla="*/ 267258 h 521295"/>
              <a:gd name="connsiteX2" fmla="*/ 142969 w 285944"/>
              <a:gd name="connsiteY2" fmla="*/ 257733 h 521295"/>
              <a:gd name="connsiteX3" fmla="*/ 263619 w 285944"/>
              <a:gd name="connsiteY3" fmla="*/ 486333 h 521295"/>
              <a:gd name="connsiteX4" fmla="*/ 254094 w 285944"/>
              <a:gd name="connsiteY4" fmla="*/ 441883 h 521295"/>
              <a:gd name="connsiteX5" fmla="*/ 285844 w 285944"/>
              <a:gd name="connsiteY5" fmla="*/ 521258 h 521295"/>
              <a:gd name="connsiteX6" fmla="*/ 257269 w 285944"/>
              <a:gd name="connsiteY6" fmla="*/ 448233 h 521295"/>
              <a:gd name="connsiteX7" fmla="*/ 114394 w 285944"/>
              <a:gd name="connsiteY7" fmla="*/ 203758 h 521295"/>
              <a:gd name="connsiteX8" fmla="*/ 94 w 285944"/>
              <a:gd name="connsiteY8" fmla="*/ 558 h 521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5944" h="521295">
                <a:moveTo>
                  <a:pt x="94" y="558"/>
                </a:moveTo>
                <a:cubicBezTo>
                  <a:pt x="3269" y="11141"/>
                  <a:pt x="109632" y="224396"/>
                  <a:pt x="133444" y="267258"/>
                </a:cubicBezTo>
                <a:cubicBezTo>
                  <a:pt x="157257" y="310121"/>
                  <a:pt x="121273" y="221221"/>
                  <a:pt x="142969" y="257733"/>
                </a:cubicBezTo>
                <a:cubicBezTo>
                  <a:pt x="164665" y="294245"/>
                  <a:pt x="245098" y="455642"/>
                  <a:pt x="263619" y="486333"/>
                </a:cubicBezTo>
                <a:cubicBezTo>
                  <a:pt x="282140" y="517024"/>
                  <a:pt x="250390" y="436062"/>
                  <a:pt x="254094" y="441883"/>
                </a:cubicBezTo>
                <a:cubicBezTo>
                  <a:pt x="257798" y="447704"/>
                  <a:pt x="285315" y="520200"/>
                  <a:pt x="285844" y="521258"/>
                </a:cubicBezTo>
                <a:cubicBezTo>
                  <a:pt x="286373" y="522316"/>
                  <a:pt x="285844" y="501150"/>
                  <a:pt x="257269" y="448233"/>
                </a:cubicBezTo>
                <a:cubicBezTo>
                  <a:pt x="228694" y="395316"/>
                  <a:pt x="154611" y="275195"/>
                  <a:pt x="114394" y="203758"/>
                </a:cubicBezTo>
                <a:cubicBezTo>
                  <a:pt x="74177" y="132321"/>
                  <a:pt x="-3081" y="-10025"/>
                  <a:pt x="94" y="55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C306C10C-5272-2FDF-D497-487DBE9A08E3}"/>
              </a:ext>
            </a:extLst>
          </p:cNvPr>
          <p:cNvSpPr/>
          <p:nvPr/>
        </p:nvSpPr>
        <p:spPr>
          <a:xfrm>
            <a:off x="6457698" y="5047707"/>
            <a:ext cx="305587" cy="495741"/>
          </a:xfrm>
          <a:custGeom>
            <a:avLst/>
            <a:gdLst>
              <a:gd name="connsiteX0" fmla="*/ 252 w 305587"/>
              <a:gd name="connsiteY0" fmla="*/ 543 h 495741"/>
              <a:gd name="connsiteX1" fmla="*/ 139952 w 305587"/>
              <a:gd name="connsiteY1" fmla="*/ 232318 h 495741"/>
              <a:gd name="connsiteX2" fmla="*/ 136777 w 305587"/>
              <a:gd name="connsiteY2" fmla="*/ 213268 h 495741"/>
              <a:gd name="connsiteX3" fmla="*/ 228852 w 305587"/>
              <a:gd name="connsiteY3" fmla="*/ 391068 h 495741"/>
              <a:gd name="connsiteX4" fmla="*/ 200277 w 305587"/>
              <a:gd name="connsiteY4" fmla="*/ 337093 h 495741"/>
              <a:gd name="connsiteX5" fmla="*/ 305052 w 305587"/>
              <a:gd name="connsiteY5" fmla="*/ 492668 h 495741"/>
              <a:gd name="connsiteX6" fmla="*/ 235202 w 305587"/>
              <a:gd name="connsiteY6" fmla="*/ 419643 h 495741"/>
              <a:gd name="connsiteX7" fmla="*/ 108202 w 305587"/>
              <a:gd name="connsiteY7" fmla="*/ 175168 h 495741"/>
              <a:gd name="connsiteX8" fmla="*/ 252 w 305587"/>
              <a:gd name="connsiteY8" fmla="*/ 543 h 49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5587" h="495741">
                <a:moveTo>
                  <a:pt x="252" y="543"/>
                </a:moveTo>
                <a:cubicBezTo>
                  <a:pt x="5544" y="10068"/>
                  <a:pt x="117198" y="196864"/>
                  <a:pt x="139952" y="232318"/>
                </a:cubicBezTo>
                <a:cubicBezTo>
                  <a:pt x="162706" y="267772"/>
                  <a:pt x="121960" y="186810"/>
                  <a:pt x="136777" y="213268"/>
                </a:cubicBezTo>
                <a:cubicBezTo>
                  <a:pt x="151594" y="239726"/>
                  <a:pt x="218269" y="370431"/>
                  <a:pt x="228852" y="391068"/>
                </a:cubicBezTo>
                <a:cubicBezTo>
                  <a:pt x="239435" y="411706"/>
                  <a:pt x="187577" y="320160"/>
                  <a:pt x="200277" y="337093"/>
                </a:cubicBezTo>
                <a:cubicBezTo>
                  <a:pt x="212977" y="354026"/>
                  <a:pt x="299231" y="478910"/>
                  <a:pt x="305052" y="492668"/>
                </a:cubicBezTo>
                <a:cubicBezTo>
                  <a:pt x="310873" y="506426"/>
                  <a:pt x="268010" y="472560"/>
                  <a:pt x="235202" y="419643"/>
                </a:cubicBezTo>
                <a:cubicBezTo>
                  <a:pt x="202394" y="366726"/>
                  <a:pt x="142069" y="241314"/>
                  <a:pt x="108202" y="175168"/>
                </a:cubicBezTo>
                <a:cubicBezTo>
                  <a:pt x="74335" y="109022"/>
                  <a:pt x="-5040" y="-8982"/>
                  <a:pt x="252" y="5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36197F9F-72FC-8A5E-E79B-FDBE6B0F2985}"/>
              </a:ext>
            </a:extLst>
          </p:cNvPr>
          <p:cNvSpPr/>
          <p:nvPr/>
        </p:nvSpPr>
        <p:spPr>
          <a:xfrm>
            <a:off x="6114557" y="5511458"/>
            <a:ext cx="648765" cy="436248"/>
          </a:xfrm>
          <a:custGeom>
            <a:avLst/>
            <a:gdLst>
              <a:gd name="connsiteX0" fmla="*/ 648193 w 648765"/>
              <a:gd name="connsiteY0" fmla="*/ 342 h 436248"/>
              <a:gd name="connsiteX1" fmla="*/ 549768 w 648765"/>
              <a:gd name="connsiteY1" fmla="*/ 51142 h 436248"/>
              <a:gd name="connsiteX2" fmla="*/ 470393 w 648765"/>
              <a:gd name="connsiteY2" fmla="*/ 165442 h 436248"/>
              <a:gd name="connsiteX3" fmla="*/ 473568 w 648765"/>
              <a:gd name="connsiteY3" fmla="*/ 127342 h 436248"/>
              <a:gd name="connsiteX4" fmla="*/ 359268 w 648765"/>
              <a:gd name="connsiteY4" fmla="*/ 181317 h 436248"/>
              <a:gd name="connsiteX5" fmla="*/ 324343 w 648765"/>
              <a:gd name="connsiteY5" fmla="*/ 241642 h 436248"/>
              <a:gd name="connsiteX6" fmla="*/ 3668 w 648765"/>
              <a:gd name="connsiteY6" fmla="*/ 435317 h 436248"/>
              <a:gd name="connsiteX7" fmla="*/ 168768 w 648765"/>
              <a:gd name="connsiteY7" fmla="*/ 308317 h 436248"/>
              <a:gd name="connsiteX8" fmla="*/ 444993 w 648765"/>
              <a:gd name="connsiteY8" fmla="*/ 152742 h 436248"/>
              <a:gd name="connsiteX9" fmla="*/ 432293 w 648765"/>
              <a:gd name="connsiteY9" fmla="*/ 152742 h 436248"/>
              <a:gd name="connsiteX10" fmla="*/ 502143 w 648765"/>
              <a:gd name="connsiteY10" fmla="*/ 73367 h 436248"/>
              <a:gd name="connsiteX11" fmla="*/ 648193 w 648765"/>
              <a:gd name="connsiteY11" fmla="*/ 342 h 4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8765" h="436248">
                <a:moveTo>
                  <a:pt x="648193" y="342"/>
                </a:moveTo>
                <a:cubicBezTo>
                  <a:pt x="656130" y="-3362"/>
                  <a:pt x="579401" y="23625"/>
                  <a:pt x="549768" y="51142"/>
                </a:cubicBezTo>
                <a:cubicBezTo>
                  <a:pt x="520135" y="78659"/>
                  <a:pt x="483093" y="152742"/>
                  <a:pt x="470393" y="165442"/>
                </a:cubicBezTo>
                <a:cubicBezTo>
                  <a:pt x="457693" y="178142"/>
                  <a:pt x="492089" y="124696"/>
                  <a:pt x="473568" y="127342"/>
                </a:cubicBezTo>
                <a:cubicBezTo>
                  <a:pt x="455047" y="129988"/>
                  <a:pt x="384139" y="162267"/>
                  <a:pt x="359268" y="181317"/>
                </a:cubicBezTo>
                <a:cubicBezTo>
                  <a:pt x="334397" y="200367"/>
                  <a:pt x="383610" y="199309"/>
                  <a:pt x="324343" y="241642"/>
                </a:cubicBezTo>
                <a:cubicBezTo>
                  <a:pt x="265076" y="283975"/>
                  <a:pt x="29597" y="424205"/>
                  <a:pt x="3668" y="435317"/>
                </a:cubicBezTo>
                <a:cubicBezTo>
                  <a:pt x="-22261" y="446430"/>
                  <a:pt x="95214" y="355413"/>
                  <a:pt x="168768" y="308317"/>
                </a:cubicBezTo>
                <a:cubicBezTo>
                  <a:pt x="242322" y="261221"/>
                  <a:pt x="401072" y="178671"/>
                  <a:pt x="444993" y="152742"/>
                </a:cubicBezTo>
                <a:cubicBezTo>
                  <a:pt x="488914" y="126813"/>
                  <a:pt x="422768" y="165971"/>
                  <a:pt x="432293" y="152742"/>
                </a:cubicBezTo>
                <a:cubicBezTo>
                  <a:pt x="441818" y="139513"/>
                  <a:pt x="468276" y="91359"/>
                  <a:pt x="502143" y="73367"/>
                </a:cubicBezTo>
                <a:cubicBezTo>
                  <a:pt x="536010" y="55375"/>
                  <a:pt x="640256" y="4046"/>
                  <a:pt x="648193" y="34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637F919F-D504-1D71-B6FE-34A26A604E6A}"/>
              </a:ext>
            </a:extLst>
          </p:cNvPr>
          <p:cNvSpPr/>
          <p:nvPr/>
        </p:nvSpPr>
        <p:spPr>
          <a:xfrm>
            <a:off x="6062952" y="5486336"/>
            <a:ext cx="680755" cy="474332"/>
          </a:xfrm>
          <a:custGeom>
            <a:avLst/>
            <a:gdLst>
              <a:gd name="connsiteX0" fmla="*/ 680748 w 680755"/>
              <a:gd name="connsiteY0" fmla="*/ 64 h 474332"/>
              <a:gd name="connsiteX1" fmla="*/ 433098 w 680755"/>
              <a:gd name="connsiteY1" fmla="*/ 142939 h 474332"/>
              <a:gd name="connsiteX2" fmla="*/ 493423 w 680755"/>
              <a:gd name="connsiteY2" fmla="*/ 108014 h 474332"/>
              <a:gd name="connsiteX3" fmla="*/ 182273 w 680755"/>
              <a:gd name="connsiteY3" fmla="*/ 308039 h 474332"/>
              <a:gd name="connsiteX4" fmla="*/ 271173 w 680755"/>
              <a:gd name="connsiteY4" fmla="*/ 254064 h 474332"/>
              <a:gd name="connsiteX5" fmla="*/ 1298 w 680755"/>
              <a:gd name="connsiteY5" fmla="*/ 473139 h 474332"/>
              <a:gd name="connsiteX6" fmla="*/ 179098 w 680755"/>
              <a:gd name="connsiteY6" fmla="*/ 333439 h 474332"/>
              <a:gd name="connsiteX7" fmla="*/ 414048 w 680755"/>
              <a:gd name="connsiteY7" fmla="*/ 155639 h 474332"/>
              <a:gd name="connsiteX8" fmla="*/ 337848 w 680755"/>
              <a:gd name="connsiteY8" fmla="*/ 209614 h 474332"/>
              <a:gd name="connsiteX9" fmla="*/ 477548 w 680755"/>
              <a:gd name="connsiteY9" fmla="*/ 98489 h 474332"/>
              <a:gd name="connsiteX10" fmla="*/ 423573 w 680755"/>
              <a:gd name="connsiteY10" fmla="*/ 123889 h 474332"/>
              <a:gd name="connsiteX11" fmla="*/ 680748 w 680755"/>
              <a:gd name="connsiteY11" fmla="*/ 64 h 47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0755" h="474332">
                <a:moveTo>
                  <a:pt x="680748" y="64"/>
                </a:moveTo>
                <a:cubicBezTo>
                  <a:pt x="682335" y="3239"/>
                  <a:pt x="433098" y="142939"/>
                  <a:pt x="433098" y="142939"/>
                </a:cubicBezTo>
                <a:cubicBezTo>
                  <a:pt x="401877" y="160931"/>
                  <a:pt x="535227" y="80497"/>
                  <a:pt x="493423" y="108014"/>
                </a:cubicBezTo>
                <a:cubicBezTo>
                  <a:pt x="451619" y="135531"/>
                  <a:pt x="219315" y="283697"/>
                  <a:pt x="182273" y="308039"/>
                </a:cubicBezTo>
                <a:cubicBezTo>
                  <a:pt x="145231" y="332381"/>
                  <a:pt x="301335" y="226547"/>
                  <a:pt x="271173" y="254064"/>
                </a:cubicBezTo>
                <a:cubicBezTo>
                  <a:pt x="241011" y="281581"/>
                  <a:pt x="16644" y="459910"/>
                  <a:pt x="1298" y="473139"/>
                </a:cubicBezTo>
                <a:cubicBezTo>
                  <a:pt x="-14048" y="486368"/>
                  <a:pt x="110306" y="386356"/>
                  <a:pt x="179098" y="333439"/>
                </a:cubicBezTo>
                <a:cubicBezTo>
                  <a:pt x="247890" y="280522"/>
                  <a:pt x="387590" y="176277"/>
                  <a:pt x="414048" y="155639"/>
                </a:cubicBezTo>
                <a:cubicBezTo>
                  <a:pt x="440506" y="135001"/>
                  <a:pt x="327265" y="219139"/>
                  <a:pt x="337848" y="209614"/>
                </a:cubicBezTo>
                <a:cubicBezTo>
                  <a:pt x="348431" y="200089"/>
                  <a:pt x="463261" y="112776"/>
                  <a:pt x="477548" y="98489"/>
                </a:cubicBezTo>
                <a:cubicBezTo>
                  <a:pt x="491835" y="84202"/>
                  <a:pt x="391294" y="135531"/>
                  <a:pt x="423573" y="123889"/>
                </a:cubicBezTo>
                <a:cubicBezTo>
                  <a:pt x="455852" y="112247"/>
                  <a:pt x="679161" y="-3111"/>
                  <a:pt x="680748" y="6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A0B2E409-4497-F1A1-E090-AAD77654C1B2}"/>
              </a:ext>
            </a:extLst>
          </p:cNvPr>
          <p:cNvSpPr/>
          <p:nvPr/>
        </p:nvSpPr>
        <p:spPr>
          <a:xfrm>
            <a:off x="5126451" y="5200192"/>
            <a:ext cx="847076" cy="105378"/>
          </a:xfrm>
          <a:custGeom>
            <a:avLst/>
            <a:gdLst>
              <a:gd name="connsiteX0" fmla="*/ 1174 w 847076"/>
              <a:gd name="connsiteY0" fmla="*/ 76658 h 105378"/>
              <a:gd name="connsiteX1" fmla="*/ 210724 w 847076"/>
              <a:gd name="connsiteY1" fmla="*/ 73483 h 105378"/>
              <a:gd name="connsiteX2" fmla="*/ 334549 w 847076"/>
              <a:gd name="connsiteY2" fmla="*/ 76658 h 105378"/>
              <a:gd name="connsiteX3" fmla="*/ 315499 w 847076"/>
              <a:gd name="connsiteY3" fmla="*/ 76658 h 105378"/>
              <a:gd name="connsiteX4" fmla="*/ 512349 w 847076"/>
              <a:gd name="connsiteY4" fmla="*/ 102058 h 105378"/>
              <a:gd name="connsiteX5" fmla="*/ 420274 w 847076"/>
              <a:gd name="connsiteY5" fmla="*/ 102058 h 105378"/>
              <a:gd name="connsiteX6" fmla="*/ 601249 w 847076"/>
              <a:gd name="connsiteY6" fmla="*/ 79833 h 105378"/>
              <a:gd name="connsiteX7" fmla="*/ 712374 w 847076"/>
              <a:gd name="connsiteY7" fmla="*/ 32208 h 105378"/>
              <a:gd name="connsiteX8" fmla="*/ 598074 w 847076"/>
              <a:gd name="connsiteY8" fmla="*/ 48083 h 105378"/>
              <a:gd name="connsiteX9" fmla="*/ 842549 w 847076"/>
              <a:gd name="connsiteY9" fmla="*/ 458 h 105378"/>
              <a:gd name="connsiteX10" fmla="*/ 763174 w 847076"/>
              <a:gd name="connsiteY10" fmla="*/ 22683 h 105378"/>
              <a:gd name="connsiteX11" fmla="*/ 572674 w 847076"/>
              <a:gd name="connsiteY11" fmla="*/ 70308 h 105378"/>
              <a:gd name="connsiteX12" fmla="*/ 388524 w 847076"/>
              <a:gd name="connsiteY12" fmla="*/ 105233 h 105378"/>
              <a:gd name="connsiteX13" fmla="*/ 312324 w 847076"/>
              <a:gd name="connsiteY13" fmla="*/ 83008 h 105378"/>
              <a:gd name="connsiteX14" fmla="*/ 1174 w 847076"/>
              <a:gd name="connsiteY14" fmla="*/ 76658 h 10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7076" h="105378">
                <a:moveTo>
                  <a:pt x="1174" y="76658"/>
                </a:moveTo>
                <a:cubicBezTo>
                  <a:pt x="-15759" y="75070"/>
                  <a:pt x="155162" y="73483"/>
                  <a:pt x="210724" y="73483"/>
                </a:cubicBezTo>
                <a:cubicBezTo>
                  <a:pt x="266286" y="73483"/>
                  <a:pt x="317087" y="76129"/>
                  <a:pt x="334549" y="76658"/>
                </a:cubicBezTo>
                <a:cubicBezTo>
                  <a:pt x="352011" y="77187"/>
                  <a:pt x="285866" y="72425"/>
                  <a:pt x="315499" y="76658"/>
                </a:cubicBezTo>
                <a:cubicBezTo>
                  <a:pt x="345132" y="80891"/>
                  <a:pt x="494887" y="97825"/>
                  <a:pt x="512349" y="102058"/>
                </a:cubicBezTo>
                <a:cubicBezTo>
                  <a:pt x="529811" y="106291"/>
                  <a:pt x="405457" y="105762"/>
                  <a:pt x="420274" y="102058"/>
                </a:cubicBezTo>
                <a:cubicBezTo>
                  <a:pt x="435091" y="98354"/>
                  <a:pt x="552566" y="91475"/>
                  <a:pt x="601249" y="79833"/>
                </a:cubicBezTo>
                <a:cubicBezTo>
                  <a:pt x="649932" y="68191"/>
                  <a:pt x="712903" y="37500"/>
                  <a:pt x="712374" y="32208"/>
                </a:cubicBezTo>
                <a:cubicBezTo>
                  <a:pt x="711845" y="26916"/>
                  <a:pt x="576378" y="53375"/>
                  <a:pt x="598074" y="48083"/>
                </a:cubicBezTo>
                <a:cubicBezTo>
                  <a:pt x="619770" y="42791"/>
                  <a:pt x="815032" y="4691"/>
                  <a:pt x="842549" y="458"/>
                </a:cubicBezTo>
                <a:cubicBezTo>
                  <a:pt x="870066" y="-3775"/>
                  <a:pt x="763174" y="22683"/>
                  <a:pt x="763174" y="22683"/>
                </a:cubicBezTo>
                <a:cubicBezTo>
                  <a:pt x="718195" y="34325"/>
                  <a:pt x="635116" y="56550"/>
                  <a:pt x="572674" y="70308"/>
                </a:cubicBezTo>
                <a:cubicBezTo>
                  <a:pt x="510232" y="84066"/>
                  <a:pt x="431916" y="103116"/>
                  <a:pt x="388524" y="105233"/>
                </a:cubicBezTo>
                <a:cubicBezTo>
                  <a:pt x="345132" y="107350"/>
                  <a:pt x="377411" y="85654"/>
                  <a:pt x="312324" y="83008"/>
                </a:cubicBezTo>
                <a:cubicBezTo>
                  <a:pt x="247237" y="80362"/>
                  <a:pt x="18107" y="78246"/>
                  <a:pt x="1174" y="7665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E2EF48B8-E467-6E69-33EF-D57BC75FA595}"/>
              </a:ext>
            </a:extLst>
          </p:cNvPr>
          <p:cNvSpPr/>
          <p:nvPr/>
        </p:nvSpPr>
        <p:spPr>
          <a:xfrm>
            <a:off x="5053851" y="5244996"/>
            <a:ext cx="874445" cy="76330"/>
          </a:xfrm>
          <a:custGeom>
            <a:avLst/>
            <a:gdLst>
              <a:gd name="connsiteX0" fmla="*/ 749 w 874445"/>
              <a:gd name="connsiteY0" fmla="*/ 38204 h 76330"/>
              <a:gd name="connsiteX1" fmla="*/ 169024 w 874445"/>
              <a:gd name="connsiteY1" fmla="*/ 50904 h 76330"/>
              <a:gd name="connsiteX2" fmla="*/ 318249 w 874445"/>
              <a:gd name="connsiteY2" fmla="*/ 44554 h 76330"/>
              <a:gd name="connsiteX3" fmla="*/ 276974 w 874445"/>
              <a:gd name="connsiteY3" fmla="*/ 54079 h 76330"/>
              <a:gd name="connsiteX4" fmla="*/ 391274 w 874445"/>
              <a:gd name="connsiteY4" fmla="*/ 73129 h 76330"/>
              <a:gd name="connsiteX5" fmla="*/ 362699 w 874445"/>
              <a:gd name="connsiteY5" fmla="*/ 76304 h 76330"/>
              <a:gd name="connsiteX6" fmla="*/ 581774 w 874445"/>
              <a:gd name="connsiteY6" fmla="*/ 63604 h 76330"/>
              <a:gd name="connsiteX7" fmla="*/ 670674 w 874445"/>
              <a:gd name="connsiteY7" fmla="*/ 54079 h 76330"/>
              <a:gd name="connsiteX8" fmla="*/ 610349 w 874445"/>
              <a:gd name="connsiteY8" fmla="*/ 47729 h 76330"/>
              <a:gd name="connsiteX9" fmla="*/ 718299 w 874445"/>
              <a:gd name="connsiteY9" fmla="*/ 41379 h 76330"/>
              <a:gd name="connsiteX10" fmla="*/ 873874 w 874445"/>
              <a:gd name="connsiteY10" fmla="*/ 41379 h 76330"/>
              <a:gd name="connsiteX11" fmla="*/ 762749 w 874445"/>
              <a:gd name="connsiteY11" fmla="*/ 38204 h 76330"/>
              <a:gd name="connsiteX12" fmla="*/ 559549 w 874445"/>
              <a:gd name="connsiteY12" fmla="*/ 38204 h 76330"/>
              <a:gd name="connsiteX13" fmla="*/ 429374 w 874445"/>
              <a:gd name="connsiteY13" fmla="*/ 47729 h 76330"/>
              <a:gd name="connsiteX14" fmla="*/ 232524 w 874445"/>
              <a:gd name="connsiteY14" fmla="*/ 104 h 76330"/>
              <a:gd name="connsiteX15" fmla="*/ 359524 w 874445"/>
              <a:gd name="connsiteY15" fmla="*/ 35029 h 76330"/>
              <a:gd name="connsiteX16" fmla="*/ 238874 w 874445"/>
              <a:gd name="connsiteY16" fmla="*/ 38204 h 76330"/>
              <a:gd name="connsiteX17" fmla="*/ 749 w 874445"/>
              <a:gd name="connsiteY17" fmla="*/ 38204 h 7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74445" h="76330">
                <a:moveTo>
                  <a:pt x="749" y="38204"/>
                </a:moveTo>
                <a:cubicBezTo>
                  <a:pt x="-10893" y="40321"/>
                  <a:pt x="116107" y="49846"/>
                  <a:pt x="169024" y="50904"/>
                </a:cubicBezTo>
                <a:cubicBezTo>
                  <a:pt x="221941" y="51962"/>
                  <a:pt x="300257" y="44025"/>
                  <a:pt x="318249" y="44554"/>
                </a:cubicBezTo>
                <a:cubicBezTo>
                  <a:pt x="336241" y="45083"/>
                  <a:pt x="264803" y="49317"/>
                  <a:pt x="276974" y="54079"/>
                </a:cubicBezTo>
                <a:cubicBezTo>
                  <a:pt x="289145" y="58841"/>
                  <a:pt x="376987" y="69425"/>
                  <a:pt x="391274" y="73129"/>
                </a:cubicBezTo>
                <a:cubicBezTo>
                  <a:pt x="405561" y="76833"/>
                  <a:pt x="362699" y="76304"/>
                  <a:pt x="362699" y="76304"/>
                </a:cubicBezTo>
                <a:lnTo>
                  <a:pt x="581774" y="63604"/>
                </a:lnTo>
                <a:cubicBezTo>
                  <a:pt x="633103" y="59900"/>
                  <a:pt x="665912" y="56725"/>
                  <a:pt x="670674" y="54079"/>
                </a:cubicBezTo>
                <a:cubicBezTo>
                  <a:pt x="675436" y="51433"/>
                  <a:pt x="602412" y="49846"/>
                  <a:pt x="610349" y="47729"/>
                </a:cubicBezTo>
                <a:cubicBezTo>
                  <a:pt x="618286" y="45612"/>
                  <a:pt x="674378" y="42437"/>
                  <a:pt x="718299" y="41379"/>
                </a:cubicBezTo>
                <a:cubicBezTo>
                  <a:pt x="762220" y="40321"/>
                  <a:pt x="866466" y="41908"/>
                  <a:pt x="873874" y="41379"/>
                </a:cubicBezTo>
                <a:cubicBezTo>
                  <a:pt x="881282" y="40850"/>
                  <a:pt x="815136" y="38733"/>
                  <a:pt x="762749" y="38204"/>
                </a:cubicBezTo>
                <a:cubicBezTo>
                  <a:pt x="710362" y="37675"/>
                  <a:pt x="615111" y="36617"/>
                  <a:pt x="559549" y="38204"/>
                </a:cubicBezTo>
                <a:cubicBezTo>
                  <a:pt x="503987" y="39791"/>
                  <a:pt x="483878" y="54079"/>
                  <a:pt x="429374" y="47729"/>
                </a:cubicBezTo>
                <a:cubicBezTo>
                  <a:pt x="374870" y="41379"/>
                  <a:pt x="244166" y="2221"/>
                  <a:pt x="232524" y="104"/>
                </a:cubicBezTo>
                <a:cubicBezTo>
                  <a:pt x="220882" y="-2013"/>
                  <a:pt x="358466" y="28679"/>
                  <a:pt x="359524" y="35029"/>
                </a:cubicBezTo>
                <a:cubicBezTo>
                  <a:pt x="360582" y="41379"/>
                  <a:pt x="296024" y="35558"/>
                  <a:pt x="238874" y="38204"/>
                </a:cubicBezTo>
                <a:cubicBezTo>
                  <a:pt x="181724" y="40850"/>
                  <a:pt x="12391" y="36087"/>
                  <a:pt x="749" y="3820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23735F3C-85E5-F9B8-A9EE-CEBF25903068}"/>
              </a:ext>
            </a:extLst>
          </p:cNvPr>
          <p:cNvSpPr/>
          <p:nvPr/>
        </p:nvSpPr>
        <p:spPr>
          <a:xfrm>
            <a:off x="5131789" y="5255195"/>
            <a:ext cx="298299" cy="31221"/>
          </a:xfrm>
          <a:custGeom>
            <a:avLst/>
            <a:gdLst>
              <a:gd name="connsiteX0" fmla="*/ 2186 w 298299"/>
              <a:gd name="connsiteY0" fmla="*/ 31180 h 31221"/>
              <a:gd name="connsiteX1" fmla="*/ 233961 w 298299"/>
              <a:gd name="connsiteY1" fmla="*/ 8955 h 31221"/>
              <a:gd name="connsiteX2" fmla="*/ 297461 w 298299"/>
              <a:gd name="connsiteY2" fmla="*/ 8955 h 31221"/>
              <a:gd name="connsiteX3" fmla="*/ 202211 w 298299"/>
              <a:gd name="connsiteY3" fmla="*/ 2605 h 31221"/>
              <a:gd name="connsiteX4" fmla="*/ 122836 w 298299"/>
              <a:gd name="connsiteY4" fmla="*/ 2605 h 31221"/>
              <a:gd name="connsiteX5" fmla="*/ 2186 w 298299"/>
              <a:gd name="connsiteY5" fmla="*/ 31180 h 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8299" h="31221">
                <a:moveTo>
                  <a:pt x="2186" y="31180"/>
                </a:moveTo>
                <a:cubicBezTo>
                  <a:pt x="20707" y="32238"/>
                  <a:pt x="184749" y="12659"/>
                  <a:pt x="233961" y="8955"/>
                </a:cubicBezTo>
                <a:cubicBezTo>
                  <a:pt x="283174" y="5251"/>
                  <a:pt x="302752" y="10013"/>
                  <a:pt x="297461" y="8955"/>
                </a:cubicBezTo>
                <a:cubicBezTo>
                  <a:pt x="292170" y="7897"/>
                  <a:pt x="231315" y="3663"/>
                  <a:pt x="202211" y="2605"/>
                </a:cubicBezTo>
                <a:cubicBezTo>
                  <a:pt x="173107" y="1547"/>
                  <a:pt x="157761" y="-2687"/>
                  <a:pt x="122836" y="2605"/>
                </a:cubicBezTo>
                <a:cubicBezTo>
                  <a:pt x="87911" y="7897"/>
                  <a:pt x="-16335" y="30122"/>
                  <a:pt x="2186" y="3118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1EF4D909-E614-D68F-0A7E-21837A754368}"/>
              </a:ext>
            </a:extLst>
          </p:cNvPr>
          <p:cNvSpPr/>
          <p:nvPr/>
        </p:nvSpPr>
        <p:spPr>
          <a:xfrm>
            <a:off x="5027868" y="5225193"/>
            <a:ext cx="111182" cy="134220"/>
          </a:xfrm>
          <a:custGeom>
            <a:avLst/>
            <a:gdLst>
              <a:gd name="connsiteX0" fmla="*/ 109282 w 111182"/>
              <a:gd name="connsiteY0" fmla="*/ 857 h 134220"/>
              <a:gd name="connsiteX1" fmla="*/ 68007 w 111182"/>
              <a:gd name="connsiteY1" fmla="*/ 64357 h 134220"/>
              <a:gd name="connsiteX2" fmla="*/ 39432 w 111182"/>
              <a:gd name="connsiteY2" fmla="*/ 134207 h 134220"/>
              <a:gd name="connsiteX3" fmla="*/ 42607 w 111182"/>
              <a:gd name="connsiteY3" fmla="*/ 70707 h 134220"/>
              <a:gd name="connsiteX4" fmla="*/ 1332 w 111182"/>
              <a:gd name="connsiteY4" fmla="*/ 111982 h 134220"/>
              <a:gd name="connsiteX5" fmla="*/ 109282 w 111182"/>
              <a:gd name="connsiteY5" fmla="*/ 857 h 13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182" h="134220">
                <a:moveTo>
                  <a:pt x="109282" y="857"/>
                </a:moveTo>
                <a:cubicBezTo>
                  <a:pt x="120395" y="-7081"/>
                  <a:pt x="79649" y="42132"/>
                  <a:pt x="68007" y="64357"/>
                </a:cubicBezTo>
                <a:cubicBezTo>
                  <a:pt x="56365" y="86582"/>
                  <a:pt x="43665" y="133149"/>
                  <a:pt x="39432" y="134207"/>
                </a:cubicBezTo>
                <a:cubicBezTo>
                  <a:pt x="35199" y="135265"/>
                  <a:pt x="48957" y="74411"/>
                  <a:pt x="42607" y="70707"/>
                </a:cubicBezTo>
                <a:cubicBezTo>
                  <a:pt x="36257" y="67003"/>
                  <a:pt x="-8193" y="126269"/>
                  <a:pt x="1332" y="111982"/>
                </a:cubicBezTo>
                <a:cubicBezTo>
                  <a:pt x="10857" y="97695"/>
                  <a:pt x="98169" y="8795"/>
                  <a:pt x="109282" y="85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31C4269D-B345-3A77-D8E1-6C0423BDF927}"/>
              </a:ext>
            </a:extLst>
          </p:cNvPr>
          <p:cNvSpPr/>
          <p:nvPr/>
        </p:nvSpPr>
        <p:spPr>
          <a:xfrm>
            <a:off x="5085262" y="5226634"/>
            <a:ext cx="226526" cy="459881"/>
          </a:xfrm>
          <a:custGeom>
            <a:avLst/>
            <a:gdLst>
              <a:gd name="connsiteX0" fmla="*/ 1088 w 226526"/>
              <a:gd name="connsiteY0" fmla="*/ 2591 h 459881"/>
              <a:gd name="connsiteX1" fmla="*/ 67763 w 226526"/>
              <a:gd name="connsiteY1" fmla="*/ 72441 h 459881"/>
              <a:gd name="connsiteX2" fmla="*/ 124913 w 226526"/>
              <a:gd name="connsiteY2" fmla="*/ 174041 h 459881"/>
              <a:gd name="connsiteX3" fmla="*/ 131263 w 226526"/>
              <a:gd name="connsiteY3" fmla="*/ 142291 h 459881"/>
              <a:gd name="connsiteX4" fmla="*/ 197938 w 226526"/>
              <a:gd name="connsiteY4" fmla="*/ 348666 h 459881"/>
              <a:gd name="connsiteX5" fmla="*/ 191588 w 226526"/>
              <a:gd name="connsiteY5" fmla="*/ 313741 h 459881"/>
              <a:gd name="connsiteX6" fmla="*/ 226513 w 226526"/>
              <a:gd name="connsiteY6" fmla="*/ 459791 h 459881"/>
              <a:gd name="connsiteX7" fmla="*/ 194763 w 226526"/>
              <a:gd name="connsiteY7" fmla="*/ 332791 h 459881"/>
              <a:gd name="connsiteX8" fmla="*/ 124913 w 226526"/>
              <a:gd name="connsiteY8" fmla="*/ 164516 h 459881"/>
              <a:gd name="connsiteX9" fmla="*/ 1088 w 226526"/>
              <a:gd name="connsiteY9" fmla="*/ 2591 h 459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6526" h="459881">
                <a:moveTo>
                  <a:pt x="1088" y="2591"/>
                </a:moveTo>
                <a:cubicBezTo>
                  <a:pt x="-8437" y="-12755"/>
                  <a:pt x="47126" y="43866"/>
                  <a:pt x="67763" y="72441"/>
                </a:cubicBezTo>
                <a:cubicBezTo>
                  <a:pt x="88400" y="101016"/>
                  <a:pt x="114330" y="162399"/>
                  <a:pt x="124913" y="174041"/>
                </a:cubicBezTo>
                <a:cubicBezTo>
                  <a:pt x="135496" y="185683"/>
                  <a:pt x="119092" y="113187"/>
                  <a:pt x="131263" y="142291"/>
                </a:cubicBezTo>
                <a:cubicBezTo>
                  <a:pt x="143434" y="171395"/>
                  <a:pt x="187884" y="320091"/>
                  <a:pt x="197938" y="348666"/>
                </a:cubicBezTo>
                <a:cubicBezTo>
                  <a:pt x="207992" y="377241"/>
                  <a:pt x="186825" y="295220"/>
                  <a:pt x="191588" y="313741"/>
                </a:cubicBezTo>
                <a:cubicBezTo>
                  <a:pt x="196351" y="332262"/>
                  <a:pt x="225984" y="456616"/>
                  <a:pt x="226513" y="459791"/>
                </a:cubicBezTo>
                <a:cubicBezTo>
                  <a:pt x="227042" y="462966"/>
                  <a:pt x="211696" y="382003"/>
                  <a:pt x="194763" y="332791"/>
                </a:cubicBezTo>
                <a:cubicBezTo>
                  <a:pt x="177830" y="283579"/>
                  <a:pt x="155076" y="217433"/>
                  <a:pt x="124913" y="164516"/>
                </a:cubicBezTo>
                <a:cubicBezTo>
                  <a:pt x="94751" y="111599"/>
                  <a:pt x="10613" y="17937"/>
                  <a:pt x="1088" y="259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A2CE6662-A1E4-1CBF-6D76-E4B625017A31}"/>
              </a:ext>
            </a:extLst>
          </p:cNvPr>
          <p:cNvSpPr/>
          <p:nvPr/>
        </p:nvSpPr>
        <p:spPr>
          <a:xfrm>
            <a:off x="6733340" y="5405589"/>
            <a:ext cx="156777" cy="503162"/>
          </a:xfrm>
          <a:custGeom>
            <a:avLst/>
            <a:gdLst>
              <a:gd name="connsiteX0" fmla="*/ 835 w 156777"/>
              <a:gd name="connsiteY0" fmla="*/ 1436 h 503162"/>
              <a:gd name="connsiteX1" fmla="*/ 89735 w 156777"/>
              <a:gd name="connsiteY1" fmla="*/ 185586 h 503162"/>
              <a:gd name="connsiteX2" fmla="*/ 143710 w 156777"/>
              <a:gd name="connsiteY2" fmla="*/ 277661 h 503162"/>
              <a:gd name="connsiteX3" fmla="*/ 140535 w 156777"/>
              <a:gd name="connsiteY3" fmla="*/ 252261 h 503162"/>
              <a:gd name="connsiteX4" fmla="*/ 137360 w 156777"/>
              <a:gd name="connsiteY4" fmla="*/ 309411 h 503162"/>
              <a:gd name="connsiteX5" fmla="*/ 127835 w 156777"/>
              <a:gd name="connsiteY5" fmla="*/ 417361 h 503162"/>
              <a:gd name="connsiteX6" fmla="*/ 124660 w 156777"/>
              <a:gd name="connsiteY6" fmla="*/ 496736 h 503162"/>
              <a:gd name="connsiteX7" fmla="*/ 131010 w 156777"/>
              <a:gd name="connsiteY7" fmla="*/ 461811 h 503162"/>
              <a:gd name="connsiteX8" fmla="*/ 86560 w 156777"/>
              <a:gd name="connsiteY8" fmla="*/ 503086 h 503162"/>
              <a:gd name="connsiteX9" fmla="*/ 108785 w 156777"/>
              <a:gd name="connsiteY9" fmla="*/ 449111 h 503162"/>
              <a:gd name="connsiteX10" fmla="*/ 140535 w 156777"/>
              <a:gd name="connsiteY10" fmla="*/ 360211 h 503162"/>
              <a:gd name="connsiteX11" fmla="*/ 146885 w 156777"/>
              <a:gd name="connsiteY11" fmla="*/ 293536 h 503162"/>
              <a:gd name="connsiteX12" fmla="*/ 835 w 156777"/>
              <a:gd name="connsiteY12" fmla="*/ 1436 h 5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6777" h="503162">
                <a:moveTo>
                  <a:pt x="835" y="1436"/>
                </a:moveTo>
                <a:cubicBezTo>
                  <a:pt x="-8690" y="-16556"/>
                  <a:pt x="65923" y="139549"/>
                  <a:pt x="89735" y="185586"/>
                </a:cubicBezTo>
                <a:cubicBezTo>
                  <a:pt x="113548" y="231624"/>
                  <a:pt x="135243" y="266549"/>
                  <a:pt x="143710" y="277661"/>
                </a:cubicBezTo>
                <a:cubicBezTo>
                  <a:pt x="152177" y="288773"/>
                  <a:pt x="141593" y="246970"/>
                  <a:pt x="140535" y="252261"/>
                </a:cubicBezTo>
                <a:cubicBezTo>
                  <a:pt x="139477" y="257552"/>
                  <a:pt x="139477" y="281894"/>
                  <a:pt x="137360" y="309411"/>
                </a:cubicBezTo>
                <a:cubicBezTo>
                  <a:pt x="135243" y="336928"/>
                  <a:pt x="129952" y="386140"/>
                  <a:pt x="127835" y="417361"/>
                </a:cubicBezTo>
                <a:cubicBezTo>
                  <a:pt x="125718" y="448582"/>
                  <a:pt x="124131" y="489328"/>
                  <a:pt x="124660" y="496736"/>
                </a:cubicBezTo>
                <a:cubicBezTo>
                  <a:pt x="125189" y="504144"/>
                  <a:pt x="137360" y="460753"/>
                  <a:pt x="131010" y="461811"/>
                </a:cubicBezTo>
                <a:cubicBezTo>
                  <a:pt x="124660" y="462869"/>
                  <a:pt x="90264" y="505203"/>
                  <a:pt x="86560" y="503086"/>
                </a:cubicBezTo>
                <a:cubicBezTo>
                  <a:pt x="82856" y="500969"/>
                  <a:pt x="99789" y="472923"/>
                  <a:pt x="108785" y="449111"/>
                </a:cubicBezTo>
                <a:cubicBezTo>
                  <a:pt x="117781" y="425299"/>
                  <a:pt x="134185" y="386140"/>
                  <a:pt x="140535" y="360211"/>
                </a:cubicBezTo>
                <a:cubicBezTo>
                  <a:pt x="146885" y="334282"/>
                  <a:pt x="169639" y="347511"/>
                  <a:pt x="146885" y="293536"/>
                </a:cubicBezTo>
                <a:cubicBezTo>
                  <a:pt x="124131" y="239561"/>
                  <a:pt x="10360" y="19428"/>
                  <a:pt x="835" y="143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1B9E79FD-3CCF-41C9-1DB8-54EC2BF8FECF}"/>
              </a:ext>
            </a:extLst>
          </p:cNvPr>
          <p:cNvSpPr/>
          <p:nvPr/>
        </p:nvSpPr>
        <p:spPr>
          <a:xfrm>
            <a:off x="6619867" y="5419548"/>
            <a:ext cx="268608" cy="502057"/>
          </a:xfrm>
          <a:custGeom>
            <a:avLst/>
            <a:gdLst>
              <a:gd name="connsiteX0" fmla="*/ 8 w 268608"/>
              <a:gd name="connsiteY0" fmla="*/ 177 h 502057"/>
              <a:gd name="connsiteX1" fmla="*/ 244483 w 268608"/>
              <a:gd name="connsiteY1" fmla="*/ 247827 h 502057"/>
              <a:gd name="connsiteX2" fmla="*/ 200033 w 268608"/>
              <a:gd name="connsiteY2" fmla="*/ 358952 h 502057"/>
              <a:gd name="connsiteX3" fmla="*/ 250833 w 268608"/>
              <a:gd name="connsiteY3" fmla="*/ 327202 h 502057"/>
              <a:gd name="connsiteX4" fmla="*/ 206383 w 268608"/>
              <a:gd name="connsiteY4" fmla="*/ 428802 h 502057"/>
              <a:gd name="connsiteX5" fmla="*/ 168283 w 268608"/>
              <a:gd name="connsiteY5" fmla="*/ 476427 h 502057"/>
              <a:gd name="connsiteX6" fmla="*/ 212733 w 268608"/>
              <a:gd name="connsiteY6" fmla="*/ 447852 h 502057"/>
              <a:gd name="connsiteX7" fmla="*/ 98433 w 268608"/>
              <a:gd name="connsiteY7" fmla="*/ 501827 h 502057"/>
              <a:gd name="connsiteX8" fmla="*/ 171458 w 268608"/>
              <a:gd name="connsiteY8" fmla="*/ 463727 h 502057"/>
              <a:gd name="connsiteX9" fmla="*/ 234958 w 268608"/>
              <a:gd name="connsiteY9" fmla="*/ 381177 h 502057"/>
              <a:gd name="connsiteX10" fmla="*/ 254008 w 268608"/>
              <a:gd name="connsiteY10" fmla="*/ 289102 h 502057"/>
              <a:gd name="connsiteX11" fmla="*/ 8 w 268608"/>
              <a:gd name="connsiteY11" fmla="*/ 177 h 50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8608" h="502057">
                <a:moveTo>
                  <a:pt x="8" y="177"/>
                </a:moveTo>
                <a:cubicBezTo>
                  <a:pt x="-1579" y="-6702"/>
                  <a:pt x="211146" y="188031"/>
                  <a:pt x="244483" y="247827"/>
                </a:cubicBezTo>
                <a:cubicBezTo>
                  <a:pt x="277820" y="307623"/>
                  <a:pt x="198975" y="345723"/>
                  <a:pt x="200033" y="358952"/>
                </a:cubicBezTo>
                <a:cubicBezTo>
                  <a:pt x="201091" y="372181"/>
                  <a:pt x="249775" y="315560"/>
                  <a:pt x="250833" y="327202"/>
                </a:cubicBezTo>
                <a:cubicBezTo>
                  <a:pt x="251891" y="338844"/>
                  <a:pt x="220141" y="403931"/>
                  <a:pt x="206383" y="428802"/>
                </a:cubicBezTo>
                <a:cubicBezTo>
                  <a:pt x="192625" y="453673"/>
                  <a:pt x="167225" y="473252"/>
                  <a:pt x="168283" y="476427"/>
                </a:cubicBezTo>
                <a:cubicBezTo>
                  <a:pt x="169341" y="479602"/>
                  <a:pt x="224375" y="443619"/>
                  <a:pt x="212733" y="447852"/>
                </a:cubicBezTo>
                <a:cubicBezTo>
                  <a:pt x="201091" y="452085"/>
                  <a:pt x="105312" y="499181"/>
                  <a:pt x="98433" y="501827"/>
                </a:cubicBezTo>
                <a:cubicBezTo>
                  <a:pt x="91554" y="504473"/>
                  <a:pt x="148704" y="483835"/>
                  <a:pt x="171458" y="463727"/>
                </a:cubicBezTo>
                <a:cubicBezTo>
                  <a:pt x="194212" y="443619"/>
                  <a:pt x="221200" y="410281"/>
                  <a:pt x="234958" y="381177"/>
                </a:cubicBezTo>
                <a:cubicBezTo>
                  <a:pt x="248716" y="352073"/>
                  <a:pt x="290520" y="348369"/>
                  <a:pt x="254008" y="289102"/>
                </a:cubicBezTo>
                <a:cubicBezTo>
                  <a:pt x="217496" y="229835"/>
                  <a:pt x="1595" y="7056"/>
                  <a:pt x="8" y="17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AF95A906-9615-881D-91B2-C662F73B00B6}"/>
              </a:ext>
            </a:extLst>
          </p:cNvPr>
          <p:cNvSpPr/>
          <p:nvPr/>
        </p:nvSpPr>
        <p:spPr>
          <a:xfrm>
            <a:off x="6317509" y="5892800"/>
            <a:ext cx="518266" cy="236136"/>
          </a:xfrm>
          <a:custGeom>
            <a:avLst/>
            <a:gdLst>
              <a:gd name="connsiteX0" fmla="*/ 518266 w 518266"/>
              <a:gd name="connsiteY0" fmla="*/ 0 h 236136"/>
              <a:gd name="connsiteX1" fmla="*/ 321416 w 518266"/>
              <a:gd name="connsiteY1" fmla="*/ 92075 h 236136"/>
              <a:gd name="connsiteX2" fmla="*/ 3916 w 518266"/>
              <a:gd name="connsiteY2" fmla="*/ 234950 h 236136"/>
              <a:gd name="connsiteX3" fmla="*/ 159491 w 518266"/>
              <a:gd name="connsiteY3" fmla="*/ 155575 h 236136"/>
              <a:gd name="connsiteX4" fmla="*/ 384916 w 518266"/>
              <a:gd name="connsiteY4" fmla="*/ 73025 h 236136"/>
              <a:gd name="connsiteX5" fmla="*/ 226166 w 518266"/>
              <a:gd name="connsiteY5" fmla="*/ 117475 h 236136"/>
              <a:gd name="connsiteX6" fmla="*/ 296016 w 518266"/>
              <a:gd name="connsiteY6" fmla="*/ 98425 h 236136"/>
              <a:gd name="connsiteX7" fmla="*/ 191241 w 518266"/>
              <a:gd name="connsiteY7" fmla="*/ 120650 h 236136"/>
              <a:gd name="connsiteX8" fmla="*/ 518266 w 518266"/>
              <a:gd name="connsiteY8" fmla="*/ 0 h 23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8266" h="236136">
                <a:moveTo>
                  <a:pt x="518266" y="0"/>
                </a:moveTo>
                <a:lnTo>
                  <a:pt x="321416" y="92075"/>
                </a:lnTo>
                <a:lnTo>
                  <a:pt x="3916" y="234950"/>
                </a:lnTo>
                <a:cubicBezTo>
                  <a:pt x="-23071" y="245533"/>
                  <a:pt x="95991" y="182562"/>
                  <a:pt x="159491" y="155575"/>
                </a:cubicBezTo>
                <a:cubicBezTo>
                  <a:pt x="222991" y="128588"/>
                  <a:pt x="373804" y="79375"/>
                  <a:pt x="384916" y="73025"/>
                </a:cubicBezTo>
                <a:cubicBezTo>
                  <a:pt x="396028" y="66675"/>
                  <a:pt x="240983" y="113242"/>
                  <a:pt x="226166" y="117475"/>
                </a:cubicBezTo>
                <a:cubicBezTo>
                  <a:pt x="211349" y="121708"/>
                  <a:pt x="301837" y="97896"/>
                  <a:pt x="296016" y="98425"/>
                </a:cubicBezTo>
                <a:cubicBezTo>
                  <a:pt x="290195" y="98954"/>
                  <a:pt x="158962" y="133879"/>
                  <a:pt x="191241" y="120650"/>
                </a:cubicBezTo>
                <a:cubicBezTo>
                  <a:pt x="223520" y="107421"/>
                  <a:pt x="356605" y="63235"/>
                  <a:pt x="518266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84FD179C-6D67-5A5D-3CB3-A073C76E6110}"/>
              </a:ext>
            </a:extLst>
          </p:cNvPr>
          <p:cNvSpPr/>
          <p:nvPr/>
        </p:nvSpPr>
        <p:spPr>
          <a:xfrm>
            <a:off x="5117162" y="5299910"/>
            <a:ext cx="655440" cy="44090"/>
          </a:xfrm>
          <a:custGeom>
            <a:avLst/>
            <a:gdLst>
              <a:gd name="connsiteX0" fmla="*/ 10463 w 655440"/>
              <a:gd name="connsiteY0" fmla="*/ 30915 h 44090"/>
              <a:gd name="connsiteX1" fmla="*/ 280338 w 655440"/>
              <a:gd name="connsiteY1" fmla="*/ 18215 h 44090"/>
              <a:gd name="connsiteX2" fmla="*/ 572438 w 655440"/>
              <a:gd name="connsiteY2" fmla="*/ 30915 h 44090"/>
              <a:gd name="connsiteX3" fmla="*/ 451788 w 655440"/>
              <a:gd name="connsiteY3" fmla="*/ 21390 h 44090"/>
              <a:gd name="connsiteX4" fmla="*/ 651813 w 655440"/>
              <a:gd name="connsiteY4" fmla="*/ 24565 h 44090"/>
              <a:gd name="connsiteX5" fmla="*/ 245413 w 655440"/>
              <a:gd name="connsiteY5" fmla="*/ 43615 h 44090"/>
              <a:gd name="connsiteX6" fmla="*/ 264463 w 655440"/>
              <a:gd name="connsiteY6" fmla="*/ 2340 h 44090"/>
              <a:gd name="connsiteX7" fmla="*/ 159688 w 655440"/>
              <a:gd name="connsiteY7" fmla="*/ 5515 h 44090"/>
              <a:gd name="connsiteX8" fmla="*/ 242238 w 655440"/>
              <a:gd name="connsiteY8" fmla="*/ 8690 h 44090"/>
              <a:gd name="connsiteX9" fmla="*/ 70788 w 655440"/>
              <a:gd name="connsiteY9" fmla="*/ 34090 h 44090"/>
              <a:gd name="connsiteX10" fmla="*/ 10463 w 655440"/>
              <a:gd name="connsiteY10" fmla="*/ 30915 h 4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5440" h="44090">
                <a:moveTo>
                  <a:pt x="10463" y="30915"/>
                </a:moveTo>
                <a:cubicBezTo>
                  <a:pt x="45388" y="28269"/>
                  <a:pt x="186676" y="18215"/>
                  <a:pt x="280338" y="18215"/>
                </a:cubicBezTo>
                <a:cubicBezTo>
                  <a:pt x="374000" y="18215"/>
                  <a:pt x="543863" y="30386"/>
                  <a:pt x="572438" y="30915"/>
                </a:cubicBezTo>
                <a:cubicBezTo>
                  <a:pt x="601013" y="31444"/>
                  <a:pt x="438559" y="22448"/>
                  <a:pt x="451788" y="21390"/>
                </a:cubicBezTo>
                <a:cubicBezTo>
                  <a:pt x="465017" y="20332"/>
                  <a:pt x="686209" y="20861"/>
                  <a:pt x="651813" y="24565"/>
                </a:cubicBezTo>
                <a:cubicBezTo>
                  <a:pt x="617417" y="28269"/>
                  <a:pt x="309971" y="47319"/>
                  <a:pt x="245413" y="43615"/>
                </a:cubicBezTo>
                <a:cubicBezTo>
                  <a:pt x="180855" y="39911"/>
                  <a:pt x="278751" y="8690"/>
                  <a:pt x="264463" y="2340"/>
                </a:cubicBezTo>
                <a:cubicBezTo>
                  <a:pt x="250175" y="-4010"/>
                  <a:pt x="163392" y="4457"/>
                  <a:pt x="159688" y="5515"/>
                </a:cubicBezTo>
                <a:cubicBezTo>
                  <a:pt x="155984" y="6573"/>
                  <a:pt x="257055" y="3927"/>
                  <a:pt x="242238" y="8690"/>
                </a:cubicBezTo>
                <a:cubicBezTo>
                  <a:pt x="227421" y="13453"/>
                  <a:pt x="105184" y="29328"/>
                  <a:pt x="70788" y="34090"/>
                </a:cubicBezTo>
                <a:cubicBezTo>
                  <a:pt x="36392" y="38852"/>
                  <a:pt x="-24462" y="33561"/>
                  <a:pt x="10463" y="309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E276017-B785-E189-2123-DF2133E2AB30}"/>
              </a:ext>
            </a:extLst>
          </p:cNvPr>
          <p:cNvSpPr/>
          <p:nvPr/>
        </p:nvSpPr>
        <p:spPr>
          <a:xfrm>
            <a:off x="4972031" y="5286912"/>
            <a:ext cx="222417" cy="209041"/>
          </a:xfrm>
          <a:custGeom>
            <a:avLst/>
            <a:gdLst>
              <a:gd name="connsiteX0" fmla="*/ 19 w 222417"/>
              <a:gd name="connsiteY0" fmla="*/ 126463 h 209041"/>
              <a:gd name="connsiteX1" fmla="*/ 130194 w 222417"/>
              <a:gd name="connsiteY1" fmla="*/ 34388 h 209041"/>
              <a:gd name="connsiteX2" fmla="*/ 158769 w 222417"/>
              <a:gd name="connsiteY2" fmla="*/ 104238 h 209041"/>
              <a:gd name="connsiteX3" fmla="*/ 158769 w 222417"/>
              <a:gd name="connsiteY3" fmla="*/ 47088 h 209041"/>
              <a:gd name="connsiteX4" fmla="*/ 222269 w 222417"/>
              <a:gd name="connsiteY4" fmla="*/ 209013 h 209041"/>
              <a:gd name="connsiteX5" fmla="*/ 174644 w 222417"/>
              <a:gd name="connsiteY5" fmla="*/ 59788 h 209041"/>
              <a:gd name="connsiteX6" fmla="*/ 120669 w 222417"/>
              <a:gd name="connsiteY6" fmla="*/ 2638 h 209041"/>
              <a:gd name="connsiteX7" fmla="*/ 19 w 222417"/>
              <a:gd name="connsiteY7" fmla="*/ 126463 h 2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417" h="209041">
                <a:moveTo>
                  <a:pt x="19" y="126463"/>
                </a:moveTo>
                <a:cubicBezTo>
                  <a:pt x="1606" y="131755"/>
                  <a:pt x="103736" y="38092"/>
                  <a:pt x="130194" y="34388"/>
                </a:cubicBezTo>
                <a:cubicBezTo>
                  <a:pt x="156652" y="30684"/>
                  <a:pt x="154007" y="102121"/>
                  <a:pt x="158769" y="104238"/>
                </a:cubicBezTo>
                <a:cubicBezTo>
                  <a:pt x="163531" y="106355"/>
                  <a:pt x="148186" y="29625"/>
                  <a:pt x="158769" y="47088"/>
                </a:cubicBezTo>
                <a:cubicBezTo>
                  <a:pt x="169352" y="64550"/>
                  <a:pt x="219623" y="206896"/>
                  <a:pt x="222269" y="209013"/>
                </a:cubicBezTo>
                <a:cubicBezTo>
                  <a:pt x="224915" y="211130"/>
                  <a:pt x="191577" y="94184"/>
                  <a:pt x="174644" y="59788"/>
                </a:cubicBezTo>
                <a:cubicBezTo>
                  <a:pt x="157711" y="25392"/>
                  <a:pt x="149244" y="-10062"/>
                  <a:pt x="120669" y="2638"/>
                </a:cubicBezTo>
                <a:cubicBezTo>
                  <a:pt x="92094" y="15338"/>
                  <a:pt x="-1568" y="121171"/>
                  <a:pt x="19" y="12646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13BB2068-183D-F635-8A18-781983C55227}"/>
              </a:ext>
            </a:extLst>
          </p:cNvPr>
          <p:cNvSpPr/>
          <p:nvPr/>
        </p:nvSpPr>
        <p:spPr>
          <a:xfrm>
            <a:off x="5197327" y="5441180"/>
            <a:ext cx="164578" cy="581571"/>
          </a:xfrm>
          <a:custGeom>
            <a:avLst/>
            <a:gdLst>
              <a:gd name="connsiteX0" fmla="*/ 148 w 164578"/>
              <a:gd name="connsiteY0" fmla="*/ 770 h 581571"/>
              <a:gd name="connsiteX1" fmla="*/ 101748 w 164578"/>
              <a:gd name="connsiteY1" fmla="*/ 276995 h 581571"/>
              <a:gd name="connsiteX2" fmla="*/ 73173 w 164578"/>
              <a:gd name="connsiteY2" fmla="*/ 216670 h 581571"/>
              <a:gd name="connsiteX3" fmla="*/ 146198 w 164578"/>
              <a:gd name="connsiteY3" fmla="*/ 521470 h 581571"/>
              <a:gd name="connsiteX4" fmla="*/ 162073 w 164578"/>
              <a:gd name="connsiteY4" fmla="*/ 562745 h 581571"/>
              <a:gd name="connsiteX5" fmla="*/ 104923 w 164578"/>
              <a:gd name="connsiteY5" fmla="*/ 296045 h 581571"/>
              <a:gd name="connsiteX6" fmla="*/ 79523 w 164578"/>
              <a:gd name="connsiteY6" fmla="*/ 197620 h 581571"/>
              <a:gd name="connsiteX7" fmla="*/ 148 w 164578"/>
              <a:gd name="connsiteY7" fmla="*/ 770 h 58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578" h="581571">
                <a:moveTo>
                  <a:pt x="148" y="770"/>
                </a:moveTo>
                <a:cubicBezTo>
                  <a:pt x="3852" y="13999"/>
                  <a:pt x="89577" y="241012"/>
                  <a:pt x="101748" y="276995"/>
                </a:cubicBezTo>
                <a:cubicBezTo>
                  <a:pt x="113919" y="312978"/>
                  <a:pt x="65765" y="175924"/>
                  <a:pt x="73173" y="216670"/>
                </a:cubicBezTo>
                <a:cubicBezTo>
                  <a:pt x="80581" y="257416"/>
                  <a:pt x="131381" y="463791"/>
                  <a:pt x="146198" y="521470"/>
                </a:cubicBezTo>
                <a:cubicBezTo>
                  <a:pt x="161015" y="579149"/>
                  <a:pt x="168952" y="600316"/>
                  <a:pt x="162073" y="562745"/>
                </a:cubicBezTo>
                <a:cubicBezTo>
                  <a:pt x="155194" y="525174"/>
                  <a:pt x="118681" y="356899"/>
                  <a:pt x="104923" y="296045"/>
                </a:cubicBezTo>
                <a:cubicBezTo>
                  <a:pt x="91165" y="235191"/>
                  <a:pt x="95927" y="246833"/>
                  <a:pt x="79523" y="197620"/>
                </a:cubicBezTo>
                <a:cubicBezTo>
                  <a:pt x="63119" y="148408"/>
                  <a:pt x="-3556" y="-12459"/>
                  <a:pt x="148" y="77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899A520F-44F0-2005-E299-C243183793C3}"/>
              </a:ext>
            </a:extLst>
          </p:cNvPr>
          <p:cNvSpPr/>
          <p:nvPr/>
        </p:nvSpPr>
        <p:spPr>
          <a:xfrm>
            <a:off x="5247359" y="5694849"/>
            <a:ext cx="145129" cy="588240"/>
          </a:xfrm>
          <a:custGeom>
            <a:avLst/>
            <a:gdLst>
              <a:gd name="connsiteX0" fmla="*/ 916 w 145129"/>
              <a:gd name="connsiteY0" fmla="*/ 1101 h 588240"/>
              <a:gd name="connsiteX1" fmla="*/ 99341 w 145129"/>
              <a:gd name="connsiteY1" fmla="*/ 432901 h 588240"/>
              <a:gd name="connsiteX2" fmla="*/ 137441 w 145129"/>
              <a:gd name="connsiteY2" fmla="*/ 578951 h 588240"/>
              <a:gd name="connsiteX3" fmla="*/ 134266 w 145129"/>
              <a:gd name="connsiteY3" fmla="*/ 537676 h 588240"/>
              <a:gd name="connsiteX4" fmla="*/ 26316 w 145129"/>
              <a:gd name="connsiteY4" fmla="*/ 248751 h 588240"/>
              <a:gd name="connsiteX5" fmla="*/ 48541 w 145129"/>
              <a:gd name="connsiteY5" fmla="*/ 305901 h 588240"/>
              <a:gd name="connsiteX6" fmla="*/ 916 w 145129"/>
              <a:gd name="connsiteY6" fmla="*/ 1101 h 588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129" h="588240">
                <a:moveTo>
                  <a:pt x="916" y="1101"/>
                </a:moveTo>
                <a:cubicBezTo>
                  <a:pt x="9383" y="22268"/>
                  <a:pt x="76587" y="336593"/>
                  <a:pt x="99341" y="432901"/>
                </a:cubicBezTo>
                <a:cubicBezTo>
                  <a:pt x="122095" y="529209"/>
                  <a:pt x="131620" y="561489"/>
                  <a:pt x="137441" y="578951"/>
                </a:cubicBezTo>
                <a:cubicBezTo>
                  <a:pt x="143262" y="596413"/>
                  <a:pt x="152787" y="592709"/>
                  <a:pt x="134266" y="537676"/>
                </a:cubicBezTo>
                <a:cubicBezTo>
                  <a:pt x="115745" y="482643"/>
                  <a:pt x="40603" y="287380"/>
                  <a:pt x="26316" y="248751"/>
                </a:cubicBezTo>
                <a:cubicBezTo>
                  <a:pt x="12029" y="210122"/>
                  <a:pt x="51716" y="341355"/>
                  <a:pt x="48541" y="305901"/>
                </a:cubicBezTo>
                <a:cubicBezTo>
                  <a:pt x="45366" y="270447"/>
                  <a:pt x="-7551" y="-20066"/>
                  <a:pt x="916" y="11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4C6BCA4B-E330-9E8F-07D9-C0E0C7885613}"/>
              </a:ext>
            </a:extLst>
          </p:cNvPr>
          <p:cNvSpPr/>
          <p:nvPr/>
        </p:nvSpPr>
        <p:spPr>
          <a:xfrm>
            <a:off x="5447801" y="5378432"/>
            <a:ext cx="58988" cy="711936"/>
          </a:xfrm>
          <a:custGeom>
            <a:avLst/>
            <a:gdLst>
              <a:gd name="connsiteX0" fmla="*/ 16374 w 58988"/>
              <a:gd name="connsiteY0" fmla="*/ 18 h 711936"/>
              <a:gd name="connsiteX1" fmla="*/ 3674 w 58988"/>
              <a:gd name="connsiteY1" fmla="*/ 152418 h 711936"/>
              <a:gd name="connsiteX2" fmla="*/ 48124 w 58988"/>
              <a:gd name="connsiteY2" fmla="*/ 330218 h 711936"/>
              <a:gd name="connsiteX3" fmla="*/ 25899 w 58988"/>
              <a:gd name="connsiteY3" fmla="*/ 301643 h 711936"/>
              <a:gd name="connsiteX4" fmla="*/ 57649 w 58988"/>
              <a:gd name="connsiteY4" fmla="*/ 708043 h 711936"/>
              <a:gd name="connsiteX5" fmla="*/ 48124 w 58988"/>
              <a:gd name="connsiteY5" fmla="*/ 498493 h 711936"/>
              <a:gd name="connsiteX6" fmla="*/ 3674 w 58988"/>
              <a:gd name="connsiteY6" fmla="*/ 355618 h 711936"/>
              <a:gd name="connsiteX7" fmla="*/ 3674 w 58988"/>
              <a:gd name="connsiteY7" fmla="*/ 520718 h 711936"/>
              <a:gd name="connsiteX8" fmla="*/ 13199 w 58988"/>
              <a:gd name="connsiteY8" fmla="*/ 161943 h 711936"/>
              <a:gd name="connsiteX9" fmla="*/ 16374 w 58988"/>
              <a:gd name="connsiteY9" fmla="*/ 18 h 711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88" h="711936">
                <a:moveTo>
                  <a:pt x="16374" y="18"/>
                </a:moveTo>
                <a:cubicBezTo>
                  <a:pt x="14787" y="-1569"/>
                  <a:pt x="-1618" y="97385"/>
                  <a:pt x="3674" y="152418"/>
                </a:cubicBezTo>
                <a:cubicBezTo>
                  <a:pt x="8966" y="207451"/>
                  <a:pt x="44420" y="305347"/>
                  <a:pt x="48124" y="330218"/>
                </a:cubicBezTo>
                <a:cubicBezTo>
                  <a:pt x="51828" y="355089"/>
                  <a:pt x="24312" y="238672"/>
                  <a:pt x="25899" y="301643"/>
                </a:cubicBezTo>
                <a:cubicBezTo>
                  <a:pt x="27486" y="364614"/>
                  <a:pt x="53945" y="675235"/>
                  <a:pt x="57649" y="708043"/>
                </a:cubicBezTo>
                <a:cubicBezTo>
                  <a:pt x="61353" y="740851"/>
                  <a:pt x="57120" y="557230"/>
                  <a:pt x="48124" y="498493"/>
                </a:cubicBezTo>
                <a:cubicBezTo>
                  <a:pt x="39128" y="439756"/>
                  <a:pt x="11082" y="351914"/>
                  <a:pt x="3674" y="355618"/>
                </a:cubicBezTo>
                <a:cubicBezTo>
                  <a:pt x="-3734" y="359322"/>
                  <a:pt x="2087" y="552997"/>
                  <a:pt x="3674" y="520718"/>
                </a:cubicBezTo>
                <a:cubicBezTo>
                  <a:pt x="5261" y="488439"/>
                  <a:pt x="7378" y="246610"/>
                  <a:pt x="13199" y="161943"/>
                </a:cubicBezTo>
                <a:cubicBezTo>
                  <a:pt x="19020" y="77276"/>
                  <a:pt x="17961" y="1605"/>
                  <a:pt x="16374" y="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8C04D9BD-3857-3DD9-4245-A8312BB54A51}"/>
              </a:ext>
            </a:extLst>
          </p:cNvPr>
          <p:cNvSpPr/>
          <p:nvPr/>
        </p:nvSpPr>
        <p:spPr>
          <a:xfrm>
            <a:off x="6499180" y="5175250"/>
            <a:ext cx="98720" cy="445266"/>
          </a:xfrm>
          <a:custGeom>
            <a:avLst/>
            <a:gdLst>
              <a:gd name="connsiteX0" fmla="*/ 45 w 98720"/>
              <a:gd name="connsiteY0" fmla="*/ 0 h 445266"/>
              <a:gd name="connsiteX1" fmla="*/ 50845 w 98720"/>
              <a:gd name="connsiteY1" fmla="*/ 152400 h 445266"/>
              <a:gd name="connsiteX2" fmla="*/ 41320 w 98720"/>
              <a:gd name="connsiteY2" fmla="*/ 317500 h 445266"/>
              <a:gd name="connsiteX3" fmla="*/ 54020 w 98720"/>
              <a:gd name="connsiteY3" fmla="*/ 247650 h 445266"/>
              <a:gd name="connsiteX4" fmla="*/ 44495 w 98720"/>
              <a:gd name="connsiteY4" fmla="*/ 444500 h 445266"/>
              <a:gd name="connsiteX5" fmla="*/ 98470 w 98720"/>
              <a:gd name="connsiteY5" fmla="*/ 161925 h 445266"/>
              <a:gd name="connsiteX6" fmla="*/ 19095 w 98720"/>
              <a:gd name="connsiteY6" fmla="*/ 260350 h 445266"/>
              <a:gd name="connsiteX7" fmla="*/ 41320 w 98720"/>
              <a:gd name="connsiteY7" fmla="*/ 152400 h 445266"/>
              <a:gd name="connsiteX8" fmla="*/ 45 w 98720"/>
              <a:gd name="connsiteY8" fmla="*/ 0 h 44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720" h="445266">
                <a:moveTo>
                  <a:pt x="45" y="0"/>
                </a:moveTo>
                <a:cubicBezTo>
                  <a:pt x="1632" y="0"/>
                  <a:pt x="43966" y="99484"/>
                  <a:pt x="50845" y="152400"/>
                </a:cubicBezTo>
                <a:cubicBezTo>
                  <a:pt x="57724" y="205316"/>
                  <a:pt x="40791" y="301625"/>
                  <a:pt x="41320" y="317500"/>
                </a:cubicBezTo>
                <a:cubicBezTo>
                  <a:pt x="41849" y="333375"/>
                  <a:pt x="53491" y="226483"/>
                  <a:pt x="54020" y="247650"/>
                </a:cubicBezTo>
                <a:cubicBezTo>
                  <a:pt x="54549" y="268817"/>
                  <a:pt x="37087" y="458787"/>
                  <a:pt x="44495" y="444500"/>
                </a:cubicBezTo>
                <a:cubicBezTo>
                  <a:pt x="51903" y="430213"/>
                  <a:pt x="102703" y="192617"/>
                  <a:pt x="98470" y="161925"/>
                </a:cubicBezTo>
                <a:cubicBezTo>
                  <a:pt x="94237" y="131233"/>
                  <a:pt x="28620" y="261938"/>
                  <a:pt x="19095" y="260350"/>
                </a:cubicBezTo>
                <a:cubicBezTo>
                  <a:pt x="9570" y="258763"/>
                  <a:pt x="43437" y="192087"/>
                  <a:pt x="41320" y="152400"/>
                </a:cubicBezTo>
                <a:cubicBezTo>
                  <a:pt x="39203" y="112713"/>
                  <a:pt x="-1542" y="0"/>
                  <a:pt x="45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E6B65788-7D4D-3273-BE62-5F658D5B0E45}"/>
              </a:ext>
            </a:extLst>
          </p:cNvPr>
          <p:cNvSpPr/>
          <p:nvPr/>
        </p:nvSpPr>
        <p:spPr>
          <a:xfrm>
            <a:off x="5968766" y="5133723"/>
            <a:ext cx="461458" cy="266952"/>
          </a:xfrm>
          <a:custGeom>
            <a:avLst/>
            <a:gdLst>
              <a:gd name="connsiteX0" fmla="*/ 460609 w 461458"/>
              <a:gd name="connsiteY0" fmla="*/ 252 h 266952"/>
              <a:gd name="connsiteX1" fmla="*/ 409809 w 461458"/>
              <a:gd name="connsiteY1" fmla="*/ 73277 h 266952"/>
              <a:gd name="connsiteX2" fmla="*/ 270109 w 461458"/>
              <a:gd name="connsiteY2" fmla="*/ 82802 h 266952"/>
              <a:gd name="connsiteX3" fmla="*/ 327259 w 461458"/>
              <a:gd name="connsiteY3" fmla="*/ 79627 h 266952"/>
              <a:gd name="connsiteX4" fmla="*/ 35159 w 461458"/>
              <a:gd name="connsiteY4" fmla="*/ 162177 h 266952"/>
              <a:gd name="connsiteX5" fmla="*/ 9759 w 461458"/>
              <a:gd name="connsiteY5" fmla="*/ 266952 h 266952"/>
              <a:gd name="connsiteX6" fmla="*/ 76434 w 461458"/>
              <a:gd name="connsiteY6" fmla="*/ 162177 h 266952"/>
              <a:gd name="connsiteX7" fmla="*/ 330434 w 461458"/>
              <a:gd name="connsiteY7" fmla="*/ 73277 h 266952"/>
              <a:gd name="connsiteX8" fmla="*/ 374884 w 461458"/>
              <a:gd name="connsiteY8" fmla="*/ 101852 h 266952"/>
              <a:gd name="connsiteX9" fmla="*/ 460609 w 461458"/>
              <a:gd name="connsiteY9" fmla="*/ 252 h 26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1458" h="266952">
                <a:moveTo>
                  <a:pt x="460609" y="252"/>
                </a:moveTo>
                <a:cubicBezTo>
                  <a:pt x="466430" y="-4510"/>
                  <a:pt x="441559" y="59519"/>
                  <a:pt x="409809" y="73277"/>
                </a:cubicBezTo>
                <a:cubicBezTo>
                  <a:pt x="378059" y="87035"/>
                  <a:pt x="283867" y="81744"/>
                  <a:pt x="270109" y="82802"/>
                </a:cubicBezTo>
                <a:cubicBezTo>
                  <a:pt x="256351" y="83860"/>
                  <a:pt x="366417" y="66398"/>
                  <a:pt x="327259" y="79627"/>
                </a:cubicBezTo>
                <a:cubicBezTo>
                  <a:pt x="288101" y="92856"/>
                  <a:pt x="88075" y="130956"/>
                  <a:pt x="35159" y="162177"/>
                </a:cubicBezTo>
                <a:cubicBezTo>
                  <a:pt x="-17757" y="193398"/>
                  <a:pt x="2880" y="266952"/>
                  <a:pt x="9759" y="266952"/>
                </a:cubicBezTo>
                <a:cubicBezTo>
                  <a:pt x="16638" y="266952"/>
                  <a:pt x="22988" y="194456"/>
                  <a:pt x="76434" y="162177"/>
                </a:cubicBezTo>
                <a:cubicBezTo>
                  <a:pt x="129880" y="129898"/>
                  <a:pt x="280692" y="83331"/>
                  <a:pt x="330434" y="73277"/>
                </a:cubicBezTo>
                <a:cubicBezTo>
                  <a:pt x="380176" y="63223"/>
                  <a:pt x="354776" y="109260"/>
                  <a:pt x="374884" y="101852"/>
                </a:cubicBezTo>
                <a:cubicBezTo>
                  <a:pt x="394992" y="94444"/>
                  <a:pt x="454788" y="5014"/>
                  <a:pt x="460609" y="2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2E63F282-7162-A6D2-7742-AA7712D7C2DE}"/>
              </a:ext>
            </a:extLst>
          </p:cNvPr>
          <p:cNvSpPr/>
          <p:nvPr/>
        </p:nvSpPr>
        <p:spPr>
          <a:xfrm>
            <a:off x="5537199" y="5362453"/>
            <a:ext cx="343262" cy="186216"/>
          </a:xfrm>
          <a:custGeom>
            <a:avLst/>
            <a:gdLst>
              <a:gd name="connsiteX0" fmla="*/ 1 w 343262"/>
              <a:gd name="connsiteY0" fmla="*/ 31872 h 186216"/>
              <a:gd name="connsiteX1" fmla="*/ 161926 w 343262"/>
              <a:gd name="connsiteY1" fmla="*/ 19172 h 186216"/>
              <a:gd name="connsiteX2" fmla="*/ 177801 w 343262"/>
              <a:gd name="connsiteY2" fmla="*/ 25522 h 186216"/>
              <a:gd name="connsiteX3" fmla="*/ 342901 w 343262"/>
              <a:gd name="connsiteY3" fmla="*/ 12822 h 186216"/>
              <a:gd name="connsiteX4" fmla="*/ 225426 w 343262"/>
              <a:gd name="connsiteY4" fmla="*/ 28697 h 186216"/>
              <a:gd name="connsiteX5" fmla="*/ 244476 w 343262"/>
              <a:gd name="connsiteY5" fmla="*/ 44572 h 186216"/>
              <a:gd name="connsiteX6" fmla="*/ 238126 w 343262"/>
              <a:gd name="connsiteY6" fmla="*/ 89022 h 186216"/>
              <a:gd name="connsiteX7" fmla="*/ 333376 w 343262"/>
              <a:gd name="connsiteY7" fmla="*/ 184272 h 186216"/>
              <a:gd name="connsiteX8" fmla="*/ 282576 w 343262"/>
              <a:gd name="connsiteY8" fmla="*/ 146172 h 186216"/>
              <a:gd name="connsiteX9" fmla="*/ 231776 w 343262"/>
              <a:gd name="connsiteY9" fmla="*/ 63622 h 186216"/>
              <a:gd name="connsiteX10" fmla="*/ 244476 w 343262"/>
              <a:gd name="connsiteY10" fmla="*/ 38222 h 186216"/>
              <a:gd name="connsiteX11" fmla="*/ 117476 w 343262"/>
              <a:gd name="connsiteY11" fmla="*/ 19172 h 186216"/>
              <a:gd name="connsiteX12" fmla="*/ 171451 w 343262"/>
              <a:gd name="connsiteY12" fmla="*/ 122 h 186216"/>
              <a:gd name="connsiteX13" fmla="*/ 158751 w 343262"/>
              <a:gd name="connsiteY13" fmla="*/ 28697 h 186216"/>
              <a:gd name="connsiteX14" fmla="*/ 1 w 343262"/>
              <a:gd name="connsiteY14" fmla="*/ 31872 h 186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3262" h="186216">
                <a:moveTo>
                  <a:pt x="1" y="31872"/>
                </a:moveTo>
                <a:cubicBezTo>
                  <a:pt x="530" y="30285"/>
                  <a:pt x="132293" y="20230"/>
                  <a:pt x="161926" y="19172"/>
                </a:cubicBezTo>
                <a:cubicBezTo>
                  <a:pt x="191559" y="18114"/>
                  <a:pt x="147639" y="26580"/>
                  <a:pt x="177801" y="25522"/>
                </a:cubicBezTo>
                <a:cubicBezTo>
                  <a:pt x="207963" y="24464"/>
                  <a:pt x="334964" y="12293"/>
                  <a:pt x="342901" y="12822"/>
                </a:cubicBezTo>
                <a:cubicBezTo>
                  <a:pt x="350839" y="13351"/>
                  <a:pt x="225426" y="28697"/>
                  <a:pt x="225426" y="28697"/>
                </a:cubicBezTo>
                <a:cubicBezTo>
                  <a:pt x="209022" y="33989"/>
                  <a:pt x="242359" y="34518"/>
                  <a:pt x="244476" y="44572"/>
                </a:cubicBezTo>
                <a:cubicBezTo>
                  <a:pt x="246593" y="54626"/>
                  <a:pt x="223309" y="65739"/>
                  <a:pt x="238126" y="89022"/>
                </a:cubicBezTo>
                <a:cubicBezTo>
                  <a:pt x="252943" y="112305"/>
                  <a:pt x="325968" y="174747"/>
                  <a:pt x="333376" y="184272"/>
                </a:cubicBezTo>
                <a:cubicBezTo>
                  <a:pt x="340784" y="193797"/>
                  <a:pt x="299509" y="166280"/>
                  <a:pt x="282576" y="146172"/>
                </a:cubicBezTo>
                <a:cubicBezTo>
                  <a:pt x="265643" y="126064"/>
                  <a:pt x="238126" y="81614"/>
                  <a:pt x="231776" y="63622"/>
                </a:cubicBezTo>
                <a:cubicBezTo>
                  <a:pt x="225426" y="45630"/>
                  <a:pt x="263526" y="45630"/>
                  <a:pt x="244476" y="38222"/>
                </a:cubicBezTo>
                <a:cubicBezTo>
                  <a:pt x="225426" y="30814"/>
                  <a:pt x="129647" y="25522"/>
                  <a:pt x="117476" y="19172"/>
                </a:cubicBezTo>
                <a:cubicBezTo>
                  <a:pt x="105305" y="12822"/>
                  <a:pt x="164572" y="-1465"/>
                  <a:pt x="171451" y="122"/>
                </a:cubicBezTo>
                <a:cubicBezTo>
                  <a:pt x="178330" y="1709"/>
                  <a:pt x="188384" y="23935"/>
                  <a:pt x="158751" y="28697"/>
                </a:cubicBezTo>
                <a:cubicBezTo>
                  <a:pt x="129118" y="33459"/>
                  <a:pt x="-528" y="33459"/>
                  <a:pt x="1" y="318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40206206-DE74-1C03-5827-ACF879651386}"/>
              </a:ext>
            </a:extLst>
          </p:cNvPr>
          <p:cNvSpPr/>
          <p:nvPr/>
        </p:nvSpPr>
        <p:spPr>
          <a:xfrm>
            <a:off x="5022850" y="5337835"/>
            <a:ext cx="804702" cy="31267"/>
          </a:xfrm>
          <a:custGeom>
            <a:avLst/>
            <a:gdLst>
              <a:gd name="connsiteX0" fmla="*/ 0 w 804702"/>
              <a:gd name="connsiteY0" fmla="*/ 24740 h 31267"/>
              <a:gd name="connsiteX1" fmla="*/ 381000 w 804702"/>
              <a:gd name="connsiteY1" fmla="*/ 12040 h 31267"/>
              <a:gd name="connsiteX2" fmla="*/ 796925 w 804702"/>
              <a:gd name="connsiteY2" fmla="*/ 2515 h 31267"/>
              <a:gd name="connsiteX3" fmla="*/ 631825 w 804702"/>
              <a:gd name="connsiteY3" fmla="*/ 2515 h 31267"/>
              <a:gd name="connsiteX4" fmla="*/ 377825 w 804702"/>
              <a:gd name="connsiteY4" fmla="*/ 31090 h 31267"/>
              <a:gd name="connsiteX5" fmla="*/ 450850 w 804702"/>
              <a:gd name="connsiteY5" fmla="*/ 15215 h 31267"/>
              <a:gd name="connsiteX6" fmla="*/ 193675 w 804702"/>
              <a:gd name="connsiteY6" fmla="*/ 27915 h 31267"/>
              <a:gd name="connsiteX7" fmla="*/ 0 w 804702"/>
              <a:gd name="connsiteY7" fmla="*/ 24740 h 31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4702" h="31267">
                <a:moveTo>
                  <a:pt x="0" y="24740"/>
                </a:moveTo>
                <a:lnTo>
                  <a:pt x="381000" y="12040"/>
                </a:lnTo>
                <a:lnTo>
                  <a:pt x="796925" y="2515"/>
                </a:lnTo>
                <a:cubicBezTo>
                  <a:pt x="838729" y="928"/>
                  <a:pt x="701675" y="-2248"/>
                  <a:pt x="631825" y="2515"/>
                </a:cubicBezTo>
                <a:cubicBezTo>
                  <a:pt x="561975" y="7277"/>
                  <a:pt x="407987" y="28973"/>
                  <a:pt x="377825" y="31090"/>
                </a:cubicBezTo>
                <a:cubicBezTo>
                  <a:pt x="347663" y="33207"/>
                  <a:pt x="481542" y="15744"/>
                  <a:pt x="450850" y="15215"/>
                </a:cubicBezTo>
                <a:cubicBezTo>
                  <a:pt x="420158" y="14686"/>
                  <a:pt x="262996" y="26328"/>
                  <a:pt x="193675" y="27915"/>
                </a:cubicBezTo>
                <a:lnTo>
                  <a:pt x="0" y="2474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BA91D3A6-7C1A-9C5A-7214-32763385BE62}"/>
              </a:ext>
            </a:extLst>
          </p:cNvPr>
          <p:cNvSpPr/>
          <p:nvPr/>
        </p:nvSpPr>
        <p:spPr>
          <a:xfrm>
            <a:off x="4554622" y="5289345"/>
            <a:ext cx="706396" cy="299216"/>
          </a:xfrm>
          <a:custGeom>
            <a:avLst/>
            <a:gdLst>
              <a:gd name="connsiteX0" fmla="*/ 706353 w 706396"/>
              <a:gd name="connsiteY0" fmla="*/ 205 h 299216"/>
              <a:gd name="connsiteX1" fmla="*/ 239628 w 706396"/>
              <a:gd name="connsiteY1" fmla="*/ 187530 h 299216"/>
              <a:gd name="connsiteX2" fmla="*/ 1503 w 706396"/>
              <a:gd name="connsiteY2" fmla="*/ 298655 h 299216"/>
              <a:gd name="connsiteX3" fmla="*/ 134853 w 706396"/>
              <a:gd name="connsiteY3" fmla="*/ 231980 h 299216"/>
              <a:gd name="connsiteX4" fmla="*/ 65003 w 706396"/>
              <a:gd name="connsiteY4" fmla="*/ 263730 h 299216"/>
              <a:gd name="connsiteX5" fmla="*/ 369803 w 706396"/>
              <a:gd name="connsiteY5" fmla="*/ 101805 h 299216"/>
              <a:gd name="connsiteX6" fmla="*/ 268203 w 706396"/>
              <a:gd name="connsiteY6" fmla="*/ 149430 h 299216"/>
              <a:gd name="connsiteX7" fmla="*/ 706353 w 706396"/>
              <a:gd name="connsiteY7" fmla="*/ 205 h 29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396" h="299216">
                <a:moveTo>
                  <a:pt x="706353" y="205"/>
                </a:moveTo>
                <a:cubicBezTo>
                  <a:pt x="701591" y="6555"/>
                  <a:pt x="357103" y="137788"/>
                  <a:pt x="239628" y="187530"/>
                </a:cubicBezTo>
                <a:cubicBezTo>
                  <a:pt x="122153" y="237272"/>
                  <a:pt x="18965" y="291247"/>
                  <a:pt x="1503" y="298655"/>
                </a:cubicBezTo>
                <a:cubicBezTo>
                  <a:pt x="-15959" y="306063"/>
                  <a:pt x="124270" y="237801"/>
                  <a:pt x="134853" y="231980"/>
                </a:cubicBezTo>
                <a:cubicBezTo>
                  <a:pt x="145436" y="226159"/>
                  <a:pt x="25845" y="285426"/>
                  <a:pt x="65003" y="263730"/>
                </a:cubicBezTo>
                <a:cubicBezTo>
                  <a:pt x="104161" y="242034"/>
                  <a:pt x="335936" y="120855"/>
                  <a:pt x="369803" y="101805"/>
                </a:cubicBezTo>
                <a:cubicBezTo>
                  <a:pt x="403670" y="82755"/>
                  <a:pt x="213699" y="162130"/>
                  <a:pt x="268203" y="149430"/>
                </a:cubicBezTo>
                <a:cubicBezTo>
                  <a:pt x="322707" y="136730"/>
                  <a:pt x="711115" y="-6145"/>
                  <a:pt x="706353" y="2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3E2A6C20-1C0C-5496-26D2-0EFAE7582B8F}"/>
              </a:ext>
            </a:extLst>
          </p:cNvPr>
          <p:cNvSpPr/>
          <p:nvPr/>
        </p:nvSpPr>
        <p:spPr>
          <a:xfrm>
            <a:off x="4114790" y="5432053"/>
            <a:ext cx="616366" cy="702544"/>
          </a:xfrm>
          <a:custGeom>
            <a:avLst/>
            <a:gdLst>
              <a:gd name="connsiteX0" fmla="*/ 615960 w 616366"/>
              <a:gd name="connsiteY0" fmla="*/ 372 h 702544"/>
              <a:gd name="connsiteX1" fmla="*/ 374660 w 616366"/>
              <a:gd name="connsiteY1" fmla="*/ 136897 h 702544"/>
              <a:gd name="connsiteX2" fmla="*/ 234960 w 616366"/>
              <a:gd name="connsiteY2" fmla="*/ 355972 h 702544"/>
              <a:gd name="connsiteX3" fmla="*/ 292110 w 616366"/>
              <a:gd name="connsiteY3" fmla="*/ 298822 h 702544"/>
              <a:gd name="connsiteX4" fmla="*/ 136535 w 616366"/>
              <a:gd name="connsiteY4" fmla="*/ 463922 h 702544"/>
              <a:gd name="connsiteX5" fmla="*/ 10 w 616366"/>
              <a:gd name="connsiteY5" fmla="*/ 702047 h 702544"/>
              <a:gd name="connsiteX6" fmla="*/ 130185 w 616366"/>
              <a:gd name="connsiteY6" fmla="*/ 514722 h 702544"/>
              <a:gd name="connsiteX7" fmla="*/ 311160 w 616366"/>
              <a:gd name="connsiteY7" fmla="*/ 133722 h 702544"/>
              <a:gd name="connsiteX8" fmla="*/ 463560 w 616366"/>
              <a:gd name="connsiteY8" fmla="*/ 60697 h 702544"/>
              <a:gd name="connsiteX9" fmla="*/ 431810 w 616366"/>
              <a:gd name="connsiteY9" fmla="*/ 95622 h 702544"/>
              <a:gd name="connsiteX10" fmla="*/ 615960 w 616366"/>
              <a:gd name="connsiteY10" fmla="*/ 372 h 7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366" h="702544">
                <a:moveTo>
                  <a:pt x="615960" y="372"/>
                </a:moveTo>
                <a:cubicBezTo>
                  <a:pt x="606435" y="7251"/>
                  <a:pt x="438160" y="77630"/>
                  <a:pt x="374660" y="136897"/>
                </a:cubicBezTo>
                <a:cubicBezTo>
                  <a:pt x="311160" y="196164"/>
                  <a:pt x="248718" y="328985"/>
                  <a:pt x="234960" y="355972"/>
                </a:cubicBezTo>
                <a:cubicBezTo>
                  <a:pt x="221202" y="382960"/>
                  <a:pt x="308514" y="280830"/>
                  <a:pt x="292110" y="298822"/>
                </a:cubicBezTo>
                <a:cubicBezTo>
                  <a:pt x="275706" y="316814"/>
                  <a:pt x="185218" y="396718"/>
                  <a:pt x="136535" y="463922"/>
                </a:cubicBezTo>
                <a:cubicBezTo>
                  <a:pt x="87852" y="531126"/>
                  <a:pt x="1068" y="693580"/>
                  <a:pt x="10" y="702047"/>
                </a:cubicBezTo>
                <a:cubicBezTo>
                  <a:pt x="-1048" y="710514"/>
                  <a:pt x="78327" y="609443"/>
                  <a:pt x="130185" y="514722"/>
                </a:cubicBezTo>
                <a:cubicBezTo>
                  <a:pt x="182043" y="420001"/>
                  <a:pt x="255598" y="209393"/>
                  <a:pt x="311160" y="133722"/>
                </a:cubicBezTo>
                <a:cubicBezTo>
                  <a:pt x="366722" y="58051"/>
                  <a:pt x="443452" y="67047"/>
                  <a:pt x="463560" y="60697"/>
                </a:cubicBezTo>
                <a:cubicBezTo>
                  <a:pt x="483668" y="54347"/>
                  <a:pt x="399002" y="107264"/>
                  <a:pt x="431810" y="95622"/>
                </a:cubicBezTo>
                <a:cubicBezTo>
                  <a:pt x="464618" y="83980"/>
                  <a:pt x="625485" y="-6507"/>
                  <a:pt x="615960" y="3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0D81DA16-0482-D8EE-C7BC-797281FF1C04}"/>
              </a:ext>
            </a:extLst>
          </p:cNvPr>
          <p:cNvSpPr/>
          <p:nvPr/>
        </p:nvSpPr>
        <p:spPr>
          <a:xfrm>
            <a:off x="3668257" y="6021093"/>
            <a:ext cx="487183" cy="1128896"/>
          </a:xfrm>
          <a:custGeom>
            <a:avLst/>
            <a:gdLst>
              <a:gd name="connsiteX0" fmla="*/ 481468 w 487183"/>
              <a:gd name="connsiteY0" fmla="*/ 1882 h 1128896"/>
              <a:gd name="connsiteX1" fmla="*/ 459243 w 487183"/>
              <a:gd name="connsiteY1" fmla="*/ 90782 h 1128896"/>
              <a:gd name="connsiteX2" fmla="*/ 240168 w 487183"/>
              <a:gd name="connsiteY2" fmla="*/ 455907 h 1128896"/>
              <a:gd name="connsiteX3" fmla="*/ 281443 w 487183"/>
              <a:gd name="connsiteY3" fmla="*/ 395582 h 1128896"/>
              <a:gd name="connsiteX4" fmla="*/ 163968 w 487183"/>
              <a:gd name="connsiteY4" fmla="*/ 649582 h 1128896"/>
              <a:gd name="connsiteX5" fmla="*/ 148093 w 487183"/>
              <a:gd name="connsiteY5" fmla="*/ 751182 h 1128896"/>
              <a:gd name="connsiteX6" fmla="*/ 157618 w 487183"/>
              <a:gd name="connsiteY6" fmla="*/ 652757 h 1128896"/>
              <a:gd name="connsiteX7" fmla="*/ 2043 w 487183"/>
              <a:gd name="connsiteY7" fmla="*/ 1113132 h 1128896"/>
              <a:gd name="connsiteX8" fmla="*/ 78243 w 487183"/>
              <a:gd name="connsiteY8" fmla="*/ 967082 h 1128896"/>
              <a:gd name="connsiteX9" fmla="*/ 214768 w 487183"/>
              <a:gd name="connsiteY9" fmla="*/ 436857 h 1128896"/>
              <a:gd name="connsiteX10" fmla="*/ 192543 w 487183"/>
              <a:gd name="connsiteY10" fmla="*/ 503532 h 1128896"/>
              <a:gd name="connsiteX11" fmla="*/ 322718 w 487183"/>
              <a:gd name="connsiteY11" fmla="*/ 211432 h 1128896"/>
              <a:gd name="connsiteX12" fmla="*/ 275093 w 487183"/>
              <a:gd name="connsiteY12" fmla="*/ 332082 h 1128896"/>
              <a:gd name="connsiteX13" fmla="*/ 433843 w 487183"/>
              <a:gd name="connsiteY13" fmla="*/ 144757 h 1128896"/>
              <a:gd name="connsiteX14" fmla="*/ 481468 w 487183"/>
              <a:gd name="connsiteY14" fmla="*/ 1882 h 1128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183" h="1128896">
                <a:moveTo>
                  <a:pt x="481468" y="1882"/>
                </a:moveTo>
                <a:cubicBezTo>
                  <a:pt x="485701" y="-7114"/>
                  <a:pt x="499460" y="15111"/>
                  <a:pt x="459243" y="90782"/>
                </a:cubicBezTo>
                <a:cubicBezTo>
                  <a:pt x="419026" y="166453"/>
                  <a:pt x="269801" y="405107"/>
                  <a:pt x="240168" y="455907"/>
                </a:cubicBezTo>
                <a:cubicBezTo>
                  <a:pt x="210535" y="506707"/>
                  <a:pt x="294143" y="363303"/>
                  <a:pt x="281443" y="395582"/>
                </a:cubicBezTo>
                <a:cubicBezTo>
                  <a:pt x="268743" y="427861"/>
                  <a:pt x="186193" y="590315"/>
                  <a:pt x="163968" y="649582"/>
                </a:cubicBezTo>
                <a:cubicBezTo>
                  <a:pt x="141743" y="708849"/>
                  <a:pt x="149151" y="750653"/>
                  <a:pt x="148093" y="751182"/>
                </a:cubicBezTo>
                <a:cubicBezTo>
                  <a:pt x="147035" y="751711"/>
                  <a:pt x="181960" y="592432"/>
                  <a:pt x="157618" y="652757"/>
                </a:cubicBezTo>
                <a:cubicBezTo>
                  <a:pt x="133276" y="713082"/>
                  <a:pt x="15272" y="1060745"/>
                  <a:pt x="2043" y="1113132"/>
                </a:cubicBezTo>
                <a:cubicBezTo>
                  <a:pt x="-11186" y="1165520"/>
                  <a:pt x="42789" y="1079794"/>
                  <a:pt x="78243" y="967082"/>
                </a:cubicBezTo>
                <a:cubicBezTo>
                  <a:pt x="113697" y="854370"/>
                  <a:pt x="195718" y="514115"/>
                  <a:pt x="214768" y="436857"/>
                </a:cubicBezTo>
                <a:cubicBezTo>
                  <a:pt x="233818" y="359599"/>
                  <a:pt x="174551" y="541103"/>
                  <a:pt x="192543" y="503532"/>
                </a:cubicBezTo>
                <a:cubicBezTo>
                  <a:pt x="210535" y="465961"/>
                  <a:pt x="308960" y="240007"/>
                  <a:pt x="322718" y="211432"/>
                </a:cubicBezTo>
                <a:cubicBezTo>
                  <a:pt x="336476" y="182857"/>
                  <a:pt x="256572" y="343195"/>
                  <a:pt x="275093" y="332082"/>
                </a:cubicBezTo>
                <a:cubicBezTo>
                  <a:pt x="293614" y="320970"/>
                  <a:pt x="401035" y="193970"/>
                  <a:pt x="433843" y="144757"/>
                </a:cubicBezTo>
                <a:cubicBezTo>
                  <a:pt x="466651" y="95545"/>
                  <a:pt x="477235" y="10878"/>
                  <a:pt x="481468" y="188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4F9456B6-474E-2D2E-CDB9-41125218673C}"/>
              </a:ext>
            </a:extLst>
          </p:cNvPr>
          <p:cNvSpPr/>
          <p:nvPr/>
        </p:nvSpPr>
        <p:spPr>
          <a:xfrm>
            <a:off x="3799266" y="6316762"/>
            <a:ext cx="242591" cy="719046"/>
          </a:xfrm>
          <a:custGeom>
            <a:avLst/>
            <a:gdLst>
              <a:gd name="connsiteX0" fmla="*/ 242509 w 242591"/>
              <a:gd name="connsiteY0" fmla="*/ 1488 h 719046"/>
              <a:gd name="connsiteX1" fmla="*/ 32959 w 242591"/>
              <a:gd name="connsiteY1" fmla="*/ 506313 h 719046"/>
              <a:gd name="connsiteX2" fmla="*/ 1209 w 242591"/>
              <a:gd name="connsiteY2" fmla="*/ 719038 h 719046"/>
              <a:gd name="connsiteX3" fmla="*/ 39309 w 242591"/>
              <a:gd name="connsiteY3" fmla="*/ 499963 h 719046"/>
              <a:gd name="connsiteX4" fmla="*/ 77409 w 242591"/>
              <a:gd name="connsiteY4" fmla="*/ 309463 h 719046"/>
              <a:gd name="connsiteX5" fmla="*/ 58359 w 242591"/>
              <a:gd name="connsiteY5" fmla="*/ 350738 h 719046"/>
              <a:gd name="connsiteX6" fmla="*/ 242509 w 242591"/>
              <a:gd name="connsiteY6" fmla="*/ 1488 h 71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591" h="719046">
                <a:moveTo>
                  <a:pt x="242509" y="1488"/>
                </a:moveTo>
                <a:cubicBezTo>
                  <a:pt x="238276" y="27417"/>
                  <a:pt x="73176" y="386721"/>
                  <a:pt x="32959" y="506313"/>
                </a:cubicBezTo>
                <a:cubicBezTo>
                  <a:pt x="-7258" y="625905"/>
                  <a:pt x="151" y="720096"/>
                  <a:pt x="1209" y="719038"/>
                </a:cubicBezTo>
                <a:cubicBezTo>
                  <a:pt x="2267" y="717980"/>
                  <a:pt x="26609" y="568226"/>
                  <a:pt x="39309" y="499963"/>
                </a:cubicBezTo>
                <a:cubicBezTo>
                  <a:pt x="52009" y="431700"/>
                  <a:pt x="74234" y="334334"/>
                  <a:pt x="77409" y="309463"/>
                </a:cubicBezTo>
                <a:cubicBezTo>
                  <a:pt x="80584" y="284592"/>
                  <a:pt x="29255" y="405242"/>
                  <a:pt x="58359" y="350738"/>
                </a:cubicBezTo>
                <a:cubicBezTo>
                  <a:pt x="87463" y="296234"/>
                  <a:pt x="246742" y="-24441"/>
                  <a:pt x="242509" y="148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45514D60-14AE-D25B-C2BD-F77F7BF67E2B}"/>
              </a:ext>
            </a:extLst>
          </p:cNvPr>
          <p:cNvSpPr/>
          <p:nvPr/>
        </p:nvSpPr>
        <p:spPr>
          <a:xfrm>
            <a:off x="3389638" y="7185008"/>
            <a:ext cx="239442" cy="583535"/>
          </a:xfrm>
          <a:custGeom>
            <a:avLst/>
            <a:gdLst>
              <a:gd name="connsiteX0" fmla="*/ 239387 w 239442"/>
              <a:gd name="connsiteY0" fmla="*/ 17 h 583535"/>
              <a:gd name="connsiteX1" fmla="*/ 109212 w 239442"/>
              <a:gd name="connsiteY1" fmla="*/ 288942 h 583535"/>
              <a:gd name="connsiteX2" fmla="*/ 1262 w 239442"/>
              <a:gd name="connsiteY2" fmla="*/ 581042 h 583535"/>
              <a:gd name="connsiteX3" fmla="*/ 55237 w 239442"/>
              <a:gd name="connsiteY3" fmla="*/ 419117 h 583535"/>
              <a:gd name="connsiteX4" fmla="*/ 131437 w 239442"/>
              <a:gd name="connsiteY4" fmla="*/ 231792 h 583535"/>
              <a:gd name="connsiteX5" fmla="*/ 93337 w 239442"/>
              <a:gd name="connsiteY5" fmla="*/ 301642 h 583535"/>
              <a:gd name="connsiteX6" fmla="*/ 239387 w 239442"/>
              <a:gd name="connsiteY6" fmla="*/ 17 h 58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9442" h="583535">
                <a:moveTo>
                  <a:pt x="239387" y="17"/>
                </a:moveTo>
                <a:cubicBezTo>
                  <a:pt x="242033" y="-2100"/>
                  <a:pt x="148899" y="192105"/>
                  <a:pt x="109212" y="288942"/>
                </a:cubicBezTo>
                <a:cubicBezTo>
                  <a:pt x="69525" y="385779"/>
                  <a:pt x="10258" y="559346"/>
                  <a:pt x="1262" y="581042"/>
                </a:cubicBezTo>
                <a:cubicBezTo>
                  <a:pt x="-7734" y="602738"/>
                  <a:pt x="33541" y="477325"/>
                  <a:pt x="55237" y="419117"/>
                </a:cubicBezTo>
                <a:cubicBezTo>
                  <a:pt x="76933" y="360909"/>
                  <a:pt x="125087" y="251371"/>
                  <a:pt x="131437" y="231792"/>
                </a:cubicBezTo>
                <a:cubicBezTo>
                  <a:pt x="137787" y="212213"/>
                  <a:pt x="83283" y="338684"/>
                  <a:pt x="93337" y="301642"/>
                </a:cubicBezTo>
                <a:cubicBezTo>
                  <a:pt x="103391" y="264600"/>
                  <a:pt x="236741" y="2134"/>
                  <a:pt x="239387" y="1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853A0C6C-3D1E-5A59-6942-75544C7804A5}"/>
              </a:ext>
            </a:extLst>
          </p:cNvPr>
          <p:cNvSpPr/>
          <p:nvPr/>
        </p:nvSpPr>
        <p:spPr>
          <a:xfrm>
            <a:off x="3476569" y="7194534"/>
            <a:ext cx="171644" cy="670047"/>
          </a:xfrm>
          <a:custGeom>
            <a:avLst/>
            <a:gdLst>
              <a:gd name="connsiteX0" fmla="*/ 171506 w 171644"/>
              <a:gd name="connsiteY0" fmla="*/ 16 h 670047"/>
              <a:gd name="connsiteX1" fmla="*/ 60381 w 171644"/>
              <a:gd name="connsiteY1" fmla="*/ 190516 h 670047"/>
              <a:gd name="connsiteX2" fmla="*/ 44506 w 171644"/>
              <a:gd name="connsiteY2" fmla="*/ 454041 h 670047"/>
              <a:gd name="connsiteX3" fmla="*/ 38156 w 171644"/>
              <a:gd name="connsiteY3" fmla="*/ 447691 h 670047"/>
              <a:gd name="connsiteX4" fmla="*/ 56 w 171644"/>
              <a:gd name="connsiteY4" fmla="*/ 669941 h 670047"/>
              <a:gd name="connsiteX5" fmla="*/ 47681 w 171644"/>
              <a:gd name="connsiteY5" fmla="*/ 473091 h 670047"/>
              <a:gd name="connsiteX6" fmla="*/ 34981 w 171644"/>
              <a:gd name="connsiteY6" fmla="*/ 200041 h 670047"/>
              <a:gd name="connsiteX7" fmla="*/ 171506 w 171644"/>
              <a:gd name="connsiteY7" fmla="*/ 16 h 670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1644" h="670047">
                <a:moveTo>
                  <a:pt x="171506" y="16"/>
                </a:moveTo>
                <a:cubicBezTo>
                  <a:pt x="175739" y="-1571"/>
                  <a:pt x="81548" y="114845"/>
                  <a:pt x="60381" y="190516"/>
                </a:cubicBezTo>
                <a:cubicBezTo>
                  <a:pt x="39214" y="266187"/>
                  <a:pt x="44506" y="454041"/>
                  <a:pt x="44506" y="454041"/>
                </a:cubicBezTo>
                <a:cubicBezTo>
                  <a:pt x="40802" y="496904"/>
                  <a:pt x="45564" y="411708"/>
                  <a:pt x="38156" y="447691"/>
                </a:cubicBezTo>
                <a:cubicBezTo>
                  <a:pt x="30748" y="483674"/>
                  <a:pt x="-1531" y="665708"/>
                  <a:pt x="56" y="669941"/>
                </a:cubicBezTo>
                <a:cubicBezTo>
                  <a:pt x="1643" y="674174"/>
                  <a:pt x="41860" y="551408"/>
                  <a:pt x="47681" y="473091"/>
                </a:cubicBezTo>
                <a:cubicBezTo>
                  <a:pt x="53502" y="394774"/>
                  <a:pt x="19106" y="276770"/>
                  <a:pt x="34981" y="200041"/>
                </a:cubicBezTo>
                <a:cubicBezTo>
                  <a:pt x="50856" y="123312"/>
                  <a:pt x="167273" y="1603"/>
                  <a:pt x="171506" y="1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DA6D812F-A140-8502-7FC9-168B8181E377}"/>
              </a:ext>
            </a:extLst>
          </p:cNvPr>
          <p:cNvSpPr/>
          <p:nvPr/>
        </p:nvSpPr>
        <p:spPr>
          <a:xfrm>
            <a:off x="2942556" y="7419970"/>
            <a:ext cx="569026" cy="1176219"/>
          </a:xfrm>
          <a:custGeom>
            <a:avLst/>
            <a:gdLst>
              <a:gd name="connsiteX0" fmla="*/ 568994 w 569026"/>
              <a:gd name="connsiteY0" fmla="*/ 5 h 1176219"/>
              <a:gd name="connsiteX1" fmla="*/ 378494 w 569026"/>
              <a:gd name="connsiteY1" fmla="*/ 393705 h 1176219"/>
              <a:gd name="connsiteX2" fmla="*/ 426119 w 569026"/>
              <a:gd name="connsiteY2" fmla="*/ 349255 h 1176219"/>
              <a:gd name="connsiteX3" fmla="*/ 330869 w 569026"/>
              <a:gd name="connsiteY3" fmla="*/ 590555 h 1176219"/>
              <a:gd name="connsiteX4" fmla="*/ 318169 w 569026"/>
              <a:gd name="connsiteY4" fmla="*/ 584205 h 1176219"/>
              <a:gd name="connsiteX5" fmla="*/ 165769 w 569026"/>
              <a:gd name="connsiteY5" fmla="*/ 914405 h 1176219"/>
              <a:gd name="connsiteX6" fmla="*/ 669 w 569026"/>
              <a:gd name="connsiteY6" fmla="*/ 1165230 h 1176219"/>
              <a:gd name="connsiteX7" fmla="*/ 118144 w 569026"/>
              <a:gd name="connsiteY7" fmla="*/ 1060455 h 1176219"/>
              <a:gd name="connsiteX8" fmla="*/ 368969 w 569026"/>
              <a:gd name="connsiteY8" fmla="*/ 441330 h 1176219"/>
              <a:gd name="connsiteX9" fmla="*/ 480094 w 569026"/>
              <a:gd name="connsiteY9" fmla="*/ 254005 h 1176219"/>
              <a:gd name="connsiteX10" fmla="*/ 394369 w 569026"/>
              <a:gd name="connsiteY10" fmla="*/ 384180 h 1176219"/>
              <a:gd name="connsiteX11" fmla="*/ 568994 w 569026"/>
              <a:gd name="connsiteY11" fmla="*/ 5 h 117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026" h="1176219">
                <a:moveTo>
                  <a:pt x="568994" y="5"/>
                </a:moveTo>
                <a:cubicBezTo>
                  <a:pt x="566348" y="1593"/>
                  <a:pt x="402307" y="335497"/>
                  <a:pt x="378494" y="393705"/>
                </a:cubicBezTo>
                <a:cubicBezTo>
                  <a:pt x="354681" y="451913"/>
                  <a:pt x="434056" y="316447"/>
                  <a:pt x="426119" y="349255"/>
                </a:cubicBezTo>
                <a:cubicBezTo>
                  <a:pt x="418182" y="382063"/>
                  <a:pt x="348861" y="551397"/>
                  <a:pt x="330869" y="590555"/>
                </a:cubicBezTo>
                <a:cubicBezTo>
                  <a:pt x="312877" y="629713"/>
                  <a:pt x="345686" y="530230"/>
                  <a:pt x="318169" y="584205"/>
                </a:cubicBezTo>
                <a:cubicBezTo>
                  <a:pt x="290652" y="638180"/>
                  <a:pt x="218686" y="817568"/>
                  <a:pt x="165769" y="914405"/>
                </a:cubicBezTo>
                <a:cubicBezTo>
                  <a:pt x="112852" y="1011243"/>
                  <a:pt x="8606" y="1140888"/>
                  <a:pt x="669" y="1165230"/>
                </a:cubicBezTo>
                <a:cubicBezTo>
                  <a:pt x="-7268" y="1189572"/>
                  <a:pt x="56761" y="1181105"/>
                  <a:pt x="118144" y="1060455"/>
                </a:cubicBezTo>
                <a:cubicBezTo>
                  <a:pt x="179527" y="939805"/>
                  <a:pt x="308644" y="575738"/>
                  <a:pt x="368969" y="441330"/>
                </a:cubicBezTo>
                <a:cubicBezTo>
                  <a:pt x="429294" y="306922"/>
                  <a:pt x="475861" y="263530"/>
                  <a:pt x="480094" y="254005"/>
                </a:cubicBezTo>
                <a:cubicBezTo>
                  <a:pt x="484327" y="244480"/>
                  <a:pt x="375848" y="421222"/>
                  <a:pt x="394369" y="384180"/>
                </a:cubicBezTo>
                <a:cubicBezTo>
                  <a:pt x="412890" y="347138"/>
                  <a:pt x="571640" y="-1583"/>
                  <a:pt x="568994" y="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2FD047AC-C124-D290-C92C-800D6C42A883}"/>
              </a:ext>
            </a:extLst>
          </p:cNvPr>
          <p:cNvSpPr/>
          <p:nvPr/>
        </p:nvSpPr>
        <p:spPr>
          <a:xfrm>
            <a:off x="3125383" y="7679781"/>
            <a:ext cx="332340" cy="806499"/>
          </a:xfrm>
          <a:custGeom>
            <a:avLst/>
            <a:gdLst>
              <a:gd name="connsiteX0" fmla="*/ 332192 w 332340"/>
              <a:gd name="connsiteY0" fmla="*/ 544 h 806499"/>
              <a:gd name="connsiteX1" fmla="*/ 148042 w 332340"/>
              <a:gd name="connsiteY1" fmla="*/ 435519 h 806499"/>
              <a:gd name="connsiteX2" fmla="*/ 170267 w 332340"/>
              <a:gd name="connsiteY2" fmla="*/ 368844 h 806499"/>
              <a:gd name="connsiteX3" fmla="*/ 1992 w 332340"/>
              <a:gd name="connsiteY3" fmla="*/ 797469 h 806499"/>
              <a:gd name="connsiteX4" fmla="*/ 81367 w 332340"/>
              <a:gd name="connsiteY4" fmla="*/ 641894 h 806499"/>
              <a:gd name="connsiteX5" fmla="*/ 135342 w 332340"/>
              <a:gd name="connsiteY5" fmla="*/ 419644 h 806499"/>
              <a:gd name="connsiteX6" fmla="*/ 125817 w 332340"/>
              <a:gd name="connsiteY6" fmla="*/ 464094 h 806499"/>
              <a:gd name="connsiteX7" fmla="*/ 198842 w 332340"/>
              <a:gd name="connsiteY7" fmla="*/ 283119 h 806499"/>
              <a:gd name="connsiteX8" fmla="*/ 179792 w 332340"/>
              <a:gd name="connsiteY8" fmla="*/ 343444 h 806499"/>
              <a:gd name="connsiteX9" fmla="*/ 332192 w 332340"/>
              <a:gd name="connsiteY9" fmla="*/ 544 h 806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2340" h="806499">
                <a:moveTo>
                  <a:pt x="332192" y="544"/>
                </a:moveTo>
                <a:cubicBezTo>
                  <a:pt x="326900" y="15890"/>
                  <a:pt x="175029" y="374136"/>
                  <a:pt x="148042" y="435519"/>
                </a:cubicBezTo>
                <a:cubicBezTo>
                  <a:pt x="121055" y="496902"/>
                  <a:pt x="194609" y="308519"/>
                  <a:pt x="170267" y="368844"/>
                </a:cubicBezTo>
                <a:cubicBezTo>
                  <a:pt x="145925" y="429169"/>
                  <a:pt x="16809" y="751961"/>
                  <a:pt x="1992" y="797469"/>
                </a:cubicBezTo>
                <a:cubicBezTo>
                  <a:pt x="-12825" y="842977"/>
                  <a:pt x="59142" y="704865"/>
                  <a:pt x="81367" y="641894"/>
                </a:cubicBezTo>
                <a:cubicBezTo>
                  <a:pt x="103592" y="578923"/>
                  <a:pt x="127934" y="449277"/>
                  <a:pt x="135342" y="419644"/>
                </a:cubicBezTo>
                <a:cubicBezTo>
                  <a:pt x="142750" y="390011"/>
                  <a:pt x="115234" y="486848"/>
                  <a:pt x="125817" y="464094"/>
                </a:cubicBezTo>
                <a:cubicBezTo>
                  <a:pt x="136400" y="441340"/>
                  <a:pt x="189846" y="303227"/>
                  <a:pt x="198842" y="283119"/>
                </a:cubicBezTo>
                <a:cubicBezTo>
                  <a:pt x="207838" y="263011"/>
                  <a:pt x="159684" y="387894"/>
                  <a:pt x="179792" y="343444"/>
                </a:cubicBezTo>
                <a:cubicBezTo>
                  <a:pt x="199900" y="298994"/>
                  <a:pt x="337484" y="-14802"/>
                  <a:pt x="332192" y="54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D0BD3EF-3632-625D-478A-69514F93AD98}"/>
              </a:ext>
            </a:extLst>
          </p:cNvPr>
          <p:cNvSpPr/>
          <p:nvPr/>
        </p:nvSpPr>
        <p:spPr>
          <a:xfrm>
            <a:off x="2695416" y="8574526"/>
            <a:ext cx="398333" cy="332864"/>
          </a:xfrm>
          <a:custGeom>
            <a:avLst/>
            <a:gdLst>
              <a:gd name="connsiteX0" fmla="*/ 393859 w 398333"/>
              <a:gd name="connsiteY0" fmla="*/ 7499 h 332864"/>
              <a:gd name="connsiteX1" fmla="*/ 9684 w 398333"/>
              <a:gd name="connsiteY1" fmla="*/ 324999 h 332864"/>
              <a:gd name="connsiteX2" fmla="*/ 127159 w 398333"/>
              <a:gd name="connsiteY2" fmla="*/ 223399 h 332864"/>
              <a:gd name="connsiteX3" fmla="*/ 257334 w 398333"/>
              <a:gd name="connsiteY3" fmla="*/ 80524 h 332864"/>
              <a:gd name="connsiteX4" fmla="*/ 222409 w 398333"/>
              <a:gd name="connsiteY4" fmla="*/ 96399 h 332864"/>
              <a:gd name="connsiteX5" fmla="*/ 393859 w 398333"/>
              <a:gd name="connsiteY5" fmla="*/ 7499 h 33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333" h="332864">
                <a:moveTo>
                  <a:pt x="393859" y="7499"/>
                </a:moveTo>
                <a:cubicBezTo>
                  <a:pt x="358405" y="45599"/>
                  <a:pt x="54134" y="289016"/>
                  <a:pt x="9684" y="324999"/>
                </a:cubicBezTo>
                <a:cubicBezTo>
                  <a:pt x="-34766" y="360982"/>
                  <a:pt x="85884" y="264145"/>
                  <a:pt x="127159" y="223399"/>
                </a:cubicBezTo>
                <a:cubicBezTo>
                  <a:pt x="168434" y="182653"/>
                  <a:pt x="241459" y="101691"/>
                  <a:pt x="257334" y="80524"/>
                </a:cubicBezTo>
                <a:cubicBezTo>
                  <a:pt x="273209" y="59357"/>
                  <a:pt x="201771" y="104337"/>
                  <a:pt x="222409" y="96399"/>
                </a:cubicBezTo>
                <a:cubicBezTo>
                  <a:pt x="243046" y="88462"/>
                  <a:pt x="429313" y="-30601"/>
                  <a:pt x="393859" y="749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B67D4D8F-F9AF-D878-DD51-D3C7D26EF753}"/>
              </a:ext>
            </a:extLst>
          </p:cNvPr>
          <p:cNvSpPr/>
          <p:nvPr/>
        </p:nvSpPr>
        <p:spPr>
          <a:xfrm>
            <a:off x="2565576" y="8610176"/>
            <a:ext cx="375702" cy="495893"/>
          </a:xfrm>
          <a:custGeom>
            <a:avLst/>
            <a:gdLst>
              <a:gd name="connsiteX0" fmla="*/ 374474 w 375702"/>
              <a:gd name="connsiteY0" fmla="*/ 424 h 495893"/>
              <a:gd name="connsiteX1" fmla="*/ 164924 w 375702"/>
              <a:gd name="connsiteY1" fmla="*/ 194099 h 495893"/>
              <a:gd name="connsiteX2" fmla="*/ 53799 w 375702"/>
              <a:gd name="connsiteY2" fmla="*/ 298874 h 495893"/>
              <a:gd name="connsiteX3" fmla="*/ 50624 w 375702"/>
              <a:gd name="connsiteY3" fmla="*/ 390949 h 495893"/>
              <a:gd name="connsiteX4" fmla="*/ 37924 w 375702"/>
              <a:gd name="connsiteY4" fmla="*/ 362374 h 495893"/>
              <a:gd name="connsiteX5" fmla="*/ 60149 w 375702"/>
              <a:gd name="connsiteY5" fmla="*/ 489374 h 495893"/>
              <a:gd name="connsiteX6" fmla="*/ 53799 w 375702"/>
              <a:gd name="connsiteY6" fmla="*/ 460799 h 495893"/>
              <a:gd name="connsiteX7" fmla="*/ 9349 w 375702"/>
              <a:gd name="connsiteY7" fmla="*/ 317924 h 495893"/>
              <a:gd name="connsiteX8" fmla="*/ 12524 w 375702"/>
              <a:gd name="connsiteY8" fmla="*/ 346499 h 495893"/>
              <a:gd name="connsiteX9" fmla="*/ 139524 w 375702"/>
              <a:gd name="connsiteY9" fmla="*/ 216324 h 495893"/>
              <a:gd name="connsiteX10" fmla="*/ 60149 w 375702"/>
              <a:gd name="connsiteY10" fmla="*/ 251249 h 495893"/>
              <a:gd name="connsiteX11" fmla="*/ 374474 w 375702"/>
              <a:gd name="connsiteY11" fmla="*/ 424 h 495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702" h="495893">
                <a:moveTo>
                  <a:pt x="374474" y="424"/>
                </a:moveTo>
                <a:cubicBezTo>
                  <a:pt x="391937" y="-9101"/>
                  <a:pt x="218370" y="144357"/>
                  <a:pt x="164924" y="194099"/>
                </a:cubicBezTo>
                <a:cubicBezTo>
                  <a:pt x="111478" y="243841"/>
                  <a:pt x="72849" y="266066"/>
                  <a:pt x="53799" y="298874"/>
                </a:cubicBezTo>
                <a:cubicBezTo>
                  <a:pt x="34749" y="331682"/>
                  <a:pt x="53270" y="380366"/>
                  <a:pt x="50624" y="390949"/>
                </a:cubicBezTo>
                <a:cubicBezTo>
                  <a:pt x="47978" y="401532"/>
                  <a:pt x="36337" y="345970"/>
                  <a:pt x="37924" y="362374"/>
                </a:cubicBezTo>
                <a:cubicBezTo>
                  <a:pt x="39511" y="378778"/>
                  <a:pt x="57503" y="472970"/>
                  <a:pt x="60149" y="489374"/>
                </a:cubicBezTo>
                <a:cubicBezTo>
                  <a:pt x="62795" y="505778"/>
                  <a:pt x="62266" y="489374"/>
                  <a:pt x="53799" y="460799"/>
                </a:cubicBezTo>
                <a:cubicBezTo>
                  <a:pt x="45332" y="432224"/>
                  <a:pt x="16228" y="336974"/>
                  <a:pt x="9349" y="317924"/>
                </a:cubicBezTo>
                <a:cubicBezTo>
                  <a:pt x="2470" y="298874"/>
                  <a:pt x="-9172" y="363432"/>
                  <a:pt x="12524" y="346499"/>
                </a:cubicBezTo>
                <a:cubicBezTo>
                  <a:pt x="34220" y="329566"/>
                  <a:pt x="131587" y="232199"/>
                  <a:pt x="139524" y="216324"/>
                </a:cubicBezTo>
                <a:cubicBezTo>
                  <a:pt x="147461" y="200449"/>
                  <a:pt x="23636" y="282470"/>
                  <a:pt x="60149" y="251249"/>
                </a:cubicBezTo>
                <a:cubicBezTo>
                  <a:pt x="96661" y="220028"/>
                  <a:pt x="357011" y="9949"/>
                  <a:pt x="374474" y="42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908DC38-5224-D93D-2A56-3E60EA08BF9D}"/>
              </a:ext>
            </a:extLst>
          </p:cNvPr>
          <p:cNvSpPr/>
          <p:nvPr/>
        </p:nvSpPr>
        <p:spPr>
          <a:xfrm>
            <a:off x="2619296" y="8658214"/>
            <a:ext cx="723981" cy="325517"/>
          </a:xfrm>
          <a:custGeom>
            <a:avLst/>
            <a:gdLst>
              <a:gd name="connsiteX0" fmla="*/ 79 w 723981"/>
              <a:gd name="connsiteY0" fmla="*/ 320686 h 325517"/>
              <a:gd name="connsiteX1" fmla="*/ 171529 w 723981"/>
              <a:gd name="connsiteY1" fmla="*/ 228611 h 325517"/>
              <a:gd name="connsiteX2" fmla="*/ 311229 w 723981"/>
              <a:gd name="connsiteY2" fmla="*/ 228611 h 325517"/>
              <a:gd name="connsiteX3" fmla="*/ 269954 w 723981"/>
              <a:gd name="connsiteY3" fmla="*/ 234961 h 325517"/>
              <a:gd name="connsiteX4" fmla="*/ 435054 w 723981"/>
              <a:gd name="connsiteY4" fmla="*/ 234961 h 325517"/>
              <a:gd name="connsiteX5" fmla="*/ 574754 w 723981"/>
              <a:gd name="connsiteY5" fmla="*/ 107961 h 325517"/>
              <a:gd name="connsiteX6" fmla="*/ 723979 w 723981"/>
              <a:gd name="connsiteY6" fmla="*/ 11 h 325517"/>
              <a:gd name="connsiteX7" fmla="*/ 571579 w 723981"/>
              <a:gd name="connsiteY7" fmla="*/ 114311 h 325517"/>
              <a:gd name="connsiteX8" fmla="*/ 438229 w 723981"/>
              <a:gd name="connsiteY8" fmla="*/ 250836 h 325517"/>
              <a:gd name="connsiteX9" fmla="*/ 301704 w 723981"/>
              <a:gd name="connsiteY9" fmla="*/ 244486 h 325517"/>
              <a:gd name="connsiteX10" fmla="*/ 139779 w 723981"/>
              <a:gd name="connsiteY10" fmla="*/ 276236 h 325517"/>
              <a:gd name="connsiteX11" fmla="*/ 390604 w 723981"/>
              <a:gd name="connsiteY11" fmla="*/ 276236 h 325517"/>
              <a:gd name="connsiteX12" fmla="*/ 152479 w 723981"/>
              <a:gd name="connsiteY12" fmla="*/ 304811 h 325517"/>
              <a:gd name="connsiteX13" fmla="*/ 79 w 723981"/>
              <a:gd name="connsiteY13" fmla="*/ 320686 h 32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3981" h="325517">
                <a:moveTo>
                  <a:pt x="79" y="320686"/>
                </a:moveTo>
                <a:cubicBezTo>
                  <a:pt x="3254" y="307986"/>
                  <a:pt x="119671" y="243957"/>
                  <a:pt x="171529" y="228611"/>
                </a:cubicBezTo>
                <a:cubicBezTo>
                  <a:pt x="223387" y="213265"/>
                  <a:pt x="294825" y="227553"/>
                  <a:pt x="311229" y="228611"/>
                </a:cubicBezTo>
                <a:cubicBezTo>
                  <a:pt x="327633" y="229669"/>
                  <a:pt x="249317" y="233903"/>
                  <a:pt x="269954" y="234961"/>
                </a:cubicBezTo>
                <a:cubicBezTo>
                  <a:pt x="290591" y="236019"/>
                  <a:pt x="384254" y="256128"/>
                  <a:pt x="435054" y="234961"/>
                </a:cubicBezTo>
                <a:cubicBezTo>
                  <a:pt x="485854" y="213794"/>
                  <a:pt x="526600" y="147119"/>
                  <a:pt x="574754" y="107961"/>
                </a:cubicBezTo>
                <a:cubicBezTo>
                  <a:pt x="622908" y="68803"/>
                  <a:pt x="724508" y="-1047"/>
                  <a:pt x="723979" y="11"/>
                </a:cubicBezTo>
                <a:cubicBezTo>
                  <a:pt x="723450" y="1069"/>
                  <a:pt x="619204" y="72507"/>
                  <a:pt x="571579" y="114311"/>
                </a:cubicBezTo>
                <a:cubicBezTo>
                  <a:pt x="523954" y="156115"/>
                  <a:pt x="483208" y="229140"/>
                  <a:pt x="438229" y="250836"/>
                </a:cubicBezTo>
                <a:cubicBezTo>
                  <a:pt x="393250" y="272532"/>
                  <a:pt x="351446" y="240253"/>
                  <a:pt x="301704" y="244486"/>
                </a:cubicBezTo>
                <a:cubicBezTo>
                  <a:pt x="251962" y="248719"/>
                  <a:pt x="124962" y="270944"/>
                  <a:pt x="139779" y="276236"/>
                </a:cubicBezTo>
                <a:cubicBezTo>
                  <a:pt x="154596" y="281528"/>
                  <a:pt x="388487" y="271474"/>
                  <a:pt x="390604" y="276236"/>
                </a:cubicBezTo>
                <a:cubicBezTo>
                  <a:pt x="392721" y="280998"/>
                  <a:pt x="214921" y="291053"/>
                  <a:pt x="152479" y="304811"/>
                </a:cubicBezTo>
                <a:cubicBezTo>
                  <a:pt x="90037" y="318569"/>
                  <a:pt x="-3096" y="333386"/>
                  <a:pt x="79" y="32068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45C21B18-5E5F-8E13-BDB1-EC6A3813443D}"/>
              </a:ext>
            </a:extLst>
          </p:cNvPr>
          <p:cNvSpPr/>
          <p:nvPr/>
        </p:nvSpPr>
        <p:spPr>
          <a:xfrm>
            <a:off x="2514116" y="8943972"/>
            <a:ext cx="95746" cy="222953"/>
          </a:xfrm>
          <a:custGeom>
            <a:avLst/>
            <a:gdLst>
              <a:gd name="connsiteX0" fmla="*/ 95734 w 95746"/>
              <a:gd name="connsiteY0" fmla="*/ 3 h 222953"/>
              <a:gd name="connsiteX1" fmla="*/ 13184 w 95746"/>
              <a:gd name="connsiteY1" fmla="*/ 92078 h 222953"/>
              <a:gd name="connsiteX2" fmla="*/ 484 w 95746"/>
              <a:gd name="connsiteY2" fmla="*/ 215903 h 222953"/>
              <a:gd name="connsiteX3" fmla="*/ 3659 w 95746"/>
              <a:gd name="connsiteY3" fmla="*/ 190503 h 222953"/>
              <a:gd name="connsiteX4" fmla="*/ 13184 w 95746"/>
              <a:gd name="connsiteY4" fmla="*/ 47628 h 222953"/>
              <a:gd name="connsiteX5" fmla="*/ 6834 w 95746"/>
              <a:gd name="connsiteY5" fmla="*/ 95253 h 222953"/>
              <a:gd name="connsiteX6" fmla="*/ 95734 w 95746"/>
              <a:gd name="connsiteY6" fmla="*/ 3 h 22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746" h="222953">
                <a:moveTo>
                  <a:pt x="95734" y="3"/>
                </a:moveTo>
                <a:cubicBezTo>
                  <a:pt x="96792" y="-526"/>
                  <a:pt x="29059" y="56095"/>
                  <a:pt x="13184" y="92078"/>
                </a:cubicBezTo>
                <a:cubicBezTo>
                  <a:pt x="-2691" y="128061"/>
                  <a:pt x="2071" y="199499"/>
                  <a:pt x="484" y="215903"/>
                </a:cubicBezTo>
                <a:cubicBezTo>
                  <a:pt x="-1103" y="232307"/>
                  <a:pt x="1542" y="218549"/>
                  <a:pt x="3659" y="190503"/>
                </a:cubicBezTo>
                <a:cubicBezTo>
                  <a:pt x="5776" y="162457"/>
                  <a:pt x="12655" y="63503"/>
                  <a:pt x="13184" y="47628"/>
                </a:cubicBezTo>
                <a:cubicBezTo>
                  <a:pt x="13713" y="31753"/>
                  <a:pt x="-7453" y="104249"/>
                  <a:pt x="6834" y="95253"/>
                </a:cubicBezTo>
                <a:cubicBezTo>
                  <a:pt x="21121" y="86257"/>
                  <a:pt x="94676" y="532"/>
                  <a:pt x="9573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45E81075-79E6-7606-E5C2-B14DF14FCDFB}"/>
              </a:ext>
            </a:extLst>
          </p:cNvPr>
          <p:cNvSpPr/>
          <p:nvPr/>
        </p:nvSpPr>
        <p:spPr>
          <a:xfrm>
            <a:off x="2466939" y="8714404"/>
            <a:ext cx="247970" cy="527830"/>
          </a:xfrm>
          <a:custGeom>
            <a:avLst/>
            <a:gdLst>
              <a:gd name="connsiteX0" fmla="*/ 244511 w 247970"/>
              <a:gd name="connsiteY0" fmla="*/ 971 h 527830"/>
              <a:gd name="connsiteX1" fmla="*/ 47661 w 247970"/>
              <a:gd name="connsiteY1" fmla="*/ 286721 h 527830"/>
              <a:gd name="connsiteX2" fmla="*/ 12736 w 247970"/>
              <a:gd name="connsiteY2" fmla="*/ 397846 h 527830"/>
              <a:gd name="connsiteX3" fmla="*/ 36 w 247970"/>
              <a:gd name="connsiteY3" fmla="*/ 524846 h 527830"/>
              <a:gd name="connsiteX4" fmla="*/ 15911 w 247970"/>
              <a:gd name="connsiteY4" fmla="*/ 470871 h 527830"/>
              <a:gd name="connsiteX5" fmla="*/ 28611 w 247970"/>
              <a:gd name="connsiteY5" fmla="*/ 286721 h 527830"/>
              <a:gd name="connsiteX6" fmla="*/ 28611 w 247970"/>
              <a:gd name="connsiteY6" fmla="*/ 331171 h 527830"/>
              <a:gd name="connsiteX7" fmla="*/ 136561 w 247970"/>
              <a:gd name="connsiteY7" fmla="*/ 166071 h 527830"/>
              <a:gd name="connsiteX8" fmla="*/ 171486 w 247970"/>
              <a:gd name="connsiteY8" fmla="*/ 191471 h 527830"/>
              <a:gd name="connsiteX9" fmla="*/ 244511 w 247970"/>
              <a:gd name="connsiteY9" fmla="*/ 971 h 527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7970" h="527830">
                <a:moveTo>
                  <a:pt x="244511" y="971"/>
                </a:moveTo>
                <a:cubicBezTo>
                  <a:pt x="223873" y="16846"/>
                  <a:pt x="86290" y="220575"/>
                  <a:pt x="47661" y="286721"/>
                </a:cubicBezTo>
                <a:cubicBezTo>
                  <a:pt x="9032" y="352867"/>
                  <a:pt x="20673" y="358159"/>
                  <a:pt x="12736" y="397846"/>
                </a:cubicBezTo>
                <a:cubicBezTo>
                  <a:pt x="4799" y="437533"/>
                  <a:pt x="-493" y="512675"/>
                  <a:pt x="36" y="524846"/>
                </a:cubicBezTo>
                <a:cubicBezTo>
                  <a:pt x="565" y="537017"/>
                  <a:pt x="11148" y="510559"/>
                  <a:pt x="15911" y="470871"/>
                </a:cubicBezTo>
                <a:cubicBezTo>
                  <a:pt x="20673" y="431184"/>
                  <a:pt x="26494" y="310004"/>
                  <a:pt x="28611" y="286721"/>
                </a:cubicBezTo>
                <a:cubicBezTo>
                  <a:pt x="30728" y="263438"/>
                  <a:pt x="10619" y="351279"/>
                  <a:pt x="28611" y="331171"/>
                </a:cubicBezTo>
                <a:cubicBezTo>
                  <a:pt x="46603" y="311063"/>
                  <a:pt x="112748" y="189354"/>
                  <a:pt x="136561" y="166071"/>
                </a:cubicBezTo>
                <a:cubicBezTo>
                  <a:pt x="160373" y="142788"/>
                  <a:pt x="155611" y="214225"/>
                  <a:pt x="171486" y="191471"/>
                </a:cubicBezTo>
                <a:cubicBezTo>
                  <a:pt x="187361" y="168717"/>
                  <a:pt x="265149" y="-14904"/>
                  <a:pt x="244511" y="97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DAF7C4AB-78B8-D9E5-AAFB-7231E3660EEE}"/>
              </a:ext>
            </a:extLst>
          </p:cNvPr>
          <p:cNvSpPr/>
          <p:nvPr/>
        </p:nvSpPr>
        <p:spPr>
          <a:xfrm>
            <a:off x="2278422" y="8969337"/>
            <a:ext cx="690360" cy="262810"/>
          </a:xfrm>
          <a:custGeom>
            <a:avLst/>
            <a:gdLst>
              <a:gd name="connsiteX0" fmla="*/ 96478 w 690360"/>
              <a:gd name="connsiteY0" fmla="*/ 257213 h 262810"/>
              <a:gd name="connsiteX1" fmla="*/ 407628 w 690360"/>
              <a:gd name="connsiteY1" fmla="*/ 79413 h 262810"/>
              <a:gd name="connsiteX2" fmla="*/ 363178 w 690360"/>
              <a:gd name="connsiteY2" fmla="*/ 98463 h 262810"/>
              <a:gd name="connsiteX3" fmla="*/ 467953 w 690360"/>
              <a:gd name="connsiteY3" fmla="*/ 57188 h 262810"/>
              <a:gd name="connsiteX4" fmla="*/ 452078 w 690360"/>
              <a:gd name="connsiteY4" fmla="*/ 47663 h 262810"/>
              <a:gd name="connsiteX5" fmla="*/ 566378 w 690360"/>
              <a:gd name="connsiteY5" fmla="*/ 12738 h 262810"/>
              <a:gd name="connsiteX6" fmla="*/ 569553 w 690360"/>
              <a:gd name="connsiteY6" fmla="*/ 22263 h 262810"/>
              <a:gd name="connsiteX7" fmla="*/ 690203 w 690360"/>
              <a:gd name="connsiteY7" fmla="*/ 38 h 262810"/>
              <a:gd name="connsiteX8" fmla="*/ 540978 w 690360"/>
              <a:gd name="connsiteY8" fmla="*/ 28613 h 262810"/>
              <a:gd name="connsiteX9" fmla="*/ 401278 w 690360"/>
              <a:gd name="connsiteY9" fmla="*/ 28613 h 262810"/>
              <a:gd name="connsiteX10" fmla="*/ 426678 w 690360"/>
              <a:gd name="connsiteY10" fmla="*/ 41313 h 262810"/>
              <a:gd name="connsiteX11" fmla="*/ 321903 w 690360"/>
              <a:gd name="connsiteY11" fmla="*/ 139738 h 262810"/>
              <a:gd name="connsiteX12" fmla="*/ 4403 w 690360"/>
              <a:gd name="connsiteY12" fmla="*/ 260388 h 262810"/>
              <a:gd name="connsiteX13" fmla="*/ 134578 w 690360"/>
              <a:gd name="connsiteY13" fmla="*/ 222288 h 262810"/>
              <a:gd name="connsiteX14" fmla="*/ 96478 w 690360"/>
              <a:gd name="connsiteY14" fmla="*/ 257213 h 2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0360" h="262810">
                <a:moveTo>
                  <a:pt x="96478" y="257213"/>
                </a:moveTo>
                <a:cubicBezTo>
                  <a:pt x="141986" y="233401"/>
                  <a:pt x="363178" y="105871"/>
                  <a:pt x="407628" y="79413"/>
                </a:cubicBezTo>
                <a:cubicBezTo>
                  <a:pt x="452078" y="52955"/>
                  <a:pt x="353124" y="102167"/>
                  <a:pt x="363178" y="98463"/>
                </a:cubicBezTo>
                <a:cubicBezTo>
                  <a:pt x="373232" y="94759"/>
                  <a:pt x="453136" y="65655"/>
                  <a:pt x="467953" y="57188"/>
                </a:cubicBezTo>
                <a:cubicBezTo>
                  <a:pt x="482770" y="48721"/>
                  <a:pt x="435674" y="55071"/>
                  <a:pt x="452078" y="47663"/>
                </a:cubicBezTo>
                <a:cubicBezTo>
                  <a:pt x="468482" y="40255"/>
                  <a:pt x="546799" y="16971"/>
                  <a:pt x="566378" y="12738"/>
                </a:cubicBezTo>
                <a:cubicBezTo>
                  <a:pt x="585957" y="8505"/>
                  <a:pt x="548916" y="24380"/>
                  <a:pt x="569553" y="22263"/>
                </a:cubicBezTo>
                <a:cubicBezTo>
                  <a:pt x="590190" y="20146"/>
                  <a:pt x="694965" y="-1020"/>
                  <a:pt x="690203" y="38"/>
                </a:cubicBezTo>
                <a:cubicBezTo>
                  <a:pt x="685441" y="1096"/>
                  <a:pt x="589132" y="23851"/>
                  <a:pt x="540978" y="28613"/>
                </a:cubicBezTo>
                <a:cubicBezTo>
                  <a:pt x="492824" y="33375"/>
                  <a:pt x="420328" y="26496"/>
                  <a:pt x="401278" y="28613"/>
                </a:cubicBezTo>
                <a:cubicBezTo>
                  <a:pt x="382228" y="30730"/>
                  <a:pt x="439907" y="22792"/>
                  <a:pt x="426678" y="41313"/>
                </a:cubicBezTo>
                <a:cubicBezTo>
                  <a:pt x="413449" y="59834"/>
                  <a:pt x="392282" y="103226"/>
                  <a:pt x="321903" y="139738"/>
                </a:cubicBezTo>
                <a:cubicBezTo>
                  <a:pt x="251524" y="176250"/>
                  <a:pt x="35624" y="246630"/>
                  <a:pt x="4403" y="260388"/>
                </a:cubicBezTo>
                <a:cubicBezTo>
                  <a:pt x="-26818" y="274146"/>
                  <a:pt x="117645" y="224934"/>
                  <a:pt x="134578" y="222288"/>
                </a:cubicBezTo>
                <a:cubicBezTo>
                  <a:pt x="151511" y="219642"/>
                  <a:pt x="50970" y="281025"/>
                  <a:pt x="96478" y="25721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D01A0CA3-B424-CA8E-4070-97714EAFD292}"/>
              </a:ext>
            </a:extLst>
          </p:cNvPr>
          <p:cNvSpPr/>
          <p:nvPr/>
        </p:nvSpPr>
        <p:spPr>
          <a:xfrm>
            <a:off x="2603293" y="9153515"/>
            <a:ext cx="187786" cy="443365"/>
          </a:xfrm>
          <a:custGeom>
            <a:avLst/>
            <a:gdLst>
              <a:gd name="connsiteX0" fmla="*/ 187532 w 187786"/>
              <a:gd name="connsiteY0" fmla="*/ 10 h 443365"/>
              <a:gd name="connsiteX1" fmla="*/ 85932 w 187786"/>
              <a:gd name="connsiteY1" fmla="*/ 203210 h 443365"/>
              <a:gd name="connsiteX2" fmla="*/ 19257 w 187786"/>
              <a:gd name="connsiteY2" fmla="*/ 428635 h 443365"/>
              <a:gd name="connsiteX3" fmla="*/ 9732 w 187786"/>
              <a:gd name="connsiteY3" fmla="*/ 422285 h 443365"/>
              <a:gd name="connsiteX4" fmla="*/ 207 w 187786"/>
              <a:gd name="connsiteY4" fmla="*/ 415935 h 443365"/>
              <a:gd name="connsiteX5" fmla="*/ 19257 w 187786"/>
              <a:gd name="connsiteY5" fmla="*/ 231785 h 443365"/>
              <a:gd name="connsiteX6" fmla="*/ 9732 w 187786"/>
              <a:gd name="connsiteY6" fmla="*/ 298460 h 443365"/>
              <a:gd name="connsiteX7" fmla="*/ 79582 w 187786"/>
              <a:gd name="connsiteY7" fmla="*/ 133360 h 443365"/>
              <a:gd name="connsiteX8" fmla="*/ 54182 w 187786"/>
              <a:gd name="connsiteY8" fmla="*/ 193685 h 443365"/>
              <a:gd name="connsiteX9" fmla="*/ 187532 w 187786"/>
              <a:gd name="connsiteY9" fmla="*/ 10 h 44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786" h="443365">
                <a:moveTo>
                  <a:pt x="187532" y="10"/>
                </a:moveTo>
                <a:cubicBezTo>
                  <a:pt x="192824" y="1597"/>
                  <a:pt x="113978" y="131773"/>
                  <a:pt x="85932" y="203210"/>
                </a:cubicBezTo>
                <a:cubicBezTo>
                  <a:pt x="57886" y="274647"/>
                  <a:pt x="31957" y="392123"/>
                  <a:pt x="19257" y="428635"/>
                </a:cubicBezTo>
                <a:cubicBezTo>
                  <a:pt x="6557" y="465148"/>
                  <a:pt x="9732" y="422285"/>
                  <a:pt x="9732" y="422285"/>
                </a:cubicBezTo>
                <a:cubicBezTo>
                  <a:pt x="6557" y="420168"/>
                  <a:pt x="-1381" y="447685"/>
                  <a:pt x="207" y="415935"/>
                </a:cubicBezTo>
                <a:cubicBezTo>
                  <a:pt x="1795" y="384185"/>
                  <a:pt x="17670" y="251364"/>
                  <a:pt x="19257" y="231785"/>
                </a:cubicBezTo>
                <a:cubicBezTo>
                  <a:pt x="20844" y="212206"/>
                  <a:pt x="-322" y="314864"/>
                  <a:pt x="9732" y="298460"/>
                </a:cubicBezTo>
                <a:cubicBezTo>
                  <a:pt x="19786" y="282056"/>
                  <a:pt x="72174" y="150822"/>
                  <a:pt x="79582" y="133360"/>
                </a:cubicBezTo>
                <a:cubicBezTo>
                  <a:pt x="86990" y="115898"/>
                  <a:pt x="38307" y="217498"/>
                  <a:pt x="54182" y="193685"/>
                </a:cubicBezTo>
                <a:cubicBezTo>
                  <a:pt x="70057" y="169873"/>
                  <a:pt x="182240" y="-1577"/>
                  <a:pt x="187532" y="1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3989DDD1-DD24-F16D-0A97-7C2FE44E24AB}"/>
              </a:ext>
            </a:extLst>
          </p:cNvPr>
          <p:cNvSpPr/>
          <p:nvPr/>
        </p:nvSpPr>
        <p:spPr>
          <a:xfrm>
            <a:off x="2167541" y="9073960"/>
            <a:ext cx="337916" cy="312716"/>
          </a:xfrm>
          <a:custGeom>
            <a:avLst/>
            <a:gdLst>
              <a:gd name="connsiteX0" fmla="*/ 337534 w 337916"/>
              <a:gd name="connsiteY0" fmla="*/ 190 h 312716"/>
              <a:gd name="connsiteX1" fmla="*/ 191484 w 337916"/>
              <a:gd name="connsiteY1" fmla="*/ 190690 h 312716"/>
              <a:gd name="connsiteX2" fmla="*/ 188309 w 337916"/>
              <a:gd name="connsiteY2" fmla="*/ 216090 h 312716"/>
              <a:gd name="connsiteX3" fmla="*/ 984 w 337916"/>
              <a:gd name="connsiteY3" fmla="*/ 311340 h 312716"/>
              <a:gd name="connsiteX4" fmla="*/ 118459 w 337916"/>
              <a:gd name="connsiteY4" fmla="*/ 270065 h 312716"/>
              <a:gd name="connsiteX5" fmla="*/ 207359 w 337916"/>
              <a:gd name="connsiteY5" fmla="*/ 235140 h 312716"/>
              <a:gd name="connsiteX6" fmla="*/ 166084 w 337916"/>
              <a:gd name="connsiteY6" fmla="*/ 216090 h 312716"/>
              <a:gd name="connsiteX7" fmla="*/ 232759 w 337916"/>
              <a:gd name="connsiteY7" fmla="*/ 155765 h 312716"/>
              <a:gd name="connsiteX8" fmla="*/ 337534 w 337916"/>
              <a:gd name="connsiteY8" fmla="*/ 190 h 312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7916" h="312716">
                <a:moveTo>
                  <a:pt x="337534" y="190"/>
                </a:moveTo>
                <a:cubicBezTo>
                  <a:pt x="330655" y="6011"/>
                  <a:pt x="216355" y="154707"/>
                  <a:pt x="191484" y="190690"/>
                </a:cubicBezTo>
                <a:cubicBezTo>
                  <a:pt x="166613" y="226673"/>
                  <a:pt x="220059" y="195982"/>
                  <a:pt x="188309" y="216090"/>
                </a:cubicBezTo>
                <a:cubicBezTo>
                  <a:pt x="156559" y="236198"/>
                  <a:pt x="12626" y="302344"/>
                  <a:pt x="984" y="311340"/>
                </a:cubicBezTo>
                <a:cubicBezTo>
                  <a:pt x="-10658" y="320336"/>
                  <a:pt x="84063" y="282765"/>
                  <a:pt x="118459" y="270065"/>
                </a:cubicBezTo>
                <a:cubicBezTo>
                  <a:pt x="152855" y="257365"/>
                  <a:pt x="199421" y="244136"/>
                  <a:pt x="207359" y="235140"/>
                </a:cubicBezTo>
                <a:cubicBezTo>
                  <a:pt x="215296" y="226144"/>
                  <a:pt x="161851" y="229319"/>
                  <a:pt x="166084" y="216090"/>
                </a:cubicBezTo>
                <a:cubicBezTo>
                  <a:pt x="170317" y="202861"/>
                  <a:pt x="208946" y="188044"/>
                  <a:pt x="232759" y="155765"/>
                </a:cubicBezTo>
                <a:cubicBezTo>
                  <a:pt x="256571" y="123486"/>
                  <a:pt x="344413" y="-5631"/>
                  <a:pt x="337534" y="19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C3F32CF7-36DD-3B8E-62FA-AB57F8CCDDCD}"/>
              </a:ext>
            </a:extLst>
          </p:cNvPr>
          <p:cNvSpPr/>
          <p:nvPr/>
        </p:nvSpPr>
        <p:spPr>
          <a:xfrm>
            <a:off x="2184374" y="9274142"/>
            <a:ext cx="468441" cy="284403"/>
          </a:xfrm>
          <a:custGeom>
            <a:avLst/>
            <a:gdLst>
              <a:gd name="connsiteX0" fmla="*/ 26 w 468441"/>
              <a:gd name="connsiteY0" fmla="*/ 33 h 284403"/>
              <a:gd name="connsiteX1" fmla="*/ 228626 w 468441"/>
              <a:gd name="connsiteY1" fmla="*/ 215933 h 284403"/>
              <a:gd name="connsiteX2" fmla="*/ 209576 w 468441"/>
              <a:gd name="connsiteY2" fmla="*/ 171483 h 284403"/>
              <a:gd name="connsiteX3" fmla="*/ 314351 w 468441"/>
              <a:gd name="connsiteY3" fmla="*/ 269908 h 284403"/>
              <a:gd name="connsiteX4" fmla="*/ 466751 w 468441"/>
              <a:gd name="connsiteY4" fmla="*/ 282608 h 284403"/>
              <a:gd name="connsiteX5" fmla="*/ 400076 w 468441"/>
              <a:gd name="connsiteY5" fmla="*/ 257208 h 284403"/>
              <a:gd name="connsiteX6" fmla="*/ 244501 w 468441"/>
              <a:gd name="connsiteY6" fmla="*/ 200058 h 284403"/>
              <a:gd name="connsiteX7" fmla="*/ 26 w 468441"/>
              <a:gd name="connsiteY7" fmla="*/ 33 h 28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441" h="284403">
                <a:moveTo>
                  <a:pt x="26" y="33"/>
                </a:moveTo>
                <a:cubicBezTo>
                  <a:pt x="-2620" y="2679"/>
                  <a:pt x="193701" y="187358"/>
                  <a:pt x="228626" y="215933"/>
                </a:cubicBezTo>
                <a:cubicBezTo>
                  <a:pt x="263551" y="244508"/>
                  <a:pt x="195289" y="162487"/>
                  <a:pt x="209576" y="171483"/>
                </a:cubicBezTo>
                <a:cubicBezTo>
                  <a:pt x="223863" y="180479"/>
                  <a:pt x="271489" y="251387"/>
                  <a:pt x="314351" y="269908"/>
                </a:cubicBezTo>
                <a:cubicBezTo>
                  <a:pt x="357214" y="288429"/>
                  <a:pt x="452464" y="284725"/>
                  <a:pt x="466751" y="282608"/>
                </a:cubicBezTo>
                <a:cubicBezTo>
                  <a:pt x="481039" y="280491"/>
                  <a:pt x="400076" y="257208"/>
                  <a:pt x="400076" y="257208"/>
                </a:cubicBezTo>
                <a:cubicBezTo>
                  <a:pt x="363034" y="243450"/>
                  <a:pt x="316997" y="247154"/>
                  <a:pt x="244501" y="200058"/>
                </a:cubicBezTo>
                <a:cubicBezTo>
                  <a:pt x="172005" y="152962"/>
                  <a:pt x="2672" y="-2613"/>
                  <a:pt x="26" y="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E8A1C226-6A6C-94AA-FA01-319EC31B44F6}"/>
              </a:ext>
            </a:extLst>
          </p:cNvPr>
          <p:cNvSpPr/>
          <p:nvPr/>
        </p:nvSpPr>
        <p:spPr>
          <a:xfrm>
            <a:off x="2274776" y="9001097"/>
            <a:ext cx="52538" cy="587953"/>
          </a:xfrm>
          <a:custGeom>
            <a:avLst/>
            <a:gdLst>
              <a:gd name="connsiteX0" fmla="*/ 1699 w 52538"/>
              <a:gd name="connsiteY0" fmla="*/ 114328 h 587953"/>
              <a:gd name="connsiteX1" fmla="*/ 39799 w 52538"/>
              <a:gd name="connsiteY1" fmla="*/ 479453 h 587953"/>
              <a:gd name="connsiteX2" fmla="*/ 52499 w 52538"/>
              <a:gd name="connsiteY2" fmla="*/ 587403 h 587953"/>
              <a:gd name="connsiteX3" fmla="*/ 36624 w 52538"/>
              <a:gd name="connsiteY3" fmla="*/ 523903 h 587953"/>
              <a:gd name="connsiteX4" fmla="*/ 39799 w 52538"/>
              <a:gd name="connsiteY4" fmla="*/ 581053 h 587953"/>
              <a:gd name="connsiteX5" fmla="*/ 1699 w 52538"/>
              <a:gd name="connsiteY5" fmla="*/ 431828 h 587953"/>
              <a:gd name="connsiteX6" fmla="*/ 8049 w 52538"/>
              <a:gd name="connsiteY6" fmla="*/ 549303 h 587953"/>
              <a:gd name="connsiteX7" fmla="*/ 20749 w 52538"/>
              <a:gd name="connsiteY7" fmla="*/ 28603 h 587953"/>
              <a:gd name="connsiteX8" fmla="*/ 1699 w 52538"/>
              <a:gd name="connsiteY8" fmla="*/ 114328 h 587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538" h="587953">
                <a:moveTo>
                  <a:pt x="1699" y="114328"/>
                </a:moveTo>
                <a:cubicBezTo>
                  <a:pt x="4874" y="189470"/>
                  <a:pt x="31332" y="400607"/>
                  <a:pt x="39799" y="479453"/>
                </a:cubicBezTo>
                <a:cubicBezTo>
                  <a:pt x="48266" y="558299"/>
                  <a:pt x="53028" y="579995"/>
                  <a:pt x="52499" y="587403"/>
                </a:cubicBezTo>
                <a:cubicBezTo>
                  <a:pt x="51970" y="594811"/>
                  <a:pt x="38741" y="524961"/>
                  <a:pt x="36624" y="523903"/>
                </a:cubicBezTo>
                <a:cubicBezTo>
                  <a:pt x="34507" y="522845"/>
                  <a:pt x="45620" y="596399"/>
                  <a:pt x="39799" y="581053"/>
                </a:cubicBezTo>
                <a:cubicBezTo>
                  <a:pt x="33978" y="565707"/>
                  <a:pt x="6991" y="437120"/>
                  <a:pt x="1699" y="431828"/>
                </a:cubicBezTo>
                <a:cubicBezTo>
                  <a:pt x="-3593" y="426536"/>
                  <a:pt x="4874" y="616507"/>
                  <a:pt x="8049" y="549303"/>
                </a:cubicBezTo>
                <a:cubicBezTo>
                  <a:pt x="11224" y="482099"/>
                  <a:pt x="20749" y="102686"/>
                  <a:pt x="20749" y="28603"/>
                </a:cubicBezTo>
                <a:cubicBezTo>
                  <a:pt x="20749" y="-45480"/>
                  <a:pt x="-1476" y="39186"/>
                  <a:pt x="1699" y="11432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3112A491-9CC8-ACAD-0072-27C6EDE25842}"/>
              </a:ext>
            </a:extLst>
          </p:cNvPr>
          <p:cNvSpPr/>
          <p:nvPr/>
        </p:nvSpPr>
        <p:spPr>
          <a:xfrm>
            <a:off x="8988425" y="5434514"/>
            <a:ext cx="540532" cy="188411"/>
          </a:xfrm>
          <a:custGeom>
            <a:avLst/>
            <a:gdLst>
              <a:gd name="connsiteX0" fmla="*/ 0 w 540532"/>
              <a:gd name="connsiteY0" fmla="*/ 188411 h 188411"/>
              <a:gd name="connsiteX1" fmla="*/ 212725 w 540532"/>
              <a:gd name="connsiteY1" fmla="*/ 115386 h 188411"/>
              <a:gd name="connsiteX2" fmla="*/ 339725 w 540532"/>
              <a:gd name="connsiteY2" fmla="*/ 121736 h 188411"/>
              <a:gd name="connsiteX3" fmla="*/ 295275 w 540532"/>
              <a:gd name="connsiteY3" fmla="*/ 109036 h 188411"/>
              <a:gd name="connsiteX4" fmla="*/ 539750 w 540532"/>
              <a:gd name="connsiteY4" fmla="*/ 166186 h 188411"/>
              <a:gd name="connsiteX5" fmla="*/ 365125 w 540532"/>
              <a:gd name="connsiteY5" fmla="*/ 134436 h 188411"/>
              <a:gd name="connsiteX6" fmla="*/ 149225 w 540532"/>
              <a:gd name="connsiteY6" fmla="*/ 1086 h 188411"/>
              <a:gd name="connsiteX7" fmla="*/ 285750 w 540532"/>
              <a:gd name="connsiteY7" fmla="*/ 67761 h 188411"/>
              <a:gd name="connsiteX8" fmla="*/ 250825 w 540532"/>
              <a:gd name="connsiteY8" fmla="*/ 83636 h 188411"/>
              <a:gd name="connsiteX9" fmla="*/ 0 w 540532"/>
              <a:gd name="connsiteY9" fmla="*/ 188411 h 18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0532" h="188411">
                <a:moveTo>
                  <a:pt x="0" y="188411"/>
                </a:moveTo>
                <a:cubicBezTo>
                  <a:pt x="78052" y="157454"/>
                  <a:pt x="156104" y="126498"/>
                  <a:pt x="212725" y="115386"/>
                </a:cubicBezTo>
                <a:cubicBezTo>
                  <a:pt x="269346" y="104274"/>
                  <a:pt x="325967" y="122794"/>
                  <a:pt x="339725" y="121736"/>
                </a:cubicBezTo>
                <a:cubicBezTo>
                  <a:pt x="353483" y="120678"/>
                  <a:pt x="261938" y="101628"/>
                  <a:pt x="295275" y="109036"/>
                </a:cubicBezTo>
                <a:cubicBezTo>
                  <a:pt x="328612" y="116444"/>
                  <a:pt x="528108" y="161953"/>
                  <a:pt x="539750" y="166186"/>
                </a:cubicBezTo>
                <a:cubicBezTo>
                  <a:pt x="551392" y="170419"/>
                  <a:pt x="430212" y="161953"/>
                  <a:pt x="365125" y="134436"/>
                </a:cubicBezTo>
                <a:cubicBezTo>
                  <a:pt x="300038" y="106919"/>
                  <a:pt x="162454" y="12198"/>
                  <a:pt x="149225" y="1086"/>
                </a:cubicBezTo>
                <a:cubicBezTo>
                  <a:pt x="135996" y="-10026"/>
                  <a:pt x="285750" y="67761"/>
                  <a:pt x="285750" y="67761"/>
                </a:cubicBezTo>
                <a:cubicBezTo>
                  <a:pt x="302683" y="81519"/>
                  <a:pt x="250825" y="83636"/>
                  <a:pt x="250825" y="83636"/>
                </a:cubicBezTo>
                <a:lnTo>
                  <a:pt x="0" y="18841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211F0E-2A19-F599-79A0-EEA8B60510FE}"/>
              </a:ext>
            </a:extLst>
          </p:cNvPr>
          <p:cNvSpPr/>
          <p:nvPr/>
        </p:nvSpPr>
        <p:spPr>
          <a:xfrm>
            <a:off x="9305818" y="5583039"/>
            <a:ext cx="698022" cy="120087"/>
          </a:xfrm>
          <a:custGeom>
            <a:avLst/>
            <a:gdLst>
              <a:gd name="connsiteX0" fmla="*/ 107 w 698022"/>
              <a:gd name="connsiteY0" fmla="*/ 43061 h 120087"/>
              <a:gd name="connsiteX1" fmla="*/ 384282 w 698022"/>
              <a:gd name="connsiteY1" fmla="*/ 20836 h 120087"/>
              <a:gd name="connsiteX2" fmla="*/ 489057 w 698022"/>
              <a:gd name="connsiteY2" fmla="*/ 46236 h 120087"/>
              <a:gd name="connsiteX3" fmla="*/ 473182 w 698022"/>
              <a:gd name="connsiteY3" fmla="*/ 49411 h 120087"/>
              <a:gd name="connsiteX4" fmla="*/ 685907 w 698022"/>
              <a:gd name="connsiteY4" fmla="*/ 116086 h 120087"/>
              <a:gd name="connsiteX5" fmla="*/ 673207 w 698022"/>
              <a:gd name="connsiteY5" fmla="*/ 112911 h 120087"/>
              <a:gd name="connsiteX6" fmla="*/ 435082 w 698022"/>
              <a:gd name="connsiteY6" fmla="*/ 24011 h 120087"/>
              <a:gd name="connsiteX7" fmla="*/ 171557 w 698022"/>
              <a:gd name="connsiteY7" fmla="*/ 1786 h 120087"/>
              <a:gd name="connsiteX8" fmla="*/ 343007 w 698022"/>
              <a:gd name="connsiteY8" fmla="*/ 4961 h 120087"/>
              <a:gd name="connsiteX9" fmla="*/ 107 w 698022"/>
              <a:gd name="connsiteY9" fmla="*/ 43061 h 12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8022" h="120087">
                <a:moveTo>
                  <a:pt x="107" y="43061"/>
                </a:moveTo>
                <a:cubicBezTo>
                  <a:pt x="6986" y="45707"/>
                  <a:pt x="302790" y="20307"/>
                  <a:pt x="384282" y="20836"/>
                </a:cubicBezTo>
                <a:cubicBezTo>
                  <a:pt x="465774" y="21365"/>
                  <a:pt x="474240" y="41473"/>
                  <a:pt x="489057" y="46236"/>
                </a:cubicBezTo>
                <a:cubicBezTo>
                  <a:pt x="503874" y="50999"/>
                  <a:pt x="440374" y="37769"/>
                  <a:pt x="473182" y="49411"/>
                </a:cubicBezTo>
                <a:cubicBezTo>
                  <a:pt x="505990" y="61053"/>
                  <a:pt x="685907" y="116086"/>
                  <a:pt x="685907" y="116086"/>
                </a:cubicBezTo>
                <a:cubicBezTo>
                  <a:pt x="719245" y="126669"/>
                  <a:pt x="673207" y="112911"/>
                  <a:pt x="673207" y="112911"/>
                </a:cubicBezTo>
                <a:cubicBezTo>
                  <a:pt x="631403" y="97565"/>
                  <a:pt x="518690" y="42532"/>
                  <a:pt x="435082" y="24011"/>
                </a:cubicBezTo>
                <a:cubicBezTo>
                  <a:pt x="351474" y="5490"/>
                  <a:pt x="186903" y="4961"/>
                  <a:pt x="171557" y="1786"/>
                </a:cubicBezTo>
                <a:cubicBezTo>
                  <a:pt x="156211" y="-1389"/>
                  <a:pt x="367349" y="-331"/>
                  <a:pt x="343007" y="4961"/>
                </a:cubicBezTo>
                <a:cubicBezTo>
                  <a:pt x="318665" y="10253"/>
                  <a:pt x="-6772" y="40415"/>
                  <a:pt x="107" y="4306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9DB8F4C3-8190-69B5-D152-6F2F141BB25D}"/>
              </a:ext>
            </a:extLst>
          </p:cNvPr>
          <p:cNvSpPr/>
          <p:nvPr/>
        </p:nvSpPr>
        <p:spPr>
          <a:xfrm>
            <a:off x="9769475" y="5568655"/>
            <a:ext cx="611664" cy="565015"/>
          </a:xfrm>
          <a:custGeom>
            <a:avLst/>
            <a:gdLst>
              <a:gd name="connsiteX0" fmla="*/ 0 w 611664"/>
              <a:gd name="connsiteY0" fmla="*/ 295 h 565015"/>
              <a:gd name="connsiteX1" fmla="*/ 266700 w 611664"/>
              <a:gd name="connsiteY1" fmla="*/ 130470 h 565015"/>
              <a:gd name="connsiteX2" fmla="*/ 250825 w 611664"/>
              <a:gd name="connsiteY2" fmla="*/ 130470 h 565015"/>
              <a:gd name="connsiteX3" fmla="*/ 311150 w 611664"/>
              <a:gd name="connsiteY3" fmla="*/ 257470 h 565015"/>
              <a:gd name="connsiteX4" fmla="*/ 387350 w 611664"/>
              <a:gd name="connsiteY4" fmla="*/ 340020 h 565015"/>
              <a:gd name="connsiteX5" fmla="*/ 473075 w 611664"/>
              <a:gd name="connsiteY5" fmla="*/ 482895 h 565015"/>
              <a:gd name="connsiteX6" fmla="*/ 609600 w 611664"/>
              <a:gd name="connsiteY6" fmla="*/ 549570 h 565015"/>
              <a:gd name="connsiteX7" fmla="*/ 542925 w 611664"/>
              <a:gd name="connsiteY7" fmla="*/ 540045 h 565015"/>
              <a:gd name="connsiteX8" fmla="*/ 377825 w 611664"/>
              <a:gd name="connsiteY8" fmla="*/ 289220 h 565015"/>
              <a:gd name="connsiteX9" fmla="*/ 425450 w 611664"/>
              <a:gd name="connsiteY9" fmla="*/ 365420 h 565015"/>
              <a:gd name="connsiteX10" fmla="*/ 269875 w 611664"/>
              <a:gd name="connsiteY10" fmla="*/ 171745 h 565015"/>
              <a:gd name="connsiteX11" fmla="*/ 0 w 611664"/>
              <a:gd name="connsiteY11" fmla="*/ 295 h 56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664" h="565015">
                <a:moveTo>
                  <a:pt x="0" y="295"/>
                </a:moveTo>
                <a:cubicBezTo>
                  <a:pt x="-529" y="-6584"/>
                  <a:pt x="224896" y="108774"/>
                  <a:pt x="266700" y="130470"/>
                </a:cubicBezTo>
                <a:cubicBezTo>
                  <a:pt x="308504" y="152166"/>
                  <a:pt x="243417" y="109303"/>
                  <a:pt x="250825" y="130470"/>
                </a:cubicBezTo>
                <a:cubicBezTo>
                  <a:pt x="258233" y="151637"/>
                  <a:pt x="288396" y="222545"/>
                  <a:pt x="311150" y="257470"/>
                </a:cubicBezTo>
                <a:cubicBezTo>
                  <a:pt x="333904" y="292395"/>
                  <a:pt x="360362" y="302449"/>
                  <a:pt x="387350" y="340020"/>
                </a:cubicBezTo>
                <a:cubicBezTo>
                  <a:pt x="414338" y="377591"/>
                  <a:pt x="436033" y="447970"/>
                  <a:pt x="473075" y="482895"/>
                </a:cubicBezTo>
                <a:cubicBezTo>
                  <a:pt x="510117" y="517820"/>
                  <a:pt x="597958" y="540045"/>
                  <a:pt x="609600" y="549570"/>
                </a:cubicBezTo>
                <a:cubicBezTo>
                  <a:pt x="621242" y="559095"/>
                  <a:pt x="581554" y="583437"/>
                  <a:pt x="542925" y="540045"/>
                </a:cubicBezTo>
                <a:cubicBezTo>
                  <a:pt x="504296" y="496653"/>
                  <a:pt x="397404" y="318324"/>
                  <a:pt x="377825" y="289220"/>
                </a:cubicBezTo>
                <a:cubicBezTo>
                  <a:pt x="358246" y="260116"/>
                  <a:pt x="443442" y="384999"/>
                  <a:pt x="425450" y="365420"/>
                </a:cubicBezTo>
                <a:cubicBezTo>
                  <a:pt x="407458" y="345841"/>
                  <a:pt x="343958" y="234187"/>
                  <a:pt x="269875" y="171745"/>
                </a:cubicBezTo>
                <a:cubicBezTo>
                  <a:pt x="195792" y="109303"/>
                  <a:pt x="529" y="7174"/>
                  <a:pt x="0" y="29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DE1AD8F0-54CE-59C8-929A-0B7CC5E8191A}"/>
              </a:ext>
            </a:extLst>
          </p:cNvPr>
          <p:cNvSpPr/>
          <p:nvPr/>
        </p:nvSpPr>
        <p:spPr>
          <a:xfrm>
            <a:off x="9245600" y="5482692"/>
            <a:ext cx="174651" cy="292074"/>
          </a:xfrm>
          <a:custGeom>
            <a:avLst/>
            <a:gdLst>
              <a:gd name="connsiteX0" fmla="*/ 174625 w 174651"/>
              <a:gd name="connsiteY0" fmla="*/ 533 h 292074"/>
              <a:gd name="connsiteX1" fmla="*/ 28575 w 174651"/>
              <a:gd name="connsiteY1" fmla="*/ 171983 h 292074"/>
              <a:gd name="connsiteX2" fmla="*/ 47625 w 174651"/>
              <a:gd name="connsiteY2" fmla="*/ 289458 h 292074"/>
              <a:gd name="connsiteX3" fmla="*/ 47625 w 174651"/>
              <a:gd name="connsiteY3" fmla="*/ 235483 h 292074"/>
              <a:gd name="connsiteX4" fmla="*/ 6350 w 174651"/>
              <a:gd name="connsiteY4" fmla="*/ 35458 h 292074"/>
              <a:gd name="connsiteX5" fmla="*/ 15875 w 174651"/>
              <a:gd name="connsiteY5" fmla="*/ 114833 h 292074"/>
              <a:gd name="connsiteX6" fmla="*/ 174625 w 174651"/>
              <a:gd name="connsiteY6" fmla="*/ 533 h 292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51" h="292074">
                <a:moveTo>
                  <a:pt x="174625" y="533"/>
                </a:moveTo>
                <a:cubicBezTo>
                  <a:pt x="176742" y="10058"/>
                  <a:pt x="49742" y="123829"/>
                  <a:pt x="28575" y="171983"/>
                </a:cubicBezTo>
                <a:cubicBezTo>
                  <a:pt x="7408" y="220137"/>
                  <a:pt x="44450" y="278875"/>
                  <a:pt x="47625" y="289458"/>
                </a:cubicBezTo>
                <a:cubicBezTo>
                  <a:pt x="50800" y="300041"/>
                  <a:pt x="54504" y="277816"/>
                  <a:pt x="47625" y="235483"/>
                </a:cubicBezTo>
                <a:cubicBezTo>
                  <a:pt x="40746" y="193150"/>
                  <a:pt x="11642" y="55566"/>
                  <a:pt x="6350" y="35458"/>
                </a:cubicBezTo>
                <a:cubicBezTo>
                  <a:pt x="1058" y="15350"/>
                  <a:pt x="-8467" y="117479"/>
                  <a:pt x="15875" y="114833"/>
                </a:cubicBezTo>
                <a:cubicBezTo>
                  <a:pt x="40217" y="112187"/>
                  <a:pt x="172508" y="-8992"/>
                  <a:pt x="174625" y="5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78573705-E7B6-F14E-F94E-3AED20AC5424}"/>
              </a:ext>
            </a:extLst>
          </p:cNvPr>
          <p:cNvSpPr/>
          <p:nvPr/>
        </p:nvSpPr>
        <p:spPr>
          <a:xfrm>
            <a:off x="9831125" y="5696442"/>
            <a:ext cx="491270" cy="435806"/>
          </a:xfrm>
          <a:custGeom>
            <a:avLst/>
            <a:gdLst>
              <a:gd name="connsiteX0" fmla="*/ 8200 w 491270"/>
              <a:gd name="connsiteY0" fmla="*/ 2683 h 435806"/>
              <a:gd name="connsiteX1" fmla="*/ 208225 w 491270"/>
              <a:gd name="connsiteY1" fmla="*/ 91583 h 435806"/>
              <a:gd name="connsiteX2" fmla="*/ 220925 w 491270"/>
              <a:gd name="connsiteY2" fmla="*/ 155083 h 435806"/>
              <a:gd name="connsiteX3" fmla="*/ 297125 w 491270"/>
              <a:gd name="connsiteY3" fmla="*/ 253508 h 435806"/>
              <a:gd name="connsiteX4" fmla="*/ 255850 w 491270"/>
              <a:gd name="connsiteY4" fmla="*/ 228108 h 435806"/>
              <a:gd name="connsiteX5" fmla="*/ 487625 w 491270"/>
              <a:gd name="connsiteY5" fmla="*/ 431308 h 435806"/>
              <a:gd name="connsiteX6" fmla="*/ 386025 w 491270"/>
              <a:gd name="connsiteY6" fmla="*/ 351933 h 435806"/>
              <a:gd name="connsiteX7" fmla="*/ 230450 w 491270"/>
              <a:gd name="connsiteY7" fmla="*/ 158258 h 435806"/>
              <a:gd name="connsiteX8" fmla="*/ 217750 w 491270"/>
              <a:gd name="connsiteY8" fmla="*/ 82058 h 435806"/>
              <a:gd name="connsiteX9" fmla="*/ 52650 w 491270"/>
              <a:gd name="connsiteY9" fmla="*/ 28083 h 435806"/>
              <a:gd name="connsiteX10" fmla="*/ 8200 w 491270"/>
              <a:gd name="connsiteY10" fmla="*/ 2683 h 4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270" h="435806">
                <a:moveTo>
                  <a:pt x="8200" y="2683"/>
                </a:moveTo>
                <a:cubicBezTo>
                  <a:pt x="34129" y="13266"/>
                  <a:pt x="172771" y="66183"/>
                  <a:pt x="208225" y="91583"/>
                </a:cubicBezTo>
                <a:cubicBezTo>
                  <a:pt x="243679" y="116983"/>
                  <a:pt x="206108" y="128095"/>
                  <a:pt x="220925" y="155083"/>
                </a:cubicBezTo>
                <a:cubicBezTo>
                  <a:pt x="235742" y="182071"/>
                  <a:pt x="291304" y="241337"/>
                  <a:pt x="297125" y="253508"/>
                </a:cubicBezTo>
                <a:cubicBezTo>
                  <a:pt x="302946" y="265679"/>
                  <a:pt x="224100" y="198475"/>
                  <a:pt x="255850" y="228108"/>
                </a:cubicBezTo>
                <a:cubicBezTo>
                  <a:pt x="287600" y="257741"/>
                  <a:pt x="465929" y="410671"/>
                  <a:pt x="487625" y="431308"/>
                </a:cubicBezTo>
                <a:cubicBezTo>
                  <a:pt x="509321" y="451946"/>
                  <a:pt x="428888" y="397441"/>
                  <a:pt x="386025" y="351933"/>
                </a:cubicBezTo>
                <a:cubicBezTo>
                  <a:pt x="343163" y="306425"/>
                  <a:pt x="258496" y="203237"/>
                  <a:pt x="230450" y="158258"/>
                </a:cubicBezTo>
                <a:cubicBezTo>
                  <a:pt x="202404" y="113279"/>
                  <a:pt x="247383" y="103754"/>
                  <a:pt x="217750" y="82058"/>
                </a:cubicBezTo>
                <a:cubicBezTo>
                  <a:pt x="188117" y="60362"/>
                  <a:pt x="81754" y="40783"/>
                  <a:pt x="52650" y="28083"/>
                </a:cubicBezTo>
                <a:cubicBezTo>
                  <a:pt x="23546" y="15383"/>
                  <a:pt x="-17729" y="-7900"/>
                  <a:pt x="8200" y="268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3E8810B8-1D00-0370-6B51-0FAAD2616C7A}"/>
              </a:ext>
            </a:extLst>
          </p:cNvPr>
          <p:cNvSpPr/>
          <p:nvPr/>
        </p:nvSpPr>
        <p:spPr>
          <a:xfrm>
            <a:off x="10112111" y="6121397"/>
            <a:ext cx="317826" cy="629865"/>
          </a:xfrm>
          <a:custGeom>
            <a:avLst/>
            <a:gdLst>
              <a:gd name="connsiteX0" fmla="*/ 279664 w 317826"/>
              <a:gd name="connsiteY0" fmla="*/ 3 h 629865"/>
              <a:gd name="connsiteX1" fmla="*/ 181239 w 317826"/>
              <a:gd name="connsiteY1" fmla="*/ 254003 h 629865"/>
              <a:gd name="connsiteX2" fmla="*/ 264 w 317826"/>
              <a:gd name="connsiteY2" fmla="*/ 625478 h 629865"/>
              <a:gd name="connsiteX3" fmla="*/ 143139 w 317826"/>
              <a:gd name="connsiteY3" fmla="*/ 438153 h 629865"/>
              <a:gd name="connsiteX4" fmla="*/ 238389 w 317826"/>
              <a:gd name="connsiteY4" fmla="*/ 142878 h 629865"/>
              <a:gd name="connsiteX5" fmla="*/ 238389 w 317826"/>
              <a:gd name="connsiteY5" fmla="*/ 209553 h 629865"/>
              <a:gd name="connsiteX6" fmla="*/ 270139 w 317826"/>
              <a:gd name="connsiteY6" fmla="*/ 165103 h 629865"/>
              <a:gd name="connsiteX7" fmla="*/ 292364 w 317826"/>
              <a:gd name="connsiteY7" fmla="*/ 269878 h 629865"/>
              <a:gd name="connsiteX8" fmla="*/ 301889 w 317826"/>
              <a:gd name="connsiteY8" fmla="*/ 168278 h 629865"/>
              <a:gd name="connsiteX9" fmla="*/ 317764 w 317826"/>
              <a:gd name="connsiteY9" fmla="*/ 247653 h 629865"/>
              <a:gd name="connsiteX10" fmla="*/ 279664 w 317826"/>
              <a:gd name="connsiteY10" fmla="*/ 3 h 629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826" h="629865">
                <a:moveTo>
                  <a:pt x="279664" y="3"/>
                </a:moveTo>
                <a:cubicBezTo>
                  <a:pt x="256910" y="1061"/>
                  <a:pt x="227806" y="149757"/>
                  <a:pt x="181239" y="254003"/>
                </a:cubicBezTo>
                <a:cubicBezTo>
                  <a:pt x="134672" y="358249"/>
                  <a:pt x="6614" y="594786"/>
                  <a:pt x="264" y="625478"/>
                </a:cubicBezTo>
                <a:cubicBezTo>
                  <a:pt x="-6086" y="656170"/>
                  <a:pt x="103452" y="518586"/>
                  <a:pt x="143139" y="438153"/>
                </a:cubicBezTo>
                <a:cubicBezTo>
                  <a:pt x="182826" y="357720"/>
                  <a:pt x="222514" y="180978"/>
                  <a:pt x="238389" y="142878"/>
                </a:cubicBezTo>
                <a:cubicBezTo>
                  <a:pt x="254264" y="104778"/>
                  <a:pt x="233097" y="205849"/>
                  <a:pt x="238389" y="209553"/>
                </a:cubicBezTo>
                <a:cubicBezTo>
                  <a:pt x="243681" y="213257"/>
                  <a:pt x="261143" y="155049"/>
                  <a:pt x="270139" y="165103"/>
                </a:cubicBezTo>
                <a:cubicBezTo>
                  <a:pt x="279135" y="175157"/>
                  <a:pt x="287072" y="269349"/>
                  <a:pt x="292364" y="269878"/>
                </a:cubicBezTo>
                <a:cubicBezTo>
                  <a:pt x="297656" y="270407"/>
                  <a:pt x="297656" y="171982"/>
                  <a:pt x="301889" y="168278"/>
                </a:cubicBezTo>
                <a:cubicBezTo>
                  <a:pt x="306122" y="164574"/>
                  <a:pt x="318822" y="278345"/>
                  <a:pt x="317764" y="247653"/>
                </a:cubicBezTo>
                <a:cubicBezTo>
                  <a:pt x="316706" y="216961"/>
                  <a:pt x="302418" y="-1055"/>
                  <a:pt x="27966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EB40F803-716A-01D6-197B-28F075174696}"/>
              </a:ext>
            </a:extLst>
          </p:cNvPr>
          <p:cNvSpPr/>
          <p:nvPr/>
        </p:nvSpPr>
        <p:spPr>
          <a:xfrm>
            <a:off x="10160112" y="6140668"/>
            <a:ext cx="194492" cy="429669"/>
          </a:xfrm>
          <a:custGeom>
            <a:avLst/>
            <a:gdLst>
              <a:gd name="connsiteX0" fmla="*/ 193563 w 194492"/>
              <a:gd name="connsiteY0" fmla="*/ 2957 h 429669"/>
              <a:gd name="connsiteX1" fmla="*/ 6238 w 194492"/>
              <a:gd name="connsiteY1" fmla="*/ 415707 h 429669"/>
              <a:gd name="connsiteX2" fmla="*/ 50688 w 194492"/>
              <a:gd name="connsiteY2" fmla="*/ 314107 h 429669"/>
              <a:gd name="connsiteX3" fmla="*/ 111013 w 194492"/>
              <a:gd name="connsiteY3" fmla="*/ 129957 h 429669"/>
              <a:gd name="connsiteX4" fmla="*/ 79263 w 194492"/>
              <a:gd name="connsiteY4" fmla="*/ 225207 h 429669"/>
              <a:gd name="connsiteX5" fmla="*/ 193563 w 194492"/>
              <a:gd name="connsiteY5" fmla="*/ 2957 h 42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492" h="429669">
                <a:moveTo>
                  <a:pt x="193563" y="2957"/>
                </a:moveTo>
                <a:cubicBezTo>
                  <a:pt x="181392" y="34707"/>
                  <a:pt x="30050" y="363849"/>
                  <a:pt x="6238" y="415707"/>
                </a:cubicBezTo>
                <a:cubicBezTo>
                  <a:pt x="-17574" y="467565"/>
                  <a:pt x="33225" y="361732"/>
                  <a:pt x="50688" y="314107"/>
                </a:cubicBezTo>
                <a:cubicBezTo>
                  <a:pt x="68150" y="266482"/>
                  <a:pt x="106250" y="144774"/>
                  <a:pt x="111013" y="129957"/>
                </a:cubicBezTo>
                <a:cubicBezTo>
                  <a:pt x="115776" y="115140"/>
                  <a:pt x="63917" y="245315"/>
                  <a:pt x="79263" y="225207"/>
                </a:cubicBezTo>
                <a:cubicBezTo>
                  <a:pt x="94609" y="205099"/>
                  <a:pt x="205734" y="-28793"/>
                  <a:pt x="193563" y="295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88EDBCE1-B221-0454-F6CB-498AF6C6D14F}"/>
              </a:ext>
            </a:extLst>
          </p:cNvPr>
          <p:cNvSpPr/>
          <p:nvPr/>
        </p:nvSpPr>
        <p:spPr>
          <a:xfrm>
            <a:off x="9787907" y="6743299"/>
            <a:ext cx="379058" cy="1141534"/>
          </a:xfrm>
          <a:custGeom>
            <a:avLst/>
            <a:gdLst>
              <a:gd name="connsiteX0" fmla="*/ 378443 w 379058"/>
              <a:gd name="connsiteY0" fmla="*/ 401 h 1141534"/>
              <a:gd name="connsiteX1" fmla="*/ 267318 w 379058"/>
              <a:gd name="connsiteY1" fmla="*/ 229001 h 1141534"/>
              <a:gd name="connsiteX2" fmla="*/ 146668 w 379058"/>
              <a:gd name="connsiteY2" fmla="*/ 454426 h 1141534"/>
              <a:gd name="connsiteX3" fmla="*/ 156193 w 379058"/>
              <a:gd name="connsiteY3" fmla="*/ 425851 h 1141534"/>
              <a:gd name="connsiteX4" fmla="*/ 32368 w 379058"/>
              <a:gd name="connsiteY4" fmla="*/ 838601 h 1141534"/>
              <a:gd name="connsiteX5" fmla="*/ 35543 w 379058"/>
              <a:gd name="connsiteY5" fmla="*/ 1025926 h 1141534"/>
              <a:gd name="connsiteX6" fmla="*/ 10143 w 379058"/>
              <a:gd name="connsiteY6" fmla="*/ 1130701 h 1141534"/>
              <a:gd name="connsiteX7" fmla="*/ 618 w 379058"/>
              <a:gd name="connsiteY7" fmla="*/ 1111651 h 1141534"/>
              <a:gd name="connsiteX8" fmla="*/ 26018 w 379058"/>
              <a:gd name="connsiteY8" fmla="*/ 895751 h 1141534"/>
              <a:gd name="connsiteX9" fmla="*/ 76818 w 379058"/>
              <a:gd name="connsiteY9" fmla="*/ 616351 h 1141534"/>
              <a:gd name="connsiteX10" fmla="*/ 99043 w 379058"/>
              <a:gd name="connsiteY10" fmla="*/ 578251 h 1141534"/>
              <a:gd name="connsiteX11" fmla="*/ 222868 w 379058"/>
              <a:gd name="connsiteY11" fmla="*/ 270276 h 1141534"/>
              <a:gd name="connsiteX12" fmla="*/ 216518 w 379058"/>
              <a:gd name="connsiteY12" fmla="*/ 286151 h 1141534"/>
              <a:gd name="connsiteX13" fmla="*/ 378443 w 379058"/>
              <a:gd name="connsiteY13" fmla="*/ 401 h 114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058" h="1141534">
                <a:moveTo>
                  <a:pt x="378443" y="401"/>
                </a:moveTo>
                <a:cubicBezTo>
                  <a:pt x="386910" y="-9124"/>
                  <a:pt x="305947" y="153330"/>
                  <a:pt x="267318" y="229001"/>
                </a:cubicBezTo>
                <a:cubicBezTo>
                  <a:pt x="228689" y="304672"/>
                  <a:pt x="165189" y="421618"/>
                  <a:pt x="146668" y="454426"/>
                </a:cubicBezTo>
                <a:cubicBezTo>
                  <a:pt x="128147" y="487234"/>
                  <a:pt x="175243" y="361822"/>
                  <a:pt x="156193" y="425851"/>
                </a:cubicBezTo>
                <a:cubicBezTo>
                  <a:pt x="137143" y="489880"/>
                  <a:pt x="52476" y="738589"/>
                  <a:pt x="32368" y="838601"/>
                </a:cubicBezTo>
                <a:cubicBezTo>
                  <a:pt x="12260" y="938613"/>
                  <a:pt x="39247" y="977243"/>
                  <a:pt x="35543" y="1025926"/>
                </a:cubicBezTo>
                <a:cubicBezTo>
                  <a:pt x="31839" y="1074609"/>
                  <a:pt x="15964" y="1116414"/>
                  <a:pt x="10143" y="1130701"/>
                </a:cubicBezTo>
                <a:cubicBezTo>
                  <a:pt x="4322" y="1144988"/>
                  <a:pt x="-2028" y="1150809"/>
                  <a:pt x="618" y="1111651"/>
                </a:cubicBezTo>
                <a:cubicBezTo>
                  <a:pt x="3264" y="1072493"/>
                  <a:pt x="13318" y="978301"/>
                  <a:pt x="26018" y="895751"/>
                </a:cubicBezTo>
                <a:cubicBezTo>
                  <a:pt x="38718" y="813201"/>
                  <a:pt x="64647" y="669268"/>
                  <a:pt x="76818" y="616351"/>
                </a:cubicBezTo>
                <a:cubicBezTo>
                  <a:pt x="88989" y="563434"/>
                  <a:pt x="74701" y="635930"/>
                  <a:pt x="99043" y="578251"/>
                </a:cubicBezTo>
                <a:cubicBezTo>
                  <a:pt x="123385" y="520572"/>
                  <a:pt x="203289" y="318959"/>
                  <a:pt x="222868" y="270276"/>
                </a:cubicBezTo>
                <a:cubicBezTo>
                  <a:pt x="242447" y="221593"/>
                  <a:pt x="190060" y="338009"/>
                  <a:pt x="216518" y="286151"/>
                </a:cubicBezTo>
                <a:cubicBezTo>
                  <a:pt x="242976" y="234293"/>
                  <a:pt x="369976" y="9926"/>
                  <a:pt x="378443" y="4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CDE25870-81FD-E39E-F326-C5021223503E}"/>
              </a:ext>
            </a:extLst>
          </p:cNvPr>
          <p:cNvSpPr/>
          <p:nvPr/>
        </p:nvSpPr>
        <p:spPr>
          <a:xfrm>
            <a:off x="8102296" y="5619734"/>
            <a:ext cx="382281" cy="965481"/>
          </a:xfrm>
          <a:custGeom>
            <a:avLst/>
            <a:gdLst>
              <a:gd name="connsiteX0" fmla="*/ 304 w 382281"/>
              <a:gd name="connsiteY0" fmla="*/ 16 h 965481"/>
              <a:gd name="connsiteX1" fmla="*/ 9829 w 382281"/>
              <a:gd name="connsiteY1" fmla="*/ 365141 h 965481"/>
              <a:gd name="connsiteX2" fmla="*/ 13004 w 382281"/>
              <a:gd name="connsiteY2" fmla="*/ 304816 h 965481"/>
              <a:gd name="connsiteX3" fmla="*/ 6654 w 382281"/>
              <a:gd name="connsiteY3" fmla="*/ 492141 h 965481"/>
              <a:gd name="connsiteX4" fmla="*/ 32054 w 382281"/>
              <a:gd name="connsiteY4" fmla="*/ 450866 h 965481"/>
              <a:gd name="connsiteX5" fmla="*/ 70154 w 382281"/>
              <a:gd name="connsiteY5" fmla="*/ 606441 h 965481"/>
              <a:gd name="connsiteX6" fmla="*/ 54279 w 382281"/>
              <a:gd name="connsiteY6" fmla="*/ 631841 h 965481"/>
              <a:gd name="connsiteX7" fmla="*/ 159054 w 382281"/>
              <a:gd name="connsiteY7" fmla="*/ 803291 h 965481"/>
              <a:gd name="connsiteX8" fmla="*/ 155879 w 382281"/>
              <a:gd name="connsiteY8" fmla="*/ 803291 h 965481"/>
              <a:gd name="connsiteX9" fmla="*/ 298754 w 382281"/>
              <a:gd name="connsiteY9" fmla="*/ 908066 h 965481"/>
              <a:gd name="connsiteX10" fmla="*/ 213029 w 382281"/>
              <a:gd name="connsiteY10" fmla="*/ 869966 h 965481"/>
              <a:gd name="connsiteX11" fmla="*/ 381304 w 382281"/>
              <a:gd name="connsiteY11" fmla="*/ 965216 h 965481"/>
              <a:gd name="connsiteX12" fmla="*/ 279704 w 382281"/>
              <a:gd name="connsiteY12" fmla="*/ 898541 h 965481"/>
              <a:gd name="connsiteX13" fmla="*/ 225729 w 382281"/>
              <a:gd name="connsiteY13" fmla="*/ 901716 h 965481"/>
              <a:gd name="connsiteX14" fmla="*/ 225729 w 382281"/>
              <a:gd name="connsiteY14" fmla="*/ 901716 h 965481"/>
              <a:gd name="connsiteX15" fmla="*/ 70154 w 382281"/>
              <a:gd name="connsiteY15" fmla="*/ 635016 h 965481"/>
              <a:gd name="connsiteX16" fmla="*/ 28879 w 382281"/>
              <a:gd name="connsiteY16" fmla="*/ 434991 h 965481"/>
              <a:gd name="connsiteX17" fmla="*/ 28879 w 382281"/>
              <a:gd name="connsiteY17" fmla="*/ 390541 h 965481"/>
              <a:gd name="connsiteX18" fmla="*/ 22529 w 382281"/>
              <a:gd name="connsiteY18" fmla="*/ 279416 h 965481"/>
              <a:gd name="connsiteX19" fmla="*/ 22529 w 382281"/>
              <a:gd name="connsiteY19" fmla="*/ 349266 h 965481"/>
              <a:gd name="connsiteX20" fmla="*/ 304 w 382281"/>
              <a:gd name="connsiteY20" fmla="*/ 16 h 965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82281" h="965481">
                <a:moveTo>
                  <a:pt x="304" y="16"/>
                </a:moveTo>
                <a:cubicBezTo>
                  <a:pt x="-1813" y="2662"/>
                  <a:pt x="7712" y="314341"/>
                  <a:pt x="9829" y="365141"/>
                </a:cubicBezTo>
                <a:cubicBezTo>
                  <a:pt x="11946" y="415941"/>
                  <a:pt x="13533" y="283649"/>
                  <a:pt x="13004" y="304816"/>
                </a:cubicBezTo>
                <a:cubicBezTo>
                  <a:pt x="12475" y="325983"/>
                  <a:pt x="3479" y="467799"/>
                  <a:pt x="6654" y="492141"/>
                </a:cubicBezTo>
                <a:cubicBezTo>
                  <a:pt x="9829" y="516483"/>
                  <a:pt x="21471" y="431816"/>
                  <a:pt x="32054" y="450866"/>
                </a:cubicBezTo>
                <a:cubicBezTo>
                  <a:pt x="42637" y="469916"/>
                  <a:pt x="66450" y="576279"/>
                  <a:pt x="70154" y="606441"/>
                </a:cubicBezTo>
                <a:cubicBezTo>
                  <a:pt x="73858" y="636604"/>
                  <a:pt x="39462" y="599033"/>
                  <a:pt x="54279" y="631841"/>
                </a:cubicBezTo>
                <a:cubicBezTo>
                  <a:pt x="69096" y="664649"/>
                  <a:pt x="142121" y="774716"/>
                  <a:pt x="159054" y="803291"/>
                </a:cubicBezTo>
                <a:cubicBezTo>
                  <a:pt x="175987" y="831866"/>
                  <a:pt x="132596" y="785829"/>
                  <a:pt x="155879" y="803291"/>
                </a:cubicBezTo>
                <a:cubicBezTo>
                  <a:pt x="179162" y="820754"/>
                  <a:pt x="289229" y="896954"/>
                  <a:pt x="298754" y="908066"/>
                </a:cubicBezTo>
                <a:cubicBezTo>
                  <a:pt x="308279" y="919179"/>
                  <a:pt x="199271" y="860441"/>
                  <a:pt x="213029" y="869966"/>
                </a:cubicBezTo>
                <a:cubicBezTo>
                  <a:pt x="226787" y="879491"/>
                  <a:pt x="370192" y="960454"/>
                  <a:pt x="381304" y="965216"/>
                </a:cubicBezTo>
                <a:cubicBezTo>
                  <a:pt x="392416" y="969978"/>
                  <a:pt x="305633" y="909124"/>
                  <a:pt x="279704" y="898541"/>
                </a:cubicBezTo>
                <a:cubicBezTo>
                  <a:pt x="253775" y="887958"/>
                  <a:pt x="225729" y="901716"/>
                  <a:pt x="225729" y="901716"/>
                </a:cubicBezTo>
                <a:lnTo>
                  <a:pt x="225729" y="901716"/>
                </a:lnTo>
                <a:cubicBezTo>
                  <a:pt x="199800" y="857266"/>
                  <a:pt x="102962" y="712804"/>
                  <a:pt x="70154" y="635016"/>
                </a:cubicBezTo>
                <a:cubicBezTo>
                  <a:pt x="37346" y="557228"/>
                  <a:pt x="35758" y="475737"/>
                  <a:pt x="28879" y="434991"/>
                </a:cubicBezTo>
                <a:cubicBezTo>
                  <a:pt x="22000" y="394245"/>
                  <a:pt x="29937" y="416470"/>
                  <a:pt x="28879" y="390541"/>
                </a:cubicBezTo>
                <a:cubicBezTo>
                  <a:pt x="27821" y="364612"/>
                  <a:pt x="23587" y="286295"/>
                  <a:pt x="22529" y="279416"/>
                </a:cubicBezTo>
                <a:cubicBezTo>
                  <a:pt x="21471" y="272537"/>
                  <a:pt x="25175" y="390541"/>
                  <a:pt x="22529" y="349266"/>
                </a:cubicBezTo>
                <a:cubicBezTo>
                  <a:pt x="19883" y="307991"/>
                  <a:pt x="2421" y="-2630"/>
                  <a:pt x="304" y="1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6D488F05-6D19-D5B3-8D50-7A1BB3CC62FF}"/>
              </a:ext>
            </a:extLst>
          </p:cNvPr>
          <p:cNvSpPr/>
          <p:nvPr/>
        </p:nvSpPr>
        <p:spPr>
          <a:xfrm>
            <a:off x="7897191" y="6241861"/>
            <a:ext cx="278560" cy="565376"/>
          </a:xfrm>
          <a:custGeom>
            <a:avLst/>
            <a:gdLst>
              <a:gd name="connsiteX0" fmla="*/ 278434 w 278560"/>
              <a:gd name="connsiteY0" fmla="*/ 189 h 565376"/>
              <a:gd name="connsiteX1" fmla="*/ 164134 w 278560"/>
              <a:gd name="connsiteY1" fmla="*/ 241489 h 565376"/>
              <a:gd name="connsiteX2" fmla="*/ 2209 w 278560"/>
              <a:gd name="connsiteY2" fmla="*/ 555814 h 565376"/>
              <a:gd name="connsiteX3" fmla="*/ 68884 w 278560"/>
              <a:gd name="connsiteY3" fmla="*/ 485964 h 565376"/>
              <a:gd name="connsiteX4" fmla="*/ 49834 w 278560"/>
              <a:gd name="connsiteY4" fmla="*/ 505014 h 565376"/>
              <a:gd name="connsiteX5" fmla="*/ 186359 w 278560"/>
              <a:gd name="connsiteY5" fmla="*/ 222439 h 565376"/>
              <a:gd name="connsiteX6" fmla="*/ 186359 w 278560"/>
              <a:gd name="connsiteY6" fmla="*/ 279589 h 565376"/>
              <a:gd name="connsiteX7" fmla="*/ 278434 w 278560"/>
              <a:gd name="connsiteY7" fmla="*/ 189 h 56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8560" h="565376">
                <a:moveTo>
                  <a:pt x="278434" y="189"/>
                </a:moveTo>
                <a:cubicBezTo>
                  <a:pt x="274730" y="-6161"/>
                  <a:pt x="210171" y="148885"/>
                  <a:pt x="164134" y="241489"/>
                </a:cubicBezTo>
                <a:cubicBezTo>
                  <a:pt x="118097" y="334093"/>
                  <a:pt x="18084" y="515068"/>
                  <a:pt x="2209" y="555814"/>
                </a:cubicBezTo>
                <a:cubicBezTo>
                  <a:pt x="-13666" y="596560"/>
                  <a:pt x="60946" y="494431"/>
                  <a:pt x="68884" y="485964"/>
                </a:cubicBezTo>
                <a:cubicBezTo>
                  <a:pt x="76821" y="477497"/>
                  <a:pt x="30255" y="548935"/>
                  <a:pt x="49834" y="505014"/>
                </a:cubicBezTo>
                <a:cubicBezTo>
                  <a:pt x="69413" y="461093"/>
                  <a:pt x="163605" y="260010"/>
                  <a:pt x="186359" y="222439"/>
                </a:cubicBezTo>
                <a:cubicBezTo>
                  <a:pt x="209113" y="184868"/>
                  <a:pt x="169426" y="311868"/>
                  <a:pt x="186359" y="279589"/>
                </a:cubicBezTo>
                <a:cubicBezTo>
                  <a:pt x="203292" y="247310"/>
                  <a:pt x="282138" y="6539"/>
                  <a:pt x="278434" y="18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4803A101-8E26-7101-AD4C-F35BF833771E}"/>
              </a:ext>
            </a:extLst>
          </p:cNvPr>
          <p:cNvSpPr/>
          <p:nvPr/>
        </p:nvSpPr>
        <p:spPr>
          <a:xfrm>
            <a:off x="7870085" y="6123547"/>
            <a:ext cx="323216" cy="669954"/>
          </a:xfrm>
          <a:custGeom>
            <a:avLst/>
            <a:gdLst>
              <a:gd name="connsiteX0" fmla="*/ 318240 w 323216"/>
              <a:gd name="connsiteY0" fmla="*/ 10553 h 669954"/>
              <a:gd name="connsiteX1" fmla="*/ 159490 w 323216"/>
              <a:gd name="connsiteY1" fmla="*/ 280428 h 669954"/>
              <a:gd name="connsiteX2" fmla="*/ 184890 w 323216"/>
              <a:gd name="connsiteY2" fmla="*/ 267728 h 669954"/>
              <a:gd name="connsiteX3" fmla="*/ 3915 w 323216"/>
              <a:gd name="connsiteY3" fmla="*/ 661428 h 669954"/>
              <a:gd name="connsiteX4" fmla="*/ 70590 w 323216"/>
              <a:gd name="connsiteY4" fmla="*/ 518553 h 669954"/>
              <a:gd name="connsiteX5" fmla="*/ 188065 w 323216"/>
              <a:gd name="connsiteY5" fmla="*/ 286778 h 669954"/>
              <a:gd name="connsiteX6" fmla="*/ 184890 w 323216"/>
              <a:gd name="connsiteY6" fmla="*/ 296303 h 669954"/>
              <a:gd name="connsiteX7" fmla="*/ 270615 w 323216"/>
              <a:gd name="connsiteY7" fmla="*/ 77228 h 669954"/>
              <a:gd name="connsiteX8" fmla="*/ 318240 w 323216"/>
              <a:gd name="connsiteY8" fmla="*/ 10553 h 669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216" h="669954">
                <a:moveTo>
                  <a:pt x="318240" y="10553"/>
                </a:moveTo>
                <a:cubicBezTo>
                  <a:pt x="299719" y="44420"/>
                  <a:pt x="181715" y="237566"/>
                  <a:pt x="159490" y="280428"/>
                </a:cubicBezTo>
                <a:cubicBezTo>
                  <a:pt x="137265" y="323290"/>
                  <a:pt x="210819" y="204228"/>
                  <a:pt x="184890" y="267728"/>
                </a:cubicBezTo>
                <a:cubicBezTo>
                  <a:pt x="158961" y="331228"/>
                  <a:pt x="22965" y="619624"/>
                  <a:pt x="3915" y="661428"/>
                </a:cubicBezTo>
                <a:cubicBezTo>
                  <a:pt x="-15135" y="703232"/>
                  <a:pt x="39898" y="580995"/>
                  <a:pt x="70590" y="518553"/>
                </a:cubicBezTo>
                <a:cubicBezTo>
                  <a:pt x="101282" y="456111"/>
                  <a:pt x="169015" y="323820"/>
                  <a:pt x="188065" y="286778"/>
                </a:cubicBezTo>
                <a:cubicBezTo>
                  <a:pt x="207115" y="249736"/>
                  <a:pt x="171132" y="331228"/>
                  <a:pt x="184890" y="296303"/>
                </a:cubicBezTo>
                <a:cubicBezTo>
                  <a:pt x="198648" y="261378"/>
                  <a:pt x="241511" y="123266"/>
                  <a:pt x="270615" y="77228"/>
                </a:cubicBezTo>
                <a:cubicBezTo>
                  <a:pt x="299719" y="31190"/>
                  <a:pt x="336761" y="-23314"/>
                  <a:pt x="318240" y="1055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A8886A47-AC32-87ED-B792-11A732E6180D}"/>
              </a:ext>
            </a:extLst>
          </p:cNvPr>
          <p:cNvSpPr/>
          <p:nvPr/>
        </p:nvSpPr>
        <p:spPr>
          <a:xfrm>
            <a:off x="10397133" y="6244509"/>
            <a:ext cx="277392" cy="772301"/>
          </a:xfrm>
          <a:custGeom>
            <a:avLst/>
            <a:gdLst>
              <a:gd name="connsiteX0" fmla="*/ 26392 w 277392"/>
              <a:gd name="connsiteY0" fmla="*/ 95966 h 772301"/>
              <a:gd name="connsiteX1" fmla="*/ 185142 w 277392"/>
              <a:gd name="connsiteY1" fmla="*/ 581741 h 772301"/>
              <a:gd name="connsiteX2" fmla="*/ 201017 w 277392"/>
              <a:gd name="connsiteY2" fmla="*/ 562691 h 772301"/>
              <a:gd name="connsiteX3" fmla="*/ 277217 w 277392"/>
              <a:gd name="connsiteY3" fmla="*/ 772241 h 772301"/>
              <a:gd name="connsiteX4" fmla="*/ 220067 w 277392"/>
              <a:gd name="connsiteY4" fmla="*/ 581741 h 772301"/>
              <a:gd name="connsiteX5" fmla="*/ 159742 w 277392"/>
              <a:gd name="connsiteY5" fmla="*/ 340441 h 772301"/>
              <a:gd name="connsiteX6" fmla="*/ 162917 w 277392"/>
              <a:gd name="connsiteY6" fmla="*/ 432516 h 772301"/>
              <a:gd name="connsiteX7" fmla="*/ 16867 w 277392"/>
              <a:gd name="connsiteY7" fmla="*/ 29291 h 772301"/>
              <a:gd name="connsiteX8" fmla="*/ 26392 w 277392"/>
              <a:gd name="connsiteY8" fmla="*/ 95966 h 77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7392" h="772301">
                <a:moveTo>
                  <a:pt x="26392" y="95966"/>
                </a:moveTo>
                <a:cubicBezTo>
                  <a:pt x="54438" y="188041"/>
                  <a:pt x="156038" y="503954"/>
                  <a:pt x="185142" y="581741"/>
                </a:cubicBezTo>
                <a:cubicBezTo>
                  <a:pt x="214246" y="659528"/>
                  <a:pt x="185671" y="530941"/>
                  <a:pt x="201017" y="562691"/>
                </a:cubicBezTo>
                <a:cubicBezTo>
                  <a:pt x="216363" y="594441"/>
                  <a:pt x="274042" y="769066"/>
                  <a:pt x="277217" y="772241"/>
                </a:cubicBezTo>
                <a:cubicBezTo>
                  <a:pt x="280392" y="775416"/>
                  <a:pt x="239646" y="653708"/>
                  <a:pt x="220067" y="581741"/>
                </a:cubicBezTo>
                <a:cubicBezTo>
                  <a:pt x="200488" y="509774"/>
                  <a:pt x="169267" y="365312"/>
                  <a:pt x="159742" y="340441"/>
                </a:cubicBezTo>
                <a:cubicBezTo>
                  <a:pt x="150217" y="315570"/>
                  <a:pt x="186729" y="484374"/>
                  <a:pt x="162917" y="432516"/>
                </a:cubicBezTo>
                <a:cubicBezTo>
                  <a:pt x="139105" y="380658"/>
                  <a:pt x="44913" y="88028"/>
                  <a:pt x="16867" y="29291"/>
                </a:cubicBezTo>
                <a:cubicBezTo>
                  <a:pt x="-11179" y="-29447"/>
                  <a:pt x="-1654" y="3891"/>
                  <a:pt x="26392" y="9596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A27B50A6-BB68-CF65-C9D5-CF8EBA640F46}"/>
              </a:ext>
            </a:extLst>
          </p:cNvPr>
          <p:cNvSpPr/>
          <p:nvPr/>
        </p:nvSpPr>
        <p:spPr>
          <a:xfrm>
            <a:off x="10582004" y="6883325"/>
            <a:ext cx="264257" cy="555992"/>
          </a:xfrm>
          <a:custGeom>
            <a:avLst/>
            <a:gdLst>
              <a:gd name="connsiteX0" fmla="*/ 271 w 264257"/>
              <a:gd name="connsiteY0" fmla="*/ 75 h 555992"/>
              <a:gd name="connsiteX1" fmla="*/ 108221 w 264257"/>
              <a:gd name="connsiteY1" fmla="*/ 333450 h 555992"/>
              <a:gd name="connsiteX2" fmla="*/ 146321 w 264257"/>
              <a:gd name="connsiteY2" fmla="*/ 362025 h 555992"/>
              <a:gd name="connsiteX3" fmla="*/ 263796 w 264257"/>
              <a:gd name="connsiteY3" fmla="*/ 555700 h 555992"/>
              <a:gd name="connsiteX4" fmla="*/ 184421 w 264257"/>
              <a:gd name="connsiteY4" fmla="*/ 400125 h 555992"/>
              <a:gd name="connsiteX5" fmla="*/ 114571 w 264257"/>
              <a:gd name="connsiteY5" fmla="*/ 174700 h 555992"/>
              <a:gd name="connsiteX6" fmla="*/ 143146 w 264257"/>
              <a:gd name="connsiteY6" fmla="*/ 301700 h 555992"/>
              <a:gd name="connsiteX7" fmla="*/ 271 w 264257"/>
              <a:gd name="connsiteY7" fmla="*/ 75 h 555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4257" h="555992">
                <a:moveTo>
                  <a:pt x="271" y="75"/>
                </a:moveTo>
                <a:cubicBezTo>
                  <a:pt x="-5550" y="5367"/>
                  <a:pt x="83879" y="273125"/>
                  <a:pt x="108221" y="333450"/>
                </a:cubicBezTo>
                <a:cubicBezTo>
                  <a:pt x="132563" y="393775"/>
                  <a:pt x="120392" y="324983"/>
                  <a:pt x="146321" y="362025"/>
                </a:cubicBezTo>
                <a:cubicBezTo>
                  <a:pt x="172250" y="399067"/>
                  <a:pt x="257446" y="549350"/>
                  <a:pt x="263796" y="555700"/>
                </a:cubicBezTo>
                <a:cubicBezTo>
                  <a:pt x="270146" y="562050"/>
                  <a:pt x="209292" y="463625"/>
                  <a:pt x="184421" y="400125"/>
                </a:cubicBezTo>
                <a:cubicBezTo>
                  <a:pt x="159550" y="336625"/>
                  <a:pt x="121450" y="191104"/>
                  <a:pt x="114571" y="174700"/>
                </a:cubicBezTo>
                <a:cubicBezTo>
                  <a:pt x="107692" y="158296"/>
                  <a:pt x="164842" y="332392"/>
                  <a:pt x="143146" y="301700"/>
                </a:cubicBezTo>
                <a:cubicBezTo>
                  <a:pt x="121450" y="271008"/>
                  <a:pt x="6092" y="-5217"/>
                  <a:pt x="271" y="7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5C298821-789E-571A-A820-062FE9EE2B93}"/>
              </a:ext>
            </a:extLst>
          </p:cNvPr>
          <p:cNvSpPr/>
          <p:nvPr/>
        </p:nvSpPr>
        <p:spPr>
          <a:xfrm>
            <a:off x="10785753" y="7327085"/>
            <a:ext cx="493677" cy="742278"/>
          </a:xfrm>
          <a:custGeom>
            <a:avLst/>
            <a:gdLst>
              <a:gd name="connsiteX0" fmla="*/ 2897 w 493677"/>
              <a:gd name="connsiteY0" fmla="*/ 815 h 742278"/>
              <a:gd name="connsiteX1" fmla="*/ 329922 w 493677"/>
              <a:gd name="connsiteY1" fmla="*/ 467540 h 742278"/>
              <a:gd name="connsiteX2" fmla="*/ 263247 w 493677"/>
              <a:gd name="connsiteY2" fmla="*/ 388165 h 742278"/>
              <a:gd name="connsiteX3" fmla="*/ 491847 w 493677"/>
              <a:gd name="connsiteY3" fmla="*/ 737415 h 742278"/>
              <a:gd name="connsiteX4" fmla="*/ 358497 w 493677"/>
              <a:gd name="connsiteY4" fmla="*/ 572315 h 742278"/>
              <a:gd name="connsiteX5" fmla="*/ 142597 w 493677"/>
              <a:gd name="connsiteY5" fmla="*/ 292915 h 742278"/>
              <a:gd name="connsiteX6" fmla="*/ 167997 w 493677"/>
              <a:gd name="connsiteY6" fmla="*/ 353240 h 742278"/>
              <a:gd name="connsiteX7" fmla="*/ 2897 w 493677"/>
              <a:gd name="connsiteY7" fmla="*/ 815 h 742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677" h="742278">
                <a:moveTo>
                  <a:pt x="2897" y="815"/>
                </a:moveTo>
                <a:cubicBezTo>
                  <a:pt x="29884" y="19865"/>
                  <a:pt x="286530" y="402982"/>
                  <a:pt x="329922" y="467540"/>
                </a:cubicBezTo>
                <a:cubicBezTo>
                  <a:pt x="373314" y="532098"/>
                  <a:pt x="236260" y="343186"/>
                  <a:pt x="263247" y="388165"/>
                </a:cubicBezTo>
                <a:cubicBezTo>
                  <a:pt x="290234" y="433144"/>
                  <a:pt x="475972" y="706723"/>
                  <a:pt x="491847" y="737415"/>
                </a:cubicBezTo>
                <a:cubicBezTo>
                  <a:pt x="507722" y="768107"/>
                  <a:pt x="416705" y="646398"/>
                  <a:pt x="358497" y="572315"/>
                </a:cubicBezTo>
                <a:cubicBezTo>
                  <a:pt x="300289" y="498232"/>
                  <a:pt x="174347" y="329427"/>
                  <a:pt x="142597" y="292915"/>
                </a:cubicBezTo>
                <a:cubicBezTo>
                  <a:pt x="110847" y="256403"/>
                  <a:pt x="190222" y="404040"/>
                  <a:pt x="167997" y="353240"/>
                </a:cubicBezTo>
                <a:cubicBezTo>
                  <a:pt x="145772" y="302440"/>
                  <a:pt x="-24090" y="-18235"/>
                  <a:pt x="2897" y="8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C27A8611-36A6-1130-B578-E12111EF375E}"/>
              </a:ext>
            </a:extLst>
          </p:cNvPr>
          <p:cNvSpPr/>
          <p:nvPr/>
        </p:nvSpPr>
        <p:spPr>
          <a:xfrm>
            <a:off x="7212837" y="7545421"/>
            <a:ext cx="97071" cy="465444"/>
          </a:xfrm>
          <a:custGeom>
            <a:avLst/>
            <a:gdLst>
              <a:gd name="connsiteX0" fmla="*/ 763 w 97071"/>
              <a:gd name="connsiteY0" fmla="*/ 1554 h 465444"/>
              <a:gd name="connsiteX1" fmla="*/ 80138 w 97071"/>
              <a:gd name="connsiteY1" fmla="*/ 344454 h 465444"/>
              <a:gd name="connsiteX2" fmla="*/ 96013 w 97071"/>
              <a:gd name="connsiteY2" fmla="*/ 465104 h 465444"/>
              <a:gd name="connsiteX3" fmla="*/ 92838 w 97071"/>
              <a:gd name="connsiteY3" fmla="*/ 376204 h 465444"/>
              <a:gd name="connsiteX4" fmla="*/ 70613 w 97071"/>
              <a:gd name="connsiteY4" fmla="*/ 246029 h 465444"/>
              <a:gd name="connsiteX5" fmla="*/ 70613 w 97071"/>
              <a:gd name="connsiteY5" fmla="*/ 277779 h 465444"/>
              <a:gd name="connsiteX6" fmla="*/ 35688 w 97071"/>
              <a:gd name="connsiteY6" fmla="*/ 144429 h 465444"/>
              <a:gd name="connsiteX7" fmla="*/ 38863 w 97071"/>
              <a:gd name="connsiteY7" fmla="*/ 214279 h 465444"/>
              <a:gd name="connsiteX8" fmla="*/ 763 w 97071"/>
              <a:gd name="connsiteY8" fmla="*/ 1554 h 46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071" h="465444">
                <a:moveTo>
                  <a:pt x="763" y="1554"/>
                </a:moveTo>
                <a:cubicBezTo>
                  <a:pt x="7642" y="23250"/>
                  <a:pt x="64263" y="267196"/>
                  <a:pt x="80138" y="344454"/>
                </a:cubicBezTo>
                <a:cubicBezTo>
                  <a:pt x="96013" y="421712"/>
                  <a:pt x="93896" y="459812"/>
                  <a:pt x="96013" y="465104"/>
                </a:cubicBezTo>
                <a:cubicBezTo>
                  <a:pt x="98130" y="470396"/>
                  <a:pt x="97071" y="412717"/>
                  <a:pt x="92838" y="376204"/>
                </a:cubicBezTo>
                <a:cubicBezTo>
                  <a:pt x="88605" y="339692"/>
                  <a:pt x="74317" y="262433"/>
                  <a:pt x="70613" y="246029"/>
                </a:cubicBezTo>
                <a:cubicBezTo>
                  <a:pt x="66909" y="229625"/>
                  <a:pt x="76434" y="294712"/>
                  <a:pt x="70613" y="277779"/>
                </a:cubicBezTo>
                <a:cubicBezTo>
                  <a:pt x="64792" y="260846"/>
                  <a:pt x="40980" y="155012"/>
                  <a:pt x="35688" y="144429"/>
                </a:cubicBezTo>
                <a:cubicBezTo>
                  <a:pt x="30396" y="133846"/>
                  <a:pt x="42038" y="236504"/>
                  <a:pt x="38863" y="214279"/>
                </a:cubicBezTo>
                <a:cubicBezTo>
                  <a:pt x="35688" y="192054"/>
                  <a:pt x="-6116" y="-20142"/>
                  <a:pt x="763" y="15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0576DC7F-6543-93FB-3D6A-79797C57D218}"/>
              </a:ext>
            </a:extLst>
          </p:cNvPr>
          <p:cNvSpPr/>
          <p:nvPr/>
        </p:nvSpPr>
        <p:spPr>
          <a:xfrm>
            <a:off x="7235251" y="7546163"/>
            <a:ext cx="93938" cy="529740"/>
          </a:xfrm>
          <a:custGeom>
            <a:avLst/>
            <a:gdLst>
              <a:gd name="connsiteX0" fmla="*/ 574 w 93938"/>
              <a:gd name="connsiteY0" fmla="*/ 812 h 529740"/>
              <a:gd name="connsiteX1" fmla="*/ 35499 w 93938"/>
              <a:gd name="connsiteY1" fmla="*/ 178612 h 529740"/>
              <a:gd name="connsiteX2" fmla="*/ 45024 w 93938"/>
              <a:gd name="connsiteY2" fmla="*/ 159562 h 529740"/>
              <a:gd name="connsiteX3" fmla="*/ 83124 w 93938"/>
              <a:gd name="connsiteY3" fmla="*/ 359587 h 529740"/>
              <a:gd name="connsiteX4" fmla="*/ 83124 w 93938"/>
              <a:gd name="connsiteY4" fmla="*/ 327837 h 529740"/>
              <a:gd name="connsiteX5" fmla="*/ 89474 w 93938"/>
              <a:gd name="connsiteY5" fmla="*/ 521512 h 529740"/>
              <a:gd name="connsiteX6" fmla="*/ 92649 w 93938"/>
              <a:gd name="connsiteY6" fmla="*/ 470712 h 529740"/>
              <a:gd name="connsiteX7" fmla="*/ 67249 w 93938"/>
              <a:gd name="connsiteY7" fmla="*/ 261162 h 529740"/>
              <a:gd name="connsiteX8" fmla="*/ 574 w 93938"/>
              <a:gd name="connsiteY8" fmla="*/ 812 h 52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938" h="529740">
                <a:moveTo>
                  <a:pt x="574" y="812"/>
                </a:moveTo>
                <a:cubicBezTo>
                  <a:pt x="-4718" y="-12946"/>
                  <a:pt x="28091" y="152154"/>
                  <a:pt x="35499" y="178612"/>
                </a:cubicBezTo>
                <a:cubicBezTo>
                  <a:pt x="42907" y="205070"/>
                  <a:pt x="37086" y="129399"/>
                  <a:pt x="45024" y="159562"/>
                </a:cubicBezTo>
                <a:cubicBezTo>
                  <a:pt x="52962" y="189725"/>
                  <a:pt x="76774" y="331541"/>
                  <a:pt x="83124" y="359587"/>
                </a:cubicBezTo>
                <a:cubicBezTo>
                  <a:pt x="89474" y="387633"/>
                  <a:pt x="82066" y="300850"/>
                  <a:pt x="83124" y="327837"/>
                </a:cubicBezTo>
                <a:cubicBezTo>
                  <a:pt x="84182" y="354824"/>
                  <a:pt x="87886" y="497699"/>
                  <a:pt x="89474" y="521512"/>
                </a:cubicBezTo>
                <a:cubicBezTo>
                  <a:pt x="91062" y="545325"/>
                  <a:pt x="96353" y="514104"/>
                  <a:pt x="92649" y="470712"/>
                </a:cubicBezTo>
                <a:cubicBezTo>
                  <a:pt x="88945" y="427320"/>
                  <a:pt x="79420" y="333129"/>
                  <a:pt x="67249" y="261162"/>
                </a:cubicBezTo>
                <a:cubicBezTo>
                  <a:pt x="55078" y="189195"/>
                  <a:pt x="5866" y="14570"/>
                  <a:pt x="574" y="8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924EFE8D-5EE1-1B2C-9F32-2673FDD714FA}"/>
              </a:ext>
            </a:extLst>
          </p:cNvPr>
          <p:cNvSpPr/>
          <p:nvPr/>
        </p:nvSpPr>
        <p:spPr>
          <a:xfrm>
            <a:off x="7351227" y="7701974"/>
            <a:ext cx="114469" cy="329541"/>
          </a:xfrm>
          <a:custGeom>
            <a:avLst/>
            <a:gdLst>
              <a:gd name="connsiteX0" fmla="*/ 113198 w 114469"/>
              <a:gd name="connsiteY0" fmla="*/ 576 h 329541"/>
              <a:gd name="connsiteX1" fmla="*/ 59223 w 114469"/>
              <a:gd name="connsiteY1" fmla="*/ 137101 h 329541"/>
              <a:gd name="connsiteX2" fmla="*/ 11598 w 114469"/>
              <a:gd name="connsiteY2" fmla="*/ 210126 h 329541"/>
              <a:gd name="connsiteX3" fmla="*/ 30648 w 114469"/>
              <a:gd name="connsiteY3" fmla="*/ 327601 h 329541"/>
              <a:gd name="connsiteX4" fmla="*/ 21123 w 114469"/>
              <a:gd name="connsiteY4" fmla="*/ 279976 h 329541"/>
              <a:gd name="connsiteX5" fmla="*/ 8423 w 114469"/>
              <a:gd name="connsiteY5" fmla="*/ 235526 h 329541"/>
              <a:gd name="connsiteX6" fmla="*/ 40173 w 114469"/>
              <a:gd name="connsiteY6" fmla="*/ 165676 h 329541"/>
              <a:gd name="connsiteX7" fmla="*/ 2073 w 114469"/>
              <a:gd name="connsiteY7" fmla="*/ 194251 h 329541"/>
              <a:gd name="connsiteX8" fmla="*/ 113198 w 114469"/>
              <a:gd name="connsiteY8" fmla="*/ 576 h 32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469" h="329541">
                <a:moveTo>
                  <a:pt x="113198" y="576"/>
                </a:moveTo>
                <a:cubicBezTo>
                  <a:pt x="122723" y="-8949"/>
                  <a:pt x="76156" y="102176"/>
                  <a:pt x="59223" y="137101"/>
                </a:cubicBezTo>
                <a:cubicBezTo>
                  <a:pt x="42290" y="172026"/>
                  <a:pt x="16360" y="178376"/>
                  <a:pt x="11598" y="210126"/>
                </a:cubicBezTo>
                <a:cubicBezTo>
                  <a:pt x="6836" y="241876"/>
                  <a:pt x="29061" y="315959"/>
                  <a:pt x="30648" y="327601"/>
                </a:cubicBezTo>
                <a:cubicBezTo>
                  <a:pt x="32235" y="339243"/>
                  <a:pt x="24827" y="295322"/>
                  <a:pt x="21123" y="279976"/>
                </a:cubicBezTo>
                <a:cubicBezTo>
                  <a:pt x="17419" y="264630"/>
                  <a:pt x="5248" y="254576"/>
                  <a:pt x="8423" y="235526"/>
                </a:cubicBezTo>
                <a:cubicBezTo>
                  <a:pt x="11598" y="216476"/>
                  <a:pt x="41231" y="172555"/>
                  <a:pt x="40173" y="165676"/>
                </a:cubicBezTo>
                <a:cubicBezTo>
                  <a:pt x="39115" y="158797"/>
                  <a:pt x="-10627" y="214888"/>
                  <a:pt x="2073" y="194251"/>
                </a:cubicBezTo>
                <a:cubicBezTo>
                  <a:pt x="14773" y="173614"/>
                  <a:pt x="103673" y="10101"/>
                  <a:pt x="113198" y="57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A93B938-D301-EB60-D389-21BF78A3C981}"/>
              </a:ext>
            </a:extLst>
          </p:cNvPr>
          <p:cNvSpPr/>
          <p:nvPr/>
        </p:nvSpPr>
        <p:spPr>
          <a:xfrm>
            <a:off x="7346823" y="7975246"/>
            <a:ext cx="32009" cy="424826"/>
          </a:xfrm>
          <a:custGeom>
            <a:avLst/>
            <a:gdLst>
              <a:gd name="connsiteX0" fmla="*/ 127 w 32009"/>
              <a:gd name="connsiteY0" fmla="*/ 354 h 424826"/>
              <a:gd name="connsiteX1" fmla="*/ 25527 w 32009"/>
              <a:gd name="connsiteY1" fmla="*/ 206729 h 424826"/>
              <a:gd name="connsiteX2" fmla="*/ 25527 w 32009"/>
              <a:gd name="connsiteY2" fmla="*/ 149579 h 424826"/>
              <a:gd name="connsiteX3" fmla="*/ 25527 w 32009"/>
              <a:gd name="connsiteY3" fmla="*/ 314679 h 424826"/>
              <a:gd name="connsiteX4" fmla="*/ 31877 w 32009"/>
              <a:gd name="connsiteY4" fmla="*/ 422629 h 424826"/>
              <a:gd name="connsiteX5" fmla="*/ 28702 w 32009"/>
              <a:gd name="connsiteY5" fmla="*/ 375004 h 424826"/>
              <a:gd name="connsiteX6" fmla="*/ 16002 w 32009"/>
              <a:gd name="connsiteY6" fmla="*/ 232129 h 424826"/>
              <a:gd name="connsiteX7" fmla="*/ 16002 w 32009"/>
              <a:gd name="connsiteY7" fmla="*/ 267054 h 424826"/>
              <a:gd name="connsiteX8" fmla="*/ 16002 w 32009"/>
              <a:gd name="connsiteY8" fmla="*/ 159104 h 424826"/>
              <a:gd name="connsiteX9" fmla="*/ 127 w 32009"/>
              <a:gd name="connsiteY9" fmla="*/ 354 h 424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009" h="424826">
                <a:moveTo>
                  <a:pt x="127" y="354"/>
                </a:moveTo>
                <a:cubicBezTo>
                  <a:pt x="1715" y="8292"/>
                  <a:pt x="21294" y="181858"/>
                  <a:pt x="25527" y="206729"/>
                </a:cubicBezTo>
                <a:cubicBezTo>
                  <a:pt x="29760" y="231600"/>
                  <a:pt x="25527" y="149579"/>
                  <a:pt x="25527" y="149579"/>
                </a:cubicBezTo>
                <a:cubicBezTo>
                  <a:pt x="25527" y="167571"/>
                  <a:pt x="24469" y="269171"/>
                  <a:pt x="25527" y="314679"/>
                </a:cubicBezTo>
                <a:cubicBezTo>
                  <a:pt x="26585" y="360187"/>
                  <a:pt x="31348" y="412575"/>
                  <a:pt x="31877" y="422629"/>
                </a:cubicBezTo>
                <a:cubicBezTo>
                  <a:pt x="32406" y="432683"/>
                  <a:pt x="31348" y="406754"/>
                  <a:pt x="28702" y="375004"/>
                </a:cubicBezTo>
                <a:cubicBezTo>
                  <a:pt x="26056" y="343254"/>
                  <a:pt x="18119" y="250121"/>
                  <a:pt x="16002" y="232129"/>
                </a:cubicBezTo>
                <a:cubicBezTo>
                  <a:pt x="13885" y="214137"/>
                  <a:pt x="16002" y="267054"/>
                  <a:pt x="16002" y="267054"/>
                </a:cubicBezTo>
                <a:cubicBezTo>
                  <a:pt x="16002" y="254883"/>
                  <a:pt x="19706" y="198262"/>
                  <a:pt x="16002" y="159104"/>
                </a:cubicBezTo>
                <a:cubicBezTo>
                  <a:pt x="12298" y="119946"/>
                  <a:pt x="-1461" y="-7584"/>
                  <a:pt x="127" y="3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CE36DD5D-F7ED-61E4-CD03-9ADA184AFD4F}"/>
              </a:ext>
            </a:extLst>
          </p:cNvPr>
          <p:cNvSpPr/>
          <p:nvPr/>
        </p:nvSpPr>
        <p:spPr>
          <a:xfrm>
            <a:off x="7369694" y="8001938"/>
            <a:ext cx="79363" cy="315341"/>
          </a:xfrm>
          <a:custGeom>
            <a:avLst/>
            <a:gdLst>
              <a:gd name="connsiteX0" fmla="*/ 15356 w 79363"/>
              <a:gd name="connsiteY0" fmla="*/ 5412 h 315341"/>
              <a:gd name="connsiteX1" fmla="*/ 18531 w 79363"/>
              <a:gd name="connsiteY1" fmla="*/ 199087 h 315341"/>
              <a:gd name="connsiteX2" fmla="*/ 21706 w 79363"/>
              <a:gd name="connsiteY2" fmla="*/ 154637 h 315341"/>
              <a:gd name="connsiteX3" fmla="*/ 78856 w 79363"/>
              <a:gd name="connsiteY3" fmla="*/ 313387 h 315341"/>
              <a:gd name="connsiteX4" fmla="*/ 47106 w 79363"/>
              <a:gd name="connsiteY4" fmla="*/ 237187 h 315341"/>
              <a:gd name="connsiteX5" fmla="*/ 2656 w 79363"/>
              <a:gd name="connsiteY5" fmla="*/ 148287 h 315341"/>
              <a:gd name="connsiteX6" fmla="*/ 5831 w 79363"/>
              <a:gd name="connsiteY6" fmla="*/ 59387 h 315341"/>
              <a:gd name="connsiteX7" fmla="*/ 15356 w 79363"/>
              <a:gd name="connsiteY7" fmla="*/ 5412 h 315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363" h="315341">
                <a:moveTo>
                  <a:pt x="15356" y="5412"/>
                </a:moveTo>
                <a:cubicBezTo>
                  <a:pt x="17473" y="28695"/>
                  <a:pt x="17473" y="174216"/>
                  <a:pt x="18531" y="199087"/>
                </a:cubicBezTo>
                <a:cubicBezTo>
                  <a:pt x="19589" y="223958"/>
                  <a:pt x="11652" y="135587"/>
                  <a:pt x="21706" y="154637"/>
                </a:cubicBezTo>
                <a:cubicBezTo>
                  <a:pt x="31760" y="173687"/>
                  <a:pt x="74623" y="299629"/>
                  <a:pt x="78856" y="313387"/>
                </a:cubicBezTo>
                <a:cubicBezTo>
                  <a:pt x="83089" y="327145"/>
                  <a:pt x="59806" y="264704"/>
                  <a:pt x="47106" y="237187"/>
                </a:cubicBezTo>
                <a:cubicBezTo>
                  <a:pt x="34406" y="209670"/>
                  <a:pt x="9535" y="177920"/>
                  <a:pt x="2656" y="148287"/>
                </a:cubicBezTo>
                <a:cubicBezTo>
                  <a:pt x="-4223" y="118654"/>
                  <a:pt x="4244" y="78437"/>
                  <a:pt x="5831" y="59387"/>
                </a:cubicBezTo>
                <a:cubicBezTo>
                  <a:pt x="7418" y="40337"/>
                  <a:pt x="13239" y="-17871"/>
                  <a:pt x="15356" y="54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7F1035A7-0245-AABC-128B-9425EA3FA83A}"/>
              </a:ext>
            </a:extLst>
          </p:cNvPr>
          <p:cNvSpPr/>
          <p:nvPr/>
        </p:nvSpPr>
        <p:spPr>
          <a:xfrm>
            <a:off x="6997680" y="7343557"/>
            <a:ext cx="197109" cy="661642"/>
          </a:xfrm>
          <a:custGeom>
            <a:avLst/>
            <a:gdLst>
              <a:gd name="connsiteX0" fmla="*/ 20 w 197109"/>
              <a:gd name="connsiteY0" fmla="*/ 218 h 661642"/>
              <a:gd name="connsiteX1" fmla="*/ 47645 w 197109"/>
              <a:gd name="connsiteY1" fmla="*/ 203418 h 661642"/>
              <a:gd name="connsiteX2" fmla="*/ 47645 w 197109"/>
              <a:gd name="connsiteY2" fmla="*/ 165318 h 661642"/>
              <a:gd name="connsiteX3" fmla="*/ 82570 w 197109"/>
              <a:gd name="connsiteY3" fmla="*/ 301843 h 661642"/>
              <a:gd name="connsiteX4" fmla="*/ 123845 w 197109"/>
              <a:gd name="connsiteY4" fmla="*/ 460593 h 661642"/>
              <a:gd name="connsiteX5" fmla="*/ 114320 w 197109"/>
              <a:gd name="connsiteY5" fmla="*/ 432018 h 661642"/>
              <a:gd name="connsiteX6" fmla="*/ 196870 w 197109"/>
              <a:gd name="connsiteY6" fmla="*/ 660618 h 661642"/>
              <a:gd name="connsiteX7" fmla="*/ 136545 w 197109"/>
              <a:gd name="connsiteY7" fmla="*/ 505043 h 661642"/>
              <a:gd name="connsiteX8" fmla="*/ 53995 w 197109"/>
              <a:gd name="connsiteY8" fmla="*/ 247868 h 661642"/>
              <a:gd name="connsiteX9" fmla="*/ 20 w 197109"/>
              <a:gd name="connsiteY9" fmla="*/ 218 h 66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7109" h="661642">
                <a:moveTo>
                  <a:pt x="20" y="218"/>
                </a:moveTo>
                <a:cubicBezTo>
                  <a:pt x="-1038" y="-7190"/>
                  <a:pt x="39708" y="175902"/>
                  <a:pt x="47645" y="203418"/>
                </a:cubicBezTo>
                <a:cubicBezTo>
                  <a:pt x="55582" y="230934"/>
                  <a:pt x="41824" y="148914"/>
                  <a:pt x="47645" y="165318"/>
                </a:cubicBezTo>
                <a:cubicBezTo>
                  <a:pt x="53466" y="181722"/>
                  <a:pt x="69870" y="252631"/>
                  <a:pt x="82570" y="301843"/>
                </a:cubicBezTo>
                <a:cubicBezTo>
                  <a:pt x="95270" y="351055"/>
                  <a:pt x="118553" y="438897"/>
                  <a:pt x="123845" y="460593"/>
                </a:cubicBezTo>
                <a:cubicBezTo>
                  <a:pt x="129137" y="482289"/>
                  <a:pt x="102149" y="398681"/>
                  <a:pt x="114320" y="432018"/>
                </a:cubicBezTo>
                <a:cubicBezTo>
                  <a:pt x="126491" y="465355"/>
                  <a:pt x="193166" y="648447"/>
                  <a:pt x="196870" y="660618"/>
                </a:cubicBezTo>
                <a:cubicBezTo>
                  <a:pt x="200574" y="672789"/>
                  <a:pt x="160358" y="573835"/>
                  <a:pt x="136545" y="505043"/>
                </a:cubicBezTo>
                <a:cubicBezTo>
                  <a:pt x="112733" y="436251"/>
                  <a:pt x="73574" y="327772"/>
                  <a:pt x="53995" y="247868"/>
                </a:cubicBezTo>
                <a:cubicBezTo>
                  <a:pt x="34416" y="167964"/>
                  <a:pt x="1078" y="7626"/>
                  <a:pt x="20" y="2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AB310382-2088-8ABF-6D6B-D8D63DD5586B}"/>
              </a:ext>
            </a:extLst>
          </p:cNvPr>
          <p:cNvSpPr/>
          <p:nvPr/>
        </p:nvSpPr>
        <p:spPr>
          <a:xfrm>
            <a:off x="7069964" y="7675635"/>
            <a:ext cx="103868" cy="332328"/>
          </a:xfrm>
          <a:custGeom>
            <a:avLst/>
            <a:gdLst>
              <a:gd name="connsiteX0" fmla="*/ 761 w 103868"/>
              <a:gd name="connsiteY0" fmla="*/ 1515 h 332328"/>
              <a:gd name="connsiteX1" fmla="*/ 102361 w 103868"/>
              <a:gd name="connsiteY1" fmla="*/ 325365 h 332328"/>
              <a:gd name="connsiteX2" fmla="*/ 57911 w 103868"/>
              <a:gd name="connsiteY2" fmla="*/ 207890 h 332328"/>
              <a:gd name="connsiteX3" fmla="*/ 761 w 103868"/>
              <a:gd name="connsiteY3" fmla="*/ 1515 h 33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868" h="332328">
                <a:moveTo>
                  <a:pt x="761" y="1515"/>
                </a:moveTo>
                <a:cubicBezTo>
                  <a:pt x="8169" y="21094"/>
                  <a:pt x="92836" y="290969"/>
                  <a:pt x="102361" y="325365"/>
                </a:cubicBezTo>
                <a:cubicBezTo>
                  <a:pt x="111886" y="359761"/>
                  <a:pt x="73786" y="258161"/>
                  <a:pt x="57911" y="207890"/>
                </a:cubicBezTo>
                <a:cubicBezTo>
                  <a:pt x="42036" y="157619"/>
                  <a:pt x="-6647" y="-18064"/>
                  <a:pt x="761" y="151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DBAF315E-E9DE-8A53-74BC-10C2CF9F7A49}"/>
              </a:ext>
            </a:extLst>
          </p:cNvPr>
          <p:cNvSpPr/>
          <p:nvPr/>
        </p:nvSpPr>
        <p:spPr>
          <a:xfrm>
            <a:off x="7695528" y="7946171"/>
            <a:ext cx="162928" cy="383826"/>
          </a:xfrm>
          <a:custGeom>
            <a:avLst/>
            <a:gdLst>
              <a:gd name="connsiteX0" fmla="*/ 162597 w 162928"/>
              <a:gd name="connsiteY0" fmla="*/ 854 h 383826"/>
              <a:gd name="connsiteX1" fmla="*/ 45122 w 162928"/>
              <a:gd name="connsiteY1" fmla="*/ 181829 h 383826"/>
              <a:gd name="connsiteX2" fmla="*/ 57822 w 162928"/>
              <a:gd name="connsiteY2" fmla="*/ 153254 h 383826"/>
              <a:gd name="connsiteX3" fmla="*/ 672 w 162928"/>
              <a:gd name="connsiteY3" fmla="*/ 381854 h 383826"/>
              <a:gd name="connsiteX4" fmla="*/ 29247 w 162928"/>
              <a:gd name="connsiteY4" fmla="*/ 258029 h 383826"/>
              <a:gd name="connsiteX5" fmla="*/ 70522 w 162928"/>
              <a:gd name="connsiteY5" fmla="*/ 153254 h 383826"/>
              <a:gd name="connsiteX6" fmla="*/ 54647 w 162928"/>
              <a:gd name="connsiteY6" fmla="*/ 169129 h 383826"/>
              <a:gd name="connsiteX7" fmla="*/ 80047 w 162928"/>
              <a:gd name="connsiteY7" fmla="*/ 115154 h 383826"/>
              <a:gd name="connsiteX8" fmla="*/ 162597 w 162928"/>
              <a:gd name="connsiteY8" fmla="*/ 854 h 383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928" h="383826">
                <a:moveTo>
                  <a:pt x="162597" y="854"/>
                </a:moveTo>
                <a:cubicBezTo>
                  <a:pt x="156776" y="11966"/>
                  <a:pt x="62585" y="156429"/>
                  <a:pt x="45122" y="181829"/>
                </a:cubicBezTo>
                <a:cubicBezTo>
                  <a:pt x="27659" y="207229"/>
                  <a:pt x="65230" y="119917"/>
                  <a:pt x="57822" y="153254"/>
                </a:cubicBezTo>
                <a:cubicBezTo>
                  <a:pt x="50414" y="186591"/>
                  <a:pt x="5435" y="364391"/>
                  <a:pt x="672" y="381854"/>
                </a:cubicBezTo>
                <a:cubicBezTo>
                  <a:pt x="-4091" y="399317"/>
                  <a:pt x="17605" y="296129"/>
                  <a:pt x="29247" y="258029"/>
                </a:cubicBezTo>
                <a:cubicBezTo>
                  <a:pt x="40889" y="219929"/>
                  <a:pt x="66289" y="168071"/>
                  <a:pt x="70522" y="153254"/>
                </a:cubicBezTo>
                <a:cubicBezTo>
                  <a:pt x="74755" y="138437"/>
                  <a:pt x="53059" y="175479"/>
                  <a:pt x="54647" y="169129"/>
                </a:cubicBezTo>
                <a:cubicBezTo>
                  <a:pt x="56234" y="162779"/>
                  <a:pt x="64172" y="140025"/>
                  <a:pt x="80047" y="115154"/>
                </a:cubicBezTo>
                <a:cubicBezTo>
                  <a:pt x="95922" y="90283"/>
                  <a:pt x="168418" y="-10258"/>
                  <a:pt x="162597" y="85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DD6709E5-6BAC-5B98-3BD6-06DCC3AA2496}"/>
              </a:ext>
            </a:extLst>
          </p:cNvPr>
          <p:cNvSpPr/>
          <p:nvPr/>
        </p:nvSpPr>
        <p:spPr>
          <a:xfrm>
            <a:off x="7651743" y="7934324"/>
            <a:ext cx="177809" cy="315567"/>
          </a:xfrm>
          <a:custGeom>
            <a:avLst/>
            <a:gdLst>
              <a:gd name="connsiteX0" fmla="*/ 177807 w 177809"/>
              <a:gd name="connsiteY0" fmla="*/ 1 h 315567"/>
              <a:gd name="connsiteX1" fmla="*/ 85732 w 177809"/>
              <a:gd name="connsiteY1" fmla="*/ 149226 h 315567"/>
              <a:gd name="connsiteX2" fmla="*/ 31757 w 177809"/>
              <a:gd name="connsiteY2" fmla="*/ 307976 h 315567"/>
              <a:gd name="connsiteX3" fmla="*/ 31757 w 177809"/>
              <a:gd name="connsiteY3" fmla="*/ 279401 h 315567"/>
              <a:gd name="connsiteX4" fmla="*/ 7 w 177809"/>
              <a:gd name="connsiteY4" fmla="*/ 184151 h 315567"/>
              <a:gd name="connsiteX5" fmla="*/ 34932 w 177809"/>
              <a:gd name="connsiteY5" fmla="*/ 273051 h 315567"/>
              <a:gd name="connsiteX6" fmla="*/ 53982 w 177809"/>
              <a:gd name="connsiteY6" fmla="*/ 196851 h 315567"/>
              <a:gd name="connsiteX7" fmla="*/ 88907 w 177809"/>
              <a:gd name="connsiteY7" fmla="*/ 146051 h 315567"/>
              <a:gd name="connsiteX8" fmla="*/ 177807 w 177809"/>
              <a:gd name="connsiteY8" fmla="*/ 1 h 315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09" h="315567">
                <a:moveTo>
                  <a:pt x="177807" y="1"/>
                </a:moveTo>
                <a:cubicBezTo>
                  <a:pt x="177278" y="530"/>
                  <a:pt x="110074" y="97897"/>
                  <a:pt x="85732" y="149226"/>
                </a:cubicBezTo>
                <a:cubicBezTo>
                  <a:pt x="61390" y="200555"/>
                  <a:pt x="40753" y="286280"/>
                  <a:pt x="31757" y="307976"/>
                </a:cubicBezTo>
                <a:cubicBezTo>
                  <a:pt x="22761" y="329672"/>
                  <a:pt x="37049" y="300038"/>
                  <a:pt x="31757" y="279401"/>
                </a:cubicBezTo>
                <a:cubicBezTo>
                  <a:pt x="26465" y="258764"/>
                  <a:pt x="-522" y="185209"/>
                  <a:pt x="7" y="184151"/>
                </a:cubicBezTo>
                <a:cubicBezTo>
                  <a:pt x="536" y="183093"/>
                  <a:pt x="25936" y="270934"/>
                  <a:pt x="34932" y="273051"/>
                </a:cubicBezTo>
                <a:cubicBezTo>
                  <a:pt x="43928" y="275168"/>
                  <a:pt x="44986" y="218018"/>
                  <a:pt x="53982" y="196851"/>
                </a:cubicBezTo>
                <a:cubicBezTo>
                  <a:pt x="62978" y="175684"/>
                  <a:pt x="71444" y="173568"/>
                  <a:pt x="88907" y="146051"/>
                </a:cubicBezTo>
                <a:cubicBezTo>
                  <a:pt x="106369" y="118534"/>
                  <a:pt x="178336" y="-528"/>
                  <a:pt x="177807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C23EDC9B-9511-2D71-744C-B64250562634}"/>
              </a:ext>
            </a:extLst>
          </p:cNvPr>
          <p:cNvSpPr/>
          <p:nvPr/>
        </p:nvSpPr>
        <p:spPr>
          <a:xfrm>
            <a:off x="7321454" y="7959580"/>
            <a:ext cx="36249" cy="425661"/>
          </a:xfrm>
          <a:custGeom>
            <a:avLst/>
            <a:gdLst>
              <a:gd name="connsiteX0" fmla="*/ 31846 w 36249"/>
              <a:gd name="connsiteY0" fmla="*/ 145 h 425661"/>
              <a:gd name="connsiteX1" fmla="*/ 3271 w 36249"/>
              <a:gd name="connsiteY1" fmla="*/ 216045 h 425661"/>
              <a:gd name="connsiteX2" fmla="*/ 9621 w 36249"/>
              <a:gd name="connsiteY2" fmla="*/ 187470 h 425661"/>
              <a:gd name="connsiteX3" fmla="*/ 12796 w 36249"/>
              <a:gd name="connsiteY3" fmla="*/ 273195 h 425661"/>
              <a:gd name="connsiteX4" fmla="*/ 15971 w 36249"/>
              <a:gd name="connsiteY4" fmla="*/ 228745 h 425661"/>
              <a:gd name="connsiteX5" fmla="*/ 31846 w 36249"/>
              <a:gd name="connsiteY5" fmla="*/ 346220 h 425661"/>
              <a:gd name="connsiteX6" fmla="*/ 28671 w 36249"/>
              <a:gd name="connsiteY6" fmla="*/ 425595 h 425661"/>
              <a:gd name="connsiteX7" fmla="*/ 35021 w 36249"/>
              <a:gd name="connsiteY7" fmla="*/ 333520 h 425661"/>
              <a:gd name="connsiteX8" fmla="*/ 96 w 36249"/>
              <a:gd name="connsiteY8" fmla="*/ 184295 h 425661"/>
              <a:gd name="connsiteX9" fmla="*/ 31846 w 36249"/>
              <a:gd name="connsiteY9" fmla="*/ 145 h 425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249" h="425661">
                <a:moveTo>
                  <a:pt x="31846" y="145"/>
                </a:moveTo>
                <a:cubicBezTo>
                  <a:pt x="32375" y="5437"/>
                  <a:pt x="6975" y="184824"/>
                  <a:pt x="3271" y="216045"/>
                </a:cubicBezTo>
                <a:cubicBezTo>
                  <a:pt x="-433" y="247266"/>
                  <a:pt x="8033" y="177945"/>
                  <a:pt x="9621" y="187470"/>
                </a:cubicBezTo>
                <a:cubicBezTo>
                  <a:pt x="11208" y="196995"/>
                  <a:pt x="11738" y="266316"/>
                  <a:pt x="12796" y="273195"/>
                </a:cubicBezTo>
                <a:cubicBezTo>
                  <a:pt x="13854" y="280074"/>
                  <a:pt x="12796" y="216574"/>
                  <a:pt x="15971" y="228745"/>
                </a:cubicBezTo>
                <a:cubicBezTo>
                  <a:pt x="19146" y="240916"/>
                  <a:pt x="29729" y="313412"/>
                  <a:pt x="31846" y="346220"/>
                </a:cubicBezTo>
                <a:cubicBezTo>
                  <a:pt x="33963" y="379028"/>
                  <a:pt x="28142" y="427712"/>
                  <a:pt x="28671" y="425595"/>
                </a:cubicBezTo>
                <a:cubicBezTo>
                  <a:pt x="29200" y="423478"/>
                  <a:pt x="39784" y="373737"/>
                  <a:pt x="35021" y="333520"/>
                </a:cubicBezTo>
                <a:cubicBezTo>
                  <a:pt x="30258" y="293303"/>
                  <a:pt x="2213" y="233507"/>
                  <a:pt x="96" y="184295"/>
                </a:cubicBezTo>
                <a:cubicBezTo>
                  <a:pt x="-2021" y="135083"/>
                  <a:pt x="31317" y="-5147"/>
                  <a:pt x="31846" y="14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7FFE0494-95A3-8924-06C9-D45F052ADC3A}"/>
              </a:ext>
            </a:extLst>
          </p:cNvPr>
          <p:cNvSpPr/>
          <p:nvPr/>
        </p:nvSpPr>
        <p:spPr>
          <a:xfrm>
            <a:off x="7578394" y="8232596"/>
            <a:ext cx="165440" cy="727762"/>
          </a:xfrm>
          <a:custGeom>
            <a:avLst/>
            <a:gdLst>
              <a:gd name="connsiteX0" fmla="*/ 165431 w 165440"/>
              <a:gd name="connsiteY0" fmla="*/ 179 h 727762"/>
              <a:gd name="connsiteX1" fmla="*/ 57481 w 165440"/>
              <a:gd name="connsiteY1" fmla="*/ 285929 h 727762"/>
              <a:gd name="connsiteX2" fmla="*/ 63831 w 165440"/>
              <a:gd name="connsiteY2" fmla="*/ 238304 h 727762"/>
              <a:gd name="connsiteX3" fmla="*/ 38431 w 165440"/>
              <a:gd name="connsiteY3" fmla="*/ 365304 h 727762"/>
              <a:gd name="connsiteX4" fmla="*/ 331 w 165440"/>
              <a:gd name="connsiteY4" fmla="*/ 549454 h 727762"/>
              <a:gd name="connsiteX5" fmla="*/ 19381 w 165440"/>
              <a:gd name="connsiteY5" fmla="*/ 470079 h 727762"/>
              <a:gd name="connsiteX6" fmla="*/ 9856 w 165440"/>
              <a:gd name="connsiteY6" fmla="*/ 603429 h 727762"/>
              <a:gd name="connsiteX7" fmla="*/ 9856 w 165440"/>
              <a:gd name="connsiteY7" fmla="*/ 727254 h 727762"/>
              <a:gd name="connsiteX8" fmla="*/ 13031 w 165440"/>
              <a:gd name="connsiteY8" fmla="*/ 641529 h 727762"/>
              <a:gd name="connsiteX9" fmla="*/ 16206 w 165440"/>
              <a:gd name="connsiteY9" fmla="*/ 501829 h 727762"/>
              <a:gd name="connsiteX10" fmla="*/ 60656 w 165440"/>
              <a:gd name="connsiteY10" fmla="*/ 311329 h 727762"/>
              <a:gd name="connsiteX11" fmla="*/ 25731 w 165440"/>
              <a:gd name="connsiteY11" fmla="*/ 365304 h 727762"/>
              <a:gd name="connsiteX12" fmla="*/ 82881 w 165440"/>
              <a:gd name="connsiteY12" fmla="*/ 162104 h 727762"/>
              <a:gd name="connsiteX13" fmla="*/ 51131 w 165440"/>
              <a:gd name="connsiteY13" fmla="*/ 241479 h 727762"/>
              <a:gd name="connsiteX14" fmla="*/ 165431 w 165440"/>
              <a:gd name="connsiteY14" fmla="*/ 179 h 727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5440" h="727762">
                <a:moveTo>
                  <a:pt x="165431" y="179"/>
                </a:moveTo>
                <a:cubicBezTo>
                  <a:pt x="166489" y="7587"/>
                  <a:pt x="74414" y="246242"/>
                  <a:pt x="57481" y="285929"/>
                </a:cubicBezTo>
                <a:cubicBezTo>
                  <a:pt x="40548" y="325616"/>
                  <a:pt x="67006" y="225075"/>
                  <a:pt x="63831" y="238304"/>
                </a:cubicBezTo>
                <a:cubicBezTo>
                  <a:pt x="60656" y="251533"/>
                  <a:pt x="49014" y="313446"/>
                  <a:pt x="38431" y="365304"/>
                </a:cubicBezTo>
                <a:cubicBezTo>
                  <a:pt x="27848" y="417162"/>
                  <a:pt x="3506" y="531992"/>
                  <a:pt x="331" y="549454"/>
                </a:cubicBezTo>
                <a:cubicBezTo>
                  <a:pt x="-2844" y="566917"/>
                  <a:pt x="17794" y="461083"/>
                  <a:pt x="19381" y="470079"/>
                </a:cubicBezTo>
                <a:cubicBezTo>
                  <a:pt x="20968" y="479075"/>
                  <a:pt x="11443" y="560567"/>
                  <a:pt x="9856" y="603429"/>
                </a:cubicBezTo>
                <a:cubicBezTo>
                  <a:pt x="8269" y="646291"/>
                  <a:pt x="9327" y="720904"/>
                  <a:pt x="9856" y="727254"/>
                </a:cubicBezTo>
                <a:cubicBezTo>
                  <a:pt x="10385" y="733604"/>
                  <a:pt x="11973" y="679100"/>
                  <a:pt x="13031" y="641529"/>
                </a:cubicBezTo>
                <a:cubicBezTo>
                  <a:pt x="14089" y="603958"/>
                  <a:pt x="8269" y="556862"/>
                  <a:pt x="16206" y="501829"/>
                </a:cubicBezTo>
                <a:cubicBezTo>
                  <a:pt x="24143" y="446796"/>
                  <a:pt x="59069" y="334083"/>
                  <a:pt x="60656" y="311329"/>
                </a:cubicBezTo>
                <a:cubicBezTo>
                  <a:pt x="62243" y="288575"/>
                  <a:pt x="22027" y="390175"/>
                  <a:pt x="25731" y="365304"/>
                </a:cubicBezTo>
                <a:cubicBezTo>
                  <a:pt x="29435" y="340433"/>
                  <a:pt x="78648" y="182741"/>
                  <a:pt x="82881" y="162104"/>
                </a:cubicBezTo>
                <a:cubicBezTo>
                  <a:pt x="87114" y="141467"/>
                  <a:pt x="36844" y="265821"/>
                  <a:pt x="51131" y="241479"/>
                </a:cubicBezTo>
                <a:cubicBezTo>
                  <a:pt x="65418" y="217137"/>
                  <a:pt x="164373" y="-7229"/>
                  <a:pt x="165431" y="17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19322B32-1E7E-964A-B700-AC9435D4F3BA}"/>
              </a:ext>
            </a:extLst>
          </p:cNvPr>
          <p:cNvSpPr/>
          <p:nvPr/>
        </p:nvSpPr>
        <p:spPr>
          <a:xfrm>
            <a:off x="7384715" y="8387413"/>
            <a:ext cx="76433" cy="445454"/>
          </a:xfrm>
          <a:custGeom>
            <a:avLst/>
            <a:gdLst>
              <a:gd name="connsiteX0" fmla="*/ 335 w 76433"/>
              <a:gd name="connsiteY0" fmla="*/ 937 h 445454"/>
              <a:gd name="connsiteX1" fmla="*/ 44785 w 76433"/>
              <a:gd name="connsiteY1" fmla="*/ 248587 h 445454"/>
              <a:gd name="connsiteX2" fmla="*/ 70185 w 76433"/>
              <a:gd name="connsiteY2" fmla="*/ 442262 h 445454"/>
              <a:gd name="connsiteX3" fmla="*/ 70185 w 76433"/>
              <a:gd name="connsiteY3" fmla="*/ 343837 h 445454"/>
              <a:gd name="connsiteX4" fmla="*/ 335 w 76433"/>
              <a:gd name="connsiteY4" fmla="*/ 937 h 44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33" h="445454">
                <a:moveTo>
                  <a:pt x="335" y="937"/>
                </a:moveTo>
                <a:cubicBezTo>
                  <a:pt x="-3898" y="-14938"/>
                  <a:pt x="33143" y="175033"/>
                  <a:pt x="44785" y="248587"/>
                </a:cubicBezTo>
                <a:cubicBezTo>
                  <a:pt x="56427" y="322141"/>
                  <a:pt x="65952" y="426387"/>
                  <a:pt x="70185" y="442262"/>
                </a:cubicBezTo>
                <a:cubicBezTo>
                  <a:pt x="74418" y="458137"/>
                  <a:pt x="81827" y="413158"/>
                  <a:pt x="70185" y="343837"/>
                </a:cubicBezTo>
                <a:cubicBezTo>
                  <a:pt x="58543" y="274516"/>
                  <a:pt x="4568" y="16812"/>
                  <a:pt x="335" y="93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E2A5E1E1-3A4F-A589-A3AA-ADE663F5E7F5}"/>
              </a:ext>
            </a:extLst>
          </p:cNvPr>
          <p:cNvSpPr/>
          <p:nvPr/>
        </p:nvSpPr>
        <p:spPr>
          <a:xfrm>
            <a:off x="7185025" y="8042201"/>
            <a:ext cx="99359" cy="401409"/>
          </a:xfrm>
          <a:custGeom>
            <a:avLst/>
            <a:gdLst>
              <a:gd name="connsiteX0" fmla="*/ 0 w 99359"/>
              <a:gd name="connsiteY0" fmla="*/ 74 h 401409"/>
              <a:gd name="connsiteX1" fmla="*/ 28575 w 99359"/>
              <a:gd name="connsiteY1" fmla="*/ 181049 h 401409"/>
              <a:gd name="connsiteX2" fmla="*/ 38100 w 99359"/>
              <a:gd name="connsiteY2" fmla="*/ 120724 h 401409"/>
              <a:gd name="connsiteX3" fmla="*/ 47625 w 99359"/>
              <a:gd name="connsiteY3" fmla="*/ 266774 h 401409"/>
              <a:gd name="connsiteX4" fmla="*/ 50800 w 99359"/>
              <a:gd name="connsiteY4" fmla="*/ 196924 h 401409"/>
              <a:gd name="connsiteX5" fmla="*/ 63500 w 99359"/>
              <a:gd name="connsiteY5" fmla="*/ 273124 h 401409"/>
              <a:gd name="connsiteX6" fmla="*/ 98425 w 99359"/>
              <a:gd name="connsiteY6" fmla="*/ 400124 h 401409"/>
              <a:gd name="connsiteX7" fmla="*/ 85725 w 99359"/>
              <a:gd name="connsiteY7" fmla="*/ 327099 h 401409"/>
              <a:gd name="connsiteX8" fmla="*/ 47625 w 99359"/>
              <a:gd name="connsiteY8" fmla="*/ 146124 h 401409"/>
              <a:gd name="connsiteX9" fmla="*/ 44450 w 99359"/>
              <a:gd name="connsiteY9" fmla="*/ 206449 h 401409"/>
              <a:gd name="connsiteX10" fmla="*/ 28575 w 99359"/>
              <a:gd name="connsiteY10" fmla="*/ 158824 h 401409"/>
              <a:gd name="connsiteX11" fmla="*/ 0 w 99359"/>
              <a:gd name="connsiteY11" fmla="*/ 74 h 401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9359" h="401409">
                <a:moveTo>
                  <a:pt x="0" y="74"/>
                </a:moveTo>
                <a:cubicBezTo>
                  <a:pt x="0" y="3778"/>
                  <a:pt x="22225" y="160941"/>
                  <a:pt x="28575" y="181049"/>
                </a:cubicBezTo>
                <a:cubicBezTo>
                  <a:pt x="34925" y="201157"/>
                  <a:pt x="34925" y="106437"/>
                  <a:pt x="38100" y="120724"/>
                </a:cubicBezTo>
                <a:cubicBezTo>
                  <a:pt x="41275" y="135011"/>
                  <a:pt x="45508" y="254074"/>
                  <a:pt x="47625" y="266774"/>
                </a:cubicBezTo>
                <a:cubicBezTo>
                  <a:pt x="49742" y="279474"/>
                  <a:pt x="48154" y="195866"/>
                  <a:pt x="50800" y="196924"/>
                </a:cubicBezTo>
                <a:cubicBezTo>
                  <a:pt x="53446" y="197982"/>
                  <a:pt x="55563" y="239257"/>
                  <a:pt x="63500" y="273124"/>
                </a:cubicBezTo>
                <a:cubicBezTo>
                  <a:pt x="71438" y="306991"/>
                  <a:pt x="94721" y="391128"/>
                  <a:pt x="98425" y="400124"/>
                </a:cubicBezTo>
                <a:cubicBezTo>
                  <a:pt x="102129" y="409120"/>
                  <a:pt x="94192" y="369432"/>
                  <a:pt x="85725" y="327099"/>
                </a:cubicBezTo>
                <a:cubicBezTo>
                  <a:pt x="77258" y="284766"/>
                  <a:pt x="54504" y="166232"/>
                  <a:pt x="47625" y="146124"/>
                </a:cubicBezTo>
                <a:cubicBezTo>
                  <a:pt x="40746" y="126016"/>
                  <a:pt x="47625" y="204332"/>
                  <a:pt x="44450" y="206449"/>
                </a:cubicBezTo>
                <a:cubicBezTo>
                  <a:pt x="41275" y="208566"/>
                  <a:pt x="31750" y="186341"/>
                  <a:pt x="28575" y="158824"/>
                </a:cubicBezTo>
                <a:cubicBezTo>
                  <a:pt x="25400" y="131307"/>
                  <a:pt x="0" y="-3630"/>
                  <a:pt x="0" y="7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6CC61B3B-F2A8-F010-8B15-417BECEB9F7D}"/>
              </a:ext>
            </a:extLst>
          </p:cNvPr>
          <p:cNvSpPr/>
          <p:nvPr/>
        </p:nvSpPr>
        <p:spPr>
          <a:xfrm>
            <a:off x="7184994" y="7972245"/>
            <a:ext cx="181143" cy="877821"/>
          </a:xfrm>
          <a:custGeom>
            <a:avLst/>
            <a:gdLst>
              <a:gd name="connsiteX0" fmla="*/ 31 w 181143"/>
              <a:gd name="connsiteY0" fmla="*/ 180 h 877821"/>
              <a:gd name="connsiteX1" fmla="*/ 69881 w 181143"/>
              <a:gd name="connsiteY1" fmla="*/ 216080 h 877821"/>
              <a:gd name="connsiteX2" fmla="*/ 69881 w 181143"/>
              <a:gd name="connsiteY2" fmla="*/ 187505 h 877821"/>
              <a:gd name="connsiteX3" fmla="*/ 95281 w 181143"/>
              <a:gd name="connsiteY3" fmla="*/ 368480 h 877821"/>
              <a:gd name="connsiteX4" fmla="*/ 146081 w 181143"/>
              <a:gd name="connsiteY4" fmla="*/ 546280 h 877821"/>
              <a:gd name="connsiteX5" fmla="*/ 139731 w 181143"/>
              <a:gd name="connsiteY5" fmla="*/ 479605 h 877821"/>
              <a:gd name="connsiteX6" fmla="*/ 152431 w 181143"/>
              <a:gd name="connsiteY6" fmla="*/ 571680 h 877821"/>
              <a:gd name="connsiteX7" fmla="*/ 146081 w 181143"/>
              <a:gd name="connsiteY7" fmla="*/ 641530 h 877821"/>
              <a:gd name="connsiteX8" fmla="*/ 158781 w 181143"/>
              <a:gd name="connsiteY8" fmla="*/ 600255 h 877821"/>
              <a:gd name="connsiteX9" fmla="*/ 181006 w 181143"/>
              <a:gd name="connsiteY9" fmla="*/ 717730 h 877821"/>
              <a:gd name="connsiteX10" fmla="*/ 168306 w 181143"/>
              <a:gd name="connsiteY10" fmla="*/ 816155 h 877821"/>
              <a:gd name="connsiteX11" fmla="*/ 171481 w 181143"/>
              <a:gd name="connsiteY11" fmla="*/ 876480 h 877821"/>
              <a:gd name="connsiteX12" fmla="*/ 171481 w 181143"/>
              <a:gd name="connsiteY12" fmla="*/ 759005 h 877821"/>
              <a:gd name="connsiteX13" fmla="*/ 168306 w 181143"/>
              <a:gd name="connsiteY13" fmla="*/ 651055 h 877821"/>
              <a:gd name="connsiteX14" fmla="*/ 152431 w 181143"/>
              <a:gd name="connsiteY14" fmla="*/ 470080 h 877821"/>
              <a:gd name="connsiteX15" fmla="*/ 127031 w 181143"/>
              <a:gd name="connsiteY15" fmla="*/ 451030 h 877821"/>
              <a:gd name="connsiteX16" fmla="*/ 79406 w 181143"/>
              <a:gd name="connsiteY16" fmla="*/ 257355 h 877821"/>
              <a:gd name="connsiteX17" fmla="*/ 31 w 181143"/>
              <a:gd name="connsiteY17" fmla="*/ 180 h 87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1143" h="877821">
                <a:moveTo>
                  <a:pt x="31" y="180"/>
                </a:moveTo>
                <a:cubicBezTo>
                  <a:pt x="-1556" y="-6699"/>
                  <a:pt x="58239" y="184859"/>
                  <a:pt x="69881" y="216080"/>
                </a:cubicBezTo>
                <a:cubicBezTo>
                  <a:pt x="81523" y="247301"/>
                  <a:pt x="65648" y="162105"/>
                  <a:pt x="69881" y="187505"/>
                </a:cubicBezTo>
                <a:cubicBezTo>
                  <a:pt x="74114" y="212905"/>
                  <a:pt x="82581" y="308684"/>
                  <a:pt x="95281" y="368480"/>
                </a:cubicBezTo>
                <a:cubicBezTo>
                  <a:pt x="107981" y="428276"/>
                  <a:pt x="138673" y="527759"/>
                  <a:pt x="146081" y="546280"/>
                </a:cubicBezTo>
                <a:cubicBezTo>
                  <a:pt x="153489" y="564801"/>
                  <a:pt x="138673" y="475372"/>
                  <a:pt x="139731" y="479605"/>
                </a:cubicBezTo>
                <a:cubicBezTo>
                  <a:pt x="140789" y="483838"/>
                  <a:pt x="151373" y="544693"/>
                  <a:pt x="152431" y="571680"/>
                </a:cubicBezTo>
                <a:cubicBezTo>
                  <a:pt x="153489" y="598667"/>
                  <a:pt x="145023" y="636768"/>
                  <a:pt x="146081" y="641530"/>
                </a:cubicBezTo>
                <a:cubicBezTo>
                  <a:pt x="147139" y="646292"/>
                  <a:pt x="152960" y="587555"/>
                  <a:pt x="158781" y="600255"/>
                </a:cubicBezTo>
                <a:cubicBezTo>
                  <a:pt x="164602" y="612955"/>
                  <a:pt x="179419" y="681747"/>
                  <a:pt x="181006" y="717730"/>
                </a:cubicBezTo>
                <a:cubicBezTo>
                  <a:pt x="182594" y="753713"/>
                  <a:pt x="169894" y="789697"/>
                  <a:pt x="168306" y="816155"/>
                </a:cubicBezTo>
                <a:cubicBezTo>
                  <a:pt x="166719" y="842613"/>
                  <a:pt x="170952" y="886005"/>
                  <a:pt x="171481" y="876480"/>
                </a:cubicBezTo>
                <a:cubicBezTo>
                  <a:pt x="172010" y="866955"/>
                  <a:pt x="172010" y="796576"/>
                  <a:pt x="171481" y="759005"/>
                </a:cubicBezTo>
                <a:cubicBezTo>
                  <a:pt x="170952" y="721434"/>
                  <a:pt x="171481" y="699209"/>
                  <a:pt x="168306" y="651055"/>
                </a:cubicBezTo>
                <a:cubicBezTo>
                  <a:pt x="165131" y="602901"/>
                  <a:pt x="159310" y="503418"/>
                  <a:pt x="152431" y="470080"/>
                </a:cubicBezTo>
                <a:cubicBezTo>
                  <a:pt x="145552" y="436742"/>
                  <a:pt x="139202" y="486484"/>
                  <a:pt x="127031" y="451030"/>
                </a:cubicBezTo>
                <a:cubicBezTo>
                  <a:pt x="114860" y="415576"/>
                  <a:pt x="98456" y="328793"/>
                  <a:pt x="79406" y="257355"/>
                </a:cubicBezTo>
                <a:cubicBezTo>
                  <a:pt x="60356" y="185918"/>
                  <a:pt x="1618" y="7059"/>
                  <a:pt x="31" y="18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E8118CF3-47FA-C455-E80A-D6063C2C8790}"/>
              </a:ext>
            </a:extLst>
          </p:cNvPr>
          <p:cNvSpPr/>
          <p:nvPr/>
        </p:nvSpPr>
        <p:spPr>
          <a:xfrm>
            <a:off x="7548754" y="9022174"/>
            <a:ext cx="42671" cy="543939"/>
          </a:xfrm>
          <a:custGeom>
            <a:avLst/>
            <a:gdLst>
              <a:gd name="connsiteX0" fmla="*/ 42671 w 42671"/>
              <a:gd name="connsiteY0" fmla="*/ 1176 h 543939"/>
              <a:gd name="connsiteX1" fmla="*/ 10921 w 42671"/>
              <a:gd name="connsiteY1" fmla="*/ 325026 h 543939"/>
              <a:gd name="connsiteX2" fmla="*/ 1396 w 42671"/>
              <a:gd name="connsiteY2" fmla="*/ 537751 h 543939"/>
              <a:gd name="connsiteX3" fmla="*/ 1396 w 42671"/>
              <a:gd name="connsiteY3" fmla="*/ 458376 h 543939"/>
              <a:gd name="connsiteX4" fmla="*/ 14096 w 42671"/>
              <a:gd name="connsiteY4" fmla="*/ 169451 h 543939"/>
              <a:gd name="connsiteX5" fmla="*/ 10921 w 42671"/>
              <a:gd name="connsiteY5" fmla="*/ 213901 h 543939"/>
              <a:gd name="connsiteX6" fmla="*/ 42671 w 42671"/>
              <a:gd name="connsiteY6" fmla="*/ 1176 h 543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" h="543939">
                <a:moveTo>
                  <a:pt x="42671" y="1176"/>
                </a:moveTo>
                <a:cubicBezTo>
                  <a:pt x="42671" y="19697"/>
                  <a:pt x="17800" y="235597"/>
                  <a:pt x="10921" y="325026"/>
                </a:cubicBezTo>
                <a:cubicBezTo>
                  <a:pt x="4042" y="414455"/>
                  <a:pt x="2983" y="515526"/>
                  <a:pt x="1396" y="537751"/>
                </a:cubicBezTo>
                <a:cubicBezTo>
                  <a:pt x="-191" y="559976"/>
                  <a:pt x="-721" y="519759"/>
                  <a:pt x="1396" y="458376"/>
                </a:cubicBezTo>
                <a:cubicBezTo>
                  <a:pt x="3513" y="396993"/>
                  <a:pt x="12509" y="210197"/>
                  <a:pt x="14096" y="169451"/>
                </a:cubicBezTo>
                <a:cubicBezTo>
                  <a:pt x="15683" y="128705"/>
                  <a:pt x="7217" y="239301"/>
                  <a:pt x="10921" y="213901"/>
                </a:cubicBezTo>
                <a:cubicBezTo>
                  <a:pt x="14625" y="188501"/>
                  <a:pt x="42671" y="-17345"/>
                  <a:pt x="42671" y="117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CE8A9963-4885-9A13-BFB7-BF5CC7C5A439}"/>
              </a:ext>
            </a:extLst>
          </p:cNvPr>
          <p:cNvSpPr/>
          <p:nvPr/>
        </p:nvSpPr>
        <p:spPr>
          <a:xfrm>
            <a:off x="7492627" y="8800422"/>
            <a:ext cx="52297" cy="589116"/>
          </a:xfrm>
          <a:custGeom>
            <a:avLst/>
            <a:gdLst>
              <a:gd name="connsiteX0" fmla="*/ 44823 w 52297"/>
              <a:gd name="connsiteY0" fmla="*/ 678 h 589116"/>
              <a:gd name="connsiteX1" fmla="*/ 25773 w 52297"/>
              <a:gd name="connsiteY1" fmla="*/ 286428 h 589116"/>
              <a:gd name="connsiteX2" fmla="*/ 44823 w 52297"/>
              <a:gd name="connsiteY2" fmla="*/ 232453 h 589116"/>
              <a:gd name="connsiteX3" fmla="*/ 28948 w 52297"/>
              <a:gd name="connsiteY3" fmla="*/ 378503 h 589116"/>
              <a:gd name="connsiteX4" fmla="*/ 373 w 52297"/>
              <a:gd name="connsiteY4" fmla="*/ 588053 h 589116"/>
              <a:gd name="connsiteX5" fmla="*/ 51173 w 52297"/>
              <a:gd name="connsiteY5" fmla="*/ 283253 h 589116"/>
              <a:gd name="connsiteX6" fmla="*/ 35298 w 52297"/>
              <a:gd name="connsiteY6" fmla="*/ 254678 h 589116"/>
              <a:gd name="connsiteX7" fmla="*/ 32123 w 52297"/>
              <a:gd name="connsiteY7" fmla="*/ 207053 h 589116"/>
              <a:gd name="connsiteX8" fmla="*/ 44823 w 52297"/>
              <a:gd name="connsiteY8" fmla="*/ 678 h 58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297" h="589116">
                <a:moveTo>
                  <a:pt x="44823" y="678"/>
                </a:moveTo>
                <a:cubicBezTo>
                  <a:pt x="43765" y="13907"/>
                  <a:pt x="25773" y="247799"/>
                  <a:pt x="25773" y="286428"/>
                </a:cubicBezTo>
                <a:cubicBezTo>
                  <a:pt x="25773" y="325057"/>
                  <a:pt x="44294" y="217107"/>
                  <a:pt x="44823" y="232453"/>
                </a:cubicBezTo>
                <a:cubicBezTo>
                  <a:pt x="45352" y="247799"/>
                  <a:pt x="36356" y="319236"/>
                  <a:pt x="28948" y="378503"/>
                </a:cubicBezTo>
                <a:cubicBezTo>
                  <a:pt x="21540" y="437770"/>
                  <a:pt x="-3331" y="603928"/>
                  <a:pt x="373" y="588053"/>
                </a:cubicBezTo>
                <a:cubicBezTo>
                  <a:pt x="4077" y="572178"/>
                  <a:pt x="45352" y="338815"/>
                  <a:pt x="51173" y="283253"/>
                </a:cubicBezTo>
                <a:cubicBezTo>
                  <a:pt x="56994" y="227691"/>
                  <a:pt x="38473" y="267378"/>
                  <a:pt x="35298" y="254678"/>
                </a:cubicBezTo>
                <a:cubicBezTo>
                  <a:pt x="32123" y="241978"/>
                  <a:pt x="29477" y="242507"/>
                  <a:pt x="32123" y="207053"/>
                </a:cubicBezTo>
                <a:cubicBezTo>
                  <a:pt x="34769" y="171599"/>
                  <a:pt x="45881" y="-12551"/>
                  <a:pt x="44823" y="67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4D3E9DD3-0C11-BB06-92A9-C1FADDC8AB8C}"/>
              </a:ext>
            </a:extLst>
          </p:cNvPr>
          <p:cNvSpPr/>
          <p:nvPr/>
        </p:nvSpPr>
        <p:spPr>
          <a:xfrm>
            <a:off x="7407265" y="8625974"/>
            <a:ext cx="29525" cy="957877"/>
          </a:xfrm>
          <a:custGeom>
            <a:avLst/>
            <a:gdLst>
              <a:gd name="connsiteX0" fmla="*/ 10 w 29525"/>
              <a:gd name="connsiteY0" fmla="*/ 501 h 957877"/>
              <a:gd name="connsiteX1" fmla="*/ 22235 w 29525"/>
              <a:gd name="connsiteY1" fmla="*/ 384676 h 957877"/>
              <a:gd name="connsiteX2" fmla="*/ 22235 w 29525"/>
              <a:gd name="connsiteY2" fmla="*/ 365626 h 957877"/>
              <a:gd name="connsiteX3" fmla="*/ 28585 w 29525"/>
              <a:gd name="connsiteY3" fmla="*/ 559301 h 957877"/>
              <a:gd name="connsiteX4" fmla="*/ 28585 w 29525"/>
              <a:gd name="connsiteY4" fmla="*/ 943476 h 957877"/>
              <a:gd name="connsiteX5" fmla="*/ 28585 w 29525"/>
              <a:gd name="connsiteY5" fmla="*/ 848226 h 957877"/>
              <a:gd name="connsiteX6" fmla="*/ 15885 w 29525"/>
              <a:gd name="connsiteY6" fmla="*/ 581526 h 957877"/>
              <a:gd name="connsiteX7" fmla="*/ 12710 w 29525"/>
              <a:gd name="connsiteY7" fmla="*/ 622801 h 957877"/>
              <a:gd name="connsiteX8" fmla="*/ 25410 w 29525"/>
              <a:gd name="connsiteY8" fmla="*/ 311651 h 957877"/>
              <a:gd name="connsiteX9" fmla="*/ 10 w 29525"/>
              <a:gd name="connsiteY9" fmla="*/ 501 h 957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25" h="957877">
                <a:moveTo>
                  <a:pt x="10" y="501"/>
                </a:moveTo>
                <a:cubicBezTo>
                  <a:pt x="-519" y="12672"/>
                  <a:pt x="18531" y="323822"/>
                  <a:pt x="22235" y="384676"/>
                </a:cubicBezTo>
                <a:cubicBezTo>
                  <a:pt x="25939" y="445530"/>
                  <a:pt x="21177" y="336522"/>
                  <a:pt x="22235" y="365626"/>
                </a:cubicBezTo>
                <a:cubicBezTo>
                  <a:pt x="23293" y="394730"/>
                  <a:pt x="27527" y="462993"/>
                  <a:pt x="28585" y="559301"/>
                </a:cubicBezTo>
                <a:cubicBezTo>
                  <a:pt x="29643" y="655609"/>
                  <a:pt x="28585" y="943476"/>
                  <a:pt x="28585" y="943476"/>
                </a:cubicBezTo>
                <a:cubicBezTo>
                  <a:pt x="28585" y="991630"/>
                  <a:pt x="30702" y="908551"/>
                  <a:pt x="28585" y="848226"/>
                </a:cubicBezTo>
                <a:cubicBezTo>
                  <a:pt x="26468" y="787901"/>
                  <a:pt x="18531" y="619097"/>
                  <a:pt x="15885" y="581526"/>
                </a:cubicBezTo>
                <a:cubicBezTo>
                  <a:pt x="13239" y="543955"/>
                  <a:pt x="11123" y="667780"/>
                  <a:pt x="12710" y="622801"/>
                </a:cubicBezTo>
                <a:cubicBezTo>
                  <a:pt x="14297" y="577822"/>
                  <a:pt x="26998" y="422776"/>
                  <a:pt x="25410" y="311651"/>
                </a:cubicBezTo>
                <a:cubicBezTo>
                  <a:pt x="23823" y="200526"/>
                  <a:pt x="539" y="-11670"/>
                  <a:pt x="10" y="5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F45AA4D6-DCBC-F2E9-C85D-262D63C272E7}"/>
              </a:ext>
            </a:extLst>
          </p:cNvPr>
          <p:cNvSpPr/>
          <p:nvPr/>
        </p:nvSpPr>
        <p:spPr>
          <a:xfrm>
            <a:off x="7425499" y="8678944"/>
            <a:ext cx="38926" cy="902464"/>
          </a:xfrm>
          <a:custGeom>
            <a:avLst/>
            <a:gdLst>
              <a:gd name="connsiteX0" fmla="*/ 38926 w 38926"/>
              <a:gd name="connsiteY0" fmla="*/ 1506 h 902464"/>
              <a:gd name="connsiteX1" fmla="*/ 826 w 38926"/>
              <a:gd name="connsiteY1" fmla="*/ 299956 h 902464"/>
              <a:gd name="connsiteX2" fmla="*/ 13526 w 38926"/>
              <a:gd name="connsiteY2" fmla="*/ 255506 h 902464"/>
              <a:gd name="connsiteX3" fmla="*/ 23051 w 38926"/>
              <a:gd name="connsiteY3" fmla="*/ 468231 h 902464"/>
              <a:gd name="connsiteX4" fmla="*/ 23051 w 38926"/>
              <a:gd name="connsiteY4" fmla="*/ 376156 h 902464"/>
              <a:gd name="connsiteX5" fmla="*/ 26226 w 38926"/>
              <a:gd name="connsiteY5" fmla="*/ 877806 h 902464"/>
              <a:gd name="connsiteX6" fmla="*/ 19876 w 38926"/>
              <a:gd name="connsiteY6" fmla="*/ 766681 h 902464"/>
              <a:gd name="connsiteX7" fmla="*/ 23051 w 38926"/>
              <a:gd name="connsiteY7" fmla="*/ 258681 h 902464"/>
              <a:gd name="connsiteX8" fmla="*/ 7176 w 38926"/>
              <a:gd name="connsiteY8" fmla="*/ 284081 h 902464"/>
              <a:gd name="connsiteX9" fmla="*/ 7176 w 38926"/>
              <a:gd name="connsiteY9" fmla="*/ 169781 h 902464"/>
              <a:gd name="connsiteX10" fmla="*/ 826 w 38926"/>
              <a:gd name="connsiteY10" fmla="*/ 182481 h 902464"/>
              <a:gd name="connsiteX11" fmla="*/ 38926 w 38926"/>
              <a:gd name="connsiteY11" fmla="*/ 1506 h 90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926" h="902464">
                <a:moveTo>
                  <a:pt x="38926" y="1506"/>
                </a:moveTo>
                <a:cubicBezTo>
                  <a:pt x="38926" y="21085"/>
                  <a:pt x="5059" y="257623"/>
                  <a:pt x="826" y="299956"/>
                </a:cubicBezTo>
                <a:cubicBezTo>
                  <a:pt x="-3407" y="342289"/>
                  <a:pt x="9822" y="227460"/>
                  <a:pt x="13526" y="255506"/>
                </a:cubicBezTo>
                <a:cubicBezTo>
                  <a:pt x="17230" y="283552"/>
                  <a:pt x="21463" y="448123"/>
                  <a:pt x="23051" y="468231"/>
                </a:cubicBezTo>
                <a:cubicBezTo>
                  <a:pt x="24638" y="488339"/>
                  <a:pt x="22522" y="307894"/>
                  <a:pt x="23051" y="376156"/>
                </a:cubicBezTo>
                <a:cubicBezTo>
                  <a:pt x="23580" y="444418"/>
                  <a:pt x="26755" y="812719"/>
                  <a:pt x="26226" y="877806"/>
                </a:cubicBezTo>
                <a:cubicBezTo>
                  <a:pt x="25697" y="942893"/>
                  <a:pt x="20405" y="869868"/>
                  <a:pt x="19876" y="766681"/>
                </a:cubicBezTo>
                <a:cubicBezTo>
                  <a:pt x="19347" y="663494"/>
                  <a:pt x="25168" y="339114"/>
                  <a:pt x="23051" y="258681"/>
                </a:cubicBezTo>
                <a:cubicBezTo>
                  <a:pt x="20934" y="178248"/>
                  <a:pt x="9822" y="298898"/>
                  <a:pt x="7176" y="284081"/>
                </a:cubicBezTo>
                <a:cubicBezTo>
                  <a:pt x="4530" y="269264"/>
                  <a:pt x="8234" y="186714"/>
                  <a:pt x="7176" y="169781"/>
                </a:cubicBezTo>
                <a:cubicBezTo>
                  <a:pt x="6118" y="152848"/>
                  <a:pt x="-2349" y="205764"/>
                  <a:pt x="826" y="182481"/>
                </a:cubicBezTo>
                <a:cubicBezTo>
                  <a:pt x="4001" y="159198"/>
                  <a:pt x="38926" y="-18073"/>
                  <a:pt x="38926" y="150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F96084EB-2D15-B30B-41E2-FACC4EDA9008}"/>
              </a:ext>
            </a:extLst>
          </p:cNvPr>
          <p:cNvSpPr/>
          <p:nvPr/>
        </p:nvSpPr>
        <p:spPr>
          <a:xfrm>
            <a:off x="7365640" y="8750823"/>
            <a:ext cx="39642" cy="856154"/>
          </a:xfrm>
          <a:custGeom>
            <a:avLst/>
            <a:gdLst>
              <a:gd name="connsiteX0" fmla="*/ 13060 w 39642"/>
              <a:gd name="connsiteY0" fmla="*/ 2652 h 856154"/>
              <a:gd name="connsiteX1" fmla="*/ 16235 w 39642"/>
              <a:gd name="connsiteY1" fmla="*/ 447152 h 856154"/>
              <a:gd name="connsiteX2" fmla="*/ 16235 w 39642"/>
              <a:gd name="connsiteY2" fmla="*/ 367777 h 856154"/>
              <a:gd name="connsiteX3" fmla="*/ 35285 w 39642"/>
              <a:gd name="connsiteY3" fmla="*/ 831327 h 856154"/>
              <a:gd name="connsiteX4" fmla="*/ 38460 w 39642"/>
              <a:gd name="connsiteY4" fmla="*/ 745602 h 856154"/>
              <a:gd name="connsiteX5" fmla="*/ 19410 w 39642"/>
              <a:gd name="connsiteY5" fmla="*/ 342377 h 856154"/>
              <a:gd name="connsiteX6" fmla="*/ 16235 w 39642"/>
              <a:gd name="connsiteY6" fmla="*/ 396352 h 856154"/>
              <a:gd name="connsiteX7" fmla="*/ 9885 w 39642"/>
              <a:gd name="connsiteY7" fmla="*/ 205852 h 856154"/>
              <a:gd name="connsiteX8" fmla="*/ 360 w 39642"/>
              <a:gd name="connsiteY8" fmla="*/ 259827 h 856154"/>
              <a:gd name="connsiteX9" fmla="*/ 13060 w 39642"/>
              <a:gd name="connsiteY9" fmla="*/ 2652 h 856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42" h="856154">
                <a:moveTo>
                  <a:pt x="13060" y="2652"/>
                </a:moveTo>
                <a:cubicBezTo>
                  <a:pt x="15706" y="33873"/>
                  <a:pt x="15706" y="386298"/>
                  <a:pt x="16235" y="447152"/>
                </a:cubicBezTo>
                <a:cubicBezTo>
                  <a:pt x="16764" y="508006"/>
                  <a:pt x="13060" y="303748"/>
                  <a:pt x="16235" y="367777"/>
                </a:cubicBezTo>
                <a:cubicBezTo>
                  <a:pt x="19410" y="431806"/>
                  <a:pt x="31581" y="768356"/>
                  <a:pt x="35285" y="831327"/>
                </a:cubicBezTo>
                <a:cubicBezTo>
                  <a:pt x="38989" y="894298"/>
                  <a:pt x="41106" y="827094"/>
                  <a:pt x="38460" y="745602"/>
                </a:cubicBezTo>
                <a:cubicBezTo>
                  <a:pt x="35814" y="664110"/>
                  <a:pt x="23114" y="400585"/>
                  <a:pt x="19410" y="342377"/>
                </a:cubicBezTo>
                <a:cubicBezTo>
                  <a:pt x="15706" y="284169"/>
                  <a:pt x="17822" y="419106"/>
                  <a:pt x="16235" y="396352"/>
                </a:cubicBezTo>
                <a:cubicBezTo>
                  <a:pt x="14648" y="373598"/>
                  <a:pt x="12531" y="228606"/>
                  <a:pt x="9885" y="205852"/>
                </a:cubicBezTo>
                <a:cubicBezTo>
                  <a:pt x="7239" y="183098"/>
                  <a:pt x="3006" y="294223"/>
                  <a:pt x="360" y="259827"/>
                </a:cubicBezTo>
                <a:cubicBezTo>
                  <a:pt x="-2286" y="225431"/>
                  <a:pt x="10414" y="-28569"/>
                  <a:pt x="13060" y="26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4FB44835-31A9-69D7-D6A7-A96398BAD8FF}"/>
              </a:ext>
            </a:extLst>
          </p:cNvPr>
          <p:cNvSpPr/>
          <p:nvPr/>
        </p:nvSpPr>
        <p:spPr>
          <a:xfrm>
            <a:off x="7318375" y="8438318"/>
            <a:ext cx="44468" cy="821321"/>
          </a:xfrm>
          <a:custGeom>
            <a:avLst/>
            <a:gdLst>
              <a:gd name="connsiteX0" fmla="*/ 0 w 44468"/>
              <a:gd name="connsiteY0" fmla="*/ 832 h 821321"/>
              <a:gd name="connsiteX1" fmla="*/ 12700 w 44468"/>
              <a:gd name="connsiteY1" fmla="*/ 365957 h 821321"/>
              <a:gd name="connsiteX2" fmla="*/ 9525 w 44468"/>
              <a:gd name="connsiteY2" fmla="*/ 318332 h 821321"/>
              <a:gd name="connsiteX3" fmla="*/ 6350 w 44468"/>
              <a:gd name="connsiteY3" fmla="*/ 550107 h 821321"/>
              <a:gd name="connsiteX4" fmla="*/ 25400 w 44468"/>
              <a:gd name="connsiteY4" fmla="*/ 505657 h 821321"/>
              <a:gd name="connsiteX5" fmla="*/ 44450 w 44468"/>
              <a:gd name="connsiteY5" fmla="*/ 819982 h 821321"/>
              <a:gd name="connsiteX6" fmla="*/ 28575 w 44468"/>
              <a:gd name="connsiteY6" fmla="*/ 613607 h 821321"/>
              <a:gd name="connsiteX7" fmla="*/ 12700 w 44468"/>
              <a:gd name="connsiteY7" fmla="*/ 483432 h 821321"/>
              <a:gd name="connsiteX8" fmla="*/ 0 w 44468"/>
              <a:gd name="connsiteY8" fmla="*/ 832 h 821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468" h="821321">
                <a:moveTo>
                  <a:pt x="0" y="832"/>
                </a:moveTo>
                <a:cubicBezTo>
                  <a:pt x="0" y="-18747"/>
                  <a:pt x="11113" y="313040"/>
                  <a:pt x="12700" y="365957"/>
                </a:cubicBezTo>
                <a:cubicBezTo>
                  <a:pt x="14287" y="418874"/>
                  <a:pt x="10583" y="287640"/>
                  <a:pt x="9525" y="318332"/>
                </a:cubicBezTo>
                <a:cubicBezTo>
                  <a:pt x="8467" y="349024"/>
                  <a:pt x="3704" y="518886"/>
                  <a:pt x="6350" y="550107"/>
                </a:cubicBezTo>
                <a:cubicBezTo>
                  <a:pt x="8996" y="581328"/>
                  <a:pt x="19050" y="460678"/>
                  <a:pt x="25400" y="505657"/>
                </a:cubicBezTo>
                <a:cubicBezTo>
                  <a:pt x="31750" y="550636"/>
                  <a:pt x="43921" y="801990"/>
                  <a:pt x="44450" y="819982"/>
                </a:cubicBezTo>
                <a:cubicBezTo>
                  <a:pt x="44979" y="837974"/>
                  <a:pt x="33867" y="669699"/>
                  <a:pt x="28575" y="613607"/>
                </a:cubicBezTo>
                <a:cubicBezTo>
                  <a:pt x="23283" y="557515"/>
                  <a:pt x="15875" y="580269"/>
                  <a:pt x="12700" y="483432"/>
                </a:cubicBezTo>
                <a:cubicBezTo>
                  <a:pt x="9525" y="386595"/>
                  <a:pt x="0" y="20411"/>
                  <a:pt x="0" y="83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2ADC8DEF-C799-A530-EBC8-98F51997490F}"/>
              </a:ext>
            </a:extLst>
          </p:cNvPr>
          <p:cNvSpPr/>
          <p:nvPr/>
        </p:nvSpPr>
        <p:spPr>
          <a:xfrm>
            <a:off x="6711181" y="7240520"/>
            <a:ext cx="145756" cy="497918"/>
          </a:xfrm>
          <a:custGeom>
            <a:avLst/>
            <a:gdLst>
              <a:gd name="connsiteX0" fmla="*/ 769 w 145756"/>
              <a:gd name="connsiteY0" fmla="*/ 1655 h 497918"/>
              <a:gd name="connsiteX1" fmla="*/ 134119 w 145756"/>
              <a:gd name="connsiteY1" fmla="*/ 468380 h 497918"/>
              <a:gd name="connsiteX2" fmla="*/ 127769 w 145756"/>
              <a:gd name="connsiteY2" fmla="*/ 423930 h 497918"/>
              <a:gd name="connsiteX3" fmla="*/ 35694 w 145756"/>
              <a:gd name="connsiteY3" fmla="*/ 211205 h 497918"/>
              <a:gd name="connsiteX4" fmla="*/ 76969 w 145756"/>
              <a:gd name="connsiteY4" fmla="*/ 309630 h 497918"/>
              <a:gd name="connsiteX5" fmla="*/ 769 w 145756"/>
              <a:gd name="connsiteY5" fmla="*/ 1655 h 49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756" h="497918">
                <a:moveTo>
                  <a:pt x="769" y="1655"/>
                </a:moveTo>
                <a:cubicBezTo>
                  <a:pt x="10294" y="28113"/>
                  <a:pt x="112952" y="398001"/>
                  <a:pt x="134119" y="468380"/>
                </a:cubicBezTo>
                <a:cubicBezTo>
                  <a:pt x="155286" y="538759"/>
                  <a:pt x="144173" y="466793"/>
                  <a:pt x="127769" y="423930"/>
                </a:cubicBezTo>
                <a:cubicBezTo>
                  <a:pt x="111365" y="381068"/>
                  <a:pt x="44161" y="230255"/>
                  <a:pt x="35694" y="211205"/>
                </a:cubicBezTo>
                <a:cubicBezTo>
                  <a:pt x="27227" y="192155"/>
                  <a:pt x="80673" y="345084"/>
                  <a:pt x="76969" y="309630"/>
                </a:cubicBezTo>
                <a:cubicBezTo>
                  <a:pt x="73265" y="274176"/>
                  <a:pt x="-8756" y="-24803"/>
                  <a:pt x="769" y="165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5C7AF79C-F2B0-CFBA-32E0-D432D4716CED}"/>
              </a:ext>
            </a:extLst>
          </p:cNvPr>
          <p:cNvSpPr/>
          <p:nvPr/>
        </p:nvSpPr>
        <p:spPr>
          <a:xfrm>
            <a:off x="6899229" y="7848564"/>
            <a:ext cx="93477" cy="381205"/>
          </a:xfrm>
          <a:custGeom>
            <a:avLst/>
            <a:gdLst>
              <a:gd name="connsiteX0" fmla="*/ 46 w 93477"/>
              <a:gd name="connsiteY0" fmla="*/ 36 h 381205"/>
              <a:gd name="connsiteX1" fmla="*/ 79421 w 93477"/>
              <a:gd name="connsiteY1" fmla="*/ 263561 h 381205"/>
              <a:gd name="connsiteX2" fmla="*/ 60371 w 93477"/>
              <a:gd name="connsiteY2" fmla="*/ 381036 h 381205"/>
              <a:gd name="connsiteX3" fmla="*/ 92121 w 93477"/>
              <a:gd name="connsiteY3" fmla="*/ 282611 h 381205"/>
              <a:gd name="connsiteX4" fmla="*/ 46 w 93477"/>
              <a:gd name="connsiteY4" fmla="*/ 36 h 381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77" h="381205">
                <a:moveTo>
                  <a:pt x="46" y="36"/>
                </a:moveTo>
                <a:cubicBezTo>
                  <a:pt x="-2071" y="-3139"/>
                  <a:pt x="69367" y="200061"/>
                  <a:pt x="79421" y="263561"/>
                </a:cubicBezTo>
                <a:cubicBezTo>
                  <a:pt x="89475" y="327061"/>
                  <a:pt x="58254" y="377861"/>
                  <a:pt x="60371" y="381036"/>
                </a:cubicBezTo>
                <a:cubicBezTo>
                  <a:pt x="62488" y="384211"/>
                  <a:pt x="101117" y="342407"/>
                  <a:pt x="92121" y="282611"/>
                </a:cubicBezTo>
                <a:cubicBezTo>
                  <a:pt x="83125" y="222815"/>
                  <a:pt x="2163" y="3211"/>
                  <a:pt x="46" y="3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E9CB49C8-98A9-8148-E8B4-015651DA4EA2}"/>
              </a:ext>
            </a:extLst>
          </p:cNvPr>
          <p:cNvSpPr/>
          <p:nvPr/>
        </p:nvSpPr>
        <p:spPr>
          <a:xfrm>
            <a:off x="6813542" y="7705690"/>
            <a:ext cx="127727" cy="795458"/>
          </a:xfrm>
          <a:custGeom>
            <a:avLst/>
            <a:gdLst>
              <a:gd name="connsiteX0" fmla="*/ 8 w 127727"/>
              <a:gd name="connsiteY0" fmla="*/ 35 h 795458"/>
              <a:gd name="connsiteX1" fmla="*/ 114308 w 127727"/>
              <a:gd name="connsiteY1" fmla="*/ 301660 h 795458"/>
              <a:gd name="connsiteX2" fmla="*/ 111133 w 127727"/>
              <a:gd name="connsiteY2" fmla="*/ 266735 h 795458"/>
              <a:gd name="connsiteX3" fmla="*/ 111133 w 127727"/>
              <a:gd name="connsiteY3" fmla="*/ 539785 h 795458"/>
              <a:gd name="connsiteX4" fmla="*/ 107958 w 127727"/>
              <a:gd name="connsiteY4" fmla="*/ 793785 h 795458"/>
              <a:gd name="connsiteX5" fmla="*/ 127008 w 127727"/>
              <a:gd name="connsiteY5" fmla="*/ 641385 h 795458"/>
              <a:gd name="connsiteX6" fmla="*/ 111133 w 127727"/>
              <a:gd name="connsiteY6" fmla="*/ 473110 h 795458"/>
              <a:gd name="connsiteX7" fmla="*/ 120658 w 127727"/>
              <a:gd name="connsiteY7" fmla="*/ 282610 h 795458"/>
              <a:gd name="connsiteX8" fmla="*/ 8 w 127727"/>
              <a:gd name="connsiteY8" fmla="*/ 35 h 7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727" h="795458">
                <a:moveTo>
                  <a:pt x="8" y="35"/>
                </a:moveTo>
                <a:cubicBezTo>
                  <a:pt x="-1050" y="3210"/>
                  <a:pt x="95787" y="257210"/>
                  <a:pt x="114308" y="301660"/>
                </a:cubicBezTo>
                <a:cubicBezTo>
                  <a:pt x="132829" y="346110"/>
                  <a:pt x="111662" y="227048"/>
                  <a:pt x="111133" y="266735"/>
                </a:cubicBezTo>
                <a:cubicBezTo>
                  <a:pt x="110604" y="306422"/>
                  <a:pt x="111662" y="451943"/>
                  <a:pt x="111133" y="539785"/>
                </a:cubicBezTo>
                <a:cubicBezTo>
                  <a:pt x="110604" y="627627"/>
                  <a:pt x="105312" y="776852"/>
                  <a:pt x="107958" y="793785"/>
                </a:cubicBezTo>
                <a:cubicBezTo>
                  <a:pt x="110604" y="810718"/>
                  <a:pt x="126479" y="694831"/>
                  <a:pt x="127008" y="641385"/>
                </a:cubicBezTo>
                <a:cubicBezTo>
                  <a:pt x="127537" y="587939"/>
                  <a:pt x="112191" y="532906"/>
                  <a:pt x="111133" y="473110"/>
                </a:cubicBezTo>
                <a:cubicBezTo>
                  <a:pt x="110075" y="413314"/>
                  <a:pt x="141296" y="358810"/>
                  <a:pt x="120658" y="282610"/>
                </a:cubicBezTo>
                <a:cubicBezTo>
                  <a:pt x="100021" y="206410"/>
                  <a:pt x="1066" y="-3140"/>
                  <a:pt x="8" y="3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6B6E3A9E-37B7-9711-D535-0AB2A5F6A820}"/>
              </a:ext>
            </a:extLst>
          </p:cNvPr>
          <p:cNvSpPr/>
          <p:nvPr/>
        </p:nvSpPr>
        <p:spPr>
          <a:xfrm>
            <a:off x="6974752" y="8064220"/>
            <a:ext cx="70711" cy="1016131"/>
          </a:xfrm>
          <a:custGeom>
            <a:avLst/>
            <a:gdLst>
              <a:gd name="connsiteX0" fmla="*/ 22948 w 70711"/>
              <a:gd name="connsiteY0" fmla="*/ 280 h 1016131"/>
              <a:gd name="connsiteX1" fmla="*/ 723 w 70711"/>
              <a:gd name="connsiteY1" fmla="*/ 438430 h 1016131"/>
              <a:gd name="connsiteX2" fmla="*/ 54698 w 70711"/>
              <a:gd name="connsiteY2" fmla="*/ 571780 h 1016131"/>
              <a:gd name="connsiteX3" fmla="*/ 35648 w 70711"/>
              <a:gd name="connsiteY3" fmla="*/ 527330 h 1016131"/>
              <a:gd name="connsiteX4" fmla="*/ 70573 w 70711"/>
              <a:gd name="connsiteY4" fmla="*/ 667030 h 1016131"/>
              <a:gd name="connsiteX5" fmla="*/ 48348 w 70711"/>
              <a:gd name="connsiteY5" fmla="*/ 1009930 h 1016131"/>
              <a:gd name="connsiteX6" fmla="*/ 61048 w 70711"/>
              <a:gd name="connsiteY6" fmla="*/ 873405 h 1016131"/>
              <a:gd name="connsiteX7" fmla="*/ 64223 w 70711"/>
              <a:gd name="connsiteY7" fmla="*/ 689255 h 1016131"/>
              <a:gd name="connsiteX8" fmla="*/ 13423 w 70711"/>
              <a:gd name="connsiteY8" fmla="*/ 508280 h 1016131"/>
              <a:gd name="connsiteX9" fmla="*/ 22948 w 70711"/>
              <a:gd name="connsiteY9" fmla="*/ 280 h 101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711" h="1016131">
                <a:moveTo>
                  <a:pt x="22948" y="280"/>
                </a:moveTo>
                <a:cubicBezTo>
                  <a:pt x="20831" y="-11362"/>
                  <a:pt x="-4569" y="343180"/>
                  <a:pt x="723" y="438430"/>
                </a:cubicBezTo>
                <a:cubicBezTo>
                  <a:pt x="6015" y="533680"/>
                  <a:pt x="48877" y="556963"/>
                  <a:pt x="54698" y="571780"/>
                </a:cubicBezTo>
                <a:cubicBezTo>
                  <a:pt x="60519" y="586597"/>
                  <a:pt x="33002" y="511455"/>
                  <a:pt x="35648" y="527330"/>
                </a:cubicBezTo>
                <a:cubicBezTo>
                  <a:pt x="38294" y="543205"/>
                  <a:pt x="68456" y="586597"/>
                  <a:pt x="70573" y="667030"/>
                </a:cubicBezTo>
                <a:cubicBezTo>
                  <a:pt x="72690" y="747463"/>
                  <a:pt x="49936" y="975534"/>
                  <a:pt x="48348" y="1009930"/>
                </a:cubicBezTo>
                <a:cubicBezTo>
                  <a:pt x="46761" y="1044326"/>
                  <a:pt x="58402" y="926851"/>
                  <a:pt x="61048" y="873405"/>
                </a:cubicBezTo>
                <a:cubicBezTo>
                  <a:pt x="63694" y="819959"/>
                  <a:pt x="72161" y="750109"/>
                  <a:pt x="64223" y="689255"/>
                </a:cubicBezTo>
                <a:cubicBezTo>
                  <a:pt x="56285" y="628401"/>
                  <a:pt x="21890" y="618347"/>
                  <a:pt x="13423" y="508280"/>
                </a:cubicBezTo>
                <a:cubicBezTo>
                  <a:pt x="4956" y="398213"/>
                  <a:pt x="25065" y="11922"/>
                  <a:pt x="22948" y="28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D7F416A0-43B7-F4EE-0593-CF3186AE0B54}"/>
              </a:ext>
            </a:extLst>
          </p:cNvPr>
          <p:cNvSpPr/>
          <p:nvPr/>
        </p:nvSpPr>
        <p:spPr>
          <a:xfrm>
            <a:off x="6940519" y="8327999"/>
            <a:ext cx="95372" cy="1127257"/>
          </a:xfrm>
          <a:custGeom>
            <a:avLst/>
            <a:gdLst>
              <a:gd name="connsiteX0" fmla="*/ 69881 w 95372"/>
              <a:gd name="connsiteY0" fmla="*/ 26 h 1127257"/>
              <a:gd name="connsiteX1" fmla="*/ 9556 w 95372"/>
              <a:gd name="connsiteY1" fmla="*/ 184176 h 1127257"/>
              <a:gd name="connsiteX2" fmla="*/ 31781 w 95372"/>
              <a:gd name="connsiteY2" fmla="*/ 365151 h 1127257"/>
              <a:gd name="connsiteX3" fmla="*/ 22256 w 95372"/>
              <a:gd name="connsiteY3" fmla="*/ 330226 h 1127257"/>
              <a:gd name="connsiteX4" fmla="*/ 63531 w 95372"/>
              <a:gd name="connsiteY4" fmla="*/ 425476 h 1127257"/>
              <a:gd name="connsiteX5" fmla="*/ 63531 w 95372"/>
              <a:gd name="connsiteY5" fmla="*/ 403251 h 1127257"/>
              <a:gd name="connsiteX6" fmla="*/ 66706 w 95372"/>
              <a:gd name="connsiteY6" fmla="*/ 501676 h 1127257"/>
              <a:gd name="connsiteX7" fmla="*/ 63531 w 95372"/>
              <a:gd name="connsiteY7" fmla="*/ 638201 h 1127257"/>
              <a:gd name="connsiteX8" fmla="*/ 76231 w 95372"/>
              <a:gd name="connsiteY8" fmla="*/ 552476 h 1127257"/>
              <a:gd name="connsiteX9" fmla="*/ 66706 w 95372"/>
              <a:gd name="connsiteY9" fmla="*/ 730276 h 1127257"/>
              <a:gd name="connsiteX10" fmla="*/ 63531 w 95372"/>
              <a:gd name="connsiteY10" fmla="*/ 933476 h 1127257"/>
              <a:gd name="connsiteX11" fmla="*/ 95281 w 95372"/>
              <a:gd name="connsiteY11" fmla="*/ 1127151 h 1127257"/>
              <a:gd name="connsiteX12" fmla="*/ 73056 w 95372"/>
              <a:gd name="connsiteY12" fmla="*/ 952526 h 1127257"/>
              <a:gd name="connsiteX13" fmla="*/ 69881 w 95372"/>
              <a:gd name="connsiteY13" fmla="*/ 466751 h 1127257"/>
              <a:gd name="connsiteX14" fmla="*/ 31 w 95372"/>
              <a:gd name="connsiteY14" fmla="*/ 196876 h 1127257"/>
              <a:gd name="connsiteX15" fmla="*/ 69881 w 95372"/>
              <a:gd name="connsiteY15" fmla="*/ 26 h 112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5372" h="1127257">
                <a:moveTo>
                  <a:pt x="69881" y="26"/>
                </a:moveTo>
                <a:cubicBezTo>
                  <a:pt x="71469" y="-2091"/>
                  <a:pt x="15906" y="123322"/>
                  <a:pt x="9556" y="184176"/>
                </a:cubicBezTo>
                <a:cubicBezTo>
                  <a:pt x="3206" y="245030"/>
                  <a:pt x="29664" y="340809"/>
                  <a:pt x="31781" y="365151"/>
                </a:cubicBezTo>
                <a:cubicBezTo>
                  <a:pt x="33898" y="389493"/>
                  <a:pt x="16964" y="320172"/>
                  <a:pt x="22256" y="330226"/>
                </a:cubicBezTo>
                <a:cubicBezTo>
                  <a:pt x="27548" y="340280"/>
                  <a:pt x="56652" y="413305"/>
                  <a:pt x="63531" y="425476"/>
                </a:cubicBezTo>
                <a:cubicBezTo>
                  <a:pt x="70410" y="437647"/>
                  <a:pt x="63002" y="390551"/>
                  <a:pt x="63531" y="403251"/>
                </a:cubicBezTo>
                <a:cubicBezTo>
                  <a:pt x="64060" y="415951"/>
                  <a:pt x="66706" y="462518"/>
                  <a:pt x="66706" y="501676"/>
                </a:cubicBezTo>
                <a:cubicBezTo>
                  <a:pt x="66706" y="540834"/>
                  <a:pt x="61944" y="629734"/>
                  <a:pt x="63531" y="638201"/>
                </a:cubicBezTo>
                <a:cubicBezTo>
                  <a:pt x="65118" y="646668"/>
                  <a:pt x="75702" y="537130"/>
                  <a:pt x="76231" y="552476"/>
                </a:cubicBezTo>
                <a:cubicBezTo>
                  <a:pt x="76760" y="567822"/>
                  <a:pt x="68823" y="666776"/>
                  <a:pt x="66706" y="730276"/>
                </a:cubicBezTo>
                <a:cubicBezTo>
                  <a:pt x="64589" y="793776"/>
                  <a:pt x="58768" y="867330"/>
                  <a:pt x="63531" y="933476"/>
                </a:cubicBezTo>
                <a:cubicBezTo>
                  <a:pt x="68293" y="999622"/>
                  <a:pt x="93694" y="1123976"/>
                  <a:pt x="95281" y="1127151"/>
                </a:cubicBezTo>
                <a:cubicBezTo>
                  <a:pt x="96868" y="1130326"/>
                  <a:pt x="77289" y="1062593"/>
                  <a:pt x="73056" y="952526"/>
                </a:cubicBezTo>
                <a:cubicBezTo>
                  <a:pt x="68823" y="842459"/>
                  <a:pt x="82052" y="592693"/>
                  <a:pt x="69881" y="466751"/>
                </a:cubicBezTo>
                <a:cubicBezTo>
                  <a:pt x="57710" y="340809"/>
                  <a:pt x="-1556" y="273076"/>
                  <a:pt x="31" y="196876"/>
                </a:cubicBezTo>
                <a:cubicBezTo>
                  <a:pt x="1618" y="120676"/>
                  <a:pt x="68293" y="2143"/>
                  <a:pt x="69881" y="2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34D10D15-2C80-F097-40DF-A2E87FCF76F7}"/>
              </a:ext>
            </a:extLst>
          </p:cNvPr>
          <p:cNvSpPr/>
          <p:nvPr/>
        </p:nvSpPr>
        <p:spPr>
          <a:xfrm>
            <a:off x="6999880" y="8608499"/>
            <a:ext cx="91101" cy="955411"/>
          </a:xfrm>
          <a:custGeom>
            <a:avLst/>
            <a:gdLst>
              <a:gd name="connsiteX0" fmla="*/ 80370 w 91101"/>
              <a:gd name="connsiteY0" fmla="*/ 21151 h 955411"/>
              <a:gd name="connsiteX1" fmla="*/ 42270 w 91101"/>
              <a:gd name="connsiteY1" fmla="*/ 640276 h 955411"/>
              <a:gd name="connsiteX2" fmla="*/ 4170 w 91101"/>
              <a:gd name="connsiteY2" fmla="*/ 919676 h 955411"/>
              <a:gd name="connsiteX3" fmla="*/ 995 w 91101"/>
              <a:gd name="connsiteY3" fmla="*/ 948251 h 955411"/>
              <a:gd name="connsiteX4" fmla="*/ 4170 w 91101"/>
              <a:gd name="connsiteY4" fmla="*/ 887926 h 955411"/>
              <a:gd name="connsiteX5" fmla="*/ 35920 w 91101"/>
              <a:gd name="connsiteY5" fmla="*/ 605351 h 955411"/>
              <a:gd name="connsiteX6" fmla="*/ 32745 w 91101"/>
              <a:gd name="connsiteY6" fmla="*/ 630751 h 955411"/>
              <a:gd name="connsiteX7" fmla="*/ 74020 w 91101"/>
              <a:gd name="connsiteY7" fmla="*/ 364051 h 955411"/>
              <a:gd name="connsiteX8" fmla="*/ 61320 w 91101"/>
              <a:gd name="connsiteY8" fmla="*/ 405326 h 955411"/>
              <a:gd name="connsiteX9" fmla="*/ 89895 w 91101"/>
              <a:gd name="connsiteY9" fmla="*/ 167201 h 955411"/>
              <a:gd name="connsiteX10" fmla="*/ 80370 w 91101"/>
              <a:gd name="connsiteY10" fmla="*/ 21151 h 95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101" h="955411">
                <a:moveTo>
                  <a:pt x="80370" y="21151"/>
                </a:moveTo>
                <a:cubicBezTo>
                  <a:pt x="72433" y="99997"/>
                  <a:pt x="54970" y="490522"/>
                  <a:pt x="42270" y="640276"/>
                </a:cubicBezTo>
                <a:cubicBezTo>
                  <a:pt x="29570" y="790030"/>
                  <a:pt x="11049" y="868347"/>
                  <a:pt x="4170" y="919676"/>
                </a:cubicBezTo>
                <a:cubicBezTo>
                  <a:pt x="-2709" y="971005"/>
                  <a:pt x="995" y="953543"/>
                  <a:pt x="995" y="948251"/>
                </a:cubicBezTo>
                <a:cubicBezTo>
                  <a:pt x="995" y="942959"/>
                  <a:pt x="-1651" y="945076"/>
                  <a:pt x="4170" y="887926"/>
                </a:cubicBezTo>
                <a:cubicBezTo>
                  <a:pt x="9991" y="830776"/>
                  <a:pt x="31157" y="648214"/>
                  <a:pt x="35920" y="605351"/>
                </a:cubicBezTo>
                <a:cubicBezTo>
                  <a:pt x="40682" y="562489"/>
                  <a:pt x="26395" y="670968"/>
                  <a:pt x="32745" y="630751"/>
                </a:cubicBezTo>
                <a:cubicBezTo>
                  <a:pt x="39095" y="590534"/>
                  <a:pt x="69258" y="401622"/>
                  <a:pt x="74020" y="364051"/>
                </a:cubicBezTo>
                <a:cubicBezTo>
                  <a:pt x="78782" y="326480"/>
                  <a:pt x="58674" y="438134"/>
                  <a:pt x="61320" y="405326"/>
                </a:cubicBezTo>
                <a:cubicBezTo>
                  <a:pt x="63966" y="372518"/>
                  <a:pt x="86191" y="229643"/>
                  <a:pt x="89895" y="167201"/>
                </a:cubicBezTo>
                <a:cubicBezTo>
                  <a:pt x="93599" y="104759"/>
                  <a:pt x="88307" y="-57695"/>
                  <a:pt x="80370" y="211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14657E2B-9F05-AD9D-5659-5E25B4471FA0}"/>
              </a:ext>
            </a:extLst>
          </p:cNvPr>
          <p:cNvSpPr/>
          <p:nvPr/>
        </p:nvSpPr>
        <p:spPr>
          <a:xfrm>
            <a:off x="7245236" y="8067655"/>
            <a:ext cx="94777" cy="187536"/>
          </a:xfrm>
          <a:custGeom>
            <a:avLst/>
            <a:gdLst>
              <a:gd name="connsiteX0" fmla="*/ 114 w 94777"/>
              <a:gd name="connsiteY0" fmla="*/ 20 h 187536"/>
              <a:gd name="connsiteX1" fmla="*/ 69964 w 94777"/>
              <a:gd name="connsiteY1" fmla="*/ 117495 h 187536"/>
              <a:gd name="connsiteX2" fmla="*/ 54089 w 94777"/>
              <a:gd name="connsiteY2" fmla="*/ 161945 h 187536"/>
              <a:gd name="connsiteX3" fmla="*/ 35039 w 94777"/>
              <a:gd name="connsiteY3" fmla="*/ 187345 h 187536"/>
              <a:gd name="connsiteX4" fmla="*/ 82664 w 94777"/>
              <a:gd name="connsiteY4" fmla="*/ 149245 h 187536"/>
              <a:gd name="connsiteX5" fmla="*/ 89014 w 94777"/>
              <a:gd name="connsiteY5" fmla="*/ 127020 h 187536"/>
              <a:gd name="connsiteX6" fmla="*/ 114 w 94777"/>
              <a:gd name="connsiteY6" fmla="*/ 20 h 18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777" h="187536">
                <a:moveTo>
                  <a:pt x="114" y="20"/>
                </a:moveTo>
                <a:cubicBezTo>
                  <a:pt x="-3061" y="-1567"/>
                  <a:pt x="60968" y="90508"/>
                  <a:pt x="69964" y="117495"/>
                </a:cubicBezTo>
                <a:cubicBezTo>
                  <a:pt x="78960" y="144482"/>
                  <a:pt x="59910" y="150303"/>
                  <a:pt x="54089" y="161945"/>
                </a:cubicBezTo>
                <a:cubicBezTo>
                  <a:pt x="48268" y="173587"/>
                  <a:pt x="30277" y="189462"/>
                  <a:pt x="35039" y="187345"/>
                </a:cubicBezTo>
                <a:cubicBezTo>
                  <a:pt x="39801" y="185228"/>
                  <a:pt x="73668" y="159299"/>
                  <a:pt x="82664" y="149245"/>
                </a:cubicBezTo>
                <a:cubicBezTo>
                  <a:pt x="91660" y="139191"/>
                  <a:pt x="101185" y="148187"/>
                  <a:pt x="89014" y="127020"/>
                </a:cubicBezTo>
                <a:cubicBezTo>
                  <a:pt x="76843" y="105853"/>
                  <a:pt x="3289" y="1607"/>
                  <a:pt x="114" y="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22EEF04E-68E7-ABAD-8482-66DB1D0B4669}"/>
              </a:ext>
            </a:extLst>
          </p:cNvPr>
          <p:cNvSpPr/>
          <p:nvPr/>
        </p:nvSpPr>
        <p:spPr>
          <a:xfrm>
            <a:off x="7251684" y="8111958"/>
            <a:ext cx="57421" cy="136702"/>
          </a:xfrm>
          <a:custGeom>
            <a:avLst/>
            <a:gdLst>
              <a:gd name="connsiteX0" fmla="*/ 16 w 57421"/>
              <a:gd name="connsiteY0" fmla="*/ 167 h 136702"/>
              <a:gd name="connsiteX1" fmla="*/ 53991 w 57421"/>
              <a:gd name="connsiteY1" fmla="*/ 73192 h 136702"/>
              <a:gd name="connsiteX2" fmla="*/ 47641 w 57421"/>
              <a:gd name="connsiteY2" fmla="*/ 95417 h 136702"/>
              <a:gd name="connsiteX3" fmla="*/ 12716 w 57421"/>
              <a:gd name="connsiteY3" fmla="*/ 136692 h 136702"/>
              <a:gd name="connsiteX4" fmla="*/ 47641 w 57421"/>
              <a:gd name="connsiteY4" fmla="*/ 98592 h 136702"/>
              <a:gd name="connsiteX5" fmla="*/ 16 w 57421"/>
              <a:gd name="connsiteY5" fmla="*/ 167 h 13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21" h="136702">
                <a:moveTo>
                  <a:pt x="16" y="167"/>
                </a:moveTo>
                <a:cubicBezTo>
                  <a:pt x="1074" y="-4066"/>
                  <a:pt x="53991" y="73192"/>
                  <a:pt x="53991" y="73192"/>
                </a:cubicBezTo>
                <a:cubicBezTo>
                  <a:pt x="61928" y="89067"/>
                  <a:pt x="54520" y="84834"/>
                  <a:pt x="47641" y="95417"/>
                </a:cubicBezTo>
                <a:cubicBezTo>
                  <a:pt x="40762" y="106000"/>
                  <a:pt x="12716" y="136163"/>
                  <a:pt x="12716" y="136692"/>
                </a:cubicBezTo>
                <a:cubicBezTo>
                  <a:pt x="12716" y="137221"/>
                  <a:pt x="46583" y="118171"/>
                  <a:pt x="47641" y="98592"/>
                </a:cubicBezTo>
                <a:cubicBezTo>
                  <a:pt x="48699" y="79013"/>
                  <a:pt x="-1042" y="4400"/>
                  <a:pt x="16" y="16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CEEE3235-A451-DECD-EEEF-C52D3C153077}"/>
              </a:ext>
            </a:extLst>
          </p:cNvPr>
          <p:cNvSpPr/>
          <p:nvPr/>
        </p:nvSpPr>
        <p:spPr>
          <a:xfrm>
            <a:off x="7234050" y="8093042"/>
            <a:ext cx="81412" cy="149328"/>
          </a:xfrm>
          <a:custGeom>
            <a:avLst/>
            <a:gdLst>
              <a:gd name="connsiteX0" fmla="*/ 81150 w 81412"/>
              <a:gd name="connsiteY0" fmla="*/ 33 h 149328"/>
              <a:gd name="connsiteX1" fmla="*/ 27175 w 81412"/>
              <a:gd name="connsiteY1" fmla="*/ 69883 h 149328"/>
              <a:gd name="connsiteX2" fmla="*/ 20825 w 81412"/>
              <a:gd name="connsiteY2" fmla="*/ 92108 h 149328"/>
              <a:gd name="connsiteX3" fmla="*/ 27175 w 81412"/>
              <a:gd name="connsiteY3" fmla="*/ 149258 h 149328"/>
              <a:gd name="connsiteX4" fmla="*/ 1775 w 81412"/>
              <a:gd name="connsiteY4" fmla="*/ 79408 h 149328"/>
              <a:gd name="connsiteX5" fmla="*/ 81150 w 81412"/>
              <a:gd name="connsiteY5" fmla="*/ 33 h 14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412" h="149328">
                <a:moveTo>
                  <a:pt x="81150" y="33"/>
                </a:moveTo>
                <a:cubicBezTo>
                  <a:pt x="85383" y="-1554"/>
                  <a:pt x="37229" y="54537"/>
                  <a:pt x="27175" y="69883"/>
                </a:cubicBezTo>
                <a:cubicBezTo>
                  <a:pt x="17121" y="85229"/>
                  <a:pt x="20825" y="78879"/>
                  <a:pt x="20825" y="92108"/>
                </a:cubicBezTo>
                <a:cubicBezTo>
                  <a:pt x="20825" y="105337"/>
                  <a:pt x="30350" y="151375"/>
                  <a:pt x="27175" y="149258"/>
                </a:cubicBezTo>
                <a:cubicBezTo>
                  <a:pt x="24000" y="147141"/>
                  <a:pt x="-7750" y="105337"/>
                  <a:pt x="1775" y="79408"/>
                </a:cubicBezTo>
                <a:cubicBezTo>
                  <a:pt x="11300" y="53479"/>
                  <a:pt x="76917" y="1620"/>
                  <a:pt x="81150" y="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91E69030-450D-FBEB-7A37-CDB178191CA7}"/>
              </a:ext>
            </a:extLst>
          </p:cNvPr>
          <p:cNvSpPr/>
          <p:nvPr/>
        </p:nvSpPr>
        <p:spPr>
          <a:xfrm>
            <a:off x="7254690" y="8089898"/>
            <a:ext cx="80657" cy="159176"/>
          </a:xfrm>
          <a:custGeom>
            <a:avLst/>
            <a:gdLst>
              <a:gd name="connsiteX0" fmla="*/ 9710 w 80657"/>
              <a:gd name="connsiteY0" fmla="*/ 2 h 159176"/>
              <a:gd name="connsiteX1" fmla="*/ 50985 w 80657"/>
              <a:gd name="connsiteY1" fmla="*/ 98427 h 159176"/>
              <a:gd name="connsiteX2" fmla="*/ 185 w 80657"/>
              <a:gd name="connsiteY2" fmla="*/ 158752 h 159176"/>
              <a:gd name="connsiteX3" fmla="*/ 73210 w 80657"/>
              <a:gd name="connsiteY3" fmla="*/ 123827 h 159176"/>
              <a:gd name="connsiteX4" fmla="*/ 73210 w 80657"/>
              <a:gd name="connsiteY4" fmla="*/ 95252 h 159176"/>
              <a:gd name="connsiteX5" fmla="*/ 9710 w 80657"/>
              <a:gd name="connsiteY5" fmla="*/ 2 h 159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657" h="159176">
                <a:moveTo>
                  <a:pt x="9710" y="2"/>
                </a:moveTo>
                <a:cubicBezTo>
                  <a:pt x="6006" y="531"/>
                  <a:pt x="52573" y="71969"/>
                  <a:pt x="50985" y="98427"/>
                </a:cubicBezTo>
                <a:cubicBezTo>
                  <a:pt x="49398" y="124885"/>
                  <a:pt x="-3519" y="154519"/>
                  <a:pt x="185" y="158752"/>
                </a:cubicBezTo>
                <a:cubicBezTo>
                  <a:pt x="3889" y="162985"/>
                  <a:pt x="61039" y="134410"/>
                  <a:pt x="73210" y="123827"/>
                </a:cubicBezTo>
                <a:cubicBezTo>
                  <a:pt x="85381" y="113244"/>
                  <a:pt x="80618" y="113244"/>
                  <a:pt x="73210" y="95252"/>
                </a:cubicBezTo>
                <a:cubicBezTo>
                  <a:pt x="65802" y="77260"/>
                  <a:pt x="13414" y="-527"/>
                  <a:pt x="9710" y="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158BC637-3741-69EF-4E5F-24AA61B12397}"/>
              </a:ext>
            </a:extLst>
          </p:cNvPr>
          <p:cNvSpPr/>
          <p:nvPr/>
        </p:nvSpPr>
        <p:spPr>
          <a:xfrm>
            <a:off x="7225185" y="8124819"/>
            <a:ext cx="106071" cy="120660"/>
          </a:xfrm>
          <a:custGeom>
            <a:avLst/>
            <a:gdLst>
              <a:gd name="connsiteX0" fmla="*/ 105890 w 106071"/>
              <a:gd name="connsiteY0" fmla="*/ 6 h 120660"/>
              <a:gd name="connsiteX1" fmla="*/ 26515 w 106071"/>
              <a:gd name="connsiteY1" fmla="*/ 50806 h 120660"/>
              <a:gd name="connsiteX2" fmla="*/ 29690 w 106071"/>
              <a:gd name="connsiteY2" fmla="*/ 120656 h 120660"/>
              <a:gd name="connsiteX3" fmla="*/ 1115 w 106071"/>
              <a:gd name="connsiteY3" fmla="*/ 47631 h 120660"/>
              <a:gd name="connsiteX4" fmla="*/ 105890 w 106071"/>
              <a:gd name="connsiteY4" fmla="*/ 6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071" h="120660">
                <a:moveTo>
                  <a:pt x="105890" y="6"/>
                </a:moveTo>
                <a:cubicBezTo>
                  <a:pt x="110123" y="535"/>
                  <a:pt x="39215" y="30698"/>
                  <a:pt x="26515" y="50806"/>
                </a:cubicBezTo>
                <a:cubicBezTo>
                  <a:pt x="13815" y="70914"/>
                  <a:pt x="33923" y="121185"/>
                  <a:pt x="29690" y="120656"/>
                </a:cubicBezTo>
                <a:cubicBezTo>
                  <a:pt x="25457" y="120127"/>
                  <a:pt x="-6293" y="65623"/>
                  <a:pt x="1115" y="47631"/>
                </a:cubicBezTo>
                <a:cubicBezTo>
                  <a:pt x="8523" y="29639"/>
                  <a:pt x="101657" y="-523"/>
                  <a:pt x="105890" y="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B080A7B5-269A-86D8-6BF5-95278A3EF76A}"/>
              </a:ext>
            </a:extLst>
          </p:cNvPr>
          <p:cNvSpPr/>
          <p:nvPr/>
        </p:nvSpPr>
        <p:spPr>
          <a:xfrm>
            <a:off x="5347877" y="6049849"/>
            <a:ext cx="198888" cy="902019"/>
          </a:xfrm>
          <a:custGeom>
            <a:avLst/>
            <a:gdLst>
              <a:gd name="connsiteX0" fmla="*/ 5173 w 198888"/>
              <a:gd name="connsiteY0" fmla="*/ 8051 h 902019"/>
              <a:gd name="connsiteX1" fmla="*/ 27398 w 198888"/>
              <a:gd name="connsiteY1" fmla="*/ 243001 h 902019"/>
              <a:gd name="connsiteX2" fmla="*/ 24223 w 198888"/>
              <a:gd name="connsiteY2" fmla="*/ 204901 h 902019"/>
              <a:gd name="connsiteX3" fmla="*/ 71848 w 198888"/>
              <a:gd name="connsiteY3" fmla="*/ 436676 h 902019"/>
              <a:gd name="connsiteX4" fmla="*/ 55973 w 198888"/>
              <a:gd name="connsiteY4" fmla="*/ 404926 h 902019"/>
              <a:gd name="connsiteX5" fmla="*/ 135348 w 198888"/>
              <a:gd name="connsiteY5" fmla="*/ 658926 h 902019"/>
              <a:gd name="connsiteX6" fmla="*/ 198848 w 198888"/>
              <a:gd name="connsiteY6" fmla="*/ 900226 h 902019"/>
              <a:gd name="connsiteX7" fmla="*/ 144873 w 198888"/>
              <a:gd name="connsiteY7" fmla="*/ 763701 h 902019"/>
              <a:gd name="connsiteX8" fmla="*/ 135348 w 198888"/>
              <a:gd name="connsiteY8" fmla="*/ 665276 h 902019"/>
              <a:gd name="connsiteX9" fmla="*/ 27398 w 198888"/>
              <a:gd name="connsiteY9" fmla="*/ 300151 h 902019"/>
              <a:gd name="connsiteX10" fmla="*/ 1998 w 198888"/>
              <a:gd name="connsiteY10" fmla="*/ 74726 h 902019"/>
              <a:gd name="connsiteX11" fmla="*/ 5173 w 198888"/>
              <a:gd name="connsiteY11" fmla="*/ 8051 h 90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8888" h="902019">
                <a:moveTo>
                  <a:pt x="5173" y="8051"/>
                </a:moveTo>
                <a:cubicBezTo>
                  <a:pt x="9406" y="36097"/>
                  <a:pt x="24223" y="210193"/>
                  <a:pt x="27398" y="243001"/>
                </a:cubicBezTo>
                <a:cubicBezTo>
                  <a:pt x="30573" y="275809"/>
                  <a:pt x="16815" y="172622"/>
                  <a:pt x="24223" y="204901"/>
                </a:cubicBezTo>
                <a:cubicBezTo>
                  <a:pt x="31631" y="237180"/>
                  <a:pt x="66556" y="403339"/>
                  <a:pt x="71848" y="436676"/>
                </a:cubicBezTo>
                <a:cubicBezTo>
                  <a:pt x="77140" y="470013"/>
                  <a:pt x="45390" y="367884"/>
                  <a:pt x="55973" y="404926"/>
                </a:cubicBezTo>
                <a:cubicBezTo>
                  <a:pt x="66556" y="441968"/>
                  <a:pt x="111536" y="576376"/>
                  <a:pt x="135348" y="658926"/>
                </a:cubicBezTo>
                <a:cubicBezTo>
                  <a:pt x="159161" y="741476"/>
                  <a:pt x="197261" y="882764"/>
                  <a:pt x="198848" y="900226"/>
                </a:cubicBezTo>
                <a:cubicBezTo>
                  <a:pt x="200435" y="917688"/>
                  <a:pt x="155456" y="802859"/>
                  <a:pt x="144873" y="763701"/>
                </a:cubicBezTo>
                <a:cubicBezTo>
                  <a:pt x="134290" y="724543"/>
                  <a:pt x="154927" y="742534"/>
                  <a:pt x="135348" y="665276"/>
                </a:cubicBezTo>
                <a:cubicBezTo>
                  <a:pt x="115769" y="588018"/>
                  <a:pt x="49623" y="398576"/>
                  <a:pt x="27398" y="300151"/>
                </a:cubicBezTo>
                <a:cubicBezTo>
                  <a:pt x="5173" y="201726"/>
                  <a:pt x="6231" y="118647"/>
                  <a:pt x="1998" y="74726"/>
                </a:cubicBezTo>
                <a:cubicBezTo>
                  <a:pt x="-2235" y="30805"/>
                  <a:pt x="940" y="-19995"/>
                  <a:pt x="5173" y="805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837CBBBC-A2C6-360D-E323-016E2E5AC9B5}"/>
              </a:ext>
            </a:extLst>
          </p:cNvPr>
          <p:cNvSpPr/>
          <p:nvPr/>
        </p:nvSpPr>
        <p:spPr>
          <a:xfrm>
            <a:off x="5559285" y="6927776"/>
            <a:ext cx="105270" cy="447118"/>
          </a:xfrm>
          <a:custGeom>
            <a:avLst/>
            <a:gdLst>
              <a:gd name="connsiteX0" fmla="*/ 140 w 105270"/>
              <a:gd name="connsiteY0" fmla="*/ 74 h 447118"/>
              <a:gd name="connsiteX1" fmla="*/ 25540 w 105270"/>
              <a:gd name="connsiteY1" fmla="*/ 165174 h 447118"/>
              <a:gd name="connsiteX2" fmla="*/ 92215 w 105270"/>
              <a:gd name="connsiteY2" fmla="*/ 412824 h 447118"/>
              <a:gd name="connsiteX3" fmla="*/ 104915 w 105270"/>
              <a:gd name="connsiteY3" fmla="*/ 441399 h 447118"/>
              <a:gd name="connsiteX4" fmla="*/ 85865 w 105270"/>
              <a:gd name="connsiteY4" fmla="*/ 377899 h 447118"/>
              <a:gd name="connsiteX5" fmla="*/ 19190 w 105270"/>
              <a:gd name="connsiteY5" fmla="*/ 184224 h 447118"/>
              <a:gd name="connsiteX6" fmla="*/ 140 w 105270"/>
              <a:gd name="connsiteY6" fmla="*/ 74 h 447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270" h="447118">
                <a:moveTo>
                  <a:pt x="140" y="74"/>
                </a:moveTo>
                <a:cubicBezTo>
                  <a:pt x="1198" y="-3101"/>
                  <a:pt x="10194" y="96382"/>
                  <a:pt x="25540" y="165174"/>
                </a:cubicBezTo>
                <a:cubicBezTo>
                  <a:pt x="40886" y="233966"/>
                  <a:pt x="78986" y="366786"/>
                  <a:pt x="92215" y="412824"/>
                </a:cubicBezTo>
                <a:cubicBezTo>
                  <a:pt x="105444" y="458862"/>
                  <a:pt x="105973" y="447220"/>
                  <a:pt x="104915" y="441399"/>
                </a:cubicBezTo>
                <a:cubicBezTo>
                  <a:pt x="103857" y="435578"/>
                  <a:pt x="100152" y="420761"/>
                  <a:pt x="85865" y="377899"/>
                </a:cubicBezTo>
                <a:cubicBezTo>
                  <a:pt x="71578" y="335037"/>
                  <a:pt x="34536" y="241374"/>
                  <a:pt x="19190" y="184224"/>
                </a:cubicBezTo>
                <a:cubicBezTo>
                  <a:pt x="3844" y="127074"/>
                  <a:pt x="-918" y="3249"/>
                  <a:pt x="140" y="7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4D5C8A71-D500-5CEB-3153-6D8D6A151BF2}"/>
              </a:ext>
            </a:extLst>
          </p:cNvPr>
          <p:cNvSpPr/>
          <p:nvPr/>
        </p:nvSpPr>
        <p:spPr>
          <a:xfrm>
            <a:off x="6450871" y="5705419"/>
            <a:ext cx="175586" cy="292979"/>
          </a:xfrm>
          <a:custGeom>
            <a:avLst/>
            <a:gdLst>
              <a:gd name="connsiteX0" fmla="*/ 83279 w 175586"/>
              <a:gd name="connsiteY0" fmla="*/ 56 h 292979"/>
              <a:gd name="connsiteX1" fmla="*/ 42004 w 175586"/>
              <a:gd name="connsiteY1" fmla="*/ 123881 h 292979"/>
              <a:gd name="connsiteX2" fmla="*/ 86454 w 175586"/>
              <a:gd name="connsiteY2" fmla="*/ 212781 h 292979"/>
              <a:gd name="connsiteX3" fmla="*/ 42004 w 175586"/>
              <a:gd name="connsiteY3" fmla="*/ 161981 h 292979"/>
              <a:gd name="connsiteX4" fmla="*/ 172179 w 175586"/>
              <a:gd name="connsiteY4" fmla="*/ 288981 h 292979"/>
              <a:gd name="connsiteX5" fmla="*/ 140429 w 175586"/>
              <a:gd name="connsiteY5" fmla="*/ 263581 h 292979"/>
              <a:gd name="connsiteX6" fmla="*/ 729 w 175586"/>
              <a:gd name="connsiteY6" fmla="*/ 149281 h 292979"/>
              <a:gd name="connsiteX7" fmla="*/ 83279 w 175586"/>
              <a:gd name="connsiteY7" fmla="*/ 187381 h 292979"/>
              <a:gd name="connsiteX8" fmla="*/ 32479 w 175586"/>
              <a:gd name="connsiteY8" fmla="*/ 139756 h 292979"/>
              <a:gd name="connsiteX9" fmla="*/ 83279 w 175586"/>
              <a:gd name="connsiteY9" fmla="*/ 56 h 292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586" h="292979">
                <a:moveTo>
                  <a:pt x="83279" y="56"/>
                </a:moveTo>
                <a:cubicBezTo>
                  <a:pt x="84867" y="-2590"/>
                  <a:pt x="41475" y="88427"/>
                  <a:pt x="42004" y="123881"/>
                </a:cubicBezTo>
                <a:cubicBezTo>
                  <a:pt x="42533" y="159335"/>
                  <a:pt x="86454" y="206431"/>
                  <a:pt x="86454" y="212781"/>
                </a:cubicBezTo>
                <a:cubicBezTo>
                  <a:pt x="86454" y="219131"/>
                  <a:pt x="27716" y="149281"/>
                  <a:pt x="42004" y="161981"/>
                </a:cubicBezTo>
                <a:cubicBezTo>
                  <a:pt x="56291" y="174681"/>
                  <a:pt x="155775" y="272048"/>
                  <a:pt x="172179" y="288981"/>
                </a:cubicBezTo>
                <a:cubicBezTo>
                  <a:pt x="188583" y="305914"/>
                  <a:pt x="140429" y="263581"/>
                  <a:pt x="140429" y="263581"/>
                </a:cubicBezTo>
                <a:cubicBezTo>
                  <a:pt x="111854" y="240298"/>
                  <a:pt x="10254" y="161981"/>
                  <a:pt x="729" y="149281"/>
                </a:cubicBezTo>
                <a:cubicBezTo>
                  <a:pt x="-8796" y="136581"/>
                  <a:pt x="77987" y="188968"/>
                  <a:pt x="83279" y="187381"/>
                </a:cubicBezTo>
                <a:cubicBezTo>
                  <a:pt x="88571" y="185794"/>
                  <a:pt x="31421" y="164627"/>
                  <a:pt x="32479" y="139756"/>
                </a:cubicBezTo>
                <a:cubicBezTo>
                  <a:pt x="33537" y="114885"/>
                  <a:pt x="81691" y="2702"/>
                  <a:pt x="83279" y="5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CE286F3D-CA88-95E8-D9CD-65E9D12D8695}"/>
              </a:ext>
            </a:extLst>
          </p:cNvPr>
          <p:cNvSpPr/>
          <p:nvPr/>
        </p:nvSpPr>
        <p:spPr>
          <a:xfrm>
            <a:off x="6343561" y="5816526"/>
            <a:ext cx="36921" cy="265167"/>
          </a:xfrm>
          <a:custGeom>
            <a:avLst/>
            <a:gdLst>
              <a:gd name="connsiteX0" fmla="*/ 89 w 36921"/>
              <a:gd name="connsiteY0" fmla="*/ 74 h 265167"/>
              <a:gd name="connsiteX1" fmla="*/ 28664 w 36921"/>
              <a:gd name="connsiteY1" fmla="*/ 139774 h 265167"/>
              <a:gd name="connsiteX2" fmla="*/ 35014 w 36921"/>
              <a:gd name="connsiteY2" fmla="*/ 263599 h 265167"/>
              <a:gd name="connsiteX3" fmla="*/ 35014 w 36921"/>
              <a:gd name="connsiteY3" fmla="*/ 203274 h 265167"/>
              <a:gd name="connsiteX4" fmla="*/ 12789 w 36921"/>
              <a:gd name="connsiteY4" fmla="*/ 111199 h 265167"/>
              <a:gd name="connsiteX5" fmla="*/ 19139 w 36921"/>
              <a:gd name="connsiteY5" fmla="*/ 158824 h 265167"/>
              <a:gd name="connsiteX6" fmla="*/ 89 w 36921"/>
              <a:gd name="connsiteY6" fmla="*/ 74 h 265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21" h="265167">
                <a:moveTo>
                  <a:pt x="89" y="74"/>
                </a:moveTo>
                <a:cubicBezTo>
                  <a:pt x="1676" y="-3101"/>
                  <a:pt x="22843" y="95853"/>
                  <a:pt x="28664" y="139774"/>
                </a:cubicBezTo>
                <a:cubicBezTo>
                  <a:pt x="34485" y="183695"/>
                  <a:pt x="33956" y="253016"/>
                  <a:pt x="35014" y="263599"/>
                </a:cubicBezTo>
                <a:cubicBezTo>
                  <a:pt x="36072" y="274182"/>
                  <a:pt x="38718" y="228674"/>
                  <a:pt x="35014" y="203274"/>
                </a:cubicBezTo>
                <a:cubicBezTo>
                  <a:pt x="31310" y="177874"/>
                  <a:pt x="15435" y="118607"/>
                  <a:pt x="12789" y="111199"/>
                </a:cubicBezTo>
                <a:cubicBezTo>
                  <a:pt x="10143" y="103791"/>
                  <a:pt x="19668" y="173112"/>
                  <a:pt x="19139" y="158824"/>
                </a:cubicBezTo>
                <a:cubicBezTo>
                  <a:pt x="18610" y="144537"/>
                  <a:pt x="-1498" y="3249"/>
                  <a:pt x="89" y="7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461507F1-A0E0-FF32-6259-5F451C897BDA}"/>
              </a:ext>
            </a:extLst>
          </p:cNvPr>
          <p:cNvSpPr/>
          <p:nvPr/>
        </p:nvSpPr>
        <p:spPr>
          <a:xfrm>
            <a:off x="6368879" y="5781192"/>
            <a:ext cx="41659" cy="303359"/>
          </a:xfrm>
          <a:custGeom>
            <a:avLst/>
            <a:gdLst>
              <a:gd name="connsiteX0" fmla="*/ 35096 w 41659"/>
              <a:gd name="connsiteY0" fmla="*/ 483 h 303359"/>
              <a:gd name="connsiteX1" fmla="*/ 6521 w 41659"/>
              <a:gd name="connsiteY1" fmla="*/ 70333 h 303359"/>
              <a:gd name="connsiteX2" fmla="*/ 22396 w 41659"/>
              <a:gd name="connsiteY2" fmla="*/ 165583 h 303359"/>
              <a:gd name="connsiteX3" fmla="*/ 9696 w 41659"/>
              <a:gd name="connsiteY3" fmla="*/ 89383 h 303359"/>
              <a:gd name="connsiteX4" fmla="*/ 16046 w 41659"/>
              <a:gd name="connsiteY4" fmla="*/ 184633 h 303359"/>
              <a:gd name="connsiteX5" fmla="*/ 41446 w 41659"/>
              <a:gd name="connsiteY5" fmla="*/ 302108 h 303359"/>
              <a:gd name="connsiteX6" fmla="*/ 171 w 41659"/>
              <a:gd name="connsiteY6" fmla="*/ 105258 h 303359"/>
              <a:gd name="connsiteX7" fmla="*/ 35096 w 41659"/>
              <a:gd name="connsiteY7" fmla="*/ 483 h 303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" h="303359">
                <a:moveTo>
                  <a:pt x="35096" y="483"/>
                </a:moveTo>
                <a:cubicBezTo>
                  <a:pt x="36154" y="-5338"/>
                  <a:pt x="8638" y="42816"/>
                  <a:pt x="6521" y="70333"/>
                </a:cubicBezTo>
                <a:cubicBezTo>
                  <a:pt x="4404" y="97850"/>
                  <a:pt x="22396" y="165583"/>
                  <a:pt x="22396" y="165583"/>
                </a:cubicBezTo>
                <a:cubicBezTo>
                  <a:pt x="22925" y="168758"/>
                  <a:pt x="10754" y="86208"/>
                  <a:pt x="9696" y="89383"/>
                </a:cubicBezTo>
                <a:cubicBezTo>
                  <a:pt x="8638" y="92558"/>
                  <a:pt x="10754" y="149179"/>
                  <a:pt x="16046" y="184633"/>
                </a:cubicBezTo>
                <a:cubicBezTo>
                  <a:pt x="21338" y="220087"/>
                  <a:pt x="44092" y="315337"/>
                  <a:pt x="41446" y="302108"/>
                </a:cubicBezTo>
                <a:cubicBezTo>
                  <a:pt x="38800" y="288879"/>
                  <a:pt x="-3004" y="155000"/>
                  <a:pt x="171" y="105258"/>
                </a:cubicBezTo>
                <a:cubicBezTo>
                  <a:pt x="3346" y="55516"/>
                  <a:pt x="34038" y="6304"/>
                  <a:pt x="35096" y="48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59DD53-EE45-0DEA-311B-1B3AF3D8C045}"/>
              </a:ext>
            </a:extLst>
          </p:cNvPr>
          <p:cNvSpPr/>
          <p:nvPr/>
        </p:nvSpPr>
        <p:spPr>
          <a:xfrm>
            <a:off x="6394202" y="6346810"/>
            <a:ext cx="44789" cy="234973"/>
          </a:xfrm>
          <a:custGeom>
            <a:avLst/>
            <a:gdLst>
              <a:gd name="connsiteX0" fmla="*/ 44698 w 44789"/>
              <a:gd name="connsiteY0" fmla="*/ 15 h 234973"/>
              <a:gd name="connsiteX1" fmla="*/ 19298 w 44789"/>
              <a:gd name="connsiteY1" fmla="*/ 92090 h 234973"/>
              <a:gd name="connsiteX2" fmla="*/ 248 w 44789"/>
              <a:gd name="connsiteY2" fmla="*/ 234965 h 234973"/>
              <a:gd name="connsiteX3" fmla="*/ 9773 w 44789"/>
              <a:gd name="connsiteY3" fmla="*/ 98440 h 234973"/>
              <a:gd name="connsiteX4" fmla="*/ 44698 w 44789"/>
              <a:gd name="connsiteY4" fmla="*/ 15 h 234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89" h="234973">
                <a:moveTo>
                  <a:pt x="44698" y="15"/>
                </a:moveTo>
                <a:cubicBezTo>
                  <a:pt x="46286" y="-1043"/>
                  <a:pt x="26706" y="52932"/>
                  <a:pt x="19298" y="92090"/>
                </a:cubicBezTo>
                <a:cubicBezTo>
                  <a:pt x="11890" y="131248"/>
                  <a:pt x="1836" y="233907"/>
                  <a:pt x="248" y="234965"/>
                </a:cubicBezTo>
                <a:cubicBezTo>
                  <a:pt x="-1340" y="236023"/>
                  <a:pt x="5011" y="132307"/>
                  <a:pt x="9773" y="98440"/>
                </a:cubicBezTo>
                <a:cubicBezTo>
                  <a:pt x="14535" y="64573"/>
                  <a:pt x="43110" y="1073"/>
                  <a:pt x="44698" y="1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BE98CAAE-CC68-DE7F-F6D5-4E4CE68A3EA1}"/>
              </a:ext>
            </a:extLst>
          </p:cNvPr>
          <p:cNvSpPr/>
          <p:nvPr/>
        </p:nvSpPr>
        <p:spPr>
          <a:xfrm>
            <a:off x="6416456" y="6338727"/>
            <a:ext cx="41739" cy="246649"/>
          </a:xfrm>
          <a:custGeom>
            <a:avLst/>
            <a:gdLst>
              <a:gd name="connsiteX0" fmla="*/ 41494 w 41739"/>
              <a:gd name="connsiteY0" fmla="*/ 1748 h 246649"/>
              <a:gd name="connsiteX1" fmla="*/ 28794 w 41739"/>
              <a:gd name="connsiteY1" fmla="*/ 74773 h 246649"/>
              <a:gd name="connsiteX2" fmla="*/ 25619 w 41739"/>
              <a:gd name="connsiteY2" fmla="*/ 157323 h 246649"/>
              <a:gd name="connsiteX3" fmla="*/ 28794 w 41739"/>
              <a:gd name="connsiteY3" fmla="*/ 112873 h 246649"/>
              <a:gd name="connsiteX4" fmla="*/ 219 w 41739"/>
              <a:gd name="connsiteY4" fmla="*/ 246223 h 246649"/>
              <a:gd name="connsiteX5" fmla="*/ 16094 w 41739"/>
              <a:gd name="connsiteY5" fmla="*/ 150973 h 246649"/>
              <a:gd name="connsiteX6" fmla="*/ 41494 w 41739"/>
              <a:gd name="connsiteY6" fmla="*/ 1748 h 246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9" h="246649">
                <a:moveTo>
                  <a:pt x="41494" y="1748"/>
                </a:moveTo>
                <a:cubicBezTo>
                  <a:pt x="43611" y="-10952"/>
                  <a:pt x="31440" y="48844"/>
                  <a:pt x="28794" y="74773"/>
                </a:cubicBezTo>
                <a:cubicBezTo>
                  <a:pt x="26148" y="100702"/>
                  <a:pt x="25619" y="150973"/>
                  <a:pt x="25619" y="157323"/>
                </a:cubicBezTo>
                <a:cubicBezTo>
                  <a:pt x="25619" y="163673"/>
                  <a:pt x="33027" y="98056"/>
                  <a:pt x="28794" y="112873"/>
                </a:cubicBezTo>
                <a:cubicBezTo>
                  <a:pt x="24561" y="127690"/>
                  <a:pt x="2336" y="239873"/>
                  <a:pt x="219" y="246223"/>
                </a:cubicBezTo>
                <a:cubicBezTo>
                  <a:pt x="-1898" y="252573"/>
                  <a:pt x="11861" y="186427"/>
                  <a:pt x="16094" y="150973"/>
                </a:cubicBezTo>
                <a:cubicBezTo>
                  <a:pt x="20327" y="115519"/>
                  <a:pt x="39377" y="14448"/>
                  <a:pt x="41494" y="174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9E822A99-2C0F-64B7-C3B1-404DCD9516E5}"/>
              </a:ext>
            </a:extLst>
          </p:cNvPr>
          <p:cNvSpPr/>
          <p:nvPr/>
        </p:nvSpPr>
        <p:spPr>
          <a:xfrm>
            <a:off x="6467416" y="6321337"/>
            <a:ext cx="22599" cy="188580"/>
          </a:xfrm>
          <a:custGeom>
            <a:avLst/>
            <a:gdLst>
              <a:gd name="connsiteX0" fmla="*/ 22284 w 22599"/>
              <a:gd name="connsiteY0" fmla="*/ 88 h 188580"/>
              <a:gd name="connsiteX1" fmla="*/ 15934 w 22599"/>
              <a:gd name="connsiteY1" fmla="*/ 76288 h 188580"/>
              <a:gd name="connsiteX2" fmla="*/ 3234 w 22599"/>
              <a:gd name="connsiteY2" fmla="*/ 127088 h 188580"/>
              <a:gd name="connsiteX3" fmla="*/ 3234 w 22599"/>
              <a:gd name="connsiteY3" fmla="*/ 187413 h 188580"/>
              <a:gd name="connsiteX4" fmla="*/ 59 w 22599"/>
              <a:gd name="connsiteY4" fmla="*/ 69938 h 188580"/>
              <a:gd name="connsiteX5" fmla="*/ 6409 w 22599"/>
              <a:gd name="connsiteY5" fmla="*/ 92163 h 188580"/>
              <a:gd name="connsiteX6" fmla="*/ 22284 w 22599"/>
              <a:gd name="connsiteY6" fmla="*/ 88 h 188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99" h="188580">
                <a:moveTo>
                  <a:pt x="22284" y="88"/>
                </a:moveTo>
                <a:cubicBezTo>
                  <a:pt x="23872" y="-2558"/>
                  <a:pt x="19109" y="55121"/>
                  <a:pt x="15934" y="76288"/>
                </a:cubicBezTo>
                <a:cubicBezTo>
                  <a:pt x="12759" y="97455"/>
                  <a:pt x="5351" y="108567"/>
                  <a:pt x="3234" y="127088"/>
                </a:cubicBezTo>
                <a:cubicBezTo>
                  <a:pt x="1117" y="145609"/>
                  <a:pt x="3763" y="196938"/>
                  <a:pt x="3234" y="187413"/>
                </a:cubicBezTo>
                <a:cubicBezTo>
                  <a:pt x="2705" y="177888"/>
                  <a:pt x="-470" y="85813"/>
                  <a:pt x="59" y="69938"/>
                </a:cubicBezTo>
                <a:cubicBezTo>
                  <a:pt x="588" y="54063"/>
                  <a:pt x="2705" y="99571"/>
                  <a:pt x="6409" y="92163"/>
                </a:cubicBezTo>
                <a:cubicBezTo>
                  <a:pt x="10113" y="84755"/>
                  <a:pt x="20696" y="2734"/>
                  <a:pt x="22284" y="8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D0596A04-DCB7-CEF0-A7FC-45C8A1A6951F}"/>
              </a:ext>
            </a:extLst>
          </p:cNvPr>
          <p:cNvSpPr/>
          <p:nvPr/>
        </p:nvSpPr>
        <p:spPr>
          <a:xfrm>
            <a:off x="6278852" y="7122814"/>
            <a:ext cx="49788" cy="411788"/>
          </a:xfrm>
          <a:custGeom>
            <a:avLst/>
            <a:gdLst>
              <a:gd name="connsiteX0" fmla="*/ 48923 w 49788"/>
              <a:gd name="connsiteY0" fmla="*/ 1886 h 411788"/>
              <a:gd name="connsiteX1" fmla="*/ 7648 w 49788"/>
              <a:gd name="connsiteY1" fmla="*/ 319386 h 411788"/>
              <a:gd name="connsiteX2" fmla="*/ 1298 w 49788"/>
              <a:gd name="connsiteY2" fmla="*/ 411461 h 411788"/>
              <a:gd name="connsiteX3" fmla="*/ 23523 w 49788"/>
              <a:gd name="connsiteY3" fmla="*/ 297161 h 411788"/>
              <a:gd name="connsiteX4" fmla="*/ 13998 w 49788"/>
              <a:gd name="connsiteY4" fmla="*/ 322561 h 411788"/>
              <a:gd name="connsiteX5" fmla="*/ 33048 w 49788"/>
              <a:gd name="connsiteY5" fmla="*/ 176511 h 411788"/>
              <a:gd name="connsiteX6" fmla="*/ 36223 w 49788"/>
              <a:gd name="connsiteY6" fmla="*/ 186036 h 411788"/>
              <a:gd name="connsiteX7" fmla="*/ 48923 w 49788"/>
              <a:gd name="connsiteY7" fmla="*/ 1886 h 41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788" h="411788">
                <a:moveTo>
                  <a:pt x="48923" y="1886"/>
                </a:moveTo>
                <a:cubicBezTo>
                  <a:pt x="44160" y="24111"/>
                  <a:pt x="15585" y="251124"/>
                  <a:pt x="7648" y="319386"/>
                </a:cubicBezTo>
                <a:cubicBezTo>
                  <a:pt x="-290" y="387649"/>
                  <a:pt x="-1348" y="415165"/>
                  <a:pt x="1298" y="411461"/>
                </a:cubicBezTo>
                <a:cubicBezTo>
                  <a:pt x="3944" y="407757"/>
                  <a:pt x="21406" y="311978"/>
                  <a:pt x="23523" y="297161"/>
                </a:cubicBezTo>
                <a:cubicBezTo>
                  <a:pt x="25640" y="282344"/>
                  <a:pt x="12410" y="342669"/>
                  <a:pt x="13998" y="322561"/>
                </a:cubicBezTo>
                <a:cubicBezTo>
                  <a:pt x="15585" y="302453"/>
                  <a:pt x="29344" y="199265"/>
                  <a:pt x="33048" y="176511"/>
                </a:cubicBezTo>
                <a:cubicBezTo>
                  <a:pt x="36752" y="153757"/>
                  <a:pt x="35165" y="211436"/>
                  <a:pt x="36223" y="186036"/>
                </a:cubicBezTo>
                <a:cubicBezTo>
                  <a:pt x="37281" y="160636"/>
                  <a:pt x="53686" y="-20339"/>
                  <a:pt x="48923" y="188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A6E0308E-798E-A4D4-A5A6-970193D4AB9B}"/>
              </a:ext>
            </a:extLst>
          </p:cNvPr>
          <p:cNvSpPr/>
          <p:nvPr/>
        </p:nvSpPr>
        <p:spPr>
          <a:xfrm>
            <a:off x="6307873" y="7134007"/>
            <a:ext cx="61270" cy="409871"/>
          </a:xfrm>
          <a:custGeom>
            <a:avLst/>
            <a:gdLst>
              <a:gd name="connsiteX0" fmla="*/ 61177 w 61270"/>
              <a:gd name="connsiteY0" fmla="*/ 218 h 409871"/>
              <a:gd name="connsiteX1" fmla="*/ 35777 w 61270"/>
              <a:gd name="connsiteY1" fmla="*/ 92293 h 409871"/>
              <a:gd name="connsiteX2" fmla="*/ 13552 w 61270"/>
              <a:gd name="connsiteY2" fmla="*/ 228818 h 409871"/>
              <a:gd name="connsiteX3" fmla="*/ 19902 w 61270"/>
              <a:gd name="connsiteY3" fmla="*/ 190718 h 409871"/>
              <a:gd name="connsiteX4" fmla="*/ 4027 w 61270"/>
              <a:gd name="connsiteY4" fmla="*/ 282793 h 409871"/>
              <a:gd name="connsiteX5" fmla="*/ 852 w 61270"/>
              <a:gd name="connsiteY5" fmla="*/ 409793 h 409871"/>
              <a:gd name="connsiteX6" fmla="*/ 16727 w 61270"/>
              <a:gd name="connsiteY6" fmla="*/ 298668 h 409871"/>
              <a:gd name="connsiteX7" fmla="*/ 26252 w 61270"/>
              <a:gd name="connsiteY7" fmla="*/ 117693 h 409871"/>
              <a:gd name="connsiteX8" fmla="*/ 61177 w 61270"/>
              <a:gd name="connsiteY8" fmla="*/ 218 h 40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270" h="409871">
                <a:moveTo>
                  <a:pt x="61177" y="218"/>
                </a:moveTo>
                <a:cubicBezTo>
                  <a:pt x="62764" y="-4015"/>
                  <a:pt x="43714" y="54193"/>
                  <a:pt x="35777" y="92293"/>
                </a:cubicBezTo>
                <a:cubicBezTo>
                  <a:pt x="27840" y="130393"/>
                  <a:pt x="16198" y="212414"/>
                  <a:pt x="13552" y="228818"/>
                </a:cubicBezTo>
                <a:cubicBezTo>
                  <a:pt x="10906" y="245222"/>
                  <a:pt x="21489" y="181722"/>
                  <a:pt x="19902" y="190718"/>
                </a:cubicBezTo>
                <a:cubicBezTo>
                  <a:pt x="18315" y="199714"/>
                  <a:pt x="7202" y="246281"/>
                  <a:pt x="4027" y="282793"/>
                </a:cubicBezTo>
                <a:cubicBezTo>
                  <a:pt x="852" y="319305"/>
                  <a:pt x="-1265" y="407147"/>
                  <a:pt x="852" y="409793"/>
                </a:cubicBezTo>
                <a:cubicBezTo>
                  <a:pt x="2969" y="412439"/>
                  <a:pt x="12494" y="347351"/>
                  <a:pt x="16727" y="298668"/>
                </a:cubicBezTo>
                <a:cubicBezTo>
                  <a:pt x="20960" y="249985"/>
                  <a:pt x="20431" y="163201"/>
                  <a:pt x="26252" y="117693"/>
                </a:cubicBezTo>
                <a:cubicBezTo>
                  <a:pt x="32073" y="72185"/>
                  <a:pt x="59590" y="4451"/>
                  <a:pt x="61177" y="21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C41AF2EC-2B7F-9E7B-22A4-F70FCE1A3580}"/>
              </a:ext>
            </a:extLst>
          </p:cNvPr>
          <p:cNvSpPr/>
          <p:nvPr/>
        </p:nvSpPr>
        <p:spPr>
          <a:xfrm>
            <a:off x="6330936" y="7131005"/>
            <a:ext cx="44516" cy="428689"/>
          </a:xfrm>
          <a:custGeom>
            <a:avLst/>
            <a:gdLst>
              <a:gd name="connsiteX0" fmla="*/ 44464 w 44516"/>
              <a:gd name="connsiteY0" fmla="*/ 45 h 428689"/>
              <a:gd name="connsiteX1" fmla="*/ 25414 w 44516"/>
              <a:gd name="connsiteY1" fmla="*/ 209595 h 428689"/>
              <a:gd name="connsiteX2" fmla="*/ 15889 w 44516"/>
              <a:gd name="connsiteY2" fmla="*/ 292145 h 428689"/>
              <a:gd name="connsiteX3" fmla="*/ 15889 w 44516"/>
              <a:gd name="connsiteY3" fmla="*/ 241345 h 428689"/>
              <a:gd name="connsiteX4" fmla="*/ 14 w 44516"/>
              <a:gd name="connsiteY4" fmla="*/ 428670 h 428689"/>
              <a:gd name="connsiteX5" fmla="*/ 19064 w 44516"/>
              <a:gd name="connsiteY5" fmla="*/ 228645 h 428689"/>
              <a:gd name="connsiteX6" fmla="*/ 44464 w 44516"/>
              <a:gd name="connsiteY6" fmla="*/ 45 h 428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16" h="428689">
                <a:moveTo>
                  <a:pt x="44464" y="45"/>
                </a:moveTo>
                <a:cubicBezTo>
                  <a:pt x="45522" y="-3130"/>
                  <a:pt x="30176" y="160912"/>
                  <a:pt x="25414" y="209595"/>
                </a:cubicBezTo>
                <a:cubicBezTo>
                  <a:pt x="20651" y="258278"/>
                  <a:pt x="17476" y="286853"/>
                  <a:pt x="15889" y="292145"/>
                </a:cubicBezTo>
                <a:cubicBezTo>
                  <a:pt x="14302" y="297437"/>
                  <a:pt x="18535" y="218591"/>
                  <a:pt x="15889" y="241345"/>
                </a:cubicBezTo>
                <a:cubicBezTo>
                  <a:pt x="13243" y="264099"/>
                  <a:pt x="-515" y="430787"/>
                  <a:pt x="14" y="428670"/>
                </a:cubicBezTo>
                <a:cubicBezTo>
                  <a:pt x="543" y="426553"/>
                  <a:pt x="12185" y="294791"/>
                  <a:pt x="19064" y="228645"/>
                </a:cubicBezTo>
                <a:cubicBezTo>
                  <a:pt x="25943" y="162499"/>
                  <a:pt x="43406" y="3220"/>
                  <a:pt x="44464" y="4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B8F4C4A6-42CE-AEEF-B75D-7CDD5BAC7904}"/>
              </a:ext>
            </a:extLst>
          </p:cNvPr>
          <p:cNvSpPr/>
          <p:nvPr/>
        </p:nvSpPr>
        <p:spPr>
          <a:xfrm>
            <a:off x="10946983" y="8169377"/>
            <a:ext cx="283038" cy="85762"/>
          </a:xfrm>
          <a:custGeom>
            <a:avLst/>
            <a:gdLst>
              <a:gd name="connsiteX0" fmla="*/ 417 w 283038"/>
              <a:gd name="connsiteY0" fmla="*/ 6248 h 85762"/>
              <a:gd name="connsiteX1" fmla="*/ 175042 w 283038"/>
              <a:gd name="connsiteY1" fmla="*/ 6248 h 85762"/>
              <a:gd name="connsiteX2" fmla="*/ 282992 w 283038"/>
              <a:gd name="connsiteY2" fmla="*/ 85623 h 85762"/>
              <a:gd name="connsiteX3" fmla="*/ 187742 w 283038"/>
              <a:gd name="connsiteY3" fmla="*/ 25298 h 85762"/>
              <a:gd name="connsiteX4" fmla="*/ 127417 w 283038"/>
              <a:gd name="connsiteY4" fmla="*/ 15773 h 85762"/>
              <a:gd name="connsiteX5" fmla="*/ 417 w 283038"/>
              <a:gd name="connsiteY5" fmla="*/ 6248 h 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038" h="85762">
                <a:moveTo>
                  <a:pt x="417" y="6248"/>
                </a:moveTo>
                <a:cubicBezTo>
                  <a:pt x="8355" y="4660"/>
                  <a:pt x="127946" y="-6981"/>
                  <a:pt x="175042" y="6248"/>
                </a:cubicBezTo>
                <a:cubicBezTo>
                  <a:pt x="222138" y="19477"/>
                  <a:pt x="280875" y="82448"/>
                  <a:pt x="282992" y="85623"/>
                </a:cubicBezTo>
                <a:cubicBezTo>
                  <a:pt x="285109" y="88798"/>
                  <a:pt x="213671" y="36940"/>
                  <a:pt x="187742" y="25298"/>
                </a:cubicBezTo>
                <a:cubicBezTo>
                  <a:pt x="161813" y="13656"/>
                  <a:pt x="154934" y="18948"/>
                  <a:pt x="127417" y="15773"/>
                </a:cubicBezTo>
                <a:cubicBezTo>
                  <a:pt x="99900" y="12598"/>
                  <a:pt x="-7521" y="7836"/>
                  <a:pt x="417" y="62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AE372F23-1CAE-CAA4-8294-3D2BD452081E}"/>
              </a:ext>
            </a:extLst>
          </p:cNvPr>
          <p:cNvSpPr/>
          <p:nvPr/>
        </p:nvSpPr>
        <p:spPr>
          <a:xfrm>
            <a:off x="11071045" y="8197533"/>
            <a:ext cx="139100" cy="108069"/>
          </a:xfrm>
          <a:custGeom>
            <a:avLst/>
            <a:gdLst>
              <a:gd name="connsiteX0" fmla="*/ 180 w 139100"/>
              <a:gd name="connsiteY0" fmla="*/ 317 h 108069"/>
              <a:gd name="connsiteX1" fmla="*/ 133530 w 139100"/>
              <a:gd name="connsiteY1" fmla="*/ 105092 h 108069"/>
              <a:gd name="connsiteX2" fmla="*/ 104955 w 139100"/>
              <a:gd name="connsiteY2" fmla="*/ 73342 h 108069"/>
              <a:gd name="connsiteX3" fmla="*/ 180 w 139100"/>
              <a:gd name="connsiteY3" fmla="*/ 317 h 10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100" h="108069">
                <a:moveTo>
                  <a:pt x="180" y="317"/>
                </a:moveTo>
                <a:cubicBezTo>
                  <a:pt x="4943" y="5609"/>
                  <a:pt x="116068" y="92921"/>
                  <a:pt x="133530" y="105092"/>
                </a:cubicBezTo>
                <a:cubicBezTo>
                  <a:pt x="150992" y="117263"/>
                  <a:pt x="123476" y="89217"/>
                  <a:pt x="104955" y="73342"/>
                </a:cubicBezTo>
                <a:cubicBezTo>
                  <a:pt x="86434" y="57467"/>
                  <a:pt x="-4583" y="-4975"/>
                  <a:pt x="180" y="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57027602-2098-04E3-61DA-A5F6D8CBC39D}"/>
              </a:ext>
            </a:extLst>
          </p:cNvPr>
          <p:cNvSpPr/>
          <p:nvPr/>
        </p:nvSpPr>
        <p:spPr>
          <a:xfrm>
            <a:off x="11035344" y="8228592"/>
            <a:ext cx="188732" cy="110350"/>
          </a:xfrm>
          <a:custGeom>
            <a:avLst/>
            <a:gdLst>
              <a:gd name="connsiteX0" fmla="*/ 956 w 188732"/>
              <a:gd name="connsiteY0" fmla="*/ 1008 h 110350"/>
              <a:gd name="connsiteX1" fmla="*/ 185106 w 188732"/>
              <a:gd name="connsiteY1" fmla="*/ 108958 h 110350"/>
              <a:gd name="connsiteX2" fmla="*/ 115256 w 188732"/>
              <a:gd name="connsiteY2" fmla="*/ 58158 h 110350"/>
              <a:gd name="connsiteX3" fmla="*/ 956 w 188732"/>
              <a:gd name="connsiteY3" fmla="*/ 1008 h 11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732" h="110350">
                <a:moveTo>
                  <a:pt x="956" y="1008"/>
                </a:moveTo>
                <a:cubicBezTo>
                  <a:pt x="12598" y="9475"/>
                  <a:pt x="166056" y="99433"/>
                  <a:pt x="185106" y="108958"/>
                </a:cubicBezTo>
                <a:cubicBezTo>
                  <a:pt x="204156" y="118483"/>
                  <a:pt x="143302" y="76679"/>
                  <a:pt x="115256" y="58158"/>
                </a:cubicBezTo>
                <a:cubicBezTo>
                  <a:pt x="87210" y="39637"/>
                  <a:pt x="-10686" y="-7459"/>
                  <a:pt x="956" y="10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CFE74EB6-646E-0A23-E0CA-FDD8F1183649}"/>
              </a:ext>
            </a:extLst>
          </p:cNvPr>
          <p:cNvSpPr/>
          <p:nvPr/>
        </p:nvSpPr>
        <p:spPr>
          <a:xfrm>
            <a:off x="10975974" y="8242293"/>
            <a:ext cx="238677" cy="155711"/>
          </a:xfrm>
          <a:custGeom>
            <a:avLst/>
            <a:gdLst>
              <a:gd name="connsiteX0" fmla="*/ 1 w 238677"/>
              <a:gd name="connsiteY0" fmla="*/ 7 h 155711"/>
              <a:gd name="connsiteX1" fmla="*/ 184151 w 238677"/>
              <a:gd name="connsiteY1" fmla="*/ 120657 h 155711"/>
              <a:gd name="connsiteX2" fmla="*/ 238126 w 238677"/>
              <a:gd name="connsiteY2" fmla="*/ 155582 h 155711"/>
              <a:gd name="connsiteX3" fmla="*/ 209551 w 238677"/>
              <a:gd name="connsiteY3" fmla="*/ 130182 h 155711"/>
              <a:gd name="connsiteX4" fmla="*/ 168276 w 238677"/>
              <a:gd name="connsiteY4" fmla="*/ 73032 h 155711"/>
              <a:gd name="connsiteX5" fmla="*/ 187326 w 238677"/>
              <a:gd name="connsiteY5" fmla="*/ 114307 h 155711"/>
              <a:gd name="connsiteX6" fmla="*/ 1 w 238677"/>
              <a:gd name="connsiteY6" fmla="*/ 7 h 155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8677" h="155711">
                <a:moveTo>
                  <a:pt x="1" y="7"/>
                </a:moveTo>
                <a:cubicBezTo>
                  <a:pt x="-528" y="1065"/>
                  <a:pt x="184151" y="120657"/>
                  <a:pt x="184151" y="120657"/>
                </a:cubicBezTo>
                <a:cubicBezTo>
                  <a:pt x="223838" y="146586"/>
                  <a:pt x="233893" y="153995"/>
                  <a:pt x="238126" y="155582"/>
                </a:cubicBezTo>
                <a:cubicBezTo>
                  <a:pt x="242359" y="157169"/>
                  <a:pt x="221193" y="143940"/>
                  <a:pt x="209551" y="130182"/>
                </a:cubicBezTo>
                <a:cubicBezTo>
                  <a:pt x="197909" y="116424"/>
                  <a:pt x="171980" y="75678"/>
                  <a:pt x="168276" y="73032"/>
                </a:cubicBezTo>
                <a:cubicBezTo>
                  <a:pt x="164572" y="70386"/>
                  <a:pt x="210080" y="124361"/>
                  <a:pt x="187326" y="114307"/>
                </a:cubicBezTo>
                <a:cubicBezTo>
                  <a:pt x="164572" y="104253"/>
                  <a:pt x="530" y="-1051"/>
                  <a:pt x="1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2BCAF16E-B7F2-429F-8122-77A52FD75758}"/>
              </a:ext>
            </a:extLst>
          </p:cNvPr>
          <p:cNvSpPr/>
          <p:nvPr/>
        </p:nvSpPr>
        <p:spPr>
          <a:xfrm>
            <a:off x="11045705" y="8318464"/>
            <a:ext cx="175113" cy="142956"/>
          </a:xfrm>
          <a:custGeom>
            <a:avLst/>
            <a:gdLst>
              <a:gd name="connsiteX0" fmla="*/ 120 w 175113"/>
              <a:gd name="connsiteY0" fmla="*/ 36 h 142956"/>
              <a:gd name="connsiteX1" fmla="*/ 108070 w 175113"/>
              <a:gd name="connsiteY1" fmla="*/ 73061 h 142956"/>
              <a:gd name="connsiteX2" fmla="*/ 174745 w 175113"/>
              <a:gd name="connsiteY2" fmla="*/ 142911 h 142956"/>
              <a:gd name="connsiteX3" fmla="*/ 130295 w 175113"/>
              <a:gd name="connsiteY3" fmla="*/ 82586 h 142956"/>
              <a:gd name="connsiteX4" fmla="*/ 120 w 175113"/>
              <a:gd name="connsiteY4" fmla="*/ 36 h 14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13" h="142956">
                <a:moveTo>
                  <a:pt x="120" y="36"/>
                </a:moveTo>
                <a:cubicBezTo>
                  <a:pt x="-3584" y="-1551"/>
                  <a:pt x="78966" y="49249"/>
                  <a:pt x="108070" y="73061"/>
                </a:cubicBezTo>
                <a:cubicBezTo>
                  <a:pt x="137174" y="96873"/>
                  <a:pt x="171041" y="141324"/>
                  <a:pt x="174745" y="142911"/>
                </a:cubicBezTo>
                <a:cubicBezTo>
                  <a:pt x="178449" y="144498"/>
                  <a:pt x="153578" y="104282"/>
                  <a:pt x="130295" y="82586"/>
                </a:cubicBezTo>
                <a:cubicBezTo>
                  <a:pt x="107012" y="60890"/>
                  <a:pt x="3824" y="1623"/>
                  <a:pt x="120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3C309089-C3EA-8B55-A2CE-6F87661AC385}"/>
              </a:ext>
            </a:extLst>
          </p:cNvPr>
          <p:cNvSpPr/>
          <p:nvPr/>
        </p:nvSpPr>
        <p:spPr>
          <a:xfrm>
            <a:off x="11036300" y="8321653"/>
            <a:ext cx="184764" cy="178587"/>
          </a:xfrm>
          <a:custGeom>
            <a:avLst/>
            <a:gdLst>
              <a:gd name="connsiteX0" fmla="*/ 0 w 184764"/>
              <a:gd name="connsiteY0" fmla="*/ 22 h 178587"/>
              <a:gd name="connsiteX1" fmla="*/ 127000 w 184764"/>
              <a:gd name="connsiteY1" fmla="*/ 111147 h 178587"/>
              <a:gd name="connsiteX2" fmla="*/ 184150 w 184764"/>
              <a:gd name="connsiteY2" fmla="*/ 177822 h 178587"/>
              <a:gd name="connsiteX3" fmla="*/ 149225 w 184764"/>
              <a:gd name="connsiteY3" fmla="*/ 142897 h 178587"/>
              <a:gd name="connsiteX4" fmla="*/ 31750 w 184764"/>
              <a:gd name="connsiteY4" fmla="*/ 76222 h 178587"/>
              <a:gd name="connsiteX5" fmla="*/ 127000 w 184764"/>
              <a:gd name="connsiteY5" fmla="*/ 120672 h 178587"/>
              <a:gd name="connsiteX6" fmla="*/ 0 w 184764"/>
              <a:gd name="connsiteY6" fmla="*/ 22 h 17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764" h="178587">
                <a:moveTo>
                  <a:pt x="0" y="22"/>
                </a:moveTo>
                <a:cubicBezTo>
                  <a:pt x="0" y="-1565"/>
                  <a:pt x="96308" y="81514"/>
                  <a:pt x="127000" y="111147"/>
                </a:cubicBezTo>
                <a:cubicBezTo>
                  <a:pt x="157692" y="140780"/>
                  <a:pt x="180446" y="172530"/>
                  <a:pt x="184150" y="177822"/>
                </a:cubicBezTo>
                <a:cubicBezTo>
                  <a:pt x="187854" y="183114"/>
                  <a:pt x="174625" y="159830"/>
                  <a:pt x="149225" y="142897"/>
                </a:cubicBezTo>
                <a:cubicBezTo>
                  <a:pt x="123825" y="125964"/>
                  <a:pt x="35454" y="79926"/>
                  <a:pt x="31750" y="76222"/>
                </a:cubicBezTo>
                <a:cubicBezTo>
                  <a:pt x="28046" y="72518"/>
                  <a:pt x="128058" y="128080"/>
                  <a:pt x="127000" y="120672"/>
                </a:cubicBezTo>
                <a:cubicBezTo>
                  <a:pt x="125942" y="113264"/>
                  <a:pt x="0" y="1609"/>
                  <a:pt x="0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30EB22EB-F35C-3605-00A7-2473BBE41CD4}"/>
              </a:ext>
            </a:extLst>
          </p:cNvPr>
          <p:cNvSpPr/>
          <p:nvPr/>
        </p:nvSpPr>
        <p:spPr>
          <a:xfrm>
            <a:off x="10575912" y="8081169"/>
            <a:ext cx="469946" cy="288162"/>
          </a:xfrm>
          <a:custGeom>
            <a:avLst/>
            <a:gdLst>
              <a:gd name="connsiteX0" fmla="*/ 13 w 469946"/>
              <a:gd name="connsiteY0" fmla="*/ 18256 h 288162"/>
              <a:gd name="connsiteX1" fmla="*/ 250838 w 469946"/>
              <a:gd name="connsiteY1" fmla="*/ 24606 h 288162"/>
              <a:gd name="connsiteX2" fmla="*/ 231788 w 469946"/>
              <a:gd name="connsiteY2" fmla="*/ 5556 h 288162"/>
              <a:gd name="connsiteX3" fmla="*/ 336563 w 469946"/>
              <a:gd name="connsiteY3" fmla="*/ 59531 h 288162"/>
              <a:gd name="connsiteX4" fmla="*/ 381013 w 469946"/>
              <a:gd name="connsiteY4" fmla="*/ 116681 h 288162"/>
              <a:gd name="connsiteX5" fmla="*/ 377838 w 469946"/>
              <a:gd name="connsiteY5" fmla="*/ 97631 h 288162"/>
              <a:gd name="connsiteX6" fmla="*/ 469913 w 469946"/>
              <a:gd name="connsiteY6" fmla="*/ 288131 h 288162"/>
              <a:gd name="connsiteX7" fmla="*/ 387363 w 469946"/>
              <a:gd name="connsiteY7" fmla="*/ 81756 h 288162"/>
              <a:gd name="connsiteX8" fmla="*/ 295288 w 469946"/>
              <a:gd name="connsiteY8" fmla="*/ 30956 h 288162"/>
              <a:gd name="connsiteX9" fmla="*/ 225438 w 469946"/>
              <a:gd name="connsiteY9" fmla="*/ 21431 h 288162"/>
              <a:gd name="connsiteX10" fmla="*/ 187338 w 469946"/>
              <a:gd name="connsiteY10" fmla="*/ 2381 h 288162"/>
              <a:gd name="connsiteX11" fmla="*/ 263538 w 469946"/>
              <a:gd name="connsiteY11" fmla="*/ 2381 h 288162"/>
              <a:gd name="connsiteX12" fmla="*/ 13 w 469946"/>
              <a:gd name="connsiteY12" fmla="*/ 18256 h 28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9946" h="288162">
                <a:moveTo>
                  <a:pt x="13" y="18256"/>
                </a:moveTo>
                <a:cubicBezTo>
                  <a:pt x="-2104" y="21960"/>
                  <a:pt x="250838" y="24606"/>
                  <a:pt x="250838" y="24606"/>
                </a:cubicBezTo>
                <a:cubicBezTo>
                  <a:pt x="289467" y="22489"/>
                  <a:pt x="217501" y="-265"/>
                  <a:pt x="231788" y="5556"/>
                </a:cubicBezTo>
                <a:cubicBezTo>
                  <a:pt x="246075" y="11377"/>
                  <a:pt x="311692" y="41010"/>
                  <a:pt x="336563" y="59531"/>
                </a:cubicBezTo>
                <a:cubicBezTo>
                  <a:pt x="361434" y="78052"/>
                  <a:pt x="381013" y="116681"/>
                  <a:pt x="381013" y="116681"/>
                </a:cubicBezTo>
                <a:cubicBezTo>
                  <a:pt x="387892" y="123031"/>
                  <a:pt x="363021" y="69056"/>
                  <a:pt x="377838" y="97631"/>
                </a:cubicBezTo>
                <a:cubicBezTo>
                  <a:pt x="392655" y="126206"/>
                  <a:pt x="468326" y="290777"/>
                  <a:pt x="469913" y="288131"/>
                </a:cubicBezTo>
                <a:cubicBezTo>
                  <a:pt x="471501" y="285485"/>
                  <a:pt x="416467" y="124618"/>
                  <a:pt x="387363" y="81756"/>
                </a:cubicBezTo>
                <a:cubicBezTo>
                  <a:pt x="358259" y="38894"/>
                  <a:pt x="322276" y="41010"/>
                  <a:pt x="295288" y="30956"/>
                </a:cubicBezTo>
                <a:cubicBezTo>
                  <a:pt x="268301" y="20902"/>
                  <a:pt x="243430" y="26194"/>
                  <a:pt x="225438" y="21431"/>
                </a:cubicBezTo>
                <a:cubicBezTo>
                  <a:pt x="207446" y="16668"/>
                  <a:pt x="180988" y="5556"/>
                  <a:pt x="187338" y="2381"/>
                </a:cubicBezTo>
                <a:cubicBezTo>
                  <a:pt x="193688" y="-794"/>
                  <a:pt x="292642" y="-794"/>
                  <a:pt x="263538" y="2381"/>
                </a:cubicBezTo>
                <a:cubicBezTo>
                  <a:pt x="234434" y="5556"/>
                  <a:pt x="2130" y="14552"/>
                  <a:pt x="13" y="182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90E6F5D6-E8A8-572E-C0A5-C80DE4722578}"/>
              </a:ext>
            </a:extLst>
          </p:cNvPr>
          <p:cNvSpPr/>
          <p:nvPr/>
        </p:nvSpPr>
        <p:spPr>
          <a:xfrm>
            <a:off x="11055346" y="8375417"/>
            <a:ext cx="102302" cy="730681"/>
          </a:xfrm>
          <a:custGeom>
            <a:avLst/>
            <a:gdLst>
              <a:gd name="connsiteX0" fmla="*/ 4 w 102302"/>
              <a:gd name="connsiteY0" fmla="*/ 233 h 730681"/>
              <a:gd name="connsiteX1" fmla="*/ 53979 w 102302"/>
              <a:gd name="connsiteY1" fmla="*/ 187558 h 730681"/>
              <a:gd name="connsiteX2" fmla="*/ 34929 w 102302"/>
              <a:gd name="connsiteY2" fmla="*/ 139933 h 730681"/>
              <a:gd name="connsiteX3" fmla="*/ 79379 w 102302"/>
              <a:gd name="connsiteY3" fmla="*/ 273283 h 730681"/>
              <a:gd name="connsiteX4" fmla="*/ 82554 w 102302"/>
              <a:gd name="connsiteY4" fmla="*/ 495533 h 730681"/>
              <a:gd name="connsiteX5" fmla="*/ 95254 w 102302"/>
              <a:gd name="connsiteY5" fmla="*/ 435208 h 730681"/>
              <a:gd name="connsiteX6" fmla="*/ 79379 w 102302"/>
              <a:gd name="connsiteY6" fmla="*/ 730483 h 730681"/>
              <a:gd name="connsiteX7" fmla="*/ 101604 w 102302"/>
              <a:gd name="connsiteY7" fmla="*/ 384408 h 730681"/>
              <a:gd name="connsiteX8" fmla="*/ 47629 w 102302"/>
              <a:gd name="connsiteY8" fmla="*/ 184383 h 730681"/>
              <a:gd name="connsiteX9" fmla="*/ 57154 w 102302"/>
              <a:gd name="connsiteY9" fmla="*/ 232008 h 730681"/>
              <a:gd name="connsiteX10" fmla="*/ 4 w 102302"/>
              <a:gd name="connsiteY10" fmla="*/ 233 h 73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302" h="730681">
                <a:moveTo>
                  <a:pt x="4" y="233"/>
                </a:moveTo>
                <a:cubicBezTo>
                  <a:pt x="-525" y="-7175"/>
                  <a:pt x="48158" y="164275"/>
                  <a:pt x="53979" y="187558"/>
                </a:cubicBezTo>
                <a:cubicBezTo>
                  <a:pt x="59800" y="210841"/>
                  <a:pt x="30696" y="125646"/>
                  <a:pt x="34929" y="139933"/>
                </a:cubicBezTo>
                <a:cubicBezTo>
                  <a:pt x="39162" y="154220"/>
                  <a:pt x="71442" y="214016"/>
                  <a:pt x="79379" y="273283"/>
                </a:cubicBezTo>
                <a:cubicBezTo>
                  <a:pt x="87316" y="332550"/>
                  <a:pt x="79908" y="468546"/>
                  <a:pt x="82554" y="495533"/>
                </a:cubicBezTo>
                <a:cubicBezTo>
                  <a:pt x="85200" y="522521"/>
                  <a:pt x="95783" y="396050"/>
                  <a:pt x="95254" y="435208"/>
                </a:cubicBezTo>
                <a:cubicBezTo>
                  <a:pt x="94725" y="474366"/>
                  <a:pt x="78321" y="738950"/>
                  <a:pt x="79379" y="730483"/>
                </a:cubicBezTo>
                <a:cubicBezTo>
                  <a:pt x="80437" y="722016"/>
                  <a:pt x="106896" y="475425"/>
                  <a:pt x="101604" y="384408"/>
                </a:cubicBezTo>
                <a:cubicBezTo>
                  <a:pt x="96312" y="293391"/>
                  <a:pt x="55037" y="209783"/>
                  <a:pt x="47629" y="184383"/>
                </a:cubicBezTo>
                <a:cubicBezTo>
                  <a:pt x="40221" y="158983"/>
                  <a:pt x="62975" y="256879"/>
                  <a:pt x="57154" y="232008"/>
                </a:cubicBezTo>
                <a:cubicBezTo>
                  <a:pt x="51333" y="207137"/>
                  <a:pt x="533" y="7641"/>
                  <a:pt x="4" y="2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1E13043E-95A2-0EB7-D4F0-B8B852D86808}"/>
              </a:ext>
            </a:extLst>
          </p:cNvPr>
          <p:cNvSpPr/>
          <p:nvPr/>
        </p:nvSpPr>
        <p:spPr>
          <a:xfrm>
            <a:off x="10861287" y="9115847"/>
            <a:ext cx="291692" cy="472849"/>
          </a:xfrm>
          <a:custGeom>
            <a:avLst/>
            <a:gdLst>
              <a:gd name="connsiteX0" fmla="*/ 289313 w 291692"/>
              <a:gd name="connsiteY0" fmla="*/ 5928 h 472849"/>
              <a:gd name="connsiteX1" fmla="*/ 155963 w 291692"/>
              <a:gd name="connsiteY1" fmla="*/ 266278 h 472849"/>
              <a:gd name="connsiteX2" fmla="*/ 209938 w 291692"/>
              <a:gd name="connsiteY2" fmla="*/ 142453 h 472849"/>
              <a:gd name="connsiteX3" fmla="*/ 114688 w 291692"/>
              <a:gd name="connsiteY3" fmla="*/ 320253 h 472849"/>
              <a:gd name="connsiteX4" fmla="*/ 388 w 291692"/>
              <a:gd name="connsiteY4" fmla="*/ 472653 h 472849"/>
              <a:gd name="connsiteX5" fmla="*/ 155963 w 291692"/>
              <a:gd name="connsiteY5" fmla="*/ 288503 h 472849"/>
              <a:gd name="connsiteX6" fmla="*/ 98813 w 291692"/>
              <a:gd name="connsiteY6" fmla="*/ 342478 h 472849"/>
              <a:gd name="connsiteX7" fmla="*/ 206763 w 291692"/>
              <a:gd name="connsiteY7" fmla="*/ 129753 h 472849"/>
              <a:gd name="connsiteX8" fmla="*/ 190888 w 291692"/>
              <a:gd name="connsiteY8" fmla="*/ 164678 h 472849"/>
              <a:gd name="connsiteX9" fmla="*/ 238513 w 291692"/>
              <a:gd name="connsiteY9" fmla="*/ 88478 h 472849"/>
              <a:gd name="connsiteX10" fmla="*/ 289313 w 291692"/>
              <a:gd name="connsiteY10" fmla="*/ 5928 h 47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1692" h="472849">
                <a:moveTo>
                  <a:pt x="289313" y="5928"/>
                </a:moveTo>
                <a:cubicBezTo>
                  <a:pt x="275555" y="35561"/>
                  <a:pt x="169192" y="243524"/>
                  <a:pt x="155963" y="266278"/>
                </a:cubicBezTo>
                <a:cubicBezTo>
                  <a:pt x="142734" y="289032"/>
                  <a:pt x="216817" y="133457"/>
                  <a:pt x="209938" y="142453"/>
                </a:cubicBezTo>
                <a:cubicBezTo>
                  <a:pt x="203059" y="151449"/>
                  <a:pt x="149613" y="265220"/>
                  <a:pt x="114688" y="320253"/>
                </a:cubicBezTo>
                <a:cubicBezTo>
                  <a:pt x="79763" y="375286"/>
                  <a:pt x="-6491" y="477945"/>
                  <a:pt x="388" y="472653"/>
                </a:cubicBezTo>
                <a:cubicBezTo>
                  <a:pt x="7267" y="467361"/>
                  <a:pt x="139559" y="310199"/>
                  <a:pt x="155963" y="288503"/>
                </a:cubicBezTo>
                <a:cubicBezTo>
                  <a:pt x="172367" y="266807"/>
                  <a:pt x="90346" y="368936"/>
                  <a:pt x="98813" y="342478"/>
                </a:cubicBezTo>
                <a:cubicBezTo>
                  <a:pt x="107280" y="316020"/>
                  <a:pt x="191417" y="159386"/>
                  <a:pt x="206763" y="129753"/>
                </a:cubicBezTo>
                <a:cubicBezTo>
                  <a:pt x="222109" y="100120"/>
                  <a:pt x="185596" y="171557"/>
                  <a:pt x="190888" y="164678"/>
                </a:cubicBezTo>
                <a:cubicBezTo>
                  <a:pt x="196180" y="157799"/>
                  <a:pt x="223696" y="110703"/>
                  <a:pt x="238513" y="88478"/>
                </a:cubicBezTo>
                <a:cubicBezTo>
                  <a:pt x="253330" y="66253"/>
                  <a:pt x="303071" y="-23705"/>
                  <a:pt x="289313" y="59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F88DD3D4-35A9-5725-58F0-249EECC4F93E}"/>
              </a:ext>
            </a:extLst>
          </p:cNvPr>
          <p:cNvSpPr/>
          <p:nvPr/>
        </p:nvSpPr>
        <p:spPr>
          <a:xfrm>
            <a:off x="10610776" y="8099161"/>
            <a:ext cx="247728" cy="35618"/>
          </a:xfrm>
          <a:custGeom>
            <a:avLst/>
            <a:gdLst>
              <a:gd name="connsiteX0" fmla="*/ 74 w 247728"/>
              <a:gd name="connsiteY0" fmla="*/ 264 h 35618"/>
              <a:gd name="connsiteX1" fmla="*/ 231849 w 247728"/>
              <a:gd name="connsiteY1" fmla="*/ 35189 h 35618"/>
              <a:gd name="connsiteX2" fmla="*/ 206449 w 247728"/>
              <a:gd name="connsiteY2" fmla="*/ 19314 h 35618"/>
              <a:gd name="connsiteX3" fmla="*/ 74 w 247728"/>
              <a:gd name="connsiteY3" fmla="*/ 264 h 3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728" h="35618">
                <a:moveTo>
                  <a:pt x="74" y="264"/>
                </a:moveTo>
                <a:cubicBezTo>
                  <a:pt x="4307" y="2910"/>
                  <a:pt x="197453" y="32014"/>
                  <a:pt x="231849" y="35189"/>
                </a:cubicBezTo>
                <a:cubicBezTo>
                  <a:pt x="266245" y="38364"/>
                  <a:pt x="238728" y="23018"/>
                  <a:pt x="206449" y="19314"/>
                </a:cubicBezTo>
                <a:cubicBezTo>
                  <a:pt x="174170" y="15610"/>
                  <a:pt x="-4159" y="-2382"/>
                  <a:pt x="74" y="2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DE79978A-AEE4-DEFC-0F11-85BA41811D03}"/>
              </a:ext>
            </a:extLst>
          </p:cNvPr>
          <p:cNvSpPr/>
          <p:nvPr/>
        </p:nvSpPr>
        <p:spPr>
          <a:xfrm>
            <a:off x="10839063" y="8130905"/>
            <a:ext cx="257649" cy="508270"/>
          </a:xfrm>
          <a:custGeom>
            <a:avLst/>
            <a:gdLst>
              <a:gd name="connsiteX0" fmla="*/ 387 w 257649"/>
              <a:gd name="connsiteY0" fmla="*/ 270 h 508270"/>
              <a:gd name="connsiteX1" fmla="*/ 121037 w 257649"/>
              <a:gd name="connsiteY1" fmla="*/ 152670 h 508270"/>
              <a:gd name="connsiteX2" fmla="*/ 117862 w 257649"/>
              <a:gd name="connsiteY2" fmla="*/ 101870 h 508270"/>
              <a:gd name="connsiteX3" fmla="*/ 181362 w 257649"/>
              <a:gd name="connsiteY3" fmla="*/ 244745 h 508270"/>
              <a:gd name="connsiteX4" fmla="*/ 206762 w 257649"/>
              <a:gd name="connsiteY4" fmla="*/ 324120 h 508270"/>
              <a:gd name="connsiteX5" fmla="*/ 219462 w 257649"/>
              <a:gd name="connsiteY5" fmla="*/ 390795 h 508270"/>
              <a:gd name="connsiteX6" fmla="*/ 257562 w 257649"/>
              <a:gd name="connsiteY6" fmla="*/ 508270 h 508270"/>
              <a:gd name="connsiteX7" fmla="*/ 225812 w 257649"/>
              <a:gd name="connsiteY7" fmla="*/ 390795 h 508270"/>
              <a:gd name="connsiteX8" fmla="*/ 111512 w 257649"/>
              <a:gd name="connsiteY8" fmla="*/ 108220 h 508270"/>
              <a:gd name="connsiteX9" fmla="*/ 82937 w 257649"/>
              <a:gd name="connsiteY9" fmla="*/ 114570 h 508270"/>
              <a:gd name="connsiteX10" fmla="*/ 387 w 257649"/>
              <a:gd name="connsiteY10" fmla="*/ 270 h 508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649" h="508270">
                <a:moveTo>
                  <a:pt x="387" y="270"/>
                </a:moveTo>
                <a:cubicBezTo>
                  <a:pt x="6737" y="6620"/>
                  <a:pt x="101458" y="135737"/>
                  <a:pt x="121037" y="152670"/>
                </a:cubicBezTo>
                <a:cubicBezTo>
                  <a:pt x="140616" y="169603"/>
                  <a:pt x="107808" y="86524"/>
                  <a:pt x="117862" y="101870"/>
                </a:cubicBezTo>
                <a:cubicBezTo>
                  <a:pt x="127916" y="117216"/>
                  <a:pt x="166545" y="207703"/>
                  <a:pt x="181362" y="244745"/>
                </a:cubicBezTo>
                <a:cubicBezTo>
                  <a:pt x="196179" y="281787"/>
                  <a:pt x="200412" y="299778"/>
                  <a:pt x="206762" y="324120"/>
                </a:cubicBezTo>
                <a:cubicBezTo>
                  <a:pt x="213112" y="348462"/>
                  <a:pt x="210995" y="360103"/>
                  <a:pt x="219462" y="390795"/>
                </a:cubicBezTo>
                <a:cubicBezTo>
                  <a:pt x="227929" y="421487"/>
                  <a:pt x="256504" y="508270"/>
                  <a:pt x="257562" y="508270"/>
                </a:cubicBezTo>
                <a:cubicBezTo>
                  <a:pt x="258620" y="508270"/>
                  <a:pt x="250154" y="457470"/>
                  <a:pt x="225812" y="390795"/>
                </a:cubicBezTo>
                <a:cubicBezTo>
                  <a:pt x="201470" y="324120"/>
                  <a:pt x="135325" y="154258"/>
                  <a:pt x="111512" y="108220"/>
                </a:cubicBezTo>
                <a:cubicBezTo>
                  <a:pt x="87700" y="62183"/>
                  <a:pt x="98283" y="127799"/>
                  <a:pt x="82937" y="114570"/>
                </a:cubicBezTo>
                <a:cubicBezTo>
                  <a:pt x="67591" y="101341"/>
                  <a:pt x="-5963" y="-6080"/>
                  <a:pt x="387" y="2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2C88CF51-DC90-64BB-9768-BE2B7313E202}"/>
              </a:ext>
            </a:extLst>
          </p:cNvPr>
          <p:cNvSpPr/>
          <p:nvPr/>
        </p:nvSpPr>
        <p:spPr>
          <a:xfrm>
            <a:off x="11093015" y="8601030"/>
            <a:ext cx="32362" cy="578556"/>
          </a:xfrm>
          <a:custGeom>
            <a:avLst/>
            <a:gdLst>
              <a:gd name="connsiteX0" fmla="*/ 25835 w 32362"/>
              <a:gd name="connsiteY0" fmla="*/ 45 h 578556"/>
              <a:gd name="connsiteX1" fmla="*/ 22660 w 32362"/>
              <a:gd name="connsiteY1" fmla="*/ 168320 h 578556"/>
              <a:gd name="connsiteX2" fmla="*/ 22660 w 32362"/>
              <a:gd name="connsiteY2" fmla="*/ 352470 h 578556"/>
              <a:gd name="connsiteX3" fmla="*/ 32185 w 32362"/>
              <a:gd name="connsiteY3" fmla="*/ 279445 h 578556"/>
              <a:gd name="connsiteX4" fmla="*/ 13135 w 32362"/>
              <a:gd name="connsiteY4" fmla="*/ 488995 h 578556"/>
              <a:gd name="connsiteX5" fmla="*/ 435 w 32362"/>
              <a:gd name="connsiteY5" fmla="*/ 574720 h 578556"/>
              <a:gd name="connsiteX6" fmla="*/ 29010 w 32362"/>
              <a:gd name="connsiteY6" fmla="*/ 374695 h 578556"/>
              <a:gd name="connsiteX7" fmla="*/ 16310 w 32362"/>
              <a:gd name="connsiteY7" fmla="*/ 225470 h 578556"/>
              <a:gd name="connsiteX8" fmla="*/ 16310 w 32362"/>
              <a:gd name="connsiteY8" fmla="*/ 241345 h 578556"/>
              <a:gd name="connsiteX9" fmla="*/ 3610 w 32362"/>
              <a:gd name="connsiteY9" fmla="*/ 117520 h 578556"/>
              <a:gd name="connsiteX10" fmla="*/ 3610 w 32362"/>
              <a:gd name="connsiteY10" fmla="*/ 184195 h 578556"/>
              <a:gd name="connsiteX11" fmla="*/ 25835 w 32362"/>
              <a:gd name="connsiteY11" fmla="*/ 45 h 57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62" h="578556">
                <a:moveTo>
                  <a:pt x="25835" y="45"/>
                </a:moveTo>
                <a:cubicBezTo>
                  <a:pt x="29010" y="-2601"/>
                  <a:pt x="23189" y="109583"/>
                  <a:pt x="22660" y="168320"/>
                </a:cubicBezTo>
                <a:cubicBezTo>
                  <a:pt x="22131" y="227057"/>
                  <a:pt x="21073" y="333949"/>
                  <a:pt x="22660" y="352470"/>
                </a:cubicBezTo>
                <a:cubicBezTo>
                  <a:pt x="24247" y="370991"/>
                  <a:pt x="33772" y="256691"/>
                  <a:pt x="32185" y="279445"/>
                </a:cubicBezTo>
                <a:cubicBezTo>
                  <a:pt x="30598" y="302199"/>
                  <a:pt x="18427" y="439783"/>
                  <a:pt x="13135" y="488995"/>
                </a:cubicBezTo>
                <a:cubicBezTo>
                  <a:pt x="7843" y="538207"/>
                  <a:pt x="-2211" y="593770"/>
                  <a:pt x="435" y="574720"/>
                </a:cubicBezTo>
                <a:cubicBezTo>
                  <a:pt x="3081" y="555670"/>
                  <a:pt x="26364" y="432903"/>
                  <a:pt x="29010" y="374695"/>
                </a:cubicBezTo>
                <a:cubicBezTo>
                  <a:pt x="31656" y="316487"/>
                  <a:pt x="16310" y="225470"/>
                  <a:pt x="16310" y="225470"/>
                </a:cubicBezTo>
                <a:cubicBezTo>
                  <a:pt x="14193" y="203245"/>
                  <a:pt x="18427" y="259337"/>
                  <a:pt x="16310" y="241345"/>
                </a:cubicBezTo>
                <a:cubicBezTo>
                  <a:pt x="14193" y="223353"/>
                  <a:pt x="5727" y="127045"/>
                  <a:pt x="3610" y="117520"/>
                </a:cubicBezTo>
                <a:cubicBezTo>
                  <a:pt x="1493" y="107995"/>
                  <a:pt x="-623" y="198482"/>
                  <a:pt x="3610" y="184195"/>
                </a:cubicBezTo>
                <a:cubicBezTo>
                  <a:pt x="7843" y="169908"/>
                  <a:pt x="22660" y="2691"/>
                  <a:pt x="25835" y="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8F5F26C1-353A-5CFC-0878-FC2ABD8D07B7}"/>
              </a:ext>
            </a:extLst>
          </p:cNvPr>
          <p:cNvSpPr/>
          <p:nvPr/>
        </p:nvSpPr>
        <p:spPr>
          <a:xfrm>
            <a:off x="10845380" y="9136688"/>
            <a:ext cx="286318" cy="429902"/>
          </a:xfrm>
          <a:custGeom>
            <a:avLst/>
            <a:gdLst>
              <a:gd name="connsiteX0" fmla="*/ 286170 w 286318"/>
              <a:gd name="connsiteY0" fmla="*/ 962 h 429902"/>
              <a:gd name="connsiteX1" fmla="*/ 140120 w 286318"/>
              <a:gd name="connsiteY1" fmla="*/ 194637 h 429902"/>
              <a:gd name="connsiteX2" fmla="*/ 175045 w 286318"/>
              <a:gd name="connsiteY2" fmla="*/ 137487 h 429902"/>
              <a:gd name="connsiteX3" fmla="*/ 79795 w 286318"/>
              <a:gd name="connsiteY3" fmla="*/ 296237 h 429902"/>
              <a:gd name="connsiteX4" fmla="*/ 420 w 286318"/>
              <a:gd name="connsiteY4" fmla="*/ 429587 h 429902"/>
              <a:gd name="connsiteX5" fmla="*/ 114720 w 286318"/>
              <a:gd name="connsiteY5" fmla="*/ 258137 h 429902"/>
              <a:gd name="connsiteX6" fmla="*/ 178220 w 286318"/>
              <a:gd name="connsiteY6" fmla="*/ 162887 h 429902"/>
              <a:gd name="connsiteX7" fmla="*/ 133770 w 286318"/>
              <a:gd name="connsiteY7" fmla="*/ 191462 h 429902"/>
              <a:gd name="connsiteX8" fmla="*/ 209970 w 286318"/>
              <a:gd name="connsiteY8" fmla="*/ 105737 h 429902"/>
              <a:gd name="connsiteX9" fmla="*/ 213145 w 286318"/>
              <a:gd name="connsiteY9" fmla="*/ 80337 h 429902"/>
              <a:gd name="connsiteX10" fmla="*/ 168695 w 286318"/>
              <a:gd name="connsiteY10" fmla="*/ 118437 h 429902"/>
              <a:gd name="connsiteX11" fmla="*/ 286170 w 286318"/>
              <a:gd name="connsiteY11" fmla="*/ 962 h 42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6318" h="429902">
                <a:moveTo>
                  <a:pt x="286170" y="962"/>
                </a:moveTo>
                <a:cubicBezTo>
                  <a:pt x="281407" y="13662"/>
                  <a:pt x="158641" y="171883"/>
                  <a:pt x="140120" y="194637"/>
                </a:cubicBezTo>
                <a:cubicBezTo>
                  <a:pt x="121599" y="217391"/>
                  <a:pt x="185099" y="120554"/>
                  <a:pt x="175045" y="137487"/>
                </a:cubicBezTo>
                <a:cubicBezTo>
                  <a:pt x="164991" y="154420"/>
                  <a:pt x="79795" y="296237"/>
                  <a:pt x="79795" y="296237"/>
                </a:cubicBezTo>
                <a:cubicBezTo>
                  <a:pt x="50691" y="344920"/>
                  <a:pt x="-5401" y="435937"/>
                  <a:pt x="420" y="429587"/>
                </a:cubicBezTo>
                <a:cubicBezTo>
                  <a:pt x="6241" y="423237"/>
                  <a:pt x="114720" y="258137"/>
                  <a:pt x="114720" y="258137"/>
                </a:cubicBezTo>
                <a:cubicBezTo>
                  <a:pt x="144353" y="213687"/>
                  <a:pt x="175045" y="174000"/>
                  <a:pt x="178220" y="162887"/>
                </a:cubicBezTo>
                <a:cubicBezTo>
                  <a:pt x="181395" y="151774"/>
                  <a:pt x="128478" y="200987"/>
                  <a:pt x="133770" y="191462"/>
                </a:cubicBezTo>
                <a:cubicBezTo>
                  <a:pt x="139062" y="181937"/>
                  <a:pt x="196741" y="124258"/>
                  <a:pt x="209970" y="105737"/>
                </a:cubicBezTo>
                <a:cubicBezTo>
                  <a:pt x="223199" y="87216"/>
                  <a:pt x="220024" y="78220"/>
                  <a:pt x="213145" y="80337"/>
                </a:cubicBezTo>
                <a:cubicBezTo>
                  <a:pt x="206266" y="82454"/>
                  <a:pt x="158112" y="131666"/>
                  <a:pt x="168695" y="118437"/>
                </a:cubicBezTo>
                <a:cubicBezTo>
                  <a:pt x="179278" y="105208"/>
                  <a:pt x="290933" y="-11738"/>
                  <a:pt x="286170" y="9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B0906986-BE8C-58C8-B38E-9E941D434B3D}"/>
              </a:ext>
            </a:extLst>
          </p:cNvPr>
          <p:cNvSpPr/>
          <p:nvPr/>
        </p:nvSpPr>
        <p:spPr>
          <a:xfrm>
            <a:off x="10569422" y="8127919"/>
            <a:ext cx="336979" cy="111726"/>
          </a:xfrm>
          <a:custGeom>
            <a:avLst/>
            <a:gdLst>
              <a:gd name="connsiteX0" fmla="*/ 153 w 336979"/>
              <a:gd name="connsiteY0" fmla="*/ 81 h 111726"/>
              <a:gd name="connsiteX1" fmla="*/ 200178 w 336979"/>
              <a:gd name="connsiteY1" fmla="*/ 19131 h 111726"/>
              <a:gd name="connsiteX2" fmla="*/ 266853 w 336979"/>
              <a:gd name="connsiteY2" fmla="*/ 50881 h 111726"/>
              <a:gd name="connsiteX3" fmla="*/ 241453 w 336979"/>
              <a:gd name="connsiteY3" fmla="*/ 35006 h 111726"/>
              <a:gd name="connsiteX4" fmla="*/ 336703 w 336979"/>
              <a:gd name="connsiteY4" fmla="*/ 111206 h 111726"/>
              <a:gd name="connsiteX5" fmla="*/ 270028 w 336979"/>
              <a:gd name="connsiteY5" fmla="*/ 66756 h 111726"/>
              <a:gd name="connsiteX6" fmla="*/ 257328 w 336979"/>
              <a:gd name="connsiteY6" fmla="*/ 31831 h 111726"/>
              <a:gd name="connsiteX7" fmla="*/ 235103 w 336979"/>
              <a:gd name="connsiteY7" fmla="*/ 12781 h 111726"/>
              <a:gd name="connsiteX8" fmla="*/ 153 w 336979"/>
              <a:gd name="connsiteY8" fmla="*/ 81 h 11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979" h="111726">
                <a:moveTo>
                  <a:pt x="153" y="81"/>
                </a:moveTo>
                <a:cubicBezTo>
                  <a:pt x="-5668" y="1139"/>
                  <a:pt x="155728" y="10664"/>
                  <a:pt x="200178" y="19131"/>
                </a:cubicBezTo>
                <a:cubicBezTo>
                  <a:pt x="244628" y="27598"/>
                  <a:pt x="259974" y="48235"/>
                  <a:pt x="266853" y="50881"/>
                </a:cubicBezTo>
                <a:cubicBezTo>
                  <a:pt x="273732" y="53527"/>
                  <a:pt x="229811" y="24952"/>
                  <a:pt x="241453" y="35006"/>
                </a:cubicBezTo>
                <a:cubicBezTo>
                  <a:pt x="253095" y="45060"/>
                  <a:pt x="331941" y="105914"/>
                  <a:pt x="336703" y="111206"/>
                </a:cubicBezTo>
                <a:cubicBezTo>
                  <a:pt x="341466" y="116498"/>
                  <a:pt x="283257" y="79985"/>
                  <a:pt x="270028" y="66756"/>
                </a:cubicBezTo>
                <a:cubicBezTo>
                  <a:pt x="256799" y="53527"/>
                  <a:pt x="263149" y="40827"/>
                  <a:pt x="257328" y="31831"/>
                </a:cubicBezTo>
                <a:cubicBezTo>
                  <a:pt x="251507" y="22835"/>
                  <a:pt x="281670" y="17014"/>
                  <a:pt x="235103" y="12781"/>
                </a:cubicBezTo>
                <a:cubicBezTo>
                  <a:pt x="188536" y="8548"/>
                  <a:pt x="5974" y="-977"/>
                  <a:pt x="153" y="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88412305-176D-FC1B-CD52-E9773DD17E66}"/>
              </a:ext>
            </a:extLst>
          </p:cNvPr>
          <p:cNvSpPr/>
          <p:nvPr/>
        </p:nvSpPr>
        <p:spPr>
          <a:xfrm>
            <a:off x="10398045" y="8045443"/>
            <a:ext cx="371612" cy="38910"/>
          </a:xfrm>
          <a:custGeom>
            <a:avLst/>
            <a:gdLst>
              <a:gd name="connsiteX0" fmla="*/ 80 w 371612"/>
              <a:gd name="connsiteY0" fmla="*/ 6357 h 38910"/>
              <a:gd name="connsiteX1" fmla="*/ 222330 w 371612"/>
              <a:gd name="connsiteY1" fmla="*/ 34932 h 38910"/>
              <a:gd name="connsiteX2" fmla="*/ 371555 w 371612"/>
              <a:gd name="connsiteY2" fmla="*/ 34932 h 38910"/>
              <a:gd name="connsiteX3" fmla="*/ 206455 w 371612"/>
              <a:gd name="connsiteY3" fmla="*/ 7 h 38910"/>
              <a:gd name="connsiteX4" fmla="*/ 314405 w 371612"/>
              <a:gd name="connsiteY4" fmla="*/ 31757 h 38910"/>
              <a:gd name="connsiteX5" fmla="*/ 247730 w 371612"/>
              <a:gd name="connsiteY5" fmla="*/ 22232 h 38910"/>
              <a:gd name="connsiteX6" fmla="*/ 80 w 371612"/>
              <a:gd name="connsiteY6" fmla="*/ 6357 h 38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1612" h="38910">
                <a:moveTo>
                  <a:pt x="80" y="6357"/>
                </a:moveTo>
                <a:cubicBezTo>
                  <a:pt x="-4153" y="8474"/>
                  <a:pt x="160418" y="30170"/>
                  <a:pt x="222330" y="34932"/>
                </a:cubicBezTo>
                <a:cubicBezTo>
                  <a:pt x="284243" y="39695"/>
                  <a:pt x="374201" y="40753"/>
                  <a:pt x="371555" y="34932"/>
                </a:cubicBezTo>
                <a:cubicBezTo>
                  <a:pt x="368909" y="29111"/>
                  <a:pt x="215980" y="536"/>
                  <a:pt x="206455" y="7"/>
                </a:cubicBezTo>
                <a:cubicBezTo>
                  <a:pt x="196930" y="-522"/>
                  <a:pt x="307526" y="28053"/>
                  <a:pt x="314405" y="31757"/>
                </a:cubicBezTo>
                <a:cubicBezTo>
                  <a:pt x="321284" y="35461"/>
                  <a:pt x="295884" y="25407"/>
                  <a:pt x="247730" y="22232"/>
                </a:cubicBezTo>
                <a:lnTo>
                  <a:pt x="80" y="635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69697386-8B78-CB57-6564-E661262A148A}"/>
              </a:ext>
            </a:extLst>
          </p:cNvPr>
          <p:cNvSpPr/>
          <p:nvPr/>
        </p:nvSpPr>
        <p:spPr>
          <a:xfrm>
            <a:off x="10569562" y="8039088"/>
            <a:ext cx="335575" cy="860976"/>
          </a:xfrm>
          <a:custGeom>
            <a:avLst/>
            <a:gdLst>
              <a:gd name="connsiteX0" fmla="*/ 13 w 335575"/>
              <a:gd name="connsiteY0" fmla="*/ 12 h 860976"/>
              <a:gd name="connsiteX1" fmla="*/ 165113 w 335575"/>
              <a:gd name="connsiteY1" fmla="*/ 187337 h 860976"/>
              <a:gd name="connsiteX2" fmla="*/ 168288 w 335575"/>
              <a:gd name="connsiteY2" fmla="*/ 168287 h 860976"/>
              <a:gd name="connsiteX3" fmla="*/ 244488 w 335575"/>
              <a:gd name="connsiteY3" fmla="*/ 260362 h 860976"/>
              <a:gd name="connsiteX4" fmla="*/ 314338 w 335575"/>
              <a:gd name="connsiteY4" fmla="*/ 428637 h 860976"/>
              <a:gd name="connsiteX5" fmla="*/ 314338 w 335575"/>
              <a:gd name="connsiteY5" fmla="*/ 393712 h 860976"/>
              <a:gd name="connsiteX6" fmla="*/ 333388 w 335575"/>
              <a:gd name="connsiteY6" fmla="*/ 561987 h 860976"/>
              <a:gd name="connsiteX7" fmla="*/ 333388 w 335575"/>
              <a:gd name="connsiteY7" fmla="*/ 860437 h 860976"/>
              <a:gd name="connsiteX8" fmla="*/ 317513 w 335575"/>
              <a:gd name="connsiteY8" fmla="*/ 482612 h 860976"/>
              <a:gd name="connsiteX9" fmla="*/ 288938 w 335575"/>
              <a:gd name="connsiteY9" fmla="*/ 403237 h 860976"/>
              <a:gd name="connsiteX10" fmla="*/ 219088 w 335575"/>
              <a:gd name="connsiteY10" fmla="*/ 228612 h 860976"/>
              <a:gd name="connsiteX11" fmla="*/ 174638 w 335575"/>
              <a:gd name="connsiteY11" fmla="*/ 177812 h 860976"/>
              <a:gd name="connsiteX12" fmla="*/ 13 w 335575"/>
              <a:gd name="connsiteY12" fmla="*/ 12 h 86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5575" h="860976">
                <a:moveTo>
                  <a:pt x="13" y="12"/>
                </a:moveTo>
                <a:cubicBezTo>
                  <a:pt x="-1574" y="1599"/>
                  <a:pt x="137067" y="159291"/>
                  <a:pt x="165113" y="187337"/>
                </a:cubicBezTo>
                <a:cubicBezTo>
                  <a:pt x="193159" y="215383"/>
                  <a:pt x="155059" y="156116"/>
                  <a:pt x="168288" y="168287"/>
                </a:cubicBezTo>
                <a:cubicBezTo>
                  <a:pt x="181517" y="180458"/>
                  <a:pt x="220146" y="216970"/>
                  <a:pt x="244488" y="260362"/>
                </a:cubicBezTo>
                <a:cubicBezTo>
                  <a:pt x="268830" y="303754"/>
                  <a:pt x="302696" y="406412"/>
                  <a:pt x="314338" y="428637"/>
                </a:cubicBezTo>
                <a:cubicBezTo>
                  <a:pt x="325980" y="450862"/>
                  <a:pt x="311163" y="371487"/>
                  <a:pt x="314338" y="393712"/>
                </a:cubicBezTo>
                <a:cubicBezTo>
                  <a:pt x="317513" y="415937"/>
                  <a:pt x="330213" y="484200"/>
                  <a:pt x="333388" y="561987"/>
                </a:cubicBezTo>
                <a:cubicBezTo>
                  <a:pt x="336563" y="639774"/>
                  <a:pt x="336034" y="873666"/>
                  <a:pt x="333388" y="860437"/>
                </a:cubicBezTo>
                <a:cubicBezTo>
                  <a:pt x="330742" y="847208"/>
                  <a:pt x="324921" y="558812"/>
                  <a:pt x="317513" y="482612"/>
                </a:cubicBezTo>
                <a:cubicBezTo>
                  <a:pt x="310105" y="406412"/>
                  <a:pt x="305342" y="445570"/>
                  <a:pt x="288938" y="403237"/>
                </a:cubicBezTo>
                <a:cubicBezTo>
                  <a:pt x="272534" y="360904"/>
                  <a:pt x="238138" y="266183"/>
                  <a:pt x="219088" y="228612"/>
                </a:cubicBezTo>
                <a:cubicBezTo>
                  <a:pt x="200038" y="191041"/>
                  <a:pt x="207975" y="210091"/>
                  <a:pt x="174638" y="177812"/>
                </a:cubicBezTo>
                <a:cubicBezTo>
                  <a:pt x="141301" y="145533"/>
                  <a:pt x="1600" y="-1575"/>
                  <a:pt x="13" y="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3C5F847A-39AC-6B05-4A9E-E1434B03BF10}"/>
              </a:ext>
            </a:extLst>
          </p:cNvPr>
          <p:cNvSpPr/>
          <p:nvPr/>
        </p:nvSpPr>
        <p:spPr>
          <a:xfrm>
            <a:off x="10620373" y="8153389"/>
            <a:ext cx="250832" cy="343188"/>
          </a:xfrm>
          <a:custGeom>
            <a:avLst/>
            <a:gdLst>
              <a:gd name="connsiteX0" fmla="*/ 2 w 250832"/>
              <a:gd name="connsiteY0" fmla="*/ 11 h 343188"/>
              <a:gd name="connsiteX1" fmla="*/ 95252 w 250832"/>
              <a:gd name="connsiteY1" fmla="*/ 101611 h 343188"/>
              <a:gd name="connsiteX2" fmla="*/ 155577 w 250832"/>
              <a:gd name="connsiteY2" fmla="*/ 136536 h 343188"/>
              <a:gd name="connsiteX3" fmla="*/ 146052 w 250832"/>
              <a:gd name="connsiteY3" fmla="*/ 111136 h 343188"/>
              <a:gd name="connsiteX4" fmla="*/ 193677 w 250832"/>
              <a:gd name="connsiteY4" fmla="*/ 206386 h 343188"/>
              <a:gd name="connsiteX5" fmla="*/ 250827 w 250832"/>
              <a:gd name="connsiteY5" fmla="*/ 342911 h 343188"/>
              <a:gd name="connsiteX6" fmla="*/ 190502 w 250832"/>
              <a:gd name="connsiteY6" fmla="*/ 168286 h 343188"/>
              <a:gd name="connsiteX7" fmla="*/ 98427 w 250832"/>
              <a:gd name="connsiteY7" fmla="*/ 95261 h 343188"/>
              <a:gd name="connsiteX8" fmla="*/ 2 w 250832"/>
              <a:gd name="connsiteY8" fmla="*/ 11 h 34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0832" h="343188">
                <a:moveTo>
                  <a:pt x="2" y="11"/>
                </a:moveTo>
                <a:cubicBezTo>
                  <a:pt x="-527" y="1069"/>
                  <a:pt x="69323" y="78857"/>
                  <a:pt x="95252" y="101611"/>
                </a:cubicBezTo>
                <a:cubicBezTo>
                  <a:pt x="121181" y="124365"/>
                  <a:pt x="147110" y="134949"/>
                  <a:pt x="155577" y="136536"/>
                </a:cubicBezTo>
                <a:cubicBezTo>
                  <a:pt x="164044" y="138123"/>
                  <a:pt x="139702" y="99494"/>
                  <a:pt x="146052" y="111136"/>
                </a:cubicBezTo>
                <a:cubicBezTo>
                  <a:pt x="152402" y="122778"/>
                  <a:pt x="176215" y="167757"/>
                  <a:pt x="193677" y="206386"/>
                </a:cubicBezTo>
                <a:cubicBezTo>
                  <a:pt x="211139" y="245015"/>
                  <a:pt x="251356" y="349261"/>
                  <a:pt x="250827" y="342911"/>
                </a:cubicBezTo>
                <a:cubicBezTo>
                  <a:pt x="250298" y="336561"/>
                  <a:pt x="215902" y="209561"/>
                  <a:pt x="190502" y="168286"/>
                </a:cubicBezTo>
                <a:cubicBezTo>
                  <a:pt x="165102" y="127011"/>
                  <a:pt x="124885" y="120661"/>
                  <a:pt x="98427" y="95261"/>
                </a:cubicBezTo>
                <a:cubicBezTo>
                  <a:pt x="71969" y="69861"/>
                  <a:pt x="531" y="-1047"/>
                  <a:pt x="2" y="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22078B6A-A33F-D88C-44C1-57960D4BC1EE}"/>
              </a:ext>
            </a:extLst>
          </p:cNvPr>
          <p:cNvSpPr/>
          <p:nvPr/>
        </p:nvSpPr>
        <p:spPr>
          <a:xfrm>
            <a:off x="10817146" y="8498451"/>
            <a:ext cx="75326" cy="610802"/>
          </a:xfrm>
          <a:custGeom>
            <a:avLst/>
            <a:gdLst>
              <a:gd name="connsiteX0" fmla="*/ 60404 w 75326"/>
              <a:gd name="connsiteY0" fmla="*/ 1024 h 610802"/>
              <a:gd name="connsiteX1" fmla="*/ 60404 w 75326"/>
              <a:gd name="connsiteY1" fmla="*/ 286774 h 610802"/>
              <a:gd name="connsiteX2" fmla="*/ 60404 w 75326"/>
              <a:gd name="connsiteY2" fmla="*/ 232799 h 610802"/>
              <a:gd name="connsiteX3" fmla="*/ 73104 w 75326"/>
              <a:gd name="connsiteY3" fmla="*/ 369324 h 610802"/>
              <a:gd name="connsiteX4" fmla="*/ 73104 w 75326"/>
              <a:gd name="connsiteY4" fmla="*/ 337574 h 610802"/>
              <a:gd name="connsiteX5" fmla="*/ 50879 w 75326"/>
              <a:gd name="connsiteY5" fmla="*/ 432824 h 610802"/>
              <a:gd name="connsiteX6" fmla="*/ 79 w 75326"/>
              <a:gd name="connsiteY6" fmla="*/ 610624 h 610802"/>
              <a:gd name="connsiteX7" fmla="*/ 63579 w 75326"/>
              <a:gd name="connsiteY7" fmla="*/ 397899 h 610802"/>
              <a:gd name="connsiteX8" fmla="*/ 47704 w 75326"/>
              <a:gd name="connsiteY8" fmla="*/ 197874 h 610802"/>
              <a:gd name="connsiteX9" fmla="*/ 60404 w 75326"/>
              <a:gd name="connsiteY9" fmla="*/ 1024 h 6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326" h="610802">
                <a:moveTo>
                  <a:pt x="60404" y="1024"/>
                </a:moveTo>
                <a:cubicBezTo>
                  <a:pt x="62521" y="15841"/>
                  <a:pt x="60404" y="286774"/>
                  <a:pt x="60404" y="286774"/>
                </a:cubicBezTo>
                <a:cubicBezTo>
                  <a:pt x="60404" y="325403"/>
                  <a:pt x="58287" y="219041"/>
                  <a:pt x="60404" y="232799"/>
                </a:cubicBezTo>
                <a:cubicBezTo>
                  <a:pt x="62521" y="246557"/>
                  <a:pt x="70987" y="351862"/>
                  <a:pt x="73104" y="369324"/>
                </a:cubicBezTo>
                <a:cubicBezTo>
                  <a:pt x="75221" y="386786"/>
                  <a:pt x="76808" y="326991"/>
                  <a:pt x="73104" y="337574"/>
                </a:cubicBezTo>
                <a:cubicBezTo>
                  <a:pt x="69400" y="348157"/>
                  <a:pt x="63050" y="387316"/>
                  <a:pt x="50879" y="432824"/>
                </a:cubicBezTo>
                <a:cubicBezTo>
                  <a:pt x="38708" y="478332"/>
                  <a:pt x="-2038" y="616445"/>
                  <a:pt x="79" y="610624"/>
                </a:cubicBezTo>
                <a:cubicBezTo>
                  <a:pt x="2196" y="604803"/>
                  <a:pt x="55642" y="466691"/>
                  <a:pt x="63579" y="397899"/>
                </a:cubicBezTo>
                <a:cubicBezTo>
                  <a:pt x="71516" y="329107"/>
                  <a:pt x="47175" y="259786"/>
                  <a:pt x="47704" y="197874"/>
                </a:cubicBezTo>
                <a:cubicBezTo>
                  <a:pt x="48233" y="135962"/>
                  <a:pt x="58287" y="-13793"/>
                  <a:pt x="60404" y="10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B263ADBA-68C3-5573-F7CE-73FF4D55067E}"/>
              </a:ext>
            </a:extLst>
          </p:cNvPr>
          <p:cNvSpPr/>
          <p:nvPr/>
        </p:nvSpPr>
        <p:spPr>
          <a:xfrm>
            <a:off x="10833081" y="8826159"/>
            <a:ext cx="65056" cy="280087"/>
          </a:xfrm>
          <a:custGeom>
            <a:avLst/>
            <a:gdLst>
              <a:gd name="connsiteX0" fmla="*/ 60344 w 65056"/>
              <a:gd name="connsiteY0" fmla="*/ 341 h 280087"/>
              <a:gd name="connsiteX1" fmla="*/ 60344 w 65056"/>
              <a:gd name="connsiteY1" fmla="*/ 124166 h 280087"/>
              <a:gd name="connsiteX2" fmla="*/ 19 w 65056"/>
              <a:gd name="connsiteY2" fmla="*/ 279741 h 280087"/>
              <a:gd name="connsiteX3" fmla="*/ 53994 w 65056"/>
              <a:gd name="connsiteY3" fmla="*/ 162266 h 280087"/>
              <a:gd name="connsiteX4" fmla="*/ 60344 w 65056"/>
              <a:gd name="connsiteY4" fmla="*/ 341 h 28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56" h="280087">
                <a:moveTo>
                  <a:pt x="60344" y="341"/>
                </a:moveTo>
                <a:cubicBezTo>
                  <a:pt x="61402" y="-6009"/>
                  <a:pt x="70398" y="77599"/>
                  <a:pt x="60344" y="124166"/>
                </a:cubicBezTo>
                <a:cubicBezTo>
                  <a:pt x="50290" y="170733"/>
                  <a:pt x="1077" y="273391"/>
                  <a:pt x="19" y="279741"/>
                </a:cubicBezTo>
                <a:cubicBezTo>
                  <a:pt x="-1039" y="286091"/>
                  <a:pt x="41823" y="203541"/>
                  <a:pt x="53994" y="162266"/>
                </a:cubicBezTo>
                <a:cubicBezTo>
                  <a:pt x="66165" y="120991"/>
                  <a:pt x="59286" y="6691"/>
                  <a:pt x="60344" y="3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385EBCC5-A1FB-D39C-89E9-ACD14A9E3005}"/>
              </a:ext>
            </a:extLst>
          </p:cNvPr>
          <p:cNvSpPr/>
          <p:nvPr/>
        </p:nvSpPr>
        <p:spPr>
          <a:xfrm>
            <a:off x="10572554" y="9254919"/>
            <a:ext cx="225802" cy="225915"/>
          </a:xfrm>
          <a:custGeom>
            <a:avLst/>
            <a:gdLst>
              <a:gd name="connsiteX0" fmla="*/ 225621 w 225802"/>
              <a:gd name="connsiteY0" fmla="*/ 206 h 225915"/>
              <a:gd name="connsiteX1" fmla="*/ 98621 w 225802"/>
              <a:gd name="connsiteY1" fmla="*/ 136731 h 225915"/>
              <a:gd name="connsiteX2" fmla="*/ 196 w 225802"/>
              <a:gd name="connsiteY2" fmla="*/ 225631 h 225915"/>
              <a:gd name="connsiteX3" fmla="*/ 124021 w 225802"/>
              <a:gd name="connsiteY3" fmla="*/ 108156 h 225915"/>
              <a:gd name="connsiteX4" fmla="*/ 225621 w 225802"/>
              <a:gd name="connsiteY4" fmla="*/ 206 h 22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802" h="225915">
                <a:moveTo>
                  <a:pt x="225621" y="206"/>
                </a:moveTo>
                <a:cubicBezTo>
                  <a:pt x="221388" y="4968"/>
                  <a:pt x="136192" y="99160"/>
                  <a:pt x="98621" y="136731"/>
                </a:cubicBezTo>
                <a:cubicBezTo>
                  <a:pt x="61050" y="174302"/>
                  <a:pt x="-4037" y="230393"/>
                  <a:pt x="196" y="225631"/>
                </a:cubicBezTo>
                <a:cubicBezTo>
                  <a:pt x="4429" y="220869"/>
                  <a:pt x="89096" y="142023"/>
                  <a:pt x="124021" y="108156"/>
                </a:cubicBezTo>
                <a:cubicBezTo>
                  <a:pt x="158946" y="74289"/>
                  <a:pt x="229854" y="-4556"/>
                  <a:pt x="225621" y="2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72C7BB9D-2CDD-F55A-0D65-5A93BC9D15EA}"/>
              </a:ext>
            </a:extLst>
          </p:cNvPr>
          <p:cNvSpPr/>
          <p:nvPr/>
        </p:nvSpPr>
        <p:spPr>
          <a:xfrm>
            <a:off x="10623413" y="9255121"/>
            <a:ext cx="181379" cy="152407"/>
          </a:xfrm>
          <a:custGeom>
            <a:avLst/>
            <a:gdLst>
              <a:gd name="connsiteX0" fmla="*/ 181112 w 181379"/>
              <a:gd name="connsiteY0" fmla="*/ 4 h 152407"/>
              <a:gd name="connsiteX1" fmla="*/ 98562 w 181379"/>
              <a:gd name="connsiteY1" fmla="*/ 69854 h 152407"/>
              <a:gd name="connsiteX2" fmla="*/ 137 w 181379"/>
              <a:gd name="connsiteY2" fmla="*/ 152404 h 152407"/>
              <a:gd name="connsiteX3" fmla="*/ 120787 w 181379"/>
              <a:gd name="connsiteY3" fmla="*/ 66679 h 152407"/>
              <a:gd name="connsiteX4" fmla="*/ 181112 w 181379"/>
              <a:gd name="connsiteY4" fmla="*/ 4 h 15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79" h="152407">
                <a:moveTo>
                  <a:pt x="181112" y="4"/>
                </a:moveTo>
                <a:cubicBezTo>
                  <a:pt x="177408" y="533"/>
                  <a:pt x="98562" y="69854"/>
                  <a:pt x="98562" y="69854"/>
                </a:cubicBezTo>
                <a:cubicBezTo>
                  <a:pt x="68399" y="95254"/>
                  <a:pt x="-3567" y="152933"/>
                  <a:pt x="137" y="152404"/>
                </a:cubicBezTo>
                <a:cubicBezTo>
                  <a:pt x="3841" y="151875"/>
                  <a:pt x="92212" y="89962"/>
                  <a:pt x="120787" y="66679"/>
                </a:cubicBezTo>
                <a:cubicBezTo>
                  <a:pt x="149362" y="43396"/>
                  <a:pt x="184816" y="-525"/>
                  <a:pt x="181112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D8A5CAEA-F4E5-3CC5-C73B-389AC6600E7E}"/>
              </a:ext>
            </a:extLst>
          </p:cNvPr>
          <p:cNvSpPr/>
          <p:nvPr/>
        </p:nvSpPr>
        <p:spPr>
          <a:xfrm>
            <a:off x="10431102" y="9396934"/>
            <a:ext cx="277326" cy="187532"/>
          </a:xfrm>
          <a:custGeom>
            <a:avLst/>
            <a:gdLst>
              <a:gd name="connsiteX0" fmla="*/ 271823 w 277326"/>
              <a:gd name="connsiteY0" fmla="*/ 4241 h 187532"/>
              <a:gd name="connsiteX1" fmla="*/ 5123 w 277326"/>
              <a:gd name="connsiteY1" fmla="*/ 185216 h 187532"/>
              <a:gd name="connsiteX2" fmla="*/ 90848 w 277326"/>
              <a:gd name="connsiteY2" fmla="*/ 109016 h 187532"/>
              <a:gd name="connsiteX3" fmla="*/ 24173 w 277326"/>
              <a:gd name="connsiteY3" fmla="*/ 143941 h 187532"/>
              <a:gd name="connsiteX4" fmla="*/ 173398 w 277326"/>
              <a:gd name="connsiteY4" fmla="*/ 64566 h 187532"/>
              <a:gd name="connsiteX5" fmla="*/ 271823 w 277326"/>
              <a:gd name="connsiteY5" fmla="*/ 4241 h 18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7326" h="187532">
                <a:moveTo>
                  <a:pt x="271823" y="4241"/>
                </a:moveTo>
                <a:cubicBezTo>
                  <a:pt x="243777" y="24349"/>
                  <a:pt x="35285" y="167754"/>
                  <a:pt x="5123" y="185216"/>
                </a:cubicBezTo>
                <a:cubicBezTo>
                  <a:pt x="-25039" y="202678"/>
                  <a:pt x="87673" y="115895"/>
                  <a:pt x="90848" y="109016"/>
                </a:cubicBezTo>
                <a:cubicBezTo>
                  <a:pt x="94023" y="102137"/>
                  <a:pt x="24173" y="143941"/>
                  <a:pt x="24173" y="143941"/>
                </a:cubicBezTo>
                <a:cubicBezTo>
                  <a:pt x="37931" y="136533"/>
                  <a:pt x="133181" y="88379"/>
                  <a:pt x="173398" y="64566"/>
                </a:cubicBezTo>
                <a:cubicBezTo>
                  <a:pt x="213615" y="40753"/>
                  <a:pt x="299869" y="-15867"/>
                  <a:pt x="271823" y="42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B4267459-CEC9-B6DE-E682-97B891EE93CC}"/>
              </a:ext>
            </a:extLst>
          </p:cNvPr>
          <p:cNvSpPr/>
          <p:nvPr/>
        </p:nvSpPr>
        <p:spPr>
          <a:xfrm>
            <a:off x="10185397" y="7997777"/>
            <a:ext cx="457567" cy="89801"/>
          </a:xfrm>
          <a:custGeom>
            <a:avLst/>
            <a:gdLst>
              <a:gd name="connsiteX0" fmla="*/ 3 w 457567"/>
              <a:gd name="connsiteY0" fmla="*/ 48 h 89801"/>
              <a:gd name="connsiteX1" fmla="*/ 333378 w 457567"/>
              <a:gd name="connsiteY1" fmla="*/ 44498 h 89801"/>
              <a:gd name="connsiteX2" fmla="*/ 457203 w 457567"/>
              <a:gd name="connsiteY2" fmla="*/ 88948 h 89801"/>
              <a:gd name="connsiteX3" fmla="*/ 301628 w 457567"/>
              <a:gd name="connsiteY3" fmla="*/ 3223 h 89801"/>
              <a:gd name="connsiteX4" fmla="*/ 339728 w 457567"/>
              <a:gd name="connsiteY4" fmla="*/ 34973 h 89801"/>
              <a:gd name="connsiteX5" fmla="*/ 3 w 457567"/>
              <a:gd name="connsiteY5" fmla="*/ 48 h 8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567" h="89801">
                <a:moveTo>
                  <a:pt x="3" y="48"/>
                </a:moveTo>
                <a:cubicBezTo>
                  <a:pt x="-1055" y="1636"/>
                  <a:pt x="257178" y="29681"/>
                  <a:pt x="333378" y="44498"/>
                </a:cubicBezTo>
                <a:cubicBezTo>
                  <a:pt x="409578" y="59315"/>
                  <a:pt x="462495" y="95827"/>
                  <a:pt x="457203" y="88948"/>
                </a:cubicBezTo>
                <a:cubicBezTo>
                  <a:pt x="451911" y="82069"/>
                  <a:pt x="321207" y="12219"/>
                  <a:pt x="301628" y="3223"/>
                </a:cubicBezTo>
                <a:cubicBezTo>
                  <a:pt x="282049" y="-5773"/>
                  <a:pt x="387882" y="33915"/>
                  <a:pt x="339728" y="34973"/>
                </a:cubicBezTo>
                <a:cubicBezTo>
                  <a:pt x="291574" y="36031"/>
                  <a:pt x="1061" y="-1540"/>
                  <a:pt x="3" y="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3580AFD-D59B-1D6D-B5E7-B163F3A870B6}"/>
              </a:ext>
            </a:extLst>
          </p:cNvPr>
          <p:cNvSpPr/>
          <p:nvPr/>
        </p:nvSpPr>
        <p:spPr>
          <a:xfrm>
            <a:off x="10502628" y="8112103"/>
            <a:ext cx="251715" cy="318816"/>
          </a:xfrm>
          <a:custGeom>
            <a:avLst/>
            <a:gdLst>
              <a:gd name="connsiteX0" fmla="*/ 272 w 251715"/>
              <a:gd name="connsiteY0" fmla="*/ 22 h 318816"/>
              <a:gd name="connsiteX1" fmla="*/ 162197 w 251715"/>
              <a:gd name="connsiteY1" fmla="*/ 117497 h 318816"/>
              <a:gd name="connsiteX2" fmla="*/ 149497 w 251715"/>
              <a:gd name="connsiteY2" fmla="*/ 95272 h 318816"/>
              <a:gd name="connsiteX3" fmla="*/ 212997 w 251715"/>
              <a:gd name="connsiteY3" fmla="*/ 200047 h 318816"/>
              <a:gd name="connsiteX4" fmla="*/ 247922 w 251715"/>
              <a:gd name="connsiteY4" fmla="*/ 317522 h 318816"/>
              <a:gd name="connsiteX5" fmla="*/ 247922 w 251715"/>
              <a:gd name="connsiteY5" fmla="*/ 254022 h 318816"/>
              <a:gd name="connsiteX6" fmla="*/ 222522 w 251715"/>
              <a:gd name="connsiteY6" fmla="*/ 120672 h 318816"/>
              <a:gd name="connsiteX7" fmla="*/ 244747 w 251715"/>
              <a:gd name="connsiteY7" fmla="*/ 247672 h 318816"/>
              <a:gd name="connsiteX8" fmla="*/ 174897 w 251715"/>
              <a:gd name="connsiteY8" fmla="*/ 155597 h 318816"/>
              <a:gd name="connsiteX9" fmla="*/ 124097 w 251715"/>
              <a:gd name="connsiteY9" fmla="*/ 107972 h 318816"/>
              <a:gd name="connsiteX10" fmla="*/ 272 w 251715"/>
              <a:gd name="connsiteY10" fmla="*/ 22 h 318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1715" h="318816">
                <a:moveTo>
                  <a:pt x="272" y="22"/>
                </a:moveTo>
                <a:cubicBezTo>
                  <a:pt x="6622" y="1610"/>
                  <a:pt x="137326" y="101622"/>
                  <a:pt x="162197" y="117497"/>
                </a:cubicBezTo>
                <a:cubicBezTo>
                  <a:pt x="187068" y="133372"/>
                  <a:pt x="141030" y="81514"/>
                  <a:pt x="149497" y="95272"/>
                </a:cubicBezTo>
                <a:cubicBezTo>
                  <a:pt x="157964" y="109030"/>
                  <a:pt x="196593" y="163005"/>
                  <a:pt x="212997" y="200047"/>
                </a:cubicBezTo>
                <a:cubicBezTo>
                  <a:pt x="229401" y="237089"/>
                  <a:pt x="242101" y="308526"/>
                  <a:pt x="247922" y="317522"/>
                </a:cubicBezTo>
                <a:cubicBezTo>
                  <a:pt x="253743" y="326518"/>
                  <a:pt x="252155" y="286830"/>
                  <a:pt x="247922" y="254022"/>
                </a:cubicBezTo>
                <a:cubicBezTo>
                  <a:pt x="243689" y="221214"/>
                  <a:pt x="223051" y="121730"/>
                  <a:pt x="222522" y="120672"/>
                </a:cubicBezTo>
                <a:cubicBezTo>
                  <a:pt x="221993" y="119614"/>
                  <a:pt x="252684" y="241851"/>
                  <a:pt x="244747" y="247672"/>
                </a:cubicBezTo>
                <a:cubicBezTo>
                  <a:pt x="236810" y="253493"/>
                  <a:pt x="195005" y="178880"/>
                  <a:pt x="174897" y="155597"/>
                </a:cubicBezTo>
                <a:cubicBezTo>
                  <a:pt x="154789" y="132314"/>
                  <a:pt x="147909" y="132843"/>
                  <a:pt x="124097" y="107972"/>
                </a:cubicBezTo>
                <a:cubicBezTo>
                  <a:pt x="100285" y="83101"/>
                  <a:pt x="-6078" y="-1566"/>
                  <a:pt x="272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6B60A20D-EFD8-517E-A7ED-055BBB19BFBD}"/>
              </a:ext>
            </a:extLst>
          </p:cNvPr>
          <p:cNvSpPr/>
          <p:nvPr/>
        </p:nvSpPr>
        <p:spPr>
          <a:xfrm>
            <a:off x="10372544" y="8048243"/>
            <a:ext cx="266886" cy="381708"/>
          </a:xfrm>
          <a:custGeom>
            <a:avLst/>
            <a:gdLst>
              <a:gd name="connsiteX0" fmla="*/ 181 w 266886"/>
              <a:gd name="connsiteY0" fmla="*/ 382 h 381708"/>
              <a:gd name="connsiteX1" fmla="*/ 168456 w 266886"/>
              <a:gd name="connsiteY1" fmla="*/ 146432 h 381708"/>
              <a:gd name="connsiteX2" fmla="*/ 162106 w 266886"/>
              <a:gd name="connsiteY2" fmla="*/ 101982 h 381708"/>
              <a:gd name="connsiteX3" fmla="*/ 212906 w 266886"/>
              <a:gd name="connsiteY3" fmla="*/ 203582 h 381708"/>
              <a:gd name="connsiteX4" fmla="*/ 266881 w 266886"/>
              <a:gd name="connsiteY4" fmla="*/ 381382 h 381708"/>
              <a:gd name="connsiteX5" fmla="*/ 209731 w 266886"/>
              <a:gd name="connsiteY5" fmla="*/ 155957 h 381708"/>
              <a:gd name="connsiteX6" fmla="*/ 136706 w 266886"/>
              <a:gd name="connsiteY6" fmla="*/ 105157 h 381708"/>
              <a:gd name="connsiteX7" fmla="*/ 181 w 266886"/>
              <a:gd name="connsiteY7" fmla="*/ 382 h 381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6886" h="381708">
                <a:moveTo>
                  <a:pt x="181" y="382"/>
                </a:moveTo>
                <a:cubicBezTo>
                  <a:pt x="5473" y="7261"/>
                  <a:pt x="141469" y="129499"/>
                  <a:pt x="168456" y="146432"/>
                </a:cubicBezTo>
                <a:cubicBezTo>
                  <a:pt x="195444" y="163365"/>
                  <a:pt x="154698" y="92457"/>
                  <a:pt x="162106" y="101982"/>
                </a:cubicBezTo>
                <a:cubicBezTo>
                  <a:pt x="169514" y="111507"/>
                  <a:pt x="195443" y="157015"/>
                  <a:pt x="212906" y="203582"/>
                </a:cubicBezTo>
                <a:cubicBezTo>
                  <a:pt x="230369" y="250149"/>
                  <a:pt x="267410" y="389320"/>
                  <a:pt x="266881" y="381382"/>
                </a:cubicBezTo>
                <a:cubicBezTo>
                  <a:pt x="266352" y="373445"/>
                  <a:pt x="231427" y="201995"/>
                  <a:pt x="209731" y="155957"/>
                </a:cubicBezTo>
                <a:cubicBezTo>
                  <a:pt x="188035" y="109920"/>
                  <a:pt x="166339" y="128969"/>
                  <a:pt x="136706" y="105157"/>
                </a:cubicBezTo>
                <a:cubicBezTo>
                  <a:pt x="107073" y="81345"/>
                  <a:pt x="-5111" y="-6497"/>
                  <a:pt x="181" y="38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2E8DA8BC-250C-1970-4877-374DD4D7D1E9}"/>
              </a:ext>
            </a:extLst>
          </p:cNvPr>
          <p:cNvSpPr/>
          <p:nvPr/>
        </p:nvSpPr>
        <p:spPr>
          <a:xfrm>
            <a:off x="10594407" y="8175083"/>
            <a:ext cx="100173" cy="769016"/>
          </a:xfrm>
          <a:custGeom>
            <a:avLst/>
            <a:gdLst>
              <a:gd name="connsiteX0" fmla="*/ 568 w 100173"/>
              <a:gd name="connsiteY0" fmla="*/ 542 h 769016"/>
              <a:gd name="connsiteX1" fmla="*/ 73593 w 100173"/>
              <a:gd name="connsiteY1" fmla="*/ 283117 h 769016"/>
              <a:gd name="connsiteX2" fmla="*/ 54543 w 100173"/>
              <a:gd name="connsiteY2" fmla="*/ 222792 h 769016"/>
              <a:gd name="connsiteX3" fmla="*/ 79943 w 100173"/>
              <a:gd name="connsiteY3" fmla="*/ 302167 h 769016"/>
              <a:gd name="connsiteX4" fmla="*/ 79943 w 100173"/>
              <a:gd name="connsiteY4" fmla="*/ 438692 h 769016"/>
              <a:gd name="connsiteX5" fmla="*/ 98993 w 100173"/>
              <a:gd name="connsiteY5" fmla="*/ 359317 h 769016"/>
              <a:gd name="connsiteX6" fmla="*/ 89468 w 100173"/>
              <a:gd name="connsiteY6" fmla="*/ 524417 h 769016"/>
              <a:gd name="connsiteX7" fmla="*/ 19618 w 100173"/>
              <a:gd name="connsiteY7" fmla="*/ 768892 h 769016"/>
              <a:gd name="connsiteX8" fmla="*/ 86293 w 100173"/>
              <a:gd name="connsiteY8" fmla="*/ 556167 h 769016"/>
              <a:gd name="connsiteX9" fmla="*/ 86293 w 100173"/>
              <a:gd name="connsiteY9" fmla="*/ 451392 h 769016"/>
              <a:gd name="connsiteX10" fmla="*/ 86293 w 100173"/>
              <a:gd name="connsiteY10" fmla="*/ 270417 h 769016"/>
              <a:gd name="connsiteX11" fmla="*/ 83118 w 100173"/>
              <a:gd name="connsiteY11" fmla="*/ 314867 h 769016"/>
              <a:gd name="connsiteX12" fmla="*/ 48193 w 100173"/>
              <a:gd name="connsiteY12" fmla="*/ 181517 h 769016"/>
              <a:gd name="connsiteX13" fmla="*/ 38668 w 100173"/>
              <a:gd name="connsiteY13" fmla="*/ 210092 h 769016"/>
              <a:gd name="connsiteX14" fmla="*/ 568 w 100173"/>
              <a:gd name="connsiteY14" fmla="*/ 542 h 769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173" h="769016">
                <a:moveTo>
                  <a:pt x="568" y="542"/>
                </a:moveTo>
                <a:cubicBezTo>
                  <a:pt x="6389" y="12713"/>
                  <a:pt x="64597" y="246075"/>
                  <a:pt x="73593" y="283117"/>
                </a:cubicBezTo>
                <a:cubicBezTo>
                  <a:pt x="82589" y="320159"/>
                  <a:pt x="53485" y="219617"/>
                  <a:pt x="54543" y="222792"/>
                </a:cubicBezTo>
                <a:cubicBezTo>
                  <a:pt x="55601" y="225967"/>
                  <a:pt x="75710" y="266184"/>
                  <a:pt x="79943" y="302167"/>
                </a:cubicBezTo>
                <a:cubicBezTo>
                  <a:pt x="84176" y="338150"/>
                  <a:pt x="76768" y="429167"/>
                  <a:pt x="79943" y="438692"/>
                </a:cubicBezTo>
                <a:cubicBezTo>
                  <a:pt x="83118" y="448217"/>
                  <a:pt x="97406" y="345030"/>
                  <a:pt x="98993" y="359317"/>
                </a:cubicBezTo>
                <a:cubicBezTo>
                  <a:pt x="100580" y="373604"/>
                  <a:pt x="102697" y="456155"/>
                  <a:pt x="89468" y="524417"/>
                </a:cubicBezTo>
                <a:cubicBezTo>
                  <a:pt x="76239" y="592679"/>
                  <a:pt x="20147" y="763600"/>
                  <a:pt x="19618" y="768892"/>
                </a:cubicBezTo>
                <a:cubicBezTo>
                  <a:pt x="19089" y="774184"/>
                  <a:pt x="75181" y="609084"/>
                  <a:pt x="86293" y="556167"/>
                </a:cubicBezTo>
                <a:cubicBezTo>
                  <a:pt x="97406" y="503250"/>
                  <a:pt x="86293" y="451392"/>
                  <a:pt x="86293" y="451392"/>
                </a:cubicBezTo>
                <a:cubicBezTo>
                  <a:pt x="86293" y="403767"/>
                  <a:pt x="86822" y="293171"/>
                  <a:pt x="86293" y="270417"/>
                </a:cubicBezTo>
                <a:cubicBezTo>
                  <a:pt x="85764" y="247663"/>
                  <a:pt x="89468" y="329684"/>
                  <a:pt x="83118" y="314867"/>
                </a:cubicBezTo>
                <a:cubicBezTo>
                  <a:pt x="76768" y="300050"/>
                  <a:pt x="55601" y="198979"/>
                  <a:pt x="48193" y="181517"/>
                </a:cubicBezTo>
                <a:cubicBezTo>
                  <a:pt x="40785" y="164055"/>
                  <a:pt x="41843" y="235492"/>
                  <a:pt x="38668" y="210092"/>
                </a:cubicBezTo>
                <a:cubicBezTo>
                  <a:pt x="35493" y="184692"/>
                  <a:pt x="-5253" y="-11629"/>
                  <a:pt x="568" y="5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66242438-E40D-7DD5-4021-43DC28046193}"/>
              </a:ext>
            </a:extLst>
          </p:cNvPr>
          <p:cNvSpPr/>
          <p:nvPr/>
        </p:nvSpPr>
        <p:spPr>
          <a:xfrm>
            <a:off x="10642534" y="8273383"/>
            <a:ext cx="98979" cy="610548"/>
          </a:xfrm>
          <a:custGeom>
            <a:avLst/>
            <a:gdLst>
              <a:gd name="connsiteX0" fmla="*/ 66 w 98979"/>
              <a:gd name="connsiteY0" fmla="*/ 667 h 610548"/>
              <a:gd name="connsiteX1" fmla="*/ 57216 w 98979"/>
              <a:gd name="connsiteY1" fmla="*/ 219742 h 610548"/>
              <a:gd name="connsiteX2" fmla="*/ 60391 w 98979"/>
              <a:gd name="connsiteY2" fmla="*/ 178467 h 610548"/>
              <a:gd name="connsiteX3" fmla="*/ 76266 w 98979"/>
              <a:gd name="connsiteY3" fmla="*/ 365792 h 610548"/>
              <a:gd name="connsiteX4" fmla="*/ 82616 w 98979"/>
              <a:gd name="connsiteY4" fmla="*/ 299117 h 610548"/>
              <a:gd name="connsiteX5" fmla="*/ 82616 w 98979"/>
              <a:gd name="connsiteY5" fmla="*/ 419767 h 610548"/>
              <a:gd name="connsiteX6" fmla="*/ 85791 w 98979"/>
              <a:gd name="connsiteY6" fmla="*/ 607092 h 610548"/>
              <a:gd name="connsiteX7" fmla="*/ 98491 w 98979"/>
              <a:gd name="connsiteY7" fmla="*/ 530892 h 610548"/>
              <a:gd name="connsiteX8" fmla="*/ 66741 w 98979"/>
              <a:gd name="connsiteY8" fmla="*/ 400717 h 610548"/>
              <a:gd name="connsiteX9" fmla="*/ 69916 w 98979"/>
              <a:gd name="connsiteY9" fmla="*/ 435642 h 610548"/>
              <a:gd name="connsiteX10" fmla="*/ 69916 w 98979"/>
              <a:gd name="connsiteY10" fmla="*/ 302292 h 610548"/>
              <a:gd name="connsiteX11" fmla="*/ 66 w 98979"/>
              <a:gd name="connsiteY11" fmla="*/ 667 h 610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8979" h="610548">
                <a:moveTo>
                  <a:pt x="66" y="667"/>
                </a:moveTo>
                <a:cubicBezTo>
                  <a:pt x="-2051" y="-13091"/>
                  <a:pt x="47162" y="190109"/>
                  <a:pt x="57216" y="219742"/>
                </a:cubicBezTo>
                <a:cubicBezTo>
                  <a:pt x="67270" y="249375"/>
                  <a:pt x="57216" y="154125"/>
                  <a:pt x="60391" y="178467"/>
                </a:cubicBezTo>
                <a:cubicBezTo>
                  <a:pt x="63566" y="202809"/>
                  <a:pt x="72562" y="345684"/>
                  <a:pt x="76266" y="365792"/>
                </a:cubicBezTo>
                <a:cubicBezTo>
                  <a:pt x="79970" y="385900"/>
                  <a:pt x="81558" y="290121"/>
                  <a:pt x="82616" y="299117"/>
                </a:cubicBezTo>
                <a:cubicBezTo>
                  <a:pt x="83674" y="308113"/>
                  <a:pt x="82087" y="368438"/>
                  <a:pt x="82616" y="419767"/>
                </a:cubicBezTo>
                <a:cubicBezTo>
                  <a:pt x="83145" y="471096"/>
                  <a:pt x="83145" y="588571"/>
                  <a:pt x="85791" y="607092"/>
                </a:cubicBezTo>
                <a:cubicBezTo>
                  <a:pt x="88437" y="625613"/>
                  <a:pt x="101666" y="565288"/>
                  <a:pt x="98491" y="530892"/>
                </a:cubicBezTo>
                <a:cubicBezTo>
                  <a:pt x="95316" y="496496"/>
                  <a:pt x="71503" y="416592"/>
                  <a:pt x="66741" y="400717"/>
                </a:cubicBezTo>
                <a:cubicBezTo>
                  <a:pt x="61979" y="384842"/>
                  <a:pt x="69387" y="452046"/>
                  <a:pt x="69916" y="435642"/>
                </a:cubicBezTo>
                <a:cubicBezTo>
                  <a:pt x="70445" y="419238"/>
                  <a:pt x="78383" y="370555"/>
                  <a:pt x="69916" y="302292"/>
                </a:cubicBezTo>
                <a:cubicBezTo>
                  <a:pt x="61449" y="234029"/>
                  <a:pt x="2183" y="14425"/>
                  <a:pt x="66" y="6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414F0581-D2C2-A0CF-B80A-DB1587509423}"/>
              </a:ext>
            </a:extLst>
          </p:cNvPr>
          <p:cNvSpPr/>
          <p:nvPr/>
        </p:nvSpPr>
        <p:spPr>
          <a:xfrm>
            <a:off x="10617157" y="8756637"/>
            <a:ext cx="122046" cy="293244"/>
          </a:xfrm>
          <a:custGeom>
            <a:avLst/>
            <a:gdLst>
              <a:gd name="connsiteX0" fmla="*/ 63543 w 122046"/>
              <a:gd name="connsiteY0" fmla="*/ 13 h 293244"/>
              <a:gd name="connsiteX1" fmla="*/ 63543 w 122046"/>
              <a:gd name="connsiteY1" fmla="*/ 180988 h 293244"/>
              <a:gd name="connsiteX2" fmla="*/ 120693 w 122046"/>
              <a:gd name="connsiteY2" fmla="*/ 288938 h 293244"/>
              <a:gd name="connsiteX3" fmla="*/ 95293 w 122046"/>
              <a:gd name="connsiteY3" fmla="*/ 266713 h 293244"/>
              <a:gd name="connsiteX4" fmla="*/ 43 w 122046"/>
              <a:gd name="connsiteY4" fmla="*/ 219088 h 293244"/>
              <a:gd name="connsiteX5" fmla="*/ 82593 w 122046"/>
              <a:gd name="connsiteY5" fmla="*/ 244488 h 293244"/>
              <a:gd name="connsiteX6" fmla="*/ 54018 w 122046"/>
              <a:gd name="connsiteY6" fmla="*/ 190513 h 293244"/>
              <a:gd name="connsiteX7" fmla="*/ 63543 w 122046"/>
              <a:gd name="connsiteY7" fmla="*/ 13 h 293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046" h="293244">
                <a:moveTo>
                  <a:pt x="63543" y="13"/>
                </a:moveTo>
                <a:cubicBezTo>
                  <a:pt x="65130" y="-1574"/>
                  <a:pt x="54018" y="132834"/>
                  <a:pt x="63543" y="180988"/>
                </a:cubicBezTo>
                <a:cubicBezTo>
                  <a:pt x="73068" y="229142"/>
                  <a:pt x="115401" y="274651"/>
                  <a:pt x="120693" y="288938"/>
                </a:cubicBezTo>
                <a:cubicBezTo>
                  <a:pt x="125985" y="303225"/>
                  <a:pt x="115401" y="278355"/>
                  <a:pt x="95293" y="266713"/>
                </a:cubicBezTo>
                <a:cubicBezTo>
                  <a:pt x="75185" y="255071"/>
                  <a:pt x="2160" y="222792"/>
                  <a:pt x="43" y="219088"/>
                </a:cubicBezTo>
                <a:cubicBezTo>
                  <a:pt x="-2074" y="215384"/>
                  <a:pt x="73597" y="249250"/>
                  <a:pt x="82593" y="244488"/>
                </a:cubicBezTo>
                <a:cubicBezTo>
                  <a:pt x="91589" y="239726"/>
                  <a:pt x="57193" y="225438"/>
                  <a:pt x="54018" y="190513"/>
                </a:cubicBezTo>
                <a:cubicBezTo>
                  <a:pt x="50843" y="155588"/>
                  <a:pt x="61956" y="1600"/>
                  <a:pt x="63543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1456C862-51FE-E7A1-66B2-BE86923C0D1D}"/>
              </a:ext>
            </a:extLst>
          </p:cNvPr>
          <p:cNvSpPr/>
          <p:nvPr/>
        </p:nvSpPr>
        <p:spPr>
          <a:xfrm>
            <a:off x="10102211" y="7994403"/>
            <a:ext cx="326442" cy="172881"/>
          </a:xfrm>
          <a:custGeom>
            <a:avLst/>
            <a:gdLst>
              <a:gd name="connsiteX0" fmla="*/ 639 w 326442"/>
              <a:gd name="connsiteY0" fmla="*/ 247 h 172881"/>
              <a:gd name="connsiteX1" fmla="*/ 187964 w 326442"/>
              <a:gd name="connsiteY1" fmla="*/ 54222 h 172881"/>
              <a:gd name="connsiteX2" fmla="*/ 118114 w 326442"/>
              <a:gd name="connsiteY2" fmla="*/ 41522 h 172881"/>
              <a:gd name="connsiteX3" fmla="*/ 232414 w 326442"/>
              <a:gd name="connsiteY3" fmla="*/ 89147 h 172881"/>
              <a:gd name="connsiteX4" fmla="*/ 324489 w 326442"/>
              <a:gd name="connsiteY4" fmla="*/ 171697 h 172881"/>
              <a:gd name="connsiteX5" fmla="*/ 289564 w 326442"/>
              <a:gd name="connsiteY5" fmla="*/ 133597 h 172881"/>
              <a:gd name="connsiteX6" fmla="*/ 222889 w 326442"/>
              <a:gd name="connsiteY6" fmla="*/ 73272 h 172881"/>
              <a:gd name="connsiteX7" fmla="*/ 264164 w 326442"/>
              <a:gd name="connsiteY7" fmla="*/ 79622 h 172881"/>
              <a:gd name="connsiteX8" fmla="*/ 639 w 326442"/>
              <a:gd name="connsiteY8" fmla="*/ 247 h 17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6442" h="172881">
                <a:moveTo>
                  <a:pt x="639" y="247"/>
                </a:moveTo>
                <a:cubicBezTo>
                  <a:pt x="-12061" y="-3986"/>
                  <a:pt x="168385" y="47343"/>
                  <a:pt x="187964" y="54222"/>
                </a:cubicBezTo>
                <a:cubicBezTo>
                  <a:pt x="207543" y="61101"/>
                  <a:pt x="110706" y="35701"/>
                  <a:pt x="118114" y="41522"/>
                </a:cubicBezTo>
                <a:cubicBezTo>
                  <a:pt x="125522" y="47343"/>
                  <a:pt x="198018" y="67451"/>
                  <a:pt x="232414" y="89147"/>
                </a:cubicBezTo>
                <a:cubicBezTo>
                  <a:pt x="266810" y="110843"/>
                  <a:pt x="314964" y="164289"/>
                  <a:pt x="324489" y="171697"/>
                </a:cubicBezTo>
                <a:cubicBezTo>
                  <a:pt x="334014" y="179105"/>
                  <a:pt x="306497" y="150001"/>
                  <a:pt x="289564" y="133597"/>
                </a:cubicBezTo>
                <a:cubicBezTo>
                  <a:pt x="272631" y="117193"/>
                  <a:pt x="227122" y="82268"/>
                  <a:pt x="222889" y="73272"/>
                </a:cubicBezTo>
                <a:cubicBezTo>
                  <a:pt x="218656" y="64276"/>
                  <a:pt x="294326" y="90734"/>
                  <a:pt x="264164" y="79622"/>
                </a:cubicBezTo>
                <a:cubicBezTo>
                  <a:pt x="234002" y="68510"/>
                  <a:pt x="13339" y="4480"/>
                  <a:pt x="639" y="2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F6001428-5192-1B96-64DE-37B00CB8AEC2}"/>
              </a:ext>
            </a:extLst>
          </p:cNvPr>
          <p:cNvSpPr/>
          <p:nvPr/>
        </p:nvSpPr>
        <p:spPr>
          <a:xfrm>
            <a:off x="10359991" y="8032714"/>
            <a:ext cx="206745" cy="852351"/>
          </a:xfrm>
          <a:custGeom>
            <a:avLst/>
            <a:gdLst>
              <a:gd name="connsiteX0" fmla="*/ 34 w 206745"/>
              <a:gd name="connsiteY0" fmla="*/ 36 h 852351"/>
              <a:gd name="connsiteX1" fmla="*/ 120684 w 206745"/>
              <a:gd name="connsiteY1" fmla="*/ 209586 h 852351"/>
              <a:gd name="connsiteX2" fmla="*/ 177834 w 206745"/>
              <a:gd name="connsiteY2" fmla="*/ 412786 h 852351"/>
              <a:gd name="connsiteX3" fmla="*/ 177834 w 206745"/>
              <a:gd name="connsiteY3" fmla="*/ 358811 h 852351"/>
              <a:gd name="connsiteX4" fmla="*/ 184184 w 206745"/>
              <a:gd name="connsiteY4" fmla="*/ 479461 h 852351"/>
              <a:gd name="connsiteX5" fmla="*/ 174659 w 206745"/>
              <a:gd name="connsiteY5" fmla="*/ 644561 h 852351"/>
              <a:gd name="connsiteX6" fmla="*/ 196884 w 206745"/>
              <a:gd name="connsiteY6" fmla="*/ 593761 h 852351"/>
              <a:gd name="connsiteX7" fmla="*/ 130209 w 206745"/>
              <a:gd name="connsiteY7" fmla="*/ 850936 h 852351"/>
              <a:gd name="connsiteX8" fmla="*/ 177834 w 206745"/>
              <a:gd name="connsiteY8" fmla="*/ 692186 h 852351"/>
              <a:gd name="connsiteX9" fmla="*/ 206409 w 206745"/>
              <a:gd name="connsiteY9" fmla="*/ 584236 h 852351"/>
              <a:gd name="connsiteX10" fmla="*/ 193709 w 206745"/>
              <a:gd name="connsiteY10" fmla="*/ 606461 h 852351"/>
              <a:gd name="connsiteX11" fmla="*/ 196884 w 206745"/>
              <a:gd name="connsiteY11" fmla="*/ 428661 h 852351"/>
              <a:gd name="connsiteX12" fmla="*/ 196884 w 206745"/>
              <a:gd name="connsiteY12" fmla="*/ 473111 h 852351"/>
              <a:gd name="connsiteX13" fmla="*/ 174659 w 206745"/>
              <a:gd name="connsiteY13" fmla="*/ 352461 h 852351"/>
              <a:gd name="connsiteX14" fmla="*/ 120684 w 206745"/>
              <a:gd name="connsiteY14" fmla="*/ 273086 h 852351"/>
              <a:gd name="connsiteX15" fmla="*/ 117509 w 206745"/>
              <a:gd name="connsiteY15" fmla="*/ 320711 h 852351"/>
              <a:gd name="connsiteX16" fmla="*/ 107984 w 206745"/>
              <a:gd name="connsiteY16" fmla="*/ 225461 h 852351"/>
              <a:gd name="connsiteX17" fmla="*/ 34 w 206745"/>
              <a:gd name="connsiteY17" fmla="*/ 36 h 852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6745" h="852351">
                <a:moveTo>
                  <a:pt x="34" y="36"/>
                </a:moveTo>
                <a:cubicBezTo>
                  <a:pt x="2151" y="-2610"/>
                  <a:pt x="91051" y="140794"/>
                  <a:pt x="120684" y="209586"/>
                </a:cubicBezTo>
                <a:cubicBezTo>
                  <a:pt x="150317" y="278378"/>
                  <a:pt x="168309" y="387915"/>
                  <a:pt x="177834" y="412786"/>
                </a:cubicBezTo>
                <a:cubicBezTo>
                  <a:pt x="187359" y="437657"/>
                  <a:pt x="176776" y="347699"/>
                  <a:pt x="177834" y="358811"/>
                </a:cubicBezTo>
                <a:cubicBezTo>
                  <a:pt x="178892" y="369923"/>
                  <a:pt x="184713" y="431836"/>
                  <a:pt x="184184" y="479461"/>
                </a:cubicBezTo>
                <a:cubicBezTo>
                  <a:pt x="183655" y="527086"/>
                  <a:pt x="172542" y="625511"/>
                  <a:pt x="174659" y="644561"/>
                </a:cubicBezTo>
                <a:cubicBezTo>
                  <a:pt x="176776" y="663611"/>
                  <a:pt x="204292" y="559365"/>
                  <a:pt x="196884" y="593761"/>
                </a:cubicBezTo>
                <a:cubicBezTo>
                  <a:pt x="189476" y="628157"/>
                  <a:pt x="133384" y="834532"/>
                  <a:pt x="130209" y="850936"/>
                </a:cubicBezTo>
                <a:cubicBezTo>
                  <a:pt x="127034" y="867340"/>
                  <a:pt x="165134" y="736636"/>
                  <a:pt x="177834" y="692186"/>
                </a:cubicBezTo>
                <a:cubicBezTo>
                  <a:pt x="190534" y="647736"/>
                  <a:pt x="203763" y="598523"/>
                  <a:pt x="206409" y="584236"/>
                </a:cubicBezTo>
                <a:cubicBezTo>
                  <a:pt x="209055" y="569949"/>
                  <a:pt x="195297" y="632390"/>
                  <a:pt x="193709" y="606461"/>
                </a:cubicBezTo>
                <a:cubicBezTo>
                  <a:pt x="192122" y="580532"/>
                  <a:pt x="196355" y="450886"/>
                  <a:pt x="196884" y="428661"/>
                </a:cubicBezTo>
                <a:cubicBezTo>
                  <a:pt x="197413" y="406436"/>
                  <a:pt x="200588" y="485811"/>
                  <a:pt x="196884" y="473111"/>
                </a:cubicBezTo>
                <a:cubicBezTo>
                  <a:pt x="193180" y="460411"/>
                  <a:pt x="187359" y="385799"/>
                  <a:pt x="174659" y="352461"/>
                </a:cubicBezTo>
                <a:cubicBezTo>
                  <a:pt x="161959" y="319124"/>
                  <a:pt x="130209" y="278378"/>
                  <a:pt x="120684" y="273086"/>
                </a:cubicBezTo>
                <a:cubicBezTo>
                  <a:pt x="111159" y="267794"/>
                  <a:pt x="119626" y="328648"/>
                  <a:pt x="117509" y="320711"/>
                </a:cubicBezTo>
                <a:cubicBezTo>
                  <a:pt x="115392" y="312774"/>
                  <a:pt x="122271" y="273086"/>
                  <a:pt x="107984" y="225461"/>
                </a:cubicBezTo>
                <a:cubicBezTo>
                  <a:pt x="93697" y="177836"/>
                  <a:pt x="-2083" y="2682"/>
                  <a:pt x="34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9B468992-9BF9-1E7E-6319-CD89702E54C3}"/>
              </a:ext>
            </a:extLst>
          </p:cNvPr>
          <p:cNvSpPr/>
          <p:nvPr/>
        </p:nvSpPr>
        <p:spPr>
          <a:xfrm>
            <a:off x="9874094" y="7971793"/>
            <a:ext cx="377179" cy="85630"/>
          </a:xfrm>
          <a:custGeom>
            <a:avLst/>
            <a:gdLst>
              <a:gd name="connsiteX0" fmla="*/ 156 w 377179"/>
              <a:gd name="connsiteY0" fmla="*/ 13332 h 85630"/>
              <a:gd name="connsiteX1" fmla="*/ 162081 w 377179"/>
              <a:gd name="connsiteY1" fmla="*/ 3807 h 85630"/>
              <a:gd name="connsiteX2" fmla="*/ 371631 w 377179"/>
              <a:gd name="connsiteY2" fmla="*/ 83182 h 85630"/>
              <a:gd name="connsiteX3" fmla="*/ 320831 w 377179"/>
              <a:gd name="connsiteY3" fmla="*/ 64132 h 85630"/>
              <a:gd name="connsiteX4" fmla="*/ 368456 w 377179"/>
              <a:gd name="connsiteY4" fmla="*/ 51432 h 85630"/>
              <a:gd name="connsiteX5" fmla="*/ 343056 w 377179"/>
              <a:gd name="connsiteY5" fmla="*/ 38732 h 85630"/>
              <a:gd name="connsiteX6" fmla="*/ 257331 w 377179"/>
              <a:gd name="connsiteY6" fmla="*/ 35557 h 85630"/>
              <a:gd name="connsiteX7" fmla="*/ 295431 w 377179"/>
              <a:gd name="connsiteY7" fmla="*/ 45082 h 85630"/>
              <a:gd name="connsiteX8" fmla="*/ 190656 w 377179"/>
              <a:gd name="connsiteY8" fmla="*/ 19682 h 85630"/>
              <a:gd name="connsiteX9" fmla="*/ 156 w 377179"/>
              <a:gd name="connsiteY9" fmla="*/ 13332 h 85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179" h="85630">
                <a:moveTo>
                  <a:pt x="156" y="13332"/>
                </a:moveTo>
                <a:cubicBezTo>
                  <a:pt x="-4606" y="10686"/>
                  <a:pt x="100169" y="-7835"/>
                  <a:pt x="162081" y="3807"/>
                </a:cubicBezTo>
                <a:cubicBezTo>
                  <a:pt x="223993" y="15449"/>
                  <a:pt x="371631" y="83182"/>
                  <a:pt x="371631" y="83182"/>
                </a:cubicBezTo>
                <a:cubicBezTo>
                  <a:pt x="398089" y="93236"/>
                  <a:pt x="321360" y="69424"/>
                  <a:pt x="320831" y="64132"/>
                </a:cubicBezTo>
                <a:cubicBezTo>
                  <a:pt x="320302" y="58840"/>
                  <a:pt x="364752" y="55665"/>
                  <a:pt x="368456" y="51432"/>
                </a:cubicBezTo>
                <a:cubicBezTo>
                  <a:pt x="372160" y="47199"/>
                  <a:pt x="361577" y="41378"/>
                  <a:pt x="343056" y="38732"/>
                </a:cubicBezTo>
                <a:cubicBezTo>
                  <a:pt x="324535" y="36086"/>
                  <a:pt x="265268" y="34499"/>
                  <a:pt x="257331" y="35557"/>
                </a:cubicBezTo>
                <a:cubicBezTo>
                  <a:pt x="249394" y="36615"/>
                  <a:pt x="295431" y="45082"/>
                  <a:pt x="295431" y="45082"/>
                </a:cubicBezTo>
                <a:cubicBezTo>
                  <a:pt x="284318" y="42436"/>
                  <a:pt x="234577" y="24974"/>
                  <a:pt x="190656" y="19682"/>
                </a:cubicBezTo>
                <a:cubicBezTo>
                  <a:pt x="146735" y="14390"/>
                  <a:pt x="4918" y="15978"/>
                  <a:pt x="156" y="133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0430FEC8-E49D-8E72-8DA6-09B463324F89}"/>
              </a:ext>
            </a:extLst>
          </p:cNvPr>
          <p:cNvSpPr/>
          <p:nvPr/>
        </p:nvSpPr>
        <p:spPr>
          <a:xfrm>
            <a:off x="10461593" y="8107964"/>
            <a:ext cx="152203" cy="808113"/>
          </a:xfrm>
          <a:custGeom>
            <a:avLst/>
            <a:gdLst>
              <a:gd name="connsiteX0" fmla="*/ 32 w 152203"/>
              <a:gd name="connsiteY0" fmla="*/ 986 h 808113"/>
              <a:gd name="connsiteX1" fmla="*/ 82582 w 152203"/>
              <a:gd name="connsiteY1" fmla="*/ 239111 h 808113"/>
              <a:gd name="connsiteX2" fmla="*/ 130207 w 152203"/>
              <a:gd name="connsiteY2" fmla="*/ 385161 h 808113"/>
              <a:gd name="connsiteX3" fmla="*/ 130207 w 152203"/>
              <a:gd name="connsiteY3" fmla="*/ 340711 h 808113"/>
              <a:gd name="connsiteX4" fmla="*/ 133382 w 152203"/>
              <a:gd name="connsiteY4" fmla="*/ 547086 h 808113"/>
              <a:gd name="connsiteX5" fmla="*/ 88932 w 152203"/>
              <a:gd name="connsiteY5" fmla="*/ 712186 h 808113"/>
              <a:gd name="connsiteX6" fmla="*/ 66707 w 152203"/>
              <a:gd name="connsiteY6" fmla="*/ 801086 h 808113"/>
              <a:gd name="connsiteX7" fmla="*/ 146082 w 152203"/>
              <a:gd name="connsiteY7" fmla="*/ 528036 h 808113"/>
              <a:gd name="connsiteX8" fmla="*/ 146082 w 152203"/>
              <a:gd name="connsiteY8" fmla="*/ 543911 h 808113"/>
              <a:gd name="connsiteX9" fmla="*/ 139732 w 152203"/>
              <a:gd name="connsiteY9" fmla="*/ 388336 h 808113"/>
              <a:gd name="connsiteX10" fmla="*/ 98457 w 152203"/>
              <a:gd name="connsiteY10" fmla="*/ 153386 h 808113"/>
              <a:gd name="connsiteX11" fmla="*/ 120682 w 152203"/>
              <a:gd name="connsiteY11" fmla="*/ 331186 h 808113"/>
              <a:gd name="connsiteX12" fmla="*/ 73057 w 152203"/>
              <a:gd name="connsiteY12" fmla="*/ 159736 h 808113"/>
              <a:gd name="connsiteX13" fmla="*/ 32 w 152203"/>
              <a:gd name="connsiteY13" fmla="*/ 986 h 808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203" h="808113">
                <a:moveTo>
                  <a:pt x="32" y="986"/>
                </a:moveTo>
                <a:cubicBezTo>
                  <a:pt x="1619" y="14215"/>
                  <a:pt x="60886" y="175082"/>
                  <a:pt x="82582" y="239111"/>
                </a:cubicBezTo>
                <a:cubicBezTo>
                  <a:pt x="104278" y="303140"/>
                  <a:pt x="122270" y="368228"/>
                  <a:pt x="130207" y="385161"/>
                </a:cubicBezTo>
                <a:cubicBezTo>
                  <a:pt x="138144" y="402094"/>
                  <a:pt x="129678" y="313724"/>
                  <a:pt x="130207" y="340711"/>
                </a:cubicBezTo>
                <a:cubicBezTo>
                  <a:pt x="130736" y="367698"/>
                  <a:pt x="140261" y="485174"/>
                  <a:pt x="133382" y="547086"/>
                </a:cubicBezTo>
                <a:cubicBezTo>
                  <a:pt x="126503" y="608998"/>
                  <a:pt x="100044" y="669853"/>
                  <a:pt x="88932" y="712186"/>
                </a:cubicBezTo>
                <a:cubicBezTo>
                  <a:pt x="77820" y="754519"/>
                  <a:pt x="57182" y="831778"/>
                  <a:pt x="66707" y="801086"/>
                </a:cubicBezTo>
                <a:cubicBezTo>
                  <a:pt x="76232" y="770394"/>
                  <a:pt x="146082" y="528036"/>
                  <a:pt x="146082" y="528036"/>
                </a:cubicBezTo>
                <a:cubicBezTo>
                  <a:pt x="159311" y="485174"/>
                  <a:pt x="147140" y="567194"/>
                  <a:pt x="146082" y="543911"/>
                </a:cubicBezTo>
                <a:cubicBezTo>
                  <a:pt x="145024" y="520628"/>
                  <a:pt x="147669" y="453423"/>
                  <a:pt x="139732" y="388336"/>
                </a:cubicBezTo>
                <a:cubicBezTo>
                  <a:pt x="131795" y="323249"/>
                  <a:pt x="101632" y="162911"/>
                  <a:pt x="98457" y="153386"/>
                </a:cubicBezTo>
                <a:cubicBezTo>
                  <a:pt x="95282" y="143861"/>
                  <a:pt x="124915" y="330128"/>
                  <a:pt x="120682" y="331186"/>
                </a:cubicBezTo>
                <a:cubicBezTo>
                  <a:pt x="116449" y="332244"/>
                  <a:pt x="89990" y="208419"/>
                  <a:pt x="73057" y="159736"/>
                </a:cubicBezTo>
                <a:cubicBezTo>
                  <a:pt x="56124" y="111053"/>
                  <a:pt x="-1555" y="-12243"/>
                  <a:pt x="32" y="9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806BF381-3FD9-1FAE-C47A-4D1FF803DE2C}"/>
              </a:ext>
            </a:extLst>
          </p:cNvPr>
          <p:cNvSpPr/>
          <p:nvPr/>
        </p:nvSpPr>
        <p:spPr>
          <a:xfrm>
            <a:off x="10754545" y="8350231"/>
            <a:ext cx="66014" cy="704929"/>
          </a:xfrm>
          <a:custGeom>
            <a:avLst/>
            <a:gdLst>
              <a:gd name="connsiteX0" fmla="*/ 18230 w 66014"/>
              <a:gd name="connsiteY0" fmla="*/ 19 h 704929"/>
              <a:gd name="connsiteX1" fmla="*/ 30930 w 66014"/>
              <a:gd name="connsiteY1" fmla="*/ 130194 h 704929"/>
              <a:gd name="connsiteX2" fmla="*/ 11880 w 66014"/>
              <a:gd name="connsiteY2" fmla="*/ 304819 h 704929"/>
              <a:gd name="connsiteX3" fmla="*/ 30930 w 66014"/>
              <a:gd name="connsiteY3" fmla="*/ 263544 h 704929"/>
              <a:gd name="connsiteX4" fmla="*/ 37280 w 66014"/>
              <a:gd name="connsiteY4" fmla="*/ 377844 h 704929"/>
              <a:gd name="connsiteX5" fmla="*/ 24580 w 66014"/>
              <a:gd name="connsiteY5" fmla="*/ 628669 h 704929"/>
              <a:gd name="connsiteX6" fmla="*/ 34105 w 66014"/>
              <a:gd name="connsiteY6" fmla="*/ 574694 h 704929"/>
              <a:gd name="connsiteX7" fmla="*/ 37280 w 66014"/>
              <a:gd name="connsiteY7" fmla="*/ 704869 h 704929"/>
              <a:gd name="connsiteX8" fmla="*/ 30930 w 66014"/>
              <a:gd name="connsiteY8" fmla="*/ 587394 h 704929"/>
              <a:gd name="connsiteX9" fmla="*/ 65855 w 66014"/>
              <a:gd name="connsiteY9" fmla="*/ 307994 h 704929"/>
              <a:gd name="connsiteX10" fmla="*/ 43630 w 66014"/>
              <a:gd name="connsiteY10" fmla="*/ 409594 h 704929"/>
              <a:gd name="connsiteX11" fmla="*/ 37280 w 66014"/>
              <a:gd name="connsiteY11" fmla="*/ 282594 h 704929"/>
              <a:gd name="connsiteX12" fmla="*/ 2355 w 66014"/>
              <a:gd name="connsiteY12" fmla="*/ 139719 h 704929"/>
              <a:gd name="connsiteX13" fmla="*/ 5530 w 66014"/>
              <a:gd name="connsiteY13" fmla="*/ 174644 h 704929"/>
              <a:gd name="connsiteX14" fmla="*/ 24580 w 66014"/>
              <a:gd name="connsiteY14" fmla="*/ 120669 h 704929"/>
              <a:gd name="connsiteX15" fmla="*/ 18230 w 66014"/>
              <a:gd name="connsiteY15" fmla="*/ 19 h 7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6014" h="704929">
                <a:moveTo>
                  <a:pt x="18230" y="19"/>
                </a:moveTo>
                <a:cubicBezTo>
                  <a:pt x="19288" y="1607"/>
                  <a:pt x="31988" y="79394"/>
                  <a:pt x="30930" y="130194"/>
                </a:cubicBezTo>
                <a:cubicBezTo>
                  <a:pt x="29872" y="180994"/>
                  <a:pt x="11880" y="282594"/>
                  <a:pt x="11880" y="304819"/>
                </a:cubicBezTo>
                <a:cubicBezTo>
                  <a:pt x="11880" y="327044"/>
                  <a:pt x="26697" y="251373"/>
                  <a:pt x="30930" y="263544"/>
                </a:cubicBezTo>
                <a:cubicBezTo>
                  <a:pt x="35163" y="275715"/>
                  <a:pt x="38338" y="316990"/>
                  <a:pt x="37280" y="377844"/>
                </a:cubicBezTo>
                <a:cubicBezTo>
                  <a:pt x="36222" y="438698"/>
                  <a:pt x="25109" y="595861"/>
                  <a:pt x="24580" y="628669"/>
                </a:cubicBezTo>
                <a:cubicBezTo>
                  <a:pt x="24051" y="661477"/>
                  <a:pt x="31988" y="561994"/>
                  <a:pt x="34105" y="574694"/>
                </a:cubicBezTo>
                <a:cubicBezTo>
                  <a:pt x="36222" y="587394"/>
                  <a:pt x="37809" y="702752"/>
                  <a:pt x="37280" y="704869"/>
                </a:cubicBezTo>
                <a:cubicBezTo>
                  <a:pt x="36751" y="706986"/>
                  <a:pt x="26168" y="653540"/>
                  <a:pt x="30930" y="587394"/>
                </a:cubicBezTo>
                <a:cubicBezTo>
                  <a:pt x="35693" y="521248"/>
                  <a:pt x="63738" y="337627"/>
                  <a:pt x="65855" y="307994"/>
                </a:cubicBezTo>
                <a:cubicBezTo>
                  <a:pt x="67972" y="278361"/>
                  <a:pt x="48392" y="413827"/>
                  <a:pt x="43630" y="409594"/>
                </a:cubicBezTo>
                <a:cubicBezTo>
                  <a:pt x="38868" y="405361"/>
                  <a:pt x="44159" y="327573"/>
                  <a:pt x="37280" y="282594"/>
                </a:cubicBezTo>
                <a:cubicBezTo>
                  <a:pt x="30401" y="237615"/>
                  <a:pt x="7647" y="157711"/>
                  <a:pt x="2355" y="139719"/>
                </a:cubicBezTo>
                <a:cubicBezTo>
                  <a:pt x="-2937" y="121727"/>
                  <a:pt x="1826" y="177819"/>
                  <a:pt x="5530" y="174644"/>
                </a:cubicBezTo>
                <a:cubicBezTo>
                  <a:pt x="9234" y="171469"/>
                  <a:pt x="21934" y="145540"/>
                  <a:pt x="24580" y="120669"/>
                </a:cubicBezTo>
                <a:cubicBezTo>
                  <a:pt x="27226" y="95798"/>
                  <a:pt x="17172" y="-1569"/>
                  <a:pt x="18230" y="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64B69455-38B1-21C7-88E3-BC143C103AD4}"/>
              </a:ext>
            </a:extLst>
          </p:cNvPr>
          <p:cNvSpPr/>
          <p:nvPr/>
        </p:nvSpPr>
        <p:spPr>
          <a:xfrm>
            <a:off x="10416961" y="8879334"/>
            <a:ext cx="447872" cy="340899"/>
          </a:xfrm>
          <a:custGeom>
            <a:avLst/>
            <a:gdLst>
              <a:gd name="connsiteX0" fmla="*/ 3389 w 447872"/>
              <a:gd name="connsiteY0" fmla="*/ 1141 h 340899"/>
              <a:gd name="connsiteX1" fmla="*/ 158964 w 447872"/>
              <a:gd name="connsiteY1" fmla="*/ 112266 h 340899"/>
              <a:gd name="connsiteX2" fmla="*/ 146264 w 447872"/>
              <a:gd name="connsiteY2" fmla="*/ 83691 h 340899"/>
              <a:gd name="connsiteX3" fmla="*/ 270089 w 447872"/>
              <a:gd name="connsiteY3" fmla="*/ 150366 h 340899"/>
              <a:gd name="connsiteX4" fmla="*/ 362164 w 447872"/>
              <a:gd name="connsiteY4" fmla="*/ 210691 h 340899"/>
              <a:gd name="connsiteX5" fmla="*/ 362164 w 447872"/>
              <a:gd name="connsiteY5" fmla="*/ 188466 h 340899"/>
              <a:gd name="connsiteX6" fmla="*/ 419314 w 447872"/>
              <a:gd name="connsiteY6" fmla="*/ 251966 h 340899"/>
              <a:gd name="connsiteX7" fmla="*/ 435189 w 447872"/>
              <a:gd name="connsiteY7" fmla="*/ 340866 h 340899"/>
              <a:gd name="connsiteX8" fmla="*/ 441539 w 447872"/>
              <a:gd name="connsiteY8" fmla="*/ 261491 h 340899"/>
              <a:gd name="connsiteX9" fmla="*/ 339939 w 447872"/>
              <a:gd name="connsiteY9" fmla="*/ 185291 h 340899"/>
              <a:gd name="connsiteX10" fmla="*/ 149439 w 447872"/>
              <a:gd name="connsiteY10" fmla="*/ 93216 h 340899"/>
              <a:gd name="connsiteX11" fmla="*/ 178014 w 447872"/>
              <a:gd name="connsiteY11" fmla="*/ 121791 h 340899"/>
              <a:gd name="connsiteX12" fmla="*/ 98639 w 447872"/>
              <a:gd name="connsiteY12" fmla="*/ 74166 h 340899"/>
              <a:gd name="connsiteX13" fmla="*/ 54189 w 447872"/>
              <a:gd name="connsiteY13" fmla="*/ 55116 h 340899"/>
              <a:gd name="connsiteX14" fmla="*/ 3389 w 447872"/>
              <a:gd name="connsiteY14" fmla="*/ 1141 h 340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7872" h="340899">
                <a:moveTo>
                  <a:pt x="3389" y="1141"/>
                </a:moveTo>
                <a:cubicBezTo>
                  <a:pt x="20852" y="10666"/>
                  <a:pt x="135152" y="98508"/>
                  <a:pt x="158964" y="112266"/>
                </a:cubicBezTo>
                <a:cubicBezTo>
                  <a:pt x="182776" y="126024"/>
                  <a:pt x="127743" y="77341"/>
                  <a:pt x="146264" y="83691"/>
                </a:cubicBezTo>
                <a:cubicBezTo>
                  <a:pt x="164785" y="90041"/>
                  <a:pt x="234106" y="129199"/>
                  <a:pt x="270089" y="150366"/>
                </a:cubicBezTo>
                <a:cubicBezTo>
                  <a:pt x="306072" y="171533"/>
                  <a:pt x="346818" y="204341"/>
                  <a:pt x="362164" y="210691"/>
                </a:cubicBezTo>
                <a:cubicBezTo>
                  <a:pt x="377510" y="217041"/>
                  <a:pt x="352639" y="181587"/>
                  <a:pt x="362164" y="188466"/>
                </a:cubicBezTo>
                <a:cubicBezTo>
                  <a:pt x="371689" y="195345"/>
                  <a:pt x="407143" y="226566"/>
                  <a:pt x="419314" y="251966"/>
                </a:cubicBezTo>
                <a:cubicBezTo>
                  <a:pt x="431485" y="277366"/>
                  <a:pt x="431485" y="339279"/>
                  <a:pt x="435189" y="340866"/>
                </a:cubicBezTo>
                <a:cubicBezTo>
                  <a:pt x="438893" y="342453"/>
                  <a:pt x="457414" y="287420"/>
                  <a:pt x="441539" y="261491"/>
                </a:cubicBezTo>
                <a:cubicBezTo>
                  <a:pt x="425664" y="235562"/>
                  <a:pt x="388622" y="213337"/>
                  <a:pt x="339939" y="185291"/>
                </a:cubicBezTo>
                <a:cubicBezTo>
                  <a:pt x="291256" y="157245"/>
                  <a:pt x="176426" y="103799"/>
                  <a:pt x="149439" y="93216"/>
                </a:cubicBezTo>
                <a:cubicBezTo>
                  <a:pt x="122452" y="82633"/>
                  <a:pt x="186481" y="124966"/>
                  <a:pt x="178014" y="121791"/>
                </a:cubicBezTo>
                <a:cubicBezTo>
                  <a:pt x="169547" y="118616"/>
                  <a:pt x="119276" y="85278"/>
                  <a:pt x="98639" y="74166"/>
                </a:cubicBezTo>
                <a:cubicBezTo>
                  <a:pt x="78002" y="63054"/>
                  <a:pt x="67418" y="65699"/>
                  <a:pt x="54189" y="55116"/>
                </a:cubicBezTo>
                <a:cubicBezTo>
                  <a:pt x="40960" y="44533"/>
                  <a:pt x="-14074" y="-8384"/>
                  <a:pt x="3389" y="11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69949B-B059-E279-5171-4C80940038B3}"/>
              </a:ext>
            </a:extLst>
          </p:cNvPr>
          <p:cNvSpPr/>
          <p:nvPr/>
        </p:nvSpPr>
        <p:spPr>
          <a:xfrm>
            <a:off x="10350423" y="8838903"/>
            <a:ext cx="98531" cy="181783"/>
          </a:xfrm>
          <a:custGeom>
            <a:avLst/>
            <a:gdLst>
              <a:gd name="connsiteX0" fmla="*/ 98502 w 98531"/>
              <a:gd name="connsiteY0" fmla="*/ 297 h 181783"/>
              <a:gd name="connsiteX1" fmla="*/ 22302 w 98531"/>
              <a:gd name="connsiteY1" fmla="*/ 114597 h 181783"/>
              <a:gd name="connsiteX2" fmla="*/ 77 w 98531"/>
              <a:gd name="connsiteY2" fmla="*/ 181272 h 181783"/>
              <a:gd name="connsiteX3" fmla="*/ 15952 w 98531"/>
              <a:gd name="connsiteY3" fmla="*/ 139997 h 181783"/>
              <a:gd name="connsiteX4" fmla="*/ 41352 w 98531"/>
              <a:gd name="connsiteY4" fmla="*/ 44747 h 181783"/>
              <a:gd name="connsiteX5" fmla="*/ 31827 w 98531"/>
              <a:gd name="connsiteY5" fmla="*/ 79672 h 181783"/>
              <a:gd name="connsiteX6" fmla="*/ 98502 w 98531"/>
              <a:gd name="connsiteY6" fmla="*/ 297 h 18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181783">
                <a:moveTo>
                  <a:pt x="98502" y="297"/>
                </a:moveTo>
                <a:cubicBezTo>
                  <a:pt x="96914" y="6118"/>
                  <a:pt x="38706" y="84435"/>
                  <a:pt x="22302" y="114597"/>
                </a:cubicBezTo>
                <a:cubicBezTo>
                  <a:pt x="5898" y="144759"/>
                  <a:pt x="1135" y="177039"/>
                  <a:pt x="77" y="181272"/>
                </a:cubicBezTo>
                <a:cubicBezTo>
                  <a:pt x="-981" y="185505"/>
                  <a:pt x="9073" y="162751"/>
                  <a:pt x="15952" y="139997"/>
                </a:cubicBezTo>
                <a:cubicBezTo>
                  <a:pt x="22831" y="117243"/>
                  <a:pt x="38706" y="54801"/>
                  <a:pt x="41352" y="44747"/>
                </a:cubicBezTo>
                <a:cubicBezTo>
                  <a:pt x="43998" y="34693"/>
                  <a:pt x="26006" y="83376"/>
                  <a:pt x="31827" y="79672"/>
                </a:cubicBezTo>
                <a:cubicBezTo>
                  <a:pt x="37648" y="75968"/>
                  <a:pt x="100090" y="-5524"/>
                  <a:pt x="98502" y="2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C94A1E29-625D-A40C-1443-95ABBF12A9DD}"/>
              </a:ext>
            </a:extLst>
          </p:cNvPr>
          <p:cNvSpPr/>
          <p:nvPr/>
        </p:nvSpPr>
        <p:spPr>
          <a:xfrm>
            <a:off x="10366375" y="8934417"/>
            <a:ext cx="477723" cy="283007"/>
          </a:xfrm>
          <a:custGeom>
            <a:avLst/>
            <a:gdLst>
              <a:gd name="connsiteX0" fmla="*/ 0 w 477723"/>
              <a:gd name="connsiteY0" fmla="*/ 33 h 283007"/>
              <a:gd name="connsiteX1" fmla="*/ 136525 w 477723"/>
              <a:gd name="connsiteY1" fmla="*/ 79408 h 283007"/>
              <a:gd name="connsiteX2" fmla="*/ 133350 w 477723"/>
              <a:gd name="connsiteY2" fmla="*/ 60358 h 283007"/>
              <a:gd name="connsiteX3" fmla="*/ 288925 w 477723"/>
              <a:gd name="connsiteY3" fmla="*/ 123858 h 283007"/>
              <a:gd name="connsiteX4" fmla="*/ 365125 w 477723"/>
              <a:gd name="connsiteY4" fmla="*/ 174658 h 283007"/>
              <a:gd name="connsiteX5" fmla="*/ 352425 w 477723"/>
              <a:gd name="connsiteY5" fmla="*/ 146083 h 283007"/>
              <a:gd name="connsiteX6" fmla="*/ 425450 w 477723"/>
              <a:gd name="connsiteY6" fmla="*/ 222283 h 283007"/>
              <a:gd name="connsiteX7" fmla="*/ 476250 w 477723"/>
              <a:gd name="connsiteY7" fmla="*/ 282608 h 283007"/>
              <a:gd name="connsiteX8" fmla="*/ 460375 w 477723"/>
              <a:gd name="connsiteY8" fmla="*/ 244508 h 283007"/>
              <a:gd name="connsiteX9" fmla="*/ 422275 w 477723"/>
              <a:gd name="connsiteY9" fmla="*/ 168308 h 283007"/>
              <a:gd name="connsiteX10" fmla="*/ 450850 w 477723"/>
              <a:gd name="connsiteY10" fmla="*/ 238158 h 283007"/>
              <a:gd name="connsiteX11" fmla="*/ 396875 w 477723"/>
              <a:gd name="connsiteY11" fmla="*/ 190533 h 283007"/>
              <a:gd name="connsiteX12" fmla="*/ 285750 w 477723"/>
              <a:gd name="connsiteY12" fmla="*/ 98458 h 283007"/>
              <a:gd name="connsiteX13" fmla="*/ 282575 w 477723"/>
              <a:gd name="connsiteY13" fmla="*/ 111158 h 283007"/>
              <a:gd name="connsiteX14" fmla="*/ 136525 w 477723"/>
              <a:gd name="connsiteY14" fmla="*/ 69883 h 283007"/>
              <a:gd name="connsiteX15" fmla="*/ 0 w 477723"/>
              <a:gd name="connsiteY15" fmla="*/ 33 h 28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7723" h="283007">
                <a:moveTo>
                  <a:pt x="0" y="33"/>
                </a:moveTo>
                <a:cubicBezTo>
                  <a:pt x="0" y="1620"/>
                  <a:pt x="114300" y="69354"/>
                  <a:pt x="136525" y="79408"/>
                </a:cubicBezTo>
                <a:cubicBezTo>
                  <a:pt x="158750" y="89462"/>
                  <a:pt x="107950" y="52950"/>
                  <a:pt x="133350" y="60358"/>
                </a:cubicBezTo>
                <a:cubicBezTo>
                  <a:pt x="158750" y="67766"/>
                  <a:pt x="250296" y="104808"/>
                  <a:pt x="288925" y="123858"/>
                </a:cubicBezTo>
                <a:cubicBezTo>
                  <a:pt x="327554" y="142908"/>
                  <a:pt x="354542" y="170954"/>
                  <a:pt x="365125" y="174658"/>
                </a:cubicBezTo>
                <a:cubicBezTo>
                  <a:pt x="375708" y="178362"/>
                  <a:pt x="342371" y="138146"/>
                  <a:pt x="352425" y="146083"/>
                </a:cubicBezTo>
                <a:cubicBezTo>
                  <a:pt x="362479" y="154020"/>
                  <a:pt x="404813" y="199529"/>
                  <a:pt x="425450" y="222283"/>
                </a:cubicBezTo>
                <a:cubicBezTo>
                  <a:pt x="446087" y="245037"/>
                  <a:pt x="470429" y="278904"/>
                  <a:pt x="476250" y="282608"/>
                </a:cubicBezTo>
                <a:cubicBezTo>
                  <a:pt x="482071" y="286312"/>
                  <a:pt x="469371" y="263558"/>
                  <a:pt x="460375" y="244508"/>
                </a:cubicBezTo>
                <a:cubicBezTo>
                  <a:pt x="451379" y="225458"/>
                  <a:pt x="423863" y="169366"/>
                  <a:pt x="422275" y="168308"/>
                </a:cubicBezTo>
                <a:cubicBezTo>
                  <a:pt x="420687" y="167250"/>
                  <a:pt x="455083" y="234454"/>
                  <a:pt x="450850" y="238158"/>
                </a:cubicBezTo>
                <a:cubicBezTo>
                  <a:pt x="446617" y="241862"/>
                  <a:pt x="424392" y="213816"/>
                  <a:pt x="396875" y="190533"/>
                </a:cubicBezTo>
                <a:cubicBezTo>
                  <a:pt x="369358" y="167250"/>
                  <a:pt x="285750" y="98458"/>
                  <a:pt x="285750" y="98458"/>
                </a:cubicBezTo>
                <a:cubicBezTo>
                  <a:pt x="266700" y="85229"/>
                  <a:pt x="307446" y="115920"/>
                  <a:pt x="282575" y="111158"/>
                </a:cubicBezTo>
                <a:cubicBezTo>
                  <a:pt x="257704" y="106396"/>
                  <a:pt x="176212" y="86816"/>
                  <a:pt x="136525" y="69883"/>
                </a:cubicBezTo>
                <a:cubicBezTo>
                  <a:pt x="96838" y="52950"/>
                  <a:pt x="0" y="-1554"/>
                  <a:pt x="0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7518E931-0D83-FFB7-1539-15E9F9B280EE}"/>
              </a:ext>
            </a:extLst>
          </p:cNvPr>
          <p:cNvSpPr/>
          <p:nvPr/>
        </p:nvSpPr>
        <p:spPr>
          <a:xfrm>
            <a:off x="10353673" y="8978742"/>
            <a:ext cx="290068" cy="128518"/>
          </a:xfrm>
          <a:custGeom>
            <a:avLst/>
            <a:gdLst>
              <a:gd name="connsiteX0" fmla="*/ 2 w 290068"/>
              <a:gd name="connsiteY0" fmla="*/ 158 h 128518"/>
              <a:gd name="connsiteX1" fmla="*/ 123827 w 290068"/>
              <a:gd name="connsiteY1" fmla="*/ 76358 h 128518"/>
              <a:gd name="connsiteX2" fmla="*/ 282577 w 290068"/>
              <a:gd name="connsiteY2" fmla="*/ 127158 h 128518"/>
              <a:gd name="connsiteX3" fmla="*/ 247652 w 290068"/>
              <a:gd name="connsiteY3" fmla="*/ 111283 h 128518"/>
              <a:gd name="connsiteX4" fmla="*/ 101602 w 290068"/>
              <a:gd name="connsiteY4" fmla="*/ 82708 h 128518"/>
              <a:gd name="connsiteX5" fmla="*/ 222252 w 290068"/>
              <a:gd name="connsiteY5" fmla="*/ 98583 h 128518"/>
              <a:gd name="connsiteX6" fmla="*/ 120652 w 290068"/>
              <a:gd name="connsiteY6" fmla="*/ 57308 h 128518"/>
              <a:gd name="connsiteX7" fmla="*/ 2 w 290068"/>
              <a:gd name="connsiteY7" fmla="*/ 158 h 12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068" h="128518">
                <a:moveTo>
                  <a:pt x="2" y="158"/>
                </a:moveTo>
                <a:cubicBezTo>
                  <a:pt x="531" y="3333"/>
                  <a:pt x="76731" y="55191"/>
                  <a:pt x="123827" y="76358"/>
                </a:cubicBezTo>
                <a:cubicBezTo>
                  <a:pt x="170923" y="97525"/>
                  <a:pt x="261940" y="121337"/>
                  <a:pt x="282577" y="127158"/>
                </a:cubicBezTo>
                <a:cubicBezTo>
                  <a:pt x="303214" y="132979"/>
                  <a:pt x="277814" y="118691"/>
                  <a:pt x="247652" y="111283"/>
                </a:cubicBezTo>
                <a:cubicBezTo>
                  <a:pt x="217490" y="103875"/>
                  <a:pt x="105835" y="84825"/>
                  <a:pt x="101602" y="82708"/>
                </a:cubicBezTo>
                <a:cubicBezTo>
                  <a:pt x="97369" y="80591"/>
                  <a:pt x="219077" y="102816"/>
                  <a:pt x="222252" y="98583"/>
                </a:cubicBezTo>
                <a:cubicBezTo>
                  <a:pt x="225427" y="94350"/>
                  <a:pt x="152931" y="72125"/>
                  <a:pt x="120652" y="57308"/>
                </a:cubicBezTo>
                <a:cubicBezTo>
                  <a:pt x="88373" y="42491"/>
                  <a:pt x="-527" y="-3017"/>
                  <a:pt x="2" y="1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1E4BB553-144B-FE50-28F0-F2B987D93B69}"/>
              </a:ext>
            </a:extLst>
          </p:cNvPr>
          <p:cNvSpPr/>
          <p:nvPr/>
        </p:nvSpPr>
        <p:spPr>
          <a:xfrm>
            <a:off x="10658361" y="9077321"/>
            <a:ext cx="216020" cy="235527"/>
          </a:xfrm>
          <a:custGeom>
            <a:avLst/>
            <a:gdLst>
              <a:gd name="connsiteX0" fmla="*/ 114 w 216020"/>
              <a:gd name="connsiteY0" fmla="*/ 4 h 235527"/>
              <a:gd name="connsiteX1" fmla="*/ 82664 w 216020"/>
              <a:gd name="connsiteY1" fmla="*/ 69854 h 235527"/>
              <a:gd name="connsiteX2" fmla="*/ 133464 w 216020"/>
              <a:gd name="connsiteY2" fmla="*/ 130179 h 235527"/>
              <a:gd name="connsiteX3" fmla="*/ 111239 w 216020"/>
              <a:gd name="connsiteY3" fmla="*/ 215904 h 235527"/>
              <a:gd name="connsiteX4" fmla="*/ 82664 w 216020"/>
              <a:gd name="connsiteY4" fmla="*/ 231779 h 235527"/>
              <a:gd name="connsiteX5" fmla="*/ 162039 w 216020"/>
              <a:gd name="connsiteY5" fmla="*/ 161929 h 235527"/>
              <a:gd name="connsiteX6" fmla="*/ 216014 w 216020"/>
              <a:gd name="connsiteY6" fmla="*/ 130179 h 235527"/>
              <a:gd name="connsiteX7" fmla="*/ 158864 w 216020"/>
              <a:gd name="connsiteY7" fmla="*/ 149229 h 235527"/>
              <a:gd name="connsiteX8" fmla="*/ 139814 w 216020"/>
              <a:gd name="connsiteY8" fmla="*/ 127004 h 235527"/>
              <a:gd name="connsiteX9" fmla="*/ 101714 w 216020"/>
              <a:gd name="connsiteY9" fmla="*/ 66679 h 235527"/>
              <a:gd name="connsiteX10" fmla="*/ 114 w 216020"/>
              <a:gd name="connsiteY10" fmla="*/ 4 h 23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6020" h="235527">
                <a:moveTo>
                  <a:pt x="114" y="4"/>
                </a:moveTo>
                <a:cubicBezTo>
                  <a:pt x="-3061" y="533"/>
                  <a:pt x="60439" y="48158"/>
                  <a:pt x="82664" y="69854"/>
                </a:cubicBezTo>
                <a:cubicBezTo>
                  <a:pt x="104889" y="91550"/>
                  <a:pt x="128702" y="105837"/>
                  <a:pt x="133464" y="130179"/>
                </a:cubicBezTo>
                <a:cubicBezTo>
                  <a:pt x="138226" y="154521"/>
                  <a:pt x="119706" y="198971"/>
                  <a:pt x="111239" y="215904"/>
                </a:cubicBezTo>
                <a:cubicBezTo>
                  <a:pt x="102772" y="232837"/>
                  <a:pt x="74197" y="240775"/>
                  <a:pt x="82664" y="231779"/>
                </a:cubicBezTo>
                <a:cubicBezTo>
                  <a:pt x="91131" y="222783"/>
                  <a:pt x="139814" y="178862"/>
                  <a:pt x="162039" y="161929"/>
                </a:cubicBezTo>
                <a:cubicBezTo>
                  <a:pt x="184264" y="144996"/>
                  <a:pt x="216543" y="132296"/>
                  <a:pt x="216014" y="130179"/>
                </a:cubicBezTo>
                <a:cubicBezTo>
                  <a:pt x="215485" y="128062"/>
                  <a:pt x="171564" y="149758"/>
                  <a:pt x="158864" y="149229"/>
                </a:cubicBezTo>
                <a:cubicBezTo>
                  <a:pt x="146164" y="148700"/>
                  <a:pt x="149339" y="140762"/>
                  <a:pt x="139814" y="127004"/>
                </a:cubicBezTo>
                <a:cubicBezTo>
                  <a:pt x="130289" y="113246"/>
                  <a:pt x="125526" y="85729"/>
                  <a:pt x="101714" y="66679"/>
                </a:cubicBezTo>
                <a:cubicBezTo>
                  <a:pt x="77902" y="47629"/>
                  <a:pt x="3289" y="-525"/>
                  <a:pt x="11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0385181F-D792-0866-82C1-9D1E04D1511E}"/>
              </a:ext>
            </a:extLst>
          </p:cNvPr>
          <p:cNvSpPr/>
          <p:nvPr/>
        </p:nvSpPr>
        <p:spPr>
          <a:xfrm>
            <a:off x="9876911" y="7994491"/>
            <a:ext cx="396088" cy="281985"/>
          </a:xfrm>
          <a:custGeom>
            <a:avLst/>
            <a:gdLst>
              <a:gd name="connsiteX0" fmla="*/ 514 w 396088"/>
              <a:gd name="connsiteY0" fmla="*/ 159 h 281985"/>
              <a:gd name="connsiteX1" fmla="*/ 197364 w 396088"/>
              <a:gd name="connsiteY1" fmla="*/ 66834 h 281985"/>
              <a:gd name="connsiteX2" fmla="*/ 311664 w 396088"/>
              <a:gd name="connsiteY2" fmla="*/ 149384 h 281985"/>
              <a:gd name="connsiteX3" fmla="*/ 302139 w 396088"/>
              <a:gd name="connsiteY3" fmla="*/ 130334 h 281985"/>
              <a:gd name="connsiteX4" fmla="*/ 394214 w 396088"/>
              <a:gd name="connsiteY4" fmla="*/ 279559 h 281985"/>
              <a:gd name="connsiteX5" fmla="*/ 359289 w 396088"/>
              <a:gd name="connsiteY5" fmla="*/ 216059 h 281985"/>
              <a:gd name="connsiteX6" fmla="*/ 302139 w 396088"/>
              <a:gd name="connsiteY6" fmla="*/ 127159 h 281985"/>
              <a:gd name="connsiteX7" fmla="*/ 260864 w 396088"/>
              <a:gd name="connsiteY7" fmla="*/ 85884 h 281985"/>
              <a:gd name="connsiteX8" fmla="*/ 514 w 396088"/>
              <a:gd name="connsiteY8" fmla="*/ 159 h 281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88" h="281985">
                <a:moveTo>
                  <a:pt x="514" y="159"/>
                </a:moveTo>
                <a:cubicBezTo>
                  <a:pt x="-10069" y="-3016"/>
                  <a:pt x="145506" y="41963"/>
                  <a:pt x="197364" y="66834"/>
                </a:cubicBezTo>
                <a:cubicBezTo>
                  <a:pt x="249222" y="91705"/>
                  <a:pt x="294202" y="138801"/>
                  <a:pt x="311664" y="149384"/>
                </a:cubicBezTo>
                <a:cubicBezTo>
                  <a:pt x="329127" y="159967"/>
                  <a:pt x="288381" y="108638"/>
                  <a:pt x="302139" y="130334"/>
                </a:cubicBezTo>
                <a:cubicBezTo>
                  <a:pt x="315897" y="152030"/>
                  <a:pt x="384689" y="265272"/>
                  <a:pt x="394214" y="279559"/>
                </a:cubicBezTo>
                <a:cubicBezTo>
                  <a:pt x="403739" y="293846"/>
                  <a:pt x="374635" y="241459"/>
                  <a:pt x="359289" y="216059"/>
                </a:cubicBezTo>
                <a:cubicBezTo>
                  <a:pt x="343943" y="190659"/>
                  <a:pt x="318543" y="148855"/>
                  <a:pt x="302139" y="127159"/>
                </a:cubicBezTo>
                <a:cubicBezTo>
                  <a:pt x="285735" y="105463"/>
                  <a:pt x="303197" y="105463"/>
                  <a:pt x="260864" y="85884"/>
                </a:cubicBezTo>
                <a:cubicBezTo>
                  <a:pt x="218531" y="66305"/>
                  <a:pt x="11097" y="3334"/>
                  <a:pt x="514" y="1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25C05F19-53F4-8EEF-15AD-287DA81A2945}"/>
              </a:ext>
            </a:extLst>
          </p:cNvPr>
          <p:cNvSpPr/>
          <p:nvPr/>
        </p:nvSpPr>
        <p:spPr>
          <a:xfrm>
            <a:off x="9822831" y="7974866"/>
            <a:ext cx="274090" cy="84404"/>
          </a:xfrm>
          <a:custGeom>
            <a:avLst/>
            <a:gdLst>
              <a:gd name="connsiteX0" fmla="*/ 619 w 274090"/>
              <a:gd name="connsiteY0" fmla="*/ 734 h 84404"/>
              <a:gd name="connsiteX1" fmla="*/ 264144 w 274090"/>
              <a:gd name="connsiteY1" fmla="*/ 83284 h 84404"/>
              <a:gd name="connsiteX2" fmla="*/ 194294 w 274090"/>
              <a:gd name="connsiteY2" fmla="*/ 45184 h 84404"/>
              <a:gd name="connsiteX3" fmla="*/ 619 w 274090"/>
              <a:gd name="connsiteY3" fmla="*/ 734 h 8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090" h="84404">
                <a:moveTo>
                  <a:pt x="619" y="734"/>
                </a:moveTo>
                <a:cubicBezTo>
                  <a:pt x="12261" y="7084"/>
                  <a:pt x="231865" y="75876"/>
                  <a:pt x="264144" y="83284"/>
                </a:cubicBezTo>
                <a:cubicBezTo>
                  <a:pt x="296423" y="90692"/>
                  <a:pt x="244036" y="59472"/>
                  <a:pt x="194294" y="45184"/>
                </a:cubicBezTo>
                <a:cubicBezTo>
                  <a:pt x="144552" y="30897"/>
                  <a:pt x="-11023" y="-5616"/>
                  <a:pt x="619" y="7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4AE49A2-F08B-36F5-698C-2BF3BA67E8C0}"/>
              </a:ext>
            </a:extLst>
          </p:cNvPr>
          <p:cNvSpPr/>
          <p:nvPr/>
        </p:nvSpPr>
        <p:spPr>
          <a:xfrm>
            <a:off x="10207623" y="8115268"/>
            <a:ext cx="206708" cy="495714"/>
          </a:xfrm>
          <a:custGeom>
            <a:avLst/>
            <a:gdLst>
              <a:gd name="connsiteX0" fmla="*/ 2 w 206708"/>
              <a:gd name="connsiteY0" fmla="*/ 32 h 495714"/>
              <a:gd name="connsiteX1" fmla="*/ 123827 w 206708"/>
              <a:gd name="connsiteY1" fmla="*/ 209582 h 495714"/>
              <a:gd name="connsiteX2" fmla="*/ 120652 w 206708"/>
              <a:gd name="connsiteY2" fmla="*/ 184182 h 495714"/>
              <a:gd name="connsiteX3" fmla="*/ 180977 w 206708"/>
              <a:gd name="connsiteY3" fmla="*/ 342932 h 495714"/>
              <a:gd name="connsiteX4" fmla="*/ 206377 w 206708"/>
              <a:gd name="connsiteY4" fmla="*/ 495332 h 495714"/>
              <a:gd name="connsiteX5" fmla="*/ 193677 w 206708"/>
              <a:gd name="connsiteY5" fmla="*/ 384207 h 495714"/>
              <a:gd name="connsiteX6" fmla="*/ 168277 w 206708"/>
              <a:gd name="connsiteY6" fmla="*/ 314357 h 495714"/>
              <a:gd name="connsiteX7" fmla="*/ 158752 w 206708"/>
              <a:gd name="connsiteY7" fmla="*/ 231807 h 495714"/>
              <a:gd name="connsiteX8" fmla="*/ 127002 w 206708"/>
              <a:gd name="connsiteY8" fmla="*/ 193707 h 495714"/>
              <a:gd name="connsiteX9" fmla="*/ 2 w 206708"/>
              <a:gd name="connsiteY9" fmla="*/ 32 h 49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6708" h="495714">
                <a:moveTo>
                  <a:pt x="2" y="32"/>
                </a:moveTo>
                <a:cubicBezTo>
                  <a:pt x="-527" y="2678"/>
                  <a:pt x="103719" y="178890"/>
                  <a:pt x="123827" y="209582"/>
                </a:cubicBezTo>
                <a:cubicBezTo>
                  <a:pt x="143935" y="240274"/>
                  <a:pt x="111127" y="161957"/>
                  <a:pt x="120652" y="184182"/>
                </a:cubicBezTo>
                <a:cubicBezTo>
                  <a:pt x="130177" y="206407"/>
                  <a:pt x="166690" y="291074"/>
                  <a:pt x="180977" y="342932"/>
                </a:cubicBezTo>
                <a:cubicBezTo>
                  <a:pt x="195264" y="394790"/>
                  <a:pt x="204260" y="488453"/>
                  <a:pt x="206377" y="495332"/>
                </a:cubicBezTo>
                <a:cubicBezTo>
                  <a:pt x="208494" y="502211"/>
                  <a:pt x="200027" y="414369"/>
                  <a:pt x="193677" y="384207"/>
                </a:cubicBezTo>
                <a:cubicBezTo>
                  <a:pt x="187327" y="354045"/>
                  <a:pt x="174098" y="339757"/>
                  <a:pt x="168277" y="314357"/>
                </a:cubicBezTo>
                <a:cubicBezTo>
                  <a:pt x="162456" y="288957"/>
                  <a:pt x="165631" y="251915"/>
                  <a:pt x="158752" y="231807"/>
                </a:cubicBezTo>
                <a:cubicBezTo>
                  <a:pt x="151873" y="211699"/>
                  <a:pt x="148169" y="228632"/>
                  <a:pt x="127002" y="193707"/>
                </a:cubicBezTo>
                <a:cubicBezTo>
                  <a:pt x="105835" y="158782"/>
                  <a:pt x="531" y="-2614"/>
                  <a:pt x="2" y="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3468E974-08DA-06F3-0482-B16318995672}"/>
              </a:ext>
            </a:extLst>
          </p:cNvPr>
          <p:cNvSpPr/>
          <p:nvPr/>
        </p:nvSpPr>
        <p:spPr>
          <a:xfrm>
            <a:off x="10204354" y="8101962"/>
            <a:ext cx="224402" cy="715594"/>
          </a:xfrm>
          <a:custGeom>
            <a:avLst/>
            <a:gdLst>
              <a:gd name="connsiteX0" fmla="*/ 96 w 224402"/>
              <a:gd name="connsiteY0" fmla="*/ 638 h 715594"/>
              <a:gd name="connsiteX1" fmla="*/ 146146 w 224402"/>
              <a:gd name="connsiteY1" fmla="*/ 337188 h 715594"/>
              <a:gd name="connsiteX2" fmla="*/ 149321 w 224402"/>
              <a:gd name="connsiteY2" fmla="*/ 305438 h 715594"/>
              <a:gd name="connsiteX3" fmla="*/ 196946 w 224402"/>
              <a:gd name="connsiteY3" fmla="*/ 483238 h 715594"/>
              <a:gd name="connsiteX4" fmla="*/ 196946 w 224402"/>
              <a:gd name="connsiteY4" fmla="*/ 457838 h 715594"/>
              <a:gd name="connsiteX5" fmla="*/ 203296 w 224402"/>
              <a:gd name="connsiteY5" fmla="*/ 600713 h 715594"/>
              <a:gd name="connsiteX6" fmla="*/ 203296 w 224402"/>
              <a:gd name="connsiteY6" fmla="*/ 568963 h 715594"/>
              <a:gd name="connsiteX7" fmla="*/ 222346 w 224402"/>
              <a:gd name="connsiteY7" fmla="*/ 705488 h 715594"/>
              <a:gd name="connsiteX8" fmla="*/ 215996 w 224402"/>
              <a:gd name="connsiteY8" fmla="*/ 664213 h 715594"/>
              <a:gd name="connsiteX9" fmla="*/ 152496 w 224402"/>
              <a:gd name="connsiteY9" fmla="*/ 337188 h 715594"/>
              <a:gd name="connsiteX10" fmla="*/ 123921 w 224402"/>
              <a:gd name="connsiteY10" fmla="*/ 254638 h 715594"/>
              <a:gd name="connsiteX11" fmla="*/ 96 w 224402"/>
              <a:gd name="connsiteY11" fmla="*/ 638 h 71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4402" h="715594">
                <a:moveTo>
                  <a:pt x="96" y="638"/>
                </a:moveTo>
                <a:cubicBezTo>
                  <a:pt x="3800" y="14396"/>
                  <a:pt x="121275" y="286388"/>
                  <a:pt x="146146" y="337188"/>
                </a:cubicBezTo>
                <a:cubicBezTo>
                  <a:pt x="171017" y="387988"/>
                  <a:pt x="140854" y="281096"/>
                  <a:pt x="149321" y="305438"/>
                </a:cubicBezTo>
                <a:cubicBezTo>
                  <a:pt x="157788" y="329780"/>
                  <a:pt x="189009" y="457838"/>
                  <a:pt x="196946" y="483238"/>
                </a:cubicBezTo>
                <a:cubicBezTo>
                  <a:pt x="204883" y="508638"/>
                  <a:pt x="195888" y="438259"/>
                  <a:pt x="196946" y="457838"/>
                </a:cubicBezTo>
                <a:cubicBezTo>
                  <a:pt x="198004" y="477417"/>
                  <a:pt x="202238" y="582192"/>
                  <a:pt x="203296" y="600713"/>
                </a:cubicBezTo>
                <a:cubicBezTo>
                  <a:pt x="204354" y="619234"/>
                  <a:pt x="200121" y="551501"/>
                  <a:pt x="203296" y="568963"/>
                </a:cubicBezTo>
                <a:cubicBezTo>
                  <a:pt x="206471" y="586426"/>
                  <a:pt x="220229" y="689613"/>
                  <a:pt x="222346" y="705488"/>
                </a:cubicBezTo>
                <a:cubicBezTo>
                  <a:pt x="224463" y="721363"/>
                  <a:pt x="227638" y="725596"/>
                  <a:pt x="215996" y="664213"/>
                </a:cubicBezTo>
                <a:cubicBezTo>
                  <a:pt x="204354" y="602830"/>
                  <a:pt x="167842" y="405450"/>
                  <a:pt x="152496" y="337188"/>
                </a:cubicBezTo>
                <a:cubicBezTo>
                  <a:pt x="137150" y="268926"/>
                  <a:pt x="147734" y="309671"/>
                  <a:pt x="123921" y="254638"/>
                </a:cubicBezTo>
                <a:cubicBezTo>
                  <a:pt x="100109" y="199605"/>
                  <a:pt x="-3608" y="-13120"/>
                  <a:pt x="96" y="6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C067CA4C-893D-3A6F-6C08-35AD47239909}"/>
              </a:ext>
            </a:extLst>
          </p:cNvPr>
          <p:cNvSpPr/>
          <p:nvPr/>
        </p:nvSpPr>
        <p:spPr>
          <a:xfrm>
            <a:off x="10363129" y="8514066"/>
            <a:ext cx="89301" cy="448959"/>
          </a:xfrm>
          <a:custGeom>
            <a:avLst/>
            <a:gdLst>
              <a:gd name="connsiteX0" fmla="*/ 88971 w 89301"/>
              <a:gd name="connsiteY0" fmla="*/ 1284 h 448959"/>
              <a:gd name="connsiteX1" fmla="*/ 66746 w 89301"/>
              <a:gd name="connsiteY1" fmla="*/ 109234 h 448959"/>
              <a:gd name="connsiteX2" fmla="*/ 60396 w 89301"/>
              <a:gd name="connsiteY2" fmla="*/ 258459 h 448959"/>
              <a:gd name="connsiteX3" fmla="*/ 69921 w 89301"/>
              <a:gd name="connsiteY3" fmla="*/ 220359 h 448959"/>
              <a:gd name="connsiteX4" fmla="*/ 44521 w 89301"/>
              <a:gd name="connsiteY4" fmla="*/ 287034 h 448959"/>
              <a:gd name="connsiteX5" fmla="*/ 25471 w 89301"/>
              <a:gd name="connsiteY5" fmla="*/ 363234 h 448959"/>
              <a:gd name="connsiteX6" fmla="*/ 47696 w 89301"/>
              <a:gd name="connsiteY6" fmla="*/ 306084 h 448959"/>
              <a:gd name="connsiteX7" fmla="*/ 71 w 89301"/>
              <a:gd name="connsiteY7" fmla="*/ 448959 h 448959"/>
              <a:gd name="connsiteX8" fmla="*/ 60396 w 89301"/>
              <a:gd name="connsiteY8" fmla="*/ 306084 h 448959"/>
              <a:gd name="connsiteX9" fmla="*/ 47696 w 89301"/>
              <a:gd name="connsiteY9" fmla="*/ 182259 h 448959"/>
              <a:gd name="connsiteX10" fmla="*/ 88971 w 89301"/>
              <a:gd name="connsiteY10" fmla="*/ 1284 h 44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301" h="448959">
                <a:moveTo>
                  <a:pt x="88971" y="1284"/>
                </a:moveTo>
                <a:cubicBezTo>
                  <a:pt x="92146" y="-10887"/>
                  <a:pt x="71508" y="66372"/>
                  <a:pt x="66746" y="109234"/>
                </a:cubicBezTo>
                <a:cubicBezTo>
                  <a:pt x="61983" y="152097"/>
                  <a:pt x="59867" y="239938"/>
                  <a:pt x="60396" y="258459"/>
                </a:cubicBezTo>
                <a:cubicBezTo>
                  <a:pt x="60925" y="276980"/>
                  <a:pt x="72567" y="215597"/>
                  <a:pt x="69921" y="220359"/>
                </a:cubicBezTo>
                <a:cubicBezTo>
                  <a:pt x="67275" y="225121"/>
                  <a:pt x="51929" y="263222"/>
                  <a:pt x="44521" y="287034"/>
                </a:cubicBezTo>
                <a:cubicBezTo>
                  <a:pt x="37113" y="310847"/>
                  <a:pt x="24942" y="360059"/>
                  <a:pt x="25471" y="363234"/>
                </a:cubicBezTo>
                <a:cubicBezTo>
                  <a:pt x="26000" y="366409"/>
                  <a:pt x="51929" y="291797"/>
                  <a:pt x="47696" y="306084"/>
                </a:cubicBezTo>
                <a:cubicBezTo>
                  <a:pt x="43463" y="320371"/>
                  <a:pt x="-2046" y="448959"/>
                  <a:pt x="71" y="448959"/>
                </a:cubicBezTo>
                <a:cubicBezTo>
                  <a:pt x="2188" y="448959"/>
                  <a:pt x="52459" y="350534"/>
                  <a:pt x="60396" y="306084"/>
                </a:cubicBezTo>
                <a:cubicBezTo>
                  <a:pt x="68333" y="261634"/>
                  <a:pt x="41875" y="227238"/>
                  <a:pt x="47696" y="182259"/>
                </a:cubicBezTo>
                <a:cubicBezTo>
                  <a:pt x="53517" y="137280"/>
                  <a:pt x="85796" y="13455"/>
                  <a:pt x="88971" y="12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F2BFC87F-8EF7-968B-609D-8326ACCE3D0C}"/>
              </a:ext>
            </a:extLst>
          </p:cNvPr>
          <p:cNvSpPr/>
          <p:nvPr/>
        </p:nvSpPr>
        <p:spPr>
          <a:xfrm>
            <a:off x="10569496" y="9099185"/>
            <a:ext cx="211383" cy="154492"/>
          </a:xfrm>
          <a:custGeom>
            <a:avLst/>
            <a:gdLst>
              <a:gd name="connsiteX0" fmla="*/ 79 w 211383"/>
              <a:gd name="connsiteY0" fmla="*/ 365 h 154492"/>
              <a:gd name="connsiteX1" fmla="*/ 114379 w 211383"/>
              <a:gd name="connsiteY1" fmla="*/ 22590 h 154492"/>
              <a:gd name="connsiteX2" fmla="*/ 146129 w 211383"/>
              <a:gd name="connsiteY2" fmla="*/ 76565 h 154492"/>
              <a:gd name="connsiteX3" fmla="*/ 127079 w 211383"/>
              <a:gd name="connsiteY3" fmla="*/ 57515 h 154492"/>
              <a:gd name="connsiteX4" fmla="*/ 209629 w 211383"/>
              <a:gd name="connsiteY4" fmla="*/ 152765 h 154492"/>
              <a:gd name="connsiteX5" fmla="*/ 181054 w 211383"/>
              <a:gd name="connsiteY5" fmla="*/ 114665 h 154492"/>
              <a:gd name="connsiteX6" fmla="*/ 152479 w 211383"/>
              <a:gd name="connsiteY6" fmla="*/ 60690 h 154492"/>
              <a:gd name="connsiteX7" fmla="*/ 133429 w 211383"/>
              <a:gd name="connsiteY7" fmla="*/ 38465 h 154492"/>
              <a:gd name="connsiteX8" fmla="*/ 79 w 211383"/>
              <a:gd name="connsiteY8" fmla="*/ 365 h 154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383" h="154492">
                <a:moveTo>
                  <a:pt x="79" y="365"/>
                </a:moveTo>
                <a:cubicBezTo>
                  <a:pt x="-3096" y="-2281"/>
                  <a:pt x="90037" y="9890"/>
                  <a:pt x="114379" y="22590"/>
                </a:cubicBezTo>
                <a:cubicBezTo>
                  <a:pt x="138721" y="35290"/>
                  <a:pt x="144012" y="70744"/>
                  <a:pt x="146129" y="76565"/>
                </a:cubicBezTo>
                <a:cubicBezTo>
                  <a:pt x="148246" y="82386"/>
                  <a:pt x="116496" y="44815"/>
                  <a:pt x="127079" y="57515"/>
                </a:cubicBezTo>
                <a:cubicBezTo>
                  <a:pt x="137662" y="70215"/>
                  <a:pt x="200633" y="143240"/>
                  <a:pt x="209629" y="152765"/>
                </a:cubicBezTo>
                <a:cubicBezTo>
                  <a:pt x="218625" y="162290"/>
                  <a:pt x="190579" y="130011"/>
                  <a:pt x="181054" y="114665"/>
                </a:cubicBezTo>
                <a:cubicBezTo>
                  <a:pt x="171529" y="99319"/>
                  <a:pt x="160416" y="73390"/>
                  <a:pt x="152479" y="60690"/>
                </a:cubicBezTo>
                <a:cubicBezTo>
                  <a:pt x="144542" y="47990"/>
                  <a:pt x="156183" y="49048"/>
                  <a:pt x="133429" y="38465"/>
                </a:cubicBezTo>
                <a:cubicBezTo>
                  <a:pt x="110675" y="27882"/>
                  <a:pt x="3254" y="3011"/>
                  <a:pt x="79" y="3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361944C9-2F34-F803-0610-D28497E13103}"/>
              </a:ext>
            </a:extLst>
          </p:cNvPr>
          <p:cNvSpPr/>
          <p:nvPr/>
        </p:nvSpPr>
        <p:spPr>
          <a:xfrm>
            <a:off x="10340972" y="8985139"/>
            <a:ext cx="209790" cy="100965"/>
          </a:xfrm>
          <a:custGeom>
            <a:avLst/>
            <a:gdLst>
              <a:gd name="connsiteX0" fmla="*/ 3 w 209790"/>
              <a:gd name="connsiteY0" fmla="*/ 111 h 100965"/>
              <a:gd name="connsiteX1" fmla="*/ 101603 w 209790"/>
              <a:gd name="connsiteY1" fmla="*/ 73136 h 100965"/>
              <a:gd name="connsiteX2" fmla="*/ 66678 w 209790"/>
              <a:gd name="connsiteY2" fmla="*/ 63611 h 100965"/>
              <a:gd name="connsiteX3" fmla="*/ 209553 w 209790"/>
              <a:gd name="connsiteY3" fmla="*/ 95361 h 100965"/>
              <a:gd name="connsiteX4" fmla="*/ 98428 w 209790"/>
              <a:gd name="connsiteY4" fmla="*/ 92186 h 100965"/>
              <a:gd name="connsiteX5" fmla="*/ 3 w 209790"/>
              <a:gd name="connsiteY5" fmla="*/ 111 h 10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790" h="100965">
                <a:moveTo>
                  <a:pt x="3" y="111"/>
                </a:moveTo>
                <a:cubicBezTo>
                  <a:pt x="532" y="-3064"/>
                  <a:pt x="90491" y="62553"/>
                  <a:pt x="101603" y="73136"/>
                </a:cubicBezTo>
                <a:cubicBezTo>
                  <a:pt x="112715" y="83719"/>
                  <a:pt x="48686" y="59907"/>
                  <a:pt x="66678" y="63611"/>
                </a:cubicBezTo>
                <a:cubicBezTo>
                  <a:pt x="84670" y="67315"/>
                  <a:pt x="204261" y="90599"/>
                  <a:pt x="209553" y="95361"/>
                </a:cubicBezTo>
                <a:cubicBezTo>
                  <a:pt x="214845" y="100124"/>
                  <a:pt x="130178" y="106474"/>
                  <a:pt x="98428" y="92186"/>
                </a:cubicBezTo>
                <a:cubicBezTo>
                  <a:pt x="66678" y="77899"/>
                  <a:pt x="-526" y="3286"/>
                  <a:pt x="3" y="1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9DDD781E-B4BC-C56E-9695-C6E80F01196B}"/>
              </a:ext>
            </a:extLst>
          </p:cNvPr>
          <p:cNvSpPr/>
          <p:nvPr/>
        </p:nvSpPr>
        <p:spPr>
          <a:xfrm>
            <a:off x="10236037" y="9013811"/>
            <a:ext cx="146215" cy="361967"/>
          </a:xfrm>
          <a:custGeom>
            <a:avLst/>
            <a:gdLst>
              <a:gd name="connsiteX0" fmla="*/ 146213 w 146215"/>
              <a:gd name="connsiteY0" fmla="*/ 14 h 361967"/>
              <a:gd name="connsiteX1" fmla="*/ 47788 w 146215"/>
              <a:gd name="connsiteY1" fmla="*/ 174639 h 361967"/>
              <a:gd name="connsiteX2" fmla="*/ 31913 w 146215"/>
              <a:gd name="connsiteY2" fmla="*/ 241314 h 361967"/>
              <a:gd name="connsiteX3" fmla="*/ 163 w 146215"/>
              <a:gd name="connsiteY3" fmla="*/ 238139 h 361967"/>
              <a:gd name="connsiteX4" fmla="*/ 19213 w 146215"/>
              <a:gd name="connsiteY4" fmla="*/ 269889 h 361967"/>
              <a:gd name="connsiteX5" fmla="*/ 12863 w 146215"/>
              <a:gd name="connsiteY5" fmla="*/ 361964 h 361967"/>
              <a:gd name="connsiteX6" fmla="*/ 31913 w 146215"/>
              <a:gd name="connsiteY6" fmla="*/ 273064 h 361967"/>
              <a:gd name="connsiteX7" fmla="*/ 50963 w 146215"/>
              <a:gd name="connsiteY7" fmla="*/ 165114 h 361967"/>
              <a:gd name="connsiteX8" fmla="*/ 146213 w 146215"/>
              <a:gd name="connsiteY8" fmla="*/ 14 h 36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215" h="361967">
                <a:moveTo>
                  <a:pt x="146213" y="14"/>
                </a:moveTo>
                <a:cubicBezTo>
                  <a:pt x="145684" y="1601"/>
                  <a:pt x="66838" y="134422"/>
                  <a:pt x="47788" y="174639"/>
                </a:cubicBezTo>
                <a:cubicBezTo>
                  <a:pt x="28738" y="214856"/>
                  <a:pt x="39850" y="230731"/>
                  <a:pt x="31913" y="241314"/>
                </a:cubicBezTo>
                <a:cubicBezTo>
                  <a:pt x="23976" y="251897"/>
                  <a:pt x="2280" y="233377"/>
                  <a:pt x="163" y="238139"/>
                </a:cubicBezTo>
                <a:cubicBezTo>
                  <a:pt x="-1954" y="242901"/>
                  <a:pt x="17096" y="249252"/>
                  <a:pt x="19213" y="269889"/>
                </a:cubicBezTo>
                <a:cubicBezTo>
                  <a:pt x="21330" y="290526"/>
                  <a:pt x="10746" y="361435"/>
                  <a:pt x="12863" y="361964"/>
                </a:cubicBezTo>
                <a:cubicBezTo>
                  <a:pt x="14980" y="362493"/>
                  <a:pt x="25563" y="305872"/>
                  <a:pt x="31913" y="273064"/>
                </a:cubicBezTo>
                <a:cubicBezTo>
                  <a:pt x="38263" y="240256"/>
                  <a:pt x="33501" y="203214"/>
                  <a:pt x="50963" y="165114"/>
                </a:cubicBezTo>
                <a:cubicBezTo>
                  <a:pt x="68425" y="127014"/>
                  <a:pt x="146742" y="-1573"/>
                  <a:pt x="146213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8D1DE558-7FF4-6456-8E23-B7002A709B4A}"/>
              </a:ext>
            </a:extLst>
          </p:cNvPr>
          <p:cNvSpPr/>
          <p:nvPr/>
        </p:nvSpPr>
        <p:spPr>
          <a:xfrm>
            <a:off x="10279901" y="9016113"/>
            <a:ext cx="94145" cy="139563"/>
          </a:xfrm>
          <a:custGeom>
            <a:avLst/>
            <a:gdLst>
              <a:gd name="connsiteX0" fmla="*/ 92824 w 94145"/>
              <a:gd name="connsiteY0" fmla="*/ 887 h 139563"/>
              <a:gd name="connsiteX1" fmla="*/ 749 w 94145"/>
              <a:gd name="connsiteY1" fmla="*/ 137412 h 139563"/>
              <a:gd name="connsiteX2" fmla="*/ 51549 w 94145"/>
              <a:gd name="connsiteY2" fmla="*/ 80262 h 139563"/>
              <a:gd name="connsiteX3" fmla="*/ 92824 w 94145"/>
              <a:gd name="connsiteY3" fmla="*/ 887 h 13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45" h="139563">
                <a:moveTo>
                  <a:pt x="92824" y="887"/>
                </a:moveTo>
                <a:cubicBezTo>
                  <a:pt x="84357" y="10412"/>
                  <a:pt x="7628" y="124183"/>
                  <a:pt x="749" y="137412"/>
                </a:cubicBezTo>
                <a:cubicBezTo>
                  <a:pt x="-6130" y="150641"/>
                  <a:pt x="36203" y="99312"/>
                  <a:pt x="51549" y="80262"/>
                </a:cubicBezTo>
                <a:cubicBezTo>
                  <a:pt x="66895" y="61212"/>
                  <a:pt x="101291" y="-8638"/>
                  <a:pt x="92824" y="8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F95B42A-39E0-2856-69FE-5BF22DBC9E31}"/>
              </a:ext>
            </a:extLst>
          </p:cNvPr>
          <p:cNvSpPr/>
          <p:nvPr/>
        </p:nvSpPr>
        <p:spPr>
          <a:xfrm>
            <a:off x="10632651" y="8461237"/>
            <a:ext cx="41723" cy="286160"/>
          </a:xfrm>
          <a:custGeom>
            <a:avLst/>
            <a:gdLst>
              <a:gd name="connsiteX0" fmla="*/ 41699 w 41723"/>
              <a:gd name="connsiteY0" fmla="*/ 138 h 286160"/>
              <a:gd name="connsiteX1" fmla="*/ 424 w 41723"/>
              <a:gd name="connsiteY1" fmla="*/ 162063 h 286160"/>
              <a:gd name="connsiteX2" fmla="*/ 19474 w 41723"/>
              <a:gd name="connsiteY2" fmla="*/ 285888 h 286160"/>
              <a:gd name="connsiteX3" fmla="*/ 6774 w 41723"/>
              <a:gd name="connsiteY3" fmla="*/ 190638 h 286160"/>
              <a:gd name="connsiteX4" fmla="*/ 41699 w 41723"/>
              <a:gd name="connsiteY4" fmla="*/ 138 h 28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23" h="286160">
                <a:moveTo>
                  <a:pt x="41699" y="138"/>
                </a:moveTo>
                <a:cubicBezTo>
                  <a:pt x="40641" y="-4624"/>
                  <a:pt x="4128" y="114438"/>
                  <a:pt x="424" y="162063"/>
                </a:cubicBezTo>
                <a:cubicBezTo>
                  <a:pt x="-3280" y="209688"/>
                  <a:pt x="18416" y="281126"/>
                  <a:pt x="19474" y="285888"/>
                </a:cubicBezTo>
                <a:cubicBezTo>
                  <a:pt x="20532" y="290650"/>
                  <a:pt x="4657" y="231913"/>
                  <a:pt x="6774" y="190638"/>
                </a:cubicBezTo>
                <a:cubicBezTo>
                  <a:pt x="8891" y="149363"/>
                  <a:pt x="42757" y="4900"/>
                  <a:pt x="41699" y="1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72DE246B-A7EB-8C71-6B98-35F8EFA2B0C6}"/>
              </a:ext>
            </a:extLst>
          </p:cNvPr>
          <p:cNvSpPr/>
          <p:nvPr/>
        </p:nvSpPr>
        <p:spPr>
          <a:xfrm>
            <a:off x="10394705" y="9096303"/>
            <a:ext cx="149492" cy="219724"/>
          </a:xfrm>
          <a:custGeom>
            <a:avLst/>
            <a:gdLst>
              <a:gd name="connsiteX0" fmla="*/ 149470 w 149492"/>
              <a:gd name="connsiteY0" fmla="*/ 72 h 219724"/>
              <a:gd name="connsiteX1" fmla="*/ 41520 w 149492"/>
              <a:gd name="connsiteY1" fmla="*/ 133422 h 219724"/>
              <a:gd name="connsiteX2" fmla="*/ 245 w 149492"/>
              <a:gd name="connsiteY2" fmla="*/ 219147 h 219724"/>
              <a:gd name="connsiteX3" fmla="*/ 57395 w 149492"/>
              <a:gd name="connsiteY3" fmla="*/ 92147 h 219724"/>
              <a:gd name="connsiteX4" fmla="*/ 31995 w 149492"/>
              <a:gd name="connsiteY4" fmla="*/ 114372 h 219724"/>
              <a:gd name="connsiteX5" fmla="*/ 149470 w 149492"/>
              <a:gd name="connsiteY5" fmla="*/ 72 h 21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92" h="219724">
                <a:moveTo>
                  <a:pt x="149470" y="72"/>
                </a:moveTo>
                <a:cubicBezTo>
                  <a:pt x="151057" y="3247"/>
                  <a:pt x="66391" y="96910"/>
                  <a:pt x="41520" y="133422"/>
                </a:cubicBezTo>
                <a:cubicBezTo>
                  <a:pt x="16649" y="169934"/>
                  <a:pt x="-2401" y="226026"/>
                  <a:pt x="245" y="219147"/>
                </a:cubicBezTo>
                <a:cubicBezTo>
                  <a:pt x="2891" y="212268"/>
                  <a:pt x="52103" y="109609"/>
                  <a:pt x="57395" y="92147"/>
                </a:cubicBezTo>
                <a:cubicBezTo>
                  <a:pt x="62687" y="74685"/>
                  <a:pt x="16120" y="129189"/>
                  <a:pt x="31995" y="114372"/>
                </a:cubicBezTo>
                <a:cubicBezTo>
                  <a:pt x="47870" y="99555"/>
                  <a:pt x="147883" y="-3103"/>
                  <a:pt x="149470" y="7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3174791A-A16D-9E82-74A2-0AB63AFA6999}"/>
              </a:ext>
            </a:extLst>
          </p:cNvPr>
          <p:cNvSpPr/>
          <p:nvPr/>
        </p:nvSpPr>
        <p:spPr>
          <a:xfrm>
            <a:off x="10324637" y="9261453"/>
            <a:ext cx="127661" cy="184222"/>
          </a:xfrm>
          <a:custGeom>
            <a:avLst/>
            <a:gdLst>
              <a:gd name="connsiteX0" fmla="*/ 127463 w 127661"/>
              <a:gd name="connsiteY0" fmla="*/ 22 h 184222"/>
              <a:gd name="connsiteX1" fmla="*/ 60788 w 127661"/>
              <a:gd name="connsiteY1" fmla="*/ 111147 h 184222"/>
              <a:gd name="connsiteX2" fmla="*/ 463 w 127661"/>
              <a:gd name="connsiteY2" fmla="*/ 184172 h 184222"/>
              <a:gd name="connsiteX3" fmla="*/ 38563 w 127661"/>
              <a:gd name="connsiteY3" fmla="*/ 120672 h 184222"/>
              <a:gd name="connsiteX4" fmla="*/ 127463 w 127661"/>
              <a:gd name="connsiteY4" fmla="*/ 22 h 18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61" h="184222">
                <a:moveTo>
                  <a:pt x="127463" y="22"/>
                </a:moveTo>
                <a:cubicBezTo>
                  <a:pt x="131167" y="-1565"/>
                  <a:pt x="81955" y="80455"/>
                  <a:pt x="60788" y="111147"/>
                </a:cubicBezTo>
                <a:cubicBezTo>
                  <a:pt x="39621" y="141839"/>
                  <a:pt x="4167" y="182585"/>
                  <a:pt x="463" y="184172"/>
                </a:cubicBezTo>
                <a:cubicBezTo>
                  <a:pt x="-3241" y="185759"/>
                  <a:pt x="15809" y="149247"/>
                  <a:pt x="38563" y="120672"/>
                </a:cubicBezTo>
                <a:cubicBezTo>
                  <a:pt x="61317" y="92097"/>
                  <a:pt x="123759" y="1609"/>
                  <a:pt x="127463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93E06CB2-E332-A12C-F290-08DA161B4615}"/>
              </a:ext>
            </a:extLst>
          </p:cNvPr>
          <p:cNvSpPr/>
          <p:nvPr/>
        </p:nvSpPr>
        <p:spPr>
          <a:xfrm>
            <a:off x="10146670" y="9137650"/>
            <a:ext cx="159380" cy="253596"/>
          </a:xfrm>
          <a:custGeom>
            <a:avLst/>
            <a:gdLst>
              <a:gd name="connsiteX0" fmla="*/ 159380 w 159380"/>
              <a:gd name="connsiteY0" fmla="*/ 0 h 253596"/>
              <a:gd name="connsiteX1" fmla="*/ 92705 w 159380"/>
              <a:gd name="connsiteY1" fmla="*/ 139700 h 253596"/>
              <a:gd name="connsiteX2" fmla="*/ 70480 w 159380"/>
              <a:gd name="connsiteY2" fmla="*/ 228600 h 253596"/>
              <a:gd name="connsiteX3" fmla="*/ 38730 w 159380"/>
              <a:gd name="connsiteY3" fmla="*/ 228600 h 253596"/>
              <a:gd name="connsiteX4" fmla="*/ 13330 w 159380"/>
              <a:gd name="connsiteY4" fmla="*/ 209550 h 253596"/>
              <a:gd name="connsiteX5" fmla="*/ 630 w 159380"/>
              <a:gd name="connsiteY5" fmla="*/ 155575 h 253596"/>
              <a:gd name="connsiteX6" fmla="*/ 32380 w 159380"/>
              <a:gd name="connsiteY6" fmla="*/ 238125 h 253596"/>
              <a:gd name="connsiteX7" fmla="*/ 70480 w 159380"/>
              <a:gd name="connsiteY7" fmla="*/ 244475 h 253596"/>
              <a:gd name="connsiteX8" fmla="*/ 92705 w 159380"/>
              <a:gd name="connsiteY8" fmla="*/ 139700 h 253596"/>
              <a:gd name="connsiteX9" fmla="*/ 159380 w 159380"/>
              <a:gd name="connsiteY9" fmla="*/ 0 h 25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9380" h="253596">
                <a:moveTo>
                  <a:pt x="159380" y="0"/>
                </a:moveTo>
                <a:cubicBezTo>
                  <a:pt x="159380" y="0"/>
                  <a:pt x="107522" y="101600"/>
                  <a:pt x="92705" y="139700"/>
                </a:cubicBezTo>
                <a:cubicBezTo>
                  <a:pt x="77888" y="177800"/>
                  <a:pt x="79476" y="213783"/>
                  <a:pt x="70480" y="228600"/>
                </a:cubicBezTo>
                <a:cubicBezTo>
                  <a:pt x="61484" y="243417"/>
                  <a:pt x="48255" y="231775"/>
                  <a:pt x="38730" y="228600"/>
                </a:cubicBezTo>
                <a:cubicBezTo>
                  <a:pt x="29205" y="225425"/>
                  <a:pt x="19680" y="221721"/>
                  <a:pt x="13330" y="209550"/>
                </a:cubicBezTo>
                <a:cubicBezTo>
                  <a:pt x="6980" y="197379"/>
                  <a:pt x="-2545" y="150813"/>
                  <a:pt x="630" y="155575"/>
                </a:cubicBezTo>
                <a:cubicBezTo>
                  <a:pt x="3805" y="160337"/>
                  <a:pt x="20738" y="223309"/>
                  <a:pt x="32380" y="238125"/>
                </a:cubicBezTo>
                <a:cubicBezTo>
                  <a:pt x="44022" y="252941"/>
                  <a:pt x="60426" y="260879"/>
                  <a:pt x="70480" y="244475"/>
                </a:cubicBezTo>
                <a:cubicBezTo>
                  <a:pt x="80534" y="228071"/>
                  <a:pt x="77359" y="177271"/>
                  <a:pt x="92705" y="139700"/>
                </a:cubicBezTo>
                <a:cubicBezTo>
                  <a:pt x="108051" y="102129"/>
                  <a:pt x="159380" y="0"/>
                  <a:pt x="15938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C96BBCCF-B996-631E-FA2D-A6A200988E61}"/>
              </a:ext>
            </a:extLst>
          </p:cNvPr>
          <p:cNvSpPr/>
          <p:nvPr/>
        </p:nvSpPr>
        <p:spPr>
          <a:xfrm>
            <a:off x="10200712" y="9162988"/>
            <a:ext cx="225988" cy="222427"/>
          </a:xfrm>
          <a:custGeom>
            <a:avLst/>
            <a:gdLst>
              <a:gd name="connsiteX0" fmla="*/ 225988 w 225988"/>
              <a:gd name="connsiteY0" fmla="*/ 62 h 222427"/>
              <a:gd name="connsiteX1" fmla="*/ 143438 w 225988"/>
              <a:gd name="connsiteY1" fmla="*/ 146112 h 222427"/>
              <a:gd name="connsiteX2" fmla="*/ 105338 w 225988"/>
              <a:gd name="connsiteY2" fmla="*/ 184212 h 222427"/>
              <a:gd name="connsiteX3" fmla="*/ 563 w 225988"/>
              <a:gd name="connsiteY3" fmla="*/ 222312 h 222427"/>
              <a:gd name="connsiteX4" fmla="*/ 156138 w 225988"/>
              <a:gd name="connsiteY4" fmla="*/ 171512 h 222427"/>
              <a:gd name="connsiteX5" fmla="*/ 143438 w 225988"/>
              <a:gd name="connsiteY5" fmla="*/ 165162 h 222427"/>
              <a:gd name="connsiteX6" fmla="*/ 225988 w 225988"/>
              <a:gd name="connsiteY6" fmla="*/ 62 h 222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988" h="222427">
                <a:moveTo>
                  <a:pt x="225988" y="62"/>
                </a:moveTo>
                <a:cubicBezTo>
                  <a:pt x="225988" y="-3113"/>
                  <a:pt x="163546" y="115420"/>
                  <a:pt x="143438" y="146112"/>
                </a:cubicBezTo>
                <a:cubicBezTo>
                  <a:pt x="123330" y="176804"/>
                  <a:pt x="129150" y="171512"/>
                  <a:pt x="105338" y="184212"/>
                </a:cubicBezTo>
                <a:cubicBezTo>
                  <a:pt x="81525" y="196912"/>
                  <a:pt x="-7904" y="224429"/>
                  <a:pt x="563" y="222312"/>
                </a:cubicBezTo>
                <a:cubicBezTo>
                  <a:pt x="9030" y="220195"/>
                  <a:pt x="156138" y="171512"/>
                  <a:pt x="156138" y="171512"/>
                </a:cubicBezTo>
                <a:cubicBezTo>
                  <a:pt x="179950" y="161987"/>
                  <a:pt x="133384" y="188974"/>
                  <a:pt x="143438" y="165162"/>
                </a:cubicBezTo>
                <a:cubicBezTo>
                  <a:pt x="153492" y="141350"/>
                  <a:pt x="225988" y="3237"/>
                  <a:pt x="225988" y="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280FACAA-5DD4-971F-8873-A1F4D4B4807A}"/>
              </a:ext>
            </a:extLst>
          </p:cNvPr>
          <p:cNvSpPr/>
          <p:nvPr/>
        </p:nvSpPr>
        <p:spPr>
          <a:xfrm>
            <a:off x="10071100" y="9315265"/>
            <a:ext cx="321392" cy="95446"/>
          </a:xfrm>
          <a:custGeom>
            <a:avLst/>
            <a:gdLst>
              <a:gd name="connsiteX0" fmla="*/ 0 w 321392"/>
              <a:gd name="connsiteY0" fmla="*/ 73210 h 95446"/>
              <a:gd name="connsiteX1" fmla="*/ 127000 w 321392"/>
              <a:gd name="connsiteY1" fmla="*/ 95435 h 95446"/>
              <a:gd name="connsiteX2" fmla="*/ 92075 w 321392"/>
              <a:gd name="connsiteY2" fmla="*/ 76385 h 95446"/>
              <a:gd name="connsiteX3" fmla="*/ 142875 w 321392"/>
              <a:gd name="connsiteY3" fmla="*/ 85910 h 95446"/>
              <a:gd name="connsiteX4" fmla="*/ 320675 w 321392"/>
              <a:gd name="connsiteY4" fmla="*/ 185 h 95446"/>
              <a:gd name="connsiteX5" fmla="*/ 203200 w 321392"/>
              <a:gd name="connsiteY5" fmla="*/ 63685 h 95446"/>
              <a:gd name="connsiteX6" fmla="*/ 146050 w 321392"/>
              <a:gd name="connsiteY6" fmla="*/ 85910 h 95446"/>
              <a:gd name="connsiteX7" fmla="*/ 98425 w 321392"/>
              <a:gd name="connsiteY7" fmla="*/ 79560 h 95446"/>
              <a:gd name="connsiteX8" fmla="*/ 0 w 321392"/>
              <a:gd name="connsiteY8" fmla="*/ 73210 h 9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92" h="95446">
                <a:moveTo>
                  <a:pt x="0" y="73210"/>
                </a:moveTo>
                <a:cubicBezTo>
                  <a:pt x="55827" y="84058"/>
                  <a:pt x="111654" y="94906"/>
                  <a:pt x="127000" y="95435"/>
                </a:cubicBezTo>
                <a:cubicBezTo>
                  <a:pt x="142346" y="95964"/>
                  <a:pt x="89429" y="77973"/>
                  <a:pt x="92075" y="76385"/>
                </a:cubicBezTo>
                <a:cubicBezTo>
                  <a:pt x="94721" y="74798"/>
                  <a:pt x="104775" y="98610"/>
                  <a:pt x="142875" y="85910"/>
                </a:cubicBezTo>
                <a:cubicBezTo>
                  <a:pt x="180975" y="73210"/>
                  <a:pt x="310621" y="3889"/>
                  <a:pt x="320675" y="185"/>
                </a:cubicBezTo>
                <a:cubicBezTo>
                  <a:pt x="330729" y="-3519"/>
                  <a:pt x="232304" y="49398"/>
                  <a:pt x="203200" y="63685"/>
                </a:cubicBezTo>
                <a:cubicBezTo>
                  <a:pt x="174096" y="77972"/>
                  <a:pt x="163513" y="83264"/>
                  <a:pt x="146050" y="85910"/>
                </a:cubicBezTo>
                <a:cubicBezTo>
                  <a:pt x="128587" y="88556"/>
                  <a:pt x="98425" y="79560"/>
                  <a:pt x="98425" y="79560"/>
                </a:cubicBezTo>
                <a:lnTo>
                  <a:pt x="0" y="7321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383B7B30-107F-114B-4B10-CF6D7D19F39F}"/>
              </a:ext>
            </a:extLst>
          </p:cNvPr>
          <p:cNvSpPr/>
          <p:nvPr/>
        </p:nvSpPr>
        <p:spPr>
          <a:xfrm>
            <a:off x="10019914" y="9254002"/>
            <a:ext cx="166132" cy="166282"/>
          </a:xfrm>
          <a:custGeom>
            <a:avLst/>
            <a:gdLst>
              <a:gd name="connsiteX0" fmla="*/ 386 w 166132"/>
              <a:gd name="connsiteY0" fmla="*/ 58273 h 166282"/>
              <a:gd name="connsiteX1" fmla="*/ 82936 w 166132"/>
              <a:gd name="connsiteY1" fmla="*/ 112248 h 166282"/>
              <a:gd name="connsiteX2" fmla="*/ 162311 w 166132"/>
              <a:gd name="connsiteY2" fmla="*/ 166223 h 166282"/>
              <a:gd name="connsiteX3" fmla="*/ 149611 w 166132"/>
              <a:gd name="connsiteY3" fmla="*/ 121773 h 166282"/>
              <a:gd name="connsiteX4" fmla="*/ 114686 w 166132"/>
              <a:gd name="connsiteY4" fmla="*/ 74148 h 166282"/>
              <a:gd name="connsiteX5" fmla="*/ 136911 w 166132"/>
              <a:gd name="connsiteY5" fmla="*/ 1123 h 166282"/>
              <a:gd name="connsiteX6" fmla="*/ 127386 w 166132"/>
              <a:gd name="connsiteY6" fmla="*/ 32873 h 166282"/>
              <a:gd name="connsiteX7" fmla="*/ 127386 w 166132"/>
              <a:gd name="connsiteY7" fmla="*/ 74148 h 166282"/>
              <a:gd name="connsiteX8" fmla="*/ 149611 w 166132"/>
              <a:gd name="connsiteY8" fmla="*/ 134473 h 166282"/>
              <a:gd name="connsiteX9" fmla="*/ 117861 w 166132"/>
              <a:gd name="connsiteY9" fmla="*/ 115423 h 166282"/>
              <a:gd name="connsiteX10" fmla="*/ 386 w 166132"/>
              <a:gd name="connsiteY10" fmla="*/ 58273 h 16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6132" h="166282">
                <a:moveTo>
                  <a:pt x="386" y="58273"/>
                </a:moveTo>
                <a:cubicBezTo>
                  <a:pt x="-5435" y="57744"/>
                  <a:pt x="55949" y="94256"/>
                  <a:pt x="82936" y="112248"/>
                </a:cubicBezTo>
                <a:cubicBezTo>
                  <a:pt x="109923" y="130240"/>
                  <a:pt x="151199" y="164636"/>
                  <a:pt x="162311" y="166223"/>
                </a:cubicBezTo>
                <a:cubicBezTo>
                  <a:pt x="173423" y="167810"/>
                  <a:pt x="157548" y="137119"/>
                  <a:pt x="149611" y="121773"/>
                </a:cubicBezTo>
                <a:cubicBezTo>
                  <a:pt x="141674" y="106427"/>
                  <a:pt x="116803" y="94256"/>
                  <a:pt x="114686" y="74148"/>
                </a:cubicBezTo>
                <a:cubicBezTo>
                  <a:pt x="112569" y="54040"/>
                  <a:pt x="134794" y="8002"/>
                  <a:pt x="136911" y="1123"/>
                </a:cubicBezTo>
                <a:cubicBezTo>
                  <a:pt x="139028" y="-5756"/>
                  <a:pt x="128973" y="20702"/>
                  <a:pt x="127386" y="32873"/>
                </a:cubicBezTo>
                <a:cubicBezTo>
                  <a:pt x="125799" y="45044"/>
                  <a:pt x="123682" y="57215"/>
                  <a:pt x="127386" y="74148"/>
                </a:cubicBezTo>
                <a:cubicBezTo>
                  <a:pt x="131090" y="91081"/>
                  <a:pt x="151198" y="127594"/>
                  <a:pt x="149611" y="134473"/>
                </a:cubicBezTo>
                <a:cubicBezTo>
                  <a:pt x="148024" y="141352"/>
                  <a:pt x="140086" y="126006"/>
                  <a:pt x="117861" y="115423"/>
                </a:cubicBezTo>
                <a:cubicBezTo>
                  <a:pt x="95636" y="104840"/>
                  <a:pt x="6207" y="58802"/>
                  <a:pt x="386" y="582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79A7FD9B-E546-7B2E-5E87-6952B7548B0A}"/>
              </a:ext>
            </a:extLst>
          </p:cNvPr>
          <p:cNvSpPr/>
          <p:nvPr/>
        </p:nvSpPr>
        <p:spPr>
          <a:xfrm>
            <a:off x="9927959" y="9257110"/>
            <a:ext cx="321869" cy="86998"/>
          </a:xfrm>
          <a:custGeom>
            <a:avLst/>
            <a:gdLst>
              <a:gd name="connsiteX0" fmla="*/ 266 w 321869"/>
              <a:gd name="connsiteY0" fmla="*/ 86915 h 86998"/>
              <a:gd name="connsiteX1" fmla="*/ 155841 w 321869"/>
              <a:gd name="connsiteY1" fmla="*/ 4365 h 86998"/>
              <a:gd name="connsiteX2" fmla="*/ 263791 w 321869"/>
              <a:gd name="connsiteY2" fmla="*/ 10715 h 86998"/>
              <a:gd name="connsiteX3" fmla="*/ 251091 w 321869"/>
              <a:gd name="connsiteY3" fmla="*/ 4365 h 86998"/>
              <a:gd name="connsiteX4" fmla="*/ 320941 w 321869"/>
              <a:gd name="connsiteY4" fmla="*/ 51990 h 86998"/>
              <a:gd name="connsiteX5" fmla="*/ 286016 w 321869"/>
              <a:gd name="connsiteY5" fmla="*/ 29765 h 86998"/>
              <a:gd name="connsiteX6" fmla="*/ 212991 w 321869"/>
              <a:gd name="connsiteY6" fmla="*/ 10715 h 86998"/>
              <a:gd name="connsiteX7" fmla="*/ 120916 w 321869"/>
              <a:gd name="connsiteY7" fmla="*/ 20240 h 86998"/>
              <a:gd name="connsiteX8" fmla="*/ 266 w 321869"/>
              <a:gd name="connsiteY8" fmla="*/ 86915 h 8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869" h="86998">
                <a:moveTo>
                  <a:pt x="266" y="86915"/>
                </a:moveTo>
                <a:cubicBezTo>
                  <a:pt x="6087" y="84269"/>
                  <a:pt x="111920" y="17065"/>
                  <a:pt x="155841" y="4365"/>
                </a:cubicBezTo>
                <a:cubicBezTo>
                  <a:pt x="199762" y="-8335"/>
                  <a:pt x="263791" y="10715"/>
                  <a:pt x="263791" y="10715"/>
                </a:cubicBezTo>
                <a:cubicBezTo>
                  <a:pt x="279666" y="10715"/>
                  <a:pt x="241566" y="-2514"/>
                  <a:pt x="251091" y="4365"/>
                </a:cubicBezTo>
                <a:cubicBezTo>
                  <a:pt x="260616" y="11244"/>
                  <a:pt x="315120" y="47757"/>
                  <a:pt x="320941" y="51990"/>
                </a:cubicBezTo>
                <a:cubicBezTo>
                  <a:pt x="326762" y="56223"/>
                  <a:pt x="304008" y="36644"/>
                  <a:pt x="286016" y="29765"/>
                </a:cubicBezTo>
                <a:cubicBezTo>
                  <a:pt x="268024" y="22886"/>
                  <a:pt x="240508" y="12302"/>
                  <a:pt x="212991" y="10715"/>
                </a:cubicBezTo>
                <a:cubicBezTo>
                  <a:pt x="185474" y="9128"/>
                  <a:pt x="156370" y="12303"/>
                  <a:pt x="120916" y="20240"/>
                </a:cubicBezTo>
                <a:cubicBezTo>
                  <a:pt x="85462" y="28177"/>
                  <a:pt x="-5555" y="89561"/>
                  <a:pt x="266" y="869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2D4056CD-8FD9-9DFA-1271-531155033B5C}"/>
              </a:ext>
            </a:extLst>
          </p:cNvPr>
          <p:cNvSpPr/>
          <p:nvPr/>
        </p:nvSpPr>
        <p:spPr>
          <a:xfrm>
            <a:off x="9889877" y="9213841"/>
            <a:ext cx="364110" cy="133571"/>
          </a:xfrm>
          <a:custGeom>
            <a:avLst/>
            <a:gdLst>
              <a:gd name="connsiteX0" fmla="*/ 248 w 364110"/>
              <a:gd name="connsiteY0" fmla="*/ 133359 h 133571"/>
              <a:gd name="connsiteX1" fmla="*/ 171698 w 364110"/>
              <a:gd name="connsiteY1" fmla="*/ 31759 h 133571"/>
              <a:gd name="connsiteX2" fmla="*/ 216148 w 364110"/>
              <a:gd name="connsiteY2" fmla="*/ 25409 h 133571"/>
              <a:gd name="connsiteX3" fmla="*/ 209798 w 364110"/>
              <a:gd name="connsiteY3" fmla="*/ 12709 h 133571"/>
              <a:gd name="connsiteX4" fmla="*/ 359023 w 364110"/>
              <a:gd name="connsiteY4" fmla="*/ 50809 h 133571"/>
              <a:gd name="connsiteX5" fmla="*/ 320923 w 364110"/>
              <a:gd name="connsiteY5" fmla="*/ 25409 h 133571"/>
              <a:gd name="connsiteX6" fmla="*/ 238373 w 364110"/>
              <a:gd name="connsiteY6" fmla="*/ 9 h 133571"/>
              <a:gd name="connsiteX7" fmla="*/ 146298 w 364110"/>
              <a:gd name="connsiteY7" fmla="*/ 22234 h 133571"/>
              <a:gd name="connsiteX8" fmla="*/ 165348 w 364110"/>
              <a:gd name="connsiteY8" fmla="*/ 6359 h 133571"/>
              <a:gd name="connsiteX9" fmla="*/ 133598 w 364110"/>
              <a:gd name="connsiteY9" fmla="*/ 57159 h 133571"/>
              <a:gd name="connsiteX10" fmla="*/ 248 w 364110"/>
              <a:gd name="connsiteY10" fmla="*/ 133359 h 13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4110" h="133571">
                <a:moveTo>
                  <a:pt x="248" y="133359"/>
                </a:moveTo>
                <a:cubicBezTo>
                  <a:pt x="6598" y="129126"/>
                  <a:pt x="135715" y="49751"/>
                  <a:pt x="171698" y="31759"/>
                </a:cubicBezTo>
                <a:cubicBezTo>
                  <a:pt x="207681" y="13767"/>
                  <a:pt x="216148" y="25409"/>
                  <a:pt x="216148" y="25409"/>
                </a:cubicBezTo>
                <a:cubicBezTo>
                  <a:pt x="222498" y="22234"/>
                  <a:pt x="185986" y="8476"/>
                  <a:pt x="209798" y="12709"/>
                </a:cubicBezTo>
                <a:cubicBezTo>
                  <a:pt x="233610" y="16942"/>
                  <a:pt x="340502" y="48692"/>
                  <a:pt x="359023" y="50809"/>
                </a:cubicBezTo>
                <a:cubicBezTo>
                  <a:pt x="377544" y="52926"/>
                  <a:pt x="341031" y="33876"/>
                  <a:pt x="320923" y="25409"/>
                </a:cubicBezTo>
                <a:cubicBezTo>
                  <a:pt x="300815" y="16942"/>
                  <a:pt x="267477" y="538"/>
                  <a:pt x="238373" y="9"/>
                </a:cubicBezTo>
                <a:cubicBezTo>
                  <a:pt x="209269" y="-520"/>
                  <a:pt x="146298" y="22234"/>
                  <a:pt x="146298" y="22234"/>
                </a:cubicBezTo>
                <a:cubicBezTo>
                  <a:pt x="134127" y="23292"/>
                  <a:pt x="167465" y="538"/>
                  <a:pt x="165348" y="6359"/>
                </a:cubicBezTo>
                <a:cubicBezTo>
                  <a:pt x="163231" y="12180"/>
                  <a:pt x="155823" y="37051"/>
                  <a:pt x="133598" y="57159"/>
                </a:cubicBezTo>
                <a:cubicBezTo>
                  <a:pt x="111373" y="77267"/>
                  <a:pt x="-6102" y="137592"/>
                  <a:pt x="248" y="1333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932BBA59-A51B-F732-6897-DCC648CF6F0F}"/>
              </a:ext>
            </a:extLst>
          </p:cNvPr>
          <p:cNvSpPr/>
          <p:nvPr/>
        </p:nvSpPr>
        <p:spPr>
          <a:xfrm>
            <a:off x="10438405" y="9087870"/>
            <a:ext cx="117151" cy="210874"/>
          </a:xfrm>
          <a:custGeom>
            <a:avLst/>
            <a:gdLst>
              <a:gd name="connsiteX0" fmla="*/ 115295 w 117151"/>
              <a:gd name="connsiteY0" fmla="*/ 2155 h 210874"/>
              <a:gd name="connsiteX1" fmla="*/ 995 w 117151"/>
              <a:gd name="connsiteY1" fmla="*/ 208530 h 210874"/>
              <a:gd name="connsiteX2" fmla="*/ 64495 w 117151"/>
              <a:gd name="connsiteY2" fmla="*/ 106930 h 210874"/>
              <a:gd name="connsiteX3" fmla="*/ 115295 w 117151"/>
              <a:gd name="connsiteY3" fmla="*/ 2155 h 21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51" h="210874">
                <a:moveTo>
                  <a:pt x="115295" y="2155"/>
                </a:moveTo>
                <a:cubicBezTo>
                  <a:pt x="104712" y="19088"/>
                  <a:pt x="9462" y="191068"/>
                  <a:pt x="995" y="208530"/>
                </a:cubicBezTo>
                <a:cubicBezTo>
                  <a:pt x="-7472" y="225992"/>
                  <a:pt x="40153" y="141326"/>
                  <a:pt x="64495" y="106930"/>
                </a:cubicBezTo>
                <a:cubicBezTo>
                  <a:pt x="88837" y="72534"/>
                  <a:pt x="125878" y="-14778"/>
                  <a:pt x="115295" y="2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3D398FA7-7C41-7A25-871C-A24A9893DAA3}"/>
              </a:ext>
            </a:extLst>
          </p:cNvPr>
          <p:cNvSpPr/>
          <p:nvPr/>
        </p:nvSpPr>
        <p:spPr>
          <a:xfrm>
            <a:off x="10334469" y="9239250"/>
            <a:ext cx="254156" cy="267122"/>
          </a:xfrm>
          <a:custGeom>
            <a:avLst/>
            <a:gdLst>
              <a:gd name="connsiteX0" fmla="*/ 254156 w 254156"/>
              <a:gd name="connsiteY0" fmla="*/ 0 h 267122"/>
              <a:gd name="connsiteX1" fmla="*/ 101756 w 254156"/>
              <a:gd name="connsiteY1" fmla="*/ 161925 h 267122"/>
              <a:gd name="connsiteX2" fmla="*/ 156 w 254156"/>
              <a:gd name="connsiteY2" fmla="*/ 266700 h 267122"/>
              <a:gd name="connsiteX3" fmla="*/ 123981 w 254156"/>
              <a:gd name="connsiteY3" fmla="*/ 123825 h 267122"/>
              <a:gd name="connsiteX4" fmla="*/ 76356 w 254156"/>
              <a:gd name="connsiteY4" fmla="*/ 161925 h 267122"/>
              <a:gd name="connsiteX5" fmla="*/ 254156 w 254156"/>
              <a:gd name="connsiteY5" fmla="*/ 0 h 267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156" h="267122">
                <a:moveTo>
                  <a:pt x="254156" y="0"/>
                </a:moveTo>
                <a:lnTo>
                  <a:pt x="101756" y="161925"/>
                </a:lnTo>
                <a:cubicBezTo>
                  <a:pt x="59423" y="206375"/>
                  <a:pt x="-3548" y="273050"/>
                  <a:pt x="156" y="266700"/>
                </a:cubicBezTo>
                <a:cubicBezTo>
                  <a:pt x="3860" y="260350"/>
                  <a:pt x="111281" y="141288"/>
                  <a:pt x="123981" y="123825"/>
                </a:cubicBezTo>
                <a:cubicBezTo>
                  <a:pt x="136681" y="106363"/>
                  <a:pt x="76356" y="161925"/>
                  <a:pt x="76356" y="161925"/>
                </a:cubicBezTo>
                <a:lnTo>
                  <a:pt x="254156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55540F10-8FB7-F476-E9F1-D61F7D2161EE}"/>
              </a:ext>
            </a:extLst>
          </p:cNvPr>
          <p:cNvSpPr/>
          <p:nvPr/>
        </p:nvSpPr>
        <p:spPr>
          <a:xfrm>
            <a:off x="9369417" y="8918450"/>
            <a:ext cx="244739" cy="468088"/>
          </a:xfrm>
          <a:custGeom>
            <a:avLst/>
            <a:gdLst>
              <a:gd name="connsiteX0" fmla="*/ 8 w 244739"/>
              <a:gd name="connsiteY0" fmla="*/ 125 h 468088"/>
              <a:gd name="connsiteX1" fmla="*/ 130183 w 244739"/>
              <a:gd name="connsiteY1" fmla="*/ 320800 h 468088"/>
              <a:gd name="connsiteX2" fmla="*/ 133358 w 244739"/>
              <a:gd name="connsiteY2" fmla="*/ 266825 h 468088"/>
              <a:gd name="connsiteX3" fmla="*/ 180983 w 244739"/>
              <a:gd name="connsiteY3" fmla="*/ 384300 h 468088"/>
              <a:gd name="connsiteX4" fmla="*/ 244483 w 244739"/>
              <a:gd name="connsiteY4" fmla="*/ 466850 h 468088"/>
              <a:gd name="connsiteX5" fmla="*/ 155583 w 244739"/>
              <a:gd name="connsiteY5" fmla="*/ 320800 h 468088"/>
              <a:gd name="connsiteX6" fmla="*/ 123833 w 244739"/>
              <a:gd name="connsiteY6" fmla="*/ 282700 h 468088"/>
              <a:gd name="connsiteX7" fmla="*/ 8 w 244739"/>
              <a:gd name="connsiteY7" fmla="*/ 125 h 468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739" h="468088">
                <a:moveTo>
                  <a:pt x="8" y="125"/>
                </a:moveTo>
                <a:cubicBezTo>
                  <a:pt x="1066" y="6475"/>
                  <a:pt x="107958" y="276350"/>
                  <a:pt x="130183" y="320800"/>
                </a:cubicBezTo>
                <a:cubicBezTo>
                  <a:pt x="152408" y="365250"/>
                  <a:pt x="124891" y="256242"/>
                  <a:pt x="133358" y="266825"/>
                </a:cubicBezTo>
                <a:cubicBezTo>
                  <a:pt x="141825" y="277408"/>
                  <a:pt x="162462" y="350963"/>
                  <a:pt x="180983" y="384300"/>
                </a:cubicBezTo>
                <a:cubicBezTo>
                  <a:pt x="199504" y="417638"/>
                  <a:pt x="248716" y="477433"/>
                  <a:pt x="244483" y="466850"/>
                </a:cubicBezTo>
                <a:cubicBezTo>
                  <a:pt x="240250" y="456267"/>
                  <a:pt x="175691" y="351492"/>
                  <a:pt x="155583" y="320800"/>
                </a:cubicBezTo>
                <a:cubicBezTo>
                  <a:pt x="135475" y="290108"/>
                  <a:pt x="147116" y="335088"/>
                  <a:pt x="123833" y="282700"/>
                </a:cubicBezTo>
                <a:cubicBezTo>
                  <a:pt x="100550" y="230313"/>
                  <a:pt x="-1050" y="-6225"/>
                  <a:pt x="8" y="1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5B33A145-04F0-CDE0-4421-9B29AAFA3B73}"/>
              </a:ext>
            </a:extLst>
          </p:cNvPr>
          <p:cNvSpPr/>
          <p:nvPr/>
        </p:nvSpPr>
        <p:spPr>
          <a:xfrm>
            <a:off x="9422568" y="8921000"/>
            <a:ext cx="78588" cy="265354"/>
          </a:xfrm>
          <a:custGeom>
            <a:avLst/>
            <a:gdLst>
              <a:gd name="connsiteX0" fmla="*/ 832 w 78588"/>
              <a:gd name="connsiteY0" fmla="*/ 750 h 265354"/>
              <a:gd name="connsiteX1" fmla="*/ 73857 w 78588"/>
              <a:gd name="connsiteY1" fmla="*/ 257925 h 265354"/>
              <a:gd name="connsiteX2" fmla="*/ 67507 w 78588"/>
              <a:gd name="connsiteY2" fmla="*/ 194425 h 265354"/>
              <a:gd name="connsiteX3" fmla="*/ 35757 w 78588"/>
              <a:gd name="connsiteY3" fmla="*/ 178550 h 265354"/>
              <a:gd name="connsiteX4" fmla="*/ 832 w 78588"/>
              <a:gd name="connsiteY4" fmla="*/ 750 h 26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588" h="265354">
                <a:moveTo>
                  <a:pt x="832" y="750"/>
                </a:moveTo>
                <a:cubicBezTo>
                  <a:pt x="7182" y="13979"/>
                  <a:pt x="62745" y="225646"/>
                  <a:pt x="73857" y="257925"/>
                </a:cubicBezTo>
                <a:cubicBezTo>
                  <a:pt x="84970" y="290204"/>
                  <a:pt x="73857" y="207654"/>
                  <a:pt x="67507" y="194425"/>
                </a:cubicBezTo>
                <a:cubicBezTo>
                  <a:pt x="61157" y="181196"/>
                  <a:pt x="45282" y="203950"/>
                  <a:pt x="35757" y="178550"/>
                </a:cubicBezTo>
                <a:cubicBezTo>
                  <a:pt x="26232" y="153150"/>
                  <a:pt x="-5518" y="-12479"/>
                  <a:pt x="832" y="7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980DC025-C053-5D39-4D3C-DF543E548860}"/>
              </a:ext>
            </a:extLst>
          </p:cNvPr>
          <p:cNvSpPr/>
          <p:nvPr/>
        </p:nvSpPr>
        <p:spPr>
          <a:xfrm>
            <a:off x="9777199" y="9422813"/>
            <a:ext cx="433946" cy="29171"/>
          </a:xfrm>
          <a:custGeom>
            <a:avLst/>
            <a:gdLst>
              <a:gd name="connsiteX0" fmla="*/ 1801 w 433946"/>
              <a:gd name="connsiteY0" fmla="*/ 587 h 29171"/>
              <a:gd name="connsiteX1" fmla="*/ 255801 w 433946"/>
              <a:gd name="connsiteY1" fmla="*/ 10112 h 29171"/>
              <a:gd name="connsiteX2" fmla="*/ 433601 w 433946"/>
              <a:gd name="connsiteY2" fmla="*/ 587 h 29171"/>
              <a:gd name="connsiteX3" fmla="*/ 211351 w 433946"/>
              <a:gd name="connsiteY3" fmla="*/ 29162 h 29171"/>
              <a:gd name="connsiteX4" fmla="*/ 144676 w 433946"/>
              <a:gd name="connsiteY4" fmla="*/ 3762 h 29171"/>
              <a:gd name="connsiteX5" fmla="*/ 1801 w 433946"/>
              <a:gd name="connsiteY5" fmla="*/ 587 h 2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946" h="29171">
                <a:moveTo>
                  <a:pt x="1801" y="587"/>
                </a:moveTo>
                <a:cubicBezTo>
                  <a:pt x="20322" y="1645"/>
                  <a:pt x="183834" y="10112"/>
                  <a:pt x="255801" y="10112"/>
                </a:cubicBezTo>
                <a:cubicBezTo>
                  <a:pt x="327768" y="10112"/>
                  <a:pt x="441009" y="-2588"/>
                  <a:pt x="433601" y="587"/>
                </a:cubicBezTo>
                <a:cubicBezTo>
                  <a:pt x="426193" y="3762"/>
                  <a:pt x="259505" y="28633"/>
                  <a:pt x="211351" y="29162"/>
                </a:cubicBezTo>
                <a:cubicBezTo>
                  <a:pt x="163197" y="29691"/>
                  <a:pt x="176426" y="7995"/>
                  <a:pt x="144676" y="3762"/>
                </a:cubicBezTo>
                <a:cubicBezTo>
                  <a:pt x="112926" y="-471"/>
                  <a:pt x="-16720" y="-471"/>
                  <a:pt x="1801" y="5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FFC7A49E-3350-10B4-951D-39F915BC29A4}"/>
              </a:ext>
            </a:extLst>
          </p:cNvPr>
          <p:cNvSpPr/>
          <p:nvPr/>
        </p:nvSpPr>
        <p:spPr>
          <a:xfrm>
            <a:off x="9959975" y="9467757"/>
            <a:ext cx="388687" cy="35018"/>
          </a:xfrm>
          <a:custGeom>
            <a:avLst/>
            <a:gdLst>
              <a:gd name="connsiteX0" fmla="*/ 0 w 388687"/>
              <a:gd name="connsiteY0" fmla="*/ 25493 h 35018"/>
              <a:gd name="connsiteX1" fmla="*/ 263525 w 388687"/>
              <a:gd name="connsiteY1" fmla="*/ 35018 h 35018"/>
              <a:gd name="connsiteX2" fmla="*/ 161925 w 388687"/>
              <a:gd name="connsiteY2" fmla="*/ 31843 h 35018"/>
              <a:gd name="connsiteX3" fmla="*/ 387350 w 388687"/>
              <a:gd name="connsiteY3" fmla="*/ 93 h 35018"/>
              <a:gd name="connsiteX4" fmla="*/ 254000 w 388687"/>
              <a:gd name="connsiteY4" fmla="*/ 22318 h 35018"/>
              <a:gd name="connsiteX5" fmla="*/ 222250 w 388687"/>
              <a:gd name="connsiteY5" fmla="*/ 28668 h 35018"/>
              <a:gd name="connsiteX6" fmla="*/ 0 w 388687"/>
              <a:gd name="connsiteY6" fmla="*/ 25493 h 3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8687" h="35018">
                <a:moveTo>
                  <a:pt x="0" y="25493"/>
                </a:moveTo>
                <a:lnTo>
                  <a:pt x="263525" y="35018"/>
                </a:lnTo>
                <a:lnTo>
                  <a:pt x="161925" y="31843"/>
                </a:lnTo>
                <a:cubicBezTo>
                  <a:pt x="182562" y="26022"/>
                  <a:pt x="372004" y="1680"/>
                  <a:pt x="387350" y="93"/>
                </a:cubicBezTo>
                <a:cubicBezTo>
                  <a:pt x="402696" y="-1495"/>
                  <a:pt x="281517" y="17556"/>
                  <a:pt x="254000" y="22318"/>
                </a:cubicBezTo>
                <a:cubicBezTo>
                  <a:pt x="226483" y="27080"/>
                  <a:pt x="260879" y="29726"/>
                  <a:pt x="222250" y="28668"/>
                </a:cubicBezTo>
                <a:cubicBezTo>
                  <a:pt x="183621" y="27610"/>
                  <a:pt x="102923" y="21789"/>
                  <a:pt x="0" y="254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2AD4A84C-1FFE-56CC-E595-E49DFAD6A8CC}"/>
              </a:ext>
            </a:extLst>
          </p:cNvPr>
          <p:cNvSpPr/>
          <p:nvPr/>
        </p:nvSpPr>
        <p:spPr>
          <a:xfrm>
            <a:off x="9648790" y="9391637"/>
            <a:ext cx="441522" cy="117488"/>
          </a:xfrm>
          <a:custGeom>
            <a:avLst/>
            <a:gdLst>
              <a:gd name="connsiteX0" fmla="*/ 35 w 441522"/>
              <a:gd name="connsiteY0" fmla="*/ 13 h 117488"/>
              <a:gd name="connsiteX1" fmla="*/ 155610 w 441522"/>
              <a:gd name="connsiteY1" fmla="*/ 76213 h 117488"/>
              <a:gd name="connsiteX2" fmla="*/ 381035 w 441522"/>
              <a:gd name="connsiteY2" fmla="*/ 79388 h 117488"/>
              <a:gd name="connsiteX3" fmla="*/ 301660 w 441522"/>
              <a:gd name="connsiteY3" fmla="*/ 85738 h 117488"/>
              <a:gd name="connsiteX4" fmla="*/ 441360 w 441522"/>
              <a:gd name="connsiteY4" fmla="*/ 117488 h 117488"/>
              <a:gd name="connsiteX5" fmla="*/ 327060 w 441522"/>
              <a:gd name="connsiteY5" fmla="*/ 85738 h 117488"/>
              <a:gd name="connsiteX6" fmla="*/ 206410 w 441522"/>
              <a:gd name="connsiteY6" fmla="*/ 82563 h 117488"/>
              <a:gd name="connsiteX7" fmla="*/ 174660 w 441522"/>
              <a:gd name="connsiteY7" fmla="*/ 60338 h 117488"/>
              <a:gd name="connsiteX8" fmla="*/ 168310 w 441522"/>
              <a:gd name="connsiteY8" fmla="*/ 69863 h 117488"/>
              <a:gd name="connsiteX9" fmla="*/ 35 w 441522"/>
              <a:gd name="connsiteY9" fmla="*/ 13 h 1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1522" h="117488">
                <a:moveTo>
                  <a:pt x="35" y="13"/>
                </a:moveTo>
                <a:cubicBezTo>
                  <a:pt x="-2082" y="1071"/>
                  <a:pt x="92110" y="62984"/>
                  <a:pt x="155610" y="76213"/>
                </a:cubicBezTo>
                <a:cubicBezTo>
                  <a:pt x="219110" y="89442"/>
                  <a:pt x="356693" y="77801"/>
                  <a:pt x="381035" y="79388"/>
                </a:cubicBezTo>
                <a:cubicBezTo>
                  <a:pt x="405377" y="80976"/>
                  <a:pt x="291606" y="79388"/>
                  <a:pt x="301660" y="85738"/>
                </a:cubicBezTo>
                <a:cubicBezTo>
                  <a:pt x="311714" y="92088"/>
                  <a:pt x="437127" y="117488"/>
                  <a:pt x="441360" y="117488"/>
                </a:cubicBezTo>
                <a:cubicBezTo>
                  <a:pt x="445593" y="117488"/>
                  <a:pt x="366218" y="91559"/>
                  <a:pt x="327060" y="85738"/>
                </a:cubicBezTo>
                <a:cubicBezTo>
                  <a:pt x="287902" y="79917"/>
                  <a:pt x="231810" y="86796"/>
                  <a:pt x="206410" y="82563"/>
                </a:cubicBezTo>
                <a:cubicBezTo>
                  <a:pt x="181010" y="78330"/>
                  <a:pt x="181010" y="62455"/>
                  <a:pt x="174660" y="60338"/>
                </a:cubicBezTo>
                <a:cubicBezTo>
                  <a:pt x="168310" y="58221"/>
                  <a:pt x="197943" y="78859"/>
                  <a:pt x="168310" y="69863"/>
                </a:cubicBezTo>
                <a:cubicBezTo>
                  <a:pt x="138677" y="60867"/>
                  <a:pt x="2152" y="-1045"/>
                  <a:pt x="35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FDB5FEDF-D61E-265D-BBBA-459D1E3D9A5A}"/>
              </a:ext>
            </a:extLst>
          </p:cNvPr>
          <p:cNvSpPr/>
          <p:nvPr/>
        </p:nvSpPr>
        <p:spPr>
          <a:xfrm>
            <a:off x="9597368" y="9350324"/>
            <a:ext cx="613635" cy="197074"/>
          </a:xfrm>
          <a:custGeom>
            <a:avLst/>
            <a:gdLst>
              <a:gd name="connsiteX0" fmla="*/ 657 w 613635"/>
              <a:gd name="connsiteY0" fmla="*/ 51 h 197074"/>
              <a:gd name="connsiteX1" fmla="*/ 102257 w 613635"/>
              <a:gd name="connsiteY1" fmla="*/ 111176 h 197074"/>
              <a:gd name="connsiteX2" fmla="*/ 86382 w 613635"/>
              <a:gd name="connsiteY2" fmla="*/ 82601 h 197074"/>
              <a:gd name="connsiteX3" fmla="*/ 197507 w 613635"/>
              <a:gd name="connsiteY3" fmla="*/ 139751 h 197074"/>
              <a:gd name="connsiteX4" fmla="*/ 118132 w 613635"/>
              <a:gd name="connsiteY4" fmla="*/ 104826 h 197074"/>
              <a:gd name="connsiteX5" fmla="*/ 368957 w 613635"/>
              <a:gd name="connsiteY5" fmla="*/ 168326 h 197074"/>
              <a:gd name="connsiteX6" fmla="*/ 534057 w 613635"/>
              <a:gd name="connsiteY6" fmla="*/ 196901 h 197074"/>
              <a:gd name="connsiteX7" fmla="*/ 464207 w 613635"/>
              <a:gd name="connsiteY7" fmla="*/ 181026 h 197074"/>
              <a:gd name="connsiteX8" fmla="*/ 613432 w 613635"/>
              <a:gd name="connsiteY8" fmla="*/ 196901 h 197074"/>
              <a:gd name="connsiteX9" fmla="*/ 495957 w 613635"/>
              <a:gd name="connsiteY9" fmla="*/ 168326 h 197074"/>
              <a:gd name="connsiteX10" fmla="*/ 473732 w 613635"/>
              <a:gd name="connsiteY10" fmla="*/ 181026 h 197074"/>
              <a:gd name="connsiteX11" fmla="*/ 308632 w 613635"/>
              <a:gd name="connsiteY11" fmla="*/ 133401 h 197074"/>
              <a:gd name="connsiteX12" fmla="*/ 159407 w 613635"/>
              <a:gd name="connsiteY12" fmla="*/ 127051 h 197074"/>
              <a:gd name="connsiteX13" fmla="*/ 657 w 613635"/>
              <a:gd name="connsiteY13" fmla="*/ 51 h 197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13635" h="197074">
                <a:moveTo>
                  <a:pt x="657" y="51"/>
                </a:moveTo>
                <a:cubicBezTo>
                  <a:pt x="-8868" y="-2595"/>
                  <a:pt x="87969" y="97418"/>
                  <a:pt x="102257" y="111176"/>
                </a:cubicBezTo>
                <a:cubicBezTo>
                  <a:pt x="116545" y="124934"/>
                  <a:pt x="70507" y="77839"/>
                  <a:pt x="86382" y="82601"/>
                </a:cubicBezTo>
                <a:cubicBezTo>
                  <a:pt x="102257" y="87363"/>
                  <a:pt x="192215" y="136047"/>
                  <a:pt x="197507" y="139751"/>
                </a:cubicBezTo>
                <a:cubicBezTo>
                  <a:pt x="202799" y="143455"/>
                  <a:pt x="89557" y="100064"/>
                  <a:pt x="118132" y="104826"/>
                </a:cubicBezTo>
                <a:cubicBezTo>
                  <a:pt x="146707" y="109588"/>
                  <a:pt x="299636" y="152980"/>
                  <a:pt x="368957" y="168326"/>
                </a:cubicBezTo>
                <a:cubicBezTo>
                  <a:pt x="438278" y="183672"/>
                  <a:pt x="518182" y="194784"/>
                  <a:pt x="534057" y="196901"/>
                </a:cubicBezTo>
                <a:cubicBezTo>
                  <a:pt x="549932" y="199018"/>
                  <a:pt x="450978" y="181026"/>
                  <a:pt x="464207" y="181026"/>
                </a:cubicBezTo>
                <a:cubicBezTo>
                  <a:pt x="477436" y="181026"/>
                  <a:pt x="608140" y="199018"/>
                  <a:pt x="613432" y="196901"/>
                </a:cubicBezTo>
                <a:cubicBezTo>
                  <a:pt x="618724" y="194784"/>
                  <a:pt x="519240" y="170972"/>
                  <a:pt x="495957" y="168326"/>
                </a:cubicBezTo>
                <a:cubicBezTo>
                  <a:pt x="472674" y="165680"/>
                  <a:pt x="504953" y="186847"/>
                  <a:pt x="473732" y="181026"/>
                </a:cubicBezTo>
                <a:cubicBezTo>
                  <a:pt x="442511" y="175205"/>
                  <a:pt x="361019" y="142397"/>
                  <a:pt x="308632" y="133401"/>
                </a:cubicBezTo>
                <a:cubicBezTo>
                  <a:pt x="256245" y="124405"/>
                  <a:pt x="205444" y="143984"/>
                  <a:pt x="159407" y="127051"/>
                </a:cubicBezTo>
                <a:cubicBezTo>
                  <a:pt x="113370" y="110118"/>
                  <a:pt x="10182" y="2697"/>
                  <a:pt x="657" y="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4BE7F199-9D5F-CF81-E3E9-FDD42AACDFE1}"/>
              </a:ext>
            </a:extLst>
          </p:cNvPr>
          <p:cNvSpPr/>
          <p:nvPr/>
        </p:nvSpPr>
        <p:spPr>
          <a:xfrm>
            <a:off x="9473964" y="8975397"/>
            <a:ext cx="247894" cy="375105"/>
          </a:xfrm>
          <a:custGeom>
            <a:avLst/>
            <a:gdLst>
              <a:gd name="connsiteX0" fmla="*/ 236 w 247894"/>
              <a:gd name="connsiteY0" fmla="*/ 328 h 375105"/>
              <a:gd name="connsiteX1" fmla="*/ 120886 w 247894"/>
              <a:gd name="connsiteY1" fmla="*/ 171778 h 375105"/>
              <a:gd name="connsiteX2" fmla="*/ 130411 w 247894"/>
              <a:gd name="connsiteY2" fmla="*/ 143203 h 375105"/>
              <a:gd name="connsiteX3" fmla="*/ 171686 w 247894"/>
              <a:gd name="connsiteY3" fmla="*/ 222578 h 375105"/>
              <a:gd name="connsiteX4" fmla="*/ 209786 w 247894"/>
              <a:gd name="connsiteY4" fmla="*/ 327353 h 375105"/>
              <a:gd name="connsiteX5" fmla="*/ 200261 w 247894"/>
              <a:gd name="connsiteY5" fmla="*/ 289253 h 375105"/>
              <a:gd name="connsiteX6" fmla="*/ 247886 w 247894"/>
              <a:gd name="connsiteY6" fmla="*/ 374978 h 375105"/>
              <a:gd name="connsiteX7" fmla="*/ 203436 w 247894"/>
              <a:gd name="connsiteY7" fmla="*/ 305128 h 375105"/>
              <a:gd name="connsiteX8" fmla="*/ 124061 w 247894"/>
              <a:gd name="connsiteY8" fmla="*/ 174953 h 375105"/>
              <a:gd name="connsiteX9" fmla="*/ 178036 w 247894"/>
              <a:gd name="connsiteY9" fmla="*/ 216228 h 375105"/>
              <a:gd name="connsiteX10" fmla="*/ 92311 w 247894"/>
              <a:gd name="connsiteY10" fmla="*/ 130503 h 375105"/>
              <a:gd name="connsiteX11" fmla="*/ 236 w 247894"/>
              <a:gd name="connsiteY11" fmla="*/ 328 h 375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7894" h="375105">
                <a:moveTo>
                  <a:pt x="236" y="328"/>
                </a:moveTo>
                <a:cubicBezTo>
                  <a:pt x="4998" y="7207"/>
                  <a:pt x="99190" y="147965"/>
                  <a:pt x="120886" y="171778"/>
                </a:cubicBezTo>
                <a:cubicBezTo>
                  <a:pt x="142582" y="195591"/>
                  <a:pt x="121944" y="134736"/>
                  <a:pt x="130411" y="143203"/>
                </a:cubicBezTo>
                <a:cubicBezTo>
                  <a:pt x="138878" y="151670"/>
                  <a:pt x="158457" y="191886"/>
                  <a:pt x="171686" y="222578"/>
                </a:cubicBezTo>
                <a:cubicBezTo>
                  <a:pt x="184915" y="253270"/>
                  <a:pt x="205024" y="316241"/>
                  <a:pt x="209786" y="327353"/>
                </a:cubicBezTo>
                <a:cubicBezTo>
                  <a:pt x="214548" y="338465"/>
                  <a:pt x="193911" y="281316"/>
                  <a:pt x="200261" y="289253"/>
                </a:cubicBezTo>
                <a:cubicBezTo>
                  <a:pt x="206611" y="297190"/>
                  <a:pt x="247357" y="372332"/>
                  <a:pt x="247886" y="374978"/>
                </a:cubicBezTo>
                <a:cubicBezTo>
                  <a:pt x="248415" y="377624"/>
                  <a:pt x="224074" y="338466"/>
                  <a:pt x="203436" y="305128"/>
                </a:cubicBezTo>
                <a:cubicBezTo>
                  <a:pt x="182799" y="271791"/>
                  <a:pt x="128294" y="189770"/>
                  <a:pt x="124061" y="174953"/>
                </a:cubicBezTo>
                <a:cubicBezTo>
                  <a:pt x="119828" y="160136"/>
                  <a:pt x="183328" y="223636"/>
                  <a:pt x="178036" y="216228"/>
                </a:cubicBezTo>
                <a:cubicBezTo>
                  <a:pt x="172744" y="208820"/>
                  <a:pt x="120886" y="164370"/>
                  <a:pt x="92311" y="130503"/>
                </a:cubicBezTo>
                <a:cubicBezTo>
                  <a:pt x="63736" y="96636"/>
                  <a:pt x="-4526" y="-6551"/>
                  <a:pt x="236" y="3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E5CB8006-018B-9E1F-D3C2-318D026B1D75}"/>
              </a:ext>
            </a:extLst>
          </p:cNvPr>
          <p:cNvSpPr/>
          <p:nvPr/>
        </p:nvSpPr>
        <p:spPr>
          <a:xfrm>
            <a:off x="9490200" y="8969750"/>
            <a:ext cx="116804" cy="202750"/>
          </a:xfrm>
          <a:custGeom>
            <a:avLst/>
            <a:gdLst>
              <a:gd name="connsiteX0" fmla="*/ 3050 w 116804"/>
              <a:gd name="connsiteY0" fmla="*/ 2800 h 202750"/>
              <a:gd name="connsiteX1" fmla="*/ 111000 w 116804"/>
              <a:gd name="connsiteY1" fmla="*/ 193300 h 202750"/>
              <a:gd name="connsiteX2" fmla="*/ 95125 w 116804"/>
              <a:gd name="connsiteY2" fmla="*/ 164725 h 202750"/>
              <a:gd name="connsiteX3" fmla="*/ 34800 w 116804"/>
              <a:gd name="connsiteY3" fmla="*/ 85350 h 202750"/>
              <a:gd name="connsiteX4" fmla="*/ 3050 w 116804"/>
              <a:gd name="connsiteY4" fmla="*/ 2800 h 20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04" h="202750">
                <a:moveTo>
                  <a:pt x="3050" y="2800"/>
                </a:moveTo>
                <a:cubicBezTo>
                  <a:pt x="15750" y="20792"/>
                  <a:pt x="95654" y="166313"/>
                  <a:pt x="111000" y="193300"/>
                </a:cubicBezTo>
                <a:cubicBezTo>
                  <a:pt x="126346" y="220287"/>
                  <a:pt x="107825" y="182717"/>
                  <a:pt x="95125" y="164725"/>
                </a:cubicBezTo>
                <a:cubicBezTo>
                  <a:pt x="82425" y="146733"/>
                  <a:pt x="49088" y="112338"/>
                  <a:pt x="34800" y="85350"/>
                </a:cubicBezTo>
                <a:cubicBezTo>
                  <a:pt x="20513" y="58363"/>
                  <a:pt x="-9650" y="-15192"/>
                  <a:pt x="3050" y="28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A1E4165E-07DE-F1DC-4BCA-CAC801108A17}"/>
              </a:ext>
            </a:extLst>
          </p:cNvPr>
          <p:cNvSpPr/>
          <p:nvPr/>
        </p:nvSpPr>
        <p:spPr>
          <a:xfrm>
            <a:off x="9640339" y="9191609"/>
            <a:ext cx="237609" cy="169868"/>
          </a:xfrm>
          <a:custGeom>
            <a:avLst/>
            <a:gdLst>
              <a:gd name="connsiteX0" fmla="*/ 37061 w 237609"/>
              <a:gd name="connsiteY0" fmla="*/ 16 h 169868"/>
              <a:gd name="connsiteX1" fmla="*/ 27536 w 237609"/>
              <a:gd name="connsiteY1" fmla="*/ 73041 h 169868"/>
              <a:gd name="connsiteX2" fmla="*/ 40236 w 237609"/>
              <a:gd name="connsiteY2" fmla="*/ 142891 h 169868"/>
              <a:gd name="connsiteX3" fmla="*/ 52936 w 237609"/>
              <a:gd name="connsiteY3" fmla="*/ 152416 h 169868"/>
              <a:gd name="connsiteX4" fmla="*/ 97386 w 237609"/>
              <a:gd name="connsiteY4" fmla="*/ 130191 h 169868"/>
              <a:gd name="connsiteX5" fmla="*/ 81511 w 237609"/>
              <a:gd name="connsiteY5" fmla="*/ 168291 h 169868"/>
              <a:gd name="connsiteX6" fmla="*/ 233911 w 237609"/>
              <a:gd name="connsiteY6" fmla="*/ 66691 h 169868"/>
              <a:gd name="connsiteX7" fmla="*/ 179936 w 237609"/>
              <a:gd name="connsiteY7" fmla="*/ 120666 h 169868"/>
              <a:gd name="connsiteX8" fmla="*/ 62461 w 237609"/>
              <a:gd name="connsiteY8" fmla="*/ 168291 h 169868"/>
              <a:gd name="connsiteX9" fmla="*/ 46586 w 237609"/>
              <a:gd name="connsiteY9" fmla="*/ 146066 h 169868"/>
              <a:gd name="connsiteX10" fmla="*/ 2136 w 237609"/>
              <a:gd name="connsiteY10" fmla="*/ 76216 h 169868"/>
              <a:gd name="connsiteX11" fmla="*/ 8486 w 237609"/>
              <a:gd name="connsiteY11" fmla="*/ 79391 h 169868"/>
              <a:gd name="connsiteX12" fmla="*/ 37061 w 237609"/>
              <a:gd name="connsiteY12" fmla="*/ 16 h 16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7609" h="169868">
                <a:moveTo>
                  <a:pt x="37061" y="16"/>
                </a:moveTo>
                <a:cubicBezTo>
                  <a:pt x="40236" y="-1042"/>
                  <a:pt x="27007" y="49229"/>
                  <a:pt x="27536" y="73041"/>
                </a:cubicBezTo>
                <a:cubicBezTo>
                  <a:pt x="28065" y="96853"/>
                  <a:pt x="40236" y="142891"/>
                  <a:pt x="40236" y="142891"/>
                </a:cubicBezTo>
                <a:cubicBezTo>
                  <a:pt x="44469" y="156120"/>
                  <a:pt x="43411" y="154533"/>
                  <a:pt x="52936" y="152416"/>
                </a:cubicBezTo>
                <a:cubicBezTo>
                  <a:pt x="62461" y="150299"/>
                  <a:pt x="92624" y="127545"/>
                  <a:pt x="97386" y="130191"/>
                </a:cubicBezTo>
                <a:cubicBezTo>
                  <a:pt x="102148" y="132837"/>
                  <a:pt x="58757" y="178874"/>
                  <a:pt x="81511" y="168291"/>
                </a:cubicBezTo>
                <a:cubicBezTo>
                  <a:pt x="104265" y="157708"/>
                  <a:pt x="217507" y="74629"/>
                  <a:pt x="233911" y="66691"/>
                </a:cubicBezTo>
                <a:cubicBezTo>
                  <a:pt x="250315" y="58754"/>
                  <a:pt x="208511" y="103733"/>
                  <a:pt x="179936" y="120666"/>
                </a:cubicBezTo>
                <a:cubicBezTo>
                  <a:pt x="151361" y="137599"/>
                  <a:pt x="62461" y="168291"/>
                  <a:pt x="62461" y="168291"/>
                </a:cubicBezTo>
                <a:cubicBezTo>
                  <a:pt x="40236" y="172524"/>
                  <a:pt x="56640" y="161412"/>
                  <a:pt x="46586" y="146066"/>
                </a:cubicBezTo>
                <a:cubicBezTo>
                  <a:pt x="36532" y="130720"/>
                  <a:pt x="8486" y="87328"/>
                  <a:pt x="2136" y="76216"/>
                </a:cubicBezTo>
                <a:cubicBezTo>
                  <a:pt x="-4214" y="65104"/>
                  <a:pt x="5311" y="89445"/>
                  <a:pt x="8486" y="79391"/>
                </a:cubicBezTo>
                <a:cubicBezTo>
                  <a:pt x="11661" y="69337"/>
                  <a:pt x="33886" y="1074"/>
                  <a:pt x="37061" y="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E3D0F774-C4D0-4368-CF82-94FBE74BA080}"/>
              </a:ext>
            </a:extLst>
          </p:cNvPr>
          <p:cNvSpPr/>
          <p:nvPr/>
        </p:nvSpPr>
        <p:spPr>
          <a:xfrm>
            <a:off x="9797932" y="9216450"/>
            <a:ext cx="241695" cy="152994"/>
          </a:xfrm>
          <a:custGeom>
            <a:avLst/>
            <a:gdLst>
              <a:gd name="connsiteX0" fmla="*/ 118 w 241695"/>
              <a:gd name="connsiteY0" fmla="*/ 575 h 152994"/>
              <a:gd name="connsiteX1" fmla="*/ 111243 w 241695"/>
              <a:gd name="connsiteY1" fmla="*/ 86300 h 152994"/>
              <a:gd name="connsiteX2" fmla="*/ 184268 w 241695"/>
              <a:gd name="connsiteY2" fmla="*/ 152975 h 152994"/>
              <a:gd name="connsiteX3" fmla="*/ 165218 w 241695"/>
              <a:gd name="connsiteY3" fmla="*/ 92650 h 152994"/>
              <a:gd name="connsiteX4" fmla="*/ 241418 w 241695"/>
              <a:gd name="connsiteY4" fmla="*/ 38675 h 152994"/>
              <a:gd name="connsiteX5" fmla="*/ 133468 w 241695"/>
              <a:gd name="connsiteY5" fmla="*/ 48200 h 152994"/>
              <a:gd name="connsiteX6" fmla="*/ 118 w 241695"/>
              <a:gd name="connsiteY6" fmla="*/ 575 h 15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5" h="152994">
                <a:moveTo>
                  <a:pt x="118" y="575"/>
                </a:moveTo>
                <a:cubicBezTo>
                  <a:pt x="-3586" y="6925"/>
                  <a:pt x="80551" y="60900"/>
                  <a:pt x="111243" y="86300"/>
                </a:cubicBezTo>
                <a:cubicBezTo>
                  <a:pt x="141935" y="111700"/>
                  <a:pt x="175272" y="151917"/>
                  <a:pt x="184268" y="152975"/>
                </a:cubicBezTo>
                <a:cubicBezTo>
                  <a:pt x="193264" y="154033"/>
                  <a:pt x="155693" y="111700"/>
                  <a:pt x="165218" y="92650"/>
                </a:cubicBezTo>
                <a:cubicBezTo>
                  <a:pt x="174743" y="73600"/>
                  <a:pt x="246710" y="46083"/>
                  <a:pt x="241418" y="38675"/>
                </a:cubicBezTo>
                <a:cubicBezTo>
                  <a:pt x="236126" y="31267"/>
                  <a:pt x="172626" y="54021"/>
                  <a:pt x="133468" y="48200"/>
                </a:cubicBezTo>
                <a:cubicBezTo>
                  <a:pt x="94310" y="42379"/>
                  <a:pt x="3822" y="-5775"/>
                  <a:pt x="118" y="5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43550A9D-AFF3-3D92-4941-42B46AE30792}"/>
              </a:ext>
            </a:extLst>
          </p:cNvPr>
          <p:cNvSpPr/>
          <p:nvPr/>
        </p:nvSpPr>
        <p:spPr>
          <a:xfrm>
            <a:off x="9385157" y="8895941"/>
            <a:ext cx="521198" cy="353999"/>
          </a:xfrm>
          <a:custGeom>
            <a:avLst/>
            <a:gdLst>
              <a:gd name="connsiteX0" fmla="*/ 143 w 521198"/>
              <a:gd name="connsiteY0" fmla="*/ 409 h 353999"/>
              <a:gd name="connsiteX1" fmla="*/ 238268 w 521198"/>
              <a:gd name="connsiteY1" fmla="*/ 149634 h 353999"/>
              <a:gd name="connsiteX2" fmla="*/ 244618 w 521198"/>
              <a:gd name="connsiteY2" fmla="*/ 117884 h 353999"/>
              <a:gd name="connsiteX3" fmla="*/ 317643 w 521198"/>
              <a:gd name="connsiteY3" fmla="*/ 229009 h 353999"/>
              <a:gd name="connsiteX4" fmla="*/ 514493 w 521198"/>
              <a:gd name="connsiteY4" fmla="*/ 349659 h 353999"/>
              <a:gd name="connsiteX5" fmla="*/ 457343 w 521198"/>
              <a:gd name="connsiteY5" fmla="*/ 311559 h 353999"/>
              <a:gd name="connsiteX6" fmla="*/ 282718 w 521198"/>
              <a:gd name="connsiteY6" fmla="*/ 162334 h 353999"/>
              <a:gd name="connsiteX7" fmla="*/ 241443 w 521198"/>
              <a:gd name="connsiteY7" fmla="*/ 121059 h 353999"/>
              <a:gd name="connsiteX8" fmla="*/ 203343 w 521198"/>
              <a:gd name="connsiteY8" fmla="*/ 105184 h 353999"/>
              <a:gd name="connsiteX9" fmla="*/ 143 w 521198"/>
              <a:gd name="connsiteY9" fmla="*/ 409 h 35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1198" h="353999">
                <a:moveTo>
                  <a:pt x="143" y="409"/>
                </a:moveTo>
                <a:cubicBezTo>
                  <a:pt x="5964" y="7817"/>
                  <a:pt x="197522" y="130055"/>
                  <a:pt x="238268" y="149634"/>
                </a:cubicBezTo>
                <a:cubicBezTo>
                  <a:pt x="279014" y="169213"/>
                  <a:pt x="231389" y="104655"/>
                  <a:pt x="244618" y="117884"/>
                </a:cubicBezTo>
                <a:cubicBezTo>
                  <a:pt x="257847" y="131113"/>
                  <a:pt x="272664" y="190380"/>
                  <a:pt x="317643" y="229009"/>
                </a:cubicBezTo>
                <a:cubicBezTo>
                  <a:pt x="362622" y="267638"/>
                  <a:pt x="491210" y="335901"/>
                  <a:pt x="514493" y="349659"/>
                </a:cubicBezTo>
                <a:cubicBezTo>
                  <a:pt x="537776" y="363417"/>
                  <a:pt x="495972" y="342780"/>
                  <a:pt x="457343" y="311559"/>
                </a:cubicBezTo>
                <a:cubicBezTo>
                  <a:pt x="418714" y="280338"/>
                  <a:pt x="318701" y="194084"/>
                  <a:pt x="282718" y="162334"/>
                </a:cubicBezTo>
                <a:cubicBezTo>
                  <a:pt x="246735" y="130584"/>
                  <a:pt x="254672" y="130584"/>
                  <a:pt x="241443" y="121059"/>
                </a:cubicBezTo>
                <a:cubicBezTo>
                  <a:pt x="228214" y="111534"/>
                  <a:pt x="239326" y="122117"/>
                  <a:pt x="203343" y="105184"/>
                </a:cubicBezTo>
                <a:cubicBezTo>
                  <a:pt x="167360" y="88251"/>
                  <a:pt x="-5678" y="-6999"/>
                  <a:pt x="143" y="4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C5BB850B-9CDA-A1F0-15A3-133C0CB8B506}"/>
              </a:ext>
            </a:extLst>
          </p:cNvPr>
          <p:cNvSpPr/>
          <p:nvPr/>
        </p:nvSpPr>
        <p:spPr>
          <a:xfrm>
            <a:off x="8797925" y="8470900"/>
            <a:ext cx="593168" cy="430156"/>
          </a:xfrm>
          <a:custGeom>
            <a:avLst/>
            <a:gdLst>
              <a:gd name="connsiteX0" fmla="*/ 0 w 593168"/>
              <a:gd name="connsiteY0" fmla="*/ 0 h 430156"/>
              <a:gd name="connsiteX1" fmla="*/ 387350 w 593168"/>
              <a:gd name="connsiteY1" fmla="*/ 295275 h 430156"/>
              <a:gd name="connsiteX2" fmla="*/ 371475 w 593168"/>
              <a:gd name="connsiteY2" fmla="*/ 257175 h 430156"/>
              <a:gd name="connsiteX3" fmla="*/ 590550 w 593168"/>
              <a:gd name="connsiteY3" fmla="*/ 428625 h 430156"/>
              <a:gd name="connsiteX4" fmla="*/ 479425 w 593168"/>
              <a:gd name="connsiteY4" fmla="*/ 333375 h 430156"/>
              <a:gd name="connsiteX5" fmla="*/ 288925 w 593168"/>
              <a:gd name="connsiteY5" fmla="*/ 196850 h 430156"/>
              <a:gd name="connsiteX6" fmla="*/ 0 w 593168"/>
              <a:gd name="connsiteY6" fmla="*/ 0 h 43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3168" h="430156">
                <a:moveTo>
                  <a:pt x="0" y="0"/>
                </a:moveTo>
                <a:cubicBezTo>
                  <a:pt x="162719" y="126206"/>
                  <a:pt x="325438" y="252413"/>
                  <a:pt x="387350" y="295275"/>
                </a:cubicBezTo>
                <a:cubicBezTo>
                  <a:pt x="449263" y="338138"/>
                  <a:pt x="337608" y="234950"/>
                  <a:pt x="371475" y="257175"/>
                </a:cubicBezTo>
                <a:cubicBezTo>
                  <a:pt x="405342" y="279400"/>
                  <a:pt x="572558" y="415925"/>
                  <a:pt x="590550" y="428625"/>
                </a:cubicBezTo>
                <a:cubicBezTo>
                  <a:pt x="608542" y="441325"/>
                  <a:pt x="529696" y="372004"/>
                  <a:pt x="479425" y="333375"/>
                </a:cubicBezTo>
                <a:cubicBezTo>
                  <a:pt x="429154" y="294746"/>
                  <a:pt x="288925" y="196850"/>
                  <a:pt x="288925" y="1968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F53AB29-79BD-E94C-D9D4-F55B6C5F213A}"/>
              </a:ext>
            </a:extLst>
          </p:cNvPr>
          <p:cNvSpPr/>
          <p:nvPr/>
        </p:nvSpPr>
        <p:spPr>
          <a:xfrm>
            <a:off x="9370702" y="7847304"/>
            <a:ext cx="706791" cy="240505"/>
          </a:xfrm>
          <a:custGeom>
            <a:avLst/>
            <a:gdLst>
              <a:gd name="connsiteX0" fmla="*/ 74923 w 706791"/>
              <a:gd name="connsiteY0" fmla="*/ 26696 h 240505"/>
              <a:gd name="connsiteX1" fmla="*/ 608323 w 706791"/>
              <a:gd name="connsiteY1" fmla="*/ 233071 h 240505"/>
              <a:gd name="connsiteX2" fmla="*/ 573398 w 706791"/>
              <a:gd name="connsiteY2" fmla="*/ 198146 h 240505"/>
              <a:gd name="connsiteX3" fmla="*/ 706748 w 706791"/>
              <a:gd name="connsiteY3" fmla="*/ 229896 h 240505"/>
              <a:gd name="connsiteX4" fmla="*/ 557523 w 706791"/>
              <a:gd name="connsiteY4" fmla="*/ 194971 h 240505"/>
              <a:gd name="connsiteX5" fmla="*/ 382898 w 706791"/>
              <a:gd name="connsiteY5" fmla="*/ 144171 h 240505"/>
              <a:gd name="connsiteX6" fmla="*/ 271773 w 706791"/>
              <a:gd name="connsiteY6" fmla="*/ 93371 h 240505"/>
              <a:gd name="connsiteX7" fmla="*/ 303523 w 706791"/>
              <a:gd name="connsiteY7" fmla="*/ 102896 h 240505"/>
              <a:gd name="connsiteX8" fmla="*/ 27298 w 706791"/>
              <a:gd name="connsiteY8" fmla="*/ 10821 h 240505"/>
              <a:gd name="connsiteX9" fmla="*/ 74923 w 706791"/>
              <a:gd name="connsiteY9" fmla="*/ 26696 h 24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791" h="240505">
                <a:moveTo>
                  <a:pt x="74923" y="26696"/>
                </a:moveTo>
                <a:lnTo>
                  <a:pt x="608323" y="233071"/>
                </a:lnTo>
                <a:cubicBezTo>
                  <a:pt x="691402" y="261646"/>
                  <a:pt x="556994" y="198675"/>
                  <a:pt x="573398" y="198146"/>
                </a:cubicBezTo>
                <a:cubicBezTo>
                  <a:pt x="589802" y="197617"/>
                  <a:pt x="709394" y="230425"/>
                  <a:pt x="706748" y="229896"/>
                </a:cubicBezTo>
                <a:cubicBezTo>
                  <a:pt x="704102" y="229367"/>
                  <a:pt x="611498" y="209259"/>
                  <a:pt x="557523" y="194971"/>
                </a:cubicBezTo>
                <a:cubicBezTo>
                  <a:pt x="503548" y="180684"/>
                  <a:pt x="430523" y="161104"/>
                  <a:pt x="382898" y="144171"/>
                </a:cubicBezTo>
                <a:cubicBezTo>
                  <a:pt x="335273" y="127238"/>
                  <a:pt x="285002" y="100250"/>
                  <a:pt x="271773" y="93371"/>
                </a:cubicBezTo>
                <a:cubicBezTo>
                  <a:pt x="258544" y="86492"/>
                  <a:pt x="303523" y="102896"/>
                  <a:pt x="303523" y="102896"/>
                </a:cubicBezTo>
                <a:lnTo>
                  <a:pt x="27298" y="10821"/>
                </a:lnTo>
                <a:cubicBezTo>
                  <a:pt x="-9744" y="-1879"/>
                  <a:pt x="-21914" y="-10346"/>
                  <a:pt x="74923" y="266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A2A0FC48-ABC5-CF06-A376-3417AD9E128A}"/>
              </a:ext>
            </a:extLst>
          </p:cNvPr>
          <p:cNvSpPr/>
          <p:nvPr/>
        </p:nvSpPr>
        <p:spPr>
          <a:xfrm>
            <a:off x="8501987" y="8263970"/>
            <a:ext cx="264472" cy="196428"/>
          </a:xfrm>
          <a:custGeom>
            <a:avLst/>
            <a:gdLst>
              <a:gd name="connsiteX0" fmla="*/ 663 w 264472"/>
              <a:gd name="connsiteY0" fmla="*/ 555 h 196428"/>
              <a:gd name="connsiteX1" fmla="*/ 254663 w 264472"/>
              <a:gd name="connsiteY1" fmla="*/ 191055 h 196428"/>
              <a:gd name="connsiteX2" fmla="*/ 203863 w 264472"/>
              <a:gd name="connsiteY2" fmla="*/ 137080 h 196428"/>
              <a:gd name="connsiteX3" fmla="*/ 124488 w 264472"/>
              <a:gd name="connsiteY3" fmla="*/ 64055 h 196428"/>
              <a:gd name="connsiteX4" fmla="*/ 178463 w 264472"/>
              <a:gd name="connsiteY4" fmla="*/ 130730 h 196428"/>
              <a:gd name="connsiteX5" fmla="*/ 663 w 264472"/>
              <a:gd name="connsiteY5" fmla="*/ 555 h 19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472" h="196428">
                <a:moveTo>
                  <a:pt x="663" y="555"/>
                </a:moveTo>
                <a:cubicBezTo>
                  <a:pt x="13363" y="10609"/>
                  <a:pt x="220796" y="168301"/>
                  <a:pt x="254663" y="191055"/>
                </a:cubicBezTo>
                <a:cubicBezTo>
                  <a:pt x="288530" y="213809"/>
                  <a:pt x="225559" y="158247"/>
                  <a:pt x="203863" y="137080"/>
                </a:cubicBezTo>
                <a:cubicBezTo>
                  <a:pt x="182167" y="115913"/>
                  <a:pt x="128721" y="65113"/>
                  <a:pt x="124488" y="64055"/>
                </a:cubicBezTo>
                <a:cubicBezTo>
                  <a:pt x="120255" y="62997"/>
                  <a:pt x="195396" y="141313"/>
                  <a:pt x="178463" y="130730"/>
                </a:cubicBezTo>
                <a:cubicBezTo>
                  <a:pt x="161530" y="120147"/>
                  <a:pt x="-12037" y="-9499"/>
                  <a:pt x="663" y="5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138438E3-8471-02F8-F387-CEC7A4D1B256}"/>
              </a:ext>
            </a:extLst>
          </p:cNvPr>
          <p:cNvSpPr/>
          <p:nvPr/>
        </p:nvSpPr>
        <p:spPr>
          <a:xfrm>
            <a:off x="8952832" y="7661155"/>
            <a:ext cx="460556" cy="201854"/>
          </a:xfrm>
          <a:custGeom>
            <a:avLst/>
            <a:gdLst>
              <a:gd name="connsiteX0" fmla="*/ 668 w 460556"/>
              <a:gd name="connsiteY0" fmla="*/ 120 h 201854"/>
              <a:gd name="connsiteX1" fmla="*/ 441993 w 460556"/>
              <a:gd name="connsiteY1" fmla="*/ 190620 h 201854"/>
              <a:gd name="connsiteX2" fmla="*/ 343568 w 460556"/>
              <a:gd name="connsiteY2" fmla="*/ 162045 h 201854"/>
              <a:gd name="connsiteX3" fmla="*/ 668 w 460556"/>
              <a:gd name="connsiteY3" fmla="*/ 120 h 20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556" h="201854">
                <a:moveTo>
                  <a:pt x="668" y="120"/>
                </a:moveTo>
                <a:cubicBezTo>
                  <a:pt x="17072" y="4883"/>
                  <a:pt x="384843" y="163633"/>
                  <a:pt x="441993" y="190620"/>
                </a:cubicBezTo>
                <a:cubicBezTo>
                  <a:pt x="499143" y="217607"/>
                  <a:pt x="412360" y="191149"/>
                  <a:pt x="343568" y="162045"/>
                </a:cubicBezTo>
                <a:cubicBezTo>
                  <a:pt x="274776" y="132941"/>
                  <a:pt x="-15736" y="-4643"/>
                  <a:pt x="668" y="1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4A69BD49-29CC-ABD9-6ED3-682694CFEA7D}"/>
              </a:ext>
            </a:extLst>
          </p:cNvPr>
          <p:cNvSpPr/>
          <p:nvPr/>
        </p:nvSpPr>
        <p:spPr>
          <a:xfrm>
            <a:off x="8594455" y="7530780"/>
            <a:ext cx="454474" cy="165426"/>
          </a:xfrm>
          <a:custGeom>
            <a:avLst/>
            <a:gdLst>
              <a:gd name="connsiteX0" fmla="*/ 270 w 454474"/>
              <a:gd name="connsiteY0" fmla="*/ 320 h 165426"/>
              <a:gd name="connsiteX1" fmla="*/ 311420 w 454474"/>
              <a:gd name="connsiteY1" fmla="*/ 124145 h 165426"/>
              <a:gd name="connsiteX2" fmla="*/ 454295 w 454474"/>
              <a:gd name="connsiteY2" fmla="*/ 165420 h 165426"/>
              <a:gd name="connsiteX3" fmla="*/ 286020 w 454474"/>
              <a:gd name="connsiteY3" fmla="*/ 127320 h 165426"/>
              <a:gd name="connsiteX4" fmla="*/ 333645 w 454474"/>
              <a:gd name="connsiteY4" fmla="*/ 124145 h 165426"/>
              <a:gd name="connsiteX5" fmla="*/ 257445 w 454474"/>
              <a:gd name="connsiteY5" fmla="*/ 89220 h 165426"/>
              <a:gd name="connsiteX6" fmla="*/ 270 w 454474"/>
              <a:gd name="connsiteY6" fmla="*/ 320 h 165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4474" h="165426">
                <a:moveTo>
                  <a:pt x="270" y="320"/>
                </a:moveTo>
                <a:cubicBezTo>
                  <a:pt x="9266" y="6141"/>
                  <a:pt x="235749" y="96628"/>
                  <a:pt x="311420" y="124145"/>
                </a:cubicBezTo>
                <a:cubicBezTo>
                  <a:pt x="387091" y="151662"/>
                  <a:pt x="458528" y="164891"/>
                  <a:pt x="454295" y="165420"/>
                </a:cubicBezTo>
                <a:cubicBezTo>
                  <a:pt x="450062" y="165949"/>
                  <a:pt x="306128" y="134199"/>
                  <a:pt x="286020" y="127320"/>
                </a:cubicBezTo>
                <a:cubicBezTo>
                  <a:pt x="265912" y="120441"/>
                  <a:pt x="338407" y="130495"/>
                  <a:pt x="333645" y="124145"/>
                </a:cubicBezTo>
                <a:cubicBezTo>
                  <a:pt x="328883" y="117795"/>
                  <a:pt x="305599" y="108799"/>
                  <a:pt x="257445" y="89220"/>
                </a:cubicBezTo>
                <a:cubicBezTo>
                  <a:pt x="209291" y="69641"/>
                  <a:pt x="-8726" y="-5501"/>
                  <a:pt x="270" y="3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3F21A5B3-F4F2-4E2D-C1B0-DB845897A12E}"/>
              </a:ext>
            </a:extLst>
          </p:cNvPr>
          <p:cNvSpPr/>
          <p:nvPr/>
        </p:nvSpPr>
        <p:spPr>
          <a:xfrm>
            <a:off x="8254746" y="8083425"/>
            <a:ext cx="305147" cy="222377"/>
          </a:xfrm>
          <a:custGeom>
            <a:avLst/>
            <a:gdLst>
              <a:gd name="connsiteX0" fmla="*/ 254 w 305147"/>
              <a:gd name="connsiteY0" fmla="*/ 125 h 222377"/>
              <a:gd name="connsiteX1" fmla="*/ 200279 w 305147"/>
              <a:gd name="connsiteY1" fmla="*/ 136650 h 222377"/>
              <a:gd name="connsiteX2" fmla="*/ 305054 w 305147"/>
              <a:gd name="connsiteY2" fmla="*/ 222375 h 222377"/>
              <a:gd name="connsiteX3" fmla="*/ 219329 w 305147"/>
              <a:gd name="connsiteY3" fmla="*/ 139825 h 222377"/>
              <a:gd name="connsiteX4" fmla="*/ 244729 w 305147"/>
              <a:gd name="connsiteY4" fmla="*/ 162050 h 222377"/>
              <a:gd name="connsiteX5" fmla="*/ 254 w 305147"/>
              <a:gd name="connsiteY5" fmla="*/ 125 h 222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47" h="222377">
                <a:moveTo>
                  <a:pt x="254" y="125"/>
                </a:moveTo>
                <a:cubicBezTo>
                  <a:pt x="-7154" y="-4108"/>
                  <a:pt x="149479" y="99608"/>
                  <a:pt x="200279" y="136650"/>
                </a:cubicBezTo>
                <a:cubicBezTo>
                  <a:pt x="251079" y="173692"/>
                  <a:pt x="301879" y="221846"/>
                  <a:pt x="305054" y="222375"/>
                </a:cubicBezTo>
                <a:cubicBezTo>
                  <a:pt x="308229" y="222904"/>
                  <a:pt x="229383" y="149879"/>
                  <a:pt x="219329" y="139825"/>
                </a:cubicBezTo>
                <a:cubicBezTo>
                  <a:pt x="209275" y="129771"/>
                  <a:pt x="278596" y="184275"/>
                  <a:pt x="244729" y="162050"/>
                </a:cubicBezTo>
                <a:lnTo>
                  <a:pt x="254" y="12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772F3424-D985-A435-4179-CADB1454617B}"/>
              </a:ext>
            </a:extLst>
          </p:cNvPr>
          <p:cNvSpPr/>
          <p:nvPr/>
        </p:nvSpPr>
        <p:spPr>
          <a:xfrm>
            <a:off x="7994647" y="7950191"/>
            <a:ext cx="377762" cy="227914"/>
          </a:xfrm>
          <a:custGeom>
            <a:avLst/>
            <a:gdLst>
              <a:gd name="connsiteX0" fmla="*/ 3 w 377762"/>
              <a:gd name="connsiteY0" fmla="*/ 9 h 227914"/>
              <a:gd name="connsiteX1" fmla="*/ 247653 w 377762"/>
              <a:gd name="connsiteY1" fmla="*/ 111134 h 227914"/>
              <a:gd name="connsiteX2" fmla="*/ 228603 w 377762"/>
              <a:gd name="connsiteY2" fmla="*/ 101609 h 227914"/>
              <a:gd name="connsiteX3" fmla="*/ 374653 w 377762"/>
              <a:gd name="connsiteY3" fmla="*/ 225434 h 227914"/>
              <a:gd name="connsiteX4" fmla="*/ 323853 w 377762"/>
              <a:gd name="connsiteY4" fmla="*/ 177809 h 227914"/>
              <a:gd name="connsiteX5" fmla="*/ 269878 w 377762"/>
              <a:gd name="connsiteY5" fmla="*/ 98434 h 227914"/>
              <a:gd name="connsiteX6" fmla="*/ 254003 w 377762"/>
              <a:gd name="connsiteY6" fmla="*/ 104784 h 227914"/>
              <a:gd name="connsiteX7" fmla="*/ 3 w 377762"/>
              <a:gd name="connsiteY7" fmla="*/ 9 h 22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7762" h="227914">
                <a:moveTo>
                  <a:pt x="3" y="9"/>
                </a:moveTo>
                <a:cubicBezTo>
                  <a:pt x="-1055" y="1067"/>
                  <a:pt x="209553" y="94201"/>
                  <a:pt x="247653" y="111134"/>
                </a:cubicBezTo>
                <a:cubicBezTo>
                  <a:pt x="285753" y="128067"/>
                  <a:pt x="207437" y="82559"/>
                  <a:pt x="228603" y="101609"/>
                </a:cubicBezTo>
                <a:cubicBezTo>
                  <a:pt x="249769" y="120659"/>
                  <a:pt x="358778" y="212734"/>
                  <a:pt x="374653" y="225434"/>
                </a:cubicBezTo>
                <a:cubicBezTo>
                  <a:pt x="390528" y="238134"/>
                  <a:pt x="341315" y="198976"/>
                  <a:pt x="323853" y="177809"/>
                </a:cubicBezTo>
                <a:cubicBezTo>
                  <a:pt x="306391" y="156642"/>
                  <a:pt x="281520" y="110605"/>
                  <a:pt x="269878" y="98434"/>
                </a:cubicBezTo>
                <a:cubicBezTo>
                  <a:pt x="258236" y="86263"/>
                  <a:pt x="293690" y="120659"/>
                  <a:pt x="254003" y="104784"/>
                </a:cubicBezTo>
                <a:cubicBezTo>
                  <a:pt x="214316" y="88909"/>
                  <a:pt x="1061" y="-1049"/>
                  <a:pt x="3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48FA1EE3-0C2B-12C6-FE60-E4A110C069D3}"/>
              </a:ext>
            </a:extLst>
          </p:cNvPr>
          <p:cNvSpPr/>
          <p:nvPr/>
        </p:nvSpPr>
        <p:spPr>
          <a:xfrm>
            <a:off x="7895509" y="7896094"/>
            <a:ext cx="704640" cy="461605"/>
          </a:xfrm>
          <a:custGeom>
            <a:avLst/>
            <a:gdLst>
              <a:gd name="connsiteX0" fmla="*/ 716 w 704640"/>
              <a:gd name="connsiteY0" fmla="*/ 131 h 461605"/>
              <a:gd name="connsiteX1" fmla="*/ 242016 w 704640"/>
              <a:gd name="connsiteY1" fmla="*/ 139831 h 461605"/>
              <a:gd name="connsiteX2" fmla="*/ 219791 w 704640"/>
              <a:gd name="connsiteY2" fmla="*/ 111256 h 461605"/>
              <a:gd name="connsiteX3" fmla="*/ 369016 w 704640"/>
              <a:gd name="connsiteY3" fmla="*/ 225556 h 461605"/>
              <a:gd name="connsiteX4" fmla="*/ 349966 w 704640"/>
              <a:gd name="connsiteY4" fmla="*/ 193806 h 461605"/>
              <a:gd name="connsiteX5" fmla="*/ 578566 w 704640"/>
              <a:gd name="connsiteY5" fmla="*/ 358906 h 461605"/>
              <a:gd name="connsiteX6" fmla="*/ 702391 w 704640"/>
              <a:gd name="connsiteY6" fmla="*/ 460506 h 461605"/>
              <a:gd name="connsiteX7" fmla="*/ 632541 w 704640"/>
              <a:gd name="connsiteY7" fmla="*/ 397006 h 461605"/>
              <a:gd name="connsiteX8" fmla="*/ 330916 w 704640"/>
              <a:gd name="connsiteY8" fmla="*/ 168406 h 461605"/>
              <a:gd name="connsiteX9" fmla="*/ 716 w 704640"/>
              <a:gd name="connsiteY9" fmla="*/ 131 h 46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4640" h="461605">
                <a:moveTo>
                  <a:pt x="716" y="131"/>
                </a:moveTo>
                <a:cubicBezTo>
                  <a:pt x="-14101" y="-4632"/>
                  <a:pt x="205504" y="121310"/>
                  <a:pt x="242016" y="139831"/>
                </a:cubicBezTo>
                <a:cubicBezTo>
                  <a:pt x="278529" y="158352"/>
                  <a:pt x="198624" y="96969"/>
                  <a:pt x="219791" y="111256"/>
                </a:cubicBezTo>
                <a:cubicBezTo>
                  <a:pt x="240958" y="125544"/>
                  <a:pt x="347320" y="211798"/>
                  <a:pt x="369016" y="225556"/>
                </a:cubicBezTo>
                <a:cubicBezTo>
                  <a:pt x="390712" y="239314"/>
                  <a:pt x="315041" y="171581"/>
                  <a:pt x="349966" y="193806"/>
                </a:cubicBezTo>
                <a:cubicBezTo>
                  <a:pt x="384891" y="216031"/>
                  <a:pt x="519829" y="314456"/>
                  <a:pt x="578566" y="358906"/>
                </a:cubicBezTo>
                <a:cubicBezTo>
                  <a:pt x="637303" y="403356"/>
                  <a:pt x="693395" y="454156"/>
                  <a:pt x="702391" y="460506"/>
                </a:cubicBezTo>
                <a:cubicBezTo>
                  <a:pt x="711387" y="466856"/>
                  <a:pt x="694453" y="445689"/>
                  <a:pt x="632541" y="397006"/>
                </a:cubicBezTo>
                <a:cubicBezTo>
                  <a:pt x="570629" y="348323"/>
                  <a:pt x="430929" y="232964"/>
                  <a:pt x="330916" y="168406"/>
                </a:cubicBezTo>
                <a:cubicBezTo>
                  <a:pt x="230903" y="103848"/>
                  <a:pt x="15533" y="4894"/>
                  <a:pt x="716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5737A9BB-1E9D-A13E-917A-67976EA88837}"/>
              </a:ext>
            </a:extLst>
          </p:cNvPr>
          <p:cNvSpPr/>
          <p:nvPr/>
        </p:nvSpPr>
        <p:spPr>
          <a:xfrm>
            <a:off x="8378806" y="7458071"/>
            <a:ext cx="212757" cy="197426"/>
          </a:xfrm>
          <a:custGeom>
            <a:avLst/>
            <a:gdLst>
              <a:gd name="connsiteX0" fmla="*/ 19 w 212757"/>
              <a:gd name="connsiteY0" fmla="*/ 4 h 197426"/>
              <a:gd name="connsiteX1" fmla="*/ 114319 w 212757"/>
              <a:gd name="connsiteY1" fmla="*/ 60329 h 197426"/>
              <a:gd name="connsiteX2" fmla="*/ 130194 w 212757"/>
              <a:gd name="connsiteY2" fmla="*/ 95254 h 197426"/>
              <a:gd name="connsiteX3" fmla="*/ 104794 w 212757"/>
              <a:gd name="connsiteY3" fmla="*/ 196854 h 197426"/>
              <a:gd name="connsiteX4" fmla="*/ 136544 w 212757"/>
              <a:gd name="connsiteY4" fmla="*/ 136529 h 197426"/>
              <a:gd name="connsiteX5" fmla="*/ 212744 w 212757"/>
              <a:gd name="connsiteY5" fmla="*/ 136529 h 197426"/>
              <a:gd name="connsiteX6" fmla="*/ 142894 w 212757"/>
              <a:gd name="connsiteY6" fmla="*/ 136529 h 197426"/>
              <a:gd name="connsiteX7" fmla="*/ 146069 w 212757"/>
              <a:gd name="connsiteY7" fmla="*/ 92079 h 197426"/>
              <a:gd name="connsiteX8" fmla="*/ 123844 w 212757"/>
              <a:gd name="connsiteY8" fmla="*/ 63504 h 197426"/>
              <a:gd name="connsiteX9" fmla="*/ 19 w 212757"/>
              <a:gd name="connsiteY9" fmla="*/ 4 h 19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2757" h="197426">
                <a:moveTo>
                  <a:pt x="19" y="4"/>
                </a:moveTo>
                <a:cubicBezTo>
                  <a:pt x="-1568" y="-525"/>
                  <a:pt x="92623" y="44454"/>
                  <a:pt x="114319" y="60329"/>
                </a:cubicBezTo>
                <a:cubicBezTo>
                  <a:pt x="136015" y="76204"/>
                  <a:pt x="131781" y="72500"/>
                  <a:pt x="130194" y="95254"/>
                </a:cubicBezTo>
                <a:cubicBezTo>
                  <a:pt x="128607" y="118008"/>
                  <a:pt x="103736" y="189975"/>
                  <a:pt x="104794" y="196854"/>
                </a:cubicBezTo>
                <a:cubicBezTo>
                  <a:pt x="105852" y="203733"/>
                  <a:pt x="118552" y="146583"/>
                  <a:pt x="136544" y="136529"/>
                </a:cubicBezTo>
                <a:cubicBezTo>
                  <a:pt x="154536" y="126475"/>
                  <a:pt x="212744" y="136529"/>
                  <a:pt x="212744" y="136529"/>
                </a:cubicBezTo>
                <a:cubicBezTo>
                  <a:pt x="213802" y="136529"/>
                  <a:pt x="154007" y="143937"/>
                  <a:pt x="142894" y="136529"/>
                </a:cubicBezTo>
                <a:cubicBezTo>
                  <a:pt x="131782" y="129121"/>
                  <a:pt x="149244" y="104250"/>
                  <a:pt x="146069" y="92079"/>
                </a:cubicBezTo>
                <a:cubicBezTo>
                  <a:pt x="142894" y="79908"/>
                  <a:pt x="153477" y="76204"/>
                  <a:pt x="123844" y="63504"/>
                </a:cubicBezTo>
                <a:cubicBezTo>
                  <a:pt x="94211" y="50804"/>
                  <a:pt x="1606" y="533"/>
                  <a:pt x="19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2B749114-84E6-F110-D37D-A02BCB25CBB4}"/>
              </a:ext>
            </a:extLst>
          </p:cNvPr>
          <p:cNvSpPr/>
          <p:nvPr/>
        </p:nvSpPr>
        <p:spPr>
          <a:xfrm>
            <a:off x="8351579" y="7531088"/>
            <a:ext cx="41365" cy="158990"/>
          </a:xfrm>
          <a:custGeom>
            <a:avLst/>
            <a:gdLst>
              <a:gd name="connsiteX0" fmla="*/ 33596 w 41365"/>
              <a:gd name="connsiteY0" fmla="*/ 12 h 158990"/>
              <a:gd name="connsiteX1" fmla="*/ 27246 w 41365"/>
              <a:gd name="connsiteY1" fmla="*/ 79387 h 158990"/>
              <a:gd name="connsiteX2" fmla="*/ 39946 w 41365"/>
              <a:gd name="connsiteY2" fmla="*/ 158762 h 158990"/>
              <a:gd name="connsiteX3" fmla="*/ 36771 w 41365"/>
              <a:gd name="connsiteY3" fmla="*/ 101612 h 158990"/>
              <a:gd name="connsiteX4" fmla="*/ 1846 w 41365"/>
              <a:gd name="connsiteY4" fmla="*/ 47637 h 158990"/>
              <a:gd name="connsiteX5" fmla="*/ 8196 w 41365"/>
              <a:gd name="connsiteY5" fmla="*/ 73037 h 158990"/>
              <a:gd name="connsiteX6" fmla="*/ 33596 w 41365"/>
              <a:gd name="connsiteY6" fmla="*/ 12 h 15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65" h="158990">
                <a:moveTo>
                  <a:pt x="33596" y="12"/>
                </a:moveTo>
                <a:cubicBezTo>
                  <a:pt x="36771" y="1070"/>
                  <a:pt x="26188" y="52929"/>
                  <a:pt x="27246" y="79387"/>
                </a:cubicBezTo>
                <a:cubicBezTo>
                  <a:pt x="28304" y="105845"/>
                  <a:pt x="38359" y="155058"/>
                  <a:pt x="39946" y="158762"/>
                </a:cubicBezTo>
                <a:cubicBezTo>
                  <a:pt x="41533" y="162466"/>
                  <a:pt x="43121" y="120133"/>
                  <a:pt x="36771" y="101612"/>
                </a:cubicBezTo>
                <a:cubicBezTo>
                  <a:pt x="30421" y="83091"/>
                  <a:pt x="6608" y="52399"/>
                  <a:pt x="1846" y="47637"/>
                </a:cubicBezTo>
                <a:cubicBezTo>
                  <a:pt x="-2916" y="42875"/>
                  <a:pt x="2375" y="78329"/>
                  <a:pt x="8196" y="73037"/>
                </a:cubicBezTo>
                <a:cubicBezTo>
                  <a:pt x="14017" y="67745"/>
                  <a:pt x="30421" y="-1046"/>
                  <a:pt x="33596" y="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ACF11CBA-09A7-D5E3-6F89-356B69E5D570}"/>
              </a:ext>
            </a:extLst>
          </p:cNvPr>
          <p:cNvSpPr/>
          <p:nvPr/>
        </p:nvSpPr>
        <p:spPr>
          <a:xfrm>
            <a:off x="8209920" y="7600898"/>
            <a:ext cx="197947" cy="171562"/>
          </a:xfrm>
          <a:custGeom>
            <a:avLst/>
            <a:gdLst>
              <a:gd name="connsiteX0" fmla="*/ 95880 w 197947"/>
              <a:gd name="connsiteY0" fmla="*/ 52 h 171562"/>
              <a:gd name="connsiteX1" fmla="*/ 67305 w 197947"/>
              <a:gd name="connsiteY1" fmla="*/ 85777 h 171562"/>
              <a:gd name="connsiteX2" fmla="*/ 140330 w 197947"/>
              <a:gd name="connsiteY2" fmla="*/ 149277 h 171562"/>
              <a:gd name="connsiteX3" fmla="*/ 45080 w 197947"/>
              <a:gd name="connsiteY3" fmla="*/ 95302 h 171562"/>
              <a:gd name="connsiteX4" fmla="*/ 197480 w 197947"/>
              <a:gd name="connsiteY4" fmla="*/ 171502 h 171562"/>
              <a:gd name="connsiteX5" fmla="*/ 89530 w 197947"/>
              <a:gd name="connsiteY5" fmla="*/ 108002 h 171562"/>
              <a:gd name="connsiteX6" fmla="*/ 630 w 197947"/>
              <a:gd name="connsiteY6" fmla="*/ 101652 h 171562"/>
              <a:gd name="connsiteX7" fmla="*/ 51430 w 197947"/>
              <a:gd name="connsiteY7" fmla="*/ 98477 h 171562"/>
              <a:gd name="connsiteX8" fmla="*/ 95880 w 197947"/>
              <a:gd name="connsiteY8" fmla="*/ 52 h 1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47" h="171562">
                <a:moveTo>
                  <a:pt x="95880" y="52"/>
                </a:moveTo>
                <a:cubicBezTo>
                  <a:pt x="98526" y="-2065"/>
                  <a:pt x="59897" y="60906"/>
                  <a:pt x="67305" y="85777"/>
                </a:cubicBezTo>
                <a:cubicBezTo>
                  <a:pt x="74713" y="110648"/>
                  <a:pt x="144034" y="147690"/>
                  <a:pt x="140330" y="149277"/>
                </a:cubicBezTo>
                <a:cubicBezTo>
                  <a:pt x="136626" y="150864"/>
                  <a:pt x="35555" y="91598"/>
                  <a:pt x="45080" y="95302"/>
                </a:cubicBezTo>
                <a:cubicBezTo>
                  <a:pt x="54605" y="99006"/>
                  <a:pt x="190072" y="169385"/>
                  <a:pt x="197480" y="171502"/>
                </a:cubicBezTo>
                <a:cubicBezTo>
                  <a:pt x="204888" y="173619"/>
                  <a:pt x="122338" y="119644"/>
                  <a:pt x="89530" y="108002"/>
                </a:cubicBezTo>
                <a:cubicBezTo>
                  <a:pt x="56722" y="96360"/>
                  <a:pt x="6980" y="103240"/>
                  <a:pt x="630" y="101652"/>
                </a:cubicBezTo>
                <a:cubicBezTo>
                  <a:pt x="-5720" y="100065"/>
                  <a:pt x="37672" y="111177"/>
                  <a:pt x="51430" y="98477"/>
                </a:cubicBezTo>
                <a:cubicBezTo>
                  <a:pt x="65188" y="85777"/>
                  <a:pt x="93234" y="2169"/>
                  <a:pt x="95880" y="5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796F87BD-32A1-9D94-DC90-33BAFE12649A}"/>
              </a:ext>
            </a:extLst>
          </p:cNvPr>
          <p:cNvSpPr/>
          <p:nvPr/>
        </p:nvSpPr>
        <p:spPr>
          <a:xfrm>
            <a:off x="8540749" y="7540370"/>
            <a:ext cx="460341" cy="222479"/>
          </a:xfrm>
          <a:custGeom>
            <a:avLst/>
            <a:gdLst>
              <a:gd name="connsiteX0" fmla="*/ 1 w 460341"/>
              <a:gd name="connsiteY0" fmla="*/ 255 h 222479"/>
              <a:gd name="connsiteX1" fmla="*/ 130176 w 460341"/>
              <a:gd name="connsiteY1" fmla="*/ 143130 h 222479"/>
              <a:gd name="connsiteX2" fmla="*/ 114301 w 460341"/>
              <a:gd name="connsiteY2" fmla="*/ 89155 h 222479"/>
              <a:gd name="connsiteX3" fmla="*/ 234951 w 460341"/>
              <a:gd name="connsiteY3" fmla="*/ 136780 h 222479"/>
              <a:gd name="connsiteX4" fmla="*/ 234951 w 460341"/>
              <a:gd name="connsiteY4" fmla="*/ 127255 h 222479"/>
              <a:gd name="connsiteX5" fmla="*/ 457201 w 460341"/>
              <a:gd name="connsiteY5" fmla="*/ 219330 h 222479"/>
              <a:gd name="connsiteX6" fmla="*/ 355601 w 460341"/>
              <a:gd name="connsiteY6" fmla="*/ 193930 h 222479"/>
              <a:gd name="connsiteX7" fmla="*/ 215901 w 460341"/>
              <a:gd name="connsiteY7" fmla="*/ 124080 h 222479"/>
              <a:gd name="connsiteX8" fmla="*/ 133351 w 460341"/>
              <a:gd name="connsiteY8" fmla="*/ 108205 h 222479"/>
              <a:gd name="connsiteX9" fmla="*/ 1 w 460341"/>
              <a:gd name="connsiteY9" fmla="*/ 255 h 22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0341" h="222479">
                <a:moveTo>
                  <a:pt x="1" y="255"/>
                </a:moveTo>
                <a:cubicBezTo>
                  <a:pt x="-528" y="6076"/>
                  <a:pt x="111126" y="128313"/>
                  <a:pt x="130176" y="143130"/>
                </a:cubicBezTo>
                <a:cubicBezTo>
                  <a:pt x="149226" y="157947"/>
                  <a:pt x="96839" y="90213"/>
                  <a:pt x="114301" y="89155"/>
                </a:cubicBezTo>
                <a:cubicBezTo>
                  <a:pt x="131763" y="88097"/>
                  <a:pt x="214843" y="130430"/>
                  <a:pt x="234951" y="136780"/>
                </a:cubicBezTo>
                <a:cubicBezTo>
                  <a:pt x="255059" y="143130"/>
                  <a:pt x="197909" y="113497"/>
                  <a:pt x="234951" y="127255"/>
                </a:cubicBezTo>
                <a:cubicBezTo>
                  <a:pt x="271993" y="141013"/>
                  <a:pt x="437093" y="208218"/>
                  <a:pt x="457201" y="219330"/>
                </a:cubicBezTo>
                <a:cubicBezTo>
                  <a:pt x="477309" y="230442"/>
                  <a:pt x="395818" y="209805"/>
                  <a:pt x="355601" y="193930"/>
                </a:cubicBezTo>
                <a:cubicBezTo>
                  <a:pt x="315384" y="178055"/>
                  <a:pt x="252943" y="138368"/>
                  <a:pt x="215901" y="124080"/>
                </a:cubicBezTo>
                <a:cubicBezTo>
                  <a:pt x="178859" y="109793"/>
                  <a:pt x="166159" y="126726"/>
                  <a:pt x="133351" y="108205"/>
                </a:cubicBezTo>
                <a:cubicBezTo>
                  <a:pt x="100543" y="89684"/>
                  <a:pt x="530" y="-5566"/>
                  <a:pt x="1" y="2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6F761DDC-9773-6D4B-F019-8103F2F3F061}"/>
              </a:ext>
            </a:extLst>
          </p:cNvPr>
          <p:cNvSpPr/>
          <p:nvPr/>
        </p:nvSpPr>
        <p:spPr>
          <a:xfrm>
            <a:off x="8440726" y="7533776"/>
            <a:ext cx="98833" cy="341695"/>
          </a:xfrm>
          <a:custGeom>
            <a:avLst/>
            <a:gdLst>
              <a:gd name="connsiteX0" fmla="*/ 20649 w 98833"/>
              <a:gd name="connsiteY0" fmla="*/ 499 h 341695"/>
              <a:gd name="connsiteX1" fmla="*/ 23824 w 98833"/>
              <a:gd name="connsiteY1" fmla="*/ 111624 h 341695"/>
              <a:gd name="connsiteX2" fmla="*/ 55574 w 98833"/>
              <a:gd name="connsiteY2" fmla="*/ 251324 h 341695"/>
              <a:gd name="connsiteX3" fmla="*/ 52399 w 98833"/>
              <a:gd name="connsiteY3" fmla="*/ 194174 h 341695"/>
              <a:gd name="connsiteX4" fmla="*/ 93674 w 98833"/>
              <a:gd name="connsiteY4" fmla="*/ 337049 h 341695"/>
              <a:gd name="connsiteX5" fmla="*/ 93674 w 98833"/>
              <a:gd name="connsiteY5" fmla="*/ 298949 h 341695"/>
              <a:gd name="connsiteX6" fmla="*/ 52399 w 98833"/>
              <a:gd name="connsiteY6" fmla="*/ 219574 h 341695"/>
              <a:gd name="connsiteX7" fmla="*/ 1599 w 98833"/>
              <a:gd name="connsiteY7" fmla="*/ 194174 h 341695"/>
              <a:gd name="connsiteX8" fmla="*/ 14299 w 98833"/>
              <a:gd name="connsiteY8" fmla="*/ 200524 h 341695"/>
              <a:gd name="connsiteX9" fmla="*/ 30174 w 98833"/>
              <a:gd name="connsiteY9" fmla="*/ 156074 h 341695"/>
              <a:gd name="connsiteX10" fmla="*/ 20649 w 98833"/>
              <a:gd name="connsiteY10" fmla="*/ 499 h 34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833" h="341695">
                <a:moveTo>
                  <a:pt x="20649" y="499"/>
                </a:moveTo>
                <a:cubicBezTo>
                  <a:pt x="19591" y="-6909"/>
                  <a:pt x="18003" y="69820"/>
                  <a:pt x="23824" y="111624"/>
                </a:cubicBezTo>
                <a:cubicBezTo>
                  <a:pt x="29645" y="153428"/>
                  <a:pt x="50812" y="237566"/>
                  <a:pt x="55574" y="251324"/>
                </a:cubicBezTo>
                <a:cubicBezTo>
                  <a:pt x="60336" y="265082"/>
                  <a:pt x="46049" y="179886"/>
                  <a:pt x="52399" y="194174"/>
                </a:cubicBezTo>
                <a:cubicBezTo>
                  <a:pt x="58749" y="208462"/>
                  <a:pt x="86795" y="319587"/>
                  <a:pt x="93674" y="337049"/>
                </a:cubicBezTo>
                <a:cubicBezTo>
                  <a:pt x="100553" y="354511"/>
                  <a:pt x="100553" y="318528"/>
                  <a:pt x="93674" y="298949"/>
                </a:cubicBezTo>
                <a:cubicBezTo>
                  <a:pt x="86795" y="279370"/>
                  <a:pt x="67745" y="237036"/>
                  <a:pt x="52399" y="219574"/>
                </a:cubicBezTo>
                <a:cubicBezTo>
                  <a:pt x="37053" y="202112"/>
                  <a:pt x="1599" y="194174"/>
                  <a:pt x="1599" y="194174"/>
                </a:cubicBezTo>
                <a:cubicBezTo>
                  <a:pt x="-4751" y="190999"/>
                  <a:pt x="9537" y="206874"/>
                  <a:pt x="14299" y="200524"/>
                </a:cubicBezTo>
                <a:cubicBezTo>
                  <a:pt x="19061" y="194174"/>
                  <a:pt x="29116" y="186236"/>
                  <a:pt x="30174" y="156074"/>
                </a:cubicBezTo>
                <a:cubicBezTo>
                  <a:pt x="31232" y="125912"/>
                  <a:pt x="21707" y="7907"/>
                  <a:pt x="20649" y="49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30AA591F-3EAD-DDA2-E246-C20DA94A56AF}"/>
              </a:ext>
            </a:extLst>
          </p:cNvPr>
          <p:cNvSpPr/>
          <p:nvPr/>
        </p:nvSpPr>
        <p:spPr>
          <a:xfrm>
            <a:off x="8225994" y="7330730"/>
            <a:ext cx="300570" cy="199273"/>
          </a:xfrm>
          <a:custGeom>
            <a:avLst/>
            <a:gdLst>
              <a:gd name="connsiteX0" fmla="*/ 431 w 300570"/>
              <a:gd name="connsiteY0" fmla="*/ 345 h 199273"/>
              <a:gd name="connsiteX1" fmla="*/ 168706 w 300570"/>
              <a:gd name="connsiteY1" fmla="*/ 140045 h 199273"/>
              <a:gd name="connsiteX2" fmla="*/ 143306 w 300570"/>
              <a:gd name="connsiteY2" fmla="*/ 108295 h 199273"/>
              <a:gd name="connsiteX3" fmla="*/ 292531 w 300570"/>
              <a:gd name="connsiteY3" fmla="*/ 197195 h 199273"/>
              <a:gd name="connsiteX4" fmla="*/ 263956 w 300570"/>
              <a:gd name="connsiteY4" fmla="*/ 165445 h 199273"/>
              <a:gd name="connsiteX5" fmla="*/ 124256 w 300570"/>
              <a:gd name="connsiteY5" fmla="*/ 101945 h 199273"/>
              <a:gd name="connsiteX6" fmla="*/ 431 w 300570"/>
              <a:gd name="connsiteY6" fmla="*/ 345 h 19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0570" h="199273">
                <a:moveTo>
                  <a:pt x="431" y="345"/>
                </a:moveTo>
                <a:cubicBezTo>
                  <a:pt x="7839" y="6695"/>
                  <a:pt x="144894" y="122053"/>
                  <a:pt x="168706" y="140045"/>
                </a:cubicBezTo>
                <a:cubicBezTo>
                  <a:pt x="192519" y="158037"/>
                  <a:pt x="122669" y="98770"/>
                  <a:pt x="143306" y="108295"/>
                </a:cubicBezTo>
                <a:cubicBezTo>
                  <a:pt x="163943" y="117820"/>
                  <a:pt x="272423" y="187670"/>
                  <a:pt x="292531" y="197195"/>
                </a:cubicBezTo>
                <a:cubicBezTo>
                  <a:pt x="312639" y="206720"/>
                  <a:pt x="292002" y="181320"/>
                  <a:pt x="263956" y="165445"/>
                </a:cubicBezTo>
                <a:cubicBezTo>
                  <a:pt x="235910" y="149570"/>
                  <a:pt x="165531" y="126816"/>
                  <a:pt x="124256" y="101945"/>
                </a:cubicBezTo>
                <a:cubicBezTo>
                  <a:pt x="82981" y="77074"/>
                  <a:pt x="-6977" y="-6005"/>
                  <a:pt x="431" y="3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65C61BC3-884B-6EB6-CCC4-BC51517DAEC1}"/>
              </a:ext>
            </a:extLst>
          </p:cNvPr>
          <p:cNvSpPr/>
          <p:nvPr/>
        </p:nvSpPr>
        <p:spPr>
          <a:xfrm>
            <a:off x="8578848" y="7807262"/>
            <a:ext cx="408455" cy="114419"/>
          </a:xfrm>
          <a:custGeom>
            <a:avLst/>
            <a:gdLst>
              <a:gd name="connsiteX0" fmla="*/ 2 w 408455"/>
              <a:gd name="connsiteY0" fmla="*/ 63 h 114419"/>
              <a:gd name="connsiteX1" fmla="*/ 130177 w 408455"/>
              <a:gd name="connsiteY1" fmla="*/ 76263 h 114419"/>
              <a:gd name="connsiteX2" fmla="*/ 53977 w 408455"/>
              <a:gd name="connsiteY2" fmla="*/ 57213 h 114419"/>
              <a:gd name="connsiteX3" fmla="*/ 403227 w 408455"/>
              <a:gd name="connsiteY3" fmla="*/ 111188 h 114419"/>
              <a:gd name="connsiteX4" fmla="*/ 257177 w 408455"/>
              <a:gd name="connsiteY4" fmla="*/ 104838 h 114419"/>
              <a:gd name="connsiteX5" fmla="*/ 165102 w 408455"/>
              <a:gd name="connsiteY5" fmla="*/ 76263 h 114419"/>
              <a:gd name="connsiteX6" fmla="*/ 250827 w 408455"/>
              <a:gd name="connsiteY6" fmla="*/ 85788 h 114419"/>
              <a:gd name="connsiteX7" fmla="*/ 127002 w 408455"/>
              <a:gd name="connsiteY7" fmla="*/ 63563 h 114419"/>
              <a:gd name="connsiteX8" fmla="*/ 2 w 408455"/>
              <a:gd name="connsiteY8" fmla="*/ 63 h 11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455" h="114419">
                <a:moveTo>
                  <a:pt x="2" y="63"/>
                </a:moveTo>
                <a:cubicBezTo>
                  <a:pt x="531" y="2180"/>
                  <a:pt x="121181" y="66738"/>
                  <a:pt x="130177" y="76263"/>
                </a:cubicBezTo>
                <a:cubicBezTo>
                  <a:pt x="139173" y="85788"/>
                  <a:pt x="8469" y="51392"/>
                  <a:pt x="53977" y="57213"/>
                </a:cubicBezTo>
                <a:cubicBezTo>
                  <a:pt x="99485" y="63034"/>
                  <a:pt x="369360" y="103251"/>
                  <a:pt x="403227" y="111188"/>
                </a:cubicBezTo>
                <a:cubicBezTo>
                  <a:pt x="437094" y="119126"/>
                  <a:pt x="296864" y="110659"/>
                  <a:pt x="257177" y="104838"/>
                </a:cubicBezTo>
                <a:cubicBezTo>
                  <a:pt x="217490" y="99017"/>
                  <a:pt x="166160" y="79438"/>
                  <a:pt x="165102" y="76263"/>
                </a:cubicBezTo>
                <a:cubicBezTo>
                  <a:pt x="164044" y="73088"/>
                  <a:pt x="257177" y="87905"/>
                  <a:pt x="250827" y="85788"/>
                </a:cubicBezTo>
                <a:cubicBezTo>
                  <a:pt x="244477" y="83671"/>
                  <a:pt x="170394" y="77850"/>
                  <a:pt x="127002" y="63563"/>
                </a:cubicBezTo>
                <a:cubicBezTo>
                  <a:pt x="83610" y="49276"/>
                  <a:pt x="-527" y="-2054"/>
                  <a:pt x="2" y="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6304BD8E-C17A-D4CC-7924-EAC246AA5F7D}"/>
              </a:ext>
            </a:extLst>
          </p:cNvPr>
          <p:cNvSpPr/>
          <p:nvPr/>
        </p:nvSpPr>
        <p:spPr>
          <a:xfrm>
            <a:off x="8121436" y="7264390"/>
            <a:ext cx="312524" cy="193901"/>
          </a:xfrm>
          <a:custGeom>
            <a:avLst/>
            <a:gdLst>
              <a:gd name="connsiteX0" fmla="*/ 214 w 312524"/>
              <a:gd name="connsiteY0" fmla="*/ 10 h 193901"/>
              <a:gd name="connsiteX1" fmla="*/ 130389 w 312524"/>
              <a:gd name="connsiteY1" fmla="*/ 107960 h 193901"/>
              <a:gd name="connsiteX2" fmla="*/ 120864 w 312524"/>
              <a:gd name="connsiteY2" fmla="*/ 95260 h 193901"/>
              <a:gd name="connsiteX3" fmla="*/ 231989 w 312524"/>
              <a:gd name="connsiteY3" fmla="*/ 171460 h 193901"/>
              <a:gd name="connsiteX4" fmla="*/ 197064 w 312524"/>
              <a:gd name="connsiteY4" fmla="*/ 142885 h 193901"/>
              <a:gd name="connsiteX5" fmla="*/ 311364 w 312524"/>
              <a:gd name="connsiteY5" fmla="*/ 193685 h 193901"/>
              <a:gd name="connsiteX6" fmla="*/ 251039 w 312524"/>
              <a:gd name="connsiteY6" fmla="*/ 158760 h 193901"/>
              <a:gd name="connsiteX7" fmla="*/ 168489 w 312524"/>
              <a:gd name="connsiteY7" fmla="*/ 101610 h 193901"/>
              <a:gd name="connsiteX8" fmla="*/ 214 w 312524"/>
              <a:gd name="connsiteY8" fmla="*/ 10 h 193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524" h="193901">
                <a:moveTo>
                  <a:pt x="214" y="10"/>
                </a:moveTo>
                <a:cubicBezTo>
                  <a:pt x="-6136" y="1068"/>
                  <a:pt x="130389" y="107960"/>
                  <a:pt x="130389" y="107960"/>
                </a:cubicBezTo>
                <a:cubicBezTo>
                  <a:pt x="150497" y="123835"/>
                  <a:pt x="103931" y="84677"/>
                  <a:pt x="120864" y="95260"/>
                </a:cubicBezTo>
                <a:cubicBezTo>
                  <a:pt x="137797" y="105843"/>
                  <a:pt x="219289" y="163523"/>
                  <a:pt x="231989" y="171460"/>
                </a:cubicBezTo>
                <a:cubicBezTo>
                  <a:pt x="244689" y="179397"/>
                  <a:pt x="183835" y="139181"/>
                  <a:pt x="197064" y="142885"/>
                </a:cubicBezTo>
                <a:cubicBezTo>
                  <a:pt x="210293" y="146589"/>
                  <a:pt x="302368" y="191039"/>
                  <a:pt x="311364" y="193685"/>
                </a:cubicBezTo>
                <a:cubicBezTo>
                  <a:pt x="320360" y="196331"/>
                  <a:pt x="274851" y="174106"/>
                  <a:pt x="251039" y="158760"/>
                </a:cubicBezTo>
                <a:cubicBezTo>
                  <a:pt x="227227" y="143414"/>
                  <a:pt x="207647" y="125423"/>
                  <a:pt x="168489" y="101610"/>
                </a:cubicBezTo>
                <a:cubicBezTo>
                  <a:pt x="129331" y="77798"/>
                  <a:pt x="6564" y="-1048"/>
                  <a:pt x="214" y="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99EA1368-52D4-EA46-B9BC-0C52DE97EC5B}"/>
              </a:ext>
            </a:extLst>
          </p:cNvPr>
          <p:cNvSpPr/>
          <p:nvPr/>
        </p:nvSpPr>
        <p:spPr>
          <a:xfrm>
            <a:off x="7667533" y="6372225"/>
            <a:ext cx="172992" cy="407998"/>
          </a:xfrm>
          <a:custGeom>
            <a:avLst/>
            <a:gdLst>
              <a:gd name="connsiteX0" fmla="*/ 92 w 172992"/>
              <a:gd name="connsiteY0" fmla="*/ 0 h 407998"/>
              <a:gd name="connsiteX1" fmla="*/ 108042 w 172992"/>
              <a:gd name="connsiteY1" fmla="*/ 247650 h 407998"/>
              <a:gd name="connsiteX2" fmla="*/ 92167 w 172992"/>
              <a:gd name="connsiteY2" fmla="*/ 200025 h 407998"/>
              <a:gd name="connsiteX3" fmla="*/ 168367 w 172992"/>
              <a:gd name="connsiteY3" fmla="*/ 400050 h 407998"/>
              <a:gd name="connsiteX4" fmla="*/ 155667 w 172992"/>
              <a:gd name="connsiteY4" fmla="*/ 349250 h 407998"/>
              <a:gd name="connsiteX5" fmla="*/ 82642 w 172992"/>
              <a:gd name="connsiteY5" fmla="*/ 174625 h 407998"/>
              <a:gd name="connsiteX6" fmla="*/ 88992 w 172992"/>
              <a:gd name="connsiteY6" fmla="*/ 247650 h 407998"/>
              <a:gd name="connsiteX7" fmla="*/ 92 w 172992"/>
              <a:gd name="connsiteY7" fmla="*/ 0 h 40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992" h="407998">
                <a:moveTo>
                  <a:pt x="92" y="0"/>
                </a:moveTo>
                <a:cubicBezTo>
                  <a:pt x="3267" y="0"/>
                  <a:pt x="92696" y="214312"/>
                  <a:pt x="108042" y="247650"/>
                </a:cubicBezTo>
                <a:cubicBezTo>
                  <a:pt x="123388" y="280988"/>
                  <a:pt x="82113" y="174625"/>
                  <a:pt x="92167" y="200025"/>
                </a:cubicBezTo>
                <a:cubicBezTo>
                  <a:pt x="102221" y="225425"/>
                  <a:pt x="157784" y="375179"/>
                  <a:pt x="168367" y="400050"/>
                </a:cubicBezTo>
                <a:cubicBezTo>
                  <a:pt x="178950" y="424921"/>
                  <a:pt x="169955" y="386821"/>
                  <a:pt x="155667" y="349250"/>
                </a:cubicBezTo>
                <a:cubicBezTo>
                  <a:pt x="141379" y="311679"/>
                  <a:pt x="93754" y="191558"/>
                  <a:pt x="82642" y="174625"/>
                </a:cubicBezTo>
                <a:cubicBezTo>
                  <a:pt x="71530" y="157692"/>
                  <a:pt x="101692" y="278871"/>
                  <a:pt x="88992" y="247650"/>
                </a:cubicBezTo>
                <a:cubicBezTo>
                  <a:pt x="76292" y="216429"/>
                  <a:pt x="-3083" y="0"/>
                  <a:pt x="9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4EA315CF-608C-5DF8-8C93-65F9CF87459F}"/>
              </a:ext>
            </a:extLst>
          </p:cNvPr>
          <p:cNvSpPr/>
          <p:nvPr/>
        </p:nvSpPr>
        <p:spPr>
          <a:xfrm>
            <a:off x="7772340" y="6635747"/>
            <a:ext cx="305942" cy="603845"/>
          </a:xfrm>
          <a:custGeom>
            <a:avLst/>
            <a:gdLst>
              <a:gd name="connsiteX0" fmla="*/ 60 w 305942"/>
              <a:gd name="connsiteY0" fmla="*/ 3 h 603845"/>
              <a:gd name="connsiteX1" fmla="*/ 98485 w 305942"/>
              <a:gd name="connsiteY1" fmla="*/ 266703 h 603845"/>
              <a:gd name="connsiteX2" fmla="*/ 95310 w 305942"/>
              <a:gd name="connsiteY2" fmla="*/ 209553 h 603845"/>
              <a:gd name="connsiteX3" fmla="*/ 187385 w 305942"/>
              <a:gd name="connsiteY3" fmla="*/ 390528 h 603845"/>
              <a:gd name="connsiteX4" fmla="*/ 184210 w 305942"/>
              <a:gd name="connsiteY4" fmla="*/ 342903 h 603845"/>
              <a:gd name="connsiteX5" fmla="*/ 301685 w 305942"/>
              <a:gd name="connsiteY5" fmla="*/ 590553 h 603845"/>
              <a:gd name="connsiteX6" fmla="*/ 266760 w 305942"/>
              <a:gd name="connsiteY6" fmla="*/ 542928 h 603845"/>
              <a:gd name="connsiteX7" fmla="*/ 139760 w 305942"/>
              <a:gd name="connsiteY7" fmla="*/ 311153 h 603845"/>
              <a:gd name="connsiteX8" fmla="*/ 114360 w 305942"/>
              <a:gd name="connsiteY8" fmla="*/ 260353 h 603845"/>
              <a:gd name="connsiteX9" fmla="*/ 60 w 305942"/>
              <a:gd name="connsiteY9" fmla="*/ 3 h 603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942" h="603845">
                <a:moveTo>
                  <a:pt x="60" y="3"/>
                </a:moveTo>
                <a:cubicBezTo>
                  <a:pt x="-2586" y="1061"/>
                  <a:pt x="82610" y="231778"/>
                  <a:pt x="98485" y="266703"/>
                </a:cubicBezTo>
                <a:cubicBezTo>
                  <a:pt x="114360" y="301628"/>
                  <a:pt x="80493" y="188916"/>
                  <a:pt x="95310" y="209553"/>
                </a:cubicBezTo>
                <a:cubicBezTo>
                  <a:pt x="110127" y="230190"/>
                  <a:pt x="172568" y="368303"/>
                  <a:pt x="187385" y="390528"/>
                </a:cubicBezTo>
                <a:cubicBezTo>
                  <a:pt x="202202" y="412753"/>
                  <a:pt x="165160" y="309566"/>
                  <a:pt x="184210" y="342903"/>
                </a:cubicBezTo>
                <a:cubicBezTo>
                  <a:pt x="203260" y="376241"/>
                  <a:pt x="287927" y="557216"/>
                  <a:pt x="301685" y="590553"/>
                </a:cubicBezTo>
                <a:cubicBezTo>
                  <a:pt x="315443" y="623890"/>
                  <a:pt x="293747" y="589495"/>
                  <a:pt x="266760" y="542928"/>
                </a:cubicBezTo>
                <a:cubicBezTo>
                  <a:pt x="239773" y="496361"/>
                  <a:pt x="165160" y="358249"/>
                  <a:pt x="139760" y="311153"/>
                </a:cubicBezTo>
                <a:cubicBezTo>
                  <a:pt x="114360" y="264057"/>
                  <a:pt x="137114" y="308507"/>
                  <a:pt x="114360" y="260353"/>
                </a:cubicBezTo>
                <a:cubicBezTo>
                  <a:pt x="91606" y="212199"/>
                  <a:pt x="2706" y="-1055"/>
                  <a:pt x="60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447CE4F6-5BCF-A987-991C-ED3B4A858BBF}"/>
              </a:ext>
            </a:extLst>
          </p:cNvPr>
          <p:cNvSpPr/>
          <p:nvPr/>
        </p:nvSpPr>
        <p:spPr>
          <a:xfrm>
            <a:off x="7972423" y="7067323"/>
            <a:ext cx="224620" cy="382264"/>
          </a:xfrm>
          <a:custGeom>
            <a:avLst/>
            <a:gdLst>
              <a:gd name="connsiteX0" fmla="*/ 2 w 224620"/>
              <a:gd name="connsiteY0" fmla="*/ 227 h 382264"/>
              <a:gd name="connsiteX1" fmla="*/ 98427 w 224620"/>
              <a:gd name="connsiteY1" fmla="*/ 184377 h 382264"/>
              <a:gd name="connsiteX2" fmla="*/ 127002 w 224620"/>
              <a:gd name="connsiteY2" fmla="*/ 241527 h 382264"/>
              <a:gd name="connsiteX3" fmla="*/ 98427 w 224620"/>
              <a:gd name="connsiteY3" fmla="*/ 190727 h 382264"/>
              <a:gd name="connsiteX4" fmla="*/ 215902 w 224620"/>
              <a:gd name="connsiteY4" fmla="*/ 371702 h 382264"/>
              <a:gd name="connsiteX5" fmla="*/ 203202 w 224620"/>
              <a:gd name="connsiteY5" fmla="*/ 346302 h 382264"/>
              <a:gd name="connsiteX6" fmla="*/ 101602 w 224620"/>
              <a:gd name="connsiteY6" fmla="*/ 225652 h 382264"/>
              <a:gd name="connsiteX7" fmla="*/ 2 w 224620"/>
              <a:gd name="connsiteY7" fmla="*/ 227 h 38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4620" h="382264">
                <a:moveTo>
                  <a:pt x="2" y="227"/>
                </a:moveTo>
                <a:cubicBezTo>
                  <a:pt x="-527" y="-6652"/>
                  <a:pt x="77260" y="144160"/>
                  <a:pt x="98427" y="184377"/>
                </a:cubicBezTo>
                <a:cubicBezTo>
                  <a:pt x="119594" y="224594"/>
                  <a:pt x="127002" y="240469"/>
                  <a:pt x="127002" y="241527"/>
                </a:cubicBezTo>
                <a:cubicBezTo>
                  <a:pt x="127002" y="242585"/>
                  <a:pt x="83610" y="169031"/>
                  <a:pt x="98427" y="190727"/>
                </a:cubicBezTo>
                <a:cubicBezTo>
                  <a:pt x="113244" y="212423"/>
                  <a:pt x="198440" y="345773"/>
                  <a:pt x="215902" y="371702"/>
                </a:cubicBezTo>
                <a:cubicBezTo>
                  <a:pt x="233364" y="397631"/>
                  <a:pt x="222252" y="370644"/>
                  <a:pt x="203202" y="346302"/>
                </a:cubicBezTo>
                <a:cubicBezTo>
                  <a:pt x="184152" y="321960"/>
                  <a:pt x="134939" y="280156"/>
                  <a:pt x="101602" y="225652"/>
                </a:cubicBezTo>
                <a:cubicBezTo>
                  <a:pt x="68265" y="171148"/>
                  <a:pt x="531" y="7106"/>
                  <a:pt x="2" y="22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80FB05EC-F7FD-D206-E31F-499A14C04608}"/>
              </a:ext>
            </a:extLst>
          </p:cNvPr>
          <p:cNvSpPr/>
          <p:nvPr/>
        </p:nvSpPr>
        <p:spPr>
          <a:xfrm>
            <a:off x="7686666" y="7753326"/>
            <a:ext cx="209225" cy="157162"/>
          </a:xfrm>
          <a:custGeom>
            <a:avLst/>
            <a:gdLst>
              <a:gd name="connsiteX0" fmla="*/ 9 w 209225"/>
              <a:gd name="connsiteY0" fmla="*/ 24 h 157162"/>
              <a:gd name="connsiteX1" fmla="*/ 107959 w 209225"/>
              <a:gd name="connsiteY1" fmla="*/ 57174 h 157162"/>
              <a:gd name="connsiteX2" fmla="*/ 200034 w 209225"/>
              <a:gd name="connsiteY2" fmla="*/ 152424 h 157162"/>
              <a:gd name="connsiteX3" fmla="*/ 190509 w 209225"/>
              <a:gd name="connsiteY3" fmla="*/ 136549 h 157162"/>
              <a:gd name="connsiteX4" fmla="*/ 63509 w 209225"/>
              <a:gd name="connsiteY4" fmla="*/ 82574 h 157162"/>
              <a:gd name="connsiteX5" fmla="*/ 114309 w 209225"/>
              <a:gd name="connsiteY5" fmla="*/ 98449 h 157162"/>
              <a:gd name="connsiteX6" fmla="*/ 101609 w 209225"/>
              <a:gd name="connsiteY6" fmla="*/ 63524 h 157162"/>
              <a:gd name="connsiteX7" fmla="*/ 9 w 209225"/>
              <a:gd name="connsiteY7" fmla="*/ 24 h 15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25" h="157162">
                <a:moveTo>
                  <a:pt x="9" y="24"/>
                </a:moveTo>
                <a:cubicBezTo>
                  <a:pt x="1067" y="-1034"/>
                  <a:pt x="74622" y="31774"/>
                  <a:pt x="107959" y="57174"/>
                </a:cubicBezTo>
                <a:cubicBezTo>
                  <a:pt x="141296" y="82574"/>
                  <a:pt x="200034" y="152424"/>
                  <a:pt x="200034" y="152424"/>
                </a:cubicBezTo>
                <a:cubicBezTo>
                  <a:pt x="213792" y="165653"/>
                  <a:pt x="213263" y="148191"/>
                  <a:pt x="190509" y="136549"/>
                </a:cubicBezTo>
                <a:cubicBezTo>
                  <a:pt x="167755" y="124907"/>
                  <a:pt x="76209" y="88924"/>
                  <a:pt x="63509" y="82574"/>
                </a:cubicBezTo>
                <a:cubicBezTo>
                  <a:pt x="50809" y="76224"/>
                  <a:pt x="107959" y="101624"/>
                  <a:pt x="114309" y="98449"/>
                </a:cubicBezTo>
                <a:cubicBezTo>
                  <a:pt x="120659" y="95274"/>
                  <a:pt x="117484" y="78341"/>
                  <a:pt x="101609" y="63524"/>
                </a:cubicBezTo>
                <a:cubicBezTo>
                  <a:pt x="85734" y="48707"/>
                  <a:pt x="-1049" y="1082"/>
                  <a:pt x="9" y="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F7D0A159-B5CB-8EB5-54AE-E2A5F6B875A2}"/>
              </a:ext>
            </a:extLst>
          </p:cNvPr>
          <p:cNvSpPr/>
          <p:nvPr/>
        </p:nvSpPr>
        <p:spPr>
          <a:xfrm>
            <a:off x="8140335" y="7305198"/>
            <a:ext cx="197228" cy="283402"/>
          </a:xfrm>
          <a:custGeom>
            <a:avLst/>
            <a:gdLst>
              <a:gd name="connsiteX0" fmla="*/ 365 w 197228"/>
              <a:gd name="connsiteY0" fmla="*/ 477 h 283402"/>
              <a:gd name="connsiteX1" fmla="*/ 111490 w 197228"/>
              <a:gd name="connsiteY1" fmla="*/ 117952 h 283402"/>
              <a:gd name="connsiteX2" fmla="*/ 155940 w 197228"/>
              <a:gd name="connsiteY2" fmla="*/ 194152 h 283402"/>
              <a:gd name="connsiteX3" fmla="*/ 121015 w 197228"/>
              <a:gd name="connsiteY3" fmla="*/ 283052 h 283402"/>
              <a:gd name="connsiteX4" fmla="*/ 149590 w 197228"/>
              <a:gd name="connsiteY4" fmla="*/ 222727 h 283402"/>
              <a:gd name="connsiteX5" fmla="*/ 197215 w 197228"/>
              <a:gd name="connsiteY5" fmla="*/ 162402 h 283402"/>
              <a:gd name="connsiteX6" fmla="*/ 152765 w 197228"/>
              <a:gd name="connsiteY6" fmla="*/ 165577 h 283402"/>
              <a:gd name="connsiteX7" fmla="*/ 365 w 197228"/>
              <a:gd name="connsiteY7" fmla="*/ 477 h 283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228" h="283402">
                <a:moveTo>
                  <a:pt x="365" y="477"/>
                </a:moveTo>
                <a:cubicBezTo>
                  <a:pt x="-6514" y="-7461"/>
                  <a:pt x="85561" y="85673"/>
                  <a:pt x="111490" y="117952"/>
                </a:cubicBezTo>
                <a:cubicBezTo>
                  <a:pt x="137419" y="150231"/>
                  <a:pt x="154353" y="166635"/>
                  <a:pt x="155940" y="194152"/>
                </a:cubicBezTo>
                <a:cubicBezTo>
                  <a:pt x="157527" y="221669"/>
                  <a:pt x="122073" y="278290"/>
                  <a:pt x="121015" y="283052"/>
                </a:cubicBezTo>
                <a:cubicBezTo>
                  <a:pt x="119957" y="287814"/>
                  <a:pt x="136890" y="242835"/>
                  <a:pt x="149590" y="222727"/>
                </a:cubicBezTo>
                <a:cubicBezTo>
                  <a:pt x="162290" y="202619"/>
                  <a:pt x="196686" y="171927"/>
                  <a:pt x="197215" y="162402"/>
                </a:cubicBezTo>
                <a:cubicBezTo>
                  <a:pt x="197744" y="152877"/>
                  <a:pt x="182928" y="189919"/>
                  <a:pt x="152765" y="165577"/>
                </a:cubicBezTo>
                <a:cubicBezTo>
                  <a:pt x="122603" y="141235"/>
                  <a:pt x="7244" y="8415"/>
                  <a:pt x="365" y="4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7DC5C4DF-88BB-4ED4-B920-677C06B8F86F}"/>
              </a:ext>
            </a:extLst>
          </p:cNvPr>
          <p:cNvSpPr/>
          <p:nvPr/>
        </p:nvSpPr>
        <p:spPr>
          <a:xfrm>
            <a:off x="7908843" y="7638953"/>
            <a:ext cx="263626" cy="216009"/>
          </a:xfrm>
          <a:custGeom>
            <a:avLst/>
            <a:gdLst>
              <a:gd name="connsiteX0" fmla="*/ 263607 w 263626"/>
              <a:gd name="connsiteY0" fmla="*/ 97 h 216009"/>
              <a:gd name="connsiteX1" fmla="*/ 155657 w 263626"/>
              <a:gd name="connsiteY1" fmla="*/ 133447 h 216009"/>
              <a:gd name="connsiteX2" fmla="*/ 82 w 263626"/>
              <a:gd name="connsiteY2" fmla="*/ 215997 h 216009"/>
              <a:gd name="connsiteX3" fmla="*/ 133432 w 263626"/>
              <a:gd name="connsiteY3" fmla="*/ 139797 h 216009"/>
              <a:gd name="connsiteX4" fmla="*/ 88982 w 263626"/>
              <a:gd name="connsiteY4" fmla="*/ 155672 h 216009"/>
              <a:gd name="connsiteX5" fmla="*/ 155657 w 263626"/>
              <a:gd name="connsiteY5" fmla="*/ 108047 h 216009"/>
              <a:gd name="connsiteX6" fmla="*/ 209632 w 263626"/>
              <a:gd name="connsiteY6" fmla="*/ 92172 h 216009"/>
              <a:gd name="connsiteX7" fmla="*/ 165182 w 263626"/>
              <a:gd name="connsiteY7" fmla="*/ 111222 h 216009"/>
              <a:gd name="connsiteX8" fmla="*/ 263607 w 263626"/>
              <a:gd name="connsiteY8" fmla="*/ 97 h 21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26" h="216009">
                <a:moveTo>
                  <a:pt x="263607" y="97"/>
                </a:moveTo>
                <a:cubicBezTo>
                  <a:pt x="262020" y="3801"/>
                  <a:pt x="199578" y="97464"/>
                  <a:pt x="155657" y="133447"/>
                </a:cubicBezTo>
                <a:cubicBezTo>
                  <a:pt x="111736" y="169430"/>
                  <a:pt x="3786" y="214939"/>
                  <a:pt x="82" y="215997"/>
                </a:cubicBezTo>
                <a:cubicBezTo>
                  <a:pt x="-3622" y="217055"/>
                  <a:pt x="118615" y="149851"/>
                  <a:pt x="133432" y="139797"/>
                </a:cubicBezTo>
                <a:cubicBezTo>
                  <a:pt x="148249" y="129743"/>
                  <a:pt x="85278" y="160964"/>
                  <a:pt x="88982" y="155672"/>
                </a:cubicBezTo>
                <a:cubicBezTo>
                  <a:pt x="92686" y="150380"/>
                  <a:pt x="135549" y="118630"/>
                  <a:pt x="155657" y="108047"/>
                </a:cubicBezTo>
                <a:cubicBezTo>
                  <a:pt x="175765" y="97464"/>
                  <a:pt x="208045" y="91643"/>
                  <a:pt x="209632" y="92172"/>
                </a:cubicBezTo>
                <a:cubicBezTo>
                  <a:pt x="211219" y="92701"/>
                  <a:pt x="159890" y="123393"/>
                  <a:pt x="165182" y="111222"/>
                </a:cubicBezTo>
                <a:cubicBezTo>
                  <a:pt x="170474" y="99051"/>
                  <a:pt x="265194" y="-3607"/>
                  <a:pt x="263607" y="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8C595C0B-652A-8673-9007-6258E3935557}"/>
              </a:ext>
            </a:extLst>
          </p:cNvPr>
          <p:cNvSpPr/>
          <p:nvPr/>
        </p:nvSpPr>
        <p:spPr>
          <a:xfrm>
            <a:off x="7635408" y="6292611"/>
            <a:ext cx="99713" cy="283176"/>
          </a:xfrm>
          <a:custGeom>
            <a:avLst/>
            <a:gdLst>
              <a:gd name="connsiteX0" fmla="*/ 467 w 99713"/>
              <a:gd name="connsiteY0" fmla="*/ 239 h 283176"/>
              <a:gd name="connsiteX1" fmla="*/ 44917 w 99713"/>
              <a:gd name="connsiteY1" fmla="*/ 143114 h 283176"/>
              <a:gd name="connsiteX2" fmla="*/ 98892 w 99713"/>
              <a:gd name="connsiteY2" fmla="*/ 282814 h 283176"/>
              <a:gd name="connsiteX3" fmla="*/ 73492 w 99713"/>
              <a:gd name="connsiteY3" fmla="*/ 178039 h 283176"/>
              <a:gd name="connsiteX4" fmla="*/ 467 w 99713"/>
              <a:gd name="connsiteY4" fmla="*/ 239 h 283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713" h="283176">
                <a:moveTo>
                  <a:pt x="467" y="239"/>
                </a:moveTo>
                <a:cubicBezTo>
                  <a:pt x="-4295" y="-5582"/>
                  <a:pt x="28513" y="96018"/>
                  <a:pt x="44917" y="143114"/>
                </a:cubicBezTo>
                <a:cubicBezTo>
                  <a:pt x="61321" y="190210"/>
                  <a:pt x="94130" y="276993"/>
                  <a:pt x="98892" y="282814"/>
                </a:cubicBezTo>
                <a:cubicBezTo>
                  <a:pt x="103654" y="288635"/>
                  <a:pt x="86721" y="223018"/>
                  <a:pt x="73492" y="178039"/>
                </a:cubicBezTo>
                <a:cubicBezTo>
                  <a:pt x="60263" y="133060"/>
                  <a:pt x="5229" y="6060"/>
                  <a:pt x="467" y="23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5AA042A-4A6A-6FCA-98C5-B73516CC02FF}"/>
              </a:ext>
            </a:extLst>
          </p:cNvPr>
          <p:cNvSpPr/>
          <p:nvPr/>
        </p:nvSpPr>
        <p:spPr>
          <a:xfrm>
            <a:off x="7610577" y="6279933"/>
            <a:ext cx="103102" cy="278957"/>
          </a:xfrm>
          <a:custGeom>
            <a:avLst/>
            <a:gdLst>
              <a:gd name="connsiteX0" fmla="*/ 6248 w 103102"/>
              <a:gd name="connsiteY0" fmla="*/ 217 h 278957"/>
              <a:gd name="connsiteX1" fmla="*/ 15773 w 103102"/>
              <a:gd name="connsiteY1" fmla="*/ 73242 h 278957"/>
              <a:gd name="connsiteX2" fmla="*/ 28473 w 103102"/>
              <a:gd name="connsiteY2" fmla="*/ 111342 h 278957"/>
              <a:gd name="connsiteX3" fmla="*/ 95148 w 103102"/>
              <a:gd name="connsiteY3" fmla="*/ 273267 h 278957"/>
              <a:gd name="connsiteX4" fmla="*/ 91973 w 103102"/>
              <a:gd name="connsiteY4" fmla="*/ 228817 h 278957"/>
              <a:gd name="connsiteX5" fmla="*/ 6248 w 103102"/>
              <a:gd name="connsiteY5" fmla="*/ 98642 h 278957"/>
              <a:gd name="connsiteX6" fmla="*/ 6248 w 103102"/>
              <a:gd name="connsiteY6" fmla="*/ 217 h 27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102" h="278957">
                <a:moveTo>
                  <a:pt x="6248" y="217"/>
                </a:moveTo>
                <a:cubicBezTo>
                  <a:pt x="7835" y="-4016"/>
                  <a:pt x="12069" y="54721"/>
                  <a:pt x="15773" y="73242"/>
                </a:cubicBezTo>
                <a:cubicBezTo>
                  <a:pt x="19477" y="91763"/>
                  <a:pt x="15244" y="78005"/>
                  <a:pt x="28473" y="111342"/>
                </a:cubicBezTo>
                <a:cubicBezTo>
                  <a:pt x="41702" y="144679"/>
                  <a:pt x="84565" y="253688"/>
                  <a:pt x="95148" y="273267"/>
                </a:cubicBezTo>
                <a:cubicBezTo>
                  <a:pt x="105731" y="292846"/>
                  <a:pt x="106790" y="257921"/>
                  <a:pt x="91973" y="228817"/>
                </a:cubicBezTo>
                <a:cubicBezTo>
                  <a:pt x="77156" y="199713"/>
                  <a:pt x="19477" y="130392"/>
                  <a:pt x="6248" y="98642"/>
                </a:cubicBezTo>
                <a:cubicBezTo>
                  <a:pt x="-6981" y="66892"/>
                  <a:pt x="4661" y="4450"/>
                  <a:pt x="6248" y="2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61C0412B-4986-BB46-F8AB-CE28E2083482}"/>
              </a:ext>
            </a:extLst>
          </p:cNvPr>
          <p:cNvSpPr/>
          <p:nvPr/>
        </p:nvSpPr>
        <p:spPr>
          <a:xfrm>
            <a:off x="7359553" y="6247949"/>
            <a:ext cx="303151" cy="64966"/>
          </a:xfrm>
          <a:custGeom>
            <a:avLst/>
            <a:gdLst>
              <a:gd name="connsiteX0" fmla="*/ 97 w 303151"/>
              <a:gd name="connsiteY0" fmla="*/ 32201 h 64966"/>
              <a:gd name="connsiteX1" fmla="*/ 133447 w 303151"/>
              <a:gd name="connsiteY1" fmla="*/ 13151 h 64966"/>
              <a:gd name="connsiteX2" fmla="*/ 203297 w 303151"/>
              <a:gd name="connsiteY2" fmla="*/ 22676 h 64966"/>
              <a:gd name="connsiteX3" fmla="*/ 196947 w 303151"/>
              <a:gd name="connsiteY3" fmla="*/ 3626 h 64966"/>
              <a:gd name="connsiteX4" fmla="*/ 301722 w 303151"/>
              <a:gd name="connsiteY4" fmla="*/ 63951 h 64966"/>
              <a:gd name="connsiteX5" fmla="*/ 250922 w 303151"/>
              <a:gd name="connsiteY5" fmla="*/ 38551 h 64966"/>
              <a:gd name="connsiteX6" fmla="*/ 155672 w 303151"/>
              <a:gd name="connsiteY6" fmla="*/ 451 h 64966"/>
              <a:gd name="connsiteX7" fmla="*/ 97 w 303151"/>
              <a:gd name="connsiteY7" fmla="*/ 32201 h 64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3151" h="64966">
                <a:moveTo>
                  <a:pt x="97" y="32201"/>
                </a:moveTo>
                <a:cubicBezTo>
                  <a:pt x="-3607" y="34318"/>
                  <a:pt x="99580" y="14738"/>
                  <a:pt x="133447" y="13151"/>
                </a:cubicBezTo>
                <a:cubicBezTo>
                  <a:pt x="167314" y="11564"/>
                  <a:pt x="203297" y="22676"/>
                  <a:pt x="203297" y="22676"/>
                </a:cubicBezTo>
                <a:cubicBezTo>
                  <a:pt x="213880" y="21088"/>
                  <a:pt x="180543" y="-3253"/>
                  <a:pt x="196947" y="3626"/>
                </a:cubicBezTo>
                <a:cubicBezTo>
                  <a:pt x="213351" y="10505"/>
                  <a:pt x="292726" y="58130"/>
                  <a:pt x="301722" y="63951"/>
                </a:cubicBezTo>
                <a:cubicBezTo>
                  <a:pt x="310718" y="69772"/>
                  <a:pt x="275264" y="49134"/>
                  <a:pt x="250922" y="38551"/>
                </a:cubicBezTo>
                <a:cubicBezTo>
                  <a:pt x="226580" y="27968"/>
                  <a:pt x="191126" y="5213"/>
                  <a:pt x="155672" y="451"/>
                </a:cubicBezTo>
                <a:cubicBezTo>
                  <a:pt x="120218" y="-4311"/>
                  <a:pt x="3801" y="30084"/>
                  <a:pt x="97" y="322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7F20C2B5-0301-142C-45A2-2D874E0D475D}"/>
              </a:ext>
            </a:extLst>
          </p:cNvPr>
          <p:cNvSpPr/>
          <p:nvPr/>
        </p:nvSpPr>
        <p:spPr>
          <a:xfrm>
            <a:off x="7442200" y="6291754"/>
            <a:ext cx="188320" cy="128990"/>
          </a:xfrm>
          <a:custGeom>
            <a:avLst/>
            <a:gdLst>
              <a:gd name="connsiteX0" fmla="*/ 0 w 188320"/>
              <a:gd name="connsiteY0" fmla="*/ 10621 h 128990"/>
              <a:gd name="connsiteX1" fmla="*/ 142875 w 188320"/>
              <a:gd name="connsiteY1" fmla="*/ 1096 h 128990"/>
              <a:gd name="connsiteX2" fmla="*/ 136525 w 188320"/>
              <a:gd name="connsiteY2" fmla="*/ 39196 h 128990"/>
              <a:gd name="connsiteX3" fmla="*/ 146050 w 188320"/>
              <a:gd name="connsiteY3" fmla="*/ 64596 h 128990"/>
              <a:gd name="connsiteX4" fmla="*/ 127000 w 188320"/>
              <a:gd name="connsiteY4" fmla="*/ 55071 h 128990"/>
              <a:gd name="connsiteX5" fmla="*/ 187325 w 188320"/>
              <a:gd name="connsiteY5" fmla="*/ 128096 h 128990"/>
              <a:gd name="connsiteX6" fmla="*/ 161925 w 188320"/>
              <a:gd name="connsiteY6" fmla="*/ 93171 h 128990"/>
              <a:gd name="connsiteX7" fmla="*/ 127000 w 188320"/>
              <a:gd name="connsiteY7" fmla="*/ 55071 h 128990"/>
              <a:gd name="connsiteX8" fmla="*/ 142875 w 188320"/>
              <a:gd name="connsiteY8" fmla="*/ 13796 h 128990"/>
              <a:gd name="connsiteX9" fmla="*/ 0 w 188320"/>
              <a:gd name="connsiteY9" fmla="*/ 10621 h 12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320" h="128990">
                <a:moveTo>
                  <a:pt x="0" y="10621"/>
                </a:moveTo>
                <a:cubicBezTo>
                  <a:pt x="0" y="8504"/>
                  <a:pt x="120121" y="-3667"/>
                  <a:pt x="142875" y="1096"/>
                </a:cubicBezTo>
                <a:cubicBezTo>
                  <a:pt x="165629" y="5859"/>
                  <a:pt x="135996" y="28613"/>
                  <a:pt x="136525" y="39196"/>
                </a:cubicBezTo>
                <a:cubicBezTo>
                  <a:pt x="137054" y="49779"/>
                  <a:pt x="147638" y="61950"/>
                  <a:pt x="146050" y="64596"/>
                </a:cubicBezTo>
                <a:cubicBezTo>
                  <a:pt x="144463" y="67242"/>
                  <a:pt x="120121" y="44488"/>
                  <a:pt x="127000" y="55071"/>
                </a:cubicBezTo>
                <a:cubicBezTo>
                  <a:pt x="133879" y="65654"/>
                  <a:pt x="181504" y="121746"/>
                  <a:pt x="187325" y="128096"/>
                </a:cubicBezTo>
                <a:cubicBezTo>
                  <a:pt x="193146" y="134446"/>
                  <a:pt x="171979" y="105342"/>
                  <a:pt x="161925" y="93171"/>
                </a:cubicBezTo>
                <a:cubicBezTo>
                  <a:pt x="151871" y="81000"/>
                  <a:pt x="130175" y="68300"/>
                  <a:pt x="127000" y="55071"/>
                </a:cubicBezTo>
                <a:cubicBezTo>
                  <a:pt x="123825" y="41842"/>
                  <a:pt x="159279" y="22263"/>
                  <a:pt x="142875" y="13796"/>
                </a:cubicBezTo>
                <a:cubicBezTo>
                  <a:pt x="126471" y="5329"/>
                  <a:pt x="0" y="12738"/>
                  <a:pt x="0" y="106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CB599195-CA8F-583C-8737-9080BD4DDD8F}"/>
              </a:ext>
            </a:extLst>
          </p:cNvPr>
          <p:cNvSpPr/>
          <p:nvPr/>
        </p:nvSpPr>
        <p:spPr>
          <a:xfrm>
            <a:off x="7441803" y="6346816"/>
            <a:ext cx="58083" cy="140143"/>
          </a:xfrm>
          <a:custGeom>
            <a:avLst/>
            <a:gdLst>
              <a:gd name="connsiteX0" fmla="*/ 28972 w 58083"/>
              <a:gd name="connsiteY0" fmla="*/ 9 h 140143"/>
              <a:gd name="connsiteX1" fmla="*/ 38497 w 58083"/>
              <a:gd name="connsiteY1" fmla="*/ 95259 h 140143"/>
              <a:gd name="connsiteX2" fmla="*/ 57547 w 58083"/>
              <a:gd name="connsiteY2" fmla="*/ 139709 h 140143"/>
              <a:gd name="connsiteX3" fmla="*/ 48022 w 58083"/>
              <a:gd name="connsiteY3" fmla="*/ 114309 h 140143"/>
              <a:gd name="connsiteX4" fmla="*/ 397 w 58083"/>
              <a:gd name="connsiteY4" fmla="*/ 57159 h 140143"/>
              <a:gd name="connsiteX5" fmla="*/ 25797 w 58083"/>
              <a:gd name="connsiteY5" fmla="*/ 88909 h 140143"/>
              <a:gd name="connsiteX6" fmla="*/ 28972 w 58083"/>
              <a:gd name="connsiteY6" fmla="*/ 9 h 14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083" h="140143">
                <a:moveTo>
                  <a:pt x="28972" y="9"/>
                </a:moveTo>
                <a:cubicBezTo>
                  <a:pt x="31089" y="1067"/>
                  <a:pt x="33735" y="71976"/>
                  <a:pt x="38497" y="95259"/>
                </a:cubicBezTo>
                <a:cubicBezTo>
                  <a:pt x="43260" y="118542"/>
                  <a:pt x="55960" y="136534"/>
                  <a:pt x="57547" y="139709"/>
                </a:cubicBezTo>
                <a:cubicBezTo>
                  <a:pt x="59134" y="142884"/>
                  <a:pt x="57547" y="128067"/>
                  <a:pt x="48022" y="114309"/>
                </a:cubicBezTo>
                <a:cubicBezTo>
                  <a:pt x="38497" y="100551"/>
                  <a:pt x="4101" y="61392"/>
                  <a:pt x="397" y="57159"/>
                </a:cubicBezTo>
                <a:cubicBezTo>
                  <a:pt x="-3307" y="52926"/>
                  <a:pt x="19976" y="93671"/>
                  <a:pt x="25797" y="88909"/>
                </a:cubicBezTo>
                <a:cubicBezTo>
                  <a:pt x="31618" y="84147"/>
                  <a:pt x="26855" y="-1049"/>
                  <a:pt x="28972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921E7C50-10B3-C54E-248E-3E17554E5BB3}"/>
              </a:ext>
            </a:extLst>
          </p:cNvPr>
          <p:cNvSpPr/>
          <p:nvPr/>
        </p:nvSpPr>
        <p:spPr>
          <a:xfrm>
            <a:off x="7524616" y="6473597"/>
            <a:ext cx="226965" cy="365783"/>
          </a:xfrm>
          <a:custGeom>
            <a:avLst/>
            <a:gdLst>
              <a:gd name="connsiteX0" fmla="*/ 134 w 226965"/>
              <a:gd name="connsiteY0" fmla="*/ 228 h 365783"/>
              <a:gd name="connsiteX1" fmla="*/ 114434 w 226965"/>
              <a:gd name="connsiteY1" fmla="*/ 47853 h 365783"/>
              <a:gd name="connsiteX2" fmla="*/ 130309 w 226965"/>
              <a:gd name="connsiteY2" fmla="*/ 120878 h 365783"/>
              <a:gd name="connsiteX3" fmla="*/ 136659 w 226965"/>
              <a:gd name="connsiteY3" fmla="*/ 89128 h 365783"/>
              <a:gd name="connsiteX4" fmla="*/ 222384 w 226965"/>
              <a:gd name="connsiteY4" fmla="*/ 349478 h 365783"/>
              <a:gd name="connsiteX5" fmla="*/ 209684 w 226965"/>
              <a:gd name="connsiteY5" fmla="*/ 308203 h 365783"/>
              <a:gd name="connsiteX6" fmla="*/ 162059 w 226965"/>
              <a:gd name="connsiteY6" fmla="*/ 60553 h 365783"/>
              <a:gd name="connsiteX7" fmla="*/ 158884 w 226965"/>
              <a:gd name="connsiteY7" fmla="*/ 130403 h 365783"/>
              <a:gd name="connsiteX8" fmla="*/ 139834 w 226965"/>
              <a:gd name="connsiteY8" fmla="*/ 66903 h 365783"/>
              <a:gd name="connsiteX9" fmla="*/ 134 w 226965"/>
              <a:gd name="connsiteY9" fmla="*/ 228 h 36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6965" h="365783">
                <a:moveTo>
                  <a:pt x="134" y="228"/>
                </a:moveTo>
                <a:cubicBezTo>
                  <a:pt x="-4099" y="-2947"/>
                  <a:pt x="92738" y="27745"/>
                  <a:pt x="114434" y="47853"/>
                </a:cubicBezTo>
                <a:cubicBezTo>
                  <a:pt x="136130" y="67961"/>
                  <a:pt x="126605" y="113999"/>
                  <a:pt x="130309" y="120878"/>
                </a:cubicBezTo>
                <a:cubicBezTo>
                  <a:pt x="134013" y="127757"/>
                  <a:pt x="121313" y="51028"/>
                  <a:pt x="136659" y="89128"/>
                </a:cubicBezTo>
                <a:cubicBezTo>
                  <a:pt x="152005" y="127228"/>
                  <a:pt x="210213" y="312966"/>
                  <a:pt x="222384" y="349478"/>
                </a:cubicBezTo>
                <a:cubicBezTo>
                  <a:pt x="234555" y="385990"/>
                  <a:pt x="219738" y="356357"/>
                  <a:pt x="209684" y="308203"/>
                </a:cubicBezTo>
                <a:cubicBezTo>
                  <a:pt x="199630" y="260049"/>
                  <a:pt x="170526" y="90186"/>
                  <a:pt x="162059" y="60553"/>
                </a:cubicBezTo>
                <a:cubicBezTo>
                  <a:pt x="153592" y="30920"/>
                  <a:pt x="162588" y="129345"/>
                  <a:pt x="158884" y="130403"/>
                </a:cubicBezTo>
                <a:cubicBezTo>
                  <a:pt x="155180" y="131461"/>
                  <a:pt x="171055" y="92832"/>
                  <a:pt x="139834" y="66903"/>
                </a:cubicBezTo>
                <a:cubicBezTo>
                  <a:pt x="108613" y="40974"/>
                  <a:pt x="4367" y="3403"/>
                  <a:pt x="134" y="2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30A17A51-C968-0C56-9AD6-7F704ABDB803}"/>
              </a:ext>
            </a:extLst>
          </p:cNvPr>
          <p:cNvSpPr/>
          <p:nvPr/>
        </p:nvSpPr>
        <p:spPr>
          <a:xfrm>
            <a:off x="7168974" y="6124207"/>
            <a:ext cx="302992" cy="131066"/>
          </a:xfrm>
          <a:custGeom>
            <a:avLst/>
            <a:gdLst>
              <a:gd name="connsiteX0" fmla="*/ 6526 w 302992"/>
              <a:gd name="connsiteY0" fmla="*/ 368 h 131066"/>
              <a:gd name="connsiteX1" fmla="*/ 139876 w 302992"/>
              <a:gd name="connsiteY1" fmla="*/ 70218 h 131066"/>
              <a:gd name="connsiteX2" fmla="*/ 95426 w 302992"/>
              <a:gd name="connsiteY2" fmla="*/ 51168 h 131066"/>
              <a:gd name="connsiteX3" fmla="*/ 289101 w 302992"/>
              <a:gd name="connsiteY3" fmla="*/ 127368 h 131066"/>
              <a:gd name="connsiteX4" fmla="*/ 260526 w 302992"/>
              <a:gd name="connsiteY4" fmla="*/ 111493 h 131066"/>
              <a:gd name="connsiteX5" fmla="*/ 44626 w 302992"/>
              <a:gd name="connsiteY5" fmla="*/ 44818 h 131066"/>
              <a:gd name="connsiteX6" fmla="*/ 6526 w 302992"/>
              <a:gd name="connsiteY6" fmla="*/ 368 h 13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992" h="131066">
                <a:moveTo>
                  <a:pt x="6526" y="368"/>
                </a:moveTo>
                <a:cubicBezTo>
                  <a:pt x="22401" y="4601"/>
                  <a:pt x="125059" y="61751"/>
                  <a:pt x="139876" y="70218"/>
                </a:cubicBezTo>
                <a:cubicBezTo>
                  <a:pt x="154693" y="78685"/>
                  <a:pt x="70555" y="41643"/>
                  <a:pt x="95426" y="51168"/>
                </a:cubicBezTo>
                <a:cubicBezTo>
                  <a:pt x="120297" y="60693"/>
                  <a:pt x="261584" y="117314"/>
                  <a:pt x="289101" y="127368"/>
                </a:cubicBezTo>
                <a:cubicBezTo>
                  <a:pt x="316618" y="137422"/>
                  <a:pt x="301272" y="125251"/>
                  <a:pt x="260526" y="111493"/>
                </a:cubicBezTo>
                <a:cubicBezTo>
                  <a:pt x="219780" y="97735"/>
                  <a:pt x="85372" y="60164"/>
                  <a:pt x="44626" y="44818"/>
                </a:cubicBezTo>
                <a:cubicBezTo>
                  <a:pt x="3880" y="29472"/>
                  <a:pt x="-9349" y="-3865"/>
                  <a:pt x="6526" y="3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043238E5-CA51-BF91-C13A-2597F36F94B0}"/>
              </a:ext>
            </a:extLst>
          </p:cNvPr>
          <p:cNvSpPr/>
          <p:nvPr/>
        </p:nvSpPr>
        <p:spPr>
          <a:xfrm>
            <a:off x="6842511" y="5933567"/>
            <a:ext cx="325251" cy="189223"/>
          </a:xfrm>
          <a:custGeom>
            <a:avLst/>
            <a:gdLst>
              <a:gd name="connsiteX0" fmla="*/ 2789 w 325251"/>
              <a:gd name="connsiteY0" fmla="*/ 508 h 189223"/>
              <a:gd name="connsiteX1" fmla="*/ 117089 w 325251"/>
              <a:gd name="connsiteY1" fmla="*/ 102108 h 189223"/>
              <a:gd name="connsiteX2" fmla="*/ 123439 w 325251"/>
              <a:gd name="connsiteY2" fmla="*/ 89408 h 189223"/>
              <a:gd name="connsiteX3" fmla="*/ 317114 w 325251"/>
              <a:gd name="connsiteY3" fmla="*/ 184658 h 189223"/>
              <a:gd name="connsiteX4" fmla="*/ 291714 w 325251"/>
              <a:gd name="connsiteY4" fmla="*/ 175133 h 189223"/>
              <a:gd name="connsiteX5" fmla="*/ 56764 w 325251"/>
              <a:gd name="connsiteY5" fmla="*/ 67183 h 189223"/>
              <a:gd name="connsiteX6" fmla="*/ 2789 w 325251"/>
              <a:gd name="connsiteY6" fmla="*/ 508 h 1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5251" h="189223">
                <a:moveTo>
                  <a:pt x="2789" y="508"/>
                </a:moveTo>
                <a:cubicBezTo>
                  <a:pt x="12843" y="6329"/>
                  <a:pt x="117089" y="102108"/>
                  <a:pt x="117089" y="102108"/>
                </a:cubicBezTo>
                <a:cubicBezTo>
                  <a:pt x="137197" y="116925"/>
                  <a:pt x="90102" y="75650"/>
                  <a:pt x="123439" y="89408"/>
                </a:cubicBezTo>
                <a:cubicBezTo>
                  <a:pt x="156776" y="103166"/>
                  <a:pt x="289068" y="170371"/>
                  <a:pt x="317114" y="184658"/>
                </a:cubicBezTo>
                <a:cubicBezTo>
                  <a:pt x="345160" y="198946"/>
                  <a:pt x="291714" y="175133"/>
                  <a:pt x="291714" y="175133"/>
                </a:cubicBezTo>
                <a:cubicBezTo>
                  <a:pt x="248322" y="155554"/>
                  <a:pt x="103860" y="94170"/>
                  <a:pt x="56764" y="67183"/>
                </a:cubicBezTo>
                <a:cubicBezTo>
                  <a:pt x="9668" y="40196"/>
                  <a:pt x="-7265" y="-5313"/>
                  <a:pt x="2789" y="5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4E62E20A-C178-36B9-DF13-E0FE5F1792B6}"/>
              </a:ext>
            </a:extLst>
          </p:cNvPr>
          <p:cNvSpPr/>
          <p:nvPr/>
        </p:nvSpPr>
        <p:spPr>
          <a:xfrm>
            <a:off x="6363111" y="5929607"/>
            <a:ext cx="585540" cy="192481"/>
          </a:xfrm>
          <a:custGeom>
            <a:avLst/>
            <a:gdLst>
              <a:gd name="connsiteX0" fmla="*/ 2764 w 585540"/>
              <a:gd name="connsiteY0" fmla="*/ 191793 h 192481"/>
              <a:gd name="connsiteX1" fmla="*/ 234539 w 585540"/>
              <a:gd name="connsiteY1" fmla="*/ 83843 h 192481"/>
              <a:gd name="connsiteX2" fmla="*/ 171039 w 585540"/>
              <a:gd name="connsiteY2" fmla="*/ 102893 h 192481"/>
              <a:gd name="connsiteX3" fmla="*/ 326614 w 585540"/>
              <a:gd name="connsiteY3" fmla="*/ 55268 h 192481"/>
              <a:gd name="connsiteX4" fmla="*/ 415514 w 585540"/>
              <a:gd name="connsiteY4" fmla="*/ 10818 h 192481"/>
              <a:gd name="connsiteX5" fmla="*/ 485364 w 585540"/>
              <a:gd name="connsiteY5" fmla="*/ 4468 h 192481"/>
              <a:gd name="connsiteX6" fmla="*/ 583789 w 585540"/>
              <a:gd name="connsiteY6" fmla="*/ 67968 h 192481"/>
              <a:gd name="connsiteX7" fmla="*/ 545689 w 585540"/>
              <a:gd name="connsiteY7" fmla="*/ 33043 h 192481"/>
              <a:gd name="connsiteX8" fmla="*/ 510764 w 585540"/>
              <a:gd name="connsiteY8" fmla="*/ 17168 h 192481"/>
              <a:gd name="connsiteX9" fmla="*/ 396464 w 585540"/>
              <a:gd name="connsiteY9" fmla="*/ 26693 h 192481"/>
              <a:gd name="connsiteX10" fmla="*/ 418689 w 585540"/>
              <a:gd name="connsiteY10" fmla="*/ 23518 h 192481"/>
              <a:gd name="connsiteX11" fmla="*/ 2764 w 585540"/>
              <a:gd name="connsiteY11" fmla="*/ 191793 h 19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5540" h="192481">
                <a:moveTo>
                  <a:pt x="2764" y="191793"/>
                </a:moveTo>
                <a:cubicBezTo>
                  <a:pt x="-27928" y="201847"/>
                  <a:pt x="206493" y="98660"/>
                  <a:pt x="234539" y="83843"/>
                </a:cubicBezTo>
                <a:cubicBezTo>
                  <a:pt x="262585" y="69026"/>
                  <a:pt x="171039" y="102893"/>
                  <a:pt x="171039" y="102893"/>
                </a:cubicBezTo>
                <a:cubicBezTo>
                  <a:pt x="186385" y="98130"/>
                  <a:pt x="285868" y="70614"/>
                  <a:pt x="326614" y="55268"/>
                </a:cubicBezTo>
                <a:cubicBezTo>
                  <a:pt x="367360" y="39922"/>
                  <a:pt x="389056" y="19285"/>
                  <a:pt x="415514" y="10818"/>
                </a:cubicBezTo>
                <a:cubicBezTo>
                  <a:pt x="441972" y="2351"/>
                  <a:pt x="457318" y="-5057"/>
                  <a:pt x="485364" y="4468"/>
                </a:cubicBezTo>
                <a:cubicBezTo>
                  <a:pt x="513410" y="13993"/>
                  <a:pt x="573735" y="63205"/>
                  <a:pt x="583789" y="67968"/>
                </a:cubicBezTo>
                <a:cubicBezTo>
                  <a:pt x="593843" y="72730"/>
                  <a:pt x="557860" y="41510"/>
                  <a:pt x="545689" y="33043"/>
                </a:cubicBezTo>
                <a:cubicBezTo>
                  <a:pt x="533518" y="24576"/>
                  <a:pt x="535635" y="18226"/>
                  <a:pt x="510764" y="17168"/>
                </a:cubicBezTo>
                <a:cubicBezTo>
                  <a:pt x="485893" y="16110"/>
                  <a:pt x="411810" y="25635"/>
                  <a:pt x="396464" y="26693"/>
                </a:cubicBezTo>
                <a:cubicBezTo>
                  <a:pt x="381118" y="27751"/>
                  <a:pt x="480072" y="-2411"/>
                  <a:pt x="418689" y="23518"/>
                </a:cubicBezTo>
                <a:cubicBezTo>
                  <a:pt x="357306" y="49447"/>
                  <a:pt x="33456" y="181739"/>
                  <a:pt x="2764" y="1917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16C7305C-2C01-B7E4-6C7C-2ACBFDB2EC8A}"/>
              </a:ext>
            </a:extLst>
          </p:cNvPr>
          <p:cNvSpPr/>
          <p:nvPr/>
        </p:nvSpPr>
        <p:spPr>
          <a:xfrm>
            <a:off x="6273486" y="5991080"/>
            <a:ext cx="438679" cy="225711"/>
          </a:xfrm>
          <a:custGeom>
            <a:avLst/>
            <a:gdLst>
              <a:gd name="connsiteX0" fmla="*/ 314 w 438679"/>
              <a:gd name="connsiteY0" fmla="*/ 225570 h 225711"/>
              <a:gd name="connsiteX1" fmla="*/ 213039 w 438679"/>
              <a:gd name="connsiteY1" fmla="*/ 101745 h 225711"/>
              <a:gd name="connsiteX2" fmla="*/ 438464 w 438679"/>
              <a:gd name="connsiteY2" fmla="*/ 145 h 225711"/>
              <a:gd name="connsiteX3" fmla="*/ 171764 w 438679"/>
              <a:gd name="connsiteY3" fmla="*/ 123970 h 225711"/>
              <a:gd name="connsiteX4" fmla="*/ 314 w 438679"/>
              <a:gd name="connsiteY4" fmla="*/ 225570 h 225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8679" h="225711">
                <a:moveTo>
                  <a:pt x="314" y="225570"/>
                </a:moveTo>
                <a:cubicBezTo>
                  <a:pt x="7193" y="221866"/>
                  <a:pt x="140014" y="139316"/>
                  <a:pt x="213039" y="101745"/>
                </a:cubicBezTo>
                <a:cubicBezTo>
                  <a:pt x="286064" y="64174"/>
                  <a:pt x="445343" y="-3559"/>
                  <a:pt x="438464" y="145"/>
                </a:cubicBezTo>
                <a:cubicBezTo>
                  <a:pt x="431585" y="3849"/>
                  <a:pt x="242672" y="88516"/>
                  <a:pt x="171764" y="123970"/>
                </a:cubicBezTo>
                <a:cubicBezTo>
                  <a:pt x="100856" y="159424"/>
                  <a:pt x="-6565" y="229274"/>
                  <a:pt x="314" y="2255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BBC20086-5821-6803-8DB9-49F78F35B379}"/>
              </a:ext>
            </a:extLst>
          </p:cNvPr>
          <p:cNvSpPr/>
          <p:nvPr/>
        </p:nvSpPr>
        <p:spPr>
          <a:xfrm>
            <a:off x="6753219" y="5978448"/>
            <a:ext cx="101751" cy="85809"/>
          </a:xfrm>
          <a:custGeom>
            <a:avLst/>
            <a:gdLst>
              <a:gd name="connsiteX0" fmla="*/ 101606 w 101751"/>
              <a:gd name="connsiteY0" fmla="*/ 77 h 85809"/>
              <a:gd name="connsiteX1" fmla="*/ 38106 w 101751"/>
              <a:gd name="connsiteY1" fmla="*/ 54052 h 85809"/>
              <a:gd name="connsiteX2" fmla="*/ 6 w 101751"/>
              <a:gd name="connsiteY2" fmla="*/ 85802 h 85809"/>
              <a:gd name="connsiteX3" fmla="*/ 34931 w 101751"/>
              <a:gd name="connsiteY3" fmla="*/ 57227 h 85809"/>
              <a:gd name="connsiteX4" fmla="*/ 19056 w 101751"/>
              <a:gd name="connsiteY4" fmla="*/ 66752 h 85809"/>
              <a:gd name="connsiteX5" fmla="*/ 101606 w 101751"/>
              <a:gd name="connsiteY5" fmla="*/ 77 h 85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51" h="85809">
                <a:moveTo>
                  <a:pt x="101606" y="77"/>
                </a:moveTo>
                <a:cubicBezTo>
                  <a:pt x="104781" y="-2040"/>
                  <a:pt x="55039" y="39765"/>
                  <a:pt x="38106" y="54052"/>
                </a:cubicBezTo>
                <a:cubicBezTo>
                  <a:pt x="21173" y="68339"/>
                  <a:pt x="535" y="85273"/>
                  <a:pt x="6" y="85802"/>
                </a:cubicBezTo>
                <a:cubicBezTo>
                  <a:pt x="-523" y="86331"/>
                  <a:pt x="31756" y="60402"/>
                  <a:pt x="34931" y="57227"/>
                </a:cubicBezTo>
                <a:cubicBezTo>
                  <a:pt x="38106" y="54052"/>
                  <a:pt x="10060" y="74160"/>
                  <a:pt x="19056" y="66752"/>
                </a:cubicBezTo>
                <a:cubicBezTo>
                  <a:pt x="28052" y="59344"/>
                  <a:pt x="98431" y="2194"/>
                  <a:pt x="101606" y="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150C592D-CF1A-8E36-2C04-F0502612D285}"/>
              </a:ext>
            </a:extLst>
          </p:cNvPr>
          <p:cNvSpPr/>
          <p:nvPr/>
        </p:nvSpPr>
        <p:spPr>
          <a:xfrm>
            <a:off x="6539405" y="5936965"/>
            <a:ext cx="261398" cy="194211"/>
          </a:xfrm>
          <a:custGeom>
            <a:avLst/>
            <a:gdLst>
              <a:gd name="connsiteX0" fmla="*/ 226520 w 261398"/>
              <a:gd name="connsiteY0" fmla="*/ 285 h 194211"/>
              <a:gd name="connsiteX1" fmla="*/ 251920 w 261398"/>
              <a:gd name="connsiteY1" fmla="*/ 66960 h 194211"/>
              <a:gd name="connsiteX2" fmla="*/ 242395 w 261398"/>
              <a:gd name="connsiteY2" fmla="*/ 92360 h 194211"/>
              <a:gd name="connsiteX3" fmla="*/ 118570 w 261398"/>
              <a:gd name="connsiteY3" fmla="*/ 139985 h 194211"/>
              <a:gd name="connsiteX4" fmla="*/ 220170 w 261398"/>
              <a:gd name="connsiteY4" fmla="*/ 120935 h 194211"/>
              <a:gd name="connsiteX5" fmla="*/ 1095 w 261398"/>
              <a:gd name="connsiteY5" fmla="*/ 193960 h 194211"/>
              <a:gd name="connsiteX6" fmla="*/ 140795 w 261398"/>
              <a:gd name="connsiteY6" fmla="*/ 143160 h 194211"/>
              <a:gd name="connsiteX7" fmla="*/ 258270 w 261398"/>
              <a:gd name="connsiteY7" fmla="*/ 95535 h 194211"/>
              <a:gd name="connsiteX8" fmla="*/ 226520 w 261398"/>
              <a:gd name="connsiteY8" fmla="*/ 285 h 19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398" h="194211">
                <a:moveTo>
                  <a:pt x="226520" y="285"/>
                </a:moveTo>
                <a:cubicBezTo>
                  <a:pt x="225462" y="-4477"/>
                  <a:pt x="249274" y="51614"/>
                  <a:pt x="251920" y="66960"/>
                </a:cubicBezTo>
                <a:cubicBezTo>
                  <a:pt x="254566" y="82306"/>
                  <a:pt x="264620" y="80189"/>
                  <a:pt x="242395" y="92360"/>
                </a:cubicBezTo>
                <a:cubicBezTo>
                  <a:pt x="220170" y="104531"/>
                  <a:pt x="122274" y="135223"/>
                  <a:pt x="118570" y="139985"/>
                </a:cubicBezTo>
                <a:cubicBezTo>
                  <a:pt x="114866" y="144747"/>
                  <a:pt x="239749" y="111939"/>
                  <a:pt x="220170" y="120935"/>
                </a:cubicBezTo>
                <a:cubicBezTo>
                  <a:pt x="200591" y="129931"/>
                  <a:pt x="14324" y="190256"/>
                  <a:pt x="1095" y="193960"/>
                </a:cubicBezTo>
                <a:cubicBezTo>
                  <a:pt x="-12134" y="197664"/>
                  <a:pt x="97932" y="159564"/>
                  <a:pt x="140795" y="143160"/>
                </a:cubicBezTo>
                <a:cubicBezTo>
                  <a:pt x="183657" y="126756"/>
                  <a:pt x="242924" y="112997"/>
                  <a:pt x="258270" y="95535"/>
                </a:cubicBezTo>
                <a:cubicBezTo>
                  <a:pt x="273616" y="78073"/>
                  <a:pt x="227578" y="5047"/>
                  <a:pt x="226520" y="2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C1BA267F-9773-4D03-324D-B5190CD162B0}"/>
              </a:ext>
            </a:extLst>
          </p:cNvPr>
          <p:cNvSpPr/>
          <p:nvPr/>
        </p:nvSpPr>
        <p:spPr>
          <a:xfrm>
            <a:off x="6708760" y="6149482"/>
            <a:ext cx="136945" cy="109738"/>
          </a:xfrm>
          <a:custGeom>
            <a:avLst/>
            <a:gdLst>
              <a:gd name="connsiteX0" fmla="*/ 136540 w 136945"/>
              <a:gd name="connsiteY0" fmla="*/ 493 h 109738"/>
              <a:gd name="connsiteX1" fmla="*/ 88915 w 136945"/>
              <a:gd name="connsiteY1" fmla="*/ 57643 h 109738"/>
              <a:gd name="connsiteX2" fmla="*/ 107965 w 136945"/>
              <a:gd name="connsiteY2" fmla="*/ 108443 h 109738"/>
              <a:gd name="connsiteX3" fmla="*/ 85740 w 136945"/>
              <a:gd name="connsiteY3" fmla="*/ 95743 h 109738"/>
              <a:gd name="connsiteX4" fmla="*/ 69865 w 136945"/>
              <a:gd name="connsiteY4" fmla="*/ 79868 h 109738"/>
              <a:gd name="connsiteX5" fmla="*/ 15 w 136945"/>
              <a:gd name="connsiteY5" fmla="*/ 79868 h 109738"/>
              <a:gd name="connsiteX6" fmla="*/ 63515 w 136945"/>
              <a:gd name="connsiteY6" fmla="*/ 67168 h 109738"/>
              <a:gd name="connsiteX7" fmla="*/ 73040 w 136945"/>
              <a:gd name="connsiteY7" fmla="*/ 38593 h 109738"/>
              <a:gd name="connsiteX8" fmla="*/ 57165 w 136945"/>
              <a:gd name="connsiteY8" fmla="*/ 29068 h 109738"/>
              <a:gd name="connsiteX9" fmla="*/ 136540 w 136945"/>
              <a:gd name="connsiteY9" fmla="*/ 493 h 1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945" h="109738">
                <a:moveTo>
                  <a:pt x="136540" y="493"/>
                </a:moveTo>
                <a:cubicBezTo>
                  <a:pt x="141832" y="5256"/>
                  <a:pt x="93677" y="39651"/>
                  <a:pt x="88915" y="57643"/>
                </a:cubicBezTo>
                <a:cubicBezTo>
                  <a:pt x="84152" y="75635"/>
                  <a:pt x="108494" y="102093"/>
                  <a:pt x="107965" y="108443"/>
                </a:cubicBezTo>
                <a:cubicBezTo>
                  <a:pt x="107436" y="114793"/>
                  <a:pt x="85740" y="95743"/>
                  <a:pt x="85740" y="95743"/>
                </a:cubicBezTo>
                <a:cubicBezTo>
                  <a:pt x="79390" y="90981"/>
                  <a:pt x="84152" y="82514"/>
                  <a:pt x="69865" y="79868"/>
                </a:cubicBezTo>
                <a:cubicBezTo>
                  <a:pt x="55578" y="77222"/>
                  <a:pt x="1073" y="81985"/>
                  <a:pt x="15" y="79868"/>
                </a:cubicBezTo>
                <a:cubicBezTo>
                  <a:pt x="-1043" y="77751"/>
                  <a:pt x="51344" y="74047"/>
                  <a:pt x="63515" y="67168"/>
                </a:cubicBezTo>
                <a:cubicBezTo>
                  <a:pt x="75686" y="60289"/>
                  <a:pt x="73040" y="38593"/>
                  <a:pt x="73040" y="38593"/>
                </a:cubicBezTo>
                <a:cubicBezTo>
                  <a:pt x="71982" y="32243"/>
                  <a:pt x="50815" y="31185"/>
                  <a:pt x="57165" y="29068"/>
                </a:cubicBezTo>
                <a:cubicBezTo>
                  <a:pt x="63515" y="26951"/>
                  <a:pt x="131248" y="-4270"/>
                  <a:pt x="136540" y="4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A1F09AEF-9CF0-DA0F-EADF-DC79D6D8346D}"/>
              </a:ext>
            </a:extLst>
          </p:cNvPr>
          <p:cNvSpPr/>
          <p:nvPr/>
        </p:nvSpPr>
        <p:spPr>
          <a:xfrm>
            <a:off x="6469611" y="6162480"/>
            <a:ext cx="331653" cy="131207"/>
          </a:xfrm>
          <a:custGeom>
            <a:avLst/>
            <a:gdLst>
              <a:gd name="connsiteX0" fmla="*/ 1039 w 331653"/>
              <a:gd name="connsiteY0" fmla="*/ 130370 h 131207"/>
              <a:gd name="connsiteX1" fmla="*/ 128039 w 331653"/>
              <a:gd name="connsiteY1" fmla="*/ 114495 h 131207"/>
              <a:gd name="connsiteX2" fmla="*/ 140739 w 331653"/>
              <a:gd name="connsiteY2" fmla="*/ 108145 h 131207"/>
              <a:gd name="connsiteX3" fmla="*/ 115339 w 331653"/>
              <a:gd name="connsiteY3" fmla="*/ 117670 h 131207"/>
              <a:gd name="connsiteX4" fmla="*/ 255039 w 331653"/>
              <a:gd name="connsiteY4" fmla="*/ 47820 h 131207"/>
              <a:gd name="connsiteX5" fmla="*/ 331239 w 331653"/>
              <a:gd name="connsiteY5" fmla="*/ 195 h 131207"/>
              <a:gd name="connsiteX6" fmla="*/ 283614 w 331653"/>
              <a:gd name="connsiteY6" fmla="*/ 31945 h 131207"/>
              <a:gd name="connsiteX7" fmla="*/ 242339 w 331653"/>
              <a:gd name="connsiteY7" fmla="*/ 57345 h 131207"/>
              <a:gd name="connsiteX8" fmla="*/ 207414 w 331653"/>
              <a:gd name="connsiteY8" fmla="*/ 85920 h 131207"/>
              <a:gd name="connsiteX9" fmla="*/ 1039 w 331653"/>
              <a:gd name="connsiteY9" fmla="*/ 130370 h 131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653" h="131207">
                <a:moveTo>
                  <a:pt x="1039" y="130370"/>
                </a:moveTo>
                <a:cubicBezTo>
                  <a:pt x="-12190" y="135132"/>
                  <a:pt x="104756" y="118199"/>
                  <a:pt x="128039" y="114495"/>
                </a:cubicBezTo>
                <a:cubicBezTo>
                  <a:pt x="151322" y="110791"/>
                  <a:pt x="142856" y="107616"/>
                  <a:pt x="140739" y="108145"/>
                </a:cubicBezTo>
                <a:cubicBezTo>
                  <a:pt x="138622" y="108674"/>
                  <a:pt x="96289" y="127724"/>
                  <a:pt x="115339" y="117670"/>
                </a:cubicBezTo>
                <a:cubicBezTo>
                  <a:pt x="134389" y="107616"/>
                  <a:pt x="219056" y="67399"/>
                  <a:pt x="255039" y="47820"/>
                </a:cubicBezTo>
                <a:cubicBezTo>
                  <a:pt x="291022" y="28241"/>
                  <a:pt x="326477" y="2841"/>
                  <a:pt x="331239" y="195"/>
                </a:cubicBezTo>
                <a:cubicBezTo>
                  <a:pt x="336001" y="-2451"/>
                  <a:pt x="298431" y="22420"/>
                  <a:pt x="283614" y="31945"/>
                </a:cubicBezTo>
                <a:cubicBezTo>
                  <a:pt x="268797" y="41470"/>
                  <a:pt x="255039" y="48349"/>
                  <a:pt x="242339" y="57345"/>
                </a:cubicBezTo>
                <a:cubicBezTo>
                  <a:pt x="229639" y="66341"/>
                  <a:pt x="242339" y="75866"/>
                  <a:pt x="207414" y="85920"/>
                </a:cubicBezTo>
                <a:cubicBezTo>
                  <a:pt x="172489" y="95974"/>
                  <a:pt x="14268" y="125608"/>
                  <a:pt x="1039" y="1303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FDECD71D-E5C1-8A5C-FBF2-4B06181F0D15}"/>
              </a:ext>
            </a:extLst>
          </p:cNvPr>
          <p:cNvSpPr/>
          <p:nvPr/>
        </p:nvSpPr>
        <p:spPr>
          <a:xfrm>
            <a:off x="6149594" y="6258991"/>
            <a:ext cx="368447" cy="149924"/>
          </a:xfrm>
          <a:custGeom>
            <a:avLst/>
            <a:gdLst>
              <a:gd name="connsiteX0" fmla="*/ 381 w 368447"/>
              <a:gd name="connsiteY0" fmla="*/ 141809 h 149924"/>
              <a:gd name="connsiteX1" fmla="*/ 130556 w 368447"/>
              <a:gd name="connsiteY1" fmla="*/ 148159 h 149924"/>
              <a:gd name="connsiteX2" fmla="*/ 209931 w 368447"/>
              <a:gd name="connsiteY2" fmla="*/ 110059 h 149924"/>
              <a:gd name="connsiteX3" fmla="*/ 270256 w 368447"/>
              <a:gd name="connsiteY3" fmla="*/ 68784 h 149924"/>
              <a:gd name="connsiteX4" fmla="*/ 365506 w 368447"/>
              <a:gd name="connsiteY4" fmla="*/ 2109 h 149924"/>
              <a:gd name="connsiteX5" fmla="*/ 336931 w 368447"/>
              <a:gd name="connsiteY5" fmla="*/ 24334 h 149924"/>
              <a:gd name="connsiteX6" fmla="*/ 263906 w 368447"/>
              <a:gd name="connsiteY6" fmla="*/ 100534 h 149924"/>
              <a:gd name="connsiteX7" fmla="*/ 175006 w 368447"/>
              <a:gd name="connsiteY7" fmla="*/ 125934 h 149924"/>
              <a:gd name="connsiteX8" fmla="*/ 381 w 368447"/>
              <a:gd name="connsiteY8" fmla="*/ 141809 h 14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8447" h="149924">
                <a:moveTo>
                  <a:pt x="381" y="141809"/>
                </a:moveTo>
                <a:cubicBezTo>
                  <a:pt x="-7027" y="145513"/>
                  <a:pt x="95631" y="153451"/>
                  <a:pt x="130556" y="148159"/>
                </a:cubicBezTo>
                <a:cubicBezTo>
                  <a:pt x="165481" y="142867"/>
                  <a:pt x="186648" y="123288"/>
                  <a:pt x="209931" y="110059"/>
                </a:cubicBezTo>
                <a:cubicBezTo>
                  <a:pt x="233214" y="96830"/>
                  <a:pt x="270256" y="68784"/>
                  <a:pt x="270256" y="68784"/>
                </a:cubicBezTo>
                <a:lnTo>
                  <a:pt x="365506" y="2109"/>
                </a:lnTo>
                <a:cubicBezTo>
                  <a:pt x="376619" y="-5299"/>
                  <a:pt x="353864" y="7930"/>
                  <a:pt x="336931" y="24334"/>
                </a:cubicBezTo>
                <a:cubicBezTo>
                  <a:pt x="319998" y="40738"/>
                  <a:pt x="290894" y="83601"/>
                  <a:pt x="263906" y="100534"/>
                </a:cubicBezTo>
                <a:cubicBezTo>
                  <a:pt x="236919" y="117467"/>
                  <a:pt x="213635" y="121172"/>
                  <a:pt x="175006" y="125934"/>
                </a:cubicBezTo>
                <a:cubicBezTo>
                  <a:pt x="136377" y="130696"/>
                  <a:pt x="7789" y="138105"/>
                  <a:pt x="381" y="1418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517C8675-335A-793E-5B5C-C42C5D063B93}"/>
              </a:ext>
            </a:extLst>
          </p:cNvPr>
          <p:cNvSpPr/>
          <p:nvPr/>
        </p:nvSpPr>
        <p:spPr>
          <a:xfrm>
            <a:off x="6378575" y="6118200"/>
            <a:ext cx="150890" cy="57407"/>
          </a:xfrm>
          <a:custGeom>
            <a:avLst/>
            <a:gdLst>
              <a:gd name="connsiteX0" fmla="*/ 0 w 150890"/>
              <a:gd name="connsiteY0" fmla="*/ 25 h 57407"/>
              <a:gd name="connsiteX1" fmla="*/ 95250 w 150890"/>
              <a:gd name="connsiteY1" fmla="*/ 15900 h 57407"/>
              <a:gd name="connsiteX2" fmla="*/ 149225 w 150890"/>
              <a:gd name="connsiteY2" fmla="*/ 57175 h 57407"/>
              <a:gd name="connsiteX3" fmla="*/ 133350 w 150890"/>
              <a:gd name="connsiteY3" fmla="*/ 31775 h 57407"/>
              <a:gd name="connsiteX4" fmla="*/ 95250 w 150890"/>
              <a:gd name="connsiteY4" fmla="*/ 12725 h 57407"/>
              <a:gd name="connsiteX5" fmla="*/ 0 w 150890"/>
              <a:gd name="connsiteY5" fmla="*/ 25 h 57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890" h="57407">
                <a:moveTo>
                  <a:pt x="0" y="25"/>
                </a:moveTo>
                <a:cubicBezTo>
                  <a:pt x="0" y="554"/>
                  <a:pt x="70379" y="6375"/>
                  <a:pt x="95250" y="15900"/>
                </a:cubicBezTo>
                <a:cubicBezTo>
                  <a:pt x="120121" y="25425"/>
                  <a:pt x="142875" y="54529"/>
                  <a:pt x="149225" y="57175"/>
                </a:cubicBezTo>
                <a:cubicBezTo>
                  <a:pt x="155575" y="59821"/>
                  <a:pt x="142346" y="39183"/>
                  <a:pt x="133350" y="31775"/>
                </a:cubicBezTo>
                <a:cubicBezTo>
                  <a:pt x="124354" y="24367"/>
                  <a:pt x="116416" y="18017"/>
                  <a:pt x="95250" y="12725"/>
                </a:cubicBezTo>
                <a:cubicBezTo>
                  <a:pt x="74084" y="7433"/>
                  <a:pt x="0" y="-504"/>
                  <a:pt x="0" y="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AE7366A1-85BF-8C4F-8340-863CC9248215}"/>
              </a:ext>
            </a:extLst>
          </p:cNvPr>
          <p:cNvSpPr/>
          <p:nvPr/>
        </p:nvSpPr>
        <p:spPr>
          <a:xfrm>
            <a:off x="6448065" y="6095834"/>
            <a:ext cx="100550" cy="133705"/>
          </a:xfrm>
          <a:custGeom>
            <a:avLst/>
            <a:gdLst>
              <a:gd name="connsiteX0" fmla="*/ 360 w 100550"/>
              <a:gd name="connsiteY0" fmla="*/ 166 h 133705"/>
              <a:gd name="connsiteX1" fmla="*/ 63860 w 100550"/>
              <a:gd name="connsiteY1" fmla="*/ 38266 h 133705"/>
              <a:gd name="connsiteX2" fmla="*/ 86085 w 100550"/>
              <a:gd name="connsiteY2" fmla="*/ 66841 h 133705"/>
              <a:gd name="connsiteX3" fmla="*/ 67035 w 100550"/>
              <a:gd name="connsiteY3" fmla="*/ 133516 h 133705"/>
              <a:gd name="connsiteX4" fmla="*/ 92435 w 100550"/>
              <a:gd name="connsiteY4" fmla="*/ 85891 h 133705"/>
              <a:gd name="connsiteX5" fmla="*/ 95610 w 100550"/>
              <a:gd name="connsiteY5" fmla="*/ 54141 h 133705"/>
              <a:gd name="connsiteX6" fmla="*/ 360 w 100550"/>
              <a:gd name="connsiteY6" fmla="*/ 166 h 13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550" h="133705">
                <a:moveTo>
                  <a:pt x="360" y="166"/>
                </a:moveTo>
                <a:cubicBezTo>
                  <a:pt x="-4932" y="-2480"/>
                  <a:pt x="49573" y="27154"/>
                  <a:pt x="63860" y="38266"/>
                </a:cubicBezTo>
                <a:cubicBezTo>
                  <a:pt x="78148" y="49379"/>
                  <a:pt x="85556" y="50966"/>
                  <a:pt x="86085" y="66841"/>
                </a:cubicBezTo>
                <a:cubicBezTo>
                  <a:pt x="86614" y="82716"/>
                  <a:pt x="65977" y="130341"/>
                  <a:pt x="67035" y="133516"/>
                </a:cubicBezTo>
                <a:cubicBezTo>
                  <a:pt x="68093" y="136691"/>
                  <a:pt x="87673" y="99120"/>
                  <a:pt x="92435" y="85891"/>
                </a:cubicBezTo>
                <a:cubicBezTo>
                  <a:pt x="97197" y="72662"/>
                  <a:pt x="106193" y="64724"/>
                  <a:pt x="95610" y="54141"/>
                </a:cubicBezTo>
                <a:cubicBezTo>
                  <a:pt x="85027" y="43558"/>
                  <a:pt x="5652" y="2812"/>
                  <a:pt x="360" y="1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CD01E970-E427-638C-D771-DF611B2E52B4}"/>
              </a:ext>
            </a:extLst>
          </p:cNvPr>
          <p:cNvSpPr/>
          <p:nvPr/>
        </p:nvSpPr>
        <p:spPr>
          <a:xfrm>
            <a:off x="6546845" y="6070397"/>
            <a:ext cx="254042" cy="89187"/>
          </a:xfrm>
          <a:custGeom>
            <a:avLst/>
            <a:gdLst>
              <a:gd name="connsiteX0" fmla="*/ 5 w 254042"/>
              <a:gd name="connsiteY0" fmla="*/ 89103 h 89187"/>
              <a:gd name="connsiteX1" fmla="*/ 187330 w 254042"/>
              <a:gd name="connsiteY1" fmla="*/ 38303 h 89187"/>
              <a:gd name="connsiteX2" fmla="*/ 254005 w 254042"/>
              <a:gd name="connsiteY2" fmla="*/ 203 h 89187"/>
              <a:gd name="connsiteX3" fmla="*/ 193680 w 254042"/>
              <a:gd name="connsiteY3" fmla="*/ 25603 h 89187"/>
              <a:gd name="connsiteX4" fmla="*/ 5 w 254042"/>
              <a:gd name="connsiteY4" fmla="*/ 89103 h 8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42" h="89187">
                <a:moveTo>
                  <a:pt x="5" y="89103"/>
                </a:moveTo>
                <a:cubicBezTo>
                  <a:pt x="-1053" y="91220"/>
                  <a:pt x="144997" y="53120"/>
                  <a:pt x="187330" y="38303"/>
                </a:cubicBezTo>
                <a:cubicBezTo>
                  <a:pt x="229663" y="23486"/>
                  <a:pt x="252947" y="2320"/>
                  <a:pt x="254005" y="203"/>
                </a:cubicBezTo>
                <a:cubicBezTo>
                  <a:pt x="255063" y="-1914"/>
                  <a:pt x="233897" y="12903"/>
                  <a:pt x="193680" y="25603"/>
                </a:cubicBezTo>
                <a:cubicBezTo>
                  <a:pt x="153463" y="38303"/>
                  <a:pt x="1063" y="86986"/>
                  <a:pt x="5" y="891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E57FC378-9A69-F6EB-5CDE-8153FEF61F69}"/>
              </a:ext>
            </a:extLst>
          </p:cNvPr>
          <p:cNvSpPr/>
          <p:nvPr/>
        </p:nvSpPr>
        <p:spPr>
          <a:xfrm>
            <a:off x="6876439" y="5997328"/>
            <a:ext cx="105729" cy="101026"/>
          </a:xfrm>
          <a:custGeom>
            <a:avLst/>
            <a:gdLst>
              <a:gd name="connsiteX0" fmla="*/ 611 w 105729"/>
              <a:gd name="connsiteY0" fmla="*/ 247 h 101026"/>
              <a:gd name="connsiteX1" fmla="*/ 32361 w 105729"/>
              <a:gd name="connsiteY1" fmla="*/ 63747 h 101026"/>
              <a:gd name="connsiteX2" fmla="*/ 105386 w 105729"/>
              <a:gd name="connsiteY2" fmla="*/ 98672 h 101026"/>
              <a:gd name="connsiteX3" fmla="*/ 57761 w 105729"/>
              <a:gd name="connsiteY3" fmla="*/ 89147 h 101026"/>
              <a:gd name="connsiteX4" fmla="*/ 611 w 105729"/>
              <a:gd name="connsiteY4" fmla="*/ 247 h 10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729" h="101026">
                <a:moveTo>
                  <a:pt x="611" y="247"/>
                </a:moveTo>
                <a:cubicBezTo>
                  <a:pt x="-3622" y="-3986"/>
                  <a:pt x="14899" y="47343"/>
                  <a:pt x="32361" y="63747"/>
                </a:cubicBezTo>
                <a:cubicBezTo>
                  <a:pt x="49824" y="80151"/>
                  <a:pt x="101153" y="94439"/>
                  <a:pt x="105386" y="98672"/>
                </a:cubicBezTo>
                <a:cubicBezTo>
                  <a:pt x="109619" y="102905"/>
                  <a:pt x="73636" y="102376"/>
                  <a:pt x="57761" y="89147"/>
                </a:cubicBezTo>
                <a:cubicBezTo>
                  <a:pt x="41886" y="75918"/>
                  <a:pt x="4844" y="4480"/>
                  <a:pt x="611" y="2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C6947CCB-6A90-7E5F-F6B1-6AFD436757D8}"/>
              </a:ext>
            </a:extLst>
          </p:cNvPr>
          <p:cNvSpPr/>
          <p:nvPr/>
        </p:nvSpPr>
        <p:spPr>
          <a:xfrm>
            <a:off x="6990993" y="6095953"/>
            <a:ext cx="157093" cy="87373"/>
          </a:xfrm>
          <a:custGeom>
            <a:avLst/>
            <a:gdLst>
              <a:gd name="connsiteX0" fmla="*/ 357 w 157093"/>
              <a:gd name="connsiteY0" fmla="*/ 47 h 87373"/>
              <a:gd name="connsiteX1" fmla="*/ 155932 w 157093"/>
              <a:gd name="connsiteY1" fmla="*/ 85772 h 87373"/>
              <a:gd name="connsiteX2" fmla="*/ 73382 w 157093"/>
              <a:gd name="connsiteY2" fmla="*/ 57197 h 87373"/>
              <a:gd name="connsiteX3" fmla="*/ 111482 w 157093"/>
              <a:gd name="connsiteY3" fmla="*/ 73072 h 87373"/>
              <a:gd name="connsiteX4" fmla="*/ 357 w 157093"/>
              <a:gd name="connsiteY4" fmla="*/ 47 h 8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093" h="87373">
                <a:moveTo>
                  <a:pt x="357" y="47"/>
                </a:moveTo>
                <a:cubicBezTo>
                  <a:pt x="7765" y="2164"/>
                  <a:pt x="143761" y="76247"/>
                  <a:pt x="155932" y="85772"/>
                </a:cubicBezTo>
                <a:cubicBezTo>
                  <a:pt x="168103" y="95297"/>
                  <a:pt x="80790" y="59314"/>
                  <a:pt x="73382" y="57197"/>
                </a:cubicBezTo>
                <a:cubicBezTo>
                  <a:pt x="65974" y="55080"/>
                  <a:pt x="119949" y="78893"/>
                  <a:pt x="111482" y="73072"/>
                </a:cubicBezTo>
                <a:cubicBezTo>
                  <a:pt x="103015" y="67251"/>
                  <a:pt x="-7051" y="-2070"/>
                  <a:pt x="357" y="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D0E719AB-DBD2-B5E5-29CF-056A2F884B1C}"/>
              </a:ext>
            </a:extLst>
          </p:cNvPr>
          <p:cNvSpPr/>
          <p:nvPr/>
        </p:nvSpPr>
        <p:spPr>
          <a:xfrm>
            <a:off x="7242173" y="6197567"/>
            <a:ext cx="108838" cy="73725"/>
          </a:xfrm>
          <a:custGeom>
            <a:avLst/>
            <a:gdLst>
              <a:gd name="connsiteX0" fmla="*/ 2 w 108838"/>
              <a:gd name="connsiteY0" fmla="*/ 33 h 73725"/>
              <a:gd name="connsiteX1" fmla="*/ 107952 w 108838"/>
              <a:gd name="connsiteY1" fmla="*/ 63533 h 73725"/>
              <a:gd name="connsiteX2" fmla="*/ 53977 w 108838"/>
              <a:gd name="connsiteY2" fmla="*/ 54008 h 73725"/>
              <a:gd name="connsiteX3" fmla="*/ 104777 w 108838"/>
              <a:gd name="connsiteY3" fmla="*/ 73058 h 73725"/>
              <a:gd name="connsiteX4" fmla="*/ 2 w 108838"/>
              <a:gd name="connsiteY4" fmla="*/ 33 h 7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38" h="73725">
                <a:moveTo>
                  <a:pt x="2" y="33"/>
                </a:moveTo>
                <a:cubicBezTo>
                  <a:pt x="531" y="-1554"/>
                  <a:pt x="98956" y="54537"/>
                  <a:pt x="107952" y="63533"/>
                </a:cubicBezTo>
                <a:cubicBezTo>
                  <a:pt x="116948" y="72529"/>
                  <a:pt x="54506" y="52421"/>
                  <a:pt x="53977" y="54008"/>
                </a:cubicBezTo>
                <a:cubicBezTo>
                  <a:pt x="53448" y="55595"/>
                  <a:pt x="109539" y="77820"/>
                  <a:pt x="104777" y="73058"/>
                </a:cubicBezTo>
                <a:cubicBezTo>
                  <a:pt x="100015" y="68296"/>
                  <a:pt x="-527" y="1620"/>
                  <a:pt x="2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3FD35B06-21F1-526F-FE7B-8AA8A6A41624}"/>
              </a:ext>
            </a:extLst>
          </p:cNvPr>
          <p:cNvSpPr/>
          <p:nvPr/>
        </p:nvSpPr>
        <p:spPr>
          <a:xfrm>
            <a:off x="6264271" y="6076829"/>
            <a:ext cx="219113" cy="104899"/>
          </a:xfrm>
          <a:custGeom>
            <a:avLst/>
            <a:gdLst>
              <a:gd name="connsiteX0" fmla="*/ 219079 w 219113"/>
              <a:gd name="connsiteY0" fmla="*/ 121 h 104899"/>
              <a:gd name="connsiteX1" fmla="*/ 79379 w 219113"/>
              <a:gd name="connsiteY1" fmla="*/ 41396 h 104899"/>
              <a:gd name="connsiteX2" fmla="*/ 4 w 219113"/>
              <a:gd name="connsiteY2" fmla="*/ 104896 h 104899"/>
              <a:gd name="connsiteX3" fmla="*/ 82554 w 219113"/>
              <a:gd name="connsiteY3" fmla="*/ 44571 h 104899"/>
              <a:gd name="connsiteX4" fmla="*/ 28579 w 219113"/>
              <a:gd name="connsiteY4" fmla="*/ 82671 h 104899"/>
              <a:gd name="connsiteX5" fmla="*/ 92079 w 219113"/>
              <a:gd name="connsiteY5" fmla="*/ 54096 h 104899"/>
              <a:gd name="connsiteX6" fmla="*/ 219079 w 219113"/>
              <a:gd name="connsiteY6" fmla="*/ 121 h 1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113" h="104899">
                <a:moveTo>
                  <a:pt x="219079" y="121"/>
                </a:moveTo>
                <a:cubicBezTo>
                  <a:pt x="216962" y="-1996"/>
                  <a:pt x="115891" y="23934"/>
                  <a:pt x="79379" y="41396"/>
                </a:cubicBezTo>
                <a:cubicBezTo>
                  <a:pt x="42867" y="58858"/>
                  <a:pt x="-525" y="104367"/>
                  <a:pt x="4" y="104896"/>
                </a:cubicBezTo>
                <a:cubicBezTo>
                  <a:pt x="533" y="105425"/>
                  <a:pt x="77792" y="48275"/>
                  <a:pt x="82554" y="44571"/>
                </a:cubicBezTo>
                <a:cubicBezTo>
                  <a:pt x="87316" y="40867"/>
                  <a:pt x="26992" y="81084"/>
                  <a:pt x="28579" y="82671"/>
                </a:cubicBezTo>
                <a:cubicBezTo>
                  <a:pt x="30166" y="84258"/>
                  <a:pt x="58212" y="67854"/>
                  <a:pt x="92079" y="54096"/>
                </a:cubicBezTo>
                <a:cubicBezTo>
                  <a:pt x="125946" y="40338"/>
                  <a:pt x="221196" y="2238"/>
                  <a:pt x="219079" y="1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626A550-FA62-828C-926E-1FF39FE0140B}"/>
              </a:ext>
            </a:extLst>
          </p:cNvPr>
          <p:cNvSpPr/>
          <p:nvPr/>
        </p:nvSpPr>
        <p:spPr>
          <a:xfrm>
            <a:off x="6222290" y="6257576"/>
            <a:ext cx="118417" cy="106486"/>
          </a:xfrm>
          <a:custGeom>
            <a:avLst/>
            <a:gdLst>
              <a:gd name="connsiteX0" fmla="*/ 118185 w 118417"/>
              <a:gd name="connsiteY0" fmla="*/ 349 h 106486"/>
              <a:gd name="connsiteX1" fmla="*/ 710 w 118417"/>
              <a:gd name="connsiteY1" fmla="*/ 105124 h 106486"/>
              <a:gd name="connsiteX2" fmla="*/ 67385 w 118417"/>
              <a:gd name="connsiteY2" fmla="*/ 60674 h 106486"/>
              <a:gd name="connsiteX3" fmla="*/ 32460 w 118417"/>
              <a:gd name="connsiteY3" fmla="*/ 70199 h 106486"/>
              <a:gd name="connsiteX4" fmla="*/ 118185 w 118417"/>
              <a:gd name="connsiteY4" fmla="*/ 349 h 1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17" h="106486">
                <a:moveTo>
                  <a:pt x="118185" y="349"/>
                </a:moveTo>
                <a:cubicBezTo>
                  <a:pt x="112893" y="6170"/>
                  <a:pt x="9177" y="95070"/>
                  <a:pt x="710" y="105124"/>
                </a:cubicBezTo>
                <a:cubicBezTo>
                  <a:pt x="-7757" y="115178"/>
                  <a:pt x="62093" y="66495"/>
                  <a:pt x="67385" y="60674"/>
                </a:cubicBezTo>
                <a:cubicBezTo>
                  <a:pt x="72677" y="54853"/>
                  <a:pt x="28227" y="77078"/>
                  <a:pt x="32460" y="70199"/>
                </a:cubicBezTo>
                <a:cubicBezTo>
                  <a:pt x="36693" y="63320"/>
                  <a:pt x="123477" y="-5472"/>
                  <a:pt x="118185" y="34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A48ECFC3-D7BC-712C-9692-660FF5D6C94F}"/>
              </a:ext>
            </a:extLst>
          </p:cNvPr>
          <p:cNvSpPr/>
          <p:nvPr/>
        </p:nvSpPr>
        <p:spPr>
          <a:xfrm>
            <a:off x="6330876" y="6175354"/>
            <a:ext cx="35158" cy="85797"/>
          </a:xfrm>
          <a:custGeom>
            <a:avLst/>
            <a:gdLst>
              <a:gd name="connsiteX0" fmla="*/ 74 w 35158"/>
              <a:gd name="connsiteY0" fmla="*/ 21 h 85797"/>
              <a:gd name="connsiteX1" fmla="*/ 25474 w 35158"/>
              <a:gd name="connsiteY1" fmla="*/ 57171 h 85797"/>
              <a:gd name="connsiteX2" fmla="*/ 15949 w 35158"/>
              <a:gd name="connsiteY2" fmla="*/ 85746 h 85797"/>
              <a:gd name="connsiteX3" fmla="*/ 34999 w 35158"/>
              <a:gd name="connsiteY3" fmla="*/ 50821 h 85797"/>
              <a:gd name="connsiteX4" fmla="*/ 74 w 35158"/>
              <a:gd name="connsiteY4" fmla="*/ 21 h 8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58" h="85797">
                <a:moveTo>
                  <a:pt x="74" y="21"/>
                </a:moveTo>
                <a:cubicBezTo>
                  <a:pt x="-1514" y="1079"/>
                  <a:pt x="22828" y="42884"/>
                  <a:pt x="25474" y="57171"/>
                </a:cubicBezTo>
                <a:cubicBezTo>
                  <a:pt x="28120" y="71458"/>
                  <a:pt x="14361" y="86804"/>
                  <a:pt x="15949" y="85746"/>
                </a:cubicBezTo>
                <a:cubicBezTo>
                  <a:pt x="17537" y="84688"/>
                  <a:pt x="37116" y="63521"/>
                  <a:pt x="34999" y="50821"/>
                </a:cubicBezTo>
                <a:cubicBezTo>
                  <a:pt x="32882" y="38121"/>
                  <a:pt x="1662" y="-1037"/>
                  <a:pt x="74" y="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15E3F613-BDD0-1958-EBF2-895B6FC18D55}"/>
              </a:ext>
            </a:extLst>
          </p:cNvPr>
          <p:cNvSpPr/>
          <p:nvPr/>
        </p:nvSpPr>
        <p:spPr>
          <a:xfrm>
            <a:off x="6320443" y="6194231"/>
            <a:ext cx="160379" cy="140435"/>
          </a:xfrm>
          <a:custGeom>
            <a:avLst/>
            <a:gdLst>
              <a:gd name="connsiteX0" fmla="*/ 159732 w 160379"/>
              <a:gd name="connsiteY0" fmla="*/ 194 h 140435"/>
              <a:gd name="connsiteX1" fmla="*/ 118457 w 160379"/>
              <a:gd name="connsiteY1" fmla="*/ 44644 h 140435"/>
              <a:gd name="connsiteX2" fmla="*/ 127982 w 160379"/>
              <a:gd name="connsiteY2" fmla="*/ 66869 h 140435"/>
              <a:gd name="connsiteX3" fmla="*/ 982 w 160379"/>
              <a:gd name="connsiteY3" fmla="*/ 139894 h 140435"/>
              <a:gd name="connsiteX4" fmla="*/ 70832 w 160379"/>
              <a:gd name="connsiteY4" fmla="*/ 98619 h 140435"/>
              <a:gd name="connsiteX5" fmla="*/ 102582 w 160379"/>
              <a:gd name="connsiteY5" fmla="*/ 70044 h 140435"/>
              <a:gd name="connsiteX6" fmla="*/ 80357 w 160379"/>
              <a:gd name="connsiteY6" fmla="*/ 63694 h 140435"/>
              <a:gd name="connsiteX7" fmla="*/ 159732 w 160379"/>
              <a:gd name="connsiteY7" fmla="*/ 194 h 14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379" h="140435">
                <a:moveTo>
                  <a:pt x="159732" y="194"/>
                </a:moveTo>
                <a:cubicBezTo>
                  <a:pt x="166082" y="-2981"/>
                  <a:pt x="123749" y="33532"/>
                  <a:pt x="118457" y="44644"/>
                </a:cubicBezTo>
                <a:cubicBezTo>
                  <a:pt x="113165" y="55757"/>
                  <a:pt x="147561" y="50994"/>
                  <a:pt x="127982" y="66869"/>
                </a:cubicBezTo>
                <a:cubicBezTo>
                  <a:pt x="108403" y="82744"/>
                  <a:pt x="10507" y="134602"/>
                  <a:pt x="982" y="139894"/>
                </a:cubicBezTo>
                <a:cubicBezTo>
                  <a:pt x="-8543" y="145186"/>
                  <a:pt x="53899" y="110261"/>
                  <a:pt x="70832" y="98619"/>
                </a:cubicBezTo>
                <a:cubicBezTo>
                  <a:pt x="87765" y="86977"/>
                  <a:pt x="100994" y="75865"/>
                  <a:pt x="102582" y="70044"/>
                </a:cubicBezTo>
                <a:cubicBezTo>
                  <a:pt x="104169" y="64223"/>
                  <a:pt x="73478" y="71102"/>
                  <a:pt x="80357" y="63694"/>
                </a:cubicBezTo>
                <a:cubicBezTo>
                  <a:pt x="87236" y="56286"/>
                  <a:pt x="153382" y="3369"/>
                  <a:pt x="159732" y="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15C75B10-8E14-FAC0-4C59-ADBFA8B7C2A1}"/>
              </a:ext>
            </a:extLst>
          </p:cNvPr>
          <p:cNvSpPr/>
          <p:nvPr/>
        </p:nvSpPr>
        <p:spPr>
          <a:xfrm>
            <a:off x="6155996" y="6184896"/>
            <a:ext cx="153165" cy="224513"/>
          </a:xfrm>
          <a:custGeom>
            <a:avLst/>
            <a:gdLst>
              <a:gd name="connsiteX0" fmla="*/ 98754 w 153165"/>
              <a:gd name="connsiteY0" fmla="*/ 4 h 224513"/>
              <a:gd name="connsiteX1" fmla="*/ 146379 w 153165"/>
              <a:gd name="connsiteY1" fmla="*/ 63504 h 224513"/>
              <a:gd name="connsiteX2" fmla="*/ 89229 w 153165"/>
              <a:gd name="connsiteY2" fmla="*/ 130179 h 224513"/>
              <a:gd name="connsiteX3" fmla="*/ 117804 w 153165"/>
              <a:gd name="connsiteY3" fmla="*/ 104779 h 224513"/>
              <a:gd name="connsiteX4" fmla="*/ 3504 w 153165"/>
              <a:gd name="connsiteY4" fmla="*/ 222254 h 224513"/>
              <a:gd name="connsiteX5" fmla="*/ 38429 w 153165"/>
              <a:gd name="connsiteY5" fmla="*/ 174629 h 224513"/>
              <a:gd name="connsiteX6" fmla="*/ 130504 w 153165"/>
              <a:gd name="connsiteY6" fmla="*/ 82554 h 224513"/>
              <a:gd name="connsiteX7" fmla="*/ 152729 w 153165"/>
              <a:gd name="connsiteY7" fmla="*/ 66679 h 224513"/>
              <a:gd name="connsiteX8" fmla="*/ 98754 w 153165"/>
              <a:gd name="connsiteY8" fmla="*/ 4 h 22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165" h="224513">
                <a:moveTo>
                  <a:pt x="98754" y="4"/>
                </a:moveTo>
                <a:cubicBezTo>
                  <a:pt x="97696" y="-525"/>
                  <a:pt x="147966" y="41808"/>
                  <a:pt x="146379" y="63504"/>
                </a:cubicBezTo>
                <a:cubicBezTo>
                  <a:pt x="144792" y="85200"/>
                  <a:pt x="93991" y="123300"/>
                  <a:pt x="89229" y="130179"/>
                </a:cubicBezTo>
                <a:cubicBezTo>
                  <a:pt x="84467" y="137058"/>
                  <a:pt x="132092" y="89433"/>
                  <a:pt x="117804" y="104779"/>
                </a:cubicBezTo>
                <a:cubicBezTo>
                  <a:pt x="103517" y="120125"/>
                  <a:pt x="16733" y="210612"/>
                  <a:pt x="3504" y="222254"/>
                </a:cubicBezTo>
                <a:cubicBezTo>
                  <a:pt x="-9725" y="233896"/>
                  <a:pt x="17262" y="197912"/>
                  <a:pt x="38429" y="174629"/>
                </a:cubicBezTo>
                <a:cubicBezTo>
                  <a:pt x="59596" y="151346"/>
                  <a:pt x="111454" y="100546"/>
                  <a:pt x="130504" y="82554"/>
                </a:cubicBezTo>
                <a:cubicBezTo>
                  <a:pt x="149554" y="64562"/>
                  <a:pt x="154846" y="78321"/>
                  <a:pt x="152729" y="66679"/>
                </a:cubicBezTo>
                <a:cubicBezTo>
                  <a:pt x="150612" y="55037"/>
                  <a:pt x="99812" y="533"/>
                  <a:pt x="9875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212957CB-377D-C358-B5E1-04B82BBDCAE7}"/>
              </a:ext>
            </a:extLst>
          </p:cNvPr>
          <p:cNvSpPr/>
          <p:nvPr/>
        </p:nvSpPr>
        <p:spPr>
          <a:xfrm>
            <a:off x="6044193" y="6162053"/>
            <a:ext cx="246109" cy="239796"/>
          </a:xfrm>
          <a:custGeom>
            <a:avLst/>
            <a:gdLst>
              <a:gd name="connsiteX0" fmla="*/ 245482 w 246109"/>
              <a:gd name="connsiteY0" fmla="*/ 622 h 239796"/>
              <a:gd name="connsiteX1" fmla="*/ 134357 w 246109"/>
              <a:gd name="connsiteY1" fmla="*/ 76822 h 239796"/>
              <a:gd name="connsiteX2" fmla="*/ 4182 w 246109"/>
              <a:gd name="connsiteY2" fmla="*/ 235572 h 239796"/>
              <a:gd name="connsiteX3" fmla="*/ 29582 w 246109"/>
              <a:gd name="connsiteY3" fmla="*/ 197472 h 239796"/>
              <a:gd name="connsiteX4" fmla="*/ 83557 w 246109"/>
              <a:gd name="connsiteY4" fmla="*/ 114922 h 239796"/>
              <a:gd name="connsiteX5" fmla="*/ 245482 w 246109"/>
              <a:gd name="connsiteY5" fmla="*/ 622 h 23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109" h="239796">
                <a:moveTo>
                  <a:pt x="245482" y="622"/>
                </a:moveTo>
                <a:cubicBezTo>
                  <a:pt x="253949" y="-5728"/>
                  <a:pt x="174574" y="37664"/>
                  <a:pt x="134357" y="76822"/>
                </a:cubicBezTo>
                <a:cubicBezTo>
                  <a:pt x="94140" y="115980"/>
                  <a:pt x="21644" y="215464"/>
                  <a:pt x="4182" y="235572"/>
                </a:cubicBezTo>
                <a:cubicBezTo>
                  <a:pt x="-13280" y="255680"/>
                  <a:pt x="29582" y="197472"/>
                  <a:pt x="29582" y="197472"/>
                </a:cubicBezTo>
                <a:cubicBezTo>
                  <a:pt x="42811" y="177364"/>
                  <a:pt x="53394" y="144555"/>
                  <a:pt x="83557" y="114922"/>
                </a:cubicBezTo>
                <a:cubicBezTo>
                  <a:pt x="113719" y="85289"/>
                  <a:pt x="237015" y="6972"/>
                  <a:pt x="245482" y="6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6CE2404E-48E7-BBB9-54D4-443049E5F8B6}"/>
              </a:ext>
            </a:extLst>
          </p:cNvPr>
          <p:cNvSpPr/>
          <p:nvPr/>
        </p:nvSpPr>
        <p:spPr>
          <a:xfrm>
            <a:off x="6051509" y="6394402"/>
            <a:ext cx="228852" cy="25448"/>
          </a:xfrm>
          <a:custGeom>
            <a:avLst/>
            <a:gdLst>
              <a:gd name="connsiteX0" fmla="*/ 41 w 228852"/>
              <a:gd name="connsiteY0" fmla="*/ 48 h 25448"/>
              <a:gd name="connsiteX1" fmla="*/ 117516 w 228852"/>
              <a:gd name="connsiteY1" fmla="*/ 25448 h 25448"/>
              <a:gd name="connsiteX2" fmla="*/ 82591 w 228852"/>
              <a:gd name="connsiteY2" fmla="*/ 48 h 25448"/>
              <a:gd name="connsiteX3" fmla="*/ 158791 w 228852"/>
              <a:gd name="connsiteY3" fmla="*/ 19098 h 25448"/>
              <a:gd name="connsiteX4" fmla="*/ 228641 w 228852"/>
              <a:gd name="connsiteY4" fmla="*/ 22273 h 25448"/>
              <a:gd name="connsiteX5" fmla="*/ 177841 w 228852"/>
              <a:gd name="connsiteY5" fmla="*/ 19098 h 25448"/>
              <a:gd name="connsiteX6" fmla="*/ 104816 w 228852"/>
              <a:gd name="connsiteY6" fmla="*/ 19098 h 25448"/>
              <a:gd name="connsiteX7" fmla="*/ 41 w 228852"/>
              <a:gd name="connsiteY7" fmla="*/ 48 h 25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852" h="25448">
                <a:moveTo>
                  <a:pt x="41" y="48"/>
                </a:moveTo>
                <a:cubicBezTo>
                  <a:pt x="2158" y="1106"/>
                  <a:pt x="103758" y="25448"/>
                  <a:pt x="117516" y="25448"/>
                </a:cubicBezTo>
                <a:cubicBezTo>
                  <a:pt x="131274" y="25448"/>
                  <a:pt x="75712" y="1106"/>
                  <a:pt x="82591" y="48"/>
                </a:cubicBezTo>
                <a:cubicBezTo>
                  <a:pt x="89470" y="-1010"/>
                  <a:pt x="134449" y="15394"/>
                  <a:pt x="158791" y="19098"/>
                </a:cubicBezTo>
                <a:cubicBezTo>
                  <a:pt x="183133" y="22802"/>
                  <a:pt x="225466" y="22273"/>
                  <a:pt x="228641" y="22273"/>
                </a:cubicBezTo>
                <a:cubicBezTo>
                  <a:pt x="231816" y="22273"/>
                  <a:pt x="198478" y="19627"/>
                  <a:pt x="177841" y="19098"/>
                </a:cubicBezTo>
                <a:cubicBezTo>
                  <a:pt x="157204" y="18569"/>
                  <a:pt x="131274" y="22273"/>
                  <a:pt x="104816" y="19098"/>
                </a:cubicBezTo>
                <a:cubicBezTo>
                  <a:pt x="78358" y="15923"/>
                  <a:pt x="-2076" y="-1010"/>
                  <a:pt x="41" y="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C5AAEF9F-109D-5EF8-0C25-D19C64F2FD7F}"/>
              </a:ext>
            </a:extLst>
          </p:cNvPr>
          <p:cNvSpPr/>
          <p:nvPr/>
        </p:nvSpPr>
        <p:spPr>
          <a:xfrm>
            <a:off x="6139688" y="6241032"/>
            <a:ext cx="132711" cy="140734"/>
          </a:xfrm>
          <a:custGeom>
            <a:avLst/>
            <a:gdLst>
              <a:gd name="connsiteX0" fmla="*/ 130937 w 132711"/>
              <a:gd name="connsiteY0" fmla="*/ 1018 h 140734"/>
              <a:gd name="connsiteX1" fmla="*/ 73787 w 132711"/>
              <a:gd name="connsiteY1" fmla="*/ 58168 h 140734"/>
              <a:gd name="connsiteX2" fmla="*/ 10287 w 132711"/>
              <a:gd name="connsiteY2" fmla="*/ 115318 h 140734"/>
              <a:gd name="connsiteX3" fmla="*/ 16637 w 132711"/>
              <a:gd name="connsiteY3" fmla="*/ 140718 h 140734"/>
              <a:gd name="connsiteX4" fmla="*/ 762 w 132711"/>
              <a:gd name="connsiteY4" fmla="*/ 112143 h 140734"/>
              <a:gd name="connsiteX5" fmla="*/ 45212 w 132711"/>
              <a:gd name="connsiteY5" fmla="*/ 86743 h 140734"/>
              <a:gd name="connsiteX6" fmla="*/ 3937 w 132711"/>
              <a:gd name="connsiteY6" fmla="*/ 108968 h 140734"/>
              <a:gd name="connsiteX7" fmla="*/ 130937 w 132711"/>
              <a:gd name="connsiteY7" fmla="*/ 1018 h 140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2711" h="140734">
                <a:moveTo>
                  <a:pt x="130937" y="1018"/>
                </a:moveTo>
                <a:cubicBezTo>
                  <a:pt x="142579" y="-7449"/>
                  <a:pt x="93895" y="39118"/>
                  <a:pt x="73787" y="58168"/>
                </a:cubicBezTo>
                <a:cubicBezTo>
                  <a:pt x="53679" y="77218"/>
                  <a:pt x="19812" y="101560"/>
                  <a:pt x="10287" y="115318"/>
                </a:cubicBezTo>
                <a:cubicBezTo>
                  <a:pt x="762" y="129076"/>
                  <a:pt x="18224" y="141247"/>
                  <a:pt x="16637" y="140718"/>
                </a:cubicBezTo>
                <a:cubicBezTo>
                  <a:pt x="15050" y="140189"/>
                  <a:pt x="-4000" y="121139"/>
                  <a:pt x="762" y="112143"/>
                </a:cubicBezTo>
                <a:cubicBezTo>
                  <a:pt x="5524" y="103147"/>
                  <a:pt x="44683" y="87272"/>
                  <a:pt x="45212" y="86743"/>
                </a:cubicBezTo>
                <a:cubicBezTo>
                  <a:pt x="45741" y="86214"/>
                  <a:pt x="-7175" y="117964"/>
                  <a:pt x="3937" y="108968"/>
                </a:cubicBezTo>
                <a:cubicBezTo>
                  <a:pt x="15049" y="99972"/>
                  <a:pt x="119295" y="9485"/>
                  <a:pt x="130937" y="10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0B27E832-9C29-61E5-88B3-E5F0F7A72AB4}"/>
              </a:ext>
            </a:extLst>
          </p:cNvPr>
          <p:cNvSpPr/>
          <p:nvPr/>
        </p:nvSpPr>
        <p:spPr>
          <a:xfrm>
            <a:off x="6896100" y="6178550"/>
            <a:ext cx="365148" cy="65176"/>
          </a:xfrm>
          <a:custGeom>
            <a:avLst/>
            <a:gdLst>
              <a:gd name="connsiteX0" fmla="*/ 0 w 365148"/>
              <a:gd name="connsiteY0" fmla="*/ 0 h 65176"/>
              <a:gd name="connsiteX1" fmla="*/ 177800 w 365148"/>
              <a:gd name="connsiteY1" fmla="*/ 28575 h 65176"/>
              <a:gd name="connsiteX2" fmla="*/ 76200 w 365148"/>
              <a:gd name="connsiteY2" fmla="*/ 44450 h 65176"/>
              <a:gd name="connsiteX3" fmla="*/ 206375 w 365148"/>
              <a:gd name="connsiteY3" fmla="*/ 44450 h 65176"/>
              <a:gd name="connsiteX4" fmla="*/ 196850 w 365148"/>
              <a:gd name="connsiteY4" fmla="*/ 63500 h 65176"/>
              <a:gd name="connsiteX5" fmla="*/ 365125 w 365148"/>
              <a:gd name="connsiteY5" fmla="*/ 63500 h 65176"/>
              <a:gd name="connsiteX6" fmla="*/ 184150 w 365148"/>
              <a:gd name="connsiteY6" fmla="*/ 57150 h 65176"/>
              <a:gd name="connsiteX7" fmla="*/ 260350 w 365148"/>
              <a:gd name="connsiteY7" fmla="*/ 50800 h 65176"/>
              <a:gd name="connsiteX8" fmla="*/ 101600 w 365148"/>
              <a:gd name="connsiteY8" fmla="*/ 15875 h 65176"/>
              <a:gd name="connsiteX9" fmla="*/ 0 w 365148"/>
              <a:gd name="connsiteY9" fmla="*/ 0 h 6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5148" h="65176">
                <a:moveTo>
                  <a:pt x="0" y="0"/>
                </a:moveTo>
                <a:cubicBezTo>
                  <a:pt x="82550" y="10583"/>
                  <a:pt x="165100" y="21167"/>
                  <a:pt x="177800" y="28575"/>
                </a:cubicBezTo>
                <a:cubicBezTo>
                  <a:pt x="190500" y="35983"/>
                  <a:pt x="71438" y="41804"/>
                  <a:pt x="76200" y="44450"/>
                </a:cubicBezTo>
                <a:cubicBezTo>
                  <a:pt x="80962" y="47096"/>
                  <a:pt x="186267" y="41275"/>
                  <a:pt x="206375" y="44450"/>
                </a:cubicBezTo>
                <a:cubicBezTo>
                  <a:pt x="226483" y="47625"/>
                  <a:pt x="170392" y="60325"/>
                  <a:pt x="196850" y="63500"/>
                </a:cubicBezTo>
                <a:cubicBezTo>
                  <a:pt x="223308" y="66675"/>
                  <a:pt x="367242" y="64558"/>
                  <a:pt x="365125" y="63500"/>
                </a:cubicBezTo>
                <a:cubicBezTo>
                  <a:pt x="363008" y="62442"/>
                  <a:pt x="201612" y="59267"/>
                  <a:pt x="184150" y="57150"/>
                </a:cubicBezTo>
                <a:cubicBezTo>
                  <a:pt x="166688" y="55033"/>
                  <a:pt x="274108" y="57679"/>
                  <a:pt x="260350" y="50800"/>
                </a:cubicBezTo>
                <a:cubicBezTo>
                  <a:pt x="246592" y="43921"/>
                  <a:pt x="101600" y="15875"/>
                  <a:pt x="101600" y="158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8649CA9F-263C-1FB5-F845-589D4C3641D7}"/>
              </a:ext>
            </a:extLst>
          </p:cNvPr>
          <p:cNvSpPr/>
          <p:nvPr/>
        </p:nvSpPr>
        <p:spPr>
          <a:xfrm>
            <a:off x="7155291" y="6270379"/>
            <a:ext cx="300483" cy="220137"/>
          </a:xfrm>
          <a:custGeom>
            <a:avLst/>
            <a:gdLst>
              <a:gd name="connsiteX0" fmla="*/ 1159 w 300483"/>
              <a:gd name="connsiteY0" fmla="*/ 25646 h 220137"/>
              <a:gd name="connsiteX1" fmla="*/ 121809 w 300483"/>
              <a:gd name="connsiteY1" fmla="*/ 246 h 220137"/>
              <a:gd name="connsiteX2" fmla="*/ 182134 w 300483"/>
              <a:gd name="connsiteY2" fmla="*/ 25646 h 220137"/>
              <a:gd name="connsiteX3" fmla="*/ 185309 w 300483"/>
              <a:gd name="connsiteY3" fmla="*/ 9771 h 220137"/>
              <a:gd name="connsiteX4" fmla="*/ 226584 w 300483"/>
              <a:gd name="connsiteY4" fmla="*/ 70096 h 220137"/>
              <a:gd name="connsiteX5" fmla="*/ 223409 w 300483"/>
              <a:gd name="connsiteY5" fmla="*/ 38346 h 220137"/>
              <a:gd name="connsiteX6" fmla="*/ 251984 w 300483"/>
              <a:gd name="connsiteY6" fmla="*/ 120896 h 220137"/>
              <a:gd name="connsiteX7" fmla="*/ 299609 w 300483"/>
              <a:gd name="connsiteY7" fmla="*/ 219321 h 220137"/>
              <a:gd name="connsiteX8" fmla="*/ 280559 w 300483"/>
              <a:gd name="connsiteY8" fmla="*/ 162171 h 220137"/>
              <a:gd name="connsiteX9" fmla="*/ 251984 w 300483"/>
              <a:gd name="connsiteY9" fmla="*/ 63746 h 220137"/>
              <a:gd name="connsiteX10" fmla="*/ 236109 w 300483"/>
              <a:gd name="connsiteY10" fmla="*/ 35171 h 220137"/>
              <a:gd name="connsiteX11" fmla="*/ 201184 w 300483"/>
              <a:gd name="connsiteY11" fmla="*/ 3421 h 220137"/>
              <a:gd name="connsiteX12" fmla="*/ 232934 w 300483"/>
              <a:gd name="connsiteY12" fmla="*/ 28821 h 220137"/>
              <a:gd name="connsiteX13" fmla="*/ 201184 w 300483"/>
              <a:gd name="connsiteY13" fmla="*/ 246 h 220137"/>
              <a:gd name="connsiteX14" fmla="*/ 1159 w 300483"/>
              <a:gd name="connsiteY14" fmla="*/ 25646 h 22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483" h="220137">
                <a:moveTo>
                  <a:pt x="1159" y="25646"/>
                </a:moveTo>
                <a:cubicBezTo>
                  <a:pt x="-12070" y="25646"/>
                  <a:pt x="91647" y="246"/>
                  <a:pt x="121809" y="246"/>
                </a:cubicBezTo>
                <a:cubicBezTo>
                  <a:pt x="151971" y="246"/>
                  <a:pt x="171551" y="24058"/>
                  <a:pt x="182134" y="25646"/>
                </a:cubicBezTo>
                <a:cubicBezTo>
                  <a:pt x="192717" y="27234"/>
                  <a:pt x="177901" y="2363"/>
                  <a:pt x="185309" y="9771"/>
                </a:cubicBezTo>
                <a:cubicBezTo>
                  <a:pt x="192717" y="17179"/>
                  <a:pt x="220234" y="65334"/>
                  <a:pt x="226584" y="70096"/>
                </a:cubicBezTo>
                <a:cubicBezTo>
                  <a:pt x="232934" y="74858"/>
                  <a:pt x="219176" y="29879"/>
                  <a:pt x="223409" y="38346"/>
                </a:cubicBezTo>
                <a:cubicBezTo>
                  <a:pt x="227642" y="46813"/>
                  <a:pt x="239284" y="90734"/>
                  <a:pt x="251984" y="120896"/>
                </a:cubicBezTo>
                <a:cubicBezTo>
                  <a:pt x="264684" y="151059"/>
                  <a:pt x="294847" y="212442"/>
                  <a:pt x="299609" y="219321"/>
                </a:cubicBezTo>
                <a:cubicBezTo>
                  <a:pt x="304371" y="226200"/>
                  <a:pt x="288496" y="188100"/>
                  <a:pt x="280559" y="162171"/>
                </a:cubicBezTo>
                <a:cubicBezTo>
                  <a:pt x="272622" y="136242"/>
                  <a:pt x="259392" y="84913"/>
                  <a:pt x="251984" y="63746"/>
                </a:cubicBezTo>
                <a:cubicBezTo>
                  <a:pt x="244576" y="42579"/>
                  <a:pt x="244576" y="45225"/>
                  <a:pt x="236109" y="35171"/>
                </a:cubicBezTo>
                <a:cubicBezTo>
                  <a:pt x="227642" y="25117"/>
                  <a:pt x="201713" y="4479"/>
                  <a:pt x="201184" y="3421"/>
                </a:cubicBezTo>
                <a:cubicBezTo>
                  <a:pt x="200655" y="2363"/>
                  <a:pt x="232934" y="29350"/>
                  <a:pt x="232934" y="28821"/>
                </a:cubicBezTo>
                <a:cubicBezTo>
                  <a:pt x="232934" y="28292"/>
                  <a:pt x="238226" y="3421"/>
                  <a:pt x="201184" y="246"/>
                </a:cubicBezTo>
                <a:cubicBezTo>
                  <a:pt x="164142" y="-2929"/>
                  <a:pt x="14388" y="25646"/>
                  <a:pt x="1159" y="256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57EA9A7E-1C02-0381-5073-14E6165B6404}"/>
              </a:ext>
            </a:extLst>
          </p:cNvPr>
          <p:cNvSpPr/>
          <p:nvPr/>
        </p:nvSpPr>
        <p:spPr>
          <a:xfrm>
            <a:off x="6771470" y="6228645"/>
            <a:ext cx="459330" cy="71123"/>
          </a:xfrm>
          <a:custGeom>
            <a:avLst/>
            <a:gdLst>
              <a:gd name="connsiteX0" fmla="*/ 805 w 459330"/>
              <a:gd name="connsiteY0" fmla="*/ 45155 h 71123"/>
              <a:gd name="connsiteX1" fmla="*/ 200830 w 459330"/>
              <a:gd name="connsiteY1" fmla="*/ 13405 h 71123"/>
              <a:gd name="connsiteX2" fmla="*/ 172255 w 459330"/>
              <a:gd name="connsiteY2" fmla="*/ 13405 h 71123"/>
              <a:gd name="connsiteX3" fmla="*/ 343705 w 459330"/>
              <a:gd name="connsiteY3" fmla="*/ 32455 h 71123"/>
              <a:gd name="connsiteX4" fmla="*/ 305605 w 459330"/>
              <a:gd name="connsiteY4" fmla="*/ 45155 h 71123"/>
              <a:gd name="connsiteX5" fmla="*/ 458005 w 459330"/>
              <a:gd name="connsiteY5" fmla="*/ 70555 h 71123"/>
              <a:gd name="connsiteX6" fmla="*/ 372280 w 459330"/>
              <a:gd name="connsiteY6" fmla="*/ 57855 h 71123"/>
              <a:gd name="connsiteX7" fmla="*/ 245280 w 459330"/>
              <a:gd name="connsiteY7" fmla="*/ 3880 h 71123"/>
              <a:gd name="connsiteX8" fmla="*/ 134155 w 459330"/>
              <a:gd name="connsiteY8" fmla="*/ 7055 h 71123"/>
              <a:gd name="connsiteX9" fmla="*/ 805 w 459330"/>
              <a:gd name="connsiteY9" fmla="*/ 45155 h 71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9330" h="71123">
                <a:moveTo>
                  <a:pt x="805" y="45155"/>
                </a:moveTo>
                <a:cubicBezTo>
                  <a:pt x="11917" y="46213"/>
                  <a:pt x="172255" y="18697"/>
                  <a:pt x="200830" y="13405"/>
                </a:cubicBezTo>
                <a:cubicBezTo>
                  <a:pt x="229405" y="8113"/>
                  <a:pt x="148443" y="10230"/>
                  <a:pt x="172255" y="13405"/>
                </a:cubicBezTo>
                <a:cubicBezTo>
                  <a:pt x="196068" y="16580"/>
                  <a:pt x="321480" y="27163"/>
                  <a:pt x="343705" y="32455"/>
                </a:cubicBezTo>
                <a:cubicBezTo>
                  <a:pt x="365930" y="37747"/>
                  <a:pt x="286555" y="38805"/>
                  <a:pt x="305605" y="45155"/>
                </a:cubicBezTo>
                <a:cubicBezTo>
                  <a:pt x="324655" y="51505"/>
                  <a:pt x="446893" y="68438"/>
                  <a:pt x="458005" y="70555"/>
                </a:cubicBezTo>
                <a:cubicBezTo>
                  <a:pt x="469117" y="72672"/>
                  <a:pt x="407734" y="68968"/>
                  <a:pt x="372280" y="57855"/>
                </a:cubicBezTo>
                <a:cubicBezTo>
                  <a:pt x="336826" y="46743"/>
                  <a:pt x="284968" y="12347"/>
                  <a:pt x="245280" y="3880"/>
                </a:cubicBezTo>
                <a:cubicBezTo>
                  <a:pt x="205593" y="-4587"/>
                  <a:pt x="171726" y="2822"/>
                  <a:pt x="134155" y="7055"/>
                </a:cubicBezTo>
                <a:cubicBezTo>
                  <a:pt x="96584" y="11288"/>
                  <a:pt x="-10307" y="44097"/>
                  <a:pt x="805" y="45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65D52E44-6B40-E693-F055-10CE8B1E3105}"/>
              </a:ext>
            </a:extLst>
          </p:cNvPr>
          <p:cNvSpPr/>
          <p:nvPr/>
        </p:nvSpPr>
        <p:spPr>
          <a:xfrm>
            <a:off x="6581578" y="6248996"/>
            <a:ext cx="246089" cy="66082"/>
          </a:xfrm>
          <a:custGeom>
            <a:avLst/>
            <a:gdLst>
              <a:gd name="connsiteX0" fmla="*/ 197 w 246089"/>
              <a:gd name="connsiteY0" fmla="*/ 66079 h 66082"/>
              <a:gd name="connsiteX1" fmla="*/ 130372 w 246089"/>
              <a:gd name="connsiteY1" fmla="*/ 5754 h 66082"/>
              <a:gd name="connsiteX2" fmla="*/ 31947 w 246089"/>
              <a:gd name="connsiteY2" fmla="*/ 24804 h 66082"/>
              <a:gd name="connsiteX3" fmla="*/ 108147 w 246089"/>
              <a:gd name="connsiteY3" fmla="*/ 21629 h 66082"/>
              <a:gd name="connsiteX4" fmla="*/ 244672 w 246089"/>
              <a:gd name="connsiteY4" fmla="*/ 21629 h 66082"/>
              <a:gd name="connsiteX5" fmla="*/ 174822 w 246089"/>
              <a:gd name="connsiteY5" fmla="*/ 8929 h 66082"/>
              <a:gd name="connsiteX6" fmla="*/ 101797 w 246089"/>
              <a:gd name="connsiteY6" fmla="*/ 2579 h 66082"/>
              <a:gd name="connsiteX7" fmla="*/ 197 w 246089"/>
              <a:gd name="connsiteY7" fmla="*/ 66079 h 6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089" h="66082">
                <a:moveTo>
                  <a:pt x="197" y="66079"/>
                </a:moveTo>
                <a:cubicBezTo>
                  <a:pt x="4960" y="66608"/>
                  <a:pt x="125080" y="12633"/>
                  <a:pt x="130372" y="5754"/>
                </a:cubicBezTo>
                <a:cubicBezTo>
                  <a:pt x="135664" y="-1125"/>
                  <a:pt x="35651" y="22158"/>
                  <a:pt x="31947" y="24804"/>
                </a:cubicBezTo>
                <a:cubicBezTo>
                  <a:pt x="28243" y="27450"/>
                  <a:pt x="72693" y="22158"/>
                  <a:pt x="108147" y="21629"/>
                </a:cubicBezTo>
                <a:cubicBezTo>
                  <a:pt x="143601" y="21100"/>
                  <a:pt x="233560" y="23746"/>
                  <a:pt x="244672" y="21629"/>
                </a:cubicBezTo>
                <a:cubicBezTo>
                  <a:pt x="255784" y="19512"/>
                  <a:pt x="198635" y="12104"/>
                  <a:pt x="174822" y="8929"/>
                </a:cubicBezTo>
                <a:cubicBezTo>
                  <a:pt x="151010" y="5754"/>
                  <a:pt x="125610" y="-4829"/>
                  <a:pt x="101797" y="2579"/>
                </a:cubicBezTo>
                <a:cubicBezTo>
                  <a:pt x="77985" y="9987"/>
                  <a:pt x="-4566" y="65550"/>
                  <a:pt x="197" y="660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393AF58B-1F2E-517B-AE99-4B4F7804BC73}"/>
              </a:ext>
            </a:extLst>
          </p:cNvPr>
          <p:cNvSpPr/>
          <p:nvPr/>
        </p:nvSpPr>
        <p:spPr>
          <a:xfrm>
            <a:off x="6642088" y="6283308"/>
            <a:ext cx="22504" cy="114357"/>
          </a:xfrm>
          <a:custGeom>
            <a:avLst/>
            <a:gdLst>
              <a:gd name="connsiteX0" fmla="*/ 19062 w 22504"/>
              <a:gd name="connsiteY0" fmla="*/ 17 h 114357"/>
              <a:gd name="connsiteX1" fmla="*/ 12712 w 22504"/>
              <a:gd name="connsiteY1" fmla="*/ 60342 h 114357"/>
              <a:gd name="connsiteX2" fmla="*/ 22237 w 22504"/>
              <a:gd name="connsiteY2" fmla="*/ 114317 h 114357"/>
              <a:gd name="connsiteX3" fmla="*/ 12 w 22504"/>
              <a:gd name="connsiteY3" fmla="*/ 69867 h 114357"/>
              <a:gd name="connsiteX4" fmla="*/ 19062 w 22504"/>
              <a:gd name="connsiteY4" fmla="*/ 53992 h 114357"/>
              <a:gd name="connsiteX5" fmla="*/ 19062 w 22504"/>
              <a:gd name="connsiteY5" fmla="*/ 17 h 11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504" h="114357">
                <a:moveTo>
                  <a:pt x="19062" y="17"/>
                </a:moveTo>
                <a:cubicBezTo>
                  <a:pt x="18004" y="1075"/>
                  <a:pt x="12183" y="41292"/>
                  <a:pt x="12712" y="60342"/>
                </a:cubicBezTo>
                <a:cubicBezTo>
                  <a:pt x="13241" y="79392"/>
                  <a:pt x="24354" y="112729"/>
                  <a:pt x="22237" y="114317"/>
                </a:cubicBezTo>
                <a:cubicBezTo>
                  <a:pt x="20120" y="115905"/>
                  <a:pt x="12" y="69867"/>
                  <a:pt x="12" y="69867"/>
                </a:cubicBezTo>
                <a:cubicBezTo>
                  <a:pt x="-517" y="59813"/>
                  <a:pt x="15358" y="62459"/>
                  <a:pt x="19062" y="53992"/>
                </a:cubicBezTo>
                <a:cubicBezTo>
                  <a:pt x="22766" y="45525"/>
                  <a:pt x="20120" y="-1041"/>
                  <a:pt x="19062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8841253-CBE8-6ED3-7A02-52FA6138F507}"/>
              </a:ext>
            </a:extLst>
          </p:cNvPr>
          <p:cNvSpPr/>
          <p:nvPr/>
        </p:nvSpPr>
        <p:spPr>
          <a:xfrm>
            <a:off x="6578591" y="6283288"/>
            <a:ext cx="63611" cy="111816"/>
          </a:xfrm>
          <a:custGeom>
            <a:avLst/>
            <a:gdLst>
              <a:gd name="connsiteX0" fmla="*/ 63509 w 63611"/>
              <a:gd name="connsiteY0" fmla="*/ 37 h 111816"/>
              <a:gd name="connsiteX1" fmla="*/ 15884 w 63611"/>
              <a:gd name="connsiteY1" fmla="*/ 66712 h 111816"/>
              <a:gd name="connsiteX2" fmla="*/ 57159 w 63611"/>
              <a:gd name="connsiteY2" fmla="*/ 111162 h 111816"/>
              <a:gd name="connsiteX3" fmla="*/ 31759 w 63611"/>
              <a:gd name="connsiteY3" fmla="*/ 92112 h 111816"/>
              <a:gd name="connsiteX4" fmla="*/ 9 w 63611"/>
              <a:gd name="connsiteY4" fmla="*/ 76237 h 111816"/>
              <a:gd name="connsiteX5" fmla="*/ 63509 w 63611"/>
              <a:gd name="connsiteY5" fmla="*/ 37 h 11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611" h="111816">
                <a:moveTo>
                  <a:pt x="63509" y="37"/>
                </a:moveTo>
                <a:cubicBezTo>
                  <a:pt x="66155" y="-1551"/>
                  <a:pt x="16942" y="48191"/>
                  <a:pt x="15884" y="66712"/>
                </a:cubicBezTo>
                <a:cubicBezTo>
                  <a:pt x="14826" y="85233"/>
                  <a:pt x="54513" y="106929"/>
                  <a:pt x="57159" y="111162"/>
                </a:cubicBezTo>
                <a:cubicBezTo>
                  <a:pt x="59805" y="115395"/>
                  <a:pt x="41284" y="97933"/>
                  <a:pt x="31759" y="92112"/>
                </a:cubicBezTo>
                <a:cubicBezTo>
                  <a:pt x="22234" y="86291"/>
                  <a:pt x="-520" y="86291"/>
                  <a:pt x="9" y="76237"/>
                </a:cubicBezTo>
                <a:cubicBezTo>
                  <a:pt x="538" y="66183"/>
                  <a:pt x="60863" y="1625"/>
                  <a:pt x="63509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D7D3D539-3BE5-74A1-9B91-06DCBE4E046D}"/>
              </a:ext>
            </a:extLst>
          </p:cNvPr>
          <p:cNvSpPr/>
          <p:nvPr/>
        </p:nvSpPr>
        <p:spPr>
          <a:xfrm>
            <a:off x="6894666" y="6283322"/>
            <a:ext cx="131728" cy="127757"/>
          </a:xfrm>
          <a:custGeom>
            <a:avLst/>
            <a:gdLst>
              <a:gd name="connsiteX0" fmla="*/ 131609 w 131728"/>
              <a:gd name="connsiteY0" fmla="*/ 3 h 127757"/>
              <a:gd name="connsiteX1" fmla="*/ 52234 w 131728"/>
              <a:gd name="connsiteY1" fmla="*/ 63503 h 127757"/>
              <a:gd name="connsiteX2" fmla="*/ 1434 w 131728"/>
              <a:gd name="connsiteY2" fmla="*/ 127003 h 127757"/>
              <a:gd name="connsiteX3" fmla="*/ 17309 w 131728"/>
              <a:gd name="connsiteY3" fmla="*/ 95253 h 127757"/>
              <a:gd name="connsiteX4" fmla="*/ 52234 w 131728"/>
              <a:gd name="connsiteY4" fmla="*/ 47628 h 127757"/>
              <a:gd name="connsiteX5" fmla="*/ 33184 w 131728"/>
              <a:gd name="connsiteY5" fmla="*/ 60328 h 127757"/>
              <a:gd name="connsiteX6" fmla="*/ 131609 w 131728"/>
              <a:gd name="connsiteY6" fmla="*/ 3 h 12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728" h="127757">
                <a:moveTo>
                  <a:pt x="131609" y="3"/>
                </a:moveTo>
                <a:cubicBezTo>
                  <a:pt x="134784" y="532"/>
                  <a:pt x="73930" y="42336"/>
                  <a:pt x="52234" y="63503"/>
                </a:cubicBezTo>
                <a:cubicBezTo>
                  <a:pt x="30538" y="84670"/>
                  <a:pt x="7255" y="121711"/>
                  <a:pt x="1434" y="127003"/>
                </a:cubicBezTo>
                <a:cubicBezTo>
                  <a:pt x="-4387" y="132295"/>
                  <a:pt x="8842" y="108482"/>
                  <a:pt x="17309" y="95253"/>
                </a:cubicBezTo>
                <a:cubicBezTo>
                  <a:pt x="25776" y="82024"/>
                  <a:pt x="52234" y="47628"/>
                  <a:pt x="52234" y="47628"/>
                </a:cubicBezTo>
                <a:cubicBezTo>
                  <a:pt x="54880" y="41807"/>
                  <a:pt x="24188" y="65090"/>
                  <a:pt x="33184" y="60328"/>
                </a:cubicBezTo>
                <a:cubicBezTo>
                  <a:pt x="42180" y="55566"/>
                  <a:pt x="128434" y="-526"/>
                  <a:pt x="131609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722CC576-B7C2-C1E3-7F22-8D1F11C9AC27}"/>
              </a:ext>
            </a:extLst>
          </p:cNvPr>
          <p:cNvSpPr/>
          <p:nvPr/>
        </p:nvSpPr>
        <p:spPr>
          <a:xfrm>
            <a:off x="6453484" y="6311893"/>
            <a:ext cx="141057" cy="230465"/>
          </a:xfrm>
          <a:custGeom>
            <a:avLst/>
            <a:gdLst>
              <a:gd name="connsiteX0" fmla="*/ 140991 w 141057"/>
              <a:gd name="connsiteY0" fmla="*/ 7 h 230465"/>
              <a:gd name="connsiteX1" fmla="*/ 71141 w 141057"/>
              <a:gd name="connsiteY1" fmla="*/ 130182 h 230465"/>
              <a:gd name="connsiteX2" fmla="*/ 1291 w 141057"/>
              <a:gd name="connsiteY2" fmla="*/ 228607 h 230465"/>
              <a:gd name="connsiteX3" fmla="*/ 29866 w 141057"/>
              <a:gd name="connsiteY3" fmla="*/ 187332 h 230465"/>
              <a:gd name="connsiteX4" fmla="*/ 80666 w 141057"/>
              <a:gd name="connsiteY4" fmla="*/ 98432 h 230465"/>
              <a:gd name="connsiteX5" fmla="*/ 58441 w 141057"/>
              <a:gd name="connsiteY5" fmla="*/ 123832 h 230465"/>
              <a:gd name="connsiteX6" fmla="*/ 140991 w 141057"/>
              <a:gd name="connsiteY6" fmla="*/ 7 h 230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057" h="230465">
                <a:moveTo>
                  <a:pt x="140991" y="7"/>
                </a:moveTo>
                <a:cubicBezTo>
                  <a:pt x="143108" y="1065"/>
                  <a:pt x="94424" y="92082"/>
                  <a:pt x="71141" y="130182"/>
                </a:cubicBezTo>
                <a:cubicBezTo>
                  <a:pt x="47858" y="168282"/>
                  <a:pt x="8170" y="219082"/>
                  <a:pt x="1291" y="228607"/>
                </a:cubicBezTo>
                <a:cubicBezTo>
                  <a:pt x="-5588" y="238132"/>
                  <a:pt x="16637" y="209028"/>
                  <a:pt x="29866" y="187332"/>
                </a:cubicBezTo>
                <a:cubicBezTo>
                  <a:pt x="43095" y="165636"/>
                  <a:pt x="75903" y="109015"/>
                  <a:pt x="80666" y="98432"/>
                </a:cubicBezTo>
                <a:cubicBezTo>
                  <a:pt x="85428" y="87849"/>
                  <a:pt x="49445" y="137061"/>
                  <a:pt x="58441" y="123832"/>
                </a:cubicBezTo>
                <a:cubicBezTo>
                  <a:pt x="67437" y="110603"/>
                  <a:pt x="138874" y="-1051"/>
                  <a:pt x="140991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7D9A0C0F-D06A-BC5E-8FC8-8541A86C7D1E}"/>
              </a:ext>
            </a:extLst>
          </p:cNvPr>
          <p:cNvSpPr/>
          <p:nvPr/>
        </p:nvSpPr>
        <p:spPr>
          <a:xfrm>
            <a:off x="6431712" y="6495890"/>
            <a:ext cx="10408" cy="168676"/>
          </a:xfrm>
          <a:custGeom>
            <a:avLst/>
            <a:gdLst>
              <a:gd name="connsiteX0" fmla="*/ 10363 w 10408"/>
              <a:gd name="connsiteY0" fmla="*/ 160 h 168676"/>
              <a:gd name="connsiteX1" fmla="*/ 838 w 10408"/>
              <a:gd name="connsiteY1" fmla="*/ 85885 h 168676"/>
              <a:gd name="connsiteX2" fmla="*/ 838 w 10408"/>
              <a:gd name="connsiteY2" fmla="*/ 168435 h 168676"/>
              <a:gd name="connsiteX3" fmla="*/ 4013 w 10408"/>
              <a:gd name="connsiteY3" fmla="*/ 108110 h 168676"/>
              <a:gd name="connsiteX4" fmla="*/ 10363 w 10408"/>
              <a:gd name="connsiteY4" fmla="*/ 160 h 16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08" h="168676">
                <a:moveTo>
                  <a:pt x="10363" y="160"/>
                </a:moveTo>
                <a:cubicBezTo>
                  <a:pt x="9834" y="-3544"/>
                  <a:pt x="2425" y="57839"/>
                  <a:pt x="838" y="85885"/>
                </a:cubicBezTo>
                <a:cubicBezTo>
                  <a:pt x="-749" y="113931"/>
                  <a:pt x="309" y="164731"/>
                  <a:pt x="838" y="168435"/>
                </a:cubicBezTo>
                <a:cubicBezTo>
                  <a:pt x="1367" y="172139"/>
                  <a:pt x="1367" y="132452"/>
                  <a:pt x="4013" y="108110"/>
                </a:cubicBezTo>
                <a:cubicBezTo>
                  <a:pt x="6659" y="83768"/>
                  <a:pt x="10892" y="3864"/>
                  <a:pt x="10363" y="1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C9EBC5C8-17FF-D743-F4A0-D21E2ABA9F33}"/>
              </a:ext>
            </a:extLst>
          </p:cNvPr>
          <p:cNvSpPr/>
          <p:nvPr/>
        </p:nvSpPr>
        <p:spPr>
          <a:xfrm>
            <a:off x="6279820" y="6610328"/>
            <a:ext cx="140339" cy="212830"/>
          </a:xfrm>
          <a:custGeom>
            <a:avLst/>
            <a:gdLst>
              <a:gd name="connsiteX0" fmla="*/ 140030 w 140339"/>
              <a:gd name="connsiteY0" fmla="*/ 22 h 212830"/>
              <a:gd name="connsiteX1" fmla="*/ 70180 w 140339"/>
              <a:gd name="connsiteY1" fmla="*/ 117497 h 212830"/>
              <a:gd name="connsiteX2" fmla="*/ 330 w 140339"/>
              <a:gd name="connsiteY2" fmla="*/ 212747 h 212830"/>
              <a:gd name="connsiteX3" fmla="*/ 44780 w 140339"/>
              <a:gd name="connsiteY3" fmla="*/ 133372 h 212830"/>
              <a:gd name="connsiteX4" fmla="*/ 67005 w 140339"/>
              <a:gd name="connsiteY4" fmla="*/ 85747 h 212830"/>
              <a:gd name="connsiteX5" fmla="*/ 41605 w 140339"/>
              <a:gd name="connsiteY5" fmla="*/ 127022 h 212830"/>
              <a:gd name="connsiteX6" fmla="*/ 140030 w 140339"/>
              <a:gd name="connsiteY6" fmla="*/ 22 h 212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339" h="212830">
                <a:moveTo>
                  <a:pt x="140030" y="22"/>
                </a:moveTo>
                <a:cubicBezTo>
                  <a:pt x="144792" y="-1565"/>
                  <a:pt x="93463" y="82043"/>
                  <a:pt x="70180" y="117497"/>
                </a:cubicBezTo>
                <a:cubicBezTo>
                  <a:pt x="46897" y="152951"/>
                  <a:pt x="4563" y="210101"/>
                  <a:pt x="330" y="212747"/>
                </a:cubicBezTo>
                <a:cubicBezTo>
                  <a:pt x="-3903" y="215393"/>
                  <a:pt x="33667" y="154539"/>
                  <a:pt x="44780" y="133372"/>
                </a:cubicBezTo>
                <a:cubicBezTo>
                  <a:pt x="55892" y="112205"/>
                  <a:pt x="67534" y="86805"/>
                  <a:pt x="67005" y="85747"/>
                </a:cubicBezTo>
                <a:cubicBezTo>
                  <a:pt x="66476" y="84689"/>
                  <a:pt x="31551" y="139722"/>
                  <a:pt x="41605" y="127022"/>
                </a:cubicBezTo>
                <a:cubicBezTo>
                  <a:pt x="51659" y="114322"/>
                  <a:pt x="135268" y="1609"/>
                  <a:pt x="140030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B65E9F6C-A74A-FD50-DDFE-FF468BF24C10}"/>
              </a:ext>
            </a:extLst>
          </p:cNvPr>
          <p:cNvSpPr/>
          <p:nvPr/>
        </p:nvSpPr>
        <p:spPr>
          <a:xfrm>
            <a:off x="6601173" y="6378499"/>
            <a:ext cx="158570" cy="301576"/>
          </a:xfrm>
          <a:custGeom>
            <a:avLst/>
            <a:gdLst>
              <a:gd name="connsiteX0" fmla="*/ 158402 w 158570"/>
              <a:gd name="connsiteY0" fmla="*/ 76 h 301576"/>
              <a:gd name="connsiteX1" fmla="*/ 59977 w 158570"/>
              <a:gd name="connsiteY1" fmla="*/ 165176 h 301576"/>
              <a:gd name="connsiteX2" fmla="*/ 2827 w 158570"/>
              <a:gd name="connsiteY2" fmla="*/ 295351 h 301576"/>
              <a:gd name="connsiteX3" fmla="*/ 12352 w 158570"/>
              <a:gd name="connsiteY3" fmla="*/ 269951 h 301576"/>
              <a:gd name="connsiteX4" fmla="*/ 44102 w 158570"/>
              <a:gd name="connsiteY4" fmla="*/ 174701 h 301576"/>
              <a:gd name="connsiteX5" fmla="*/ 94902 w 158570"/>
              <a:gd name="connsiteY5" fmla="*/ 79451 h 301576"/>
              <a:gd name="connsiteX6" fmla="*/ 34577 w 158570"/>
              <a:gd name="connsiteY6" fmla="*/ 142951 h 301576"/>
              <a:gd name="connsiteX7" fmla="*/ 158402 w 158570"/>
              <a:gd name="connsiteY7" fmla="*/ 76 h 301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70" h="301576">
                <a:moveTo>
                  <a:pt x="158402" y="76"/>
                </a:moveTo>
                <a:cubicBezTo>
                  <a:pt x="162635" y="3780"/>
                  <a:pt x="85906" y="115964"/>
                  <a:pt x="59977" y="165176"/>
                </a:cubicBezTo>
                <a:cubicBezTo>
                  <a:pt x="34048" y="214388"/>
                  <a:pt x="10764" y="277889"/>
                  <a:pt x="2827" y="295351"/>
                </a:cubicBezTo>
                <a:cubicBezTo>
                  <a:pt x="-5110" y="312813"/>
                  <a:pt x="5473" y="290059"/>
                  <a:pt x="12352" y="269951"/>
                </a:cubicBezTo>
                <a:cubicBezTo>
                  <a:pt x="19231" y="249843"/>
                  <a:pt x="30344" y="206451"/>
                  <a:pt x="44102" y="174701"/>
                </a:cubicBezTo>
                <a:cubicBezTo>
                  <a:pt x="57860" y="142951"/>
                  <a:pt x="96489" y="84743"/>
                  <a:pt x="94902" y="79451"/>
                </a:cubicBezTo>
                <a:cubicBezTo>
                  <a:pt x="93315" y="74159"/>
                  <a:pt x="18702" y="157768"/>
                  <a:pt x="34577" y="142951"/>
                </a:cubicBezTo>
                <a:cubicBezTo>
                  <a:pt x="50452" y="128134"/>
                  <a:pt x="154169" y="-3628"/>
                  <a:pt x="158402" y="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90245DDA-2489-8D5B-F910-C3CEA3F90837}"/>
              </a:ext>
            </a:extLst>
          </p:cNvPr>
          <p:cNvSpPr/>
          <p:nvPr/>
        </p:nvSpPr>
        <p:spPr>
          <a:xfrm>
            <a:off x="6486384" y="6514969"/>
            <a:ext cx="140654" cy="460910"/>
          </a:xfrm>
          <a:custGeom>
            <a:avLst/>
            <a:gdLst>
              <a:gd name="connsiteX0" fmla="*/ 139841 w 140654"/>
              <a:gd name="connsiteY0" fmla="*/ 131 h 460910"/>
              <a:gd name="connsiteX1" fmla="*/ 111266 w 140654"/>
              <a:gd name="connsiteY1" fmla="*/ 123956 h 460910"/>
              <a:gd name="connsiteX2" fmla="*/ 98566 w 140654"/>
              <a:gd name="connsiteY2" fmla="*/ 171581 h 460910"/>
              <a:gd name="connsiteX3" fmla="*/ 95391 w 140654"/>
              <a:gd name="connsiteY3" fmla="*/ 184281 h 460910"/>
              <a:gd name="connsiteX4" fmla="*/ 38241 w 140654"/>
              <a:gd name="connsiteY4" fmla="*/ 327156 h 460910"/>
              <a:gd name="connsiteX5" fmla="*/ 141 w 140654"/>
              <a:gd name="connsiteY5" fmla="*/ 457331 h 460910"/>
              <a:gd name="connsiteX6" fmla="*/ 25541 w 140654"/>
              <a:gd name="connsiteY6" fmla="*/ 409706 h 460910"/>
              <a:gd name="connsiteX7" fmla="*/ 31891 w 140654"/>
              <a:gd name="connsiteY7" fmla="*/ 257306 h 460910"/>
              <a:gd name="connsiteX8" fmla="*/ 16016 w 140654"/>
              <a:gd name="connsiteY8" fmla="*/ 330331 h 460910"/>
              <a:gd name="connsiteX9" fmla="*/ 69991 w 140654"/>
              <a:gd name="connsiteY9" fmla="*/ 162056 h 460910"/>
              <a:gd name="connsiteX10" fmla="*/ 63641 w 140654"/>
              <a:gd name="connsiteY10" fmla="*/ 250956 h 460910"/>
              <a:gd name="connsiteX11" fmla="*/ 127141 w 140654"/>
              <a:gd name="connsiteY11" fmla="*/ 149356 h 460910"/>
              <a:gd name="connsiteX12" fmla="*/ 139841 w 140654"/>
              <a:gd name="connsiteY12" fmla="*/ 131 h 46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654" h="460910">
                <a:moveTo>
                  <a:pt x="139841" y="131"/>
                </a:moveTo>
                <a:cubicBezTo>
                  <a:pt x="137195" y="-4102"/>
                  <a:pt x="118145" y="95381"/>
                  <a:pt x="111266" y="123956"/>
                </a:cubicBezTo>
                <a:cubicBezTo>
                  <a:pt x="104387" y="152531"/>
                  <a:pt x="101212" y="161527"/>
                  <a:pt x="98566" y="171581"/>
                </a:cubicBezTo>
                <a:cubicBezTo>
                  <a:pt x="95920" y="181635"/>
                  <a:pt x="105445" y="158352"/>
                  <a:pt x="95391" y="184281"/>
                </a:cubicBezTo>
                <a:cubicBezTo>
                  <a:pt x="85337" y="210210"/>
                  <a:pt x="54116" y="281648"/>
                  <a:pt x="38241" y="327156"/>
                </a:cubicBezTo>
                <a:cubicBezTo>
                  <a:pt x="22366" y="372664"/>
                  <a:pt x="2258" y="443573"/>
                  <a:pt x="141" y="457331"/>
                </a:cubicBezTo>
                <a:cubicBezTo>
                  <a:pt x="-1976" y="471089"/>
                  <a:pt x="20249" y="443043"/>
                  <a:pt x="25541" y="409706"/>
                </a:cubicBezTo>
                <a:cubicBezTo>
                  <a:pt x="30833" y="376369"/>
                  <a:pt x="33478" y="270535"/>
                  <a:pt x="31891" y="257306"/>
                </a:cubicBezTo>
                <a:cubicBezTo>
                  <a:pt x="30304" y="244077"/>
                  <a:pt x="9666" y="346206"/>
                  <a:pt x="16016" y="330331"/>
                </a:cubicBezTo>
                <a:cubicBezTo>
                  <a:pt x="22366" y="314456"/>
                  <a:pt x="62054" y="175285"/>
                  <a:pt x="69991" y="162056"/>
                </a:cubicBezTo>
                <a:cubicBezTo>
                  <a:pt x="77928" y="148827"/>
                  <a:pt x="54116" y="253073"/>
                  <a:pt x="63641" y="250956"/>
                </a:cubicBezTo>
                <a:cubicBezTo>
                  <a:pt x="73166" y="248839"/>
                  <a:pt x="115499" y="191160"/>
                  <a:pt x="127141" y="149356"/>
                </a:cubicBezTo>
                <a:cubicBezTo>
                  <a:pt x="138783" y="107552"/>
                  <a:pt x="142487" y="4364"/>
                  <a:pt x="139841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75B9F77C-1401-2282-6706-9DD0381CC1BB}"/>
              </a:ext>
            </a:extLst>
          </p:cNvPr>
          <p:cNvSpPr/>
          <p:nvPr/>
        </p:nvSpPr>
        <p:spPr>
          <a:xfrm>
            <a:off x="6445598" y="6737199"/>
            <a:ext cx="136384" cy="257642"/>
          </a:xfrm>
          <a:custGeom>
            <a:avLst/>
            <a:gdLst>
              <a:gd name="connsiteX0" fmla="*/ 136177 w 136384"/>
              <a:gd name="connsiteY0" fmla="*/ 151 h 257642"/>
              <a:gd name="connsiteX1" fmla="*/ 85377 w 136384"/>
              <a:gd name="connsiteY1" fmla="*/ 108101 h 257642"/>
              <a:gd name="connsiteX2" fmla="*/ 91727 w 136384"/>
              <a:gd name="connsiteY2" fmla="*/ 250976 h 257642"/>
              <a:gd name="connsiteX3" fmla="*/ 82202 w 136384"/>
              <a:gd name="connsiteY3" fmla="*/ 228751 h 257642"/>
              <a:gd name="connsiteX4" fmla="*/ 2827 w 136384"/>
              <a:gd name="connsiteY4" fmla="*/ 181126 h 257642"/>
              <a:gd name="connsiteX5" fmla="*/ 18702 w 136384"/>
              <a:gd name="connsiteY5" fmla="*/ 222401 h 257642"/>
              <a:gd name="connsiteX6" fmla="*/ 28227 w 136384"/>
              <a:gd name="connsiteY6" fmla="*/ 152551 h 257642"/>
              <a:gd name="connsiteX7" fmla="*/ 63152 w 136384"/>
              <a:gd name="connsiteY7" fmla="*/ 85876 h 257642"/>
              <a:gd name="connsiteX8" fmla="*/ 136177 w 136384"/>
              <a:gd name="connsiteY8" fmla="*/ 151 h 257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384" h="257642">
                <a:moveTo>
                  <a:pt x="136177" y="151"/>
                </a:moveTo>
                <a:cubicBezTo>
                  <a:pt x="139881" y="3855"/>
                  <a:pt x="92785" y="66297"/>
                  <a:pt x="85377" y="108101"/>
                </a:cubicBezTo>
                <a:cubicBezTo>
                  <a:pt x="77969" y="149905"/>
                  <a:pt x="92256" y="230868"/>
                  <a:pt x="91727" y="250976"/>
                </a:cubicBezTo>
                <a:cubicBezTo>
                  <a:pt x="91198" y="271084"/>
                  <a:pt x="97018" y="240393"/>
                  <a:pt x="82202" y="228751"/>
                </a:cubicBezTo>
                <a:cubicBezTo>
                  <a:pt x="67386" y="217109"/>
                  <a:pt x="13410" y="182184"/>
                  <a:pt x="2827" y="181126"/>
                </a:cubicBezTo>
                <a:cubicBezTo>
                  <a:pt x="-7756" y="180068"/>
                  <a:pt x="14469" y="227163"/>
                  <a:pt x="18702" y="222401"/>
                </a:cubicBezTo>
                <a:cubicBezTo>
                  <a:pt x="22935" y="217639"/>
                  <a:pt x="20819" y="175305"/>
                  <a:pt x="28227" y="152551"/>
                </a:cubicBezTo>
                <a:cubicBezTo>
                  <a:pt x="35635" y="129797"/>
                  <a:pt x="50981" y="110218"/>
                  <a:pt x="63152" y="85876"/>
                </a:cubicBezTo>
                <a:cubicBezTo>
                  <a:pt x="75323" y="61534"/>
                  <a:pt x="132473" y="-3553"/>
                  <a:pt x="136177" y="1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01F6E350-3CED-4F82-4C9B-156D2E1B09C4}"/>
              </a:ext>
            </a:extLst>
          </p:cNvPr>
          <p:cNvSpPr/>
          <p:nvPr/>
        </p:nvSpPr>
        <p:spPr>
          <a:xfrm>
            <a:off x="6514714" y="6391009"/>
            <a:ext cx="79814" cy="143863"/>
          </a:xfrm>
          <a:custGeom>
            <a:avLst/>
            <a:gdLst>
              <a:gd name="connsiteX0" fmla="*/ 79761 w 79814"/>
              <a:gd name="connsiteY0" fmla="*/ 266 h 143863"/>
              <a:gd name="connsiteX1" fmla="*/ 13086 w 79814"/>
              <a:gd name="connsiteY1" fmla="*/ 79641 h 143863"/>
              <a:gd name="connsiteX2" fmla="*/ 38486 w 79814"/>
              <a:gd name="connsiteY2" fmla="*/ 143141 h 143863"/>
              <a:gd name="connsiteX3" fmla="*/ 386 w 79814"/>
              <a:gd name="connsiteY3" fmla="*/ 108216 h 143863"/>
              <a:gd name="connsiteX4" fmla="*/ 79761 w 79814"/>
              <a:gd name="connsiteY4" fmla="*/ 266 h 14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814" h="143863">
                <a:moveTo>
                  <a:pt x="79761" y="266"/>
                </a:moveTo>
                <a:cubicBezTo>
                  <a:pt x="81878" y="-4496"/>
                  <a:pt x="19965" y="55829"/>
                  <a:pt x="13086" y="79641"/>
                </a:cubicBezTo>
                <a:cubicBezTo>
                  <a:pt x="6207" y="103453"/>
                  <a:pt x="40603" y="138379"/>
                  <a:pt x="38486" y="143141"/>
                </a:cubicBezTo>
                <a:cubicBezTo>
                  <a:pt x="36369" y="147903"/>
                  <a:pt x="-4376" y="128324"/>
                  <a:pt x="386" y="108216"/>
                </a:cubicBezTo>
                <a:cubicBezTo>
                  <a:pt x="5148" y="88108"/>
                  <a:pt x="77644" y="5028"/>
                  <a:pt x="79761" y="2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7EB2A182-20CF-DB99-DA6D-5A9956F2FCD1}"/>
              </a:ext>
            </a:extLst>
          </p:cNvPr>
          <p:cNvSpPr/>
          <p:nvPr/>
        </p:nvSpPr>
        <p:spPr>
          <a:xfrm>
            <a:off x="6539356" y="6457864"/>
            <a:ext cx="90047" cy="203454"/>
          </a:xfrm>
          <a:custGeom>
            <a:avLst/>
            <a:gdLst>
              <a:gd name="connsiteX0" fmla="*/ 90044 w 90047"/>
              <a:gd name="connsiteY0" fmla="*/ 86 h 203454"/>
              <a:gd name="connsiteX1" fmla="*/ 10669 w 90047"/>
              <a:gd name="connsiteY1" fmla="*/ 130261 h 203454"/>
              <a:gd name="connsiteX2" fmla="*/ 1144 w 90047"/>
              <a:gd name="connsiteY2" fmla="*/ 203286 h 203454"/>
              <a:gd name="connsiteX3" fmla="*/ 13844 w 90047"/>
              <a:gd name="connsiteY3" fmla="*/ 111211 h 203454"/>
              <a:gd name="connsiteX4" fmla="*/ 90044 w 90047"/>
              <a:gd name="connsiteY4" fmla="*/ 86 h 2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047" h="203454">
                <a:moveTo>
                  <a:pt x="90044" y="86"/>
                </a:moveTo>
                <a:cubicBezTo>
                  <a:pt x="89515" y="3261"/>
                  <a:pt x="25486" y="96394"/>
                  <a:pt x="10669" y="130261"/>
                </a:cubicBezTo>
                <a:cubicBezTo>
                  <a:pt x="-4148" y="164128"/>
                  <a:pt x="615" y="206461"/>
                  <a:pt x="1144" y="203286"/>
                </a:cubicBezTo>
                <a:cubicBezTo>
                  <a:pt x="1673" y="200111"/>
                  <a:pt x="2731" y="140315"/>
                  <a:pt x="13844" y="111211"/>
                </a:cubicBezTo>
                <a:cubicBezTo>
                  <a:pt x="24956" y="82107"/>
                  <a:pt x="90573" y="-3089"/>
                  <a:pt x="90044" y="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D1B760B0-AB23-FD87-2416-D4C772C52249}"/>
              </a:ext>
            </a:extLst>
          </p:cNvPr>
          <p:cNvSpPr/>
          <p:nvPr/>
        </p:nvSpPr>
        <p:spPr>
          <a:xfrm>
            <a:off x="6342762" y="6584909"/>
            <a:ext cx="156710" cy="188202"/>
          </a:xfrm>
          <a:custGeom>
            <a:avLst/>
            <a:gdLst>
              <a:gd name="connsiteX0" fmla="*/ 156463 w 156710"/>
              <a:gd name="connsiteY0" fmla="*/ 41 h 188202"/>
              <a:gd name="connsiteX1" fmla="*/ 80263 w 156710"/>
              <a:gd name="connsiteY1" fmla="*/ 120691 h 188202"/>
              <a:gd name="connsiteX2" fmla="*/ 42163 w 156710"/>
              <a:gd name="connsiteY2" fmla="*/ 181016 h 188202"/>
              <a:gd name="connsiteX3" fmla="*/ 888 w 156710"/>
              <a:gd name="connsiteY3" fmla="*/ 181016 h 188202"/>
              <a:gd name="connsiteX4" fmla="*/ 83438 w 156710"/>
              <a:gd name="connsiteY4" fmla="*/ 187366 h 188202"/>
              <a:gd name="connsiteX5" fmla="*/ 48513 w 156710"/>
              <a:gd name="connsiteY5" fmla="*/ 181016 h 188202"/>
              <a:gd name="connsiteX6" fmla="*/ 70738 w 156710"/>
              <a:gd name="connsiteY6" fmla="*/ 123866 h 188202"/>
              <a:gd name="connsiteX7" fmla="*/ 48513 w 156710"/>
              <a:gd name="connsiteY7" fmla="*/ 136566 h 188202"/>
              <a:gd name="connsiteX8" fmla="*/ 156463 w 156710"/>
              <a:gd name="connsiteY8" fmla="*/ 41 h 188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710" h="188202">
                <a:moveTo>
                  <a:pt x="156463" y="41"/>
                </a:moveTo>
                <a:cubicBezTo>
                  <a:pt x="161755" y="-2605"/>
                  <a:pt x="80263" y="120691"/>
                  <a:pt x="80263" y="120691"/>
                </a:cubicBezTo>
                <a:cubicBezTo>
                  <a:pt x="61213" y="150854"/>
                  <a:pt x="55392" y="170962"/>
                  <a:pt x="42163" y="181016"/>
                </a:cubicBezTo>
                <a:cubicBezTo>
                  <a:pt x="28934" y="191070"/>
                  <a:pt x="-5991" y="179958"/>
                  <a:pt x="888" y="181016"/>
                </a:cubicBezTo>
                <a:cubicBezTo>
                  <a:pt x="7767" y="182074"/>
                  <a:pt x="75501" y="187366"/>
                  <a:pt x="83438" y="187366"/>
                </a:cubicBezTo>
                <a:cubicBezTo>
                  <a:pt x="91375" y="187366"/>
                  <a:pt x="50630" y="191599"/>
                  <a:pt x="48513" y="181016"/>
                </a:cubicBezTo>
                <a:cubicBezTo>
                  <a:pt x="46396" y="170433"/>
                  <a:pt x="70738" y="131274"/>
                  <a:pt x="70738" y="123866"/>
                </a:cubicBezTo>
                <a:cubicBezTo>
                  <a:pt x="70738" y="116458"/>
                  <a:pt x="37930" y="152970"/>
                  <a:pt x="48513" y="136566"/>
                </a:cubicBezTo>
                <a:cubicBezTo>
                  <a:pt x="59096" y="120162"/>
                  <a:pt x="151171" y="2687"/>
                  <a:pt x="156463" y="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EF793F0-7146-458A-A8C1-4EEBF9671757}"/>
              </a:ext>
            </a:extLst>
          </p:cNvPr>
          <p:cNvSpPr/>
          <p:nvPr/>
        </p:nvSpPr>
        <p:spPr>
          <a:xfrm>
            <a:off x="6261075" y="6764870"/>
            <a:ext cx="229140" cy="359862"/>
          </a:xfrm>
          <a:custGeom>
            <a:avLst/>
            <a:gdLst>
              <a:gd name="connsiteX0" fmla="*/ 228625 w 229140"/>
              <a:gd name="connsiteY0" fmla="*/ 1055 h 359862"/>
              <a:gd name="connsiteX1" fmla="*/ 196875 w 229140"/>
              <a:gd name="connsiteY1" fmla="*/ 169330 h 359862"/>
              <a:gd name="connsiteX2" fmla="*/ 187350 w 229140"/>
              <a:gd name="connsiteY2" fmla="*/ 226480 h 359862"/>
              <a:gd name="connsiteX3" fmla="*/ 146075 w 229140"/>
              <a:gd name="connsiteY3" fmla="*/ 293155 h 359862"/>
              <a:gd name="connsiteX4" fmla="*/ 107975 w 229140"/>
              <a:gd name="connsiteY4" fmla="*/ 324905 h 359862"/>
              <a:gd name="connsiteX5" fmla="*/ 25 w 229140"/>
              <a:gd name="connsiteY5" fmla="*/ 359830 h 359862"/>
              <a:gd name="connsiteX6" fmla="*/ 98450 w 229140"/>
              <a:gd name="connsiteY6" fmla="*/ 318555 h 359862"/>
              <a:gd name="connsiteX7" fmla="*/ 168300 w 229140"/>
              <a:gd name="connsiteY7" fmla="*/ 258230 h 359862"/>
              <a:gd name="connsiteX8" fmla="*/ 228625 w 229140"/>
              <a:gd name="connsiteY8" fmla="*/ 1055 h 35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9140" h="359862">
                <a:moveTo>
                  <a:pt x="228625" y="1055"/>
                </a:moveTo>
                <a:cubicBezTo>
                  <a:pt x="233388" y="-13762"/>
                  <a:pt x="203754" y="131759"/>
                  <a:pt x="196875" y="169330"/>
                </a:cubicBezTo>
                <a:cubicBezTo>
                  <a:pt x="189996" y="206901"/>
                  <a:pt x="195817" y="205842"/>
                  <a:pt x="187350" y="226480"/>
                </a:cubicBezTo>
                <a:cubicBezTo>
                  <a:pt x="178883" y="247118"/>
                  <a:pt x="159304" y="276751"/>
                  <a:pt x="146075" y="293155"/>
                </a:cubicBezTo>
                <a:cubicBezTo>
                  <a:pt x="132846" y="309559"/>
                  <a:pt x="132317" y="313793"/>
                  <a:pt x="107975" y="324905"/>
                </a:cubicBezTo>
                <a:cubicBezTo>
                  <a:pt x="83633" y="336017"/>
                  <a:pt x="1613" y="360888"/>
                  <a:pt x="25" y="359830"/>
                </a:cubicBezTo>
                <a:cubicBezTo>
                  <a:pt x="-1563" y="358772"/>
                  <a:pt x="70404" y="335488"/>
                  <a:pt x="98450" y="318555"/>
                </a:cubicBezTo>
                <a:cubicBezTo>
                  <a:pt x="126496" y="301622"/>
                  <a:pt x="146075" y="306384"/>
                  <a:pt x="168300" y="258230"/>
                </a:cubicBezTo>
                <a:cubicBezTo>
                  <a:pt x="190525" y="210076"/>
                  <a:pt x="223862" y="15872"/>
                  <a:pt x="228625" y="10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D4BC2B34-FE8D-FE46-1795-2B92959C66AE}"/>
              </a:ext>
            </a:extLst>
          </p:cNvPr>
          <p:cNvSpPr/>
          <p:nvPr/>
        </p:nvSpPr>
        <p:spPr>
          <a:xfrm>
            <a:off x="6329252" y="6896100"/>
            <a:ext cx="116442" cy="120804"/>
          </a:xfrm>
          <a:custGeom>
            <a:avLst/>
            <a:gdLst>
              <a:gd name="connsiteX0" fmla="*/ 115998 w 116442"/>
              <a:gd name="connsiteY0" fmla="*/ 0 h 120804"/>
              <a:gd name="connsiteX1" fmla="*/ 39798 w 116442"/>
              <a:gd name="connsiteY1" fmla="*/ 57150 h 120804"/>
              <a:gd name="connsiteX2" fmla="*/ 1698 w 116442"/>
              <a:gd name="connsiteY2" fmla="*/ 120650 h 120804"/>
              <a:gd name="connsiteX3" fmla="*/ 33448 w 116442"/>
              <a:gd name="connsiteY3" fmla="*/ 38100 h 120804"/>
              <a:gd name="connsiteX4" fmla="*/ 1698 w 116442"/>
              <a:gd name="connsiteY4" fmla="*/ 57150 h 120804"/>
              <a:gd name="connsiteX5" fmla="*/ 115998 w 116442"/>
              <a:gd name="connsiteY5" fmla="*/ 0 h 12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42" h="120804">
                <a:moveTo>
                  <a:pt x="115998" y="0"/>
                </a:moveTo>
                <a:cubicBezTo>
                  <a:pt x="122348" y="0"/>
                  <a:pt x="58848" y="37042"/>
                  <a:pt x="39798" y="57150"/>
                </a:cubicBezTo>
                <a:cubicBezTo>
                  <a:pt x="20748" y="77258"/>
                  <a:pt x="2756" y="123825"/>
                  <a:pt x="1698" y="120650"/>
                </a:cubicBezTo>
                <a:cubicBezTo>
                  <a:pt x="640" y="117475"/>
                  <a:pt x="33448" y="48683"/>
                  <a:pt x="33448" y="38100"/>
                </a:cubicBezTo>
                <a:cubicBezTo>
                  <a:pt x="33448" y="27517"/>
                  <a:pt x="-8885" y="61383"/>
                  <a:pt x="1698" y="57150"/>
                </a:cubicBezTo>
                <a:cubicBezTo>
                  <a:pt x="12281" y="52917"/>
                  <a:pt x="109648" y="0"/>
                  <a:pt x="11599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5118FFA8-BF4C-C3CE-BB09-E3694A7FBC4D}"/>
              </a:ext>
            </a:extLst>
          </p:cNvPr>
          <p:cNvSpPr/>
          <p:nvPr/>
        </p:nvSpPr>
        <p:spPr>
          <a:xfrm>
            <a:off x="6263707" y="6835502"/>
            <a:ext cx="68141" cy="277027"/>
          </a:xfrm>
          <a:custGeom>
            <a:avLst/>
            <a:gdLst>
              <a:gd name="connsiteX0" fmla="*/ 41843 w 68141"/>
              <a:gd name="connsiteY0" fmla="*/ 273 h 277027"/>
              <a:gd name="connsiteX1" fmla="*/ 51368 w 68141"/>
              <a:gd name="connsiteY1" fmla="*/ 63773 h 277027"/>
              <a:gd name="connsiteX2" fmla="*/ 32318 w 68141"/>
              <a:gd name="connsiteY2" fmla="*/ 130448 h 277027"/>
              <a:gd name="connsiteX3" fmla="*/ 54543 w 68141"/>
              <a:gd name="connsiteY3" fmla="*/ 101873 h 277027"/>
              <a:gd name="connsiteX4" fmla="*/ 25968 w 68141"/>
              <a:gd name="connsiteY4" fmla="*/ 187598 h 277027"/>
              <a:gd name="connsiteX5" fmla="*/ 568 w 68141"/>
              <a:gd name="connsiteY5" fmla="*/ 276498 h 277027"/>
              <a:gd name="connsiteX6" fmla="*/ 13268 w 68141"/>
              <a:gd name="connsiteY6" fmla="*/ 219348 h 277027"/>
              <a:gd name="connsiteX7" fmla="*/ 67243 w 68141"/>
              <a:gd name="connsiteY7" fmla="*/ 114573 h 277027"/>
              <a:gd name="connsiteX8" fmla="*/ 48193 w 68141"/>
              <a:gd name="connsiteY8" fmla="*/ 127273 h 277027"/>
              <a:gd name="connsiteX9" fmla="*/ 64068 w 68141"/>
              <a:gd name="connsiteY9" fmla="*/ 89173 h 277027"/>
              <a:gd name="connsiteX10" fmla="*/ 41843 w 68141"/>
              <a:gd name="connsiteY10" fmla="*/ 273 h 27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141" h="277027">
                <a:moveTo>
                  <a:pt x="41843" y="273"/>
                </a:moveTo>
                <a:cubicBezTo>
                  <a:pt x="39726" y="-3960"/>
                  <a:pt x="52955" y="42077"/>
                  <a:pt x="51368" y="63773"/>
                </a:cubicBezTo>
                <a:cubicBezTo>
                  <a:pt x="49781" y="85469"/>
                  <a:pt x="31789" y="124098"/>
                  <a:pt x="32318" y="130448"/>
                </a:cubicBezTo>
                <a:cubicBezTo>
                  <a:pt x="32847" y="136798"/>
                  <a:pt x="55601" y="92348"/>
                  <a:pt x="54543" y="101873"/>
                </a:cubicBezTo>
                <a:cubicBezTo>
                  <a:pt x="53485" y="111398"/>
                  <a:pt x="34964" y="158494"/>
                  <a:pt x="25968" y="187598"/>
                </a:cubicBezTo>
                <a:cubicBezTo>
                  <a:pt x="16972" y="216702"/>
                  <a:pt x="2685" y="271206"/>
                  <a:pt x="568" y="276498"/>
                </a:cubicBezTo>
                <a:cubicBezTo>
                  <a:pt x="-1549" y="281790"/>
                  <a:pt x="2156" y="246335"/>
                  <a:pt x="13268" y="219348"/>
                </a:cubicBezTo>
                <a:cubicBezTo>
                  <a:pt x="24380" y="192361"/>
                  <a:pt x="67243" y="114573"/>
                  <a:pt x="67243" y="114573"/>
                </a:cubicBezTo>
                <a:cubicBezTo>
                  <a:pt x="73064" y="99227"/>
                  <a:pt x="48722" y="131506"/>
                  <a:pt x="48193" y="127273"/>
                </a:cubicBezTo>
                <a:cubicBezTo>
                  <a:pt x="47664" y="123040"/>
                  <a:pt x="63539" y="107165"/>
                  <a:pt x="64068" y="89173"/>
                </a:cubicBezTo>
                <a:cubicBezTo>
                  <a:pt x="64597" y="71181"/>
                  <a:pt x="43960" y="4506"/>
                  <a:pt x="41843" y="2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97BA1076-BA2E-DD3C-527B-D524AF2606FC}"/>
              </a:ext>
            </a:extLst>
          </p:cNvPr>
          <p:cNvSpPr/>
          <p:nvPr/>
        </p:nvSpPr>
        <p:spPr>
          <a:xfrm>
            <a:off x="6260329" y="6822777"/>
            <a:ext cx="67578" cy="118260"/>
          </a:xfrm>
          <a:custGeom>
            <a:avLst/>
            <a:gdLst>
              <a:gd name="connsiteX0" fmla="*/ 771 w 67578"/>
              <a:gd name="connsiteY0" fmla="*/ 298 h 118260"/>
              <a:gd name="connsiteX1" fmla="*/ 29346 w 67578"/>
              <a:gd name="connsiteY1" fmla="*/ 57448 h 118260"/>
              <a:gd name="connsiteX2" fmla="*/ 64271 w 67578"/>
              <a:gd name="connsiteY2" fmla="*/ 117773 h 118260"/>
              <a:gd name="connsiteX3" fmla="*/ 61096 w 67578"/>
              <a:gd name="connsiteY3" fmla="*/ 82848 h 118260"/>
              <a:gd name="connsiteX4" fmla="*/ 771 w 67578"/>
              <a:gd name="connsiteY4" fmla="*/ 298 h 118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78" h="118260">
                <a:moveTo>
                  <a:pt x="771" y="298"/>
                </a:moveTo>
                <a:cubicBezTo>
                  <a:pt x="-4521" y="-3935"/>
                  <a:pt x="18763" y="37869"/>
                  <a:pt x="29346" y="57448"/>
                </a:cubicBezTo>
                <a:cubicBezTo>
                  <a:pt x="39929" y="77027"/>
                  <a:pt x="58979" y="113540"/>
                  <a:pt x="64271" y="117773"/>
                </a:cubicBezTo>
                <a:cubicBezTo>
                  <a:pt x="69563" y="122006"/>
                  <a:pt x="68504" y="97665"/>
                  <a:pt x="61096" y="82848"/>
                </a:cubicBezTo>
                <a:cubicBezTo>
                  <a:pt x="53688" y="68031"/>
                  <a:pt x="6063" y="4531"/>
                  <a:pt x="771" y="29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6BFDD460-57E2-C233-3A87-24FF45CC180E}"/>
              </a:ext>
            </a:extLst>
          </p:cNvPr>
          <p:cNvSpPr/>
          <p:nvPr/>
        </p:nvSpPr>
        <p:spPr>
          <a:xfrm>
            <a:off x="6175477" y="6841903"/>
            <a:ext cx="117549" cy="317824"/>
          </a:xfrm>
          <a:custGeom>
            <a:avLst/>
            <a:gdLst>
              <a:gd name="connsiteX0" fmla="*/ 117373 w 117549"/>
              <a:gd name="connsiteY0" fmla="*/ 222 h 317824"/>
              <a:gd name="connsiteX1" fmla="*/ 31648 w 117549"/>
              <a:gd name="connsiteY1" fmla="*/ 136747 h 317824"/>
              <a:gd name="connsiteX2" fmla="*/ 15773 w 117549"/>
              <a:gd name="connsiteY2" fmla="*/ 193897 h 317824"/>
              <a:gd name="connsiteX3" fmla="*/ 6248 w 117549"/>
              <a:gd name="connsiteY3" fmla="*/ 317722 h 317824"/>
              <a:gd name="connsiteX4" fmla="*/ 6248 w 117549"/>
              <a:gd name="connsiteY4" fmla="*/ 171672 h 317824"/>
              <a:gd name="connsiteX5" fmla="*/ 117373 w 117549"/>
              <a:gd name="connsiteY5" fmla="*/ 222 h 31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49" h="317824">
                <a:moveTo>
                  <a:pt x="117373" y="222"/>
                </a:moveTo>
                <a:cubicBezTo>
                  <a:pt x="121606" y="-5599"/>
                  <a:pt x="48581" y="104468"/>
                  <a:pt x="31648" y="136747"/>
                </a:cubicBezTo>
                <a:cubicBezTo>
                  <a:pt x="14715" y="169026"/>
                  <a:pt x="20006" y="163735"/>
                  <a:pt x="15773" y="193897"/>
                </a:cubicBezTo>
                <a:cubicBezTo>
                  <a:pt x="11540" y="224059"/>
                  <a:pt x="7835" y="321426"/>
                  <a:pt x="6248" y="317722"/>
                </a:cubicBezTo>
                <a:cubicBezTo>
                  <a:pt x="4661" y="314018"/>
                  <a:pt x="-6981" y="220885"/>
                  <a:pt x="6248" y="171672"/>
                </a:cubicBezTo>
                <a:cubicBezTo>
                  <a:pt x="19477" y="122460"/>
                  <a:pt x="113140" y="6043"/>
                  <a:pt x="117373" y="2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D2B723D-992D-6459-8BDF-FABF3E7502AD}"/>
              </a:ext>
            </a:extLst>
          </p:cNvPr>
          <p:cNvSpPr/>
          <p:nvPr/>
        </p:nvSpPr>
        <p:spPr>
          <a:xfrm>
            <a:off x="6153150" y="7105285"/>
            <a:ext cx="188752" cy="48274"/>
          </a:xfrm>
          <a:custGeom>
            <a:avLst/>
            <a:gdLst>
              <a:gd name="connsiteX0" fmla="*/ 0 w 188752"/>
              <a:gd name="connsiteY0" fmla="*/ 47990 h 48274"/>
              <a:gd name="connsiteX1" fmla="*/ 98425 w 188752"/>
              <a:gd name="connsiteY1" fmla="*/ 3540 h 48274"/>
              <a:gd name="connsiteX2" fmla="*/ 187325 w 188752"/>
              <a:gd name="connsiteY2" fmla="*/ 3540 h 48274"/>
              <a:gd name="connsiteX3" fmla="*/ 155575 w 188752"/>
              <a:gd name="connsiteY3" fmla="*/ 9890 h 48274"/>
              <a:gd name="connsiteX4" fmla="*/ 98425 w 188752"/>
              <a:gd name="connsiteY4" fmla="*/ 22590 h 48274"/>
              <a:gd name="connsiteX5" fmla="*/ 0 w 188752"/>
              <a:gd name="connsiteY5" fmla="*/ 47990 h 48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752" h="48274">
                <a:moveTo>
                  <a:pt x="0" y="47990"/>
                </a:moveTo>
                <a:cubicBezTo>
                  <a:pt x="0" y="44815"/>
                  <a:pt x="67204" y="10948"/>
                  <a:pt x="98425" y="3540"/>
                </a:cubicBezTo>
                <a:cubicBezTo>
                  <a:pt x="129646" y="-3868"/>
                  <a:pt x="177800" y="2482"/>
                  <a:pt x="187325" y="3540"/>
                </a:cubicBezTo>
                <a:cubicBezTo>
                  <a:pt x="196850" y="4598"/>
                  <a:pt x="155575" y="9890"/>
                  <a:pt x="155575" y="9890"/>
                </a:cubicBezTo>
                <a:cubicBezTo>
                  <a:pt x="140758" y="13065"/>
                  <a:pt x="123825" y="18357"/>
                  <a:pt x="98425" y="22590"/>
                </a:cubicBezTo>
                <a:cubicBezTo>
                  <a:pt x="73025" y="26823"/>
                  <a:pt x="0" y="51165"/>
                  <a:pt x="0" y="4799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9F1B4000-B176-C379-2373-C6F832C7DA15}"/>
              </a:ext>
            </a:extLst>
          </p:cNvPr>
          <p:cNvSpPr/>
          <p:nvPr/>
        </p:nvSpPr>
        <p:spPr>
          <a:xfrm>
            <a:off x="6218897" y="6901942"/>
            <a:ext cx="68382" cy="204324"/>
          </a:xfrm>
          <a:custGeom>
            <a:avLst/>
            <a:gdLst>
              <a:gd name="connsiteX0" fmla="*/ 67603 w 68382"/>
              <a:gd name="connsiteY0" fmla="*/ 508 h 204324"/>
              <a:gd name="connsiteX1" fmla="*/ 61253 w 68382"/>
              <a:gd name="connsiteY1" fmla="*/ 89408 h 204324"/>
              <a:gd name="connsiteX2" fmla="*/ 54903 w 68382"/>
              <a:gd name="connsiteY2" fmla="*/ 124333 h 204324"/>
              <a:gd name="connsiteX3" fmla="*/ 16803 w 68382"/>
              <a:gd name="connsiteY3" fmla="*/ 165608 h 204324"/>
              <a:gd name="connsiteX4" fmla="*/ 928 w 68382"/>
              <a:gd name="connsiteY4" fmla="*/ 203708 h 204324"/>
              <a:gd name="connsiteX5" fmla="*/ 42203 w 68382"/>
              <a:gd name="connsiteY5" fmla="*/ 133858 h 204324"/>
              <a:gd name="connsiteX6" fmla="*/ 67603 w 68382"/>
              <a:gd name="connsiteY6" fmla="*/ 508 h 20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82" h="204324">
                <a:moveTo>
                  <a:pt x="67603" y="508"/>
                </a:moveTo>
                <a:cubicBezTo>
                  <a:pt x="70778" y="-6900"/>
                  <a:pt x="63370" y="68771"/>
                  <a:pt x="61253" y="89408"/>
                </a:cubicBezTo>
                <a:cubicBezTo>
                  <a:pt x="59136" y="110045"/>
                  <a:pt x="62311" y="111633"/>
                  <a:pt x="54903" y="124333"/>
                </a:cubicBezTo>
                <a:cubicBezTo>
                  <a:pt x="47495" y="137033"/>
                  <a:pt x="25799" y="152379"/>
                  <a:pt x="16803" y="165608"/>
                </a:cubicBezTo>
                <a:cubicBezTo>
                  <a:pt x="7807" y="178837"/>
                  <a:pt x="-3305" y="209000"/>
                  <a:pt x="928" y="203708"/>
                </a:cubicBezTo>
                <a:cubicBezTo>
                  <a:pt x="5161" y="198416"/>
                  <a:pt x="32149" y="162433"/>
                  <a:pt x="42203" y="133858"/>
                </a:cubicBezTo>
                <a:cubicBezTo>
                  <a:pt x="52257" y="105283"/>
                  <a:pt x="64428" y="7916"/>
                  <a:pt x="67603" y="5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F82D4734-845F-C139-0323-66AB475A8E50}"/>
              </a:ext>
            </a:extLst>
          </p:cNvPr>
          <p:cNvSpPr/>
          <p:nvPr/>
        </p:nvSpPr>
        <p:spPr>
          <a:xfrm>
            <a:off x="7007039" y="6298858"/>
            <a:ext cx="391079" cy="22709"/>
          </a:xfrm>
          <a:custGeom>
            <a:avLst/>
            <a:gdLst>
              <a:gd name="connsiteX0" fmla="*/ 186 w 391079"/>
              <a:gd name="connsiteY0" fmla="*/ 22567 h 22709"/>
              <a:gd name="connsiteX1" fmla="*/ 238311 w 391079"/>
              <a:gd name="connsiteY1" fmla="*/ 9867 h 22709"/>
              <a:gd name="connsiteX2" fmla="*/ 181161 w 391079"/>
              <a:gd name="connsiteY2" fmla="*/ 9867 h 22709"/>
              <a:gd name="connsiteX3" fmla="*/ 320861 w 391079"/>
              <a:gd name="connsiteY3" fmla="*/ 9867 h 22709"/>
              <a:gd name="connsiteX4" fmla="*/ 279586 w 391079"/>
              <a:gd name="connsiteY4" fmla="*/ 9867 h 22709"/>
              <a:gd name="connsiteX5" fmla="*/ 390711 w 391079"/>
              <a:gd name="connsiteY5" fmla="*/ 22567 h 22709"/>
              <a:gd name="connsiteX6" fmla="*/ 311336 w 391079"/>
              <a:gd name="connsiteY6" fmla="*/ 6692 h 22709"/>
              <a:gd name="connsiteX7" fmla="*/ 200211 w 391079"/>
              <a:gd name="connsiteY7" fmla="*/ 342 h 22709"/>
              <a:gd name="connsiteX8" fmla="*/ 186 w 391079"/>
              <a:gd name="connsiteY8" fmla="*/ 22567 h 22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79" h="22709">
                <a:moveTo>
                  <a:pt x="186" y="22567"/>
                </a:moveTo>
                <a:cubicBezTo>
                  <a:pt x="6536" y="24155"/>
                  <a:pt x="208149" y="11984"/>
                  <a:pt x="238311" y="9867"/>
                </a:cubicBezTo>
                <a:cubicBezTo>
                  <a:pt x="268473" y="7750"/>
                  <a:pt x="181161" y="9867"/>
                  <a:pt x="181161" y="9867"/>
                </a:cubicBezTo>
                <a:lnTo>
                  <a:pt x="320861" y="9867"/>
                </a:lnTo>
                <a:cubicBezTo>
                  <a:pt x="337265" y="9867"/>
                  <a:pt x="267944" y="7750"/>
                  <a:pt x="279586" y="9867"/>
                </a:cubicBezTo>
                <a:cubicBezTo>
                  <a:pt x="291228" y="11984"/>
                  <a:pt x="385419" y="23096"/>
                  <a:pt x="390711" y="22567"/>
                </a:cubicBezTo>
                <a:cubicBezTo>
                  <a:pt x="396003" y="22038"/>
                  <a:pt x="343086" y="10396"/>
                  <a:pt x="311336" y="6692"/>
                </a:cubicBezTo>
                <a:cubicBezTo>
                  <a:pt x="279586" y="2988"/>
                  <a:pt x="248894" y="-1245"/>
                  <a:pt x="200211" y="342"/>
                </a:cubicBezTo>
                <a:cubicBezTo>
                  <a:pt x="151528" y="1929"/>
                  <a:pt x="-6164" y="20979"/>
                  <a:pt x="186" y="225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480534E-7B80-3749-FBA3-058C3D3079E7}"/>
              </a:ext>
            </a:extLst>
          </p:cNvPr>
          <p:cNvSpPr/>
          <p:nvPr/>
        </p:nvSpPr>
        <p:spPr>
          <a:xfrm>
            <a:off x="7019924" y="6321340"/>
            <a:ext cx="375140" cy="82699"/>
          </a:xfrm>
          <a:custGeom>
            <a:avLst/>
            <a:gdLst>
              <a:gd name="connsiteX0" fmla="*/ 1 w 375140"/>
              <a:gd name="connsiteY0" fmla="*/ 22310 h 82699"/>
              <a:gd name="connsiteX1" fmla="*/ 263526 w 375140"/>
              <a:gd name="connsiteY1" fmla="*/ 85 h 82699"/>
              <a:gd name="connsiteX2" fmla="*/ 247651 w 375140"/>
              <a:gd name="connsiteY2" fmla="*/ 15960 h 82699"/>
              <a:gd name="connsiteX3" fmla="*/ 323851 w 375140"/>
              <a:gd name="connsiteY3" fmla="*/ 47710 h 82699"/>
              <a:gd name="connsiteX4" fmla="*/ 266701 w 375140"/>
              <a:gd name="connsiteY4" fmla="*/ 54060 h 82699"/>
              <a:gd name="connsiteX5" fmla="*/ 374651 w 375140"/>
              <a:gd name="connsiteY5" fmla="*/ 82635 h 82699"/>
              <a:gd name="connsiteX6" fmla="*/ 304801 w 375140"/>
              <a:gd name="connsiteY6" fmla="*/ 60410 h 82699"/>
              <a:gd name="connsiteX7" fmla="*/ 260351 w 375140"/>
              <a:gd name="connsiteY7" fmla="*/ 15960 h 82699"/>
              <a:gd name="connsiteX8" fmla="*/ 1 w 375140"/>
              <a:gd name="connsiteY8" fmla="*/ 22310 h 82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140" h="82699">
                <a:moveTo>
                  <a:pt x="1" y="22310"/>
                </a:moveTo>
                <a:cubicBezTo>
                  <a:pt x="530" y="19664"/>
                  <a:pt x="263526" y="85"/>
                  <a:pt x="263526" y="85"/>
                </a:cubicBezTo>
                <a:cubicBezTo>
                  <a:pt x="304801" y="-973"/>
                  <a:pt x="237597" y="8023"/>
                  <a:pt x="247651" y="15960"/>
                </a:cubicBezTo>
                <a:cubicBezTo>
                  <a:pt x="257705" y="23897"/>
                  <a:pt x="320676" y="41360"/>
                  <a:pt x="323851" y="47710"/>
                </a:cubicBezTo>
                <a:cubicBezTo>
                  <a:pt x="327026" y="54060"/>
                  <a:pt x="258234" y="48239"/>
                  <a:pt x="266701" y="54060"/>
                </a:cubicBezTo>
                <a:cubicBezTo>
                  <a:pt x="275168" y="59881"/>
                  <a:pt x="368301" y="81577"/>
                  <a:pt x="374651" y="82635"/>
                </a:cubicBezTo>
                <a:cubicBezTo>
                  <a:pt x="381001" y="83693"/>
                  <a:pt x="323851" y="71522"/>
                  <a:pt x="304801" y="60410"/>
                </a:cubicBezTo>
                <a:cubicBezTo>
                  <a:pt x="285751" y="49298"/>
                  <a:pt x="312738" y="22310"/>
                  <a:pt x="260351" y="15960"/>
                </a:cubicBezTo>
                <a:cubicBezTo>
                  <a:pt x="207964" y="9610"/>
                  <a:pt x="-528" y="24956"/>
                  <a:pt x="1" y="223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67AFD7BB-4F4E-F634-1A42-8988199713D5}"/>
              </a:ext>
            </a:extLst>
          </p:cNvPr>
          <p:cNvSpPr/>
          <p:nvPr/>
        </p:nvSpPr>
        <p:spPr>
          <a:xfrm>
            <a:off x="7342199" y="6324481"/>
            <a:ext cx="52397" cy="108272"/>
          </a:xfrm>
          <a:custGeom>
            <a:avLst/>
            <a:gdLst>
              <a:gd name="connsiteX0" fmla="*/ 11101 w 52397"/>
              <a:gd name="connsiteY0" fmla="*/ 119 h 108272"/>
              <a:gd name="connsiteX1" fmla="*/ 7926 w 52397"/>
              <a:gd name="connsiteY1" fmla="*/ 57269 h 108272"/>
              <a:gd name="connsiteX2" fmla="*/ 52376 w 52397"/>
              <a:gd name="connsiteY2" fmla="*/ 108069 h 108272"/>
              <a:gd name="connsiteX3" fmla="*/ 1576 w 52397"/>
              <a:gd name="connsiteY3" fmla="*/ 73144 h 108272"/>
              <a:gd name="connsiteX4" fmla="*/ 11101 w 52397"/>
              <a:gd name="connsiteY4" fmla="*/ 119 h 10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97" h="108272">
                <a:moveTo>
                  <a:pt x="11101" y="119"/>
                </a:moveTo>
                <a:cubicBezTo>
                  <a:pt x="12159" y="-2527"/>
                  <a:pt x="1047" y="39277"/>
                  <a:pt x="7926" y="57269"/>
                </a:cubicBezTo>
                <a:cubicBezTo>
                  <a:pt x="14805" y="75261"/>
                  <a:pt x="53434" y="105423"/>
                  <a:pt x="52376" y="108069"/>
                </a:cubicBezTo>
                <a:cubicBezTo>
                  <a:pt x="51318" y="110715"/>
                  <a:pt x="7926" y="86902"/>
                  <a:pt x="1576" y="73144"/>
                </a:cubicBezTo>
                <a:cubicBezTo>
                  <a:pt x="-4774" y="59386"/>
                  <a:pt x="10043" y="2765"/>
                  <a:pt x="11101" y="1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B684C609-98C2-EEA1-449A-4403A470E8FD}"/>
              </a:ext>
            </a:extLst>
          </p:cNvPr>
          <p:cNvSpPr/>
          <p:nvPr/>
        </p:nvSpPr>
        <p:spPr>
          <a:xfrm>
            <a:off x="7045070" y="6356265"/>
            <a:ext cx="303406" cy="28762"/>
          </a:xfrm>
          <a:custGeom>
            <a:avLst/>
            <a:gdLst>
              <a:gd name="connsiteX0" fmla="*/ 255 w 303406"/>
              <a:gd name="connsiteY0" fmla="*/ 28660 h 28762"/>
              <a:gd name="connsiteX1" fmla="*/ 108205 w 303406"/>
              <a:gd name="connsiteY1" fmla="*/ 12785 h 28762"/>
              <a:gd name="connsiteX2" fmla="*/ 124080 w 303406"/>
              <a:gd name="connsiteY2" fmla="*/ 85 h 28762"/>
              <a:gd name="connsiteX3" fmla="*/ 301880 w 303406"/>
              <a:gd name="connsiteY3" fmla="*/ 19135 h 28762"/>
              <a:gd name="connsiteX4" fmla="*/ 206630 w 303406"/>
              <a:gd name="connsiteY4" fmla="*/ 6435 h 28762"/>
              <a:gd name="connsiteX5" fmla="*/ 146305 w 303406"/>
              <a:gd name="connsiteY5" fmla="*/ 3260 h 28762"/>
              <a:gd name="connsiteX6" fmla="*/ 255 w 303406"/>
              <a:gd name="connsiteY6" fmla="*/ 28660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406" h="28762">
                <a:moveTo>
                  <a:pt x="255" y="28660"/>
                </a:moveTo>
                <a:cubicBezTo>
                  <a:pt x="-6095" y="30248"/>
                  <a:pt x="108205" y="12785"/>
                  <a:pt x="108205" y="12785"/>
                </a:cubicBezTo>
                <a:cubicBezTo>
                  <a:pt x="128842" y="8023"/>
                  <a:pt x="91801" y="-973"/>
                  <a:pt x="124080" y="85"/>
                </a:cubicBezTo>
                <a:cubicBezTo>
                  <a:pt x="156359" y="1143"/>
                  <a:pt x="288122" y="18077"/>
                  <a:pt x="301880" y="19135"/>
                </a:cubicBezTo>
                <a:cubicBezTo>
                  <a:pt x="315638" y="20193"/>
                  <a:pt x="232559" y="9081"/>
                  <a:pt x="206630" y="6435"/>
                </a:cubicBezTo>
                <a:cubicBezTo>
                  <a:pt x="180701" y="3789"/>
                  <a:pt x="180701" y="-1502"/>
                  <a:pt x="146305" y="3260"/>
                </a:cubicBezTo>
                <a:cubicBezTo>
                  <a:pt x="111909" y="8022"/>
                  <a:pt x="6605" y="27072"/>
                  <a:pt x="255" y="286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34787972-E5F7-0F39-E9C5-FC441E61656B}"/>
              </a:ext>
            </a:extLst>
          </p:cNvPr>
          <p:cNvSpPr/>
          <p:nvPr/>
        </p:nvSpPr>
        <p:spPr>
          <a:xfrm>
            <a:off x="7372224" y="6358978"/>
            <a:ext cx="41888" cy="188348"/>
          </a:xfrm>
          <a:custGeom>
            <a:avLst/>
            <a:gdLst>
              <a:gd name="connsiteX0" fmla="*/ 16001 w 41888"/>
              <a:gd name="connsiteY0" fmla="*/ 547 h 188348"/>
              <a:gd name="connsiteX1" fmla="*/ 22351 w 41888"/>
              <a:gd name="connsiteY1" fmla="*/ 73572 h 188348"/>
              <a:gd name="connsiteX2" fmla="*/ 28701 w 41888"/>
              <a:gd name="connsiteY2" fmla="*/ 121197 h 188348"/>
              <a:gd name="connsiteX3" fmla="*/ 126 w 41888"/>
              <a:gd name="connsiteY3" fmla="*/ 187872 h 188348"/>
              <a:gd name="connsiteX4" fmla="*/ 19176 w 41888"/>
              <a:gd name="connsiteY4" fmla="*/ 149772 h 188348"/>
              <a:gd name="connsiteX5" fmla="*/ 41401 w 41888"/>
              <a:gd name="connsiteY5" fmla="*/ 124372 h 188348"/>
              <a:gd name="connsiteX6" fmla="*/ 35051 w 41888"/>
              <a:gd name="connsiteY6" fmla="*/ 133897 h 188348"/>
              <a:gd name="connsiteX7" fmla="*/ 35051 w 41888"/>
              <a:gd name="connsiteY7" fmla="*/ 114847 h 188348"/>
              <a:gd name="connsiteX8" fmla="*/ 16001 w 41888"/>
              <a:gd name="connsiteY8" fmla="*/ 547 h 18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888" h="188348">
                <a:moveTo>
                  <a:pt x="16001" y="547"/>
                </a:moveTo>
                <a:cubicBezTo>
                  <a:pt x="13884" y="-6332"/>
                  <a:pt x="20234" y="53464"/>
                  <a:pt x="22351" y="73572"/>
                </a:cubicBezTo>
                <a:cubicBezTo>
                  <a:pt x="24468" y="93680"/>
                  <a:pt x="32405" y="102147"/>
                  <a:pt x="28701" y="121197"/>
                </a:cubicBezTo>
                <a:cubicBezTo>
                  <a:pt x="24997" y="140247"/>
                  <a:pt x="1713" y="183110"/>
                  <a:pt x="126" y="187872"/>
                </a:cubicBezTo>
                <a:cubicBezTo>
                  <a:pt x="-1461" y="192634"/>
                  <a:pt x="12297" y="160355"/>
                  <a:pt x="19176" y="149772"/>
                </a:cubicBezTo>
                <a:cubicBezTo>
                  <a:pt x="26055" y="139189"/>
                  <a:pt x="41401" y="124372"/>
                  <a:pt x="41401" y="124372"/>
                </a:cubicBezTo>
                <a:cubicBezTo>
                  <a:pt x="44047" y="121726"/>
                  <a:pt x="35051" y="133897"/>
                  <a:pt x="35051" y="133897"/>
                </a:cubicBezTo>
                <a:cubicBezTo>
                  <a:pt x="33993" y="132309"/>
                  <a:pt x="36639" y="131780"/>
                  <a:pt x="35051" y="114847"/>
                </a:cubicBezTo>
                <a:cubicBezTo>
                  <a:pt x="33464" y="97914"/>
                  <a:pt x="18118" y="7426"/>
                  <a:pt x="16001" y="5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BD2245BF-0CC6-898B-9312-0C289818609D}"/>
              </a:ext>
            </a:extLst>
          </p:cNvPr>
          <p:cNvSpPr/>
          <p:nvPr/>
        </p:nvSpPr>
        <p:spPr>
          <a:xfrm>
            <a:off x="7054775" y="6448302"/>
            <a:ext cx="260771" cy="98600"/>
          </a:xfrm>
          <a:custGeom>
            <a:avLst/>
            <a:gdLst>
              <a:gd name="connsiteX0" fmla="*/ 75 w 260771"/>
              <a:gd name="connsiteY0" fmla="*/ 123 h 98600"/>
              <a:gd name="connsiteX1" fmla="*/ 73100 w 260771"/>
              <a:gd name="connsiteY1" fmla="*/ 57273 h 98600"/>
              <a:gd name="connsiteX2" fmla="*/ 47700 w 260771"/>
              <a:gd name="connsiteY2" fmla="*/ 54098 h 98600"/>
              <a:gd name="connsiteX3" fmla="*/ 152475 w 260771"/>
              <a:gd name="connsiteY3" fmla="*/ 63623 h 98600"/>
              <a:gd name="connsiteX4" fmla="*/ 149300 w 260771"/>
              <a:gd name="connsiteY4" fmla="*/ 44573 h 98600"/>
              <a:gd name="connsiteX5" fmla="*/ 203275 w 260771"/>
              <a:gd name="connsiteY5" fmla="*/ 89023 h 98600"/>
              <a:gd name="connsiteX6" fmla="*/ 260425 w 260771"/>
              <a:gd name="connsiteY6" fmla="*/ 69973 h 98600"/>
              <a:gd name="connsiteX7" fmla="*/ 225500 w 260771"/>
              <a:gd name="connsiteY7" fmla="*/ 98548 h 98600"/>
              <a:gd name="connsiteX8" fmla="*/ 190575 w 260771"/>
              <a:gd name="connsiteY8" fmla="*/ 76323 h 98600"/>
              <a:gd name="connsiteX9" fmla="*/ 127075 w 260771"/>
              <a:gd name="connsiteY9" fmla="*/ 50923 h 98600"/>
              <a:gd name="connsiteX10" fmla="*/ 152475 w 260771"/>
              <a:gd name="connsiteY10" fmla="*/ 54098 h 98600"/>
              <a:gd name="connsiteX11" fmla="*/ 88975 w 260771"/>
              <a:gd name="connsiteY11" fmla="*/ 41398 h 98600"/>
              <a:gd name="connsiteX12" fmla="*/ 75 w 260771"/>
              <a:gd name="connsiteY12" fmla="*/ 123 h 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0771" h="98600">
                <a:moveTo>
                  <a:pt x="75" y="123"/>
                </a:moveTo>
                <a:cubicBezTo>
                  <a:pt x="-2571" y="2769"/>
                  <a:pt x="65163" y="48277"/>
                  <a:pt x="73100" y="57273"/>
                </a:cubicBezTo>
                <a:cubicBezTo>
                  <a:pt x="81038" y="66269"/>
                  <a:pt x="34471" y="53040"/>
                  <a:pt x="47700" y="54098"/>
                </a:cubicBezTo>
                <a:cubicBezTo>
                  <a:pt x="60929" y="55156"/>
                  <a:pt x="135542" y="65211"/>
                  <a:pt x="152475" y="63623"/>
                </a:cubicBezTo>
                <a:cubicBezTo>
                  <a:pt x="169408" y="62036"/>
                  <a:pt x="140833" y="40340"/>
                  <a:pt x="149300" y="44573"/>
                </a:cubicBezTo>
                <a:cubicBezTo>
                  <a:pt x="157767" y="48806"/>
                  <a:pt x="184754" y="84790"/>
                  <a:pt x="203275" y="89023"/>
                </a:cubicBezTo>
                <a:cubicBezTo>
                  <a:pt x="221796" y="93256"/>
                  <a:pt x="256721" y="68386"/>
                  <a:pt x="260425" y="69973"/>
                </a:cubicBezTo>
                <a:cubicBezTo>
                  <a:pt x="264129" y="71560"/>
                  <a:pt x="237142" y="97490"/>
                  <a:pt x="225500" y="98548"/>
                </a:cubicBezTo>
                <a:cubicBezTo>
                  <a:pt x="213858" y="99606"/>
                  <a:pt x="206979" y="84261"/>
                  <a:pt x="190575" y="76323"/>
                </a:cubicBezTo>
                <a:cubicBezTo>
                  <a:pt x="174171" y="68386"/>
                  <a:pt x="133425" y="54627"/>
                  <a:pt x="127075" y="50923"/>
                </a:cubicBezTo>
                <a:cubicBezTo>
                  <a:pt x="120725" y="47219"/>
                  <a:pt x="158825" y="55686"/>
                  <a:pt x="152475" y="54098"/>
                </a:cubicBezTo>
                <a:cubicBezTo>
                  <a:pt x="146125" y="52511"/>
                  <a:pt x="113317" y="44573"/>
                  <a:pt x="88975" y="41398"/>
                </a:cubicBezTo>
                <a:cubicBezTo>
                  <a:pt x="64633" y="38223"/>
                  <a:pt x="2721" y="-2523"/>
                  <a:pt x="75" y="1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D0701CDB-15FB-595B-A54F-85852C99E27B}"/>
              </a:ext>
            </a:extLst>
          </p:cNvPr>
          <p:cNvSpPr/>
          <p:nvPr/>
        </p:nvSpPr>
        <p:spPr>
          <a:xfrm>
            <a:off x="6816255" y="6438880"/>
            <a:ext cx="333862" cy="159665"/>
          </a:xfrm>
          <a:custGeom>
            <a:avLst/>
            <a:gdLst>
              <a:gd name="connsiteX0" fmla="*/ 333845 w 333862"/>
              <a:gd name="connsiteY0" fmla="*/ 20 h 159665"/>
              <a:gd name="connsiteX1" fmla="*/ 260820 w 333862"/>
              <a:gd name="connsiteY1" fmla="*/ 53995 h 159665"/>
              <a:gd name="connsiteX2" fmla="*/ 178270 w 333862"/>
              <a:gd name="connsiteY2" fmla="*/ 95270 h 159665"/>
              <a:gd name="connsiteX3" fmla="*/ 57620 w 333862"/>
              <a:gd name="connsiteY3" fmla="*/ 149245 h 159665"/>
              <a:gd name="connsiteX4" fmla="*/ 470 w 333862"/>
              <a:gd name="connsiteY4" fmla="*/ 158770 h 159665"/>
              <a:gd name="connsiteX5" fmla="*/ 86195 w 333862"/>
              <a:gd name="connsiteY5" fmla="*/ 136545 h 159665"/>
              <a:gd name="connsiteX6" fmla="*/ 210020 w 333862"/>
              <a:gd name="connsiteY6" fmla="*/ 73045 h 159665"/>
              <a:gd name="connsiteX7" fmla="*/ 156045 w 333862"/>
              <a:gd name="connsiteY7" fmla="*/ 95270 h 159665"/>
              <a:gd name="connsiteX8" fmla="*/ 254470 w 333862"/>
              <a:gd name="connsiteY8" fmla="*/ 34945 h 159665"/>
              <a:gd name="connsiteX9" fmla="*/ 184620 w 333862"/>
              <a:gd name="connsiteY9" fmla="*/ 69870 h 159665"/>
              <a:gd name="connsiteX10" fmla="*/ 254470 w 333862"/>
              <a:gd name="connsiteY10" fmla="*/ 47645 h 159665"/>
              <a:gd name="connsiteX11" fmla="*/ 333845 w 333862"/>
              <a:gd name="connsiteY11" fmla="*/ 20 h 15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3862" h="159665">
                <a:moveTo>
                  <a:pt x="333845" y="20"/>
                </a:moveTo>
                <a:cubicBezTo>
                  <a:pt x="334903" y="1078"/>
                  <a:pt x="286749" y="38120"/>
                  <a:pt x="260820" y="53995"/>
                </a:cubicBezTo>
                <a:cubicBezTo>
                  <a:pt x="234891" y="69870"/>
                  <a:pt x="212137" y="79395"/>
                  <a:pt x="178270" y="95270"/>
                </a:cubicBezTo>
                <a:cubicBezTo>
                  <a:pt x="144403" y="111145"/>
                  <a:pt x="87253" y="138662"/>
                  <a:pt x="57620" y="149245"/>
                </a:cubicBezTo>
                <a:cubicBezTo>
                  <a:pt x="27987" y="159828"/>
                  <a:pt x="-4292" y="160887"/>
                  <a:pt x="470" y="158770"/>
                </a:cubicBezTo>
                <a:cubicBezTo>
                  <a:pt x="5232" y="156653"/>
                  <a:pt x="51270" y="150833"/>
                  <a:pt x="86195" y="136545"/>
                </a:cubicBezTo>
                <a:cubicBezTo>
                  <a:pt x="121120" y="122258"/>
                  <a:pt x="198378" y="79924"/>
                  <a:pt x="210020" y="73045"/>
                </a:cubicBezTo>
                <a:cubicBezTo>
                  <a:pt x="221662" y="66166"/>
                  <a:pt x="148637" y="101620"/>
                  <a:pt x="156045" y="95270"/>
                </a:cubicBezTo>
                <a:cubicBezTo>
                  <a:pt x="163453" y="88920"/>
                  <a:pt x="249708" y="39178"/>
                  <a:pt x="254470" y="34945"/>
                </a:cubicBezTo>
                <a:cubicBezTo>
                  <a:pt x="259232" y="30712"/>
                  <a:pt x="184620" y="67753"/>
                  <a:pt x="184620" y="69870"/>
                </a:cubicBezTo>
                <a:cubicBezTo>
                  <a:pt x="184620" y="71987"/>
                  <a:pt x="232774" y="56641"/>
                  <a:pt x="254470" y="47645"/>
                </a:cubicBezTo>
                <a:cubicBezTo>
                  <a:pt x="276166" y="38649"/>
                  <a:pt x="332787" y="-1038"/>
                  <a:pt x="333845" y="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F35B5853-E80B-2648-4376-3F596FAE3FCE}"/>
              </a:ext>
            </a:extLst>
          </p:cNvPr>
          <p:cNvSpPr/>
          <p:nvPr/>
        </p:nvSpPr>
        <p:spPr>
          <a:xfrm>
            <a:off x="6876524" y="6348562"/>
            <a:ext cx="296303" cy="116646"/>
          </a:xfrm>
          <a:custGeom>
            <a:avLst/>
            <a:gdLst>
              <a:gd name="connsiteX0" fmla="*/ 295801 w 296303"/>
              <a:gd name="connsiteY0" fmla="*/ 7788 h 116646"/>
              <a:gd name="connsiteX1" fmla="*/ 140226 w 296303"/>
              <a:gd name="connsiteY1" fmla="*/ 4613 h 116646"/>
              <a:gd name="connsiteX2" fmla="*/ 76726 w 296303"/>
              <a:gd name="connsiteY2" fmla="*/ 1438 h 116646"/>
              <a:gd name="connsiteX3" fmla="*/ 76726 w 296303"/>
              <a:gd name="connsiteY3" fmla="*/ 30013 h 116646"/>
              <a:gd name="connsiteX4" fmla="*/ 526 w 296303"/>
              <a:gd name="connsiteY4" fmla="*/ 115738 h 116646"/>
              <a:gd name="connsiteX5" fmla="*/ 44976 w 296303"/>
              <a:gd name="connsiteY5" fmla="*/ 71288 h 116646"/>
              <a:gd name="connsiteX6" fmla="*/ 83076 w 296303"/>
              <a:gd name="connsiteY6" fmla="*/ 10963 h 116646"/>
              <a:gd name="connsiteX7" fmla="*/ 295801 w 296303"/>
              <a:gd name="connsiteY7" fmla="*/ 7788 h 11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6303" h="116646">
                <a:moveTo>
                  <a:pt x="295801" y="7788"/>
                </a:moveTo>
                <a:cubicBezTo>
                  <a:pt x="305326" y="6730"/>
                  <a:pt x="176738" y="5671"/>
                  <a:pt x="140226" y="4613"/>
                </a:cubicBezTo>
                <a:cubicBezTo>
                  <a:pt x="103714" y="3555"/>
                  <a:pt x="87309" y="-2795"/>
                  <a:pt x="76726" y="1438"/>
                </a:cubicBezTo>
                <a:cubicBezTo>
                  <a:pt x="66143" y="5671"/>
                  <a:pt x="89426" y="10963"/>
                  <a:pt x="76726" y="30013"/>
                </a:cubicBezTo>
                <a:cubicBezTo>
                  <a:pt x="64026" y="49063"/>
                  <a:pt x="5818" y="108859"/>
                  <a:pt x="526" y="115738"/>
                </a:cubicBezTo>
                <a:cubicBezTo>
                  <a:pt x="-4766" y="122617"/>
                  <a:pt x="31218" y="88750"/>
                  <a:pt x="44976" y="71288"/>
                </a:cubicBezTo>
                <a:cubicBezTo>
                  <a:pt x="58734" y="53826"/>
                  <a:pt x="43389" y="18900"/>
                  <a:pt x="83076" y="10963"/>
                </a:cubicBezTo>
                <a:cubicBezTo>
                  <a:pt x="122763" y="3026"/>
                  <a:pt x="286276" y="8846"/>
                  <a:pt x="295801" y="77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F10FC769-B633-BE9D-57B9-7DC05870329B}"/>
              </a:ext>
            </a:extLst>
          </p:cNvPr>
          <p:cNvSpPr/>
          <p:nvPr/>
        </p:nvSpPr>
        <p:spPr>
          <a:xfrm>
            <a:off x="6978575" y="6400726"/>
            <a:ext cx="146769" cy="98503"/>
          </a:xfrm>
          <a:custGeom>
            <a:avLst/>
            <a:gdLst>
              <a:gd name="connsiteX0" fmla="*/ 75 w 146769"/>
              <a:gd name="connsiteY0" fmla="*/ 74 h 98503"/>
              <a:gd name="connsiteX1" fmla="*/ 44525 w 146769"/>
              <a:gd name="connsiteY1" fmla="*/ 38174 h 98503"/>
              <a:gd name="connsiteX2" fmla="*/ 22300 w 146769"/>
              <a:gd name="connsiteY2" fmla="*/ 98499 h 98503"/>
              <a:gd name="connsiteX3" fmla="*/ 57225 w 146769"/>
              <a:gd name="connsiteY3" fmla="*/ 41349 h 98503"/>
              <a:gd name="connsiteX4" fmla="*/ 146125 w 146769"/>
              <a:gd name="connsiteY4" fmla="*/ 3249 h 98503"/>
              <a:gd name="connsiteX5" fmla="*/ 95325 w 146769"/>
              <a:gd name="connsiteY5" fmla="*/ 22299 h 98503"/>
              <a:gd name="connsiteX6" fmla="*/ 57225 w 146769"/>
              <a:gd name="connsiteY6" fmla="*/ 47699 h 98503"/>
              <a:gd name="connsiteX7" fmla="*/ 57225 w 146769"/>
              <a:gd name="connsiteY7" fmla="*/ 28649 h 98503"/>
              <a:gd name="connsiteX8" fmla="*/ 75 w 146769"/>
              <a:gd name="connsiteY8" fmla="*/ 74 h 98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769" h="98503">
                <a:moveTo>
                  <a:pt x="75" y="74"/>
                </a:moveTo>
                <a:cubicBezTo>
                  <a:pt x="-2042" y="1662"/>
                  <a:pt x="40821" y="21770"/>
                  <a:pt x="44525" y="38174"/>
                </a:cubicBezTo>
                <a:cubicBezTo>
                  <a:pt x="48229" y="54578"/>
                  <a:pt x="20183" y="97970"/>
                  <a:pt x="22300" y="98499"/>
                </a:cubicBezTo>
                <a:cubicBezTo>
                  <a:pt x="24417" y="99028"/>
                  <a:pt x="36588" y="57224"/>
                  <a:pt x="57225" y="41349"/>
                </a:cubicBezTo>
                <a:cubicBezTo>
                  <a:pt x="77863" y="25474"/>
                  <a:pt x="139775" y="6424"/>
                  <a:pt x="146125" y="3249"/>
                </a:cubicBezTo>
                <a:cubicBezTo>
                  <a:pt x="152475" y="74"/>
                  <a:pt x="110142" y="14891"/>
                  <a:pt x="95325" y="22299"/>
                </a:cubicBezTo>
                <a:cubicBezTo>
                  <a:pt x="80508" y="29707"/>
                  <a:pt x="57225" y="47699"/>
                  <a:pt x="57225" y="47699"/>
                </a:cubicBezTo>
                <a:cubicBezTo>
                  <a:pt x="50875" y="48757"/>
                  <a:pt x="64633" y="34470"/>
                  <a:pt x="57225" y="28649"/>
                </a:cubicBezTo>
                <a:cubicBezTo>
                  <a:pt x="49817" y="22828"/>
                  <a:pt x="2192" y="-1514"/>
                  <a:pt x="75" y="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293F5E15-0B0B-A48E-2A53-82693DEFA2BE}"/>
              </a:ext>
            </a:extLst>
          </p:cNvPr>
          <p:cNvSpPr/>
          <p:nvPr/>
        </p:nvSpPr>
        <p:spPr>
          <a:xfrm>
            <a:off x="6838851" y="6489104"/>
            <a:ext cx="69976" cy="106478"/>
          </a:xfrm>
          <a:custGeom>
            <a:avLst/>
            <a:gdLst>
              <a:gd name="connsiteX0" fmla="*/ 99 w 69976"/>
              <a:gd name="connsiteY0" fmla="*/ 596 h 106478"/>
              <a:gd name="connsiteX1" fmla="*/ 54074 w 69976"/>
              <a:gd name="connsiteY1" fmla="*/ 35521 h 106478"/>
              <a:gd name="connsiteX2" fmla="*/ 35024 w 69976"/>
              <a:gd name="connsiteY2" fmla="*/ 89496 h 106478"/>
              <a:gd name="connsiteX3" fmla="*/ 22324 w 69976"/>
              <a:gd name="connsiteY3" fmla="*/ 105371 h 106478"/>
              <a:gd name="connsiteX4" fmla="*/ 69949 w 69976"/>
              <a:gd name="connsiteY4" fmla="*/ 64096 h 106478"/>
              <a:gd name="connsiteX5" fmla="*/ 99 w 69976"/>
              <a:gd name="connsiteY5" fmla="*/ 596 h 106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76" h="106478">
                <a:moveTo>
                  <a:pt x="99" y="596"/>
                </a:moveTo>
                <a:cubicBezTo>
                  <a:pt x="-2547" y="-4166"/>
                  <a:pt x="48253" y="20704"/>
                  <a:pt x="54074" y="35521"/>
                </a:cubicBezTo>
                <a:cubicBezTo>
                  <a:pt x="59895" y="50338"/>
                  <a:pt x="35024" y="89496"/>
                  <a:pt x="35024" y="89496"/>
                </a:cubicBezTo>
                <a:cubicBezTo>
                  <a:pt x="29732" y="101138"/>
                  <a:pt x="16503" y="109604"/>
                  <a:pt x="22324" y="105371"/>
                </a:cubicBezTo>
                <a:cubicBezTo>
                  <a:pt x="28145" y="101138"/>
                  <a:pt x="68362" y="77325"/>
                  <a:pt x="69949" y="64096"/>
                </a:cubicBezTo>
                <a:cubicBezTo>
                  <a:pt x="71536" y="50867"/>
                  <a:pt x="2745" y="5358"/>
                  <a:pt x="99" y="5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BA6683B2-86F7-02F7-856D-08D48D983D59}"/>
              </a:ext>
            </a:extLst>
          </p:cNvPr>
          <p:cNvSpPr/>
          <p:nvPr/>
        </p:nvSpPr>
        <p:spPr>
          <a:xfrm>
            <a:off x="6772272" y="6534033"/>
            <a:ext cx="82756" cy="54781"/>
          </a:xfrm>
          <a:custGeom>
            <a:avLst/>
            <a:gdLst>
              <a:gd name="connsiteX0" fmla="*/ 3 w 82756"/>
              <a:gd name="connsiteY0" fmla="*/ 117 h 54781"/>
              <a:gd name="connsiteX1" fmla="*/ 69853 w 82756"/>
              <a:gd name="connsiteY1" fmla="*/ 44567 h 54781"/>
              <a:gd name="connsiteX2" fmla="*/ 82553 w 82756"/>
              <a:gd name="connsiteY2" fmla="*/ 54092 h 54781"/>
              <a:gd name="connsiteX3" fmla="*/ 66678 w 82756"/>
              <a:gd name="connsiteY3" fmla="*/ 31867 h 54781"/>
              <a:gd name="connsiteX4" fmla="*/ 3 w 82756"/>
              <a:gd name="connsiteY4" fmla="*/ 117 h 5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756" h="54781">
                <a:moveTo>
                  <a:pt x="3" y="117"/>
                </a:moveTo>
                <a:cubicBezTo>
                  <a:pt x="532" y="2234"/>
                  <a:pt x="69853" y="44567"/>
                  <a:pt x="69853" y="44567"/>
                </a:cubicBezTo>
                <a:cubicBezTo>
                  <a:pt x="83611" y="53563"/>
                  <a:pt x="83082" y="56209"/>
                  <a:pt x="82553" y="54092"/>
                </a:cubicBezTo>
                <a:cubicBezTo>
                  <a:pt x="82024" y="51975"/>
                  <a:pt x="76203" y="38746"/>
                  <a:pt x="66678" y="31867"/>
                </a:cubicBezTo>
                <a:cubicBezTo>
                  <a:pt x="57153" y="24988"/>
                  <a:pt x="-526" y="-2000"/>
                  <a:pt x="3" y="1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C2197152-602C-C276-C692-07DEA2D6D77F}"/>
              </a:ext>
            </a:extLst>
          </p:cNvPr>
          <p:cNvSpPr/>
          <p:nvPr/>
        </p:nvSpPr>
        <p:spPr>
          <a:xfrm>
            <a:off x="6778582" y="6438809"/>
            <a:ext cx="152514" cy="162399"/>
          </a:xfrm>
          <a:custGeom>
            <a:avLst/>
            <a:gdLst>
              <a:gd name="connsiteX0" fmla="*/ 152443 w 152514"/>
              <a:gd name="connsiteY0" fmla="*/ 91 h 162399"/>
              <a:gd name="connsiteX1" fmla="*/ 15918 w 152514"/>
              <a:gd name="connsiteY1" fmla="*/ 104866 h 162399"/>
              <a:gd name="connsiteX2" fmla="*/ 9568 w 152514"/>
              <a:gd name="connsiteY2" fmla="*/ 123916 h 162399"/>
              <a:gd name="connsiteX3" fmla="*/ 47668 w 152514"/>
              <a:gd name="connsiteY3" fmla="*/ 162016 h 162399"/>
              <a:gd name="connsiteX4" fmla="*/ 25443 w 152514"/>
              <a:gd name="connsiteY4" fmla="*/ 142966 h 162399"/>
              <a:gd name="connsiteX5" fmla="*/ 43 w 152514"/>
              <a:gd name="connsiteY5" fmla="*/ 133441 h 162399"/>
              <a:gd name="connsiteX6" fmla="*/ 31793 w 152514"/>
              <a:gd name="connsiteY6" fmla="*/ 63591 h 162399"/>
              <a:gd name="connsiteX7" fmla="*/ 34968 w 152514"/>
              <a:gd name="connsiteY7" fmla="*/ 85816 h 162399"/>
              <a:gd name="connsiteX8" fmla="*/ 152443 w 152514"/>
              <a:gd name="connsiteY8" fmla="*/ 91 h 16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2514" h="162399">
                <a:moveTo>
                  <a:pt x="152443" y="91"/>
                </a:moveTo>
                <a:cubicBezTo>
                  <a:pt x="149268" y="3266"/>
                  <a:pt x="39730" y="84229"/>
                  <a:pt x="15918" y="104866"/>
                </a:cubicBezTo>
                <a:cubicBezTo>
                  <a:pt x="-7894" y="125503"/>
                  <a:pt x="4276" y="114391"/>
                  <a:pt x="9568" y="123916"/>
                </a:cubicBezTo>
                <a:cubicBezTo>
                  <a:pt x="14860" y="133441"/>
                  <a:pt x="45022" y="158841"/>
                  <a:pt x="47668" y="162016"/>
                </a:cubicBezTo>
                <a:cubicBezTo>
                  <a:pt x="50314" y="165191"/>
                  <a:pt x="33380" y="147729"/>
                  <a:pt x="25443" y="142966"/>
                </a:cubicBezTo>
                <a:cubicBezTo>
                  <a:pt x="17505" y="138204"/>
                  <a:pt x="-1015" y="146670"/>
                  <a:pt x="43" y="133441"/>
                </a:cubicBezTo>
                <a:cubicBezTo>
                  <a:pt x="1101" y="120212"/>
                  <a:pt x="25972" y="71528"/>
                  <a:pt x="31793" y="63591"/>
                </a:cubicBezTo>
                <a:cubicBezTo>
                  <a:pt x="37614" y="55654"/>
                  <a:pt x="17506" y="94283"/>
                  <a:pt x="34968" y="85816"/>
                </a:cubicBezTo>
                <a:cubicBezTo>
                  <a:pt x="52430" y="77349"/>
                  <a:pt x="155618" y="-3084"/>
                  <a:pt x="152443" y="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90ABAF84-886D-10E0-EBB5-116ED94CB561}"/>
              </a:ext>
            </a:extLst>
          </p:cNvPr>
          <p:cNvSpPr/>
          <p:nvPr/>
        </p:nvSpPr>
        <p:spPr>
          <a:xfrm>
            <a:off x="7298758" y="6552884"/>
            <a:ext cx="109855" cy="217265"/>
          </a:xfrm>
          <a:custGeom>
            <a:avLst/>
            <a:gdLst>
              <a:gd name="connsiteX0" fmla="*/ 10092 w 109855"/>
              <a:gd name="connsiteY0" fmla="*/ 316 h 217265"/>
              <a:gd name="connsiteX1" fmla="*/ 567 w 109855"/>
              <a:gd name="connsiteY1" fmla="*/ 92391 h 217265"/>
              <a:gd name="connsiteX2" fmla="*/ 29142 w 109855"/>
              <a:gd name="connsiteY2" fmla="*/ 155891 h 217265"/>
              <a:gd name="connsiteX3" fmla="*/ 16442 w 109855"/>
              <a:gd name="connsiteY3" fmla="*/ 136841 h 217265"/>
              <a:gd name="connsiteX4" fmla="*/ 108517 w 109855"/>
              <a:gd name="connsiteY4" fmla="*/ 216216 h 217265"/>
              <a:gd name="connsiteX5" fmla="*/ 73592 w 109855"/>
              <a:gd name="connsiteY5" fmla="*/ 184466 h 217265"/>
              <a:gd name="connsiteX6" fmla="*/ 32317 w 109855"/>
              <a:gd name="connsiteY6" fmla="*/ 146366 h 217265"/>
              <a:gd name="connsiteX7" fmla="*/ 10092 w 109855"/>
              <a:gd name="connsiteY7" fmla="*/ 130491 h 217265"/>
              <a:gd name="connsiteX8" fmla="*/ 16442 w 109855"/>
              <a:gd name="connsiteY8" fmla="*/ 95566 h 217265"/>
              <a:gd name="connsiteX9" fmla="*/ 10092 w 109855"/>
              <a:gd name="connsiteY9" fmla="*/ 63816 h 217265"/>
              <a:gd name="connsiteX10" fmla="*/ 10092 w 109855"/>
              <a:gd name="connsiteY10" fmla="*/ 316 h 217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855" h="217265">
                <a:moveTo>
                  <a:pt x="10092" y="316"/>
                </a:moveTo>
                <a:cubicBezTo>
                  <a:pt x="8505" y="5078"/>
                  <a:pt x="-2608" y="66462"/>
                  <a:pt x="567" y="92391"/>
                </a:cubicBezTo>
                <a:cubicBezTo>
                  <a:pt x="3742" y="118320"/>
                  <a:pt x="26496" y="148483"/>
                  <a:pt x="29142" y="155891"/>
                </a:cubicBezTo>
                <a:cubicBezTo>
                  <a:pt x="31788" y="163299"/>
                  <a:pt x="3213" y="126787"/>
                  <a:pt x="16442" y="136841"/>
                </a:cubicBezTo>
                <a:cubicBezTo>
                  <a:pt x="29671" y="146895"/>
                  <a:pt x="98992" y="208279"/>
                  <a:pt x="108517" y="216216"/>
                </a:cubicBezTo>
                <a:cubicBezTo>
                  <a:pt x="118042" y="224153"/>
                  <a:pt x="73592" y="184466"/>
                  <a:pt x="73592" y="184466"/>
                </a:cubicBezTo>
                <a:cubicBezTo>
                  <a:pt x="60892" y="172824"/>
                  <a:pt x="42900" y="155362"/>
                  <a:pt x="32317" y="146366"/>
                </a:cubicBezTo>
                <a:cubicBezTo>
                  <a:pt x="21734" y="137370"/>
                  <a:pt x="12738" y="138958"/>
                  <a:pt x="10092" y="130491"/>
                </a:cubicBezTo>
                <a:cubicBezTo>
                  <a:pt x="7446" y="122024"/>
                  <a:pt x="16442" y="106678"/>
                  <a:pt x="16442" y="95566"/>
                </a:cubicBezTo>
                <a:cubicBezTo>
                  <a:pt x="16442" y="84454"/>
                  <a:pt x="11150" y="81807"/>
                  <a:pt x="10092" y="63816"/>
                </a:cubicBezTo>
                <a:cubicBezTo>
                  <a:pt x="9034" y="45825"/>
                  <a:pt x="11679" y="-4446"/>
                  <a:pt x="10092" y="3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774C05F1-28B8-DBEC-B84F-8E1AEFA8FBFD}"/>
              </a:ext>
            </a:extLst>
          </p:cNvPr>
          <p:cNvSpPr/>
          <p:nvPr/>
        </p:nvSpPr>
        <p:spPr>
          <a:xfrm>
            <a:off x="7277091" y="6594407"/>
            <a:ext cx="122466" cy="195625"/>
          </a:xfrm>
          <a:custGeom>
            <a:avLst/>
            <a:gdLst>
              <a:gd name="connsiteX0" fmla="*/ 9 w 122466"/>
              <a:gd name="connsiteY0" fmla="*/ 68 h 195625"/>
              <a:gd name="connsiteX1" fmla="*/ 19059 w 122466"/>
              <a:gd name="connsiteY1" fmla="*/ 104843 h 195625"/>
              <a:gd name="connsiteX2" fmla="*/ 120659 w 122466"/>
              <a:gd name="connsiteY2" fmla="*/ 193743 h 195625"/>
              <a:gd name="connsiteX3" fmla="*/ 79384 w 122466"/>
              <a:gd name="connsiteY3" fmla="*/ 161993 h 195625"/>
              <a:gd name="connsiteX4" fmla="*/ 19059 w 122466"/>
              <a:gd name="connsiteY4" fmla="*/ 120718 h 195625"/>
              <a:gd name="connsiteX5" fmla="*/ 9 w 122466"/>
              <a:gd name="connsiteY5" fmla="*/ 68 h 1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66" h="195625">
                <a:moveTo>
                  <a:pt x="9" y="68"/>
                </a:moveTo>
                <a:cubicBezTo>
                  <a:pt x="9" y="-2578"/>
                  <a:pt x="-1049" y="72564"/>
                  <a:pt x="19059" y="104843"/>
                </a:cubicBezTo>
                <a:cubicBezTo>
                  <a:pt x="39167" y="137122"/>
                  <a:pt x="110605" y="184218"/>
                  <a:pt x="120659" y="193743"/>
                </a:cubicBezTo>
                <a:cubicBezTo>
                  <a:pt x="130713" y="203268"/>
                  <a:pt x="96317" y="174164"/>
                  <a:pt x="79384" y="161993"/>
                </a:cubicBezTo>
                <a:cubicBezTo>
                  <a:pt x="62451" y="149822"/>
                  <a:pt x="30701" y="142414"/>
                  <a:pt x="19059" y="120718"/>
                </a:cubicBezTo>
                <a:cubicBezTo>
                  <a:pt x="7417" y="99022"/>
                  <a:pt x="9" y="2714"/>
                  <a:pt x="9" y="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AAA47E51-D7DB-73E6-C170-D73E1EF3FF69}"/>
              </a:ext>
            </a:extLst>
          </p:cNvPr>
          <p:cNvSpPr/>
          <p:nvPr/>
        </p:nvSpPr>
        <p:spPr>
          <a:xfrm>
            <a:off x="7397125" y="6431093"/>
            <a:ext cx="153482" cy="284093"/>
          </a:xfrm>
          <a:custGeom>
            <a:avLst/>
            <a:gdLst>
              <a:gd name="connsiteX0" fmla="*/ 625 w 153482"/>
              <a:gd name="connsiteY0" fmla="*/ 1457 h 284093"/>
              <a:gd name="connsiteX1" fmla="*/ 92700 w 153482"/>
              <a:gd name="connsiteY1" fmla="*/ 96707 h 284093"/>
              <a:gd name="connsiteX2" fmla="*/ 124450 w 153482"/>
              <a:gd name="connsiteY2" fmla="*/ 169732 h 284093"/>
              <a:gd name="connsiteX3" fmla="*/ 102225 w 153482"/>
              <a:gd name="connsiteY3" fmla="*/ 284032 h 284093"/>
              <a:gd name="connsiteX4" fmla="*/ 143500 w 153482"/>
              <a:gd name="connsiteY4" fmla="*/ 185607 h 284093"/>
              <a:gd name="connsiteX5" fmla="*/ 143500 w 153482"/>
              <a:gd name="connsiteY5" fmla="*/ 176082 h 284093"/>
              <a:gd name="connsiteX6" fmla="*/ 625 w 153482"/>
              <a:gd name="connsiteY6" fmla="*/ 1457 h 284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482" h="284093">
                <a:moveTo>
                  <a:pt x="625" y="1457"/>
                </a:moveTo>
                <a:cubicBezTo>
                  <a:pt x="-7842" y="-11772"/>
                  <a:pt x="72063" y="68661"/>
                  <a:pt x="92700" y="96707"/>
                </a:cubicBezTo>
                <a:cubicBezTo>
                  <a:pt x="113338" y="124753"/>
                  <a:pt x="122863" y="138511"/>
                  <a:pt x="124450" y="169732"/>
                </a:cubicBezTo>
                <a:cubicBezTo>
                  <a:pt x="126037" y="200953"/>
                  <a:pt x="99050" y="281386"/>
                  <a:pt x="102225" y="284032"/>
                </a:cubicBezTo>
                <a:cubicBezTo>
                  <a:pt x="105400" y="286678"/>
                  <a:pt x="136621" y="203599"/>
                  <a:pt x="143500" y="185607"/>
                </a:cubicBezTo>
                <a:cubicBezTo>
                  <a:pt x="150379" y="167615"/>
                  <a:pt x="162021" y="203069"/>
                  <a:pt x="143500" y="176082"/>
                </a:cubicBezTo>
                <a:cubicBezTo>
                  <a:pt x="124979" y="149095"/>
                  <a:pt x="9092" y="14686"/>
                  <a:pt x="625" y="14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55D67D2C-2060-01F1-7484-C285DDE0D55B}"/>
              </a:ext>
            </a:extLst>
          </p:cNvPr>
          <p:cNvSpPr/>
          <p:nvPr/>
        </p:nvSpPr>
        <p:spPr>
          <a:xfrm>
            <a:off x="7481726" y="6586118"/>
            <a:ext cx="186443" cy="313160"/>
          </a:xfrm>
          <a:custGeom>
            <a:avLst/>
            <a:gdLst>
              <a:gd name="connsiteX0" fmla="*/ 1749 w 186443"/>
              <a:gd name="connsiteY0" fmla="*/ 2007 h 313160"/>
              <a:gd name="connsiteX1" fmla="*/ 112874 w 186443"/>
              <a:gd name="connsiteY1" fmla="*/ 84557 h 313160"/>
              <a:gd name="connsiteX2" fmla="*/ 122399 w 186443"/>
              <a:gd name="connsiteY2" fmla="*/ 202032 h 313160"/>
              <a:gd name="connsiteX3" fmla="*/ 154149 w 186443"/>
              <a:gd name="connsiteY3" fmla="*/ 151232 h 313160"/>
              <a:gd name="connsiteX4" fmla="*/ 185899 w 186443"/>
              <a:gd name="connsiteY4" fmla="*/ 224257 h 313160"/>
              <a:gd name="connsiteX5" fmla="*/ 173199 w 186443"/>
              <a:gd name="connsiteY5" fmla="*/ 313157 h 313160"/>
              <a:gd name="connsiteX6" fmla="*/ 185899 w 186443"/>
              <a:gd name="connsiteY6" fmla="*/ 227432 h 313160"/>
              <a:gd name="connsiteX7" fmla="*/ 150974 w 186443"/>
              <a:gd name="connsiteY7" fmla="*/ 141707 h 313160"/>
              <a:gd name="connsiteX8" fmla="*/ 170024 w 186443"/>
              <a:gd name="connsiteY8" fmla="*/ 163932 h 313160"/>
              <a:gd name="connsiteX9" fmla="*/ 52549 w 186443"/>
              <a:gd name="connsiteY9" fmla="*/ 36932 h 313160"/>
              <a:gd name="connsiteX10" fmla="*/ 1749 w 186443"/>
              <a:gd name="connsiteY10" fmla="*/ 2007 h 31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6443" h="313160">
                <a:moveTo>
                  <a:pt x="1749" y="2007"/>
                </a:moveTo>
                <a:cubicBezTo>
                  <a:pt x="11803" y="9944"/>
                  <a:pt x="92766" y="51220"/>
                  <a:pt x="112874" y="84557"/>
                </a:cubicBezTo>
                <a:cubicBezTo>
                  <a:pt x="132982" y="117895"/>
                  <a:pt x="115520" y="190920"/>
                  <a:pt x="122399" y="202032"/>
                </a:cubicBezTo>
                <a:cubicBezTo>
                  <a:pt x="129278" y="213144"/>
                  <a:pt x="143566" y="147528"/>
                  <a:pt x="154149" y="151232"/>
                </a:cubicBezTo>
                <a:cubicBezTo>
                  <a:pt x="164732" y="154936"/>
                  <a:pt x="182724" y="197269"/>
                  <a:pt x="185899" y="224257"/>
                </a:cubicBezTo>
                <a:cubicBezTo>
                  <a:pt x="189074" y="251245"/>
                  <a:pt x="173199" y="312628"/>
                  <a:pt x="173199" y="313157"/>
                </a:cubicBezTo>
                <a:cubicBezTo>
                  <a:pt x="173199" y="313686"/>
                  <a:pt x="189603" y="256007"/>
                  <a:pt x="185899" y="227432"/>
                </a:cubicBezTo>
                <a:cubicBezTo>
                  <a:pt x="182195" y="198857"/>
                  <a:pt x="153620" y="152290"/>
                  <a:pt x="150974" y="141707"/>
                </a:cubicBezTo>
                <a:cubicBezTo>
                  <a:pt x="148328" y="131124"/>
                  <a:pt x="186428" y="181395"/>
                  <a:pt x="170024" y="163932"/>
                </a:cubicBezTo>
                <a:cubicBezTo>
                  <a:pt x="153620" y="146470"/>
                  <a:pt x="77949" y="63390"/>
                  <a:pt x="52549" y="36932"/>
                </a:cubicBezTo>
                <a:cubicBezTo>
                  <a:pt x="27149" y="10474"/>
                  <a:pt x="-8305" y="-5930"/>
                  <a:pt x="1749" y="200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385E4604-43B0-A18C-AB9D-58355298802D}"/>
              </a:ext>
            </a:extLst>
          </p:cNvPr>
          <p:cNvSpPr/>
          <p:nvPr/>
        </p:nvSpPr>
        <p:spPr>
          <a:xfrm>
            <a:off x="7461222" y="6340176"/>
            <a:ext cx="200209" cy="175185"/>
          </a:xfrm>
          <a:custGeom>
            <a:avLst/>
            <a:gdLst>
              <a:gd name="connsiteX0" fmla="*/ 28 w 200209"/>
              <a:gd name="connsiteY0" fmla="*/ 299 h 175185"/>
              <a:gd name="connsiteX1" fmla="*/ 73053 w 200209"/>
              <a:gd name="connsiteY1" fmla="*/ 35224 h 175185"/>
              <a:gd name="connsiteX2" fmla="*/ 57178 w 200209"/>
              <a:gd name="connsiteY2" fmla="*/ 92374 h 175185"/>
              <a:gd name="connsiteX3" fmla="*/ 79403 w 200209"/>
              <a:gd name="connsiteY3" fmla="*/ 79674 h 175185"/>
              <a:gd name="connsiteX4" fmla="*/ 161953 w 200209"/>
              <a:gd name="connsiteY4" fmla="*/ 130474 h 175185"/>
              <a:gd name="connsiteX5" fmla="*/ 200053 w 200209"/>
              <a:gd name="connsiteY5" fmla="*/ 174924 h 175185"/>
              <a:gd name="connsiteX6" fmla="*/ 171478 w 200209"/>
              <a:gd name="connsiteY6" fmla="*/ 146349 h 175185"/>
              <a:gd name="connsiteX7" fmla="*/ 82578 w 200209"/>
              <a:gd name="connsiteY7" fmla="*/ 95549 h 175185"/>
              <a:gd name="connsiteX8" fmla="*/ 82578 w 200209"/>
              <a:gd name="connsiteY8" fmla="*/ 54274 h 175185"/>
              <a:gd name="connsiteX9" fmla="*/ 28 w 200209"/>
              <a:gd name="connsiteY9" fmla="*/ 299 h 17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209" h="175185">
                <a:moveTo>
                  <a:pt x="28" y="299"/>
                </a:moveTo>
                <a:cubicBezTo>
                  <a:pt x="-1559" y="-2876"/>
                  <a:pt x="63528" y="19878"/>
                  <a:pt x="73053" y="35224"/>
                </a:cubicBezTo>
                <a:cubicBezTo>
                  <a:pt x="82578" y="50570"/>
                  <a:pt x="56120" y="84966"/>
                  <a:pt x="57178" y="92374"/>
                </a:cubicBezTo>
                <a:cubicBezTo>
                  <a:pt x="58236" y="99782"/>
                  <a:pt x="61941" y="73324"/>
                  <a:pt x="79403" y="79674"/>
                </a:cubicBezTo>
                <a:cubicBezTo>
                  <a:pt x="96865" y="86024"/>
                  <a:pt x="141845" y="114599"/>
                  <a:pt x="161953" y="130474"/>
                </a:cubicBezTo>
                <a:cubicBezTo>
                  <a:pt x="182061" y="146349"/>
                  <a:pt x="198466" y="172278"/>
                  <a:pt x="200053" y="174924"/>
                </a:cubicBezTo>
                <a:cubicBezTo>
                  <a:pt x="201641" y="177570"/>
                  <a:pt x="191057" y="159578"/>
                  <a:pt x="171478" y="146349"/>
                </a:cubicBezTo>
                <a:cubicBezTo>
                  <a:pt x="151899" y="133120"/>
                  <a:pt x="97395" y="110895"/>
                  <a:pt x="82578" y="95549"/>
                </a:cubicBezTo>
                <a:cubicBezTo>
                  <a:pt x="67761" y="80203"/>
                  <a:pt x="101628" y="69620"/>
                  <a:pt x="82578" y="54274"/>
                </a:cubicBezTo>
                <a:cubicBezTo>
                  <a:pt x="63528" y="38928"/>
                  <a:pt x="1615" y="3474"/>
                  <a:pt x="28" y="29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EFC4965F-A1DE-A379-8A40-1340E26833EB}"/>
              </a:ext>
            </a:extLst>
          </p:cNvPr>
          <p:cNvSpPr/>
          <p:nvPr/>
        </p:nvSpPr>
        <p:spPr>
          <a:xfrm>
            <a:off x="7428860" y="6396933"/>
            <a:ext cx="275293" cy="434451"/>
          </a:xfrm>
          <a:custGeom>
            <a:avLst/>
            <a:gdLst>
              <a:gd name="connsiteX0" fmla="*/ 640 w 275293"/>
              <a:gd name="connsiteY0" fmla="*/ 692 h 434451"/>
              <a:gd name="connsiteX1" fmla="*/ 133990 w 275293"/>
              <a:gd name="connsiteY1" fmla="*/ 197542 h 434451"/>
              <a:gd name="connsiteX2" fmla="*/ 121290 w 275293"/>
              <a:gd name="connsiteY2" fmla="*/ 178492 h 434451"/>
              <a:gd name="connsiteX3" fmla="*/ 159390 w 275293"/>
              <a:gd name="connsiteY3" fmla="*/ 238817 h 434451"/>
              <a:gd name="connsiteX4" fmla="*/ 194315 w 275293"/>
              <a:gd name="connsiteY4" fmla="*/ 340417 h 434451"/>
              <a:gd name="connsiteX5" fmla="*/ 184790 w 275293"/>
              <a:gd name="connsiteY5" fmla="*/ 283267 h 434451"/>
              <a:gd name="connsiteX6" fmla="*/ 273690 w 275293"/>
              <a:gd name="connsiteY6" fmla="*/ 432492 h 434451"/>
              <a:gd name="connsiteX7" fmla="*/ 238765 w 275293"/>
              <a:gd name="connsiteY7" fmla="*/ 362642 h 434451"/>
              <a:gd name="connsiteX8" fmla="*/ 197490 w 275293"/>
              <a:gd name="connsiteY8" fmla="*/ 276917 h 434451"/>
              <a:gd name="connsiteX9" fmla="*/ 640 w 275293"/>
              <a:gd name="connsiteY9" fmla="*/ 692 h 43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5293" h="434451">
                <a:moveTo>
                  <a:pt x="640" y="692"/>
                </a:moveTo>
                <a:cubicBezTo>
                  <a:pt x="-9943" y="-12537"/>
                  <a:pt x="113882" y="167909"/>
                  <a:pt x="133990" y="197542"/>
                </a:cubicBezTo>
                <a:cubicBezTo>
                  <a:pt x="154098" y="227175"/>
                  <a:pt x="117057" y="171613"/>
                  <a:pt x="121290" y="178492"/>
                </a:cubicBezTo>
                <a:cubicBezTo>
                  <a:pt x="125523" y="185371"/>
                  <a:pt x="147219" y="211830"/>
                  <a:pt x="159390" y="238817"/>
                </a:cubicBezTo>
                <a:cubicBezTo>
                  <a:pt x="171561" y="265805"/>
                  <a:pt x="190082" y="333009"/>
                  <a:pt x="194315" y="340417"/>
                </a:cubicBezTo>
                <a:cubicBezTo>
                  <a:pt x="198548" y="347825"/>
                  <a:pt x="171561" y="267921"/>
                  <a:pt x="184790" y="283267"/>
                </a:cubicBezTo>
                <a:cubicBezTo>
                  <a:pt x="198019" y="298613"/>
                  <a:pt x="264694" y="419263"/>
                  <a:pt x="273690" y="432492"/>
                </a:cubicBezTo>
                <a:cubicBezTo>
                  <a:pt x="282686" y="445721"/>
                  <a:pt x="251465" y="388571"/>
                  <a:pt x="238765" y="362642"/>
                </a:cubicBezTo>
                <a:cubicBezTo>
                  <a:pt x="226065" y="336713"/>
                  <a:pt x="234532" y="334596"/>
                  <a:pt x="197490" y="276917"/>
                </a:cubicBezTo>
                <a:cubicBezTo>
                  <a:pt x="160448" y="219238"/>
                  <a:pt x="11223" y="13921"/>
                  <a:pt x="640" y="6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57FB2BC9-692D-E9D3-F034-FCC371B1DE21}"/>
              </a:ext>
            </a:extLst>
          </p:cNvPr>
          <p:cNvSpPr/>
          <p:nvPr/>
        </p:nvSpPr>
        <p:spPr>
          <a:xfrm>
            <a:off x="6664322" y="6380757"/>
            <a:ext cx="241309" cy="166104"/>
          </a:xfrm>
          <a:custGeom>
            <a:avLst/>
            <a:gdLst>
              <a:gd name="connsiteX0" fmla="*/ 241303 w 241309"/>
              <a:gd name="connsiteY0" fmla="*/ 993 h 166104"/>
              <a:gd name="connsiteX1" fmla="*/ 79378 w 241309"/>
              <a:gd name="connsiteY1" fmla="*/ 64493 h 166104"/>
              <a:gd name="connsiteX2" fmla="*/ 3 w 241309"/>
              <a:gd name="connsiteY2" fmla="*/ 166093 h 166104"/>
              <a:gd name="connsiteX3" fmla="*/ 76203 w 241309"/>
              <a:gd name="connsiteY3" fmla="*/ 58143 h 166104"/>
              <a:gd name="connsiteX4" fmla="*/ 114303 w 241309"/>
              <a:gd name="connsiteY4" fmla="*/ 20043 h 166104"/>
              <a:gd name="connsiteX5" fmla="*/ 73028 w 241309"/>
              <a:gd name="connsiteY5" fmla="*/ 26393 h 166104"/>
              <a:gd name="connsiteX6" fmla="*/ 241303 w 241309"/>
              <a:gd name="connsiteY6" fmla="*/ 993 h 16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9" h="166104">
                <a:moveTo>
                  <a:pt x="241303" y="993"/>
                </a:moveTo>
                <a:cubicBezTo>
                  <a:pt x="242361" y="7343"/>
                  <a:pt x="119595" y="36976"/>
                  <a:pt x="79378" y="64493"/>
                </a:cubicBezTo>
                <a:cubicBezTo>
                  <a:pt x="39161" y="92010"/>
                  <a:pt x="532" y="167151"/>
                  <a:pt x="3" y="166093"/>
                </a:cubicBezTo>
                <a:cubicBezTo>
                  <a:pt x="-526" y="165035"/>
                  <a:pt x="57153" y="82485"/>
                  <a:pt x="76203" y="58143"/>
                </a:cubicBezTo>
                <a:cubicBezTo>
                  <a:pt x="95253" y="33801"/>
                  <a:pt x="114832" y="25335"/>
                  <a:pt x="114303" y="20043"/>
                </a:cubicBezTo>
                <a:cubicBezTo>
                  <a:pt x="113774" y="14751"/>
                  <a:pt x="55036" y="32214"/>
                  <a:pt x="73028" y="26393"/>
                </a:cubicBezTo>
                <a:cubicBezTo>
                  <a:pt x="91020" y="20572"/>
                  <a:pt x="240245" y="-5357"/>
                  <a:pt x="241303" y="9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B0DC4B04-DB95-C723-32BC-9E1982C26A57}"/>
              </a:ext>
            </a:extLst>
          </p:cNvPr>
          <p:cNvSpPr/>
          <p:nvPr/>
        </p:nvSpPr>
        <p:spPr>
          <a:xfrm>
            <a:off x="6642021" y="6422819"/>
            <a:ext cx="219545" cy="285965"/>
          </a:xfrm>
          <a:custGeom>
            <a:avLst/>
            <a:gdLst>
              <a:gd name="connsiteX0" fmla="*/ 219154 w 219545"/>
              <a:gd name="connsiteY0" fmla="*/ 206 h 285965"/>
              <a:gd name="connsiteX1" fmla="*/ 114379 w 219545"/>
              <a:gd name="connsiteY1" fmla="*/ 70056 h 285965"/>
              <a:gd name="connsiteX2" fmla="*/ 63579 w 219545"/>
              <a:gd name="connsiteY2" fmla="*/ 158956 h 285965"/>
              <a:gd name="connsiteX3" fmla="*/ 79 w 219545"/>
              <a:gd name="connsiteY3" fmla="*/ 285956 h 285965"/>
              <a:gd name="connsiteX4" fmla="*/ 50879 w 219545"/>
              <a:gd name="connsiteY4" fmla="*/ 165306 h 285965"/>
              <a:gd name="connsiteX5" fmla="*/ 73104 w 219545"/>
              <a:gd name="connsiteY5" fmla="*/ 92281 h 285965"/>
              <a:gd name="connsiteX6" fmla="*/ 219154 w 219545"/>
              <a:gd name="connsiteY6" fmla="*/ 206 h 28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545" h="285965">
                <a:moveTo>
                  <a:pt x="219154" y="206"/>
                </a:moveTo>
                <a:cubicBezTo>
                  <a:pt x="226033" y="-3498"/>
                  <a:pt x="140308" y="43598"/>
                  <a:pt x="114379" y="70056"/>
                </a:cubicBezTo>
                <a:cubicBezTo>
                  <a:pt x="88450" y="96514"/>
                  <a:pt x="82629" y="122973"/>
                  <a:pt x="63579" y="158956"/>
                </a:cubicBezTo>
                <a:cubicBezTo>
                  <a:pt x="44529" y="194939"/>
                  <a:pt x="2196" y="284898"/>
                  <a:pt x="79" y="285956"/>
                </a:cubicBezTo>
                <a:cubicBezTo>
                  <a:pt x="-2038" y="287014"/>
                  <a:pt x="38708" y="197585"/>
                  <a:pt x="50879" y="165306"/>
                </a:cubicBezTo>
                <a:cubicBezTo>
                  <a:pt x="63050" y="133027"/>
                  <a:pt x="45058" y="121914"/>
                  <a:pt x="73104" y="92281"/>
                </a:cubicBezTo>
                <a:cubicBezTo>
                  <a:pt x="101150" y="62648"/>
                  <a:pt x="212275" y="3910"/>
                  <a:pt x="219154" y="2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7755170-0AA1-F0D5-38F6-8479873056D3}"/>
              </a:ext>
            </a:extLst>
          </p:cNvPr>
          <p:cNvSpPr/>
          <p:nvPr/>
        </p:nvSpPr>
        <p:spPr>
          <a:xfrm>
            <a:off x="6516388" y="6679277"/>
            <a:ext cx="122873" cy="355872"/>
          </a:xfrm>
          <a:custGeom>
            <a:avLst/>
            <a:gdLst>
              <a:gd name="connsiteX0" fmla="*/ 122537 w 122873"/>
              <a:gd name="connsiteY0" fmla="*/ 923 h 355872"/>
              <a:gd name="connsiteX1" fmla="*/ 43162 w 122873"/>
              <a:gd name="connsiteY1" fmla="*/ 112048 h 355872"/>
              <a:gd name="connsiteX2" fmla="*/ 39987 w 122873"/>
              <a:gd name="connsiteY2" fmla="*/ 232698 h 355872"/>
              <a:gd name="connsiteX3" fmla="*/ 20937 w 122873"/>
              <a:gd name="connsiteY3" fmla="*/ 181898 h 355872"/>
              <a:gd name="connsiteX4" fmla="*/ 46337 w 122873"/>
              <a:gd name="connsiteY4" fmla="*/ 346998 h 355872"/>
              <a:gd name="connsiteX5" fmla="*/ 36812 w 122873"/>
              <a:gd name="connsiteY5" fmla="*/ 321598 h 355872"/>
              <a:gd name="connsiteX6" fmla="*/ 8237 w 122873"/>
              <a:gd name="connsiteY6" fmla="*/ 219998 h 355872"/>
              <a:gd name="connsiteX7" fmla="*/ 8237 w 122873"/>
              <a:gd name="connsiteY7" fmla="*/ 175548 h 355872"/>
              <a:gd name="connsiteX8" fmla="*/ 122537 w 122873"/>
              <a:gd name="connsiteY8" fmla="*/ 923 h 355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73" h="355872">
                <a:moveTo>
                  <a:pt x="122537" y="923"/>
                </a:moveTo>
                <a:cubicBezTo>
                  <a:pt x="128358" y="-9660"/>
                  <a:pt x="56920" y="73419"/>
                  <a:pt x="43162" y="112048"/>
                </a:cubicBezTo>
                <a:cubicBezTo>
                  <a:pt x="29404" y="150677"/>
                  <a:pt x="43691" y="221056"/>
                  <a:pt x="39987" y="232698"/>
                </a:cubicBezTo>
                <a:cubicBezTo>
                  <a:pt x="36283" y="244340"/>
                  <a:pt x="19879" y="162848"/>
                  <a:pt x="20937" y="181898"/>
                </a:cubicBezTo>
                <a:cubicBezTo>
                  <a:pt x="21995" y="200948"/>
                  <a:pt x="46337" y="346998"/>
                  <a:pt x="46337" y="346998"/>
                </a:cubicBezTo>
                <a:cubicBezTo>
                  <a:pt x="48983" y="370281"/>
                  <a:pt x="43162" y="342765"/>
                  <a:pt x="36812" y="321598"/>
                </a:cubicBezTo>
                <a:cubicBezTo>
                  <a:pt x="30462" y="300431"/>
                  <a:pt x="12999" y="244340"/>
                  <a:pt x="8237" y="219998"/>
                </a:cubicBezTo>
                <a:cubicBezTo>
                  <a:pt x="3475" y="195656"/>
                  <a:pt x="-7638" y="207298"/>
                  <a:pt x="8237" y="175548"/>
                </a:cubicBezTo>
                <a:cubicBezTo>
                  <a:pt x="24112" y="143798"/>
                  <a:pt x="116716" y="11506"/>
                  <a:pt x="122537" y="9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3781735B-FF89-2F55-4D7A-7EE2AFBC6BAC}"/>
              </a:ext>
            </a:extLst>
          </p:cNvPr>
          <p:cNvSpPr/>
          <p:nvPr/>
        </p:nvSpPr>
        <p:spPr>
          <a:xfrm>
            <a:off x="6702274" y="6657939"/>
            <a:ext cx="153757" cy="286329"/>
          </a:xfrm>
          <a:custGeom>
            <a:avLst/>
            <a:gdLst>
              <a:gd name="connsiteX0" fmla="*/ 152551 w 153757"/>
              <a:gd name="connsiteY0" fmla="*/ 36 h 286329"/>
              <a:gd name="connsiteX1" fmla="*/ 143026 w 153757"/>
              <a:gd name="connsiteY1" fmla="*/ 117511 h 286329"/>
              <a:gd name="connsiteX2" fmla="*/ 104926 w 153757"/>
              <a:gd name="connsiteY2" fmla="*/ 177836 h 286329"/>
              <a:gd name="connsiteX3" fmla="*/ 127151 w 153757"/>
              <a:gd name="connsiteY3" fmla="*/ 152436 h 286329"/>
              <a:gd name="connsiteX4" fmla="*/ 151 w 153757"/>
              <a:gd name="connsiteY4" fmla="*/ 285786 h 286329"/>
              <a:gd name="connsiteX5" fmla="*/ 101751 w 153757"/>
              <a:gd name="connsiteY5" fmla="*/ 196886 h 286329"/>
              <a:gd name="connsiteX6" fmla="*/ 120801 w 153757"/>
              <a:gd name="connsiteY6" fmla="*/ 130211 h 286329"/>
              <a:gd name="connsiteX7" fmla="*/ 152551 w 153757"/>
              <a:gd name="connsiteY7" fmla="*/ 36 h 28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757" h="286329">
                <a:moveTo>
                  <a:pt x="152551" y="36"/>
                </a:moveTo>
                <a:cubicBezTo>
                  <a:pt x="156255" y="-2081"/>
                  <a:pt x="150963" y="87878"/>
                  <a:pt x="143026" y="117511"/>
                </a:cubicBezTo>
                <a:cubicBezTo>
                  <a:pt x="135089" y="147144"/>
                  <a:pt x="107572" y="172015"/>
                  <a:pt x="104926" y="177836"/>
                </a:cubicBezTo>
                <a:cubicBezTo>
                  <a:pt x="102280" y="183657"/>
                  <a:pt x="144613" y="134444"/>
                  <a:pt x="127151" y="152436"/>
                </a:cubicBezTo>
                <a:cubicBezTo>
                  <a:pt x="109689" y="170428"/>
                  <a:pt x="4384" y="278378"/>
                  <a:pt x="151" y="285786"/>
                </a:cubicBezTo>
                <a:cubicBezTo>
                  <a:pt x="-4082" y="293194"/>
                  <a:pt x="81643" y="222815"/>
                  <a:pt x="101751" y="196886"/>
                </a:cubicBezTo>
                <a:cubicBezTo>
                  <a:pt x="121859" y="170957"/>
                  <a:pt x="116039" y="159315"/>
                  <a:pt x="120801" y="130211"/>
                </a:cubicBezTo>
                <a:cubicBezTo>
                  <a:pt x="125563" y="101107"/>
                  <a:pt x="148847" y="2153"/>
                  <a:pt x="152551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6ED933DD-3E2C-70A6-7F73-B57B87D0A8BF}"/>
              </a:ext>
            </a:extLst>
          </p:cNvPr>
          <p:cNvSpPr/>
          <p:nvPr/>
        </p:nvSpPr>
        <p:spPr>
          <a:xfrm>
            <a:off x="6559281" y="6889515"/>
            <a:ext cx="171729" cy="334626"/>
          </a:xfrm>
          <a:custGeom>
            <a:avLst/>
            <a:gdLst>
              <a:gd name="connsiteX0" fmla="*/ 133619 w 171729"/>
              <a:gd name="connsiteY0" fmla="*/ 235 h 334626"/>
              <a:gd name="connsiteX1" fmla="*/ 152669 w 171729"/>
              <a:gd name="connsiteY1" fmla="*/ 89135 h 334626"/>
              <a:gd name="connsiteX2" fmla="*/ 149494 w 171729"/>
              <a:gd name="connsiteY2" fmla="*/ 149460 h 334626"/>
              <a:gd name="connsiteX3" fmla="*/ 168544 w 171729"/>
              <a:gd name="connsiteY3" fmla="*/ 92310 h 334626"/>
              <a:gd name="connsiteX4" fmla="*/ 130444 w 171729"/>
              <a:gd name="connsiteY4" fmla="*/ 222485 h 334626"/>
              <a:gd name="connsiteX5" fmla="*/ 108219 w 171729"/>
              <a:gd name="connsiteY5" fmla="*/ 260585 h 334626"/>
              <a:gd name="connsiteX6" fmla="*/ 73294 w 171729"/>
              <a:gd name="connsiteY6" fmla="*/ 320910 h 334626"/>
              <a:gd name="connsiteX7" fmla="*/ 269 w 171729"/>
              <a:gd name="connsiteY7" fmla="*/ 333610 h 334626"/>
              <a:gd name="connsiteX8" fmla="*/ 101869 w 171729"/>
              <a:gd name="connsiteY8" fmla="*/ 320910 h 334626"/>
              <a:gd name="connsiteX9" fmla="*/ 133619 w 171729"/>
              <a:gd name="connsiteY9" fmla="*/ 219310 h 334626"/>
              <a:gd name="connsiteX10" fmla="*/ 146319 w 171729"/>
              <a:gd name="connsiteY10" fmla="*/ 206610 h 334626"/>
              <a:gd name="connsiteX11" fmla="*/ 171719 w 171729"/>
              <a:gd name="connsiteY11" fmla="*/ 117710 h 334626"/>
              <a:gd name="connsiteX12" fmla="*/ 133619 w 171729"/>
              <a:gd name="connsiteY12" fmla="*/ 235 h 33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1729" h="334626">
                <a:moveTo>
                  <a:pt x="133619" y="235"/>
                </a:moveTo>
                <a:cubicBezTo>
                  <a:pt x="130444" y="-4527"/>
                  <a:pt x="150023" y="64264"/>
                  <a:pt x="152669" y="89135"/>
                </a:cubicBezTo>
                <a:cubicBezTo>
                  <a:pt x="155315" y="114006"/>
                  <a:pt x="146848" y="148931"/>
                  <a:pt x="149494" y="149460"/>
                </a:cubicBezTo>
                <a:cubicBezTo>
                  <a:pt x="152140" y="149989"/>
                  <a:pt x="171719" y="80139"/>
                  <a:pt x="168544" y="92310"/>
                </a:cubicBezTo>
                <a:cubicBezTo>
                  <a:pt x="165369" y="104481"/>
                  <a:pt x="140498" y="194439"/>
                  <a:pt x="130444" y="222485"/>
                </a:cubicBezTo>
                <a:cubicBezTo>
                  <a:pt x="120390" y="250531"/>
                  <a:pt x="108219" y="260585"/>
                  <a:pt x="108219" y="260585"/>
                </a:cubicBezTo>
                <a:cubicBezTo>
                  <a:pt x="98694" y="276989"/>
                  <a:pt x="91286" y="308739"/>
                  <a:pt x="73294" y="320910"/>
                </a:cubicBezTo>
                <a:cubicBezTo>
                  <a:pt x="55302" y="333081"/>
                  <a:pt x="-4493" y="333610"/>
                  <a:pt x="269" y="333610"/>
                </a:cubicBezTo>
                <a:cubicBezTo>
                  <a:pt x="5031" y="333610"/>
                  <a:pt x="79644" y="339960"/>
                  <a:pt x="101869" y="320910"/>
                </a:cubicBezTo>
                <a:cubicBezTo>
                  <a:pt x="124094" y="301860"/>
                  <a:pt x="126211" y="238360"/>
                  <a:pt x="133619" y="219310"/>
                </a:cubicBezTo>
                <a:cubicBezTo>
                  <a:pt x="141027" y="200260"/>
                  <a:pt x="139969" y="223543"/>
                  <a:pt x="146319" y="206610"/>
                </a:cubicBezTo>
                <a:cubicBezTo>
                  <a:pt x="152669" y="189677"/>
                  <a:pt x="172248" y="147343"/>
                  <a:pt x="171719" y="117710"/>
                </a:cubicBezTo>
                <a:cubicBezTo>
                  <a:pt x="171190" y="88077"/>
                  <a:pt x="136794" y="4997"/>
                  <a:pt x="133619" y="2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61CDD1FD-19B6-44DE-6907-5F4089584BDC}"/>
              </a:ext>
            </a:extLst>
          </p:cNvPr>
          <p:cNvSpPr/>
          <p:nvPr/>
        </p:nvSpPr>
        <p:spPr>
          <a:xfrm>
            <a:off x="6546445" y="6924125"/>
            <a:ext cx="48531" cy="279959"/>
          </a:xfrm>
          <a:custGeom>
            <a:avLst/>
            <a:gdLst>
              <a:gd name="connsiteX0" fmla="*/ 405 w 48531"/>
              <a:gd name="connsiteY0" fmla="*/ 550 h 279959"/>
              <a:gd name="connsiteX1" fmla="*/ 25805 w 48531"/>
              <a:gd name="connsiteY1" fmla="*/ 111675 h 279959"/>
              <a:gd name="connsiteX2" fmla="*/ 38505 w 48531"/>
              <a:gd name="connsiteY2" fmla="*/ 168825 h 279959"/>
              <a:gd name="connsiteX3" fmla="*/ 32155 w 48531"/>
              <a:gd name="connsiteY3" fmla="*/ 279950 h 279959"/>
              <a:gd name="connsiteX4" fmla="*/ 48030 w 48531"/>
              <a:gd name="connsiteY4" fmla="*/ 162475 h 279959"/>
              <a:gd name="connsiteX5" fmla="*/ 405 w 48531"/>
              <a:gd name="connsiteY5" fmla="*/ 550 h 279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31" h="279959">
                <a:moveTo>
                  <a:pt x="405" y="550"/>
                </a:moveTo>
                <a:cubicBezTo>
                  <a:pt x="-3299" y="-7917"/>
                  <a:pt x="19455" y="83629"/>
                  <a:pt x="25805" y="111675"/>
                </a:cubicBezTo>
                <a:cubicBezTo>
                  <a:pt x="32155" y="139721"/>
                  <a:pt x="37447" y="140779"/>
                  <a:pt x="38505" y="168825"/>
                </a:cubicBezTo>
                <a:cubicBezTo>
                  <a:pt x="39563" y="196871"/>
                  <a:pt x="30567" y="281008"/>
                  <a:pt x="32155" y="279950"/>
                </a:cubicBezTo>
                <a:cubicBezTo>
                  <a:pt x="33743" y="278892"/>
                  <a:pt x="51734" y="203221"/>
                  <a:pt x="48030" y="162475"/>
                </a:cubicBezTo>
                <a:cubicBezTo>
                  <a:pt x="44326" y="121729"/>
                  <a:pt x="4109" y="9017"/>
                  <a:pt x="405" y="5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7B3D2E42-B921-EC5F-2703-010375E1E1EB}"/>
              </a:ext>
            </a:extLst>
          </p:cNvPr>
          <p:cNvSpPr/>
          <p:nvPr/>
        </p:nvSpPr>
        <p:spPr>
          <a:xfrm>
            <a:off x="6508676" y="6908783"/>
            <a:ext cx="63926" cy="311182"/>
          </a:xfrm>
          <a:custGeom>
            <a:avLst/>
            <a:gdLst>
              <a:gd name="connsiteX0" fmla="*/ 74 w 63926"/>
              <a:gd name="connsiteY0" fmla="*/ 17 h 311182"/>
              <a:gd name="connsiteX1" fmla="*/ 28649 w 63926"/>
              <a:gd name="connsiteY1" fmla="*/ 146067 h 311182"/>
              <a:gd name="connsiteX2" fmla="*/ 34999 w 63926"/>
              <a:gd name="connsiteY2" fmla="*/ 215917 h 311182"/>
              <a:gd name="connsiteX3" fmla="*/ 44524 w 63926"/>
              <a:gd name="connsiteY3" fmla="*/ 139717 h 311182"/>
              <a:gd name="connsiteX4" fmla="*/ 57224 w 63926"/>
              <a:gd name="connsiteY4" fmla="*/ 231792 h 311182"/>
              <a:gd name="connsiteX5" fmla="*/ 63574 w 63926"/>
              <a:gd name="connsiteY5" fmla="*/ 311167 h 311182"/>
              <a:gd name="connsiteX6" fmla="*/ 60399 w 63926"/>
              <a:gd name="connsiteY6" fmla="*/ 225442 h 311182"/>
              <a:gd name="connsiteX7" fmla="*/ 38174 w 63926"/>
              <a:gd name="connsiteY7" fmla="*/ 136542 h 311182"/>
              <a:gd name="connsiteX8" fmla="*/ 74 w 63926"/>
              <a:gd name="connsiteY8" fmla="*/ 17 h 311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926" h="311182">
                <a:moveTo>
                  <a:pt x="74" y="17"/>
                </a:moveTo>
                <a:cubicBezTo>
                  <a:pt x="-1513" y="1604"/>
                  <a:pt x="22828" y="110084"/>
                  <a:pt x="28649" y="146067"/>
                </a:cubicBezTo>
                <a:cubicBezTo>
                  <a:pt x="34470" y="182050"/>
                  <a:pt x="32353" y="216975"/>
                  <a:pt x="34999" y="215917"/>
                </a:cubicBezTo>
                <a:cubicBezTo>
                  <a:pt x="37645" y="214859"/>
                  <a:pt x="40820" y="137071"/>
                  <a:pt x="44524" y="139717"/>
                </a:cubicBezTo>
                <a:cubicBezTo>
                  <a:pt x="48228" y="142363"/>
                  <a:pt x="54049" y="203217"/>
                  <a:pt x="57224" y="231792"/>
                </a:cubicBezTo>
                <a:cubicBezTo>
                  <a:pt x="60399" y="260367"/>
                  <a:pt x="63045" y="312225"/>
                  <a:pt x="63574" y="311167"/>
                </a:cubicBezTo>
                <a:cubicBezTo>
                  <a:pt x="64103" y="310109"/>
                  <a:pt x="64632" y="254546"/>
                  <a:pt x="60399" y="225442"/>
                </a:cubicBezTo>
                <a:cubicBezTo>
                  <a:pt x="56166" y="196338"/>
                  <a:pt x="47170" y="166175"/>
                  <a:pt x="38174" y="136542"/>
                </a:cubicBezTo>
                <a:cubicBezTo>
                  <a:pt x="29178" y="106909"/>
                  <a:pt x="1661" y="-1570"/>
                  <a:pt x="74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01C923A4-9B32-E640-9A03-77E5061C8B77}"/>
              </a:ext>
            </a:extLst>
          </p:cNvPr>
          <p:cNvSpPr/>
          <p:nvPr/>
        </p:nvSpPr>
        <p:spPr>
          <a:xfrm>
            <a:off x="6482877" y="6959152"/>
            <a:ext cx="60933" cy="328509"/>
          </a:xfrm>
          <a:custGeom>
            <a:avLst/>
            <a:gdLst>
              <a:gd name="connsiteX0" fmla="*/ 60798 w 60933"/>
              <a:gd name="connsiteY0" fmla="*/ 448 h 328509"/>
              <a:gd name="connsiteX1" fmla="*/ 19523 w 60933"/>
              <a:gd name="connsiteY1" fmla="*/ 140148 h 328509"/>
              <a:gd name="connsiteX2" fmla="*/ 19523 w 60933"/>
              <a:gd name="connsiteY2" fmla="*/ 206823 h 328509"/>
              <a:gd name="connsiteX3" fmla="*/ 19523 w 60933"/>
              <a:gd name="connsiteY3" fmla="*/ 257623 h 328509"/>
              <a:gd name="connsiteX4" fmla="*/ 51273 w 60933"/>
              <a:gd name="connsiteY4" fmla="*/ 327473 h 328509"/>
              <a:gd name="connsiteX5" fmla="*/ 38573 w 60933"/>
              <a:gd name="connsiteY5" fmla="*/ 295723 h 328509"/>
              <a:gd name="connsiteX6" fmla="*/ 6823 w 60933"/>
              <a:gd name="connsiteY6" fmla="*/ 244923 h 328509"/>
              <a:gd name="connsiteX7" fmla="*/ 3648 w 60933"/>
              <a:gd name="connsiteY7" fmla="*/ 171898 h 328509"/>
              <a:gd name="connsiteX8" fmla="*/ 3648 w 60933"/>
              <a:gd name="connsiteY8" fmla="*/ 190948 h 328509"/>
              <a:gd name="connsiteX9" fmla="*/ 60798 w 60933"/>
              <a:gd name="connsiteY9" fmla="*/ 448 h 328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933" h="328509">
                <a:moveTo>
                  <a:pt x="60798" y="448"/>
                </a:moveTo>
                <a:cubicBezTo>
                  <a:pt x="63444" y="-8019"/>
                  <a:pt x="26402" y="105752"/>
                  <a:pt x="19523" y="140148"/>
                </a:cubicBezTo>
                <a:cubicBezTo>
                  <a:pt x="12644" y="174544"/>
                  <a:pt x="19523" y="206823"/>
                  <a:pt x="19523" y="206823"/>
                </a:cubicBezTo>
                <a:cubicBezTo>
                  <a:pt x="19523" y="226402"/>
                  <a:pt x="14231" y="237515"/>
                  <a:pt x="19523" y="257623"/>
                </a:cubicBezTo>
                <a:cubicBezTo>
                  <a:pt x="24815" y="277731"/>
                  <a:pt x="51273" y="327473"/>
                  <a:pt x="51273" y="327473"/>
                </a:cubicBezTo>
                <a:cubicBezTo>
                  <a:pt x="54448" y="333823"/>
                  <a:pt x="45981" y="309481"/>
                  <a:pt x="38573" y="295723"/>
                </a:cubicBezTo>
                <a:cubicBezTo>
                  <a:pt x="31165" y="281965"/>
                  <a:pt x="12644" y="265560"/>
                  <a:pt x="6823" y="244923"/>
                </a:cubicBezTo>
                <a:cubicBezTo>
                  <a:pt x="1002" y="224286"/>
                  <a:pt x="4177" y="180894"/>
                  <a:pt x="3648" y="171898"/>
                </a:cubicBezTo>
                <a:cubicBezTo>
                  <a:pt x="3119" y="162902"/>
                  <a:pt x="-4289" y="212644"/>
                  <a:pt x="3648" y="190948"/>
                </a:cubicBezTo>
                <a:cubicBezTo>
                  <a:pt x="11585" y="169252"/>
                  <a:pt x="58152" y="8915"/>
                  <a:pt x="60798" y="4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0D31B78D-49E2-9433-8573-D571CBFCE514}"/>
              </a:ext>
            </a:extLst>
          </p:cNvPr>
          <p:cNvSpPr/>
          <p:nvPr/>
        </p:nvSpPr>
        <p:spPr>
          <a:xfrm>
            <a:off x="6508734" y="6997349"/>
            <a:ext cx="65515" cy="289535"/>
          </a:xfrm>
          <a:custGeom>
            <a:avLst/>
            <a:gdLst>
              <a:gd name="connsiteX0" fmla="*/ 34941 w 65515"/>
              <a:gd name="connsiteY0" fmla="*/ 351 h 289535"/>
              <a:gd name="connsiteX1" fmla="*/ 57166 w 65515"/>
              <a:gd name="connsiteY1" fmla="*/ 181326 h 289535"/>
              <a:gd name="connsiteX2" fmla="*/ 57166 w 65515"/>
              <a:gd name="connsiteY2" fmla="*/ 216251 h 289535"/>
              <a:gd name="connsiteX3" fmla="*/ 16 w 65515"/>
              <a:gd name="connsiteY3" fmla="*/ 289276 h 289535"/>
              <a:gd name="connsiteX4" fmla="*/ 63516 w 65515"/>
              <a:gd name="connsiteY4" fmla="*/ 235301 h 289535"/>
              <a:gd name="connsiteX5" fmla="*/ 50816 w 65515"/>
              <a:gd name="connsiteY5" fmla="*/ 105126 h 289535"/>
              <a:gd name="connsiteX6" fmla="*/ 63516 w 65515"/>
              <a:gd name="connsiteY6" fmla="*/ 133701 h 289535"/>
              <a:gd name="connsiteX7" fmla="*/ 34941 w 65515"/>
              <a:gd name="connsiteY7" fmla="*/ 351 h 28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15" h="289535">
                <a:moveTo>
                  <a:pt x="34941" y="351"/>
                </a:moveTo>
                <a:cubicBezTo>
                  <a:pt x="33883" y="8288"/>
                  <a:pt x="53462" y="145343"/>
                  <a:pt x="57166" y="181326"/>
                </a:cubicBezTo>
                <a:cubicBezTo>
                  <a:pt x="60870" y="217309"/>
                  <a:pt x="66691" y="198259"/>
                  <a:pt x="57166" y="216251"/>
                </a:cubicBezTo>
                <a:cubicBezTo>
                  <a:pt x="47641" y="234243"/>
                  <a:pt x="-1042" y="286101"/>
                  <a:pt x="16" y="289276"/>
                </a:cubicBezTo>
                <a:cubicBezTo>
                  <a:pt x="1074" y="292451"/>
                  <a:pt x="55049" y="265993"/>
                  <a:pt x="63516" y="235301"/>
                </a:cubicBezTo>
                <a:cubicBezTo>
                  <a:pt x="71983" y="204609"/>
                  <a:pt x="50816" y="122059"/>
                  <a:pt x="50816" y="105126"/>
                </a:cubicBezTo>
                <a:cubicBezTo>
                  <a:pt x="50816" y="88193"/>
                  <a:pt x="65103" y="145872"/>
                  <a:pt x="63516" y="133701"/>
                </a:cubicBezTo>
                <a:cubicBezTo>
                  <a:pt x="61929" y="121530"/>
                  <a:pt x="35999" y="-7586"/>
                  <a:pt x="34941" y="3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1E9C59A1-A35E-F93E-602D-77F34507FA70}"/>
              </a:ext>
            </a:extLst>
          </p:cNvPr>
          <p:cNvSpPr/>
          <p:nvPr/>
        </p:nvSpPr>
        <p:spPr>
          <a:xfrm>
            <a:off x="6530365" y="7064197"/>
            <a:ext cx="19660" cy="181816"/>
          </a:xfrm>
          <a:custGeom>
            <a:avLst/>
            <a:gdLst>
              <a:gd name="connsiteX0" fmla="*/ 6960 w 19660"/>
              <a:gd name="connsiteY0" fmla="*/ 178 h 181816"/>
              <a:gd name="connsiteX1" fmla="*/ 610 w 19660"/>
              <a:gd name="connsiteY1" fmla="*/ 117653 h 181816"/>
              <a:gd name="connsiteX2" fmla="*/ 610 w 19660"/>
              <a:gd name="connsiteY2" fmla="*/ 181153 h 181816"/>
              <a:gd name="connsiteX3" fmla="*/ 3785 w 19660"/>
              <a:gd name="connsiteY3" fmla="*/ 152578 h 181816"/>
              <a:gd name="connsiteX4" fmla="*/ 19660 w 19660"/>
              <a:gd name="connsiteY4" fmla="*/ 152578 h 181816"/>
              <a:gd name="connsiteX5" fmla="*/ 610 w 19660"/>
              <a:gd name="connsiteY5" fmla="*/ 146228 h 181816"/>
              <a:gd name="connsiteX6" fmla="*/ 6960 w 19660"/>
              <a:gd name="connsiteY6" fmla="*/ 178 h 18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60" h="181816">
                <a:moveTo>
                  <a:pt x="6960" y="178"/>
                </a:moveTo>
                <a:cubicBezTo>
                  <a:pt x="6960" y="-4584"/>
                  <a:pt x="1668" y="87491"/>
                  <a:pt x="610" y="117653"/>
                </a:cubicBezTo>
                <a:cubicBezTo>
                  <a:pt x="-448" y="147815"/>
                  <a:pt x="81" y="175332"/>
                  <a:pt x="610" y="181153"/>
                </a:cubicBezTo>
                <a:cubicBezTo>
                  <a:pt x="1139" y="186974"/>
                  <a:pt x="3785" y="152578"/>
                  <a:pt x="3785" y="152578"/>
                </a:cubicBezTo>
                <a:cubicBezTo>
                  <a:pt x="6960" y="147816"/>
                  <a:pt x="19660" y="152578"/>
                  <a:pt x="19660" y="152578"/>
                </a:cubicBezTo>
                <a:cubicBezTo>
                  <a:pt x="19131" y="151520"/>
                  <a:pt x="2197" y="165278"/>
                  <a:pt x="610" y="146228"/>
                </a:cubicBezTo>
                <a:cubicBezTo>
                  <a:pt x="-977" y="127178"/>
                  <a:pt x="6960" y="4940"/>
                  <a:pt x="6960" y="17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38283B0E-C933-17DF-CB4C-A6D2F316888F}"/>
              </a:ext>
            </a:extLst>
          </p:cNvPr>
          <p:cNvSpPr/>
          <p:nvPr/>
        </p:nvSpPr>
        <p:spPr>
          <a:xfrm>
            <a:off x="6921500" y="6519647"/>
            <a:ext cx="263525" cy="71809"/>
          </a:xfrm>
          <a:custGeom>
            <a:avLst/>
            <a:gdLst>
              <a:gd name="connsiteX0" fmla="*/ 0 w 263525"/>
              <a:gd name="connsiteY0" fmla="*/ 71653 h 71809"/>
              <a:gd name="connsiteX1" fmla="*/ 165100 w 263525"/>
              <a:gd name="connsiteY1" fmla="*/ 20853 h 71809"/>
              <a:gd name="connsiteX2" fmla="*/ 263525 w 263525"/>
              <a:gd name="connsiteY2" fmla="*/ 24028 h 71809"/>
              <a:gd name="connsiteX3" fmla="*/ 206375 w 263525"/>
              <a:gd name="connsiteY3" fmla="*/ 11328 h 71809"/>
              <a:gd name="connsiteX4" fmla="*/ 165100 w 263525"/>
              <a:gd name="connsiteY4" fmla="*/ 1803 h 71809"/>
              <a:gd name="connsiteX5" fmla="*/ 0 w 263525"/>
              <a:gd name="connsiteY5" fmla="*/ 71653 h 71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525" h="71809">
                <a:moveTo>
                  <a:pt x="0" y="71653"/>
                </a:moveTo>
                <a:cubicBezTo>
                  <a:pt x="0" y="74828"/>
                  <a:pt x="121179" y="28790"/>
                  <a:pt x="165100" y="20853"/>
                </a:cubicBezTo>
                <a:cubicBezTo>
                  <a:pt x="209021" y="12915"/>
                  <a:pt x="256646" y="25615"/>
                  <a:pt x="263525" y="24028"/>
                </a:cubicBezTo>
                <a:lnTo>
                  <a:pt x="206375" y="11328"/>
                </a:lnTo>
                <a:cubicBezTo>
                  <a:pt x="189971" y="7624"/>
                  <a:pt x="195262" y="-4547"/>
                  <a:pt x="165100" y="1803"/>
                </a:cubicBezTo>
                <a:cubicBezTo>
                  <a:pt x="134938" y="8153"/>
                  <a:pt x="0" y="68478"/>
                  <a:pt x="0" y="716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51CA3128-6676-55F1-CF6D-C63E959F9228}"/>
              </a:ext>
            </a:extLst>
          </p:cNvPr>
          <p:cNvSpPr/>
          <p:nvPr/>
        </p:nvSpPr>
        <p:spPr>
          <a:xfrm>
            <a:off x="6807198" y="6623050"/>
            <a:ext cx="476542" cy="90690"/>
          </a:xfrm>
          <a:custGeom>
            <a:avLst/>
            <a:gdLst>
              <a:gd name="connsiteX0" fmla="*/ 2 w 476542"/>
              <a:gd name="connsiteY0" fmla="*/ 0 h 90690"/>
              <a:gd name="connsiteX1" fmla="*/ 139702 w 476542"/>
              <a:gd name="connsiteY1" fmla="*/ 76200 h 90690"/>
              <a:gd name="connsiteX2" fmla="*/ 127002 w 476542"/>
              <a:gd name="connsiteY2" fmla="*/ 82550 h 90690"/>
              <a:gd name="connsiteX3" fmla="*/ 269877 w 476542"/>
              <a:gd name="connsiteY3" fmla="*/ 88900 h 90690"/>
              <a:gd name="connsiteX4" fmla="*/ 409577 w 476542"/>
              <a:gd name="connsiteY4" fmla="*/ 47625 h 90690"/>
              <a:gd name="connsiteX5" fmla="*/ 476252 w 476542"/>
              <a:gd name="connsiteY5" fmla="*/ 3175 h 90690"/>
              <a:gd name="connsiteX6" fmla="*/ 428627 w 476542"/>
              <a:gd name="connsiteY6" fmla="*/ 25400 h 90690"/>
              <a:gd name="connsiteX7" fmla="*/ 311152 w 476542"/>
              <a:gd name="connsiteY7" fmla="*/ 66675 h 90690"/>
              <a:gd name="connsiteX8" fmla="*/ 212727 w 476542"/>
              <a:gd name="connsiteY8" fmla="*/ 79375 h 90690"/>
              <a:gd name="connsiteX9" fmla="*/ 136527 w 476542"/>
              <a:gd name="connsiteY9" fmla="*/ 76200 h 90690"/>
              <a:gd name="connsiteX10" fmla="*/ 2 w 476542"/>
              <a:gd name="connsiteY10" fmla="*/ 0 h 9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6542" h="90690">
                <a:moveTo>
                  <a:pt x="2" y="0"/>
                </a:moveTo>
                <a:cubicBezTo>
                  <a:pt x="531" y="0"/>
                  <a:pt x="118535" y="62442"/>
                  <a:pt x="139702" y="76200"/>
                </a:cubicBezTo>
                <a:cubicBezTo>
                  <a:pt x="160869" y="89958"/>
                  <a:pt x="105306" y="80433"/>
                  <a:pt x="127002" y="82550"/>
                </a:cubicBezTo>
                <a:cubicBezTo>
                  <a:pt x="148698" y="84667"/>
                  <a:pt x="222781" y="94721"/>
                  <a:pt x="269877" y="88900"/>
                </a:cubicBezTo>
                <a:cubicBezTo>
                  <a:pt x="316973" y="83079"/>
                  <a:pt x="375181" y="61913"/>
                  <a:pt x="409577" y="47625"/>
                </a:cubicBezTo>
                <a:cubicBezTo>
                  <a:pt x="443973" y="33338"/>
                  <a:pt x="473077" y="6879"/>
                  <a:pt x="476252" y="3175"/>
                </a:cubicBezTo>
                <a:cubicBezTo>
                  <a:pt x="479427" y="-529"/>
                  <a:pt x="456144" y="14817"/>
                  <a:pt x="428627" y="25400"/>
                </a:cubicBezTo>
                <a:cubicBezTo>
                  <a:pt x="401110" y="35983"/>
                  <a:pt x="347135" y="57679"/>
                  <a:pt x="311152" y="66675"/>
                </a:cubicBezTo>
                <a:cubicBezTo>
                  <a:pt x="275169" y="75671"/>
                  <a:pt x="241831" y="77788"/>
                  <a:pt x="212727" y="79375"/>
                </a:cubicBezTo>
                <a:cubicBezTo>
                  <a:pt x="183623" y="80962"/>
                  <a:pt x="170923" y="89429"/>
                  <a:pt x="136527" y="76200"/>
                </a:cubicBezTo>
                <a:cubicBezTo>
                  <a:pt x="102131" y="62971"/>
                  <a:pt x="-527" y="0"/>
                  <a:pt x="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0E25355B-A4D0-C8FB-766C-9792D98867DB}"/>
              </a:ext>
            </a:extLst>
          </p:cNvPr>
          <p:cNvSpPr/>
          <p:nvPr/>
        </p:nvSpPr>
        <p:spPr>
          <a:xfrm>
            <a:off x="7048214" y="6683372"/>
            <a:ext cx="389227" cy="511742"/>
          </a:xfrm>
          <a:custGeom>
            <a:avLst/>
            <a:gdLst>
              <a:gd name="connsiteX0" fmla="*/ 184436 w 389227"/>
              <a:gd name="connsiteY0" fmla="*/ 3 h 511742"/>
              <a:gd name="connsiteX1" fmla="*/ 130461 w 389227"/>
              <a:gd name="connsiteY1" fmla="*/ 73028 h 511742"/>
              <a:gd name="connsiteX2" fmla="*/ 200311 w 389227"/>
              <a:gd name="connsiteY2" fmla="*/ 136528 h 511742"/>
              <a:gd name="connsiteX3" fmla="*/ 146336 w 389227"/>
              <a:gd name="connsiteY3" fmla="*/ 117478 h 511742"/>
              <a:gd name="connsiteX4" fmla="*/ 257461 w 389227"/>
              <a:gd name="connsiteY4" fmla="*/ 200028 h 511742"/>
              <a:gd name="connsiteX5" fmla="*/ 336836 w 389227"/>
              <a:gd name="connsiteY5" fmla="*/ 374653 h 511742"/>
              <a:gd name="connsiteX6" fmla="*/ 352711 w 389227"/>
              <a:gd name="connsiteY6" fmla="*/ 361953 h 511742"/>
              <a:gd name="connsiteX7" fmla="*/ 384461 w 389227"/>
              <a:gd name="connsiteY7" fmla="*/ 508003 h 511742"/>
              <a:gd name="connsiteX8" fmla="*/ 374936 w 389227"/>
              <a:gd name="connsiteY8" fmla="*/ 447678 h 511742"/>
              <a:gd name="connsiteX9" fmla="*/ 254286 w 389227"/>
              <a:gd name="connsiteY9" fmla="*/ 228603 h 511742"/>
              <a:gd name="connsiteX10" fmla="*/ 152686 w 389227"/>
              <a:gd name="connsiteY10" fmla="*/ 107953 h 511742"/>
              <a:gd name="connsiteX11" fmla="*/ 286 w 389227"/>
              <a:gd name="connsiteY11" fmla="*/ 44453 h 511742"/>
              <a:gd name="connsiteX12" fmla="*/ 114586 w 389227"/>
              <a:gd name="connsiteY12" fmla="*/ 95253 h 511742"/>
              <a:gd name="connsiteX13" fmla="*/ 117761 w 389227"/>
              <a:gd name="connsiteY13" fmla="*/ 69853 h 511742"/>
              <a:gd name="connsiteX14" fmla="*/ 184436 w 389227"/>
              <a:gd name="connsiteY14" fmla="*/ 3 h 5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9227" h="511742">
                <a:moveTo>
                  <a:pt x="184436" y="3"/>
                </a:moveTo>
                <a:cubicBezTo>
                  <a:pt x="186553" y="532"/>
                  <a:pt x="127815" y="50274"/>
                  <a:pt x="130461" y="73028"/>
                </a:cubicBezTo>
                <a:cubicBezTo>
                  <a:pt x="133107" y="95782"/>
                  <a:pt x="197665" y="129120"/>
                  <a:pt x="200311" y="136528"/>
                </a:cubicBezTo>
                <a:cubicBezTo>
                  <a:pt x="202957" y="143936"/>
                  <a:pt x="136811" y="106895"/>
                  <a:pt x="146336" y="117478"/>
                </a:cubicBezTo>
                <a:cubicBezTo>
                  <a:pt x="155861" y="128061"/>
                  <a:pt x="225711" y="157166"/>
                  <a:pt x="257461" y="200028"/>
                </a:cubicBezTo>
                <a:cubicBezTo>
                  <a:pt x="289211" y="242890"/>
                  <a:pt x="320961" y="347666"/>
                  <a:pt x="336836" y="374653"/>
                </a:cubicBezTo>
                <a:cubicBezTo>
                  <a:pt x="352711" y="401641"/>
                  <a:pt x="344774" y="339728"/>
                  <a:pt x="352711" y="361953"/>
                </a:cubicBezTo>
                <a:cubicBezTo>
                  <a:pt x="360649" y="384178"/>
                  <a:pt x="380757" y="493716"/>
                  <a:pt x="384461" y="508003"/>
                </a:cubicBezTo>
                <a:cubicBezTo>
                  <a:pt x="388165" y="522290"/>
                  <a:pt x="396632" y="494245"/>
                  <a:pt x="374936" y="447678"/>
                </a:cubicBezTo>
                <a:cubicBezTo>
                  <a:pt x="353240" y="401111"/>
                  <a:pt x="291328" y="285224"/>
                  <a:pt x="254286" y="228603"/>
                </a:cubicBezTo>
                <a:cubicBezTo>
                  <a:pt x="217244" y="171982"/>
                  <a:pt x="195019" y="138645"/>
                  <a:pt x="152686" y="107953"/>
                </a:cubicBezTo>
                <a:cubicBezTo>
                  <a:pt x="110353" y="77261"/>
                  <a:pt x="6636" y="46570"/>
                  <a:pt x="286" y="44453"/>
                </a:cubicBezTo>
                <a:cubicBezTo>
                  <a:pt x="-6064" y="42336"/>
                  <a:pt x="95007" y="91020"/>
                  <a:pt x="114586" y="95253"/>
                </a:cubicBezTo>
                <a:cubicBezTo>
                  <a:pt x="134165" y="99486"/>
                  <a:pt x="107178" y="87316"/>
                  <a:pt x="117761" y="69853"/>
                </a:cubicBezTo>
                <a:cubicBezTo>
                  <a:pt x="128344" y="52391"/>
                  <a:pt x="182319" y="-526"/>
                  <a:pt x="184436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4DD2C07E-E088-7E9F-F842-694D87638F38}"/>
              </a:ext>
            </a:extLst>
          </p:cNvPr>
          <p:cNvSpPr/>
          <p:nvPr/>
        </p:nvSpPr>
        <p:spPr>
          <a:xfrm>
            <a:off x="6838492" y="6683021"/>
            <a:ext cx="308719" cy="110092"/>
          </a:xfrm>
          <a:custGeom>
            <a:avLst/>
            <a:gdLst>
              <a:gd name="connsiteX0" fmla="*/ 458 w 308719"/>
              <a:gd name="connsiteY0" fmla="*/ 105129 h 110092"/>
              <a:gd name="connsiteX1" fmla="*/ 165558 w 308719"/>
              <a:gd name="connsiteY1" fmla="*/ 108304 h 110092"/>
              <a:gd name="connsiteX2" fmla="*/ 197308 w 308719"/>
              <a:gd name="connsiteY2" fmla="*/ 95604 h 110092"/>
              <a:gd name="connsiteX3" fmla="*/ 308433 w 308719"/>
              <a:gd name="connsiteY3" fmla="*/ 354 h 110092"/>
              <a:gd name="connsiteX4" fmla="*/ 222708 w 308719"/>
              <a:gd name="connsiteY4" fmla="*/ 63854 h 110092"/>
              <a:gd name="connsiteX5" fmla="*/ 458 w 308719"/>
              <a:gd name="connsiteY5" fmla="*/ 105129 h 11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719" h="110092">
                <a:moveTo>
                  <a:pt x="458" y="105129"/>
                </a:moveTo>
                <a:cubicBezTo>
                  <a:pt x="-9067" y="112537"/>
                  <a:pt x="132750" y="109892"/>
                  <a:pt x="165558" y="108304"/>
                </a:cubicBezTo>
                <a:cubicBezTo>
                  <a:pt x="198366" y="106717"/>
                  <a:pt x="173496" y="113596"/>
                  <a:pt x="197308" y="95604"/>
                </a:cubicBezTo>
                <a:cubicBezTo>
                  <a:pt x="221121" y="77612"/>
                  <a:pt x="304200" y="5646"/>
                  <a:pt x="308433" y="354"/>
                </a:cubicBezTo>
                <a:cubicBezTo>
                  <a:pt x="312666" y="-4938"/>
                  <a:pt x="269275" y="50625"/>
                  <a:pt x="222708" y="63854"/>
                </a:cubicBezTo>
                <a:cubicBezTo>
                  <a:pt x="176141" y="77083"/>
                  <a:pt x="9983" y="97721"/>
                  <a:pt x="458" y="10512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6CA6912-000A-034B-1C26-214BB3CB96E2}"/>
              </a:ext>
            </a:extLst>
          </p:cNvPr>
          <p:cNvSpPr/>
          <p:nvPr/>
        </p:nvSpPr>
        <p:spPr>
          <a:xfrm>
            <a:off x="6137200" y="6550172"/>
            <a:ext cx="254740" cy="70147"/>
          </a:xfrm>
          <a:custGeom>
            <a:avLst/>
            <a:gdLst>
              <a:gd name="connsiteX0" fmla="*/ 75 w 254740"/>
              <a:gd name="connsiteY0" fmla="*/ 69703 h 70147"/>
              <a:gd name="connsiteX1" fmla="*/ 136600 w 254740"/>
              <a:gd name="connsiteY1" fmla="*/ 31603 h 70147"/>
              <a:gd name="connsiteX2" fmla="*/ 254075 w 254740"/>
              <a:gd name="connsiteY2" fmla="*/ 22078 h 70147"/>
              <a:gd name="connsiteX3" fmla="*/ 187400 w 254740"/>
              <a:gd name="connsiteY3" fmla="*/ 9378 h 70147"/>
              <a:gd name="connsiteX4" fmla="*/ 155650 w 254740"/>
              <a:gd name="connsiteY4" fmla="*/ 3028 h 70147"/>
              <a:gd name="connsiteX5" fmla="*/ 75 w 254740"/>
              <a:gd name="connsiteY5" fmla="*/ 69703 h 70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740" h="70147">
                <a:moveTo>
                  <a:pt x="75" y="69703"/>
                </a:moveTo>
                <a:cubicBezTo>
                  <a:pt x="-3100" y="74465"/>
                  <a:pt x="94267" y="39540"/>
                  <a:pt x="136600" y="31603"/>
                </a:cubicBezTo>
                <a:cubicBezTo>
                  <a:pt x="178933" y="23666"/>
                  <a:pt x="245608" y="25782"/>
                  <a:pt x="254075" y="22078"/>
                </a:cubicBezTo>
                <a:cubicBezTo>
                  <a:pt x="262542" y="18374"/>
                  <a:pt x="187400" y="9378"/>
                  <a:pt x="187400" y="9378"/>
                </a:cubicBezTo>
                <a:cubicBezTo>
                  <a:pt x="170996" y="6203"/>
                  <a:pt x="185283" y="-5439"/>
                  <a:pt x="155650" y="3028"/>
                </a:cubicBezTo>
                <a:cubicBezTo>
                  <a:pt x="126017" y="11495"/>
                  <a:pt x="3250" y="64941"/>
                  <a:pt x="75" y="697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21B794DA-A835-955B-E9EC-66FEFE4BC094}"/>
              </a:ext>
            </a:extLst>
          </p:cNvPr>
          <p:cNvSpPr/>
          <p:nvPr/>
        </p:nvSpPr>
        <p:spPr>
          <a:xfrm>
            <a:off x="6156236" y="6597357"/>
            <a:ext cx="137706" cy="265402"/>
          </a:xfrm>
          <a:custGeom>
            <a:avLst/>
            <a:gdLst>
              <a:gd name="connsiteX0" fmla="*/ 19139 w 137706"/>
              <a:gd name="connsiteY0" fmla="*/ 293 h 265402"/>
              <a:gd name="connsiteX1" fmla="*/ 3264 w 137706"/>
              <a:gd name="connsiteY1" fmla="*/ 86018 h 265402"/>
              <a:gd name="connsiteX2" fmla="*/ 41364 w 137706"/>
              <a:gd name="connsiteY2" fmla="*/ 139993 h 265402"/>
              <a:gd name="connsiteX3" fmla="*/ 12789 w 137706"/>
              <a:gd name="connsiteY3" fmla="*/ 120943 h 265402"/>
              <a:gd name="connsiteX4" fmla="*/ 133439 w 137706"/>
              <a:gd name="connsiteY4" fmla="*/ 260643 h 265402"/>
              <a:gd name="connsiteX5" fmla="*/ 101689 w 137706"/>
              <a:gd name="connsiteY5" fmla="*/ 225718 h 265402"/>
              <a:gd name="connsiteX6" fmla="*/ 15964 w 137706"/>
              <a:gd name="connsiteY6" fmla="*/ 155868 h 265402"/>
              <a:gd name="connsiteX7" fmla="*/ 89 w 137706"/>
              <a:gd name="connsiteY7" fmla="*/ 117768 h 265402"/>
              <a:gd name="connsiteX8" fmla="*/ 19139 w 137706"/>
              <a:gd name="connsiteY8" fmla="*/ 293 h 26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706" h="265402">
                <a:moveTo>
                  <a:pt x="19139" y="293"/>
                </a:moveTo>
                <a:cubicBezTo>
                  <a:pt x="19668" y="-4999"/>
                  <a:pt x="-440" y="62735"/>
                  <a:pt x="3264" y="86018"/>
                </a:cubicBezTo>
                <a:cubicBezTo>
                  <a:pt x="6968" y="109301"/>
                  <a:pt x="39777" y="134172"/>
                  <a:pt x="41364" y="139993"/>
                </a:cubicBezTo>
                <a:cubicBezTo>
                  <a:pt x="42952" y="145814"/>
                  <a:pt x="-2557" y="100835"/>
                  <a:pt x="12789" y="120943"/>
                </a:cubicBezTo>
                <a:cubicBezTo>
                  <a:pt x="28135" y="141051"/>
                  <a:pt x="118622" y="243181"/>
                  <a:pt x="133439" y="260643"/>
                </a:cubicBezTo>
                <a:cubicBezTo>
                  <a:pt x="148256" y="278105"/>
                  <a:pt x="121268" y="243180"/>
                  <a:pt x="101689" y="225718"/>
                </a:cubicBezTo>
                <a:cubicBezTo>
                  <a:pt x="82110" y="208256"/>
                  <a:pt x="32897" y="173860"/>
                  <a:pt x="15964" y="155868"/>
                </a:cubicBezTo>
                <a:cubicBezTo>
                  <a:pt x="-969" y="137876"/>
                  <a:pt x="1677" y="141581"/>
                  <a:pt x="89" y="117768"/>
                </a:cubicBezTo>
                <a:cubicBezTo>
                  <a:pt x="-1499" y="93955"/>
                  <a:pt x="18610" y="5585"/>
                  <a:pt x="19139" y="2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F46641EE-3F8C-EB03-8F80-1CD7CFFA3AFB}"/>
              </a:ext>
            </a:extLst>
          </p:cNvPr>
          <p:cNvSpPr/>
          <p:nvPr/>
        </p:nvSpPr>
        <p:spPr>
          <a:xfrm>
            <a:off x="6098619" y="6581531"/>
            <a:ext cx="132611" cy="218742"/>
          </a:xfrm>
          <a:custGeom>
            <a:avLst/>
            <a:gdLst>
              <a:gd name="connsiteX0" fmla="*/ 76756 w 132611"/>
              <a:gd name="connsiteY0" fmla="*/ 244 h 218742"/>
              <a:gd name="connsiteX1" fmla="*/ 16431 w 132611"/>
              <a:gd name="connsiteY1" fmla="*/ 66919 h 218742"/>
              <a:gd name="connsiteX2" fmla="*/ 32306 w 132611"/>
              <a:gd name="connsiteY2" fmla="*/ 114544 h 218742"/>
              <a:gd name="connsiteX3" fmla="*/ 3731 w 132611"/>
              <a:gd name="connsiteY3" fmla="*/ 92319 h 218742"/>
              <a:gd name="connsiteX4" fmla="*/ 130731 w 132611"/>
              <a:gd name="connsiteY4" fmla="*/ 216144 h 218742"/>
              <a:gd name="connsiteX5" fmla="*/ 76756 w 132611"/>
              <a:gd name="connsiteY5" fmla="*/ 171694 h 218742"/>
              <a:gd name="connsiteX6" fmla="*/ 35481 w 132611"/>
              <a:gd name="connsiteY6" fmla="*/ 114544 h 218742"/>
              <a:gd name="connsiteX7" fmla="*/ 3731 w 132611"/>
              <a:gd name="connsiteY7" fmla="*/ 92319 h 218742"/>
              <a:gd name="connsiteX8" fmla="*/ 76756 w 132611"/>
              <a:gd name="connsiteY8" fmla="*/ 244 h 21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611" h="218742">
                <a:moveTo>
                  <a:pt x="76756" y="244"/>
                </a:moveTo>
                <a:cubicBezTo>
                  <a:pt x="78873" y="-3989"/>
                  <a:pt x="23839" y="47869"/>
                  <a:pt x="16431" y="66919"/>
                </a:cubicBezTo>
                <a:cubicBezTo>
                  <a:pt x="9023" y="85969"/>
                  <a:pt x="34423" y="110311"/>
                  <a:pt x="32306" y="114544"/>
                </a:cubicBezTo>
                <a:cubicBezTo>
                  <a:pt x="30189" y="118777"/>
                  <a:pt x="-12673" y="75386"/>
                  <a:pt x="3731" y="92319"/>
                </a:cubicBezTo>
                <a:cubicBezTo>
                  <a:pt x="20135" y="109252"/>
                  <a:pt x="118560" y="202915"/>
                  <a:pt x="130731" y="216144"/>
                </a:cubicBezTo>
                <a:cubicBezTo>
                  <a:pt x="142902" y="229373"/>
                  <a:pt x="92631" y="188627"/>
                  <a:pt x="76756" y="171694"/>
                </a:cubicBezTo>
                <a:cubicBezTo>
                  <a:pt x="60881" y="154761"/>
                  <a:pt x="47652" y="127773"/>
                  <a:pt x="35481" y="114544"/>
                </a:cubicBezTo>
                <a:cubicBezTo>
                  <a:pt x="23310" y="101315"/>
                  <a:pt x="-2619" y="108723"/>
                  <a:pt x="3731" y="92319"/>
                </a:cubicBezTo>
                <a:cubicBezTo>
                  <a:pt x="10081" y="75915"/>
                  <a:pt x="74639" y="4477"/>
                  <a:pt x="76756" y="24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D4E90270-5674-0DE4-1ED2-46C758336C75}"/>
              </a:ext>
            </a:extLst>
          </p:cNvPr>
          <p:cNvSpPr/>
          <p:nvPr/>
        </p:nvSpPr>
        <p:spPr>
          <a:xfrm>
            <a:off x="6184895" y="6603466"/>
            <a:ext cx="149233" cy="54554"/>
          </a:xfrm>
          <a:custGeom>
            <a:avLst/>
            <a:gdLst>
              <a:gd name="connsiteX0" fmla="*/ 149230 w 149233"/>
              <a:gd name="connsiteY0" fmla="*/ 25934 h 54554"/>
              <a:gd name="connsiteX1" fmla="*/ 63505 w 149233"/>
              <a:gd name="connsiteY1" fmla="*/ 534 h 54554"/>
              <a:gd name="connsiteX2" fmla="*/ 5 w 149233"/>
              <a:gd name="connsiteY2" fmla="*/ 54509 h 54554"/>
              <a:gd name="connsiteX3" fmla="*/ 66680 w 149233"/>
              <a:gd name="connsiteY3" fmla="*/ 10059 h 54554"/>
              <a:gd name="connsiteX4" fmla="*/ 149230 w 149233"/>
              <a:gd name="connsiteY4" fmla="*/ 25934 h 54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33" h="54554">
                <a:moveTo>
                  <a:pt x="149230" y="25934"/>
                </a:moveTo>
                <a:cubicBezTo>
                  <a:pt x="148701" y="24347"/>
                  <a:pt x="88376" y="-4228"/>
                  <a:pt x="63505" y="534"/>
                </a:cubicBezTo>
                <a:cubicBezTo>
                  <a:pt x="38634" y="5296"/>
                  <a:pt x="-524" y="52922"/>
                  <a:pt x="5" y="54509"/>
                </a:cubicBezTo>
                <a:cubicBezTo>
                  <a:pt x="534" y="56096"/>
                  <a:pt x="46043" y="15880"/>
                  <a:pt x="66680" y="10059"/>
                </a:cubicBezTo>
                <a:cubicBezTo>
                  <a:pt x="87317" y="4238"/>
                  <a:pt x="149759" y="27521"/>
                  <a:pt x="149230" y="259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85C226CC-52AE-4EBF-E9FA-41D04DA1CF06}"/>
              </a:ext>
            </a:extLst>
          </p:cNvPr>
          <p:cNvSpPr/>
          <p:nvPr/>
        </p:nvSpPr>
        <p:spPr>
          <a:xfrm>
            <a:off x="6267397" y="6632572"/>
            <a:ext cx="22314" cy="114313"/>
          </a:xfrm>
          <a:custGeom>
            <a:avLst/>
            <a:gdLst>
              <a:gd name="connsiteX0" fmla="*/ 53 w 22314"/>
              <a:gd name="connsiteY0" fmla="*/ 3 h 114313"/>
              <a:gd name="connsiteX1" fmla="*/ 15928 w 22314"/>
              <a:gd name="connsiteY1" fmla="*/ 76203 h 114313"/>
              <a:gd name="connsiteX2" fmla="*/ 12753 w 22314"/>
              <a:gd name="connsiteY2" fmla="*/ 114303 h 114313"/>
              <a:gd name="connsiteX3" fmla="*/ 22278 w 22314"/>
              <a:gd name="connsiteY3" fmla="*/ 73028 h 114313"/>
              <a:gd name="connsiteX4" fmla="*/ 53 w 22314"/>
              <a:gd name="connsiteY4" fmla="*/ 3 h 11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14" h="114313">
                <a:moveTo>
                  <a:pt x="53" y="3"/>
                </a:moveTo>
                <a:cubicBezTo>
                  <a:pt x="-1005" y="532"/>
                  <a:pt x="13811" y="57153"/>
                  <a:pt x="15928" y="76203"/>
                </a:cubicBezTo>
                <a:cubicBezTo>
                  <a:pt x="18045" y="95253"/>
                  <a:pt x="11695" y="114832"/>
                  <a:pt x="12753" y="114303"/>
                </a:cubicBezTo>
                <a:cubicBezTo>
                  <a:pt x="13811" y="113774"/>
                  <a:pt x="21220" y="89432"/>
                  <a:pt x="22278" y="73028"/>
                </a:cubicBezTo>
                <a:cubicBezTo>
                  <a:pt x="23336" y="56624"/>
                  <a:pt x="1111" y="-526"/>
                  <a:pt x="53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E99142AB-BAAB-463D-BF7D-6E2078DC03E8}"/>
              </a:ext>
            </a:extLst>
          </p:cNvPr>
          <p:cNvSpPr/>
          <p:nvPr/>
        </p:nvSpPr>
        <p:spPr>
          <a:xfrm>
            <a:off x="6229350" y="6651498"/>
            <a:ext cx="34224" cy="73596"/>
          </a:xfrm>
          <a:custGeom>
            <a:avLst/>
            <a:gdLst>
              <a:gd name="connsiteX0" fmla="*/ 0 w 34224"/>
              <a:gd name="connsiteY0" fmla="*/ 127 h 73596"/>
              <a:gd name="connsiteX1" fmla="*/ 31750 w 34224"/>
              <a:gd name="connsiteY1" fmla="*/ 54102 h 73596"/>
              <a:gd name="connsiteX2" fmla="*/ 31750 w 34224"/>
              <a:gd name="connsiteY2" fmla="*/ 73152 h 73596"/>
              <a:gd name="connsiteX3" fmla="*/ 0 w 34224"/>
              <a:gd name="connsiteY3" fmla="*/ 127 h 7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24" h="73596">
                <a:moveTo>
                  <a:pt x="0" y="127"/>
                </a:moveTo>
                <a:cubicBezTo>
                  <a:pt x="0" y="-3048"/>
                  <a:pt x="31750" y="54102"/>
                  <a:pt x="31750" y="54102"/>
                </a:cubicBezTo>
                <a:cubicBezTo>
                  <a:pt x="37042" y="66273"/>
                  <a:pt x="32279" y="75798"/>
                  <a:pt x="31750" y="73152"/>
                </a:cubicBezTo>
                <a:cubicBezTo>
                  <a:pt x="31221" y="70506"/>
                  <a:pt x="0" y="3302"/>
                  <a:pt x="0" y="12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7435CB24-9B7B-1CAD-111A-C4782CA76CA1}"/>
              </a:ext>
            </a:extLst>
          </p:cNvPr>
          <p:cNvSpPr/>
          <p:nvPr/>
        </p:nvSpPr>
        <p:spPr>
          <a:xfrm>
            <a:off x="7454764" y="7067521"/>
            <a:ext cx="98618" cy="531341"/>
          </a:xfrm>
          <a:custGeom>
            <a:avLst/>
            <a:gdLst>
              <a:gd name="connsiteX0" fmla="*/ 50936 w 98618"/>
              <a:gd name="connsiteY0" fmla="*/ 29 h 531341"/>
              <a:gd name="connsiteX1" fmla="*/ 50936 w 98618"/>
              <a:gd name="connsiteY1" fmla="*/ 238154 h 531341"/>
              <a:gd name="connsiteX2" fmla="*/ 98561 w 98618"/>
              <a:gd name="connsiteY2" fmla="*/ 320704 h 531341"/>
              <a:gd name="connsiteX3" fmla="*/ 60461 w 98618"/>
              <a:gd name="connsiteY3" fmla="*/ 282604 h 531341"/>
              <a:gd name="connsiteX4" fmla="*/ 50936 w 98618"/>
              <a:gd name="connsiteY4" fmla="*/ 381029 h 531341"/>
              <a:gd name="connsiteX5" fmla="*/ 54111 w 98618"/>
              <a:gd name="connsiteY5" fmla="*/ 530254 h 531341"/>
              <a:gd name="connsiteX6" fmla="*/ 57286 w 98618"/>
              <a:gd name="connsiteY6" fmla="*/ 435004 h 531341"/>
              <a:gd name="connsiteX7" fmla="*/ 136 w 98618"/>
              <a:gd name="connsiteY7" fmla="*/ 193704 h 531341"/>
              <a:gd name="connsiteX8" fmla="*/ 41411 w 98618"/>
              <a:gd name="connsiteY8" fmla="*/ 314354 h 531341"/>
              <a:gd name="connsiteX9" fmla="*/ 44586 w 98618"/>
              <a:gd name="connsiteY9" fmla="*/ 222279 h 531341"/>
              <a:gd name="connsiteX10" fmla="*/ 50936 w 98618"/>
              <a:gd name="connsiteY10" fmla="*/ 29 h 531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618" h="531341">
                <a:moveTo>
                  <a:pt x="50936" y="29"/>
                </a:moveTo>
                <a:cubicBezTo>
                  <a:pt x="51994" y="2675"/>
                  <a:pt x="42998" y="184708"/>
                  <a:pt x="50936" y="238154"/>
                </a:cubicBezTo>
                <a:cubicBezTo>
                  <a:pt x="58874" y="291600"/>
                  <a:pt x="96974" y="313296"/>
                  <a:pt x="98561" y="320704"/>
                </a:cubicBezTo>
                <a:cubicBezTo>
                  <a:pt x="100148" y="328112"/>
                  <a:pt x="68398" y="272550"/>
                  <a:pt x="60461" y="282604"/>
                </a:cubicBezTo>
                <a:cubicBezTo>
                  <a:pt x="52524" y="292658"/>
                  <a:pt x="51994" y="339754"/>
                  <a:pt x="50936" y="381029"/>
                </a:cubicBezTo>
                <a:cubicBezTo>
                  <a:pt x="49878" y="422304"/>
                  <a:pt x="53053" y="521258"/>
                  <a:pt x="54111" y="530254"/>
                </a:cubicBezTo>
                <a:cubicBezTo>
                  <a:pt x="55169" y="539250"/>
                  <a:pt x="66282" y="491096"/>
                  <a:pt x="57286" y="435004"/>
                </a:cubicBezTo>
                <a:cubicBezTo>
                  <a:pt x="48290" y="378912"/>
                  <a:pt x="2782" y="213812"/>
                  <a:pt x="136" y="193704"/>
                </a:cubicBezTo>
                <a:cubicBezTo>
                  <a:pt x="-2510" y="173596"/>
                  <a:pt x="34003" y="309592"/>
                  <a:pt x="41411" y="314354"/>
                </a:cubicBezTo>
                <a:cubicBezTo>
                  <a:pt x="48819" y="319117"/>
                  <a:pt x="42999" y="270962"/>
                  <a:pt x="44586" y="222279"/>
                </a:cubicBezTo>
                <a:cubicBezTo>
                  <a:pt x="46173" y="173596"/>
                  <a:pt x="49878" y="-2617"/>
                  <a:pt x="50936" y="2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6C936BAC-6D29-2189-AECC-D156ECA58154}"/>
              </a:ext>
            </a:extLst>
          </p:cNvPr>
          <p:cNvSpPr/>
          <p:nvPr/>
        </p:nvSpPr>
        <p:spPr>
          <a:xfrm>
            <a:off x="6724567" y="7054850"/>
            <a:ext cx="245917" cy="205001"/>
          </a:xfrm>
          <a:custGeom>
            <a:avLst/>
            <a:gdLst>
              <a:gd name="connsiteX0" fmla="*/ 83 w 245917"/>
              <a:gd name="connsiteY0" fmla="*/ 0 h 205001"/>
              <a:gd name="connsiteX1" fmla="*/ 142958 w 245917"/>
              <a:gd name="connsiteY1" fmla="*/ 120650 h 205001"/>
              <a:gd name="connsiteX2" fmla="*/ 155658 w 245917"/>
              <a:gd name="connsiteY2" fmla="*/ 111125 h 205001"/>
              <a:gd name="connsiteX3" fmla="*/ 244558 w 245917"/>
              <a:gd name="connsiteY3" fmla="*/ 203200 h 205001"/>
              <a:gd name="connsiteX4" fmla="*/ 206458 w 245917"/>
              <a:gd name="connsiteY4" fmla="*/ 168275 h 205001"/>
              <a:gd name="connsiteX5" fmla="*/ 165183 w 245917"/>
              <a:gd name="connsiteY5" fmla="*/ 120650 h 205001"/>
              <a:gd name="connsiteX6" fmla="*/ 83 w 245917"/>
              <a:gd name="connsiteY6" fmla="*/ 0 h 205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917" h="205001">
                <a:moveTo>
                  <a:pt x="83" y="0"/>
                </a:moveTo>
                <a:cubicBezTo>
                  <a:pt x="-3621" y="0"/>
                  <a:pt x="117029" y="102129"/>
                  <a:pt x="142958" y="120650"/>
                </a:cubicBezTo>
                <a:cubicBezTo>
                  <a:pt x="168887" y="139171"/>
                  <a:pt x="138725" y="97367"/>
                  <a:pt x="155658" y="111125"/>
                </a:cubicBezTo>
                <a:cubicBezTo>
                  <a:pt x="172591" y="124883"/>
                  <a:pt x="236091" y="193675"/>
                  <a:pt x="244558" y="203200"/>
                </a:cubicBezTo>
                <a:cubicBezTo>
                  <a:pt x="253025" y="212725"/>
                  <a:pt x="219687" y="182033"/>
                  <a:pt x="206458" y="168275"/>
                </a:cubicBezTo>
                <a:cubicBezTo>
                  <a:pt x="193229" y="154517"/>
                  <a:pt x="196404" y="146050"/>
                  <a:pt x="165183" y="120650"/>
                </a:cubicBezTo>
                <a:cubicBezTo>
                  <a:pt x="133962" y="95250"/>
                  <a:pt x="3787" y="0"/>
                  <a:pt x="8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839523A-C765-846D-8169-39ABF0F7FB60}"/>
              </a:ext>
            </a:extLst>
          </p:cNvPr>
          <p:cNvSpPr/>
          <p:nvPr/>
        </p:nvSpPr>
        <p:spPr>
          <a:xfrm>
            <a:off x="7483050" y="6800818"/>
            <a:ext cx="138070" cy="262109"/>
          </a:xfrm>
          <a:custGeom>
            <a:avLst/>
            <a:gdLst>
              <a:gd name="connsiteX0" fmla="*/ 73450 w 138070"/>
              <a:gd name="connsiteY0" fmla="*/ 32 h 262109"/>
              <a:gd name="connsiteX1" fmla="*/ 79800 w 138070"/>
              <a:gd name="connsiteY1" fmla="*/ 117507 h 262109"/>
              <a:gd name="connsiteX2" fmla="*/ 136950 w 138070"/>
              <a:gd name="connsiteY2" fmla="*/ 260382 h 262109"/>
              <a:gd name="connsiteX3" fmla="*/ 108375 w 138070"/>
              <a:gd name="connsiteY3" fmla="*/ 187357 h 262109"/>
              <a:gd name="connsiteX4" fmla="*/ 425 w 138070"/>
              <a:gd name="connsiteY4" fmla="*/ 50832 h 262109"/>
              <a:gd name="connsiteX5" fmla="*/ 70275 w 138070"/>
              <a:gd name="connsiteY5" fmla="*/ 104807 h 262109"/>
              <a:gd name="connsiteX6" fmla="*/ 73450 w 138070"/>
              <a:gd name="connsiteY6" fmla="*/ 32 h 26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070" h="262109">
                <a:moveTo>
                  <a:pt x="73450" y="32"/>
                </a:moveTo>
                <a:cubicBezTo>
                  <a:pt x="75038" y="2149"/>
                  <a:pt x="69217" y="74115"/>
                  <a:pt x="79800" y="117507"/>
                </a:cubicBezTo>
                <a:cubicBezTo>
                  <a:pt x="90383" y="160899"/>
                  <a:pt x="132188" y="248740"/>
                  <a:pt x="136950" y="260382"/>
                </a:cubicBezTo>
                <a:cubicBezTo>
                  <a:pt x="141712" y="272024"/>
                  <a:pt x="131129" y="222282"/>
                  <a:pt x="108375" y="187357"/>
                </a:cubicBezTo>
                <a:cubicBezTo>
                  <a:pt x="85621" y="152432"/>
                  <a:pt x="6775" y="64590"/>
                  <a:pt x="425" y="50832"/>
                </a:cubicBezTo>
                <a:cubicBezTo>
                  <a:pt x="-5925" y="37074"/>
                  <a:pt x="60750" y="110099"/>
                  <a:pt x="70275" y="104807"/>
                </a:cubicBezTo>
                <a:cubicBezTo>
                  <a:pt x="79800" y="99515"/>
                  <a:pt x="71862" y="-2085"/>
                  <a:pt x="73450" y="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2545C414-0561-51EF-A856-BE530AB7544E}"/>
              </a:ext>
            </a:extLst>
          </p:cNvPr>
          <p:cNvSpPr/>
          <p:nvPr/>
        </p:nvSpPr>
        <p:spPr>
          <a:xfrm>
            <a:off x="7806891" y="6923790"/>
            <a:ext cx="154016" cy="228217"/>
          </a:xfrm>
          <a:custGeom>
            <a:avLst/>
            <a:gdLst>
              <a:gd name="connsiteX0" fmla="*/ 434 w 154016"/>
              <a:gd name="connsiteY0" fmla="*/ 885 h 228217"/>
              <a:gd name="connsiteX1" fmla="*/ 149659 w 154016"/>
              <a:gd name="connsiteY1" fmla="*/ 223135 h 228217"/>
              <a:gd name="connsiteX2" fmla="*/ 105209 w 154016"/>
              <a:gd name="connsiteY2" fmla="*/ 146935 h 228217"/>
              <a:gd name="connsiteX3" fmla="*/ 434 w 154016"/>
              <a:gd name="connsiteY3" fmla="*/ 885 h 228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016" h="228217">
                <a:moveTo>
                  <a:pt x="434" y="885"/>
                </a:moveTo>
                <a:cubicBezTo>
                  <a:pt x="7842" y="13585"/>
                  <a:pt x="132196" y="198793"/>
                  <a:pt x="149659" y="223135"/>
                </a:cubicBezTo>
                <a:cubicBezTo>
                  <a:pt x="167122" y="247477"/>
                  <a:pt x="127963" y="178156"/>
                  <a:pt x="105209" y="146935"/>
                </a:cubicBezTo>
                <a:cubicBezTo>
                  <a:pt x="82455" y="115714"/>
                  <a:pt x="-6974" y="-11815"/>
                  <a:pt x="434" y="8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F83641F0-7892-202B-B66D-843A21387333}"/>
              </a:ext>
            </a:extLst>
          </p:cNvPr>
          <p:cNvSpPr/>
          <p:nvPr/>
        </p:nvSpPr>
        <p:spPr>
          <a:xfrm>
            <a:off x="7632645" y="7131048"/>
            <a:ext cx="195862" cy="247655"/>
          </a:xfrm>
          <a:custGeom>
            <a:avLst/>
            <a:gdLst>
              <a:gd name="connsiteX0" fmla="*/ 55 w 195862"/>
              <a:gd name="connsiteY0" fmla="*/ 2 h 247655"/>
              <a:gd name="connsiteX1" fmla="*/ 161980 w 195862"/>
              <a:gd name="connsiteY1" fmla="*/ 139702 h 247655"/>
              <a:gd name="connsiteX2" fmla="*/ 187380 w 195862"/>
              <a:gd name="connsiteY2" fmla="*/ 247652 h 247655"/>
              <a:gd name="connsiteX3" fmla="*/ 181030 w 195862"/>
              <a:gd name="connsiteY3" fmla="*/ 142877 h 247655"/>
              <a:gd name="connsiteX4" fmla="*/ 55 w 195862"/>
              <a:gd name="connsiteY4" fmla="*/ 2 h 24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862" h="247655">
                <a:moveTo>
                  <a:pt x="55" y="2"/>
                </a:moveTo>
                <a:cubicBezTo>
                  <a:pt x="-3120" y="-527"/>
                  <a:pt x="130759" y="98427"/>
                  <a:pt x="161980" y="139702"/>
                </a:cubicBezTo>
                <a:cubicBezTo>
                  <a:pt x="193201" y="180977"/>
                  <a:pt x="184205" y="247123"/>
                  <a:pt x="187380" y="247652"/>
                </a:cubicBezTo>
                <a:cubicBezTo>
                  <a:pt x="190555" y="248181"/>
                  <a:pt x="208017" y="180977"/>
                  <a:pt x="181030" y="142877"/>
                </a:cubicBezTo>
                <a:cubicBezTo>
                  <a:pt x="154043" y="104777"/>
                  <a:pt x="3230" y="531"/>
                  <a:pt x="55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BE2CB5D1-8FAC-ABCF-2AD9-BF1445DB0602}"/>
              </a:ext>
            </a:extLst>
          </p:cNvPr>
          <p:cNvSpPr/>
          <p:nvPr/>
        </p:nvSpPr>
        <p:spPr>
          <a:xfrm>
            <a:off x="7603044" y="7451030"/>
            <a:ext cx="274377" cy="125911"/>
          </a:xfrm>
          <a:custGeom>
            <a:avLst/>
            <a:gdLst>
              <a:gd name="connsiteX0" fmla="*/ 1081 w 274377"/>
              <a:gd name="connsiteY0" fmla="*/ 118170 h 125911"/>
              <a:gd name="connsiteX1" fmla="*/ 124906 w 274377"/>
              <a:gd name="connsiteY1" fmla="*/ 124520 h 125911"/>
              <a:gd name="connsiteX2" fmla="*/ 204281 w 274377"/>
              <a:gd name="connsiteY2" fmla="*/ 95945 h 125911"/>
              <a:gd name="connsiteX3" fmla="*/ 274131 w 274377"/>
              <a:gd name="connsiteY3" fmla="*/ 695 h 125911"/>
              <a:gd name="connsiteX4" fmla="*/ 226506 w 274377"/>
              <a:gd name="connsiteY4" fmla="*/ 54670 h 125911"/>
              <a:gd name="connsiteX5" fmla="*/ 201106 w 274377"/>
              <a:gd name="connsiteY5" fmla="*/ 89595 h 125911"/>
              <a:gd name="connsiteX6" fmla="*/ 1081 w 274377"/>
              <a:gd name="connsiteY6" fmla="*/ 118170 h 12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4377" h="125911">
                <a:moveTo>
                  <a:pt x="1081" y="118170"/>
                </a:moveTo>
                <a:cubicBezTo>
                  <a:pt x="-11619" y="123991"/>
                  <a:pt x="91039" y="128224"/>
                  <a:pt x="124906" y="124520"/>
                </a:cubicBezTo>
                <a:cubicBezTo>
                  <a:pt x="158773" y="120816"/>
                  <a:pt x="179410" y="116582"/>
                  <a:pt x="204281" y="95945"/>
                </a:cubicBezTo>
                <a:cubicBezTo>
                  <a:pt x="229152" y="75308"/>
                  <a:pt x="270427" y="7574"/>
                  <a:pt x="274131" y="695"/>
                </a:cubicBezTo>
                <a:cubicBezTo>
                  <a:pt x="277835" y="-6184"/>
                  <a:pt x="238677" y="39853"/>
                  <a:pt x="226506" y="54670"/>
                </a:cubicBezTo>
                <a:cubicBezTo>
                  <a:pt x="214335" y="69487"/>
                  <a:pt x="238148" y="78483"/>
                  <a:pt x="201106" y="89595"/>
                </a:cubicBezTo>
                <a:cubicBezTo>
                  <a:pt x="164064" y="100707"/>
                  <a:pt x="13781" y="112349"/>
                  <a:pt x="1081" y="1181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4223DB6E-B358-C90F-5B9A-46C1DB77BFDF}"/>
              </a:ext>
            </a:extLst>
          </p:cNvPr>
          <p:cNvSpPr/>
          <p:nvPr/>
        </p:nvSpPr>
        <p:spPr>
          <a:xfrm>
            <a:off x="7029279" y="7264306"/>
            <a:ext cx="763180" cy="593690"/>
          </a:xfrm>
          <a:custGeom>
            <a:avLst/>
            <a:gdLst>
              <a:gd name="connsiteX0" fmla="*/ 171 w 763180"/>
              <a:gd name="connsiteY0" fmla="*/ 94 h 593690"/>
              <a:gd name="connsiteX1" fmla="*/ 171621 w 763180"/>
              <a:gd name="connsiteY1" fmla="*/ 206469 h 593690"/>
              <a:gd name="connsiteX2" fmla="*/ 197021 w 763180"/>
              <a:gd name="connsiteY2" fmla="*/ 209644 h 593690"/>
              <a:gd name="connsiteX3" fmla="*/ 362121 w 763180"/>
              <a:gd name="connsiteY3" fmla="*/ 352519 h 593690"/>
              <a:gd name="connsiteX4" fmla="*/ 324021 w 763180"/>
              <a:gd name="connsiteY4" fmla="*/ 320769 h 593690"/>
              <a:gd name="connsiteX5" fmla="*/ 485946 w 763180"/>
              <a:gd name="connsiteY5" fmla="*/ 419194 h 593690"/>
              <a:gd name="connsiteX6" fmla="*/ 482771 w 763180"/>
              <a:gd name="connsiteY6" fmla="*/ 403319 h 593690"/>
              <a:gd name="connsiteX7" fmla="*/ 755821 w 763180"/>
              <a:gd name="connsiteY7" fmla="*/ 587469 h 593690"/>
              <a:gd name="connsiteX8" fmla="*/ 670096 w 763180"/>
              <a:gd name="connsiteY8" fmla="*/ 543019 h 593690"/>
              <a:gd name="connsiteX9" fmla="*/ 508171 w 763180"/>
              <a:gd name="connsiteY9" fmla="*/ 469994 h 593690"/>
              <a:gd name="connsiteX10" fmla="*/ 504996 w 763180"/>
              <a:gd name="connsiteY10" fmla="*/ 454119 h 593690"/>
              <a:gd name="connsiteX11" fmla="*/ 324021 w 763180"/>
              <a:gd name="connsiteY11" fmla="*/ 320769 h 593690"/>
              <a:gd name="connsiteX12" fmla="*/ 206546 w 763180"/>
              <a:gd name="connsiteY12" fmla="*/ 235044 h 593690"/>
              <a:gd name="connsiteX13" fmla="*/ 171 w 763180"/>
              <a:gd name="connsiteY13" fmla="*/ 94 h 59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63180" h="593690">
                <a:moveTo>
                  <a:pt x="171" y="94"/>
                </a:moveTo>
                <a:cubicBezTo>
                  <a:pt x="-5650" y="-4668"/>
                  <a:pt x="138813" y="171544"/>
                  <a:pt x="171621" y="206469"/>
                </a:cubicBezTo>
                <a:cubicBezTo>
                  <a:pt x="204429" y="241394"/>
                  <a:pt x="165271" y="185302"/>
                  <a:pt x="197021" y="209644"/>
                </a:cubicBezTo>
                <a:cubicBezTo>
                  <a:pt x="228771" y="233986"/>
                  <a:pt x="340954" y="333998"/>
                  <a:pt x="362121" y="352519"/>
                </a:cubicBezTo>
                <a:cubicBezTo>
                  <a:pt x="383288" y="371040"/>
                  <a:pt x="303384" y="309657"/>
                  <a:pt x="324021" y="320769"/>
                </a:cubicBezTo>
                <a:cubicBezTo>
                  <a:pt x="344658" y="331881"/>
                  <a:pt x="459488" y="405436"/>
                  <a:pt x="485946" y="419194"/>
                </a:cubicBezTo>
                <a:cubicBezTo>
                  <a:pt x="512404" y="432952"/>
                  <a:pt x="437792" y="375273"/>
                  <a:pt x="482771" y="403319"/>
                </a:cubicBezTo>
                <a:cubicBezTo>
                  <a:pt x="527750" y="431365"/>
                  <a:pt x="724600" y="564186"/>
                  <a:pt x="755821" y="587469"/>
                </a:cubicBezTo>
                <a:cubicBezTo>
                  <a:pt x="787042" y="610752"/>
                  <a:pt x="711371" y="562598"/>
                  <a:pt x="670096" y="543019"/>
                </a:cubicBezTo>
                <a:cubicBezTo>
                  <a:pt x="628821" y="523440"/>
                  <a:pt x="535688" y="484811"/>
                  <a:pt x="508171" y="469994"/>
                </a:cubicBezTo>
                <a:cubicBezTo>
                  <a:pt x="480654" y="455177"/>
                  <a:pt x="535688" y="478990"/>
                  <a:pt x="504996" y="454119"/>
                </a:cubicBezTo>
                <a:cubicBezTo>
                  <a:pt x="474304" y="429248"/>
                  <a:pt x="324021" y="320769"/>
                  <a:pt x="324021" y="320769"/>
                </a:cubicBezTo>
                <a:cubicBezTo>
                  <a:pt x="274280" y="284257"/>
                  <a:pt x="262109" y="290077"/>
                  <a:pt x="206546" y="235044"/>
                </a:cubicBezTo>
                <a:cubicBezTo>
                  <a:pt x="150984" y="180011"/>
                  <a:pt x="5992" y="4856"/>
                  <a:pt x="171" y="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6F0FADD2-79DF-A5C9-9FD1-DBB15CC1A0EC}"/>
              </a:ext>
            </a:extLst>
          </p:cNvPr>
          <p:cNvSpPr/>
          <p:nvPr/>
        </p:nvSpPr>
        <p:spPr>
          <a:xfrm>
            <a:off x="6883388" y="6870697"/>
            <a:ext cx="23826" cy="155582"/>
          </a:xfrm>
          <a:custGeom>
            <a:avLst/>
            <a:gdLst>
              <a:gd name="connsiteX0" fmla="*/ 19062 w 23826"/>
              <a:gd name="connsiteY0" fmla="*/ 3 h 155582"/>
              <a:gd name="connsiteX1" fmla="*/ 19062 w 23826"/>
              <a:gd name="connsiteY1" fmla="*/ 88903 h 155582"/>
              <a:gd name="connsiteX2" fmla="*/ 12 w 23826"/>
              <a:gd name="connsiteY2" fmla="*/ 155578 h 155582"/>
              <a:gd name="connsiteX3" fmla="*/ 22237 w 23826"/>
              <a:gd name="connsiteY3" fmla="*/ 92078 h 155582"/>
              <a:gd name="connsiteX4" fmla="*/ 19062 w 23826"/>
              <a:gd name="connsiteY4" fmla="*/ 3 h 1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26" h="155582">
                <a:moveTo>
                  <a:pt x="19062" y="3"/>
                </a:moveTo>
                <a:cubicBezTo>
                  <a:pt x="18533" y="-526"/>
                  <a:pt x="22237" y="62974"/>
                  <a:pt x="19062" y="88903"/>
                </a:cubicBezTo>
                <a:cubicBezTo>
                  <a:pt x="15887" y="114832"/>
                  <a:pt x="-517" y="155049"/>
                  <a:pt x="12" y="155578"/>
                </a:cubicBezTo>
                <a:cubicBezTo>
                  <a:pt x="541" y="156107"/>
                  <a:pt x="17475" y="111657"/>
                  <a:pt x="22237" y="92078"/>
                </a:cubicBezTo>
                <a:cubicBezTo>
                  <a:pt x="26999" y="72499"/>
                  <a:pt x="19591" y="532"/>
                  <a:pt x="19062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D6EA14EF-946E-95A7-DBEE-FE595701947C}"/>
              </a:ext>
            </a:extLst>
          </p:cNvPr>
          <p:cNvSpPr/>
          <p:nvPr/>
        </p:nvSpPr>
        <p:spPr>
          <a:xfrm>
            <a:off x="6929430" y="6835684"/>
            <a:ext cx="125672" cy="367082"/>
          </a:xfrm>
          <a:custGeom>
            <a:avLst/>
            <a:gdLst>
              <a:gd name="connsiteX0" fmla="*/ 125420 w 125672"/>
              <a:gd name="connsiteY0" fmla="*/ 91 h 367082"/>
              <a:gd name="connsiteX1" fmla="*/ 65095 w 125672"/>
              <a:gd name="connsiteY1" fmla="*/ 133441 h 367082"/>
              <a:gd name="connsiteX2" fmla="*/ 39695 w 125672"/>
              <a:gd name="connsiteY2" fmla="*/ 263616 h 367082"/>
              <a:gd name="connsiteX3" fmla="*/ 4770 w 125672"/>
              <a:gd name="connsiteY3" fmla="*/ 365216 h 367082"/>
              <a:gd name="connsiteX4" fmla="*/ 4770 w 125672"/>
              <a:gd name="connsiteY4" fmla="*/ 308066 h 367082"/>
              <a:gd name="connsiteX5" fmla="*/ 46045 w 125672"/>
              <a:gd name="connsiteY5" fmla="*/ 60416 h 367082"/>
              <a:gd name="connsiteX6" fmla="*/ 39695 w 125672"/>
              <a:gd name="connsiteY6" fmla="*/ 111216 h 367082"/>
              <a:gd name="connsiteX7" fmla="*/ 125420 w 125672"/>
              <a:gd name="connsiteY7" fmla="*/ 91 h 36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672" h="367082">
                <a:moveTo>
                  <a:pt x="125420" y="91"/>
                </a:moveTo>
                <a:cubicBezTo>
                  <a:pt x="129653" y="3795"/>
                  <a:pt x="79382" y="89520"/>
                  <a:pt x="65095" y="133441"/>
                </a:cubicBezTo>
                <a:cubicBezTo>
                  <a:pt x="50808" y="177362"/>
                  <a:pt x="49749" y="224987"/>
                  <a:pt x="39695" y="263616"/>
                </a:cubicBezTo>
                <a:cubicBezTo>
                  <a:pt x="29641" y="302245"/>
                  <a:pt x="10591" y="357808"/>
                  <a:pt x="4770" y="365216"/>
                </a:cubicBezTo>
                <a:cubicBezTo>
                  <a:pt x="-1051" y="372624"/>
                  <a:pt x="-2109" y="358866"/>
                  <a:pt x="4770" y="308066"/>
                </a:cubicBezTo>
                <a:cubicBezTo>
                  <a:pt x="11649" y="257266"/>
                  <a:pt x="40224" y="93224"/>
                  <a:pt x="46045" y="60416"/>
                </a:cubicBezTo>
                <a:cubicBezTo>
                  <a:pt x="51866" y="27608"/>
                  <a:pt x="31757" y="115979"/>
                  <a:pt x="39695" y="111216"/>
                </a:cubicBezTo>
                <a:cubicBezTo>
                  <a:pt x="47632" y="106454"/>
                  <a:pt x="121187" y="-3613"/>
                  <a:pt x="125420" y="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1676C0C7-54D6-0115-2CF2-80F3CE116061}"/>
              </a:ext>
            </a:extLst>
          </p:cNvPr>
          <p:cNvSpPr/>
          <p:nvPr/>
        </p:nvSpPr>
        <p:spPr>
          <a:xfrm>
            <a:off x="7332604" y="7083425"/>
            <a:ext cx="52455" cy="233499"/>
          </a:xfrm>
          <a:custGeom>
            <a:avLst/>
            <a:gdLst>
              <a:gd name="connsiteX0" fmla="*/ 17521 w 52455"/>
              <a:gd name="connsiteY0" fmla="*/ 0 h 233499"/>
              <a:gd name="connsiteX1" fmla="*/ 20696 w 52455"/>
              <a:gd name="connsiteY1" fmla="*/ 136525 h 233499"/>
              <a:gd name="connsiteX2" fmla="*/ 52446 w 52455"/>
              <a:gd name="connsiteY2" fmla="*/ 231775 h 233499"/>
              <a:gd name="connsiteX3" fmla="*/ 23871 w 52455"/>
              <a:gd name="connsiteY3" fmla="*/ 190500 h 233499"/>
              <a:gd name="connsiteX4" fmla="*/ 1646 w 52455"/>
              <a:gd name="connsiteY4" fmla="*/ 98425 h 233499"/>
              <a:gd name="connsiteX5" fmla="*/ 1646 w 52455"/>
              <a:gd name="connsiteY5" fmla="*/ 127000 h 233499"/>
              <a:gd name="connsiteX6" fmla="*/ 17521 w 52455"/>
              <a:gd name="connsiteY6" fmla="*/ 0 h 23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55" h="233499">
                <a:moveTo>
                  <a:pt x="17521" y="0"/>
                </a:moveTo>
                <a:cubicBezTo>
                  <a:pt x="16198" y="48948"/>
                  <a:pt x="14875" y="97896"/>
                  <a:pt x="20696" y="136525"/>
                </a:cubicBezTo>
                <a:cubicBezTo>
                  <a:pt x="26517" y="175154"/>
                  <a:pt x="51917" y="222779"/>
                  <a:pt x="52446" y="231775"/>
                </a:cubicBezTo>
                <a:cubicBezTo>
                  <a:pt x="52975" y="240771"/>
                  <a:pt x="32338" y="212725"/>
                  <a:pt x="23871" y="190500"/>
                </a:cubicBezTo>
                <a:cubicBezTo>
                  <a:pt x="15404" y="168275"/>
                  <a:pt x="5350" y="109008"/>
                  <a:pt x="1646" y="98425"/>
                </a:cubicBezTo>
                <a:cubicBezTo>
                  <a:pt x="-2058" y="87842"/>
                  <a:pt x="1646" y="127000"/>
                  <a:pt x="1646" y="127000"/>
                </a:cubicBezTo>
                <a:lnTo>
                  <a:pt x="17521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5212618D-6EB9-3900-1E0D-79224B635C3B}"/>
              </a:ext>
            </a:extLst>
          </p:cNvPr>
          <p:cNvSpPr/>
          <p:nvPr/>
        </p:nvSpPr>
        <p:spPr>
          <a:xfrm>
            <a:off x="7385606" y="6823050"/>
            <a:ext cx="78851" cy="99090"/>
          </a:xfrm>
          <a:custGeom>
            <a:avLst/>
            <a:gdLst>
              <a:gd name="connsiteX0" fmla="*/ 12144 w 78851"/>
              <a:gd name="connsiteY0" fmla="*/ 25 h 99090"/>
              <a:gd name="connsiteX1" fmla="*/ 12144 w 78851"/>
              <a:gd name="connsiteY1" fmla="*/ 85750 h 99090"/>
              <a:gd name="connsiteX2" fmla="*/ 78819 w 78851"/>
              <a:gd name="connsiteY2" fmla="*/ 92100 h 99090"/>
              <a:gd name="connsiteX3" fmla="*/ 2619 w 78851"/>
              <a:gd name="connsiteY3" fmla="*/ 95275 h 99090"/>
              <a:gd name="connsiteX4" fmla="*/ 12144 w 78851"/>
              <a:gd name="connsiteY4" fmla="*/ 25 h 9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851" h="99090">
                <a:moveTo>
                  <a:pt x="12144" y="25"/>
                </a:moveTo>
                <a:cubicBezTo>
                  <a:pt x="13731" y="-1562"/>
                  <a:pt x="1032" y="70404"/>
                  <a:pt x="12144" y="85750"/>
                </a:cubicBezTo>
                <a:cubicBezTo>
                  <a:pt x="23256" y="101096"/>
                  <a:pt x="80406" y="90513"/>
                  <a:pt x="78819" y="92100"/>
                </a:cubicBezTo>
                <a:cubicBezTo>
                  <a:pt x="77232" y="93687"/>
                  <a:pt x="11615" y="104800"/>
                  <a:pt x="2619" y="95275"/>
                </a:cubicBezTo>
                <a:cubicBezTo>
                  <a:pt x="-6377" y="85750"/>
                  <a:pt x="10557" y="1612"/>
                  <a:pt x="12144" y="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331F9EBC-391B-5659-91E0-F4273B2797EA}"/>
              </a:ext>
            </a:extLst>
          </p:cNvPr>
          <p:cNvSpPr/>
          <p:nvPr/>
        </p:nvSpPr>
        <p:spPr>
          <a:xfrm>
            <a:off x="6797603" y="7007044"/>
            <a:ext cx="298563" cy="346283"/>
          </a:xfrm>
          <a:custGeom>
            <a:avLst/>
            <a:gdLst>
              <a:gd name="connsiteX0" fmla="*/ 72 w 298563"/>
              <a:gd name="connsiteY0" fmla="*/ 181 h 346283"/>
              <a:gd name="connsiteX1" fmla="*/ 152472 w 298563"/>
              <a:gd name="connsiteY1" fmla="*/ 174806 h 346283"/>
              <a:gd name="connsiteX2" fmla="*/ 149297 w 298563"/>
              <a:gd name="connsiteY2" fmla="*/ 146231 h 346283"/>
              <a:gd name="connsiteX3" fmla="*/ 219147 w 298563"/>
              <a:gd name="connsiteY3" fmla="*/ 247831 h 346283"/>
              <a:gd name="connsiteX4" fmla="*/ 298522 w 298563"/>
              <a:gd name="connsiteY4" fmla="*/ 346256 h 346283"/>
              <a:gd name="connsiteX5" fmla="*/ 228672 w 298563"/>
              <a:gd name="connsiteY5" fmla="*/ 238306 h 346283"/>
              <a:gd name="connsiteX6" fmla="*/ 133422 w 298563"/>
              <a:gd name="connsiteY6" fmla="*/ 143056 h 346283"/>
              <a:gd name="connsiteX7" fmla="*/ 72 w 298563"/>
              <a:gd name="connsiteY7" fmla="*/ 181 h 34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563" h="346283">
                <a:moveTo>
                  <a:pt x="72" y="181"/>
                </a:moveTo>
                <a:cubicBezTo>
                  <a:pt x="3247" y="5473"/>
                  <a:pt x="127601" y="150464"/>
                  <a:pt x="152472" y="174806"/>
                </a:cubicBezTo>
                <a:cubicBezTo>
                  <a:pt x="177343" y="199148"/>
                  <a:pt x="138184" y="134060"/>
                  <a:pt x="149297" y="146231"/>
                </a:cubicBezTo>
                <a:cubicBezTo>
                  <a:pt x="160410" y="158402"/>
                  <a:pt x="194276" y="214494"/>
                  <a:pt x="219147" y="247831"/>
                </a:cubicBezTo>
                <a:cubicBezTo>
                  <a:pt x="244018" y="281168"/>
                  <a:pt x="296935" y="347843"/>
                  <a:pt x="298522" y="346256"/>
                </a:cubicBezTo>
                <a:cubicBezTo>
                  <a:pt x="300109" y="344669"/>
                  <a:pt x="256189" y="272173"/>
                  <a:pt x="228672" y="238306"/>
                </a:cubicBezTo>
                <a:cubicBezTo>
                  <a:pt x="201155" y="204439"/>
                  <a:pt x="168347" y="179568"/>
                  <a:pt x="133422" y="143056"/>
                </a:cubicBezTo>
                <a:cubicBezTo>
                  <a:pt x="98497" y="106544"/>
                  <a:pt x="-3103" y="-5111"/>
                  <a:pt x="72" y="1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2EDE88DD-9F22-2EE1-9B7E-34719538CAAC}"/>
              </a:ext>
            </a:extLst>
          </p:cNvPr>
          <p:cNvSpPr/>
          <p:nvPr/>
        </p:nvSpPr>
        <p:spPr>
          <a:xfrm>
            <a:off x="6973001" y="7267415"/>
            <a:ext cx="320619" cy="296786"/>
          </a:xfrm>
          <a:custGeom>
            <a:avLst/>
            <a:gdLst>
              <a:gd name="connsiteX0" fmla="*/ 2474 w 320619"/>
              <a:gd name="connsiteY0" fmla="*/ 3335 h 296786"/>
              <a:gd name="connsiteX1" fmla="*/ 307274 w 320619"/>
              <a:gd name="connsiteY1" fmla="*/ 285910 h 296786"/>
              <a:gd name="connsiteX2" fmla="*/ 256474 w 320619"/>
              <a:gd name="connsiteY2" fmla="*/ 228760 h 296786"/>
              <a:gd name="connsiteX3" fmla="*/ 167574 w 320619"/>
              <a:gd name="connsiteY3" fmla="*/ 136685 h 296786"/>
              <a:gd name="connsiteX4" fmla="*/ 2474 w 320619"/>
              <a:gd name="connsiteY4" fmla="*/ 3335 h 2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19" h="296786">
                <a:moveTo>
                  <a:pt x="2474" y="3335"/>
                </a:moveTo>
                <a:cubicBezTo>
                  <a:pt x="25757" y="28206"/>
                  <a:pt x="264941" y="248339"/>
                  <a:pt x="307274" y="285910"/>
                </a:cubicBezTo>
                <a:cubicBezTo>
                  <a:pt x="349607" y="323481"/>
                  <a:pt x="279757" y="253631"/>
                  <a:pt x="256474" y="228760"/>
                </a:cubicBezTo>
                <a:cubicBezTo>
                  <a:pt x="233191" y="203889"/>
                  <a:pt x="208320" y="173727"/>
                  <a:pt x="167574" y="136685"/>
                </a:cubicBezTo>
                <a:cubicBezTo>
                  <a:pt x="126828" y="99643"/>
                  <a:pt x="-20809" y="-21536"/>
                  <a:pt x="2474" y="33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7D91E0D-98EA-23CA-9832-82965FEC6570}"/>
              </a:ext>
            </a:extLst>
          </p:cNvPr>
          <p:cNvSpPr/>
          <p:nvPr/>
        </p:nvSpPr>
        <p:spPr>
          <a:xfrm>
            <a:off x="7359627" y="6569072"/>
            <a:ext cx="31862" cy="136535"/>
          </a:xfrm>
          <a:custGeom>
            <a:avLst/>
            <a:gdLst>
              <a:gd name="connsiteX0" fmla="*/ 9548 w 31862"/>
              <a:gd name="connsiteY0" fmla="*/ 3 h 136535"/>
              <a:gd name="connsiteX1" fmla="*/ 9548 w 31862"/>
              <a:gd name="connsiteY1" fmla="*/ 85728 h 136535"/>
              <a:gd name="connsiteX2" fmla="*/ 31773 w 31862"/>
              <a:gd name="connsiteY2" fmla="*/ 136528 h 136535"/>
              <a:gd name="connsiteX3" fmla="*/ 23 w 31862"/>
              <a:gd name="connsiteY3" fmla="*/ 82553 h 136535"/>
              <a:gd name="connsiteX4" fmla="*/ 9548 w 31862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62" h="136535">
                <a:moveTo>
                  <a:pt x="9548" y="3"/>
                </a:moveTo>
                <a:cubicBezTo>
                  <a:pt x="11135" y="532"/>
                  <a:pt x="5844" y="62974"/>
                  <a:pt x="9548" y="85728"/>
                </a:cubicBezTo>
                <a:cubicBezTo>
                  <a:pt x="13252" y="108482"/>
                  <a:pt x="33360" y="137057"/>
                  <a:pt x="31773" y="136528"/>
                </a:cubicBezTo>
                <a:cubicBezTo>
                  <a:pt x="30186" y="135999"/>
                  <a:pt x="552" y="103190"/>
                  <a:pt x="23" y="82553"/>
                </a:cubicBezTo>
                <a:cubicBezTo>
                  <a:pt x="-506" y="61916"/>
                  <a:pt x="7961" y="-526"/>
                  <a:pt x="9548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6D46807-E9E8-3481-878F-9687ACF37276}"/>
              </a:ext>
            </a:extLst>
          </p:cNvPr>
          <p:cNvSpPr/>
          <p:nvPr/>
        </p:nvSpPr>
        <p:spPr>
          <a:xfrm>
            <a:off x="7419484" y="6553163"/>
            <a:ext cx="76915" cy="269916"/>
          </a:xfrm>
          <a:custGeom>
            <a:avLst/>
            <a:gdLst>
              <a:gd name="connsiteX0" fmla="*/ 35416 w 76915"/>
              <a:gd name="connsiteY0" fmla="*/ 37 h 269916"/>
              <a:gd name="connsiteX1" fmla="*/ 491 w 76915"/>
              <a:gd name="connsiteY1" fmla="*/ 120687 h 269916"/>
              <a:gd name="connsiteX2" fmla="*/ 67166 w 76915"/>
              <a:gd name="connsiteY2" fmla="*/ 203237 h 269916"/>
              <a:gd name="connsiteX3" fmla="*/ 67166 w 76915"/>
              <a:gd name="connsiteY3" fmla="*/ 269912 h 269916"/>
              <a:gd name="connsiteX4" fmla="*/ 73516 w 76915"/>
              <a:gd name="connsiteY4" fmla="*/ 200062 h 269916"/>
              <a:gd name="connsiteX5" fmla="*/ 6841 w 76915"/>
              <a:gd name="connsiteY5" fmla="*/ 133387 h 269916"/>
              <a:gd name="connsiteX6" fmla="*/ 35416 w 76915"/>
              <a:gd name="connsiteY6" fmla="*/ 37 h 269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915" h="269916">
                <a:moveTo>
                  <a:pt x="35416" y="37"/>
                </a:moveTo>
                <a:cubicBezTo>
                  <a:pt x="34358" y="-2080"/>
                  <a:pt x="-4801" y="86820"/>
                  <a:pt x="491" y="120687"/>
                </a:cubicBezTo>
                <a:cubicBezTo>
                  <a:pt x="5783" y="154554"/>
                  <a:pt x="56054" y="178366"/>
                  <a:pt x="67166" y="203237"/>
                </a:cubicBezTo>
                <a:cubicBezTo>
                  <a:pt x="78278" y="228108"/>
                  <a:pt x="66108" y="270441"/>
                  <a:pt x="67166" y="269912"/>
                </a:cubicBezTo>
                <a:cubicBezTo>
                  <a:pt x="68224" y="269383"/>
                  <a:pt x="83570" y="222816"/>
                  <a:pt x="73516" y="200062"/>
                </a:cubicBezTo>
                <a:cubicBezTo>
                  <a:pt x="63462" y="177308"/>
                  <a:pt x="13191" y="162491"/>
                  <a:pt x="6841" y="133387"/>
                </a:cubicBezTo>
                <a:cubicBezTo>
                  <a:pt x="491" y="104283"/>
                  <a:pt x="36474" y="2154"/>
                  <a:pt x="35416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4FFB7337-1D79-407E-275C-F4479C4DBE67}"/>
              </a:ext>
            </a:extLst>
          </p:cNvPr>
          <p:cNvSpPr/>
          <p:nvPr/>
        </p:nvSpPr>
        <p:spPr>
          <a:xfrm>
            <a:off x="7654796" y="6959557"/>
            <a:ext cx="158854" cy="120822"/>
          </a:xfrm>
          <a:custGeom>
            <a:avLst/>
            <a:gdLst>
              <a:gd name="connsiteX0" fmla="*/ 85854 w 158854"/>
              <a:gd name="connsiteY0" fmla="*/ 43 h 120822"/>
              <a:gd name="connsiteX1" fmla="*/ 111254 w 158854"/>
              <a:gd name="connsiteY1" fmla="*/ 60368 h 120822"/>
              <a:gd name="connsiteX2" fmla="*/ 129 w 158854"/>
              <a:gd name="connsiteY2" fmla="*/ 120693 h 120822"/>
              <a:gd name="connsiteX3" fmla="*/ 136654 w 158854"/>
              <a:gd name="connsiteY3" fmla="*/ 76243 h 120822"/>
              <a:gd name="connsiteX4" fmla="*/ 152529 w 158854"/>
              <a:gd name="connsiteY4" fmla="*/ 69893 h 120822"/>
              <a:gd name="connsiteX5" fmla="*/ 85854 w 158854"/>
              <a:gd name="connsiteY5" fmla="*/ 43 h 12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54" h="120822">
                <a:moveTo>
                  <a:pt x="85854" y="43"/>
                </a:moveTo>
                <a:cubicBezTo>
                  <a:pt x="78975" y="-1544"/>
                  <a:pt x="125541" y="40260"/>
                  <a:pt x="111254" y="60368"/>
                </a:cubicBezTo>
                <a:cubicBezTo>
                  <a:pt x="96967" y="80476"/>
                  <a:pt x="-4104" y="118047"/>
                  <a:pt x="129" y="120693"/>
                </a:cubicBezTo>
                <a:cubicBezTo>
                  <a:pt x="4362" y="123339"/>
                  <a:pt x="111254" y="84710"/>
                  <a:pt x="136654" y="76243"/>
                </a:cubicBezTo>
                <a:cubicBezTo>
                  <a:pt x="162054" y="67776"/>
                  <a:pt x="163112" y="81005"/>
                  <a:pt x="152529" y="69893"/>
                </a:cubicBezTo>
                <a:cubicBezTo>
                  <a:pt x="141946" y="58781"/>
                  <a:pt x="92733" y="1630"/>
                  <a:pt x="85854" y="4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328BD131-731E-5D41-80BE-9B989F4D6BA2}"/>
              </a:ext>
            </a:extLst>
          </p:cNvPr>
          <p:cNvSpPr/>
          <p:nvPr/>
        </p:nvSpPr>
        <p:spPr>
          <a:xfrm>
            <a:off x="7441827" y="7022795"/>
            <a:ext cx="277852" cy="435286"/>
          </a:xfrm>
          <a:custGeom>
            <a:avLst/>
            <a:gdLst>
              <a:gd name="connsiteX0" fmla="*/ 373 w 277852"/>
              <a:gd name="connsiteY0" fmla="*/ 305 h 435286"/>
              <a:gd name="connsiteX1" fmla="*/ 244848 w 277852"/>
              <a:gd name="connsiteY1" fmla="*/ 324155 h 435286"/>
              <a:gd name="connsiteX2" fmla="*/ 254373 w 277852"/>
              <a:gd name="connsiteY2" fmla="*/ 374955 h 435286"/>
              <a:gd name="connsiteX3" fmla="*/ 130548 w 277852"/>
              <a:gd name="connsiteY3" fmla="*/ 435280 h 435286"/>
              <a:gd name="connsiteX4" fmla="*/ 276598 w 277852"/>
              <a:gd name="connsiteY4" fmla="*/ 378130 h 435286"/>
              <a:gd name="connsiteX5" fmla="*/ 190873 w 277852"/>
              <a:gd name="connsiteY5" fmla="*/ 267005 h 435286"/>
              <a:gd name="connsiteX6" fmla="*/ 373 w 277852"/>
              <a:gd name="connsiteY6" fmla="*/ 305 h 435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852" h="435286">
                <a:moveTo>
                  <a:pt x="373" y="305"/>
                </a:moveTo>
                <a:cubicBezTo>
                  <a:pt x="9369" y="9830"/>
                  <a:pt x="202515" y="261713"/>
                  <a:pt x="244848" y="324155"/>
                </a:cubicBezTo>
                <a:cubicBezTo>
                  <a:pt x="287181" y="386597"/>
                  <a:pt x="273423" y="356434"/>
                  <a:pt x="254373" y="374955"/>
                </a:cubicBezTo>
                <a:cubicBezTo>
                  <a:pt x="235323" y="393476"/>
                  <a:pt x="126844" y="434751"/>
                  <a:pt x="130548" y="435280"/>
                </a:cubicBezTo>
                <a:cubicBezTo>
                  <a:pt x="134252" y="435809"/>
                  <a:pt x="266544" y="406176"/>
                  <a:pt x="276598" y="378130"/>
                </a:cubicBezTo>
                <a:cubicBezTo>
                  <a:pt x="286652" y="350084"/>
                  <a:pt x="234265" y="327330"/>
                  <a:pt x="190873" y="267005"/>
                </a:cubicBezTo>
                <a:cubicBezTo>
                  <a:pt x="147481" y="206680"/>
                  <a:pt x="-8623" y="-9220"/>
                  <a:pt x="373" y="30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E3B581A5-315F-C8F2-8132-8D58EF4E637C}"/>
              </a:ext>
            </a:extLst>
          </p:cNvPr>
          <p:cNvSpPr/>
          <p:nvPr/>
        </p:nvSpPr>
        <p:spPr>
          <a:xfrm>
            <a:off x="7912063" y="7191317"/>
            <a:ext cx="28800" cy="287497"/>
          </a:xfrm>
          <a:custGeom>
            <a:avLst/>
            <a:gdLst>
              <a:gd name="connsiteX0" fmla="*/ 28612 w 28800"/>
              <a:gd name="connsiteY0" fmla="*/ 58 h 287497"/>
              <a:gd name="connsiteX1" fmla="*/ 12737 w 28800"/>
              <a:gd name="connsiteY1" fmla="*/ 117533 h 287497"/>
              <a:gd name="connsiteX2" fmla="*/ 19087 w 28800"/>
              <a:gd name="connsiteY2" fmla="*/ 266758 h 287497"/>
              <a:gd name="connsiteX3" fmla="*/ 25437 w 28800"/>
              <a:gd name="connsiteY3" fmla="*/ 282633 h 287497"/>
              <a:gd name="connsiteX4" fmla="*/ 9562 w 28800"/>
              <a:gd name="connsiteY4" fmla="*/ 231833 h 287497"/>
              <a:gd name="connsiteX5" fmla="*/ 6387 w 28800"/>
              <a:gd name="connsiteY5" fmla="*/ 104833 h 287497"/>
              <a:gd name="connsiteX6" fmla="*/ 37 w 28800"/>
              <a:gd name="connsiteY6" fmla="*/ 101658 h 287497"/>
              <a:gd name="connsiteX7" fmla="*/ 28612 w 28800"/>
              <a:gd name="connsiteY7" fmla="*/ 58 h 28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800" h="287497">
                <a:moveTo>
                  <a:pt x="28612" y="58"/>
                </a:moveTo>
                <a:cubicBezTo>
                  <a:pt x="30729" y="2704"/>
                  <a:pt x="14324" y="73083"/>
                  <a:pt x="12737" y="117533"/>
                </a:cubicBezTo>
                <a:cubicBezTo>
                  <a:pt x="11149" y="161983"/>
                  <a:pt x="19087" y="266758"/>
                  <a:pt x="19087" y="266758"/>
                </a:cubicBezTo>
                <a:cubicBezTo>
                  <a:pt x="21204" y="294275"/>
                  <a:pt x="27024" y="288454"/>
                  <a:pt x="25437" y="282633"/>
                </a:cubicBezTo>
                <a:cubicBezTo>
                  <a:pt x="23849" y="276812"/>
                  <a:pt x="12737" y="261466"/>
                  <a:pt x="9562" y="231833"/>
                </a:cubicBezTo>
                <a:cubicBezTo>
                  <a:pt x="6387" y="202200"/>
                  <a:pt x="7974" y="126529"/>
                  <a:pt x="6387" y="104833"/>
                </a:cubicBezTo>
                <a:cubicBezTo>
                  <a:pt x="4800" y="83137"/>
                  <a:pt x="-492" y="118062"/>
                  <a:pt x="37" y="101658"/>
                </a:cubicBezTo>
                <a:cubicBezTo>
                  <a:pt x="566" y="85254"/>
                  <a:pt x="26495" y="-2588"/>
                  <a:pt x="28612" y="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E7A2BA84-4529-1E37-D2CA-D774388ACFFA}"/>
              </a:ext>
            </a:extLst>
          </p:cNvPr>
          <p:cNvSpPr/>
          <p:nvPr/>
        </p:nvSpPr>
        <p:spPr>
          <a:xfrm>
            <a:off x="7568303" y="7524567"/>
            <a:ext cx="467993" cy="187946"/>
          </a:xfrm>
          <a:custGeom>
            <a:avLst/>
            <a:gdLst>
              <a:gd name="connsiteX0" fmla="*/ 897 w 467993"/>
              <a:gd name="connsiteY0" fmla="*/ 124008 h 187946"/>
              <a:gd name="connsiteX1" fmla="*/ 185047 w 467993"/>
              <a:gd name="connsiteY1" fmla="*/ 108133 h 187946"/>
              <a:gd name="connsiteX2" fmla="*/ 299347 w 467993"/>
              <a:gd name="connsiteY2" fmla="*/ 85908 h 187946"/>
              <a:gd name="connsiteX3" fmla="*/ 467622 w 467993"/>
              <a:gd name="connsiteY3" fmla="*/ 183 h 187946"/>
              <a:gd name="connsiteX4" fmla="*/ 340622 w 467993"/>
              <a:gd name="connsiteY4" fmla="*/ 66858 h 187946"/>
              <a:gd name="connsiteX5" fmla="*/ 207272 w 467993"/>
              <a:gd name="connsiteY5" fmla="*/ 187508 h 187946"/>
              <a:gd name="connsiteX6" fmla="*/ 267597 w 467993"/>
              <a:gd name="connsiteY6" fmla="*/ 108133 h 187946"/>
              <a:gd name="connsiteX7" fmla="*/ 897 w 467993"/>
              <a:gd name="connsiteY7" fmla="*/ 124008 h 18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7993" h="187946">
                <a:moveTo>
                  <a:pt x="897" y="124008"/>
                </a:moveTo>
                <a:cubicBezTo>
                  <a:pt x="-12861" y="124008"/>
                  <a:pt x="135305" y="114483"/>
                  <a:pt x="185047" y="108133"/>
                </a:cubicBezTo>
                <a:cubicBezTo>
                  <a:pt x="234789" y="101783"/>
                  <a:pt x="252251" y="103900"/>
                  <a:pt x="299347" y="85908"/>
                </a:cubicBezTo>
                <a:cubicBezTo>
                  <a:pt x="346443" y="67916"/>
                  <a:pt x="460743" y="3358"/>
                  <a:pt x="467622" y="183"/>
                </a:cubicBezTo>
                <a:cubicBezTo>
                  <a:pt x="474501" y="-2992"/>
                  <a:pt x="384014" y="35637"/>
                  <a:pt x="340622" y="66858"/>
                </a:cubicBezTo>
                <a:cubicBezTo>
                  <a:pt x="297230" y="98079"/>
                  <a:pt x="219443" y="180629"/>
                  <a:pt x="207272" y="187508"/>
                </a:cubicBezTo>
                <a:cubicBezTo>
                  <a:pt x="195101" y="194387"/>
                  <a:pt x="303051" y="118187"/>
                  <a:pt x="267597" y="108133"/>
                </a:cubicBezTo>
                <a:cubicBezTo>
                  <a:pt x="232143" y="98079"/>
                  <a:pt x="14655" y="124008"/>
                  <a:pt x="897" y="1240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82039B60-0433-A005-CF73-FAFDAD381D77}"/>
              </a:ext>
            </a:extLst>
          </p:cNvPr>
          <p:cNvSpPr/>
          <p:nvPr/>
        </p:nvSpPr>
        <p:spPr>
          <a:xfrm>
            <a:off x="7835889" y="7613531"/>
            <a:ext cx="219087" cy="155789"/>
          </a:xfrm>
          <a:custGeom>
            <a:avLst/>
            <a:gdLst>
              <a:gd name="connsiteX0" fmla="*/ 219086 w 219087"/>
              <a:gd name="connsiteY0" fmla="*/ 119 h 155789"/>
              <a:gd name="connsiteX1" fmla="*/ 53986 w 219087"/>
              <a:gd name="connsiteY1" fmla="*/ 79494 h 155789"/>
              <a:gd name="connsiteX2" fmla="*/ 11 w 219087"/>
              <a:gd name="connsiteY2" fmla="*/ 155694 h 155789"/>
              <a:gd name="connsiteX3" fmla="*/ 57161 w 219087"/>
              <a:gd name="connsiteY3" fmla="*/ 63619 h 155789"/>
              <a:gd name="connsiteX4" fmla="*/ 219086 w 219087"/>
              <a:gd name="connsiteY4" fmla="*/ 119 h 15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87" h="155789">
                <a:moveTo>
                  <a:pt x="219086" y="119"/>
                </a:moveTo>
                <a:cubicBezTo>
                  <a:pt x="218557" y="2765"/>
                  <a:pt x="90499" y="53565"/>
                  <a:pt x="53986" y="79494"/>
                </a:cubicBezTo>
                <a:cubicBezTo>
                  <a:pt x="17473" y="105423"/>
                  <a:pt x="-518" y="158340"/>
                  <a:pt x="11" y="155694"/>
                </a:cubicBezTo>
                <a:cubicBezTo>
                  <a:pt x="540" y="153048"/>
                  <a:pt x="20119" y="87961"/>
                  <a:pt x="57161" y="63619"/>
                </a:cubicBezTo>
                <a:cubicBezTo>
                  <a:pt x="94203" y="39277"/>
                  <a:pt x="219615" y="-2527"/>
                  <a:pt x="219086" y="1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1F0A7004-716A-D309-D63F-3116EDE73AEE}"/>
              </a:ext>
            </a:extLst>
          </p:cNvPr>
          <p:cNvSpPr/>
          <p:nvPr/>
        </p:nvSpPr>
        <p:spPr>
          <a:xfrm>
            <a:off x="8067456" y="7394574"/>
            <a:ext cx="86274" cy="219082"/>
          </a:xfrm>
          <a:custGeom>
            <a:avLst/>
            <a:gdLst>
              <a:gd name="connsiteX0" fmla="*/ 219 w 86274"/>
              <a:gd name="connsiteY0" fmla="*/ 1 h 219082"/>
              <a:gd name="connsiteX1" fmla="*/ 60544 w 86274"/>
              <a:gd name="connsiteY1" fmla="*/ 149226 h 219082"/>
              <a:gd name="connsiteX2" fmla="*/ 38319 w 86274"/>
              <a:gd name="connsiteY2" fmla="*/ 219076 h 219082"/>
              <a:gd name="connsiteX3" fmla="*/ 85944 w 86274"/>
              <a:gd name="connsiteY3" fmla="*/ 146051 h 219082"/>
              <a:gd name="connsiteX4" fmla="*/ 219 w 86274"/>
              <a:gd name="connsiteY4" fmla="*/ 1 h 21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74" h="219082">
                <a:moveTo>
                  <a:pt x="219" y="1"/>
                </a:moveTo>
                <a:cubicBezTo>
                  <a:pt x="-4014" y="530"/>
                  <a:pt x="54194" y="112714"/>
                  <a:pt x="60544" y="149226"/>
                </a:cubicBezTo>
                <a:cubicBezTo>
                  <a:pt x="66894" y="185738"/>
                  <a:pt x="34086" y="219605"/>
                  <a:pt x="38319" y="219076"/>
                </a:cubicBezTo>
                <a:cubicBezTo>
                  <a:pt x="42552" y="218547"/>
                  <a:pt x="90707" y="180976"/>
                  <a:pt x="85944" y="146051"/>
                </a:cubicBezTo>
                <a:cubicBezTo>
                  <a:pt x="81182" y="111126"/>
                  <a:pt x="4452" y="-528"/>
                  <a:pt x="219" y="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3E4E44D1-80A1-FA2B-E2A7-5878631373C3}"/>
              </a:ext>
            </a:extLst>
          </p:cNvPr>
          <p:cNvSpPr/>
          <p:nvPr/>
        </p:nvSpPr>
        <p:spPr>
          <a:xfrm>
            <a:off x="6978631" y="7092930"/>
            <a:ext cx="17898" cy="174721"/>
          </a:xfrm>
          <a:custGeom>
            <a:avLst/>
            <a:gdLst>
              <a:gd name="connsiteX0" fmla="*/ 15894 w 17898"/>
              <a:gd name="connsiteY0" fmla="*/ 20 h 174721"/>
              <a:gd name="connsiteX1" fmla="*/ 12719 w 17898"/>
              <a:gd name="connsiteY1" fmla="*/ 120670 h 174721"/>
              <a:gd name="connsiteX2" fmla="*/ 19 w 17898"/>
              <a:gd name="connsiteY2" fmla="*/ 174645 h 174721"/>
              <a:gd name="connsiteX3" fmla="*/ 15894 w 17898"/>
              <a:gd name="connsiteY3" fmla="*/ 130195 h 174721"/>
              <a:gd name="connsiteX4" fmla="*/ 15894 w 17898"/>
              <a:gd name="connsiteY4" fmla="*/ 20 h 174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8" h="174721">
                <a:moveTo>
                  <a:pt x="15894" y="20"/>
                </a:moveTo>
                <a:cubicBezTo>
                  <a:pt x="15365" y="-1567"/>
                  <a:pt x="15365" y="91566"/>
                  <a:pt x="12719" y="120670"/>
                </a:cubicBezTo>
                <a:cubicBezTo>
                  <a:pt x="10073" y="149774"/>
                  <a:pt x="-510" y="173058"/>
                  <a:pt x="19" y="174645"/>
                </a:cubicBezTo>
                <a:cubicBezTo>
                  <a:pt x="548" y="176232"/>
                  <a:pt x="11661" y="152949"/>
                  <a:pt x="15894" y="130195"/>
                </a:cubicBezTo>
                <a:cubicBezTo>
                  <a:pt x="20127" y="107441"/>
                  <a:pt x="16423" y="1607"/>
                  <a:pt x="15894" y="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03A31DEC-6F35-DFB5-753E-1A592ECE5787}"/>
              </a:ext>
            </a:extLst>
          </p:cNvPr>
          <p:cNvSpPr/>
          <p:nvPr/>
        </p:nvSpPr>
        <p:spPr>
          <a:xfrm>
            <a:off x="7099089" y="7120187"/>
            <a:ext cx="208578" cy="411723"/>
          </a:xfrm>
          <a:custGeom>
            <a:avLst/>
            <a:gdLst>
              <a:gd name="connsiteX0" fmla="*/ 211 w 208578"/>
              <a:gd name="connsiteY0" fmla="*/ 1338 h 411723"/>
              <a:gd name="connsiteX1" fmla="*/ 31961 w 208578"/>
              <a:gd name="connsiteY1" fmla="*/ 106113 h 411723"/>
              <a:gd name="connsiteX2" fmla="*/ 89111 w 208578"/>
              <a:gd name="connsiteY2" fmla="*/ 229938 h 411723"/>
              <a:gd name="connsiteX3" fmla="*/ 35136 w 208578"/>
              <a:gd name="connsiteY3" fmla="*/ 185488 h 411723"/>
              <a:gd name="connsiteX4" fmla="*/ 203411 w 208578"/>
              <a:gd name="connsiteY4" fmla="*/ 404563 h 411723"/>
              <a:gd name="connsiteX5" fmla="*/ 155786 w 208578"/>
              <a:gd name="connsiteY5" fmla="*/ 344238 h 411723"/>
              <a:gd name="connsiteX6" fmla="*/ 57361 w 208578"/>
              <a:gd name="connsiteY6" fmla="*/ 201363 h 411723"/>
              <a:gd name="connsiteX7" fmla="*/ 19261 w 208578"/>
              <a:gd name="connsiteY7" fmla="*/ 55313 h 411723"/>
              <a:gd name="connsiteX8" fmla="*/ 211 w 208578"/>
              <a:gd name="connsiteY8" fmla="*/ 1338 h 411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578" h="411723">
                <a:moveTo>
                  <a:pt x="211" y="1338"/>
                </a:moveTo>
                <a:cubicBezTo>
                  <a:pt x="2328" y="9805"/>
                  <a:pt x="17144" y="68013"/>
                  <a:pt x="31961" y="106113"/>
                </a:cubicBezTo>
                <a:cubicBezTo>
                  <a:pt x="46778" y="144213"/>
                  <a:pt x="88582" y="216709"/>
                  <a:pt x="89111" y="229938"/>
                </a:cubicBezTo>
                <a:cubicBezTo>
                  <a:pt x="89640" y="243167"/>
                  <a:pt x="16086" y="156384"/>
                  <a:pt x="35136" y="185488"/>
                </a:cubicBezTo>
                <a:cubicBezTo>
                  <a:pt x="54186" y="214592"/>
                  <a:pt x="183303" y="378105"/>
                  <a:pt x="203411" y="404563"/>
                </a:cubicBezTo>
                <a:cubicBezTo>
                  <a:pt x="223519" y="431021"/>
                  <a:pt x="180128" y="378105"/>
                  <a:pt x="155786" y="344238"/>
                </a:cubicBezTo>
                <a:cubicBezTo>
                  <a:pt x="131444" y="310371"/>
                  <a:pt x="80115" y="249517"/>
                  <a:pt x="57361" y="201363"/>
                </a:cubicBezTo>
                <a:cubicBezTo>
                  <a:pt x="34607" y="153209"/>
                  <a:pt x="26140" y="84417"/>
                  <a:pt x="19261" y="55313"/>
                </a:cubicBezTo>
                <a:cubicBezTo>
                  <a:pt x="12382" y="26209"/>
                  <a:pt x="-1906" y="-7129"/>
                  <a:pt x="211" y="13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328D30C6-9527-CFAF-08AB-C17931FAF4DF}"/>
              </a:ext>
            </a:extLst>
          </p:cNvPr>
          <p:cNvSpPr/>
          <p:nvPr/>
        </p:nvSpPr>
        <p:spPr>
          <a:xfrm>
            <a:off x="7295973" y="7213286"/>
            <a:ext cx="127354" cy="378143"/>
          </a:xfrm>
          <a:custGeom>
            <a:avLst/>
            <a:gdLst>
              <a:gd name="connsiteX0" fmla="*/ 177 w 127354"/>
              <a:gd name="connsiteY0" fmla="*/ 314 h 378143"/>
              <a:gd name="connsiteX1" fmla="*/ 41452 w 127354"/>
              <a:gd name="connsiteY1" fmla="*/ 155889 h 378143"/>
              <a:gd name="connsiteX2" fmla="*/ 98602 w 127354"/>
              <a:gd name="connsiteY2" fmla="*/ 225739 h 378143"/>
              <a:gd name="connsiteX3" fmla="*/ 98602 w 127354"/>
              <a:gd name="connsiteY3" fmla="*/ 174939 h 378143"/>
              <a:gd name="connsiteX4" fmla="*/ 127177 w 127354"/>
              <a:gd name="connsiteY4" fmla="*/ 270189 h 378143"/>
              <a:gd name="connsiteX5" fmla="*/ 111302 w 127354"/>
              <a:gd name="connsiteY5" fmla="*/ 308289 h 378143"/>
              <a:gd name="connsiteX6" fmla="*/ 124002 w 127354"/>
              <a:gd name="connsiteY6" fmla="*/ 378139 h 378143"/>
              <a:gd name="connsiteX7" fmla="*/ 111302 w 127354"/>
              <a:gd name="connsiteY7" fmla="*/ 311464 h 378143"/>
              <a:gd name="connsiteX8" fmla="*/ 124002 w 127354"/>
              <a:gd name="connsiteY8" fmla="*/ 247964 h 378143"/>
              <a:gd name="connsiteX9" fmla="*/ 57327 w 127354"/>
              <a:gd name="connsiteY9" fmla="*/ 200339 h 378143"/>
              <a:gd name="connsiteX10" fmla="*/ 177 w 127354"/>
              <a:gd name="connsiteY10" fmla="*/ 314 h 37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354" h="378143">
                <a:moveTo>
                  <a:pt x="177" y="314"/>
                </a:moveTo>
                <a:cubicBezTo>
                  <a:pt x="-2469" y="-7094"/>
                  <a:pt x="25048" y="118318"/>
                  <a:pt x="41452" y="155889"/>
                </a:cubicBezTo>
                <a:cubicBezTo>
                  <a:pt x="57856" y="193460"/>
                  <a:pt x="89077" y="222564"/>
                  <a:pt x="98602" y="225739"/>
                </a:cubicBezTo>
                <a:cubicBezTo>
                  <a:pt x="108127" y="228914"/>
                  <a:pt x="93840" y="167531"/>
                  <a:pt x="98602" y="174939"/>
                </a:cubicBezTo>
                <a:cubicBezTo>
                  <a:pt x="103365" y="182347"/>
                  <a:pt x="125060" y="247964"/>
                  <a:pt x="127177" y="270189"/>
                </a:cubicBezTo>
                <a:cubicBezTo>
                  <a:pt x="129294" y="292414"/>
                  <a:pt x="111831" y="290297"/>
                  <a:pt x="111302" y="308289"/>
                </a:cubicBezTo>
                <a:cubicBezTo>
                  <a:pt x="110773" y="326281"/>
                  <a:pt x="124002" y="377610"/>
                  <a:pt x="124002" y="378139"/>
                </a:cubicBezTo>
                <a:cubicBezTo>
                  <a:pt x="124002" y="378668"/>
                  <a:pt x="111302" y="333160"/>
                  <a:pt x="111302" y="311464"/>
                </a:cubicBezTo>
                <a:cubicBezTo>
                  <a:pt x="111302" y="289768"/>
                  <a:pt x="132998" y="266485"/>
                  <a:pt x="124002" y="247964"/>
                </a:cubicBezTo>
                <a:cubicBezTo>
                  <a:pt x="115006" y="229443"/>
                  <a:pt x="76377" y="238968"/>
                  <a:pt x="57327" y="200339"/>
                </a:cubicBezTo>
                <a:cubicBezTo>
                  <a:pt x="38277" y="161710"/>
                  <a:pt x="2823" y="7722"/>
                  <a:pt x="177" y="3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4C4DCA53-61D0-2D57-3778-BAE3CEBD085B}"/>
              </a:ext>
            </a:extLst>
          </p:cNvPr>
          <p:cNvSpPr/>
          <p:nvPr/>
        </p:nvSpPr>
        <p:spPr>
          <a:xfrm>
            <a:off x="6733180" y="6708304"/>
            <a:ext cx="707279" cy="495902"/>
          </a:xfrm>
          <a:custGeom>
            <a:avLst/>
            <a:gdLst>
              <a:gd name="connsiteX0" fmla="*/ 93070 w 707279"/>
              <a:gd name="connsiteY0" fmla="*/ 35396 h 495902"/>
              <a:gd name="connsiteX1" fmla="*/ 251820 w 707279"/>
              <a:gd name="connsiteY1" fmla="*/ 48096 h 495902"/>
              <a:gd name="connsiteX2" fmla="*/ 413745 w 707279"/>
              <a:gd name="connsiteY2" fmla="*/ 471 h 495902"/>
              <a:gd name="connsiteX3" fmla="*/ 391520 w 707279"/>
              <a:gd name="connsiteY3" fmla="*/ 29046 h 495902"/>
              <a:gd name="connsiteX4" fmla="*/ 566145 w 707279"/>
              <a:gd name="connsiteY4" fmla="*/ 111596 h 495902"/>
              <a:gd name="connsiteX5" fmla="*/ 534395 w 707279"/>
              <a:gd name="connsiteY5" fmla="*/ 117946 h 495902"/>
              <a:gd name="connsiteX6" fmla="*/ 705845 w 707279"/>
              <a:gd name="connsiteY6" fmla="*/ 470371 h 495902"/>
              <a:gd name="connsiteX7" fmla="*/ 613770 w 707279"/>
              <a:gd name="connsiteY7" fmla="*/ 311621 h 495902"/>
              <a:gd name="connsiteX8" fmla="*/ 566145 w 707279"/>
              <a:gd name="connsiteY8" fmla="*/ 244946 h 495902"/>
              <a:gd name="connsiteX9" fmla="*/ 588370 w 707279"/>
              <a:gd name="connsiteY9" fmla="*/ 394171 h 495902"/>
              <a:gd name="connsiteX10" fmla="*/ 508995 w 707279"/>
              <a:gd name="connsiteY10" fmla="*/ 251296 h 495902"/>
              <a:gd name="connsiteX11" fmla="*/ 518520 w 707279"/>
              <a:gd name="connsiteY11" fmla="*/ 314796 h 495902"/>
              <a:gd name="connsiteX12" fmla="*/ 499470 w 707279"/>
              <a:gd name="connsiteY12" fmla="*/ 429096 h 495902"/>
              <a:gd name="connsiteX13" fmla="*/ 480420 w 707279"/>
              <a:gd name="connsiteY13" fmla="*/ 349721 h 495902"/>
              <a:gd name="connsiteX14" fmla="*/ 413745 w 707279"/>
              <a:gd name="connsiteY14" fmla="*/ 165571 h 495902"/>
              <a:gd name="connsiteX15" fmla="*/ 426445 w 707279"/>
              <a:gd name="connsiteY15" fmla="*/ 406871 h 495902"/>
              <a:gd name="connsiteX16" fmla="*/ 391520 w 707279"/>
              <a:gd name="connsiteY16" fmla="*/ 260821 h 495902"/>
              <a:gd name="connsiteX17" fmla="*/ 299445 w 707279"/>
              <a:gd name="connsiteY17" fmla="*/ 321146 h 495902"/>
              <a:gd name="connsiteX18" fmla="*/ 286745 w 707279"/>
              <a:gd name="connsiteY18" fmla="*/ 225896 h 495902"/>
              <a:gd name="connsiteX19" fmla="*/ 226420 w 707279"/>
              <a:gd name="connsiteY19" fmla="*/ 356071 h 495902"/>
              <a:gd name="connsiteX20" fmla="*/ 213720 w 707279"/>
              <a:gd name="connsiteY20" fmla="*/ 495771 h 495902"/>
              <a:gd name="connsiteX21" fmla="*/ 216895 w 707279"/>
              <a:gd name="connsiteY21" fmla="*/ 330671 h 495902"/>
              <a:gd name="connsiteX22" fmla="*/ 178795 w 707279"/>
              <a:gd name="connsiteY22" fmla="*/ 295746 h 495902"/>
              <a:gd name="connsiteX23" fmla="*/ 80370 w 707279"/>
              <a:gd name="connsiteY23" fmla="*/ 416396 h 495902"/>
              <a:gd name="connsiteX24" fmla="*/ 140695 w 707279"/>
              <a:gd name="connsiteY24" fmla="*/ 257646 h 495902"/>
              <a:gd name="connsiteX25" fmla="*/ 16870 w 707279"/>
              <a:gd name="connsiteY25" fmla="*/ 295746 h 495902"/>
              <a:gd name="connsiteX26" fmla="*/ 93070 w 707279"/>
              <a:gd name="connsiteY26" fmla="*/ 206846 h 495902"/>
              <a:gd name="connsiteX27" fmla="*/ 995 w 707279"/>
              <a:gd name="connsiteY27" fmla="*/ 260821 h 495902"/>
              <a:gd name="connsiteX28" fmla="*/ 45445 w 707279"/>
              <a:gd name="connsiteY28" fmla="*/ 171921 h 495902"/>
              <a:gd name="connsiteX29" fmla="*/ 64495 w 707279"/>
              <a:gd name="connsiteY29" fmla="*/ 143346 h 495902"/>
              <a:gd name="connsiteX30" fmla="*/ 93070 w 707279"/>
              <a:gd name="connsiteY30" fmla="*/ 35396 h 49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07279" h="495902">
                <a:moveTo>
                  <a:pt x="93070" y="35396"/>
                </a:moveTo>
                <a:cubicBezTo>
                  <a:pt x="124291" y="19521"/>
                  <a:pt x="198374" y="53917"/>
                  <a:pt x="251820" y="48096"/>
                </a:cubicBezTo>
                <a:cubicBezTo>
                  <a:pt x="305266" y="42275"/>
                  <a:pt x="390462" y="3646"/>
                  <a:pt x="413745" y="471"/>
                </a:cubicBezTo>
                <a:cubicBezTo>
                  <a:pt x="437028" y="-2704"/>
                  <a:pt x="366120" y="10525"/>
                  <a:pt x="391520" y="29046"/>
                </a:cubicBezTo>
                <a:cubicBezTo>
                  <a:pt x="416920" y="47567"/>
                  <a:pt x="542333" y="96779"/>
                  <a:pt x="566145" y="111596"/>
                </a:cubicBezTo>
                <a:cubicBezTo>
                  <a:pt x="589957" y="126413"/>
                  <a:pt x="511112" y="58150"/>
                  <a:pt x="534395" y="117946"/>
                </a:cubicBezTo>
                <a:cubicBezTo>
                  <a:pt x="557678" y="177742"/>
                  <a:pt x="692616" y="438092"/>
                  <a:pt x="705845" y="470371"/>
                </a:cubicBezTo>
                <a:cubicBezTo>
                  <a:pt x="719074" y="502650"/>
                  <a:pt x="637053" y="349192"/>
                  <a:pt x="613770" y="311621"/>
                </a:cubicBezTo>
                <a:cubicBezTo>
                  <a:pt x="590487" y="274050"/>
                  <a:pt x="570378" y="231188"/>
                  <a:pt x="566145" y="244946"/>
                </a:cubicBezTo>
                <a:cubicBezTo>
                  <a:pt x="561912" y="258704"/>
                  <a:pt x="597895" y="393113"/>
                  <a:pt x="588370" y="394171"/>
                </a:cubicBezTo>
                <a:cubicBezTo>
                  <a:pt x="578845" y="395229"/>
                  <a:pt x="520637" y="264525"/>
                  <a:pt x="508995" y="251296"/>
                </a:cubicBezTo>
                <a:cubicBezTo>
                  <a:pt x="497353" y="238067"/>
                  <a:pt x="520107" y="285163"/>
                  <a:pt x="518520" y="314796"/>
                </a:cubicBezTo>
                <a:cubicBezTo>
                  <a:pt x="516933" y="344429"/>
                  <a:pt x="505820" y="423275"/>
                  <a:pt x="499470" y="429096"/>
                </a:cubicBezTo>
                <a:cubicBezTo>
                  <a:pt x="493120" y="434917"/>
                  <a:pt x="494707" y="393642"/>
                  <a:pt x="480420" y="349721"/>
                </a:cubicBezTo>
                <a:cubicBezTo>
                  <a:pt x="466133" y="305800"/>
                  <a:pt x="422741" y="156046"/>
                  <a:pt x="413745" y="165571"/>
                </a:cubicBezTo>
                <a:cubicBezTo>
                  <a:pt x="404749" y="175096"/>
                  <a:pt x="430149" y="390996"/>
                  <a:pt x="426445" y="406871"/>
                </a:cubicBezTo>
                <a:cubicBezTo>
                  <a:pt x="422741" y="422746"/>
                  <a:pt x="412687" y="275109"/>
                  <a:pt x="391520" y="260821"/>
                </a:cubicBezTo>
                <a:cubicBezTo>
                  <a:pt x="370353" y="246534"/>
                  <a:pt x="316907" y="326967"/>
                  <a:pt x="299445" y="321146"/>
                </a:cubicBezTo>
                <a:cubicBezTo>
                  <a:pt x="281983" y="315325"/>
                  <a:pt x="298916" y="220075"/>
                  <a:pt x="286745" y="225896"/>
                </a:cubicBezTo>
                <a:cubicBezTo>
                  <a:pt x="274574" y="231717"/>
                  <a:pt x="238591" y="311092"/>
                  <a:pt x="226420" y="356071"/>
                </a:cubicBezTo>
                <a:cubicBezTo>
                  <a:pt x="214249" y="401050"/>
                  <a:pt x="215307" y="500004"/>
                  <a:pt x="213720" y="495771"/>
                </a:cubicBezTo>
                <a:cubicBezTo>
                  <a:pt x="212133" y="491538"/>
                  <a:pt x="222716" y="364008"/>
                  <a:pt x="216895" y="330671"/>
                </a:cubicBezTo>
                <a:cubicBezTo>
                  <a:pt x="211074" y="297334"/>
                  <a:pt x="201549" y="281459"/>
                  <a:pt x="178795" y="295746"/>
                </a:cubicBezTo>
                <a:cubicBezTo>
                  <a:pt x="156041" y="310034"/>
                  <a:pt x="86720" y="422746"/>
                  <a:pt x="80370" y="416396"/>
                </a:cubicBezTo>
                <a:cubicBezTo>
                  <a:pt x="74020" y="410046"/>
                  <a:pt x="151278" y="277754"/>
                  <a:pt x="140695" y="257646"/>
                </a:cubicBezTo>
                <a:cubicBezTo>
                  <a:pt x="130112" y="237538"/>
                  <a:pt x="24807" y="304213"/>
                  <a:pt x="16870" y="295746"/>
                </a:cubicBezTo>
                <a:cubicBezTo>
                  <a:pt x="8932" y="287279"/>
                  <a:pt x="95716" y="212667"/>
                  <a:pt x="93070" y="206846"/>
                </a:cubicBezTo>
                <a:cubicBezTo>
                  <a:pt x="90424" y="201025"/>
                  <a:pt x="8932" y="266642"/>
                  <a:pt x="995" y="260821"/>
                </a:cubicBezTo>
                <a:cubicBezTo>
                  <a:pt x="-6942" y="255000"/>
                  <a:pt x="34862" y="191500"/>
                  <a:pt x="45445" y="171921"/>
                </a:cubicBezTo>
                <a:cubicBezTo>
                  <a:pt x="56028" y="152342"/>
                  <a:pt x="54441" y="160808"/>
                  <a:pt x="64495" y="143346"/>
                </a:cubicBezTo>
                <a:cubicBezTo>
                  <a:pt x="74549" y="125884"/>
                  <a:pt x="61849" y="51271"/>
                  <a:pt x="93070" y="3539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EAD69D28-BE23-5699-5CE5-BE24C92BF0B8}"/>
              </a:ext>
            </a:extLst>
          </p:cNvPr>
          <p:cNvSpPr/>
          <p:nvPr/>
        </p:nvSpPr>
        <p:spPr>
          <a:xfrm>
            <a:off x="6699015" y="6894741"/>
            <a:ext cx="1279049" cy="1075974"/>
          </a:xfrm>
          <a:custGeom>
            <a:avLst/>
            <a:gdLst>
              <a:gd name="connsiteX0" fmla="*/ 41510 w 1279049"/>
              <a:gd name="connsiteY0" fmla="*/ 1359 h 1075974"/>
              <a:gd name="connsiteX1" fmla="*/ 232010 w 1279049"/>
              <a:gd name="connsiteY1" fmla="*/ 271234 h 1075974"/>
              <a:gd name="connsiteX2" fmla="*/ 209785 w 1279049"/>
              <a:gd name="connsiteY2" fmla="*/ 220434 h 1075974"/>
              <a:gd name="connsiteX3" fmla="*/ 397110 w 1279049"/>
              <a:gd name="connsiteY3" fmla="*/ 426809 h 1075974"/>
              <a:gd name="connsiteX4" fmla="*/ 378060 w 1279049"/>
              <a:gd name="connsiteY4" fmla="*/ 398234 h 1075974"/>
              <a:gd name="connsiteX5" fmla="*/ 546335 w 1279049"/>
              <a:gd name="connsiteY5" fmla="*/ 598259 h 1075974"/>
              <a:gd name="connsiteX6" fmla="*/ 562210 w 1279049"/>
              <a:gd name="connsiteY6" fmla="*/ 553809 h 1075974"/>
              <a:gd name="connsiteX7" fmla="*/ 666985 w 1279049"/>
              <a:gd name="connsiteY7" fmla="*/ 636359 h 1075974"/>
              <a:gd name="connsiteX8" fmla="*/ 736835 w 1279049"/>
              <a:gd name="connsiteY8" fmla="*/ 645884 h 1075974"/>
              <a:gd name="connsiteX9" fmla="*/ 752710 w 1279049"/>
              <a:gd name="connsiteY9" fmla="*/ 423634 h 1075974"/>
              <a:gd name="connsiteX10" fmla="*/ 774935 w 1279049"/>
              <a:gd name="connsiteY10" fmla="*/ 620484 h 1075974"/>
              <a:gd name="connsiteX11" fmla="*/ 841610 w 1279049"/>
              <a:gd name="connsiteY11" fmla="*/ 788759 h 1075974"/>
              <a:gd name="connsiteX12" fmla="*/ 822560 w 1279049"/>
              <a:gd name="connsiteY12" fmla="*/ 750659 h 1075974"/>
              <a:gd name="connsiteX13" fmla="*/ 920985 w 1279049"/>
              <a:gd name="connsiteY13" fmla="*/ 830034 h 1075974"/>
              <a:gd name="connsiteX14" fmla="*/ 987660 w 1279049"/>
              <a:gd name="connsiteY14" fmla="*/ 795109 h 1075974"/>
              <a:gd name="connsiteX15" fmla="*/ 1101960 w 1279049"/>
              <a:gd name="connsiteY15" fmla="*/ 887184 h 1075974"/>
              <a:gd name="connsiteX16" fmla="*/ 1263885 w 1279049"/>
              <a:gd name="connsiteY16" fmla="*/ 1064984 h 1075974"/>
              <a:gd name="connsiteX17" fmla="*/ 1209910 w 1279049"/>
              <a:gd name="connsiteY17" fmla="*/ 1033234 h 1075974"/>
              <a:gd name="connsiteX18" fmla="*/ 714610 w 1279049"/>
              <a:gd name="connsiteY18" fmla="*/ 839559 h 1075974"/>
              <a:gd name="connsiteX19" fmla="*/ 762235 w 1279049"/>
              <a:gd name="connsiteY19" fmla="*/ 864959 h 1075974"/>
              <a:gd name="connsiteX20" fmla="*/ 371710 w 1279049"/>
              <a:gd name="connsiteY20" fmla="*/ 445859 h 1075974"/>
              <a:gd name="connsiteX21" fmla="*/ 9760 w 1279049"/>
              <a:gd name="connsiteY21" fmla="*/ 191859 h 1075974"/>
              <a:gd name="connsiteX22" fmla="*/ 95485 w 1279049"/>
              <a:gd name="connsiteY22" fmla="*/ 261709 h 1075974"/>
              <a:gd name="connsiteX23" fmla="*/ 9760 w 1279049"/>
              <a:gd name="connsiteY23" fmla="*/ 169634 h 1075974"/>
              <a:gd name="connsiteX24" fmla="*/ 41510 w 1279049"/>
              <a:gd name="connsiteY24" fmla="*/ 1359 h 1075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79049" h="1075974">
                <a:moveTo>
                  <a:pt x="41510" y="1359"/>
                </a:moveTo>
                <a:cubicBezTo>
                  <a:pt x="78552" y="18292"/>
                  <a:pt x="203964" y="234722"/>
                  <a:pt x="232010" y="271234"/>
                </a:cubicBezTo>
                <a:cubicBezTo>
                  <a:pt x="260056" y="307746"/>
                  <a:pt x="182268" y="194505"/>
                  <a:pt x="209785" y="220434"/>
                </a:cubicBezTo>
                <a:cubicBezTo>
                  <a:pt x="237302" y="246363"/>
                  <a:pt x="369064" y="397176"/>
                  <a:pt x="397110" y="426809"/>
                </a:cubicBezTo>
                <a:cubicBezTo>
                  <a:pt x="425156" y="456442"/>
                  <a:pt x="353189" y="369659"/>
                  <a:pt x="378060" y="398234"/>
                </a:cubicBezTo>
                <a:cubicBezTo>
                  <a:pt x="402931" y="426809"/>
                  <a:pt x="515643" y="572330"/>
                  <a:pt x="546335" y="598259"/>
                </a:cubicBezTo>
                <a:cubicBezTo>
                  <a:pt x="577027" y="624188"/>
                  <a:pt x="542102" y="547459"/>
                  <a:pt x="562210" y="553809"/>
                </a:cubicBezTo>
                <a:cubicBezTo>
                  <a:pt x="582318" y="560159"/>
                  <a:pt x="637881" y="621013"/>
                  <a:pt x="666985" y="636359"/>
                </a:cubicBezTo>
                <a:cubicBezTo>
                  <a:pt x="696089" y="651705"/>
                  <a:pt x="722548" y="681338"/>
                  <a:pt x="736835" y="645884"/>
                </a:cubicBezTo>
                <a:cubicBezTo>
                  <a:pt x="751123" y="610430"/>
                  <a:pt x="746360" y="427867"/>
                  <a:pt x="752710" y="423634"/>
                </a:cubicBezTo>
                <a:cubicBezTo>
                  <a:pt x="759060" y="419401"/>
                  <a:pt x="760118" y="559630"/>
                  <a:pt x="774935" y="620484"/>
                </a:cubicBezTo>
                <a:cubicBezTo>
                  <a:pt x="789752" y="681338"/>
                  <a:pt x="833673" y="767063"/>
                  <a:pt x="841610" y="788759"/>
                </a:cubicBezTo>
                <a:cubicBezTo>
                  <a:pt x="849547" y="810455"/>
                  <a:pt x="809331" y="743780"/>
                  <a:pt x="822560" y="750659"/>
                </a:cubicBezTo>
                <a:cubicBezTo>
                  <a:pt x="835789" y="757538"/>
                  <a:pt x="893468" y="822626"/>
                  <a:pt x="920985" y="830034"/>
                </a:cubicBezTo>
                <a:cubicBezTo>
                  <a:pt x="948502" y="837442"/>
                  <a:pt x="957498" y="785584"/>
                  <a:pt x="987660" y="795109"/>
                </a:cubicBezTo>
                <a:cubicBezTo>
                  <a:pt x="1017822" y="804634"/>
                  <a:pt x="1055923" y="842205"/>
                  <a:pt x="1101960" y="887184"/>
                </a:cubicBezTo>
                <a:cubicBezTo>
                  <a:pt x="1147997" y="932163"/>
                  <a:pt x="1245893" y="1040642"/>
                  <a:pt x="1263885" y="1064984"/>
                </a:cubicBezTo>
                <a:cubicBezTo>
                  <a:pt x="1281877" y="1089326"/>
                  <a:pt x="1301456" y="1070805"/>
                  <a:pt x="1209910" y="1033234"/>
                </a:cubicBezTo>
                <a:cubicBezTo>
                  <a:pt x="1118364" y="995663"/>
                  <a:pt x="789222" y="867605"/>
                  <a:pt x="714610" y="839559"/>
                </a:cubicBezTo>
                <a:cubicBezTo>
                  <a:pt x="639998" y="811513"/>
                  <a:pt x="819385" y="930576"/>
                  <a:pt x="762235" y="864959"/>
                </a:cubicBezTo>
                <a:cubicBezTo>
                  <a:pt x="705085" y="799342"/>
                  <a:pt x="497122" y="558042"/>
                  <a:pt x="371710" y="445859"/>
                </a:cubicBezTo>
                <a:cubicBezTo>
                  <a:pt x="246298" y="333676"/>
                  <a:pt x="55797" y="222551"/>
                  <a:pt x="9760" y="191859"/>
                </a:cubicBezTo>
                <a:cubicBezTo>
                  <a:pt x="-36277" y="161167"/>
                  <a:pt x="95485" y="265413"/>
                  <a:pt x="95485" y="261709"/>
                </a:cubicBezTo>
                <a:cubicBezTo>
                  <a:pt x="95485" y="258005"/>
                  <a:pt x="18227" y="208792"/>
                  <a:pt x="9760" y="169634"/>
                </a:cubicBezTo>
                <a:cubicBezTo>
                  <a:pt x="1293" y="130476"/>
                  <a:pt x="4468" y="-15574"/>
                  <a:pt x="41510" y="1359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2D6906C1-35DD-DE4D-16B0-DA4E489B7DA9}"/>
              </a:ext>
            </a:extLst>
          </p:cNvPr>
          <p:cNvSpPr/>
          <p:nvPr/>
        </p:nvSpPr>
        <p:spPr>
          <a:xfrm>
            <a:off x="6552948" y="6572040"/>
            <a:ext cx="359499" cy="665041"/>
          </a:xfrm>
          <a:custGeom>
            <a:avLst/>
            <a:gdLst>
              <a:gd name="connsiteX0" fmla="*/ 57402 w 359499"/>
              <a:gd name="connsiteY0" fmla="*/ 663785 h 665041"/>
              <a:gd name="connsiteX1" fmla="*/ 190752 w 359499"/>
              <a:gd name="connsiteY1" fmla="*/ 530435 h 665041"/>
              <a:gd name="connsiteX2" fmla="*/ 165352 w 359499"/>
              <a:gd name="connsiteY2" fmla="*/ 527260 h 665041"/>
              <a:gd name="connsiteX3" fmla="*/ 168527 w 359499"/>
              <a:gd name="connsiteY3" fmla="*/ 378035 h 665041"/>
              <a:gd name="connsiteX4" fmla="*/ 276477 w 359499"/>
              <a:gd name="connsiteY4" fmla="*/ 228810 h 665041"/>
              <a:gd name="connsiteX5" fmla="*/ 324102 w 359499"/>
              <a:gd name="connsiteY5" fmla="*/ 124035 h 665041"/>
              <a:gd name="connsiteX6" fmla="*/ 317752 w 359499"/>
              <a:gd name="connsiteY6" fmla="*/ 152610 h 665041"/>
              <a:gd name="connsiteX7" fmla="*/ 359027 w 359499"/>
              <a:gd name="connsiteY7" fmla="*/ 51010 h 665041"/>
              <a:gd name="connsiteX8" fmla="*/ 286002 w 359499"/>
              <a:gd name="connsiteY8" fmla="*/ 181185 h 665041"/>
              <a:gd name="connsiteX9" fmla="*/ 324102 w 359499"/>
              <a:gd name="connsiteY9" fmla="*/ 60535 h 665041"/>
              <a:gd name="connsiteX10" fmla="*/ 235202 w 359499"/>
              <a:gd name="connsiteY10" fmla="*/ 210 h 665041"/>
              <a:gd name="connsiteX11" fmla="*/ 238377 w 359499"/>
              <a:gd name="connsiteY11" fmla="*/ 79585 h 665041"/>
              <a:gd name="connsiteX12" fmla="*/ 241552 w 359499"/>
              <a:gd name="connsiteY12" fmla="*/ 206585 h 665041"/>
              <a:gd name="connsiteX13" fmla="*/ 133602 w 359499"/>
              <a:gd name="connsiteY13" fmla="*/ 178010 h 665041"/>
              <a:gd name="connsiteX14" fmla="*/ 181227 w 359499"/>
              <a:gd name="connsiteY14" fmla="*/ 219285 h 665041"/>
              <a:gd name="connsiteX15" fmla="*/ 178052 w 359499"/>
              <a:gd name="connsiteY15" fmla="*/ 266910 h 665041"/>
              <a:gd name="connsiteX16" fmla="*/ 76452 w 359499"/>
              <a:gd name="connsiteY16" fmla="*/ 349460 h 665041"/>
              <a:gd name="connsiteX17" fmla="*/ 117727 w 359499"/>
              <a:gd name="connsiteY17" fmla="*/ 317710 h 665041"/>
              <a:gd name="connsiteX18" fmla="*/ 73277 w 359499"/>
              <a:gd name="connsiteY18" fmla="*/ 451060 h 665041"/>
              <a:gd name="connsiteX19" fmla="*/ 252 w 359499"/>
              <a:gd name="connsiteY19" fmla="*/ 651085 h 665041"/>
              <a:gd name="connsiteX20" fmla="*/ 47877 w 359499"/>
              <a:gd name="connsiteY20" fmla="*/ 600285 h 665041"/>
              <a:gd name="connsiteX21" fmla="*/ 57402 w 359499"/>
              <a:gd name="connsiteY21" fmla="*/ 663785 h 665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9499" h="665041">
                <a:moveTo>
                  <a:pt x="57402" y="663785"/>
                </a:moveTo>
                <a:cubicBezTo>
                  <a:pt x="81215" y="652143"/>
                  <a:pt x="172760" y="553189"/>
                  <a:pt x="190752" y="530435"/>
                </a:cubicBezTo>
                <a:cubicBezTo>
                  <a:pt x="208744" y="507681"/>
                  <a:pt x="169056" y="552660"/>
                  <a:pt x="165352" y="527260"/>
                </a:cubicBezTo>
                <a:cubicBezTo>
                  <a:pt x="161648" y="501860"/>
                  <a:pt x="150006" y="427777"/>
                  <a:pt x="168527" y="378035"/>
                </a:cubicBezTo>
                <a:cubicBezTo>
                  <a:pt x="187048" y="328293"/>
                  <a:pt x="250548" y="271143"/>
                  <a:pt x="276477" y="228810"/>
                </a:cubicBezTo>
                <a:cubicBezTo>
                  <a:pt x="302406" y="186477"/>
                  <a:pt x="317223" y="136735"/>
                  <a:pt x="324102" y="124035"/>
                </a:cubicBezTo>
                <a:cubicBezTo>
                  <a:pt x="330981" y="111335"/>
                  <a:pt x="311931" y="164781"/>
                  <a:pt x="317752" y="152610"/>
                </a:cubicBezTo>
                <a:cubicBezTo>
                  <a:pt x="323573" y="140439"/>
                  <a:pt x="364319" y="46247"/>
                  <a:pt x="359027" y="51010"/>
                </a:cubicBezTo>
                <a:cubicBezTo>
                  <a:pt x="353735" y="55772"/>
                  <a:pt x="291823" y="179597"/>
                  <a:pt x="286002" y="181185"/>
                </a:cubicBezTo>
                <a:cubicBezTo>
                  <a:pt x="280181" y="182772"/>
                  <a:pt x="332569" y="90697"/>
                  <a:pt x="324102" y="60535"/>
                </a:cubicBezTo>
                <a:cubicBezTo>
                  <a:pt x="315635" y="30372"/>
                  <a:pt x="249489" y="-2965"/>
                  <a:pt x="235202" y="210"/>
                </a:cubicBezTo>
                <a:cubicBezTo>
                  <a:pt x="220915" y="3385"/>
                  <a:pt x="237319" y="45189"/>
                  <a:pt x="238377" y="79585"/>
                </a:cubicBezTo>
                <a:cubicBezTo>
                  <a:pt x="239435" y="113981"/>
                  <a:pt x="259015" y="190181"/>
                  <a:pt x="241552" y="206585"/>
                </a:cubicBezTo>
                <a:cubicBezTo>
                  <a:pt x="224090" y="222989"/>
                  <a:pt x="143656" y="175893"/>
                  <a:pt x="133602" y="178010"/>
                </a:cubicBezTo>
                <a:cubicBezTo>
                  <a:pt x="123548" y="180127"/>
                  <a:pt x="173819" y="204468"/>
                  <a:pt x="181227" y="219285"/>
                </a:cubicBezTo>
                <a:cubicBezTo>
                  <a:pt x="188635" y="234102"/>
                  <a:pt x="195514" y="245214"/>
                  <a:pt x="178052" y="266910"/>
                </a:cubicBezTo>
                <a:cubicBezTo>
                  <a:pt x="160590" y="288606"/>
                  <a:pt x="86506" y="340993"/>
                  <a:pt x="76452" y="349460"/>
                </a:cubicBezTo>
                <a:cubicBezTo>
                  <a:pt x="66398" y="357927"/>
                  <a:pt x="118256" y="300777"/>
                  <a:pt x="117727" y="317710"/>
                </a:cubicBezTo>
                <a:cubicBezTo>
                  <a:pt x="117198" y="334643"/>
                  <a:pt x="92856" y="395497"/>
                  <a:pt x="73277" y="451060"/>
                </a:cubicBezTo>
                <a:cubicBezTo>
                  <a:pt x="53698" y="506622"/>
                  <a:pt x="4485" y="626214"/>
                  <a:pt x="252" y="651085"/>
                </a:cubicBezTo>
                <a:cubicBezTo>
                  <a:pt x="-3981" y="675956"/>
                  <a:pt x="46289" y="598168"/>
                  <a:pt x="47877" y="600285"/>
                </a:cubicBezTo>
                <a:cubicBezTo>
                  <a:pt x="49465" y="602402"/>
                  <a:pt x="33589" y="675427"/>
                  <a:pt x="57402" y="663785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20F1A014-D750-82F3-DC90-E613B8202278}"/>
              </a:ext>
            </a:extLst>
          </p:cNvPr>
          <p:cNvSpPr/>
          <p:nvPr/>
        </p:nvSpPr>
        <p:spPr>
          <a:xfrm>
            <a:off x="6748610" y="6479941"/>
            <a:ext cx="643119" cy="359078"/>
          </a:xfrm>
          <a:custGeom>
            <a:avLst/>
            <a:gdLst>
              <a:gd name="connsiteX0" fmla="*/ 1440 w 643119"/>
              <a:gd name="connsiteY0" fmla="*/ 124059 h 359078"/>
              <a:gd name="connsiteX1" fmla="*/ 166540 w 643119"/>
              <a:gd name="connsiteY1" fmla="*/ 76434 h 359078"/>
              <a:gd name="connsiteX2" fmla="*/ 157015 w 643119"/>
              <a:gd name="connsiteY2" fmla="*/ 57384 h 359078"/>
              <a:gd name="connsiteX3" fmla="*/ 233215 w 643119"/>
              <a:gd name="connsiteY3" fmla="*/ 54209 h 359078"/>
              <a:gd name="connsiteX4" fmla="*/ 185590 w 643119"/>
              <a:gd name="connsiteY4" fmla="*/ 51034 h 359078"/>
              <a:gd name="connsiteX5" fmla="*/ 280840 w 643119"/>
              <a:gd name="connsiteY5" fmla="*/ 19284 h 359078"/>
              <a:gd name="connsiteX6" fmla="*/ 337990 w 643119"/>
              <a:gd name="connsiteY6" fmla="*/ 234 h 359078"/>
              <a:gd name="connsiteX7" fmla="*/ 503090 w 643119"/>
              <a:gd name="connsiteY7" fmla="*/ 31984 h 359078"/>
              <a:gd name="connsiteX8" fmla="*/ 642790 w 643119"/>
              <a:gd name="connsiteY8" fmla="*/ 25634 h 359078"/>
              <a:gd name="connsiteX9" fmla="*/ 541190 w 643119"/>
              <a:gd name="connsiteY9" fmla="*/ 47859 h 359078"/>
              <a:gd name="connsiteX10" fmla="*/ 518965 w 643119"/>
              <a:gd name="connsiteY10" fmla="*/ 139934 h 359078"/>
              <a:gd name="connsiteX11" fmla="*/ 639615 w 643119"/>
              <a:gd name="connsiteY11" fmla="*/ 359009 h 359078"/>
              <a:gd name="connsiteX12" fmla="*/ 518965 w 643119"/>
              <a:gd name="connsiteY12" fmla="*/ 165334 h 359078"/>
              <a:gd name="connsiteX13" fmla="*/ 360215 w 643119"/>
              <a:gd name="connsiteY13" fmla="*/ 308209 h 359078"/>
              <a:gd name="connsiteX14" fmla="*/ 360215 w 643119"/>
              <a:gd name="connsiteY14" fmla="*/ 232009 h 359078"/>
              <a:gd name="connsiteX15" fmla="*/ 160190 w 643119"/>
              <a:gd name="connsiteY15" fmla="*/ 260584 h 359078"/>
              <a:gd name="connsiteX16" fmla="*/ 255440 w 643119"/>
              <a:gd name="connsiteY16" fmla="*/ 260584 h 359078"/>
              <a:gd name="connsiteX17" fmla="*/ 96690 w 643119"/>
              <a:gd name="connsiteY17" fmla="*/ 190734 h 359078"/>
              <a:gd name="connsiteX18" fmla="*/ 1440 w 643119"/>
              <a:gd name="connsiteY18" fmla="*/ 124059 h 359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3119" h="359078">
                <a:moveTo>
                  <a:pt x="1440" y="124059"/>
                </a:moveTo>
                <a:cubicBezTo>
                  <a:pt x="13082" y="105009"/>
                  <a:pt x="140611" y="87546"/>
                  <a:pt x="166540" y="76434"/>
                </a:cubicBezTo>
                <a:cubicBezTo>
                  <a:pt x="192469" y="65321"/>
                  <a:pt x="145903" y="61088"/>
                  <a:pt x="157015" y="57384"/>
                </a:cubicBezTo>
                <a:cubicBezTo>
                  <a:pt x="168127" y="53680"/>
                  <a:pt x="228453" y="55267"/>
                  <a:pt x="233215" y="54209"/>
                </a:cubicBezTo>
                <a:cubicBezTo>
                  <a:pt x="237977" y="53151"/>
                  <a:pt x="177653" y="56855"/>
                  <a:pt x="185590" y="51034"/>
                </a:cubicBezTo>
                <a:cubicBezTo>
                  <a:pt x="193527" y="45213"/>
                  <a:pt x="280840" y="19284"/>
                  <a:pt x="280840" y="19284"/>
                </a:cubicBezTo>
                <a:cubicBezTo>
                  <a:pt x="306240" y="10817"/>
                  <a:pt x="300948" y="-1883"/>
                  <a:pt x="337990" y="234"/>
                </a:cubicBezTo>
                <a:cubicBezTo>
                  <a:pt x="375032" y="2351"/>
                  <a:pt x="452290" y="27751"/>
                  <a:pt x="503090" y="31984"/>
                </a:cubicBezTo>
                <a:cubicBezTo>
                  <a:pt x="553890" y="36217"/>
                  <a:pt x="636440" y="22988"/>
                  <a:pt x="642790" y="25634"/>
                </a:cubicBezTo>
                <a:cubicBezTo>
                  <a:pt x="649140" y="28280"/>
                  <a:pt x="561827" y="28809"/>
                  <a:pt x="541190" y="47859"/>
                </a:cubicBezTo>
                <a:cubicBezTo>
                  <a:pt x="520553" y="66909"/>
                  <a:pt x="502561" y="88076"/>
                  <a:pt x="518965" y="139934"/>
                </a:cubicBezTo>
                <a:cubicBezTo>
                  <a:pt x="535369" y="191792"/>
                  <a:pt x="639615" y="354776"/>
                  <a:pt x="639615" y="359009"/>
                </a:cubicBezTo>
                <a:cubicBezTo>
                  <a:pt x="639615" y="363242"/>
                  <a:pt x="565532" y="173801"/>
                  <a:pt x="518965" y="165334"/>
                </a:cubicBezTo>
                <a:cubicBezTo>
                  <a:pt x="472398" y="156867"/>
                  <a:pt x="386673" y="297097"/>
                  <a:pt x="360215" y="308209"/>
                </a:cubicBezTo>
                <a:cubicBezTo>
                  <a:pt x="333757" y="319322"/>
                  <a:pt x="393552" y="239946"/>
                  <a:pt x="360215" y="232009"/>
                </a:cubicBezTo>
                <a:cubicBezTo>
                  <a:pt x="326878" y="224072"/>
                  <a:pt x="177653" y="255821"/>
                  <a:pt x="160190" y="260584"/>
                </a:cubicBezTo>
                <a:cubicBezTo>
                  <a:pt x="142727" y="265347"/>
                  <a:pt x="266023" y="272226"/>
                  <a:pt x="255440" y="260584"/>
                </a:cubicBezTo>
                <a:cubicBezTo>
                  <a:pt x="244857" y="248942"/>
                  <a:pt x="142198" y="210313"/>
                  <a:pt x="96690" y="190734"/>
                </a:cubicBezTo>
                <a:cubicBezTo>
                  <a:pt x="51182" y="171155"/>
                  <a:pt x="-10202" y="143109"/>
                  <a:pt x="1440" y="124059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F2611078-74AE-CDF6-5944-74836E011BDA}"/>
              </a:ext>
            </a:extLst>
          </p:cNvPr>
          <p:cNvSpPr/>
          <p:nvPr/>
        </p:nvSpPr>
        <p:spPr>
          <a:xfrm>
            <a:off x="7605786" y="6236551"/>
            <a:ext cx="908497" cy="1269353"/>
          </a:xfrm>
          <a:custGeom>
            <a:avLst/>
            <a:gdLst>
              <a:gd name="connsiteX0" fmla="*/ 11039 w 908497"/>
              <a:gd name="connsiteY0" fmla="*/ 2324 h 1269353"/>
              <a:gd name="connsiteX1" fmla="*/ 185664 w 908497"/>
              <a:gd name="connsiteY1" fmla="*/ 319824 h 1269353"/>
              <a:gd name="connsiteX2" fmla="*/ 169789 w 908497"/>
              <a:gd name="connsiteY2" fmla="*/ 297599 h 1269353"/>
              <a:gd name="connsiteX3" fmla="*/ 322189 w 908497"/>
              <a:gd name="connsiteY3" fmla="*/ 681774 h 1269353"/>
              <a:gd name="connsiteX4" fmla="*/ 541264 w 908497"/>
              <a:gd name="connsiteY4" fmla="*/ 1065949 h 1269353"/>
              <a:gd name="connsiteX5" fmla="*/ 569839 w 908497"/>
              <a:gd name="connsiteY5" fmla="*/ 1072299 h 1269353"/>
              <a:gd name="connsiteX6" fmla="*/ 893689 w 908497"/>
              <a:gd name="connsiteY6" fmla="*/ 1262799 h 1269353"/>
              <a:gd name="connsiteX7" fmla="*/ 817489 w 908497"/>
              <a:gd name="connsiteY7" fmla="*/ 1211999 h 1269353"/>
              <a:gd name="connsiteX8" fmla="*/ 496814 w 908497"/>
              <a:gd name="connsiteY8" fmla="*/ 1081824 h 1269353"/>
              <a:gd name="connsiteX9" fmla="*/ 541264 w 908497"/>
              <a:gd name="connsiteY9" fmla="*/ 1110399 h 1269353"/>
              <a:gd name="connsiteX10" fmla="*/ 138039 w 908497"/>
              <a:gd name="connsiteY10" fmla="*/ 586524 h 1269353"/>
              <a:gd name="connsiteX11" fmla="*/ 179314 w 908497"/>
              <a:gd name="connsiteY11" fmla="*/ 659549 h 1269353"/>
              <a:gd name="connsiteX12" fmla="*/ 30089 w 908497"/>
              <a:gd name="connsiteY12" fmla="*/ 332524 h 1269353"/>
              <a:gd name="connsiteX13" fmla="*/ 74539 w 908497"/>
              <a:gd name="connsiteY13" fmla="*/ 405549 h 1269353"/>
              <a:gd name="connsiteX14" fmla="*/ 26914 w 908497"/>
              <a:gd name="connsiteY14" fmla="*/ 186474 h 1269353"/>
              <a:gd name="connsiteX15" fmla="*/ 11039 w 908497"/>
              <a:gd name="connsiteY15" fmla="*/ 2324 h 126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08497" h="1269353">
                <a:moveTo>
                  <a:pt x="11039" y="2324"/>
                </a:moveTo>
                <a:cubicBezTo>
                  <a:pt x="37497" y="24549"/>
                  <a:pt x="159206" y="270612"/>
                  <a:pt x="185664" y="319824"/>
                </a:cubicBezTo>
                <a:cubicBezTo>
                  <a:pt x="212122" y="369037"/>
                  <a:pt x="147035" y="237274"/>
                  <a:pt x="169789" y="297599"/>
                </a:cubicBezTo>
                <a:cubicBezTo>
                  <a:pt x="192543" y="357924"/>
                  <a:pt x="260277" y="553716"/>
                  <a:pt x="322189" y="681774"/>
                </a:cubicBezTo>
                <a:cubicBezTo>
                  <a:pt x="384102" y="809832"/>
                  <a:pt x="499989" y="1000862"/>
                  <a:pt x="541264" y="1065949"/>
                </a:cubicBezTo>
                <a:cubicBezTo>
                  <a:pt x="582539" y="1131037"/>
                  <a:pt x="511102" y="1039491"/>
                  <a:pt x="569839" y="1072299"/>
                </a:cubicBezTo>
                <a:cubicBezTo>
                  <a:pt x="628576" y="1105107"/>
                  <a:pt x="852414" y="1239516"/>
                  <a:pt x="893689" y="1262799"/>
                </a:cubicBezTo>
                <a:cubicBezTo>
                  <a:pt x="934964" y="1286082"/>
                  <a:pt x="883635" y="1242161"/>
                  <a:pt x="817489" y="1211999"/>
                </a:cubicBezTo>
                <a:cubicBezTo>
                  <a:pt x="751343" y="1181837"/>
                  <a:pt x="542851" y="1098757"/>
                  <a:pt x="496814" y="1081824"/>
                </a:cubicBezTo>
                <a:cubicBezTo>
                  <a:pt x="450777" y="1064891"/>
                  <a:pt x="601060" y="1192949"/>
                  <a:pt x="541264" y="1110399"/>
                </a:cubicBezTo>
                <a:cubicBezTo>
                  <a:pt x="481468" y="1027849"/>
                  <a:pt x="198364" y="661666"/>
                  <a:pt x="138039" y="586524"/>
                </a:cubicBezTo>
                <a:cubicBezTo>
                  <a:pt x="77714" y="511382"/>
                  <a:pt x="197306" y="701882"/>
                  <a:pt x="179314" y="659549"/>
                </a:cubicBezTo>
                <a:cubicBezTo>
                  <a:pt x="161322" y="617216"/>
                  <a:pt x="47551" y="374857"/>
                  <a:pt x="30089" y="332524"/>
                </a:cubicBezTo>
                <a:cubicBezTo>
                  <a:pt x="12627" y="290191"/>
                  <a:pt x="75068" y="429891"/>
                  <a:pt x="74539" y="405549"/>
                </a:cubicBezTo>
                <a:cubicBezTo>
                  <a:pt x="74010" y="381207"/>
                  <a:pt x="41731" y="249974"/>
                  <a:pt x="26914" y="186474"/>
                </a:cubicBezTo>
                <a:cubicBezTo>
                  <a:pt x="12097" y="122974"/>
                  <a:pt x="-15419" y="-19901"/>
                  <a:pt x="11039" y="232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5191FE2C-8077-794B-9E4B-0688D82C5CED}"/>
              </a:ext>
            </a:extLst>
          </p:cNvPr>
          <p:cNvSpPr/>
          <p:nvPr/>
        </p:nvSpPr>
        <p:spPr>
          <a:xfrm>
            <a:off x="7520507" y="6571684"/>
            <a:ext cx="233900" cy="535925"/>
          </a:xfrm>
          <a:custGeom>
            <a:avLst/>
            <a:gdLst>
              <a:gd name="connsiteX0" fmla="*/ 7418 w 233900"/>
              <a:gd name="connsiteY0" fmla="*/ 566 h 535925"/>
              <a:gd name="connsiteX1" fmla="*/ 32818 w 233900"/>
              <a:gd name="connsiteY1" fmla="*/ 137091 h 535925"/>
              <a:gd name="connsiteX2" fmla="*/ 121718 w 233900"/>
              <a:gd name="connsiteY2" fmla="*/ 270441 h 535925"/>
              <a:gd name="connsiteX3" fmla="*/ 96318 w 233900"/>
              <a:gd name="connsiteY3" fmla="*/ 352991 h 535925"/>
              <a:gd name="connsiteX4" fmla="*/ 124893 w 233900"/>
              <a:gd name="connsiteY4" fmla="*/ 381566 h 535925"/>
              <a:gd name="connsiteX5" fmla="*/ 128068 w 233900"/>
              <a:gd name="connsiteY5" fmla="*/ 533966 h 535925"/>
              <a:gd name="connsiteX6" fmla="*/ 178868 w 233900"/>
              <a:gd name="connsiteY6" fmla="*/ 464116 h 535925"/>
              <a:gd name="connsiteX7" fmla="*/ 226493 w 233900"/>
              <a:gd name="connsiteY7" fmla="*/ 406966 h 535925"/>
              <a:gd name="connsiteX8" fmla="*/ 226493 w 233900"/>
              <a:gd name="connsiteY8" fmla="*/ 330766 h 535925"/>
              <a:gd name="connsiteX9" fmla="*/ 156643 w 233900"/>
              <a:gd name="connsiteY9" fmla="*/ 191066 h 535925"/>
              <a:gd name="connsiteX10" fmla="*/ 7418 w 233900"/>
              <a:gd name="connsiteY10" fmla="*/ 566 h 53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900" h="535925">
                <a:moveTo>
                  <a:pt x="7418" y="566"/>
                </a:moveTo>
                <a:cubicBezTo>
                  <a:pt x="-13220" y="-8430"/>
                  <a:pt x="13768" y="92112"/>
                  <a:pt x="32818" y="137091"/>
                </a:cubicBezTo>
                <a:cubicBezTo>
                  <a:pt x="51868" y="182070"/>
                  <a:pt x="111135" y="234458"/>
                  <a:pt x="121718" y="270441"/>
                </a:cubicBezTo>
                <a:cubicBezTo>
                  <a:pt x="132301" y="306424"/>
                  <a:pt x="95789" y="334470"/>
                  <a:pt x="96318" y="352991"/>
                </a:cubicBezTo>
                <a:cubicBezTo>
                  <a:pt x="96847" y="371512"/>
                  <a:pt x="119601" y="351404"/>
                  <a:pt x="124893" y="381566"/>
                </a:cubicBezTo>
                <a:cubicBezTo>
                  <a:pt x="130185" y="411728"/>
                  <a:pt x="119072" y="520208"/>
                  <a:pt x="128068" y="533966"/>
                </a:cubicBezTo>
                <a:cubicBezTo>
                  <a:pt x="137064" y="547724"/>
                  <a:pt x="162464" y="485283"/>
                  <a:pt x="178868" y="464116"/>
                </a:cubicBezTo>
                <a:cubicBezTo>
                  <a:pt x="195272" y="442949"/>
                  <a:pt x="218556" y="429191"/>
                  <a:pt x="226493" y="406966"/>
                </a:cubicBezTo>
                <a:cubicBezTo>
                  <a:pt x="234431" y="384741"/>
                  <a:pt x="238135" y="366749"/>
                  <a:pt x="226493" y="330766"/>
                </a:cubicBezTo>
                <a:cubicBezTo>
                  <a:pt x="214851" y="294783"/>
                  <a:pt x="195801" y="245041"/>
                  <a:pt x="156643" y="191066"/>
                </a:cubicBezTo>
                <a:cubicBezTo>
                  <a:pt x="117485" y="137091"/>
                  <a:pt x="28056" y="9562"/>
                  <a:pt x="7418" y="56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5DCFD7A-521B-B832-4C7C-47DC2D54AD0E}"/>
              </a:ext>
            </a:extLst>
          </p:cNvPr>
          <p:cNvSpPr/>
          <p:nvPr/>
        </p:nvSpPr>
        <p:spPr>
          <a:xfrm>
            <a:off x="7705060" y="6678146"/>
            <a:ext cx="512588" cy="1065803"/>
          </a:xfrm>
          <a:custGeom>
            <a:avLst/>
            <a:gdLst>
              <a:gd name="connsiteX0" fmla="*/ 3840 w 512588"/>
              <a:gd name="connsiteY0" fmla="*/ 17929 h 1065803"/>
              <a:gd name="connsiteX1" fmla="*/ 149890 w 512588"/>
              <a:gd name="connsiteY1" fmla="*/ 662454 h 1065803"/>
              <a:gd name="connsiteX2" fmla="*/ 175290 w 512588"/>
              <a:gd name="connsiteY2" fmla="*/ 643404 h 1065803"/>
              <a:gd name="connsiteX3" fmla="*/ 162590 w 512588"/>
              <a:gd name="connsiteY3" fmla="*/ 821204 h 1065803"/>
              <a:gd name="connsiteX4" fmla="*/ 665 w 512588"/>
              <a:gd name="connsiteY4" fmla="*/ 1065679 h 1065803"/>
              <a:gd name="connsiteX5" fmla="*/ 232440 w 512588"/>
              <a:gd name="connsiteY5" fmla="*/ 856129 h 1065803"/>
              <a:gd name="connsiteX6" fmla="*/ 292765 w 512588"/>
              <a:gd name="connsiteY6" fmla="*/ 976779 h 1065803"/>
              <a:gd name="connsiteX7" fmla="*/ 368965 w 512588"/>
              <a:gd name="connsiteY7" fmla="*/ 906929 h 1065803"/>
              <a:gd name="connsiteX8" fmla="*/ 403890 w 512588"/>
              <a:gd name="connsiteY8" fmla="*/ 627529 h 1065803"/>
              <a:gd name="connsiteX9" fmla="*/ 511840 w 512588"/>
              <a:gd name="connsiteY9" fmla="*/ 805329 h 1065803"/>
              <a:gd name="connsiteX10" fmla="*/ 343565 w 512588"/>
              <a:gd name="connsiteY10" fmla="*/ 503704 h 1065803"/>
              <a:gd name="connsiteX11" fmla="*/ 127665 w 512588"/>
              <a:gd name="connsiteY11" fmla="*/ 49679 h 1065803"/>
              <a:gd name="connsiteX12" fmla="*/ 140365 w 512588"/>
              <a:gd name="connsiteY12" fmla="*/ 167154 h 1065803"/>
              <a:gd name="connsiteX13" fmla="*/ 3840 w 512588"/>
              <a:gd name="connsiteY13" fmla="*/ 17929 h 106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2588" h="1065803">
                <a:moveTo>
                  <a:pt x="3840" y="17929"/>
                </a:moveTo>
                <a:cubicBezTo>
                  <a:pt x="5427" y="100479"/>
                  <a:pt x="121315" y="558208"/>
                  <a:pt x="149890" y="662454"/>
                </a:cubicBezTo>
                <a:cubicBezTo>
                  <a:pt x="178465" y="766700"/>
                  <a:pt x="173173" y="616946"/>
                  <a:pt x="175290" y="643404"/>
                </a:cubicBezTo>
                <a:cubicBezTo>
                  <a:pt x="177407" y="669862"/>
                  <a:pt x="191694" y="750825"/>
                  <a:pt x="162590" y="821204"/>
                </a:cubicBezTo>
                <a:cubicBezTo>
                  <a:pt x="133486" y="891583"/>
                  <a:pt x="-10977" y="1059858"/>
                  <a:pt x="665" y="1065679"/>
                </a:cubicBezTo>
                <a:cubicBezTo>
                  <a:pt x="12307" y="1071500"/>
                  <a:pt x="183757" y="870946"/>
                  <a:pt x="232440" y="856129"/>
                </a:cubicBezTo>
                <a:cubicBezTo>
                  <a:pt x="281123" y="841312"/>
                  <a:pt x="270011" y="968312"/>
                  <a:pt x="292765" y="976779"/>
                </a:cubicBezTo>
                <a:cubicBezTo>
                  <a:pt x="315519" y="985246"/>
                  <a:pt x="350444" y="965137"/>
                  <a:pt x="368965" y="906929"/>
                </a:cubicBezTo>
                <a:cubicBezTo>
                  <a:pt x="387486" y="848721"/>
                  <a:pt x="380078" y="644462"/>
                  <a:pt x="403890" y="627529"/>
                </a:cubicBezTo>
                <a:cubicBezTo>
                  <a:pt x="427703" y="610596"/>
                  <a:pt x="521894" y="825967"/>
                  <a:pt x="511840" y="805329"/>
                </a:cubicBezTo>
                <a:cubicBezTo>
                  <a:pt x="501786" y="784691"/>
                  <a:pt x="407594" y="629646"/>
                  <a:pt x="343565" y="503704"/>
                </a:cubicBezTo>
                <a:cubicBezTo>
                  <a:pt x="279536" y="377762"/>
                  <a:pt x="161532" y="105771"/>
                  <a:pt x="127665" y="49679"/>
                </a:cubicBezTo>
                <a:cubicBezTo>
                  <a:pt x="93798" y="-6413"/>
                  <a:pt x="155711" y="169800"/>
                  <a:pt x="140365" y="167154"/>
                </a:cubicBezTo>
                <a:cubicBezTo>
                  <a:pt x="125019" y="164508"/>
                  <a:pt x="2253" y="-64621"/>
                  <a:pt x="3840" y="1792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0B819AAC-8121-D944-318B-20CF6425F591}"/>
              </a:ext>
            </a:extLst>
          </p:cNvPr>
          <p:cNvSpPr/>
          <p:nvPr/>
        </p:nvSpPr>
        <p:spPr>
          <a:xfrm>
            <a:off x="6074084" y="6126886"/>
            <a:ext cx="1273020" cy="284075"/>
          </a:xfrm>
          <a:custGeom>
            <a:avLst/>
            <a:gdLst>
              <a:gd name="connsiteX0" fmla="*/ 6041 w 1273020"/>
              <a:gd name="connsiteY0" fmla="*/ 264389 h 284075"/>
              <a:gd name="connsiteX1" fmla="*/ 507691 w 1273020"/>
              <a:gd name="connsiteY1" fmla="*/ 42139 h 284075"/>
              <a:gd name="connsiteX2" fmla="*/ 406091 w 1273020"/>
              <a:gd name="connsiteY2" fmla="*/ 58014 h 284075"/>
              <a:gd name="connsiteX3" fmla="*/ 736291 w 1273020"/>
              <a:gd name="connsiteY3" fmla="*/ 864 h 284075"/>
              <a:gd name="connsiteX4" fmla="*/ 939491 w 1273020"/>
              <a:gd name="connsiteY4" fmla="*/ 23089 h 284075"/>
              <a:gd name="connsiteX5" fmla="*/ 891866 w 1273020"/>
              <a:gd name="connsiteY5" fmla="*/ 16739 h 284075"/>
              <a:gd name="connsiteX6" fmla="*/ 1129991 w 1273020"/>
              <a:gd name="connsiteY6" fmla="*/ 127864 h 284075"/>
              <a:gd name="connsiteX7" fmla="*/ 1272866 w 1273020"/>
              <a:gd name="connsiteY7" fmla="*/ 165964 h 284075"/>
              <a:gd name="connsiteX8" fmla="*/ 1104591 w 1273020"/>
              <a:gd name="connsiteY8" fmla="*/ 162789 h 284075"/>
              <a:gd name="connsiteX9" fmla="*/ 701366 w 1273020"/>
              <a:gd name="connsiteY9" fmla="*/ 134214 h 284075"/>
              <a:gd name="connsiteX10" fmla="*/ 514041 w 1273020"/>
              <a:gd name="connsiteY10" fmla="*/ 153264 h 284075"/>
              <a:gd name="connsiteX11" fmla="*/ 488641 w 1273020"/>
              <a:gd name="connsiteY11" fmla="*/ 143739 h 284075"/>
              <a:gd name="connsiteX12" fmla="*/ 453716 w 1273020"/>
              <a:gd name="connsiteY12" fmla="*/ 162789 h 284075"/>
              <a:gd name="connsiteX13" fmla="*/ 244166 w 1273020"/>
              <a:gd name="connsiteY13" fmla="*/ 261214 h 284075"/>
              <a:gd name="connsiteX14" fmla="*/ 6041 w 1273020"/>
              <a:gd name="connsiteY14" fmla="*/ 264389 h 28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73020" h="284075">
                <a:moveTo>
                  <a:pt x="6041" y="264389"/>
                </a:moveTo>
                <a:cubicBezTo>
                  <a:pt x="49962" y="227877"/>
                  <a:pt x="441016" y="76535"/>
                  <a:pt x="507691" y="42139"/>
                </a:cubicBezTo>
                <a:cubicBezTo>
                  <a:pt x="574366" y="7743"/>
                  <a:pt x="406091" y="58014"/>
                  <a:pt x="406091" y="58014"/>
                </a:cubicBezTo>
                <a:cubicBezTo>
                  <a:pt x="444191" y="51135"/>
                  <a:pt x="647391" y="6685"/>
                  <a:pt x="736291" y="864"/>
                </a:cubicBezTo>
                <a:cubicBezTo>
                  <a:pt x="825191" y="-4957"/>
                  <a:pt x="913562" y="20443"/>
                  <a:pt x="939491" y="23089"/>
                </a:cubicBezTo>
                <a:cubicBezTo>
                  <a:pt x="965420" y="25735"/>
                  <a:pt x="860116" y="-723"/>
                  <a:pt x="891866" y="16739"/>
                </a:cubicBezTo>
                <a:cubicBezTo>
                  <a:pt x="923616" y="34201"/>
                  <a:pt x="1066491" y="102993"/>
                  <a:pt x="1129991" y="127864"/>
                </a:cubicBezTo>
                <a:cubicBezTo>
                  <a:pt x="1193491" y="152735"/>
                  <a:pt x="1277099" y="160143"/>
                  <a:pt x="1272866" y="165964"/>
                </a:cubicBezTo>
                <a:cubicBezTo>
                  <a:pt x="1268633" y="171785"/>
                  <a:pt x="1199841" y="168081"/>
                  <a:pt x="1104591" y="162789"/>
                </a:cubicBezTo>
                <a:cubicBezTo>
                  <a:pt x="1009341" y="157497"/>
                  <a:pt x="799791" y="135801"/>
                  <a:pt x="701366" y="134214"/>
                </a:cubicBezTo>
                <a:cubicBezTo>
                  <a:pt x="602941" y="132626"/>
                  <a:pt x="549495" y="151677"/>
                  <a:pt x="514041" y="153264"/>
                </a:cubicBezTo>
                <a:cubicBezTo>
                  <a:pt x="478587" y="154851"/>
                  <a:pt x="498695" y="142152"/>
                  <a:pt x="488641" y="143739"/>
                </a:cubicBezTo>
                <a:cubicBezTo>
                  <a:pt x="478587" y="145326"/>
                  <a:pt x="494462" y="143210"/>
                  <a:pt x="453716" y="162789"/>
                </a:cubicBezTo>
                <a:cubicBezTo>
                  <a:pt x="412970" y="182368"/>
                  <a:pt x="318778" y="243752"/>
                  <a:pt x="244166" y="261214"/>
                </a:cubicBezTo>
                <a:cubicBezTo>
                  <a:pt x="169554" y="278676"/>
                  <a:pt x="-37880" y="300901"/>
                  <a:pt x="6041" y="26438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FBC0518B-5BEF-CB89-D2DF-58F464309021}"/>
              </a:ext>
            </a:extLst>
          </p:cNvPr>
          <p:cNvSpPr/>
          <p:nvPr/>
        </p:nvSpPr>
        <p:spPr>
          <a:xfrm>
            <a:off x="6610348" y="6152167"/>
            <a:ext cx="764017" cy="188644"/>
          </a:xfrm>
          <a:custGeom>
            <a:avLst/>
            <a:gdLst>
              <a:gd name="connsiteX0" fmla="*/ 2 w 764017"/>
              <a:gd name="connsiteY0" fmla="*/ 147033 h 188644"/>
              <a:gd name="connsiteX1" fmla="*/ 365127 w 764017"/>
              <a:gd name="connsiteY1" fmla="*/ 124808 h 188644"/>
              <a:gd name="connsiteX2" fmla="*/ 336552 w 764017"/>
              <a:gd name="connsiteY2" fmla="*/ 121633 h 188644"/>
              <a:gd name="connsiteX3" fmla="*/ 752477 w 764017"/>
              <a:gd name="connsiteY3" fmla="*/ 188308 h 188644"/>
              <a:gd name="connsiteX4" fmla="*/ 615952 w 764017"/>
              <a:gd name="connsiteY4" fmla="*/ 140683 h 188644"/>
              <a:gd name="connsiteX5" fmla="*/ 279402 w 764017"/>
              <a:gd name="connsiteY5" fmla="*/ 983 h 188644"/>
              <a:gd name="connsiteX6" fmla="*/ 371477 w 764017"/>
              <a:gd name="connsiteY6" fmla="*/ 80358 h 188644"/>
              <a:gd name="connsiteX7" fmla="*/ 2 w 764017"/>
              <a:gd name="connsiteY7" fmla="*/ 147033 h 18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4017" h="188644">
                <a:moveTo>
                  <a:pt x="2" y="147033"/>
                </a:moveTo>
                <a:cubicBezTo>
                  <a:pt x="-1056" y="154441"/>
                  <a:pt x="309035" y="129041"/>
                  <a:pt x="365127" y="124808"/>
                </a:cubicBezTo>
                <a:cubicBezTo>
                  <a:pt x="421219" y="120575"/>
                  <a:pt x="336552" y="121633"/>
                  <a:pt x="336552" y="121633"/>
                </a:cubicBezTo>
                <a:cubicBezTo>
                  <a:pt x="401110" y="132216"/>
                  <a:pt x="705910" y="185133"/>
                  <a:pt x="752477" y="188308"/>
                </a:cubicBezTo>
                <a:cubicBezTo>
                  <a:pt x="799044" y="191483"/>
                  <a:pt x="694798" y="171904"/>
                  <a:pt x="615952" y="140683"/>
                </a:cubicBezTo>
                <a:cubicBezTo>
                  <a:pt x="537106" y="109462"/>
                  <a:pt x="320148" y="11037"/>
                  <a:pt x="279402" y="983"/>
                </a:cubicBezTo>
                <a:cubicBezTo>
                  <a:pt x="238656" y="-9071"/>
                  <a:pt x="418573" y="60779"/>
                  <a:pt x="371477" y="80358"/>
                </a:cubicBezTo>
                <a:cubicBezTo>
                  <a:pt x="324381" y="99937"/>
                  <a:pt x="1060" y="139625"/>
                  <a:pt x="2" y="14703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63E2A40B-BA69-2936-631E-2B9DC5260509}"/>
              </a:ext>
            </a:extLst>
          </p:cNvPr>
          <p:cNvSpPr/>
          <p:nvPr/>
        </p:nvSpPr>
        <p:spPr>
          <a:xfrm>
            <a:off x="6218436" y="6272007"/>
            <a:ext cx="470120" cy="714002"/>
          </a:xfrm>
          <a:custGeom>
            <a:avLst/>
            <a:gdLst>
              <a:gd name="connsiteX0" fmla="*/ 468114 w 470120"/>
              <a:gd name="connsiteY0" fmla="*/ 4968 h 714002"/>
              <a:gd name="connsiteX1" fmla="*/ 426839 w 470120"/>
              <a:gd name="connsiteY1" fmla="*/ 131968 h 714002"/>
              <a:gd name="connsiteX2" fmla="*/ 360164 w 470120"/>
              <a:gd name="connsiteY2" fmla="*/ 176418 h 714002"/>
              <a:gd name="connsiteX3" fmla="*/ 366514 w 470120"/>
              <a:gd name="connsiteY3" fmla="*/ 182768 h 714002"/>
              <a:gd name="connsiteX4" fmla="*/ 191889 w 470120"/>
              <a:gd name="connsiteY4" fmla="*/ 443118 h 714002"/>
              <a:gd name="connsiteX5" fmla="*/ 185539 w 470120"/>
              <a:gd name="connsiteY5" fmla="*/ 512968 h 714002"/>
              <a:gd name="connsiteX6" fmla="*/ 169664 w 470120"/>
              <a:gd name="connsiteY6" fmla="*/ 490743 h 714002"/>
              <a:gd name="connsiteX7" fmla="*/ 134739 w 470120"/>
              <a:gd name="connsiteY7" fmla="*/ 608218 h 714002"/>
              <a:gd name="connsiteX8" fmla="*/ 125214 w 470120"/>
              <a:gd name="connsiteY8" fmla="*/ 712993 h 714002"/>
              <a:gd name="connsiteX9" fmla="*/ 102989 w 470120"/>
              <a:gd name="connsiteY9" fmla="*/ 655843 h 714002"/>
              <a:gd name="connsiteX10" fmla="*/ 4564 w 470120"/>
              <a:gd name="connsiteY10" fmla="*/ 566943 h 714002"/>
              <a:gd name="connsiteX11" fmla="*/ 26789 w 470120"/>
              <a:gd name="connsiteY11" fmla="*/ 547893 h 714002"/>
              <a:gd name="connsiteX12" fmla="*/ 118864 w 470120"/>
              <a:gd name="connsiteY12" fmla="*/ 382793 h 714002"/>
              <a:gd name="connsiteX13" fmla="*/ 118864 w 470120"/>
              <a:gd name="connsiteY13" fmla="*/ 436768 h 714002"/>
              <a:gd name="connsiteX14" fmla="*/ 277614 w 470120"/>
              <a:gd name="connsiteY14" fmla="*/ 185943 h 714002"/>
              <a:gd name="connsiteX15" fmla="*/ 255389 w 470120"/>
              <a:gd name="connsiteY15" fmla="*/ 239918 h 714002"/>
              <a:gd name="connsiteX16" fmla="*/ 363339 w 470120"/>
              <a:gd name="connsiteY16" fmla="*/ 49418 h 714002"/>
              <a:gd name="connsiteX17" fmla="*/ 468114 w 470120"/>
              <a:gd name="connsiteY17" fmla="*/ 4968 h 7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70120" h="714002">
                <a:moveTo>
                  <a:pt x="468114" y="4968"/>
                </a:moveTo>
                <a:cubicBezTo>
                  <a:pt x="478697" y="18726"/>
                  <a:pt x="444831" y="103393"/>
                  <a:pt x="426839" y="131968"/>
                </a:cubicBezTo>
                <a:cubicBezTo>
                  <a:pt x="408847" y="160543"/>
                  <a:pt x="370218" y="167951"/>
                  <a:pt x="360164" y="176418"/>
                </a:cubicBezTo>
                <a:cubicBezTo>
                  <a:pt x="350110" y="184885"/>
                  <a:pt x="394560" y="138318"/>
                  <a:pt x="366514" y="182768"/>
                </a:cubicBezTo>
                <a:cubicBezTo>
                  <a:pt x="338468" y="227218"/>
                  <a:pt x="222051" y="388085"/>
                  <a:pt x="191889" y="443118"/>
                </a:cubicBezTo>
                <a:cubicBezTo>
                  <a:pt x="161726" y="498151"/>
                  <a:pt x="189243" y="505031"/>
                  <a:pt x="185539" y="512968"/>
                </a:cubicBezTo>
                <a:cubicBezTo>
                  <a:pt x="181835" y="520905"/>
                  <a:pt x="178131" y="474868"/>
                  <a:pt x="169664" y="490743"/>
                </a:cubicBezTo>
                <a:cubicBezTo>
                  <a:pt x="161197" y="506618"/>
                  <a:pt x="142147" y="571176"/>
                  <a:pt x="134739" y="608218"/>
                </a:cubicBezTo>
                <a:cubicBezTo>
                  <a:pt x="127331" y="645260"/>
                  <a:pt x="130506" y="705056"/>
                  <a:pt x="125214" y="712993"/>
                </a:cubicBezTo>
                <a:cubicBezTo>
                  <a:pt x="119922" y="720930"/>
                  <a:pt x="123097" y="680185"/>
                  <a:pt x="102989" y="655843"/>
                </a:cubicBezTo>
                <a:cubicBezTo>
                  <a:pt x="82881" y="631501"/>
                  <a:pt x="4564" y="566943"/>
                  <a:pt x="4564" y="566943"/>
                </a:cubicBezTo>
                <a:cubicBezTo>
                  <a:pt x="-8136" y="548951"/>
                  <a:pt x="7739" y="578585"/>
                  <a:pt x="26789" y="547893"/>
                </a:cubicBezTo>
                <a:cubicBezTo>
                  <a:pt x="45839" y="517201"/>
                  <a:pt x="103518" y="401314"/>
                  <a:pt x="118864" y="382793"/>
                </a:cubicBezTo>
                <a:cubicBezTo>
                  <a:pt x="134210" y="364272"/>
                  <a:pt x="92406" y="469576"/>
                  <a:pt x="118864" y="436768"/>
                </a:cubicBezTo>
                <a:cubicBezTo>
                  <a:pt x="145322" y="403960"/>
                  <a:pt x="254860" y="218751"/>
                  <a:pt x="277614" y="185943"/>
                </a:cubicBezTo>
                <a:cubicBezTo>
                  <a:pt x="300368" y="153135"/>
                  <a:pt x="241101" y="262672"/>
                  <a:pt x="255389" y="239918"/>
                </a:cubicBezTo>
                <a:cubicBezTo>
                  <a:pt x="269676" y="217164"/>
                  <a:pt x="325239" y="92810"/>
                  <a:pt x="363339" y="49418"/>
                </a:cubicBezTo>
                <a:cubicBezTo>
                  <a:pt x="401439" y="6026"/>
                  <a:pt x="457531" y="-8790"/>
                  <a:pt x="468114" y="496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BA572EFC-1472-C580-E006-D13F8F640B4A}"/>
              </a:ext>
            </a:extLst>
          </p:cNvPr>
          <p:cNvSpPr/>
          <p:nvPr/>
        </p:nvSpPr>
        <p:spPr>
          <a:xfrm>
            <a:off x="6752337" y="5909263"/>
            <a:ext cx="819191" cy="375582"/>
          </a:xfrm>
          <a:custGeom>
            <a:avLst/>
            <a:gdLst>
              <a:gd name="connsiteX0" fmla="*/ 16763 w 819191"/>
              <a:gd name="connsiteY0" fmla="*/ 72437 h 375582"/>
              <a:gd name="connsiteX1" fmla="*/ 375538 w 819191"/>
              <a:gd name="connsiteY1" fmla="*/ 228012 h 375582"/>
              <a:gd name="connsiteX2" fmla="*/ 331088 w 819191"/>
              <a:gd name="connsiteY2" fmla="*/ 237537 h 375582"/>
              <a:gd name="connsiteX3" fmla="*/ 512063 w 819191"/>
              <a:gd name="connsiteY3" fmla="*/ 335962 h 375582"/>
              <a:gd name="connsiteX4" fmla="*/ 394588 w 819191"/>
              <a:gd name="connsiteY4" fmla="*/ 339137 h 375582"/>
              <a:gd name="connsiteX5" fmla="*/ 813688 w 819191"/>
              <a:gd name="connsiteY5" fmla="*/ 374062 h 375582"/>
              <a:gd name="connsiteX6" fmla="*/ 645413 w 819191"/>
              <a:gd name="connsiteY6" fmla="*/ 281987 h 375582"/>
              <a:gd name="connsiteX7" fmla="*/ 118363 w 819191"/>
              <a:gd name="connsiteY7" fmla="*/ 12112 h 375582"/>
              <a:gd name="connsiteX8" fmla="*/ 16763 w 819191"/>
              <a:gd name="connsiteY8" fmla="*/ 72437 h 37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9191" h="375582">
                <a:moveTo>
                  <a:pt x="16763" y="72437"/>
                </a:moveTo>
                <a:cubicBezTo>
                  <a:pt x="59625" y="108420"/>
                  <a:pt x="323151" y="200495"/>
                  <a:pt x="375538" y="228012"/>
                </a:cubicBezTo>
                <a:cubicBezTo>
                  <a:pt x="427925" y="255529"/>
                  <a:pt x="308334" y="219545"/>
                  <a:pt x="331088" y="237537"/>
                </a:cubicBezTo>
                <a:cubicBezTo>
                  <a:pt x="353842" y="255529"/>
                  <a:pt x="501480" y="319029"/>
                  <a:pt x="512063" y="335962"/>
                </a:cubicBezTo>
                <a:cubicBezTo>
                  <a:pt x="522646" y="352895"/>
                  <a:pt x="344317" y="332787"/>
                  <a:pt x="394588" y="339137"/>
                </a:cubicBezTo>
                <a:cubicBezTo>
                  <a:pt x="444859" y="345487"/>
                  <a:pt x="771884" y="383587"/>
                  <a:pt x="813688" y="374062"/>
                </a:cubicBezTo>
                <a:cubicBezTo>
                  <a:pt x="855492" y="364537"/>
                  <a:pt x="645413" y="281987"/>
                  <a:pt x="645413" y="281987"/>
                </a:cubicBezTo>
                <a:cubicBezTo>
                  <a:pt x="529526" y="221662"/>
                  <a:pt x="221550" y="50741"/>
                  <a:pt x="118363" y="12112"/>
                </a:cubicBezTo>
                <a:cubicBezTo>
                  <a:pt x="15176" y="-26517"/>
                  <a:pt x="-26099" y="36454"/>
                  <a:pt x="16763" y="72437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AEE5FB4-7CB8-BA51-6D8B-0BABAE47F45B}"/>
              </a:ext>
            </a:extLst>
          </p:cNvPr>
          <p:cNvSpPr/>
          <p:nvPr/>
        </p:nvSpPr>
        <p:spPr>
          <a:xfrm>
            <a:off x="6691372" y="6718279"/>
            <a:ext cx="709498" cy="400164"/>
          </a:xfrm>
          <a:custGeom>
            <a:avLst/>
            <a:gdLst>
              <a:gd name="connsiteX0" fmla="*/ 211078 w 709498"/>
              <a:gd name="connsiteY0" fmla="*/ 38121 h 400164"/>
              <a:gd name="connsiteX1" fmla="*/ 49153 w 709498"/>
              <a:gd name="connsiteY1" fmla="*/ 203221 h 400164"/>
              <a:gd name="connsiteX2" fmla="*/ 1528 w 709498"/>
              <a:gd name="connsiteY2" fmla="*/ 228621 h 400164"/>
              <a:gd name="connsiteX3" fmla="*/ 93603 w 709498"/>
              <a:gd name="connsiteY3" fmla="*/ 174646 h 400164"/>
              <a:gd name="connsiteX4" fmla="*/ 26928 w 709498"/>
              <a:gd name="connsiteY4" fmla="*/ 304821 h 400164"/>
              <a:gd name="connsiteX5" fmla="*/ 115828 w 709498"/>
              <a:gd name="connsiteY5" fmla="*/ 222271 h 400164"/>
              <a:gd name="connsiteX6" fmla="*/ 185678 w 709498"/>
              <a:gd name="connsiteY6" fmla="*/ 279421 h 400164"/>
              <a:gd name="connsiteX7" fmla="*/ 131703 w 709498"/>
              <a:gd name="connsiteY7" fmla="*/ 377846 h 400164"/>
              <a:gd name="connsiteX8" fmla="*/ 207903 w 709498"/>
              <a:gd name="connsiteY8" fmla="*/ 282596 h 400164"/>
              <a:gd name="connsiteX9" fmla="*/ 258703 w 709498"/>
              <a:gd name="connsiteY9" fmla="*/ 292121 h 400164"/>
              <a:gd name="connsiteX10" fmla="*/ 249178 w 709498"/>
              <a:gd name="connsiteY10" fmla="*/ 400071 h 400164"/>
              <a:gd name="connsiteX11" fmla="*/ 280928 w 709498"/>
              <a:gd name="connsiteY11" fmla="*/ 311171 h 400164"/>
              <a:gd name="connsiteX12" fmla="*/ 455553 w 709498"/>
              <a:gd name="connsiteY12" fmla="*/ 317521 h 400164"/>
              <a:gd name="connsiteX13" fmla="*/ 446028 w 709498"/>
              <a:gd name="connsiteY13" fmla="*/ 393721 h 400164"/>
              <a:gd name="connsiteX14" fmla="*/ 465078 w 709498"/>
              <a:gd name="connsiteY14" fmla="*/ 314346 h 400164"/>
              <a:gd name="connsiteX15" fmla="*/ 515878 w 709498"/>
              <a:gd name="connsiteY15" fmla="*/ 244496 h 400164"/>
              <a:gd name="connsiteX16" fmla="*/ 534928 w 709498"/>
              <a:gd name="connsiteY16" fmla="*/ 234971 h 400164"/>
              <a:gd name="connsiteX17" fmla="*/ 607953 w 709498"/>
              <a:gd name="connsiteY17" fmla="*/ 266721 h 400164"/>
              <a:gd name="connsiteX18" fmla="*/ 700028 w 709498"/>
              <a:gd name="connsiteY18" fmla="*/ 327046 h 400164"/>
              <a:gd name="connsiteX19" fmla="*/ 677803 w 709498"/>
              <a:gd name="connsiteY19" fmla="*/ 228621 h 400164"/>
              <a:gd name="connsiteX20" fmla="*/ 446028 w 709498"/>
              <a:gd name="connsiteY20" fmla="*/ 60346 h 400164"/>
              <a:gd name="connsiteX21" fmla="*/ 436503 w 709498"/>
              <a:gd name="connsiteY21" fmla="*/ 21 h 400164"/>
              <a:gd name="connsiteX22" fmla="*/ 379353 w 709498"/>
              <a:gd name="connsiteY22" fmla="*/ 53996 h 400164"/>
              <a:gd name="connsiteX23" fmla="*/ 233303 w 709498"/>
              <a:gd name="connsiteY23" fmla="*/ 104796 h 400164"/>
              <a:gd name="connsiteX24" fmla="*/ 160278 w 709498"/>
              <a:gd name="connsiteY24" fmla="*/ 146071 h 400164"/>
              <a:gd name="connsiteX25" fmla="*/ 211078 w 709498"/>
              <a:gd name="connsiteY25" fmla="*/ 38121 h 40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9498" h="400164">
                <a:moveTo>
                  <a:pt x="211078" y="38121"/>
                </a:moveTo>
                <a:cubicBezTo>
                  <a:pt x="192557" y="47646"/>
                  <a:pt x="84078" y="171471"/>
                  <a:pt x="49153" y="203221"/>
                </a:cubicBezTo>
                <a:cubicBezTo>
                  <a:pt x="14228" y="234971"/>
                  <a:pt x="-5880" y="233384"/>
                  <a:pt x="1528" y="228621"/>
                </a:cubicBezTo>
                <a:cubicBezTo>
                  <a:pt x="8936" y="223859"/>
                  <a:pt x="89370" y="161946"/>
                  <a:pt x="93603" y="174646"/>
                </a:cubicBezTo>
                <a:cubicBezTo>
                  <a:pt x="97836" y="187346"/>
                  <a:pt x="23224" y="296884"/>
                  <a:pt x="26928" y="304821"/>
                </a:cubicBezTo>
                <a:cubicBezTo>
                  <a:pt x="30632" y="312758"/>
                  <a:pt x="89370" y="226504"/>
                  <a:pt x="115828" y="222271"/>
                </a:cubicBezTo>
                <a:cubicBezTo>
                  <a:pt x="142286" y="218038"/>
                  <a:pt x="183032" y="253492"/>
                  <a:pt x="185678" y="279421"/>
                </a:cubicBezTo>
                <a:cubicBezTo>
                  <a:pt x="188324" y="305350"/>
                  <a:pt x="127999" y="377317"/>
                  <a:pt x="131703" y="377846"/>
                </a:cubicBezTo>
                <a:cubicBezTo>
                  <a:pt x="135407" y="378375"/>
                  <a:pt x="186736" y="296884"/>
                  <a:pt x="207903" y="282596"/>
                </a:cubicBezTo>
                <a:cubicBezTo>
                  <a:pt x="229070" y="268309"/>
                  <a:pt x="251824" y="272542"/>
                  <a:pt x="258703" y="292121"/>
                </a:cubicBezTo>
                <a:cubicBezTo>
                  <a:pt x="265582" y="311700"/>
                  <a:pt x="245474" y="396896"/>
                  <a:pt x="249178" y="400071"/>
                </a:cubicBezTo>
                <a:cubicBezTo>
                  <a:pt x="252882" y="403246"/>
                  <a:pt x="246532" y="324929"/>
                  <a:pt x="280928" y="311171"/>
                </a:cubicBezTo>
                <a:cubicBezTo>
                  <a:pt x="315324" y="297413"/>
                  <a:pt x="428036" y="303763"/>
                  <a:pt x="455553" y="317521"/>
                </a:cubicBezTo>
                <a:cubicBezTo>
                  <a:pt x="483070" y="331279"/>
                  <a:pt x="444441" y="394250"/>
                  <a:pt x="446028" y="393721"/>
                </a:cubicBezTo>
                <a:cubicBezTo>
                  <a:pt x="447615" y="393192"/>
                  <a:pt x="453436" y="339217"/>
                  <a:pt x="465078" y="314346"/>
                </a:cubicBezTo>
                <a:cubicBezTo>
                  <a:pt x="476720" y="289475"/>
                  <a:pt x="504236" y="257725"/>
                  <a:pt x="515878" y="244496"/>
                </a:cubicBezTo>
                <a:cubicBezTo>
                  <a:pt x="527520" y="231267"/>
                  <a:pt x="519582" y="231267"/>
                  <a:pt x="534928" y="234971"/>
                </a:cubicBezTo>
                <a:cubicBezTo>
                  <a:pt x="550274" y="238675"/>
                  <a:pt x="580436" y="251375"/>
                  <a:pt x="607953" y="266721"/>
                </a:cubicBezTo>
                <a:cubicBezTo>
                  <a:pt x="635470" y="282067"/>
                  <a:pt x="688386" y="333396"/>
                  <a:pt x="700028" y="327046"/>
                </a:cubicBezTo>
                <a:cubicBezTo>
                  <a:pt x="711670" y="320696"/>
                  <a:pt x="720136" y="273071"/>
                  <a:pt x="677803" y="228621"/>
                </a:cubicBezTo>
                <a:cubicBezTo>
                  <a:pt x="635470" y="184171"/>
                  <a:pt x="486245" y="98446"/>
                  <a:pt x="446028" y="60346"/>
                </a:cubicBezTo>
                <a:cubicBezTo>
                  <a:pt x="405811" y="22246"/>
                  <a:pt x="447615" y="1079"/>
                  <a:pt x="436503" y="21"/>
                </a:cubicBezTo>
                <a:cubicBezTo>
                  <a:pt x="425391" y="-1037"/>
                  <a:pt x="413220" y="36533"/>
                  <a:pt x="379353" y="53996"/>
                </a:cubicBezTo>
                <a:cubicBezTo>
                  <a:pt x="345486" y="71459"/>
                  <a:pt x="269815" y="89450"/>
                  <a:pt x="233303" y="104796"/>
                </a:cubicBezTo>
                <a:cubicBezTo>
                  <a:pt x="196791" y="120142"/>
                  <a:pt x="167157" y="152950"/>
                  <a:pt x="160278" y="146071"/>
                </a:cubicBezTo>
                <a:cubicBezTo>
                  <a:pt x="153399" y="139192"/>
                  <a:pt x="229599" y="28596"/>
                  <a:pt x="211078" y="381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1077F280-D1DB-7B38-C3D4-44E0BBEFED76}"/>
              </a:ext>
            </a:extLst>
          </p:cNvPr>
          <p:cNvSpPr/>
          <p:nvPr/>
        </p:nvSpPr>
        <p:spPr>
          <a:xfrm>
            <a:off x="6032978" y="6164038"/>
            <a:ext cx="263658" cy="247206"/>
          </a:xfrm>
          <a:custGeom>
            <a:avLst/>
            <a:gdLst>
              <a:gd name="connsiteX0" fmla="*/ 240822 w 263658"/>
              <a:gd name="connsiteY0" fmla="*/ 1812 h 247206"/>
              <a:gd name="connsiteX1" fmla="*/ 256697 w 263658"/>
              <a:gd name="connsiteY1" fmla="*/ 87537 h 247206"/>
              <a:gd name="connsiteX2" fmla="*/ 224947 w 263658"/>
              <a:gd name="connsiteY2" fmla="*/ 157387 h 247206"/>
              <a:gd name="connsiteX3" fmla="*/ 199547 w 263658"/>
              <a:gd name="connsiteY3" fmla="*/ 189137 h 247206"/>
              <a:gd name="connsiteX4" fmla="*/ 259872 w 263658"/>
              <a:gd name="connsiteY4" fmla="*/ 160562 h 247206"/>
              <a:gd name="connsiteX5" fmla="*/ 155097 w 263658"/>
              <a:gd name="connsiteY5" fmla="*/ 233587 h 247206"/>
              <a:gd name="connsiteX6" fmla="*/ 5872 w 263658"/>
              <a:gd name="connsiteY6" fmla="*/ 246287 h 247206"/>
              <a:gd name="connsiteX7" fmla="*/ 34447 w 263658"/>
              <a:gd name="connsiteY7" fmla="*/ 220887 h 247206"/>
              <a:gd name="connsiteX8" fmla="*/ 75722 w 263658"/>
              <a:gd name="connsiteY8" fmla="*/ 147862 h 247206"/>
              <a:gd name="connsiteX9" fmla="*/ 34447 w 263658"/>
              <a:gd name="connsiteY9" fmla="*/ 173262 h 247206"/>
              <a:gd name="connsiteX10" fmla="*/ 240822 w 263658"/>
              <a:gd name="connsiteY10" fmla="*/ 1812 h 24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3658" h="247206">
                <a:moveTo>
                  <a:pt x="240822" y="1812"/>
                </a:moveTo>
                <a:cubicBezTo>
                  <a:pt x="277864" y="-12476"/>
                  <a:pt x="259343" y="61608"/>
                  <a:pt x="256697" y="87537"/>
                </a:cubicBezTo>
                <a:cubicBezTo>
                  <a:pt x="254051" y="113466"/>
                  <a:pt x="234472" y="140454"/>
                  <a:pt x="224947" y="157387"/>
                </a:cubicBezTo>
                <a:cubicBezTo>
                  <a:pt x="215422" y="174320"/>
                  <a:pt x="193726" y="188608"/>
                  <a:pt x="199547" y="189137"/>
                </a:cubicBezTo>
                <a:cubicBezTo>
                  <a:pt x="205368" y="189666"/>
                  <a:pt x="267280" y="153154"/>
                  <a:pt x="259872" y="160562"/>
                </a:cubicBezTo>
                <a:cubicBezTo>
                  <a:pt x="252464" y="167970"/>
                  <a:pt x="197430" y="219300"/>
                  <a:pt x="155097" y="233587"/>
                </a:cubicBezTo>
                <a:cubicBezTo>
                  <a:pt x="112764" y="247874"/>
                  <a:pt x="25980" y="248404"/>
                  <a:pt x="5872" y="246287"/>
                </a:cubicBezTo>
                <a:cubicBezTo>
                  <a:pt x="-14236" y="244170"/>
                  <a:pt x="22805" y="237291"/>
                  <a:pt x="34447" y="220887"/>
                </a:cubicBezTo>
                <a:cubicBezTo>
                  <a:pt x="46089" y="204483"/>
                  <a:pt x="75722" y="155799"/>
                  <a:pt x="75722" y="147862"/>
                </a:cubicBezTo>
                <a:cubicBezTo>
                  <a:pt x="75722" y="139925"/>
                  <a:pt x="10105" y="192312"/>
                  <a:pt x="34447" y="173262"/>
                </a:cubicBezTo>
                <a:cubicBezTo>
                  <a:pt x="58789" y="154212"/>
                  <a:pt x="203780" y="16100"/>
                  <a:pt x="240822" y="1812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D4642443-E1DF-5766-D7F4-833F9463D012}"/>
              </a:ext>
            </a:extLst>
          </p:cNvPr>
          <p:cNvSpPr/>
          <p:nvPr/>
        </p:nvSpPr>
        <p:spPr>
          <a:xfrm>
            <a:off x="6085864" y="6552954"/>
            <a:ext cx="141973" cy="232058"/>
          </a:xfrm>
          <a:custGeom>
            <a:avLst/>
            <a:gdLst>
              <a:gd name="connsiteX0" fmla="*/ 140311 w 141973"/>
              <a:gd name="connsiteY0" fmla="*/ 246 h 232058"/>
              <a:gd name="connsiteX1" fmla="*/ 83161 w 141973"/>
              <a:gd name="connsiteY1" fmla="*/ 114546 h 232058"/>
              <a:gd name="connsiteX2" fmla="*/ 105386 w 141973"/>
              <a:gd name="connsiteY2" fmla="*/ 225671 h 232058"/>
              <a:gd name="connsiteX3" fmla="*/ 89511 w 141973"/>
              <a:gd name="connsiteY3" fmla="*/ 209796 h 232058"/>
              <a:gd name="connsiteX4" fmla="*/ 611 w 141973"/>
              <a:gd name="connsiteY4" fmla="*/ 136771 h 232058"/>
              <a:gd name="connsiteX5" fmla="*/ 48236 w 141973"/>
              <a:gd name="connsiteY5" fmla="*/ 54221 h 232058"/>
              <a:gd name="connsiteX6" fmla="*/ 6961 w 141973"/>
              <a:gd name="connsiteY6" fmla="*/ 82796 h 232058"/>
              <a:gd name="connsiteX7" fmla="*/ 140311 w 141973"/>
              <a:gd name="connsiteY7" fmla="*/ 246 h 232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973" h="232058">
                <a:moveTo>
                  <a:pt x="140311" y="246"/>
                </a:moveTo>
                <a:cubicBezTo>
                  <a:pt x="153011" y="5538"/>
                  <a:pt x="88982" y="76975"/>
                  <a:pt x="83161" y="114546"/>
                </a:cubicBezTo>
                <a:cubicBezTo>
                  <a:pt x="77340" y="152117"/>
                  <a:pt x="105386" y="225671"/>
                  <a:pt x="105386" y="225671"/>
                </a:cubicBezTo>
                <a:cubicBezTo>
                  <a:pt x="106444" y="241546"/>
                  <a:pt x="106973" y="224613"/>
                  <a:pt x="89511" y="209796"/>
                </a:cubicBezTo>
                <a:cubicBezTo>
                  <a:pt x="72049" y="194979"/>
                  <a:pt x="7490" y="162700"/>
                  <a:pt x="611" y="136771"/>
                </a:cubicBezTo>
                <a:cubicBezTo>
                  <a:pt x="-6268" y="110842"/>
                  <a:pt x="47178" y="63217"/>
                  <a:pt x="48236" y="54221"/>
                </a:cubicBezTo>
                <a:cubicBezTo>
                  <a:pt x="49294" y="45225"/>
                  <a:pt x="-5210" y="89146"/>
                  <a:pt x="6961" y="82796"/>
                </a:cubicBezTo>
                <a:cubicBezTo>
                  <a:pt x="19132" y="76446"/>
                  <a:pt x="127611" y="-5046"/>
                  <a:pt x="140311" y="246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1C17DCC0-C758-1858-E872-D9E8913779AF}"/>
              </a:ext>
            </a:extLst>
          </p:cNvPr>
          <p:cNvSpPr/>
          <p:nvPr/>
        </p:nvSpPr>
        <p:spPr>
          <a:xfrm>
            <a:off x="6129067" y="6797568"/>
            <a:ext cx="236829" cy="368427"/>
          </a:xfrm>
          <a:custGeom>
            <a:avLst/>
            <a:gdLst>
              <a:gd name="connsiteX0" fmla="*/ 135208 w 236829"/>
              <a:gd name="connsiteY0" fmla="*/ 107 h 368427"/>
              <a:gd name="connsiteX1" fmla="*/ 179658 w 236829"/>
              <a:gd name="connsiteY1" fmla="*/ 136632 h 368427"/>
              <a:gd name="connsiteX2" fmla="*/ 236808 w 236829"/>
              <a:gd name="connsiteY2" fmla="*/ 123932 h 368427"/>
              <a:gd name="connsiteX3" fmla="*/ 186008 w 236829"/>
              <a:gd name="connsiteY3" fmla="*/ 241407 h 368427"/>
              <a:gd name="connsiteX4" fmla="*/ 154258 w 236829"/>
              <a:gd name="connsiteY4" fmla="*/ 292207 h 368427"/>
              <a:gd name="connsiteX5" fmla="*/ 8208 w 236829"/>
              <a:gd name="connsiteY5" fmla="*/ 368407 h 368427"/>
              <a:gd name="connsiteX6" fmla="*/ 24083 w 236829"/>
              <a:gd name="connsiteY6" fmla="*/ 298557 h 368427"/>
              <a:gd name="connsiteX7" fmla="*/ 71708 w 236829"/>
              <a:gd name="connsiteY7" fmla="*/ 187432 h 368427"/>
              <a:gd name="connsiteX8" fmla="*/ 71708 w 236829"/>
              <a:gd name="connsiteY8" fmla="*/ 190607 h 368427"/>
              <a:gd name="connsiteX9" fmla="*/ 116158 w 236829"/>
              <a:gd name="connsiteY9" fmla="*/ 114407 h 368427"/>
              <a:gd name="connsiteX10" fmla="*/ 135208 w 236829"/>
              <a:gd name="connsiteY10" fmla="*/ 107 h 36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829" h="368427">
                <a:moveTo>
                  <a:pt x="135208" y="107"/>
                </a:moveTo>
                <a:cubicBezTo>
                  <a:pt x="145791" y="3811"/>
                  <a:pt x="162725" y="115995"/>
                  <a:pt x="179658" y="136632"/>
                </a:cubicBezTo>
                <a:cubicBezTo>
                  <a:pt x="196591" y="157270"/>
                  <a:pt x="235750" y="106470"/>
                  <a:pt x="236808" y="123932"/>
                </a:cubicBezTo>
                <a:cubicBezTo>
                  <a:pt x="237866" y="141394"/>
                  <a:pt x="199766" y="213361"/>
                  <a:pt x="186008" y="241407"/>
                </a:cubicBezTo>
                <a:cubicBezTo>
                  <a:pt x="172250" y="269453"/>
                  <a:pt x="183891" y="271040"/>
                  <a:pt x="154258" y="292207"/>
                </a:cubicBezTo>
                <a:cubicBezTo>
                  <a:pt x="124625" y="313374"/>
                  <a:pt x="29904" y="367349"/>
                  <a:pt x="8208" y="368407"/>
                </a:cubicBezTo>
                <a:cubicBezTo>
                  <a:pt x="-13488" y="369465"/>
                  <a:pt x="13500" y="328720"/>
                  <a:pt x="24083" y="298557"/>
                </a:cubicBezTo>
                <a:cubicBezTo>
                  <a:pt x="34666" y="268395"/>
                  <a:pt x="63770" y="205424"/>
                  <a:pt x="71708" y="187432"/>
                </a:cubicBezTo>
                <a:cubicBezTo>
                  <a:pt x="79645" y="169440"/>
                  <a:pt x="64300" y="202778"/>
                  <a:pt x="71708" y="190607"/>
                </a:cubicBezTo>
                <a:cubicBezTo>
                  <a:pt x="79116" y="178436"/>
                  <a:pt x="106633" y="139278"/>
                  <a:pt x="116158" y="114407"/>
                </a:cubicBezTo>
                <a:cubicBezTo>
                  <a:pt x="125683" y="89536"/>
                  <a:pt x="124625" y="-3597"/>
                  <a:pt x="135208" y="107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07C3B38D-D699-F947-1F9D-E40944F4F781}"/>
              </a:ext>
            </a:extLst>
          </p:cNvPr>
          <p:cNvSpPr/>
          <p:nvPr/>
        </p:nvSpPr>
        <p:spPr>
          <a:xfrm>
            <a:off x="6457726" y="6845291"/>
            <a:ext cx="120518" cy="452304"/>
          </a:xfrm>
          <a:custGeom>
            <a:avLst/>
            <a:gdLst>
              <a:gd name="connsiteX0" fmla="*/ 66899 w 120518"/>
              <a:gd name="connsiteY0" fmla="*/ 9 h 452304"/>
              <a:gd name="connsiteX1" fmla="*/ 117699 w 120518"/>
              <a:gd name="connsiteY1" fmla="*/ 244484 h 452304"/>
              <a:gd name="connsiteX2" fmla="*/ 111349 w 120518"/>
              <a:gd name="connsiteY2" fmla="*/ 320684 h 452304"/>
              <a:gd name="connsiteX3" fmla="*/ 89124 w 120518"/>
              <a:gd name="connsiteY3" fmla="*/ 444509 h 452304"/>
              <a:gd name="connsiteX4" fmla="*/ 79599 w 120518"/>
              <a:gd name="connsiteY4" fmla="*/ 425459 h 452304"/>
              <a:gd name="connsiteX5" fmla="*/ 3399 w 120518"/>
              <a:gd name="connsiteY5" fmla="*/ 311159 h 452304"/>
              <a:gd name="connsiteX6" fmla="*/ 16099 w 120518"/>
              <a:gd name="connsiteY6" fmla="*/ 327034 h 452304"/>
              <a:gd name="connsiteX7" fmla="*/ 41499 w 120518"/>
              <a:gd name="connsiteY7" fmla="*/ 206384 h 452304"/>
              <a:gd name="connsiteX8" fmla="*/ 38324 w 120518"/>
              <a:gd name="connsiteY8" fmla="*/ 234959 h 452304"/>
              <a:gd name="connsiteX9" fmla="*/ 66899 w 120518"/>
              <a:gd name="connsiteY9" fmla="*/ 9 h 45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518" h="452304">
                <a:moveTo>
                  <a:pt x="66899" y="9"/>
                </a:moveTo>
                <a:cubicBezTo>
                  <a:pt x="80128" y="1596"/>
                  <a:pt x="110291" y="191038"/>
                  <a:pt x="117699" y="244484"/>
                </a:cubicBezTo>
                <a:cubicBezTo>
                  <a:pt x="125107" y="297930"/>
                  <a:pt x="116111" y="287347"/>
                  <a:pt x="111349" y="320684"/>
                </a:cubicBezTo>
                <a:cubicBezTo>
                  <a:pt x="106587" y="354021"/>
                  <a:pt x="89124" y="444509"/>
                  <a:pt x="89124" y="444509"/>
                </a:cubicBezTo>
                <a:cubicBezTo>
                  <a:pt x="83832" y="461971"/>
                  <a:pt x="93887" y="447684"/>
                  <a:pt x="79599" y="425459"/>
                </a:cubicBezTo>
                <a:cubicBezTo>
                  <a:pt x="65311" y="403234"/>
                  <a:pt x="13982" y="327563"/>
                  <a:pt x="3399" y="311159"/>
                </a:cubicBezTo>
                <a:cubicBezTo>
                  <a:pt x="-7184" y="294755"/>
                  <a:pt x="9749" y="344496"/>
                  <a:pt x="16099" y="327034"/>
                </a:cubicBezTo>
                <a:cubicBezTo>
                  <a:pt x="22449" y="309572"/>
                  <a:pt x="37795" y="221730"/>
                  <a:pt x="41499" y="206384"/>
                </a:cubicBezTo>
                <a:cubicBezTo>
                  <a:pt x="45203" y="191038"/>
                  <a:pt x="34620" y="264063"/>
                  <a:pt x="38324" y="234959"/>
                </a:cubicBezTo>
                <a:cubicBezTo>
                  <a:pt x="42028" y="205855"/>
                  <a:pt x="53670" y="-1578"/>
                  <a:pt x="66899" y="9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71E22554-7179-5FF1-59EA-63F214F566FF}"/>
              </a:ext>
            </a:extLst>
          </p:cNvPr>
          <p:cNvSpPr/>
          <p:nvPr/>
        </p:nvSpPr>
        <p:spPr>
          <a:xfrm>
            <a:off x="6783020" y="6460876"/>
            <a:ext cx="150213" cy="137656"/>
          </a:xfrm>
          <a:custGeom>
            <a:avLst/>
            <a:gdLst>
              <a:gd name="connsiteX0" fmla="*/ 40055 w 150213"/>
              <a:gd name="connsiteY0" fmla="*/ 249 h 137656"/>
              <a:gd name="connsiteX1" fmla="*/ 116255 w 150213"/>
              <a:gd name="connsiteY1" fmla="*/ 85974 h 137656"/>
              <a:gd name="connsiteX2" fmla="*/ 148005 w 150213"/>
              <a:gd name="connsiteY2" fmla="*/ 82799 h 137656"/>
              <a:gd name="connsiteX3" fmla="*/ 59105 w 150213"/>
              <a:gd name="connsiteY3" fmla="*/ 136774 h 137656"/>
              <a:gd name="connsiteX4" fmla="*/ 1955 w 150213"/>
              <a:gd name="connsiteY4" fmla="*/ 117724 h 137656"/>
              <a:gd name="connsiteX5" fmla="*/ 17830 w 150213"/>
              <a:gd name="connsiteY5" fmla="*/ 92324 h 137656"/>
              <a:gd name="connsiteX6" fmla="*/ 62280 w 150213"/>
              <a:gd name="connsiteY6" fmla="*/ 60574 h 137656"/>
              <a:gd name="connsiteX7" fmla="*/ 40055 w 150213"/>
              <a:gd name="connsiteY7" fmla="*/ 249 h 13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213" h="137656">
                <a:moveTo>
                  <a:pt x="40055" y="249"/>
                </a:moveTo>
                <a:cubicBezTo>
                  <a:pt x="49051" y="4482"/>
                  <a:pt x="98263" y="72216"/>
                  <a:pt x="116255" y="85974"/>
                </a:cubicBezTo>
                <a:cubicBezTo>
                  <a:pt x="134247" y="99732"/>
                  <a:pt x="157530" y="74332"/>
                  <a:pt x="148005" y="82799"/>
                </a:cubicBezTo>
                <a:cubicBezTo>
                  <a:pt x="138480" y="91266"/>
                  <a:pt x="83447" y="130953"/>
                  <a:pt x="59105" y="136774"/>
                </a:cubicBezTo>
                <a:cubicBezTo>
                  <a:pt x="34763" y="142595"/>
                  <a:pt x="1955" y="117724"/>
                  <a:pt x="1955" y="117724"/>
                </a:cubicBezTo>
                <a:cubicBezTo>
                  <a:pt x="-4924" y="110316"/>
                  <a:pt x="7776" y="101849"/>
                  <a:pt x="17830" y="92324"/>
                </a:cubicBezTo>
                <a:cubicBezTo>
                  <a:pt x="27884" y="82799"/>
                  <a:pt x="57518" y="74332"/>
                  <a:pt x="62280" y="60574"/>
                </a:cubicBezTo>
                <a:cubicBezTo>
                  <a:pt x="67042" y="46816"/>
                  <a:pt x="31059" y="-3984"/>
                  <a:pt x="40055" y="249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4D1BB68F-2380-B3E8-058A-65C07DC23063}"/>
              </a:ext>
            </a:extLst>
          </p:cNvPr>
          <p:cNvSpPr/>
          <p:nvPr/>
        </p:nvSpPr>
        <p:spPr>
          <a:xfrm>
            <a:off x="8059095" y="7298271"/>
            <a:ext cx="2190282" cy="1077227"/>
          </a:xfrm>
          <a:custGeom>
            <a:avLst/>
            <a:gdLst>
              <a:gd name="connsiteX0" fmla="*/ 141930 w 2190282"/>
              <a:gd name="connsiteY0" fmla="*/ 1054 h 1077227"/>
              <a:gd name="connsiteX1" fmla="*/ 621355 w 2190282"/>
              <a:gd name="connsiteY1" fmla="*/ 232829 h 1077227"/>
              <a:gd name="connsiteX2" fmla="*/ 630880 w 2190282"/>
              <a:gd name="connsiteY2" fmla="*/ 213779 h 1077227"/>
              <a:gd name="connsiteX3" fmla="*/ 1513530 w 2190282"/>
              <a:gd name="connsiteY3" fmla="*/ 585254 h 1077227"/>
              <a:gd name="connsiteX4" fmla="*/ 1704030 w 2190282"/>
              <a:gd name="connsiteY4" fmla="*/ 648754 h 1077227"/>
              <a:gd name="connsiteX5" fmla="*/ 2135830 w 2190282"/>
              <a:gd name="connsiteY5" fmla="*/ 836079 h 1077227"/>
              <a:gd name="connsiteX6" fmla="*/ 2056455 w 2190282"/>
              <a:gd name="connsiteY6" fmla="*/ 829729 h 1077227"/>
              <a:gd name="connsiteX7" fmla="*/ 2189805 w 2190282"/>
              <a:gd name="connsiteY7" fmla="*/ 1067854 h 1077227"/>
              <a:gd name="connsiteX8" fmla="*/ 2104080 w 2190282"/>
              <a:gd name="connsiteY8" fmla="*/ 1032929 h 1077227"/>
              <a:gd name="connsiteX9" fmla="*/ 1208730 w 2190282"/>
              <a:gd name="connsiteY9" fmla="*/ 645579 h 1077227"/>
              <a:gd name="connsiteX10" fmla="*/ 1361130 w 2190282"/>
              <a:gd name="connsiteY10" fmla="*/ 721779 h 1077227"/>
              <a:gd name="connsiteX11" fmla="*/ 1084905 w 2190282"/>
              <a:gd name="connsiteY11" fmla="*/ 575729 h 1077227"/>
              <a:gd name="connsiteX12" fmla="*/ 751530 w 2190282"/>
              <a:gd name="connsiteY12" fmla="*/ 540804 h 1077227"/>
              <a:gd name="connsiteX13" fmla="*/ 907105 w 2190282"/>
              <a:gd name="connsiteY13" fmla="*/ 547154 h 1077227"/>
              <a:gd name="connsiteX14" fmla="*/ 453080 w 2190282"/>
              <a:gd name="connsiteY14" fmla="*/ 251879 h 1077227"/>
              <a:gd name="connsiteX15" fmla="*/ 551505 w 2190282"/>
              <a:gd name="connsiteY15" fmla="*/ 334429 h 1077227"/>
              <a:gd name="connsiteX16" fmla="*/ 65730 w 2190282"/>
              <a:gd name="connsiteY16" fmla="*/ 115354 h 1077227"/>
              <a:gd name="connsiteX17" fmla="*/ 11755 w 2190282"/>
              <a:gd name="connsiteY17" fmla="*/ 83604 h 1077227"/>
              <a:gd name="connsiteX18" fmla="*/ 132405 w 2190282"/>
              <a:gd name="connsiteY18" fmla="*/ 143929 h 1077227"/>
              <a:gd name="connsiteX19" fmla="*/ 141930 w 2190282"/>
              <a:gd name="connsiteY19" fmla="*/ 1054 h 107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90282" h="1077227">
                <a:moveTo>
                  <a:pt x="141930" y="1054"/>
                </a:moveTo>
                <a:cubicBezTo>
                  <a:pt x="223422" y="15871"/>
                  <a:pt x="539863" y="197375"/>
                  <a:pt x="621355" y="232829"/>
                </a:cubicBezTo>
                <a:cubicBezTo>
                  <a:pt x="702847" y="268283"/>
                  <a:pt x="482184" y="155042"/>
                  <a:pt x="630880" y="213779"/>
                </a:cubicBezTo>
                <a:cubicBezTo>
                  <a:pt x="779576" y="272516"/>
                  <a:pt x="1334672" y="512758"/>
                  <a:pt x="1513530" y="585254"/>
                </a:cubicBezTo>
                <a:cubicBezTo>
                  <a:pt x="1692388" y="657750"/>
                  <a:pt x="1600313" y="606950"/>
                  <a:pt x="1704030" y="648754"/>
                </a:cubicBezTo>
                <a:cubicBezTo>
                  <a:pt x="1807747" y="690558"/>
                  <a:pt x="2077092" y="805916"/>
                  <a:pt x="2135830" y="836079"/>
                </a:cubicBezTo>
                <a:cubicBezTo>
                  <a:pt x="2194568" y="866242"/>
                  <a:pt x="2047459" y="791100"/>
                  <a:pt x="2056455" y="829729"/>
                </a:cubicBezTo>
                <a:cubicBezTo>
                  <a:pt x="2065451" y="868358"/>
                  <a:pt x="2181868" y="1033987"/>
                  <a:pt x="2189805" y="1067854"/>
                </a:cubicBezTo>
                <a:cubicBezTo>
                  <a:pt x="2197743" y="1101721"/>
                  <a:pt x="2104080" y="1032929"/>
                  <a:pt x="2104080" y="1032929"/>
                </a:cubicBezTo>
                <a:lnTo>
                  <a:pt x="1208730" y="645579"/>
                </a:lnTo>
                <a:cubicBezTo>
                  <a:pt x="1084905" y="593721"/>
                  <a:pt x="1381767" y="733421"/>
                  <a:pt x="1361130" y="721779"/>
                </a:cubicBezTo>
                <a:cubicBezTo>
                  <a:pt x="1340493" y="710137"/>
                  <a:pt x="1186505" y="605891"/>
                  <a:pt x="1084905" y="575729"/>
                </a:cubicBezTo>
                <a:cubicBezTo>
                  <a:pt x="983305" y="545567"/>
                  <a:pt x="781163" y="545566"/>
                  <a:pt x="751530" y="540804"/>
                </a:cubicBezTo>
                <a:cubicBezTo>
                  <a:pt x="721897" y="536042"/>
                  <a:pt x="956847" y="595308"/>
                  <a:pt x="907105" y="547154"/>
                </a:cubicBezTo>
                <a:cubicBezTo>
                  <a:pt x="857363" y="499000"/>
                  <a:pt x="512347" y="287333"/>
                  <a:pt x="453080" y="251879"/>
                </a:cubicBezTo>
                <a:cubicBezTo>
                  <a:pt x="393813" y="216425"/>
                  <a:pt x="616063" y="357183"/>
                  <a:pt x="551505" y="334429"/>
                </a:cubicBezTo>
                <a:cubicBezTo>
                  <a:pt x="486947" y="311675"/>
                  <a:pt x="155688" y="157158"/>
                  <a:pt x="65730" y="115354"/>
                </a:cubicBezTo>
                <a:cubicBezTo>
                  <a:pt x="-24228" y="73550"/>
                  <a:pt x="643" y="78842"/>
                  <a:pt x="11755" y="83604"/>
                </a:cubicBezTo>
                <a:cubicBezTo>
                  <a:pt x="22867" y="88366"/>
                  <a:pt x="116530" y="155571"/>
                  <a:pt x="132405" y="143929"/>
                </a:cubicBezTo>
                <a:cubicBezTo>
                  <a:pt x="148280" y="132287"/>
                  <a:pt x="60438" y="-13763"/>
                  <a:pt x="141930" y="105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7E993DB4-A0FD-43CA-5AFA-BA68B244E7E0}"/>
              </a:ext>
            </a:extLst>
          </p:cNvPr>
          <p:cNvSpPr/>
          <p:nvPr/>
        </p:nvSpPr>
        <p:spPr>
          <a:xfrm>
            <a:off x="7829079" y="7685919"/>
            <a:ext cx="966904" cy="774157"/>
          </a:xfrm>
          <a:custGeom>
            <a:avLst/>
            <a:gdLst>
              <a:gd name="connsiteX0" fmla="*/ 6821 w 966904"/>
              <a:gd name="connsiteY0" fmla="*/ 165856 h 774157"/>
              <a:gd name="connsiteX1" fmla="*/ 181446 w 966904"/>
              <a:gd name="connsiteY1" fmla="*/ 124581 h 774157"/>
              <a:gd name="connsiteX2" fmla="*/ 546571 w 966904"/>
              <a:gd name="connsiteY2" fmla="*/ 756 h 774157"/>
              <a:gd name="connsiteX3" fmla="*/ 362421 w 966904"/>
              <a:gd name="connsiteY3" fmla="*/ 70606 h 774157"/>
              <a:gd name="connsiteX4" fmla="*/ 594196 w 966904"/>
              <a:gd name="connsiteY4" fmla="*/ 29331 h 774157"/>
              <a:gd name="connsiteX5" fmla="*/ 460846 w 966904"/>
              <a:gd name="connsiteY5" fmla="*/ 105531 h 774157"/>
              <a:gd name="connsiteX6" fmla="*/ 816446 w 966904"/>
              <a:gd name="connsiteY6" fmla="*/ 134106 h 774157"/>
              <a:gd name="connsiteX7" fmla="*/ 879946 w 966904"/>
              <a:gd name="connsiteY7" fmla="*/ 153156 h 774157"/>
              <a:gd name="connsiteX8" fmla="*/ 552921 w 966904"/>
              <a:gd name="connsiteY8" fmla="*/ 124581 h 774157"/>
              <a:gd name="connsiteX9" fmla="*/ 283046 w 966904"/>
              <a:gd name="connsiteY9" fmla="*/ 232531 h 774157"/>
              <a:gd name="connsiteX10" fmla="*/ 394171 w 966904"/>
              <a:gd name="connsiteY10" fmla="*/ 191256 h 774157"/>
              <a:gd name="connsiteX11" fmla="*/ 317971 w 966904"/>
              <a:gd name="connsiteY11" fmla="*/ 276981 h 774157"/>
              <a:gd name="connsiteX12" fmla="*/ 768821 w 966904"/>
              <a:gd name="connsiteY12" fmla="*/ 534156 h 774157"/>
              <a:gd name="connsiteX13" fmla="*/ 584671 w 966904"/>
              <a:gd name="connsiteY13" fmla="*/ 480181 h 774157"/>
              <a:gd name="connsiteX14" fmla="*/ 965671 w 966904"/>
              <a:gd name="connsiteY14" fmla="*/ 772281 h 774157"/>
              <a:gd name="connsiteX15" fmla="*/ 695796 w 966904"/>
              <a:gd name="connsiteY15" fmla="*/ 594481 h 774157"/>
              <a:gd name="connsiteX16" fmla="*/ 403696 w 966904"/>
              <a:gd name="connsiteY16" fmla="*/ 375406 h 774157"/>
              <a:gd name="connsiteX17" fmla="*/ 6821 w 966904"/>
              <a:gd name="connsiteY17" fmla="*/ 165856 h 77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66904" h="774157">
                <a:moveTo>
                  <a:pt x="6821" y="165856"/>
                </a:moveTo>
                <a:cubicBezTo>
                  <a:pt x="-30221" y="124052"/>
                  <a:pt x="91488" y="152098"/>
                  <a:pt x="181446" y="124581"/>
                </a:cubicBezTo>
                <a:cubicBezTo>
                  <a:pt x="271404" y="97064"/>
                  <a:pt x="516409" y="9752"/>
                  <a:pt x="546571" y="756"/>
                </a:cubicBezTo>
                <a:cubicBezTo>
                  <a:pt x="576734" y="-8240"/>
                  <a:pt x="354484" y="65843"/>
                  <a:pt x="362421" y="70606"/>
                </a:cubicBezTo>
                <a:cubicBezTo>
                  <a:pt x="370359" y="75368"/>
                  <a:pt x="577792" y="23510"/>
                  <a:pt x="594196" y="29331"/>
                </a:cubicBezTo>
                <a:cubicBezTo>
                  <a:pt x="610600" y="35152"/>
                  <a:pt x="423804" y="88069"/>
                  <a:pt x="460846" y="105531"/>
                </a:cubicBezTo>
                <a:cubicBezTo>
                  <a:pt x="497888" y="122993"/>
                  <a:pt x="746596" y="126169"/>
                  <a:pt x="816446" y="134106"/>
                </a:cubicBezTo>
                <a:cubicBezTo>
                  <a:pt x="886296" y="142043"/>
                  <a:pt x="923867" y="154743"/>
                  <a:pt x="879946" y="153156"/>
                </a:cubicBezTo>
                <a:cubicBezTo>
                  <a:pt x="836025" y="151569"/>
                  <a:pt x="652404" y="111352"/>
                  <a:pt x="552921" y="124581"/>
                </a:cubicBezTo>
                <a:cubicBezTo>
                  <a:pt x="453438" y="137810"/>
                  <a:pt x="309504" y="221419"/>
                  <a:pt x="283046" y="232531"/>
                </a:cubicBezTo>
                <a:cubicBezTo>
                  <a:pt x="256588" y="243644"/>
                  <a:pt x="388350" y="183848"/>
                  <a:pt x="394171" y="191256"/>
                </a:cubicBezTo>
                <a:cubicBezTo>
                  <a:pt x="399992" y="198664"/>
                  <a:pt x="255529" y="219831"/>
                  <a:pt x="317971" y="276981"/>
                </a:cubicBezTo>
                <a:cubicBezTo>
                  <a:pt x="380413" y="334131"/>
                  <a:pt x="724371" y="500289"/>
                  <a:pt x="768821" y="534156"/>
                </a:cubicBezTo>
                <a:cubicBezTo>
                  <a:pt x="813271" y="568023"/>
                  <a:pt x="551863" y="440493"/>
                  <a:pt x="584671" y="480181"/>
                </a:cubicBezTo>
                <a:cubicBezTo>
                  <a:pt x="617479" y="519869"/>
                  <a:pt x="947150" y="753231"/>
                  <a:pt x="965671" y="772281"/>
                </a:cubicBezTo>
                <a:cubicBezTo>
                  <a:pt x="984192" y="791331"/>
                  <a:pt x="789458" y="660627"/>
                  <a:pt x="695796" y="594481"/>
                </a:cubicBezTo>
                <a:cubicBezTo>
                  <a:pt x="602134" y="528335"/>
                  <a:pt x="523288" y="445785"/>
                  <a:pt x="403696" y="375406"/>
                </a:cubicBezTo>
                <a:cubicBezTo>
                  <a:pt x="284104" y="305027"/>
                  <a:pt x="43863" y="207660"/>
                  <a:pt x="6821" y="165856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0B891EFE-EA40-341E-1528-66EC3BCD6FFE}"/>
              </a:ext>
            </a:extLst>
          </p:cNvPr>
          <p:cNvSpPr/>
          <p:nvPr/>
        </p:nvSpPr>
        <p:spPr>
          <a:xfrm>
            <a:off x="8158912" y="7969209"/>
            <a:ext cx="1777470" cy="1303361"/>
          </a:xfrm>
          <a:custGeom>
            <a:avLst/>
            <a:gdLst>
              <a:gd name="connsiteX0" fmla="*/ 404063 w 1777470"/>
              <a:gd name="connsiteY0" fmla="*/ 165141 h 1303361"/>
              <a:gd name="connsiteX1" fmla="*/ 899363 w 1777470"/>
              <a:gd name="connsiteY1" fmla="*/ 606466 h 1303361"/>
              <a:gd name="connsiteX2" fmla="*/ 905713 w 1777470"/>
              <a:gd name="connsiteY2" fmla="*/ 574716 h 1303361"/>
              <a:gd name="connsiteX3" fmla="*/ 1213688 w 1777470"/>
              <a:gd name="connsiteY3" fmla="*/ 838241 h 1303361"/>
              <a:gd name="connsiteX4" fmla="*/ 1207338 w 1777470"/>
              <a:gd name="connsiteY4" fmla="*/ 793791 h 1303361"/>
              <a:gd name="connsiteX5" fmla="*/ 1518488 w 1777470"/>
              <a:gd name="connsiteY5" fmla="*/ 1025566 h 1303361"/>
              <a:gd name="connsiteX6" fmla="*/ 1477213 w 1777470"/>
              <a:gd name="connsiteY6" fmla="*/ 949366 h 1303361"/>
              <a:gd name="connsiteX7" fmla="*/ 1775663 w 1777470"/>
              <a:gd name="connsiteY7" fmla="*/ 1298616 h 1303361"/>
              <a:gd name="connsiteX8" fmla="*/ 1585163 w 1777470"/>
              <a:gd name="connsiteY8" fmla="*/ 1136691 h 1303361"/>
              <a:gd name="connsiteX9" fmla="*/ 1245438 w 1777470"/>
              <a:gd name="connsiteY9" fmla="*/ 923966 h 1303361"/>
              <a:gd name="connsiteX10" fmla="*/ 658063 w 1777470"/>
              <a:gd name="connsiteY10" fmla="*/ 562016 h 1303361"/>
              <a:gd name="connsiteX11" fmla="*/ 337388 w 1777470"/>
              <a:gd name="connsiteY11" fmla="*/ 333416 h 1303361"/>
              <a:gd name="connsiteX12" fmla="*/ 838 w 1777470"/>
              <a:gd name="connsiteY12" fmla="*/ 41 h 1303361"/>
              <a:gd name="connsiteX13" fmla="*/ 438988 w 1777470"/>
              <a:gd name="connsiteY13" fmla="*/ 355641 h 1303361"/>
              <a:gd name="connsiteX14" fmla="*/ 404063 w 1777470"/>
              <a:gd name="connsiteY14" fmla="*/ 165141 h 130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7470" h="1303361">
                <a:moveTo>
                  <a:pt x="404063" y="165141"/>
                </a:moveTo>
                <a:cubicBezTo>
                  <a:pt x="480792" y="206945"/>
                  <a:pt x="815755" y="538204"/>
                  <a:pt x="899363" y="606466"/>
                </a:cubicBezTo>
                <a:cubicBezTo>
                  <a:pt x="982971" y="674728"/>
                  <a:pt x="853326" y="536087"/>
                  <a:pt x="905713" y="574716"/>
                </a:cubicBezTo>
                <a:cubicBezTo>
                  <a:pt x="958100" y="613345"/>
                  <a:pt x="1163417" y="801728"/>
                  <a:pt x="1213688" y="838241"/>
                </a:cubicBezTo>
                <a:cubicBezTo>
                  <a:pt x="1263959" y="874754"/>
                  <a:pt x="1156538" y="762570"/>
                  <a:pt x="1207338" y="793791"/>
                </a:cubicBezTo>
                <a:cubicBezTo>
                  <a:pt x="1258138" y="825012"/>
                  <a:pt x="1473509" y="999637"/>
                  <a:pt x="1518488" y="1025566"/>
                </a:cubicBezTo>
                <a:cubicBezTo>
                  <a:pt x="1563467" y="1051495"/>
                  <a:pt x="1434351" y="903858"/>
                  <a:pt x="1477213" y="949366"/>
                </a:cubicBezTo>
                <a:cubicBezTo>
                  <a:pt x="1520076" y="994874"/>
                  <a:pt x="1757671" y="1267395"/>
                  <a:pt x="1775663" y="1298616"/>
                </a:cubicBezTo>
                <a:cubicBezTo>
                  <a:pt x="1793655" y="1329837"/>
                  <a:pt x="1673534" y="1199133"/>
                  <a:pt x="1585163" y="1136691"/>
                </a:cubicBezTo>
                <a:cubicBezTo>
                  <a:pt x="1496792" y="1074249"/>
                  <a:pt x="1245438" y="923966"/>
                  <a:pt x="1245438" y="923966"/>
                </a:cubicBezTo>
                <a:cubicBezTo>
                  <a:pt x="1090921" y="828187"/>
                  <a:pt x="809405" y="660441"/>
                  <a:pt x="658063" y="562016"/>
                </a:cubicBezTo>
                <a:cubicBezTo>
                  <a:pt x="506721" y="463591"/>
                  <a:pt x="446926" y="427079"/>
                  <a:pt x="337388" y="333416"/>
                </a:cubicBezTo>
                <a:cubicBezTo>
                  <a:pt x="227850" y="239754"/>
                  <a:pt x="-16095" y="-3663"/>
                  <a:pt x="838" y="41"/>
                </a:cubicBezTo>
                <a:cubicBezTo>
                  <a:pt x="17771" y="3745"/>
                  <a:pt x="371255" y="323891"/>
                  <a:pt x="438988" y="355641"/>
                </a:cubicBezTo>
                <a:cubicBezTo>
                  <a:pt x="506721" y="387391"/>
                  <a:pt x="327334" y="123337"/>
                  <a:pt x="404063" y="165141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8FA3E1EA-842C-9A60-FE31-C11D8355BBBA}"/>
              </a:ext>
            </a:extLst>
          </p:cNvPr>
          <p:cNvSpPr/>
          <p:nvPr/>
        </p:nvSpPr>
        <p:spPr>
          <a:xfrm>
            <a:off x="9579089" y="7889856"/>
            <a:ext cx="836674" cy="1546843"/>
          </a:xfrm>
          <a:custGeom>
            <a:avLst/>
            <a:gdLst>
              <a:gd name="connsiteX0" fmla="*/ 396761 w 836674"/>
              <a:gd name="connsiteY0" fmla="*/ 19 h 1546843"/>
              <a:gd name="connsiteX1" fmla="*/ 806336 w 836674"/>
              <a:gd name="connsiteY1" fmla="*/ 628669 h 1546843"/>
              <a:gd name="connsiteX2" fmla="*/ 803161 w 836674"/>
              <a:gd name="connsiteY2" fmla="*/ 606444 h 1546843"/>
              <a:gd name="connsiteX3" fmla="*/ 777761 w 836674"/>
              <a:gd name="connsiteY3" fmla="*/ 1060469 h 1546843"/>
              <a:gd name="connsiteX4" fmla="*/ 739661 w 836674"/>
              <a:gd name="connsiteY4" fmla="*/ 1339869 h 1546843"/>
              <a:gd name="connsiteX5" fmla="*/ 466611 w 836674"/>
              <a:gd name="connsiteY5" fmla="*/ 1323994 h 1546843"/>
              <a:gd name="connsiteX6" fmla="*/ 57036 w 836674"/>
              <a:gd name="connsiteY6" fmla="*/ 1530369 h 1546843"/>
              <a:gd name="connsiteX7" fmla="*/ 117361 w 836674"/>
              <a:gd name="connsiteY7" fmla="*/ 1489094 h 1546843"/>
              <a:gd name="connsiteX8" fmla="*/ 6236 w 836674"/>
              <a:gd name="connsiteY8" fmla="*/ 1133494 h 1546843"/>
              <a:gd name="connsiteX9" fmla="*/ 339611 w 836674"/>
              <a:gd name="connsiteY9" fmla="*/ 1333519 h 1546843"/>
              <a:gd name="connsiteX10" fmla="*/ 542811 w 836674"/>
              <a:gd name="connsiteY10" fmla="*/ 1193819 h 1546843"/>
              <a:gd name="connsiteX11" fmla="*/ 622186 w 836674"/>
              <a:gd name="connsiteY11" fmla="*/ 962044 h 1546843"/>
              <a:gd name="connsiteX12" fmla="*/ 603136 w 836674"/>
              <a:gd name="connsiteY12" fmla="*/ 546119 h 1546843"/>
              <a:gd name="connsiteX13" fmla="*/ 660286 w 836674"/>
              <a:gd name="connsiteY13" fmla="*/ 606444 h 1546843"/>
              <a:gd name="connsiteX14" fmla="*/ 396761 w 836674"/>
              <a:gd name="connsiteY14" fmla="*/ 19 h 154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36674" h="1546843">
                <a:moveTo>
                  <a:pt x="396761" y="19"/>
                </a:moveTo>
                <a:cubicBezTo>
                  <a:pt x="421103" y="3723"/>
                  <a:pt x="738603" y="527598"/>
                  <a:pt x="806336" y="628669"/>
                </a:cubicBezTo>
                <a:cubicBezTo>
                  <a:pt x="874069" y="729740"/>
                  <a:pt x="807923" y="534477"/>
                  <a:pt x="803161" y="606444"/>
                </a:cubicBezTo>
                <a:cubicBezTo>
                  <a:pt x="798399" y="678411"/>
                  <a:pt x="788344" y="938232"/>
                  <a:pt x="777761" y="1060469"/>
                </a:cubicBezTo>
                <a:cubicBezTo>
                  <a:pt x="767178" y="1182706"/>
                  <a:pt x="791519" y="1295948"/>
                  <a:pt x="739661" y="1339869"/>
                </a:cubicBezTo>
                <a:cubicBezTo>
                  <a:pt x="687803" y="1383790"/>
                  <a:pt x="580382" y="1292244"/>
                  <a:pt x="466611" y="1323994"/>
                </a:cubicBezTo>
                <a:cubicBezTo>
                  <a:pt x="352840" y="1355744"/>
                  <a:pt x="115244" y="1502852"/>
                  <a:pt x="57036" y="1530369"/>
                </a:cubicBezTo>
                <a:cubicBezTo>
                  <a:pt x="-1172" y="1557886"/>
                  <a:pt x="125828" y="1555240"/>
                  <a:pt x="117361" y="1489094"/>
                </a:cubicBezTo>
                <a:cubicBezTo>
                  <a:pt x="108894" y="1422948"/>
                  <a:pt x="-30806" y="1159423"/>
                  <a:pt x="6236" y="1133494"/>
                </a:cubicBezTo>
                <a:cubicBezTo>
                  <a:pt x="43278" y="1107565"/>
                  <a:pt x="250182" y="1323465"/>
                  <a:pt x="339611" y="1333519"/>
                </a:cubicBezTo>
                <a:cubicBezTo>
                  <a:pt x="429040" y="1343573"/>
                  <a:pt x="495715" y="1255731"/>
                  <a:pt x="542811" y="1193819"/>
                </a:cubicBezTo>
                <a:cubicBezTo>
                  <a:pt x="589907" y="1131907"/>
                  <a:pt x="612132" y="1069994"/>
                  <a:pt x="622186" y="962044"/>
                </a:cubicBezTo>
                <a:cubicBezTo>
                  <a:pt x="632240" y="854094"/>
                  <a:pt x="596786" y="605386"/>
                  <a:pt x="603136" y="546119"/>
                </a:cubicBezTo>
                <a:cubicBezTo>
                  <a:pt x="609486" y="486852"/>
                  <a:pt x="699444" y="700106"/>
                  <a:pt x="660286" y="606444"/>
                </a:cubicBezTo>
                <a:cubicBezTo>
                  <a:pt x="621128" y="512782"/>
                  <a:pt x="372419" y="-3685"/>
                  <a:pt x="396761" y="1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F1009CB9-12E7-1754-1888-D948A5812F84}"/>
              </a:ext>
            </a:extLst>
          </p:cNvPr>
          <p:cNvSpPr/>
          <p:nvPr/>
        </p:nvSpPr>
        <p:spPr>
          <a:xfrm>
            <a:off x="8299450" y="7984948"/>
            <a:ext cx="914944" cy="70080"/>
          </a:xfrm>
          <a:custGeom>
            <a:avLst/>
            <a:gdLst>
              <a:gd name="connsiteX0" fmla="*/ 0 w 914944"/>
              <a:gd name="connsiteY0" fmla="*/ 16052 h 70080"/>
              <a:gd name="connsiteX1" fmla="*/ 50800 w 914944"/>
              <a:gd name="connsiteY1" fmla="*/ 19227 h 70080"/>
              <a:gd name="connsiteX2" fmla="*/ 631825 w 914944"/>
              <a:gd name="connsiteY2" fmla="*/ 19227 h 70080"/>
              <a:gd name="connsiteX3" fmla="*/ 638175 w 914944"/>
              <a:gd name="connsiteY3" fmla="*/ 47802 h 70080"/>
              <a:gd name="connsiteX4" fmla="*/ 914400 w 914944"/>
              <a:gd name="connsiteY4" fmla="*/ 70027 h 70080"/>
              <a:gd name="connsiteX5" fmla="*/ 704850 w 914944"/>
              <a:gd name="connsiteY5" fmla="*/ 41452 h 70080"/>
              <a:gd name="connsiteX6" fmla="*/ 561975 w 914944"/>
              <a:gd name="connsiteY6" fmla="*/ 9702 h 70080"/>
              <a:gd name="connsiteX7" fmla="*/ 425450 w 914944"/>
              <a:gd name="connsiteY7" fmla="*/ 9702 h 70080"/>
              <a:gd name="connsiteX8" fmla="*/ 533400 w 914944"/>
              <a:gd name="connsiteY8" fmla="*/ 177 h 70080"/>
              <a:gd name="connsiteX9" fmla="*/ 0 w 914944"/>
              <a:gd name="connsiteY9" fmla="*/ 16052 h 70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944" h="70080">
                <a:moveTo>
                  <a:pt x="0" y="16052"/>
                </a:moveTo>
                <a:lnTo>
                  <a:pt x="50800" y="19227"/>
                </a:lnTo>
                <a:lnTo>
                  <a:pt x="631825" y="19227"/>
                </a:lnTo>
                <a:cubicBezTo>
                  <a:pt x="729721" y="23989"/>
                  <a:pt x="591079" y="39335"/>
                  <a:pt x="638175" y="47802"/>
                </a:cubicBezTo>
                <a:cubicBezTo>
                  <a:pt x="685271" y="56269"/>
                  <a:pt x="903288" y="71085"/>
                  <a:pt x="914400" y="70027"/>
                </a:cubicBezTo>
                <a:cubicBezTo>
                  <a:pt x="925512" y="68969"/>
                  <a:pt x="763587" y="51506"/>
                  <a:pt x="704850" y="41452"/>
                </a:cubicBezTo>
                <a:cubicBezTo>
                  <a:pt x="646113" y="31398"/>
                  <a:pt x="608542" y="14994"/>
                  <a:pt x="561975" y="9702"/>
                </a:cubicBezTo>
                <a:cubicBezTo>
                  <a:pt x="515408" y="4410"/>
                  <a:pt x="430212" y="11289"/>
                  <a:pt x="425450" y="9702"/>
                </a:cubicBezTo>
                <a:cubicBezTo>
                  <a:pt x="420688" y="8115"/>
                  <a:pt x="607483" y="-1411"/>
                  <a:pt x="533400" y="177"/>
                </a:cubicBezTo>
                <a:lnTo>
                  <a:pt x="0" y="1605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25AD1047-5B8B-C5E2-3754-9E7CBCF62595}"/>
              </a:ext>
            </a:extLst>
          </p:cNvPr>
          <p:cNvSpPr/>
          <p:nvPr/>
        </p:nvSpPr>
        <p:spPr>
          <a:xfrm>
            <a:off x="9045480" y="8276988"/>
            <a:ext cx="385158" cy="471668"/>
          </a:xfrm>
          <a:custGeom>
            <a:avLst/>
            <a:gdLst>
              <a:gd name="connsiteX0" fmla="*/ 95 w 385158"/>
              <a:gd name="connsiteY0" fmla="*/ 237 h 471668"/>
              <a:gd name="connsiteX1" fmla="*/ 355695 w 385158"/>
              <a:gd name="connsiteY1" fmla="*/ 441562 h 471668"/>
              <a:gd name="connsiteX2" fmla="*/ 320770 w 385158"/>
              <a:gd name="connsiteY2" fmla="*/ 381237 h 471668"/>
              <a:gd name="connsiteX3" fmla="*/ 95 w 385158"/>
              <a:gd name="connsiteY3" fmla="*/ 237 h 47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158" h="471668">
                <a:moveTo>
                  <a:pt x="95" y="237"/>
                </a:moveTo>
                <a:cubicBezTo>
                  <a:pt x="5916" y="10291"/>
                  <a:pt x="302249" y="378062"/>
                  <a:pt x="355695" y="441562"/>
                </a:cubicBezTo>
                <a:cubicBezTo>
                  <a:pt x="409141" y="505062"/>
                  <a:pt x="385328" y="460083"/>
                  <a:pt x="320770" y="381237"/>
                </a:cubicBezTo>
                <a:cubicBezTo>
                  <a:pt x="256212" y="302391"/>
                  <a:pt x="-5726" y="-9817"/>
                  <a:pt x="95" y="2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E18AFA5D-D2EB-7FF3-789C-F36372B33406}"/>
              </a:ext>
            </a:extLst>
          </p:cNvPr>
          <p:cNvSpPr/>
          <p:nvPr/>
        </p:nvSpPr>
        <p:spPr>
          <a:xfrm>
            <a:off x="8728075" y="8093075"/>
            <a:ext cx="618741" cy="299105"/>
          </a:xfrm>
          <a:custGeom>
            <a:avLst/>
            <a:gdLst>
              <a:gd name="connsiteX0" fmla="*/ 0 w 618741"/>
              <a:gd name="connsiteY0" fmla="*/ 0 h 299105"/>
              <a:gd name="connsiteX1" fmla="*/ 593725 w 618741"/>
              <a:gd name="connsiteY1" fmla="*/ 288925 h 299105"/>
              <a:gd name="connsiteX2" fmla="*/ 488950 w 618741"/>
              <a:gd name="connsiteY2" fmla="*/ 225425 h 299105"/>
              <a:gd name="connsiteX3" fmla="*/ 314325 w 618741"/>
              <a:gd name="connsiteY3" fmla="*/ 142875 h 299105"/>
              <a:gd name="connsiteX4" fmla="*/ 0 w 618741"/>
              <a:gd name="connsiteY4" fmla="*/ 0 h 29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8741" h="299105">
                <a:moveTo>
                  <a:pt x="0" y="0"/>
                </a:moveTo>
                <a:lnTo>
                  <a:pt x="593725" y="288925"/>
                </a:lnTo>
                <a:cubicBezTo>
                  <a:pt x="675217" y="326496"/>
                  <a:pt x="535517" y="249767"/>
                  <a:pt x="488950" y="225425"/>
                </a:cubicBezTo>
                <a:cubicBezTo>
                  <a:pt x="442383" y="201083"/>
                  <a:pt x="314325" y="142875"/>
                  <a:pt x="314325" y="1428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D708CFAA-807E-C4A8-BF04-81E5380EF953}"/>
              </a:ext>
            </a:extLst>
          </p:cNvPr>
          <p:cNvSpPr/>
          <p:nvPr/>
        </p:nvSpPr>
        <p:spPr>
          <a:xfrm>
            <a:off x="9380723" y="8026267"/>
            <a:ext cx="569160" cy="295943"/>
          </a:xfrm>
          <a:custGeom>
            <a:avLst/>
            <a:gdLst>
              <a:gd name="connsiteX0" fmla="*/ 1402 w 569160"/>
              <a:gd name="connsiteY0" fmla="*/ 133 h 295943"/>
              <a:gd name="connsiteX1" fmla="*/ 537977 w 569160"/>
              <a:gd name="connsiteY1" fmla="*/ 177933 h 295943"/>
              <a:gd name="connsiteX2" fmla="*/ 487177 w 569160"/>
              <a:gd name="connsiteY2" fmla="*/ 181108 h 295943"/>
              <a:gd name="connsiteX3" fmla="*/ 337952 w 569160"/>
              <a:gd name="connsiteY3" fmla="*/ 295408 h 295943"/>
              <a:gd name="connsiteX4" fmla="*/ 423677 w 569160"/>
              <a:gd name="connsiteY4" fmla="*/ 222383 h 295943"/>
              <a:gd name="connsiteX5" fmla="*/ 537977 w 569160"/>
              <a:gd name="connsiteY5" fmla="*/ 184283 h 295943"/>
              <a:gd name="connsiteX6" fmla="*/ 385577 w 569160"/>
              <a:gd name="connsiteY6" fmla="*/ 149358 h 295943"/>
              <a:gd name="connsiteX7" fmla="*/ 1402 w 569160"/>
              <a:gd name="connsiteY7" fmla="*/ 133 h 295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9160" h="295943">
                <a:moveTo>
                  <a:pt x="1402" y="133"/>
                </a:moveTo>
                <a:cubicBezTo>
                  <a:pt x="26802" y="4895"/>
                  <a:pt x="457015" y="147771"/>
                  <a:pt x="537977" y="177933"/>
                </a:cubicBezTo>
                <a:cubicBezTo>
                  <a:pt x="618939" y="208095"/>
                  <a:pt x="520515" y="161529"/>
                  <a:pt x="487177" y="181108"/>
                </a:cubicBezTo>
                <a:cubicBezTo>
                  <a:pt x="453840" y="200687"/>
                  <a:pt x="348535" y="288529"/>
                  <a:pt x="337952" y="295408"/>
                </a:cubicBezTo>
                <a:cubicBezTo>
                  <a:pt x="327369" y="302287"/>
                  <a:pt x="390340" y="240904"/>
                  <a:pt x="423677" y="222383"/>
                </a:cubicBezTo>
                <a:cubicBezTo>
                  <a:pt x="457015" y="203862"/>
                  <a:pt x="544327" y="196454"/>
                  <a:pt x="537977" y="184283"/>
                </a:cubicBezTo>
                <a:cubicBezTo>
                  <a:pt x="531627" y="172112"/>
                  <a:pt x="468127" y="179521"/>
                  <a:pt x="385577" y="149358"/>
                </a:cubicBezTo>
                <a:cubicBezTo>
                  <a:pt x="303027" y="119195"/>
                  <a:pt x="-23998" y="-4629"/>
                  <a:pt x="1402" y="1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1A47C559-7868-CBD6-8AFB-020E8B28B786}"/>
              </a:ext>
            </a:extLst>
          </p:cNvPr>
          <p:cNvSpPr/>
          <p:nvPr/>
        </p:nvSpPr>
        <p:spPr>
          <a:xfrm>
            <a:off x="9724961" y="8610591"/>
            <a:ext cx="112586" cy="263543"/>
          </a:xfrm>
          <a:custGeom>
            <a:avLst/>
            <a:gdLst>
              <a:gd name="connsiteX0" fmla="*/ 88964 w 112586"/>
              <a:gd name="connsiteY0" fmla="*/ 9 h 263543"/>
              <a:gd name="connsiteX1" fmla="*/ 92139 w 112586"/>
              <a:gd name="connsiteY1" fmla="*/ 136534 h 263543"/>
              <a:gd name="connsiteX2" fmla="*/ 64 w 112586"/>
              <a:gd name="connsiteY2" fmla="*/ 263534 h 263543"/>
              <a:gd name="connsiteX3" fmla="*/ 108014 w 112586"/>
              <a:gd name="connsiteY3" fmla="*/ 130184 h 263543"/>
              <a:gd name="connsiteX4" fmla="*/ 88964 w 112586"/>
              <a:gd name="connsiteY4" fmla="*/ 9 h 26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86" h="263543">
                <a:moveTo>
                  <a:pt x="88964" y="9"/>
                </a:moveTo>
                <a:cubicBezTo>
                  <a:pt x="86318" y="1067"/>
                  <a:pt x="106956" y="92613"/>
                  <a:pt x="92139" y="136534"/>
                </a:cubicBezTo>
                <a:cubicBezTo>
                  <a:pt x="77322" y="180455"/>
                  <a:pt x="-2582" y="264592"/>
                  <a:pt x="64" y="263534"/>
                </a:cubicBezTo>
                <a:cubicBezTo>
                  <a:pt x="2710" y="262476"/>
                  <a:pt x="91610" y="169342"/>
                  <a:pt x="108014" y="130184"/>
                </a:cubicBezTo>
                <a:cubicBezTo>
                  <a:pt x="124418" y="91026"/>
                  <a:pt x="91610" y="-1049"/>
                  <a:pt x="88964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6A2E22A4-54F2-F50E-FCA5-3B0AD461F87A}"/>
              </a:ext>
            </a:extLst>
          </p:cNvPr>
          <p:cNvSpPr/>
          <p:nvPr/>
        </p:nvSpPr>
        <p:spPr>
          <a:xfrm>
            <a:off x="10166336" y="8334079"/>
            <a:ext cx="70814" cy="468083"/>
          </a:xfrm>
          <a:custGeom>
            <a:avLst/>
            <a:gdLst>
              <a:gd name="connsiteX0" fmla="*/ 14 w 70814"/>
              <a:gd name="connsiteY0" fmla="*/ 296 h 468083"/>
              <a:gd name="connsiteX1" fmla="*/ 63514 w 70814"/>
              <a:gd name="connsiteY1" fmla="*/ 343196 h 468083"/>
              <a:gd name="connsiteX2" fmla="*/ 47639 w 70814"/>
              <a:gd name="connsiteY2" fmla="*/ 467021 h 468083"/>
              <a:gd name="connsiteX3" fmla="*/ 69864 w 70814"/>
              <a:gd name="connsiteY3" fmla="*/ 286046 h 468083"/>
              <a:gd name="connsiteX4" fmla="*/ 14 w 70814"/>
              <a:gd name="connsiteY4" fmla="*/ 296 h 468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14" h="468083">
                <a:moveTo>
                  <a:pt x="14" y="296"/>
                </a:moveTo>
                <a:cubicBezTo>
                  <a:pt x="-1044" y="9821"/>
                  <a:pt x="55577" y="265409"/>
                  <a:pt x="63514" y="343196"/>
                </a:cubicBezTo>
                <a:cubicBezTo>
                  <a:pt x="71452" y="420984"/>
                  <a:pt x="46581" y="476546"/>
                  <a:pt x="47639" y="467021"/>
                </a:cubicBezTo>
                <a:cubicBezTo>
                  <a:pt x="48697" y="457496"/>
                  <a:pt x="76214" y="359071"/>
                  <a:pt x="69864" y="286046"/>
                </a:cubicBezTo>
                <a:cubicBezTo>
                  <a:pt x="63514" y="213021"/>
                  <a:pt x="1072" y="-9229"/>
                  <a:pt x="14" y="2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F1EFBCB8-5DF1-E229-1B16-9D3DDC83B1EA}"/>
              </a:ext>
            </a:extLst>
          </p:cNvPr>
          <p:cNvSpPr/>
          <p:nvPr/>
        </p:nvSpPr>
        <p:spPr>
          <a:xfrm>
            <a:off x="8437555" y="8153331"/>
            <a:ext cx="1902569" cy="1123436"/>
          </a:xfrm>
          <a:custGeom>
            <a:avLst/>
            <a:gdLst>
              <a:gd name="connsiteX0" fmla="*/ 322270 w 1902569"/>
              <a:gd name="connsiteY0" fmla="*/ 25469 h 1123436"/>
              <a:gd name="connsiteX1" fmla="*/ 842970 w 1902569"/>
              <a:gd name="connsiteY1" fmla="*/ 495369 h 1123436"/>
              <a:gd name="connsiteX2" fmla="*/ 855670 w 1902569"/>
              <a:gd name="connsiteY2" fmla="*/ 476319 h 1123436"/>
              <a:gd name="connsiteX3" fmla="*/ 1252545 w 1902569"/>
              <a:gd name="connsiteY3" fmla="*/ 704919 h 1123436"/>
              <a:gd name="connsiteX4" fmla="*/ 1189045 w 1902569"/>
              <a:gd name="connsiteY4" fmla="*/ 708094 h 1123436"/>
              <a:gd name="connsiteX5" fmla="*/ 1493845 w 1902569"/>
              <a:gd name="connsiteY5" fmla="*/ 831919 h 1123436"/>
              <a:gd name="connsiteX6" fmla="*/ 1636720 w 1902569"/>
              <a:gd name="connsiteY6" fmla="*/ 781119 h 1123436"/>
              <a:gd name="connsiteX7" fmla="*/ 1671645 w 1902569"/>
              <a:gd name="connsiteY7" fmla="*/ 825569 h 1123436"/>
              <a:gd name="connsiteX8" fmla="*/ 1897070 w 1902569"/>
              <a:gd name="connsiteY8" fmla="*/ 558869 h 1123436"/>
              <a:gd name="connsiteX9" fmla="*/ 1830395 w 1902569"/>
              <a:gd name="connsiteY9" fmla="*/ 692219 h 1123436"/>
              <a:gd name="connsiteX10" fmla="*/ 1798645 w 1902569"/>
              <a:gd name="connsiteY10" fmla="*/ 1057344 h 1123436"/>
              <a:gd name="connsiteX11" fmla="*/ 1487495 w 1902569"/>
              <a:gd name="connsiteY11" fmla="*/ 1101794 h 1123436"/>
              <a:gd name="connsiteX12" fmla="*/ 1017595 w 1902569"/>
              <a:gd name="connsiteY12" fmla="*/ 816044 h 1123436"/>
              <a:gd name="connsiteX13" fmla="*/ 268295 w 1902569"/>
              <a:gd name="connsiteY13" fmla="*/ 206444 h 1123436"/>
              <a:gd name="connsiteX14" fmla="*/ 4770 w 1902569"/>
              <a:gd name="connsiteY14" fmla="*/ 69 h 1123436"/>
              <a:gd name="connsiteX15" fmla="*/ 455620 w 1902569"/>
              <a:gd name="connsiteY15" fmla="*/ 222319 h 1123436"/>
              <a:gd name="connsiteX16" fmla="*/ 322270 w 1902569"/>
              <a:gd name="connsiteY16" fmla="*/ 25469 h 112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02569" h="1123436">
                <a:moveTo>
                  <a:pt x="322270" y="25469"/>
                </a:moveTo>
                <a:cubicBezTo>
                  <a:pt x="386828" y="70977"/>
                  <a:pt x="754070" y="420227"/>
                  <a:pt x="842970" y="495369"/>
                </a:cubicBezTo>
                <a:cubicBezTo>
                  <a:pt x="931870" y="570511"/>
                  <a:pt x="787407" y="441394"/>
                  <a:pt x="855670" y="476319"/>
                </a:cubicBezTo>
                <a:cubicBezTo>
                  <a:pt x="923933" y="511244"/>
                  <a:pt x="1196983" y="666290"/>
                  <a:pt x="1252545" y="704919"/>
                </a:cubicBezTo>
                <a:cubicBezTo>
                  <a:pt x="1308107" y="743548"/>
                  <a:pt x="1148828" y="686927"/>
                  <a:pt x="1189045" y="708094"/>
                </a:cubicBezTo>
                <a:cubicBezTo>
                  <a:pt x="1229262" y="729261"/>
                  <a:pt x="1419232" y="819748"/>
                  <a:pt x="1493845" y="831919"/>
                </a:cubicBezTo>
                <a:cubicBezTo>
                  <a:pt x="1568458" y="844090"/>
                  <a:pt x="1607087" y="782177"/>
                  <a:pt x="1636720" y="781119"/>
                </a:cubicBezTo>
                <a:cubicBezTo>
                  <a:pt x="1666353" y="780061"/>
                  <a:pt x="1628253" y="862611"/>
                  <a:pt x="1671645" y="825569"/>
                </a:cubicBezTo>
                <a:cubicBezTo>
                  <a:pt x="1715037" y="788527"/>
                  <a:pt x="1870612" y="581094"/>
                  <a:pt x="1897070" y="558869"/>
                </a:cubicBezTo>
                <a:cubicBezTo>
                  <a:pt x="1923528" y="536644"/>
                  <a:pt x="1846799" y="609140"/>
                  <a:pt x="1830395" y="692219"/>
                </a:cubicBezTo>
                <a:cubicBezTo>
                  <a:pt x="1813991" y="775298"/>
                  <a:pt x="1855795" y="989082"/>
                  <a:pt x="1798645" y="1057344"/>
                </a:cubicBezTo>
                <a:cubicBezTo>
                  <a:pt x="1741495" y="1125606"/>
                  <a:pt x="1617670" y="1142011"/>
                  <a:pt x="1487495" y="1101794"/>
                </a:cubicBezTo>
                <a:cubicBezTo>
                  <a:pt x="1357320" y="1061577"/>
                  <a:pt x="1220795" y="965269"/>
                  <a:pt x="1017595" y="816044"/>
                </a:cubicBezTo>
                <a:cubicBezTo>
                  <a:pt x="814395" y="666819"/>
                  <a:pt x="437099" y="342440"/>
                  <a:pt x="268295" y="206444"/>
                </a:cubicBezTo>
                <a:cubicBezTo>
                  <a:pt x="99491" y="70448"/>
                  <a:pt x="-26451" y="-2577"/>
                  <a:pt x="4770" y="69"/>
                </a:cubicBezTo>
                <a:cubicBezTo>
                  <a:pt x="35991" y="2715"/>
                  <a:pt x="397412" y="217557"/>
                  <a:pt x="455620" y="222319"/>
                </a:cubicBezTo>
                <a:cubicBezTo>
                  <a:pt x="513828" y="227081"/>
                  <a:pt x="257712" y="-20039"/>
                  <a:pt x="322270" y="25469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E156CBAD-3F76-E09C-B7D2-ACFFD27943CE}"/>
              </a:ext>
            </a:extLst>
          </p:cNvPr>
          <p:cNvSpPr/>
          <p:nvPr/>
        </p:nvSpPr>
        <p:spPr>
          <a:xfrm>
            <a:off x="2776894" y="8784430"/>
            <a:ext cx="467966" cy="360113"/>
          </a:xfrm>
          <a:custGeom>
            <a:avLst/>
            <a:gdLst>
              <a:gd name="connsiteX0" fmla="*/ 467956 w 467966"/>
              <a:gd name="connsiteY0" fmla="*/ 795 h 360113"/>
              <a:gd name="connsiteX1" fmla="*/ 271106 w 467966"/>
              <a:gd name="connsiteY1" fmla="*/ 219870 h 360113"/>
              <a:gd name="connsiteX2" fmla="*/ 115531 w 467966"/>
              <a:gd name="connsiteY2" fmla="*/ 296070 h 360113"/>
              <a:gd name="connsiteX3" fmla="*/ 179031 w 467966"/>
              <a:gd name="connsiteY3" fmla="*/ 270670 h 360113"/>
              <a:gd name="connsiteX4" fmla="*/ 1231 w 467966"/>
              <a:gd name="connsiteY4" fmla="*/ 359570 h 360113"/>
              <a:gd name="connsiteX5" fmla="*/ 109181 w 467966"/>
              <a:gd name="connsiteY5" fmla="*/ 302420 h 360113"/>
              <a:gd name="connsiteX6" fmla="*/ 277456 w 467966"/>
              <a:gd name="connsiteY6" fmla="*/ 191295 h 360113"/>
              <a:gd name="connsiteX7" fmla="*/ 363181 w 467966"/>
              <a:gd name="connsiteY7" fmla="*/ 96045 h 360113"/>
              <a:gd name="connsiteX8" fmla="*/ 280631 w 467966"/>
              <a:gd name="connsiteY8" fmla="*/ 143670 h 360113"/>
              <a:gd name="connsiteX9" fmla="*/ 467956 w 467966"/>
              <a:gd name="connsiteY9" fmla="*/ 795 h 36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7966" h="360113">
                <a:moveTo>
                  <a:pt x="467956" y="795"/>
                </a:moveTo>
                <a:cubicBezTo>
                  <a:pt x="466369" y="13495"/>
                  <a:pt x="329843" y="170658"/>
                  <a:pt x="271106" y="219870"/>
                </a:cubicBezTo>
                <a:cubicBezTo>
                  <a:pt x="212368" y="269083"/>
                  <a:pt x="130877" y="287603"/>
                  <a:pt x="115531" y="296070"/>
                </a:cubicBezTo>
                <a:cubicBezTo>
                  <a:pt x="100185" y="304537"/>
                  <a:pt x="198081" y="260087"/>
                  <a:pt x="179031" y="270670"/>
                </a:cubicBezTo>
                <a:cubicBezTo>
                  <a:pt x="159981" y="281253"/>
                  <a:pt x="12873" y="354278"/>
                  <a:pt x="1231" y="359570"/>
                </a:cubicBezTo>
                <a:cubicBezTo>
                  <a:pt x="-10411" y="364862"/>
                  <a:pt x="63143" y="330466"/>
                  <a:pt x="109181" y="302420"/>
                </a:cubicBezTo>
                <a:cubicBezTo>
                  <a:pt x="155219" y="274374"/>
                  <a:pt x="235123" y="225691"/>
                  <a:pt x="277456" y="191295"/>
                </a:cubicBezTo>
                <a:cubicBezTo>
                  <a:pt x="319789" y="156899"/>
                  <a:pt x="362652" y="103983"/>
                  <a:pt x="363181" y="96045"/>
                </a:cubicBezTo>
                <a:cubicBezTo>
                  <a:pt x="363710" y="88108"/>
                  <a:pt x="265285" y="155841"/>
                  <a:pt x="280631" y="143670"/>
                </a:cubicBezTo>
                <a:cubicBezTo>
                  <a:pt x="295977" y="131499"/>
                  <a:pt x="469543" y="-11905"/>
                  <a:pt x="467956" y="7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FA08A230-BC79-4632-4BAD-4644B7C4E1E9}"/>
              </a:ext>
            </a:extLst>
          </p:cNvPr>
          <p:cNvSpPr/>
          <p:nvPr/>
        </p:nvSpPr>
        <p:spPr>
          <a:xfrm>
            <a:off x="3294652" y="8464432"/>
            <a:ext cx="451863" cy="400635"/>
          </a:xfrm>
          <a:custGeom>
            <a:avLst/>
            <a:gdLst>
              <a:gd name="connsiteX0" fmla="*/ 451848 w 451863"/>
              <a:gd name="connsiteY0" fmla="*/ 118 h 400635"/>
              <a:gd name="connsiteX1" fmla="*/ 166098 w 451863"/>
              <a:gd name="connsiteY1" fmla="*/ 225543 h 400635"/>
              <a:gd name="connsiteX2" fmla="*/ 998 w 451863"/>
              <a:gd name="connsiteY2" fmla="*/ 400168 h 400635"/>
              <a:gd name="connsiteX3" fmla="*/ 102598 w 451863"/>
              <a:gd name="connsiteY3" fmla="*/ 273168 h 400635"/>
              <a:gd name="connsiteX4" fmla="*/ 216898 w 451863"/>
              <a:gd name="connsiteY4" fmla="*/ 162043 h 400635"/>
              <a:gd name="connsiteX5" fmla="*/ 153398 w 451863"/>
              <a:gd name="connsiteY5" fmla="*/ 193793 h 400635"/>
              <a:gd name="connsiteX6" fmla="*/ 451848 w 451863"/>
              <a:gd name="connsiteY6" fmla="*/ 118 h 400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1863" h="400635">
                <a:moveTo>
                  <a:pt x="451848" y="118"/>
                </a:moveTo>
                <a:cubicBezTo>
                  <a:pt x="453965" y="5410"/>
                  <a:pt x="241240" y="158868"/>
                  <a:pt x="166098" y="225543"/>
                </a:cubicBezTo>
                <a:cubicBezTo>
                  <a:pt x="90956" y="292218"/>
                  <a:pt x="11581" y="392231"/>
                  <a:pt x="998" y="400168"/>
                </a:cubicBezTo>
                <a:cubicBezTo>
                  <a:pt x="-9585" y="408105"/>
                  <a:pt x="66615" y="312855"/>
                  <a:pt x="102598" y="273168"/>
                </a:cubicBezTo>
                <a:cubicBezTo>
                  <a:pt x="138581" y="233481"/>
                  <a:pt x="208431" y="175272"/>
                  <a:pt x="216898" y="162043"/>
                </a:cubicBezTo>
                <a:cubicBezTo>
                  <a:pt x="225365" y="148814"/>
                  <a:pt x="121119" y="219193"/>
                  <a:pt x="153398" y="193793"/>
                </a:cubicBezTo>
                <a:cubicBezTo>
                  <a:pt x="185677" y="168393"/>
                  <a:pt x="449731" y="-5174"/>
                  <a:pt x="451848" y="1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E5387A07-1CB8-2684-45D5-BA91AFA3EBB4}"/>
              </a:ext>
            </a:extLst>
          </p:cNvPr>
          <p:cNvSpPr/>
          <p:nvPr/>
        </p:nvSpPr>
        <p:spPr>
          <a:xfrm>
            <a:off x="3148617" y="8641704"/>
            <a:ext cx="390372" cy="216555"/>
          </a:xfrm>
          <a:custGeom>
            <a:avLst/>
            <a:gdLst>
              <a:gd name="connsiteX0" fmla="*/ 388333 w 390372"/>
              <a:gd name="connsiteY0" fmla="*/ 646 h 216555"/>
              <a:gd name="connsiteX1" fmla="*/ 188308 w 390372"/>
              <a:gd name="connsiteY1" fmla="*/ 114946 h 216555"/>
              <a:gd name="connsiteX2" fmla="*/ 983 w 390372"/>
              <a:gd name="connsiteY2" fmla="*/ 216546 h 216555"/>
              <a:gd name="connsiteX3" fmla="*/ 112108 w 390372"/>
              <a:gd name="connsiteY3" fmla="*/ 121296 h 216555"/>
              <a:gd name="connsiteX4" fmla="*/ 58133 w 390372"/>
              <a:gd name="connsiteY4" fmla="*/ 168921 h 216555"/>
              <a:gd name="connsiteX5" fmla="*/ 388333 w 390372"/>
              <a:gd name="connsiteY5" fmla="*/ 646 h 21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372" h="216555">
                <a:moveTo>
                  <a:pt x="388333" y="646"/>
                </a:moveTo>
                <a:cubicBezTo>
                  <a:pt x="410029" y="-8350"/>
                  <a:pt x="252866" y="78963"/>
                  <a:pt x="188308" y="114946"/>
                </a:cubicBezTo>
                <a:cubicBezTo>
                  <a:pt x="123750" y="150929"/>
                  <a:pt x="13683" y="215488"/>
                  <a:pt x="983" y="216546"/>
                </a:cubicBezTo>
                <a:cubicBezTo>
                  <a:pt x="-11717" y="217604"/>
                  <a:pt x="102583" y="129233"/>
                  <a:pt x="112108" y="121296"/>
                </a:cubicBezTo>
                <a:cubicBezTo>
                  <a:pt x="121633" y="113359"/>
                  <a:pt x="18975" y="187971"/>
                  <a:pt x="58133" y="168921"/>
                </a:cubicBezTo>
                <a:cubicBezTo>
                  <a:pt x="97291" y="149871"/>
                  <a:pt x="366637" y="9642"/>
                  <a:pt x="388333" y="6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519B0009-F396-E6AE-BC36-C237BA841365}"/>
              </a:ext>
            </a:extLst>
          </p:cNvPr>
          <p:cNvSpPr/>
          <p:nvPr/>
        </p:nvSpPr>
        <p:spPr>
          <a:xfrm>
            <a:off x="3013463" y="9029502"/>
            <a:ext cx="60156" cy="330444"/>
          </a:xfrm>
          <a:custGeom>
            <a:avLst/>
            <a:gdLst>
              <a:gd name="connsiteX0" fmla="*/ 59937 w 60156"/>
              <a:gd name="connsiteY0" fmla="*/ 198 h 330444"/>
              <a:gd name="connsiteX1" fmla="*/ 25012 w 60156"/>
              <a:gd name="connsiteY1" fmla="*/ 171648 h 330444"/>
              <a:gd name="connsiteX2" fmla="*/ 25012 w 60156"/>
              <a:gd name="connsiteY2" fmla="*/ 320873 h 330444"/>
              <a:gd name="connsiteX3" fmla="*/ 28187 w 60156"/>
              <a:gd name="connsiteY3" fmla="*/ 171648 h 330444"/>
              <a:gd name="connsiteX4" fmla="*/ 18662 w 60156"/>
              <a:gd name="connsiteY4" fmla="*/ 330398 h 330444"/>
              <a:gd name="connsiteX5" fmla="*/ 2787 w 60156"/>
              <a:gd name="connsiteY5" fmla="*/ 152598 h 330444"/>
              <a:gd name="connsiteX6" fmla="*/ 5962 w 60156"/>
              <a:gd name="connsiteY6" fmla="*/ 206573 h 330444"/>
              <a:gd name="connsiteX7" fmla="*/ 59937 w 60156"/>
              <a:gd name="connsiteY7" fmla="*/ 198 h 33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56" h="330444">
                <a:moveTo>
                  <a:pt x="59937" y="198"/>
                </a:moveTo>
                <a:cubicBezTo>
                  <a:pt x="63112" y="-5623"/>
                  <a:pt x="30833" y="118202"/>
                  <a:pt x="25012" y="171648"/>
                </a:cubicBezTo>
                <a:cubicBezTo>
                  <a:pt x="19191" y="225094"/>
                  <a:pt x="24483" y="320873"/>
                  <a:pt x="25012" y="320873"/>
                </a:cubicBezTo>
                <a:cubicBezTo>
                  <a:pt x="25541" y="320873"/>
                  <a:pt x="29245" y="170060"/>
                  <a:pt x="28187" y="171648"/>
                </a:cubicBezTo>
                <a:cubicBezTo>
                  <a:pt x="27129" y="173236"/>
                  <a:pt x="22895" y="333573"/>
                  <a:pt x="18662" y="330398"/>
                </a:cubicBezTo>
                <a:cubicBezTo>
                  <a:pt x="14429" y="327223"/>
                  <a:pt x="4904" y="173235"/>
                  <a:pt x="2787" y="152598"/>
                </a:cubicBezTo>
                <a:cubicBezTo>
                  <a:pt x="670" y="131961"/>
                  <a:pt x="-3563" y="227210"/>
                  <a:pt x="5962" y="206573"/>
                </a:cubicBezTo>
                <a:cubicBezTo>
                  <a:pt x="15487" y="185936"/>
                  <a:pt x="56762" y="6019"/>
                  <a:pt x="59937" y="19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22D451A0-CD57-10A1-C7E2-F39D618D516A}"/>
              </a:ext>
            </a:extLst>
          </p:cNvPr>
          <p:cNvSpPr/>
          <p:nvPr/>
        </p:nvSpPr>
        <p:spPr>
          <a:xfrm>
            <a:off x="3126952" y="8851717"/>
            <a:ext cx="114733" cy="337504"/>
          </a:xfrm>
          <a:custGeom>
            <a:avLst/>
            <a:gdLst>
              <a:gd name="connsiteX0" fmla="*/ 114723 w 114733"/>
              <a:gd name="connsiteY0" fmla="*/ 183 h 337504"/>
              <a:gd name="connsiteX1" fmla="*/ 16298 w 114733"/>
              <a:gd name="connsiteY1" fmla="*/ 200208 h 337504"/>
              <a:gd name="connsiteX2" fmla="*/ 423 w 114733"/>
              <a:gd name="connsiteY2" fmla="*/ 336733 h 337504"/>
              <a:gd name="connsiteX3" fmla="*/ 19473 w 114733"/>
              <a:gd name="connsiteY3" fmla="*/ 139883 h 337504"/>
              <a:gd name="connsiteX4" fmla="*/ 32173 w 114733"/>
              <a:gd name="connsiteY4" fmla="*/ 57333 h 337504"/>
              <a:gd name="connsiteX5" fmla="*/ 22648 w 114733"/>
              <a:gd name="connsiteY5" fmla="*/ 162108 h 337504"/>
              <a:gd name="connsiteX6" fmla="*/ 114723 w 114733"/>
              <a:gd name="connsiteY6" fmla="*/ 183 h 337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3" h="337504">
                <a:moveTo>
                  <a:pt x="114723" y="183"/>
                </a:moveTo>
                <a:cubicBezTo>
                  <a:pt x="113665" y="6533"/>
                  <a:pt x="35348" y="144116"/>
                  <a:pt x="16298" y="200208"/>
                </a:cubicBezTo>
                <a:cubicBezTo>
                  <a:pt x="-2752" y="256300"/>
                  <a:pt x="-106" y="346787"/>
                  <a:pt x="423" y="336733"/>
                </a:cubicBezTo>
                <a:cubicBezTo>
                  <a:pt x="952" y="326679"/>
                  <a:pt x="14181" y="186450"/>
                  <a:pt x="19473" y="139883"/>
                </a:cubicBezTo>
                <a:cubicBezTo>
                  <a:pt x="24765" y="93316"/>
                  <a:pt x="31644" y="53629"/>
                  <a:pt x="32173" y="57333"/>
                </a:cubicBezTo>
                <a:cubicBezTo>
                  <a:pt x="32702" y="61037"/>
                  <a:pt x="12594" y="169516"/>
                  <a:pt x="22648" y="162108"/>
                </a:cubicBezTo>
                <a:cubicBezTo>
                  <a:pt x="32702" y="154700"/>
                  <a:pt x="115781" y="-6167"/>
                  <a:pt x="114723" y="18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E03F8B59-16F5-0A35-B189-043560F3A767}"/>
              </a:ext>
            </a:extLst>
          </p:cNvPr>
          <p:cNvSpPr/>
          <p:nvPr/>
        </p:nvSpPr>
        <p:spPr>
          <a:xfrm>
            <a:off x="3066969" y="9178820"/>
            <a:ext cx="25591" cy="321573"/>
          </a:xfrm>
          <a:custGeom>
            <a:avLst/>
            <a:gdLst>
              <a:gd name="connsiteX0" fmla="*/ 81 w 25591"/>
              <a:gd name="connsiteY0" fmla="*/ 105 h 321573"/>
              <a:gd name="connsiteX1" fmla="*/ 15956 w 25591"/>
              <a:gd name="connsiteY1" fmla="*/ 177905 h 321573"/>
              <a:gd name="connsiteX2" fmla="*/ 19131 w 25591"/>
              <a:gd name="connsiteY2" fmla="*/ 155680 h 321573"/>
              <a:gd name="connsiteX3" fmla="*/ 81 w 25591"/>
              <a:gd name="connsiteY3" fmla="*/ 212830 h 321573"/>
              <a:gd name="connsiteX4" fmla="*/ 12781 w 25591"/>
              <a:gd name="connsiteY4" fmla="*/ 177905 h 321573"/>
              <a:gd name="connsiteX5" fmla="*/ 25481 w 25591"/>
              <a:gd name="connsiteY5" fmla="*/ 320780 h 321573"/>
              <a:gd name="connsiteX6" fmla="*/ 19131 w 25591"/>
              <a:gd name="connsiteY6" fmla="*/ 231880 h 321573"/>
              <a:gd name="connsiteX7" fmla="*/ 22306 w 25591"/>
              <a:gd name="connsiteY7" fmla="*/ 152505 h 321573"/>
              <a:gd name="connsiteX8" fmla="*/ 81 w 25591"/>
              <a:gd name="connsiteY8" fmla="*/ 105 h 321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91" h="321573">
                <a:moveTo>
                  <a:pt x="81" y="105"/>
                </a:moveTo>
                <a:cubicBezTo>
                  <a:pt x="-977" y="4338"/>
                  <a:pt x="12781" y="151976"/>
                  <a:pt x="15956" y="177905"/>
                </a:cubicBezTo>
                <a:cubicBezTo>
                  <a:pt x="19131" y="203834"/>
                  <a:pt x="21777" y="149859"/>
                  <a:pt x="19131" y="155680"/>
                </a:cubicBezTo>
                <a:cubicBezTo>
                  <a:pt x="16485" y="161501"/>
                  <a:pt x="1139" y="209126"/>
                  <a:pt x="81" y="212830"/>
                </a:cubicBezTo>
                <a:cubicBezTo>
                  <a:pt x="-977" y="216534"/>
                  <a:pt x="8548" y="159913"/>
                  <a:pt x="12781" y="177905"/>
                </a:cubicBezTo>
                <a:cubicBezTo>
                  <a:pt x="17014" y="195897"/>
                  <a:pt x="24423" y="311784"/>
                  <a:pt x="25481" y="320780"/>
                </a:cubicBezTo>
                <a:cubicBezTo>
                  <a:pt x="26539" y="329776"/>
                  <a:pt x="19660" y="259926"/>
                  <a:pt x="19131" y="231880"/>
                </a:cubicBezTo>
                <a:cubicBezTo>
                  <a:pt x="18602" y="203834"/>
                  <a:pt x="22835" y="184784"/>
                  <a:pt x="22306" y="152505"/>
                </a:cubicBezTo>
                <a:cubicBezTo>
                  <a:pt x="21777" y="120226"/>
                  <a:pt x="1139" y="-4128"/>
                  <a:pt x="81" y="10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A75647E4-1971-72EE-467E-4EA0DB314060}"/>
              </a:ext>
            </a:extLst>
          </p:cNvPr>
          <p:cNvSpPr/>
          <p:nvPr/>
        </p:nvSpPr>
        <p:spPr>
          <a:xfrm>
            <a:off x="2682846" y="9156564"/>
            <a:ext cx="235449" cy="306062"/>
          </a:xfrm>
          <a:custGeom>
            <a:avLst/>
            <a:gdLst>
              <a:gd name="connsiteX0" fmla="*/ 193704 w 235449"/>
              <a:gd name="connsiteY0" fmla="*/ 136 h 306062"/>
              <a:gd name="connsiteX1" fmla="*/ 161954 w 235449"/>
              <a:gd name="connsiteY1" fmla="*/ 130311 h 306062"/>
              <a:gd name="connsiteX2" fmla="*/ 215929 w 235449"/>
              <a:gd name="connsiteY2" fmla="*/ 225561 h 306062"/>
              <a:gd name="connsiteX3" fmla="*/ 219104 w 235449"/>
              <a:gd name="connsiteY3" fmla="*/ 304936 h 306062"/>
              <a:gd name="connsiteX4" fmla="*/ 219104 w 235449"/>
              <a:gd name="connsiteY4" fmla="*/ 273186 h 306062"/>
              <a:gd name="connsiteX5" fmla="*/ 29 w 235449"/>
              <a:gd name="connsiteY5" fmla="*/ 285886 h 306062"/>
              <a:gd name="connsiteX6" fmla="*/ 203229 w 235449"/>
              <a:gd name="connsiteY6" fmla="*/ 266836 h 306062"/>
              <a:gd name="connsiteX7" fmla="*/ 177829 w 235449"/>
              <a:gd name="connsiteY7" fmla="*/ 187461 h 306062"/>
              <a:gd name="connsiteX8" fmla="*/ 158779 w 235449"/>
              <a:gd name="connsiteY8" fmla="*/ 92211 h 306062"/>
              <a:gd name="connsiteX9" fmla="*/ 142904 w 235449"/>
              <a:gd name="connsiteY9" fmla="*/ 104911 h 306062"/>
              <a:gd name="connsiteX10" fmla="*/ 193704 w 235449"/>
              <a:gd name="connsiteY10" fmla="*/ 136 h 306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5449" h="306062">
                <a:moveTo>
                  <a:pt x="193704" y="136"/>
                </a:moveTo>
                <a:cubicBezTo>
                  <a:pt x="196879" y="4369"/>
                  <a:pt x="158250" y="92740"/>
                  <a:pt x="161954" y="130311"/>
                </a:cubicBezTo>
                <a:cubicBezTo>
                  <a:pt x="165658" y="167882"/>
                  <a:pt x="206404" y="196457"/>
                  <a:pt x="215929" y="225561"/>
                </a:cubicBezTo>
                <a:cubicBezTo>
                  <a:pt x="225454" y="254665"/>
                  <a:pt x="218575" y="296999"/>
                  <a:pt x="219104" y="304936"/>
                </a:cubicBezTo>
                <a:cubicBezTo>
                  <a:pt x="219633" y="312874"/>
                  <a:pt x="255616" y="276361"/>
                  <a:pt x="219104" y="273186"/>
                </a:cubicBezTo>
                <a:cubicBezTo>
                  <a:pt x="182592" y="270011"/>
                  <a:pt x="2675" y="286944"/>
                  <a:pt x="29" y="285886"/>
                </a:cubicBezTo>
                <a:cubicBezTo>
                  <a:pt x="-2617" y="284828"/>
                  <a:pt x="173596" y="283240"/>
                  <a:pt x="203229" y="266836"/>
                </a:cubicBezTo>
                <a:cubicBezTo>
                  <a:pt x="232862" y="250432"/>
                  <a:pt x="185237" y="216565"/>
                  <a:pt x="177829" y="187461"/>
                </a:cubicBezTo>
                <a:cubicBezTo>
                  <a:pt x="170421" y="158357"/>
                  <a:pt x="158779" y="92211"/>
                  <a:pt x="158779" y="92211"/>
                </a:cubicBezTo>
                <a:cubicBezTo>
                  <a:pt x="152958" y="78453"/>
                  <a:pt x="134437" y="118140"/>
                  <a:pt x="142904" y="104911"/>
                </a:cubicBezTo>
                <a:cubicBezTo>
                  <a:pt x="151371" y="91682"/>
                  <a:pt x="190529" y="-4097"/>
                  <a:pt x="193704" y="1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73125AFB-8564-54E5-F5B8-8CEC7110D62A}"/>
              </a:ext>
            </a:extLst>
          </p:cNvPr>
          <p:cNvSpPr/>
          <p:nvPr/>
        </p:nvSpPr>
        <p:spPr>
          <a:xfrm>
            <a:off x="3086084" y="9156585"/>
            <a:ext cx="68955" cy="402027"/>
          </a:xfrm>
          <a:custGeom>
            <a:avLst/>
            <a:gdLst>
              <a:gd name="connsiteX0" fmla="*/ 16 w 68955"/>
              <a:gd name="connsiteY0" fmla="*/ 115 h 402027"/>
              <a:gd name="connsiteX1" fmla="*/ 66691 w 68955"/>
              <a:gd name="connsiteY1" fmla="*/ 247765 h 402027"/>
              <a:gd name="connsiteX2" fmla="*/ 53991 w 68955"/>
              <a:gd name="connsiteY2" fmla="*/ 200140 h 402027"/>
              <a:gd name="connsiteX3" fmla="*/ 60341 w 68955"/>
              <a:gd name="connsiteY3" fmla="*/ 400165 h 402027"/>
              <a:gd name="connsiteX4" fmla="*/ 63516 w 68955"/>
              <a:gd name="connsiteY4" fmla="*/ 295390 h 402027"/>
              <a:gd name="connsiteX5" fmla="*/ 60341 w 68955"/>
              <a:gd name="connsiteY5" fmla="*/ 216015 h 402027"/>
              <a:gd name="connsiteX6" fmla="*/ 16 w 68955"/>
              <a:gd name="connsiteY6" fmla="*/ 115 h 40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955" h="402027">
                <a:moveTo>
                  <a:pt x="16" y="115"/>
                </a:moveTo>
                <a:cubicBezTo>
                  <a:pt x="1074" y="5406"/>
                  <a:pt x="57695" y="214428"/>
                  <a:pt x="66691" y="247765"/>
                </a:cubicBezTo>
                <a:cubicBezTo>
                  <a:pt x="75687" y="281102"/>
                  <a:pt x="55049" y="174740"/>
                  <a:pt x="53991" y="200140"/>
                </a:cubicBezTo>
                <a:cubicBezTo>
                  <a:pt x="52933" y="225540"/>
                  <a:pt x="58754" y="384290"/>
                  <a:pt x="60341" y="400165"/>
                </a:cubicBezTo>
                <a:cubicBezTo>
                  <a:pt x="61929" y="416040"/>
                  <a:pt x="63516" y="326082"/>
                  <a:pt x="63516" y="295390"/>
                </a:cubicBezTo>
                <a:cubicBezTo>
                  <a:pt x="63516" y="264698"/>
                  <a:pt x="70924" y="259936"/>
                  <a:pt x="60341" y="216015"/>
                </a:cubicBezTo>
                <a:cubicBezTo>
                  <a:pt x="49758" y="172094"/>
                  <a:pt x="-1042" y="-5176"/>
                  <a:pt x="16" y="1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3AAB72EA-F469-2952-39BD-228E7D653530}"/>
              </a:ext>
            </a:extLst>
          </p:cNvPr>
          <p:cNvSpPr/>
          <p:nvPr/>
        </p:nvSpPr>
        <p:spPr>
          <a:xfrm>
            <a:off x="3758418" y="8213252"/>
            <a:ext cx="367369" cy="230476"/>
          </a:xfrm>
          <a:custGeom>
            <a:avLst/>
            <a:gdLst>
              <a:gd name="connsiteX0" fmla="*/ 365907 w 367369"/>
              <a:gd name="connsiteY0" fmla="*/ 3648 h 230476"/>
              <a:gd name="connsiteX1" fmla="*/ 134132 w 367369"/>
              <a:gd name="connsiteY1" fmla="*/ 133823 h 230476"/>
              <a:gd name="connsiteX2" fmla="*/ 10307 w 367369"/>
              <a:gd name="connsiteY2" fmla="*/ 222723 h 230476"/>
              <a:gd name="connsiteX3" fmla="*/ 7132 w 367369"/>
              <a:gd name="connsiteY3" fmla="*/ 225898 h 230476"/>
              <a:gd name="connsiteX4" fmla="*/ 105557 w 367369"/>
              <a:gd name="connsiteY4" fmla="*/ 105248 h 230476"/>
              <a:gd name="connsiteX5" fmla="*/ 108732 w 367369"/>
              <a:gd name="connsiteY5" fmla="*/ 130648 h 230476"/>
              <a:gd name="connsiteX6" fmla="*/ 235732 w 367369"/>
              <a:gd name="connsiteY6" fmla="*/ 73498 h 230476"/>
              <a:gd name="connsiteX7" fmla="*/ 299232 w 367369"/>
              <a:gd name="connsiteY7" fmla="*/ 6823 h 230476"/>
              <a:gd name="connsiteX8" fmla="*/ 235732 w 367369"/>
              <a:gd name="connsiteY8" fmla="*/ 32223 h 230476"/>
              <a:gd name="connsiteX9" fmla="*/ 365907 w 367369"/>
              <a:gd name="connsiteY9" fmla="*/ 3648 h 23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7369" h="230476">
                <a:moveTo>
                  <a:pt x="365907" y="3648"/>
                </a:moveTo>
                <a:cubicBezTo>
                  <a:pt x="348974" y="20581"/>
                  <a:pt x="193399" y="97311"/>
                  <a:pt x="134132" y="133823"/>
                </a:cubicBezTo>
                <a:cubicBezTo>
                  <a:pt x="74865" y="170335"/>
                  <a:pt x="31474" y="207377"/>
                  <a:pt x="10307" y="222723"/>
                </a:cubicBezTo>
                <a:cubicBezTo>
                  <a:pt x="-10860" y="238069"/>
                  <a:pt x="7132" y="225898"/>
                  <a:pt x="7132" y="225898"/>
                </a:cubicBezTo>
                <a:cubicBezTo>
                  <a:pt x="23007" y="206319"/>
                  <a:pt x="88624" y="121123"/>
                  <a:pt x="105557" y="105248"/>
                </a:cubicBezTo>
                <a:cubicBezTo>
                  <a:pt x="122490" y="89373"/>
                  <a:pt x="87036" y="135940"/>
                  <a:pt x="108732" y="130648"/>
                </a:cubicBezTo>
                <a:cubicBezTo>
                  <a:pt x="130428" y="125356"/>
                  <a:pt x="203982" y="94135"/>
                  <a:pt x="235732" y="73498"/>
                </a:cubicBezTo>
                <a:cubicBezTo>
                  <a:pt x="267482" y="52861"/>
                  <a:pt x="299232" y="13702"/>
                  <a:pt x="299232" y="6823"/>
                </a:cubicBezTo>
                <a:cubicBezTo>
                  <a:pt x="299232" y="-56"/>
                  <a:pt x="224090" y="30106"/>
                  <a:pt x="235732" y="32223"/>
                </a:cubicBezTo>
                <a:cubicBezTo>
                  <a:pt x="247374" y="34340"/>
                  <a:pt x="382840" y="-13285"/>
                  <a:pt x="365907" y="36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A75C170A-67E3-AE0E-9DC0-5A28FF0B2071}"/>
              </a:ext>
            </a:extLst>
          </p:cNvPr>
          <p:cNvSpPr/>
          <p:nvPr/>
        </p:nvSpPr>
        <p:spPr>
          <a:xfrm>
            <a:off x="4047921" y="8175525"/>
            <a:ext cx="379296" cy="57250"/>
          </a:xfrm>
          <a:custGeom>
            <a:avLst/>
            <a:gdLst>
              <a:gd name="connsiteX0" fmla="*/ 204 w 379296"/>
              <a:gd name="connsiteY0" fmla="*/ 57250 h 57250"/>
              <a:gd name="connsiteX1" fmla="*/ 124029 w 379296"/>
              <a:gd name="connsiteY1" fmla="*/ 15975 h 57250"/>
              <a:gd name="connsiteX2" fmla="*/ 171654 w 379296"/>
              <a:gd name="connsiteY2" fmla="*/ 100 h 57250"/>
              <a:gd name="connsiteX3" fmla="*/ 378029 w 379296"/>
              <a:gd name="connsiteY3" fmla="*/ 22325 h 57250"/>
              <a:gd name="connsiteX4" fmla="*/ 251029 w 379296"/>
              <a:gd name="connsiteY4" fmla="*/ 15975 h 57250"/>
              <a:gd name="connsiteX5" fmla="*/ 98629 w 379296"/>
              <a:gd name="connsiteY5" fmla="*/ 15975 h 57250"/>
              <a:gd name="connsiteX6" fmla="*/ 204 w 379296"/>
              <a:gd name="connsiteY6" fmla="*/ 57250 h 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9296" h="57250">
                <a:moveTo>
                  <a:pt x="204" y="57250"/>
                </a:moveTo>
                <a:cubicBezTo>
                  <a:pt x="4437" y="57250"/>
                  <a:pt x="124029" y="15975"/>
                  <a:pt x="124029" y="15975"/>
                </a:cubicBezTo>
                <a:cubicBezTo>
                  <a:pt x="152604" y="6450"/>
                  <a:pt x="129321" y="-958"/>
                  <a:pt x="171654" y="100"/>
                </a:cubicBezTo>
                <a:cubicBezTo>
                  <a:pt x="213987" y="1158"/>
                  <a:pt x="364800" y="19679"/>
                  <a:pt x="378029" y="22325"/>
                </a:cubicBezTo>
                <a:cubicBezTo>
                  <a:pt x="391258" y="24971"/>
                  <a:pt x="297596" y="17033"/>
                  <a:pt x="251029" y="15975"/>
                </a:cubicBezTo>
                <a:cubicBezTo>
                  <a:pt x="204462" y="14917"/>
                  <a:pt x="138846" y="6979"/>
                  <a:pt x="98629" y="15975"/>
                </a:cubicBezTo>
                <a:cubicBezTo>
                  <a:pt x="58412" y="24971"/>
                  <a:pt x="-4029" y="57250"/>
                  <a:pt x="204" y="572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20183A66-45BA-440C-028A-1F950EEF1D0A}"/>
              </a:ext>
            </a:extLst>
          </p:cNvPr>
          <p:cNvSpPr/>
          <p:nvPr/>
        </p:nvSpPr>
        <p:spPr>
          <a:xfrm>
            <a:off x="3859364" y="8340678"/>
            <a:ext cx="288185" cy="41322"/>
          </a:xfrm>
          <a:custGeom>
            <a:avLst/>
            <a:gdLst>
              <a:gd name="connsiteX0" fmla="*/ 1436 w 288185"/>
              <a:gd name="connsiteY0" fmla="*/ 41322 h 41322"/>
              <a:gd name="connsiteX1" fmla="*/ 236386 w 288185"/>
              <a:gd name="connsiteY1" fmla="*/ 28622 h 41322"/>
              <a:gd name="connsiteX2" fmla="*/ 277661 w 288185"/>
              <a:gd name="connsiteY2" fmla="*/ 28622 h 41322"/>
              <a:gd name="connsiteX3" fmla="*/ 90336 w 288185"/>
              <a:gd name="connsiteY3" fmla="*/ 47 h 41322"/>
              <a:gd name="connsiteX4" fmla="*/ 134786 w 288185"/>
              <a:gd name="connsiteY4" fmla="*/ 22272 h 41322"/>
              <a:gd name="connsiteX5" fmla="*/ 1436 w 288185"/>
              <a:gd name="connsiteY5" fmla="*/ 41322 h 4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185" h="41322">
                <a:moveTo>
                  <a:pt x="1436" y="41322"/>
                </a:moveTo>
                <a:lnTo>
                  <a:pt x="236386" y="28622"/>
                </a:lnTo>
                <a:cubicBezTo>
                  <a:pt x="282423" y="26505"/>
                  <a:pt x="302003" y="33384"/>
                  <a:pt x="277661" y="28622"/>
                </a:cubicBezTo>
                <a:cubicBezTo>
                  <a:pt x="253319" y="23860"/>
                  <a:pt x="114148" y="1105"/>
                  <a:pt x="90336" y="47"/>
                </a:cubicBezTo>
                <a:cubicBezTo>
                  <a:pt x="66524" y="-1011"/>
                  <a:pt x="146957" y="15922"/>
                  <a:pt x="134786" y="22272"/>
                </a:cubicBezTo>
                <a:cubicBezTo>
                  <a:pt x="122615" y="28622"/>
                  <a:pt x="-15497" y="40264"/>
                  <a:pt x="1436" y="413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EAFC8341-4D89-2243-FA76-A4604DC4D3AF}"/>
              </a:ext>
            </a:extLst>
          </p:cNvPr>
          <p:cNvSpPr/>
          <p:nvPr/>
        </p:nvSpPr>
        <p:spPr>
          <a:xfrm>
            <a:off x="3943270" y="8250114"/>
            <a:ext cx="416409" cy="78018"/>
          </a:xfrm>
          <a:custGeom>
            <a:avLst/>
            <a:gdLst>
              <a:gd name="connsiteX0" fmla="*/ 80 w 416409"/>
              <a:gd name="connsiteY0" fmla="*/ 77911 h 78018"/>
              <a:gd name="connsiteX1" fmla="*/ 228680 w 416409"/>
              <a:gd name="connsiteY1" fmla="*/ 27111 h 78018"/>
              <a:gd name="connsiteX2" fmla="*/ 416005 w 416409"/>
              <a:gd name="connsiteY2" fmla="*/ 39811 h 78018"/>
              <a:gd name="connsiteX3" fmla="*/ 177880 w 416409"/>
              <a:gd name="connsiteY3" fmla="*/ 1711 h 78018"/>
              <a:gd name="connsiteX4" fmla="*/ 254080 w 416409"/>
              <a:gd name="connsiteY4" fmla="*/ 11236 h 78018"/>
              <a:gd name="connsiteX5" fmla="*/ 80 w 416409"/>
              <a:gd name="connsiteY5" fmla="*/ 77911 h 7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09" h="78018">
                <a:moveTo>
                  <a:pt x="80" y="77911"/>
                </a:moveTo>
                <a:cubicBezTo>
                  <a:pt x="-4153" y="80557"/>
                  <a:pt x="159359" y="33461"/>
                  <a:pt x="228680" y="27111"/>
                </a:cubicBezTo>
                <a:cubicBezTo>
                  <a:pt x="298001" y="20761"/>
                  <a:pt x="424472" y="44044"/>
                  <a:pt x="416005" y="39811"/>
                </a:cubicBezTo>
                <a:cubicBezTo>
                  <a:pt x="407538" y="35578"/>
                  <a:pt x="204867" y="6473"/>
                  <a:pt x="177880" y="1711"/>
                </a:cubicBezTo>
                <a:cubicBezTo>
                  <a:pt x="150893" y="-3051"/>
                  <a:pt x="278422" y="2769"/>
                  <a:pt x="254080" y="11236"/>
                </a:cubicBezTo>
                <a:cubicBezTo>
                  <a:pt x="229738" y="19703"/>
                  <a:pt x="4313" y="75265"/>
                  <a:pt x="80" y="779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CAA512CE-322E-788B-02BF-9E17A05874B2}"/>
              </a:ext>
            </a:extLst>
          </p:cNvPr>
          <p:cNvSpPr/>
          <p:nvPr/>
        </p:nvSpPr>
        <p:spPr>
          <a:xfrm>
            <a:off x="4212124" y="8251117"/>
            <a:ext cx="315013" cy="51566"/>
          </a:xfrm>
          <a:custGeom>
            <a:avLst/>
            <a:gdLst>
              <a:gd name="connsiteX0" fmla="*/ 1101 w 315013"/>
              <a:gd name="connsiteY0" fmla="*/ 51508 h 51566"/>
              <a:gd name="connsiteX1" fmla="*/ 274151 w 315013"/>
              <a:gd name="connsiteY1" fmla="*/ 13408 h 51566"/>
              <a:gd name="connsiteX2" fmla="*/ 299551 w 315013"/>
              <a:gd name="connsiteY2" fmla="*/ 708 h 51566"/>
              <a:gd name="connsiteX3" fmla="*/ 134451 w 315013"/>
              <a:gd name="connsiteY3" fmla="*/ 3883 h 51566"/>
              <a:gd name="connsiteX4" fmla="*/ 175726 w 315013"/>
              <a:gd name="connsiteY4" fmla="*/ 3883 h 51566"/>
              <a:gd name="connsiteX5" fmla="*/ 1101 w 315013"/>
              <a:gd name="connsiteY5" fmla="*/ 51508 h 5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5013" h="51566">
                <a:moveTo>
                  <a:pt x="1101" y="51508"/>
                </a:moveTo>
                <a:cubicBezTo>
                  <a:pt x="17505" y="53095"/>
                  <a:pt x="224409" y="21875"/>
                  <a:pt x="274151" y="13408"/>
                </a:cubicBezTo>
                <a:cubicBezTo>
                  <a:pt x="323893" y="4941"/>
                  <a:pt x="322834" y="2295"/>
                  <a:pt x="299551" y="708"/>
                </a:cubicBezTo>
                <a:cubicBezTo>
                  <a:pt x="276268" y="-880"/>
                  <a:pt x="155088" y="3354"/>
                  <a:pt x="134451" y="3883"/>
                </a:cubicBezTo>
                <a:cubicBezTo>
                  <a:pt x="113814" y="4412"/>
                  <a:pt x="194776" y="-5113"/>
                  <a:pt x="175726" y="3883"/>
                </a:cubicBezTo>
                <a:cubicBezTo>
                  <a:pt x="156676" y="12879"/>
                  <a:pt x="-15303" y="49921"/>
                  <a:pt x="1101" y="515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6B82C74E-784F-2388-9F50-C89784CE25B8}"/>
              </a:ext>
            </a:extLst>
          </p:cNvPr>
          <p:cNvSpPr/>
          <p:nvPr/>
        </p:nvSpPr>
        <p:spPr>
          <a:xfrm>
            <a:off x="4447886" y="8203616"/>
            <a:ext cx="290509" cy="76971"/>
          </a:xfrm>
          <a:custGeom>
            <a:avLst/>
            <a:gdLst>
              <a:gd name="connsiteX0" fmla="*/ 289 w 290509"/>
              <a:gd name="connsiteY0" fmla="*/ 76784 h 76971"/>
              <a:gd name="connsiteX1" fmla="*/ 162214 w 290509"/>
              <a:gd name="connsiteY1" fmla="*/ 38684 h 76971"/>
              <a:gd name="connsiteX2" fmla="*/ 289214 w 290509"/>
              <a:gd name="connsiteY2" fmla="*/ 57734 h 76971"/>
              <a:gd name="connsiteX3" fmla="*/ 219364 w 290509"/>
              <a:gd name="connsiteY3" fmla="*/ 41859 h 76971"/>
              <a:gd name="connsiteX4" fmla="*/ 82839 w 290509"/>
              <a:gd name="connsiteY4" fmla="*/ 584 h 76971"/>
              <a:gd name="connsiteX5" fmla="*/ 120939 w 290509"/>
              <a:gd name="connsiteY5" fmla="*/ 19634 h 76971"/>
              <a:gd name="connsiteX6" fmla="*/ 289 w 290509"/>
              <a:gd name="connsiteY6" fmla="*/ 76784 h 7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509" h="76971">
                <a:moveTo>
                  <a:pt x="289" y="76784"/>
                </a:moveTo>
                <a:cubicBezTo>
                  <a:pt x="7168" y="79959"/>
                  <a:pt x="114060" y="41859"/>
                  <a:pt x="162214" y="38684"/>
                </a:cubicBezTo>
                <a:cubicBezTo>
                  <a:pt x="210368" y="35509"/>
                  <a:pt x="279689" y="57205"/>
                  <a:pt x="289214" y="57734"/>
                </a:cubicBezTo>
                <a:cubicBezTo>
                  <a:pt x="298739" y="58263"/>
                  <a:pt x="253760" y="51384"/>
                  <a:pt x="219364" y="41859"/>
                </a:cubicBezTo>
                <a:cubicBezTo>
                  <a:pt x="184968" y="32334"/>
                  <a:pt x="99243" y="4288"/>
                  <a:pt x="82839" y="584"/>
                </a:cubicBezTo>
                <a:cubicBezTo>
                  <a:pt x="66435" y="-3120"/>
                  <a:pt x="130464" y="11697"/>
                  <a:pt x="120939" y="19634"/>
                </a:cubicBezTo>
                <a:cubicBezTo>
                  <a:pt x="111414" y="27571"/>
                  <a:pt x="-6590" y="73609"/>
                  <a:pt x="289" y="767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0D22A64E-7FF6-8579-7944-B7172C78AD46}"/>
              </a:ext>
            </a:extLst>
          </p:cNvPr>
          <p:cNvSpPr/>
          <p:nvPr/>
        </p:nvSpPr>
        <p:spPr>
          <a:xfrm>
            <a:off x="4558187" y="8204163"/>
            <a:ext cx="539697" cy="162811"/>
          </a:xfrm>
          <a:custGeom>
            <a:avLst/>
            <a:gdLst>
              <a:gd name="connsiteX0" fmla="*/ 1113 w 539697"/>
              <a:gd name="connsiteY0" fmla="*/ 37 h 162811"/>
              <a:gd name="connsiteX1" fmla="*/ 312263 w 539697"/>
              <a:gd name="connsiteY1" fmla="*/ 79412 h 162811"/>
              <a:gd name="connsiteX2" fmla="*/ 293213 w 539697"/>
              <a:gd name="connsiteY2" fmla="*/ 69887 h 162811"/>
              <a:gd name="connsiteX3" fmla="*/ 407513 w 539697"/>
              <a:gd name="connsiteY3" fmla="*/ 114337 h 162811"/>
              <a:gd name="connsiteX4" fmla="*/ 537688 w 539697"/>
              <a:gd name="connsiteY4" fmla="*/ 161962 h 162811"/>
              <a:gd name="connsiteX5" fmla="*/ 490063 w 539697"/>
              <a:gd name="connsiteY5" fmla="*/ 146087 h 162811"/>
              <a:gd name="connsiteX6" fmla="*/ 375763 w 539697"/>
              <a:gd name="connsiteY6" fmla="*/ 104812 h 162811"/>
              <a:gd name="connsiteX7" fmla="*/ 213838 w 539697"/>
              <a:gd name="connsiteY7" fmla="*/ 69887 h 162811"/>
              <a:gd name="connsiteX8" fmla="*/ 1113 w 539697"/>
              <a:gd name="connsiteY8" fmla="*/ 37 h 162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9697" h="162811">
                <a:moveTo>
                  <a:pt x="1113" y="37"/>
                </a:moveTo>
                <a:cubicBezTo>
                  <a:pt x="17517" y="1624"/>
                  <a:pt x="312263" y="79412"/>
                  <a:pt x="312263" y="79412"/>
                </a:cubicBezTo>
                <a:cubicBezTo>
                  <a:pt x="360946" y="91054"/>
                  <a:pt x="277338" y="64066"/>
                  <a:pt x="293213" y="69887"/>
                </a:cubicBezTo>
                <a:cubicBezTo>
                  <a:pt x="309088" y="75708"/>
                  <a:pt x="366767" y="98991"/>
                  <a:pt x="407513" y="114337"/>
                </a:cubicBezTo>
                <a:cubicBezTo>
                  <a:pt x="448259" y="129683"/>
                  <a:pt x="523930" y="156670"/>
                  <a:pt x="537688" y="161962"/>
                </a:cubicBezTo>
                <a:cubicBezTo>
                  <a:pt x="551446" y="167254"/>
                  <a:pt x="490063" y="146087"/>
                  <a:pt x="490063" y="146087"/>
                </a:cubicBezTo>
                <a:cubicBezTo>
                  <a:pt x="463076" y="136562"/>
                  <a:pt x="421800" y="117512"/>
                  <a:pt x="375763" y="104812"/>
                </a:cubicBezTo>
                <a:cubicBezTo>
                  <a:pt x="329726" y="92112"/>
                  <a:pt x="273634" y="91583"/>
                  <a:pt x="213838" y="69887"/>
                </a:cubicBezTo>
                <a:cubicBezTo>
                  <a:pt x="154042" y="48191"/>
                  <a:pt x="-15291" y="-1550"/>
                  <a:pt x="1113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720EBBB5-864B-48BF-3DAA-11CF3B13EA4F}"/>
              </a:ext>
            </a:extLst>
          </p:cNvPr>
          <p:cNvSpPr/>
          <p:nvPr/>
        </p:nvSpPr>
        <p:spPr>
          <a:xfrm>
            <a:off x="5109869" y="8371744"/>
            <a:ext cx="8231" cy="245668"/>
          </a:xfrm>
          <a:custGeom>
            <a:avLst/>
            <a:gdLst>
              <a:gd name="connsiteX0" fmla="*/ 1881 w 8231"/>
              <a:gd name="connsiteY0" fmla="*/ 3906 h 245668"/>
              <a:gd name="connsiteX1" fmla="*/ 1881 w 8231"/>
              <a:gd name="connsiteY1" fmla="*/ 70581 h 245668"/>
              <a:gd name="connsiteX2" fmla="*/ 8231 w 8231"/>
              <a:gd name="connsiteY2" fmla="*/ 242031 h 245668"/>
              <a:gd name="connsiteX3" fmla="*/ 1881 w 8231"/>
              <a:gd name="connsiteY3" fmla="*/ 175356 h 245668"/>
              <a:gd name="connsiteX4" fmla="*/ 1881 w 8231"/>
              <a:gd name="connsiteY4" fmla="*/ 3906 h 24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1" h="245668">
                <a:moveTo>
                  <a:pt x="1881" y="3906"/>
                </a:moveTo>
                <a:cubicBezTo>
                  <a:pt x="1881" y="-13556"/>
                  <a:pt x="823" y="30894"/>
                  <a:pt x="1881" y="70581"/>
                </a:cubicBezTo>
                <a:cubicBezTo>
                  <a:pt x="2939" y="110268"/>
                  <a:pt x="8231" y="224569"/>
                  <a:pt x="8231" y="242031"/>
                </a:cubicBezTo>
                <a:cubicBezTo>
                  <a:pt x="8231" y="259493"/>
                  <a:pt x="6114" y="210281"/>
                  <a:pt x="1881" y="175356"/>
                </a:cubicBezTo>
                <a:cubicBezTo>
                  <a:pt x="-2352" y="140431"/>
                  <a:pt x="1881" y="21368"/>
                  <a:pt x="1881" y="39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A994A146-7717-C51C-6931-4E1519DCDB30}"/>
              </a:ext>
            </a:extLst>
          </p:cNvPr>
          <p:cNvSpPr/>
          <p:nvPr/>
        </p:nvSpPr>
        <p:spPr>
          <a:xfrm>
            <a:off x="4108340" y="8282838"/>
            <a:ext cx="552654" cy="175391"/>
          </a:xfrm>
          <a:custGeom>
            <a:avLst/>
            <a:gdLst>
              <a:gd name="connsiteX0" fmla="*/ 110 w 552654"/>
              <a:gd name="connsiteY0" fmla="*/ 61062 h 175391"/>
              <a:gd name="connsiteX1" fmla="*/ 352535 w 552654"/>
              <a:gd name="connsiteY1" fmla="*/ 13437 h 175391"/>
              <a:gd name="connsiteX2" fmla="*/ 263635 w 552654"/>
              <a:gd name="connsiteY2" fmla="*/ 19787 h 175391"/>
              <a:gd name="connsiteX3" fmla="*/ 539860 w 552654"/>
              <a:gd name="connsiteY3" fmla="*/ 7087 h 175391"/>
              <a:gd name="connsiteX4" fmla="*/ 508110 w 552654"/>
              <a:gd name="connsiteY4" fmla="*/ 10262 h 175391"/>
              <a:gd name="connsiteX5" fmla="*/ 520810 w 552654"/>
              <a:gd name="connsiteY5" fmla="*/ 121387 h 175391"/>
              <a:gd name="connsiteX6" fmla="*/ 381110 w 552654"/>
              <a:gd name="connsiteY6" fmla="*/ 175362 h 175391"/>
              <a:gd name="connsiteX7" fmla="*/ 517635 w 552654"/>
              <a:gd name="connsiteY7" fmla="*/ 127737 h 175391"/>
              <a:gd name="connsiteX8" fmla="*/ 533510 w 552654"/>
              <a:gd name="connsiteY8" fmla="*/ 51537 h 175391"/>
              <a:gd name="connsiteX9" fmla="*/ 511285 w 552654"/>
              <a:gd name="connsiteY9" fmla="*/ 10262 h 175391"/>
              <a:gd name="connsiteX10" fmla="*/ 301735 w 552654"/>
              <a:gd name="connsiteY10" fmla="*/ 737 h 175391"/>
              <a:gd name="connsiteX11" fmla="*/ 393810 w 552654"/>
              <a:gd name="connsiteY11" fmla="*/ 7087 h 175391"/>
              <a:gd name="connsiteX12" fmla="*/ 110 w 552654"/>
              <a:gd name="connsiteY12" fmla="*/ 61062 h 175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2654" h="175391">
                <a:moveTo>
                  <a:pt x="110" y="61062"/>
                </a:moveTo>
                <a:cubicBezTo>
                  <a:pt x="-6769" y="62120"/>
                  <a:pt x="308614" y="20316"/>
                  <a:pt x="352535" y="13437"/>
                </a:cubicBezTo>
                <a:cubicBezTo>
                  <a:pt x="396456" y="6558"/>
                  <a:pt x="232414" y="20845"/>
                  <a:pt x="263635" y="19787"/>
                </a:cubicBezTo>
                <a:cubicBezTo>
                  <a:pt x="294856" y="18729"/>
                  <a:pt x="499114" y="8674"/>
                  <a:pt x="539860" y="7087"/>
                </a:cubicBezTo>
                <a:cubicBezTo>
                  <a:pt x="580606" y="5500"/>
                  <a:pt x="511285" y="-8788"/>
                  <a:pt x="508110" y="10262"/>
                </a:cubicBezTo>
                <a:cubicBezTo>
                  <a:pt x="504935" y="29312"/>
                  <a:pt x="541977" y="93870"/>
                  <a:pt x="520810" y="121387"/>
                </a:cubicBezTo>
                <a:cubicBezTo>
                  <a:pt x="499643" y="148904"/>
                  <a:pt x="381639" y="174304"/>
                  <a:pt x="381110" y="175362"/>
                </a:cubicBezTo>
                <a:cubicBezTo>
                  <a:pt x="380581" y="176420"/>
                  <a:pt x="492235" y="148375"/>
                  <a:pt x="517635" y="127737"/>
                </a:cubicBezTo>
                <a:cubicBezTo>
                  <a:pt x="543035" y="107099"/>
                  <a:pt x="534568" y="71116"/>
                  <a:pt x="533510" y="51537"/>
                </a:cubicBezTo>
                <a:cubicBezTo>
                  <a:pt x="532452" y="31958"/>
                  <a:pt x="549914" y="18729"/>
                  <a:pt x="511285" y="10262"/>
                </a:cubicBezTo>
                <a:cubicBezTo>
                  <a:pt x="472656" y="1795"/>
                  <a:pt x="321314" y="1266"/>
                  <a:pt x="301735" y="737"/>
                </a:cubicBezTo>
                <a:cubicBezTo>
                  <a:pt x="282156" y="208"/>
                  <a:pt x="439848" y="-2438"/>
                  <a:pt x="393810" y="7087"/>
                </a:cubicBezTo>
                <a:cubicBezTo>
                  <a:pt x="347773" y="16612"/>
                  <a:pt x="6989" y="60004"/>
                  <a:pt x="110" y="610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A0AFEAD1-095F-DCCF-9571-F7E2975E64B3}"/>
              </a:ext>
            </a:extLst>
          </p:cNvPr>
          <p:cNvSpPr/>
          <p:nvPr/>
        </p:nvSpPr>
        <p:spPr>
          <a:xfrm>
            <a:off x="4278453" y="8270868"/>
            <a:ext cx="439371" cy="234957"/>
          </a:xfrm>
          <a:custGeom>
            <a:avLst/>
            <a:gdLst>
              <a:gd name="connsiteX0" fmla="*/ 369747 w 439371"/>
              <a:gd name="connsiteY0" fmla="*/ 7 h 234957"/>
              <a:gd name="connsiteX1" fmla="*/ 423722 w 439371"/>
              <a:gd name="connsiteY1" fmla="*/ 146057 h 234957"/>
              <a:gd name="connsiteX2" fmla="*/ 430072 w 439371"/>
              <a:gd name="connsiteY2" fmla="*/ 171457 h 234957"/>
              <a:gd name="connsiteX3" fmla="*/ 306247 w 439371"/>
              <a:gd name="connsiteY3" fmla="*/ 200032 h 234957"/>
              <a:gd name="connsiteX4" fmla="*/ 93522 w 439371"/>
              <a:gd name="connsiteY4" fmla="*/ 234957 h 234957"/>
              <a:gd name="connsiteX5" fmla="*/ 258622 w 439371"/>
              <a:gd name="connsiteY5" fmla="*/ 200032 h 234957"/>
              <a:gd name="connsiteX6" fmla="*/ 1447 w 439371"/>
              <a:gd name="connsiteY6" fmla="*/ 231782 h 234957"/>
              <a:gd name="connsiteX7" fmla="*/ 398322 w 439371"/>
              <a:gd name="connsiteY7" fmla="*/ 187332 h 234957"/>
              <a:gd name="connsiteX8" fmla="*/ 411022 w 439371"/>
              <a:gd name="connsiteY8" fmla="*/ 139707 h 234957"/>
              <a:gd name="connsiteX9" fmla="*/ 369747 w 439371"/>
              <a:gd name="connsiteY9" fmla="*/ 7 h 234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9371" h="234957">
                <a:moveTo>
                  <a:pt x="369747" y="7"/>
                </a:moveTo>
                <a:cubicBezTo>
                  <a:pt x="371864" y="1065"/>
                  <a:pt x="413668" y="117482"/>
                  <a:pt x="423722" y="146057"/>
                </a:cubicBezTo>
                <a:cubicBezTo>
                  <a:pt x="433776" y="174632"/>
                  <a:pt x="449651" y="162461"/>
                  <a:pt x="430072" y="171457"/>
                </a:cubicBezTo>
                <a:cubicBezTo>
                  <a:pt x="410493" y="180453"/>
                  <a:pt x="362339" y="189449"/>
                  <a:pt x="306247" y="200032"/>
                </a:cubicBezTo>
                <a:cubicBezTo>
                  <a:pt x="250155" y="210615"/>
                  <a:pt x="101459" y="234957"/>
                  <a:pt x="93522" y="234957"/>
                </a:cubicBezTo>
                <a:cubicBezTo>
                  <a:pt x="85585" y="234957"/>
                  <a:pt x="273968" y="200561"/>
                  <a:pt x="258622" y="200032"/>
                </a:cubicBezTo>
                <a:cubicBezTo>
                  <a:pt x="243276" y="199503"/>
                  <a:pt x="-21836" y="233899"/>
                  <a:pt x="1447" y="231782"/>
                </a:cubicBezTo>
                <a:cubicBezTo>
                  <a:pt x="24730" y="229665"/>
                  <a:pt x="330060" y="202678"/>
                  <a:pt x="398322" y="187332"/>
                </a:cubicBezTo>
                <a:cubicBezTo>
                  <a:pt x="466584" y="171986"/>
                  <a:pt x="419489" y="175690"/>
                  <a:pt x="411022" y="139707"/>
                </a:cubicBezTo>
                <a:cubicBezTo>
                  <a:pt x="402555" y="103724"/>
                  <a:pt x="367630" y="-1051"/>
                  <a:pt x="369747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E6228DA4-A1BF-3511-128B-B05137FA41D9}"/>
              </a:ext>
            </a:extLst>
          </p:cNvPr>
          <p:cNvSpPr/>
          <p:nvPr/>
        </p:nvSpPr>
        <p:spPr>
          <a:xfrm>
            <a:off x="4695475" y="8277163"/>
            <a:ext cx="376162" cy="191377"/>
          </a:xfrm>
          <a:custGeom>
            <a:avLst/>
            <a:gdLst>
              <a:gd name="connsiteX0" fmla="*/ 350 w 376162"/>
              <a:gd name="connsiteY0" fmla="*/ 62 h 191377"/>
              <a:gd name="connsiteX1" fmla="*/ 248000 w 376162"/>
              <a:gd name="connsiteY1" fmla="*/ 66737 h 191377"/>
              <a:gd name="connsiteX2" fmla="*/ 292450 w 376162"/>
              <a:gd name="connsiteY2" fmla="*/ 101662 h 191377"/>
              <a:gd name="connsiteX3" fmla="*/ 289275 w 376162"/>
              <a:gd name="connsiteY3" fmla="*/ 69912 h 191377"/>
              <a:gd name="connsiteX4" fmla="*/ 375000 w 376162"/>
              <a:gd name="connsiteY4" fmla="*/ 190562 h 191377"/>
              <a:gd name="connsiteX5" fmla="*/ 336900 w 376162"/>
              <a:gd name="connsiteY5" fmla="*/ 120712 h 191377"/>
              <a:gd name="connsiteX6" fmla="*/ 308325 w 376162"/>
              <a:gd name="connsiteY6" fmla="*/ 79437 h 191377"/>
              <a:gd name="connsiteX7" fmla="*/ 350 w 376162"/>
              <a:gd name="connsiteY7" fmla="*/ 62 h 191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6162" h="191377">
                <a:moveTo>
                  <a:pt x="350" y="62"/>
                </a:moveTo>
                <a:cubicBezTo>
                  <a:pt x="-9704" y="-2055"/>
                  <a:pt x="199317" y="49804"/>
                  <a:pt x="248000" y="66737"/>
                </a:cubicBezTo>
                <a:cubicBezTo>
                  <a:pt x="296683" y="83670"/>
                  <a:pt x="285571" y="101133"/>
                  <a:pt x="292450" y="101662"/>
                </a:cubicBezTo>
                <a:cubicBezTo>
                  <a:pt x="299329" y="102191"/>
                  <a:pt x="275517" y="55095"/>
                  <a:pt x="289275" y="69912"/>
                </a:cubicBezTo>
                <a:cubicBezTo>
                  <a:pt x="303033" y="84729"/>
                  <a:pt x="367063" y="182095"/>
                  <a:pt x="375000" y="190562"/>
                </a:cubicBezTo>
                <a:cubicBezTo>
                  <a:pt x="382938" y="199029"/>
                  <a:pt x="348013" y="139233"/>
                  <a:pt x="336900" y="120712"/>
                </a:cubicBezTo>
                <a:cubicBezTo>
                  <a:pt x="325788" y="102191"/>
                  <a:pt x="361771" y="101133"/>
                  <a:pt x="308325" y="79437"/>
                </a:cubicBezTo>
                <a:cubicBezTo>
                  <a:pt x="254879" y="57741"/>
                  <a:pt x="10404" y="2179"/>
                  <a:pt x="350" y="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C761DCAF-BBAD-DFC4-C44F-21ED23EF048C}"/>
              </a:ext>
            </a:extLst>
          </p:cNvPr>
          <p:cNvSpPr/>
          <p:nvPr/>
        </p:nvSpPr>
        <p:spPr>
          <a:xfrm>
            <a:off x="4708152" y="8339158"/>
            <a:ext cx="39152" cy="141611"/>
          </a:xfrm>
          <a:custGeom>
            <a:avLst/>
            <a:gdLst>
              <a:gd name="connsiteX0" fmla="*/ 373 w 39152"/>
              <a:gd name="connsiteY0" fmla="*/ 1567 h 141611"/>
              <a:gd name="connsiteX1" fmla="*/ 38473 w 39152"/>
              <a:gd name="connsiteY1" fmla="*/ 112692 h 141611"/>
              <a:gd name="connsiteX2" fmla="*/ 25773 w 39152"/>
              <a:gd name="connsiteY2" fmla="*/ 141267 h 141611"/>
              <a:gd name="connsiteX3" fmla="*/ 38473 w 39152"/>
              <a:gd name="connsiteY3" fmla="*/ 99992 h 141611"/>
              <a:gd name="connsiteX4" fmla="*/ 19423 w 39152"/>
              <a:gd name="connsiteY4" fmla="*/ 49192 h 141611"/>
              <a:gd name="connsiteX5" fmla="*/ 373 w 39152"/>
              <a:gd name="connsiteY5" fmla="*/ 1567 h 14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52" h="141611">
                <a:moveTo>
                  <a:pt x="373" y="1567"/>
                </a:moveTo>
                <a:cubicBezTo>
                  <a:pt x="3548" y="12150"/>
                  <a:pt x="34240" y="89409"/>
                  <a:pt x="38473" y="112692"/>
                </a:cubicBezTo>
                <a:cubicBezTo>
                  <a:pt x="42706" y="135975"/>
                  <a:pt x="25773" y="143384"/>
                  <a:pt x="25773" y="141267"/>
                </a:cubicBezTo>
                <a:cubicBezTo>
                  <a:pt x="25773" y="139150"/>
                  <a:pt x="39531" y="115338"/>
                  <a:pt x="38473" y="99992"/>
                </a:cubicBezTo>
                <a:cubicBezTo>
                  <a:pt x="37415" y="84646"/>
                  <a:pt x="23656" y="61363"/>
                  <a:pt x="19423" y="49192"/>
                </a:cubicBezTo>
                <a:cubicBezTo>
                  <a:pt x="15190" y="37021"/>
                  <a:pt x="-2802" y="-9016"/>
                  <a:pt x="373" y="15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FC748DC9-0F60-FA2A-9131-85AECC8A9F0C}"/>
              </a:ext>
            </a:extLst>
          </p:cNvPr>
          <p:cNvSpPr/>
          <p:nvPr/>
        </p:nvSpPr>
        <p:spPr>
          <a:xfrm>
            <a:off x="4756072" y="8336764"/>
            <a:ext cx="244558" cy="135221"/>
          </a:xfrm>
          <a:custGeom>
            <a:avLst/>
            <a:gdLst>
              <a:gd name="connsiteX0" fmla="*/ 78 w 244558"/>
              <a:gd name="connsiteY0" fmla="*/ 786 h 135221"/>
              <a:gd name="connsiteX1" fmla="*/ 203278 w 244558"/>
              <a:gd name="connsiteY1" fmla="*/ 29361 h 135221"/>
              <a:gd name="connsiteX2" fmla="*/ 231853 w 244558"/>
              <a:gd name="connsiteY2" fmla="*/ 67461 h 135221"/>
              <a:gd name="connsiteX3" fmla="*/ 209628 w 244558"/>
              <a:gd name="connsiteY3" fmla="*/ 42061 h 135221"/>
              <a:gd name="connsiteX4" fmla="*/ 238203 w 244558"/>
              <a:gd name="connsiteY4" fmla="*/ 118261 h 135221"/>
              <a:gd name="connsiteX5" fmla="*/ 228678 w 244558"/>
              <a:gd name="connsiteY5" fmla="*/ 130961 h 135221"/>
              <a:gd name="connsiteX6" fmla="*/ 228678 w 244558"/>
              <a:gd name="connsiteY6" fmla="*/ 61111 h 135221"/>
              <a:gd name="connsiteX7" fmla="*/ 78 w 244558"/>
              <a:gd name="connsiteY7" fmla="*/ 786 h 1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558" h="135221">
                <a:moveTo>
                  <a:pt x="78" y="786"/>
                </a:moveTo>
                <a:cubicBezTo>
                  <a:pt x="-4155" y="-4506"/>
                  <a:pt x="164649" y="18249"/>
                  <a:pt x="203278" y="29361"/>
                </a:cubicBezTo>
                <a:cubicBezTo>
                  <a:pt x="241907" y="40473"/>
                  <a:pt x="230795" y="65344"/>
                  <a:pt x="231853" y="67461"/>
                </a:cubicBezTo>
                <a:cubicBezTo>
                  <a:pt x="232911" y="69578"/>
                  <a:pt x="208570" y="33594"/>
                  <a:pt x="209628" y="42061"/>
                </a:cubicBezTo>
                <a:cubicBezTo>
                  <a:pt x="210686" y="50528"/>
                  <a:pt x="235028" y="103444"/>
                  <a:pt x="238203" y="118261"/>
                </a:cubicBezTo>
                <a:cubicBezTo>
                  <a:pt x="241378" y="133078"/>
                  <a:pt x="230266" y="140486"/>
                  <a:pt x="228678" y="130961"/>
                </a:cubicBezTo>
                <a:cubicBezTo>
                  <a:pt x="227091" y="121436"/>
                  <a:pt x="265190" y="83336"/>
                  <a:pt x="228678" y="61111"/>
                </a:cubicBezTo>
                <a:cubicBezTo>
                  <a:pt x="192166" y="38886"/>
                  <a:pt x="4311" y="6078"/>
                  <a:pt x="78" y="7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38965C31-5E17-33AC-877B-05084D45A802}"/>
              </a:ext>
            </a:extLst>
          </p:cNvPr>
          <p:cNvSpPr/>
          <p:nvPr/>
        </p:nvSpPr>
        <p:spPr>
          <a:xfrm>
            <a:off x="3825875" y="8401046"/>
            <a:ext cx="51019" cy="171457"/>
          </a:xfrm>
          <a:custGeom>
            <a:avLst/>
            <a:gdLst>
              <a:gd name="connsiteX0" fmla="*/ 50800 w 51019"/>
              <a:gd name="connsiteY0" fmla="*/ 4 h 171457"/>
              <a:gd name="connsiteX1" fmla="*/ 19050 w 51019"/>
              <a:gd name="connsiteY1" fmla="*/ 76204 h 171457"/>
              <a:gd name="connsiteX2" fmla="*/ 34925 w 51019"/>
              <a:gd name="connsiteY2" fmla="*/ 171454 h 171457"/>
              <a:gd name="connsiteX3" fmla="*/ 0 w 51019"/>
              <a:gd name="connsiteY3" fmla="*/ 73029 h 171457"/>
              <a:gd name="connsiteX4" fmla="*/ 50800 w 51019"/>
              <a:gd name="connsiteY4" fmla="*/ 4 h 17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9" h="171457">
                <a:moveTo>
                  <a:pt x="50800" y="4"/>
                </a:moveTo>
                <a:cubicBezTo>
                  <a:pt x="53975" y="533"/>
                  <a:pt x="21696" y="47629"/>
                  <a:pt x="19050" y="76204"/>
                </a:cubicBezTo>
                <a:cubicBezTo>
                  <a:pt x="16404" y="104779"/>
                  <a:pt x="38100" y="171983"/>
                  <a:pt x="34925" y="171454"/>
                </a:cubicBezTo>
                <a:cubicBezTo>
                  <a:pt x="31750" y="170925"/>
                  <a:pt x="0" y="97371"/>
                  <a:pt x="0" y="73029"/>
                </a:cubicBezTo>
                <a:cubicBezTo>
                  <a:pt x="0" y="48687"/>
                  <a:pt x="47625" y="-525"/>
                  <a:pt x="50800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E33BAB96-8615-BB04-F67B-39C3A88B133C}"/>
              </a:ext>
            </a:extLst>
          </p:cNvPr>
          <p:cNvSpPr/>
          <p:nvPr/>
        </p:nvSpPr>
        <p:spPr>
          <a:xfrm>
            <a:off x="3894945" y="8367888"/>
            <a:ext cx="410037" cy="154017"/>
          </a:xfrm>
          <a:custGeom>
            <a:avLst/>
            <a:gdLst>
              <a:gd name="connsiteX0" fmla="*/ 3955 w 410037"/>
              <a:gd name="connsiteY0" fmla="*/ 80787 h 154017"/>
              <a:gd name="connsiteX1" fmla="*/ 175405 w 410037"/>
              <a:gd name="connsiteY1" fmla="*/ 77612 h 154017"/>
              <a:gd name="connsiteX2" fmla="*/ 404005 w 410037"/>
              <a:gd name="connsiteY2" fmla="*/ 4587 h 154017"/>
              <a:gd name="connsiteX3" fmla="*/ 346855 w 410037"/>
              <a:gd name="connsiteY3" fmla="*/ 23637 h 154017"/>
              <a:gd name="connsiteX4" fmla="*/ 381780 w 410037"/>
              <a:gd name="connsiteY4" fmla="*/ 153812 h 154017"/>
              <a:gd name="connsiteX5" fmla="*/ 362730 w 410037"/>
              <a:gd name="connsiteY5" fmla="*/ 55387 h 154017"/>
              <a:gd name="connsiteX6" fmla="*/ 330980 w 410037"/>
              <a:gd name="connsiteY6" fmla="*/ 122062 h 154017"/>
              <a:gd name="connsiteX7" fmla="*/ 232555 w 410037"/>
              <a:gd name="connsiteY7" fmla="*/ 118887 h 154017"/>
              <a:gd name="connsiteX8" fmla="*/ 353205 w 410037"/>
              <a:gd name="connsiteY8" fmla="*/ 96662 h 154017"/>
              <a:gd name="connsiteX9" fmla="*/ 346855 w 410037"/>
              <a:gd name="connsiteY9" fmla="*/ 23637 h 154017"/>
              <a:gd name="connsiteX10" fmla="*/ 3955 w 410037"/>
              <a:gd name="connsiteY10" fmla="*/ 80787 h 15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7" h="154017">
                <a:moveTo>
                  <a:pt x="3955" y="80787"/>
                </a:moveTo>
                <a:cubicBezTo>
                  <a:pt x="-24620" y="89783"/>
                  <a:pt x="108730" y="90312"/>
                  <a:pt x="175405" y="77612"/>
                </a:cubicBezTo>
                <a:cubicBezTo>
                  <a:pt x="242080" y="64912"/>
                  <a:pt x="375430" y="13583"/>
                  <a:pt x="404005" y="4587"/>
                </a:cubicBezTo>
                <a:cubicBezTo>
                  <a:pt x="432580" y="-4409"/>
                  <a:pt x="350559" y="-1234"/>
                  <a:pt x="346855" y="23637"/>
                </a:cubicBezTo>
                <a:cubicBezTo>
                  <a:pt x="343151" y="48508"/>
                  <a:pt x="379134" y="148520"/>
                  <a:pt x="381780" y="153812"/>
                </a:cubicBezTo>
                <a:cubicBezTo>
                  <a:pt x="384426" y="159104"/>
                  <a:pt x="371197" y="60679"/>
                  <a:pt x="362730" y="55387"/>
                </a:cubicBezTo>
                <a:cubicBezTo>
                  <a:pt x="354263" y="50095"/>
                  <a:pt x="352676" y="111479"/>
                  <a:pt x="330980" y="122062"/>
                </a:cubicBezTo>
                <a:cubicBezTo>
                  <a:pt x="309284" y="132645"/>
                  <a:pt x="228851" y="123120"/>
                  <a:pt x="232555" y="118887"/>
                </a:cubicBezTo>
                <a:cubicBezTo>
                  <a:pt x="236259" y="114654"/>
                  <a:pt x="334155" y="112537"/>
                  <a:pt x="353205" y="96662"/>
                </a:cubicBezTo>
                <a:cubicBezTo>
                  <a:pt x="372255" y="80787"/>
                  <a:pt x="404005" y="24695"/>
                  <a:pt x="346855" y="23637"/>
                </a:cubicBezTo>
                <a:cubicBezTo>
                  <a:pt x="289705" y="22579"/>
                  <a:pt x="32530" y="71791"/>
                  <a:pt x="3955" y="8078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B75F84F-752F-EEC5-067E-CEE59F52CE14}"/>
              </a:ext>
            </a:extLst>
          </p:cNvPr>
          <p:cNvSpPr/>
          <p:nvPr/>
        </p:nvSpPr>
        <p:spPr>
          <a:xfrm>
            <a:off x="3911509" y="8507748"/>
            <a:ext cx="267839" cy="83864"/>
          </a:xfrm>
          <a:custGeom>
            <a:avLst/>
            <a:gdLst>
              <a:gd name="connsiteX0" fmla="*/ 91 w 267839"/>
              <a:gd name="connsiteY0" fmla="*/ 58402 h 83864"/>
              <a:gd name="connsiteX1" fmla="*/ 184241 w 267839"/>
              <a:gd name="connsiteY1" fmla="*/ 52052 h 83864"/>
              <a:gd name="connsiteX2" fmla="*/ 266791 w 267839"/>
              <a:gd name="connsiteY2" fmla="*/ 83802 h 83864"/>
              <a:gd name="connsiteX3" fmla="*/ 228691 w 267839"/>
              <a:gd name="connsiteY3" fmla="*/ 42527 h 83864"/>
              <a:gd name="connsiteX4" fmla="*/ 196941 w 267839"/>
              <a:gd name="connsiteY4" fmla="*/ 39352 h 83864"/>
              <a:gd name="connsiteX5" fmla="*/ 254091 w 267839"/>
              <a:gd name="connsiteY5" fmla="*/ 1252 h 83864"/>
              <a:gd name="connsiteX6" fmla="*/ 203291 w 267839"/>
              <a:gd name="connsiteY6" fmla="*/ 10777 h 83864"/>
              <a:gd name="connsiteX7" fmla="*/ 193766 w 267839"/>
              <a:gd name="connsiteY7" fmla="*/ 26652 h 83864"/>
              <a:gd name="connsiteX8" fmla="*/ 209641 w 267839"/>
              <a:gd name="connsiteY8" fmla="*/ 42527 h 83864"/>
              <a:gd name="connsiteX9" fmla="*/ 91 w 267839"/>
              <a:gd name="connsiteY9" fmla="*/ 58402 h 8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839" h="83864">
                <a:moveTo>
                  <a:pt x="91" y="58402"/>
                </a:moveTo>
                <a:cubicBezTo>
                  <a:pt x="-4142" y="59989"/>
                  <a:pt x="139791" y="47819"/>
                  <a:pt x="184241" y="52052"/>
                </a:cubicBezTo>
                <a:cubicBezTo>
                  <a:pt x="228691" y="56285"/>
                  <a:pt x="259383" y="85389"/>
                  <a:pt x="266791" y="83802"/>
                </a:cubicBezTo>
                <a:cubicBezTo>
                  <a:pt x="274199" y="82215"/>
                  <a:pt x="240333" y="49935"/>
                  <a:pt x="228691" y="42527"/>
                </a:cubicBezTo>
                <a:cubicBezTo>
                  <a:pt x="217049" y="35119"/>
                  <a:pt x="192708" y="46231"/>
                  <a:pt x="196941" y="39352"/>
                </a:cubicBezTo>
                <a:cubicBezTo>
                  <a:pt x="201174" y="32473"/>
                  <a:pt x="253033" y="6014"/>
                  <a:pt x="254091" y="1252"/>
                </a:cubicBezTo>
                <a:cubicBezTo>
                  <a:pt x="255149" y="-3510"/>
                  <a:pt x="213345" y="6544"/>
                  <a:pt x="203291" y="10777"/>
                </a:cubicBezTo>
                <a:cubicBezTo>
                  <a:pt x="193237" y="15010"/>
                  <a:pt x="192708" y="21361"/>
                  <a:pt x="193766" y="26652"/>
                </a:cubicBezTo>
                <a:cubicBezTo>
                  <a:pt x="194824" y="31943"/>
                  <a:pt x="237687" y="40410"/>
                  <a:pt x="209641" y="42527"/>
                </a:cubicBezTo>
                <a:lnTo>
                  <a:pt x="91" y="5840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C654343A-FA7E-1764-A9A3-6B3D9D4CBEFF}"/>
              </a:ext>
            </a:extLst>
          </p:cNvPr>
          <p:cNvSpPr/>
          <p:nvPr/>
        </p:nvSpPr>
        <p:spPr>
          <a:xfrm>
            <a:off x="4143188" y="8544686"/>
            <a:ext cx="284661" cy="75343"/>
          </a:xfrm>
          <a:custGeom>
            <a:avLst/>
            <a:gdLst>
              <a:gd name="connsiteX0" fmla="*/ 187 w 284661"/>
              <a:gd name="connsiteY0" fmla="*/ 2414 h 75343"/>
              <a:gd name="connsiteX1" fmla="*/ 79562 w 284661"/>
              <a:gd name="connsiteY1" fmla="*/ 15114 h 75343"/>
              <a:gd name="connsiteX2" fmla="*/ 270062 w 284661"/>
              <a:gd name="connsiteY2" fmla="*/ 5589 h 75343"/>
              <a:gd name="connsiteX3" fmla="*/ 266887 w 284661"/>
              <a:gd name="connsiteY3" fmla="*/ 5589 h 75343"/>
              <a:gd name="connsiteX4" fmla="*/ 228787 w 284661"/>
              <a:gd name="connsiteY4" fmla="*/ 18289 h 75343"/>
              <a:gd name="connsiteX5" fmla="*/ 241487 w 284661"/>
              <a:gd name="connsiteY5" fmla="*/ 59564 h 75343"/>
              <a:gd name="connsiteX6" fmla="*/ 98612 w 284661"/>
              <a:gd name="connsiteY6" fmla="*/ 72264 h 75343"/>
              <a:gd name="connsiteX7" fmla="*/ 187 w 284661"/>
              <a:gd name="connsiteY7" fmla="*/ 2414 h 7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661" h="75343">
                <a:moveTo>
                  <a:pt x="187" y="2414"/>
                </a:moveTo>
                <a:cubicBezTo>
                  <a:pt x="-2988" y="-7111"/>
                  <a:pt x="34583" y="14585"/>
                  <a:pt x="79562" y="15114"/>
                </a:cubicBezTo>
                <a:cubicBezTo>
                  <a:pt x="124541" y="15643"/>
                  <a:pt x="270062" y="5589"/>
                  <a:pt x="270062" y="5589"/>
                </a:cubicBezTo>
                <a:cubicBezTo>
                  <a:pt x="301283" y="4002"/>
                  <a:pt x="273766" y="3472"/>
                  <a:pt x="266887" y="5589"/>
                </a:cubicBezTo>
                <a:cubicBezTo>
                  <a:pt x="260008" y="7706"/>
                  <a:pt x="233020" y="9293"/>
                  <a:pt x="228787" y="18289"/>
                </a:cubicBezTo>
                <a:cubicBezTo>
                  <a:pt x="224554" y="27285"/>
                  <a:pt x="263183" y="50568"/>
                  <a:pt x="241487" y="59564"/>
                </a:cubicBezTo>
                <a:cubicBezTo>
                  <a:pt x="219791" y="68560"/>
                  <a:pt x="143062" y="81260"/>
                  <a:pt x="98612" y="72264"/>
                </a:cubicBezTo>
                <a:cubicBezTo>
                  <a:pt x="54162" y="63268"/>
                  <a:pt x="3362" y="11939"/>
                  <a:pt x="187" y="24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507FB20B-FD9D-5F7A-9DCC-D97DA70C8C04}"/>
              </a:ext>
            </a:extLst>
          </p:cNvPr>
          <p:cNvSpPr/>
          <p:nvPr/>
        </p:nvSpPr>
        <p:spPr>
          <a:xfrm>
            <a:off x="4345337" y="8492718"/>
            <a:ext cx="392989" cy="80581"/>
          </a:xfrm>
          <a:custGeom>
            <a:avLst/>
            <a:gdLst>
              <a:gd name="connsiteX0" fmla="*/ 1238 w 392989"/>
              <a:gd name="connsiteY0" fmla="*/ 44857 h 80581"/>
              <a:gd name="connsiteX1" fmla="*/ 115538 w 392989"/>
              <a:gd name="connsiteY1" fmla="*/ 67082 h 80581"/>
              <a:gd name="connsiteX2" fmla="*/ 277463 w 392989"/>
              <a:gd name="connsiteY2" fmla="*/ 41682 h 80581"/>
              <a:gd name="connsiteX3" fmla="*/ 391763 w 392989"/>
              <a:gd name="connsiteY3" fmla="*/ 407 h 80581"/>
              <a:gd name="connsiteX4" fmla="*/ 340963 w 392989"/>
              <a:gd name="connsiteY4" fmla="*/ 19457 h 80581"/>
              <a:gd name="connsiteX5" fmla="*/ 188563 w 392989"/>
              <a:gd name="connsiteY5" fmla="*/ 79782 h 80581"/>
              <a:gd name="connsiteX6" fmla="*/ 1238 w 392989"/>
              <a:gd name="connsiteY6" fmla="*/ 44857 h 8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989" h="80581">
                <a:moveTo>
                  <a:pt x="1238" y="44857"/>
                </a:moveTo>
                <a:cubicBezTo>
                  <a:pt x="-10933" y="42740"/>
                  <a:pt x="69501" y="67611"/>
                  <a:pt x="115538" y="67082"/>
                </a:cubicBezTo>
                <a:cubicBezTo>
                  <a:pt x="161575" y="66553"/>
                  <a:pt x="231426" y="52794"/>
                  <a:pt x="277463" y="41682"/>
                </a:cubicBezTo>
                <a:cubicBezTo>
                  <a:pt x="323500" y="30570"/>
                  <a:pt x="381180" y="4111"/>
                  <a:pt x="391763" y="407"/>
                </a:cubicBezTo>
                <a:cubicBezTo>
                  <a:pt x="402346" y="-3297"/>
                  <a:pt x="340963" y="19457"/>
                  <a:pt x="340963" y="19457"/>
                </a:cubicBezTo>
                <a:cubicBezTo>
                  <a:pt x="307096" y="32686"/>
                  <a:pt x="250475" y="72903"/>
                  <a:pt x="188563" y="79782"/>
                </a:cubicBezTo>
                <a:cubicBezTo>
                  <a:pt x="126651" y="86661"/>
                  <a:pt x="13409" y="46974"/>
                  <a:pt x="1238" y="448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B849F472-EF4D-388D-00A4-21BA445DAEA4}"/>
              </a:ext>
            </a:extLst>
          </p:cNvPr>
          <p:cNvSpPr/>
          <p:nvPr/>
        </p:nvSpPr>
        <p:spPr>
          <a:xfrm>
            <a:off x="4574316" y="8483597"/>
            <a:ext cx="568256" cy="186694"/>
          </a:xfrm>
          <a:custGeom>
            <a:avLst/>
            <a:gdLst>
              <a:gd name="connsiteX0" fmla="*/ 143734 w 568256"/>
              <a:gd name="connsiteY0" fmla="*/ 3 h 186694"/>
              <a:gd name="connsiteX1" fmla="*/ 327884 w 568256"/>
              <a:gd name="connsiteY1" fmla="*/ 66678 h 186694"/>
              <a:gd name="connsiteX2" fmla="*/ 321534 w 568256"/>
              <a:gd name="connsiteY2" fmla="*/ 25403 h 186694"/>
              <a:gd name="connsiteX3" fmla="*/ 435834 w 568256"/>
              <a:gd name="connsiteY3" fmla="*/ 107953 h 186694"/>
              <a:gd name="connsiteX4" fmla="*/ 553309 w 568256"/>
              <a:gd name="connsiteY4" fmla="*/ 184153 h 186694"/>
              <a:gd name="connsiteX5" fmla="*/ 531084 w 568256"/>
              <a:gd name="connsiteY5" fmla="*/ 158753 h 186694"/>
              <a:gd name="connsiteX6" fmla="*/ 232634 w 568256"/>
              <a:gd name="connsiteY6" fmla="*/ 63503 h 186694"/>
              <a:gd name="connsiteX7" fmla="*/ 80234 w 568256"/>
              <a:gd name="connsiteY7" fmla="*/ 44453 h 186694"/>
              <a:gd name="connsiteX8" fmla="*/ 859 w 568256"/>
              <a:gd name="connsiteY8" fmla="*/ 63503 h 186694"/>
              <a:gd name="connsiteX9" fmla="*/ 143734 w 568256"/>
              <a:gd name="connsiteY9" fmla="*/ 3 h 18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8256" h="186694">
                <a:moveTo>
                  <a:pt x="143734" y="3"/>
                </a:moveTo>
                <a:cubicBezTo>
                  <a:pt x="198238" y="532"/>
                  <a:pt x="298251" y="62445"/>
                  <a:pt x="327884" y="66678"/>
                </a:cubicBezTo>
                <a:cubicBezTo>
                  <a:pt x="357517" y="70911"/>
                  <a:pt x="303542" y="18524"/>
                  <a:pt x="321534" y="25403"/>
                </a:cubicBezTo>
                <a:cubicBezTo>
                  <a:pt x="339526" y="32282"/>
                  <a:pt x="397205" y="81495"/>
                  <a:pt x="435834" y="107953"/>
                </a:cubicBezTo>
                <a:cubicBezTo>
                  <a:pt x="474463" y="134411"/>
                  <a:pt x="537434" y="175686"/>
                  <a:pt x="553309" y="184153"/>
                </a:cubicBezTo>
                <a:cubicBezTo>
                  <a:pt x="569184" y="192620"/>
                  <a:pt x="584530" y="178861"/>
                  <a:pt x="531084" y="158753"/>
                </a:cubicBezTo>
                <a:cubicBezTo>
                  <a:pt x="477638" y="138645"/>
                  <a:pt x="307776" y="82553"/>
                  <a:pt x="232634" y="63503"/>
                </a:cubicBezTo>
                <a:cubicBezTo>
                  <a:pt x="157492" y="44453"/>
                  <a:pt x="118863" y="44453"/>
                  <a:pt x="80234" y="44453"/>
                </a:cubicBezTo>
                <a:cubicBezTo>
                  <a:pt x="41605" y="44453"/>
                  <a:pt x="-7079" y="64032"/>
                  <a:pt x="859" y="63503"/>
                </a:cubicBezTo>
                <a:cubicBezTo>
                  <a:pt x="8796" y="62974"/>
                  <a:pt x="89230" y="-526"/>
                  <a:pt x="143734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85A352C-C398-1201-869A-EEDCD5E9C9EA}"/>
              </a:ext>
            </a:extLst>
          </p:cNvPr>
          <p:cNvSpPr/>
          <p:nvPr/>
        </p:nvSpPr>
        <p:spPr>
          <a:xfrm>
            <a:off x="3867150" y="8609733"/>
            <a:ext cx="630789" cy="74016"/>
          </a:xfrm>
          <a:custGeom>
            <a:avLst/>
            <a:gdLst>
              <a:gd name="connsiteX0" fmla="*/ 0 w 630789"/>
              <a:gd name="connsiteY0" fmla="*/ 23092 h 74016"/>
              <a:gd name="connsiteX1" fmla="*/ 307975 w 630789"/>
              <a:gd name="connsiteY1" fmla="*/ 23092 h 74016"/>
              <a:gd name="connsiteX2" fmla="*/ 396875 w 630789"/>
              <a:gd name="connsiteY2" fmla="*/ 29442 h 74016"/>
              <a:gd name="connsiteX3" fmla="*/ 628650 w 630789"/>
              <a:gd name="connsiteY3" fmla="*/ 867 h 74016"/>
              <a:gd name="connsiteX4" fmla="*/ 498475 w 630789"/>
              <a:gd name="connsiteY4" fmla="*/ 13567 h 74016"/>
              <a:gd name="connsiteX5" fmla="*/ 269875 w 630789"/>
              <a:gd name="connsiteY5" fmla="*/ 73892 h 74016"/>
              <a:gd name="connsiteX6" fmla="*/ 393700 w 630789"/>
              <a:gd name="connsiteY6" fmla="*/ 29442 h 74016"/>
              <a:gd name="connsiteX7" fmla="*/ 320675 w 630789"/>
              <a:gd name="connsiteY7" fmla="*/ 32617 h 74016"/>
              <a:gd name="connsiteX8" fmla="*/ 241300 w 630789"/>
              <a:gd name="connsiteY8" fmla="*/ 867 h 74016"/>
              <a:gd name="connsiteX9" fmla="*/ 342900 w 630789"/>
              <a:gd name="connsiteY9" fmla="*/ 23092 h 74016"/>
              <a:gd name="connsiteX10" fmla="*/ 0 w 630789"/>
              <a:gd name="connsiteY10" fmla="*/ 23092 h 7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0789" h="74016">
                <a:moveTo>
                  <a:pt x="0" y="23092"/>
                </a:moveTo>
                <a:lnTo>
                  <a:pt x="307975" y="23092"/>
                </a:lnTo>
                <a:cubicBezTo>
                  <a:pt x="374121" y="24150"/>
                  <a:pt x="343429" y="33146"/>
                  <a:pt x="396875" y="29442"/>
                </a:cubicBezTo>
                <a:cubicBezTo>
                  <a:pt x="450321" y="25738"/>
                  <a:pt x="611717" y="3513"/>
                  <a:pt x="628650" y="867"/>
                </a:cubicBezTo>
                <a:cubicBezTo>
                  <a:pt x="645583" y="-1779"/>
                  <a:pt x="558271" y="1396"/>
                  <a:pt x="498475" y="13567"/>
                </a:cubicBezTo>
                <a:cubicBezTo>
                  <a:pt x="438679" y="25738"/>
                  <a:pt x="287338" y="71246"/>
                  <a:pt x="269875" y="73892"/>
                </a:cubicBezTo>
                <a:cubicBezTo>
                  <a:pt x="252412" y="76538"/>
                  <a:pt x="385233" y="36321"/>
                  <a:pt x="393700" y="29442"/>
                </a:cubicBezTo>
                <a:cubicBezTo>
                  <a:pt x="402167" y="22563"/>
                  <a:pt x="346075" y="37379"/>
                  <a:pt x="320675" y="32617"/>
                </a:cubicBezTo>
                <a:cubicBezTo>
                  <a:pt x="295275" y="27855"/>
                  <a:pt x="237596" y="2454"/>
                  <a:pt x="241300" y="867"/>
                </a:cubicBezTo>
                <a:cubicBezTo>
                  <a:pt x="245004" y="-720"/>
                  <a:pt x="383646" y="19388"/>
                  <a:pt x="342900" y="23092"/>
                </a:cubicBezTo>
                <a:cubicBezTo>
                  <a:pt x="302154" y="26796"/>
                  <a:pt x="5821" y="23092"/>
                  <a:pt x="0" y="230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1B298E82-A974-28B9-1F27-A3617617EC7D}"/>
              </a:ext>
            </a:extLst>
          </p:cNvPr>
          <p:cNvSpPr/>
          <p:nvPr/>
        </p:nvSpPr>
        <p:spPr>
          <a:xfrm>
            <a:off x="3773647" y="8689714"/>
            <a:ext cx="215337" cy="289984"/>
          </a:xfrm>
          <a:custGeom>
            <a:avLst/>
            <a:gdLst>
              <a:gd name="connsiteX0" fmla="*/ 214153 w 215337"/>
              <a:gd name="connsiteY0" fmla="*/ 261 h 289984"/>
              <a:gd name="connsiteX1" fmla="*/ 90328 w 215337"/>
              <a:gd name="connsiteY1" fmla="*/ 51061 h 289984"/>
              <a:gd name="connsiteX2" fmla="*/ 49053 w 215337"/>
              <a:gd name="connsiteY2" fmla="*/ 108211 h 289984"/>
              <a:gd name="connsiteX3" fmla="*/ 68103 w 215337"/>
              <a:gd name="connsiteY3" fmla="*/ 85986 h 289984"/>
              <a:gd name="connsiteX4" fmla="*/ 71278 w 215337"/>
              <a:gd name="connsiteY4" fmla="*/ 190761 h 289984"/>
              <a:gd name="connsiteX5" fmla="*/ 80803 w 215337"/>
              <a:gd name="connsiteY5" fmla="*/ 289186 h 289984"/>
              <a:gd name="connsiteX6" fmla="*/ 77628 w 215337"/>
              <a:gd name="connsiteY6" fmla="*/ 232036 h 289984"/>
              <a:gd name="connsiteX7" fmla="*/ 36353 w 215337"/>
              <a:gd name="connsiteY7" fmla="*/ 139961 h 289984"/>
              <a:gd name="connsiteX8" fmla="*/ 36353 w 215337"/>
              <a:gd name="connsiteY8" fmla="*/ 165361 h 289984"/>
              <a:gd name="connsiteX9" fmla="*/ 58578 w 215337"/>
              <a:gd name="connsiteY9" fmla="*/ 73286 h 289984"/>
              <a:gd name="connsiteX10" fmla="*/ 7778 w 215337"/>
              <a:gd name="connsiteY10" fmla="*/ 73286 h 289984"/>
              <a:gd name="connsiteX11" fmla="*/ 214153 w 215337"/>
              <a:gd name="connsiteY11" fmla="*/ 261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5337" h="289984">
                <a:moveTo>
                  <a:pt x="214153" y="261"/>
                </a:moveTo>
                <a:cubicBezTo>
                  <a:pt x="227911" y="-3443"/>
                  <a:pt x="117845" y="33069"/>
                  <a:pt x="90328" y="51061"/>
                </a:cubicBezTo>
                <a:cubicBezTo>
                  <a:pt x="62811" y="69053"/>
                  <a:pt x="52757" y="102390"/>
                  <a:pt x="49053" y="108211"/>
                </a:cubicBezTo>
                <a:cubicBezTo>
                  <a:pt x="45349" y="114032"/>
                  <a:pt x="64399" y="72228"/>
                  <a:pt x="68103" y="85986"/>
                </a:cubicBezTo>
                <a:cubicBezTo>
                  <a:pt x="71807" y="99744"/>
                  <a:pt x="69161" y="156894"/>
                  <a:pt x="71278" y="190761"/>
                </a:cubicBezTo>
                <a:cubicBezTo>
                  <a:pt x="73395" y="224628"/>
                  <a:pt x="79745" y="282307"/>
                  <a:pt x="80803" y="289186"/>
                </a:cubicBezTo>
                <a:cubicBezTo>
                  <a:pt x="81861" y="296065"/>
                  <a:pt x="85036" y="256907"/>
                  <a:pt x="77628" y="232036"/>
                </a:cubicBezTo>
                <a:cubicBezTo>
                  <a:pt x="70220" y="207165"/>
                  <a:pt x="43232" y="151073"/>
                  <a:pt x="36353" y="139961"/>
                </a:cubicBezTo>
                <a:cubicBezTo>
                  <a:pt x="29474" y="128849"/>
                  <a:pt x="32649" y="176473"/>
                  <a:pt x="36353" y="165361"/>
                </a:cubicBezTo>
                <a:cubicBezTo>
                  <a:pt x="40057" y="154249"/>
                  <a:pt x="63341" y="88632"/>
                  <a:pt x="58578" y="73286"/>
                </a:cubicBezTo>
                <a:cubicBezTo>
                  <a:pt x="53815" y="57940"/>
                  <a:pt x="-24501" y="85986"/>
                  <a:pt x="7778" y="73286"/>
                </a:cubicBezTo>
                <a:cubicBezTo>
                  <a:pt x="40057" y="60586"/>
                  <a:pt x="200395" y="3965"/>
                  <a:pt x="214153" y="26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FE22394E-06A0-81B5-0562-4ABD940004D5}"/>
              </a:ext>
            </a:extLst>
          </p:cNvPr>
          <p:cNvSpPr/>
          <p:nvPr/>
        </p:nvSpPr>
        <p:spPr>
          <a:xfrm>
            <a:off x="3870277" y="8660903"/>
            <a:ext cx="232962" cy="280270"/>
          </a:xfrm>
          <a:custGeom>
            <a:avLst/>
            <a:gdLst>
              <a:gd name="connsiteX0" fmla="*/ 48 w 232962"/>
              <a:gd name="connsiteY0" fmla="*/ 497 h 280270"/>
              <a:gd name="connsiteX1" fmla="*/ 73073 w 232962"/>
              <a:gd name="connsiteY1" fmla="*/ 149722 h 280270"/>
              <a:gd name="connsiteX2" fmla="*/ 44498 w 232962"/>
              <a:gd name="connsiteY2" fmla="*/ 257672 h 280270"/>
              <a:gd name="connsiteX3" fmla="*/ 66723 w 232962"/>
              <a:gd name="connsiteY3" fmla="*/ 238622 h 280270"/>
              <a:gd name="connsiteX4" fmla="*/ 95298 w 232962"/>
              <a:gd name="connsiteY4" fmla="*/ 241797 h 280270"/>
              <a:gd name="connsiteX5" fmla="*/ 231823 w 232962"/>
              <a:gd name="connsiteY5" fmla="*/ 279897 h 280270"/>
              <a:gd name="connsiteX6" fmla="*/ 158798 w 232962"/>
              <a:gd name="connsiteY6" fmla="*/ 260847 h 280270"/>
              <a:gd name="connsiteX7" fmla="*/ 127048 w 232962"/>
              <a:gd name="connsiteY7" fmla="*/ 254497 h 280270"/>
              <a:gd name="connsiteX8" fmla="*/ 76248 w 232962"/>
              <a:gd name="connsiteY8" fmla="*/ 114797 h 280270"/>
              <a:gd name="connsiteX9" fmla="*/ 152448 w 232962"/>
              <a:gd name="connsiteY9" fmla="*/ 241797 h 280270"/>
              <a:gd name="connsiteX10" fmla="*/ 85773 w 232962"/>
              <a:gd name="connsiteY10" fmla="*/ 203697 h 280270"/>
              <a:gd name="connsiteX11" fmla="*/ 48 w 232962"/>
              <a:gd name="connsiteY11" fmla="*/ 497 h 280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2962" h="280270">
                <a:moveTo>
                  <a:pt x="48" y="497"/>
                </a:moveTo>
                <a:cubicBezTo>
                  <a:pt x="-2069" y="-8499"/>
                  <a:pt x="65665" y="106860"/>
                  <a:pt x="73073" y="149722"/>
                </a:cubicBezTo>
                <a:cubicBezTo>
                  <a:pt x="80481" y="192584"/>
                  <a:pt x="45556" y="242855"/>
                  <a:pt x="44498" y="257672"/>
                </a:cubicBezTo>
                <a:cubicBezTo>
                  <a:pt x="43440" y="272489"/>
                  <a:pt x="58256" y="241268"/>
                  <a:pt x="66723" y="238622"/>
                </a:cubicBezTo>
                <a:cubicBezTo>
                  <a:pt x="75190" y="235976"/>
                  <a:pt x="67781" y="234918"/>
                  <a:pt x="95298" y="241797"/>
                </a:cubicBezTo>
                <a:cubicBezTo>
                  <a:pt x="122815" y="248676"/>
                  <a:pt x="221240" y="276722"/>
                  <a:pt x="231823" y="279897"/>
                </a:cubicBezTo>
                <a:cubicBezTo>
                  <a:pt x="242406" y="283072"/>
                  <a:pt x="176260" y="265080"/>
                  <a:pt x="158798" y="260847"/>
                </a:cubicBezTo>
                <a:cubicBezTo>
                  <a:pt x="141336" y="256614"/>
                  <a:pt x="140806" y="278839"/>
                  <a:pt x="127048" y="254497"/>
                </a:cubicBezTo>
                <a:cubicBezTo>
                  <a:pt x="113290" y="230155"/>
                  <a:pt x="72015" y="116914"/>
                  <a:pt x="76248" y="114797"/>
                </a:cubicBezTo>
                <a:cubicBezTo>
                  <a:pt x="80481" y="112680"/>
                  <a:pt x="150861" y="226980"/>
                  <a:pt x="152448" y="241797"/>
                </a:cubicBezTo>
                <a:cubicBezTo>
                  <a:pt x="154035" y="256614"/>
                  <a:pt x="107998" y="237564"/>
                  <a:pt x="85773" y="203697"/>
                </a:cubicBezTo>
                <a:cubicBezTo>
                  <a:pt x="63548" y="169830"/>
                  <a:pt x="2165" y="9493"/>
                  <a:pt x="48" y="4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F8D98833-6612-9D91-7698-209108FBE47B}"/>
              </a:ext>
            </a:extLst>
          </p:cNvPr>
          <p:cNvSpPr/>
          <p:nvPr/>
        </p:nvSpPr>
        <p:spPr>
          <a:xfrm>
            <a:off x="3883863" y="8683617"/>
            <a:ext cx="507848" cy="84290"/>
          </a:xfrm>
          <a:custGeom>
            <a:avLst/>
            <a:gdLst>
              <a:gd name="connsiteX0" fmla="*/ 84887 w 507848"/>
              <a:gd name="connsiteY0" fmla="*/ 76208 h 84290"/>
              <a:gd name="connsiteX1" fmla="*/ 237287 w 507848"/>
              <a:gd name="connsiteY1" fmla="*/ 73033 h 84290"/>
              <a:gd name="connsiteX2" fmla="*/ 376987 w 507848"/>
              <a:gd name="connsiteY2" fmla="*/ 34933 h 84290"/>
              <a:gd name="connsiteX3" fmla="*/ 507162 w 507848"/>
              <a:gd name="connsiteY3" fmla="*/ 8 h 84290"/>
              <a:gd name="connsiteX4" fmla="*/ 424612 w 507848"/>
              <a:gd name="connsiteY4" fmla="*/ 31758 h 84290"/>
              <a:gd name="connsiteX5" fmla="*/ 342062 w 507848"/>
              <a:gd name="connsiteY5" fmla="*/ 50808 h 84290"/>
              <a:gd name="connsiteX6" fmla="*/ 11862 w 507848"/>
              <a:gd name="connsiteY6" fmla="*/ 82558 h 84290"/>
              <a:gd name="connsiteX7" fmla="*/ 84887 w 507848"/>
              <a:gd name="connsiteY7" fmla="*/ 76208 h 8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848" h="84290">
                <a:moveTo>
                  <a:pt x="84887" y="76208"/>
                </a:moveTo>
                <a:cubicBezTo>
                  <a:pt x="122458" y="74621"/>
                  <a:pt x="188604" y="79912"/>
                  <a:pt x="237287" y="73033"/>
                </a:cubicBezTo>
                <a:cubicBezTo>
                  <a:pt x="285970" y="66154"/>
                  <a:pt x="376987" y="34933"/>
                  <a:pt x="376987" y="34933"/>
                </a:cubicBezTo>
                <a:cubicBezTo>
                  <a:pt x="421966" y="22762"/>
                  <a:pt x="499225" y="537"/>
                  <a:pt x="507162" y="8"/>
                </a:cubicBezTo>
                <a:cubicBezTo>
                  <a:pt x="515100" y="-521"/>
                  <a:pt x="452129" y="23291"/>
                  <a:pt x="424612" y="31758"/>
                </a:cubicBezTo>
                <a:cubicBezTo>
                  <a:pt x="397095" y="40225"/>
                  <a:pt x="410854" y="42341"/>
                  <a:pt x="342062" y="50808"/>
                </a:cubicBezTo>
                <a:cubicBezTo>
                  <a:pt x="273270" y="59275"/>
                  <a:pt x="53137" y="76737"/>
                  <a:pt x="11862" y="82558"/>
                </a:cubicBezTo>
                <a:cubicBezTo>
                  <a:pt x="-29413" y="88379"/>
                  <a:pt x="47316" y="77795"/>
                  <a:pt x="84887" y="7620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9CB5D1FB-EAEE-924A-6A49-E75263E9E449}"/>
              </a:ext>
            </a:extLst>
          </p:cNvPr>
          <p:cNvSpPr/>
          <p:nvPr/>
        </p:nvSpPr>
        <p:spPr>
          <a:xfrm>
            <a:off x="3848102" y="8775670"/>
            <a:ext cx="507998" cy="82673"/>
          </a:xfrm>
          <a:custGeom>
            <a:avLst/>
            <a:gdLst>
              <a:gd name="connsiteX0" fmla="*/ 6348 w 507998"/>
              <a:gd name="connsiteY0" fmla="*/ 6380 h 82673"/>
              <a:gd name="connsiteX1" fmla="*/ 317498 w 507998"/>
              <a:gd name="connsiteY1" fmla="*/ 28605 h 82673"/>
              <a:gd name="connsiteX2" fmla="*/ 304798 w 507998"/>
              <a:gd name="connsiteY2" fmla="*/ 12730 h 82673"/>
              <a:gd name="connsiteX3" fmla="*/ 488948 w 507998"/>
              <a:gd name="connsiteY3" fmla="*/ 82580 h 82673"/>
              <a:gd name="connsiteX4" fmla="*/ 434973 w 507998"/>
              <a:gd name="connsiteY4" fmla="*/ 28605 h 82673"/>
              <a:gd name="connsiteX5" fmla="*/ 507998 w 507998"/>
              <a:gd name="connsiteY5" fmla="*/ 69880 h 82673"/>
              <a:gd name="connsiteX6" fmla="*/ 384173 w 507998"/>
              <a:gd name="connsiteY6" fmla="*/ 30 h 82673"/>
              <a:gd name="connsiteX7" fmla="*/ 485773 w 507998"/>
              <a:gd name="connsiteY7" fmla="*/ 60355 h 82673"/>
              <a:gd name="connsiteX8" fmla="*/ 327023 w 507998"/>
              <a:gd name="connsiteY8" fmla="*/ 9555 h 82673"/>
              <a:gd name="connsiteX9" fmla="*/ 126998 w 507998"/>
              <a:gd name="connsiteY9" fmla="*/ 19080 h 82673"/>
              <a:gd name="connsiteX10" fmla="*/ 6348 w 507998"/>
              <a:gd name="connsiteY10" fmla="*/ 6380 h 82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7998" h="82673">
                <a:moveTo>
                  <a:pt x="6348" y="6380"/>
                </a:moveTo>
                <a:cubicBezTo>
                  <a:pt x="38098" y="7968"/>
                  <a:pt x="317498" y="28605"/>
                  <a:pt x="317498" y="28605"/>
                </a:cubicBezTo>
                <a:cubicBezTo>
                  <a:pt x="367240" y="29663"/>
                  <a:pt x="276223" y="3734"/>
                  <a:pt x="304798" y="12730"/>
                </a:cubicBezTo>
                <a:cubicBezTo>
                  <a:pt x="333373" y="21726"/>
                  <a:pt x="467252" y="79934"/>
                  <a:pt x="488948" y="82580"/>
                </a:cubicBezTo>
                <a:cubicBezTo>
                  <a:pt x="510644" y="85226"/>
                  <a:pt x="431798" y="30722"/>
                  <a:pt x="434973" y="28605"/>
                </a:cubicBezTo>
                <a:cubicBezTo>
                  <a:pt x="438148" y="26488"/>
                  <a:pt x="507998" y="69880"/>
                  <a:pt x="507998" y="69880"/>
                </a:cubicBezTo>
                <a:lnTo>
                  <a:pt x="384173" y="30"/>
                </a:lnTo>
                <a:cubicBezTo>
                  <a:pt x="380469" y="-1557"/>
                  <a:pt x="495298" y="58768"/>
                  <a:pt x="485773" y="60355"/>
                </a:cubicBezTo>
                <a:cubicBezTo>
                  <a:pt x="476248" y="61943"/>
                  <a:pt x="386819" y="16434"/>
                  <a:pt x="327023" y="9555"/>
                </a:cubicBezTo>
                <a:cubicBezTo>
                  <a:pt x="267227" y="2676"/>
                  <a:pt x="184677" y="22784"/>
                  <a:pt x="126998" y="19080"/>
                </a:cubicBezTo>
                <a:cubicBezTo>
                  <a:pt x="69319" y="15376"/>
                  <a:pt x="-25402" y="4792"/>
                  <a:pt x="6348" y="63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2827B513-3974-85B7-AE71-4DF9A17EC5E9}"/>
              </a:ext>
            </a:extLst>
          </p:cNvPr>
          <p:cNvSpPr/>
          <p:nvPr/>
        </p:nvSpPr>
        <p:spPr>
          <a:xfrm>
            <a:off x="4067140" y="8880461"/>
            <a:ext cx="604899" cy="110554"/>
          </a:xfrm>
          <a:custGeom>
            <a:avLst/>
            <a:gdLst>
              <a:gd name="connsiteX0" fmla="*/ 35 w 604899"/>
              <a:gd name="connsiteY0" fmla="*/ 14 h 110554"/>
              <a:gd name="connsiteX1" fmla="*/ 193710 w 604899"/>
              <a:gd name="connsiteY1" fmla="*/ 63514 h 110554"/>
              <a:gd name="connsiteX2" fmla="*/ 333410 w 604899"/>
              <a:gd name="connsiteY2" fmla="*/ 47639 h 110554"/>
              <a:gd name="connsiteX3" fmla="*/ 260385 w 604899"/>
              <a:gd name="connsiteY3" fmla="*/ 47639 h 110554"/>
              <a:gd name="connsiteX4" fmla="*/ 390560 w 604899"/>
              <a:gd name="connsiteY4" fmla="*/ 6364 h 110554"/>
              <a:gd name="connsiteX5" fmla="*/ 314360 w 604899"/>
              <a:gd name="connsiteY5" fmla="*/ 12714 h 110554"/>
              <a:gd name="connsiteX6" fmla="*/ 603285 w 604899"/>
              <a:gd name="connsiteY6" fmla="*/ 3189 h 110554"/>
              <a:gd name="connsiteX7" fmla="*/ 428660 w 604899"/>
              <a:gd name="connsiteY7" fmla="*/ 19064 h 110554"/>
              <a:gd name="connsiteX8" fmla="*/ 371510 w 604899"/>
              <a:gd name="connsiteY8" fmla="*/ 50814 h 110554"/>
              <a:gd name="connsiteX9" fmla="*/ 384210 w 604899"/>
              <a:gd name="connsiteY9" fmla="*/ 85739 h 110554"/>
              <a:gd name="connsiteX10" fmla="*/ 190535 w 604899"/>
              <a:gd name="connsiteY10" fmla="*/ 104789 h 110554"/>
              <a:gd name="connsiteX11" fmla="*/ 225460 w 604899"/>
              <a:gd name="connsiteY11" fmla="*/ 107964 h 110554"/>
              <a:gd name="connsiteX12" fmla="*/ 177835 w 604899"/>
              <a:gd name="connsiteY12" fmla="*/ 69864 h 110554"/>
              <a:gd name="connsiteX13" fmla="*/ 35 w 604899"/>
              <a:gd name="connsiteY13" fmla="*/ 14 h 110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99" h="110554">
                <a:moveTo>
                  <a:pt x="35" y="14"/>
                </a:moveTo>
                <a:cubicBezTo>
                  <a:pt x="2681" y="-1044"/>
                  <a:pt x="138148" y="55577"/>
                  <a:pt x="193710" y="63514"/>
                </a:cubicBezTo>
                <a:cubicBezTo>
                  <a:pt x="249272" y="71451"/>
                  <a:pt x="322297" y="50285"/>
                  <a:pt x="333410" y="47639"/>
                </a:cubicBezTo>
                <a:cubicBezTo>
                  <a:pt x="344523" y="44993"/>
                  <a:pt x="250860" y="54518"/>
                  <a:pt x="260385" y="47639"/>
                </a:cubicBezTo>
                <a:cubicBezTo>
                  <a:pt x="269910" y="40760"/>
                  <a:pt x="381564" y="12185"/>
                  <a:pt x="390560" y="6364"/>
                </a:cubicBezTo>
                <a:cubicBezTo>
                  <a:pt x="399556" y="543"/>
                  <a:pt x="278906" y="13243"/>
                  <a:pt x="314360" y="12714"/>
                </a:cubicBezTo>
                <a:cubicBezTo>
                  <a:pt x="349814" y="12185"/>
                  <a:pt x="584235" y="2131"/>
                  <a:pt x="603285" y="3189"/>
                </a:cubicBezTo>
                <a:cubicBezTo>
                  <a:pt x="622335" y="4247"/>
                  <a:pt x="467289" y="11127"/>
                  <a:pt x="428660" y="19064"/>
                </a:cubicBezTo>
                <a:cubicBezTo>
                  <a:pt x="390031" y="27002"/>
                  <a:pt x="378918" y="39702"/>
                  <a:pt x="371510" y="50814"/>
                </a:cubicBezTo>
                <a:cubicBezTo>
                  <a:pt x="364102" y="61927"/>
                  <a:pt x="414373" y="76743"/>
                  <a:pt x="384210" y="85739"/>
                </a:cubicBezTo>
                <a:cubicBezTo>
                  <a:pt x="354048" y="94735"/>
                  <a:pt x="216993" y="101085"/>
                  <a:pt x="190535" y="104789"/>
                </a:cubicBezTo>
                <a:cubicBezTo>
                  <a:pt x="164077" y="108493"/>
                  <a:pt x="227577" y="113785"/>
                  <a:pt x="225460" y="107964"/>
                </a:cubicBezTo>
                <a:cubicBezTo>
                  <a:pt x="223343" y="102143"/>
                  <a:pt x="213289" y="86268"/>
                  <a:pt x="177835" y="69864"/>
                </a:cubicBezTo>
                <a:cubicBezTo>
                  <a:pt x="142381" y="53460"/>
                  <a:pt x="-2611" y="1072"/>
                  <a:pt x="35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2F508108-D4CE-8AD1-1CAA-E354CCAC15F5}"/>
              </a:ext>
            </a:extLst>
          </p:cNvPr>
          <p:cNvSpPr/>
          <p:nvPr/>
        </p:nvSpPr>
        <p:spPr>
          <a:xfrm>
            <a:off x="4411370" y="8550195"/>
            <a:ext cx="390196" cy="54333"/>
          </a:xfrm>
          <a:custGeom>
            <a:avLst/>
            <a:gdLst>
              <a:gd name="connsiteX0" fmla="*/ 1880 w 390196"/>
              <a:gd name="connsiteY0" fmla="*/ 54055 h 54333"/>
              <a:gd name="connsiteX1" fmla="*/ 376530 w 390196"/>
              <a:gd name="connsiteY1" fmla="*/ 35005 h 54333"/>
              <a:gd name="connsiteX2" fmla="*/ 293980 w 390196"/>
              <a:gd name="connsiteY2" fmla="*/ 25480 h 54333"/>
              <a:gd name="connsiteX3" fmla="*/ 154280 w 390196"/>
              <a:gd name="connsiteY3" fmla="*/ 80 h 54333"/>
              <a:gd name="connsiteX4" fmla="*/ 227305 w 390196"/>
              <a:gd name="connsiteY4" fmla="*/ 19130 h 54333"/>
              <a:gd name="connsiteX5" fmla="*/ 1880 w 390196"/>
              <a:gd name="connsiteY5" fmla="*/ 54055 h 5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196" h="54333">
                <a:moveTo>
                  <a:pt x="1880" y="54055"/>
                </a:moveTo>
                <a:cubicBezTo>
                  <a:pt x="26751" y="56701"/>
                  <a:pt x="327847" y="39767"/>
                  <a:pt x="376530" y="35005"/>
                </a:cubicBezTo>
                <a:cubicBezTo>
                  <a:pt x="425213" y="30242"/>
                  <a:pt x="331022" y="31301"/>
                  <a:pt x="293980" y="25480"/>
                </a:cubicBezTo>
                <a:cubicBezTo>
                  <a:pt x="256938" y="19659"/>
                  <a:pt x="165392" y="1138"/>
                  <a:pt x="154280" y="80"/>
                </a:cubicBezTo>
                <a:cubicBezTo>
                  <a:pt x="143168" y="-978"/>
                  <a:pt x="247943" y="8547"/>
                  <a:pt x="227305" y="19130"/>
                </a:cubicBezTo>
                <a:cubicBezTo>
                  <a:pt x="206668" y="29713"/>
                  <a:pt x="-22991" y="51409"/>
                  <a:pt x="1880" y="540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1CA87BFD-5DE6-9807-969C-B3724103F021}"/>
              </a:ext>
            </a:extLst>
          </p:cNvPr>
          <p:cNvSpPr/>
          <p:nvPr/>
        </p:nvSpPr>
        <p:spPr>
          <a:xfrm>
            <a:off x="4418887" y="8654966"/>
            <a:ext cx="403938" cy="155685"/>
          </a:xfrm>
          <a:custGeom>
            <a:avLst/>
            <a:gdLst>
              <a:gd name="connsiteX0" fmla="*/ 369013 w 403938"/>
              <a:gd name="connsiteY0" fmla="*/ 84 h 155685"/>
              <a:gd name="connsiteX1" fmla="*/ 359488 w 403938"/>
              <a:gd name="connsiteY1" fmla="*/ 82634 h 155685"/>
              <a:gd name="connsiteX2" fmla="*/ 403938 w 403938"/>
              <a:gd name="connsiteY2" fmla="*/ 142959 h 155685"/>
              <a:gd name="connsiteX3" fmla="*/ 359488 w 403938"/>
              <a:gd name="connsiteY3" fmla="*/ 133434 h 155685"/>
              <a:gd name="connsiteX4" fmla="*/ 238838 w 403938"/>
              <a:gd name="connsiteY4" fmla="*/ 82634 h 155685"/>
              <a:gd name="connsiteX5" fmla="*/ 330913 w 403938"/>
              <a:gd name="connsiteY5" fmla="*/ 136609 h 155685"/>
              <a:gd name="connsiteX6" fmla="*/ 276938 w 403938"/>
              <a:gd name="connsiteY6" fmla="*/ 155659 h 155685"/>
              <a:gd name="connsiteX7" fmla="*/ 713 w 403938"/>
              <a:gd name="connsiteY7" fmla="*/ 133434 h 155685"/>
              <a:gd name="connsiteX8" fmla="*/ 369013 w 403938"/>
              <a:gd name="connsiteY8" fmla="*/ 136609 h 155685"/>
              <a:gd name="connsiteX9" fmla="*/ 359488 w 403938"/>
              <a:gd name="connsiteY9" fmla="*/ 95334 h 155685"/>
              <a:gd name="connsiteX10" fmla="*/ 334088 w 403938"/>
              <a:gd name="connsiteY10" fmla="*/ 66759 h 155685"/>
              <a:gd name="connsiteX11" fmla="*/ 369013 w 403938"/>
              <a:gd name="connsiteY11" fmla="*/ 84 h 15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3938" h="155685">
                <a:moveTo>
                  <a:pt x="369013" y="84"/>
                </a:moveTo>
                <a:cubicBezTo>
                  <a:pt x="373246" y="2730"/>
                  <a:pt x="353667" y="58821"/>
                  <a:pt x="359488" y="82634"/>
                </a:cubicBezTo>
                <a:cubicBezTo>
                  <a:pt x="365309" y="106447"/>
                  <a:pt x="403938" y="134492"/>
                  <a:pt x="403938" y="142959"/>
                </a:cubicBezTo>
                <a:cubicBezTo>
                  <a:pt x="403938" y="151426"/>
                  <a:pt x="387005" y="143488"/>
                  <a:pt x="359488" y="133434"/>
                </a:cubicBezTo>
                <a:cubicBezTo>
                  <a:pt x="331971" y="123380"/>
                  <a:pt x="243600" y="82105"/>
                  <a:pt x="238838" y="82634"/>
                </a:cubicBezTo>
                <a:cubicBezTo>
                  <a:pt x="234075" y="83163"/>
                  <a:pt x="324563" y="124438"/>
                  <a:pt x="330913" y="136609"/>
                </a:cubicBezTo>
                <a:cubicBezTo>
                  <a:pt x="337263" y="148780"/>
                  <a:pt x="331971" y="156188"/>
                  <a:pt x="276938" y="155659"/>
                </a:cubicBezTo>
                <a:cubicBezTo>
                  <a:pt x="221905" y="155130"/>
                  <a:pt x="-14633" y="136609"/>
                  <a:pt x="713" y="133434"/>
                </a:cubicBezTo>
                <a:cubicBezTo>
                  <a:pt x="16059" y="130259"/>
                  <a:pt x="309217" y="142959"/>
                  <a:pt x="369013" y="136609"/>
                </a:cubicBezTo>
                <a:cubicBezTo>
                  <a:pt x="428809" y="130259"/>
                  <a:pt x="365309" y="106976"/>
                  <a:pt x="359488" y="95334"/>
                </a:cubicBezTo>
                <a:cubicBezTo>
                  <a:pt x="353667" y="83692"/>
                  <a:pt x="333559" y="75755"/>
                  <a:pt x="334088" y="66759"/>
                </a:cubicBezTo>
                <a:cubicBezTo>
                  <a:pt x="334617" y="57763"/>
                  <a:pt x="364780" y="-2562"/>
                  <a:pt x="369013" y="8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36C6335D-D713-59BF-A52E-5E5C6984AEB7}"/>
              </a:ext>
            </a:extLst>
          </p:cNvPr>
          <p:cNvSpPr/>
          <p:nvPr/>
        </p:nvSpPr>
        <p:spPr>
          <a:xfrm>
            <a:off x="4622462" y="8578409"/>
            <a:ext cx="233056" cy="267956"/>
          </a:xfrm>
          <a:custGeom>
            <a:avLst/>
            <a:gdLst>
              <a:gd name="connsiteX0" fmla="*/ 174963 w 233056"/>
              <a:gd name="connsiteY0" fmla="*/ 441 h 267956"/>
              <a:gd name="connsiteX1" fmla="*/ 228938 w 233056"/>
              <a:gd name="connsiteY1" fmla="*/ 178241 h 267956"/>
              <a:gd name="connsiteX2" fmla="*/ 228938 w 233056"/>
              <a:gd name="connsiteY2" fmla="*/ 140141 h 267956"/>
              <a:gd name="connsiteX3" fmla="*/ 225763 w 233056"/>
              <a:gd name="connsiteY3" fmla="*/ 209991 h 267956"/>
              <a:gd name="connsiteX4" fmla="*/ 206713 w 233056"/>
              <a:gd name="connsiteY4" fmla="*/ 244916 h 267956"/>
              <a:gd name="connsiteX5" fmla="*/ 338 w 233056"/>
              <a:gd name="connsiteY5" fmla="*/ 267141 h 267956"/>
              <a:gd name="connsiteX6" fmla="*/ 159088 w 233056"/>
              <a:gd name="connsiteY6" fmla="*/ 260791 h 267956"/>
              <a:gd name="connsiteX7" fmla="*/ 197188 w 233056"/>
              <a:gd name="connsiteY7" fmla="*/ 238566 h 267956"/>
              <a:gd name="connsiteX8" fmla="*/ 174963 w 233056"/>
              <a:gd name="connsiteY8" fmla="*/ 441 h 267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3056" h="267956">
                <a:moveTo>
                  <a:pt x="174963" y="441"/>
                </a:moveTo>
                <a:cubicBezTo>
                  <a:pt x="180255" y="-9613"/>
                  <a:pt x="219942" y="154958"/>
                  <a:pt x="228938" y="178241"/>
                </a:cubicBezTo>
                <a:cubicBezTo>
                  <a:pt x="237934" y="201524"/>
                  <a:pt x="229467" y="134849"/>
                  <a:pt x="228938" y="140141"/>
                </a:cubicBezTo>
                <a:cubicBezTo>
                  <a:pt x="228409" y="145433"/>
                  <a:pt x="229467" y="192529"/>
                  <a:pt x="225763" y="209991"/>
                </a:cubicBezTo>
                <a:cubicBezTo>
                  <a:pt x="222059" y="227453"/>
                  <a:pt x="244284" y="235391"/>
                  <a:pt x="206713" y="244916"/>
                </a:cubicBezTo>
                <a:cubicBezTo>
                  <a:pt x="169142" y="254441"/>
                  <a:pt x="8275" y="264495"/>
                  <a:pt x="338" y="267141"/>
                </a:cubicBezTo>
                <a:cubicBezTo>
                  <a:pt x="-7599" y="269787"/>
                  <a:pt x="126280" y="265554"/>
                  <a:pt x="159088" y="260791"/>
                </a:cubicBezTo>
                <a:cubicBezTo>
                  <a:pt x="191896" y="256028"/>
                  <a:pt x="190309" y="276666"/>
                  <a:pt x="197188" y="238566"/>
                </a:cubicBezTo>
                <a:cubicBezTo>
                  <a:pt x="204067" y="200466"/>
                  <a:pt x="169671" y="10495"/>
                  <a:pt x="174963" y="4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7BE11817-30F7-A390-2C04-DF0CBB6208B8}"/>
              </a:ext>
            </a:extLst>
          </p:cNvPr>
          <p:cNvSpPr/>
          <p:nvPr/>
        </p:nvSpPr>
        <p:spPr>
          <a:xfrm>
            <a:off x="4660897" y="8552980"/>
            <a:ext cx="387760" cy="127528"/>
          </a:xfrm>
          <a:custGeom>
            <a:avLst/>
            <a:gdLst>
              <a:gd name="connsiteX0" fmla="*/ 3 w 387760"/>
              <a:gd name="connsiteY0" fmla="*/ 470 h 127528"/>
              <a:gd name="connsiteX1" fmla="*/ 301628 w 387760"/>
              <a:gd name="connsiteY1" fmla="*/ 108420 h 127528"/>
              <a:gd name="connsiteX2" fmla="*/ 384178 w 387760"/>
              <a:gd name="connsiteY2" fmla="*/ 127470 h 127528"/>
              <a:gd name="connsiteX3" fmla="*/ 365128 w 387760"/>
              <a:gd name="connsiteY3" fmla="*/ 102070 h 127528"/>
              <a:gd name="connsiteX4" fmla="*/ 295278 w 387760"/>
              <a:gd name="connsiteY4" fmla="*/ 70320 h 127528"/>
              <a:gd name="connsiteX5" fmla="*/ 3 w 387760"/>
              <a:gd name="connsiteY5" fmla="*/ 470 h 127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760" h="127528">
                <a:moveTo>
                  <a:pt x="3" y="470"/>
                </a:moveTo>
                <a:cubicBezTo>
                  <a:pt x="1061" y="6820"/>
                  <a:pt x="237599" y="87253"/>
                  <a:pt x="301628" y="108420"/>
                </a:cubicBezTo>
                <a:cubicBezTo>
                  <a:pt x="365657" y="129587"/>
                  <a:pt x="384178" y="127470"/>
                  <a:pt x="384178" y="127470"/>
                </a:cubicBezTo>
                <a:cubicBezTo>
                  <a:pt x="394761" y="126412"/>
                  <a:pt x="379945" y="111595"/>
                  <a:pt x="365128" y="102070"/>
                </a:cubicBezTo>
                <a:cubicBezTo>
                  <a:pt x="350311" y="92545"/>
                  <a:pt x="359836" y="86724"/>
                  <a:pt x="295278" y="70320"/>
                </a:cubicBezTo>
                <a:cubicBezTo>
                  <a:pt x="230720" y="53916"/>
                  <a:pt x="-1055" y="-5880"/>
                  <a:pt x="3" y="4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2179B044-21D5-A3B9-78D2-1A83C32A4904}"/>
              </a:ext>
            </a:extLst>
          </p:cNvPr>
          <p:cNvSpPr/>
          <p:nvPr/>
        </p:nvSpPr>
        <p:spPr>
          <a:xfrm>
            <a:off x="4583952" y="8645524"/>
            <a:ext cx="510060" cy="266710"/>
          </a:xfrm>
          <a:custGeom>
            <a:avLst/>
            <a:gdLst>
              <a:gd name="connsiteX0" fmla="*/ 499223 w 510060"/>
              <a:gd name="connsiteY0" fmla="*/ 1 h 266710"/>
              <a:gd name="connsiteX1" fmla="*/ 476998 w 510060"/>
              <a:gd name="connsiteY1" fmla="*/ 184151 h 266710"/>
              <a:gd name="connsiteX2" fmla="*/ 476998 w 510060"/>
              <a:gd name="connsiteY2" fmla="*/ 231776 h 266710"/>
              <a:gd name="connsiteX3" fmla="*/ 429373 w 510060"/>
              <a:gd name="connsiteY3" fmla="*/ 266701 h 266710"/>
              <a:gd name="connsiteX4" fmla="*/ 365873 w 510060"/>
              <a:gd name="connsiteY4" fmla="*/ 228601 h 266710"/>
              <a:gd name="connsiteX5" fmla="*/ 748 w 510060"/>
              <a:gd name="connsiteY5" fmla="*/ 250826 h 266710"/>
              <a:gd name="connsiteX6" fmla="*/ 473823 w 510060"/>
              <a:gd name="connsiteY6" fmla="*/ 238126 h 266710"/>
              <a:gd name="connsiteX7" fmla="*/ 480173 w 510060"/>
              <a:gd name="connsiteY7" fmla="*/ 187326 h 266710"/>
              <a:gd name="connsiteX8" fmla="*/ 499223 w 510060"/>
              <a:gd name="connsiteY8" fmla="*/ 1 h 2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0060" h="266710">
                <a:moveTo>
                  <a:pt x="499223" y="1"/>
                </a:moveTo>
                <a:cubicBezTo>
                  <a:pt x="498694" y="-528"/>
                  <a:pt x="480702" y="145522"/>
                  <a:pt x="476998" y="184151"/>
                </a:cubicBezTo>
                <a:cubicBezTo>
                  <a:pt x="473294" y="222780"/>
                  <a:pt x="484935" y="218018"/>
                  <a:pt x="476998" y="231776"/>
                </a:cubicBezTo>
                <a:cubicBezTo>
                  <a:pt x="469060" y="245534"/>
                  <a:pt x="447894" y="267230"/>
                  <a:pt x="429373" y="266701"/>
                </a:cubicBezTo>
                <a:cubicBezTo>
                  <a:pt x="410852" y="266172"/>
                  <a:pt x="437310" y="231247"/>
                  <a:pt x="365873" y="228601"/>
                </a:cubicBezTo>
                <a:cubicBezTo>
                  <a:pt x="294436" y="225955"/>
                  <a:pt x="-17244" y="249239"/>
                  <a:pt x="748" y="250826"/>
                </a:cubicBezTo>
                <a:cubicBezTo>
                  <a:pt x="18740" y="252414"/>
                  <a:pt x="393919" y="248709"/>
                  <a:pt x="473823" y="238126"/>
                </a:cubicBezTo>
                <a:cubicBezTo>
                  <a:pt x="553727" y="227543"/>
                  <a:pt x="475940" y="224897"/>
                  <a:pt x="480173" y="187326"/>
                </a:cubicBezTo>
                <a:cubicBezTo>
                  <a:pt x="484406" y="149755"/>
                  <a:pt x="499752" y="530"/>
                  <a:pt x="499223" y="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0C36331-8834-4AA2-7F36-CC35EB83CB0B}"/>
              </a:ext>
            </a:extLst>
          </p:cNvPr>
          <p:cNvSpPr/>
          <p:nvPr/>
        </p:nvSpPr>
        <p:spPr>
          <a:xfrm>
            <a:off x="3746139" y="8885076"/>
            <a:ext cx="713898" cy="154156"/>
          </a:xfrm>
          <a:custGeom>
            <a:avLst/>
            <a:gdLst>
              <a:gd name="connsiteX0" fmla="*/ 3536 w 713898"/>
              <a:gd name="connsiteY0" fmla="*/ 46199 h 154156"/>
              <a:gd name="connsiteX1" fmla="*/ 130536 w 713898"/>
              <a:gd name="connsiteY1" fmla="*/ 87474 h 154156"/>
              <a:gd name="connsiteX2" fmla="*/ 400411 w 713898"/>
              <a:gd name="connsiteY2" fmla="*/ 14449 h 154156"/>
              <a:gd name="connsiteX3" fmla="*/ 244836 w 713898"/>
              <a:gd name="connsiteY3" fmla="*/ 74774 h 154156"/>
              <a:gd name="connsiteX4" fmla="*/ 549636 w 713898"/>
              <a:gd name="connsiteY4" fmla="*/ 4924 h 154156"/>
              <a:gd name="connsiteX5" fmla="*/ 435336 w 713898"/>
              <a:gd name="connsiteY5" fmla="*/ 17624 h 154156"/>
              <a:gd name="connsiteX6" fmla="*/ 708386 w 713898"/>
              <a:gd name="connsiteY6" fmla="*/ 1749 h 154156"/>
              <a:gd name="connsiteX7" fmla="*/ 584561 w 713898"/>
              <a:gd name="connsiteY7" fmla="*/ 17624 h 154156"/>
              <a:gd name="connsiteX8" fmla="*/ 190861 w 713898"/>
              <a:gd name="connsiteY8" fmla="*/ 154149 h 154156"/>
              <a:gd name="connsiteX9" fmla="*/ 555986 w 713898"/>
              <a:gd name="connsiteY9" fmla="*/ 23974 h 154156"/>
              <a:gd name="connsiteX10" fmla="*/ 435336 w 713898"/>
              <a:gd name="connsiteY10" fmla="*/ 49374 h 154156"/>
              <a:gd name="connsiteX11" fmla="*/ 222611 w 713898"/>
              <a:gd name="connsiteY11" fmla="*/ 62074 h 154156"/>
              <a:gd name="connsiteX12" fmla="*/ 57511 w 713898"/>
              <a:gd name="connsiteY12" fmla="*/ 33499 h 154156"/>
              <a:gd name="connsiteX13" fmla="*/ 194036 w 713898"/>
              <a:gd name="connsiteY13" fmla="*/ 58899 h 154156"/>
              <a:gd name="connsiteX14" fmla="*/ 260711 w 713898"/>
              <a:gd name="connsiteY14" fmla="*/ 77949 h 154156"/>
              <a:gd name="connsiteX15" fmla="*/ 3536 w 713898"/>
              <a:gd name="connsiteY15" fmla="*/ 46199 h 15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3898" h="154156">
                <a:moveTo>
                  <a:pt x="3536" y="46199"/>
                </a:moveTo>
                <a:cubicBezTo>
                  <a:pt x="-18160" y="47786"/>
                  <a:pt x="64390" y="92766"/>
                  <a:pt x="130536" y="87474"/>
                </a:cubicBezTo>
                <a:cubicBezTo>
                  <a:pt x="196682" y="82182"/>
                  <a:pt x="381361" y="16566"/>
                  <a:pt x="400411" y="14449"/>
                </a:cubicBezTo>
                <a:cubicBezTo>
                  <a:pt x="419461" y="12332"/>
                  <a:pt x="219965" y="76362"/>
                  <a:pt x="244836" y="74774"/>
                </a:cubicBezTo>
                <a:cubicBezTo>
                  <a:pt x="269707" y="73187"/>
                  <a:pt x="517886" y="14449"/>
                  <a:pt x="549636" y="4924"/>
                </a:cubicBezTo>
                <a:cubicBezTo>
                  <a:pt x="581386" y="-4601"/>
                  <a:pt x="408878" y="18153"/>
                  <a:pt x="435336" y="17624"/>
                </a:cubicBezTo>
                <a:cubicBezTo>
                  <a:pt x="461794" y="17095"/>
                  <a:pt x="683515" y="1749"/>
                  <a:pt x="708386" y="1749"/>
                </a:cubicBezTo>
                <a:cubicBezTo>
                  <a:pt x="733257" y="1749"/>
                  <a:pt x="670815" y="-7776"/>
                  <a:pt x="584561" y="17624"/>
                </a:cubicBezTo>
                <a:cubicBezTo>
                  <a:pt x="498307" y="43024"/>
                  <a:pt x="195623" y="153091"/>
                  <a:pt x="190861" y="154149"/>
                </a:cubicBezTo>
                <a:cubicBezTo>
                  <a:pt x="186099" y="155207"/>
                  <a:pt x="515240" y="41436"/>
                  <a:pt x="555986" y="23974"/>
                </a:cubicBezTo>
                <a:cubicBezTo>
                  <a:pt x="596732" y="6511"/>
                  <a:pt x="490898" y="43024"/>
                  <a:pt x="435336" y="49374"/>
                </a:cubicBezTo>
                <a:cubicBezTo>
                  <a:pt x="379774" y="55724"/>
                  <a:pt x="285582" y="64720"/>
                  <a:pt x="222611" y="62074"/>
                </a:cubicBezTo>
                <a:cubicBezTo>
                  <a:pt x="159640" y="59428"/>
                  <a:pt x="62274" y="34028"/>
                  <a:pt x="57511" y="33499"/>
                </a:cubicBezTo>
                <a:cubicBezTo>
                  <a:pt x="52749" y="32970"/>
                  <a:pt x="160169" y="51491"/>
                  <a:pt x="194036" y="58899"/>
                </a:cubicBezTo>
                <a:cubicBezTo>
                  <a:pt x="227903" y="66307"/>
                  <a:pt x="290874" y="74245"/>
                  <a:pt x="260711" y="77949"/>
                </a:cubicBezTo>
                <a:cubicBezTo>
                  <a:pt x="230549" y="81653"/>
                  <a:pt x="25232" y="44612"/>
                  <a:pt x="3536" y="4619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60DCE97F-3834-DA58-DC23-69080DE6B115}"/>
              </a:ext>
            </a:extLst>
          </p:cNvPr>
          <p:cNvSpPr/>
          <p:nvPr/>
        </p:nvSpPr>
        <p:spPr>
          <a:xfrm>
            <a:off x="3775757" y="8970955"/>
            <a:ext cx="770888" cy="82632"/>
          </a:xfrm>
          <a:custGeom>
            <a:avLst/>
            <a:gdLst>
              <a:gd name="connsiteX0" fmla="*/ 2493 w 770888"/>
              <a:gd name="connsiteY0" fmla="*/ 80970 h 82632"/>
              <a:gd name="connsiteX1" fmla="*/ 345393 w 770888"/>
              <a:gd name="connsiteY1" fmla="*/ 52395 h 82632"/>
              <a:gd name="connsiteX2" fmla="*/ 212043 w 770888"/>
              <a:gd name="connsiteY2" fmla="*/ 46045 h 82632"/>
              <a:gd name="connsiteX3" fmla="*/ 608918 w 770888"/>
              <a:gd name="connsiteY3" fmla="*/ 26995 h 82632"/>
              <a:gd name="connsiteX4" fmla="*/ 459693 w 770888"/>
              <a:gd name="connsiteY4" fmla="*/ 46045 h 82632"/>
              <a:gd name="connsiteX5" fmla="*/ 761318 w 770888"/>
              <a:gd name="connsiteY5" fmla="*/ 14295 h 82632"/>
              <a:gd name="connsiteX6" fmla="*/ 685118 w 770888"/>
              <a:gd name="connsiteY6" fmla="*/ 14295 h 82632"/>
              <a:gd name="connsiteX7" fmla="*/ 577168 w 770888"/>
              <a:gd name="connsiteY7" fmla="*/ 1595 h 82632"/>
              <a:gd name="connsiteX8" fmla="*/ 405718 w 770888"/>
              <a:gd name="connsiteY8" fmla="*/ 55570 h 82632"/>
              <a:gd name="connsiteX9" fmla="*/ 554943 w 770888"/>
              <a:gd name="connsiteY9" fmla="*/ 74620 h 82632"/>
              <a:gd name="connsiteX10" fmla="*/ 2493 w 770888"/>
              <a:gd name="connsiteY10" fmla="*/ 80970 h 82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0888" h="82632">
                <a:moveTo>
                  <a:pt x="2493" y="80970"/>
                </a:moveTo>
                <a:cubicBezTo>
                  <a:pt x="-32432" y="77266"/>
                  <a:pt x="310468" y="58216"/>
                  <a:pt x="345393" y="52395"/>
                </a:cubicBezTo>
                <a:cubicBezTo>
                  <a:pt x="380318" y="46574"/>
                  <a:pt x="168122" y="50278"/>
                  <a:pt x="212043" y="46045"/>
                </a:cubicBezTo>
                <a:cubicBezTo>
                  <a:pt x="255964" y="41812"/>
                  <a:pt x="567643" y="26995"/>
                  <a:pt x="608918" y="26995"/>
                </a:cubicBezTo>
                <a:cubicBezTo>
                  <a:pt x="650193" y="26995"/>
                  <a:pt x="434293" y="48162"/>
                  <a:pt x="459693" y="46045"/>
                </a:cubicBezTo>
                <a:cubicBezTo>
                  <a:pt x="485093" y="43928"/>
                  <a:pt x="723747" y="19587"/>
                  <a:pt x="761318" y="14295"/>
                </a:cubicBezTo>
                <a:cubicBezTo>
                  <a:pt x="798889" y="9003"/>
                  <a:pt x="715810" y="16412"/>
                  <a:pt x="685118" y="14295"/>
                </a:cubicBezTo>
                <a:cubicBezTo>
                  <a:pt x="654426" y="12178"/>
                  <a:pt x="623735" y="-5284"/>
                  <a:pt x="577168" y="1595"/>
                </a:cubicBezTo>
                <a:cubicBezTo>
                  <a:pt x="530601" y="8474"/>
                  <a:pt x="409422" y="43399"/>
                  <a:pt x="405718" y="55570"/>
                </a:cubicBezTo>
                <a:cubicBezTo>
                  <a:pt x="402014" y="67741"/>
                  <a:pt x="629026" y="67212"/>
                  <a:pt x="554943" y="74620"/>
                </a:cubicBezTo>
                <a:cubicBezTo>
                  <a:pt x="480860" y="82028"/>
                  <a:pt x="37418" y="84674"/>
                  <a:pt x="2493" y="809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1B25D092-634D-6E3D-E526-FA8ED9E001CD}"/>
              </a:ext>
            </a:extLst>
          </p:cNvPr>
          <p:cNvSpPr/>
          <p:nvPr/>
        </p:nvSpPr>
        <p:spPr>
          <a:xfrm>
            <a:off x="3808909" y="8997276"/>
            <a:ext cx="256038" cy="307682"/>
          </a:xfrm>
          <a:custGeom>
            <a:avLst/>
            <a:gdLst>
              <a:gd name="connsiteX0" fmla="*/ 147141 w 256038"/>
              <a:gd name="connsiteY0" fmla="*/ 674 h 307682"/>
              <a:gd name="connsiteX1" fmla="*/ 42366 w 256038"/>
              <a:gd name="connsiteY1" fmla="*/ 108624 h 307682"/>
              <a:gd name="connsiteX2" fmla="*/ 74116 w 256038"/>
              <a:gd name="connsiteY2" fmla="*/ 140374 h 307682"/>
              <a:gd name="connsiteX3" fmla="*/ 1091 w 256038"/>
              <a:gd name="connsiteY3" fmla="*/ 165774 h 307682"/>
              <a:gd name="connsiteX4" fmla="*/ 140791 w 256038"/>
              <a:gd name="connsiteY4" fmla="*/ 286424 h 307682"/>
              <a:gd name="connsiteX5" fmla="*/ 26491 w 256038"/>
              <a:gd name="connsiteY5" fmla="*/ 251499 h 307682"/>
              <a:gd name="connsiteX6" fmla="*/ 248741 w 256038"/>
              <a:gd name="connsiteY6" fmla="*/ 305474 h 307682"/>
              <a:gd name="connsiteX7" fmla="*/ 194766 w 256038"/>
              <a:gd name="connsiteY7" fmla="*/ 292774 h 307682"/>
              <a:gd name="connsiteX8" fmla="*/ 118566 w 256038"/>
              <a:gd name="connsiteY8" fmla="*/ 251499 h 307682"/>
              <a:gd name="connsiteX9" fmla="*/ 61416 w 256038"/>
              <a:gd name="connsiteY9" fmla="*/ 207049 h 307682"/>
              <a:gd name="connsiteX10" fmla="*/ 67766 w 256038"/>
              <a:gd name="connsiteY10" fmla="*/ 153074 h 307682"/>
              <a:gd name="connsiteX11" fmla="*/ 10616 w 256038"/>
              <a:gd name="connsiteY11" fmla="*/ 165774 h 307682"/>
              <a:gd name="connsiteX12" fmla="*/ 147141 w 256038"/>
              <a:gd name="connsiteY12" fmla="*/ 674 h 30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6038" h="307682">
                <a:moveTo>
                  <a:pt x="147141" y="674"/>
                </a:moveTo>
                <a:cubicBezTo>
                  <a:pt x="152433" y="-8851"/>
                  <a:pt x="54537" y="85341"/>
                  <a:pt x="42366" y="108624"/>
                </a:cubicBezTo>
                <a:cubicBezTo>
                  <a:pt x="30195" y="131907"/>
                  <a:pt x="80995" y="130849"/>
                  <a:pt x="74116" y="140374"/>
                </a:cubicBezTo>
                <a:cubicBezTo>
                  <a:pt x="67237" y="149899"/>
                  <a:pt x="-10021" y="141432"/>
                  <a:pt x="1091" y="165774"/>
                </a:cubicBezTo>
                <a:cubicBezTo>
                  <a:pt x="12203" y="190116"/>
                  <a:pt x="136558" y="272137"/>
                  <a:pt x="140791" y="286424"/>
                </a:cubicBezTo>
                <a:cubicBezTo>
                  <a:pt x="145024" y="300711"/>
                  <a:pt x="8499" y="248324"/>
                  <a:pt x="26491" y="251499"/>
                </a:cubicBezTo>
                <a:cubicBezTo>
                  <a:pt x="44483" y="254674"/>
                  <a:pt x="220695" y="298595"/>
                  <a:pt x="248741" y="305474"/>
                </a:cubicBezTo>
                <a:cubicBezTo>
                  <a:pt x="276787" y="312353"/>
                  <a:pt x="216462" y="301770"/>
                  <a:pt x="194766" y="292774"/>
                </a:cubicBezTo>
                <a:cubicBezTo>
                  <a:pt x="173070" y="283778"/>
                  <a:pt x="140791" y="265787"/>
                  <a:pt x="118566" y="251499"/>
                </a:cubicBezTo>
                <a:cubicBezTo>
                  <a:pt x="96341" y="237211"/>
                  <a:pt x="69883" y="223453"/>
                  <a:pt x="61416" y="207049"/>
                </a:cubicBezTo>
                <a:cubicBezTo>
                  <a:pt x="52949" y="190645"/>
                  <a:pt x="76233" y="159953"/>
                  <a:pt x="67766" y="153074"/>
                </a:cubicBezTo>
                <a:cubicBezTo>
                  <a:pt x="59299" y="146195"/>
                  <a:pt x="1091" y="186941"/>
                  <a:pt x="10616" y="165774"/>
                </a:cubicBezTo>
                <a:cubicBezTo>
                  <a:pt x="20141" y="144607"/>
                  <a:pt x="141849" y="10199"/>
                  <a:pt x="147141" y="6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0DF7ABCC-571B-3D0C-BA9F-699691CF5664}"/>
              </a:ext>
            </a:extLst>
          </p:cNvPr>
          <p:cNvSpPr/>
          <p:nvPr/>
        </p:nvSpPr>
        <p:spPr>
          <a:xfrm>
            <a:off x="4257675" y="8951497"/>
            <a:ext cx="531687" cy="109953"/>
          </a:xfrm>
          <a:custGeom>
            <a:avLst/>
            <a:gdLst>
              <a:gd name="connsiteX0" fmla="*/ 0 w 531687"/>
              <a:gd name="connsiteY0" fmla="*/ 109953 h 109953"/>
              <a:gd name="connsiteX1" fmla="*/ 517525 w 531687"/>
              <a:gd name="connsiteY1" fmla="*/ 14703 h 109953"/>
              <a:gd name="connsiteX2" fmla="*/ 381000 w 531687"/>
              <a:gd name="connsiteY2" fmla="*/ 2003 h 109953"/>
              <a:gd name="connsiteX3" fmla="*/ 330200 w 531687"/>
              <a:gd name="connsiteY3" fmla="*/ 2003 h 109953"/>
              <a:gd name="connsiteX4" fmla="*/ 419100 w 531687"/>
              <a:gd name="connsiteY4" fmla="*/ 21053 h 109953"/>
              <a:gd name="connsiteX5" fmla="*/ 276225 w 531687"/>
              <a:gd name="connsiteY5" fmla="*/ 55978 h 109953"/>
              <a:gd name="connsiteX6" fmla="*/ 0 w 531687"/>
              <a:gd name="connsiteY6" fmla="*/ 109953 h 10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1687" h="109953">
                <a:moveTo>
                  <a:pt x="0" y="109953"/>
                </a:moveTo>
                <a:cubicBezTo>
                  <a:pt x="40217" y="103074"/>
                  <a:pt x="454025" y="32695"/>
                  <a:pt x="517525" y="14703"/>
                </a:cubicBezTo>
                <a:cubicBezTo>
                  <a:pt x="581025" y="-3289"/>
                  <a:pt x="412221" y="4120"/>
                  <a:pt x="381000" y="2003"/>
                </a:cubicBezTo>
                <a:cubicBezTo>
                  <a:pt x="349779" y="-114"/>
                  <a:pt x="323850" y="-1172"/>
                  <a:pt x="330200" y="2003"/>
                </a:cubicBezTo>
                <a:cubicBezTo>
                  <a:pt x="336550" y="5178"/>
                  <a:pt x="428096" y="12057"/>
                  <a:pt x="419100" y="21053"/>
                </a:cubicBezTo>
                <a:cubicBezTo>
                  <a:pt x="410104" y="30049"/>
                  <a:pt x="338667" y="43278"/>
                  <a:pt x="276225" y="55978"/>
                </a:cubicBezTo>
                <a:lnTo>
                  <a:pt x="0" y="10995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B68C8151-364E-8B4C-E696-9BDA66472A9B}"/>
              </a:ext>
            </a:extLst>
          </p:cNvPr>
          <p:cNvSpPr/>
          <p:nvPr/>
        </p:nvSpPr>
        <p:spPr>
          <a:xfrm>
            <a:off x="3963834" y="9022084"/>
            <a:ext cx="706408" cy="81316"/>
          </a:xfrm>
          <a:custGeom>
            <a:avLst/>
            <a:gdLst>
              <a:gd name="connsiteX0" fmla="*/ 11266 w 706408"/>
              <a:gd name="connsiteY0" fmla="*/ 77466 h 81316"/>
              <a:gd name="connsiteX1" fmla="*/ 693891 w 706408"/>
              <a:gd name="connsiteY1" fmla="*/ 1266 h 81316"/>
              <a:gd name="connsiteX2" fmla="*/ 433541 w 706408"/>
              <a:gd name="connsiteY2" fmla="*/ 33016 h 81316"/>
              <a:gd name="connsiteX3" fmla="*/ 182716 w 706408"/>
              <a:gd name="connsiteY3" fmla="*/ 74291 h 81316"/>
              <a:gd name="connsiteX4" fmla="*/ 262091 w 706408"/>
              <a:gd name="connsiteY4" fmla="*/ 71116 h 81316"/>
              <a:gd name="connsiteX5" fmla="*/ 11266 w 706408"/>
              <a:gd name="connsiteY5" fmla="*/ 77466 h 81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408" h="81316">
                <a:moveTo>
                  <a:pt x="11266" y="77466"/>
                </a:moveTo>
                <a:cubicBezTo>
                  <a:pt x="83233" y="65824"/>
                  <a:pt x="623512" y="8674"/>
                  <a:pt x="693891" y="1266"/>
                </a:cubicBezTo>
                <a:cubicBezTo>
                  <a:pt x="764270" y="-6142"/>
                  <a:pt x="518737" y="20845"/>
                  <a:pt x="433541" y="33016"/>
                </a:cubicBezTo>
                <a:cubicBezTo>
                  <a:pt x="348345" y="45187"/>
                  <a:pt x="211291" y="67941"/>
                  <a:pt x="182716" y="74291"/>
                </a:cubicBezTo>
                <a:cubicBezTo>
                  <a:pt x="154141" y="80641"/>
                  <a:pt x="289608" y="71645"/>
                  <a:pt x="262091" y="71116"/>
                </a:cubicBezTo>
                <a:cubicBezTo>
                  <a:pt x="234574" y="70587"/>
                  <a:pt x="-60701" y="89108"/>
                  <a:pt x="11266" y="774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603DA1FB-0529-E7C6-5317-C99D9D5014B9}"/>
              </a:ext>
            </a:extLst>
          </p:cNvPr>
          <p:cNvSpPr/>
          <p:nvPr/>
        </p:nvSpPr>
        <p:spPr>
          <a:xfrm>
            <a:off x="3905086" y="9098773"/>
            <a:ext cx="776969" cy="39234"/>
          </a:xfrm>
          <a:custGeom>
            <a:avLst/>
            <a:gdLst>
              <a:gd name="connsiteX0" fmla="*/ 164 w 776969"/>
              <a:gd name="connsiteY0" fmla="*/ 26177 h 39234"/>
              <a:gd name="connsiteX1" fmla="*/ 504989 w 776969"/>
              <a:gd name="connsiteY1" fmla="*/ 38877 h 39234"/>
              <a:gd name="connsiteX2" fmla="*/ 479589 w 776969"/>
              <a:gd name="connsiteY2" fmla="*/ 32527 h 39234"/>
              <a:gd name="connsiteX3" fmla="*/ 771689 w 776969"/>
              <a:gd name="connsiteY3" fmla="*/ 777 h 39234"/>
              <a:gd name="connsiteX4" fmla="*/ 641514 w 776969"/>
              <a:gd name="connsiteY4" fmla="*/ 10302 h 39234"/>
              <a:gd name="connsiteX5" fmla="*/ 317664 w 776969"/>
              <a:gd name="connsiteY5" fmla="*/ 16652 h 39234"/>
              <a:gd name="connsiteX6" fmla="*/ 447839 w 776969"/>
              <a:gd name="connsiteY6" fmla="*/ 26177 h 39234"/>
              <a:gd name="connsiteX7" fmla="*/ 164 w 776969"/>
              <a:gd name="connsiteY7" fmla="*/ 26177 h 39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969" h="39234">
                <a:moveTo>
                  <a:pt x="164" y="26177"/>
                </a:moveTo>
                <a:cubicBezTo>
                  <a:pt x="9689" y="28294"/>
                  <a:pt x="425085" y="37819"/>
                  <a:pt x="504989" y="38877"/>
                </a:cubicBezTo>
                <a:cubicBezTo>
                  <a:pt x="584893" y="39935"/>
                  <a:pt x="435139" y="38877"/>
                  <a:pt x="479589" y="32527"/>
                </a:cubicBezTo>
                <a:cubicBezTo>
                  <a:pt x="524039" y="26177"/>
                  <a:pt x="744702" y="4481"/>
                  <a:pt x="771689" y="777"/>
                </a:cubicBezTo>
                <a:cubicBezTo>
                  <a:pt x="798676" y="-2927"/>
                  <a:pt x="717185" y="7656"/>
                  <a:pt x="641514" y="10302"/>
                </a:cubicBezTo>
                <a:cubicBezTo>
                  <a:pt x="565843" y="12948"/>
                  <a:pt x="349943" y="14006"/>
                  <a:pt x="317664" y="16652"/>
                </a:cubicBezTo>
                <a:cubicBezTo>
                  <a:pt x="285385" y="19298"/>
                  <a:pt x="498639" y="24060"/>
                  <a:pt x="447839" y="26177"/>
                </a:cubicBezTo>
                <a:cubicBezTo>
                  <a:pt x="397039" y="28294"/>
                  <a:pt x="-9361" y="24060"/>
                  <a:pt x="164" y="261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456937AE-8334-66B6-23A5-2EF9D41B09B1}"/>
              </a:ext>
            </a:extLst>
          </p:cNvPr>
          <p:cNvSpPr/>
          <p:nvPr/>
        </p:nvSpPr>
        <p:spPr>
          <a:xfrm>
            <a:off x="3853899" y="9175599"/>
            <a:ext cx="958151" cy="194165"/>
          </a:xfrm>
          <a:custGeom>
            <a:avLst/>
            <a:gdLst>
              <a:gd name="connsiteX0" fmla="*/ 551 w 958151"/>
              <a:gd name="connsiteY0" fmla="*/ 193826 h 194165"/>
              <a:gd name="connsiteX1" fmla="*/ 267251 w 958151"/>
              <a:gd name="connsiteY1" fmla="*/ 54126 h 194165"/>
              <a:gd name="connsiteX2" fmla="*/ 283126 w 958151"/>
              <a:gd name="connsiteY2" fmla="*/ 85876 h 194165"/>
              <a:gd name="connsiteX3" fmla="*/ 410126 w 958151"/>
              <a:gd name="connsiteY3" fmla="*/ 95401 h 194165"/>
              <a:gd name="connsiteX4" fmla="*/ 337101 w 958151"/>
              <a:gd name="connsiteY4" fmla="*/ 114451 h 194165"/>
              <a:gd name="connsiteX5" fmla="*/ 641901 w 958151"/>
              <a:gd name="connsiteY5" fmla="*/ 76351 h 194165"/>
              <a:gd name="connsiteX6" fmla="*/ 918126 w 958151"/>
              <a:gd name="connsiteY6" fmla="*/ 22376 h 194165"/>
              <a:gd name="connsiteX7" fmla="*/ 940351 w 958151"/>
              <a:gd name="connsiteY7" fmla="*/ 151 h 194165"/>
              <a:gd name="connsiteX8" fmla="*/ 762551 w 958151"/>
              <a:gd name="connsiteY8" fmla="*/ 31901 h 194165"/>
              <a:gd name="connsiteX9" fmla="*/ 464101 w 958151"/>
              <a:gd name="connsiteY9" fmla="*/ 92226 h 194165"/>
              <a:gd name="connsiteX10" fmla="*/ 476801 w 958151"/>
              <a:gd name="connsiteY10" fmla="*/ 85876 h 194165"/>
              <a:gd name="connsiteX11" fmla="*/ 184701 w 958151"/>
              <a:gd name="connsiteY11" fmla="*/ 73176 h 194165"/>
              <a:gd name="connsiteX12" fmla="*/ 197401 w 958151"/>
              <a:gd name="connsiteY12" fmla="*/ 92226 h 194165"/>
              <a:gd name="connsiteX13" fmla="*/ 551 w 958151"/>
              <a:gd name="connsiteY13" fmla="*/ 193826 h 194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58151" h="194165">
                <a:moveTo>
                  <a:pt x="551" y="193826"/>
                </a:moveTo>
                <a:cubicBezTo>
                  <a:pt x="12193" y="187476"/>
                  <a:pt x="220155" y="72118"/>
                  <a:pt x="267251" y="54126"/>
                </a:cubicBezTo>
                <a:cubicBezTo>
                  <a:pt x="314347" y="36134"/>
                  <a:pt x="259314" y="78997"/>
                  <a:pt x="283126" y="85876"/>
                </a:cubicBezTo>
                <a:cubicBezTo>
                  <a:pt x="306938" y="92755"/>
                  <a:pt x="401130" y="90639"/>
                  <a:pt x="410126" y="95401"/>
                </a:cubicBezTo>
                <a:cubicBezTo>
                  <a:pt x="419122" y="100163"/>
                  <a:pt x="298472" y="117626"/>
                  <a:pt x="337101" y="114451"/>
                </a:cubicBezTo>
                <a:cubicBezTo>
                  <a:pt x="375730" y="111276"/>
                  <a:pt x="545064" y="91697"/>
                  <a:pt x="641901" y="76351"/>
                </a:cubicBezTo>
                <a:cubicBezTo>
                  <a:pt x="738738" y="61005"/>
                  <a:pt x="868384" y="35076"/>
                  <a:pt x="918126" y="22376"/>
                </a:cubicBezTo>
                <a:cubicBezTo>
                  <a:pt x="967868" y="9676"/>
                  <a:pt x="966280" y="-1437"/>
                  <a:pt x="940351" y="151"/>
                </a:cubicBezTo>
                <a:cubicBezTo>
                  <a:pt x="914422" y="1738"/>
                  <a:pt x="762551" y="31901"/>
                  <a:pt x="762551" y="31901"/>
                </a:cubicBezTo>
                <a:lnTo>
                  <a:pt x="464101" y="92226"/>
                </a:lnTo>
                <a:cubicBezTo>
                  <a:pt x="416476" y="101222"/>
                  <a:pt x="523368" y="89051"/>
                  <a:pt x="476801" y="85876"/>
                </a:cubicBezTo>
                <a:cubicBezTo>
                  <a:pt x="430234" y="82701"/>
                  <a:pt x="231268" y="72118"/>
                  <a:pt x="184701" y="73176"/>
                </a:cubicBezTo>
                <a:cubicBezTo>
                  <a:pt x="138134" y="74234"/>
                  <a:pt x="229680" y="68943"/>
                  <a:pt x="197401" y="92226"/>
                </a:cubicBezTo>
                <a:cubicBezTo>
                  <a:pt x="165122" y="115509"/>
                  <a:pt x="-11091" y="200176"/>
                  <a:pt x="551" y="1938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8BAAD497-988C-D139-7B60-DEBE9A85CA47}"/>
              </a:ext>
            </a:extLst>
          </p:cNvPr>
          <p:cNvSpPr/>
          <p:nvPr/>
        </p:nvSpPr>
        <p:spPr>
          <a:xfrm>
            <a:off x="3921193" y="9172457"/>
            <a:ext cx="630563" cy="47878"/>
          </a:xfrm>
          <a:custGeom>
            <a:avLst/>
            <a:gdLst>
              <a:gd name="connsiteX0" fmla="*/ 3107 w 630563"/>
              <a:gd name="connsiteY0" fmla="*/ 118 h 47878"/>
              <a:gd name="connsiteX1" fmla="*/ 606357 w 630563"/>
              <a:gd name="connsiteY1" fmla="*/ 15993 h 47878"/>
              <a:gd name="connsiteX2" fmla="*/ 520632 w 630563"/>
              <a:gd name="connsiteY2" fmla="*/ 15993 h 47878"/>
              <a:gd name="connsiteX3" fmla="*/ 380932 w 630563"/>
              <a:gd name="connsiteY3" fmla="*/ 15993 h 47878"/>
              <a:gd name="connsiteX4" fmla="*/ 469832 w 630563"/>
              <a:gd name="connsiteY4" fmla="*/ 47743 h 47878"/>
              <a:gd name="connsiteX5" fmla="*/ 374582 w 630563"/>
              <a:gd name="connsiteY5" fmla="*/ 25518 h 47878"/>
              <a:gd name="connsiteX6" fmla="*/ 3107 w 630563"/>
              <a:gd name="connsiteY6" fmla="*/ 118 h 4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563" h="47878">
                <a:moveTo>
                  <a:pt x="3107" y="118"/>
                </a:moveTo>
                <a:cubicBezTo>
                  <a:pt x="41736" y="-1469"/>
                  <a:pt x="520103" y="13347"/>
                  <a:pt x="606357" y="15993"/>
                </a:cubicBezTo>
                <a:cubicBezTo>
                  <a:pt x="692611" y="18639"/>
                  <a:pt x="520632" y="15993"/>
                  <a:pt x="520632" y="15993"/>
                </a:cubicBezTo>
                <a:cubicBezTo>
                  <a:pt x="483061" y="15993"/>
                  <a:pt x="389399" y="10701"/>
                  <a:pt x="380932" y="15993"/>
                </a:cubicBezTo>
                <a:cubicBezTo>
                  <a:pt x="372465" y="21285"/>
                  <a:pt x="470890" y="46155"/>
                  <a:pt x="469832" y="47743"/>
                </a:cubicBezTo>
                <a:cubicBezTo>
                  <a:pt x="468774" y="49331"/>
                  <a:pt x="451840" y="36630"/>
                  <a:pt x="374582" y="25518"/>
                </a:cubicBezTo>
                <a:cubicBezTo>
                  <a:pt x="297324" y="14406"/>
                  <a:pt x="-35522" y="1705"/>
                  <a:pt x="3107" y="1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36E5A034-B352-E3D4-0B67-5258050C6943}"/>
              </a:ext>
            </a:extLst>
          </p:cNvPr>
          <p:cNvSpPr/>
          <p:nvPr/>
        </p:nvSpPr>
        <p:spPr>
          <a:xfrm>
            <a:off x="4724363" y="8902564"/>
            <a:ext cx="223649" cy="65496"/>
          </a:xfrm>
          <a:custGeom>
            <a:avLst/>
            <a:gdLst>
              <a:gd name="connsiteX0" fmla="*/ 37 w 223649"/>
              <a:gd name="connsiteY0" fmla="*/ 136 h 65496"/>
              <a:gd name="connsiteX1" fmla="*/ 222287 w 223649"/>
              <a:gd name="connsiteY1" fmla="*/ 44586 h 65496"/>
              <a:gd name="connsiteX2" fmla="*/ 98462 w 223649"/>
              <a:gd name="connsiteY2" fmla="*/ 63636 h 65496"/>
              <a:gd name="connsiteX3" fmla="*/ 203237 w 223649"/>
              <a:gd name="connsiteY3" fmla="*/ 60461 h 65496"/>
              <a:gd name="connsiteX4" fmla="*/ 37 w 223649"/>
              <a:gd name="connsiteY4" fmla="*/ 136 h 6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649" h="65496">
                <a:moveTo>
                  <a:pt x="37" y="136"/>
                </a:moveTo>
                <a:cubicBezTo>
                  <a:pt x="3212" y="-2510"/>
                  <a:pt x="205883" y="34003"/>
                  <a:pt x="222287" y="44586"/>
                </a:cubicBezTo>
                <a:cubicBezTo>
                  <a:pt x="238691" y="55169"/>
                  <a:pt x="101637" y="60990"/>
                  <a:pt x="98462" y="63636"/>
                </a:cubicBezTo>
                <a:cubicBezTo>
                  <a:pt x="95287" y="66282"/>
                  <a:pt x="212762" y="66811"/>
                  <a:pt x="203237" y="60461"/>
                </a:cubicBezTo>
                <a:cubicBezTo>
                  <a:pt x="193712" y="54111"/>
                  <a:pt x="-3138" y="2782"/>
                  <a:pt x="37" y="1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7EDD3E27-EB0A-0D8C-E98D-FB7D39A9216D}"/>
              </a:ext>
            </a:extLst>
          </p:cNvPr>
          <p:cNvSpPr/>
          <p:nvPr/>
        </p:nvSpPr>
        <p:spPr>
          <a:xfrm>
            <a:off x="4721208" y="8940820"/>
            <a:ext cx="261385" cy="270575"/>
          </a:xfrm>
          <a:custGeom>
            <a:avLst/>
            <a:gdLst>
              <a:gd name="connsiteX0" fmla="*/ 241317 w 261385"/>
              <a:gd name="connsiteY0" fmla="*/ 3155 h 270575"/>
              <a:gd name="connsiteX1" fmla="*/ 238142 w 261385"/>
              <a:gd name="connsiteY1" fmla="*/ 79355 h 270575"/>
              <a:gd name="connsiteX2" fmla="*/ 244492 w 261385"/>
              <a:gd name="connsiteY2" fmla="*/ 139680 h 270575"/>
              <a:gd name="connsiteX3" fmla="*/ 225442 w 261385"/>
              <a:gd name="connsiteY3" fmla="*/ 168255 h 270575"/>
              <a:gd name="connsiteX4" fmla="*/ 17 w 261385"/>
              <a:gd name="connsiteY4" fmla="*/ 269855 h 270575"/>
              <a:gd name="connsiteX5" fmla="*/ 238142 w 261385"/>
              <a:gd name="connsiteY5" fmla="*/ 212705 h 270575"/>
              <a:gd name="connsiteX6" fmla="*/ 247667 w 261385"/>
              <a:gd name="connsiteY6" fmla="*/ 193655 h 270575"/>
              <a:gd name="connsiteX7" fmla="*/ 241317 w 261385"/>
              <a:gd name="connsiteY7" fmla="*/ 3155 h 27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385" h="270575">
                <a:moveTo>
                  <a:pt x="241317" y="3155"/>
                </a:moveTo>
                <a:cubicBezTo>
                  <a:pt x="239730" y="-15895"/>
                  <a:pt x="237613" y="56601"/>
                  <a:pt x="238142" y="79355"/>
                </a:cubicBezTo>
                <a:cubicBezTo>
                  <a:pt x="238671" y="102109"/>
                  <a:pt x="246609" y="124863"/>
                  <a:pt x="244492" y="139680"/>
                </a:cubicBezTo>
                <a:cubicBezTo>
                  <a:pt x="242375" y="154497"/>
                  <a:pt x="266188" y="146559"/>
                  <a:pt x="225442" y="168255"/>
                </a:cubicBezTo>
                <a:cubicBezTo>
                  <a:pt x="184696" y="189951"/>
                  <a:pt x="-2100" y="262447"/>
                  <a:pt x="17" y="269855"/>
                </a:cubicBezTo>
                <a:cubicBezTo>
                  <a:pt x="2134" y="277263"/>
                  <a:pt x="196867" y="225405"/>
                  <a:pt x="238142" y="212705"/>
                </a:cubicBezTo>
                <a:cubicBezTo>
                  <a:pt x="279417" y="200005"/>
                  <a:pt x="254546" y="225934"/>
                  <a:pt x="247667" y="193655"/>
                </a:cubicBezTo>
                <a:cubicBezTo>
                  <a:pt x="240788" y="161376"/>
                  <a:pt x="242904" y="22205"/>
                  <a:pt x="241317" y="3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22FEEBF0-9936-0B11-5111-E1BA994C7DBE}"/>
              </a:ext>
            </a:extLst>
          </p:cNvPr>
          <p:cNvSpPr/>
          <p:nvPr/>
        </p:nvSpPr>
        <p:spPr>
          <a:xfrm>
            <a:off x="4549055" y="8991441"/>
            <a:ext cx="255234" cy="149398"/>
          </a:xfrm>
          <a:custGeom>
            <a:avLst/>
            <a:gdLst>
              <a:gd name="connsiteX0" fmla="*/ 210270 w 255234"/>
              <a:gd name="connsiteY0" fmla="*/ 159 h 149398"/>
              <a:gd name="connsiteX1" fmla="*/ 229320 w 255234"/>
              <a:gd name="connsiteY1" fmla="*/ 98584 h 149398"/>
              <a:gd name="connsiteX2" fmla="*/ 172170 w 255234"/>
              <a:gd name="connsiteY2" fmla="*/ 127159 h 149398"/>
              <a:gd name="connsiteX3" fmla="*/ 720 w 255234"/>
              <a:gd name="connsiteY3" fmla="*/ 149384 h 149398"/>
              <a:gd name="connsiteX4" fmla="*/ 245195 w 255234"/>
              <a:gd name="connsiteY4" fmla="*/ 123984 h 149398"/>
              <a:gd name="connsiteX5" fmla="*/ 210270 w 255234"/>
              <a:gd name="connsiteY5" fmla="*/ 159 h 149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5234" h="149398">
                <a:moveTo>
                  <a:pt x="210270" y="159"/>
                </a:moveTo>
                <a:cubicBezTo>
                  <a:pt x="207624" y="-4074"/>
                  <a:pt x="235670" y="77417"/>
                  <a:pt x="229320" y="98584"/>
                </a:cubicBezTo>
                <a:cubicBezTo>
                  <a:pt x="222970" y="119751"/>
                  <a:pt x="210270" y="118692"/>
                  <a:pt x="172170" y="127159"/>
                </a:cubicBezTo>
                <a:cubicBezTo>
                  <a:pt x="134070" y="135626"/>
                  <a:pt x="-11451" y="149913"/>
                  <a:pt x="720" y="149384"/>
                </a:cubicBezTo>
                <a:cubicBezTo>
                  <a:pt x="12891" y="148855"/>
                  <a:pt x="210270" y="147796"/>
                  <a:pt x="245195" y="123984"/>
                </a:cubicBezTo>
                <a:cubicBezTo>
                  <a:pt x="280120" y="100172"/>
                  <a:pt x="212916" y="4392"/>
                  <a:pt x="210270" y="159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18004620-1544-F391-BAB9-50E11EEC8806}"/>
              </a:ext>
            </a:extLst>
          </p:cNvPr>
          <p:cNvSpPr/>
          <p:nvPr/>
        </p:nvSpPr>
        <p:spPr>
          <a:xfrm>
            <a:off x="4819621" y="8985237"/>
            <a:ext cx="35517" cy="130349"/>
          </a:xfrm>
          <a:custGeom>
            <a:avLst/>
            <a:gdLst>
              <a:gd name="connsiteX0" fmla="*/ 29 w 35517"/>
              <a:gd name="connsiteY0" fmla="*/ 13 h 130349"/>
              <a:gd name="connsiteX1" fmla="*/ 28604 w 35517"/>
              <a:gd name="connsiteY1" fmla="*/ 76213 h 130349"/>
              <a:gd name="connsiteX2" fmla="*/ 9554 w 35517"/>
              <a:gd name="connsiteY2" fmla="*/ 130188 h 130349"/>
              <a:gd name="connsiteX3" fmla="*/ 28604 w 35517"/>
              <a:gd name="connsiteY3" fmla="*/ 92088 h 130349"/>
              <a:gd name="connsiteX4" fmla="*/ 34954 w 35517"/>
              <a:gd name="connsiteY4" fmla="*/ 69863 h 130349"/>
              <a:gd name="connsiteX5" fmla="*/ 29 w 35517"/>
              <a:gd name="connsiteY5" fmla="*/ 13 h 13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17" h="130349">
                <a:moveTo>
                  <a:pt x="29" y="13"/>
                </a:moveTo>
                <a:cubicBezTo>
                  <a:pt x="-1029" y="1071"/>
                  <a:pt x="27017" y="54517"/>
                  <a:pt x="28604" y="76213"/>
                </a:cubicBezTo>
                <a:cubicBezTo>
                  <a:pt x="30191" y="97909"/>
                  <a:pt x="9554" y="127542"/>
                  <a:pt x="9554" y="130188"/>
                </a:cubicBezTo>
                <a:cubicBezTo>
                  <a:pt x="9554" y="132834"/>
                  <a:pt x="24371" y="102142"/>
                  <a:pt x="28604" y="92088"/>
                </a:cubicBezTo>
                <a:cubicBezTo>
                  <a:pt x="32837" y="82034"/>
                  <a:pt x="37071" y="80975"/>
                  <a:pt x="34954" y="69863"/>
                </a:cubicBezTo>
                <a:cubicBezTo>
                  <a:pt x="32837" y="58751"/>
                  <a:pt x="1087" y="-1045"/>
                  <a:pt x="29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1087C886-ECA7-C232-EDE2-FC4DA99B2B18}"/>
              </a:ext>
            </a:extLst>
          </p:cNvPr>
          <p:cNvSpPr/>
          <p:nvPr/>
        </p:nvSpPr>
        <p:spPr>
          <a:xfrm>
            <a:off x="4606910" y="9238003"/>
            <a:ext cx="387101" cy="169523"/>
          </a:xfrm>
          <a:custGeom>
            <a:avLst/>
            <a:gdLst>
              <a:gd name="connsiteX0" fmla="*/ 15 w 387101"/>
              <a:gd name="connsiteY0" fmla="*/ 169522 h 169523"/>
              <a:gd name="connsiteX1" fmla="*/ 241315 w 387101"/>
              <a:gd name="connsiteY1" fmla="*/ 42522 h 169523"/>
              <a:gd name="connsiteX2" fmla="*/ 161940 w 387101"/>
              <a:gd name="connsiteY2" fmla="*/ 67922 h 169523"/>
              <a:gd name="connsiteX3" fmla="*/ 257190 w 387101"/>
              <a:gd name="connsiteY3" fmla="*/ 26647 h 169523"/>
              <a:gd name="connsiteX4" fmla="*/ 384190 w 387101"/>
              <a:gd name="connsiteY4" fmla="*/ 4422 h 169523"/>
              <a:gd name="connsiteX5" fmla="*/ 330215 w 387101"/>
              <a:gd name="connsiteY5" fmla="*/ 7597 h 169523"/>
              <a:gd name="connsiteX6" fmla="*/ 152415 w 387101"/>
              <a:gd name="connsiteY6" fmla="*/ 80622 h 169523"/>
              <a:gd name="connsiteX7" fmla="*/ 254015 w 387101"/>
              <a:gd name="connsiteY7" fmla="*/ 45697 h 169523"/>
              <a:gd name="connsiteX8" fmla="*/ 15 w 387101"/>
              <a:gd name="connsiteY8" fmla="*/ 169522 h 16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7101" h="169523">
                <a:moveTo>
                  <a:pt x="15" y="169522"/>
                </a:moveTo>
                <a:cubicBezTo>
                  <a:pt x="-2102" y="168993"/>
                  <a:pt x="214328" y="59455"/>
                  <a:pt x="241315" y="42522"/>
                </a:cubicBezTo>
                <a:cubicBezTo>
                  <a:pt x="268303" y="25589"/>
                  <a:pt x="159294" y="70568"/>
                  <a:pt x="161940" y="67922"/>
                </a:cubicBezTo>
                <a:cubicBezTo>
                  <a:pt x="164586" y="65276"/>
                  <a:pt x="220148" y="37230"/>
                  <a:pt x="257190" y="26647"/>
                </a:cubicBezTo>
                <a:cubicBezTo>
                  <a:pt x="294232" y="16064"/>
                  <a:pt x="372019" y="7597"/>
                  <a:pt x="384190" y="4422"/>
                </a:cubicBezTo>
                <a:cubicBezTo>
                  <a:pt x="396361" y="1247"/>
                  <a:pt x="368844" y="-5103"/>
                  <a:pt x="330215" y="7597"/>
                </a:cubicBezTo>
                <a:cubicBezTo>
                  <a:pt x="291586" y="20297"/>
                  <a:pt x="165115" y="74272"/>
                  <a:pt x="152415" y="80622"/>
                </a:cubicBezTo>
                <a:cubicBezTo>
                  <a:pt x="139715" y="86972"/>
                  <a:pt x="277828" y="29822"/>
                  <a:pt x="254015" y="45697"/>
                </a:cubicBezTo>
                <a:cubicBezTo>
                  <a:pt x="230203" y="61572"/>
                  <a:pt x="2132" y="170051"/>
                  <a:pt x="15" y="1695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B6F2B999-B4B1-3B26-0C99-76AC49662F7A}"/>
              </a:ext>
            </a:extLst>
          </p:cNvPr>
          <p:cNvSpPr/>
          <p:nvPr/>
        </p:nvSpPr>
        <p:spPr>
          <a:xfrm>
            <a:off x="4139823" y="9251673"/>
            <a:ext cx="497116" cy="149841"/>
          </a:xfrm>
          <a:custGeom>
            <a:avLst/>
            <a:gdLst>
              <a:gd name="connsiteX0" fmla="*/ 365502 w 497116"/>
              <a:gd name="connsiteY0" fmla="*/ 277 h 149841"/>
              <a:gd name="connsiteX1" fmla="*/ 241677 w 497116"/>
              <a:gd name="connsiteY1" fmla="*/ 54252 h 149841"/>
              <a:gd name="connsiteX2" fmla="*/ 377 w 497116"/>
              <a:gd name="connsiteY2" fmla="*/ 105052 h 149841"/>
              <a:gd name="connsiteX3" fmla="*/ 184527 w 497116"/>
              <a:gd name="connsiteY3" fmla="*/ 95527 h 149841"/>
              <a:gd name="connsiteX4" fmla="*/ 121027 w 497116"/>
              <a:gd name="connsiteY4" fmla="*/ 114577 h 149841"/>
              <a:gd name="connsiteX5" fmla="*/ 295652 w 497116"/>
              <a:gd name="connsiteY5" fmla="*/ 130452 h 149841"/>
              <a:gd name="connsiteX6" fmla="*/ 495677 w 497116"/>
              <a:gd name="connsiteY6" fmla="*/ 149502 h 149841"/>
              <a:gd name="connsiteX7" fmla="*/ 390902 w 497116"/>
              <a:gd name="connsiteY7" fmla="*/ 143152 h 149841"/>
              <a:gd name="connsiteX8" fmla="*/ 190877 w 497116"/>
              <a:gd name="connsiteY8" fmla="*/ 146327 h 149841"/>
              <a:gd name="connsiteX9" fmla="*/ 82927 w 497116"/>
              <a:gd name="connsiteY9" fmla="*/ 105052 h 149841"/>
              <a:gd name="connsiteX10" fmla="*/ 181352 w 497116"/>
              <a:gd name="connsiteY10" fmla="*/ 76477 h 149841"/>
              <a:gd name="connsiteX11" fmla="*/ 95627 w 497116"/>
              <a:gd name="connsiteY11" fmla="*/ 92352 h 149841"/>
              <a:gd name="connsiteX12" fmla="*/ 228977 w 497116"/>
              <a:gd name="connsiteY12" fmla="*/ 35202 h 149841"/>
              <a:gd name="connsiteX13" fmla="*/ 365502 w 497116"/>
              <a:gd name="connsiteY13" fmla="*/ 277 h 149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7116" h="149841">
                <a:moveTo>
                  <a:pt x="365502" y="277"/>
                </a:moveTo>
                <a:cubicBezTo>
                  <a:pt x="367619" y="3452"/>
                  <a:pt x="302531" y="36790"/>
                  <a:pt x="241677" y="54252"/>
                </a:cubicBezTo>
                <a:cubicBezTo>
                  <a:pt x="180823" y="71714"/>
                  <a:pt x="9902" y="98173"/>
                  <a:pt x="377" y="105052"/>
                </a:cubicBezTo>
                <a:cubicBezTo>
                  <a:pt x="-9148" y="111931"/>
                  <a:pt x="164419" y="93940"/>
                  <a:pt x="184527" y="95527"/>
                </a:cubicBezTo>
                <a:cubicBezTo>
                  <a:pt x="204635" y="97115"/>
                  <a:pt x="102506" y="108756"/>
                  <a:pt x="121027" y="114577"/>
                </a:cubicBezTo>
                <a:cubicBezTo>
                  <a:pt x="139548" y="120398"/>
                  <a:pt x="295652" y="130452"/>
                  <a:pt x="295652" y="130452"/>
                </a:cubicBezTo>
                <a:lnTo>
                  <a:pt x="495677" y="149502"/>
                </a:lnTo>
                <a:cubicBezTo>
                  <a:pt x="511552" y="151619"/>
                  <a:pt x="390902" y="143152"/>
                  <a:pt x="390902" y="143152"/>
                </a:cubicBezTo>
                <a:cubicBezTo>
                  <a:pt x="340102" y="142623"/>
                  <a:pt x="242206" y="152677"/>
                  <a:pt x="190877" y="146327"/>
                </a:cubicBezTo>
                <a:cubicBezTo>
                  <a:pt x="139548" y="139977"/>
                  <a:pt x="84514" y="116694"/>
                  <a:pt x="82927" y="105052"/>
                </a:cubicBezTo>
                <a:cubicBezTo>
                  <a:pt x="81340" y="93410"/>
                  <a:pt x="179235" y="78594"/>
                  <a:pt x="181352" y="76477"/>
                </a:cubicBezTo>
                <a:cubicBezTo>
                  <a:pt x="183469" y="74360"/>
                  <a:pt x="87689" y="99231"/>
                  <a:pt x="95627" y="92352"/>
                </a:cubicBezTo>
                <a:cubicBezTo>
                  <a:pt x="103565" y="85473"/>
                  <a:pt x="189819" y="48431"/>
                  <a:pt x="228977" y="35202"/>
                </a:cubicBezTo>
                <a:cubicBezTo>
                  <a:pt x="268135" y="21973"/>
                  <a:pt x="363385" y="-2898"/>
                  <a:pt x="365502" y="27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9F3F0089-D656-C42B-3673-F0DE05AD746D}"/>
              </a:ext>
            </a:extLst>
          </p:cNvPr>
          <p:cNvSpPr/>
          <p:nvPr/>
        </p:nvSpPr>
        <p:spPr>
          <a:xfrm>
            <a:off x="3841750" y="9324905"/>
            <a:ext cx="453921" cy="185138"/>
          </a:xfrm>
          <a:custGeom>
            <a:avLst/>
            <a:gdLst>
              <a:gd name="connsiteX0" fmla="*/ 0 w 453921"/>
              <a:gd name="connsiteY0" fmla="*/ 70 h 185138"/>
              <a:gd name="connsiteX1" fmla="*/ 127000 w 453921"/>
              <a:gd name="connsiteY1" fmla="*/ 111195 h 185138"/>
              <a:gd name="connsiteX2" fmla="*/ 114300 w 453921"/>
              <a:gd name="connsiteY2" fmla="*/ 184220 h 185138"/>
              <a:gd name="connsiteX3" fmla="*/ 222250 w 453921"/>
              <a:gd name="connsiteY3" fmla="*/ 152470 h 185138"/>
              <a:gd name="connsiteX4" fmla="*/ 387350 w 453921"/>
              <a:gd name="connsiteY4" fmla="*/ 155645 h 185138"/>
              <a:gd name="connsiteX5" fmla="*/ 288925 w 453921"/>
              <a:gd name="connsiteY5" fmla="*/ 152470 h 185138"/>
              <a:gd name="connsiteX6" fmla="*/ 450850 w 453921"/>
              <a:gd name="connsiteY6" fmla="*/ 161995 h 185138"/>
              <a:gd name="connsiteX7" fmla="*/ 117475 w 453921"/>
              <a:gd name="connsiteY7" fmla="*/ 158820 h 185138"/>
              <a:gd name="connsiteX8" fmla="*/ 117475 w 453921"/>
              <a:gd name="connsiteY8" fmla="*/ 146120 h 185138"/>
              <a:gd name="connsiteX9" fmla="*/ 127000 w 453921"/>
              <a:gd name="connsiteY9" fmla="*/ 95320 h 185138"/>
              <a:gd name="connsiteX10" fmla="*/ 0 w 453921"/>
              <a:gd name="connsiteY10" fmla="*/ 70 h 185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21" h="185138">
                <a:moveTo>
                  <a:pt x="0" y="70"/>
                </a:moveTo>
                <a:cubicBezTo>
                  <a:pt x="0" y="2716"/>
                  <a:pt x="107950" y="80503"/>
                  <a:pt x="127000" y="111195"/>
                </a:cubicBezTo>
                <a:cubicBezTo>
                  <a:pt x="146050" y="141887"/>
                  <a:pt x="98425" y="177341"/>
                  <a:pt x="114300" y="184220"/>
                </a:cubicBezTo>
                <a:cubicBezTo>
                  <a:pt x="130175" y="191099"/>
                  <a:pt x="176742" y="157232"/>
                  <a:pt x="222250" y="152470"/>
                </a:cubicBezTo>
                <a:cubicBezTo>
                  <a:pt x="267758" y="147708"/>
                  <a:pt x="376238" y="155645"/>
                  <a:pt x="387350" y="155645"/>
                </a:cubicBezTo>
                <a:cubicBezTo>
                  <a:pt x="398462" y="155645"/>
                  <a:pt x="278342" y="151412"/>
                  <a:pt x="288925" y="152470"/>
                </a:cubicBezTo>
                <a:cubicBezTo>
                  <a:pt x="299508" y="153528"/>
                  <a:pt x="479425" y="160937"/>
                  <a:pt x="450850" y="161995"/>
                </a:cubicBezTo>
                <a:cubicBezTo>
                  <a:pt x="422275" y="163053"/>
                  <a:pt x="173037" y="161466"/>
                  <a:pt x="117475" y="158820"/>
                </a:cubicBezTo>
                <a:cubicBezTo>
                  <a:pt x="61913" y="156174"/>
                  <a:pt x="115888" y="156703"/>
                  <a:pt x="117475" y="146120"/>
                </a:cubicBezTo>
                <a:cubicBezTo>
                  <a:pt x="119063" y="135537"/>
                  <a:pt x="149225" y="120191"/>
                  <a:pt x="127000" y="95320"/>
                </a:cubicBezTo>
                <a:cubicBezTo>
                  <a:pt x="104775" y="70449"/>
                  <a:pt x="0" y="-2576"/>
                  <a:pt x="0" y="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C7E77F5B-87A3-DE55-9684-3178BEC4B0E1}"/>
              </a:ext>
            </a:extLst>
          </p:cNvPr>
          <p:cNvSpPr/>
          <p:nvPr/>
        </p:nvSpPr>
        <p:spPr>
          <a:xfrm>
            <a:off x="4327405" y="9458206"/>
            <a:ext cx="70460" cy="76490"/>
          </a:xfrm>
          <a:custGeom>
            <a:avLst/>
            <a:gdLst>
              <a:gd name="connsiteX0" fmla="*/ 69970 w 70460"/>
              <a:gd name="connsiteY0" fmla="*/ 119 h 76490"/>
              <a:gd name="connsiteX1" fmla="*/ 31870 w 70460"/>
              <a:gd name="connsiteY1" fmla="*/ 47744 h 76490"/>
              <a:gd name="connsiteX2" fmla="*/ 44570 w 70460"/>
              <a:gd name="connsiteY2" fmla="*/ 76319 h 76490"/>
              <a:gd name="connsiteX3" fmla="*/ 120 w 70460"/>
              <a:gd name="connsiteY3" fmla="*/ 35044 h 76490"/>
              <a:gd name="connsiteX4" fmla="*/ 69970 w 70460"/>
              <a:gd name="connsiteY4" fmla="*/ 119 h 7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60" h="76490">
                <a:moveTo>
                  <a:pt x="69970" y="119"/>
                </a:moveTo>
                <a:cubicBezTo>
                  <a:pt x="75262" y="2236"/>
                  <a:pt x="36103" y="35044"/>
                  <a:pt x="31870" y="47744"/>
                </a:cubicBezTo>
                <a:cubicBezTo>
                  <a:pt x="27637" y="60444"/>
                  <a:pt x="49862" y="78436"/>
                  <a:pt x="44570" y="76319"/>
                </a:cubicBezTo>
                <a:cubicBezTo>
                  <a:pt x="39278" y="74202"/>
                  <a:pt x="-2526" y="45627"/>
                  <a:pt x="120" y="35044"/>
                </a:cubicBezTo>
                <a:cubicBezTo>
                  <a:pt x="2766" y="24461"/>
                  <a:pt x="64678" y="-1998"/>
                  <a:pt x="69970" y="1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9EF20A5F-AFE1-0227-27EA-8185C60AD368}"/>
              </a:ext>
            </a:extLst>
          </p:cNvPr>
          <p:cNvSpPr/>
          <p:nvPr/>
        </p:nvSpPr>
        <p:spPr>
          <a:xfrm>
            <a:off x="4422772" y="9426559"/>
            <a:ext cx="63534" cy="133387"/>
          </a:xfrm>
          <a:custGeom>
            <a:avLst/>
            <a:gdLst>
              <a:gd name="connsiteX0" fmla="*/ 3 w 63534"/>
              <a:gd name="connsiteY0" fmla="*/ 16 h 133387"/>
              <a:gd name="connsiteX1" fmla="*/ 60328 w 63534"/>
              <a:gd name="connsiteY1" fmla="*/ 69866 h 133387"/>
              <a:gd name="connsiteX2" fmla="*/ 38103 w 63534"/>
              <a:gd name="connsiteY2" fmla="*/ 133366 h 133387"/>
              <a:gd name="connsiteX3" fmla="*/ 63503 w 63534"/>
              <a:gd name="connsiteY3" fmla="*/ 76216 h 133387"/>
              <a:gd name="connsiteX4" fmla="*/ 3 w 63534"/>
              <a:gd name="connsiteY4" fmla="*/ 16 h 1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34" h="133387">
                <a:moveTo>
                  <a:pt x="3" y="16"/>
                </a:moveTo>
                <a:cubicBezTo>
                  <a:pt x="-526" y="-1042"/>
                  <a:pt x="53978" y="47641"/>
                  <a:pt x="60328" y="69866"/>
                </a:cubicBezTo>
                <a:cubicBezTo>
                  <a:pt x="66678" y="92091"/>
                  <a:pt x="37574" y="132308"/>
                  <a:pt x="38103" y="133366"/>
                </a:cubicBezTo>
                <a:cubicBezTo>
                  <a:pt x="38632" y="134424"/>
                  <a:pt x="64561" y="95266"/>
                  <a:pt x="63503" y="76216"/>
                </a:cubicBezTo>
                <a:cubicBezTo>
                  <a:pt x="62445" y="57166"/>
                  <a:pt x="532" y="1074"/>
                  <a:pt x="3" y="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DB979022-06CB-C9AE-F020-5302845E7D90}"/>
              </a:ext>
            </a:extLst>
          </p:cNvPr>
          <p:cNvSpPr/>
          <p:nvPr/>
        </p:nvSpPr>
        <p:spPr>
          <a:xfrm>
            <a:off x="4517874" y="9401170"/>
            <a:ext cx="289328" cy="53480"/>
          </a:xfrm>
          <a:custGeom>
            <a:avLst/>
            <a:gdLst>
              <a:gd name="connsiteX0" fmla="*/ 151 w 289328"/>
              <a:gd name="connsiteY0" fmla="*/ 44455 h 53480"/>
              <a:gd name="connsiteX1" fmla="*/ 152551 w 289328"/>
              <a:gd name="connsiteY1" fmla="*/ 47630 h 53480"/>
              <a:gd name="connsiteX2" fmla="*/ 289076 w 289328"/>
              <a:gd name="connsiteY2" fmla="*/ 5 h 53480"/>
              <a:gd name="connsiteX3" fmla="*/ 181126 w 289328"/>
              <a:gd name="connsiteY3" fmla="*/ 50805 h 53480"/>
              <a:gd name="connsiteX4" fmla="*/ 151 w 289328"/>
              <a:gd name="connsiteY4" fmla="*/ 44455 h 5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328" h="53480">
                <a:moveTo>
                  <a:pt x="151" y="44455"/>
                </a:moveTo>
                <a:cubicBezTo>
                  <a:pt x="-4612" y="43926"/>
                  <a:pt x="104397" y="55038"/>
                  <a:pt x="152551" y="47630"/>
                </a:cubicBezTo>
                <a:cubicBezTo>
                  <a:pt x="200705" y="40222"/>
                  <a:pt x="284314" y="-524"/>
                  <a:pt x="289076" y="5"/>
                </a:cubicBezTo>
                <a:cubicBezTo>
                  <a:pt x="293839" y="534"/>
                  <a:pt x="230339" y="42338"/>
                  <a:pt x="181126" y="50805"/>
                </a:cubicBezTo>
                <a:cubicBezTo>
                  <a:pt x="131913" y="59272"/>
                  <a:pt x="4914" y="44984"/>
                  <a:pt x="151" y="444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91406F2C-F1CF-FAB0-267B-DDDCFD7B48F7}"/>
              </a:ext>
            </a:extLst>
          </p:cNvPr>
          <p:cNvSpPr/>
          <p:nvPr/>
        </p:nvSpPr>
        <p:spPr>
          <a:xfrm>
            <a:off x="4848197" y="9223340"/>
            <a:ext cx="152495" cy="235829"/>
          </a:xfrm>
          <a:custGeom>
            <a:avLst/>
            <a:gdLst>
              <a:gd name="connsiteX0" fmla="*/ 152428 w 152495"/>
              <a:gd name="connsiteY0" fmla="*/ 35 h 235829"/>
              <a:gd name="connsiteX1" fmla="*/ 25428 w 152495"/>
              <a:gd name="connsiteY1" fmla="*/ 114335 h 235829"/>
              <a:gd name="connsiteX2" fmla="*/ 25428 w 152495"/>
              <a:gd name="connsiteY2" fmla="*/ 161960 h 235829"/>
              <a:gd name="connsiteX3" fmla="*/ 22253 w 152495"/>
              <a:gd name="connsiteY3" fmla="*/ 130210 h 235829"/>
              <a:gd name="connsiteX4" fmla="*/ 60353 w 152495"/>
              <a:gd name="connsiteY4" fmla="*/ 234985 h 235829"/>
              <a:gd name="connsiteX5" fmla="*/ 38128 w 152495"/>
              <a:gd name="connsiteY5" fmla="*/ 177835 h 235829"/>
              <a:gd name="connsiteX6" fmla="*/ 28 w 152495"/>
              <a:gd name="connsiteY6" fmla="*/ 146085 h 235829"/>
              <a:gd name="connsiteX7" fmla="*/ 44478 w 152495"/>
              <a:gd name="connsiteY7" fmla="*/ 82585 h 235829"/>
              <a:gd name="connsiteX8" fmla="*/ 6378 w 152495"/>
              <a:gd name="connsiteY8" fmla="*/ 101635 h 235829"/>
              <a:gd name="connsiteX9" fmla="*/ 152428 w 152495"/>
              <a:gd name="connsiteY9" fmla="*/ 35 h 235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495" h="235829">
                <a:moveTo>
                  <a:pt x="152428" y="35"/>
                </a:moveTo>
                <a:cubicBezTo>
                  <a:pt x="155603" y="2152"/>
                  <a:pt x="46595" y="87348"/>
                  <a:pt x="25428" y="114335"/>
                </a:cubicBezTo>
                <a:cubicBezTo>
                  <a:pt x="4261" y="141323"/>
                  <a:pt x="25957" y="159314"/>
                  <a:pt x="25428" y="161960"/>
                </a:cubicBezTo>
                <a:cubicBezTo>
                  <a:pt x="24899" y="164606"/>
                  <a:pt x="16432" y="118039"/>
                  <a:pt x="22253" y="130210"/>
                </a:cubicBezTo>
                <a:cubicBezTo>
                  <a:pt x="28074" y="142381"/>
                  <a:pt x="57707" y="227048"/>
                  <a:pt x="60353" y="234985"/>
                </a:cubicBezTo>
                <a:cubicBezTo>
                  <a:pt x="62999" y="242922"/>
                  <a:pt x="48182" y="192652"/>
                  <a:pt x="38128" y="177835"/>
                </a:cubicBezTo>
                <a:cubicBezTo>
                  <a:pt x="28074" y="163018"/>
                  <a:pt x="-1030" y="161960"/>
                  <a:pt x="28" y="146085"/>
                </a:cubicBezTo>
                <a:cubicBezTo>
                  <a:pt x="1086" y="130210"/>
                  <a:pt x="43420" y="89993"/>
                  <a:pt x="44478" y="82585"/>
                </a:cubicBezTo>
                <a:cubicBezTo>
                  <a:pt x="45536" y="75177"/>
                  <a:pt x="-14789" y="111160"/>
                  <a:pt x="6378" y="101635"/>
                </a:cubicBezTo>
                <a:cubicBezTo>
                  <a:pt x="27545" y="92110"/>
                  <a:pt x="149253" y="-2082"/>
                  <a:pt x="152428" y="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5A4B6E29-E798-20A2-5261-352B1CDA0916}"/>
              </a:ext>
            </a:extLst>
          </p:cNvPr>
          <p:cNvSpPr/>
          <p:nvPr/>
        </p:nvSpPr>
        <p:spPr>
          <a:xfrm>
            <a:off x="4841875" y="9223013"/>
            <a:ext cx="175014" cy="273722"/>
          </a:xfrm>
          <a:custGeom>
            <a:avLst/>
            <a:gdLst>
              <a:gd name="connsiteX0" fmla="*/ 171450 w 175014"/>
              <a:gd name="connsiteY0" fmla="*/ 362 h 273722"/>
              <a:gd name="connsiteX1" fmla="*/ 168275 w 175014"/>
              <a:gd name="connsiteY1" fmla="*/ 76562 h 273722"/>
              <a:gd name="connsiteX2" fmla="*/ 107950 w 175014"/>
              <a:gd name="connsiteY2" fmla="*/ 165462 h 273722"/>
              <a:gd name="connsiteX3" fmla="*/ 130175 w 175014"/>
              <a:gd name="connsiteY3" fmla="*/ 146412 h 273722"/>
              <a:gd name="connsiteX4" fmla="*/ 0 w 175014"/>
              <a:gd name="connsiteY4" fmla="*/ 273412 h 273722"/>
              <a:gd name="connsiteX5" fmla="*/ 130175 w 175014"/>
              <a:gd name="connsiteY5" fmla="*/ 181337 h 273722"/>
              <a:gd name="connsiteX6" fmla="*/ 161925 w 175014"/>
              <a:gd name="connsiteY6" fmla="*/ 152762 h 273722"/>
              <a:gd name="connsiteX7" fmla="*/ 155575 w 175014"/>
              <a:gd name="connsiteY7" fmla="*/ 140062 h 273722"/>
              <a:gd name="connsiteX8" fmla="*/ 174625 w 175014"/>
              <a:gd name="connsiteY8" fmla="*/ 108312 h 273722"/>
              <a:gd name="connsiteX9" fmla="*/ 171450 w 175014"/>
              <a:gd name="connsiteY9" fmla="*/ 362 h 27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014" h="273722">
                <a:moveTo>
                  <a:pt x="171450" y="362"/>
                </a:moveTo>
                <a:cubicBezTo>
                  <a:pt x="170392" y="-4929"/>
                  <a:pt x="178858" y="49045"/>
                  <a:pt x="168275" y="76562"/>
                </a:cubicBezTo>
                <a:cubicBezTo>
                  <a:pt x="157692" y="104079"/>
                  <a:pt x="114300" y="153820"/>
                  <a:pt x="107950" y="165462"/>
                </a:cubicBezTo>
                <a:cubicBezTo>
                  <a:pt x="101600" y="177104"/>
                  <a:pt x="148167" y="128420"/>
                  <a:pt x="130175" y="146412"/>
                </a:cubicBezTo>
                <a:cubicBezTo>
                  <a:pt x="112183" y="164404"/>
                  <a:pt x="0" y="267591"/>
                  <a:pt x="0" y="273412"/>
                </a:cubicBezTo>
                <a:cubicBezTo>
                  <a:pt x="0" y="279233"/>
                  <a:pt x="103187" y="201445"/>
                  <a:pt x="130175" y="181337"/>
                </a:cubicBezTo>
                <a:cubicBezTo>
                  <a:pt x="157162" y="161229"/>
                  <a:pt x="157692" y="159641"/>
                  <a:pt x="161925" y="152762"/>
                </a:cubicBezTo>
                <a:cubicBezTo>
                  <a:pt x="166158" y="145883"/>
                  <a:pt x="153458" y="147470"/>
                  <a:pt x="155575" y="140062"/>
                </a:cubicBezTo>
                <a:cubicBezTo>
                  <a:pt x="157692" y="132654"/>
                  <a:pt x="173038" y="137416"/>
                  <a:pt x="174625" y="108312"/>
                </a:cubicBezTo>
                <a:cubicBezTo>
                  <a:pt x="176212" y="79208"/>
                  <a:pt x="172508" y="5653"/>
                  <a:pt x="171450" y="3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0" name="フリーフォーム 1769">
            <a:extLst>
              <a:ext uri="{FF2B5EF4-FFF2-40B4-BE49-F238E27FC236}">
                <a16:creationId xmlns:a16="http://schemas.microsoft.com/office/drawing/2014/main" id="{E01E8C88-46AB-F74C-4A07-C8D6E421EC87}"/>
              </a:ext>
            </a:extLst>
          </p:cNvPr>
          <p:cNvSpPr/>
          <p:nvPr/>
        </p:nvSpPr>
        <p:spPr>
          <a:xfrm>
            <a:off x="4460865" y="9514223"/>
            <a:ext cx="371974" cy="91031"/>
          </a:xfrm>
          <a:custGeom>
            <a:avLst/>
            <a:gdLst>
              <a:gd name="connsiteX0" fmla="*/ 371485 w 371974"/>
              <a:gd name="connsiteY0" fmla="*/ 1252 h 91031"/>
              <a:gd name="connsiteX1" fmla="*/ 136535 w 371974"/>
              <a:gd name="connsiteY1" fmla="*/ 67927 h 91031"/>
              <a:gd name="connsiteX2" fmla="*/ 10 w 371974"/>
              <a:gd name="connsiteY2" fmla="*/ 90152 h 91031"/>
              <a:gd name="connsiteX3" fmla="*/ 142885 w 371974"/>
              <a:gd name="connsiteY3" fmla="*/ 42527 h 91031"/>
              <a:gd name="connsiteX4" fmla="*/ 196860 w 371974"/>
              <a:gd name="connsiteY4" fmla="*/ 26652 h 91031"/>
              <a:gd name="connsiteX5" fmla="*/ 371485 w 371974"/>
              <a:gd name="connsiteY5" fmla="*/ 1252 h 9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74" h="91031">
                <a:moveTo>
                  <a:pt x="371485" y="1252"/>
                </a:moveTo>
                <a:cubicBezTo>
                  <a:pt x="361431" y="8131"/>
                  <a:pt x="198447" y="53110"/>
                  <a:pt x="136535" y="67927"/>
                </a:cubicBezTo>
                <a:cubicBezTo>
                  <a:pt x="74623" y="82744"/>
                  <a:pt x="-1048" y="94385"/>
                  <a:pt x="10" y="90152"/>
                </a:cubicBezTo>
                <a:cubicBezTo>
                  <a:pt x="1068" y="85919"/>
                  <a:pt x="110077" y="53110"/>
                  <a:pt x="142885" y="42527"/>
                </a:cubicBezTo>
                <a:cubicBezTo>
                  <a:pt x="175693" y="31944"/>
                  <a:pt x="159818" y="35648"/>
                  <a:pt x="196860" y="26652"/>
                </a:cubicBezTo>
                <a:cubicBezTo>
                  <a:pt x="233902" y="17656"/>
                  <a:pt x="381539" y="-5627"/>
                  <a:pt x="371485" y="125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91E053C8-B92D-0EC5-CE9B-E4F38323AD17}"/>
              </a:ext>
            </a:extLst>
          </p:cNvPr>
          <p:cNvSpPr/>
          <p:nvPr/>
        </p:nvSpPr>
        <p:spPr>
          <a:xfrm>
            <a:off x="4540104" y="9423379"/>
            <a:ext cx="267886" cy="73189"/>
          </a:xfrm>
          <a:custGeom>
            <a:avLst/>
            <a:gdLst>
              <a:gd name="connsiteX0" fmla="*/ 146 w 267886"/>
              <a:gd name="connsiteY0" fmla="*/ 73046 h 73189"/>
              <a:gd name="connsiteX1" fmla="*/ 206521 w 267886"/>
              <a:gd name="connsiteY1" fmla="*/ 57171 h 73189"/>
              <a:gd name="connsiteX2" fmla="*/ 260496 w 267886"/>
              <a:gd name="connsiteY2" fmla="*/ 21 h 73189"/>
              <a:gd name="connsiteX3" fmla="*/ 241446 w 267886"/>
              <a:gd name="connsiteY3" fmla="*/ 50821 h 73189"/>
              <a:gd name="connsiteX4" fmla="*/ 146 w 267886"/>
              <a:gd name="connsiteY4" fmla="*/ 73046 h 73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886" h="73189">
                <a:moveTo>
                  <a:pt x="146" y="73046"/>
                </a:moveTo>
                <a:cubicBezTo>
                  <a:pt x="-5675" y="74104"/>
                  <a:pt x="163129" y="69342"/>
                  <a:pt x="206521" y="57171"/>
                </a:cubicBezTo>
                <a:cubicBezTo>
                  <a:pt x="249913" y="45000"/>
                  <a:pt x="254675" y="1079"/>
                  <a:pt x="260496" y="21"/>
                </a:cubicBezTo>
                <a:cubicBezTo>
                  <a:pt x="266317" y="-1037"/>
                  <a:pt x="280604" y="37063"/>
                  <a:pt x="241446" y="50821"/>
                </a:cubicBezTo>
                <a:cubicBezTo>
                  <a:pt x="202288" y="64579"/>
                  <a:pt x="5967" y="71988"/>
                  <a:pt x="146" y="730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22DEAF31-2885-D4F4-7370-228528370E6A}"/>
              </a:ext>
            </a:extLst>
          </p:cNvPr>
          <p:cNvSpPr/>
          <p:nvPr/>
        </p:nvSpPr>
        <p:spPr>
          <a:xfrm>
            <a:off x="3793612" y="8489947"/>
            <a:ext cx="35586" cy="123835"/>
          </a:xfrm>
          <a:custGeom>
            <a:avLst/>
            <a:gdLst>
              <a:gd name="connsiteX0" fmla="*/ 16388 w 35586"/>
              <a:gd name="connsiteY0" fmla="*/ 3 h 123835"/>
              <a:gd name="connsiteX1" fmla="*/ 13213 w 35586"/>
              <a:gd name="connsiteY1" fmla="*/ 76203 h 123835"/>
              <a:gd name="connsiteX2" fmla="*/ 35438 w 35586"/>
              <a:gd name="connsiteY2" fmla="*/ 123828 h 123835"/>
              <a:gd name="connsiteX3" fmla="*/ 513 w 35586"/>
              <a:gd name="connsiteY3" fmla="*/ 73028 h 123835"/>
              <a:gd name="connsiteX4" fmla="*/ 16388 w 35586"/>
              <a:gd name="connsiteY4" fmla="*/ 3 h 12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86" h="123835">
                <a:moveTo>
                  <a:pt x="16388" y="3"/>
                </a:moveTo>
                <a:cubicBezTo>
                  <a:pt x="18505" y="532"/>
                  <a:pt x="10038" y="55566"/>
                  <a:pt x="13213" y="76203"/>
                </a:cubicBezTo>
                <a:cubicBezTo>
                  <a:pt x="16388" y="96841"/>
                  <a:pt x="37555" y="124357"/>
                  <a:pt x="35438" y="123828"/>
                </a:cubicBezTo>
                <a:cubicBezTo>
                  <a:pt x="33321" y="123299"/>
                  <a:pt x="4217" y="91020"/>
                  <a:pt x="513" y="73028"/>
                </a:cubicBezTo>
                <a:cubicBezTo>
                  <a:pt x="-3191" y="55036"/>
                  <a:pt x="14271" y="-526"/>
                  <a:pt x="16388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55985B3C-9093-3844-7B99-BF3659B9CDC8}"/>
              </a:ext>
            </a:extLst>
          </p:cNvPr>
          <p:cNvSpPr/>
          <p:nvPr/>
        </p:nvSpPr>
        <p:spPr>
          <a:xfrm>
            <a:off x="3695695" y="9321692"/>
            <a:ext cx="202044" cy="212047"/>
          </a:xfrm>
          <a:custGeom>
            <a:avLst/>
            <a:gdLst>
              <a:gd name="connsiteX0" fmla="*/ 114305 w 202044"/>
              <a:gd name="connsiteY0" fmla="*/ 108 h 212047"/>
              <a:gd name="connsiteX1" fmla="*/ 193680 w 202044"/>
              <a:gd name="connsiteY1" fmla="*/ 203308 h 212047"/>
              <a:gd name="connsiteX2" fmla="*/ 177805 w 202044"/>
              <a:gd name="connsiteY2" fmla="*/ 171558 h 212047"/>
              <a:gd name="connsiteX3" fmla="*/ 5 w 202044"/>
              <a:gd name="connsiteY3" fmla="*/ 139808 h 212047"/>
              <a:gd name="connsiteX4" fmla="*/ 184155 w 202044"/>
              <a:gd name="connsiteY4" fmla="*/ 174733 h 212047"/>
              <a:gd name="connsiteX5" fmla="*/ 114305 w 202044"/>
              <a:gd name="connsiteY5" fmla="*/ 108 h 21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044" h="212047">
                <a:moveTo>
                  <a:pt x="114305" y="108"/>
                </a:moveTo>
                <a:cubicBezTo>
                  <a:pt x="115892" y="4870"/>
                  <a:pt x="183097" y="174733"/>
                  <a:pt x="193680" y="203308"/>
                </a:cubicBezTo>
                <a:cubicBezTo>
                  <a:pt x="204263" y="231883"/>
                  <a:pt x="210084" y="182141"/>
                  <a:pt x="177805" y="171558"/>
                </a:cubicBezTo>
                <a:cubicBezTo>
                  <a:pt x="145526" y="160975"/>
                  <a:pt x="-1053" y="139279"/>
                  <a:pt x="5" y="139808"/>
                </a:cubicBezTo>
                <a:cubicBezTo>
                  <a:pt x="1063" y="140337"/>
                  <a:pt x="164576" y="200662"/>
                  <a:pt x="184155" y="174733"/>
                </a:cubicBezTo>
                <a:cubicBezTo>
                  <a:pt x="203734" y="148804"/>
                  <a:pt x="112718" y="-4654"/>
                  <a:pt x="114305" y="1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E747FC31-5F55-1E9D-1467-63D8206852B1}"/>
              </a:ext>
            </a:extLst>
          </p:cNvPr>
          <p:cNvSpPr/>
          <p:nvPr/>
        </p:nvSpPr>
        <p:spPr>
          <a:xfrm>
            <a:off x="3307984" y="8487756"/>
            <a:ext cx="462448" cy="497605"/>
          </a:xfrm>
          <a:custGeom>
            <a:avLst/>
            <a:gdLst>
              <a:gd name="connsiteX0" fmla="*/ 460741 w 462448"/>
              <a:gd name="connsiteY0" fmla="*/ 2194 h 497605"/>
              <a:gd name="connsiteX1" fmla="*/ 105141 w 462448"/>
              <a:gd name="connsiteY1" fmla="*/ 329219 h 497605"/>
              <a:gd name="connsiteX2" fmla="*/ 366 w 462448"/>
              <a:gd name="connsiteY2" fmla="*/ 497494 h 497605"/>
              <a:gd name="connsiteX3" fmla="*/ 130541 w 462448"/>
              <a:gd name="connsiteY3" fmla="*/ 306994 h 497605"/>
              <a:gd name="connsiteX4" fmla="*/ 187691 w 462448"/>
              <a:gd name="connsiteY4" fmla="*/ 246669 h 497605"/>
              <a:gd name="connsiteX5" fmla="*/ 149591 w 462448"/>
              <a:gd name="connsiteY5" fmla="*/ 284769 h 497605"/>
              <a:gd name="connsiteX6" fmla="*/ 267066 w 462448"/>
              <a:gd name="connsiteY6" fmla="*/ 148244 h 497605"/>
              <a:gd name="connsiteX7" fmla="*/ 241666 w 462448"/>
              <a:gd name="connsiteY7" fmla="*/ 183169 h 497605"/>
              <a:gd name="connsiteX8" fmla="*/ 460741 w 462448"/>
              <a:gd name="connsiteY8" fmla="*/ 2194 h 49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2448" h="497605">
                <a:moveTo>
                  <a:pt x="460741" y="2194"/>
                </a:moveTo>
                <a:cubicBezTo>
                  <a:pt x="437987" y="26536"/>
                  <a:pt x="181870" y="246669"/>
                  <a:pt x="105141" y="329219"/>
                </a:cubicBezTo>
                <a:cubicBezTo>
                  <a:pt x="28412" y="411769"/>
                  <a:pt x="-3867" y="501198"/>
                  <a:pt x="366" y="497494"/>
                </a:cubicBezTo>
                <a:cubicBezTo>
                  <a:pt x="4599" y="493790"/>
                  <a:pt x="99320" y="348798"/>
                  <a:pt x="130541" y="306994"/>
                </a:cubicBezTo>
                <a:cubicBezTo>
                  <a:pt x="161762" y="265190"/>
                  <a:pt x="184516" y="250373"/>
                  <a:pt x="187691" y="246669"/>
                </a:cubicBezTo>
                <a:cubicBezTo>
                  <a:pt x="190866" y="242965"/>
                  <a:pt x="136362" y="301173"/>
                  <a:pt x="149591" y="284769"/>
                </a:cubicBezTo>
                <a:cubicBezTo>
                  <a:pt x="162820" y="268365"/>
                  <a:pt x="251720" y="165177"/>
                  <a:pt x="267066" y="148244"/>
                </a:cubicBezTo>
                <a:cubicBezTo>
                  <a:pt x="282412" y="131311"/>
                  <a:pt x="211503" y="202748"/>
                  <a:pt x="241666" y="183169"/>
                </a:cubicBezTo>
                <a:cubicBezTo>
                  <a:pt x="271828" y="163590"/>
                  <a:pt x="483495" y="-22148"/>
                  <a:pt x="460741" y="2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CEA7965B-84B6-7CA9-76F5-C1E04417C2A5}"/>
              </a:ext>
            </a:extLst>
          </p:cNvPr>
          <p:cNvSpPr/>
          <p:nvPr/>
        </p:nvSpPr>
        <p:spPr>
          <a:xfrm>
            <a:off x="3651056" y="8686645"/>
            <a:ext cx="76907" cy="384932"/>
          </a:xfrm>
          <a:custGeom>
            <a:avLst/>
            <a:gdLst>
              <a:gd name="connsiteX0" fmla="*/ 44644 w 76907"/>
              <a:gd name="connsiteY0" fmla="*/ 155 h 384932"/>
              <a:gd name="connsiteX1" fmla="*/ 54169 w 76907"/>
              <a:gd name="connsiteY1" fmla="*/ 111280 h 384932"/>
              <a:gd name="connsiteX2" fmla="*/ 194 w 76907"/>
              <a:gd name="connsiteY2" fmla="*/ 190655 h 384932"/>
              <a:gd name="connsiteX3" fmla="*/ 76394 w 76907"/>
              <a:gd name="connsiteY3" fmla="*/ 381155 h 384932"/>
              <a:gd name="connsiteX4" fmla="*/ 31944 w 76907"/>
              <a:gd name="connsiteY4" fmla="*/ 308130 h 384932"/>
              <a:gd name="connsiteX5" fmla="*/ 194 w 76907"/>
              <a:gd name="connsiteY5" fmla="*/ 193830 h 384932"/>
              <a:gd name="connsiteX6" fmla="*/ 44644 w 76907"/>
              <a:gd name="connsiteY6" fmla="*/ 136680 h 384932"/>
              <a:gd name="connsiteX7" fmla="*/ 44644 w 76907"/>
              <a:gd name="connsiteY7" fmla="*/ 155 h 384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907" h="384932">
                <a:moveTo>
                  <a:pt x="44644" y="155"/>
                </a:moveTo>
                <a:cubicBezTo>
                  <a:pt x="46231" y="-4078"/>
                  <a:pt x="61577" y="79530"/>
                  <a:pt x="54169" y="111280"/>
                </a:cubicBezTo>
                <a:cubicBezTo>
                  <a:pt x="46761" y="143030"/>
                  <a:pt x="-3510" y="145676"/>
                  <a:pt x="194" y="190655"/>
                </a:cubicBezTo>
                <a:cubicBezTo>
                  <a:pt x="3898" y="235634"/>
                  <a:pt x="71102" y="361576"/>
                  <a:pt x="76394" y="381155"/>
                </a:cubicBezTo>
                <a:cubicBezTo>
                  <a:pt x="81686" y="400734"/>
                  <a:pt x="44644" y="339351"/>
                  <a:pt x="31944" y="308130"/>
                </a:cubicBezTo>
                <a:cubicBezTo>
                  <a:pt x="19244" y="276909"/>
                  <a:pt x="-1923" y="222405"/>
                  <a:pt x="194" y="193830"/>
                </a:cubicBezTo>
                <a:cubicBezTo>
                  <a:pt x="2311" y="165255"/>
                  <a:pt x="36177" y="172663"/>
                  <a:pt x="44644" y="136680"/>
                </a:cubicBezTo>
                <a:cubicBezTo>
                  <a:pt x="53111" y="100697"/>
                  <a:pt x="43057" y="4388"/>
                  <a:pt x="44644" y="1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F155C3D2-6FFF-9803-C605-825068FCAA4A}"/>
              </a:ext>
            </a:extLst>
          </p:cNvPr>
          <p:cNvSpPr/>
          <p:nvPr/>
        </p:nvSpPr>
        <p:spPr>
          <a:xfrm>
            <a:off x="3180975" y="8908950"/>
            <a:ext cx="140093" cy="599099"/>
          </a:xfrm>
          <a:custGeom>
            <a:avLst/>
            <a:gdLst>
              <a:gd name="connsiteX0" fmla="*/ 140075 w 140093"/>
              <a:gd name="connsiteY0" fmla="*/ 100 h 599099"/>
              <a:gd name="connsiteX1" fmla="*/ 22600 w 140093"/>
              <a:gd name="connsiteY1" fmla="*/ 209650 h 599099"/>
              <a:gd name="connsiteX2" fmla="*/ 28950 w 140093"/>
              <a:gd name="connsiteY2" fmla="*/ 349350 h 599099"/>
              <a:gd name="connsiteX3" fmla="*/ 38475 w 140093"/>
              <a:gd name="connsiteY3" fmla="*/ 311250 h 599099"/>
              <a:gd name="connsiteX4" fmla="*/ 38475 w 140093"/>
              <a:gd name="connsiteY4" fmla="*/ 593825 h 599099"/>
              <a:gd name="connsiteX5" fmla="*/ 35300 w 140093"/>
              <a:gd name="connsiteY5" fmla="*/ 476350 h 599099"/>
              <a:gd name="connsiteX6" fmla="*/ 375 w 140093"/>
              <a:gd name="connsiteY6" fmla="*/ 241400 h 599099"/>
              <a:gd name="connsiteX7" fmla="*/ 60700 w 140093"/>
              <a:gd name="connsiteY7" fmla="*/ 130275 h 599099"/>
              <a:gd name="connsiteX8" fmla="*/ 13075 w 140093"/>
              <a:gd name="connsiteY8" fmla="*/ 181075 h 599099"/>
              <a:gd name="connsiteX9" fmla="*/ 140075 w 140093"/>
              <a:gd name="connsiteY9" fmla="*/ 100 h 599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3" h="599099">
                <a:moveTo>
                  <a:pt x="140075" y="100"/>
                </a:moveTo>
                <a:cubicBezTo>
                  <a:pt x="141662" y="4862"/>
                  <a:pt x="41121" y="151442"/>
                  <a:pt x="22600" y="209650"/>
                </a:cubicBezTo>
                <a:cubicBezTo>
                  <a:pt x="4079" y="267858"/>
                  <a:pt x="26304" y="332417"/>
                  <a:pt x="28950" y="349350"/>
                </a:cubicBezTo>
                <a:cubicBezTo>
                  <a:pt x="31596" y="366283"/>
                  <a:pt x="36888" y="270504"/>
                  <a:pt x="38475" y="311250"/>
                </a:cubicBezTo>
                <a:cubicBezTo>
                  <a:pt x="40062" y="351996"/>
                  <a:pt x="39004" y="566308"/>
                  <a:pt x="38475" y="593825"/>
                </a:cubicBezTo>
                <a:cubicBezTo>
                  <a:pt x="37946" y="621342"/>
                  <a:pt x="41650" y="535087"/>
                  <a:pt x="35300" y="476350"/>
                </a:cubicBezTo>
                <a:cubicBezTo>
                  <a:pt x="28950" y="417613"/>
                  <a:pt x="-3858" y="299079"/>
                  <a:pt x="375" y="241400"/>
                </a:cubicBezTo>
                <a:cubicBezTo>
                  <a:pt x="4608" y="183721"/>
                  <a:pt x="58583" y="140329"/>
                  <a:pt x="60700" y="130275"/>
                </a:cubicBezTo>
                <a:cubicBezTo>
                  <a:pt x="62817" y="120221"/>
                  <a:pt x="-1213" y="200125"/>
                  <a:pt x="13075" y="181075"/>
                </a:cubicBezTo>
                <a:cubicBezTo>
                  <a:pt x="27362" y="162025"/>
                  <a:pt x="138488" y="-4662"/>
                  <a:pt x="140075" y="1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DE3955A7-3C66-D19A-792F-D8F244A995EB}"/>
              </a:ext>
            </a:extLst>
          </p:cNvPr>
          <p:cNvSpPr/>
          <p:nvPr/>
        </p:nvSpPr>
        <p:spPr>
          <a:xfrm>
            <a:off x="3120413" y="9294921"/>
            <a:ext cx="778907" cy="259693"/>
          </a:xfrm>
          <a:custGeom>
            <a:avLst/>
            <a:gdLst>
              <a:gd name="connsiteX0" fmla="*/ 6962 w 778907"/>
              <a:gd name="connsiteY0" fmla="*/ 14179 h 259693"/>
              <a:gd name="connsiteX1" fmla="*/ 206987 w 778907"/>
              <a:gd name="connsiteY1" fmla="*/ 249129 h 259693"/>
              <a:gd name="connsiteX2" fmla="*/ 178412 w 778907"/>
              <a:gd name="connsiteY2" fmla="*/ 214204 h 259693"/>
              <a:gd name="connsiteX3" fmla="*/ 292712 w 778907"/>
              <a:gd name="connsiteY3" fmla="*/ 169754 h 259693"/>
              <a:gd name="connsiteX4" fmla="*/ 524487 w 778907"/>
              <a:gd name="connsiteY4" fmla="*/ 169754 h 259693"/>
              <a:gd name="connsiteX5" fmla="*/ 457812 w 778907"/>
              <a:gd name="connsiteY5" fmla="*/ 157054 h 259693"/>
              <a:gd name="connsiteX6" fmla="*/ 778487 w 778907"/>
              <a:gd name="connsiteY6" fmla="*/ 226904 h 259693"/>
              <a:gd name="connsiteX7" fmla="*/ 518137 w 778907"/>
              <a:gd name="connsiteY7" fmla="*/ 163404 h 259693"/>
              <a:gd name="connsiteX8" fmla="*/ 191112 w 778907"/>
              <a:gd name="connsiteY8" fmla="*/ 172929 h 259693"/>
              <a:gd name="connsiteX9" fmla="*/ 314937 w 778907"/>
              <a:gd name="connsiteY9" fmla="*/ 220554 h 259693"/>
              <a:gd name="connsiteX10" fmla="*/ 178412 w 778907"/>
              <a:gd name="connsiteY10" fmla="*/ 207854 h 259693"/>
              <a:gd name="connsiteX11" fmla="*/ 203812 w 778907"/>
              <a:gd name="connsiteY11" fmla="*/ 217379 h 259693"/>
              <a:gd name="connsiteX12" fmla="*/ 57762 w 778907"/>
              <a:gd name="connsiteY12" fmla="*/ 45929 h 259693"/>
              <a:gd name="connsiteX13" fmla="*/ 6962 w 778907"/>
              <a:gd name="connsiteY13" fmla="*/ 14179 h 25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78907" h="259693">
                <a:moveTo>
                  <a:pt x="6962" y="14179"/>
                </a:moveTo>
                <a:cubicBezTo>
                  <a:pt x="31833" y="48046"/>
                  <a:pt x="178412" y="215792"/>
                  <a:pt x="206987" y="249129"/>
                </a:cubicBezTo>
                <a:cubicBezTo>
                  <a:pt x="235562" y="282467"/>
                  <a:pt x="164125" y="227433"/>
                  <a:pt x="178412" y="214204"/>
                </a:cubicBezTo>
                <a:cubicBezTo>
                  <a:pt x="192700" y="200975"/>
                  <a:pt x="235033" y="177162"/>
                  <a:pt x="292712" y="169754"/>
                </a:cubicBezTo>
                <a:cubicBezTo>
                  <a:pt x="350391" y="162346"/>
                  <a:pt x="496970" y="171871"/>
                  <a:pt x="524487" y="169754"/>
                </a:cubicBezTo>
                <a:cubicBezTo>
                  <a:pt x="552004" y="167637"/>
                  <a:pt x="457812" y="157054"/>
                  <a:pt x="457812" y="157054"/>
                </a:cubicBezTo>
                <a:lnTo>
                  <a:pt x="778487" y="226904"/>
                </a:lnTo>
                <a:cubicBezTo>
                  <a:pt x="788541" y="227962"/>
                  <a:pt x="616033" y="172400"/>
                  <a:pt x="518137" y="163404"/>
                </a:cubicBezTo>
                <a:cubicBezTo>
                  <a:pt x="420241" y="154408"/>
                  <a:pt x="224979" y="163404"/>
                  <a:pt x="191112" y="172929"/>
                </a:cubicBezTo>
                <a:cubicBezTo>
                  <a:pt x="157245" y="182454"/>
                  <a:pt x="317054" y="214733"/>
                  <a:pt x="314937" y="220554"/>
                </a:cubicBezTo>
                <a:cubicBezTo>
                  <a:pt x="312820" y="226375"/>
                  <a:pt x="196933" y="208383"/>
                  <a:pt x="178412" y="207854"/>
                </a:cubicBezTo>
                <a:cubicBezTo>
                  <a:pt x="159891" y="207325"/>
                  <a:pt x="223920" y="244367"/>
                  <a:pt x="203812" y="217379"/>
                </a:cubicBezTo>
                <a:cubicBezTo>
                  <a:pt x="183704" y="190392"/>
                  <a:pt x="85808" y="78208"/>
                  <a:pt x="57762" y="45929"/>
                </a:cubicBezTo>
                <a:cubicBezTo>
                  <a:pt x="29716" y="13650"/>
                  <a:pt x="-17909" y="-19688"/>
                  <a:pt x="6962" y="141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42C21C43-A86C-F0F6-203B-315FD5602212}"/>
              </a:ext>
            </a:extLst>
          </p:cNvPr>
          <p:cNvSpPr/>
          <p:nvPr/>
        </p:nvSpPr>
        <p:spPr>
          <a:xfrm>
            <a:off x="3330566" y="8769349"/>
            <a:ext cx="301702" cy="336745"/>
          </a:xfrm>
          <a:custGeom>
            <a:avLst/>
            <a:gdLst>
              <a:gd name="connsiteX0" fmla="*/ 301634 w 301702"/>
              <a:gd name="connsiteY0" fmla="*/ 1 h 336745"/>
              <a:gd name="connsiteX1" fmla="*/ 98434 w 301702"/>
              <a:gd name="connsiteY1" fmla="*/ 187326 h 336745"/>
              <a:gd name="connsiteX2" fmla="*/ 219084 w 301702"/>
              <a:gd name="connsiteY2" fmla="*/ 269876 h 336745"/>
              <a:gd name="connsiteX3" fmla="*/ 9 w 301702"/>
              <a:gd name="connsiteY3" fmla="*/ 336551 h 336745"/>
              <a:gd name="connsiteX4" fmla="*/ 209559 w 301702"/>
              <a:gd name="connsiteY4" fmla="*/ 288926 h 336745"/>
              <a:gd name="connsiteX5" fmla="*/ 101609 w 301702"/>
              <a:gd name="connsiteY5" fmla="*/ 250826 h 336745"/>
              <a:gd name="connsiteX6" fmla="*/ 184159 w 301702"/>
              <a:gd name="connsiteY6" fmla="*/ 219076 h 336745"/>
              <a:gd name="connsiteX7" fmla="*/ 136534 w 301702"/>
              <a:gd name="connsiteY7" fmla="*/ 158751 h 336745"/>
              <a:gd name="connsiteX8" fmla="*/ 73034 w 301702"/>
              <a:gd name="connsiteY8" fmla="*/ 190501 h 336745"/>
              <a:gd name="connsiteX9" fmla="*/ 301634 w 301702"/>
              <a:gd name="connsiteY9" fmla="*/ 1 h 33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702" h="336745">
                <a:moveTo>
                  <a:pt x="301634" y="1"/>
                </a:moveTo>
                <a:cubicBezTo>
                  <a:pt x="305867" y="-528"/>
                  <a:pt x="112192" y="142347"/>
                  <a:pt x="98434" y="187326"/>
                </a:cubicBezTo>
                <a:cubicBezTo>
                  <a:pt x="84676" y="232305"/>
                  <a:pt x="235488" y="245005"/>
                  <a:pt x="219084" y="269876"/>
                </a:cubicBezTo>
                <a:cubicBezTo>
                  <a:pt x="202680" y="294747"/>
                  <a:pt x="1596" y="333376"/>
                  <a:pt x="9" y="336551"/>
                </a:cubicBezTo>
                <a:cubicBezTo>
                  <a:pt x="-1578" y="339726"/>
                  <a:pt x="192626" y="303213"/>
                  <a:pt x="209559" y="288926"/>
                </a:cubicBezTo>
                <a:cubicBezTo>
                  <a:pt x="226492" y="274639"/>
                  <a:pt x="105842" y="262468"/>
                  <a:pt x="101609" y="250826"/>
                </a:cubicBezTo>
                <a:cubicBezTo>
                  <a:pt x="97376" y="239184"/>
                  <a:pt x="178338" y="234422"/>
                  <a:pt x="184159" y="219076"/>
                </a:cubicBezTo>
                <a:cubicBezTo>
                  <a:pt x="189980" y="203730"/>
                  <a:pt x="155055" y="163514"/>
                  <a:pt x="136534" y="158751"/>
                </a:cubicBezTo>
                <a:cubicBezTo>
                  <a:pt x="118013" y="153988"/>
                  <a:pt x="46047" y="215372"/>
                  <a:pt x="73034" y="190501"/>
                </a:cubicBezTo>
                <a:cubicBezTo>
                  <a:pt x="100021" y="165630"/>
                  <a:pt x="297401" y="530"/>
                  <a:pt x="301634" y="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663AAAED-2557-A1A5-18D6-7E7277CD6212}"/>
              </a:ext>
            </a:extLst>
          </p:cNvPr>
          <p:cNvSpPr/>
          <p:nvPr/>
        </p:nvSpPr>
        <p:spPr>
          <a:xfrm>
            <a:off x="3739360" y="8588317"/>
            <a:ext cx="200832" cy="222332"/>
          </a:xfrm>
          <a:custGeom>
            <a:avLst/>
            <a:gdLst>
              <a:gd name="connsiteX0" fmla="*/ 200815 w 200832"/>
              <a:gd name="connsiteY0" fmla="*/ 58 h 222332"/>
              <a:gd name="connsiteX1" fmla="*/ 64290 w 200832"/>
              <a:gd name="connsiteY1" fmla="*/ 104833 h 222332"/>
              <a:gd name="connsiteX2" fmla="*/ 790 w 200832"/>
              <a:gd name="connsiteY2" fmla="*/ 222308 h 222332"/>
              <a:gd name="connsiteX3" fmla="*/ 29365 w 200832"/>
              <a:gd name="connsiteY3" fmla="*/ 114358 h 222332"/>
              <a:gd name="connsiteX4" fmla="*/ 38890 w 200832"/>
              <a:gd name="connsiteY4" fmla="*/ 15933 h 222332"/>
              <a:gd name="connsiteX5" fmla="*/ 54765 w 200832"/>
              <a:gd name="connsiteY5" fmla="*/ 88958 h 222332"/>
              <a:gd name="connsiteX6" fmla="*/ 200815 w 200832"/>
              <a:gd name="connsiteY6" fmla="*/ 58 h 222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832" h="222332">
                <a:moveTo>
                  <a:pt x="200815" y="58"/>
                </a:moveTo>
                <a:cubicBezTo>
                  <a:pt x="202403" y="2704"/>
                  <a:pt x="97627" y="67791"/>
                  <a:pt x="64290" y="104833"/>
                </a:cubicBezTo>
                <a:cubicBezTo>
                  <a:pt x="30953" y="141875"/>
                  <a:pt x="6611" y="220721"/>
                  <a:pt x="790" y="222308"/>
                </a:cubicBezTo>
                <a:cubicBezTo>
                  <a:pt x="-5031" y="223896"/>
                  <a:pt x="23015" y="148754"/>
                  <a:pt x="29365" y="114358"/>
                </a:cubicBezTo>
                <a:cubicBezTo>
                  <a:pt x="35715" y="79962"/>
                  <a:pt x="34657" y="20166"/>
                  <a:pt x="38890" y="15933"/>
                </a:cubicBezTo>
                <a:cubicBezTo>
                  <a:pt x="43123" y="11700"/>
                  <a:pt x="26719" y="93191"/>
                  <a:pt x="54765" y="88958"/>
                </a:cubicBezTo>
                <a:cubicBezTo>
                  <a:pt x="82811" y="84725"/>
                  <a:pt x="199227" y="-2588"/>
                  <a:pt x="200815" y="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F35780D1-DE12-0948-6870-54B7295DD773}"/>
              </a:ext>
            </a:extLst>
          </p:cNvPr>
          <p:cNvSpPr/>
          <p:nvPr/>
        </p:nvSpPr>
        <p:spPr>
          <a:xfrm>
            <a:off x="3003539" y="9185247"/>
            <a:ext cx="101925" cy="371575"/>
          </a:xfrm>
          <a:custGeom>
            <a:avLst/>
            <a:gdLst>
              <a:gd name="connsiteX0" fmla="*/ 11 w 101925"/>
              <a:gd name="connsiteY0" fmla="*/ 28 h 371575"/>
              <a:gd name="connsiteX1" fmla="*/ 19061 w 101925"/>
              <a:gd name="connsiteY1" fmla="*/ 231803 h 371575"/>
              <a:gd name="connsiteX2" fmla="*/ 53986 w 101925"/>
              <a:gd name="connsiteY2" fmla="*/ 304828 h 371575"/>
              <a:gd name="connsiteX3" fmla="*/ 47636 w 101925"/>
              <a:gd name="connsiteY3" fmla="*/ 292128 h 371575"/>
              <a:gd name="connsiteX4" fmla="*/ 101611 w 101925"/>
              <a:gd name="connsiteY4" fmla="*/ 371503 h 371575"/>
              <a:gd name="connsiteX5" fmla="*/ 19061 w 101925"/>
              <a:gd name="connsiteY5" fmla="*/ 276253 h 371575"/>
              <a:gd name="connsiteX6" fmla="*/ 15886 w 101925"/>
              <a:gd name="connsiteY6" fmla="*/ 247678 h 371575"/>
              <a:gd name="connsiteX7" fmla="*/ 11 w 101925"/>
              <a:gd name="connsiteY7" fmla="*/ 28 h 3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925" h="371575">
                <a:moveTo>
                  <a:pt x="11" y="28"/>
                </a:moveTo>
                <a:cubicBezTo>
                  <a:pt x="540" y="-2618"/>
                  <a:pt x="10065" y="181003"/>
                  <a:pt x="19061" y="231803"/>
                </a:cubicBezTo>
                <a:cubicBezTo>
                  <a:pt x="28057" y="282603"/>
                  <a:pt x="49224" y="294774"/>
                  <a:pt x="53986" y="304828"/>
                </a:cubicBezTo>
                <a:cubicBezTo>
                  <a:pt x="58749" y="314882"/>
                  <a:pt x="39699" y="281016"/>
                  <a:pt x="47636" y="292128"/>
                </a:cubicBezTo>
                <a:cubicBezTo>
                  <a:pt x="55574" y="303241"/>
                  <a:pt x="106373" y="374149"/>
                  <a:pt x="101611" y="371503"/>
                </a:cubicBezTo>
                <a:cubicBezTo>
                  <a:pt x="96849" y="368857"/>
                  <a:pt x="33348" y="296890"/>
                  <a:pt x="19061" y="276253"/>
                </a:cubicBezTo>
                <a:cubicBezTo>
                  <a:pt x="4774" y="255616"/>
                  <a:pt x="14828" y="297949"/>
                  <a:pt x="15886" y="247678"/>
                </a:cubicBezTo>
                <a:cubicBezTo>
                  <a:pt x="16944" y="197407"/>
                  <a:pt x="-518" y="2674"/>
                  <a:pt x="11" y="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F2FE68FD-3F93-3DF6-BB89-AFAAD5FAA9AB}"/>
              </a:ext>
            </a:extLst>
          </p:cNvPr>
          <p:cNvSpPr/>
          <p:nvPr/>
        </p:nvSpPr>
        <p:spPr>
          <a:xfrm>
            <a:off x="3305132" y="9166225"/>
            <a:ext cx="117518" cy="155787"/>
          </a:xfrm>
          <a:custGeom>
            <a:avLst/>
            <a:gdLst>
              <a:gd name="connsiteX0" fmla="*/ 117518 w 117518"/>
              <a:gd name="connsiteY0" fmla="*/ 0 h 155787"/>
              <a:gd name="connsiteX1" fmla="*/ 43 w 117518"/>
              <a:gd name="connsiteY1" fmla="*/ 155575 h 155787"/>
              <a:gd name="connsiteX2" fmla="*/ 117518 w 117518"/>
              <a:gd name="connsiteY2" fmla="*/ 0 h 15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518" h="155787">
                <a:moveTo>
                  <a:pt x="117518" y="0"/>
                </a:moveTo>
                <a:cubicBezTo>
                  <a:pt x="117518" y="0"/>
                  <a:pt x="-2603" y="148696"/>
                  <a:pt x="43" y="155575"/>
                </a:cubicBezTo>
                <a:cubicBezTo>
                  <a:pt x="2689" y="162454"/>
                  <a:pt x="117518" y="0"/>
                  <a:pt x="11751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D596EA9D-181B-F499-75AC-6DCA9375497A}"/>
              </a:ext>
            </a:extLst>
          </p:cNvPr>
          <p:cNvSpPr/>
          <p:nvPr/>
        </p:nvSpPr>
        <p:spPr>
          <a:xfrm>
            <a:off x="3282950" y="9150350"/>
            <a:ext cx="606426" cy="104962"/>
          </a:xfrm>
          <a:custGeom>
            <a:avLst/>
            <a:gdLst>
              <a:gd name="connsiteX0" fmla="*/ 0 w 606426"/>
              <a:gd name="connsiteY0" fmla="*/ 0 h 104962"/>
              <a:gd name="connsiteX1" fmla="*/ 323850 w 606426"/>
              <a:gd name="connsiteY1" fmla="*/ 38100 h 104962"/>
              <a:gd name="connsiteX2" fmla="*/ 288925 w 606426"/>
              <a:gd name="connsiteY2" fmla="*/ 44450 h 104962"/>
              <a:gd name="connsiteX3" fmla="*/ 466725 w 606426"/>
              <a:gd name="connsiteY3" fmla="*/ 76200 h 104962"/>
              <a:gd name="connsiteX4" fmla="*/ 460375 w 606426"/>
              <a:gd name="connsiteY4" fmla="*/ 85725 h 104962"/>
              <a:gd name="connsiteX5" fmla="*/ 606425 w 606426"/>
              <a:gd name="connsiteY5" fmla="*/ 104775 h 104962"/>
              <a:gd name="connsiteX6" fmla="*/ 457200 w 606426"/>
              <a:gd name="connsiteY6" fmla="*/ 73025 h 104962"/>
              <a:gd name="connsiteX7" fmla="*/ 263525 w 606426"/>
              <a:gd name="connsiteY7" fmla="*/ 38100 h 104962"/>
              <a:gd name="connsiteX8" fmla="*/ 571500 w 606426"/>
              <a:gd name="connsiteY8" fmla="*/ 53975 h 104962"/>
              <a:gd name="connsiteX9" fmla="*/ 517525 w 606426"/>
              <a:gd name="connsiteY9" fmla="*/ 38100 h 104962"/>
              <a:gd name="connsiteX10" fmla="*/ 473075 w 606426"/>
              <a:gd name="connsiteY10" fmla="*/ 63500 h 104962"/>
              <a:gd name="connsiteX11" fmla="*/ 161925 w 606426"/>
              <a:gd name="connsiteY11" fmla="*/ 31750 h 104962"/>
              <a:gd name="connsiteX12" fmla="*/ 0 w 606426"/>
              <a:gd name="connsiteY12" fmla="*/ 0 h 1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6426" h="104962">
                <a:moveTo>
                  <a:pt x="0" y="0"/>
                </a:moveTo>
                <a:lnTo>
                  <a:pt x="323850" y="38100"/>
                </a:lnTo>
                <a:cubicBezTo>
                  <a:pt x="372004" y="45508"/>
                  <a:pt x="265113" y="38100"/>
                  <a:pt x="288925" y="44450"/>
                </a:cubicBezTo>
                <a:cubicBezTo>
                  <a:pt x="312737" y="50800"/>
                  <a:pt x="438150" y="69321"/>
                  <a:pt x="466725" y="76200"/>
                </a:cubicBezTo>
                <a:cubicBezTo>
                  <a:pt x="495300" y="83079"/>
                  <a:pt x="437092" y="80963"/>
                  <a:pt x="460375" y="85725"/>
                </a:cubicBezTo>
                <a:cubicBezTo>
                  <a:pt x="483658" y="90488"/>
                  <a:pt x="606954" y="106892"/>
                  <a:pt x="606425" y="104775"/>
                </a:cubicBezTo>
                <a:cubicBezTo>
                  <a:pt x="605896" y="102658"/>
                  <a:pt x="514350" y="84138"/>
                  <a:pt x="457200" y="73025"/>
                </a:cubicBezTo>
                <a:cubicBezTo>
                  <a:pt x="400050" y="61913"/>
                  <a:pt x="244475" y="41275"/>
                  <a:pt x="263525" y="38100"/>
                </a:cubicBezTo>
                <a:cubicBezTo>
                  <a:pt x="282575" y="34925"/>
                  <a:pt x="529167" y="53975"/>
                  <a:pt x="571500" y="53975"/>
                </a:cubicBezTo>
                <a:cubicBezTo>
                  <a:pt x="613833" y="53975"/>
                  <a:pt x="533929" y="36513"/>
                  <a:pt x="517525" y="38100"/>
                </a:cubicBezTo>
                <a:cubicBezTo>
                  <a:pt x="501121" y="39687"/>
                  <a:pt x="532342" y="64558"/>
                  <a:pt x="473075" y="63500"/>
                </a:cubicBezTo>
                <a:cubicBezTo>
                  <a:pt x="413808" y="62442"/>
                  <a:pt x="161925" y="31750"/>
                  <a:pt x="161925" y="317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BFB1D102-AA1A-8CE7-7382-1DCD21A3D8A1}"/>
              </a:ext>
            </a:extLst>
          </p:cNvPr>
          <p:cNvSpPr/>
          <p:nvPr/>
        </p:nvSpPr>
        <p:spPr>
          <a:xfrm>
            <a:off x="2601286" y="8731150"/>
            <a:ext cx="793402" cy="861739"/>
          </a:xfrm>
          <a:custGeom>
            <a:avLst/>
            <a:gdLst>
              <a:gd name="connsiteX0" fmla="*/ 129214 w 793402"/>
              <a:gd name="connsiteY0" fmla="*/ 412850 h 861739"/>
              <a:gd name="connsiteX1" fmla="*/ 789614 w 793402"/>
              <a:gd name="connsiteY1" fmla="*/ 100 h 861739"/>
              <a:gd name="connsiteX2" fmla="*/ 405439 w 793402"/>
              <a:gd name="connsiteY2" fmla="*/ 377925 h 861739"/>
              <a:gd name="connsiteX3" fmla="*/ 535614 w 793402"/>
              <a:gd name="connsiteY3" fmla="*/ 809725 h 861739"/>
              <a:gd name="connsiteX4" fmla="*/ 580064 w 793402"/>
              <a:gd name="connsiteY4" fmla="*/ 838300 h 861739"/>
              <a:gd name="connsiteX5" fmla="*/ 21264 w 793402"/>
              <a:gd name="connsiteY5" fmla="*/ 838300 h 861739"/>
              <a:gd name="connsiteX6" fmla="*/ 119689 w 793402"/>
              <a:gd name="connsiteY6" fmla="*/ 536675 h 861739"/>
              <a:gd name="connsiteX7" fmla="*/ 148264 w 793402"/>
              <a:gd name="connsiteY7" fmla="*/ 536675 h 861739"/>
              <a:gd name="connsiteX8" fmla="*/ 281614 w 793402"/>
              <a:gd name="connsiteY8" fmla="*/ 377925 h 861739"/>
              <a:gd name="connsiteX9" fmla="*/ 129214 w 793402"/>
              <a:gd name="connsiteY9" fmla="*/ 412850 h 861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3402" h="861739">
                <a:moveTo>
                  <a:pt x="129214" y="412850"/>
                </a:moveTo>
                <a:cubicBezTo>
                  <a:pt x="213881" y="349879"/>
                  <a:pt x="743577" y="5921"/>
                  <a:pt x="789614" y="100"/>
                </a:cubicBezTo>
                <a:cubicBezTo>
                  <a:pt x="835651" y="-5721"/>
                  <a:pt x="447772" y="242988"/>
                  <a:pt x="405439" y="377925"/>
                </a:cubicBezTo>
                <a:cubicBezTo>
                  <a:pt x="363106" y="512862"/>
                  <a:pt x="506510" y="732996"/>
                  <a:pt x="535614" y="809725"/>
                </a:cubicBezTo>
                <a:cubicBezTo>
                  <a:pt x="564718" y="886454"/>
                  <a:pt x="665789" y="833538"/>
                  <a:pt x="580064" y="838300"/>
                </a:cubicBezTo>
                <a:cubicBezTo>
                  <a:pt x="494339" y="843062"/>
                  <a:pt x="97993" y="888571"/>
                  <a:pt x="21264" y="838300"/>
                </a:cubicBezTo>
                <a:cubicBezTo>
                  <a:pt x="-55465" y="788029"/>
                  <a:pt x="98522" y="586946"/>
                  <a:pt x="119689" y="536675"/>
                </a:cubicBezTo>
                <a:cubicBezTo>
                  <a:pt x="140856" y="486404"/>
                  <a:pt x="121276" y="563133"/>
                  <a:pt x="148264" y="536675"/>
                </a:cubicBezTo>
                <a:cubicBezTo>
                  <a:pt x="175252" y="510217"/>
                  <a:pt x="285318" y="391154"/>
                  <a:pt x="281614" y="377925"/>
                </a:cubicBezTo>
                <a:cubicBezTo>
                  <a:pt x="277910" y="364696"/>
                  <a:pt x="44547" y="475821"/>
                  <a:pt x="129214" y="41285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DBA7E6D6-E059-1644-96E1-C2B9DB3AAF1E}"/>
              </a:ext>
            </a:extLst>
          </p:cNvPr>
          <p:cNvSpPr/>
          <p:nvPr/>
        </p:nvSpPr>
        <p:spPr>
          <a:xfrm>
            <a:off x="3002881" y="8137904"/>
            <a:ext cx="1342813" cy="1449667"/>
          </a:xfrm>
          <a:custGeom>
            <a:avLst/>
            <a:gdLst>
              <a:gd name="connsiteX0" fmla="*/ 1273844 w 1342813"/>
              <a:gd name="connsiteY0" fmla="*/ 63121 h 1449667"/>
              <a:gd name="connsiteX1" fmla="*/ 445169 w 1342813"/>
              <a:gd name="connsiteY1" fmla="*/ 602871 h 1449667"/>
              <a:gd name="connsiteX2" fmla="*/ 813469 w 1342813"/>
              <a:gd name="connsiteY2" fmla="*/ 456821 h 1449667"/>
              <a:gd name="connsiteX3" fmla="*/ 568994 w 1342813"/>
              <a:gd name="connsiteY3" fmla="*/ 606046 h 1449667"/>
              <a:gd name="connsiteX4" fmla="*/ 711869 w 1342813"/>
              <a:gd name="connsiteY4" fmla="*/ 567946 h 1449667"/>
              <a:gd name="connsiteX5" fmla="*/ 248319 w 1342813"/>
              <a:gd name="connsiteY5" fmla="*/ 866396 h 1449667"/>
              <a:gd name="connsiteX6" fmla="*/ 89569 w 1342813"/>
              <a:gd name="connsiteY6" fmla="*/ 1174371 h 1449667"/>
              <a:gd name="connsiteX7" fmla="*/ 146719 w 1342813"/>
              <a:gd name="connsiteY7" fmla="*/ 1237871 h 1449667"/>
              <a:gd name="connsiteX8" fmla="*/ 127669 w 1342813"/>
              <a:gd name="connsiteY8" fmla="*/ 1447421 h 1449667"/>
              <a:gd name="connsiteX9" fmla="*/ 80044 w 1342813"/>
              <a:gd name="connsiteY9" fmla="*/ 1333121 h 1449667"/>
              <a:gd name="connsiteX10" fmla="*/ 7019 w 1342813"/>
              <a:gd name="connsiteY10" fmla="*/ 1094996 h 1449667"/>
              <a:gd name="connsiteX11" fmla="*/ 118144 w 1342813"/>
              <a:gd name="connsiteY11" fmla="*/ 774321 h 1449667"/>
              <a:gd name="connsiteX12" fmla="*/ 13369 w 1342813"/>
              <a:gd name="connsiteY12" fmla="*/ 777496 h 1449667"/>
              <a:gd name="connsiteX13" fmla="*/ 483269 w 1342813"/>
              <a:gd name="connsiteY13" fmla="*/ 386971 h 1449667"/>
              <a:gd name="connsiteX14" fmla="*/ 584869 w 1342813"/>
              <a:gd name="connsiteY14" fmla="*/ 332996 h 1449667"/>
              <a:gd name="connsiteX15" fmla="*/ 1219869 w 1342813"/>
              <a:gd name="connsiteY15" fmla="*/ 44071 h 1449667"/>
              <a:gd name="connsiteX16" fmla="*/ 1273844 w 1342813"/>
              <a:gd name="connsiteY16" fmla="*/ 63121 h 1449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42813" h="1449667">
                <a:moveTo>
                  <a:pt x="1273844" y="63121"/>
                </a:moveTo>
                <a:cubicBezTo>
                  <a:pt x="1144727" y="156254"/>
                  <a:pt x="521898" y="537254"/>
                  <a:pt x="445169" y="602871"/>
                </a:cubicBezTo>
                <a:cubicBezTo>
                  <a:pt x="368440" y="668488"/>
                  <a:pt x="792832" y="456292"/>
                  <a:pt x="813469" y="456821"/>
                </a:cubicBezTo>
                <a:cubicBezTo>
                  <a:pt x="834106" y="457350"/>
                  <a:pt x="585927" y="587525"/>
                  <a:pt x="568994" y="606046"/>
                </a:cubicBezTo>
                <a:cubicBezTo>
                  <a:pt x="552061" y="624567"/>
                  <a:pt x="765315" y="524554"/>
                  <a:pt x="711869" y="567946"/>
                </a:cubicBezTo>
                <a:cubicBezTo>
                  <a:pt x="658423" y="611338"/>
                  <a:pt x="352036" y="765325"/>
                  <a:pt x="248319" y="866396"/>
                </a:cubicBezTo>
                <a:cubicBezTo>
                  <a:pt x="144602" y="967467"/>
                  <a:pt x="106502" y="1112459"/>
                  <a:pt x="89569" y="1174371"/>
                </a:cubicBezTo>
                <a:cubicBezTo>
                  <a:pt x="72636" y="1236283"/>
                  <a:pt x="140369" y="1192363"/>
                  <a:pt x="146719" y="1237871"/>
                </a:cubicBezTo>
                <a:cubicBezTo>
                  <a:pt x="153069" y="1283379"/>
                  <a:pt x="138781" y="1431546"/>
                  <a:pt x="127669" y="1447421"/>
                </a:cubicBezTo>
                <a:cubicBezTo>
                  <a:pt x="116556" y="1463296"/>
                  <a:pt x="100152" y="1391858"/>
                  <a:pt x="80044" y="1333121"/>
                </a:cubicBezTo>
                <a:cubicBezTo>
                  <a:pt x="59936" y="1274384"/>
                  <a:pt x="669" y="1188129"/>
                  <a:pt x="7019" y="1094996"/>
                </a:cubicBezTo>
                <a:cubicBezTo>
                  <a:pt x="13369" y="1001863"/>
                  <a:pt x="117086" y="827238"/>
                  <a:pt x="118144" y="774321"/>
                </a:cubicBezTo>
                <a:cubicBezTo>
                  <a:pt x="119202" y="721404"/>
                  <a:pt x="-47485" y="842054"/>
                  <a:pt x="13369" y="777496"/>
                </a:cubicBezTo>
                <a:cubicBezTo>
                  <a:pt x="74223" y="712938"/>
                  <a:pt x="388019" y="461054"/>
                  <a:pt x="483269" y="386971"/>
                </a:cubicBezTo>
                <a:cubicBezTo>
                  <a:pt x="578519" y="312888"/>
                  <a:pt x="462102" y="390146"/>
                  <a:pt x="584869" y="332996"/>
                </a:cubicBezTo>
                <a:cubicBezTo>
                  <a:pt x="707636" y="275846"/>
                  <a:pt x="1108744" y="93813"/>
                  <a:pt x="1219869" y="44071"/>
                </a:cubicBezTo>
                <a:cubicBezTo>
                  <a:pt x="1330994" y="-5671"/>
                  <a:pt x="1402961" y="-30012"/>
                  <a:pt x="1273844" y="6312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BA31B2FB-A977-0869-451E-711072653967}"/>
              </a:ext>
            </a:extLst>
          </p:cNvPr>
          <p:cNvSpPr/>
          <p:nvPr/>
        </p:nvSpPr>
        <p:spPr>
          <a:xfrm>
            <a:off x="3160196" y="8252602"/>
            <a:ext cx="847278" cy="1269240"/>
          </a:xfrm>
          <a:custGeom>
            <a:avLst/>
            <a:gdLst>
              <a:gd name="connsiteX0" fmla="*/ 722829 w 847278"/>
              <a:gd name="connsiteY0" fmla="*/ 8748 h 1269240"/>
              <a:gd name="connsiteX1" fmla="*/ 618054 w 847278"/>
              <a:gd name="connsiteY1" fmla="*/ 377048 h 1269240"/>
              <a:gd name="connsiteX2" fmla="*/ 221179 w 847278"/>
              <a:gd name="connsiteY2" fmla="*/ 640573 h 1269240"/>
              <a:gd name="connsiteX3" fmla="*/ 459304 w 847278"/>
              <a:gd name="connsiteY3" fmla="*/ 564373 h 1269240"/>
              <a:gd name="connsiteX4" fmla="*/ 414854 w 847278"/>
              <a:gd name="connsiteY4" fmla="*/ 669148 h 1269240"/>
              <a:gd name="connsiteX5" fmla="*/ 379929 w 847278"/>
              <a:gd name="connsiteY5" fmla="*/ 780273 h 1269240"/>
              <a:gd name="connsiteX6" fmla="*/ 17979 w 847278"/>
              <a:gd name="connsiteY6" fmla="*/ 910448 h 1269240"/>
              <a:gd name="connsiteX7" fmla="*/ 186254 w 847278"/>
              <a:gd name="connsiteY7" fmla="*/ 945373 h 1269240"/>
              <a:gd name="connsiteX8" fmla="*/ 157679 w 847278"/>
              <a:gd name="connsiteY8" fmla="*/ 1018398 h 1269240"/>
              <a:gd name="connsiteX9" fmla="*/ 221179 w 847278"/>
              <a:gd name="connsiteY9" fmla="*/ 1231123 h 1269240"/>
              <a:gd name="connsiteX10" fmla="*/ 21154 w 847278"/>
              <a:gd name="connsiteY10" fmla="*/ 1269223 h 1269240"/>
              <a:gd name="connsiteX11" fmla="*/ 811729 w 847278"/>
              <a:gd name="connsiteY11" fmla="*/ 1234298 h 1269240"/>
              <a:gd name="connsiteX12" fmla="*/ 697429 w 847278"/>
              <a:gd name="connsiteY12" fmla="*/ 1126348 h 1269240"/>
              <a:gd name="connsiteX13" fmla="*/ 576779 w 847278"/>
              <a:gd name="connsiteY13" fmla="*/ 545323 h 1269240"/>
              <a:gd name="connsiteX14" fmla="*/ 589479 w 847278"/>
              <a:gd name="connsiteY14" fmla="*/ 516748 h 1269240"/>
              <a:gd name="connsiteX15" fmla="*/ 773629 w 847278"/>
              <a:gd name="connsiteY15" fmla="*/ 148448 h 1269240"/>
              <a:gd name="connsiteX16" fmla="*/ 722829 w 847278"/>
              <a:gd name="connsiteY16" fmla="*/ 8748 h 126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47278" h="1269240">
                <a:moveTo>
                  <a:pt x="722829" y="8748"/>
                </a:moveTo>
                <a:cubicBezTo>
                  <a:pt x="696900" y="46848"/>
                  <a:pt x="701662" y="271744"/>
                  <a:pt x="618054" y="377048"/>
                </a:cubicBezTo>
                <a:cubicBezTo>
                  <a:pt x="534446" y="482352"/>
                  <a:pt x="247637" y="609352"/>
                  <a:pt x="221179" y="640573"/>
                </a:cubicBezTo>
                <a:cubicBezTo>
                  <a:pt x="194721" y="671794"/>
                  <a:pt x="427025" y="559611"/>
                  <a:pt x="459304" y="564373"/>
                </a:cubicBezTo>
                <a:cubicBezTo>
                  <a:pt x="491583" y="569136"/>
                  <a:pt x="428083" y="633165"/>
                  <a:pt x="414854" y="669148"/>
                </a:cubicBezTo>
                <a:cubicBezTo>
                  <a:pt x="401625" y="705131"/>
                  <a:pt x="446075" y="740056"/>
                  <a:pt x="379929" y="780273"/>
                </a:cubicBezTo>
                <a:cubicBezTo>
                  <a:pt x="313783" y="820490"/>
                  <a:pt x="50258" y="882931"/>
                  <a:pt x="17979" y="910448"/>
                </a:cubicBezTo>
                <a:cubicBezTo>
                  <a:pt x="-14300" y="937965"/>
                  <a:pt x="162971" y="927381"/>
                  <a:pt x="186254" y="945373"/>
                </a:cubicBezTo>
                <a:cubicBezTo>
                  <a:pt x="209537" y="963365"/>
                  <a:pt x="151858" y="970773"/>
                  <a:pt x="157679" y="1018398"/>
                </a:cubicBezTo>
                <a:cubicBezTo>
                  <a:pt x="163500" y="1066023"/>
                  <a:pt x="243933" y="1189319"/>
                  <a:pt x="221179" y="1231123"/>
                </a:cubicBezTo>
                <a:cubicBezTo>
                  <a:pt x="198425" y="1272927"/>
                  <a:pt x="-77271" y="1268694"/>
                  <a:pt x="21154" y="1269223"/>
                </a:cubicBezTo>
                <a:cubicBezTo>
                  <a:pt x="119579" y="1269752"/>
                  <a:pt x="699017" y="1258110"/>
                  <a:pt x="811729" y="1234298"/>
                </a:cubicBezTo>
                <a:cubicBezTo>
                  <a:pt x="924441" y="1210486"/>
                  <a:pt x="736587" y="1241177"/>
                  <a:pt x="697429" y="1126348"/>
                </a:cubicBezTo>
                <a:cubicBezTo>
                  <a:pt x="658271" y="1011519"/>
                  <a:pt x="594771" y="646923"/>
                  <a:pt x="576779" y="545323"/>
                </a:cubicBezTo>
                <a:cubicBezTo>
                  <a:pt x="558787" y="443723"/>
                  <a:pt x="556671" y="582894"/>
                  <a:pt x="589479" y="516748"/>
                </a:cubicBezTo>
                <a:cubicBezTo>
                  <a:pt x="622287" y="450602"/>
                  <a:pt x="751933" y="232585"/>
                  <a:pt x="773629" y="148448"/>
                </a:cubicBezTo>
                <a:cubicBezTo>
                  <a:pt x="795325" y="64311"/>
                  <a:pt x="748758" y="-29352"/>
                  <a:pt x="722829" y="874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B7881729-0D59-E34E-1EAD-BD04C1C4380E}"/>
              </a:ext>
            </a:extLst>
          </p:cNvPr>
          <p:cNvSpPr/>
          <p:nvPr/>
        </p:nvSpPr>
        <p:spPr>
          <a:xfrm>
            <a:off x="4029842" y="8273376"/>
            <a:ext cx="1162440" cy="355307"/>
          </a:xfrm>
          <a:custGeom>
            <a:avLst/>
            <a:gdLst>
              <a:gd name="connsiteX0" fmla="*/ 859658 w 1162440"/>
              <a:gd name="connsiteY0" fmla="*/ 674 h 355307"/>
              <a:gd name="connsiteX1" fmla="*/ 986658 w 1162440"/>
              <a:gd name="connsiteY1" fmla="*/ 140374 h 355307"/>
              <a:gd name="connsiteX2" fmla="*/ 1012058 w 1162440"/>
              <a:gd name="connsiteY2" fmla="*/ 181649 h 355307"/>
              <a:gd name="connsiteX3" fmla="*/ 945383 w 1162440"/>
              <a:gd name="connsiteY3" fmla="*/ 226099 h 355307"/>
              <a:gd name="connsiteX4" fmla="*/ 770758 w 1162440"/>
              <a:gd name="connsiteY4" fmla="*/ 194349 h 355307"/>
              <a:gd name="connsiteX5" fmla="*/ 605658 w 1162440"/>
              <a:gd name="connsiteY5" fmla="*/ 203874 h 355307"/>
              <a:gd name="connsiteX6" fmla="*/ 5583 w 1162440"/>
              <a:gd name="connsiteY6" fmla="*/ 248324 h 355307"/>
              <a:gd name="connsiteX7" fmla="*/ 291333 w 1162440"/>
              <a:gd name="connsiteY7" fmla="*/ 245149 h 355307"/>
              <a:gd name="connsiteX8" fmla="*/ 34158 w 1162440"/>
              <a:gd name="connsiteY8" fmla="*/ 305474 h 355307"/>
              <a:gd name="connsiteX9" fmla="*/ 659633 w 1162440"/>
              <a:gd name="connsiteY9" fmla="*/ 299124 h 355307"/>
              <a:gd name="connsiteX10" fmla="*/ 491358 w 1162440"/>
              <a:gd name="connsiteY10" fmla="*/ 305474 h 355307"/>
              <a:gd name="connsiteX11" fmla="*/ 1120008 w 1162440"/>
              <a:gd name="connsiteY11" fmla="*/ 349924 h 355307"/>
              <a:gd name="connsiteX12" fmla="*/ 1104133 w 1162440"/>
              <a:gd name="connsiteY12" fmla="*/ 165774 h 355307"/>
              <a:gd name="connsiteX13" fmla="*/ 1094608 w 1162440"/>
              <a:gd name="connsiteY13" fmla="*/ 89574 h 355307"/>
              <a:gd name="connsiteX14" fmla="*/ 859658 w 1162440"/>
              <a:gd name="connsiteY14" fmla="*/ 674 h 35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62440" h="355307">
                <a:moveTo>
                  <a:pt x="859658" y="674"/>
                </a:moveTo>
                <a:cubicBezTo>
                  <a:pt x="841666" y="9141"/>
                  <a:pt x="961258" y="110211"/>
                  <a:pt x="986658" y="140374"/>
                </a:cubicBezTo>
                <a:cubicBezTo>
                  <a:pt x="1012058" y="170537"/>
                  <a:pt x="1018937" y="167362"/>
                  <a:pt x="1012058" y="181649"/>
                </a:cubicBezTo>
                <a:cubicBezTo>
                  <a:pt x="1005179" y="195937"/>
                  <a:pt x="985600" y="223982"/>
                  <a:pt x="945383" y="226099"/>
                </a:cubicBezTo>
                <a:cubicBezTo>
                  <a:pt x="905166" y="228216"/>
                  <a:pt x="827379" y="198053"/>
                  <a:pt x="770758" y="194349"/>
                </a:cubicBezTo>
                <a:lnTo>
                  <a:pt x="605658" y="203874"/>
                </a:lnTo>
                <a:lnTo>
                  <a:pt x="5583" y="248324"/>
                </a:lnTo>
                <a:cubicBezTo>
                  <a:pt x="-46805" y="255203"/>
                  <a:pt x="286570" y="235624"/>
                  <a:pt x="291333" y="245149"/>
                </a:cubicBezTo>
                <a:cubicBezTo>
                  <a:pt x="296096" y="254674"/>
                  <a:pt x="-27225" y="296478"/>
                  <a:pt x="34158" y="305474"/>
                </a:cubicBezTo>
                <a:cubicBezTo>
                  <a:pt x="95541" y="314470"/>
                  <a:pt x="583433" y="299124"/>
                  <a:pt x="659633" y="299124"/>
                </a:cubicBezTo>
                <a:cubicBezTo>
                  <a:pt x="735833" y="299124"/>
                  <a:pt x="414629" y="297007"/>
                  <a:pt x="491358" y="305474"/>
                </a:cubicBezTo>
                <a:cubicBezTo>
                  <a:pt x="568087" y="313941"/>
                  <a:pt x="1017879" y="373207"/>
                  <a:pt x="1120008" y="349924"/>
                </a:cubicBezTo>
                <a:cubicBezTo>
                  <a:pt x="1222137" y="326641"/>
                  <a:pt x="1108366" y="209166"/>
                  <a:pt x="1104133" y="165774"/>
                </a:cubicBezTo>
                <a:cubicBezTo>
                  <a:pt x="1099900" y="122382"/>
                  <a:pt x="1130062" y="113387"/>
                  <a:pt x="1094608" y="89574"/>
                </a:cubicBezTo>
                <a:cubicBezTo>
                  <a:pt x="1059154" y="65762"/>
                  <a:pt x="877650" y="-7793"/>
                  <a:pt x="859658" y="67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3391DD08-C857-D3FF-37A2-55BC35C72634}"/>
              </a:ext>
            </a:extLst>
          </p:cNvPr>
          <p:cNvSpPr/>
          <p:nvPr/>
        </p:nvSpPr>
        <p:spPr>
          <a:xfrm>
            <a:off x="3735100" y="8587655"/>
            <a:ext cx="1175913" cy="404006"/>
          </a:xfrm>
          <a:custGeom>
            <a:avLst/>
            <a:gdLst>
              <a:gd name="connsiteX0" fmla="*/ 1075025 w 1175913"/>
              <a:gd name="connsiteY0" fmla="*/ 720 h 404006"/>
              <a:gd name="connsiteX1" fmla="*/ 1160750 w 1175913"/>
              <a:gd name="connsiteY1" fmla="*/ 178520 h 404006"/>
              <a:gd name="connsiteX2" fmla="*/ 1160750 w 1175913"/>
              <a:gd name="connsiteY2" fmla="*/ 267420 h 404006"/>
              <a:gd name="connsiteX3" fmla="*/ 1008350 w 1175913"/>
              <a:gd name="connsiteY3" fmla="*/ 318220 h 404006"/>
              <a:gd name="connsiteX4" fmla="*/ 630525 w 1175913"/>
              <a:gd name="connsiteY4" fmla="*/ 321395 h 404006"/>
              <a:gd name="connsiteX5" fmla="*/ 290800 w 1175913"/>
              <a:gd name="connsiteY5" fmla="*/ 181695 h 404006"/>
              <a:gd name="connsiteX6" fmla="*/ 1875 w 1175913"/>
              <a:gd name="connsiteY6" fmla="*/ 232495 h 404006"/>
              <a:gd name="connsiteX7" fmla="*/ 160625 w 1175913"/>
              <a:gd name="connsiteY7" fmla="*/ 324570 h 404006"/>
              <a:gd name="connsiteX8" fmla="*/ 43150 w 1175913"/>
              <a:gd name="connsiteY8" fmla="*/ 403945 h 404006"/>
              <a:gd name="connsiteX9" fmla="*/ 1008350 w 1175913"/>
              <a:gd name="connsiteY9" fmla="*/ 311870 h 404006"/>
              <a:gd name="connsiteX10" fmla="*/ 1135350 w 1175913"/>
              <a:gd name="connsiteY10" fmla="*/ 305520 h 404006"/>
              <a:gd name="connsiteX11" fmla="*/ 1090900 w 1175913"/>
              <a:gd name="connsiteY11" fmla="*/ 251545 h 404006"/>
              <a:gd name="connsiteX12" fmla="*/ 1075025 w 1175913"/>
              <a:gd name="connsiteY12" fmla="*/ 720 h 40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75913" h="404006">
                <a:moveTo>
                  <a:pt x="1075025" y="720"/>
                </a:moveTo>
                <a:cubicBezTo>
                  <a:pt x="1086667" y="-11451"/>
                  <a:pt x="1146463" y="134070"/>
                  <a:pt x="1160750" y="178520"/>
                </a:cubicBezTo>
                <a:cubicBezTo>
                  <a:pt x="1175037" y="222970"/>
                  <a:pt x="1186150" y="244137"/>
                  <a:pt x="1160750" y="267420"/>
                </a:cubicBezTo>
                <a:cubicBezTo>
                  <a:pt x="1135350" y="290703"/>
                  <a:pt x="1096721" y="309224"/>
                  <a:pt x="1008350" y="318220"/>
                </a:cubicBezTo>
                <a:cubicBezTo>
                  <a:pt x="919979" y="327216"/>
                  <a:pt x="750117" y="344149"/>
                  <a:pt x="630525" y="321395"/>
                </a:cubicBezTo>
                <a:cubicBezTo>
                  <a:pt x="510933" y="298641"/>
                  <a:pt x="395575" y="196512"/>
                  <a:pt x="290800" y="181695"/>
                </a:cubicBezTo>
                <a:cubicBezTo>
                  <a:pt x="186025" y="166878"/>
                  <a:pt x="23571" y="208682"/>
                  <a:pt x="1875" y="232495"/>
                </a:cubicBezTo>
                <a:cubicBezTo>
                  <a:pt x="-19821" y="256308"/>
                  <a:pt x="153746" y="295995"/>
                  <a:pt x="160625" y="324570"/>
                </a:cubicBezTo>
                <a:cubicBezTo>
                  <a:pt x="167504" y="353145"/>
                  <a:pt x="-98137" y="406062"/>
                  <a:pt x="43150" y="403945"/>
                </a:cubicBezTo>
                <a:cubicBezTo>
                  <a:pt x="184437" y="401828"/>
                  <a:pt x="826317" y="328274"/>
                  <a:pt x="1008350" y="311870"/>
                </a:cubicBezTo>
                <a:cubicBezTo>
                  <a:pt x="1190383" y="295466"/>
                  <a:pt x="1121592" y="315574"/>
                  <a:pt x="1135350" y="305520"/>
                </a:cubicBezTo>
                <a:cubicBezTo>
                  <a:pt x="1149108" y="295466"/>
                  <a:pt x="1097779" y="301816"/>
                  <a:pt x="1090900" y="251545"/>
                </a:cubicBezTo>
                <a:cubicBezTo>
                  <a:pt x="1084021" y="201274"/>
                  <a:pt x="1063383" y="12891"/>
                  <a:pt x="1075025" y="72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629B5D1B-3BC7-6431-5E0C-9529E15FAD35}"/>
              </a:ext>
            </a:extLst>
          </p:cNvPr>
          <p:cNvSpPr/>
          <p:nvPr/>
        </p:nvSpPr>
        <p:spPr>
          <a:xfrm>
            <a:off x="5044040" y="8639147"/>
            <a:ext cx="63417" cy="273167"/>
          </a:xfrm>
          <a:custGeom>
            <a:avLst/>
            <a:gdLst>
              <a:gd name="connsiteX0" fmla="*/ 48660 w 63417"/>
              <a:gd name="connsiteY0" fmla="*/ 28 h 273167"/>
              <a:gd name="connsiteX1" fmla="*/ 51835 w 63417"/>
              <a:gd name="connsiteY1" fmla="*/ 152428 h 273167"/>
              <a:gd name="connsiteX2" fmla="*/ 61360 w 63417"/>
              <a:gd name="connsiteY2" fmla="*/ 273078 h 273167"/>
              <a:gd name="connsiteX3" fmla="*/ 7385 w 63417"/>
              <a:gd name="connsiteY3" fmla="*/ 171478 h 273167"/>
              <a:gd name="connsiteX4" fmla="*/ 4210 w 63417"/>
              <a:gd name="connsiteY4" fmla="*/ 139728 h 273167"/>
              <a:gd name="connsiteX5" fmla="*/ 48660 w 63417"/>
              <a:gd name="connsiteY5" fmla="*/ 28 h 273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417" h="273167">
                <a:moveTo>
                  <a:pt x="48660" y="28"/>
                </a:moveTo>
                <a:cubicBezTo>
                  <a:pt x="56597" y="2145"/>
                  <a:pt x="49718" y="106920"/>
                  <a:pt x="51835" y="152428"/>
                </a:cubicBezTo>
                <a:cubicBezTo>
                  <a:pt x="53952" y="197936"/>
                  <a:pt x="68768" y="269903"/>
                  <a:pt x="61360" y="273078"/>
                </a:cubicBezTo>
                <a:cubicBezTo>
                  <a:pt x="53952" y="276253"/>
                  <a:pt x="16910" y="193703"/>
                  <a:pt x="7385" y="171478"/>
                </a:cubicBezTo>
                <a:cubicBezTo>
                  <a:pt x="-2140" y="149253"/>
                  <a:pt x="-1611" y="166716"/>
                  <a:pt x="4210" y="139728"/>
                </a:cubicBezTo>
                <a:cubicBezTo>
                  <a:pt x="10031" y="112740"/>
                  <a:pt x="40723" y="-2089"/>
                  <a:pt x="48660" y="2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AE2D01E5-867E-0C91-0FC6-BFC81CEEDED4}"/>
              </a:ext>
            </a:extLst>
          </p:cNvPr>
          <p:cNvSpPr/>
          <p:nvPr/>
        </p:nvSpPr>
        <p:spPr>
          <a:xfrm>
            <a:off x="4490011" y="8862974"/>
            <a:ext cx="497826" cy="427493"/>
          </a:xfrm>
          <a:custGeom>
            <a:avLst/>
            <a:gdLst>
              <a:gd name="connsiteX0" fmla="*/ 148664 w 497826"/>
              <a:gd name="connsiteY0" fmla="*/ 1626 h 427493"/>
              <a:gd name="connsiteX1" fmla="*/ 453464 w 497826"/>
              <a:gd name="connsiteY1" fmla="*/ 74651 h 427493"/>
              <a:gd name="connsiteX2" fmla="*/ 482039 w 497826"/>
              <a:gd name="connsiteY2" fmla="*/ 157201 h 427493"/>
              <a:gd name="connsiteX3" fmla="*/ 450289 w 497826"/>
              <a:gd name="connsiteY3" fmla="*/ 236576 h 427493"/>
              <a:gd name="connsiteX4" fmla="*/ 469339 w 497826"/>
              <a:gd name="connsiteY4" fmla="*/ 249276 h 427493"/>
              <a:gd name="connsiteX5" fmla="*/ 2614 w 497826"/>
              <a:gd name="connsiteY5" fmla="*/ 420726 h 427493"/>
              <a:gd name="connsiteX6" fmla="*/ 282014 w 497826"/>
              <a:gd name="connsiteY6" fmla="*/ 369926 h 427493"/>
              <a:gd name="connsiteX7" fmla="*/ 320114 w 497826"/>
              <a:gd name="connsiteY7" fmla="*/ 157201 h 427493"/>
              <a:gd name="connsiteX8" fmla="*/ 393139 w 497826"/>
              <a:gd name="connsiteY8" fmla="*/ 144501 h 427493"/>
              <a:gd name="connsiteX9" fmla="*/ 282014 w 497826"/>
              <a:gd name="connsiteY9" fmla="*/ 147676 h 427493"/>
              <a:gd name="connsiteX10" fmla="*/ 148664 w 497826"/>
              <a:gd name="connsiteY10" fmla="*/ 1626 h 427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7826" h="427493">
                <a:moveTo>
                  <a:pt x="148664" y="1626"/>
                </a:moveTo>
                <a:cubicBezTo>
                  <a:pt x="177239" y="-10545"/>
                  <a:pt x="397902" y="48722"/>
                  <a:pt x="453464" y="74651"/>
                </a:cubicBezTo>
                <a:cubicBezTo>
                  <a:pt x="509026" y="100580"/>
                  <a:pt x="482568" y="130214"/>
                  <a:pt x="482039" y="157201"/>
                </a:cubicBezTo>
                <a:cubicBezTo>
                  <a:pt x="481510" y="184188"/>
                  <a:pt x="452406" y="221230"/>
                  <a:pt x="450289" y="236576"/>
                </a:cubicBezTo>
                <a:cubicBezTo>
                  <a:pt x="448172" y="251922"/>
                  <a:pt x="543951" y="218584"/>
                  <a:pt x="469339" y="249276"/>
                </a:cubicBezTo>
                <a:cubicBezTo>
                  <a:pt x="394727" y="279968"/>
                  <a:pt x="33835" y="400618"/>
                  <a:pt x="2614" y="420726"/>
                </a:cubicBezTo>
                <a:cubicBezTo>
                  <a:pt x="-28607" y="440834"/>
                  <a:pt x="229097" y="413847"/>
                  <a:pt x="282014" y="369926"/>
                </a:cubicBezTo>
                <a:cubicBezTo>
                  <a:pt x="334931" y="326005"/>
                  <a:pt x="301593" y="194772"/>
                  <a:pt x="320114" y="157201"/>
                </a:cubicBezTo>
                <a:cubicBezTo>
                  <a:pt x="338635" y="119630"/>
                  <a:pt x="399489" y="146089"/>
                  <a:pt x="393139" y="144501"/>
                </a:cubicBezTo>
                <a:cubicBezTo>
                  <a:pt x="386789" y="142914"/>
                  <a:pt x="321172" y="167784"/>
                  <a:pt x="282014" y="147676"/>
                </a:cubicBezTo>
                <a:cubicBezTo>
                  <a:pt x="242856" y="127568"/>
                  <a:pt x="120089" y="13797"/>
                  <a:pt x="148664" y="162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9A10B5E1-9C56-7154-4172-01CD9F9EE477}"/>
              </a:ext>
            </a:extLst>
          </p:cNvPr>
          <p:cNvSpPr/>
          <p:nvPr/>
        </p:nvSpPr>
        <p:spPr>
          <a:xfrm>
            <a:off x="2972770" y="9229647"/>
            <a:ext cx="2024134" cy="381078"/>
          </a:xfrm>
          <a:custGeom>
            <a:avLst/>
            <a:gdLst>
              <a:gd name="connsiteX0" fmla="*/ 2015155 w 2024134"/>
              <a:gd name="connsiteY0" fmla="*/ 78 h 381078"/>
              <a:gd name="connsiteX1" fmla="*/ 1878630 w 2024134"/>
              <a:gd name="connsiteY1" fmla="*/ 123903 h 381078"/>
              <a:gd name="connsiteX2" fmla="*/ 1932605 w 2024134"/>
              <a:gd name="connsiteY2" fmla="*/ 196928 h 381078"/>
              <a:gd name="connsiteX3" fmla="*/ 1843705 w 2024134"/>
              <a:gd name="connsiteY3" fmla="*/ 273128 h 381078"/>
              <a:gd name="connsiteX4" fmla="*/ 1799255 w 2024134"/>
              <a:gd name="connsiteY4" fmla="*/ 333453 h 381078"/>
              <a:gd name="connsiteX5" fmla="*/ 1532555 w 2024134"/>
              <a:gd name="connsiteY5" fmla="*/ 355678 h 381078"/>
              <a:gd name="connsiteX6" fmla="*/ 903905 w 2024134"/>
              <a:gd name="connsiteY6" fmla="*/ 368378 h 381078"/>
              <a:gd name="connsiteX7" fmla="*/ 634030 w 2024134"/>
              <a:gd name="connsiteY7" fmla="*/ 381078 h 381078"/>
              <a:gd name="connsiteX8" fmla="*/ 5380 w 2024134"/>
              <a:gd name="connsiteY8" fmla="*/ 368378 h 381078"/>
              <a:gd name="connsiteX9" fmla="*/ 1024555 w 2024134"/>
              <a:gd name="connsiteY9" fmla="*/ 323928 h 381078"/>
              <a:gd name="connsiteX10" fmla="*/ 726105 w 2024134"/>
              <a:gd name="connsiteY10" fmla="*/ 219153 h 381078"/>
              <a:gd name="connsiteX11" fmla="*/ 1526205 w 2024134"/>
              <a:gd name="connsiteY11" fmla="*/ 257253 h 381078"/>
              <a:gd name="connsiteX12" fmla="*/ 1503980 w 2024134"/>
              <a:gd name="connsiteY12" fmla="*/ 279478 h 381078"/>
              <a:gd name="connsiteX13" fmla="*/ 1862755 w 2024134"/>
              <a:gd name="connsiteY13" fmla="*/ 254078 h 381078"/>
              <a:gd name="connsiteX14" fmla="*/ 1764330 w 2024134"/>
              <a:gd name="connsiteY14" fmla="*/ 149303 h 381078"/>
              <a:gd name="connsiteX15" fmla="*/ 1564305 w 2024134"/>
              <a:gd name="connsiteY15" fmla="*/ 171528 h 381078"/>
              <a:gd name="connsiteX16" fmla="*/ 1888155 w 2024134"/>
              <a:gd name="connsiteY16" fmla="*/ 108028 h 381078"/>
              <a:gd name="connsiteX17" fmla="*/ 1580180 w 2024134"/>
              <a:gd name="connsiteY17" fmla="*/ 142953 h 381078"/>
              <a:gd name="connsiteX18" fmla="*/ 2015155 w 2024134"/>
              <a:gd name="connsiteY18" fmla="*/ 78 h 381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4134" h="381078">
                <a:moveTo>
                  <a:pt x="2015155" y="78"/>
                </a:moveTo>
                <a:cubicBezTo>
                  <a:pt x="2064897" y="-3097"/>
                  <a:pt x="1892388" y="91095"/>
                  <a:pt x="1878630" y="123903"/>
                </a:cubicBezTo>
                <a:cubicBezTo>
                  <a:pt x="1864872" y="156711"/>
                  <a:pt x="1938426" y="172057"/>
                  <a:pt x="1932605" y="196928"/>
                </a:cubicBezTo>
                <a:cubicBezTo>
                  <a:pt x="1926784" y="221799"/>
                  <a:pt x="1865930" y="250374"/>
                  <a:pt x="1843705" y="273128"/>
                </a:cubicBezTo>
                <a:cubicBezTo>
                  <a:pt x="1821480" y="295882"/>
                  <a:pt x="1851113" y="319695"/>
                  <a:pt x="1799255" y="333453"/>
                </a:cubicBezTo>
                <a:cubicBezTo>
                  <a:pt x="1747397" y="347211"/>
                  <a:pt x="1681780" y="349857"/>
                  <a:pt x="1532555" y="355678"/>
                </a:cubicBezTo>
                <a:cubicBezTo>
                  <a:pt x="1383330" y="361499"/>
                  <a:pt x="1053659" y="364145"/>
                  <a:pt x="903905" y="368378"/>
                </a:cubicBezTo>
                <a:cubicBezTo>
                  <a:pt x="754151" y="372611"/>
                  <a:pt x="783784" y="381078"/>
                  <a:pt x="634030" y="381078"/>
                </a:cubicBezTo>
                <a:cubicBezTo>
                  <a:pt x="484276" y="381078"/>
                  <a:pt x="-59707" y="377903"/>
                  <a:pt x="5380" y="368378"/>
                </a:cubicBezTo>
                <a:cubicBezTo>
                  <a:pt x="70467" y="358853"/>
                  <a:pt x="904434" y="348799"/>
                  <a:pt x="1024555" y="323928"/>
                </a:cubicBezTo>
                <a:cubicBezTo>
                  <a:pt x="1144676" y="299057"/>
                  <a:pt x="642497" y="230265"/>
                  <a:pt x="726105" y="219153"/>
                </a:cubicBezTo>
                <a:cubicBezTo>
                  <a:pt x="809713" y="208041"/>
                  <a:pt x="1396559" y="247199"/>
                  <a:pt x="1526205" y="257253"/>
                </a:cubicBezTo>
                <a:cubicBezTo>
                  <a:pt x="1655851" y="267307"/>
                  <a:pt x="1447888" y="280007"/>
                  <a:pt x="1503980" y="279478"/>
                </a:cubicBezTo>
                <a:cubicBezTo>
                  <a:pt x="1560072" y="278949"/>
                  <a:pt x="1819363" y="275774"/>
                  <a:pt x="1862755" y="254078"/>
                </a:cubicBezTo>
                <a:cubicBezTo>
                  <a:pt x="1906147" y="232382"/>
                  <a:pt x="1814072" y="163061"/>
                  <a:pt x="1764330" y="149303"/>
                </a:cubicBezTo>
                <a:cubicBezTo>
                  <a:pt x="1714588" y="135545"/>
                  <a:pt x="1543668" y="178407"/>
                  <a:pt x="1564305" y="171528"/>
                </a:cubicBezTo>
                <a:cubicBezTo>
                  <a:pt x="1584942" y="164649"/>
                  <a:pt x="1885509" y="112790"/>
                  <a:pt x="1888155" y="108028"/>
                </a:cubicBezTo>
                <a:cubicBezTo>
                  <a:pt x="1890801" y="103266"/>
                  <a:pt x="1561130" y="156182"/>
                  <a:pt x="1580180" y="142953"/>
                </a:cubicBezTo>
                <a:cubicBezTo>
                  <a:pt x="1599230" y="129724"/>
                  <a:pt x="1965413" y="3253"/>
                  <a:pt x="2015155" y="78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06C9F882-A315-2CE6-8873-22279D562A0F}"/>
              </a:ext>
            </a:extLst>
          </p:cNvPr>
          <p:cNvSpPr/>
          <p:nvPr/>
        </p:nvSpPr>
        <p:spPr>
          <a:xfrm>
            <a:off x="4441763" y="5441950"/>
            <a:ext cx="612837" cy="611216"/>
          </a:xfrm>
          <a:custGeom>
            <a:avLst/>
            <a:gdLst>
              <a:gd name="connsiteX0" fmla="*/ 612837 w 612837"/>
              <a:gd name="connsiteY0" fmla="*/ 0 h 611216"/>
              <a:gd name="connsiteX1" fmla="*/ 174687 w 612837"/>
              <a:gd name="connsiteY1" fmla="*/ 200025 h 611216"/>
              <a:gd name="connsiteX2" fmla="*/ 111187 w 612837"/>
              <a:gd name="connsiteY2" fmla="*/ 117475 h 611216"/>
              <a:gd name="connsiteX3" fmla="*/ 149287 w 612837"/>
              <a:gd name="connsiteY3" fmla="*/ 196850 h 611216"/>
              <a:gd name="connsiteX4" fmla="*/ 44512 w 612837"/>
              <a:gd name="connsiteY4" fmla="*/ 336550 h 611216"/>
              <a:gd name="connsiteX5" fmla="*/ 3237 w 612837"/>
              <a:gd name="connsiteY5" fmla="*/ 609600 h 611216"/>
              <a:gd name="connsiteX6" fmla="*/ 15937 w 612837"/>
              <a:gd name="connsiteY6" fmla="*/ 438150 h 611216"/>
              <a:gd name="connsiteX7" fmla="*/ 120712 w 612837"/>
              <a:gd name="connsiteY7" fmla="*/ 200025 h 611216"/>
              <a:gd name="connsiteX8" fmla="*/ 279462 w 612837"/>
              <a:gd name="connsiteY8" fmla="*/ 155575 h 611216"/>
              <a:gd name="connsiteX9" fmla="*/ 196912 w 612837"/>
              <a:gd name="connsiteY9" fmla="*/ 193675 h 611216"/>
              <a:gd name="connsiteX10" fmla="*/ 612837 w 612837"/>
              <a:gd name="connsiteY10" fmla="*/ 0 h 611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2837" h="611216">
                <a:moveTo>
                  <a:pt x="612837" y="0"/>
                </a:moveTo>
                <a:cubicBezTo>
                  <a:pt x="435566" y="90223"/>
                  <a:pt x="258295" y="180446"/>
                  <a:pt x="174687" y="200025"/>
                </a:cubicBezTo>
                <a:cubicBezTo>
                  <a:pt x="91079" y="219604"/>
                  <a:pt x="115420" y="118004"/>
                  <a:pt x="111187" y="117475"/>
                </a:cubicBezTo>
                <a:cubicBezTo>
                  <a:pt x="106954" y="116946"/>
                  <a:pt x="160399" y="160338"/>
                  <a:pt x="149287" y="196850"/>
                </a:cubicBezTo>
                <a:cubicBezTo>
                  <a:pt x="138175" y="233362"/>
                  <a:pt x="68854" y="267758"/>
                  <a:pt x="44512" y="336550"/>
                </a:cubicBezTo>
                <a:cubicBezTo>
                  <a:pt x="20170" y="405342"/>
                  <a:pt x="7999" y="592667"/>
                  <a:pt x="3237" y="609600"/>
                </a:cubicBezTo>
                <a:cubicBezTo>
                  <a:pt x="-1525" y="626533"/>
                  <a:pt x="-3642" y="506412"/>
                  <a:pt x="15937" y="438150"/>
                </a:cubicBezTo>
                <a:cubicBezTo>
                  <a:pt x="35516" y="369888"/>
                  <a:pt x="76791" y="247121"/>
                  <a:pt x="120712" y="200025"/>
                </a:cubicBezTo>
                <a:cubicBezTo>
                  <a:pt x="164633" y="152929"/>
                  <a:pt x="266762" y="156633"/>
                  <a:pt x="279462" y="155575"/>
                </a:cubicBezTo>
                <a:cubicBezTo>
                  <a:pt x="292162" y="154517"/>
                  <a:pt x="196912" y="193675"/>
                  <a:pt x="196912" y="193675"/>
                </a:cubicBezTo>
                <a:lnTo>
                  <a:pt x="612837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F3739F96-C422-09F3-AE37-8546BDBD2A4E}"/>
              </a:ext>
            </a:extLst>
          </p:cNvPr>
          <p:cNvSpPr/>
          <p:nvPr/>
        </p:nvSpPr>
        <p:spPr>
          <a:xfrm>
            <a:off x="4421983" y="5616465"/>
            <a:ext cx="118328" cy="1033895"/>
          </a:xfrm>
          <a:custGeom>
            <a:avLst/>
            <a:gdLst>
              <a:gd name="connsiteX0" fmla="*/ 118267 w 118328"/>
              <a:gd name="connsiteY0" fmla="*/ 110 h 1033895"/>
              <a:gd name="connsiteX1" fmla="*/ 19842 w 118328"/>
              <a:gd name="connsiteY1" fmla="*/ 260460 h 1033895"/>
              <a:gd name="connsiteX2" fmla="*/ 10317 w 118328"/>
              <a:gd name="connsiteY2" fmla="*/ 470010 h 1033895"/>
              <a:gd name="connsiteX3" fmla="*/ 26192 w 118328"/>
              <a:gd name="connsiteY3" fmla="*/ 460485 h 1033895"/>
              <a:gd name="connsiteX4" fmla="*/ 54767 w 118328"/>
              <a:gd name="connsiteY4" fmla="*/ 530335 h 1033895"/>
              <a:gd name="connsiteX5" fmla="*/ 23017 w 118328"/>
              <a:gd name="connsiteY5" fmla="*/ 777985 h 1033895"/>
              <a:gd name="connsiteX6" fmla="*/ 51592 w 118328"/>
              <a:gd name="connsiteY6" fmla="*/ 1031985 h 1033895"/>
              <a:gd name="connsiteX7" fmla="*/ 26192 w 118328"/>
              <a:gd name="connsiteY7" fmla="*/ 873235 h 1033895"/>
              <a:gd name="connsiteX8" fmla="*/ 26192 w 118328"/>
              <a:gd name="connsiteY8" fmla="*/ 498585 h 1033895"/>
              <a:gd name="connsiteX9" fmla="*/ 3967 w 118328"/>
              <a:gd name="connsiteY9" fmla="*/ 231885 h 1033895"/>
              <a:gd name="connsiteX10" fmla="*/ 118267 w 118328"/>
              <a:gd name="connsiteY10" fmla="*/ 110 h 103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328" h="1033895">
                <a:moveTo>
                  <a:pt x="118267" y="110"/>
                </a:moveTo>
                <a:cubicBezTo>
                  <a:pt x="120913" y="4872"/>
                  <a:pt x="37834" y="182143"/>
                  <a:pt x="19842" y="260460"/>
                </a:cubicBezTo>
                <a:cubicBezTo>
                  <a:pt x="1850" y="338777"/>
                  <a:pt x="9259" y="436673"/>
                  <a:pt x="10317" y="470010"/>
                </a:cubicBezTo>
                <a:cubicBezTo>
                  <a:pt x="11375" y="503347"/>
                  <a:pt x="18784" y="450431"/>
                  <a:pt x="26192" y="460485"/>
                </a:cubicBezTo>
                <a:cubicBezTo>
                  <a:pt x="33600" y="470539"/>
                  <a:pt x="55296" y="477418"/>
                  <a:pt x="54767" y="530335"/>
                </a:cubicBezTo>
                <a:cubicBezTo>
                  <a:pt x="54238" y="583252"/>
                  <a:pt x="23546" y="694377"/>
                  <a:pt x="23017" y="777985"/>
                </a:cubicBezTo>
                <a:cubicBezTo>
                  <a:pt x="22488" y="861593"/>
                  <a:pt x="51063" y="1016110"/>
                  <a:pt x="51592" y="1031985"/>
                </a:cubicBezTo>
                <a:cubicBezTo>
                  <a:pt x="52121" y="1047860"/>
                  <a:pt x="30425" y="962135"/>
                  <a:pt x="26192" y="873235"/>
                </a:cubicBezTo>
                <a:cubicBezTo>
                  <a:pt x="21959" y="784335"/>
                  <a:pt x="29896" y="605477"/>
                  <a:pt x="26192" y="498585"/>
                </a:cubicBezTo>
                <a:cubicBezTo>
                  <a:pt x="22488" y="391693"/>
                  <a:pt x="-11379" y="317610"/>
                  <a:pt x="3967" y="231885"/>
                </a:cubicBezTo>
                <a:cubicBezTo>
                  <a:pt x="19313" y="146160"/>
                  <a:pt x="115621" y="-4652"/>
                  <a:pt x="118267" y="1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AB9DA626-8639-30F3-8EDF-0108C5A14456}"/>
              </a:ext>
            </a:extLst>
          </p:cNvPr>
          <p:cNvSpPr/>
          <p:nvPr/>
        </p:nvSpPr>
        <p:spPr>
          <a:xfrm>
            <a:off x="4575148" y="6203939"/>
            <a:ext cx="162664" cy="953861"/>
          </a:xfrm>
          <a:custGeom>
            <a:avLst/>
            <a:gdLst>
              <a:gd name="connsiteX0" fmla="*/ 27 w 162664"/>
              <a:gd name="connsiteY0" fmla="*/ 11 h 953861"/>
              <a:gd name="connsiteX1" fmla="*/ 41302 w 162664"/>
              <a:gd name="connsiteY1" fmla="*/ 441336 h 953861"/>
              <a:gd name="connsiteX2" fmla="*/ 158777 w 162664"/>
              <a:gd name="connsiteY2" fmla="*/ 939811 h 953861"/>
              <a:gd name="connsiteX3" fmla="*/ 123852 w 162664"/>
              <a:gd name="connsiteY3" fmla="*/ 781061 h 953861"/>
              <a:gd name="connsiteX4" fmla="*/ 19077 w 162664"/>
              <a:gd name="connsiteY4" fmla="*/ 409586 h 953861"/>
              <a:gd name="connsiteX5" fmla="*/ 34952 w 162664"/>
              <a:gd name="connsiteY5" fmla="*/ 454036 h 953861"/>
              <a:gd name="connsiteX6" fmla="*/ 27 w 162664"/>
              <a:gd name="connsiteY6" fmla="*/ 11 h 953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664" h="953861">
                <a:moveTo>
                  <a:pt x="27" y="11"/>
                </a:moveTo>
                <a:cubicBezTo>
                  <a:pt x="1085" y="-2106"/>
                  <a:pt x="14844" y="284703"/>
                  <a:pt x="41302" y="441336"/>
                </a:cubicBezTo>
                <a:cubicBezTo>
                  <a:pt x="67760" y="597969"/>
                  <a:pt x="145019" y="883190"/>
                  <a:pt x="158777" y="939811"/>
                </a:cubicBezTo>
                <a:cubicBezTo>
                  <a:pt x="172535" y="996432"/>
                  <a:pt x="147135" y="869432"/>
                  <a:pt x="123852" y="781061"/>
                </a:cubicBezTo>
                <a:cubicBezTo>
                  <a:pt x="100569" y="692690"/>
                  <a:pt x="33894" y="464090"/>
                  <a:pt x="19077" y="409586"/>
                </a:cubicBezTo>
                <a:cubicBezTo>
                  <a:pt x="4260" y="355082"/>
                  <a:pt x="40773" y="523357"/>
                  <a:pt x="34952" y="454036"/>
                </a:cubicBezTo>
                <a:cubicBezTo>
                  <a:pt x="29131" y="384715"/>
                  <a:pt x="-1031" y="2128"/>
                  <a:pt x="27" y="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0C594241-8D23-9286-D3F7-19626F3BF1FC}"/>
              </a:ext>
            </a:extLst>
          </p:cNvPr>
          <p:cNvSpPr/>
          <p:nvPr/>
        </p:nvSpPr>
        <p:spPr>
          <a:xfrm>
            <a:off x="4473069" y="6683151"/>
            <a:ext cx="39495" cy="985046"/>
          </a:xfrm>
          <a:custGeom>
            <a:avLst/>
            <a:gdLst>
              <a:gd name="connsiteX0" fmla="*/ 38606 w 39495"/>
              <a:gd name="connsiteY0" fmla="*/ 224 h 985046"/>
              <a:gd name="connsiteX1" fmla="*/ 29081 w 39495"/>
              <a:gd name="connsiteY1" fmla="*/ 555849 h 985046"/>
              <a:gd name="connsiteX2" fmla="*/ 29081 w 39495"/>
              <a:gd name="connsiteY2" fmla="*/ 965424 h 985046"/>
              <a:gd name="connsiteX3" fmla="*/ 16381 w 39495"/>
              <a:gd name="connsiteY3" fmla="*/ 860649 h 985046"/>
              <a:gd name="connsiteX4" fmla="*/ 6856 w 39495"/>
              <a:gd name="connsiteY4" fmla="*/ 346299 h 985046"/>
              <a:gd name="connsiteX5" fmla="*/ 3681 w 39495"/>
              <a:gd name="connsiteY5" fmla="*/ 485999 h 985046"/>
              <a:gd name="connsiteX6" fmla="*/ 38606 w 39495"/>
              <a:gd name="connsiteY6" fmla="*/ 224 h 985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95" h="985046">
                <a:moveTo>
                  <a:pt x="38606" y="224"/>
                </a:moveTo>
                <a:cubicBezTo>
                  <a:pt x="42839" y="11866"/>
                  <a:pt x="30668" y="394982"/>
                  <a:pt x="29081" y="555849"/>
                </a:cubicBezTo>
                <a:cubicBezTo>
                  <a:pt x="27494" y="716716"/>
                  <a:pt x="31198" y="914624"/>
                  <a:pt x="29081" y="965424"/>
                </a:cubicBezTo>
                <a:cubicBezTo>
                  <a:pt x="26964" y="1016224"/>
                  <a:pt x="20085" y="963836"/>
                  <a:pt x="16381" y="860649"/>
                </a:cubicBezTo>
                <a:cubicBezTo>
                  <a:pt x="12677" y="757462"/>
                  <a:pt x="8973" y="408741"/>
                  <a:pt x="6856" y="346299"/>
                </a:cubicBezTo>
                <a:cubicBezTo>
                  <a:pt x="4739" y="283857"/>
                  <a:pt x="-5315" y="538916"/>
                  <a:pt x="3681" y="485999"/>
                </a:cubicBezTo>
                <a:cubicBezTo>
                  <a:pt x="12677" y="433082"/>
                  <a:pt x="34373" y="-11418"/>
                  <a:pt x="38606" y="2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6B2C5D86-5FAC-BADF-EDDA-4950D79114B6}"/>
              </a:ext>
            </a:extLst>
          </p:cNvPr>
          <p:cNvSpPr/>
          <p:nvPr/>
        </p:nvSpPr>
        <p:spPr>
          <a:xfrm>
            <a:off x="4440807" y="6529506"/>
            <a:ext cx="67954" cy="1158908"/>
          </a:xfrm>
          <a:custGeom>
            <a:avLst/>
            <a:gdLst>
              <a:gd name="connsiteX0" fmla="*/ 67693 w 67954"/>
              <a:gd name="connsiteY0" fmla="*/ 1469 h 1158908"/>
              <a:gd name="connsiteX1" fmla="*/ 23243 w 67954"/>
              <a:gd name="connsiteY1" fmla="*/ 391994 h 1158908"/>
              <a:gd name="connsiteX2" fmla="*/ 20068 w 67954"/>
              <a:gd name="connsiteY2" fmla="*/ 344369 h 1158908"/>
              <a:gd name="connsiteX3" fmla="*/ 10543 w 67954"/>
              <a:gd name="connsiteY3" fmla="*/ 849194 h 1158908"/>
              <a:gd name="connsiteX4" fmla="*/ 42293 w 67954"/>
              <a:gd name="connsiteY4" fmla="*/ 1150819 h 1158908"/>
              <a:gd name="connsiteX5" fmla="*/ 23243 w 67954"/>
              <a:gd name="connsiteY5" fmla="*/ 1017469 h 1158908"/>
              <a:gd name="connsiteX6" fmla="*/ 1018 w 67954"/>
              <a:gd name="connsiteY6" fmla="*/ 452319 h 1158908"/>
              <a:gd name="connsiteX7" fmla="*/ 7368 w 67954"/>
              <a:gd name="connsiteY7" fmla="*/ 512644 h 1158908"/>
              <a:gd name="connsiteX8" fmla="*/ 39118 w 67954"/>
              <a:gd name="connsiteY8" fmla="*/ 268169 h 1158908"/>
              <a:gd name="connsiteX9" fmla="*/ 67693 w 67954"/>
              <a:gd name="connsiteY9" fmla="*/ 1469 h 1158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54" h="1158908">
                <a:moveTo>
                  <a:pt x="67693" y="1469"/>
                </a:moveTo>
                <a:cubicBezTo>
                  <a:pt x="65047" y="22106"/>
                  <a:pt x="31180" y="334844"/>
                  <a:pt x="23243" y="391994"/>
                </a:cubicBezTo>
                <a:cubicBezTo>
                  <a:pt x="15306" y="449144"/>
                  <a:pt x="22185" y="268169"/>
                  <a:pt x="20068" y="344369"/>
                </a:cubicBezTo>
                <a:cubicBezTo>
                  <a:pt x="17951" y="420569"/>
                  <a:pt x="6839" y="714786"/>
                  <a:pt x="10543" y="849194"/>
                </a:cubicBezTo>
                <a:cubicBezTo>
                  <a:pt x="14247" y="983602"/>
                  <a:pt x="40176" y="1122773"/>
                  <a:pt x="42293" y="1150819"/>
                </a:cubicBezTo>
                <a:cubicBezTo>
                  <a:pt x="44410" y="1178865"/>
                  <a:pt x="30122" y="1133886"/>
                  <a:pt x="23243" y="1017469"/>
                </a:cubicBezTo>
                <a:cubicBezTo>
                  <a:pt x="16364" y="901052"/>
                  <a:pt x="3664" y="536456"/>
                  <a:pt x="1018" y="452319"/>
                </a:cubicBezTo>
                <a:cubicBezTo>
                  <a:pt x="-1628" y="368182"/>
                  <a:pt x="1018" y="543336"/>
                  <a:pt x="7368" y="512644"/>
                </a:cubicBezTo>
                <a:cubicBezTo>
                  <a:pt x="13718" y="481952"/>
                  <a:pt x="25889" y="353365"/>
                  <a:pt x="39118" y="268169"/>
                </a:cubicBezTo>
                <a:cubicBezTo>
                  <a:pt x="52347" y="182973"/>
                  <a:pt x="70339" y="-19168"/>
                  <a:pt x="67693" y="146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C4B66E93-32A5-43CF-CD45-91D0009BB7C7}"/>
              </a:ext>
            </a:extLst>
          </p:cNvPr>
          <p:cNvSpPr/>
          <p:nvPr/>
        </p:nvSpPr>
        <p:spPr>
          <a:xfrm>
            <a:off x="4063997" y="7105650"/>
            <a:ext cx="408577" cy="629351"/>
          </a:xfrm>
          <a:custGeom>
            <a:avLst/>
            <a:gdLst>
              <a:gd name="connsiteX0" fmla="*/ 3 w 408577"/>
              <a:gd name="connsiteY0" fmla="*/ 0 h 629351"/>
              <a:gd name="connsiteX1" fmla="*/ 320678 w 408577"/>
              <a:gd name="connsiteY1" fmla="*/ 485775 h 629351"/>
              <a:gd name="connsiteX2" fmla="*/ 301628 w 408577"/>
              <a:gd name="connsiteY2" fmla="*/ 463550 h 629351"/>
              <a:gd name="connsiteX3" fmla="*/ 403228 w 408577"/>
              <a:gd name="connsiteY3" fmla="*/ 625475 h 629351"/>
              <a:gd name="connsiteX4" fmla="*/ 387353 w 408577"/>
              <a:gd name="connsiteY4" fmla="*/ 571500 h 629351"/>
              <a:gd name="connsiteX5" fmla="*/ 327028 w 408577"/>
              <a:gd name="connsiteY5" fmla="*/ 488950 h 629351"/>
              <a:gd name="connsiteX6" fmla="*/ 3 w 408577"/>
              <a:gd name="connsiteY6" fmla="*/ 0 h 629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8577" h="629351">
                <a:moveTo>
                  <a:pt x="3" y="0"/>
                </a:moveTo>
                <a:cubicBezTo>
                  <a:pt x="-1055" y="-529"/>
                  <a:pt x="270407" y="408517"/>
                  <a:pt x="320678" y="485775"/>
                </a:cubicBezTo>
                <a:cubicBezTo>
                  <a:pt x="370949" y="563033"/>
                  <a:pt x="287870" y="440267"/>
                  <a:pt x="301628" y="463550"/>
                </a:cubicBezTo>
                <a:cubicBezTo>
                  <a:pt x="315386" y="486833"/>
                  <a:pt x="388940" y="607483"/>
                  <a:pt x="403228" y="625475"/>
                </a:cubicBezTo>
                <a:cubicBezTo>
                  <a:pt x="417516" y="643467"/>
                  <a:pt x="400053" y="594254"/>
                  <a:pt x="387353" y="571500"/>
                </a:cubicBezTo>
                <a:cubicBezTo>
                  <a:pt x="374653" y="548746"/>
                  <a:pt x="391057" y="585258"/>
                  <a:pt x="327028" y="48895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B5A50DF6-0E14-FD32-0FD3-18C09D2F62B7}"/>
              </a:ext>
            </a:extLst>
          </p:cNvPr>
          <p:cNvSpPr/>
          <p:nvPr/>
        </p:nvSpPr>
        <p:spPr>
          <a:xfrm>
            <a:off x="4441000" y="7286827"/>
            <a:ext cx="77796" cy="871523"/>
          </a:xfrm>
          <a:custGeom>
            <a:avLst/>
            <a:gdLst>
              <a:gd name="connsiteX0" fmla="*/ 4000 w 77796"/>
              <a:gd name="connsiteY0" fmla="*/ 34723 h 871523"/>
              <a:gd name="connsiteX1" fmla="*/ 4000 w 77796"/>
              <a:gd name="connsiteY1" fmla="*/ 88698 h 871523"/>
              <a:gd name="connsiteX2" fmla="*/ 42100 w 77796"/>
              <a:gd name="connsiteY2" fmla="*/ 653848 h 871523"/>
              <a:gd name="connsiteX3" fmla="*/ 77025 w 77796"/>
              <a:gd name="connsiteY3" fmla="*/ 869748 h 871523"/>
              <a:gd name="connsiteX4" fmla="*/ 61150 w 77796"/>
              <a:gd name="connsiteY4" fmla="*/ 736398 h 871523"/>
              <a:gd name="connsiteX5" fmla="*/ 4000 w 77796"/>
              <a:gd name="connsiteY5" fmla="*/ 396673 h 871523"/>
              <a:gd name="connsiteX6" fmla="*/ 7175 w 77796"/>
              <a:gd name="connsiteY6" fmla="*/ 422073 h 871523"/>
              <a:gd name="connsiteX7" fmla="*/ 4000 w 77796"/>
              <a:gd name="connsiteY7" fmla="*/ 34723 h 87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796" h="871523">
                <a:moveTo>
                  <a:pt x="4000" y="34723"/>
                </a:moveTo>
                <a:cubicBezTo>
                  <a:pt x="3471" y="-20839"/>
                  <a:pt x="-2350" y="-14490"/>
                  <a:pt x="4000" y="88698"/>
                </a:cubicBezTo>
                <a:cubicBezTo>
                  <a:pt x="10350" y="191886"/>
                  <a:pt x="29929" y="523673"/>
                  <a:pt x="42100" y="653848"/>
                </a:cubicBezTo>
                <a:cubicBezTo>
                  <a:pt x="54271" y="784023"/>
                  <a:pt x="73850" y="855990"/>
                  <a:pt x="77025" y="869748"/>
                </a:cubicBezTo>
                <a:cubicBezTo>
                  <a:pt x="80200" y="883506"/>
                  <a:pt x="73321" y="815244"/>
                  <a:pt x="61150" y="736398"/>
                </a:cubicBezTo>
                <a:cubicBezTo>
                  <a:pt x="48979" y="657552"/>
                  <a:pt x="12996" y="449060"/>
                  <a:pt x="4000" y="396673"/>
                </a:cubicBezTo>
                <a:cubicBezTo>
                  <a:pt x="-4996" y="344286"/>
                  <a:pt x="3471" y="482398"/>
                  <a:pt x="7175" y="422073"/>
                </a:cubicBezTo>
                <a:cubicBezTo>
                  <a:pt x="10879" y="361748"/>
                  <a:pt x="4529" y="90285"/>
                  <a:pt x="4000" y="347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DEC83578-82A9-6BF0-E914-3CE7EFCFC36F}"/>
              </a:ext>
            </a:extLst>
          </p:cNvPr>
          <p:cNvSpPr/>
          <p:nvPr/>
        </p:nvSpPr>
        <p:spPr>
          <a:xfrm>
            <a:off x="4470235" y="7946929"/>
            <a:ext cx="683151" cy="149438"/>
          </a:xfrm>
          <a:custGeom>
            <a:avLst/>
            <a:gdLst>
              <a:gd name="connsiteX0" fmla="*/ 682790 w 683151"/>
              <a:gd name="connsiteY0" fmla="*/ 96 h 149438"/>
              <a:gd name="connsiteX1" fmla="*/ 571665 w 683151"/>
              <a:gd name="connsiteY1" fmla="*/ 38196 h 149438"/>
              <a:gd name="connsiteX2" fmla="*/ 451015 w 683151"/>
              <a:gd name="connsiteY2" fmla="*/ 41371 h 149438"/>
              <a:gd name="connsiteX3" fmla="*/ 263690 w 683151"/>
              <a:gd name="connsiteY3" fmla="*/ 15971 h 149438"/>
              <a:gd name="connsiteX4" fmla="*/ 292265 w 683151"/>
              <a:gd name="connsiteY4" fmla="*/ 12796 h 149438"/>
              <a:gd name="connsiteX5" fmla="*/ 158915 w 683151"/>
              <a:gd name="connsiteY5" fmla="*/ 22321 h 149438"/>
              <a:gd name="connsiteX6" fmla="*/ 165 w 683151"/>
              <a:gd name="connsiteY6" fmla="*/ 149321 h 149438"/>
              <a:gd name="connsiteX7" fmla="*/ 130340 w 683151"/>
              <a:gd name="connsiteY7" fmla="*/ 44546 h 149438"/>
              <a:gd name="connsiteX8" fmla="*/ 212890 w 683151"/>
              <a:gd name="connsiteY8" fmla="*/ 9621 h 149438"/>
              <a:gd name="connsiteX9" fmla="*/ 387515 w 683151"/>
              <a:gd name="connsiteY9" fmla="*/ 44546 h 149438"/>
              <a:gd name="connsiteX10" fmla="*/ 533565 w 683151"/>
              <a:gd name="connsiteY10" fmla="*/ 50896 h 149438"/>
              <a:gd name="connsiteX11" fmla="*/ 682790 w 683151"/>
              <a:gd name="connsiteY11" fmla="*/ 96 h 149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3151" h="149438">
                <a:moveTo>
                  <a:pt x="682790" y="96"/>
                </a:moveTo>
                <a:cubicBezTo>
                  <a:pt x="689140" y="-2021"/>
                  <a:pt x="610294" y="31317"/>
                  <a:pt x="571665" y="38196"/>
                </a:cubicBezTo>
                <a:cubicBezTo>
                  <a:pt x="533036" y="45075"/>
                  <a:pt x="502344" y="45075"/>
                  <a:pt x="451015" y="41371"/>
                </a:cubicBezTo>
                <a:cubicBezTo>
                  <a:pt x="399686" y="37667"/>
                  <a:pt x="290148" y="20733"/>
                  <a:pt x="263690" y="15971"/>
                </a:cubicBezTo>
                <a:cubicBezTo>
                  <a:pt x="237232" y="11209"/>
                  <a:pt x="309727" y="11738"/>
                  <a:pt x="292265" y="12796"/>
                </a:cubicBezTo>
                <a:cubicBezTo>
                  <a:pt x="274803" y="13854"/>
                  <a:pt x="207598" y="-433"/>
                  <a:pt x="158915" y="22321"/>
                </a:cubicBezTo>
                <a:cubicBezTo>
                  <a:pt x="110232" y="45075"/>
                  <a:pt x="4927" y="145617"/>
                  <a:pt x="165" y="149321"/>
                </a:cubicBezTo>
                <a:cubicBezTo>
                  <a:pt x="-4597" y="153025"/>
                  <a:pt x="94886" y="67829"/>
                  <a:pt x="130340" y="44546"/>
                </a:cubicBezTo>
                <a:cubicBezTo>
                  <a:pt x="165794" y="21263"/>
                  <a:pt x="170028" y="9621"/>
                  <a:pt x="212890" y="9621"/>
                </a:cubicBezTo>
                <a:cubicBezTo>
                  <a:pt x="255752" y="9621"/>
                  <a:pt x="334069" y="37667"/>
                  <a:pt x="387515" y="44546"/>
                </a:cubicBezTo>
                <a:cubicBezTo>
                  <a:pt x="440961" y="51425"/>
                  <a:pt x="482765" y="56188"/>
                  <a:pt x="533565" y="50896"/>
                </a:cubicBezTo>
                <a:cubicBezTo>
                  <a:pt x="584365" y="45604"/>
                  <a:pt x="676440" y="2213"/>
                  <a:pt x="682790" y="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2E992275-D082-99BA-1942-6EEACC847585}"/>
              </a:ext>
            </a:extLst>
          </p:cNvPr>
          <p:cNvSpPr/>
          <p:nvPr/>
        </p:nvSpPr>
        <p:spPr>
          <a:xfrm>
            <a:off x="4479703" y="7984858"/>
            <a:ext cx="722117" cy="146702"/>
          </a:xfrm>
          <a:custGeom>
            <a:avLst/>
            <a:gdLst>
              <a:gd name="connsiteX0" fmla="*/ 222 w 722117"/>
              <a:gd name="connsiteY0" fmla="*/ 146317 h 146702"/>
              <a:gd name="connsiteX1" fmla="*/ 165322 w 722117"/>
              <a:gd name="connsiteY1" fmla="*/ 51067 h 146702"/>
              <a:gd name="connsiteX2" fmla="*/ 241522 w 722117"/>
              <a:gd name="connsiteY2" fmla="*/ 57417 h 146702"/>
              <a:gd name="connsiteX3" fmla="*/ 206597 w 722117"/>
              <a:gd name="connsiteY3" fmla="*/ 28842 h 146702"/>
              <a:gd name="connsiteX4" fmla="*/ 425672 w 722117"/>
              <a:gd name="connsiteY4" fmla="*/ 66942 h 146702"/>
              <a:gd name="connsiteX5" fmla="*/ 346297 w 722117"/>
              <a:gd name="connsiteY5" fmla="*/ 63767 h 146702"/>
              <a:gd name="connsiteX6" fmla="*/ 714597 w 722117"/>
              <a:gd name="connsiteY6" fmla="*/ 32017 h 146702"/>
              <a:gd name="connsiteX7" fmla="*/ 568547 w 722117"/>
              <a:gd name="connsiteY7" fmla="*/ 12967 h 146702"/>
              <a:gd name="connsiteX8" fmla="*/ 263747 w 722117"/>
              <a:gd name="connsiteY8" fmla="*/ 12967 h 146702"/>
              <a:gd name="connsiteX9" fmla="*/ 41497 w 722117"/>
              <a:gd name="connsiteY9" fmla="*/ 3442 h 146702"/>
              <a:gd name="connsiteX10" fmla="*/ 203422 w 722117"/>
              <a:gd name="connsiteY10" fmla="*/ 9792 h 146702"/>
              <a:gd name="connsiteX11" fmla="*/ 222 w 722117"/>
              <a:gd name="connsiteY11" fmla="*/ 146317 h 14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2117" h="146702">
                <a:moveTo>
                  <a:pt x="222" y="146317"/>
                </a:moveTo>
                <a:cubicBezTo>
                  <a:pt x="-6128" y="153196"/>
                  <a:pt x="125105" y="65884"/>
                  <a:pt x="165322" y="51067"/>
                </a:cubicBezTo>
                <a:cubicBezTo>
                  <a:pt x="205539" y="36250"/>
                  <a:pt x="234643" y="61121"/>
                  <a:pt x="241522" y="57417"/>
                </a:cubicBezTo>
                <a:cubicBezTo>
                  <a:pt x="248401" y="53713"/>
                  <a:pt x="175905" y="27254"/>
                  <a:pt x="206597" y="28842"/>
                </a:cubicBezTo>
                <a:cubicBezTo>
                  <a:pt x="237289" y="30429"/>
                  <a:pt x="402389" y="61121"/>
                  <a:pt x="425672" y="66942"/>
                </a:cubicBezTo>
                <a:cubicBezTo>
                  <a:pt x="448955" y="72763"/>
                  <a:pt x="298143" y="69588"/>
                  <a:pt x="346297" y="63767"/>
                </a:cubicBezTo>
                <a:cubicBezTo>
                  <a:pt x="394451" y="57946"/>
                  <a:pt x="677555" y="40484"/>
                  <a:pt x="714597" y="32017"/>
                </a:cubicBezTo>
                <a:cubicBezTo>
                  <a:pt x="751639" y="23550"/>
                  <a:pt x="643689" y="16142"/>
                  <a:pt x="568547" y="12967"/>
                </a:cubicBezTo>
                <a:cubicBezTo>
                  <a:pt x="493405" y="9792"/>
                  <a:pt x="351589" y="14554"/>
                  <a:pt x="263747" y="12967"/>
                </a:cubicBezTo>
                <a:cubicBezTo>
                  <a:pt x="175905" y="11379"/>
                  <a:pt x="51551" y="3971"/>
                  <a:pt x="41497" y="3442"/>
                </a:cubicBezTo>
                <a:cubicBezTo>
                  <a:pt x="31443" y="2913"/>
                  <a:pt x="207655" y="-7141"/>
                  <a:pt x="203422" y="9792"/>
                </a:cubicBezTo>
                <a:cubicBezTo>
                  <a:pt x="199189" y="26725"/>
                  <a:pt x="6572" y="139438"/>
                  <a:pt x="222" y="146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754761A7-BCE5-55EC-2E60-1E4B5127756A}"/>
              </a:ext>
            </a:extLst>
          </p:cNvPr>
          <p:cNvSpPr/>
          <p:nvPr/>
        </p:nvSpPr>
        <p:spPr>
          <a:xfrm>
            <a:off x="4545170" y="8171488"/>
            <a:ext cx="362906" cy="77533"/>
          </a:xfrm>
          <a:custGeom>
            <a:avLst/>
            <a:gdLst>
              <a:gd name="connsiteX0" fmla="*/ 4605 w 362906"/>
              <a:gd name="connsiteY0" fmla="*/ 77162 h 77533"/>
              <a:gd name="connsiteX1" fmla="*/ 318930 w 362906"/>
              <a:gd name="connsiteY1" fmla="*/ 20012 h 77533"/>
              <a:gd name="connsiteX2" fmla="*/ 353855 w 362906"/>
              <a:gd name="connsiteY2" fmla="*/ 13662 h 77533"/>
              <a:gd name="connsiteX3" fmla="*/ 255430 w 362906"/>
              <a:gd name="connsiteY3" fmla="*/ 962 h 77533"/>
              <a:gd name="connsiteX4" fmla="*/ 137955 w 362906"/>
              <a:gd name="connsiteY4" fmla="*/ 42237 h 77533"/>
              <a:gd name="connsiteX5" fmla="*/ 4605 w 362906"/>
              <a:gd name="connsiteY5" fmla="*/ 77162 h 77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906" h="77533">
                <a:moveTo>
                  <a:pt x="4605" y="77162"/>
                </a:moveTo>
                <a:cubicBezTo>
                  <a:pt x="34768" y="73458"/>
                  <a:pt x="318930" y="20012"/>
                  <a:pt x="318930" y="20012"/>
                </a:cubicBezTo>
                <a:cubicBezTo>
                  <a:pt x="377138" y="9429"/>
                  <a:pt x="364438" y="16837"/>
                  <a:pt x="353855" y="13662"/>
                </a:cubicBezTo>
                <a:cubicBezTo>
                  <a:pt x="343272" y="10487"/>
                  <a:pt x="291413" y="-3800"/>
                  <a:pt x="255430" y="962"/>
                </a:cubicBezTo>
                <a:cubicBezTo>
                  <a:pt x="219447" y="5724"/>
                  <a:pt x="174997" y="28479"/>
                  <a:pt x="137955" y="42237"/>
                </a:cubicBezTo>
                <a:cubicBezTo>
                  <a:pt x="100913" y="55995"/>
                  <a:pt x="-25558" y="80866"/>
                  <a:pt x="4605" y="771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FC77ED7F-8426-C61F-EFFE-60C9D3467D41}"/>
              </a:ext>
            </a:extLst>
          </p:cNvPr>
          <p:cNvSpPr/>
          <p:nvPr/>
        </p:nvSpPr>
        <p:spPr>
          <a:xfrm>
            <a:off x="4586780" y="8181799"/>
            <a:ext cx="509315" cy="131410"/>
          </a:xfrm>
          <a:custGeom>
            <a:avLst/>
            <a:gdLst>
              <a:gd name="connsiteX0" fmla="*/ 1095 w 509315"/>
              <a:gd name="connsiteY0" fmla="*/ 57326 h 131410"/>
              <a:gd name="connsiteX1" fmla="*/ 363045 w 509315"/>
              <a:gd name="connsiteY1" fmla="*/ 3351 h 131410"/>
              <a:gd name="connsiteX2" fmla="*/ 461470 w 509315"/>
              <a:gd name="connsiteY2" fmla="*/ 6526 h 131410"/>
              <a:gd name="connsiteX3" fmla="*/ 426545 w 509315"/>
              <a:gd name="connsiteY3" fmla="*/ 12876 h 131410"/>
              <a:gd name="connsiteX4" fmla="*/ 480520 w 509315"/>
              <a:gd name="connsiteY4" fmla="*/ 25576 h 131410"/>
              <a:gd name="connsiteX5" fmla="*/ 483695 w 509315"/>
              <a:gd name="connsiteY5" fmla="*/ 63676 h 131410"/>
              <a:gd name="connsiteX6" fmla="*/ 388445 w 509315"/>
              <a:gd name="connsiteY6" fmla="*/ 130351 h 131410"/>
              <a:gd name="connsiteX7" fmla="*/ 483695 w 509315"/>
              <a:gd name="connsiteY7" fmla="*/ 101776 h 131410"/>
              <a:gd name="connsiteX8" fmla="*/ 490045 w 509315"/>
              <a:gd name="connsiteY8" fmla="*/ 63676 h 131410"/>
              <a:gd name="connsiteX9" fmla="*/ 264620 w 509315"/>
              <a:gd name="connsiteY9" fmla="*/ 28751 h 131410"/>
              <a:gd name="connsiteX10" fmla="*/ 391620 w 509315"/>
              <a:gd name="connsiteY10" fmla="*/ 9701 h 131410"/>
              <a:gd name="connsiteX11" fmla="*/ 493220 w 509315"/>
              <a:gd name="connsiteY11" fmla="*/ 16051 h 131410"/>
              <a:gd name="connsiteX12" fmla="*/ 1095 w 509315"/>
              <a:gd name="connsiteY12" fmla="*/ 57326 h 131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9315" h="131410">
                <a:moveTo>
                  <a:pt x="1095" y="57326"/>
                </a:moveTo>
                <a:cubicBezTo>
                  <a:pt x="-20601" y="55209"/>
                  <a:pt x="286316" y="11818"/>
                  <a:pt x="363045" y="3351"/>
                </a:cubicBezTo>
                <a:cubicBezTo>
                  <a:pt x="439774" y="-5116"/>
                  <a:pt x="450887" y="4938"/>
                  <a:pt x="461470" y="6526"/>
                </a:cubicBezTo>
                <a:cubicBezTo>
                  <a:pt x="472053" y="8113"/>
                  <a:pt x="423370" y="9701"/>
                  <a:pt x="426545" y="12876"/>
                </a:cubicBezTo>
                <a:cubicBezTo>
                  <a:pt x="429720" y="16051"/>
                  <a:pt x="470995" y="17109"/>
                  <a:pt x="480520" y="25576"/>
                </a:cubicBezTo>
                <a:cubicBezTo>
                  <a:pt x="490045" y="34043"/>
                  <a:pt x="499041" y="46214"/>
                  <a:pt x="483695" y="63676"/>
                </a:cubicBezTo>
                <a:cubicBezTo>
                  <a:pt x="468349" y="81138"/>
                  <a:pt x="388445" y="124001"/>
                  <a:pt x="388445" y="130351"/>
                </a:cubicBezTo>
                <a:cubicBezTo>
                  <a:pt x="388445" y="136701"/>
                  <a:pt x="466762" y="112888"/>
                  <a:pt x="483695" y="101776"/>
                </a:cubicBezTo>
                <a:cubicBezTo>
                  <a:pt x="500628" y="90664"/>
                  <a:pt x="526557" y="75847"/>
                  <a:pt x="490045" y="63676"/>
                </a:cubicBezTo>
                <a:cubicBezTo>
                  <a:pt x="453533" y="51505"/>
                  <a:pt x="281024" y="37747"/>
                  <a:pt x="264620" y="28751"/>
                </a:cubicBezTo>
                <a:cubicBezTo>
                  <a:pt x="248216" y="19755"/>
                  <a:pt x="353520" y="11818"/>
                  <a:pt x="391620" y="9701"/>
                </a:cubicBezTo>
                <a:cubicBezTo>
                  <a:pt x="429720" y="7584"/>
                  <a:pt x="553016" y="10759"/>
                  <a:pt x="493220" y="16051"/>
                </a:cubicBezTo>
                <a:lnTo>
                  <a:pt x="1095" y="5732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E34695D3-62A0-B3AF-764B-3A363296917E}"/>
              </a:ext>
            </a:extLst>
          </p:cNvPr>
          <p:cNvSpPr/>
          <p:nvPr/>
        </p:nvSpPr>
        <p:spPr>
          <a:xfrm>
            <a:off x="4740159" y="8140674"/>
            <a:ext cx="333544" cy="54680"/>
          </a:xfrm>
          <a:custGeom>
            <a:avLst/>
            <a:gdLst>
              <a:gd name="connsiteX0" fmla="*/ 116 w 333544"/>
              <a:gd name="connsiteY0" fmla="*/ 26 h 54680"/>
              <a:gd name="connsiteX1" fmla="*/ 285866 w 333544"/>
              <a:gd name="connsiteY1" fmla="*/ 15901 h 54680"/>
              <a:gd name="connsiteX2" fmla="*/ 327141 w 333544"/>
              <a:gd name="connsiteY2" fmla="*/ 54001 h 54680"/>
              <a:gd name="connsiteX3" fmla="*/ 301741 w 333544"/>
              <a:gd name="connsiteY3" fmla="*/ 41301 h 54680"/>
              <a:gd name="connsiteX4" fmla="*/ 38216 w 333544"/>
              <a:gd name="connsiteY4" fmla="*/ 54001 h 54680"/>
              <a:gd name="connsiteX5" fmla="*/ 263641 w 333544"/>
              <a:gd name="connsiteY5" fmla="*/ 41301 h 54680"/>
              <a:gd name="connsiteX6" fmla="*/ 250941 w 333544"/>
              <a:gd name="connsiteY6" fmla="*/ 19076 h 54680"/>
              <a:gd name="connsiteX7" fmla="*/ 116 w 333544"/>
              <a:gd name="connsiteY7" fmla="*/ 26 h 54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3544" h="54680">
                <a:moveTo>
                  <a:pt x="116" y="26"/>
                </a:moveTo>
                <a:cubicBezTo>
                  <a:pt x="5937" y="-503"/>
                  <a:pt x="231362" y="6905"/>
                  <a:pt x="285866" y="15901"/>
                </a:cubicBezTo>
                <a:cubicBezTo>
                  <a:pt x="340370" y="24897"/>
                  <a:pt x="327141" y="54001"/>
                  <a:pt x="327141" y="54001"/>
                </a:cubicBezTo>
                <a:cubicBezTo>
                  <a:pt x="329787" y="58234"/>
                  <a:pt x="349895" y="41301"/>
                  <a:pt x="301741" y="41301"/>
                </a:cubicBezTo>
                <a:cubicBezTo>
                  <a:pt x="253587" y="41301"/>
                  <a:pt x="44566" y="54001"/>
                  <a:pt x="38216" y="54001"/>
                </a:cubicBezTo>
                <a:cubicBezTo>
                  <a:pt x="31866" y="54001"/>
                  <a:pt x="263641" y="41301"/>
                  <a:pt x="263641" y="41301"/>
                </a:cubicBezTo>
                <a:cubicBezTo>
                  <a:pt x="299095" y="35480"/>
                  <a:pt x="292745" y="27013"/>
                  <a:pt x="250941" y="19076"/>
                </a:cubicBezTo>
                <a:cubicBezTo>
                  <a:pt x="209137" y="11139"/>
                  <a:pt x="-5705" y="555"/>
                  <a:pt x="116" y="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92E3DA16-D79F-8D55-508A-B0B6914A6695}"/>
              </a:ext>
            </a:extLst>
          </p:cNvPr>
          <p:cNvSpPr/>
          <p:nvPr/>
        </p:nvSpPr>
        <p:spPr>
          <a:xfrm>
            <a:off x="3538627" y="7075891"/>
            <a:ext cx="239646" cy="1408807"/>
          </a:xfrm>
          <a:custGeom>
            <a:avLst/>
            <a:gdLst>
              <a:gd name="connsiteX0" fmla="*/ 239623 w 239646"/>
              <a:gd name="connsiteY0" fmla="*/ 1184 h 1408807"/>
              <a:gd name="connsiteX1" fmla="*/ 58648 w 239646"/>
              <a:gd name="connsiteY1" fmla="*/ 490134 h 1408807"/>
              <a:gd name="connsiteX2" fmla="*/ 14198 w 239646"/>
              <a:gd name="connsiteY2" fmla="*/ 833034 h 1408807"/>
              <a:gd name="connsiteX3" fmla="*/ 23723 w 239646"/>
              <a:gd name="connsiteY3" fmla="*/ 683809 h 1408807"/>
              <a:gd name="connsiteX4" fmla="*/ 7848 w 239646"/>
              <a:gd name="connsiteY4" fmla="*/ 896534 h 1408807"/>
              <a:gd name="connsiteX5" fmla="*/ 58648 w 239646"/>
              <a:gd name="connsiteY5" fmla="*/ 1004484 h 1408807"/>
              <a:gd name="connsiteX6" fmla="*/ 42773 w 239646"/>
              <a:gd name="connsiteY6" fmla="*/ 966384 h 1408807"/>
              <a:gd name="connsiteX7" fmla="*/ 52298 w 239646"/>
              <a:gd name="connsiteY7" fmla="*/ 1404534 h 1408807"/>
              <a:gd name="connsiteX8" fmla="*/ 42773 w 239646"/>
              <a:gd name="connsiteY8" fmla="*/ 1169584 h 1408807"/>
              <a:gd name="connsiteX9" fmla="*/ 1498 w 239646"/>
              <a:gd name="connsiteY9" fmla="*/ 845734 h 1408807"/>
              <a:gd name="connsiteX10" fmla="*/ 11023 w 239646"/>
              <a:gd name="connsiteY10" fmla="*/ 721909 h 1408807"/>
              <a:gd name="connsiteX11" fmla="*/ 30073 w 239646"/>
              <a:gd name="connsiteY11" fmla="*/ 804459 h 1408807"/>
              <a:gd name="connsiteX12" fmla="*/ 33248 w 239646"/>
              <a:gd name="connsiteY12" fmla="*/ 407584 h 1408807"/>
              <a:gd name="connsiteX13" fmla="*/ 33248 w 239646"/>
              <a:gd name="connsiteY13" fmla="*/ 582209 h 1408807"/>
              <a:gd name="connsiteX14" fmla="*/ 93573 w 239646"/>
              <a:gd name="connsiteY14" fmla="*/ 271059 h 1408807"/>
              <a:gd name="connsiteX15" fmla="*/ 71348 w 239646"/>
              <a:gd name="connsiteY15" fmla="*/ 350434 h 1408807"/>
              <a:gd name="connsiteX16" fmla="*/ 239623 w 239646"/>
              <a:gd name="connsiteY16" fmla="*/ 1184 h 1408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9646" h="1408807">
                <a:moveTo>
                  <a:pt x="239623" y="1184"/>
                </a:moveTo>
                <a:cubicBezTo>
                  <a:pt x="237506" y="24467"/>
                  <a:pt x="96219" y="351492"/>
                  <a:pt x="58648" y="490134"/>
                </a:cubicBezTo>
                <a:cubicBezTo>
                  <a:pt x="21077" y="628776"/>
                  <a:pt x="20019" y="800755"/>
                  <a:pt x="14198" y="833034"/>
                </a:cubicBezTo>
                <a:cubicBezTo>
                  <a:pt x="8377" y="865313"/>
                  <a:pt x="24781" y="673226"/>
                  <a:pt x="23723" y="683809"/>
                </a:cubicBezTo>
                <a:cubicBezTo>
                  <a:pt x="22665" y="694392"/>
                  <a:pt x="2027" y="843088"/>
                  <a:pt x="7848" y="896534"/>
                </a:cubicBezTo>
                <a:cubicBezTo>
                  <a:pt x="13669" y="949980"/>
                  <a:pt x="52827" y="992842"/>
                  <a:pt x="58648" y="1004484"/>
                </a:cubicBezTo>
                <a:cubicBezTo>
                  <a:pt x="64469" y="1016126"/>
                  <a:pt x="43831" y="899709"/>
                  <a:pt x="42773" y="966384"/>
                </a:cubicBezTo>
                <a:cubicBezTo>
                  <a:pt x="41715" y="1033059"/>
                  <a:pt x="52298" y="1370667"/>
                  <a:pt x="52298" y="1404534"/>
                </a:cubicBezTo>
                <a:cubicBezTo>
                  <a:pt x="52298" y="1438401"/>
                  <a:pt x="51240" y="1262717"/>
                  <a:pt x="42773" y="1169584"/>
                </a:cubicBezTo>
                <a:cubicBezTo>
                  <a:pt x="34306" y="1076451"/>
                  <a:pt x="6790" y="920346"/>
                  <a:pt x="1498" y="845734"/>
                </a:cubicBezTo>
                <a:cubicBezTo>
                  <a:pt x="-3794" y="771122"/>
                  <a:pt x="6261" y="728788"/>
                  <a:pt x="11023" y="721909"/>
                </a:cubicBezTo>
                <a:cubicBezTo>
                  <a:pt x="15785" y="715030"/>
                  <a:pt x="26369" y="856847"/>
                  <a:pt x="30073" y="804459"/>
                </a:cubicBezTo>
                <a:cubicBezTo>
                  <a:pt x="33777" y="752072"/>
                  <a:pt x="32719" y="444626"/>
                  <a:pt x="33248" y="407584"/>
                </a:cubicBezTo>
                <a:cubicBezTo>
                  <a:pt x="33777" y="370542"/>
                  <a:pt x="23194" y="604963"/>
                  <a:pt x="33248" y="582209"/>
                </a:cubicBezTo>
                <a:cubicBezTo>
                  <a:pt x="43302" y="559455"/>
                  <a:pt x="87223" y="309688"/>
                  <a:pt x="93573" y="271059"/>
                </a:cubicBezTo>
                <a:cubicBezTo>
                  <a:pt x="99923" y="232430"/>
                  <a:pt x="40656" y="395942"/>
                  <a:pt x="71348" y="350434"/>
                </a:cubicBezTo>
                <a:cubicBezTo>
                  <a:pt x="102040" y="304926"/>
                  <a:pt x="241740" y="-22099"/>
                  <a:pt x="239623" y="11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404AA1F3-AD37-D64D-4A5B-9F77DDFDD936}"/>
              </a:ext>
            </a:extLst>
          </p:cNvPr>
          <p:cNvSpPr/>
          <p:nvPr/>
        </p:nvSpPr>
        <p:spPr>
          <a:xfrm>
            <a:off x="3994145" y="7140574"/>
            <a:ext cx="474452" cy="781912"/>
          </a:xfrm>
          <a:custGeom>
            <a:avLst/>
            <a:gdLst>
              <a:gd name="connsiteX0" fmla="*/ 5 w 474452"/>
              <a:gd name="connsiteY0" fmla="*/ 1 h 781912"/>
              <a:gd name="connsiteX1" fmla="*/ 393705 w 474452"/>
              <a:gd name="connsiteY1" fmla="*/ 635001 h 781912"/>
              <a:gd name="connsiteX2" fmla="*/ 381005 w 474452"/>
              <a:gd name="connsiteY2" fmla="*/ 587376 h 781912"/>
              <a:gd name="connsiteX3" fmla="*/ 473080 w 474452"/>
              <a:gd name="connsiteY3" fmla="*/ 781051 h 781912"/>
              <a:gd name="connsiteX4" fmla="*/ 403230 w 474452"/>
              <a:gd name="connsiteY4" fmla="*/ 628651 h 781912"/>
              <a:gd name="connsiteX5" fmla="*/ 5 w 474452"/>
              <a:gd name="connsiteY5" fmla="*/ 1 h 78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452" h="781912">
                <a:moveTo>
                  <a:pt x="5" y="1"/>
                </a:moveTo>
                <a:cubicBezTo>
                  <a:pt x="-1583" y="1059"/>
                  <a:pt x="330205" y="537105"/>
                  <a:pt x="393705" y="635001"/>
                </a:cubicBezTo>
                <a:cubicBezTo>
                  <a:pt x="457205" y="732897"/>
                  <a:pt x="367776" y="563034"/>
                  <a:pt x="381005" y="587376"/>
                </a:cubicBezTo>
                <a:cubicBezTo>
                  <a:pt x="394234" y="611718"/>
                  <a:pt x="469376" y="774172"/>
                  <a:pt x="473080" y="781051"/>
                </a:cubicBezTo>
                <a:cubicBezTo>
                  <a:pt x="476784" y="787930"/>
                  <a:pt x="478372" y="755122"/>
                  <a:pt x="403230" y="628651"/>
                </a:cubicBezTo>
                <a:cubicBezTo>
                  <a:pt x="328088" y="502180"/>
                  <a:pt x="1593" y="-1057"/>
                  <a:pt x="5" y="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EC116385-FBC8-BB41-8E0B-BA0A1A81C581}"/>
              </a:ext>
            </a:extLst>
          </p:cNvPr>
          <p:cNvSpPr/>
          <p:nvPr/>
        </p:nvSpPr>
        <p:spPr>
          <a:xfrm>
            <a:off x="3991058" y="7532494"/>
            <a:ext cx="343546" cy="647628"/>
          </a:xfrm>
          <a:custGeom>
            <a:avLst/>
            <a:gdLst>
              <a:gd name="connsiteX0" fmla="*/ 3092 w 343546"/>
              <a:gd name="connsiteY0" fmla="*/ 4956 h 647628"/>
              <a:gd name="connsiteX1" fmla="*/ 326942 w 343546"/>
              <a:gd name="connsiteY1" fmla="*/ 617731 h 647628"/>
              <a:gd name="connsiteX2" fmla="*/ 279317 w 343546"/>
              <a:gd name="connsiteY2" fmla="*/ 525656 h 647628"/>
              <a:gd name="connsiteX3" fmla="*/ 130092 w 343546"/>
              <a:gd name="connsiteY3" fmla="*/ 290706 h 647628"/>
              <a:gd name="connsiteX4" fmla="*/ 161842 w 343546"/>
              <a:gd name="connsiteY4" fmla="*/ 325631 h 647628"/>
              <a:gd name="connsiteX5" fmla="*/ 3092 w 343546"/>
              <a:gd name="connsiteY5" fmla="*/ 4956 h 64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546" h="647628">
                <a:moveTo>
                  <a:pt x="3092" y="4956"/>
                </a:moveTo>
                <a:cubicBezTo>
                  <a:pt x="30609" y="53639"/>
                  <a:pt x="280905" y="530948"/>
                  <a:pt x="326942" y="617731"/>
                </a:cubicBezTo>
                <a:cubicBezTo>
                  <a:pt x="372979" y="704514"/>
                  <a:pt x="312125" y="580160"/>
                  <a:pt x="279317" y="525656"/>
                </a:cubicBezTo>
                <a:cubicBezTo>
                  <a:pt x="246509" y="471152"/>
                  <a:pt x="149671" y="324044"/>
                  <a:pt x="130092" y="290706"/>
                </a:cubicBezTo>
                <a:cubicBezTo>
                  <a:pt x="110513" y="257369"/>
                  <a:pt x="183538" y="370081"/>
                  <a:pt x="161842" y="325631"/>
                </a:cubicBezTo>
                <a:cubicBezTo>
                  <a:pt x="140146" y="281181"/>
                  <a:pt x="-24425" y="-43727"/>
                  <a:pt x="3092" y="49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EA001721-AB14-2C45-2D52-29B1F8FEC189}"/>
              </a:ext>
            </a:extLst>
          </p:cNvPr>
          <p:cNvSpPr/>
          <p:nvPr/>
        </p:nvSpPr>
        <p:spPr>
          <a:xfrm>
            <a:off x="3778179" y="7344075"/>
            <a:ext cx="476279" cy="824734"/>
          </a:xfrm>
          <a:custGeom>
            <a:avLst/>
            <a:gdLst>
              <a:gd name="connsiteX0" fmla="*/ 47696 w 476279"/>
              <a:gd name="connsiteY0" fmla="*/ 114000 h 824734"/>
              <a:gd name="connsiteX1" fmla="*/ 463621 w 476279"/>
              <a:gd name="connsiteY1" fmla="*/ 802975 h 824734"/>
              <a:gd name="connsiteX2" fmla="*/ 349321 w 476279"/>
              <a:gd name="connsiteY2" fmla="*/ 628350 h 824734"/>
              <a:gd name="connsiteX3" fmla="*/ 149296 w 476279"/>
              <a:gd name="connsiteY3" fmla="*/ 383875 h 824734"/>
              <a:gd name="connsiteX4" fmla="*/ 336621 w 476279"/>
              <a:gd name="connsiteY4" fmla="*/ 650575 h 824734"/>
              <a:gd name="connsiteX5" fmla="*/ 41346 w 476279"/>
              <a:gd name="connsiteY5" fmla="*/ 56850 h 824734"/>
              <a:gd name="connsiteX6" fmla="*/ 47696 w 476279"/>
              <a:gd name="connsiteY6" fmla="*/ 114000 h 82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279" h="824734">
                <a:moveTo>
                  <a:pt x="47696" y="114000"/>
                </a:moveTo>
                <a:cubicBezTo>
                  <a:pt x="118075" y="238354"/>
                  <a:pt x="413350" y="717250"/>
                  <a:pt x="463621" y="802975"/>
                </a:cubicBezTo>
                <a:cubicBezTo>
                  <a:pt x="513892" y="888700"/>
                  <a:pt x="401708" y="698200"/>
                  <a:pt x="349321" y="628350"/>
                </a:cubicBezTo>
                <a:cubicBezTo>
                  <a:pt x="296934" y="558500"/>
                  <a:pt x="151413" y="380171"/>
                  <a:pt x="149296" y="383875"/>
                </a:cubicBezTo>
                <a:cubicBezTo>
                  <a:pt x="147179" y="387579"/>
                  <a:pt x="354613" y="705079"/>
                  <a:pt x="336621" y="650575"/>
                </a:cubicBezTo>
                <a:cubicBezTo>
                  <a:pt x="318629" y="596071"/>
                  <a:pt x="89500" y="152100"/>
                  <a:pt x="41346" y="56850"/>
                </a:cubicBezTo>
                <a:cubicBezTo>
                  <a:pt x="-6808" y="-38400"/>
                  <a:pt x="-22683" y="-10354"/>
                  <a:pt x="47696" y="1140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3FF016BE-242F-EA7E-9E16-08808CEDED04}"/>
              </a:ext>
            </a:extLst>
          </p:cNvPr>
          <p:cNvSpPr/>
          <p:nvPr/>
        </p:nvSpPr>
        <p:spPr>
          <a:xfrm>
            <a:off x="3758367" y="7898633"/>
            <a:ext cx="86604" cy="465446"/>
          </a:xfrm>
          <a:custGeom>
            <a:avLst/>
            <a:gdLst>
              <a:gd name="connsiteX0" fmla="*/ 48458 w 86604"/>
              <a:gd name="connsiteY0" fmla="*/ 767 h 465446"/>
              <a:gd name="connsiteX1" fmla="*/ 45283 w 86604"/>
              <a:gd name="connsiteY1" fmla="*/ 289692 h 465446"/>
              <a:gd name="connsiteX2" fmla="*/ 83383 w 86604"/>
              <a:gd name="connsiteY2" fmla="*/ 394467 h 465446"/>
              <a:gd name="connsiteX3" fmla="*/ 45283 w 86604"/>
              <a:gd name="connsiteY3" fmla="*/ 461142 h 465446"/>
              <a:gd name="connsiteX4" fmla="*/ 833 w 86604"/>
              <a:gd name="connsiteY4" fmla="*/ 270642 h 465446"/>
              <a:gd name="connsiteX5" fmla="*/ 86558 w 86604"/>
              <a:gd name="connsiteY5" fmla="*/ 407167 h 465446"/>
              <a:gd name="connsiteX6" fmla="*/ 13533 w 86604"/>
              <a:gd name="connsiteY6" fmla="*/ 210317 h 465446"/>
              <a:gd name="connsiteX7" fmla="*/ 48458 w 86604"/>
              <a:gd name="connsiteY7" fmla="*/ 767 h 46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604" h="465446">
                <a:moveTo>
                  <a:pt x="48458" y="767"/>
                </a:moveTo>
                <a:cubicBezTo>
                  <a:pt x="53750" y="13996"/>
                  <a:pt x="39462" y="224075"/>
                  <a:pt x="45283" y="289692"/>
                </a:cubicBezTo>
                <a:cubicBezTo>
                  <a:pt x="51104" y="355309"/>
                  <a:pt x="83383" y="365892"/>
                  <a:pt x="83383" y="394467"/>
                </a:cubicBezTo>
                <a:cubicBezTo>
                  <a:pt x="83383" y="423042"/>
                  <a:pt x="59041" y="481780"/>
                  <a:pt x="45283" y="461142"/>
                </a:cubicBezTo>
                <a:cubicBezTo>
                  <a:pt x="31525" y="440504"/>
                  <a:pt x="-6046" y="279638"/>
                  <a:pt x="833" y="270642"/>
                </a:cubicBezTo>
                <a:cubicBezTo>
                  <a:pt x="7712" y="261646"/>
                  <a:pt x="84441" y="417221"/>
                  <a:pt x="86558" y="407167"/>
                </a:cubicBezTo>
                <a:cubicBezTo>
                  <a:pt x="88675" y="397113"/>
                  <a:pt x="17766" y="271700"/>
                  <a:pt x="13533" y="210317"/>
                </a:cubicBezTo>
                <a:cubicBezTo>
                  <a:pt x="9300" y="148934"/>
                  <a:pt x="43166" y="-12462"/>
                  <a:pt x="48458" y="76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ADD57C4B-0548-9F11-FD4E-84F14F13416C}"/>
              </a:ext>
            </a:extLst>
          </p:cNvPr>
          <p:cNvSpPr/>
          <p:nvPr/>
        </p:nvSpPr>
        <p:spPr>
          <a:xfrm>
            <a:off x="3608985" y="7089458"/>
            <a:ext cx="229915" cy="1344189"/>
          </a:xfrm>
          <a:custGeom>
            <a:avLst/>
            <a:gdLst>
              <a:gd name="connsiteX0" fmla="*/ 229590 w 229915"/>
              <a:gd name="connsiteY0" fmla="*/ 317 h 1344189"/>
              <a:gd name="connsiteX1" fmla="*/ 23215 w 229915"/>
              <a:gd name="connsiteY1" fmla="*/ 447992 h 1344189"/>
              <a:gd name="connsiteX2" fmla="*/ 26390 w 229915"/>
              <a:gd name="connsiteY2" fmla="*/ 701992 h 1344189"/>
              <a:gd name="connsiteX3" fmla="*/ 20040 w 229915"/>
              <a:gd name="connsiteY3" fmla="*/ 644842 h 1344189"/>
              <a:gd name="connsiteX4" fmla="*/ 10515 w 229915"/>
              <a:gd name="connsiteY4" fmla="*/ 971867 h 1344189"/>
              <a:gd name="connsiteX5" fmla="*/ 4165 w 229915"/>
              <a:gd name="connsiteY5" fmla="*/ 1343342 h 1344189"/>
              <a:gd name="connsiteX6" fmla="*/ 35915 w 229915"/>
              <a:gd name="connsiteY6" fmla="*/ 1057592 h 1344189"/>
              <a:gd name="connsiteX7" fmla="*/ 990 w 229915"/>
              <a:gd name="connsiteY7" fmla="*/ 559117 h 1344189"/>
              <a:gd name="connsiteX8" fmla="*/ 83540 w 229915"/>
              <a:gd name="connsiteY8" fmla="*/ 286067 h 1344189"/>
              <a:gd name="connsiteX9" fmla="*/ 70840 w 229915"/>
              <a:gd name="connsiteY9" fmla="*/ 374967 h 1344189"/>
              <a:gd name="connsiteX10" fmla="*/ 229590 w 229915"/>
              <a:gd name="connsiteY10" fmla="*/ 317 h 1344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915" h="1344189">
                <a:moveTo>
                  <a:pt x="229590" y="317"/>
                </a:moveTo>
                <a:cubicBezTo>
                  <a:pt x="221653" y="12488"/>
                  <a:pt x="57082" y="331046"/>
                  <a:pt x="23215" y="447992"/>
                </a:cubicBezTo>
                <a:cubicBezTo>
                  <a:pt x="-10652" y="564938"/>
                  <a:pt x="26919" y="669184"/>
                  <a:pt x="26390" y="701992"/>
                </a:cubicBezTo>
                <a:cubicBezTo>
                  <a:pt x="25861" y="734800"/>
                  <a:pt x="22686" y="599863"/>
                  <a:pt x="20040" y="644842"/>
                </a:cubicBezTo>
                <a:cubicBezTo>
                  <a:pt x="17394" y="689821"/>
                  <a:pt x="13161" y="855450"/>
                  <a:pt x="10515" y="971867"/>
                </a:cubicBezTo>
                <a:cubicBezTo>
                  <a:pt x="7869" y="1088284"/>
                  <a:pt x="-68" y="1329055"/>
                  <a:pt x="4165" y="1343342"/>
                </a:cubicBezTo>
                <a:cubicBezTo>
                  <a:pt x="8398" y="1357629"/>
                  <a:pt x="36444" y="1188296"/>
                  <a:pt x="35915" y="1057592"/>
                </a:cubicBezTo>
                <a:cubicBezTo>
                  <a:pt x="35386" y="926888"/>
                  <a:pt x="-6947" y="687704"/>
                  <a:pt x="990" y="559117"/>
                </a:cubicBezTo>
                <a:cubicBezTo>
                  <a:pt x="8927" y="430530"/>
                  <a:pt x="71898" y="316759"/>
                  <a:pt x="83540" y="286067"/>
                </a:cubicBezTo>
                <a:cubicBezTo>
                  <a:pt x="95182" y="255375"/>
                  <a:pt x="43853" y="419946"/>
                  <a:pt x="70840" y="374967"/>
                </a:cubicBezTo>
                <a:cubicBezTo>
                  <a:pt x="97827" y="329988"/>
                  <a:pt x="237527" y="-11854"/>
                  <a:pt x="229590" y="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3013BD11-47B0-CC15-B24A-8C7A10BA6C1A}"/>
              </a:ext>
            </a:extLst>
          </p:cNvPr>
          <p:cNvSpPr/>
          <p:nvPr/>
        </p:nvSpPr>
        <p:spPr>
          <a:xfrm>
            <a:off x="9088574" y="5596891"/>
            <a:ext cx="1167680" cy="557536"/>
          </a:xfrm>
          <a:custGeom>
            <a:avLst/>
            <a:gdLst>
              <a:gd name="connsiteX0" fmla="*/ 1451 w 1167680"/>
              <a:gd name="connsiteY0" fmla="*/ 19684 h 557536"/>
              <a:gd name="connsiteX1" fmla="*/ 636451 w 1167680"/>
              <a:gd name="connsiteY1" fmla="*/ 54609 h 557536"/>
              <a:gd name="connsiteX2" fmla="*/ 642801 w 1167680"/>
              <a:gd name="connsiteY2" fmla="*/ 111759 h 557536"/>
              <a:gd name="connsiteX3" fmla="*/ 788851 w 1167680"/>
              <a:gd name="connsiteY3" fmla="*/ 153034 h 557536"/>
              <a:gd name="connsiteX4" fmla="*/ 772976 w 1167680"/>
              <a:gd name="connsiteY4" fmla="*/ 156209 h 557536"/>
              <a:gd name="connsiteX5" fmla="*/ 912676 w 1167680"/>
              <a:gd name="connsiteY5" fmla="*/ 324484 h 557536"/>
              <a:gd name="connsiteX6" fmla="*/ 912676 w 1167680"/>
              <a:gd name="connsiteY6" fmla="*/ 289559 h 557536"/>
              <a:gd name="connsiteX7" fmla="*/ 1163501 w 1167680"/>
              <a:gd name="connsiteY7" fmla="*/ 556259 h 557536"/>
              <a:gd name="connsiteX8" fmla="*/ 1042851 w 1167680"/>
              <a:gd name="connsiteY8" fmla="*/ 378459 h 557536"/>
              <a:gd name="connsiteX9" fmla="*/ 706301 w 1167680"/>
              <a:gd name="connsiteY9" fmla="*/ 105409 h 557536"/>
              <a:gd name="connsiteX10" fmla="*/ 741226 w 1167680"/>
              <a:gd name="connsiteY10" fmla="*/ 133984 h 557536"/>
              <a:gd name="connsiteX11" fmla="*/ 334826 w 1167680"/>
              <a:gd name="connsiteY11" fmla="*/ 3809 h 557536"/>
              <a:gd name="connsiteX12" fmla="*/ 458651 w 1167680"/>
              <a:gd name="connsiteY12" fmla="*/ 32384 h 557536"/>
              <a:gd name="connsiteX13" fmla="*/ 1451 w 1167680"/>
              <a:gd name="connsiteY13" fmla="*/ 19684 h 55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7680" h="557536">
                <a:moveTo>
                  <a:pt x="1451" y="19684"/>
                </a:moveTo>
                <a:cubicBezTo>
                  <a:pt x="31084" y="23388"/>
                  <a:pt x="529559" y="39263"/>
                  <a:pt x="636451" y="54609"/>
                </a:cubicBezTo>
                <a:cubicBezTo>
                  <a:pt x="743343" y="69955"/>
                  <a:pt x="617401" y="95355"/>
                  <a:pt x="642801" y="111759"/>
                </a:cubicBezTo>
                <a:cubicBezTo>
                  <a:pt x="668201" y="128163"/>
                  <a:pt x="767155" y="145626"/>
                  <a:pt x="788851" y="153034"/>
                </a:cubicBezTo>
                <a:cubicBezTo>
                  <a:pt x="810547" y="160442"/>
                  <a:pt x="752339" y="127634"/>
                  <a:pt x="772976" y="156209"/>
                </a:cubicBezTo>
                <a:cubicBezTo>
                  <a:pt x="793613" y="184784"/>
                  <a:pt x="889393" y="302259"/>
                  <a:pt x="912676" y="324484"/>
                </a:cubicBezTo>
                <a:cubicBezTo>
                  <a:pt x="935959" y="346709"/>
                  <a:pt x="870872" y="250930"/>
                  <a:pt x="912676" y="289559"/>
                </a:cubicBezTo>
                <a:cubicBezTo>
                  <a:pt x="954480" y="328188"/>
                  <a:pt x="1141805" y="541442"/>
                  <a:pt x="1163501" y="556259"/>
                </a:cubicBezTo>
                <a:cubicBezTo>
                  <a:pt x="1185197" y="571076"/>
                  <a:pt x="1119051" y="453601"/>
                  <a:pt x="1042851" y="378459"/>
                </a:cubicBezTo>
                <a:cubicBezTo>
                  <a:pt x="966651" y="303317"/>
                  <a:pt x="756572" y="146155"/>
                  <a:pt x="706301" y="105409"/>
                </a:cubicBezTo>
                <a:cubicBezTo>
                  <a:pt x="656030" y="64663"/>
                  <a:pt x="803138" y="150917"/>
                  <a:pt x="741226" y="133984"/>
                </a:cubicBezTo>
                <a:cubicBezTo>
                  <a:pt x="679314" y="117051"/>
                  <a:pt x="381922" y="20742"/>
                  <a:pt x="334826" y="3809"/>
                </a:cubicBezTo>
                <a:cubicBezTo>
                  <a:pt x="287730" y="-13124"/>
                  <a:pt x="512097" y="31855"/>
                  <a:pt x="458651" y="32384"/>
                </a:cubicBezTo>
                <a:cubicBezTo>
                  <a:pt x="405205" y="32913"/>
                  <a:pt x="-28182" y="15980"/>
                  <a:pt x="1451" y="196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750848FC-819D-9740-D59D-F77C42EFCA1B}"/>
              </a:ext>
            </a:extLst>
          </p:cNvPr>
          <p:cNvSpPr/>
          <p:nvPr/>
        </p:nvSpPr>
        <p:spPr>
          <a:xfrm>
            <a:off x="9310503" y="5848681"/>
            <a:ext cx="621142" cy="199742"/>
          </a:xfrm>
          <a:custGeom>
            <a:avLst/>
            <a:gdLst>
              <a:gd name="connsiteX0" fmla="*/ 77972 w 621142"/>
              <a:gd name="connsiteY0" fmla="*/ 21894 h 199742"/>
              <a:gd name="connsiteX1" fmla="*/ 471672 w 621142"/>
              <a:gd name="connsiteY1" fmla="*/ 98094 h 199742"/>
              <a:gd name="connsiteX2" fmla="*/ 385947 w 621142"/>
              <a:gd name="connsiteY2" fmla="*/ 139369 h 199742"/>
              <a:gd name="connsiteX3" fmla="*/ 620897 w 621142"/>
              <a:gd name="connsiteY3" fmla="*/ 123494 h 199742"/>
              <a:gd name="connsiteX4" fmla="*/ 427222 w 621142"/>
              <a:gd name="connsiteY4" fmla="*/ 155244 h 199742"/>
              <a:gd name="connsiteX5" fmla="*/ 255772 w 621142"/>
              <a:gd name="connsiteY5" fmla="*/ 199694 h 199742"/>
              <a:gd name="connsiteX6" fmla="*/ 497072 w 621142"/>
              <a:gd name="connsiteY6" fmla="*/ 161594 h 199742"/>
              <a:gd name="connsiteX7" fmla="*/ 344672 w 621142"/>
              <a:gd name="connsiteY7" fmla="*/ 63169 h 199742"/>
              <a:gd name="connsiteX8" fmla="*/ 23997 w 621142"/>
              <a:gd name="connsiteY8" fmla="*/ 2844 h 199742"/>
              <a:gd name="connsiteX9" fmla="*/ 77972 w 621142"/>
              <a:gd name="connsiteY9" fmla="*/ 21894 h 199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142" h="199742">
                <a:moveTo>
                  <a:pt x="77972" y="21894"/>
                </a:moveTo>
                <a:cubicBezTo>
                  <a:pt x="152584" y="37769"/>
                  <a:pt x="420343" y="78515"/>
                  <a:pt x="471672" y="98094"/>
                </a:cubicBezTo>
                <a:cubicBezTo>
                  <a:pt x="523001" y="117673"/>
                  <a:pt x="361076" y="135136"/>
                  <a:pt x="385947" y="139369"/>
                </a:cubicBezTo>
                <a:cubicBezTo>
                  <a:pt x="410818" y="143602"/>
                  <a:pt x="614018" y="120848"/>
                  <a:pt x="620897" y="123494"/>
                </a:cubicBezTo>
                <a:cubicBezTo>
                  <a:pt x="627776" y="126140"/>
                  <a:pt x="488076" y="142544"/>
                  <a:pt x="427222" y="155244"/>
                </a:cubicBezTo>
                <a:cubicBezTo>
                  <a:pt x="366368" y="167944"/>
                  <a:pt x="244130" y="198636"/>
                  <a:pt x="255772" y="199694"/>
                </a:cubicBezTo>
                <a:cubicBezTo>
                  <a:pt x="267414" y="200752"/>
                  <a:pt x="482255" y="184348"/>
                  <a:pt x="497072" y="161594"/>
                </a:cubicBezTo>
                <a:cubicBezTo>
                  <a:pt x="511889" y="138840"/>
                  <a:pt x="423518" y="89627"/>
                  <a:pt x="344672" y="63169"/>
                </a:cubicBezTo>
                <a:cubicBezTo>
                  <a:pt x="265826" y="36711"/>
                  <a:pt x="72151" y="11311"/>
                  <a:pt x="23997" y="2844"/>
                </a:cubicBezTo>
                <a:cubicBezTo>
                  <a:pt x="-24157" y="-5623"/>
                  <a:pt x="3360" y="6019"/>
                  <a:pt x="77972" y="218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C3483618-A0D8-ACBD-AF0E-AE634ACAA91F}"/>
              </a:ext>
            </a:extLst>
          </p:cNvPr>
          <p:cNvSpPr/>
          <p:nvPr/>
        </p:nvSpPr>
        <p:spPr>
          <a:xfrm>
            <a:off x="9845662" y="6129602"/>
            <a:ext cx="516915" cy="450129"/>
          </a:xfrm>
          <a:custGeom>
            <a:avLst/>
            <a:gdLst>
              <a:gd name="connsiteX0" fmla="*/ 498488 w 516915"/>
              <a:gd name="connsiteY0" fmla="*/ 4498 h 450129"/>
              <a:gd name="connsiteX1" fmla="*/ 149238 w 516915"/>
              <a:gd name="connsiteY1" fmla="*/ 48948 h 450129"/>
              <a:gd name="connsiteX2" fmla="*/ 304813 w 516915"/>
              <a:gd name="connsiteY2" fmla="*/ 29898 h 450129"/>
              <a:gd name="connsiteX3" fmla="*/ 323863 w 516915"/>
              <a:gd name="connsiteY3" fmla="*/ 67998 h 450129"/>
              <a:gd name="connsiteX4" fmla="*/ 136538 w 516915"/>
              <a:gd name="connsiteY4" fmla="*/ 163248 h 450129"/>
              <a:gd name="connsiteX5" fmla="*/ 3188 w 516915"/>
              <a:gd name="connsiteY5" fmla="*/ 448998 h 450129"/>
              <a:gd name="connsiteX6" fmla="*/ 53988 w 516915"/>
              <a:gd name="connsiteY6" fmla="*/ 258498 h 450129"/>
              <a:gd name="connsiteX7" fmla="*/ 190513 w 516915"/>
              <a:gd name="connsiteY7" fmla="*/ 144198 h 450129"/>
              <a:gd name="connsiteX8" fmla="*/ 187338 w 516915"/>
              <a:gd name="connsiteY8" fmla="*/ 201348 h 450129"/>
              <a:gd name="connsiteX9" fmla="*/ 228613 w 516915"/>
              <a:gd name="connsiteY9" fmla="*/ 99748 h 450129"/>
              <a:gd name="connsiteX10" fmla="*/ 101613 w 516915"/>
              <a:gd name="connsiteY10" fmla="*/ 83873 h 450129"/>
              <a:gd name="connsiteX11" fmla="*/ 431813 w 516915"/>
              <a:gd name="connsiteY11" fmla="*/ 10848 h 450129"/>
              <a:gd name="connsiteX12" fmla="*/ 498488 w 516915"/>
              <a:gd name="connsiteY12" fmla="*/ 4498 h 45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6915" h="450129">
                <a:moveTo>
                  <a:pt x="498488" y="4498"/>
                </a:moveTo>
                <a:lnTo>
                  <a:pt x="149238" y="48948"/>
                </a:lnTo>
                <a:cubicBezTo>
                  <a:pt x="116959" y="53181"/>
                  <a:pt x="275709" y="26723"/>
                  <a:pt x="304813" y="29898"/>
                </a:cubicBezTo>
                <a:cubicBezTo>
                  <a:pt x="333917" y="33073"/>
                  <a:pt x="351909" y="45773"/>
                  <a:pt x="323863" y="67998"/>
                </a:cubicBezTo>
                <a:cubicBezTo>
                  <a:pt x="295817" y="90223"/>
                  <a:pt x="189984" y="99748"/>
                  <a:pt x="136538" y="163248"/>
                </a:cubicBezTo>
                <a:cubicBezTo>
                  <a:pt x="83092" y="226748"/>
                  <a:pt x="16946" y="433123"/>
                  <a:pt x="3188" y="448998"/>
                </a:cubicBezTo>
                <a:cubicBezTo>
                  <a:pt x="-10570" y="464873"/>
                  <a:pt x="22767" y="309298"/>
                  <a:pt x="53988" y="258498"/>
                </a:cubicBezTo>
                <a:cubicBezTo>
                  <a:pt x="85209" y="207698"/>
                  <a:pt x="168288" y="153723"/>
                  <a:pt x="190513" y="144198"/>
                </a:cubicBezTo>
                <a:cubicBezTo>
                  <a:pt x="212738" y="134673"/>
                  <a:pt x="180988" y="208756"/>
                  <a:pt x="187338" y="201348"/>
                </a:cubicBezTo>
                <a:cubicBezTo>
                  <a:pt x="193688" y="193940"/>
                  <a:pt x="242900" y="119327"/>
                  <a:pt x="228613" y="99748"/>
                </a:cubicBezTo>
                <a:cubicBezTo>
                  <a:pt x="214326" y="80169"/>
                  <a:pt x="67746" y="98690"/>
                  <a:pt x="101613" y="83873"/>
                </a:cubicBezTo>
                <a:cubicBezTo>
                  <a:pt x="135480" y="69056"/>
                  <a:pt x="368842" y="24606"/>
                  <a:pt x="431813" y="10848"/>
                </a:cubicBezTo>
                <a:cubicBezTo>
                  <a:pt x="494784" y="-2910"/>
                  <a:pt x="545584" y="-1852"/>
                  <a:pt x="498488" y="449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57FD8299-CDC0-FD53-2F70-071AE799688A}"/>
              </a:ext>
            </a:extLst>
          </p:cNvPr>
          <p:cNvSpPr/>
          <p:nvPr/>
        </p:nvSpPr>
        <p:spPr>
          <a:xfrm>
            <a:off x="9714018" y="6349307"/>
            <a:ext cx="329584" cy="478554"/>
          </a:xfrm>
          <a:custGeom>
            <a:avLst/>
            <a:gdLst>
              <a:gd name="connsiteX0" fmla="*/ 322157 w 329584"/>
              <a:gd name="connsiteY0" fmla="*/ 13393 h 478554"/>
              <a:gd name="connsiteX1" fmla="*/ 1482 w 329584"/>
              <a:gd name="connsiteY1" fmla="*/ 476943 h 478554"/>
              <a:gd name="connsiteX2" fmla="*/ 207857 w 329584"/>
              <a:gd name="connsiteY2" fmla="*/ 159443 h 478554"/>
              <a:gd name="connsiteX3" fmla="*/ 322157 w 329584"/>
              <a:gd name="connsiteY3" fmla="*/ 13393 h 47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9584" h="478554">
                <a:moveTo>
                  <a:pt x="322157" y="13393"/>
                </a:moveTo>
                <a:cubicBezTo>
                  <a:pt x="287761" y="66310"/>
                  <a:pt x="20532" y="452601"/>
                  <a:pt x="1482" y="476943"/>
                </a:cubicBezTo>
                <a:cubicBezTo>
                  <a:pt x="-17568" y="501285"/>
                  <a:pt x="152295" y="243051"/>
                  <a:pt x="207857" y="159443"/>
                </a:cubicBezTo>
                <a:cubicBezTo>
                  <a:pt x="263419" y="75835"/>
                  <a:pt x="356553" y="-39524"/>
                  <a:pt x="322157" y="133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A67C1ADE-FB23-8A67-67EB-28F64617C1B8}"/>
              </a:ext>
            </a:extLst>
          </p:cNvPr>
          <p:cNvSpPr/>
          <p:nvPr/>
        </p:nvSpPr>
        <p:spPr>
          <a:xfrm>
            <a:off x="8232174" y="6761779"/>
            <a:ext cx="608091" cy="602430"/>
          </a:xfrm>
          <a:custGeom>
            <a:avLst/>
            <a:gdLst>
              <a:gd name="connsiteX0" fmla="*/ 70451 w 608091"/>
              <a:gd name="connsiteY0" fmla="*/ 102571 h 602430"/>
              <a:gd name="connsiteX1" fmla="*/ 327626 w 608091"/>
              <a:gd name="connsiteY1" fmla="*/ 102571 h 602430"/>
              <a:gd name="connsiteX2" fmla="*/ 607026 w 608091"/>
              <a:gd name="connsiteY2" fmla="*/ 971 h 602430"/>
              <a:gd name="connsiteX3" fmla="*/ 413351 w 608091"/>
              <a:gd name="connsiteY3" fmla="*/ 67646 h 602430"/>
              <a:gd name="connsiteX4" fmla="*/ 156176 w 608091"/>
              <a:gd name="connsiteY4" fmla="*/ 315296 h 602430"/>
              <a:gd name="connsiteX5" fmla="*/ 601 w 608091"/>
              <a:gd name="connsiteY5" fmla="*/ 601046 h 602430"/>
              <a:gd name="connsiteX6" fmla="*/ 108551 w 608091"/>
              <a:gd name="connsiteY6" fmla="*/ 413721 h 602430"/>
              <a:gd name="connsiteX7" fmla="*/ 260951 w 608091"/>
              <a:gd name="connsiteY7" fmla="*/ 178771 h 602430"/>
              <a:gd name="connsiteX8" fmla="*/ 232376 w 608091"/>
              <a:gd name="connsiteY8" fmla="*/ 204171 h 602430"/>
              <a:gd name="connsiteX9" fmla="*/ 400651 w 608091"/>
              <a:gd name="connsiteY9" fmla="*/ 64471 h 602430"/>
              <a:gd name="connsiteX10" fmla="*/ 299051 w 608091"/>
              <a:gd name="connsiteY10" fmla="*/ 131146 h 602430"/>
              <a:gd name="connsiteX11" fmla="*/ 70451 w 608091"/>
              <a:gd name="connsiteY11" fmla="*/ 102571 h 602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8091" h="602430">
                <a:moveTo>
                  <a:pt x="70451" y="102571"/>
                </a:moveTo>
                <a:cubicBezTo>
                  <a:pt x="75213" y="97809"/>
                  <a:pt x="238197" y="119504"/>
                  <a:pt x="327626" y="102571"/>
                </a:cubicBezTo>
                <a:cubicBezTo>
                  <a:pt x="417055" y="85638"/>
                  <a:pt x="592739" y="6792"/>
                  <a:pt x="607026" y="971"/>
                </a:cubicBezTo>
                <a:cubicBezTo>
                  <a:pt x="621313" y="-4850"/>
                  <a:pt x="488493" y="15259"/>
                  <a:pt x="413351" y="67646"/>
                </a:cubicBezTo>
                <a:cubicBezTo>
                  <a:pt x="338209" y="120033"/>
                  <a:pt x="224968" y="226396"/>
                  <a:pt x="156176" y="315296"/>
                </a:cubicBezTo>
                <a:cubicBezTo>
                  <a:pt x="87384" y="404196"/>
                  <a:pt x="8538" y="584642"/>
                  <a:pt x="601" y="601046"/>
                </a:cubicBezTo>
                <a:cubicBezTo>
                  <a:pt x="-7337" y="617450"/>
                  <a:pt x="65159" y="484100"/>
                  <a:pt x="108551" y="413721"/>
                </a:cubicBezTo>
                <a:cubicBezTo>
                  <a:pt x="151943" y="343342"/>
                  <a:pt x="240313" y="213696"/>
                  <a:pt x="260951" y="178771"/>
                </a:cubicBezTo>
                <a:cubicBezTo>
                  <a:pt x="281589" y="143846"/>
                  <a:pt x="209093" y="223221"/>
                  <a:pt x="232376" y="204171"/>
                </a:cubicBezTo>
                <a:cubicBezTo>
                  <a:pt x="255659" y="185121"/>
                  <a:pt x="389538" y="76642"/>
                  <a:pt x="400651" y="64471"/>
                </a:cubicBezTo>
                <a:cubicBezTo>
                  <a:pt x="411764" y="52300"/>
                  <a:pt x="349322" y="123209"/>
                  <a:pt x="299051" y="131146"/>
                </a:cubicBezTo>
                <a:cubicBezTo>
                  <a:pt x="248780" y="139083"/>
                  <a:pt x="65689" y="107333"/>
                  <a:pt x="70451" y="10257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8960DD6C-1B39-7ECF-C44F-4F58BAA12AE7}"/>
              </a:ext>
            </a:extLst>
          </p:cNvPr>
          <p:cNvSpPr/>
          <p:nvPr/>
        </p:nvSpPr>
        <p:spPr>
          <a:xfrm>
            <a:off x="8466210" y="6786362"/>
            <a:ext cx="456885" cy="640546"/>
          </a:xfrm>
          <a:custGeom>
            <a:avLst/>
            <a:gdLst>
              <a:gd name="connsiteX0" fmla="*/ 455540 w 456885"/>
              <a:gd name="connsiteY0" fmla="*/ 1788 h 640546"/>
              <a:gd name="connsiteX1" fmla="*/ 277740 w 456885"/>
              <a:gd name="connsiteY1" fmla="*/ 151013 h 640546"/>
              <a:gd name="connsiteX2" fmla="*/ 172965 w 456885"/>
              <a:gd name="connsiteY2" fmla="*/ 354213 h 640546"/>
              <a:gd name="connsiteX3" fmla="*/ 207890 w 456885"/>
              <a:gd name="connsiteY3" fmla="*/ 284363 h 640546"/>
              <a:gd name="connsiteX4" fmla="*/ 1515 w 456885"/>
              <a:gd name="connsiteY4" fmla="*/ 636788 h 640546"/>
              <a:gd name="connsiteX5" fmla="*/ 118990 w 456885"/>
              <a:gd name="connsiteY5" fmla="*/ 458988 h 640546"/>
              <a:gd name="connsiteX6" fmla="*/ 207890 w 456885"/>
              <a:gd name="connsiteY6" fmla="*/ 281188 h 640546"/>
              <a:gd name="connsiteX7" fmla="*/ 176140 w 456885"/>
              <a:gd name="connsiteY7" fmla="*/ 363738 h 640546"/>
              <a:gd name="connsiteX8" fmla="*/ 255515 w 456885"/>
              <a:gd name="connsiteY8" fmla="*/ 84338 h 640546"/>
              <a:gd name="connsiteX9" fmla="*/ 176140 w 456885"/>
              <a:gd name="connsiteY9" fmla="*/ 252613 h 640546"/>
              <a:gd name="connsiteX10" fmla="*/ 455540 w 456885"/>
              <a:gd name="connsiteY10" fmla="*/ 1788 h 64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6885" h="640546">
                <a:moveTo>
                  <a:pt x="455540" y="1788"/>
                </a:moveTo>
                <a:cubicBezTo>
                  <a:pt x="472473" y="-15145"/>
                  <a:pt x="324836" y="92276"/>
                  <a:pt x="277740" y="151013"/>
                </a:cubicBezTo>
                <a:cubicBezTo>
                  <a:pt x="230644" y="209751"/>
                  <a:pt x="184607" y="331988"/>
                  <a:pt x="172965" y="354213"/>
                </a:cubicBezTo>
                <a:cubicBezTo>
                  <a:pt x="161323" y="376438"/>
                  <a:pt x="236465" y="237267"/>
                  <a:pt x="207890" y="284363"/>
                </a:cubicBezTo>
                <a:cubicBezTo>
                  <a:pt x="179315" y="331459"/>
                  <a:pt x="16332" y="607684"/>
                  <a:pt x="1515" y="636788"/>
                </a:cubicBezTo>
                <a:cubicBezTo>
                  <a:pt x="-13302" y="665892"/>
                  <a:pt x="84594" y="518255"/>
                  <a:pt x="118990" y="458988"/>
                </a:cubicBezTo>
                <a:cubicBezTo>
                  <a:pt x="153386" y="399721"/>
                  <a:pt x="198365" y="297063"/>
                  <a:pt x="207890" y="281188"/>
                </a:cubicBezTo>
                <a:cubicBezTo>
                  <a:pt x="217415" y="265313"/>
                  <a:pt x="168203" y="396546"/>
                  <a:pt x="176140" y="363738"/>
                </a:cubicBezTo>
                <a:cubicBezTo>
                  <a:pt x="184077" y="330930"/>
                  <a:pt x="255515" y="102859"/>
                  <a:pt x="255515" y="84338"/>
                </a:cubicBezTo>
                <a:cubicBezTo>
                  <a:pt x="255515" y="65817"/>
                  <a:pt x="147036" y="265842"/>
                  <a:pt x="176140" y="252613"/>
                </a:cubicBezTo>
                <a:cubicBezTo>
                  <a:pt x="205244" y="239384"/>
                  <a:pt x="438607" y="18721"/>
                  <a:pt x="455540" y="17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8D3A7131-6926-EF97-D1E6-156754F3BD68}"/>
              </a:ext>
            </a:extLst>
          </p:cNvPr>
          <p:cNvSpPr/>
          <p:nvPr/>
        </p:nvSpPr>
        <p:spPr>
          <a:xfrm>
            <a:off x="9131778" y="6807144"/>
            <a:ext cx="225018" cy="888887"/>
          </a:xfrm>
          <a:custGeom>
            <a:avLst/>
            <a:gdLst>
              <a:gd name="connsiteX0" fmla="*/ 224947 w 225018"/>
              <a:gd name="connsiteY0" fmla="*/ 56 h 888887"/>
              <a:gd name="connsiteX1" fmla="*/ 94772 w 225018"/>
              <a:gd name="connsiteY1" fmla="*/ 346131 h 888887"/>
              <a:gd name="connsiteX2" fmla="*/ 43972 w 225018"/>
              <a:gd name="connsiteY2" fmla="*/ 593781 h 888887"/>
              <a:gd name="connsiteX3" fmla="*/ 53497 w 225018"/>
              <a:gd name="connsiteY3" fmla="*/ 587431 h 888887"/>
              <a:gd name="connsiteX4" fmla="*/ 2697 w 225018"/>
              <a:gd name="connsiteY4" fmla="*/ 879531 h 888887"/>
              <a:gd name="connsiteX5" fmla="*/ 12222 w 225018"/>
              <a:gd name="connsiteY5" fmla="*/ 771581 h 888887"/>
              <a:gd name="connsiteX6" fmla="*/ 56672 w 225018"/>
              <a:gd name="connsiteY6" fmla="*/ 330256 h 888887"/>
              <a:gd name="connsiteX7" fmla="*/ 59847 w 225018"/>
              <a:gd name="connsiteY7" fmla="*/ 485831 h 888887"/>
              <a:gd name="connsiteX8" fmla="*/ 113822 w 225018"/>
              <a:gd name="connsiteY8" fmla="*/ 171506 h 888887"/>
              <a:gd name="connsiteX9" fmla="*/ 75722 w 225018"/>
              <a:gd name="connsiteY9" fmla="*/ 317556 h 888887"/>
              <a:gd name="connsiteX10" fmla="*/ 224947 w 225018"/>
              <a:gd name="connsiteY10" fmla="*/ 56 h 88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5018" h="888887">
                <a:moveTo>
                  <a:pt x="224947" y="56"/>
                </a:moveTo>
                <a:cubicBezTo>
                  <a:pt x="228122" y="4818"/>
                  <a:pt x="124934" y="247177"/>
                  <a:pt x="94772" y="346131"/>
                </a:cubicBezTo>
                <a:cubicBezTo>
                  <a:pt x="64609" y="445085"/>
                  <a:pt x="50851" y="553564"/>
                  <a:pt x="43972" y="593781"/>
                </a:cubicBezTo>
                <a:cubicBezTo>
                  <a:pt x="37093" y="633998"/>
                  <a:pt x="60376" y="539806"/>
                  <a:pt x="53497" y="587431"/>
                </a:cubicBezTo>
                <a:cubicBezTo>
                  <a:pt x="46618" y="635056"/>
                  <a:pt x="9576" y="848839"/>
                  <a:pt x="2697" y="879531"/>
                </a:cubicBezTo>
                <a:cubicBezTo>
                  <a:pt x="-4182" y="910223"/>
                  <a:pt x="3226" y="863127"/>
                  <a:pt x="12222" y="771581"/>
                </a:cubicBezTo>
                <a:cubicBezTo>
                  <a:pt x="21218" y="680035"/>
                  <a:pt x="48735" y="377881"/>
                  <a:pt x="56672" y="330256"/>
                </a:cubicBezTo>
                <a:cubicBezTo>
                  <a:pt x="64609" y="282631"/>
                  <a:pt x="50322" y="512289"/>
                  <a:pt x="59847" y="485831"/>
                </a:cubicBezTo>
                <a:cubicBezTo>
                  <a:pt x="69372" y="459373"/>
                  <a:pt x="111176" y="199552"/>
                  <a:pt x="113822" y="171506"/>
                </a:cubicBezTo>
                <a:cubicBezTo>
                  <a:pt x="116468" y="143460"/>
                  <a:pt x="58259" y="341898"/>
                  <a:pt x="75722" y="317556"/>
                </a:cubicBezTo>
                <a:cubicBezTo>
                  <a:pt x="93185" y="293214"/>
                  <a:pt x="221772" y="-4706"/>
                  <a:pt x="224947" y="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B3CEE36E-E08F-533F-CFF9-7A541AD5D80E}"/>
              </a:ext>
            </a:extLst>
          </p:cNvPr>
          <p:cNvSpPr/>
          <p:nvPr/>
        </p:nvSpPr>
        <p:spPr>
          <a:xfrm>
            <a:off x="9492322" y="6608822"/>
            <a:ext cx="175583" cy="1171150"/>
          </a:xfrm>
          <a:custGeom>
            <a:avLst/>
            <a:gdLst>
              <a:gd name="connsiteX0" fmla="*/ 175553 w 175583"/>
              <a:gd name="connsiteY0" fmla="*/ 1528 h 1171150"/>
              <a:gd name="connsiteX1" fmla="*/ 35853 w 175583"/>
              <a:gd name="connsiteY1" fmla="*/ 557153 h 1171150"/>
              <a:gd name="connsiteX2" fmla="*/ 16803 w 175583"/>
              <a:gd name="connsiteY2" fmla="*/ 1147703 h 1171150"/>
              <a:gd name="connsiteX3" fmla="*/ 928 w 175583"/>
              <a:gd name="connsiteY3" fmla="*/ 979428 h 1171150"/>
              <a:gd name="connsiteX4" fmla="*/ 45378 w 175583"/>
              <a:gd name="connsiteY4" fmla="*/ 299978 h 1171150"/>
              <a:gd name="connsiteX5" fmla="*/ 48553 w 175583"/>
              <a:gd name="connsiteY5" fmla="*/ 388878 h 1171150"/>
              <a:gd name="connsiteX6" fmla="*/ 175553 w 175583"/>
              <a:gd name="connsiteY6" fmla="*/ 1528 h 117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583" h="1171150">
                <a:moveTo>
                  <a:pt x="175553" y="1528"/>
                </a:moveTo>
                <a:cubicBezTo>
                  <a:pt x="173436" y="29574"/>
                  <a:pt x="62311" y="366124"/>
                  <a:pt x="35853" y="557153"/>
                </a:cubicBezTo>
                <a:cubicBezTo>
                  <a:pt x="9395" y="748182"/>
                  <a:pt x="22624" y="1077324"/>
                  <a:pt x="16803" y="1147703"/>
                </a:cubicBezTo>
                <a:cubicBezTo>
                  <a:pt x="10982" y="1218082"/>
                  <a:pt x="-3834" y="1120715"/>
                  <a:pt x="928" y="979428"/>
                </a:cubicBezTo>
                <a:cubicBezTo>
                  <a:pt x="5690" y="838141"/>
                  <a:pt x="37440" y="398403"/>
                  <a:pt x="45378" y="299978"/>
                </a:cubicBezTo>
                <a:cubicBezTo>
                  <a:pt x="53315" y="201553"/>
                  <a:pt x="26857" y="437561"/>
                  <a:pt x="48553" y="388878"/>
                </a:cubicBezTo>
                <a:cubicBezTo>
                  <a:pt x="70249" y="340195"/>
                  <a:pt x="177670" y="-26518"/>
                  <a:pt x="175553" y="15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08B9337F-BF4A-9565-1D95-F22CFA0EC87C}"/>
              </a:ext>
            </a:extLst>
          </p:cNvPr>
          <p:cNvSpPr/>
          <p:nvPr/>
        </p:nvSpPr>
        <p:spPr>
          <a:xfrm>
            <a:off x="9626600" y="7112000"/>
            <a:ext cx="449298" cy="850900"/>
          </a:xfrm>
          <a:custGeom>
            <a:avLst/>
            <a:gdLst>
              <a:gd name="connsiteX0" fmla="*/ 406400 w 449298"/>
              <a:gd name="connsiteY0" fmla="*/ 0 h 850900"/>
              <a:gd name="connsiteX1" fmla="*/ 269875 w 449298"/>
              <a:gd name="connsiteY1" fmla="*/ 361950 h 850900"/>
              <a:gd name="connsiteX2" fmla="*/ 447675 w 449298"/>
              <a:gd name="connsiteY2" fmla="*/ 777875 h 850900"/>
              <a:gd name="connsiteX3" fmla="*/ 361950 w 449298"/>
              <a:gd name="connsiteY3" fmla="*/ 708025 h 850900"/>
              <a:gd name="connsiteX4" fmla="*/ 431800 w 449298"/>
              <a:gd name="connsiteY4" fmla="*/ 831850 h 850900"/>
              <a:gd name="connsiteX5" fmla="*/ 390525 w 449298"/>
              <a:gd name="connsiteY5" fmla="*/ 835025 h 850900"/>
              <a:gd name="connsiteX6" fmla="*/ 0 w 449298"/>
              <a:gd name="connsiteY6" fmla="*/ 850900 h 850900"/>
              <a:gd name="connsiteX7" fmla="*/ 390525 w 449298"/>
              <a:gd name="connsiteY7" fmla="*/ 812800 h 850900"/>
              <a:gd name="connsiteX8" fmla="*/ 371475 w 449298"/>
              <a:gd name="connsiteY8" fmla="*/ 733425 h 850900"/>
              <a:gd name="connsiteX9" fmla="*/ 234950 w 449298"/>
              <a:gd name="connsiteY9" fmla="*/ 609600 h 850900"/>
              <a:gd name="connsiteX10" fmla="*/ 307975 w 449298"/>
              <a:gd name="connsiteY10" fmla="*/ 714375 h 850900"/>
              <a:gd name="connsiteX11" fmla="*/ 244475 w 449298"/>
              <a:gd name="connsiteY11" fmla="*/ 374650 h 850900"/>
              <a:gd name="connsiteX12" fmla="*/ 250825 w 449298"/>
              <a:gd name="connsiteY12" fmla="*/ 365125 h 850900"/>
              <a:gd name="connsiteX13" fmla="*/ 406400 w 449298"/>
              <a:gd name="connsiteY13" fmla="*/ 0 h 85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9298" h="850900">
                <a:moveTo>
                  <a:pt x="406400" y="0"/>
                </a:moveTo>
                <a:cubicBezTo>
                  <a:pt x="409575" y="-529"/>
                  <a:pt x="262996" y="232304"/>
                  <a:pt x="269875" y="361950"/>
                </a:cubicBezTo>
                <a:cubicBezTo>
                  <a:pt x="276754" y="491596"/>
                  <a:pt x="432329" y="720196"/>
                  <a:pt x="447675" y="777875"/>
                </a:cubicBezTo>
                <a:cubicBezTo>
                  <a:pt x="463021" y="835554"/>
                  <a:pt x="364596" y="699029"/>
                  <a:pt x="361950" y="708025"/>
                </a:cubicBezTo>
                <a:cubicBezTo>
                  <a:pt x="359304" y="717021"/>
                  <a:pt x="427038" y="810683"/>
                  <a:pt x="431800" y="831850"/>
                </a:cubicBezTo>
                <a:cubicBezTo>
                  <a:pt x="436562" y="853017"/>
                  <a:pt x="390525" y="835025"/>
                  <a:pt x="390525" y="835025"/>
                </a:cubicBezTo>
                <a:lnTo>
                  <a:pt x="0" y="850900"/>
                </a:lnTo>
                <a:cubicBezTo>
                  <a:pt x="0" y="847196"/>
                  <a:pt x="328613" y="832379"/>
                  <a:pt x="390525" y="812800"/>
                </a:cubicBezTo>
                <a:cubicBezTo>
                  <a:pt x="452437" y="793221"/>
                  <a:pt x="397404" y="767292"/>
                  <a:pt x="371475" y="733425"/>
                </a:cubicBezTo>
                <a:cubicBezTo>
                  <a:pt x="345546" y="699558"/>
                  <a:pt x="245533" y="612775"/>
                  <a:pt x="234950" y="609600"/>
                </a:cubicBezTo>
                <a:cubicBezTo>
                  <a:pt x="224367" y="606425"/>
                  <a:pt x="306388" y="753533"/>
                  <a:pt x="307975" y="714375"/>
                </a:cubicBezTo>
                <a:cubicBezTo>
                  <a:pt x="309562" y="675217"/>
                  <a:pt x="254000" y="432858"/>
                  <a:pt x="244475" y="374650"/>
                </a:cubicBezTo>
                <a:cubicBezTo>
                  <a:pt x="234950" y="316442"/>
                  <a:pt x="223308" y="421217"/>
                  <a:pt x="250825" y="365125"/>
                </a:cubicBezTo>
                <a:cubicBezTo>
                  <a:pt x="278342" y="309033"/>
                  <a:pt x="403225" y="529"/>
                  <a:pt x="40640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C4DD5030-7518-4539-A9C6-EA8A45CA311A}"/>
              </a:ext>
            </a:extLst>
          </p:cNvPr>
          <p:cNvSpPr/>
          <p:nvPr/>
        </p:nvSpPr>
        <p:spPr>
          <a:xfrm>
            <a:off x="10332023" y="6495328"/>
            <a:ext cx="419221" cy="927695"/>
          </a:xfrm>
          <a:custGeom>
            <a:avLst/>
            <a:gdLst>
              <a:gd name="connsiteX0" fmla="*/ 21652 w 419221"/>
              <a:gd name="connsiteY0" fmla="*/ 722 h 927695"/>
              <a:gd name="connsiteX1" fmla="*/ 228027 w 419221"/>
              <a:gd name="connsiteY1" fmla="*/ 524597 h 927695"/>
              <a:gd name="connsiteX2" fmla="*/ 164527 w 419221"/>
              <a:gd name="connsiteY2" fmla="*/ 451572 h 927695"/>
              <a:gd name="connsiteX3" fmla="*/ 415352 w 419221"/>
              <a:gd name="connsiteY3" fmla="*/ 921472 h 927695"/>
              <a:gd name="connsiteX4" fmla="*/ 294702 w 419221"/>
              <a:gd name="connsiteY4" fmla="*/ 689697 h 927695"/>
              <a:gd name="connsiteX5" fmla="*/ 2602 w 419221"/>
              <a:gd name="connsiteY5" fmla="*/ 245197 h 927695"/>
              <a:gd name="connsiteX6" fmla="*/ 145477 w 419221"/>
              <a:gd name="connsiteY6" fmla="*/ 407122 h 927695"/>
              <a:gd name="connsiteX7" fmla="*/ 21652 w 419221"/>
              <a:gd name="connsiteY7" fmla="*/ 722 h 927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9221" h="927695">
                <a:moveTo>
                  <a:pt x="21652" y="722"/>
                </a:moveTo>
                <a:cubicBezTo>
                  <a:pt x="35410" y="20301"/>
                  <a:pt x="204215" y="449455"/>
                  <a:pt x="228027" y="524597"/>
                </a:cubicBezTo>
                <a:cubicBezTo>
                  <a:pt x="251840" y="599739"/>
                  <a:pt x="133306" y="385426"/>
                  <a:pt x="164527" y="451572"/>
                </a:cubicBezTo>
                <a:cubicBezTo>
                  <a:pt x="195748" y="517718"/>
                  <a:pt x="393656" y="881785"/>
                  <a:pt x="415352" y="921472"/>
                </a:cubicBezTo>
                <a:cubicBezTo>
                  <a:pt x="437048" y="961160"/>
                  <a:pt x="363494" y="802410"/>
                  <a:pt x="294702" y="689697"/>
                </a:cubicBezTo>
                <a:cubicBezTo>
                  <a:pt x="225910" y="576985"/>
                  <a:pt x="27473" y="292293"/>
                  <a:pt x="2602" y="245197"/>
                </a:cubicBezTo>
                <a:cubicBezTo>
                  <a:pt x="-22269" y="198101"/>
                  <a:pt x="139127" y="448397"/>
                  <a:pt x="145477" y="407122"/>
                </a:cubicBezTo>
                <a:cubicBezTo>
                  <a:pt x="151827" y="365847"/>
                  <a:pt x="7894" y="-18857"/>
                  <a:pt x="21652" y="7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04321AD4-9D82-7C49-8026-BECCB2ED60BA}"/>
              </a:ext>
            </a:extLst>
          </p:cNvPr>
          <p:cNvSpPr/>
          <p:nvPr/>
        </p:nvSpPr>
        <p:spPr>
          <a:xfrm>
            <a:off x="10603889" y="7356597"/>
            <a:ext cx="554523" cy="785257"/>
          </a:xfrm>
          <a:custGeom>
            <a:avLst/>
            <a:gdLst>
              <a:gd name="connsiteX0" fmla="*/ 10136 w 554523"/>
              <a:gd name="connsiteY0" fmla="*/ 9403 h 785257"/>
              <a:gd name="connsiteX1" fmla="*/ 79986 w 554523"/>
              <a:gd name="connsiteY1" fmla="*/ 91953 h 785257"/>
              <a:gd name="connsiteX2" fmla="*/ 194286 w 554523"/>
              <a:gd name="connsiteY2" fmla="*/ 206253 h 785257"/>
              <a:gd name="connsiteX3" fmla="*/ 226036 w 554523"/>
              <a:gd name="connsiteY3" fmla="*/ 234828 h 785257"/>
              <a:gd name="connsiteX4" fmla="*/ 324461 w 554523"/>
              <a:gd name="connsiteY4" fmla="*/ 374528 h 785257"/>
              <a:gd name="connsiteX5" fmla="*/ 308586 w 554523"/>
              <a:gd name="connsiteY5" fmla="*/ 320553 h 785257"/>
              <a:gd name="connsiteX6" fmla="*/ 413361 w 554523"/>
              <a:gd name="connsiteY6" fmla="*/ 495178 h 785257"/>
              <a:gd name="connsiteX7" fmla="*/ 375261 w 554523"/>
              <a:gd name="connsiteY7" fmla="*/ 501528 h 785257"/>
              <a:gd name="connsiteX8" fmla="*/ 553061 w 554523"/>
              <a:gd name="connsiteY8" fmla="*/ 784103 h 785257"/>
              <a:gd name="connsiteX9" fmla="*/ 451461 w 554523"/>
              <a:gd name="connsiteY9" fmla="*/ 590428 h 785257"/>
              <a:gd name="connsiteX10" fmla="*/ 305411 w 554523"/>
              <a:gd name="connsiteY10" fmla="*/ 320553 h 785257"/>
              <a:gd name="connsiteX11" fmla="*/ 10136 w 554523"/>
              <a:gd name="connsiteY11" fmla="*/ 9403 h 785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4523" h="785257">
                <a:moveTo>
                  <a:pt x="10136" y="9403"/>
                </a:moveTo>
                <a:cubicBezTo>
                  <a:pt x="-27435" y="-28697"/>
                  <a:pt x="49294" y="59145"/>
                  <a:pt x="79986" y="91953"/>
                </a:cubicBezTo>
                <a:cubicBezTo>
                  <a:pt x="110678" y="124761"/>
                  <a:pt x="169944" y="182441"/>
                  <a:pt x="194286" y="206253"/>
                </a:cubicBezTo>
                <a:cubicBezTo>
                  <a:pt x="218628" y="230066"/>
                  <a:pt x="204340" y="206782"/>
                  <a:pt x="226036" y="234828"/>
                </a:cubicBezTo>
                <a:cubicBezTo>
                  <a:pt x="247732" y="262874"/>
                  <a:pt x="310703" y="360240"/>
                  <a:pt x="324461" y="374528"/>
                </a:cubicBezTo>
                <a:cubicBezTo>
                  <a:pt x="338219" y="388816"/>
                  <a:pt x="293769" y="300445"/>
                  <a:pt x="308586" y="320553"/>
                </a:cubicBezTo>
                <a:cubicBezTo>
                  <a:pt x="323403" y="340661"/>
                  <a:pt x="402249" y="465016"/>
                  <a:pt x="413361" y="495178"/>
                </a:cubicBezTo>
                <a:cubicBezTo>
                  <a:pt x="424473" y="525340"/>
                  <a:pt x="351978" y="453374"/>
                  <a:pt x="375261" y="501528"/>
                </a:cubicBezTo>
                <a:cubicBezTo>
                  <a:pt x="398544" y="549682"/>
                  <a:pt x="540361" y="769286"/>
                  <a:pt x="553061" y="784103"/>
                </a:cubicBezTo>
                <a:cubicBezTo>
                  <a:pt x="565761" y="798920"/>
                  <a:pt x="492736" y="667686"/>
                  <a:pt x="451461" y="590428"/>
                </a:cubicBezTo>
                <a:cubicBezTo>
                  <a:pt x="410186" y="513170"/>
                  <a:pt x="381611" y="415274"/>
                  <a:pt x="305411" y="320553"/>
                </a:cubicBezTo>
                <a:cubicBezTo>
                  <a:pt x="229211" y="225832"/>
                  <a:pt x="47707" y="47503"/>
                  <a:pt x="10136" y="94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F98C741-F63D-E74B-E437-15B61F395FCC}"/>
              </a:ext>
            </a:extLst>
          </p:cNvPr>
          <p:cNvSpPr/>
          <p:nvPr/>
        </p:nvSpPr>
        <p:spPr>
          <a:xfrm>
            <a:off x="5025574" y="4298802"/>
            <a:ext cx="448265" cy="1042543"/>
          </a:xfrm>
          <a:custGeom>
            <a:avLst/>
            <a:gdLst>
              <a:gd name="connsiteX0" fmla="*/ 448126 w 448265"/>
              <a:gd name="connsiteY0" fmla="*/ 148 h 1042543"/>
              <a:gd name="connsiteX1" fmla="*/ 244926 w 448265"/>
              <a:gd name="connsiteY1" fmla="*/ 701823 h 1042543"/>
              <a:gd name="connsiteX2" fmla="*/ 298901 w 448265"/>
              <a:gd name="connsiteY2" fmla="*/ 587523 h 1042543"/>
              <a:gd name="connsiteX3" fmla="*/ 451 w 448265"/>
              <a:gd name="connsiteY3" fmla="*/ 1041548 h 1042543"/>
              <a:gd name="connsiteX4" fmla="*/ 232226 w 448265"/>
              <a:gd name="connsiteY4" fmla="*/ 704998 h 1042543"/>
              <a:gd name="connsiteX5" fmla="*/ 273501 w 448265"/>
              <a:gd name="connsiteY5" fmla="*/ 552598 h 1042543"/>
              <a:gd name="connsiteX6" fmla="*/ 276676 w 448265"/>
              <a:gd name="connsiteY6" fmla="*/ 638323 h 1042543"/>
              <a:gd name="connsiteX7" fmla="*/ 448126 w 448265"/>
              <a:gd name="connsiteY7" fmla="*/ 148 h 104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265" h="1042543">
                <a:moveTo>
                  <a:pt x="448126" y="148"/>
                </a:moveTo>
                <a:cubicBezTo>
                  <a:pt x="442834" y="10731"/>
                  <a:pt x="269797" y="603927"/>
                  <a:pt x="244926" y="701823"/>
                </a:cubicBezTo>
                <a:cubicBezTo>
                  <a:pt x="220055" y="799719"/>
                  <a:pt x="339647" y="530902"/>
                  <a:pt x="298901" y="587523"/>
                </a:cubicBezTo>
                <a:cubicBezTo>
                  <a:pt x="258155" y="644144"/>
                  <a:pt x="11563" y="1021969"/>
                  <a:pt x="451" y="1041548"/>
                </a:cubicBezTo>
                <a:cubicBezTo>
                  <a:pt x="-10661" y="1061127"/>
                  <a:pt x="186718" y="786489"/>
                  <a:pt x="232226" y="704998"/>
                </a:cubicBezTo>
                <a:cubicBezTo>
                  <a:pt x="277734" y="623507"/>
                  <a:pt x="266093" y="563711"/>
                  <a:pt x="273501" y="552598"/>
                </a:cubicBezTo>
                <a:cubicBezTo>
                  <a:pt x="280909" y="541486"/>
                  <a:pt x="247043" y="727223"/>
                  <a:pt x="276676" y="638323"/>
                </a:cubicBezTo>
                <a:cubicBezTo>
                  <a:pt x="306309" y="549423"/>
                  <a:pt x="453418" y="-10435"/>
                  <a:pt x="448126" y="1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F9296521-32AC-35FC-632C-0242D482349C}"/>
              </a:ext>
            </a:extLst>
          </p:cNvPr>
          <p:cNvSpPr/>
          <p:nvPr/>
        </p:nvSpPr>
        <p:spPr>
          <a:xfrm>
            <a:off x="5448908" y="4239741"/>
            <a:ext cx="469937" cy="1077037"/>
          </a:xfrm>
          <a:custGeom>
            <a:avLst/>
            <a:gdLst>
              <a:gd name="connsiteX0" fmla="*/ 469292 w 469937"/>
              <a:gd name="connsiteY0" fmla="*/ 2059 h 1077037"/>
              <a:gd name="connsiteX1" fmla="*/ 183542 w 469937"/>
              <a:gd name="connsiteY1" fmla="*/ 491009 h 1077037"/>
              <a:gd name="connsiteX2" fmla="*/ 2567 w 469937"/>
              <a:gd name="connsiteY2" fmla="*/ 1065684 h 1077037"/>
              <a:gd name="connsiteX3" fmla="*/ 81942 w 469937"/>
              <a:gd name="connsiteY3" fmla="*/ 840259 h 1077037"/>
              <a:gd name="connsiteX4" fmla="*/ 151792 w 469937"/>
              <a:gd name="connsiteY4" fmla="*/ 440209 h 1077037"/>
              <a:gd name="connsiteX5" fmla="*/ 126392 w 469937"/>
              <a:gd name="connsiteY5" fmla="*/ 500534 h 1077037"/>
              <a:gd name="connsiteX6" fmla="*/ 316892 w 469937"/>
              <a:gd name="connsiteY6" fmla="*/ 198909 h 1077037"/>
              <a:gd name="connsiteX7" fmla="*/ 262917 w 469937"/>
              <a:gd name="connsiteY7" fmla="*/ 310034 h 1077037"/>
              <a:gd name="connsiteX8" fmla="*/ 469292 w 469937"/>
              <a:gd name="connsiteY8" fmla="*/ 2059 h 107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9937" h="1077037">
                <a:moveTo>
                  <a:pt x="469292" y="2059"/>
                </a:moveTo>
                <a:cubicBezTo>
                  <a:pt x="456063" y="32221"/>
                  <a:pt x="261329" y="313738"/>
                  <a:pt x="183542" y="491009"/>
                </a:cubicBezTo>
                <a:cubicBezTo>
                  <a:pt x="105754" y="668280"/>
                  <a:pt x="19500" y="1007476"/>
                  <a:pt x="2567" y="1065684"/>
                </a:cubicBezTo>
                <a:cubicBezTo>
                  <a:pt x="-14366" y="1123892"/>
                  <a:pt x="57071" y="944505"/>
                  <a:pt x="81942" y="840259"/>
                </a:cubicBezTo>
                <a:cubicBezTo>
                  <a:pt x="106813" y="736013"/>
                  <a:pt x="144384" y="496830"/>
                  <a:pt x="151792" y="440209"/>
                </a:cubicBezTo>
                <a:cubicBezTo>
                  <a:pt x="159200" y="383588"/>
                  <a:pt x="98875" y="540751"/>
                  <a:pt x="126392" y="500534"/>
                </a:cubicBezTo>
                <a:cubicBezTo>
                  <a:pt x="153909" y="460317"/>
                  <a:pt x="294138" y="230659"/>
                  <a:pt x="316892" y="198909"/>
                </a:cubicBezTo>
                <a:cubicBezTo>
                  <a:pt x="339646" y="167159"/>
                  <a:pt x="237517" y="337551"/>
                  <a:pt x="262917" y="310034"/>
                </a:cubicBezTo>
                <a:cubicBezTo>
                  <a:pt x="288317" y="282517"/>
                  <a:pt x="482521" y="-28103"/>
                  <a:pt x="469292" y="205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0731E266-3CCE-6A32-A9D5-6D25D9B0B24A}"/>
              </a:ext>
            </a:extLst>
          </p:cNvPr>
          <p:cNvSpPr/>
          <p:nvPr/>
        </p:nvSpPr>
        <p:spPr>
          <a:xfrm>
            <a:off x="6659471" y="1267370"/>
            <a:ext cx="1873793" cy="1625640"/>
          </a:xfrm>
          <a:custGeom>
            <a:avLst/>
            <a:gdLst>
              <a:gd name="connsiteX0" fmla="*/ 71529 w 1873793"/>
              <a:gd name="connsiteY0" fmla="*/ 50255 h 1625640"/>
              <a:gd name="connsiteX1" fmla="*/ 112804 w 1873793"/>
              <a:gd name="connsiteY1" fmla="*/ 91530 h 1625640"/>
              <a:gd name="connsiteX2" fmla="*/ 858929 w 1873793"/>
              <a:gd name="connsiteY2" fmla="*/ 637630 h 1625640"/>
              <a:gd name="connsiteX3" fmla="*/ 855754 w 1873793"/>
              <a:gd name="connsiteY3" fmla="*/ 624930 h 1625640"/>
              <a:gd name="connsiteX4" fmla="*/ 1300254 w 1873793"/>
              <a:gd name="connsiteY4" fmla="*/ 1123405 h 1625640"/>
              <a:gd name="connsiteX5" fmla="*/ 1144679 w 1873793"/>
              <a:gd name="connsiteY5" fmla="*/ 986880 h 1625640"/>
              <a:gd name="connsiteX6" fmla="*/ 1849529 w 1873793"/>
              <a:gd name="connsiteY6" fmla="*/ 1596480 h 1625640"/>
              <a:gd name="connsiteX7" fmla="*/ 1617754 w 1873793"/>
              <a:gd name="connsiteY7" fmla="*/ 1425030 h 1625640"/>
              <a:gd name="connsiteX8" fmla="*/ 722404 w 1873793"/>
              <a:gd name="connsiteY8" fmla="*/ 529680 h 1625640"/>
              <a:gd name="connsiteX9" fmla="*/ 776379 w 1873793"/>
              <a:gd name="connsiteY9" fmla="*/ 599530 h 1625640"/>
              <a:gd name="connsiteX10" fmla="*/ 71529 w 1873793"/>
              <a:gd name="connsiteY10" fmla="*/ 50255 h 162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3793" h="1625640">
                <a:moveTo>
                  <a:pt x="71529" y="50255"/>
                </a:moveTo>
                <a:cubicBezTo>
                  <a:pt x="-39067" y="-34412"/>
                  <a:pt x="-18429" y="-6366"/>
                  <a:pt x="112804" y="91530"/>
                </a:cubicBezTo>
                <a:cubicBezTo>
                  <a:pt x="244037" y="189426"/>
                  <a:pt x="735104" y="548730"/>
                  <a:pt x="858929" y="637630"/>
                </a:cubicBezTo>
                <a:cubicBezTo>
                  <a:pt x="982754" y="726530"/>
                  <a:pt x="782200" y="543968"/>
                  <a:pt x="855754" y="624930"/>
                </a:cubicBezTo>
                <a:cubicBezTo>
                  <a:pt x="929308" y="705892"/>
                  <a:pt x="1252100" y="1063080"/>
                  <a:pt x="1300254" y="1123405"/>
                </a:cubicBezTo>
                <a:cubicBezTo>
                  <a:pt x="1348408" y="1183730"/>
                  <a:pt x="1144679" y="986880"/>
                  <a:pt x="1144679" y="986880"/>
                </a:cubicBezTo>
                <a:lnTo>
                  <a:pt x="1849529" y="1596480"/>
                </a:lnTo>
                <a:cubicBezTo>
                  <a:pt x="1928375" y="1669505"/>
                  <a:pt x="1805608" y="1602830"/>
                  <a:pt x="1617754" y="1425030"/>
                </a:cubicBezTo>
                <a:cubicBezTo>
                  <a:pt x="1429900" y="1247230"/>
                  <a:pt x="862633" y="667263"/>
                  <a:pt x="722404" y="529680"/>
                </a:cubicBezTo>
                <a:cubicBezTo>
                  <a:pt x="582175" y="392097"/>
                  <a:pt x="890150" y="682609"/>
                  <a:pt x="776379" y="599530"/>
                </a:cubicBezTo>
                <a:cubicBezTo>
                  <a:pt x="662608" y="516451"/>
                  <a:pt x="182125" y="134922"/>
                  <a:pt x="71529" y="5025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0599035C-A739-FD4C-7014-121BD78ECDBE}"/>
              </a:ext>
            </a:extLst>
          </p:cNvPr>
          <p:cNvSpPr/>
          <p:nvPr/>
        </p:nvSpPr>
        <p:spPr>
          <a:xfrm>
            <a:off x="7559637" y="2422513"/>
            <a:ext cx="1364326" cy="1086220"/>
          </a:xfrm>
          <a:custGeom>
            <a:avLst/>
            <a:gdLst>
              <a:gd name="connsiteX0" fmla="*/ 38 w 1364326"/>
              <a:gd name="connsiteY0" fmla="*/ 12 h 1086220"/>
              <a:gd name="connsiteX1" fmla="*/ 787438 w 1364326"/>
              <a:gd name="connsiteY1" fmla="*/ 501662 h 1086220"/>
              <a:gd name="connsiteX2" fmla="*/ 682663 w 1364326"/>
              <a:gd name="connsiteY2" fmla="*/ 514362 h 1086220"/>
              <a:gd name="connsiteX3" fmla="*/ 1343063 w 1364326"/>
              <a:gd name="connsiteY3" fmla="*/ 1066812 h 1086220"/>
              <a:gd name="connsiteX4" fmla="*/ 1149388 w 1364326"/>
              <a:gd name="connsiteY4" fmla="*/ 914412 h 1086220"/>
              <a:gd name="connsiteX5" fmla="*/ 625513 w 1364326"/>
              <a:gd name="connsiteY5" fmla="*/ 463562 h 1086220"/>
              <a:gd name="connsiteX6" fmla="*/ 752513 w 1364326"/>
              <a:gd name="connsiteY6" fmla="*/ 517537 h 1086220"/>
              <a:gd name="connsiteX7" fmla="*/ 38 w 1364326"/>
              <a:gd name="connsiteY7" fmla="*/ 12 h 108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4326" h="1086220">
                <a:moveTo>
                  <a:pt x="38" y="12"/>
                </a:moveTo>
                <a:cubicBezTo>
                  <a:pt x="5859" y="-2634"/>
                  <a:pt x="673667" y="415937"/>
                  <a:pt x="787438" y="501662"/>
                </a:cubicBezTo>
                <a:cubicBezTo>
                  <a:pt x="901209" y="587387"/>
                  <a:pt x="590059" y="420170"/>
                  <a:pt x="682663" y="514362"/>
                </a:cubicBezTo>
                <a:cubicBezTo>
                  <a:pt x="775267" y="608554"/>
                  <a:pt x="1265276" y="1000137"/>
                  <a:pt x="1343063" y="1066812"/>
                </a:cubicBezTo>
                <a:cubicBezTo>
                  <a:pt x="1420851" y="1133487"/>
                  <a:pt x="1268980" y="1014954"/>
                  <a:pt x="1149388" y="914412"/>
                </a:cubicBezTo>
                <a:cubicBezTo>
                  <a:pt x="1029796" y="813870"/>
                  <a:pt x="691659" y="529708"/>
                  <a:pt x="625513" y="463562"/>
                </a:cubicBezTo>
                <a:cubicBezTo>
                  <a:pt x="559367" y="397416"/>
                  <a:pt x="852525" y="592679"/>
                  <a:pt x="752513" y="517537"/>
                </a:cubicBezTo>
                <a:cubicBezTo>
                  <a:pt x="652501" y="442395"/>
                  <a:pt x="-5783" y="2658"/>
                  <a:pt x="38" y="1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3184C104-1E22-0B40-2B14-23490B226F52}"/>
              </a:ext>
            </a:extLst>
          </p:cNvPr>
          <p:cNvSpPr/>
          <p:nvPr/>
        </p:nvSpPr>
        <p:spPr>
          <a:xfrm>
            <a:off x="8229522" y="3559109"/>
            <a:ext cx="295567" cy="1391567"/>
          </a:xfrm>
          <a:custGeom>
            <a:avLst/>
            <a:gdLst>
              <a:gd name="connsiteX0" fmla="*/ 295353 w 295567"/>
              <a:gd name="connsiteY0" fmla="*/ 66 h 1391567"/>
              <a:gd name="connsiteX1" fmla="*/ 31828 w 295567"/>
              <a:gd name="connsiteY1" fmla="*/ 625541 h 1391567"/>
              <a:gd name="connsiteX2" fmla="*/ 54053 w 295567"/>
              <a:gd name="connsiteY2" fmla="*/ 638241 h 1391567"/>
              <a:gd name="connsiteX3" fmla="*/ 78 w 295567"/>
              <a:gd name="connsiteY3" fmla="*/ 1219266 h 1391567"/>
              <a:gd name="connsiteX4" fmla="*/ 41353 w 295567"/>
              <a:gd name="connsiteY4" fmla="*/ 1390716 h 1391567"/>
              <a:gd name="connsiteX5" fmla="*/ 12778 w 295567"/>
              <a:gd name="connsiteY5" fmla="*/ 1168466 h 1391567"/>
              <a:gd name="connsiteX6" fmla="*/ 82628 w 295567"/>
              <a:gd name="connsiteY6" fmla="*/ 495366 h 1391567"/>
              <a:gd name="connsiteX7" fmla="*/ 76278 w 295567"/>
              <a:gd name="connsiteY7" fmla="*/ 666816 h 1391567"/>
              <a:gd name="connsiteX8" fmla="*/ 295353 w 295567"/>
              <a:gd name="connsiteY8" fmla="*/ 66 h 139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567" h="1391567">
                <a:moveTo>
                  <a:pt x="295353" y="66"/>
                </a:moveTo>
                <a:cubicBezTo>
                  <a:pt x="287945" y="-6813"/>
                  <a:pt x="72045" y="519179"/>
                  <a:pt x="31828" y="625541"/>
                </a:cubicBezTo>
                <a:cubicBezTo>
                  <a:pt x="-8389" y="731903"/>
                  <a:pt x="59345" y="539287"/>
                  <a:pt x="54053" y="638241"/>
                </a:cubicBezTo>
                <a:cubicBezTo>
                  <a:pt x="48761" y="737195"/>
                  <a:pt x="2195" y="1093854"/>
                  <a:pt x="78" y="1219266"/>
                </a:cubicBezTo>
                <a:cubicBezTo>
                  <a:pt x="-2039" y="1344678"/>
                  <a:pt x="39236" y="1399183"/>
                  <a:pt x="41353" y="1390716"/>
                </a:cubicBezTo>
                <a:cubicBezTo>
                  <a:pt x="43470" y="1382249"/>
                  <a:pt x="5899" y="1317691"/>
                  <a:pt x="12778" y="1168466"/>
                </a:cubicBezTo>
                <a:cubicBezTo>
                  <a:pt x="19657" y="1019241"/>
                  <a:pt x="72045" y="578974"/>
                  <a:pt x="82628" y="495366"/>
                </a:cubicBezTo>
                <a:cubicBezTo>
                  <a:pt x="93211" y="411758"/>
                  <a:pt x="36061" y="750953"/>
                  <a:pt x="76278" y="666816"/>
                </a:cubicBezTo>
                <a:cubicBezTo>
                  <a:pt x="116495" y="582679"/>
                  <a:pt x="302761" y="6945"/>
                  <a:pt x="295353" y="6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CB445983-7A8A-DDBE-8829-9492CB740999}"/>
              </a:ext>
            </a:extLst>
          </p:cNvPr>
          <p:cNvSpPr/>
          <p:nvPr/>
        </p:nvSpPr>
        <p:spPr>
          <a:xfrm>
            <a:off x="8084063" y="4742634"/>
            <a:ext cx="795364" cy="1530390"/>
          </a:xfrm>
          <a:custGeom>
            <a:avLst/>
            <a:gdLst>
              <a:gd name="connsiteX0" fmla="*/ 170937 w 795364"/>
              <a:gd name="connsiteY0" fmla="*/ 816 h 1530390"/>
              <a:gd name="connsiteX1" fmla="*/ 59812 w 795364"/>
              <a:gd name="connsiteY1" fmla="*/ 607241 h 1530390"/>
              <a:gd name="connsiteX2" fmla="*/ 186812 w 795364"/>
              <a:gd name="connsiteY2" fmla="*/ 892991 h 1530390"/>
              <a:gd name="connsiteX3" fmla="*/ 202687 w 795364"/>
              <a:gd name="connsiteY3" fmla="*/ 832666 h 1530390"/>
              <a:gd name="connsiteX4" fmla="*/ 780537 w 795364"/>
              <a:gd name="connsiteY4" fmla="*/ 1518466 h 1530390"/>
              <a:gd name="connsiteX5" fmla="*/ 577337 w 795364"/>
              <a:gd name="connsiteY5" fmla="*/ 1232716 h 1530390"/>
              <a:gd name="connsiteX6" fmla="*/ 72512 w 795364"/>
              <a:gd name="connsiteY6" fmla="*/ 778691 h 1530390"/>
              <a:gd name="connsiteX7" fmla="*/ 91562 w 795364"/>
              <a:gd name="connsiteY7" fmla="*/ 797741 h 1530390"/>
              <a:gd name="connsiteX8" fmla="*/ 69337 w 795364"/>
              <a:gd name="connsiteY8" fmla="*/ 556441 h 1530390"/>
              <a:gd name="connsiteX9" fmla="*/ 2662 w 795364"/>
              <a:gd name="connsiteY9" fmla="*/ 746941 h 1530390"/>
              <a:gd name="connsiteX10" fmla="*/ 170937 w 795364"/>
              <a:gd name="connsiteY10" fmla="*/ 816 h 153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5364" h="1530390">
                <a:moveTo>
                  <a:pt x="170937" y="816"/>
                </a:moveTo>
                <a:cubicBezTo>
                  <a:pt x="180462" y="-22467"/>
                  <a:pt x="57166" y="458545"/>
                  <a:pt x="59812" y="607241"/>
                </a:cubicBezTo>
                <a:cubicBezTo>
                  <a:pt x="62458" y="755937"/>
                  <a:pt x="163000" y="855420"/>
                  <a:pt x="186812" y="892991"/>
                </a:cubicBezTo>
                <a:cubicBezTo>
                  <a:pt x="210624" y="930562"/>
                  <a:pt x="103733" y="728420"/>
                  <a:pt x="202687" y="832666"/>
                </a:cubicBezTo>
                <a:cubicBezTo>
                  <a:pt x="301641" y="936912"/>
                  <a:pt x="718095" y="1451791"/>
                  <a:pt x="780537" y="1518466"/>
                </a:cubicBezTo>
                <a:cubicBezTo>
                  <a:pt x="842979" y="1585141"/>
                  <a:pt x="695341" y="1356012"/>
                  <a:pt x="577337" y="1232716"/>
                </a:cubicBezTo>
                <a:cubicBezTo>
                  <a:pt x="459333" y="1109420"/>
                  <a:pt x="153474" y="851187"/>
                  <a:pt x="72512" y="778691"/>
                </a:cubicBezTo>
                <a:cubicBezTo>
                  <a:pt x="-8450" y="706195"/>
                  <a:pt x="92091" y="834783"/>
                  <a:pt x="91562" y="797741"/>
                </a:cubicBezTo>
                <a:cubicBezTo>
                  <a:pt x="91033" y="760699"/>
                  <a:pt x="84154" y="564908"/>
                  <a:pt x="69337" y="556441"/>
                </a:cubicBezTo>
                <a:cubicBezTo>
                  <a:pt x="54520" y="547974"/>
                  <a:pt x="-14271" y="833724"/>
                  <a:pt x="2662" y="746941"/>
                </a:cubicBezTo>
                <a:cubicBezTo>
                  <a:pt x="19595" y="660158"/>
                  <a:pt x="161412" y="24099"/>
                  <a:pt x="170937" y="81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37D343C5-A92C-2F1A-94E8-EDC42EFE23C7}"/>
              </a:ext>
            </a:extLst>
          </p:cNvPr>
          <p:cNvSpPr/>
          <p:nvPr/>
        </p:nvSpPr>
        <p:spPr>
          <a:xfrm>
            <a:off x="8550252" y="3692524"/>
            <a:ext cx="862014" cy="806484"/>
          </a:xfrm>
          <a:custGeom>
            <a:avLst/>
            <a:gdLst>
              <a:gd name="connsiteX0" fmla="*/ 23 w 862014"/>
              <a:gd name="connsiteY0" fmla="*/ 1 h 806484"/>
              <a:gd name="connsiteX1" fmla="*/ 666773 w 862014"/>
              <a:gd name="connsiteY1" fmla="*/ 622301 h 806484"/>
              <a:gd name="connsiteX2" fmla="*/ 635023 w 862014"/>
              <a:gd name="connsiteY2" fmla="*/ 606426 h 806484"/>
              <a:gd name="connsiteX3" fmla="*/ 860448 w 862014"/>
              <a:gd name="connsiteY3" fmla="*/ 806451 h 806484"/>
              <a:gd name="connsiteX4" fmla="*/ 692173 w 862014"/>
              <a:gd name="connsiteY4" fmla="*/ 615951 h 806484"/>
              <a:gd name="connsiteX5" fmla="*/ 23 w 862014"/>
              <a:gd name="connsiteY5" fmla="*/ 1 h 80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2014" h="806484">
                <a:moveTo>
                  <a:pt x="23" y="1"/>
                </a:moveTo>
                <a:cubicBezTo>
                  <a:pt x="-4210" y="1059"/>
                  <a:pt x="560940" y="521230"/>
                  <a:pt x="666773" y="622301"/>
                </a:cubicBezTo>
                <a:cubicBezTo>
                  <a:pt x="772606" y="723372"/>
                  <a:pt x="602744" y="575734"/>
                  <a:pt x="635023" y="606426"/>
                </a:cubicBezTo>
                <a:cubicBezTo>
                  <a:pt x="667302" y="637118"/>
                  <a:pt x="850923" y="804864"/>
                  <a:pt x="860448" y="806451"/>
                </a:cubicBezTo>
                <a:cubicBezTo>
                  <a:pt x="869973" y="808039"/>
                  <a:pt x="838752" y="753534"/>
                  <a:pt x="692173" y="615951"/>
                </a:cubicBezTo>
                <a:cubicBezTo>
                  <a:pt x="545594" y="478368"/>
                  <a:pt x="4256" y="-1057"/>
                  <a:pt x="2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2F18A119-3A64-44A4-C8EB-B376CE5600C4}"/>
              </a:ext>
            </a:extLst>
          </p:cNvPr>
          <p:cNvSpPr/>
          <p:nvPr/>
        </p:nvSpPr>
        <p:spPr>
          <a:xfrm>
            <a:off x="8699935" y="4221984"/>
            <a:ext cx="658163" cy="1666181"/>
          </a:xfrm>
          <a:custGeom>
            <a:avLst/>
            <a:gdLst>
              <a:gd name="connsiteX0" fmla="*/ 259915 w 658163"/>
              <a:gd name="connsiteY0" fmla="*/ 766 h 1666181"/>
              <a:gd name="connsiteX1" fmla="*/ 28140 w 658163"/>
              <a:gd name="connsiteY1" fmla="*/ 708791 h 1666181"/>
              <a:gd name="connsiteX2" fmla="*/ 120215 w 658163"/>
              <a:gd name="connsiteY2" fmla="*/ 924691 h 1666181"/>
              <a:gd name="connsiteX3" fmla="*/ 50365 w 658163"/>
              <a:gd name="connsiteY3" fmla="*/ 877066 h 1666181"/>
              <a:gd name="connsiteX4" fmla="*/ 393265 w 658163"/>
              <a:gd name="connsiteY4" fmla="*/ 1350141 h 1666181"/>
              <a:gd name="connsiteX5" fmla="*/ 199590 w 658163"/>
              <a:gd name="connsiteY5" fmla="*/ 1251716 h 1666181"/>
              <a:gd name="connsiteX6" fmla="*/ 653615 w 658163"/>
              <a:gd name="connsiteY6" fmla="*/ 1661291 h 1666181"/>
              <a:gd name="connsiteX7" fmla="*/ 412315 w 658163"/>
              <a:gd name="connsiteY7" fmla="*/ 1451741 h 1666181"/>
              <a:gd name="connsiteX8" fmla="*/ 75765 w 658163"/>
              <a:gd name="connsiteY8" fmla="*/ 1070741 h 1666181"/>
              <a:gd name="connsiteX9" fmla="*/ 91640 w 658163"/>
              <a:gd name="connsiteY9" fmla="*/ 1058041 h 1666181"/>
              <a:gd name="connsiteX10" fmla="*/ 24965 w 658163"/>
              <a:gd name="connsiteY10" fmla="*/ 864366 h 1666181"/>
              <a:gd name="connsiteX11" fmla="*/ 37665 w 658163"/>
              <a:gd name="connsiteY11" fmla="*/ 940566 h 1666181"/>
              <a:gd name="connsiteX12" fmla="*/ 75765 w 658163"/>
              <a:gd name="connsiteY12" fmla="*/ 489716 h 1666181"/>
              <a:gd name="connsiteX13" fmla="*/ 5915 w 658163"/>
              <a:gd name="connsiteY13" fmla="*/ 569091 h 1666181"/>
              <a:gd name="connsiteX14" fmla="*/ 259915 w 658163"/>
              <a:gd name="connsiteY14" fmla="*/ 766 h 1666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1666181">
                <a:moveTo>
                  <a:pt x="259915" y="766"/>
                </a:moveTo>
                <a:cubicBezTo>
                  <a:pt x="263619" y="24049"/>
                  <a:pt x="51423" y="554804"/>
                  <a:pt x="28140" y="708791"/>
                </a:cubicBezTo>
                <a:cubicBezTo>
                  <a:pt x="4857" y="862778"/>
                  <a:pt x="116511" y="896645"/>
                  <a:pt x="120215" y="924691"/>
                </a:cubicBezTo>
                <a:cubicBezTo>
                  <a:pt x="123919" y="952737"/>
                  <a:pt x="4857" y="806158"/>
                  <a:pt x="50365" y="877066"/>
                </a:cubicBezTo>
                <a:cubicBezTo>
                  <a:pt x="95873" y="947974"/>
                  <a:pt x="368394" y="1287699"/>
                  <a:pt x="393265" y="1350141"/>
                </a:cubicBezTo>
                <a:cubicBezTo>
                  <a:pt x="418136" y="1412583"/>
                  <a:pt x="156198" y="1199858"/>
                  <a:pt x="199590" y="1251716"/>
                </a:cubicBezTo>
                <a:cubicBezTo>
                  <a:pt x="242982" y="1303574"/>
                  <a:pt x="618161" y="1627954"/>
                  <a:pt x="653615" y="1661291"/>
                </a:cubicBezTo>
                <a:cubicBezTo>
                  <a:pt x="689069" y="1694628"/>
                  <a:pt x="508623" y="1550166"/>
                  <a:pt x="412315" y="1451741"/>
                </a:cubicBezTo>
                <a:cubicBezTo>
                  <a:pt x="316007" y="1353316"/>
                  <a:pt x="129211" y="1136358"/>
                  <a:pt x="75765" y="1070741"/>
                </a:cubicBezTo>
                <a:cubicBezTo>
                  <a:pt x="22319" y="1005124"/>
                  <a:pt x="100107" y="1092437"/>
                  <a:pt x="91640" y="1058041"/>
                </a:cubicBezTo>
                <a:cubicBezTo>
                  <a:pt x="83173" y="1023645"/>
                  <a:pt x="33961" y="883945"/>
                  <a:pt x="24965" y="864366"/>
                </a:cubicBezTo>
                <a:cubicBezTo>
                  <a:pt x="15969" y="844787"/>
                  <a:pt x="29198" y="1003008"/>
                  <a:pt x="37665" y="940566"/>
                </a:cubicBezTo>
                <a:cubicBezTo>
                  <a:pt x="46132" y="878124"/>
                  <a:pt x="81057" y="551629"/>
                  <a:pt x="75765" y="489716"/>
                </a:cubicBezTo>
                <a:cubicBezTo>
                  <a:pt x="70473" y="427804"/>
                  <a:pt x="-24247" y="646349"/>
                  <a:pt x="5915" y="569091"/>
                </a:cubicBezTo>
                <a:cubicBezTo>
                  <a:pt x="36077" y="491833"/>
                  <a:pt x="256211" y="-22517"/>
                  <a:pt x="259915" y="766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977C7D3E-D756-C6C8-1E54-CDAB250AA0B0}"/>
              </a:ext>
            </a:extLst>
          </p:cNvPr>
          <p:cNvSpPr/>
          <p:nvPr/>
        </p:nvSpPr>
        <p:spPr>
          <a:xfrm>
            <a:off x="8578494" y="4030010"/>
            <a:ext cx="712657" cy="1481503"/>
          </a:xfrm>
          <a:custGeom>
            <a:avLst/>
            <a:gdLst>
              <a:gd name="connsiteX0" fmla="*/ 127356 w 712657"/>
              <a:gd name="connsiteY0" fmla="*/ 59390 h 1481503"/>
              <a:gd name="connsiteX1" fmla="*/ 133706 w 712657"/>
              <a:gd name="connsiteY1" fmla="*/ 129240 h 1481503"/>
              <a:gd name="connsiteX2" fmla="*/ 25756 w 712657"/>
              <a:gd name="connsiteY2" fmla="*/ 834090 h 1481503"/>
              <a:gd name="connsiteX3" fmla="*/ 686156 w 712657"/>
              <a:gd name="connsiteY3" fmla="*/ 1459565 h 1481503"/>
              <a:gd name="connsiteX4" fmla="*/ 533756 w 712657"/>
              <a:gd name="connsiteY4" fmla="*/ 1310340 h 1481503"/>
              <a:gd name="connsiteX5" fmla="*/ 82906 w 712657"/>
              <a:gd name="connsiteY5" fmla="*/ 1024590 h 1481503"/>
              <a:gd name="connsiteX6" fmla="*/ 22581 w 712657"/>
              <a:gd name="connsiteY6" fmla="*/ 776940 h 1481503"/>
              <a:gd name="connsiteX7" fmla="*/ 127356 w 712657"/>
              <a:gd name="connsiteY7" fmla="*/ 59390 h 148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657" h="1481503">
                <a:moveTo>
                  <a:pt x="127356" y="59390"/>
                </a:moveTo>
                <a:cubicBezTo>
                  <a:pt x="145877" y="-48560"/>
                  <a:pt x="150639" y="123"/>
                  <a:pt x="133706" y="129240"/>
                </a:cubicBezTo>
                <a:cubicBezTo>
                  <a:pt x="116773" y="258357"/>
                  <a:pt x="-66319" y="612369"/>
                  <a:pt x="25756" y="834090"/>
                </a:cubicBezTo>
                <a:cubicBezTo>
                  <a:pt x="117831" y="1055811"/>
                  <a:pt x="601489" y="1380190"/>
                  <a:pt x="686156" y="1459565"/>
                </a:cubicBezTo>
                <a:cubicBezTo>
                  <a:pt x="770823" y="1538940"/>
                  <a:pt x="634298" y="1382836"/>
                  <a:pt x="533756" y="1310340"/>
                </a:cubicBezTo>
                <a:cubicBezTo>
                  <a:pt x="433214" y="1237844"/>
                  <a:pt x="168102" y="1113490"/>
                  <a:pt x="82906" y="1024590"/>
                </a:cubicBezTo>
                <a:cubicBezTo>
                  <a:pt x="-2290" y="935690"/>
                  <a:pt x="17819" y="935161"/>
                  <a:pt x="22581" y="776940"/>
                </a:cubicBezTo>
                <a:cubicBezTo>
                  <a:pt x="27343" y="618719"/>
                  <a:pt x="108835" y="167340"/>
                  <a:pt x="127356" y="593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66713426-2552-C6E2-2CFD-DFED31346DEE}"/>
              </a:ext>
            </a:extLst>
          </p:cNvPr>
          <p:cNvSpPr/>
          <p:nvPr/>
        </p:nvSpPr>
        <p:spPr>
          <a:xfrm>
            <a:off x="8354615" y="3901875"/>
            <a:ext cx="207411" cy="1035476"/>
          </a:xfrm>
          <a:custGeom>
            <a:avLst/>
            <a:gdLst>
              <a:gd name="connsiteX0" fmla="*/ 189310 w 207411"/>
              <a:gd name="connsiteY0" fmla="*/ 60525 h 1035476"/>
              <a:gd name="connsiteX1" fmla="*/ 189310 w 207411"/>
              <a:gd name="connsiteY1" fmla="*/ 124025 h 1035476"/>
              <a:gd name="connsiteX2" fmla="*/ 59135 w 207411"/>
              <a:gd name="connsiteY2" fmla="*/ 793950 h 1035476"/>
              <a:gd name="connsiteX3" fmla="*/ 132160 w 207411"/>
              <a:gd name="connsiteY3" fmla="*/ 1032075 h 1035476"/>
              <a:gd name="connsiteX4" fmla="*/ 106760 w 207411"/>
              <a:gd name="connsiteY4" fmla="*/ 920950 h 1035476"/>
              <a:gd name="connsiteX5" fmla="*/ 8335 w 207411"/>
              <a:gd name="connsiteY5" fmla="*/ 733625 h 1035476"/>
              <a:gd name="connsiteX6" fmla="*/ 30560 w 207411"/>
              <a:gd name="connsiteY6" fmla="*/ 784425 h 1035476"/>
              <a:gd name="connsiteX7" fmla="*/ 189310 w 207411"/>
              <a:gd name="connsiteY7" fmla="*/ 60525 h 1035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11" h="1035476">
                <a:moveTo>
                  <a:pt x="189310" y="60525"/>
                </a:moveTo>
                <a:cubicBezTo>
                  <a:pt x="215768" y="-49542"/>
                  <a:pt x="211006" y="1788"/>
                  <a:pt x="189310" y="124025"/>
                </a:cubicBezTo>
                <a:cubicBezTo>
                  <a:pt x="167614" y="246262"/>
                  <a:pt x="68660" y="642608"/>
                  <a:pt x="59135" y="793950"/>
                </a:cubicBezTo>
                <a:cubicBezTo>
                  <a:pt x="49610" y="945292"/>
                  <a:pt x="124222" y="1010908"/>
                  <a:pt x="132160" y="1032075"/>
                </a:cubicBezTo>
                <a:cubicBezTo>
                  <a:pt x="140097" y="1053242"/>
                  <a:pt x="127397" y="970692"/>
                  <a:pt x="106760" y="920950"/>
                </a:cubicBezTo>
                <a:cubicBezTo>
                  <a:pt x="86123" y="871208"/>
                  <a:pt x="21035" y="756379"/>
                  <a:pt x="8335" y="733625"/>
                </a:cubicBezTo>
                <a:cubicBezTo>
                  <a:pt x="-4365" y="710871"/>
                  <a:pt x="-6482" y="896608"/>
                  <a:pt x="30560" y="784425"/>
                </a:cubicBezTo>
                <a:cubicBezTo>
                  <a:pt x="67602" y="672242"/>
                  <a:pt x="162852" y="170592"/>
                  <a:pt x="189310" y="6052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BBB88D94-D2ED-1B64-AA04-3D24F51B5AD5}"/>
              </a:ext>
            </a:extLst>
          </p:cNvPr>
          <p:cNvSpPr/>
          <p:nvPr/>
        </p:nvSpPr>
        <p:spPr>
          <a:xfrm>
            <a:off x="8466383" y="5136184"/>
            <a:ext cx="954897" cy="942123"/>
          </a:xfrm>
          <a:custGeom>
            <a:avLst/>
            <a:gdLst>
              <a:gd name="connsiteX0" fmla="*/ 1342 w 954897"/>
              <a:gd name="connsiteY0" fmla="*/ 966 h 942123"/>
              <a:gd name="connsiteX1" fmla="*/ 610942 w 954897"/>
              <a:gd name="connsiteY1" fmla="*/ 505791 h 942123"/>
              <a:gd name="connsiteX2" fmla="*/ 931617 w 954897"/>
              <a:gd name="connsiteY2" fmla="*/ 921716 h 942123"/>
              <a:gd name="connsiteX3" fmla="*/ 858592 w 954897"/>
              <a:gd name="connsiteY3" fmla="*/ 816941 h 942123"/>
              <a:gd name="connsiteX4" fmla="*/ 290267 w 954897"/>
              <a:gd name="connsiteY4" fmla="*/ 289891 h 942123"/>
              <a:gd name="connsiteX5" fmla="*/ 442667 w 954897"/>
              <a:gd name="connsiteY5" fmla="*/ 375616 h 942123"/>
              <a:gd name="connsiteX6" fmla="*/ 1342 w 954897"/>
              <a:gd name="connsiteY6" fmla="*/ 966 h 94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4897" h="942123">
                <a:moveTo>
                  <a:pt x="1342" y="966"/>
                </a:moveTo>
                <a:cubicBezTo>
                  <a:pt x="29388" y="22662"/>
                  <a:pt x="455896" y="352333"/>
                  <a:pt x="610942" y="505791"/>
                </a:cubicBezTo>
                <a:cubicBezTo>
                  <a:pt x="765988" y="659249"/>
                  <a:pt x="890342" y="869858"/>
                  <a:pt x="931617" y="921716"/>
                </a:cubicBezTo>
                <a:cubicBezTo>
                  <a:pt x="972892" y="973574"/>
                  <a:pt x="965484" y="922245"/>
                  <a:pt x="858592" y="816941"/>
                </a:cubicBezTo>
                <a:cubicBezTo>
                  <a:pt x="751700" y="711637"/>
                  <a:pt x="359588" y="363445"/>
                  <a:pt x="290267" y="289891"/>
                </a:cubicBezTo>
                <a:cubicBezTo>
                  <a:pt x="220946" y="216337"/>
                  <a:pt x="491880" y="421654"/>
                  <a:pt x="442667" y="375616"/>
                </a:cubicBezTo>
                <a:cubicBezTo>
                  <a:pt x="393454" y="329578"/>
                  <a:pt x="-26704" y="-20730"/>
                  <a:pt x="1342" y="96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89F2EC29-4755-7279-B076-41B1CA959824}"/>
              </a:ext>
            </a:extLst>
          </p:cNvPr>
          <p:cNvSpPr/>
          <p:nvPr/>
        </p:nvSpPr>
        <p:spPr>
          <a:xfrm>
            <a:off x="8363284" y="5486532"/>
            <a:ext cx="793421" cy="1522639"/>
          </a:xfrm>
          <a:custGeom>
            <a:avLst/>
            <a:gdLst>
              <a:gd name="connsiteX0" fmla="*/ 167941 w 793421"/>
              <a:gd name="connsiteY0" fmla="*/ 34793 h 1522639"/>
              <a:gd name="connsiteX1" fmla="*/ 209216 w 793421"/>
              <a:gd name="connsiteY1" fmla="*/ 85593 h 1522639"/>
              <a:gd name="connsiteX2" fmla="*/ 748966 w 793421"/>
              <a:gd name="connsiteY2" fmla="*/ 530093 h 1522639"/>
              <a:gd name="connsiteX3" fmla="*/ 669591 w 793421"/>
              <a:gd name="connsiteY3" fmla="*/ 819018 h 1522639"/>
              <a:gd name="connsiteX4" fmla="*/ 720391 w 793421"/>
              <a:gd name="connsiteY4" fmla="*/ 828543 h 1522639"/>
              <a:gd name="connsiteX5" fmla="*/ 567991 w 793421"/>
              <a:gd name="connsiteY5" fmla="*/ 1165093 h 1522639"/>
              <a:gd name="connsiteX6" fmla="*/ 625141 w 793421"/>
              <a:gd name="connsiteY6" fmla="*/ 1117468 h 1522639"/>
              <a:gd name="connsiteX7" fmla="*/ 2841 w 793421"/>
              <a:gd name="connsiteY7" fmla="*/ 1520693 h 1522639"/>
              <a:gd name="connsiteX8" fmla="*/ 402891 w 793421"/>
              <a:gd name="connsiteY8" fmla="*/ 1266693 h 1522639"/>
              <a:gd name="connsiteX9" fmla="*/ 612441 w 793421"/>
              <a:gd name="connsiteY9" fmla="*/ 1171443 h 1522639"/>
              <a:gd name="connsiteX10" fmla="*/ 653716 w 793421"/>
              <a:gd name="connsiteY10" fmla="*/ 850768 h 1522639"/>
              <a:gd name="connsiteX11" fmla="*/ 647366 w 793421"/>
              <a:gd name="connsiteY11" fmla="*/ 926968 h 1522639"/>
              <a:gd name="connsiteX12" fmla="*/ 793416 w 793421"/>
              <a:gd name="connsiteY12" fmla="*/ 593593 h 1522639"/>
              <a:gd name="connsiteX13" fmla="*/ 650541 w 793421"/>
              <a:gd name="connsiteY13" fmla="*/ 482468 h 1522639"/>
              <a:gd name="connsiteX14" fmla="*/ 167941 w 793421"/>
              <a:gd name="connsiteY14" fmla="*/ 34793 h 1522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93421" h="1522639">
                <a:moveTo>
                  <a:pt x="167941" y="34793"/>
                </a:moveTo>
                <a:cubicBezTo>
                  <a:pt x="94387" y="-31353"/>
                  <a:pt x="112379" y="3043"/>
                  <a:pt x="209216" y="85593"/>
                </a:cubicBezTo>
                <a:cubicBezTo>
                  <a:pt x="306053" y="168143"/>
                  <a:pt x="672237" y="407856"/>
                  <a:pt x="748966" y="530093"/>
                </a:cubicBezTo>
                <a:cubicBezTo>
                  <a:pt x="825695" y="652331"/>
                  <a:pt x="674353" y="769276"/>
                  <a:pt x="669591" y="819018"/>
                </a:cubicBezTo>
                <a:cubicBezTo>
                  <a:pt x="664829" y="868760"/>
                  <a:pt x="737324" y="770864"/>
                  <a:pt x="720391" y="828543"/>
                </a:cubicBezTo>
                <a:cubicBezTo>
                  <a:pt x="703458" y="886222"/>
                  <a:pt x="583866" y="1116939"/>
                  <a:pt x="567991" y="1165093"/>
                </a:cubicBezTo>
                <a:cubicBezTo>
                  <a:pt x="552116" y="1213247"/>
                  <a:pt x="719333" y="1058201"/>
                  <a:pt x="625141" y="1117468"/>
                </a:cubicBezTo>
                <a:cubicBezTo>
                  <a:pt x="530949" y="1176735"/>
                  <a:pt x="39883" y="1495822"/>
                  <a:pt x="2841" y="1520693"/>
                </a:cubicBezTo>
                <a:cubicBezTo>
                  <a:pt x="-34201" y="1545564"/>
                  <a:pt x="301291" y="1324901"/>
                  <a:pt x="402891" y="1266693"/>
                </a:cubicBezTo>
                <a:cubicBezTo>
                  <a:pt x="504491" y="1208485"/>
                  <a:pt x="570637" y="1240764"/>
                  <a:pt x="612441" y="1171443"/>
                </a:cubicBezTo>
                <a:cubicBezTo>
                  <a:pt x="654245" y="1102122"/>
                  <a:pt x="647895" y="891514"/>
                  <a:pt x="653716" y="850768"/>
                </a:cubicBezTo>
                <a:cubicBezTo>
                  <a:pt x="659537" y="810022"/>
                  <a:pt x="624083" y="969830"/>
                  <a:pt x="647366" y="926968"/>
                </a:cubicBezTo>
                <a:cubicBezTo>
                  <a:pt x="670649" y="884106"/>
                  <a:pt x="792887" y="667676"/>
                  <a:pt x="793416" y="593593"/>
                </a:cubicBezTo>
                <a:cubicBezTo>
                  <a:pt x="793945" y="519510"/>
                  <a:pt x="757433" y="570839"/>
                  <a:pt x="650541" y="482468"/>
                </a:cubicBezTo>
                <a:cubicBezTo>
                  <a:pt x="543649" y="394097"/>
                  <a:pt x="241495" y="100939"/>
                  <a:pt x="167941" y="347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3485C0-738C-B60F-5D3B-DB321C2DC36D}"/>
              </a:ext>
            </a:extLst>
          </p:cNvPr>
          <p:cNvSpPr/>
          <p:nvPr/>
        </p:nvSpPr>
        <p:spPr>
          <a:xfrm>
            <a:off x="9017435" y="3841626"/>
            <a:ext cx="445309" cy="1106680"/>
          </a:xfrm>
          <a:custGeom>
            <a:avLst/>
            <a:gdLst>
              <a:gd name="connsiteX0" fmla="*/ 85290 w 445309"/>
              <a:gd name="connsiteY0" fmla="*/ 124 h 1106680"/>
              <a:gd name="connsiteX1" fmla="*/ 82115 w 445309"/>
              <a:gd name="connsiteY1" fmla="*/ 266824 h 1106680"/>
              <a:gd name="connsiteX2" fmla="*/ 415490 w 445309"/>
              <a:gd name="connsiteY2" fmla="*/ 943099 h 1106680"/>
              <a:gd name="connsiteX3" fmla="*/ 294840 w 445309"/>
              <a:gd name="connsiteY3" fmla="*/ 730374 h 1106680"/>
              <a:gd name="connsiteX4" fmla="*/ 444065 w 445309"/>
              <a:gd name="connsiteY4" fmla="*/ 1105024 h 1106680"/>
              <a:gd name="connsiteX5" fmla="*/ 193240 w 445309"/>
              <a:gd name="connsiteY5" fmla="*/ 552574 h 1106680"/>
              <a:gd name="connsiteX6" fmla="*/ 12265 w 445309"/>
              <a:gd name="connsiteY6" fmla="*/ 219199 h 1106680"/>
              <a:gd name="connsiteX7" fmla="*/ 21790 w 445309"/>
              <a:gd name="connsiteY7" fmla="*/ 231899 h 1106680"/>
              <a:gd name="connsiteX8" fmla="*/ 85290 w 445309"/>
              <a:gd name="connsiteY8" fmla="*/ 124 h 110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5309" h="1106680">
                <a:moveTo>
                  <a:pt x="85290" y="124"/>
                </a:moveTo>
                <a:cubicBezTo>
                  <a:pt x="95344" y="5945"/>
                  <a:pt x="27082" y="109662"/>
                  <a:pt x="82115" y="266824"/>
                </a:cubicBezTo>
                <a:cubicBezTo>
                  <a:pt x="137148" y="423986"/>
                  <a:pt x="380036" y="865841"/>
                  <a:pt x="415490" y="943099"/>
                </a:cubicBezTo>
                <a:cubicBezTo>
                  <a:pt x="450944" y="1020357"/>
                  <a:pt x="290078" y="703387"/>
                  <a:pt x="294840" y="730374"/>
                </a:cubicBezTo>
                <a:cubicBezTo>
                  <a:pt x="299602" y="757361"/>
                  <a:pt x="460998" y="1134657"/>
                  <a:pt x="444065" y="1105024"/>
                </a:cubicBezTo>
                <a:cubicBezTo>
                  <a:pt x="427132" y="1075391"/>
                  <a:pt x="265207" y="700211"/>
                  <a:pt x="193240" y="552574"/>
                </a:cubicBezTo>
                <a:cubicBezTo>
                  <a:pt x="121273" y="404937"/>
                  <a:pt x="40840" y="272645"/>
                  <a:pt x="12265" y="219199"/>
                </a:cubicBezTo>
                <a:cubicBezTo>
                  <a:pt x="-16310" y="165753"/>
                  <a:pt x="12794" y="269470"/>
                  <a:pt x="21790" y="231899"/>
                </a:cubicBezTo>
                <a:cubicBezTo>
                  <a:pt x="30786" y="194328"/>
                  <a:pt x="75236" y="-5697"/>
                  <a:pt x="85290" y="12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27F2BCC4-FDA3-7D86-B555-415F3156B966}"/>
              </a:ext>
            </a:extLst>
          </p:cNvPr>
          <p:cNvSpPr/>
          <p:nvPr/>
        </p:nvSpPr>
        <p:spPr>
          <a:xfrm>
            <a:off x="8477250" y="4006847"/>
            <a:ext cx="1155877" cy="1518009"/>
          </a:xfrm>
          <a:custGeom>
            <a:avLst/>
            <a:gdLst>
              <a:gd name="connsiteX0" fmla="*/ 0 w 1155877"/>
              <a:gd name="connsiteY0" fmla="*/ 3 h 1518009"/>
              <a:gd name="connsiteX1" fmla="*/ 638175 w 1155877"/>
              <a:gd name="connsiteY1" fmla="*/ 739778 h 1518009"/>
              <a:gd name="connsiteX2" fmla="*/ 498475 w 1155877"/>
              <a:gd name="connsiteY2" fmla="*/ 692153 h 1518009"/>
              <a:gd name="connsiteX3" fmla="*/ 1123950 w 1155877"/>
              <a:gd name="connsiteY3" fmla="*/ 1457328 h 1518009"/>
              <a:gd name="connsiteX4" fmla="*/ 1016000 w 1155877"/>
              <a:gd name="connsiteY4" fmla="*/ 1384303 h 1518009"/>
              <a:gd name="connsiteX5" fmla="*/ 596900 w 1155877"/>
              <a:gd name="connsiteY5" fmla="*/ 704853 h 1518009"/>
              <a:gd name="connsiteX6" fmla="*/ 635000 w 1155877"/>
              <a:gd name="connsiteY6" fmla="*/ 730253 h 1518009"/>
              <a:gd name="connsiteX7" fmla="*/ 0 w 1155877"/>
              <a:gd name="connsiteY7" fmla="*/ 3 h 1518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5877" h="1518009">
                <a:moveTo>
                  <a:pt x="0" y="3"/>
                </a:moveTo>
                <a:cubicBezTo>
                  <a:pt x="529" y="1590"/>
                  <a:pt x="555096" y="624420"/>
                  <a:pt x="638175" y="739778"/>
                </a:cubicBezTo>
                <a:cubicBezTo>
                  <a:pt x="721254" y="855136"/>
                  <a:pt x="417513" y="572561"/>
                  <a:pt x="498475" y="692153"/>
                </a:cubicBezTo>
                <a:cubicBezTo>
                  <a:pt x="579438" y="811745"/>
                  <a:pt x="1037696" y="1341970"/>
                  <a:pt x="1123950" y="1457328"/>
                </a:cubicBezTo>
                <a:cubicBezTo>
                  <a:pt x="1210204" y="1572686"/>
                  <a:pt x="1103842" y="1509716"/>
                  <a:pt x="1016000" y="1384303"/>
                </a:cubicBezTo>
                <a:cubicBezTo>
                  <a:pt x="928158" y="1258891"/>
                  <a:pt x="660400" y="813861"/>
                  <a:pt x="596900" y="704853"/>
                </a:cubicBezTo>
                <a:cubicBezTo>
                  <a:pt x="533400" y="595845"/>
                  <a:pt x="732367" y="851432"/>
                  <a:pt x="635000" y="730253"/>
                </a:cubicBezTo>
                <a:cubicBezTo>
                  <a:pt x="537633" y="609074"/>
                  <a:pt x="-529" y="-1584"/>
                  <a:pt x="0" y="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E87C1018-870E-E1A3-8596-C21ADCECC093}"/>
              </a:ext>
            </a:extLst>
          </p:cNvPr>
          <p:cNvSpPr/>
          <p:nvPr/>
        </p:nvSpPr>
        <p:spPr>
          <a:xfrm>
            <a:off x="5363744" y="1170999"/>
            <a:ext cx="1739636" cy="1586178"/>
          </a:xfrm>
          <a:custGeom>
            <a:avLst/>
            <a:gdLst>
              <a:gd name="connsiteX0" fmla="*/ 1713331 w 1739636"/>
              <a:gd name="connsiteY0" fmla="*/ 508576 h 1586178"/>
              <a:gd name="connsiteX1" fmla="*/ 970381 w 1739636"/>
              <a:gd name="connsiteY1" fmla="*/ 1118176 h 1586178"/>
              <a:gd name="connsiteX2" fmla="*/ 1081506 w 1739636"/>
              <a:gd name="connsiteY2" fmla="*/ 1095951 h 1586178"/>
              <a:gd name="connsiteX3" fmla="*/ 427456 w 1739636"/>
              <a:gd name="connsiteY3" fmla="*/ 1489651 h 1586178"/>
              <a:gd name="connsiteX4" fmla="*/ 414756 w 1739636"/>
              <a:gd name="connsiteY4" fmla="*/ 1388051 h 1586178"/>
              <a:gd name="connsiteX5" fmla="*/ 2006 w 1739636"/>
              <a:gd name="connsiteY5" fmla="*/ 1584901 h 1586178"/>
              <a:gd name="connsiteX6" fmla="*/ 278231 w 1739636"/>
              <a:gd name="connsiteY6" fmla="*/ 1273751 h 1586178"/>
              <a:gd name="connsiteX7" fmla="*/ 741781 w 1739636"/>
              <a:gd name="connsiteY7" fmla="*/ 346651 h 1586178"/>
              <a:gd name="connsiteX8" fmla="*/ 941806 w 1739636"/>
              <a:gd name="connsiteY8" fmla="*/ 83126 h 1586178"/>
              <a:gd name="connsiteX9" fmla="*/ 1179931 w 1739636"/>
              <a:gd name="connsiteY9" fmla="*/ 219651 h 1586178"/>
              <a:gd name="connsiteX10" fmla="*/ 1125956 w 1739636"/>
              <a:gd name="connsiteY10" fmla="*/ 576 h 1586178"/>
              <a:gd name="connsiteX11" fmla="*/ 1589506 w 1739636"/>
              <a:gd name="connsiteY11" fmla="*/ 299026 h 1586178"/>
              <a:gd name="connsiteX12" fmla="*/ 1573631 w 1739636"/>
              <a:gd name="connsiteY12" fmla="*/ 245051 h 1586178"/>
              <a:gd name="connsiteX13" fmla="*/ 1713331 w 1739636"/>
              <a:gd name="connsiteY13" fmla="*/ 508576 h 158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39636" h="1586178">
                <a:moveTo>
                  <a:pt x="1713331" y="508576"/>
                </a:moveTo>
                <a:cubicBezTo>
                  <a:pt x="1612789" y="654097"/>
                  <a:pt x="1075685" y="1020280"/>
                  <a:pt x="970381" y="1118176"/>
                </a:cubicBezTo>
                <a:cubicBezTo>
                  <a:pt x="865077" y="1216072"/>
                  <a:pt x="1171993" y="1034039"/>
                  <a:pt x="1081506" y="1095951"/>
                </a:cubicBezTo>
                <a:cubicBezTo>
                  <a:pt x="991019" y="1157863"/>
                  <a:pt x="538581" y="1440968"/>
                  <a:pt x="427456" y="1489651"/>
                </a:cubicBezTo>
                <a:cubicBezTo>
                  <a:pt x="316331" y="1538334"/>
                  <a:pt x="485664" y="1372176"/>
                  <a:pt x="414756" y="1388051"/>
                </a:cubicBezTo>
                <a:cubicBezTo>
                  <a:pt x="343848" y="1403926"/>
                  <a:pt x="24760" y="1603951"/>
                  <a:pt x="2006" y="1584901"/>
                </a:cubicBezTo>
                <a:cubicBezTo>
                  <a:pt x="-20748" y="1565851"/>
                  <a:pt x="154935" y="1480126"/>
                  <a:pt x="278231" y="1273751"/>
                </a:cubicBezTo>
                <a:cubicBezTo>
                  <a:pt x="401527" y="1067376"/>
                  <a:pt x="631185" y="545089"/>
                  <a:pt x="741781" y="346651"/>
                </a:cubicBezTo>
                <a:cubicBezTo>
                  <a:pt x="852377" y="148213"/>
                  <a:pt x="868781" y="104293"/>
                  <a:pt x="941806" y="83126"/>
                </a:cubicBezTo>
                <a:cubicBezTo>
                  <a:pt x="1014831" y="61959"/>
                  <a:pt x="1149239" y="233409"/>
                  <a:pt x="1179931" y="219651"/>
                </a:cubicBezTo>
                <a:cubicBezTo>
                  <a:pt x="1210623" y="205893"/>
                  <a:pt x="1057694" y="-12653"/>
                  <a:pt x="1125956" y="576"/>
                </a:cubicBezTo>
                <a:cubicBezTo>
                  <a:pt x="1194218" y="13805"/>
                  <a:pt x="1514893" y="258280"/>
                  <a:pt x="1589506" y="299026"/>
                </a:cubicBezTo>
                <a:cubicBezTo>
                  <a:pt x="1664118" y="339772"/>
                  <a:pt x="1551935" y="217534"/>
                  <a:pt x="1573631" y="245051"/>
                </a:cubicBezTo>
                <a:cubicBezTo>
                  <a:pt x="1595327" y="272568"/>
                  <a:pt x="1813873" y="363055"/>
                  <a:pt x="1713331" y="508576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8723C938-1EA1-7C95-FF7A-38E00FF93F7D}"/>
              </a:ext>
            </a:extLst>
          </p:cNvPr>
          <p:cNvSpPr/>
          <p:nvPr/>
        </p:nvSpPr>
        <p:spPr>
          <a:xfrm>
            <a:off x="5208682" y="2262250"/>
            <a:ext cx="1166651" cy="1572852"/>
          </a:xfrm>
          <a:custGeom>
            <a:avLst/>
            <a:gdLst>
              <a:gd name="connsiteX0" fmla="*/ 1144493 w 1166651"/>
              <a:gd name="connsiteY0" fmla="*/ 4700 h 1572852"/>
              <a:gd name="connsiteX1" fmla="*/ 1036543 w 1166651"/>
              <a:gd name="connsiteY1" fmla="*/ 627000 h 1572852"/>
              <a:gd name="connsiteX2" fmla="*/ 900018 w 1166651"/>
              <a:gd name="connsiteY2" fmla="*/ 1192150 h 1572852"/>
              <a:gd name="connsiteX3" fmla="*/ 804768 w 1166651"/>
              <a:gd name="connsiteY3" fmla="*/ 1192150 h 1572852"/>
              <a:gd name="connsiteX4" fmla="*/ 801593 w 1166651"/>
              <a:gd name="connsiteY4" fmla="*/ 1252475 h 1572852"/>
              <a:gd name="connsiteX5" fmla="*/ 690468 w 1166651"/>
              <a:gd name="connsiteY5" fmla="*/ 1077850 h 1572852"/>
              <a:gd name="connsiteX6" fmla="*/ 290418 w 1166651"/>
              <a:gd name="connsiteY6" fmla="*/ 1566800 h 1572852"/>
              <a:gd name="connsiteX7" fmla="*/ 233268 w 1166651"/>
              <a:gd name="connsiteY7" fmla="*/ 1360425 h 1572852"/>
              <a:gd name="connsiteX8" fmla="*/ 1493 w 1166651"/>
              <a:gd name="connsiteY8" fmla="*/ 1503300 h 1572852"/>
              <a:gd name="connsiteX9" fmla="*/ 131668 w 1166651"/>
              <a:gd name="connsiteY9" fmla="*/ 439675 h 1572852"/>
              <a:gd name="connsiteX10" fmla="*/ 90393 w 1166651"/>
              <a:gd name="connsiteY10" fmla="*/ 493650 h 1572852"/>
              <a:gd name="connsiteX11" fmla="*/ 392018 w 1166651"/>
              <a:gd name="connsiteY11" fmla="*/ 68200 h 1572852"/>
              <a:gd name="connsiteX12" fmla="*/ 338043 w 1166651"/>
              <a:gd name="connsiteY12" fmla="*/ 255525 h 1572852"/>
              <a:gd name="connsiteX13" fmla="*/ 626968 w 1166651"/>
              <a:gd name="connsiteY13" fmla="*/ 141225 h 1572852"/>
              <a:gd name="connsiteX14" fmla="*/ 576168 w 1166651"/>
              <a:gd name="connsiteY14" fmla="*/ 331725 h 1572852"/>
              <a:gd name="connsiteX15" fmla="*/ 1144493 w 1166651"/>
              <a:gd name="connsiteY15" fmla="*/ 4700 h 1572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6651" h="1572852">
                <a:moveTo>
                  <a:pt x="1144493" y="4700"/>
                </a:moveTo>
                <a:cubicBezTo>
                  <a:pt x="1221222" y="53913"/>
                  <a:pt x="1077289" y="429092"/>
                  <a:pt x="1036543" y="627000"/>
                </a:cubicBezTo>
                <a:cubicBezTo>
                  <a:pt x="995797" y="824908"/>
                  <a:pt x="938647" y="1097958"/>
                  <a:pt x="900018" y="1192150"/>
                </a:cubicBezTo>
                <a:cubicBezTo>
                  <a:pt x="861389" y="1286342"/>
                  <a:pt x="821172" y="1182096"/>
                  <a:pt x="804768" y="1192150"/>
                </a:cubicBezTo>
                <a:cubicBezTo>
                  <a:pt x="788364" y="1202204"/>
                  <a:pt x="820643" y="1271525"/>
                  <a:pt x="801593" y="1252475"/>
                </a:cubicBezTo>
                <a:cubicBezTo>
                  <a:pt x="782543" y="1233425"/>
                  <a:pt x="775664" y="1025463"/>
                  <a:pt x="690468" y="1077850"/>
                </a:cubicBezTo>
                <a:cubicBezTo>
                  <a:pt x="605272" y="1130237"/>
                  <a:pt x="366618" y="1519704"/>
                  <a:pt x="290418" y="1566800"/>
                </a:cubicBezTo>
                <a:cubicBezTo>
                  <a:pt x="214218" y="1613896"/>
                  <a:pt x="281422" y="1371008"/>
                  <a:pt x="233268" y="1360425"/>
                </a:cubicBezTo>
                <a:cubicBezTo>
                  <a:pt x="185114" y="1349842"/>
                  <a:pt x="18426" y="1656758"/>
                  <a:pt x="1493" y="1503300"/>
                </a:cubicBezTo>
                <a:cubicBezTo>
                  <a:pt x="-15440" y="1349842"/>
                  <a:pt x="116851" y="607950"/>
                  <a:pt x="131668" y="439675"/>
                </a:cubicBezTo>
                <a:cubicBezTo>
                  <a:pt x="146485" y="271400"/>
                  <a:pt x="47001" y="555563"/>
                  <a:pt x="90393" y="493650"/>
                </a:cubicBezTo>
                <a:cubicBezTo>
                  <a:pt x="133785" y="431738"/>
                  <a:pt x="350743" y="107887"/>
                  <a:pt x="392018" y="68200"/>
                </a:cubicBezTo>
                <a:cubicBezTo>
                  <a:pt x="433293" y="28513"/>
                  <a:pt x="298885" y="243354"/>
                  <a:pt x="338043" y="255525"/>
                </a:cubicBezTo>
                <a:cubicBezTo>
                  <a:pt x="377201" y="267696"/>
                  <a:pt x="587280" y="128525"/>
                  <a:pt x="626968" y="141225"/>
                </a:cubicBezTo>
                <a:cubicBezTo>
                  <a:pt x="666655" y="153925"/>
                  <a:pt x="495735" y="355008"/>
                  <a:pt x="576168" y="331725"/>
                </a:cubicBezTo>
                <a:cubicBezTo>
                  <a:pt x="656601" y="308442"/>
                  <a:pt x="1067764" y="-44513"/>
                  <a:pt x="1144493" y="470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609F7FE9-C6F6-36CE-61ED-1C7139C77912}"/>
              </a:ext>
            </a:extLst>
          </p:cNvPr>
          <p:cNvSpPr/>
          <p:nvPr/>
        </p:nvSpPr>
        <p:spPr>
          <a:xfrm>
            <a:off x="5313553" y="3254171"/>
            <a:ext cx="1212405" cy="1716451"/>
          </a:xfrm>
          <a:custGeom>
            <a:avLst/>
            <a:gdLst>
              <a:gd name="connsiteX0" fmla="*/ 744347 w 1212405"/>
              <a:gd name="connsiteY0" fmla="*/ 204 h 1716451"/>
              <a:gd name="connsiteX1" fmla="*/ 652272 w 1212405"/>
              <a:gd name="connsiteY1" fmla="*/ 412954 h 1716451"/>
              <a:gd name="connsiteX2" fmla="*/ 957072 w 1212405"/>
              <a:gd name="connsiteY2" fmla="*/ 1178129 h 1716451"/>
              <a:gd name="connsiteX3" fmla="*/ 826897 w 1212405"/>
              <a:gd name="connsiteY3" fmla="*/ 1009854 h 1716451"/>
              <a:gd name="connsiteX4" fmla="*/ 1192022 w 1212405"/>
              <a:gd name="connsiteY4" fmla="*/ 1692479 h 1716451"/>
              <a:gd name="connsiteX5" fmla="*/ 1049147 w 1212405"/>
              <a:gd name="connsiteY5" fmla="*/ 1492454 h 1716451"/>
              <a:gd name="connsiteX6" fmla="*/ 87122 w 1212405"/>
              <a:gd name="connsiteY6" fmla="*/ 825704 h 1716451"/>
              <a:gd name="connsiteX7" fmla="*/ 52197 w 1212405"/>
              <a:gd name="connsiteY7" fmla="*/ 565354 h 1716451"/>
              <a:gd name="connsiteX8" fmla="*/ 150622 w 1212405"/>
              <a:gd name="connsiteY8" fmla="*/ 578054 h 1716451"/>
              <a:gd name="connsiteX9" fmla="*/ 166497 w 1212405"/>
              <a:gd name="connsiteY9" fmla="*/ 333579 h 1716451"/>
              <a:gd name="connsiteX10" fmla="*/ 115697 w 1212405"/>
              <a:gd name="connsiteY10" fmla="*/ 460579 h 1716451"/>
              <a:gd name="connsiteX11" fmla="*/ 744347 w 1212405"/>
              <a:gd name="connsiteY11" fmla="*/ 204 h 171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2405" h="1716451">
                <a:moveTo>
                  <a:pt x="744347" y="204"/>
                </a:moveTo>
                <a:cubicBezTo>
                  <a:pt x="833776" y="-7733"/>
                  <a:pt x="616818" y="216633"/>
                  <a:pt x="652272" y="412954"/>
                </a:cubicBezTo>
                <a:cubicBezTo>
                  <a:pt x="687726" y="609275"/>
                  <a:pt x="927968" y="1078646"/>
                  <a:pt x="957072" y="1178129"/>
                </a:cubicBezTo>
                <a:cubicBezTo>
                  <a:pt x="986176" y="1277612"/>
                  <a:pt x="787739" y="924129"/>
                  <a:pt x="826897" y="1009854"/>
                </a:cubicBezTo>
                <a:cubicBezTo>
                  <a:pt x="866055" y="1095579"/>
                  <a:pt x="1154980" y="1612046"/>
                  <a:pt x="1192022" y="1692479"/>
                </a:cubicBezTo>
                <a:cubicBezTo>
                  <a:pt x="1229064" y="1772912"/>
                  <a:pt x="1233297" y="1636916"/>
                  <a:pt x="1049147" y="1492454"/>
                </a:cubicBezTo>
                <a:cubicBezTo>
                  <a:pt x="864997" y="1347992"/>
                  <a:pt x="253280" y="980221"/>
                  <a:pt x="87122" y="825704"/>
                </a:cubicBezTo>
                <a:cubicBezTo>
                  <a:pt x="-79036" y="671187"/>
                  <a:pt x="41614" y="606629"/>
                  <a:pt x="52197" y="565354"/>
                </a:cubicBezTo>
                <a:cubicBezTo>
                  <a:pt x="62780" y="524079"/>
                  <a:pt x="131572" y="616683"/>
                  <a:pt x="150622" y="578054"/>
                </a:cubicBezTo>
                <a:cubicBezTo>
                  <a:pt x="169672" y="539425"/>
                  <a:pt x="172318" y="353158"/>
                  <a:pt x="166497" y="333579"/>
                </a:cubicBezTo>
                <a:cubicBezTo>
                  <a:pt x="160676" y="314000"/>
                  <a:pt x="24151" y="513496"/>
                  <a:pt x="115697" y="460579"/>
                </a:cubicBezTo>
                <a:cubicBezTo>
                  <a:pt x="207243" y="407662"/>
                  <a:pt x="654918" y="8141"/>
                  <a:pt x="744347" y="20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0EBB4901-CBF4-0D15-62FE-7A7217458810}"/>
              </a:ext>
            </a:extLst>
          </p:cNvPr>
          <p:cNvSpPr/>
          <p:nvPr/>
        </p:nvSpPr>
        <p:spPr>
          <a:xfrm>
            <a:off x="5111824" y="3501417"/>
            <a:ext cx="496584" cy="1309699"/>
          </a:xfrm>
          <a:custGeom>
            <a:avLst/>
            <a:gdLst>
              <a:gd name="connsiteX0" fmla="*/ 358701 w 496584"/>
              <a:gd name="connsiteY0" fmla="*/ 608 h 1309699"/>
              <a:gd name="connsiteX1" fmla="*/ 22151 w 496584"/>
              <a:gd name="connsiteY1" fmla="*/ 819758 h 1309699"/>
              <a:gd name="connsiteX2" fmla="*/ 98351 w 496584"/>
              <a:gd name="connsiteY2" fmla="*/ 924533 h 1309699"/>
              <a:gd name="connsiteX3" fmla="*/ 3101 w 496584"/>
              <a:gd name="connsiteY3" fmla="*/ 1308708 h 1309699"/>
              <a:gd name="connsiteX4" fmla="*/ 238051 w 496584"/>
              <a:gd name="connsiteY4" fmla="*/ 797533 h 1309699"/>
              <a:gd name="connsiteX5" fmla="*/ 225351 w 496584"/>
              <a:gd name="connsiteY5" fmla="*/ 962633 h 1309699"/>
              <a:gd name="connsiteX6" fmla="*/ 492051 w 496584"/>
              <a:gd name="connsiteY6" fmla="*/ 505433 h 1309699"/>
              <a:gd name="connsiteX7" fmla="*/ 393626 w 496584"/>
              <a:gd name="connsiteY7" fmla="*/ 683233 h 1309699"/>
              <a:gd name="connsiteX8" fmla="*/ 358701 w 496584"/>
              <a:gd name="connsiteY8" fmla="*/ 608 h 1309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584" h="1309699">
                <a:moveTo>
                  <a:pt x="358701" y="608"/>
                </a:moveTo>
                <a:cubicBezTo>
                  <a:pt x="296788" y="23362"/>
                  <a:pt x="65543" y="665771"/>
                  <a:pt x="22151" y="819758"/>
                </a:cubicBezTo>
                <a:cubicBezTo>
                  <a:pt x="-21241" y="973746"/>
                  <a:pt x="101526" y="843041"/>
                  <a:pt x="98351" y="924533"/>
                </a:cubicBezTo>
                <a:cubicBezTo>
                  <a:pt x="95176" y="1006025"/>
                  <a:pt x="-20182" y="1329875"/>
                  <a:pt x="3101" y="1308708"/>
                </a:cubicBezTo>
                <a:cubicBezTo>
                  <a:pt x="26384" y="1287541"/>
                  <a:pt x="201009" y="855212"/>
                  <a:pt x="238051" y="797533"/>
                </a:cubicBezTo>
                <a:cubicBezTo>
                  <a:pt x="275093" y="739854"/>
                  <a:pt x="183018" y="1011316"/>
                  <a:pt x="225351" y="962633"/>
                </a:cubicBezTo>
                <a:cubicBezTo>
                  <a:pt x="267684" y="913950"/>
                  <a:pt x="464005" y="552000"/>
                  <a:pt x="492051" y="505433"/>
                </a:cubicBezTo>
                <a:cubicBezTo>
                  <a:pt x="520097" y="458866"/>
                  <a:pt x="409501" y="765783"/>
                  <a:pt x="393626" y="683233"/>
                </a:cubicBezTo>
                <a:cubicBezTo>
                  <a:pt x="377751" y="600683"/>
                  <a:pt x="420614" y="-22146"/>
                  <a:pt x="358701" y="608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3994AD3A-1C8F-C82A-33BA-E4C49422C228}"/>
              </a:ext>
            </a:extLst>
          </p:cNvPr>
          <p:cNvSpPr/>
          <p:nvPr/>
        </p:nvSpPr>
        <p:spPr>
          <a:xfrm>
            <a:off x="4879183" y="3997782"/>
            <a:ext cx="1948571" cy="1466234"/>
          </a:xfrm>
          <a:custGeom>
            <a:avLst/>
            <a:gdLst>
              <a:gd name="connsiteX0" fmla="*/ 718342 w 1948571"/>
              <a:gd name="connsiteY0" fmla="*/ 12243 h 1466234"/>
              <a:gd name="connsiteX1" fmla="*/ 765967 w 1948571"/>
              <a:gd name="connsiteY1" fmla="*/ 56693 h 1466234"/>
              <a:gd name="connsiteX2" fmla="*/ 1677192 w 1948571"/>
              <a:gd name="connsiteY2" fmla="*/ 1040943 h 1466234"/>
              <a:gd name="connsiteX3" fmla="*/ 1947067 w 1948571"/>
              <a:gd name="connsiteY3" fmla="*/ 1228268 h 1466234"/>
              <a:gd name="connsiteX4" fmla="*/ 1591467 w 1948571"/>
              <a:gd name="connsiteY4" fmla="*/ 1183818 h 1466234"/>
              <a:gd name="connsiteX5" fmla="*/ 318292 w 1948571"/>
              <a:gd name="connsiteY5" fmla="*/ 1383843 h 1466234"/>
              <a:gd name="connsiteX6" fmla="*/ 61117 w 1948571"/>
              <a:gd name="connsiteY6" fmla="*/ 1447343 h 1466234"/>
              <a:gd name="connsiteX7" fmla="*/ 3967 w 1948571"/>
              <a:gd name="connsiteY7" fmla="*/ 1460043 h 1466234"/>
              <a:gd name="connsiteX8" fmla="*/ 137317 w 1948571"/>
              <a:gd name="connsiteY8" fmla="*/ 1358443 h 1466234"/>
              <a:gd name="connsiteX9" fmla="*/ 261142 w 1948571"/>
              <a:gd name="connsiteY9" fmla="*/ 977443 h 1466234"/>
              <a:gd name="connsiteX10" fmla="*/ 105567 w 1948571"/>
              <a:gd name="connsiteY10" fmla="*/ 1167943 h 1466234"/>
              <a:gd name="connsiteX11" fmla="*/ 397667 w 1948571"/>
              <a:gd name="connsiteY11" fmla="*/ 424993 h 1466234"/>
              <a:gd name="connsiteX12" fmla="*/ 302417 w 1948571"/>
              <a:gd name="connsiteY12" fmla="*/ 523418 h 1466234"/>
              <a:gd name="connsiteX13" fmla="*/ 597692 w 1948571"/>
              <a:gd name="connsiteY13" fmla="*/ 317043 h 1466234"/>
              <a:gd name="connsiteX14" fmla="*/ 797717 w 1948571"/>
              <a:gd name="connsiteY14" fmla="*/ 374193 h 1466234"/>
              <a:gd name="connsiteX15" fmla="*/ 578642 w 1948571"/>
              <a:gd name="connsiteY15" fmla="*/ 85268 h 1466234"/>
              <a:gd name="connsiteX16" fmla="*/ 937417 w 1948571"/>
              <a:gd name="connsiteY16" fmla="*/ 320218 h 1466234"/>
              <a:gd name="connsiteX17" fmla="*/ 718342 w 1948571"/>
              <a:gd name="connsiteY17" fmla="*/ 12243 h 146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48571" h="1466234">
                <a:moveTo>
                  <a:pt x="718342" y="12243"/>
                </a:moveTo>
                <a:cubicBezTo>
                  <a:pt x="689767" y="-31678"/>
                  <a:pt x="765967" y="56693"/>
                  <a:pt x="765967" y="56693"/>
                </a:cubicBezTo>
                <a:cubicBezTo>
                  <a:pt x="925775" y="228143"/>
                  <a:pt x="1480342" y="845681"/>
                  <a:pt x="1677192" y="1040943"/>
                </a:cubicBezTo>
                <a:cubicBezTo>
                  <a:pt x="1874042" y="1236205"/>
                  <a:pt x="1961354" y="1204456"/>
                  <a:pt x="1947067" y="1228268"/>
                </a:cubicBezTo>
                <a:cubicBezTo>
                  <a:pt x="1932780" y="1252080"/>
                  <a:pt x="1862930" y="1157889"/>
                  <a:pt x="1591467" y="1183818"/>
                </a:cubicBezTo>
                <a:cubicBezTo>
                  <a:pt x="1320004" y="1209747"/>
                  <a:pt x="573350" y="1339922"/>
                  <a:pt x="318292" y="1383843"/>
                </a:cubicBezTo>
                <a:cubicBezTo>
                  <a:pt x="63234" y="1427764"/>
                  <a:pt x="113504" y="1434643"/>
                  <a:pt x="61117" y="1447343"/>
                </a:cubicBezTo>
                <a:cubicBezTo>
                  <a:pt x="8729" y="1460043"/>
                  <a:pt x="-8733" y="1474860"/>
                  <a:pt x="3967" y="1460043"/>
                </a:cubicBezTo>
                <a:cubicBezTo>
                  <a:pt x="16667" y="1445226"/>
                  <a:pt x="94454" y="1438876"/>
                  <a:pt x="137317" y="1358443"/>
                </a:cubicBezTo>
                <a:cubicBezTo>
                  <a:pt x="180179" y="1278010"/>
                  <a:pt x="266434" y="1009193"/>
                  <a:pt x="261142" y="977443"/>
                </a:cubicBezTo>
                <a:cubicBezTo>
                  <a:pt x="255850" y="945693"/>
                  <a:pt x="82813" y="1260018"/>
                  <a:pt x="105567" y="1167943"/>
                </a:cubicBezTo>
                <a:cubicBezTo>
                  <a:pt x="128321" y="1075868"/>
                  <a:pt x="364859" y="532414"/>
                  <a:pt x="397667" y="424993"/>
                </a:cubicBezTo>
                <a:cubicBezTo>
                  <a:pt x="430475" y="317572"/>
                  <a:pt x="269080" y="541410"/>
                  <a:pt x="302417" y="523418"/>
                </a:cubicBezTo>
                <a:cubicBezTo>
                  <a:pt x="335754" y="505426"/>
                  <a:pt x="515142" y="341914"/>
                  <a:pt x="597692" y="317043"/>
                </a:cubicBezTo>
                <a:cubicBezTo>
                  <a:pt x="680242" y="292172"/>
                  <a:pt x="800892" y="412822"/>
                  <a:pt x="797717" y="374193"/>
                </a:cubicBezTo>
                <a:cubicBezTo>
                  <a:pt x="794542" y="335564"/>
                  <a:pt x="555359" y="94264"/>
                  <a:pt x="578642" y="85268"/>
                </a:cubicBezTo>
                <a:cubicBezTo>
                  <a:pt x="601925" y="76272"/>
                  <a:pt x="915721" y="332389"/>
                  <a:pt x="937417" y="320218"/>
                </a:cubicBezTo>
                <a:cubicBezTo>
                  <a:pt x="959113" y="308047"/>
                  <a:pt x="746917" y="56164"/>
                  <a:pt x="718342" y="1224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C6BC6AE3-2F43-A99D-B5FA-EEB9A3876C03}"/>
              </a:ext>
            </a:extLst>
          </p:cNvPr>
          <p:cNvSpPr/>
          <p:nvPr/>
        </p:nvSpPr>
        <p:spPr>
          <a:xfrm>
            <a:off x="5870255" y="2914843"/>
            <a:ext cx="632797" cy="1158972"/>
          </a:xfrm>
          <a:custGeom>
            <a:avLst/>
            <a:gdLst>
              <a:gd name="connsiteX0" fmla="*/ 476570 w 632797"/>
              <a:gd name="connsiteY0" fmla="*/ 28382 h 1158972"/>
              <a:gd name="connsiteX1" fmla="*/ 476570 w 632797"/>
              <a:gd name="connsiteY1" fmla="*/ 91882 h 1158972"/>
              <a:gd name="connsiteX2" fmla="*/ 514670 w 632797"/>
              <a:gd name="connsiteY2" fmla="*/ 749107 h 1158972"/>
              <a:gd name="connsiteX3" fmla="*/ 632145 w 632797"/>
              <a:gd name="connsiteY3" fmla="*/ 1152332 h 1158972"/>
              <a:gd name="connsiteX4" fmla="*/ 530545 w 632797"/>
              <a:gd name="connsiteY4" fmla="*/ 955482 h 1158972"/>
              <a:gd name="connsiteX5" fmla="*/ 9845 w 632797"/>
              <a:gd name="connsiteY5" fmla="*/ 390332 h 1158972"/>
              <a:gd name="connsiteX6" fmla="*/ 184470 w 632797"/>
              <a:gd name="connsiteY6" fmla="*/ 552257 h 1158972"/>
              <a:gd name="connsiteX7" fmla="*/ 120970 w 632797"/>
              <a:gd name="connsiteY7" fmla="*/ 212532 h 1158972"/>
              <a:gd name="connsiteX8" fmla="*/ 165420 w 632797"/>
              <a:gd name="connsiteY8" fmla="*/ 314132 h 1158972"/>
              <a:gd name="connsiteX9" fmla="*/ 476570 w 632797"/>
              <a:gd name="connsiteY9" fmla="*/ 28382 h 115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2797" h="1158972">
                <a:moveTo>
                  <a:pt x="476570" y="28382"/>
                </a:moveTo>
                <a:cubicBezTo>
                  <a:pt x="528428" y="-8660"/>
                  <a:pt x="470220" y="-28239"/>
                  <a:pt x="476570" y="91882"/>
                </a:cubicBezTo>
                <a:cubicBezTo>
                  <a:pt x="482920" y="212003"/>
                  <a:pt x="488741" y="572365"/>
                  <a:pt x="514670" y="749107"/>
                </a:cubicBezTo>
                <a:cubicBezTo>
                  <a:pt x="540599" y="925849"/>
                  <a:pt x="629499" y="1117936"/>
                  <a:pt x="632145" y="1152332"/>
                </a:cubicBezTo>
                <a:cubicBezTo>
                  <a:pt x="634791" y="1186728"/>
                  <a:pt x="634262" y="1082482"/>
                  <a:pt x="530545" y="955482"/>
                </a:cubicBezTo>
                <a:cubicBezTo>
                  <a:pt x="426828" y="828482"/>
                  <a:pt x="67524" y="457536"/>
                  <a:pt x="9845" y="390332"/>
                </a:cubicBezTo>
                <a:cubicBezTo>
                  <a:pt x="-47834" y="323128"/>
                  <a:pt x="165949" y="581890"/>
                  <a:pt x="184470" y="552257"/>
                </a:cubicBezTo>
                <a:cubicBezTo>
                  <a:pt x="202991" y="522624"/>
                  <a:pt x="124145" y="252219"/>
                  <a:pt x="120970" y="212532"/>
                </a:cubicBezTo>
                <a:cubicBezTo>
                  <a:pt x="117795" y="172845"/>
                  <a:pt x="107212" y="349057"/>
                  <a:pt x="165420" y="314132"/>
                </a:cubicBezTo>
                <a:cubicBezTo>
                  <a:pt x="223628" y="279207"/>
                  <a:pt x="424712" y="65424"/>
                  <a:pt x="476570" y="2838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5E49DA5-AC11-361E-56EE-3B9450A73F6C}"/>
              </a:ext>
            </a:extLst>
          </p:cNvPr>
          <p:cNvSpPr/>
          <p:nvPr/>
        </p:nvSpPr>
        <p:spPr>
          <a:xfrm>
            <a:off x="6289726" y="950056"/>
            <a:ext cx="2268136" cy="1258009"/>
          </a:xfrm>
          <a:custGeom>
            <a:avLst/>
            <a:gdLst>
              <a:gd name="connsiteX0" fmla="*/ 9474 w 2268136"/>
              <a:gd name="connsiteY0" fmla="*/ 380269 h 1258009"/>
              <a:gd name="connsiteX1" fmla="*/ 641299 w 2268136"/>
              <a:gd name="connsiteY1" fmla="*/ 40544 h 1258009"/>
              <a:gd name="connsiteX2" fmla="*/ 473024 w 2268136"/>
              <a:gd name="connsiteY2" fmla="*/ 75469 h 1258009"/>
              <a:gd name="connsiteX3" fmla="*/ 974674 w 2268136"/>
              <a:gd name="connsiteY3" fmla="*/ 5619 h 1258009"/>
              <a:gd name="connsiteX4" fmla="*/ 1476324 w 2268136"/>
              <a:gd name="connsiteY4" fmla="*/ 250094 h 1258009"/>
              <a:gd name="connsiteX5" fmla="*/ 1495374 w 2268136"/>
              <a:gd name="connsiteY5" fmla="*/ 243744 h 1258009"/>
              <a:gd name="connsiteX6" fmla="*/ 2184349 w 2268136"/>
              <a:gd name="connsiteY6" fmla="*/ 697769 h 1258009"/>
              <a:gd name="connsiteX7" fmla="*/ 1949399 w 2268136"/>
              <a:gd name="connsiteY7" fmla="*/ 608869 h 1258009"/>
              <a:gd name="connsiteX8" fmla="*/ 2266899 w 2268136"/>
              <a:gd name="connsiteY8" fmla="*/ 1002569 h 1258009"/>
              <a:gd name="connsiteX9" fmla="*/ 1806524 w 2268136"/>
              <a:gd name="connsiteY9" fmla="*/ 831119 h 1258009"/>
              <a:gd name="connsiteX10" fmla="*/ 1977974 w 2268136"/>
              <a:gd name="connsiteY10" fmla="*/ 1066069 h 1258009"/>
              <a:gd name="connsiteX11" fmla="*/ 1136599 w 2268136"/>
              <a:gd name="connsiteY11" fmla="*/ 748569 h 1258009"/>
              <a:gd name="connsiteX12" fmla="*/ 1562049 w 2268136"/>
              <a:gd name="connsiteY12" fmla="*/ 1167669 h 1258009"/>
              <a:gd name="connsiteX13" fmla="*/ 739724 w 2268136"/>
              <a:gd name="connsiteY13" fmla="*/ 815244 h 1258009"/>
              <a:gd name="connsiteX14" fmla="*/ 1117549 w 2268136"/>
              <a:gd name="connsiteY14" fmla="*/ 1256569 h 1258009"/>
              <a:gd name="connsiteX15" fmla="*/ 533349 w 2268136"/>
              <a:gd name="connsiteY15" fmla="*/ 964469 h 1258009"/>
              <a:gd name="connsiteX16" fmla="*/ 815924 w 2268136"/>
              <a:gd name="connsiteY16" fmla="*/ 1186719 h 1258009"/>
              <a:gd name="connsiteX17" fmla="*/ 269824 w 2268136"/>
              <a:gd name="connsiteY17" fmla="*/ 500919 h 1258009"/>
              <a:gd name="connsiteX18" fmla="*/ 101549 w 2268136"/>
              <a:gd name="connsiteY18" fmla="*/ 491394 h 1258009"/>
              <a:gd name="connsiteX19" fmla="*/ 250774 w 2268136"/>
              <a:gd name="connsiteY19" fmla="*/ 367569 h 1258009"/>
              <a:gd name="connsiteX20" fmla="*/ 9474 w 2268136"/>
              <a:gd name="connsiteY20" fmla="*/ 380269 h 1258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268136" h="1258009">
                <a:moveTo>
                  <a:pt x="9474" y="380269"/>
                </a:moveTo>
                <a:cubicBezTo>
                  <a:pt x="74562" y="325765"/>
                  <a:pt x="564041" y="91344"/>
                  <a:pt x="641299" y="40544"/>
                </a:cubicBezTo>
                <a:cubicBezTo>
                  <a:pt x="718557" y="-10256"/>
                  <a:pt x="417462" y="81290"/>
                  <a:pt x="473024" y="75469"/>
                </a:cubicBezTo>
                <a:cubicBezTo>
                  <a:pt x="528586" y="69648"/>
                  <a:pt x="807457" y="-23485"/>
                  <a:pt x="974674" y="5619"/>
                </a:cubicBezTo>
                <a:cubicBezTo>
                  <a:pt x="1141891" y="34723"/>
                  <a:pt x="1389541" y="210407"/>
                  <a:pt x="1476324" y="250094"/>
                </a:cubicBezTo>
                <a:cubicBezTo>
                  <a:pt x="1563107" y="289781"/>
                  <a:pt x="1377370" y="169131"/>
                  <a:pt x="1495374" y="243744"/>
                </a:cubicBezTo>
                <a:cubicBezTo>
                  <a:pt x="1613378" y="318356"/>
                  <a:pt x="2108678" y="636915"/>
                  <a:pt x="2184349" y="697769"/>
                </a:cubicBezTo>
                <a:cubicBezTo>
                  <a:pt x="2260020" y="758623"/>
                  <a:pt x="1935641" y="558069"/>
                  <a:pt x="1949399" y="608869"/>
                </a:cubicBezTo>
                <a:cubicBezTo>
                  <a:pt x="1963157" y="659669"/>
                  <a:pt x="2290711" y="965527"/>
                  <a:pt x="2266899" y="1002569"/>
                </a:cubicBezTo>
                <a:cubicBezTo>
                  <a:pt x="2243087" y="1039611"/>
                  <a:pt x="1854678" y="820536"/>
                  <a:pt x="1806524" y="831119"/>
                </a:cubicBezTo>
                <a:cubicBezTo>
                  <a:pt x="1758370" y="841702"/>
                  <a:pt x="2089628" y="1079827"/>
                  <a:pt x="1977974" y="1066069"/>
                </a:cubicBezTo>
                <a:cubicBezTo>
                  <a:pt x="1866320" y="1052311"/>
                  <a:pt x="1205920" y="731636"/>
                  <a:pt x="1136599" y="748569"/>
                </a:cubicBezTo>
                <a:cubicBezTo>
                  <a:pt x="1067278" y="765502"/>
                  <a:pt x="1628195" y="1156556"/>
                  <a:pt x="1562049" y="1167669"/>
                </a:cubicBezTo>
                <a:cubicBezTo>
                  <a:pt x="1495903" y="1178782"/>
                  <a:pt x="813807" y="800427"/>
                  <a:pt x="739724" y="815244"/>
                </a:cubicBezTo>
                <a:cubicBezTo>
                  <a:pt x="665641" y="830061"/>
                  <a:pt x="1151945" y="1231698"/>
                  <a:pt x="1117549" y="1256569"/>
                </a:cubicBezTo>
                <a:cubicBezTo>
                  <a:pt x="1083153" y="1281440"/>
                  <a:pt x="583620" y="976111"/>
                  <a:pt x="533349" y="964469"/>
                </a:cubicBezTo>
                <a:cubicBezTo>
                  <a:pt x="483078" y="952827"/>
                  <a:pt x="859845" y="1263977"/>
                  <a:pt x="815924" y="1186719"/>
                </a:cubicBezTo>
                <a:cubicBezTo>
                  <a:pt x="772003" y="1109461"/>
                  <a:pt x="388886" y="616806"/>
                  <a:pt x="269824" y="500919"/>
                </a:cubicBezTo>
                <a:cubicBezTo>
                  <a:pt x="150762" y="385032"/>
                  <a:pt x="104724" y="513619"/>
                  <a:pt x="101549" y="491394"/>
                </a:cubicBezTo>
                <a:cubicBezTo>
                  <a:pt x="98374" y="469169"/>
                  <a:pt x="266120" y="385031"/>
                  <a:pt x="250774" y="367569"/>
                </a:cubicBezTo>
                <a:cubicBezTo>
                  <a:pt x="235428" y="350107"/>
                  <a:pt x="-55614" y="434773"/>
                  <a:pt x="9474" y="380269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FCC51E32-0671-9610-9BF4-A5CDD2BC00F8}"/>
              </a:ext>
            </a:extLst>
          </p:cNvPr>
          <p:cNvSpPr/>
          <p:nvPr/>
        </p:nvSpPr>
        <p:spPr>
          <a:xfrm>
            <a:off x="6819030" y="1431883"/>
            <a:ext cx="2216998" cy="1653666"/>
          </a:xfrm>
          <a:custGeom>
            <a:avLst/>
            <a:gdLst>
              <a:gd name="connsiteX0" fmla="*/ 870820 w 2216998"/>
              <a:gd name="connsiteY0" fmla="*/ 38142 h 1653666"/>
              <a:gd name="connsiteX1" fmla="*/ 905745 w 2216998"/>
              <a:gd name="connsiteY1" fmla="*/ 88942 h 1653666"/>
              <a:gd name="connsiteX2" fmla="*/ 1734420 w 2216998"/>
              <a:gd name="connsiteY2" fmla="*/ 787442 h 1653666"/>
              <a:gd name="connsiteX3" fmla="*/ 1769345 w 2216998"/>
              <a:gd name="connsiteY3" fmla="*/ 733467 h 1653666"/>
              <a:gd name="connsiteX4" fmla="*/ 2210670 w 2216998"/>
              <a:gd name="connsiteY4" fmla="*/ 1628817 h 1653666"/>
              <a:gd name="connsiteX5" fmla="*/ 1972545 w 2216998"/>
              <a:gd name="connsiteY5" fmla="*/ 1393867 h 1653666"/>
              <a:gd name="connsiteX6" fmla="*/ 1210545 w 2216998"/>
              <a:gd name="connsiteY6" fmla="*/ 1285917 h 1653666"/>
              <a:gd name="connsiteX7" fmla="*/ 1127995 w 2216998"/>
              <a:gd name="connsiteY7" fmla="*/ 1343067 h 1653666"/>
              <a:gd name="connsiteX8" fmla="*/ 404095 w 2216998"/>
              <a:gd name="connsiteY8" fmla="*/ 771567 h 1653666"/>
              <a:gd name="connsiteX9" fmla="*/ 337420 w 2216998"/>
              <a:gd name="connsiteY9" fmla="*/ 790617 h 1653666"/>
              <a:gd name="connsiteX10" fmla="*/ 77070 w 2216998"/>
              <a:gd name="connsiteY10" fmla="*/ 488992 h 1653666"/>
              <a:gd name="connsiteX11" fmla="*/ 89770 w 2216998"/>
              <a:gd name="connsiteY11" fmla="*/ 438192 h 1653666"/>
              <a:gd name="connsiteX12" fmla="*/ 16745 w 2216998"/>
              <a:gd name="connsiteY12" fmla="*/ 212767 h 1653666"/>
              <a:gd name="connsiteX13" fmla="*/ 454895 w 2216998"/>
              <a:gd name="connsiteY13" fmla="*/ 454067 h 1653666"/>
              <a:gd name="connsiteX14" fmla="*/ 340595 w 2216998"/>
              <a:gd name="connsiteY14" fmla="*/ 234992 h 1653666"/>
              <a:gd name="connsiteX15" fmla="*/ 810495 w 2216998"/>
              <a:gd name="connsiteY15" fmla="*/ 323892 h 1653666"/>
              <a:gd name="connsiteX16" fmla="*/ 762870 w 2216998"/>
              <a:gd name="connsiteY16" fmla="*/ 193717 h 1653666"/>
              <a:gd name="connsiteX17" fmla="*/ 1026395 w 2216998"/>
              <a:gd name="connsiteY17" fmla="*/ 352467 h 1653666"/>
              <a:gd name="connsiteX18" fmla="*/ 870820 w 2216998"/>
              <a:gd name="connsiteY18" fmla="*/ 38142 h 1653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16998" h="1653666">
                <a:moveTo>
                  <a:pt x="870820" y="38142"/>
                </a:moveTo>
                <a:cubicBezTo>
                  <a:pt x="850712" y="-5779"/>
                  <a:pt x="761812" y="-35941"/>
                  <a:pt x="905745" y="88942"/>
                </a:cubicBezTo>
                <a:cubicBezTo>
                  <a:pt x="1049678" y="213825"/>
                  <a:pt x="1590487" y="680021"/>
                  <a:pt x="1734420" y="787442"/>
                </a:cubicBezTo>
                <a:cubicBezTo>
                  <a:pt x="1878353" y="894863"/>
                  <a:pt x="1689970" y="593238"/>
                  <a:pt x="1769345" y="733467"/>
                </a:cubicBezTo>
                <a:cubicBezTo>
                  <a:pt x="1848720" y="873696"/>
                  <a:pt x="2176803" y="1518750"/>
                  <a:pt x="2210670" y="1628817"/>
                </a:cubicBezTo>
                <a:cubicBezTo>
                  <a:pt x="2244537" y="1738884"/>
                  <a:pt x="2139232" y="1451017"/>
                  <a:pt x="1972545" y="1393867"/>
                </a:cubicBezTo>
                <a:cubicBezTo>
                  <a:pt x="1805858" y="1336717"/>
                  <a:pt x="1351303" y="1294384"/>
                  <a:pt x="1210545" y="1285917"/>
                </a:cubicBezTo>
                <a:cubicBezTo>
                  <a:pt x="1069787" y="1277450"/>
                  <a:pt x="1262403" y="1428792"/>
                  <a:pt x="1127995" y="1343067"/>
                </a:cubicBezTo>
                <a:cubicBezTo>
                  <a:pt x="993587" y="1257342"/>
                  <a:pt x="535857" y="863642"/>
                  <a:pt x="404095" y="771567"/>
                </a:cubicBezTo>
                <a:cubicBezTo>
                  <a:pt x="272333" y="679492"/>
                  <a:pt x="391924" y="837713"/>
                  <a:pt x="337420" y="790617"/>
                </a:cubicBezTo>
                <a:cubicBezTo>
                  <a:pt x="282916" y="743521"/>
                  <a:pt x="118345" y="547729"/>
                  <a:pt x="77070" y="488992"/>
                </a:cubicBezTo>
                <a:cubicBezTo>
                  <a:pt x="35795" y="430255"/>
                  <a:pt x="99824" y="484230"/>
                  <a:pt x="89770" y="438192"/>
                </a:cubicBezTo>
                <a:cubicBezTo>
                  <a:pt x="79716" y="392155"/>
                  <a:pt x="-44109" y="210121"/>
                  <a:pt x="16745" y="212767"/>
                </a:cubicBezTo>
                <a:cubicBezTo>
                  <a:pt x="77599" y="215413"/>
                  <a:pt x="400920" y="450363"/>
                  <a:pt x="454895" y="454067"/>
                </a:cubicBezTo>
                <a:cubicBezTo>
                  <a:pt x="508870" y="457771"/>
                  <a:pt x="281328" y="256688"/>
                  <a:pt x="340595" y="234992"/>
                </a:cubicBezTo>
                <a:cubicBezTo>
                  <a:pt x="399862" y="213296"/>
                  <a:pt x="740116" y="330771"/>
                  <a:pt x="810495" y="323892"/>
                </a:cubicBezTo>
                <a:cubicBezTo>
                  <a:pt x="880874" y="317013"/>
                  <a:pt x="726887" y="188955"/>
                  <a:pt x="762870" y="193717"/>
                </a:cubicBezTo>
                <a:cubicBezTo>
                  <a:pt x="798853" y="198479"/>
                  <a:pt x="1006816" y="376809"/>
                  <a:pt x="1026395" y="352467"/>
                </a:cubicBezTo>
                <a:cubicBezTo>
                  <a:pt x="1045974" y="328125"/>
                  <a:pt x="890928" y="82063"/>
                  <a:pt x="870820" y="3814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C2EC215F-8AEB-8CD2-CFE1-48210AD15DAC}"/>
              </a:ext>
            </a:extLst>
          </p:cNvPr>
          <p:cNvSpPr/>
          <p:nvPr/>
        </p:nvSpPr>
        <p:spPr>
          <a:xfrm>
            <a:off x="7556484" y="2529627"/>
            <a:ext cx="1423845" cy="1080249"/>
          </a:xfrm>
          <a:custGeom>
            <a:avLst/>
            <a:gdLst>
              <a:gd name="connsiteX0" fmla="*/ 22241 w 1423845"/>
              <a:gd name="connsiteY0" fmla="*/ 4023 h 1080249"/>
              <a:gd name="connsiteX1" fmla="*/ 79391 w 1423845"/>
              <a:gd name="connsiteY1" fmla="*/ 61173 h 1080249"/>
              <a:gd name="connsiteX2" fmla="*/ 815991 w 1423845"/>
              <a:gd name="connsiteY2" fmla="*/ 699348 h 1080249"/>
              <a:gd name="connsiteX3" fmla="*/ 793766 w 1423845"/>
              <a:gd name="connsiteY3" fmla="*/ 746973 h 1080249"/>
              <a:gd name="connsiteX4" fmla="*/ 1289066 w 1423845"/>
              <a:gd name="connsiteY4" fmla="*/ 1073998 h 1080249"/>
              <a:gd name="connsiteX5" fmla="*/ 1257316 w 1423845"/>
              <a:gd name="connsiteY5" fmla="*/ 966048 h 1080249"/>
              <a:gd name="connsiteX6" fmla="*/ 1422416 w 1423845"/>
              <a:gd name="connsiteY6" fmla="*/ 1016848 h 1080249"/>
              <a:gd name="connsiteX7" fmla="*/ 1339866 w 1423845"/>
              <a:gd name="connsiteY7" fmla="*/ 785073 h 1080249"/>
              <a:gd name="connsiteX8" fmla="*/ 1384316 w 1423845"/>
              <a:gd name="connsiteY8" fmla="*/ 594573 h 1080249"/>
              <a:gd name="connsiteX9" fmla="*/ 1270016 w 1423845"/>
              <a:gd name="connsiteY9" fmla="*/ 105623 h 1080249"/>
              <a:gd name="connsiteX10" fmla="*/ 1079516 w 1423845"/>
              <a:gd name="connsiteY10" fmla="*/ 102448 h 1080249"/>
              <a:gd name="connsiteX11" fmla="*/ 790591 w 1423845"/>
              <a:gd name="connsiteY11" fmla="*/ 23073 h 1080249"/>
              <a:gd name="connsiteX12" fmla="*/ 831866 w 1423845"/>
              <a:gd name="connsiteY12" fmla="*/ 115148 h 1080249"/>
              <a:gd name="connsiteX13" fmla="*/ 403241 w 1423845"/>
              <a:gd name="connsiteY13" fmla="*/ 848 h 1080249"/>
              <a:gd name="connsiteX14" fmla="*/ 517541 w 1423845"/>
              <a:gd name="connsiteY14" fmla="*/ 188173 h 1080249"/>
              <a:gd name="connsiteX15" fmla="*/ 22241 w 1423845"/>
              <a:gd name="connsiteY15" fmla="*/ 4023 h 108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23845" h="1080249">
                <a:moveTo>
                  <a:pt x="22241" y="4023"/>
                </a:moveTo>
                <a:cubicBezTo>
                  <a:pt x="-50784" y="-17144"/>
                  <a:pt x="79391" y="61173"/>
                  <a:pt x="79391" y="61173"/>
                </a:cubicBezTo>
                <a:cubicBezTo>
                  <a:pt x="211683" y="177061"/>
                  <a:pt x="696929" y="585048"/>
                  <a:pt x="815991" y="699348"/>
                </a:cubicBezTo>
                <a:cubicBezTo>
                  <a:pt x="935053" y="813648"/>
                  <a:pt x="714920" y="684531"/>
                  <a:pt x="793766" y="746973"/>
                </a:cubicBezTo>
                <a:cubicBezTo>
                  <a:pt x="872612" y="809415"/>
                  <a:pt x="1211808" y="1037486"/>
                  <a:pt x="1289066" y="1073998"/>
                </a:cubicBezTo>
                <a:cubicBezTo>
                  <a:pt x="1366324" y="1110510"/>
                  <a:pt x="1235091" y="975573"/>
                  <a:pt x="1257316" y="966048"/>
                </a:cubicBezTo>
                <a:cubicBezTo>
                  <a:pt x="1279541" y="956523"/>
                  <a:pt x="1408658" y="1047010"/>
                  <a:pt x="1422416" y="1016848"/>
                </a:cubicBezTo>
                <a:cubicBezTo>
                  <a:pt x="1436174" y="986686"/>
                  <a:pt x="1346216" y="855452"/>
                  <a:pt x="1339866" y="785073"/>
                </a:cubicBezTo>
                <a:cubicBezTo>
                  <a:pt x="1333516" y="714694"/>
                  <a:pt x="1395958" y="707815"/>
                  <a:pt x="1384316" y="594573"/>
                </a:cubicBezTo>
                <a:cubicBezTo>
                  <a:pt x="1372674" y="481331"/>
                  <a:pt x="1320816" y="187644"/>
                  <a:pt x="1270016" y="105623"/>
                </a:cubicBezTo>
                <a:cubicBezTo>
                  <a:pt x="1219216" y="23602"/>
                  <a:pt x="1159420" y="116206"/>
                  <a:pt x="1079516" y="102448"/>
                </a:cubicBezTo>
                <a:cubicBezTo>
                  <a:pt x="999612" y="88690"/>
                  <a:pt x="831866" y="20956"/>
                  <a:pt x="790591" y="23073"/>
                </a:cubicBezTo>
                <a:cubicBezTo>
                  <a:pt x="749316" y="25190"/>
                  <a:pt x="896424" y="118852"/>
                  <a:pt x="831866" y="115148"/>
                </a:cubicBezTo>
                <a:cubicBezTo>
                  <a:pt x="767308" y="111444"/>
                  <a:pt x="455629" y="-11323"/>
                  <a:pt x="403241" y="848"/>
                </a:cubicBezTo>
                <a:cubicBezTo>
                  <a:pt x="350853" y="13019"/>
                  <a:pt x="577866" y="188173"/>
                  <a:pt x="517541" y="188173"/>
                </a:cubicBezTo>
                <a:cubicBezTo>
                  <a:pt x="457216" y="188173"/>
                  <a:pt x="95266" y="25190"/>
                  <a:pt x="22241" y="402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0CDFB843-836E-068A-FA6A-94D824BA162E}"/>
              </a:ext>
            </a:extLst>
          </p:cNvPr>
          <p:cNvSpPr/>
          <p:nvPr/>
        </p:nvSpPr>
        <p:spPr>
          <a:xfrm>
            <a:off x="7908925" y="2754733"/>
            <a:ext cx="1477138" cy="1577070"/>
          </a:xfrm>
          <a:custGeom>
            <a:avLst/>
            <a:gdLst>
              <a:gd name="connsiteX0" fmla="*/ 1066800 w 1477138"/>
              <a:gd name="connsiteY0" fmla="*/ 1167 h 1577070"/>
              <a:gd name="connsiteX1" fmla="*/ 1133475 w 1477138"/>
              <a:gd name="connsiteY1" fmla="*/ 363117 h 1577070"/>
              <a:gd name="connsiteX2" fmla="*/ 1473200 w 1477138"/>
              <a:gd name="connsiteY2" fmla="*/ 1191792 h 1577070"/>
              <a:gd name="connsiteX3" fmla="*/ 1320800 w 1477138"/>
              <a:gd name="connsiteY3" fmla="*/ 1067967 h 1577070"/>
              <a:gd name="connsiteX4" fmla="*/ 1355725 w 1477138"/>
              <a:gd name="connsiteY4" fmla="*/ 1575967 h 1577070"/>
              <a:gd name="connsiteX5" fmla="*/ 968375 w 1477138"/>
              <a:gd name="connsiteY5" fmla="*/ 1214017 h 1577070"/>
              <a:gd name="connsiteX6" fmla="*/ 254000 w 1477138"/>
              <a:gd name="connsiteY6" fmla="*/ 553617 h 1577070"/>
              <a:gd name="connsiteX7" fmla="*/ 387350 w 1477138"/>
              <a:gd name="connsiteY7" fmla="*/ 712367 h 1577070"/>
              <a:gd name="connsiteX8" fmla="*/ 0 w 1477138"/>
              <a:gd name="connsiteY8" fmla="*/ 17042 h 1577070"/>
              <a:gd name="connsiteX9" fmla="*/ 387350 w 1477138"/>
              <a:gd name="connsiteY9" fmla="*/ 378992 h 1577070"/>
              <a:gd name="connsiteX10" fmla="*/ 349250 w 1477138"/>
              <a:gd name="connsiteY10" fmla="*/ 182142 h 1577070"/>
              <a:gd name="connsiteX11" fmla="*/ 603250 w 1477138"/>
              <a:gd name="connsiteY11" fmla="*/ 217067 h 1577070"/>
              <a:gd name="connsiteX12" fmla="*/ 654050 w 1477138"/>
              <a:gd name="connsiteY12" fmla="*/ 77367 h 1577070"/>
              <a:gd name="connsiteX13" fmla="*/ 815975 w 1477138"/>
              <a:gd name="connsiteY13" fmla="*/ 137692 h 1577070"/>
              <a:gd name="connsiteX14" fmla="*/ 835025 w 1477138"/>
              <a:gd name="connsiteY14" fmla="*/ 105942 h 1577070"/>
              <a:gd name="connsiteX15" fmla="*/ 1006475 w 1477138"/>
              <a:gd name="connsiteY15" fmla="*/ 242467 h 1577070"/>
              <a:gd name="connsiteX16" fmla="*/ 1066800 w 1477138"/>
              <a:gd name="connsiteY16" fmla="*/ 1167 h 1577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77138" h="1577070">
                <a:moveTo>
                  <a:pt x="1066800" y="1167"/>
                </a:moveTo>
                <a:cubicBezTo>
                  <a:pt x="1087967" y="21275"/>
                  <a:pt x="1065742" y="164680"/>
                  <a:pt x="1133475" y="363117"/>
                </a:cubicBezTo>
                <a:cubicBezTo>
                  <a:pt x="1201208" y="561554"/>
                  <a:pt x="1441979" y="1074317"/>
                  <a:pt x="1473200" y="1191792"/>
                </a:cubicBezTo>
                <a:cubicBezTo>
                  <a:pt x="1504421" y="1309267"/>
                  <a:pt x="1340379" y="1003938"/>
                  <a:pt x="1320800" y="1067967"/>
                </a:cubicBezTo>
                <a:cubicBezTo>
                  <a:pt x="1301221" y="1131996"/>
                  <a:pt x="1414462" y="1551625"/>
                  <a:pt x="1355725" y="1575967"/>
                </a:cubicBezTo>
                <a:cubicBezTo>
                  <a:pt x="1296988" y="1600309"/>
                  <a:pt x="968375" y="1214017"/>
                  <a:pt x="968375" y="1214017"/>
                </a:cubicBezTo>
                <a:lnTo>
                  <a:pt x="254000" y="553617"/>
                </a:lnTo>
                <a:cubicBezTo>
                  <a:pt x="157163" y="470009"/>
                  <a:pt x="429683" y="801796"/>
                  <a:pt x="387350" y="712367"/>
                </a:cubicBezTo>
                <a:cubicBezTo>
                  <a:pt x="345017" y="622938"/>
                  <a:pt x="0" y="72604"/>
                  <a:pt x="0" y="17042"/>
                </a:cubicBezTo>
                <a:cubicBezTo>
                  <a:pt x="0" y="-38520"/>
                  <a:pt x="329142" y="351475"/>
                  <a:pt x="387350" y="378992"/>
                </a:cubicBezTo>
                <a:cubicBezTo>
                  <a:pt x="445558" y="406509"/>
                  <a:pt x="313267" y="209129"/>
                  <a:pt x="349250" y="182142"/>
                </a:cubicBezTo>
                <a:cubicBezTo>
                  <a:pt x="385233" y="155155"/>
                  <a:pt x="552450" y="234529"/>
                  <a:pt x="603250" y="217067"/>
                </a:cubicBezTo>
                <a:cubicBezTo>
                  <a:pt x="654050" y="199605"/>
                  <a:pt x="618596" y="90596"/>
                  <a:pt x="654050" y="77367"/>
                </a:cubicBezTo>
                <a:cubicBezTo>
                  <a:pt x="689504" y="64138"/>
                  <a:pt x="785812" y="132930"/>
                  <a:pt x="815975" y="137692"/>
                </a:cubicBezTo>
                <a:cubicBezTo>
                  <a:pt x="846137" y="142455"/>
                  <a:pt x="803275" y="88480"/>
                  <a:pt x="835025" y="105942"/>
                </a:cubicBezTo>
                <a:cubicBezTo>
                  <a:pt x="866775" y="123404"/>
                  <a:pt x="964671" y="257813"/>
                  <a:pt x="1006475" y="242467"/>
                </a:cubicBezTo>
                <a:cubicBezTo>
                  <a:pt x="1048279" y="227121"/>
                  <a:pt x="1045633" y="-18941"/>
                  <a:pt x="1066800" y="1167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A8F1C79F-1E36-3CCC-A992-15B13ED45DDF}"/>
              </a:ext>
            </a:extLst>
          </p:cNvPr>
          <p:cNvSpPr/>
          <p:nvPr/>
        </p:nvSpPr>
        <p:spPr>
          <a:xfrm>
            <a:off x="8147039" y="3406228"/>
            <a:ext cx="1354817" cy="1509544"/>
          </a:xfrm>
          <a:custGeom>
            <a:avLst/>
            <a:gdLst>
              <a:gd name="connsiteX0" fmla="*/ 546111 w 1354817"/>
              <a:gd name="connsiteY0" fmla="*/ 3722 h 1509544"/>
              <a:gd name="connsiteX1" fmla="*/ 311161 w 1354817"/>
              <a:gd name="connsiteY1" fmla="*/ 298997 h 1509544"/>
              <a:gd name="connsiteX2" fmla="*/ 365136 w 1354817"/>
              <a:gd name="connsiteY2" fmla="*/ 83097 h 1509544"/>
              <a:gd name="connsiteX3" fmla="*/ 95261 w 1354817"/>
              <a:gd name="connsiteY3" fmla="*/ 314872 h 1509544"/>
              <a:gd name="connsiteX4" fmla="*/ 101611 w 1354817"/>
              <a:gd name="connsiteY4" fmla="*/ 794297 h 1509544"/>
              <a:gd name="connsiteX5" fmla="*/ 177811 w 1354817"/>
              <a:gd name="connsiteY5" fmla="*/ 708572 h 1509544"/>
              <a:gd name="connsiteX6" fmla="*/ 11 w 1354817"/>
              <a:gd name="connsiteY6" fmla="*/ 1505497 h 1509544"/>
              <a:gd name="connsiteX7" fmla="*/ 187336 w 1354817"/>
              <a:gd name="connsiteY7" fmla="*/ 1007022 h 1509544"/>
              <a:gd name="connsiteX8" fmla="*/ 723911 w 1354817"/>
              <a:gd name="connsiteY8" fmla="*/ 753022 h 1509544"/>
              <a:gd name="connsiteX9" fmla="*/ 660411 w 1354817"/>
              <a:gd name="connsiteY9" fmla="*/ 1045122 h 1509544"/>
              <a:gd name="connsiteX10" fmla="*/ 1339861 w 1354817"/>
              <a:gd name="connsiteY10" fmla="*/ 813347 h 1509544"/>
              <a:gd name="connsiteX11" fmla="*/ 1136661 w 1354817"/>
              <a:gd name="connsiteY11" fmla="*/ 473622 h 1509544"/>
              <a:gd name="connsiteX12" fmla="*/ 1212861 w 1354817"/>
              <a:gd name="connsiteY12" fmla="*/ 549822 h 1509544"/>
              <a:gd name="connsiteX13" fmla="*/ 546111 w 1354817"/>
              <a:gd name="connsiteY13" fmla="*/ 3722 h 1509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4817" h="1509544">
                <a:moveTo>
                  <a:pt x="546111" y="3722"/>
                </a:moveTo>
                <a:cubicBezTo>
                  <a:pt x="395828" y="-38082"/>
                  <a:pt x="341323" y="285768"/>
                  <a:pt x="311161" y="298997"/>
                </a:cubicBezTo>
                <a:cubicBezTo>
                  <a:pt x="280999" y="312226"/>
                  <a:pt x="401119" y="80451"/>
                  <a:pt x="365136" y="83097"/>
                </a:cubicBezTo>
                <a:cubicBezTo>
                  <a:pt x="329153" y="85743"/>
                  <a:pt x="139182" y="196339"/>
                  <a:pt x="95261" y="314872"/>
                </a:cubicBezTo>
                <a:cubicBezTo>
                  <a:pt x="51340" y="433405"/>
                  <a:pt x="87853" y="728680"/>
                  <a:pt x="101611" y="794297"/>
                </a:cubicBezTo>
                <a:cubicBezTo>
                  <a:pt x="115369" y="859914"/>
                  <a:pt x="194744" y="590039"/>
                  <a:pt x="177811" y="708572"/>
                </a:cubicBezTo>
                <a:cubicBezTo>
                  <a:pt x="160878" y="827105"/>
                  <a:pt x="-1577" y="1455755"/>
                  <a:pt x="11" y="1505497"/>
                </a:cubicBezTo>
                <a:cubicBezTo>
                  <a:pt x="1598" y="1555239"/>
                  <a:pt x="66686" y="1132434"/>
                  <a:pt x="187336" y="1007022"/>
                </a:cubicBezTo>
                <a:cubicBezTo>
                  <a:pt x="307986" y="881610"/>
                  <a:pt x="645065" y="746672"/>
                  <a:pt x="723911" y="753022"/>
                </a:cubicBezTo>
                <a:cubicBezTo>
                  <a:pt x="802757" y="759372"/>
                  <a:pt x="557753" y="1035068"/>
                  <a:pt x="660411" y="1045122"/>
                </a:cubicBezTo>
                <a:cubicBezTo>
                  <a:pt x="763069" y="1055176"/>
                  <a:pt x="1260486" y="908597"/>
                  <a:pt x="1339861" y="813347"/>
                </a:cubicBezTo>
                <a:cubicBezTo>
                  <a:pt x="1419236" y="718097"/>
                  <a:pt x="1157828" y="517543"/>
                  <a:pt x="1136661" y="473622"/>
                </a:cubicBezTo>
                <a:cubicBezTo>
                  <a:pt x="1115494" y="429701"/>
                  <a:pt x="1310228" y="620730"/>
                  <a:pt x="1212861" y="549822"/>
                </a:cubicBezTo>
                <a:cubicBezTo>
                  <a:pt x="1115494" y="478914"/>
                  <a:pt x="696394" y="45526"/>
                  <a:pt x="546111" y="372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80F487D4-3AD1-A815-9A4E-FF78631A70EC}"/>
              </a:ext>
            </a:extLst>
          </p:cNvPr>
          <p:cNvSpPr/>
          <p:nvPr/>
        </p:nvSpPr>
        <p:spPr>
          <a:xfrm>
            <a:off x="8477142" y="4035142"/>
            <a:ext cx="1315930" cy="1551099"/>
          </a:xfrm>
          <a:custGeom>
            <a:avLst/>
            <a:gdLst>
              <a:gd name="connsiteX0" fmla="*/ 682733 w 1315930"/>
              <a:gd name="connsiteY0" fmla="*/ 66958 h 1551099"/>
              <a:gd name="connsiteX1" fmla="*/ 1066908 w 1315930"/>
              <a:gd name="connsiteY1" fmla="*/ 1206783 h 1551099"/>
              <a:gd name="connsiteX2" fmla="*/ 933558 w 1315930"/>
              <a:gd name="connsiteY2" fmla="*/ 1076608 h 1551099"/>
              <a:gd name="connsiteX3" fmla="*/ 1308208 w 1315930"/>
              <a:gd name="connsiteY3" fmla="*/ 1524283 h 1551099"/>
              <a:gd name="connsiteX4" fmla="*/ 1092308 w 1315930"/>
              <a:gd name="connsiteY4" fmla="*/ 1368708 h 1551099"/>
              <a:gd name="connsiteX5" fmla="*/ 60433 w 1315930"/>
              <a:gd name="connsiteY5" fmla="*/ 295558 h 1551099"/>
              <a:gd name="connsiteX6" fmla="*/ 377933 w 1315930"/>
              <a:gd name="connsiteY6" fmla="*/ 514633 h 1551099"/>
              <a:gd name="connsiteX7" fmla="*/ 108 w 1315930"/>
              <a:gd name="connsiteY7" fmla="*/ 283 h 1551099"/>
              <a:gd name="connsiteX8" fmla="*/ 422383 w 1315930"/>
              <a:gd name="connsiteY8" fmla="*/ 438433 h 1551099"/>
              <a:gd name="connsiteX9" fmla="*/ 308083 w 1315930"/>
              <a:gd name="connsiteY9" fmla="*/ 197133 h 1551099"/>
              <a:gd name="connsiteX10" fmla="*/ 530333 w 1315930"/>
              <a:gd name="connsiteY10" fmla="*/ 454308 h 1551099"/>
              <a:gd name="connsiteX11" fmla="*/ 682733 w 1315930"/>
              <a:gd name="connsiteY11" fmla="*/ 66958 h 1551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15930" h="1551099">
                <a:moveTo>
                  <a:pt x="682733" y="66958"/>
                </a:moveTo>
                <a:cubicBezTo>
                  <a:pt x="772162" y="192371"/>
                  <a:pt x="1025104" y="1038508"/>
                  <a:pt x="1066908" y="1206783"/>
                </a:cubicBezTo>
                <a:cubicBezTo>
                  <a:pt x="1108712" y="1375058"/>
                  <a:pt x="893341" y="1023691"/>
                  <a:pt x="933558" y="1076608"/>
                </a:cubicBezTo>
                <a:cubicBezTo>
                  <a:pt x="973775" y="1129525"/>
                  <a:pt x="1281750" y="1475600"/>
                  <a:pt x="1308208" y="1524283"/>
                </a:cubicBezTo>
                <a:cubicBezTo>
                  <a:pt x="1334666" y="1572966"/>
                  <a:pt x="1300270" y="1573495"/>
                  <a:pt x="1092308" y="1368708"/>
                </a:cubicBezTo>
                <a:cubicBezTo>
                  <a:pt x="884346" y="1163921"/>
                  <a:pt x="179495" y="437904"/>
                  <a:pt x="60433" y="295558"/>
                </a:cubicBezTo>
                <a:cubicBezTo>
                  <a:pt x="-58629" y="153212"/>
                  <a:pt x="387987" y="563846"/>
                  <a:pt x="377933" y="514633"/>
                </a:cubicBezTo>
                <a:cubicBezTo>
                  <a:pt x="367879" y="465421"/>
                  <a:pt x="-7300" y="12983"/>
                  <a:pt x="108" y="283"/>
                </a:cubicBezTo>
                <a:cubicBezTo>
                  <a:pt x="7516" y="-12417"/>
                  <a:pt x="371054" y="405625"/>
                  <a:pt x="422383" y="438433"/>
                </a:cubicBezTo>
                <a:cubicBezTo>
                  <a:pt x="473712" y="471241"/>
                  <a:pt x="290091" y="194487"/>
                  <a:pt x="308083" y="197133"/>
                </a:cubicBezTo>
                <a:cubicBezTo>
                  <a:pt x="326075" y="199779"/>
                  <a:pt x="467362" y="473887"/>
                  <a:pt x="530333" y="454308"/>
                </a:cubicBezTo>
                <a:cubicBezTo>
                  <a:pt x="593304" y="434729"/>
                  <a:pt x="593304" y="-58455"/>
                  <a:pt x="682733" y="66958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A87D0E70-B5DC-8526-6D92-6C408D3F68ED}"/>
              </a:ext>
            </a:extLst>
          </p:cNvPr>
          <p:cNvSpPr/>
          <p:nvPr/>
        </p:nvSpPr>
        <p:spPr>
          <a:xfrm>
            <a:off x="7812567" y="2859768"/>
            <a:ext cx="1643472" cy="4294002"/>
          </a:xfrm>
          <a:custGeom>
            <a:avLst/>
            <a:gdLst>
              <a:gd name="connsiteX0" fmla="*/ 451757 w 1643472"/>
              <a:gd name="connsiteY0" fmla="*/ 33903 h 4294002"/>
              <a:gd name="connsiteX1" fmla="*/ 498056 w 1643472"/>
              <a:gd name="connsiteY1" fmla="*/ 230673 h 4294002"/>
              <a:gd name="connsiteX2" fmla="*/ 266562 w 1643472"/>
              <a:gd name="connsiteY2" fmla="*/ 1318693 h 4294002"/>
              <a:gd name="connsiteX3" fmla="*/ 671676 w 1643472"/>
              <a:gd name="connsiteY3" fmla="*/ 2198369 h 4294002"/>
              <a:gd name="connsiteX4" fmla="*/ 344 w 1643472"/>
              <a:gd name="connsiteY4" fmla="*/ 2406713 h 4294002"/>
              <a:gd name="connsiteX5" fmla="*/ 775848 w 1643472"/>
              <a:gd name="connsiteY5" fmla="*/ 3263240 h 4294002"/>
              <a:gd name="connsiteX6" fmla="*/ 764274 w 1643472"/>
              <a:gd name="connsiteY6" fmla="*/ 3610480 h 4294002"/>
              <a:gd name="connsiteX7" fmla="*/ 370734 w 1643472"/>
              <a:gd name="connsiteY7" fmla="*/ 4293386 h 4294002"/>
              <a:gd name="connsiteX8" fmla="*/ 1435605 w 1643472"/>
              <a:gd name="connsiteY8" fmla="*/ 3483159 h 4294002"/>
              <a:gd name="connsiteX9" fmla="*/ 1632375 w 1643472"/>
              <a:gd name="connsiteY9" fmla="*/ 2834976 h 4294002"/>
              <a:gd name="connsiteX10" fmla="*/ 1261985 w 1643472"/>
              <a:gd name="connsiteY10" fmla="*/ 2290966 h 4294002"/>
              <a:gd name="connsiteX11" fmla="*/ 1620800 w 1643472"/>
              <a:gd name="connsiteY11" fmla="*/ 1550186 h 4294002"/>
              <a:gd name="connsiteX12" fmla="*/ 590653 w 1643472"/>
              <a:gd name="connsiteY12" fmla="*/ 716809 h 4294002"/>
              <a:gd name="connsiteX13" fmla="*/ 451757 w 1643472"/>
              <a:gd name="connsiteY13" fmla="*/ 33903 h 429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43472" h="4294002">
                <a:moveTo>
                  <a:pt x="451757" y="33903"/>
                </a:moveTo>
                <a:cubicBezTo>
                  <a:pt x="436324" y="-47120"/>
                  <a:pt x="528922" y="16541"/>
                  <a:pt x="498056" y="230673"/>
                </a:cubicBezTo>
                <a:cubicBezTo>
                  <a:pt x="467190" y="444805"/>
                  <a:pt x="237625" y="990744"/>
                  <a:pt x="266562" y="1318693"/>
                </a:cubicBezTo>
                <a:cubicBezTo>
                  <a:pt x="295499" y="1646642"/>
                  <a:pt x="716046" y="2017032"/>
                  <a:pt x="671676" y="2198369"/>
                </a:cubicBezTo>
                <a:cubicBezTo>
                  <a:pt x="627306" y="2379706"/>
                  <a:pt x="-17018" y="2229235"/>
                  <a:pt x="344" y="2406713"/>
                </a:cubicBezTo>
                <a:cubicBezTo>
                  <a:pt x="17706" y="2584191"/>
                  <a:pt x="648526" y="3062612"/>
                  <a:pt x="775848" y="3263240"/>
                </a:cubicBezTo>
                <a:cubicBezTo>
                  <a:pt x="903170" y="3463868"/>
                  <a:pt x="831793" y="3438789"/>
                  <a:pt x="764274" y="3610480"/>
                </a:cubicBezTo>
                <a:cubicBezTo>
                  <a:pt x="696755" y="3782171"/>
                  <a:pt x="258846" y="4314606"/>
                  <a:pt x="370734" y="4293386"/>
                </a:cubicBezTo>
                <a:cubicBezTo>
                  <a:pt x="482622" y="4272166"/>
                  <a:pt x="1225332" y="3726227"/>
                  <a:pt x="1435605" y="3483159"/>
                </a:cubicBezTo>
                <a:cubicBezTo>
                  <a:pt x="1645879" y="3240091"/>
                  <a:pt x="1661312" y="3033675"/>
                  <a:pt x="1632375" y="2834976"/>
                </a:cubicBezTo>
                <a:cubicBezTo>
                  <a:pt x="1603438" y="2636277"/>
                  <a:pt x="1263914" y="2505098"/>
                  <a:pt x="1261985" y="2290966"/>
                </a:cubicBezTo>
                <a:cubicBezTo>
                  <a:pt x="1260056" y="2076834"/>
                  <a:pt x="1732689" y="1812546"/>
                  <a:pt x="1620800" y="1550186"/>
                </a:cubicBezTo>
                <a:cubicBezTo>
                  <a:pt x="1508911" y="1287827"/>
                  <a:pt x="779706" y="965665"/>
                  <a:pt x="590653" y="716809"/>
                </a:cubicBezTo>
                <a:cubicBezTo>
                  <a:pt x="401600" y="467953"/>
                  <a:pt x="467190" y="114926"/>
                  <a:pt x="451757" y="33903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0118108B-EC8F-E2FC-D90E-FDBF4897E326}"/>
              </a:ext>
            </a:extLst>
          </p:cNvPr>
          <p:cNvSpPr/>
          <p:nvPr/>
        </p:nvSpPr>
        <p:spPr>
          <a:xfrm>
            <a:off x="6262394" y="2566769"/>
            <a:ext cx="914655" cy="235774"/>
          </a:xfrm>
          <a:custGeom>
            <a:avLst/>
            <a:gdLst>
              <a:gd name="connsiteX0" fmla="*/ 10 w 914655"/>
              <a:gd name="connsiteY0" fmla="*/ 215973 h 235774"/>
              <a:gd name="connsiteX1" fmla="*/ 222432 w 914655"/>
              <a:gd name="connsiteY1" fmla="*/ 77577 h 235774"/>
              <a:gd name="connsiteX2" fmla="*/ 192776 w 914655"/>
              <a:gd name="connsiteY2" fmla="*/ 62749 h 235774"/>
              <a:gd name="connsiteX3" fmla="*/ 375656 w 914655"/>
              <a:gd name="connsiteY3" fmla="*/ 52863 h 235774"/>
              <a:gd name="connsiteX4" fmla="*/ 380598 w 914655"/>
              <a:gd name="connsiteY4" fmla="*/ 13322 h 235774"/>
              <a:gd name="connsiteX5" fmla="*/ 696931 w 914655"/>
              <a:gd name="connsiteY5" fmla="*/ 13322 h 235774"/>
              <a:gd name="connsiteX6" fmla="*/ 860041 w 914655"/>
              <a:gd name="connsiteY6" fmla="*/ 171488 h 235774"/>
              <a:gd name="connsiteX7" fmla="*/ 845212 w 914655"/>
              <a:gd name="connsiteY7" fmla="*/ 151717 h 235774"/>
              <a:gd name="connsiteX8" fmla="*/ 894640 w 914655"/>
              <a:gd name="connsiteY8" fmla="*/ 206087 h 235774"/>
              <a:gd name="connsiteX9" fmla="*/ 464624 w 914655"/>
              <a:gd name="connsiteY9" fmla="*/ 196202 h 235774"/>
              <a:gd name="connsiteX10" fmla="*/ 642562 w 914655"/>
              <a:gd name="connsiteY10" fmla="*/ 176431 h 235774"/>
              <a:gd name="connsiteX11" fmla="*/ 321286 w 914655"/>
              <a:gd name="connsiteY11" fmla="*/ 161603 h 235774"/>
              <a:gd name="connsiteX12" fmla="*/ 113692 w 914655"/>
              <a:gd name="connsiteY12" fmla="*/ 235743 h 235774"/>
              <a:gd name="connsiteX13" fmla="*/ 212547 w 914655"/>
              <a:gd name="connsiteY13" fmla="*/ 171488 h 235774"/>
              <a:gd name="connsiteX14" fmla="*/ 10 w 914655"/>
              <a:gd name="connsiteY14" fmla="*/ 215973 h 235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14655" h="235774">
                <a:moveTo>
                  <a:pt x="10" y="215973"/>
                </a:moveTo>
                <a:cubicBezTo>
                  <a:pt x="1657" y="200321"/>
                  <a:pt x="222432" y="77577"/>
                  <a:pt x="222432" y="77577"/>
                </a:cubicBezTo>
                <a:cubicBezTo>
                  <a:pt x="254560" y="52040"/>
                  <a:pt x="167239" y="66868"/>
                  <a:pt x="192776" y="62749"/>
                </a:cubicBezTo>
                <a:cubicBezTo>
                  <a:pt x="218313" y="58630"/>
                  <a:pt x="344352" y="61101"/>
                  <a:pt x="375656" y="52863"/>
                </a:cubicBezTo>
                <a:cubicBezTo>
                  <a:pt x="406960" y="44625"/>
                  <a:pt x="327052" y="19912"/>
                  <a:pt x="380598" y="13322"/>
                </a:cubicBezTo>
                <a:cubicBezTo>
                  <a:pt x="434144" y="6732"/>
                  <a:pt x="617024" y="-13039"/>
                  <a:pt x="696931" y="13322"/>
                </a:cubicBezTo>
                <a:cubicBezTo>
                  <a:pt x="776838" y="39683"/>
                  <a:pt x="835328" y="148422"/>
                  <a:pt x="860041" y="171488"/>
                </a:cubicBezTo>
                <a:cubicBezTo>
                  <a:pt x="884754" y="194554"/>
                  <a:pt x="839446" y="145951"/>
                  <a:pt x="845212" y="151717"/>
                </a:cubicBezTo>
                <a:cubicBezTo>
                  <a:pt x="850978" y="157483"/>
                  <a:pt x="958071" y="198673"/>
                  <a:pt x="894640" y="206087"/>
                </a:cubicBezTo>
                <a:cubicBezTo>
                  <a:pt x="831209" y="213501"/>
                  <a:pt x="506637" y="201145"/>
                  <a:pt x="464624" y="196202"/>
                </a:cubicBezTo>
                <a:cubicBezTo>
                  <a:pt x="422611" y="191259"/>
                  <a:pt x="666452" y="182197"/>
                  <a:pt x="642562" y="176431"/>
                </a:cubicBezTo>
                <a:cubicBezTo>
                  <a:pt x="618672" y="170664"/>
                  <a:pt x="409431" y="151718"/>
                  <a:pt x="321286" y="161603"/>
                </a:cubicBezTo>
                <a:cubicBezTo>
                  <a:pt x="233141" y="171488"/>
                  <a:pt x="131815" y="234096"/>
                  <a:pt x="113692" y="235743"/>
                </a:cubicBezTo>
                <a:cubicBezTo>
                  <a:pt x="95569" y="237390"/>
                  <a:pt x="226551" y="174783"/>
                  <a:pt x="212547" y="171488"/>
                </a:cubicBezTo>
                <a:cubicBezTo>
                  <a:pt x="198543" y="168193"/>
                  <a:pt x="-1637" y="231625"/>
                  <a:pt x="10" y="21597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73F57049-5271-4D39-289A-2DF5F85A9BCB}"/>
              </a:ext>
            </a:extLst>
          </p:cNvPr>
          <p:cNvSpPr/>
          <p:nvPr/>
        </p:nvSpPr>
        <p:spPr>
          <a:xfrm>
            <a:off x="7355973" y="2465717"/>
            <a:ext cx="356022" cy="238363"/>
          </a:xfrm>
          <a:custGeom>
            <a:avLst/>
            <a:gdLst>
              <a:gd name="connsiteX0" fmla="*/ 305216 w 356022"/>
              <a:gd name="connsiteY0" fmla="*/ 692 h 238363"/>
              <a:gd name="connsiteX1" fmla="*/ 8654 w 356022"/>
              <a:gd name="connsiteY1" fmla="*/ 218171 h 238363"/>
              <a:gd name="connsiteX2" fmla="*/ 72909 w 356022"/>
              <a:gd name="connsiteY2" fmla="*/ 153915 h 238363"/>
              <a:gd name="connsiteX3" fmla="*/ 3711 w 356022"/>
              <a:gd name="connsiteY3" fmla="*/ 237941 h 238363"/>
              <a:gd name="connsiteX4" fmla="*/ 176706 w 356022"/>
              <a:gd name="connsiteY4" fmla="*/ 188514 h 238363"/>
              <a:gd name="connsiteX5" fmla="*/ 92680 w 356022"/>
              <a:gd name="connsiteY5" fmla="*/ 237941 h 238363"/>
              <a:gd name="connsiteX6" fmla="*/ 305216 w 356022"/>
              <a:gd name="connsiteY6" fmla="*/ 173686 h 238363"/>
              <a:gd name="connsiteX7" fmla="*/ 354643 w 356022"/>
              <a:gd name="connsiteY7" fmla="*/ 148973 h 238363"/>
              <a:gd name="connsiteX8" fmla="*/ 305216 w 356022"/>
              <a:gd name="connsiteY8" fmla="*/ 692 h 238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6022" h="238363">
                <a:moveTo>
                  <a:pt x="305216" y="692"/>
                </a:moveTo>
                <a:cubicBezTo>
                  <a:pt x="247551" y="12225"/>
                  <a:pt x="47372" y="192634"/>
                  <a:pt x="8654" y="218171"/>
                </a:cubicBezTo>
                <a:cubicBezTo>
                  <a:pt x="-30064" y="243708"/>
                  <a:pt x="73733" y="150620"/>
                  <a:pt x="72909" y="153915"/>
                </a:cubicBezTo>
                <a:cubicBezTo>
                  <a:pt x="72085" y="157210"/>
                  <a:pt x="-13588" y="232175"/>
                  <a:pt x="3711" y="237941"/>
                </a:cubicBezTo>
                <a:cubicBezTo>
                  <a:pt x="21010" y="243707"/>
                  <a:pt x="161878" y="188514"/>
                  <a:pt x="176706" y="188514"/>
                </a:cubicBezTo>
                <a:cubicBezTo>
                  <a:pt x="191534" y="188514"/>
                  <a:pt x="71262" y="240412"/>
                  <a:pt x="92680" y="237941"/>
                </a:cubicBezTo>
                <a:cubicBezTo>
                  <a:pt x="114098" y="235470"/>
                  <a:pt x="261556" y="188514"/>
                  <a:pt x="305216" y="173686"/>
                </a:cubicBezTo>
                <a:cubicBezTo>
                  <a:pt x="348876" y="158858"/>
                  <a:pt x="360410" y="172863"/>
                  <a:pt x="354643" y="148973"/>
                </a:cubicBezTo>
                <a:cubicBezTo>
                  <a:pt x="348877" y="125083"/>
                  <a:pt x="362881" y="-10841"/>
                  <a:pt x="305216" y="69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08302307-EC6A-6E43-B0D6-A2476FE906E4}"/>
              </a:ext>
            </a:extLst>
          </p:cNvPr>
          <p:cNvSpPr/>
          <p:nvPr/>
        </p:nvSpPr>
        <p:spPr>
          <a:xfrm>
            <a:off x="6744368" y="3761524"/>
            <a:ext cx="724505" cy="191413"/>
          </a:xfrm>
          <a:custGeom>
            <a:avLst/>
            <a:gdLst>
              <a:gd name="connsiteX0" fmla="*/ 21557 w 724505"/>
              <a:gd name="connsiteY0" fmla="*/ 86576 h 191413"/>
              <a:gd name="connsiteX1" fmla="*/ 332707 w 724505"/>
              <a:gd name="connsiteY1" fmla="*/ 54826 h 191413"/>
              <a:gd name="connsiteX2" fmla="*/ 269207 w 724505"/>
              <a:gd name="connsiteY2" fmla="*/ 38951 h 191413"/>
              <a:gd name="connsiteX3" fmla="*/ 523207 w 724505"/>
              <a:gd name="connsiteY3" fmla="*/ 851 h 191413"/>
              <a:gd name="connsiteX4" fmla="*/ 459707 w 724505"/>
              <a:gd name="connsiteY4" fmla="*/ 13551 h 191413"/>
              <a:gd name="connsiteX5" fmla="*/ 659732 w 724505"/>
              <a:gd name="connsiteY5" fmla="*/ 26251 h 191413"/>
              <a:gd name="connsiteX6" fmla="*/ 707357 w 724505"/>
              <a:gd name="connsiteY6" fmla="*/ 64351 h 191413"/>
              <a:gd name="connsiteX7" fmla="*/ 694657 w 724505"/>
              <a:gd name="connsiteY7" fmla="*/ 108801 h 191413"/>
              <a:gd name="connsiteX8" fmla="*/ 713707 w 724505"/>
              <a:gd name="connsiteY8" fmla="*/ 127851 h 191413"/>
              <a:gd name="connsiteX9" fmla="*/ 500982 w 724505"/>
              <a:gd name="connsiteY9" fmla="*/ 150076 h 191413"/>
              <a:gd name="connsiteX10" fmla="*/ 662907 w 724505"/>
              <a:gd name="connsiteY10" fmla="*/ 191351 h 191413"/>
              <a:gd name="connsiteX11" fmla="*/ 310482 w 724505"/>
              <a:gd name="connsiteY11" fmla="*/ 159601 h 191413"/>
              <a:gd name="connsiteX12" fmla="*/ 56482 w 724505"/>
              <a:gd name="connsiteY12" fmla="*/ 165951 h 191413"/>
              <a:gd name="connsiteX13" fmla="*/ 5682 w 724505"/>
              <a:gd name="connsiteY13" fmla="*/ 178651 h 191413"/>
              <a:gd name="connsiteX14" fmla="*/ 148557 w 724505"/>
              <a:gd name="connsiteY14" fmla="*/ 162776 h 191413"/>
              <a:gd name="connsiteX15" fmla="*/ 21557 w 724505"/>
              <a:gd name="connsiteY15" fmla="*/ 86576 h 191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24505" h="191413">
                <a:moveTo>
                  <a:pt x="21557" y="86576"/>
                </a:moveTo>
                <a:cubicBezTo>
                  <a:pt x="52249" y="68584"/>
                  <a:pt x="291432" y="62763"/>
                  <a:pt x="332707" y="54826"/>
                </a:cubicBezTo>
                <a:cubicBezTo>
                  <a:pt x="373982" y="46889"/>
                  <a:pt x="237457" y="47947"/>
                  <a:pt x="269207" y="38951"/>
                </a:cubicBezTo>
                <a:cubicBezTo>
                  <a:pt x="300957" y="29955"/>
                  <a:pt x="491457" y="5084"/>
                  <a:pt x="523207" y="851"/>
                </a:cubicBezTo>
                <a:cubicBezTo>
                  <a:pt x="554957" y="-3382"/>
                  <a:pt x="436953" y="9318"/>
                  <a:pt x="459707" y="13551"/>
                </a:cubicBezTo>
                <a:cubicBezTo>
                  <a:pt x="482461" y="17784"/>
                  <a:pt x="618457" y="17784"/>
                  <a:pt x="659732" y="26251"/>
                </a:cubicBezTo>
                <a:cubicBezTo>
                  <a:pt x="701007" y="34718"/>
                  <a:pt x="701536" y="50593"/>
                  <a:pt x="707357" y="64351"/>
                </a:cubicBezTo>
                <a:cubicBezTo>
                  <a:pt x="713178" y="78109"/>
                  <a:pt x="693599" y="98218"/>
                  <a:pt x="694657" y="108801"/>
                </a:cubicBezTo>
                <a:cubicBezTo>
                  <a:pt x="695715" y="119384"/>
                  <a:pt x="745986" y="120972"/>
                  <a:pt x="713707" y="127851"/>
                </a:cubicBezTo>
                <a:cubicBezTo>
                  <a:pt x="681428" y="134730"/>
                  <a:pt x="509449" y="139493"/>
                  <a:pt x="500982" y="150076"/>
                </a:cubicBezTo>
                <a:cubicBezTo>
                  <a:pt x="492515" y="160659"/>
                  <a:pt x="694657" y="189763"/>
                  <a:pt x="662907" y="191351"/>
                </a:cubicBezTo>
                <a:cubicBezTo>
                  <a:pt x="631157" y="192939"/>
                  <a:pt x="411553" y="163834"/>
                  <a:pt x="310482" y="159601"/>
                </a:cubicBezTo>
                <a:cubicBezTo>
                  <a:pt x="209411" y="155368"/>
                  <a:pt x="107282" y="162776"/>
                  <a:pt x="56482" y="165951"/>
                </a:cubicBezTo>
                <a:cubicBezTo>
                  <a:pt x="5682" y="169126"/>
                  <a:pt x="-9664" y="179180"/>
                  <a:pt x="5682" y="178651"/>
                </a:cubicBezTo>
                <a:cubicBezTo>
                  <a:pt x="21028" y="178122"/>
                  <a:pt x="149086" y="171772"/>
                  <a:pt x="148557" y="162776"/>
                </a:cubicBezTo>
                <a:cubicBezTo>
                  <a:pt x="148028" y="153780"/>
                  <a:pt x="-9135" y="104568"/>
                  <a:pt x="21557" y="86576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79CF5AC5-DF6E-D1D0-156C-962E4BACDD9E}"/>
              </a:ext>
            </a:extLst>
          </p:cNvPr>
          <p:cNvSpPr/>
          <p:nvPr/>
        </p:nvSpPr>
        <p:spPr>
          <a:xfrm>
            <a:off x="7130449" y="3729306"/>
            <a:ext cx="845535" cy="202874"/>
          </a:xfrm>
          <a:custGeom>
            <a:avLst/>
            <a:gdLst>
              <a:gd name="connsiteX0" fmla="*/ 13301 w 845535"/>
              <a:gd name="connsiteY0" fmla="*/ 93394 h 202874"/>
              <a:gd name="connsiteX1" fmla="*/ 362551 w 845535"/>
              <a:gd name="connsiteY1" fmla="*/ 1319 h 202874"/>
              <a:gd name="connsiteX2" fmla="*/ 391126 w 845535"/>
              <a:gd name="connsiteY2" fmla="*/ 39419 h 202874"/>
              <a:gd name="connsiteX3" fmla="*/ 562576 w 845535"/>
              <a:gd name="connsiteY3" fmla="*/ 45769 h 202874"/>
              <a:gd name="connsiteX4" fmla="*/ 540351 w 845535"/>
              <a:gd name="connsiteY4" fmla="*/ 36244 h 202874"/>
              <a:gd name="connsiteX5" fmla="*/ 845151 w 845535"/>
              <a:gd name="connsiteY5" fmla="*/ 64819 h 202874"/>
              <a:gd name="connsiteX6" fmla="*/ 594326 w 845535"/>
              <a:gd name="connsiteY6" fmla="*/ 96569 h 202874"/>
              <a:gd name="connsiteX7" fmla="*/ 191101 w 845535"/>
              <a:gd name="connsiteY7" fmla="*/ 182294 h 202874"/>
              <a:gd name="connsiteX8" fmla="*/ 235551 w 845535"/>
              <a:gd name="connsiteY8" fmla="*/ 201344 h 202874"/>
              <a:gd name="connsiteX9" fmla="*/ 26001 w 845535"/>
              <a:gd name="connsiteY9" fmla="*/ 153719 h 202874"/>
              <a:gd name="connsiteX10" fmla="*/ 67276 w 845535"/>
              <a:gd name="connsiteY10" fmla="*/ 147369 h 202874"/>
              <a:gd name="connsiteX11" fmla="*/ 13301 w 845535"/>
              <a:gd name="connsiteY11" fmla="*/ 93394 h 202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5535" h="202874">
                <a:moveTo>
                  <a:pt x="13301" y="93394"/>
                </a:moveTo>
                <a:cubicBezTo>
                  <a:pt x="62513" y="69052"/>
                  <a:pt x="299580" y="10315"/>
                  <a:pt x="362551" y="1319"/>
                </a:cubicBezTo>
                <a:cubicBezTo>
                  <a:pt x="425522" y="-7677"/>
                  <a:pt x="357789" y="32011"/>
                  <a:pt x="391126" y="39419"/>
                </a:cubicBezTo>
                <a:cubicBezTo>
                  <a:pt x="424463" y="46827"/>
                  <a:pt x="537705" y="46298"/>
                  <a:pt x="562576" y="45769"/>
                </a:cubicBezTo>
                <a:cubicBezTo>
                  <a:pt x="587447" y="45240"/>
                  <a:pt x="493255" y="33069"/>
                  <a:pt x="540351" y="36244"/>
                </a:cubicBezTo>
                <a:cubicBezTo>
                  <a:pt x="587447" y="39419"/>
                  <a:pt x="836155" y="54765"/>
                  <a:pt x="845151" y="64819"/>
                </a:cubicBezTo>
                <a:cubicBezTo>
                  <a:pt x="854147" y="74873"/>
                  <a:pt x="703334" y="76990"/>
                  <a:pt x="594326" y="96569"/>
                </a:cubicBezTo>
                <a:cubicBezTo>
                  <a:pt x="485318" y="116148"/>
                  <a:pt x="250897" y="164832"/>
                  <a:pt x="191101" y="182294"/>
                </a:cubicBezTo>
                <a:cubicBezTo>
                  <a:pt x="131305" y="199756"/>
                  <a:pt x="263068" y="206106"/>
                  <a:pt x="235551" y="201344"/>
                </a:cubicBezTo>
                <a:cubicBezTo>
                  <a:pt x="208034" y="196582"/>
                  <a:pt x="54047" y="162715"/>
                  <a:pt x="26001" y="153719"/>
                </a:cubicBezTo>
                <a:cubicBezTo>
                  <a:pt x="-2045" y="144723"/>
                  <a:pt x="67276" y="152661"/>
                  <a:pt x="67276" y="147369"/>
                </a:cubicBezTo>
                <a:cubicBezTo>
                  <a:pt x="67276" y="142077"/>
                  <a:pt x="-35911" y="117736"/>
                  <a:pt x="13301" y="93394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FF11B56C-D3C7-A666-280F-EE0876329C8F}"/>
              </a:ext>
            </a:extLst>
          </p:cNvPr>
          <p:cNvSpPr/>
          <p:nvPr/>
        </p:nvSpPr>
        <p:spPr>
          <a:xfrm>
            <a:off x="6763357" y="3863966"/>
            <a:ext cx="879105" cy="362267"/>
          </a:xfrm>
          <a:custGeom>
            <a:avLst/>
            <a:gdLst>
              <a:gd name="connsiteX0" fmla="*/ 2568 w 879105"/>
              <a:gd name="connsiteY0" fmla="*/ 9 h 362267"/>
              <a:gd name="connsiteX1" fmla="*/ 462943 w 879105"/>
              <a:gd name="connsiteY1" fmla="*/ 212734 h 362267"/>
              <a:gd name="connsiteX2" fmla="*/ 475643 w 879105"/>
              <a:gd name="connsiteY2" fmla="*/ 146059 h 362267"/>
              <a:gd name="connsiteX3" fmla="*/ 586768 w 879105"/>
              <a:gd name="connsiteY3" fmla="*/ 149234 h 362267"/>
              <a:gd name="connsiteX4" fmla="*/ 605818 w 879105"/>
              <a:gd name="connsiteY4" fmla="*/ 155584 h 362267"/>
              <a:gd name="connsiteX5" fmla="*/ 713768 w 879105"/>
              <a:gd name="connsiteY5" fmla="*/ 155584 h 362267"/>
              <a:gd name="connsiteX6" fmla="*/ 780443 w 879105"/>
              <a:gd name="connsiteY6" fmla="*/ 184159 h 362267"/>
              <a:gd name="connsiteX7" fmla="*/ 878868 w 879105"/>
              <a:gd name="connsiteY7" fmla="*/ 200034 h 362267"/>
              <a:gd name="connsiteX8" fmla="*/ 809018 w 879105"/>
              <a:gd name="connsiteY8" fmla="*/ 231784 h 362267"/>
              <a:gd name="connsiteX9" fmla="*/ 840768 w 879105"/>
              <a:gd name="connsiteY9" fmla="*/ 282584 h 362267"/>
              <a:gd name="connsiteX10" fmla="*/ 672493 w 879105"/>
              <a:gd name="connsiteY10" fmla="*/ 361959 h 362267"/>
              <a:gd name="connsiteX11" fmla="*/ 386743 w 879105"/>
              <a:gd name="connsiteY11" fmla="*/ 311159 h 362267"/>
              <a:gd name="connsiteX12" fmla="*/ 481993 w 879105"/>
              <a:gd name="connsiteY12" fmla="*/ 339734 h 362267"/>
              <a:gd name="connsiteX13" fmla="*/ 199418 w 879105"/>
              <a:gd name="connsiteY13" fmla="*/ 193684 h 362267"/>
              <a:gd name="connsiteX14" fmla="*/ 272443 w 879105"/>
              <a:gd name="connsiteY14" fmla="*/ 222259 h 362267"/>
              <a:gd name="connsiteX15" fmla="*/ 2568 w 879105"/>
              <a:gd name="connsiteY15" fmla="*/ 9 h 362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79105" h="362267">
                <a:moveTo>
                  <a:pt x="2568" y="9"/>
                </a:moveTo>
                <a:cubicBezTo>
                  <a:pt x="34318" y="-1579"/>
                  <a:pt x="384097" y="188392"/>
                  <a:pt x="462943" y="212734"/>
                </a:cubicBezTo>
                <a:cubicBezTo>
                  <a:pt x="541789" y="237076"/>
                  <a:pt x="455006" y="156642"/>
                  <a:pt x="475643" y="146059"/>
                </a:cubicBezTo>
                <a:cubicBezTo>
                  <a:pt x="496281" y="135476"/>
                  <a:pt x="565072" y="147647"/>
                  <a:pt x="586768" y="149234"/>
                </a:cubicBezTo>
                <a:cubicBezTo>
                  <a:pt x="608464" y="150821"/>
                  <a:pt x="584651" y="154526"/>
                  <a:pt x="605818" y="155584"/>
                </a:cubicBezTo>
                <a:cubicBezTo>
                  <a:pt x="626985" y="156642"/>
                  <a:pt x="684664" y="150822"/>
                  <a:pt x="713768" y="155584"/>
                </a:cubicBezTo>
                <a:cubicBezTo>
                  <a:pt x="742872" y="160346"/>
                  <a:pt x="752926" y="176751"/>
                  <a:pt x="780443" y="184159"/>
                </a:cubicBezTo>
                <a:cubicBezTo>
                  <a:pt x="807960" y="191567"/>
                  <a:pt x="874106" y="192097"/>
                  <a:pt x="878868" y="200034"/>
                </a:cubicBezTo>
                <a:cubicBezTo>
                  <a:pt x="883631" y="207972"/>
                  <a:pt x="815368" y="218026"/>
                  <a:pt x="809018" y="231784"/>
                </a:cubicBezTo>
                <a:cubicBezTo>
                  <a:pt x="802668" y="245542"/>
                  <a:pt x="863522" y="260888"/>
                  <a:pt x="840768" y="282584"/>
                </a:cubicBezTo>
                <a:cubicBezTo>
                  <a:pt x="818014" y="304280"/>
                  <a:pt x="748164" y="357197"/>
                  <a:pt x="672493" y="361959"/>
                </a:cubicBezTo>
                <a:cubicBezTo>
                  <a:pt x="596822" y="366721"/>
                  <a:pt x="418493" y="314863"/>
                  <a:pt x="386743" y="311159"/>
                </a:cubicBezTo>
                <a:cubicBezTo>
                  <a:pt x="354993" y="307455"/>
                  <a:pt x="513214" y="359313"/>
                  <a:pt x="481993" y="339734"/>
                </a:cubicBezTo>
                <a:cubicBezTo>
                  <a:pt x="450772" y="320155"/>
                  <a:pt x="234343" y="213263"/>
                  <a:pt x="199418" y="193684"/>
                </a:cubicBezTo>
                <a:cubicBezTo>
                  <a:pt x="164493" y="174105"/>
                  <a:pt x="301547" y="248188"/>
                  <a:pt x="272443" y="222259"/>
                </a:cubicBezTo>
                <a:cubicBezTo>
                  <a:pt x="243339" y="196330"/>
                  <a:pt x="-29182" y="1597"/>
                  <a:pt x="2568" y="9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62B44A17-49E0-4337-9A20-DC39861A5D89}"/>
              </a:ext>
            </a:extLst>
          </p:cNvPr>
          <p:cNvSpPr/>
          <p:nvPr/>
        </p:nvSpPr>
        <p:spPr>
          <a:xfrm>
            <a:off x="7134850" y="3824405"/>
            <a:ext cx="784076" cy="400121"/>
          </a:xfrm>
          <a:custGeom>
            <a:avLst/>
            <a:gdLst>
              <a:gd name="connsiteX0" fmla="*/ 783600 w 784076"/>
              <a:gd name="connsiteY0" fmla="*/ 7820 h 400121"/>
              <a:gd name="connsiteX1" fmla="*/ 494675 w 784076"/>
              <a:gd name="connsiteY1" fmla="*/ 293570 h 400121"/>
              <a:gd name="connsiteX2" fmla="*/ 278775 w 784076"/>
              <a:gd name="connsiteY2" fmla="*/ 398345 h 400121"/>
              <a:gd name="connsiteX3" fmla="*/ 304175 w 784076"/>
              <a:gd name="connsiteY3" fmla="*/ 360245 h 400121"/>
              <a:gd name="connsiteX4" fmla="*/ 180350 w 784076"/>
              <a:gd name="connsiteY4" fmla="*/ 369770 h 400121"/>
              <a:gd name="connsiteX5" fmla="*/ 221625 w 784076"/>
              <a:gd name="connsiteY5" fmla="*/ 344370 h 400121"/>
              <a:gd name="connsiteX6" fmla="*/ 12075 w 784076"/>
              <a:gd name="connsiteY6" fmla="*/ 252295 h 400121"/>
              <a:gd name="connsiteX7" fmla="*/ 104150 w 784076"/>
              <a:gd name="connsiteY7" fmla="*/ 226895 h 400121"/>
              <a:gd name="connsiteX8" fmla="*/ 5725 w 784076"/>
              <a:gd name="connsiteY8" fmla="*/ 214195 h 400121"/>
              <a:gd name="connsiteX9" fmla="*/ 310525 w 784076"/>
              <a:gd name="connsiteY9" fmla="*/ 195145 h 400121"/>
              <a:gd name="connsiteX10" fmla="*/ 224800 w 784076"/>
              <a:gd name="connsiteY10" fmla="*/ 201495 h 400121"/>
              <a:gd name="connsiteX11" fmla="*/ 593100 w 784076"/>
              <a:gd name="connsiteY11" fmla="*/ 30045 h 400121"/>
              <a:gd name="connsiteX12" fmla="*/ 564525 w 784076"/>
              <a:gd name="connsiteY12" fmla="*/ 74495 h 400121"/>
              <a:gd name="connsiteX13" fmla="*/ 783600 w 784076"/>
              <a:gd name="connsiteY13" fmla="*/ 7820 h 400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4076" h="400121">
                <a:moveTo>
                  <a:pt x="783600" y="7820"/>
                </a:moveTo>
                <a:cubicBezTo>
                  <a:pt x="771958" y="44332"/>
                  <a:pt x="578812" y="228483"/>
                  <a:pt x="494675" y="293570"/>
                </a:cubicBezTo>
                <a:cubicBezTo>
                  <a:pt x="410537" y="358658"/>
                  <a:pt x="310525" y="387233"/>
                  <a:pt x="278775" y="398345"/>
                </a:cubicBezTo>
                <a:cubicBezTo>
                  <a:pt x="247025" y="409457"/>
                  <a:pt x="320579" y="365008"/>
                  <a:pt x="304175" y="360245"/>
                </a:cubicBezTo>
                <a:cubicBezTo>
                  <a:pt x="287771" y="355482"/>
                  <a:pt x="194108" y="372416"/>
                  <a:pt x="180350" y="369770"/>
                </a:cubicBezTo>
                <a:cubicBezTo>
                  <a:pt x="166592" y="367124"/>
                  <a:pt x="249671" y="363949"/>
                  <a:pt x="221625" y="344370"/>
                </a:cubicBezTo>
                <a:cubicBezTo>
                  <a:pt x="193579" y="324791"/>
                  <a:pt x="31654" y="271874"/>
                  <a:pt x="12075" y="252295"/>
                </a:cubicBezTo>
                <a:cubicBezTo>
                  <a:pt x="-7504" y="232716"/>
                  <a:pt x="105208" y="233245"/>
                  <a:pt x="104150" y="226895"/>
                </a:cubicBezTo>
                <a:cubicBezTo>
                  <a:pt x="103092" y="220545"/>
                  <a:pt x="-28671" y="219487"/>
                  <a:pt x="5725" y="214195"/>
                </a:cubicBezTo>
                <a:cubicBezTo>
                  <a:pt x="40121" y="208903"/>
                  <a:pt x="274013" y="197262"/>
                  <a:pt x="310525" y="195145"/>
                </a:cubicBezTo>
                <a:cubicBezTo>
                  <a:pt x="347037" y="193028"/>
                  <a:pt x="177704" y="229012"/>
                  <a:pt x="224800" y="201495"/>
                </a:cubicBezTo>
                <a:cubicBezTo>
                  <a:pt x="271896" y="173978"/>
                  <a:pt x="536479" y="51212"/>
                  <a:pt x="593100" y="30045"/>
                </a:cubicBezTo>
                <a:cubicBezTo>
                  <a:pt x="649721" y="8878"/>
                  <a:pt x="539125" y="74495"/>
                  <a:pt x="564525" y="74495"/>
                </a:cubicBezTo>
                <a:cubicBezTo>
                  <a:pt x="589925" y="74495"/>
                  <a:pt x="795242" y="-28692"/>
                  <a:pt x="783600" y="7820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787491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 hidden="1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9601200" cy="960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2355C9C-1171-6E3E-4297-0F43901520A8}"/>
              </a:ext>
            </a:extLst>
          </p:cNvPr>
          <p:cNvSpPr/>
          <p:nvPr/>
        </p:nvSpPr>
        <p:spPr>
          <a:xfrm>
            <a:off x="6342963" y="2654082"/>
            <a:ext cx="274611" cy="162182"/>
          </a:xfrm>
          <a:custGeom>
            <a:avLst/>
            <a:gdLst>
              <a:gd name="connsiteX0" fmla="*/ 273737 w 274611"/>
              <a:gd name="connsiteY0" fmla="*/ 218 h 162182"/>
              <a:gd name="connsiteX1" fmla="*/ 165787 w 274611"/>
              <a:gd name="connsiteY1" fmla="*/ 54193 h 162182"/>
              <a:gd name="connsiteX2" fmla="*/ 92762 w 274611"/>
              <a:gd name="connsiteY2" fmla="*/ 79593 h 162182"/>
              <a:gd name="connsiteX3" fmla="*/ 153087 w 274611"/>
              <a:gd name="connsiteY3" fmla="*/ 51018 h 162182"/>
              <a:gd name="connsiteX4" fmla="*/ 41962 w 274611"/>
              <a:gd name="connsiteY4" fmla="*/ 124043 h 162182"/>
              <a:gd name="connsiteX5" fmla="*/ 687 w 274611"/>
              <a:gd name="connsiteY5" fmla="*/ 162143 h 162182"/>
              <a:gd name="connsiteX6" fmla="*/ 70537 w 274611"/>
              <a:gd name="connsiteY6" fmla="*/ 117693 h 162182"/>
              <a:gd name="connsiteX7" fmla="*/ 137212 w 274611"/>
              <a:gd name="connsiteY7" fmla="*/ 57368 h 162182"/>
              <a:gd name="connsiteX8" fmla="*/ 102287 w 274611"/>
              <a:gd name="connsiteY8" fmla="*/ 76418 h 162182"/>
              <a:gd name="connsiteX9" fmla="*/ 273737 w 274611"/>
              <a:gd name="connsiteY9" fmla="*/ 218 h 16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611" h="162182">
                <a:moveTo>
                  <a:pt x="273737" y="218"/>
                </a:moveTo>
                <a:cubicBezTo>
                  <a:pt x="284320" y="-3486"/>
                  <a:pt x="195949" y="40964"/>
                  <a:pt x="165787" y="54193"/>
                </a:cubicBezTo>
                <a:cubicBezTo>
                  <a:pt x="135625" y="67422"/>
                  <a:pt x="94879" y="80122"/>
                  <a:pt x="92762" y="79593"/>
                </a:cubicBezTo>
                <a:cubicBezTo>
                  <a:pt x="90645" y="79064"/>
                  <a:pt x="161554" y="43610"/>
                  <a:pt x="153087" y="51018"/>
                </a:cubicBezTo>
                <a:cubicBezTo>
                  <a:pt x="144620" y="58426"/>
                  <a:pt x="67362" y="105522"/>
                  <a:pt x="41962" y="124043"/>
                </a:cubicBezTo>
                <a:cubicBezTo>
                  <a:pt x="16562" y="142564"/>
                  <a:pt x="-4075" y="163201"/>
                  <a:pt x="687" y="162143"/>
                </a:cubicBezTo>
                <a:cubicBezTo>
                  <a:pt x="5449" y="161085"/>
                  <a:pt x="47783" y="135156"/>
                  <a:pt x="70537" y="117693"/>
                </a:cubicBezTo>
                <a:cubicBezTo>
                  <a:pt x="93291" y="100231"/>
                  <a:pt x="131920" y="64247"/>
                  <a:pt x="137212" y="57368"/>
                </a:cubicBezTo>
                <a:cubicBezTo>
                  <a:pt x="142504" y="50489"/>
                  <a:pt x="80591" y="82768"/>
                  <a:pt x="102287" y="76418"/>
                </a:cubicBezTo>
                <a:cubicBezTo>
                  <a:pt x="123983" y="70068"/>
                  <a:pt x="263154" y="3922"/>
                  <a:pt x="27373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54" name="グループ化 1853">
            <a:extLst>
              <a:ext uri="{FF2B5EF4-FFF2-40B4-BE49-F238E27FC236}">
                <a16:creationId xmlns:a16="http://schemas.microsoft.com/office/drawing/2014/main" id="{1F648F62-2AE8-D0B7-B2F8-57B0F1E05814}"/>
              </a:ext>
            </a:extLst>
          </p:cNvPr>
          <p:cNvGrpSpPr/>
          <p:nvPr/>
        </p:nvGrpSpPr>
        <p:grpSpPr>
          <a:xfrm>
            <a:off x="2167541" y="950056"/>
            <a:ext cx="9111889" cy="8660669"/>
            <a:chOff x="2167541" y="950056"/>
            <a:chExt cx="9111889" cy="8660669"/>
          </a:xfrm>
        </p:grpSpPr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9D070825-D613-8C31-0316-8FBF48474BCC}"/>
                </a:ext>
              </a:extLst>
            </p:cNvPr>
            <p:cNvSpPr/>
            <p:nvPr/>
          </p:nvSpPr>
          <p:spPr>
            <a:xfrm>
              <a:off x="6400785" y="2932619"/>
              <a:ext cx="294714" cy="153922"/>
            </a:xfrm>
            <a:custGeom>
              <a:avLst/>
              <a:gdLst>
                <a:gd name="connsiteX0" fmla="*/ 15 w 294714"/>
                <a:gd name="connsiteY0" fmla="*/ 153481 h 153922"/>
                <a:gd name="connsiteX1" fmla="*/ 146065 w 294714"/>
                <a:gd name="connsiteY1" fmla="*/ 128081 h 153922"/>
                <a:gd name="connsiteX2" fmla="*/ 101615 w 294714"/>
                <a:gd name="connsiteY2" fmla="*/ 140781 h 153922"/>
                <a:gd name="connsiteX3" fmla="*/ 209565 w 294714"/>
                <a:gd name="connsiteY3" fmla="*/ 121731 h 153922"/>
                <a:gd name="connsiteX4" fmla="*/ 165115 w 294714"/>
                <a:gd name="connsiteY4" fmla="*/ 128081 h 153922"/>
                <a:gd name="connsiteX5" fmla="*/ 263540 w 294714"/>
                <a:gd name="connsiteY5" fmla="*/ 121731 h 153922"/>
                <a:gd name="connsiteX6" fmla="*/ 196865 w 294714"/>
                <a:gd name="connsiteY6" fmla="*/ 153481 h 153922"/>
                <a:gd name="connsiteX7" fmla="*/ 276240 w 294714"/>
                <a:gd name="connsiteY7" fmla="*/ 118556 h 153922"/>
                <a:gd name="connsiteX8" fmla="*/ 288940 w 294714"/>
                <a:gd name="connsiteY8" fmla="*/ 118556 h 153922"/>
                <a:gd name="connsiteX9" fmla="*/ 200040 w 294714"/>
                <a:gd name="connsiteY9" fmla="*/ 96331 h 153922"/>
                <a:gd name="connsiteX10" fmla="*/ 263540 w 294714"/>
                <a:gd name="connsiteY10" fmla="*/ 39181 h 153922"/>
                <a:gd name="connsiteX11" fmla="*/ 196865 w 294714"/>
                <a:gd name="connsiteY11" fmla="*/ 80456 h 153922"/>
                <a:gd name="connsiteX12" fmla="*/ 285765 w 294714"/>
                <a:gd name="connsiteY12" fmla="*/ 1081 h 153922"/>
                <a:gd name="connsiteX13" fmla="*/ 209565 w 294714"/>
                <a:gd name="connsiteY13" fmla="*/ 39181 h 153922"/>
                <a:gd name="connsiteX14" fmla="*/ 149240 w 294714"/>
                <a:gd name="connsiteY14" fmla="*/ 105856 h 153922"/>
                <a:gd name="connsiteX15" fmla="*/ 149240 w 294714"/>
                <a:gd name="connsiteY15" fmla="*/ 45531 h 153922"/>
                <a:gd name="connsiteX16" fmla="*/ 139715 w 294714"/>
                <a:gd name="connsiteY16" fmla="*/ 80456 h 153922"/>
                <a:gd name="connsiteX17" fmla="*/ 136540 w 294714"/>
                <a:gd name="connsiteY17" fmla="*/ 102681 h 153922"/>
                <a:gd name="connsiteX18" fmla="*/ 15 w 294714"/>
                <a:gd name="connsiteY18" fmla="*/ 153481 h 1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714" h="153922">
                  <a:moveTo>
                    <a:pt x="15" y="153481"/>
                  </a:moveTo>
                  <a:cubicBezTo>
                    <a:pt x="1602" y="157714"/>
                    <a:pt x="129132" y="130198"/>
                    <a:pt x="146065" y="128081"/>
                  </a:cubicBezTo>
                  <a:cubicBezTo>
                    <a:pt x="162998" y="125964"/>
                    <a:pt x="91032" y="141839"/>
                    <a:pt x="101615" y="140781"/>
                  </a:cubicBezTo>
                  <a:cubicBezTo>
                    <a:pt x="112198" y="139723"/>
                    <a:pt x="198982" y="123848"/>
                    <a:pt x="209565" y="121731"/>
                  </a:cubicBezTo>
                  <a:cubicBezTo>
                    <a:pt x="220148" y="119614"/>
                    <a:pt x="156119" y="128081"/>
                    <a:pt x="165115" y="128081"/>
                  </a:cubicBezTo>
                  <a:cubicBezTo>
                    <a:pt x="174111" y="128081"/>
                    <a:pt x="258248" y="117498"/>
                    <a:pt x="263540" y="121731"/>
                  </a:cubicBezTo>
                  <a:cubicBezTo>
                    <a:pt x="268832" y="125964"/>
                    <a:pt x="194748" y="154010"/>
                    <a:pt x="196865" y="153481"/>
                  </a:cubicBezTo>
                  <a:cubicBezTo>
                    <a:pt x="198982" y="152952"/>
                    <a:pt x="260894" y="124377"/>
                    <a:pt x="276240" y="118556"/>
                  </a:cubicBezTo>
                  <a:cubicBezTo>
                    <a:pt x="291586" y="112735"/>
                    <a:pt x="301640" y="122260"/>
                    <a:pt x="288940" y="118556"/>
                  </a:cubicBezTo>
                  <a:cubicBezTo>
                    <a:pt x="276240" y="114852"/>
                    <a:pt x="204273" y="109560"/>
                    <a:pt x="200040" y="96331"/>
                  </a:cubicBezTo>
                  <a:cubicBezTo>
                    <a:pt x="195807" y="83102"/>
                    <a:pt x="264069" y="41827"/>
                    <a:pt x="263540" y="39181"/>
                  </a:cubicBezTo>
                  <a:cubicBezTo>
                    <a:pt x="263011" y="36535"/>
                    <a:pt x="193161" y="86806"/>
                    <a:pt x="196865" y="80456"/>
                  </a:cubicBezTo>
                  <a:cubicBezTo>
                    <a:pt x="200569" y="74106"/>
                    <a:pt x="283648" y="7960"/>
                    <a:pt x="285765" y="1081"/>
                  </a:cubicBezTo>
                  <a:cubicBezTo>
                    <a:pt x="287882" y="-5798"/>
                    <a:pt x="232319" y="21718"/>
                    <a:pt x="209565" y="39181"/>
                  </a:cubicBezTo>
                  <a:cubicBezTo>
                    <a:pt x="186811" y="56643"/>
                    <a:pt x="159294" y="104798"/>
                    <a:pt x="149240" y="105856"/>
                  </a:cubicBezTo>
                  <a:cubicBezTo>
                    <a:pt x="139186" y="106914"/>
                    <a:pt x="150827" y="49764"/>
                    <a:pt x="149240" y="45531"/>
                  </a:cubicBezTo>
                  <a:cubicBezTo>
                    <a:pt x="147653" y="41298"/>
                    <a:pt x="141832" y="70931"/>
                    <a:pt x="139715" y="80456"/>
                  </a:cubicBezTo>
                  <a:cubicBezTo>
                    <a:pt x="137598" y="89981"/>
                    <a:pt x="153473" y="91569"/>
                    <a:pt x="136540" y="102681"/>
                  </a:cubicBezTo>
                  <a:cubicBezTo>
                    <a:pt x="119607" y="113793"/>
                    <a:pt x="-1572" y="149248"/>
                    <a:pt x="15" y="1534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C4F189F-F441-D7CE-0BFD-92D2B370877D}"/>
                </a:ext>
              </a:extLst>
            </p:cNvPr>
            <p:cNvSpPr/>
            <p:nvPr/>
          </p:nvSpPr>
          <p:spPr>
            <a:xfrm>
              <a:off x="6506680" y="2904974"/>
              <a:ext cx="256183" cy="146316"/>
            </a:xfrm>
            <a:custGeom>
              <a:avLst/>
              <a:gdLst>
                <a:gd name="connsiteX0" fmla="*/ 256070 w 256183"/>
                <a:gd name="connsiteY0" fmla="*/ 151 h 146316"/>
                <a:gd name="connsiteX1" fmla="*/ 195745 w 256183"/>
                <a:gd name="connsiteY1" fmla="*/ 22376 h 146316"/>
                <a:gd name="connsiteX2" fmla="*/ 144945 w 256183"/>
                <a:gd name="connsiteY2" fmla="*/ 22376 h 146316"/>
                <a:gd name="connsiteX3" fmla="*/ 148120 w 256183"/>
                <a:gd name="connsiteY3" fmla="*/ 41426 h 146316"/>
                <a:gd name="connsiteX4" fmla="*/ 119545 w 256183"/>
                <a:gd name="connsiteY4" fmla="*/ 31901 h 146316"/>
                <a:gd name="connsiteX5" fmla="*/ 135420 w 256183"/>
                <a:gd name="connsiteY5" fmla="*/ 57301 h 146316"/>
                <a:gd name="connsiteX6" fmla="*/ 119545 w 256183"/>
                <a:gd name="connsiteY6" fmla="*/ 54126 h 146316"/>
                <a:gd name="connsiteX7" fmla="*/ 62395 w 256183"/>
                <a:gd name="connsiteY7" fmla="*/ 98576 h 146316"/>
                <a:gd name="connsiteX8" fmla="*/ 97320 w 256183"/>
                <a:gd name="connsiteY8" fmla="*/ 70001 h 146316"/>
                <a:gd name="connsiteX9" fmla="*/ 5245 w 256183"/>
                <a:gd name="connsiteY9" fmla="*/ 133501 h 146316"/>
                <a:gd name="connsiteX10" fmla="*/ 14770 w 256183"/>
                <a:gd name="connsiteY10" fmla="*/ 130326 h 146316"/>
                <a:gd name="connsiteX11" fmla="*/ 43345 w 256183"/>
                <a:gd name="connsiteY11" fmla="*/ 146201 h 146316"/>
                <a:gd name="connsiteX12" fmla="*/ 71920 w 256183"/>
                <a:gd name="connsiteY12" fmla="*/ 120801 h 146316"/>
                <a:gd name="connsiteX13" fmla="*/ 97320 w 256183"/>
                <a:gd name="connsiteY13" fmla="*/ 82701 h 146316"/>
                <a:gd name="connsiteX14" fmla="*/ 179870 w 256183"/>
                <a:gd name="connsiteY14" fmla="*/ 35076 h 146316"/>
                <a:gd name="connsiteX15" fmla="*/ 256070 w 256183"/>
                <a:gd name="connsiteY15" fmla="*/ 151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183" h="146316">
                  <a:moveTo>
                    <a:pt x="256070" y="151"/>
                  </a:moveTo>
                  <a:cubicBezTo>
                    <a:pt x="258716" y="-1966"/>
                    <a:pt x="214266" y="18672"/>
                    <a:pt x="195745" y="22376"/>
                  </a:cubicBezTo>
                  <a:cubicBezTo>
                    <a:pt x="177224" y="26080"/>
                    <a:pt x="144945" y="22376"/>
                    <a:pt x="144945" y="22376"/>
                  </a:cubicBezTo>
                  <a:cubicBezTo>
                    <a:pt x="137007" y="25551"/>
                    <a:pt x="152353" y="39839"/>
                    <a:pt x="148120" y="41426"/>
                  </a:cubicBezTo>
                  <a:cubicBezTo>
                    <a:pt x="143887" y="43013"/>
                    <a:pt x="121662" y="29255"/>
                    <a:pt x="119545" y="31901"/>
                  </a:cubicBezTo>
                  <a:cubicBezTo>
                    <a:pt x="117428" y="34547"/>
                    <a:pt x="135420" y="57301"/>
                    <a:pt x="135420" y="57301"/>
                  </a:cubicBezTo>
                  <a:cubicBezTo>
                    <a:pt x="135420" y="61005"/>
                    <a:pt x="131716" y="47247"/>
                    <a:pt x="119545" y="54126"/>
                  </a:cubicBezTo>
                  <a:cubicBezTo>
                    <a:pt x="107374" y="61005"/>
                    <a:pt x="66099" y="95930"/>
                    <a:pt x="62395" y="98576"/>
                  </a:cubicBezTo>
                  <a:cubicBezTo>
                    <a:pt x="58691" y="101222"/>
                    <a:pt x="106845" y="64180"/>
                    <a:pt x="97320" y="70001"/>
                  </a:cubicBezTo>
                  <a:cubicBezTo>
                    <a:pt x="87795" y="75822"/>
                    <a:pt x="5245" y="133501"/>
                    <a:pt x="5245" y="133501"/>
                  </a:cubicBezTo>
                  <a:cubicBezTo>
                    <a:pt x="-8513" y="143555"/>
                    <a:pt x="8420" y="128209"/>
                    <a:pt x="14770" y="130326"/>
                  </a:cubicBezTo>
                  <a:cubicBezTo>
                    <a:pt x="21120" y="132443"/>
                    <a:pt x="33820" y="147789"/>
                    <a:pt x="43345" y="146201"/>
                  </a:cubicBezTo>
                  <a:cubicBezTo>
                    <a:pt x="52870" y="144614"/>
                    <a:pt x="62924" y="131384"/>
                    <a:pt x="71920" y="120801"/>
                  </a:cubicBezTo>
                  <a:cubicBezTo>
                    <a:pt x="80916" y="110218"/>
                    <a:pt x="79328" y="96989"/>
                    <a:pt x="97320" y="82701"/>
                  </a:cubicBezTo>
                  <a:cubicBezTo>
                    <a:pt x="115312" y="68413"/>
                    <a:pt x="157116" y="47247"/>
                    <a:pt x="179870" y="35076"/>
                  </a:cubicBezTo>
                  <a:cubicBezTo>
                    <a:pt x="202624" y="22905"/>
                    <a:pt x="253424" y="2268"/>
                    <a:pt x="256070" y="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979BFCB-F2A3-4164-BCAF-5502A9AA6EF0}"/>
                </a:ext>
              </a:extLst>
            </p:cNvPr>
            <p:cNvSpPr/>
            <p:nvPr/>
          </p:nvSpPr>
          <p:spPr>
            <a:xfrm>
              <a:off x="6695739" y="2892309"/>
              <a:ext cx="347487" cy="130394"/>
            </a:xfrm>
            <a:custGeom>
              <a:avLst/>
              <a:gdLst>
                <a:gd name="connsiteX0" fmla="*/ 336 w 347487"/>
                <a:gd name="connsiteY0" fmla="*/ 41391 h 130394"/>
                <a:gd name="connsiteX1" fmla="*/ 152736 w 347487"/>
                <a:gd name="connsiteY1" fmla="*/ 50916 h 130394"/>
                <a:gd name="connsiteX2" fmla="*/ 130511 w 347487"/>
                <a:gd name="connsiteY2" fmla="*/ 41391 h 130394"/>
                <a:gd name="connsiteX3" fmla="*/ 194011 w 347487"/>
                <a:gd name="connsiteY3" fmla="*/ 66791 h 130394"/>
                <a:gd name="connsiteX4" fmla="*/ 247986 w 347487"/>
                <a:gd name="connsiteY4" fmla="*/ 101716 h 130394"/>
                <a:gd name="connsiteX5" fmla="*/ 235286 w 347487"/>
                <a:gd name="connsiteY5" fmla="*/ 98541 h 130394"/>
                <a:gd name="connsiteX6" fmla="*/ 171786 w 347487"/>
                <a:gd name="connsiteY6" fmla="*/ 123941 h 130394"/>
                <a:gd name="connsiteX7" fmla="*/ 238461 w 347487"/>
                <a:gd name="connsiteY7" fmla="*/ 101716 h 130394"/>
                <a:gd name="connsiteX8" fmla="*/ 273386 w 347487"/>
                <a:gd name="connsiteY8" fmla="*/ 117591 h 130394"/>
                <a:gd name="connsiteX9" fmla="*/ 190836 w 347487"/>
                <a:gd name="connsiteY9" fmla="*/ 130291 h 130394"/>
                <a:gd name="connsiteX10" fmla="*/ 327361 w 347487"/>
                <a:gd name="connsiteY10" fmla="*/ 123941 h 130394"/>
                <a:gd name="connsiteX11" fmla="*/ 301961 w 347487"/>
                <a:gd name="connsiteY11" fmla="*/ 95366 h 130394"/>
                <a:gd name="connsiteX12" fmla="*/ 346411 w 347487"/>
                <a:gd name="connsiteY12" fmla="*/ 111241 h 130394"/>
                <a:gd name="connsiteX13" fmla="*/ 247986 w 347487"/>
                <a:gd name="connsiteY13" fmla="*/ 85841 h 130394"/>
                <a:gd name="connsiteX14" fmla="*/ 117811 w 347487"/>
                <a:gd name="connsiteY14" fmla="*/ 28691 h 130394"/>
                <a:gd name="connsiteX15" fmla="*/ 143211 w 347487"/>
                <a:gd name="connsiteY15" fmla="*/ 41391 h 130394"/>
                <a:gd name="connsiteX16" fmla="*/ 140036 w 347487"/>
                <a:gd name="connsiteY16" fmla="*/ 116 h 130394"/>
                <a:gd name="connsiteX17" fmla="*/ 146386 w 347487"/>
                <a:gd name="connsiteY17" fmla="*/ 28691 h 130394"/>
                <a:gd name="connsiteX18" fmla="*/ 111461 w 347487"/>
                <a:gd name="connsiteY18" fmla="*/ 19166 h 130394"/>
                <a:gd name="connsiteX19" fmla="*/ 336 w 347487"/>
                <a:gd name="connsiteY19" fmla="*/ 41391 h 13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7487" h="130394">
                  <a:moveTo>
                    <a:pt x="336" y="41391"/>
                  </a:moveTo>
                  <a:cubicBezTo>
                    <a:pt x="7215" y="46683"/>
                    <a:pt x="152736" y="50916"/>
                    <a:pt x="152736" y="50916"/>
                  </a:cubicBezTo>
                  <a:cubicBezTo>
                    <a:pt x="174432" y="50916"/>
                    <a:pt x="123632" y="38745"/>
                    <a:pt x="130511" y="41391"/>
                  </a:cubicBezTo>
                  <a:cubicBezTo>
                    <a:pt x="137390" y="44037"/>
                    <a:pt x="174432" y="56737"/>
                    <a:pt x="194011" y="66791"/>
                  </a:cubicBezTo>
                  <a:cubicBezTo>
                    <a:pt x="213590" y="76845"/>
                    <a:pt x="247986" y="101716"/>
                    <a:pt x="247986" y="101716"/>
                  </a:cubicBezTo>
                  <a:cubicBezTo>
                    <a:pt x="254865" y="107008"/>
                    <a:pt x="247986" y="94837"/>
                    <a:pt x="235286" y="98541"/>
                  </a:cubicBezTo>
                  <a:cubicBezTo>
                    <a:pt x="222586" y="102245"/>
                    <a:pt x="171257" y="123412"/>
                    <a:pt x="171786" y="123941"/>
                  </a:cubicBezTo>
                  <a:cubicBezTo>
                    <a:pt x="172315" y="124470"/>
                    <a:pt x="221528" y="102774"/>
                    <a:pt x="238461" y="101716"/>
                  </a:cubicBezTo>
                  <a:cubicBezTo>
                    <a:pt x="255394" y="100658"/>
                    <a:pt x="281324" y="112829"/>
                    <a:pt x="273386" y="117591"/>
                  </a:cubicBezTo>
                  <a:cubicBezTo>
                    <a:pt x="265449" y="122354"/>
                    <a:pt x="181840" y="129233"/>
                    <a:pt x="190836" y="130291"/>
                  </a:cubicBezTo>
                  <a:cubicBezTo>
                    <a:pt x="199832" y="131349"/>
                    <a:pt x="327361" y="123941"/>
                    <a:pt x="327361" y="123941"/>
                  </a:cubicBezTo>
                  <a:cubicBezTo>
                    <a:pt x="345882" y="118120"/>
                    <a:pt x="298786" y="97483"/>
                    <a:pt x="301961" y="95366"/>
                  </a:cubicBezTo>
                  <a:cubicBezTo>
                    <a:pt x="305136" y="93249"/>
                    <a:pt x="355407" y="112828"/>
                    <a:pt x="346411" y="111241"/>
                  </a:cubicBezTo>
                  <a:cubicBezTo>
                    <a:pt x="337415" y="109654"/>
                    <a:pt x="286086" y="99599"/>
                    <a:pt x="247986" y="85841"/>
                  </a:cubicBezTo>
                  <a:cubicBezTo>
                    <a:pt x="209886" y="72083"/>
                    <a:pt x="135273" y="36099"/>
                    <a:pt x="117811" y="28691"/>
                  </a:cubicBezTo>
                  <a:cubicBezTo>
                    <a:pt x="100349" y="21283"/>
                    <a:pt x="139507" y="46153"/>
                    <a:pt x="143211" y="41391"/>
                  </a:cubicBezTo>
                  <a:cubicBezTo>
                    <a:pt x="146915" y="36629"/>
                    <a:pt x="139507" y="2233"/>
                    <a:pt x="140036" y="116"/>
                  </a:cubicBezTo>
                  <a:cubicBezTo>
                    <a:pt x="140565" y="-2001"/>
                    <a:pt x="151148" y="25516"/>
                    <a:pt x="146386" y="28691"/>
                  </a:cubicBezTo>
                  <a:cubicBezTo>
                    <a:pt x="141624" y="31866"/>
                    <a:pt x="128923" y="18637"/>
                    <a:pt x="111461" y="19166"/>
                  </a:cubicBezTo>
                  <a:cubicBezTo>
                    <a:pt x="93999" y="19695"/>
                    <a:pt x="-6543" y="36099"/>
                    <a:pt x="336" y="41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E4FCBD5-4CE5-803B-2846-045228AC097D}"/>
                </a:ext>
              </a:extLst>
            </p:cNvPr>
            <p:cNvSpPr/>
            <p:nvPr/>
          </p:nvSpPr>
          <p:spPr>
            <a:xfrm>
              <a:off x="6626144" y="3006513"/>
              <a:ext cx="330316" cy="57368"/>
            </a:xfrm>
            <a:custGeom>
              <a:avLst/>
              <a:gdLst>
                <a:gd name="connsiteX0" fmla="*/ 81 w 330316"/>
                <a:gd name="connsiteY0" fmla="*/ 57362 h 57368"/>
                <a:gd name="connsiteX1" fmla="*/ 133431 w 330316"/>
                <a:gd name="connsiteY1" fmla="*/ 16087 h 57368"/>
                <a:gd name="connsiteX2" fmla="*/ 82631 w 330316"/>
                <a:gd name="connsiteY2" fmla="*/ 19262 h 57368"/>
                <a:gd name="connsiteX3" fmla="*/ 196931 w 330316"/>
                <a:gd name="connsiteY3" fmla="*/ 9737 h 57368"/>
                <a:gd name="connsiteX4" fmla="*/ 152481 w 330316"/>
                <a:gd name="connsiteY4" fmla="*/ 19262 h 57368"/>
                <a:gd name="connsiteX5" fmla="*/ 263606 w 330316"/>
                <a:gd name="connsiteY5" fmla="*/ 6562 h 57368"/>
                <a:gd name="connsiteX6" fmla="*/ 225506 w 330316"/>
                <a:gd name="connsiteY6" fmla="*/ 3387 h 57368"/>
                <a:gd name="connsiteX7" fmla="*/ 330281 w 330316"/>
                <a:gd name="connsiteY7" fmla="*/ 212 h 57368"/>
                <a:gd name="connsiteX8" fmla="*/ 238206 w 330316"/>
                <a:gd name="connsiteY8" fmla="*/ 9737 h 57368"/>
                <a:gd name="connsiteX9" fmla="*/ 155656 w 330316"/>
                <a:gd name="connsiteY9" fmla="*/ 19262 h 57368"/>
                <a:gd name="connsiteX10" fmla="*/ 81 w 330316"/>
                <a:gd name="connsiteY10" fmla="*/ 57362 h 5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316" h="57368">
                  <a:moveTo>
                    <a:pt x="81" y="57362"/>
                  </a:moveTo>
                  <a:cubicBezTo>
                    <a:pt x="-3623" y="56833"/>
                    <a:pt x="119673" y="22437"/>
                    <a:pt x="133431" y="16087"/>
                  </a:cubicBezTo>
                  <a:cubicBezTo>
                    <a:pt x="147189" y="9737"/>
                    <a:pt x="72048" y="20320"/>
                    <a:pt x="82631" y="19262"/>
                  </a:cubicBezTo>
                  <a:cubicBezTo>
                    <a:pt x="93214" y="18204"/>
                    <a:pt x="185289" y="9737"/>
                    <a:pt x="196931" y="9737"/>
                  </a:cubicBezTo>
                  <a:cubicBezTo>
                    <a:pt x="208573" y="9737"/>
                    <a:pt x="141369" y="19791"/>
                    <a:pt x="152481" y="19262"/>
                  </a:cubicBezTo>
                  <a:cubicBezTo>
                    <a:pt x="163593" y="18733"/>
                    <a:pt x="251435" y="9208"/>
                    <a:pt x="263606" y="6562"/>
                  </a:cubicBezTo>
                  <a:cubicBezTo>
                    <a:pt x="275777" y="3916"/>
                    <a:pt x="214394" y="4445"/>
                    <a:pt x="225506" y="3387"/>
                  </a:cubicBezTo>
                  <a:cubicBezTo>
                    <a:pt x="236618" y="2329"/>
                    <a:pt x="328164" y="-846"/>
                    <a:pt x="330281" y="212"/>
                  </a:cubicBezTo>
                  <a:cubicBezTo>
                    <a:pt x="332398" y="1270"/>
                    <a:pt x="238206" y="9737"/>
                    <a:pt x="238206" y="9737"/>
                  </a:cubicBezTo>
                  <a:cubicBezTo>
                    <a:pt x="209102" y="12912"/>
                    <a:pt x="188994" y="12383"/>
                    <a:pt x="155656" y="19262"/>
                  </a:cubicBezTo>
                  <a:cubicBezTo>
                    <a:pt x="122318" y="26141"/>
                    <a:pt x="3785" y="57891"/>
                    <a:pt x="81" y="57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F457E8B-A4B4-294A-E5E1-09BDA1AD2D83}"/>
                </a:ext>
              </a:extLst>
            </p:cNvPr>
            <p:cNvSpPr/>
            <p:nvPr/>
          </p:nvSpPr>
          <p:spPr>
            <a:xfrm>
              <a:off x="6800012" y="2898193"/>
              <a:ext cx="203334" cy="124426"/>
            </a:xfrm>
            <a:custGeom>
              <a:avLst/>
              <a:gdLst>
                <a:gd name="connsiteX0" fmla="*/ 13538 w 203334"/>
                <a:gd name="connsiteY0" fmla="*/ 582 h 124426"/>
                <a:gd name="connsiteX1" fmla="*/ 89738 w 203334"/>
                <a:gd name="connsiteY1" fmla="*/ 41857 h 124426"/>
                <a:gd name="connsiteX2" fmla="*/ 80213 w 203334"/>
                <a:gd name="connsiteY2" fmla="*/ 22807 h 124426"/>
                <a:gd name="connsiteX3" fmla="*/ 127838 w 203334"/>
                <a:gd name="connsiteY3" fmla="*/ 64082 h 124426"/>
                <a:gd name="connsiteX4" fmla="*/ 118313 w 203334"/>
                <a:gd name="connsiteY4" fmla="*/ 60907 h 124426"/>
                <a:gd name="connsiteX5" fmla="*/ 175463 w 203334"/>
                <a:gd name="connsiteY5" fmla="*/ 89482 h 124426"/>
                <a:gd name="connsiteX6" fmla="*/ 111963 w 203334"/>
                <a:gd name="connsiteY6" fmla="*/ 108532 h 124426"/>
                <a:gd name="connsiteX7" fmla="*/ 838 w 203334"/>
                <a:gd name="connsiteY7" fmla="*/ 124407 h 124426"/>
                <a:gd name="connsiteX8" fmla="*/ 175463 w 203334"/>
                <a:gd name="connsiteY8" fmla="*/ 111707 h 124426"/>
                <a:gd name="connsiteX9" fmla="*/ 200863 w 203334"/>
                <a:gd name="connsiteY9" fmla="*/ 108532 h 124426"/>
                <a:gd name="connsiteX10" fmla="*/ 153238 w 203334"/>
                <a:gd name="connsiteY10" fmla="*/ 83132 h 124426"/>
                <a:gd name="connsiteX11" fmla="*/ 105613 w 203334"/>
                <a:gd name="connsiteY11" fmla="*/ 79957 h 124426"/>
                <a:gd name="connsiteX12" fmla="*/ 13538 w 203334"/>
                <a:gd name="connsiteY12" fmla="*/ 582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334" h="124426">
                  <a:moveTo>
                    <a:pt x="13538" y="582"/>
                  </a:moveTo>
                  <a:cubicBezTo>
                    <a:pt x="10892" y="-5768"/>
                    <a:pt x="89738" y="41857"/>
                    <a:pt x="89738" y="41857"/>
                  </a:cubicBezTo>
                  <a:cubicBezTo>
                    <a:pt x="100850" y="45561"/>
                    <a:pt x="73863" y="19103"/>
                    <a:pt x="80213" y="22807"/>
                  </a:cubicBezTo>
                  <a:cubicBezTo>
                    <a:pt x="86563" y="26511"/>
                    <a:pt x="127838" y="64082"/>
                    <a:pt x="127838" y="64082"/>
                  </a:cubicBezTo>
                  <a:cubicBezTo>
                    <a:pt x="134188" y="70432"/>
                    <a:pt x="110376" y="56674"/>
                    <a:pt x="118313" y="60907"/>
                  </a:cubicBezTo>
                  <a:cubicBezTo>
                    <a:pt x="126250" y="65140"/>
                    <a:pt x="176521" y="81545"/>
                    <a:pt x="175463" y="89482"/>
                  </a:cubicBezTo>
                  <a:cubicBezTo>
                    <a:pt x="174405" y="97419"/>
                    <a:pt x="141067" y="102711"/>
                    <a:pt x="111963" y="108532"/>
                  </a:cubicBezTo>
                  <a:cubicBezTo>
                    <a:pt x="82859" y="114353"/>
                    <a:pt x="-9745" y="123878"/>
                    <a:pt x="838" y="124407"/>
                  </a:cubicBezTo>
                  <a:cubicBezTo>
                    <a:pt x="11421" y="124936"/>
                    <a:pt x="142126" y="114353"/>
                    <a:pt x="175463" y="111707"/>
                  </a:cubicBezTo>
                  <a:cubicBezTo>
                    <a:pt x="208801" y="109061"/>
                    <a:pt x="204567" y="113294"/>
                    <a:pt x="200863" y="108532"/>
                  </a:cubicBezTo>
                  <a:cubicBezTo>
                    <a:pt x="197159" y="103770"/>
                    <a:pt x="169113" y="87894"/>
                    <a:pt x="153238" y="83132"/>
                  </a:cubicBezTo>
                  <a:cubicBezTo>
                    <a:pt x="137363" y="78370"/>
                    <a:pt x="124134" y="92128"/>
                    <a:pt x="105613" y="79957"/>
                  </a:cubicBezTo>
                  <a:cubicBezTo>
                    <a:pt x="87092" y="67786"/>
                    <a:pt x="16184" y="6932"/>
                    <a:pt x="13538" y="5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C496AE5-F2CF-EF5D-7C63-603F9F027281}"/>
                </a:ext>
              </a:extLst>
            </p:cNvPr>
            <p:cNvSpPr/>
            <p:nvPr/>
          </p:nvSpPr>
          <p:spPr>
            <a:xfrm>
              <a:off x="6635526" y="2916606"/>
              <a:ext cx="273322" cy="128576"/>
            </a:xfrm>
            <a:custGeom>
              <a:avLst/>
              <a:gdLst>
                <a:gd name="connsiteX0" fmla="*/ 273274 w 273322"/>
                <a:gd name="connsiteY0" fmla="*/ 29794 h 128576"/>
                <a:gd name="connsiteX1" fmla="*/ 212949 w 273322"/>
                <a:gd name="connsiteY1" fmla="*/ 74244 h 128576"/>
                <a:gd name="connsiteX2" fmla="*/ 228824 w 273322"/>
                <a:gd name="connsiteY2" fmla="*/ 93294 h 128576"/>
                <a:gd name="connsiteX3" fmla="*/ 158974 w 273322"/>
                <a:gd name="connsiteY3" fmla="*/ 112344 h 128576"/>
                <a:gd name="connsiteX4" fmla="*/ 51024 w 273322"/>
                <a:gd name="connsiteY4" fmla="*/ 128219 h 128576"/>
                <a:gd name="connsiteX5" fmla="*/ 41499 w 273322"/>
                <a:gd name="connsiteY5" fmla="*/ 96469 h 128576"/>
                <a:gd name="connsiteX6" fmla="*/ 16099 w 273322"/>
                <a:gd name="connsiteY6" fmla="*/ 45669 h 128576"/>
                <a:gd name="connsiteX7" fmla="*/ 3399 w 273322"/>
                <a:gd name="connsiteY7" fmla="*/ 36144 h 128576"/>
                <a:gd name="connsiteX8" fmla="*/ 79599 w 273322"/>
                <a:gd name="connsiteY8" fmla="*/ 17094 h 128576"/>
                <a:gd name="connsiteX9" fmla="*/ 47849 w 273322"/>
                <a:gd name="connsiteY9" fmla="*/ 17094 h 128576"/>
                <a:gd name="connsiteX10" fmla="*/ 168499 w 273322"/>
                <a:gd name="connsiteY10" fmla="*/ 7569 h 128576"/>
                <a:gd name="connsiteX11" fmla="*/ 222474 w 273322"/>
                <a:gd name="connsiteY11" fmla="*/ 1219 h 128576"/>
                <a:gd name="connsiteX12" fmla="*/ 273274 w 273322"/>
                <a:gd name="connsiteY12" fmla="*/ 29794 h 12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322" h="128576">
                  <a:moveTo>
                    <a:pt x="273274" y="29794"/>
                  </a:moveTo>
                  <a:cubicBezTo>
                    <a:pt x="271687" y="41965"/>
                    <a:pt x="212949" y="74244"/>
                    <a:pt x="212949" y="74244"/>
                  </a:cubicBezTo>
                  <a:cubicBezTo>
                    <a:pt x="205541" y="84827"/>
                    <a:pt x="237820" y="86944"/>
                    <a:pt x="228824" y="93294"/>
                  </a:cubicBezTo>
                  <a:cubicBezTo>
                    <a:pt x="219828" y="99644"/>
                    <a:pt x="188607" y="106523"/>
                    <a:pt x="158974" y="112344"/>
                  </a:cubicBezTo>
                  <a:cubicBezTo>
                    <a:pt x="129341" y="118165"/>
                    <a:pt x="70603" y="130865"/>
                    <a:pt x="51024" y="128219"/>
                  </a:cubicBezTo>
                  <a:cubicBezTo>
                    <a:pt x="31445" y="125573"/>
                    <a:pt x="47320" y="110227"/>
                    <a:pt x="41499" y="96469"/>
                  </a:cubicBezTo>
                  <a:cubicBezTo>
                    <a:pt x="35678" y="82711"/>
                    <a:pt x="16099" y="45669"/>
                    <a:pt x="16099" y="45669"/>
                  </a:cubicBezTo>
                  <a:cubicBezTo>
                    <a:pt x="9749" y="35615"/>
                    <a:pt x="-7184" y="40907"/>
                    <a:pt x="3399" y="36144"/>
                  </a:cubicBezTo>
                  <a:cubicBezTo>
                    <a:pt x="13982" y="31382"/>
                    <a:pt x="72191" y="20269"/>
                    <a:pt x="79599" y="17094"/>
                  </a:cubicBezTo>
                  <a:cubicBezTo>
                    <a:pt x="87007" y="13919"/>
                    <a:pt x="33032" y="18681"/>
                    <a:pt x="47849" y="17094"/>
                  </a:cubicBezTo>
                  <a:cubicBezTo>
                    <a:pt x="62666" y="15507"/>
                    <a:pt x="139395" y="10215"/>
                    <a:pt x="168499" y="7569"/>
                  </a:cubicBezTo>
                  <a:cubicBezTo>
                    <a:pt x="197603" y="4923"/>
                    <a:pt x="207657" y="-3014"/>
                    <a:pt x="222474" y="1219"/>
                  </a:cubicBezTo>
                  <a:cubicBezTo>
                    <a:pt x="237291" y="5452"/>
                    <a:pt x="274861" y="17623"/>
                    <a:pt x="273274" y="297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月 11">
              <a:extLst>
                <a:ext uri="{FF2B5EF4-FFF2-40B4-BE49-F238E27FC236}">
                  <a16:creationId xmlns:a16="http://schemas.microsoft.com/office/drawing/2014/main" id="{6A1C923A-A1BD-0180-8839-EE7F6B1412F7}"/>
                </a:ext>
              </a:extLst>
            </p:cNvPr>
            <p:cNvSpPr/>
            <p:nvPr/>
          </p:nvSpPr>
          <p:spPr>
            <a:xfrm rot="13968596">
              <a:off x="6728117" y="2952403"/>
              <a:ext cx="62261" cy="8473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E2F2854-F5FD-3DEE-0735-BF2FC81B2043}"/>
                </a:ext>
              </a:extLst>
            </p:cNvPr>
            <p:cNvSpPr/>
            <p:nvPr/>
          </p:nvSpPr>
          <p:spPr>
            <a:xfrm>
              <a:off x="6518189" y="2927259"/>
              <a:ext cx="206794" cy="92166"/>
            </a:xfrm>
            <a:custGeom>
              <a:avLst/>
              <a:gdLst>
                <a:gd name="connsiteX0" fmla="*/ 206461 w 206794"/>
                <a:gd name="connsiteY0" fmla="*/ 91 h 92166"/>
                <a:gd name="connsiteX1" fmla="*/ 79461 w 206794"/>
                <a:gd name="connsiteY1" fmla="*/ 22316 h 92166"/>
                <a:gd name="connsiteX2" fmla="*/ 139786 w 206794"/>
                <a:gd name="connsiteY2" fmla="*/ 25491 h 92166"/>
                <a:gd name="connsiteX3" fmla="*/ 111211 w 206794"/>
                <a:gd name="connsiteY3" fmla="*/ 35016 h 92166"/>
                <a:gd name="connsiteX4" fmla="*/ 35011 w 206794"/>
                <a:gd name="connsiteY4" fmla="*/ 35016 h 92166"/>
                <a:gd name="connsiteX5" fmla="*/ 85811 w 206794"/>
                <a:gd name="connsiteY5" fmla="*/ 44541 h 92166"/>
                <a:gd name="connsiteX6" fmla="*/ 66761 w 206794"/>
                <a:gd name="connsiteY6" fmla="*/ 57241 h 92166"/>
                <a:gd name="connsiteX7" fmla="*/ 86 w 206794"/>
                <a:gd name="connsiteY7" fmla="*/ 92166 h 92166"/>
                <a:gd name="connsiteX8" fmla="*/ 54061 w 206794"/>
                <a:gd name="connsiteY8" fmla="*/ 57241 h 92166"/>
                <a:gd name="connsiteX9" fmla="*/ 114386 w 206794"/>
                <a:gd name="connsiteY9" fmla="*/ 31841 h 92166"/>
                <a:gd name="connsiteX10" fmla="*/ 206461 w 206794"/>
                <a:gd name="connsiteY10" fmla="*/ 91 h 9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94" h="92166">
                  <a:moveTo>
                    <a:pt x="206461" y="91"/>
                  </a:moveTo>
                  <a:cubicBezTo>
                    <a:pt x="200640" y="-1497"/>
                    <a:pt x="90573" y="18083"/>
                    <a:pt x="79461" y="22316"/>
                  </a:cubicBezTo>
                  <a:cubicBezTo>
                    <a:pt x="68348" y="26549"/>
                    <a:pt x="134494" y="23374"/>
                    <a:pt x="139786" y="25491"/>
                  </a:cubicBezTo>
                  <a:cubicBezTo>
                    <a:pt x="145078" y="27608"/>
                    <a:pt x="128673" y="33429"/>
                    <a:pt x="111211" y="35016"/>
                  </a:cubicBezTo>
                  <a:cubicBezTo>
                    <a:pt x="93749" y="36603"/>
                    <a:pt x="39244" y="33429"/>
                    <a:pt x="35011" y="35016"/>
                  </a:cubicBezTo>
                  <a:cubicBezTo>
                    <a:pt x="30778" y="36603"/>
                    <a:pt x="85811" y="44541"/>
                    <a:pt x="85811" y="44541"/>
                  </a:cubicBezTo>
                  <a:cubicBezTo>
                    <a:pt x="91103" y="48245"/>
                    <a:pt x="81048" y="49304"/>
                    <a:pt x="66761" y="57241"/>
                  </a:cubicBezTo>
                  <a:cubicBezTo>
                    <a:pt x="52474" y="65178"/>
                    <a:pt x="2203" y="92166"/>
                    <a:pt x="86" y="92166"/>
                  </a:cubicBezTo>
                  <a:cubicBezTo>
                    <a:pt x="-2031" y="92166"/>
                    <a:pt x="35011" y="67295"/>
                    <a:pt x="54061" y="57241"/>
                  </a:cubicBezTo>
                  <a:cubicBezTo>
                    <a:pt x="73111" y="47187"/>
                    <a:pt x="88457" y="40837"/>
                    <a:pt x="114386" y="31841"/>
                  </a:cubicBezTo>
                  <a:cubicBezTo>
                    <a:pt x="140315" y="22845"/>
                    <a:pt x="212282" y="1679"/>
                    <a:pt x="206461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214535B-82B6-1EC4-B5A1-5CE7EA9A2BA3}"/>
                </a:ext>
              </a:extLst>
            </p:cNvPr>
            <p:cNvSpPr/>
            <p:nvPr/>
          </p:nvSpPr>
          <p:spPr>
            <a:xfrm>
              <a:off x="6839657" y="2930522"/>
              <a:ext cx="190982" cy="86019"/>
            </a:xfrm>
            <a:custGeom>
              <a:avLst/>
              <a:gdLst>
                <a:gd name="connsiteX0" fmla="*/ 15168 w 190982"/>
                <a:gd name="connsiteY0" fmla="*/ 3 h 86019"/>
                <a:gd name="connsiteX1" fmla="*/ 81843 w 190982"/>
                <a:gd name="connsiteY1" fmla="*/ 60328 h 86019"/>
                <a:gd name="connsiteX2" fmla="*/ 78668 w 190982"/>
                <a:gd name="connsiteY2" fmla="*/ 76203 h 86019"/>
                <a:gd name="connsiteX3" fmla="*/ 2468 w 190982"/>
                <a:gd name="connsiteY3" fmla="*/ 76203 h 86019"/>
                <a:gd name="connsiteX4" fmla="*/ 183443 w 190982"/>
                <a:gd name="connsiteY4" fmla="*/ 85728 h 86019"/>
                <a:gd name="connsiteX5" fmla="*/ 145343 w 190982"/>
                <a:gd name="connsiteY5" fmla="*/ 63503 h 86019"/>
                <a:gd name="connsiteX6" fmla="*/ 15168 w 190982"/>
                <a:gd name="connsiteY6" fmla="*/ 3 h 8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982" h="86019">
                  <a:moveTo>
                    <a:pt x="15168" y="3"/>
                  </a:moveTo>
                  <a:cubicBezTo>
                    <a:pt x="4585" y="-526"/>
                    <a:pt x="81843" y="60328"/>
                    <a:pt x="81843" y="60328"/>
                  </a:cubicBezTo>
                  <a:cubicBezTo>
                    <a:pt x="92426" y="73028"/>
                    <a:pt x="91897" y="73557"/>
                    <a:pt x="78668" y="76203"/>
                  </a:cubicBezTo>
                  <a:cubicBezTo>
                    <a:pt x="65439" y="78849"/>
                    <a:pt x="-14994" y="74616"/>
                    <a:pt x="2468" y="76203"/>
                  </a:cubicBezTo>
                  <a:cubicBezTo>
                    <a:pt x="19930" y="77790"/>
                    <a:pt x="159630" y="87845"/>
                    <a:pt x="183443" y="85728"/>
                  </a:cubicBezTo>
                  <a:cubicBezTo>
                    <a:pt x="207256" y="83611"/>
                    <a:pt x="169156" y="75145"/>
                    <a:pt x="145343" y="63503"/>
                  </a:cubicBezTo>
                  <a:cubicBezTo>
                    <a:pt x="121530" y="51861"/>
                    <a:pt x="25751" y="532"/>
                    <a:pt x="15168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66B4B909-0A65-C4E5-9F98-0D45768836B1}"/>
                </a:ext>
              </a:extLst>
            </p:cNvPr>
            <p:cNvSpPr/>
            <p:nvPr/>
          </p:nvSpPr>
          <p:spPr>
            <a:xfrm>
              <a:off x="6583732" y="2925730"/>
              <a:ext cx="163415" cy="163610"/>
            </a:xfrm>
            <a:custGeom>
              <a:avLst/>
              <a:gdLst>
                <a:gd name="connsiteX0" fmla="*/ 134568 w 163415"/>
                <a:gd name="connsiteY0" fmla="*/ 1620 h 163610"/>
                <a:gd name="connsiteX1" fmla="*/ 52018 w 163415"/>
                <a:gd name="connsiteY1" fmla="*/ 80995 h 163610"/>
                <a:gd name="connsiteX2" fmla="*/ 20268 w 163415"/>
                <a:gd name="connsiteY2" fmla="*/ 96870 h 163610"/>
                <a:gd name="connsiteX3" fmla="*/ 86943 w 163415"/>
                <a:gd name="connsiteY3" fmla="*/ 119095 h 163610"/>
                <a:gd name="connsiteX4" fmla="*/ 163143 w 163415"/>
                <a:gd name="connsiteY4" fmla="*/ 128620 h 163610"/>
                <a:gd name="connsiteX5" fmla="*/ 109168 w 163415"/>
                <a:gd name="connsiteY5" fmla="*/ 131795 h 163610"/>
                <a:gd name="connsiteX6" fmla="*/ 26618 w 163415"/>
                <a:gd name="connsiteY6" fmla="*/ 163545 h 163610"/>
                <a:gd name="connsiteX7" fmla="*/ 99643 w 163415"/>
                <a:gd name="connsiteY7" fmla="*/ 122270 h 163610"/>
                <a:gd name="connsiteX8" fmla="*/ 4393 w 163415"/>
                <a:gd name="connsiteY8" fmla="*/ 122270 h 163610"/>
                <a:gd name="connsiteX9" fmla="*/ 23443 w 163415"/>
                <a:gd name="connsiteY9" fmla="*/ 77820 h 163610"/>
                <a:gd name="connsiteX10" fmla="*/ 90118 w 163415"/>
                <a:gd name="connsiteY10" fmla="*/ 30195 h 163610"/>
                <a:gd name="connsiteX11" fmla="*/ 134568 w 163415"/>
                <a:gd name="connsiteY11" fmla="*/ 1620 h 16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415" h="163610">
                  <a:moveTo>
                    <a:pt x="134568" y="1620"/>
                  </a:moveTo>
                  <a:cubicBezTo>
                    <a:pt x="128218" y="10087"/>
                    <a:pt x="71068" y="65120"/>
                    <a:pt x="52018" y="80995"/>
                  </a:cubicBezTo>
                  <a:cubicBezTo>
                    <a:pt x="32968" y="96870"/>
                    <a:pt x="14447" y="90520"/>
                    <a:pt x="20268" y="96870"/>
                  </a:cubicBezTo>
                  <a:cubicBezTo>
                    <a:pt x="26089" y="103220"/>
                    <a:pt x="63130" y="113803"/>
                    <a:pt x="86943" y="119095"/>
                  </a:cubicBezTo>
                  <a:cubicBezTo>
                    <a:pt x="110756" y="124387"/>
                    <a:pt x="159439" y="126503"/>
                    <a:pt x="163143" y="128620"/>
                  </a:cubicBezTo>
                  <a:cubicBezTo>
                    <a:pt x="166847" y="130737"/>
                    <a:pt x="131922" y="125974"/>
                    <a:pt x="109168" y="131795"/>
                  </a:cubicBezTo>
                  <a:cubicBezTo>
                    <a:pt x="86414" y="137616"/>
                    <a:pt x="28205" y="165132"/>
                    <a:pt x="26618" y="163545"/>
                  </a:cubicBezTo>
                  <a:cubicBezTo>
                    <a:pt x="25031" y="161958"/>
                    <a:pt x="103347" y="129149"/>
                    <a:pt x="99643" y="122270"/>
                  </a:cubicBezTo>
                  <a:cubicBezTo>
                    <a:pt x="95939" y="115391"/>
                    <a:pt x="17093" y="129678"/>
                    <a:pt x="4393" y="122270"/>
                  </a:cubicBezTo>
                  <a:cubicBezTo>
                    <a:pt x="-8307" y="114862"/>
                    <a:pt x="9155" y="93166"/>
                    <a:pt x="23443" y="77820"/>
                  </a:cubicBezTo>
                  <a:cubicBezTo>
                    <a:pt x="37730" y="62474"/>
                    <a:pt x="71597" y="40249"/>
                    <a:pt x="90118" y="30195"/>
                  </a:cubicBezTo>
                  <a:cubicBezTo>
                    <a:pt x="108639" y="20141"/>
                    <a:pt x="140918" y="-6847"/>
                    <a:pt x="134568" y="16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FA9095F9-55CB-5284-6A53-8C5F270C599F}"/>
                </a:ext>
              </a:extLst>
            </p:cNvPr>
            <p:cNvSpPr/>
            <p:nvPr/>
          </p:nvSpPr>
          <p:spPr>
            <a:xfrm>
              <a:off x="6725111" y="3009893"/>
              <a:ext cx="223127" cy="46289"/>
            </a:xfrm>
            <a:custGeom>
              <a:avLst/>
              <a:gdLst>
                <a:gd name="connsiteX0" fmla="*/ 129714 w 223127"/>
                <a:gd name="connsiteY0" fmla="*/ 7 h 46289"/>
                <a:gd name="connsiteX1" fmla="*/ 221789 w 223127"/>
                <a:gd name="connsiteY1" fmla="*/ 31757 h 46289"/>
                <a:gd name="connsiteX2" fmla="*/ 186864 w 223127"/>
                <a:gd name="connsiteY2" fmla="*/ 28582 h 46289"/>
                <a:gd name="connsiteX3" fmla="*/ 69389 w 223127"/>
                <a:gd name="connsiteY3" fmla="*/ 22232 h 46289"/>
                <a:gd name="connsiteX4" fmla="*/ 82089 w 223127"/>
                <a:gd name="connsiteY4" fmla="*/ 25407 h 46289"/>
                <a:gd name="connsiteX5" fmla="*/ 31289 w 223127"/>
                <a:gd name="connsiteY5" fmla="*/ 44457 h 46289"/>
                <a:gd name="connsiteX6" fmla="*/ 50339 w 223127"/>
                <a:gd name="connsiteY6" fmla="*/ 44457 h 46289"/>
                <a:gd name="connsiteX7" fmla="*/ 2714 w 223127"/>
                <a:gd name="connsiteY7" fmla="*/ 34932 h 46289"/>
                <a:gd name="connsiteX8" fmla="*/ 129714 w 223127"/>
                <a:gd name="connsiteY8" fmla="*/ 7 h 46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127" h="46289">
                  <a:moveTo>
                    <a:pt x="129714" y="7"/>
                  </a:moveTo>
                  <a:cubicBezTo>
                    <a:pt x="166226" y="-522"/>
                    <a:pt x="212264" y="26994"/>
                    <a:pt x="221789" y="31757"/>
                  </a:cubicBezTo>
                  <a:cubicBezTo>
                    <a:pt x="231314" y="36520"/>
                    <a:pt x="186864" y="28582"/>
                    <a:pt x="186864" y="28582"/>
                  </a:cubicBezTo>
                  <a:lnTo>
                    <a:pt x="69389" y="22232"/>
                  </a:lnTo>
                  <a:cubicBezTo>
                    <a:pt x="51927" y="21703"/>
                    <a:pt x="88439" y="21703"/>
                    <a:pt x="82089" y="25407"/>
                  </a:cubicBezTo>
                  <a:cubicBezTo>
                    <a:pt x="75739" y="29111"/>
                    <a:pt x="36581" y="41282"/>
                    <a:pt x="31289" y="44457"/>
                  </a:cubicBezTo>
                  <a:cubicBezTo>
                    <a:pt x="25997" y="47632"/>
                    <a:pt x="55101" y="46044"/>
                    <a:pt x="50339" y="44457"/>
                  </a:cubicBezTo>
                  <a:cubicBezTo>
                    <a:pt x="45577" y="42870"/>
                    <a:pt x="-13161" y="38107"/>
                    <a:pt x="2714" y="34932"/>
                  </a:cubicBezTo>
                  <a:cubicBezTo>
                    <a:pt x="18589" y="31757"/>
                    <a:pt x="93202" y="536"/>
                    <a:pt x="129714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A0DF3829-1DA3-B56F-CA3F-E405EA2B25EB}"/>
                </a:ext>
              </a:extLst>
            </p:cNvPr>
            <p:cNvSpPr/>
            <p:nvPr/>
          </p:nvSpPr>
          <p:spPr>
            <a:xfrm>
              <a:off x="6479629" y="2879058"/>
              <a:ext cx="519209" cy="191211"/>
            </a:xfrm>
            <a:custGeom>
              <a:avLst/>
              <a:gdLst>
                <a:gd name="connsiteX0" fmla="*/ 546 w 519209"/>
                <a:gd name="connsiteY0" fmla="*/ 191167 h 191211"/>
                <a:gd name="connsiteX1" fmla="*/ 95796 w 519209"/>
                <a:gd name="connsiteY1" fmla="*/ 89567 h 191211"/>
                <a:gd name="connsiteX2" fmla="*/ 133896 w 519209"/>
                <a:gd name="connsiteY2" fmla="*/ 86392 h 191211"/>
                <a:gd name="connsiteX3" fmla="*/ 105321 w 519209"/>
                <a:gd name="connsiteY3" fmla="*/ 70517 h 191211"/>
                <a:gd name="connsiteX4" fmla="*/ 165646 w 519209"/>
                <a:gd name="connsiteY4" fmla="*/ 64167 h 191211"/>
                <a:gd name="connsiteX5" fmla="*/ 143421 w 519209"/>
                <a:gd name="connsiteY5" fmla="*/ 45117 h 191211"/>
                <a:gd name="connsiteX6" fmla="*/ 219621 w 519209"/>
                <a:gd name="connsiteY6" fmla="*/ 51467 h 191211"/>
                <a:gd name="connsiteX7" fmla="*/ 194221 w 519209"/>
                <a:gd name="connsiteY7" fmla="*/ 29242 h 191211"/>
                <a:gd name="connsiteX8" fmla="*/ 273596 w 519209"/>
                <a:gd name="connsiteY8" fmla="*/ 10192 h 191211"/>
                <a:gd name="connsiteX9" fmla="*/ 251371 w 519209"/>
                <a:gd name="connsiteY9" fmla="*/ 10192 h 191211"/>
                <a:gd name="connsiteX10" fmla="*/ 359321 w 519209"/>
                <a:gd name="connsiteY10" fmla="*/ 19717 h 191211"/>
                <a:gd name="connsiteX11" fmla="*/ 343446 w 519209"/>
                <a:gd name="connsiteY11" fmla="*/ 667 h 191211"/>
                <a:gd name="connsiteX12" fmla="*/ 397421 w 519209"/>
                <a:gd name="connsiteY12" fmla="*/ 48292 h 191211"/>
                <a:gd name="connsiteX13" fmla="*/ 406946 w 519209"/>
                <a:gd name="connsiteY13" fmla="*/ 29242 h 191211"/>
                <a:gd name="connsiteX14" fmla="*/ 438696 w 519209"/>
                <a:gd name="connsiteY14" fmla="*/ 54642 h 191211"/>
                <a:gd name="connsiteX15" fmla="*/ 422821 w 519209"/>
                <a:gd name="connsiteY15" fmla="*/ 35592 h 191211"/>
                <a:gd name="connsiteX16" fmla="*/ 518071 w 519209"/>
                <a:gd name="connsiteY16" fmla="*/ 80042 h 191211"/>
                <a:gd name="connsiteX17" fmla="*/ 470446 w 519209"/>
                <a:gd name="connsiteY17" fmla="*/ 57817 h 191211"/>
                <a:gd name="connsiteX18" fmla="*/ 397421 w 519209"/>
                <a:gd name="connsiteY18" fmla="*/ 3842 h 191211"/>
                <a:gd name="connsiteX19" fmla="*/ 410121 w 519209"/>
                <a:gd name="connsiteY19" fmla="*/ 19717 h 191211"/>
                <a:gd name="connsiteX20" fmla="*/ 276771 w 519209"/>
                <a:gd name="connsiteY20" fmla="*/ 667 h 191211"/>
                <a:gd name="connsiteX21" fmla="*/ 137071 w 519209"/>
                <a:gd name="connsiteY21" fmla="*/ 19717 h 191211"/>
                <a:gd name="connsiteX22" fmla="*/ 197396 w 519209"/>
                <a:gd name="connsiteY22" fmla="*/ 16542 h 191211"/>
                <a:gd name="connsiteX23" fmla="*/ 149771 w 519209"/>
                <a:gd name="connsiteY23" fmla="*/ 38767 h 191211"/>
                <a:gd name="connsiteX24" fmla="*/ 51346 w 519209"/>
                <a:gd name="connsiteY24" fmla="*/ 60992 h 191211"/>
                <a:gd name="connsiteX25" fmla="*/ 118021 w 519209"/>
                <a:gd name="connsiteY25" fmla="*/ 60992 h 191211"/>
                <a:gd name="connsiteX26" fmla="*/ 83096 w 519209"/>
                <a:gd name="connsiteY26" fmla="*/ 86392 h 191211"/>
                <a:gd name="connsiteX27" fmla="*/ 57696 w 519209"/>
                <a:gd name="connsiteY27" fmla="*/ 102267 h 191211"/>
                <a:gd name="connsiteX28" fmla="*/ 546 w 519209"/>
                <a:gd name="connsiteY28" fmla="*/ 191167 h 19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9209" h="191211">
                  <a:moveTo>
                    <a:pt x="546" y="191167"/>
                  </a:moveTo>
                  <a:cubicBezTo>
                    <a:pt x="6896" y="189050"/>
                    <a:pt x="73571" y="107029"/>
                    <a:pt x="95796" y="89567"/>
                  </a:cubicBezTo>
                  <a:cubicBezTo>
                    <a:pt x="118021" y="72105"/>
                    <a:pt x="132309" y="89567"/>
                    <a:pt x="133896" y="86392"/>
                  </a:cubicBezTo>
                  <a:cubicBezTo>
                    <a:pt x="135483" y="83217"/>
                    <a:pt x="100029" y="74221"/>
                    <a:pt x="105321" y="70517"/>
                  </a:cubicBezTo>
                  <a:cubicBezTo>
                    <a:pt x="110613" y="66813"/>
                    <a:pt x="159296" y="68400"/>
                    <a:pt x="165646" y="64167"/>
                  </a:cubicBezTo>
                  <a:cubicBezTo>
                    <a:pt x="171996" y="59934"/>
                    <a:pt x="134425" y="47234"/>
                    <a:pt x="143421" y="45117"/>
                  </a:cubicBezTo>
                  <a:cubicBezTo>
                    <a:pt x="152417" y="43000"/>
                    <a:pt x="211154" y="54113"/>
                    <a:pt x="219621" y="51467"/>
                  </a:cubicBezTo>
                  <a:cubicBezTo>
                    <a:pt x="228088" y="48821"/>
                    <a:pt x="185225" y="36121"/>
                    <a:pt x="194221" y="29242"/>
                  </a:cubicBezTo>
                  <a:cubicBezTo>
                    <a:pt x="203217" y="22363"/>
                    <a:pt x="264071" y="13367"/>
                    <a:pt x="273596" y="10192"/>
                  </a:cubicBezTo>
                  <a:cubicBezTo>
                    <a:pt x="283121" y="7017"/>
                    <a:pt x="237084" y="8605"/>
                    <a:pt x="251371" y="10192"/>
                  </a:cubicBezTo>
                  <a:cubicBezTo>
                    <a:pt x="265658" y="11779"/>
                    <a:pt x="343975" y="21304"/>
                    <a:pt x="359321" y="19717"/>
                  </a:cubicBezTo>
                  <a:cubicBezTo>
                    <a:pt x="374667" y="18129"/>
                    <a:pt x="337096" y="-4095"/>
                    <a:pt x="343446" y="667"/>
                  </a:cubicBezTo>
                  <a:cubicBezTo>
                    <a:pt x="349796" y="5429"/>
                    <a:pt x="386838" y="43529"/>
                    <a:pt x="397421" y="48292"/>
                  </a:cubicBezTo>
                  <a:cubicBezTo>
                    <a:pt x="408004" y="53054"/>
                    <a:pt x="400067" y="28184"/>
                    <a:pt x="406946" y="29242"/>
                  </a:cubicBezTo>
                  <a:cubicBezTo>
                    <a:pt x="413825" y="30300"/>
                    <a:pt x="436050" y="53584"/>
                    <a:pt x="438696" y="54642"/>
                  </a:cubicBezTo>
                  <a:cubicBezTo>
                    <a:pt x="441342" y="55700"/>
                    <a:pt x="409592" y="31359"/>
                    <a:pt x="422821" y="35592"/>
                  </a:cubicBezTo>
                  <a:cubicBezTo>
                    <a:pt x="436050" y="39825"/>
                    <a:pt x="518071" y="80042"/>
                    <a:pt x="518071" y="80042"/>
                  </a:cubicBezTo>
                  <a:cubicBezTo>
                    <a:pt x="526008" y="83746"/>
                    <a:pt x="490554" y="70517"/>
                    <a:pt x="470446" y="57817"/>
                  </a:cubicBezTo>
                  <a:cubicBezTo>
                    <a:pt x="450338" y="45117"/>
                    <a:pt x="407475" y="10192"/>
                    <a:pt x="397421" y="3842"/>
                  </a:cubicBezTo>
                  <a:cubicBezTo>
                    <a:pt x="387367" y="-2508"/>
                    <a:pt x="430229" y="20246"/>
                    <a:pt x="410121" y="19717"/>
                  </a:cubicBezTo>
                  <a:cubicBezTo>
                    <a:pt x="390013" y="19188"/>
                    <a:pt x="322279" y="667"/>
                    <a:pt x="276771" y="667"/>
                  </a:cubicBezTo>
                  <a:cubicBezTo>
                    <a:pt x="231263" y="667"/>
                    <a:pt x="150300" y="17071"/>
                    <a:pt x="137071" y="19717"/>
                  </a:cubicBezTo>
                  <a:cubicBezTo>
                    <a:pt x="123842" y="22363"/>
                    <a:pt x="195279" y="13367"/>
                    <a:pt x="197396" y="16542"/>
                  </a:cubicBezTo>
                  <a:cubicBezTo>
                    <a:pt x="199513" y="19717"/>
                    <a:pt x="174113" y="31359"/>
                    <a:pt x="149771" y="38767"/>
                  </a:cubicBezTo>
                  <a:cubicBezTo>
                    <a:pt x="125429" y="46175"/>
                    <a:pt x="56638" y="57288"/>
                    <a:pt x="51346" y="60992"/>
                  </a:cubicBezTo>
                  <a:cubicBezTo>
                    <a:pt x="46054" y="64696"/>
                    <a:pt x="112729" y="56759"/>
                    <a:pt x="118021" y="60992"/>
                  </a:cubicBezTo>
                  <a:cubicBezTo>
                    <a:pt x="123313" y="65225"/>
                    <a:pt x="93150" y="79513"/>
                    <a:pt x="83096" y="86392"/>
                  </a:cubicBezTo>
                  <a:cubicBezTo>
                    <a:pt x="73042" y="93271"/>
                    <a:pt x="70396" y="85863"/>
                    <a:pt x="57696" y="102267"/>
                  </a:cubicBezTo>
                  <a:cubicBezTo>
                    <a:pt x="44996" y="118671"/>
                    <a:pt x="-5804" y="193284"/>
                    <a:pt x="546" y="191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8180121A-20C8-68C9-9AC7-B7BEF87EB85C}"/>
                </a:ext>
              </a:extLst>
            </p:cNvPr>
            <p:cNvSpPr/>
            <p:nvPr/>
          </p:nvSpPr>
          <p:spPr>
            <a:xfrm>
              <a:off x="6384887" y="3034457"/>
              <a:ext cx="678212" cy="67854"/>
            </a:xfrm>
            <a:custGeom>
              <a:avLst/>
              <a:gdLst>
                <a:gd name="connsiteX0" fmla="*/ 38 w 678212"/>
                <a:gd name="connsiteY0" fmla="*/ 67518 h 67854"/>
                <a:gd name="connsiteX1" fmla="*/ 222288 w 678212"/>
                <a:gd name="connsiteY1" fmla="*/ 54818 h 67854"/>
                <a:gd name="connsiteX2" fmla="*/ 181013 w 678212"/>
                <a:gd name="connsiteY2" fmla="*/ 57993 h 67854"/>
                <a:gd name="connsiteX3" fmla="*/ 333413 w 678212"/>
                <a:gd name="connsiteY3" fmla="*/ 45293 h 67854"/>
                <a:gd name="connsiteX4" fmla="*/ 387388 w 678212"/>
                <a:gd name="connsiteY4" fmla="*/ 48468 h 67854"/>
                <a:gd name="connsiteX5" fmla="*/ 336588 w 678212"/>
                <a:gd name="connsiteY5" fmla="*/ 32593 h 67854"/>
                <a:gd name="connsiteX6" fmla="*/ 412788 w 678212"/>
                <a:gd name="connsiteY6" fmla="*/ 26243 h 67854"/>
                <a:gd name="connsiteX7" fmla="*/ 504863 w 678212"/>
                <a:gd name="connsiteY7" fmla="*/ 26243 h 67854"/>
                <a:gd name="connsiteX8" fmla="*/ 482638 w 678212"/>
                <a:gd name="connsiteY8" fmla="*/ 23068 h 67854"/>
                <a:gd name="connsiteX9" fmla="*/ 527088 w 678212"/>
                <a:gd name="connsiteY9" fmla="*/ 16718 h 67854"/>
                <a:gd name="connsiteX10" fmla="*/ 517563 w 678212"/>
                <a:gd name="connsiteY10" fmla="*/ 4018 h 67854"/>
                <a:gd name="connsiteX11" fmla="*/ 552488 w 678212"/>
                <a:gd name="connsiteY11" fmla="*/ 13543 h 67854"/>
                <a:gd name="connsiteX12" fmla="*/ 555663 w 678212"/>
                <a:gd name="connsiteY12" fmla="*/ 843 h 67854"/>
                <a:gd name="connsiteX13" fmla="*/ 676313 w 678212"/>
                <a:gd name="connsiteY13" fmla="*/ 42118 h 67854"/>
                <a:gd name="connsiteX14" fmla="*/ 622338 w 678212"/>
                <a:gd name="connsiteY14" fmla="*/ 10368 h 67854"/>
                <a:gd name="connsiteX15" fmla="*/ 527088 w 678212"/>
                <a:gd name="connsiteY15" fmla="*/ 13543 h 67854"/>
                <a:gd name="connsiteX16" fmla="*/ 498513 w 678212"/>
                <a:gd name="connsiteY16" fmla="*/ 19893 h 67854"/>
                <a:gd name="connsiteX17" fmla="*/ 371513 w 678212"/>
                <a:gd name="connsiteY17" fmla="*/ 23068 h 67854"/>
                <a:gd name="connsiteX18" fmla="*/ 346113 w 678212"/>
                <a:gd name="connsiteY18" fmla="*/ 32593 h 67854"/>
                <a:gd name="connsiteX19" fmla="*/ 231813 w 678212"/>
                <a:gd name="connsiteY19" fmla="*/ 48468 h 67854"/>
                <a:gd name="connsiteX20" fmla="*/ 250863 w 678212"/>
                <a:gd name="connsiteY20" fmla="*/ 29418 h 67854"/>
                <a:gd name="connsiteX21" fmla="*/ 174663 w 678212"/>
                <a:gd name="connsiteY21" fmla="*/ 35768 h 67854"/>
                <a:gd name="connsiteX22" fmla="*/ 241338 w 678212"/>
                <a:gd name="connsiteY22" fmla="*/ 38943 h 67854"/>
                <a:gd name="connsiteX23" fmla="*/ 38 w 678212"/>
                <a:gd name="connsiteY23" fmla="*/ 67518 h 6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8212" h="67854">
                  <a:moveTo>
                    <a:pt x="38" y="67518"/>
                  </a:moveTo>
                  <a:cubicBezTo>
                    <a:pt x="-3137" y="70164"/>
                    <a:pt x="192126" y="56405"/>
                    <a:pt x="222288" y="54818"/>
                  </a:cubicBezTo>
                  <a:cubicBezTo>
                    <a:pt x="252450" y="53231"/>
                    <a:pt x="181013" y="57993"/>
                    <a:pt x="181013" y="57993"/>
                  </a:cubicBezTo>
                  <a:cubicBezTo>
                    <a:pt x="199534" y="56406"/>
                    <a:pt x="299017" y="46880"/>
                    <a:pt x="333413" y="45293"/>
                  </a:cubicBezTo>
                  <a:cubicBezTo>
                    <a:pt x="367809" y="43705"/>
                    <a:pt x="386859" y="50585"/>
                    <a:pt x="387388" y="48468"/>
                  </a:cubicBezTo>
                  <a:cubicBezTo>
                    <a:pt x="387917" y="46351"/>
                    <a:pt x="332355" y="36297"/>
                    <a:pt x="336588" y="32593"/>
                  </a:cubicBezTo>
                  <a:cubicBezTo>
                    <a:pt x="340821" y="28889"/>
                    <a:pt x="384742" y="27301"/>
                    <a:pt x="412788" y="26243"/>
                  </a:cubicBezTo>
                  <a:cubicBezTo>
                    <a:pt x="440834" y="25185"/>
                    <a:pt x="493221" y="26772"/>
                    <a:pt x="504863" y="26243"/>
                  </a:cubicBezTo>
                  <a:cubicBezTo>
                    <a:pt x="516505" y="25714"/>
                    <a:pt x="478934" y="24655"/>
                    <a:pt x="482638" y="23068"/>
                  </a:cubicBezTo>
                  <a:cubicBezTo>
                    <a:pt x="486342" y="21481"/>
                    <a:pt x="527088" y="16718"/>
                    <a:pt x="527088" y="16718"/>
                  </a:cubicBezTo>
                  <a:cubicBezTo>
                    <a:pt x="532909" y="13543"/>
                    <a:pt x="513330" y="4547"/>
                    <a:pt x="517563" y="4018"/>
                  </a:cubicBezTo>
                  <a:cubicBezTo>
                    <a:pt x="521796" y="3489"/>
                    <a:pt x="552488" y="13543"/>
                    <a:pt x="552488" y="13543"/>
                  </a:cubicBezTo>
                  <a:cubicBezTo>
                    <a:pt x="558838" y="13014"/>
                    <a:pt x="535026" y="-3919"/>
                    <a:pt x="555663" y="843"/>
                  </a:cubicBezTo>
                  <a:cubicBezTo>
                    <a:pt x="576300" y="5605"/>
                    <a:pt x="665201" y="40531"/>
                    <a:pt x="676313" y="42118"/>
                  </a:cubicBezTo>
                  <a:cubicBezTo>
                    <a:pt x="687425" y="43705"/>
                    <a:pt x="647209" y="15130"/>
                    <a:pt x="622338" y="10368"/>
                  </a:cubicBezTo>
                  <a:cubicBezTo>
                    <a:pt x="597467" y="5606"/>
                    <a:pt x="547725" y="11956"/>
                    <a:pt x="527088" y="13543"/>
                  </a:cubicBezTo>
                  <a:cubicBezTo>
                    <a:pt x="506451" y="15130"/>
                    <a:pt x="524442" y="18305"/>
                    <a:pt x="498513" y="19893"/>
                  </a:cubicBezTo>
                  <a:cubicBezTo>
                    <a:pt x="472584" y="21480"/>
                    <a:pt x="396913" y="20951"/>
                    <a:pt x="371513" y="23068"/>
                  </a:cubicBezTo>
                  <a:cubicBezTo>
                    <a:pt x="346113" y="25185"/>
                    <a:pt x="369396" y="28360"/>
                    <a:pt x="346113" y="32593"/>
                  </a:cubicBezTo>
                  <a:cubicBezTo>
                    <a:pt x="322830" y="36826"/>
                    <a:pt x="247688" y="48997"/>
                    <a:pt x="231813" y="48468"/>
                  </a:cubicBezTo>
                  <a:cubicBezTo>
                    <a:pt x="215938" y="47939"/>
                    <a:pt x="260388" y="31535"/>
                    <a:pt x="250863" y="29418"/>
                  </a:cubicBezTo>
                  <a:cubicBezTo>
                    <a:pt x="241338" y="27301"/>
                    <a:pt x="176250" y="34181"/>
                    <a:pt x="174663" y="35768"/>
                  </a:cubicBezTo>
                  <a:cubicBezTo>
                    <a:pt x="173076" y="37355"/>
                    <a:pt x="262505" y="35768"/>
                    <a:pt x="241338" y="38943"/>
                  </a:cubicBezTo>
                  <a:cubicBezTo>
                    <a:pt x="220171" y="42118"/>
                    <a:pt x="3213" y="64872"/>
                    <a:pt x="38" y="675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134E51F-6EFF-70D7-3DF5-DD859801EA02}"/>
                </a:ext>
              </a:extLst>
            </p:cNvPr>
            <p:cNvSpPr/>
            <p:nvPr/>
          </p:nvSpPr>
          <p:spPr>
            <a:xfrm>
              <a:off x="6559081" y="3098800"/>
              <a:ext cx="290148" cy="22225"/>
            </a:xfrm>
            <a:custGeom>
              <a:avLst/>
              <a:gdLst>
                <a:gd name="connsiteX0" fmla="*/ 469 w 290148"/>
                <a:gd name="connsiteY0" fmla="*/ 12700 h 22225"/>
                <a:gd name="connsiteX1" fmla="*/ 219544 w 290148"/>
                <a:gd name="connsiteY1" fmla="*/ 12700 h 22225"/>
                <a:gd name="connsiteX2" fmla="*/ 210019 w 290148"/>
                <a:gd name="connsiteY2" fmla="*/ 0 h 22225"/>
                <a:gd name="connsiteX3" fmla="*/ 289394 w 290148"/>
                <a:gd name="connsiteY3" fmla="*/ 12700 h 22225"/>
                <a:gd name="connsiteX4" fmla="*/ 244944 w 290148"/>
                <a:gd name="connsiteY4" fmla="*/ 12700 h 22225"/>
                <a:gd name="connsiteX5" fmla="*/ 162394 w 290148"/>
                <a:gd name="connsiteY5" fmla="*/ 22225 h 22225"/>
                <a:gd name="connsiteX6" fmla="*/ 469 w 290148"/>
                <a:gd name="connsiteY6" fmla="*/ 12700 h 2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148" h="22225">
                  <a:moveTo>
                    <a:pt x="469" y="12700"/>
                  </a:moveTo>
                  <a:cubicBezTo>
                    <a:pt x="9994" y="11112"/>
                    <a:pt x="219544" y="12700"/>
                    <a:pt x="219544" y="12700"/>
                  </a:cubicBezTo>
                  <a:cubicBezTo>
                    <a:pt x="254469" y="10583"/>
                    <a:pt x="198377" y="0"/>
                    <a:pt x="210019" y="0"/>
                  </a:cubicBezTo>
                  <a:cubicBezTo>
                    <a:pt x="221661" y="0"/>
                    <a:pt x="283573" y="10583"/>
                    <a:pt x="289394" y="12700"/>
                  </a:cubicBezTo>
                  <a:cubicBezTo>
                    <a:pt x="295215" y="14817"/>
                    <a:pt x="266111" y="11113"/>
                    <a:pt x="244944" y="12700"/>
                  </a:cubicBezTo>
                  <a:cubicBezTo>
                    <a:pt x="223777" y="14287"/>
                    <a:pt x="195731" y="22225"/>
                    <a:pt x="162394" y="22225"/>
                  </a:cubicBezTo>
                  <a:cubicBezTo>
                    <a:pt x="129057" y="22225"/>
                    <a:pt x="-9056" y="14288"/>
                    <a:pt x="469" y="127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331A2CB-C3A3-9A48-9529-D9D0B7163D80}"/>
                </a:ext>
              </a:extLst>
            </p:cNvPr>
            <p:cNvSpPr/>
            <p:nvPr/>
          </p:nvSpPr>
          <p:spPr>
            <a:xfrm>
              <a:off x="6934123" y="2917823"/>
              <a:ext cx="124911" cy="154503"/>
            </a:xfrm>
            <a:custGeom>
              <a:avLst/>
              <a:gdLst>
                <a:gd name="connsiteX0" fmla="*/ 77 w 124911"/>
                <a:gd name="connsiteY0" fmla="*/ 2 h 154503"/>
                <a:gd name="connsiteX1" fmla="*/ 95327 w 124911"/>
                <a:gd name="connsiteY1" fmla="*/ 69852 h 154503"/>
                <a:gd name="connsiteX2" fmla="*/ 79452 w 124911"/>
                <a:gd name="connsiteY2" fmla="*/ 60327 h 154503"/>
                <a:gd name="connsiteX3" fmla="*/ 123902 w 124911"/>
                <a:gd name="connsiteY3" fmla="*/ 152402 h 154503"/>
                <a:gd name="connsiteX4" fmla="*/ 108027 w 124911"/>
                <a:gd name="connsiteY4" fmla="*/ 120652 h 154503"/>
                <a:gd name="connsiteX5" fmla="*/ 79452 w 124911"/>
                <a:gd name="connsiteY5" fmla="*/ 73027 h 154503"/>
                <a:gd name="connsiteX6" fmla="*/ 77 w 124911"/>
                <a:gd name="connsiteY6" fmla="*/ 2 h 15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911" h="154503">
                  <a:moveTo>
                    <a:pt x="77" y="2"/>
                  </a:moveTo>
                  <a:cubicBezTo>
                    <a:pt x="2723" y="-527"/>
                    <a:pt x="95327" y="69852"/>
                    <a:pt x="95327" y="69852"/>
                  </a:cubicBezTo>
                  <a:cubicBezTo>
                    <a:pt x="108556" y="79906"/>
                    <a:pt x="74690" y="46569"/>
                    <a:pt x="79452" y="60327"/>
                  </a:cubicBezTo>
                  <a:cubicBezTo>
                    <a:pt x="84214" y="74085"/>
                    <a:pt x="119140" y="142348"/>
                    <a:pt x="123902" y="152402"/>
                  </a:cubicBezTo>
                  <a:cubicBezTo>
                    <a:pt x="128665" y="162456"/>
                    <a:pt x="115435" y="133881"/>
                    <a:pt x="108027" y="120652"/>
                  </a:cubicBezTo>
                  <a:cubicBezTo>
                    <a:pt x="100619" y="107423"/>
                    <a:pt x="95327" y="89960"/>
                    <a:pt x="79452" y="73027"/>
                  </a:cubicBezTo>
                  <a:cubicBezTo>
                    <a:pt x="63577" y="56094"/>
                    <a:pt x="-2569" y="531"/>
                    <a:pt x="77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AAFB8A28-645C-1A7B-58F9-D056BC4090BF}"/>
                </a:ext>
              </a:extLst>
            </p:cNvPr>
            <p:cNvSpPr/>
            <p:nvPr/>
          </p:nvSpPr>
          <p:spPr>
            <a:xfrm>
              <a:off x="6987980" y="2943086"/>
              <a:ext cx="93080" cy="137738"/>
            </a:xfrm>
            <a:custGeom>
              <a:avLst/>
              <a:gdLst>
                <a:gd name="connsiteX0" fmla="*/ 195 w 93080"/>
                <a:gd name="connsiteY0" fmla="*/ 139 h 137738"/>
                <a:gd name="connsiteX1" fmla="*/ 47820 w 93080"/>
                <a:gd name="connsiteY1" fmla="*/ 82689 h 137738"/>
                <a:gd name="connsiteX2" fmla="*/ 92270 w 93080"/>
                <a:gd name="connsiteY2" fmla="*/ 136664 h 137738"/>
                <a:gd name="connsiteX3" fmla="*/ 73220 w 93080"/>
                <a:gd name="connsiteY3" fmla="*/ 114439 h 137738"/>
                <a:gd name="connsiteX4" fmla="*/ 31945 w 93080"/>
                <a:gd name="connsiteY4" fmla="*/ 63639 h 137738"/>
                <a:gd name="connsiteX5" fmla="*/ 195 w 93080"/>
                <a:gd name="connsiteY5" fmla="*/ 139 h 13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0" h="137738">
                  <a:moveTo>
                    <a:pt x="195" y="139"/>
                  </a:moveTo>
                  <a:cubicBezTo>
                    <a:pt x="2841" y="3314"/>
                    <a:pt x="32474" y="59935"/>
                    <a:pt x="47820" y="82689"/>
                  </a:cubicBezTo>
                  <a:cubicBezTo>
                    <a:pt x="63166" y="105443"/>
                    <a:pt x="88037" y="131372"/>
                    <a:pt x="92270" y="136664"/>
                  </a:cubicBezTo>
                  <a:cubicBezTo>
                    <a:pt x="96503" y="141956"/>
                    <a:pt x="83274" y="126610"/>
                    <a:pt x="73220" y="114439"/>
                  </a:cubicBezTo>
                  <a:cubicBezTo>
                    <a:pt x="63166" y="102268"/>
                    <a:pt x="41470" y="78456"/>
                    <a:pt x="31945" y="63639"/>
                  </a:cubicBezTo>
                  <a:cubicBezTo>
                    <a:pt x="22420" y="48822"/>
                    <a:pt x="-2451" y="-3036"/>
                    <a:pt x="195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72C10A1-041A-FE92-622A-39FDAA29A444}"/>
                </a:ext>
              </a:extLst>
            </p:cNvPr>
            <p:cNvSpPr/>
            <p:nvPr/>
          </p:nvSpPr>
          <p:spPr>
            <a:xfrm>
              <a:off x="7010185" y="2971736"/>
              <a:ext cx="55260" cy="110333"/>
            </a:xfrm>
            <a:custGeom>
              <a:avLst/>
              <a:gdLst>
                <a:gd name="connsiteX0" fmla="*/ 215 w 55260"/>
                <a:gd name="connsiteY0" fmla="*/ 64 h 110333"/>
                <a:gd name="connsiteX1" fmla="*/ 54190 w 55260"/>
                <a:gd name="connsiteY1" fmla="*/ 104839 h 110333"/>
                <a:gd name="connsiteX2" fmla="*/ 35140 w 55260"/>
                <a:gd name="connsiteY2" fmla="*/ 88964 h 110333"/>
                <a:gd name="connsiteX3" fmla="*/ 215 w 55260"/>
                <a:gd name="connsiteY3" fmla="*/ 64 h 1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60" h="110333">
                  <a:moveTo>
                    <a:pt x="215" y="64"/>
                  </a:moveTo>
                  <a:cubicBezTo>
                    <a:pt x="3390" y="2710"/>
                    <a:pt x="48369" y="90022"/>
                    <a:pt x="54190" y="104839"/>
                  </a:cubicBezTo>
                  <a:cubicBezTo>
                    <a:pt x="60011" y="119656"/>
                    <a:pt x="40432" y="101135"/>
                    <a:pt x="35140" y="88964"/>
                  </a:cubicBezTo>
                  <a:cubicBezTo>
                    <a:pt x="29848" y="76793"/>
                    <a:pt x="-2960" y="-2582"/>
                    <a:pt x="215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D715ED9-A32F-E56C-D286-13BFA2DCCA41}"/>
                </a:ext>
              </a:extLst>
            </p:cNvPr>
            <p:cNvSpPr/>
            <p:nvPr/>
          </p:nvSpPr>
          <p:spPr>
            <a:xfrm>
              <a:off x="6781583" y="3048000"/>
              <a:ext cx="280998" cy="77369"/>
            </a:xfrm>
            <a:custGeom>
              <a:avLst/>
              <a:gdLst>
                <a:gd name="connsiteX0" fmla="*/ 279617 w 280998"/>
                <a:gd name="connsiteY0" fmla="*/ 15875 h 77369"/>
                <a:gd name="connsiteX1" fmla="*/ 212942 w 280998"/>
                <a:gd name="connsiteY1" fmla="*/ 6350 h 77369"/>
                <a:gd name="connsiteX2" fmla="*/ 133567 w 280998"/>
                <a:gd name="connsiteY2" fmla="*/ 15875 h 77369"/>
                <a:gd name="connsiteX3" fmla="*/ 162142 w 280998"/>
                <a:gd name="connsiteY3" fmla="*/ 19050 h 77369"/>
                <a:gd name="connsiteX4" fmla="*/ 44667 w 280998"/>
                <a:gd name="connsiteY4" fmla="*/ 44450 h 77369"/>
                <a:gd name="connsiteX5" fmla="*/ 98642 w 280998"/>
                <a:gd name="connsiteY5" fmla="*/ 44450 h 77369"/>
                <a:gd name="connsiteX6" fmla="*/ 54192 w 280998"/>
                <a:gd name="connsiteY6" fmla="*/ 57150 h 77369"/>
                <a:gd name="connsiteX7" fmla="*/ 63717 w 280998"/>
                <a:gd name="connsiteY7" fmla="*/ 66675 h 77369"/>
                <a:gd name="connsiteX8" fmla="*/ 217 w 280998"/>
                <a:gd name="connsiteY8" fmla="*/ 76200 h 77369"/>
                <a:gd name="connsiteX9" fmla="*/ 89117 w 280998"/>
                <a:gd name="connsiteY9" fmla="*/ 38100 h 77369"/>
                <a:gd name="connsiteX10" fmla="*/ 149442 w 280998"/>
                <a:gd name="connsiteY10" fmla="*/ 19050 h 77369"/>
                <a:gd name="connsiteX11" fmla="*/ 149442 w 280998"/>
                <a:gd name="connsiteY11" fmla="*/ 0 h 77369"/>
                <a:gd name="connsiteX12" fmla="*/ 279617 w 280998"/>
                <a:gd name="connsiteY12" fmla="*/ 15875 h 7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98" h="77369">
                  <a:moveTo>
                    <a:pt x="279617" y="15875"/>
                  </a:moveTo>
                  <a:cubicBezTo>
                    <a:pt x="290200" y="16933"/>
                    <a:pt x="237284" y="6350"/>
                    <a:pt x="212942" y="6350"/>
                  </a:cubicBezTo>
                  <a:cubicBezTo>
                    <a:pt x="188600" y="6350"/>
                    <a:pt x="142034" y="13758"/>
                    <a:pt x="133567" y="15875"/>
                  </a:cubicBezTo>
                  <a:cubicBezTo>
                    <a:pt x="125100" y="17992"/>
                    <a:pt x="176959" y="14287"/>
                    <a:pt x="162142" y="19050"/>
                  </a:cubicBezTo>
                  <a:cubicBezTo>
                    <a:pt x="147325" y="23813"/>
                    <a:pt x="55250" y="40217"/>
                    <a:pt x="44667" y="44450"/>
                  </a:cubicBezTo>
                  <a:cubicBezTo>
                    <a:pt x="34084" y="48683"/>
                    <a:pt x="97054" y="42333"/>
                    <a:pt x="98642" y="44450"/>
                  </a:cubicBezTo>
                  <a:cubicBezTo>
                    <a:pt x="100230" y="46567"/>
                    <a:pt x="60013" y="53446"/>
                    <a:pt x="54192" y="57150"/>
                  </a:cubicBezTo>
                  <a:cubicBezTo>
                    <a:pt x="48371" y="60854"/>
                    <a:pt x="72713" y="63500"/>
                    <a:pt x="63717" y="66675"/>
                  </a:cubicBezTo>
                  <a:cubicBezTo>
                    <a:pt x="54721" y="69850"/>
                    <a:pt x="-4016" y="80962"/>
                    <a:pt x="217" y="76200"/>
                  </a:cubicBezTo>
                  <a:cubicBezTo>
                    <a:pt x="4450" y="71438"/>
                    <a:pt x="64246" y="47625"/>
                    <a:pt x="89117" y="38100"/>
                  </a:cubicBezTo>
                  <a:cubicBezTo>
                    <a:pt x="113988" y="28575"/>
                    <a:pt x="149442" y="19050"/>
                    <a:pt x="149442" y="19050"/>
                  </a:cubicBezTo>
                  <a:cubicBezTo>
                    <a:pt x="159496" y="12700"/>
                    <a:pt x="130921" y="0"/>
                    <a:pt x="149442" y="0"/>
                  </a:cubicBezTo>
                  <a:cubicBezTo>
                    <a:pt x="167963" y="0"/>
                    <a:pt x="269034" y="14817"/>
                    <a:pt x="279617" y="158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86B3747-0098-422A-BE26-8433999978A4}"/>
                </a:ext>
              </a:extLst>
            </p:cNvPr>
            <p:cNvSpPr/>
            <p:nvPr/>
          </p:nvSpPr>
          <p:spPr>
            <a:xfrm>
              <a:off x="6572200" y="3079173"/>
              <a:ext cx="345338" cy="64715"/>
            </a:xfrm>
            <a:custGeom>
              <a:avLst/>
              <a:gdLst>
                <a:gd name="connsiteX0" fmla="*/ 50 w 345338"/>
                <a:gd name="connsiteY0" fmla="*/ 57727 h 64715"/>
                <a:gd name="connsiteX1" fmla="*/ 168325 w 345338"/>
                <a:gd name="connsiteY1" fmla="*/ 64077 h 64715"/>
                <a:gd name="connsiteX2" fmla="*/ 142925 w 345338"/>
                <a:gd name="connsiteY2" fmla="*/ 60902 h 64715"/>
                <a:gd name="connsiteX3" fmla="*/ 279450 w 345338"/>
                <a:gd name="connsiteY3" fmla="*/ 32327 h 64715"/>
                <a:gd name="connsiteX4" fmla="*/ 225475 w 345338"/>
                <a:gd name="connsiteY4" fmla="*/ 51377 h 64715"/>
                <a:gd name="connsiteX5" fmla="*/ 342950 w 345338"/>
                <a:gd name="connsiteY5" fmla="*/ 577 h 64715"/>
                <a:gd name="connsiteX6" fmla="*/ 295325 w 345338"/>
                <a:gd name="connsiteY6" fmla="*/ 25977 h 64715"/>
                <a:gd name="connsiteX7" fmla="*/ 187375 w 345338"/>
                <a:gd name="connsiteY7" fmla="*/ 57727 h 64715"/>
                <a:gd name="connsiteX8" fmla="*/ 50 w 345338"/>
                <a:gd name="connsiteY8" fmla="*/ 57727 h 6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338" h="64715">
                  <a:moveTo>
                    <a:pt x="50" y="57727"/>
                  </a:moveTo>
                  <a:cubicBezTo>
                    <a:pt x="-3125" y="58785"/>
                    <a:pt x="144513" y="63548"/>
                    <a:pt x="168325" y="64077"/>
                  </a:cubicBezTo>
                  <a:cubicBezTo>
                    <a:pt x="192137" y="64606"/>
                    <a:pt x="124404" y="66194"/>
                    <a:pt x="142925" y="60902"/>
                  </a:cubicBezTo>
                  <a:cubicBezTo>
                    <a:pt x="161446" y="55610"/>
                    <a:pt x="265692" y="33914"/>
                    <a:pt x="279450" y="32327"/>
                  </a:cubicBezTo>
                  <a:cubicBezTo>
                    <a:pt x="293208" y="30740"/>
                    <a:pt x="214892" y="56669"/>
                    <a:pt x="225475" y="51377"/>
                  </a:cubicBezTo>
                  <a:cubicBezTo>
                    <a:pt x="236058" y="46085"/>
                    <a:pt x="331308" y="4810"/>
                    <a:pt x="342950" y="577"/>
                  </a:cubicBezTo>
                  <a:cubicBezTo>
                    <a:pt x="354592" y="-3656"/>
                    <a:pt x="321254" y="16452"/>
                    <a:pt x="295325" y="25977"/>
                  </a:cubicBezTo>
                  <a:cubicBezTo>
                    <a:pt x="269396" y="35502"/>
                    <a:pt x="230237" y="50319"/>
                    <a:pt x="187375" y="57727"/>
                  </a:cubicBezTo>
                  <a:cubicBezTo>
                    <a:pt x="144513" y="65135"/>
                    <a:pt x="3225" y="56669"/>
                    <a:pt x="50" y="577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5BE30B0-E1DC-9926-829B-94CC4D9EBB3C}"/>
                </a:ext>
              </a:extLst>
            </p:cNvPr>
            <p:cNvSpPr/>
            <p:nvPr/>
          </p:nvSpPr>
          <p:spPr>
            <a:xfrm>
              <a:off x="6908799" y="3035275"/>
              <a:ext cx="182164" cy="66847"/>
            </a:xfrm>
            <a:custGeom>
              <a:avLst/>
              <a:gdLst>
                <a:gd name="connsiteX0" fmla="*/ 1 w 182164"/>
                <a:gd name="connsiteY0" fmla="*/ 25 h 66847"/>
                <a:gd name="connsiteX1" fmla="*/ 130176 w 182164"/>
                <a:gd name="connsiteY1" fmla="*/ 38125 h 66847"/>
                <a:gd name="connsiteX2" fmla="*/ 101601 w 182164"/>
                <a:gd name="connsiteY2" fmla="*/ 44475 h 66847"/>
                <a:gd name="connsiteX3" fmla="*/ 180976 w 182164"/>
                <a:gd name="connsiteY3" fmla="*/ 66700 h 66847"/>
                <a:gd name="connsiteX4" fmla="*/ 146051 w 182164"/>
                <a:gd name="connsiteY4" fmla="*/ 54000 h 66847"/>
                <a:gd name="connsiteX5" fmla="*/ 101601 w 182164"/>
                <a:gd name="connsiteY5" fmla="*/ 50825 h 66847"/>
                <a:gd name="connsiteX6" fmla="*/ 133351 w 182164"/>
                <a:gd name="connsiteY6" fmla="*/ 44475 h 66847"/>
                <a:gd name="connsiteX7" fmla="*/ 1 w 182164"/>
                <a:gd name="connsiteY7" fmla="*/ 25 h 6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164" h="66847">
                  <a:moveTo>
                    <a:pt x="1" y="25"/>
                  </a:moveTo>
                  <a:cubicBezTo>
                    <a:pt x="-528" y="-1033"/>
                    <a:pt x="113243" y="30717"/>
                    <a:pt x="130176" y="38125"/>
                  </a:cubicBezTo>
                  <a:cubicBezTo>
                    <a:pt x="147109" y="45533"/>
                    <a:pt x="93134" y="39712"/>
                    <a:pt x="101601" y="44475"/>
                  </a:cubicBezTo>
                  <a:cubicBezTo>
                    <a:pt x="110068" y="49238"/>
                    <a:pt x="173568" y="65113"/>
                    <a:pt x="180976" y="66700"/>
                  </a:cubicBezTo>
                  <a:cubicBezTo>
                    <a:pt x="188384" y="68287"/>
                    <a:pt x="159280" y="56646"/>
                    <a:pt x="146051" y="54000"/>
                  </a:cubicBezTo>
                  <a:cubicBezTo>
                    <a:pt x="132822" y="51354"/>
                    <a:pt x="103718" y="52413"/>
                    <a:pt x="101601" y="50825"/>
                  </a:cubicBezTo>
                  <a:cubicBezTo>
                    <a:pt x="99484" y="49237"/>
                    <a:pt x="147109" y="49767"/>
                    <a:pt x="133351" y="44475"/>
                  </a:cubicBezTo>
                  <a:cubicBezTo>
                    <a:pt x="119593" y="39183"/>
                    <a:pt x="530" y="1083"/>
                    <a:pt x="1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79D4FBA-B92A-D7A4-4697-6984901322CB}"/>
                </a:ext>
              </a:extLst>
            </p:cNvPr>
            <p:cNvSpPr/>
            <p:nvPr/>
          </p:nvSpPr>
          <p:spPr>
            <a:xfrm>
              <a:off x="6466075" y="3121025"/>
              <a:ext cx="439964" cy="49290"/>
            </a:xfrm>
            <a:custGeom>
              <a:avLst/>
              <a:gdLst>
                <a:gd name="connsiteX0" fmla="*/ 1400 w 439964"/>
                <a:gd name="connsiteY0" fmla="*/ 3175 h 49290"/>
                <a:gd name="connsiteX1" fmla="*/ 176025 w 439964"/>
                <a:gd name="connsiteY1" fmla="*/ 38100 h 49290"/>
                <a:gd name="connsiteX2" fmla="*/ 134750 w 439964"/>
                <a:gd name="connsiteY2" fmla="*/ 41275 h 49290"/>
                <a:gd name="connsiteX3" fmla="*/ 309375 w 439964"/>
                <a:gd name="connsiteY3" fmla="*/ 44450 h 49290"/>
                <a:gd name="connsiteX4" fmla="*/ 401450 w 439964"/>
                <a:gd name="connsiteY4" fmla="*/ 28575 h 49290"/>
                <a:gd name="connsiteX5" fmla="*/ 322075 w 439964"/>
                <a:gd name="connsiteY5" fmla="*/ 44450 h 49290"/>
                <a:gd name="connsiteX6" fmla="*/ 395100 w 439964"/>
                <a:gd name="connsiteY6" fmla="*/ 25400 h 49290"/>
                <a:gd name="connsiteX7" fmla="*/ 439550 w 439964"/>
                <a:gd name="connsiteY7" fmla="*/ 0 h 49290"/>
                <a:gd name="connsiteX8" fmla="*/ 369700 w 439964"/>
                <a:gd name="connsiteY8" fmla="*/ 25400 h 49290"/>
                <a:gd name="connsiteX9" fmla="*/ 217300 w 439964"/>
                <a:gd name="connsiteY9" fmla="*/ 47625 h 49290"/>
                <a:gd name="connsiteX10" fmla="*/ 287150 w 439964"/>
                <a:gd name="connsiteY10" fmla="*/ 41275 h 49290"/>
                <a:gd name="connsiteX11" fmla="*/ 1400 w 439964"/>
                <a:gd name="connsiteY11" fmla="*/ 3175 h 4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9964" h="49290">
                  <a:moveTo>
                    <a:pt x="1400" y="3175"/>
                  </a:moveTo>
                  <a:cubicBezTo>
                    <a:pt x="-17121" y="2646"/>
                    <a:pt x="153800" y="31750"/>
                    <a:pt x="176025" y="38100"/>
                  </a:cubicBezTo>
                  <a:cubicBezTo>
                    <a:pt x="198250" y="44450"/>
                    <a:pt x="112525" y="40217"/>
                    <a:pt x="134750" y="41275"/>
                  </a:cubicBezTo>
                  <a:cubicBezTo>
                    <a:pt x="156975" y="42333"/>
                    <a:pt x="264925" y="46567"/>
                    <a:pt x="309375" y="44450"/>
                  </a:cubicBezTo>
                  <a:cubicBezTo>
                    <a:pt x="353825" y="42333"/>
                    <a:pt x="399333" y="28575"/>
                    <a:pt x="401450" y="28575"/>
                  </a:cubicBezTo>
                  <a:cubicBezTo>
                    <a:pt x="403567" y="28575"/>
                    <a:pt x="323133" y="44979"/>
                    <a:pt x="322075" y="44450"/>
                  </a:cubicBezTo>
                  <a:cubicBezTo>
                    <a:pt x="321017" y="43921"/>
                    <a:pt x="375521" y="32808"/>
                    <a:pt x="395100" y="25400"/>
                  </a:cubicBezTo>
                  <a:cubicBezTo>
                    <a:pt x="414679" y="17992"/>
                    <a:pt x="443783" y="0"/>
                    <a:pt x="439550" y="0"/>
                  </a:cubicBezTo>
                  <a:cubicBezTo>
                    <a:pt x="435317" y="0"/>
                    <a:pt x="406742" y="17463"/>
                    <a:pt x="369700" y="25400"/>
                  </a:cubicBezTo>
                  <a:cubicBezTo>
                    <a:pt x="332658" y="33338"/>
                    <a:pt x="231058" y="44979"/>
                    <a:pt x="217300" y="47625"/>
                  </a:cubicBezTo>
                  <a:cubicBezTo>
                    <a:pt x="203542" y="50271"/>
                    <a:pt x="321017" y="50800"/>
                    <a:pt x="287150" y="41275"/>
                  </a:cubicBezTo>
                  <a:cubicBezTo>
                    <a:pt x="253283" y="31750"/>
                    <a:pt x="19921" y="3704"/>
                    <a:pt x="1400" y="3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77AFCEF-30DC-90F2-311F-CDC2DE679768}"/>
                </a:ext>
              </a:extLst>
            </p:cNvPr>
            <p:cNvSpPr/>
            <p:nvPr/>
          </p:nvSpPr>
          <p:spPr>
            <a:xfrm>
              <a:off x="6854170" y="3057336"/>
              <a:ext cx="186925" cy="83169"/>
            </a:xfrm>
            <a:custGeom>
              <a:avLst/>
              <a:gdLst>
                <a:gd name="connsiteX0" fmla="*/ 655 w 186925"/>
                <a:gd name="connsiteY0" fmla="*/ 82739 h 83169"/>
                <a:gd name="connsiteX1" fmla="*/ 89555 w 186925"/>
                <a:gd name="connsiteY1" fmla="*/ 31939 h 83169"/>
                <a:gd name="connsiteX2" fmla="*/ 184805 w 186925"/>
                <a:gd name="connsiteY2" fmla="*/ 16064 h 83169"/>
                <a:gd name="connsiteX3" fmla="*/ 149880 w 186925"/>
                <a:gd name="connsiteY3" fmla="*/ 16064 h 83169"/>
                <a:gd name="connsiteX4" fmla="*/ 83205 w 186925"/>
                <a:gd name="connsiteY4" fmla="*/ 50989 h 83169"/>
                <a:gd name="connsiteX5" fmla="*/ 137180 w 186925"/>
                <a:gd name="connsiteY5" fmla="*/ 189 h 83169"/>
                <a:gd name="connsiteX6" fmla="*/ 655 w 186925"/>
                <a:gd name="connsiteY6" fmla="*/ 82739 h 8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925" h="83169">
                  <a:moveTo>
                    <a:pt x="655" y="82739"/>
                  </a:moveTo>
                  <a:cubicBezTo>
                    <a:pt x="-7282" y="88031"/>
                    <a:pt x="58863" y="43051"/>
                    <a:pt x="89555" y="31939"/>
                  </a:cubicBezTo>
                  <a:cubicBezTo>
                    <a:pt x="120247" y="20826"/>
                    <a:pt x="174751" y="18710"/>
                    <a:pt x="184805" y="16064"/>
                  </a:cubicBezTo>
                  <a:cubicBezTo>
                    <a:pt x="194859" y="13418"/>
                    <a:pt x="166813" y="10243"/>
                    <a:pt x="149880" y="16064"/>
                  </a:cubicBezTo>
                  <a:cubicBezTo>
                    <a:pt x="132947" y="21885"/>
                    <a:pt x="85322" y="53635"/>
                    <a:pt x="83205" y="50989"/>
                  </a:cubicBezTo>
                  <a:cubicBezTo>
                    <a:pt x="81088" y="48343"/>
                    <a:pt x="149351" y="-3515"/>
                    <a:pt x="137180" y="189"/>
                  </a:cubicBezTo>
                  <a:cubicBezTo>
                    <a:pt x="125009" y="3893"/>
                    <a:pt x="8592" y="77447"/>
                    <a:pt x="655" y="827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B3B740A-8420-9A7B-7396-3CDA5E49DE0C}"/>
                </a:ext>
              </a:extLst>
            </p:cNvPr>
            <p:cNvSpPr/>
            <p:nvPr/>
          </p:nvSpPr>
          <p:spPr>
            <a:xfrm>
              <a:off x="6324922" y="2573973"/>
              <a:ext cx="219735" cy="235976"/>
            </a:xfrm>
            <a:custGeom>
              <a:avLst/>
              <a:gdLst>
                <a:gd name="connsiteX0" fmla="*/ 218753 w 219735"/>
                <a:gd name="connsiteY0" fmla="*/ 952 h 235976"/>
                <a:gd name="connsiteX1" fmla="*/ 91753 w 219735"/>
                <a:gd name="connsiteY1" fmla="*/ 124777 h 235976"/>
                <a:gd name="connsiteX2" fmla="*/ 110803 w 219735"/>
                <a:gd name="connsiteY2" fmla="*/ 93027 h 235976"/>
                <a:gd name="connsiteX3" fmla="*/ 2853 w 219735"/>
                <a:gd name="connsiteY3" fmla="*/ 232727 h 235976"/>
                <a:gd name="connsiteX4" fmla="*/ 37778 w 219735"/>
                <a:gd name="connsiteY4" fmla="*/ 181927 h 235976"/>
                <a:gd name="connsiteX5" fmla="*/ 107628 w 219735"/>
                <a:gd name="connsiteY5" fmla="*/ 73977 h 235976"/>
                <a:gd name="connsiteX6" fmla="*/ 82228 w 219735"/>
                <a:gd name="connsiteY6" fmla="*/ 140652 h 235976"/>
                <a:gd name="connsiteX7" fmla="*/ 145728 w 219735"/>
                <a:gd name="connsiteY7" fmla="*/ 70802 h 235976"/>
                <a:gd name="connsiteX8" fmla="*/ 218753 w 219735"/>
                <a:gd name="connsiteY8" fmla="*/ 952 h 23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35" h="235976">
                  <a:moveTo>
                    <a:pt x="218753" y="952"/>
                  </a:moveTo>
                  <a:cubicBezTo>
                    <a:pt x="209757" y="9948"/>
                    <a:pt x="109745" y="109431"/>
                    <a:pt x="91753" y="124777"/>
                  </a:cubicBezTo>
                  <a:cubicBezTo>
                    <a:pt x="73761" y="140123"/>
                    <a:pt x="125620" y="75035"/>
                    <a:pt x="110803" y="93027"/>
                  </a:cubicBezTo>
                  <a:cubicBezTo>
                    <a:pt x="95986" y="111019"/>
                    <a:pt x="15024" y="217910"/>
                    <a:pt x="2853" y="232727"/>
                  </a:cubicBezTo>
                  <a:cubicBezTo>
                    <a:pt x="-9318" y="247544"/>
                    <a:pt x="20315" y="208385"/>
                    <a:pt x="37778" y="181927"/>
                  </a:cubicBezTo>
                  <a:cubicBezTo>
                    <a:pt x="55241" y="155469"/>
                    <a:pt x="100220" y="80856"/>
                    <a:pt x="107628" y="73977"/>
                  </a:cubicBezTo>
                  <a:cubicBezTo>
                    <a:pt x="115036" y="67098"/>
                    <a:pt x="75878" y="141181"/>
                    <a:pt x="82228" y="140652"/>
                  </a:cubicBezTo>
                  <a:cubicBezTo>
                    <a:pt x="88578" y="140123"/>
                    <a:pt x="118741" y="92498"/>
                    <a:pt x="145728" y="70802"/>
                  </a:cubicBezTo>
                  <a:cubicBezTo>
                    <a:pt x="172715" y="49106"/>
                    <a:pt x="227749" y="-8044"/>
                    <a:pt x="218753" y="9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9AD45A8-CE15-609A-7578-8E5985359931}"/>
                </a:ext>
              </a:extLst>
            </p:cNvPr>
            <p:cNvSpPr/>
            <p:nvPr/>
          </p:nvSpPr>
          <p:spPr>
            <a:xfrm>
              <a:off x="6391275" y="2609783"/>
              <a:ext cx="294026" cy="114367"/>
            </a:xfrm>
            <a:custGeom>
              <a:avLst/>
              <a:gdLst>
                <a:gd name="connsiteX0" fmla="*/ 0 w 294026"/>
                <a:gd name="connsiteY0" fmla="*/ 114367 h 114367"/>
                <a:gd name="connsiteX1" fmla="*/ 142875 w 294026"/>
                <a:gd name="connsiteY1" fmla="*/ 41342 h 114367"/>
                <a:gd name="connsiteX2" fmla="*/ 152400 w 294026"/>
                <a:gd name="connsiteY2" fmla="*/ 25467 h 114367"/>
                <a:gd name="connsiteX3" fmla="*/ 127000 w 294026"/>
                <a:gd name="connsiteY3" fmla="*/ 25467 h 114367"/>
                <a:gd name="connsiteX4" fmla="*/ 209550 w 294026"/>
                <a:gd name="connsiteY4" fmla="*/ 19117 h 114367"/>
                <a:gd name="connsiteX5" fmla="*/ 161925 w 294026"/>
                <a:gd name="connsiteY5" fmla="*/ 67 h 114367"/>
                <a:gd name="connsiteX6" fmla="*/ 292100 w 294026"/>
                <a:gd name="connsiteY6" fmla="*/ 12767 h 114367"/>
                <a:gd name="connsiteX7" fmla="*/ 234950 w 294026"/>
                <a:gd name="connsiteY7" fmla="*/ 12767 h 114367"/>
                <a:gd name="connsiteX8" fmla="*/ 168275 w 294026"/>
                <a:gd name="connsiteY8" fmla="*/ 19117 h 114367"/>
                <a:gd name="connsiteX9" fmla="*/ 117475 w 294026"/>
                <a:gd name="connsiteY9" fmla="*/ 50867 h 114367"/>
                <a:gd name="connsiteX10" fmla="*/ 0 w 294026"/>
                <a:gd name="connsiteY10" fmla="*/ 114367 h 11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026" h="114367">
                  <a:moveTo>
                    <a:pt x="0" y="114367"/>
                  </a:moveTo>
                  <a:cubicBezTo>
                    <a:pt x="4233" y="112780"/>
                    <a:pt x="117475" y="56159"/>
                    <a:pt x="142875" y="41342"/>
                  </a:cubicBezTo>
                  <a:cubicBezTo>
                    <a:pt x="168275" y="26525"/>
                    <a:pt x="155046" y="28113"/>
                    <a:pt x="152400" y="25467"/>
                  </a:cubicBezTo>
                  <a:cubicBezTo>
                    <a:pt x="149754" y="22821"/>
                    <a:pt x="117475" y="26525"/>
                    <a:pt x="127000" y="25467"/>
                  </a:cubicBezTo>
                  <a:cubicBezTo>
                    <a:pt x="136525" y="24409"/>
                    <a:pt x="203729" y="23350"/>
                    <a:pt x="209550" y="19117"/>
                  </a:cubicBezTo>
                  <a:cubicBezTo>
                    <a:pt x="215371" y="14884"/>
                    <a:pt x="148167" y="1125"/>
                    <a:pt x="161925" y="67"/>
                  </a:cubicBezTo>
                  <a:cubicBezTo>
                    <a:pt x="175683" y="-991"/>
                    <a:pt x="279929" y="10650"/>
                    <a:pt x="292100" y="12767"/>
                  </a:cubicBezTo>
                  <a:cubicBezTo>
                    <a:pt x="304271" y="14884"/>
                    <a:pt x="255587" y="11709"/>
                    <a:pt x="234950" y="12767"/>
                  </a:cubicBezTo>
                  <a:cubicBezTo>
                    <a:pt x="214313" y="13825"/>
                    <a:pt x="187854" y="12767"/>
                    <a:pt x="168275" y="19117"/>
                  </a:cubicBezTo>
                  <a:cubicBezTo>
                    <a:pt x="148696" y="25467"/>
                    <a:pt x="140758" y="38167"/>
                    <a:pt x="117475" y="50867"/>
                  </a:cubicBezTo>
                  <a:lnTo>
                    <a:pt x="0" y="11436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70CD1D4-578A-DA6C-6B5E-106328761B36}"/>
                </a:ext>
              </a:extLst>
            </p:cNvPr>
            <p:cNvSpPr/>
            <p:nvPr/>
          </p:nvSpPr>
          <p:spPr>
            <a:xfrm>
              <a:off x="6489378" y="2629838"/>
              <a:ext cx="290321" cy="56217"/>
            </a:xfrm>
            <a:custGeom>
              <a:avLst/>
              <a:gdLst>
                <a:gd name="connsiteX0" fmla="*/ 322 w 290321"/>
                <a:gd name="connsiteY0" fmla="*/ 56212 h 56217"/>
                <a:gd name="connsiteX1" fmla="*/ 190822 w 290321"/>
                <a:gd name="connsiteY1" fmla="*/ 8587 h 56217"/>
                <a:gd name="connsiteX2" fmla="*/ 143197 w 290321"/>
                <a:gd name="connsiteY2" fmla="*/ 2237 h 56217"/>
                <a:gd name="connsiteX3" fmla="*/ 289247 w 290321"/>
                <a:gd name="connsiteY3" fmla="*/ 33987 h 56217"/>
                <a:gd name="connsiteX4" fmla="*/ 213047 w 290321"/>
                <a:gd name="connsiteY4" fmla="*/ 21287 h 56217"/>
                <a:gd name="connsiteX5" fmla="*/ 282897 w 290321"/>
                <a:gd name="connsiteY5" fmla="*/ 8587 h 56217"/>
                <a:gd name="connsiteX6" fmla="*/ 203522 w 290321"/>
                <a:gd name="connsiteY6" fmla="*/ 5412 h 56217"/>
                <a:gd name="connsiteX7" fmla="*/ 146372 w 290321"/>
                <a:gd name="connsiteY7" fmla="*/ 11762 h 56217"/>
                <a:gd name="connsiteX8" fmla="*/ 322 w 290321"/>
                <a:gd name="connsiteY8" fmla="*/ 56212 h 5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321" h="56217">
                  <a:moveTo>
                    <a:pt x="322" y="56212"/>
                  </a:moveTo>
                  <a:cubicBezTo>
                    <a:pt x="7730" y="55683"/>
                    <a:pt x="167010" y="17583"/>
                    <a:pt x="190822" y="8587"/>
                  </a:cubicBezTo>
                  <a:cubicBezTo>
                    <a:pt x="214634" y="-409"/>
                    <a:pt x="126793" y="-1996"/>
                    <a:pt x="143197" y="2237"/>
                  </a:cubicBezTo>
                  <a:cubicBezTo>
                    <a:pt x="159601" y="6470"/>
                    <a:pt x="277605" y="30812"/>
                    <a:pt x="289247" y="33987"/>
                  </a:cubicBezTo>
                  <a:cubicBezTo>
                    <a:pt x="300889" y="37162"/>
                    <a:pt x="214105" y="25520"/>
                    <a:pt x="213047" y="21287"/>
                  </a:cubicBezTo>
                  <a:cubicBezTo>
                    <a:pt x="211989" y="17054"/>
                    <a:pt x="284485" y="11233"/>
                    <a:pt x="282897" y="8587"/>
                  </a:cubicBezTo>
                  <a:cubicBezTo>
                    <a:pt x="281310" y="5941"/>
                    <a:pt x="226276" y="4883"/>
                    <a:pt x="203522" y="5412"/>
                  </a:cubicBezTo>
                  <a:cubicBezTo>
                    <a:pt x="180768" y="5941"/>
                    <a:pt x="177593" y="3295"/>
                    <a:pt x="146372" y="11762"/>
                  </a:cubicBezTo>
                  <a:cubicBezTo>
                    <a:pt x="115151" y="20229"/>
                    <a:pt x="-7086" y="56741"/>
                    <a:pt x="322" y="56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16E64330-539D-7CD9-E559-E8094E0B642E}"/>
                </a:ext>
              </a:extLst>
            </p:cNvPr>
            <p:cNvSpPr/>
            <p:nvPr/>
          </p:nvSpPr>
          <p:spPr>
            <a:xfrm>
              <a:off x="6718284" y="2603402"/>
              <a:ext cx="188969" cy="73793"/>
            </a:xfrm>
            <a:custGeom>
              <a:avLst/>
              <a:gdLst>
                <a:gd name="connsiteX0" fmla="*/ 16 w 188969"/>
                <a:gd name="connsiteY0" fmla="*/ 98 h 73793"/>
                <a:gd name="connsiteX1" fmla="*/ 133366 w 188969"/>
                <a:gd name="connsiteY1" fmla="*/ 28673 h 73793"/>
                <a:gd name="connsiteX2" fmla="*/ 187341 w 188969"/>
                <a:gd name="connsiteY2" fmla="*/ 73123 h 73793"/>
                <a:gd name="connsiteX3" fmla="*/ 168291 w 188969"/>
                <a:gd name="connsiteY3" fmla="*/ 54073 h 73793"/>
                <a:gd name="connsiteX4" fmla="*/ 101616 w 188969"/>
                <a:gd name="connsiteY4" fmla="*/ 35023 h 73793"/>
                <a:gd name="connsiteX5" fmla="*/ 123841 w 188969"/>
                <a:gd name="connsiteY5" fmla="*/ 38198 h 73793"/>
                <a:gd name="connsiteX6" fmla="*/ 16 w 188969"/>
                <a:gd name="connsiteY6" fmla="*/ 98 h 7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969" h="73793">
                  <a:moveTo>
                    <a:pt x="16" y="98"/>
                  </a:moveTo>
                  <a:cubicBezTo>
                    <a:pt x="1603" y="-1489"/>
                    <a:pt x="102145" y="16502"/>
                    <a:pt x="133366" y="28673"/>
                  </a:cubicBezTo>
                  <a:cubicBezTo>
                    <a:pt x="164587" y="40844"/>
                    <a:pt x="187341" y="73123"/>
                    <a:pt x="187341" y="73123"/>
                  </a:cubicBezTo>
                  <a:cubicBezTo>
                    <a:pt x="193162" y="77356"/>
                    <a:pt x="182579" y="60423"/>
                    <a:pt x="168291" y="54073"/>
                  </a:cubicBezTo>
                  <a:cubicBezTo>
                    <a:pt x="154003" y="47723"/>
                    <a:pt x="109024" y="37669"/>
                    <a:pt x="101616" y="35023"/>
                  </a:cubicBezTo>
                  <a:cubicBezTo>
                    <a:pt x="94208" y="32377"/>
                    <a:pt x="138128" y="44019"/>
                    <a:pt x="123841" y="38198"/>
                  </a:cubicBezTo>
                  <a:cubicBezTo>
                    <a:pt x="109554" y="32377"/>
                    <a:pt x="-1571" y="1685"/>
                    <a:pt x="16" y="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76432421-BA2A-D380-0E7B-299116FC3F31}"/>
                </a:ext>
              </a:extLst>
            </p:cNvPr>
            <p:cNvSpPr/>
            <p:nvPr/>
          </p:nvSpPr>
          <p:spPr>
            <a:xfrm>
              <a:off x="6482864" y="2679694"/>
              <a:ext cx="398495" cy="57585"/>
            </a:xfrm>
            <a:custGeom>
              <a:avLst/>
              <a:gdLst>
                <a:gd name="connsiteX0" fmla="*/ 486 w 398495"/>
                <a:gd name="connsiteY0" fmla="*/ 6 h 57585"/>
                <a:gd name="connsiteX1" fmla="*/ 108436 w 398495"/>
                <a:gd name="connsiteY1" fmla="*/ 34931 h 57585"/>
                <a:gd name="connsiteX2" fmla="*/ 70336 w 398495"/>
                <a:gd name="connsiteY2" fmla="*/ 22231 h 57585"/>
                <a:gd name="connsiteX3" fmla="*/ 206861 w 398495"/>
                <a:gd name="connsiteY3" fmla="*/ 34931 h 57585"/>
                <a:gd name="connsiteX4" fmla="*/ 194161 w 398495"/>
                <a:gd name="connsiteY4" fmla="*/ 15881 h 57585"/>
                <a:gd name="connsiteX5" fmla="*/ 273536 w 398495"/>
                <a:gd name="connsiteY5" fmla="*/ 28581 h 57585"/>
                <a:gd name="connsiteX6" fmla="*/ 270361 w 398495"/>
                <a:gd name="connsiteY6" fmla="*/ 22231 h 57585"/>
                <a:gd name="connsiteX7" fmla="*/ 394186 w 398495"/>
                <a:gd name="connsiteY7" fmla="*/ 57156 h 57585"/>
                <a:gd name="connsiteX8" fmla="*/ 352911 w 398495"/>
                <a:gd name="connsiteY8" fmla="*/ 41281 h 57585"/>
                <a:gd name="connsiteX9" fmla="*/ 187811 w 398495"/>
                <a:gd name="connsiteY9" fmla="*/ 34931 h 57585"/>
                <a:gd name="connsiteX10" fmla="*/ 235436 w 398495"/>
                <a:gd name="connsiteY10" fmla="*/ 38106 h 57585"/>
                <a:gd name="connsiteX11" fmla="*/ 159236 w 398495"/>
                <a:gd name="connsiteY11" fmla="*/ 38106 h 57585"/>
                <a:gd name="connsiteX12" fmla="*/ 486 w 398495"/>
                <a:gd name="connsiteY12" fmla="*/ 6 h 5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8495" h="57585">
                  <a:moveTo>
                    <a:pt x="486" y="6"/>
                  </a:moveTo>
                  <a:cubicBezTo>
                    <a:pt x="-7981" y="-523"/>
                    <a:pt x="96794" y="31227"/>
                    <a:pt x="108436" y="34931"/>
                  </a:cubicBezTo>
                  <a:cubicBezTo>
                    <a:pt x="120078" y="38635"/>
                    <a:pt x="53932" y="22231"/>
                    <a:pt x="70336" y="22231"/>
                  </a:cubicBezTo>
                  <a:cubicBezTo>
                    <a:pt x="86740" y="22231"/>
                    <a:pt x="186224" y="35989"/>
                    <a:pt x="206861" y="34931"/>
                  </a:cubicBezTo>
                  <a:cubicBezTo>
                    <a:pt x="227498" y="33873"/>
                    <a:pt x="183049" y="16939"/>
                    <a:pt x="194161" y="15881"/>
                  </a:cubicBezTo>
                  <a:cubicBezTo>
                    <a:pt x="205273" y="14823"/>
                    <a:pt x="273536" y="28581"/>
                    <a:pt x="273536" y="28581"/>
                  </a:cubicBezTo>
                  <a:cubicBezTo>
                    <a:pt x="286236" y="29639"/>
                    <a:pt x="250253" y="17469"/>
                    <a:pt x="270361" y="22231"/>
                  </a:cubicBezTo>
                  <a:cubicBezTo>
                    <a:pt x="290469" y="26993"/>
                    <a:pt x="380428" y="53981"/>
                    <a:pt x="394186" y="57156"/>
                  </a:cubicBezTo>
                  <a:cubicBezTo>
                    <a:pt x="407944" y="60331"/>
                    <a:pt x="387307" y="44985"/>
                    <a:pt x="352911" y="41281"/>
                  </a:cubicBezTo>
                  <a:cubicBezTo>
                    <a:pt x="318515" y="37577"/>
                    <a:pt x="207390" y="35460"/>
                    <a:pt x="187811" y="34931"/>
                  </a:cubicBezTo>
                  <a:cubicBezTo>
                    <a:pt x="168232" y="34402"/>
                    <a:pt x="240199" y="37577"/>
                    <a:pt x="235436" y="38106"/>
                  </a:cubicBezTo>
                  <a:cubicBezTo>
                    <a:pt x="230674" y="38635"/>
                    <a:pt x="193632" y="42339"/>
                    <a:pt x="159236" y="38106"/>
                  </a:cubicBezTo>
                  <a:cubicBezTo>
                    <a:pt x="124840" y="33873"/>
                    <a:pt x="8953" y="535"/>
                    <a:pt x="486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576CE213-C450-5408-7BD6-5868F3E87EE8}"/>
                </a:ext>
              </a:extLst>
            </p:cNvPr>
            <p:cNvSpPr/>
            <p:nvPr/>
          </p:nvSpPr>
          <p:spPr>
            <a:xfrm>
              <a:off x="6564808" y="2644473"/>
              <a:ext cx="162476" cy="45406"/>
            </a:xfrm>
            <a:custGeom>
              <a:avLst/>
              <a:gdLst>
                <a:gd name="connsiteX0" fmla="*/ 1092 w 162476"/>
                <a:gd name="connsiteY0" fmla="*/ 44752 h 45406"/>
                <a:gd name="connsiteX1" fmla="*/ 159842 w 162476"/>
                <a:gd name="connsiteY1" fmla="*/ 302 h 45406"/>
                <a:gd name="connsiteX2" fmla="*/ 93167 w 162476"/>
                <a:gd name="connsiteY2" fmla="*/ 25702 h 45406"/>
                <a:gd name="connsiteX3" fmla="*/ 1092 w 162476"/>
                <a:gd name="connsiteY3" fmla="*/ 44752 h 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76" h="45406">
                  <a:moveTo>
                    <a:pt x="1092" y="44752"/>
                  </a:moveTo>
                  <a:cubicBezTo>
                    <a:pt x="12205" y="40519"/>
                    <a:pt x="144496" y="3477"/>
                    <a:pt x="159842" y="302"/>
                  </a:cubicBezTo>
                  <a:cubicBezTo>
                    <a:pt x="175188" y="-2873"/>
                    <a:pt x="119625" y="19881"/>
                    <a:pt x="93167" y="25702"/>
                  </a:cubicBezTo>
                  <a:cubicBezTo>
                    <a:pt x="66709" y="31523"/>
                    <a:pt x="-10021" y="48985"/>
                    <a:pt x="1092" y="447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11570C3A-0867-0B6E-479A-64707C45C2EB}"/>
                </a:ext>
              </a:extLst>
            </p:cNvPr>
            <p:cNvSpPr/>
            <p:nvPr/>
          </p:nvSpPr>
          <p:spPr>
            <a:xfrm>
              <a:off x="6971117" y="2541190"/>
              <a:ext cx="135021" cy="212881"/>
            </a:xfrm>
            <a:custGeom>
              <a:avLst/>
              <a:gdLst>
                <a:gd name="connsiteX0" fmla="*/ 1183 w 135021"/>
                <a:gd name="connsiteY0" fmla="*/ 1985 h 212881"/>
                <a:gd name="connsiteX1" fmla="*/ 131358 w 135021"/>
                <a:gd name="connsiteY1" fmla="*/ 205185 h 212881"/>
                <a:gd name="connsiteX2" fmla="*/ 96433 w 135021"/>
                <a:gd name="connsiteY2" fmla="*/ 163910 h 212881"/>
                <a:gd name="connsiteX3" fmla="*/ 67858 w 135021"/>
                <a:gd name="connsiteY3" fmla="*/ 103585 h 212881"/>
                <a:gd name="connsiteX4" fmla="*/ 1183 w 135021"/>
                <a:gd name="connsiteY4" fmla="*/ 1985 h 2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21" h="212881">
                  <a:moveTo>
                    <a:pt x="1183" y="1985"/>
                  </a:moveTo>
                  <a:cubicBezTo>
                    <a:pt x="11766" y="18918"/>
                    <a:pt x="115483" y="178198"/>
                    <a:pt x="131358" y="205185"/>
                  </a:cubicBezTo>
                  <a:cubicBezTo>
                    <a:pt x="147233" y="232173"/>
                    <a:pt x="107016" y="180843"/>
                    <a:pt x="96433" y="163910"/>
                  </a:cubicBezTo>
                  <a:cubicBezTo>
                    <a:pt x="85850" y="146977"/>
                    <a:pt x="81616" y="125810"/>
                    <a:pt x="67858" y="103585"/>
                  </a:cubicBezTo>
                  <a:cubicBezTo>
                    <a:pt x="54100" y="81360"/>
                    <a:pt x="-9400" y="-14948"/>
                    <a:pt x="1183" y="1985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26D84572-A916-01BF-8FAD-14F1B9D941CC}"/>
                </a:ext>
              </a:extLst>
            </p:cNvPr>
            <p:cNvSpPr/>
            <p:nvPr/>
          </p:nvSpPr>
          <p:spPr>
            <a:xfrm>
              <a:off x="6921469" y="2609824"/>
              <a:ext cx="90947" cy="107997"/>
            </a:xfrm>
            <a:custGeom>
              <a:avLst/>
              <a:gdLst>
                <a:gd name="connsiteX0" fmla="*/ 31 w 90947"/>
                <a:gd name="connsiteY0" fmla="*/ 26 h 107997"/>
                <a:gd name="connsiteX1" fmla="*/ 73056 w 90947"/>
                <a:gd name="connsiteY1" fmla="*/ 47651 h 107997"/>
                <a:gd name="connsiteX2" fmla="*/ 88931 w 90947"/>
                <a:gd name="connsiteY2" fmla="*/ 107976 h 107997"/>
                <a:gd name="connsiteX3" fmla="*/ 82581 w 90947"/>
                <a:gd name="connsiteY3" fmla="*/ 54001 h 107997"/>
                <a:gd name="connsiteX4" fmla="*/ 31 w 90947"/>
                <a:gd name="connsiteY4" fmla="*/ 26 h 10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47" h="107997">
                  <a:moveTo>
                    <a:pt x="31" y="26"/>
                  </a:moveTo>
                  <a:cubicBezTo>
                    <a:pt x="-1557" y="-1032"/>
                    <a:pt x="58239" y="29659"/>
                    <a:pt x="73056" y="47651"/>
                  </a:cubicBezTo>
                  <a:cubicBezTo>
                    <a:pt x="87873" y="65643"/>
                    <a:pt x="87343" y="106918"/>
                    <a:pt x="88931" y="107976"/>
                  </a:cubicBezTo>
                  <a:cubicBezTo>
                    <a:pt x="90519" y="109034"/>
                    <a:pt x="94752" y="70405"/>
                    <a:pt x="82581" y="54001"/>
                  </a:cubicBezTo>
                  <a:cubicBezTo>
                    <a:pt x="70410" y="37597"/>
                    <a:pt x="1619" y="1084"/>
                    <a:pt x="31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0DB5B494-9CEE-019B-B374-C5401C9C47C6}"/>
                </a:ext>
              </a:extLst>
            </p:cNvPr>
            <p:cNvSpPr/>
            <p:nvPr/>
          </p:nvSpPr>
          <p:spPr>
            <a:xfrm>
              <a:off x="6898807" y="2603010"/>
              <a:ext cx="146793" cy="130737"/>
            </a:xfrm>
            <a:custGeom>
              <a:avLst/>
              <a:gdLst>
                <a:gd name="connsiteX0" fmla="*/ 468 w 146793"/>
                <a:gd name="connsiteY0" fmla="*/ 490 h 130737"/>
                <a:gd name="connsiteX1" fmla="*/ 41743 w 146793"/>
                <a:gd name="connsiteY1" fmla="*/ 67165 h 130737"/>
                <a:gd name="connsiteX2" fmla="*/ 79843 w 146793"/>
                <a:gd name="connsiteY2" fmla="*/ 95740 h 130737"/>
                <a:gd name="connsiteX3" fmla="*/ 41743 w 146793"/>
                <a:gd name="connsiteY3" fmla="*/ 98915 h 130737"/>
                <a:gd name="connsiteX4" fmla="*/ 146518 w 146793"/>
                <a:gd name="connsiteY4" fmla="*/ 130665 h 130737"/>
                <a:gd name="connsiteX5" fmla="*/ 70318 w 146793"/>
                <a:gd name="connsiteY5" fmla="*/ 105265 h 130737"/>
                <a:gd name="connsiteX6" fmla="*/ 468 w 146793"/>
                <a:gd name="connsiteY6" fmla="*/ 490 h 13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793" h="130737">
                  <a:moveTo>
                    <a:pt x="468" y="490"/>
                  </a:moveTo>
                  <a:cubicBezTo>
                    <a:pt x="-4294" y="-5860"/>
                    <a:pt x="28514" y="51290"/>
                    <a:pt x="41743" y="67165"/>
                  </a:cubicBezTo>
                  <a:cubicBezTo>
                    <a:pt x="54972" y="83040"/>
                    <a:pt x="79843" y="90448"/>
                    <a:pt x="79843" y="95740"/>
                  </a:cubicBezTo>
                  <a:cubicBezTo>
                    <a:pt x="79843" y="101032"/>
                    <a:pt x="30631" y="93094"/>
                    <a:pt x="41743" y="98915"/>
                  </a:cubicBezTo>
                  <a:cubicBezTo>
                    <a:pt x="52855" y="104736"/>
                    <a:pt x="141756" y="129607"/>
                    <a:pt x="146518" y="130665"/>
                  </a:cubicBezTo>
                  <a:cubicBezTo>
                    <a:pt x="151280" y="131723"/>
                    <a:pt x="93072" y="121140"/>
                    <a:pt x="70318" y="105265"/>
                  </a:cubicBezTo>
                  <a:cubicBezTo>
                    <a:pt x="47564" y="89390"/>
                    <a:pt x="5230" y="6840"/>
                    <a:pt x="468" y="4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EC25A187-F077-C94F-1528-ED15C9CCF2CE}"/>
                </a:ext>
              </a:extLst>
            </p:cNvPr>
            <p:cNvSpPr/>
            <p:nvPr/>
          </p:nvSpPr>
          <p:spPr>
            <a:xfrm>
              <a:off x="6772273" y="2673318"/>
              <a:ext cx="261440" cy="54845"/>
            </a:xfrm>
            <a:custGeom>
              <a:avLst/>
              <a:gdLst>
                <a:gd name="connsiteX0" fmla="*/ 2 w 261440"/>
                <a:gd name="connsiteY0" fmla="*/ 32 h 54845"/>
                <a:gd name="connsiteX1" fmla="*/ 117477 w 261440"/>
                <a:gd name="connsiteY1" fmla="*/ 31782 h 54845"/>
                <a:gd name="connsiteX2" fmla="*/ 82552 w 261440"/>
                <a:gd name="connsiteY2" fmla="*/ 44482 h 54845"/>
                <a:gd name="connsiteX3" fmla="*/ 206377 w 261440"/>
                <a:gd name="connsiteY3" fmla="*/ 54007 h 54845"/>
                <a:gd name="connsiteX4" fmla="*/ 260352 w 261440"/>
                <a:gd name="connsiteY4" fmla="*/ 54007 h 54845"/>
                <a:gd name="connsiteX5" fmla="*/ 161927 w 261440"/>
                <a:gd name="connsiteY5" fmla="*/ 50832 h 54845"/>
                <a:gd name="connsiteX6" fmla="*/ 123827 w 261440"/>
                <a:gd name="connsiteY6" fmla="*/ 47657 h 54845"/>
                <a:gd name="connsiteX7" fmla="*/ 155577 w 261440"/>
                <a:gd name="connsiteY7" fmla="*/ 31782 h 54845"/>
                <a:gd name="connsiteX8" fmla="*/ 114302 w 261440"/>
                <a:gd name="connsiteY8" fmla="*/ 38132 h 54845"/>
                <a:gd name="connsiteX9" fmla="*/ 2 w 261440"/>
                <a:gd name="connsiteY9" fmla="*/ 32 h 5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440" h="54845">
                  <a:moveTo>
                    <a:pt x="2" y="32"/>
                  </a:moveTo>
                  <a:cubicBezTo>
                    <a:pt x="531" y="-1026"/>
                    <a:pt x="103719" y="24374"/>
                    <a:pt x="117477" y="31782"/>
                  </a:cubicBezTo>
                  <a:cubicBezTo>
                    <a:pt x="131235" y="39190"/>
                    <a:pt x="67735" y="40778"/>
                    <a:pt x="82552" y="44482"/>
                  </a:cubicBezTo>
                  <a:cubicBezTo>
                    <a:pt x="97369" y="48186"/>
                    <a:pt x="176744" y="52420"/>
                    <a:pt x="206377" y="54007"/>
                  </a:cubicBezTo>
                  <a:cubicBezTo>
                    <a:pt x="236010" y="55594"/>
                    <a:pt x="267760" y="54536"/>
                    <a:pt x="260352" y="54007"/>
                  </a:cubicBezTo>
                  <a:cubicBezTo>
                    <a:pt x="252944" y="53478"/>
                    <a:pt x="184681" y="51890"/>
                    <a:pt x="161927" y="50832"/>
                  </a:cubicBezTo>
                  <a:cubicBezTo>
                    <a:pt x="139173" y="49774"/>
                    <a:pt x="124885" y="50832"/>
                    <a:pt x="123827" y="47657"/>
                  </a:cubicBezTo>
                  <a:cubicBezTo>
                    <a:pt x="122769" y="44482"/>
                    <a:pt x="157164" y="33369"/>
                    <a:pt x="155577" y="31782"/>
                  </a:cubicBezTo>
                  <a:cubicBezTo>
                    <a:pt x="153990" y="30195"/>
                    <a:pt x="137585" y="42365"/>
                    <a:pt x="114302" y="38132"/>
                  </a:cubicBezTo>
                  <a:cubicBezTo>
                    <a:pt x="91019" y="33899"/>
                    <a:pt x="-527" y="1090"/>
                    <a:pt x="2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2DBF7438-BD10-43F4-1026-23707DDF45F9}"/>
                </a:ext>
              </a:extLst>
            </p:cNvPr>
            <p:cNvSpPr/>
            <p:nvPr/>
          </p:nvSpPr>
          <p:spPr>
            <a:xfrm>
              <a:off x="6889844" y="2581272"/>
              <a:ext cx="41209" cy="120767"/>
            </a:xfrm>
            <a:custGeom>
              <a:avLst/>
              <a:gdLst>
                <a:gd name="connsiteX0" fmla="*/ 41181 w 41209"/>
                <a:gd name="connsiteY0" fmla="*/ 3 h 120767"/>
                <a:gd name="connsiteX1" fmla="*/ 9431 w 41209"/>
                <a:gd name="connsiteY1" fmla="*/ 63503 h 120767"/>
                <a:gd name="connsiteX2" fmla="*/ 18956 w 41209"/>
                <a:gd name="connsiteY2" fmla="*/ 120653 h 120767"/>
                <a:gd name="connsiteX3" fmla="*/ 6256 w 41209"/>
                <a:gd name="connsiteY3" fmla="*/ 79378 h 120767"/>
                <a:gd name="connsiteX4" fmla="*/ 3081 w 41209"/>
                <a:gd name="connsiteY4" fmla="*/ 60328 h 120767"/>
                <a:gd name="connsiteX5" fmla="*/ 41181 w 41209"/>
                <a:gd name="connsiteY5" fmla="*/ 3 h 1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9" h="120767">
                  <a:moveTo>
                    <a:pt x="41181" y="3"/>
                  </a:moveTo>
                  <a:cubicBezTo>
                    <a:pt x="42239" y="532"/>
                    <a:pt x="13135" y="43395"/>
                    <a:pt x="9431" y="63503"/>
                  </a:cubicBezTo>
                  <a:cubicBezTo>
                    <a:pt x="5727" y="83611"/>
                    <a:pt x="19485" y="118007"/>
                    <a:pt x="18956" y="120653"/>
                  </a:cubicBezTo>
                  <a:cubicBezTo>
                    <a:pt x="18427" y="123299"/>
                    <a:pt x="6256" y="79378"/>
                    <a:pt x="6256" y="79378"/>
                  </a:cubicBezTo>
                  <a:cubicBezTo>
                    <a:pt x="3610" y="69324"/>
                    <a:pt x="-4327" y="67736"/>
                    <a:pt x="3081" y="60328"/>
                  </a:cubicBezTo>
                  <a:cubicBezTo>
                    <a:pt x="10489" y="52920"/>
                    <a:pt x="40123" y="-526"/>
                    <a:pt x="4118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08788B50-793F-4403-E220-1983198D5594}"/>
                </a:ext>
              </a:extLst>
            </p:cNvPr>
            <p:cNvSpPr/>
            <p:nvPr/>
          </p:nvSpPr>
          <p:spPr>
            <a:xfrm>
              <a:off x="6470268" y="2593777"/>
              <a:ext cx="105349" cy="78466"/>
            </a:xfrm>
            <a:custGeom>
              <a:avLst/>
              <a:gdLst>
                <a:gd name="connsiteX0" fmla="*/ 105157 w 105349"/>
                <a:gd name="connsiteY0" fmla="*/ 198 h 78466"/>
                <a:gd name="connsiteX1" fmla="*/ 3557 w 105349"/>
                <a:gd name="connsiteY1" fmla="*/ 76398 h 78466"/>
                <a:gd name="connsiteX2" fmla="*/ 28957 w 105349"/>
                <a:gd name="connsiteY2" fmla="*/ 54173 h 78466"/>
                <a:gd name="connsiteX3" fmla="*/ 105157 w 105349"/>
                <a:gd name="connsiteY3" fmla="*/ 198 h 7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349" h="78466">
                  <a:moveTo>
                    <a:pt x="105157" y="198"/>
                  </a:moveTo>
                  <a:cubicBezTo>
                    <a:pt x="100924" y="3902"/>
                    <a:pt x="16257" y="67402"/>
                    <a:pt x="3557" y="76398"/>
                  </a:cubicBezTo>
                  <a:cubicBezTo>
                    <a:pt x="-9143" y="85394"/>
                    <a:pt x="15199" y="62640"/>
                    <a:pt x="28957" y="54173"/>
                  </a:cubicBezTo>
                  <a:cubicBezTo>
                    <a:pt x="42715" y="45706"/>
                    <a:pt x="109390" y="-3506"/>
                    <a:pt x="105157" y="1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74DFF269-DF24-8E9B-34D6-98F285B7666D}"/>
                </a:ext>
              </a:extLst>
            </p:cNvPr>
            <p:cNvSpPr/>
            <p:nvPr/>
          </p:nvSpPr>
          <p:spPr>
            <a:xfrm>
              <a:off x="6734168" y="2625601"/>
              <a:ext cx="168978" cy="70184"/>
            </a:xfrm>
            <a:custGeom>
              <a:avLst/>
              <a:gdLst>
                <a:gd name="connsiteX0" fmla="*/ 7 w 168978"/>
                <a:gd name="connsiteY0" fmla="*/ 124 h 70184"/>
                <a:gd name="connsiteX1" fmla="*/ 139707 w 168978"/>
                <a:gd name="connsiteY1" fmla="*/ 35049 h 70184"/>
                <a:gd name="connsiteX2" fmla="*/ 168282 w 168978"/>
                <a:gd name="connsiteY2" fmla="*/ 69974 h 70184"/>
                <a:gd name="connsiteX3" fmla="*/ 146057 w 168978"/>
                <a:gd name="connsiteY3" fmla="*/ 47749 h 70184"/>
                <a:gd name="connsiteX4" fmla="*/ 7 w 168978"/>
                <a:gd name="connsiteY4" fmla="*/ 124 h 7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978" h="70184">
                  <a:moveTo>
                    <a:pt x="7" y="124"/>
                  </a:moveTo>
                  <a:cubicBezTo>
                    <a:pt x="-1051" y="-1993"/>
                    <a:pt x="111661" y="23407"/>
                    <a:pt x="139707" y="35049"/>
                  </a:cubicBezTo>
                  <a:cubicBezTo>
                    <a:pt x="167753" y="46691"/>
                    <a:pt x="167224" y="67857"/>
                    <a:pt x="168282" y="69974"/>
                  </a:cubicBezTo>
                  <a:cubicBezTo>
                    <a:pt x="169340" y="72091"/>
                    <a:pt x="172515" y="57803"/>
                    <a:pt x="146057" y="47749"/>
                  </a:cubicBezTo>
                  <a:cubicBezTo>
                    <a:pt x="119599" y="37695"/>
                    <a:pt x="1065" y="2241"/>
                    <a:pt x="7" y="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D161B17E-A84A-0169-3589-0205C0D3AA3B}"/>
                </a:ext>
              </a:extLst>
            </p:cNvPr>
            <p:cNvSpPr/>
            <p:nvPr/>
          </p:nvSpPr>
          <p:spPr>
            <a:xfrm>
              <a:off x="7506582" y="2787528"/>
              <a:ext cx="335683" cy="187456"/>
            </a:xfrm>
            <a:custGeom>
              <a:avLst/>
              <a:gdLst>
                <a:gd name="connsiteX0" fmla="*/ 335668 w 335683"/>
                <a:gd name="connsiteY0" fmla="*/ 122 h 187456"/>
                <a:gd name="connsiteX1" fmla="*/ 180093 w 335683"/>
                <a:gd name="connsiteY1" fmla="*/ 38222 h 187456"/>
                <a:gd name="connsiteX2" fmla="*/ 103893 w 335683"/>
                <a:gd name="connsiteY2" fmla="*/ 95372 h 187456"/>
                <a:gd name="connsiteX3" fmla="*/ 91193 w 335683"/>
                <a:gd name="connsiteY3" fmla="*/ 127122 h 187456"/>
                <a:gd name="connsiteX4" fmla="*/ 103893 w 335683"/>
                <a:gd name="connsiteY4" fmla="*/ 139822 h 187456"/>
                <a:gd name="connsiteX5" fmla="*/ 53093 w 335683"/>
                <a:gd name="connsiteY5" fmla="*/ 152522 h 187456"/>
                <a:gd name="connsiteX6" fmla="*/ 37218 w 335683"/>
                <a:gd name="connsiteY6" fmla="*/ 171572 h 187456"/>
                <a:gd name="connsiteX7" fmla="*/ 78493 w 335683"/>
                <a:gd name="connsiteY7" fmla="*/ 152522 h 187456"/>
                <a:gd name="connsiteX8" fmla="*/ 2293 w 335683"/>
                <a:gd name="connsiteY8" fmla="*/ 187447 h 187456"/>
                <a:gd name="connsiteX9" fmla="*/ 24518 w 335683"/>
                <a:gd name="connsiteY9" fmla="*/ 155697 h 187456"/>
                <a:gd name="connsiteX10" fmla="*/ 72143 w 335683"/>
                <a:gd name="connsiteY10" fmla="*/ 117597 h 187456"/>
                <a:gd name="connsiteX11" fmla="*/ 65793 w 335683"/>
                <a:gd name="connsiteY11" fmla="*/ 95372 h 187456"/>
                <a:gd name="connsiteX12" fmla="*/ 72143 w 335683"/>
                <a:gd name="connsiteY12" fmla="*/ 111247 h 187456"/>
                <a:gd name="connsiteX13" fmla="*/ 72143 w 335683"/>
                <a:gd name="connsiteY13" fmla="*/ 28697 h 187456"/>
                <a:gd name="connsiteX14" fmla="*/ 75318 w 335683"/>
                <a:gd name="connsiteY14" fmla="*/ 101722 h 187456"/>
                <a:gd name="connsiteX15" fmla="*/ 122943 w 335683"/>
                <a:gd name="connsiteY15" fmla="*/ 66797 h 187456"/>
                <a:gd name="connsiteX16" fmla="*/ 129293 w 335683"/>
                <a:gd name="connsiteY16" fmla="*/ 38222 h 187456"/>
                <a:gd name="connsiteX17" fmla="*/ 145168 w 335683"/>
                <a:gd name="connsiteY17" fmla="*/ 47747 h 187456"/>
                <a:gd name="connsiteX18" fmla="*/ 135643 w 335683"/>
                <a:gd name="connsiteY18" fmla="*/ 19172 h 187456"/>
                <a:gd name="connsiteX19" fmla="*/ 164218 w 335683"/>
                <a:gd name="connsiteY19" fmla="*/ 41397 h 187456"/>
                <a:gd name="connsiteX20" fmla="*/ 202318 w 335683"/>
                <a:gd name="connsiteY20" fmla="*/ 22347 h 187456"/>
                <a:gd name="connsiteX21" fmla="*/ 180093 w 335683"/>
                <a:gd name="connsiteY21" fmla="*/ 3297 h 187456"/>
                <a:gd name="connsiteX22" fmla="*/ 211843 w 335683"/>
                <a:gd name="connsiteY22" fmla="*/ 15997 h 187456"/>
                <a:gd name="connsiteX23" fmla="*/ 170568 w 335683"/>
                <a:gd name="connsiteY23" fmla="*/ 25522 h 187456"/>
                <a:gd name="connsiteX24" fmla="*/ 335668 w 335683"/>
                <a:gd name="connsiteY24" fmla="*/ 122 h 18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5683" h="187456">
                  <a:moveTo>
                    <a:pt x="335668" y="122"/>
                  </a:moveTo>
                  <a:cubicBezTo>
                    <a:pt x="337256" y="2239"/>
                    <a:pt x="218722" y="22347"/>
                    <a:pt x="180093" y="38222"/>
                  </a:cubicBezTo>
                  <a:cubicBezTo>
                    <a:pt x="141464" y="54097"/>
                    <a:pt x="118710" y="80555"/>
                    <a:pt x="103893" y="95372"/>
                  </a:cubicBezTo>
                  <a:cubicBezTo>
                    <a:pt x="89076" y="110189"/>
                    <a:pt x="91193" y="127122"/>
                    <a:pt x="91193" y="127122"/>
                  </a:cubicBezTo>
                  <a:cubicBezTo>
                    <a:pt x="91193" y="134530"/>
                    <a:pt x="110243" y="135589"/>
                    <a:pt x="103893" y="139822"/>
                  </a:cubicBezTo>
                  <a:cubicBezTo>
                    <a:pt x="97543" y="144055"/>
                    <a:pt x="53093" y="152522"/>
                    <a:pt x="53093" y="152522"/>
                  </a:cubicBezTo>
                  <a:cubicBezTo>
                    <a:pt x="41980" y="157814"/>
                    <a:pt x="32985" y="171572"/>
                    <a:pt x="37218" y="171572"/>
                  </a:cubicBezTo>
                  <a:cubicBezTo>
                    <a:pt x="41451" y="171572"/>
                    <a:pt x="78493" y="152522"/>
                    <a:pt x="78493" y="152522"/>
                  </a:cubicBezTo>
                  <a:cubicBezTo>
                    <a:pt x="72672" y="155168"/>
                    <a:pt x="11289" y="186918"/>
                    <a:pt x="2293" y="187447"/>
                  </a:cubicBezTo>
                  <a:cubicBezTo>
                    <a:pt x="-6703" y="187976"/>
                    <a:pt x="12876" y="167339"/>
                    <a:pt x="24518" y="155697"/>
                  </a:cubicBezTo>
                  <a:cubicBezTo>
                    <a:pt x="36160" y="144055"/>
                    <a:pt x="65264" y="127651"/>
                    <a:pt x="72143" y="117597"/>
                  </a:cubicBezTo>
                  <a:cubicBezTo>
                    <a:pt x="79022" y="107543"/>
                    <a:pt x="65793" y="95372"/>
                    <a:pt x="65793" y="95372"/>
                  </a:cubicBezTo>
                  <a:cubicBezTo>
                    <a:pt x="65793" y="94314"/>
                    <a:pt x="71085" y="122359"/>
                    <a:pt x="72143" y="111247"/>
                  </a:cubicBezTo>
                  <a:cubicBezTo>
                    <a:pt x="73201" y="100135"/>
                    <a:pt x="71614" y="30284"/>
                    <a:pt x="72143" y="28697"/>
                  </a:cubicBezTo>
                  <a:cubicBezTo>
                    <a:pt x="72672" y="27110"/>
                    <a:pt x="66851" y="95372"/>
                    <a:pt x="75318" y="101722"/>
                  </a:cubicBezTo>
                  <a:cubicBezTo>
                    <a:pt x="83785" y="108072"/>
                    <a:pt x="113947" y="77380"/>
                    <a:pt x="122943" y="66797"/>
                  </a:cubicBezTo>
                  <a:cubicBezTo>
                    <a:pt x="131939" y="56214"/>
                    <a:pt x="129293" y="38222"/>
                    <a:pt x="129293" y="38222"/>
                  </a:cubicBezTo>
                  <a:cubicBezTo>
                    <a:pt x="132997" y="35047"/>
                    <a:pt x="144110" y="50922"/>
                    <a:pt x="145168" y="47747"/>
                  </a:cubicBezTo>
                  <a:cubicBezTo>
                    <a:pt x="146226" y="44572"/>
                    <a:pt x="132468" y="20230"/>
                    <a:pt x="135643" y="19172"/>
                  </a:cubicBezTo>
                  <a:cubicBezTo>
                    <a:pt x="138818" y="18114"/>
                    <a:pt x="153106" y="40868"/>
                    <a:pt x="164218" y="41397"/>
                  </a:cubicBezTo>
                  <a:cubicBezTo>
                    <a:pt x="175330" y="41926"/>
                    <a:pt x="199672" y="28697"/>
                    <a:pt x="202318" y="22347"/>
                  </a:cubicBezTo>
                  <a:cubicBezTo>
                    <a:pt x="204964" y="15997"/>
                    <a:pt x="178505" y="4355"/>
                    <a:pt x="180093" y="3297"/>
                  </a:cubicBezTo>
                  <a:cubicBezTo>
                    <a:pt x="181681" y="2239"/>
                    <a:pt x="213430" y="12293"/>
                    <a:pt x="211843" y="15997"/>
                  </a:cubicBezTo>
                  <a:cubicBezTo>
                    <a:pt x="210256" y="19701"/>
                    <a:pt x="149401" y="27109"/>
                    <a:pt x="170568" y="25522"/>
                  </a:cubicBezTo>
                  <a:cubicBezTo>
                    <a:pt x="191735" y="23935"/>
                    <a:pt x="334080" y="-1995"/>
                    <a:pt x="335668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2C102B52-B675-1B29-6657-1EF6C45DFD9C}"/>
                </a:ext>
              </a:extLst>
            </p:cNvPr>
            <p:cNvSpPr/>
            <p:nvPr/>
          </p:nvSpPr>
          <p:spPr>
            <a:xfrm>
              <a:off x="7548268" y="2766362"/>
              <a:ext cx="290816" cy="116840"/>
            </a:xfrm>
            <a:custGeom>
              <a:avLst/>
              <a:gdLst>
                <a:gd name="connsiteX0" fmla="*/ 290807 w 290816"/>
                <a:gd name="connsiteY0" fmla="*/ 2238 h 116840"/>
                <a:gd name="connsiteX1" fmla="*/ 170157 w 290816"/>
                <a:gd name="connsiteY1" fmla="*/ 5413 h 116840"/>
                <a:gd name="connsiteX2" fmla="*/ 100307 w 290816"/>
                <a:gd name="connsiteY2" fmla="*/ 18113 h 116840"/>
                <a:gd name="connsiteX3" fmla="*/ 138407 w 290816"/>
                <a:gd name="connsiteY3" fmla="*/ 2238 h 116840"/>
                <a:gd name="connsiteX4" fmla="*/ 20932 w 290816"/>
                <a:gd name="connsiteY4" fmla="*/ 72088 h 116840"/>
                <a:gd name="connsiteX5" fmla="*/ 55857 w 290816"/>
                <a:gd name="connsiteY5" fmla="*/ 59388 h 116840"/>
                <a:gd name="connsiteX6" fmla="*/ 1882 w 290816"/>
                <a:gd name="connsiteY6" fmla="*/ 94313 h 116840"/>
                <a:gd name="connsiteX7" fmla="*/ 14582 w 290816"/>
                <a:gd name="connsiteY7" fmla="*/ 116538 h 116840"/>
                <a:gd name="connsiteX8" fmla="*/ 36807 w 290816"/>
                <a:gd name="connsiteY8" fmla="*/ 78438 h 116840"/>
                <a:gd name="connsiteX9" fmla="*/ 103482 w 290816"/>
                <a:gd name="connsiteY9" fmla="*/ 43513 h 116840"/>
                <a:gd name="connsiteX10" fmla="*/ 59032 w 290816"/>
                <a:gd name="connsiteY10" fmla="*/ 62563 h 116840"/>
                <a:gd name="connsiteX11" fmla="*/ 132057 w 290816"/>
                <a:gd name="connsiteY11" fmla="*/ 33988 h 116840"/>
                <a:gd name="connsiteX12" fmla="*/ 176507 w 290816"/>
                <a:gd name="connsiteY12" fmla="*/ 2238 h 116840"/>
                <a:gd name="connsiteX13" fmla="*/ 290807 w 290816"/>
                <a:gd name="connsiteY13" fmla="*/ 2238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816" h="116840">
                  <a:moveTo>
                    <a:pt x="290807" y="2238"/>
                  </a:moveTo>
                  <a:cubicBezTo>
                    <a:pt x="289749" y="2767"/>
                    <a:pt x="201907" y="2767"/>
                    <a:pt x="170157" y="5413"/>
                  </a:cubicBezTo>
                  <a:cubicBezTo>
                    <a:pt x="138407" y="8059"/>
                    <a:pt x="105599" y="18642"/>
                    <a:pt x="100307" y="18113"/>
                  </a:cubicBezTo>
                  <a:cubicBezTo>
                    <a:pt x="95015" y="17584"/>
                    <a:pt x="151636" y="-6758"/>
                    <a:pt x="138407" y="2238"/>
                  </a:cubicBezTo>
                  <a:cubicBezTo>
                    <a:pt x="125178" y="11234"/>
                    <a:pt x="34690" y="62563"/>
                    <a:pt x="20932" y="72088"/>
                  </a:cubicBezTo>
                  <a:cubicBezTo>
                    <a:pt x="7174" y="81613"/>
                    <a:pt x="59032" y="55684"/>
                    <a:pt x="55857" y="59388"/>
                  </a:cubicBezTo>
                  <a:cubicBezTo>
                    <a:pt x="52682" y="63092"/>
                    <a:pt x="8761" y="84788"/>
                    <a:pt x="1882" y="94313"/>
                  </a:cubicBezTo>
                  <a:cubicBezTo>
                    <a:pt x="-4997" y="103838"/>
                    <a:pt x="8761" y="119184"/>
                    <a:pt x="14582" y="116538"/>
                  </a:cubicBezTo>
                  <a:cubicBezTo>
                    <a:pt x="20403" y="113892"/>
                    <a:pt x="21990" y="90609"/>
                    <a:pt x="36807" y="78438"/>
                  </a:cubicBezTo>
                  <a:cubicBezTo>
                    <a:pt x="51624" y="66267"/>
                    <a:pt x="99778" y="46159"/>
                    <a:pt x="103482" y="43513"/>
                  </a:cubicBezTo>
                  <a:cubicBezTo>
                    <a:pt x="107186" y="40867"/>
                    <a:pt x="54270" y="64150"/>
                    <a:pt x="59032" y="62563"/>
                  </a:cubicBezTo>
                  <a:cubicBezTo>
                    <a:pt x="63794" y="60976"/>
                    <a:pt x="112478" y="44042"/>
                    <a:pt x="132057" y="33988"/>
                  </a:cubicBezTo>
                  <a:cubicBezTo>
                    <a:pt x="151636" y="23934"/>
                    <a:pt x="150049" y="7000"/>
                    <a:pt x="176507" y="2238"/>
                  </a:cubicBezTo>
                  <a:cubicBezTo>
                    <a:pt x="202965" y="-2524"/>
                    <a:pt x="291865" y="1709"/>
                    <a:pt x="290807" y="22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1D0E8AD4-8EC9-3E89-7EBE-4D88548C7760}"/>
                </a:ext>
              </a:extLst>
            </p:cNvPr>
            <p:cNvSpPr/>
            <p:nvPr/>
          </p:nvSpPr>
          <p:spPr>
            <a:xfrm>
              <a:off x="7486343" y="2803062"/>
              <a:ext cx="213807" cy="184934"/>
            </a:xfrm>
            <a:custGeom>
              <a:avLst/>
              <a:gdLst>
                <a:gd name="connsiteX0" fmla="*/ 213032 w 213807"/>
                <a:gd name="connsiteY0" fmla="*/ 463 h 184934"/>
                <a:gd name="connsiteX1" fmla="*/ 28882 w 213807"/>
                <a:gd name="connsiteY1" fmla="*/ 136988 h 184934"/>
                <a:gd name="connsiteX2" fmla="*/ 307 w 213807"/>
                <a:gd name="connsiteY2" fmla="*/ 184613 h 184934"/>
                <a:gd name="connsiteX3" fmla="*/ 25707 w 213807"/>
                <a:gd name="connsiteY3" fmla="*/ 156038 h 184934"/>
                <a:gd name="connsiteX4" fmla="*/ 105082 w 213807"/>
                <a:gd name="connsiteY4" fmla="*/ 121113 h 184934"/>
                <a:gd name="connsiteX5" fmla="*/ 95557 w 213807"/>
                <a:gd name="connsiteY5" fmla="*/ 92538 h 184934"/>
                <a:gd name="connsiteX6" fmla="*/ 213032 w 213807"/>
                <a:gd name="connsiteY6" fmla="*/ 463 h 18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807" h="184934">
                  <a:moveTo>
                    <a:pt x="213032" y="463"/>
                  </a:moveTo>
                  <a:cubicBezTo>
                    <a:pt x="201919" y="7871"/>
                    <a:pt x="64336" y="106296"/>
                    <a:pt x="28882" y="136988"/>
                  </a:cubicBezTo>
                  <a:cubicBezTo>
                    <a:pt x="-6572" y="167680"/>
                    <a:pt x="836" y="181438"/>
                    <a:pt x="307" y="184613"/>
                  </a:cubicBezTo>
                  <a:cubicBezTo>
                    <a:pt x="-222" y="187788"/>
                    <a:pt x="8244" y="166621"/>
                    <a:pt x="25707" y="156038"/>
                  </a:cubicBezTo>
                  <a:cubicBezTo>
                    <a:pt x="43169" y="145455"/>
                    <a:pt x="93440" y="131696"/>
                    <a:pt x="105082" y="121113"/>
                  </a:cubicBezTo>
                  <a:cubicBezTo>
                    <a:pt x="116724" y="110530"/>
                    <a:pt x="78624" y="108413"/>
                    <a:pt x="95557" y="92538"/>
                  </a:cubicBezTo>
                  <a:cubicBezTo>
                    <a:pt x="112490" y="76663"/>
                    <a:pt x="224145" y="-6945"/>
                    <a:pt x="213032" y="4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BE54ECD2-2FEF-8BCE-55E7-5CDAA985D77A}"/>
                </a:ext>
              </a:extLst>
            </p:cNvPr>
            <p:cNvSpPr/>
            <p:nvPr/>
          </p:nvSpPr>
          <p:spPr>
            <a:xfrm>
              <a:off x="7568580" y="2917120"/>
              <a:ext cx="397523" cy="42069"/>
            </a:xfrm>
            <a:custGeom>
              <a:avLst/>
              <a:gdLst>
                <a:gd name="connsiteX0" fmla="*/ 620 w 397523"/>
                <a:gd name="connsiteY0" fmla="*/ 32455 h 42069"/>
                <a:gd name="connsiteX1" fmla="*/ 156195 w 397523"/>
                <a:gd name="connsiteY1" fmla="*/ 13405 h 42069"/>
                <a:gd name="connsiteX2" fmla="*/ 102220 w 397523"/>
                <a:gd name="connsiteY2" fmla="*/ 16580 h 42069"/>
                <a:gd name="connsiteX3" fmla="*/ 191120 w 397523"/>
                <a:gd name="connsiteY3" fmla="*/ 29280 h 42069"/>
                <a:gd name="connsiteX4" fmla="*/ 159370 w 397523"/>
                <a:gd name="connsiteY4" fmla="*/ 7055 h 42069"/>
                <a:gd name="connsiteX5" fmla="*/ 248270 w 397523"/>
                <a:gd name="connsiteY5" fmla="*/ 22930 h 42069"/>
                <a:gd name="connsiteX6" fmla="*/ 216520 w 397523"/>
                <a:gd name="connsiteY6" fmla="*/ 13405 h 42069"/>
                <a:gd name="connsiteX7" fmla="*/ 299070 w 397523"/>
                <a:gd name="connsiteY7" fmla="*/ 16580 h 42069"/>
                <a:gd name="connsiteX8" fmla="*/ 292720 w 397523"/>
                <a:gd name="connsiteY8" fmla="*/ 10230 h 42069"/>
                <a:gd name="connsiteX9" fmla="*/ 333995 w 397523"/>
                <a:gd name="connsiteY9" fmla="*/ 41980 h 42069"/>
                <a:gd name="connsiteX10" fmla="*/ 308595 w 397523"/>
                <a:gd name="connsiteY10" fmla="*/ 19755 h 42069"/>
                <a:gd name="connsiteX11" fmla="*/ 378445 w 397523"/>
                <a:gd name="connsiteY11" fmla="*/ 19755 h 42069"/>
                <a:gd name="connsiteX12" fmla="*/ 324470 w 397523"/>
                <a:gd name="connsiteY12" fmla="*/ 10230 h 42069"/>
                <a:gd name="connsiteX13" fmla="*/ 397495 w 397523"/>
                <a:gd name="connsiteY13" fmla="*/ 705 h 42069"/>
                <a:gd name="connsiteX14" fmla="*/ 333995 w 397523"/>
                <a:gd name="connsiteY14" fmla="*/ 705 h 42069"/>
                <a:gd name="connsiteX15" fmla="*/ 197470 w 397523"/>
                <a:gd name="connsiteY15" fmla="*/ 705 h 42069"/>
                <a:gd name="connsiteX16" fmla="*/ 118095 w 397523"/>
                <a:gd name="connsiteY16" fmla="*/ 3880 h 42069"/>
                <a:gd name="connsiteX17" fmla="*/ 203820 w 397523"/>
                <a:gd name="connsiteY17" fmla="*/ 3880 h 42069"/>
                <a:gd name="connsiteX18" fmla="*/ 105395 w 397523"/>
                <a:gd name="connsiteY18" fmla="*/ 13405 h 42069"/>
                <a:gd name="connsiteX19" fmla="*/ 620 w 397523"/>
                <a:gd name="connsiteY19" fmla="*/ 32455 h 4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7523" h="42069">
                  <a:moveTo>
                    <a:pt x="620" y="32455"/>
                  </a:moveTo>
                  <a:cubicBezTo>
                    <a:pt x="9087" y="32455"/>
                    <a:pt x="139262" y="16051"/>
                    <a:pt x="156195" y="13405"/>
                  </a:cubicBezTo>
                  <a:cubicBezTo>
                    <a:pt x="173128" y="10759"/>
                    <a:pt x="96399" y="13934"/>
                    <a:pt x="102220" y="16580"/>
                  </a:cubicBezTo>
                  <a:cubicBezTo>
                    <a:pt x="108041" y="19226"/>
                    <a:pt x="181595" y="30867"/>
                    <a:pt x="191120" y="29280"/>
                  </a:cubicBezTo>
                  <a:cubicBezTo>
                    <a:pt x="200645" y="27692"/>
                    <a:pt x="149845" y="8113"/>
                    <a:pt x="159370" y="7055"/>
                  </a:cubicBezTo>
                  <a:cubicBezTo>
                    <a:pt x="168895" y="5997"/>
                    <a:pt x="238745" y="21872"/>
                    <a:pt x="248270" y="22930"/>
                  </a:cubicBezTo>
                  <a:cubicBezTo>
                    <a:pt x="257795" y="23988"/>
                    <a:pt x="208053" y="14463"/>
                    <a:pt x="216520" y="13405"/>
                  </a:cubicBezTo>
                  <a:cubicBezTo>
                    <a:pt x="224987" y="12347"/>
                    <a:pt x="299070" y="16580"/>
                    <a:pt x="299070" y="16580"/>
                  </a:cubicBezTo>
                  <a:cubicBezTo>
                    <a:pt x="311770" y="16051"/>
                    <a:pt x="286899" y="5997"/>
                    <a:pt x="292720" y="10230"/>
                  </a:cubicBezTo>
                  <a:cubicBezTo>
                    <a:pt x="298541" y="14463"/>
                    <a:pt x="331349" y="40393"/>
                    <a:pt x="333995" y="41980"/>
                  </a:cubicBezTo>
                  <a:cubicBezTo>
                    <a:pt x="336641" y="43568"/>
                    <a:pt x="301187" y="23459"/>
                    <a:pt x="308595" y="19755"/>
                  </a:cubicBezTo>
                  <a:cubicBezTo>
                    <a:pt x="316003" y="16051"/>
                    <a:pt x="375799" y="21342"/>
                    <a:pt x="378445" y="19755"/>
                  </a:cubicBezTo>
                  <a:cubicBezTo>
                    <a:pt x="381091" y="18167"/>
                    <a:pt x="321295" y="13405"/>
                    <a:pt x="324470" y="10230"/>
                  </a:cubicBezTo>
                  <a:cubicBezTo>
                    <a:pt x="327645" y="7055"/>
                    <a:pt x="395908" y="2292"/>
                    <a:pt x="397495" y="705"/>
                  </a:cubicBezTo>
                  <a:cubicBezTo>
                    <a:pt x="399082" y="-882"/>
                    <a:pt x="333995" y="705"/>
                    <a:pt x="333995" y="705"/>
                  </a:cubicBezTo>
                  <a:lnTo>
                    <a:pt x="197470" y="705"/>
                  </a:lnTo>
                  <a:cubicBezTo>
                    <a:pt x="161487" y="1234"/>
                    <a:pt x="117037" y="3351"/>
                    <a:pt x="118095" y="3880"/>
                  </a:cubicBezTo>
                  <a:cubicBezTo>
                    <a:pt x="119153" y="4409"/>
                    <a:pt x="205937" y="2292"/>
                    <a:pt x="203820" y="3880"/>
                  </a:cubicBezTo>
                  <a:cubicBezTo>
                    <a:pt x="201703" y="5468"/>
                    <a:pt x="138203" y="11817"/>
                    <a:pt x="105395" y="13405"/>
                  </a:cubicBezTo>
                  <a:cubicBezTo>
                    <a:pt x="72587" y="14992"/>
                    <a:pt x="-7847" y="32455"/>
                    <a:pt x="620" y="324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BDA1EE79-E5C7-5569-E699-3C7B9D98C43F}"/>
                </a:ext>
              </a:extLst>
            </p:cNvPr>
            <p:cNvSpPr/>
            <p:nvPr/>
          </p:nvSpPr>
          <p:spPr>
            <a:xfrm>
              <a:off x="7495872" y="2923954"/>
              <a:ext cx="153116" cy="73998"/>
            </a:xfrm>
            <a:custGeom>
              <a:avLst/>
              <a:gdLst>
                <a:gd name="connsiteX0" fmla="*/ 303 w 153116"/>
                <a:gd name="connsiteY0" fmla="*/ 73246 h 73998"/>
                <a:gd name="connsiteX1" fmla="*/ 44753 w 153116"/>
                <a:gd name="connsiteY1" fmla="*/ 41496 h 73998"/>
                <a:gd name="connsiteX2" fmla="*/ 152703 w 153116"/>
                <a:gd name="connsiteY2" fmla="*/ 25621 h 73998"/>
                <a:gd name="connsiteX3" fmla="*/ 82853 w 153116"/>
                <a:gd name="connsiteY3" fmla="*/ 221 h 73998"/>
                <a:gd name="connsiteX4" fmla="*/ 108253 w 153116"/>
                <a:gd name="connsiteY4" fmla="*/ 12921 h 73998"/>
                <a:gd name="connsiteX5" fmla="*/ 63803 w 153116"/>
                <a:gd name="connsiteY5" fmla="*/ 6571 h 73998"/>
                <a:gd name="connsiteX6" fmla="*/ 303 w 153116"/>
                <a:gd name="connsiteY6" fmla="*/ 73246 h 7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116" h="73998">
                  <a:moveTo>
                    <a:pt x="303" y="73246"/>
                  </a:moveTo>
                  <a:cubicBezTo>
                    <a:pt x="-2872" y="79067"/>
                    <a:pt x="19353" y="49433"/>
                    <a:pt x="44753" y="41496"/>
                  </a:cubicBezTo>
                  <a:cubicBezTo>
                    <a:pt x="70153" y="33559"/>
                    <a:pt x="146353" y="32500"/>
                    <a:pt x="152703" y="25621"/>
                  </a:cubicBezTo>
                  <a:cubicBezTo>
                    <a:pt x="159053" y="18742"/>
                    <a:pt x="90261" y="2338"/>
                    <a:pt x="82853" y="221"/>
                  </a:cubicBezTo>
                  <a:cubicBezTo>
                    <a:pt x="75445" y="-1896"/>
                    <a:pt x="111428" y="11863"/>
                    <a:pt x="108253" y="12921"/>
                  </a:cubicBezTo>
                  <a:cubicBezTo>
                    <a:pt x="105078" y="13979"/>
                    <a:pt x="78090" y="2867"/>
                    <a:pt x="63803" y="6571"/>
                  </a:cubicBezTo>
                  <a:cubicBezTo>
                    <a:pt x="49516" y="10275"/>
                    <a:pt x="3478" y="67425"/>
                    <a:pt x="303" y="73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936716E-5339-F138-B9ED-4E1102F4FDFD}"/>
                </a:ext>
              </a:extLst>
            </p:cNvPr>
            <p:cNvSpPr/>
            <p:nvPr/>
          </p:nvSpPr>
          <p:spPr>
            <a:xfrm>
              <a:off x="7853650" y="2825637"/>
              <a:ext cx="71883" cy="108304"/>
            </a:xfrm>
            <a:custGeom>
              <a:avLst/>
              <a:gdLst>
                <a:gd name="connsiteX0" fmla="*/ 71150 w 71883"/>
                <a:gd name="connsiteY0" fmla="*/ 113 h 108304"/>
                <a:gd name="connsiteX1" fmla="*/ 17175 w 71883"/>
                <a:gd name="connsiteY1" fmla="*/ 73138 h 108304"/>
                <a:gd name="connsiteX2" fmla="*/ 1300 w 71883"/>
                <a:gd name="connsiteY2" fmla="*/ 108063 h 108304"/>
                <a:gd name="connsiteX3" fmla="*/ 45750 w 71883"/>
                <a:gd name="connsiteY3" fmla="*/ 57263 h 108304"/>
                <a:gd name="connsiteX4" fmla="*/ 71150 w 71883"/>
                <a:gd name="connsiteY4" fmla="*/ 113 h 10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3" h="108304">
                  <a:moveTo>
                    <a:pt x="71150" y="113"/>
                  </a:moveTo>
                  <a:cubicBezTo>
                    <a:pt x="66388" y="2759"/>
                    <a:pt x="28817" y="55146"/>
                    <a:pt x="17175" y="73138"/>
                  </a:cubicBezTo>
                  <a:cubicBezTo>
                    <a:pt x="5533" y="91130"/>
                    <a:pt x="-3462" y="110709"/>
                    <a:pt x="1300" y="108063"/>
                  </a:cubicBezTo>
                  <a:cubicBezTo>
                    <a:pt x="6062" y="105417"/>
                    <a:pt x="35167" y="72609"/>
                    <a:pt x="45750" y="57263"/>
                  </a:cubicBezTo>
                  <a:cubicBezTo>
                    <a:pt x="56333" y="41917"/>
                    <a:pt x="75912" y="-2533"/>
                    <a:pt x="71150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F93F3A1D-970D-426D-2AD9-076EBCBFF59A}"/>
                </a:ext>
              </a:extLst>
            </p:cNvPr>
            <p:cNvSpPr/>
            <p:nvPr/>
          </p:nvSpPr>
          <p:spPr>
            <a:xfrm>
              <a:off x="7680325" y="2762221"/>
              <a:ext cx="211285" cy="57297"/>
            </a:xfrm>
            <a:custGeom>
              <a:avLst/>
              <a:gdLst>
                <a:gd name="connsiteX0" fmla="*/ 209550 w 211285"/>
                <a:gd name="connsiteY0" fmla="*/ 41304 h 57297"/>
                <a:gd name="connsiteX1" fmla="*/ 152400 w 211285"/>
                <a:gd name="connsiteY1" fmla="*/ 38129 h 57297"/>
                <a:gd name="connsiteX2" fmla="*/ 69850 w 211285"/>
                <a:gd name="connsiteY2" fmla="*/ 29 h 57297"/>
                <a:gd name="connsiteX3" fmla="*/ 111125 w 211285"/>
                <a:gd name="connsiteY3" fmla="*/ 31779 h 57297"/>
                <a:gd name="connsiteX4" fmla="*/ 85725 w 211285"/>
                <a:gd name="connsiteY4" fmla="*/ 31779 h 57297"/>
                <a:gd name="connsiteX5" fmla="*/ 0 w 211285"/>
                <a:gd name="connsiteY5" fmla="*/ 57179 h 57297"/>
                <a:gd name="connsiteX6" fmla="*/ 85725 w 211285"/>
                <a:gd name="connsiteY6" fmla="*/ 41304 h 57297"/>
                <a:gd name="connsiteX7" fmla="*/ 209550 w 211285"/>
                <a:gd name="connsiteY7" fmla="*/ 41304 h 5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285" h="57297">
                  <a:moveTo>
                    <a:pt x="209550" y="41304"/>
                  </a:moveTo>
                  <a:cubicBezTo>
                    <a:pt x="220662" y="40775"/>
                    <a:pt x="175683" y="45008"/>
                    <a:pt x="152400" y="38129"/>
                  </a:cubicBezTo>
                  <a:cubicBezTo>
                    <a:pt x="129117" y="31250"/>
                    <a:pt x="76729" y="1087"/>
                    <a:pt x="69850" y="29"/>
                  </a:cubicBezTo>
                  <a:cubicBezTo>
                    <a:pt x="62971" y="-1029"/>
                    <a:pt x="108479" y="26487"/>
                    <a:pt x="111125" y="31779"/>
                  </a:cubicBezTo>
                  <a:cubicBezTo>
                    <a:pt x="113771" y="37071"/>
                    <a:pt x="104246" y="27546"/>
                    <a:pt x="85725" y="31779"/>
                  </a:cubicBezTo>
                  <a:cubicBezTo>
                    <a:pt x="67204" y="36012"/>
                    <a:pt x="0" y="55592"/>
                    <a:pt x="0" y="57179"/>
                  </a:cubicBezTo>
                  <a:cubicBezTo>
                    <a:pt x="0" y="58766"/>
                    <a:pt x="56092" y="43950"/>
                    <a:pt x="85725" y="41304"/>
                  </a:cubicBezTo>
                  <a:cubicBezTo>
                    <a:pt x="115358" y="38658"/>
                    <a:pt x="198438" y="41833"/>
                    <a:pt x="209550" y="413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2BA9E1CF-F047-378E-3B70-34CB952CE2AF}"/>
                </a:ext>
              </a:extLst>
            </p:cNvPr>
            <p:cNvSpPr/>
            <p:nvPr/>
          </p:nvSpPr>
          <p:spPr>
            <a:xfrm>
              <a:off x="7546928" y="2816000"/>
              <a:ext cx="101716" cy="86011"/>
            </a:xfrm>
            <a:custGeom>
              <a:avLst/>
              <a:gdLst>
                <a:gd name="connsiteX0" fmla="*/ 47 w 101716"/>
                <a:gd name="connsiteY0" fmla="*/ 85950 h 86011"/>
                <a:gd name="connsiteX1" fmla="*/ 60372 w 101716"/>
                <a:gd name="connsiteY1" fmla="*/ 35150 h 86011"/>
                <a:gd name="connsiteX2" fmla="*/ 101647 w 101716"/>
                <a:gd name="connsiteY2" fmla="*/ 225 h 86011"/>
                <a:gd name="connsiteX3" fmla="*/ 50847 w 101716"/>
                <a:gd name="connsiteY3" fmla="*/ 22450 h 86011"/>
                <a:gd name="connsiteX4" fmla="*/ 47 w 101716"/>
                <a:gd name="connsiteY4" fmla="*/ 85950 h 86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16" h="86011">
                  <a:moveTo>
                    <a:pt x="47" y="85950"/>
                  </a:moveTo>
                  <a:cubicBezTo>
                    <a:pt x="1635" y="88067"/>
                    <a:pt x="60372" y="35150"/>
                    <a:pt x="60372" y="35150"/>
                  </a:cubicBezTo>
                  <a:cubicBezTo>
                    <a:pt x="77305" y="20863"/>
                    <a:pt x="103235" y="2342"/>
                    <a:pt x="101647" y="225"/>
                  </a:cubicBezTo>
                  <a:cubicBezTo>
                    <a:pt x="100059" y="-1892"/>
                    <a:pt x="64605" y="11337"/>
                    <a:pt x="50847" y="22450"/>
                  </a:cubicBezTo>
                  <a:cubicBezTo>
                    <a:pt x="37089" y="33563"/>
                    <a:pt x="-1541" y="83833"/>
                    <a:pt x="47" y="859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D02DEB2E-F247-9429-6FAD-FE9542958E14}"/>
                </a:ext>
              </a:extLst>
            </p:cNvPr>
            <p:cNvSpPr/>
            <p:nvPr/>
          </p:nvSpPr>
          <p:spPr>
            <a:xfrm>
              <a:off x="7578201" y="2781691"/>
              <a:ext cx="318024" cy="173014"/>
            </a:xfrm>
            <a:custGeom>
              <a:avLst/>
              <a:gdLst>
                <a:gd name="connsiteX0" fmla="*/ 225949 w 318024"/>
                <a:gd name="connsiteY0" fmla="*/ 2784 h 173014"/>
                <a:gd name="connsiteX1" fmla="*/ 251349 w 318024"/>
                <a:gd name="connsiteY1" fmla="*/ 72634 h 173014"/>
                <a:gd name="connsiteX2" fmla="*/ 286274 w 318024"/>
                <a:gd name="connsiteY2" fmla="*/ 34534 h 173014"/>
                <a:gd name="connsiteX3" fmla="*/ 264049 w 318024"/>
                <a:gd name="connsiteY3" fmla="*/ 85334 h 173014"/>
                <a:gd name="connsiteX4" fmla="*/ 286274 w 318024"/>
                <a:gd name="connsiteY4" fmla="*/ 132959 h 173014"/>
                <a:gd name="connsiteX5" fmla="*/ 194199 w 318024"/>
                <a:gd name="connsiteY5" fmla="*/ 129784 h 173014"/>
                <a:gd name="connsiteX6" fmla="*/ 318024 w 318024"/>
                <a:gd name="connsiteY6" fmla="*/ 142484 h 173014"/>
                <a:gd name="connsiteX7" fmla="*/ 194199 w 318024"/>
                <a:gd name="connsiteY7" fmla="*/ 148834 h 173014"/>
                <a:gd name="connsiteX8" fmla="*/ 60849 w 318024"/>
                <a:gd name="connsiteY8" fmla="*/ 171059 h 173014"/>
                <a:gd name="connsiteX9" fmla="*/ 89424 w 318024"/>
                <a:gd name="connsiteY9" fmla="*/ 164709 h 173014"/>
                <a:gd name="connsiteX10" fmla="*/ 79899 w 318024"/>
                <a:gd name="connsiteY10" fmla="*/ 107559 h 173014"/>
                <a:gd name="connsiteX11" fmla="*/ 524 w 318024"/>
                <a:gd name="connsiteY11" fmla="*/ 136134 h 173014"/>
                <a:gd name="connsiteX12" fmla="*/ 44974 w 318024"/>
                <a:gd name="connsiteY12" fmla="*/ 88509 h 173014"/>
                <a:gd name="connsiteX13" fmla="*/ 35449 w 318024"/>
                <a:gd name="connsiteY13" fmla="*/ 78984 h 173014"/>
                <a:gd name="connsiteX14" fmla="*/ 133874 w 318024"/>
                <a:gd name="connsiteY14" fmla="*/ 18659 h 173014"/>
                <a:gd name="connsiteX15" fmla="*/ 225949 w 318024"/>
                <a:gd name="connsiteY15" fmla="*/ 2784 h 17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024" h="173014">
                  <a:moveTo>
                    <a:pt x="225949" y="2784"/>
                  </a:moveTo>
                  <a:cubicBezTo>
                    <a:pt x="245528" y="11780"/>
                    <a:pt x="241295" y="67342"/>
                    <a:pt x="251349" y="72634"/>
                  </a:cubicBezTo>
                  <a:cubicBezTo>
                    <a:pt x="261403" y="77926"/>
                    <a:pt x="284157" y="32417"/>
                    <a:pt x="286274" y="34534"/>
                  </a:cubicBezTo>
                  <a:cubicBezTo>
                    <a:pt x="288391" y="36651"/>
                    <a:pt x="264049" y="68930"/>
                    <a:pt x="264049" y="85334"/>
                  </a:cubicBezTo>
                  <a:cubicBezTo>
                    <a:pt x="264049" y="101738"/>
                    <a:pt x="297916" y="125551"/>
                    <a:pt x="286274" y="132959"/>
                  </a:cubicBezTo>
                  <a:cubicBezTo>
                    <a:pt x="274632" y="140367"/>
                    <a:pt x="188907" y="128197"/>
                    <a:pt x="194199" y="129784"/>
                  </a:cubicBezTo>
                  <a:cubicBezTo>
                    <a:pt x="199491" y="131371"/>
                    <a:pt x="318024" y="139309"/>
                    <a:pt x="318024" y="142484"/>
                  </a:cubicBezTo>
                  <a:cubicBezTo>
                    <a:pt x="318024" y="145659"/>
                    <a:pt x="237062" y="144072"/>
                    <a:pt x="194199" y="148834"/>
                  </a:cubicBezTo>
                  <a:cubicBezTo>
                    <a:pt x="151336" y="153597"/>
                    <a:pt x="78312" y="168413"/>
                    <a:pt x="60849" y="171059"/>
                  </a:cubicBezTo>
                  <a:cubicBezTo>
                    <a:pt x="43386" y="173705"/>
                    <a:pt x="86249" y="175292"/>
                    <a:pt x="89424" y="164709"/>
                  </a:cubicBezTo>
                  <a:cubicBezTo>
                    <a:pt x="92599" y="154126"/>
                    <a:pt x="94716" y="112322"/>
                    <a:pt x="79899" y="107559"/>
                  </a:cubicBezTo>
                  <a:cubicBezTo>
                    <a:pt x="65082" y="102796"/>
                    <a:pt x="6345" y="139309"/>
                    <a:pt x="524" y="136134"/>
                  </a:cubicBezTo>
                  <a:cubicBezTo>
                    <a:pt x="-5297" y="132959"/>
                    <a:pt x="39153" y="98034"/>
                    <a:pt x="44974" y="88509"/>
                  </a:cubicBezTo>
                  <a:cubicBezTo>
                    <a:pt x="50795" y="78984"/>
                    <a:pt x="20633" y="90626"/>
                    <a:pt x="35449" y="78984"/>
                  </a:cubicBezTo>
                  <a:cubicBezTo>
                    <a:pt x="50265" y="67342"/>
                    <a:pt x="106357" y="28713"/>
                    <a:pt x="133874" y="18659"/>
                  </a:cubicBezTo>
                  <a:cubicBezTo>
                    <a:pt x="161391" y="8605"/>
                    <a:pt x="206370" y="-6212"/>
                    <a:pt x="225949" y="27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円/楕円 50">
              <a:extLst>
                <a:ext uri="{FF2B5EF4-FFF2-40B4-BE49-F238E27FC236}">
                  <a16:creationId xmlns:a16="http://schemas.microsoft.com/office/drawing/2014/main" id="{4002DD79-12FB-004A-23E4-03FE7CF643CC}"/>
                </a:ext>
              </a:extLst>
            </p:cNvPr>
            <p:cNvSpPr/>
            <p:nvPr/>
          </p:nvSpPr>
          <p:spPr>
            <a:xfrm rot="19927926">
              <a:off x="7671515" y="2846440"/>
              <a:ext cx="8663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FF39D206-6751-6048-503E-8E7D00424C99}"/>
                </a:ext>
              </a:extLst>
            </p:cNvPr>
            <p:cNvSpPr/>
            <p:nvPr/>
          </p:nvSpPr>
          <p:spPr>
            <a:xfrm>
              <a:off x="7806817" y="2794000"/>
              <a:ext cx="205864" cy="147865"/>
            </a:xfrm>
            <a:custGeom>
              <a:avLst/>
              <a:gdLst>
                <a:gd name="connsiteX0" fmla="*/ 508 w 205864"/>
                <a:gd name="connsiteY0" fmla="*/ 0 h 147865"/>
                <a:gd name="connsiteX1" fmla="*/ 105283 w 205864"/>
                <a:gd name="connsiteY1" fmla="*/ 73025 h 147865"/>
                <a:gd name="connsiteX2" fmla="*/ 35433 w 205864"/>
                <a:gd name="connsiteY2" fmla="*/ 76200 h 147865"/>
                <a:gd name="connsiteX3" fmla="*/ 117983 w 205864"/>
                <a:gd name="connsiteY3" fmla="*/ 88900 h 147865"/>
                <a:gd name="connsiteX4" fmla="*/ 203708 w 205864"/>
                <a:gd name="connsiteY4" fmla="*/ 146050 h 147865"/>
                <a:gd name="connsiteX5" fmla="*/ 168783 w 205864"/>
                <a:gd name="connsiteY5" fmla="*/ 130175 h 147865"/>
                <a:gd name="connsiteX6" fmla="*/ 48133 w 205864"/>
                <a:gd name="connsiteY6" fmla="*/ 95250 h 147865"/>
                <a:gd name="connsiteX7" fmla="*/ 70358 w 205864"/>
                <a:gd name="connsiteY7" fmla="*/ 95250 h 147865"/>
                <a:gd name="connsiteX8" fmla="*/ 32258 w 205864"/>
                <a:gd name="connsiteY8" fmla="*/ 63500 h 147865"/>
                <a:gd name="connsiteX9" fmla="*/ 64008 w 205864"/>
                <a:gd name="connsiteY9" fmla="*/ 73025 h 147865"/>
                <a:gd name="connsiteX10" fmla="*/ 508 w 205864"/>
                <a:gd name="connsiteY10" fmla="*/ 0 h 14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864" h="147865">
                  <a:moveTo>
                    <a:pt x="508" y="0"/>
                  </a:moveTo>
                  <a:cubicBezTo>
                    <a:pt x="7387" y="0"/>
                    <a:pt x="99462" y="60325"/>
                    <a:pt x="105283" y="73025"/>
                  </a:cubicBezTo>
                  <a:cubicBezTo>
                    <a:pt x="111104" y="85725"/>
                    <a:pt x="33316" y="73554"/>
                    <a:pt x="35433" y="76200"/>
                  </a:cubicBezTo>
                  <a:cubicBezTo>
                    <a:pt x="37550" y="78846"/>
                    <a:pt x="89937" y="77258"/>
                    <a:pt x="117983" y="88900"/>
                  </a:cubicBezTo>
                  <a:cubicBezTo>
                    <a:pt x="146029" y="100542"/>
                    <a:pt x="195241" y="139171"/>
                    <a:pt x="203708" y="146050"/>
                  </a:cubicBezTo>
                  <a:cubicBezTo>
                    <a:pt x="212175" y="152929"/>
                    <a:pt x="194712" y="138642"/>
                    <a:pt x="168783" y="130175"/>
                  </a:cubicBezTo>
                  <a:cubicBezTo>
                    <a:pt x="142854" y="121708"/>
                    <a:pt x="64537" y="101071"/>
                    <a:pt x="48133" y="95250"/>
                  </a:cubicBezTo>
                  <a:cubicBezTo>
                    <a:pt x="31729" y="89429"/>
                    <a:pt x="73004" y="100542"/>
                    <a:pt x="70358" y="95250"/>
                  </a:cubicBezTo>
                  <a:cubicBezTo>
                    <a:pt x="67712" y="89958"/>
                    <a:pt x="33316" y="67204"/>
                    <a:pt x="32258" y="63500"/>
                  </a:cubicBezTo>
                  <a:cubicBezTo>
                    <a:pt x="31200" y="59796"/>
                    <a:pt x="69300" y="84138"/>
                    <a:pt x="64008" y="73025"/>
                  </a:cubicBezTo>
                  <a:cubicBezTo>
                    <a:pt x="58716" y="61913"/>
                    <a:pt x="-6371" y="0"/>
                    <a:pt x="50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54A5B908-431E-7114-733C-5B98647CB6C6}"/>
                </a:ext>
              </a:extLst>
            </p:cNvPr>
            <p:cNvSpPr/>
            <p:nvPr/>
          </p:nvSpPr>
          <p:spPr>
            <a:xfrm>
              <a:off x="7387702" y="2552698"/>
              <a:ext cx="160172" cy="186981"/>
            </a:xfrm>
            <a:custGeom>
              <a:avLst/>
              <a:gdLst>
                <a:gd name="connsiteX0" fmla="*/ 523 w 160172"/>
                <a:gd name="connsiteY0" fmla="*/ 2 h 186981"/>
                <a:gd name="connsiteX1" fmla="*/ 6873 w 160172"/>
                <a:gd name="connsiteY1" fmla="*/ 117477 h 186981"/>
                <a:gd name="connsiteX2" fmla="*/ 16398 w 160172"/>
                <a:gd name="connsiteY2" fmla="*/ 73027 h 186981"/>
                <a:gd name="connsiteX3" fmla="*/ 523 w 160172"/>
                <a:gd name="connsiteY3" fmla="*/ 184152 h 186981"/>
                <a:gd name="connsiteX4" fmla="*/ 10048 w 160172"/>
                <a:gd name="connsiteY4" fmla="*/ 149227 h 186981"/>
                <a:gd name="connsiteX5" fmla="*/ 67198 w 160172"/>
                <a:gd name="connsiteY5" fmla="*/ 98427 h 186981"/>
                <a:gd name="connsiteX6" fmla="*/ 38623 w 160172"/>
                <a:gd name="connsiteY6" fmla="*/ 146052 h 186981"/>
                <a:gd name="connsiteX7" fmla="*/ 76723 w 160172"/>
                <a:gd name="connsiteY7" fmla="*/ 117477 h 186981"/>
                <a:gd name="connsiteX8" fmla="*/ 159273 w 160172"/>
                <a:gd name="connsiteY8" fmla="*/ 120652 h 186981"/>
                <a:gd name="connsiteX9" fmla="*/ 114823 w 160172"/>
                <a:gd name="connsiteY9" fmla="*/ 111127 h 186981"/>
                <a:gd name="connsiteX10" fmla="*/ 25923 w 160172"/>
                <a:gd name="connsiteY10" fmla="*/ 139702 h 186981"/>
                <a:gd name="connsiteX11" fmla="*/ 10048 w 160172"/>
                <a:gd name="connsiteY11" fmla="*/ 114302 h 186981"/>
                <a:gd name="connsiteX12" fmla="*/ 523 w 160172"/>
                <a:gd name="connsiteY12" fmla="*/ 2 h 18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172" h="186981">
                  <a:moveTo>
                    <a:pt x="523" y="2"/>
                  </a:moveTo>
                  <a:cubicBezTo>
                    <a:pt x="-6" y="531"/>
                    <a:pt x="4227" y="105306"/>
                    <a:pt x="6873" y="117477"/>
                  </a:cubicBezTo>
                  <a:cubicBezTo>
                    <a:pt x="9519" y="129648"/>
                    <a:pt x="17456" y="61915"/>
                    <a:pt x="16398" y="73027"/>
                  </a:cubicBezTo>
                  <a:cubicBezTo>
                    <a:pt x="15340" y="84139"/>
                    <a:pt x="1581" y="171452"/>
                    <a:pt x="523" y="184152"/>
                  </a:cubicBezTo>
                  <a:cubicBezTo>
                    <a:pt x="-535" y="196852"/>
                    <a:pt x="-1065" y="163515"/>
                    <a:pt x="10048" y="149227"/>
                  </a:cubicBezTo>
                  <a:cubicBezTo>
                    <a:pt x="21161" y="134940"/>
                    <a:pt x="62436" y="98956"/>
                    <a:pt x="67198" y="98427"/>
                  </a:cubicBezTo>
                  <a:cubicBezTo>
                    <a:pt x="71961" y="97898"/>
                    <a:pt x="37036" y="142877"/>
                    <a:pt x="38623" y="146052"/>
                  </a:cubicBezTo>
                  <a:cubicBezTo>
                    <a:pt x="40210" y="149227"/>
                    <a:pt x="56615" y="121710"/>
                    <a:pt x="76723" y="117477"/>
                  </a:cubicBezTo>
                  <a:cubicBezTo>
                    <a:pt x="96831" y="113244"/>
                    <a:pt x="152923" y="121710"/>
                    <a:pt x="159273" y="120652"/>
                  </a:cubicBezTo>
                  <a:cubicBezTo>
                    <a:pt x="165623" y="119594"/>
                    <a:pt x="137048" y="107952"/>
                    <a:pt x="114823" y="111127"/>
                  </a:cubicBezTo>
                  <a:cubicBezTo>
                    <a:pt x="92598" y="114302"/>
                    <a:pt x="43385" y="139173"/>
                    <a:pt x="25923" y="139702"/>
                  </a:cubicBezTo>
                  <a:cubicBezTo>
                    <a:pt x="8461" y="140231"/>
                    <a:pt x="14810" y="131235"/>
                    <a:pt x="10048" y="114302"/>
                  </a:cubicBezTo>
                  <a:cubicBezTo>
                    <a:pt x="5286" y="97369"/>
                    <a:pt x="1052" y="-527"/>
                    <a:pt x="523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2E6356AF-1F0A-2CAA-CCBA-68814FB1E0D4}"/>
                </a:ext>
              </a:extLst>
            </p:cNvPr>
            <p:cNvSpPr/>
            <p:nvPr/>
          </p:nvSpPr>
          <p:spPr>
            <a:xfrm>
              <a:off x="7413464" y="2545665"/>
              <a:ext cx="111638" cy="143562"/>
            </a:xfrm>
            <a:custGeom>
              <a:avLst/>
              <a:gdLst>
                <a:gd name="connsiteX0" fmla="*/ 161 w 111638"/>
                <a:gd name="connsiteY0" fmla="*/ 143560 h 143562"/>
                <a:gd name="connsiteX1" fmla="*/ 31911 w 111638"/>
                <a:gd name="connsiteY1" fmla="*/ 35610 h 143562"/>
                <a:gd name="connsiteX2" fmla="*/ 22386 w 111638"/>
                <a:gd name="connsiteY2" fmla="*/ 64185 h 143562"/>
                <a:gd name="connsiteX3" fmla="*/ 63661 w 111638"/>
                <a:gd name="connsiteY3" fmla="*/ 26085 h 143562"/>
                <a:gd name="connsiteX4" fmla="*/ 54136 w 111638"/>
                <a:gd name="connsiteY4" fmla="*/ 73710 h 143562"/>
                <a:gd name="connsiteX5" fmla="*/ 85886 w 111638"/>
                <a:gd name="connsiteY5" fmla="*/ 29260 h 143562"/>
                <a:gd name="connsiteX6" fmla="*/ 111286 w 111638"/>
                <a:gd name="connsiteY6" fmla="*/ 685 h 143562"/>
                <a:gd name="connsiteX7" fmla="*/ 66836 w 111638"/>
                <a:gd name="connsiteY7" fmla="*/ 57835 h 143562"/>
                <a:gd name="connsiteX8" fmla="*/ 28736 w 111638"/>
                <a:gd name="connsiteY8" fmla="*/ 70535 h 143562"/>
                <a:gd name="connsiteX9" fmla="*/ 47786 w 111638"/>
                <a:gd name="connsiteY9" fmla="*/ 32435 h 143562"/>
                <a:gd name="connsiteX10" fmla="*/ 161 w 111638"/>
                <a:gd name="connsiteY10" fmla="*/ 143560 h 14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638" h="143562">
                  <a:moveTo>
                    <a:pt x="161" y="143560"/>
                  </a:moveTo>
                  <a:cubicBezTo>
                    <a:pt x="-2485" y="144089"/>
                    <a:pt x="28207" y="48839"/>
                    <a:pt x="31911" y="35610"/>
                  </a:cubicBezTo>
                  <a:cubicBezTo>
                    <a:pt x="35615" y="22381"/>
                    <a:pt x="17094" y="65772"/>
                    <a:pt x="22386" y="64185"/>
                  </a:cubicBezTo>
                  <a:cubicBezTo>
                    <a:pt x="27678" y="62598"/>
                    <a:pt x="58369" y="24498"/>
                    <a:pt x="63661" y="26085"/>
                  </a:cubicBezTo>
                  <a:cubicBezTo>
                    <a:pt x="68953" y="27672"/>
                    <a:pt x="50432" y="73181"/>
                    <a:pt x="54136" y="73710"/>
                  </a:cubicBezTo>
                  <a:cubicBezTo>
                    <a:pt x="57840" y="74239"/>
                    <a:pt x="76361" y="41431"/>
                    <a:pt x="85886" y="29260"/>
                  </a:cubicBezTo>
                  <a:cubicBezTo>
                    <a:pt x="95411" y="17089"/>
                    <a:pt x="114461" y="-4077"/>
                    <a:pt x="111286" y="685"/>
                  </a:cubicBezTo>
                  <a:cubicBezTo>
                    <a:pt x="108111" y="5447"/>
                    <a:pt x="80594" y="46193"/>
                    <a:pt x="66836" y="57835"/>
                  </a:cubicBezTo>
                  <a:cubicBezTo>
                    <a:pt x="53078" y="69477"/>
                    <a:pt x="31911" y="74768"/>
                    <a:pt x="28736" y="70535"/>
                  </a:cubicBezTo>
                  <a:cubicBezTo>
                    <a:pt x="25561" y="66302"/>
                    <a:pt x="53078" y="26085"/>
                    <a:pt x="47786" y="32435"/>
                  </a:cubicBezTo>
                  <a:cubicBezTo>
                    <a:pt x="42494" y="38785"/>
                    <a:pt x="2807" y="143031"/>
                    <a:pt x="161" y="1435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1D0476D9-315E-CBB3-2BB6-529D69C79B3C}"/>
                </a:ext>
              </a:extLst>
            </p:cNvPr>
            <p:cNvSpPr/>
            <p:nvPr/>
          </p:nvSpPr>
          <p:spPr>
            <a:xfrm>
              <a:off x="7492842" y="2508203"/>
              <a:ext cx="133552" cy="168528"/>
            </a:xfrm>
            <a:custGeom>
              <a:avLst/>
              <a:gdLst>
                <a:gd name="connsiteX0" fmla="*/ 133508 w 133552"/>
                <a:gd name="connsiteY0" fmla="*/ 47 h 168528"/>
                <a:gd name="connsiteX1" fmla="*/ 50958 w 133552"/>
                <a:gd name="connsiteY1" fmla="*/ 82597 h 168528"/>
                <a:gd name="connsiteX2" fmla="*/ 66833 w 133552"/>
                <a:gd name="connsiteY2" fmla="*/ 50847 h 168528"/>
                <a:gd name="connsiteX3" fmla="*/ 47783 w 133552"/>
                <a:gd name="connsiteY3" fmla="*/ 50847 h 168528"/>
                <a:gd name="connsiteX4" fmla="*/ 50958 w 133552"/>
                <a:gd name="connsiteY4" fmla="*/ 79422 h 168528"/>
                <a:gd name="connsiteX5" fmla="*/ 158 w 133552"/>
                <a:gd name="connsiteY5" fmla="*/ 168322 h 168528"/>
                <a:gd name="connsiteX6" fmla="*/ 35083 w 133552"/>
                <a:gd name="connsiteY6" fmla="*/ 101647 h 168528"/>
                <a:gd name="connsiteX7" fmla="*/ 38258 w 133552"/>
                <a:gd name="connsiteY7" fmla="*/ 28622 h 168528"/>
                <a:gd name="connsiteX8" fmla="*/ 38258 w 133552"/>
                <a:gd name="connsiteY8" fmla="*/ 69897 h 168528"/>
                <a:gd name="connsiteX9" fmla="*/ 133508 w 133552"/>
                <a:gd name="connsiteY9" fmla="*/ 47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52" h="168528">
                  <a:moveTo>
                    <a:pt x="133508" y="47"/>
                  </a:moveTo>
                  <a:cubicBezTo>
                    <a:pt x="135625" y="2164"/>
                    <a:pt x="62070" y="74130"/>
                    <a:pt x="50958" y="82597"/>
                  </a:cubicBezTo>
                  <a:cubicBezTo>
                    <a:pt x="39846" y="91064"/>
                    <a:pt x="66833" y="50847"/>
                    <a:pt x="66833" y="50847"/>
                  </a:cubicBezTo>
                  <a:cubicBezTo>
                    <a:pt x="66304" y="45555"/>
                    <a:pt x="50429" y="46085"/>
                    <a:pt x="47783" y="50847"/>
                  </a:cubicBezTo>
                  <a:cubicBezTo>
                    <a:pt x="45137" y="55609"/>
                    <a:pt x="58896" y="59843"/>
                    <a:pt x="50958" y="79422"/>
                  </a:cubicBezTo>
                  <a:cubicBezTo>
                    <a:pt x="43020" y="99001"/>
                    <a:pt x="2804" y="164618"/>
                    <a:pt x="158" y="168322"/>
                  </a:cubicBezTo>
                  <a:cubicBezTo>
                    <a:pt x="-2488" y="172026"/>
                    <a:pt x="28733" y="124930"/>
                    <a:pt x="35083" y="101647"/>
                  </a:cubicBezTo>
                  <a:cubicBezTo>
                    <a:pt x="41433" y="78364"/>
                    <a:pt x="37729" y="33914"/>
                    <a:pt x="38258" y="28622"/>
                  </a:cubicBezTo>
                  <a:cubicBezTo>
                    <a:pt x="38787" y="23330"/>
                    <a:pt x="26087" y="72014"/>
                    <a:pt x="38258" y="69897"/>
                  </a:cubicBezTo>
                  <a:cubicBezTo>
                    <a:pt x="50429" y="67780"/>
                    <a:pt x="131391" y="-2070"/>
                    <a:pt x="133508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2A748507-1E2E-047E-FF67-5BD3D99B2E2E}"/>
                </a:ext>
              </a:extLst>
            </p:cNvPr>
            <p:cNvSpPr/>
            <p:nvPr/>
          </p:nvSpPr>
          <p:spPr>
            <a:xfrm>
              <a:off x="7502523" y="2561501"/>
              <a:ext cx="121124" cy="111885"/>
            </a:xfrm>
            <a:custGeom>
              <a:avLst/>
              <a:gdLst>
                <a:gd name="connsiteX0" fmla="*/ 2 w 121124"/>
                <a:gd name="connsiteY0" fmla="*/ 111849 h 111885"/>
                <a:gd name="connsiteX1" fmla="*/ 98427 w 121124"/>
                <a:gd name="connsiteY1" fmla="*/ 57874 h 111885"/>
                <a:gd name="connsiteX2" fmla="*/ 88902 w 121124"/>
                <a:gd name="connsiteY2" fmla="*/ 86449 h 111885"/>
                <a:gd name="connsiteX3" fmla="*/ 120652 w 121124"/>
                <a:gd name="connsiteY3" fmla="*/ 724 h 111885"/>
                <a:gd name="connsiteX4" fmla="*/ 101602 w 121124"/>
                <a:gd name="connsiteY4" fmla="*/ 48349 h 111885"/>
                <a:gd name="connsiteX5" fmla="*/ 2 w 121124"/>
                <a:gd name="connsiteY5" fmla="*/ 111849 h 11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124" h="111885">
                  <a:moveTo>
                    <a:pt x="2" y="111849"/>
                  </a:moveTo>
                  <a:cubicBezTo>
                    <a:pt x="-527" y="113436"/>
                    <a:pt x="83610" y="62107"/>
                    <a:pt x="98427" y="57874"/>
                  </a:cubicBezTo>
                  <a:cubicBezTo>
                    <a:pt x="113244" y="53641"/>
                    <a:pt x="85198" y="95974"/>
                    <a:pt x="88902" y="86449"/>
                  </a:cubicBezTo>
                  <a:cubicBezTo>
                    <a:pt x="92606" y="76924"/>
                    <a:pt x="118535" y="7074"/>
                    <a:pt x="120652" y="724"/>
                  </a:cubicBezTo>
                  <a:cubicBezTo>
                    <a:pt x="122769" y="-5626"/>
                    <a:pt x="118006" y="31416"/>
                    <a:pt x="101602" y="48349"/>
                  </a:cubicBezTo>
                  <a:cubicBezTo>
                    <a:pt x="85198" y="65282"/>
                    <a:pt x="531" y="110262"/>
                    <a:pt x="2" y="1118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D4BBDD2-71EE-1133-043C-7930FCD71932}"/>
                </a:ext>
              </a:extLst>
            </p:cNvPr>
            <p:cNvSpPr/>
            <p:nvPr/>
          </p:nvSpPr>
          <p:spPr>
            <a:xfrm>
              <a:off x="7508658" y="2542399"/>
              <a:ext cx="223215" cy="156425"/>
            </a:xfrm>
            <a:custGeom>
              <a:avLst/>
              <a:gdLst>
                <a:gd name="connsiteX0" fmla="*/ 222467 w 223215"/>
                <a:gd name="connsiteY0" fmla="*/ 776 h 156425"/>
                <a:gd name="connsiteX1" fmla="*/ 168492 w 223215"/>
                <a:gd name="connsiteY1" fmla="*/ 48401 h 156425"/>
                <a:gd name="connsiteX2" fmla="*/ 152617 w 223215"/>
                <a:gd name="connsiteY2" fmla="*/ 83326 h 156425"/>
                <a:gd name="connsiteX3" fmla="*/ 162142 w 223215"/>
                <a:gd name="connsiteY3" fmla="*/ 42051 h 156425"/>
                <a:gd name="connsiteX4" fmla="*/ 120867 w 223215"/>
                <a:gd name="connsiteY4" fmla="*/ 73801 h 156425"/>
                <a:gd name="connsiteX5" fmla="*/ 70067 w 223215"/>
                <a:gd name="connsiteY5" fmla="*/ 92851 h 156425"/>
                <a:gd name="connsiteX6" fmla="*/ 217 w 223215"/>
                <a:gd name="connsiteY6" fmla="*/ 156351 h 156425"/>
                <a:gd name="connsiteX7" fmla="*/ 51017 w 223215"/>
                <a:gd name="connsiteY7" fmla="*/ 105551 h 156425"/>
                <a:gd name="connsiteX8" fmla="*/ 130392 w 223215"/>
                <a:gd name="connsiteY8" fmla="*/ 99201 h 156425"/>
                <a:gd name="connsiteX9" fmla="*/ 92292 w 223215"/>
                <a:gd name="connsiteY9" fmla="*/ 99201 h 156425"/>
                <a:gd name="connsiteX10" fmla="*/ 124042 w 223215"/>
                <a:gd name="connsiteY10" fmla="*/ 89676 h 156425"/>
                <a:gd name="connsiteX11" fmla="*/ 222467 w 223215"/>
                <a:gd name="connsiteY11" fmla="*/ 776 h 15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3215" h="156425">
                  <a:moveTo>
                    <a:pt x="222467" y="776"/>
                  </a:moveTo>
                  <a:cubicBezTo>
                    <a:pt x="229875" y="-6103"/>
                    <a:pt x="180134" y="34643"/>
                    <a:pt x="168492" y="48401"/>
                  </a:cubicBezTo>
                  <a:cubicBezTo>
                    <a:pt x="156850" y="62159"/>
                    <a:pt x="153675" y="84384"/>
                    <a:pt x="152617" y="83326"/>
                  </a:cubicBezTo>
                  <a:cubicBezTo>
                    <a:pt x="151559" y="82268"/>
                    <a:pt x="167434" y="43638"/>
                    <a:pt x="162142" y="42051"/>
                  </a:cubicBezTo>
                  <a:cubicBezTo>
                    <a:pt x="156850" y="40464"/>
                    <a:pt x="136213" y="65334"/>
                    <a:pt x="120867" y="73801"/>
                  </a:cubicBezTo>
                  <a:cubicBezTo>
                    <a:pt x="105521" y="82268"/>
                    <a:pt x="90175" y="79093"/>
                    <a:pt x="70067" y="92851"/>
                  </a:cubicBezTo>
                  <a:cubicBezTo>
                    <a:pt x="49959" y="106609"/>
                    <a:pt x="3392" y="154234"/>
                    <a:pt x="217" y="156351"/>
                  </a:cubicBezTo>
                  <a:cubicBezTo>
                    <a:pt x="-2958" y="158468"/>
                    <a:pt x="29321" y="115076"/>
                    <a:pt x="51017" y="105551"/>
                  </a:cubicBezTo>
                  <a:cubicBezTo>
                    <a:pt x="72713" y="96026"/>
                    <a:pt x="123513" y="100259"/>
                    <a:pt x="130392" y="99201"/>
                  </a:cubicBezTo>
                  <a:cubicBezTo>
                    <a:pt x="137271" y="98143"/>
                    <a:pt x="93350" y="100789"/>
                    <a:pt x="92292" y="99201"/>
                  </a:cubicBezTo>
                  <a:cubicBezTo>
                    <a:pt x="91234" y="97613"/>
                    <a:pt x="104992" y="100788"/>
                    <a:pt x="124042" y="89676"/>
                  </a:cubicBezTo>
                  <a:cubicBezTo>
                    <a:pt x="143092" y="78564"/>
                    <a:pt x="215059" y="7655"/>
                    <a:pt x="222467" y="7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63A386B3-732A-2C79-79F9-4178A22F38A5}"/>
                </a:ext>
              </a:extLst>
            </p:cNvPr>
            <p:cNvSpPr/>
            <p:nvPr/>
          </p:nvSpPr>
          <p:spPr>
            <a:xfrm>
              <a:off x="7322464" y="2663509"/>
              <a:ext cx="46820" cy="291532"/>
            </a:xfrm>
            <a:custGeom>
              <a:avLst/>
              <a:gdLst>
                <a:gd name="connsiteX0" fmla="*/ 46711 w 46820"/>
                <a:gd name="connsiteY0" fmla="*/ 316 h 291532"/>
                <a:gd name="connsiteX1" fmla="*/ 14961 w 46820"/>
                <a:gd name="connsiteY1" fmla="*/ 279716 h 291532"/>
                <a:gd name="connsiteX2" fmla="*/ 18136 w 46820"/>
                <a:gd name="connsiteY2" fmla="*/ 225741 h 291532"/>
                <a:gd name="connsiteX3" fmla="*/ 34011 w 46820"/>
                <a:gd name="connsiteY3" fmla="*/ 98741 h 291532"/>
                <a:gd name="connsiteX4" fmla="*/ 14961 w 46820"/>
                <a:gd name="connsiteY4" fmla="*/ 267016 h 291532"/>
                <a:gd name="connsiteX5" fmla="*/ 11786 w 46820"/>
                <a:gd name="connsiteY5" fmla="*/ 165416 h 291532"/>
                <a:gd name="connsiteX6" fmla="*/ 2261 w 46820"/>
                <a:gd name="connsiteY6" fmla="*/ 222566 h 291532"/>
                <a:gd name="connsiteX7" fmla="*/ 46711 w 46820"/>
                <a:gd name="connsiteY7" fmla="*/ 316 h 29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20" h="291532">
                  <a:moveTo>
                    <a:pt x="46711" y="316"/>
                  </a:moveTo>
                  <a:cubicBezTo>
                    <a:pt x="48828" y="9841"/>
                    <a:pt x="19723" y="242145"/>
                    <a:pt x="14961" y="279716"/>
                  </a:cubicBezTo>
                  <a:cubicBezTo>
                    <a:pt x="10199" y="317287"/>
                    <a:pt x="14961" y="255904"/>
                    <a:pt x="18136" y="225741"/>
                  </a:cubicBezTo>
                  <a:cubicBezTo>
                    <a:pt x="21311" y="195578"/>
                    <a:pt x="34540" y="91862"/>
                    <a:pt x="34011" y="98741"/>
                  </a:cubicBezTo>
                  <a:cubicBezTo>
                    <a:pt x="33482" y="105620"/>
                    <a:pt x="18665" y="255904"/>
                    <a:pt x="14961" y="267016"/>
                  </a:cubicBezTo>
                  <a:cubicBezTo>
                    <a:pt x="11257" y="278128"/>
                    <a:pt x="13903" y="172824"/>
                    <a:pt x="11786" y="165416"/>
                  </a:cubicBezTo>
                  <a:cubicBezTo>
                    <a:pt x="9669" y="158008"/>
                    <a:pt x="-5677" y="245849"/>
                    <a:pt x="2261" y="222566"/>
                  </a:cubicBezTo>
                  <a:cubicBezTo>
                    <a:pt x="10198" y="199283"/>
                    <a:pt x="44594" y="-9209"/>
                    <a:pt x="46711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88188744-8B1E-C9F9-F2E3-3DD03EBC240B}"/>
                </a:ext>
              </a:extLst>
            </p:cNvPr>
            <p:cNvSpPr/>
            <p:nvPr/>
          </p:nvSpPr>
          <p:spPr>
            <a:xfrm>
              <a:off x="7165166" y="2679541"/>
              <a:ext cx="44044" cy="410709"/>
            </a:xfrm>
            <a:custGeom>
              <a:avLst/>
              <a:gdLst>
                <a:gd name="connsiteX0" fmla="*/ 809 w 44044"/>
                <a:gd name="connsiteY0" fmla="*/ 159 h 410709"/>
                <a:gd name="connsiteX1" fmla="*/ 3984 w 44044"/>
                <a:gd name="connsiteY1" fmla="*/ 171609 h 410709"/>
                <a:gd name="connsiteX2" fmla="*/ 42084 w 44044"/>
                <a:gd name="connsiteY2" fmla="*/ 292259 h 410709"/>
                <a:gd name="connsiteX3" fmla="*/ 38909 w 44044"/>
                <a:gd name="connsiteY3" fmla="*/ 260509 h 410709"/>
                <a:gd name="connsiteX4" fmla="*/ 42084 w 44044"/>
                <a:gd name="connsiteY4" fmla="*/ 409734 h 410709"/>
                <a:gd name="connsiteX5" fmla="*/ 35734 w 44044"/>
                <a:gd name="connsiteY5" fmla="*/ 317659 h 410709"/>
                <a:gd name="connsiteX6" fmla="*/ 3984 w 44044"/>
                <a:gd name="connsiteY6" fmla="*/ 174784 h 410709"/>
                <a:gd name="connsiteX7" fmla="*/ 809 w 44044"/>
                <a:gd name="connsiteY7" fmla="*/ 203359 h 410709"/>
                <a:gd name="connsiteX8" fmla="*/ 809 w 44044"/>
                <a:gd name="connsiteY8" fmla="*/ 159 h 41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044" h="410709">
                  <a:moveTo>
                    <a:pt x="809" y="159"/>
                  </a:moveTo>
                  <a:cubicBezTo>
                    <a:pt x="1338" y="-5133"/>
                    <a:pt x="-2895" y="122926"/>
                    <a:pt x="3984" y="171609"/>
                  </a:cubicBezTo>
                  <a:cubicBezTo>
                    <a:pt x="10863" y="220292"/>
                    <a:pt x="36263" y="277442"/>
                    <a:pt x="42084" y="292259"/>
                  </a:cubicBezTo>
                  <a:cubicBezTo>
                    <a:pt x="47905" y="307076"/>
                    <a:pt x="38909" y="240930"/>
                    <a:pt x="38909" y="260509"/>
                  </a:cubicBezTo>
                  <a:cubicBezTo>
                    <a:pt x="38909" y="280088"/>
                    <a:pt x="42613" y="400209"/>
                    <a:pt x="42084" y="409734"/>
                  </a:cubicBezTo>
                  <a:cubicBezTo>
                    <a:pt x="41555" y="419259"/>
                    <a:pt x="42084" y="356817"/>
                    <a:pt x="35734" y="317659"/>
                  </a:cubicBezTo>
                  <a:cubicBezTo>
                    <a:pt x="29384" y="278501"/>
                    <a:pt x="9805" y="193834"/>
                    <a:pt x="3984" y="174784"/>
                  </a:cubicBezTo>
                  <a:cubicBezTo>
                    <a:pt x="-1837" y="155734"/>
                    <a:pt x="1338" y="233522"/>
                    <a:pt x="809" y="203359"/>
                  </a:cubicBezTo>
                  <a:cubicBezTo>
                    <a:pt x="280" y="173197"/>
                    <a:pt x="280" y="5451"/>
                    <a:pt x="809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BFE0C74B-CE6F-1382-BF54-8C51EAA71F89}"/>
                </a:ext>
              </a:extLst>
            </p:cNvPr>
            <p:cNvSpPr/>
            <p:nvPr/>
          </p:nvSpPr>
          <p:spPr>
            <a:xfrm>
              <a:off x="7162716" y="2934636"/>
              <a:ext cx="54073" cy="358224"/>
            </a:xfrm>
            <a:custGeom>
              <a:avLst/>
              <a:gdLst>
                <a:gd name="connsiteX0" fmla="*/ 84 w 54073"/>
                <a:gd name="connsiteY0" fmla="*/ 2239 h 358224"/>
                <a:gd name="connsiteX1" fmla="*/ 31834 w 54073"/>
                <a:gd name="connsiteY1" fmla="*/ 243539 h 358224"/>
                <a:gd name="connsiteX2" fmla="*/ 54059 w 54073"/>
                <a:gd name="connsiteY2" fmla="*/ 357839 h 358224"/>
                <a:gd name="connsiteX3" fmla="*/ 35009 w 54073"/>
                <a:gd name="connsiteY3" fmla="*/ 275289 h 358224"/>
                <a:gd name="connsiteX4" fmla="*/ 22309 w 54073"/>
                <a:gd name="connsiteY4" fmla="*/ 132414 h 358224"/>
                <a:gd name="connsiteX5" fmla="*/ 84 w 54073"/>
                <a:gd name="connsiteY5" fmla="*/ 2239 h 3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73" h="358224">
                  <a:moveTo>
                    <a:pt x="84" y="2239"/>
                  </a:moveTo>
                  <a:cubicBezTo>
                    <a:pt x="1671" y="20760"/>
                    <a:pt x="22838" y="184272"/>
                    <a:pt x="31834" y="243539"/>
                  </a:cubicBezTo>
                  <a:cubicBezTo>
                    <a:pt x="40830" y="302806"/>
                    <a:pt x="53530" y="352547"/>
                    <a:pt x="54059" y="357839"/>
                  </a:cubicBezTo>
                  <a:cubicBezTo>
                    <a:pt x="54588" y="363131"/>
                    <a:pt x="40301" y="312860"/>
                    <a:pt x="35009" y="275289"/>
                  </a:cubicBezTo>
                  <a:cubicBezTo>
                    <a:pt x="29717" y="237718"/>
                    <a:pt x="24955" y="180039"/>
                    <a:pt x="22309" y="132414"/>
                  </a:cubicBezTo>
                  <a:cubicBezTo>
                    <a:pt x="19663" y="84789"/>
                    <a:pt x="-1503" y="-16282"/>
                    <a:pt x="84" y="223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DF6BBA27-673E-38EC-FDF0-8E6EFCA623F1}"/>
                </a:ext>
              </a:extLst>
            </p:cNvPr>
            <p:cNvSpPr/>
            <p:nvPr/>
          </p:nvSpPr>
          <p:spPr>
            <a:xfrm>
              <a:off x="7267052" y="2825196"/>
              <a:ext cx="61542" cy="208052"/>
            </a:xfrm>
            <a:custGeom>
              <a:avLst/>
              <a:gdLst>
                <a:gd name="connsiteX0" fmla="*/ 523 w 61542"/>
                <a:gd name="connsiteY0" fmla="*/ 3729 h 208052"/>
                <a:gd name="connsiteX1" fmla="*/ 60848 w 61542"/>
                <a:gd name="connsiteY1" fmla="*/ 206929 h 208052"/>
                <a:gd name="connsiteX2" fmla="*/ 32273 w 61542"/>
                <a:gd name="connsiteY2" fmla="*/ 83104 h 208052"/>
                <a:gd name="connsiteX3" fmla="*/ 523 w 61542"/>
                <a:gd name="connsiteY3" fmla="*/ 3729 h 20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42" h="208052">
                  <a:moveTo>
                    <a:pt x="523" y="3729"/>
                  </a:moveTo>
                  <a:cubicBezTo>
                    <a:pt x="5285" y="24366"/>
                    <a:pt x="55556" y="193700"/>
                    <a:pt x="60848" y="206929"/>
                  </a:cubicBezTo>
                  <a:cubicBezTo>
                    <a:pt x="66140" y="220158"/>
                    <a:pt x="39681" y="112737"/>
                    <a:pt x="32273" y="83104"/>
                  </a:cubicBezTo>
                  <a:cubicBezTo>
                    <a:pt x="24865" y="53471"/>
                    <a:pt x="-4239" y="-16908"/>
                    <a:pt x="523" y="37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F8C091CB-12F3-B711-B417-72C3F5C9A20F}"/>
                </a:ext>
              </a:extLst>
            </p:cNvPr>
            <p:cNvSpPr/>
            <p:nvPr/>
          </p:nvSpPr>
          <p:spPr>
            <a:xfrm>
              <a:off x="7353081" y="2929766"/>
              <a:ext cx="19488" cy="238635"/>
            </a:xfrm>
            <a:custGeom>
              <a:avLst/>
              <a:gdLst>
                <a:gd name="connsiteX0" fmla="*/ 19269 w 19488"/>
                <a:gd name="connsiteY0" fmla="*/ 759 h 238635"/>
                <a:gd name="connsiteX1" fmla="*/ 219 w 19488"/>
                <a:gd name="connsiteY1" fmla="*/ 232534 h 238635"/>
                <a:gd name="connsiteX2" fmla="*/ 9744 w 19488"/>
                <a:gd name="connsiteY2" fmla="*/ 159509 h 238635"/>
                <a:gd name="connsiteX3" fmla="*/ 19269 w 19488"/>
                <a:gd name="connsiteY3" fmla="*/ 759 h 23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88" h="238635">
                  <a:moveTo>
                    <a:pt x="19269" y="759"/>
                  </a:moveTo>
                  <a:cubicBezTo>
                    <a:pt x="17682" y="12930"/>
                    <a:pt x="1806" y="206076"/>
                    <a:pt x="219" y="232534"/>
                  </a:cubicBezTo>
                  <a:cubicBezTo>
                    <a:pt x="-1369" y="258992"/>
                    <a:pt x="6040" y="192847"/>
                    <a:pt x="9744" y="159509"/>
                  </a:cubicBezTo>
                  <a:cubicBezTo>
                    <a:pt x="13448" y="126171"/>
                    <a:pt x="20856" y="-11412"/>
                    <a:pt x="19269" y="75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FD6B126D-57F1-2BCE-017F-FAD87053A48E}"/>
                </a:ext>
              </a:extLst>
            </p:cNvPr>
            <p:cNvSpPr/>
            <p:nvPr/>
          </p:nvSpPr>
          <p:spPr>
            <a:xfrm>
              <a:off x="7231231" y="2781300"/>
              <a:ext cx="39598" cy="276935"/>
            </a:xfrm>
            <a:custGeom>
              <a:avLst/>
              <a:gdLst>
                <a:gd name="connsiteX0" fmla="*/ 1419 w 39598"/>
                <a:gd name="connsiteY0" fmla="*/ 0 h 276935"/>
                <a:gd name="connsiteX1" fmla="*/ 4594 w 39598"/>
                <a:gd name="connsiteY1" fmla="*/ 180975 h 276935"/>
                <a:gd name="connsiteX2" fmla="*/ 39519 w 39598"/>
                <a:gd name="connsiteY2" fmla="*/ 276225 h 276935"/>
                <a:gd name="connsiteX3" fmla="*/ 14119 w 39598"/>
                <a:gd name="connsiteY3" fmla="*/ 222250 h 276935"/>
                <a:gd name="connsiteX4" fmla="*/ 14119 w 39598"/>
                <a:gd name="connsiteY4" fmla="*/ 180975 h 276935"/>
                <a:gd name="connsiteX5" fmla="*/ 1419 w 39598"/>
                <a:gd name="connsiteY5" fmla="*/ 0 h 27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98" h="276935">
                  <a:moveTo>
                    <a:pt x="1419" y="0"/>
                  </a:moveTo>
                  <a:cubicBezTo>
                    <a:pt x="-168" y="0"/>
                    <a:pt x="-1756" y="134937"/>
                    <a:pt x="4594" y="180975"/>
                  </a:cubicBezTo>
                  <a:cubicBezTo>
                    <a:pt x="10944" y="227013"/>
                    <a:pt x="37932" y="269346"/>
                    <a:pt x="39519" y="276225"/>
                  </a:cubicBezTo>
                  <a:cubicBezTo>
                    <a:pt x="41106" y="283104"/>
                    <a:pt x="18352" y="238125"/>
                    <a:pt x="14119" y="222250"/>
                  </a:cubicBezTo>
                  <a:cubicBezTo>
                    <a:pt x="9886" y="206375"/>
                    <a:pt x="17294" y="213254"/>
                    <a:pt x="14119" y="180975"/>
                  </a:cubicBezTo>
                  <a:cubicBezTo>
                    <a:pt x="10944" y="148696"/>
                    <a:pt x="3006" y="0"/>
                    <a:pt x="1419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A1B2C3F1-C60D-748E-6BBD-6E6A0F785393}"/>
                </a:ext>
              </a:extLst>
            </p:cNvPr>
            <p:cNvSpPr/>
            <p:nvPr/>
          </p:nvSpPr>
          <p:spPr>
            <a:xfrm>
              <a:off x="7256919" y="3063802"/>
              <a:ext cx="23487" cy="311226"/>
            </a:xfrm>
            <a:custGeom>
              <a:avLst/>
              <a:gdLst>
                <a:gd name="connsiteX0" fmla="*/ 23356 w 23487"/>
                <a:gd name="connsiteY0" fmla="*/ 73 h 311226"/>
                <a:gd name="connsiteX1" fmla="*/ 10656 w 23487"/>
                <a:gd name="connsiteY1" fmla="*/ 238198 h 311226"/>
                <a:gd name="connsiteX2" fmla="*/ 17006 w 23487"/>
                <a:gd name="connsiteY2" fmla="*/ 311223 h 311226"/>
                <a:gd name="connsiteX3" fmla="*/ 10656 w 23487"/>
                <a:gd name="connsiteY3" fmla="*/ 241373 h 311226"/>
                <a:gd name="connsiteX4" fmla="*/ 1131 w 23487"/>
                <a:gd name="connsiteY4" fmla="*/ 212798 h 311226"/>
                <a:gd name="connsiteX5" fmla="*/ 23356 w 23487"/>
                <a:gd name="connsiteY5" fmla="*/ 73 h 31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87" h="311226">
                  <a:moveTo>
                    <a:pt x="23356" y="73"/>
                  </a:moveTo>
                  <a:cubicBezTo>
                    <a:pt x="24943" y="4306"/>
                    <a:pt x="11714" y="186340"/>
                    <a:pt x="10656" y="238198"/>
                  </a:cubicBezTo>
                  <a:cubicBezTo>
                    <a:pt x="9598" y="290056"/>
                    <a:pt x="17006" y="310694"/>
                    <a:pt x="17006" y="311223"/>
                  </a:cubicBezTo>
                  <a:cubicBezTo>
                    <a:pt x="17006" y="311752"/>
                    <a:pt x="13302" y="257777"/>
                    <a:pt x="10656" y="241373"/>
                  </a:cubicBezTo>
                  <a:cubicBezTo>
                    <a:pt x="8010" y="224969"/>
                    <a:pt x="-3631" y="249840"/>
                    <a:pt x="1131" y="212798"/>
                  </a:cubicBezTo>
                  <a:cubicBezTo>
                    <a:pt x="5893" y="175756"/>
                    <a:pt x="21769" y="-4160"/>
                    <a:pt x="23356" y="7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A98C556C-3D71-741B-ECE5-D62A5BBBF1C4}"/>
                </a:ext>
              </a:extLst>
            </p:cNvPr>
            <p:cNvSpPr/>
            <p:nvPr/>
          </p:nvSpPr>
          <p:spPr>
            <a:xfrm>
              <a:off x="7321491" y="3221433"/>
              <a:ext cx="6468" cy="163442"/>
            </a:xfrm>
            <a:custGeom>
              <a:avLst/>
              <a:gdLst>
                <a:gd name="connsiteX0" fmla="*/ 6409 w 6468"/>
                <a:gd name="connsiteY0" fmla="*/ 1192 h 163442"/>
                <a:gd name="connsiteX1" fmla="*/ 3234 w 6468"/>
                <a:gd name="connsiteY1" fmla="*/ 159942 h 163442"/>
                <a:gd name="connsiteX2" fmla="*/ 3234 w 6468"/>
                <a:gd name="connsiteY2" fmla="*/ 109142 h 163442"/>
                <a:gd name="connsiteX3" fmla="*/ 59 w 6468"/>
                <a:gd name="connsiteY3" fmla="*/ 86917 h 163442"/>
                <a:gd name="connsiteX4" fmla="*/ 6409 w 6468"/>
                <a:gd name="connsiteY4" fmla="*/ 1192 h 16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68" h="163442">
                  <a:moveTo>
                    <a:pt x="6409" y="1192"/>
                  </a:moveTo>
                  <a:cubicBezTo>
                    <a:pt x="6938" y="13363"/>
                    <a:pt x="3763" y="141950"/>
                    <a:pt x="3234" y="159942"/>
                  </a:cubicBezTo>
                  <a:cubicBezTo>
                    <a:pt x="2705" y="177934"/>
                    <a:pt x="3763" y="121313"/>
                    <a:pt x="3234" y="109142"/>
                  </a:cubicBezTo>
                  <a:cubicBezTo>
                    <a:pt x="2705" y="96971"/>
                    <a:pt x="-470" y="100146"/>
                    <a:pt x="59" y="86917"/>
                  </a:cubicBezTo>
                  <a:cubicBezTo>
                    <a:pt x="588" y="73688"/>
                    <a:pt x="5880" y="-10979"/>
                    <a:pt x="6409" y="1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D3041C7C-4547-8581-1F4E-989B80201C99}"/>
                </a:ext>
              </a:extLst>
            </p:cNvPr>
            <p:cNvSpPr/>
            <p:nvPr/>
          </p:nvSpPr>
          <p:spPr>
            <a:xfrm>
              <a:off x="7375525" y="2914650"/>
              <a:ext cx="19428" cy="255025"/>
            </a:xfrm>
            <a:custGeom>
              <a:avLst/>
              <a:gdLst>
                <a:gd name="connsiteX0" fmla="*/ 0 w 19428"/>
                <a:gd name="connsiteY0" fmla="*/ 0 h 255025"/>
                <a:gd name="connsiteX1" fmla="*/ 19050 w 19428"/>
                <a:gd name="connsiteY1" fmla="*/ 174625 h 255025"/>
                <a:gd name="connsiteX2" fmla="*/ 12700 w 19428"/>
                <a:gd name="connsiteY2" fmla="*/ 254000 h 255025"/>
                <a:gd name="connsiteX3" fmla="*/ 12700 w 19428"/>
                <a:gd name="connsiteY3" fmla="*/ 123825 h 255025"/>
                <a:gd name="connsiteX4" fmla="*/ 0 w 19428"/>
                <a:gd name="connsiteY4" fmla="*/ 0 h 25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8" h="255025">
                  <a:moveTo>
                    <a:pt x="0" y="0"/>
                  </a:moveTo>
                  <a:cubicBezTo>
                    <a:pt x="8466" y="66146"/>
                    <a:pt x="16933" y="132292"/>
                    <a:pt x="19050" y="174625"/>
                  </a:cubicBezTo>
                  <a:cubicBezTo>
                    <a:pt x="21167" y="216958"/>
                    <a:pt x="13758" y="262467"/>
                    <a:pt x="12700" y="254000"/>
                  </a:cubicBezTo>
                  <a:cubicBezTo>
                    <a:pt x="11642" y="245533"/>
                    <a:pt x="12700" y="123825"/>
                    <a:pt x="12700" y="1238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ECFAA6FE-3270-1948-516C-4B06F26279C2}"/>
                </a:ext>
              </a:extLst>
            </p:cNvPr>
            <p:cNvSpPr/>
            <p:nvPr/>
          </p:nvSpPr>
          <p:spPr>
            <a:xfrm>
              <a:off x="7238072" y="3368664"/>
              <a:ext cx="42488" cy="152757"/>
            </a:xfrm>
            <a:custGeom>
              <a:avLst/>
              <a:gdLst>
                <a:gd name="connsiteX0" fmla="*/ 42203 w 42488"/>
                <a:gd name="connsiteY0" fmla="*/ 11 h 152757"/>
                <a:gd name="connsiteX1" fmla="*/ 19978 w 42488"/>
                <a:gd name="connsiteY1" fmla="*/ 95261 h 152757"/>
                <a:gd name="connsiteX2" fmla="*/ 35853 w 42488"/>
                <a:gd name="connsiteY2" fmla="*/ 152411 h 152757"/>
                <a:gd name="connsiteX3" fmla="*/ 16803 w 42488"/>
                <a:gd name="connsiteY3" fmla="*/ 120661 h 152757"/>
                <a:gd name="connsiteX4" fmla="*/ 928 w 42488"/>
                <a:gd name="connsiteY4" fmla="*/ 101611 h 152757"/>
                <a:gd name="connsiteX5" fmla="*/ 42203 w 42488"/>
                <a:gd name="connsiteY5" fmla="*/ 11 h 1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88" h="152757">
                  <a:moveTo>
                    <a:pt x="42203" y="11"/>
                  </a:moveTo>
                  <a:cubicBezTo>
                    <a:pt x="45378" y="-1047"/>
                    <a:pt x="21036" y="69861"/>
                    <a:pt x="19978" y="95261"/>
                  </a:cubicBezTo>
                  <a:cubicBezTo>
                    <a:pt x="18920" y="120661"/>
                    <a:pt x="36382" y="148178"/>
                    <a:pt x="35853" y="152411"/>
                  </a:cubicBezTo>
                  <a:cubicBezTo>
                    <a:pt x="35324" y="156644"/>
                    <a:pt x="16803" y="120661"/>
                    <a:pt x="16803" y="120661"/>
                  </a:cubicBezTo>
                  <a:cubicBezTo>
                    <a:pt x="10982" y="112194"/>
                    <a:pt x="-3834" y="114840"/>
                    <a:pt x="928" y="101611"/>
                  </a:cubicBezTo>
                  <a:cubicBezTo>
                    <a:pt x="5690" y="88382"/>
                    <a:pt x="39028" y="1069"/>
                    <a:pt x="42203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7EBB3BA3-3825-E2AA-D135-D60DA5E072B9}"/>
                </a:ext>
              </a:extLst>
            </p:cNvPr>
            <p:cNvSpPr/>
            <p:nvPr/>
          </p:nvSpPr>
          <p:spPr>
            <a:xfrm>
              <a:off x="7342937" y="3145657"/>
              <a:ext cx="10363" cy="235191"/>
            </a:xfrm>
            <a:custGeom>
              <a:avLst/>
              <a:gdLst>
                <a:gd name="connsiteX0" fmla="*/ 838 w 10363"/>
                <a:gd name="connsiteY0" fmla="*/ 768 h 235191"/>
                <a:gd name="connsiteX1" fmla="*/ 10363 w 10363"/>
                <a:gd name="connsiteY1" fmla="*/ 229368 h 235191"/>
                <a:gd name="connsiteX2" fmla="*/ 838 w 10363"/>
                <a:gd name="connsiteY2" fmla="*/ 156343 h 235191"/>
                <a:gd name="connsiteX3" fmla="*/ 838 w 10363"/>
                <a:gd name="connsiteY3" fmla="*/ 768 h 235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3" h="235191">
                  <a:moveTo>
                    <a:pt x="838" y="768"/>
                  </a:moveTo>
                  <a:cubicBezTo>
                    <a:pt x="2425" y="12939"/>
                    <a:pt x="10363" y="203439"/>
                    <a:pt x="10363" y="229368"/>
                  </a:cubicBezTo>
                  <a:cubicBezTo>
                    <a:pt x="10363" y="255297"/>
                    <a:pt x="1367" y="188093"/>
                    <a:pt x="838" y="156343"/>
                  </a:cubicBezTo>
                  <a:cubicBezTo>
                    <a:pt x="309" y="124593"/>
                    <a:pt x="-749" y="-11403"/>
                    <a:pt x="838" y="7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4455E4B1-84FA-CA20-7730-D70D0D2409B7}"/>
                </a:ext>
              </a:extLst>
            </p:cNvPr>
            <p:cNvSpPr/>
            <p:nvPr/>
          </p:nvSpPr>
          <p:spPr>
            <a:xfrm>
              <a:off x="7387973" y="3336881"/>
              <a:ext cx="16213" cy="106112"/>
            </a:xfrm>
            <a:custGeom>
              <a:avLst/>
              <a:gdLst>
                <a:gd name="connsiteX0" fmla="*/ 252 w 16213"/>
                <a:gd name="connsiteY0" fmla="*/ 44 h 106112"/>
                <a:gd name="connsiteX1" fmla="*/ 16127 w 16213"/>
                <a:gd name="connsiteY1" fmla="*/ 88944 h 106112"/>
                <a:gd name="connsiteX2" fmla="*/ 6602 w 16213"/>
                <a:gd name="connsiteY2" fmla="*/ 101644 h 106112"/>
                <a:gd name="connsiteX3" fmla="*/ 252 w 16213"/>
                <a:gd name="connsiteY3" fmla="*/ 44 h 10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13" h="106112">
                  <a:moveTo>
                    <a:pt x="252" y="44"/>
                  </a:moveTo>
                  <a:cubicBezTo>
                    <a:pt x="1840" y="-2073"/>
                    <a:pt x="15069" y="72011"/>
                    <a:pt x="16127" y="88944"/>
                  </a:cubicBezTo>
                  <a:cubicBezTo>
                    <a:pt x="17185" y="105877"/>
                    <a:pt x="8189" y="110640"/>
                    <a:pt x="6602" y="101644"/>
                  </a:cubicBezTo>
                  <a:cubicBezTo>
                    <a:pt x="5015" y="92648"/>
                    <a:pt x="-1336" y="2161"/>
                    <a:pt x="252" y="4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E094B028-A2F6-6B00-E691-01BAD61024F8}"/>
                </a:ext>
              </a:extLst>
            </p:cNvPr>
            <p:cNvSpPr/>
            <p:nvPr/>
          </p:nvSpPr>
          <p:spPr>
            <a:xfrm>
              <a:off x="7286612" y="3365435"/>
              <a:ext cx="86756" cy="95549"/>
            </a:xfrm>
            <a:custGeom>
              <a:avLst/>
              <a:gdLst>
                <a:gd name="connsiteX0" fmla="*/ 82563 w 86756"/>
                <a:gd name="connsiteY0" fmla="*/ 65 h 95549"/>
                <a:gd name="connsiteX1" fmla="*/ 79388 w 86756"/>
                <a:gd name="connsiteY1" fmla="*/ 63565 h 95549"/>
                <a:gd name="connsiteX2" fmla="*/ 13 w 86756"/>
                <a:gd name="connsiteY2" fmla="*/ 95315 h 95549"/>
                <a:gd name="connsiteX3" fmla="*/ 73038 w 86756"/>
                <a:gd name="connsiteY3" fmla="*/ 76265 h 95549"/>
                <a:gd name="connsiteX4" fmla="*/ 82563 w 86756"/>
                <a:gd name="connsiteY4" fmla="*/ 65 h 9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56" h="95549">
                  <a:moveTo>
                    <a:pt x="82563" y="65"/>
                  </a:moveTo>
                  <a:cubicBezTo>
                    <a:pt x="83621" y="-2052"/>
                    <a:pt x="93146" y="47690"/>
                    <a:pt x="79388" y="63565"/>
                  </a:cubicBezTo>
                  <a:cubicBezTo>
                    <a:pt x="65630" y="79440"/>
                    <a:pt x="1071" y="93198"/>
                    <a:pt x="13" y="95315"/>
                  </a:cubicBezTo>
                  <a:cubicBezTo>
                    <a:pt x="-1045" y="97432"/>
                    <a:pt x="59809" y="84732"/>
                    <a:pt x="73038" y="76265"/>
                  </a:cubicBezTo>
                  <a:cubicBezTo>
                    <a:pt x="86267" y="67798"/>
                    <a:pt x="81505" y="2182"/>
                    <a:pt x="82563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298F4DDE-1C6A-A2D0-DAD6-201550945AE6}"/>
                </a:ext>
              </a:extLst>
            </p:cNvPr>
            <p:cNvSpPr/>
            <p:nvPr/>
          </p:nvSpPr>
          <p:spPr>
            <a:xfrm>
              <a:off x="7369159" y="3282912"/>
              <a:ext cx="62014" cy="241555"/>
            </a:xfrm>
            <a:custGeom>
              <a:avLst/>
              <a:gdLst>
                <a:gd name="connsiteX0" fmla="*/ 38116 w 62014"/>
                <a:gd name="connsiteY0" fmla="*/ 38 h 241555"/>
                <a:gd name="connsiteX1" fmla="*/ 53991 w 62014"/>
                <a:gd name="connsiteY1" fmla="*/ 171488 h 241555"/>
                <a:gd name="connsiteX2" fmla="*/ 16 w 62014"/>
                <a:gd name="connsiteY2" fmla="*/ 241338 h 241555"/>
                <a:gd name="connsiteX3" fmla="*/ 60341 w 62014"/>
                <a:gd name="connsiteY3" fmla="*/ 187363 h 241555"/>
                <a:gd name="connsiteX4" fmla="*/ 38116 w 62014"/>
                <a:gd name="connsiteY4" fmla="*/ 38 h 24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14" h="241555">
                  <a:moveTo>
                    <a:pt x="38116" y="38"/>
                  </a:moveTo>
                  <a:cubicBezTo>
                    <a:pt x="37058" y="-2608"/>
                    <a:pt x="60341" y="131271"/>
                    <a:pt x="53991" y="171488"/>
                  </a:cubicBezTo>
                  <a:cubicBezTo>
                    <a:pt x="47641" y="211705"/>
                    <a:pt x="-1042" y="238692"/>
                    <a:pt x="16" y="241338"/>
                  </a:cubicBezTo>
                  <a:cubicBezTo>
                    <a:pt x="1074" y="243984"/>
                    <a:pt x="51345" y="222288"/>
                    <a:pt x="60341" y="187363"/>
                  </a:cubicBezTo>
                  <a:cubicBezTo>
                    <a:pt x="69337" y="152438"/>
                    <a:pt x="39174" y="2684"/>
                    <a:pt x="38116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06756AAC-4AE8-5630-9B6C-F0A14E85D9F9}"/>
                </a:ext>
              </a:extLst>
            </p:cNvPr>
            <p:cNvSpPr/>
            <p:nvPr/>
          </p:nvSpPr>
          <p:spPr>
            <a:xfrm>
              <a:off x="7197559" y="3295638"/>
              <a:ext cx="60506" cy="241476"/>
            </a:xfrm>
            <a:custGeom>
              <a:avLst/>
              <a:gdLst>
                <a:gd name="connsiteX0" fmla="*/ 60491 w 60506"/>
                <a:gd name="connsiteY0" fmla="*/ 12 h 241476"/>
                <a:gd name="connsiteX1" fmla="*/ 6516 w 60506"/>
                <a:gd name="connsiteY1" fmla="*/ 187337 h 241476"/>
                <a:gd name="connsiteX2" fmla="*/ 41441 w 60506"/>
                <a:gd name="connsiteY2" fmla="*/ 241312 h 241476"/>
                <a:gd name="connsiteX3" fmla="*/ 166 w 60506"/>
                <a:gd name="connsiteY3" fmla="*/ 196862 h 241476"/>
                <a:gd name="connsiteX4" fmla="*/ 60491 w 60506"/>
                <a:gd name="connsiteY4" fmla="*/ 12 h 24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6" h="241476">
                  <a:moveTo>
                    <a:pt x="60491" y="12"/>
                  </a:moveTo>
                  <a:cubicBezTo>
                    <a:pt x="61549" y="-1576"/>
                    <a:pt x="9691" y="147120"/>
                    <a:pt x="6516" y="187337"/>
                  </a:cubicBezTo>
                  <a:cubicBezTo>
                    <a:pt x="3341" y="227554"/>
                    <a:pt x="42499" y="239724"/>
                    <a:pt x="41441" y="241312"/>
                  </a:cubicBezTo>
                  <a:cubicBezTo>
                    <a:pt x="40383" y="242900"/>
                    <a:pt x="-3009" y="233374"/>
                    <a:pt x="166" y="196862"/>
                  </a:cubicBezTo>
                  <a:cubicBezTo>
                    <a:pt x="3341" y="160350"/>
                    <a:pt x="59433" y="1600"/>
                    <a:pt x="60491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6A3098F9-0B32-CEB2-E2BB-2E61D722A9F1}"/>
                </a:ext>
              </a:extLst>
            </p:cNvPr>
            <p:cNvSpPr/>
            <p:nvPr/>
          </p:nvSpPr>
          <p:spPr>
            <a:xfrm>
              <a:off x="7165740" y="3231809"/>
              <a:ext cx="32220" cy="316226"/>
            </a:xfrm>
            <a:custGeom>
              <a:avLst/>
              <a:gdLst>
                <a:gd name="connsiteX0" fmla="*/ 16110 w 32220"/>
                <a:gd name="connsiteY0" fmla="*/ 341 h 316226"/>
                <a:gd name="connsiteX1" fmla="*/ 3410 w 32220"/>
                <a:gd name="connsiteY1" fmla="*/ 213066 h 316226"/>
                <a:gd name="connsiteX2" fmla="*/ 31985 w 32220"/>
                <a:gd name="connsiteY2" fmla="*/ 314666 h 316226"/>
                <a:gd name="connsiteX3" fmla="*/ 16110 w 32220"/>
                <a:gd name="connsiteY3" fmla="*/ 267041 h 316226"/>
                <a:gd name="connsiteX4" fmla="*/ 235 w 32220"/>
                <a:gd name="connsiteY4" fmla="*/ 165441 h 316226"/>
                <a:gd name="connsiteX5" fmla="*/ 16110 w 32220"/>
                <a:gd name="connsiteY5" fmla="*/ 341 h 31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20" h="316226">
                  <a:moveTo>
                    <a:pt x="16110" y="341"/>
                  </a:moveTo>
                  <a:cubicBezTo>
                    <a:pt x="16639" y="8279"/>
                    <a:pt x="764" y="160679"/>
                    <a:pt x="3410" y="213066"/>
                  </a:cubicBezTo>
                  <a:cubicBezTo>
                    <a:pt x="6056" y="265454"/>
                    <a:pt x="29868" y="305670"/>
                    <a:pt x="31985" y="314666"/>
                  </a:cubicBezTo>
                  <a:cubicBezTo>
                    <a:pt x="34102" y="323662"/>
                    <a:pt x="21402" y="291912"/>
                    <a:pt x="16110" y="267041"/>
                  </a:cubicBezTo>
                  <a:cubicBezTo>
                    <a:pt x="10818" y="242170"/>
                    <a:pt x="-1882" y="205658"/>
                    <a:pt x="235" y="165441"/>
                  </a:cubicBezTo>
                  <a:cubicBezTo>
                    <a:pt x="2352" y="125224"/>
                    <a:pt x="15581" y="-7597"/>
                    <a:pt x="16110" y="3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D8594652-85F0-088C-6C67-C78BE9DBAD77}"/>
                </a:ext>
              </a:extLst>
            </p:cNvPr>
            <p:cNvSpPr/>
            <p:nvPr/>
          </p:nvSpPr>
          <p:spPr>
            <a:xfrm>
              <a:off x="7134225" y="3247679"/>
              <a:ext cx="28660" cy="290517"/>
            </a:xfrm>
            <a:custGeom>
              <a:avLst/>
              <a:gdLst>
                <a:gd name="connsiteX0" fmla="*/ 19050 w 28660"/>
                <a:gd name="connsiteY0" fmla="*/ 346 h 290517"/>
                <a:gd name="connsiteX1" fmla="*/ 6350 w 28660"/>
                <a:gd name="connsiteY1" fmla="*/ 127346 h 290517"/>
                <a:gd name="connsiteX2" fmla="*/ 6350 w 28660"/>
                <a:gd name="connsiteY2" fmla="*/ 219421 h 290517"/>
                <a:gd name="connsiteX3" fmla="*/ 9525 w 28660"/>
                <a:gd name="connsiteY3" fmla="*/ 165446 h 290517"/>
                <a:gd name="connsiteX4" fmla="*/ 28575 w 28660"/>
                <a:gd name="connsiteY4" fmla="*/ 289271 h 290517"/>
                <a:gd name="connsiteX5" fmla="*/ 15875 w 28660"/>
                <a:gd name="connsiteY5" fmla="*/ 225771 h 290517"/>
                <a:gd name="connsiteX6" fmla="*/ 0 w 28660"/>
                <a:gd name="connsiteY6" fmla="*/ 168621 h 290517"/>
                <a:gd name="connsiteX7" fmla="*/ 19050 w 28660"/>
                <a:gd name="connsiteY7" fmla="*/ 346 h 2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60" h="290517">
                  <a:moveTo>
                    <a:pt x="19050" y="346"/>
                  </a:moveTo>
                  <a:cubicBezTo>
                    <a:pt x="20108" y="-6533"/>
                    <a:pt x="8467" y="90834"/>
                    <a:pt x="6350" y="127346"/>
                  </a:cubicBezTo>
                  <a:cubicBezTo>
                    <a:pt x="4233" y="163858"/>
                    <a:pt x="5821" y="213071"/>
                    <a:pt x="6350" y="219421"/>
                  </a:cubicBezTo>
                  <a:cubicBezTo>
                    <a:pt x="6879" y="225771"/>
                    <a:pt x="5821" y="153804"/>
                    <a:pt x="9525" y="165446"/>
                  </a:cubicBezTo>
                  <a:cubicBezTo>
                    <a:pt x="13229" y="177088"/>
                    <a:pt x="27517" y="279217"/>
                    <a:pt x="28575" y="289271"/>
                  </a:cubicBezTo>
                  <a:cubicBezTo>
                    <a:pt x="29633" y="299325"/>
                    <a:pt x="20637" y="245879"/>
                    <a:pt x="15875" y="225771"/>
                  </a:cubicBezTo>
                  <a:cubicBezTo>
                    <a:pt x="11113" y="205663"/>
                    <a:pt x="0" y="203546"/>
                    <a:pt x="0" y="168621"/>
                  </a:cubicBezTo>
                  <a:cubicBezTo>
                    <a:pt x="0" y="133696"/>
                    <a:pt x="17992" y="7225"/>
                    <a:pt x="19050" y="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3ECE419D-CA90-61D4-D404-C6A966744584}"/>
                </a:ext>
              </a:extLst>
            </p:cNvPr>
            <p:cNvSpPr/>
            <p:nvPr/>
          </p:nvSpPr>
          <p:spPr>
            <a:xfrm>
              <a:off x="7416734" y="3216212"/>
              <a:ext cx="43283" cy="212883"/>
            </a:xfrm>
            <a:custGeom>
              <a:avLst/>
              <a:gdLst>
                <a:gd name="connsiteX0" fmla="*/ 66 w 43283"/>
                <a:gd name="connsiteY0" fmla="*/ 63 h 212883"/>
                <a:gd name="connsiteX1" fmla="*/ 31816 w 43283"/>
                <a:gd name="connsiteY1" fmla="*/ 127063 h 212883"/>
                <a:gd name="connsiteX2" fmla="*/ 34991 w 43283"/>
                <a:gd name="connsiteY2" fmla="*/ 212788 h 212883"/>
                <a:gd name="connsiteX3" fmla="*/ 41341 w 43283"/>
                <a:gd name="connsiteY3" fmla="*/ 111188 h 212883"/>
                <a:gd name="connsiteX4" fmla="*/ 66 w 43283"/>
                <a:gd name="connsiteY4" fmla="*/ 63 h 21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" h="212883">
                  <a:moveTo>
                    <a:pt x="66" y="63"/>
                  </a:moveTo>
                  <a:cubicBezTo>
                    <a:pt x="-1522" y="2709"/>
                    <a:pt x="25995" y="91609"/>
                    <a:pt x="31816" y="127063"/>
                  </a:cubicBezTo>
                  <a:cubicBezTo>
                    <a:pt x="37637" y="162517"/>
                    <a:pt x="33404" y="215434"/>
                    <a:pt x="34991" y="212788"/>
                  </a:cubicBezTo>
                  <a:cubicBezTo>
                    <a:pt x="36579" y="210142"/>
                    <a:pt x="47691" y="143996"/>
                    <a:pt x="41341" y="111188"/>
                  </a:cubicBezTo>
                  <a:cubicBezTo>
                    <a:pt x="34991" y="78380"/>
                    <a:pt x="1654" y="-2583"/>
                    <a:pt x="66" y="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B20DF93A-3334-3042-58D3-589556708470}"/>
                </a:ext>
              </a:extLst>
            </p:cNvPr>
            <p:cNvSpPr/>
            <p:nvPr/>
          </p:nvSpPr>
          <p:spPr>
            <a:xfrm>
              <a:off x="7017229" y="3428899"/>
              <a:ext cx="60137" cy="179401"/>
            </a:xfrm>
            <a:custGeom>
              <a:avLst/>
              <a:gdLst>
                <a:gd name="connsiteX0" fmla="*/ 59846 w 60137"/>
                <a:gd name="connsiteY0" fmla="*/ 101 h 179401"/>
                <a:gd name="connsiteX1" fmla="*/ 28096 w 60137"/>
                <a:gd name="connsiteY1" fmla="*/ 98526 h 179401"/>
                <a:gd name="connsiteX2" fmla="*/ 43971 w 60137"/>
                <a:gd name="connsiteY2" fmla="*/ 177901 h 179401"/>
                <a:gd name="connsiteX3" fmla="*/ 31271 w 60137"/>
                <a:gd name="connsiteY3" fmla="*/ 152501 h 179401"/>
                <a:gd name="connsiteX4" fmla="*/ 2696 w 60137"/>
                <a:gd name="connsiteY4" fmla="*/ 95351 h 179401"/>
                <a:gd name="connsiteX5" fmla="*/ 5871 w 60137"/>
                <a:gd name="connsiteY5" fmla="*/ 117576 h 179401"/>
                <a:gd name="connsiteX6" fmla="*/ 59846 w 60137"/>
                <a:gd name="connsiteY6" fmla="*/ 101 h 17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37" h="179401">
                  <a:moveTo>
                    <a:pt x="59846" y="101"/>
                  </a:moveTo>
                  <a:cubicBezTo>
                    <a:pt x="63550" y="-3074"/>
                    <a:pt x="30742" y="68893"/>
                    <a:pt x="28096" y="98526"/>
                  </a:cubicBezTo>
                  <a:cubicBezTo>
                    <a:pt x="25450" y="128159"/>
                    <a:pt x="43442" y="168905"/>
                    <a:pt x="43971" y="177901"/>
                  </a:cubicBezTo>
                  <a:cubicBezTo>
                    <a:pt x="44500" y="186897"/>
                    <a:pt x="31271" y="152501"/>
                    <a:pt x="31271" y="152501"/>
                  </a:cubicBezTo>
                  <a:cubicBezTo>
                    <a:pt x="24392" y="138743"/>
                    <a:pt x="6929" y="101172"/>
                    <a:pt x="2696" y="95351"/>
                  </a:cubicBezTo>
                  <a:cubicBezTo>
                    <a:pt x="-1537" y="89530"/>
                    <a:pt x="-1008" y="129747"/>
                    <a:pt x="5871" y="117576"/>
                  </a:cubicBezTo>
                  <a:cubicBezTo>
                    <a:pt x="12750" y="105405"/>
                    <a:pt x="56142" y="3276"/>
                    <a:pt x="5984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3E423CC0-A90F-E4EC-6EBE-023FB4D24D9A}"/>
                </a:ext>
              </a:extLst>
            </p:cNvPr>
            <p:cNvSpPr/>
            <p:nvPr/>
          </p:nvSpPr>
          <p:spPr>
            <a:xfrm>
              <a:off x="7565938" y="3340088"/>
              <a:ext cx="60294" cy="175186"/>
            </a:xfrm>
            <a:custGeom>
              <a:avLst/>
              <a:gdLst>
                <a:gd name="connsiteX0" fmla="*/ 87 w 60294"/>
                <a:gd name="connsiteY0" fmla="*/ 12 h 175186"/>
                <a:gd name="connsiteX1" fmla="*/ 44537 w 60294"/>
                <a:gd name="connsiteY1" fmla="*/ 92087 h 175186"/>
                <a:gd name="connsiteX2" fmla="*/ 57237 w 60294"/>
                <a:gd name="connsiteY2" fmla="*/ 174637 h 175186"/>
                <a:gd name="connsiteX3" fmla="*/ 57237 w 60294"/>
                <a:gd name="connsiteY3" fmla="*/ 130187 h 175186"/>
                <a:gd name="connsiteX4" fmla="*/ 57237 w 60294"/>
                <a:gd name="connsiteY4" fmla="*/ 98437 h 175186"/>
                <a:gd name="connsiteX5" fmla="*/ 87 w 60294"/>
                <a:gd name="connsiteY5" fmla="*/ 12 h 17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94" h="175186">
                  <a:moveTo>
                    <a:pt x="87" y="12"/>
                  </a:moveTo>
                  <a:cubicBezTo>
                    <a:pt x="-2030" y="-1046"/>
                    <a:pt x="35012" y="62983"/>
                    <a:pt x="44537" y="92087"/>
                  </a:cubicBezTo>
                  <a:cubicBezTo>
                    <a:pt x="54062" y="121191"/>
                    <a:pt x="55120" y="168287"/>
                    <a:pt x="57237" y="174637"/>
                  </a:cubicBezTo>
                  <a:cubicBezTo>
                    <a:pt x="59354" y="180987"/>
                    <a:pt x="57237" y="130187"/>
                    <a:pt x="57237" y="130187"/>
                  </a:cubicBezTo>
                  <a:cubicBezTo>
                    <a:pt x="57237" y="117487"/>
                    <a:pt x="64116" y="116958"/>
                    <a:pt x="57237" y="98437"/>
                  </a:cubicBezTo>
                  <a:cubicBezTo>
                    <a:pt x="50358" y="79916"/>
                    <a:pt x="2204" y="1070"/>
                    <a:pt x="87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A9E8D5CD-FCFA-80DE-EFC9-2635999ED77C}"/>
                </a:ext>
              </a:extLst>
            </p:cNvPr>
            <p:cNvSpPr/>
            <p:nvPr/>
          </p:nvSpPr>
          <p:spPr>
            <a:xfrm>
              <a:off x="7410391" y="3038459"/>
              <a:ext cx="38813" cy="238878"/>
            </a:xfrm>
            <a:custGeom>
              <a:avLst/>
              <a:gdLst>
                <a:gd name="connsiteX0" fmla="*/ 3234 w 38813"/>
                <a:gd name="connsiteY0" fmla="*/ 16 h 238878"/>
                <a:gd name="connsiteX1" fmla="*/ 59 w 38813"/>
                <a:gd name="connsiteY1" fmla="*/ 149241 h 238878"/>
                <a:gd name="connsiteX2" fmla="*/ 6409 w 38813"/>
                <a:gd name="connsiteY2" fmla="*/ 139716 h 238878"/>
                <a:gd name="connsiteX3" fmla="*/ 38159 w 38813"/>
                <a:gd name="connsiteY3" fmla="*/ 238141 h 238878"/>
                <a:gd name="connsiteX4" fmla="*/ 28634 w 38813"/>
                <a:gd name="connsiteY4" fmla="*/ 187341 h 238878"/>
                <a:gd name="connsiteX5" fmla="*/ 19109 w 38813"/>
                <a:gd name="connsiteY5" fmla="*/ 136541 h 238878"/>
                <a:gd name="connsiteX6" fmla="*/ 9584 w 38813"/>
                <a:gd name="connsiteY6" fmla="*/ 168291 h 238878"/>
                <a:gd name="connsiteX7" fmla="*/ 3234 w 38813"/>
                <a:gd name="connsiteY7" fmla="*/ 139716 h 238878"/>
                <a:gd name="connsiteX8" fmla="*/ 3234 w 38813"/>
                <a:gd name="connsiteY8" fmla="*/ 16 h 23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13" h="238878">
                  <a:moveTo>
                    <a:pt x="3234" y="16"/>
                  </a:moveTo>
                  <a:cubicBezTo>
                    <a:pt x="2705" y="1603"/>
                    <a:pt x="-470" y="125958"/>
                    <a:pt x="59" y="149241"/>
                  </a:cubicBezTo>
                  <a:cubicBezTo>
                    <a:pt x="588" y="172524"/>
                    <a:pt x="59" y="124899"/>
                    <a:pt x="6409" y="139716"/>
                  </a:cubicBezTo>
                  <a:cubicBezTo>
                    <a:pt x="12759" y="154533"/>
                    <a:pt x="34455" y="230204"/>
                    <a:pt x="38159" y="238141"/>
                  </a:cubicBezTo>
                  <a:cubicBezTo>
                    <a:pt x="41863" y="246078"/>
                    <a:pt x="28634" y="187341"/>
                    <a:pt x="28634" y="187341"/>
                  </a:cubicBezTo>
                  <a:cubicBezTo>
                    <a:pt x="25459" y="170408"/>
                    <a:pt x="22284" y="139716"/>
                    <a:pt x="19109" y="136541"/>
                  </a:cubicBezTo>
                  <a:cubicBezTo>
                    <a:pt x="15934" y="133366"/>
                    <a:pt x="12230" y="167762"/>
                    <a:pt x="9584" y="168291"/>
                  </a:cubicBezTo>
                  <a:cubicBezTo>
                    <a:pt x="6938" y="168820"/>
                    <a:pt x="3763" y="165116"/>
                    <a:pt x="3234" y="139716"/>
                  </a:cubicBezTo>
                  <a:cubicBezTo>
                    <a:pt x="2705" y="114316"/>
                    <a:pt x="3763" y="-1571"/>
                    <a:pt x="3234" y="1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0014DBE9-FCA1-F311-C081-558021FC1347}"/>
                </a:ext>
              </a:extLst>
            </p:cNvPr>
            <p:cNvSpPr/>
            <p:nvPr/>
          </p:nvSpPr>
          <p:spPr>
            <a:xfrm>
              <a:off x="7229435" y="3495356"/>
              <a:ext cx="74067" cy="133692"/>
            </a:xfrm>
            <a:custGeom>
              <a:avLst/>
              <a:gdLst>
                <a:gd name="connsiteX0" fmla="*/ 40 w 74067"/>
                <a:gd name="connsiteY0" fmla="*/ 319 h 133692"/>
                <a:gd name="connsiteX1" fmla="*/ 54015 w 74067"/>
                <a:gd name="connsiteY1" fmla="*/ 60644 h 133692"/>
                <a:gd name="connsiteX2" fmla="*/ 63540 w 74067"/>
                <a:gd name="connsiteY2" fmla="*/ 92394 h 133692"/>
                <a:gd name="connsiteX3" fmla="*/ 66715 w 74067"/>
                <a:gd name="connsiteY3" fmla="*/ 108269 h 133692"/>
                <a:gd name="connsiteX4" fmla="*/ 73065 w 74067"/>
                <a:gd name="connsiteY4" fmla="*/ 95569 h 133692"/>
                <a:gd name="connsiteX5" fmla="*/ 73065 w 74067"/>
                <a:gd name="connsiteY5" fmla="*/ 133669 h 133692"/>
                <a:gd name="connsiteX6" fmla="*/ 63540 w 74067"/>
                <a:gd name="connsiteY6" fmla="*/ 89219 h 133692"/>
                <a:gd name="connsiteX7" fmla="*/ 40 w 74067"/>
                <a:gd name="connsiteY7" fmla="*/ 319 h 13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067" h="133692">
                  <a:moveTo>
                    <a:pt x="40" y="319"/>
                  </a:moveTo>
                  <a:cubicBezTo>
                    <a:pt x="-1547" y="-4443"/>
                    <a:pt x="43432" y="45298"/>
                    <a:pt x="54015" y="60644"/>
                  </a:cubicBezTo>
                  <a:cubicBezTo>
                    <a:pt x="64598" y="75990"/>
                    <a:pt x="63540" y="92394"/>
                    <a:pt x="63540" y="92394"/>
                  </a:cubicBezTo>
                  <a:cubicBezTo>
                    <a:pt x="65657" y="100331"/>
                    <a:pt x="65128" y="107740"/>
                    <a:pt x="66715" y="108269"/>
                  </a:cubicBezTo>
                  <a:cubicBezTo>
                    <a:pt x="68302" y="108798"/>
                    <a:pt x="72007" y="91336"/>
                    <a:pt x="73065" y="95569"/>
                  </a:cubicBezTo>
                  <a:cubicBezTo>
                    <a:pt x="74123" y="99802"/>
                    <a:pt x="74653" y="134727"/>
                    <a:pt x="73065" y="133669"/>
                  </a:cubicBezTo>
                  <a:cubicBezTo>
                    <a:pt x="71477" y="132611"/>
                    <a:pt x="71477" y="109327"/>
                    <a:pt x="63540" y="89219"/>
                  </a:cubicBezTo>
                  <a:cubicBezTo>
                    <a:pt x="55603" y="69111"/>
                    <a:pt x="1627" y="5081"/>
                    <a:pt x="40" y="3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22B75F7F-141D-76D9-9EB7-74B07DADA1B8}"/>
                </a:ext>
              </a:extLst>
            </p:cNvPr>
            <p:cNvSpPr/>
            <p:nvPr/>
          </p:nvSpPr>
          <p:spPr>
            <a:xfrm>
              <a:off x="7267561" y="3530527"/>
              <a:ext cx="114361" cy="38250"/>
            </a:xfrm>
            <a:custGeom>
              <a:avLst/>
              <a:gdLst>
                <a:gd name="connsiteX0" fmla="*/ 14 w 114361"/>
                <a:gd name="connsiteY0" fmla="*/ 38173 h 38250"/>
                <a:gd name="connsiteX1" fmla="*/ 79389 w 114361"/>
                <a:gd name="connsiteY1" fmla="*/ 15948 h 38250"/>
                <a:gd name="connsiteX2" fmla="*/ 114314 w 114361"/>
                <a:gd name="connsiteY2" fmla="*/ 73 h 38250"/>
                <a:gd name="connsiteX3" fmla="*/ 73039 w 114361"/>
                <a:gd name="connsiteY3" fmla="*/ 22298 h 38250"/>
                <a:gd name="connsiteX4" fmla="*/ 14 w 114361"/>
                <a:gd name="connsiteY4" fmla="*/ 38173 h 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61" h="38250">
                  <a:moveTo>
                    <a:pt x="14" y="38173"/>
                  </a:moveTo>
                  <a:cubicBezTo>
                    <a:pt x="1072" y="37115"/>
                    <a:pt x="60339" y="22298"/>
                    <a:pt x="79389" y="15948"/>
                  </a:cubicBezTo>
                  <a:cubicBezTo>
                    <a:pt x="98439" y="9598"/>
                    <a:pt x="115372" y="-985"/>
                    <a:pt x="114314" y="73"/>
                  </a:cubicBezTo>
                  <a:cubicBezTo>
                    <a:pt x="113256" y="1131"/>
                    <a:pt x="91031" y="15419"/>
                    <a:pt x="73039" y="22298"/>
                  </a:cubicBezTo>
                  <a:cubicBezTo>
                    <a:pt x="55047" y="29177"/>
                    <a:pt x="-1044" y="39231"/>
                    <a:pt x="14" y="381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776F3B6C-1A72-1813-DA04-1E4629897DC6}"/>
                </a:ext>
              </a:extLst>
            </p:cNvPr>
            <p:cNvSpPr/>
            <p:nvPr/>
          </p:nvSpPr>
          <p:spPr>
            <a:xfrm>
              <a:off x="7393664" y="3336810"/>
              <a:ext cx="115490" cy="221964"/>
            </a:xfrm>
            <a:custGeom>
              <a:avLst/>
              <a:gdLst>
                <a:gd name="connsiteX0" fmla="*/ 105686 w 115490"/>
                <a:gd name="connsiteY0" fmla="*/ 115 h 221964"/>
                <a:gd name="connsiteX1" fmla="*/ 115211 w 115490"/>
                <a:gd name="connsiteY1" fmla="*/ 104890 h 221964"/>
                <a:gd name="connsiteX2" fmla="*/ 92986 w 115490"/>
                <a:gd name="connsiteY2" fmla="*/ 130290 h 221964"/>
                <a:gd name="connsiteX3" fmla="*/ 102511 w 115490"/>
                <a:gd name="connsiteY3" fmla="*/ 123940 h 221964"/>
                <a:gd name="connsiteX4" fmla="*/ 4086 w 115490"/>
                <a:gd name="connsiteY4" fmla="*/ 219190 h 221964"/>
                <a:gd name="connsiteX5" fmla="*/ 26311 w 115490"/>
                <a:gd name="connsiteY5" fmla="*/ 190615 h 221964"/>
                <a:gd name="connsiteX6" fmla="*/ 96161 w 115490"/>
                <a:gd name="connsiteY6" fmla="*/ 130290 h 221964"/>
                <a:gd name="connsiteX7" fmla="*/ 108861 w 115490"/>
                <a:gd name="connsiteY7" fmla="*/ 127115 h 221964"/>
                <a:gd name="connsiteX8" fmla="*/ 105686 w 115490"/>
                <a:gd name="connsiteY8" fmla="*/ 115 h 22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90" h="221964">
                  <a:moveTo>
                    <a:pt x="105686" y="115"/>
                  </a:moveTo>
                  <a:cubicBezTo>
                    <a:pt x="106744" y="-3589"/>
                    <a:pt x="117328" y="83194"/>
                    <a:pt x="115211" y="104890"/>
                  </a:cubicBezTo>
                  <a:cubicBezTo>
                    <a:pt x="113094" y="126586"/>
                    <a:pt x="92986" y="130290"/>
                    <a:pt x="92986" y="130290"/>
                  </a:cubicBezTo>
                  <a:cubicBezTo>
                    <a:pt x="90869" y="133465"/>
                    <a:pt x="117328" y="109123"/>
                    <a:pt x="102511" y="123940"/>
                  </a:cubicBezTo>
                  <a:cubicBezTo>
                    <a:pt x="87694" y="138757"/>
                    <a:pt x="16786" y="208078"/>
                    <a:pt x="4086" y="219190"/>
                  </a:cubicBezTo>
                  <a:cubicBezTo>
                    <a:pt x="-8614" y="230302"/>
                    <a:pt x="10965" y="205432"/>
                    <a:pt x="26311" y="190615"/>
                  </a:cubicBezTo>
                  <a:cubicBezTo>
                    <a:pt x="41657" y="175798"/>
                    <a:pt x="96161" y="130290"/>
                    <a:pt x="96161" y="130290"/>
                  </a:cubicBezTo>
                  <a:cubicBezTo>
                    <a:pt x="109919" y="119707"/>
                    <a:pt x="107274" y="146165"/>
                    <a:pt x="108861" y="127115"/>
                  </a:cubicBezTo>
                  <a:cubicBezTo>
                    <a:pt x="110448" y="108065"/>
                    <a:pt x="104628" y="3819"/>
                    <a:pt x="105686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26E3C850-C446-3450-3D94-92009A37D35F}"/>
                </a:ext>
              </a:extLst>
            </p:cNvPr>
            <p:cNvSpPr/>
            <p:nvPr/>
          </p:nvSpPr>
          <p:spPr>
            <a:xfrm>
              <a:off x="7464409" y="3467095"/>
              <a:ext cx="156746" cy="41285"/>
            </a:xfrm>
            <a:custGeom>
              <a:avLst/>
              <a:gdLst>
                <a:gd name="connsiteX0" fmla="*/ 16 w 156746"/>
                <a:gd name="connsiteY0" fmla="*/ 41280 h 41285"/>
                <a:gd name="connsiteX1" fmla="*/ 76216 w 156746"/>
                <a:gd name="connsiteY1" fmla="*/ 5 h 41285"/>
                <a:gd name="connsiteX2" fmla="*/ 155591 w 156746"/>
                <a:gd name="connsiteY2" fmla="*/ 38105 h 41285"/>
                <a:gd name="connsiteX3" fmla="*/ 120666 w 156746"/>
                <a:gd name="connsiteY3" fmla="*/ 6355 h 41285"/>
                <a:gd name="connsiteX4" fmla="*/ 82566 w 156746"/>
                <a:gd name="connsiteY4" fmla="*/ 3180 h 41285"/>
                <a:gd name="connsiteX5" fmla="*/ 16 w 156746"/>
                <a:gd name="connsiteY5" fmla="*/ 41280 h 4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746" h="41285">
                  <a:moveTo>
                    <a:pt x="16" y="41280"/>
                  </a:moveTo>
                  <a:cubicBezTo>
                    <a:pt x="-1042" y="40751"/>
                    <a:pt x="50287" y="534"/>
                    <a:pt x="76216" y="5"/>
                  </a:cubicBezTo>
                  <a:cubicBezTo>
                    <a:pt x="102145" y="-524"/>
                    <a:pt x="148183" y="37047"/>
                    <a:pt x="155591" y="38105"/>
                  </a:cubicBezTo>
                  <a:cubicBezTo>
                    <a:pt x="162999" y="39163"/>
                    <a:pt x="132837" y="12176"/>
                    <a:pt x="120666" y="6355"/>
                  </a:cubicBezTo>
                  <a:cubicBezTo>
                    <a:pt x="108495" y="534"/>
                    <a:pt x="101087" y="-524"/>
                    <a:pt x="82566" y="3180"/>
                  </a:cubicBezTo>
                  <a:cubicBezTo>
                    <a:pt x="64045" y="6884"/>
                    <a:pt x="1074" y="41809"/>
                    <a:pt x="16" y="412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0C3B9C71-FD2B-BAB5-C9ED-7E96329DBCB6}"/>
                </a:ext>
              </a:extLst>
            </p:cNvPr>
            <p:cNvSpPr/>
            <p:nvPr/>
          </p:nvSpPr>
          <p:spPr>
            <a:xfrm>
              <a:off x="7064371" y="3463920"/>
              <a:ext cx="59866" cy="98438"/>
            </a:xfrm>
            <a:custGeom>
              <a:avLst/>
              <a:gdLst>
                <a:gd name="connsiteX0" fmla="*/ 4 w 59866"/>
                <a:gd name="connsiteY0" fmla="*/ 5 h 98438"/>
                <a:gd name="connsiteX1" fmla="*/ 53979 w 59866"/>
                <a:gd name="connsiteY1" fmla="*/ 57155 h 98438"/>
                <a:gd name="connsiteX2" fmla="*/ 53979 w 59866"/>
                <a:gd name="connsiteY2" fmla="*/ 98430 h 98438"/>
                <a:gd name="connsiteX3" fmla="*/ 57154 w 59866"/>
                <a:gd name="connsiteY3" fmla="*/ 53980 h 98438"/>
                <a:gd name="connsiteX4" fmla="*/ 4 w 59866"/>
                <a:gd name="connsiteY4" fmla="*/ 5 h 9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66" h="98438">
                  <a:moveTo>
                    <a:pt x="4" y="5"/>
                  </a:moveTo>
                  <a:cubicBezTo>
                    <a:pt x="-525" y="534"/>
                    <a:pt x="44983" y="40751"/>
                    <a:pt x="53979" y="57155"/>
                  </a:cubicBezTo>
                  <a:cubicBezTo>
                    <a:pt x="62975" y="73559"/>
                    <a:pt x="53450" y="98959"/>
                    <a:pt x="53979" y="98430"/>
                  </a:cubicBezTo>
                  <a:cubicBezTo>
                    <a:pt x="54508" y="97901"/>
                    <a:pt x="64562" y="69855"/>
                    <a:pt x="57154" y="53980"/>
                  </a:cubicBezTo>
                  <a:cubicBezTo>
                    <a:pt x="49746" y="38105"/>
                    <a:pt x="533" y="-524"/>
                    <a:pt x="4" y="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135669CC-AB93-AD83-53A3-3BE38E34F0FC}"/>
                </a:ext>
              </a:extLst>
            </p:cNvPr>
            <p:cNvSpPr/>
            <p:nvPr/>
          </p:nvSpPr>
          <p:spPr>
            <a:xfrm>
              <a:off x="7089701" y="3377994"/>
              <a:ext cx="66433" cy="125519"/>
            </a:xfrm>
            <a:custGeom>
              <a:avLst/>
              <a:gdLst>
                <a:gd name="connsiteX0" fmla="*/ 74 w 66433"/>
                <a:gd name="connsiteY0" fmla="*/ 206 h 125519"/>
                <a:gd name="connsiteX1" fmla="*/ 63574 w 66433"/>
                <a:gd name="connsiteY1" fmla="*/ 120856 h 125519"/>
                <a:gd name="connsiteX2" fmla="*/ 50874 w 66433"/>
                <a:gd name="connsiteY2" fmla="*/ 92281 h 125519"/>
                <a:gd name="connsiteX3" fmla="*/ 74 w 66433"/>
                <a:gd name="connsiteY3" fmla="*/ 206 h 1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433" h="125519">
                  <a:moveTo>
                    <a:pt x="74" y="206"/>
                  </a:moveTo>
                  <a:cubicBezTo>
                    <a:pt x="2191" y="4968"/>
                    <a:pt x="55107" y="105510"/>
                    <a:pt x="63574" y="120856"/>
                  </a:cubicBezTo>
                  <a:cubicBezTo>
                    <a:pt x="72041" y="136202"/>
                    <a:pt x="59870" y="110273"/>
                    <a:pt x="50874" y="92281"/>
                  </a:cubicBezTo>
                  <a:cubicBezTo>
                    <a:pt x="41878" y="74289"/>
                    <a:pt x="-2043" y="-4556"/>
                    <a:pt x="74" y="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8B60A3C8-7F58-80EC-B608-3D77D91397CA}"/>
                </a:ext>
              </a:extLst>
            </p:cNvPr>
            <p:cNvSpPr/>
            <p:nvPr/>
          </p:nvSpPr>
          <p:spPr>
            <a:xfrm>
              <a:off x="7153275" y="3536945"/>
              <a:ext cx="127058" cy="76224"/>
            </a:xfrm>
            <a:custGeom>
              <a:avLst/>
              <a:gdLst>
                <a:gd name="connsiteX0" fmla="*/ 0 w 127058"/>
                <a:gd name="connsiteY0" fmla="*/ 5 h 76224"/>
                <a:gd name="connsiteX1" fmla="*/ 107950 w 127058"/>
                <a:gd name="connsiteY1" fmla="*/ 53980 h 76224"/>
                <a:gd name="connsiteX2" fmla="*/ 127000 w 127058"/>
                <a:gd name="connsiteY2" fmla="*/ 76205 h 76224"/>
                <a:gd name="connsiteX3" fmla="*/ 107950 w 127058"/>
                <a:gd name="connsiteY3" fmla="*/ 50805 h 76224"/>
                <a:gd name="connsiteX4" fmla="*/ 0 w 127058"/>
                <a:gd name="connsiteY4" fmla="*/ 5 h 7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58" h="76224">
                  <a:moveTo>
                    <a:pt x="0" y="5"/>
                  </a:moveTo>
                  <a:cubicBezTo>
                    <a:pt x="0" y="534"/>
                    <a:pt x="86783" y="41280"/>
                    <a:pt x="107950" y="53980"/>
                  </a:cubicBezTo>
                  <a:cubicBezTo>
                    <a:pt x="129117" y="66680"/>
                    <a:pt x="127000" y="76734"/>
                    <a:pt x="127000" y="76205"/>
                  </a:cubicBezTo>
                  <a:cubicBezTo>
                    <a:pt x="127000" y="75676"/>
                    <a:pt x="121708" y="61388"/>
                    <a:pt x="107950" y="50805"/>
                  </a:cubicBezTo>
                  <a:cubicBezTo>
                    <a:pt x="94192" y="40222"/>
                    <a:pt x="0" y="-524"/>
                    <a:pt x="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E0ED917C-FA74-F6BE-564D-10400895BDF5}"/>
                </a:ext>
              </a:extLst>
            </p:cNvPr>
            <p:cNvSpPr/>
            <p:nvPr/>
          </p:nvSpPr>
          <p:spPr>
            <a:xfrm>
              <a:off x="7346400" y="3508177"/>
              <a:ext cx="222809" cy="86057"/>
            </a:xfrm>
            <a:custGeom>
              <a:avLst/>
              <a:gdLst>
                <a:gd name="connsiteX0" fmla="*/ 550 w 222809"/>
                <a:gd name="connsiteY0" fmla="*/ 85923 h 86057"/>
                <a:gd name="connsiteX1" fmla="*/ 114850 w 222809"/>
                <a:gd name="connsiteY1" fmla="*/ 22423 h 86057"/>
                <a:gd name="connsiteX2" fmla="*/ 187875 w 222809"/>
                <a:gd name="connsiteY2" fmla="*/ 9723 h 86057"/>
                <a:gd name="connsiteX3" fmla="*/ 222800 w 222809"/>
                <a:gd name="connsiteY3" fmla="*/ 19248 h 86057"/>
                <a:gd name="connsiteX4" fmla="*/ 191050 w 222809"/>
                <a:gd name="connsiteY4" fmla="*/ 12898 h 86057"/>
                <a:gd name="connsiteX5" fmla="*/ 165650 w 222809"/>
                <a:gd name="connsiteY5" fmla="*/ 3373 h 86057"/>
                <a:gd name="connsiteX6" fmla="*/ 550 w 222809"/>
                <a:gd name="connsiteY6" fmla="*/ 85923 h 8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809" h="86057">
                  <a:moveTo>
                    <a:pt x="550" y="85923"/>
                  </a:moveTo>
                  <a:cubicBezTo>
                    <a:pt x="-7917" y="89098"/>
                    <a:pt x="83629" y="35123"/>
                    <a:pt x="114850" y="22423"/>
                  </a:cubicBezTo>
                  <a:cubicBezTo>
                    <a:pt x="146071" y="9723"/>
                    <a:pt x="169883" y="10252"/>
                    <a:pt x="187875" y="9723"/>
                  </a:cubicBezTo>
                  <a:cubicBezTo>
                    <a:pt x="205867" y="9194"/>
                    <a:pt x="222271" y="18719"/>
                    <a:pt x="222800" y="19248"/>
                  </a:cubicBezTo>
                  <a:cubicBezTo>
                    <a:pt x="223329" y="19777"/>
                    <a:pt x="200575" y="15544"/>
                    <a:pt x="191050" y="12898"/>
                  </a:cubicBezTo>
                  <a:cubicBezTo>
                    <a:pt x="181525" y="10252"/>
                    <a:pt x="193167" y="-7210"/>
                    <a:pt x="165650" y="3373"/>
                  </a:cubicBezTo>
                  <a:cubicBezTo>
                    <a:pt x="138133" y="13956"/>
                    <a:pt x="9017" y="82748"/>
                    <a:pt x="550" y="859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7B3152A1-B04B-DDC2-6251-F2999EA78051}"/>
                </a:ext>
              </a:extLst>
            </p:cNvPr>
            <p:cNvSpPr/>
            <p:nvPr/>
          </p:nvSpPr>
          <p:spPr>
            <a:xfrm>
              <a:off x="7289751" y="3657587"/>
              <a:ext cx="57001" cy="120705"/>
            </a:xfrm>
            <a:custGeom>
              <a:avLst/>
              <a:gdLst>
                <a:gd name="connsiteX0" fmla="*/ 49 w 57001"/>
                <a:gd name="connsiteY0" fmla="*/ 13 h 120705"/>
                <a:gd name="connsiteX1" fmla="*/ 44499 w 57001"/>
                <a:gd name="connsiteY1" fmla="*/ 82563 h 120705"/>
                <a:gd name="connsiteX2" fmla="*/ 54024 w 57001"/>
                <a:gd name="connsiteY2" fmla="*/ 120663 h 120705"/>
                <a:gd name="connsiteX3" fmla="*/ 54024 w 57001"/>
                <a:gd name="connsiteY3" fmla="*/ 76213 h 120705"/>
                <a:gd name="connsiteX4" fmla="*/ 49 w 57001"/>
                <a:gd name="connsiteY4" fmla="*/ 13 h 12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01" h="120705">
                  <a:moveTo>
                    <a:pt x="49" y="13"/>
                  </a:moveTo>
                  <a:cubicBezTo>
                    <a:pt x="-1539" y="1071"/>
                    <a:pt x="35503" y="62455"/>
                    <a:pt x="44499" y="82563"/>
                  </a:cubicBezTo>
                  <a:cubicBezTo>
                    <a:pt x="53495" y="102671"/>
                    <a:pt x="52436" y="121721"/>
                    <a:pt x="54024" y="120663"/>
                  </a:cubicBezTo>
                  <a:cubicBezTo>
                    <a:pt x="55612" y="119605"/>
                    <a:pt x="59845" y="93675"/>
                    <a:pt x="54024" y="76213"/>
                  </a:cubicBezTo>
                  <a:cubicBezTo>
                    <a:pt x="48203" y="58751"/>
                    <a:pt x="1637" y="-1045"/>
                    <a:pt x="49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016042DE-C648-0D0F-B883-931277517ACC}"/>
                </a:ext>
              </a:extLst>
            </p:cNvPr>
            <p:cNvSpPr/>
            <p:nvPr/>
          </p:nvSpPr>
          <p:spPr>
            <a:xfrm>
              <a:off x="7367843" y="3666230"/>
              <a:ext cx="33117" cy="100384"/>
            </a:xfrm>
            <a:custGeom>
              <a:avLst/>
              <a:gdLst>
                <a:gd name="connsiteX0" fmla="*/ 33082 w 33117"/>
                <a:gd name="connsiteY0" fmla="*/ 895 h 100384"/>
                <a:gd name="connsiteX1" fmla="*/ 1332 w 33117"/>
                <a:gd name="connsiteY1" fmla="*/ 99320 h 100384"/>
                <a:gd name="connsiteX2" fmla="*/ 7682 w 33117"/>
                <a:gd name="connsiteY2" fmla="*/ 51695 h 100384"/>
                <a:gd name="connsiteX3" fmla="*/ 33082 w 33117"/>
                <a:gd name="connsiteY3" fmla="*/ 895 h 10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17" h="100384">
                  <a:moveTo>
                    <a:pt x="33082" y="895"/>
                  </a:moveTo>
                  <a:cubicBezTo>
                    <a:pt x="32024" y="8832"/>
                    <a:pt x="5565" y="90853"/>
                    <a:pt x="1332" y="99320"/>
                  </a:cubicBezTo>
                  <a:cubicBezTo>
                    <a:pt x="-2901" y="107787"/>
                    <a:pt x="3978" y="63337"/>
                    <a:pt x="7682" y="51695"/>
                  </a:cubicBezTo>
                  <a:cubicBezTo>
                    <a:pt x="11386" y="40053"/>
                    <a:pt x="34140" y="-7042"/>
                    <a:pt x="33082" y="8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229A2A40-4698-3E5C-49A8-CA70AAE2DB2A}"/>
                </a:ext>
              </a:extLst>
            </p:cNvPr>
            <p:cNvSpPr/>
            <p:nvPr/>
          </p:nvSpPr>
          <p:spPr>
            <a:xfrm>
              <a:off x="7032564" y="3813175"/>
              <a:ext cx="347436" cy="66710"/>
            </a:xfrm>
            <a:custGeom>
              <a:avLst/>
              <a:gdLst>
                <a:gd name="connsiteX0" fmla="*/ 61 w 347436"/>
                <a:gd name="connsiteY0" fmla="*/ 66675 h 66710"/>
                <a:gd name="connsiteX1" fmla="*/ 203261 w 347436"/>
                <a:gd name="connsiteY1" fmla="*/ 15875 h 66710"/>
                <a:gd name="connsiteX2" fmla="*/ 196911 w 347436"/>
                <a:gd name="connsiteY2" fmla="*/ 0 h 66710"/>
                <a:gd name="connsiteX3" fmla="*/ 269936 w 347436"/>
                <a:gd name="connsiteY3" fmla="*/ 15875 h 66710"/>
                <a:gd name="connsiteX4" fmla="*/ 346136 w 347436"/>
                <a:gd name="connsiteY4" fmla="*/ 22225 h 66710"/>
                <a:gd name="connsiteX5" fmla="*/ 311211 w 347436"/>
                <a:gd name="connsiteY5" fmla="*/ 9525 h 66710"/>
                <a:gd name="connsiteX6" fmla="*/ 225486 w 347436"/>
                <a:gd name="connsiteY6" fmla="*/ 6350 h 66710"/>
                <a:gd name="connsiteX7" fmla="*/ 158811 w 347436"/>
                <a:gd name="connsiteY7" fmla="*/ 25400 h 66710"/>
                <a:gd name="connsiteX8" fmla="*/ 181036 w 347436"/>
                <a:gd name="connsiteY8" fmla="*/ 6350 h 66710"/>
                <a:gd name="connsiteX9" fmla="*/ 61 w 347436"/>
                <a:gd name="connsiteY9" fmla="*/ 66675 h 6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436" h="66710">
                  <a:moveTo>
                    <a:pt x="61" y="66675"/>
                  </a:moveTo>
                  <a:cubicBezTo>
                    <a:pt x="3765" y="68262"/>
                    <a:pt x="203261" y="15875"/>
                    <a:pt x="203261" y="15875"/>
                  </a:cubicBezTo>
                  <a:cubicBezTo>
                    <a:pt x="236069" y="4762"/>
                    <a:pt x="185799" y="0"/>
                    <a:pt x="196911" y="0"/>
                  </a:cubicBezTo>
                  <a:cubicBezTo>
                    <a:pt x="208023" y="0"/>
                    <a:pt x="245065" y="12171"/>
                    <a:pt x="269936" y="15875"/>
                  </a:cubicBezTo>
                  <a:cubicBezTo>
                    <a:pt x="294807" y="19579"/>
                    <a:pt x="339257" y="23283"/>
                    <a:pt x="346136" y="22225"/>
                  </a:cubicBezTo>
                  <a:cubicBezTo>
                    <a:pt x="353015" y="21167"/>
                    <a:pt x="331319" y="12171"/>
                    <a:pt x="311211" y="9525"/>
                  </a:cubicBezTo>
                  <a:cubicBezTo>
                    <a:pt x="291103" y="6879"/>
                    <a:pt x="250886" y="3704"/>
                    <a:pt x="225486" y="6350"/>
                  </a:cubicBezTo>
                  <a:cubicBezTo>
                    <a:pt x="200086" y="8996"/>
                    <a:pt x="166219" y="25400"/>
                    <a:pt x="158811" y="25400"/>
                  </a:cubicBezTo>
                  <a:cubicBezTo>
                    <a:pt x="151403" y="25400"/>
                    <a:pt x="202202" y="1058"/>
                    <a:pt x="181036" y="6350"/>
                  </a:cubicBezTo>
                  <a:cubicBezTo>
                    <a:pt x="159870" y="11642"/>
                    <a:pt x="-3643" y="65088"/>
                    <a:pt x="61" y="66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2B5F2D0F-DC65-18B9-5E29-8BA47E377555}"/>
                </a:ext>
              </a:extLst>
            </p:cNvPr>
            <p:cNvSpPr/>
            <p:nvPr/>
          </p:nvSpPr>
          <p:spPr>
            <a:xfrm>
              <a:off x="7353300" y="3774989"/>
              <a:ext cx="413415" cy="57236"/>
            </a:xfrm>
            <a:custGeom>
              <a:avLst/>
              <a:gdLst>
                <a:gd name="connsiteX0" fmla="*/ 0 w 413415"/>
                <a:gd name="connsiteY0" fmla="*/ 57236 h 57236"/>
                <a:gd name="connsiteX1" fmla="*/ 142875 w 413415"/>
                <a:gd name="connsiteY1" fmla="*/ 28661 h 57236"/>
                <a:gd name="connsiteX2" fmla="*/ 193675 w 413415"/>
                <a:gd name="connsiteY2" fmla="*/ 15961 h 57236"/>
                <a:gd name="connsiteX3" fmla="*/ 146050 w 413415"/>
                <a:gd name="connsiteY3" fmla="*/ 86 h 57236"/>
                <a:gd name="connsiteX4" fmla="*/ 295275 w 413415"/>
                <a:gd name="connsiteY4" fmla="*/ 9611 h 57236"/>
                <a:gd name="connsiteX5" fmla="*/ 412750 w 413415"/>
                <a:gd name="connsiteY5" fmla="*/ 9611 h 57236"/>
                <a:gd name="connsiteX6" fmla="*/ 346075 w 413415"/>
                <a:gd name="connsiteY6" fmla="*/ 86 h 57236"/>
                <a:gd name="connsiteX7" fmla="*/ 187325 w 413415"/>
                <a:gd name="connsiteY7" fmla="*/ 3261 h 57236"/>
                <a:gd name="connsiteX8" fmla="*/ 250825 w 413415"/>
                <a:gd name="connsiteY8" fmla="*/ 6436 h 57236"/>
                <a:gd name="connsiteX9" fmla="*/ 0 w 413415"/>
                <a:gd name="connsiteY9" fmla="*/ 57236 h 5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3415" h="57236">
                  <a:moveTo>
                    <a:pt x="0" y="57236"/>
                  </a:moveTo>
                  <a:lnTo>
                    <a:pt x="142875" y="28661"/>
                  </a:lnTo>
                  <a:cubicBezTo>
                    <a:pt x="175154" y="21782"/>
                    <a:pt x="193146" y="20723"/>
                    <a:pt x="193675" y="15961"/>
                  </a:cubicBezTo>
                  <a:cubicBezTo>
                    <a:pt x="194204" y="11198"/>
                    <a:pt x="129117" y="1144"/>
                    <a:pt x="146050" y="86"/>
                  </a:cubicBezTo>
                  <a:cubicBezTo>
                    <a:pt x="162983" y="-972"/>
                    <a:pt x="250825" y="8023"/>
                    <a:pt x="295275" y="9611"/>
                  </a:cubicBezTo>
                  <a:cubicBezTo>
                    <a:pt x="339725" y="11198"/>
                    <a:pt x="404283" y="11198"/>
                    <a:pt x="412750" y="9611"/>
                  </a:cubicBezTo>
                  <a:cubicBezTo>
                    <a:pt x="421217" y="8024"/>
                    <a:pt x="346075" y="86"/>
                    <a:pt x="346075" y="86"/>
                  </a:cubicBezTo>
                  <a:lnTo>
                    <a:pt x="187325" y="3261"/>
                  </a:lnTo>
                  <a:cubicBezTo>
                    <a:pt x="171450" y="4319"/>
                    <a:pt x="275696" y="-3618"/>
                    <a:pt x="250825" y="6436"/>
                  </a:cubicBezTo>
                  <a:cubicBezTo>
                    <a:pt x="225954" y="16490"/>
                    <a:pt x="17992" y="53532"/>
                    <a:pt x="0" y="572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F863543A-404F-51D9-32BF-4A71B88B018B}"/>
                </a:ext>
              </a:extLst>
            </p:cNvPr>
            <p:cNvSpPr/>
            <p:nvPr/>
          </p:nvSpPr>
          <p:spPr>
            <a:xfrm>
              <a:off x="7381840" y="3886037"/>
              <a:ext cx="428712" cy="193989"/>
            </a:xfrm>
            <a:custGeom>
              <a:avLst/>
              <a:gdLst>
                <a:gd name="connsiteX0" fmla="*/ 428660 w 428712"/>
                <a:gd name="connsiteY0" fmla="*/ 163 h 193989"/>
                <a:gd name="connsiteX1" fmla="*/ 187360 w 428712"/>
                <a:gd name="connsiteY1" fmla="*/ 139863 h 193989"/>
                <a:gd name="connsiteX2" fmla="*/ 82585 w 428712"/>
                <a:gd name="connsiteY2" fmla="*/ 171613 h 193989"/>
                <a:gd name="connsiteX3" fmla="*/ 158785 w 428712"/>
                <a:gd name="connsiteY3" fmla="*/ 155738 h 193989"/>
                <a:gd name="connsiteX4" fmla="*/ 35 w 428712"/>
                <a:gd name="connsiteY4" fmla="*/ 193838 h 193989"/>
                <a:gd name="connsiteX5" fmla="*/ 174660 w 428712"/>
                <a:gd name="connsiteY5" fmla="*/ 168438 h 193989"/>
                <a:gd name="connsiteX6" fmla="*/ 196885 w 428712"/>
                <a:gd name="connsiteY6" fmla="*/ 152563 h 193989"/>
                <a:gd name="connsiteX7" fmla="*/ 149260 w 428712"/>
                <a:gd name="connsiteY7" fmla="*/ 168438 h 193989"/>
                <a:gd name="connsiteX8" fmla="*/ 244510 w 428712"/>
                <a:gd name="connsiteY8" fmla="*/ 114463 h 193989"/>
                <a:gd name="connsiteX9" fmla="*/ 209585 w 428712"/>
                <a:gd name="connsiteY9" fmla="*/ 111288 h 193989"/>
                <a:gd name="connsiteX10" fmla="*/ 428660 w 428712"/>
                <a:gd name="connsiteY10" fmla="*/ 163 h 19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712" h="193989">
                  <a:moveTo>
                    <a:pt x="428660" y="163"/>
                  </a:moveTo>
                  <a:cubicBezTo>
                    <a:pt x="424956" y="4925"/>
                    <a:pt x="245039" y="111288"/>
                    <a:pt x="187360" y="139863"/>
                  </a:cubicBezTo>
                  <a:cubicBezTo>
                    <a:pt x="129681" y="168438"/>
                    <a:pt x="87347" y="168967"/>
                    <a:pt x="82585" y="171613"/>
                  </a:cubicBezTo>
                  <a:cubicBezTo>
                    <a:pt x="77823" y="174259"/>
                    <a:pt x="172543" y="152034"/>
                    <a:pt x="158785" y="155738"/>
                  </a:cubicBezTo>
                  <a:cubicBezTo>
                    <a:pt x="145027" y="159442"/>
                    <a:pt x="-2611" y="191721"/>
                    <a:pt x="35" y="193838"/>
                  </a:cubicBezTo>
                  <a:cubicBezTo>
                    <a:pt x="2681" y="195955"/>
                    <a:pt x="141852" y="175317"/>
                    <a:pt x="174660" y="168438"/>
                  </a:cubicBezTo>
                  <a:cubicBezTo>
                    <a:pt x="207468" y="161559"/>
                    <a:pt x="201118" y="152563"/>
                    <a:pt x="196885" y="152563"/>
                  </a:cubicBezTo>
                  <a:cubicBezTo>
                    <a:pt x="192652" y="152563"/>
                    <a:pt x="141323" y="174788"/>
                    <a:pt x="149260" y="168438"/>
                  </a:cubicBezTo>
                  <a:cubicBezTo>
                    <a:pt x="157197" y="162088"/>
                    <a:pt x="234456" y="123988"/>
                    <a:pt x="244510" y="114463"/>
                  </a:cubicBezTo>
                  <a:cubicBezTo>
                    <a:pt x="254564" y="104938"/>
                    <a:pt x="181539" y="126634"/>
                    <a:pt x="209585" y="111288"/>
                  </a:cubicBezTo>
                  <a:cubicBezTo>
                    <a:pt x="237631" y="95942"/>
                    <a:pt x="432364" y="-4599"/>
                    <a:pt x="428660" y="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651DAD10-B7C3-0A67-0F1B-387EC0E7583D}"/>
                </a:ext>
              </a:extLst>
            </p:cNvPr>
            <p:cNvSpPr/>
            <p:nvPr/>
          </p:nvSpPr>
          <p:spPr>
            <a:xfrm>
              <a:off x="7092949" y="4029052"/>
              <a:ext cx="301695" cy="50470"/>
            </a:xfrm>
            <a:custGeom>
              <a:avLst/>
              <a:gdLst>
                <a:gd name="connsiteX0" fmla="*/ 1 w 301695"/>
                <a:gd name="connsiteY0" fmla="*/ 23 h 50470"/>
                <a:gd name="connsiteX1" fmla="*/ 168276 w 301695"/>
                <a:gd name="connsiteY1" fmla="*/ 41298 h 50470"/>
                <a:gd name="connsiteX2" fmla="*/ 136526 w 301695"/>
                <a:gd name="connsiteY2" fmla="*/ 44473 h 50470"/>
                <a:gd name="connsiteX3" fmla="*/ 301626 w 301695"/>
                <a:gd name="connsiteY3" fmla="*/ 47648 h 50470"/>
                <a:gd name="connsiteX4" fmla="*/ 158751 w 301695"/>
                <a:gd name="connsiteY4" fmla="*/ 47648 h 50470"/>
                <a:gd name="connsiteX5" fmla="*/ 104776 w 301695"/>
                <a:gd name="connsiteY5" fmla="*/ 47648 h 50470"/>
                <a:gd name="connsiteX6" fmla="*/ 165101 w 301695"/>
                <a:gd name="connsiteY6" fmla="*/ 47648 h 50470"/>
                <a:gd name="connsiteX7" fmla="*/ 1 w 301695"/>
                <a:gd name="connsiteY7" fmla="*/ 23 h 5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1695" h="50470">
                  <a:moveTo>
                    <a:pt x="1" y="23"/>
                  </a:moveTo>
                  <a:cubicBezTo>
                    <a:pt x="530" y="-1035"/>
                    <a:pt x="145522" y="33890"/>
                    <a:pt x="168276" y="41298"/>
                  </a:cubicBezTo>
                  <a:cubicBezTo>
                    <a:pt x="191030" y="48706"/>
                    <a:pt x="114301" y="43415"/>
                    <a:pt x="136526" y="44473"/>
                  </a:cubicBezTo>
                  <a:cubicBezTo>
                    <a:pt x="158751" y="45531"/>
                    <a:pt x="297922" y="47119"/>
                    <a:pt x="301626" y="47648"/>
                  </a:cubicBezTo>
                  <a:cubicBezTo>
                    <a:pt x="305330" y="48177"/>
                    <a:pt x="158751" y="47648"/>
                    <a:pt x="158751" y="47648"/>
                  </a:cubicBezTo>
                  <a:lnTo>
                    <a:pt x="104776" y="47648"/>
                  </a:lnTo>
                  <a:cubicBezTo>
                    <a:pt x="105834" y="47648"/>
                    <a:pt x="178330" y="53998"/>
                    <a:pt x="165101" y="47648"/>
                  </a:cubicBezTo>
                  <a:cubicBezTo>
                    <a:pt x="151872" y="41298"/>
                    <a:pt x="-528" y="1081"/>
                    <a:pt x="1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83774862-A06A-6A3A-CDBF-15070EE1AB79}"/>
                </a:ext>
              </a:extLst>
            </p:cNvPr>
            <p:cNvSpPr/>
            <p:nvPr/>
          </p:nvSpPr>
          <p:spPr>
            <a:xfrm>
              <a:off x="7501657" y="3853203"/>
              <a:ext cx="342494" cy="290944"/>
            </a:xfrm>
            <a:custGeom>
              <a:avLst/>
              <a:gdLst>
                <a:gd name="connsiteX0" fmla="*/ 340593 w 342494"/>
                <a:gd name="connsiteY0" fmla="*/ 1247 h 290944"/>
                <a:gd name="connsiteX1" fmla="*/ 207243 w 342494"/>
                <a:gd name="connsiteY1" fmla="*/ 131422 h 290944"/>
                <a:gd name="connsiteX2" fmla="*/ 80243 w 342494"/>
                <a:gd name="connsiteY2" fmla="*/ 242547 h 290944"/>
                <a:gd name="connsiteX3" fmla="*/ 102468 w 342494"/>
                <a:gd name="connsiteY3" fmla="*/ 207622 h 290944"/>
                <a:gd name="connsiteX4" fmla="*/ 868 w 342494"/>
                <a:gd name="connsiteY4" fmla="*/ 290172 h 290944"/>
                <a:gd name="connsiteX5" fmla="*/ 58018 w 342494"/>
                <a:gd name="connsiteY5" fmla="*/ 245722 h 290944"/>
                <a:gd name="connsiteX6" fmla="*/ 137393 w 342494"/>
                <a:gd name="connsiteY6" fmla="*/ 191747 h 290944"/>
                <a:gd name="connsiteX7" fmla="*/ 102468 w 342494"/>
                <a:gd name="connsiteY7" fmla="*/ 213972 h 290944"/>
                <a:gd name="connsiteX8" fmla="*/ 340593 w 342494"/>
                <a:gd name="connsiteY8" fmla="*/ 1247 h 29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494" h="290944">
                  <a:moveTo>
                    <a:pt x="340593" y="1247"/>
                  </a:moveTo>
                  <a:cubicBezTo>
                    <a:pt x="358055" y="-12511"/>
                    <a:pt x="250635" y="91205"/>
                    <a:pt x="207243" y="131422"/>
                  </a:cubicBezTo>
                  <a:cubicBezTo>
                    <a:pt x="163851" y="171639"/>
                    <a:pt x="97705" y="229847"/>
                    <a:pt x="80243" y="242547"/>
                  </a:cubicBezTo>
                  <a:cubicBezTo>
                    <a:pt x="62780" y="255247"/>
                    <a:pt x="115697" y="199685"/>
                    <a:pt x="102468" y="207622"/>
                  </a:cubicBezTo>
                  <a:cubicBezTo>
                    <a:pt x="89239" y="215559"/>
                    <a:pt x="8276" y="283822"/>
                    <a:pt x="868" y="290172"/>
                  </a:cubicBezTo>
                  <a:cubicBezTo>
                    <a:pt x="-6540" y="296522"/>
                    <a:pt x="35264" y="262126"/>
                    <a:pt x="58018" y="245722"/>
                  </a:cubicBezTo>
                  <a:cubicBezTo>
                    <a:pt x="80772" y="229318"/>
                    <a:pt x="129985" y="197039"/>
                    <a:pt x="137393" y="191747"/>
                  </a:cubicBezTo>
                  <a:cubicBezTo>
                    <a:pt x="144801" y="186455"/>
                    <a:pt x="72306" y="240430"/>
                    <a:pt x="102468" y="213972"/>
                  </a:cubicBezTo>
                  <a:cubicBezTo>
                    <a:pt x="132630" y="187514"/>
                    <a:pt x="323131" y="15005"/>
                    <a:pt x="340593" y="12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1B8C01B7-36D4-BB23-64C2-4E7E70B4EE5C}"/>
                </a:ext>
              </a:extLst>
            </p:cNvPr>
            <p:cNvSpPr/>
            <p:nvPr/>
          </p:nvSpPr>
          <p:spPr>
            <a:xfrm>
              <a:off x="7080229" y="3844925"/>
              <a:ext cx="308002" cy="47705"/>
            </a:xfrm>
            <a:custGeom>
              <a:avLst/>
              <a:gdLst>
                <a:gd name="connsiteX0" fmla="*/ 21 w 308002"/>
                <a:gd name="connsiteY0" fmla="*/ 47625 h 47705"/>
                <a:gd name="connsiteX1" fmla="*/ 200046 w 308002"/>
                <a:gd name="connsiteY1" fmla="*/ 19050 h 47705"/>
                <a:gd name="connsiteX2" fmla="*/ 285771 w 308002"/>
                <a:gd name="connsiteY2" fmla="*/ 0 h 47705"/>
                <a:gd name="connsiteX3" fmla="*/ 257196 w 308002"/>
                <a:gd name="connsiteY3" fmla="*/ 19050 h 47705"/>
                <a:gd name="connsiteX4" fmla="*/ 307996 w 308002"/>
                <a:gd name="connsiteY4" fmla="*/ 38100 h 47705"/>
                <a:gd name="connsiteX5" fmla="*/ 260371 w 308002"/>
                <a:gd name="connsiteY5" fmla="*/ 22225 h 47705"/>
                <a:gd name="connsiteX6" fmla="*/ 212746 w 308002"/>
                <a:gd name="connsiteY6" fmla="*/ 9525 h 47705"/>
                <a:gd name="connsiteX7" fmla="*/ 21 w 308002"/>
                <a:gd name="connsiteY7" fmla="*/ 47625 h 4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002" h="47705">
                  <a:moveTo>
                    <a:pt x="21" y="47625"/>
                  </a:moveTo>
                  <a:cubicBezTo>
                    <a:pt x="-2096" y="49213"/>
                    <a:pt x="152421" y="26987"/>
                    <a:pt x="200046" y="19050"/>
                  </a:cubicBezTo>
                  <a:cubicBezTo>
                    <a:pt x="247671" y="11113"/>
                    <a:pt x="276246" y="0"/>
                    <a:pt x="285771" y="0"/>
                  </a:cubicBezTo>
                  <a:cubicBezTo>
                    <a:pt x="295296" y="0"/>
                    <a:pt x="253492" y="12700"/>
                    <a:pt x="257196" y="19050"/>
                  </a:cubicBezTo>
                  <a:cubicBezTo>
                    <a:pt x="260900" y="25400"/>
                    <a:pt x="307467" y="37571"/>
                    <a:pt x="307996" y="38100"/>
                  </a:cubicBezTo>
                  <a:cubicBezTo>
                    <a:pt x="308525" y="38629"/>
                    <a:pt x="276246" y="26987"/>
                    <a:pt x="260371" y="22225"/>
                  </a:cubicBezTo>
                  <a:cubicBezTo>
                    <a:pt x="244496" y="17463"/>
                    <a:pt x="250846" y="6879"/>
                    <a:pt x="212746" y="9525"/>
                  </a:cubicBezTo>
                  <a:cubicBezTo>
                    <a:pt x="174646" y="12171"/>
                    <a:pt x="2138" y="46037"/>
                    <a:pt x="21" y="476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4FC57A6F-4727-6BBB-D2F3-988CC8372057}"/>
                </a:ext>
              </a:extLst>
            </p:cNvPr>
            <p:cNvSpPr/>
            <p:nvPr/>
          </p:nvSpPr>
          <p:spPr>
            <a:xfrm>
              <a:off x="6927850" y="4022725"/>
              <a:ext cx="357051" cy="111173"/>
            </a:xfrm>
            <a:custGeom>
              <a:avLst/>
              <a:gdLst>
                <a:gd name="connsiteX0" fmla="*/ 0 w 357051"/>
                <a:gd name="connsiteY0" fmla="*/ 0 h 111173"/>
                <a:gd name="connsiteX1" fmla="*/ 231775 w 357051"/>
                <a:gd name="connsiteY1" fmla="*/ 79375 h 111173"/>
                <a:gd name="connsiteX2" fmla="*/ 355600 w 357051"/>
                <a:gd name="connsiteY2" fmla="*/ 111125 h 111173"/>
                <a:gd name="connsiteX3" fmla="*/ 292100 w 357051"/>
                <a:gd name="connsiteY3" fmla="*/ 85725 h 111173"/>
                <a:gd name="connsiteX4" fmla="*/ 180975 w 357051"/>
                <a:gd name="connsiteY4" fmla="*/ 50800 h 111173"/>
                <a:gd name="connsiteX5" fmla="*/ 260350 w 357051"/>
                <a:gd name="connsiteY5" fmla="*/ 73025 h 111173"/>
                <a:gd name="connsiteX6" fmla="*/ 0 w 357051"/>
                <a:gd name="connsiteY6" fmla="*/ 0 h 1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7051" h="111173">
                  <a:moveTo>
                    <a:pt x="0" y="0"/>
                  </a:moveTo>
                  <a:cubicBezTo>
                    <a:pt x="86254" y="30427"/>
                    <a:pt x="172508" y="60854"/>
                    <a:pt x="231775" y="79375"/>
                  </a:cubicBezTo>
                  <a:cubicBezTo>
                    <a:pt x="291042" y="97896"/>
                    <a:pt x="345546" y="110067"/>
                    <a:pt x="355600" y="111125"/>
                  </a:cubicBezTo>
                  <a:cubicBezTo>
                    <a:pt x="365654" y="112183"/>
                    <a:pt x="321204" y="95779"/>
                    <a:pt x="292100" y="85725"/>
                  </a:cubicBezTo>
                  <a:cubicBezTo>
                    <a:pt x="262996" y="75671"/>
                    <a:pt x="186267" y="52917"/>
                    <a:pt x="180975" y="50800"/>
                  </a:cubicBezTo>
                  <a:cubicBezTo>
                    <a:pt x="175683" y="48683"/>
                    <a:pt x="260350" y="73025"/>
                    <a:pt x="260350" y="730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47747157-FEF6-77C0-872B-2466A4D03037}"/>
                </a:ext>
              </a:extLst>
            </p:cNvPr>
            <p:cNvSpPr/>
            <p:nvPr/>
          </p:nvSpPr>
          <p:spPr>
            <a:xfrm>
              <a:off x="7385021" y="3800475"/>
              <a:ext cx="390554" cy="76356"/>
            </a:xfrm>
            <a:custGeom>
              <a:avLst/>
              <a:gdLst>
                <a:gd name="connsiteX0" fmla="*/ 29 w 390554"/>
                <a:gd name="connsiteY0" fmla="*/ 76200 h 76356"/>
                <a:gd name="connsiteX1" fmla="*/ 130204 w 390554"/>
                <a:gd name="connsiteY1" fmla="*/ 41275 h 76356"/>
                <a:gd name="connsiteX2" fmla="*/ 117504 w 390554"/>
                <a:gd name="connsiteY2" fmla="*/ 41275 h 76356"/>
                <a:gd name="connsiteX3" fmla="*/ 228629 w 390554"/>
                <a:gd name="connsiteY3" fmla="*/ 15875 h 76356"/>
                <a:gd name="connsiteX4" fmla="*/ 181004 w 390554"/>
                <a:gd name="connsiteY4" fmla="*/ 28575 h 76356"/>
                <a:gd name="connsiteX5" fmla="*/ 349279 w 390554"/>
                <a:gd name="connsiteY5" fmla="*/ 9525 h 76356"/>
                <a:gd name="connsiteX6" fmla="*/ 390554 w 390554"/>
                <a:gd name="connsiteY6" fmla="*/ 0 h 76356"/>
                <a:gd name="connsiteX7" fmla="*/ 254029 w 390554"/>
                <a:gd name="connsiteY7" fmla="*/ 28575 h 76356"/>
                <a:gd name="connsiteX8" fmla="*/ 142904 w 390554"/>
                <a:gd name="connsiteY8" fmla="*/ 25400 h 76356"/>
                <a:gd name="connsiteX9" fmla="*/ 29 w 390554"/>
                <a:gd name="connsiteY9" fmla="*/ 76200 h 7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54" h="76356">
                  <a:moveTo>
                    <a:pt x="29" y="76200"/>
                  </a:moveTo>
                  <a:cubicBezTo>
                    <a:pt x="-2088" y="78846"/>
                    <a:pt x="110625" y="47096"/>
                    <a:pt x="130204" y="41275"/>
                  </a:cubicBezTo>
                  <a:cubicBezTo>
                    <a:pt x="149783" y="35454"/>
                    <a:pt x="101100" y="45508"/>
                    <a:pt x="117504" y="41275"/>
                  </a:cubicBezTo>
                  <a:cubicBezTo>
                    <a:pt x="133908" y="37042"/>
                    <a:pt x="218046" y="17992"/>
                    <a:pt x="228629" y="15875"/>
                  </a:cubicBezTo>
                  <a:cubicBezTo>
                    <a:pt x="239212" y="13758"/>
                    <a:pt x="160896" y="29633"/>
                    <a:pt x="181004" y="28575"/>
                  </a:cubicBezTo>
                  <a:cubicBezTo>
                    <a:pt x="201112" y="27517"/>
                    <a:pt x="314354" y="14287"/>
                    <a:pt x="349279" y="9525"/>
                  </a:cubicBezTo>
                  <a:cubicBezTo>
                    <a:pt x="384204" y="4762"/>
                    <a:pt x="390554" y="0"/>
                    <a:pt x="390554" y="0"/>
                  </a:cubicBezTo>
                  <a:cubicBezTo>
                    <a:pt x="374679" y="3175"/>
                    <a:pt x="295304" y="24342"/>
                    <a:pt x="254029" y="28575"/>
                  </a:cubicBezTo>
                  <a:cubicBezTo>
                    <a:pt x="212754" y="32808"/>
                    <a:pt x="182591" y="19050"/>
                    <a:pt x="142904" y="25400"/>
                  </a:cubicBezTo>
                  <a:cubicBezTo>
                    <a:pt x="103217" y="31750"/>
                    <a:pt x="2146" y="73554"/>
                    <a:pt x="29" y="76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F7D5BA3E-1E96-13D3-4E16-1C974DB3C41E}"/>
                </a:ext>
              </a:extLst>
            </p:cNvPr>
            <p:cNvSpPr/>
            <p:nvPr/>
          </p:nvSpPr>
          <p:spPr>
            <a:xfrm>
              <a:off x="7061200" y="4092575"/>
              <a:ext cx="327029" cy="79389"/>
            </a:xfrm>
            <a:custGeom>
              <a:avLst/>
              <a:gdLst>
                <a:gd name="connsiteX0" fmla="*/ 0 w 327029"/>
                <a:gd name="connsiteY0" fmla="*/ 0 h 79389"/>
                <a:gd name="connsiteX1" fmla="*/ 193675 w 327029"/>
                <a:gd name="connsiteY1" fmla="*/ 63500 h 79389"/>
                <a:gd name="connsiteX2" fmla="*/ 161925 w 327029"/>
                <a:gd name="connsiteY2" fmla="*/ 63500 h 79389"/>
                <a:gd name="connsiteX3" fmla="*/ 257175 w 327029"/>
                <a:gd name="connsiteY3" fmla="*/ 79375 h 79389"/>
                <a:gd name="connsiteX4" fmla="*/ 327025 w 327029"/>
                <a:gd name="connsiteY4" fmla="*/ 60325 h 79389"/>
                <a:gd name="connsiteX5" fmla="*/ 254000 w 327029"/>
                <a:gd name="connsiteY5" fmla="*/ 73025 h 79389"/>
                <a:gd name="connsiteX6" fmla="*/ 193675 w 327029"/>
                <a:gd name="connsiteY6" fmla="*/ 57150 h 79389"/>
                <a:gd name="connsiteX7" fmla="*/ 0 w 327029"/>
                <a:gd name="connsiteY7" fmla="*/ 0 h 7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029" h="79389">
                  <a:moveTo>
                    <a:pt x="0" y="0"/>
                  </a:moveTo>
                  <a:cubicBezTo>
                    <a:pt x="83344" y="26458"/>
                    <a:pt x="166688" y="52917"/>
                    <a:pt x="193675" y="63500"/>
                  </a:cubicBezTo>
                  <a:cubicBezTo>
                    <a:pt x="220662" y="74083"/>
                    <a:pt x="151342" y="60854"/>
                    <a:pt x="161925" y="63500"/>
                  </a:cubicBezTo>
                  <a:cubicBezTo>
                    <a:pt x="172508" y="66146"/>
                    <a:pt x="229658" y="79904"/>
                    <a:pt x="257175" y="79375"/>
                  </a:cubicBezTo>
                  <a:cubicBezTo>
                    <a:pt x="284692" y="78846"/>
                    <a:pt x="327554" y="61383"/>
                    <a:pt x="327025" y="60325"/>
                  </a:cubicBezTo>
                  <a:cubicBezTo>
                    <a:pt x="326496" y="59267"/>
                    <a:pt x="276225" y="73554"/>
                    <a:pt x="254000" y="73025"/>
                  </a:cubicBezTo>
                  <a:cubicBezTo>
                    <a:pt x="231775" y="72496"/>
                    <a:pt x="193675" y="57150"/>
                    <a:pt x="193675" y="5715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EDE08E94-BCA9-47A5-928B-306137DBAFBA}"/>
                </a:ext>
              </a:extLst>
            </p:cNvPr>
            <p:cNvSpPr/>
            <p:nvPr/>
          </p:nvSpPr>
          <p:spPr>
            <a:xfrm>
              <a:off x="7356475" y="4082160"/>
              <a:ext cx="275841" cy="81326"/>
            </a:xfrm>
            <a:custGeom>
              <a:avLst/>
              <a:gdLst>
                <a:gd name="connsiteX0" fmla="*/ 0 w 275841"/>
                <a:gd name="connsiteY0" fmla="*/ 38990 h 81326"/>
                <a:gd name="connsiteX1" fmla="*/ 111125 w 275841"/>
                <a:gd name="connsiteY1" fmla="*/ 77090 h 81326"/>
                <a:gd name="connsiteX2" fmla="*/ 152400 w 275841"/>
                <a:gd name="connsiteY2" fmla="*/ 48515 h 81326"/>
                <a:gd name="connsiteX3" fmla="*/ 95250 w 275841"/>
                <a:gd name="connsiteY3" fmla="*/ 80265 h 81326"/>
                <a:gd name="connsiteX4" fmla="*/ 273050 w 275841"/>
                <a:gd name="connsiteY4" fmla="*/ 890 h 81326"/>
                <a:gd name="connsiteX5" fmla="*/ 200025 w 275841"/>
                <a:gd name="connsiteY5" fmla="*/ 38990 h 81326"/>
                <a:gd name="connsiteX6" fmla="*/ 146050 w 275841"/>
                <a:gd name="connsiteY6" fmla="*/ 61215 h 81326"/>
                <a:gd name="connsiteX7" fmla="*/ 47625 w 275841"/>
                <a:gd name="connsiteY7" fmla="*/ 54865 h 81326"/>
                <a:gd name="connsiteX8" fmla="*/ 0 w 275841"/>
                <a:gd name="connsiteY8" fmla="*/ 38990 h 8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841" h="81326">
                  <a:moveTo>
                    <a:pt x="0" y="38990"/>
                  </a:moveTo>
                  <a:cubicBezTo>
                    <a:pt x="42862" y="57246"/>
                    <a:pt x="85725" y="75503"/>
                    <a:pt x="111125" y="77090"/>
                  </a:cubicBezTo>
                  <a:cubicBezTo>
                    <a:pt x="136525" y="78678"/>
                    <a:pt x="155046" y="47986"/>
                    <a:pt x="152400" y="48515"/>
                  </a:cubicBezTo>
                  <a:cubicBezTo>
                    <a:pt x="149754" y="49044"/>
                    <a:pt x="75142" y="88202"/>
                    <a:pt x="95250" y="80265"/>
                  </a:cubicBezTo>
                  <a:cubicBezTo>
                    <a:pt x="115358" y="72328"/>
                    <a:pt x="255588" y="7769"/>
                    <a:pt x="273050" y="890"/>
                  </a:cubicBezTo>
                  <a:cubicBezTo>
                    <a:pt x="290512" y="-5989"/>
                    <a:pt x="221192" y="28936"/>
                    <a:pt x="200025" y="38990"/>
                  </a:cubicBezTo>
                  <a:cubicBezTo>
                    <a:pt x="178858" y="49044"/>
                    <a:pt x="171450" y="58569"/>
                    <a:pt x="146050" y="61215"/>
                  </a:cubicBezTo>
                  <a:cubicBezTo>
                    <a:pt x="120650" y="63861"/>
                    <a:pt x="47625" y="54865"/>
                    <a:pt x="47625" y="54865"/>
                  </a:cubicBezTo>
                  <a:lnTo>
                    <a:pt x="0" y="3899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6489A80A-9725-6BD5-695D-FED9B962C8B4}"/>
                </a:ext>
              </a:extLst>
            </p:cNvPr>
            <p:cNvSpPr/>
            <p:nvPr/>
          </p:nvSpPr>
          <p:spPr>
            <a:xfrm>
              <a:off x="6775442" y="3851272"/>
              <a:ext cx="60347" cy="95265"/>
            </a:xfrm>
            <a:custGeom>
              <a:avLst/>
              <a:gdLst>
                <a:gd name="connsiteX0" fmla="*/ 8 w 60347"/>
                <a:gd name="connsiteY0" fmla="*/ 3 h 95265"/>
                <a:gd name="connsiteX1" fmla="*/ 34933 w 60347"/>
                <a:gd name="connsiteY1" fmla="*/ 69853 h 95265"/>
                <a:gd name="connsiteX2" fmla="*/ 60333 w 60347"/>
                <a:gd name="connsiteY2" fmla="*/ 95253 h 95265"/>
                <a:gd name="connsiteX3" fmla="*/ 38108 w 60347"/>
                <a:gd name="connsiteY3" fmla="*/ 73028 h 95265"/>
                <a:gd name="connsiteX4" fmla="*/ 6358 w 60347"/>
                <a:gd name="connsiteY4" fmla="*/ 60328 h 95265"/>
                <a:gd name="connsiteX5" fmla="*/ 38108 w 60347"/>
                <a:gd name="connsiteY5" fmla="*/ 73028 h 95265"/>
                <a:gd name="connsiteX6" fmla="*/ 8 w 60347"/>
                <a:gd name="connsiteY6" fmla="*/ 3 h 9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47" h="95265">
                  <a:moveTo>
                    <a:pt x="8" y="3"/>
                  </a:moveTo>
                  <a:cubicBezTo>
                    <a:pt x="-521" y="-526"/>
                    <a:pt x="24879" y="53978"/>
                    <a:pt x="34933" y="69853"/>
                  </a:cubicBezTo>
                  <a:cubicBezTo>
                    <a:pt x="44987" y="85728"/>
                    <a:pt x="60333" y="95253"/>
                    <a:pt x="60333" y="95253"/>
                  </a:cubicBezTo>
                  <a:cubicBezTo>
                    <a:pt x="60862" y="95782"/>
                    <a:pt x="47104" y="78849"/>
                    <a:pt x="38108" y="73028"/>
                  </a:cubicBezTo>
                  <a:cubicBezTo>
                    <a:pt x="29112" y="67207"/>
                    <a:pt x="6358" y="60328"/>
                    <a:pt x="6358" y="60328"/>
                  </a:cubicBezTo>
                  <a:cubicBezTo>
                    <a:pt x="6358" y="60328"/>
                    <a:pt x="37579" y="80436"/>
                    <a:pt x="38108" y="73028"/>
                  </a:cubicBezTo>
                  <a:cubicBezTo>
                    <a:pt x="38637" y="65620"/>
                    <a:pt x="537" y="532"/>
                    <a:pt x="8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087BB275-028F-4E35-8C37-EA94254E9356}"/>
                </a:ext>
              </a:extLst>
            </p:cNvPr>
            <p:cNvSpPr/>
            <p:nvPr/>
          </p:nvSpPr>
          <p:spPr>
            <a:xfrm>
              <a:off x="7875195" y="3711438"/>
              <a:ext cx="87717" cy="114945"/>
            </a:xfrm>
            <a:custGeom>
              <a:avLst/>
              <a:gdLst>
                <a:gd name="connsiteX0" fmla="*/ 87705 w 87717"/>
                <a:gd name="connsiteY0" fmla="*/ 137 h 114945"/>
                <a:gd name="connsiteX1" fmla="*/ 5155 w 87717"/>
                <a:gd name="connsiteY1" fmla="*/ 82687 h 114945"/>
                <a:gd name="connsiteX2" fmla="*/ 8330 w 87717"/>
                <a:gd name="connsiteY2" fmla="*/ 111262 h 114945"/>
                <a:gd name="connsiteX3" fmla="*/ 5155 w 87717"/>
                <a:gd name="connsiteY3" fmla="*/ 6487 h 114945"/>
                <a:gd name="connsiteX4" fmla="*/ 1980 w 87717"/>
                <a:gd name="connsiteY4" fmla="*/ 92212 h 114945"/>
                <a:gd name="connsiteX5" fmla="*/ 11505 w 87717"/>
                <a:gd name="connsiteY5" fmla="*/ 63637 h 114945"/>
                <a:gd name="connsiteX6" fmla="*/ 87705 w 87717"/>
                <a:gd name="connsiteY6" fmla="*/ 137 h 11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717" h="114945">
                  <a:moveTo>
                    <a:pt x="87705" y="137"/>
                  </a:moveTo>
                  <a:cubicBezTo>
                    <a:pt x="86647" y="3312"/>
                    <a:pt x="18384" y="64166"/>
                    <a:pt x="5155" y="82687"/>
                  </a:cubicBezTo>
                  <a:cubicBezTo>
                    <a:pt x="-8074" y="101208"/>
                    <a:pt x="8330" y="123962"/>
                    <a:pt x="8330" y="111262"/>
                  </a:cubicBezTo>
                  <a:cubicBezTo>
                    <a:pt x="8330" y="98562"/>
                    <a:pt x="6213" y="9662"/>
                    <a:pt x="5155" y="6487"/>
                  </a:cubicBezTo>
                  <a:cubicBezTo>
                    <a:pt x="4097" y="3312"/>
                    <a:pt x="922" y="82687"/>
                    <a:pt x="1980" y="92212"/>
                  </a:cubicBezTo>
                  <a:cubicBezTo>
                    <a:pt x="3038" y="101737"/>
                    <a:pt x="922" y="77395"/>
                    <a:pt x="11505" y="63637"/>
                  </a:cubicBezTo>
                  <a:cubicBezTo>
                    <a:pt x="22088" y="49879"/>
                    <a:pt x="88763" y="-3038"/>
                    <a:pt x="87705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ADA10C4B-D44E-B4EB-9257-66A4312759A4}"/>
                </a:ext>
              </a:extLst>
            </p:cNvPr>
            <p:cNvSpPr/>
            <p:nvPr/>
          </p:nvSpPr>
          <p:spPr>
            <a:xfrm>
              <a:off x="7548955" y="3876639"/>
              <a:ext cx="302821" cy="273888"/>
            </a:xfrm>
            <a:custGeom>
              <a:avLst/>
              <a:gdLst>
                <a:gd name="connsiteX0" fmla="*/ 302820 w 302821"/>
                <a:gd name="connsiteY0" fmla="*/ 36 h 273888"/>
                <a:gd name="connsiteX1" fmla="*/ 131370 w 302821"/>
                <a:gd name="connsiteY1" fmla="*/ 177836 h 273888"/>
                <a:gd name="connsiteX2" fmla="*/ 153595 w 302821"/>
                <a:gd name="connsiteY2" fmla="*/ 149261 h 273888"/>
                <a:gd name="connsiteX3" fmla="*/ 1195 w 302821"/>
                <a:gd name="connsiteY3" fmla="*/ 273086 h 273888"/>
                <a:gd name="connsiteX4" fmla="*/ 86920 w 302821"/>
                <a:gd name="connsiteY4" fmla="*/ 200061 h 273888"/>
                <a:gd name="connsiteX5" fmla="*/ 166295 w 302821"/>
                <a:gd name="connsiteY5" fmla="*/ 149261 h 273888"/>
                <a:gd name="connsiteX6" fmla="*/ 128195 w 302821"/>
                <a:gd name="connsiteY6" fmla="*/ 161961 h 273888"/>
                <a:gd name="connsiteX7" fmla="*/ 302820 w 302821"/>
                <a:gd name="connsiteY7" fmla="*/ 36 h 27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821" h="273888">
                  <a:moveTo>
                    <a:pt x="302820" y="36"/>
                  </a:moveTo>
                  <a:cubicBezTo>
                    <a:pt x="303349" y="2682"/>
                    <a:pt x="156241" y="152965"/>
                    <a:pt x="131370" y="177836"/>
                  </a:cubicBezTo>
                  <a:cubicBezTo>
                    <a:pt x="106499" y="202707"/>
                    <a:pt x="175291" y="133386"/>
                    <a:pt x="153595" y="149261"/>
                  </a:cubicBezTo>
                  <a:cubicBezTo>
                    <a:pt x="131899" y="165136"/>
                    <a:pt x="12307" y="264619"/>
                    <a:pt x="1195" y="273086"/>
                  </a:cubicBezTo>
                  <a:cubicBezTo>
                    <a:pt x="-9917" y="281553"/>
                    <a:pt x="59403" y="220698"/>
                    <a:pt x="86920" y="200061"/>
                  </a:cubicBezTo>
                  <a:cubicBezTo>
                    <a:pt x="114437" y="179424"/>
                    <a:pt x="159416" y="155611"/>
                    <a:pt x="166295" y="149261"/>
                  </a:cubicBezTo>
                  <a:cubicBezTo>
                    <a:pt x="173174" y="142911"/>
                    <a:pt x="109145" y="182598"/>
                    <a:pt x="128195" y="161961"/>
                  </a:cubicBezTo>
                  <a:cubicBezTo>
                    <a:pt x="147245" y="141324"/>
                    <a:pt x="302291" y="-2610"/>
                    <a:pt x="302820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36919BA6-E01F-9132-99B2-CC03EAB70099}"/>
                </a:ext>
              </a:extLst>
            </p:cNvPr>
            <p:cNvSpPr/>
            <p:nvPr/>
          </p:nvSpPr>
          <p:spPr>
            <a:xfrm>
              <a:off x="6933057" y="4012732"/>
              <a:ext cx="249049" cy="149918"/>
            </a:xfrm>
            <a:custGeom>
              <a:avLst/>
              <a:gdLst>
                <a:gd name="connsiteX0" fmla="*/ 1143 w 249049"/>
                <a:gd name="connsiteY0" fmla="*/ 468 h 149918"/>
                <a:gd name="connsiteX1" fmla="*/ 204343 w 249049"/>
                <a:gd name="connsiteY1" fmla="*/ 124293 h 149918"/>
                <a:gd name="connsiteX2" fmla="*/ 185293 w 249049"/>
                <a:gd name="connsiteY2" fmla="*/ 114768 h 149918"/>
                <a:gd name="connsiteX3" fmla="*/ 248793 w 249049"/>
                <a:gd name="connsiteY3" fmla="*/ 149693 h 149918"/>
                <a:gd name="connsiteX4" fmla="*/ 204343 w 249049"/>
                <a:gd name="connsiteY4" fmla="*/ 127468 h 149918"/>
                <a:gd name="connsiteX5" fmla="*/ 124968 w 249049"/>
                <a:gd name="connsiteY5" fmla="*/ 83018 h 149918"/>
                <a:gd name="connsiteX6" fmla="*/ 1143 w 249049"/>
                <a:gd name="connsiteY6" fmla="*/ 468 h 149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49" h="149918">
                  <a:moveTo>
                    <a:pt x="1143" y="468"/>
                  </a:moveTo>
                  <a:cubicBezTo>
                    <a:pt x="14372" y="7347"/>
                    <a:pt x="173651" y="105243"/>
                    <a:pt x="204343" y="124293"/>
                  </a:cubicBezTo>
                  <a:cubicBezTo>
                    <a:pt x="235035" y="143343"/>
                    <a:pt x="177885" y="110535"/>
                    <a:pt x="185293" y="114768"/>
                  </a:cubicBezTo>
                  <a:cubicBezTo>
                    <a:pt x="192701" y="119001"/>
                    <a:pt x="245618" y="147576"/>
                    <a:pt x="248793" y="149693"/>
                  </a:cubicBezTo>
                  <a:cubicBezTo>
                    <a:pt x="251968" y="151810"/>
                    <a:pt x="224980" y="138580"/>
                    <a:pt x="204343" y="127468"/>
                  </a:cubicBezTo>
                  <a:cubicBezTo>
                    <a:pt x="183706" y="116356"/>
                    <a:pt x="156718" y="101539"/>
                    <a:pt x="124968" y="83018"/>
                  </a:cubicBezTo>
                  <a:cubicBezTo>
                    <a:pt x="93218" y="64497"/>
                    <a:pt x="-12086" y="-6411"/>
                    <a:pt x="1143" y="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A9A8C035-F3CF-80DA-8668-4008304EC8DD}"/>
                </a:ext>
              </a:extLst>
            </p:cNvPr>
            <p:cNvSpPr/>
            <p:nvPr/>
          </p:nvSpPr>
          <p:spPr>
            <a:xfrm>
              <a:off x="6864030" y="3831835"/>
              <a:ext cx="254886" cy="28012"/>
            </a:xfrm>
            <a:custGeom>
              <a:avLst/>
              <a:gdLst>
                <a:gd name="connsiteX0" fmla="*/ 320 w 254886"/>
                <a:gd name="connsiteY0" fmla="*/ 13090 h 28012"/>
                <a:gd name="connsiteX1" fmla="*/ 133670 w 254886"/>
                <a:gd name="connsiteY1" fmla="*/ 25790 h 28012"/>
                <a:gd name="connsiteX2" fmla="*/ 190820 w 254886"/>
                <a:gd name="connsiteY2" fmla="*/ 390 h 28012"/>
                <a:gd name="connsiteX3" fmla="*/ 254320 w 254886"/>
                <a:gd name="connsiteY3" fmla="*/ 9915 h 28012"/>
                <a:gd name="connsiteX4" fmla="*/ 219395 w 254886"/>
                <a:gd name="connsiteY4" fmla="*/ 3565 h 28012"/>
                <a:gd name="connsiteX5" fmla="*/ 174945 w 254886"/>
                <a:gd name="connsiteY5" fmla="*/ 25790 h 28012"/>
                <a:gd name="connsiteX6" fmla="*/ 98745 w 254886"/>
                <a:gd name="connsiteY6" fmla="*/ 25790 h 28012"/>
                <a:gd name="connsiteX7" fmla="*/ 320 w 254886"/>
                <a:gd name="connsiteY7" fmla="*/ 13090 h 2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86" h="28012">
                  <a:moveTo>
                    <a:pt x="320" y="13090"/>
                  </a:moveTo>
                  <a:cubicBezTo>
                    <a:pt x="6141" y="13090"/>
                    <a:pt x="101920" y="27907"/>
                    <a:pt x="133670" y="25790"/>
                  </a:cubicBezTo>
                  <a:cubicBezTo>
                    <a:pt x="165420" y="23673"/>
                    <a:pt x="170712" y="3036"/>
                    <a:pt x="190820" y="390"/>
                  </a:cubicBezTo>
                  <a:cubicBezTo>
                    <a:pt x="210928" y="-2256"/>
                    <a:pt x="249558" y="9386"/>
                    <a:pt x="254320" y="9915"/>
                  </a:cubicBezTo>
                  <a:cubicBezTo>
                    <a:pt x="259083" y="10444"/>
                    <a:pt x="232624" y="919"/>
                    <a:pt x="219395" y="3565"/>
                  </a:cubicBezTo>
                  <a:cubicBezTo>
                    <a:pt x="206166" y="6211"/>
                    <a:pt x="195053" y="22086"/>
                    <a:pt x="174945" y="25790"/>
                  </a:cubicBezTo>
                  <a:cubicBezTo>
                    <a:pt x="154837" y="29494"/>
                    <a:pt x="127849" y="27907"/>
                    <a:pt x="98745" y="25790"/>
                  </a:cubicBezTo>
                  <a:cubicBezTo>
                    <a:pt x="69641" y="23673"/>
                    <a:pt x="-5501" y="13090"/>
                    <a:pt x="320" y="13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0EBC5962-0B03-C007-DE61-ABA0DECEA3E6}"/>
                </a:ext>
              </a:extLst>
            </p:cNvPr>
            <p:cNvSpPr/>
            <p:nvPr/>
          </p:nvSpPr>
          <p:spPr>
            <a:xfrm>
              <a:off x="7197478" y="3781134"/>
              <a:ext cx="155257" cy="22652"/>
            </a:xfrm>
            <a:custGeom>
              <a:avLst/>
              <a:gdLst>
                <a:gd name="connsiteX0" fmla="*/ 247 w 155257"/>
                <a:gd name="connsiteY0" fmla="*/ 291 h 22652"/>
                <a:gd name="connsiteX1" fmla="*/ 149472 w 155257"/>
                <a:gd name="connsiteY1" fmla="*/ 22516 h 22652"/>
                <a:gd name="connsiteX2" fmla="*/ 114547 w 155257"/>
                <a:gd name="connsiteY2" fmla="*/ 9816 h 22652"/>
                <a:gd name="connsiteX3" fmla="*/ 247 w 155257"/>
                <a:gd name="connsiteY3" fmla="*/ 291 h 2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57" h="22652">
                  <a:moveTo>
                    <a:pt x="247" y="291"/>
                  </a:moveTo>
                  <a:cubicBezTo>
                    <a:pt x="6068" y="2408"/>
                    <a:pt x="130422" y="20929"/>
                    <a:pt x="149472" y="22516"/>
                  </a:cubicBezTo>
                  <a:cubicBezTo>
                    <a:pt x="168522" y="24103"/>
                    <a:pt x="136243" y="11403"/>
                    <a:pt x="114547" y="9816"/>
                  </a:cubicBezTo>
                  <a:cubicBezTo>
                    <a:pt x="92851" y="8229"/>
                    <a:pt x="-5574" y="-1826"/>
                    <a:pt x="247" y="2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11368C0C-6938-E047-E2E1-A527E82B512C}"/>
                </a:ext>
              </a:extLst>
            </p:cNvPr>
            <p:cNvSpPr/>
            <p:nvPr/>
          </p:nvSpPr>
          <p:spPr>
            <a:xfrm>
              <a:off x="7369175" y="3739604"/>
              <a:ext cx="308128" cy="70524"/>
            </a:xfrm>
            <a:custGeom>
              <a:avLst/>
              <a:gdLst>
                <a:gd name="connsiteX0" fmla="*/ 0 w 308128"/>
                <a:gd name="connsiteY0" fmla="*/ 70396 h 70524"/>
                <a:gd name="connsiteX1" fmla="*/ 123825 w 308128"/>
                <a:gd name="connsiteY1" fmla="*/ 25946 h 70524"/>
                <a:gd name="connsiteX2" fmla="*/ 219075 w 308128"/>
                <a:gd name="connsiteY2" fmla="*/ 22771 h 70524"/>
                <a:gd name="connsiteX3" fmla="*/ 212725 w 308128"/>
                <a:gd name="connsiteY3" fmla="*/ 16421 h 70524"/>
                <a:gd name="connsiteX4" fmla="*/ 307975 w 308128"/>
                <a:gd name="connsiteY4" fmla="*/ 16421 h 70524"/>
                <a:gd name="connsiteX5" fmla="*/ 187325 w 308128"/>
                <a:gd name="connsiteY5" fmla="*/ 3721 h 70524"/>
                <a:gd name="connsiteX6" fmla="*/ 174625 w 308128"/>
                <a:gd name="connsiteY6" fmla="*/ 546 h 70524"/>
                <a:gd name="connsiteX7" fmla="*/ 247650 w 308128"/>
                <a:gd name="connsiteY7" fmla="*/ 13246 h 70524"/>
                <a:gd name="connsiteX8" fmla="*/ 165100 w 308128"/>
                <a:gd name="connsiteY8" fmla="*/ 10071 h 70524"/>
                <a:gd name="connsiteX9" fmla="*/ 123825 w 308128"/>
                <a:gd name="connsiteY9" fmla="*/ 10071 h 70524"/>
                <a:gd name="connsiteX10" fmla="*/ 0 w 308128"/>
                <a:gd name="connsiteY10" fmla="*/ 70396 h 7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8128" h="70524">
                  <a:moveTo>
                    <a:pt x="0" y="70396"/>
                  </a:moveTo>
                  <a:cubicBezTo>
                    <a:pt x="0" y="73042"/>
                    <a:pt x="87313" y="33883"/>
                    <a:pt x="123825" y="25946"/>
                  </a:cubicBezTo>
                  <a:cubicBezTo>
                    <a:pt x="160337" y="18009"/>
                    <a:pt x="204258" y="24358"/>
                    <a:pt x="219075" y="22771"/>
                  </a:cubicBezTo>
                  <a:cubicBezTo>
                    <a:pt x="233892" y="21184"/>
                    <a:pt x="197908" y="17479"/>
                    <a:pt x="212725" y="16421"/>
                  </a:cubicBezTo>
                  <a:cubicBezTo>
                    <a:pt x="227542" y="15363"/>
                    <a:pt x="312208" y="18538"/>
                    <a:pt x="307975" y="16421"/>
                  </a:cubicBezTo>
                  <a:cubicBezTo>
                    <a:pt x="303742" y="14304"/>
                    <a:pt x="209550" y="6367"/>
                    <a:pt x="187325" y="3721"/>
                  </a:cubicBezTo>
                  <a:cubicBezTo>
                    <a:pt x="165100" y="1075"/>
                    <a:pt x="164571" y="-1041"/>
                    <a:pt x="174625" y="546"/>
                  </a:cubicBezTo>
                  <a:cubicBezTo>
                    <a:pt x="184679" y="2133"/>
                    <a:pt x="249237" y="11659"/>
                    <a:pt x="247650" y="13246"/>
                  </a:cubicBezTo>
                  <a:cubicBezTo>
                    <a:pt x="246063" y="14833"/>
                    <a:pt x="185737" y="10600"/>
                    <a:pt x="165100" y="10071"/>
                  </a:cubicBezTo>
                  <a:cubicBezTo>
                    <a:pt x="144463" y="9542"/>
                    <a:pt x="147638" y="2133"/>
                    <a:pt x="123825" y="10071"/>
                  </a:cubicBezTo>
                  <a:cubicBezTo>
                    <a:pt x="100013" y="18008"/>
                    <a:pt x="0" y="67750"/>
                    <a:pt x="0" y="70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7717FEF3-6B0D-B6D9-7A8E-A68EB268C648}"/>
                </a:ext>
              </a:extLst>
            </p:cNvPr>
            <p:cNvSpPr/>
            <p:nvPr/>
          </p:nvSpPr>
          <p:spPr>
            <a:xfrm>
              <a:off x="7632612" y="3759082"/>
              <a:ext cx="246849" cy="16324"/>
            </a:xfrm>
            <a:custGeom>
              <a:avLst/>
              <a:gdLst>
                <a:gd name="connsiteX0" fmla="*/ 88 w 246849"/>
                <a:gd name="connsiteY0" fmla="*/ 6468 h 16324"/>
                <a:gd name="connsiteX1" fmla="*/ 165188 w 246849"/>
                <a:gd name="connsiteY1" fmla="*/ 118 h 16324"/>
                <a:gd name="connsiteX2" fmla="*/ 123913 w 246849"/>
                <a:gd name="connsiteY2" fmla="*/ 12818 h 16324"/>
                <a:gd name="connsiteX3" fmla="*/ 244563 w 246849"/>
                <a:gd name="connsiteY3" fmla="*/ 15993 h 16324"/>
                <a:gd name="connsiteX4" fmla="*/ 190588 w 246849"/>
                <a:gd name="connsiteY4" fmla="*/ 6468 h 16324"/>
                <a:gd name="connsiteX5" fmla="*/ 88 w 246849"/>
                <a:gd name="connsiteY5" fmla="*/ 6468 h 1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849" h="16324">
                  <a:moveTo>
                    <a:pt x="88" y="6468"/>
                  </a:moveTo>
                  <a:cubicBezTo>
                    <a:pt x="-4145" y="5410"/>
                    <a:pt x="144551" y="-940"/>
                    <a:pt x="165188" y="118"/>
                  </a:cubicBezTo>
                  <a:cubicBezTo>
                    <a:pt x="185825" y="1176"/>
                    <a:pt x="110684" y="10172"/>
                    <a:pt x="123913" y="12818"/>
                  </a:cubicBezTo>
                  <a:cubicBezTo>
                    <a:pt x="137142" y="15464"/>
                    <a:pt x="233451" y="17051"/>
                    <a:pt x="244563" y="15993"/>
                  </a:cubicBezTo>
                  <a:cubicBezTo>
                    <a:pt x="255675" y="14935"/>
                    <a:pt x="224455" y="9114"/>
                    <a:pt x="190588" y="6468"/>
                  </a:cubicBezTo>
                  <a:cubicBezTo>
                    <a:pt x="156721" y="3822"/>
                    <a:pt x="4321" y="7526"/>
                    <a:pt x="88" y="6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C60744CE-E2C9-11C4-C0B2-B6BEBE781B18}"/>
                </a:ext>
              </a:extLst>
            </p:cNvPr>
            <p:cNvSpPr/>
            <p:nvPr/>
          </p:nvSpPr>
          <p:spPr>
            <a:xfrm>
              <a:off x="6791325" y="3860800"/>
              <a:ext cx="307975" cy="53975"/>
            </a:xfrm>
            <a:custGeom>
              <a:avLst/>
              <a:gdLst>
                <a:gd name="connsiteX0" fmla="*/ 0 w 307975"/>
                <a:gd name="connsiteY0" fmla="*/ 0 h 53975"/>
                <a:gd name="connsiteX1" fmla="*/ 149225 w 307975"/>
                <a:gd name="connsiteY1" fmla="*/ 19050 h 53975"/>
                <a:gd name="connsiteX2" fmla="*/ 82550 w 307975"/>
                <a:gd name="connsiteY2" fmla="*/ 25400 h 53975"/>
                <a:gd name="connsiteX3" fmla="*/ 209550 w 307975"/>
                <a:gd name="connsiteY3" fmla="*/ 25400 h 53975"/>
                <a:gd name="connsiteX4" fmla="*/ 307975 w 307975"/>
                <a:gd name="connsiteY4" fmla="*/ 25400 h 53975"/>
                <a:gd name="connsiteX5" fmla="*/ 206375 w 307975"/>
                <a:gd name="connsiteY5" fmla="*/ 25400 h 53975"/>
                <a:gd name="connsiteX6" fmla="*/ 44450 w 307975"/>
                <a:gd name="connsiteY6" fmla="*/ 53975 h 53975"/>
                <a:gd name="connsiteX7" fmla="*/ 130175 w 307975"/>
                <a:gd name="connsiteY7" fmla="*/ 25400 h 53975"/>
                <a:gd name="connsiteX8" fmla="*/ 130175 w 307975"/>
                <a:gd name="connsiteY8" fmla="*/ 25400 h 53975"/>
                <a:gd name="connsiteX9" fmla="*/ 0 w 307975"/>
                <a:gd name="connsiteY9" fmla="*/ 0 h 5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975" h="53975">
                  <a:moveTo>
                    <a:pt x="0" y="0"/>
                  </a:moveTo>
                  <a:cubicBezTo>
                    <a:pt x="67733" y="7408"/>
                    <a:pt x="135467" y="14817"/>
                    <a:pt x="149225" y="19050"/>
                  </a:cubicBezTo>
                  <a:cubicBezTo>
                    <a:pt x="162983" y="23283"/>
                    <a:pt x="72496" y="24342"/>
                    <a:pt x="82550" y="25400"/>
                  </a:cubicBezTo>
                  <a:cubicBezTo>
                    <a:pt x="92604" y="26458"/>
                    <a:pt x="209550" y="25400"/>
                    <a:pt x="209550" y="25400"/>
                  </a:cubicBezTo>
                  <a:lnTo>
                    <a:pt x="307975" y="25400"/>
                  </a:lnTo>
                  <a:cubicBezTo>
                    <a:pt x="307446" y="25400"/>
                    <a:pt x="250296" y="20638"/>
                    <a:pt x="206375" y="25400"/>
                  </a:cubicBezTo>
                  <a:cubicBezTo>
                    <a:pt x="162454" y="30162"/>
                    <a:pt x="57150" y="53975"/>
                    <a:pt x="44450" y="53975"/>
                  </a:cubicBezTo>
                  <a:cubicBezTo>
                    <a:pt x="31750" y="53975"/>
                    <a:pt x="130175" y="25400"/>
                    <a:pt x="130175" y="25400"/>
                  </a:cubicBezTo>
                  <a:lnTo>
                    <a:pt x="130175" y="25400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05FC0773-B8DF-D639-254F-B8C0D9894CB2}"/>
                </a:ext>
              </a:extLst>
            </p:cNvPr>
            <p:cNvSpPr/>
            <p:nvPr/>
          </p:nvSpPr>
          <p:spPr>
            <a:xfrm>
              <a:off x="7073854" y="3850858"/>
              <a:ext cx="326219" cy="48099"/>
            </a:xfrm>
            <a:custGeom>
              <a:avLst/>
              <a:gdLst>
                <a:gd name="connsiteX0" fmla="*/ 46 w 326219"/>
                <a:gd name="connsiteY0" fmla="*/ 417 h 48099"/>
                <a:gd name="connsiteX1" fmla="*/ 215946 w 326219"/>
                <a:gd name="connsiteY1" fmla="*/ 22642 h 48099"/>
                <a:gd name="connsiteX2" fmla="*/ 323896 w 326219"/>
                <a:gd name="connsiteY2" fmla="*/ 48042 h 48099"/>
                <a:gd name="connsiteX3" fmla="*/ 282621 w 326219"/>
                <a:gd name="connsiteY3" fmla="*/ 28992 h 48099"/>
                <a:gd name="connsiteX4" fmla="*/ 196896 w 326219"/>
                <a:gd name="connsiteY4" fmla="*/ 9942 h 48099"/>
                <a:gd name="connsiteX5" fmla="*/ 46 w 326219"/>
                <a:gd name="connsiteY5" fmla="*/ 417 h 4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219" h="48099">
                  <a:moveTo>
                    <a:pt x="46" y="417"/>
                  </a:moveTo>
                  <a:cubicBezTo>
                    <a:pt x="3221" y="2534"/>
                    <a:pt x="161971" y="14705"/>
                    <a:pt x="215946" y="22642"/>
                  </a:cubicBezTo>
                  <a:cubicBezTo>
                    <a:pt x="269921" y="30579"/>
                    <a:pt x="312784" y="46984"/>
                    <a:pt x="323896" y="48042"/>
                  </a:cubicBezTo>
                  <a:cubicBezTo>
                    <a:pt x="335008" y="49100"/>
                    <a:pt x="303788" y="35342"/>
                    <a:pt x="282621" y="28992"/>
                  </a:cubicBezTo>
                  <a:cubicBezTo>
                    <a:pt x="261454" y="22642"/>
                    <a:pt x="237642" y="15234"/>
                    <a:pt x="196896" y="9942"/>
                  </a:cubicBezTo>
                  <a:cubicBezTo>
                    <a:pt x="156150" y="4650"/>
                    <a:pt x="-3129" y="-1700"/>
                    <a:pt x="46" y="4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01921A87-184F-07E4-D531-79F5BA50630D}"/>
                </a:ext>
              </a:extLst>
            </p:cNvPr>
            <p:cNvSpPr/>
            <p:nvPr/>
          </p:nvSpPr>
          <p:spPr>
            <a:xfrm>
              <a:off x="6857812" y="3955740"/>
              <a:ext cx="312094" cy="86689"/>
            </a:xfrm>
            <a:custGeom>
              <a:avLst/>
              <a:gdLst>
                <a:gd name="connsiteX0" fmla="*/ 188 w 312094"/>
                <a:gd name="connsiteY0" fmla="*/ 310 h 86689"/>
                <a:gd name="connsiteX1" fmla="*/ 222438 w 312094"/>
                <a:gd name="connsiteY1" fmla="*/ 73335 h 86689"/>
                <a:gd name="connsiteX2" fmla="*/ 193863 w 312094"/>
                <a:gd name="connsiteY2" fmla="*/ 60635 h 86689"/>
                <a:gd name="connsiteX3" fmla="*/ 311338 w 312094"/>
                <a:gd name="connsiteY3" fmla="*/ 86035 h 86689"/>
                <a:gd name="connsiteX4" fmla="*/ 241488 w 312094"/>
                <a:gd name="connsiteY4" fmla="*/ 76510 h 86689"/>
                <a:gd name="connsiteX5" fmla="*/ 184338 w 312094"/>
                <a:gd name="connsiteY5" fmla="*/ 47935 h 86689"/>
                <a:gd name="connsiteX6" fmla="*/ 188 w 312094"/>
                <a:gd name="connsiteY6" fmla="*/ 310 h 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094" h="86689">
                  <a:moveTo>
                    <a:pt x="188" y="310"/>
                  </a:moveTo>
                  <a:cubicBezTo>
                    <a:pt x="6538" y="4543"/>
                    <a:pt x="190159" y="63281"/>
                    <a:pt x="222438" y="73335"/>
                  </a:cubicBezTo>
                  <a:cubicBezTo>
                    <a:pt x="254717" y="83389"/>
                    <a:pt x="179046" y="58518"/>
                    <a:pt x="193863" y="60635"/>
                  </a:cubicBezTo>
                  <a:cubicBezTo>
                    <a:pt x="208680" y="62752"/>
                    <a:pt x="303401" y="83389"/>
                    <a:pt x="311338" y="86035"/>
                  </a:cubicBezTo>
                  <a:cubicBezTo>
                    <a:pt x="319275" y="88681"/>
                    <a:pt x="262655" y="82860"/>
                    <a:pt x="241488" y="76510"/>
                  </a:cubicBezTo>
                  <a:cubicBezTo>
                    <a:pt x="220321" y="70160"/>
                    <a:pt x="219263" y="59577"/>
                    <a:pt x="184338" y="47935"/>
                  </a:cubicBezTo>
                  <a:cubicBezTo>
                    <a:pt x="149413" y="36293"/>
                    <a:pt x="-6162" y="-3923"/>
                    <a:pt x="188" y="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D676B4C3-B79B-B287-1043-973508C9D9E5}"/>
                </a:ext>
              </a:extLst>
            </p:cNvPr>
            <p:cNvSpPr/>
            <p:nvPr/>
          </p:nvSpPr>
          <p:spPr>
            <a:xfrm>
              <a:off x="6908711" y="3889354"/>
              <a:ext cx="324541" cy="133570"/>
            </a:xfrm>
            <a:custGeom>
              <a:avLst/>
              <a:gdLst>
                <a:gd name="connsiteX0" fmla="*/ 89 w 324541"/>
                <a:gd name="connsiteY0" fmla="*/ 21 h 133570"/>
                <a:gd name="connsiteX1" fmla="*/ 79464 w 324541"/>
                <a:gd name="connsiteY1" fmla="*/ 111146 h 133570"/>
                <a:gd name="connsiteX2" fmla="*/ 79464 w 324541"/>
                <a:gd name="connsiteY2" fmla="*/ 98446 h 133570"/>
                <a:gd name="connsiteX3" fmla="*/ 190589 w 324541"/>
                <a:gd name="connsiteY3" fmla="*/ 117496 h 133570"/>
                <a:gd name="connsiteX4" fmla="*/ 171539 w 324541"/>
                <a:gd name="connsiteY4" fmla="*/ 104796 h 133570"/>
                <a:gd name="connsiteX5" fmla="*/ 320764 w 324541"/>
                <a:gd name="connsiteY5" fmla="*/ 133371 h 133570"/>
                <a:gd name="connsiteX6" fmla="*/ 269964 w 324541"/>
                <a:gd name="connsiteY6" fmla="*/ 117496 h 133570"/>
                <a:gd name="connsiteX7" fmla="*/ 162014 w 324541"/>
                <a:gd name="connsiteY7" fmla="*/ 117496 h 133570"/>
                <a:gd name="connsiteX8" fmla="*/ 98514 w 324541"/>
                <a:gd name="connsiteY8" fmla="*/ 101621 h 133570"/>
                <a:gd name="connsiteX9" fmla="*/ 89 w 324541"/>
                <a:gd name="connsiteY9" fmla="*/ 21 h 13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4541" h="133570">
                  <a:moveTo>
                    <a:pt x="89" y="21"/>
                  </a:moveTo>
                  <a:cubicBezTo>
                    <a:pt x="-3086" y="1608"/>
                    <a:pt x="79464" y="111146"/>
                    <a:pt x="79464" y="111146"/>
                  </a:cubicBezTo>
                  <a:cubicBezTo>
                    <a:pt x="92693" y="127550"/>
                    <a:pt x="60943" y="97388"/>
                    <a:pt x="79464" y="98446"/>
                  </a:cubicBezTo>
                  <a:cubicBezTo>
                    <a:pt x="97985" y="99504"/>
                    <a:pt x="190589" y="117496"/>
                    <a:pt x="190589" y="117496"/>
                  </a:cubicBezTo>
                  <a:cubicBezTo>
                    <a:pt x="205935" y="118554"/>
                    <a:pt x="149843" y="102150"/>
                    <a:pt x="171539" y="104796"/>
                  </a:cubicBezTo>
                  <a:cubicBezTo>
                    <a:pt x="193235" y="107442"/>
                    <a:pt x="304360" y="131254"/>
                    <a:pt x="320764" y="133371"/>
                  </a:cubicBezTo>
                  <a:cubicBezTo>
                    <a:pt x="337168" y="135488"/>
                    <a:pt x="296422" y="120142"/>
                    <a:pt x="269964" y="117496"/>
                  </a:cubicBezTo>
                  <a:cubicBezTo>
                    <a:pt x="243506" y="114850"/>
                    <a:pt x="190589" y="120142"/>
                    <a:pt x="162014" y="117496"/>
                  </a:cubicBezTo>
                  <a:cubicBezTo>
                    <a:pt x="133439" y="114850"/>
                    <a:pt x="121268" y="117496"/>
                    <a:pt x="98514" y="101621"/>
                  </a:cubicBezTo>
                  <a:cubicBezTo>
                    <a:pt x="75760" y="85746"/>
                    <a:pt x="3264" y="-1566"/>
                    <a:pt x="89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36A88FAC-F397-D9E1-AF2A-423612795C0F}"/>
                </a:ext>
              </a:extLst>
            </p:cNvPr>
            <p:cNvSpPr/>
            <p:nvPr/>
          </p:nvSpPr>
          <p:spPr>
            <a:xfrm>
              <a:off x="7527481" y="3797113"/>
              <a:ext cx="254641" cy="196140"/>
            </a:xfrm>
            <a:custGeom>
              <a:avLst/>
              <a:gdLst>
                <a:gd name="connsiteX0" fmla="*/ 254444 w 254641"/>
                <a:gd name="connsiteY0" fmla="*/ 187 h 196140"/>
                <a:gd name="connsiteX1" fmla="*/ 232219 w 254641"/>
                <a:gd name="connsiteY1" fmla="*/ 82737 h 196140"/>
                <a:gd name="connsiteX2" fmla="*/ 229044 w 254641"/>
                <a:gd name="connsiteY2" fmla="*/ 95437 h 196140"/>
                <a:gd name="connsiteX3" fmla="*/ 146494 w 254641"/>
                <a:gd name="connsiteY3" fmla="*/ 136712 h 196140"/>
                <a:gd name="connsiteX4" fmla="*/ 152844 w 254641"/>
                <a:gd name="connsiteY4" fmla="*/ 130362 h 196140"/>
                <a:gd name="connsiteX5" fmla="*/ 32194 w 254641"/>
                <a:gd name="connsiteY5" fmla="*/ 184337 h 196140"/>
                <a:gd name="connsiteX6" fmla="*/ 444 w 254641"/>
                <a:gd name="connsiteY6" fmla="*/ 193862 h 196140"/>
                <a:gd name="connsiteX7" fmla="*/ 48069 w 254641"/>
                <a:gd name="connsiteY7" fmla="*/ 152587 h 196140"/>
                <a:gd name="connsiteX8" fmla="*/ 60769 w 254641"/>
                <a:gd name="connsiteY8" fmla="*/ 177987 h 196140"/>
                <a:gd name="connsiteX9" fmla="*/ 216344 w 254641"/>
                <a:gd name="connsiteY9" fmla="*/ 111312 h 196140"/>
                <a:gd name="connsiteX10" fmla="*/ 254444 w 254641"/>
                <a:gd name="connsiteY10" fmla="*/ 187 h 19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641" h="196140">
                  <a:moveTo>
                    <a:pt x="254444" y="187"/>
                  </a:moveTo>
                  <a:cubicBezTo>
                    <a:pt x="257090" y="-4575"/>
                    <a:pt x="232219" y="82737"/>
                    <a:pt x="232219" y="82737"/>
                  </a:cubicBezTo>
                  <a:cubicBezTo>
                    <a:pt x="227986" y="98612"/>
                    <a:pt x="243331" y="86441"/>
                    <a:pt x="229044" y="95437"/>
                  </a:cubicBezTo>
                  <a:cubicBezTo>
                    <a:pt x="214757" y="104433"/>
                    <a:pt x="146494" y="136712"/>
                    <a:pt x="146494" y="136712"/>
                  </a:cubicBezTo>
                  <a:cubicBezTo>
                    <a:pt x="133794" y="142533"/>
                    <a:pt x="171894" y="122425"/>
                    <a:pt x="152844" y="130362"/>
                  </a:cubicBezTo>
                  <a:cubicBezTo>
                    <a:pt x="133794" y="138299"/>
                    <a:pt x="57594" y="173754"/>
                    <a:pt x="32194" y="184337"/>
                  </a:cubicBezTo>
                  <a:cubicBezTo>
                    <a:pt x="6794" y="194920"/>
                    <a:pt x="-2202" y="199154"/>
                    <a:pt x="444" y="193862"/>
                  </a:cubicBezTo>
                  <a:cubicBezTo>
                    <a:pt x="3090" y="188570"/>
                    <a:pt x="38015" y="155233"/>
                    <a:pt x="48069" y="152587"/>
                  </a:cubicBezTo>
                  <a:cubicBezTo>
                    <a:pt x="58123" y="149941"/>
                    <a:pt x="32723" y="184866"/>
                    <a:pt x="60769" y="177987"/>
                  </a:cubicBezTo>
                  <a:cubicBezTo>
                    <a:pt x="88815" y="171108"/>
                    <a:pt x="184594" y="134595"/>
                    <a:pt x="216344" y="111312"/>
                  </a:cubicBezTo>
                  <a:cubicBezTo>
                    <a:pt x="248094" y="88029"/>
                    <a:pt x="251798" y="4949"/>
                    <a:pt x="254444" y="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ABC54543-03FE-D551-D2FD-938D299DA7CC}"/>
                </a:ext>
              </a:extLst>
            </p:cNvPr>
            <p:cNvSpPr/>
            <p:nvPr/>
          </p:nvSpPr>
          <p:spPr>
            <a:xfrm>
              <a:off x="6984854" y="3895497"/>
              <a:ext cx="38253" cy="75397"/>
            </a:xfrm>
            <a:custGeom>
              <a:avLst/>
              <a:gdLst>
                <a:gd name="connsiteX0" fmla="*/ 38246 w 38253"/>
                <a:gd name="connsiteY0" fmla="*/ 228 h 75397"/>
                <a:gd name="connsiteX1" fmla="*/ 6496 w 38253"/>
                <a:gd name="connsiteY1" fmla="*/ 73253 h 75397"/>
                <a:gd name="connsiteX2" fmla="*/ 3321 w 38253"/>
                <a:gd name="connsiteY2" fmla="*/ 51028 h 75397"/>
                <a:gd name="connsiteX3" fmla="*/ 38246 w 38253"/>
                <a:gd name="connsiteY3" fmla="*/ 228 h 75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53" h="75397">
                  <a:moveTo>
                    <a:pt x="38246" y="228"/>
                  </a:moveTo>
                  <a:cubicBezTo>
                    <a:pt x="38775" y="3932"/>
                    <a:pt x="12317" y="64786"/>
                    <a:pt x="6496" y="73253"/>
                  </a:cubicBezTo>
                  <a:cubicBezTo>
                    <a:pt x="675" y="81720"/>
                    <a:pt x="-3029" y="63199"/>
                    <a:pt x="3321" y="51028"/>
                  </a:cubicBezTo>
                  <a:cubicBezTo>
                    <a:pt x="9671" y="38857"/>
                    <a:pt x="37717" y="-3476"/>
                    <a:pt x="38246" y="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E08F57AE-2CB6-DD14-2A66-E7715420C351}"/>
                </a:ext>
              </a:extLst>
            </p:cNvPr>
            <p:cNvSpPr/>
            <p:nvPr/>
          </p:nvSpPr>
          <p:spPr>
            <a:xfrm>
              <a:off x="7026252" y="3898774"/>
              <a:ext cx="66845" cy="111733"/>
            </a:xfrm>
            <a:custGeom>
              <a:avLst/>
              <a:gdLst>
                <a:gd name="connsiteX0" fmla="*/ 23 w 66845"/>
                <a:gd name="connsiteY0" fmla="*/ 126 h 111733"/>
                <a:gd name="connsiteX1" fmla="*/ 44473 w 66845"/>
                <a:gd name="connsiteY1" fmla="*/ 63626 h 111733"/>
                <a:gd name="connsiteX2" fmla="*/ 66698 w 66845"/>
                <a:gd name="connsiteY2" fmla="*/ 111251 h 111733"/>
                <a:gd name="connsiteX3" fmla="*/ 53998 w 66845"/>
                <a:gd name="connsiteY3" fmla="*/ 85851 h 111733"/>
                <a:gd name="connsiteX4" fmla="*/ 50823 w 66845"/>
                <a:gd name="connsiteY4" fmla="*/ 47751 h 111733"/>
                <a:gd name="connsiteX5" fmla="*/ 23 w 66845"/>
                <a:gd name="connsiteY5" fmla="*/ 126 h 1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45" h="111733">
                  <a:moveTo>
                    <a:pt x="23" y="126"/>
                  </a:moveTo>
                  <a:cubicBezTo>
                    <a:pt x="-1035" y="2772"/>
                    <a:pt x="33361" y="45105"/>
                    <a:pt x="44473" y="63626"/>
                  </a:cubicBezTo>
                  <a:cubicBezTo>
                    <a:pt x="55586" y="82147"/>
                    <a:pt x="65111" y="107547"/>
                    <a:pt x="66698" y="111251"/>
                  </a:cubicBezTo>
                  <a:cubicBezTo>
                    <a:pt x="68285" y="114955"/>
                    <a:pt x="56644" y="96434"/>
                    <a:pt x="53998" y="85851"/>
                  </a:cubicBezTo>
                  <a:cubicBezTo>
                    <a:pt x="51352" y="75268"/>
                    <a:pt x="55056" y="58334"/>
                    <a:pt x="50823" y="47751"/>
                  </a:cubicBezTo>
                  <a:cubicBezTo>
                    <a:pt x="46590" y="37168"/>
                    <a:pt x="1081" y="-2520"/>
                    <a:pt x="23" y="1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A18D1222-AB86-4273-C621-9B7316E829F0}"/>
                </a:ext>
              </a:extLst>
            </p:cNvPr>
            <p:cNvSpPr/>
            <p:nvPr/>
          </p:nvSpPr>
          <p:spPr>
            <a:xfrm>
              <a:off x="7029450" y="3886075"/>
              <a:ext cx="15875" cy="111617"/>
            </a:xfrm>
            <a:custGeom>
              <a:avLst/>
              <a:gdLst>
                <a:gd name="connsiteX0" fmla="*/ 6350 w 15875"/>
                <a:gd name="connsiteY0" fmla="*/ 125 h 111617"/>
                <a:gd name="connsiteX1" fmla="*/ 6350 w 15875"/>
                <a:gd name="connsiteY1" fmla="*/ 85850 h 111617"/>
                <a:gd name="connsiteX2" fmla="*/ 15875 w 15875"/>
                <a:gd name="connsiteY2" fmla="*/ 111250 h 111617"/>
                <a:gd name="connsiteX3" fmla="*/ 6350 w 15875"/>
                <a:gd name="connsiteY3" fmla="*/ 98550 h 111617"/>
                <a:gd name="connsiteX4" fmla="*/ 0 w 15875"/>
                <a:gd name="connsiteY4" fmla="*/ 66800 h 111617"/>
                <a:gd name="connsiteX5" fmla="*/ 6350 w 15875"/>
                <a:gd name="connsiteY5" fmla="*/ 125 h 11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75" h="111617">
                  <a:moveTo>
                    <a:pt x="6350" y="125"/>
                  </a:moveTo>
                  <a:cubicBezTo>
                    <a:pt x="7408" y="3300"/>
                    <a:pt x="4763" y="67329"/>
                    <a:pt x="6350" y="85850"/>
                  </a:cubicBezTo>
                  <a:cubicBezTo>
                    <a:pt x="7937" y="104371"/>
                    <a:pt x="15875" y="111250"/>
                    <a:pt x="15875" y="111250"/>
                  </a:cubicBezTo>
                  <a:cubicBezTo>
                    <a:pt x="15875" y="113367"/>
                    <a:pt x="8996" y="105958"/>
                    <a:pt x="6350" y="98550"/>
                  </a:cubicBezTo>
                  <a:cubicBezTo>
                    <a:pt x="3704" y="91142"/>
                    <a:pt x="0" y="78442"/>
                    <a:pt x="0" y="66800"/>
                  </a:cubicBezTo>
                  <a:cubicBezTo>
                    <a:pt x="0" y="55158"/>
                    <a:pt x="5292" y="-3050"/>
                    <a:pt x="6350" y="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126CB6DA-926B-2746-C5FE-95CBA087B7AC}"/>
                </a:ext>
              </a:extLst>
            </p:cNvPr>
            <p:cNvSpPr/>
            <p:nvPr/>
          </p:nvSpPr>
          <p:spPr>
            <a:xfrm>
              <a:off x="7083374" y="3886021"/>
              <a:ext cx="3226" cy="124212"/>
            </a:xfrm>
            <a:custGeom>
              <a:avLst/>
              <a:gdLst>
                <a:gd name="connsiteX0" fmla="*/ 3226 w 3226"/>
                <a:gd name="connsiteY0" fmla="*/ 179 h 124212"/>
                <a:gd name="connsiteX1" fmla="*/ 51 w 3226"/>
                <a:gd name="connsiteY1" fmla="*/ 57329 h 124212"/>
                <a:gd name="connsiteX2" fmla="*/ 3226 w 3226"/>
                <a:gd name="connsiteY2" fmla="*/ 124004 h 124212"/>
                <a:gd name="connsiteX3" fmla="*/ 51 w 3226"/>
                <a:gd name="connsiteY3" fmla="*/ 76379 h 124212"/>
                <a:gd name="connsiteX4" fmla="*/ 3226 w 3226"/>
                <a:gd name="connsiteY4" fmla="*/ 179 h 1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6" h="124212">
                  <a:moveTo>
                    <a:pt x="3226" y="179"/>
                  </a:moveTo>
                  <a:cubicBezTo>
                    <a:pt x="3226" y="-2996"/>
                    <a:pt x="51" y="36692"/>
                    <a:pt x="51" y="57329"/>
                  </a:cubicBezTo>
                  <a:cubicBezTo>
                    <a:pt x="51" y="77966"/>
                    <a:pt x="3226" y="120829"/>
                    <a:pt x="3226" y="124004"/>
                  </a:cubicBezTo>
                  <a:cubicBezTo>
                    <a:pt x="3226" y="127179"/>
                    <a:pt x="580" y="93312"/>
                    <a:pt x="51" y="76379"/>
                  </a:cubicBezTo>
                  <a:cubicBezTo>
                    <a:pt x="-478" y="59446"/>
                    <a:pt x="3226" y="3354"/>
                    <a:pt x="3226" y="1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9718821B-D4F0-3E5C-C127-56CAD8AE481B}"/>
                </a:ext>
              </a:extLst>
            </p:cNvPr>
            <p:cNvSpPr/>
            <p:nvPr/>
          </p:nvSpPr>
          <p:spPr>
            <a:xfrm>
              <a:off x="7148276" y="3895250"/>
              <a:ext cx="33785" cy="115561"/>
            </a:xfrm>
            <a:custGeom>
              <a:avLst/>
              <a:gdLst>
                <a:gd name="connsiteX0" fmla="*/ 4999 w 33785"/>
                <a:gd name="connsiteY0" fmla="*/ 475 h 115561"/>
                <a:gd name="connsiteX1" fmla="*/ 1824 w 33785"/>
                <a:gd name="connsiteY1" fmla="*/ 54450 h 115561"/>
                <a:gd name="connsiteX2" fmla="*/ 33574 w 33785"/>
                <a:gd name="connsiteY2" fmla="*/ 114775 h 115561"/>
                <a:gd name="connsiteX3" fmla="*/ 14524 w 33785"/>
                <a:gd name="connsiteY3" fmla="*/ 86200 h 115561"/>
                <a:gd name="connsiteX4" fmla="*/ 4999 w 33785"/>
                <a:gd name="connsiteY4" fmla="*/ 475 h 115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85" h="115561">
                  <a:moveTo>
                    <a:pt x="4999" y="475"/>
                  </a:moveTo>
                  <a:cubicBezTo>
                    <a:pt x="2882" y="-4817"/>
                    <a:pt x="-2938" y="35400"/>
                    <a:pt x="1824" y="54450"/>
                  </a:cubicBezTo>
                  <a:cubicBezTo>
                    <a:pt x="6586" y="73500"/>
                    <a:pt x="31457" y="109483"/>
                    <a:pt x="33574" y="114775"/>
                  </a:cubicBezTo>
                  <a:cubicBezTo>
                    <a:pt x="35691" y="120067"/>
                    <a:pt x="21403" y="97312"/>
                    <a:pt x="14524" y="86200"/>
                  </a:cubicBezTo>
                  <a:cubicBezTo>
                    <a:pt x="7645" y="75088"/>
                    <a:pt x="7116" y="5767"/>
                    <a:pt x="4999" y="4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6FDB755F-5106-8C4D-0834-F0CEF9117D44}"/>
                </a:ext>
              </a:extLst>
            </p:cNvPr>
            <p:cNvSpPr/>
            <p:nvPr/>
          </p:nvSpPr>
          <p:spPr>
            <a:xfrm>
              <a:off x="7194509" y="3886172"/>
              <a:ext cx="79416" cy="123991"/>
            </a:xfrm>
            <a:custGeom>
              <a:avLst/>
              <a:gdLst>
                <a:gd name="connsiteX0" fmla="*/ 60366 w 79416"/>
                <a:gd name="connsiteY0" fmla="*/ 28 h 123991"/>
                <a:gd name="connsiteX1" fmla="*/ 69891 w 79416"/>
                <a:gd name="connsiteY1" fmla="*/ 79403 h 123991"/>
                <a:gd name="connsiteX2" fmla="*/ 79416 w 79416"/>
                <a:gd name="connsiteY2" fmla="*/ 101628 h 123991"/>
                <a:gd name="connsiteX3" fmla="*/ 63541 w 79416"/>
                <a:gd name="connsiteY3" fmla="*/ 111153 h 123991"/>
                <a:gd name="connsiteX4" fmla="*/ 41 w 79416"/>
                <a:gd name="connsiteY4" fmla="*/ 123853 h 123991"/>
                <a:gd name="connsiteX5" fmla="*/ 54016 w 79416"/>
                <a:gd name="connsiteY5" fmla="*/ 117503 h 123991"/>
                <a:gd name="connsiteX6" fmla="*/ 69891 w 79416"/>
                <a:gd name="connsiteY6" fmla="*/ 111153 h 123991"/>
                <a:gd name="connsiteX7" fmla="*/ 69891 w 79416"/>
                <a:gd name="connsiteY7" fmla="*/ 88928 h 123991"/>
                <a:gd name="connsiteX8" fmla="*/ 60366 w 79416"/>
                <a:gd name="connsiteY8" fmla="*/ 28 h 12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416" h="123991">
                  <a:moveTo>
                    <a:pt x="60366" y="28"/>
                  </a:moveTo>
                  <a:cubicBezTo>
                    <a:pt x="60366" y="-1559"/>
                    <a:pt x="66716" y="62470"/>
                    <a:pt x="69891" y="79403"/>
                  </a:cubicBezTo>
                  <a:cubicBezTo>
                    <a:pt x="73066" y="96336"/>
                    <a:pt x="79416" y="101628"/>
                    <a:pt x="79416" y="101628"/>
                  </a:cubicBezTo>
                  <a:cubicBezTo>
                    <a:pt x="78358" y="106919"/>
                    <a:pt x="76770" y="107449"/>
                    <a:pt x="63541" y="111153"/>
                  </a:cubicBezTo>
                  <a:cubicBezTo>
                    <a:pt x="50312" y="114857"/>
                    <a:pt x="1629" y="122795"/>
                    <a:pt x="41" y="123853"/>
                  </a:cubicBezTo>
                  <a:cubicBezTo>
                    <a:pt x="-1547" y="124911"/>
                    <a:pt x="42374" y="119620"/>
                    <a:pt x="54016" y="117503"/>
                  </a:cubicBezTo>
                  <a:cubicBezTo>
                    <a:pt x="65658" y="115386"/>
                    <a:pt x="67245" y="115915"/>
                    <a:pt x="69891" y="111153"/>
                  </a:cubicBezTo>
                  <a:cubicBezTo>
                    <a:pt x="72537" y="106391"/>
                    <a:pt x="73066" y="101099"/>
                    <a:pt x="69891" y="88928"/>
                  </a:cubicBezTo>
                  <a:cubicBezTo>
                    <a:pt x="66716" y="76757"/>
                    <a:pt x="60366" y="1615"/>
                    <a:pt x="60366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54037237-5D07-9DC9-FBD3-C5AD04B106F8}"/>
                </a:ext>
              </a:extLst>
            </p:cNvPr>
            <p:cNvSpPr/>
            <p:nvPr/>
          </p:nvSpPr>
          <p:spPr>
            <a:xfrm>
              <a:off x="7242116" y="3892541"/>
              <a:ext cx="134007" cy="133829"/>
            </a:xfrm>
            <a:custGeom>
              <a:avLst/>
              <a:gdLst>
                <a:gd name="connsiteX0" fmla="*/ 59 w 134007"/>
                <a:gd name="connsiteY0" fmla="*/ 9 h 133829"/>
                <a:gd name="connsiteX1" fmla="*/ 34984 w 134007"/>
                <a:gd name="connsiteY1" fmla="*/ 104784 h 133829"/>
                <a:gd name="connsiteX2" fmla="*/ 34984 w 134007"/>
                <a:gd name="connsiteY2" fmla="*/ 127009 h 133829"/>
                <a:gd name="connsiteX3" fmla="*/ 63559 w 134007"/>
                <a:gd name="connsiteY3" fmla="*/ 133359 h 133829"/>
                <a:gd name="connsiteX4" fmla="*/ 133409 w 134007"/>
                <a:gd name="connsiteY4" fmla="*/ 133359 h 133829"/>
                <a:gd name="connsiteX5" fmla="*/ 95309 w 134007"/>
                <a:gd name="connsiteY5" fmla="*/ 133359 h 133829"/>
                <a:gd name="connsiteX6" fmla="*/ 60384 w 134007"/>
                <a:gd name="connsiteY6" fmla="*/ 127009 h 133829"/>
                <a:gd name="connsiteX7" fmla="*/ 44509 w 134007"/>
                <a:gd name="connsiteY7" fmla="*/ 111134 h 133829"/>
                <a:gd name="connsiteX8" fmla="*/ 59 w 134007"/>
                <a:gd name="connsiteY8" fmla="*/ 9 h 13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07" h="133829">
                  <a:moveTo>
                    <a:pt x="59" y="9"/>
                  </a:moveTo>
                  <a:cubicBezTo>
                    <a:pt x="-1529" y="-1049"/>
                    <a:pt x="29163" y="83617"/>
                    <a:pt x="34984" y="104784"/>
                  </a:cubicBezTo>
                  <a:cubicBezTo>
                    <a:pt x="40805" y="125951"/>
                    <a:pt x="30222" y="122247"/>
                    <a:pt x="34984" y="127009"/>
                  </a:cubicBezTo>
                  <a:cubicBezTo>
                    <a:pt x="39746" y="131771"/>
                    <a:pt x="47155" y="132301"/>
                    <a:pt x="63559" y="133359"/>
                  </a:cubicBezTo>
                  <a:cubicBezTo>
                    <a:pt x="79963" y="134417"/>
                    <a:pt x="133409" y="133359"/>
                    <a:pt x="133409" y="133359"/>
                  </a:cubicBezTo>
                  <a:cubicBezTo>
                    <a:pt x="138701" y="133359"/>
                    <a:pt x="107480" y="134417"/>
                    <a:pt x="95309" y="133359"/>
                  </a:cubicBezTo>
                  <a:cubicBezTo>
                    <a:pt x="83138" y="132301"/>
                    <a:pt x="60384" y="127009"/>
                    <a:pt x="60384" y="127009"/>
                  </a:cubicBezTo>
                  <a:cubicBezTo>
                    <a:pt x="51917" y="123305"/>
                    <a:pt x="51388" y="131771"/>
                    <a:pt x="44509" y="111134"/>
                  </a:cubicBezTo>
                  <a:cubicBezTo>
                    <a:pt x="37630" y="90497"/>
                    <a:pt x="1647" y="1067"/>
                    <a:pt x="59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6B93CC2D-098D-1159-550F-B3C295FA0F53}"/>
                </a:ext>
              </a:extLst>
            </p:cNvPr>
            <p:cNvSpPr/>
            <p:nvPr/>
          </p:nvSpPr>
          <p:spPr>
            <a:xfrm>
              <a:off x="7260760" y="3882947"/>
              <a:ext cx="140401" cy="152478"/>
            </a:xfrm>
            <a:custGeom>
              <a:avLst/>
              <a:gdLst>
                <a:gd name="connsiteX0" fmla="*/ 140165 w 140401"/>
                <a:gd name="connsiteY0" fmla="*/ 78 h 152478"/>
                <a:gd name="connsiteX1" fmla="*/ 133815 w 140401"/>
                <a:gd name="connsiteY1" fmla="*/ 114378 h 152478"/>
                <a:gd name="connsiteX2" fmla="*/ 133815 w 140401"/>
                <a:gd name="connsiteY2" fmla="*/ 139778 h 152478"/>
                <a:gd name="connsiteX3" fmla="*/ 76665 w 140401"/>
                <a:gd name="connsiteY3" fmla="*/ 142953 h 152478"/>
                <a:gd name="connsiteX4" fmla="*/ 465 w 140401"/>
                <a:gd name="connsiteY4" fmla="*/ 146128 h 152478"/>
                <a:gd name="connsiteX5" fmla="*/ 114765 w 140401"/>
                <a:gd name="connsiteY5" fmla="*/ 152478 h 152478"/>
                <a:gd name="connsiteX6" fmla="*/ 124290 w 140401"/>
                <a:gd name="connsiteY6" fmla="*/ 133428 h 152478"/>
                <a:gd name="connsiteX7" fmla="*/ 140165 w 140401"/>
                <a:gd name="connsiteY7" fmla="*/ 78 h 15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401" h="152478">
                  <a:moveTo>
                    <a:pt x="140165" y="78"/>
                  </a:moveTo>
                  <a:cubicBezTo>
                    <a:pt x="141752" y="-3097"/>
                    <a:pt x="134873" y="91095"/>
                    <a:pt x="133815" y="114378"/>
                  </a:cubicBezTo>
                  <a:cubicBezTo>
                    <a:pt x="132757" y="137661"/>
                    <a:pt x="143340" y="135015"/>
                    <a:pt x="133815" y="139778"/>
                  </a:cubicBezTo>
                  <a:cubicBezTo>
                    <a:pt x="124290" y="144541"/>
                    <a:pt x="76665" y="142953"/>
                    <a:pt x="76665" y="142953"/>
                  </a:cubicBezTo>
                  <a:cubicBezTo>
                    <a:pt x="54440" y="144011"/>
                    <a:pt x="-5885" y="144541"/>
                    <a:pt x="465" y="146128"/>
                  </a:cubicBezTo>
                  <a:cubicBezTo>
                    <a:pt x="6815" y="147716"/>
                    <a:pt x="114765" y="152478"/>
                    <a:pt x="114765" y="152478"/>
                  </a:cubicBezTo>
                  <a:cubicBezTo>
                    <a:pt x="135402" y="150361"/>
                    <a:pt x="120057" y="154065"/>
                    <a:pt x="124290" y="133428"/>
                  </a:cubicBezTo>
                  <a:cubicBezTo>
                    <a:pt x="128523" y="112791"/>
                    <a:pt x="138578" y="3253"/>
                    <a:pt x="140165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E5CEBA7B-FB38-F4E7-BC54-00CC80FBF82D}"/>
                </a:ext>
              </a:extLst>
            </p:cNvPr>
            <p:cNvSpPr/>
            <p:nvPr/>
          </p:nvSpPr>
          <p:spPr>
            <a:xfrm>
              <a:off x="7372346" y="3854386"/>
              <a:ext cx="172823" cy="158952"/>
            </a:xfrm>
            <a:custGeom>
              <a:avLst/>
              <a:gdLst>
                <a:gd name="connsiteX0" fmla="*/ 139704 w 172823"/>
                <a:gd name="connsiteY0" fmla="*/ 64 h 158952"/>
                <a:gd name="connsiteX1" fmla="*/ 152404 w 172823"/>
                <a:gd name="connsiteY1" fmla="*/ 98489 h 158952"/>
                <a:gd name="connsiteX2" fmla="*/ 168279 w 172823"/>
                <a:gd name="connsiteY2" fmla="*/ 130239 h 158952"/>
                <a:gd name="connsiteX3" fmla="*/ 171454 w 172823"/>
                <a:gd name="connsiteY3" fmla="*/ 133414 h 158952"/>
                <a:gd name="connsiteX4" fmla="*/ 158754 w 172823"/>
                <a:gd name="connsiteY4" fmla="*/ 139764 h 158952"/>
                <a:gd name="connsiteX5" fmla="*/ 73029 w 172823"/>
                <a:gd name="connsiteY5" fmla="*/ 146114 h 158952"/>
                <a:gd name="connsiteX6" fmla="*/ 4 w 172823"/>
                <a:gd name="connsiteY6" fmla="*/ 158814 h 158952"/>
                <a:gd name="connsiteX7" fmla="*/ 76204 w 172823"/>
                <a:gd name="connsiteY7" fmla="*/ 152464 h 158952"/>
                <a:gd name="connsiteX8" fmla="*/ 133354 w 172823"/>
                <a:gd name="connsiteY8" fmla="*/ 146114 h 158952"/>
                <a:gd name="connsiteX9" fmla="*/ 142879 w 172823"/>
                <a:gd name="connsiteY9" fmla="*/ 133414 h 158952"/>
                <a:gd name="connsiteX10" fmla="*/ 171454 w 172823"/>
                <a:gd name="connsiteY10" fmla="*/ 120714 h 158952"/>
                <a:gd name="connsiteX11" fmla="*/ 168279 w 172823"/>
                <a:gd name="connsiteY11" fmla="*/ 69914 h 158952"/>
                <a:gd name="connsiteX12" fmla="*/ 168279 w 172823"/>
                <a:gd name="connsiteY12" fmla="*/ 114364 h 158952"/>
                <a:gd name="connsiteX13" fmla="*/ 139704 w 172823"/>
                <a:gd name="connsiteY13" fmla="*/ 64 h 15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823" h="158952">
                  <a:moveTo>
                    <a:pt x="139704" y="64"/>
                  </a:moveTo>
                  <a:cubicBezTo>
                    <a:pt x="137058" y="-2582"/>
                    <a:pt x="147642" y="76793"/>
                    <a:pt x="152404" y="98489"/>
                  </a:cubicBezTo>
                  <a:cubicBezTo>
                    <a:pt x="157166" y="120185"/>
                    <a:pt x="168279" y="130239"/>
                    <a:pt x="168279" y="130239"/>
                  </a:cubicBezTo>
                  <a:cubicBezTo>
                    <a:pt x="171454" y="136060"/>
                    <a:pt x="171454" y="133414"/>
                    <a:pt x="171454" y="133414"/>
                  </a:cubicBezTo>
                  <a:cubicBezTo>
                    <a:pt x="169867" y="135001"/>
                    <a:pt x="175158" y="137647"/>
                    <a:pt x="158754" y="139764"/>
                  </a:cubicBezTo>
                  <a:cubicBezTo>
                    <a:pt x="142350" y="141881"/>
                    <a:pt x="99487" y="142939"/>
                    <a:pt x="73029" y="146114"/>
                  </a:cubicBezTo>
                  <a:cubicBezTo>
                    <a:pt x="46571" y="149289"/>
                    <a:pt x="-525" y="157756"/>
                    <a:pt x="4" y="158814"/>
                  </a:cubicBezTo>
                  <a:cubicBezTo>
                    <a:pt x="533" y="159872"/>
                    <a:pt x="53979" y="154581"/>
                    <a:pt x="76204" y="152464"/>
                  </a:cubicBezTo>
                  <a:cubicBezTo>
                    <a:pt x="98429" y="150347"/>
                    <a:pt x="133354" y="146114"/>
                    <a:pt x="133354" y="146114"/>
                  </a:cubicBezTo>
                  <a:cubicBezTo>
                    <a:pt x="144467" y="142939"/>
                    <a:pt x="136529" y="137647"/>
                    <a:pt x="142879" y="133414"/>
                  </a:cubicBezTo>
                  <a:cubicBezTo>
                    <a:pt x="149229" y="129181"/>
                    <a:pt x="167221" y="131297"/>
                    <a:pt x="171454" y="120714"/>
                  </a:cubicBezTo>
                  <a:cubicBezTo>
                    <a:pt x="175687" y="110131"/>
                    <a:pt x="168808" y="70972"/>
                    <a:pt x="168279" y="69914"/>
                  </a:cubicBezTo>
                  <a:cubicBezTo>
                    <a:pt x="167750" y="68856"/>
                    <a:pt x="174100" y="121243"/>
                    <a:pt x="168279" y="114364"/>
                  </a:cubicBezTo>
                  <a:cubicBezTo>
                    <a:pt x="162458" y="107485"/>
                    <a:pt x="142350" y="2710"/>
                    <a:pt x="139704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3C115EBE-BEEE-A2EE-43BB-C38FFA9B86BE}"/>
                </a:ext>
              </a:extLst>
            </p:cNvPr>
            <p:cNvSpPr/>
            <p:nvPr/>
          </p:nvSpPr>
          <p:spPr>
            <a:xfrm>
              <a:off x="7372209" y="3897887"/>
              <a:ext cx="36437" cy="103356"/>
            </a:xfrm>
            <a:custGeom>
              <a:avLst/>
              <a:gdLst>
                <a:gd name="connsiteX0" fmla="*/ 141 w 36437"/>
                <a:gd name="connsiteY0" fmla="*/ 1013 h 103356"/>
                <a:gd name="connsiteX1" fmla="*/ 35066 w 36437"/>
                <a:gd name="connsiteY1" fmla="*/ 99438 h 103356"/>
                <a:gd name="connsiteX2" fmla="*/ 28716 w 36437"/>
                <a:gd name="connsiteY2" fmla="*/ 80388 h 103356"/>
                <a:gd name="connsiteX3" fmla="*/ 22366 w 36437"/>
                <a:gd name="connsiteY3" fmla="*/ 48638 h 103356"/>
                <a:gd name="connsiteX4" fmla="*/ 141 w 36437"/>
                <a:gd name="connsiteY4" fmla="*/ 1013 h 103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37" h="103356">
                  <a:moveTo>
                    <a:pt x="141" y="1013"/>
                  </a:moveTo>
                  <a:cubicBezTo>
                    <a:pt x="2258" y="9480"/>
                    <a:pt x="35066" y="99438"/>
                    <a:pt x="35066" y="99438"/>
                  </a:cubicBezTo>
                  <a:cubicBezTo>
                    <a:pt x="39828" y="112667"/>
                    <a:pt x="30833" y="88855"/>
                    <a:pt x="28716" y="80388"/>
                  </a:cubicBezTo>
                  <a:cubicBezTo>
                    <a:pt x="26599" y="71921"/>
                    <a:pt x="24483" y="57634"/>
                    <a:pt x="22366" y="48638"/>
                  </a:cubicBezTo>
                  <a:cubicBezTo>
                    <a:pt x="20249" y="39642"/>
                    <a:pt x="-1976" y="-7454"/>
                    <a:pt x="141" y="10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C84752DA-70F5-035C-B87A-C219680381AE}"/>
                </a:ext>
              </a:extLst>
            </p:cNvPr>
            <p:cNvSpPr/>
            <p:nvPr/>
          </p:nvSpPr>
          <p:spPr>
            <a:xfrm>
              <a:off x="7518385" y="3854010"/>
              <a:ext cx="19154" cy="127033"/>
            </a:xfrm>
            <a:custGeom>
              <a:avLst/>
              <a:gdLst>
                <a:gd name="connsiteX0" fmla="*/ 15 w 19154"/>
                <a:gd name="connsiteY0" fmla="*/ 440 h 127033"/>
                <a:gd name="connsiteX1" fmla="*/ 15890 w 19154"/>
                <a:gd name="connsiteY1" fmla="*/ 124265 h 127033"/>
                <a:gd name="connsiteX2" fmla="*/ 19065 w 19154"/>
                <a:gd name="connsiteY2" fmla="*/ 82990 h 127033"/>
                <a:gd name="connsiteX3" fmla="*/ 15 w 19154"/>
                <a:gd name="connsiteY3" fmla="*/ 440 h 12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54" h="127033">
                  <a:moveTo>
                    <a:pt x="15" y="440"/>
                  </a:moveTo>
                  <a:cubicBezTo>
                    <a:pt x="-514" y="7319"/>
                    <a:pt x="12715" y="110507"/>
                    <a:pt x="15890" y="124265"/>
                  </a:cubicBezTo>
                  <a:cubicBezTo>
                    <a:pt x="19065" y="138023"/>
                    <a:pt x="17478" y="96748"/>
                    <a:pt x="19065" y="82990"/>
                  </a:cubicBezTo>
                  <a:cubicBezTo>
                    <a:pt x="20652" y="69232"/>
                    <a:pt x="544" y="-6439"/>
                    <a:pt x="15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7343FDA4-0473-9506-E6B4-FFF892595690}"/>
                </a:ext>
              </a:extLst>
            </p:cNvPr>
            <p:cNvSpPr/>
            <p:nvPr/>
          </p:nvSpPr>
          <p:spPr>
            <a:xfrm>
              <a:off x="7567973" y="3857597"/>
              <a:ext cx="158425" cy="121022"/>
            </a:xfrm>
            <a:custGeom>
              <a:avLst/>
              <a:gdLst>
                <a:gd name="connsiteX0" fmla="*/ 52027 w 158425"/>
                <a:gd name="connsiteY0" fmla="*/ 28 h 121022"/>
                <a:gd name="connsiteX1" fmla="*/ 77427 w 158425"/>
                <a:gd name="connsiteY1" fmla="*/ 63528 h 121022"/>
                <a:gd name="connsiteX2" fmla="*/ 83777 w 158425"/>
                <a:gd name="connsiteY2" fmla="*/ 79403 h 121022"/>
                <a:gd name="connsiteX3" fmla="*/ 1227 w 158425"/>
                <a:gd name="connsiteY3" fmla="*/ 120678 h 121022"/>
                <a:gd name="connsiteX4" fmla="*/ 156802 w 158425"/>
                <a:gd name="connsiteY4" fmla="*/ 54003 h 121022"/>
                <a:gd name="connsiteX5" fmla="*/ 80602 w 158425"/>
                <a:gd name="connsiteY5" fmla="*/ 73053 h 121022"/>
                <a:gd name="connsiteX6" fmla="*/ 52027 w 158425"/>
                <a:gd name="connsiteY6" fmla="*/ 28 h 12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425" h="121022">
                  <a:moveTo>
                    <a:pt x="52027" y="28"/>
                  </a:moveTo>
                  <a:cubicBezTo>
                    <a:pt x="51498" y="-1559"/>
                    <a:pt x="77427" y="63528"/>
                    <a:pt x="77427" y="63528"/>
                  </a:cubicBezTo>
                  <a:cubicBezTo>
                    <a:pt x="82719" y="76757"/>
                    <a:pt x="96477" y="69878"/>
                    <a:pt x="83777" y="79403"/>
                  </a:cubicBezTo>
                  <a:cubicBezTo>
                    <a:pt x="71077" y="88928"/>
                    <a:pt x="-10944" y="124911"/>
                    <a:pt x="1227" y="120678"/>
                  </a:cubicBezTo>
                  <a:cubicBezTo>
                    <a:pt x="13398" y="116445"/>
                    <a:pt x="143573" y="61940"/>
                    <a:pt x="156802" y="54003"/>
                  </a:cubicBezTo>
                  <a:cubicBezTo>
                    <a:pt x="170031" y="46066"/>
                    <a:pt x="98594" y="78874"/>
                    <a:pt x="80602" y="73053"/>
                  </a:cubicBezTo>
                  <a:cubicBezTo>
                    <a:pt x="62610" y="67232"/>
                    <a:pt x="52556" y="1615"/>
                    <a:pt x="52027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C9BBC6B6-2A26-3934-AA5E-952DA8AAB87E}"/>
                </a:ext>
              </a:extLst>
            </p:cNvPr>
            <p:cNvSpPr/>
            <p:nvPr/>
          </p:nvSpPr>
          <p:spPr>
            <a:xfrm>
              <a:off x="7683471" y="3815861"/>
              <a:ext cx="40036" cy="105315"/>
            </a:xfrm>
            <a:custGeom>
              <a:avLst/>
              <a:gdLst>
                <a:gd name="connsiteX0" fmla="*/ 29 w 40036"/>
                <a:gd name="connsiteY0" fmla="*/ 489 h 105315"/>
                <a:gd name="connsiteX1" fmla="*/ 31779 w 40036"/>
                <a:gd name="connsiteY1" fmla="*/ 73514 h 105315"/>
                <a:gd name="connsiteX2" fmla="*/ 31779 w 40036"/>
                <a:gd name="connsiteY2" fmla="*/ 105264 h 105315"/>
                <a:gd name="connsiteX3" fmla="*/ 38129 w 40036"/>
                <a:gd name="connsiteY3" fmla="*/ 67164 h 105315"/>
                <a:gd name="connsiteX4" fmla="*/ 38129 w 40036"/>
                <a:gd name="connsiteY4" fmla="*/ 41764 h 105315"/>
                <a:gd name="connsiteX5" fmla="*/ 29 w 40036"/>
                <a:gd name="connsiteY5" fmla="*/ 489 h 10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36" h="105315">
                  <a:moveTo>
                    <a:pt x="29" y="489"/>
                  </a:moveTo>
                  <a:cubicBezTo>
                    <a:pt x="-1029" y="5780"/>
                    <a:pt x="26487" y="56052"/>
                    <a:pt x="31779" y="73514"/>
                  </a:cubicBezTo>
                  <a:cubicBezTo>
                    <a:pt x="37071" y="90976"/>
                    <a:pt x="30721" y="106322"/>
                    <a:pt x="31779" y="105264"/>
                  </a:cubicBezTo>
                  <a:cubicBezTo>
                    <a:pt x="32837" y="104206"/>
                    <a:pt x="37071" y="77747"/>
                    <a:pt x="38129" y="67164"/>
                  </a:cubicBezTo>
                  <a:cubicBezTo>
                    <a:pt x="39187" y="56581"/>
                    <a:pt x="41833" y="49172"/>
                    <a:pt x="38129" y="41764"/>
                  </a:cubicBezTo>
                  <a:cubicBezTo>
                    <a:pt x="34425" y="34356"/>
                    <a:pt x="1087" y="-4802"/>
                    <a:pt x="29" y="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9B41B1E2-0D1B-CB6D-6566-9214C9C512FE}"/>
                </a:ext>
              </a:extLst>
            </p:cNvPr>
            <p:cNvSpPr/>
            <p:nvPr/>
          </p:nvSpPr>
          <p:spPr>
            <a:xfrm>
              <a:off x="7051648" y="3882999"/>
              <a:ext cx="240476" cy="13080"/>
            </a:xfrm>
            <a:custGeom>
              <a:avLst/>
              <a:gdLst>
                <a:gd name="connsiteX0" fmla="*/ 27 w 240476"/>
                <a:gd name="connsiteY0" fmla="*/ 9551 h 13080"/>
                <a:gd name="connsiteX1" fmla="*/ 234977 w 240476"/>
                <a:gd name="connsiteY1" fmla="*/ 12726 h 13080"/>
                <a:gd name="connsiteX2" fmla="*/ 171477 w 240476"/>
                <a:gd name="connsiteY2" fmla="*/ 26 h 13080"/>
                <a:gd name="connsiteX3" fmla="*/ 219102 w 240476"/>
                <a:gd name="connsiteY3" fmla="*/ 9551 h 13080"/>
                <a:gd name="connsiteX4" fmla="*/ 27 w 240476"/>
                <a:gd name="connsiteY4" fmla="*/ 9551 h 1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476" h="13080">
                  <a:moveTo>
                    <a:pt x="27" y="9551"/>
                  </a:moveTo>
                  <a:cubicBezTo>
                    <a:pt x="2673" y="10080"/>
                    <a:pt x="206402" y="14314"/>
                    <a:pt x="234977" y="12726"/>
                  </a:cubicBezTo>
                  <a:cubicBezTo>
                    <a:pt x="263552" y="11139"/>
                    <a:pt x="171477" y="26"/>
                    <a:pt x="171477" y="26"/>
                  </a:cubicBezTo>
                  <a:cubicBezTo>
                    <a:pt x="168831" y="-503"/>
                    <a:pt x="250323" y="6905"/>
                    <a:pt x="219102" y="9551"/>
                  </a:cubicBezTo>
                  <a:cubicBezTo>
                    <a:pt x="187881" y="12197"/>
                    <a:pt x="-2619" y="9022"/>
                    <a:pt x="27" y="95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 1087">
              <a:extLst>
                <a:ext uri="{FF2B5EF4-FFF2-40B4-BE49-F238E27FC236}">
                  <a16:creationId xmlns:a16="http://schemas.microsoft.com/office/drawing/2014/main" id="{68C2F160-AC95-00D4-D83B-E76105183674}"/>
                </a:ext>
              </a:extLst>
            </p:cNvPr>
            <p:cNvSpPr/>
            <p:nvPr/>
          </p:nvSpPr>
          <p:spPr>
            <a:xfrm>
              <a:off x="7305670" y="3841552"/>
              <a:ext cx="267444" cy="66984"/>
            </a:xfrm>
            <a:custGeom>
              <a:avLst/>
              <a:gdLst>
                <a:gd name="connsiteX0" fmla="*/ 5 w 267444"/>
                <a:gd name="connsiteY0" fmla="*/ 66873 h 66984"/>
                <a:gd name="connsiteX1" fmla="*/ 184155 w 267444"/>
                <a:gd name="connsiteY1" fmla="*/ 35123 h 66984"/>
                <a:gd name="connsiteX2" fmla="*/ 149230 w 267444"/>
                <a:gd name="connsiteY2" fmla="*/ 35123 h 66984"/>
                <a:gd name="connsiteX3" fmla="*/ 266705 w 267444"/>
                <a:gd name="connsiteY3" fmla="*/ 198 h 66984"/>
                <a:gd name="connsiteX4" fmla="*/ 190505 w 267444"/>
                <a:gd name="connsiteY4" fmla="*/ 22423 h 66984"/>
                <a:gd name="connsiteX5" fmla="*/ 5 w 267444"/>
                <a:gd name="connsiteY5" fmla="*/ 66873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44" h="66984">
                  <a:moveTo>
                    <a:pt x="5" y="66873"/>
                  </a:moveTo>
                  <a:cubicBezTo>
                    <a:pt x="-1053" y="68990"/>
                    <a:pt x="159284" y="40415"/>
                    <a:pt x="184155" y="35123"/>
                  </a:cubicBezTo>
                  <a:cubicBezTo>
                    <a:pt x="209026" y="29831"/>
                    <a:pt x="135472" y="40944"/>
                    <a:pt x="149230" y="35123"/>
                  </a:cubicBezTo>
                  <a:cubicBezTo>
                    <a:pt x="162988" y="29302"/>
                    <a:pt x="259826" y="2315"/>
                    <a:pt x="266705" y="198"/>
                  </a:cubicBezTo>
                  <a:cubicBezTo>
                    <a:pt x="273584" y="-1919"/>
                    <a:pt x="231251" y="13427"/>
                    <a:pt x="190505" y="22423"/>
                  </a:cubicBezTo>
                  <a:cubicBezTo>
                    <a:pt x="149759" y="31419"/>
                    <a:pt x="1063" y="64756"/>
                    <a:pt x="5" y="668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 1088">
              <a:extLst>
                <a:ext uri="{FF2B5EF4-FFF2-40B4-BE49-F238E27FC236}">
                  <a16:creationId xmlns:a16="http://schemas.microsoft.com/office/drawing/2014/main" id="{C9C3399F-1AA1-00A2-5A0C-F0E344392F86}"/>
                </a:ext>
              </a:extLst>
            </p:cNvPr>
            <p:cNvSpPr/>
            <p:nvPr/>
          </p:nvSpPr>
          <p:spPr>
            <a:xfrm>
              <a:off x="7610440" y="2920878"/>
              <a:ext cx="452728" cy="36880"/>
            </a:xfrm>
            <a:custGeom>
              <a:avLst/>
              <a:gdLst>
                <a:gd name="connsiteX0" fmla="*/ 35 w 452728"/>
                <a:gd name="connsiteY0" fmla="*/ 35047 h 36880"/>
                <a:gd name="connsiteX1" fmla="*/ 165135 w 452728"/>
                <a:gd name="connsiteY1" fmla="*/ 35047 h 36880"/>
                <a:gd name="connsiteX2" fmla="*/ 130210 w 452728"/>
                <a:gd name="connsiteY2" fmla="*/ 15997 h 36880"/>
                <a:gd name="connsiteX3" fmla="*/ 184185 w 452728"/>
                <a:gd name="connsiteY3" fmla="*/ 28697 h 36880"/>
                <a:gd name="connsiteX4" fmla="*/ 133385 w 452728"/>
                <a:gd name="connsiteY4" fmla="*/ 28697 h 36880"/>
                <a:gd name="connsiteX5" fmla="*/ 282610 w 452728"/>
                <a:gd name="connsiteY5" fmla="*/ 25522 h 36880"/>
                <a:gd name="connsiteX6" fmla="*/ 244510 w 452728"/>
                <a:gd name="connsiteY6" fmla="*/ 19172 h 36880"/>
                <a:gd name="connsiteX7" fmla="*/ 377860 w 452728"/>
                <a:gd name="connsiteY7" fmla="*/ 15997 h 36880"/>
                <a:gd name="connsiteX8" fmla="*/ 450885 w 452728"/>
                <a:gd name="connsiteY8" fmla="*/ 122 h 36880"/>
                <a:gd name="connsiteX9" fmla="*/ 304835 w 452728"/>
                <a:gd name="connsiteY9" fmla="*/ 25522 h 36880"/>
                <a:gd name="connsiteX10" fmla="*/ 231810 w 452728"/>
                <a:gd name="connsiteY10" fmla="*/ 35047 h 36880"/>
                <a:gd name="connsiteX11" fmla="*/ 152435 w 452728"/>
                <a:gd name="connsiteY11" fmla="*/ 35047 h 36880"/>
                <a:gd name="connsiteX12" fmla="*/ 181010 w 452728"/>
                <a:gd name="connsiteY12" fmla="*/ 25522 h 36880"/>
                <a:gd name="connsiteX13" fmla="*/ 35 w 452728"/>
                <a:gd name="connsiteY13" fmla="*/ 35047 h 3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2728" h="36880">
                  <a:moveTo>
                    <a:pt x="35" y="35047"/>
                  </a:moveTo>
                  <a:cubicBezTo>
                    <a:pt x="-2611" y="36635"/>
                    <a:pt x="143439" y="38222"/>
                    <a:pt x="165135" y="35047"/>
                  </a:cubicBezTo>
                  <a:cubicBezTo>
                    <a:pt x="186831" y="31872"/>
                    <a:pt x="127035" y="17055"/>
                    <a:pt x="130210" y="15997"/>
                  </a:cubicBezTo>
                  <a:cubicBezTo>
                    <a:pt x="133385" y="14939"/>
                    <a:pt x="183656" y="26580"/>
                    <a:pt x="184185" y="28697"/>
                  </a:cubicBezTo>
                  <a:cubicBezTo>
                    <a:pt x="184714" y="30814"/>
                    <a:pt x="116981" y="29226"/>
                    <a:pt x="133385" y="28697"/>
                  </a:cubicBezTo>
                  <a:cubicBezTo>
                    <a:pt x="149789" y="28168"/>
                    <a:pt x="264089" y="27109"/>
                    <a:pt x="282610" y="25522"/>
                  </a:cubicBezTo>
                  <a:cubicBezTo>
                    <a:pt x="301131" y="23935"/>
                    <a:pt x="228635" y="20759"/>
                    <a:pt x="244510" y="19172"/>
                  </a:cubicBezTo>
                  <a:cubicBezTo>
                    <a:pt x="260385" y="17584"/>
                    <a:pt x="343464" y="19172"/>
                    <a:pt x="377860" y="15997"/>
                  </a:cubicBezTo>
                  <a:cubicBezTo>
                    <a:pt x="412256" y="12822"/>
                    <a:pt x="463056" y="-1465"/>
                    <a:pt x="450885" y="122"/>
                  </a:cubicBezTo>
                  <a:cubicBezTo>
                    <a:pt x="438714" y="1709"/>
                    <a:pt x="341347" y="19701"/>
                    <a:pt x="304835" y="25522"/>
                  </a:cubicBezTo>
                  <a:cubicBezTo>
                    <a:pt x="268323" y="31343"/>
                    <a:pt x="257210" y="33459"/>
                    <a:pt x="231810" y="35047"/>
                  </a:cubicBezTo>
                  <a:cubicBezTo>
                    <a:pt x="206410" y="36635"/>
                    <a:pt x="160902" y="36634"/>
                    <a:pt x="152435" y="35047"/>
                  </a:cubicBezTo>
                  <a:cubicBezTo>
                    <a:pt x="143968" y="33460"/>
                    <a:pt x="200589" y="24464"/>
                    <a:pt x="181010" y="25522"/>
                  </a:cubicBezTo>
                  <a:lnTo>
                    <a:pt x="35" y="3504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 1089">
              <a:extLst>
                <a:ext uri="{FF2B5EF4-FFF2-40B4-BE49-F238E27FC236}">
                  <a16:creationId xmlns:a16="http://schemas.microsoft.com/office/drawing/2014/main" id="{45897BF1-C909-2374-3E61-3F9355BA466C}"/>
                </a:ext>
              </a:extLst>
            </p:cNvPr>
            <p:cNvSpPr/>
            <p:nvPr/>
          </p:nvSpPr>
          <p:spPr>
            <a:xfrm>
              <a:off x="7540286" y="2946394"/>
              <a:ext cx="384950" cy="39136"/>
            </a:xfrm>
            <a:custGeom>
              <a:avLst/>
              <a:gdLst>
                <a:gd name="connsiteX0" fmla="*/ 339 w 384950"/>
                <a:gd name="connsiteY0" fmla="*/ 6 h 39136"/>
                <a:gd name="connsiteX1" fmla="*/ 263864 w 384950"/>
                <a:gd name="connsiteY1" fmla="*/ 38106 h 39136"/>
                <a:gd name="connsiteX2" fmla="*/ 305139 w 384950"/>
                <a:gd name="connsiteY2" fmla="*/ 28581 h 39136"/>
                <a:gd name="connsiteX3" fmla="*/ 244814 w 384950"/>
                <a:gd name="connsiteY3" fmla="*/ 31756 h 39136"/>
                <a:gd name="connsiteX4" fmla="*/ 384514 w 384950"/>
                <a:gd name="connsiteY4" fmla="*/ 3181 h 39136"/>
                <a:gd name="connsiteX5" fmla="*/ 286089 w 384950"/>
                <a:gd name="connsiteY5" fmla="*/ 25406 h 39136"/>
                <a:gd name="connsiteX6" fmla="*/ 209889 w 384950"/>
                <a:gd name="connsiteY6" fmla="*/ 34931 h 39136"/>
                <a:gd name="connsiteX7" fmla="*/ 339 w 384950"/>
                <a:gd name="connsiteY7" fmla="*/ 6 h 3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950" h="39136">
                  <a:moveTo>
                    <a:pt x="339" y="6"/>
                  </a:moveTo>
                  <a:cubicBezTo>
                    <a:pt x="9335" y="535"/>
                    <a:pt x="213064" y="33344"/>
                    <a:pt x="263864" y="38106"/>
                  </a:cubicBezTo>
                  <a:cubicBezTo>
                    <a:pt x="314664" y="42868"/>
                    <a:pt x="308314" y="29639"/>
                    <a:pt x="305139" y="28581"/>
                  </a:cubicBezTo>
                  <a:cubicBezTo>
                    <a:pt x="301964" y="27523"/>
                    <a:pt x="231585" y="35989"/>
                    <a:pt x="244814" y="31756"/>
                  </a:cubicBezTo>
                  <a:cubicBezTo>
                    <a:pt x="258043" y="27523"/>
                    <a:pt x="377635" y="4239"/>
                    <a:pt x="384514" y="3181"/>
                  </a:cubicBezTo>
                  <a:cubicBezTo>
                    <a:pt x="391393" y="2123"/>
                    <a:pt x="315193" y="20114"/>
                    <a:pt x="286089" y="25406"/>
                  </a:cubicBezTo>
                  <a:cubicBezTo>
                    <a:pt x="256985" y="30698"/>
                    <a:pt x="255926" y="37577"/>
                    <a:pt x="209889" y="34931"/>
                  </a:cubicBezTo>
                  <a:cubicBezTo>
                    <a:pt x="163852" y="32285"/>
                    <a:pt x="-8657" y="-523"/>
                    <a:pt x="33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 1090">
              <a:extLst>
                <a:ext uri="{FF2B5EF4-FFF2-40B4-BE49-F238E27FC236}">
                  <a16:creationId xmlns:a16="http://schemas.microsoft.com/office/drawing/2014/main" id="{53D3B413-8B7F-1B02-55F2-D9C457F10FD8}"/>
                </a:ext>
              </a:extLst>
            </p:cNvPr>
            <p:cNvSpPr/>
            <p:nvPr/>
          </p:nvSpPr>
          <p:spPr>
            <a:xfrm>
              <a:off x="7476873" y="2873178"/>
              <a:ext cx="44738" cy="181555"/>
            </a:xfrm>
            <a:custGeom>
              <a:avLst/>
              <a:gdLst>
                <a:gd name="connsiteX0" fmla="*/ 44702 w 44738"/>
                <a:gd name="connsiteY0" fmla="*/ 197 h 181555"/>
                <a:gd name="connsiteX1" fmla="*/ 16127 w 44738"/>
                <a:gd name="connsiteY1" fmla="*/ 108147 h 181555"/>
                <a:gd name="connsiteX2" fmla="*/ 252 w 44738"/>
                <a:gd name="connsiteY2" fmla="*/ 181172 h 181555"/>
                <a:gd name="connsiteX3" fmla="*/ 6602 w 44738"/>
                <a:gd name="connsiteY3" fmla="*/ 133547 h 181555"/>
                <a:gd name="connsiteX4" fmla="*/ 9777 w 44738"/>
                <a:gd name="connsiteY4" fmla="*/ 60522 h 181555"/>
                <a:gd name="connsiteX5" fmla="*/ 9777 w 44738"/>
                <a:gd name="connsiteY5" fmla="*/ 136722 h 181555"/>
                <a:gd name="connsiteX6" fmla="*/ 44702 w 44738"/>
                <a:gd name="connsiteY6" fmla="*/ 197 h 18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38" h="181555">
                  <a:moveTo>
                    <a:pt x="44702" y="197"/>
                  </a:moveTo>
                  <a:cubicBezTo>
                    <a:pt x="45760" y="-4565"/>
                    <a:pt x="23535" y="77985"/>
                    <a:pt x="16127" y="108147"/>
                  </a:cubicBezTo>
                  <a:cubicBezTo>
                    <a:pt x="8719" y="138309"/>
                    <a:pt x="1839" y="176939"/>
                    <a:pt x="252" y="181172"/>
                  </a:cubicBezTo>
                  <a:cubicBezTo>
                    <a:pt x="-1335" y="185405"/>
                    <a:pt x="5014" y="153655"/>
                    <a:pt x="6602" y="133547"/>
                  </a:cubicBezTo>
                  <a:cubicBezTo>
                    <a:pt x="8189" y="113439"/>
                    <a:pt x="9248" y="59993"/>
                    <a:pt x="9777" y="60522"/>
                  </a:cubicBezTo>
                  <a:cubicBezTo>
                    <a:pt x="10306" y="61051"/>
                    <a:pt x="5544" y="140955"/>
                    <a:pt x="9777" y="136722"/>
                  </a:cubicBezTo>
                  <a:cubicBezTo>
                    <a:pt x="14010" y="132489"/>
                    <a:pt x="43644" y="4959"/>
                    <a:pt x="44702" y="1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 1091">
              <a:extLst>
                <a:ext uri="{FF2B5EF4-FFF2-40B4-BE49-F238E27FC236}">
                  <a16:creationId xmlns:a16="http://schemas.microsoft.com/office/drawing/2014/main" id="{EF897CCB-4C36-A235-C9FF-0463E9F92286}"/>
                </a:ext>
              </a:extLst>
            </p:cNvPr>
            <p:cNvSpPr/>
            <p:nvPr/>
          </p:nvSpPr>
          <p:spPr>
            <a:xfrm>
              <a:off x="7546129" y="2723894"/>
              <a:ext cx="159820" cy="116520"/>
            </a:xfrm>
            <a:custGeom>
              <a:avLst/>
              <a:gdLst>
                <a:gd name="connsiteX0" fmla="*/ 159596 w 159820"/>
                <a:gd name="connsiteY0" fmla="*/ 256 h 116520"/>
                <a:gd name="connsiteX1" fmla="*/ 4021 w 159820"/>
                <a:gd name="connsiteY1" fmla="*/ 114556 h 116520"/>
                <a:gd name="connsiteX2" fmla="*/ 45296 w 159820"/>
                <a:gd name="connsiteY2" fmla="*/ 73281 h 116520"/>
                <a:gd name="connsiteX3" fmla="*/ 38946 w 159820"/>
                <a:gd name="connsiteY3" fmla="*/ 82806 h 116520"/>
                <a:gd name="connsiteX4" fmla="*/ 159596 w 159820"/>
                <a:gd name="connsiteY4" fmla="*/ 256 h 11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820" h="116520">
                  <a:moveTo>
                    <a:pt x="159596" y="256"/>
                  </a:moveTo>
                  <a:cubicBezTo>
                    <a:pt x="153775" y="5548"/>
                    <a:pt x="23071" y="102385"/>
                    <a:pt x="4021" y="114556"/>
                  </a:cubicBezTo>
                  <a:cubicBezTo>
                    <a:pt x="-15029" y="126727"/>
                    <a:pt x="39475" y="78573"/>
                    <a:pt x="45296" y="73281"/>
                  </a:cubicBezTo>
                  <a:cubicBezTo>
                    <a:pt x="51117" y="67989"/>
                    <a:pt x="21483" y="92331"/>
                    <a:pt x="38946" y="82806"/>
                  </a:cubicBezTo>
                  <a:cubicBezTo>
                    <a:pt x="56408" y="73281"/>
                    <a:pt x="165417" y="-5036"/>
                    <a:pt x="159596" y="2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 1092">
              <a:extLst>
                <a:ext uri="{FF2B5EF4-FFF2-40B4-BE49-F238E27FC236}">
                  <a16:creationId xmlns:a16="http://schemas.microsoft.com/office/drawing/2014/main" id="{FDACABEE-B05F-A20E-2C50-F7BCED93828E}"/>
                </a:ext>
              </a:extLst>
            </p:cNvPr>
            <p:cNvSpPr/>
            <p:nvPr/>
          </p:nvSpPr>
          <p:spPr>
            <a:xfrm>
              <a:off x="7489825" y="2946395"/>
              <a:ext cx="470053" cy="79502"/>
            </a:xfrm>
            <a:custGeom>
              <a:avLst/>
              <a:gdLst>
                <a:gd name="connsiteX0" fmla="*/ 0 w 470053"/>
                <a:gd name="connsiteY0" fmla="*/ 38105 h 79502"/>
                <a:gd name="connsiteX1" fmla="*/ 107950 w 470053"/>
                <a:gd name="connsiteY1" fmla="*/ 44455 h 79502"/>
                <a:gd name="connsiteX2" fmla="*/ 152400 w 470053"/>
                <a:gd name="connsiteY2" fmla="*/ 31755 h 79502"/>
                <a:gd name="connsiteX3" fmla="*/ 142875 w 470053"/>
                <a:gd name="connsiteY3" fmla="*/ 60330 h 79502"/>
                <a:gd name="connsiteX4" fmla="*/ 254000 w 470053"/>
                <a:gd name="connsiteY4" fmla="*/ 63505 h 79502"/>
                <a:gd name="connsiteX5" fmla="*/ 234950 w 470053"/>
                <a:gd name="connsiteY5" fmla="*/ 79380 h 79502"/>
                <a:gd name="connsiteX6" fmla="*/ 346075 w 470053"/>
                <a:gd name="connsiteY6" fmla="*/ 53980 h 79502"/>
                <a:gd name="connsiteX7" fmla="*/ 282575 w 470053"/>
                <a:gd name="connsiteY7" fmla="*/ 50805 h 79502"/>
                <a:gd name="connsiteX8" fmla="*/ 384175 w 470053"/>
                <a:gd name="connsiteY8" fmla="*/ 41280 h 79502"/>
                <a:gd name="connsiteX9" fmla="*/ 447675 w 470053"/>
                <a:gd name="connsiteY9" fmla="*/ 12705 h 79502"/>
                <a:gd name="connsiteX10" fmla="*/ 349250 w 470053"/>
                <a:gd name="connsiteY10" fmla="*/ 41280 h 79502"/>
                <a:gd name="connsiteX11" fmla="*/ 469900 w 470053"/>
                <a:gd name="connsiteY11" fmla="*/ 5 h 79502"/>
                <a:gd name="connsiteX12" fmla="*/ 371475 w 470053"/>
                <a:gd name="connsiteY12" fmla="*/ 44455 h 79502"/>
                <a:gd name="connsiteX13" fmla="*/ 241300 w 470053"/>
                <a:gd name="connsiteY13" fmla="*/ 69855 h 79502"/>
                <a:gd name="connsiteX14" fmla="*/ 168275 w 470053"/>
                <a:gd name="connsiteY14" fmla="*/ 63505 h 79502"/>
                <a:gd name="connsiteX15" fmla="*/ 0 w 470053"/>
                <a:gd name="connsiteY15" fmla="*/ 38105 h 7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0053" h="79502">
                  <a:moveTo>
                    <a:pt x="0" y="38105"/>
                  </a:moveTo>
                  <a:cubicBezTo>
                    <a:pt x="41275" y="41809"/>
                    <a:pt x="82550" y="45513"/>
                    <a:pt x="107950" y="44455"/>
                  </a:cubicBezTo>
                  <a:cubicBezTo>
                    <a:pt x="133350" y="43397"/>
                    <a:pt x="146579" y="29109"/>
                    <a:pt x="152400" y="31755"/>
                  </a:cubicBezTo>
                  <a:cubicBezTo>
                    <a:pt x="158221" y="34401"/>
                    <a:pt x="125942" y="55038"/>
                    <a:pt x="142875" y="60330"/>
                  </a:cubicBezTo>
                  <a:cubicBezTo>
                    <a:pt x="159808" y="65622"/>
                    <a:pt x="238654" y="60330"/>
                    <a:pt x="254000" y="63505"/>
                  </a:cubicBezTo>
                  <a:cubicBezTo>
                    <a:pt x="269346" y="66680"/>
                    <a:pt x="219604" y="80968"/>
                    <a:pt x="234950" y="79380"/>
                  </a:cubicBezTo>
                  <a:cubicBezTo>
                    <a:pt x="250296" y="77793"/>
                    <a:pt x="338138" y="58743"/>
                    <a:pt x="346075" y="53980"/>
                  </a:cubicBezTo>
                  <a:cubicBezTo>
                    <a:pt x="354013" y="49218"/>
                    <a:pt x="276225" y="52922"/>
                    <a:pt x="282575" y="50805"/>
                  </a:cubicBezTo>
                  <a:cubicBezTo>
                    <a:pt x="288925" y="48688"/>
                    <a:pt x="356658" y="47630"/>
                    <a:pt x="384175" y="41280"/>
                  </a:cubicBezTo>
                  <a:cubicBezTo>
                    <a:pt x="411692" y="34930"/>
                    <a:pt x="453496" y="12705"/>
                    <a:pt x="447675" y="12705"/>
                  </a:cubicBezTo>
                  <a:cubicBezTo>
                    <a:pt x="441854" y="12705"/>
                    <a:pt x="345546" y="43397"/>
                    <a:pt x="349250" y="41280"/>
                  </a:cubicBezTo>
                  <a:cubicBezTo>
                    <a:pt x="352954" y="39163"/>
                    <a:pt x="466196" y="-524"/>
                    <a:pt x="469900" y="5"/>
                  </a:cubicBezTo>
                  <a:cubicBezTo>
                    <a:pt x="473604" y="534"/>
                    <a:pt x="409575" y="32813"/>
                    <a:pt x="371475" y="44455"/>
                  </a:cubicBezTo>
                  <a:cubicBezTo>
                    <a:pt x="333375" y="56097"/>
                    <a:pt x="275167" y="66680"/>
                    <a:pt x="241300" y="69855"/>
                  </a:cubicBezTo>
                  <a:lnTo>
                    <a:pt x="168275" y="63505"/>
                  </a:lnTo>
                  <a:lnTo>
                    <a:pt x="0" y="3810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 1093">
              <a:extLst>
                <a:ext uri="{FF2B5EF4-FFF2-40B4-BE49-F238E27FC236}">
                  <a16:creationId xmlns:a16="http://schemas.microsoft.com/office/drawing/2014/main" id="{A0393E7B-A622-0E45-2152-4D30E85C318E}"/>
                </a:ext>
              </a:extLst>
            </p:cNvPr>
            <p:cNvSpPr/>
            <p:nvPr/>
          </p:nvSpPr>
          <p:spPr>
            <a:xfrm>
              <a:off x="7825729" y="2920701"/>
              <a:ext cx="198404" cy="99550"/>
            </a:xfrm>
            <a:custGeom>
              <a:avLst/>
              <a:gdLst>
                <a:gd name="connsiteX0" fmla="*/ 194321 w 198404"/>
                <a:gd name="connsiteY0" fmla="*/ 299 h 99550"/>
                <a:gd name="connsiteX1" fmla="*/ 162571 w 198404"/>
                <a:gd name="connsiteY1" fmla="*/ 47924 h 99550"/>
                <a:gd name="connsiteX2" fmla="*/ 102246 w 198404"/>
                <a:gd name="connsiteY2" fmla="*/ 60624 h 99550"/>
                <a:gd name="connsiteX3" fmla="*/ 172096 w 198404"/>
                <a:gd name="connsiteY3" fmla="*/ 57449 h 99550"/>
                <a:gd name="connsiteX4" fmla="*/ 102246 w 198404"/>
                <a:gd name="connsiteY4" fmla="*/ 76499 h 99550"/>
                <a:gd name="connsiteX5" fmla="*/ 86371 w 198404"/>
                <a:gd name="connsiteY5" fmla="*/ 86024 h 99550"/>
                <a:gd name="connsiteX6" fmla="*/ 646 w 198404"/>
                <a:gd name="connsiteY6" fmla="*/ 98724 h 99550"/>
                <a:gd name="connsiteX7" fmla="*/ 137171 w 198404"/>
                <a:gd name="connsiteY7" fmla="*/ 60624 h 99550"/>
                <a:gd name="connsiteX8" fmla="*/ 70496 w 198404"/>
                <a:gd name="connsiteY8" fmla="*/ 73324 h 99550"/>
                <a:gd name="connsiteX9" fmla="*/ 194321 w 198404"/>
                <a:gd name="connsiteY9" fmla="*/ 299 h 9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404" h="99550">
                  <a:moveTo>
                    <a:pt x="194321" y="299"/>
                  </a:moveTo>
                  <a:cubicBezTo>
                    <a:pt x="209667" y="-3934"/>
                    <a:pt x="177917" y="37870"/>
                    <a:pt x="162571" y="47924"/>
                  </a:cubicBezTo>
                  <a:cubicBezTo>
                    <a:pt x="147225" y="57978"/>
                    <a:pt x="100659" y="59037"/>
                    <a:pt x="102246" y="60624"/>
                  </a:cubicBezTo>
                  <a:cubicBezTo>
                    <a:pt x="103833" y="62211"/>
                    <a:pt x="172096" y="54803"/>
                    <a:pt x="172096" y="57449"/>
                  </a:cubicBezTo>
                  <a:cubicBezTo>
                    <a:pt x="172096" y="60095"/>
                    <a:pt x="102246" y="76499"/>
                    <a:pt x="102246" y="76499"/>
                  </a:cubicBezTo>
                  <a:cubicBezTo>
                    <a:pt x="87958" y="81262"/>
                    <a:pt x="103304" y="82320"/>
                    <a:pt x="86371" y="86024"/>
                  </a:cubicBezTo>
                  <a:cubicBezTo>
                    <a:pt x="69438" y="89728"/>
                    <a:pt x="-7821" y="102957"/>
                    <a:pt x="646" y="98724"/>
                  </a:cubicBezTo>
                  <a:cubicBezTo>
                    <a:pt x="9113" y="94491"/>
                    <a:pt x="125529" y="64857"/>
                    <a:pt x="137171" y="60624"/>
                  </a:cubicBezTo>
                  <a:cubicBezTo>
                    <a:pt x="148813" y="56391"/>
                    <a:pt x="60442" y="78087"/>
                    <a:pt x="70496" y="73324"/>
                  </a:cubicBezTo>
                  <a:cubicBezTo>
                    <a:pt x="80550" y="68562"/>
                    <a:pt x="178975" y="4532"/>
                    <a:pt x="194321" y="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 1094">
              <a:extLst>
                <a:ext uri="{FF2B5EF4-FFF2-40B4-BE49-F238E27FC236}">
                  <a16:creationId xmlns:a16="http://schemas.microsoft.com/office/drawing/2014/main" id="{06BF41D3-CDAD-AE13-5D97-4CCBE655B096}"/>
                </a:ext>
              </a:extLst>
            </p:cNvPr>
            <p:cNvSpPr/>
            <p:nvPr/>
          </p:nvSpPr>
          <p:spPr>
            <a:xfrm>
              <a:off x="7536916" y="3019414"/>
              <a:ext cx="365053" cy="22236"/>
            </a:xfrm>
            <a:custGeom>
              <a:avLst/>
              <a:gdLst>
                <a:gd name="connsiteX0" fmla="*/ 534 w 365053"/>
                <a:gd name="connsiteY0" fmla="*/ 11 h 22236"/>
                <a:gd name="connsiteX1" fmla="*/ 203734 w 365053"/>
                <a:gd name="connsiteY1" fmla="*/ 19061 h 22236"/>
                <a:gd name="connsiteX2" fmla="*/ 146584 w 365053"/>
                <a:gd name="connsiteY2" fmla="*/ 6361 h 22236"/>
                <a:gd name="connsiteX3" fmla="*/ 346609 w 365053"/>
                <a:gd name="connsiteY3" fmla="*/ 9536 h 22236"/>
                <a:gd name="connsiteX4" fmla="*/ 356134 w 365053"/>
                <a:gd name="connsiteY4" fmla="*/ 9536 h 22236"/>
                <a:gd name="connsiteX5" fmla="*/ 251359 w 365053"/>
                <a:gd name="connsiteY5" fmla="*/ 9536 h 22236"/>
                <a:gd name="connsiteX6" fmla="*/ 330734 w 365053"/>
                <a:gd name="connsiteY6" fmla="*/ 9536 h 22236"/>
                <a:gd name="connsiteX7" fmla="*/ 149759 w 365053"/>
                <a:gd name="connsiteY7" fmla="*/ 22236 h 22236"/>
                <a:gd name="connsiteX8" fmla="*/ 534 w 365053"/>
                <a:gd name="connsiteY8" fmla="*/ 11 h 2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053" h="22236">
                  <a:moveTo>
                    <a:pt x="534" y="11"/>
                  </a:moveTo>
                  <a:cubicBezTo>
                    <a:pt x="9530" y="-518"/>
                    <a:pt x="179392" y="18003"/>
                    <a:pt x="203734" y="19061"/>
                  </a:cubicBezTo>
                  <a:cubicBezTo>
                    <a:pt x="228076" y="20119"/>
                    <a:pt x="122771" y="7949"/>
                    <a:pt x="146584" y="6361"/>
                  </a:cubicBezTo>
                  <a:cubicBezTo>
                    <a:pt x="170397" y="4773"/>
                    <a:pt x="311684" y="9007"/>
                    <a:pt x="346609" y="9536"/>
                  </a:cubicBezTo>
                  <a:cubicBezTo>
                    <a:pt x="381534" y="10065"/>
                    <a:pt x="356134" y="9536"/>
                    <a:pt x="356134" y="9536"/>
                  </a:cubicBezTo>
                  <a:lnTo>
                    <a:pt x="251359" y="9536"/>
                  </a:lnTo>
                  <a:cubicBezTo>
                    <a:pt x="247126" y="9536"/>
                    <a:pt x="347667" y="7419"/>
                    <a:pt x="330734" y="9536"/>
                  </a:cubicBezTo>
                  <a:cubicBezTo>
                    <a:pt x="313801" y="11653"/>
                    <a:pt x="201088" y="22236"/>
                    <a:pt x="149759" y="22236"/>
                  </a:cubicBezTo>
                  <a:cubicBezTo>
                    <a:pt x="98430" y="22236"/>
                    <a:pt x="-8462" y="540"/>
                    <a:pt x="534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 1095">
              <a:extLst>
                <a:ext uri="{FF2B5EF4-FFF2-40B4-BE49-F238E27FC236}">
                  <a16:creationId xmlns:a16="http://schemas.microsoft.com/office/drawing/2014/main" id="{AA5A5543-01C5-DB08-E9A8-B3E2FAFA8D50}"/>
                </a:ext>
              </a:extLst>
            </p:cNvPr>
            <p:cNvSpPr/>
            <p:nvPr/>
          </p:nvSpPr>
          <p:spPr>
            <a:xfrm>
              <a:off x="7149753" y="2422504"/>
              <a:ext cx="35647" cy="254072"/>
            </a:xfrm>
            <a:custGeom>
              <a:avLst/>
              <a:gdLst>
                <a:gd name="connsiteX0" fmla="*/ 35272 w 35647"/>
                <a:gd name="connsiteY0" fmla="*/ 21 h 254072"/>
                <a:gd name="connsiteX1" fmla="*/ 19397 w 35647"/>
                <a:gd name="connsiteY1" fmla="*/ 177821 h 254072"/>
                <a:gd name="connsiteX2" fmla="*/ 28922 w 35647"/>
                <a:gd name="connsiteY2" fmla="*/ 254021 h 254072"/>
                <a:gd name="connsiteX3" fmla="*/ 16222 w 35647"/>
                <a:gd name="connsiteY3" fmla="*/ 168296 h 254072"/>
                <a:gd name="connsiteX4" fmla="*/ 19397 w 35647"/>
                <a:gd name="connsiteY4" fmla="*/ 114321 h 254072"/>
                <a:gd name="connsiteX5" fmla="*/ 347 w 35647"/>
                <a:gd name="connsiteY5" fmla="*/ 165121 h 254072"/>
                <a:gd name="connsiteX6" fmla="*/ 35272 w 35647"/>
                <a:gd name="connsiteY6" fmla="*/ 21 h 25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47" h="254072">
                  <a:moveTo>
                    <a:pt x="35272" y="21"/>
                  </a:moveTo>
                  <a:cubicBezTo>
                    <a:pt x="38447" y="2138"/>
                    <a:pt x="20455" y="135488"/>
                    <a:pt x="19397" y="177821"/>
                  </a:cubicBezTo>
                  <a:cubicBezTo>
                    <a:pt x="18339" y="220154"/>
                    <a:pt x="29451" y="255608"/>
                    <a:pt x="28922" y="254021"/>
                  </a:cubicBezTo>
                  <a:cubicBezTo>
                    <a:pt x="28393" y="252434"/>
                    <a:pt x="17809" y="191579"/>
                    <a:pt x="16222" y="168296"/>
                  </a:cubicBezTo>
                  <a:cubicBezTo>
                    <a:pt x="14634" y="145013"/>
                    <a:pt x="22043" y="114850"/>
                    <a:pt x="19397" y="114321"/>
                  </a:cubicBezTo>
                  <a:cubicBezTo>
                    <a:pt x="16751" y="113792"/>
                    <a:pt x="-2828" y="178879"/>
                    <a:pt x="347" y="165121"/>
                  </a:cubicBezTo>
                  <a:cubicBezTo>
                    <a:pt x="3522" y="151363"/>
                    <a:pt x="32097" y="-2096"/>
                    <a:pt x="35272" y="2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 1096">
              <a:extLst>
                <a:ext uri="{FF2B5EF4-FFF2-40B4-BE49-F238E27FC236}">
                  <a16:creationId xmlns:a16="http://schemas.microsoft.com/office/drawing/2014/main" id="{CD4DB237-6000-B333-6420-8BB9E4C8F122}"/>
                </a:ext>
              </a:extLst>
            </p:cNvPr>
            <p:cNvSpPr/>
            <p:nvPr/>
          </p:nvSpPr>
          <p:spPr>
            <a:xfrm>
              <a:off x="7286489" y="2441417"/>
              <a:ext cx="35377" cy="378734"/>
            </a:xfrm>
            <a:custGeom>
              <a:avLst/>
              <a:gdLst>
                <a:gd name="connsiteX0" fmla="*/ 12836 w 35377"/>
                <a:gd name="connsiteY0" fmla="*/ 158 h 378734"/>
                <a:gd name="connsiteX1" fmla="*/ 9661 w 35377"/>
                <a:gd name="connsiteY1" fmla="*/ 266858 h 378734"/>
                <a:gd name="connsiteX2" fmla="*/ 35061 w 35377"/>
                <a:gd name="connsiteY2" fmla="*/ 377983 h 378734"/>
                <a:gd name="connsiteX3" fmla="*/ 22361 w 35377"/>
                <a:gd name="connsiteY3" fmla="*/ 311308 h 378734"/>
                <a:gd name="connsiteX4" fmla="*/ 136 w 35377"/>
                <a:gd name="connsiteY4" fmla="*/ 228758 h 378734"/>
                <a:gd name="connsiteX5" fmla="*/ 12836 w 35377"/>
                <a:gd name="connsiteY5" fmla="*/ 158 h 37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77" h="378734">
                  <a:moveTo>
                    <a:pt x="12836" y="158"/>
                  </a:moveTo>
                  <a:cubicBezTo>
                    <a:pt x="14424" y="6508"/>
                    <a:pt x="5957" y="203887"/>
                    <a:pt x="9661" y="266858"/>
                  </a:cubicBezTo>
                  <a:cubicBezTo>
                    <a:pt x="13365" y="329829"/>
                    <a:pt x="32944" y="370575"/>
                    <a:pt x="35061" y="377983"/>
                  </a:cubicBezTo>
                  <a:cubicBezTo>
                    <a:pt x="37178" y="385391"/>
                    <a:pt x="28182" y="336179"/>
                    <a:pt x="22361" y="311308"/>
                  </a:cubicBezTo>
                  <a:cubicBezTo>
                    <a:pt x="16540" y="286437"/>
                    <a:pt x="1723" y="277970"/>
                    <a:pt x="136" y="228758"/>
                  </a:cubicBezTo>
                  <a:cubicBezTo>
                    <a:pt x="-1451" y="179546"/>
                    <a:pt x="11248" y="-6192"/>
                    <a:pt x="12836" y="15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 1097">
              <a:extLst>
                <a:ext uri="{FF2B5EF4-FFF2-40B4-BE49-F238E27FC236}">
                  <a16:creationId xmlns:a16="http://schemas.microsoft.com/office/drawing/2014/main" id="{7CD66F48-9820-5E2B-7752-6B2B3A62052C}"/>
                </a:ext>
              </a:extLst>
            </p:cNvPr>
            <p:cNvSpPr/>
            <p:nvPr/>
          </p:nvSpPr>
          <p:spPr>
            <a:xfrm>
              <a:off x="6784953" y="2486025"/>
              <a:ext cx="259661" cy="67174"/>
            </a:xfrm>
            <a:custGeom>
              <a:avLst/>
              <a:gdLst>
                <a:gd name="connsiteX0" fmla="*/ 22 w 259661"/>
                <a:gd name="connsiteY0" fmla="*/ 0 h 67174"/>
                <a:gd name="connsiteX1" fmla="*/ 190522 w 259661"/>
                <a:gd name="connsiteY1" fmla="*/ 12700 h 67174"/>
                <a:gd name="connsiteX2" fmla="*/ 257197 w 259661"/>
                <a:gd name="connsiteY2" fmla="*/ 66675 h 67174"/>
                <a:gd name="connsiteX3" fmla="*/ 241322 w 259661"/>
                <a:gd name="connsiteY3" fmla="*/ 38100 h 67174"/>
                <a:gd name="connsiteX4" fmla="*/ 203222 w 259661"/>
                <a:gd name="connsiteY4" fmla="*/ 12700 h 67174"/>
                <a:gd name="connsiteX5" fmla="*/ 22 w 259661"/>
                <a:gd name="connsiteY5" fmla="*/ 0 h 6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661" h="67174">
                  <a:moveTo>
                    <a:pt x="22" y="0"/>
                  </a:moveTo>
                  <a:cubicBezTo>
                    <a:pt x="-2095" y="0"/>
                    <a:pt x="147660" y="1588"/>
                    <a:pt x="190522" y="12700"/>
                  </a:cubicBezTo>
                  <a:cubicBezTo>
                    <a:pt x="233384" y="23812"/>
                    <a:pt x="248730" y="62442"/>
                    <a:pt x="257197" y="66675"/>
                  </a:cubicBezTo>
                  <a:cubicBezTo>
                    <a:pt x="265664" y="70908"/>
                    <a:pt x="250318" y="47096"/>
                    <a:pt x="241322" y="38100"/>
                  </a:cubicBezTo>
                  <a:cubicBezTo>
                    <a:pt x="232326" y="29104"/>
                    <a:pt x="242380" y="19050"/>
                    <a:pt x="203222" y="12700"/>
                  </a:cubicBezTo>
                  <a:cubicBezTo>
                    <a:pt x="164064" y="6350"/>
                    <a:pt x="2139" y="0"/>
                    <a:pt x="22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 1098">
              <a:extLst>
                <a:ext uri="{FF2B5EF4-FFF2-40B4-BE49-F238E27FC236}">
                  <a16:creationId xmlns:a16="http://schemas.microsoft.com/office/drawing/2014/main" id="{273DCCCB-552C-AA0E-0497-E92D8C663437}"/>
                </a:ext>
              </a:extLst>
            </p:cNvPr>
            <p:cNvSpPr/>
            <p:nvPr/>
          </p:nvSpPr>
          <p:spPr>
            <a:xfrm>
              <a:off x="7099173" y="2527179"/>
              <a:ext cx="42773" cy="216203"/>
            </a:xfrm>
            <a:custGeom>
              <a:avLst/>
              <a:gdLst>
                <a:gd name="connsiteX0" fmla="*/ 127 w 42773"/>
                <a:gd name="connsiteY0" fmla="*/ 121 h 216203"/>
                <a:gd name="connsiteX1" fmla="*/ 28702 w 42773"/>
                <a:gd name="connsiteY1" fmla="*/ 114421 h 216203"/>
                <a:gd name="connsiteX2" fmla="*/ 35052 w 42773"/>
                <a:gd name="connsiteY2" fmla="*/ 216021 h 216203"/>
                <a:gd name="connsiteX3" fmla="*/ 41402 w 42773"/>
                <a:gd name="connsiteY3" fmla="*/ 136646 h 216203"/>
                <a:gd name="connsiteX4" fmla="*/ 127 w 42773"/>
                <a:gd name="connsiteY4" fmla="*/ 121 h 2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73" h="216203">
                  <a:moveTo>
                    <a:pt x="127" y="121"/>
                  </a:moveTo>
                  <a:cubicBezTo>
                    <a:pt x="-1990" y="-3583"/>
                    <a:pt x="22881" y="78438"/>
                    <a:pt x="28702" y="114421"/>
                  </a:cubicBezTo>
                  <a:cubicBezTo>
                    <a:pt x="34523" y="150404"/>
                    <a:pt x="32935" y="212317"/>
                    <a:pt x="35052" y="216021"/>
                  </a:cubicBezTo>
                  <a:cubicBezTo>
                    <a:pt x="37169" y="219725"/>
                    <a:pt x="46164" y="166279"/>
                    <a:pt x="41402" y="136646"/>
                  </a:cubicBezTo>
                  <a:cubicBezTo>
                    <a:pt x="36640" y="107013"/>
                    <a:pt x="2244" y="3825"/>
                    <a:pt x="127" y="12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 1099">
              <a:extLst>
                <a:ext uri="{FF2B5EF4-FFF2-40B4-BE49-F238E27FC236}">
                  <a16:creationId xmlns:a16="http://schemas.microsoft.com/office/drawing/2014/main" id="{E22756DC-510F-072A-DE9B-F48019DF8C07}"/>
                </a:ext>
              </a:extLst>
            </p:cNvPr>
            <p:cNvSpPr/>
            <p:nvPr/>
          </p:nvSpPr>
          <p:spPr>
            <a:xfrm>
              <a:off x="7230859" y="2577360"/>
              <a:ext cx="17666" cy="156045"/>
            </a:xfrm>
            <a:custGeom>
              <a:avLst/>
              <a:gdLst>
                <a:gd name="connsiteX0" fmla="*/ 17666 w 17666"/>
                <a:gd name="connsiteY0" fmla="*/ 740 h 156045"/>
                <a:gd name="connsiteX1" fmla="*/ 1791 w 17666"/>
                <a:gd name="connsiteY1" fmla="*/ 153140 h 156045"/>
                <a:gd name="connsiteX2" fmla="*/ 1791 w 17666"/>
                <a:gd name="connsiteY2" fmla="*/ 95990 h 156045"/>
                <a:gd name="connsiteX3" fmla="*/ 17666 w 17666"/>
                <a:gd name="connsiteY3" fmla="*/ 740 h 156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66" h="156045">
                  <a:moveTo>
                    <a:pt x="17666" y="740"/>
                  </a:moveTo>
                  <a:cubicBezTo>
                    <a:pt x="17666" y="10265"/>
                    <a:pt x="4437" y="137265"/>
                    <a:pt x="1791" y="153140"/>
                  </a:cubicBezTo>
                  <a:cubicBezTo>
                    <a:pt x="-855" y="169015"/>
                    <a:pt x="-326" y="115569"/>
                    <a:pt x="1791" y="95990"/>
                  </a:cubicBezTo>
                  <a:cubicBezTo>
                    <a:pt x="3908" y="76411"/>
                    <a:pt x="17666" y="-8785"/>
                    <a:pt x="17666" y="74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 1100">
              <a:extLst>
                <a:ext uri="{FF2B5EF4-FFF2-40B4-BE49-F238E27FC236}">
                  <a16:creationId xmlns:a16="http://schemas.microsoft.com/office/drawing/2014/main" id="{D8B06060-FA0E-F822-4CAF-578A728BDFBF}"/>
                </a:ext>
              </a:extLst>
            </p:cNvPr>
            <p:cNvSpPr/>
            <p:nvPr/>
          </p:nvSpPr>
          <p:spPr>
            <a:xfrm>
              <a:off x="6750413" y="2149317"/>
              <a:ext cx="56840" cy="203673"/>
            </a:xfrm>
            <a:custGeom>
              <a:avLst/>
              <a:gdLst>
                <a:gd name="connsiteX0" fmla="*/ 56787 w 56840"/>
                <a:gd name="connsiteY0" fmla="*/ 158 h 203673"/>
                <a:gd name="connsiteX1" fmla="*/ 15512 w 56840"/>
                <a:gd name="connsiteY1" fmla="*/ 111283 h 203673"/>
                <a:gd name="connsiteX2" fmla="*/ 2812 w 56840"/>
                <a:gd name="connsiteY2" fmla="*/ 203358 h 203673"/>
                <a:gd name="connsiteX3" fmla="*/ 5987 w 56840"/>
                <a:gd name="connsiteY3" fmla="*/ 136683 h 203673"/>
                <a:gd name="connsiteX4" fmla="*/ 56787 w 56840"/>
                <a:gd name="connsiteY4" fmla="*/ 158 h 20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40" h="203673">
                  <a:moveTo>
                    <a:pt x="56787" y="158"/>
                  </a:moveTo>
                  <a:cubicBezTo>
                    <a:pt x="58374" y="-4075"/>
                    <a:pt x="24508" y="77416"/>
                    <a:pt x="15512" y="111283"/>
                  </a:cubicBezTo>
                  <a:cubicBezTo>
                    <a:pt x="6516" y="145150"/>
                    <a:pt x="4399" y="199125"/>
                    <a:pt x="2812" y="203358"/>
                  </a:cubicBezTo>
                  <a:cubicBezTo>
                    <a:pt x="1225" y="207591"/>
                    <a:pt x="-4067" y="168433"/>
                    <a:pt x="5987" y="136683"/>
                  </a:cubicBezTo>
                  <a:cubicBezTo>
                    <a:pt x="16041" y="104933"/>
                    <a:pt x="55200" y="4391"/>
                    <a:pt x="56787" y="15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 1101">
              <a:extLst>
                <a:ext uri="{FF2B5EF4-FFF2-40B4-BE49-F238E27FC236}">
                  <a16:creationId xmlns:a16="http://schemas.microsoft.com/office/drawing/2014/main" id="{94947DEF-6D27-E623-E794-9F3C8B12F715}"/>
                </a:ext>
              </a:extLst>
            </p:cNvPr>
            <p:cNvSpPr/>
            <p:nvPr/>
          </p:nvSpPr>
          <p:spPr>
            <a:xfrm>
              <a:off x="7003852" y="2282822"/>
              <a:ext cx="57373" cy="120660"/>
            </a:xfrm>
            <a:custGeom>
              <a:avLst/>
              <a:gdLst>
                <a:gd name="connsiteX0" fmla="*/ 57348 w 57373"/>
                <a:gd name="connsiteY0" fmla="*/ 3 h 120660"/>
                <a:gd name="connsiteX1" fmla="*/ 16073 w 57373"/>
                <a:gd name="connsiteY1" fmla="*/ 73028 h 120660"/>
                <a:gd name="connsiteX2" fmla="*/ 198 w 57373"/>
                <a:gd name="connsiteY2" fmla="*/ 120653 h 120660"/>
                <a:gd name="connsiteX3" fmla="*/ 9723 w 57373"/>
                <a:gd name="connsiteY3" fmla="*/ 76203 h 120660"/>
                <a:gd name="connsiteX4" fmla="*/ 57348 w 57373"/>
                <a:gd name="connsiteY4" fmla="*/ 3 h 12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73" h="120660">
                  <a:moveTo>
                    <a:pt x="57348" y="3"/>
                  </a:moveTo>
                  <a:cubicBezTo>
                    <a:pt x="58406" y="-526"/>
                    <a:pt x="25598" y="52920"/>
                    <a:pt x="16073" y="73028"/>
                  </a:cubicBezTo>
                  <a:cubicBezTo>
                    <a:pt x="6548" y="93136"/>
                    <a:pt x="1256" y="120124"/>
                    <a:pt x="198" y="120653"/>
                  </a:cubicBezTo>
                  <a:cubicBezTo>
                    <a:pt x="-860" y="121182"/>
                    <a:pt x="2315" y="93665"/>
                    <a:pt x="9723" y="76203"/>
                  </a:cubicBezTo>
                  <a:cubicBezTo>
                    <a:pt x="17131" y="58741"/>
                    <a:pt x="56290" y="532"/>
                    <a:pt x="57348" y="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 1102">
              <a:extLst>
                <a:ext uri="{FF2B5EF4-FFF2-40B4-BE49-F238E27FC236}">
                  <a16:creationId xmlns:a16="http://schemas.microsoft.com/office/drawing/2014/main" id="{92A8F7FD-B5D3-F19A-FEDD-E69EC61D7F3E}"/>
                </a:ext>
              </a:extLst>
            </p:cNvPr>
            <p:cNvSpPr/>
            <p:nvPr/>
          </p:nvSpPr>
          <p:spPr>
            <a:xfrm>
              <a:off x="7085395" y="2333437"/>
              <a:ext cx="83812" cy="105203"/>
            </a:xfrm>
            <a:custGeom>
              <a:avLst/>
              <a:gdLst>
                <a:gd name="connsiteX0" fmla="*/ 83755 w 83812"/>
                <a:gd name="connsiteY0" fmla="*/ 188 h 105203"/>
                <a:gd name="connsiteX1" fmla="*/ 4380 w 83812"/>
                <a:gd name="connsiteY1" fmla="*/ 101788 h 105203"/>
                <a:gd name="connsiteX2" fmla="*/ 17080 w 83812"/>
                <a:gd name="connsiteY2" fmla="*/ 76388 h 105203"/>
                <a:gd name="connsiteX3" fmla="*/ 83755 w 83812"/>
                <a:gd name="connsiteY3" fmla="*/ 188 h 10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12" h="105203">
                  <a:moveTo>
                    <a:pt x="83755" y="188"/>
                  </a:moveTo>
                  <a:cubicBezTo>
                    <a:pt x="81638" y="4421"/>
                    <a:pt x="15492" y="89088"/>
                    <a:pt x="4380" y="101788"/>
                  </a:cubicBezTo>
                  <a:cubicBezTo>
                    <a:pt x="-6732" y="114488"/>
                    <a:pt x="5438" y="88559"/>
                    <a:pt x="17080" y="76388"/>
                  </a:cubicBezTo>
                  <a:cubicBezTo>
                    <a:pt x="28722" y="64217"/>
                    <a:pt x="85872" y="-4045"/>
                    <a:pt x="83755" y="18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 1103">
              <a:extLst>
                <a:ext uri="{FF2B5EF4-FFF2-40B4-BE49-F238E27FC236}">
                  <a16:creationId xmlns:a16="http://schemas.microsoft.com/office/drawing/2014/main" id="{F970C073-C9C4-0EBC-AE42-2D2F498F4FCD}"/>
                </a:ext>
              </a:extLst>
            </p:cNvPr>
            <p:cNvSpPr/>
            <p:nvPr/>
          </p:nvSpPr>
          <p:spPr>
            <a:xfrm>
              <a:off x="7286465" y="2314217"/>
              <a:ext cx="95562" cy="134329"/>
            </a:xfrm>
            <a:custGeom>
              <a:avLst/>
              <a:gdLst>
                <a:gd name="connsiteX0" fmla="*/ 160 w 95562"/>
                <a:gd name="connsiteY0" fmla="*/ 358 h 134329"/>
                <a:gd name="connsiteX1" fmla="*/ 92235 w 95562"/>
                <a:gd name="connsiteY1" fmla="*/ 130533 h 134329"/>
                <a:gd name="connsiteX2" fmla="*/ 70010 w 95562"/>
                <a:gd name="connsiteY2" fmla="*/ 92433 h 134329"/>
                <a:gd name="connsiteX3" fmla="*/ 160 w 95562"/>
                <a:gd name="connsiteY3" fmla="*/ 358 h 13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62" h="134329">
                  <a:moveTo>
                    <a:pt x="160" y="358"/>
                  </a:moveTo>
                  <a:cubicBezTo>
                    <a:pt x="3864" y="6708"/>
                    <a:pt x="80593" y="115187"/>
                    <a:pt x="92235" y="130533"/>
                  </a:cubicBezTo>
                  <a:cubicBezTo>
                    <a:pt x="103877" y="145879"/>
                    <a:pt x="82181" y="110954"/>
                    <a:pt x="70010" y="92433"/>
                  </a:cubicBezTo>
                  <a:cubicBezTo>
                    <a:pt x="57839" y="73912"/>
                    <a:pt x="-3544" y="-5992"/>
                    <a:pt x="160" y="35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 1104">
              <a:extLst>
                <a:ext uri="{FF2B5EF4-FFF2-40B4-BE49-F238E27FC236}">
                  <a16:creationId xmlns:a16="http://schemas.microsoft.com/office/drawing/2014/main" id="{77E86429-79FA-A33F-D464-33BBB46D3170}"/>
                </a:ext>
              </a:extLst>
            </p:cNvPr>
            <p:cNvSpPr/>
            <p:nvPr/>
          </p:nvSpPr>
          <p:spPr>
            <a:xfrm>
              <a:off x="6407456" y="2099721"/>
              <a:ext cx="264001" cy="306731"/>
            </a:xfrm>
            <a:custGeom>
              <a:avLst/>
              <a:gdLst>
                <a:gd name="connsiteX0" fmla="*/ 263219 w 264001"/>
                <a:gd name="connsiteY0" fmla="*/ 2129 h 306731"/>
                <a:gd name="connsiteX1" fmla="*/ 6044 w 264001"/>
                <a:gd name="connsiteY1" fmla="*/ 300579 h 306731"/>
                <a:gd name="connsiteX2" fmla="*/ 79069 w 264001"/>
                <a:gd name="connsiteY2" fmla="*/ 205329 h 306731"/>
                <a:gd name="connsiteX3" fmla="*/ 53669 w 264001"/>
                <a:gd name="connsiteY3" fmla="*/ 224379 h 306731"/>
                <a:gd name="connsiteX4" fmla="*/ 142569 w 264001"/>
                <a:gd name="connsiteY4" fmla="*/ 138654 h 306731"/>
                <a:gd name="connsiteX5" fmla="*/ 88594 w 264001"/>
                <a:gd name="connsiteY5" fmla="*/ 164054 h 306731"/>
                <a:gd name="connsiteX6" fmla="*/ 263219 w 264001"/>
                <a:gd name="connsiteY6" fmla="*/ 2129 h 30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01" h="306731">
                  <a:moveTo>
                    <a:pt x="263219" y="2129"/>
                  </a:moveTo>
                  <a:cubicBezTo>
                    <a:pt x="249461" y="24883"/>
                    <a:pt x="36736" y="266712"/>
                    <a:pt x="6044" y="300579"/>
                  </a:cubicBezTo>
                  <a:cubicBezTo>
                    <a:pt x="-24648" y="334446"/>
                    <a:pt x="71132" y="218029"/>
                    <a:pt x="79069" y="205329"/>
                  </a:cubicBezTo>
                  <a:cubicBezTo>
                    <a:pt x="87006" y="192629"/>
                    <a:pt x="43086" y="235491"/>
                    <a:pt x="53669" y="224379"/>
                  </a:cubicBezTo>
                  <a:cubicBezTo>
                    <a:pt x="64252" y="213267"/>
                    <a:pt x="136748" y="148708"/>
                    <a:pt x="142569" y="138654"/>
                  </a:cubicBezTo>
                  <a:cubicBezTo>
                    <a:pt x="148390" y="128600"/>
                    <a:pt x="72190" y="182046"/>
                    <a:pt x="88594" y="164054"/>
                  </a:cubicBezTo>
                  <a:cubicBezTo>
                    <a:pt x="104998" y="146062"/>
                    <a:pt x="276977" y="-20625"/>
                    <a:pt x="263219" y="21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 1105">
              <a:extLst>
                <a:ext uri="{FF2B5EF4-FFF2-40B4-BE49-F238E27FC236}">
                  <a16:creationId xmlns:a16="http://schemas.microsoft.com/office/drawing/2014/main" id="{A2C6D85E-1703-1400-9996-9CA424DEE516}"/>
                </a:ext>
              </a:extLst>
            </p:cNvPr>
            <p:cNvSpPr/>
            <p:nvPr/>
          </p:nvSpPr>
          <p:spPr>
            <a:xfrm>
              <a:off x="6283376" y="2587547"/>
              <a:ext cx="92102" cy="390882"/>
            </a:xfrm>
            <a:custGeom>
              <a:avLst/>
              <a:gdLst>
                <a:gd name="connsiteX0" fmla="*/ 92024 w 92102"/>
                <a:gd name="connsiteY0" fmla="*/ 78 h 390882"/>
                <a:gd name="connsiteX1" fmla="*/ 38049 w 92102"/>
                <a:gd name="connsiteY1" fmla="*/ 190578 h 390882"/>
                <a:gd name="connsiteX2" fmla="*/ 3124 w 92102"/>
                <a:gd name="connsiteY2" fmla="*/ 384253 h 390882"/>
                <a:gd name="connsiteX3" fmla="*/ 3124 w 92102"/>
                <a:gd name="connsiteY3" fmla="*/ 330278 h 390882"/>
                <a:gd name="connsiteX4" fmla="*/ 15824 w 92102"/>
                <a:gd name="connsiteY4" fmla="*/ 177878 h 390882"/>
                <a:gd name="connsiteX5" fmla="*/ 12649 w 92102"/>
                <a:gd name="connsiteY5" fmla="*/ 292178 h 390882"/>
                <a:gd name="connsiteX6" fmla="*/ 25349 w 92102"/>
                <a:gd name="connsiteY6" fmla="*/ 168353 h 390882"/>
                <a:gd name="connsiteX7" fmla="*/ 92024 w 92102"/>
                <a:gd name="connsiteY7" fmla="*/ 78 h 39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102" h="390882">
                  <a:moveTo>
                    <a:pt x="92024" y="78"/>
                  </a:moveTo>
                  <a:cubicBezTo>
                    <a:pt x="94141" y="3782"/>
                    <a:pt x="52866" y="126549"/>
                    <a:pt x="38049" y="190578"/>
                  </a:cubicBezTo>
                  <a:cubicBezTo>
                    <a:pt x="23232" y="254607"/>
                    <a:pt x="8945" y="360970"/>
                    <a:pt x="3124" y="384253"/>
                  </a:cubicBezTo>
                  <a:cubicBezTo>
                    <a:pt x="-2697" y="407536"/>
                    <a:pt x="1007" y="364674"/>
                    <a:pt x="3124" y="330278"/>
                  </a:cubicBezTo>
                  <a:cubicBezTo>
                    <a:pt x="5241" y="295882"/>
                    <a:pt x="14236" y="184228"/>
                    <a:pt x="15824" y="177878"/>
                  </a:cubicBezTo>
                  <a:cubicBezTo>
                    <a:pt x="17411" y="171528"/>
                    <a:pt x="11062" y="293765"/>
                    <a:pt x="12649" y="292178"/>
                  </a:cubicBezTo>
                  <a:cubicBezTo>
                    <a:pt x="14236" y="290591"/>
                    <a:pt x="12649" y="212274"/>
                    <a:pt x="25349" y="168353"/>
                  </a:cubicBezTo>
                  <a:cubicBezTo>
                    <a:pt x="38049" y="124432"/>
                    <a:pt x="89907" y="-3626"/>
                    <a:pt x="92024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 1106">
              <a:extLst>
                <a:ext uri="{FF2B5EF4-FFF2-40B4-BE49-F238E27FC236}">
                  <a16:creationId xmlns:a16="http://schemas.microsoft.com/office/drawing/2014/main" id="{89F260F9-911C-230A-CE72-6087724E73A8}"/>
                </a:ext>
              </a:extLst>
            </p:cNvPr>
            <p:cNvSpPr/>
            <p:nvPr/>
          </p:nvSpPr>
          <p:spPr>
            <a:xfrm>
              <a:off x="6285852" y="3105009"/>
              <a:ext cx="42127" cy="254301"/>
            </a:xfrm>
            <a:custGeom>
              <a:avLst/>
              <a:gdLst>
                <a:gd name="connsiteX0" fmla="*/ 41923 w 42127"/>
                <a:gd name="connsiteY0" fmla="*/ 141 h 254301"/>
                <a:gd name="connsiteX1" fmla="*/ 16523 w 42127"/>
                <a:gd name="connsiteY1" fmla="*/ 187466 h 254301"/>
                <a:gd name="connsiteX2" fmla="*/ 16523 w 42127"/>
                <a:gd name="connsiteY2" fmla="*/ 254141 h 254301"/>
                <a:gd name="connsiteX3" fmla="*/ 19698 w 42127"/>
                <a:gd name="connsiteY3" fmla="*/ 203341 h 254301"/>
                <a:gd name="connsiteX4" fmla="*/ 13348 w 42127"/>
                <a:gd name="connsiteY4" fmla="*/ 117616 h 254301"/>
                <a:gd name="connsiteX5" fmla="*/ 648 w 42127"/>
                <a:gd name="connsiteY5" fmla="*/ 155716 h 254301"/>
                <a:gd name="connsiteX6" fmla="*/ 41923 w 42127"/>
                <a:gd name="connsiteY6" fmla="*/ 141 h 25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127" h="254301">
                  <a:moveTo>
                    <a:pt x="41923" y="141"/>
                  </a:moveTo>
                  <a:cubicBezTo>
                    <a:pt x="44569" y="5433"/>
                    <a:pt x="20756" y="145133"/>
                    <a:pt x="16523" y="187466"/>
                  </a:cubicBezTo>
                  <a:cubicBezTo>
                    <a:pt x="12290" y="229799"/>
                    <a:pt x="15994" y="251495"/>
                    <a:pt x="16523" y="254141"/>
                  </a:cubicBezTo>
                  <a:cubicBezTo>
                    <a:pt x="17052" y="256787"/>
                    <a:pt x="20227" y="226095"/>
                    <a:pt x="19698" y="203341"/>
                  </a:cubicBezTo>
                  <a:cubicBezTo>
                    <a:pt x="19169" y="180587"/>
                    <a:pt x="16523" y="125554"/>
                    <a:pt x="13348" y="117616"/>
                  </a:cubicBezTo>
                  <a:cubicBezTo>
                    <a:pt x="10173" y="109678"/>
                    <a:pt x="-3056" y="171591"/>
                    <a:pt x="648" y="155716"/>
                  </a:cubicBezTo>
                  <a:cubicBezTo>
                    <a:pt x="4352" y="139841"/>
                    <a:pt x="39277" y="-5151"/>
                    <a:pt x="41923" y="14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 1107">
              <a:extLst>
                <a:ext uri="{FF2B5EF4-FFF2-40B4-BE49-F238E27FC236}">
                  <a16:creationId xmlns:a16="http://schemas.microsoft.com/office/drawing/2014/main" id="{147AD2A4-3102-4F5A-1EFD-EA68F6A70B65}"/>
                </a:ext>
              </a:extLst>
            </p:cNvPr>
            <p:cNvSpPr/>
            <p:nvPr/>
          </p:nvSpPr>
          <p:spPr>
            <a:xfrm>
              <a:off x="6388100" y="3400294"/>
              <a:ext cx="60476" cy="315178"/>
            </a:xfrm>
            <a:custGeom>
              <a:avLst/>
              <a:gdLst>
                <a:gd name="connsiteX0" fmla="*/ 19050 w 60476"/>
                <a:gd name="connsiteY0" fmla="*/ 131 h 315178"/>
                <a:gd name="connsiteX1" fmla="*/ 19050 w 60476"/>
                <a:gd name="connsiteY1" fmla="*/ 225556 h 315178"/>
                <a:gd name="connsiteX2" fmla="*/ 60325 w 60476"/>
                <a:gd name="connsiteY2" fmla="*/ 314456 h 315178"/>
                <a:gd name="connsiteX3" fmla="*/ 31750 w 60476"/>
                <a:gd name="connsiteY3" fmla="*/ 263656 h 315178"/>
                <a:gd name="connsiteX4" fmla="*/ 0 w 60476"/>
                <a:gd name="connsiteY4" fmla="*/ 193806 h 315178"/>
                <a:gd name="connsiteX5" fmla="*/ 19050 w 60476"/>
                <a:gd name="connsiteY5" fmla="*/ 131 h 31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76" h="315178">
                  <a:moveTo>
                    <a:pt x="19050" y="131"/>
                  </a:moveTo>
                  <a:cubicBezTo>
                    <a:pt x="22225" y="5423"/>
                    <a:pt x="12171" y="173169"/>
                    <a:pt x="19050" y="225556"/>
                  </a:cubicBezTo>
                  <a:cubicBezTo>
                    <a:pt x="25929" y="277944"/>
                    <a:pt x="58208" y="308106"/>
                    <a:pt x="60325" y="314456"/>
                  </a:cubicBezTo>
                  <a:cubicBezTo>
                    <a:pt x="62442" y="320806"/>
                    <a:pt x="41804" y="283764"/>
                    <a:pt x="31750" y="263656"/>
                  </a:cubicBezTo>
                  <a:cubicBezTo>
                    <a:pt x="21696" y="243548"/>
                    <a:pt x="0" y="236668"/>
                    <a:pt x="0" y="193806"/>
                  </a:cubicBezTo>
                  <a:cubicBezTo>
                    <a:pt x="0" y="150944"/>
                    <a:pt x="15875" y="-5161"/>
                    <a:pt x="19050" y="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 1108">
              <a:extLst>
                <a:ext uri="{FF2B5EF4-FFF2-40B4-BE49-F238E27FC236}">
                  <a16:creationId xmlns:a16="http://schemas.microsoft.com/office/drawing/2014/main" id="{80148BC6-D4BE-EA8F-1DAE-79AB7DFB63F7}"/>
                </a:ext>
              </a:extLst>
            </p:cNvPr>
            <p:cNvSpPr/>
            <p:nvPr/>
          </p:nvSpPr>
          <p:spPr>
            <a:xfrm>
              <a:off x="6349360" y="3631924"/>
              <a:ext cx="86733" cy="357909"/>
            </a:xfrm>
            <a:custGeom>
              <a:avLst/>
              <a:gdLst>
                <a:gd name="connsiteX0" fmla="*/ 3815 w 86733"/>
                <a:gd name="connsiteY0" fmla="*/ 276 h 357909"/>
                <a:gd name="connsiteX1" fmla="*/ 16515 w 86733"/>
                <a:gd name="connsiteY1" fmla="*/ 184426 h 357909"/>
                <a:gd name="connsiteX2" fmla="*/ 22865 w 86733"/>
                <a:gd name="connsiteY2" fmla="*/ 155851 h 357909"/>
                <a:gd name="connsiteX3" fmla="*/ 38740 w 86733"/>
                <a:gd name="connsiteY3" fmla="*/ 276501 h 357909"/>
                <a:gd name="connsiteX4" fmla="*/ 86365 w 86733"/>
                <a:gd name="connsiteY4" fmla="*/ 355876 h 357909"/>
                <a:gd name="connsiteX5" fmla="*/ 57790 w 86733"/>
                <a:gd name="connsiteY5" fmla="*/ 317776 h 357909"/>
                <a:gd name="connsiteX6" fmla="*/ 3815 w 86733"/>
                <a:gd name="connsiteY6" fmla="*/ 146326 h 357909"/>
                <a:gd name="connsiteX7" fmla="*/ 3815 w 86733"/>
                <a:gd name="connsiteY7" fmla="*/ 276 h 35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733" h="357909">
                  <a:moveTo>
                    <a:pt x="3815" y="276"/>
                  </a:moveTo>
                  <a:cubicBezTo>
                    <a:pt x="5932" y="6626"/>
                    <a:pt x="13340" y="158497"/>
                    <a:pt x="16515" y="184426"/>
                  </a:cubicBezTo>
                  <a:cubicBezTo>
                    <a:pt x="19690" y="210355"/>
                    <a:pt x="19161" y="140505"/>
                    <a:pt x="22865" y="155851"/>
                  </a:cubicBezTo>
                  <a:cubicBezTo>
                    <a:pt x="26569" y="171197"/>
                    <a:pt x="28157" y="243164"/>
                    <a:pt x="38740" y="276501"/>
                  </a:cubicBezTo>
                  <a:cubicBezTo>
                    <a:pt x="49323" y="309839"/>
                    <a:pt x="83190" y="348997"/>
                    <a:pt x="86365" y="355876"/>
                  </a:cubicBezTo>
                  <a:cubicBezTo>
                    <a:pt x="89540" y="362755"/>
                    <a:pt x="71548" y="352701"/>
                    <a:pt x="57790" y="317776"/>
                  </a:cubicBezTo>
                  <a:cubicBezTo>
                    <a:pt x="44032" y="282851"/>
                    <a:pt x="11223" y="193951"/>
                    <a:pt x="3815" y="146326"/>
                  </a:cubicBezTo>
                  <a:cubicBezTo>
                    <a:pt x="-3593" y="98701"/>
                    <a:pt x="1698" y="-6074"/>
                    <a:pt x="3815" y="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 1109">
              <a:extLst>
                <a:ext uri="{FF2B5EF4-FFF2-40B4-BE49-F238E27FC236}">
                  <a16:creationId xmlns:a16="http://schemas.microsoft.com/office/drawing/2014/main" id="{2D917848-2C67-8E53-F711-866CB7E3558A}"/>
                </a:ext>
              </a:extLst>
            </p:cNvPr>
            <p:cNvSpPr/>
            <p:nvPr/>
          </p:nvSpPr>
          <p:spPr>
            <a:xfrm>
              <a:off x="6445023" y="4016352"/>
              <a:ext cx="153673" cy="225475"/>
            </a:xfrm>
            <a:custGeom>
              <a:avLst/>
              <a:gdLst>
                <a:gd name="connsiteX0" fmla="*/ 227 w 153673"/>
                <a:gd name="connsiteY0" fmla="*/ 23 h 225475"/>
                <a:gd name="connsiteX1" fmla="*/ 92302 w 153673"/>
                <a:gd name="connsiteY1" fmla="*/ 114323 h 225475"/>
                <a:gd name="connsiteX2" fmla="*/ 152627 w 153673"/>
                <a:gd name="connsiteY2" fmla="*/ 225448 h 225475"/>
                <a:gd name="connsiteX3" fmla="*/ 120877 w 153673"/>
                <a:gd name="connsiteY3" fmla="*/ 123848 h 225475"/>
                <a:gd name="connsiteX4" fmla="*/ 227 w 153673"/>
                <a:gd name="connsiteY4" fmla="*/ 23 h 2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673" h="225475">
                  <a:moveTo>
                    <a:pt x="227" y="23"/>
                  </a:moveTo>
                  <a:cubicBezTo>
                    <a:pt x="-4535" y="-1564"/>
                    <a:pt x="66902" y="76752"/>
                    <a:pt x="92302" y="114323"/>
                  </a:cubicBezTo>
                  <a:cubicBezTo>
                    <a:pt x="117702" y="151894"/>
                    <a:pt x="147865" y="223861"/>
                    <a:pt x="152627" y="225448"/>
                  </a:cubicBezTo>
                  <a:cubicBezTo>
                    <a:pt x="157389" y="227035"/>
                    <a:pt x="145748" y="160360"/>
                    <a:pt x="120877" y="123848"/>
                  </a:cubicBezTo>
                  <a:cubicBezTo>
                    <a:pt x="96006" y="87336"/>
                    <a:pt x="4989" y="1610"/>
                    <a:pt x="227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 1110">
              <a:extLst>
                <a:ext uri="{FF2B5EF4-FFF2-40B4-BE49-F238E27FC236}">
                  <a16:creationId xmlns:a16="http://schemas.microsoft.com/office/drawing/2014/main" id="{1146897F-1F03-3952-4252-DD4F67C533AB}"/>
                </a:ext>
              </a:extLst>
            </p:cNvPr>
            <p:cNvSpPr/>
            <p:nvPr/>
          </p:nvSpPr>
          <p:spPr>
            <a:xfrm>
              <a:off x="6800768" y="4206533"/>
              <a:ext cx="410237" cy="387698"/>
            </a:xfrm>
            <a:custGeom>
              <a:avLst/>
              <a:gdLst>
                <a:gd name="connsiteX0" fmla="*/ 82 w 410237"/>
                <a:gd name="connsiteY0" fmla="*/ 342 h 387698"/>
                <a:gd name="connsiteX1" fmla="*/ 177882 w 410237"/>
                <a:gd name="connsiteY1" fmla="*/ 241642 h 387698"/>
                <a:gd name="connsiteX2" fmla="*/ 266782 w 410237"/>
                <a:gd name="connsiteY2" fmla="*/ 359117 h 387698"/>
                <a:gd name="connsiteX3" fmla="*/ 266782 w 410237"/>
                <a:gd name="connsiteY3" fmla="*/ 343242 h 387698"/>
                <a:gd name="connsiteX4" fmla="*/ 409657 w 410237"/>
                <a:gd name="connsiteY4" fmla="*/ 387692 h 387698"/>
                <a:gd name="connsiteX5" fmla="*/ 314407 w 410237"/>
                <a:gd name="connsiteY5" fmla="*/ 346417 h 387698"/>
                <a:gd name="connsiteX6" fmla="*/ 244557 w 410237"/>
                <a:gd name="connsiteY6" fmla="*/ 317842 h 387698"/>
                <a:gd name="connsiteX7" fmla="*/ 155657 w 410237"/>
                <a:gd name="connsiteY7" fmla="*/ 190842 h 387698"/>
                <a:gd name="connsiteX8" fmla="*/ 82 w 410237"/>
                <a:gd name="connsiteY8" fmla="*/ 342 h 38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237" h="387698">
                  <a:moveTo>
                    <a:pt x="82" y="342"/>
                  </a:moveTo>
                  <a:cubicBezTo>
                    <a:pt x="3786" y="8809"/>
                    <a:pt x="133432" y="181846"/>
                    <a:pt x="177882" y="241642"/>
                  </a:cubicBezTo>
                  <a:cubicBezTo>
                    <a:pt x="222332" y="301438"/>
                    <a:pt x="251965" y="342184"/>
                    <a:pt x="266782" y="359117"/>
                  </a:cubicBezTo>
                  <a:cubicBezTo>
                    <a:pt x="281599" y="376050"/>
                    <a:pt x="242970" y="338480"/>
                    <a:pt x="266782" y="343242"/>
                  </a:cubicBezTo>
                  <a:cubicBezTo>
                    <a:pt x="290594" y="348004"/>
                    <a:pt x="401720" y="387163"/>
                    <a:pt x="409657" y="387692"/>
                  </a:cubicBezTo>
                  <a:cubicBezTo>
                    <a:pt x="417595" y="388221"/>
                    <a:pt x="341924" y="358059"/>
                    <a:pt x="314407" y="346417"/>
                  </a:cubicBezTo>
                  <a:cubicBezTo>
                    <a:pt x="286890" y="334775"/>
                    <a:pt x="271015" y="343771"/>
                    <a:pt x="244557" y="317842"/>
                  </a:cubicBezTo>
                  <a:cubicBezTo>
                    <a:pt x="218099" y="291913"/>
                    <a:pt x="192699" y="238996"/>
                    <a:pt x="155657" y="190842"/>
                  </a:cubicBezTo>
                  <a:cubicBezTo>
                    <a:pt x="118615" y="142688"/>
                    <a:pt x="-3622" y="-8125"/>
                    <a:pt x="82" y="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 1111">
              <a:extLst>
                <a:ext uri="{FF2B5EF4-FFF2-40B4-BE49-F238E27FC236}">
                  <a16:creationId xmlns:a16="http://schemas.microsoft.com/office/drawing/2014/main" id="{023FFE8A-4B8C-9B10-F1C2-B5CCB7534C67}"/>
                </a:ext>
              </a:extLst>
            </p:cNvPr>
            <p:cNvSpPr/>
            <p:nvPr/>
          </p:nvSpPr>
          <p:spPr>
            <a:xfrm>
              <a:off x="7375435" y="4279755"/>
              <a:ext cx="413078" cy="260498"/>
            </a:xfrm>
            <a:custGeom>
              <a:avLst/>
              <a:gdLst>
                <a:gd name="connsiteX0" fmla="*/ 412840 w 413078"/>
                <a:gd name="connsiteY0" fmla="*/ 145 h 260498"/>
                <a:gd name="connsiteX1" fmla="*/ 247740 w 413078"/>
                <a:gd name="connsiteY1" fmla="*/ 152545 h 260498"/>
                <a:gd name="connsiteX2" fmla="*/ 90 w 413078"/>
                <a:gd name="connsiteY2" fmla="*/ 260495 h 260498"/>
                <a:gd name="connsiteX3" fmla="*/ 276315 w 413078"/>
                <a:gd name="connsiteY3" fmla="*/ 149370 h 260498"/>
                <a:gd name="connsiteX4" fmla="*/ 212815 w 413078"/>
                <a:gd name="connsiteY4" fmla="*/ 181120 h 260498"/>
                <a:gd name="connsiteX5" fmla="*/ 412840 w 413078"/>
                <a:gd name="connsiteY5" fmla="*/ 145 h 26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078" h="260498">
                  <a:moveTo>
                    <a:pt x="412840" y="145"/>
                  </a:moveTo>
                  <a:cubicBezTo>
                    <a:pt x="418661" y="-4617"/>
                    <a:pt x="316532" y="109153"/>
                    <a:pt x="247740" y="152545"/>
                  </a:cubicBezTo>
                  <a:cubicBezTo>
                    <a:pt x="178948" y="195937"/>
                    <a:pt x="-4673" y="261024"/>
                    <a:pt x="90" y="260495"/>
                  </a:cubicBezTo>
                  <a:cubicBezTo>
                    <a:pt x="4852" y="259966"/>
                    <a:pt x="240861" y="162599"/>
                    <a:pt x="276315" y="149370"/>
                  </a:cubicBezTo>
                  <a:cubicBezTo>
                    <a:pt x="311769" y="136141"/>
                    <a:pt x="189532" y="200699"/>
                    <a:pt x="212815" y="181120"/>
                  </a:cubicBezTo>
                  <a:cubicBezTo>
                    <a:pt x="236098" y="161541"/>
                    <a:pt x="407019" y="4907"/>
                    <a:pt x="412840" y="1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 1112">
              <a:extLst>
                <a:ext uri="{FF2B5EF4-FFF2-40B4-BE49-F238E27FC236}">
                  <a16:creationId xmlns:a16="http://schemas.microsoft.com/office/drawing/2014/main" id="{1E628C18-DEBA-304E-F546-C8ACCEFBF039}"/>
                </a:ext>
              </a:extLst>
            </p:cNvPr>
            <p:cNvSpPr/>
            <p:nvPr/>
          </p:nvSpPr>
          <p:spPr>
            <a:xfrm>
              <a:off x="8004144" y="3089247"/>
              <a:ext cx="131768" cy="276304"/>
            </a:xfrm>
            <a:custGeom>
              <a:avLst/>
              <a:gdLst>
                <a:gd name="connsiteX0" fmla="*/ 31 w 131768"/>
                <a:gd name="connsiteY0" fmla="*/ 28 h 276304"/>
                <a:gd name="connsiteX1" fmla="*/ 117506 w 131768"/>
                <a:gd name="connsiteY1" fmla="*/ 158778 h 276304"/>
                <a:gd name="connsiteX2" fmla="*/ 92106 w 131768"/>
                <a:gd name="connsiteY2" fmla="*/ 276253 h 276304"/>
                <a:gd name="connsiteX3" fmla="*/ 130206 w 131768"/>
                <a:gd name="connsiteY3" fmla="*/ 171478 h 276304"/>
                <a:gd name="connsiteX4" fmla="*/ 31 w 131768"/>
                <a:gd name="connsiteY4" fmla="*/ 28 h 276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68" h="276304">
                  <a:moveTo>
                    <a:pt x="31" y="28"/>
                  </a:moveTo>
                  <a:cubicBezTo>
                    <a:pt x="-2086" y="-2089"/>
                    <a:pt x="102160" y="112740"/>
                    <a:pt x="117506" y="158778"/>
                  </a:cubicBezTo>
                  <a:cubicBezTo>
                    <a:pt x="132852" y="204816"/>
                    <a:pt x="89989" y="274136"/>
                    <a:pt x="92106" y="276253"/>
                  </a:cubicBezTo>
                  <a:cubicBezTo>
                    <a:pt x="94223" y="278370"/>
                    <a:pt x="140789" y="214340"/>
                    <a:pt x="130206" y="171478"/>
                  </a:cubicBezTo>
                  <a:cubicBezTo>
                    <a:pt x="119623" y="128616"/>
                    <a:pt x="2148" y="2145"/>
                    <a:pt x="31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 1113">
              <a:extLst>
                <a:ext uri="{FF2B5EF4-FFF2-40B4-BE49-F238E27FC236}">
                  <a16:creationId xmlns:a16="http://schemas.microsoft.com/office/drawing/2014/main" id="{7036740D-D9D8-0A29-0CD6-D86446EB1D04}"/>
                </a:ext>
              </a:extLst>
            </p:cNvPr>
            <p:cNvSpPr/>
            <p:nvPr/>
          </p:nvSpPr>
          <p:spPr>
            <a:xfrm>
              <a:off x="7708180" y="3834911"/>
              <a:ext cx="239926" cy="293707"/>
            </a:xfrm>
            <a:custGeom>
              <a:avLst/>
              <a:gdLst>
                <a:gd name="connsiteX0" fmla="*/ 238845 w 239926"/>
                <a:gd name="connsiteY0" fmla="*/ 489 h 293707"/>
                <a:gd name="connsiteX1" fmla="*/ 720 w 239926"/>
                <a:gd name="connsiteY1" fmla="*/ 292589 h 293707"/>
                <a:gd name="connsiteX2" fmla="*/ 162645 w 239926"/>
                <a:gd name="connsiteY2" fmla="*/ 105264 h 293707"/>
                <a:gd name="connsiteX3" fmla="*/ 92795 w 239926"/>
                <a:gd name="connsiteY3" fmla="*/ 219564 h 293707"/>
                <a:gd name="connsiteX4" fmla="*/ 238845 w 239926"/>
                <a:gd name="connsiteY4" fmla="*/ 489 h 29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926" h="293707">
                  <a:moveTo>
                    <a:pt x="238845" y="489"/>
                  </a:moveTo>
                  <a:cubicBezTo>
                    <a:pt x="223499" y="12660"/>
                    <a:pt x="13420" y="275127"/>
                    <a:pt x="720" y="292589"/>
                  </a:cubicBezTo>
                  <a:cubicBezTo>
                    <a:pt x="-11980" y="310052"/>
                    <a:pt x="147299" y="117435"/>
                    <a:pt x="162645" y="105264"/>
                  </a:cubicBezTo>
                  <a:cubicBezTo>
                    <a:pt x="177991" y="93093"/>
                    <a:pt x="84328" y="232264"/>
                    <a:pt x="92795" y="219564"/>
                  </a:cubicBezTo>
                  <a:cubicBezTo>
                    <a:pt x="101262" y="206864"/>
                    <a:pt x="254191" y="-11682"/>
                    <a:pt x="238845" y="48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 1114">
              <a:extLst>
                <a:ext uri="{FF2B5EF4-FFF2-40B4-BE49-F238E27FC236}">
                  <a16:creationId xmlns:a16="http://schemas.microsoft.com/office/drawing/2014/main" id="{DB1D4AB6-7528-DD56-138E-13CD188E17F1}"/>
                </a:ext>
              </a:extLst>
            </p:cNvPr>
            <p:cNvSpPr/>
            <p:nvPr/>
          </p:nvSpPr>
          <p:spPr>
            <a:xfrm>
              <a:off x="6512894" y="3746500"/>
              <a:ext cx="82413" cy="200988"/>
            </a:xfrm>
            <a:custGeom>
              <a:avLst/>
              <a:gdLst>
                <a:gd name="connsiteX0" fmla="*/ 2206 w 82413"/>
                <a:gd name="connsiteY0" fmla="*/ 0 h 200988"/>
                <a:gd name="connsiteX1" fmla="*/ 21256 w 82413"/>
                <a:gd name="connsiteY1" fmla="*/ 120650 h 200988"/>
                <a:gd name="connsiteX2" fmla="*/ 81581 w 82413"/>
                <a:gd name="connsiteY2" fmla="*/ 200025 h 200988"/>
                <a:gd name="connsiteX3" fmla="*/ 53006 w 82413"/>
                <a:gd name="connsiteY3" fmla="*/ 161925 h 200988"/>
                <a:gd name="connsiteX4" fmla="*/ 5381 w 82413"/>
                <a:gd name="connsiteY4" fmla="*/ 120650 h 200988"/>
                <a:gd name="connsiteX5" fmla="*/ 2206 w 82413"/>
                <a:gd name="connsiteY5" fmla="*/ 0 h 20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13" h="200988">
                  <a:moveTo>
                    <a:pt x="2206" y="0"/>
                  </a:moveTo>
                  <a:cubicBezTo>
                    <a:pt x="4852" y="0"/>
                    <a:pt x="8027" y="87313"/>
                    <a:pt x="21256" y="120650"/>
                  </a:cubicBezTo>
                  <a:cubicBezTo>
                    <a:pt x="34485" y="153987"/>
                    <a:pt x="76289" y="193146"/>
                    <a:pt x="81581" y="200025"/>
                  </a:cubicBezTo>
                  <a:cubicBezTo>
                    <a:pt x="86873" y="206904"/>
                    <a:pt x="65706" y="175154"/>
                    <a:pt x="53006" y="161925"/>
                  </a:cubicBezTo>
                  <a:cubicBezTo>
                    <a:pt x="40306" y="148696"/>
                    <a:pt x="12789" y="145521"/>
                    <a:pt x="5381" y="120650"/>
                  </a:cubicBezTo>
                  <a:cubicBezTo>
                    <a:pt x="-2027" y="95779"/>
                    <a:pt x="-440" y="0"/>
                    <a:pt x="220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 1115">
              <a:extLst>
                <a:ext uri="{FF2B5EF4-FFF2-40B4-BE49-F238E27FC236}">
                  <a16:creationId xmlns:a16="http://schemas.microsoft.com/office/drawing/2014/main" id="{271120EE-3105-8C19-DFED-242D8A7A940A}"/>
                </a:ext>
              </a:extLst>
            </p:cNvPr>
            <p:cNvSpPr/>
            <p:nvPr/>
          </p:nvSpPr>
          <p:spPr>
            <a:xfrm>
              <a:off x="6353142" y="2428865"/>
              <a:ext cx="81075" cy="155620"/>
            </a:xfrm>
            <a:custGeom>
              <a:avLst/>
              <a:gdLst>
                <a:gd name="connsiteX0" fmla="*/ 33 w 81075"/>
                <a:gd name="connsiteY0" fmla="*/ 10 h 155620"/>
                <a:gd name="connsiteX1" fmla="*/ 66708 w 81075"/>
                <a:gd name="connsiteY1" fmla="*/ 107960 h 155620"/>
                <a:gd name="connsiteX2" fmla="*/ 76233 w 81075"/>
                <a:gd name="connsiteY2" fmla="*/ 155585 h 155620"/>
                <a:gd name="connsiteX3" fmla="*/ 76233 w 81075"/>
                <a:gd name="connsiteY3" fmla="*/ 101610 h 155620"/>
                <a:gd name="connsiteX4" fmla="*/ 33 w 81075"/>
                <a:gd name="connsiteY4" fmla="*/ 10 h 15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75" h="155620">
                  <a:moveTo>
                    <a:pt x="33" y="10"/>
                  </a:moveTo>
                  <a:cubicBezTo>
                    <a:pt x="-1555" y="1068"/>
                    <a:pt x="54008" y="82031"/>
                    <a:pt x="66708" y="107960"/>
                  </a:cubicBezTo>
                  <a:cubicBezTo>
                    <a:pt x="79408" y="133889"/>
                    <a:pt x="74645" y="156643"/>
                    <a:pt x="76233" y="155585"/>
                  </a:cubicBezTo>
                  <a:cubicBezTo>
                    <a:pt x="77821" y="154527"/>
                    <a:pt x="86287" y="125422"/>
                    <a:pt x="76233" y="101610"/>
                  </a:cubicBezTo>
                  <a:cubicBezTo>
                    <a:pt x="66179" y="77798"/>
                    <a:pt x="1621" y="-1048"/>
                    <a:pt x="33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 1116">
              <a:extLst>
                <a:ext uri="{FF2B5EF4-FFF2-40B4-BE49-F238E27FC236}">
                  <a16:creationId xmlns:a16="http://schemas.microsoft.com/office/drawing/2014/main" id="{D0A204CA-91ED-DEE1-684A-56B9ACFDBF4D}"/>
                </a:ext>
              </a:extLst>
            </p:cNvPr>
            <p:cNvSpPr/>
            <p:nvPr/>
          </p:nvSpPr>
          <p:spPr>
            <a:xfrm>
              <a:off x="7908337" y="3860599"/>
              <a:ext cx="127590" cy="270264"/>
            </a:xfrm>
            <a:custGeom>
              <a:avLst/>
              <a:gdLst>
                <a:gd name="connsiteX0" fmla="*/ 127588 w 127590"/>
                <a:gd name="connsiteY0" fmla="*/ 201 h 270264"/>
                <a:gd name="connsiteX1" fmla="*/ 38688 w 127590"/>
                <a:gd name="connsiteY1" fmla="*/ 184351 h 270264"/>
                <a:gd name="connsiteX2" fmla="*/ 588 w 127590"/>
                <a:gd name="connsiteY2" fmla="*/ 270076 h 270264"/>
                <a:gd name="connsiteX3" fmla="*/ 16463 w 127590"/>
                <a:gd name="connsiteY3" fmla="*/ 203401 h 270264"/>
                <a:gd name="connsiteX4" fmla="*/ 29163 w 127590"/>
                <a:gd name="connsiteY4" fmla="*/ 76401 h 270264"/>
                <a:gd name="connsiteX5" fmla="*/ 22813 w 127590"/>
                <a:gd name="connsiteY5" fmla="*/ 228801 h 270264"/>
                <a:gd name="connsiteX6" fmla="*/ 41863 w 127590"/>
                <a:gd name="connsiteY6" fmla="*/ 149426 h 270264"/>
                <a:gd name="connsiteX7" fmla="*/ 127588 w 127590"/>
                <a:gd name="connsiteY7" fmla="*/ 201 h 27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590" h="270264">
                  <a:moveTo>
                    <a:pt x="127588" y="201"/>
                  </a:moveTo>
                  <a:cubicBezTo>
                    <a:pt x="127059" y="6022"/>
                    <a:pt x="59855" y="139372"/>
                    <a:pt x="38688" y="184351"/>
                  </a:cubicBezTo>
                  <a:cubicBezTo>
                    <a:pt x="17521" y="229330"/>
                    <a:pt x="4292" y="266901"/>
                    <a:pt x="588" y="270076"/>
                  </a:cubicBezTo>
                  <a:cubicBezTo>
                    <a:pt x="-3116" y="273251"/>
                    <a:pt x="11700" y="235680"/>
                    <a:pt x="16463" y="203401"/>
                  </a:cubicBezTo>
                  <a:cubicBezTo>
                    <a:pt x="21225" y="171122"/>
                    <a:pt x="28105" y="72168"/>
                    <a:pt x="29163" y="76401"/>
                  </a:cubicBezTo>
                  <a:cubicBezTo>
                    <a:pt x="30221" y="80634"/>
                    <a:pt x="20696" y="216630"/>
                    <a:pt x="22813" y="228801"/>
                  </a:cubicBezTo>
                  <a:cubicBezTo>
                    <a:pt x="24930" y="240972"/>
                    <a:pt x="27575" y="182234"/>
                    <a:pt x="41863" y="149426"/>
                  </a:cubicBezTo>
                  <a:cubicBezTo>
                    <a:pt x="56150" y="116618"/>
                    <a:pt x="128117" y="-5620"/>
                    <a:pt x="127588" y="2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 1117">
              <a:extLst>
                <a:ext uri="{FF2B5EF4-FFF2-40B4-BE49-F238E27FC236}">
                  <a16:creationId xmlns:a16="http://schemas.microsoft.com/office/drawing/2014/main" id="{7D730519-72BB-9390-1B6D-1C5D58103302}"/>
                </a:ext>
              </a:extLst>
            </p:cNvPr>
            <p:cNvSpPr/>
            <p:nvPr/>
          </p:nvSpPr>
          <p:spPr>
            <a:xfrm>
              <a:off x="7947007" y="3184523"/>
              <a:ext cx="68139" cy="225430"/>
            </a:xfrm>
            <a:custGeom>
              <a:avLst/>
              <a:gdLst>
                <a:gd name="connsiteX0" fmla="*/ 18 w 68139"/>
                <a:gd name="connsiteY0" fmla="*/ 2 h 225430"/>
                <a:gd name="connsiteX1" fmla="*/ 53993 w 68139"/>
                <a:gd name="connsiteY1" fmla="*/ 117477 h 225430"/>
                <a:gd name="connsiteX2" fmla="*/ 66693 w 68139"/>
                <a:gd name="connsiteY2" fmla="*/ 225427 h 225430"/>
                <a:gd name="connsiteX3" fmla="*/ 60343 w 68139"/>
                <a:gd name="connsiteY3" fmla="*/ 120652 h 225430"/>
                <a:gd name="connsiteX4" fmla="*/ 18 w 68139"/>
                <a:gd name="connsiteY4" fmla="*/ 2 h 2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39" h="225430">
                  <a:moveTo>
                    <a:pt x="18" y="2"/>
                  </a:moveTo>
                  <a:cubicBezTo>
                    <a:pt x="-1040" y="-527"/>
                    <a:pt x="42881" y="79906"/>
                    <a:pt x="53993" y="117477"/>
                  </a:cubicBezTo>
                  <a:cubicBezTo>
                    <a:pt x="65106" y="155048"/>
                    <a:pt x="65635" y="224898"/>
                    <a:pt x="66693" y="225427"/>
                  </a:cubicBezTo>
                  <a:cubicBezTo>
                    <a:pt x="67751" y="225956"/>
                    <a:pt x="71456" y="158223"/>
                    <a:pt x="60343" y="120652"/>
                  </a:cubicBezTo>
                  <a:cubicBezTo>
                    <a:pt x="49231" y="83081"/>
                    <a:pt x="1076" y="531"/>
                    <a:pt x="18" y="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4DF5D896-AB0E-F9FF-7148-A6D40DAEC58E}"/>
                </a:ext>
              </a:extLst>
            </p:cNvPr>
            <p:cNvSpPr/>
            <p:nvPr/>
          </p:nvSpPr>
          <p:spPr>
            <a:xfrm>
              <a:off x="6524622" y="3282818"/>
              <a:ext cx="92417" cy="216034"/>
            </a:xfrm>
            <a:custGeom>
              <a:avLst/>
              <a:gdLst>
                <a:gd name="connsiteX0" fmla="*/ 3 w 92417"/>
                <a:gd name="connsiteY0" fmla="*/ 132 h 216034"/>
                <a:gd name="connsiteX1" fmla="*/ 73028 w 92417"/>
                <a:gd name="connsiteY1" fmla="*/ 111257 h 216034"/>
                <a:gd name="connsiteX2" fmla="*/ 92078 w 92417"/>
                <a:gd name="connsiteY2" fmla="*/ 216032 h 216034"/>
                <a:gd name="connsiteX3" fmla="*/ 85728 w 92417"/>
                <a:gd name="connsiteY3" fmla="*/ 114432 h 216034"/>
                <a:gd name="connsiteX4" fmla="*/ 79378 w 92417"/>
                <a:gd name="connsiteY4" fmla="*/ 133482 h 216034"/>
                <a:gd name="connsiteX5" fmla="*/ 76203 w 92417"/>
                <a:gd name="connsiteY5" fmla="*/ 89032 h 216034"/>
                <a:gd name="connsiteX6" fmla="*/ 3 w 92417"/>
                <a:gd name="connsiteY6" fmla="*/ 132 h 21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17" h="216034">
                  <a:moveTo>
                    <a:pt x="3" y="132"/>
                  </a:moveTo>
                  <a:cubicBezTo>
                    <a:pt x="-526" y="3836"/>
                    <a:pt x="57682" y="75274"/>
                    <a:pt x="73028" y="111257"/>
                  </a:cubicBezTo>
                  <a:cubicBezTo>
                    <a:pt x="88374" y="147240"/>
                    <a:pt x="89961" y="215503"/>
                    <a:pt x="92078" y="216032"/>
                  </a:cubicBezTo>
                  <a:cubicBezTo>
                    <a:pt x="94195" y="216561"/>
                    <a:pt x="85728" y="114432"/>
                    <a:pt x="85728" y="114432"/>
                  </a:cubicBezTo>
                  <a:cubicBezTo>
                    <a:pt x="83611" y="100674"/>
                    <a:pt x="80965" y="137715"/>
                    <a:pt x="79378" y="133482"/>
                  </a:cubicBezTo>
                  <a:cubicBezTo>
                    <a:pt x="77791" y="129249"/>
                    <a:pt x="91549" y="106494"/>
                    <a:pt x="76203" y="89032"/>
                  </a:cubicBezTo>
                  <a:cubicBezTo>
                    <a:pt x="60857" y="71570"/>
                    <a:pt x="532" y="-3572"/>
                    <a:pt x="3" y="13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1FCD2A59-053B-F3DE-69C2-60040DD4B021}"/>
                </a:ext>
              </a:extLst>
            </p:cNvPr>
            <p:cNvSpPr/>
            <p:nvPr/>
          </p:nvSpPr>
          <p:spPr>
            <a:xfrm>
              <a:off x="6742776" y="3279773"/>
              <a:ext cx="54986" cy="149233"/>
            </a:xfrm>
            <a:custGeom>
              <a:avLst/>
              <a:gdLst>
                <a:gd name="connsiteX0" fmla="*/ 54899 w 54986"/>
                <a:gd name="connsiteY0" fmla="*/ 2 h 149233"/>
                <a:gd name="connsiteX1" fmla="*/ 13624 w 54986"/>
                <a:gd name="connsiteY1" fmla="*/ 92077 h 149233"/>
                <a:gd name="connsiteX2" fmla="*/ 16799 w 54986"/>
                <a:gd name="connsiteY2" fmla="*/ 149227 h 149233"/>
                <a:gd name="connsiteX3" fmla="*/ 924 w 54986"/>
                <a:gd name="connsiteY3" fmla="*/ 88902 h 149233"/>
                <a:gd name="connsiteX4" fmla="*/ 54899 w 54986"/>
                <a:gd name="connsiteY4" fmla="*/ 2 h 14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86" h="149233">
                  <a:moveTo>
                    <a:pt x="54899" y="2"/>
                  </a:moveTo>
                  <a:cubicBezTo>
                    <a:pt x="57016" y="531"/>
                    <a:pt x="19974" y="67206"/>
                    <a:pt x="13624" y="92077"/>
                  </a:cubicBezTo>
                  <a:cubicBezTo>
                    <a:pt x="7274" y="116948"/>
                    <a:pt x="18916" y="149756"/>
                    <a:pt x="16799" y="149227"/>
                  </a:cubicBezTo>
                  <a:cubicBezTo>
                    <a:pt x="14682" y="148698"/>
                    <a:pt x="-4368" y="106364"/>
                    <a:pt x="924" y="88902"/>
                  </a:cubicBezTo>
                  <a:cubicBezTo>
                    <a:pt x="6216" y="71440"/>
                    <a:pt x="52782" y="-527"/>
                    <a:pt x="54899" y="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C66372AD-48A0-36C4-23C2-D0F6DB498655}"/>
                </a:ext>
              </a:extLst>
            </p:cNvPr>
            <p:cNvSpPr/>
            <p:nvPr/>
          </p:nvSpPr>
          <p:spPr>
            <a:xfrm>
              <a:off x="6554005" y="3498799"/>
              <a:ext cx="94473" cy="146131"/>
            </a:xfrm>
            <a:custGeom>
              <a:avLst/>
              <a:gdLst>
                <a:gd name="connsiteX0" fmla="*/ 94445 w 94473"/>
                <a:gd name="connsiteY0" fmla="*/ 51 h 146131"/>
                <a:gd name="connsiteX1" fmla="*/ 15070 w 94473"/>
                <a:gd name="connsiteY1" fmla="*/ 63551 h 146131"/>
                <a:gd name="connsiteX2" fmla="*/ 5545 w 94473"/>
                <a:gd name="connsiteY2" fmla="*/ 146101 h 146131"/>
                <a:gd name="connsiteX3" fmla="*/ 5545 w 94473"/>
                <a:gd name="connsiteY3" fmla="*/ 54026 h 146131"/>
                <a:gd name="connsiteX4" fmla="*/ 94445 w 94473"/>
                <a:gd name="connsiteY4" fmla="*/ 51 h 146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73" h="146131">
                  <a:moveTo>
                    <a:pt x="94445" y="51"/>
                  </a:moveTo>
                  <a:cubicBezTo>
                    <a:pt x="96032" y="1638"/>
                    <a:pt x="29887" y="39209"/>
                    <a:pt x="15070" y="63551"/>
                  </a:cubicBezTo>
                  <a:cubicBezTo>
                    <a:pt x="253" y="87893"/>
                    <a:pt x="7132" y="147688"/>
                    <a:pt x="5545" y="146101"/>
                  </a:cubicBezTo>
                  <a:cubicBezTo>
                    <a:pt x="3958" y="144514"/>
                    <a:pt x="-6097" y="74134"/>
                    <a:pt x="5545" y="54026"/>
                  </a:cubicBezTo>
                  <a:cubicBezTo>
                    <a:pt x="17187" y="33918"/>
                    <a:pt x="92858" y="-1536"/>
                    <a:pt x="94445" y="5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62EF0FCA-B0D0-E429-7849-1BA406A33869}"/>
                </a:ext>
              </a:extLst>
            </p:cNvPr>
            <p:cNvSpPr/>
            <p:nvPr/>
          </p:nvSpPr>
          <p:spPr>
            <a:xfrm>
              <a:off x="6454760" y="3289231"/>
              <a:ext cx="75282" cy="219353"/>
            </a:xfrm>
            <a:custGeom>
              <a:avLst/>
              <a:gdLst>
                <a:gd name="connsiteX0" fmla="*/ 15 w 75282"/>
                <a:gd name="connsiteY0" fmla="*/ 69 h 219353"/>
                <a:gd name="connsiteX1" fmla="*/ 69865 w 75282"/>
                <a:gd name="connsiteY1" fmla="*/ 152469 h 219353"/>
                <a:gd name="connsiteX2" fmla="*/ 69865 w 75282"/>
                <a:gd name="connsiteY2" fmla="*/ 219144 h 219353"/>
                <a:gd name="connsiteX3" fmla="*/ 63515 w 75282"/>
                <a:gd name="connsiteY3" fmla="*/ 133419 h 219353"/>
                <a:gd name="connsiteX4" fmla="*/ 15 w 75282"/>
                <a:gd name="connsiteY4" fmla="*/ 69 h 21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82" h="219353">
                  <a:moveTo>
                    <a:pt x="15" y="69"/>
                  </a:moveTo>
                  <a:cubicBezTo>
                    <a:pt x="1073" y="3244"/>
                    <a:pt x="58223" y="115957"/>
                    <a:pt x="69865" y="152469"/>
                  </a:cubicBezTo>
                  <a:cubicBezTo>
                    <a:pt x="81507" y="188981"/>
                    <a:pt x="70923" y="222319"/>
                    <a:pt x="69865" y="219144"/>
                  </a:cubicBezTo>
                  <a:cubicBezTo>
                    <a:pt x="68807" y="215969"/>
                    <a:pt x="74098" y="164111"/>
                    <a:pt x="63515" y="133419"/>
                  </a:cubicBezTo>
                  <a:cubicBezTo>
                    <a:pt x="52932" y="102727"/>
                    <a:pt x="-1043" y="-3106"/>
                    <a:pt x="15" y="6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0665F3F1-ACD0-721A-CECB-D7C6B3C1BBAB}"/>
                </a:ext>
              </a:extLst>
            </p:cNvPr>
            <p:cNvSpPr/>
            <p:nvPr/>
          </p:nvSpPr>
          <p:spPr>
            <a:xfrm>
              <a:off x="7772359" y="3079750"/>
              <a:ext cx="202231" cy="19050"/>
            </a:xfrm>
            <a:custGeom>
              <a:avLst/>
              <a:gdLst>
                <a:gd name="connsiteX0" fmla="*/ 41 w 202231"/>
                <a:gd name="connsiteY0" fmla="*/ 0 h 19050"/>
                <a:gd name="connsiteX1" fmla="*/ 177841 w 202231"/>
                <a:gd name="connsiteY1" fmla="*/ 12700 h 19050"/>
                <a:gd name="connsiteX2" fmla="*/ 190541 w 202231"/>
                <a:gd name="connsiteY2" fmla="*/ 19050 h 19050"/>
                <a:gd name="connsiteX3" fmla="*/ 158791 w 202231"/>
                <a:gd name="connsiteY3" fmla="*/ 12700 h 19050"/>
                <a:gd name="connsiteX4" fmla="*/ 196891 w 202231"/>
                <a:gd name="connsiteY4" fmla="*/ 3175 h 19050"/>
                <a:gd name="connsiteX5" fmla="*/ 41 w 202231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231" h="19050">
                  <a:moveTo>
                    <a:pt x="41" y="0"/>
                  </a:moveTo>
                  <a:cubicBezTo>
                    <a:pt x="-3134" y="1587"/>
                    <a:pt x="177841" y="12700"/>
                    <a:pt x="177841" y="12700"/>
                  </a:cubicBezTo>
                  <a:cubicBezTo>
                    <a:pt x="209591" y="15875"/>
                    <a:pt x="193716" y="19050"/>
                    <a:pt x="190541" y="19050"/>
                  </a:cubicBezTo>
                  <a:cubicBezTo>
                    <a:pt x="187366" y="19050"/>
                    <a:pt x="157733" y="15346"/>
                    <a:pt x="158791" y="12700"/>
                  </a:cubicBezTo>
                  <a:cubicBezTo>
                    <a:pt x="159849" y="10054"/>
                    <a:pt x="220174" y="3704"/>
                    <a:pt x="196891" y="3175"/>
                  </a:cubicBezTo>
                  <a:lnTo>
                    <a:pt x="41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6F156DF3-543D-2E29-08E4-6F5422FACD4E}"/>
                </a:ext>
              </a:extLst>
            </p:cNvPr>
            <p:cNvSpPr/>
            <p:nvPr/>
          </p:nvSpPr>
          <p:spPr>
            <a:xfrm>
              <a:off x="7789710" y="3168648"/>
              <a:ext cx="33583" cy="180986"/>
            </a:xfrm>
            <a:custGeom>
              <a:avLst/>
              <a:gdLst>
                <a:gd name="connsiteX0" fmla="*/ 4915 w 33583"/>
                <a:gd name="connsiteY0" fmla="*/ 2 h 180986"/>
                <a:gd name="connsiteX1" fmla="*/ 11265 w 33583"/>
                <a:gd name="connsiteY1" fmla="*/ 133352 h 180986"/>
                <a:gd name="connsiteX2" fmla="*/ 33490 w 33583"/>
                <a:gd name="connsiteY2" fmla="*/ 180977 h 180986"/>
                <a:gd name="connsiteX3" fmla="*/ 1740 w 33583"/>
                <a:gd name="connsiteY3" fmla="*/ 136527 h 180986"/>
                <a:gd name="connsiteX4" fmla="*/ 4915 w 33583"/>
                <a:gd name="connsiteY4" fmla="*/ 2 h 18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83" h="180986">
                  <a:moveTo>
                    <a:pt x="4915" y="2"/>
                  </a:moveTo>
                  <a:cubicBezTo>
                    <a:pt x="6502" y="-527"/>
                    <a:pt x="6503" y="103190"/>
                    <a:pt x="11265" y="133352"/>
                  </a:cubicBezTo>
                  <a:cubicBezTo>
                    <a:pt x="16028" y="163515"/>
                    <a:pt x="35077" y="180448"/>
                    <a:pt x="33490" y="180977"/>
                  </a:cubicBezTo>
                  <a:cubicBezTo>
                    <a:pt x="31903" y="181506"/>
                    <a:pt x="6502" y="160339"/>
                    <a:pt x="1740" y="136527"/>
                  </a:cubicBezTo>
                  <a:cubicBezTo>
                    <a:pt x="-3022" y="112715"/>
                    <a:pt x="3328" y="531"/>
                    <a:pt x="4915" y="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2F1214A9-45E3-7892-B422-30EE07909222}"/>
                </a:ext>
              </a:extLst>
            </p:cNvPr>
            <p:cNvSpPr/>
            <p:nvPr/>
          </p:nvSpPr>
          <p:spPr>
            <a:xfrm>
              <a:off x="8019034" y="3435070"/>
              <a:ext cx="87684" cy="110214"/>
            </a:xfrm>
            <a:custGeom>
              <a:avLst/>
              <a:gdLst>
                <a:gd name="connsiteX0" fmla="*/ 86741 w 87684"/>
                <a:gd name="connsiteY0" fmla="*/ 280 h 110214"/>
                <a:gd name="connsiteX1" fmla="*/ 26416 w 87684"/>
                <a:gd name="connsiteY1" fmla="*/ 98705 h 110214"/>
                <a:gd name="connsiteX2" fmla="*/ 1016 w 87684"/>
                <a:gd name="connsiteY2" fmla="*/ 105055 h 110214"/>
                <a:gd name="connsiteX3" fmla="*/ 58166 w 87684"/>
                <a:gd name="connsiteY3" fmla="*/ 70130 h 110214"/>
                <a:gd name="connsiteX4" fmla="*/ 86741 w 87684"/>
                <a:gd name="connsiteY4" fmla="*/ 280 h 11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4" h="110214">
                  <a:moveTo>
                    <a:pt x="86741" y="280"/>
                  </a:moveTo>
                  <a:cubicBezTo>
                    <a:pt x="81449" y="5043"/>
                    <a:pt x="40703" y="81243"/>
                    <a:pt x="26416" y="98705"/>
                  </a:cubicBezTo>
                  <a:cubicBezTo>
                    <a:pt x="12129" y="116167"/>
                    <a:pt x="-4276" y="109818"/>
                    <a:pt x="1016" y="105055"/>
                  </a:cubicBezTo>
                  <a:cubicBezTo>
                    <a:pt x="6308" y="100293"/>
                    <a:pt x="42291" y="87592"/>
                    <a:pt x="58166" y="70130"/>
                  </a:cubicBezTo>
                  <a:cubicBezTo>
                    <a:pt x="74041" y="52668"/>
                    <a:pt x="92033" y="-4483"/>
                    <a:pt x="86741" y="28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41850E5F-7874-41A6-B65E-CD43EA77114F}"/>
                </a:ext>
              </a:extLst>
            </p:cNvPr>
            <p:cNvSpPr/>
            <p:nvPr/>
          </p:nvSpPr>
          <p:spPr>
            <a:xfrm>
              <a:off x="7435785" y="2701793"/>
              <a:ext cx="216014" cy="212918"/>
            </a:xfrm>
            <a:custGeom>
              <a:avLst/>
              <a:gdLst>
                <a:gd name="connsiteX0" fmla="*/ 215965 w 216014"/>
                <a:gd name="connsiteY0" fmla="*/ 132 h 212918"/>
                <a:gd name="connsiteX1" fmla="*/ 34990 w 216014"/>
                <a:gd name="connsiteY1" fmla="*/ 79507 h 212918"/>
                <a:gd name="connsiteX2" fmla="*/ 3240 w 216014"/>
                <a:gd name="connsiteY2" fmla="*/ 136657 h 212918"/>
                <a:gd name="connsiteX3" fmla="*/ 25465 w 216014"/>
                <a:gd name="connsiteY3" fmla="*/ 104907 h 212918"/>
                <a:gd name="connsiteX4" fmla="*/ 9590 w 216014"/>
                <a:gd name="connsiteY4" fmla="*/ 155707 h 212918"/>
                <a:gd name="connsiteX5" fmla="*/ 12765 w 216014"/>
                <a:gd name="connsiteY5" fmla="*/ 212857 h 212918"/>
                <a:gd name="connsiteX6" fmla="*/ 65 w 216014"/>
                <a:gd name="connsiteY6" fmla="*/ 165232 h 212918"/>
                <a:gd name="connsiteX7" fmla="*/ 19115 w 216014"/>
                <a:gd name="connsiteY7" fmla="*/ 95382 h 212918"/>
                <a:gd name="connsiteX8" fmla="*/ 44515 w 216014"/>
                <a:gd name="connsiteY8" fmla="*/ 69982 h 212918"/>
                <a:gd name="connsiteX9" fmla="*/ 19115 w 216014"/>
                <a:gd name="connsiteY9" fmla="*/ 69982 h 212918"/>
                <a:gd name="connsiteX10" fmla="*/ 104840 w 216014"/>
                <a:gd name="connsiteY10" fmla="*/ 54107 h 212918"/>
                <a:gd name="connsiteX11" fmla="*/ 54040 w 216014"/>
                <a:gd name="connsiteY11" fmla="*/ 60457 h 212918"/>
                <a:gd name="connsiteX12" fmla="*/ 215965 w 216014"/>
                <a:gd name="connsiteY12" fmla="*/ 132 h 2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014" h="212918">
                  <a:moveTo>
                    <a:pt x="215965" y="132"/>
                  </a:moveTo>
                  <a:cubicBezTo>
                    <a:pt x="212790" y="3307"/>
                    <a:pt x="70444" y="56753"/>
                    <a:pt x="34990" y="79507"/>
                  </a:cubicBezTo>
                  <a:cubicBezTo>
                    <a:pt x="-464" y="102261"/>
                    <a:pt x="4827" y="132424"/>
                    <a:pt x="3240" y="136657"/>
                  </a:cubicBezTo>
                  <a:cubicBezTo>
                    <a:pt x="1653" y="140890"/>
                    <a:pt x="24407" y="101732"/>
                    <a:pt x="25465" y="104907"/>
                  </a:cubicBezTo>
                  <a:cubicBezTo>
                    <a:pt x="26523" y="108082"/>
                    <a:pt x="11707" y="137715"/>
                    <a:pt x="9590" y="155707"/>
                  </a:cubicBezTo>
                  <a:cubicBezTo>
                    <a:pt x="7473" y="173699"/>
                    <a:pt x="14352" y="211270"/>
                    <a:pt x="12765" y="212857"/>
                  </a:cubicBezTo>
                  <a:cubicBezTo>
                    <a:pt x="11178" y="214444"/>
                    <a:pt x="-993" y="184811"/>
                    <a:pt x="65" y="165232"/>
                  </a:cubicBezTo>
                  <a:cubicBezTo>
                    <a:pt x="1123" y="145653"/>
                    <a:pt x="11707" y="111257"/>
                    <a:pt x="19115" y="95382"/>
                  </a:cubicBezTo>
                  <a:cubicBezTo>
                    <a:pt x="26523" y="79507"/>
                    <a:pt x="44515" y="74215"/>
                    <a:pt x="44515" y="69982"/>
                  </a:cubicBezTo>
                  <a:cubicBezTo>
                    <a:pt x="44515" y="65749"/>
                    <a:pt x="9061" y="72628"/>
                    <a:pt x="19115" y="69982"/>
                  </a:cubicBezTo>
                  <a:cubicBezTo>
                    <a:pt x="29169" y="67336"/>
                    <a:pt x="99019" y="55695"/>
                    <a:pt x="104840" y="54107"/>
                  </a:cubicBezTo>
                  <a:cubicBezTo>
                    <a:pt x="110661" y="52520"/>
                    <a:pt x="38165" y="68924"/>
                    <a:pt x="54040" y="60457"/>
                  </a:cubicBezTo>
                  <a:cubicBezTo>
                    <a:pt x="69915" y="51990"/>
                    <a:pt x="219140" y="-3043"/>
                    <a:pt x="215965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F79168A0-C138-F53E-66B2-222926F1F497}"/>
                </a:ext>
              </a:extLst>
            </p:cNvPr>
            <p:cNvSpPr/>
            <p:nvPr/>
          </p:nvSpPr>
          <p:spPr>
            <a:xfrm>
              <a:off x="6505545" y="2841273"/>
              <a:ext cx="438258" cy="51156"/>
            </a:xfrm>
            <a:custGeom>
              <a:avLst/>
              <a:gdLst>
                <a:gd name="connsiteX0" fmla="*/ 30 w 438258"/>
                <a:gd name="connsiteY0" fmla="*/ 51152 h 51156"/>
                <a:gd name="connsiteX1" fmla="*/ 200055 w 438258"/>
                <a:gd name="connsiteY1" fmla="*/ 3527 h 51156"/>
                <a:gd name="connsiteX2" fmla="*/ 155605 w 438258"/>
                <a:gd name="connsiteY2" fmla="*/ 3527 h 51156"/>
                <a:gd name="connsiteX3" fmla="*/ 292130 w 438258"/>
                <a:gd name="connsiteY3" fmla="*/ 3527 h 51156"/>
                <a:gd name="connsiteX4" fmla="*/ 377855 w 438258"/>
                <a:gd name="connsiteY4" fmla="*/ 13052 h 51156"/>
                <a:gd name="connsiteX5" fmla="*/ 349280 w 438258"/>
                <a:gd name="connsiteY5" fmla="*/ 9877 h 51156"/>
                <a:gd name="connsiteX6" fmla="*/ 438180 w 438258"/>
                <a:gd name="connsiteY6" fmla="*/ 35277 h 51156"/>
                <a:gd name="connsiteX7" fmla="*/ 361980 w 438258"/>
                <a:gd name="connsiteY7" fmla="*/ 13052 h 51156"/>
                <a:gd name="connsiteX8" fmla="*/ 215930 w 438258"/>
                <a:gd name="connsiteY8" fmla="*/ 13052 h 51156"/>
                <a:gd name="connsiteX9" fmla="*/ 114330 w 438258"/>
                <a:gd name="connsiteY9" fmla="*/ 13052 h 51156"/>
                <a:gd name="connsiteX10" fmla="*/ 184180 w 438258"/>
                <a:gd name="connsiteY10" fmla="*/ 6702 h 51156"/>
                <a:gd name="connsiteX11" fmla="*/ 30 w 438258"/>
                <a:gd name="connsiteY11" fmla="*/ 51152 h 5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8258" h="51156">
                  <a:moveTo>
                    <a:pt x="30" y="51152"/>
                  </a:moveTo>
                  <a:cubicBezTo>
                    <a:pt x="2676" y="50623"/>
                    <a:pt x="174126" y="11464"/>
                    <a:pt x="200055" y="3527"/>
                  </a:cubicBezTo>
                  <a:cubicBezTo>
                    <a:pt x="225984" y="-4410"/>
                    <a:pt x="155605" y="3527"/>
                    <a:pt x="155605" y="3527"/>
                  </a:cubicBezTo>
                  <a:cubicBezTo>
                    <a:pt x="170951" y="3527"/>
                    <a:pt x="255088" y="1939"/>
                    <a:pt x="292130" y="3527"/>
                  </a:cubicBezTo>
                  <a:cubicBezTo>
                    <a:pt x="329172" y="5114"/>
                    <a:pt x="377855" y="13052"/>
                    <a:pt x="377855" y="13052"/>
                  </a:cubicBezTo>
                  <a:cubicBezTo>
                    <a:pt x="387380" y="14110"/>
                    <a:pt x="339226" y="6173"/>
                    <a:pt x="349280" y="9877"/>
                  </a:cubicBezTo>
                  <a:cubicBezTo>
                    <a:pt x="359334" y="13581"/>
                    <a:pt x="436063" y="34748"/>
                    <a:pt x="438180" y="35277"/>
                  </a:cubicBezTo>
                  <a:cubicBezTo>
                    <a:pt x="440297" y="35806"/>
                    <a:pt x="399022" y="16756"/>
                    <a:pt x="361980" y="13052"/>
                  </a:cubicBezTo>
                  <a:cubicBezTo>
                    <a:pt x="324938" y="9348"/>
                    <a:pt x="215930" y="13052"/>
                    <a:pt x="215930" y="13052"/>
                  </a:cubicBezTo>
                  <a:cubicBezTo>
                    <a:pt x="174655" y="13052"/>
                    <a:pt x="119621" y="14110"/>
                    <a:pt x="114330" y="13052"/>
                  </a:cubicBezTo>
                  <a:cubicBezTo>
                    <a:pt x="109039" y="11994"/>
                    <a:pt x="201113" y="4056"/>
                    <a:pt x="184180" y="6702"/>
                  </a:cubicBezTo>
                  <a:cubicBezTo>
                    <a:pt x="167247" y="9348"/>
                    <a:pt x="-2616" y="51681"/>
                    <a:pt x="30" y="511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BF199809-8E2C-2E04-5693-E8070BB03C11}"/>
                </a:ext>
              </a:extLst>
            </p:cNvPr>
            <p:cNvSpPr/>
            <p:nvPr/>
          </p:nvSpPr>
          <p:spPr>
            <a:xfrm>
              <a:off x="7452649" y="2777760"/>
              <a:ext cx="103884" cy="277335"/>
            </a:xfrm>
            <a:custGeom>
              <a:avLst/>
              <a:gdLst>
                <a:gd name="connsiteX0" fmla="*/ 103851 w 103884"/>
                <a:gd name="connsiteY0" fmla="*/ 365 h 277335"/>
                <a:gd name="connsiteX1" fmla="*/ 34001 w 103884"/>
                <a:gd name="connsiteY1" fmla="*/ 130540 h 277335"/>
                <a:gd name="connsiteX2" fmla="*/ 5426 w 103884"/>
                <a:gd name="connsiteY2" fmla="*/ 270240 h 277335"/>
                <a:gd name="connsiteX3" fmla="*/ 2251 w 103884"/>
                <a:gd name="connsiteY3" fmla="*/ 241665 h 277335"/>
                <a:gd name="connsiteX4" fmla="*/ 30826 w 103884"/>
                <a:gd name="connsiteY4" fmla="*/ 111490 h 277335"/>
                <a:gd name="connsiteX5" fmla="*/ 24476 w 103884"/>
                <a:gd name="connsiteY5" fmla="*/ 171815 h 277335"/>
                <a:gd name="connsiteX6" fmla="*/ 103851 w 103884"/>
                <a:gd name="connsiteY6" fmla="*/ 365 h 27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884" h="277335">
                  <a:moveTo>
                    <a:pt x="103851" y="365"/>
                  </a:moveTo>
                  <a:cubicBezTo>
                    <a:pt x="105438" y="-6514"/>
                    <a:pt x="50405" y="85561"/>
                    <a:pt x="34001" y="130540"/>
                  </a:cubicBezTo>
                  <a:cubicBezTo>
                    <a:pt x="17597" y="175519"/>
                    <a:pt x="10718" y="251719"/>
                    <a:pt x="5426" y="270240"/>
                  </a:cubicBezTo>
                  <a:cubicBezTo>
                    <a:pt x="134" y="288761"/>
                    <a:pt x="-1982" y="268123"/>
                    <a:pt x="2251" y="241665"/>
                  </a:cubicBezTo>
                  <a:cubicBezTo>
                    <a:pt x="6484" y="215207"/>
                    <a:pt x="27122" y="123132"/>
                    <a:pt x="30826" y="111490"/>
                  </a:cubicBezTo>
                  <a:cubicBezTo>
                    <a:pt x="34530" y="99848"/>
                    <a:pt x="14951" y="186632"/>
                    <a:pt x="24476" y="171815"/>
                  </a:cubicBezTo>
                  <a:cubicBezTo>
                    <a:pt x="34001" y="156998"/>
                    <a:pt x="102264" y="7244"/>
                    <a:pt x="103851" y="3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3009C0C6-CE22-31B2-3A48-5A78B2AF17D4}"/>
                </a:ext>
              </a:extLst>
            </p:cNvPr>
            <p:cNvSpPr/>
            <p:nvPr/>
          </p:nvSpPr>
          <p:spPr>
            <a:xfrm>
              <a:off x="7070690" y="2723827"/>
              <a:ext cx="69885" cy="292646"/>
            </a:xfrm>
            <a:custGeom>
              <a:avLst/>
              <a:gdLst>
                <a:gd name="connsiteX0" fmla="*/ 35 w 69885"/>
                <a:gd name="connsiteY0" fmla="*/ 323 h 292646"/>
                <a:gd name="connsiteX1" fmla="*/ 66710 w 69885"/>
                <a:gd name="connsiteY1" fmla="*/ 114623 h 292646"/>
                <a:gd name="connsiteX2" fmla="*/ 54010 w 69885"/>
                <a:gd name="connsiteY2" fmla="*/ 190823 h 292646"/>
                <a:gd name="connsiteX3" fmla="*/ 60360 w 69885"/>
                <a:gd name="connsiteY3" fmla="*/ 136848 h 292646"/>
                <a:gd name="connsiteX4" fmla="*/ 60360 w 69885"/>
                <a:gd name="connsiteY4" fmla="*/ 238448 h 292646"/>
                <a:gd name="connsiteX5" fmla="*/ 69885 w 69885"/>
                <a:gd name="connsiteY5" fmla="*/ 292423 h 292646"/>
                <a:gd name="connsiteX6" fmla="*/ 60360 w 69885"/>
                <a:gd name="connsiteY6" fmla="*/ 219398 h 292646"/>
                <a:gd name="connsiteX7" fmla="*/ 57185 w 69885"/>
                <a:gd name="connsiteY7" fmla="*/ 152723 h 292646"/>
                <a:gd name="connsiteX8" fmla="*/ 35 w 69885"/>
                <a:gd name="connsiteY8" fmla="*/ 323 h 29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885" h="292646">
                  <a:moveTo>
                    <a:pt x="35" y="323"/>
                  </a:moveTo>
                  <a:cubicBezTo>
                    <a:pt x="1623" y="-6027"/>
                    <a:pt x="57714" y="82873"/>
                    <a:pt x="66710" y="114623"/>
                  </a:cubicBezTo>
                  <a:cubicBezTo>
                    <a:pt x="75706" y="146373"/>
                    <a:pt x="55068" y="187119"/>
                    <a:pt x="54010" y="190823"/>
                  </a:cubicBezTo>
                  <a:cubicBezTo>
                    <a:pt x="52952" y="194527"/>
                    <a:pt x="59302" y="128911"/>
                    <a:pt x="60360" y="136848"/>
                  </a:cubicBezTo>
                  <a:cubicBezTo>
                    <a:pt x="61418" y="144785"/>
                    <a:pt x="58773" y="212519"/>
                    <a:pt x="60360" y="238448"/>
                  </a:cubicBezTo>
                  <a:cubicBezTo>
                    <a:pt x="61948" y="264377"/>
                    <a:pt x="69885" y="295598"/>
                    <a:pt x="69885" y="292423"/>
                  </a:cubicBezTo>
                  <a:cubicBezTo>
                    <a:pt x="69885" y="289248"/>
                    <a:pt x="62477" y="242681"/>
                    <a:pt x="60360" y="219398"/>
                  </a:cubicBezTo>
                  <a:cubicBezTo>
                    <a:pt x="58243" y="196115"/>
                    <a:pt x="63006" y="183944"/>
                    <a:pt x="57185" y="152723"/>
                  </a:cubicBezTo>
                  <a:cubicBezTo>
                    <a:pt x="51364" y="121502"/>
                    <a:pt x="-1553" y="6673"/>
                    <a:pt x="35" y="32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E01B5391-05F5-33A4-1C57-B7BD8D671FED}"/>
                </a:ext>
              </a:extLst>
            </p:cNvPr>
            <p:cNvSpPr/>
            <p:nvPr/>
          </p:nvSpPr>
          <p:spPr>
            <a:xfrm>
              <a:off x="6959181" y="2762249"/>
              <a:ext cx="106789" cy="206619"/>
            </a:xfrm>
            <a:custGeom>
              <a:avLst/>
              <a:gdLst>
                <a:gd name="connsiteX0" fmla="*/ 16294 w 106789"/>
                <a:gd name="connsiteY0" fmla="*/ 1 h 206619"/>
                <a:gd name="connsiteX1" fmla="*/ 92494 w 106789"/>
                <a:gd name="connsiteY1" fmla="*/ 133351 h 206619"/>
                <a:gd name="connsiteX2" fmla="*/ 48044 w 106789"/>
                <a:gd name="connsiteY2" fmla="*/ 152401 h 206619"/>
                <a:gd name="connsiteX3" fmla="*/ 419 w 106789"/>
                <a:gd name="connsiteY3" fmla="*/ 165101 h 206619"/>
                <a:gd name="connsiteX4" fmla="*/ 76619 w 106789"/>
                <a:gd name="connsiteY4" fmla="*/ 130176 h 206619"/>
                <a:gd name="connsiteX5" fmla="*/ 89319 w 106789"/>
                <a:gd name="connsiteY5" fmla="*/ 206376 h 206619"/>
                <a:gd name="connsiteX6" fmla="*/ 95669 w 106789"/>
                <a:gd name="connsiteY6" fmla="*/ 155576 h 206619"/>
                <a:gd name="connsiteX7" fmla="*/ 105194 w 106789"/>
                <a:gd name="connsiteY7" fmla="*/ 190501 h 206619"/>
                <a:gd name="connsiteX8" fmla="*/ 98844 w 106789"/>
                <a:gd name="connsiteY8" fmla="*/ 136526 h 206619"/>
                <a:gd name="connsiteX9" fmla="*/ 16294 w 106789"/>
                <a:gd name="connsiteY9" fmla="*/ 1 h 20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789" h="206619">
                  <a:moveTo>
                    <a:pt x="16294" y="1"/>
                  </a:moveTo>
                  <a:cubicBezTo>
                    <a:pt x="15236" y="-528"/>
                    <a:pt x="87202" y="107951"/>
                    <a:pt x="92494" y="133351"/>
                  </a:cubicBezTo>
                  <a:cubicBezTo>
                    <a:pt x="97786" y="158751"/>
                    <a:pt x="63390" y="147109"/>
                    <a:pt x="48044" y="152401"/>
                  </a:cubicBezTo>
                  <a:cubicBezTo>
                    <a:pt x="32698" y="157693"/>
                    <a:pt x="-4343" y="168805"/>
                    <a:pt x="419" y="165101"/>
                  </a:cubicBezTo>
                  <a:cubicBezTo>
                    <a:pt x="5181" y="161397"/>
                    <a:pt x="61802" y="123297"/>
                    <a:pt x="76619" y="130176"/>
                  </a:cubicBezTo>
                  <a:cubicBezTo>
                    <a:pt x="91436" y="137055"/>
                    <a:pt x="86144" y="202143"/>
                    <a:pt x="89319" y="206376"/>
                  </a:cubicBezTo>
                  <a:cubicBezTo>
                    <a:pt x="92494" y="210609"/>
                    <a:pt x="93023" y="158222"/>
                    <a:pt x="95669" y="155576"/>
                  </a:cubicBezTo>
                  <a:cubicBezTo>
                    <a:pt x="98315" y="152930"/>
                    <a:pt x="104665" y="193676"/>
                    <a:pt x="105194" y="190501"/>
                  </a:cubicBezTo>
                  <a:cubicBezTo>
                    <a:pt x="105723" y="187326"/>
                    <a:pt x="111015" y="161926"/>
                    <a:pt x="98844" y="136526"/>
                  </a:cubicBezTo>
                  <a:cubicBezTo>
                    <a:pt x="86673" y="111126"/>
                    <a:pt x="17352" y="530"/>
                    <a:pt x="1629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2C15970D-910D-15EF-D2E3-6B7042DDAF11}"/>
                </a:ext>
              </a:extLst>
            </p:cNvPr>
            <p:cNvSpPr/>
            <p:nvPr/>
          </p:nvSpPr>
          <p:spPr>
            <a:xfrm>
              <a:off x="6864341" y="3400380"/>
              <a:ext cx="25409" cy="123922"/>
            </a:xfrm>
            <a:custGeom>
              <a:avLst/>
              <a:gdLst>
                <a:gd name="connsiteX0" fmla="*/ 9 w 25409"/>
                <a:gd name="connsiteY0" fmla="*/ 45 h 123922"/>
                <a:gd name="connsiteX1" fmla="*/ 22234 w 25409"/>
                <a:gd name="connsiteY1" fmla="*/ 69895 h 123922"/>
                <a:gd name="connsiteX2" fmla="*/ 9 w 25409"/>
                <a:gd name="connsiteY2" fmla="*/ 123870 h 123922"/>
                <a:gd name="connsiteX3" fmla="*/ 25409 w 25409"/>
                <a:gd name="connsiteY3" fmla="*/ 60370 h 123922"/>
                <a:gd name="connsiteX4" fmla="*/ 9 w 25409"/>
                <a:gd name="connsiteY4" fmla="*/ 45 h 12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9" h="123922">
                  <a:moveTo>
                    <a:pt x="9" y="45"/>
                  </a:moveTo>
                  <a:cubicBezTo>
                    <a:pt x="-520" y="1632"/>
                    <a:pt x="22234" y="49258"/>
                    <a:pt x="22234" y="69895"/>
                  </a:cubicBezTo>
                  <a:cubicBezTo>
                    <a:pt x="22234" y="90532"/>
                    <a:pt x="-520" y="125457"/>
                    <a:pt x="9" y="123870"/>
                  </a:cubicBezTo>
                  <a:cubicBezTo>
                    <a:pt x="538" y="122283"/>
                    <a:pt x="25409" y="81537"/>
                    <a:pt x="25409" y="60370"/>
                  </a:cubicBezTo>
                  <a:cubicBezTo>
                    <a:pt x="25409" y="39203"/>
                    <a:pt x="538" y="-1542"/>
                    <a:pt x="9" y="4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F1A59C83-5B18-BA44-337F-5F5D9B3AFD58}"/>
                </a:ext>
              </a:extLst>
            </p:cNvPr>
            <p:cNvSpPr/>
            <p:nvPr/>
          </p:nvSpPr>
          <p:spPr>
            <a:xfrm>
              <a:off x="7708278" y="3209922"/>
              <a:ext cx="35732" cy="137203"/>
            </a:xfrm>
            <a:custGeom>
              <a:avLst/>
              <a:gdLst>
                <a:gd name="connsiteX0" fmla="*/ 622 w 35732"/>
                <a:gd name="connsiteY0" fmla="*/ 3 h 137203"/>
                <a:gd name="connsiteX1" fmla="*/ 13322 w 35732"/>
                <a:gd name="connsiteY1" fmla="*/ 82553 h 137203"/>
                <a:gd name="connsiteX2" fmla="*/ 35547 w 35732"/>
                <a:gd name="connsiteY2" fmla="*/ 136528 h 137203"/>
                <a:gd name="connsiteX3" fmla="*/ 22847 w 35732"/>
                <a:gd name="connsiteY3" fmla="*/ 111128 h 137203"/>
                <a:gd name="connsiteX4" fmla="*/ 3797 w 35732"/>
                <a:gd name="connsiteY4" fmla="*/ 85728 h 137203"/>
                <a:gd name="connsiteX5" fmla="*/ 622 w 35732"/>
                <a:gd name="connsiteY5" fmla="*/ 3 h 13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32" h="137203">
                  <a:moveTo>
                    <a:pt x="622" y="3"/>
                  </a:moveTo>
                  <a:cubicBezTo>
                    <a:pt x="2209" y="-526"/>
                    <a:pt x="7501" y="59799"/>
                    <a:pt x="13322" y="82553"/>
                  </a:cubicBezTo>
                  <a:cubicBezTo>
                    <a:pt x="19143" y="105307"/>
                    <a:pt x="33960" y="131766"/>
                    <a:pt x="35547" y="136528"/>
                  </a:cubicBezTo>
                  <a:cubicBezTo>
                    <a:pt x="37134" y="141290"/>
                    <a:pt x="28139" y="119595"/>
                    <a:pt x="22847" y="111128"/>
                  </a:cubicBezTo>
                  <a:cubicBezTo>
                    <a:pt x="17555" y="102661"/>
                    <a:pt x="6972" y="101074"/>
                    <a:pt x="3797" y="85728"/>
                  </a:cubicBezTo>
                  <a:cubicBezTo>
                    <a:pt x="622" y="70382"/>
                    <a:pt x="-965" y="532"/>
                    <a:pt x="622" y="3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F571D120-B3EB-FDEF-96B9-10CD1D4412FA}"/>
                </a:ext>
              </a:extLst>
            </p:cNvPr>
            <p:cNvSpPr/>
            <p:nvPr/>
          </p:nvSpPr>
          <p:spPr>
            <a:xfrm>
              <a:off x="6542952" y="3186911"/>
              <a:ext cx="212390" cy="7208"/>
            </a:xfrm>
            <a:custGeom>
              <a:avLst/>
              <a:gdLst>
                <a:gd name="connsiteX0" fmla="*/ 723 w 212390"/>
                <a:gd name="connsiteY0" fmla="*/ 7139 h 7208"/>
                <a:gd name="connsiteX1" fmla="*/ 207098 w 212390"/>
                <a:gd name="connsiteY1" fmla="*/ 3964 h 7208"/>
                <a:gd name="connsiteX2" fmla="*/ 140423 w 212390"/>
                <a:gd name="connsiteY2" fmla="*/ 789 h 7208"/>
                <a:gd name="connsiteX3" fmla="*/ 723 w 212390"/>
                <a:gd name="connsiteY3" fmla="*/ 7139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390" h="7208">
                  <a:moveTo>
                    <a:pt x="723" y="7139"/>
                  </a:moveTo>
                  <a:cubicBezTo>
                    <a:pt x="11835" y="7668"/>
                    <a:pt x="183815" y="5022"/>
                    <a:pt x="207098" y="3964"/>
                  </a:cubicBezTo>
                  <a:cubicBezTo>
                    <a:pt x="230381" y="2906"/>
                    <a:pt x="171115" y="-1857"/>
                    <a:pt x="140423" y="789"/>
                  </a:cubicBezTo>
                  <a:cubicBezTo>
                    <a:pt x="109731" y="3435"/>
                    <a:pt x="-10389" y="6610"/>
                    <a:pt x="723" y="7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9938A37B-88CF-BE0B-EC58-E6576B058337}"/>
                </a:ext>
              </a:extLst>
            </p:cNvPr>
            <p:cNvSpPr/>
            <p:nvPr/>
          </p:nvSpPr>
          <p:spPr>
            <a:xfrm>
              <a:off x="6667892" y="3498799"/>
              <a:ext cx="123442" cy="98544"/>
            </a:xfrm>
            <a:custGeom>
              <a:avLst/>
              <a:gdLst>
                <a:gd name="connsiteX0" fmla="*/ 123433 w 123442"/>
                <a:gd name="connsiteY0" fmla="*/ 51 h 98544"/>
                <a:gd name="connsiteX1" fmla="*/ 18658 w 123442"/>
                <a:gd name="connsiteY1" fmla="*/ 57201 h 98544"/>
                <a:gd name="connsiteX2" fmla="*/ 2783 w 123442"/>
                <a:gd name="connsiteY2" fmla="*/ 98476 h 98544"/>
                <a:gd name="connsiteX3" fmla="*/ 12308 w 123442"/>
                <a:gd name="connsiteY3" fmla="*/ 47676 h 98544"/>
                <a:gd name="connsiteX4" fmla="*/ 123433 w 123442"/>
                <a:gd name="connsiteY4" fmla="*/ 51 h 9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2" h="98544">
                  <a:moveTo>
                    <a:pt x="123433" y="51"/>
                  </a:moveTo>
                  <a:cubicBezTo>
                    <a:pt x="124491" y="1639"/>
                    <a:pt x="38766" y="40797"/>
                    <a:pt x="18658" y="57201"/>
                  </a:cubicBezTo>
                  <a:cubicBezTo>
                    <a:pt x="-1450" y="73605"/>
                    <a:pt x="3841" y="100064"/>
                    <a:pt x="2783" y="98476"/>
                  </a:cubicBezTo>
                  <a:cubicBezTo>
                    <a:pt x="1725" y="96888"/>
                    <a:pt x="-6742" y="61434"/>
                    <a:pt x="12308" y="47676"/>
                  </a:cubicBezTo>
                  <a:cubicBezTo>
                    <a:pt x="31358" y="33918"/>
                    <a:pt x="122375" y="-1537"/>
                    <a:pt x="123433" y="5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 1134">
              <a:extLst>
                <a:ext uri="{FF2B5EF4-FFF2-40B4-BE49-F238E27FC236}">
                  <a16:creationId xmlns:a16="http://schemas.microsoft.com/office/drawing/2014/main" id="{3BDAACFB-6766-7BCA-1023-2BB8E2481D8E}"/>
                </a:ext>
              </a:extLst>
            </p:cNvPr>
            <p:cNvSpPr/>
            <p:nvPr/>
          </p:nvSpPr>
          <p:spPr>
            <a:xfrm>
              <a:off x="7483337" y="3091492"/>
              <a:ext cx="55486" cy="142657"/>
            </a:xfrm>
            <a:custGeom>
              <a:avLst/>
              <a:gdLst>
                <a:gd name="connsiteX0" fmla="*/ 138 w 55486"/>
                <a:gd name="connsiteY0" fmla="*/ 958 h 142657"/>
                <a:gd name="connsiteX1" fmla="*/ 54113 w 55486"/>
                <a:gd name="connsiteY1" fmla="*/ 140658 h 142657"/>
                <a:gd name="connsiteX2" fmla="*/ 38238 w 55486"/>
                <a:gd name="connsiteY2" fmla="*/ 80333 h 142657"/>
                <a:gd name="connsiteX3" fmla="*/ 138 w 55486"/>
                <a:gd name="connsiteY3" fmla="*/ 958 h 142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86" h="142657">
                  <a:moveTo>
                    <a:pt x="138" y="958"/>
                  </a:moveTo>
                  <a:cubicBezTo>
                    <a:pt x="2784" y="11012"/>
                    <a:pt x="47763" y="127429"/>
                    <a:pt x="54113" y="140658"/>
                  </a:cubicBezTo>
                  <a:cubicBezTo>
                    <a:pt x="60463" y="153887"/>
                    <a:pt x="43001" y="97796"/>
                    <a:pt x="38238" y="80333"/>
                  </a:cubicBezTo>
                  <a:cubicBezTo>
                    <a:pt x="33475" y="62870"/>
                    <a:pt x="-2508" y="-9096"/>
                    <a:pt x="138" y="9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49948601-90C3-97EF-593F-84993D1D61C6}"/>
                </a:ext>
              </a:extLst>
            </p:cNvPr>
            <p:cNvSpPr/>
            <p:nvPr/>
          </p:nvSpPr>
          <p:spPr>
            <a:xfrm>
              <a:off x="7464425" y="3105103"/>
              <a:ext cx="102149" cy="187725"/>
            </a:xfrm>
            <a:custGeom>
              <a:avLst/>
              <a:gdLst>
                <a:gd name="connsiteX0" fmla="*/ 0 w 102149"/>
                <a:gd name="connsiteY0" fmla="*/ 47 h 187725"/>
                <a:gd name="connsiteX1" fmla="*/ 28575 w 102149"/>
                <a:gd name="connsiteY1" fmla="*/ 136572 h 187725"/>
                <a:gd name="connsiteX2" fmla="*/ 101600 w 102149"/>
                <a:gd name="connsiteY2" fmla="*/ 187372 h 187725"/>
                <a:gd name="connsiteX3" fmla="*/ 60325 w 102149"/>
                <a:gd name="connsiteY3" fmla="*/ 158797 h 187725"/>
                <a:gd name="connsiteX4" fmla="*/ 28575 w 102149"/>
                <a:gd name="connsiteY4" fmla="*/ 152447 h 187725"/>
                <a:gd name="connsiteX5" fmla="*/ 0 w 102149"/>
                <a:gd name="connsiteY5" fmla="*/ 47 h 18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149" h="187725">
                  <a:moveTo>
                    <a:pt x="0" y="47"/>
                  </a:moveTo>
                  <a:cubicBezTo>
                    <a:pt x="0" y="-2599"/>
                    <a:pt x="11642" y="105351"/>
                    <a:pt x="28575" y="136572"/>
                  </a:cubicBezTo>
                  <a:cubicBezTo>
                    <a:pt x="45508" y="167793"/>
                    <a:pt x="101600" y="187372"/>
                    <a:pt x="101600" y="187372"/>
                  </a:cubicBezTo>
                  <a:cubicBezTo>
                    <a:pt x="106892" y="191076"/>
                    <a:pt x="72496" y="164618"/>
                    <a:pt x="60325" y="158797"/>
                  </a:cubicBezTo>
                  <a:cubicBezTo>
                    <a:pt x="48154" y="152976"/>
                    <a:pt x="39158" y="171497"/>
                    <a:pt x="28575" y="152447"/>
                  </a:cubicBezTo>
                  <a:cubicBezTo>
                    <a:pt x="17992" y="133397"/>
                    <a:pt x="0" y="2693"/>
                    <a:pt x="0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 1136">
              <a:extLst>
                <a:ext uri="{FF2B5EF4-FFF2-40B4-BE49-F238E27FC236}">
                  <a16:creationId xmlns:a16="http://schemas.microsoft.com/office/drawing/2014/main" id="{A740C765-82C2-1AAD-79EF-6DEB7A3DB35C}"/>
                </a:ext>
              </a:extLst>
            </p:cNvPr>
            <p:cNvSpPr/>
            <p:nvPr/>
          </p:nvSpPr>
          <p:spPr>
            <a:xfrm>
              <a:off x="7073878" y="2993320"/>
              <a:ext cx="56415" cy="205239"/>
            </a:xfrm>
            <a:custGeom>
              <a:avLst/>
              <a:gdLst>
                <a:gd name="connsiteX0" fmla="*/ 22 w 56415"/>
                <a:gd name="connsiteY0" fmla="*/ 705 h 205239"/>
                <a:gd name="connsiteX1" fmla="*/ 44472 w 56415"/>
                <a:gd name="connsiteY1" fmla="*/ 95955 h 205239"/>
                <a:gd name="connsiteX2" fmla="*/ 53997 w 56415"/>
                <a:gd name="connsiteY2" fmla="*/ 203905 h 205239"/>
                <a:gd name="connsiteX3" fmla="*/ 50822 w 56415"/>
                <a:gd name="connsiteY3" fmla="*/ 146755 h 205239"/>
                <a:gd name="connsiteX4" fmla="*/ 22 w 56415"/>
                <a:gd name="connsiteY4" fmla="*/ 705 h 2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15" h="205239">
                  <a:moveTo>
                    <a:pt x="22" y="705"/>
                  </a:moveTo>
                  <a:cubicBezTo>
                    <a:pt x="-1036" y="-7762"/>
                    <a:pt x="35476" y="62088"/>
                    <a:pt x="44472" y="95955"/>
                  </a:cubicBezTo>
                  <a:cubicBezTo>
                    <a:pt x="53468" y="129822"/>
                    <a:pt x="52939" y="195438"/>
                    <a:pt x="53997" y="203905"/>
                  </a:cubicBezTo>
                  <a:cubicBezTo>
                    <a:pt x="55055" y="212372"/>
                    <a:pt x="60347" y="179034"/>
                    <a:pt x="50822" y="146755"/>
                  </a:cubicBezTo>
                  <a:cubicBezTo>
                    <a:pt x="41297" y="114476"/>
                    <a:pt x="1080" y="9172"/>
                    <a:pt x="22" y="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 1137">
              <a:extLst>
                <a:ext uri="{FF2B5EF4-FFF2-40B4-BE49-F238E27FC236}">
                  <a16:creationId xmlns:a16="http://schemas.microsoft.com/office/drawing/2014/main" id="{2285170F-918D-7213-3B59-A7586480140A}"/>
                </a:ext>
              </a:extLst>
            </p:cNvPr>
            <p:cNvSpPr/>
            <p:nvPr/>
          </p:nvSpPr>
          <p:spPr>
            <a:xfrm>
              <a:off x="6835733" y="3248025"/>
              <a:ext cx="174853" cy="79617"/>
            </a:xfrm>
            <a:custGeom>
              <a:avLst/>
              <a:gdLst>
                <a:gd name="connsiteX0" fmla="*/ 42 w 174853"/>
                <a:gd name="connsiteY0" fmla="*/ 0 h 79617"/>
                <a:gd name="connsiteX1" fmla="*/ 88942 w 174853"/>
                <a:gd name="connsiteY1" fmla="*/ 69850 h 79617"/>
                <a:gd name="connsiteX2" fmla="*/ 79417 w 174853"/>
                <a:gd name="connsiteY2" fmla="*/ 76200 h 79617"/>
                <a:gd name="connsiteX3" fmla="*/ 174667 w 174853"/>
                <a:gd name="connsiteY3" fmla="*/ 79375 h 79617"/>
                <a:gd name="connsiteX4" fmla="*/ 101642 w 174853"/>
                <a:gd name="connsiteY4" fmla="*/ 69850 h 79617"/>
                <a:gd name="connsiteX5" fmla="*/ 42 w 174853"/>
                <a:gd name="connsiteY5" fmla="*/ 0 h 7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853" h="79617">
                  <a:moveTo>
                    <a:pt x="42" y="0"/>
                  </a:moveTo>
                  <a:cubicBezTo>
                    <a:pt x="-2075" y="0"/>
                    <a:pt x="75713" y="57150"/>
                    <a:pt x="88942" y="69850"/>
                  </a:cubicBezTo>
                  <a:cubicBezTo>
                    <a:pt x="102171" y="82550"/>
                    <a:pt x="65130" y="74613"/>
                    <a:pt x="79417" y="76200"/>
                  </a:cubicBezTo>
                  <a:cubicBezTo>
                    <a:pt x="93704" y="77787"/>
                    <a:pt x="170963" y="80433"/>
                    <a:pt x="174667" y="79375"/>
                  </a:cubicBezTo>
                  <a:cubicBezTo>
                    <a:pt x="178371" y="78317"/>
                    <a:pt x="125984" y="80433"/>
                    <a:pt x="101642" y="69850"/>
                  </a:cubicBezTo>
                  <a:cubicBezTo>
                    <a:pt x="77300" y="59267"/>
                    <a:pt x="2159" y="0"/>
                    <a:pt x="42" y="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0F78ABF6-78A0-55C9-CDD7-F3036FC2CC99}"/>
                </a:ext>
              </a:extLst>
            </p:cNvPr>
            <p:cNvSpPr/>
            <p:nvPr/>
          </p:nvSpPr>
          <p:spPr>
            <a:xfrm>
              <a:off x="6421633" y="3209841"/>
              <a:ext cx="52216" cy="133653"/>
            </a:xfrm>
            <a:custGeom>
              <a:avLst/>
              <a:gdLst>
                <a:gd name="connsiteX0" fmla="*/ 52192 w 52216"/>
                <a:gd name="connsiteY0" fmla="*/ 84 h 133653"/>
                <a:gd name="connsiteX1" fmla="*/ 10917 w 52216"/>
                <a:gd name="connsiteY1" fmla="*/ 92159 h 133653"/>
                <a:gd name="connsiteX2" fmla="*/ 1392 w 52216"/>
                <a:gd name="connsiteY2" fmla="*/ 133434 h 133653"/>
                <a:gd name="connsiteX3" fmla="*/ 4567 w 52216"/>
                <a:gd name="connsiteY3" fmla="*/ 76284 h 133653"/>
                <a:gd name="connsiteX4" fmla="*/ 52192 w 52216"/>
                <a:gd name="connsiteY4" fmla="*/ 84 h 13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16" h="133653">
                  <a:moveTo>
                    <a:pt x="52192" y="84"/>
                  </a:moveTo>
                  <a:cubicBezTo>
                    <a:pt x="53250" y="2730"/>
                    <a:pt x="19384" y="69934"/>
                    <a:pt x="10917" y="92159"/>
                  </a:cubicBezTo>
                  <a:cubicBezTo>
                    <a:pt x="2450" y="114384"/>
                    <a:pt x="2450" y="136080"/>
                    <a:pt x="1392" y="133434"/>
                  </a:cubicBezTo>
                  <a:cubicBezTo>
                    <a:pt x="334" y="130788"/>
                    <a:pt x="-2312" y="94805"/>
                    <a:pt x="4567" y="76284"/>
                  </a:cubicBezTo>
                  <a:cubicBezTo>
                    <a:pt x="11446" y="57763"/>
                    <a:pt x="51134" y="-2562"/>
                    <a:pt x="52192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2F909EE6-04D1-DD16-56C4-4A9A183EA7EA}"/>
                </a:ext>
              </a:extLst>
            </p:cNvPr>
            <p:cNvSpPr/>
            <p:nvPr/>
          </p:nvSpPr>
          <p:spPr>
            <a:xfrm>
              <a:off x="6280145" y="3406712"/>
              <a:ext cx="38328" cy="273241"/>
            </a:xfrm>
            <a:custGeom>
              <a:avLst/>
              <a:gdLst>
                <a:gd name="connsiteX0" fmla="*/ 19055 w 38328"/>
                <a:gd name="connsiteY0" fmla="*/ 63 h 273241"/>
                <a:gd name="connsiteX1" fmla="*/ 15880 w 38328"/>
                <a:gd name="connsiteY1" fmla="*/ 174688 h 273241"/>
                <a:gd name="connsiteX2" fmla="*/ 38105 w 38328"/>
                <a:gd name="connsiteY2" fmla="*/ 273113 h 273241"/>
                <a:gd name="connsiteX3" fmla="*/ 5 w 38328"/>
                <a:gd name="connsiteY3" fmla="*/ 155638 h 273241"/>
                <a:gd name="connsiteX4" fmla="*/ 19055 w 38328"/>
                <a:gd name="connsiteY4" fmla="*/ 63 h 27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8" h="273241">
                  <a:moveTo>
                    <a:pt x="19055" y="63"/>
                  </a:moveTo>
                  <a:cubicBezTo>
                    <a:pt x="21701" y="3238"/>
                    <a:pt x="12705" y="129180"/>
                    <a:pt x="15880" y="174688"/>
                  </a:cubicBezTo>
                  <a:cubicBezTo>
                    <a:pt x="19055" y="220196"/>
                    <a:pt x="40751" y="276288"/>
                    <a:pt x="38105" y="273113"/>
                  </a:cubicBezTo>
                  <a:cubicBezTo>
                    <a:pt x="35459" y="269938"/>
                    <a:pt x="-524" y="198500"/>
                    <a:pt x="5" y="155638"/>
                  </a:cubicBezTo>
                  <a:cubicBezTo>
                    <a:pt x="534" y="112776"/>
                    <a:pt x="16409" y="-3112"/>
                    <a:pt x="19055" y="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 1141">
              <a:extLst>
                <a:ext uri="{FF2B5EF4-FFF2-40B4-BE49-F238E27FC236}">
                  <a16:creationId xmlns:a16="http://schemas.microsoft.com/office/drawing/2014/main" id="{278BB717-D843-499E-4A19-6AF0C10ED9FF}"/>
                </a:ext>
              </a:extLst>
            </p:cNvPr>
            <p:cNvSpPr/>
            <p:nvPr/>
          </p:nvSpPr>
          <p:spPr>
            <a:xfrm>
              <a:off x="8119762" y="3129371"/>
              <a:ext cx="92676" cy="506460"/>
            </a:xfrm>
            <a:custGeom>
              <a:avLst/>
              <a:gdLst>
                <a:gd name="connsiteX0" fmla="*/ 17763 w 92676"/>
                <a:gd name="connsiteY0" fmla="*/ 1179 h 506460"/>
                <a:gd name="connsiteX1" fmla="*/ 87613 w 92676"/>
                <a:gd name="connsiteY1" fmla="*/ 198029 h 506460"/>
                <a:gd name="connsiteX2" fmla="*/ 78088 w 92676"/>
                <a:gd name="connsiteY2" fmla="*/ 325029 h 506460"/>
                <a:gd name="connsiteX3" fmla="*/ 5063 w 92676"/>
                <a:gd name="connsiteY3" fmla="*/ 439329 h 506460"/>
                <a:gd name="connsiteX4" fmla="*/ 8238 w 92676"/>
                <a:gd name="connsiteY4" fmla="*/ 506004 h 506460"/>
                <a:gd name="connsiteX5" fmla="*/ 24113 w 92676"/>
                <a:gd name="connsiteY5" fmla="*/ 407579 h 506460"/>
                <a:gd name="connsiteX6" fmla="*/ 74913 w 92676"/>
                <a:gd name="connsiteY6" fmla="*/ 296454 h 506460"/>
                <a:gd name="connsiteX7" fmla="*/ 17763 w 92676"/>
                <a:gd name="connsiteY7" fmla="*/ 1179 h 50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676" h="506460">
                  <a:moveTo>
                    <a:pt x="17763" y="1179"/>
                  </a:moveTo>
                  <a:cubicBezTo>
                    <a:pt x="19880" y="-15225"/>
                    <a:pt x="77559" y="144054"/>
                    <a:pt x="87613" y="198029"/>
                  </a:cubicBezTo>
                  <a:cubicBezTo>
                    <a:pt x="97667" y="252004"/>
                    <a:pt x="91846" y="284812"/>
                    <a:pt x="78088" y="325029"/>
                  </a:cubicBezTo>
                  <a:cubicBezTo>
                    <a:pt x="64330" y="365246"/>
                    <a:pt x="16705" y="409167"/>
                    <a:pt x="5063" y="439329"/>
                  </a:cubicBezTo>
                  <a:cubicBezTo>
                    <a:pt x="-6579" y="469491"/>
                    <a:pt x="5063" y="511296"/>
                    <a:pt x="8238" y="506004"/>
                  </a:cubicBezTo>
                  <a:cubicBezTo>
                    <a:pt x="11413" y="500712"/>
                    <a:pt x="13000" y="442504"/>
                    <a:pt x="24113" y="407579"/>
                  </a:cubicBezTo>
                  <a:cubicBezTo>
                    <a:pt x="35226" y="372654"/>
                    <a:pt x="73855" y="363658"/>
                    <a:pt x="74913" y="296454"/>
                  </a:cubicBezTo>
                  <a:cubicBezTo>
                    <a:pt x="75971" y="229250"/>
                    <a:pt x="15646" y="17583"/>
                    <a:pt x="17763" y="1179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 1142">
              <a:extLst>
                <a:ext uri="{FF2B5EF4-FFF2-40B4-BE49-F238E27FC236}">
                  <a16:creationId xmlns:a16="http://schemas.microsoft.com/office/drawing/2014/main" id="{AFA1A7A3-6721-DBED-9D8F-754CAC00C83E}"/>
                </a:ext>
              </a:extLst>
            </p:cNvPr>
            <p:cNvSpPr/>
            <p:nvPr/>
          </p:nvSpPr>
          <p:spPr>
            <a:xfrm>
              <a:off x="7261217" y="4283008"/>
              <a:ext cx="47910" cy="162668"/>
            </a:xfrm>
            <a:custGeom>
              <a:avLst/>
              <a:gdLst>
                <a:gd name="connsiteX0" fmla="*/ 8 w 47910"/>
                <a:gd name="connsiteY0" fmla="*/ 67 h 162668"/>
                <a:gd name="connsiteX1" fmla="*/ 25408 w 47910"/>
                <a:gd name="connsiteY1" fmla="*/ 133417 h 162668"/>
                <a:gd name="connsiteX2" fmla="*/ 47633 w 47910"/>
                <a:gd name="connsiteY2" fmla="*/ 161992 h 162668"/>
                <a:gd name="connsiteX3" fmla="*/ 9533 w 47910"/>
                <a:gd name="connsiteY3" fmla="*/ 117542 h 162668"/>
                <a:gd name="connsiteX4" fmla="*/ 22233 w 47910"/>
                <a:gd name="connsiteY4" fmla="*/ 152467 h 162668"/>
                <a:gd name="connsiteX5" fmla="*/ 8 w 47910"/>
                <a:gd name="connsiteY5" fmla="*/ 67 h 16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910" h="162668">
                  <a:moveTo>
                    <a:pt x="8" y="67"/>
                  </a:moveTo>
                  <a:cubicBezTo>
                    <a:pt x="537" y="-3108"/>
                    <a:pt x="17471" y="106430"/>
                    <a:pt x="25408" y="133417"/>
                  </a:cubicBezTo>
                  <a:cubicBezTo>
                    <a:pt x="33345" y="160404"/>
                    <a:pt x="50279" y="164638"/>
                    <a:pt x="47633" y="161992"/>
                  </a:cubicBezTo>
                  <a:cubicBezTo>
                    <a:pt x="44987" y="159346"/>
                    <a:pt x="13766" y="119129"/>
                    <a:pt x="9533" y="117542"/>
                  </a:cubicBezTo>
                  <a:cubicBezTo>
                    <a:pt x="5300" y="115955"/>
                    <a:pt x="21704" y="171517"/>
                    <a:pt x="22233" y="152467"/>
                  </a:cubicBezTo>
                  <a:cubicBezTo>
                    <a:pt x="22762" y="133417"/>
                    <a:pt x="-521" y="3242"/>
                    <a:pt x="8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8BA2E863-D281-1F30-BAB7-4211D1266EDF}"/>
                </a:ext>
              </a:extLst>
            </p:cNvPr>
            <p:cNvSpPr/>
            <p:nvPr/>
          </p:nvSpPr>
          <p:spPr>
            <a:xfrm>
              <a:off x="7393824" y="4250335"/>
              <a:ext cx="233803" cy="229547"/>
            </a:xfrm>
            <a:custGeom>
              <a:avLst/>
              <a:gdLst>
                <a:gd name="connsiteX0" fmla="*/ 232526 w 233803"/>
                <a:gd name="connsiteY0" fmla="*/ 990 h 229547"/>
                <a:gd name="connsiteX1" fmla="*/ 3926 w 233803"/>
                <a:gd name="connsiteY1" fmla="*/ 223240 h 229547"/>
                <a:gd name="connsiteX2" fmla="*/ 89651 w 233803"/>
                <a:gd name="connsiteY2" fmla="*/ 156565 h 229547"/>
                <a:gd name="connsiteX3" fmla="*/ 111876 w 233803"/>
                <a:gd name="connsiteY3" fmla="*/ 29565 h 229547"/>
                <a:gd name="connsiteX4" fmla="*/ 96001 w 233803"/>
                <a:gd name="connsiteY4" fmla="*/ 137515 h 229547"/>
                <a:gd name="connsiteX5" fmla="*/ 232526 w 233803"/>
                <a:gd name="connsiteY5" fmla="*/ 990 h 22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3" h="229547">
                  <a:moveTo>
                    <a:pt x="232526" y="990"/>
                  </a:moveTo>
                  <a:cubicBezTo>
                    <a:pt x="217180" y="15278"/>
                    <a:pt x="27738" y="197311"/>
                    <a:pt x="3926" y="223240"/>
                  </a:cubicBezTo>
                  <a:cubicBezTo>
                    <a:pt x="-19886" y="249169"/>
                    <a:pt x="71659" y="188844"/>
                    <a:pt x="89651" y="156565"/>
                  </a:cubicBezTo>
                  <a:cubicBezTo>
                    <a:pt x="107643" y="124286"/>
                    <a:pt x="110818" y="32740"/>
                    <a:pt x="111876" y="29565"/>
                  </a:cubicBezTo>
                  <a:cubicBezTo>
                    <a:pt x="112934" y="26390"/>
                    <a:pt x="71659" y="143336"/>
                    <a:pt x="96001" y="137515"/>
                  </a:cubicBezTo>
                  <a:cubicBezTo>
                    <a:pt x="120343" y="131694"/>
                    <a:pt x="247872" y="-13298"/>
                    <a:pt x="232526" y="99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FE3B03AB-05DB-68BE-25E0-0AD5F845CDF0}"/>
                </a:ext>
              </a:extLst>
            </p:cNvPr>
            <p:cNvSpPr/>
            <p:nvPr/>
          </p:nvSpPr>
          <p:spPr>
            <a:xfrm>
              <a:off x="6622342" y="3692279"/>
              <a:ext cx="54687" cy="132037"/>
            </a:xfrm>
            <a:custGeom>
              <a:avLst/>
              <a:gdLst>
                <a:gd name="connsiteX0" fmla="*/ 54683 w 54687"/>
                <a:gd name="connsiteY0" fmla="*/ 246 h 132037"/>
                <a:gd name="connsiteX1" fmla="*/ 3883 w 54687"/>
                <a:gd name="connsiteY1" fmla="*/ 108196 h 132037"/>
                <a:gd name="connsiteX2" fmla="*/ 3883 w 54687"/>
                <a:gd name="connsiteY2" fmla="*/ 130421 h 132037"/>
                <a:gd name="connsiteX3" fmla="*/ 7058 w 54687"/>
                <a:gd name="connsiteY3" fmla="*/ 79621 h 132037"/>
                <a:gd name="connsiteX4" fmla="*/ 54683 w 54687"/>
                <a:gd name="connsiteY4" fmla="*/ 246 h 13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87" h="132037">
                  <a:moveTo>
                    <a:pt x="54683" y="246"/>
                  </a:moveTo>
                  <a:cubicBezTo>
                    <a:pt x="54154" y="5009"/>
                    <a:pt x="12350" y="86500"/>
                    <a:pt x="3883" y="108196"/>
                  </a:cubicBezTo>
                  <a:cubicBezTo>
                    <a:pt x="-4584" y="129892"/>
                    <a:pt x="3354" y="135184"/>
                    <a:pt x="3883" y="130421"/>
                  </a:cubicBezTo>
                  <a:cubicBezTo>
                    <a:pt x="4412" y="125659"/>
                    <a:pt x="1237" y="98142"/>
                    <a:pt x="7058" y="79621"/>
                  </a:cubicBezTo>
                  <a:cubicBezTo>
                    <a:pt x="12879" y="61100"/>
                    <a:pt x="55212" y="-4517"/>
                    <a:pt x="54683" y="24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C8764204-AE72-1E1C-BAD2-03BEE5185A9E}"/>
                </a:ext>
              </a:extLst>
            </p:cNvPr>
            <p:cNvSpPr/>
            <p:nvPr/>
          </p:nvSpPr>
          <p:spPr>
            <a:xfrm>
              <a:off x="7832570" y="3422441"/>
              <a:ext cx="163543" cy="126513"/>
            </a:xfrm>
            <a:custGeom>
              <a:avLst/>
              <a:gdLst>
                <a:gd name="connsiteX0" fmla="*/ 155 w 163543"/>
                <a:gd name="connsiteY0" fmla="*/ 209 h 126513"/>
                <a:gd name="connsiteX1" fmla="*/ 70005 w 163543"/>
                <a:gd name="connsiteY1" fmla="*/ 92284 h 126513"/>
                <a:gd name="connsiteX2" fmla="*/ 162080 w 163543"/>
                <a:gd name="connsiteY2" fmla="*/ 114509 h 126513"/>
                <a:gd name="connsiteX3" fmla="*/ 123980 w 163543"/>
                <a:gd name="connsiteY3" fmla="*/ 114509 h 126513"/>
                <a:gd name="connsiteX4" fmla="*/ 89055 w 163543"/>
                <a:gd name="connsiteY4" fmla="*/ 120859 h 126513"/>
                <a:gd name="connsiteX5" fmla="*/ 155 w 163543"/>
                <a:gd name="connsiteY5" fmla="*/ 209 h 12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43" h="126513">
                  <a:moveTo>
                    <a:pt x="155" y="209"/>
                  </a:moveTo>
                  <a:cubicBezTo>
                    <a:pt x="-3020" y="-4553"/>
                    <a:pt x="43018" y="73234"/>
                    <a:pt x="70005" y="92284"/>
                  </a:cubicBezTo>
                  <a:cubicBezTo>
                    <a:pt x="96992" y="111334"/>
                    <a:pt x="153084" y="110805"/>
                    <a:pt x="162080" y="114509"/>
                  </a:cubicBezTo>
                  <a:cubicBezTo>
                    <a:pt x="171076" y="118213"/>
                    <a:pt x="136151" y="113451"/>
                    <a:pt x="123980" y="114509"/>
                  </a:cubicBezTo>
                  <a:cubicBezTo>
                    <a:pt x="111809" y="115567"/>
                    <a:pt x="104930" y="136205"/>
                    <a:pt x="89055" y="120859"/>
                  </a:cubicBezTo>
                  <a:cubicBezTo>
                    <a:pt x="73180" y="105513"/>
                    <a:pt x="3330" y="4971"/>
                    <a:pt x="155" y="20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45C1DD1E-A565-DCF6-A001-CB7A9E833F84}"/>
                </a:ext>
              </a:extLst>
            </p:cNvPr>
            <p:cNvSpPr/>
            <p:nvPr/>
          </p:nvSpPr>
          <p:spPr>
            <a:xfrm>
              <a:off x="7642189" y="3155825"/>
              <a:ext cx="83798" cy="271685"/>
            </a:xfrm>
            <a:custGeom>
              <a:avLst/>
              <a:gdLst>
                <a:gd name="connsiteX0" fmla="*/ 36 w 83798"/>
                <a:gd name="connsiteY0" fmla="*/ 125 h 271685"/>
                <a:gd name="connsiteX1" fmla="*/ 15911 w 83798"/>
                <a:gd name="connsiteY1" fmla="*/ 190625 h 271685"/>
                <a:gd name="connsiteX2" fmla="*/ 25436 w 83798"/>
                <a:gd name="connsiteY2" fmla="*/ 177925 h 271685"/>
                <a:gd name="connsiteX3" fmla="*/ 82586 w 83798"/>
                <a:gd name="connsiteY3" fmla="*/ 270000 h 271685"/>
                <a:gd name="connsiteX4" fmla="*/ 60361 w 83798"/>
                <a:gd name="connsiteY4" fmla="*/ 231900 h 271685"/>
                <a:gd name="connsiteX5" fmla="*/ 12736 w 83798"/>
                <a:gd name="connsiteY5" fmla="*/ 162050 h 271685"/>
                <a:gd name="connsiteX6" fmla="*/ 36 w 83798"/>
                <a:gd name="connsiteY6" fmla="*/ 125 h 27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798" h="271685">
                  <a:moveTo>
                    <a:pt x="36" y="125"/>
                  </a:moveTo>
                  <a:cubicBezTo>
                    <a:pt x="565" y="4888"/>
                    <a:pt x="11678" y="160992"/>
                    <a:pt x="15911" y="190625"/>
                  </a:cubicBezTo>
                  <a:cubicBezTo>
                    <a:pt x="20144" y="220258"/>
                    <a:pt x="14324" y="164696"/>
                    <a:pt x="25436" y="177925"/>
                  </a:cubicBezTo>
                  <a:cubicBezTo>
                    <a:pt x="36548" y="191154"/>
                    <a:pt x="76765" y="261004"/>
                    <a:pt x="82586" y="270000"/>
                  </a:cubicBezTo>
                  <a:cubicBezTo>
                    <a:pt x="88407" y="278996"/>
                    <a:pt x="72003" y="249892"/>
                    <a:pt x="60361" y="231900"/>
                  </a:cubicBezTo>
                  <a:cubicBezTo>
                    <a:pt x="48719" y="213908"/>
                    <a:pt x="20673" y="196975"/>
                    <a:pt x="12736" y="162050"/>
                  </a:cubicBezTo>
                  <a:cubicBezTo>
                    <a:pt x="4799" y="127125"/>
                    <a:pt x="-493" y="-4638"/>
                    <a:pt x="36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C5CF4564-FAA3-B6ED-4C6D-0F58EC5F8DE3}"/>
                </a:ext>
              </a:extLst>
            </p:cNvPr>
            <p:cNvSpPr/>
            <p:nvPr/>
          </p:nvSpPr>
          <p:spPr>
            <a:xfrm>
              <a:off x="7086221" y="3082738"/>
              <a:ext cx="82929" cy="257379"/>
            </a:xfrm>
            <a:custGeom>
              <a:avLst/>
              <a:gdLst>
                <a:gd name="connsiteX0" fmla="*/ 82929 w 82929"/>
                <a:gd name="connsiteY0" fmla="*/ 187 h 257379"/>
                <a:gd name="connsiteX1" fmla="*/ 3554 w 82929"/>
                <a:gd name="connsiteY1" fmla="*/ 203387 h 257379"/>
                <a:gd name="connsiteX2" fmla="*/ 25779 w 82929"/>
                <a:gd name="connsiteY2" fmla="*/ 257362 h 257379"/>
                <a:gd name="connsiteX3" fmla="*/ 6729 w 82929"/>
                <a:gd name="connsiteY3" fmla="*/ 200212 h 257379"/>
                <a:gd name="connsiteX4" fmla="*/ 13079 w 82929"/>
                <a:gd name="connsiteY4" fmla="*/ 117662 h 257379"/>
                <a:gd name="connsiteX5" fmla="*/ 3554 w 82929"/>
                <a:gd name="connsiteY5" fmla="*/ 165287 h 257379"/>
                <a:gd name="connsiteX6" fmla="*/ 82929 w 82929"/>
                <a:gd name="connsiteY6" fmla="*/ 187 h 25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29" h="257379">
                  <a:moveTo>
                    <a:pt x="82929" y="187"/>
                  </a:moveTo>
                  <a:cubicBezTo>
                    <a:pt x="82929" y="6537"/>
                    <a:pt x="13079" y="160525"/>
                    <a:pt x="3554" y="203387"/>
                  </a:cubicBezTo>
                  <a:cubicBezTo>
                    <a:pt x="-5971" y="246249"/>
                    <a:pt x="25250" y="257891"/>
                    <a:pt x="25779" y="257362"/>
                  </a:cubicBezTo>
                  <a:cubicBezTo>
                    <a:pt x="26308" y="256833"/>
                    <a:pt x="8846" y="223495"/>
                    <a:pt x="6729" y="200212"/>
                  </a:cubicBezTo>
                  <a:cubicBezTo>
                    <a:pt x="4612" y="176929"/>
                    <a:pt x="13608" y="123483"/>
                    <a:pt x="13079" y="117662"/>
                  </a:cubicBezTo>
                  <a:cubicBezTo>
                    <a:pt x="12550" y="111841"/>
                    <a:pt x="-8088" y="180103"/>
                    <a:pt x="3554" y="165287"/>
                  </a:cubicBezTo>
                  <a:cubicBezTo>
                    <a:pt x="15196" y="150471"/>
                    <a:pt x="82929" y="-6163"/>
                    <a:pt x="82929" y="187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 1148">
              <a:extLst>
                <a:ext uri="{FF2B5EF4-FFF2-40B4-BE49-F238E27FC236}">
                  <a16:creationId xmlns:a16="http://schemas.microsoft.com/office/drawing/2014/main" id="{20F7DDD4-EBC3-3376-4649-4A866AF45647}"/>
                </a:ext>
              </a:extLst>
            </p:cNvPr>
            <p:cNvSpPr/>
            <p:nvPr/>
          </p:nvSpPr>
          <p:spPr>
            <a:xfrm>
              <a:off x="6905509" y="2171015"/>
              <a:ext cx="65688" cy="133113"/>
            </a:xfrm>
            <a:custGeom>
              <a:avLst/>
              <a:gdLst>
                <a:gd name="connsiteX0" fmla="*/ 116 w 65688"/>
                <a:gd name="connsiteY0" fmla="*/ 685 h 133113"/>
                <a:gd name="connsiteX1" fmla="*/ 63616 w 65688"/>
                <a:gd name="connsiteY1" fmla="*/ 130860 h 133113"/>
                <a:gd name="connsiteX2" fmla="*/ 47741 w 65688"/>
                <a:gd name="connsiteY2" fmla="*/ 80060 h 133113"/>
                <a:gd name="connsiteX3" fmla="*/ 116 w 65688"/>
                <a:gd name="connsiteY3" fmla="*/ 685 h 13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88" h="133113">
                  <a:moveTo>
                    <a:pt x="116" y="685"/>
                  </a:moveTo>
                  <a:cubicBezTo>
                    <a:pt x="2762" y="9152"/>
                    <a:pt x="55679" y="117631"/>
                    <a:pt x="63616" y="130860"/>
                  </a:cubicBezTo>
                  <a:cubicBezTo>
                    <a:pt x="71553" y="144089"/>
                    <a:pt x="54620" y="95406"/>
                    <a:pt x="47741" y="80060"/>
                  </a:cubicBezTo>
                  <a:cubicBezTo>
                    <a:pt x="40862" y="64714"/>
                    <a:pt x="-2530" y="-7782"/>
                    <a:pt x="116" y="685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 1149">
              <a:extLst>
                <a:ext uri="{FF2B5EF4-FFF2-40B4-BE49-F238E27FC236}">
                  <a16:creationId xmlns:a16="http://schemas.microsoft.com/office/drawing/2014/main" id="{9E7B4856-AABE-8709-0B74-15D0615CF594}"/>
                </a:ext>
              </a:extLst>
            </p:cNvPr>
            <p:cNvSpPr/>
            <p:nvPr/>
          </p:nvSpPr>
          <p:spPr>
            <a:xfrm>
              <a:off x="6599605" y="2235198"/>
              <a:ext cx="90146" cy="198223"/>
            </a:xfrm>
            <a:custGeom>
              <a:avLst/>
              <a:gdLst>
                <a:gd name="connsiteX0" fmla="*/ 90120 w 90146"/>
                <a:gd name="connsiteY0" fmla="*/ 2 h 198223"/>
                <a:gd name="connsiteX1" fmla="*/ 10745 w 90146"/>
                <a:gd name="connsiteY1" fmla="*/ 127002 h 198223"/>
                <a:gd name="connsiteX2" fmla="*/ 26620 w 90146"/>
                <a:gd name="connsiteY2" fmla="*/ 171452 h 198223"/>
                <a:gd name="connsiteX3" fmla="*/ 26620 w 90146"/>
                <a:gd name="connsiteY3" fmla="*/ 196852 h 198223"/>
                <a:gd name="connsiteX4" fmla="*/ 1220 w 90146"/>
                <a:gd name="connsiteY4" fmla="*/ 130177 h 198223"/>
                <a:gd name="connsiteX5" fmla="*/ 90120 w 90146"/>
                <a:gd name="connsiteY5" fmla="*/ 2 h 198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146" h="198223">
                  <a:moveTo>
                    <a:pt x="90120" y="2"/>
                  </a:moveTo>
                  <a:cubicBezTo>
                    <a:pt x="91707" y="-527"/>
                    <a:pt x="21328" y="98427"/>
                    <a:pt x="10745" y="127002"/>
                  </a:cubicBezTo>
                  <a:cubicBezTo>
                    <a:pt x="162" y="155577"/>
                    <a:pt x="23974" y="159810"/>
                    <a:pt x="26620" y="171452"/>
                  </a:cubicBezTo>
                  <a:cubicBezTo>
                    <a:pt x="29266" y="183094"/>
                    <a:pt x="30853" y="203731"/>
                    <a:pt x="26620" y="196852"/>
                  </a:cubicBezTo>
                  <a:cubicBezTo>
                    <a:pt x="22387" y="189973"/>
                    <a:pt x="-6188" y="159281"/>
                    <a:pt x="1220" y="130177"/>
                  </a:cubicBezTo>
                  <a:cubicBezTo>
                    <a:pt x="8628" y="101073"/>
                    <a:pt x="88533" y="531"/>
                    <a:pt x="90120" y="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 1150">
              <a:extLst>
                <a:ext uri="{FF2B5EF4-FFF2-40B4-BE49-F238E27FC236}">
                  <a16:creationId xmlns:a16="http://schemas.microsoft.com/office/drawing/2014/main" id="{B8FE63A1-7D62-745D-2729-EDC32410AAEC}"/>
                </a:ext>
              </a:extLst>
            </p:cNvPr>
            <p:cNvSpPr/>
            <p:nvPr/>
          </p:nvSpPr>
          <p:spPr>
            <a:xfrm>
              <a:off x="6482935" y="2441485"/>
              <a:ext cx="296128" cy="136910"/>
            </a:xfrm>
            <a:custGeom>
              <a:avLst/>
              <a:gdLst>
                <a:gd name="connsiteX0" fmla="*/ 295690 w 296128"/>
                <a:gd name="connsiteY0" fmla="*/ 90 h 136910"/>
                <a:gd name="connsiteX1" fmla="*/ 70265 w 296128"/>
                <a:gd name="connsiteY1" fmla="*/ 114390 h 136910"/>
                <a:gd name="connsiteX2" fmla="*/ 216315 w 296128"/>
                <a:gd name="connsiteY2" fmla="*/ 41365 h 136910"/>
                <a:gd name="connsiteX3" fmla="*/ 415 w 296128"/>
                <a:gd name="connsiteY3" fmla="*/ 136615 h 136910"/>
                <a:gd name="connsiteX4" fmla="*/ 295690 w 296128"/>
                <a:gd name="connsiteY4" fmla="*/ 90 h 13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128" h="136910">
                  <a:moveTo>
                    <a:pt x="295690" y="90"/>
                  </a:moveTo>
                  <a:cubicBezTo>
                    <a:pt x="307332" y="-3614"/>
                    <a:pt x="83494" y="107511"/>
                    <a:pt x="70265" y="114390"/>
                  </a:cubicBezTo>
                  <a:cubicBezTo>
                    <a:pt x="57036" y="121269"/>
                    <a:pt x="227957" y="37661"/>
                    <a:pt x="216315" y="41365"/>
                  </a:cubicBezTo>
                  <a:cubicBezTo>
                    <a:pt x="204673" y="45069"/>
                    <a:pt x="-10697" y="142965"/>
                    <a:pt x="415" y="136615"/>
                  </a:cubicBezTo>
                  <a:cubicBezTo>
                    <a:pt x="11527" y="130265"/>
                    <a:pt x="284048" y="3794"/>
                    <a:pt x="295690" y="9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 1151">
              <a:extLst>
                <a:ext uri="{FF2B5EF4-FFF2-40B4-BE49-F238E27FC236}">
                  <a16:creationId xmlns:a16="http://schemas.microsoft.com/office/drawing/2014/main" id="{4094D4F5-703B-556C-3D23-92CEF137D1AF}"/>
                </a:ext>
              </a:extLst>
            </p:cNvPr>
            <p:cNvSpPr/>
            <p:nvPr/>
          </p:nvSpPr>
          <p:spPr>
            <a:xfrm>
              <a:off x="6761788" y="2557946"/>
              <a:ext cx="324615" cy="96415"/>
            </a:xfrm>
            <a:custGeom>
              <a:avLst/>
              <a:gdLst>
                <a:gd name="connsiteX0" fmla="*/ 962 w 324615"/>
                <a:gd name="connsiteY0" fmla="*/ 1104 h 96415"/>
                <a:gd name="connsiteX1" fmla="*/ 207337 w 324615"/>
                <a:gd name="connsiteY1" fmla="*/ 16979 h 96415"/>
                <a:gd name="connsiteX2" fmla="*/ 296237 w 324615"/>
                <a:gd name="connsiteY2" fmla="*/ 55079 h 96415"/>
                <a:gd name="connsiteX3" fmla="*/ 312112 w 324615"/>
                <a:gd name="connsiteY3" fmla="*/ 96354 h 96415"/>
                <a:gd name="connsiteX4" fmla="*/ 299412 w 324615"/>
                <a:gd name="connsiteY4" fmla="*/ 45554 h 96415"/>
                <a:gd name="connsiteX5" fmla="*/ 962 w 324615"/>
                <a:gd name="connsiteY5" fmla="*/ 1104 h 9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615" h="96415">
                  <a:moveTo>
                    <a:pt x="962" y="1104"/>
                  </a:moveTo>
                  <a:cubicBezTo>
                    <a:pt x="-14384" y="-3659"/>
                    <a:pt x="158125" y="7983"/>
                    <a:pt x="207337" y="16979"/>
                  </a:cubicBezTo>
                  <a:cubicBezTo>
                    <a:pt x="256549" y="25975"/>
                    <a:pt x="278775" y="41850"/>
                    <a:pt x="296237" y="55079"/>
                  </a:cubicBezTo>
                  <a:cubicBezTo>
                    <a:pt x="313700" y="68308"/>
                    <a:pt x="311583" y="97941"/>
                    <a:pt x="312112" y="96354"/>
                  </a:cubicBezTo>
                  <a:cubicBezTo>
                    <a:pt x="312641" y="94767"/>
                    <a:pt x="347037" y="59312"/>
                    <a:pt x="299412" y="45554"/>
                  </a:cubicBezTo>
                  <a:cubicBezTo>
                    <a:pt x="251787" y="31796"/>
                    <a:pt x="16308" y="5867"/>
                    <a:pt x="962" y="110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 1152">
              <a:extLst>
                <a:ext uri="{FF2B5EF4-FFF2-40B4-BE49-F238E27FC236}">
                  <a16:creationId xmlns:a16="http://schemas.microsoft.com/office/drawing/2014/main" id="{FF00F297-BD9B-8028-DF62-45E876465DAD}"/>
                </a:ext>
              </a:extLst>
            </p:cNvPr>
            <p:cNvSpPr/>
            <p:nvPr/>
          </p:nvSpPr>
          <p:spPr>
            <a:xfrm>
              <a:off x="7318158" y="2393332"/>
              <a:ext cx="213666" cy="213346"/>
            </a:xfrm>
            <a:custGeom>
              <a:avLst/>
              <a:gdLst>
                <a:gd name="connsiteX0" fmla="*/ 124042 w 213666"/>
                <a:gd name="connsiteY0" fmla="*/ 35543 h 213346"/>
                <a:gd name="connsiteX1" fmla="*/ 28792 w 213666"/>
                <a:gd name="connsiteY1" fmla="*/ 121268 h 213346"/>
                <a:gd name="connsiteX2" fmla="*/ 31967 w 213666"/>
                <a:gd name="connsiteY2" fmla="*/ 213343 h 213346"/>
                <a:gd name="connsiteX3" fmla="*/ 9742 w 213666"/>
                <a:gd name="connsiteY3" fmla="*/ 118093 h 213346"/>
                <a:gd name="connsiteX4" fmla="*/ 212942 w 213666"/>
                <a:gd name="connsiteY4" fmla="*/ 618 h 213346"/>
                <a:gd name="connsiteX5" fmla="*/ 79592 w 213666"/>
                <a:gd name="connsiteY5" fmla="*/ 70468 h 213346"/>
                <a:gd name="connsiteX6" fmla="*/ 124042 w 213666"/>
                <a:gd name="connsiteY6" fmla="*/ 35543 h 2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666" h="213346">
                  <a:moveTo>
                    <a:pt x="124042" y="35543"/>
                  </a:moveTo>
                  <a:cubicBezTo>
                    <a:pt x="115575" y="44010"/>
                    <a:pt x="44138" y="91635"/>
                    <a:pt x="28792" y="121268"/>
                  </a:cubicBezTo>
                  <a:cubicBezTo>
                    <a:pt x="13446" y="150901"/>
                    <a:pt x="35142" y="213872"/>
                    <a:pt x="31967" y="213343"/>
                  </a:cubicBezTo>
                  <a:cubicBezTo>
                    <a:pt x="28792" y="212814"/>
                    <a:pt x="-20420" y="153547"/>
                    <a:pt x="9742" y="118093"/>
                  </a:cubicBezTo>
                  <a:cubicBezTo>
                    <a:pt x="39904" y="82639"/>
                    <a:pt x="201300" y="8555"/>
                    <a:pt x="212942" y="618"/>
                  </a:cubicBezTo>
                  <a:cubicBezTo>
                    <a:pt x="224584" y="-7320"/>
                    <a:pt x="92292" y="63589"/>
                    <a:pt x="79592" y="70468"/>
                  </a:cubicBezTo>
                  <a:cubicBezTo>
                    <a:pt x="66892" y="77347"/>
                    <a:pt x="132509" y="27076"/>
                    <a:pt x="124042" y="3554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 1153">
              <a:extLst>
                <a:ext uri="{FF2B5EF4-FFF2-40B4-BE49-F238E27FC236}">
                  <a16:creationId xmlns:a16="http://schemas.microsoft.com/office/drawing/2014/main" id="{3FFA452C-B7DC-DAE5-B1DD-9533C15D3F29}"/>
                </a:ext>
              </a:extLst>
            </p:cNvPr>
            <p:cNvSpPr/>
            <p:nvPr/>
          </p:nvSpPr>
          <p:spPr>
            <a:xfrm>
              <a:off x="6753186" y="3575046"/>
              <a:ext cx="138480" cy="152404"/>
            </a:xfrm>
            <a:custGeom>
              <a:avLst/>
              <a:gdLst>
                <a:gd name="connsiteX0" fmla="*/ 136564 w 138480"/>
                <a:gd name="connsiteY0" fmla="*/ 4 h 152404"/>
                <a:gd name="connsiteX1" fmla="*/ 111164 w 138480"/>
                <a:gd name="connsiteY1" fmla="*/ 60329 h 152404"/>
                <a:gd name="connsiteX2" fmla="*/ 28614 w 138480"/>
                <a:gd name="connsiteY2" fmla="*/ 101604 h 152404"/>
                <a:gd name="connsiteX3" fmla="*/ 76239 w 138480"/>
                <a:gd name="connsiteY3" fmla="*/ 88904 h 152404"/>
                <a:gd name="connsiteX4" fmla="*/ 39 w 138480"/>
                <a:gd name="connsiteY4" fmla="*/ 152404 h 152404"/>
                <a:gd name="connsiteX5" fmla="*/ 66714 w 138480"/>
                <a:gd name="connsiteY5" fmla="*/ 88904 h 152404"/>
                <a:gd name="connsiteX6" fmla="*/ 127039 w 138480"/>
                <a:gd name="connsiteY6" fmla="*/ 57154 h 152404"/>
                <a:gd name="connsiteX7" fmla="*/ 136564 w 138480"/>
                <a:gd name="connsiteY7" fmla="*/ 4 h 15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80" h="152404">
                  <a:moveTo>
                    <a:pt x="136564" y="4"/>
                  </a:moveTo>
                  <a:cubicBezTo>
                    <a:pt x="133918" y="533"/>
                    <a:pt x="129156" y="43396"/>
                    <a:pt x="111164" y="60329"/>
                  </a:cubicBezTo>
                  <a:cubicBezTo>
                    <a:pt x="93172" y="77262"/>
                    <a:pt x="34435" y="96842"/>
                    <a:pt x="28614" y="101604"/>
                  </a:cubicBezTo>
                  <a:cubicBezTo>
                    <a:pt x="22793" y="106366"/>
                    <a:pt x="81002" y="80437"/>
                    <a:pt x="76239" y="88904"/>
                  </a:cubicBezTo>
                  <a:cubicBezTo>
                    <a:pt x="71476" y="97371"/>
                    <a:pt x="1626" y="152404"/>
                    <a:pt x="39" y="152404"/>
                  </a:cubicBezTo>
                  <a:cubicBezTo>
                    <a:pt x="-1548" y="152404"/>
                    <a:pt x="45547" y="104779"/>
                    <a:pt x="66714" y="88904"/>
                  </a:cubicBezTo>
                  <a:cubicBezTo>
                    <a:pt x="87881" y="73029"/>
                    <a:pt x="112751" y="70912"/>
                    <a:pt x="127039" y="57154"/>
                  </a:cubicBezTo>
                  <a:cubicBezTo>
                    <a:pt x="141327" y="43396"/>
                    <a:pt x="139210" y="-525"/>
                    <a:pt x="136564" y="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 1154">
              <a:extLst>
                <a:ext uri="{FF2B5EF4-FFF2-40B4-BE49-F238E27FC236}">
                  <a16:creationId xmlns:a16="http://schemas.microsoft.com/office/drawing/2014/main" id="{0DDDF981-9BC0-A689-A739-23180AC7B289}"/>
                </a:ext>
              </a:extLst>
            </p:cNvPr>
            <p:cNvSpPr/>
            <p:nvPr/>
          </p:nvSpPr>
          <p:spPr>
            <a:xfrm>
              <a:off x="7797765" y="3527423"/>
              <a:ext cx="199359" cy="187984"/>
            </a:xfrm>
            <a:custGeom>
              <a:avLst/>
              <a:gdLst>
                <a:gd name="connsiteX0" fmla="*/ 35 w 199359"/>
                <a:gd name="connsiteY0" fmla="*/ 2 h 187984"/>
                <a:gd name="connsiteX1" fmla="*/ 174660 w 199359"/>
                <a:gd name="connsiteY1" fmla="*/ 114302 h 187984"/>
                <a:gd name="connsiteX2" fmla="*/ 181010 w 199359"/>
                <a:gd name="connsiteY2" fmla="*/ 187327 h 187984"/>
                <a:gd name="connsiteX3" fmla="*/ 181010 w 199359"/>
                <a:gd name="connsiteY3" fmla="*/ 73027 h 187984"/>
                <a:gd name="connsiteX4" fmla="*/ 190535 w 199359"/>
                <a:gd name="connsiteY4" fmla="*/ 117477 h 187984"/>
                <a:gd name="connsiteX5" fmla="*/ 35 w 199359"/>
                <a:gd name="connsiteY5" fmla="*/ 2 h 18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359" h="187984">
                  <a:moveTo>
                    <a:pt x="35" y="2"/>
                  </a:moveTo>
                  <a:cubicBezTo>
                    <a:pt x="-2611" y="-527"/>
                    <a:pt x="144498" y="83081"/>
                    <a:pt x="174660" y="114302"/>
                  </a:cubicBezTo>
                  <a:cubicBezTo>
                    <a:pt x="204822" y="145523"/>
                    <a:pt x="179952" y="194206"/>
                    <a:pt x="181010" y="187327"/>
                  </a:cubicBezTo>
                  <a:cubicBezTo>
                    <a:pt x="182068" y="180448"/>
                    <a:pt x="179423" y="84669"/>
                    <a:pt x="181010" y="73027"/>
                  </a:cubicBezTo>
                  <a:cubicBezTo>
                    <a:pt x="182597" y="61385"/>
                    <a:pt x="214348" y="127002"/>
                    <a:pt x="190535" y="117477"/>
                  </a:cubicBezTo>
                  <a:cubicBezTo>
                    <a:pt x="166723" y="107952"/>
                    <a:pt x="2681" y="531"/>
                    <a:pt x="35" y="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 1155">
              <a:extLst>
                <a:ext uri="{FF2B5EF4-FFF2-40B4-BE49-F238E27FC236}">
                  <a16:creationId xmlns:a16="http://schemas.microsoft.com/office/drawing/2014/main" id="{13B83F78-8748-3771-0C32-36D08E6BFF3C}"/>
                </a:ext>
              </a:extLst>
            </p:cNvPr>
            <p:cNvSpPr/>
            <p:nvPr/>
          </p:nvSpPr>
          <p:spPr>
            <a:xfrm>
              <a:off x="7523961" y="3666294"/>
              <a:ext cx="423168" cy="51662"/>
            </a:xfrm>
            <a:custGeom>
              <a:avLst/>
              <a:gdLst>
                <a:gd name="connsiteX0" fmla="*/ 789 w 423168"/>
                <a:gd name="connsiteY0" fmla="*/ 42106 h 51662"/>
                <a:gd name="connsiteX1" fmla="*/ 242089 w 423168"/>
                <a:gd name="connsiteY1" fmla="*/ 42106 h 51662"/>
                <a:gd name="connsiteX2" fmla="*/ 350039 w 423168"/>
                <a:gd name="connsiteY2" fmla="*/ 19881 h 51662"/>
                <a:gd name="connsiteX3" fmla="*/ 292889 w 423168"/>
                <a:gd name="connsiteY3" fmla="*/ 831 h 51662"/>
                <a:gd name="connsiteX4" fmla="*/ 423064 w 423168"/>
                <a:gd name="connsiteY4" fmla="*/ 48456 h 51662"/>
                <a:gd name="connsiteX5" fmla="*/ 315114 w 423168"/>
                <a:gd name="connsiteY5" fmla="*/ 45281 h 51662"/>
                <a:gd name="connsiteX6" fmla="*/ 330989 w 423168"/>
                <a:gd name="connsiteY6" fmla="*/ 51631 h 51662"/>
                <a:gd name="connsiteX7" fmla="*/ 789 w 423168"/>
                <a:gd name="connsiteY7" fmla="*/ 42106 h 5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168" h="51662">
                  <a:moveTo>
                    <a:pt x="789" y="42106"/>
                  </a:moveTo>
                  <a:cubicBezTo>
                    <a:pt x="-14028" y="40519"/>
                    <a:pt x="183881" y="45810"/>
                    <a:pt x="242089" y="42106"/>
                  </a:cubicBezTo>
                  <a:cubicBezTo>
                    <a:pt x="300297" y="38402"/>
                    <a:pt x="341572" y="26760"/>
                    <a:pt x="350039" y="19881"/>
                  </a:cubicBezTo>
                  <a:cubicBezTo>
                    <a:pt x="358506" y="13002"/>
                    <a:pt x="280718" y="-3931"/>
                    <a:pt x="292889" y="831"/>
                  </a:cubicBezTo>
                  <a:cubicBezTo>
                    <a:pt x="305060" y="5593"/>
                    <a:pt x="419360" y="41048"/>
                    <a:pt x="423064" y="48456"/>
                  </a:cubicBezTo>
                  <a:cubicBezTo>
                    <a:pt x="426768" y="55864"/>
                    <a:pt x="330460" y="44752"/>
                    <a:pt x="315114" y="45281"/>
                  </a:cubicBezTo>
                  <a:cubicBezTo>
                    <a:pt x="299768" y="45810"/>
                    <a:pt x="378085" y="52160"/>
                    <a:pt x="330989" y="51631"/>
                  </a:cubicBezTo>
                  <a:cubicBezTo>
                    <a:pt x="283893" y="51102"/>
                    <a:pt x="15606" y="43693"/>
                    <a:pt x="789" y="421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 1156">
              <a:extLst>
                <a:ext uri="{FF2B5EF4-FFF2-40B4-BE49-F238E27FC236}">
                  <a16:creationId xmlns:a16="http://schemas.microsoft.com/office/drawing/2014/main" id="{60CE9949-16F2-2824-B580-DBA58C5BAB73}"/>
                </a:ext>
              </a:extLst>
            </p:cNvPr>
            <p:cNvSpPr/>
            <p:nvPr/>
          </p:nvSpPr>
          <p:spPr>
            <a:xfrm>
              <a:off x="6972122" y="3476545"/>
              <a:ext cx="127833" cy="169709"/>
            </a:xfrm>
            <a:custGeom>
              <a:avLst/>
              <a:gdLst>
                <a:gd name="connsiteX0" fmla="*/ 178 w 127833"/>
                <a:gd name="connsiteY0" fmla="*/ 80 h 169709"/>
                <a:gd name="connsiteX1" fmla="*/ 28753 w 127833"/>
                <a:gd name="connsiteY1" fmla="*/ 88980 h 169709"/>
                <a:gd name="connsiteX2" fmla="*/ 127178 w 127833"/>
                <a:gd name="connsiteY2" fmla="*/ 168355 h 169709"/>
                <a:gd name="connsiteX3" fmla="*/ 70028 w 127833"/>
                <a:gd name="connsiteY3" fmla="*/ 136605 h 169709"/>
                <a:gd name="connsiteX4" fmla="*/ 38278 w 127833"/>
                <a:gd name="connsiteY4" fmla="*/ 104855 h 169709"/>
                <a:gd name="connsiteX5" fmla="*/ 178 w 127833"/>
                <a:gd name="connsiteY5" fmla="*/ 80 h 16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833" h="169709">
                  <a:moveTo>
                    <a:pt x="178" y="80"/>
                  </a:moveTo>
                  <a:cubicBezTo>
                    <a:pt x="-1410" y="-2566"/>
                    <a:pt x="7586" y="60934"/>
                    <a:pt x="28753" y="88980"/>
                  </a:cubicBezTo>
                  <a:cubicBezTo>
                    <a:pt x="49920" y="117026"/>
                    <a:pt x="120299" y="160417"/>
                    <a:pt x="127178" y="168355"/>
                  </a:cubicBezTo>
                  <a:cubicBezTo>
                    <a:pt x="134057" y="176293"/>
                    <a:pt x="84845" y="147188"/>
                    <a:pt x="70028" y="136605"/>
                  </a:cubicBezTo>
                  <a:cubicBezTo>
                    <a:pt x="55211" y="126022"/>
                    <a:pt x="41982" y="127609"/>
                    <a:pt x="38278" y="104855"/>
                  </a:cubicBezTo>
                  <a:cubicBezTo>
                    <a:pt x="34574" y="82101"/>
                    <a:pt x="1766" y="2726"/>
                    <a:pt x="178" y="8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 1157">
              <a:extLst>
                <a:ext uri="{FF2B5EF4-FFF2-40B4-BE49-F238E27FC236}">
                  <a16:creationId xmlns:a16="http://schemas.microsoft.com/office/drawing/2014/main" id="{24CB70F2-7C31-EA38-6762-6BFAE093CD98}"/>
                </a:ext>
              </a:extLst>
            </p:cNvPr>
            <p:cNvSpPr/>
            <p:nvPr/>
          </p:nvSpPr>
          <p:spPr>
            <a:xfrm>
              <a:off x="7168678" y="3663606"/>
              <a:ext cx="54469" cy="81315"/>
            </a:xfrm>
            <a:custGeom>
              <a:avLst/>
              <a:gdLst>
                <a:gd name="connsiteX0" fmla="*/ 54447 w 54469"/>
                <a:gd name="connsiteY0" fmla="*/ 344 h 81315"/>
                <a:gd name="connsiteX1" fmla="*/ 3647 w 54469"/>
                <a:gd name="connsiteY1" fmla="*/ 79719 h 81315"/>
                <a:gd name="connsiteX2" fmla="*/ 9997 w 54469"/>
                <a:gd name="connsiteY2" fmla="*/ 51144 h 81315"/>
                <a:gd name="connsiteX3" fmla="*/ 54447 w 54469"/>
                <a:gd name="connsiteY3" fmla="*/ 344 h 8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469" h="81315">
                  <a:moveTo>
                    <a:pt x="54447" y="344"/>
                  </a:moveTo>
                  <a:cubicBezTo>
                    <a:pt x="53389" y="5106"/>
                    <a:pt x="11055" y="71252"/>
                    <a:pt x="3647" y="79719"/>
                  </a:cubicBezTo>
                  <a:cubicBezTo>
                    <a:pt x="-3761" y="88186"/>
                    <a:pt x="1001" y="60669"/>
                    <a:pt x="9997" y="51144"/>
                  </a:cubicBezTo>
                  <a:cubicBezTo>
                    <a:pt x="18993" y="41619"/>
                    <a:pt x="55505" y="-4418"/>
                    <a:pt x="54447" y="34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 1158">
              <a:extLst>
                <a:ext uri="{FF2B5EF4-FFF2-40B4-BE49-F238E27FC236}">
                  <a16:creationId xmlns:a16="http://schemas.microsoft.com/office/drawing/2014/main" id="{935FE249-894C-20F6-DC37-B518D0B7E874}"/>
                </a:ext>
              </a:extLst>
            </p:cNvPr>
            <p:cNvSpPr/>
            <p:nvPr/>
          </p:nvSpPr>
          <p:spPr>
            <a:xfrm>
              <a:off x="7431245" y="3669708"/>
              <a:ext cx="228336" cy="51442"/>
            </a:xfrm>
            <a:custGeom>
              <a:avLst/>
              <a:gdLst>
                <a:gd name="connsiteX0" fmla="*/ 1430 w 228336"/>
                <a:gd name="connsiteY0" fmla="*/ 51392 h 51442"/>
                <a:gd name="connsiteX1" fmla="*/ 83980 w 228336"/>
                <a:gd name="connsiteY1" fmla="*/ 10117 h 51442"/>
                <a:gd name="connsiteX2" fmla="*/ 226855 w 228336"/>
                <a:gd name="connsiteY2" fmla="*/ 13292 h 51442"/>
                <a:gd name="connsiteX3" fmla="*/ 150655 w 228336"/>
                <a:gd name="connsiteY3" fmla="*/ 592 h 51442"/>
                <a:gd name="connsiteX4" fmla="*/ 1430 w 228336"/>
                <a:gd name="connsiteY4" fmla="*/ 51392 h 5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336" h="51442">
                  <a:moveTo>
                    <a:pt x="1430" y="51392"/>
                  </a:moveTo>
                  <a:cubicBezTo>
                    <a:pt x="-9682" y="52979"/>
                    <a:pt x="46409" y="16467"/>
                    <a:pt x="83980" y="10117"/>
                  </a:cubicBezTo>
                  <a:cubicBezTo>
                    <a:pt x="121551" y="3767"/>
                    <a:pt x="215743" y="14879"/>
                    <a:pt x="226855" y="13292"/>
                  </a:cubicBezTo>
                  <a:cubicBezTo>
                    <a:pt x="237967" y="11705"/>
                    <a:pt x="183993" y="-3112"/>
                    <a:pt x="150655" y="592"/>
                  </a:cubicBezTo>
                  <a:cubicBezTo>
                    <a:pt x="117317" y="4296"/>
                    <a:pt x="12542" y="49805"/>
                    <a:pt x="1430" y="5139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 1159">
              <a:extLst>
                <a:ext uri="{FF2B5EF4-FFF2-40B4-BE49-F238E27FC236}">
                  <a16:creationId xmlns:a16="http://schemas.microsoft.com/office/drawing/2014/main" id="{F5E37102-1CF6-27BA-CF7A-9349BDB0F023}"/>
                </a:ext>
              </a:extLst>
            </p:cNvPr>
            <p:cNvSpPr/>
            <p:nvPr/>
          </p:nvSpPr>
          <p:spPr>
            <a:xfrm>
              <a:off x="6981398" y="3689199"/>
              <a:ext cx="156002" cy="114942"/>
            </a:xfrm>
            <a:custGeom>
              <a:avLst/>
              <a:gdLst>
                <a:gd name="connsiteX0" fmla="*/ 156002 w 156002"/>
                <a:gd name="connsiteY0" fmla="*/ 151 h 114942"/>
                <a:gd name="connsiteX1" fmla="*/ 117902 w 156002"/>
                <a:gd name="connsiteY1" fmla="*/ 63651 h 114942"/>
                <a:gd name="connsiteX2" fmla="*/ 427 w 156002"/>
                <a:gd name="connsiteY2" fmla="*/ 114451 h 114942"/>
                <a:gd name="connsiteX3" fmla="*/ 79802 w 156002"/>
                <a:gd name="connsiteY3" fmla="*/ 89051 h 114942"/>
                <a:gd name="connsiteX4" fmla="*/ 117902 w 156002"/>
                <a:gd name="connsiteY4" fmla="*/ 82701 h 114942"/>
                <a:gd name="connsiteX5" fmla="*/ 156002 w 156002"/>
                <a:gd name="connsiteY5" fmla="*/ 151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002" h="114942">
                  <a:moveTo>
                    <a:pt x="156002" y="151"/>
                  </a:moveTo>
                  <a:cubicBezTo>
                    <a:pt x="156002" y="-3024"/>
                    <a:pt x="143831" y="44601"/>
                    <a:pt x="117902" y="63651"/>
                  </a:cubicBezTo>
                  <a:cubicBezTo>
                    <a:pt x="91973" y="82701"/>
                    <a:pt x="6777" y="110218"/>
                    <a:pt x="427" y="114451"/>
                  </a:cubicBezTo>
                  <a:cubicBezTo>
                    <a:pt x="-5923" y="118684"/>
                    <a:pt x="60223" y="94343"/>
                    <a:pt x="79802" y="89051"/>
                  </a:cubicBezTo>
                  <a:cubicBezTo>
                    <a:pt x="99381" y="83759"/>
                    <a:pt x="108377" y="93284"/>
                    <a:pt x="117902" y="82701"/>
                  </a:cubicBezTo>
                  <a:cubicBezTo>
                    <a:pt x="127427" y="72118"/>
                    <a:pt x="156002" y="3326"/>
                    <a:pt x="156002" y="15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 1160">
              <a:extLst>
                <a:ext uri="{FF2B5EF4-FFF2-40B4-BE49-F238E27FC236}">
                  <a16:creationId xmlns:a16="http://schemas.microsoft.com/office/drawing/2014/main" id="{A9FAB5FC-6D30-E538-0F44-294D4721E593}"/>
                </a:ext>
              </a:extLst>
            </p:cNvPr>
            <p:cNvSpPr/>
            <p:nvPr/>
          </p:nvSpPr>
          <p:spPr>
            <a:xfrm>
              <a:off x="7096124" y="4289391"/>
              <a:ext cx="155841" cy="251136"/>
            </a:xfrm>
            <a:custGeom>
              <a:avLst/>
              <a:gdLst>
                <a:gd name="connsiteX0" fmla="*/ 1 w 155841"/>
                <a:gd name="connsiteY0" fmla="*/ 34 h 251136"/>
                <a:gd name="connsiteX1" fmla="*/ 130176 w 155841"/>
                <a:gd name="connsiteY1" fmla="*/ 130209 h 251136"/>
                <a:gd name="connsiteX2" fmla="*/ 155576 w 155841"/>
                <a:gd name="connsiteY2" fmla="*/ 250859 h 251136"/>
                <a:gd name="connsiteX3" fmla="*/ 142876 w 155841"/>
                <a:gd name="connsiteY3" fmla="*/ 161959 h 251136"/>
                <a:gd name="connsiteX4" fmla="*/ 133351 w 155841"/>
                <a:gd name="connsiteY4" fmla="*/ 117509 h 251136"/>
                <a:gd name="connsiteX5" fmla="*/ 1 w 155841"/>
                <a:gd name="connsiteY5" fmla="*/ 34 h 25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41" h="251136">
                  <a:moveTo>
                    <a:pt x="1" y="34"/>
                  </a:moveTo>
                  <a:cubicBezTo>
                    <a:pt x="-528" y="2151"/>
                    <a:pt x="104247" y="88405"/>
                    <a:pt x="130176" y="130209"/>
                  </a:cubicBezTo>
                  <a:cubicBezTo>
                    <a:pt x="156105" y="172013"/>
                    <a:pt x="153459" y="245567"/>
                    <a:pt x="155576" y="250859"/>
                  </a:cubicBezTo>
                  <a:cubicBezTo>
                    <a:pt x="157693" y="256151"/>
                    <a:pt x="146580" y="184184"/>
                    <a:pt x="142876" y="161959"/>
                  </a:cubicBezTo>
                  <a:cubicBezTo>
                    <a:pt x="139172" y="139734"/>
                    <a:pt x="152401" y="141851"/>
                    <a:pt x="133351" y="117509"/>
                  </a:cubicBezTo>
                  <a:cubicBezTo>
                    <a:pt x="114301" y="93167"/>
                    <a:pt x="530" y="-2083"/>
                    <a:pt x="1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 1161">
              <a:extLst>
                <a:ext uri="{FF2B5EF4-FFF2-40B4-BE49-F238E27FC236}">
                  <a16:creationId xmlns:a16="http://schemas.microsoft.com/office/drawing/2014/main" id="{5D200CED-7932-3856-1BBB-FBD8AF8A14B7}"/>
                </a:ext>
              </a:extLst>
            </p:cNvPr>
            <p:cNvSpPr/>
            <p:nvPr/>
          </p:nvSpPr>
          <p:spPr>
            <a:xfrm>
              <a:off x="6805927" y="4395614"/>
              <a:ext cx="309997" cy="235550"/>
            </a:xfrm>
            <a:custGeom>
              <a:avLst/>
              <a:gdLst>
                <a:gd name="connsiteX0" fmla="*/ 1273 w 309997"/>
                <a:gd name="connsiteY0" fmla="*/ 1761 h 235550"/>
                <a:gd name="connsiteX1" fmla="*/ 293373 w 309997"/>
                <a:gd name="connsiteY1" fmla="*/ 224011 h 235550"/>
                <a:gd name="connsiteX2" fmla="*/ 264798 w 309997"/>
                <a:gd name="connsiteY2" fmla="*/ 195436 h 235550"/>
                <a:gd name="connsiteX3" fmla="*/ 188598 w 309997"/>
                <a:gd name="connsiteY3" fmla="*/ 122411 h 235550"/>
                <a:gd name="connsiteX4" fmla="*/ 1273 w 309997"/>
                <a:gd name="connsiteY4" fmla="*/ 1761 h 23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997" h="235550">
                  <a:moveTo>
                    <a:pt x="1273" y="1761"/>
                  </a:moveTo>
                  <a:cubicBezTo>
                    <a:pt x="18735" y="18694"/>
                    <a:pt x="249452" y="191732"/>
                    <a:pt x="293373" y="224011"/>
                  </a:cubicBezTo>
                  <a:cubicBezTo>
                    <a:pt x="337294" y="256290"/>
                    <a:pt x="282260" y="212369"/>
                    <a:pt x="264798" y="195436"/>
                  </a:cubicBezTo>
                  <a:cubicBezTo>
                    <a:pt x="247336" y="178503"/>
                    <a:pt x="226169" y="149928"/>
                    <a:pt x="188598" y="122411"/>
                  </a:cubicBezTo>
                  <a:cubicBezTo>
                    <a:pt x="151027" y="94894"/>
                    <a:pt x="-16189" y="-15172"/>
                    <a:pt x="1273" y="17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 1162">
              <a:extLst>
                <a:ext uri="{FF2B5EF4-FFF2-40B4-BE49-F238E27FC236}">
                  <a16:creationId xmlns:a16="http://schemas.microsoft.com/office/drawing/2014/main" id="{8DDD1F21-CF04-D17D-3E3E-399CFDED0760}"/>
                </a:ext>
              </a:extLst>
            </p:cNvPr>
            <p:cNvSpPr/>
            <p:nvPr/>
          </p:nvSpPr>
          <p:spPr>
            <a:xfrm>
              <a:off x="7508213" y="4381077"/>
              <a:ext cx="315494" cy="216431"/>
            </a:xfrm>
            <a:custGeom>
              <a:avLst/>
              <a:gdLst>
                <a:gd name="connsiteX0" fmla="*/ 314987 w 315494"/>
                <a:gd name="connsiteY0" fmla="*/ 423 h 216431"/>
                <a:gd name="connsiteX1" fmla="*/ 3837 w 315494"/>
                <a:gd name="connsiteY1" fmla="*/ 197273 h 216431"/>
                <a:gd name="connsiteX2" fmla="*/ 137187 w 315494"/>
                <a:gd name="connsiteY2" fmla="*/ 124248 h 216431"/>
                <a:gd name="connsiteX3" fmla="*/ 73687 w 315494"/>
                <a:gd name="connsiteY3" fmla="*/ 216323 h 216431"/>
                <a:gd name="connsiteX4" fmla="*/ 184812 w 315494"/>
                <a:gd name="connsiteY4" fmla="*/ 102023 h 216431"/>
                <a:gd name="connsiteX5" fmla="*/ 80037 w 315494"/>
                <a:gd name="connsiteY5" fmla="*/ 143298 h 216431"/>
                <a:gd name="connsiteX6" fmla="*/ 314987 w 315494"/>
                <a:gd name="connsiteY6" fmla="*/ 423 h 21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494" h="216431">
                  <a:moveTo>
                    <a:pt x="314987" y="423"/>
                  </a:moveTo>
                  <a:cubicBezTo>
                    <a:pt x="302287" y="9419"/>
                    <a:pt x="33470" y="176636"/>
                    <a:pt x="3837" y="197273"/>
                  </a:cubicBezTo>
                  <a:cubicBezTo>
                    <a:pt x="-25796" y="217910"/>
                    <a:pt x="125545" y="121073"/>
                    <a:pt x="137187" y="124248"/>
                  </a:cubicBezTo>
                  <a:cubicBezTo>
                    <a:pt x="148829" y="127423"/>
                    <a:pt x="65750" y="220027"/>
                    <a:pt x="73687" y="216323"/>
                  </a:cubicBezTo>
                  <a:cubicBezTo>
                    <a:pt x="81624" y="212619"/>
                    <a:pt x="183754" y="114194"/>
                    <a:pt x="184812" y="102023"/>
                  </a:cubicBezTo>
                  <a:cubicBezTo>
                    <a:pt x="185870" y="89852"/>
                    <a:pt x="62045" y="158115"/>
                    <a:pt x="80037" y="143298"/>
                  </a:cubicBezTo>
                  <a:cubicBezTo>
                    <a:pt x="98029" y="128481"/>
                    <a:pt x="327687" y="-8573"/>
                    <a:pt x="314987" y="4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11383160-A61E-0E02-2989-DBC7C86EEAA5}"/>
                </a:ext>
              </a:extLst>
            </p:cNvPr>
            <p:cNvSpPr/>
            <p:nvPr/>
          </p:nvSpPr>
          <p:spPr>
            <a:xfrm>
              <a:off x="6536837" y="3933032"/>
              <a:ext cx="247205" cy="284295"/>
            </a:xfrm>
            <a:custGeom>
              <a:avLst/>
              <a:gdLst>
                <a:gd name="connsiteX0" fmla="*/ 488 w 247205"/>
                <a:gd name="connsiteY0" fmla="*/ 793 h 284295"/>
                <a:gd name="connsiteX1" fmla="*/ 238613 w 247205"/>
                <a:gd name="connsiteY1" fmla="*/ 277018 h 284295"/>
                <a:gd name="connsiteX2" fmla="*/ 187813 w 247205"/>
                <a:gd name="connsiteY2" fmla="*/ 197643 h 284295"/>
                <a:gd name="connsiteX3" fmla="*/ 121138 w 247205"/>
                <a:gd name="connsiteY3" fmla="*/ 127793 h 284295"/>
                <a:gd name="connsiteX4" fmla="*/ 175113 w 247205"/>
                <a:gd name="connsiteY4" fmla="*/ 191293 h 284295"/>
                <a:gd name="connsiteX5" fmla="*/ 488 w 247205"/>
                <a:gd name="connsiteY5" fmla="*/ 793 h 28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05" h="284295">
                  <a:moveTo>
                    <a:pt x="488" y="793"/>
                  </a:moveTo>
                  <a:cubicBezTo>
                    <a:pt x="11071" y="15081"/>
                    <a:pt x="207392" y="244210"/>
                    <a:pt x="238613" y="277018"/>
                  </a:cubicBezTo>
                  <a:cubicBezTo>
                    <a:pt x="269834" y="309826"/>
                    <a:pt x="207392" y="222514"/>
                    <a:pt x="187813" y="197643"/>
                  </a:cubicBezTo>
                  <a:cubicBezTo>
                    <a:pt x="168234" y="172772"/>
                    <a:pt x="123255" y="128851"/>
                    <a:pt x="121138" y="127793"/>
                  </a:cubicBezTo>
                  <a:cubicBezTo>
                    <a:pt x="119021" y="126735"/>
                    <a:pt x="195751" y="212989"/>
                    <a:pt x="175113" y="191293"/>
                  </a:cubicBezTo>
                  <a:cubicBezTo>
                    <a:pt x="154476" y="169597"/>
                    <a:pt x="-10095" y="-13495"/>
                    <a:pt x="488" y="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7B94A600-457E-CF47-D621-D904AE40D6AD}"/>
                </a:ext>
              </a:extLst>
            </p:cNvPr>
            <p:cNvSpPr/>
            <p:nvPr/>
          </p:nvSpPr>
          <p:spPr>
            <a:xfrm>
              <a:off x="6667500" y="4260830"/>
              <a:ext cx="133350" cy="111172"/>
            </a:xfrm>
            <a:custGeom>
              <a:avLst/>
              <a:gdLst>
                <a:gd name="connsiteX0" fmla="*/ 0 w 133350"/>
                <a:gd name="connsiteY0" fmla="*/ 20 h 111172"/>
                <a:gd name="connsiteX1" fmla="*/ 101600 w 133350"/>
                <a:gd name="connsiteY1" fmla="*/ 63520 h 111172"/>
                <a:gd name="connsiteX2" fmla="*/ 133350 w 133350"/>
                <a:gd name="connsiteY2" fmla="*/ 111145 h 111172"/>
                <a:gd name="connsiteX3" fmla="*/ 101600 w 133350"/>
                <a:gd name="connsiteY3" fmla="*/ 57170 h 111172"/>
                <a:gd name="connsiteX4" fmla="*/ 0 w 133350"/>
                <a:gd name="connsiteY4" fmla="*/ 20 h 11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11172">
                  <a:moveTo>
                    <a:pt x="0" y="20"/>
                  </a:moveTo>
                  <a:cubicBezTo>
                    <a:pt x="0" y="1078"/>
                    <a:pt x="79375" y="44999"/>
                    <a:pt x="101600" y="63520"/>
                  </a:cubicBezTo>
                  <a:cubicBezTo>
                    <a:pt x="123825" y="82041"/>
                    <a:pt x="133350" y="112203"/>
                    <a:pt x="133350" y="111145"/>
                  </a:cubicBezTo>
                  <a:cubicBezTo>
                    <a:pt x="133350" y="110087"/>
                    <a:pt x="118533" y="74632"/>
                    <a:pt x="101600" y="57170"/>
                  </a:cubicBezTo>
                  <a:cubicBezTo>
                    <a:pt x="84667" y="39708"/>
                    <a:pt x="0" y="-1038"/>
                    <a:pt x="0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FEE61348-5180-CAA2-B437-A7CE893F6561}"/>
                </a:ext>
              </a:extLst>
            </p:cNvPr>
            <p:cNvSpPr/>
            <p:nvPr/>
          </p:nvSpPr>
          <p:spPr>
            <a:xfrm>
              <a:off x="6215382" y="2583949"/>
              <a:ext cx="45743" cy="931075"/>
            </a:xfrm>
            <a:custGeom>
              <a:avLst/>
              <a:gdLst>
                <a:gd name="connsiteX0" fmla="*/ 45718 w 45743"/>
                <a:gd name="connsiteY0" fmla="*/ 501 h 931075"/>
                <a:gd name="connsiteX1" fmla="*/ 10793 w 45743"/>
                <a:gd name="connsiteY1" fmla="*/ 495801 h 931075"/>
                <a:gd name="connsiteX2" fmla="*/ 20318 w 45743"/>
                <a:gd name="connsiteY2" fmla="*/ 413251 h 931075"/>
                <a:gd name="connsiteX3" fmla="*/ 26668 w 45743"/>
                <a:gd name="connsiteY3" fmla="*/ 641851 h 931075"/>
                <a:gd name="connsiteX4" fmla="*/ 23493 w 45743"/>
                <a:gd name="connsiteY4" fmla="*/ 759326 h 931075"/>
                <a:gd name="connsiteX5" fmla="*/ 29843 w 45743"/>
                <a:gd name="connsiteY5" fmla="*/ 918076 h 931075"/>
                <a:gd name="connsiteX6" fmla="*/ 29843 w 45743"/>
                <a:gd name="connsiteY6" fmla="*/ 876801 h 931075"/>
                <a:gd name="connsiteX7" fmla="*/ 4443 w 45743"/>
                <a:gd name="connsiteY7" fmla="*/ 521201 h 931075"/>
                <a:gd name="connsiteX8" fmla="*/ 4443 w 45743"/>
                <a:gd name="connsiteY8" fmla="*/ 600576 h 931075"/>
                <a:gd name="connsiteX9" fmla="*/ 45718 w 45743"/>
                <a:gd name="connsiteY9" fmla="*/ 501 h 93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43" h="931075">
                  <a:moveTo>
                    <a:pt x="45718" y="501"/>
                  </a:moveTo>
                  <a:cubicBezTo>
                    <a:pt x="46776" y="-16961"/>
                    <a:pt x="15026" y="427009"/>
                    <a:pt x="10793" y="495801"/>
                  </a:cubicBezTo>
                  <a:cubicBezTo>
                    <a:pt x="6560" y="564593"/>
                    <a:pt x="17672" y="388909"/>
                    <a:pt x="20318" y="413251"/>
                  </a:cubicBezTo>
                  <a:cubicBezTo>
                    <a:pt x="22964" y="437593"/>
                    <a:pt x="26139" y="584172"/>
                    <a:pt x="26668" y="641851"/>
                  </a:cubicBezTo>
                  <a:cubicBezTo>
                    <a:pt x="27197" y="699530"/>
                    <a:pt x="22964" y="713289"/>
                    <a:pt x="23493" y="759326"/>
                  </a:cubicBezTo>
                  <a:cubicBezTo>
                    <a:pt x="24022" y="805363"/>
                    <a:pt x="28785" y="898497"/>
                    <a:pt x="29843" y="918076"/>
                  </a:cubicBezTo>
                  <a:cubicBezTo>
                    <a:pt x="30901" y="937655"/>
                    <a:pt x="34076" y="942947"/>
                    <a:pt x="29843" y="876801"/>
                  </a:cubicBezTo>
                  <a:cubicBezTo>
                    <a:pt x="25610" y="810655"/>
                    <a:pt x="8676" y="567239"/>
                    <a:pt x="4443" y="521201"/>
                  </a:cubicBezTo>
                  <a:cubicBezTo>
                    <a:pt x="210" y="475164"/>
                    <a:pt x="-2965" y="687889"/>
                    <a:pt x="4443" y="600576"/>
                  </a:cubicBezTo>
                  <a:cubicBezTo>
                    <a:pt x="11851" y="513264"/>
                    <a:pt x="44660" y="17963"/>
                    <a:pt x="45718" y="5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3119A832-158A-4ADE-55AE-2901BEC26756}"/>
                </a:ext>
              </a:extLst>
            </p:cNvPr>
            <p:cNvSpPr/>
            <p:nvPr/>
          </p:nvSpPr>
          <p:spPr>
            <a:xfrm>
              <a:off x="6746860" y="3768495"/>
              <a:ext cx="99062" cy="325662"/>
            </a:xfrm>
            <a:custGeom>
              <a:avLst/>
              <a:gdLst>
                <a:gd name="connsiteX0" fmla="*/ 53990 w 99062"/>
                <a:gd name="connsiteY0" fmla="*/ 230 h 325662"/>
                <a:gd name="connsiteX1" fmla="*/ 9540 w 99062"/>
                <a:gd name="connsiteY1" fmla="*/ 133580 h 325662"/>
                <a:gd name="connsiteX2" fmla="*/ 31765 w 99062"/>
                <a:gd name="connsiteY2" fmla="*/ 200255 h 325662"/>
                <a:gd name="connsiteX3" fmla="*/ 6365 w 99062"/>
                <a:gd name="connsiteY3" fmla="*/ 184380 h 325662"/>
                <a:gd name="connsiteX4" fmla="*/ 98440 w 99062"/>
                <a:gd name="connsiteY4" fmla="*/ 324080 h 325662"/>
                <a:gd name="connsiteX5" fmla="*/ 44465 w 99062"/>
                <a:gd name="connsiteY5" fmla="*/ 254230 h 325662"/>
                <a:gd name="connsiteX6" fmla="*/ 15 w 99062"/>
                <a:gd name="connsiteY6" fmla="*/ 168505 h 325662"/>
                <a:gd name="connsiteX7" fmla="*/ 53990 w 99062"/>
                <a:gd name="connsiteY7" fmla="*/ 230 h 32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062" h="325662">
                  <a:moveTo>
                    <a:pt x="53990" y="230"/>
                  </a:moveTo>
                  <a:cubicBezTo>
                    <a:pt x="55578" y="-5591"/>
                    <a:pt x="13244" y="100242"/>
                    <a:pt x="9540" y="133580"/>
                  </a:cubicBezTo>
                  <a:cubicBezTo>
                    <a:pt x="5836" y="166918"/>
                    <a:pt x="32294" y="191788"/>
                    <a:pt x="31765" y="200255"/>
                  </a:cubicBezTo>
                  <a:cubicBezTo>
                    <a:pt x="31236" y="208722"/>
                    <a:pt x="-4747" y="163743"/>
                    <a:pt x="6365" y="184380"/>
                  </a:cubicBezTo>
                  <a:cubicBezTo>
                    <a:pt x="17477" y="205017"/>
                    <a:pt x="92090" y="312438"/>
                    <a:pt x="98440" y="324080"/>
                  </a:cubicBezTo>
                  <a:cubicBezTo>
                    <a:pt x="104790" y="335722"/>
                    <a:pt x="60869" y="280159"/>
                    <a:pt x="44465" y="254230"/>
                  </a:cubicBezTo>
                  <a:cubicBezTo>
                    <a:pt x="28061" y="228301"/>
                    <a:pt x="1073" y="205017"/>
                    <a:pt x="15" y="168505"/>
                  </a:cubicBezTo>
                  <a:cubicBezTo>
                    <a:pt x="-1043" y="131993"/>
                    <a:pt x="52402" y="6051"/>
                    <a:pt x="53990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F1FB2431-AEB8-5591-7590-C2DEF6A9987D}"/>
                </a:ext>
              </a:extLst>
            </p:cNvPr>
            <p:cNvSpPr/>
            <p:nvPr/>
          </p:nvSpPr>
          <p:spPr>
            <a:xfrm>
              <a:off x="6857692" y="4159065"/>
              <a:ext cx="260378" cy="285332"/>
            </a:xfrm>
            <a:custGeom>
              <a:avLst/>
              <a:gdLst>
                <a:gd name="connsiteX0" fmla="*/ 308 w 260378"/>
                <a:gd name="connsiteY0" fmla="*/ 185 h 285332"/>
                <a:gd name="connsiteX1" fmla="*/ 146358 w 260378"/>
                <a:gd name="connsiteY1" fmla="*/ 130360 h 285332"/>
                <a:gd name="connsiteX2" fmla="*/ 257483 w 260378"/>
                <a:gd name="connsiteY2" fmla="*/ 282760 h 285332"/>
                <a:gd name="connsiteX3" fmla="*/ 222558 w 260378"/>
                <a:gd name="connsiteY3" fmla="*/ 219260 h 285332"/>
                <a:gd name="connsiteX4" fmla="*/ 165408 w 260378"/>
                <a:gd name="connsiteY4" fmla="*/ 130360 h 285332"/>
                <a:gd name="connsiteX5" fmla="*/ 187633 w 260378"/>
                <a:gd name="connsiteY5" fmla="*/ 158935 h 285332"/>
                <a:gd name="connsiteX6" fmla="*/ 308 w 260378"/>
                <a:gd name="connsiteY6" fmla="*/ 185 h 28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78" h="285332">
                  <a:moveTo>
                    <a:pt x="308" y="185"/>
                  </a:moveTo>
                  <a:cubicBezTo>
                    <a:pt x="-6571" y="-4577"/>
                    <a:pt x="103496" y="83264"/>
                    <a:pt x="146358" y="130360"/>
                  </a:cubicBezTo>
                  <a:cubicBezTo>
                    <a:pt x="189221" y="177456"/>
                    <a:pt x="244783" y="267943"/>
                    <a:pt x="257483" y="282760"/>
                  </a:cubicBezTo>
                  <a:cubicBezTo>
                    <a:pt x="270183" y="297577"/>
                    <a:pt x="237904" y="244660"/>
                    <a:pt x="222558" y="219260"/>
                  </a:cubicBezTo>
                  <a:cubicBezTo>
                    <a:pt x="207212" y="193860"/>
                    <a:pt x="171229" y="140414"/>
                    <a:pt x="165408" y="130360"/>
                  </a:cubicBezTo>
                  <a:cubicBezTo>
                    <a:pt x="159587" y="120306"/>
                    <a:pt x="211446" y="180102"/>
                    <a:pt x="187633" y="158935"/>
                  </a:cubicBezTo>
                  <a:cubicBezTo>
                    <a:pt x="163821" y="137768"/>
                    <a:pt x="7187" y="4947"/>
                    <a:pt x="308" y="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 1168">
              <a:extLst>
                <a:ext uri="{FF2B5EF4-FFF2-40B4-BE49-F238E27FC236}">
                  <a16:creationId xmlns:a16="http://schemas.microsoft.com/office/drawing/2014/main" id="{40BECAA8-22F2-FAA6-FA3B-EE7E82FF9AD8}"/>
                </a:ext>
              </a:extLst>
            </p:cNvPr>
            <p:cNvSpPr/>
            <p:nvPr/>
          </p:nvSpPr>
          <p:spPr>
            <a:xfrm>
              <a:off x="7896362" y="3984289"/>
              <a:ext cx="161794" cy="244720"/>
            </a:xfrm>
            <a:custGeom>
              <a:avLst/>
              <a:gdLst>
                <a:gd name="connsiteX0" fmla="*/ 161788 w 161794"/>
                <a:gd name="connsiteY0" fmla="*/ 336 h 244720"/>
                <a:gd name="connsiteX1" fmla="*/ 3038 w 161794"/>
                <a:gd name="connsiteY1" fmla="*/ 241636 h 244720"/>
                <a:gd name="connsiteX2" fmla="*/ 53838 w 161794"/>
                <a:gd name="connsiteY2" fmla="*/ 140036 h 244720"/>
                <a:gd name="connsiteX3" fmla="*/ 9388 w 161794"/>
                <a:gd name="connsiteY3" fmla="*/ 187661 h 244720"/>
                <a:gd name="connsiteX4" fmla="*/ 161788 w 161794"/>
                <a:gd name="connsiteY4" fmla="*/ 336 h 24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794" h="244720">
                  <a:moveTo>
                    <a:pt x="161788" y="336"/>
                  </a:moveTo>
                  <a:cubicBezTo>
                    <a:pt x="160730" y="9332"/>
                    <a:pt x="21030" y="218353"/>
                    <a:pt x="3038" y="241636"/>
                  </a:cubicBezTo>
                  <a:cubicBezTo>
                    <a:pt x="-14954" y="264919"/>
                    <a:pt x="52780" y="149032"/>
                    <a:pt x="53838" y="140036"/>
                  </a:cubicBezTo>
                  <a:cubicBezTo>
                    <a:pt x="54896" y="131040"/>
                    <a:pt x="-8074" y="209886"/>
                    <a:pt x="9388" y="187661"/>
                  </a:cubicBezTo>
                  <a:cubicBezTo>
                    <a:pt x="26850" y="165436"/>
                    <a:pt x="162846" y="-8660"/>
                    <a:pt x="161788" y="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D1A1EF64-6747-BD62-C9F7-BC4BB3A1F9E9}"/>
                </a:ext>
              </a:extLst>
            </p:cNvPr>
            <p:cNvSpPr/>
            <p:nvPr/>
          </p:nvSpPr>
          <p:spPr>
            <a:xfrm>
              <a:off x="6108694" y="3305158"/>
              <a:ext cx="287011" cy="718712"/>
            </a:xfrm>
            <a:custGeom>
              <a:avLst/>
              <a:gdLst>
                <a:gd name="connsiteX0" fmla="*/ 6 w 287011"/>
                <a:gd name="connsiteY0" fmla="*/ 17 h 718712"/>
                <a:gd name="connsiteX1" fmla="*/ 149231 w 287011"/>
                <a:gd name="connsiteY1" fmla="*/ 355617 h 718712"/>
                <a:gd name="connsiteX2" fmla="*/ 146056 w 287011"/>
                <a:gd name="connsiteY2" fmla="*/ 333392 h 718712"/>
                <a:gd name="connsiteX3" fmla="*/ 203206 w 287011"/>
                <a:gd name="connsiteY3" fmla="*/ 485792 h 718712"/>
                <a:gd name="connsiteX4" fmla="*/ 219081 w 287011"/>
                <a:gd name="connsiteY4" fmla="*/ 571517 h 718712"/>
                <a:gd name="connsiteX5" fmla="*/ 209556 w 287011"/>
                <a:gd name="connsiteY5" fmla="*/ 552467 h 718712"/>
                <a:gd name="connsiteX6" fmla="*/ 285756 w 287011"/>
                <a:gd name="connsiteY6" fmla="*/ 714392 h 718712"/>
                <a:gd name="connsiteX7" fmla="*/ 250831 w 287011"/>
                <a:gd name="connsiteY7" fmla="*/ 650892 h 718712"/>
                <a:gd name="connsiteX8" fmla="*/ 171456 w 287011"/>
                <a:gd name="connsiteY8" fmla="*/ 428642 h 718712"/>
                <a:gd name="connsiteX9" fmla="*/ 206381 w 287011"/>
                <a:gd name="connsiteY9" fmla="*/ 530242 h 718712"/>
                <a:gd name="connsiteX10" fmla="*/ 111131 w 287011"/>
                <a:gd name="connsiteY10" fmla="*/ 269892 h 718712"/>
                <a:gd name="connsiteX11" fmla="*/ 142881 w 287011"/>
                <a:gd name="connsiteY11" fmla="*/ 339742 h 718712"/>
                <a:gd name="connsiteX12" fmla="*/ 6 w 287011"/>
                <a:gd name="connsiteY12" fmla="*/ 17 h 71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011" h="718712">
                  <a:moveTo>
                    <a:pt x="6" y="17"/>
                  </a:moveTo>
                  <a:cubicBezTo>
                    <a:pt x="1064" y="2663"/>
                    <a:pt x="124889" y="300055"/>
                    <a:pt x="149231" y="355617"/>
                  </a:cubicBezTo>
                  <a:cubicBezTo>
                    <a:pt x="173573" y="411179"/>
                    <a:pt x="137060" y="311696"/>
                    <a:pt x="146056" y="333392"/>
                  </a:cubicBezTo>
                  <a:cubicBezTo>
                    <a:pt x="155052" y="355088"/>
                    <a:pt x="191035" y="446105"/>
                    <a:pt x="203206" y="485792"/>
                  </a:cubicBezTo>
                  <a:cubicBezTo>
                    <a:pt x="215377" y="525479"/>
                    <a:pt x="219081" y="571517"/>
                    <a:pt x="219081" y="571517"/>
                  </a:cubicBezTo>
                  <a:cubicBezTo>
                    <a:pt x="220139" y="582629"/>
                    <a:pt x="198444" y="528655"/>
                    <a:pt x="209556" y="552467"/>
                  </a:cubicBezTo>
                  <a:cubicBezTo>
                    <a:pt x="220669" y="576280"/>
                    <a:pt x="278877" y="697988"/>
                    <a:pt x="285756" y="714392"/>
                  </a:cubicBezTo>
                  <a:cubicBezTo>
                    <a:pt x="292635" y="730796"/>
                    <a:pt x="269881" y="698517"/>
                    <a:pt x="250831" y="650892"/>
                  </a:cubicBezTo>
                  <a:cubicBezTo>
                    <a:pt x="231781" y="603267"/>
                    <a:pt x="178864" y="448750"/>
                    <a:pt x="171456" y="428642"/>
                  </a:cubicBezTo>
                  <a:cubicBezTo>
                    <a:pt x="164048" y="408534"/>
                    <a:pt x="216435" y="556700"/>
                    <a:pt x="206381" y="530242"/>
                  </a:cubicBezTo>
                  <a:cubicBezTo>
                    <a:pt x="196327" y="503784"/>
                    <a:pt x="121714" y="301642"/>
                    <a:pt x="111131" y="269892"/>
                  </a:cubicBezTo>
                  <a:cubicBezTo>
                    <a:pt x="100548" y="238142"/>
                    <a:pt x="156639" y="380488"/>
                    <a:pt x="142881" y="339742"/>
                  </a:cubicBezTo>
                  <a:cubicBezTo>
                    <a:pt x="129123" y="298996"/>
                    <a:pt x="-1052" y="-2629"/>
                    <a:pt x="6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 1170">
              <a:extLst>
                <a:ext uri="{FF2B5EF4-FFF2-40B4-BE49-F238E27FC236}">
                  <a16:creationId xmlns:a16="http://schemas.microsoft.com/office/drawing/2014/main" id="{426A6CA2-8023-44E5-C6DB-BB2DFBD50B67}"/>
                </a:ext>
              </a:extLst>
            </p:cNvPr>
            <p:cNvSpPr/>
            <p:nvPr/>
          </p:nvSpPr>
          <p:spPr>
            <a:xfrm>
              <a:off x="5968817" y="3285273"/>
              <a:ext cx="114175" cy="296606"/>
            </a:xfrm>
            <a:custGeom>
              <a:avLst/>
              <a:gdLst>
                <a:gd name="connsiteX0" fmla="*/ 183 w 114175"/>
                <a:gd name="connsiteY0" fmla="*/ 4027 h 296606"/>
                <a:gd name="connsiteX1" fmla="*/ 12883 w 114175"/>
                <a:gd name="connsiteY1" fmla="*/ 156427 h 296606"/>
                <a:gd name="connsiteX2" fmla="*/ 6533 w 114175"/>
                <a:gd name="connsiteY2" fmla="*/ 143727 h 296606"/>
                <a:gd name="connsiteX3" fmla="*/ 111308 w 114175"/>
                <a:gd name="connsiteY3" fmla="*/ 289777 h 296606"/>
                <a:gd name="connsiteX4" fmla="*/ 79558 w 114175"/>
                <a:gd name="connsiteY4" fmla="*/ 264377 h 296606"/>
                <a:gd name="connsiteX5" fmla="*/ 25583 w 114175"/>
                <a:gd name="connsiteY5" fmla="*/ 191352 h 296606"/>
                <a:gd name="connsiteX6" fmla="*/ 6533 w 114175"/>
                <a:gd name="connsiteY6" fmla="*/ 54827 h 296606"/>
                <a:gd name="connsiteX7" fmla="*/ 183 w 114175"/>
                <a:gd name="connsiteY7" fmla="*/ 4027 h 296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75" h="296606">
                  <a:moveTo>
                    <a:pt x="183" y="4027"/>
                  </a:moveTo>
                  <a:cubicBezTo>
                    <a:pt x="1241" y="20960"/>
                    <a:pt x="11825" y="133144"/>
                    <a:pt x="12883" y="156427"/>
                  </a:cubicBezTo>
                  <a:cubicBezTo>
                    <a:pt x="13941" y="179710"/>
                    <a:pt x="-9871" y="121502"/>
                    <a:pt x="6533" y="143727"/>
                  </a:cubicBezTo>
                  <a:cubicBezTo>
                    <a:pt x="22937" y="165952"/>
                    <a:pt x="99137" y="269669"/>
                    <a:pt x="111308" y="289777"/>
                  </a:cubicBezTo>
                  <a:cubicBezTo>
                    <a:pt x="123479" y="309885"/>
                    <a:pt x="93846" y="280781"/>
                    <a:pt x="79558" y="264377"/>
                  </a:cubicBezTo>
                  <a:cubicBezTo>
                    <a:pt x="65270" y="247973"/>
                    <a:pt x="37754" y="226277"/>
                    <a:pt x="25583" y="191352"/>
                  </a:cubicBezTo>
                  <a:cubicBezTo>
                    <a:pt x="13412" y="156427"/>
                    <a:pt x="10237" y="82344"/>
                    <a:pt x="6533" y="54827"/>
                  </a:cubicBezTo>
                  <a:cubicBezTo>
                    <a:pt x="2829" y="27310"/>
                    <a:pt x="-875" y="-12906"/>
                    <a:pt x="183" y="4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 1171">
              <a:extLst>
                <a:ext uri="{FF2B5EF4-FFF2-40B4-BE49-F238E27FC236}">
                  <a16:creationId xmlns:a16="http://schemas.microsoft.com/office/drawing/2014/main" id="{64BF4139-46C9-8D07-C188-78E2C5AF4E99}"/>
                </a:ext>
              </a:extLst>
            </p:cNvPr>
            <p:cNvSpPr/>
            <p:nvPr/>
          </p:nvSpPr>
          <p:spPr>
            <a:xfrm>
              <a:off x="6095140" y="3285746"/>
              <a:ext cx="121684" cy="327824"/>
            </a:xfrm>
            <a:custGeom>
              <a:avLst/>
              <a:gdLst>
                <a:gd name="connsiteX0" fmla="*/ 32610 w 121684"/>
                <a:gd name="connsiteY0" fmla="*/ 379 h 327824"/>
                <a:gd name="connsiteX1" fmla="*/ 42135 w 121684"/>
                <a:gd name="connsiteY1" fmla="*/ 124204 h 327824"/>
                <a:gd name="connsiteX2" fmla="*/ 19910 w 121684"/>
                <a:gd name="connsiteY2" fmla="*/ 168654 h 327824"/>
                <a:gd name="connsiteX3" fmla="*/ 51660 w 121684"/>
                <a:gd name="connsiteY3" fmla="*/ 238504 h 327824"/>
                <a:gd name="connsiteX4" fmla="*/ 61185 w 121684"/>
                <a:gd name="connsiteY4" fmla="*/ 232154 h 327824"/>
                <a:gd name="connsiteX5" fmla="*/ 121510 w 121684"/>
                <a:gd name="connsiteY5" fmla="*/ 327404 h 327824"/>
                <a:gd name="connsiteX6" fmla="*/ 77060 w 121684"/>
                <a:gd name="connsiteY6" fmla="*/ 263904 h 327824"/>
                <a:gd name="connsiteX7" fmla="*/ 7210 w 121684"/>
                <a:gd name="connsiteY7" fmla="*/ 190879 h 327824"/>
                <a:gd name="connsiteX8" fmla="*/ 10385 w 121684"/>
                <a:gd name="connsiteY8" fmla="*/ 140079 h 327824"/>
                <a:gd name="connsiteX9" fmla="*/ 860 w 121684"/>
                <a:gd name="connsiteY9" fmla="*/ 168654 h 327824"/>
                <a:gd name="connsiteX10" fmla="*/ 32610 w 121684"/>
                <a:gd name="connsiteY10" fmla="*/ 379 h 3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684" h="327824">
                  <a:moveTo>
                    <a:pt x="32610" y="379"/>
                  </a:moveTo>
                  <a:cubicBezTo>
                    <a:pt x="39489" y="-7029"/>
                    <a:pt x="44252" y="96158"/>
                    <a:pt x="42135" y="124204"/>
                  </a:cubicBezTo>
                  <a:cubicBezTo>
                    <a:pt x="40018" y="152250"/>
                    <a:pt x="18323" y="149604"/>
                    <a:pt x="19910" y="168654"/>
                  </a:cubicBezTo>
                  <a:cubicBezTo>
                    <a:pt x="21497" y="187704"/>
                    <a:pt x="44781" y="227921"/>
                    <a:pt x="51660" y="238504"/>
                  </a:cubicBezTo>
                  <a:cubicBezTo>
                    <a:pt x="58539" y="249087"/>
                    <a:pt x="49543" y="217338"/>
                    <a:pt x="61185" y="232154"/>
                  </a:cubicBezTo>
                  <a:cubicBezTo>
                    <a:pt x="72827" y="246970"/>
                    <a:pt x="118864" y="322112"/>
                    <a:pt x="121510" y="327404"/>
                  </a:cubicBezTo>
                  <a:cubicBezTo>
                    <a:pt x="124156" y="332696"/>
                    <a:pt x="96110" y="286658"/>
                    <a:pt x="77060" y="263904"/>
                  </a:cubicBezTo>
                  <a:cubicBezTo>
                    <a:pt x="58010" y="241150"/>
                    <a:pt x="18322" y="211516"/>
                    <a:pt x="7210" y="190879"/>
                  </a:cubicBezTo>
                  <a:cubicBezTo>
                    <a:pt x="-3902" y="170242"/>
                    <a:pt x="11443" y="143783"/>
                    <a:pt x="10385" y="140079"/>
                  </a:cubicBezTo>
                  <a:cubicBezTo>
                    <a:pt x="9327" y="136375"/>
                    <a:pt x="-3373" y="184000"/>
                    <a:pt x="860" y="168654"/>
                  </a:cubicBezTo>
                  <a:cubicBezTo>
                    <a:pt x="5093" y="153308"/>
                    <a:pt x="25731" y="7787"/>
                    <a:pt x="32610" y="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 1172">
              <a:extLst>
                <a:ext uri="{FF2B5EF4-FFF2-40B4-BE49-F238E27FC236}">
                  <a16:creationId xmlns:a16="http://schemas.microsoft.com/office/drawing/2014/main" id="{7DBB7A49-18E6-4028-FC6B-8151CF924DC9}"/>
                </a:ext>
              </a:extLst>
            </p:cNvPr>
            <p:cNvSpPr/>
            <p:nvPr/>
          </p:nvSpPr>
          <p:spPr>
            <a:xfrm>
              <a:off x="6038998" y="3307812"/>
              <a:ext cx="171963" cy="293139"/>
            </a:xfrm>
            <a:custGeom>
              <a:avLst/>
              <a:gdLst>
                <a:gd name="connsiteX0" fmla="*/ 3027 w 171963"/>
                <a:gd name="connsiteY0" fmla="*/ 538 h 293139"/>
                <a:gd name="connsiteX1" fmla="*/ 6202 w 171963"/>
                <a:gd name="connsiteY1" fmla="*/ 95788 h 293139"/>
                <a:gd name="connsiteX2" fmla="*/ 66527 w 171963"/>
                <a:gd name="connsiteY2" fmla="*/ 191038 h 293139"/>
                <a:gd name="connsiteX3" fmla="*/ 85577 w 171963"/>
                <a:gd name="connsiteY3" fmla="*/ 241838 h 293139"/>
                <a:gd name="connsiteX4" fmla="*/ 171302 w 171963"/>
                <a:gd name="connsiteY4" fmla="*/ 292638 h 293139"/>
                <a:gd name="connsiteX5" fmla="*/ 120502 w 171963"/>
                <a:gd name="connsiteY5" fmla="*/ 267238 h 293139"/>
                <a:gd name="connsiteX6" fmla="*/ 34777 w 171963"/>
                <a:gd name="connsiteY6" fmla="*/ 257713 h 293139"/>
                <a:gd name="connsiteX7" fmla="*/ 66527 w 171963"/>
                <a:gd name="connsiteY7" fmla="*/ 245013 h 293139"/>
                <a:gd name="connsiteX8" fmla="*/ 47477 w 171963"/>
                <a:gd name="connsiteY8" fmla="*/ 178338 h 293139"/>
                <a:gd name="connsiteX9" fmla="*/ 15727 w 171963"/>
                <a:gd name="connsiteY9" fmla="*/ 140238 h 293139"/>
                <a:gd name="connsiteX10" fmla="*/ 3027 w 171963"/>
                <a:gd name="connsiteY10" fmla="*/ 538 h 29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963" h="293139">
                  <a:moveTo>
                    <a:pt x="3027" y="538"/>
                  </a:moveTo>
                  <a:cubicBezTo>
                    <a:pt x="1440" y="-6870"/>
                    <a:pt x="-4381" y="64038"/>
                    <a:pt x="6202" y="95788"/>
                  </a:cubicBezTo>
                  <a:cubicBezTo>
                    <a:pt x="16785" y="127538"/>
                    <a:pt x="53298" y="166696"/>
                    <a:pt x="66527" y="191038"/>
                  </a:cubicBezTo>
                  <a:cubicBezTo>
                    <a:pt x="79756" y="215380"/>
                    <a:pt x="68115" y="224905"/>
                    <a:pt x="85577" y="241838"/>
                  </a:cubicBezTo>
                  <a:cubicBezTo>
                    <a:pt x="103039" y="258771"/>
                    <a:pt x="165481" y="288405"/>
                    <a:pt x="171302" y="292638"/>
                  </a:cubicBezTo>
                  <a:cubicBezTo>
                    <a:pt x="177123" y="296871"/>
                    <a:pt x="143256" y="273059"/>
                    <a:pt x="120502" y="267238"/>
                  </a:cubicBezTo>
                  <a:cubicBezTo>
                    <a:pt x="97748" y="261417"/>
                    <a:pt x="43773" y="261417"/>
                    <a:pt x="34777" y="257713"/>
                  </a:cubicBezTo>
                  <a:cubicBezTo>
                    <a:pt x="25781" y="254009"/>
                    <a:pt x="64410" y="258242"/>
                    <a:pt x="66527" y="245013"/>
                  </a:cubicBezTo>
                  <a:cubicBezTo>
                    <a:pt x="68644" y="231784"/>
                    <a:pt x="55944" y="195800"/>
                    <a:pt x="47477" y="178338"/>
                  </a:cubicBezTo>
                  <a:cubicBezTo>
                    <a:pt x="39010" y="160876"/>
                    <a:pt x="23665" y="164051"/>
                    <a:pt x="15727" y="140238"/>
                  </a:cubicBezTo>
                  <a:cubicBezTo>
                    <a:pt x="7790" y="116426"/>
                    <a:pt x="4614" y="7946"/>
                    <a:pt x="3027" y="5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 1173">
              <a:extLst>
                <a:ext uri="{FF2B5EF4-FFF2-40B4-BE49-F238E27FC236}">
                  <a16:creationId xmlns:a16="http://schemas.microsoft.com/office/drawing/2014/main" id="{FD54C2C9-60DA-1F1E-B35E-71EA2566C4AB}"/>
                </a:ext>
              </a:extLst>
            </p:cNvPr>
            <p:cNvSpPr/>
            <p:nvPr/>
          </p:nvSpPr>
          <p:spPr>
            <a:xfrm>
              <a:off x="6072459" y="3529214"/>
              <a:ext cx="99741" cy="224565"/>
            </a:xfrm>
            <a:custGeom>
              <a:avLst/>
              <a:gdLst>
                <a:gd name="connsiteX0" fmla="*/ 1316 w 99741"/>
                <a:gd name="connsiteY0" fmla="*/ 1386 h 224565"/>
                <a:gd name="connsiteX1" fmla="*/ 80691 w 99741"/>
                <a:gd name="connsiteY1" fmla="*/ 125211 h 224565"/>
                <a:gd name="connsiteX2" fmla="*/ 99741 w 99741"/>
                <a:gd name="connsiteY2" fmla="*/ 223636 h 224565"/>
                <a:gd name="connsiteX3" fmla="*/ 80691 w 99741"/>
                <a:gd name="connsiteY3" fmla="*/ 169661 h 224565"/>
                <a:gd name="connsiteX4" fmla="*/ 42591 w 99741"/>
                <a:gd name="connsiteY4" fmla="*/ 87111 h 224565"/>
                <a:gd name="connsiteX5" fmla="*/ 67991 w 99741"/>
                <a:gd name="connsiteY5" fmla="*/ 141086 h 224565"/>
                <a:gd name="connsiteX6" fmla="*/ 33066 w 99741"/>
                <a:gd name="connsiteY6" fmla="*/ 61711 h 224565"/>
                <a:gd name="connsiteX7" fmla="*/ 1316 w 99741"/>
                <a:gd name="connsiteY7" fmla="*/ 1386 h 22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741" h="224565">
                  <a:moveTo>
                    <a:pt x="1316" y="1386"/>
                  </a:moveTo>
                  <a:cubicBezTo>
                    <a:pt x="9253" y="11969"/>
                    <a:pt x="64287" y="88169"/>
                    <a:pt x="80691" y="125211"/>
                  </a:cubicBezTo>
                  <a:cubicBezTo>
                    <a:pt x="97095" y="162253"/>
                    <a:pt x="99741" y="216228"/>
                    <a:pt x="99741" y="223636"/>
                  </a:cubicBezTo>
                  <a:cubicBezTo>
                    <a:pt x="99741" y="231044"/>
                    <a:pt x="90216" y="192415"/>
                    <a:pt x="80691" y="169661"/>
                  </a:cubicBezTo>
                  <a:cubicBezTo>
                    <a:pt x="71166" y="146907"/>
                    <a:pt x="44708" y="91873"/>
                    <a:pt x="42591" y="87111"/>
                  </a:cubicBezTo>
                  <a:cubicBezTo>
                    <a:pt x="40474" y="82349"/>
                    <a:pt x="69578" y="145319"/>
                    <a:pt x="67991" y="141086"/>
                  </a:cubicBezTo>
                  <a:cubicBezTo>
                    <a:pt x="66404" y="136853"/>
                    <a:pt x="42591" y="79703"/>
                    <a:pt x="33066" y="61711"/>
                  </a:cubicBezTo>
                  <a:cubicBezTo>
                    <a:pt x="23541" y="43719"/>
                    <a:pt x="-6621" y="-9197"/>
                    <a:pt x="1316" y="13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 1174">
              <a:extLst>
                <a:ext uri="{FF2B5EF4-FFF2-40B4-BE49-F238E27FC236}">
                  <a16:creationId xmlns:a16="http://schemas.microsoft.com/office/drawing/2014/main" id="{9A2AFE16-FCCF-5F64-7124-C7C81164848C}"/>
                </a:ext>
              </a:extLst>
            </p:cNvPr>
            <p:cNvSpPr/>
            <p:nvPr/>
          </p:nvSpPr>
          <p:spPr>
            <a:xfrm>
              <a:off x="6168538" y="3708282"/>
              <a:ext cx="215729" cy="186579"/>
            </a:xfrm>
            <a:custGeom>
              <a:avLst/>
              <a:gdLst>
                <a:gd name="connsiteX0" fmla="*/ 487 w 215729"/>
                <a:gd name="connsiteY0" fmla="*/ 118 h 186579"/>
                <a:gd name="connsiteX1" fmla="*/ 86212 w 215729"/>
                <a:gd name="connsiteY1" fmla="*/ 111243 h 186579"/>
                <a:gd name="connsiteX2" fmla="*/ 210037 w 215729"/>
                <a:gd name="connsiteY2" fmla="*/ 184268 h 186579"/>
                <a:gd name="connsiteX3" fmla="*/ 187812 w 215729"/>
                <a:gd name="connsiteY3" fmla="*/ 165218 h 186579"/>
                <a:gd name="connsiteX4" fmla="*/ 124312 w 215729"/>
                <a:gd name="connsiteY4" fmla="*/ 133468 h 186579"/>
                <a:gd name="connsiteX5" fmla="*/ 487 w 215729"/>
                <a:gd name="connsiteY5" fmla="*/ 118 h 18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729" h="186579">
                  <a:moveTo>
                    <a:pt x="487" y="118"/>
                  </a:moveTo>
                  <a:cubicBezTo>
                    <a:pt x="-5863" y="-3586"/>
                    <a:pt x="51287" y="80551"/>
                    <a:pt x="86212" y="111243"/>
                  </a:cubicBezTo>
                  <a:cubicBezTo>
                    <a:pt x="121137" y="141935"/>
                    <a:pt x="193104" y="175272"/>
                    <a:pt x="210037" y="184268"/>
                  </a:cubicBezTo>
                  <a:cubicBezTo>
                    <a:pt x="226970" y="193264"/>
                    <a:pt x="202100" y="173685"/>
                    <a:pt x="187812" y="165218"/>
                  </a:cubicBezTo>
                  <a:cubicBezTo>
                    <a:pt x="173524" y="156751"/>
                    <a:pt x="151829" y="155164"/>
                    <a:pt x="124312" y="133468"/>
                  </a:cubicBezTo>
                  <a:cubicBezTo>
                    <a:pt x="96795" y="111772"/>
                    <a:pt x="6837" y="3822"/>
                    <a:pt x="487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 1175">
              <a:extLst>
                <a:ext uri="{FF2B5EF4-FFF2-40B4-BE49-F238E27FC236}">
                  <a16:creationId xmlns:a16="http://schemas.microsoft.com/office/drawing/2014/main" id="{6D18D157-F767-F265-5C51-F61EFEEF71BB}"/>
                </a:ext>
              </a:extLst>
            </p:cNvPr>
            <p:cNvSpPr/>
            <p:nvPr/>
          </p:nvSpPr>
          <p:spPr>
            <a:xfrm>
              <a:off x="6149871" y="3641586"/>
              <a:ext cx="232933" cy="259787"/>
            </a:xfrm>
            <a:custGeom>
              <a:avLst/>
              <a:gdLst>
                <a:gd name="connsiteX0" fmla="*/ 104 w 232933"/>
                <a:gd name="connsiteY0" fmla="*/ 139 h 259787"/>
                <a:gd name="connsiteX1" fmla="*/ 41379 w 232933"/>
                <a:gd name="connsiteY1" fmla="*/ 114439 h 259787"/>
                <a:gd name="connsiteX2" fmla="*/ 76304 w 232933"/>
                <a:gd name="connsiteY2" fmla="*/ 152539 h 259787"/>
                <a:gd name="connsiteX3" fmla="*/ 57254 w 232933"/>
                <a:gd name="connsiteY3" fmla="*/ 149364 h 259787"/>
                <a:gd name="connsiteX4" fmla="*/ 127104 w 232933"/>
                <a:gd name="connsiteY4" fmla="*/ 222389 h 259787"/>
                <a:gd name="connsiteX5" fmla="*/ 231879 w 232933"/>
                <a:gd name="connsiteY5" fmla="*/ 257314 h 259787"/>
                <a:gd name="connsiteX6" fmla="*/ 174729 w 232933"/>
                <a:gd name="connsiteY6" fmla="*/ 250964 h 259787"/>
                <a:gd name="connsiteX7" fmla="*/ 73129 w 232933"/>
                <a:gd name="connsiteY7" fmla="*/ 203339 h 259787"/>
                <a:gd name="connsiteX8" fmla="*/ 101704 w 232933"/>
                <a:gd name="connsiteY8" fmla="*/ 206514 h 259787"/>
                <a:gd name="connsiteX9" fmla="*/ 54079 w 232933"/>
                <a:gd name="connsiteY9" fmla="*/ 139839 h 259787"/>
                <a:gd name="connsiteX10" fmla="*/ 104 w 232933"/>
                <a:gd name="connsiteY10" fmla="*/ 139 h 2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933" h="259787">
                  <a:moveTo>
                    <a:pt x="104" y="139"/>
                  </a:moveTo>
                  <a:cubicBezTo>
                    <a:pt x="-2013" y="-4094"/>
                    <a:pt x="28679" y="89039"/>
                    <a:pt x="41379" y="114439"/>
                  </a:cubicBezTo>
                  <a:cubicBezTo>
                    <a:pt x="54079" y="139839"/>
                    <a:pt x="73658" y="146718"/>
                    <a:pt x="76304" y="152539"/>
                  </a:cubicBezTo>
                  <a:cubicBezTo>
                    <a:pt x="78950" y="158360"/>
                    <a:pt x="48787" y="137722"/>
                    <a:pt x="57254" y="149364"/>
                  </a:cubicBezTo>
                  <a:cubicBezTo>
                    <a:pt x="65721" y="161006"/>
                    <a:pt x="98000" y="204397"/>
                    <a:pt x="127104" y="222389"/>
                  </a:cubicBezTo>
                  <a:cubicBezTo>
                    <a:pt x="156208" y="240381"/>
                    <a:pt x="223942" y="252552"/>
                    <a:pt x="231879" y="257314"/>
                  </a:cubicBezTo>
                  <a:cubicBezTo>
                    <a:pt x="239817" y="262077"/>
                    <a:pt x="201187" y="259960"/>
                    <a:pt x="174729" y="250964"/>
                  </a:cubicBezTo>
                  <a:cubicBezTo>
                    <a:pt x="148271" y="241968"/>
                    <a:pt x="85300" y="210747"/>
                    <a:pt x="73129" y="203339"/>
                  </a:cubicBezTo>
                  <a:cubicBezTo>
                    <a:pt x="60958" y="195931"/>
                    <a:pt x="104879" y="217097"/>
                    <a:pt x="101704" y="206514"/>
                  </a:cubicBezTo>
                  <a:cubicBezTo>
                    <a:pt x="98529" y="195931"/>
                    <a:pt x="72071" y="172647"/>
                    <a:pt x="54079" y="139839"/>
                  </a:cubicBezTo>
                  <a:cubicBezTo>
                    <a:pt x="36087" y="107031"/>
                    <a:pt x="2221" y="4372"/>
                    <a:pt x="104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 1177">
              <a:extLst>
                <a:ext uri="{FF2B5EF4-FFF2-40B4-BE49-F238E27FC236}">
                  <a16:creationId xmlns:a16="http://schemas.microsoft.com/office/drawing/2014/main" id="{EE034A7A-C4D7-06DD-1FF9-884FEC35D7B0}"/>
                </a:ext>
              </a:extLst>
            </p:cNvPr>
            <p:cNvSpPr/>
            <p:nvPr/>
          </p:nvSpPr>
          <p:spPr>
            <a:xfrm>
              <a:off x="6130913" y="3282016"/>
              <a:ext cx="95357" cy="442347"/>
            </a:xfrm>
            <a:custGeom>
              <a:avLst/>
              <a:gdLst>
                <a:gd name="connsiteX0" fmla="*/ 9537 w 95357"/>
                <a:gd name="connsiteY0" fmla="*/ 934 h 442347"/>
                <a:gd name="connsiteX1" fmla="*/ 25412 w 95357"/>
                <a:gd name="connsiteY1" fmla="*/ 181909 h 442347"/>
                <a:gd name="connsiteX2" fmla="*/ 95262 w 95357"/>
                <a:gd name="connsiteY2" fmla="*/ 318434 h 442347"/>
                <a:gd name="connsiteX3" fmla="*/ 41287 w 95357"/>
                <a:gd name="connsiteY3" fmla="*/ 299384 h 442347"/>
                <a:gd name="connsiteX4" fmla="*/ 73037 w 95357"/>
                <a:gd name="connsiteY4" fmla="*/ 353359 h 442347"/>
                <a:gd name="connsiteX5" fmla="*/ 63512 w 95357"/>
                <a:gd name="connsiteY5" fmla="*/ 407334 h 442347"/>
                <a:gd name="connsiteX6" fmla="*/ 73037 w 95357"/>
                <a:gd name="connsiteY6" fmla="*/ 353359 h 442347"/>
                <a:gd name="connsiteX7" fmla="*/ 31762 w 95357"/>
                <a:gd name="connsiteY7" fmla="*/ 442259 h 442347"/>
                <a:gd name="connsiteX8" fmla="*/ 85737 w 95357"/>
                <a:gd name="connsiteY8" fmla="*/ 369234 h 442347"/>
                <a:gd name="connsiteX9" fmla="*/ 12 w 95357"/>
                <a:gd name="connsiteY9" fmla="*/ 334309 h 442347"/>
                <a:gd name="connsiteX10" fmla="*/ 79387 w 95357"/>
                <a:gd name="connsiteY10" fmla="*/ 362884 h 442347"/>
                <a:gd name="connsiteX11" fmla="*/ 79387 w 95357"/>
                <a:gd name="connsiteY11" fmla="*/ 324784 h 442347"/>
                <a:gd name="connsiteX12" fmla="*/ 15887 w 95357"/>
                <a:gd name="connsiteY12" fmla="*/ 191434 h 442347"/>
                <a:gd name="connsiteX13" fmla="*/ 38112 w 95357"/>
                <a:gd name="connsiteY13" fmla="*/ 239059 h 442347"/>
                <a:gd name="connsiteX14" fmla="*/ 41287 w 95357"/>
                <a:gd name="connsiteY14" fmla="*/ 166034 h 442347"/>
                <a:gd name="connsiteX15" fmla="*/ 63512 w 95357"/>
                <a:gd name="connsiteY15" fmla="*/ 264459 h 442347"/>
                <a:gd name="connsiteX16" fmla="*/ 9537 w 95357"/>
                <a:gd name="connsiteY16" fmla="*/ 934 h 442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357" h="442347">
                  <a:moveTo>
                    <a:pt x="9537" y="934"/>
                  </a:moveTo>
                  <a:cubicBezTo>
                    <a:pt x="3187" y="-12824"/>
                    <a:pt x="11125" y="128992"/>
                    <a:pt x="25412" y="181909"/>
                  </a:cubicBezTo>
                  <a:cubicBezTo>
                    <a:pt x="39700" y="234826"/>
                    <a:pt x="92616" y="298855"/>
                    <a:pt x="95262" y="318434"/>
                  </a:cubicBezTo>
                  <a:cubicBezTo>
                    <a:pt x="97908" y="338013"/>
                    <a:pt x="44991" y="293563"/>
                    <a:pt x="41287" y="299384"/>
                  </a:cubicBezTo>
                  <a:cubicBezTo>
                    <a:pt x="37583" y="305205"/>
                    <a:pt x="69333" y="335367"/>
                    <a:pt x="73037" y="353359"/>
                  </a:cubicBezTo>
                  <a:cubicBezTo>
                    <a:pt x="76741" y="371351"/>
                    <a:pt x="63512" y="407334"/>
                    <a:pt x="63512" y="407334"/>
                  </a:cubicBezTo>
                  <a:cubicBezTo>
                    <a:pt x="63512" y="407334"/>
                    <a:pt x="78329" y="347538"/>
                    <a:pt x="73037" y="353359"/>
                  </a:cubicBezTo>
                  <a:cubicBezTo>
                    <a:pt x="67745" y="359180"/>
                    <a:pt x="29645" y="439613"/>
                    <a:pt x="31762" y="442259"/>
                  </a:cubicBezTo>
                  <a:cubicBezTo>
                    <a:pt x="33879" y="444905"/>
                    <a:pt x="91029" y="387226"/>
                    <a:pt x="85737" y="369234"/>
                  </a:cubicBezTo>
                  <a:cubicBezTo>
                    <a:pt x="80445" y="351242"/>
                    <a:pt x="1070" y="335367"/>
                    <a:pt x="12" y="334309"/>
                  </a:cubicBezTo>
                  <a:cubicBezTo>
                    <a:pt x="-1046" y="333251"/>
                    <a:pt x="66158" y="364471"/>
                    <a:pt x="79387" y="362884"/>
                  </a:cubicBezTo>
                  <a:cubicBezTo>
                    <a:pt x="92616" y="361297"/>
                    <a:pt x="89970" y="353359"/>
                    <a:pt x="79387" y="324784"/>
                  </a:cubicBezTo>
                  <a:cubicBezTo>
                    <a:pt x="68804" y="296209"/>
                    <a:pt x="22766" y="205722"/>
                    <a:pt x="15887" y="191434"/>
                  </a:cubicBezTo>
                  <a:cubicBezTo>
                    <a:pt x="9008" y="177147"/>
                    <a:pt x="33879" y="243292"/>
                    <a:pt x="38112" y="239059"/>
                  </a:cubicBezTo>
                  <a:cubicBezTo>
                    <a:pt x="42345" y="234826"/>
                    <a:pt x="37054" y="161801"/>
                    <a:pt x="41287" y="166034"/>
                  </a:cubicBezTo>
                  <a:cubicBezTo>
                    <a:pt x="45520" y="170267"/>
                    <a:pt x="68804" y="286684"/>
                    <a:pt x="63512" y="264459"/>
                  </a:cubicBezTo>
                  <a:cubicBezTo>
                    <a:pt x="58220" y="242234"/>
                    <a:pt x="15887" y="14692"/>
                    <a:pt x="9537" y="9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 1178">
              <a:extLst>
                <a:ext uri="{FF2B5EF4-FFF2-40B4-BE49-F238E27FC236}">
                  <a16:creationId xmlns:a16="http://schemas.microsoft.com/office/drawing/2014/main" id="{F9903675-63E0-9801-01B5-DDE66C6856A2}"/>
                </a:ext>
              </a:extLst>
            </p:cNvPr>
            <p:cNvSpPr/>
            <p:nvPr/>
          </p:nvSpPr>
          <p:spPr>
            <a:xfrm>
              <a:off x="6049339" y="1691437"/>
              <a:ext cx="765012" cy="560984"/>
            </a:xfrm>
            <a:custGeom>
              <a:avLst/>
              <a:gdLst>
                <a:gd name="connsiteX0" fmla="*/ 764211 w 765012"/>
                <a:gd name="connsiteY0" fmla="*/ 67513 h 560984"/>
                <a:gd name="connsiteX1" fmla="*/ 561011 w 765012"/>
                <a:gd name="connsiteY1" fmla="*/ 23063 h 560984"/>
                <a:gd name="connsiteX2" fmla="*/ 316536 w 765012"/>
                <a:gd name="connsiteY2" fmla="*/ 156413 h 560984"/>
                <a:gd name="connsiteX3" fmla="*/ 373686 w 765012"/>
                <a:gd name="connsiteY3" fmla="*/ 92913 h 560984"/>
                <a:gd name="connsiteX4" fmla="*/ 253036 w 765012"/>
                <a:gd name="connsiteY4" fmla="*/ 245313 h 560984"/>
                <a:gd name="connsiteX5" fmla="*/ 5386 w 765012"/>
                <a:gd name="connsiteY5" fmla="*/ 556463 h 560984"/>
                <a:gd name="connsiteX6" fmla="*/ 103811 w 765012"/>
                <a:gd name="connsiteY6" fmla="*/ 410413 h 560984"/>
                <a:gd name="connsiteX7" fmla="*/ 348286 w 765012"/>
                <a:gd name="connsiteY7" fmla="*/ 140538 h 560984"/>
                <a:gd name="connsiteX8" fmla="*/ 513386 w 765012"/>
                <a:gd name="connsiteY8" fmla="*/ 26238 h 560984"/>
                <a:gd name="connsiteX9" fmla="*/ 484811 w 765012"/>
                <a:gd name="connsiteY9" fmla="*/ 838 h 560984"/>
                <a:gd name="connsiteX10" fmla="*/ 764211 w 765012"/>
                <a:gd name="connsiteY10" fmla="*/ 67513 h 5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5012" h="560984">
                  <a:moveTo>
                    <a:pt x="764211" y="67513"/>
                  </a:moveTo>
                  <a:cubicBezTo>
                    <a:pt x="776911" y="71217"/>
                    <a:pt x="635623" y="8246"/>
                    <a:pt x="561011" y="23063"/>
                  </a:cubicBezTo>
                  <a:cubicBezTo>
                    <a:pt x="486398" y="37880"/>
                    <a:pt x="347757" y="144771"/>
                    <a:pt x="316536" y="156413"/>
                  </a:cubicBezTo>
                  <a:cubicBezTo>
                    <a:pt x="285315" y="168055"/>
                    <a:pt x="384269" y="78096"/>
                    <a:pt x="373686" y="92913"/>
                  </a:cubicBezTo>
                  <a:cubicBezTo>
                    <a:pt x="363103" y="107730"/>
                    <a:pt x="253036" y="245313"/>
                    <a:pt x="253036" y="245313"/>
                  </a:cubicBezTo>
                  <a:cubicBezTo>
                    <a:pt x="191653" y="322571"/>
                    <a:pt x="30257" y="528946"/>
                    <a:pt x="5386" y="556463"/>
                  </a:cubicBezTo>
                  <a:cubicBezTo>
                    <a:pt x="-19485" y="583980"/>
                    <a:pt x="46661" y="479734"/>
                    <a:pt x="103811" y="410413"/>
                  </a:cubicBezTo>
                  <a:cubicBezTo>
                    <a:pt x="160961" y="341092"/>
                    <a:pt x="280023" y="204567"/>
                    <a:pt x="348286" y="140538"/>
                  </a:cubicBezTo>
                  <a:cubicBezTo>
                    <a:pt x="416548" y="76509"/>
                    <a:pt x="490632" y="49521"/>
                    <a:pt x="513386" y="26238"/>
                  </a:cubicBezTo>
                  <a:cubicBezTo>
                    <a:pt x="536140" y="2955"/>
                    <a:pt x="444065" y="-2337"/>
                    <a:pt x="484811" y="838"/>
                  </a:cubicBezTo>
                  <a:cubicBezTo>
                    <a:pt x="525557" y="4013"/>
                    <a:pt x="751511" y="63809"/>
                    <a:pt x="764211" y="67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 1179">
              <a:extLst>
                <a:ext uri="{FF2B5EF4-FFF2-40B4-BE49-F238E27FC236}">
                  <a16:creationId xmlns:a16="http://schemas.microsoft.com/office/drawing/2014/main" id="{0ABFDAD3-1FDC-582A-C343-B271233385CE}"/>
                </a:ext>
              </a:extLst>
            </p:cNvPr>
            <p:cNvSpPr/>
            <p:nvPr/>
          </p:nvSpPr>
          <p:spPr>
            <a:xfrm>
              <a:off x="5882901" y="2224413"/>
              <a:ext cx="421203" cy="636065"/>
            </a:xfrm>
            <a:custGeom>
              <a:avLst/>
              <a:gdLst>
                <a:gd name="connsiteX0" fmla="*/ 419474 w 421203"/>
                <a:gd name="connsiteY0" fmla="*/ 4437 h 636065"/>
                <a:gd name="connsiteX1" fmla="*/ 28949 w 421203"/>
                <a:gd name="connsiteY1" fmla="*/ 598162 h 636065"/>
                <a:gd name="connsiteX2" fmla="*/ 54349 w 421203"/>
                <a:gd name="connsiteY2" fmla="*/ 541012 h 636065"/>
                <a:gd name="connsiteX3" fmla="*/ 257549 w 421203"/>
                <a:gd name="connsiteY3" fmla="*/ 255262 h 636065"/>
                <a:gd name="connsiteX4" fmla="*/ 117849 w 421203"/>
                <a:gd name="connsiteY4" fmla="*/ 423537 h 636065"/>
                <a:gd name="connsiteX5" fmla="*/ 228974 w 421203"/>
                <a:gd name="connsiteY5" fmla="*/ 255262 h 636065"/>
                <a:gd name="connsiteX6" fmla="*/ 174999 w 421203"/>
                <a:gd name="connsiteY6" fmla="*/ 321937 h 636065"/>
                <a:gd name="connsiteX7" fmla="*/ 419474 w 421203"/>
                <a:gd name="connsiteY7" fmla="*/ 4437 h 6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203" h="636065">
                  <a:moveTo>
                    <a:pt x="419474" y="4437"/>
                  </a:moveTo>
                  <a:cubicBezTo>
                    <a:pt x="395132" y="50475"/>
                    <a:pt x="89803" y="508733"/>
                    <a:pt x="28949" y="598162"/>
                  </a:cubicBezTo>
                  <a:cubicBezTo>
                    <a:pt x="-31905" y="687591"/>
                    <a:pt x="16249" y="598162"/>
                    <a:pt x="54349" y="541012"/>
                  </a:cubicBezTo>
                  <a:cubicBezTo>
                    <a:pt x="92449" y="483862"/>
                    <a:pt x="246966" y="274841"/>
                    <a:pt x="257549" y="255262"/>
                  </a:cubicBezTo>
                  <a:cubicBezTo>
                    <a:pt x="268132" y="235683"/>
                    <a:pt x="122611" y="423537"/>
                    <a:pt x="117849" y="423537"/>
                  </a:cubicBezTo>
                  <a:cubicBezTo>
                    <a:pt x="113087" y="423537"/>
                    <a:pt x="219449" y="272195"/>
                    <a:pt x="228974" y="255262"/>
                  </a:cubicBezTo>
                  <a:cubicBezTo>
                    <a:pt x="238499" y="238329"/>
                    <a:pt x="146424" y="358979"/>
                    <a:pt x="174999" y="321937"/>
                  </a:cubicBezTo>
                  <a:cubicBezTo>
                    <a:pt x="203574" y="284895"/>
                    <a:pt x="443816" y="-41601"/>
                    <a:pt x="419474" y="4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 1180">
              <a:extLst>
                <a:ext uri="{FF2B5EF4-FFF2-40B4-BE49-F238E27FC236}">
                  <a16:creationId xmlns:a16="http://schemas.microsoft.com/office/drawing/2014/main" id="{1525D5BB-3EE0-2540-AEF2-37C65818C044}"/>
                </a:ext>
              </a:extLst>
            </p:cNvPr>
            <p:cNvSpPr/>
            <p:nvPr/>
          </p:nvSpPr>
          <p:spPr>
            <a:xfrm>
              <a:off x="5789898" y="1563239"/>
              <a:ext cx="936829" cy="534509"/>
            </a:xfrm>
            <a:custGeom>
              <a:avLst/>
              <a:gdLst>
                <a:gd name="connsiteX0" fmla="*/ 934752 w 936829"/>
                <a:gd name="connsiteY0" fmla="*/ 2036 h 534509"/>
                <a:gd name="connsiteX1" fmla="*/ 579152 w 936829"/>
                <a:gd name="connsiteY1" fmla="*/ 49661 h 534509"/>
                <a:gd name="connsiteX2" fmla="*/ 287052 w 936829"/>
                <a:gd name="connsiteY2" fmla="*/ 240161 h 534509"/>
                <a:gd name="connsiteX3" fmla="*/ 388652 w 936829"/>
                <a:gd name="connsiteY3" fmla="*/ 160786 h 534509"/>
                <a:gd name="connsiteX4" fmla="*/ 17177 w 936829"/>
                <a:gd name="connsiteY4" fmla="*/ 513211 h 534509"/>
                <a:gd name="connsiteX5" fmla="*/ 90202 w 936829"/>
                <a:gd name="connsiteY5" fmla="*/ 462411 h 534509"/>
                <a:gd name="connsiteX6" fmla="*/ 341027 w 936829"/>
                <a:gd name="connsiteY6" fmla="*/ 192536 h 534509"/>
                <a:gd name="connsiteX7" fmla="*/ 610902 w 936829"/>
                <a:gd name="connsiteY7" fmla="*/ 8386 h 534509"/>
                <a:gd name="connsiteX8" fmla="*/ 537877 w 936829"/>
                <a:gd name="connsiteY8" fmla="*/ 68711 h 534509"/>
                <a:gd name="connsiteX9" fmla="*/ 718852 w 936829"/>
                <a:gd name="connsiteY9" fmla="*/ 14736 h 534509"/>
                <a:gd name="connsiteX10" fmla="*/ 934752 w 936829"/>
                <a:gd name="connsiteY10" fmla="*/ 2036 h 534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6829" h="534509">
                  <a:moveTo>
                    <a:pt x="934752" y="2036"/>
                  </a:moveTo>
                  <a:cubicBezTo>
                    <a:pt x="911469" y="7857"/>
                    <a:pt x="687102" y="9974"/>
                    <a:pt x="579152" y="49661"/>
                  </a:cubicBezTo>
                  <a:cubicBezTo>
                    <a:pt x="471202" y="89348"/>
                    <a:pt x="318802" y="221640"/>
                    <a:pt x="287052" y="240161"/>
                  </a:cubicBezTo>
                  <a:cubicBezTo>
                    <a:pt x="255302" y="258682"/>
                    <a:pt x="433631" y="115278"/>
                    <a:pt x="388652" y="160786"/>
                  </a:cubicBezTo>
                  <a:cubicBezTo>
                    <a:pt x="343673" y="206294"/>
                    <a:pt x="66919" y="462940"/>
                    <a:pt x="17177" y="513211"/>
                  </a:cubicBezTo>
                  <a:cubicBezTo>
                    <a:pt x="-32565" y="563482"/>
                    <a:pt x="36227" y="515857"/>
                    <a:pt x="90202" y="462411"/>
                  </a:cubicBezTo>
                  <a:cubicBezTo>
                    <a:pt x="144177" y="408965"/>
                    <a:pt x="254244" y="268207"/>
                    <a:pt x="341027" y="192536"/>
                  </a:cubicBezTo>
                  <a:cubicBezTo>
                    <a:pt x="427810" y="116865"/>
                    <a:pt x="578094" y="29023"/>
                    <a:pt x="610902" y="8386"/>
                  </a:cubicBezTo>
                  <a:cubicBezTo>
                    <a:pt x="643710" y="-12251"/>
                    <a:pt x="519886" y="67653"/>
                    <a:pt x="537877" y="68711"/>
                  </a:cubicBezTo>
                  <a:cubicBezTo>
                    <a:pt x="555868" y="69769"/>
                    <a:pt x="658527" y="25848"/>
                    <a:pt x="718852" y="14736"/>
                  </a:cubicBezTo>
                  <a:cubicBezTo>
                    <a:pt x="779177" y="3624"/>
                    <a:pt x="958035" y="-3785"/>
                    <a:pt x="934752" y="20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 1181">
              <a:extLst>
                <a:ext uri="{FF2B5EF4-FFF2-40B4-BE49-F238E27FC236}">
                  <a16:creationId xmlns:a16="http://schemas.microsoft.com/office/drawing/2014/main" id="{364D3830-FD78-344F-05C5-C7EBE1D88A7A}"/>
                </a:ext>
              </a:extLst>
            </p:cNvPr>
            <p:cNvSpPr/>
            <p:nvPr/>
          </p:nvSpPr>
          <p:spPr>
            <a:xfrm>
              <a:off x="5635598" y="2390775"/>
              <a:ext cx="682652" cy="953805"/>
            </a:xfrm>
            <a:custGeom>
              <a:avLst/>
              <a:gdLst>
                <a:gd name="connsiteX0" fmla="*/ 682652 w 682652"/>
                <a:gd name="connsiteY0" fmla="*/ 0 h 953805"/>
                <a:gd name="connsiteX1" fmla="*/ 295302 w 682652"/>
                <a:gd name="connsiteY1" fmla="*/ 488950 h 953805"/>
                <a:gd name="connsiteX2" fmla="*/ 15902 w 682652"/>
                <a:gd name="connsiteY2" fmla="*/ 927100 h 953805"/>
                <a:gd name="connsiteX3" fmla="*/ 60352 w 682652"/>
                <a:gd name="connsiteY3" fmla="*/ 860425 h 953805"/>
                <a:gd name="connsiteX4" fmla="*/ 276252 w 682652"/>
                <a:gd name="connsiteY4" fmla="*/ 488950 h 953805"/>
                <a:gd name="connsiteX5" fmla="*/ 212752 w 682652"/>
                <a:gd name="connsiteY5" fmla="*/ 546100 h 953805"/>
                <a:gd name="connsiteX6" fmla="*/ 431827 w 682652"/>
                <a:gd name="connsiteY6" fmla="*/ 307975 h 953805"/>
                <a:gd name="connsiteX7" fmla="*/ 393727 w 682652"/>
                <a:gd name="connsiteY7" fmla="*/ 352425 h 953805"/>
                <a:gd name="connsiteX8" fmla="*/ 682652 w 682652"/>
                <a:gd name="connsiteY8" fmla="*/ 0 h 953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652" h="953805">
                  <a:moveTo>
                    <a:pt x="682652" y="0"/>
                  </a:moveTo>
                  <a:cubicBezTo>
                    <a:pt x="544539" y="167216"/>
                    <a:pt x="406427" y="334433"/>
                    <a:pt x="295302" y="488950"/>
                  </a:cubicBezTo>
                  <a:cubicBezTo>
                    <a:pt x="184177" y="643467"/>
                    <a:pt x="55060" y="865187"/>
                    <a:pt x="15902" y="927100"/>
                  </a:cubicBezTo>
                  <a:cubicBezTo>
                    <a:pt x="-23256" y="989013"/>
                    <a:pt x="16960" y="933450"/>
                    <a:pt x="60352" y="860425"/>
                  </a:cubicBezTo>
                  <a:cubicBezTo>
                    <a:pt x="103744" y="787400"/>
                    <a:pt x="250852" y="541338"/>
                    <a:pt x="276252" y="488950"/>
                  </a:cubicBezTo>
                  <a:cubicBezTo>
                    <a:pt x="301652" y="436563"/>
                    <a:pt x="186823" y="576262"/>
                    <a:pt x="212752" y="546100"/>
                  </a:cubicBezTo>
                  <a:cubicBezTo>
                    <a:pt x="238681" y="515938"/>
                    <a:pt x="401664" y="340254"/>
                    <a:pt x="431827" y="307975"/>
                  </a:cubicBezTo>
                  <a:cubicBezTo>
                    <a:pt x="461989" y="275696"/>
                    <a:pt x="393727" y="352425"/>
                    <a:pt x="393727" y="352425"/>
                  </a:cubicBezTo>
                  <a:lnTo>
                    <a:pt x="68265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 1182">
              <a:extLst>
                <a:ext uri="{FF2B5EF4-FFF2-40B4-BE49-F238E27FC236}">
                  <a16:creationId xmlns:a16="http://schemas.microsoft.com/office/drawing/2014/main" id="{84C303B1-0A52-5E25-228B-E473CAC59852}"/>
                </a:ext>
              </a:extLst>
            </p:cNvPr>
            <p:cNvSpPr/>
            <p:nvPr/>
          </p:nvSpPr>
          <p:spPr>
            <a:xfrm>
              <a:off x="5613348" y="3111430"/>
              <a:ext cx="514436" cy="496748"/>
            </a:xfrm>
            <a:custGeom>
              <a:avLst/>
              <a:gdLst>
                <a:gd name="connsiteX0" fmla="*/ 514402 w 514436"/>
                <a:gd name="connsiteY0" fmla="*/ 70 h 496748"/>
                <a:gd name="connsiteX1" fmla="*/ 292152 w 514436"/>
                <a:gd name="connsiteY1" fmla="*/ 206445 h 496748"/>
                <a:gd name="connsiteX2" fmla="*/ 346127 w 514436"/>
                <a:gd name="connsiteY2" fmla="*/ 171520 h 496748"/>
                <a:gd name="connsiteX3" fmla="*/ 9577 w 514436"/>
                <a:gd name="connsiteY3" fmla="*/ 485845 h 496748"/>
                <a:gd name="connsiteX4" fmla="*/ 108002 w 514436"/>
                <a:gd name="connsiteY4" fmla="*/ 406470 h 496748"/>
                <a:gd name="connsiteX5" fmla="*/ 276277 w 514436"/>
                <a:gd name="connsiteY5" fmla="*/ 228670 h 496748"/>
                <a:gd name="connsiteX6" fmla="*/ 152452 w 514436"/>
                <a:gd name="connsiteY6" fmla="*/ 266770 h 496748"/>
                <a:gd name="connsiteX7" fmla="*/ 308027 w 514436"/>
                <a:gd name="connsiteY7" fmla="*/ 184220 h 496748"/>
                <a:gd name="connsiteX8" fmla="*/ 514402 w 514436"/>
                <a:gd name="connsiteY8" fmla="*/ 70 h 496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436" h="496748">
                  <a:moveTo>
                    <a:pt x="514402" y="70"/>
                  </a:moveTo>
                  <a:cubicBezTo>
                    <a:pt x="511756" y="3774"/>
                    <a:pt x="320198" y="177870"/>
                    <a:pt x="292152" y="206445"/>
                  </a:cubicBezTo>
                  <a:cubicBezTo>
                    <a:pt x="264106" y="235020"/>
                    <a:pt x="393223" y="124953"/>
                    <a:pt x="346127" y="171520"/>
                  </a:cubicBezTo>
                  <a:cubicBezTo>
                    <a:pt x="299031" y="218087"/>
                    <a:pt x="49264" y="446687"/>
                    <a:pt x="9577" y="485845"/>
                  </a:cubicBezTo>
                  <a:cubicBezTo>
                    <a:pt x="-30111" y="525003"/>
                    <a:pt x="63552" y="449332"/>
                    <a:pt x="108002" y="406470"/>
                  </a:cubicBezTo>
                  <a:cubicBezTo>
                    <a:pt x="152452" y="363608"/>
                    <a:pt x="268869" y="251953"/>
                    <a:pt x="276277" y="228670"/>
                  </a:cubicBezTo>
                  <a:cubicBezTo>
                    <a:pt x="283685" y="205387"/>
                    <a:pt x="147160" y="274178"/>
                    <a:pt x="152452" y="266770"/>
                  </a:cubicBezTo>
                  <a:cubicBezTo>
                    <a:pt x="157744" y="259362"/>
                    <a:pt x="247702" y="228141"/>
                    <a:pt x="308027" y="184220"/>
                  </a:cubicBezTo>
                  <a:cubicBezTo>
                    <a:pt x="368352" y="140299"/>
                    <a:pt x="517048" y="-3634"/>
                    <a:pt x="514402" y="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 1183">
              <a:extLst>
                <a:ext uri="{FF2B5EF4-FFF2-40B4-BE49-F238E27FC236}">
                  <a16:creationId xmlns:a16="http://schemas.microsoft.com/office/drawing/2014/main" id="{4C2050BD-0396-A741-0256-8CE1D74A9869}"/>
                </a:ext>
              </a:extLst>
            </p:cNvPr>
            <p:cNvSpPr/>
            <p:nvPr/>
          </p:nvSpPr>
          <p:spPr>
            <a:xfrm>
              <a:off x="5838125" y="1450259"/>
              <a:ext cx="750421" cy="445030"/>
            </a:xfrm>
            <a:custGeom>
              <a:avLst/>
              <a:gdLst>
                <a:gd name="connsiteX0" fmla="*/ 750000 w 750421"/>
                <a:gd name="connsiteY0" fmla="*/ 32466 h 445030"/>
                <a:gd name="connsiteX1" fmla="*/ 235650 w 750421"/>
                <a:gd name="connsiteY1" fmla="*/ 159466 h 445030"/>
                <a:gd name="connsiteX2" fmla="*/ 3875 w 750421"/>
                <a:gd name="connsiteY2" fmla="*/ 442041 h 445030"/>
                <a:gd name="connsiteX3" fmla="*/ 108650 w 750421"/>
                <a:gd name="connsiteY3" fmla="*/ 289641 h 445030"/>
                <a:gd name="connsiteX4" fmla="*/ 340425 w 750421"/>
                <a:gd name="connsiteY4" fmla="*/ 3891 h 445030"/>
                <a:gd name="connsiteX5" fmla="*/ 264225 w 750421"/>
                <a:gd name="connsiteY5" fmla="*/ 121366 h 445030"/>
                <a:gd name="connsiteX6" fmla="*/ 365825 w 750421"/>
                <a:gd name="connsiteY6" fmla="*/ 83266 h 445030"/>
                <a:gd name="connsiteX7" fmla="*/ 324550 w 750421"/>
                <a:gd name="connsiteY7" fmla="*/ 99141 h 445030"/>
                <a:gd name="connsiteX8" fmla="*/ 750000 w 750421"/>
                <a:gd name="connsiteY8" fmla="*/ 32466 h 445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421" h="445030">
                  <a:moveTo>
                    <a:pt x="750000" y="32466"/>
                  </a:moveTo>
                  <a:cubicBezTo>
                    <a:pt x="735183" y="42520"/>
                    <a:pt x="360004" y="91204"/>
                    <a:pt x="235650" y="159466"/>
                  </a:cubicBezTo>
                  <a:cubicBezTo>
                    <a:pt x="111296" y="227728"/>
                    <a:pt x="25042" y="420345"/>
                    <a:pt x="3875" y="442041"/>
                  </a:cubicBezTo>
                  <a:cubicBezTo>
                    <a:pt x="-17292" y="463737"/>
                    <a:pt x="52558" y="362666"/>
                    <a:pt x="108650" y="289641"/>
                  </a:cubicBezTo>
                  <a:cubicBezTo>
                    <a:pt x="164742" y="216616"/>
                    <a:pt x="314496" y="31937"/>
                    <a:pt x="340425" y="3891"/>
                  </a:cubicBezTo>
                  <a:cubicBezTo>
                    <a:pt x="366354" y="-24155"/>
                    <a:pt x="259992" y="108137"/>
                    <a:pt x="264225" y="121366"/>
                  </a:cubicBezTo>
                  <a:cubicBezTo>
                    <a:pt x="268458" y="134595"/>
                    <a:pt x="355771" y="86970"/>
                    <a:pt x="365825" y="83266"/>
                  </a:cubicBezTo>
                  <a:cubicBezTo>
                    <a:pt x="375879" y="79562"/>
                    <a:pt x="264225" y="107078"/>
                    <a:pt x="324550" y="99141"/>
                  </a:cubicBezTo>
                  <a:cubicBezTo>
                    <a:pt x="384875" y="91204"/>
                    <a:pt x="764817" y="22412"/>
                    <a:pt x="750000" y="32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 1184">
              <a:extLst>
                <a:ext uri="{FF2B5EF4-FFF2-40B4-BE49-F238E27FC236}">
                  <a16:creationId xmlns:a16="http://schemas.microsoft.com/office/drawing/2014/main" id="{2CB0C132-C832-C2BF-ED48-AE927258780D}"/>
                </a:ext>
              </a:extLst>
            </p:cNvPr>
            <p:cNvSpPr/>
            <p:nvPr/>
          </p:nvSpPr>
          <p:spPr>
            <a:xfrm>
              <a:off x="6187490" y="1231587"/>
              <a:ext cx="600280" cy="127531"/>
            </a:xfrm>
            <a:custGeom>
              <a:avLst/>
              <a:gdLst>
                <a:gd name="connsiteX0" fmla="*/ 597485 w 600280"/>
                <a:gd name="connsiteY0" fmla="*/ 13013 h 127531"/>
                <a:gd name="connsiteX1" fmla="*/ 343485 w 600280"/>
                <a:gd name="connsiteY1" fmla="*/ 22538 h 127531"/>
                <a:gd name="connsiteX2" fmla="*/ 89485 w 600280"/>
                <a:gd name="connsiteY2" fmla="*/ 98738 h 127531"/>
                <a:gd name="connsiteX3" fmla="*/ 200610 w 600280"/>
                <a:gd name="connsiteY3" fmla="*/ 35238 h 127531"/>
                <a:gd name="connsiteX4" fmla="*/ 585 w 600280"/>
                <a:gd name="connsiteY4" fmla="*/ 127313 h 127531"/>
                <a:gd name="connsiteX5" fmla="*/ 276810 w 600280"/>
                <a:gd name="connsiteY5" fmla="*/ 3488 h 127531"/>
                <a:gd name="connsiteX6" fmla="*/ 172035 w 600280"/>
                <a:gd name="connsiteY6" fmla="*/ 32063 h 127531"/>
                <a:gd name="connsiteX7" fmla="*/ 597485 w 600280"/>
                <a:gd name="connsiteY7" fmla="*/ 13013 h 12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280" h="127531">
                  <a:moveTo>
                    <a:pt x="597485" y="13013"/>
                  </a:moveTo>
                  <a:cubicBezTo>
                    <a:pt x="626060" y="11425"/>
                    <a:pt x="428152" y="8251"/>
                    <a:pt x="343485" y="22538"/>
                  </a:cubicBezTo>
                  <a:cubicBezTo>
                    <a:pt x="258818" y="36825"/>
                    <a:pt x="113298" y="96621"/>
                    <a:pt x="89485" y="98738"/>
                  </a:cubicBezTo>
                  <a:cubicBezTo>
                    <a:pt x="65672" y="100855"/>
                    <a:pt x="215427" y="30475"/>
                    <a:pt x="200610" y="35238"/>
                  </a:cubicBezTo>
                  <a:cubicBezTo>
                    <a:pt x="185793" y="40001"/>
                    <a:pt x="-12115" y="132605"/>
                    <a:pt x="585" y="127313"/>
                  </a:cubicBezTo>
                  <a:cubicBezTo>
                    <a:pt x="13285" y="122021"/>
                    <a:pt x="248235" y="19363"/>
                    <a:pt x="276810" y="3488"/>
                  </a:cubicBezTo>
                  <a:cubicBezTo>
                    <a:pt x="305385" y="-12387"/>
                    <a:pt x="120177" y="31005"/>
                    <a:pt x="172035" y="32063"/>
                  </a:cubicBezTo>
                  <a:cubicBezTo>
                    <a:pt x="223893" y="33121"/>
                    <a:pt x="568910" y="14601"/>
                    <a:pt x="597485" y="130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 1185">
              <a:extLst>
                <a:ext uri="{FF2B5EF4-FFF2-40B4-BE49-F238E27FC236}">
                  <a16:creationId xmlns:a16="http://schemas.microsoft.com/office/drawing/2014/main" id="{50650C83-77BC-02D0-26FD-1E853D4ECBDD}"/>
                </a:ext>
              </a:extLst>
            </p:cNvPr>
            <p:cNvSpPr/>
            <p:nvPr/>
          </p:nvSpPr>
          <p:spPr>
            <a:xfrm>
              <a:off x="6433070" y="1021112"/>
              <a:ext cx="363658" cy="473553"/>
            </a:xfrm>
            <a:custGeom>
              <a:avLst/>
              <a:gdLst>
                <a:gd name="connsiteX0" fmla="*/ 2655 w 363658"/>
                <a:gd name="connsiteY0" fmla="*/ 471138 h 473553"/>
                <a:gd name="connsiteX1" fmla="*/ 136005 w 363658"/>
                <a:gd name="connsiteY1" fmla="*/ 213963 h 473553"/>
                <a:gd name="connsiteX2" fmla="*/ 361430 w 363658"/>
                <a:gd name="connsiteY2" fmla="*/ 4413 h 473553"/>
                <a:gd name="connsiteX3" fmla="*/ 247130 w 363658"/>
                <a:gd name="connsiteY3" fmla="*/ 77438 h 473553"/>
                <a:gd name="connsiteX4" fmla="*/ 177280 w 363658"/>
                <a:gd name="connsiteY4" fmla="*/ 150463 h 473553"/>
                <a:gd name="connsiteX5" fmla="*/ 253480 w 363658"/>
                <a:gd name="connsiteY5" fmla="*/ 52038 h 473553"/>
                <a:gd name="connsiteX6" fmla="*/ 2655 w 363658"/>
                <a:gd name="connsiteY6" fmla="*/ 471138 h 47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658" h="473553">
                  <a:moveTo>
                    <a:pt x="2655" y="471138"/>
                  </a:moveTo>
                  <a:cubicBezTo>
                    <a:pt x="-16924" y="498125"/>
                    <a:pt x="76209" y="291751"/>
                    <a:pt x="136005" y="213963"/>
                  </a:cubicBezTo>
                  <a:cubicBezTo>
                    <a:pt x="195801" y="136175"/>
                    <a:pt x="342909" y="27167"/>
                    <a:pt x="361430" y="4413"/>
                  </a:cubicBezTo>
                  <a:cubicBezTo>
                    <a:pt x="379951" y="-18341"/>
                    <a:pt x="277822" y="53096"/>
                    <a:pt x="247130" y="77438"/>
                  </a:cubicBezTo>
                  <a:cubicBezTo>
                    <a:pt x="216438" y="101780"/>
                    <a:pt x="176222" y="154696"/>
                    <a:pt x="177280" y="150463"/>
                  </a:cubicBezTo>
                  <a:cubicBezTo>
                    <a:pt x="178338" y="146230"/>
                    <a:pt x="280997" y="2296"/>
                    <a:pt x="253480" y="52038"/>
                  </a:cubicBezTo>
                  <a:cubicBezTo>
                    <a:pt x="225963" y="101780"/>
                    <a:pt x="22234" y="444151"/>
                    <a:pt x="2655" y="4711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 1186">
              <a:extLst>
                <a:ext uri="{FF2B5EF4-FFF2-40B4-BE49-F238E27FC236}">
                  <a16:creationId xmlns:a16="http://schemas.microsoft.com/office/drawing/2014/main" id="{77453D42-010C-7401-6FD9-9604EC482AC8}"/>
                </a:ext>
              </a:extLst>
            </p:cNvPr>
            <p:cNvSpPr/>
            <p:nvPr/>
          </p:nvSpPr>
          <p:spPr>
            <a:xfrm>
              <a:off x="6403604" y="1032434"/>
              <a:ext cx="835643" cy="482169"/>
            </a:xfrm>
            <a:custGeom>
              <a:avLst/>
              <a:gdLst>
                <a:gd name="connsiteX0" fmla="*/ 371 w 835643"/>
                <a:gd name="connsiteY0" fmla="*/ 482041 h 482169"/>
                <a:gd name="connsiteX1" fmla="*/ 419471 w 835643"/>
                <a:gd name="connsiteY1" fmla="*/ 91516 h 482169"/>
                <a:gd name="connsiteX2" fmla="*/ 819521 w 835643"/>
                <a:gd name="connsiteY2" fmla="*/ 2616 h 482169"/>
                <a:gd name="connsiteX3" fmla="*/ 736971 w 835643"/>
                <a:gd name="connsiteY3" fmla="*/ 24841 h 482169"/>
                <a:gd name="connsiteX4" fmla="*/ 549646 w 835643"/>
                <a:gd name="connsiteY4" fmla="*/ 37541 h 482169"/>
                <a:gd name="connsiteX5" fmla="*/ 251196 w 835643"/>
                <a:gd name="connsiteY5" fmla="*/ 215341 h 482169"/>
                <a:gd name="connsiteX6" fmla="*/ 343271 w 835643"/>
                <a:gd name="connsiteY6" fmla="*/ 135966 h 482169"/>
                <a:gd name="connsiteX7" fmla="*/ 371 w 835643"/>
                <a:gd name="connsiteY7" fmla="*/ 482041 h 48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5643" h="482169">
                  <a:moveTo>
                    <a:pt x="371" y="482041"/>
                  </a:moveTo>
                  <a:cubicBezTo>
                    <a:pt x="13071" y="474633"/>
                    <a:pt x="282946" y="171420"/>
                    <a:pt x="419471" y="91516"/>
                  </a:cubicBezTo>
                  <a:cubicBezTo>
                    <a:pt x="555996" y="11612"/>
                    <a:pt x="766604" y="13728"/>
                    <a:pt x="819521" y="2616"/>
                  </a:cubicBezTo>
                  <a:cubicBezTo>
                    <a:pt x="872438" y="-8497"/>
                    <a:pt x="781950" y="19020"/>
                    <a:pt x="736971" y="24841"/>
                  </a:cubicBezTo>
                  <a:cubicBezTo>
                    <a:pt x="691992" y="30662"/>
                    <a:pt x="630609" y="5791"/>
                    <a:pt x="549646" y="37541"/>
                  </a:cubicBezTo>
                  <a:cubicBezTo>
                    <a:pt x="468684" y="69291"/>
                    <a:pt x="285592" y="198937"/>
                    <a:pt x="251196" y="215341"/>
                  </a:cubicBezTo>
                  <a:cubicBezTo>
                    <a:pt x="216800" y="231745"/>
                    <a:pt x="381900" y="96808"/>
                    <a:pt x="343271" y="135966"/>
                  </a:cubicBezTo>
                  <a:cubicBezTo>
                    <a:pt x="304642" y="175124"/>
                    <a:pt x="-12329" y="489449"/>
                    <a:pt x="371" y="4820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 1187">
              <a:extLst>
                <a:ext uri="{FF2B5EF4-FFF2-40B4-BE49-F238E27FC236}">
                  <a16:creationId xmlns:a16="http://schemas.microsoft.com/office/drawing/2014/main" id="{AB7AB78E-D611-C604-F94E-A8C47A1A4E5C}"/>
                </a:ext>
              </a:extLst>
            </p:cNvPr>
            <p:cNvSpPr/>
            <p:nvPr/>
          </p:nvSpPr>
          <p:spPr>
            <a:xfrm>
              <a:off x="5295775" y="2054225"/>
              <a:ext cx="784350" cy="1122196"/>
            </a:xfrm>
            <a:custGeom>
              <a:avLst/>
              <a:gdLst>
                <a:gd name="connsiteX0" fmla="*/ 784350 w 784350"/>
                <a:gd name="connsiteY0" fmla="*/ 0 h 1122196"/>
                <a:gd name="connsiteX1" fmla="*/ 136650 w 784350"/>
                <a:gd name="connsiteY1" fmla="*/ 784225 h 1122196"/>
                <a:gd name="connsiteX2" fmla="*/ 31875 w 784350"/>
                <a:gd name="connsiteY2" fmla="*/ 1114425 h 1122196"/>
                <a:gd name="connsiteX3" fmla="*/ 35050 w 784350"/>
                <a:gd name="connsiteY3" fmla="*/ 1022350 h 1122196"/>
                <a:gd name="connsiteX4" fmla="*/ 12825 w 784350"/>
                <a:gd name="connsiteY4" fmla="*/ 1073150 h 1122196"/>
                <a:gd name="connsiteX5" fmla="*/ 260475 w 784350"/>
                <a:gd name="connsiteY5" fmla="*/ 593725 h 1122196"/>
                <a:gd name="connsiteX6" fmla="*/ 181100 w 784350"/>
                <a:gd name="connsiteY6" fmla="*/ 698500 h 1122196"/>
                <a:gd name="connsiteX7" fmla="*/ 479550 w 784350"/>
                <a:gd name="connsiteY7" fmla="*/ 323850 h 1122196"/>
                <a:gd name="connsiteX8" fmla="*/ 368425 w 784350"/>
                <a:gd name="connsiteY8" fmla="*/ 428625 h 1122196"/>
                <a:gd name="connsiteX9" fmla="*/ 784350 w 784350"/>
                <a:gd name="connsiteY9" fmla="*/ 0 h 112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4350" h="1122196">
                  <a:moveTo>
                    <a:pt x="784350" y="0"/>
                  </a:moveTo>
                  <a:cubicBezTo>
                    <a:pt x="523206" y="299244"/>
                    <a:pt x="262062" y="598488"/>
                    <a:pt x="136650" y="784225"/>
                  </a:cubicBezTo>
                  <a:cubicBezTo>
                    <a:pt x="11237" y="969963"/>
                    <a:pt x="48808" y="1074738"/>
                    <a:pt x="31875" y="1114425"/>
                  </a:cubicBezTo>
                  <a:cubicBezTo>
                    <a:pt x="14942" y="1154112"/>
                    <a:pt x="38225" y="1029229"/>
                    <a:pt x="35050" y="1022350"/>
                  </a:cubicBezTo>
                  <a:cubicBezTo>
                    <a:pt x="31875" y="1015471"/>
                    <a:pt x="-24746" y="1144588"/>
                    <a:pt x="12825" y="1073150"/>
                  </a:cubicBezTo>
                  <a:cubicBezTo>
                    <a:pt x="50396" y="1001712"/>
                    <a:pt x="232429" y="656167"/>
                    <a:pt x="260475" y="593725"/>
                  </a:cubicBezTo>
                  <a:cubicBezTo>
                    <a:pt x="288521" y="531283"/>
                    <a:pt x="144587" y="743479"/>
                    <a:pt x="181100" y="698500"/>
                  </a:cubicBezTo>
                  <a:cubicBezTo>
                    <a:pt x="217612" y="653521"/>
                    <a:pt x="448329" y="368829"/>
                    <a:pt x="479550" y="323850"/>
                  </a:cubicBezTo>
                  <a:cubicBezTo>
                    <a:pt x="510771" y="278871"/>
                    <a:pt x="368425" y="428625"/>
                    <a:pt x="368425" y="428625"/>
                  </a:cubicBezTo>
                  <a:lnTo>
                    <a:pt x="78435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 1188">
              <a:extLst>
                <a:ext uri="{FF2B5EF4-FFF2-40B4-BE49-F238E27FC236}">
                  <a16:creationId xmlns:a16="http://schemas.microsoft.com/office/drawing/2014/main" id="{EF699FB0-63C7-CF3D-E3DE-2CBC9CAEFDEB}"/>
                </a:ext>
              </a:extLst>
            </p:cNvPr>
            <p:cNvSpPr/>
            <p:nvPr/>
          </p:nvSpPr>
          <p:spPr>
            <a:xfrm>
              <a:off x="6348676" y="1937890"/>
              <a:ext cx="421647" cy="392064"/>
            </a:xfrm>
            <a:custGeom>
              <a:avLst/>
              <a:gdLst>
                <a:gd name="connsiteX0" fmla="*/ 420424 w 421647"/>
                <a:gd name="connsiteY0" fmla="*/ 2035 h 392064"/>
                <a:gd name="connsiteX1" fmla="*/ 17199 w 421647"/>
                <a:gd name="connsiteY1" fmla="*/ 373510 h 392064"/>
                <a:gd name="connsiteX2" fmla="*/ 83874 w 421647"/>
                <a:gd name="connsiteY2" fmla="*/ 322710 h 392064"/>
                <a:gd name="connsiteX3" fmla="*/ 172774 w 421647"/>
                <a:gd name="connsiteY3" fmla="*/ 205235 h 392064"/>
                <a:gd name="connsiteX4" fmla="*/ 106099 w 421647"/>
                <a:gd name="connsiteY4" fmla="*/ 236985 h 392064"/>
                <a:gd name="connsiteX5" fmla="*/ 141024 w 421647"/>
                <a:gd name="connsiteY5" fmla="*/ 224285 h 392064"/>
                <a:gd name="connsiteX6" fmla="*/ 420424 w 421647"/>
                <a:gd name="connsiteY6" fmla="*/ 2035 h 39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1647" h="392064">
                  <a:moveTo>
                    <a:pt x="420424" y="2035"/>
                  </a:moveTo>
                  <a:cubicBezTo>
                    <a:pt x="399787" y="26906"/>
                    <a:pt x="73291" y="320064"/>
                    <a:pt x="17199" y="373510"/>
                  </a:cubicBezTo>
                  <a:cubicBezTo>
                    <a:pt x="-38893" y="426956"/>
                    <a:pt x="57945" y="350756"/>
                    <a:pt x="83874" y="322710"/>
                  </a:cubicBezTo>
                  <a:cubicBezTo>
                    <a:pt x="109803" y="294664"/>
                    <a:pt x="169070" y="219522"/>
                    <a:pt x="172774" y="205235"/>
                  </a:cubicBezTo>
                  <a:cubicBezTo>
                    <a:pt x="176478" y="190948"/>
                    <a:pt x="111391" y="233810"/>
                    <a:pt x="106099" y="236985"/>
                  </a:cubicBezTo>
                  <a:cubicBezTo>
                    <a:pt x="100807" y="240160"/>
                    <a:pt x="87578" y="260798"/>
                    <a:pt x="141024" y="224285"/>
                  </a:cubicBezTo>
                  <a:cubicBezTo>
                    <a:pt x="194470" y="187772"/>
                    <a:pt x="441061" y="-22836"/>
                    <a:pt x="420424" y="20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 1189">
              <a:extLst>
                <a:ext uri="{FF2B5EF4-FFF2-40B4-BE49-F238E27FC236}">
                  <a16:creationId xmlns:a16="http://schemas.microsoft.com/office/drawing/2014/main" id="{906D5144-3852-5853-3511-2B8B1ED5CAEB}"/>
                </a:ext>
              </a:extLst>
            </p:cNvPr>
            <p:cNvSpPr/>
            <p:nvPr/>
          </p:nvSpPr>
          <p:spPr>
            <a:xfrm>
              <a:off x="6034256" y="1863725"/>
              <a:ext cx="655469" cy="686645"/>
            </a:xfrm>
            <a:custGeom>
              <a:avLst/>
              <a:gdLst>
                <a:gd name="connsiteX0" fmla="*/ 655469 w 655469"/>
                <a:gd name="connsiteY0" fmla="*/ 0 h 686645"/>
                <a:gd name="connsiteX1" fmla="*/ 166519 w 655469"/>
                <a:gd name="connsiteY1" fmla="*/ 365125 h 686645"/>
                <a:gd name="connsiteX2" fmla="*/ 7769 w 655469"/>
                <a:gd name="connsiteY2" fmla="*/ 676275 h 686645"/>
                <a:gd name="connsiteX3" fmla="*/ 39519 w 655469"/>
                <a:gd name="connsiteY3" fmla="*/ 587375 h 686645"/>
                <a:gd name="connsiteX4" fmla="*/ 169694 w 655469"/>
                <a:gd name="connsiteY4" fmla="*/ 339725 h 686645"/>
                <a:gd name="connsiteX5" fmla="*/ 131594 w 655469"/>
                <a:gd name="connsiteY5" fmla="*/ 365125 h 686645"/>
                <a:gd name="connsiteX6" fmla="*/ 299869 w 655469"/>
                <a:gd name="connsiteY6" fmla="*/ 228600 h 686645"/>
                <a:gd name="connsiteX7" fmla="*/ 236369 w 655469"/>
                <a:gd name="connsiteY7" fmla="*/ 266700 h 686645"/>
                <a:gd name="connsiteX8" fmla="*/ 655469 w 655469"/>
                <a:gd name="connsiteY8" fmla="*/ 0 h 6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469" h="686645">
                  <a:moveTo>
                    <a:pt x="655469" y="0"/>
                  </a:moveTo>
                  <a:cubicBezTo>
                    <a:pt x="464969" y="126206"/>
                    <a:pt x="274469" y="252413"/>
                    <a:pt x="166519" y="365125"/>
                  </a:cubicBezTo>
                  <a:cubicBezTo>
                    <a:pt x="58569" y="477838"/>
                    <a:pt x="28936" y="639233"/>
                    <a:pt x="7769" y="676275"/>
                  </a:cubicBezTo>
                  <a:cubicBezTo>
                    <a:pt x="-13398" y="713317"/>
                    <a:pt x="12531" y="643467"/>
                    <a:pt x="39519" y="587375"/>
                  </a:cubicBezTo>
                  <a:cubicBezTo>
                    <a:pt x="66507" y="531283"/>
                    <a:pt x="154348" y="376767"/>
                    <a:pt x="169694" y="339725"/>
                  </a:cubicBezTo>
                  <a:cubicBezTo>
                    <a:pt x="185040" y="302683"/>
                    <a:pt x="109898" y="383646"/>
                    <a:pt x="131594" y="365125"/>
                  </a:cubicBezTo>
                  <a:cubicBezTo>
                    <a:pt x="153290" y="346604"/>
                    <a:pt x="282406" y="245004"/>
                    <a:pt x="299869" y="228600"/>
                  </a:cubicBezTo>
                  <a:cubicBezTo>
                    <a:pt x="317331" y="212196"/>
                    <a:pt x="236369" y="266700"/>
                    <a:pt x="236369" y="266700"/>
                  </a:cubicBezTo>
                  <a:lnTo>
                    <a:pt x="65546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 1190">
              <a:extLst>
                <a:ext uri="{FF2B5EF4-FFF2-40B4-BE49-F238E27FC236}">
                  <a16:creationId xmlns:a16="http://schemas.microsoft.com/office/drawing/2014/main" id="{9F1368F7-783A-ABD8-F274-B51746CC38FF}"/>
                </a:ext>
              </a:extLst>
            </p:cNvPr>
            <p:cNvSpPr/>
            <p:nvPr/>
          </p:nvSpPr>
          <p:spPr>
            <a:xfrm>
              <a:off x="6232143" y="1780655"/>
              <a:ext cx="654940" cy="343873"/>
            </a:xfrm>
            <a:custGeom>
              <a:avLst/>
              <a:gdLst>
                <a:gd name="connsiteX0" fmla="*/ 654432 w 654940"/>
                <a:gd name="connsiteY0" fmla="*/ 520 h 343873"/>
                <a:gd name="connsiteX1" fmla="*/ 340107 w 654940"/>
                <a:gd name="connsiteY1" fmla="*/ 89420 h 343873"/>
                <a:gd name="connsiteX2" fmla="*/ 181357 w 654940"/>
                <a:gd name="connsiteY2" fmla="*/ 197370 h 343873"/>
                <a:gd name="connsiteX3" fmla="*/ 276607 w 654940"/>
                <a:gd name="connsiteY3" fmla="*/ 162445 h 343873"/>
                <a:gd name="connsiteX4" fmla="*/ 382 w 654940"/>
                <a:gd name="connsiteY4" fmla="*/ 343420 h 343873"/>
                <a:gd name="connsiteX5" fmla="*/ 219457 w 654940"/>
                <a:gd name="connsiteY5" fmla="*/ 210070 h 343873"/>
                <a:gd name="connsiteX6" fmla="*/ 346457 w 654940"/>
                <a:gd name="connsiteY6" fmla="*/ 86245 h 343873"/>
                <a:gd name="connsiteX7" fmla="*/ 260732 w 654940"/>
                <a:gd name="connsiteY7" fmla="*/ 130695 h 343873"/>
                <a:gd name="connsiteX8" fmla="*/ 654432 w 654940"/>
                <a:gd name="connsiteY8" fmla="*/ 520 h 34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4940" h="343873">
                  <a:moveTo>
                    <a:pt x="654432" y="520"/>
                  </a:moveTo>
                  <a:cubicBezTo>
                    <a:pt x="667661" y="-6359"/>
                    <a:pt x="418953" y="56612"/>
                    <a:pt x="340107" y="89420"/>
                  </a:cubicBezTo>
                  <a:cubicBezTo>
                    <a:pt x="261261" y="122228"/>
                    <a:pt x="191940" y="185199"/>
                    <a:pt x="181357" y="197370"/>
                  </a:cubicBezTo>
                  <a:cubicBezTo>
                    <a:pt x="170774" y="209541"/>
                    <a:pt x="306769" y="138103"/>
                    <a:pt x="276607" y="162445"/>
                  </a:cubicBezTo>
                  <a:cubicBezTo>
                    <a:pt x="246444" y="186787"/>
                    <a:pt x="9907" y="335483"/>
                    <a:pt x="382" y="343420"/>
                  </a:cubicBezTo>
                  <a:cubicBezTo>
                    <a:pt x="-9143" y="351357"/>
                    <a:pt x="161778" y="252932"/>
                    <a:pt x="219457" y="210070"/>
                  </a:cubicBezTo>
                  <a:cubicBezTo>
                    <a:pt x="277136" y="167208"/>
                    <a:pt x="339578" y="99474"/>
                    <a:pt x="346457" y="86245"/>
                  </a:cubicBezTo>
                  <a:cubicBezTo>
                    <a:pt x="353336" y="73016"/>
                    <a:pt x="212049" y="142337"/>
                    <a:pt x="260732" y="130695"/>
                  </a:cubicBezTo>
                  <a:cubicBezTo>
                    <a:pt x="309415" y="119053"/>
                    <a:pt x="641203" y="7399"/>
                    <a:pt x="654432" y="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EC58833F-E10F-8CF3-E0BF-679AE107B7EC}"/>
                </a:ext>
              </a:extLst>
            </p:cNvPr>
            <p:cNvSpPr/>
            <p:nvPr/>
          </p:nvSpPr>
          <p:spPr>
            <a:xfrm>
              <a:off x="6430613" y="1429154"/>
              <a:ext cx="717604" cy="615735"/>
            </a:xfrm>
            <a:custGeom>
              <a:avLst/>
              <a:gdLst>
                <a:gd name="connsiteX0" fmla="*/ 20987 w 717604"/>
                <a:gd name="connsiteY0" fmla="*/ 15471 h 615735"/>
                <a:gd name="connsiteX1" fmla="*/ 576612 w 717604"/>
                <a:gd name="connsiteY1" fmla="*/ 472671 h 615735"/>
                <a:gd name="connsiteX2" fmla="*/ 528987 w 717604"/>
                <a:gd name="connsiteY2" fmla="*/ 412346 h 615735"/>
                <a:gd name="connsiteX3" fmla="*/ 709962 w 717604"/>
                <a:gd name="connsiteY3" fmla="*/ 612371 h 615735"/>
                <a:gd name="connsiteX4" fmla="*/ 655987 w 717604"/>
                <a:gd name="connsiteY4" fmla="*/ 523471 h 615735"/>
                <a:gd name="connsiteX5" fmla="*/ 405162 w 717604"/>
                <a:gd name="connsiteY5" fmla="*/ 339321 h 615735"/>
                <a:gd name="connsiteX6" fmla="*/ 141637 w 717604"/>
                <a:gd name="connsiteY6" fmla="*/ 126596 h 615735"/>
                <a:gd name="connsiteX7" fmla="*/ 20987 w 717604"/>
                <a:gd name="connsiteY7" fmla="*/ 15471 h 615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7604" h="615735">
                  <a:moveTo>
                    <a:pt x="20987" y="15471"/>
                  </a:moveTo>
                  <a:cubicBezTo>
                    <a:pt x="93483" y="73150"/>
                    <a:pt x="491945" y="406525"/>
                    <a:pt x="576612" y="472671"/>
                  </a:cubicBezTo>
                  <a:cubicBezTo>
                    <a:pt x="661279" y="538817"/>
                    <a:pt x="506762" y="389063"/>
                    <a:pt x="528987" y="412346"/>
                  </a:cubicBezTo>
                  <a:cubicBezTo>
                    <a:pt x="551212" y="435629"/>
                    <a:pt x="688795" y="593850"/>
                    <a:pt x="709962" y="612371"/>
                  </a:cubicBezTo>
                  <a:cubicBezTo>
                    <a:pt x="731129" y="630892"/>
                    <a:pt x="706787" y="568979"/>
                    <a:pt x="655987" y="523471"/>
                  </a:cubicBezTo>
                  <a:cubicBezTo>
                    <a:pt x="605187" y="477963"/>
                    <a:pt x="490887" y="405467"/>
                    <a:pt x="405162" y="339321"/>
                  </a:cubicBezTo>
                  <a:cubicBezTo>
                    <a:pt x="319437" y="273175"/>
                    <a:pt x="200904" y="176867"/>
                    <a:pt x="141637" y="126596"/>
                  </a:cubicBezTo>
                  <a:cubicBezTo>
                    <a:pt x="82370" y="76325"/>
                    <a:pt x="-51509" y="-42208"/>
                    <a:pt x="20987" y="154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 1192">
              <a:extLst>
                <a:ext uri="{FF2B5EF4-FFF2-40B4-BE49-F238E27FC236}">
                  <a16:creationId xmlns:a16="http://schemas.microsoft.com/office/drawing/2014/main" id="{86D0096A-AD39-6646-C036-DF00396ACEC1}"/>
                </a:ext>
              </a:extLst>
            </p:cNvPr>
            <p:cNvSpPr/>
            <p:nvPr/>
          </p:nvSpPr>
          <p:spPr>
            <a:xfrm>
              <a:off x="7035796" y="1978000"/>
              <a:ext cx="514520" cy="425534"/>
            </a:xfrm>
            <a:custGeom>
              <a:avLst/>
              <a:gdLst>
                <a:gd name="connsiteX0" fmla="*/ 4 w 514520"/>
                <a:gd name="connsiteY0" fmla="*/ 25 h 425534"/>
                <a:gd name="connsiteX1" fmla="*/ 228604 w 514520"/>
                <a:gd name="connsiteY1" fmla="*/ 231800 h 425534"/>
                <a:gd name="connsiteX2" fmla="*/ 149229 w 514520"/>
                <a:gd name="connsiteY2" fmla="*/ 196875 h 425534"/>
                <a:gd name="connsiteX3" fmla="*/ 390529 w 514520"/>
                <a:gd name="connsiteY3" fmla="*/ 358800 h 425534"/>
                <a:gd name="connsiteX4" fmla="*/ 514354 w 514520"/>
                <a:gd name="connsiteY4" fmla="*/ 425475 h 425534"/>
                <a:gd name="connsiteX5" fmla="*/ 412754 w 514520"/>
                <a:gd name="connsiteY5" fmla="*/ 349275 h 425534"/>
                <a:gd name="connsiteX6" fmla="*/ 234954 w 514520"/>
                <a:gd name="connsiteY6" fmla="*/ 247675 h 425534"/>
                <a:gd name="connsiteX7" fmla="*/ 4 w 514520"/>
                <a:gd name="connsiteY7" fmla="*/ 25 h 42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520" h="425534">
                  <a:moveTo>
                    <a:pt x="4" y="25"/>
                  </a:moveTo>
                  <a:cubicBezTo>
                    <a:pt x="-1054" y="-2621"/>
                    <a:pt x="203733" y="198992"/>
                    <a:pt x="228604" y="231800"/>
                  </a:cubicBezTo>
                  <a:cubicBezTo>
                    <a:pt x="253475" y="264608"/>
                    <a:pt x="122242" y="175708"/>
                    <a:pt x="149229" y="196875"/>
                  </a:cubicBezTo>
                  <a:cubicBezTo>
                    <a:pt x="176217" y="218042"/>
                    <a:pt x="329675" y="320700"/>
                    <a:pt x="390529" y="358800"/>
                  </a:cubicBezTo>
                  <a:cubicBezTo>
                    <a:pt x="451383" y="396900"/>
                    <a:pt x="510650" y="427062"/>
                    <a:pt x="514354" y="425475"/>
                  </a:cubicBezTo>
                  <a:cubicBezTo>
                    <a:pt x="518058" y="423888"/>
                    <a:pt x="459321" y="378908"/>
                    <a:pt x="412754" y="349275"/>
                  </a:cubicBezTo>
                  <a:cubicBezTo>
                    <a:pt x="366187" y="319642"/>
                    <a:pt x="299512" y="300592"/>
                    <a:pt x="234954" y="247675"/>
                  </a:cubicBezTo>
                  <a:cubicBezTo>
                    <a:pt x="170396" y="194758"/>
                    <a:pt x="1062" y="2671"/>
                    <a:pt x="4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 1193">
              <a:extLst>
                <a:ext uri="{FF2B5EF4-FFF2-40B4-BE49-F238E27FC236}">
                  <a16:creationId xmlns:a16="http://schemas.microsoft.com/office/drawing/2014/main" id="{7AC757B6-62B5-4457-108C-AC32B8B1B908}"/>
                </a:ext>
              </a:extLst>
            </p:cNvPr>
            <p:cNvSpPr/>
            <p:nvPr/>
          </p:nvSpPr>
          <p:spPr>
            <a:xfrm>
              <a:off x="6445250" y="1094290"/>
              <a:ext cx="1016445" cy="359860"/>
            </a:xfrm>
            <a:custGeom>
              <a:avLst/>
              <a:gdLst>
                <a:gd name="connsiteX0" fmla="*/ 0 w 1016445"/>
                <a:gd name="connsiteY0" fmla="*/ 359860 h 359860"/>
                <a:gd name="connsiteX1" fmla="*/ 622300 w 1016445"/>
                <a:gd name="connsiteY1" fmla="*/ 16960 h 359860"/>
                <a:gd name="connsiteX2" fmla="*/ 1006475 w 1016445"/>
                <a:gd name="connsiteY2" fmla="*/ 48710 h 359860"/>
                <a:gd name="connsiteX3" fmla="*/ 889000 w 1016445"/>
                <a:gd name="connsiteY3" fmla="*/ 16960 h 359860"/>
                <a:gd name="connsiteX4" fmla="*/ 730250 w 1016445"/>
                <a:gd name="connsiteY4" fmla="*/ 4260 h 359860"/>
                <a:gd name="connsiteX5" fmla="*/ 584200 w 1016445"/>
                <a:gd name="connsiteY5" fmla="*/ 20135 h 359860"/>
                <a:gd name="connsiteX6" fmla="*/ 358775 w 1016445"/>
                <a:gd name="connsiteY6" fmla="*/ 131260 h 359860"/>
                <a:gd name="connsiteX7" fmla="*/ 447675 w 1016445"/>
                <a:gd name="connsiteY7" fmla="*/ 77285 h 359860"/>
                <a:gd name="connsiteX8" fmla="*/ 0 w 1016445"/>
                <a:gd name="connsiteY8" fmla="*/ 359860 h 35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445" h="359860">
                  <a:moveTo>
                    <a:pt x="0" y="359860"/>
                  </a:moveTo>
                  <a:cubicBezTo>
                    <a:pt x="227277" y="214339"/>
                    <a:pt x="454554" y="68818"/>
                    <a:pt x="622300" y="16960"/>
                  </a:cubicBezTo>
                  <a:cubicBezTo>
                    <a:pt x="790046" y="-34898"/>
                    <a:pt x="962025" y="48710"/>
                    <a:pt x="1006475" y="48710"/>
                  </a:cubicBezTo>
                  <a:cubicBezTo>
                    <a:pt x="1050925" y="48710"/>
                    <a:pt x="935038" y="24368"/>
                    <a:pt x="889000" y="16960"/>
                  </a:cubicBezTo>
                  <a:cubicBezTo>
                    <a:pt x="842963" y="9552"/>
                    <a:pt x="781050" y="3731"/>
                    <a:pt x="730250" y="4260"/>
                  </a:cubicBezTo>
                  <a:cubicBezTo>
                    <a:pt x="679450" y="4789"/>
                    <a:pt x="646113" y="-1032"/>
                    <a:pt x="584200" y="20135"/>
                  </a:cubicBezTo>
                  <a:cubicBezTo>
                    <a:pt x="522287" y="41302"/>
                    <a:pt x="381529" y="121735"/>
                    <a:pt x="358775" y="131260"/>
                  </a:cubicBezTo>
                  <a:cubicBezTo>
                    <a:pt x="336021" y="140785"/>
                    <a:pt x="447675" y="77285"/>
                    <a:pt x="447675" y="77285"/>
                  </a:cubicBezTo>
                  <a:lnTo>
                    <a:pt x="0" y="35986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 1194">
              <a:extLst>
                <a:ext uri="{FF2B5EF4-FFF2-40B4-BE49-F238E27FC236}">
                  <a16:creationId xmlns:a16="http://schemas.microsoft.com/office/drawing/2014/main" id="{CC8ED74D-A8D7-457B-54B8-5DF3C6AE7CA2}"/>
                </a:ext>
              </a:extLst>
            </p:cNvPr>
            <p:cNvSpPr/>
            <p:nvPr/>
          </p:nvSpPr>
          <p:spPr>
            <a:xfrm>
              <a:off x="6654800" y="1381125"/>
              <a:ext cx="275836" cy="447412"/>
            </a:xfrm>
            <a:custGeom>
              <a:avLst/>
              <a:gdLst>
                <a:gd name="connsiteX0" fmla="*/ 0 w 275836"/>
                <a:gd name="connsiteY0" fmla="*/ 0 h 447412"/>
                <a:gd name="connsiteX1" fmla="*/ 260350 w 275836"/>
                <a:gd name="connsiteY1" fmla="*/ 425450 h 447412"/>
                <a:gd name="connsiteX2" fmla="*/ 231775 w 275836"/>
                <a:gd name="connsiteY2" fmla="*/ 368300 h 447412"/>
                <a:gd name="connsiteX3" fmla="*/ 114300 w 275836"/>
                <a:gd name="connsiteY3" fmla="*/ 212725 h 447412"/>
                <a:gd name="connsiteX4" fmla="*/ 136525 w 275836"/>
                <a:gd name="connsiteY4" fmla="*/ 260350 h 447412"/>
                <a:gd name="connsiteX5" fmla="*/ 0 w 275836"/>
                <a:gd name="connsiteY5" fmla="*/ 0 h 44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836" h="447412">
                  <a:moveTo>
                    <a:pt x="0" y="0"/>
                  </a:moveTo>
                  <a:lnTo>
                    <a:pt x="260350" y="425450"/>
                  </a:lnTo>
                  <a:cubicBezTo>
                    <a:pt x="298979" y="486833"/>
                    <a:pt x="256117" y="403754"/>
                    <a:pt x="231775" y="368300"/>
                  </a:cubicBezTo>
                  <a:cubicBezTo>
                    <a:pt x="207433" y="332846"/>
                    <a:pt x="130175" y="230717"/>
                    <a:pt x="114300" y="212725"/>
                  </a:cubicBezTo>
                  <a:cubicBezTo>
                    <a:pt x="98425" y="194733"/>
                    <a:pt x="136525" y="260350"/>
                    <a:pt x="136525" y="26035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 1195">
              <a:extLst>
                <a:ext uri="{FF2B5EF4-FFF2-40B4-BE49-F238E27FC236}">
                  <a16:creationId xmlns:a16="http://schemas.microsoft.com/office/drawing/2014/main" id="{00DE80CE-13C0-CB67-3FDE-755A3D62D45A}"/>
                </a:ext>
              </a:extLst>
            </p:cNvPr>
            <p:cNvSpPr/>
            <p:nvPr/>
          </p:nvSpPr>
          <p:spPr>
            <a:xfrm>
              <a:off x="6597650" y="1358692"/>
              <a:ext cx="524371" cy="95458"/>
            </a:xfrm>
            <a:custGeom>
              <a:avLst/>
              <a:gdLst>
                <a:gd name="connsiteX0" fmla="*/ 0 w 524371"/>
                <a:gd name="connsiteY0" fmla="*/ 95458 h 95458"/>
                <a:gd name="connsiteX1" fmla="*/ 244475 w 524371"/>
                <a:gd name="connsiteY1" fmla="*/ 28783 h 95458"/>
                <a:gd name="connsiteX2" fmla="*/ 517525 w 524371"/>
                <a:gd name="connsiteY2" fmla="*/ 51008 h 95458"/>
                <a:gd name="connsiteX3" fmla="*/ 422275 w 524371"/>
                <a:gd name="connsiteY3" fmla="*/ 41483 h 95458"/>
                <a:gd name="connsiteX4" fmla="*/ 206375 w 524371"/>
                <a:gd name="connsiteY4" fmla="*/ 208 h 95458"/>
                <a:gd name="connsiteX5" fmla="*/ 266700 w 524371"/>
                <a:gd name="connsiteY5" fmla="*/ 28783 h 95458"/>
                <a:gd name="connsiteX6" fmla="*/ 0 w 524371"/>
                <a:gd name="connsiteY6" fmla="*/ 95458 h 9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371" h="95458">
                  <a:moveTo>
                    <a:pt x="0" y="95458"/>
                  </a:moveTo>
                  <a:cubicBezTo>
                    <a:pt x="79110" y="65824"/>
                    <a:pt x="158221" y="36191"/>
                    <a:pt x="244475" y="28783"/>
                  </a:cubicBezTo>
                  <a:lnTo>
                    <a:pt x="517525" y="51008"/>
                  </a:lnTo>
                  <a:cubicBezTo>
                    <a:pt x="547158" y="53125"/>
                    <a:pt x="474133" y="49950"/>
                    <a:pt x="422275" y="41483"/>
                  </a:cubicBezTo>
                  <a:cubicBezTo>
                    <a:pt x="370417" y="33016"/>
                    <a:pt x="232304" y="2325"/>
                    <a:pt x="206375" y="208"/>
                  </a:cubicBezTo>
                  <a:cubicBezTo>
                    <a:pt x="180446" y="-1909"/>
                    <a:pt x="302154" y="12379"/>
                    <a:pt x="266700" y="28783"/>
                  </a:cubicBezTo>
                  <a:cubicBezTo>
                    <a:pt x="231246" y="45187"/>
                    <a:pt x="112448" y="71910"/>
                    <a:pt x="0" y="95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 1196">
              <a:extLst>
                <a:ext uri="{FF2B5EF4-FFF2-40B4-BE49-F238E27FC236}">
                  <a16:creationId xmlns:a16="http://schemas.microsoft.com/office/drawing/2014/main" id="{C7A1168F-2F02-8D94-208C-A68951D3121D}"/>
                </a:ext>
              </a:extLst>
            </p:cNvPr>
            <p:cNvSpPr/>
            <p:nvPr/>
          </p:nvSpPr>
          <p:spPr>
            <a:xfrm>
              <a:off x="7339911" y="984137"/>
              <a:ext cx="712027" cy="321547"/>
            </a:xfrm>
            <a:custGeom>
              <a:avLst/>
              <a:gdLst>
                <a:gd name="connsiteX0" fmla="*/ 689 w 712027"/>
                <a:gd name="connsiteY0" fmla="*/ 113 h 321547"/>
                <a:gd name="connsiteX1" fmla="*/ 407089 w 712027"/>
                <a:gd name="connsiteY1" fmla="*/ 190613 h 321547"/>
                <a:gd name="connsiteX2" fmla="*/ 384864 w 712027"/>
                <a:gd name="connsiteY2" fmla="*/ 174738 h 321547"/>
                <a:gd name="connsiteX3" fmla="*/ 702364 w 712027"/>
                <a:gd name="connsiteY3" fmla="*/ 317613 h 321547"/>
                <a:gd name="connsiteX4" fmla="*/ 597589 w 712027"/>
                <a:gd name="connsiteY4" fmla="*/ 269988 h 321547"/>
                <a:gd name="connsiteX5" fmla="*/ 270564 w 712027"/>
                <a:gd name="connsiteY5" fmla="*/ 149338 h 321547"/>
                <a:gd name="connsiteX6" fmla="*/ 308664 w 712027"/>
                <a:gd name="connsiteY6" fmla="*/ 162038 h 321547"/>
                <a:gd name="connsiteX7" fmla="*/ 689 w 712027"/>
                <a:gd name="connsiteY7" fmla="*/ 113 h 3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27" h="321547">
                  <a:moveTo>
                    <a:pt x="689" y="113"/>
                  </a:moveTo>
                  <a:cubicBezTo>
                    <a:pt x="17093" y="4876"/>
                    <a:pt x="343060" y="161509"/>
                    <a:pt x="407089" y="190613"/>
                  </a:cubicBezTo>
                  <a:cubicBezTo>
                    <a:pt x="471118" y="219717"/>
                    <a:pt x="335652" y="153571"/>
                    <a:pt x="384864" y="174738"/>
                  </a:cubicBezTo>
                  <a:cubicBezTo>
                    <a:pt x="434076" y="195905"/>
                    <a:pt x="702364" y="317613"/>
                    <a:pt x="702364" y="317613"/>
                  </a:cubicBezTo>
                  <a:cubicBezTo>
                    <a:pt x="737818" y="333488"/>
                    <a:pt x="669556" y="298034"/>
                    <a:pt x="597589" y="269988"/>
                  </a:cubicBezTo>
                  <a:cubicBezTo>
                    <a:pt x="525622" y="241942"/>
                    <a:pt x="318718" y="167330"/>
                    <a:pt x="270564" y="149338"/>
                  </a:cubicBezTo>
                  <a:cubicBezTo>
                    <a:pt x="222410" y="131346"/>
                    <a:pt x="351526" y="182675"/>
                    <a:pt x="308664" y="162038"/>
                  </a:cubicBezTo>
                  <a:cubicBezTo>
                    <a:pt x="265802" y="141401"/>
                    <a:pt x="-15715" y="-4650"/>
                    <a:pt x="689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 1197">
              <a:extLst>
                <a:ext uri="{FF2B5EF4-FFF2-40B4-BE49-F238E27FC236}">
                  <a16:creationId xmlns:a16="http://schemas.microsoft.com/office/drawing/2014/main" id="{AC775034-F17F-0D77-D11F-9E0832C24D08}"/>
                </a:ext>
              </a:extLst>
            </p:cNvPr>
            <p:cNvSpPr/>
            <p:nvPr/>
          </p:nvSpPr>
          <p:spPr>
            <a:xfrm>
              <a:off x="6667500" y="1317625"/>
              <a:ext cx="910937" cy="1031449"/>
            </a:xfrm>
            <a:custGeom>
              <a:avLst/>
              <a:gdLst>
                <a:gd name="connsiteX0" fmla="*/ 0 w 910937"/>
                <a:gd name="connsiteY0" fmla="*/ 0 h 1031449"/>
                <a:gd name="connsiteX1" fmla="*/ 479425 w 910937"/>
                <a:gd name="connsiteY1" fmla="*/ 596900 h 1031449"/>
                <a:gd name="connsiteX2" fmla="*/ 441325 w 910937"/>
                <a:gd name="connsiteY2" fmla="*/ 504825 h 1031449"/>
                <a:gd name="connsiteX3" fmla="*/ 892175 w 910937"/>
                <a:gd name="connsiteY3" fmla="*/ 1016000 h 1031449"/>
                <a:gd name="connsiteX4" fmla="*/ 815975 w 910937"/>
                <a:gd name="connsiteY4" fmla="*/ 892175 h 1031449"/>
                <a:gd name="connsiteX5" fmla="*/ 727075 w 910937"/>
                <a:gd name="connsiteY5" fmla="*/ 825500 h 1031449"/>
                <a:gd name="connsiteX6" fmla="*/ 428625 w 910937"/>
                <a:gd name="connsiteY6" fmla="*/ 530225 h 1031449"/>
                <a:gd name="connsiteX7" fmla="*/ 466725 w 910937"/>
                <a:gd name="connsiteY7" fmla="*/ 596900 h 1031449"/>
                <a:gd name="connsiteX8" fmla="*/ 0 w 910937"/>
                <a:gd name="connsiteY8" fmla="*/ 0 h 103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937" h="1031449">
                  <a:moveTo>
                    <a:pt x="0" y="0"/>
                  </a:moveTo>
                  <a:cubicBezTo>
                    <a:pt x="2117" y="0"/>
                    <a:pt x="405871" y="512763"/>
                    <a:pt x="479425" y="596900"/>
                  </a:cubicBezTo>
                  <a:cubicBezTo>
                    <a:pt x="552979" y="681037"/>
                    <a:pt x="372533" y="434975"/>
                    <a:pt x="441325" y="504825"/>
                  </a:cubicBezTo>
                  <a:cubicBezTo>
                    <a:pt x="510117" y="574675"/>
                    <a:pt x="829733" y="951442"/>
                    <a:pt x="892175" y="1016000"/>
                  </a:cubicBezTo>
                  <a:cubicBezTo>
                    <a:pt x="954617" y="1080558"/>
                    <a:pt x="843492" y="923925"/>
                    <a:pt x="815975" y="892175"/>
                  </a:cubicBezTo>
                  <a:cubicBezTo>
                    <a:pt x="788458" y="860425"/>
                    <a:pt x="791633" y="885825"/>
                    <a:pt x="727075" y="825500"/>
                  </a:cubicBezTo>
                  <a:cubicBezTo>
                    <a:pt x="662517" y="765175"/>
                    <a:pt x="472017" y="568325"/>
                    <a:pt x="428625" y="530225"/>
                  </a:cubicBezTo>
                  <a:cubicBezTo>
                    <a:pt x="385233" y="492125"/>
                    <a:pt x="534988" y="683683"/>
                    <a:pt x="466725" y="5969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 1198">
              <a:extLst>
                <a:ext uri="{FF2B5EF4-FFF2-40B4-BE49-F238E27FC236}">
                  <a16:creationId xmlns:a16="http://schemas.microsoft.com/office/drawing/2014/main" id="{29810645-79A9-B592-8428-B6B18C2F599D}"/>
                </a:ext>
              </a:extLst>
            </p:cNvPr>
            <p:cNvSpPr/>
            <p:nvPr/>
          </p:nvSpPr>
          <p:spPr>
            <a:xfrm>
              <a:off x="7496351" y="2411882"/>
              <a:ext cx="621579" cy="615944"/>
            </a:xfrm>
            <a:custGeom>
              <a:avLst/>
              <a:gdLst>
                <a:gd name="connsiteX0" fmla="*/ 2999 w 621579"/>
                <a:gd name="connsiteY0" fmla="*/ 4293 h 615944"/>
                <a:gd name="connsiteX1" fmla="*/ 291924 w 621579"/>
                <a:gd name="connsiteY1" fmla="*/ 315443 h 615944"/>
                <a:gd name="connsiteX2" fmla="*/ 285574 w 621579"/>
                <a:gd name="connsiteY2" fmla="*/ 299568 h 615944"/>
                <a:gd name="connsiteX3" fmla="*/ 615774 w 621579"/>
                <a:gd name="connsiteY3" fmla="*/ 610718 h 615944"/>
                <a:gd name="connsiteX4" fmla="*/ 504649 w 621579"/>
                <a:gd name="connsiteY4" fmla="*/ 502768 h 615944"/>
                <a:gd name="connsiteX5" fmla="*/ 253824 w 621579"/>
                <a:gd name="connsiteY5" fmla="*/ 258293 h 615944"/>
                <a:gd name="connsiteX6" fmla="*/ 145874 w 621579"/>
                <a:gd name="connsiteY6" fmla="*/ 140818 h 615944"/>
                <a:gd name="connsiteX7" fmla="*/ 2999 w 621579"/>
                <a:gd name="connsiteY7" fmla="*/ 4293 h 6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579" h="615944">
                  <a:moveTo>
                    <a:pt x="2999" y="4293"/>
                  </a:moveTo>
                  <a:cubicBezTo>
                    <a:pt x="27341" y="33397"/>
                    <a:pt x="244828" y="266231"/>
                    <a:pt x="291924" y="315443"/>
                  </a:cubicBezTo>
                  <a:cubicBezTo>
                    <a:pt x="339020" y="364656"/>
                    <a:pt x="231599" y="250356"/>
                    <a:pt x="285574" y="299568"/>
                  </a:cubicBezTo>
                  <a:cubicBezTo>
                    <a:pt x="339549" y="348780"/>
                    <a:pt x="579262" y="576851"/>
                    <a:pt x="615774" y="610718"/>
                  </a:cubicBezTo>
                  <a:cubicBezTo>
                    <a:pt x="652286" y="644585"/>
                    <a:pt x="504649" y="502768"/>
                    <a:pt x="504649" y="502768"/>
                  </a:cubicBezTo>
                  <a:cubicBezTo>
                    <a:pt x="444324" y="444031"/>
                    <a:pt x="313620" y="318618"/>
                    <a:pt x="253824" y="258293"/>
                  </a:cubicBezTo>
                  <a:cubicBezTo>
                    <a:pt x="194028" y="197968"/>
                    <a:pt x="182386" y="179447"/>
                    <a:pt x="145874" y="140818"/>
                  </a:cubicBezTo>
                  <a:cubicBezTo>
                    <a:pt x="109362" y="102189"/>
                    <a:pt x="-21343" y="-24811"/>
                    <a:pt x="2999" y="4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 1199">
              <a:extLst>
                <a:ext uri="{FF2B5EF4-FFF2-40B4-BE49-F238E27FC236}">
                  <a16:creationId xmlns:a16="http://schemas.microsoft.com/office/drawing/2014/main" id="{A70B1B0C-58E0-5A31-A70D-1DFE52F11095}"/>
                </a:ext>
              </a:extLst>
            </p:cNvPr>
            <p:cNvSpPr/>
            <p:nvPr/>
          </p:nvSpPr>
          <p:spPr>
            <a:xfrm>
              <a:off x="6770712" y="1183788"/>
              <a:ext cx="1517551" cy="1017023"/>
            </a:xfrm>
            <a:custGeom>
              <a:avLst/>
              <a:gdLst>
                <a:gd name="connsiteX0" fmla="*/ 1563 w 1517551"/>
                <a:gd name="connsiteY0" fmla="*/ 487 h 1017023"/>
                <a:gd name="connsiteX1" fmla="*/ 833413 w 1517551"/>
                <a:gd name="connsiteY1" fmla="*/ 343387 h 1017023"/>
                <a:gd name="connsiteX2" fmla="*/ 823888 w 1517551"/>
                <a:gd name="connsiteY2" fmla="*/ 343387 h 1017023"/>
                <a:gd name="connsiteX3" fmla="*/ 1509688 w 1517551"/>
                <a:gd name="connsiteY3" fmla="*/ 1010137 h 1017023"/>
                <a:gd name="connsiteX4" fmla="*/ 1214413 w 1517551"/>
                <a:gd name="connsiteY4" fmla="*/ 708512 h 1017023"/>
                <a:gd name="connsiteX5" fmla="*/ 760388 w 1517551"/>
                <a:gd name="connsiteY5" fmla="*/ 248137 h 1017023"/>
                <a:gd name="connsiteX6" fmla="*/ 858813 w 1517551"/>
                <a:gd name="connsiteY6" fmla="*/ 362437 h 1017023"/>
                <a:gd name="connsiteX7" fmla="*/ 630213 w 1517551"/>
                <a:gd name="connsiteY7" fmla="*/ 270362 h 1017023"/>
                <a:gd name="connsiteX8" fmla="*/ 1563 w 1517551"/>
                <a:gd name="connsiteY8" fmla="*/ 487 h 101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7551" h="1017023">
                  <a:moveTo>
                    <a:pt x="1563" y="487"/>
                  </a:moveTo>
                  <a:cubicBezTo>
                    <a:pt x="35430" y="12658"/>
                    <a:pt x="696359" y="286237"/>
                    <a:pt x="833413" y="343387"/>
                  </a:cubicBezTo>
                  <a:cubicBezTo>
                    <a:pt x="970467" y="400537"/>
                    <a:pt x="711176" y="232262"/>
                    <a:pt x="823888" y="343387"/>
                  </a:cubicBezTo>
                  <a:cubicBezTo>
                    <a:pt x="936600" y="454512"/>
                    <a:pt x="1444601" y="949283"/>
                    <a:pt x="1509688" y="1010137"/>
                  </a:cubicBezTo>
                  <a:cubicBezTo>
                    <a:pt x="1574775" y="1070991"/>
                    <a:pt x="1214413" y="708512"/>
                    <a:pt x="1214413" y="708512"/>
                  </a:cubicBezTo>
                  <a:lnTo>
                    <a:pt x="760388" y="248137"/>
                  </a:lnTo>
                  <a:cubicBezTo>
                    <a:pt x="701121" y="190458"/>
                    <a:pt x="880509" y="358733"/>
                    <a:pt x="858813" y="362437"/>
                  </a:cubicBezTo>
                  <a:cubicBezTo>
                    <a:pt x="837117" y="366141"/>
                    <a:pt x="766738" y="333333"/>
                    <a:pt x="630213" y="270362"/>
                  </a:cubicBezTo>
                  <a:cubicBezTo>
                    <a:pt x="493688" y="207391"/>
                    <a:pt x="-32304" y="-11684"/>
                    <a:pt x="1563" y="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 1200">
              <a:extLst>
                <a:ext uri="{FF2B5EF4-FFF2-40B4-BE49-F238E27FC236}">
                  <a16:creationId xmlns:a16="http://schemas.microsoft.com/office/drawing/2014/main" id="{5B8C8058-BCAC-88AD-5A32-CABBD109F676}"/>
                </a:ext>
              </a:extLst>
            </p:cNvPr>
            <p:cNvSpPr/>
            <p:nvPr/>
          </p:nvSpPr>
          <p:spPr>
            <a:xfrm>
              <a:off x="8129298" y="1370216"/>
              <a:ext cx="451736" cy="611736"/>
            </a:xfrm>
            <a:custGeom>
              <a:avLst/>
              <a:gdLst>
                <a:gd name="connsiteX0" fmla="*/ 1877 w 451736"/>
                <a:gd name="connsiteY0" fmla="*/ 4559 h 611736"/>
                <a:gd name="connsiteX1" fmla="*/ 430502 w 451736"/>
                <a:gd name="connsiteY1" fmla="*/ 585584 h 611736"/>
                <a:gd name="connsiteX2" fmla="*/ 370177 w 451736"/>
                <a:gd name="connsiteY2" fmla="*/ 483984 h 611736"/>
                <a:gd name="connsiteX3" fmla="*/ 227302 w 451736"/>
                <a:gd name="connsiteY3" fmla="*/ 236334 h 611736"/>
                <a:gd name="connsiteX4" fmla="*/ 271752 w 451736"/>
                <a:gd name="connsiteY4" fmla="*/ 309359 h 611736"/>
                <a:gd name="connsiteX5" fmla="*/ 1877 w 451736"/>
                <a:gd name="connsiteY5" fmla="*/ 4559 h 61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1736" h="611736">
                  <a:moveTo>
                    <a:pt x="1877" y="4559"/>
                  </a:moveTo>
                  <a:cubicBezTo>
                    <a:pt x="28335" y="50597"/>
                    <a:pt x="369119" y="505680"/>
                    <a:pt x="430502" y="585584"/>
                  </a:cubicBezTo>
                  <a:cubicBezTo>
                    <a:pt x="491885" y="665488"/>
                    <a:pt x="404044" y="542192"/>
                    <a:pt x="370177" y="483984"/>
                  </a:cubicBezTo>
                  <a:cubicBezTo>
                    <a:pt x="336310" y="425776"/>
                    <a:pt x="243706" y="265438"/>
                    <a:pt x="227302" y="236334"/>
                  </a:cubicBezTo>
                  <a:cubicBezTo>
                    <a:pt x="210898" y="207230"/>
                    <a:pt x="306677" y="343226"/>
                    <a:pt x="271752" y="309359"/>
                  </a:cubicBezTo>
                  <a:cubicBezTo>
                    <a:pt x="236827" y="275492"/>
                    <a:pt x="-24581" y="-41479"/>
                    <a:pt x="1877" y="4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 1201">
              <a:extLst>
                <a:ext uri="{FF2B5EF4-FFF2-40B4-BE49-F238E27FC236}">
                  <a16:creationId xmlns:a16="http://schemas.microsoft.com/office/drawing/2014/main" id="{0B499656-807A-F313-A8C3-BE62DA322FAE}"/>
                </a:ext>
              </a:extLst>
            </p:cNvPr>
            <p:cNvSpPr/>
            <p:nvPr/>
          </p:nvSpPr>
          <p:spPr>
            <a:xfrm>
              <a:off x="6487738" y="1313101"/>
              <a:ext cx="1184341" cy="520783"/>
            </a:xfrm>
            <a:custGeom>
              <a:avLst/>
              <a:gdLst>
                <a:gd name="connsiteX0" fmla="*/ 5137 w 1184341"/>
                <a:gd name="connsiteY0" fmla="*/ 118824 h 520783"/>
                <a:gd name="connsiteX1" fmla="*/ 490912 w 1184341"/>
                <a:gd name="connsiteY1" fmla="*/ 42624 h 520783"/>
                <a:gd name="connsiteX2" fmla="*/ 767137 w 1184341"/>
                <a:gd name="connsiteY2" fmla="*/ 179149 h 520783"/>
                <a:gd name="connsiteX3" fmla="*/ 725862 w 1184341"/>
                <a:gd name="connsiteY3" fmla="*/ 137874 h 520783"/>
                <a:gd name="connsiteX4" fmla="*/ 1170362 w 1184341"/>
                <a:gd name="connsiteY4" fmla="*/ 512524 h 520783"/>
                <a:gd name="connsiteX5" fmla="*/ 1037012 w 1184341"/>
                <a:gd name="connsiteY5" fmla="*/ 372824 h 520783"/>
                <a:gd name="connsiteX6" fmla="*/ 678237 w 1184341"/>
                <a:gd name="connsiteY6" fmla="*/ 93424 h 520783"/>
                <a:gd name="connsiteX7" fmla="*/ 382962 w 1184341"/>
                <a:gd name="connsiteY7" fmla="*/ 1349 h 520783"/>
                <a:gd name="connsiteX8" fmla="*/ 522662 w 1184341"/>
                <a:gd name="connsiteY8" fmla="*/ 39449 h 520783"/>
                <a:gd name="connsiteX9" fmla="*/ 252787 w 1184341"/>
                <a:gd name="connsiteY9" fmla="*/ 52149 h 520783"/>
                <a:gd name="connsiteX10" fmla="*/ 5137 w 1184341"/>
                <a:gd name="connsiteY10" fmla="*/ 118824 h 5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4341" h="520783">
                  <a:moveTo>
                    <a:pt x="5137" y="118824"/>
                  </a:moveTo>
                  <a:cubicBezTo>
                    <a:pt x="44824" y="117237"/>
                    <a:pt x="363912" y="32570"/>
                    <a:pt x="490912" y="42624"/>
                  </a:cubicBezTo>
                  <a:cubicBezTo>
                    <a:pt x="617912" y="52678"/>
                    <a:pt x="727979" y="163274"/>
                    <a:pt x="767137" y="179149"/>
                  </a:cubicBezTo>
                  <a:cubicBezTo>
                    <a:pt x="806295" y="195024"/>
                    <a:pt x="658658" y="82312"/>
                    <a:pt x="725862" y="137874"/>
                  </a:cubicBezTo>
                  <a:cubicBezTo>
                    <a:pt x="793066" y="193436"/>
                    <a:pt x="1118504" y="473366"/>
                    <a:pt x="1170362" y="512524"/>
                  </a:cubicBezTo>
                  <a:cubicBezTo>
                    <a:pt x="1222220" y="551682"/>
                    <a:pt x="1119033" y="442674"/>
                    <a:pt x="1037012" y="372824"/>
                  </a:cubicBezTo>
                  <a:cubicBezTo>
                    <a:pt x="954991" y="302974"/>
                    <a:pt x="787245" y="155336"/>
                    <a:pt x="678237" y="93424"/>
                  </a:cubicBezTo>
                  <a:cubicBezTo>
                    <a:pt x="569229" y="31512"/>
                    <a:pt x="408891" y="10345"/>
                    <a:pt x="382962" y="1349"/>
                  </a:cubicBezTo>
                  <a:cubicBezTo>
                    <a:pt x="357033" y="-7647"/>
                    <a:pt x="544358" y="30982"/>
                    <a:pt x="522662" y="39449"/>
                  </a:cubicBezTo>
                  <a:cubicBezTo>
                    <a:pt x="500966" y="47916"/>
                    <a:pt x="339570" y="42624"/>
                    <a:pt x="252787" y="52149"/>
                  </a:cubicBezTo>
                  <a:cubicBezTo>
                    <a:pt x="166004" y="61674"/>
                    <a:pt x="-34550" y="120411"/>
                    <a:pt x="5137" y="1188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 1202">
              <a:extLst>
                <a:ext uri="{FF2B5EF4-FFF2-40B4-BE49-F238E27FC236}">
                  <a16:creationId xmlns:a16="http://schemas.microsoft.com/office/drawing/2014/main" id="{DB21A40A-83C9-1E30-85D7-B8794CFC6B2B}"/>
                </a:ext>
              </a:extLst>
            </p:cNvPr>
            <p:cNvSpPr/>
            <p:nvPr/>
          </p:nvSpPr>
          <p:spPr>
            <a:xfrm>
              <a:off x="6909581" y="1450990"/>
              <a:ext cx="632221" cy="741772"/>
            </a:xfrm>
            <a:custGeom>
              <a:avLst/>
              <a:gdLst>
                <a:gd name="connsiteX0" fmla="*/ 2394 w 632221"/>
                <a:gd name="connsiteY0" fmla="*/ 3160 h 741772"/>
                <a:gd name="connsiteX1" fmla="*/ 589769 w 632221"/>
                <a:gd name="connsiteY1" fmla="*/ 698485 h 741772"/>
                <a:gd name="connsiteX2" fmla="*/ 551669 w 632221"/>
                <a:gd name="connsiteY2" fmla="*/ 628635 h 741772"/>
                <a:gd name="connsiteX3" fmla="*/ 275444 w 632221"/>
                <a:gd name="connsiteY3" fmla="*/ 304785 h 741772"/>
                <a:gd name="connsiteX4" fmla="*/ 377044 w 632221"/>
                <a:gd name="connsiteY4" fmla="*/ 434960 h 741772"/>
                <a:gd name="connsiteX5" fmla="*/ 2394 w 632221"/>
                <a:gd name="connsiteY5" fmla="*/ 3160 h 74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2221" h="741772">
                  <a:moveTo>
                    <a:pt x="2394" y="3160"/>
                  </a:moveTo>
                  <a:cubicBezTo>
                    <a:pt x="37848" y="47081"/>
                    <a:pt x="498223" y="594239"/>
                    <a:pt x="589769" y="698485"/>
                  </a:cubicBezTo>
                  <a:cubicBezTo>
                    <a:pt x="681315" y="802731"/>
                    <a:pt x="604056" y="694252"/>
                    <a:pt x="551669" y="628635"/>
                  </a:cubicBezTo>
                  <a:cubicBezTo>
                    <a:pt x="499282" y="563018"/>
                    <a:pt x="304548" y="337064"/>
                    <a:pt x="275444" y="304785"/>
                  </a:cubicBezTo>
                  <a:cubicBezTo>
                    <a:pt x="246340" y="272506"/>
                    <a:pt x="417790" y="483114"/>
                    <a:pt x="377044" y="434960"/>
                  </a:cubicBezTo>
                  <a:cubicBezTo>
                    <a:pt x="336298" y="386806"/>
                    <a:pt x="-33060" y="-40761"/>
                    <a:pt x="2394" y="3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 1203">
              <a:extLst>
                <a:ext uri="{FF2B5EF4-FFF2-40B4-BE49-F238E27FC236}">
                  <a16:creationId xmlns:a16="http://schemas.microsoft.com/office/drawing/2014/main" id="{D2622340-E17D-5382-88B4-4D4992D2C4F3}"/>
                </a:ext>
              </a:extLst>
            </p:cNvPr>
            <p:cNvSpPr/>
            <p:nvPr/>
          </p:nvSpPr>
          <p:spPr>
            <a:xfrm>
              <a:off x="6787006" y="961079"/>
              <a:ext cx="511180" cy="106537"/>
            </a:xfrm>
            <a:custGeom>
              <a:avLst/>
              <a:gdLst>
                <a:gd name="connsiteX0" fmla="*/ 1144 w 511180"/>
                <a:gd name="connsiteY0" fmla="*/ 105721 h 106537"/>
                <a:gd name="connsiteX1" fmla="*/ 486919 w 511180"/>
                <a:gd name="connsiteY1" fmla="*/ 7296 h 106537"/>
                <a:gd name="connsiteX2" fmla="*/ 410719 w 511180"/>
                <a:gd name="connsiteY2" fmla="*/ 13646 h 106537"/>
                <a:gd name="connsiteX3" fmla="*/ 172594 w 511180"/>
                <a:gd name="connsiteY3" fmla="*/ 64446 h 106537"/>
                <a:gd name="connsiteX4" fmla="*/ 347219 w 511180"/>
                <a:gd name="connsiteY4" fmla="*/ 54921 h 106537"/>
                <a:gd name="connsiteX5" fmla="*/ 1144 w 511180"/>
                <a:gd name="connsiteY5" fmla="*/ 105721 h 10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180" h="106537">
                  <a:moveTo>
                    <a:pt x="1144" y="105721"/>
                  </a:moveTo>
                  <a:cubicBezTo>
                    <a:pt x="24427" y="97783"/>
                    <a:pt x="418657" y="22642"/>
                    <a:pt x="486919" y="7296"/>
                  </a:cubicBezTo>
                  <a:cubicBezTo>
                    <a:pt x="555181" y="-8050"/>
                    <a:pt x="463106" y="4121"/>
                    <a:pt x="410719" y="13646"/>
                  </a:cubicBezTo>
                  <a:cubicBezTo>
                    <a:pt x="358332" y="23171"/>
                    <a:pt x="183177" y="57567"/>
                    <a:pt x="172594" y="64446"/>
                  </a:cubicBezTo>
                  <a:cubicBezTo>
                    <a:pt x="162011" y="71325"/>
                    <a:pt x="377381" y="48571"/>
                    <a:pt x="347219" y="54921"/>
                  </a:cubicBezTo>
                  <a:cubicBezTo>
                    <a:pt x="317057" y="61271"/>
                    <a:pt x="-22139" y="113659"/>
                    <a:pt x="1144" y="1057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 1204">
              <a:extLst>
                <a:ext uri="{FF2B5EF4-FFF2-40B4-BE49-F238E27FC236}">
                  <a16:creationId xmlns:a16="http://schemas.microsoft.com/office/drawing/2014/main" id="{4FF2B42F-04DF-A892-EA8E-36877F3AA99B}"/>
                </a:ext>
              </a:extLst>
            </p:cNvPr>
            <p:cNvSpPr/>
            <p:nvPr/>
          </p:nvSpPr>
          <p:spPr>
            <a:xfrm>
              <a:off x="8074025" y="3022600"/>
              <a:ext cx="464601" cy="258844"/>
            </a:xfrm>
            <a:custGeom>
              <a:avLst/>
              <a:gdLst>
                <a:gd name="connsiteX0" fmla="*/ 0 w 464601"/>
                <a:gd name="connsiteY0" fmla="*/ 0 h 258844"/>
                <a:gd name="connsiteX1" fmla="*/ 444500 w 464601"/>
                <a:gd name="connsiteY1" fmla="*/ 250825 h 258844"/>
                <a:gd name="connsiteX2" fmla="*/ 377825 w 464601"/>
                <a:gd name="connsiteY2" fmla="*/ 193675 h 258844"/>
                <a:gd name="connsiteX3" fmla="*/ 282575 w 464601"/>
                <a:gd name="connsiteY3" fmla="*/ 161925 h 258844"/>
                <a:gd name="connsiteX4" fmla="*/ 342900 w 464601"/>
                <a:gd name="connsiteY4" fmla="*/ 187325 h 258844"/>
                <a:gd name="connsiteX5" fmla="*/ 0 w 464601"/>
                <a:gd name="connsiteY5" fmla="*/ 0 h 25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4601" h="258844">
                  <a:moveTo>
                    <a:pt x="0" y="0"/>
                  </a:moveTo>
                  <a:cubicBezTo>
                    <a:pt x="16933" y="10583"/>
                    <a:pt x="381529" y="218546"/>
                    <a:pt x="444500" y="250825"/>
                  </a:cubicBezTo>
                  <a:cubicBezTo>
                    <a:pt x="507471" y="283104"/>
                    <a:pt x="404813" y="208492"/>
                    <a:pt x="377825" y="193675"/>
                  </a:cubicBezTo>
                  <a:cubicBezTo>
                    <a:pt x="350837" y="178858"/>
                    <a:pt x="288396" y="162983"/>
                    <a:pt x="282575" y="161925"/>
                  </a:cubicBezTo>
                  <a:cubicBezTo>
                    <a:pt x="276754" y="160867"/>
                    <a:pt x="390525" y="213254"/>
                    <a:pt x="342900" y="1873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 1205">
              <a:extLst>
                <a:ext uri="{FF2B5EF4-FFF2-40B4-BE49-F238E27FC236}">
                  <a16:creationId xmlns:a16="http://schemas.microsoft.com/office/drawing/2014/main" id="{743BDF8B-1166-6998-F898-3CE802F28D18}"/>
                </a:ext>
              </a:extLst>
            </p:cNvPr>
            <p:cNvSpPr/>
            <p:nvPr/>
          </p:nvSpPr>
          <p:spPr>
            <a:xfrm>
              <a:off x="8422642" y="1830083"/>
              <a:ext cx="471295" cy="1084496"/>
            </a:xfrm>
            <a:custGeom>
              <a:avLst/>
              <a:gdLst>
                <a:gd name="connsiteX0" fmla="*/ 633 w 471295"/>
                <a:gd name="connsiteY0" fmla="*/ 1892 h 1084496"/>
                <a:gd name="connsiteX1" fmla="*/ 327658 w 471295"/>
                <a:gd name="connsiteY1" fmla="*/ 630542 h 1084496"/>
                <a:gd name="connsiteX2" fmla="*/ 289558 w 471295"/>
                <a:gd name="connsiteY2" fmla="*/ 538467 h 1084496"/>
                <a:gd name="connsiteX3" fmla="*/ 464183 w 471295"/>
                <a:gd name="connsiteY3" fmla="*/ 1055992 h 1084496"/>
                <a:gd name="connsiteX4" fmla="*/ 426083 w 471295"/>
                <a:gd name="connsiteY4" fmla="*/ 973442 h 1084496"/>
                <a:gd name="connsiteX5" fmla="*/ 321308 w 471295"/>
                <a:gd name="connsiteY5" fmla="*/ 605142 h 1084496"/>
                <a:gd name="connsiteX6" fmla="*/ 175258 w 471295"/>
                <a:gd name="connsiteY6" fmla="*/ 284467 h 1084496"/>
                <a:gd name="connsiteX7" fmla="*/ 241933 w 471295"/>
                <a:gd name="connsiteY7" fmla="*/ 430517 h 1084496"/>
                <a:gd name="connsiteX8" fmla="*/ 633 w 471295"/>
                <a:gd name="connsiteY8" fmla="*/ 1892 h 108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1295" h="1084496">
                  <a:moveTo>
                    <a:pt x="633" y="1892"/>
                  </a:moveTo>
                  <a:cubicBezTo>
                    <a:pt x="14920" y="35229"/>
                    <a:pt x="279504" y="541113"/>
                    <a:pt x="327658" y="630542"/>
                  </a:cubicBezTo>
                  <a:cubicBezTo>
                    <a:pt x="375812" y="719971"/>
                    <a:pt x="266804" y="467559"/>
                    <a:pt x="289558" y="538467"/>
                  </a:cubicBezTo>
                  <a:cubicBezTo>
                    <a:pt x="312312" y="609375"/>
                    <a:pt x="441429" y="983496"/>
                    <a:pt x="464183" y="1055992"/>
                  </a:cubicBezTo>
                  <a:cubicBezTo>
                    <a:pt x="486937" y="1128488"/>
                    <a:pt x="449896" y="1048584"/>
                    <a:pt x="426083" y="973442"/>
                  </a:cubicBezTo>
                  <a:cubicBezTo>
                    <a:pt x="402271" y="898300"/>
                    <a:pt x="363112" y="719971"/>
                    <a:pt x="321308" y="605142"/>
                  </a:cubicBezTo>
                  <a:cubicBezTo>
                    <a:pt x="279504" y="490313"/>
                    <a:pt x="175258" y="284467"/>
                    <a:pt x="175258" y="284467"/>
                  </a:cubicBezTo>
                  <a:cubicBezTo>
                    <a:pt x="162029" y="255363"/>
                    <a:pt x="265745" y="474967"/>
                    <a:pt x="241933" y="430517"/>
                  </a:cubicBezTo>
                  <a:cubicBezTo>
                    <a:pt x="218121" y="386067"/>
                    <a:pt x="-13654" y="-31445"/>
                    <a:pt x="633" y="18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 1206">
              <a:extLst>
                <a:ext uri="{FF2B5EF4-FFF2-40B4-BE49-F238E27FC236}">
                  <a16:creationId xmlns:a16="http://schemas.microsoft.com/office/drawing/2014/main" id="{EA78856A-4258-47DB-9C43-041CEC2487C9}"/>
                </a:ext>
              </a:extLst>
            </p:cNvPr>
            <p:cNvSpPr/>
            <p:nvPr/>
          </p:nvSpPr>
          <p:spPr>
            <a:xfrm>
              <a:off x="8967970" y="3101804"/>
              <a:ext cx="175255" cy="450462"/>
            </a:xfrm>
            <a:custGeom>
              <a:avLst/>
              <a:gdLst>
                <a:gd name="connsiteX0" fmla="*/ 1405 w 175255"/>
                <a:gd name="connsiteY0" fmla="*/ 171 h 450462"/>
                <a:gd name="connsiteX1" fmla="*/ 61730 w 175255"/>
                <a:gd name="connsiteY1" fmla="*/ 266871 h 450462"/>
                <a:gd name="connsiteX2" fmla="*/ 172855 w 175255"/>
                <a:gd name="connsiteY2" fmla="*/ 444671 h 450462"/>
                <a:gd name="connsiteX3" fmla="*/ 128405 w 175255"/>
                <a:gd name="connsiteY3" fmla="*/ 387521 h 450462"/>
                <a:gd name="connsiteX4" fmla="*/ 17280 w 175255"/>
                <a:gd name="connsiteY4" fmla="*/ 193846 h 450462"/>
                <a:gd name="connsiteX5" fmla="*/ 17280 w 175255"/>
                <a:gd name="connsiteY5" fmla="*/ 225596 h 450462"/>
                <a:gd name="connsiteX6" fmla="*/ 1405 w 175255"/>
                <a:gd name="connsiteY6" fmla="*/ 171 h 45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255" h="450462">
                  <a:moveTo>
                    <a:pt x="1405" y="171"/>
                  </a:moveTo>
                  <a:cubicBezTo>
                    <a:pt x="8813" y="7050"/>
                    <a:pt x="33155" y="192788"/>
                    <a:pt x="61730" y="266871"/>
                  </a:cubicBezTo>
                  <a:cubicBezTo>
                    <a:pt x="90305" y="340954"/>
                    <a:pt x="161743" y="424563"/>
                    <a:pt x="172855" y="444671"/>
                  </a:cubicBezTo>
                  <a:cubicBezTo>
                    <a:pt x="183967" y="464779"/>
                    <a:pt x="154334" y="429325"/>
                    <a:pt x="128405" y="387521"/>
                  </a:cubicBezTo>
                  <a:cubicBezTo>
                    <a:pt x="102476" y="345717"/>
                    <a:pt x="35801" y="220833"/>
                    <a:pt x="17280" y="193846"/>
                  </a:cubicBezTo>
                  <a:cubicBezTo>
                    <a:pt x="-1241" y="166859"/>
                    <a:pt x="16222" y="255229"/>
                    <a:pt x="17280" y="225596"/>
                  </a:cubicBezTo>
                  <a:cubicBezTo>
                    <a:pt x="18338" y="195963"/>
                    <a:pt x="-6003" y="-6708"/>
                    <a:pt x="1405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 1207">
              <a:extLst>
                <a:ext uri="{FF2B5EF4-FFF2-40B4-BE49-F238E27FC236}">
                  <a16:creationId xmlns:a16="http://schemas.microsoft.com/office/drawing/2014/main" id="{0D001D30-0D9B-4266-09EE-8D90325EB902}"/>
                </a:ext>
              </a:extLst>
            </p:cNvPr>
            <p:cNvSpPr/>
            <p:nvPr/>
          </p:nvSpPr>
          <p:spPr>
            <a:xfrm>
              <a:off x="8279190" y="3098292"/>
              <a:ext cx="1003552" cy="1234576"/>
            </a:xfrm>
            <a:custGeom>
              <a:avLst/>
              <a:gdLst>
                <a:gd name="connsiteX0" fmla="*/ 4385 w 1003552"/>
                <a:gd name="connsiteY0" fmla="*/ 6858 h 1234576"/>
                <a:gd name="connsiteX1" fmla="*/ 763210 w 1003552"/>
                <a:gd name="connsiteY1" fmla="*/ 962533 h 1234576"/>
                <a:gd name="connsiteX2" fmla="*/ 744160 w 1003552"/>
                <a:gd name="connsiteY2" fmla="*/ 924433 h 1234576"/>
                <a:gd name="connsiteX3" fmla="*/ 994985 w 1003552"/>
                <a:gd name="connsiteY3" fmla="*/ 1226058 h 1234576"/>
                <a:gd name="connsiteX4" fmla="*/ 915610 w 1003552"/>
                <a:gd name="connsiteY4" fmla="*/ 1118108 h 1234576"/>
                <a:gd name="connsiteX5" fmla="*/ 629860 w 1003552"/>
                <a:gd name="connsiteY5" fmla="*/ 772033 h 1234576"/>
                <a:gd name="connsiteX6" fmla="*/ 328235 w 1003552"/>
                <a:gd name="connsiteY6" fmla="*/ 384683 h 1234576"/>
                <a:gd name="connsiteX7" fmla="*/ 445710 w 1003552"/>
                <a:gd name="connsiteY7" fmla="*/ 524383 h 1234576"/>
                <a:gd name="connsiteX8" fmla="*/ 4385 w 1003552"/>
                <a:gd name="connsiteY8" fmla="*/ 6858 h 123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552" h="1234576">
                  <a:moveTo>
                    <a:pt x="4385" y="6858"/>
                  </a:moveTo>
                  <a:cubicBezTo>
                    <a:pt x="57302" y="79883"/>
                    <a:pt x="639914" y="809604"/>
                    <a:pt x="763210" y="962533"/>
                  </a:cubicBezTo>
                  <a:cubicBezTo>
                    <a:pt x="886506" y="1115462"/>
                    <a:pt x="705531" y="880512"/>
                    <a:pt x="744160" y="924433"/>
                  </a:cubicBezTo>
                  <a:cubicBezTo>
                    <a:pt x="782789" y="968354"/>
                    <a:pt x="966410" y="1193779"/>
                    <a:pt x="994985" y="1226058"/>
                  </a:cubicBezTo>
                  <a:cubicBezTo>
                    <a:pt x="1023560" y="1258337"/>
                    <a:pt x="976464" y="1193779"/>
                    <a:pt x="915610" y="1118108"/>
                  </a:cubicBezTo>
                  <a:cubicBezTo>
                    <a:pt x="854756" y="1042437"/>
                    <a:pt x="727756" y="894271"/>
                    <a:pt x="629860" y="772033"/>
                  </a:cubicBezTo>
                  <a:cubicBezTo>
                    <a:pt x="531964" y="649795"/>
                    <a:pt x="358927" y="425958"/>
                    <a:pt x="328235" y="384683"/>
                  </a:cubicBezTo>
                  <a:cubicBezTo>
                    <a:pt x="297543" y="343408"/>
                    <a:pt x="497568" y="582062"/>
                    <a:pt x="445710" y="524383"/>
                  </a:cubicBezTo>
                  <a:cubicBezTo>
                    <a:pt x="393852" y="466704"/>
                    <a:pt x="-48532" y="-66167"/>
                    <a:pt x="4385" y="68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 1208">
              <a:extLst>
                <a:ext uri="{FF2B5EF4-FFF2-40B4-BE49-F238E27FC236}">
                  <a16:creationId xmlns:a16="http://schemas.microsoft.com/office/drawing/2014/main" id="{7AC6C512-7745-0F82-C9D9-135FCD67B287}"/>
                </a:ext>
              </a:extLst>
            </p:cNvPr>
            <p:cNvSpPr/>
            <p:nvPr/>
          </p:nvSpPr>
          <p:spPr>
            <a:xfrm>
              <a:off x="8416756" y="3291065"/>
              <a:ext cx="166216" cy="1534811"/>
            </a:xfrm>
            <a:custGeom>
              <a:avLst/>
              <a:gdLst>
                <a:gd name="connsiteX0" fmla="*/ 169 w 166216"/>
                <a:gd name="connsiteY0" fmla="*/ 1410 h 1534811"/>
                <a:gd name="connsiteX1" fmla="*/ 158919 w 166216"/>
                <a:gd name="connsiteY1" fmla="*/ 830085 h 1534811"/>
                <a:gd name="connsiteX2" fmla="*/ 133519 w 166216"/>
                <a:gd name="connsiteY2" fmla="*/ 709435 h 1534811"/>
                <a:gd name="connsiteX3" fmla="*/ 79544 w 166216"/>
                <a:gd name="connsiteY3" fmla="*/ 341135 h 1534811"/>
                <a:gd name="connsiteX4" fmla="*/ 120819 w 166216"/>
                <a:gd name="connsiteY4" fmla="*/ 763410 h 1534811"/>
                <a:gd name="connsiteX5" fmla="*/ 9694 w 166216"/>
                <a:gd name="connsiteY5" fmla="*/ 1519060 h 1534811"/>
                <a:gd name="connsiteX6" fmla="*/ 50969 w 166216"/>
                <a:gd name="connsiteY6" fmla="*/ 1242835 h 1534811"/>
                <a:gd name="connsiteX7" fmla="*/ 92244 w 166216"/>
                <a:gd name="connsiteY7" fmla="*/ 849135 h 1534811"/>
                <a:gd name="connsiteX8" fmla="*/ 127169 w 166216"/>
                <a:gd name="connsiteY8" fmla="*/ 636410 h 1534811"/>
                <a:gd name="connsiteX9" fmla="*/ 169 w 166216"/>
                <a:gd name="connsiteY9" fmla="*/ 1410 h 153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16" h="1534811">
                  <a:moveTo>
                    <a:pt x="169" y="1410"/>
                  </a:moveTo>
                  <a:cubicBezTo>
                    <a:pt x="5461" y="33689"/>
                    <a:pt x="136694" y="712081"/>
                    <a:pt x="158919" y="830085"/>
                  </a:cubicBezTo>
                  <a:cubicBezTo>
                    <a:pt x="181144" y="948089"/>
                    <a:pt x="146748" y="790927"/>
                    <a:pt x="133519" y="709435"/>
                  </a:cubicBezTo>
                  <a:cubicBezTo>
                    <a:pt x="120290" y="627943"/>
                    <a:pt x="81661" y="332139"/>
                    <a:pt x="79544" y="341135"/>
                  </a:cubicBezTo>
                  <a:cubicBezTo>
                    <a:pt x="77427" y="350131"/>
                    <a:pt x="132461" y="567089"/>
                    <a:pt x="120819" y="763410"/>
                  </a:cubicBezTo>
                  <a:cubicBezTo>
                    <a:pt x="109177" y="959731"/>
                    <a:pt x="21336" y="1439156"/>
                    <a:pt x="9694" y="1519060"/>
                  </a:cubicBezTo>
                  <a:cubicBezTo>
                    <a:pt x="-1948" y="1598964"/>
                    <a:pt x="37211" y="1354489"/>
                    <a:pt x="50969" y="1242835"/>
                  </a:cubicBezTo>
                  <a:cubicBezTo>
                    <a:pt x="64727" y="1131181"/>
                    <a:pt x="79544" y="950206"/>
                    <a:pt x="92244" y="849135"/>
                  </a:cubicBezTo>
                  <a:cubicBezTo>
                    <a:pt x="104944" y="748064"/>
                    <a:pt x="139340" y="772406"/>
                    <a:pt x="127169" y="636410"/>
                  </a:cubicBezTo>
                  <a:cubicBezTo>
                    <a:pt x="114998" y="500414"/>
                    <a:pt x="-5123" y="-30869"/>
                    <a:pt x="169" y="14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 1209">
              <a:extLst>
                <a:ext uri="{FF2B5EF4-FFF2-40B4-BE49-F238E27FC236}">
                  <a16:creationId xmlns:a16="http://schemas.microsoft.com/office/drawing/2014/main" id="{7842C441-5B6A-C0E5-2FCC-9FF54099D59B}"/>
                </a:ext>
              </a:extLst>
            </p:cNvPr>
            <p:cNvSpPr/>
            <p:nvPr/>
          </p:nvSpPr>
          <p:spPr>
            <a:xfrm>
              <a:off x="8131572" y="4204321"/>
              <a:ext cx="165157" cy="1139442"/>
            </a:xfrm>
            <a:custGeom>
              <a:avLst/>
              <a:gdLst>
                <a:gd name="connsiteX0" fmla="*/ 164703 w 165157"/>
                <a:gd name="connsiteY0" fmla="*/ 5729 h 1139442"/>
                <a:gd name="connsiteX1" fmla="*/ 15478 w 165157"/>
                <a:gd name="connsiteY1" fmla="*/ 936004 h 1139442"/>
                <a:gd name="connsiteX2" fmla="*/ 21828 w 165157"/>
                <a:gd name="connsiteY2" fmla="*/ 1139204 h 1139442"/>
                <a:gd name="connsiteX3" fmla="*/ 2778 w 165157"/>
                <a:gd name="connsiteY3" fmla="*/ 961404 h 1139442"/>
                <a:gd name="connsiteX4" fmla="*/ 91678 w 165157"/>
                <a:gd name="connsiteY4" fmla="*/ 358154 h 1139442"/>
                <a:gd name="connsiteX5" fmla="*/ 63103 w 165157"/>
                <a:gd name="connsiteY5" fmla="*/ 535954 h 1139442"/>
                <a:gd name="connsiteX6" fmla="*/ 164703 w 165157"/>
                <a:gd name="connsiteY6" fmla="*/ 5729 h 113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139442">
                  <a:moveTo>
                    <a:pt x="164703" y="5729"/>
                  </a:moveTo>
                  <a:cubicBezTo>
                    <a:pt x="156766" y="72404"/>
                    <a:pt x="39291" y="747091"/>
                    <a:pt x="15478" y="936004"/>
                  </a:cubicBezTo>
                  <a:cubicBezTo>
                    <a:pt x="-8335" y="1124917"/>
                    <a:pt x="23945" y="1134971"/>
                    <a:pt x="21828" y="1139204"/>
                  </a:cubicBezTo>
                  <a:cubicBezTo>
                    <a:pt x="19711" y="1143437"/>
                    <a:pt x="-8864" y="1091579"/>
                    <a:pt x="2778" y="961404"/>
                  </a:cubicBezTo>
                  <a:cubicBezTo>
                    <a:pt x="14420" y="831229"/>
                    <a:pt x="81624" y="429062"/>
                    <a:pt x="91678" y="358154"/>
                  </a:cubicBezTo>
                  <a:cubicBezTo>
                    <a:pt x="101732" y="287246"/>
                    <a:pt x="51991" y="596808"/>
                    <a:pt x="63103" y="535954"/>
                  </a:cubicBezTo>
                  <a:cubicBezTo>
                    <a:pt x="74215" y="475100"/>
                    <a:pt x="172640" y="-60946"/>
                    <a:pt x="164703" y="57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 1210">
              <a:extLst>
                <a:ext uri="{FF2B5EF4-FFF2-40B4-BE49-F238E27FC236}">
                  <a16:creationId xmlns:a16="http://schemas.microsoft.com/office/drawing/2014/main" id="{2BA13D8D-00D4-7B06-169A-86FA8274CBDA}"/>
                </a:ext>
              </a:extLst>
            </p:cNvPr>
            <p:cNvSpPr/>
            <p:nvPr/>
          </p:nvSpPr>
          <p:spPr>
            <a:xfrm>
              <a:off x="7839032" y="2393949"/>
              <a:ext cx="1422048" cy="1296509"/>
            </a:xfrm>
            <a:custGeom>
              <a:avLst/>
              <a:gdLst>
                <a:gd name="connsiteX0" fmla="*/ 43 w 1422048"/>
                <a:gd name="connsiteY0" fmla="*/ 1 h 1296509"/>
                <a:gd name="connsiteX1" fmla="*/ 803318 w 1422048"/>
                <a:gd name="connsiteY1" fmla="*/ 739776 h 1296509"/>
                <a:gd name="connsiteX2" fmla="*/ 666793 w 1422048"/>
                <a:gd name="connsiteY2" fmla="*/ 600076 h 1296509"/>
                <a:gd name="connsiteX3" fmla="*/ 377868 w 1422048"/>
                <a:gd name="connsiteY3" fmla="*/ 311151 h 1296509"/>
                <a:gd name="connsiteX4" fmla="*/ 835068 w 1422048"/>
                <a:gd name="connsiteY4" fmla="*/ 758826 h 1296509"/>
                <a:gd name="connsiteX5" fmla="*/ 1222418 w 1422048"/>
                <a:gd name="connsiteY5" fmla="*/ 1114426 h 1296509"/>
                <a:gd name="connsiteX6" fmla="*/ 1412918 w 1422048"/>
                <a:gd name="connsiteY6" fmla="*/ 1289051 h 1296509"/>
                <a:gd name="connsiteX7" fmla="*/ 1393868 w 1422048"/>
                <a:gd name="connsiteY7" fmla="*/ 1266826 h 1296509"/>
                <a:gd name="connsiteX8" fmla="*/ 841418 w 1422048"/>
                <a:gd name="connsiteY8" fmla="*/ 746126 h 1296509"/>
                <a:gd name="connsiteX9" fmla="*/ 43 w 1422048"/>
                <a:gd name="connsiteY9" fmla="*/ 1 h 1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2048" h="1296509">
                  <a:moveTo>
                    <a:pt x="43" y="1"/>
                  </a:moveTo>
                  <a:cubicBezTo>
                    <a:pt x="-6307" y="-1057"/>
                    <a:pt x="692193" y="639764"/>
                    <a:pt x="803318" y="739776"/>
                  </a:cubicBezTo>
                  <a:cubicBezTo>
                    <a:pt x="914443" y="839789"/>
                    <a:pt x="666793" y="600076"/>
                    <a:pt x="666793" y="600076"/>
                  </a:cubicBezTo>
                  <a:lnTo>
                    <a:pt x="377868" y="311151"/>
                  </a:lnTo>
                  <a:cubicBezTo>
                    <a:pt x="405914" y="337609"/>
                    <a:pt x="694310" y="624947"/>
                    <a:pt x="835068" y="758826"/>
                  </a:cubicBezTo>
                  <a:cubicBezTo>
                    <a:pt x="975826" y="892705"/>
                    <a:pt x="1222418" y="1114426"/>
                    <a:pt x="1222418" y="1114426"/>
                  </a:cubicBezTo>
                  <a:lnTo>
                    <a:pt x="1412918" y="1289051"/>
                  </a:lnTo>
                  <a:cubicBezTo>
                    <a:pt x="1441493" y="1314451"/>
                    <a:pt x="1393868" y="1266826"/>
                    <a:pt x="1393868" y="1266826"/>
                  </a:cubicBezTo>
                  <a:cubicBezTo>
                    <a:pt x="1298618" y="1176339"/>
                    <a:pt x="1069489" y="955676"/>
                    <a:pt x="841418" y="746126"/>
                  </a:cubicBezTo>
                  <a:cubicBezTo>
                    <a:pt x="613347" y="536576"/>
                    <a:pt x="6393" y="1059"/>
                    <a:pt x="43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 1211">
              <a:extLst>
                <a:ext uri="{FF2B5EF4-FFF2-40B4-BE49-F238E27FC236}">
                  <a16:creationId xmlns:a16="http://schemas.microsoft.com/office/drawing/2014/main" id="{1D5FF333-E165-B46A-54B7-20CD3B53594C}"/>
                </a:ext>
              </a:extLst>
            </p:cNvPr>
            <p:cNvSpPr/>
            <p:nvPr/>
          </p:nvSpPr>
          <p:spPr>
            <a:xfrm>
              <a:off x="8962987" y="3457544"/>
              <a:ext cx="349219" cy="686715"/>
            </a:xfrm>
            <a:custGeom>
              <a:avLst/>
              <a:gdLst>
                <a:gd name="connsiteX0" fmla="*/ 38 w 349219"/>
                <a:gd name="connsiteY0" fmla="*/ 31 h 686715"/>
                <a:gd name="connsiteX1" fmla="*/ 304838 w 349219"/>
                <a:gd name="connsiteY1" fmla="*/ 323881 h 686715"/>
                <a:gd name="connsiteX2" fmla="*/ 244513 w 349219"/>
                <a:gd name="connsiteY2" fmla="*/ 685831 h 686715"/>
                <a:gd name="connsiteX3" fmla="*/ 320713 w 349219"/>
                <a:gd name="connsiteY3" fmla="*/ 422306 h 686715"/>
                <a:gd name="connsiteX4" fmla="*/ 327063 w 349219"/>
                <a:gd name="connsiteY4" fmla="*/ 304831 h 686715"/>
                <a:gd name="connsiteX5" fmla="*/ 38 w 349219"/>
                <a:gd name="connsiteY5" fmla="*/ 31 h 6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219" h="686715">
                  <a:moveTo>
                    <a:pt x="38" y="31"/>
                  </a:moveTo>
                  <a:cubicBezTo>
                    <a:pt x="-3666" y="3206"/>
                    <a:pt x="264092" y="209581"/>
                    <a:pt x="304838" y="323881"/>
                  </a:cubicBezTo>
                  <a:cubicBezTo>
                    <a:pt x="345584" y="438181"/>
                    <a:pt x="241867" y="669427"/>
                    <a:pt x="244513" y="685831"/>
                  </a:cubicBezTo>
                  <a:cubicBezTo>
                    <a:pt x="247159" y="702235"/>
                    <a:pt x="306955" y="485806"/>
                    <a:pt x="320713" y="422306"/>
                  </a:cubicBezTo>
                  <a:cubicBezTo>
                    <a:pt x="334471" y="358806"/>
                    <a:pt x="373630" y="375210"/>
                    <a:pt x="327063" y="304831"/>
                  </a:cubicBezTo>
                  <a:cubicBezTo>
                    <a:pt x="280496" y="234452"/>
                    <a:pt x="3742" y="-3144"/>
                    <a:pt x="38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 1212">
              <a:extLst>
                <a:ext uri="{FF2B5EF4-FFF2-40B4-BE49-F238E27FC236}">
                  <a16:creationId xmlns:a16="http://schemas.microsoft.com/office/drawing/2014/main" id="{069EB39D-7B6D-8528-F0E8-4D8DDCC67B30}"/>
                </a:ext>
              </a:extLst>
            </p:cNvPr>
            <p:cNvSpPr/>
            <p:nvPr/>
          </p:nvSpPr>
          <p:spPr>
            <a:xfrm>
              <a:off x="5318125" y="1733092"/>
              <a:ext cx="755665" cy="1235547"/>
            </a:xfrm>
            <a:custGeom>
              <a:avLst/>
              <a:gdLst>
                <a:gd name="connsiteX0" fmla="*/ 755650 w 755665"/>
                <a:gd name="connsiteY0" fmla="*/ 458 h 1235547"/>
                <a:gd name="connsiteX1" fmla="*/ 355600 w 755665"/>
                <a:gd name="connsiteY1" fmla="*/ 543383 h 1235547"/>
                <a:gd name="connsiteX2" fmla="*/ 498475 w 755665"/>
                <a:gd name="connsiteY2" fmla="*/ 333833 h 1235547"/>
                <a:gd name="connsiteX3" fmla="*/ 282575 w 755665"/>
                <a:gd name="connsiteY3" fmla="*/ 737058 h 1235547"/>
                <a:gd name="connsiteX4" fmla="*/ 0 w 755665"/>
                <a:gd name="connsiteY4" fmla="*/ 1235533 h 1235547"/>
                <a:gd name="connsiteX5" fmla="*/ 282575 w 755665"/>
                <a:gd name="connsiteY5" fmla="*/ 721183 h 1235547"/>
                <a:gd name="connsiteX6" fmla="*/ 463550 w 755665"/>
                <a:gd name="connsiteY6" fmla="*/ 298908 h 1235547"/>
                <a:gd name="connsiteX7" fmla="*/ 419100 w 755665"/>
                <a:gd name="connsiteY7" fmla="*/ 416383 h 1235547"/>
                <a:gd name="connsiteX8" fmla="*/ 530225 w 755665"/>
                <a:gd name="connsiteY8" fmla="*/ 213183 h 1235547"/>
                <a:gd name="connsiteX9" fmla="*/ 371475 w 755665"/>
                <a:gd name="connsiteY9" fmla="*/ 444958 h 1235547"/>
                <a:gd name="connsiteX10" fmla="*/ 755650 w 755665"/>
                <a:gd name="connsiteY10" fmla="*/ 458 h 123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5665" h="1235547">
                  <a:moveTo>
                    <a:pt x="755650" y="458"/>
                  </a:moveTo>
                  <a:cubicBezTo>
                    <a:pt x="753004" y="16862"/>
                    <a:pt x="398462" y="487821"/>
                    <a:pt x="355600" y="543383"/>
                  </a:cubicBezTo>
                  <a:cubicBezTo>
                    <a:pt x="312737" y="598946"/>
                    <a:pt x="510646" y="301554"/>
                    <a:pt x="498475" y="333833"/>
                  </a:cubicBezTo>
                  <a:cubicBezTo>
                    <a:pt x="486304" y="366112"/>
                    <a:pt x="365654" y="586775"/>
                    <a:pt x="282575" y="737058"/>
                  </a:cubicBezTo>
                  <a:cubicBezTo>
                    <a:pt x="199496" y="887341"/>
                    <a:pt x="0" y="1238179"/>
                    <a:pt x="0" y="1235533"/>
                  </a:cubicBezTo>
                  <a:cubicBezTo>
                    <a:pt x="0" y="1232887"/>
                    <a:pt x="205317" y="877287"/>
                    <a:pt x="282575" y="721183"/>
                  </a:cubicBezTo>
                  <a:cubicBezTo>
                    <a:pt x="359833" y="565079"/>
                    <a:pt x="440796" y="349708"/>
                    <a:pt x="463550" y="298908"/>
                  </a:cubicBezTo>
                  <a:cubicBezTo>
                    <a:pt x="486304" y="248108"/>
                    <a:pt x="407987" y="430671"/>
                    <a:pt x="419100" y="416383"/>
                  </a:cubicBezTo>
                  <a:cubicBezTo>
                    <a:pt x="430212" y="402096"/>
                    <a:pt x="538162" y="208421"/>
                    <a:pt x="530225" y="213183"/>
                  </a:cubicBezTo>
                  <a:cubicBezTo>
                    <a:pt x="522287" y="217946"/>
                    <a:pt x="331787" y="476708"/>
                    <a:pt x="371475" y="444958"/>
                  </a:cubicBezTo>
                  <a:cubicBezTo>
                    <a:pt x="411162" y="413208"/>
                    <a:pt x="758296" y="-15946"/>
                    <a:pt x="755650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 1213">
              <a:extLst>
                <a:ext uri="{FF2B5EF4-FFF2-40B4-BE49-F238E27FC236}">
                  <a16:creationId xmlns:a16="http://schemas.microsoft.com/office/drawing/2014/main" id="{8F6C22A9-030E-CB80-60E2-3A261F8E5D60}"/>
                </a:ext>
              </a:extLst>
            </p:cNvPr>
            <p:cNvSpPr/>
            <p:nvPr/>
          </p:nvSpPr>
          <p:spPr>
            <a:xfrm>
              <a:off x="5243373" y="2650498"/>
              <a:ext cx="516490" cy="1207978"/>
            </a:xfrm>
            <a:custGeom>
              <a:avLst/>
              <a:gdLst>
                <a:gd name="connsiteX0" fmla="*/ 516077 w 516490"/>
                <a:gd name="connsiteY0" fmla="*/ 3802 h 1207978"/>
                <a:gd name="connsiteX1" fmla="*/ 43002 w 516490"/>
                <a:gd name="connsiteY1" fmla="*/ 781677 h 1207978"/>
                <a:gd name="connsiteX2" fmla="*/ 17602 w 516490"/>
                <a:gd name="connsiteY2" fmla="*/ 1191252 h 1207978"/>
                <a:gd name="connsiteX3" fmla="*/ 4902 w 516490"/>
                <a:gd name="connsiteY3" fmla="*/ 1089652 h 1207978"/>
                <a:gd name="connsiteX4" fmla="*/ 23952 w 516490"/>
                <a:gd name="connsiteY4" fmla="*/ 730877 h 1207978"/>
                <a:gd name="connsiteX5" fmla="*/ 8077 w 516490"/>
                <a:gd name="connsiteY5" fmla="*/ 842002 h 1207978"/>
                <a:gd name="connsiteX6" fmla="*/ 163652 w 516490"/>
                <a:gd name="connsiteY6" fmla="*/ 549902 h 1207978"/>
                <a:gd name="connsiteX7" fmla="*/ 84277 w 516490"/>
                <a:gd name="connsiteY7" fmla="*/ 651502 h 1207978"/>
                <a:gd name="connsiteX8" fmla="*/ 293827 w 516490"/>
                <a:gd name="connsiteY8" fmla="*/ 318127 h 1207978"/>
                <a:gd name="connsiteX9" fmla="*/ 128727 w 516490"/>
                <a:gd name="connsiteY9" fmla="*/ 476877 h 1207978"/>
                <a:gd name="connsiteX10" fmla="*/ 516077 w 516490"/>
                <a:gd name="connsiteY10" fmla="*/ 3802 h 120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6490" h="1207978">
                  <a:moveTo>
                    <a:pt x="516077" y="3802"/>
                  </a:moveTo>
                  <a:cubicBezTo>
                    <a:pt x="501790" y="54602"/>
                    <a:pt x="126081" y="583769"/>
                    <a:pt x="43002" y="781677"/>
                  </a:cubicBezTo>
                  <a:cubicBezTo>
                    <a:pt x="-40077" y="979585"/>
                    <a:pt x="23952" y="1139923"/>
                    <a:pt x="17602" y="1191252"/>
                  </a:cubicBezTo>
                  <a:cubicBezTo>
                    <a:pt x="11252" y="1242581"/>
                    <a:pt x="3844" y="1166381"/>
                    <a:pt x="4902" y="1089652"/>
                  </a:cubicBezTo>
                  <a:cubicBezTo>
                    <a:pt x="5960" y="1012923"/>
                    <a:pt x="23423" y="772152"/>
                    <a:pt x="23952" y="730877"/>
                  </a:cubicBezTo>
                  <a:cubicBezTo>
                    <a:pt x="24481" y="689602"/>
                    <a:pt x="-15206" y="872164"/>
                    <a:pt x="8077" y="842002"/>
                  </a:cubicBezTo>
                  <a:cubicBezTo>
                    <a:pt x="31360" y="811840"/>
                    <a:pt x="150952" y="581652"/>
                    <a:pt x="163652" y="549902"/>
                  </a:cubicBezTo>
                  <a:cubicBezTo>
                    <a:pt x="176352" y="518152"/>
                    <a:pt x="62581" y="690131"/>
                    <a:pt x="84277" y="651502"/>
                  </a:cubicBezTo>
                  <a:cubicBezTo>
                    <a:pt x="105973" y="612873"/>
                    <a:pt x="286419" y="347231"/>
                    <a:pt x="293827" y="318127"/>
                  </a:cubicBezTo>
                  <a:cubicBezTo>
                    <a:pt x="301235" y="289023"/>
                    <a:pt x="87452" y="526619"/>
                    <a:pt x="128727" y="476877"/>
                  </a:cubicBezTo>
                  <a:cubicBezTo>
                    <a:pt x="170002" y="427135"/>
                    <a:pt x="530364" y="-46998"/>
                    <a:pt x="516077" y="38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 1214">
              <a:extLst>
                <a:ext uri="{FF2B5EF4-FFF2-40B4-BE49-F238E27FC236}">
                  <a16:creationId xmlns:a16="http://schemas.microsoft.com/office/drawing/2014/main" id="{3DB4D896-AD20-C484-CC4B-0BF4CF935135}"/>
                </a:ext>
              </a:extLst>
            </p:cNvPr>
            <p:cNvSpPr/>
            <p:nvPr/>
          </p:nvSpPr>
          <p:spPr>
            <a:xfrm>
              <a:off x="5360284" y="3373804"/>
              <a:ext cx="269624" cy="942526"/>
            </a:xfrm>
            <a:custGeom>
              <a:avLst/>
              <a:gdLst>
                <a:gd name="connsiteX0" fmla="*/ 268991 w 269624"/>
                <a:gd name="connsiteY0" fmla="*/ 4396 h 942526"/>
                <a:gd name="connsiteX1" fmla="*/ 59441 w 269624"/>
                <a:gd name="connsiteY1" fmla="*/ 617171 h 942526"/>
                <a:gd name="connsiteX2" fmla="*/ 2291 w 269624"/>
                <a:gd name="connsiteY2" fmla="*/ 937846 h 942526"/>
                <a:gd name="connsiteX3" fmla="*/ 27691 w 269624"/>
                <a:gd name="connsiteY3" fmla="*/ 766396 h 942526"/>
                <a:gd name="connsiteX4" fmla="*/ 173741 w 269624"/>
                <a:gd name="connsiteY4" fmla="*/ 220296 h 942526"/>
                <a:gd name="connsiteX5" fmla="*/ 126116 w 269624"/>
                <a:gd name="connsiteY5" fmla="*/ 334596 h 942526"/>
                <a:gd name="connsiteX6" fmla="*/ 268991 w 269624"/>
                <a:gd name="connsiteY6" fmla="*/ 4396 h 94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624" h="942526">
                  <a:moveTo>
                    <a:pt x="268991" y="4396"/>
                  </a:moveTo>
                  <a:cubicBezTo>
                    <a:pt x="257879" y="51492"/>
                    <a:pt x="103891" y="461596"/>
                    <a:pt x="59441" y="617171"/>
                  </a:cubicBezTo>
                  <a:cubicBezTo>
                    <a:pt x="14991" y="772746"/>
                    <a:pt x="7583" y="912975"/>
                    <a:pt x="2291" y="937846"/>
                  </a:cubicBezTo>
                  <a:cubicBezTo>
                    <a:pt x="-3001" y="962717"/>
                    <a:pt x="-884" y="885987"/>
                    <a:pt x="27691" y="766396"/>
                  </a:cubicBezTo>
                  <a:cubicBezTo>
                    <a:pt x="56266" y="646805"/>
                    <a:pt x="157337" y="292263"/>
                    <a:pt x="173741" y="220296"/>
                  </a:cubicBezTo>
                  <a:cubicBezTo>
                    <a:pt x="190145" y="148329"/>
                    <a:pt x="110770" y="365817"/>
                    <a:pt x="126116" y="334596"/>
                  </a:cubicBezTo>
                  <a:cubicBezTo>
                    <a:pt x="141462" y="303375"/>
                    <a:pt x="280103" y="-42700"/>
                    <a:pt x="268991" y="4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 1215">
              <a:extLst>
                <a:ext uri="{FF2B5EF4-FFF2-40B4-BE49-F238E27FC236}">
                  <a16:creationId xmlns:a16="http://schemas.microsoft.com/office/drawing/2014/main" id="{26317BE2-8CE2-0AB6-A9A0-B63A3BBF186F}"/>
                </a:ext>
              </a:extLst>
            </p:cNvPr>
            <p:cNvSpPr/>
            <p:nvPr/>
          </p:nvSpPr>
          <p:spPr>
            <a:xfrm>
              <a:off x="5981266" y="3555415"/>
              <a:ext cx="379914" cy="1409625"/>
            </a:xfrm>
            <a:custGeom>
              <a:avLst/>
              <a:gdLst>
                <a:gd name="connsiteX0" fmla="*/ 434 w 379914"/>
                <a:gd name="connsiteY0" fmla="*/ 585 h 1409625"/>
                <a:gd name="connsiteX1" fmla="*/ 41709 w 379914"/>
                <a:gd name="connsiteY1" fmla="*/ 533985 h 1409625"/>
                <a:gd name="connsiteX2" fmla="*/ 108384 w 379914"/>
                <a:gd name="connsiteY2" fmla="*/ 826085 h 1409625"/>
                <a:gd name="connsiteX3" fmla="*/ 29009 w 379914"/>
                <a:gd name="connsiteY3" fmla="*/ 467310 h 1409625"/>
                <a:gd name="connsiteX4" fmla="*/ 95684 w 379914"/>
                <a:gd name="connsiteY4" fmla="*/ 762585 h 1409625"/>
                <a:gd name="connsiteX5" fmla="*/ 359209 w 379914"/>
                <a:gd name="connsiteY5" fmla="*/ 1369010 h 1409625"/>
                <a:gd name="connsiteX6" fmla="*/ 336984 w 379914"/>
                <a:gd name="connsiteY6" fmla="*/ 1299160 h 1409625"/>
                <a:gd name="connsiteX7" fmla="*/ 130609 w 379914"/>
                <a:gd name="connsiteY7" fmla="*/ 857835 h 1409625"/>
                <a:gd name="connsiteX8" fmla="*/ 16309 w 379914"/>
                <a:gd name="connsiteY8" fmla="*/ 441910 h 1409625"/>
                <a:gd name="connsiteX9" fmla="*/ 19484 w 379914"/>
                <a:gd name="connsiteY9" fmla="*/ 429210 h 1409625"/>
                <a:gd name="connsiteX10" fmla="*/ 434 w 379914"/>
                <a:gd name="connsiteY10" fmla="*/ 585 h 14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914" h="1409625">
                  <a:moveTo>
                    <a:pt x="434" y="585"/>
                  </a:moveTo>
                  <a:cubicBezTo>
                    <a:pt x="4138" y="18047"/>
                    <a:pt x="23717" y="396402"/>
                    <a:pt x="41709" y="533985"/>
                  </a:cubicBezTo>
                  <a:cubicBezTo>
                    <a:pt x="59701" y="671568"/>
                    <a:pt x="110501" y="837197"/>
                    <a:pt x="108384" y="826085"/>
                  </a:cubicBezTo>
                  <a:cubicBezTo>
                    <a:pt x="106267" y="814973"/>
                    <a:pt x="31126" y="477893"/>
                    <a:pt x="29009" y="467310"/>
                  </a:cubicBezTo>
                  <a:cubicBezTo>
                    <a:pt x="26892" y="456727"/>
                    <a:pt x="40651" y="612302"/>
                    <a:pt x="95684" y="762585"/>
                  </a:cubicBezTo>
                  <a:cubicBezTo>
                    <a:pt x="150717" y="912868"/>
                    <a:pt x="318992" y="1279581"/>
                    <a:pt x="359209" y="1369010"/>
                  </a:cubicBezTo>
                  <a:cubicBezTo>
                    <a:pt x="399426" y="1458439"/>
                    <a:pt x="375084" y="1384356"/>
                    <a:pt x="336984" y="1299160"/>
                  </a:cubicBezTo>
                  <a:cubicBezTo>
                    <a:pt x="298884" y="1213964"/>
                    <a:pt x="184055" y="1000710"/>
                    <a:pt x="130609" y="857835"/>
                  </a:cubicBezTo>
                  <a:cubicBezTo>
                    <a:pt x="77163" y="714960"/>
                    <a:pt x="34830" y="513347"/>
                    <a:pt x="16309" y="441910"/>
                  </a:cubicBezTo>
                  <a:cubicBezTo>
                    <a:pt x="-2212" y="370473"/>
                    <a:pt x="21071" y="496943"/>
                    <a:pt x="19484" y="429210"/>
                  </a:cubicBezTo>
                  <a:cubicBezTo>
                    <a:pt x="17897" y="361477"/>
                    <a:pt x="-3270" y="-16877"/>
                    <a:pt x="434" y="5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 1216">
              <a:extLst>
                <a:ext uri="{FF2B5EF4-FFF2-40B4-BE49-F238E27FC236}">
                  <a16:creationId xmlns:a16="http://schemas.microsoft.com/office/drawing/2014/main" id="{F59DA5A6-14EC-DDEC-3C71-C15C7F8CED0D}"/>
                </a:ext>
              </a:extLst>
            </p:cNvPr>
            <p:cNvSpPr/>
            <p:nvPr/>
          </p:nvSpPr>
          <p:spPr>
            <a:xfrm>
              <a:off x="4856592" y="4329434"/>
              <a:ext cx="579083" cy="1051262"/>
            </a:xfrm>
            <a:custGeom>
              <a:avLst/>
              <a:gdLst>
                <a:gd name="connsiteX0" fmla="*/ 579008 w 579083"/>
                <a:gd name="connsiteY0" fmla="*/ 1266 h 1051262"/>
                <a:gd name="connsiteX1" fmla="*/ 410733 w 579083"/>
                <a:gd name="connsiteY1" fmla="*/ 417191 h 1051262"/>
                <a:gd name="connsiteX2" fmla="*/ 509158 w 579083"/>
                <a:gd name="connsiteY2" fmla="*/ 150491 h 1051262"/>
                <a:gd name="connsiteX3" fmla="*/ 264683 w 579083"/>
                <a:gd name="connsiteY3" fmla="*/ 728341 h 1051262"/>
                <a:gd name="connsiteX4" fmla="*/ 309133 w 579083"/>
                <a:gd name="connsiteY4" fmla="*/ 664841 h 1051262"/>
                <a:gd name="connsiteX5" fmla="*/ 7508 w 579083"/>
                <a:gd name="connsiteY5" fmla="*/ 1039491 h 1051262"/>
                <a:gd name="connsiteX6" fmla="*/ 112283 w 579083"/>
                <a:gd name="connsiteY6" fmla="*/ 915666 h 1051262"/>
                <a:gd name="connsiteX7" fmla="*/ 340883 w 579083"/>
                <a:gd name="connsiteY7" fmla="*/ 502916 h 1051262"/>
                <a:gd name="connsiteX8" fmla="*/ 280558 w 579083"/>
                <a:gd name="connsiteY8" fmla="*/ 614041 h 1051262"/>
                <a:gd name="connsiteX9" fmla="*/ 480583 w 579083"/>
                <a:gd name="connsiteY9" fmla="*/ 204466 h 1051262"/>
                <a:gd name="connsiteX10" fmla="*/ 432958 w 579083"/>
                <a:gd name="connsiteY10" fmla="*/ 283841 h 1051262"/>
                <a:gd name="connsiteX11" fmla="*/ 579008 w 579083"/>
                <a:gd name="connsiteY11" fmla="*/ 1266 h 105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9083" h="1051262">
                  <a:moveTo>
                    <a:pt x="579008" y="1266"/>
                  </a:moveTo>
                  <a:cubicBezTo>
                    <a:pt x="575304" y="23491"/>
                    <a:pt x="422375" y="392320"/>
                    <a:pt x="410733" y="417191"/>
                  </a:cubicBezTo>
                  <a:cubicBezTo>
                    <a:pt x="399091" y="442062"/>
                    <a:pt x="533500" y="98633"/>
                    <a:pt x="509158" y="150491"/>
                  </a:cubicBezTo>
                  <a:cubicBezTo>
                    <a:pt x="484816" y="202349"/>
                    <a:pt x="298020" y="642616"/>
                    <a:pt x="264683" y="728341"/>
                  </a:cubicBezTo>
                  <a:cubicBezTo>
                    <a:pt x="231345" y="814066"/>
                    <a:pt x="351995" y="612983"/>
                    <a:pt x="309133" y="664841"/>
                  </a:cubicBezTo>
                  <a:cubicBezTo>
                    <a:pt x="266271" y="716699"/>
                    <a:pt x="40316" y="997687"/>
                    <a:pt x="7508" y="1039491"/>
                  </a:cubicBezTo>
                  <a:cubicBezTo>
                    <a:pt x="-25300" y="1081295"/>
                    <a:pt x="56721" y="1005095"/>
                    <a:pt x="112283" y="915666"/>
                  </a:cubicBezTo>
                  <a:cubicBezTo>
                    <a:pt x="167845" y="826237"/>
                    <a:pt x="312837" y="553187"/>
                    <a:pt x="340883" y="502916"/>
                  </a:cubicBezTo>
                  <a:cubicBezTo>
                    <a:pt x="368929" y="452645"/>
                    <a:pt x="257275" y="663783"/>
                    <a:pt x="280558" y="614041"/>
                  </a:cubicBezTo>
                  <a:cubicBezTo>
                    <a:pt x="303841" y="564299"/>
                    <a:pt x="455183" y="259499"/>
                    <a:pt x="480583" y="204466"/>
                  </a:cubicBezTo>
                  <a:cubicBezTo>
                    <a:pt x="505983" y="149433"/>
                    <a:pt x="417083" y="311358"/>
                    <a:pt x="432958" y="283841"/>
                  </a:cubicBezTo>
                  <a:cubicBezTo>
                    <a:pt x="448833" y="256324"/>
                    <a:pt x="582712" y="-20959"/>
                    <a:pt x="579008" y="12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 1217">
              <a:extLst>
                <a:ext uri="{FF2B5EF4-FFF2-40B4-BE49-F238E27FC236}">
                  <a16:creationId xmlns:a16="http://schemas.microsoft.com/office/drawing/2014/main" id="{9F919237-03E7-5546-B0C2-FA5F781B18E0}"/>
                </a:ext>
              </a:extLst>
            </p:cNvPr>
            <p:cNvSpPr/>
            <p:nvPr/>
          </p:nvSpPr>
          <p:spPr>
            <a:xfrm>
              <a:off x="5592321" y="3425726"/>
              <a:ext cx="482677" cy="1656211"/>
            </a:xfrm>
            <a:custGeom>
              <a:avLst/>
              <a:gdLst>
                <a:gd name="connsiteX0" fmla="*/ 163954 w 482677"/>
                <a:gd name="connsiteY0" fmla="*/ 99 h 1656211"/>
                <a:gd name="connsiteX1" fmla="*/ 30604 w 482677"/>
                <a:gd name="connsiteY1" fmla="*/ 552549 h 1656211"/>
                <a:gd name="connsiteX2" fmla="*/ 154429 w 482677"/>
                <a:gd name="connsiteY2" fmla="*/ 939899 h 1656211"/>
                <a:gd name="connsiteX3" fmla="*/ 71879 w 482677"/>
                <a:gd name="connsiteY3" fmla="*/ 739874 h 1656211"/>
                <a:gd name="connsiteX4" fmla="*/ 11554 w 482677"/>
                <a:gd name="connsiteY4" fmla="*/ 495399 h 1656211"/>
                <a:gd name="connsiteX5" fmla="*/ 195704 w 482677"/>
                <a:gd name="connsiteY5" fmla="*/ 1051024 h 1656211"/>
                <a:gd name="connsiteX6" fmla="*/ 471929 w 482677"/>
                <a:gd name="connsiteY6" fmla="*/ 1635224 h 1656211"/>
                <a:gd name="connsiteX7" fmla="*/ 430654 w 482677"/>
                <a:gd name="connsiteY7" fmla="*/ 1536799 h 1656211"/>
                <a:gd name="connsiteX8" fmla="*/ 27429 w 482677"/>
                <a:gd name="connsiteY8" fmla="*/ 593824 h 1656211"/>
                <a:gd name="connsiteX9" fmla="*/ 40129 w 482677"/>
                <a:gd name="connsiteY9" fmla="*/ 279499 h 1656211"/>
                <a:gd name="connsiteX10" fmla="*/ 5204 w 482677"/>
                <a:gd name="connsiteY10" fmla="*/ 504924 h 1656211"/>
                <a:gd name="connsiteX11" fmla="*/ 163954 w 482677"/>
                <a:gd name="connsiteY11" fmla="*/ 99 h 165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2677" h="1656211">
                  <a:moveTo>
                    <a:pt x="163954" y="99"/>
                  </a:moveTo>
                  <a:cubicBezTo>
                    <a:pt x="168187" y="8036"/>
                    <a:pt x="32191" y="395916"/>
                    <a:pt x="30604" y="552549"/>
                  </a:cubicBezTo>
                  <a:cubicBezTo>
                    <a:pt x="29016" y="709182"/>
                    <a:pt x="147550" y="908678"/>
                    <a:pt x="154429" y="939899"/>
                  </a:cubicBezTo>
                  <a:cubicBezTo>
                    <a:pt x="161308" y="971120"/>
                    <a:pt x="95691" y="813957"/>
                    <a:pt x="71879" y="739874"/>
                  </a:cubicBezTo>
                  <a:cubicBezTo>
                    <a:pt x="48066" y="665791"/>
                    <a:pt x="-9084" y="443541"/>
                    <a:pt x="11554" y="495399"/>
                  </a:cubicBezTo>
                  <a:cubicBezTo>
                    <a:pt x="32192" y="547257"/>
                    <a:pt x="118975" y="861053"/>
                    <a:pt x="195704" y="1051024"/>
                  </a:cubicBezTo>
                  <a:cubicBezTo>
                    <a:pt x="272433" y="1240995"/>
                    <a:pt x="432771" y="1554261"/>
                    <a:pt x="471929" y="1635224"/>
                  </a:cubicBezTo>
                  <a:cubicBezTo>
                    <a:pt x="511087" y="1716187"/>
                    <a:pt x="430654" y="1536799"/>
                    <a:pt x="430654" y="1536799"/>
                  </a:cubicBezTo>
                  <a:cubicBezTo>
                    <a:pt x="356571" y="1363232"/>
                    <a:pt x="92517" y="803374"/>
                    <a:pt x="27429" y="593824"/>
                  </a:cubicBezTo>
                  <a:cubicBezTo>
                    <a:pt x="-37659" y="384274"/>
                    <a:pt x="43833" y="294316"/>
                    <a:pt x="40129" y="279499"/>
                  </a:cubicBezTo>
                  <a:cubicBezTo>
                    <a:pt x="36425" y="264682"/>
                    <a:pt x="-16492" y="548316"/>
                    <a:pt x="5204" y="504924"/>
                  </a:cubicBezTo>
                  <a:cubicBezTo>
                    <a:pt x="26900" y="461532"/>
                    <a:pt x="159721" y="-7838"/>
                    <a:pt x="163954" y="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 1218">
              <a:extLst>
                <a:ext uri="{FF2B5EF4-FFF2-40B4-BE49-F238E27FC236}">
                  <a16:creationId xmlns:a16="http://schemas.microsoft.com/office/drawing/2014/main" id="{A4EC6A38-3D09-4662-7958-D3146841F14C}"/>
                </a:ext>
              </a:extLst>
            </p:cNvPr>
            <p:cNvSpPr/>
            <p:nvPr/>
          </p:nvSpPr>
          <p:spPr>
            <a:xfrm>
              <a:off x="5298791" y="3967863"/>
              <a:ext cx="340643" cy="1107873"/>
            </a:xfrm>
            <a:custGeom>
              <a:avLst/>
              <a:gdLst>
                <a:gd name="connsiteX0" fmla="*/ 340009 w 340643"/>
                <a:gd name="connsiteY0" fmla="*/ 887 h 1107873"/>
                <a:gd name="connsiteX1" fmla="*/ 232059 w 340643"/>
                <a:gd name="connsiteY1" fmla="*/ 623187 h 1107873"/>
                <a:gd name="connsiteX2" fmla="*/ 284 w 340643"/>
                <a:gd name="connsiteY2" fmla="*/ 1105787 h 1107873"/>
                <a:gd name="connsiteX3" fmla="*/ 187609 w 340643"/>
                <a:gd name="connsiteY3" fmla="*/ 766062 h 1107873"/>
                <a:gd name="connsiteX4" fmla="*/ 340009 w 340643"/>
                <a:gd name="connsiteY4" fmla="*/ 887 h 110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643" h="1107873">
                  <a:moveTo>
                    <a:pt x="340009" y="887"/>
                  </a:moveTo>
                  <a:cubicBezTo>
                    <a:pt x="347417" y="-22926"/>
                    <a:pt x="288680" y="439037"/>
                    <a:pt x="232059" y="623187"/>
                  </a:cubicBezTo>
                  <a:cubicBezTo>
                    <a:pt x="175438" y="807337"/>
                    <a:pt x="7692" y="1081975"/>
                    <a:pt x="284" y="1105787"/>
                  </a:cubicBezTo>
                  <a:cubicBezTo>
                    <a:pt x="-7124" y="1129600"/>
                    <a:pt x="132047" y="945449"/>
                    <a:pt x="187609" y="766062"/>
                  </a:cubicBezTo>
                  <a:cubicBezTo>
                    <a:pt x="243171" y="586675"/>
                    <a:pt x="332601" y="24700"/>
                    <a:pt x="340009" y="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 1219">
              <a:extLst>
                <a:ext uri="{FF2B5EF4-FFF2-40B4-BE49-F238E27FC236}">
                  <a16:creationId xmlns:a16="http://schemas.microsoft.com/office/drawing/2014/main" id="{0C1110E4-AD58-EE25-1494-5F15146AB27E}"/>
                </a:ext>
              </a:extLst>
            </p:cNvPr>
            <p:cNvSpPr/>
            <p:nvPr/>
          </p:nvSpPr>
          <p:spPr>
            <a:xfrm>
              <a:off x="8092591" y="4297569"/>
              <a:ext cx="13520" cy="434562"/>
            </a:xfrm>
            <a:custGeom>
              <a:avLst/>
              <a:gdLst>
                <a:gd name="connsiteX0" fmla="*/ 484 w 13520"/>
                <a:gd name="connsiteY0" fmla="*/ 4556 h 434562"/>
                <a:gd name="connsiteX1" fmla="*/ 3659 w 13520"/>
                <a:gd name="connsiteY1" fmla="*/ 430006 h 434562"/>
                <a:gd name="connsiteX2" fmla="*/ 13184 w 13520"/>
                <a:gd name="connsiteY2" fmla="*/ 217281 h 434562"/>
                <a:gd name="connsiteX3" fmla="*/ 484 w 13520"/>
                <a:gd name="connsiteY3" fmla="*/ 4556 h 43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20" h="434562">
                  <a:moveTo>
                    <a:pt x="484" y="4556"/>
                  </a:moveTo>
                  <a:cubicBezTo>
                    <a:pt x="-1103" y="40010"/>
                    <a:pt x="1542" y="394552"/>
                    <a:pt x="3659" y="430006"/>
                  </a:cubicBezTo>
                  <a:cubicBezTo>
                    <a:pt x="5776" y="465460"/>
                    <a:pt x="10538" y="284485"/>
                    <a:pt x="13184" y="217281"/>
                  </a:cubicBezTo>
                  <a:cubicBezTo>
                    <a:pt x="15830" y="150077"/>
                    <a:pt x="2071" y="-30898"/>
                    <a:pt x="484" y="45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 1220">
              <a:extLst>
                <a:ext uri="{FF2B5EF4-FFF2-40B4-BE49-F238E27FC236}">
                  <a16:creationId xmlns:a16="http://schemas.microsoft.com/office/drawing/2014/main" id="{DDD4D1E4-26F6-68F8-A96A-A7BF67C0AFE4}"/>
                </a:ext>
              </a:extLst>
            </p:cNvPr>
            <p:cNvSpPr/>
            <p:nvPr/>
          </p:nvSpPr>
          <p:spPr>
            <a:xfrm>
              <a:off x="6610315" y="4345860"/>
              <a:ext cx="73134" cy="685970"/>
            </a:xfrm>
            <a:custGeom>
              <a:avLst/>
              <a:gdLst>
                <a:gd name="connsiteX0" fmla="*/ 35 w 73134"/>
                <a:gd name="connsiteY0" fmla="*/ 715 h 685970"/>
                <a:gd name="connsiteX1" fmla="*/ 60360 w 73134"/>
                <a:gd name="connsiteY1" fmla="*/ 403940 h 685970"/>
                <a:gd name="connsiteX2" fmla="*/ 60360 w 73134"/>
                <a:gd name="connsiteY2" fmla="*/ 683340 h 685970"/>
                <a:gd name="connsiteX3" fmla="*/ 63535 w 73134"/>
                <a:gd name="connsiteY3" fmla="*/ 530940 h 685970"/>
                <a:gd name="connsiteX4" fmla="*/ 69885 w 73134"/>
                <a:gd name="connsiteY4" fmla="*/ 311865 h 685970"/>
                <a:gd name="connsiteX5" fmla="*/ 35 w 73134"/>
                <a:gd name="connsiteY5" fmla="*/ 715 h 68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134" h="685970">
                  <a:moveTo>
                    <a:pt x="35" y="715"/>
                  </a:moveTo>
                  <a:cubicBezTo>
                    <a:pt x="-1553" y="16061"/>
                    <a:pt x="50306" y="290169"/>
                    <a:pt x="60360" y="403940"/>
                  </a:cubicBezTo>
                  <a:cubicBezTo>
                    <a:pt x="70414" y="517711"/>
                    <a:pt x="59831" y="662173"/>
                    <a:pt x="60360" y="683340"/>
                  </a:cubicBezTo>
                  <a:cubicBezTo>
                    <a:pt x="60889" y="704507"/>
                    <a:pt x="61948" y="592852"/>
                    <a:pt x="63535" y="530940"/>
                  </a:cubicBezTo>
                  <a:cubicBezTo>
                    <a:pt x="65122" y="469028"/>
                    <a:pt x="79410" y="402882"/>
                    <a:pt x="69885" y="311865"/>
                  </a:cubicBezTo>
                  <a:cubicBezTo>
                    <a:pt x="60360" y="220848"/>
                    <a:pt x="1623" y="-14631"/>
                    <a:pt x="35" y="7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 1221">
              <a:extLst>
                <a:ext uri="{FF2B5EF4-FFF2-40B4-BE49-F238E27FC236}">
                  <a16:creationId xmlns:a16="http://schemas.microsoft.com/office/drawing/2014/main" id="{22FC5E7A-C996-4B02-8253-F8E4C47C45E0}"/>
                </a:ext>
              </a:extLst>
            </p:cNvPr>
            <p:cNvSpPr/>
            <p:nvPr/>
          </p:nvSpPr>
          <p:spPr>
            <a:xfrm>
              <a:off x="7867649" y="4946650"/>
              <a:ext cx="184151" cy="508049"/>
            </a:xfrm>
            <a:custGeom>
              <a:avLst/>
              <a:gdLst>
                <a:gd name="connsiteX0" fmla="*/ 184151 w 184151"/>
                <a:gd name="connsiteY0" fmla="*/ 0 h 508049"/>
                <a:gd name="connsiteX1" fmla="*/ 1 w 184151"/>
                <a:gd name="connsiteY1" fmla="*/ 508000 h 508049"/>
                <a:gd name="connsiteX2" fmla="*/ 184151 w 184151"/>
                <a:gd name="connsiteY2" fmla="*/ 0 h 5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51" h="508049">
                  <a:moveTo>
                    <a:pt x="184151" y="0"/>
                  </a:moveTo>
                  <a:cubicBezTo>
                    <a:pt x="184151" y="0"/>
                    <a:pt x="530" y="502179"/>
                    <a:pt x="1" y="508000"/>
                  </a:cubicBezTo>
                  <a:cubicBezTo>
                    <a:pt x="-528" y="513821"/>
                    <a:pt x="184151" y="0"/>
                    <a:pt x="18415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 1222">
              <a:extLst>
                <a:ext uri="{FF2B5EF4-FFF2-40B4-BE49-F238E27FC236}">
                  <a16:creationId xmlns:a16="http://schemas.microsoft.com/office/drawing/2014/main" id="{1494FE43-62CF-7AC2-1228-63912B6905F4}"/>
                </a:ext>
              </a:extLst>
            </p:cNvPr>
            <p:cNvSpPr/>
            <p:nvPr/>
          </p:nvSpPr>
          <p:spPr>
            <a:xfrm>
              <a:off x="6800388" y="4659503"/>
              <a:ext cx="119618" cy="397800"/>
            </a:xfrm>
            <a:custGeom>
              <a:avLst/>
              <a:gdLst>
                <a:gd name="connsiteX0" fmla="*/ 462 w 119618"/>
                <a:gd name="connsiteY0" fmla="*/ 1397 h 397800"/>
                <a:gd name="connsiteX1" fmla="*/ 117937 w 119618"/>
                <a:gd name="connsiteY1" fmla="*/ 395097 h 397800"/>
                <a:gd name="connsiteX2" fmla="*/ 70312 w 119618"/>
                <a:gd name="connsiteY2" fmla="*/ 179197 h 397800"/>
                <a:gd name="connsiteX3" fmla="*/ 76662 w 119618"/>
                <a:gd name="connsiteY3" fmla="*/ 261747 h 397800"/>
                <a:gd name="connsiteX4" fmla="*/ 462 w 119618"/>
                <a:gd name="connsiteY4" fmla="*/ 1397 h 3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18" h="397800">
                  <a:moveTo>
                    <a:pt x="462" y="1397"/>
                  </a:moveTo>
                  <a:cubicBezTo>
                    <a:pt x="7341" y="23622"/>
                    <a:pt x="106295" y="365464"/>
                    <a:pt x="117937" y="395097"/>
                  </a:cubicBezTo>
                  <a:cubicBezTo>
                    <a:pt x="129579" y="424730"/>
                    <a:pt x="77191" y="201422"/>
                    <a:pt x="70312" y="179197"/>
                  </a:cubicBezTo>
                  <a:cubicBezTo>
                    <a:pt x="63433" y="156972"/>
                    <a:pt x="87775" y="294555"/>
                    <a:pt x="76662" y="261747"/>
                  </a:cubicBezTo>
                  <a:cubicBezTo>
                    <a:pt x="65550" y="228939"/>
                    <a:pt x="-6417" y="-20828"/>
                    <a:pt x="462" y="13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 1223">
              <a:extLst>
                <a:ext uri="{FF2B5EF4-FFF2-40B4-BE49-F238E27FC236}">
                  <a16:creationId xmlns:a16="http://schemas.microsoft.com/office/drawing/2014/main" id="{77D1CBE0-FD49-26FF-A112-9F93D909F76E}"/>
                </a:ext>
              </a:extLst>
            </p:cNvPr>
            <p:cNvSpPr/>
            <p:nvPr/>
          </p:nvSpPr>
          <p:spPr>
            <a:xfrm>
              <a:off x="7794117" y="5026238"/>
              <a:ext cx="153634" cy="351042"/>
            </a:xfrm>
            <a:custGeom>
              <a:avLst/>
              <a:gdLst>
                <a:gd name="connsiteX0" fmla="*/ 149733 w 153634"/>
                <a:gd name="connsiteY0" fmla="*/ 6137 h 351042"/>
                <a:gd name="connsiteX1" fmla="*/ 508 w 153634"/>
                <a:gd name="connsiteY1" fmla="*/ 349037 h 351042"/>
                <a:gd name="connsiteX2" fmla="*/ 102108 w 153634"/>
                <a:gd name="connsiteY2" fmla="*/ 142662 h 351042"/>
                <a:gd name="connsiteX3" fmla="*/ 149733 w 153634"/>
                <a:gd name="connsiteY3" fmla="*/ 6137 h 35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634" h="351042">
                  <a:moveTo>
                    <a:pt x="149733" y="6137"/>
                  </a:moveTo>
                  <a:cubicBezTo>
                    <a:pt x="132800" y="40533"/>
                    <a:pt x="8445" y="326283"/>
                    <a:pt x="508" y="349037"/>
                  </a:cubicBezTo>
                  <a:cubicBezTo>
                    <a:pt x="-7430" y="371791"/>
                    <a:pt x="79883" y="194520"/>
                    <a:pt x="102108" y="142662"/>
                  </a:cubicBezTo>
                  <a:cubicBezTo>
                    <a:pt x="124333" y="90804"/>
                    <a:pt x="166666" y="-28259"/>
                    <a:pt x="149733" y="6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 1225">
              <a:extLst>
                <a:ext uri="{FF2B5EF4-FFF2-40B4-BE49-F238E27FC236}">
                  <a16:creationId xmlns:a16="http://schemas.microsoft.com/office/drawing/2014/main" id="{8C2C9DAC-AE55-3EC2-7883-22F0B7B88AF1}"/>
                </a:ext>
              </a:extLst>
            </p:cNvPr>
            <p:cNvSpPr/>
            <p:nvPr/>
          </p:nvSpPr>
          <p:spPr>
            <a:xfrm>
              <a:off x="7837588" y="4977557"/>
              <a:ext cx="238027" cy="702629"/>
            </a:xfrm>
            <a:custGeom>
              <a:avLst/>
              <a:gdLst>
                <a:gd name="connsiteX0" fmla="*/ 236437 w 238027"/>
                <a:gd name="connsiteY0" fmla="*/ 4018 h 702629"/>
                <a:gd name="connsiteX1" fmla="*/ 1487 w 238027"/>
                <a:gd name="connsiteY1" fmla="*/ 696168 h 702629"/>
                <a:gd name="connsiteX2" fmla="*/ 134837 w 238027"/>
                <a:gd name="connsiteY2" fmla="*/ 353268 h 702629"/>
                <a:gd name="connsiteX3" fmla="*/ 106262 w 238027"/>
                <a:gd name="connsiteY3" fmla="*/ 407243 h 702629"/>
                <a:gd name="connsiteX4" fmla="*/ 236437 w 238027"/>
                <a:gd name="connsiteY4" fmla="*/ 4018 h 70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027" h="702629">
                  <a:moveTo>
                    <a:pt x="236437" y="4018"/>
                  </a:moveTo>
                  <a:cubicBezTo>
                    <a:pt x="218975" y="52172"/>
                    <a:pt x="18420" y="637960"/>
                    <a:pt x="1487" y="696168"/>
                  </a:cubicBezTo>
                  <a:cubicBezTo>
                    <a:pt x="-15446" y="754376"/>
                    <a:pt x="117375" y="401422"/>
                    <a:pt x="134837" y="353268"/>
                  </a:cubicBezTo>
                  <a:cubicBezTo>
                    <a:pt x="152299" y="305114"/>
                    <a:pt x="90387" y="459101"/>
                    <a:pt x="106262" y="407243"/>
                  </a:cubicBezTo>
                  <a:cubicBezTo>
                    <a:pt x="122137" y="355385"/>
                    <a:pt x="253899" y="-44136"/>
                    <a:pt x="236437" y="4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 1226">
              <a:extLst>
                <a:ext uri="{FF2B5EF4-FFF2-40B4-BE49-F238E27FC236}">
                  <a16:creationId xmlns:a16="http://schemas.microsoft.com/office/drawing/2014/main" id="{36FF1ED2-E776-05B3-981F-43C3522F7B57}"/>
                </a:ext>
              </a:extLst>
            </p:cNvPr>
            <p:cNvSpPr/>
            <p:nvPr/>
          </p:nvSpPr>
          <p:spPr>
            <a:xfrm>
              <a:off x="6777635" y="5016487"/>
              <a:ext cx="146123" cy="579590"/>
            </a:xfrm>
            <a:custGeom>
              <a:avLst/>
              <a:gdLst>
                <a:gd name="connsiteX0" fmla="*/ 990 w 146123"/>
                <a:gd name="connsiteY0" fmla="*/ 13 h 579590"/>
                <a:gd name="connsiteX1" fmla="*/ 42265 w 146123"/>
                <a:gd name="connsiteY1" fmla="*/ 339738 h 579590"/>
                <a:gd name="connsiteX2" fmla="*/ 140690 w 146123"/>
                <a:gd name="connsiteY2" fmla="*/ 571513 h 579590"/>
                <a:gd name="connsiteX3" fmla="*/ 121640 w 146123"/>
                <a:gd name="connsiteY3" fmla="*/ 508013 h 579590"/>
                <a:gd name="connsiteX4" fmla="*/ 23215 w 146123"/>
                <a:gd name="connsiteY4" fmla="*/ 327038 h 579590"/>
                <a:gd name="connsiteX5" fmla="*/ 990 w 146123"/>
                <a:gd name="connsiteY5" fmla="*/ 13 h 57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123" h="579590">
                  <a:moveTo>
                    <a:pt x="990" y="13"/>
                  </a:moveTo>
                  <a:cubicBezTo>
                    <a:pt x="4165" y="2130"/>
                    <a:pt x="18982" y="244488"/>
                    <a:pt x="42265" y="339738"/>
                  </a:cubicBezTo>
                  <a:cubicBezTo>
                    <a:pt x="65548" y="434988"/>
                    <a:pt x="127461" y="543467"/>
                    <a:pt x="140690" y="571513"/>
                  </a:cubicBezTo>
                  <a:cubicBezTo>
                    <a:pt x="153919" y="599559"/>
                    <a:pt x="141219" y="548759"/>
                    <a:pt x="121640" y="508013"/>
                  </a:cubicBezTo>
                  <a:cubicBezTo>
                    <a:pt x="102061" y="467267"/>
                    <a:pt x="44911" y="407471"/>
                    <a:pt x="23215" y="327038"/>
                  </a:cubicBezTo>
                  <a:cubicBezTo>
                    <a:pt x="1519" y="246605"/>
                    <a:pt x="-2185" y="-2104"/>
                    <a:pt x="990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 1227">
              <a:extLst>
                <a:ext uri="{FF2B5EF4-FFF2-40B4-BE49-F238E27FC236}">
                  <a16:creationId xmlns:a16="http://schemas.microsoft.com/office/drawing/2014/main" id="{1BC96D99-0088-496E-6566-2FF0EAB1F1E1}"/>
                </a:ext>
              </a:extLst>
            </p:cNvPr>
            <p:cNvSpPr/>
            <p:nvPr/>
          </p:nvSpPr>
          <p:spPr>
            <a:xfrm>
              <a:off x="6130892" y="1657702"/>
              <a:ext cx="893511" cy="1532151"/>
            </a:xfrm>
            <a:custGeom>
              <a:avLst/>
              <a:gdLst>
                <a:gd name="connsiteX0" fmla="*/ 893363 w 893511"/>
                <a:gd name="connsiteY0" fmla="*/ 92589 h 1532151"/>
                <a:gd name="connsiteX1" fmla="*/ 625508 w 893511"/>
                <a:gd name="connsiteY1" fmla="*/ 522080 h 1532151"/>
                <a:gd name="connsiteX2" fmla="*/ 667072 w 893511"/>
                <a:gd name="connsiteY2" fmla="*/ 420480 h 1532151"/>
                <a:gd name="connsiteX3" fmla="*/ 625508 w 893511"/>
                <a:gd name="connsiteY3" fmla="*/ 642153 h 1532151"/>
                <a:gd name="connsiteX4" fmla="*/ 602417 w 893511"/>
                <a:gd name="connsiteY4" fmla="*/ 845353 h 1532151"/>
                <a:gd name="connsiteX5" fmla="*/ 607035 w 893511"/>
                <a:gd name="connsiteY5" fmla="*/ 743753 h 1532151"/>
                <a:gd name="connsiteX6" fmla="*/ 579326 w 893511"/>
                <a:gd name="connsiteY6" fmla="*/ 831498 h 1532151"/>
                <a:gd name="connsiteX7" fmla="*/ 283763 w 893511"/>
                <a:gd name="connsiteY7" fmla="*/ 979280 h 1532151"/>
                <a:gd name="connsiteX8" fmla="*/ 159072 w 893511"/>
                <a:gd name="connsiteY8" fmla="*/ 1117825 h 1532151"/>
                <a:gd name="connsiteX9" fmla="*/ 292999 w 893511"/>
                <a:gd name="connsiteY9" fmla="*/ 1030080 h 1532151"/>
                <a:gd name="connsiteX10" fmla="*/ 279144 w 893511"/>
                <a:gd name="connsiteY10" fmla="*/ 1113207 h 1532151"/>
                <a:gd name="connsiteX11" fmla="*/ 413072 w 893511"/>
                <a:gd name="connsiteY11" fmla="*/ 1182480 h 1532151"/>
                <a:gd name="connsiteX12" fmla="*/ 302235 w 893511"/>
                <a:gd name="connsiteY12" fmla="*/ 1251753 h 1532151"/>
                <a:gd name="connsiteX13" fmla="*/ 196017 w 893511"/>
                <a:gd name="connsiteY13" fmla="*/ 1205571 h 1532151"/>
                <a:gd name="connsiteX14" fmla="*/ 131363 w 893511"/>
                <a:gd name="connsiteY14" fmla="*/ 1334880 h 1532151"/>
                <a:gd name="connsiteX15" fmla="*/ 145217 w 893511"/>
                <a:gd name="connsiteY15" fmla="*/ 1191716 h 1532151"/>
                <a:gd name="connsiteX16" fmla="*/ 57472 w 893511"/>
                <a:gd name="connsiteY16" fmla="*/ 1528843 h 1532151"/>
                <a:gd name="connsiteX17" fmla="*/ 11290 w 893511"/>
                <a:gd name="connsiteY17" fmla="*/ 1325643 h 1532151"/>
                <a:gd name="connsiteX18" fmla="*/ 15908 w 893511"/>
                <a:gd name="connsiteY18" fmla="*/ 734516 h 1532151"/>
                <a:gd name="connsiteX19" fmla="*/ 15908 w 893511"/>
                <a:gd name="connsiteY19" fmla="*/ 882298 h 1532151"/>
                <a:gd name="connsiteX20" fmla="*/ 232963 w 893511"/>
                <a:gd name="connsiteY20" fmla="*/ 374298 h 1532151"/>
                <a:gd name="connsiteX21" fmla="*/ 172926 w 893511"/>
                <a:gd name="connsiteY21" fmla="*/ 489753 h 1532151"/>
                <a:gd name="connsiteX22" fmla="*/ 528526 w 893511"/>
                <a:gd name="connsiteY22" fmla="*/ 37171 h 1532151"/>
                <a:gd name="connsiteX23" fmla="*/ 676308 w 893511"/>
                <a:gd name="connsiteY23" fmla="*/ 69498 h 1532151"/>
                <a:gd name="connsiteX24" fmla="*/ 583944 w 893511"/>
                <a:gd name="connsiteY24" fmla="*/ 225 h 1532151"/>
                <a:gd name="connsiteX25" fmla="*/ 893363 w 893511"/>
                <a:gd name="connsiteY25" fmla="*/ 92589 h 15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93511" h="1532151">
                  <a:moveTo>
                    <a:pt x="893363" y="92589"/>
                  </a:moveTo>
                  <a:cubicBezTo>
                    <a:pt x="900290" y="179565"/>
                    <a:pt x="663223" y="467432"/>
                    <a:pt x="625508" y="522080"/>
                  </a:cubicBezTo>
                  <a:cubicBezTo>
                    <a:pt x="587793" y="576728"/>
                    <a:pt x="667072" y="400468"/>
                    <a:pt x="667072" y="420480"/>
                  </a:cubicBezTo>
                  <a:cubicBezTo>
                    <a:pt x="667072" y="440492"/>
                    <a:pt x="636284" y="571341"/>
                    <a:pt x="625508" y="642153"/>
                  </a:cubicBezTo>
                  <a:cubicBezTo>
                    <a:pt x="614732" y="712965"/>
                    <a:pt x="605496" y="828420"/>
                    <a:pt x="602417" y="845353"/>
                  </a:cubicBezTo>
                  <a:cubicBezTo>
                    <a:pt x="599338" y="862286"/>
                    <a:pt x="610883" y="746062"/>
                    <a:pt x="607035" y="743753"/>
                  </a:cubicBezTo>
                  <a:cubicBezTo>
                    <a:pt x="603186" y="741444"/>
                    <a:pt x="633205" y="792244"/>
                    <a:pt x="579326" y="831498"/>
                  </a:cubicBezTo>
                  <a:cubicBezTo>
                    <a:pt x="525447" y="870752"/>
                    <a:pt x="353805" y="931559"/>
                    <a:pt x="283763" y="979280"/>
                  </a:cubicBezTo>
                  <a:cubicBezTo>
                    <a:pt x="213721" y="1027001"/>
                    <a:pt x="157533" y="1109358"/>
                    <a:pt x="159072" y="1117825"/>
                  </a:cubicBezTo>
                  <a:cubicBezTo>
                    <a:pt x="160611" y="1126292"/>
                    <a:pt x="272987" y="1030850"/>
                    <a:pt x="292999" y="1030080"/>
                  </a:cubicBezTo>
                  <a:cubicBezTo>
                    <a:pt x="313011" y="1029310"/>
                    <a:pt x="259132" y="1087807"/>
                    <a:pt x="279144" y="1113207"/>
                  </a:cubicBezTo>
                  <a:cubicBezTo>
                    <a:pt x="299156" y="1138607"/>
                    <a:pt x="409223" y="1159389"/>
                    <a:pt x="413072" y="1182480"/>
                  </a:cubicBezTo>
                  <a:cubicBezTo>
                    <a:pt x="416920" y="1205571"/>
                    <a:pt x="338411" y="1247905"/>
                    <a:pt x="302235" y="1251753"/>
                  </a:cubicBezTo>
                  <a:cubicBezTo>
                    <a:pt x="266059" y="1255601"/>
                    <a:pt x="224496" y="1191717"/>
                    <a:pt x="196017" y="1205571"/>
                  </a:cubicBezTo>
                  <a:cubicBezTo>
                    <a:pt x="167538" y="1219426"/>
                    <a:pt x="139830" y="1337189"/>
                    <a:pt x="131363" y="1334880"/>
                  </a:cubicBezTo>
                  <a:cubicBezTo>
                    <a:pt x="122896" y="1332571"/>
                    <a:pt x="157532" y="1159389"/>
                    <a:pt x="145217" y="1191716"/>
                  </a:cubicBezTo>
                  <a:cubicBezTo>
                    <a:pt x="132902" y="1224043"/>
                    <a:pt x="79793" y="1506522"/>
                    <a:pt x="57472" y="1528843"/>
                  </a:cubicBezTo>
                  <a:cubicBezTo>
                    <a:pt x="35151" y="1551164"/>
                    <a:pt x="18217" y="1458031"/>
                    <a:pt x="11290" y="1325643"/>
                  </a:cubicBezTo>
                  <a:cubicBezTo>
                    <a:pt x="4363" y="1193255"/>
                    <a:pt x="15138" y="808407"/>
                    <a:pt x="15908" y="734516"/>
                  </a:cubicBezTo>
                  <a:cubicBezTo>
                    <a:pt x="16678" y="660625"/>
                    <a:pt x="-20268" y="942334"/>
                    <a:pt x="15908" y="882298"/>
                  </a:cubicBezTo>
                  <a:cubicBezTo>
                    <a:pt x="52084" y="822262"/>
                    <a:pt x="206793" y="439722"/>
                    <a:pt x="232963" y="374298"/>
                  </a:cubicBezTo>
                  <a:cubicBezTo>
                    <a:pt x="259133" y="308874"/>
                    <a:pt x="123666" y="545941"/>
                    <a:pt x="172926" y="489753"/>
                  </a:cubicBezTo>
                  <a:cubicBezTo>
                    <a:pt x="222186" y="433565"/>
                    <a:pt x="444629" y="107213"/>
                    <a:pt x="528526" y="37171"/>
                  </a:cubicBezTo>
                  <a:cubicBezTo>
                    <a:pt x="612423" y="-32871"/>
                    <a:pt x="667072" y="75656"/>
                    <a:pt x="676308" y="69498"/>
                  </a:cubicBezTo>
                  <a:cubicBezTo>
                    <a:pt x="685544" y="63340"/>
                    <a:pt x="553926" y="-4393"/>
                    <a:pt x="583944" y="225"/>
                  </a:cubicBezTo>
                  <a:cubicBezTo>
                    <a:pt x="613962" y="4843"/>
                    <a:pt x="886436" y="5613"/>
                    <a:pt x="893363" y="9258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 1228">
              <a:extLst>
                <a:ext uri="{FF2B5EF4-FFF2-40B4-BE49-F238E27FC236}">
                  <a16:creationId xmlns:a16="http://schemas.microsoft.com/office/drawing/2014/main" id="{B347F458-C126-F79E-9230-178D32D9D6D7}"/>
                </a:ext>
              </a:extLst>
            </p:cNvPr>
            <p:cNvSpPr/>
            <p:nvPr/>
          </p:nvSpPr>
          <p:spPr>
            <a:xfrm>
              <a:off x="6001480" y="2148025"/>
              <a:ext cx="1484666" cy="2519518"/>
            </a:xfrm>
            <a:custGeom>
              <a:avLst/>
              <a:gdLst>
                <a:gd name="connsiteX0" fmla="*/ 281132 w 1484666"/>
                <a:gd name="connsiteY0" fmla="*/ 613836 h 2519518"/>
                <a:gd name="connsiteX1" fmla="*/ 542389 w 1484666"/>
                <a:gd name="connsiteY1" fmla="*/ 1192334 h 2519518"/>
                <a:gd name="connsiteX2" fmla="*/ 567271 w 1484666"/>
                <a:gd name="connsiteY2" fmla="*/ 1179893 h 2519518"/>
                <a:gd name="connsiteX3" fmla="*/ 604593 w 1484666"/>
                <a:gd name="connsiteY3" fmla="*/ 1472253 h 2519518"/>
                <a:gd name="connsiteX4" fmla="*/ 623255 w 1484666"/>
                <a:gd name="connsiteY4" fmla="*/ 1391387 h 2519518"/>
                <a:gd name="connsiteX5" fmla="*/ 554830 w 1484666"/>
                <a:gd name="connsiteY5" fmla="*/ 1702408 h 2519518"/>
                <a:gd name="connsiteX6" fmla="*/ 753883 w 1484666"/>
                <a:gd name="connsiteY6" fmla="*/ 2025869 h 2519518"/>
                <a:gd name="connsiteX7" fmla="*/ 679238 w 1484666"/>
                <a:gd name="connsiteY7" fmla="*/ 1820595 h 2519518"/>
                <a:gd name="connsiteX8" fmla="*/ 952936 w 1484666"/>
                <a:gd name="connsiteY8" fmla="*/ 2193820 h 2519518"/>
                <a:gd name="connsiteX9" fmla="*/ 1145769 w 1484666"/>
                <a:gd name="connsiteY9" fmla="*/ 2442636 h 2519518"/>
                <a:gd name="connsiteX10" fmla="*/ 1183091 w 1484666"/>
                <a:gd name="connsiteY10" fmla="*/ 2436416 h 2519518"/>
                <a:gd name="connsiteX11" fmla="*/ 1481671 w 1484666"/>
                <a:gd name="connsiteY11" fmla="*/ 2517281 h 2519518"/>
                <a:gd name="connsiteX12" fmla="*/ 1344822 w 1484666"/>
                <a:gd name="connsiteY12" fmla="*/ 2498620 h 2519518"/>
                <a:gd name="connsiteX13" fmla="*/ 1077344 w 1484666"/>
                <a:gd name="connsiteY13" fmla="*/ 2461297 h 2519518"/>
                <a:gd name="connsiteX14" fmla="*/ 542389 w 1484666"/>
                <a:gd name="connsiteY14" fmla="*/ 2137836 h 2519518"/>
                <a:gd name="connsiteX15" fmla="*/ 617034 w 1484666"/>
                <a:gd name="connsiteY15" fmla="*/ 2224922 h 2519518"/>
                <a:gd name="connsiteX16" fmla="*/ 106961 w 1484666"/>
                <a:gd name="connsiteY16" fmla="*/ 1403828 h 2519518"/>
                <a:gd name="connsiteX17" fmla="*/ 162944 w 1484666"/>
                <a:gd name="connsiteY17" fmla="*/ 1546897 h 2519518"/>
                <a:gd name="connsiteX18" fmla="*/ 19875 w 1484666"/>
                <a:gd name="connsiteY18" fmla="*/ 837771 h 2519518"/>
                <a:gd name="connsiteX19" fmla="*/ 19875 w 1484666"/>
                <a:gd name="connsiteY19" fmla="*/ 1036824 h 2519518"/>
                <a:gd name="connsiteX20" fmla="*/ 194047 w 1484666"/>
                <a:gd name="connsiteY20" fmla="*/ 159746 h 2519518"/>
                <a:gd name="connsiteX21" fmla="*/ 306014 w 1484666"/>
                <a:gd name="connsiteY21" fmla="*/ 53999 h 2519518"/>
                <a:gd name="connsiteX22" fmla="*/ 181606 w 1484666"/>
                <a:gd name="connsiteY22" fmla="*/ 763126 h 2519518"/>
                <a:gd name="connsiteX23" fmla="*/ 281132 w 1484666"/>
                <a:gd name="connsiteY23" fmla="*/ 613836 h 25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4666" h="2519518">
                  <a:moveTo>
                    <a:pt x="281132" y="613836"/>
                  </a:moveTo>
                  <a:cubicBezTo>
                    <a:pt x="341262" y="685371"/>
                    <a:pt x="542389" y="1192334"/>
                    <a:pt x="542389" y="1192334"/>
                  </a:cubicBezTo>
                  <a:cubicBezTo>
                    <a:pt x="590079" y="1286677"/>
                    <a:pt x="556904" y="1133240"/>
                    <a:pt x="567271" y="1179893"/>
                  </a:cubicBezTo>
                  <a:cubicBezTo>
                    <a:pt x="577638" y="1226546"/>
                    <a:pt x="595262" y="1437004"/>
                    <a:pt x="604593" y="1472253"/>
                  </a:cubicBezTo>
                  <a:cubicBezTo>
                    <a:pt x="613924" y="1507502"/>
                    <a:pt x="631549" y="1353028"/>
                    <a:pt x="623255" y="1391387"/>
                  </a:cubicBezTo>
                  <a:cubicBezTo>
                    <a:pt x="614961" y="1429746"/>
                    <a:pt x="533059" y="1596661"/>
                    <a:pt x="554830" y="1702408"/>
                  </a:cubicBezTo>
                  <a:cubicBezTo>
                    <a:pt x="576601" y="1808155"/>
                    <a:pt x="733148" y="2006171"/>
                    <a:pt x="753883" y="2025869"/>
                  </a:cubicBezTo>
                  <a:cubicBezTo>
                    <a:pt x="774618" y="2045567"/>
                    <a:pt x="646063" y="1792603"/>
                    <a:pt x="679238" y="1820595"/>
                  </a:cubicBezTo>
                  <a:cubicBezTo>
                    <a:pt x="712414" y="1848587"/>
                    <a:pt x="875181" y="2090147"/>
                    <a:pt x="952936" y="2193820"/>
                  </a:cubicBezTo>
                  <a:cubicBezTo>
                    <a:pt x="1030691" y="2297494"/>
                    <a:pt x="1107410" y="2402203"/>
                    <a:pt x="1145769" y="2442636"/>
                  </a:cubicBezTo>
                  <a:cubicBezTo>
                    <a:pt x="1184128" y="2483069"/>
                    <a:pt x="1127107" y="2423975"/>
                    <a:pt x="1183091" y="2436416"/>
                  </a:cubicBezTo>
                  <a:cubicBezTo>
                    <a:pt x="1239075" y="2448857"/>
                    <a:pt x="1454716" y="2506914"/>
                    <a:pt x="1481671" y="2517281"/>
                  </a:cubicBezTo>
                  <a:cubicBezTo>
                    <a:pt x="1508626" y="2527648"/>
                    <a:pt x="1344822" y="2498620"/>
                    <a:pt x="1344822" y="2498620"/>
                  </a:cubicBezTo>
                  <a:cubicBezTo>
                    <a:pt x="1277434" y="2489289"/>
                    <a:pt x="1211083" y="2521428"/>
                    <a:pt x="1077344" y="2461297"/>
                  </a:cubicBezTo>
                  <a:cubicBezTo>
                    <a:pt x="943605" y="2401166"/>
                    <a:pt x="619107" y="2177232"/>
                    <a:pt x="542389" y="2137836"/>
                  </a:cubicBezTo>
                  <a:cubicBezTo>
                    <a:pt x="465671" y="2098440"/>
                    <a:pt x="689605" y="2347257"/>
                    <a:pt x="617034" y="2224922"/>
                  </a:cubicBezTo>
                  <a:cubicBezTo>
                    <a:pt x="544463" y="2102587"/>
                    <a:pt x="182643" y="1516832"/>
                    <a:pt x="106961" y="1403828"/>
                  </a:cubicBezTo>
                  <a:cubicBezTo>
                    <a:pt x="31279" y="1290824"/>
                    <a:pt x="177458" y="1641240"/>
                    <a:pt x="162944" y="1546897"/>
                  </a:cubicBezTo>
                  <a:cubicBezTo>
                    <a:pt x="148430" y="1452554"/>
                    <a:pt x="43720" y="922783"/>
                    <a:pt x="19875" y="837771"/>
                  </a:cubicBezTo>
                  <a:cubicBezTo>
                    <a:pt x="-3970" y="752759"/>
                    <a:pt x="-9154" y="1149828"/>
                    <a:pt x="19875" y="1036824"/>
                  </a:cubicBezTo>
                  <a:cubicBezTo>
                    <a:pt x="48904" y="923820"/>
                    <a:pt x="146357" y="323550"/>
                    <a:pt x="194047" y="159746"/>
                  </a:cubicBezTo>
                  <a:cubicBezTo>
                    <a:pt x="241737" y="-4058"/>
                    <a:pt x="308088" y="-46564"/>
                    <a:pt x="306014" y="53999"/>
                  </a:cubicBezTo>
                  <a:cubicBezTo>
                    <a:pt x="303941" y="154562"/>
                    <a:pt x="187826" y="663599"/>
                    <a:pt x="181606" y="763126"/>
                  </a:cubicBezTo>
                  <a:cubicBezTo>
                    <a:pt x="175385" y="862653"/>
                    <a:pt x="221002" y="542301"/>
                    <a:pt x="281132" y="613836"/>
                  </a:cubicBezTo>
                  <a:close/>
                </a:path>
              </a:pathLst>
            </a:custGeom>
            <a:solidFill>
              <a:schemeClr val="accent1">
                <a:alpha val="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 1229">
              <a:extLst>
                <a:ext uri="{FF2B5EF4-FFF2-40B4-BE49-F238E27FC236}">
                  <a16:creationId xmlns:a16="http://schemas.microsoft.com/office/drawing/2014/main" id="{17DC5909-3F4C-5C65-41D9-9377787A6911}"/>
                </a:ext>
              </a:extLst>
            </p:cNvPr>
            <p:cNvSpPr/>
            <p:nvPr/>
          </p:nvSpPr>
          <p:spPr>
            <a:xfrm>
              <a:off x="7121717" y="2500443"/>
              <a:ext cx="1313223" cy="2238738"/>
            </a:xfrm>
            <a:custGeom>
              <a:avLst/>
              <a:gdLst>
                <a:gd name="connsiteX0" fmla="*/ 747099 w 1313223"/>
                <a:gd name="connsiteY0" fmla="*/ 535116 h 2238738"/>
                <a:gd name="connsiteX1" fmla="*/ 927491 w 1313223"/>
                <a:gd name="connsiteY1" fmla="*/ 622202 h 2238738"/>
                <a:gd name="connsiteX2" fmla="*/ 983475 w 1313223"/>
                <a:gd name="connsiteY2" fmla="*/ 827475 h 2238738"/>
                <a:gd name="connsiteX3" fmla="*/ 1064340 w 1313223"/>
                <a:gd name="connsiteY3" fmla="*/ 752830 h 2238738"/>
                <a:gd name="connsiteX4" fmla="*/ 946152 w 1313223"/>
                <a:gd name="connsiteY4" fmla="*/ 1057630 h 2238738"/>
                <a:gd name="connsiteX5" fmla="*/ 1145205 w 1313223"/>
                <a:gd name="connsiteY5" fmla="*/ 927002 h 2238738"/>
                <a:gd name="connsiteX6" fmla="*/ 790642 w 1313223"/>
                <a:gd name="connsiteY6" fmla="*/ 1437075 h 2238738"/>
                <a:gd name="connsiteX7" fmla="*/ 890169 w 1313223"/>
                <a:gd name="connsiteY7" fmla="*/ 1399753 h 2238738"/>
                <a:gd name="connsiteX8" fmla="*/ 498283 w 1313223"/>
                <a:gd name="connsiteY8" fmla="*/ 1934708 h 2238738"/>
                <a:gd name="connsiteX9" fmla="*/ 591589 w 1313223"/>
                <a:gd name="connsiteY9" fmla="*/ 1847622 h 2238738"/>
                <a:gd name="connsiteX10" fmla="*/ 436079 w 1313223"/>
                <a:gd name="connsiteY10" fmla="*/ 2015573 h 2238738"/>
                <a:gd name="connsiteX11" fmla="*/ 224585 w 1313223"/>
                <a:gd name="connsiteY11" fmla="*/ 2059116 h 2238738"/>
                <a:gd name="connsiteX12" fmla="*/ 404977 w 1313223"/>
                <a:gd name="connsiteY12" fmla="*/ 2065337 h 2238738"/>
                <a:gd name="connsiteX13" fmla="*/ 650 w 1313223"/>
                <a:gd name="connsiteY13" fmla="*/ 2009353 h 2238738"/>
                <a:gd name="connsiteX14" fmla="*/ 305450 w 1313223"/>
                <a:gd name="connsiteY14" fmla="*/ 2121320 h 2238738"/>
                <a:gd name="connsiteX15" fmla="*/ 93956 w 1313223"/>
                <a:gd name="connsiteY15" fmla="*/ 2127541 h 2238738"/>
                <a:gd name="connsiteX16" fmla="*/ 566707 w 1313223"/>
                <a:gd name="connsiteY16" fmla="*/ 2171084 h 2238738"/>
                <a:gd name="connsiteX17" fmla="*/ 485842 w 1313223"/>
                <a:gd name="connsiteY17" fmla="*/ 2214626 h 2238738"/>
                <a:gd name="connsiteX18" fmla="*/ 1064340 w 1313223"/>
                <a:gd name="connsiteY18" fmla="*/ 1760537 h 2238738"/>
                <a:gd name="connsiteX19" fmla="*/ 946152 w 1313223"/>
                <a:gd name="connsiteY19" fmla="*/ 1897386 h 2238738"/>
                <a:gd name="connsiteX20" fmla="*/ 1250952 w 1313223"/>
                <a:gd name="connsiteY20" fmla="*/ 1318888 h 2238738"/>
                <a:gd name="connsiteX21" fmla="*/ 1257173 w 1313223"/>
                <a:gd name="connsiteY21" fmla="*/ 1076292 h 2238738"/>
                <a:gd name="connsiteX22" fmla="*/ 1294495 w 1313223"/>
                <a:gd name="connsiteY22" fmla="*/ 771492 h 2238738"/>
                <a:gd name="connsiteX23" fmla="*/ 1306936 w 1313223"/>
                <a:gd name="connsiteY23" fmla="*/ 964324 h 2238738"/>
                <a:gd name="connsiteX24" fmla="*/ 1244732 w 1313223"/>
                <a:gd name="connsiteY24" fmla="*/ 634643 h 2238738"/>
                <a:gd name="connsiteX25" fmla="*/ 660014 w 1313223"/>
                <a:gd name="connsiteY25" fmla="*/ 161 h 2238738"/>
                <a:gd name="connsiteX26" fmla="*/ 1107883 w 1313223"/>
                <a:gd name="connsiteY26" fmla="*/ 572439 h 2238738"/>
                <a:gd name="connsiteX27" fmla="*/ 747099 w 1313223"/>
                <a:gd name="connsiteY27" fmla="*/ 535116 h 223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3223" h="2238738">
                  <a:moveTo>
                    <a:pt x="747099" y="535116"/>
                  </a:moveTo>
                  <a:cubicBezTo>
                    <a:pt x="717034" y="543410"/>
                    <a:pt x="888095" y="573475"/>
                    <a:pt x="927491" y="622202"/>
                  </a:cubicBezTo>
                  <a:cubicBezTo>
                    <a:pt x="966887" y="670929"/>
                    <a:pt x="960667" y="805704"/>
                    <a:pt x="983475" y="827475"/>
                  </a:cubicBezTo>
                  <a:cubicBezTo>
                    <a:pt x="1006283" y="849246"/>
                    <a:pt x="1070560" y="714471"/>
                    <a:pt x="1064340" y="752830"/>
                  </a:cubicBezTo>
                  <a:cubicBezTo>
                    <a:pt x="1058120" y="791189"/>
                    <a:pt x="932675" y="1028601"/>
                    <a:pt x="946152" y="1057630"/>
                  </a:cubicBezTo>
                  <a:cubicBezTo>
                    <a:pt x="959629" y="1086659"/>
                    <a:pt x="1171123" y="863761"/>
                    <a:pt x="1145205" y="927002"/>
                  </a:cubicBezTo>
                  <a:cubicBezTo>
                    <a:pt x="1119287" y="990243"/>
                    <a:pt x="833148" y="1358283"/>
                    <a:pt x="790642" y="1437075"/>
                  </a:cubicBezTo>
                  <a:cubicBezTo>
                    <a:pt x="748136" y="1515867"/>
                    <a:pt x="938896" y="1316814"/>
                    <a:pt x="890169" y="1399753"/>
                  </a:cubicBezTo>
                  <a:cubicBezTo>
                    <a:pt x="841443" y="1482692"/>
                    <a:pt x="548046" y="1860063"/>
                    <a:pt x="498283" y="1934708"/>
                  </a:cubicBezTo>
                  <a:cubicBezTo>
                    <a:pt x="448520" y="2009353"/>
                    <a:pt x="601956" y="1834145"/>
                    <a:pt x="591589" y="1847622"/>
                  </a:cubicBezTo>
                  <a:cubicBezTo>
                    <a:pt x="581222" y="1861100"/>
                    <a:pt x="497246" y="1980324"/>
                    <a:pt x="436079" y="2015573"/>
                  </a:cubicBezTo>
                  <a:cubicBezTo>
                    <a:pt x="374912" y="2050822"/>
                    <a:pt x="229769" y="2050822"/>
                    <a:pt x="224585" y="2059116"/>
                  </a:cubicBezTo>
                  <a:cubicBezTo>
                    <a:pt x="219401" y="2067410"/>
                    <a:pt x="442299" y="2073631"/>
                    <a:pt x="404977" y="2065337"/>
                  </a:cubicBezTo>
                  <a:cubicBezTo>
                    <a:pt x="367655" y="2057043"/>
                    <a:pt x="17238" y="2000023"/>
                    <a:pt x="650" y="2009353"/>
                  </a:cubicBezTo>
                  <a:cubicBezTo>
                    <a:pt x="-15938" y="2018683"/>
                    <a:pt x="289899" y="2101622"/>
                    <a:pt x="305450" y="2121320"/>
                  </a:cubicBezTo>
                  <a:cubicBezTo>
                    <a:pt x="321001" y="2141018"/>
                    <a:pt x="50413" y="2119247"/>
                    <a:pt x="93956" y="2127541"/>
                  </a:cubicBezTo>
                  <a:cubicBezTo>
                    <a:pt x="137499" y="2135835"/>
                    <a:pt x="501393" y="2156570"/>
                    <a:pt x="566707" y="2171084"/>
                  </a:cubicBezTo>
                  <a:cubicBezTo>
                    <a:pt x="632021" y="2185598"/>
                    <a:pt x="402903" y="2283051"/>
                    <a:pt x="485842" y="2214626"/>
                  </a:cubicBezTo>
                  <a:cubicBezTo>
                    <a:pt x="568781" y="2146201"/>
                    <a:pt x="987622" y="1813410"/>
                    <a:pt x="1064340" y="1760537"/>
                  </a:cubicBezTo>
                  <a:cubicBezTo>
                    <a:pt x="1141058" y="1707664"/>
                    <a:pt x="915050" y="1970994"/>
                    <a:pt x="946152" y="1897386"/>
                  </a:cubicBezTo>
                  <a:cubicBezTo>
                    <a:pt x="977254" y="1823778"/>
                    <a:pt x="1199115" y="1455737"/>
                    <a:pt x="1250952" y="1318888"/>
                  </a:cubicBezTo>
                  <a:cubicBezTo>
                    <a:pt x="1302789" y="1182039"/>
                    <a:pt x="1249916" y="1167525"/>
                    <a:pt x="1257173" y="1076292"/>
                  </a:cubicBezTo>
                  <a:cubicBezTo>
                    <a:pt x="1264430" y="985059"/>
                    <a:pt x="1286201" y="790153"/>
                    <a:pt x="1294495" y="771492"/>
                  </a:cubicBezTo>
                  <a:cubicBezTo>
                    <a:pt x="1302789" y="752831"/>
                    <a:pt x="1315230" y="987132"/>
                    <a:pt x="1306936" y="964324"/>
                  </a:cubicBezTo>
                  <a:cubicBezTo>
                    <a:pt x="1298642" y="941516"/>
                    <a:pt x="1352552" y="795337"/>
                    <a:pt x="1244732" y="634643"/>
                  </a:cubicBezTo>
                  <a:cubicBezTo>
                    <a:pt x="1136912" y="473949"/>
                    <a:pt x="682822" y="10528"/>
                    <a:pt x="660014" y="161"/>
                  </a:cubicBezTo>
                  <a:cubicBezTo>
                    <a:pt x="637206" y="-10206"/>
                    <a:pt x="1090259" y="482243"/>
                    <a:pt x="1107883" y="572439"/>
                  </a:cubicBezTo>
                  <a:cubicBezTo>
                    <a:pt x="1125507" y="662635"/>
                    <a:pt x="777164" y="526822"/>
                    <a:pt x="747099" y="535116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 1230">
              <a:extLst>
                <a:ext uri="{FF2B5EF4-FFF2-40B4-BE49-F238E27FC236}">
                  <a16:creationId xmlns:a16="http://schemas.microsoft.com/office/drawing/2014/main" id="{2EB70E4F-D31D-5667-B29F-09DE549087FD}"/>
                </a:ext>
              </a:extLst>
            </p:cNvPr>
            <p:cNvSpPr/>
            <p:nvPr/>
          </p:nvSpPr>
          <p:spPr>
            <a:xfrm>
              <a:off x="6947913" y="2544082"/>
              <a:ext cx="264534" cy="890530"/>
            </a:xfrm>
            <a:custGeom>
              <a:avLst/>
              <a:gdLst>
                <a:gd name="connsiteX0" fmla="*/ 37605 w 264534"/>
                <a:gd name="connsiteY0" fmla="*/ 65 h 890530"/>
                <a:gd name="connsiteX1" fmla="*/ 249099 w 264534"/>
                <a:gd name="connsiteY1" fmla="*/ 367069 h 890530"/>
                <a:gd name="connsiteX2" fmla="*/ 242879 w 264534"/>
                <a:gd name="connsiteY2" fmla="*/ 367069 h 890530"/>
                <a:gd name="connsiteX3" fmla="*/ 199336 w 264534"/>
                <a:gd name="connsiteY3" fmla="*/ 597224 h 890530"/>
                <a:gd name="connsiteX4" fmla="*/ 236658 w 264534"/>
                <a:gd name="connsiteY4" fmla="*/ 528800 h 890530"/>
                <a:gd name="connsiteX5" fmla="*/ 224218 w 264534"/>
                <a:gd name="connsiteY5" fmla="*/ 877142 h 890530"/>
                <a:gd name="connsiteX6" fmla="*/ 193116 w 264534"/>
                <a:gd name="connsiteY6" fmla="*/ 808718 h 890530"/>
                <a:gd name="connsiteX7" fmla="*/ 118471 w 264534"/>
                <a:gd name="connsiteY7" fmla="*/ 715412 h 890530"/>
                <a:gd name="connsiteX8" fmla="*/ 106030 w 264534"/>
                <a:gd name="connsiteY8" fmla="*/ 547461 h 890530"/>
                <a:gd name="connsiteX9" fmla="*/ 283 w 264534"/>
                <a:gd name="connsiteY9" fmla="*/ 385730 h 890530"/>
                <a:gd name="connsiteX10" fmla="*/ 74928 w 264534"/>
                <a:gd name="connsiteY10" fmla="*/ 460375 h 890530"/>
                <a:gd name="connsiteX11" fmla="*/ 74928 w 264534"/>
                <a:gd name="connsiteY11" fmla="*/ 242661 h 890530"/>
                <a:gd name="connsiteX12" fmla="*/ 87369 w 264534"/>
                <a:gd name="connsiteY12" fmla="*/ 335967 h 890530"/>
                <a:gd name="connsiteX13" fmla="*/ 37605 w 264534"/>
                <a:gd name="connsiteY13" fmla="*/ 65 h 8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4534" h="890530">
                  <a:moveTo>
                    <a:pt x="37605" y="65"/>
                  </a:moveTo>
                  <a:cubicBezTo>
                    <a:pt x="64560" y="5249"/>
                    <a:pt x="214887" y="305902"/>
                    <a:pt x="249099" y="367069"/>
                  </a:cubicBezTo>
                  <a:cubicBezTo>
                    <a:pt x="283311" y="428236"/>
                    <a:pt x="251173" y="328710"/>
                    <a:pt x="242879" y="367069"/>
                  </a:cubicBezTo>
                  <a:cubicBezTo>
                    <a:pt x="234585" y="405428"/>
                    <a:pt x="200373" y="570269"/>
                    <a:pt x="199336" y="597224"/>
                  </a:cubicBezTo>
                  <a:cubicBezTo>
                    <a:pt x="198299" y="624179"/>
                    <a:pt x="232511" y="482147"/>
                    <a:pt x="236658" y="528800"/>
                  </a:cubicBezTo>
                  <a:cubicBezTo>
                    <a:pt x="240805" y="575453"/>
                    <a:pt x="231475" y="830489"/>
                    <a:pt x="224218" y="877142"/>
                  </a:cubicBezTo>
                  <a:cubicBezTo>
                    <a:pt x="216961" y="923795"/>
                    <a:pt x="210740" y="835673"/>
                    <a:pt x="193116" y="808718"/>
                  </a:cubicBezTo>
                  <a:cubicBezTo>
                    <a:pt x="175492" y="781763"/>
                    <a:pt x="132985" y="758955"/>
                    <a:pt x="118471" y="715412"/>
                  </a:cubicBezTo>
                  <a:cubicBezTo>
                    <a:pt x="103957" y="671869"/>
                    <a:pt x="125728" y="602408"/>
                    <a:pt x="106030" y="547461"/>
                  </a:cubicBezTo>
                  <a:cubicBezTo>
                    <a:pt x="86332" y="492514"/>
                    <a:pt x="5467" y="400244"/>
                    <a:pt x="283" y="385730"/>
                  </a:cubicBezTo>
                  <a:cubicBezTo>
                    <a:pt x="-4901" y="371216"/>
                    <a:pt x="62487" y="484220"/>
                    <a:pt x="74928" y="460375"/>
                  </a:cubicBezTo>
                  <a:cubicBezTo>
                    <a:pt x="87369" y="436530"/>
                    <a:pt x="72855" y="263396"/>
                    <a:pt x="74928" y="242661"/>
                  </a:cubicBezTo>
                  <a:cubicBezTo>
                    <a:pt x="77001" y="221926"/>
                    <a:pt x="95663" y="373289"/>
                    <a:pt x="87369" y="335967"/>
                  </a:cubicBezTo>
                  <a:cubicBezTo>
                    <a:pt x="79075" y="298645"/>
                    <a:pt x="10650" y="-5119"/>
                    <a:pt x="37605" y="65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 1231">
              <a:extLst>
                <a:ext uri="{FF2B5EF4-FFF2-40B4-BE49-F238E27FC236}">
                  <a16:creationId xmlns:a16="http://schemas.microsoft.com/office/drawing/2014/main" id="{C9E9EA75-B4AA-257A-AD55-CB12C28B58A2}"/>
                </a:ext>
              </a:extLst>
            </p:cNvPr>
            <p:cNvSpPr/>
            <p:nvPr/>
          </p:nvSpPr>
          <p:spPr>
            <a:xfrm>
              <a:off x="6344639" y="2777486"/>
              <a:ext cx="796929" cy="403008"/>
            </a:xfrm>
            <a:custGeom>
              <a:avLst/>
              <a:gdLst>
                <a:gd name="connsiteX0" fmla="*/ 177 w 796929"/>
                <a:gd name="connsiteY0" fmla="*/ 152326 h 403008"/>
                <a:gd name="connsiteX1" fmla="*/ 105924 w 796929"/>
                <a:gd name="connsiteY1" fmla="*/ 195869 h 403008"/>
                <a:gd name="connsiteX2" fmla="*/ 242773 w 796929"/>
                <a:gd name="connsiteY2" fmla="*/ 65241 h 403008"/>
                <a:gd name="connsiteX3" fmla="*/ 497810 w 796929"/>
                <a:gd name="connsiteY3" fmla="*/ 46579 h 403008"/>
                <a:gd name="connsiteX4" fmla="*/ 479149 w 796929"/>
                <a:gd name="connsiteY4" fmla="*/ 3036 h 403008"/>
                <a:gd name="connsiteX5" fmla="*/ 671981 w 796929"/>
                <a:gd name="connsiteY5" fmla="*/ 139885 h 403008"/>
                <a:gd name="connsiteX6" fmla="*/ 796390 w 796929"/>
                <a:gd name="connsiteY6" fmla="*/ 401143 h 403008"/>
                <a:gd name="connsiteX7" fmla="*/ 709304 w 796929"/>
                <a:gd name="connsiteY7" fmla="*/ 251853 h 403008"/>
                <a:gd name="connsiteX8" fmla="*/ 528912 w 796929"/>
                <a:gd name="connsiteY8" fmla="*/ 152326 h 403008"/>
                <a:gd name="connsiteX9" fmla="*/ 255214 w 796929"/>
                <a:gd name="connsiteY9" fmla="*/ 189649 h 403008"/>
                <a:gd name="connsiteX10" fmla="*/ 130806 w 796929"/>
                <a:gd name="connsiteY10" fmla="*/ 264294 h 403008"/>
                <a:gd name="connsiteX11" fmla="*/ 177 w 796929"/>
                <a:gd name="connsiteY11" fmla="*/ 152326 h 40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6929" h="403008">
                  <a:moveTo>
                    <a:pt x="177" y="152326"/>
                  </a:moveTo>
                  <a:cubicBezTo>
                    <a:pt x="-3970" y="140922"/>
                    <a:pt x="65491" y="210383"/>
                    <a:pt x="105924" y="195869"/>
                  </a:cubicBezTo>
                  <a:cubicBezTo>
                    <a:pt x="146357" y="181355"/>
                    <a:pt x="177459" y="90123"/>
                    <a:pt x="242773" y="65241"/>
                  </a:cubicBezTo>
                  <a:cubicBezTo>
                    <a:pt x="308087" y="40359"/>
                    <a:pt x="458414" y="56946"/>
                    <a:pt x="497810" y="46579"/>
                  </a:cubicBezTo>
                  <a:cubicBezTo>
                    <a:pt x="537206" y="36212"/>
                    <a:pt x="450121" y="-12515"/>
                    <a:pt x="479149" y="3036"/>
                  </a:cubicBezTo>
                  <a:cubicBezTo>
                    <a:pt x="508178" y="18587"/>
                    <a:pt x="619108" y="73534"/>
                    <a:pt x="671981" y="139885"/>
                  </a:cubicBezTo>
                  <a:cubicBezTo>
                    <a:pt x="724854" y="206236"/>
                    <a:pt x="790170" y="382482"/>
                    <a:pt x="796390" y="401143"/>
                  </a:cubicBezTo>
                  <a:cubicBezTo>
                    <a:pt x="802610" y="419804"/>
                    <a:pt x="753883" y="293322"/>
                    <a:pt x="709304" y="251853"/>
                  </a:cubicBezTo>
                  <a:cubicBezTo>
                    <a:pt x="664725" y="210384"/>
                    <a:pt x="604594" y="162693"/>
                    <a:pt x="528912" y="152326"/>
                  </a:cubicBezTo>
                  <a:cubicBezTo>
                    <a:pt x="453230" y="141959"/>
                    <a:pt x="321565" y="170988"/>
                    <a:pt x="255214" y="189649"/>
                  </a:cubicBezTo>
                  <a:cubicBezTo>
                    <a:pt x="188863" y="208310"/>
                    <a:pt x="171239" y="267404"/>
                    <a:pt x="130806" y="264294"/>
                  </a:cubicBezTo>
                  <a:cubicBezTo>
                    <a:pt x="90373" y="261184"/>
                    <a:pt x="4324" y="163730"/>
                    <a:pt x="177" y="152326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 1232">
              <a:extLst>
                <a:ext uri="{FF2B5EF4-FFF2-40B4-BE49-F238E27FC236}">
                  <a16:creationId xmlns:a16="http://schemas.microsoft.com/office/drawing/2014/main" id="{57EE5584-69D2-4924-496B-F434C5CBBFA9}"/>
                </a:ext>
              </a:extLst>
            </p:cNvPr>
            <p:cNvSpPr/>
            <p:nvPr/>
          </p:nvSpPr>
          <p:spPr>
            <a:xfrm>
              <a:off x="7293205" y="2569543"/>
              <a:ext cx="395637" cy="952243"/>
            </a:xfrm>
            <a:custGeom>
              <a:avLst/>
              <a:gdLst>
                <a:gd name="connsiteX0" fmla="*/ 277032 w 395637"/>
                <a:gd name="connsiteY0" fmla="*/ 5706 h 952243"/>
                <a:gd name="connsiteX1" fmla="*/ 208607 w 395637"/>
                <a:gd name="connsiteY1" fmla="*/ 298065 h 952243"/>
                <a:gd name="connsiteX2" fmla="*/ 245930 w 395637"/>
                <a:gd name="connsiteY2" fmla="*/ 534441 h 952243"/>
                <a:gd name="connsiteX3" fmla="*/ 202387 w 395637"/>
                <a:gd name="connsiteY3" fmla="*/ 459796 h 952243"/>
                <a:gd name="connsiteX4" fmla="*/ 320575 w 395637"/>
                <a:gd name="connsiteY4" fmla="*/ 714833 h 952243"/>
                <a:gd name="connsiteX5" fmla="*/ 388999 w 395637"/>
                <a:gd name="connsiteY5" fmla="*/ 857902 h 952243"/>
                <a:gd name="connsiteX6" fmla="*/ 370338 w 395637"/>
                <a:gd name="connsiteY6" fmla="*/ 783257 h 952243"/>
                <a:gd name="connsiteX7" fmla="*/ 395219 w 395637"/>
                <a:gd name="connsiteY7" fmla="*/ 951208 h 952243"/>
                <a:gd name="connsiteX8" fmla="*/ 345456 w 395637"/>
                <a:gd name="connsiteY8" fmla="*/ 851681 h 952243"/>
                <a:gd name="connsiteX9" fmla="*/ 152624 w 395637"/>
                <a:gd name="connsiteY9" fmla="*/ 801918 h 952243"/>
                <a:gd name="connsiteX10" fmla="*/ 109081 w 395637"/>
                <a:gd name="connsiteY10" fmla="*/ 727273 h 952243"/>
                <a:gd name="connsiteX11" fmla="*/ 53097 w 395637"/>
                <a:gd name="connsiteY11" fmla="*/ 354049 h 952243"/>
                <a:gd name="connsiteX12" fmla="*/ 40656 w 395637"/>
                <a:gd name="connsiteY12" fmla="*/ 447355 h 952243"/>
                <a:gd name="connsiteX13" fmla="*/ 3334 w 395637"/>
                <a:gd name="connsiteY13" fmla="*/ 5706 h 952243"/>
                <a:gd name="connsiteX14" fmla="*/ 9554 w 395637"/>
                <a:gd name="connsiteY14" fmla="*/ 186098 h 952243"/>
                <a:gd name="connsiteX15" fmla="*/ 71758 w 395637"/>
                <a:gd name="connsiteY15" fmla="*/ 30588 h 952243"/>
                <a:gd name="connsiteX16" fmla="*/ 34436 w 395637"/>
                <a:gd name="connsiteY16" fmla="*/ 210979 h 952243"/>
                <a:gd name="connsiteX17" fmla="*/ 277032 w 395637"/>
                <a:gd name="connsiteY17" fmla="*/ 5706 h 95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5637" h="952243">
                  <a:moveTo>
                    <a:pt x="277032" y="5706"/>
                  </a:moveTo>
                  <a:cubicBezTo>
                    <a:pt x="306060" y="20220"/>
                    <a:pt x="213791" y="209943"/>
                    <a:pt x="208607" y="298065"/>
                  </a:cubicBezTo>
                  <a:cubicBezTo>
                    <a:pt x="203423" y="386187"/>
                    <a:pt x="246967" y="507486"/>
                    <a:pt x="245930" y="534441"/>
                  </a:cubicBezTo>
                  <a:cubicBezTo>
                    <a:pt x="244893" y="561396"/>
                    <a:pt x="189946" y="429731"/>
                    <a:pt x="202387" y="459796"/>
                  </a:cubicBezTo>
                  <a:cubicBezTo>
                    <a:pt x="214828" y="489861"/>
                    <a:pt x="289473" y="648482"/>
                    <a:pt x="320575" y="714833"/>
                  </a:cubicBezTo>
                  <a:cubicBezTo>
                    <a:pt x="351677" y="781184"/>
                    <a:pt x="380705" y="846498"/>
                    <a:pt x="388999" y="857902"/>
                  </a:cubicBezTo>
                  <a:cubicBezTo>
                    <a:pt x="397293" y="869306"/>
                    <a:pt x="369301" y="767706"/>
                    <a:pt x="370338" y="783257"/>
                  </a:cubicBezTo>
                  <a:cubicBezTo>
                    <a:pt x="371375" y="798808"/>
                    <a:pt x="399366" y="939804"/>
                    <a:pt x="395219" y="951208"/>
                  </a:cubicBezTo>
                  <a:cubicBezTo>
                    <a:pt x="391072" y="962612"/>
                    <a:pt x="385888" y="876563"/>
                    <a:pt x="345456" y="851681"/>
                  </a:cubicBezTo>
                  <a:cubicBezTo>
                    <a:pt x="305024" y="826799"/>
                    <a:pt x="192020" y="822653"/>
                    <a:pt x="152624" y="801918"/>
                  </a:cubicBezTo>
                  <a:cubicBezTo>
                    <a:pt x="113228" y="781183"/>
                    <a:pt x="125669" y="801918"/>
                    <a:pt x="109081" y="727273"/>
                  </a:cubicBezTo>
                  <a:cubicBezTo>
                    <a:pt x="92493" y="652628"/>
                    <a:pt x="64501" y="400702"/>
                    <a:pt x="53097" y="354049"/>
                  </a:cubicBezTo>
                  <a:cubicBezTo>
                    <a:pt x="41693" y="307396"/>
                    <a:pt x="48950" y="505412"/>
                    <a:pt x="40656" y="447355"/>
                  </a:cubicBezTo>
                  <a:cubicBezTo>
                    <a:pt x="32362" y="389298"/>
                    <a:pt x="8518" y="49249"/>
                    <a:pt x="3334" y="5706"/>
                  </a:cubicBezTo>
                  <a:cubicBezTo>
                    <a:pt x="-1850" y="-37837"/>
                    <a:pt x="-1850" y="181951"/>
                    <a:pt x="9554" y="186098"/>
                  </a:cubicBezTo>
                  <a:cubicBezTo>
                    <a:pt x="20958" y="190245"/>
                    <a:pt x="67611" y="26441"/>
                    <a:pt x="71758" y="30588"/>
                  </a:cubicBezTo>
                  <a:cubicBezTo>
                    <a:pt x="75905" y="34735"/>
                    <a:pt x="4371" y="209942"/>
                    <a:pt x="34436" y="210979"/>
                  </a:cubicBezTo>
                  <a:cubicBezTo>
                    <a:pt x="64501" y="212016"/>
                    <a:pt x="248004" y="-8808"/>
                    <a:pt x="277032" y="5706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 1233">
              <a:extLst>
                <a:ext uri="{FF2B5EF4-FFF2-40B4-BE49-F238E27FC236}">
                  <a16:creationId xmlns:a16="http://schemas.microsoft.com/office/drawing/2014/main" id="{E23340D2-9EE8-9DD1-2704-242E6CF73925}"/>
                </a:ext>
              </a:extLst>
            </p:cNvPr>
            <p:cNvSpPr/>
            <p:nvPr/>
          </p:nvSpPr>
          <p:spPr>
            <a:xfrm>
              <a:off x="6635621" y="3171978"/>
              <a:ext cx="574092" cy="810557"/>
            </a:xfrm>
            <a:custGeom>
              <a:avLst/>
              <a:gdLst>
                <a:gd name="connsiteX0" fmla="*/ 449424 w 574092"/>
                <a:gd name="connsiteY0" fmla="*/ 430 h 810557"/>
                <a:gd name="connsiteX1" fmla="*/ 374779 w 574092"/>
                <a:gd name="connsiteY1" fmla="*/ 180822 h 810557"/>
                <a:gd name="connsiteX2" fmla="*/ 175726 w 574092"/>
                <a:gd name="connsiteY2" fmla="*/ 267908 h 810557"/>
                <a:gd name="connsiteX3" fmla="*/ 256591 w 574092"/>
                <a:gd name="connsiteY3" fmla="*/ 218144 h 810557"/>
                <a:gd name="connsiteX4" fmla="*/ 63759 w 574092"/>
                <a:gd name="connsiteY4" fmla="*/ 435859 h 810557"/>
                <a:gd name="connsiteX5" fmla="*/ 1555 w 574092"/>
                <a:gd name="connsiteY5" fmla="*/ 616251 h 810557"/>
                <a:gd name="connsiteX6" fmla="*/ 38877 w 574092"/>
                <a:gd name="connsiteY6" fmla="*/ 522944 h 810557"/>
                <a:gd name="connsiteX7" fmla="*/ 1555 w 574092"/>
                <a:gd name="connsiteY7" fmla="*/ 715777 h 810557"/>
                <a:gd name="connsiteX8" fmla="*/ 13995 w 574092"/>
                <a:gd name="connsiteY8" fmla="*/ 809083 h 810557"/>
                <a:gd name="connsiteX9" fmla="*/ 76199 w 574092"/>
                <a:gd name="connsiteY9" fmla="*/ 647353 h 810557"/>
                <a:gd name="connsiteX10" fmla="*/ 69979 w 574092"/>
                <a:gd name="connsiteY10" fmla="*/ 728218 h 810557"/>
                <a:gd name="connsiteX11" fmla="*/ 275252 w 574092"/>
                <a:gd name="connsiteY11" fmla="*/ 460740 h 810557"/>
                <a:gd name="connsiteX12" fmla="*/ 213048 w 574092"/>
                <a:gd name="connsiteY12" fmla="*/ 541606 h 810557"/>
                <a:gd name="connsiteX13" fmla="*/ 399661 w 574092"/>
                <a:gd name="connsiteY13" fmla="*/ 255467 h 810557"/>
                <a:gd name="connsiteX14" fmla="*/ 561391 w 574092"/>
                <a:gd name="connsiteY14" fmla="*/ 348773 h 810557"/>
                <a:gd name="connsiteX15" fmla="*/ 561391 w 574092"/>
                <a:gd name="connsiteY15" fmla="*/ 162161 h 810557"/>
                <a:gd name="connsiteX16" fmla="*/ 542730 w 574092"/>
                <a:gd name="connsiteY16" fmla="*/ 236806 h 810557"/>
                <a:gd name="connsiteX17" fmla="*/ 449424 w 574092"/>
                <a:gd name="connsiteY17" fmla="*/ 430 h 81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4092" h="810557">
                  <a:moveTo>
                    <a:pt x="449424" y="430"/>
                  </a:moveTo>
                  <a:cubicBezTo>
                    <a:pt x="421432" y="-8901"/>
                    <a:pt x="420395" y="136242"/>
                    <a:pt x="374779" y="180822"/>
                  </a:cubicBezTo>
                  <a:cubicBezTo>
                    <a:pt x="329163" y="225402"/>
                    <a:pt x="195424" y="261688"/>
                    <a:pt x="175726" y="267908"/>
                  </a:cubicBezTo>
                  <a:cubicBezTo>
                    <a:pt x="156028" y="274128"/>
                    <a:pt x="275252" y="190152"/>
                    <a:pt x="256591" y="218144"/>
                  </a:cubicBezTo>
                  <a:cubicBezTo>
                    <a:pt x="237930" y="246136"/>
                    <a:pt x="106265" y="369508"/>
                    <a:pt x="63759" y="435859"/>
                  </a:cubicBezTo>
                  <a:cubicBezTo>
                    <a:pt x="21253" y="502210"/>
                    <a:pt x="5702" y="601737"/>
                    <a:pt x="1555" y="616251"/>
                  </a:cubicBezTo>
                  <a:cubicBezTo>
                    <a:pt x="-2592" y="630765"/>
                    <a:pt x="38877" y="506356"/>
                    <a:pt x="38877" y="522944"/>
                  </a:cubicBezTo>
                  <a:cubicBezTo>
                    <a:pt x="38877" y="539532"/>
                    <a:pt x="5702" y="668087"/>
                    <a:pt x="1555" y="715777"/>
                  </a:cubicBezTo>
                  <a:cubicBezTo>
                    <a:pt x="-2592" y="763467"/>
                    <a:pt x="1554" y="820487"/>
                    <a:pt x="13995" y="809083"/>
                  </a:cubicBezTo>
                  <a:cubicBezTo>
                    <a:pt x="26436" y="797679"/>
                    <a:pt x="66868" y="660830"/>
                    <a:pt x="76199" y="647353"/>
                  </a:cubicBezTo>
                  <a:cubicBezTo>
                    <a:pt x="85530" y="633876"/>
                    <a:pt x="36803" y="759320"/>
                    <a:pt x="69979" y="728218"/>
                  </a:cubicBezTo>
                  <a:cubicBezTo>
                    <a:pt x="103154" y="697116"/>
                    <a:pt x="275252" y="460740"/>
                    <a:pt x="275252" y="460740"/>
                  </a:cubicBezTo>
                  <a:cubicBezTo>
                    <a:pt x="299097" y="429638"/>
                    <a:pt x="192313" y="575818"/>
                    <a:pt x="213048" y="541606"/>
                  </a:cubicBezTo>
                  <a:cubicBezTo>
                    <a:pt x="233783" y="507394"/>
                    <a:pt x="341604" y="287606"/>
                    <a:pt x="399661" y="255467"/>
                  </a:cubicBezTo>
                  <a:cubicBezTo>
                    <a:pt x="457718" y="223328"/>
                    <a:pt x="534436" y="364324"/>
                    <a:pt x="561391" y="348773"/>
                  </a:cubicBezTo>
                  <a:cubicBezTo>
                    <a:pt x="588346" y="333222"/>
                    <a:pt x="564501" y="180822"/>
                    <a:pt x="561391" y="162161"/>
                  </a:cubicBezTo>
                  <a:cubicBezTo>
                    <a:pt x="558281" y="143500"/>
                    <a:pt x="557244" y="261688"/>
                    <a:pt x="542730" y="236806"/>
                  </a:cubicBezTo>
                  <a:cubicBezTo>
                    <a:pt x="528216" y="211924"/>
                    <a:pt x="477416" y="9761"/>
                    <a:pt x="449424" y="430"/>
                  </a:cubicBezTo>
                  <a:close/>
                </a:path>
              </a:pathLst>
            </a:custGeom>
            <a:solidFill>
              <a:schemeClr val="accent1">
                <a:alpha val="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 1234">
              <a:extLst>
                <a:ext uri="{FF2B5EF4-FFF2-40B4-BE49-F238E27FC236}">
                  <a16:creationId xmlns:a16="http://schemas.microsoft.com/office/drawing/2014/main" id="{F210764A-596D-1243-CABC-ED6A9BB96442}"/>
                </a:ext>
              </a:extLst>
            </p:cNvPr>
            <p:cNvSpPr/>
            <p:nvPr/>
          </p:nvSpPr>
          <p:spPr>
            <a:xfrm>
              <a:off x="6645826" y="3623923"/>
              <a:ext cx="258873" cy="320439"/>
            </a:xfrm>
            <a:custGeom>
              <a:avLst/>
              <a:gdLst>
                <a:gd name="connsiteX0" fmla="*/ 258827 w 258873"/>
                <a:gd name="connsiteY0" fmla="*/ 2575 h 320439"/>
                <a:gd name="connsiteX1" fmla="*/ 72215 w 258873"/>
                <a:gd name="connsiteY1" fmla="*/ 207848 h 320439"/>
                <a:gd name="connsiteX2" fmla="*/ 3790 w 258873"/>
                <a:gd name="connsiteY2" fmla="*/ 319816 h 320439"/>
                <a:gd name="connsiteX3" fmla="*/ 16231 w 258873"/>
                <a:gd name="connsiteY3" fmla="*/ 245171 h 320439"/>
                <a:gd name="connsiteX4" fmla="*/ 78435 w 258873"/>
                <a:gd name="connsiteY4" fmla="*/ 83440 h 320439"/>
                <a:gd name="connsiteX5" fmla="*/ 28672 w 258873"/>
                <a:gd name="connsiteY5" fmla="*/ 176746 h 320439"/>
                <a:gd name="connsiteX6" fmla="*/ 121978 w 258873"/>
                <a:gd name="connsiteY6" fmla="*/ 58559 h 320439"/>
                <a:gd name="connsiteX7" fmla="*/ 90876 w 258873"/>
                <a:gd name="connsiteY7" fmla="*/ 89661 h 320439"/>
                <a:gd name="connsiteX8" fmla="*/ 258827 w 258873"/>
                <a:gd name="connsiteY8" fmla="*/ 2575 h 32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873" h="320439">
                  <a:moveTo>
                    <a:pt x="258827" y="2575"/>
                  </a:moveTo>
                  <a:cubicBezTo>
                    <a:pt x="255717" y="22273"/>
                    <a:pt x="114721" y="154975"/>
                    <a:pt x="72215" y="207848"/>
                  </a:cubicBezTo>
                  <a:cubicBezTo>
                    <a:pt x="29709" y="260721"/>
                    <a:pt x="13121" y="313596"/>
                    <a:pt x="3790" y="319816"/>
                  </a:cubicBezTo>
                  <a:cubicBezTo>
                    <a:pt x="-5541" y="326036"/>
                    <a:pt x="3790" y="284567"/>
                    <a:pt x="16231" y="245171"/>
                  </a:cubicBezTo>
                  <a:cubicBezTo>
                    <a:pt x="28672" y="205775"/>
                    <a:pt x="76362" y="94844"/>
                    <a:pt x="78435" y="83440"/>
                  </a:cubicBezTo>
                  <a:cubicBezTo>
                    <a:pt x="80508" y="72036"/>
                    <a:pt x="21415" y="180893"/>
                    <a:pt x="28672" y="176746"/>
                  </a:cubicBezTo>
                  <a:cubicBezTo>
                    <a:pt x="35929" y="172599"/>
                    <a:pt x="121978" y="58559"/>
                    <a:pt x="121978" y="58559"/>
                  </a:cubicBezTo>
                  <a:cubicBezTo>
                    <a:pt x="132345" y="44045"/>
                    <a:pt x="72215" y="96918"/>
                    <a:pt x="90876" y="89661"/>
                  </a:cubicBezTo>
                  <a:cubicBezTo>
                    <a:pt x="109537" y="82404"/>
                    <a:pt x="261937" y="-17123"/>
                    <a:pt x="258827" y="2575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 1235">
              <a:extLst>
                <a:ext uri="{FF2B5EF4-FFF2-40B4-BE49-F238E27FC236}">
                  <a16:creationId xmlns:a16="http://schemas.microsoft.com/office/drawing/2014/main" id="{8A439BB0-F84C-5096-BB56-F302F75EADFC}"/>
                </a:ext>
              </a:extLst>
            </p:cNvPr>
            <p:cNvSpPr/>
            <p:nvPr/>
          </p:nvSpPr>
          <p:spPr>
            <a:xfrm>
              <a:off x="7805800" y="3468491"/>
              <a:ext cx="206129" cy="263875"/>
            </a:xfrm>
            <a:custGeom>
              <a:avLst/>
              <a:gdLst>
                <a:gd name="connsiteX0" fmla="*/ 7033 w 206129"/>
                <a:gd name="connsiteY0" fmla="*/ 2497 h 263875"/>
                <a:gd name="connsiteX1" fmla="*/ 156322 w 206129"/>
                <a:gd name="connsiteY1" fmla="*/ 133125 h 263875"/>
                <a:gd name="connsiteX2" fmla="*/ 206086 w 206129"/>
                <a:gd name="connsiteY2" fmla="*/ 263754 h 263875"/>
                <a:gd name="connsiteX3" fmla="*/ 150102 w 206129"/>
                <a:gd name="connsiteY3" fmla="*/ 158007 h 263875"/>
                <a:gd name="connsiteX4" fmla="*/ 162543 w 206129"/>
                <a:gd name="connsiteY4" fmla="*/ 226431 h 263875"/>
                <a:gd name="connsiteX5" fmla="*/ 50576 w 206129"/>
                <a:gd name="connsiteY5" fmla="*/ 108244 h 263875"/>
                <a:gd name="connsiteX6" fmla="*/ 25694 w 206129"/>
                <a:gd name="connsiteY6" fmla="*/ 52260 h 263875"/>
                <a:gd name="connsiteX7" fmla="*/ 7033 w 206129"/>
                <a:gd name="connsiteY7" fmla="*/ 2497 h 2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129" h="263875">
                  <a:moveTo>
                    <a:pt x="7033" y="2497"/>
                  </a:moveTo>
                  <a:cubicBezTo>
                    <a:pt x="28804" y="15975"/>
                    <a:pt x="123147" y="89582"/>
                    <a:pt x="156322" y="133125"/>
                  </a:cubicBezTo>
                  <a:cubicBezTo>
                    <a:pt x="189497" y="176668"/>
                    <a:pt x="207123" y="259607"/>
                    <a:pt x="206086" y="263754"/>
                  </a:cubicBezTo>
                  <a:cubicBezTo>
                    <a:pt x="205049" y="267901"/>
                    <a:pt x="157359" y="164227"/>
                    <a:pt x="150102" y="158007"/>
                  </a:cubicBezTo>
                  <a:cubicBezTo>
                    <a:pt x="142845" y="151787"/>
                    <a:pt x="179130" y="234725"/>
                    <a:pt x="162543" y="226431"/>
                  </a:cubicBezTo>
                  <a:cubicBezTo>
                    <a:pt x="145956" y="218137"/>
                    <a:pt x="73384" y="137272"/>
                    <a:pt x="50576" y="108244"/>
                  </a:cubicBezTo>
                  <a:cubicBezTo>
                    <a:pt x="27768" y="79216"/>
                    <a:pt x="30878" y="70921"/>
                    <a:pt x="25694" y="52260"/>
                  </a:cubicBezTo>
                  <a:cubicBezTo>
                    <a:pt x="20510" y="33599"/>
                    <a:pt x="-14738" y="-10981"/>
                    <a:pt x="7033" y="2497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 1236">
              <a:extLst>
                <a:ext uri="{FF2B5EF4-FFF2-40B4-BE49-F238E27FC236}">
                  <a16:creationId xmlns:a16="http://schemas.microsoft.com/office/drawing/2014/main" id="{FF30E4B8-AA98-133C-BEA6-0E5E22F1F872}"/>
                </a:ext>
              </a:extLst>
            </p:cNvPr>
            <p:cNvSpPr/>
            <p:nvPr/>
          </p:nvSpPr>
          <p:spPr>
            <a:xfrm>
              <a:off x="7027998" y="3445707"/>
              <a:ext cx="668593" cy="327130"/>
            </a:xfrm>
            <a:custGeom>
              <a:avLst/>
              <a:gdLst>
                <a:gd name="connsiteX0" fmla="*/ 1063 w 668593"/>
                <a:gd name="connsiteY0" fmla="*/ 155909 h 327130"/>
                <a:gd name="connsiteX1" fmla="*/ 193896 w 668593"/>
                <a:gd name="connsiteY1" fmla="*/ 137248 h 327130"/>
                <a:gd name="connsiteX2" fmla="*/ 287202 w 668593"/>
                <a:gd name="connsiteY2" fmla="*/ 180791 h 327130"/>
                <a:gd name="connsiteX3" fmla="*/ 498696 w 668593"/>
                <a:gd name="connsiteY3" fmla="*/ 93705 h 327130"/>
                <a:gd name="connsiteX4" fmla="*/ 542239 w 668593"/>
                <a:gd name="connsiteY4" fmla="*/ 93705 h 327130"/>
                <a:gd name="connsiteX5" fmla="*/ 654206 w 668593"/>
                <a:gd name="connsiteY5" fmla="*/ 399 h 327130"/>
                <a:gd name="connsiteX6" fmla="*/ 647986 w 668593"/>
                <a:gd name="connsiteY6" fmla="*/ 62603 h 327130"/>
                <a:gd name="connsiteX7" fmla="*/ 480035 w 668593"/>
                <a:gd name="connsiteY7" fmla="*/ 124807 h 327130"/>
                <a:gd name="connsiteX8" fmla="*/ 305863 w 668593"/>
                <a:gd name="connsiteY8" fmla="*/ 323860 h 327130"/>
                <a:gd name="connsiteX9" fmla="*/ 312084 w 668593"/>
                <a:gd name="connsiteY9" fmla="*/ 242995 h 327130"/>
                <a:gd name="connsiteX10" fmla="*/ 125471 w 668593"/>
                <a:gd name="connsiteY10" fmla="*/ 168350 h 327130"/>
                <a:gd name="connsiteX11" fmla="*/ 1063 w 668593"/>
                <a:gd name="connsiteY11" fmla="*/ 155909 h 3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8593" h="327130">
                  <a:moveTo>
                    <a:pt x="1063" y="155909"/>
                  </a:moveTo>
                  <a:cubicBezTo>
                    <a:pt x="12467" y="150725"/>
                    <a:pt x="146206" y="133101"/>
                    <a:pt x="193896" y="137248"/>
                  </a:cubicBezTo>
                  <a:cubicBezTo>
                    <a:pt x="241586" y="141395"/>
                    <a:pt x="236402" y="188048"/>
                    <a:pt x="287202" y="180791"/>
                  </a:cubicBezTo>
                  <a:cubicBezTo>
                    <a:pt x="338002" y="173534"/>
                    <a:pt x="456190" y="108219"/>
                    <a:pt x="498696" y="93705"/>
                  </a:cubicBezTo>
                  <a:cubicBezTo>
                    <a:pt x="541202" y="79191"/>
                    <a:pt x="516321" y="109256"/>
                    <a:pt x="542239" y="93705"/>
                  </a:cubicBezTo>
                  <a:cubicBezTo>
                    <a:pt x="568157" y="78154"/>
                    <a:pt x="636581" y="5583"/>
                    <a:pt x="654206" y="399"/>
                  </a:cubicBezTo>
                  <a:cubicBezTo>
                    <a:pt x="671831" y="-4785"/>
                    <a:pt x="677014" y="41868"/>
                    <a:pt x="647986" y="62603"/>
                  </a:cubicBezTo>
                  <a:cubicBezTo>
                    <a:pt x="618958" y="83338"/>
                    <a:pt x="537056" y="81264"/>
                    <a:pt x="480035" y="124807"/>
                  </a:cubicBezTo>
                  <a:cubicBezTo>
                    <a:pt x="423014" y="168350"/>
                    <a:pt x="333855" y="304162"/>
                    <a:pt x="305863" y="323860"/>
                  </a:cubicBezTo>
                  <a:cubicBezTo>
                    <a:pt x="277871" y="343558"/>
                    <a:pt x="342149" y="268913"/>
                    <a:pt x="312084" y="242995"/>
                  </a:cubicBezTo>
                  <a:cubicBezTo>
                    <a:pt x="282019" y="217077"/>
                    <a:pt x="178344" y="182864"/>
                    <a:pt x="125471" y="168350"/>
                  </a:cubicBezTo>
                  <a:cubicBezTo>
                    <a:pt x="72598" y="153836"/>
                    <a:pt x="-10341" y="161093"/>
                    <a:pt x="1063" y="15590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 1237">
              <a:extLst>
                <a:ext uri="{FF2B5EF4-FFF2-40B4-BE49-F238E27FC236}">
                  <a16:creationId xmlns:a16="http://schemas.microsoft.com/office/drawing/2014/main" id="{069F0E82-846B-03BB-E7CC-C09619F9DD75}"/>
                </a:ext>
              </a:extLst>
            </p:cNvPr>
            <p:cNvSpPr/>
            <p:nvPr/>
          </p:nvSpPr>
          <p:spPr>
            <a:xfrm>
              <a:off x="6928518" y="3819279"/>
              <a:ext cx="971400" cy="450670"/>
            </a:xfrm>
            <a:custGeom>
              <a:avLst/>
              <a:gdLst>
                <a:gd name="connsiteX0" fmla="*/ 1017 w 971400"/>
                <a:gd name="connsiteY0" fmla="*/ 211545 h 450670"/>
                <a:gd name="connsiteX1" fmla="*/ 392902 w 971400"/>
                <a:gd name="connsiteY1" fmla="*/ 329733 h 450670"/>
                <a:gd name="connsiteX2" fmla="*/ 430225 w 971400"/>
                <a:gd name="connsiteY2" fmla="*/ 348394 h 450670"/>
                <a:gd name="connsiteX3" fmla="*/ 660380 w 971400"/>
                <a:gd name="connsiteY3" fmla="*/ 292411 h 450670"/>
                <a:gd name="connsiteX4" fmla="*/ 691482 w 971400"/>
                <a:gd name="connsiteY4" fmla="*/ 286190 h 450670"/>
                <a:gd name="connsiteX5" fmla="*/ 884315 w 971400"/>
                <a:gd name="connsiteY5" fmla="*/ 105799 h 450670"/>
                <a:gd name="connsiteX6" fmla="*/ 971400 w 971400"/>
                <a:gd name="connsiteY6" fmla="*/ 52 h 450670"/>
                <a:gd name="connsiteX7" fmla="*/ 884315 w 971400"/>
                <a:gd name="connsiteY7" fmla="*/ 118239 h 450670"/>
                <a:gd name="connsiteX8" fmla="*/ 797229 w 971400"/>
                <a:gd name="connsiteY8" fmla="*/ 360835 h 450670"/>
                <a:gd name="connsiteX9" fmla="*/ 797229 w 971400"/>
                <a:gd name="connsiteY9" fmla="*/ 335954 h 450670"/>
                <a:gd name="connsiteX10" fmla="*/ 554633 w 971400"/>
                <a:gd name="connsiteY10" fmla="*/ 404378 h 450670"/>
                <a:gd name="connsiteX11" fmla="*/ 293376 w 971400"/>
                <a:gd name="connsiteY11" fmla="*/ 429260 h 450670"/>
                <a:gd name="connsiteX12" fmla="*/ 467547 w 971400"/>
                <a:gd name="connsiteY12" fmla="*/ 447921 h 450670"/>
                <a:gd name="connsiteX13" fmla="*/ 137866 w 971400"/>
                <a:gd name="connsiteY13" fmla="*/ 367056 h 450670"/>
                <a:gd name="connsiteX14" fmla="*/ 274715 w 971400"/>
                <a:gd name="connsiteY14" fmla="*/ 398158 h 450670"/>
                <a:gd name="connsiteX15" fmla="*/ 1017 w 971400"/>
                <a:gd name="connsiteY15" fmla="*/ 211545 h 45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1400" h="450670">
                  <a:moveTo>
                    <a:pt x="1017" y="211545"/>
                  </a:moveTo>
                  <a:cubicBezTo>
                    <a:pt x="20715" y="200141"/>
                    <a:pt x="321367" y="306925"/>
                    <a:pt x="392902" y="329733"/>
                  </a:cubicBezTo>
                  <a:cubicBezTo>
                    <a:pt x="464437" y="352541"/>
                    <a:pt x="385645" y="354614"/>
                    <a:pt x="430225" y="348394"/>
                  </a:cubicBezTo>
                  <a:cubicBezTo>
                    <a:pt x="474805" y="342174"/>
                    <a:pt x="616837" y="302778"/>
                    <a:pt x="660380" y="292411"/>
                  </a:cubicBezTo>
                  <a:cubicBezTo>
                    <a:pt x="703923" y="282044"/>
                    <a:pt x="654160" y="317292"/>
                    <a:pt x="691482" y="286190"/>
                  </a:cubicBezTo>
                  <a:cubicBezTo>
                    <a:pt x="728804" y="255088"/>
                    <a:pt x="837662" y="153489"/>
                    <a:pt x="884315" y="105799"/>
                  </a:cubicBezTo>
                  <a:cubicBezTo>
                    <a:pt x="930968" y="58109"/>
                    <a:pt x="971400" y="-2021"/>
                    <a:pt x="971400" y="52"/>
                  </a:cubicBezTo>
                  <a:cubicBezTo>
                    <a:pt x="971400" y="2125"/>
                    <a:pt x="913343" y="58109"/>
                    <a:pt x="884315" y="118239"/>
                  </a:cubicBezTo>
                  <a:cubicBezTo>
                    <a:pt x="855287" y="178369"/>
                    <a:pt x="797229" y="360835"/>
                    <a:pt x="797229" y="360835"/>
                  </a:cubicBezTo>
                  <a:cubicBezTo>
                    <a:pt x="782715" y="397121"/>
                    <a:pt x="837662" y="328697"/>
                    <a:pt x="797229" y="335954"/>
                  </a:cubicBezTo>
                  <a:cubicBezTo>
                    <a:pt x="756796" y="343211"/>
                    <a:pt x="638609" y="388827"/>
                    <a:pt x="554633" y="404378"/>
                  </a:cubicBezTo>
                  <a:cubicBezTo>
                    <a:pt x="470658" y="419929"/>
                    <a:pt x="307890" y="422003"/>
                    <a:pt x="293376" y="429260"/>
                  </a:cubicBezTo>
                  <a:cubicBezTo>
                    <a:pt x="278862" y="436517"/>
                    <a:pt x="493465" y="458288"/>
                    <a:pt x="467547" y="447921"/>
                  </a:cubicBezTo>
                  <a:cubicBezTo>
                    <a:pt x="441629" y="437554"/>
                    <a:pt x="170005" y="375350"/>
                    <a:pt x="137866" y="367056"/>
                  </a:cubicBezTo>
                  <a:cubicBezTo>
                    <a:pt x="105727" y="358762"/>
                    <a:pt x="295450" y="419930"/>
                    <a:pt x="274715" y="398158"/>
                  </a:cubicBezTo>
                  <a:cubicBezTo>
                    <a:pt x="253980" y="376387"/>
                    <a:pt x="-18681" y="222949"/>
                    <a:pt x="1017" y="211545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 1238">
              <a:extLst>
                <a:ext uri="{FF2B5EF4-FFF2-40B4-BE49-F238E27FC236}">
                  <a16:creationId xmlns:a16="http://schemas.microsoft.com/office/drawing/2014/main" id="{0612EDE5-D210-280B-A616-BC3506FF33BC}"/>
                </a:ext>
              </a:extLst>
            </p:cNvPr>
            <p:cNvSpPr/>
            <p:nvPr/>
          </p:nvSpPr>
          <p:spPr>
            <a:xfrm>
              <a:off x="6535722" y="2939798"/>
              <a:ext cx="172631" cy="105312"/>
            </a:xfrm>
            <a:custGeom>
              <a:avLst/>
              <a:gdLst>
                <a:gd name="connsiteX0" fmla="*/ 169878 w 172631"/>
                <a:gd name="connsiteY0" fmla="*/ 252 h 105312"/>
                <a:gd name="connsiteX1" fmla="*/ 106378 w 172631"/>
                <a:gd name="connsiteY1" fmla="*/ 60577 h 105312"/>
                <a:gd name="connsiteX2" fmla="*/ 109553 w 172631"/>
                <a:gd name="connsiteY2" fmla="*/ 85977 h 105312"/>
                <a:gd name="connsiteX3" fmla="*/ 131778 w 172631"/>
                <a:gd name="connsiteY3" fmla="*/ 105027 h 105312"/>
                <a:gd name="connsiteX4" fmla="*/ 52403 w 172631"/>
                <a:gd name="connsiteY4" fmla="*/ 95502 h 105312"/>
                <a:gd name="connsiteX5" fmla="*/ 58753 w 172631"/>
                <a:gd name="connsiteY5" fmla="*/ 70102 h 105312"/>
                <a:gd name="connsiteX6" fmla="*/ 1603 w 172631"/>
                <a:gd name="connsiteY6" fmla="*/ 85977 h 105312"/>
                <a:gd name="connsiteX7" fmla="*/ 169878 w 172631"/>
                <a:gd name="connsiteY7" fmla="*/ 252 h 10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31" h="105312">
                  <a:moveTo>
                    <a:pt x="169878" y="252"/>
                  </a:moveTo>
                  <a:cubicBezTo>
                    <a:pt x="187340" y="-3981"/>
                    <a:pt x="116432" y="46290"/>
                    <a:pt x="106378" y="60577"/>
                  </a:cubicBezTo>
                  <a:cubicBezTo>
                    <a:pt x="96324" y="74864"/>
                    <a:pt x="105320" y="78569"/>
                    <a:pt x="109553" y="85977"/>
                  </a:cubicBezTo>
                  <a:cubicBezTo>
                    <a:pt x="113786" y="93385"/>
                    <a:pt x="141303" y="103440"/>
                    <a:pt x="131778" y="105027"/>
                  </a:cubicBezTo>
                  <a:cubicBezTo>
                    <a:pt x="122253" y="106615"/>
                    <a:pt x="64574" y="101323"/>
                    <a:pt x="52403" y="95502"/>
                  </a:cubicBezTo>
                  <a:cubicBezTo>
                    <a:pt x="40232" y="89681"/>
                    <a:pt x="67220" y="71689"/>
                    <a:pt x="58753" y="70102"/>
                  </a:cubicBezTo>
                  <a:cubicBezTo>
                    <a:pt x="50286" y="68515"/>
                    <a:pt x="-10568" y="93914"/>
                    <a:pt x="1603" y="85977"/>
                  </a:cubicBezTo>
                  <a:cubicBezTo>
                    <a:pt x="13774" y="78040"/>
                    <a:pt x="152416" y="4485"/>
                    <a:pt x="169878" y="2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 1239">
              <a:extLst>
                <a:ext uri="{FF2B5EF4-FFF2-40B4-BE49-F238E27FC236}">
                  <a16:creationId xmlns:a16="http://schemas.microsoft.com/office/drawing/2014/main" id="{4FC7C7F6-D85F-194A-B66F-62CDC43629F9}"/>
                </a:ext>
              </a:extLst>
            </p:cNvPr>
            <p:cNvSpPr/>
            <p:nvPr/>
          </p:nvSpPr>
          <p:spPr>
            <a:xfrm>
              <a:off x="7530693" y="2835270"/>
              <a:ext cx="124527" cy="111150"/>
            </a:xfrm>
            <a:custGeom>
              <a:avLst/>
              <a:gdLst>
                <a:gd name="connsiteX0" fmla="*/ 124232 w 124527"/>
                <a:gd name="connsiteY0" fmla="*/ 5 h 111150"/>
                <a:gd name="connsiteX1" fmla="*/ 41682 w 124527"/>
                <a:gd name="connsiteY1" fmla="*/ 53980 h 111150"/>
                <a:gd name="connsiteX2" fmla="*/ 407 w 124527"/>
                <a:gd name="connsiteY2" fmla="*/ 111130 h 111150"/>
                <a:gd name="connsiteX3" fmla="*/ 19457 w 124527"/>
                <a:gd name="connsiteY3" fmla="*/ 47630 h 111150"/>
                <a:gd name="connsiteX4" fmla="*/ 9932 w 124527"/>
                <a:gd name="connsiteY4" fmla="*/ 57155 h 111150"/>
                <a:gd name="connsiteX5" fmla="*/ 124232 w 124527"/>
                <a:gd name="connsiteY5" fmla="*/ 5 h 11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527" h="111150">
                  <a:moveTo>
                    <a:pt x="124232" y="5"/>
                  </a:moveTo>
                  <a:cubicBezTo>
                    <a:pt x="129524" y="-524"/>
                    <a:pt x="62319" y="35459"/>
                    <a:pt x="41682" y="53980"/>
                  </a:cubicBezTo>
                  <a:cubicBezTo>
                    <a:pt x="21045" y="72501"/>
                    <a:pt x="4111" y="112188"/>
                    <a:pt x="407" y="111130"/>
                  </a:cubicBezTo>
                  <a:cubicBezTo>
                    <a:pt x="-3297" y="110072"/>
                    <a:pt x="19457" y="47630"/>
                    <a:pt x="19457" y="47630"/>
                  </a:cubicBezTo>
                  <a:cubicBezTo>
                    <a:pt x="21044" y="38634"/>
                    <a:pt x="-5414" y="61918"/>
                    <a:pt x="9932" y="57155"/>
                  </a:cubicBezTo>
                  <a:cubicBezTo>
                    <a:pt x="25278" y="52392"/>
                    <a:pt x="118940" y="534"/>
                    <a:pt x="124232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 1241">
              <a:extLst>
                <a:ext uri="{FF2B5EF4-FFF2-40B4-BE49-F238E27FC236}">
                  <a16:creationId xmlns:a16="http://schemas.microsoft.com/office/drawing/2014/main" id="{F3BDE6DF-00C7-DA8F-D79E-251CE3A41B89}"/>
                </a:ext>
              </a:extLst>
            </p:cNvPr>
            <p:cNvSpPr/>
            <p:nvPr/>
          </p:nvSpPr>
          <p:spPr>
            <a:xfrm>
              <a:off x="6324598" y="2823134"/>
              <a:ext cx="721452" cy="266202"/>
            </a:xfrm>
            <a:custGeom>
              <a:avLst/>
              <a:gdLst>
                <a:gd name="connsiteX0" fmla="*/ 720727 w 721452"/>
                <a:gd name="connsiteY0" fmla="*/ 170891 h 266202"/>
                <a:gd name="connsiteX1" fmla="*/ 625477 w 721452"/>
                <a:gd name="connsiteY1" fmla="*/ 91516 h 266202"/>
                <a:gd name="connsiteX2" fmla="*/ 504827 w 721452"/>
                <a:gd name="connsiteY2" fmla="*/ 2616 h 266202"/>
                <a:gd name="connsiteX3" fmla="*/ 539752 w 721452"/>
                <a:gd name="connsiteY3" fmla="*/ 24841 h 266202"/>
                <a:gd name="connsiteX4" fmla="*/ 403227 w 721452"/>
                <a:gd name="connsiteY4" fmla="*/ 37541 h 266202"/>
                <a:gd name="connsiteX5" fmla="*/ 422277 w 721452"/>
                <a:gd name="connsiteY5" fmla="*/ 34366 h 266202"/>
                <a:gd name="connsiteX6" fmla="*/ 238127 w 721452"/>
                <a:gd name="connsiteY6" fmla="*/ 85166 h 266202"/>
                <a:gd name="connsiteX7" fmla="*/ 301627 w 721452"/>
                <a:gd name="connsiteY7" fmla="*/ 47066 h 266202"/>
                <a:gd name="connsiteX8" fmla="*/ 155577 w 721452"/>
                <a:gd name="connsiteY8" fmla="*/ 164541 h 266202"/>
                <a:gd name="connsiteX9" fmla="*/ 215902 w 721452"/>
                <a:gd name="connsiteY9" fmla="*/ 116916 h 266202"/>
                <a:gd name="connsiteX10" fmla="*/ 171452 w 721452"/>
                <a:gd name="connsiteY10" fmla="*/ 196291 h 266202"/>
                <a:gd name="connsiteX11" fmla="*/ 114302 w 721452"/>
                <a:gd name="connsiteY11" fmla="*/ 231216 h 266202"/>
                <a:gd name="connsiteX12" fmla="*/ 2 w 721452"/>
                <a:gd name="connsiteY12" fmla="*/ 266141 h 266202"/>
                <a:gd name="connsiteX13" fmla="*/ 117477 w 721452"/>
                <a:gd name="connsiteY13" fmla="*/ 237566 h 266202"/>
                <a:gd name="connsiteX14" fmla="*/ 327027 w 721452"/>
                <a:gd name="connsiteY14" fmla="*/ 164541 h 266202"/>
                <a:gd name="connsiteX15" fmla="*/ 349252 w 721452"/>
                <a:gd name="connsiteY15" fmla="*/ 155016 h 266202"/>
                <a:gd name="connsiteX16" fmla="*/ 488952 w 721452"/>
                <a:gd name="connsiteY16" fmla="*/ 116916 h 266202"/>
                <a:gd name="connsiteX17" fmla="*/ 596902 w 721452"/>
                <a:gd name="connsiteY17" fmla="*/ 148666 h 266202"/>
                <a:gd name="connsiteX18" fmla="*/ 574677 w 721452"/>
                <a:gd name="connsiteY18" fmla="*/ 139141 h 266202"/>
                <a:gd name="connsiteX19" fmla="*/ 720727 w 721452"/>
                <a:gd name="connsiteY19" fmla="*/ 170891 h 26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21452" h="266202">
                  <a:moveTo>
                    <a:pt x="720727" y="170891"/>
                  </a:moveTo>
                  <a:cubicBezTo>
                    <a:pt x="729194" y="162953"/>
                    <a:pt x="661460" y="119562"/>
                    <a:pt x="625477" y="91516"/>
                  </a:cubicBezTo>
                  <a:cubicBezTo>
                    <a:pt x="589494" y="63470"/>
                    <a:pt x="519114" y="13728"/>
                    <a:pt x="504827" y="2616"/>
                  </a:cubicBezTo>
                  <a:cubicBezTo>
                    <a:pt x="490539" y="-8497"/>
                    <a:pt x="556685" y="19020"/>
                    <a:pt x="539752" y="24841"/>
                  </a:cubicBezTo>
                  <a:cubicBezTo>
                    <a:pt x="522819" y="30662"/>
                    <a:pt x="403227" y="37541"/>
                    <a:pt x="403227" y="37541"/>
                  </a:cubicBezTo>
                  <a:cubicBezTo>
                    <a:pt x="383648" y="39128"/>
                    <a:pt x="449793" y="26429"/>
                    <a:pt x="422277" y="34366"/>
                  </a:cubicBezTo>
                  <a:cubicBezTo>
                    <a:pt x="394761" y="42303"/>
                    <a:pt x="258235" y="83049"/>
                    <a:pt x="238127" y="85166"/>
                  </a:cubicBezTo>
                  <a:cubicBezTo>
                    <a:pt x="218019" y="87283"/>
                    <a:pt x="315385" y="33837"/>
                    <a:pt x="301627" y="47066"/>
                  </a:cubicBezTo>
                  <a:cubicBezTo>
                    <a:pt x="287869" y="60295"/>
                    <a:pt x="169864" y="152899"/>
                    <a:pt x="155577" y="164541"/>
                  </a:cubicBezTo>
                  <a:cubicBezTo>
                    <a:pt x="141290" y="176183"/>
                    <a:pt x="213256" y="111624"/>
                    <a:pt x="215902" y="116916"/>
                  </a:cubicBezTo>
                  <a:cubicBezTo>
                    <a:pt x="218548" y="122208"/>
                    <a:pt x="188385" y="177241"/>
                    <a:pt x="171452" y="196291"/>
                  </a:cubicBezTo>
                  <a:cubicBezTo>
                    <a:pt x="154519" y="215341"/>
                    <a:pt x="142877" y="219574"/>
                    <a:pt x="114302" y="231216"/>
                  </a:cubicBezTo>
                  <a:cubicBezTo>
                    <a:pt x="85727" y="242858"/>
                    <a:pt x="-527" y="265083"/>
                    <a:pt x="2" y="266141"/>
                  </a:cubicBezTo>
                  <a:cubicBezTo>
                    <a:pt x="531" y="267199"/>
                    <a:pt x="62973" y="254499"/>
                    <a:pt x="117477" y="237566"/>
                  </a:cubicBezTo>
                  <a:cubicBezTo>
                    <a:pt x="171981" y="220633"/>
                    <a:pt x="288398" y="178299"/>
                    <a:pt x="327027" y="164541"/>
                  </a:cubicBezTo>
                  <a:cubicBezTo>
                    <a:pt x="365656" y="150783"/>
                    <a:pt x="322265" y="162953"/>
                    <a:pt x="349252" y="155016"/>
                  </a:cubicBezTo>
                  <a:cubicBezTo>
                    <a:pt x="376239" y="147079"/>
                    <a:pt x="447677" y="117974"/>
                    <a:pt x="488952" y="116916"/>
                  </a:cubicBezTo>
                  <a:cubicBezTo>
                    <a:pt x="530227" y="115858"/>
                    <a:pt x="582615" y="144962"/>
                    <a:pt x="596902" y="148666"/>
                  </a:cubicBezTo>
                  <a:cubicBezTo>
                    <a:pt x="611189" y="152370"/>
                    <a:pt x="558273" y="130145"/>
                    <a:pt x="574677" y="139141"/>
                  </a:cubicBezTo>
                  <a:cubicBezTo>
                    <a:pt x="591081" y="148137"/>
                    <a:pt x="712260" y="178829"/>
                    <a:pt x="720727" y="17089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 1242">
              <a:extLst>
                <a:ext uri="{FF2B5EF4-FFF2-40B4-BE49-F238E27FC236}">
                  <a16:creationId xmlns:a16="http://schemas.microsoft.com/office/drawing/2014/main" id="{D92B76FD-1F31-43CC-2353-FF99B994C45F}"/>
                </a:ext>
              </a:extLst>
            </p:cNvPr>
            <p:cNvSpPr/>
            <p:nvPr/>
          </p:nvSpPr>
          <p:spPr>
            <a:xfrm>
              <a:off x="6408224" y="2961408"/>
              <a:ext cx="722970" cy="237208"/>
            </a:xfrm>
            <a:custGeom>
              <a:avLst/>
              <a:gdLst>
                <a:gd name="connsiteX0" fmla="*/ 2101 w 722970"/>
                <a:gd name="connsiteY0" fmla="*/ 86592 h 237208"/>
                <a:gd name="connsiteX1" fmla="*/ 341826 w 722970"/>
                <a:gd name="connsiteY1" fmla="*/ 80242 h 237208"/>
                <a:gd name="connsiteX2" fmla="*/ 316426 w 722970"/>
                <a:gd name="connsiteY2" fmla="*/ 64367 h 237208"/>
                <a:gd name="connsiteX3" fmla="*/ 510101 w 722970"/>
                <a:gd name="connsiteY3" fmla="*/ 38967 h 237208"/>
                <a:gd name="connsiteX4" fmla="*/ 589476 w 722970"/>
                <a:gd name="connsiteY4" fmla="*/ 42142 h 237208"/>
                <a:gd name="connsiteX5" fmla="*/ 557726 w 722970"/>
                <a:gd name="connsiteY5" fmla="*/ 4042 h 237208"/>
                <a:gd name="connsiteX6" fmla="*/ 713301 w 722970"/>
                <a:gd name="connsiteY6" fmla="*/ 153267 h 237208"/>
                <a:gd name="connsiteX7" fmla="*/ 681551 w 722970"/>
                <a:gd name="connsiteY7" fmla="*/ 105642 h 237208"/>
                <a:gd name="connsiteX8" fmla="*/ 478351 w 722970"/>
                <a:gd name="connsiteY8" fmla="*/ 162792 h 237208"/>
                <a:gd name="connsiteX9" fmla="*/ 576776 w 722970"/>
                <a:gd name="connsiteY9" fmla="*/ 162792 h 237208"/>
                <a:gd name="connsiteX10" fmla="*/ 354526 w 722970"/>
                <a:gd name="connsiteY10" fmla="*/ 229467 h 237208"/>
                <a:gd name="connsiteX11" fmla="*/ 383101 w 722970"/>
                <a:gd name="connsiteY11" fmla="*/ 235817 h 237208"/>
                <a:gd name="connsiteX12" fmla="*/ 40201 w 722970"/>
                <a:gd name="connsiteY12" fmla="*/ 188192 h 237208"/>
                <a:gd name="connsiteX13" fmla="*/ 183076 w 722970"/>
                <a:gd name="connsiteY13" fmla="*/ 219942 h 237208"/>
                <a:gd name="connsiteX14" fmla="*/ 294201 w 722970"/>
                <a:gd name="connsiteY14" fmla="*/ 223117 h 237208"/>
                <a:gd name="connsiteX15" fmla="*/ 11626 w 722970"/>
                <a:gd name="connsiteY15" fmla="*/ 153267 h 237208"/>
                <a:gd name="connsiteX16" fmla="*/ 189426 w 722970"/>
                <a:gd name="connsiteY16" fmla="*/ 169142 h 237208"/>
                <a:gd name="connsiteX17" fmla="*/ 2101 w 722970"/>
                <a:gd name="connsiteY17" fmla="*/ 86592 h 23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2970" h="237208">
                  <a:moveTo>
                    <a:pt x="2101" y="86592"/>
                  </a:moveTo>
                  <a:cubicBezTo>
                    <a:pt x="27501" y="71775"/>
                    <a:pt x="289439" y="83946"/>
                    <a:pt x="341826" y="80242"/>
                  </a:cubicBezTo>
                  <a:cubicBezTo>
                    <a:pt x="394214" y="76538"/>
                    <a:pt x="288380" y="71246"/>
                    <a:pt x="316426" y="64367"/>
                  </a:cubicBezTo>
                  <a:cubicBezTo>
                    <a:pt x="344472" y="57488"/>
                    <a:pt x="464593" y="42671"/>
                    <a:pt x="510101" y="38967"/>
                  </a:cubicBezTo>
                  <a:cubicBezTo>
                    <a:pt x="555609" y="35263"/>
                    <a:pt x="581539" y="47963"/>
                    <a:pt x="589476" y="42142"/>
                  </a:cubicBezTo>
                  <a:cubicBezTo>
                    <a:pt x="597413" y="36321"/>
                    <a:pt x="537089" y="-14479"/>
                    <a:pt x="557726" y="4042"/>
                  </a:cubicBezTo>
                  <a:cubicBezTo>
                    <a:pt x="578363" y="22563"/>
                    <a:pt x="692664" y="136334"/>
                    <a:pt x="713301" y="153267"/>
                  </a:cubicBezTo>
                  <a:cubicBezTo>
                    <a:pt x="733939" y="170200"/>
                    <a:pt x="720709" y="104055"/>
                    <a:pt x="681551" y="105642"/>
                  </a:cubicBezTo>
                  <a:cubicBezTo>
                    <a:pt x="642393" y="107229"/>
                    <a:pt x="495814" y="153267"/>
                    <a:pt x="478351" y="162792"/>
                  </a:cubicBezTo>
                  <a:cubicBezTo>
                    <a:pt x="460889" y="172317"/>
                    <a:pt x="597413" y="151680"/>
                    <a:pt x="576776" y="162792"/>
                  </a:cubicBezTo>
                  <a:cubicBezTo>
                    <a:pt x="556139" y="173904"/>
                    <a:pt x="386805" y="217296"/>
                    <a:pt x="354526" y="229467"/>
                  </a:cubicBezTo>
                  <a:cubicBezTo>
                    <a:pt x="322247" y="241638"/>
                    <a:pt x="383101" y="235817"/>
                    <a:pt x="383101" y="235817"/>
                  </a:cubicBezTo>
                  <a:lnTo>
                    <a:pt x="40201" y="188192"/>
                  </a:lnTo>
                  <a:cubicBezTo>
                    <a:pt x="6864" y="185546"/>
                    <a:pt x="140743" y="214121"/>
                    <a:pt x="183076" y="219942"/>
                  </a:cubicBezTo>
                  <a:cubicBezTo>
                    <a:pt x="225409" y="225763"/>
                    <a:pt x="322776" y="234229"/>
                    <a:pt x="294201" y="223117"/>
                  </a:cubicBezTo>
                  <a:cubicBezTo>
                    <a:pt x="265626" y="212005"/>
                    <a:pt x="29089" y="162263"/>
                    <a:pt x="11626" y="153267"/>
                  </a:cubicBezTo>
                  <a:cubicBezTo>
                    <a:pt x="-5837" y="144271"/>
                    <a:pt x="188897" y="176021"/>
                    <a:pt x="189426" y="169142"/>
                  </a:cubicBezTo>
                  <a:cubicBezTo>
                    <a:pt x="189955" y="162263"/>
                    <a:pt x="-23299" y="101409"/>
                    <a:pt x="2101" y="86592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 1243">
              <a:extLst>
                <a:ext uri="{FF2B5EF4-FFF2-40B4-BE49-F238E27FC236}">
                  <a16:creationId xmlns:a16="http://schemas.microsoft.com/office/drawing/2014/main" id="{D57C1FBC-61E5-4DC3-0123-5FCA57B7C098}"/>
                </a:ext>
              </a:extLst>
            </p:cNvPr>
            <p:cNvSpPr/>
            <p:nvPr/>
          </p:nvSpPr>
          <p:spPr>
            <a:xfrm>
              <a:off x="6943725" y="3186903"/>
              <a:ext cx="114480" cy="180647"/>
            </a:xfrm>
            <a:custGeom>
              <a:avLst/>
              <a:gdLst>
                <a:gd name="connsiteX0" fmla="*/ 0 w 114480"/>
                <a:gd name="connsiteY0" fmla="*/ 797 h 180647"/>
                <a:gd name="connsiteX1" fmla="*/ 38100 w 114480"/>
                <a:gd name="connsiteY1" fmla="*/ 99222 h 180647"/>
                <a:gd name="connsiteX2" fmla="*/ 19050 w 114480"/>
                <a:gd name="connsiteY2" fmla="*/ 178597 h 180647"/>
                <a:gd name="connsiteX3" fmla="*/ 53975 w 114480"/>
                <a:gd name="connsiteY3" fmla="*/ 156372 h 180647"/>
                <a:gd name="connsiteX4" fmla="*/ 95250 w 114480"/>
                <a:gd name="connsiteY4" fmla="*/ 146847 h 180647"/>
                <a:gd name="connsiteX5" fmla="*/ 60325 w 114480"/>
                <a:gd name="connsiteY5" fmla="*/ 105572 h 180647"/>
                <a:gd name="connsiteX6" fmla="*/ 114300 w 114480"/>
                <a:gd name="connsiteY6" fmla="*/ 57947 h 180647"/>
                <a:gd name="connsiteX7" fmla="*/ 38100 w 114480"/>
                <a:gd name="connsiteY7" fmla="*/ 156372 h 180647"/>
                <a:gd name="connsiteX8" fmla="*/ 0 w 114480"/>
                <a:gd name="connsiteY8" fmla="*/ 797 h 1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80" h="180647">
                  <a:moveTo>
                    <a:pt x="0" y="797"/>
                  </a:moveTo>
                  <a:cubicBezTo>
                    <a:pt x="0" y="-8728"/>
                    <a:pt x="34925" y="69589"/>
                    <a:pt x="38100" y="99222"/>
                  </a:cubicBezTo>
                  <a:cubicBezTo>
                    <a:pt x="41275" y="128855"/>
                    <a:pt x="16404" y="169072"/>
                    <a:pt x="19050" y="178597"/>
                  </a:cubicBezTo>
                  <a:cubicBezTo>
                    <a:pt x="21696" y="188122"/>
                    <a:pt x="41275" y="161664"/>
                    <a:pt x="53975" y="156372"/>
                  </a:cubicBezTo>
                  <a:cubicBezTo>
                    <a:pt x="66675" y="151080"/>
                    <a:pt x="94192" y="155314"/>
                    <a:pt x="95250" y="146847"/>
                  </a:cubicBezTo>
                  <a:cubicBezTo>
                    <a:pt x="96308" y="138380"/>
                    <a:pt x="57150" y="120389"/>
                    <a:pt x="60325" y="105572"/>
                  </a:cubicBezTo>
                  <a:cubicBezTo>
                    <a:pt x="63500" y="90755"/>
                    <a:pt x="118004" y="49480"/>
                    <a:pt x="114300" y="57947"/>
                  </a:cubicBezTo>
                  <a:cubicBezTo>
                    <a:pt x="110596" y="66414"/>
                    <a:pt x="54504" y="161135"/>
                    <a:pt x="38100" y="156372"/>
                  </a:cubicBezTo>
                  <a:cubicBezTo>
                    <a:pt x="21696" y="151609"/>
                    <a:pt x="0" y="10322"/>
                    <a:pt x="0" y="797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 1244">
              <a:extLst>
                <a:ext uri="{FF2B5EF4-FFF2-40B4-BE49-F238E27FC236}">
                  <a16:creationId xmlns:a16="http://schemas.microsoft.com/office/drawing/2014/main" id="{B124E549-A4AB-D077-0903-9D95559C0E5E}"/>
                </a:ext>
              </a:extLst>
            </p:cNvPr>
            <p:cNvSpPr/>
            <p:nvPr/>
          </p:nvSpPr>
          <p:spPr>
            <a:xfrm>
              <a:off x="7610228" y="3111001"/>
              <a:ext cx="335858" cy="81092"/>
            </a:xfrm>
            <a:custGeom>
              <a:avLst/>
              <a:gdLst>
                <a:gd name="connsiteX0" fmla="*/ 247 w 335858"/>
                <a:gd name="connsiteY0" fmla="*/ 499 h 81092"/>
                <a:gd name="connsiteX1" fmla="*/ 174872 w 335858"/>
                <a:gd name="connsiteY1" fmla="*/ 60824 h 81092"/>
                <a:gd name="connsiteX2" fmla="*/ 146297 w 335858"/>
                <a:gd name="connsiteY2" fmla="*/ 73524 h 81092"/>
                <a:gd name="connsiteX3" fmla="*/ 333622 w 335858"/>
                <a:gd name="connsiteY3" fmla="*/ 76699 h 81092"/>
                <a:gd name="connsiteX4" fmla="*/ 244722 w 335858"/>
                <a:gd name="connsiteY4" fmla="*/ 79874 h 81092"/>
                <a:gd name="connsiteX5" fmla="*/ 171697 w 335858"/>
                <a:gd name="connsiteY5" fmla="*/ 54474 h 81092"/>
                <a:gd name="connsiteX6" fmla="*/ 136772 w 335858"/>
                <a:gd name="connsiteY6" fmla="*/ 32249 h 81092"/>
                <a:gd name="connsiteX7" fmla="*/ 247 w 335858"/>
                <a:gd name="connsiteY7" fmla="*/ 499 h 8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858" h="81092">
                  <a:moveTo>
                    <a:pt x="247" y="499"/>
                  </a:moveTo>
                  <a:cubicBezTo>
                    <a:pt x="6597" y="5261"/>
                    <a:pt x="150530" y="48653"/>
                    <a:pt x="174872" y="60824"/>
                  </a:cubicBezTo>
                  <a:cubicBezTo>
                    <a:pt x="199214" y="72995"/>
                    <a:pt x="119839" y="70878"/>
                    <a:pt x="146297" y="73524"/>
                  </a:cubicBezTo>
                  <a:cubicBezTo>
                    <a:pt x="172755" y="76170"/>
                    <a:pt x="317218" y="75641"/>
                    <a:pt x="333622" y="76699"/>
                  </a:cubicBezTo>
                  <a:cubicBezTo>
                    <a:pt x="350026" y="77757"/>
                    <a:pt x="271709" y="83578"/>
                    <a:pt x="244722" y="79874"/>
                  </a:cubicBezTo>
                  <a:cubicBezTo>
                    <a:pt x="217735" y="76170"/>
                    <a:pt x="189689" y="62412"/>
                    <a:pt x="171697" y="54474"/>
                  </a:cubicBezTo>
                  <a:cubicBezTo>
                    <a:pt x="153705" y="46537"/>
                    <a:pt x="162172" y="38070"/>
                    <a:pt x="136772" y="32249"/>
                  </a:cubicBezTo>
                  <a:cubicBezTo>
                    <a:pt x="111372" y="26428"/>
                    <a:pt x="-6103" y="-4263"/>
                    <a:pt x="247" y="49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 1245">
              <a:extLst>
                <a:ext uri="{FF2B5EF4-FFF2-40B4-BE49-F238E27FC236}">
                  <a16:creationId xmlns:a16="http://schemas.microsoft.com/office/drawing/2014/main" id="{C8B17375-0D95-555F-4F56-CA8FCD1A1DE0}"/>
                </a:ext>
              </a:extLst>
            </p:cNvPr>
            <p:cNvSpPr/>
            <p:nvPr/>
          </p:nvSpPr>
          <p:spPr>
            <a:xfrm>
              <a:off x="7867642" y="3178174"/>
              <a:ext cx="45319" cy="315104"/>
            </a:xfrm>
            <a:custGeom>
              <a:avLst/>
              <a:gdLst>
                <a:gd name="connsiteX0" fmla="*/ 28583 w 45319"/>
                <a:gd name="connsiteY0" fmla="*/ 1 h 315104"/>
                <a:gd name="connsiteX1" fmla="*/ 9533 w 45319"/>
                <a:gd name="connsiteY1" fmla="*/ 152401 h 315104"/>
                <a:gd name="connsiteX2" fmla="*/ 44458 w 45319"/>
                <a:gd name="connsiteY2" fmla="*/ 311151 h 315104"/>
                <a:gd name="connsiteX3" fmla="*/ 31758 w 45319"/>
                <a:gd name="connsiteY3" fmla="*/ 257176 h 315104"/>
                <a:gd name="connsiteX4" fmla="*/ 8 w 45319"/>
                <a:gd name="connsiteY4" fmla="*/ 149226 h 315104"/>
                <a:gd name="connsiteX5" fmla="*/ 28583 w 45319"/>
                <a:gd name="connsiteY5" fmla="*/ 1 h 31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319" h="315104">
                  <a:moveTo>
                    <a:pt x="28583" y="1"/>
                  </a:moveTo>
                  <a:cubicBezTo>
                    <a:pt x="30170" y="530"/>
                    <a:pt x="6887" y="100543"/>
                    <a:pt x="9533" y="152401"/>
                  </a:cubicBezTo>
                  <a:cubicBezTo>
                    <a:pt x="12179" y="204259"/>
                    <a:pt x="40754" y="293689"/>
                    <a:pt x="44458" y="311151"/>
                  </a:cubicBezTo>
                  <a:cubicBezTo>
                    <a:pt x="48162" y="328613"/>
                    <a:pt x="39166" y="284163"/>
                    <a:pt x="31758" y="257176"/>
                  </a:cubicBezTo>
                  <a:cubicBezTo>
                    <a:pt x="24350" y="230189"/>
                    <a:pt x="-521" y="186797"/>
                    <a:pt x="8" y="149226"/>
                  </a:cubicBezTo>
                  <a:cubicBezTo>
                    <a:pt x="537" y="111655"/>
                    <a:pt x="26996" y="-528"/>
                    <a:pt x="28583" y="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 1246">
              <a:extLst>
                <a:ext uri="{FF2B5EF4-FFF2-40B4-BE49-F238E27FC236}">
                  <a16:creationId xmlns:a16="http://schemas.microsoft.com/office/drawing/2014/main" id="{B1784D34-AE0D-B940-C7CD-07638CDCEB53}"/>
                </a:ext>
              </a:extLst>
            </p:cNvPr>
            <p:cNvSpPr/>
            <p:nvPr/>
          </p:nvSpPr>
          <p:spPr>
            <a:xfrm>
              <a:off x="6828194" y="3652005"/>
              <a:ext cx="350482" cy="124379"/>
            </a:xfrm>
            <a:custGeom>
              <a:avLst/>
              <a:gdLst>
                <a:gd name="connsiteX0" fmla="*/ 350481 w 350482"/>
                <a:gd name="connsiteY0" fmla="*/ 34170 h 124379"/>
                <a:gd name="connsiteX1" fmla="*/ 188556 w 350482"/>
                <a:gd name="connsiteY1" fmla="*/ 34170 h 124379"/>
                <a:gd name="connsiteX2" fmla="*/ 102831 w 350482"/>
                <a:gd name="connsiteY2" fmla="*/ 5595 h 124379"/>
                <a:gd name="connsiteX3" fmla="*/ 134581 w 350482"/>
                <a:gd name="connsiteY3" fmla="*/ 11945 h 124379"/>
                <a:gd name="connsiteX4" fmla="*/ 1231 w 350482"/>
                <a:gd name="connsiteY4" fmla="*/ 123070 h 124379"/>
                <a:gd name="connsiteX5" fmla="*/ 74256 w 350482"/>
                <a:gd name="connsiteY5" fmla="*/ 72270 h 124379"/>
                <a:gd name="connsiteX6" fmla="*/ 175856 w 350482"/>
                <a:gd name="connsiteY6" fmla="*/ 62745 h 124379"/>
                <a:gd name="connsiteX7" fmla="*/ 185381 w 350482"/>
                <a:gd name="connsiteY7" fmla="*/ 50045 h 124379"/>
                <a:gd name="connsiteX8" fmla="*/ 350481 w 350482"/>
                <a:gd name="connsiteY8" fmla="*/ 34170 h 1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482" h="124379">
                  <a:moveTo>
                    <a:pt x="350481" y="34170"/>
                  </a:moveTo>
                  <a:cubicBezTo>
                    <a:pt x="351010" y="31524"/>
                    <a:pt x="229831" y="38932"/>
                    <a:pt x="188556" y="34170"/>
                  </a:cubicBezTo>
                  <a:cubicBezTo>
                    <a:pt x="147281" y="29408"/>
                    <a:pt x="111827" y="9299"/>
                    <a:pt x="102831" y="5595"/>
                  </a:cubicBezTo>
                  <a:cubicBezTo>
                    <a:pt x="93835" y="1891"/>
                    <a:pt x="151514" y="-7634"/>
                    <a:pt x="134581" y="11945"/>
                  </a:cubicBezTo>
                  <a:cubicBezTo>
                    <a:pt x="117648" y="31524"/>
                    <a:pt x="11285" y="113016"/>
                    <a:pt x="1231" y="123070"/>
                  </a:cubicBezTo>
                  <a:cubicBezTo>
                    <a:pt x="-8823" y="133124"/>
                    <a:pt x="45152" y="82324"/>
                    <a:pt x="74256" y="72270"/>
                  </a:cubicBezTo>
                  <a:cubicBezTo>
                    <a:pt x="103360" y="62216"/>
                    <a:pt x="157335" y="66449"/>
                    <a:pt x="175856" y="62745"/>
                  </a:cubicBezTo>
                  <a:cubicBezTo>
                    <a:pt x="194377" y="59041"/>
                    <a:pt x="162627" y="52691"/>
                    <a:pt x="185381" y="50045"/>
                  </a:cubicBezTo>
                  <a:cubicBezTo>
                    <a:pt x="208135" y="47399"/>
                    <a:pt x="349952" y="36816"/>
                    <a:pt x="350481" y="34170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 1247">
              <a:extLst>
                <a:ext uri="{FF2B5EF4-FFF2-40B4-BE49-F238E27FC236}">
                  <a16:creationId xmlns:a16="http://schemas.microsoft.com/office/drawing/2014/main" id="{EC53B84E-6B78-E1A7-2A01-72D6F67FC965}"/>
                </a:ext>
              </a:extLst>
            </p:cNvPr>
            <p:cNvSpPr/>
            <p:nvPr/>
          </p:nvSpPr>
          <p:spPr>
            <a:xfrm>
              <a:off x="7572375" y="3552652"/>
              <a:ext cx="321227" cy="95423"/>
            </a:xfrm>
            <a:custGeom>
              <a:avLst/>
              <a:gdLst>
                <a:gd name="connsiteX0" fmla="*/ 0 w 321227"/>
                <a:gd name="connsiteY0" fmla="*/ 95423 h 95423"/>
                <a:gd name="connsiteX1" fmla="*/ 177800 w 321227"/>
                <a:gd name="connsiteY1" fmla="*/ 63673 h 95423"/>
                <a:gd name="connsiteX2" fmla="*/ 184150 w 321227"/>
                <a:gd name="connsiteY2" fmla="*/ 41448 h 95423"/>
                <a:gd name="connsiteX3" fmla="*/ 320675 w 321227"/>
                <a:gd name="connsiteY3" fmla="*/ 92248 h 95423"/>
                <a:gd name="connsiteX4" fmla="*/ 231775 w 321227"/>
                <a:gd name="connsiteY4" fmla="*/ 54148 h 95423"/>
                <a:gd name="connsiteX5" fmla="*/ 219075 w 321227"/>
                <a:gd name="connsiteY5" fmla="*/ 28748 h 95423"/>
                <a:gd name="connsiteX6" fmla="*/ 250825 w 321227"/>
                <a:gd name="connsiteY6" fmla="*/ 173 h 95423"/>
                <a:gd name="connsiteX7" fmla="*/ 212725 w 321227"/>
                <a:gd name="connsiteY7" fmla="*/ 16048 h 95423"/>
                <a:gd name="connsiteX8" fmla="*/ 0 w 321227"/>
                <a:gd name="connsiteY8" fmla="*/ 95423 h 9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227" h="95423">
                  <a:moveTo>
                    <a:pt x="0" y="95423"/>
                  </a:moveTo>
                  <a:cubicBezTo>
                    <a:pt x="73554" y="84046"/>
                    <a:pt x="147108" y="72669"/>
                    <a:pt x="177800" y="63673"/>
                  </a:cubicBezTo>
                  <a:cubicBezTo>
                    <a:pt x="208492" y="54677"/>
                    <a:pt x="160338" y="36686"/>
                    <a:pt x="184150" y="41448"/>
                  </a:cubicBezTo>
                  <a:cubicBezTo>
                    <a:pt x="207962" y="46210"/>
                    <a:pt x="312738" y="90131"/>
                    <a:pt x="320675" y="92248"/>
                  </a:cubicBezTo>
                  <a:cubicBezTo>
                    <a:pt x="328612" y="94365"/>
                    <a:pt x="248708" y="64731"/>
                    <a:pt x="231775" y="54148"/>
                  </a:cubicBezTo>
                  <a:cubicBezTo>
                    <a:pt x="214842" y="43565"/>
                    <a:pt x="215900" y="37744"/>
                    <a:pt x="219075" y="28748"/>
                  </a:cubicBezTo>
                  <a:cubicBezTo>
                    <a:pt x="222250" y="19752"/>
                    <a:pt x="251883" y="2290"/>
                    <a:pt x="250825" y="173"/>
                  </a:cubicBezTo>
                  <a:cubicBezTo>
                    <a:pt x="249767" y="-1944"/>
                    <a:pt x="212725" y="16048"/>
                    <a:pt x="212725" y="16048"/>
                  </a:cubicBezTo>
                  <a:lnTo>
                    <a:pt x="0" y="95423"/>
                  </a:ln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 1248">
              <a:extLst>
                <a:ext uri="{FF2B5EF4-FFF2-40B4-BE49-F238E27FC236}">
                  <a16:creationId xmlns:a16="http://schemas.microsoft.com/office/drawing/2014/main" id="{61979959-7A8B-EF02-6CD4-A0818775EF08}"/>
                </a:ext>
              </a:extLst>
            </p:cNvPr>
            <p:cNvSpPr/>
            <p:nvPr/>
          </p:nvSpPr>
          <p:spPr>
            <a:xfrm>
              <a:off x="7899578" y="3111450"/>
              <a:ext cx="142791" cy="360156"/>
            </a:xfrm>
            <a:custGeom>
              <a:avLst/>
              <a:gdLst>
                <a:gd name="connsiteX0" fmla="*/ 142697 w 142791"/>
                <a:gd name="connsiteY0" fmla="*/ 50 h 360156"/>
                <a:gd name="connsiteX1" fmla="*/ 25222 w 142791"/>
                <a:gd name="connsiteY1" fmla="*/ 203250 h 360156"/>
                <a:gd name="connsiteX2" fmla="*/ 53797 w 142791"/>
                <a:gd name="connsiteY2" fmla="*/ 355650 h 360156"/>
                <a:gd name="connsiteX3" fmla="*/ 44272 w 142791"/>
                <a:gd name="connsiteY3" fmla="*/ 311200 h 360156"/>
                <a:gd name="connsiteX4" fmla="*/ 2997 w 142791"/>
                <a:gd name="connsiteY4" fmla="*/ 222300 h 360156"/>
                <a:gd name="connsiteX5" fmla="*/ 142697 w 142791"/>
                <a:gd name="connsiteY5" fmla="*/ 50 h 36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791" h="360156">
                  <a:moveTo>
                    <a:pt x="142697" y="50"/>
                  </a:moveTo>
                  <a:cubicBezTo>
                    <a:pt x="146401" y="-3125"/>
                    <a:pt x="40039" y="143983"/>
                    <a:pt x="25222" y="203250"/>
                  </a:cubicBezTo>
                  <a:cubicBezTo>
                    <a:pt x="10405" y="262517"/>
                    <a:pt x="50622" y="337658"/>
                    <a:pt x="53797" y="355650"/>
                  </a:cubicBezTo>
                  <a:cubicBezTo>
                    <a:pt x="56972" y="373642"/>
                    <a:pt x="52739" y="333425"/>
                    <a:pt x="44272" y="311200"/>
                  </a:cubicBezTo>
                  <a:cubicBezTo>
                    <a:pt x="35805" y="288975"/>
                    <a:pt x="-12349" y="270454"/>
                    <a:pt x="2997" y="222300"/>
                  </a:cubicBezTo>
                  <a:cubicBezTo>
                    <a:pt x="18343" y="174146"/>
                    <a:pt x="138993" y="3225"/>
                    <a:pt x="142697" y="50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 1249">
              <a:extLst>
                <a:ext uri="{FF2B5EF4-FFF2-40B4-BE49-F238E27FC236}">
                  <a16:creationId xmlns:a16="http://schemas.microsoft.com/office/drawing/2014/main" id="{DE76F714-69BA-0223-26A4-2786E92FCB5E}"/>
                </a:ext>
              </a:extLst>
            </p:cNvPr>
            <p:cNvSpPr/>
            <p:nvPr/>
          </p:nvSpPr>
          <p:spPr>
            <a:xfrm>
              <a:off x="6718107" y="3244836"/>
              <a:ext cx="222446" cy="327047"/>
            </a:xfrm>
            <a:custGeom>
              <a:avLst/>
              <a:gdLst>
                <a:gd name="connsiteX0" fmla="*/ 193 w 222446"/>
                <a:gd name="connsiteY0" fmla="*/ 14 h 327047"/>
                <a:gd name="connsiteX1" fmla="*/ 95443 w 222446"/>
                <a:gd name="connsiteY1" fmla="*/ 171464 h 327047"/>
                <a:gd name="connsiteX2" fmla="*/ 92268 w 222446"/>
                <a:gd name="connsiteY2" fmla="*/ 250839 h 327047"/>
                <a:gd name="connsiteX3" fmla="*/ 136718 w 222446"/>
                <a:gd name="connsiteY3" fmla="*/ 200039 h 327047"/>
                <a:gd name="connsiteX4" fmla="*/ 57343 w 222446"/>
                <a:gd name="connsiteY4" fmla="*/ 327039 h 327047"/>
                <a:gd name="connsiteX5" fmla="*/ 120843 w 222446"/>
                <a:gd name="connsiteY5" fmla="*/ 206389 h 327047"/>
                <a:gd name="connsiteX6" fmla="*/ 222443 w 222446"/>
                <a:gd name="connsiteY6" fmla="*/ 152414 h 327047"/>
                <a:gd name="connsiteX7" fmla="*/ 124018 w 222446"/>
                <a:gd name="connsiteY7" fmla="*/ 180989 h 327047"/>
                <a:gd name="connsiteX8" fmla="*/ 193 w 222446"/>
                <a:gd name="connsiteY8" fmla="*/ 14 h 32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446" h="327047">
                  <a:moveTo>
                    <a:pt x="193" y="14"/>
                  </a:moveTo>
                  <a:cubicBezTo>
                    <a:pt x="-4569" y="-1573"/>
                    <a:pt x="80097" y="129660"/>
                    <a:pt x="95443" y="171464"/>
                  </a:cubicBezTo>
                  <a:cubicBezTo>
                    <a:pt x="110789" y="213268"/>
                    <a:pt x="85389" y="246077"/>
                    <a:pt x="92268" y="250839"/>
                  </a:cubicBezTo>
                  <a:cubicBezTo>
                    <a:pt x="99147" y="255601"/>
                    <a:pt x="142539" y="187339"/>
                    <a:pt x="136718" y="200039"/>
                  </a:cubicBezTo>
                  <a:cubicBezTo>
                    <a:pt x="130897" y="212739"/>
                    <a:pt x="59989" y="325981"/>
                    <a:pt x="57343" y="327039"/>
                  </a:cubicBezTo>
                  <a:cubicBezTo>
                    <a:pt x="54697" y="328097"/>
                    <a:pt x="93326" y="235493"/>
                    <a:pt x="120843" y="206389"/>
                  </a:cubicBezTo>
                  <a:cubicBezTo>
                    <a:pt x="148360" y="177285"/>
                    <a:pt x="221914" y="156647"/>
                    <a:pt x="222443" y="152414"/>
                  </a:cubicBezTo>
                  <a:cubicBezTo>
                    <a:pt x="222972" y="148181"/>
                    <a:pt x="159472" y="200039"/>
                    <a:pt x="124018" y="180989"/>
                  </a:cubicBezTo>
                  <a:cubicBezTo>
                    <a:pt x="88564" y="161939"/>
                    <a:pt x="4955" y="1601"/>
                    <a:pt x="193" y="14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 1250">
              <a:extLst>
                <a:ext uri="{FF2B5EF4-FFF2-40B4-BE49-F238E27FC236}">
                  <a16:creationId xmlns:a16="http://schemas.microsoft.com/office/drawing/2014/main" id="{6A25DA03-4009-DB1C-6D1F-8A0B66284114}"/>
                </a:ext>
              </a:extLst>
            </p:cNvPr>
            <p:cNvSpPr/>
            <p:nvPr/>
          </p:nvSpPr>
          <p:spPr>
            <a:xfrm>
              <a:off x="6635733" y="3235192"/>
              <a:ext cx="62655" cy="247041"/>
            </a:xfrm>
            <a:custGeom>
              <a:avLst/>
              <a:gdLst>
                <a:gd name="connsiteX0" fmla="*/ 28592 w 62655"/>
                <a:gd name="connsiteY0" fmla="*/ 133 h 247041"/>
                <a:gd name="connsiteX1" fmla="*/ 57167 w 62655"/>
                <a:gd name="connsiteY1" fmla="*/ 111258 h 247041"/>
                <a:gd name="connsiteX2" fmla="*/ 50817 w 62655"/>
                <a:gd name="connsiteY2" fmla="*/ 244608 h 247041"/>
                <a:gd name="connsiteX3" fmla="*/ 60342 w 62655"/>
                <a:gd name="connsiteY3" fmla="*/ 187458 h 247041"/>
                <a:gd name="connsiteX4" fmla="*/ 17 w 62655"/>
                <a:gd name="connsiteY4" fmla="*/ 63633 h 247041"/>
                <a:gd name="connsiteX5" fmla="*/ 53992 w 62655"/>
                <a:gd name="connsiteY5" fmla="*/ 133483 h 247041"/>
                <a:gd name="connsiteX6" fmla="*/ 28592 w 62655"/>
                <a:gd name="connsiteY6" fmla="*/ 133 h 2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55" h="247041">
                  <a:moveTo>
                    <a:pt x="28592" y="133"/>
                  </a:moveTo>
                  <a:cubicBezTo>
                    <a:pt x="29121" y="-3571"/>
                    <a:pt x="53463" y="70512"/>
                    <a:pt x="57167" y="111258"/>
                  </a:cubicBezTo>
                  <a:cubicBezTo>
                    <a:pt x="60871" y="152004"/>
                    <a:pt x="50288" y="231908"/>
                    <a:pt x="50817" y="244608"/>
                  </a:cubicBezTo>
                  <a:cubicBezTo>
                    <a:pt x="51346" y="257308"/>
                    <a:pt x="68809" y="217621"/>
                    <a:pt x="60342" y="187458"/>
                  </a:cubicBezTo>
                  <a:cubicBezTo>
                    <a:pt x="51875" y="157296"/>
                    <a:pt x="1075" y="72629"/>
                    <a:pt x="17" y="63633"/>
                  </a:cubicBezTo>
                  <a:cubicBezTo>
                    <a:pt x="-1041" y="54637"/>
                    <a:pt x="47113" y="137716"/>
                    <a:pt x="53992" y="133483"/>
                  </a:cubicBezTo>
                  <a:cubicBezTo>
                    <a:pt x="60871" y="129250"/>
                    <a:pt x="28063" y="3837"/>
                    <a:pt x="28592" y="133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 1251">
              <a:extLst>
                <a:ext uri="{FF2B5EF4-FFF2-40B4-BE49-F238E27FC236}">
                  <a16:creationId xmlns:a16="http://schemas.microsoft.com/office/drawing/2014/main" id="{124E8AAD-8049-1EF3-2D71-EECD4163B1C1}"/>
                </a:ext>
              </a:extLst>
            </p:cNvPr>
            <p:cNvSpPr/>
            <p:nvPr/>
          </p:nvSpPr>
          <p:spPr>
            <a:xfrm>
              <a:off x="7749704" y="3180611"/>
              <a:ext cx="83101" cy="362689"/>
            </a:xfrm>
            <a:custGeom>
              <a:avLst/>
              <a:gdLst>
                <a:gd name="connsiteX0" fmla="*/ 38571 w 83101"/>
                <a:gd name="connsiteY0" fmla="*/ 739 h 362689"/>
                <a:gd name="connsiteX1" fmla="*/ 38571 w 83101"/>
                <a:gd name="connsiteY1" fmla="*/ 222989 h 362689"/>
                <a:gd name="connsiteX2" fmla="*/ 76671 w 83101"/>
                <a:gd name="connsiteY2" fmla="*/ 311889 h 362689"/>
                <a:gd name="connsiteX3" fmla="*/ 54446 w 83101"/>
                <a:gd name="connsiteY3" fmla="*/ 299189 h 362689"/>
                <a:gd name="connsiteX4" fmla="*/ 83021 w 83101"/>
                <a:gd name="connsiteY4" fmla="*/ 362689 h 362689"/>
                <a:gd name="connsiteX5" fmla="*/ 60796 w 83101"/>
                <a:gd name="connsiteY5" fmla="*/ 299189 h 362689"/>
                <a:gd name="connsiteX6" fmla="*/ 471 w 83101"/>
                <a:gd name="connsiteY6" fmla="*/ 188064 h 362689"/>
                <a:gd name="connsiteX7" fmla="*/ 32221 w 83101"/>
                <a:gd name="connsiteY7" fmla="*/ 232514 h 362689"/>
                <a:gd name="connsiteX8" fmla="*/ 22696 w 83101"/>
                <a:gd name="connsiteY8" fmla="*/ 153139 h 362689"/>
                <a:gd name="connsiteX9" fmla="*/ 38571 w 83101"/>
                <a:gd name="connsiteY9" fmla="*/ 739 h 3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01" h="362689">
                  <a:moveTo>
                    <a:pt x="38571" y="739"/>
                  </a:moveTo>
                  <a:cubicBezTo>
                    <a:pt x="41217" y="12381"/>
                    <a:pt x="32221" y="171131"/>
                    <a:pt x="38571" y="222989"/>
                  </a:cubicBezTo>
                  <a:cubicBezTo>
                    <a:pt x="44921" y="274847"/>
                    <a:pt x="74025" y="299189"/>
                    <a:pt x="76671" y="311889"/>
                  </a:cubicBezTo>
                  <a:cubicBezTo>
                    <a:pt x="79317" y="324589"/>
                    <a:pt x="53388" y="290722"/>
                    <a:pt x="54446" y="299189"/>
                  </a:cubicBezTo>
                  <a:cubicBezTo>
                    <a:pt x="55504" y="307656"/>
                    <a:pt x="81963" y="362689"/>
                    <a:pt x="83021" y="362689"/>
                  </a:cubicBezTo>
                  <a:cubicBezTo>
                    <a:pt x="84079" y="362689"/>
                    <a:pt x="74554" y="328293"/>
                    <a:pt x="60796" y="299189"/>
                  </a:cubicBezTo>
                  <a:cubicBezTo>
                    <a:pt x="47038" y="270085"/>
                    <a:pt x="5233" y="199176"/>
                    <a:pt x="471" y="188064"/>
                  </a:cubicBezTo>
                  <a:cubicBezTo>
                    <a:pt x="-4291" y="176952"/>
                    <a:pt x="28517" y="238335"/>
                    <a:pt x="32221" y="232514"/>
                  </a:cubicBezTo>
                  <a:cubicBezTo>
                    <a:pt x="35925" y="226693"/>
                    <a:pt x="18992" y="188064"/>
                    <a:pt x="22696" y="153139"/>
                  </a:cubicBezTo>
                  <a:cubicBezTo>
                    <a:pt x="26400" y="118214"/>
                    <a:pt x="35925" y="-10903"/>
                    <a:pt x="38571" y="73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 1252">
              <a:extLst>
                <a:ext uri="{FF2B5EF4-FFF2-40B4-BE49-F238E27FC236}">
                  <a16:creationId xmlns:a16="http://schemas.microsoft.com/office/drawing/2014/main" id="{EE823977-4196-1786-8220-C4051D96546F}"/>
                </a:ext>
              </a:extLst>
            </p:cNvPr>
            <p:cNvSpPr/>
            <p:nvPr/>
          </p:nvSpPr>
          <p:spPr>
            <a:xfrm>
              <a:off x="6808148" y="1600141"/>
              <a:ext cx="920165" cy="1045669"/>
            </a:xfrm>
            <a:custGeom>
              <a:avLst/>
              <a:gdLst>
                <a:gd name="connsiteX0" fmla="*/ 30802 w 920165"/>
                <a:gd name="connsiteY0" fmla="*/ 3234 h 1045669"/>
                <a:gd name="connsiteX1" fmla="*/ 691202 w 920165"/>
                <a:gd name="connsiteY1" fmla="*/ 641409 h 1045669"/>
                <a:gd name="connsiteX2" fmla="*/ 649927 w 920165"/>
                <a:gd name="connsiteY2" fmla="*/ 603309 h 1045669"/>
                <a:gd name="connsiteX3" fmla="*/ 919802 w 920165"/>
                <a:gd name="connsiteY3" fmla="*/ 1041459 h 1045669"/>
                <a:gd name="connsiteX4" fmla="*/ 694377 w 920165"/>
                <a:gd name="connsiteY4" fmla="*/ 806509 h 1045669"/>
                <a:gd name="connsiteX5" fmla="*/ 164152 w 920165"/>
                <a:gd name="connsiteY5" fmla="*/ 501709 h 1045669"/>
                <a:gd name="connsiteX6" fmla="*/ 268927 w 920165"/>
                <a:gd name="connsiteY6" fmla="*/ 590609 h 1045669"/>
                <a:gd name="connsiteX7" fmla="*/ 2227 w 920165"/>
                <a:gd name="connsiteY7" fmla="*/ 196909 h 1045669"/>
                <a:gd name="connsiteX8" fmla="*/ 135577 w 920165"/>
                <a:gd name="connsiteY8" fmla="*/ 384234 h 1045669"/>
                <a:gd name="connsiteX9" fmla="*/ 30802 w 920165"/>
                <a:gd name="connsiteY9" fmla="*/ 3234 h 104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0165" h="1045669">
                  <a:moveTo>
                    <a:pt x="30802" y="3234"/>
                  </a:moveTo>
                  <a:cubicBezTo>
                    <a:pt x="123406" y="46096"/>
                    <a:pt x="588015" y="541397"/>
                    <a:pt x="691202" y="641409"/>
                  </a:cubicBezTo>
                  <a:cubicBezTo>
                    <a:pt x="794389" y="741421"/>
                    <a:pt x="611827" y="536634"/>
                    <a:pt x="649927" y="603309"/>
                  </a:cubicBezTo>
                  <a:cubicBezTo>
                    <a:pt x="688027" y="669984"/>
                    <a:pt x="912394" y="1007592"/>
                    <a:pt x="919802" y="1041459"/>
                  </a:cubicBezTo>
                  <a:cubicBezTo>
                    <a:pt x="927210" y="1075326"/>
                    <a:pt x="820319" y="896467"/>
                    <a:pt x="694377" y="806509"/>
                  </a:cubicBezTo>
                  <a:cubicBezTo>
                    <a:pt x="568435" y="716551"/>
                    <a:pt x="235060" y="537692"/>
                    <a:pt x="164152" y="501709"/>
                  </a:cubicBezTo>
                  <a:cubicBezTo>
                    <a:pt x="93244" y="465726"/>
                    <a:pt x="295914" y="641409"/>
                    <a:pt x="268927" y="590609"/>
                  </a:cubicBezTo>
                  <a:cubicBezTo>
                    <a:pt x="241940" y="539809"/>
                    <a:pt x="24452" y="231305"/>
                    <a:pt x="2227" y="196909"/>
                  </a:cubicBezTo>
                  <a:cubicBezTo>
                    <a:pt x="-19998" y="162513"/>
                    <a:pt x="131344" y="411222"/>
                    <a:pt x="135577" y="384234"/>
                  </a:cubicBezTo>
                  <a:cubicBezTo>
                    <a:pt x="139810" y="357247"/>
                    <a:pt x="-61802" y="-39628"/>
                    <a:pt x="30802" y="3234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 1253">
              <a:extLst>
                <a:ext uri="{FF2B5EF4-FFF2-40B4-BE49-F238E27FC236}">
                  <a16:creationId xmlns:a16="http://schemas.microsoft.com/office/drawing/2014/main" id="{EC97EECD-7E49-903A-F7C9-0542FBB0BE24}"/>
                </a:ext>
              </a:extLst>
            </p:cNvPr>
            <p:cNvSpPr/>
            <p:nvPr/>
          </p:nvSpPr>
          <p:spPr>
            <a:xfrm>
              <a:off x="7385050" y="2476144"/>
              <a:ext cx="782630" cy="600644"/>
            </a:xfrm>
            <a:custGeom>
              <a:avLst/>
              <a:gdLst>
                <a:gd name="connsiteX0" fmla="*/ 0 w 782630"/>
                <a:gd name="connsiteY0" fmla="*/ 206731 h 600644"/>
                <a:gd name="connsiteX1" fmla="*/ 327025 w 782630"/>
                <a:gd name="connsiteY1" fmla="*/ 203556 h 600644"/>
                <a:gd name="connsiteX2" fmla="*/ 479425 w 782630"/>
                <a:gd name="connsiteY2" fmla="*/ 219431 h 600644"/>
                <a:gd name="connsiteX3" fmla="*/ 336550 w 782630"/>
                <a:gd name="connsiteY3" fmla="*/ 241656 h 600644"/>
                <a:gd name="connsiteX4" fmla="*/ 368300 w 782630"/>
                <a:gd name="connsiteY4" fmla="*/ 260706 h 600644"/>
                <a:gd name="connsiteX5" fmla="*/ 130175 w 782630"/>
                <a:gd name="connsiteY5" fmla="*/ 352781 h 600644"/>
                <a:gd name="connsiteX6" fmla="*/ 365125 w 782630"/>
                <a:gd name="connsiteY6" fmla="*/ 314681 h 600644"/>
                <a:gd name="connsiteX7" fmla="*/ 527050 w 782630"/>
                <a:gd name="connsiteY7" fmla="*/ 435331 h 600644"/>
                <a:gd name="connsiteX8" fmla="*/ 479425 w 782630"/>
                <a:gd name="connsiteY8" fmla="*/ 403581 h 600644"/>
                <a:gd name="connsiteX9" fmla="*/ 781050 w 782630"/>
                <a:gd name="connsiteY9" fmla="*/ 600431 h 600644"/>
                <a:gd name="connsiteX10" fmla="*/ 584200 w 782630"/>
                <a:gd name="connsiteY10" fmla="*/ 432156 h 600644"/>
                <a:gd name="connsiteX11" fmla="*/ 282575 w 782630"/>
                <a:gd name="connsiteY11" fmla="*/ 16231 h 600644"/>
                <a:gd name="connsiteX12" fmla="*/ 301625 w 782630"/>
                <a:gd name="connsiteY12" fmla="*/ 89256 h 600644"/>
                <a:gd name="connsiteX13" fmla="*/ 222250 w 782630"/>
                <a:gd name="connsiteY13" fmla="*/ 133706 h 600644"/>
                <a:gd name="connsiteX14" fmla="*/ 323850 w 782630"/>
                <a:gd name="connsiteY14" fmla="*/ 121006 h 600644"/>
                <a:gd name="connsiteX15" fmla="*/ 0 w 782630"/>
                <a:gd name="connsiteY15" fmla="*/ 206731 h 60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2630" h="600644">
                  <a:moveTo>
                    <a:pt x="0" y="206731"/>
                  </a:moveTo>
                  <a:cubicBezTo>
                    <a:pt x="529" y="220489"/>
                    <a:pt x="247121" y="201439"/>
                    <a:pt x="327025" y="203556"/>
                  </a:cubicBezTo>
                  <a:cubicBezTo>
                    <a:pt x="406929" y="205673"/>
                    <a:pt x="477838" y="213081"/>
                    <a:pt x="479425" y="219431"/>
                  </a:cubicBezTo>
                  <a:cubicBezTo>
                    <a:pt x="481013" y="225781"/>
                    <a:pt x="355071" y="234777"/>
                    <a:pt x="336550" y="241656"/>
                  </a:cubicBezTo>
                  <a:cubicBezTo>
                    <a:pt x="318029" y="248535"/>
                    <a:pt x="402696" y="242185"/>
                    <a:pt x="368300" y="260706"/>
                  </a:cubicBezTo>
                  <a:cubicBezTo>
                    <a:pt x="333904" y="279227"/>
                    <a:pt x="130704" y="343785"/>
                    <a:pt x="130175" y="352781"/>
                  </a:cubicBezTo>
                  <a:cubicBezTo>
                    <a:pt x="129646" y="361777"/>
                    <a:pt x="298979" y="300923"/>
                    <a:pt x="365125" y="314681"/>
                  </a:cubicBezTo>
                  <a:cubicBezTo>
                    <a:pt x="431271" y="328439"/>
                    <a:pt x="508000" y="420514"/>
                    <a:pt x="527050" y="435331"/>
                  </a:cubicBezTo>
                  <a:cubicBezTo>
                    <a:pt x="546100" y="450148"/>
                    <a:pt x="479425" y="403581"/>
                    <a:pt x="479425" y="403581"/>
                  </a:cubicBezTo>
                  <a:cubicBezTo>
                    <a:pt x="521758" y="431098"/>
                    <a:pt x="763587" y="595668"/>
                    <a:pt x="781050" y="600431"/>
                  </a:cubicBezTo>
                  <a:cubicBezTo>
                    <a:pt x="798513" y="605194"/>
                    <a:pt x="667279" y="529523"/>
                    <a:pt x="584200" y="432156"/>
                  </a:cubicBezTo>
                  <a:cubicBezTo>
                    <a:pt x="501121" y="334789"/>
                    <a:pt x="329671" y="73381"/>
                    <a:pt x="282575" y="16231"/>
                  </a:cubicBezTo>
                  <a:cubicBezTo>
                    <a:pt x="235479" y="-40919"/>
                    <a:pt x="311679" y="69677"/>
                    <a:pt x="301625" y="89256"/>
                  </a:cubicBezTo>
                  <a:cubicBezTo>
                    <a:pt x="291571" y="108835"/>
                    <a:pt x="218546" y="128414"/>
                    <a:pt x="222250" y="133706"/>
                  </a:cubicBezTo>
                  <a:cubicBezTo>
                    <a:pt x="225954" y="138998"/>
                    <a:pt x="355071" y="112010"/>
                    <a:pt x="323850" y="121006"/>
                  </a:cubicBezTo>
                  <a:cubicBezTo>
                    <a:pt x="292629" y="130002"/>
                    <a:pt x="-529" y="192973"/>
                    <a:pt x="0" y="20673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 1254">
              <a:extLst>
                <a:ext uri="{FF2B5EF4-FFF2-40B4-BE49-F238E27FC236}">
                  <a16:creationId xmlns:a16="http://schemas.microsoft.com/office/drawing/2014/main" id="{A737865C-254F-BEC8-6BFC-DEE64BD74B76}"/>
                </a:ext>
              </a:extLst>
            </p:cNvPr>
            <p:cNvSpPr/>
            <p:nvPr/>
          </p:nvSpPr>
          <p:spPr>
            <a:xfrm>
              <a:off x="7376745" y="2327622"/>
              <a:ext cx="1054183" cy="1145835"/>
            </a:xfrm>
            <a:custGeom>
              <a:avLst/>
              <a:gdLst>
                <a:gd name="connsiteX0" fmla="*/ 8305 w 1054183"/>
                <a:gd name="connsiteY0" fmla="*/ 85378 h 1145835"/>
                <a:gd name="connsiteX1" fmla="*/ 59105 w 1054183"/>
                <a:gd name="connsiteY1" fmla="*/ 88553 h 1145835"/>
                <a:gd name="connsiteX2" fmla="*/ 360730 w 1054183"/>
                <a:gd name="connsiteY2" fmla="*/ 348903 h 1145835"/>
                <a:gd name="connsiteX3" fmla="*/ 306755 w 1054183"/>
                <a:gd name="connsiteY3" fmla="*/ 393353 h 1145835"/>
                <a:gd name="connsiteX4" fmla="*/ 462330 w 1054183"/>
                <a:gd name="connsiteY4" fmla="*/ 529878 h 1145835"/>
                <a:gd name="connsiteX5" fmla="*/ 398830 w 1054183"/>
                <a:gd name="connsiteY5" fmla="*/ 514003 h 1145835"/>
                <a:gd name="connsiteX6" fmla="*/ 697280 w 1054183"/>
                <a:gd name="connsiteY6" fmla="*/ 736253 h 1145835"/>
                <a:gd name="connsiteX7" fmla="*/ 611555 w 1054183"/>
                <a:gd name="connsiteY7" fmla="*/ 755303 h 1145835"/>
                <a:gd name="connsiteX8" fmla="*/ 789355 w 1054183"/>
                <a:gd name="connsiteY8" fmla="*/ 898178 h 1145835"/>
                <a:gd name="connsiteX9" fmla="*/ 738555 w 1054183"/>
                <a:gd name="connsiteY9" fmla="*/ 860078 h 1145835"/>
                <a:gd name="connsiteX10" fmla="*/ 932230 w 1054183"/>
                <a:gd name="connsiteY10" fmla="*/ 1047403 h 1145835"/>
                <a:gd name="connsiteX11" fmla="*/ 932230 w 1054183"/>
                <a:gd name="connsiteY11" fmla="*/ 1018828 h 1145835"/>
                <a:gd name="connsiteX12" fmla="*/ 1052880 w 1054183"/>
                <a:gd name="connsiteY12" fmla="*/ 1145828 h 1145835"/>
                <a:gd name="connsiteX13" fmla="*/ 992555 w 1054183"/>
                <a:gd name="connsiteY13" fmla="*/ 1012478 h 1145835"/>
                <a:gd name="connsiteX14" fmla="*/ 935405 w 1054183"/>
                <a:gd name="connsiteY14" fmla="*/ 850553 h 1145835"/>
                <a:gd name="connsiteX15" fmla="*/ 725855 w 1054183"/>
                <a:gd name="connsiteY15" fmla="*/ 656878 h 1145835"/>
                <a:gd name="connsiteX16" fmla="*/ 268655 w 1054183"/>
                <a:gd name="connsiteY16" fmla="*/ 85378 h 1145835"/>
                <a:gd name="connsiteX17" fmla="*/ 414705 w 1054183"/>
                <a:gd name="connsiteY17" fmla="*/ 263178 h 1145835"/>
                <a:gd name="connsiteX18" fmla="*/ 94030 w 1054183"/>
                <a:gd name="connsiteY18" fmla="*/ 6003 h 1145835"/>
                <a:gd name="connsiteX19" fmla="*/ 170230 w 1054183"/>
                <a:gd name="connsiteY19" fmla="*/ 82203 h 1145835"/>
                <a:gd name="connsiteX20" fmla="*/ 8305 w 1054183"/>
                <a:gd name="connsiteY20" fmla="*/ 85378 h 11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4183" h="1145835">
                  <a:moveTo>
                    <a:pt x="8305" y="85378"/>
                  </a:moveTo>
                  <a:cubicBezTo>
                    <a:pt x="-10216" y="86436"/>
                    <a:pt x="368" y="44632"/>
                    <a:pt x="59105" y="88553"/>
                  </a:cubicBezTo>
                  <a:cubicBezTo>
                    <a:pt x="117842" y="132474"/>
                    <a:pt x="319455" y="298103"/>
                    <a:pt x="360730" y="348903"/>
                  </a:cubicBezTo>
                  <a:cubicBezTo>
                    <a:pt x="402005" y="399703"/>
                    <a:pt x="289822" y="363191"/>
                    <a:pt x="306755" y="393353"/>
                  </a:cubicBezTo>
                  <a:cubicBezTo>
                    <a:pt x="323688" y="423515"/>
                    <a:pt x="446984" y="509770"/>
                    <a:pt x="462330" y="529878"/>
                  </a:cubicBezTo>
                  <a:cubicBezTo>
                    <a:pt x="477676" y="549986"/>
                    <a:pt x="359672" y="479607"/>
                    <a:pt x="398830" y="514003"/>
                  </a:cubicBezTo>
                  <a:cubicBezTo>
                    <a:pt x="437988" y="548399"/>
                    <a:pt x="661826" y="696037"/>
                    <a:pt x="697280" y="736253"/>
                  </a:cubicBezTo>
                  <a:cubicBezTo>
                    <a:pt x="732734" y="776469"/>
                    <a:pt x="596209" y="728316"/>
                    <a:pt x="611555" y="755303"/>
                  </a:cubicBezTo>
                  <a:cubicBezTo>
                    <a:pt x="626901" y="782290"/>
                    <a:pt x="768188" y="880716"/>
                    <a:pt x="789355" y="898178"/>
                  </a:cubicBezTo>
                  <a:cubicBezTo>
                    <a:pt x="810522" y="915640"/>
                    <a:pt x="714743" y="835207"/>
                    <a:pt x="738555" y="860078"/>
                  </a:cubicBezTo>
                  <a:cubicBezTo>
                    <a:pt x="762367" y="884949"/>
                    <a:pt x="899951" y="1020945"/>
                    <a:pt x="932230" y="1047403"/>
                  </a:cubicBezTo>
                  <a:cubicBezTo>
                    <a:pt x="964509" y="1073861"/>
                    <a:pt x="912122" y="1002424"/>
                    <a:pt x="932230" y="1018828"/>
                  </a:cubicBezTo>
                  <a:cubicBezTo>
                    <a:pt x="952338" y="1035232"/>
                    <a:pt x="1042826" y="1146886"/>
                    <a:pt x="1052880" y="1145828"/>
                  </a:cubicBezTo>
                  <a:cubicBezTo>
                    <a:pt x="1062934" y="1144770"/>
                    <a:pt x="1012134" y="1061691"/>
                    <a:pt x="992555" y="1012478"/>
                  </a:cubicBezTo>
                  <a:cubicBezTo>
                    <a:pt x="972976" y="963265"/>
                    <a:pt x="979855" y="909820"/>
                    <a:pt x="935405" y="850553"/>
                  </a:cubicBezTo>
                  <a:cubicBezTo>
                    <a:pt x="890955" y="791286"/>
                    <a:pt x="836980" y="784407"/>
                    <a:pt x="725855" y="656878"/>
                  </a:cubicBezTo>
                  <a:cubicBezTo>
                    <a:pt x="614730" y="529349"/>
                    <a:pt x="320513" y="150995"/>
                    <a:pt x="268655" y="85378"/>
                  </a:cubicBezTo>
                  <a:cubicBezTo>
                    <a:pt x="216797" y="19761"/>
                    <a:pt x="443809" y="276407"/>
                    <a:pt x="414705" y="263178"/>
                  </a:cubicBezTo>
                  <a:cubicBezTo>
                    <a:pt x="385601" y="249949"/>
                    <a:pt x="134776" y="36165"/>
                    <a:pt x="94030" y="6003"/>
                  </a:cubicBezTo>
                  <a:cubicBezTo>
                    <a:pt x="53284" y="-24160"/>
                    <a:pt x="179755" y="68445"/>
                    <a:pt x="170230" y="82203"/>
                  </a:cubicBezTo>
                  <a:cubicBezTo>
                    <a:pt x="160705" y="95961"/>
                    <a:pt x="26826" y="84320"/>
                    <a:pt x="8305" y="85378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 1255">
              <a:extLst>
                <a:ext uri="{FF2B5EF4-FFF2-40B4-BE49-F238E27FC236}">
                  <a16:creationId xmlns:a16="http://schemas.microsoft.com/office/drawing/2014/main" id="{6AF5B13A-B071-C51A-40F7-CF31461AAF6C}"/>
                </a:ext>
              </a:extLst>
            </p:cNvPr>
            <p:cNvSpPr/>
            <p:nvPr/>
          </p:nvSpPr>
          <p:spPr>
            <a:xfrm>
              <a:off x="6904493" y="3355193"/>
              <a:ext cx="128160" cy="146835"/>
            </a:xfrm>
            <a:custGeom>
              <a:avLst/>
              <a:gdLst>
                <a:gd name="connsiteX0" fmla="*/ 128132 w 128160"/>
                <a:gd name="connsiteY0" fmla="*/ 782 h 146835"/>
                <a:gd name="connsiteX1" fmla="*/ 39232 w 128160"/>
                <a:gd name="connsiteY1" fmla="*/ 64282 h 146835"/>
                <a:gd name="connsiteX2" fmla="*/ 1132 w 128160"/>
                <a:gd name="connsiteY2" fmla="*/ 146832 h 146835"/>
                <a:gd name="connsiteX3" fmla="*/ 13832 w 128160"/>
                <a:gd name="connsiteY3" fmla="*/ 61107 h 146835"/>
                <a:gd name="connsiteX4" fmla="*/ 1132 w 128160"/>
                <a:gd name="connsiteY4" fmla="*/ 96032 h 146835"/>
                <a:gd name="connsiteX5" fmla="*/ 48757 w 128160"/>
                <a:gd name="connsiteY5" fmla="*/ 32532 h 146835"/>
                <a:gd name="connsiteX6" fmla="*/ 128132 w 128160"/>
                <a:gd name="connsiteY6" fmla="*/ 782 h 14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160" h="146835">
                  <a:moveTo>
                    <a:pt x="128132" y="782"/>
                  </a:moveTo>
                  <a:cubicBezTo>
                    <a:pt x="126545" y="6074"/>
                    <a:pt x="60399" y="39940"/>
                    <a:pt x="39232" y="64282"/>
                  </a:cubicBezTo>
                  <a:cubicBezTo>
                    <a:pt x="18065" y="88624"/>
                    <a:pt x="5365" y="147361"/>
                    <a:pt x="1132" y="146832"/>
                  </a:cubicBezTo>
                  <a:cubicBezTo>
                    <a:pt x="-3101" y="146303"/>
                    <a:pt x="13832" y="69574"/>
                    <a:pt x="13832" y="61107"/>
                  </a:cubicBezTo>
                  <a:cubicBezTo>
                    <a:pt x="13832" y="52640"/>
                    <a:pt x="-4689" y="100794"/>
                    <a:pt x="1132" y="96032"/>
                  </a:cubicBezTo>
                  <a:cubicBezTo>
                    <a:pt x="6953" y="91270"/>
                    <a:pt x="31824" y="46819"/>
                    <a:pt x="48757" y="32532"/>
                  </a:cubicBezTo>
                  <a:cubicBezTo>
                    <a:pt x="65690" y="18245"/>
                    <a:pt x="129719" y="-4510"/>
                    <a:pt x="128132" y="782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 1256">
              <a:extLst>
                <a:ext uri="{FF2B5EF4-FFF2-40B4-BE49-F238E27FC236}">
                  <a16:creationId xmlns:a16="http://schemas.microsoft.com/office/drawing/2014/main" id="{5AAD976D-3B99-4790-7842-DE34CCFE8C26}"/>
                </a:ext>
              </a:extLst>
            </p:cNvPr>
            <p:cNvSpPr/>
            <p:nvPr/>
          </p:nvSpPr>
          <p:spPr>
            <a:xfrm>
              <a:off x="7981770" y="3181089"/>
              <a:ext cx="106504" cy="277512"/>
            </a:xfrm>
            <a:custGeom>
              <a:avLst/>
              <a:gdLst>
                <a:gd name="connsiteX0" fmla="*/ 180 w 106504"/>
                <a:gd name="connsiteY0" fmla="*/ 261 h 277512"/>
                <a:gd name="connsiteX1" fmla="*/ 79555 w 106504"/>
                <a:gd name="connsiteY1" fmla="*/ 152661 h 277512"/>
                <a:gd name="connsiteX2" fmla="*/ 73205 w 106504"/>
                <a:gd name="connsiteY2" fmla="*/ 276486 h 277512"/>
                <a:gd name="connsiteX3" fmla="*/ 82730 w 106504"/>
                <a:gd name="connsiteY3" fmla="*/ 206636 h 277512"/>
                <a:gd name="connsiteX4" fmla="*/ 104955 w 106504"/>
                <a:gd name="connsiteY4" fmla="*/ 117736 h 277512"/>
                <a:gd name="connsiteX5" fmla="*/ 180 w 106504"/>
                <a:gd name="connsiteY5" fmla="*/ 261 h 27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504" h="277512">
                  <a:moveTo>
                    <a:pt x="180" y="261"/>
                  </a:moveTo>
                  <a:cubicBezTo>
                    <a:pt x="-4053" y="6082"/>
                    <a:pt x="67384" y="106623"/>
                    <a:pt x="79555" y="152661"/>
                  </a:cubicBezTo>
                  <a:cubicBezTo>
                    <a:pt x="91726" y="198699"/>
                    <a:pt x="72676" y="267490"/>
                    <a:pt x="73205" y="276486"/>
                  </a:cubicBezTo>
                  <a:cubicBezTo>
                    <a:pt x="73734" y="285482"/>
                    <a:pt x="77438" y="233094"/>
                    <a:pt x="82730" y="206636"/>
                  </a:cubicBezTo>
                  <a:cubicBezTo>
                    <a:pt x="88022" y="180178"/>
                    <a:pt x="112893" y="147899"/>
                    <a:pt x="104955" y="117736"/>
                  </a:cubicBezTo>
                  <a:cubicBezTo>
                    <a:pt x="97017" y="87573"/>
                    <a:pt x="4413" y="-5560"/>
                    <a:pt x="180" y="26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 1257">
              <a:extLst>
                <a:ext uri="{FF2B5EF4-FFF2-40B4-BE49-F238E27FC236}">
                  <a16:creationId xmlns:a16="http://schemas.microsoft.com/office/drawing/2014/main" id="{DDDD1447-918E-65AD-EAA2-78BB266F0CEE}"/>
                </a:ext>
              </a:extLst>
            </p:cNvPr>
            <p:cNvSpPr/>
            <p:nvPr/>
          </p:nvSpPr>
          <p:spPr>
            <a:xfrm>
              <a:off x="7452880" y="2749842"/>
              <a:ext cx="492066" cy="321309"/>
            </a:xfrm>
            <a:custGeom>
              <a:avLst/>
              <a:gdLst>
                <a:gd name="connsiteX0" fmla="*/ 490970 w 492066"/>
                <a:gd name="connsiteY0" fmla="*/ 9233 h 321309"/>
                <a:gd name="connsiteX1" fmla="*/ 243320 w 492066"/>
                <a:gd name="connsiteY1" fmla="*/ 66383 h 321309"/>
                <a:gd name="connsiteX2" fmla="*/ 75045 w 492066"/>
                <a:gd name="connsiteY2" fmla="*/ 196558 h 321309"/>
                <a:gd name="connsiteX3" fmla="*/ 103620 w 492066"/>
                <a:gd name="connsiteY3" fmla="*/ 164808 h 321309"/>
                <a:gd name="connsiteX4" fmla="*/ 2020 w 492066"/>
                <a:gd name="connsiteY4" fmla="*/ 320383 h 321309"/>
                <a:gd name="connsiteX5" fmla="*/ 43295 w 492066"/>
                <a:gd name="connsiteY5" fmla="*/ 218783 h 321309"/>
                <a:gd name="connsiteX6" fmla="*/ 132195 w 492066"/>
                <a:gd name="connsiteY6" fmla="*/ 6058 h 321309"/>
                <a:gd name="connsiteX7" fmla="*/ 100445 w 492066"/>
                <a:gd name="connsiteY7" fmla="*/ 53683 h 321309"/>
                <a:gd name="connsiteX8" fmla="*/ 198870 w 492066"/>
                <a:gd name="connsiteY8" fmla="*/ 6058 h 321309"/>
                <a:gd name="connsiteX9" fmla="*/ 138545 w 492066"/>
                <a:gd name="connsiteY9" fmla="*/ 21933 h 321309"/>
                <a:gd name="connsiteX10" fmla="*/ 490970 w 492066"/>
                <a:gd name="connsiteY10" fmla="*/ 9233 h 32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2066" h="321309">
                  <a:moveTo>
                    <a:pt x="490970" y="9233"/>
                  </a:moveTo>
                  <a:cubicBezTo>
                    <a:pt x="508432" y="16641"/>
                    <a:pt x="312641" y="35162"/>
                    <a:pt x="243320" y="66383"/>
                  </a:cubicBezTo>
                  <a:cubicBezTo>
                    <a:pt x="173999" y="97604"/>
                    <a:pt x="98328" y="180154"/>
                    <a:pt x="75045" y="196558"/>
                  </a:cubicBezTo>
                  <a:cubicBezTo>
                    <a:pt x="51762" y="212962"/>
                    <a:pt x="115791" y="144171"/>
                    <a:pt x="103620" y="164808"/>
                  </a:cubicBezTo>
                  <a:cubicBezTo>
                    <a:pt x="91449" y="185445"/>
                    <a:pt x="12074" y="311387"/>
                    <a:pt x="2020" y="320383"/>
                  </a:cubicBezTo>
                  <a:cubicBezTo>
                    <a:pt x="-8034" y="329379"/>
                    <a:pt x="21599" y="271170"/>
                    <a:pt x="43295" y="218783"/>
                  </a:cubicBezTo>
                  <a:cubicBezTo>
                    <a:pt x="64991" y="166396"/>
                    <a:pt x="122670" y="33575"/>
                    <a:pt x="132195" y="6058"/>
                  </a:cubicBezTo>
                  <a:cubicBezTo>
                    <a:pt x="141720" y="-21459"/>
                    <a:pt x="89333" y="53683"/>
                    <a:pt x="100445" y="53683"/>
                  </a:cubicBezTo>
                  <a:cubicBezTo>
                    <a:pt x="111557" y="53683"/>
                    <a:pt x="192520" y="11350"/>
                    <a:pt x="198870" y="6058"/>
                  </a:cubicBezTo>
                  <a:cubicBezTo>
                    <a:pt x="205220" y="766"/>
                    <a:pt x="95683" y="23520"/>
                    <a:pt x="138545" y="21933"/>
                  </a:cubicBezTo>
                  <a:cubicBezTo>
                    <a:pt x="181407" y="20346"/>
                    <a:pt x="473508" y="1825"/>
                    <a:pt x="490970" y="9233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 1258">
              <a:extLst>
                <a:ext uri="{FF2B5EF4-FFF2-40B4-BE49-F238E27FC236}">
                  <a16:creationId xmlns:a16="http://schemas.microsoft.com/office/drawing/2014/main" id="{1DDDE3EA-98AD-1BEA-0428-CF11A84557B1}"/>
                </a:ext>
              </a:extLst>
            </p:cNvPr>
            <p:cNvSpPr/>
            <p:nvPr/>
          </p:nvSpPr>
          <p:spPr>
            <a:xfrm>
              <a:off x="7517457" y="2897731"/>
              <a:ext cx="612290" cy="208554"/>
            </a:xfrm>
            <a:custGeom>
              <a:avLst/>
              <a:gdLst>
                <a:gd name="connsiteX0" fmla="*/ 67618 w 612290"/>
                <a:gd name="connsiteY0" fmla="*/ 7394 h 208554"/>
                <a:gd name="connsiteX1" fmla="*/ 350193 w 612290"/>
                <a:gd name="connsiteY1" fmla="*/ 16919 h 208554"/>
                <a:gd name="connsiteX2" fmla="*/ 305743 w 612290"/>
                <a:gd name="connsiteY2" fmla="*/ 23269 h 208554"/>
                <a:gd name="connsiteX3" fmla="*/ 607368 w 612290"/>
                <a:gd name="connsiteY3" fmla="*/ 7394 h 208554"/>
                <a:gd name="connsiteX4" fmla="*/ 486718 w 612290"/>
                <a:gd name="connsiteY4" fmla="*/ 45494 h 208554"/>
                <a:gd name="connsiteX5" fmla="*/ 404168 w 612290"/>
                <a:gd name="connsiteY5" fmla="*/ 93119 h 208554"/>
                <a:gd name="connsiteX6" fmla="*/ 547043 w 612290"/>
                <a:gd name="connsiteY6" fmla="*/ 93119 h 208554"/>
                <a:gd name="connsiteX7" fmla="*/ 366068 w 612290"/>
                <a:gd name="connsiteY7" fmla="*/ 115344 h 208554"/>
                <a:gd name="connsiteX8" fmla="*/ 493068 w 612290"/>
                <a:gd name="connsiteY8" fmla="*/ 150269 h 208554"/>
                <a:gd name="connsiteX9" fmla="*/ 604193 w 612290"/>
                <a:gd name="connsiteY9" fmla="*/ 191544 h 208554"/>
                <a:gd name="connsiteX10" fmla="*/ 454968 w 612290"/>
                <a:gd name="connsiteY10" fmla="*/ 166144 h 208554"/>
                <a:gd name="connsiteX11" fmla="*/ 150168 w 612290"/>
                <a:gd name="connsiteY11" fmla="*/ 150269 h 208554"/>
                <a:gd name="connsiteX12" fmla="*/ 35868 w 612290"/>
                <a:gd name="connsiteY12" fmla="*/ 159794 h 208554"/>
                <a:gd name="connsiteX13" fmla="*/ 32693 w 612290"/>
                <a:gd name="connsiteY13" fmla="*/ 207419 h 208554"/>
                <a:gd name="connsiteX14" fmla="*/ 943 w 612290"/>
                <a:gd name="connsiteY14" fmla="*/ 105819 h 208554"/>
                <a:gd name="connsiteX15" fmla="*/ 73968 w 612290"/>
                <a:gd name="connsiteY15" fmla="*/ 137569 h 208554"/>
                <a:gd name="connsiteX16" fmla="*/ 67618 w 612290"/>
                <a:gd name="connsiteY16" fmla="*/ 7394 h 20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12290" h="208554">
                  <a:moveTo>
                    <a:pt x="67618" y="7394"/>
                  </a:moveTo>
                  <a:cubicBezTo>
                    <a:pt x="113655" y="-12714"/>
                    <a:pt x="310506" y="14273"/>
                    <a:pt x="350193" y="16919"/>
                  </a:cubicBezTo>
                  <a:cubicBezTo>
                    <a:pt x="389880" y="19565"/>
                    <a:pt x="262881" y="24856"/>
                    <a:pt x="305743" y="23269"/>
                  </a:cubicBezTo>
                  <a:cubicBezTo>
                    <a:pt x="348605" y="21682"/>
                    <a:pt x="577206" y="3690"/>
                    <a:pt x="607368" y="7394"/>
                  </a:cubicBezTo>
                  <a:cubicBezTo>
                    <a:pt x="637531" y="11098"/>
                    <a:pt x="520585" y="31206"/>
                    <a:pt x="486718" y="45494"/>
                  </a:cubicBezTo>
                  <a:cubicBezTo>
                    <a:pt x="452851" y="59782"/>
                    <a:pt x="394114" y="85182"/>
                    <a:pt x="404168" y="93119"/>
                  </a:cubicBezTo>
                  <a:cubicBezTo>
                    <a:pt x="414222" y="101056"/>
                    <a:pt x="553393" y="89415"/>
                    <a:pt x="547043" y="93119"/>
                  </a:cubicBezTo>
                  <a:cubicBezTo>
                    <a:pt x="540693" y="96823"/>
                    <a:pt x="375064" y="105819"/>
                    <a:pt x="366068" y="115344"/>
                  </a:cubicBezTo>
                  <a:cubicBezTo>
                    <a:pt x="357072" y="124869"/>
                    <a:pt x="453381" y="137569"/>
                    <a:pt x="493068" y="150269"/>
                  </a:cubicBezTo>
                  <a:cubicBezTo>
                    <a:pt x="532756" y="162969"/>
                    <a:pt x="610543" y="188898"/>
                    <a:pt x="604193" y="191544"/>
                  </a:cubicBezTo>
                  <a:cubicBezTo>
                    <a:pt x="597843" y="194190"/>
                    <a:pt x="530639" y="173023"/>
                    <a:pt x="454968" y="166144"/>
                  </a:cubicBezTo>
                  <a:cubicBezTo>
                    <a:pt x="379297" y="159265"/>
                    <a:pt x="220018" y="151327"/>
                    <a:pt x="150168" y="150269"/>
                  </a:cubicBezTo>
                  <a:cubicBezTo>
                    <a:pt x="80318" y="149211"/>
                    <a:pt x="55447" y="150269"/>
                    <a:pt x="35868" y="159794"/>
                  </a:cubicBezTo>
                  <a:cubicBezTo>
                    <a:pt x="16289" y="169319"/>
                    <a:pt x="38514" y="216415"/>
                    <a:pt x="32693" y="207419"/>
                  </a:cubicBezTo>
                  <a:cubicBezTo>
                    <a:pt x="26872" y="198423"/>
                    <a:pt x="-5936" y="117461"/>
                    <a:pt x="943" y="105819"/>
                  </a:cubicBezTo>
                  <a:cubicBezTo>
                    <a:pt x="7822" y="94177"/>
                    <a:pt x="61797" y="150269"/>
                    <a:pt x="73968" y="137569"/>
                  </a:cubicBezTo>
                  <a:cubicBezTo>
                    <a:pt x="86139" y="124869"/>
                    <a:pt x="21581" y="27502"/>
                    <a:pt x="67618" y="7394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 1259">
              <a:extLst>
                <a:ext uri="{FF2B5EF4-FFF2-40B4-BE49-F238E27FC236}">
                  <a16:creationId xmlns:a16="http://schemas.microsoft.com/office/drawing/2014/main" id="{CF29CD25-9267-8394-E115-6960B79C8DEE}"/>
                </a:ext>
              </a:extLst>
            </p:cNvPr>
            <p:cNvSpPr/>
            <p:nvPr/>
          </p:nvSpPr>
          <p:spPr>
            <a:xfrm>
              <a:off x="7838004" y="3463924"/>
              <a:ext cx="178905" cy="311543"/>
            </a:xfrm>
            <a:custGeom>
              <a:avLst/>
              <a:gdLst>
                <a:gd name="connsiteX0" fmla="*/ 1071 w 178905"/>
                <a:gd name="connsiteY0" fmla="*/ 1 h 311543"/>
                <a:gd name="connsiteX1" fmla="*/ 89971 w 178905"/>
                <a:gd name="connsiteY1" fmla="*/ 133351 h 311543"/>
                <a:gd name="connsiteX2" fmla="*/ 102671 w 178905"/>
                <a:gd name="connsiteY2" fmla="*/ 104776 h 311543"/>
                <a:gd name="connsiteX3" fmla="*/ 147121 w 178905"/>
                <a:gd name="connsiteY3" fmla="*/ 190501 h 311543"/>
                <a:gd name="connsiteX4" fmla="*/ 178871 w 178905"/>
                <a:gd name="connsiteY4" fmla="*/ 276226 h 311543"/>
                <a:gd name="connsiteX5" fmla="*/ 153471 w 178905"/>
                <a:gd name="connsiteY5" fmla="*/ 225426 h 311543"/>
                <a:gd name="connsiteX6" fmla="*/ 159821 w 178905"/>
                <a:gd name="connsiteY6" fmla="*/ 311151 h 311543"/>
                <a:gd name="connsiteX7" fmla="*/ 131246 w 178905"/>
                <a:gd name="connsiteY7" fmla="*/ 250826 h 311543"/>
                <a:gd name="connsiteX8" fmla="*/ 10596 w 178905"/>
                <a:gd name="connsiteY8" fmla="*/ 107951 h 311543"/>
                <a:gd name="connsiteX9" fmla="*/ 39171 w 178905"/>
                <a:gd name="connsiteY9" fmla="*/ 136526 h 311543"/>
                <a:gd name="connsiteX10" fmla="*/ 1071 w 178905"/>
                <a:gd name="connsiteY10" fmla="*/ 1 h 31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905" h="311543">
                  <a:moveTo>
                    <a:pt x="1071" y="1"/>
                  </a:moveTo>
                  <a:cubicBezTo>
                    <a:pt x="9538" y="-528"/>
                    <a:pt x="73038" y="115889"/>
                    <a:pt x="89971" y="133351"/>
                  </a:cubicBezTo>
                  <a:cubicBezTo>
                    <a:pt x="106904" y="150813"/>
                    <a:pt x="93146" y="95251"/>
                    <a:pt x="102671" y="104776"/>
                  </a:cubicBezTo>
                  <a:cubicBezTo>
                    <a:pt x="112196" y="114301"/>
                    <a:pt x="134421" y="161926"/>
                    <a:pt x="147121" y="190501"/>
                  </a:cubicBezTo>
                  <a:cubicBezTo>
                    <a:pt x="159821" y="219076"/>
                    <a:pt x="177813" y="270405"/>
                    <a:pt x="178871" y="276226"/>
                  </a:cubicBezTo>
                  <a:cubicBezTo>
                    <a:pt x="179929" y="282047"/>
                    <a:pt x="156646" y="219605"/>
                    <a:pt x="153471" y="225426"/>
                  </a:cubicBezTo>
                  <a:cubicBezTo>
                    <a:pt x="150296" y="231247"/>
                    <a:pt x="163525" y="306918"/>
                    <a:pt x="159821" y="311151"/>
                  </a:cubicBezTo>
                  <a:cubicBezTo>
                    <a:pt x="156117" y="315384"/>
                    <a:pt x="156117" y="284693"/>
                    <a:pt x="131246" y="250826"/>
                  </a:cubicBezTo>
                  <a:cubicBezTo>
                    <a:pt x="106375" y="216959"/>
                    <a:pt x="25942" y="127001"/>
                    <a:pt x="10596" y="107951"/>
                  </a:cubicBezTo>
                  <a:cubicBezTo>
                    <a:pt x="-4750" y="88901"/>
                    <a:pt x="41288" y="148168"/>
                    <a:pt x="39171" y="136526"/>
                  </a:cubicBezTo>
                  <a:cubicBezTo>
                    <a:pt x="37054" y="124884"/>
                    <a:pt x="-7396" y="530"/>
                    <a:pt x="1071" y="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 1260">
              <a:extLst>
                <a:ext uri="{FF2B5EF4-FFF2-40B4-BE49-F238E27FC236}">
                  <a16:creationId xmlns:a16="http://schemas.microsoft.com/office/drawing/2014/main" id="{DF88AB52-FD2F-8D29-B588-133FE3F3C5A1}"/>
                </a:ext>
              </a:extLst>
            </p:cNvPr>
            <p:cNvSpPr/>
            <p:nvPr/>
          </p:nvSpPr>
          <p:spPr>
            <a:xfrm>
              <a:off x="6667476" y="3631851"/>
              <a:ext cx="273130" cy="276798"/>
            </a:xfrm>
            <a:custGeom>
              <a:avLst/>
              <a:gdLst>
                <a:gd name="connsiteX0" fmla="*/ 273074 w 273130"/>
                <a:gd name="connsiteY0" fmla="*/ 6699 h 276798"/>
                <a:gd name="connsiteX1" fmla="*/ 104799 w 273130"/>
                <a:gd name="connsiteY1" fmla="*/ 146399 h 276798"/>
                <a:gd name="connsiteX2" fmla="*/ 34949 w 273130"/>
                <a:gd name="connsiteY2" fmla="*/ 270224 h 276798"/>
                <a:gd name="connsiteX3" fmla="*/ 38124 w 273130"/>
                <a:gd name="connsiteY3" fmla="*/ 190849 h 276798"/>
                <a:gd name="connsiteX4" fmla="*/ 24 w 273130"/>
                <a:gd name="connsiteY4" fmla="*/ 276574 h 276798"/>
                <a:gd name="connsiteX5" fmla="*/ 44474 w 273130"/>
                <a:gd name="connsiteY5" fmla="*/ 159099 h 276798"/>
                <a:gd name="connsiteX6" fmla="*/ 6374 w 273130"/>
                <a:gd name="connsiteY6" fmla="*/ 178149 h 276798"/>
                <a:gd name="connsiteX7" fmla="*/ 82574 w 273130"/>
                <a:gd name="connsiteY7" fmla="*/ 70199 h 276798"/>
                <a:gd name="connsiteX8" fmla="*/ 82574 w 273130"/>
                <a:gd name="connsiteY8" fmla="*/ 67024 h 276798"/>
                <a:gd name="connsiteX9" fmla="*/ 149249 w 273130"/>
                <a:gd name="connsiteY9" fmla="*/ 28924 h 276798"/>
                <a:gd name="connsiteX10" fmla="*/ 85749 w 273130"/>
                <a:gd name="connsiteY10" fmla="*/ 22574 h 276798"/>
                <a:gd name="connsiteX11" fmla="*/ 273074 w 273130"/>
                <a:gd name="connsiteY11" fmla="*/ 6699 h 27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130" h="276798">
                  <a:moveTo>
                    <a:pt x="273074" y="6699"/>
                  </a:moveTo>
                  <a:cubicBezTo>
                    <a:pt x="276249" y="27337"/>
                    <a:pt x="144486" y="102478"/>
                    <a:pt x="104799" y="146399"/>
                  </a:cubicBezTo>
                  <a:cubicBezTo>
                    <a:pt x="65111" y="190320"/>
                    <a:pt x="46061" y="262816"/>
                    <a:pt x="34949" y="270224"/>
                  </a:cubicBezTo>
                  <a:cubicBezTo>
                    <a:pt x="23836" y="277632"/>
                    <a:pt x="43945" y="189791"/>
                    <a:pt x="38124" y="190849"/>
                  </a:cubicBezTo>
                  <a:cubicBezTo>
                    <a:pt x="32303" y="191907"/>
                    <a:pt x="-1034" y="281865"/>
                    <a:pt x="24" y="276574"/>
                  </a:cubicBezTo>
                  <a:cubicBezTo>
                    <a:pt x="1082" y="271283"/>
                    <a:pt x="43416" y="175503"/>
                    <a:pt x="44474" y="159099"/>
                  </a:cubicBezTo>
                  <a:cubicBezTo>
                    <a:pt x="45532" y="142695"/>
                    <a:pt x="24" y="192966"/>
                    <a:pt x="6374" y="178149"/>
                  </a:cubicBezTo>
                  <a:cubicBezTo>
                    <a:pt x="12724" y="163332"/>
                    <a:pt x="69874" y="88720"/>
                    <a:pt x="82574" y="70199"/>
                  </a:cubicBezTo>
                  <a:cubicBezTo>
                    <a:pt x="95274" y="51678"/>
                    <a:pt x="71462" y="73903"/>
                    <a:pt x="82574" y="67024"/>
                  </a:cubicBezTo>
                  <a:cubicBezTo>
                    <a:pt x="93686" y="60145"/>
                    <a:pt x="148720" y="36332"/>
                    <a:pt x="149249" y="28924"/>
                  </a:cubicBezTo>
                  <a:cubicBezTo>
                    <a:pt x="149778" y="21516"/>
                    <a:pt x="71462" y="25749"/>
                    <a:pt x="85749" y="22574"/>
                  </a:cubicBezTo>
                  <a:cubicBezTo>
                    <a:pt x="100036" y="19399"/>
                    <a:pt x="269899" y="-13939"/>
                    <a:pt x="273074" y="669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 1261">
              <a:extLst>
                <a:ext uri="{FF2B5EF4-FFF2-40B4-BE49-F238E27FC236}">
                  <a16:creationId xmlns:a16="http://schemas.microsoft.com/office/drawing/2014/main" id="{AE376072-B22B-4121-6B72-367C6EAB3DD0}"/>
                </a:ext>
              </a:extLst>
            </p:cNvPr>
            <p:cNvSpPr/>
            <p:nvPr/>
          </p:nvSpPr>
          <p:spPr>
            <a:xfrm>
              <a:off x="6812494" y="1694878"/>
              <a:ext cx="1074521" cy="1058987"/>
            </a:xfrm>
            <a:custGeom>
              <a:avLst/>
              <a:gdLst>
                <a:gd name="connsiteX0" fmla="*/ 1056 w 1074521"/>
                <a:gd name="connsiteY0" fmla="*/ 6922 h 1058987"/>
                <a:gd name="connsiteX1" fmla="*/ 359831 w 1074521"/>
                <a:gd name="connsiteY1" fmla="*/ 660972 h 1058987"/>
                <a:gd name="connsiteX2" fmla="*/ 369356 w 1074521"/>
                <a:gd name="connsiteY2" fmla="*/ 629222 h 1058987"/>
                <a:gd name="connsiteX3" fmla="*/ 648756 w 1074521"/>
                <a:gd name="connsiteY3" fmla="*/ 765747 h 1058987"/>
                <a:gd name="connsiteX4" fmla="*/ 620181 w 1074521"/>
                <a:gd name="connsiteY4" fmla="*/ 781622 h 1058987"/>
                <a:gd name="connsiteX5" fmla="*/ 785281 w 1074521"/>
                <a:gd name="connsiteY5" fmla="*/ 959422 h 1058987"/>
                <a:gd name="connsiteX6" fmla="*/ 696381 w 1074521"/>
                <a:gd name="connsiteY6" fmla="*/ 927672 h 1058987"/>
                <a:gd name="connsiteX7" fmla="*/ 1067856 w 1074521"/>
                <a:gd name="connsiteY7" fmla="*/ 1054672 h 1058987"/>
                <a:gd name="connsiteX8" fmla="*/ 912281 w 1074521"/>
                <a:gd name="connsiteY8" fmla="*/ 975297 h 1058987"/>
                <a:gd name="connsiteX9" fmla="*/ 626531 w 1074521"/>
                <a:gd name="connsiteY9" fmla="*/ 486347 h 1058987"/>
                <a:gd name="connsiteX10" fmla="*/ 775756 w 1074521"/>
                <a:gd name="connsiteY10" fmla="*/ 638747 h 1058987"/>
                <a:gd name="connsiteX11" fmla="*/ 445556 w 1074521"/>
                <a:gd name="connsiteY11" fmla="*/ 397447 h 1058987"/>
                <a:gd name="connsiteX12" fmla="*/ 604306 w 1074521"/>
                <a:gd name="connsiteY12" fmla="*/ 403797 h 1058987"/>
                <a:gd name="connsiteX13" fmla="*/ 490006 w 1074521"/>
                <a:gd name="connsiteY13" fmla="*/ 321247 h 1058987"/>
                <a:gd name="connsiteX14" fmla="*/ 1056 w 1074521"/>
                <a:gd name="connsiteY14" fmla="*/ 6922 h 105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4521" h="1058987">
                  <a:moveTo>
                    <a:pt x="1056" y="6922"/>
                  </a:moveTo>
                  <a:cubicBezTo>
                    <a:pt x="-20640" y="63543"/>
                    <a:pt x="298448" y="557255"/>
                    <a:pt x="359831" y="660972"/>
                  </a:cubicBezTo>
                  <a:cubicBezTo>
                    <a:pt x="421214" y="764689"/>
                    <a:pt x="321202" y="611760"/>
                    <a:pt x="369356" y="629222"/>
                  </a:cubicBezTo>
                  <a:cubicBezTo>
                    <a:pt x="417510" y="646684"/>
                    <a:pt x="606952" y="740347"/>
                    <a:pt x="648756" y="765747"/>
                  </a:cubicBezTo>
                  <a:cubicBezTo>
                    <a:pt x="690560" y="791147"/>
                    <a:pt x="597427" y="749343"/>
                    <a:pt x="620181" y="781622"/>
                  </a:cubicBezTo>
                  <a:cubicBezTo>
                    <a:pt x="642935" y="813901"/>
                    <a:pt x="772581" y="935080"/>
                    <a:pt x="785281" y="959422"/>
                  </a:cubicBezTo>
                  <a:cubicBezTo>
                    <a:pt x="797981" y="983764"/>
                    <a:pt x="696381" y="927672"/>
                    <a:pt x="696381" y="927672"/>
                  </a:cubicBezTo>
                  <a:cubicBezTo>
                    <a:pt x="743477" y="943547"/>
                    <a:pt x="1031873" y="1046735"/>
                    <a:pt x="1067856" y="1054672"/>
                  </a:cubicBezTo>
                  <a:cubicBezTo>
                    <a:pt x="1103839" y="1062610"/>
                    <a:pt x="985835" y="1070018"/>
                    <a:pt x="912281" y="975297"/>
                  </a:cubicBezTo>
                  <a:cubicBezTo>
                    <a:pt x="838727" y="880576"/>
                    <a:pt x="649285" y="542439"/>
                    <a:pt x="626531" y="486347"/>
                  </a:cubicBezTo>
                  <a:cubicBezTo>
                    <a:pt x="603777" y="430255"/>
                    <a:pt x="805918" y="653564"/>
                    <a:pt x="775756" y="638747"/>
                  </a:cubicBezTo>
                  <a:cubicBezTo>
                    <a:pt x="745594" y="623930"/>
                    <a:pt x="474131" y="436605"/>
                    <a:pt x="445556" y="397447"/>
                  </a:cubicBezTo>
                  <a:cubicBezTo>
                    <a:pt x="416981" y="358289"/>
                    <a:pt x="596898" y="416497"/>
                    <a:pt x="604306" y="403797"/>
                  </a:cubicBezTo>
                  <a:cubicBezTo>
                    <a:pt x="611714" y="391097"/>
                    <a:pt x="593723" y="384747"/>
                    <a:pt x="490006" y="321247"/>
                  </a:cubicBezTo>
                  <a:cubicBezTo>
                    <a:pt x="386289" y="257747"/>
                    <a:pt x="22752" y="-49699"/>
                    <a:pt x="1056" y="6922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 1262">
              <a:extLst>
                <a:ext uri="{FF2B5EF4-FFF2-40B4-BE49-F238E27FC236}">
                  <a16:creationId xmlns:a16="http://schemas.microsoft.com/office/drawing/2014/main" id="{4AA8182A-21DD-A660-499F-AFB8F3F8A204}"/>
                </a:ext>
              </a:extLst>
            </p:cNvPr>
            <p:cNvSpPr/>
            <p:nvPr/>
          </p:nvSpPr>
          <p:spPr>
            <a:xfrm>
              <a:off x="6289593" y="3867051"/>
              <a:ext cx="9607" cy="172416"/>
            </a:xfrm>
            <a:custGeom>
              <a:avLst/>
              <a:gdLst>
                <a:gd name="connsiteX0" fmla="*/ 3257 w 9607"/>
                <a:gd name="connsiteY0" fmla="*/ 99 h 172416"/>
                <a:gd name="connsiteX1" fmla="*/ 9607 w 9607"/>
                <a:gd name="connsiteY1" fmla="*/ 168374 h 172416"/>
                <a:gd name="connsiteX2" fmla="*/ 3257 w 9607"/>
                <a:gd name="connsiteY2" fmla="*/ 123924 h 172416"/>
                <a:gd name="connsiteX3" fmla="*/ 82 w 9607"/>
                <a:gd name="connsiteY3" fmla="*/ 142974 h 172416"/>
                <a:gd name="connsiteX4" fmla="*/ 3257 w 9607"/>
                <a:gd name="connsiteY4" fmla="*/ 99 h 17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7" h="172416">
                  <a:moveTo>
                    <a:pt x="3257" y="99"/>
                  </a:moveTo>
                  <a:cubicBezTo>
                    <a:pt x="4844" y="4332"/>
                    <a:pt x="9607" y="147737"/>
                    <a:pt x="9607" y="168374"/>
                  </a:cubicBezTo>
                  <a:cubicBezTo>
                    <a:pt x="9607" y="189011"/>
                    <a:pt x="3257" y="123924"/>
                    <a:pt x="3257" y="123924"/>
                  </a:cubicBezTo>
                  <a:cubicBezTo>
                    <a:pt x="1670" y="119691"/>
                    <a:pt x="611" y="157262"/>
                    <a:pt x="82" y="142974"/>
                  </a:cubicBezTo>
                  <a:cubicBezTo>
                    <a:pt x="-447" y="128687"/>
                    <a:pt x="1670" y="-4134"/>
                    <a:pt x="3257" y="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 1263">
              <a:extLst>
                <a:ext uri="{FF2B5EF4-FFF2-40B4-BE49-F238E27FC236}">
                  <a16:creationId xmlns:a16="http://schemas.microsoft.com/office/drawing/2014/main" id="{80A3B133-C3FB-C518-7892-14F1BF80DCB2}"/>
                </a:ext>
              </a:extLst>
            </p:cNvPr>
            <p:cNvSpPr/>
            <p:nvPr/>
          </p:nvSpPr>
          <p:spPr>
            <a:xfrm>
              <a:off x="6308656" y="3851274"/>
              <a:ext cx="15944" cy="219086"/>
            </a:xfrm>
            <a:custGeom>
              <a:avLst/>
              <a:gdLst>
                <a:gd name="connsiteX0" fmla="*/ 3244 w 15944"/>
                <a:gd name="connsiteY0" fmla="*/ 1 h 219086"/>
                <a:gd name="connsiteX1" fmla="*/ 69 w 15944"/>
                <a:gd name="connsiteY1" fmla="*/ 120651 h 219086"/>
                <a:gd name="connsiteX2" fmla="*/ 6419 w 15944"/>
                <a:gd name="connsiteY2" fmla="*/ 219076 h 219086"/>
                <a:gd name="connsiteX3" fmla="*/ 15944 w 15944"/>
                <a:gd name="connsiteY3" fmla="*/ 127001 h 219086"/>
                <a:gd name="connsiteX4" fmla="*/ 6419 w 15944"/>
                <a:gd name="connsiteY4" fmla="*/ 117476 h 219086"/>
                <a:gd name="connsiteX5" fmla="*/ 3244 w 15944"/>
                <a:gd name="connsiteY5" fmla="*/ 1 h 2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44" h="219086">
                  <a:moveTo>
                    <a:pt x="3244" y="1"/>
                  </a:moveTo>
                  <a:cubicBezTo>
                    <a:pt x="2186" y="530"/>
                    <a:pt x="-460" y="84139"/>
                    <a:pt x="69" y="120651"/>
                  </a:cubicBezTo>
                  <a:cubicBezTo>
                    <a:pt x="598" y="157163"/>
                    <a:pt x="3773" y="218018"/>
                    <a:pt x="6419" y="219076"/>
                  </a:cubicBezTo>
                  <a:cubicBezTo>
                    <a:pt x="9065" y="220134"/>
                    <a:pt x="15944" y="143934"/>
                    <a:pt x="15944" y="127001"/>
                  </a:cubicBezTo>
                  <a:cubicBezTo>
                    <a:pt x="15944" y="110068"/>
                    <a:pt x="8536" y="130705"/>
                    <a:pt x="6419" y="117476"/>
                  </a:cubicBezTo>
                  <a:cubicBezTo>
                    <a:pt x="4302" y="104247"/>
                    <a:pt x="4302" y="-528"/>
                    <a:pt x="324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 1265">
              <a:extLst>
                <a:ext uri="{FF2B5EF4-FFF2-40B4-BE49-F238E27FC236}">
                  <a16:creationId xmlns:a16="http://schemas.microsoft.com/office/drawing/2014/main" id="{FDE925D9-3348-DA79-F988-A723EAC21F72}"/>
                </a:ext>
              </a:extLst>
            </p:cNvPr>
            <p:cNvSpPr/>
            <p:nvPr/>
          </p:nvSpPr>
          <p:spPr>
            <a:xfrm>
              <a:off x="6250210" y="4003541"/>
              <a:ext cx="61748" cy="140274"/>
            </a:xfrm>
            <a:custGeom>
              <a:avLst/>
              <a:gdLst>
                <a:gd name="connsiteX0" fmla="*/ 58515 w 61748"/>
                <a:gd name="connsiteY0" fmla="*/ 134 h 140274"/>
                <a:gd name="connsiteX1" fmla="*/ 20415 w 61748"/>
                <a:gd name="connsiteY1" fmla="*/ 69984 h 140274"/>
                <a:gd name="connsiteX2" fmla="*/ 29940 w 61748"/>
                <a:gd name="connsiteY2" fmla="*/ 114434 h 140274"/>
                <a:gd name="connsiteX3" fmla="*/ 26765 w 61748"/>
                <a:gd name="connsiteY3" fmla="*/ 92209 h 140274"/>
                <a:gd name="connsiteX4" fmla="*/ 61690 w 61748"/>
                <a:gd name="connsiteY4" fmla="*/ 139834 h 140274"/>
                <a:gd name="connsiteX5" fmla="*/ 17240 w 61748"/>
                <a:gd name="connsiteY5" fmla="*/ 114434 h 140274"/>
                <a:gd name="connsiteX6" fmla="*/ 1365 w 61748"/>
                <a:gd name="connsiteY6" fmla="*/ 89034 h 140274"/>
                <a:gd name="connsiteX7" fmla="*/ 58515 w 61748"/>
                <a:gd name="connsiteY7" fmla="*/ 134 h 14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48" h="140274">
                  <a:moveTo>
                    <a:pt x="58515" y="134"/>
                  </a:moveTo>
                  <a:cubicBezTo>
                    <a:pt x="61690" y="-3041"/>
                    <a:pt x="25177" y="50934"/>
                    <a:pt x="20415" y="69984"/>
                  </a:cubicBezTo>
                  <a:cubicBezTo>
                    <a:pt x="15653" y="89034"/>
                    <a:pt x="28882" y="110730"/>
                    <a:pt x="29940" y="114434"/>
                  </a:cubicBezTo>
                  <a:cubicBezTo>
                    <a:pt x="30998" y="118138"/>
                    <a:pt x="21473" y="87976"/>
                    <a:pt x="26765" y="92209"/>
                  </a:cubicBezTo>
                  <a:cubicBezTo>
                    <a:pt x="32057" y="96442"/>
                    <a:pt x="63277" y="136130"/>
                    <a:pt x="61690" y="139834"/>
                  </a:cubicBezTo>
                  <a:cubicBezTo>
                    <a:pt x="60103" y="143538"/>
                    <a:pt x="27294" y="122901"/>
                    <a:pt x="17240" y="114434"/>
                  </a:cubicBezTo>
                  <a:cubicBezTo>
                    <a:pt x="7186" y="105967"/>
                    <a:pt x="-3927" y="102263"/>
                    <a:pt x="1365" y="89034"/>
                  </a:cubicBezTo>
                  <a:cubicBezTo>
                    <a:pt x="6657" y="75805"/>
                    <a:pt x="55340" y="3309"/>
                    <a:pt x="58515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 1266">
              <a:extLst>
                <a:ext uri="{FF2B5EF4-FFF2-40B4-BE49-F238E27FC236}">
                  <a16:creationId xmlns:a16="http://schemas.microsoft.com/office/drawing/2014/main" id="{A0EA4BB4-0CAA-C024-B605-3148FA9F6C9C}"/>
                </a:ext>
              </a:extLst>
            </p:cNvPr>
            <p:cNvSpPr/>
            <p:nvPr/>
          </p:nvSpPr>
          <p:spPr>
            <a:xfrm>
              <a:off x="6286377" y="4016093"/>
              <a:ext cx="64143" cy="121263"/>
            </a:xfrm>
            <a:custGeom>
              <a:avLst/>
              <a:gdLst>
                <a:gd name="connsiteX0" fmla="*/ 123 w 64143"/>
                <a:gd name="connsiteY0" fmla="*/ 282 h 121263"/>
                <a:gd name="connsiteX1" fmla="*/ 47748 w 64143"/>
                <a:gd name="connsiteY1" fmla="*/ 54257 h 121263"/>
                <a:gd name="connsiteX2" fmla="*/ 57273 w 64143"/>
                <a:gd name="connsiteY2" fmla="*/ 82832 h 121263"/>
                <a:gd name="connsiteX3" fmla="*/ 35048 w 64143"/>
                <a:gd name="connsiteY3" fmla="*/ 108232 h 121263"/>
                <a:gd name="connsiteX4" fmla="*/ 22348 w 64143"/>
                <a:gd name="connsiteY4" fmla="*/ 120932 h 121263"/>
                <a:gd name="connsiteX5" fmla="*/ 38223 w 64143"/>
                <a:gd name="connsiteY5" fmla="*/ 95532 h 121263"/>
                <a:gd name="connsiteX6" fmla="*/ 63623 w 64143"/>
                <a:gd name="connsiteY6" fmla="*/ 79657 h 121263"/>
                <a:gd name="connsiteX7" fmla="*/ 123 w 64143"/>
                <a:gd name="connsiteY7" fmla="*/ 282 h 1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43" h="121263">
                  <a:moveTo>
                    <a:pt x="123" y="282"/>
                  </a:moveTo>
                  <a:cubicBezTo>
                    <a:pt x="-2523" y="-3951"/>
                    <a:pt x="38223" y="40499"/>
                    <a:pt x="47748" y="54257"/>
                  </a:cubicBezTo>
                  <a:cubicBezTo>
                    <a:pt x="57273" y="68015"/>
                    <a:pt x="59390" y="73836"/>
                    <a:pt x="57273" y="82832"/>
                  </a:cubicBezTo>
                  <a:cubicBezTo>
                    <a:pt x="55156" y="91828"/>
                    <a:pt x="35048" y="108232"/>
                    <a:pt x="35048" y="108232"/>
                  </a:cubicBezTo>
                  <a:cubicBezTo>
                    <a:pt x="29227" y="114582"/>
                    <a:pt x="21819" y="123049"/>
                    <a:pt x="22348" y="120932"/>
                  </a:cubicBezTo>
                  <a:cubicBezTo>
                    <a:pt x="22877" y="118815"/>
                    <a:pt x="31344" y="102411"/>
                    <a:pt x="38223" y="95532"/>
                  </a:cubicBezTo>
                  <a:cubicBezTo>
                    <a:pt x="45102" y="88653"/>
                    <a:pt x="67856" y="90240"/>
                    <a:pt x="63623" y="79657"/>
                  </a:cubicBezTo>
                  <a:cubicBezTo>
                    <a:pt x="59390" y="69074"/>
                    <a:pt x="2769" y="4515"/>
                    <a:pt x="123" y="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 1267">
              <a:extLst>
                <a:ext uri="{FF2B5EF4-FFF2-40B4-BE49-F238E27FC236}">
                  <a16:creationId xmlns:a16="http://schemas.microsoft.com/office/drawing/2014/main" id="{BC49D222-3FB3-141C-962A-54AD7678FBBB}"/>
                </a:ext>
              </a:extLst>
            </p:cNvPr>
            <p:cNvSpPr/>
            <p:nvPr/>
          </p:nvSpPr>
          <p:spPr>
            <a:xfrm>
              <a:off x="6292783" y="4009980"/>
              <a:ext cx="73421" cy="146162"/>
            </a:xfrm>
            <a:custGeom>
              <a:avLst/>
              <a:gdLst>
                <a:gd name="connsiteX0" fmla="*/ 3242 w 73421"/>
                <a:gd name="connsiteY0" fmla="*/ 45 h 146162"/>
                <a:gd name="connsiteX1" fmla="*/ 69917 w 73421"/>
                <a:gd name="connsiteY1" fmla="*/ 69895 h 146162"/>
                <a:gd name="connsiteX2" fmla="*/ 60392 w 73421"/>
                <a:gd name="connsiteY2" fmla="*/ 85770 h 146162"/>
                <a:gd name="connsiteX3" fmla="*/ 28642 w 73421"/>
                <a:gd name="connsiteY3" fmla="*/ 123870 h 146162"/>
                <a:gd name="connsiteX4" fmla="*/ 67 w 73421"/>
                <a:gd name="connsiteY4" fmla="*/ 146095 h 146162"/>
                <a:gd name="connsiteX5" fmla="*/ 22292 w 73421"/>
                <a:gd name="connsiteY5" fmla="*/ 130220 h 146162"/>
                <a:gd name="connsiteX6" fmla="*/ 69917 w 73421"/>
                <a:gd name="connsiteY6" fmla="*/ 114345 h 146162"/>
                <a:gd name="connsiteX7" fmla="*/ 66742 w 73421"/>
                <a:gd name="connsiteY7" fmla="*/ 82595 h 146162"/>
                <a:gd name="connsiteX8" fmla="*/ 69917 w 73421"/>
                <a:gd name="connsiteY8" fmla="*/ 82595 h 146162"/>
                <a:gd name="connsiteX9" fmla="*/ 3242 w 73421"/>
                <a:gd name="connsiteY9" fmla="*/ 45 h 14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21" h="146162">
                  <a:moveTo>
                    <a:pt x="3242" y="45"/>
                  </a:moveTo>
                  <a:cubicBezTo>
                    <a:pt x="3242" y="-2072"/>
                    <a:pt x="69917" y="69895"/>
                    <a:pt x="69917" y="69895"/>
                  </a:cubicBezTo>
                  <a:cubicBezTo>
                    <a:pt x="79442" y="84182"/>
                    <a:pt x="67271" y="76774"/>
                    <a:pt x="60392" y="85770"/>
                  </a:cubicBezTo>
                  <a:cubicBezTo>
                    <a:pt x="53513" y="94766"/>
                    <a:pt x="38696" y="113816"/>
                    <a:pt x="28642" y="123870"/>
                  </a:cubicBezTo>
                  <a:cubicBezTo>
                    <a:pt x="18588" y="133924"/>
                    <a:pt x="1125" y="145037"/>
                    <a:pt x="67" y="146095"/>
                  </a:cubicBezTo>
                  <a:cubicBezTo>
                    <a:pt x="-991" y="147153"/>
                    <a:pt x="10650" y="135512"/>
                    <a:pt x="22292" y="130220"/>
                  </a:cubicBezTo>
                  <a:cubicBezTo>
                    <a:pt x="33934" y="124928"/>
                    <a:pt x="62509" y="122283"/>
                    <a:pt x="69917" y="114345"/>
                  </a:cubicBezTo>
                  <a:cubicBezTo>
                    <a:pt x="77325" y="106408"/>
                    <a:pt x="66742" y="82595"/>
                    <a:pt x="66742" y="82595"/>
                  </a:cubicBezTo>
                  <a:cubicBezTo>
                    <a:pt x="66742" y="77303"/>
                    <a:pt x="77854" y="92120"/>
                    <a:pt x="69917" y="82595"/>
                  </a:cubicBezTo>
                  <a:cubicBezTo>
                    <a:pt x="61980" y="73070"/>
                    <a:pt x="3242" y="2162"/>
                    <a:pt x="3242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 1268">
              <a:extLst>
                <a:ext uri="{FF2B5EF4-FFF2-40B4-BE49-F238E27FC236}">
                  <a16:creationId xmlns:a16="http://schemas.microsoft.com/office/drawing/2014/main" id="{436323DE-7CF8-9EAF-A3A6-7A70A31FB38F}"/>
                </a:ext>
              </a:extLst>
            </p:cNvPr>
            <p:cNvSpPr/>
            <p:nvPr/>
          </p:nvSpPr>
          <p:spPr>
            <a:xfrm>
              <a:off x="6362300" y="3922388"/>
              <a:ext cx="19781" cy="719972"/>
            </a:xfrm>
            <a:custGeom>
              <a:avLst/>
              <a:gdLst>
                <a:gd name="connsiteX0" fmla="*/ 400 w 19781"/>
                <a:gd name="connsiteY0" fmla="*/ 11437 h 719972"/>
                <a:gd name="connsiteX1" fmla="*/ 6750 w 19781"/>
                <a:gd name="connsiteY1" fmla="*/ 125737 h 719972"/>
                <a:gd name="connsiteX2" fmla="*/ 9925 w 19781"/>
                <a:gd name="connsiteY2" fmla="*/ 363862 h 719972"/>
                <a:gd name="connsiteX3" fmla="*/ 9925 w 19781"/>
                <a:gd name="connsiteY3" fmla="*/ 306712 h 719972"/>
                <a:gd name="connsiteX4" fmla="*/ 13100 w 19781"/>
                <a:gd name="connsiteY4" fmla="*/ 519437 h 719972"/>
                <a:gd name="connsiteX5" fmla="*/ 19450 w 19781"/>
                <a:gd name="connsiteY5" fmla="*/ 716287 h 719972"/>
                <a:gd name="connsiteX6" fmla="*/ 3575 w 19781"/>
                <a:gd name="connsiteY6" fmla="*/ 627387 h 719972"/>
                <a:gd name="connsiteX7" fmla="*/ 16275 w 19781"/>
                <a:gd name="connsiteY7" fmla="*/ 379737 h 719972"/>
                <a:gd name="connsiteX8" fmla="*/ 19450 w 19781"/>
                <a:gd name="connsiteY8" fmla="*/ 398787 h 719972"/>
                <a:gd name="connsiteX9" fmla="*/ 400 w 19781"/>
                <a:gd name="connsiteY9" fmla="*/ 11437 h 71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81" h="719972">
                  <a:moveTo>
                    <a:pt x="400" y="11437"/>
                  </a:moveTo>
                  <a:cubicBezTo>
                    <a:pt x="-1717" y="-34071"/>
                    <a:pt x="5163" y="67000"/>
                    <a:pt x="6750" y="125737"/>
                  </a:cubicBezTo>
                  <a:cubicBezTo>
                    <a:pt x="8337" y="184474"/>
                    <a:pt x="9396" y="333700"/>
                    <a:pt x="9925" y="363862"/>
                  </a:cubicBezTo>
                  <a:cubicBezTo>
                    <a:pt x="10454" y="394025"/>
                    <a:pt x="9396" y="280783"/>
                    <a:pt x="9925" y="306712"/>
                  </a:cubicBezTo>
                  <a:cubicBezTo>
                    <a:pt x="10454" y="332641"/>
                    <a:pt x="11513" y="451175"/>
                    <a:pt x="13100" y="519437"/>
                  </a:cubicBezTo>
                  <a:cubicBezTo>
                    <a:pt x="14687" y="587699"/>
                    <a:pt x="21038" y="698295"/>
                    <a:pt x="19450" y="716287"/>
                  </a:cubicBezTo>
                  <a:cubicBezTo>
                    <a:pt x="17863" y="734279"/>
                    <a:pt x="4104" y="683479"/>
                    <a:pt x="3575" y="627387"/>
                  </a:cubicBezTo>
                  <a:cubicBezTo>
                    <a:pt x="3046" y="571295"/>
                    <a:pt x="13629" y="417837"/>
                    <a:pt x="16275" y="379737"/>
                  </a:cubicBezTo>
                  <a:cubicBezTo>
                    <a:pt x="18921" y="341637"/>
                    <a:pt x="20508" y="455937"/>
                    <a:pt x="19450" y="398787"/>
                  </a:cubicBezTo>
                  <a:cubicBezTo>
                    <a:pt x="18392" y="341637"/>
                    <a:pt x="2517" y="56945"/>
                    <a:pt x="400" y="11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 1269">
              <a:extLst>
                <a:ext uri="{FF2B5EF4-FFF2-40B4-BE49-F238E27FC236}">
                  <a16:creationId xmlns:a16="http://schemas.microsoft.com/office/drawing/2014/main" id="{16927545-A308-77ED-1978-9EE5FEA33E6C}"/>
                </a:ext>
              </a:extLst>
            </p:cNvPr>
            <p:cNvSpPr/>
            <p:nvPr/>
          </p:nvSpPr>
          <p:spPr>
            <a:xfrm>
              <a:off x="6343419" y="3933765"/>
              <a:ext cx="31028" cy="673170"/>
            </a:xfrm>
            <a:custGeom>
              <a:avLst/>
              <a:gdLst>
                <a:gd name="connsiteX0" fmla="*/ 12931 w 31028"/>
                <a:gd name="connsiteY0" fmla="*/ 60 h 673170"/>
                <a:gd name="connsiteX1" fmla="*/ 231 w 31028"/>
                <a:gd name="connsiteY1" fmla="*/ 257235 h 673170"/>
                <a:gd name="connsiteX2" fmla="*/ 6581 w 31028"/>
                <a:gd name="connsiteY2" fmla="*/ 244535 h 673170"/>
                <a:gd name="connsiteX3" fmla="*/ 28806 w 31028"/>
                <a:gd name="connsiteY3" fmla="*/ 377885 h 673170"/>
                <a:gd name="connsiteX4" fmla="*/ 28806 w 31028"/>
                <a:gd name="connsiteY4" fmla="*/ 419160 h 673170"/>
                <a:gd name="connsiteX5" fmla="*/ 16106 w 31028"/>
                <a:gd name="connsiteY5" fmla="*/ 365185 h 673170"/>
                <a:gd name="connsiteX6" fmla="*/ 16106 w 31028"/>
                <a:gd name="connsiteY6" fmla="*/ 520760 h 673170"/>
                <a:gd name="connsiteX7" fmla="*/ 25631 w 31028"/>
                <a:gd name="connsiteY7" fmla="*/ 673160 h 673170"/>
                <a:gd name="connsiteX8" fmla="*/ 16106 w 31028"/>
                <a:gd name="connsiteY8" fmla="*/ 527110 h 673170"/>
                <a:gd name="connsiteX9" fmla="*/ 19281 w 31028"/>
                <a:gd name="connsiteY9" fmla="*/ 282635 h 673170"/>
                <a:gd name="connsiteX10" fmla="*/ 12931 w 31028"/>
                <a:gd name="connsiteY10" fmla="*/ 60 h 67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28" h="673170">
                  <a:moveTo>
                    <a:pt x="12931" y="60"/>
                  </a:moveTo>
                  <a:cubicBezTo>
                    <a:pt x="9756" y="-4173"/>
                    <a:pt x="1289" y="216489"/>
                    <a:pt x="231" y="257235"/>
                  </a:cubicBezTo>
                  <a:cubicBezTo>
                    <a:pt x="-827" y="297981"/>
                    <a:pt x="1819" y="224427"/>
                    <a:pt x="6581" y="244535"/>
                  </a:cubicBezTo>
                  <a:cubicBezTo>
                    <a:pt x="11343" y="264643"/>
                    <a:pt x="25102" y="348781"/>
                    <a:pt x="28806" y="377885"/>
                  </a:cubicBezTo>
                  <a:cubicBezTo>
                    <a:pt x="32510" y="406989"/>
                    <a:pt x="30923" y="421277"/>
                    <a:pt x="28806" y="419160"/>
                  </a:cubicBezTo>
                  <a:cubicBezTo>
                    <a:pt x="26689" y="417043"/>
                    <a:pt x="18223" y="348252"/>
                    <a:pt x="16106" y="365185"/>
                  </a:cubicBezTo>
                  <a:cubicBezTo>
                    <a:pt x="13989" y="382118"/>
                    <a:pt x="14519" y="469431"/>
                    <a:pt x="16106" y="520760"/>
                  </a:cubicBezTo>
                  <a:cubicBezTo>
                    <a:pt x="17693" y="572089"/>
                    <a:pt x="25631" y="672102"/>
                    <a:pt x="25631" y="673160"/>
                  </a:cubicBezTo>
                  <a:cubicBezTo>
                    <a:pt x="25631" y="674218"/>
                    <a:pt x="17164" y="592197"/>
                    <a:pt x="16106" y="527110"/>
                  </a:cubicBezTo>
                  <a:cubicBezTo>
                    <a:pt x="15048" y="462023"/>
                    <a:pt x="21927" y="365714"/>
                    <a:pt x="19281" y="282635"/>
                  </a:cubicBezTo>
                  <a:cubicBezTo>
                    <a:pt x="16635" y="199556"/>
                    <a:pt x="16106" y="4293"/>
                    <a:pt x="12931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 1270">
              <a:extLst>
                <a:ext uri="{FF2B5EF4-FFF2-40B4-BE49-F238E27FC236}">
                  <a16:creationId xmlns:a16="http://schemas.microsoft.com/office/drawing/2014/main" id="{07A5D3A2-9700-023B-58B7-E6AE4AB16170}"/>
                </a:ext>
              </a:extLst>
            </p:cNvPr>
            <p:cNvSpPr/>
            <p:nvPr/>
          </p:nvSpPr>
          <p:spPr>
            <a:xfrm>
              <a:off x="6292637" y="4152897"/>
              <a:ext cx="31963" cy="527230"/>
            </a:xfrm>
            <a:custGeom>
              <a:avLst/>
              <a:gdLst>
                <a:gd name="connsiteX0" fmla="*/ 9738 w 31963"/>
                <a:gd name="connsiteY0" fmla="*/ 3 h 527230"/>
                <a:gd name="connsiteX1" fmla="*/ 12913 w 31963"/>
                <a:gd name="connsiteY1" fmla="*/ 244478 h 527230"/>
                <a:gd name="connsiteX2" fmla="*/ 19263 w 31963"/>
                <a:gd name="connsiteY2" fmla="*/ 212728 h 527230"/>
                <a:gd name="connsiteX3" fmla="*/ 12913 w 31963"/>
                <a:gd name="connsiteY3" fmla="*/ 333378 h 527230"/>
                <a:gd name="connsiteX4" fmla="*/ 22438 w 31963"/>
                <a:gd name="connsiteY4" fmla="*/ 288928 h 527230"/>
                <a:gd name="connsiteX5" fmla="*/ 25613 w 31963"/>
                <a:gd name="connsiteY5" fmla="*/ 400053 h 527230"/>
                <a:gd name="connsiteX6" fmla="*/ 31963 w 31963"/>
                <a:gd name="connsiteY6" fmla="*/ 527053 h 527230"/>
                <a:gd name="connsiteX7" fmla="*/ 25613 w 31963"/>
                <a:gd name="connsiteY7" fmla="*/ 371478 h 527230"/>
                <a:gd name="connsiteX8" fmla="*/ 213 w 31963"/>
                <a:gd name="connsiteY8" fmla="*/ 165103 h 527230"/>
                <a:gd name="connsiteX9" fmla="*/ 12913 w 31963"/>
                <a:gd name="connsiteY9" fmla="*/ 238128 h 527230"/>
                <a:gd name="connsiteX10" fmla="*/ 9738 w 31963"/>
                <a:gd name="connsiteY10" fmla="*/ 3 h 52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963" h="527230">
                  <a:moveTo>
                    <a:pt x="9738" y="3"/>
                  </a:moveTo>
                  <a:cubicBezTo>
                    <a:pt x="9738" y="1061"/>
                    <a:pt x="11326" y="209024"/>
                    <a:pt x="12913" y="244478"/>
                  </a:cubicBezTo>
                  <a:cubicBezTo>
                    <a:pt x="14500" y="279932"/>
                    <a:pt x="19263" y="197911"/>
                    <a:pt x="19263" y="212728"/>
                  </a:cubicBezTo>
                  <a:cubicBezTo>
                    <a:pt x="19263" y="227545"/>
                    <a:pt x="12384" y="320678"/>
                    <a:pt x="12913" y="333378"/>
                  </a:cubicBezTo>
                  <a:cubicBezTo>
                    <a:pt x="13442" y="346078"/>
                    <a:pt x="20321" y="277816"/>
                    <a:pt x="22438" y="288928"/>
                  </a:cubicBezTo>
                  <a:cubicBezTo>
                    <a:pt x="24555" y="300040"/>
                    <a:pt x="24026" y="360366"/>
                    <a:pt x="25613" y="400053"/>
                  </a:cubicBezTo>
                  <a:cubicBezTo>
                    <a:pt x="27200" y="439740"/>
                    <a:pt x="31963" y="531815"/>
                    <a:pt x="31963" y="527053"/>
                  </a:cubicBezTo>
                  <a:cubicBezTo>
                    <a:pt x="31963" y="522291"/>
                    <a:pt x="30905" y="431803"/>
                    <a:pt x="25613" y="371478"/>
                  </a:cubicBezTo>
                  <a:cubicBezTo>
                    <a:pt x="20321" y="311153"/>
                    <a:pt x="2330" y="187328"/>
                    <a:pt x="213" y="165103"/>
                  </a:cubicBezTo>
                  <a:cubicBezTo>
                    <a:pt x="-1904" y="142878"/>
                    <a:pt x="12384" y="260882"/>
                    <a:pt x="12913" y="238128"/>
                  </a:cubicBezTo>
                  <a:cubicBezTo>
                    <a:pt x="13442" y="215374"/>
                    <a:pt x="9738" y="-1055"/>
                    <a:pt x="9738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 1271">
              <a:extLst>
                <a:ext uri="{FF2B5EF4-FFF2-40B4-BE49-F238E27FC236}">
                  <a16:creationId xmlns:a16="http://schemas.microsoft.com/office/drawing/2014/main" id="{6C4B7DAE-B590-46EF-AEB7-91BBB21D03D2}"/>
                </a:ext>
              </a:extLst>
            </p:cNvPr>
            <p:cNvSpPr/>
            <p:nvPr/>
          </p:nvSpPr>
          <p:spPr>
            <a:xfrm>
              <a:off x="6305346" y="4145703"/>
              <a:ext cx="59409" cy="519121"/>
            </a:xfrm>
            <a:custGeom>
              <a:avLst/>
              <a:gdLst>
                <a:gd name="connsiteX0" fmla="*/ 22429 w 59409"/>
                <a:gd name="connsiteY0" fmla="*/ 847 h 519121"/>
                <a:gd name="connsiteX1" fmla="*/ 3379 w 59409"/>
                <a:gd name="connsiteY1" fmla="*/ 223097 h 519121"/>
                <a:gd name="connsiteX2" fmla="*/ 22429 w 59409"/>
                <a:gd name="connsiteY2" fmla="*/ 191347 h 519121"/>
                <a:gd name="connsiteX3" fmla="*/ 16079 w 59409"/>
                <a:gd name="connsiteY3" fmla="*/ 273897 h 519121"/>
                <a:gd name="connsiteX4" fmla="*/ 44654 w 59409"/>
                <a:gd name="connsiteY4" fmla="*/ 410422 h 519121"/>
                <a:gd name="connsiteX5" fmla="*/ 54179 w 59409"/>
                <a:gd name="connsiteY5" fmla="*/ 518372 h 519121"/>
                <a:gd name="connsiteX6" fmla="*/ 57354 w 59409"/>
                <a:gd name="connsiteY6" fmla="*/ 448522 h 519121"/>
                <a:gd name="connsiteX7" fmla="*/ 22429 w 59409"/>
                <a:gd name="connsiteY7" fmla="*/ 270722 h 519121"/>
                <a:gd name="connsiteX8" fmla="*/ 204 w 59409"/>
                <a:gd name="connsiteY8" fmla="*/ 150072 h 519121"/>
                <a:gd name="connsiteX9" fmla="*/ 22429 w 59409"/>
                <a:gd name="connsiteY9" fmla="*/ 847 h 51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09" h="519121">
                  <a:moveTo>
                    <a:pt x="22429" y="847"/>
                  </a:moveTo>
                  <a:cubicBezTo>
                    <a:pt x="22958" y="13018"/>
                    <a:pt x="3379" y="191347"/>
                    <a:pt x="3379" y="223097"/>
                  </a:cubicBezTo>
                  <a:cubicBezTo>
                    <a:pt x="3379" y="254847"/>
                    <a:pt x="20312" y="182880"/>
                    <a:pt x="22429" y="191347"/>
                  </a:cubicBezTo>
                  <a:cubicBezTo>
                    <a:pt x="24546" y="199814"/>
                    <a:pt x="12375" y="237385"/>
                    <a:pt x="16079" y="273897"/>
                  </a:cubicBezTo>
                  <a:cubicBezTo>
                    <a:pt x="19783" y="310409"/>
                    <a:pt x="38304" y="369676"/>
                    <a:pt x="44654" y="410422"/>
                  </a:cubicBezTo>
                  <a:cubicBezTo>
                    <a:pt x="51004" y="451168"/>
                    <a:pt x="52062" y="512022"/>
                    <a:pt x="54179" y="518372"/>
                  </a:cubicBezTo>
                  <a:cubicBezTo>
                    <a:pt x="56296" y="524722"/>
                    <a:pt x="62646" y="489797"/>
                    <a:pt x="57354" y="448522"/>
                  </a:cubicBezTo>
                  <a:cubicBezTo>
                    <a:pt x="52062" y="407247"/>
                    <a:pt x="31954" y="320464"/>
                    <a:pt x="22429" y="270722"/>
                  </a:cubicBezTo>
                  <a:cubicBezTo>
                    <a:pt x="12904" y="220980"/>
                    <a:pt x="-1913" y="189230"/>
                    <a:pt x="204" y="150072"/>
                  </a:cubicBezTo>
                  <a:cubicBezTo>
                    <a:pt x="2321" y="110914"/>
                    <a:pt x="21900" y="-11324"/>
                    <a:pt x="22429" y="8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 1272">
              <a:extLst>
                <a:ext uri="{FF2B5EF4-FFF2-40B4-BE49-F238E27FC236}">
                  <a16:creationId xmlns:a16="http://schemas.microsoft.com/office/drawing/2014/main" id="{C8F3F9B3-8077-789C-823C-AB905CCDC4F0}"/>
                </a:ext>
              </a:extLst>
            </p:cNvPr>
            <p:cNvSpPr/>
            <p:nvPr/>
          </p:nvSpPr>
          <p:spPr>
            <a:xfrm>
              <a:off x="8416087" y="3454040"/>
              <a:ext cx="16949" cy="291400"/>
            </a:xfrm>
            <a:custGeom>
              <a:avLst/>
              <a:gdLst>
                <a:gd name="connsiteX0" fmla="*/ 16713 w 16949"/>
                <a:gd name="connsiteY0" fmla="*/ 360 h 291400"/>
                <a:gd name="connsiteX1" fmla="*/ 10363 w 16949"/>
                <a:gd name="connsiteY1" fmla="*/ 248010 h 291400"/>
                <a:gd name="connsiteX2" fmla="*/ 10363 w 16949"/>
                <a:gd name="connsiteY2" fmla="*/ 289285 h 291400"/>
                <a:gd name="connsiteX3" fmla="*/ 4013 w 16949"/>
                <a:gd name="connsiteY3" fmla="*/ 222610 h 291400"/>
                <a:gd name="connsiteX4" fmla="*/ 838 w 16949"/>
                <a:gd name="connsiteY4" fmla="*/ 155935 h 291400"/>
                <a:gd name="connsiteX5" fmla="*/ 838 w 16949"/>
                <a:gd name="connsiteY5" fmla="*/ 190860 h 291400"/>
                <a:gd name="connsiteX6" fmla="*/ 16713 w 16949"/>
                <a:gd name="connsiteY6" fmla="*/ 360 h 29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49" h="291400">
                  <a:moveTo>
                    <a:pt x="16713" y="360"/>
                  </a:moveTo>
                  <a:cubicBezTo>
                    <a:pt x="18301" y="9885"/>
                    <a:pt x="11421" y="199856"/>
                    <a:pt x="10363" y="248010"/>
                  </a:cubicBezTo>
                  <a:cubicBezTo>
                    <a:pt x="9305" y="296164"/>
                    <a:pt x="11421" y="293518"/>
                    <a:pt x="10363" y="289285"/>
                  </a:cubicBezTo>
                  <a:cubicBezTo>
                    <a:pt x="9305" y="285052"/>
                    <a:pt x="5600" y="244835"/>
                    <a:pt x="4013" y="222610"/>
                  </a:cubicBezTo>
                  <a:cubicBezTo>
                    <a:pt x="2426" y="200385"/>
                    <a:pt x="1367" y="161227"/>
                    <a:pt x="838" y="155935"/>
                  </a:cubicBezTo>
                  <a:cubicBezTo>
                    <a:pt x="309" y="150643"/>
                    <a:pt x="-750" y="208852"/>
                    <a:pt x="838" y="190860"/>
                  </a:cubicBezTo>
                  <a:cubicBezTo>
                    <a:pt x="2425" y="172868"/>
                    <a:pt x="15125" y="-9165"/>
                    <a:pt x="16713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 1273">
              <a:extLst>
                <a:ext uri="{FF2B5EF4-FFF2-40B4-BE49-F238E27FC236}">
                  <a16:creationId xmlns:a16="http://schemas.microsoft.com/office/drawing/2014/main" id="{42A294E5-8F54-DE7F-7F81-BFCE9CA8396F}"/>
                </a:ext>
              </a:extLst>
            </p:cNvPr>
            <p:cNvSpPr/>
            <p:nvPr/>
          </p:nvSpPr>
          <p:spPr>
            <a:xfrm>
              <a:off x="8378817" y="3670300"/>
              <a:ext cx="64223" cy="157774"/>
            </a:xfrm>
            <a:custGeom>
              <a:avLst/>
              <a:gdLst>
                <a:gd name="connsiteX0" fmla="*/ 22233 w 64223"/>
                <a:gd name="connsiteY0" fmla="*/ 0 h 157774"/>
                <a:gd name="connsiteX1" fmla="*/ 60333 w 64223"/>
                <a:gd name="connsiteY1" fmla="*/ 95250 h 157774"/>
                <a:gd name="connsiteX2" fmla="*/ 50808 w 64223"/>
                <a:gd name="connsiteY2" fmla="*/ 142875 h 157774"/>
                <a:gd name="connsiteX3" fmla="*/ 31758 w 64223"/>
                <a:gd name="connsiteY3" fmla="*/ 142875 h 157774"/>
                <a:gd name="connsiteX4" fmla="*/ 8 w 64223"/>
                <a:gd name="connsiteY4" fmla="*/ 114300 h 157774"/>
                <a:gd name="connsiteX5" fmla="*/ 34933 w 64223"/>
                <a:gd name="connsiteY5" fmla="*/ 152400 h 157774"/>
                <a:gd name="connsiteX6" fmla="*/ 53983 w 64223"/>
                <a:gd name="connsiteY6" fmla="*/ 152400 h 157774"/>
                <a:gd name="connsiteX7" fmla="*/ 63508 w 64223"/>
                <a:gd name="connsiteY7" fmla="*/ 104775 h 157774"/>
                <a:gd name="connsiteX8" fmla="*/ 60333 w 64223"/>
                <a:gd name="connsiteY8" fmla="*/ 88900 h 157774"/>
                <a:gd name="connsiteX9" fmla="*/ 22233 w 64223"/>
                <a:gd name="connsiteY9" fmla="*/ 0 h 15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223" h="157774">
                  <a:moveTo>
                    <a:pt x="22233" y="0"/>
                  </a:moveTo>
                  <a:cubicBezTo>
                    <a:pt x="38902" y="35719"/>
                    <a:pt x="55571" y="71438"/>
                    <a:pt x="60333" y="95250"/>
                  </a:cubicBezTo>
                  <a:lnTo>
                    <a:pt x="50808" y="142875"/>
                  </a:lnTo>
                  <a:cubicBezTo>
                    <a:pt x="46046" y="150813"/>
                    <a:pt x="40225" y="147638"/>
                    <a:pt x="31758" y="142875"/>
                  </a:cubicBezTo>
                  <a:cubicBezTo>
                    <a:pt x="23291" y="138112"/>
                    <a:pt x="-521" y="112713"/>
                    <a:pt x="8" y="114300"/>
                  </a:cubicBezTo>
                  <a:cubicBezTo>
                    <a:pt x="537" y="115887"/>
                    <a:pt x="34933" y="152400"/>
                    <a:pt x="34933" y="152400"/>
                  </a:cubicBezTo>
                  <a:cubicBezTo>
                    <a:pt x="43929" y="158750"/>
                    <a:pt x="49221" y="160338"/>
                    <a:pt x="53983" y="152400"/>
                  </a:cubicBezTo>
                  <a:cubicBezTo>
                    <a:pt x="58746" y="144463"/>
                    <a:pt x="62450" y="115358"/>
                    <a:pt x="63508" y="104775"/>
                  </a:cubicBezTo>
                  <a:cubicBezTo>
                    <a:pt x="64566" y="94192"/>
                    <a:pt x="65095" y="102129"/>
                    <a:pt x="60333" y="88900"/>
                  </a:cubicBezTo>
                  <a:cubicBezTo>
                    <a:pt x="55571" y="75671"/>
                    <a:pt x="45252" y="50535"/>
                    <a:pt x="2223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 1274">
              <a:extLst>
                <a:ext uri="{FF2B5EF4-FFF2-40B4-BE49-F238E27FC236}">
                  <a16:creationId xmlns:a16="http://schemas.microsoft.com/office/drawing/2014/main" id="{77EC8CDB-6817-D60A-89D7-B716A916586D}"/>
                </a:ext>
              </a:extLst>
            </p:cNvPr>
            <p:cNvSpPr/>
            <p:nvPr/>
          </p:nvSpPr>
          <p:spPr>
            <a:xfrm>
              <a:off x="8394433" y="3692260"/>
              <a:ext cx="47915" cy="118051"/>
            </a:xfrm>
            <a:custGeom>
              <a:avLst/>
              <a:gdLst>
                <a:gd name="connsiteX0" fmla="*/ 47892 w 47915"/>
                <a:gd name="connsiteY0" fmla="*/ 265 h 118051"/>
                <a:gd name="connsiteX1" fmla="*/ 9792 w 47915"/>
                <a:gd name="connsiteY1" fmla="*/ 79640 h 118051"/>
                <a:gd name="connsiteX2" fmla="*/ 22492 w 47915"/>
                <a:gd name="connsiteY2" fmla="*/ 117740 h 118051"/>
                <a:gd name="connsiteX3" fmla="*/ 267 w 47915"/>
                <a:gd name="connsiteY3" fmla="*/ 60590 h 118051"/>
                <a:gd name="connsiteX4" fmla="*/ 9792 w 47915"/>
                <a:gd name="connsiteY4" fmla="*/ 82815 h 118051"/>
                <a:gd name="connsiteX5" fmla="*/ 3442 w 47915"/>
                <a:gd name="connsiteY5" fmla="*/ 54240 h 118051"/>
                <a:gd name="connsiteX6" fmla="*/ 47892 w 47915"/>
                <a:gd name="connsiteY6" fmla="*/ 265 h 11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15" h="118051">
                  <a:moveTo>
                    <a:pt x="47892" y="265"/>
                  </a:moveTo>
                  <a:cubicBezTo>
                    <a:pt x="48950" y="4498"/>
                    <a:pt x="14025" y="60061"/>
                    <a:pt x="9792" y="79640"/>
                  </a:cubicBezTo>
                  <a:cubicBezTo>
                    <a:pt x="5559" y="99219"/>
                    <a:pt x="24079" y="120915"/>
                    <a:pt x="22492" y="117740"/>
                  </a:cubicBezTo>
                  <a:cubicBezTo>
                    <a:pt x="20905" y="114565"/>
                    <a:pt x="2384" y="66411"/>
                    <a:pt x="267" y="60590"/>
                  </a:cubicBezTo>
                  <a:cubicBezTo>
                    <a:pt x="-1850" y="54769"/>
                    <a:pt x="9263" y="83873"/>
                    <a:pt x="9792" y="82815"/>
                  </a:cubicBezTo>
                  <a:cubicBezTo>
                    <a:pt x="10321" y="81757"/>
                    <a:pt x="-3437" y="64823"/>
                    <a:pt x="3442" y="54240"/>
                  </a:cubicBezTo>
                  <a:cubicBezTo>
                    <a:pt x="10321" y="43657"/>
                    <a:pt x="46834" y="-3968"/>
                    <a:pt x="47892" y="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 1275">
              <a:extLst>
                <a:ext uri="{FF2B5EF4-FFF2-40B4-BE49-F238E27FC236}">
                  <a16:creationId xmlns:a16="http://schemas.microsoft.com/office/drawing/2014/main" id="{0D7BEF15-AAD5-F493-1948-D4232DB12B70}"/>
                </a:ext>
              </a:extLst>
            </p:cNvPr>
            <p:cNvSpPr/>
            <p:nvPr/>
          </p:nvSpPr>
          <p:spPr>
            <a:xfrm>
              <a:off x="8401039" y="3683000"/>
              <a:ext cx="22746" cy="130175"/>
            </a:xfrm>
            <a:custGeom>
              <a:avLst/>
              <a:gdLst>
                <a:gd name="connsiteX0" fmla="*/ 11 w 22746"/>
                <a:gd name="connsiteY0" fmla="*/ 0 h 130175"/>
                <a:gd name="connsiteX1" fmla="*/ 22236 w 22746"/>
                <a:gd name="connsiteY1" fmla="*/ 82550 h 130175"/>
                <a:gd name="connsiteX2" fmla="*/ 15886 w 22746"/>
                <a:gd name="connsiteY2" fmla="*/ 130175 h 130175"/>
                <a:gd name="connsiteX3" fmla="*/ 19061 w 22746"/>
                <a:gd name="connsiteY3" fmla="*/ 82550 h 130175"/>
                <a:gd name="connsiteX4" fmla="*/ 11 w 22746"/>
                <a:gd name="connsiteY4" fmla="*/ 0 h 13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46" h="130175">
                  <a:moveTo>
                    <a:pt x="11" y="0"/>
                  </a:moveTo>
                  <a:cubicBezTo>
                    <a:pt x="540" y="0"/>
                    <a:pt x="19590" y="60854"/>
                    <a:pt x="22236" y="82550"/>
                  </a:cubicBezTo>
                  <a:cubicBezTo>
                    <a:pt x="24882" y="104246"/>
                    <a:pt x="16415" y="130175"/>
                    <a:pt x="15886" y="130175"/>
                  </a:cubicBezTo>
                  <a:cubicBezTo>
                    <a:pt x="15357" y="130175"/>
                    <a:pt x="20649" y="98425"/>
                    <a:pt x="19061" y="82550"/>
                  </a:cubicBezTo>
                  <a:cubicBezTo>
                    <a:pt x="17474" y="66675"/>
                    <a:pt x="-518" y="0"/>
                    <a:pt x="1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 1276">
              <a:extLst>
                <a:ext uri="{FF2B5EF4-FFF2-40B4-BE49-F238E27FC236}">
                  <a16:creationId xmlns:a16="http://schemas.microsoft.com/office/drawing/2014/main" id="{28A8ABD4-B171-3D21-40FF-A53B18A30513}"/>
                </a:ext>
              </a:extLst>
            </p:cNvPr>
            <p:cNvSpPr/>
            <p:nvPr/>
          </p:nvSpPr>
          <p:spPr>
            <a:xfrm>
              <a:off x="8333423" y="3805875"/>
              <a:ext cx="71200" cy="703737"/>
            </a:xfrm>
            <a:custGeom>
              <a:avLst/>
              <a:gdLst>
                <a:gd name="connsiteX0" fmla="*/ 70802 w 71200"/>
                <a:gd name="connsiteY0" fmla="*/ 950 h 703737"/>
                <a:gd name="connsiteX1" fmla="*/ 48577 w 71200"/>
                <a:gd name="connsiteY1" fmla="*/ 280350 h 703737"/>
                <a:gd name="connsiteX2" fmla="*/ 54927 w 71200"/>
                <a:gd name="connsiteY2" fmla="*/ 242250 h 703737"/>
                <a:gd name="connsiteX3" fmla="*/ 45402 w 71200"/>
                <a:gd name="connsiteY3" fmla="*/ 397825 h 703737"/>
                <a:gd name="connsiteX4" fmla="*/ 45402 w 71200"/>
                <a:gd name="connsiteY4" fmla="*/ 445450 h 703737"/>
                <a:gd name="connsiteX5" fmla="*/ 45402 w 71200"/>
                <a:gd name="connsiteY5" fmla="*/ 394650 h 703737"/>
                <a:gd name="connsiteX6" fmla="*/ 29527 w 71200"/>
                <a:gd name="connsiteY6" fmla="*/ 550225 h 703737"/>
                <a:gd name="connsiteX7" fmla="*/ 32702 w 71200"/>
                <a:gd name="connsiteY7" fmla="*/ 486725 h 703737"/>
                <a:gd name="connsiteX8" fmla="*/ 952 w 71200"/>
                <a:gd name="connsiteY8" fmla="*/ 699450 h 703737"/>
                <a:gd name="connsiteX9" fmla="*/ 10477 w 71200"/>
                <a:gd name="connsiteY9" fmla="*/ 607375 h 703737"/>
                <a:gd name="connsiteX10" fmla="*/ 32702 w 71200"/>
                <a:gd name="connsiteY10" fmla="*/ 350200 h 703737"/>
                <a:gd name="connsiteX11" fmla="*/ 26352 w 71200"/>
                <a:gd name="connsiteY11" fmla="*/ 391475 h 703737"/>
                <a:gd name="connsiteX12" fmla="*/ 70802 w 71200"/>
                <a:gd name="connsiteY12" fmla="*/ 950 h 70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200" h="703737">
                  <a:moveTo>
                    <a:pt x="70802" y="950"/>
                  </a:moveTo>
                  <a:cubicBezTo>
                    <a:pt x="74506" y="-17571"/>
                    <a:pt x="51223" y="240133"/>
                    <a:pt x="48577" y="280350"/>
                  </a:cubicBezTo>
                  <a:cubicBezTo>
                    <a:pt x="45931" y="320567"/>
                    <a:pt x="55456" y="222671"/>
                    <a:pt x="54927" y="242250"/>
                  </a:cubicBezTo>
                  <a:cubicBezTo>
                    <a:pt x="54398" y="261829"/>
                    <a:pt x="46989" y="363958"/>
                    <a:pt x="45402" y="397825"/>
                  </a:cubicBezTo>
                  <a:cubicBezTo>
                    <a:pt x="43815" y="431692"/>
                    <a:pt x="45402" y="445450"/>
                    <a:pt x="45402" y="445450"/>
                  </a:cubicBezTo>
                  <a:cubicBezTo>
                    <a:pt x="45402" y="444921"/>
                    <a:pt x="48048" y="377187"/>
                    <a:pt x="45402" y="394650"/>
                  </a:cubicBezTo>
                  <a:cubicBezTo>
                    <a:pt x="42756" y="412113"/>
                    <a:pt x="31644" y="534879"/>
                    <a:pt x="29527" y="550225"/>
                  </a:cubicBezTo>
                  <a:cubicBezTo>
                    <a:pt x="27410" y="565571"/>
                    <a:pt x="37464" y="461854"/>
                    <a:pt x="32702" y="486725"/>
                  </a:cubicBezTo>
                  <a:cubicBezTo>
                    <a:pt x="27940" y="511596"/>
                    <a:pt x="4656" y="679342"/>
                    <a:pt x="952" y="699450"/>
                  </a:cubicBezTo>
                  <a:cubicBezTo>
                    <a:pt x="-2752" y="719558"/>
                    <a:pt x="5185" y="665583"/>
                    <a:pt x="10477" y="607375"/>
                  </a:cubicBezTo>
                  <a:cubicBezTo>
                    <a:pt x="15769" y="549167"/>
                    <a:pt x="30056" y="386183"/>
                    <a:pt x="32702" y="350200"/>
                  </a:cubicBezTo>
                  <a:cubicBezTo>
                    <a:pt x="35348" y="314217"/>
                    <a:pt x="20002" y="447567"/>
                    <a:pt x="26352" y="391475"/>
                  </a:cubicBezTo>
                  <a:cubicBezTo>
                    <a:pt x="32702" y="335383"/>
                    <a:pt x="67098" y="19471"/>
                    <a:pt x="70802" y="9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 1277">
              <a:extLst>
                <a:ext uri="{FF2B5EF4-FFF2-40B4-BE49-F238E27FC236}">
                  <a16:creationId xmlns:a16="http://schemas.microsoft.com/office/drawing/2014/main" id="{B371A894-1790-593D-B89D-5C52CDE69181}"/>
                </a:ext>
              </a:extLst>
            </p:cNvPr>
            <p:cNvSpPr/>
            <p:nvPr/>
          </p:nvSpPr>
          <p:spPr>
            <a:xfrm>
              <a:off x="8352304" y="3936990"/>
              <a:ext cx="61799" cy="591230"/>
            </a:xfrm>
            <a:custGeom>
              <a:avLst/>
              <a:gdLst>
                <a:gd name="connsiteX0" fmla="*/ 39221 w 61799"/>
                <a:gd name="connsiteY0" fmla="*/ 10 h 591230"/>
                <a:gd name="connsiteX1" fmla="*/ 51921 w 61799"/>
                <a:gd name="connsiteY1" fmla="*/ 209560 h 591230"/>
                <a:gd name="connsiteX2" fmla="*/ 61446 w 61799"/>
                <a:gd name="connsiteY2" fmla="*/ 174635 h 591230"/>
                <a:gd name="connsiteX3" fmla="*/ 39221 w 61799"/>
                <a:gd name="connsiteY3" fmla="*/ 288935 h 591230"/>
                <a:gd name="connsiteX4" fmla="*/ 42396 w 61799"/>
                <a:gd name="connsiteY4" fmla="*/ 393710 h 591230"/>
                <a:gd name="connsiteX5" fmla="*/ 36046 w 61799"/>
                <a:gd name="connsiteY5" fmla="*/ 355610 h 591230"/>
                <a:gd name="connsiteX6" fmla="*/ 23346 w 61799"/>
                <a:gd name="connsiteY6" fmla="*/ 517535 h 591230"/>
                <a:gd name="connsiteX7" fmla="*/ 7471 w 61799"/>
                <a:gd name="connsiteY7" fmla="*/ 568335 h 591230"/>
                <a:gd name="connsiteX8" fmla="*/ 1121 w 61799"/>
                <a:gd name="connsiteY8" fmla="*/ 587385 h 591230"/>
                <a:gd name="connsiteX9" fmla="*/ 29696 w 61799"/>
                <a:gd name="connsiteY9" fmla="*/ 495310 h 591230"/>
                <a:gd name="connsiteX10" fmla="*/ 36046 w 61799"/>
                <a:gd name="connsiteY10" fmla="*/ 215910 h 591230"/>
                <a:gd name="connsiteX11" fmla="*/ 48746 w 61799"/>
                <a:gd name="connsiteY11" fmla="*/ 200035 h 591230"/>
                <a:gd name="connsiteX12" fmla="*/ 39221 w 61799"/>
                <a:gd name="connsiteY12" fmla="*/ 10 h 59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799" h="591230">
                  <a:moveTo>
                    <a:pt x="39221" y="10"/>
                  </a:moveTo>
                  <a:cubicBezTo>
                    <a:pt x="39750" y="1597"/>
                    <a:pt x="48217" y="180456"/>
                    <a:pt x="51921" y="209560"/>
                  </a:cubicBezTo>
                  <a:cubicBezTo>
                    <a:pt x="55625" y="238664"/>
                    <a:pt x="63563" y="161406"/>
                    <a:pt x="61446" y="174635"/>
                  </a:cubicBezTo>
                  <a:cubicBezTo>
                    <a:pt x="59329" y="187864"/>
                    <a:pt x="42396" y="252423"/>
                    <a:pt x="39221" y="288935"/>
                  </a:cubicBezTo>
                  <a:cubicBezTo>
                    <a:pt x="36046" y="325447"/>
                    <a:pt x="42925" y="382598"/>
                    <a:pt x="42396" y="393710"/>
                  </a:cubicBezTo>
                  <a:cubicBezTo>
                    <a:pt x="41867" y="404822"/>
                    <a:pt x="39221" y="334973"/>
                    <a:pt x="36046" y="355610"/>
                  </a:cubicBezTo>
                  <a:cubicBezTo>
                    <a:pt x="32871" y="376248"/>
                    <a:pt x="28108" y="482081"/>
                    <a:pt x="23346" y="517535"/>
                  </a:cubicBezTo>
                  <a:cubicBezTo>
                    <a:pt x="18584" y="552989"/>
                    <a:pt x="11175" y="556693"/>
                    <a:pt x="7471" y="568335"/>
                  </a:cubicBezTo>
                  <a:cubicBezTo>
                    <a:pt x="3767" y="579977"/>
                    <a:pt x="-2583" y="599556"/>
                    <a:pt x="1121" y="587385"/>
                  </a:cubicBezTo>
                  <a:cubicBezTo>
                    <a:pt x="4825" y="575214"/>
                    <a:pt x="23875" y="557222"/>
                    <a:pt x="29696" y="495310"/>
                  </a:cubicBezTo>
                  <a:cubicBezTo>
                    <a:pt x="35517" y="433398"/>
                    <a:pt x="36046" y="215910"/>
                    <a:pt x="36046" y="215910"/>
                  </a:cubicBezTo>
                  <a:cubicBezTo>
                    <a:pt x="39221" y="166698"/>
                    <a:pt x="47688" y="229668"/>
                    <a:pt x="48746" y="200035"/>
                  </a:cubicBezTo>
                  <a:cubicBezTo>
                    <a:pt x="49804" y="170402"/>
                    <a:pt x="38692" y="-1577"/>
                    <a:pt x="39221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 1278">
              <a:extLst>
                <a:ext uri="{FF2B5EF4-FFF2-40B4-BE49-F238E27FC236}">
                  <a16:creationId xmlns:a16="http://schemas.microsoft.com/office/drawing/2014/main" id="{2A9D87A7-7BA5-576D-D61D-AE891A515B34}"/>
                </a:ext>
              </a:extLst>
            </p:cNvPr>
            <p:cNvSpPr/>
            <p:nvPr/>
          </p:nvSpPr>
          <p:spPr>
            <a:xfrm>
              <a:off x="8235672" y="3321049"/>
              <a:ext cx="61600" cy="340150"/>
            </a:xfrm>
            <a:custGeom>
              <a:avLst/>
              <a:gdLst>
                <a:gd name="connsiteX0" fmla="*/ 38378 w 61600"/>
                <a:gd name="connsiteY0" fmla="*/ 1 h 340150"/>
                <a:gd name="connsiteX1" fmla="*/ 60603 w 61600"/>
                <a:gd name="connsiteY1" fmla="*/ 222251 h 340150"/>
                <a:gd name="connsiteX2" fmla="*/ 278 w 61600"/>
                <a:gd name="connsiteY2" fmla="*/ 339726 h 340150"/>
                <a:gd name="connsiteX3" fmla="*/ 38378 w 61600"/>
                <a:gd name="connsiteY3" fmla="*/ 260351 h 340150"/>
                <a:gd name="connsiteX4" fmla="*/ 44728 w 61600"/>
                <a:gd name="connsiteY4" fmla="*/ 225426 h 340150"/>
                <a:gd name="connsiteX5" fmla="*/ 38378 w 61600"/>
                <a:gd name="connsiteY5" fmla="*/ 1 h 3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00" h="340150">
                  <a:moveTo>
                    <a:pt x="38378" y="1"/>
                  </a:moveTo>
                  <a:cubicBezTo>
                    <a:pt x="41024" y="-528"/>
                    <a:pt x="66953" y="165630"/>
                    <a:pt x="60603" y="222251"/>
                  </a:cubicBezTo>
                  <a:cubicBezTo>
                    <a:pt x="54253" y="278872"/>
                    <a:pt x="3982" y="333376"/>
                    <a:pt x="278" y="339726"/>
                  </a:cubicBezTo>
                  <a:cubicBezTo>
                    <a:pt x="-3426" y="346076"/>
                    <a:pt x="30970" y="279401"/>
                    <a:pt x="38378" y="260351"/>
                  </a:cubicBezTo>
                  <a:cubicBezTo>
                    <a:pt x="45786" y="241301"/>
                    <a:pt x="45257" y="263526"/>
                    <a:pt x="44728" y="225426"/>
                  </a:cubicBezTo>
                  <a:cubicBezTo>
                    <a:pt x="44199" y="187326"/>
                    <a:pt x="35732" y="530"/>
                    <a:pt x="3837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 1279">
              <a:extLst>
                <a:ext uri="{FF2B5EF4-FFF2-40B4-BE49-F238E27FC236}">
                  <a16:creationId xmlns:a16="http://schemas.microsoft.com/office/drawing/2014/main" id="{A0E3DB10-4349-3D8E-CBB8-4F76EDF0E96A}"/>
                </a:ext>
              </a:extLst>
            </p:cNvPr>
            <p:cNvSpPr/>
            <p:nvPr/>
          </p:nvSpPr>
          <p:spPr>
            <a:xfrm>
              <a:off x="7874000" y="4114185"/>
              <a:ext cx="222350" cy="315052"/>
            </a:xfrm>
            <a:custGeom>
              <a:avLst/>
              <a:gdLst>
                <a:gd name="connsiteX0" fmla="*/ 222250 w 222350"/>
                <a:gd name="connsiteY0" fmla="*/ 615 h 315052"/>
                <a:gd name="connsiteX1" fmla="*/ 47625 w 222350"/>
                <a:gd name="connsiteY1" fmla="*/ 203815 h 315052"/>
                <a:gd name="connsiteX2" fmla="*/ 0 w 222350"/>
                <a:gd name="connsiteY2" fmla="*/ 314940 h 315052"/>
                <a:gd name="connsiteX3" fmla="*/ 47625 w 222350"/>
                <a:gd name="connsiteY3" fmla="*/ 222865 h 315052"/>
                <a:gd name="connsiteX4" fmla="*/ 88900 w 222350"/>
                <a:gd name="connsiteY4" fmla="*/ 130790 h 315052"/>
                <a:gd name="connsiteX5" fmla="*/ 73025 w 222350"/>
                <a:gd name="connsiteY5" fmla="*/ 140315 h 315052"/>
                <a:gd name="connsiteX6" fmla="*/ 222250 w 222350"/>
                <a:gd name="connsiteY6" fmla="*/ 615 h 31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350" h="315052">
                  <a:moveTo>
                    <a:pt x="222250" y="615"/>
                  </a:moveTo>
                  <a:cubicBezTo>
                    <a:pt x="218017" y="11198"/>
                    <a:pt x="84667" y="151428"/>
                    <a:pt x="47625" y="203815"/>
                  </a:cubicBezTo>
                  <a:cubicBezTo>
                    <a:pt x="10583" y="256202"/>
                    <a:pt x="0" y="311765"/>
                    <a:pt x="0" y="314940"/>
                  </a:cubicBezTo>
                  <a:cubicBezTo>
                    <a:pt x="0" y="318115"/>
                    <a:pt x="32808" y="253557"/>
                    <a:pt x="47625" y="222865"/>
                  </a:cubicBezTo>
                  <a:cubicBezTo>
                    <a:pt x="62442" y="192173"/>
                    <a:pt x="84667" y="144548"/>
                    <a:pt x="88900" y="130790"/>
                  </a:cubicBezTo>
                  <a:cubicBezTo>
                    <a:pt x="93133" y="117032"/>
                    <a:pt x="50271" y="161482"/>
                    <a:pt x="73025" y="140315"/>
                  </a:cubicBezTo>
                  <a:cubicBezTo>
                    <a:pt x="95779" y="119148"/>
                    <a:pt x="226483" y="-9968"/>
                    <a:pt x="222250" y="6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 1280">
              <a:extLst>
                <a:ext uri="{FF2B5EF4-FFF2-40B4-BE49-F238E27FC236}">
                  <a16:creationId xmlns:a16="http://schemas.microsoft.com/office/drawing/2014/main" id="{DEAD1265-14DE-EDE9-7F3C-3889814EA4CE}"/>
                </a:ext>
              </a:extLst>
            </p:cNvPr>
            <p:cNvSpPr/>
            <p:nvPr/>
          </p:nvSpPr>
          <p:spPr>
            <a:xfrm>
              <a:off x="8088457" y="3679745"/>
              <a:ext cx="160661" cy="268481"/>
            </a:xfrm>
            <a:custGeom>
              <a:avLst/>
              <a:gdLst>
                <a:gd name="connsiteX0" fmla="*/ 49068 w 160661"/>
                <a:gd name="connsiteY0" fmla="*/ 80 h 268481"/>
                <a:gd name="connsiteX1" fmla="*/ 90343 w 160661"/>
                <a:gd name="connsiteY1" fmla="*/ 88980 h 268481"/>
                <a:gd name="connsiteX2" fmla="*/ 42718 w 160661"/>
                <a:gd name="connsiteY2" fmla="*/ 168355 h 268481"/>
                <a:gd name="connsiteX3" fmla="*/ 80818 w 160661"/>
                <a:gd name="connsiteY3" fmla="*/ 127080 h 268481"/>
                <a:gd name="connsiteX4" fmla="*/ 1443 w 160661"/>
                <a:gd name="connsiteY4" fmla="*/ 266780 h 268481"/>
                <a:gd name="connsiteX5" fmla="*/ 39543 w 160661"/>
                <a:gd name="connsiteY5" fmla="*/ 193755 h 268481"/>
                <a:gd name="connsiteX6" fmla="*/ 160193 w 160661"/>
                <a:gd name="connsiteY6" fmla="*/ 35005 h 268481"/>
                <a:gd name="connsiteX7" fmla="*/ 80818 w 160661"/>
                <a:gd name="connsiteY7" fmla="*/ 104855 h 268481"/>
                <a:gd name="connsiteX8" fmla="*/ 49068 w 160661"/>
                <a:gd name="connsiteY8" fmla="*/ 80 h 26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661" h="268481">
                  <a:moveTo>
                    <a:pt x="49068" y="80"/>
                  </a:moveTo>
                  <a:cubicBezTo>
                    <a:pt x="50656" y="-2566"/>
                    <a:pt x="91401" y="60934"/>
                    <a:pt x="90343" y="88980"/>
                  </a:cubicBezTo>
                  <a:cubicBezTo>
                    <a:pt x="89285" y="117026"/>
                    <a:pt x="44305" y="162005"/>
                    <a:pt x="42718" y="168355"/>
                  </a:cubicBezTo>
                  <a:cubicBezTo>
                    <a:pt x="41130" y="174705"/>
                    <a:pt x="87697" y="110676"/>
                    <a:pt x="80818" y="127080"/>
                  </a:cubicBezTo>
                  <a:cubicBezTo>
                    <a:pt x="73939" y="143484"/>
                    <a:pt x="8322" y="255668"/>
                    <a:pt x="1443" y="266780"/>
                  </a:cubicBezTo>
                  <a:cubicBezTo>
                    <a:pt x="-5436" y="277892"/>
                    <a:pt x="13085" y="232384"/>
                    <a:pt x="39543" y="193755"/>
                  </a:cubicBezTo>
                  <a:cubicBezTo>
                    <a:pt x="66001" y="155126"/>
                    <a:pt x="153314" y="49822"/>
                    <a:pt x="160193" y="35005"/>
                  </a:cubicBezTo>
                  <a:cubicBezTo>
                    <a:pt x="167072" y="20188"/>
                    <a:pt x="96164" y="106972"/>
                    <a:pt x="80818" y="104855"/>
                  </a:cubicBezTo>
                  <a:cubicBezTo>
                    <a:pt x="65472" y="102738"/>
                    <a:pt x="47480" y="2726"/>
                    <a:pt x="49068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 1281">
              <a:extLst>
                <a:ext uri="{FF2B5EF4-FFF2-40B4-BE49-F238E27FC236}">
                  <a16:creationId xmlns:a16="http://schemas.microsoft.com/office/drawing/2014/main" id="{01F1589A-FEB0-53BE-247A-FF44F5C1D07F}"/>
                </a:ext>
              </a:extLst>
            </p:cNvPr>
            <p:cNvSpPr/>
            <p:nvPr/>
          </p:nvSpPr>
          <p:spPr>
            <a:xfrm>
              <a:off x="8121433" y="3828978"/>
              <a:ext cx="130422" cy="245087"/>
            </a:xfrm>
            <a:custGeom>
              <a:avLst/>
              <a:gdLst>
                <a:gd name="connsiteX0" fmla="*/ 130392 w 130422"/>
                <a:gd name="connsiteY0" fmla="*/ 72 h 245087"/>
                <a:gd name="connsiteX1" fmla="*/ 60542 w 130422"/>
                <a:gd name="connsiteY1" fmla="*/ 193747 h 245087"/>
                <a:gd name="connsiteX2" fmla="*/ 70067 w 130422"/>
                <a:gd name="connsiteY2" fmla="*/ 136597 h 245087"/>
                <a:gd name="connsiteX3" fmla="*/ 217 w 130422"/>
                <a:gd name="connsiteY3" fmla="*/ 244547 h 245087"/>
                <a:gd name="connsiteX4" fmla="*/ 51017 w 130422"/>
                <a:gd name="connsiteY4" fmla="*/ 171522 h 245087"/>
                <a:gd name="connsiteX5" fmla="*/ 130392 w 130422"/>
                <a:gd name="connsiteY5" fmla="*/ 72 h 24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22" h="245087">
                  <a:moveTo>
                    <a:pt x="130392" y="72"/>
                  </a:moveTo>
                  <a:cubicBezTo>
                    <a:pt x="131979" y="3776"/>
                    <a:pt x="70596" y="170993"/>
                    <a:pt x="60542" y="193747"/>
                  </a:cubicBezTo>
                  <a:cubicBezTo>
                    <a:pt x="50488" y="216501"/>
                    <a:pt x="80121" y="128130"/>
                    <a:pt x="70067" y="136597"/>
                  </a:cubicBezTo>
                  <a:cubicBezTo>
                    <a:pt x="60013" y="145064"/>
                    <a:pt x="3392" y="238726"/>
                    <a:pt x="217" y="244547"/>
                  </a:cubicBezTo>
                  <a:cubicBezTo>
                    <a:pt x="-2958" y="250368"/>
                    <a:pt x="29321" y="208034"/>
                    <a:pt x="51017" y="171522"/>
                  </a:cubicBezTo>
                  <a:cubicBezTo>
                    <a:pt x="72713" y="135010"/>
                    <a:pt x="128805" y="-3632"/>
                    <a:pt x="130392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 1282">
              <a:extLst>
                <a:ext uri="{FF2B5EF4-FFF2-40B4-BE49-F238E27FC236}">
                  <a16:creationId xmlns:a16="http://schemas.microsoft.com/office/drawing/2014/main" id="{51EC5D87-1198-3658-E50D-4F90BFF533CC}"/>
                </a:ext>
              </a:extLst>
            </p:cNvPr>
            <p:cNvSpPr/>
            <p:nvPr/>
          </p:nvSpPr>
          <p:spPr>
            <a:xfrm>
              <a:off x="6467475" y="3765548"/>
              <a:ext cx="111287" cy="297384"/>
            </a:xfrm>
            <a:custGeom>
              <a:avLst/>
              <a:gdLst>
                <a:gd name="connsiteX0" fmla="*/ 0 w 111287"/>
                <a:gd name="connsiteY0" fmla="*/ 2 h 297384"/>
                <a:gd name="connsiteX1" fmla="*/ 22225 w 111287"/>
                <a:gd name="connsiteY1" fmla="*/ 133352 h 297384"/>
                <a:gd name="connsiteX2" fmla="*/ 60325 w 111287"/>
                <a:gd name="connsiteY2" fmla="*/ 196852 h 297384"/>
                <a:gd name="connsiteX3" fmla="*/ 66675 w 111287"/>
                <a:gd name="connsiteY3" fmla="*/ 196852 h 297384"/>
                <a:gd name="connsiteX4" fmla="*/ 111125 w 111287"/>
                <a:gd name="connsiteY4" fmla="*/ 295277 h 297384"/>
                <a:gd name="connsiteX5" fmla="*/ 79375 w 111287"/>
                <a:gd name="connsiteY5" fmla="*/ 254002 h 297384"/>
                <a:gd name="connsiteX6" fmla="*/ 22225 w 111287"/>
                <a:gd name="connsiteY6" fmla="*/ 136527 h 297384"/>
                <a:gd name="connsiteX7" fmla="*/ 0 w 111287"/>
                <a:gd name="connsiteY7" fmla="*/ 2 h 29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287" h="297384">
                  <a:moveTo>
                    <a:pt x="0" y="2"/>
                  </a:moveTo>
                  <a:cubicBezTo>
                    <a:pt x="0" y="-527"/>
                    <a:pt x="12171" y="100544"/>
                    <a:pt x="22225" y="133352"/>
                  </a:cubicBezTo>
                  <a:cubicBezTo>
                    <a:pt x="32279" y="166160"/>
                    <a:pt x="52917" y="186269"/>
                    <a:pt x="60325" y="196852"/>
                  </a:cubicBezTo>
                  <a:cubicBezTo>
                    <a:pt x="67733" y="207435"/>
                    <a:pt x="58208" y="180448"/>
                    <a:pt x="66675" y="196852"/>
                  </a:cubicBezTo>
                  <a:cubicBezTo>
                    <a:pt x="75142" y="213256"/>
                    <a:pt x="109008" y="285752"/>
                    <a:pt x="111125" y="295277"/>
                  </a:cubicBezTo>
                  <a:cubicBezTo>
                    <a:pt x="113242" y="304802"/>
                    <a:pt x="94192" y="280460"/>
                    <a:pt x="79375" y="254002"/>
                  </a:cubicBezTo>
                  <a:cubicBezTo>
                    <a:pt x="64558" y="227544"/>
                    <a:pt x="34925" y="174098"/>
                    <a:pt x="22225" y="136527"/>
                  </a:cubicBezTo>
                  <a:cubicBezTo>
                    <a:pt x="9525" y="98956"/>
                    <a:pt x="0" y="531"/>
                    <a:pt x="0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 1283">
              <a:extLst>
                <a:ext uri="{FF2B5EF4-FFF2-40B4-BE49-F238E27FC236}">
                  <a16:creationId xmlns:a16="http://schemas.microsoft.com/office/drawing/2014/main" id="{F420A923-AA1A-D6CF-6079-14BBB9496994}"/>
                </a:ext>
              </a:extLst>
            </p:cNvPr>
            <p:cNvSpPr/>
            <p:nvPr/>
          </p:nvSpPr>
          <p:spPr>
            <a:xfrm>
              <a:off x="6324493" y="3070187"/>
              <a:ext cx="70478" cy="366223"/>
            </a:xfrm>
            <a:custGeom>
              <a:avLst/>
              <a:gdLst>
                <a:gd name="connsiteX0" fmla="*/ 107 w 70478"/>
                <a:gd name="connsiteY0" fmla="*/ 38 h 366223"/>
                <a:gd name="connsiteX1" fmla="*/ 50907 w 70478"/>
                <a:gd name="connsiteY1" fmla="*/ 177838 h 366223"/>
                <a:gd name="connsiteX2" fmla="*/ 38207 w 70478"/>
                <a:gd name="connsiteY2" fmla="*/ 269913 h 366223"/>
                <a:gd name="connsiteX3" fmla="*/ 47732 w 70478"/>
                <a:gd name="connsiteY3" fmla="*/ 222288 h 366223"/>
                <a:gd name="connsiteX4" fmla="*/ 57257 w 70478"/>
                <a:gd name="connsiteY4" fmla="*/ 365163 h 366223"/>
                <a:gd name="connsiteX5" fmla="*/ 60432 w 70478"/>
                <a:gd name="connsiteY5" fmla="*/ 282613 h 366223"/>
                <a:gd name="connsiteX6" fmla="*/ 66782 w 70478"/>
                <a:gd name="connsiteY6" fmla="*/ 193713 h 366223"/>
                <a:gd name="connsiteX7" fmla="*/ 107 w 70478"/>
                <a:gd name="connsiteY7" fmla="*/ 38 h 36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78" h="366223">
                  <a:moveTo>
                    <a:pt x="107" y="38"/>
                  </a:moveTo>
                  <a:cubicBezTo>
                    <a:pt x="-2539" y="-2608"/>
                    <a:pt x="44557" y="132859"/>
                    <a:pt x="50907" y="177838"/>
                  </a:cubicBezTo>
                  <a:cubicBezTo>
                    <a:pt x="57257" y="222817"/>
                    <a:pt x="38736" y="262505"/>
                    <a:pt x="38207" y="269913"/>
                  </a:cubicBezTo>
                  <a:cubicBezTo>
                    <a:pt x="37678" y="277321"/>
                    <a:pt x="44557" y="206413"/>
                    <a:pt x="47732" y="222288"/>
                  </a:cubicBezTo>
                  <a:cubicBezTo>
                    <a:pt x="50907" y="238163"/>
                    <a:pt x="55140" y="355109"/>
                    <a:pt x="57257" y="365163"/>
                  </a:cubicBezTo>
                  <a:cubicBezTo>
                    <a:pt x="59374" y="375217"/>
                    <a:pt x="58845" y="311188"/>
                    <a:pt x="60432" y="282613"/>
                  </a:cubicBezTo>
                  <a:cubicBezTo>
                    <a:pt x="62020" y="254038"/>
                    <a:pt x="77365" y="234459"/>
                    <a:pt x="66782" y="193713"/>
                  </a:cubicBezTo>
                  <a:cubicBezTo>
                    <a:pt x="56199" y="152967"/>
                    <a:pt x="2753" y="2684"/>
                    <a:pt x="107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 1284">
              <a:extLst>
                <a:ext uri="{FF2B5EF4-FFF2-40B4-BE49-F238E27FC236}">
                  <a16:creationId xmlns:a16="http://schemas.microsoft.com/office/drawing/2014/main" id="{BA6C0A40-9E4C-FB54-F545-8F564BAC2471}"/>
                </a:ext>
              </a:extLst>
            </p:cNvPr>
            <p:cNvSpPr/>
            <p:nvPr/>
          </p:nvSpPr>
          <p:spPr>
            <a:xfrm>
              <a:off x="6244847" y="2435119"/>
              <a:ext cx="82931" cy="302337"/>
            </a:xfrm>
            <a:custGeom>
              <a:avLst/>
              <a:gdLst>
                <a:gd name="connsiteX0" fmla="*/ 82928 w 82931"/>
                <a:gd name="connsiteY0" fmla="*/ 106 h 302337"/>
                <a:gd name="connsiteX1" fmla="*/ 13078 w 82931"/>
                <a:gd name="connsiteY1" fmla="*/ 196956 h 302337"/>
                <a:gd name="connsiteX2" fmla="*/ 6728 w 82931"/>
                <a:gd name="connsiteY2" fmla="*/ 301731 h 302337"/>
                <a:gd name="connsiteX3" fmla="*/ 6728 w 82931"/>
                <a:gd name="connsiteY3" fmla="*/ 152506 h 302337"/>
                <a:gd name="connsiteX4" fmla="*/ 378 w 82931"/>
                <a:gd name="connsiteY4" fmla="*/ 206481 h 302337"/>
                <a:gd name="connsiteX5" fmla="*/ 19428 w 82931"/>
                <a:gd name="connsiteY5" fmla="*/ 108056 h 302337"/>
                <a:gd name="connsiteX6" fmla="*/ 9903 w 82931"/>
                <a:gd name="connsiteY6" fmla="*/ 168381 h 302337"/>
                <a:gd name="connsiteX7" fmla="*/ 82928 w 82931"/>
                <a:gd name="connsiteY7" fmla="*/ 106 h 30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931" h="302337">
                  <a:moveTo>
                    <a:pt x="82928" y="106"/>
                  </a:moveTo>
                  <a:cubicBezTo>
                    <a:pt x="83457" y="4869"/>
                    <a:pt x="25778" y="146685"/>
                    <a:pt x="13078" y="196956"/>
                  </a:cubicBezTo>
                  <a:cubicBezTo>
                    <a:pt x="378" y="247227"/>
                    <a:pt x="7786" y="309139"/>
                    <a:pt x="6728" y="301731"/>
                  </a:cubicBezTo>
                  <a:cubicBezTo>
                    <a:pt x="5670" y="294323"/>
                    <a:pt x="7786" y="168381"/>
                    <a:pt x="6728" y="152506"/>
                  </a:cubicBezTo>
                  <a:cubicBezTo>
                    <a:pt x="5670" y="136631"/>
                    <a:pt x="-1739" y="213889"/>
                    <a:pt x="378" y="206481"/>
                  </a:cubicBezTo>
                  <a:cubicBezTo>
                    <a:pt x="2495" y="199073"/>
                    <a:pt x="17840" y="114406"/>
                    <a:pt x="19428" y="108056"/>
                  </a:cubicBezTo>
                  <a:cubicBezTo>
                    <a:pt x="21015" y="101706"/>
                    <a:pt x="907" y="184256"/>
                    <a:pt x="9903" y="168381"/>
                  </a:cubicBezTo>
                  <a:cubicBezTo>
                    <a:pt x="18899" y="152506"/>
                    <a:pt x="82399" y="-4657"/>
                    <a:pt x="82928" y="1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 1285">
              <a:extLst>
                <a:ext uri="{FF2B5EF4-FFF2-40B4-BE49-F238E27FC236}">
                  <a16:creationId xmlns:a16="http://schemas.microsoft.com/office/drawing/2014/main" id="{02C57833-1754-11E0-448A-78852AA138D7}"/>
                </a:ext>
              </a:extLst>
            </p:cNvPr>
            <p:cNvSpPr/>
            <p:nvPr/>
          </p:nvSpPr>
          <p:spPr>
            <a:xfrm>
              <a:off x="6581511" y="2234836"/>
              <a:ext cx="108462" cy="114452"/>
            </a:xfrm>
            <a:custGeom>
              <a:avLst/>
              <a:gdLst>
                <a:gd name="connsiteX0" fmla="*/ 108214 w 108462"/>
                <a:gd name="connsiteY0" fmla="*/ 364 h 114452"/>
                <a:gd name="connsiteX1" fmla="*/ 3439 w 108462"/>
                <a:gd name="connsiteY1" fmla="*/ 111489 h 114452"/>
                <a:gd name="connsiteX2" fmla="*/ 32014 w 108462"/>
                <a:gd name="connsiteY2" fmla="*/ 76564 h 114452"/>
                <a:gd name="connsiteX3" fmla="*/ 108214 w 108462"/>
                <a:gd name="connsiteY3" fmla="*/ 364 h 11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462" h="114452">
                  <a:moveTo>
                    <a:pt x="108214" y="364"/>
                  </a:moveTo>
                  <a:cubicBezTo>
                    <a:pt x="103452" y="6185"/>
                    <a:pt x="16139" y="98789"/>
                    <a:pt x="3439" y="111489"/>
                  </a:cubicBezTo>
                  <a:cubicBezTo>
                    <a:pt x="-9261" y="124189"/>
                    <a:pt x="16139" y="92968"/>
                    <a:pt x="32014" y="76564"/>
                  </a:cubicBezTo>
                  <a:cubicBezTo>
                    <a:pt x="47889" y="60160"/>
                    <a:pt x="112976" y="-5457"/>
                    <a:pt x="108214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 1286">
              <a:extLst>
                <a:ext uri="{FF2B5EF4-FFF2-40B4-BE49-F238E27FC236}">
                  <a16:creationId xmlns:a16="http://schemas.microsoft.com/office/drawing/2014/main" id="{F4E8FB05-6D60-3533-C816-E6F77CDDC316}"/>
                </a:ext>
              </a:extLst>
            </p:cNvPr>
            <p:cNvSpPr/>
            <p:nvPr/>
          </p:nvSpPr>
          <p:spPr>
            <a:xfrm>
              <a:off x="6282436" y="3809676"/>
              <a:ext cx="23381" cy="248757"/>
            </a:xfrm>
            <a:custGeom>
              <a:avLst/>
              <a:gdLst>
                <a:gd name="connsiteX0" fmla="*/ 19939 w 23381"/>
                <a:gd name="connsiteY0" fmla="*/ 324 h 248757"/>
                <a:gd name="connsiteX1" fmla="*/ 13589 w 23381"/>
                <a:gd name="connsiteY1" fmla="*/ 187649 h 248757"/>
                <a:gd name="connsiteX2" fmla="*/ 23114 w 23381"/>
                <a:gd name="connsiteY2" fmla="*/ 155899 h 248757"/>
                <a:gd name="connsiteX3" fmla="*/ 889 w 23381"/>
                <a:gd name="connsiteY3" fmla="*/ 247974 h 248757"/>
                <a:gd name="connsiteX4" fmla="*/ 4064 w 23381"/>
                <a:gd name="connsiteY4" fmla="*/ 197174 h 248757"/>
                <a:gd name="connsiteX5" fmla="*/ 889 w 23381"/>
                <a:gd name="connsiteY5" fmla="*/ 143199 h 248757"/>
                <a:gd name="connsiteX6" fmla="*/ 19939 w 23381"/>
                <a:gd name="connsiteY6" fmla="*/ 324 h 24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48757">
                  <a:moveTo>
                    <a:pt x="19939" y="324"/>
                  </a:moveTo>
                  <a:cubicBezTo>
                    <a:pt x="22056" y="7732"/>
                    <a:pt x="13060" y="161720"/>
                    <a:pt x="13589" y="187649"/>
                  </a:cubicBezTo>
                  <a:cubicBezTo>
                    <a:pt x="14118" y="213578"/>
                    <a:pt x="25231" y="145845"/>
                    <a:pt x="23114" y="155899"/>
                  </a:cubicBezTo>
                  <a:cubicBezTo>
                    <a:pt x="20997" y="165953"/>
                    <a:pt x="4064" y="241095"/>
                    <a:pt x="889" y="247974"/>
                  </a:cubicBezTo>
                  <a:cubicBezTo>
                    <a:pt x="-2286" y="254853"/>
                    <a:pt x="4064" y="214636"/>
                    <a:pt x="4064" y="197174"/>
                  </a:cubicBezTo>
                  <a:cubicBezTo>
                    <a:pt x="4064" y="179712"/>
                    <a:pt x="-1228" y="171774"/>
                    <a:pt x="889" y="143199"/>
                  </a:cubicBezTo>
                  <a:cubicBezTo>
                    <a:pt x="3006" y="114624"/>
                    <a:pt x="17822" y="-7084"/>
                    <a:pt x="19939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 1287">
              <a:extLst>
                <a:ext uri="{FF2B5EF4-FFF2-40B4-BE49-F238E27FC236}">
                  <a16:creationId xmlns:a16="http://schemas.microsoft.com/office/drawing/2014/main" id="{2BDA79E8-269B-9739-E59F-F7E7DF2C7274}"/>
                </a:ext>
              </a:extLst>
            </p:cNvPr>
            <p:cNvSpPr/>
            <p:nvPr/>
          </p:nvSpPr>
          <p:spPr>
            <a:xfrm>
              <a:off x="6264250" y="3971601"/>
              <a:ext cx="92567" cy="733943"/>
            </a:xfrm>
            <a:custGeom>
              <a:avLst/>
              <a:gdLst>
                <a:gd name="connsiteX0" fmla="*/ 25 w 92567"/>
                <a:gd name="connsiteY0" fmla="*/ 324 h 733943"/>
                <a:gd name="connsiteX1" fmla="*/ 82575 w 92567"/>
                <a:gd name="connsiteY1" fmla="*/ 95574 h 733943"/>
                <a:gd name="connsiteX2" fmla="*/ 63525 w 92567"/>
                <a:gd name="connsiteY2" fmla="*/ 162249 h 733943"/>
                <a:gd name="connsiteX3" fmla="*/ 19075 w 92567"/>
                <a:gd name="connsiteY3" fmla="*/ 232099 h 733943"/>
                <a:gd name="connsiteX4" fmla="*/ 38125 w 92567"/>
                <a:gd name="connsiteY4" fmla="*/ 190824 h 733943"/>
                <a:gd name="connsiteX5" fmla="*/ 34950 w 92567"/>
                <a:gd name="connsiteY5" fmla="*/ 301949 h 733943"/>
                <a:gd name="connsiteX6" fmla="*/ 47650 w 92567"/>
                <a:gd name="connsiteY6" fmla="*/ 238449 h 733943"/>
                <a:gd name="connsiteX7" fmla="*/ 47650 w 92567"/>
                <a:gd name="connsiteY7" fmla="*/ 536899 h 733943"/>
                <a:gd name="connsiteX8" fmla="*/ 66700 w 92567"/>
                <a:gd name="connsiteY8" fmla="*/ 733749 h 733943"/>
                <a:gd name="connsiteX9" fmla="*/ 60350 w 92567"/>
                <a:gd name="connsiteY9" fmla="*/ 565474 h 733943"/>
                <a:gd name="connsiteX10" fmla="*/ 50825 w 92567"/>
                <a:gd name="connsiteY10" fmla="*/ 197174 h 733943"/>
                <a:gd name="connsiteX11" fmla="*/ 92100 w 92567"/>
                <a:gd name="connsiteY11" fmla="*/ 130499 h 733943"/>
                <a:gd name="connsiteX12" fmla="*/ 25 w 92567"/>
                <a:gd name="connsiteY12" fmla="*/ 324 h 73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567" h="733943">
                  <a:moveTo>
                    <a:pt x="25" y="324"/>
                  </a:moveTo>
                  <a:cubicBezTo>
                    <a:pt x="-1563" y="-5497"/>
                    <a:pt x="71992" y="68587"/>
                    <a:pt x="82575" y="95574"/>
                  </a:cubicBezTo>
                  <a:cubicBezTo>
                    <a:pt x="93158" y="122561"/>
                    <a:pt x="74108" y="139495"/>
                    <a:pt x="63525" y="162249"/>
                  </a:cubicBezTo>
                  <a:cubicBezTo>
                    <a:pt x="52942" y="185003"/>
                    <a:pt x="23308" y="227337"/>
                    <a:pt x="19075" y="232099"/>
                  </a:cubicBezTo>
                  <a:cubicBezTo>
                    <a:pt x="14842" y="236861"/>
                    <a:pt x="35479" y="179182"/>
                    <a:pt x="38125" y="190824"/>
                  </a:cubicBezTo>
                  <a:cubicBezTo>
                    <a:pt x="40771" y="202466"/>
                    <a:pt x="33362" y="294011"/>
                    <a:pt x="34950" y="301949"/>
                  </a:cubicBezTo>
                  <a:cubicBezTo>
                    <a:pt x="36538" y="309887"/>
                    <a:pt x="45533" y="199291"/>
                    <a:pt x="47650" y="238449"/>
                  </a:cubicBezTo>
                  <a:cubicBezTo>
                    <a:pt x="49767" y="277607"/>
                    <a:pt x="44475" y="454349"/>
                    <a:pt x="47650" y="536899"/>
                  </a:cubicBezTo>
                  <a:cubicBezTo>
                    <a:pt x="50825" y="619449"/>
                    <a:pt x="64583" y="728987"/>
                    <a:pt x="66700" y="733749"/>
                  </a:cubicBezTo>
                  <a:cubicBezTo>
                    <a:pt x="68817" y="738511"/>
                    <a:pt x="62996" y="654903"/>
                    <a:pt x="60350" y="565474"/>
                  </a:cubicBezTo>
                  <a:cubicBezTo>
                    <a:pt x="57704" y="476045"/>
                    <a:pt x="45533" y="269670"/>
                    <a:pt x="50825" y="197174"/>
                  </a:cubicBezTo>
                  <a:cubicBezTo>
                    <a:pt x="56117" y="124678"/>
                    <a:pt x="97392" y="160132"/>
                    <a:pt x="92100" y="130499"/>
                  </a:cubicBezTo>
                  <a:cubicBezTo>
                    <a:pt x="86808" y="100866"/>
                    <a:pt x="1613" y="6145"/>
                    <a:pt x="25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 1288">
              <a:extLst>
                <a:ext uri="{FF2B5EF4-FFF2-40B4-BE49-F238E27FC236}">
                  <a16:creationId xmlns:a16="http://schemas.microsoft.com/office/drawing/2014/main" id="{F53D8E1A-98F8-F459-C31D-179B5E9DA2BA}"/>
                </a:ext>
              </a:extLst>
            </p:cNvPr>
            <p:cNvSpPr/>
            <p:nvPr/>
          </p:nvSpPr>
          <p:spPr>
            <a:xfrm>
              <a:off x="6321356" y="3892645"/>
              <a:ext cx="60647" cy="766026"/>
            </a:xfrm>
            <a:custGeom>
              <a:avLst/>
              <a:gdLst>
                <a:gd name="connsiteX0" fmla="*/ 69 w 60647"/>
                <a:gd name="connsiteY0" fmla="*/ 3080 h 766026"/>
                <a:gd name="connsiteX1" fmla="*/ 41344 w 60647"/>
                <a:gd name="connsiteY1" fmla="*/ 438055 h 766026"/>
                <a:gd name="connsiteX2" fmla="*/ 41344 w 60647"/>
                <a:gd name="connsiteY2" fmla="*/ 358680 h 766026"/>
                <a:gd name="connsiteX3" fmla="*/ 50869 w 60647"/>
                <a:gd name="connsiteY3" fmla="*/ 752380 h 766026"/>
                <a:gd name="connsiteX4" fmla="*/ 57219 w 60647"/>
                <a:gd name="connsiteY4" fmla="*/ 625380 h 766026"/>
                <a:gd name="connsiteX5" fmla="*/ 60394 w 60647"/>
                <a:gd name="connsiteY5" fmla="*/ 142780 h 766026"/>
                <a:gd name="connsiteX6" fmla="*/ 57219 w 60647"/>
                <a:gd name="connsiteY6" fmla="*/ 587280 h 766026"/>
                <a:gd name="connsiteX7" fmla="*/ 31819 w 60647"/>
                <a:gd name="connsiteY7" fmla="*/ 260255 h 766026"/>
                <a:gd name="connsiteX8" fmla="*/ 69 w 60647"/>
                <a:gd name="connsiteY8" fmla="*/ 3080 h 76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47" h="766026">
                  <a:moveTo>
                    <a:pt x="69" y="3080"/>
                  </a:moveTo>
                  <a:cubicBezTo>
                    <a:pt x="1656" y="32713"/>
                    <a:pt x="34465" y="378788"/>
                    <a:pt x="41344" y="438055"/>
                  </a:cubicBezTo>
                  <a:cubicBezTo>
                    <a:pt x="48223" y="497322"/>
                    <a:pt x="39757" y="306293"/>
                    <a:pt x="41344" y="358680"/>
                  </a:cubicBezTo>
                  <a:cubicBezTo>
                    <a:pt x="42931" y="411067"/>
                    <a:pt x="48223" y="707930"/>
                    <a:pt x="50869" y="752380"/>
                  </a:cubicBezTo>
                  <a:cubicBezTo>
                    <a:pt x="53515" y="796830"/>
                    <a:pt x="55632" y="726980"/>
                    <a:pt x="57219" y="625380"/>
                  </a:cubicBezTo>
                  <a:cubicBezTo>
                    <a:pt x="58807" y="523780"/>
                    <a:pt x="60394" y="149130"/>
                    <a:pt x="60394" y="142780"/>
                  </a:cubicBezTo>
                  <a:cubicBezTo>
                    <a:pt x="60394" y="136430"/>
                    <a:pt x="61981" y="567701"/>
                    <a:pt x="57219" y="587280"/>
                  </a:cubicBezTo>
                  <a:cubicBezTo>
                    <a:pt x="52457" y="606859"/>
                    <a:pt x="39227" y="355505"/>
                    <a:pt x="31819" y="260255"/>
                  </a:cubicBezTo>
                  <a:cubicBezTo>
                    <a:pt x="24411" y="165005"/>
                    <a:pt x="-1518" y="-26553"/>
                    <a:pt x="69" y="308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 1289">
              <a:extLst>
                <a:ext uri="{FF2B5EF4-FFF2-40B4-BE49-F238E27FC236}">
                  <a16:creationId xmlns:a16="http://schemas.microsoft.com/office/drawing/2014/main" id="{0E11C869-B2CC-3A45-BEDA-8FAA7ED05A9A}"/>
                </a:ext>
              </a:extLst>
            </p:cNvPr>
            <p:cNvSpPr/>
            <p:nvPr/>
          </p:nvSpPr>
          <p:spPr>
            <a:xfrm>
              <a:off x="6269826" y="3872178"/>
              <a:ext cx="68085" cy="280727"/>
            </a:xfrm>
            <a:custGeom>
              <a:avLst/>
              <a:gdLst>
                <a:gd name="connsiteX0" fmla="*/ 64299 w 68085"/>
                <a:gd name="connsiteY0" fmla="*/ 1322 h 280727"/>
                <a:gd name="connsiteX1" fmla="*/ 61124 w 68085"/>
                <a:gd name="connsiteY1" fmla="*/ 90222 h 280727"/>
                <a:gd name="connsiteX2" fmla="*/ 7149 w 68085"/>
                <a:gd name="connsiteY2" fmla="*/ 156897 h 280727"/>
                <a:gd name="connsiteX3" fmla="*/ 7149 w 68085"/>
                <a:gd name="connsiteY3" fmla="*/ 223572 h 280727"/>
                <a:gd name="connsiteX4" fmla="*/ 67474 w 68085"/>
                <a:gd name="connsiteY4" fmla="*/ 280722 h 280727"/>
                <a:gd name="connsiteX5" fmla="*/ 13499 w 68085"/>
                <a:gd name="connsiteY5" fmla="*/ 226747 h 280727"/>
                <a:gd name="connsiteX6" fmla="*/ 32549 w 68085"/>
                <a:gd name="connsiteY6" fmla="*/ 163247 h 280727"/>
                <a:gd name="connsiteX7" fmla="*/ 64299 w 68085"/>
                <a:gd name="connsiteY7" fmla="*/ 1322 h 280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85" h="280727">
                  <a:moveTo>
                    <a:pt x="64299" y="1322"/>
                  </a:moveTo>
                  <a:cubicBezTo>
                    <a:pt x="69061" y="-10849"/>
                    <a:pt x="70649" y="64293"/>
                    <a:pt x="61124" y="90222"/>
                  </a:cubicBezTo>
                  <a:cubicBezTo>
                    <a:pt x="51599" y="116151"/>
                    <a:pt x="16145" y="134672"/>
                    <a:pt x="7149" y="156897"/>
                  </a:cubicBezTo>
                  <a:cubicBezTo>
                    <a:pt x="-1847" y="179122"/>
                    <a:pt x="-2905" y="202934"/>
                    <a:pt x="7149" y="223572"/>
                  </a:cubicBezTo>
                  <a:cubicBezTo>
                    <a:pt x="17203" y="244210"/>
                    <a:pt x="66416" y="280193"/>
                    <a:pt x="67474" y="280722"/>
                  </a:cubicBezTo>
                  <a:cubicBezTo>
                    <a:pt x="68532" y="281251"/>
                    <a:pt x="19320" y="246326"/>
                    <a:pt x="13499" y="226747"/>
                  </a:cubicBezTo>
                  <a:cubicBezTo>
                    <a:pt x="7678" y="207168"/>
                    <a:pt x="23553" y="194997"/>
                    <a:pt x="32549" y="163247"/>
                  </a:cubicBezTo>
                  <a:cubicBezTo>
                    <a:pt x="41545" y="131497"/>
                    <a:pt x="59537" y="13493"/>
                    <a:pt x="64299" y="132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 1290">
              <a:extLst>
                <a:ext uri="{FF2B5EF4-FFF2-40B4-BE49-F238E27FC236}">
                  <a16:creationId xmlns:a16="http://schemas.microsoft.com/office/drawing/2014/main" id="{E2DD510C-9330-2CB6-B851-352C0C91AB1B}"/>
                </a:ext>
              </a:extLst>
            </p:cNvPr>
            <p:cNvSpPr/>
            <p:nvPr/>
          </p:nvSpPr>
          <p:spPr>
            <a:xfrm>
              <a:off x="6308192" y="4168654"/>
              <a:ext cx="68001" cy="509572"/>
            </a:xfrm>
            <a:custGeom>
              <a:avLst/>
              <a:gdLst>
                <a:gd name="connsiteX0" fmla="*/ 22758 w 68001"/>
                <a:gd name="connsiteY0" fmla="*/ 121 h 509572"/>
                <a:gd name="connsiteX1" fmla="*/ 25933 w 68001"/>
                <a:gd name="connsiteY1" fmla="*/ 158871 h 509572"/>
                <a:gd name="connsiteX2" fmla="*/ 35458 w 68001"/>
                <a:gd name="connsiteY2" fmla="*/ 282696 h 509572"/>
                <a:gd name="connsiteX3" fmla="*/ 35458 w 68001"/>
                <a:gd name="connsiteY3" fmla="*/ 231896 h 509572"/>
                <a:gd name="connsiteX4" fmla="*/ 64033 w 68001"/>
                <a:gd name="connsiteY4" fmla="*/ 504946 h 509572"/>
                <a:gd name="connsiteX5" fmla="*/ 60858 w 68001"/>
                <a:gd name="connsiteY5" fmla="*/ 384296 h 509572"/>
                <a:gd name="connsiteX6" fmla="*/ 533 w 68001"/>
                <a:gd name="connsiteY6" fmla="*/ 136646 h 509572"/>
                <a:gd name="connsiteX7" fmla="*/ 22758 w 68001"/>
                <a:gd name="connsiteY7" fmla="*/ 121 h 50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01" h="509572">
                  <a:moveTo>
                    <a:pt x="22758" y="121"/>
                  </a:moveTo>
                  <a:cubicBezTo>
                    <a:pt x="26991" y="3825"/>
                    <a:pt x="23816" y="111775"/>
                    <a:pt x="25933" y="158871"/>
                  </a:cubicBezTo>
                  <a:cubicBezTo>
                    <a:pt x="28050" y="205967"/>
                    <a:pt x="33871" y="270525"/>
                    <a:pt x="35458" y="282696"/>
                  </a:cubicBezTo>
                  <a:cubicBezTo>
                    <a:pt x="37045" y="294867"/>
                    <a:pt x="30696" y="194854"/>
                    <a:pt x="35458" y="231896"/>
                  </a:cubicBezTo>
                  <a:cubicBezTo>
                    <a:pt x="40220" y="268938"/>
                    <a:pt x="59800" y="479546"/>
                    <a:pt x="64033" y="504946"/>
                  </a:cubicBezTo>
                  <a:cubicBezTo>
                    <a:pt x="68266" y="530346"/>
                    <a:pt x="71441" y="445679"/>
                    <a:pt x="60858" y="384296"/>
                  </a:cubicBezTo>
                  <a:cubicBezTo>
                    <a:pt x="50275" y="322913"/>
                    <a:pt x="4766" y="194854"/>
                    <a:pt x="533" y="136646"/>
                  </a:cubicBezTo>
                  <a:cubicBezTo>
                    <a:pt x="-3700" y="78438"/>
                    <a:pt x="18525" y="-3583"/>
                    <a:pt x="22758" y="12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 1291">
              <a:extLst>
                <a:ext uri="{FF2B5EF4-FFF2-40B4-BE49-F238E27FC236}">
                  <a16:creationId xmlns:a16="http://schemas.microsoft.com/office/drawing/2014/main" id="{826CAAC8-D667-9818-3B43-AC1E01F4E1B4}"/>
                </a:ext>
              </a:extLst>
            </p:cNvPr>
            <p:cNvSpPr/>
            <p:nvPr/>
          </p:nvSpPr>
          <p:spPr>
            <a:xfrm>
              <a:off x="6357734" y="3872431"/>
              <a:ext cx="33608" cy="439228"/>
            </a:xfrm>
            <a:custGeom>
              <a:avLst/>
              <a:gdLst>
                <a:gd name="connsiteX0" fmla="*/ 1791 w 33608"/>
                <a:gd name="connsiteY0" fmla="*/ 20119 h 439228"/>
                <a:gd name="connsiteX1" fmla="*/ 14491 w 33608"/>
                <a:gd name="connsiteY1" fmla="*/ 429694 h 439228"/>
                <a:gd name="connsiteX2" fmla="*/ 11316 w 33608"/>
                <a:gd name="connsiteY2" fmla="*/ 299519 h 439228"/>
                <a:gd name="connsiteX3" fmla="*/ 33541 w 33608"/>
                <a:gd name="connsiteY3" fmla="*/ 191569 h 439228"/>
                <a:gd name="connsiteX4" fmla="*/ 17666 w 33608"/>
                <a:gd name="connsiteY4" fmla="*/ 245544 h 439228"/>
                <a:gd name="connsiteX5" fmla="*/ 1791 w 33608"/>
                <a:gd name="connsiteY5" fmla="*/ 80444 h 439228"/>
                <a:gd name="connsiteX6" fmla="*/ 1791 w 33608"/>
                <a:gd name="connsiteY6" fmla="*/ 20119 h 43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08" h="439228">
                  <a:moveTo>
                    <a:pt x="1791" y="20119"/>
                  </a:moveTo>
                  <a:cubicBezTo>
                    <a:pt x="3908" y="78327"/>
                    <a:pt x="12904" y="383127"/>
                    <a:pt x="14491" y="429694"/>
                  </a:cubicBezTo>
                  <a:cubicBezTo>
                    <a:pt x="16079" y="476261"/>
                    <a:pt x="8141" y="339206"/>
                    <a:pt x="11316" y="299519"/>
                  </a:cubicBezTo>
                  <a:cubicBezTo>
                    <a:pt x="14491" y="259832"/>
                    <a:pt x="32483" y="200565"/>
                    <a:pt x="33541" y="191569"/>
                  </a:cubicBezTo>
                  <a:cubicBezTo>
                    <a:pt x="34599" y="182573"/>
                    <a:pt x="22958" y="264065"/>
                    <a:pt x="17666" y="245544"/>
                  </a:cubicBezTo>
                  <a:cubicBezTo>
                    <a:pt x="12374" y="227023"/>
                    <a:pt x="4437" y="115898"/>
                    <a:pt x="1791" y="80444"/>
                  </a:cubicBezTo>
                  <a:cubicBezTo>
                    <a:pt x="-855" y="44990"/>
                    <a:pt x="-326" y="-38089"/>
                    <a:pt x="1791" y="2011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 1292">
              <a:extLst>
                <a:ext uri="{FF2B5EF4-FFF2-40B4-BE49-F238E27FC236}">
                  <a16:creationId xmlns:a16="http://schemas.microsoft.com/office/drawing/2014/main" id="{DB254989-B92F-EE83-D235-3199DFA9DD66}"/>
                </a:ext>
              </a:extLst>
            </p:cNvPr>
            <p:cNvSpPr/>
            <p:nvPr/>
          </p:nvSpPr>
          <p:spPr>
            <a:xfrm>
              <a:off x="8372460" y="3625284"/>
              <a:ext cx="76723" cy="235688"/>
            </a:xfrm>
            <a:custGeom>
              <a:avLst/>
              <a:gdLst>
                <a:gd name="connsiteX0" fmla="*/ 47640 w 76723"/>
                <a:gd name="connsiteY0" fmla="*/ 566 h 235688"/>
                <a:gd name="connsiteX1" fmla="*/ 66690 w 76723"/>
                <a:gd name="connsiteY1" fmla="*/ 194241 h 235688"/>
                <a:gd name="connsiteX2" fmla="*/ 69865 w 76723"/>
                <a:gd name="connsiteY2" fmla="*/ 222816 h 235688"/>
                <a:gd name="connsiteX3" fmla="*/ 15 w 76723"/>
                <a:gd name="connsiteY3" fmla="*/ 162491 h 235688"/>
                <a:gd name="connsiteX4" fmla="*/ 63515 w 76723"/>
                <a:gd name="connsiteY4" fmla="*/ 235516 h 235688"/>
                <a:gd name="connsiteX5" fmla="*/ 76215 w 76723"/>
                <a:gd name="connsiteY5" fmla="*/ 137091 h 235688"/>
                <a:gd name="connsiteX6" fmla="*/ 47640 w 76723"/>
                <a:gd name="connsiteY6" fmla="*/ 566 h 23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723" h="235688">
                  <a:moveTo>
                    <a:pt x="47640" y="566"/>
                  </a:moveTo>
                  <a:cubicBezTo>
                    <a:pt x="46052" y="10091"/>
                    <a:pt x="62986" y="157199"/>
                    <a:pt x="66690" y="194241"/>
                  </a:cubicBezTo>
                  <a:cubicBezTo>
                    <a:pt x="70394" y="231283"/>
                    <a:pt x="80978" y="228108"/>
                    <a:pt x="69865" y="222816"/>
                  </a:cubicBezTo>
                  <a:cubicBezTo>
                    <a:pt x="58753" y="217524"/>
                    <a:pt x="1073" y="160374"/>
                    <a:pt x="15" y="162491"/>
                  </a:cubicBezTo>
                  <a:cubicBezTo>
                    <a:pt x="-1043" y="164608"/>
                    <a:pt x="50815" y="239749"/>
                    <a:pt x="63515" y="235516"/>
                  </a:cubicBezTo>
                  <a:cubicBezTo>
                    <a:pt x="76215" y="231283"/>
                    <a:pt x="77803" y="169899"/>
                    <a:pt x="76215" y="137091"/>
                  </a:cubicBezTo>
                  <a:cubicBezTo>
                    <a:pt x="74628" y="104283"/>
                    <a:pt x="49228" y="-8959"/>
                    <a:pt x="47640" y="56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 1293">
              <a:extLst>
                <a:ext uri="{FF2B5EF4-FFF2-40B4-BE49-F238E27FC236}">
                  <a16:creationId xmlns:a16="http://schemas.microsoft.com/office/drawing/2014/main" id="{23288A21-0C07-0CC2-3CCF-A0CED3C1E50F}"/>
                </a:ext>
              </a:extLst>
            </p:cNvPr>
            <p:cNvSpPr/>
            <p:nvPr/>
          </p:nvSpPr>
          <p:spPr>
            <a:xfrm>
              <a:off x="8346587" y="3692706"/>
              <a:ext cx="89808" cy="841247"/>
            </a:xfrm>
            <a:custGeom>
              <a:avLst/>
              <a:gdLst>
                <a:gd name="connsiteX0" fmla="*/ 89388 w 89808"/>
                <a:gd name="connsiteY0" fmla="*/ 2994 h 841247"/>
                <a:gd name="connsiteX1" fmla="*/ 48113 w 89808"/>
                <a:gd name="connsiteY1" fmla="*/ 129994 h 841247"/>
                <a:gd name="connsiteX2" fmla="*/ 35413 w 89808"/>
                <a:gd name="connsiteY2" fmla="*/ 253819 h 841247"/>
                <a:gd name="connsiteX3" fmla="*/ 44938 w 89808"/>
                <a:gd name="connsiteY3" fmla="*/ 209369 h 841247"/>
                <a:gd name="connsiteX4" fmla="*/ 16363 w 89808"/>
                <a:gd name="connsiteY4" fmla="*/ 447494 h 841247"/>
                <a:gd name="connsiteX5" fmla="*/ 16363 w 89808"/>
                <a:gd name="connsiteY5" fmla="*/ 393519 h 841247"/>
                <a:gd name="connsiteX6" fmla="*/ 13188 w 89808"/>
                <a:gd name="connsiteY6" fmla="*/ 660219 h 841247"/>
                <a:gd name="connsiteX7" fmla="*/ 488 w 89808"/>
                <a:gd name="connsiteY7" fmla="*/ 841194 h 841247"/>
                <a:gd name="connsiteX8" fmla="*/ 32238 w 89808"/>
                <a:gd name="connsiteY8" fmla="*/ 672919 h 841247"/>
                <a:gd name="connsiteX9" fmla="*/ 22713 w 89808"/>
                <a:gd name="connsiteY9" fmla="*/ 183969 h 841247"/>
                <a:gd name="connsiteX10" fmla="*/ 19538 w 89808"/>
                <a:gd name="connsiteY10" fmla="*/ 263344 h 841247"/>
                <a:gd name="connsiteX11" fmla="*/ 89388 w 89808"/>
                <a:gd name="connsiteY11" fmla="*/ 2994 h 84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808" h="841247">
                  <a:moveTo>
                    <a:pt x="89388" y="2994"/>
                  </a:moveTo>
                  <a:cubicBezTo>
                    <a:pt x="94151" y="-19231"/>
                    <a:pt x="57109" y="88190"/>
                    <a:pt x="48113" y="129994"/>
                  </a:cubicBezTo>
                  <a:cubicBezTo>
                    <a:pt x="39117" y="171798"/>
                    <a:pt x="35942" y="240590"/>
                    <a:pt x="35413" y="253819"/>
                  </a:cubicBezTo>
                  <a:cubicBezTo>
                    <a:pt x="34884" y="267048"/>
                    <a:pt x="48113" y="177090"/>
                    <a:pt x="44938" y="209369"/>
                  </a:cubicBezTo>
                  <a:cubicBezTo>
                    <a:pt x="41763" y="241648"/>
                    <a:pt x="21125" y="416803"/>
                    <a:pt x="16363" y="447494"/>
                  </a:cubicBezTo>
                  <a:cubicBezTo>
                    <a:pt x="11601" y="478185"/>
                    <a:pt x="16892" y="358065"/>
                    <a:pt x="16363" y="393519"/>
                  </a:cubicBezTo>
                  <a:cubicBezTo>
                    <a:pt x="15834" y="428973"/>
                    <a:pt x="15834" y="585607"/>
                    <a:pt x="13188" y="660219"/>
                  </a:cubicBezTo>
                  <a:cubicBezTo>
                    <a:pt x="10542" y="734831"/>
                    <a:pt x="-2687" y="839077"/>
                    <a:pt x="488" y="841194"/>
                  </a:cubicBezTo>
                  <a:cubicBezTo>
                    <a:pt x="3663" y="843311"/>
                    <a:pt x="28534" y="782457"/>
                    <a:pt x="32238" y="672919"/>
                  </a:cubicBezTo>
                  <a:cubicBezTo>
                    <a:pt x="35942" y="563382"/>
                    <a:pt x="24830" y="252231"/>
                    <a:pt x="22713" y="183969"/>
                  </a:cubicBezTo>
                  <a:cubicBezTo>
                    <a:pt x="20596" y="115707"/>
                    <a:pt x="10013" y="285569"/>
                    <a:pt x="19538" y="263344"/>
                  </a:cubicBezTo>
                  <a:cubicBezTo>
                    <a:pt x="29063" y="241119"/>
                    <a:pt x="84625" y="25219"/>
                    <a:pt x="89388" y="299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 1294">
              <a:extLst>
                <a:ext uri="{FF2B5EF4-FFF2-40B4-BE49-F238E27FC236}">
                  <a16:creationId xmlns:a16="http://schemas.microsoft.com/office/drawing/2014/main" id="{46FF4017-D320-CCF1-8A45-A6D06946C6FC}"/>
                </a:ext>
              </a:extLst>
            </p:cNvPr>
            <p:cNvSpPr/>
            <p:nvPr/>
          </p:nvSpPr>
          <p:spPr>
            <a:xfrm>
              <a:off x="8394677" y="3762942"/>
              <a:ext cx="10253" cy="477822"/>
            </a:xfrm>
            <a:custGeom>
              <a:avLst/>
              <a:gdLst>
                <a:gd name="connsiteX0" fmla="*/ 3198 w 10253"/>
                <a:gd name="connsiteY0" fmla="*/ 5783 h 477822"/>
                <a:gd name="connsiteX1" fmla="*/ 9548 w 10253"/>
                <a:gd name="connsiteY1" fmla="*/ 386783 h 477822"/>
                <a:gd name="connsiteX2" fmla="*/ 9548 w 10253"/>
                <a:gd name="connsiteY2" fmla="*/ 335983 h 477822"/>
                <a:gd name="connsiteX3" fmla="*/ 9548 w 10253"/>
                <a:gd name="connsiteY3" fmla="*/ 475683 h 477822"/>
                <a:gd name="connsiteX4" fmla="*/ 9548 w 10253"/>
                <a:gd name="connsiteY4" fmla="*/ 402658 h 477822"/>
                <a:gd name="connsiteX5" fmla="*/ 23 w 10253"/>
                <a:gd name="connsiteY5" fmla="*/ 170883 h 477822"/>
                <a:gd name="connsiteX6" fmla="*/ 3198 w 10253"/>
                <a:gd name="connsiteY6" fmla="*/ 5783 h 47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53" h="477822">
                  <a:moveTo>
                    <a:pt x="3198" y="5783"/>
                  </a:moveTo>
                  <a:cubicBezTo>
                    <a:pt x="4786" y="41766"/>
                    <a:pt x="8490" y="331750"/>
                    <a:pt x="9548" y="386783"/>
                  </a:cubicBezTo>
                  <a:cubicBezTo>
                    <a:pt x="10606" y="441816"/>
                    <a:pt x="9548" y="335983"/>
                    <a:pt x="9548" y="335983"/>
                  </a:cubicBezTo>
                  <a:lnTo>
                    <a:pt x="9548" y="475683"/>
                  </a:lnTo>
                  <a:cubicBezTo>
                    <a:pt x="9548" y="486795"/>
                    <a:pt x="11136" y="453458"/>
                    <a:pt x="9548" y="402658"/>
                  </a:cubicBezTo>
                  <a:cubicBezTo>
                    <a:pt x="7961" y="351858"/>
                    <a:pt x="-506" y="230679"/>
                    <a:pt x="23" y="170883"/>
                  </a:cubicBezTo>
                  <a:cubicBezTo>
                    <a:pt x="552" y="111087"/>
                    <a:pt x="1610" y="-30200"/>
                    <a:pt x="3198" y="578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 1295">
              <a:extLst>
                <a:ext uri="{FF2B5EF4-FFF2-40B4-BE49-F238E27FC236}">
                  <a16:creationId xmlns:a16="http://schemas.microsoft.com/office/drawing/2014/main" id="{DEF9CC30-C854-E3AB-0FE1-275C3C7F341E}"/>
                </a:ext>
              </a:extLst>
            </p:cNvPr>
            <p:cNvSpPr/>
            <p:nvPr/>
          </p:nvSpPr>
          <p:spPr>
            <a:xfrm>
              <a:off x="6120542" y="2615608"/>
              <a:ext cx="83820" cy="814123"/>
            </a:xfrm>
            <a:custGeom>
              <a:avLst/>
              <a:gdLst>
                <a:gd name="connsiteX0" fmla="*/ 80233 w 83820"/>
                <a:gd name="connsiteY0" fmla="*/ 592 h 814123"/>
                <a:gd name="connsiteX1" fmla="*/ 32608 w 83820"/>
                <a:gd name="connsiteY1" fmla="*/ 187917 h 814123"/>
                <a:gd name="connsiteX2" fmla="*/ 29433 w 83820"/>
                <a:gd name="connsiteY2" fmla="*/ 384767 h 814123"/>
                <a:gd name="connsiteX3" fmla="*/ 26258 w 83820"/>
                <a:gd name="connsiteY3" fmla="*/ 324442 h 814123"/>
                <a:gd name="connsiteX4" fmla="*/ 61183 w 83820"/>
                <a:gd name="connsiteY4" fmla="*/ 454617 h 814123"/>
                <a:gd name="connsiteX5" fmla="*/ 83408 w 83820"/>
                <a:gd name="connsiteY5" fmla="*/ 724492 h 814123"/>
                <a:gd name="connsiteX6" fmla="*/ 42133 w 83820"/>
                <a:gd name="connsiteY6" fmla="*/ 654642 h 814123"/>
                <a:gd name="connsiteX7" fmla="*/ 58008 w 83820"/>
                <a:gd name="connsiteY7" fmla="*/ 813392 h 814123"/>
                <a:gd name="connsiteX8" fmla="*/ 42133 w 83820"/>
                <a:gd name="connsiteY8" fmla="*/ 578442 h 814123"/>
                <a:gd name="connsiteX9" fmla="*/ 4033 w 83820"/>
                <a:gd name="connsiteY9" fmla="*/ 229192 h 814123"/>
                <a:gd name="connsiteX10" fmla="*/ 7208 w 83820"/>
                <a:gd name="connsiteY10" fmla="*/ 251417 h 814123"/>
                <a:gd name="connsiteX11" fmla="*/ 80233 w 83820"/>
                <a:gd name="connsiteY11" fmla="*/ 592 h 81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820" h="814123">
                  <a:moveTo>
                    <a:pt x="80233" y="592"/>
                  </a:moveTo>
                  <a:cubicBezTo>
                    <a:pt x="84466" y="-9991"/>
                    <a:pt x="41075" y="123888"/>
                    <a:pt x="32608" y="187917"/>
                  </a:cubicBezTo>
                  <a:cubicBezTo>
                    <a:pt x="24141" y="251946"/>
                    <a:pt x="30491" y="362013"/>
                    <a:pt x="29433" y="384767"/>
                  </a:cubicBezTo>
                  <a:cubicBezTo>
                    <a:pt x="28375" y="407521"/>
                    <a:pt x="20966" y="312800"/>
                    <a:pt x="26258" y="324442"/>
                  </a:cubicBezTo>
                  <a:cubicBezTo>
                    <a:pt x="31550" y="336084"/>
                    <a:pt x="51658" y="387942"/>
                    <a:pt x="61183" y="454617"/>
                  </a:cubicBezTo>
                  <a:cubicBezTo>
                    <a:pt x="70708" y="521292"/>
                    <a:pt x="86583" y="691155"/>
                    <a:pt x="83408" y="724492"/>
                  </a:cubicBezTo>
                  <a:cubicBezTo>
                    <a:pt x="80233" y="757829"/>
                    <a:pt x="46366" y="639825"/>
                    <a:pt x="42133" y="654642"/>
                  </a:cubicBezTo>
                  <a:cubicBezTo>
                    <a:pt x="37900" y="669459"/>
                    <a:pt x="58008" y="826092"/>
                    <a:pt x="58008" y="813392"/>
                  </a:cubicBezTo>
                  <a:cubicBezTo>
                    <a:pt x="58008" y="800692"/>
                    <a:pt x="51129" y="675809"/>
                    <a:pt x="42133" y="578442"/>
                  </a:cubicBezTo>
                  <a:cubicBezTo>
                    <a:pt x="33137" y="481075"/>
                    <a:pt x="9854" y="283696"/>
                    <a:pt x="4033" y="229192"/>
                  </a:cubicBezTo>
                  <a:cubicBezTo>
                    <a:pt x="-1788" y="174688"/>
                    <a:pt x="-1788" y="287400"/>
                    <a:pt x="7208" y="251417"/>
                  </a:cubicBezTo>
                  <a:cubicBezTo>
                    <a:pt x="16204" y="215434"/>
                    <a:pt x="76000" y="11175"/>
                    <a:pt x="80233" y="59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 1296">
              <a:extLst>
                <a:ext uri="{FF2B5EF4-FFF2-40B4-BE49-F238E27FC236}">
                  <a16:creationId xmlns:a16="http://schemas.microsoft.com/office/drawing/2014/main" id="{C4973D0C-AC0D-09A6-2368-7E2B76CF8EE6}"/>
                </a:ext>
              </a:extLst>
            </p:cNvPr>
            <p:cNvSpPr/>
            <p:nvPr/>
          </p:nvSpPr>
          <p:spPr>
            <a:xfrm>
              <a:off x="7007213" y="3435197"/>
              <a:ext cx="681895" cy="239409"/>
            </a:xfrm>
            <a:custGeom>
              <a:avLst/>
              <a:gdLst>
                <a:gd name="connsiteX0" fmla="*/ 12 w 681895"/>
                <a:gd name="connsiteY0" fmla="*/ 162078 h 239409"/>
                <a:gd name="connsiteX1" fmla="*/ 171462 w 681895"/>
                <a:gd name="connsiteY1" fmla="*/ 111278 h 239409"/>
                <a:gd name="connsiteX2" fmla="*/ 266712 w 681895"/>
                <a:gd name="connsiteY2" fmla="*/ 193828 h 239409"/>
                <a:gd name="connsiteX3" fmla="*/ 333387 w 681895"/>
                <a:gd name="connsiteY3" fmla="*/ 212878 h 239409"/>
                <a:gd name="connsiteX4" fmla="*/ 361962 w 681895"/>
                <a:gd name="connsiteY4" fmla="*/ 146203 h 239409"/>
                <a:gd name="connsiteX5" fmla="*/ 511187 w 681895"/>
                <a:gd name="connsiteY5" fmla="*/ 60478 h 239409"/>
                <a:gd name="connsiteX6" fmla="*/ 514362 w 681895"/>
                <a:gd name="connsiteY6" fmla="*/ 92228 h 239409"/>
                <a:gd name="connsiteX7" fmla="*/ 590562 w 681895"/>
                <a:gd name="connsiteY7" fmla="*/ 76353 h 239409"/>
                <a:gd name="connsiteX8" fmla="*/ 625487 w 681895"/>
                <a:gd name="connsiteY8" fmla="*/ 153 h 239409"/>
                <a:gd name="connsiteX9" fmla="*/ 631837 w 681895"/>
                <a:gd name="connsiteY9" fmla="*/ 98578 h 239409"/>
                <a:gd name="connsiteX10" fmla="*/ 679462 w 681895"/>
                <a:gd name="connsiteY10" fmla="*/ 108103 h 239409"/>
                <a:gd name="connsiteX11" fmla="*/ 546112 w 681895"/>
                <a:gd name="connsiteY11" fmla="*/ 165253 h 239409"/>
                <a:gd name="connsiteX12" fmla="*/ 419112 w 681895"/>
                <a:gd name="connsiteY12" fmla="*/ 238278 h 239409"/>
                <a:gd name="connsiteX13" fmla="*/ 263537 w 681895"/>
                <a:gd name="connsiteY13" fmla="*/ 209703 h 239409"/>
                <a:gd name="connsiteX14" fmla="*/ 120662 w 681895"/>
                <a:gd name="connsiteY14" fmla="*/ 209703 h 239409"/>
                <a:gd name="connsiteX15" fmla="*/ 161937 w 681895"/>
                <a:gd name="connsiteY15" fmla="*/ 206528 h 239409"/>
                <a:gd name="connsiteX16" fmla="*/ 12 w 681895"/>
                <a:gd name="connsiteY16" fmla="*/ 162078 h 2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1895" h="239409">
                  <a:moveTo>
                    <a:pt x="12" y="162078"/>
                  </a:moveTo>
                  <a:cubicBezTo>
                    <a:pt x="1600" y="146203"/>
                    <a:pt x="127012" y="105986"/>
                    <a:pt x="171462" y="111278"/>
                  </a:cubicBezTo>
                  <a:cubicBezTo>
                    <a:pt x="215912" y="116570"/>
                    <a:pt x="239725" y="176895"/>
                    <a:pt x="266712" y="193828"/>
                  </a:cubicBezTo>
                  <a:cubicBezTo>
                    <a:pt x="293700" y="210761"/>
                    <a:pt x="317512" y="220815"/>
                    <a:pt x="333387" y="212878"/>
                  </a:cubicBezTo>
                  <a:cubicBezTo>
                    <a:pt x="349262" y="204941"/>
                    <a:pt x="332329" y="171603"/>
                    <a:pt x="361962" y="146203"/>
                  </a:cubicBezTo>
                  <a:cubicBezTo>
                    <a:pt x="391595" y="120803"/>
                    <a:pt x="485787" y="69474"/>
                    <a:pt x="511187" y="60478"/>
                  </a:cubicBezTo>
                  <a:cubicBezTo>
                    <a:pt x="536587" y="51482"/>
                    <a:pt x="501133" y="89582"/>
                    <a:pt x="514362" y="92228"/>
                  </a:cubicBezTo>
                  <a:cubicBezTo>
                    <a:pt x="527591" y="94874"/>
                    <a:pt x="572041" y="91699"/>
                    <a:pt x="590562" y="76353"/>
                  </a:cubicBezTo>
                  <a:cubicBezTo>
                    <a:pt x="609083" y="61007"/>
                    <a:pt x="618608" y="-3551"/>
                    <a:pt x="625487" y="153"/>
                  </a:cubicBezTo>
                  <a:cubicBezTo>
                    <a:pt x="632366" y="3857"/>
                    <a:pt x="622841" y="80586"/>
                    <a:pt x="631837" y="98578"/>
                  </a:cubicBezTo>
                  <a:cubicBezTo>
                    <a:pt x="640833" y="116570"/>
                    <a:pt x="693750" y="96990"/>
                    <a:pt x="679462" y="108103"/>
                  </a:cubicBezTo>
                  <a:cubicBezTo>
                    <a:pt x="665175" y="119215"/>
                    <a:pt x="589504" y="143557"/>
                    <a:pt x="546112" y="165253"/>
                  </a:cubicBezTo>
                  <a:cubicBezTo>
                    <a:pt x="502720" y="186949"/>
                    <a:pt x="466208" y="230870"/>
                    <a:pt x="419112" y="238278"/>
                  </a:cubicBezTo>
                  <a:cubicBezTo>
                    <a:pt x="372016" y="245686"/>
                    <a:pt x="313279" y="214465"/>
                    <a:pt x="263537" y="209703"/>
                  </a:cubicBezTo>
                  <a:cubicBezTo>
                    <a:pt x="213795" y="204941"/>
                    <a:pt x="137595" y="210232"/>
                    <a:pt x="120662" y="209703"/>
                  </a:cubicBezTo>
                  <a:cubicBezTo>
                    <a:pt x="103729" y="209174"/>
                    <a:pt x="177812" y="211820"/>
                    <a:pt x="161937" y="206528"/>
                  </a:cubicBezTo>
                  <a:cubicBezTo>
                    <a:pt x="146062" y="201236"/>
                    <a:pt x="-1576" y="177953"/>
                    <a:pt x="12" y="162078"/>
                  </a:cubicBezTo>
                  <a:close/>
                </a:path>
              </a:pathLst>
            </a:custGeom>
            <a:solidFill>
              <a:srgbClr val="0070C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 1297">
              <a:extLst>
                <a:ext uri="{FF2B5EF4-FFF2-40B4-BE49-F238E27FC236}">
                  <a16:creationId xmlns:a16="http://schemas.microsoft.com/office/drawing/2014/main" id="{E697A363-AF04-B80C-7882-86712A63C130}"/>
                </a:ext>
              </a:extLst>
            </p:cNvPr>
            <p:cNvSpPr/>
            <p:nvPr/>
          </p:nvSpPr>
          <p:spPr>
            <a:xfrm>
              <a:off x="7480297" y="3266666"/>
              <a:ext cx="199902" cy="344232"/>
            </a:xfrm>
            <a:custGeom>
              <a:avLst/>
              <a:gdLst>
                <a:gd name="connsiteX0" fmla="*/ 127003 w 199902"/>
                <a:gd name="connsiteY0" fmla="*/ 409 h 344232"/>
                <a:gd name="connsiteX1" fmla="*/ 190503 w 199902"/>
                <a:gd name="connsiteY1" fmla="*/ 244884 h 344232"/>
                <a:gd name="connsiteX2" fmla="*/ 196853 w 199902"/>
                <a:gd name="connsiteY2" fmla="*/ 159159 h 344232"/>
                <a:gd name="connsiteX3" fmla="*/ 190503 w 199902"/>
                <a:gd name="connsiteY3" fmla="*/ 251234 h 344232"/>
                <a:gd name="connsiteX4" fmla="*/ 98428 w 199902"/>
                <a:gd name="connsiteY4" fmla="*/ 314734 h 344232"/>
                <a:gd name="connsiteX5" fmla="*/ 3 w 199902"/>
                <a:gd name="connsiteY5" fmla="*/ 343309 h 344232"/>
                <a:gd name="connsiteX6" fmla="*/ 101603 w 199902"/>
                <a:gd name="connsiteY6" fmla="*/ 282984 h 344232"/>
                <a:gd name="connsiteX7" fmla="*/ 76203 w 199902"/>
                <a:gd name="connsiteY7" fmla="*/ 111534 h 344232"/>
                <a:gd name="connsiteX8" fmla="*/ 117478 w 199902"/>
                <a:gd name="connsiteY8" fmla="*/ 184559 h 344232"/>
                <a:gd name="connsiteX9" fmla="*/ 127003 w 199902"/>
                <a:gd name="connsiteY9" fmla="*/ 409 h 3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902" h="344232">
                  <a:moveTo>
                    <a:pt x="127003" y="409"/>
                  </a:moveTo>
                  <a:cubicBezTo>
                    <a:pt x="139174" y="10463"/>
                    <a:pt x="178861" y="218426"/>
                    <a:pt x="190503" y="244884"/>
                  </a:cubicBezTo>
                  <a:cubicBezTo>
                    <a:pt x="202145" y="271342"/>
                    <a:pt x="196853" y="158101"/>
                    <a:pt x="196853" y="159159"/>
                  </a:cubicBezTo>
                  <a:cubicBezTo>
                    <a:pt x="196853" y="160217"/>
                    <a:pt x="206907" y="225305"/>
                    <a:pt x="190503" y="251234"/>
                  </a:cubicBezTo>
                  <a:cubicBezTo>
                    <a:pt x="174099" y="277163"/>
                    <a:pt x="130178" y="299388"/>
                    <a:pt x="98428" y="314734"/>
                  </a:cubicBezTo>
                  <a:cubicBezTo>
                    <a:pt x="66678" y="330080"/>
                    <a:pt x="-526" y="348601"/>
                    <a:pt x="3" y="343309"/>
                  </a:cubicBezTo>
                  <a:cubicBezTo>
                    <a:pt x="532" y="338017"/>
                    <a:pt x="88903" y="321613"/>
                    <a:pt x="101603" y="282984"/>
                  </a:cubicBezTo>
                  <a:cubicBezTo>
                    <a:pt x="114303" y="244355"/>
                    <a:pt x="73557" y="127938"/>
                    <a:pt x="76203" y="111534"/>
                  </a:cubicBezTo>
                  <a:cubicBezTo>
                    <a:pt x="78849" y="95130"/>
                    <a:pt x="106365" y="200434"/>
                    <a:pt x="117478" y="184559"/>
                  </a:cubicBezTo>
                  <a:cubicBezTo>
                    <a:pt x="128591" y="168684"/>
                    <a:pt x="114832" y="-9645"/>
                    <a:pt x="127003" y="409"/>
                  </a:cubicBezTo>
                  <a:close/>
                </a:path>
              </a:pathLst>
            </a:custGeom>
            <a:solidFill>
              <a:srgbClr val="0070C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 1298">
              <a:extLst>
                <a:ext uri="{FF2B5EF4-FFF2-40B4-BE49-F238E27FC236}">
                  <a16:creationId xmlns:a16="http://schemas.microsoft.com/office/drawing/2014/main" id="{E48EF4C2-9B80-0434-64E2-CC068021D1FC}"/>
                </a:ext>
              </a:extLst>
            </p:cNvPr>
            <p:cNvSpPr/>
            <p:nvPr/>
          </p:nvSpPr>
          <p:spPr>
            <a:xfrm>
              <a:off x="7084940" y="2694103"/>
              <a:ext cx="255729" cy="935420"/>
            </a:xfrm>
            <a:custGeom>
              <a:avLst/>
              <a:gdLst>
                <a:gd name="connsiteX0" fmla="*/ 119135 w 255729"/>
                <a:gd name="connsiteY0" fmla="*/ 4647 h 935420"/>
                <a:gd name="connsiteX1" fmla="*/ 128660 w 255729"/>
                <a:gd name="connsiteY1" fmla="*/ 461847 h 935420"/>
                <a:gd name="connsiteX2" fmla="*/ 163585 w 255729"/>
                <a:gd name="connsiteY2" fmla="*/ 414222 h 935420"/>
                <a:gd name="connsiteX3" fmla="*/ 166760 w 255729"/>
                <a:gd name="connsiteY3" fmla="*/ 547572 h 935420"/>
                <a:gd name="connsiteX4" fmla="*/ 166760 w 255729"/>
                <a:gd name="connsiteY4" fmla="*/ 725372 h 935420"/>
                <a:gd name="connsiteX5" fmla="*/ 169935 w 255729"/>
                <a:gd name="connsiteY5" fmla="*/ 734897 h 935420"/>
                <a:gd name="connsiteX6" fmla="*/ 255660 w 255729"/>
                <a:gd name="connsiteY6" fmla="*/ 928572 h 935420"/>
                <a:gd name="connsiteX7" fmla="*/ 182635 w 255729"/>
                <a:gd name="connsiteY7" fmla="*/ 887297 h 935420"/>
                <a:gd name="connsiteX8" fmla="*/ 84210 w 255729"/>
                <a:gd name="connsiteY8" fmla="*/ 842847 h 935420"/>
                <a:gd name="connsiteX9" fmla="*/ 74685 w 255729"/>
                <a:gd name="connsiteY9" fmla="*/ 665047 h 935420"/>
                <a:gd name="connsiteX10" fmla="*/ 1660 w 255729"/>
                <a:gd name="connsiteY10" fmla="*/ 769822 h 935420"/>
                <a:gd name="connsiteX11" fmla="*/ 23885 w 255729"/>
                <a:gd name="connsiteY11" fmla="*/ 439622 h 935420"/>
                <a:gd name="connsiteX12" fmla="*/ 27060 w 255729"/>
                <a:gd name="connsiteY12" fmla="*/ 493597 h 935420"/>
                <a:gd name="connsiteX13" fmla="*/ 20710 w 255729"/>
                <a:gd name="connsiteY13" fmla="*/ 239597 h 935420"/>
                <a:gd name="connsiteX14" fmla="*/ 119135 w 255729"/>
                <a:gd name="connsiteY14" fmla="*/ 4647 h 93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729" h="935420">
                  <a:moveTo>
                    <a:pt x="119135" y="4647"/>
                  </a:moveTo>
                  <a:cubicBezTo>
                    <a:pt x="137127" y="41689"/>
                    <a:pt x="121252" y="393585"/>
                    <a:pt x="128660" y="461847"/>
                  </a:cubicBezTo>
                  <a:cubicBezTo>
                    <a:pt x="136068" y="530110"/>
                    <a:pt x="157235" y="399934"/>
                    <a:pt x="163585" y="414222"/>
                  </a:cubicBezTo>
                  <a:cubicBezTo>
                    <a:pt x="169935" y="428510"/>
                    <a:pt x="166231" y="495714"/>
                    <a:pt x="166760" y="547572"/>
                  </a:cubicBezTo>
                  <a:cubicBezTo>
                    <a:pt x="167289" y="599430"/>
                    <a:pt x="166231" y="694151"/>
                    <a:pt x="166760" y="725372"/>
                  </a:cubicBezTo>
                  <a:cubicBezTo>
                    <a:pt x="167289" y="756593"/>
                    <a:pt x="155118" y="701030"/>
                    <a:pt x="169935" y="734897"/>
                  </a:cubicBezTo>
                  <a:cubicBezTo>
                    <a:pt x="184752" y="768764"/>
                    <a:pt x="253543" y="903172"/>
                    <a:pt x="255660" y="928572"/>
                  </a:cubicBezTo>
                  <a:cubicBezTo>
                    <a:pt x="257777" y="953972"/>
                    <a:pt x="211210" y="901584"/>
                    <a:pt x="182635" y="887297"/>
                  </a:cubicBezTo>
                  <a:cubicBezTo>
                    <a:pt x="154060" y="873010"/>
                    <a:pt x="102202" y="879889"/>
                    <a:pt x="84210" y="842847"/>
                  </a:cubicBezTo>
                  <a:cubicBezTo>
                    <a:pt x="66218" y="805805"/>
                    <a:pt x="88443" y="677218"/>
                    <a:pt x="74685" y="665047"/>
                  </a:cubicBezTo>
                  <a:cubicBezTo>
                    <a:pt x="60927" y="652876"/>
                    <a:pt x="10127" y="807393"/>
                    <a:pt x="1660" y="769822"/>
                  </a:cubicBezTo>
                  <a:cubicBezTo>
                    <a:pt x="-6807" y="732251"/>
                    <a:pt x="19652" y="485660"/>
                    <a:pt x="23885" y="439622"/>
                  </a:cubicBezTo>
                  <a:cubicBezTo>
                    <a:pt x="28118" y="393585"/>
                    <a:pt x="27589" y="526934"/>
                    <a:pt x="27060" y="493597"/>
                  </a:cubicBezTo>
                  <a:cubicBezTo>
                    <a:pt x="26531" y="460260"/>
                    <a:pt x="9068" y="317384"/>
                    <a:pt x="20710" y="239597"/>
                  </a:cubicBezTo>
                  <a:cubicBezTo>
                    <a:pt x="32352" y="161810"/>
                    <a:pt x="101143" y="-32395"/>
                    <a:pt x="119135" y="4647"/>
                  </a:cubicBezTo>
                  <a:close/>
                </a:path>
              </a:pathLst>
            </a:custGeom>
            <a:solidFill>
              <a:srgbClr val="0070C0">
                <a:alpha val="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 1299">
              <a:extLst>
                <a:ext uri="{FF2B5EF4-FFF2-40B4-BE49-F238E27FC236}">
                  <a16:creationId xmlns:a16="http://schemas.microsoft.com/office/drawing/2014/main" id="{28C0529C-1205-B4FB-DF99-363FB77F2AE7}"/>
                </a:ext>
              </a:extLst>
            </p:cNvPr>
            <p:cNvSpPr/>
            <p:nvPr/>
          </p:nvSpPr>
          <p:spPr>
            <a:xfrm>
              <a:off x="7303061" y="2627906"/>
              <a:ext cx="377926" cy="1053079"/>
            </a:xfrm>
            <a:custGeom>
              <a:avLst/>
              <a:gdLst>
                <a:gd name="connsiteX0" fmla="*/ 240739 w 377926"/>
                <a:gd name="connsiteY0" fmla="*/ 4169 h 1053079"/>
                <a:gd name="connsiteX1" fmla="*/ 158189 w 377926"/>
                <a:gd name="connsiteY1" fmla="*/ 254994 h 1053079"/>
                <a:gd name="connsiteX2" fmla="*/ 199464 w 377926"/>
                <a:gd name="connsiteY2" fmla="*/ 378819 h 1053079"/>
                <a:gd name="connsiteX3" fmla="*/ 180414 w 377926"/>
                <a:gd name="connsiteY3" fmla="*/ 302619 h 1053079"/>
                <a:gd name="connsiteX4" fmla="*/ 310589 w 377926"/>
                <a:gd name="connsiteY4" fmla="*/ 610594 h 1053079"/>
                <a:gd name="connsiteX5" fmla="*/ 259789 w 377926"/>
                <a:gd name="connsiteY5" fmla="*/ 521694 h 1053079"/>
                <a:gd name="connsiteX6" fmla="*/ 377264 w 377926"/>
                <a:gd name="connsiteY6" fmla="*/ 823319 h 1053079"/>
                <a:gd name="connsiteX7" fmla="*/ 304239 w 377926"/>
                <a:gd name="connsiteY7" fmla="*/ 737594 h 1053079"/>
                <a:gd name="connsiteX8" fmla="*/ 234389 w 377926"/>
                <a:gd name="connsiteY8" fmla="*/ 788394 h 1053079"/>
                <a:gd name="connsiteX9" fmla="*/ 285189 w 377926"/>
                <a:gd name="connsiteY9" fmla="*/ 734419 h 1053079"/>
                <a:gd name="connsiteX10" fmla="*/ 24839 w 377926"/>
                <a:gd name="connsiteY10" fmla="*/ 1048744 h 1053079"/>
                <a:gd name="connsiteX11" fmla="*/ 72464 w 377926"/>
                <a:gd name="connsiteY11" fmla="*/ 905869 h 1053079"/>
                <a:gd name="connsiteX12" fmla="*/ 59764 w 377926"/>
                <a:gd name="connsiteY12" fmla="*/ 740769 h 1053079"/>
                <a:gd name="connsiteX13" fmla="*/ 2614 w 377926"/>
                <a:gd name="connsiteY13" fmla="*/ 502644 h 1053079"/>
                <a:gd name="connsiteX14" fmla="*/ 12139 w 377926"/>
                <a:gd name="connsiteY14" fmla="*/ 445494 h 1053079"/>
                <a:gd name="connsiteX15" fmla="*/ 34364 w 377926"/>
                <a:gd name="connsiteY15" fmla="*/ 156569 h 1053079"/>
                <a:gd name="connsiteX16" fmla="*/ 24839 w 377926"/>
                <a:gd name="connsiteY16" fmla="*/ 216894 h 1053079"/>
                <a:gd name="connsiteX17" fmla="*/ 81989 w 377926"/>
                <a:gd name="connsiteY17" fmla="*/ 45444 h 1053079"/>
                <a:gd name="connsiteX18" fmla="*/ 78814 w 377926"/>
                <a:gd name="connsiteY18" fmla="*/ 121644 h 1053079"/>
                <a:gd name="connsiteX19" fmla="*/ 132789 w 377926"/>
                <a:gd name="connsiteY19" fmla="*/ 42269 h 1053079"/>
                <a:gd name="connsiteX20" fmla="*/ 135964 w 377926"/>
                <a:gd name="connsiteY20" fmla="*/ 93069 h 1053079"/>
                <a:gd name="connsiteX21" fmla="*/ 240739 w 377926"/>
                <a:gd name="connsiteY21" fmla="*/ 4169 h 105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7926" h="1053079">
                  <a:moveTo>
                    <a:pt x="240739" y="4169"/>
                  </a:moveTo>
                  <a:cubicBezTo>
                    <a:pt x="244443" y="31156"/>
                    <a:pt x="165068" y="192552"/>
                    <a:pt x="158189" y="254994"/>
                  </a:cubicBezTo>
                  <a:cubicBezTo>
                    <a:pt x="151310" y="317436"/>
                    <a:pt x="195760" y="370882"/>
                    <a:pt x="199464" y="378819"/>
                  </a:cubicBezTo>
                  <a:cubicBezTo>
                    <a:pt x="203168" y="386756"/>
                    <a:pt x="161893" y="263990"/>
                    <a:pt x="180414" y="302619"/>
                  </a:cubicBezTo>
                  <a:cubicBezTo>
                    <a:pt x="198935" y="341248"/>
                    <a:pt x="297360" y="574082"/>
                    <a:pt x="310589" y="610594"/>
                  </a:cubicBezTo>
                  <a:cubicBezTo>
                    <a:pt x="323818" y="647107"/>
                    <a:pt x="248677" y="486240"/>
                    <a:pt x="259789" y="521694"/>
                  </a:cubicBezTo>
                  <a:cubicBezTo>
                    <a:pt x="270902" y="557148"/>
                    <a:pt x="369856" y="787336"/>
                    <a:pt x="377264" y="823319"/>
                  </a:cubicBezTo>
                  <a:cubicBezTo>
                    <a:pt x="384672" y="859302"/>
                    <a:pt x="328052" y="743415"/>
                    <a:pt x="304239" y="737594"/>
                  </a:cubicBezTo>
                  <a:cubicBezTo>
                    <a:pt x="280426" y="731773"/>
                    <a:pt x="237564" y="788923"/>
                    <a:pt x="234389" y="788394"/>
                  </a:cubicBezTo>
                  <a:cubicBezTo>
                    <a:pt x="231214" y="787865"/>
                    <a:pt x="320114" y="691027"/>
                    <a:pt x="285189" y="734419"/>
                  </a:cubicBezTo>
                  <a:cubicBezTo>
                    <a:pt x="250264" y="777811"/>
                    <a:pt x="60293" y="1020169"/>
                    <a:pt x="24839" y="1048744"/>
                  </a:cubicBezTo>
                  <a:cubicBezTo>
                    <a:pt x="-10615" y="1077319"/>
                    <a:pt x="66643" y="957198"/>
                    <a:pt x="72464" y="905869"/>
                  </a:cubicBezTo>
                  <a:cubicBezTo>
                    <a:pt x="78285" y="854540"/>
                    <a:pt x="71406" y="807973"/>
                    <a:pt x="59764" y="740769"/>
                  </a:cubicBezTo>
                  <a:cubicBezTo>
                    <a:pt x="48122" y="673565"/>
                    <a:pt x="10551" y="551856"/>
                    <a:pt x="2614" y="502644"/>
                  </a:cubicBezTo>
                  <a:cubicBezTo>
                    <a:pt x="-5323" y="453432"/>
                    <a:pt x="6847" y="503173"/>
                    <a:pt x="12139" y="445494"/>
                  </a:cubicBezTo>
                  <a:cubicBezTo>
                    <a:pt x="17431" y="387815"/>
                    <a:pt x="32247" y="194669"/>
                    <a:pt x="34364" y="156569"/>
                  </a:cubicBezTo>
                  <a:cubicBezTo>
                    <a:pt x="36481" y="118469"/>
                    <a:pt x="16902" y="235415"/>
                    <a:pt x="24839" y="216894"/>
                  </a:cubicBezTo>
                  <a:cubicBezTo>
                    <a:pt x="32776" y="198373"/>
                    <a:pt x="72993" y="61319"/>
                    <a:pt x="81989" y="45444"/>
                  </a:cubicBezTo>
                  <a:cubicBezTo>
                    <a:pt x="90985" y="29569"/>
                    <a:pt x="70347" y="122173"/>
                    <a:pt x="78814" y="121644"/>
                  </a:cubicBezTo>
                  <a:cubicBezTo>
                    <a:pt x="87281" y="121115"/>
                    <a:pt x="123264" y="47032"/>
                    <a:pt x="132789" y="42269"/>
                  </a:cubicBezTo>
                  <a:cubicBezTo>
                    <a:pt x="142314" y="37506"/>
                    <a:pt x="120618" y="96244"/>
                    <a:pt x="135964" y="93069"/>
                  </a:cubicBezTo>
                  <a:cubicBezTo>
                    <a:pt x="151310" y="89894"/>
                    <a:pt x="237035" y="-22818"/>
                    <a:pt x="240739" y="4169"/>
                  </a:cubicBezTo>
                  <a:close/>
                </a:path>
              </a:pathLst>
            </a:custGeom>
            <a:solidFill>
              <a:srgbClr val="0070C0">
                <a:alpha val="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 1300">
              <a:extLst>
                <a:ext uri="{FF2B5EF4-FFF2-40B4-BE49-F238E27FC236}">
                  <a16:creationId xmlns:a16="http://schemas.microsoft.com/office/drawing/2014/main" id="{78ACFE4E-3EE2-C651-9E5E-C18A23AEE5B0}"/>
                </a:ext>
              </a:extLst>
            </p:cNvPr>
            <p:cNvSpPr/>
            <p:nvPr/>
          </p:nvSpPr>
          <p:spPr>
            <a:xfrm>
              <a:off x="6865836" y="4025853"/>
              <a:ext cx="1129164" cy="673122"/>
            </a:xfrm>
            <a:custGeom>
              <a:avLst/>
              <a:gdLst>
                <a:gd name="connsiteX0" fmla="*/ 693839 w 1129164"/>
                <a:gd name="connsiteY0" fmla="*/ 203247 h 673122"/>
                <a:gd name="connsiteX1" fmla="*/ 471589 w 1129164"/>
                <a:gd name="connsiteY1" fmla="*/ 282622 h 673122"/>
                <a:gd name="connsiteX2" fmla="*/ 411264 w 1129164"/>
                <a:gd name="connsiteY2" fmla="*/ 317547 h 673122"/>
                <a:gd name="connsiteX3" fmla="*/ 538264 w 1129164"/>
                <a:gd name="connsiteY3" fmla="*/ 393747 h 673122"/>
                <a:gd name="connsiteX4" fmla="*/ 474764 w 1129164"/>
                <a:gd name="connsiteY4" fmla="*/ 425497 h 673122"/>
                <a:gd name="connsiteX5" fmla="*/ 646214 w 1129164"/>
                <a:gd name="connsiteY5" fmla="*/ 355647 h 673122"/>
                <a:gd name="connsiteX6" fmla="*/ 681139 w 1129164"/>
                <a:gd name="connsiteY6" fmla="*/ 358822 h 673122"/>
                <a:gd name="connsiteX7" fmla="*/ 938314 w 1129164"/>
                <a:gd name="connsiteY7" fmla="*/ 234997 h 673122"/>
                <a:gd name="connsiteX8" fmla="*/ 992289 w 1129164"/>
                <a:gd name="connsiteY8" fmla="*/ 250872 h 673122"/>
                <a:gd name="connsiteX9" fmla="*/ 1128814 w 1129164"/>
                <a:gd name="connsiteY9" fmla="*/ 165147 h 673122"/>
                <a:gd name="connsiteX10" fmla="*/ 947839 w 1129164"/>
                <a:gd name="connsiteY10" fmla="*/ 346122 h 673122"/>
                <a:gd name="connsiteX11" fmla="*/ 858939 w 1129164"/>
                <a:gd name="connsiteY11" fmla="*/ 600122 h 673122"/>
                <a:gd name="connsiteX12" fmla="*/ 430314 w 1129164"/>
                <a:gd name="connsiteY12" fmla="*/ 657272 h 673122"/>
                <a:gd name="connsiteX13" fmla="*/ 439839 w 1129164"/>
                <a:gd name="connsiteY13" fmla="*/ 654097 h 673122"/>
                <a:gd name="connsiteX14" fmla="*/ 274739 w 1129164"/>
                <a:gd name="connsiteY14" fmla="*/ 444547 h 673122"/>
                <a:gd name="connsiteX15" fmla="*/ 274739 w 1129164"/>
                <a:gd name="connsiteY15" fmla="*/ 409622 h 673122"/>
                <a:gd name="connsiteX16" fmla="*/ 192189 w 1129164"/>
                <a:gd name="connsiteY16" fmla="*/ 174672 h 673122"/>
                <a:gd name="connsiteX17" fmla="*/ 1689 w 1129164"/>
                <a:gd name="connsiteY17" fmla="*/ 47 h 673122"/>
                <a:gd name="connsiteX18" fmla="*/ 312839 w 1129164"/>
                <a:gd name="connsiteY18" fmla="*/ 190547 h 673122"/>
                <a:gd name="connsiteX19" fmla="*/ 363639 w 1129164"/>
                <a:gd name="connsiteY19" fmla="*/ 225472 h 673122"/>
                <a:gd name="connsiteX20" fmla="*/ 204889 w 1129164"/>
                <a:gd name="connsiteY20" fmla="*/ 231822 h 673122"/>
                <a:gd name="connsiteX21" fmla="*/ 487464 w 1129164"/>
                <a:gd name="connsiteY21" fmla="*/ 206422 h 673122"/>
                <a:gd name="connsiteX22" fmla="*/ 693839 w 1129164"/>
                <a:gd name="connsiteY22" fmla="*/ 203247 h 67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29164" h="673122">
                  <a:moveTo>
                    <a:pt x="693839" y="203247"/>
                  </a:moveTo>
                  <a:cubicBezTo>
                    <a:pt x="691193" y="215947"/>
                    <a:pt x="518685" y="263572"/>
                    <a:pt x="471589" y="282622"/>
                  </a:cubicBezTo>
                  <a:cubicBezTo>
                    <a:pt x="424493" y="301672"/>
                    <a:pt x="400151" y="299026"/>
                    <a:pt x="411264" y="317547"/>
                  </a:cubicBezTo>
                  <a:cubicBezTo>
                    <a:pt x="422376" y="336068"/>
                    <a:pt x="527681" y="375755"/>
                    <a:pt x="538264" y="393747"/>
                  </a:cubicBezTo>
                  <a:cubicBezTo>
                    <a:pt x="548847" y="411739"/>
                    <a:pt x="456772" y="431847"/>
                    <a:pt x="474764" y="425497"/>
                  </a:cubicBezTo>
                  <a:cubicBezTo>
                    <a:pt x="492756" y="419147"/>
                    <a:pt x="611818" y="366760"/>
                    <a:pt x="646214" y="355647"/>
                  </a:cubicBezTo>
                  <a:cubicBezTo>
                    <a:pt x="680610" y="344534"/>
                    <a:pt x="632456" y="378930"/>
                    <a:pt x="681139" y="358822"/>
                  </a:cubicBezTo>
                  <a:cubicBezTo>
                    <a:pt x="729822" y="338714"/>
                    <a:pt x="886456" y="252989"/>
                    <a:pt x="938314" y="234997"/>
                  </a:cubicBezTo>
                  <a:cubicBezTo>
                    <a:pt x="990172" y="217005"/>
                    <a:pt x="960539" y="262514"/>
                    <a:pt x="992289" y="250872"/>
                  </a:cubicBezTo>
                  <a:cubicBezTo>
                    <a:pt x="1024039" y="239230"/>
                    <a:pt x="1136222" y="149272"/>
                    <a:pt x="1128814" y="165147"/>
                  </a:cubicBezTo>
                  <a:cubicBezTo>
                    <a:pt x="1121406" y="181022"/>
                    <a:pt x="992818" y="273626"/>
                    <a:pt x="947839" y="346122"/>
                  </a:cubicBezTo>
                  <a:cubicBezTo>
                    <a:pt x="902860" y="418618"/>
                    <a:pt x="945193" y="548264"/>
                    <a:pt x="858939" y="600122"/>
                  </a:cubicBezTo>
                  <a:cubicBezTo>
                    <a:pt x="772685" y="651980"/>
                    <a:pt x="500164" y="648276"/>
                    <a:pt x="430314" y="657272"/>
                  </a:cubicBezTo>
                  <a:cubicBezTo>
                    <a:pt x="360464" y="666268"/>
                    <a:pt x="465768" y="689551"/>
                    <a:pt x="439839" y="654097"/>
                  </a:cubicBezTo>
                  <a:cubicBezTo>
                    <a:pt x="413910" y="618643"/>
                    <a:pt x="302256" y="485293"/>
                    <a:pt x="274739" y="444547"/>
                  </a:cubicBezTo>
                  <a:cubicBezTo>
                    <a:pt x="247222" y="403801"/>
                    <a:pt x="288497" y="454601"/>
                    <a:pt x="274739" y="409622"/>
                  </a:cubicBezTo>
                  <a:cubicBezTo>
                    <a:pt x="260981" y="364643"/>
                    <a:pt x="237697" y="242935"/>
                    <a:pt x="192189" y="174672"/>
                  </a:cubicBezTo>
                  <a:cubicBezTo>
                    <a:pt x="146681" y="106409"/>
                    <a:pt x="-18419" y="-2599"/>
                    <a:pt x="1689" y="47"/>
                  </a:cubicBezTo>
                  <a:cubicBezTo>
                    <a:pt x="21797" y="2693"/>
                    <a:pt x="252514" y="152976"/>
                    <a:pt x="312839" y="190547"/>
                  </a:cubicBezTo>
                  <a:cubicBezTo>
                    <a:pt x="373164" y="228118"/>
                    <a:pt x="381631" y="218593"/>
                    <a:pt x="363639" y="225472"/>
                  </a:cubicBezTo>
                  <a:cubicBezTo>
                    <a:pt x="345647" y="232351"/>
                    <a:pt x="184251" y="234997"/>
                    <a:pt x="204889" y="231822"/>
                  </a:cubicBezTo>
                  <a:cubicBezTo>
                    <a:pt x="225526" y="228647"/>
                    <a:pt x="407560" y="209597"/>
                    <a:pt x="487464" y="206422"/>
                  </a:cubicBezTo>
                  <a:cubicBezTo>
                    <a:pt x="567368" y="203247"/>
                    <a:pt x="696485" y="190547"/>
                    <a:pt x="693839" y="203247"/>
                  </a:cubicBezTo>
                  <a:close/>
                </a:path>
              </a:pathLst>
            </a:custGeom>
            <a:solidFill>
              <a:srgbClr val="0070C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 1301">
              <a:extLst>
                <a:ext uri="{FF2B5EF4-FFF2-40B4-BE49-F238E27FC236}">
                  <a16:creationId xmlns:a16="http://schemas.microsoft.com/office/drawing/2014/main" id="{5170D345-443A-7B94-7CD9-4830BF2B59AC}"/>
                </a:ext>
              </a:extLst>
            </p:cNvPr>
            <p:cNvSpPr/>
            <p:nvPr/>
          </p:nvSpPr>
          <p:spPr>
            <a:xfrm>
              <a:off x="6325556" y="4000497"/>
              <a:ext cx="285226" cy="1029317"/>
            </a:xfrm>
            <a:custGeom>
              <a:avLst/>
              <a:gdLst>
                <a:gd name="connsiteX0" fmla="*/ 81594 w 285226"/>
                <a:gd name="connsiteY0" fmla="*/ 3 h 1029317"/>
                <a:gd name="connsiteX1" fmla="*/ 170494 w 285226"/>
                <a:gd name="connsiteY1" fmla="*/ 311153 h 1029317"/>
                <a:gd name="connsiteX2" fmla="*/ 186369 w 285226"/>
                <a:gd name="connsiteY2" fmla="*/ 244478 h 1029317"/>
                <a:gd name="connsiteX3" fmla="*/ 246694 w 285226"/>
                <a:gd name="connsiteY3" fmla="*/ 638178 h 1029317"/>
                <a:gd name="connsiteX4" fmla="*/ 275269 w 285226"/>
                <a:gd name="connsiteY4" fmla="*/ 384178 h 1029317"/>
                <a:gd name="connsiteX5" fmla="*/ 281619 w 285226"/>
                <a:gd name="connsiteY5" fmla="*/ 946153 h 1029317"/>
                <a:gd name="connsiteX6" fmla="*/ 284794 w 285226"/>
                <a:gd name="connsiteY6" fmla="*/ 1028703 h 1029317"/>
                <a:gd name="connsiteX7" fmla="*/ 272094 w 285226"/>
                <a:gd name="connsiteY7" fmla="*/ 971553 h 1029317"/>
                <a:gd name="connsiteX8" fmla="*/ 183194 w 285226"/>
                <a:gd name="connsiteY8" fmla="*/ 911228 h 1029317"/>
                <a:gd name="connsiteX9" fmla="*/ 5394 w 285226"/>
                <a:gd name="connsiteY9" fmla="*/ 762003 h 1029317"/>
                <a:gd name="connsiteX10" fmla="*/ 46669 w 285226"/>
                <a:gd name="connsiteY10" fmla="*/ 800103 h 1029317"/>
                <a:gd name="connsiteX11" fmla="*/ 53019 w 285226"/>
                <a:gd name="connsiteY11" fmla="*/ 463553 h 1029317"/>
                <a:gd name="connsiteX12" fmla="*/ 65719 w 285226"/>
                <a:gd name="connsiteY12" fmla="*/ 523878 h 1029317"/>
                <a:gd name="connsiteX13" fmla="*/ 84769 w 285226"/>
                <a:gd name="connsiteY13" fmla="*/ 206378 h 1029317"/>
                <a:gd name="connsiteX14" fmla="*/ 84769 w 285226"/>
                <a:gd name="connsiteY14" fmla="*/ 317503 h 1029317"/>
                <a:gd name="connsiteX15" fmla="*/ 81594 w 285226"/>
                <a:gd name="connsiteY15" fmla="*/ 3 h 102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226" h="1029317">
                  <a:moveTo>
                    <a:pt x="81594" y="3"/>
                  </a:moveTo>
                  <a:cubicBezTo>
                    <a:pt x="95881" y="-1055"/>
                    <a:pt x="153032" y="270407"/>
                    <a:pt x="170494" y="311153"/>
                  </a:cubicBezTo>
                  <a:cubicBezTo>
                    <a:pt x="187957" y="351899"/>
                    <a:pt x="173669" y="189974"/>
                    <a:pt x="186369" y="244478"/>
                  </a:cubicBezTo>
                  <a:cubicBezTo>
                    <a:pt x="199069" y="298982"/>
                    <a:pt x="231877" y="614895"/>
                    <a:pt x="246694" y="638178"/>
                  </a:cubicBezTo>
                  <a:cubicBezTo>
                    <a:pt x="261511" y="661461"/>
                    <a:pt x="269448" y="332849"/>
                    <a:pt x="275269" y="384178"/>
                  </a:cubicBezTo>
                  <a:cubicBezTo>
                    <a:pt x="281090" y="435507"/>
                    <a:pt x="280032" y="838732"/>
                    <a:pt x="281619" y="946153"/>
                  </a:cubicBezTo>
                  <a:cubicBezTo>
                    <a:pt x="283206" y="1053574"/>
                    <a:pt x="286381" y="1024470"/>
                    <a:pt x="284794" y="1028703"/>
                  </a:cubicBezTo>
                  <a:cubicBezTo>
                    <a:pt x="283207" y="1032936"/>
                    <a:pt x="289027" y="991132"/>
                    <a:pt x="272094" y="971553"/>
                  </a:cubicBezTo>
                  <a:cubicBezTo>
                    <a:pt x="255161" y="951974"/>
                    <a:pt x="227644" y="946153"/>
                    <a:pt x="183194" y="911228"/>
                  </a:cubicBezTo>
                  <a:cubicBezTo>
                    <a:pt x="138744" y="876303"/>
                    <a:pt x="28148" y="780524"/>
                    <a:pt x="5394" y="762003"/>
                  </a:cubicBezTo>
                  <a:cubicBezTo>
                    <a:pt x="-17360" y="743482"/>
                    <a:pt x="38731" y="849845"/>
                    <a:pt x="46669" y="800103"/>
                  </a:cubicBezTo>
                  <a:cubicBezTo>
                    <a:pt x="54607" y="750361"/>
                    <a:pt x="49844" y="509590"/>
                    <a:pt x="53019" y="463553"/>
                  </a:cubicBezTo>
                  <a:cubicBezTo>
                    <a:pt x="56194" y="417516"/>
                    <a:pt x="60427" y="566740"/>
                    <a:pt x="65719" y="523878"/>
                  </a:cubicBezTo>
                  <a:cubicBezTo>
                    <a:pt x="71011" y="481016"/>
                    <a:pt x="81594" y="240774"/>
                    <a:pt x="84769" y="206378"/>
                  </a:cubicBezTo>
                  <a:cubicBezTo>
                    <a:pt x="87944" y="171982"/>
                    <a:pt x="86886" y="346078"/>
                    <a:pt x="84769" y="317503"/>
                  </a:cubicBezTo>
                  <a:cubicBezTo>
                    <a:pt x="82652" y="288928"/>
                    <a:pt x="67307" y="1061"/>
                    <a:pt x="81594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 1302">
              <a:extLst>
                <a:ext uri="{FF2B5EF4-FFF2-40B4-BE49-F238E27FC236}">
                  <a16:creationId xmlns:a16="http://schemas.microsoft.com/office/drawing/2014/main" id="{9B353E9B-A99E-4197-C4CC-C8883F302460}"/>
                </a:ext>
              </a:extLst>
            </p:cNvPr>
            <p:cNvSpPr/>
            <p:nvPr/>
          </p:nvSpPr>
          <p:spPr>
            <a:xfrm>
              <a:off x="5945451" y="3453973"/>
              <a:ext cx="365974" cy="1190682"/>
            </a:xfrm>
            <a:custGeom>
              <a:avLst/>
              <a:gdLst>
                <a:gd name="connsiteX0" fmla="*/ 23549 w 365974"/>
                <a:gd name="connsiteY0" fmla="*/ 427 h 1190682"/>
                <a:gd name="connsiteX1" fmla="*/ 175949 w 365974"/>
                <a:gd name="connsiteY1" fmla="*/ 263952 h 1190682"/>
                <a:gd name="connsiteX2" fmla="*/ 185474 w 365974"/>
                <a:gd name="connsiteY2" fmla="*/ 273477 h 1190682"/>
                <a:gd name="connsiteX3" fmla="*/ 255324 w 365974"/>
                <a:gd name="connsiteY3" fmla="*/ 413177 h 1190682"/>
                <a:gd name="connsiteX4" fmla="*/ 248974 w 365974"/>
                <a:gd name="connsiteY4" fmla="*/ 508427 h 1190682"/>
                <a:gd name="connsiteX5" fmla="*/ 296599 w 365974"/>
                <a:gd name="connsiteY5" fmla="*/ 473502 h 1190682"/>
                <a:gd name="connsiteX6" fmla="*/ 299774 w 365974"/>
                <a:gd name="connsiteY6" fmla="*/ 625902 h 1190682"/>
                <a:gd name="connsiteX7" fmla="*/ 299774 w 365974"/>
                <a:gd name="connsiteY7" fmla="*/ 851327 h 1190682"/>
                <a:gd name="connsiteX8" fmla="*/ 350574 w 365974"/>
                <a:gd name="connsiteY8" fmla="*/ 1165652 h 1190682"/>
                <a:gd name="connsiteX9" fmla="*/ 344224 w 365974"/>
                <a:gd name="connsiteY9" fmla="*/ 1108502 h 1190682"/>
                <a:gd name="connsiteX10" fmla="*/ 109274 w 365974"/>
                <a:gd name="connsiteY10" fmla="*/ 613202 h 1190682"/>
                <a:gd name="connsiteX11" fmla="*/ 166424 w 365974"/>
                <a:gd name="connsiteY11" fmla="*/ 829102 h 1190682"/>
                <a:gd name="connsiteX12" fmla="*/ 7674 w 365974"/>
                <a:gd name="connsiteY12" fmla="*/ 108377 h 1190682"/>
                <a:gd name="connsiteX13" fmla="*/ 23549 w 365974"/>
                <a:gd name="connsiteY13" fmla="*/ 333802 h 1190682"/>
                <a:gd name="connsiteX14" fmla="*/ 23549 w 365974"/>
                <a:gd name="connsiteY14" fmla="*/ 427 h 119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974" h="1190682">
                  <a:moveTo>
                    <a:pt x="23549" y="427"/>
                  </a:moveTo>
                  <a:cubicBezTo>
                    <a:pt x="48949" y="-11215"/>
                    <a:pt x="148961" y="218444"/>
                    <a:pt x="175949" y="263952"/>
                  </a:cubicBezTo>
                  <a:cubicBezTo>
                    <a:pt x="202937" y="309460"/>
                    <a:pt x="172245" y="248606"/>
                    <a:pt x="185474" y="273477"/>
                  </a:cubicBezTo>
                  <a:cubicBezTo>
                    <a:pt x="198703" y="298348"/>
                    <a:pt x="244741" y="374019"/>
                    <a:pt x="255324" y="413177"/>
                  </a:cubicBezTo>
                  <a:cubicBezTo>
                    <a:pt x="265907" y="452335"/>
                    <a:pt x="242095" y="498373"/>
                    <a:pt x="248974" y="508427"/>
                  </a:cubicBezTo>
                  <a:cubicBezTo>
                    <a:pt x="255853" y="518481"/>
                    <a:pt x="288132" y="453923"/>
                    <a:pt x="296599" y="473502"/>
                  </a:cubicBezTo>
                  <a:cubicBezTo>
                    <a:pt x="305066" y="493081"/>
                    <a:pt x="299245" y="562931"/>
                    <a:pt x="299774" y="625902"/>
                  </a:cubicBezTo>
                  <a:cubicBezTo>
                    <a:pt x="300303" y="688873"/>
                    <a:pt x="291307" y="761369"/>
                    <a:pt x="299774" y="851327"/>
                  </a:cubicBezTo>
                  <a:cubicBezTo>
                    <a:pt x="308241" y="941285"/>
                    <a:pt x="343166" y="1122790"/>
                    <a:pt x="350574" y="1165652"/>
                  </a:cubicBezTo>
                  <a:cubicBezTo>
                    <a:pt x="357982" y="1208514"/>
                    <a:pt x="384441" y="1200577"/>
                    <a:pt x="344224" y="1108502"/>
                  </a:cubicBezTo>
                  <a:cubicBezTo>
                    <a:pt x="304007" y="1016427"/>
                    <a:pt x="138907" y="659769"/>
                    <a:pt x="109274" y="613202"/>
                  </a:cubicBezTo>
                  <a:cubicBezTo>
                    <a:pt x="79641" y="566635"/>
                    <a:pt x="183357" y="913239"/>
                    <a:pt x="166424" y="829102"/>
                  </a:cubicBezTo>
                  <a:cubicBezTo>
                    <a:pt x="149491" y="744965"/>
                    <a:pt x="31487" y="190927"/>
                    <a:pt x="7674" y="108377"/>
                  </a:cubicBezTo>
                  <a:cubicBezTo>
                    <a:pt x="-16139" y="25827"/>
                    <a:pt x="23020" y="350735"/>
                    <a:pt x="23549" y="333802"/>
                  </a:cubicBezTo>
                  <a:cubicBezTo>
                    <a:pt x="24078" y="316869"/>
                    <a:pt x="-1851" y="12069"/>
                    <a:pt x="23549" y="42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 1303">
              <a:extLst>
                <a:ext uri="{FF2B5EF4-FFF2-40B4-BE49-F238E27FC236}">
                  <a16:creationId xmlns:a16="http://schemas.microsoft.com/office/drawing/2014/main" id="{30B1490D-0C17-3E4E-1978-23B25CA6ABF8}"/>
                </a:ext>
              </a:extLst>
            </p:cNvPr>
            <p:cNvSpPr/>
            <p:nvPr/>
          </p:nvSpPr>
          <p:spPr>
            <a:xfrm>
              <a:off x="8092257" y="3811057"/>
              <a:ext cx="291074" cy="1552241"/>
            </a:xfrm>
            <a:custGeom>
              <a:avLst/>
              <a:gdLst>
                <a:gd name="connsiteX0" fmla="*/ 280218 w 291074"/>
                <a:gd name="connsiteY0" fmla="*/ 37043 h 1552241"/>
                <a:gd name="connsiteX1" fmla="*/ 130993 w 291074"/>
                <a:gd name="connsiteY1" fmla="*/ 599018 h 1552241"/>
                <a:gd name="connsiteX2" fmla="*/ 169093 w 291074"/>
                <a:gd name="connsiteY2" fmla="*/ 548218 h 1552241"/>
                <a:gd name="connsiteX3" fmla="*/ 115118 w 291074"/>
                <a:gd name="connsiteY3" fmla="*/ 897468 h 1552241"/>
                <a:gd name="connsiteX4" fmla="*/ 42093 w 291074"/>
                <a:gd name="connsiteY4" fmla="*/ 1138768 h 1552241"/>
                <a:gd name="connsiteX5" fmla="*/ 818 w 291074"/>
                <a:gd name="connsiteY5" fmla="*/ 1545168 h 1552241"/>
                <a:gd name="connsiteX6" fmla="*/ 16693 w 291074"/>
                <a:gd name="connsiteY6" fmla="*/ 1348318 h 1552241"/>
                <a:gd name="connsiteX7" fmla="*/ 42093 w 291074"/>
                <a:gd name="connsiteY7" fmla="*/ 748243 h 1552241"/>
                <a:gd name="connsiteX8" fmla="*/ 35743 w 291074"/>
                <a:gd name="connsiteY8" fmla="*/ 814918 h 1552241"/>
                <a:gd name="connsiteX9" fmla="*/ 10343 w 291074"/>
                <a:gd name="connsiteY9" fmla="*/ 449793 h 1552241"/>
                <a:gd name="connsiteX10" fmla="*/ 38918 w 291074"/>
                <a:gd name="connsiteY10" fmla="*/ 462493 h 1552241"/>
                <a:gd name="connsiteX11" fmla="*/ 99243 w 291074"/>
                <a:gd name="connsiteY11" fmla="*/ 329143 h 1552241"/>
                <a:gd name="connsiteX12" fmla="*/ 29393 w 291074"/>
                <a:gd name="connsiteY12" fmla="*/ 421218 h 1552241"/>
                <a:gd name="connsiteX13" fmla="*/ 251643 w 291074"/>
                <a:gd name="connsiteY13" fmla="*/ 91018 h 1552241"/>
                <a:gd name="connsiteX14" fmla="*/ 280218 w 291074"/>
                <a:gd name="connsiteY14" fmla="*/ 37043 h 155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074" h="1552241">
                  <a:moveTo>
                    <a:pt x="280218" y="37043"/>
                  </a:moveTo>
                  <a:cubicBezTo>
                    <a:pt x="260110" y="121710"/>
                    <a:pt x="149514" y="513822"/>
                    <a:pt x="130993" y="599018"/>
                  </a:cubicBezTo>
                  <a:cubicBezTo>
                    <a:pt x="112472" y="684214"/>
                    <a:pt x="171739" y="498476"/>
                    <a:pt x="169093" y="548218"/>
                  </a:cubicBezTo>
                  <a:cubicBezTo>
                    <a:pt x="166447" y="597960"/>
                    <a:pt x="136285" y="799043"/>
                    <a:pt x="115118" y="897468"/>
                  </a:cubicBezTo>
                  <a:cubicBezTo>
                    <a:pt x="93951" y="995893"/>
                    <a:pt x="61143" y="1030818"/>
                    <a:pt x="42093" y="1138768"/>
                  </a:cubicBezTo>
                  <a:cubicBezTo>
                    <a:pt x="23043" y="1246718"/>
                    <a:pt x="5051" y="1510243"/>
                    <a:pt x="818" y="1545168"/>
                  </a:cubicBezTo>
                  <a:cubicBezTo>
                    <a:pt x="-3415" y="1580093"/>
                    <a:pt x="9814" y="1481139"/>
                    <a:pt x="16693" y="1348318"/>
                  </a:cubicBezTo>
                  <a:cubicBezTo>
                    <a:pt x="23572" y="1215497"/>
                    <a:pt x="38918" y="837143"/>
                    <a:pt x="42093" y="748243"/>
                  </a:cubicBezTo>
                  <a:cubicBezTo>
                    <a:pt x="45268" y="659343"/>
                    <a:pt x="41035" y="864660"/>
                    <a:pt x="35743" y="814918"/>
                  </a:cubicBezTo>
                  <a:cubicBezTo>
                    <a:pt x="30451" y="765176"/>
                    <a:pt x="9814" y="508530"/>
                    <a:pt x="10343" y="449793"/>
                  </a:cubicBezTo>
                  <a:cubicBezTo>
                    <a:pt x="10872" y="391056"/>
                    <a:pt x="24101" y="482601"/>
                    <a:pt x="38918" y="462493"/>
                  </a:cubicBezTo>
                  <a:cubicBezTo>
                    <a:pt x="53735" y="442385"/>
                    <a:pt x="100830" y="336022"/>
                    <a:pt x="99243" y="329143"/>
                  </a:cubicBezTo>
                  <a:cubicBezTo>
                    <a:pt x="97656" y="322264"/>
                    <a:pt x="3993" y="460906"/>
                    <a:pt x="29393" y="421218"/>
                  </a:cubicBezTo>
                  <a:cubicBezTo>
                    <a:pt x="54793" y="381531"/>
                    <a:pt x="209839" y="150814"/>
                    <a:pt x="251643" y="91018"/>
                  </a:cubicBezTo>
                  <a:cubicBezTo>
                    <a:pt x="293447" y="31222"/>
                    <a:pt x="300326" y="-47624"/>
                    <a:pt x="280218" y="3704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 1304">
              <a:extLst>
                <a:ext uri="{FF2B5EF4-FFF2-40B4-BE49-F238E27FC236}">
                  <a16:creationId xmlns:a16="http://schemas.microsoft.com/office/drawing/2014/main" id="{B2E878E6-B095-1608-5442-8ECB949BFA4C}"/>
                </a:ext>
              </a:extLst>
            </p:cNvPr>
            <p:cNvSpPr/>
            <p:nvPr/>
          </p:nvSpPr>
          <p:spPr>
            <a:xfrm>
              <a:off x="8294414" y="3105119"/>
              <a:ext cx="130660" cy="926230"/>
            </a:xfrm>
            <a:custGeom>
              <a:avLst/>
              <a:gdLst>
                <a:gd name="connsiteX0" fmla="*/ 68536 w 130660"/>
                <a:gd name="connsiteY0" fmla="*/ 31 h 926230"/>
                <a:gd name="connsiteX1" fmla="*/ 122511 w 130660"/>
                <a:gd name="connsiteY1" fmla="*/ 390556 h 926230"/>
                <a:gd name="connsiteX2" fmla="*/ 125686 w 130660"/>
                <a:gd name="connsiteY2" fmla="*/ 314356 h 926230"/>
                <a:gd name="connsiteX3" fmla="*/ 109811 w 130660"/>
                <a:gd name="connsiteY3" fmla="*/ 546131 h 926230"/>
                <a:gd name="connsiteX4" fmla="*/ 84411 w 130660"/>
                <a:gd name="connsiteY4" fmla="*/ 650906 h 926230"/>
                <a:gd name="connsiteX5" fmla="*/ 128861 w 130660"/>
                <a:gd name="connsiteY5" fmla="*/ 603281 h 926230"/>
                <a:gd name="connsiteX6" fmla="*/ 11386 w 130660"/>
                <a:gd name="connsiteY6" fmla="*/ 917606 h 926230"/>
                <a:gd name="connsiteX7" fmla="*/ 11386 w 130660"/>
                <a:gd name="connsiteY7" fmla="*/ 809656 h 926230"/>
                <a:gd name="connsiteX8" fmla="*/ 71711 w 130660"/>
                <a:gd name="connsiteY8" fmla="*/ 514381 h 926230"/>
                <a:gd name="connsiteX9" fmla="*/ 52661 w 130660"/>
                <a:gd name="connsiteY9" fmla="*/ 323881 h 926230"/>
                <a:gd name="connsiteX10" fmla="*/ 59011 w 130660"/>
                <a:gd name="connsiteY10" fmla="*/ 368331 h 926230"/>
                <a:gd name="connsiteX11" fmla="*/ 68536 w 130660"/>
                <a:gd name="connsiteY11" fmla="*/ 31 h 92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660" h="926230">
                  <a:moveTo>
                    <a:pt x="68536" y="31"/>
                  </a:moveTo>
                  <a:cubicBezTo>
                    <a:pt x="79119" y="3735"/>
                    <a:pt x="112986" y="338169"/>
                    <a:pt x="122511" y="390556"/>
                  </a:cubicBezTo>
                  <a:cubicBezTo>
                    <a:pt x="132036" y="442943"/>
                    <a:pt x="127803" y="288427"/>
                    <a:pt x="125686" y="314356"/>
                  </a:cubicBezTo>
                  <a:cubicBezTo>
                    <a:pt x="123569" y="340285"/>
                    <a:pt x="116690" y="490039"/>
                    <a:pt x="109811" y="546131"/>
                  </a:cubicBezTo>
                  <a:cubicBezTo>
                    <a:pt x="102932" y="602223"/>
                    <a:pt x="81236" y="641381"/>
                    <a:pt x="84411" y="650906"/>
                  </a:cubicBezTo>
                  <a:cubicBezTo>
                    <a:pt x="87586" y="660431"/>
                    <a:pt x="141032" y="558831"/>
                    <a:pt x="128861" y="603281"/>
                  </a:cubicBezTo>
                  <a:cubicBezTo>
                    <a:pt x="116690" y="647731"/>
                    <a:pt x="30965" y="883210"/>
                    <a:pt x="11386" y="917606"/>
                  </a:cubicBezTo>
                  <a:cubicBezTo>
                    <a:pt x="-8193" y="952002"/>
                    <a:pt x="1332" y="876860"/>
                    <a:pt x="11386" y="809656"/>
                  </a:cubicBezTo>
                  <a:cubicBezTo>
                    <a:pt x="21440" y="742452"/>
                    <a:pt x="64832" y="595343"/>
                    <a:pt x="71711" y="514381"/>
                  </a:cubicBezTo>
                  <a:cubicBezTo>
                    <a:pt x="78590" y="433419"/>
                    <a:pt x="54778" y="348223"/>
                    <a:pt x="52661" y="323881"/>
                  </a:cubicBezTo>
                  <a:cubicBezTo>
                    <a:pt x="50544" y="299539"/>
                    <a:pt x="55836" y="416485"/>
                    <a:pt x="59011" y="368331"/>
                  </a:cubicBezTo>
                  <a:cubicBezTo>
                    <a:pt x="62186" y="320177"/>
                    <a:pt x="57953" y="-3673"/>
                    <a:pt x="68536" y="3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 1305">
              <a:extLst>
                <a:ext uri="{FF2B5EF4-FFF2-40B4-BE49-F238E27FC236}">
                  <a16:creationId xmlns:a16="http://schemas.microsoft.com/office/drawing/2014/main" id="{A7F4ECF3-C90A-C165-883C-DDE83386EC77}"/>
                </a:ext>
              </a:extLst>
            </p:cNvPr>
            <p:cNvSpPr/>
            <p:nvPr/>
          </p:nvSpPr>
          <p:spPr>
            <a:xfrm>
              <a:off x="5865952" y="3323973"/>
              <a:ext cx="190579" cy="1025770"/>
            </a:xfrm>
            <a:custGeom>
              <a:avLst/>
              <a:gdLst>
                <a:gd name="connsiteX0" fmla="*/ 141148 w 190579"/>
                <a:gd name="connsiteY0" fmla="*/ 252 h 1025770"/>
                <a:gd name="connsiteX1" fmla="*/ 68123 w 190579"/>
                <a:gd name="connsiteY1" fmla="*/ 301877 h 1025770"/>
                <a:gd name="connsiteX2" fmla="*/ 109398 w 190579"/>
                <a:gd name="connsiteY2" fmla="*/ 657477 h 1025770"/>
                <a:gd name="connsiteX3" fmla="*/ 68123 w 190579"/>
                <a:gd name="connsiteY3" fmla="*/ 546352 h 1025770"/>
                <a:gd name="connsiteX4" fmla="*/ 188773 w 190579"/>
                <a:gd name="connsiteY4" fmla="*/ 1013077 h 1025770"/>
                <a:gd name="connsiteX5" fmla="*/ 131623 w 190579"/>
                <a:gd name="connsiteY5" fmla="*/ 835277 h 1025770"/>
                <a:gd name="connsiteX6" fmla="*/ 10973 w 190579"/>
                <a:gd name="connsiteY6" fmla="*/ 228852 h 1025770"/>
                <a:gd name="connsiteX7" fmla="*/ 10973 w 190579"/>
                <a:gd name="connsiteY7" fmla="*/ 444752 h 1025770"/>
                <a:gd name="connsiteX8" fmla="*/ 58598 w 190579"/>
                <a:gd name="connsiteY8" fmla="*/ 171702 h 1025770"/>
                <a:gd name="connsiteX9" fmla="*/ 7798 w 190579"/>
                <a:gd name="connsiteY9" fmla="*/ 247902 h 1025770"/>
                <a:gd name="connsiteX10" fmla="*/ 141148 w 190579"/>
                <a:gd name="connsiteY10" fmla="*/ 252 h 102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579" h="1025770">
                  <a:moveTo>
                    <a:pt x="141148" y="252"/>
                  </a:moveTo>
                  <a:cubicBezTo>
                    <a:pt x="151202" y="9248"/>
                    <a:pt x="73415" y="192340"/>
                    <a:pt x="68123" y="301877"/>
                  </a:cubicBezTo>
                  <a:cubicBezTo>
                    <a:pt x="62831" y="411414"/>
                    <a:pt x="109398" y="616731"/>
                    <a:pt x="109398" y="657477"/>
                  </a:cubicBezTo>
                  <a:cubicBezTo>
                    <a:pt x="109398" y="698223"/>
                    <a:pt x="54894" y="487085"/>
                    <a:pt x="68123" y="546352"/>
                  </a:cubicBezTo>
                  <a:cubicBezTo>
                    <a:pt x="81352" y="605619"/>
                    <a:pt x="178190" y="964923"/>
                    <a:pt x="188773" y="1013077"/>
                  </a:cubicBezTo>
                  <a:cubicBezTo>
                    <a:pt x="199356" y="1061231"/>
                    <a:pt x="161256" y="965981"/>
                    <a:pt x="131623" y="835277"/>
                  </a:cubicBezTo>
                  <a:cubicBezTo>
                    <a:pt x="101990" y="704573"/>
                    <a:pt x="31081" y="293939"/>
                    <a:pt x="10973" y="228852"/>
                  </a:cubicBezTo>
                  <a:cubicBezTo>
                    <a:pt x="-9135" y="163765"/>
                    <a:pt x="3036" y="454277"/>
                    <a:pt x="10973" y="444752"/>
                  </a:cubicBezTo>
                  <a:cubicBezTo>
                    <a:pt x="18910" y="435227"/>
                    <a:pt x="59127" y="204510"/>
                    <a:pt x="58598" y="171702"/>
                  </a:cubicBezTo>
                  <a:cubicBezTo>
                    <a:pt x="58069" y="138894"/>
                    <a:pt x="-5960" y="270127"/>
                    <a:pt x="7798" y="247902"/>
                  </a:cubicBezTo>
                  <a:cubicBezTo>
                    <a:pt x="21556" y="225677"/>
                    <a:pt x="131094" y="-8744"/>
                    <a:pt x="141148" y="25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 1306">
              <a:extLst>
                <a:ext uri="{FF2B5EF4-FFF2-40B4-BE49-F238E27FC236}">
                  <a16:creationId xmlns:a16="http://schemas.microsoft.com/office/drawing/2014/main" id="{99146610-94FB-B2D6-D06A-ABB5E67E7CFE}"/>
                </a:ext>
              </a:extLst>
            </p:cNvPr>
            <p:cNvSpPr/>
            <p:nvPr/>
          </p:nvSpPr>
          <p:spPr>
            <a:xfrm>
              <a:off x="6359443" y="3917208"/>
              <a:ext cx="257278" cy="890440"/>
            </a:xfrm>
            <a:custGeom>
              <a:avLst/>
              <a:gdLst>
                <a:gd name="connsiteX0" fmla="*/ 82 w 257278"/>
                <a:gd name="connsiteY0" fmla="*/ 742 h 890440"/>
                <a:gd name="connsiteX1" fmla="*/ 133432 w 257278"/>
                <a:gd name="connsiteY1" fmla="*/ 302367 h 890440"/>
                <a:gd name="connsiteX2" fmla="*/ 142957 w 257278"/>
                <a:gd name="connsiteY2" fmla="*/ 245217 h 890440"/>
                <a:gd name="connsiteX3" fmla="*/ 174707 w 257278"/>
                <a:gd name="connsiteY3" fmla="*/ 334117 h 890440"/>
                <a:gd name="connsiteX4" fmla="*/ 209632 w 257278"/>
                <a:gd name="connsiteY4" fmla="*/ 499217 h 890440"/>
                <a:gd name="connsiteX5" fmla="*/ 212807 w 257278"/>
                <a:gd name="connsiteY5" fmla="*/ 413492 h 890440"/>
                <a:gd name="connsiteX6" fmla="*/ 244557 w 257278"/>
                <a:gd name="connsiteY6" fmla="*/ 877042 h 890440"/>
                <a:gd name="connsiteX7" fmla="*/ 250907 w 257278"/>
                <a:gd name="connsiteY7" fmla="*/ 734167 h 890440"/>
                <a:gd name="connsiteX8" fmla="*/ 155657 w 257278"/>
                <a:gd name="connsiteY8" fmla="*/ 410317 h 890440"/>
                <a:gd name="connsiteX9" fmla="*/ 165182 w 257278"/>
                <a:gd name="connsiteY9" fmla="*/ 556367 h 890440"/>
                <a:gd name="connsiteX10" fmla="*/ 114382 w 257278"/>
                <a:gd name="connsiteY10" fmla="*/ 403967 h 890440"/>
                <a:gd name="connsiteX11" fmla="*/ 82 w 257278"/>
                <a:gd name="connsiteY11" fmla="*/ 742 h 89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278" h="890440">
                  <a:moveTo>
                    <a:pt x="82" y="742"/>
                  </a:moveTo>
                  <a:cubicBezTo>
                    <a:pt x="3257" y="-16191"/>
                    <a:pt x="109620" y="261621"/>
                    <a:pt x="133432" y="302367"/>
                  </a:cubicBezTo>
                  <a:cubicBezTo>
                    <a:pt x="157244" y="343113"/>
                    <a:pt x="136078" y="239925"/>
                    <a:pt x="142957" y="245217"/>
                  </a:cubicBezTo>
                  <a:cubicBezTo>
                    <a:pt x="149836" y="250509"/>
                    <a:pt x="163595" y="291784"/>
                    <a:pt x="174707" y="334117"/>
                  </a:cubicBezTo>
                  <a:cubicBezTo>
                    <a:pt x="185819" y="376450"/>
                    <a:pt x="203282" y="485988"/>
                    <a:pt x="209632" y="499217"/>
                  </a:cubicBezTo>
                  <a:cubicBezTo>
                    <a:pt x="215982" y="512446"/>
                    <a:pt x="206986" y="350521"/>
                    <a:pt x="212807" y="413492"/>
                  </a:cubicBezTo>
                  <a:cubicBezTo>
                    <a:pt x="218628" y="476463"/>
                    <a:pt x="238207" y="823596"/>
                    <a:pt x="244557" y="877042"/>
                  </a:cubicBezTo>
                  <a:cubicBezTo>
                    <a:pt x="250907" y="930488"/>
                    <a:pt x="265724" y="811955"/>
                    <a:pt x="250907" y="734167"/>
                  </a:cubicBezTo>
                  <a:cubicBezTo>
                    <a:pt x="236090" y="656379"/>
                    <a:pt x="169945" y="439950"/>
                    <a:pt x="155657" y="410317"/>
                  </a:cubicBezTo>
                  <a:cubicBezTo>
                    <a:pt x="141369" y="380684"/>
                    <a:pt x="172061" y="557425"/>
                    <a:pt x="165182" y="556367"/>
                  </a:cubicBezTo>
                  <a:cubicBezTo>
                    <a:pt x="158303" y="555309"/>
                    <a:pt x="142428" y="497630"/>
                    <a:pt x="114382" y="403967"/>
                  </a:cubicBezTo>
                  <a:cubicBezTo>
                    <a:pt x="86336" y="310304"/>
                    <a:pt x="-3093" y="17675"/>
                    <a:pt x="82" y="74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 1307">
              <a:extLst>
                <a:ext uri="{FF2B5EF4-FFF2-40B4-BE49-F238E27FC236}">
                  <a16:creationId xmlns:a16="http://schemas.microsoft.com/office/drawing/2014/main" id="{7913CDD5-BED3-AE87-F39A-4B684137155C}"/>
                </a:ext>
              </a:extLst>
            </p:cNvPr>
            <p:cNvSpPr/>
            <p:nvPr/>
          </p:nvSpPr>
          <p:spPr>
            <a:xfrm>
              <a:off x="8238531" y="3404778"/>
              <a:ext cx="195094" cy="700504"/>
            </a:xfrm>
            <a:custGeom>
              <a:avLst/>
              <a:gdLst>
                <a:gd name="connsiteX0" fmla="*/ 108544 w 195094"/>
                <a:gd name="connsiteY0" fmla="*/ 68672 h 700504"/>
                <a:gd name="connsiteX1" fmla="*/ 76794 w 195094"/>
                <a:gd name="connsiteY1" fmla="*/ 325847 h 700504"/>
                <a:gd name="connsiteX2" fmla="*/ 89494 w 195094"/>
                <a:gd name="connsiteY2" fmla="*/ 300447 h 700504"/>
                <a:gd name="connsiteX3" fmla="*/ 16469 w 195094"/>
                <a:gd name="connsiteY3" fmla="*/ 617947 h 700504"/>
                <a:gd name="connsiteX4" fmla="*/ 51394 w 195094"/>
                <a:gd name="connsiteY4" fmla="*/ 513172 h 700504"/>
                <a:gd name="connsiteX5" fmla="*/ 594 w 195094"/>
                <a:gd name="connsiteY5" fmla="*/ 700497 h 700504"/>
                <a:gd name="connsiteX6" fmla="*/ 92669 w 195094"/>
                <a:gd name="connsiteY6" fmla="*/ 519522 h 700504"/>
                <a:gd name="connsiteX7" fmla="*/ 172044 w 195094"/>
                <a:gd name="connsiteY7" fmla="*/ 306797 h 700504"/>
                <a:gd name="connsiteX8" fmla="*/ 194269 w 195094"/>
                <a:gd name="connsiteY8" fmla="*/ 1997 h 700504"/>
                <a:gd name="connsiteX9" fmla="*/ 149819 w 195094"/>
                <a:gd name="connsiteY9" fmla="*/ 170272 h 700504"/>
                <a:gd name="connsiteX10" fmla="*/ 108544 w 195094"/>
                <a:gd name="connsiteY10" fmla="*/ 68672 h 700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094" h="700504">
                  <a:moveTo>
                    <a:pt x="108544" y="68672"/>
                  </a:moveTo>
                  <a:cubicBezTo>
                    <a:pt x="96373" y="94601"/>
                    <a:pt x="79969" y="287218"/>
                    <a:pt x="76794" y="325847"/>
                  </a:cubicBezTo>
                  <a:cubicBezTo>
                    <a:pt x="73619" y="364476"/>
                    <a:pt x="99548" y="251764"/>
                    <a:pt x="89494" y="300447"/>
                  </a:cubicBezTo>
                  <a:cubicBezTo>
                    <a:pt x="79440" y="349130"/>
                    <a:pt x="22819" y="582493"/>
                    <a:pt x="16469" y="617947"/>
                  </a:cubicBezTo>
                  <a:cubicBezTo>
                    <a:pt x="10119" y="653401"/>
                    <a:pt x="54040" y="499414"/>
                    <a:pt x="51394" y="513172"/>
                  </a:cubicBezTo>
                  <a:cubicBezTo>
                    <a:pt x="48748" y="526930"/>
                    <a:pt x="-6285" y="699439"/>
                    <a:pt x="594" y="700497"/>
                  </a:cubicBezTo>
                  <a:cubicBezTo>
                    <a:pt x="7473" y="701555"/>
                    <a:pt x="64094" y="585139"/>
                    <a:pt x="92669" y="519522"/>
                  </a:cubicBezTo>
                  <a:cubicBezTo>
                    <a:pt x="121244" y="453905"/>
                    <a:pt x="155111" y="393051"/>
                    <a:pt x="172044" y="306797"/>
                  </a:cubicBezTo>
                  <a:cubicBezTo>
                    <a:pt x="188977" y="220543"/>
                    <a:pt x="197973" y="24751"/>
                    <a:pt x="194269" y="1997"/>
                  </a:cubicBezTo>
                  <a:cubicBezTo>
                    <a:pt x="190565" y="-20757"/>
                    <a:pt x="160402" y="158101"/>
                    <a:pt x="149819" y="170272"/>
                  </a:cubicBezTo>
                  <a:cubicBezTo>
                    <a:pt x="139236" y="182443"/>
                    <a:pt x="120715" y="42743"/>
                    <a:pt x="108544" y="6867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 1308">
              <a:extLst>
                <a:ext uri="{FF2B5EF4-FFF2-40B4-BE49-F238E27FC236}">
                  <a16:creationId xmlns:a16="http://schemas.microsoft.com/office/drawing/2014/main" id="{EC966DC3-21D0-8256-2782-7DECCC2E39E2}"/>
                </a:ext>
              </a:extLst>
            </p:cNvPr>
            <p:cNvSpPr/>
            <p:nvPr/>
          </p:nvSpPr>
          <p:spPr>
            <a:xfrm>
              <a:off x="7961898" y="4063973"/>
              <a:ext cx="335103" cy="395571"/>
            </a:xfrm>
            <a:custGeom>
              <a:avLst/>
              <a:gdLst>
                <a:gd name="connsiteX0" fmla="*/ 334377 w 335103"/>
                <a:gd name="connsiteY0" fmla="*/ 27 h 395571"/>
                <a:gd name="connsiteX1" fmla="*/ 147052 w 335103"/>
                <a:gd name="connsiteY1" fmla="*/ 225452 h 395571"/>
                <a:gd name="connsiteX2" fmla="*/ 1002 w 335103"/>
                <a:gd name="connsiteY2" fmla="*/ 393727 h 395571"/>
                <a:gd name="connsiteX3" fmla="*/ 86727 w 335103"/>
                <a:gd name="connsiteY3" fmla="*/ 304827 h 395571"/>
                <a:gd name="connsiteX4" fmla="*/ 166102 w 335103"/>
                <a:gd name="connsiteY4" fmla="*/ 146077 h 395571"/>
                <a:gd name="connsiteX5" fmla="*/ 74027 w 335103"/>
                <a:gd name="connsiteY5" fmla="*/ 209577 h 395571"/>
                <a:gd name="connsiteX6" fmla="*/ 334377 w 335103"/>
                <a:gd name="connsiteY6" fmla="*/ 27 h 39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103" h="395571">
                  <a:moveTo>
                    <a:pt x="334377" y="27"/>
                  </a:moveTo>
                  <a:cubicBezTo>
                    <a:pt x="346548" y="2673"/>
                    <a:pt x="202614" y="159835"/>
                    <a:pt x="147052" y="225452"/>
                  </a:cubicBezTo>
                  <a:cubicBezTo>
                    <a:pt x="91489" y="291069"/>
                    <a:pt x="11056" y="380498"/>
                    <a:pt x="1002" y="393727"/>
                  </a:cubicBezTo>
                  <a:cubicBezTo>
                    <a:pt x="-9052" y="406956"/>
                    <a:pt x="59210" y="346102"/>
                    <a:pt x="86727" y="304827"/>
                  </a:cubicBezTo>
                  <a:cubicBezTo>
                    <a:pt x="114244" y="263552"/>
                    <a:pt x="168219" y="161952"/>
                    <a:pt x="166102" y="146077"/>
                  </a:cubicBezTo>
                  <a:cubicBezTo>
                    <a:pt x="163985" y="130202"/>
                    <a:pt x="50744" y="229156"/>
                    <a:pt x="74027" y="209577"/>
                  </a:cubicBezTo>
                  <a:cubicBezTo>
                    <a:pt x="97310" y="189998"/>
                    <a:pt x="322206" y="-2619"/>
                    <a:pt x="334377" y="2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 1309">
              <a:extLst>
                <a:ext uri="{FF2B5EF4-FFF2-40B4-BE49-F238E27FC236}">
                  <a16:creationId xmlns:a16="http://schemas.microsoft.com/office/drawing/2014/main" id="{DA466D34-E9B8-5F06-DA5B-E97BFC4E9DF8}"/>
                </a:ext>
              </a:extLst>
            </p:cNvPr>
            <p:cNvSpPr/>
            <p:nvPr/>
          </p:nvSpPr>
          <p:spPr>
            <a:xfrm>
              <a:off x="8222611" y="4247890"/>
              <a:ext cx="111789" cy="730886"/>
            </a:xfrm>
            <a:custGeom>
              <a:avLst/>
              <a:gdLst>
                <a:gd name="connsiteX0" fmla="*/ 105414 w 111789"/>
                <a:gd name="connsiteY0" fmla="*/ 260 h 730886"/>
                <a:gd name="connsiteX1" fmla="*/ 80014 w 111789"/>
                <a:gd name="connsiteY1" fmla="*/ 273310 h 730886"/>
                <a:gd name="connsiteX2" fmla="*/ 111764 w 111789"/>
                <a:gd name="connsiteY2" fmla="*/ 486035 h 730886"/>
                <a:gd name="connsiteX3" fmla="*/ 73664 w 111789"/>
                <a:gd name="connsiteY3" fmla="*/ 403485 h 730886"/>
                <a:gd name="connsiteX4" fmla="*/ 3814 w 111789"/>
                <a:gd name="connsiteY4" fmla="*/ 724160 h 730886"/>
                <a:gd name="connsiteX5" fmla="*/ 13339 w 111789"/>
                <a:gd name="connsiteY5" fmla="*/ 590810 h 730886"/>
                <a:gd name="connsiteX6" fmla="*/ 48264 w 111789"/>
                <a:gd name="connsiteY6" fmla="*/ 235210 h 730886"/>
                <a:gd name="connsiteX7" fmla="*/ 22864 w 111789"/>
                <a:gd name="connsiteY7" fmla="*/ 324110 h 730886"/>
                <a:gd name="connsiteX8" fmla="*/ 105414 w 111789"/>
                <a:gd name="connsiteY8" fmla="*/ 260 h 73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789" h="730886">
                  <a:moveTo>
                    <a:pt x="105414" y="260"/>
                  </a:moveTo>
                  <a:cubicBezTo>
                    <a:pt x="114939" y="-8207"/>
                    <a:pt x="78956" y="192348"/>
                    <a:pt x="80014" y="273310"/>
                  </a:cubicBezTo>
                  <a:cubicBezTo>
                    <a:pt x="81072" y="354272"/>
                    <a:pt x="112822" y="464339"/>
                    <a:pt x="111764" y="486035"/>
                  </a:cubicBezTo>
                  <a:cubicBezTo>
                    <a:pt x="110706" y="507731"/>
                    <a:pt x="91656" y="363797"/>
                    <a:pt x="73664" y="403485"/>
                  </a:cubicBezTo>
                  <a:cubicBezTo>
                    <a:pt x="55672" y="443173"/>
                    <a:pt x="13868" y="692939"/>
                    <a:pt x="3814" y="724160"/>
                  </a:cubicBezTo>
                  <a:cubicBezTo>
                    <a:pt x="-6240" y="755381"/>
                    <a:pt x="5931" y="672302"/>
                    <a:pt x="13339" y="590810"/>
                  </a:cubicBezTo>
                  <a:cubicBezTo>
                    <a:pt x="20747" y="509318"/>
                    <a:pt x="46676" y="279660"/>
                    <a:pt x="48264" y="235210"/>
                  </a:cubicBezTo>
                  <a:cubicBezTo>
                    <a:pt x="49851" y="190760"/>
                    <a:pt x="12810" y="366443"/>
                    <a:pt x="22864" y="324110"/>
                  </a:cubicBezTo>
                  <a:cubicBezTo>
                    <a:pt x="32918" y="281777"/>
                    <a:pt x="95889" y="8727"/>
                    <a:pt x="105414" y="26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 1310">
              <a:extLst>
                <a:ext uri="{FF2B5EF4-FFF2-40B4-BE49-F238E27FC236}">
                  <a16:creationId xmlns:a16="http://schemas.microsoft.com/office/drawing/2014/main" id="{E7DA6AA4-725F-E804-4DBB-BAF855CECC6C}"/>
                </a:ext>
              </a:extLst>
            </p:cNvPr>
            <p:cNvSpPr/>
            <p:nvPr/>
          </p:nvSpPr>
          <p:spPr>
            <a:xfrm>
              <a:off x="8412316" y="3931344"/>
              <a:ext cx="62193" cy="695084"/>
            </a:xfrm>
            <a:custGeom>
              <a:avLst/>
              <a:gdLst>
                <a:gd name="connsiteX0" fmla="*/ 61759 w 62193"/>
                <a:gd name="connsiteY0" fmla="*/ 2481 h 695084"/>
                <a:gd name="connsiteX1" fmla="*/ 30009 w 62193"/>
                <a:gd name="connsiteY1" fmla="*/ 224731 h 695084"/>
                <a:gd name="connsiteX2" fmla="*/ 58584 w 62193"/>
                <a:gd name="connsiteY2" fmla="*/ 669231 h 695084"/>
                <a:gd name="connsiteX3" fmla="*/ 52234 w 62193"/>
                <a:gd name="connsiteY3" fmla="*/ 608906 h 695084"/>
                <a:gd name="connsiteX4" fmla="*/ 17309 w 62193"/>
                <a:gd name="connsiteY4" fmla="*/ 332681 h 695084"/>
                <a:gd name="connsiteX5" fmla="*/ 1434 w 62193"/>
                <a:gd name="connsiteY5" fmla="*/ 116781 h 695084"/>
                <a:gd name="connsiteX6" fmla="*/ 61759 w 62193"/>
                <a:gd name="connsiteY6" fmla="*/ 2481 h 69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93" h="695084">
                  <a:moveTo>
                    <a:pt x="61759" y="2481"/>
                  </a:moveTo>
                  <a:cubicBezTo>
                    <a:pt x="66522" y="20473"/>
                    <a:pt x="30538" y="113606"/>
                    <a:pt x="30009" y="224731"/>
                  </a:cubicBezTo>
                  <a:cubicBezTo>
                    <a:pt x="29480" y="335856"/>
                    <a:pt x="54880" y="605202"/>
                    <a:pt x="58584" y="669231"/>
                  </a:cubicBezTo>
                  <a:cubicBezTo>
                    <a:pt x="62288" y="733260"/>
                    <a:pt x="59113" y="664998"/>
                    <a:pt x="52234" y="608906"/>
                  </a:cubicBezTo>
                  <a:cubicBezTo>
                    <a:pt x="45355" y="552814"/>
                    <a:pt x="25776" y="414702"/>
                    <a:pt x="17309" y="332681"/>
                  </a:cubicBezTo>
                  <a:cubicBezTo>
                    <a:pt x="8842" y="250660"/>
                    <a:pt x="-4387" y="164935"/>
                    <a:pt x="1434" y="116781"/>
                  </a:cubicBezTo>
                  <a:cubicBezTo>
                    <a:pt x="7255" y="68627"/>
                    <a:pt x="56996" y="-15511"/>
                    <a:pt x="61759" y="248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 1311">
              <a:extLst>
                <a:ext uri="{FF2B5EF4-FFF2-40B4-BE49-F238E27FC236}">
                  <a16:creationId xmlns:a16="http://schemas.microsoft.com/office/drawing/2014/main" id="{8930E433-B20B-159A-590C-611F3C3ADCA5}"/>
                </a:ext>
              </a:extLst>
            </p:cNvPr>
            <p:cNvSpPr/>
            <p:nvPr/>
          </p:nvSpPr>
          <p:spPr>
            <a:xfrm>
              <a:off x="8407115" y="3235260"/>
              <a:ext cx="298295" cy="766420"/>
            </a:xfrm>
            <a:custGeom>
              <a:avLst/>
              <a:gdLst>
                <a:gd name="connsiteX0" fmla="*/ 285 w 298295"/>
                <a:gd name="connsiteY0" fmla="*/ 65 h 766420"/>
                <a:gd name="connsiteX1" fmla="*/ 219360 w 298295"/>
                <a:gd name="connsiteY1" fmla="*/ 431865 h 766420"/>
                <a:gd name="connsiteX2" fmla="*/ 209835 w 298295"/>
                <a:gd name="connsiteY2" fmla="*/ 336615 h 766420"/>
                <a:gd name="connsiteX3" fmla="*/ 266985 w 298295"/>
                <a:gd name="connsiteY3" fmla="*/ 577915 h 766420"/>
                <a:gd name="connsiteX4" fmla="*/ 295560 w 298295"/>
                <a:gd name="connsiteY4" fmla="*/ 762065 h 766420"/>
                <a:gd name="connsiteX5" fmla="*/ 200310 w 298295"/>
                <a:gd name="connsiteY5" fmla="*/ 390590 h 766420"/>
                <a:gd name="connsiteX6" fmla="*/ 190785 w 298295"/>
                <a:gd name="connsiteY6" fmla="*/ 689040 h 766420"/>
                <a:gd name="connsiteX7" fmla="*/ 143160 w 298295"/>
                <a:gd name="connsiteY7" fmla="*/ 339790 h 766420"/>
                <a:gd name="connsiteX8" fmla="*/ 171735 w 298295"/>
                <a:gd name="connsiteY8" fmla="*/ 466790 h 766420"/>
                <a:gd name="connsiteX9" fmla="*/ 285 w 298295"/>
                <a:gd name="connsiteY9" fmla="*/ 65 h 76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8295" h="766420">
                  <a:moveTo>
                    <a:pt x="285" y="65"/>
                  </a:moveTo>
                  <a:cubicBezTo>
                    <a:pt x="8222" y="-5756"/>
                    <a:pt x="184435" y="375773"/>
                    <a:pt x="219360" y="431865"/>
                  </a:cubicBezTo>
                  <a:cubicBezTo>
                    <a:pt x="254285" y="487957"/>
                    <a:pt x="201898" y="312273"/>
                    <a:pt x="209835" y="336615"/>
                  </a:cubicBezTo>
                  <a:cubicBezTo>
                    <a:pt x="217772" y="360957"/>
                    <a:pt x="252698" y="507007"/>
                    <a:pt x="266985" y="577915"/>
                  </a:cubicBezTo>
                  <a:cubicBezTo>
                    <a:pt x="281273" y="648823"/>
                    <a:pt x="306672" y="793286"/>
                    <a:pt x="295560" y="762065"/>
                  </a:cubicBezTo>
                  <a:cubicBezTo>
                    <a:pt x="284448" y="730844"/>
                    <a:pt x="217772" y="402761"/>
                    <a:pt x="200310" y="390590"/>
                  </a:cubicBezTo>
                  <a:cubicBezTo>
                    <a:pt x="182848" y="378419"/>
                    <a:pt x="200310" y="697507"/>
                    <a:pt x="190785" y="689040"/>
                  </a:cubicBezTo>
                  <a:cubicBezTo>
                    <a:pt x="181260" y="680573"/>
                    <a:pt x="146335" y="376832"/>
                    <a:pt x="143160" y="339790"/>
                  </a:cubicBezTo>
                  <a:cubicBezTo>
                    <a:pt x="139985" y="302748"/>
                    <a:pt x="191314" y="520765"/>
                    <a:pt x="171735" y="466790"/>
                  </a:cubicBezTo>
                  <a:cubicBezTo>
                    <a:pt x="152156" y="412815"/>
                    <a:pt x="-7652" y="5886"/>
                    <a:pt x="285" y="6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 1312">
              <a:extLst>
                <a:ext uri="{FF2B5EF4-FFF2-40B4-BE49-F238E27FC236}">
                  <a16:creationId xmlns:a16="http://schemas.microsoft.com/office/drawing/2014/main" id="{49934362-CBF3-F472-4E9C-673660BF8DA3}"/>
                </a:ext>
              </a:extLst>
            </p:cNvPr>
            <p:cNvSpPr/>
            <p:nvPr/>
          </p:nvSpPr>
          <p:spPr>
            <a:xfrm>
              <a:off x="5620690" y="1733635"/>
              <a:ext cx="1192452" cy="1357750"/>
            </a:xfrm>
            <a:custGeom>
              <a:avLst/>
              <a:gdLst>
                <a:gd name="connsiteX0" fmla="*/ 1183335 w 1192452"/>
                <a:gd name="connsiteY0" fmla="*/ 3090 h 1357750"/>
                <a:gd name="connsiteX1" fmla="*/ 1015060 w 1192452"/>
                <a:gd name="connsiteY1" fmla="*/ 101515 h 1357750"/>
                <a:gd name="connsiteX2" fmla="*/ 656285 w 1192452"/>
                <a:gd name="connsiteY2" fmla="*/ 241215 h 1357750"/>
                <a:gd name="connsiteX3" fmla="*/ 802335 w 1192452"/>
                <a:gd name="connsiteY3" fmla="*/ 225340 h 1357750"/>
                <a:gd name="connsiteX4" fmla="*/ 526110 w 1192452"/>
                <a:gd name="connsiteY4" fmla="*/ 479340 h 1357750"/>
                <a:gd name="connsiteX5" fmla="*/ 561035 w 1192452"/>
                <a:gd name="connsiteY5" fmla="*/ 441240 h 1357750"/>
                <a:gd name="connsiteX6" fmla="*/ 307035 w 1192452"/>
                <a:gd name="connsiteY6" fmla="*/ 812715 h 1357750"/>
                <a:gd name="connsiteX7" fmla="*/ 434035 w 1192452"/>
                <a:gd name="connsiteY7" fmla="*/ 666665 h 1357750"/>
                <a:gd name="connsiteX8" fmla="*/ 14935 w 1192452"/>
                <a:gd name="connsiteY8" fmla="*/ 1330240 h 1357750"/>
                <a:gd name="connsiteX9" fmla="*/ 122885 w 1192452"/>
                <a:gd name="connsiteY9" fmla="*/ 1177840 h 1357750"/>
                <a:gd name="connsiteX10" fmla="*/ 405460 w 1192452"/>
                <a:gd name="connsiteY10" fmla="*/ 685715 h 1357750"/>
                <a:gd name="connsiteX11" fmla="*/ 713435 w 1192452"/>
                <a:gd name="connsiteY11" fmla="*/ 215815 h 1357750"/>
                <a:gd name="connsiteX12" fmla="*/ 580085 w 1192452"/>
                <a:gd name="connsiteY12" fmla="*/ 361865 h 1357750"/>
                <a:gd name="connsiteX13" fmla="*/ 869010 w 1192452"/>
                <a:gd name="connsiteY13" fmla="*/ 130090 h 1357750"/>
                <a:gd name="connsiteX14" fmla="*/ 751535 w 1192452"/>
                <a:gd name="connsiteY14" fmla="*/ 218990 h 1357750"/>
                <a:gd name="connsiteX15" fmla="*/ 1183335 w 1192452"/>
                <a:gd name="connsiteY15" fmla="*/ 3090 h 135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92452" h="1357750">
                  <a:moveTo>
                    <a:pt x="1183335" y="3090"/>
                  </a:moveTo>
                  <a:cubicBezTo>
                    <a:pt x="1227256" y="-16489"/>
                    <a:pt x="1102901" y="61828"/>
                    <a:pt x="1015060" y="101515"/>
                  </a:cubicBezTo>
                  <a:cubicBezTo>
                    <a:pt x="927219" y="141202"/>
                    <a:pt x="691739" y="220577"/>
                    <a:pt x="656285" y="241215"/>
                  </a:cubicBezTo>
                  <a:cubicBezTo>
                    <a:pt x="620831" y="261853"/>
                    <a:pt x="824031" y="185653"/>
                    <a:pt x="802335" y="225340"/>
                  </a:cubicBezTo>
                  <a:cubicBezTo>
                    <a:pt x="780639" y="265028"/>
                    <a:pt x="566327" y="443357"/>
                    <a:pt x="526110" y="479340"/>
                  </a:cubicBezTo>
                  <a:cubicBezTo>
                    <a:pt x="485893" y="515323"/>
                    <a:pt x="597547" y="385678"/>
                    <a:pt x="561035" y="441240"/>
                  </a:cubicBezTo>
                  <a:cubicBezTo>
                    <a:pt x="524522" y="496803"/>
                    <a:pt x="328202" y="775144"/>
                    <a:pt x="307035" y="812715"/>
                  </a:cubicBezTo>
                  <a:cubicBezTo>
                    <a:pt x="285868" y="850286"/>
                    <a:pt x="482718" y="580411"/>
                    <a:pt x="434035" y="666665"/>
                  </a:cubicBezTo>
                  <a:cubicBezTo>
                    <a:pt x="385352" y="752919"/>
                    <a:pt x="66793" y="1245044"/>
                    <a:pt x="14935" y="1330240"/>
                  </a:cubicBezTo>
                  <a:cubicBezTo>
                    <a:pt x="-36923" y="1415436"/>
                    <a:pt x="57798" y="1285261"/>
                    <a:pt x="122885" y="1177840"/>
                  </a:cubicBezTo>
                  <a:cubicBezTo>
                    <a:pt x="187972" y="1070419"/>
                    <a:pt x="307035" y="846052"/>
                    <a:pt x="405460" y="685715"/>
                  </a:cubicBezTo>
                  <a:cubicBezTo>
                    <a:pt x="503885" y="525378"/>
                    <a:pt x="684331" y="269790"/>
                    <a:pt x="713435" y="215815"/>
                  </a:cubicBezTo>
                  <a:cubicBezTo>
                    <a:pt x="742539" y="161840"/>
                    <a:pt x="554156" y="376152"/>
                    <a:pt x="580085" y="361865"/>
                  </a:cubicBezTo>
                  <a:cubicBezTo>
                    <a:pt x="606014" y="347578"/>
                    <a:pt x="840435" y="153902"/>
                    <a:pt x="869010" y="130090"/>
                  </a:cubicBezTo>
                  <a:cubicBezTo>
                    <a:pt x="897585" y="106278"/>
                    <a:pt x="700735" y="237511"/>
                    <a:pt x="751535" y="218990"/>
                  </a:cubicBezTo>
                  <a:cubicBezTo>
                    <a:pt x="802335" y="200469"/>
                    <a:pt x="1139414" y="22669"/>
                    <a:pt x="1183335" y="309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 1313">
              <a:extLst>
                <a:ext uri="{FF2B5EF4-FFF2-40B4-BE49-F238E27FC236}">
                  <a16:creationId xmlns:a16="http://schemas.microsoft.com/office/drawing/2014/main" id="{DC2B22D7-FED9-EB12-4C39-CEF62412597E}"/>
                </a:ext>
              </a:extLst>
            </p:cNvPr>
            <p:cNvSpPr/>
            <p:nvPr/>
          </p:nvSpPr>
          <p:spPr>
            <a:xfrm>
              <a:off x="5822745" y="1276350"/>
              <a:ext cx="638380" cy="677884"/>
            </a:xfrm>
            <a:custGeom>
              <a:avLst/>
              <a:gdLst>
                <a:gd name="connsiteX0" fmla="*/ 638380 w 638380"/>
                <a:gd name="connsiteY0" fmla="*/ 0 h 677884"/>
                <a:gd name="connsiteX1" fmla="*/ 317705 w 638380"/>
                <a:gd name="connsiteY1" fmla="*/ 263525 h 677884"/>
                <a:gd name="connsiteX2" fmla="*/ 228805 w 638380"/>
                <a:gd name="connsiteY2" fmla="*/ 377825 h 677884"/>
                <a:gd name="connsiteX3" fmla="*/ 244680 w 638380"/>
                <a:gd name="connsiteY3" fmla="*/ 320675 h 677884"/>
                <a:gd name="connsiteX4" fmla="*/ 3380 w 638380"/>
                <a:gd name="connsiteY4" fmla="*/ 673100 h 677884"/>
                <a:gd name="connsiteX5" fmla="*/ 117680 w 638380"/>
                <a:gd name="connsiteY5" fmla="*/ 501650 h 677884"/>
                <a:gd name="connsiteX6" fmla="*/ 317705 w 638380"/>
                <a:gd name="connsiteY6" fmla="*/ 177800 h 677884"/>
                <a:gd name="connsiteX7" fmla="*/ 238330 w 638380"/>
                <a:gd name="connsiteY7" fmla="*/ 269875 h 677884"/>
                <a:gd name="connsiteX8" fmla="*/ 412955 w 638380"/>
                <a:gd name="connsiteY8" fmla="*/ 104775 h 677884"/>
                <a:gd name="connsiteX9" fmla="*/ 343105 w 638380"/>
                <a:gd name="connsiteY9" fmla="*/ 139700 h 677884"/>
                <a:gd name="connsiteX10" fmla="*/ 638380 w 638380"/>
                <a:gd name="connsiteY10" fmla="*/ 0 h 67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8380" h="677884">
                  <a:moveTo>
                    <a:pt x="638380" y="0"/>
                  </a:moveTo>
                  <a:cubicBezTo>
                    <a:pt x="512174" y="100277"/>
                    <a:pt x="385968" y="200554"/>
                    <a:pt x="317705" y="263525"/>
                  </a:cubicBezTo>
                  <a:cubicBezTo>
                    <a:pt x="249442" y="326496"/>
                    <a:pt x="240976" y="368300"/>
                    <a:pt x="228805" y="377825"/>
                  </a:cubicBezTo>
                  <a:cubicBezTo>
                    <a:pt x="216634" y="387350"/>
                    <a:pt x="282251" y="271463"/>
                    <a:pt x="244680" y="320675"/>
                  </a:cubicBezTo>
                  <a:cubicBezTo>
                    <a:pt x="207109" y="369887"/>
                    <a:pt x="24547" y="642938"/>
                    <a:pt x="3380" y="673100"/>
                  </a:cubicBezTo>
                  <a:cubicBezTo>
                    <a:pt x="-17787" y="703262"/>
                    <a:pt x="65293" y="584200"/>
                    <a:pt x="117680" y="501650"/>
                  </a:cubicBezTo>
                  <a:cubicBezTo>
                    <a:pt x="170067" y="419100"/>
                    <a:pt x="297597" y="216429"/>
                    <a:pt x="317705" y="177800"/>
                  </a:cubicBezTo>
                  <a:cubicBezTo>
                    <a:pt x="337813" y="139171"/>
                    <a:pt x="222455" y="282046"/>
                    <a:pt x="238330" y="269875"/>
                  </a:cubicBezTo>
                  <a:cubicBezTo>
                    <a:pt x="254205" y="257704"/>
                    <a:pt x="395493" y="126471"/>
                    <a:pt x="412955" y="104775"/>
                  </a:cubicBezTo>
                  <a:cubicBezTo>
                    <a:pt x="430417" y="83079"/>
                    <a:pt x="343105" y="139700"/>
                    <a:pt x="343105" y="139700"/>
                  </a:cubicBezTo>
                  <a:lnTo>
                    <a:pt x="63838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 1314">
              <a:extLst>
                <a:ext uri="{FF2B5EF4-FFF2-40B4-BE49-F238E27FC236}">
                  <a16:creationId xmlns:a16="http://schemas.microsoft.com/office/drawing/2014/main" id="{95956F1A-A005-7E8F-9FE9-A69B923EB130}"/>
                </a:ext>
              </a:extLst>
            </p:cNvPr>
            <p:cNvSpPr/>
            <p:nvPr/>
          </p:nvSpPr>
          <p:spPr>
            <a:xfrm>
              <a:off x="5648798" y="2495605"/>
              <a:ext cx="590950" cy="927158"/>
            </a:xfrm>
            <a:custGeom>
              <a:avLst/>
              <a:gdLst>
                <a:gd name="connsiteX0" fmla="*/ 586902 w 590950"/>
                <a:gd name="connsiteY0" fmla="*/ 6295 h 927158"/>
                <a:gd name="connsiteX1" fmla="*/ 266227 w 590950"/>
                <a:gd name="connsiteY1" fmla="*/ 517470 h 927158"/>
                <a:gd name="connsiteX2" fmla="*/ 2702 w 590950"/>
                <a:gd name="connsiteY2" fmla="*/ 920695 h 927158"/>
                <a:gd name="connsiteX3" fmla="*/ 136052 w 590950"/>
                <a:gd name="connsiteY3" fmla="*/ 746070 h 927158"/>
                <a:gd name="connsiteX4" fmla="*/ 244002 w 590950"/>
                <a:gd name="connsiteY4" fmla="*/ 482545 h 927158"/>
                <a:gd name="connsiteX5" fmla="*/ 142402 w 590950"/>
                <a:gd name="connsiteY5" fmla="*/ 634945 h 927158"/>
                <a:gd name="connsiteX6" fmla="*/ 332902 w 590950"/>
                <a:gd name="connsiteY6" fmla="*/ 301570 h 927158"/>
                <a:gd name="connsiteX7" fmla="*/ 247177 w 590950"/>
                <a:gd name="connsiteY7" fmla="*/ 466670 h 927158"/>
                <a:gd name="connsiteX8" fmla="*/ 434502 w 590950"/>
                <a:gd name="connsiteY8" fmla="*/ 244420 h 927158"/>
                <a:gd name="connsiteX9" fmla="*/ 586902 w 590950"/>
                <a:gd name="connsiteY9" fmla="*/ 6295 h 92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0950" h="927158">
                  <a:moveTo>
                    <a:pt x="586902" y="6295"/>
                  </a:moveTo>
                  <a:cubicBezTo>
                    <a:pt x="558856" y="51803"/>
                    <a:pt x="363594" y="365070"/>
                    <a:pt x="266227" y="517470"/>
                  </a:cubicBezTo>
                  <a:cubicBezTo>
                    <a:pt x="168860" y="669870"/>
                    <a:pt x="24398" y="882595"/>
                    <a:pt x="2702" y="920695"/>
                  </a:cubicBezTo>
                  <a:cubicBezTo>
                    <a:pt x="-18994" y="958795"/>
                    <a:pt x="95835" y="819095"/>
                    <a:pt x="136052" y="746070"/>
                  </a:cubicBezTo>
                  <a:cubicBezTo>
                    <a:pt x="176269" y="673045"/>
                    <a:pt x="242944" y="501066"/>
                    <a:pt x="244002" y="482545"/>
                  </a:cubicBezTo>
                  <a:cubicBezTo>
                    <a:pt x="245060" y="464024"/>
                    <a:pt x="127585" y="665107"/>
                    <a:pt x="142402" y="634945"/>
                  </a:cubicBezTo>
                  <a:cubicBezTo>
                    <a:pt x="157219" y="604783"/>
                    <a:pt x="315439" y="329616"/>
                    <a:pt x="332902" y="301570"/>
                  </a:cubicBezTo>
                  <a:cubicBezTo>
                    <a:pt x="350364" y="273524"/>
                    <a:pt x="230244" y="476195"/>
                    <a:pt x="247177" y="466670"/>
                  </a:cubicBezTo>
                  <a:cubicBezTo>
                    <a:pt x="264110" y="457145"/>
                    <a:pt x="378940" y="314270"/>
                    <a:pt x="434502" y="244420"/>
                  </a:cubicBezTo>
                  <a:cubicBezTo>
                    <a:pt x="490064" y="174570"/>
                    <a:pt x="614948" y="-39213"/>
                    <a:pt x="586902" y="629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 1315">
              <a:extLst>
                <a:ext uri="{FF2B5EF4-FFF2-40B4-BE49-F238E27FC236}">
                  <a16:creationId xmlns:a16="http://schemas.microsoft.com/office/drawing/2014/main" id="{F0D16AD4-E42A-3FD3-8290-C65144F755AE}"/>
                </a:ext>
              </a:extLst>
            </p:cNvPr>
            <p:cNvSpPr/>
            <p:nvPr/>
          </p:nvSpPr>
          <p:spPr>
            <a:xfrm>
              <a:off x="5845327" y="2873251"/>
              <a:ext cx="276627" cy="813600"/>
            </a:xfrm>
            <a:custGeom>
              <a:avLst/>
              <a:gdLst>
                <a:gd name="connsiteX0" fmla="*/ 276073 w 276627"/>
                <a:gd name="connsiteY0" fmla="*/ 124 h 813600"/>
                <a:gd name="connsiteX1" fmla="*/ 187173 w 276627"/>
                <a:gd name="connsiteY1" fmla="*/ 266824 h 813600"/>
                <a:gd name="connsiteX2" fmla="*/ 110973 w 276627"/>
                <a:gd name="connsiteY2" fmla="*/ 431924 h 813600"/>
                <a:gd name="connsiteX3" fmla="*/ 190348 w 276627"/>
                <a:gd name="connsiteY3" fmla="*/ 273174 h 813600"/>
                <a:gd name="connsiteX4" fmla="*/ 15723 w 276627"/>
                <a:gd name="connsiteY4" fmla="*/ 670049 h 813600"/>
                <a:gd name="connsiteX5" fmla="*/ 9373 w 276627"/>
                <a:gd name="connsiteY5" fmla="*/ 812924 h 813600"/>
                <a:gd name="connsiteX6" fmla="*/ 25248 w 276627"/>
                <a:gd name="connsiteY6" fmla="*/ 708149 h 813600"/>
                <a:gd name="connsiteX7" fmla="*/ 142723 w 276627"/>
                <a:gd name="connsiteY7" fmla="*/ 377949 h 813600"/>
                <a:gd name="connsiteX8" fmla="*/ 133198 w 276627"/>
                <a:gd name="connsiteY8" fmla="*/ 390649 h 813600"/>
                <a:gd name="connsiteX9" fmla="*/ 206223 w 276627"/>
                <a:gd name="connsiteY9" fmla="*/ 152524 h 813600"/>
                <a:gd name="connsiteX10" fmla="*/ 142723 w 276627"/>
                <a:gd name="connsiteY10" fmla="*/ 301749 h 813600"/>
                <a:gd name="connsiteX11" fmla="*/ 276073 w 276627"/>
                <a:gd name="connsiteY11" fmla="*/ 124 h 81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627" h="813600">
                  <a:moveTo>
                    <a:pt x="276073" y="124"/>
                  </a:moveTo>
                  <a:cubicBezTo>
                    <a:pt x="283481" y="-5697"/>
                    <a:pt x="214690" y="194857"/>
                    <a:pt x="187173" y="266824"/>
                  </a:cubicBezTo>
                  <a:cubicBezTo>
                    <a:pt x="159656" y="338791"/>
                    <a:pt x="110444" y="430866"/>
                    <a:pt x="110973" y="431924"/>
                  </a:cubicBezTo>
                  <a:cubicBezTo>
                    <a:pt x="111502" y="432982"/>
                    <a:pt x="206223" y="233487"/>
                    <a:pt x="190348" y="273174"/>
                  </a:cubicBezTo>
                  <a:cubicBezTo>
                    <a:pt x="174473" y="312861"/>
                    <a:pt x="45885" y="580091"/>
                    <a:pt x="15723" y="670049"/>
                  </a:cubicBezTo>
                  <a:cubicBezTo>
                    <a:pt x="-14440" y="760007"/>
                    <a:pt x="7785" y="806574"/>
                    <a:pt x="9373" y="812924"/>
                  </a:cubicBezTo>
                  <a:cubicBezTo>
                    <a:pt x="10960" y="819274"/>
                    <a:pt x="3023" y="780645"/>
                    <a:pt x="25248" y="708149"/>
                  </a:cubicBezTo>
                  <a:cubicBezTo>
                    <a:pt x="47473" y="635653"/>
                    <a:pt x="124731" y="430866"/>
                    <a:pt x="142723" y="377949"/>
                  </a:cubicBezTo>
                  <a:cubicBezTo>
                    <a:pt x="160715" y="325032"/>
                    <a:pt x="122615" y="428220"/>
                    <a:pt x="133198" y="390649"/>
                  </a:cubicBezTo>
                  <a:cubicBezTo>
                    <a:pt x="143781" y="353078"/>
                    <a:pt x="204636" y="167341"/>
                    <a:pt x="206223" y="152524"/>
                  </a:cubicBezTo>
                  <a:cubicBezTo>
                    <a:pt x="207810" y="137707"/>
                    <a:pt x="132140" y="319741"/>
                    <a:pt x="142723" y="301749"/>
                  </a:cubicBezTo>
                  <a:cubicBezTo>
                    <a:pt x="153306" y="283757"/>
                    <a:pt x="268665" y="5945"/>
                    <a:pt x="276073" y="12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 1316">
              <a:extLst>
                <a:ext uri="{FF2B5EF4-FFF2-40B4-BE49-F238E27FC236}">
                  <a16:creationId xmlns:a16="http://schemas.microsoft.com/office/drawing/2014/main" id="{8276D2A2-3A79-063C-A1EE-AF15EE61B9DA}"/>
                </a:ext>
              </a:extLst>
            </p:cNvPr>
            <p:cNvSpPr/>
            <p:nvPr/>
          </p:nvSpPr>
          <p:spPr>
            <a:xfrm>
              <a:off x="5905831" y="3257996"/>
              <a:ext cx="349218" cy="717858"/>
            </a:xfrm>
            <a:custGeom>
              <a:avLst/>
              <a:gdLst>
                <a:gd name="connsiteX0" fmla="*/ 2844 w 349218"/>
                <a:gd name="connsiteY0" fmla="*/ 15429 h 717858"/>
                <a:gd name="connsiteX1" fmla="*/ 291769 w 349218"/>
                <a:gd name="connsiteY1" fmla="*/ 679004 h 717858"/>
                <a:gd name="connsiteX2" fmla="*/ 266369 w 349218"/>
                <a:gd name="connsiteY2" fmla="*/ 542479 h 717858"/>
                <a:gd name="connsiteX3" fmla="*/ 348919 w 349218"/>
                <a:gd name="connsiteY3" fmla="*/ 717104 h 717858"/>
                <a:gd name="connsiteX4" fmla="*/ 288594 w 349218"/>
                <a:gd name="connsiteY4" fmla="*/ 590104 h 717858"/>
                <a:gd name="connsiteX5" fmla="*/ 152069 w 349218"/>
                <a:gd name="connsiteY5" fmla="*/ 240854 h 717858"/>
                <a:gd name="connsiteX6" fmla="*/ 2844 w 349218"/>
                <a:gd name="connsiteY6" fmla="*/ 15429 h 7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218" h="717858">
                  <a:moveTo>
                    <a:pt x="2844" y="15429"/>
                  </a:moveTo>
                  <a:cubicBezTo>
                    <a:pt x="26127" y="88454"/>
                    <a:pt x="247848" y="591162"/>
                    <a:pt x="291769" y="679004"/>
                  </a:cubicBezTo>
                  <a:cubicBezTo>
                    <a:pt x="335690" y="766846"/>
                    <a:pt x="256844" y="536129"/>
                    <a:pt x="266369" y="542479"/>
                  </a:cubicBezTo>
                  <a:cubicBezTo>
                    <a:pt x="275894" y="548829"/>
                    <a:pt x="345215" y="709167"/>
                    <a:pt x="348919" y="717104"/>
                  </a:cubicBezTo>
                  <a:cubicBezTo>
                    <a:pt x="352623" y="725041"/>
                    <a:pt x="321402" y="669479"/>
                    <a:pt x="288594" y="590104"/>
                  </a:cubicBezTo>
                  <a:cubicBezTo>
                    <a:pt x="255786" y="510729"/>
                    <a:pt x="198636" y="334516"/>
                    <a:pt x="152069" y="240854"/>
                  </a:cubicBezTo>
                  <a:cubicBezTo>
                    <a:pt x="105502" y="147192"/>
                    <a:pt x="-20439" y="-57596"/>
                    <a:pt x="2844" y="1542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 1317">
              <a:extLst>
                <a:ext uri="{FF2B5EF4-FFF2-40B4-BE49-F238E27FC236}">
                  <a16:creationId xmlns:a16="http://schemas.microsoft.com/office/drawing/2014/main" id="{1262825B-3F83-9203-6B84-D2619D14E7E4}"/>
                </a:ext>
              </a:extLst>
            </p:cNvPr>
            <p:cNvSpPr/>
            <p:nvPr/>
          </p:nvSpPr>
          <p:spPr>
            <a:xfrm>
              <a:off x="5379107" y="3162007"/>
              <a:ext cx="151791" cy="809882"/>
            </a:xfrm>
            <a:custGeom>
              <a:avLst/>
              <a:gdLst>
                <a:gd name="connsiteX0" fmla="*/ 151743 w 151791"/>
                <a:gd name="connsiteY0" fmla="*/ 293 h 809882"/>
                <a:gd name="connsiteX1" fmla="*/ 31093 w 151791"/>
                <a:gd name="connsiteY1" fmla="*/ 368593 h 809882"/>
                <a:gd name="connsiteX2" fmla="*/ 50143 w 151791"/>
                <a:gd name="connsiteY2" fmla="*/ 797218 h 809882"/>
                <a:gd name="connsiteX3" fmla="*/ 43793 w 151791"/>
                <a:gd name="connsiteY3" fmla="*/ 657518 h 809882"/>
                <a:gd name="connsiteX4" fmla="*/ 2518 w 151791"/>
                <a:gd name="connsiteY4" fmla="*/ 260643 h 809882"/>
                <a:gd name="connsiteX5" fmla="*/ 5693 w 151791"/>
                <a:gd name="connsiteY5" fmla="*/ 374943 h 809882"/>
                <a:gd name="connsiteX6" fmla="*/ 15218 w 151791"/>
                <a:gd name="connsiteY6" fmla="*/ 232068 h 809882"/>
                <a:gd name="connsiteX7" fmla="*/ 15218 w 151791"/>
                <a:gd name="connsiteY7" fmla="*/ 305093 h 809882"/>
                <a:gd name="connsiteX8" fmla="*/ 151743 w 151791"/>
                <a:gd name="connsiteY8" fmla="*/ 293 h 8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791" h="809882">
                  <a:moveTo>
                    <a:pt x="151743" y="293"/>
                  </a:moveTo>
                  <a:cubicBezTo>
                    <a:pt x="154389" y="10876"/>
                    <a:pt x="48026" y="235772"/>
                    <a:pt x="31093" y="368593"/>
                  </a:cubicBezTo>
                  <a:cubicBezTo>
                    <a:pt x="14160" y="501414"/>
                    <a:pt x="48026" y="749064"/>
                    <a:pt x="50143" y="797218"/>
                  </a:cubicBezTo>
                  <a:cubicBezTo>
                    <a:pt x="52260" y="845372"/>
                    <a:pt x="51730" y="746947"/>
                    <a:pt x="43793" y="657518"/>
                  </a:cubicBezTo>
                  <a:cubicBezTo>
                    <a:pt x="35856" y="568089"/>
                    <a:pt x="8868" y="307739"/>
                    <a:pt x="2518" y="260643"/>
                  </a:cubicBezTo>
                  <a:cubicBezTo>
                    <a:pt x="-3832" y="213547"/>
                    <a:pt x="3576" y="379705"/>
                    <a:pt x="5693" y="374943"/>
                  </a:cubicBezTo>
                  <a:cubicBezTo>
                    <a:pt x="7810" y="370181"/>
                    <a:pt x="13631" y="243710"/>
                    <a:pt x="15218" y="232068"/>
                  </a:cubicBezTo>
                  <a:cubicBezTo>
                    <a:pt x="16805" y="220426"/>
                    <a:pt x="-5949" y="341605"/>
                    <a:pt x="15218" y="305093"/>
                  </a:cubicBezTo>
                  <a:cubicBezTo>
                    <a:pt x="36385" y="268581"/>
                    <a:pt x="149097" y="-10290"/>
                    <a:pt x="151743" y="29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 1318">
              <a:extLst>
                <a:ext uri="{FF2B5EF4-FFF2-40B4-BE49-F238E27FC236}">
                  <a16:creationId xmlns:a16="http://schemas.microsoft.com/office/drawing/2014/main" id="{681AFCCD-A794-D5D8-A597-3AD96852EE52}"/>
                </a:ext>
              </a:extLst>
            </p:cNvPr>
            <p:cNvSpPr/>
            <p:nvPr/>
          </p:nvSpPr>
          <p:spPr>
            <a:xfrm>
              <a:off x="4913205" y="4086225"/>
              <a:ext cx="582720" cy="1193409"/>
            </a:xfrm>
            <a:custGeom>
              <a:avLst/>
              <a:gdLst>
                <a:gd name="connsiteX0" fmla="*/ 582720 w 582720"/>
                <a:gd name="connsiteY0" fmla="*/ 0 h 1193409"/>
                <a:gd name="connsiteX1" fmla="*/ 408095 w 582720"/>
                <a:gd name="connsiteY1" fmla="*/ 365125 h 1193409"/>
                <a:gd name="connsiteX2" fmla="*/ 449370 w 582720"/>
                <a:gd name="connsiteY2" fmla="*/ 269875 h 1193409"/>
                <a:gd name="connsiteX3" fmla="*/ 325545 w 582720"/>
                <a:gd name="connsiteY3" fmla="*/ 571500 h 1193409"/>
                <a:gd name="connsiteX4" fmla="*/ 411270 w 582720"/>
                <a:gd name="connsiteY4" fmla="*/ 485775 h 1193409"/>
                <a:gd name="connsiteX5" fmla="*/ 274745 w 582720"/>
                <a:gd name="connsiteY5" fmla="*/ 755650 h 1193409"/>
                <a:gd name="connsiteX6" fmla="*/ 1695 w 582720"/>
                <a:gd name="connsiteY6" fmla="*/ 1187450 h 1193409"/>
                <a:gd name="connsiteX7" fmla="*/ 169970 w 582720"/>
                <a:gd name="connsiteY7" fmla="*/ 971550 h 1193409"/>
                <a:gd name="connsiteX8" fmla="*/ 385870 w 582720"/>
                <a:gd name="connsiteY8" fmla="*/ 479425 h 1193409"/>
                <a:gd name="connsiteX9" fmla="*/ 354120 w 582720"/>
                <a:gd name="connsiteY9" fmla="*/ 530225 h 1193409"/>
                <a:gd name="connsiteX10" fmla="*/ 446195 w 582720"/>
                <a:gd name="connsiteY10" fmla="*/ 212725 h 1193409"/>
                <a:gd name="connsiteX11" fmla="*/ 392220 w 582720"/>
                <a:gd name="connsiteY11" fmla="*/ 288925 h 1193409"/>
                <a:gd name="connsiteX12" fmla="*/ 582720 w 582720"/>
                <a:gd name="connsiteY12" fmla="*/ 0 h 119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2720" h="1193409">
                  <a:moveTo>
                    <a:pt x="582720" y="0"/>
                  </a:moveTo>
                  <a:lnTo>
                    <a:pt x="408095" y="365125"/>
                  </a:lnTo>
                  <a:cubicBezTo>
                    <a:pt x="385870" y="410104"/>
                    <a:pt x="463128" y="235479"/>
                    <a:pt x="449370" y="269875"/>
                  </a:cubicBezTo>
                  <a:cubicBezTo>
                    <a:pt x="435612" y="304271"/>
                    <a:pt x="331895" y="535517"/>
                    <a:pt x="325545" y="571500"/>
                  </a:cubicBezTo>
                  <a:cubicBezTo>
                    <a:pt x="319195" y="607483"/>
                    <a:pt x="419737" y="455083"/>
                    <a:pt x="411270" y="485775"/>
                  </a:cubicBezTo>
                  <a:cubicBezTo>
                    <a:pt x="402803" y="516467"/>
                    <a:pt x="343007" y="638704"/>
                    <a:pt x="274745" y="755650"/>
                  </a:cubicBezTo>
                  <a:cubicBezTo>
                    <a:pt x="206482" y="872596"/>
                    <a:pt x="19157" y="1151467"/>
                    <a:pt x="1695" y="1187450"/>
                  </a:cubicBezTo>
                  <a:cubicBezTo>
                    <a:pt x="-15767" y="1223433"/>
                    <a:pt x="105941" y="1089554"/>
                    <a:pt x="169970" y="971550"/>
                  </a:cubicBezTo>
                  <a:cubicBezTo>
                    <a:pt x="233999" y="853546"/>
                    <a:pt x="355178" y="552979"/>
                    <a:pt x="385870" y="479425"/>
                  </a:cubicBezTo>
                  <a:cubicBezTo>
                    <a:pt x="416562" y="405871"/>
                    <a:pt x="344066" y="574675"/>
                    <a:pt x="354120" y="530225"/>
                  </a:cubicBezTo>
                  <a:cubicBezTo>
                    <a:pt x="364174" y="485775"/>
                    <a:pt x="439845" y="252942"/>
                    <a:pt x="446195" y="212725"/>
                  </a:cubicBezTo>
                  <a:cubicBezTo>
                    <a:pt x="452545" y="172508"/>
                    <a:pt x="392220" y="288925"/>
                    <a:pt x="392220" y="288925"/>
                  </a:cubicBezTo>
                  <a:lnTo>
                    <a:pt x="58272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 1319">
              <a:extLst>
                <a:ext uri="{FF2B5EF4-FFF2-40B4-BE49-F238E27FC236}">
                  <a16:creationId xmlns:a16="http://schemas.microsoft.com/office/drawing/2014/main" id="{12B763BC-2563-2B47-FFB0-576F4776A95D}"/>
                </a:ext>
              </a:extLst>
            </p:cNvPr>
            <p:cNvSpPr/>
            <p:nvPr/>
          </p:nvSpPr>
          <p:spPr>
            <a:xfrm>
              <a:off x="5358914" y="4152742"/>
              <a:ext cx="345138" cy="1200001"/>
            </a:xfrm>
            <a:custGeom>
              <a:avLst/>
              <a:gdLst>
                <a:gd name="connsiteX0" fmla="*/ 102086 w 345138"/>
                <a:gd name="connsiteY0" fmla="*/ 158 h 1200001"/>
                <a:gd name="connsiteX1" fmla="*/ 305286 w 345138"/>
                <a:gd name="connsiteY1" fmla="*/ 416083 h 1200001"/>
                <a:gd name="connsiteX2" fmla="*/ 295761 w 345138"/>
                <a:gd name="connsiteY2" fmla="*/ 549433 h 1200001"/>
                <a:gd name="connsiteX3" fmla="*/ 3661 w 345138"/>
                <a:gd name="connsiteY3" fmla="*/ 1187608 h 1200001"/>
                <a:gd name="connsiteX4" fmla="*/ 143361 w 345138"/>
                <a:gd name="connsiteY4" fmla="*/ 936783 h 1200001"/>
                <a:gd name="connsiteX5" fmla="*/ 314811 w 345138"/>
                <a:gd name="connsiteY5" fmla="*/ 514508 h 1200001"/>
                <a:gd name="connsiteX6" fmla="*/ 327511 w 345138"/>
                <a:gd name="connsiteY6" fmla="*/ 466883 h 1200001"/>
                <a:gd name="connsiteX7" fmla="*/ 102086 w 345138"/>
                <a:gd name="connsiteY7" fmla="*/ 158 h 120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5138" h="1200001">
                  <a:moveTo>
                    <a:pt x="102086" y="158"/>
                  </a:moveTo>
                  <a:cubicBezTo>
                    <a:pt x="98382" y="-8309"/>
                    <a:pt x="273007" y="324537"/>
                    <a:pt x="305286" y="416083"/>
                  </a:cubicBezTo>
                  <a:cubicBezTo>
                    <a:pt x="337565" y="507629"/>
                    <a:pt x="346032" y="420846"/>
                    <a:pt x="295761" y="549433"/>
                  </a:cubicBezTo>
                  <a:cubicBezTo>
                    <a:pt x="245490" y="678021"/>
                    <a:pt x="29061" y="1123050"/>
                    <a:pt x="3661" y="1187608"/>
                  </a:cubicBezTo>
                  <a:cubicBezTo>
                    <a:pt x="-21739" y="1252166"/>
                    <a:pt x="91503" y="1048966"/>
                    <a:pt x="143361" y="936783"/>
                  </a:cubicBezTo>
                  <a:cubicBezTo>
                    <a:pt x="195219" y="824600"/>
                    <a:pt x="284119" y="592825"/>
                    <a:pt x="314811" y="514508"/>
                  </a:cubicBezTo>
                  <a:cubicBezTo>
                    <a:pt x="345503" y="436191"/>
                    <a:pt x="358203" y="549962"/>
                    <a:pt x="327511" y="466883"/>
                  </a:cubicBezTo>
                  <a:cubicBezTo>
                    <a:pt x="296819" y="383804"/>
                    <a:pt x="105790" y="8625"/>
                    <a:pt x="102086" y="15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 1320">
              <a:extLst>
                <a:ext uri="{FF2B5EF4-FFF2-40B4-BE49-F238E27FC236}">
                  <a16:creationId xmlns:a16="http://schemas.microsoft.com/office/drawing/2014/main" id="{B88E9218-53E7-3D6C-82D8-05019AD0D0CA}"/>
                </a:ext>
              </a:extLst>
            </p:cNvPr>
            <p:cNvSpPr/>
            <p:nvPr/>
          </p:nvSpPr>
          <p:spPr>
            <a:xfrm>
              <a:off x="7568740" y="4874024"/>
              <a:ext cx="127882" cy="440205"/>
            </a:xfrm>
            <a:custGeom>
              <a:avLst/>
              <a:gdLst>
                <a:gd name="connsiteX0" fmla="*/ 127460 w 127882"/>
                <a:gd name="connsiteY0" fmla="*/ 2776 h 440205"/>
                <a:gd name="connsiteX1" fmla="*/ 63960 w 127882"/>
                <a:gd name="connsiteY1" fmla="*/ 113901 h 440205"/>
                <a:gd name="connsiteX2" fmla="*/ 48085 w 127882"/>
                <a:gd name="connsiteY2" fmla="*/ 310751 h 440205"/>
                <a:gd name="connsiteX3" fmla="*/ 57610 w 127882"/>
                <a:gd name="connsiteY3" fmla="*/ 263126 h 440205"/>
                <a:gd name="connsiteX4" fmla="*/ 25860 w 127882"/>
                <a:gd name="connsiteY4" fmla="*/ 396476 h 440205"/>
                <a:gd name="connsiteX5" fmla="*/ 460 w 127882"/>
                <a:gd name="connsiteY5" fmla="*/ 437751 h 440205"/>
                <a:gd name="connsiteX6" fmla="*/ 48085 w 127882"/>
                <a:gd name="connsiteY6" fmla="*/ 336151 h 440205"/>
                <a:gd name="connsiteX7" fmla="*/ 29035 w 127882"/>
                <a:gd name="connsiteY7" fmla="*/ 225026 h 440205"/>
                <a:gd name="connsiteX8" fmla="*/ 127460 w 127882"/>
                <a:gd name="connsiteY8" fmla="*/ 2776 h 4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882" h="440205">
                  <a:moveTo>
                    <a:pt x="127460" y="2776"/>
                  </a:moveTo>
                  <a:cubicBezTo>
                    <a:pt x="133281" y="-15745"/>
                    <a:pt x="77189" y="62572"/>
                    <a:pt x="63960" y="113901"/>
                  </a:cubicBezTo>
                  <a:cubicBezTo>
                    <a:pt x="50731" y="165230"/>
                    <a:pt x="49143" y="285880"/>
                    <a:pt x="48085" y="310751"/>
                  </a:cubicBezTo>
                  <a:cubicBezTo>
                    <a:pt x="47027" y="335622"/>
                    <a:pt x="61314" y="248839"/>
                    <a:pt x="57610" y="263126"/>
                  </a:cubicBezTo>
                  <a:cubicBezTo>
                    <a:pt x="53906" y="277413"/>
                    <a:pt x="35385" y="367372"/>
                    <a:pt x="25860" y="396476"/>
                  </a:cubicBezTo>
                  <a:cubicBezTo>
                    <a:pt x="16335" y="425580"/>
                    <a:pt x="-3244" y="447805"/>
                    <a:pt x="460" y="437751"/>
                  </a:cubicBezTo>
                  <a:cubicBezTo>
                    <a:pt x="4164" y="427697"/>
                    <a:pt x="43323" y="371605"/>
                    <a:pt x="48085" y="336151"/>
                  </a:cubicBezTo>
                  <a:cubicBezTo>
                    <a:pt x="52847" y="300697"/>
                    <a:pt x="15806" y="272651"/>
                    <a:pt x="29035" y="225026"/>
                  </a:cubicBezTo>
                  <a:cubicBezTo>
                    <a:pt x="42264" y="177401"/>
                    <a:pt x="121639" y="21297"/>
                    <a:pt x="127460" y="277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 1321">
              <a:extLst>
                <a:ext uri="{FF2B5EF4-FFF2-40B4-BE49-F238E27FC236}">
                  <a16:creationId xmlns:a16="http://schemas.microsoft.com/office/drawing/2014/main" id="{C26E86B8-EE09-F854-E0A4-F87EA10DB48B}"/>
                </a:ext>
              </a:extLst>
            </p:cNvPr>
            <p:cNvSpPr/>
            <p:nvPr/>
          </p:nvSpPr>
          <p:spPr>
            <a:xfrm>
              <a:off x="7482808" y="5289547"/>
              <a:ext cx="343668" cy="638324"/>
            </a:xfrm>
            <a:custGeom>
              <a:avLst/>
              <a:gdLst>
                <a:gd name="connsiteX0" fmla="*/ 343567 w 343668"/>
                <a:gd name="connsiteY0" fmla="*/ 3 h 638324"/>
                <a:gd name="connsiteX1" fmla="*/ 219742 w 343668"/>
                <a:gd name="connsiteY1" fmla="*/ 257178 h 638324"/>
                <a:gd name="connsiteX2" fmla="*/ 172117 w 343668"/>
                <a:gd name="connsiteY2" fmla="*/ 514353 h 638324"/>
                <a:gd name="connsiteX3" fmla="*/ 175292 w 343668"/>
                <a:gd name="connsiteY3" fmla="*/ 419103 h 638324"/>
                <a:gd name="connsiteX4" fmla="*/ 121317 w 343668"/>
                <a:gd name="connsiteY4" fmla="*/ 527053 h 638324"/>
                <a:gd name="connsiteX5" fmla="*/ 667 w 343668"/>
                <a:gd name="connsiteY5" fmla="*/ 638178 h 638324"/>
                <a:gd name="connsiteX6" fmla="*/ 76867 w 343668"/>
                <a:gd name="connsiteY6" fmla="*/ 549278 h 638324"/>
                <a:gd name="connsiteX7" fmla="*/ 165767 w 343668"/>
                <a:gd name="connsiteY7" fmla="*/ 488953 h 638324"/>
                <a:gd name="connsiteX8" fmla="*/ 165767 w 343668"/>
                <a:gd name="connsiteY8" fmla="*/ 377828 h 638324"/>
                <a:gd name="connsiteX9" fmla="*/ 254667 w 343668"/>
                <a:gd name="connsiteY9" fmla="*/ 174628 h 638324"/>
                <a:gd name="connsiteX10" fmla="*/ 197517 w 343668"/>
                <a:gd name="connsiteY10" fmla="*/ 250828 h 638324"/>
                <a:gd name="connsiteX11" fmla="*/ 343567 w 343668"/>
                <a:gd name="connsiteY11" fmla="*/ 3 h 63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3668" h="638324">
                  <a:moveTo>
                    <a:pt x="343567" y="3"/>
                  </a:moveTo>
                  <a:cubicBezTo>
                    <a:pt x="347271" y="1061"/>
                    <a:pt x="248317" y="171453"/>
                    <a:pt x="219742" y="257178"/>
                  </a:cubicBezTo>
                  <a:cubicBezTo>
                    <a:pt x="191167" y="342903"/>
                    <a:pt x="179525" y="487366"/>
                    <a:pt x="172117" y="514353"/>
                  </a:cubicBezTo>
                  <a:cubicBezTo>
                    <a:pt x="164709" y="541340"/>
                    <a:pt x="183759" y="416986"/>
                    <a:pt x="175292" y="419103"/>
                  </a:cubicBezTo>
                  <a:cubicBezTo>
                    <a:pt x="166825" y="421220"/>
                    <a:pt x="150421" y="490541"/>
                    <a:pt x="121317" y="527053"/>
                  </a:cubicBezTo>
                  <a:cubicBezTo>
                    <a:pt x="92213" y="563565"/>
                    <a:pt x="8075" y="634474"/>
                    <a:pt x="667" y="638178"/>
                  </a:cubicBezTo>
                  <a:cubicBezTo>
                    <a:pt x="-6741" y="641882"/>
                    <a:pt x="49350" y="574149"/>
                    <a:pt x="76867" y="549278"/>
                  </a:cubicBezTo>
                  <a:cubicBezTo>
                    <a:pt x="104384" y="524407"/>
                    <a:pt x="150950" y="517528"/>
                    <a:pt x="165767" y="488953"/>
                  </a:cubicBezTo>
                  <a:cubicBezTo>
                    <a:pt x="180584" y="460378"/>
                    <a:pt x="150950" y="430215"/>
                    <a:pt x="165767" y="377828"/>
                  </a:cubicBezTo>
                  <a:cubicBezTo>
                    <a:pt x="180584" y="325441"/>
                    <a:pt x="249375" y="195794"/>
                    <a:pt x="254667" y="174628"/>
                  </a:cubicBezTo>
                  <a:cubicBezTo>
                    <a:pt x="259959" y="153462"/>
                    <a:pt x="180055" y="279403"/>
                    <a:pt x="197517" y="250828"/>
                  </a:cubicBezTo>
                  <a:cubicBezTo>
                    <a:pt x="214979" y="222253"/>
                    <a:pt x="339863" y="-1055"/>
                    <a:pt x="343567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 1322">
              <a:extLst>
                <a:ext uri="{FF2B5EF4-FFF2-40B4-BE49-F238E27FC236}">
                  <a16:creationId xmlns:a16="http://schemas.microsoft.com/office/drawing/2014/main" id="{75C5B9EC-8CDB-3BBB-79E1-F0864E7F419B}"/>
                </a:ext>
              </a:extLst>
            </p:cNvPr>
            <p:cNvSpPr/>
            <p:nvPr/>
          </p:nvSpPr>
          <p:spPr>
            <a:xfrm>
              <a:off x="8008440" y="5108573"/>
              <a:ext cx="94174" cy="730673"/>
            </a:xfrm>
            <a:custGeom>
              <a:avLst/>
              <a:gdLst>
                <a:gd name="connsiteX0" fmla="*/ 43360 w 94174"/>
                <a:gd name="connsiteY0" fmla="*/ 2 h 730673"/>
                <a:gd name="connsiteX1" fmla="*/ 24310 w 94174"/>
                <a:gd name="connsiteY1" fmla="*/ 365127 h 730673"/>
                <a:gd name="connsiteX2" fmla="*/ 56060 w 94174"/>
                <a:gd name="connsiteY2" fmla="*/ 577852 h 730673"/>
                <a:gd name="connsiteX3" fmla="*/ 5260 w 94174"/>
                <a:gd name="connsiteY3" fmla="*/ 482602 h 730673"/>
                <a:gd name="connsiteX4" fmla="*/ 62410 w 94174"/>
                <a:gd name="connsiteY4" fmla="*/ 590552 h 730673"/>
                <a:gd name="connsiteX5" fmla="*/ 94160 w 94174"/>
                <a:gd name="connsiteY5" fmla="*/ 730252 h 730673"/>
                <a:gd name="connsiteX6" fmla="*/ 65585 w 94174"/>
                <a:gd name="connsiteY6" fmla="*/ 622302 h 730673"/>
                <a:gd name="connsiteX7" fmla="*/ 5260 w 94174"/>
                <a:gd name="connsiteY7" fmla="*/ 320677 h 730673"/>
                <a:gd name="connsiteX8" fmla="*/ 5260 w 94174"/>
                <a:gd name="connsiteY8" fmla="*/ 358777 h 730673"/>
                <a:gd name="connsiteX9" fmla="*/ 43360 w 94174"/>
                <a:gd name="connsiteY9" fmla="*/ 2 h 7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174" h="730673">
                  <a:moveTo>
                    <a:pt x="43360" y="2"/>
                  </a:moveTo>
                  <a:cubicBezTo>
                    <a:pt x="46535" y="1060"/>
                    <a:pt x="22193" y="268819"/>
                    <a:pt x="24310" y="365127"/>
                  </a:cubicBezTo>
                  <a:cubicBezTo>
                    <a:pt x="26427" y="461435"/>
                    <a:pt x="59235" y="558273"/>
                    <a:pt x="56060" y="577852"/>
                  </a:cubicBezTo>
                  <a:cubicBezTo>
                    <a:pt x="52885" y="597431"/>
                    <a:pt x="4202" y="480485"/>
                    <a:pt x="5260" y="482602"/>
                  </a:cubicBezTo>
                  <a:cubicBezTo>
                    <a:pt x="6318" y="484719"/>
                    <a:pt x="47593" y="549277"/>
                    <a:pt x="62410" y="590552"/>
                  </a:cubicBezTo>
                  <a:cubicBezTo>
                    <a:pt x="77227" y="631827"/>
                    <a:pt x="93631" y="724960"/>
                    <a:pt x="94160" y="730252"/>
                  </a:cubicBezTo>
                  <a:cubicBezTo>
                    <a:pt x="94689" y="735544"/>
                    <a:pt x="80402" y="690565"/>
                    <a:pt x="65585" y="622302"/>
                  </a:cubicBezTo>
                  <a:cubicBezTo>
                    <a:pt x="50768" y="554040"/>
                    <a:pt x="15314" y="364598"/>
                    <a:pt x="5260" y="320677"/>
                  </a:cubicBezTo>
                  <a:cubicBezTo>
                    <a:pt x="-4794" y="276756"/>
                    <a:pt x="2085" y="406402"/>
                    <a:pt x="5260" y="358777"/>
                  </a:cubicBezTo>
                  <a:cubicBezTo>
                    <a:pt x="8435" y="311152"/>
                    <a:pt x="40185" y="-1056"/>
                    <a:pt x="43360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 1323">
              <a:extLst>
                <a:ext uri="{FF2B5EF4-FFF2-40B4-BE49-F238E27FC236}">
                  <a16:creationId xmlns:a16="http://schemas.microsoft.com/office/drawing/2014/main" id="{DE6A2859-F47B-A4EE-4225-6231AC38BB25}"/>
                </a:ext>
              </a:extLst>
            </p:cNvPr>
            <p:cNvSpPr/>
            <p:nvPr/>
          </p:nvSpPr>
          <p:spPr>
            <a:xfrm>
              <a:off x="7978766" y="4609395"/>
              <a:ext cx="25417" cy="265325"/>
            </a:xfrm>
            <a:custGeom>
              <a:avLst/>
              <a:gdLst>
                <a:gd name="connsiteX0" fmla="*/ 9 w 25417"/>
                <a:gd name="connsiteY0" fmla="*/ 705 h 265325"/>
                <a:gd name="connsiteX1" fmla="*/ 22234 w 25417"/>
                <a:gd name="connsiteY1" fmla="*/ 175330 h 265325"/>
                <a:gd name="connsiteX2" fmla="*/ 9534 w 25417"/>
                <a:gd name="connsiteY2" fmla="*/ 264230 h 265325"/>
                <a:gd name="connsiteX3" fmla="*/ 25409 w 25417"/>
                <a:gd name="connsiteY3" fmla="*/ 118180 h 265325"/>
                <a:gd name="connsiteX4" fmla="*/ 9 w 25417"/>
                <a:gd name="connsiteY4" fmla="*/ 705 h 26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7" h="265325">
                  <a:moveTo>
                    <a:pt x="9" y="705"/>
                  </a:moveTo>
                  <a:cubicBezTo>
                    <a:pt x="-520" y="10230"/>
                    <a:pt x="20647" y="131409"/>
                    <a:pt x="22234" y="175330"/>
                  </a:cubicBezTo>
                  <a:cubicBezTo>
                    <a:pt x="23821" y="219251"/>
                    <a:pt x="9005" y="273755"/>
                    <a:pt x="9534" y="264230"/>
                  </a:cubicBezTo>
                  <a:cubicBezTo>
                    <a:pt x="10063" y="254705"/>
                    <a:pt x="24880" y="155751"/>
                    <a:pt x="25409" y="118180"/>
                  </a:cubicBezTo>
                  <a:cubicBezTo>
                    <a:pt x="25938" y="80609"/>
                    <a:pt x="538" y="-8820"/>
                    <a:pt x="9" y="70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 1324">
              <a:extLst>
                <a:ext uri="{FF2B5EF4-FFF2-40B4-BE49-F238E27FC236}">
                  <a16:creationId xmlns:a16="http://schemas.microsoft.com/office/drawing/2014/main" id="{108EC8A6-A653-8159-058D-496BE5D25C67}"/>
                </a:ext>
              </a:extLst>
            </p:cNvPr>
            <p:cNvSpPr/>
            <p:nvPr/>
          </p:nvSpPr>
          <p:spPr>
            <a:xfrm>
              <a:off x="6714663" y="4479583"/>
              <a:ext cx="434962" cy="420071"/>
            </a:xfrm>
            <a:custGeom>
              <a:avLst/>
              <a:gdLst>
                <a:gd name="connsiteX0" fmla="*/ 462 w 434962"/>
                <a:gd name="connsiteY0" fmla="*/ 342 h 420071"/>
                <a:gd name="connsiteX1" fmla="*/ 175087 w 434962"/>
                <a:gd name="connsiteY1" fmla="*/ 200367 h 420071"/>
                <a:gd name="connsiteX2" fmla="*/ 263987 w 434962"/>
                <a:gd name="connsiteY2" fmla="*/ 346417 h 420071"/>
                <a:gd name="connsiteX3" fmla="*/ 276687 w 434962"/>
                <a:gd name="connsiteY3" fmla="*/ 336892 h 420071"/>
                <a:gd name="connsiteX4" fmla="*/ 432262 w 434962"/>
                <a:gd name="connsiteY4" fmla="*/ 419442 h 420071"/>
                <a:gd name="connsiteX5" fmla="*/ 368762 w 434962"/>
                <a:gd name="connsiteY5" fmla="*/ 371817 h 420071"/>
                <a:gd name="connsiteX6" fmla="*/ 283037 w 434962"/>
                <a:gd name="connsiteY6" fmla="*/ 314667 h 420071"/>
                <a:gd name="connsiteX7" fmla="*/ 232237 w 434962"/>
                <a:gd name="connsiteY7" fmla="*/ 251167 h 420071"/>
                <a:gd name="connsiteX8" fmla="*/ 462 w 434962"/>
                <a:gd name="connsiteY8" fmla="*/ 342 h 42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962" h="420071">
                  <a:moveTo>
                    <a:pt x="462" y="342"/>
                  </a:moveTo>
                  <a:cubicBezTo>
                    <a:pt x="-9063" y="-8125"/>
                    <a:pt x="131166" y="142688"/>
                    <a:pt x="175087" y="200367"/>
                  </a:cubicBezTo>
                  <a:cubicBezTo>
                    <a:pt x="219008" y="258046"/>
                    <a:pt x="247054" y="323663"/>
                    <a:pt x="263987" y="346417"/>
                  </a:cubicBezTo>
                  <a:cubicBezTo>
                    <a:pt x="280920" y="369171"/>
                    <a:pt x="248641" y="324721"/>
                    <a:pt x="276687" y="336892"/>
                  </a:cubicBezTo>
                  <a:cubicBezTo>
                    <a:pt x="304733" y="349063"/>
                    <a:pt x="416916" y="413621"/>
                    <a:pt x="432262" y="419442"/>
                  </a:cubicBezTo>
                  <a:cubicBezTo>
                    <a:pt x="447608" y="425263"/>
                    <a:pt x="393633" y="389279"/>
                    <a:pt x="368762" y="371817"/>
                  </a:cubicBezTo>
                  <a:cubicBezTo>
                    <a:pt x="343891" y="354355"/>
                    <a:pt x="305791" y="334775"/>
                    <a:pt x="283037" y="314667"/>
                  </a:cubicBezTo>
                  <a:cubicBezTo>
                    <a:pt x="260283" y="294559"/>
                    <a:pt x="276687" y="297734"/>
                    <a:pt x="232237" y="251167"/>
                  </a:cubicBezTo>
                  <a:cubicBezTo>
                    <a:pt x="187787" y="204600"/>
                    <a:pt x="9987" y="8809"/>
                    <a:pt x="462" y="342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 1325">
              <a:extLst>
                <a:ext uri="{FF2B5EF4-FFF2-40B4-BE49-F238E27FC236}">
                  <a16:creationId xmlns:a16="http://schemas.microsoft.com/office/drawing/2014/main" id="{26863042-00D5-D282-A975-7987F5233903}"/>
                </a:ext>
              </a:extLst>
            </p:cNvPr>
            <p:cNvSpPr/>
            <p:nvPr/>
          </p:nvSpPr>
          <p:spPr>
            <a:xfrm>
              <a:off x="7270672" y="5049744"/>
              <a:ext cx="138198" cy="556101"/>
            </a:xfrm>
            <a:custGeom>
              <a:avLst/>
              <a:gdLst>
                <a:gd name="connsiteX0" fmla="*/ 78 w 138198"/>
                <a:gd name="connsiteY0" fmla="*/ 1681 h 556101"/>
                <a:gd name="connsiteX1" fmla="*/ 54053 w 138198"/>
                <a:gd name="connsiteY1" fmla="*/ 173131 h 556101"/>
                <a:gd name="connsiteX2" fmla="*/ 35003 w 138198"/>
                <a:gd name="connsiteY2" fmla="*/ 398556 h 556101"/>
                <a:gd name="connsiteX3" fmla="*/ 136603 w 138198"/>
                <a:gd name="connsiteY3" fmla="*/ 554131 h 556101"/>
                <a:gd name="connsiteX4" fmla="*/ 92153 w 138198"/>
                <a:gd name="connsiteY4" fmla="*/ 481106 h 556101"/>
                <a:gd name="connsiteX5" fmla="*/ 25478 w 138198"/>
                <a:gd name="connsiteY5" fmla="*/ 404906 h 556101"/>
                <a:gd name="connsiteX6" fmla="*/ 41353 w 138198"/>
                <a:gd name="connsiteY6" fmla="*/ 277906 h 556101"/>
                <a:gd name="connsiteX7" fmla="*/ 78 w 138198"/>
                <a:gd name="connsiteY7" fmla="*/ 1681 h 55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198" h="556101">
                  <a:moveTo>
                    <a:pt x="78" y="1681"/>
                  </a:moveTo>
                  <a:cubicBezTo>
                    <a:pt x="2195" y="-15781"/>
                    <a:pt x="48232" y="106985"/>
                    <a:pt x="54053" y="173131"/>
                  </a:cubicBezTo>
                  <a:cubicBezTo>
                    <a:pt x="59874" y="239277"/>
                    <a:pt x="21245" y="335056"/>
                    <a:pt x="35003" y="398556"/>
                  </a:cubicBezTo>
                  <a:cubicBezTo>
                    <a:pt x="48761" y="462056"/>
                    <a:pt x="127078" y="540373"/>
                    <a:pt x="136603" y="554131"/>
                  </a:cubicBezTo>
                  <a:cubicBezTo>
                    <a:pt x="146128" y="567889"/>
                    <a:pt x="110674" y="505977"/>
                    <a:pt x="92153" y="481106"/>
                  </a:cubicBezTo>
                  <a:cubicBezTo>
                    <a:pt x="73632" y="456235"/>
                    <a:pt x="33945" y="438773"/>
                    <a:pt x="25478" y="404906"/>
                  </a:cubicBezTo>
                  <a:cubicBezTo>
                    <a:pt x="17011" y="371039"/>
                    <a:pt x="43470" y="342464"/>
                    <a:pt x="41353" y="277906"/>
                  </a:cubicBezTo>
                  <a:cubicBezTo>
                    <a:pt x="39236" y="213348"/>
                    <a:pt x="-2039" y="19143"/>
                    <a:pt x="78" y="1681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 1326">
              <a:extLst>
                <a:ext uri="{FF2B5EF4-FFF2-40B4-BE49-F238E27FC236}">
                  <a16:creationId xmlns:a16="http://schemas.microsoft.com/office/drawing/2014/main" id="{B3D1DCB1-3DB4-D5BF-01E5-43E9731F3685}"/>
                </a:ext>
              </a:extLst>
            </p:cNvPr>
            <p:cNvSpPr/>
            <p:nvPr/>
          </p:nvSpPr>
          <p:spPr>
            <a:xfrm>
              <a:off x="7445052" y="5165216"/>
              <a:ext cx="276281" cy="555497"/>
            </a:xfrm>
            <a:custGeom>
              <a:avLst/>
              <a:gdLst>
                <a:gd name="connsiteX0" fmla="*/ 273373 w 276281"/>
                <a:gd name="connsiteY0" fmla="*/ 509 h 555497"/>
                <a:gd name="connsiteX1" fmla="*/ 216223 w 276281"/>
                <a:gd name="connsiteY1" fmla="*/ 324359 h 555497"/>
                <a:gd name="connsiteX2" fmla="*/ 38423 w 276281"/>
                <a:gd name="connsiteY2" fmla="*/ 533909 h 555497"/>
                <a:gd name="connsiteX3" fmla="*/ 51123 w 276281"/>
                <a:gd name="connsiteY3" fmla="*/ 546609 h 555497"/>
                <a:gd name="connsiteX4" fmla="*/ 323 w 276281"/>
                <a:gd name="connsiteY4" fmla="*/ 514859 h 555497"/>
                <a:gd name="connsiteX5" fmla="*/ 79698 w 276281"/>
                <a:gd name="connsiteY5" fmla="*/ 492634 h 555497"/>
                <a:gd name="connsiteX6" fmla="*/ 140023 w 276281"/>
                <a:gd name="connsiteY6" fmla="*/ 403734 h 555497"/>
                <a:gd name="connsiteX7" fmla="*/ 273373 w 276281"/>
                <a:gd name="connsiteY7" fmla="*/ 509 h 55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281" h="555497">
                  <a:moveTo>
                    <a:pt x="273373" y="509"/>
                  </a:moveTo>
                  <a:cubicBezTo>
                    <a:pt x="286073" y="-12720"/>
                    <a:pt x="255381" y="235459"/>
                    <a:pt x="216223" y="324359"/>
                  </a:cubicBezTo>
                  <a:cubicBezTo>
                    <a:pt x="177065" y="413259"/>
                    <a:pt x="38423" y="533909"/>
                    <a:pt x="38423" y="533909"/>
                  </a:cubicBezTo>
                  <a:cubicBezTo>
                    <a:pt x="10906" y="570951"/>
                    <a:pt x="57473" y="549784"/>
                    <a:pt x="51123" y="546609"/>
                  </a:cubicBezTo>
                  <a:cubicBezTo>
                    <a:pt x="44773" y="543434"/>
                    <a:pt x="-4439" y="523855"/>
                    <a:pt x="323" y="514859"/>
                  </a:cubicBezTo>
                  <a:cubicBezTo>
                    <a:pt x="5085" y="505863"/>
                    <a:pt x="56415" y="511155"/>
                    <a:pt x="79698" y="492634"/>
                  </a:cubicBezTo>
                  <a:cubicBezTo>
                    <a:pt x="102981" y="474113"/>
                    <a:pt x="108273" y="478876"/>
                    <a:pt x="140023" y="403734"/>
                  </a:cubicBezTo>
                  <a:cubicBezTo>
                    <a:pt x="171773" y="328592"/>
                    <a:pt x="260673" y="13738"/>
                    <a:pt x="273373" y="509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 1327">
              <a:extLst>
                <a:ext uri="{FF2B5EF4-FFF2-40B4-BE49-F238E27FC236}">
                  <a16:creationId xmlns:a16="http://schemas.microsoft.com/office/drawing/2014/main" id="{9DA73933-6CDC-9A9F-7CDE-99F45F239F70}"/>
                </a:ext>
              </a:extLst>
            </p:cNvPr>
            <p:cNvSpPr/>
            <p:nvPr/>
          </p:nvSpPr>
          <p:spPr>
            <a:xfrm>
              <a:off x="7048266" y="5187945"/>
              <a:ext cx="105754" cy="390976"/>
            </a:xfrm>
            <a:custGeom>
              <a:avLst/>
              <a:gdLst>
                <a:gd name="connsiteX0" fmla="*/ 95484 w 105754"/>
                <a:gd name="connsiteY0" fmla="*/ 5 h 390976"/>
                <a:gd name="connsiteX1" fmla="*/ 28809 w 105754"/>
                <a:gd name="connsiteY1" fmla="*/ 215905 h 390976"/>
                <a:gd name="connsiteX2" fmla="*/ 105009 w 105754"/>
                <a:gd name="connsiteY2" fmla="*/ 387355 h 390976"/>
                <a:gd name="connsiteX3" fmla="*/ 63734 w 105754"/>
                <a:gd name="connsiteY3" fmla="*/ 323855 h 390976"/>
                <a:gd name="connsiteX4" fmla="*/ 234 w 105754"/>
                <a:gd name="connsiteY4" fmla="*/ 219080 h 390976"/>
                <a:gd name="connsiteX5" fmla="*/ 41509 w 105754"/>
                <a:gd name="connsiteY5" fmla="*/ 298455 h 390976"/>
                <a:gd name="connsiteX6" fmla="*/ 22459 w 105754"/>
                <a:gd name="connsiteY6" fmla="*/ 209555 h 390976"/>
                <a:gd name="connsiteX7" fmla="*/ 95484 w 105754"/>
                <a:gd name="connsiteY7" fmla="*/ 5 h 39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754" h="390976">
                  <a:moveTo>
                    <a:pt x="95484" y="5"/>
                  </a:moveTo>
                  <a:cubicBezTo>
                    <a:pt x="96542" y="1063"/>
                    <a:pt x="27222" y="151347"/>
                    <a:pt x="28809" y="215905"/>
                  </a:cubicBezTo>
                  <a:cubicBezTo>
                    <a:pt x="30396" y="280463"/>
                    <a:pt x="99188" y="369363"/>
                    <a:pt x="105009" y="387355"/>
                  </a:cubicBezTo>
                  <a:cubicBezTo>
                    <a:pt x="110830" y="405347"/>
                    <a:pt x="81196" y="351901"/>
                    <a:pt x="63734" y="323855"/>
                  </a:cubicBezTo>
                  <a:cubicBezTo>
                    <a:pt x="46271" y="295809"/>
                    <a:pt x="3938" y="223313"/>
                    <a:pt x="234" y="219080"/>
                  </a:cubicBezTo>
                  <a:cubicBezTo>
                    <a:pt x="-3470" y="214847"/>
                    <a:pt x="37805" y="300042"/>
                    <a:pt x="41509" y="298455"/>
                  </a:cubicBezTo>
                  <a:cubicBezTo>
                    <a:pt x="45213" y="296868"/>
                    <a:pt x="13992" y="256651"/>
                    <a:pt x="22459" y="209555"/>
                  </a:cubicBezTo>
                  <a:cubicBezTo>
                    <a:pt x="30926" y="162459"/>
                    <a:pt x="94426" y="-1053"/>
                    <a:pt x="95484" y="5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 1328">
              <a:extLst>
                <a:ext uri="{FF2B5EF4-FFF2-40B4-BE49-F238E27FC236}">
                  <a16:creationId xmlns:a16="http://schemas.microsoft.com/office/drawing/2014/main" id="{4A1646BF-AE9D-A826-27B1-0D663C0B9478}"/>
                </a:ext>
              </a:extLst>
            </p:cNvPr>
            <p:cNvSpPr/>
            <p:nvPr/>
          </p:nvSpPr>
          <p:spPr>
            <a:xfrm>
              <a:off x="6346194" y="4105777"/>
              <a:ext cx="1864766" cy="1309296"/>
            </a:xfrm>
            <a:custGeom>
              <a:avLst/>
              <a:gdLst>
                <a:gd name="connsiteX0" fmla="*/ 222881 w 1864766"/>
                <a:gd name="connsiteY0" fmla="*/ 59823 h 1309296"/>
                <a:gd name="connsiteX1" fmla="*/ 568956 w 1864766"/>
                <a:gd name="connsiteY1" fmla="*/ 428123 h 1309296"/>
                <a:gd name="connsiteX2" fmla="*/ 549906 w 1864766"/>
                <a:gd name="connsiteY2" fmla="*/ 380498 h 1309296"/>
                <a:gd name="connsiteX3" fmla="*/ 740406 w 1864766"/>
                <a:gd name="connsiteY3" fmla="*/ 532898 h 1309296"/>
                <a:gd name="connsiteX4" fmla="*/ 699131 w 1864766"/>
                <a:gd name="connsiteY4" fmla="*/ 504323 h 1309296"/>
                <a:gd name="connsiteX5" fmla="*/ 978531 w 1864766"/>
                <a:gd name="connsiteY5" fmla="*/ 564648 h 1309296"/>
                <a:gd name="connsiteX6" fmla="*/ 1216656 w 1864766"/>
                <a:gd name="connsiteY6" fmla="*/ 517023 h 1309296"/>
                <a:gd name="connsiteX7" fmla="*/ 1083306 w 1864766"/>
                <a:gd name="connsiteY7" fmla="*/ 539248 h 1309296"/>
                <a:gd name="connsiteX8" fmla="*/ 1438906 w 1864766"/>
                <a:gd name="connsiteY8" fmla="*/ 304298 h 1309296"/>
                <a:gd name="connsiteX9" fmla="*/ 1750056 w 1864766"/>
                <a:gd name="connsiteY9" fmla="*/ 94748 h 1309296"/>
                <a:gd name="connsiteX10" fmla="*/ 1597656 w 1864766"/>
                <a:gd name="connsiteY10" fmla="*/ 186823 h 1309296"/>
                <a:gd name="connsiteX11" fmla="*/ 1731006 w 1864766"/>
                <a:gd name="connsiteY11" fmla="*/ 212223 h 1309296"/>
                <a:gd name="connsiteX12" fmla="*/ 1861181 w 1864766"/>
                <a:gd name="connsiteY12" fmla="*/ 396373 h 1309296"/>
                <a:gd name="connsiteX13" fmla="*/ 1581781 w 1864766"/>
                <a:gd name="connsiteY13" fmla="*/ 558298 h 1309296"/>
                <a:gd name="connsiteX14" fmla="*/ 1832606 w 1864766"/>
                <a:gd name="connsiteY14" fmla="*/ 561473 h 1309296"/>
                <a:gd name="connsiteX15" fmla="*/ 1448431 w 1864766"/>
                <a:gd name="connsiteY15" fmla="*/ 853573 h 1309296"/>
                <a:gd name="connsiteX16" fmla="*/ 1346831 w 1864766"/>
                <a:gd name="connsiteY16" fmla="*/ 1304423 h 1309296"/>
                <a:gd name="connsiteX17" fmla="*/ 1337306 w 1864766"/>
                <a:gd name="connsiteY17" fmla="*/ 1082173 h 1309296"/>
                <a:gd name="connsiteX18" fmla="*/ 1200781 w 1864766"/>
                <a:gd name="connsiteY18" fmla="*/ 917073 h 1309296"/>
                <a:gd name="connsiteX19" fmla="*/ 638806 w 1864766"/>
                <a:gd name="connsiteY19" fmla="*/ 545598 h 1309296"/>
                <a:gd name="connsiteX20" fmla="*/ 775331 w 1864766"/>
                <a:gd name="connsiteY20" fmla="*/ 647198 h 1309296"/>
                <a:gd name="connsiteX21" fmla="*/ 16506 w 1864766"/>
                <a:gd name="connsiteY21" fmla="*/ 12198 h 1309296"/>
                <a:gd name="connsiteX22" fmla="*/ 251456 w 1864766"/>
                <a:gd name="connsiteY22" fmla="*/ 218573 h 1309296"/>
                <a:gd name="connsiteX23" fmla="*/ 222881 w 1864766"/>
                <a:gd name="connsiteY23" fmla="*/ 59823 h 13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4766" h="1309296">
                  <a:moveTo>
                    <a:pt x="222881" y="59823"/>
                  </a:moveTo>
                  <a:cubicBezTo>
                    <a:pt x="275798" y="94748"/>
                    <a:pt x="514452" y="374677"/>
                    <a:pt x="568956" y="428123"/>
                  </a:cubicBezTo>
                  <a:cubicBezTo>
                    <a:pt x="623460" y="481569"/>
                    <a:pt x="521331" y="363036"/>
                    <a:pt x="549906" y="380498"/>
                  </a:cubicBezTo>
                  <a:cubicBezTo>
                    <a:pt x="578481" y="397960"/>
                    <a:pt x="715535" y="512261"/>
                    <a:pt x="740406" y="532898"/>
                  </a:cubicBezTo>
                  <a:cubicBezTo>
                    <a:pt x="765277" y="553535"/>
                    <a:pt x="659444" y="499031"/>
                    <a:pt x="699131" y="504323"/>
                  </a:cubicBezTo>
                  <a:cubicBezTo>
                    <a:pt x="738819" y="509615"/>
                    <a:pt x="892277" y="562531"/>
                    <a:pt x="978531" y="564648"/>
                  </a:cubicBezTo>
                  <a:cubicBezTo>
                    <a:pt x="1064785" y="566765"/>
                    <a:pt x="1199194" y="521256"/>
                    <a:pt x="1216656" y="517023"/>
                  </a:cubicBezTo>
                  <a:cubicBezTo>
                    <a:pt x="1234118" y="512790"/>
                    <a:pt x="1046264" y="574702"/>
                    <a:pt x="1083306" y="539248"/>
                  </a:cubicBezTo>
                  <a:cubicBezTo>
                    <a:pt x="1120348" y="503794"/>
                    <a:pt x="1438906" y="304298"/>
                    <a:pt x="1438906" y="304298"/>
                  </a:cubicBezTo>
                  <a:lnTo>
                    <a:pt x="1750056" y="94748"/>
                  </a:lnTo>
                  <a:cubicBezTo>
                    <a:pt x="1776514" y="75169"/>
                    <a:pt x="1600831" y="167244"/>
                    <a:pt x="1597656" y="186823"/>
                  </a:cubicBezTo>
                  <a:cubicBezTo>
                    <a:pt x="1594481" y="206402"/>
                    <a:pt x="1687085" y="177298"/>
                    <a:pt x="1731006" y="212223"/>
                  </a:cubicBezTo>
                  <a:cubicBezTo>
                    <a:pt x="1774927" y="247148"/>
                    <a:pt x="1886052" y="338694"/>
                    <a:pt x="1861181" y="396373"/>
                  </a:cubicBezTo>
                  <a:cubicBezTo>
                    <a:pt x="1836310" y="454052"/>
                    <a:pt x="1586543" y="530781"/>
                    <a:pt x="1581781" y="558298"/>
                  </a:cubicBezTo>
                  <a:cubicBezTo>
                    <a:pt x="1577019" y="585815"/>
                    <a:pt x="1854831" y="512261"/>
                    <a:pt x="1832606" y="561473"/>
                  </a:cubicBezTo>
                  <a:cubicBezTo>
                    <a:pt x="1810381" y="610685"/>
                    <a:pt x="1529393" y="729748"/>
                    <a:pt x="1448431" y="853573"/>
                  </a:cubicBezTo>
                  <a:cubicBezTo>
                    <a:pt x="1367469" y="977398"/>
                    <a:pt x="1365352" y="1266323"/>
                    <a:pt x="1346831" y="1304423"/>
                  </a:cubicBezTo>
                  <a:cubicBezTo>
                    <a:pt x="1328310" y="1342523"/>
                    <a:pt x="1361648" y="1146731"/>
                    <a:pt x="1337306" y="1082173"/>
                  </a:cubicBezTo>
                  <a:cubicBezTo>
                    <a:pt x="1312964" y="1017615"/>
                    <a:pt x="1317198" y="1006502"/>
                    <a:pt x="1200781" y="917073"/>
                  </a:cubicBezTo>
                  <a:cubicBezTo>
                    <a:pt x="1084364" y="827644"/>
                    <a:pt x="709714" y="590577"/>
                    <a:pt x="638806" y="545598"/>
                  </a:cubicBezTo>
                  <a:cubicBezTo>
                    <a:pt x="567898" y="500619"/>
                    <a:pt x="879048" y="736098"/>
                    <a:pt x="775331" y="647198"/>
                  </a:cubicBezTo>
                  <a:cubicBezTo>
                    <a:pt x="671614" y="558298"/>
                    <a:pt x="103818" y="83636"/>
                    <a:pt x="16506" y="12198"/>
                  </a:cubicBezTo>
                  <a:cubicBezTo>
                    <a:pt x="-70807" y="-59240"/>
                    <a:pt x="214943" y="205873"/>
                    <a:pt x="251456" y="218573"/>
                  </a:cubicBezTo>
                  <a:cubicBezTo>
                    <a:pt x="287969" y="231273"/>
                    <a:pt x="169964" y="24898"/>
                    <a:pt x="222881" y="59823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 1329">
              <a:extLst>
                <a:ext uri="{FF2B5EF4-FFF2-40B4-BE49-F238E27FC236}">
                  <a16:creationId xmlns:a16="http://schemas.microsoft.com/office/drawing/2014/main" id="{2A575E0A-5931-D584-FD55-570CA92F0736}"/>
                </a:ext>
              </a:extLst>
            </p:cNvPr>
            <p:cNvSpPr/>
            <p:nvPr/>
          </p:nvSpPr>
          <p:spPr>
            <a:xfrm>
              <a:off x="7571415" y="4448137"/>
              <a:ext cx="647645" cy="1703057"/>
            </a:xfrm>
            <a:custGeom>
              <a:avLst/>
              <a:gdLst>
                <a:gd name="connsiteX0" fmla="*/ 594685 w 647645"/>
                <a:gd name="connsiteY0" fmla="*/ 38 h 1703057"/>
                <a:gd name="connsiteX1" fmla="*/ 518485 w 647645"/>
                <a:gd name="connsiteY1" fmla="*/ 511213 h 1703057"/>
                <a:gd name="connsiteX2" fmla="*/ 477210 w 647645"/>
                <a:gd name="connsiteY2" fmla="*/ 1041438 h 1703057"/>
                <a:gd name="connsiteX3" fmla="*/ 547060 w 647645"/>
                <a:gd name="connsiteY3" fmla="*/ 869988 h 1703057"/>
                <a:gd name="connsiteX4" fmla="*/ 645485 w 647645"/>
                <a:gd name="connsiteY4" fmla="*/ 1193838 h 1703057"/>
                <a:gd name="connsiteX5" fmla="*/ 445460 w 647645"/>
                <a:gd name="connsiteY5" fmla="*/ 1301788 h 1703057"/>
                <a:gd name="connsiteX6" fmla="*/ 7310 w 647645"/>
                <a:gd name="connsiteY6" fmla="*/ 1701838 h 1703057"/>
                <a:gd name="connsiteX7" fmla="*/ 181935 w 647645"/>
                <a:gd name="connsiteY7" fmla="*/ 1412913 h 1703057"/>
                <a:gd name="connsiteX8" fmla="*/ 321635 w 647645"/>
                <a:gd name="connsiteY8" fmla="*/ 1038263 h 1703057"/>
                <a:gd name="connsiteX9" fmla="*/ 242260 w 647645"/>
                <a:gd name="connsiteY9" fmla="*/ 1127163 h 1703057"/>
                <a:gd name="connsiteX10" fmla="*/ 426410 w 647645"/>
                <a:gd name="connsiteY10" fmla="*/ 390563 h 1703057"/>
                <a:gd name="connsiteX11" fmla="*/ 286710 w 647645"/>
                <a:gd name="connsiteY11" fmla="*/ 625513 h 1703057"/>
                <a:gd name="connsiteX12" fmla="*/ 270835 w 647645"/>
                <a:gd name="connsiteY12" fmla="*/ 425488 h 1703057"/>
                <a:gd name="connsiteX13" fmla="*/ 93035 w 647645"/>
                <a:gd name="connsiteY13" fmla="*/ 536613 h 1703057"/>
                <a:gd name="connsiteX14" fmla="*/ 594685 w 647645"/>
                <a:gd name="connsiteY14" fmla="*/ 38 h 170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7645" h="1703057">
                  <a:moveTo>
                    <a:pt x="594685" y="38"/>
                  </a:moveTo>
                  <a:cubicBezTo>
                    <a:pt x="665593" y="-4195"/>
                    <a:pt x="538064" y="337646"/>
                    <a:pt x="518485" y="511213"/>
                  </a:cubicBezTo>
                  <a:cubicBezTo>
                    <a:pt x="498906" y="684780"/>
                    <a:pt x="472447" y="981642"/>
                    <a:pt x="477210" y="1041438"/>
                  </a:cubicBezTo>
                  <a:cubicBezTo>
                    <a:pt x="481973" y="1101234"/>
                    <a:pt x="519014" y="844588"/>
                    <a:pt x="547060" y="869988"/>
                  </a:cubicBezTo>
                  <a:cubicBezTo>
                    <a:pt x="575106" y="895388"/>
                    <a:pt x="662418" y="1121871"/>
                    <a:pt x="645485" y="1193838"/>
                  </a:cubicBezTo>
                  <a:cubicBezTo>
                    <a:pt x="628552" y="1265805"/>
                    <a:pt x="551822" y="1217121"/>
                    <a:pt x="445460" y="1301788"/>
                  </a:cubicBezTo>
                  <a:cubicBezTo>
                    <a:pt x="339098" y="1386455"/>
                    <a:pt x="51231" y="1683317"/>
                    <a:pt x="7310" y="1701838"/>
                  </a:cubicBezTo>
                  <a:cubicBezTo>
                    <a:pt x="-36611" y="1720359"/>
                    <a:pt x="129548" y="1523509"/>
                    <a:pt x="181935" y="1412913"/>
                  </a:cubicBezTo>
                  <a:cubicBezTo>
                    <a:pt x="234322" y="1302317"/>
                    <a:pt x="311581" y="1085888"/>
                    <a:pt x="321635" y="1038263"/>
                  </a:cubicBezTo>
                  <a:cubicBezTo>
                    <a:pt x="331689" y="990638"/>
                    <a:pt x="224798" y="1235113"/>
                    <a:pt x="242260" y="1127163"/>
                  </a:cubicBezTo>
                  <a:cubicBezTo>
                    <a:pt x="259722" y="1019213"/>
                    <a:pt x="419002" y="474171"/>
                    <a:pt x="426410" y="390563"/>
                  </a:cubicBezTo>
                  <a:cubicBezTo>
                    <a:pt x="433818" y="306955"/>
                    <a:pt x="312639" y="619692"/>
                    <a:pt x="286710" y="625513"/>
                  </a:cubicBezTo>
                  <a:cubicBezTo>
                    <a:pt x="260781" y="631334"/>
                    <a:pt x="303114" y="440305"/>
                    <a:pt x="270835" y="425488"/>
                  </a:cubicBezTo>
                  <a:cubicBezTo>
                    <a:pt x="238556" y="410671"/>
                    <a:pt x="36414" y="609638"/>
                    <a:pt x="93035" y="536613"/>
                  </a:cubicBezTo>
                  <a:cubicBezTo>
                    <a:pt x="149656" y="463588"/>
                    <a:pt x="523777" y="4271"/>
                    <a:pt x="594685" y="38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 1330">
              <a:extLst>
                <a:ext uri="{FF2B5EF4-FFF2-40B4-BE49-F238E27FC236}">
                  <a16:creationId xmlns:a16="http://schemas.microsoft.com/office/drawing/2014/main" id="{3A2298FE-D8B1-4129-D1F3-91080CAA7F0F}"/>
                </a:ext>
              </a:extLst>
            </p:cNvPr>
            <p:cNvSpPr/>
            <p:nvPr/>
          </p:nvSpPr>
          <p:spPr>
            <a:xfrm>
              <a:off x="6466721" y="4175659"/>
              <a:ext cx="807441" cy="1517248"/>
            </a:xfrm>
            <a:custGeom>
              <a:avLst/>
              <a:gdLst>
                <a:gd name="connsiteX0" fmla="*/ 800854 w 807441"/>
                <a:gd name="connsiteY0" fmla="*/ 580491 h 1517248"/>
                <a:gd name="connsiteX1" fmla="*/ 483354 w 807441"/>
                <a:gd name="connsiteY1" fmla="*/ 459841 h 1517248"/>
                <a:gd name="connsiteX2" fmla="*/ 296029 w 807441"/>
                <a:gd name="connsiteY2" fmla="*/ 707491 h 1517248"/>
                <a:gd name="connsiteX3" fmla="*/ 311904 w 807441"/>
                <a:gd name="connsiteY3" fmla="*/ 659866 h 1517248"/>
                <a:gd name="connsiteX4" fmla="*/ 238879 w 807441"/>
                <a:gd name="connsiteY4" fmla="*/ 964666 h 1517248"/>
                <a:gd name="connsiteX5" fmla="*/ 334129 w 807441"/>
                <a:gd name="connsiteY5" fmla="*/ 1186916 h 1517248"/>
                <a:gd name="connsiteX6" fmla="*/ 283329 w 807441"/>
                <a:gd name="connsiteY6" fmla="*/ 1107541 h 1517248"/>
                <a:gd name="connsiteX7" fmla="*/ 438904 w 807441"/>
                <a:gd name="connsiteY7" fmla="*/ 1510766 h 1517248"/>
                <a:gd name="connsiteX8" fmla="*/ 261104 w 807441"/>
                <a:gd name="connsiteY8" fmla="*/ 1326616 h 1517248"/>
                <a:gd name="connsiteX9" fmla="*/ 73779 w 807441"/>
                <a:gd name="connsiteY9" fmla="*/ 939266 h 1517248"/>
                <a:gd name="connsiteX10" fmla="*/ 70604 w 807441"/>
                <a:gd name="connsiteY10" fmla="*/ 666216 h 1517248"/>
                <a:gd name="connsiteX11" fmla="*/ 86479 w 807441"/>
                <a:gd name="connsiteY11" fmla="*/ 275691 h 1517248"/>
                <a:gd name="connsiteX12" fmla="*/ 754 w 807441"/>
                <a:gd name="connsiteY12" fmla="*/ 5816 h 1517248"/>
                <a:gd name="connsiteX13" fmla="*/ 143629 w 807441"/>
                <a:gd name="connsiteY13" fmla="*/ 97891 h 1517248"/>
                <a:gd name="connsiteX14" fmla="*/ 162679 w 807441"/>
                <a:gd name="connsiteY14" fmla="*/ 21691 h 1517248"/>
                <a:gd name="connsiteX15" fmla="*/ 800854 w 807441"/>
                <a:gd name="connsiteY15" fmla="*/ 580491 h 151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7441" h="1517248">
                  <a:moveTo>
                    <a:pt x="800854" y="580491"/>
                  </a:moveTo>
                  <a:cubicBezTo>
                    <a:pt x="854300" y="653516"/>
                    <a:pt x="567491" y="438674"/>
                    <a:pt x="483354" y="459841"/>
                  </a:cubicBezTo>
                  <a:cubicBezTo>
                    <a:pt x="399216" y="481008"/>
                    <a:pt x="324604" y="674154"/>
                    <a:pt x="296029" y="707491"/>
                  </a:cubicBezTo>
                  <a:cubicBezTo>
                    <a:pt x="267454" y="740829"/>
                    <a:pt x="321429" y="617004"/>
                    <a:pt x="311904" y="659866"/>
                  </a:cubicBezTo>
                  <a:cubicBezTo>
                    <a:pt x="302379" y="702728"/>
                    <a:pt x="235175" y="876824"/>
                    <a:pt x="238879" y="964666"/>
                  </a:cubicBezTo>
                  <a:cubicBezTo>
                    <a:pt x="242583" y="1052508"/>
                    <a:pt x="326721" y="1163104"/>
                    <a:pt x="334129" y="1186916"/>
                  </a:cubicBezTo>
                  <a:cubicBezTo>
                    <a:pt x="341537" y="1210729"/>
                    <a:pt x="265867" y="1053566"/>
                    <a:pt x="283329" y="1107541"/>
                  </a:cubicBezTo>
                  <a:cubicBezTo>
                    <a:pt x="300791" y="1161516"/>
                    <a:pt x="442608" y="1474254"/>
                    <a:pt x="438904" y="1510766"/>
                  </a:cubicBezTo>
                  <a:cubicBezTo>
                    <a:pt x="435200" y="1547278"/>
                    <a:pt x="321958" y="1421866"/>
                    <a:pt x="261104" y="1326616"/>
                  </a:cubicBezTo>
                  <a:cubicBezTo>
                    <a:pt x="200250" y="1231366"/>
                    <a:pt x="105529" y="1049333"/>
                    <a:pt x="73779" y="939266"/>
                  </a:cubicBezTo>
                  <a:cubicBezTo>
                    <a:pt x="42029" y="829199"/>
                    <a:pt x="68487" y="776812"/>
                    <a:pt x="70604" y="666216"/>
                  </a:cubicBezTo>
                  <a:cubicBezTo>
                    <a:pt x="72721" y="555620"/>
                    <a:pt x="98121" y="385758"/>
                    <a:pt x="86479" y="275691"/>
                  </a:cubicBezTo>
                  <a:cubicBezTo>
                    <a:pt x="74837" y="165624"/>
                    <a:pt x="-8771" y="35449"/>
                    <a:pt x="754" y="5816"/>
                  </a:cubicBezTo>
                  <a:cubicBezTo>
                    <a:pt x="10279" y="-23817"/>
                    <a:pt x="116641" y="95245"/>
                    <a:pt x="143629" y="97891"/>
                  </a:cubicBezTo>
                  <a:cubicBezTo>
                    <a:pt x="170616" y="100537"/>
                    <a:pt x="55787" y="-56096"/>
                    <a:pt x="162679" y="21691"/>
                  </a:cubicBezTo>
                  <a:cubicBezTo>
                    <a:pt x="269571" y="99478"/>
                    <a:pt x="747408" y="507466"/>
                    <a:pt x="800854" y="580491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 1331">
              <a:extLst>
                <a:ext uri="{FF2B5EF4-FFF2-40B4-BE49-F238E27FC236}">
                  <a16:creationId xmlns:a16="http://schemas.microsoft.com/office/drawing/2014/main" id="{038FAE14-716D-270E-691B-9BBFDFD4F365}"/>
                </a:ext>
              </a:extLst>
            </p:cNvPr>
            <p:cNvSpPr/>
            <p:nvPr/>
          </p:nvSpPr>
          <p:spPr>
            <a:xfrm>
              <a:off x="6714758" y="5397489"/>
              <a:ext cx="315747" cy="537273"/>
            </a:xfrm>
            <a:custGeom>
              <a:avLst/>
              <a:gdLst>
                <a:gd name="connsiteX0" fmla="*/ 127367 w 315747"/>
                <a:gd name="connsiteY0" fmla="*/ 11 h 537273"/>
                <a:gd name="connsiteX1" fmla="*/ 314692 w 315747"/>
                <a:gd name="connsiteY1" fmla="*/ 177811 h 537273"/>
                <a:gd name="connsiteX2" fmla="*/ 206742 w 315747"/>
                <a:gd name="connsiteY2" fmla="*/ 390536 h 537273"/>
                <a:gd name="connsiteX3" fmla="*/ 279767 w 315747"/>
                <a:gd name="connsiteY3" fmla="*/ 298461 h 537273"/>
                <a:gd name="connsiteX4" fmla="*/ 117842 w 315747"/>
                <a:gd name="connsiteY4" fmla="*/ 533411 h 537273"/>
                <a:gd name="connsiteX5" fmla="*/ 143242 w 315747"/>
                <a:gd name="connsiteY5" fmla="*/ 434986 h 537273"/>
                <a:gd name="connsiteX6" fmla="*/ 95617 w 315747"/>
                <a:gd name="connsiteY6" fmla="*/ 307986 h 537273"/>
                <a:gd name="connsiteX7" fmla="*/ 367 w 315747"/>
                <a:gd name="connsiteY7" fmla="*/ 50811 h 537273"/>
                <a:gd name="connsiteX8" fmla="*/ 133717 w 315747"/>
                <a:gd name="connsiteY8" fmla="*/ 168286 h 537273"/>
                <a:gd name="connsiteX9" fmla="*/ 127367 w 315747"/>
                <a:gd name="connsiteY9" fmla="*/ 11 h 5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5747" h="537273">
                  <a:moveTo>
                    <a:pt x="127367" y="11"/>
                  </a:moveTo>
                  <a:cubicBezTo>
                    <a:pt x="157529" y="1598"/>
                    <a:pt x="301463" y="112724"/>
                    <a:pt x="314692" y="177811"/>
                  </a:cubicBezTo>
                  <a:cubicBezTo>
                    <a:pt x="327921" y="242899"/>
                    <a:pt x="212563" y="370428"/>
                    <a:pt x="206742" y="390536"/>
                  </a:cubicBezTo>
                  <a:cubicBezTo>
                    <a:pt x="200921" y="410644"/>
                    <a:pt x="294584" y="274649"/>
                    <a:pt x="279767" y="298461"/>
                  </a:cubicBezTo>
                  <a:cubicBezTo>
                    <a:pt x="264950" y="322273"/>
                    <a:pt x="140596" y="510657"/>
                    <a:pt x="117842" y="533411"/>
                  </a:cubicBezTo>
                  <a:cubicBezTo>
                    <a:pt x="95088" y="556165"/>
                    <a:pt x="146946" y="472557"/>
                    <a:pt x="143242" y="434986"/>
                  </a:cubicBezTo>
                  <a:cubicBezTo>
                    <a:pt x="139538" y="397415"/>
                    <a:pt x="119429" y="372015"/>
                    <a:pt x="95617" y="307986"/>
                  </a:cubicBezTo>
                  <a:cubicBezTo>
                    <a:pt x="71805" y="243957"/>
                    <a:pt x="-5983" y="74094"/>
                    <a:pt x="367" y="50811"/>
                  </a:cubicBezTo>
                  <a:cubicBezTo>
                    <a:pt x="6717" y="27528"/>
                    <a:pt x="115196" y="174636"/>
                    <a:pt x="133717" y="168286"/>
                  </a:cubicBezTo>
                  <a:cubicBezTo>
                    <a:pt x="152238" y="161936"/>
                    <a:pt x="97205" y="-1576"/>
                    <a:pt x="127367" y="11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 1332">
              <a:extLst>
                <a:ext uri="{FF2B5EF4-FFF2-40B4-BE49-F238E27FC236}">
                  <a16:creationId xmlns:a16="http://schemas.microsoft.com/office/drawing/2014/main" id="{950B5C36-9BFE-E3F6-1662-F42A1BC7E01D}"/>
                </a:ext>
              </a:extLst>
            </p:cNvPr>
            <p:cNvSpPr/>
            <p:nvPr/>
          </p:nvSpPr>
          <p:spPr>
            <a:xfrm>
              <a:off x="8874038" y="3482961"/>
              <a:ext cx="381269" cy="807498"/>
            </a:xfrm>
            <a:custGeom>
              <a:avLst/>
              <a:gdLst>
                <a:gd name="connsiteX0" fmla="*/ 87 w 381269"/>
                <a:gd name="connsiteY0" fmla="*/ 14 h 807498"/>
                <a:gd name="connsiteX1" fmla="*/ 279487 w 381269"/>
                <a:gd name="connsiteY1" fmla="*/ 304814 h 807498"/>
                <a:gd name="connsiteX2" fmla="*/ 295362 w 381269"/>
                <a:gd name="connsiteY2" fmla="*/ 273064 h 807498"/>
                <a:gd name="connsiteX3" fmla="*/ 320762 w 381269"/>
                <a:gd name="connsiteY3" fmla="*/ 387364 h 807498"/>
                <a:gd name="connsiteX4" fmla="*/ 320762 w 381269"/>
                <a:gd name="connsiteY4" fmla="*/ 584214 h 807498"/>
                <a:gd name="connsiteX5" fmla="*/ 323937 w 381269"/>
                <a:gd name="connsiteY5" fmla="*/ 514364 h 807498"/>
                <a:gd name="connsiteX6" fmla="*/ 304887 w 381269"/>
                <a:gd name="connsiteY6" fmla="*/ 806464 h 807498"/>
                <a:gd name="connsiteX7" fmla="*/ 314412 w 381269"/>
                <a:gd name="connsiteY7" fmla="*/ 600089 h 807498"/>
                <a:gd name="connsiteX8" fmla="*/ 381087 w 381269"/>
                <a:gd name="connsiteY8" fmla="*/ 304814 h 807498"/>
                <a:gd name="connsiteX9" fmla="*/ 333462 w 381269"/>
                <a:gd name="connsiteY9" fmla="*/ 365139 h 807498"/>
                <a:gd name="connsiteX10" fmla="*/ 311237 w 381269"/>
                <a:gd name="connsiteY10" fmla="*/ 292114 h 807498"/>
                <a:gd name="connsiteX11" fmla="*/ 87 w 381269"/>
                <a:gd name="connsiteY11" fmla="*/ 14 h 80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269" h="807498">
                  <a:moveTo>
                    <a:pt x="87" y="14"/>
                  </a:moveTo>
                  <a:cubicBezTo>
                    <a:pt x="-5205" y="2131"/>
                    <a:pt x="230275" y="259306"/>
                    <a:pt x="279487" y="304814"/>
                  </a:cubicBezTo>
                  <a:cubicBezTo>
                    <a:pt x="328699" y="350322"/>
                    <a:pt x="288483" y="259306"/>
                    <a:pt x="295362" y="273064"/>
                  </a:cubicBezTo>
                  <a:cubicBezTo>
                    <a:pt x="302241" y="286822"/>
                    <a:pt x="316529" y="335506"/>
                    <a:pt x="320762" y="387364"/>
                  </a:cubicBezTo>
                  <a:cubicBezTo>
                    <a:pt x="324995" y="439222"/>
                    <a:pt x="320233" y="563047"/>
                    <a:pt x="320762" y="584214"/>
                  </a:cubicBezTo>
                  <a:cubicBezTo>
                    <a:pt x="321291" y="605381"/>
                    <a:pt x="326583" y="477322"/>
                    <a:pt x="323937" y="514364"/>
                  </a:cubicBezTo>
                  <a:cubicBezTo>
                    <a:pt x="321291" y="551406"/>
                    <a:pt x="306474" y="792177"/>
                    <a:pt x="304887" y="806464"/>
                  </a:cubicBezTo>
                  <a:cubicBezTo>
                    <a:pt x="303300" y="820751"/>
                    <a:pt x="301712" y="683697"/>
                    <a:pt x="314412" y="600089"/>
                  </a:cubicBezTo>
                  <a:cubicBezTo>
                    <a:pt x="327112" y="516481"/>
                    <a:pt x="377912" y="343972"/>
                    <a:pt x="381087" y="304814"/>
                  </a:cubicBezTo>
                  <a:cubicBezTo>
                    <a:pt x="384262" y="265656"/>
                    <a:pt x="345104" y="367256"/>
                    <a:pt x="333462" y="365139"/>
                  </a:cubicBezTo>
                  <a:cubicBezTo>
                    <a:pt x="321820" y="363022"/>
                    <a:pt x="363624" y="349793"/>
                    <a:pt x="311237" y="292114"/>
                  </a:cubicBezTo>
                  <a:cubicBezTo>
                    <a:pt x="258850" y="234435"/>
                    <a:pt x="5379" y="-2103"/>
                    <a:pt x="87" y="1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 1333">
              <a:extLst>
                <a:ext uri="{FF2B5EF4-FFF2-40B4-BE49-F238E27FC236}">
                  <a16:creationId xmlns:a16="http://schemas.microsoft.com/office/drawing/2014/main" id="{944798F7-B177-1BBD-AC36-DF2C448888F5}"/>
                </a:ext>
              </a:extLst>
            </p:cNvPr>
            <p:cNvSpPr/>
            <p:nvPr/>
          </p:nvSpPr>
          <p:spPr>
            <a:xfrm>
              <a:off x="9023231" y="4200374"/>
              <a:ext cx="727728" cy="1463097"/>
            </a:xfrm>
            <a:custGeom>
              <a:avLst/>
              <a:gdLst>
                <a:gd name="connsiteX0" fmla="*/ 119 w 727728"/>
                <a:gd name="connsiteY0" fmla="*/ 151 h 1463097"/>
                <a:gd name="connsiteX1" fmla="*/ 235069 w 727728"/>
                <a:gd name="connsiteY1" fmla="*/ 476401 h 1463097"/>
                <a:gd name="connsiteX2" fmla="*/ 219194 w 727728"/>
                <a:gd name="connsiteY2" fmla="*/ 397026 h 1463097"/>
                <a:gd name="connsiteX3" fmla="*/ 368419 w 727728"/>
                <a:gd name="connsiteY3" fmla="*/ 809776 h 1463097"/>
                <a:gd name="connsiteX4" fmla="*/ 336669 w 727728"/>
                <a:gd name="connsiteY4" fmla="*/ 720876 h 1463097"/>
                <a:gd name="connsiteX5" fmla="*/ 625594 w 727728"/>
                <a:gd name="connsiteY5" fmla="*/ 1298726 h 1463097"/>
                <a:gd name="connsiteX6" fmla="*/ 717669 w 727728"/>
                <a:gd name="connsiteY6" fmla="*/ 1393976 h 1463097"/>
                <a:gd name="connsiteX7" fmla="*/ 695444 w 727728"/>
                <a:gd name="connsiteY7" fmla="*/ 1359051 h 1463097"/>
                <a:gd name="connsiteX8" fmla="*/ 727194 w 727728"/>
                <a:gd name="connsiteY8" fmla="*/ 1460651 h 1463097"/>
                <a:gd name="connsiteX9" fmla="*/ 704969 w 727728"/>
                <a:gd name="connsiteY9" fmla="*/ 1409851 h 1463097"/>
                <a:gd name="connsiteX10" fmla="*/ 587494 w 727728"/>
                <a:gd name="connsiteY10" fmla="*/ 1181251 h 1463097"/>
                <a:gd name="connsiteX11" fmla="*/ 292219 w 727728"/>
                <a:gd name="connsiteY11" fmla="*/ 581176 h 1463097"/>
                <a:gd name="connsiteX12" fmla="*/ 187444 w 727728"/>
                <a:gd name="connsiteY12" fmla="*/ 47776 h 1463097"/>
                <a:gd name="connsiteX13" fmla="*/ 250944 w 727728"/>
                <a:gd name="connsiteY13" fmla="*/ 524026 h 1463097"/>
                <a:gd name="connsiteX14" fmla="*/ 203319 w 727728"/>
                <a:gd name="connsiteY14" fmla="*/ 425601 h 1463097"/>
                <a:gd name="connsiteX15" fmla="*/ 119 w 727728"/>
                <a:gd name="connsiteY15" fmla="*/ 151 h 146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7728" h="1463097">
                  <a:moveTo>
                    <a:pt x="119" y="151"/>
                  </a:moveTo>
                  <a:cubicBezTo>
                    <a:pt x="5411" y="8618"/>
                    <a:pt x="198556" y="410255"/>
                    <a:pt x="235069" y="476401"/>
                  </a:cubicBezTo>
                  <a:cubicBezTo>
                    <a:pt x="271582" y="542547"/>
                    <a:pt x="196969" y="341464"/>
                    <a:pt x="219194" y="397026"/>
                  </a:cubicBezTo>
                  <a:cubicBezTo>
                    <a:pt x="241419" y="452588"/>
                    <a:pt x="348840" y="755801"/>
                    <a:pt x="368419" y="809776"/>
                  </a:cubicBezTo>
                  <a:cubicBezTo>
                    <a:pt x="387998" y="863751"/>
                    <a:pt x="293807" y="639384"/>
                    <a:pt x="336669" y="720876"/>
                  </a:cubicBezTo>
                  <a:cubicBezTo>
                    <a:pt x="379531" y="802368"/>
                    <a:pt x="562094" y="1186543"/>
                    <a:pt x="625594" y="1298726"/>
                  </a:cubicBezTo>
                  <a:cubicBezTo>
                    <a:pt x="689094" y="1410909"/>
                    <a:pt x="706027" y="1383922"/>
                    <a:pt x="717669" y="1393976"/>
                  </a:cubicBezTo>
                  <a:cubicBezTo>
                    <a:pt x="729311" y="1404030"/>
                    <a:pt x="693857" y="1347939"/>
                    <a:pt x="695444" y="1359051"/>
                  </a:cubicBezTo>
                  <a:cubicBezTo>
                    <a:pt x="697031" y="1370163"/>
                    <a:pt x="725607" y="1452184"/>
                    <a:pt x="727194" y="1460651"/>
                  </a:cubicBezTo>
                  <a:cubicBezTo>
                    <a:pt x="728781" y="1469118"/>
                    <a:pt x="728252" y="1456418"/>
                    <a:pt x="704969" y="1409851"/>
                  </a:cubicBezTo>
                  <a:cubicBezTo>
                    <a:pt x="681686" y="1363284"/>
                    <a:pt x="656286" y="1319363"/>
                    <a:pt x="587494" y="1181251"/>
                  </a:cubicBezTo>
                  <a:cubicBezTo>
                    <a:pt x="518702" y="1043139"/>
                    <a:pt x="358894" y="770089"/>
                    <a:pt x="292219" y="581176"/>
                  </a:cubicBezTo>
                  <a:cubicBezTo>
                    <a:pt x="225544" y="392264"/>
                    <a:pt x="194323" y="57301"/>
                    <a:pt x="187444" y="47776"/>
                  </a:cubicBezTo>
                  <a:cubicBezTo>
                    <a:pt x="180565" y="38251"/>
                    <a:pt x="248298" y="461055"/>
                    <a:pt x="250944" y="524026"/>
                  </a:cubicBezTo>
                  <a:cubicBezTo>
                    <a:pt x="253590" y="586997"/>
                    <a:pt x="240361" y="509738"/>
                    <a:pt x="203319" y="425601"/>
                  </a:cubicBezTo>
                  <a:cubicBezTo>
                    <a:pt x="166277" y="341464"/>
                    <a:pt x="-5173" y="-8316"/>
                    <a:pt x="119" y="15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 1334">
              <a:extLst>
                <a:ext uri="{FF2B5EF4-FFF2-40B4-BE49-F238E27FC236}">
                  <a16:creationId xmlns:a16="http://schemas.microsoft.com/office/drawing/2014/main" id="{CB9D7E42-F1D7-385D-25D8-155DCA98B3E4}"/>
                </a:ext>
              </a:extLst>
            </p:cNvPr>
            <p:cNvSpPr/>
            <p:nvPr/>
          </p:nvSpPr>
          <p:spPr>
            <a:xfrm>
              <a:off x="9007372" y="4028868"/>
              <a:ext cx="124322" cy="1381500"/>
            </a:xfrm>
            <a:custGeom>
              <a:avLst/>
              <a:gdLst>
                <a:gd name="connsiteX0" fmla="*/ 103 w 124322"/>
                <a:gd name="connsiteY0" fmla="*/ 207 h 1381500"/>
                <a:gd name="connsiteX1" fmla="*/ 101703 w 124322"/>
                <a:gd name="connsiteY1" fmla="*/ 654257 h 1381500"/>
                <a:gd name="connsiteX2" fmla="*/ 50903 w 124322"/>
                <a:gd name="connsiteY2" fmla="*/ 1359107 h 1381500"/>
                <a:gd name="connsiteX3" fmla="*/ 57253 w 124322"/>
                <a:gd name="connsiteY3" fmla="*/ 1162257 h 1381500"/>
                <a:gd name="connsiteX4" fmla="*/ 123928 w 124322"/>
                <a:gd name="connsiteY4" fmla="*/ 720932 h 1381500"/>
                <a:gd name="connsiteX5" fmla="*/ 103 w 124322"/>
                <a:gd name="connsiteY5" fmla="*/ 207 h 138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22" h="1381500">
                  <a:moveTo>
                    <a:pt x="103" y="207"/>
                  </a:moveTo>
                  <a:cubicBezTo>
                    <a:pt x="-3601" y="-10905"/>
                    <a:pt x="93236" y="427774"/>
                    <a:pt x="101703" y="654257"/>
                  </a:cubicBezTo>
                  <a:cubicBezTo>
                    <a:pt x="110170" y="880740"/>
                    <a:pt x="58311" y="1274440"/>
                    <a:pt x="50903" y="1359107"/>
                  </a:cubicBezTo>
                  <a:cubicBezTo>
                    <a:pt x="43495" y="1443774"/>
                    <a:pt x="45082" y="1268620"/>
                    <a:pt x="57253" y="1162257"/>
                  </a:cubicBezTo>
                  <a:cubicBezTo>
                    <a:pt x="69424" y="1055895"/>
                    <a:pt x="129749" y="913019"/>
                    <a:pt x="123928" y="720932"/>
                  </a:cubicBezTo>
                  <a:cubicBezTo>
                    <a:pt x="118107" y="528845"/>
                    <a:pt x="3807" y="11319"/>
                    <a:pt x="103" y="20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 1335">
              <a:extLst>
                <a:ext uri="{FF2B5EF4-FFF2-40B4-BE49-F238E27FC236}">
                  <a16:creationId xmlns:a16="http://schemas.microsoft.com/office/drawing/2014/main" id="{CE8266CB-BD9C-2C8E-33B7-DA34948875BA}"/>
                </a:ext>
              </a:extLst>
            </p:cNvPr>
            <p:cNvSpPr/>
            <p:nvPr/>
          </p:nvSpPr>
          <p:spPr>
            <a:xfrm>
              <a:off x="9143945" y="4140088"/>
              <a:ext cx="130901" cy="1412548"/>
            </a:xfrm>
            <a:custGeom>
              <a:avLst/>
              <a:gdLst>
                <a:gd name="connsiteX0" fmla="*/ 55 w 130901"/>
                <a:gd name="connsiteY0" fmla="*/ 112 h 1412548"/>
                <a:gd name="connsiteX1" fmla="*/ 108005 w 130901"/>
                <a:gd name="connsiteY1" fmla="*/ 768462 h 1412548"/>
                <a:gd name="connsiteX2" fmla="*/ 104830 w 130901"/>
                <a:gd name="connsiteY2" fmla="*/ 1397112 h 1412548"/>
                <a:gd name="connsiteX3" fmla="*/ 114355 w 130901"/>
                <a:gd name="connsiteY3" fmla="*/ 1178037 h 1412548"/>
                <a:gd name="connsiteX4" fmla="*/ 123880 w 130901"/>
                <a:gd name="connsiteY4" fmla="*/ 714487 h 1412548"/>
                <a:gd name="connsiteX5" fmla="*/ 55 w 130901"/>
                <a:gd name="connsiteY5" fmla="*/ 112 h 141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901" h="1412548">
                  <a:moveTo>
                    <a:pt x="55" y="112"/>
                  </a:moveTo>
                  <a:cubicBezTo>
                    <a:pt x="-2591" y="9108"/>
                    <a:pt x="90543" y="535629"/>
                    <a:pt x="108005" y="768462"/>
                  </a:cubicBezTo>
                  <a:cubicBezTo>
                    <a:pt x="125467" y="1001295"/>
                    <a:pt x="103772" y="1328850"/>
                    <a:pt x="104830" y="1397112"/>
                  </a:cubicBezTo>
                  <a:cubicBezTo>
                    <a:pt x="105888" y="1465374"/>
                    <a:pt x="111180" y="1291808"/>
                    <a:pt x="114355" y="1178037"/>
                  </a:cubicBezTo>
                  <a:cubicBezTo>
                    <a:pt x="117530" y="1064266"/>
                    <a:pt x="142930" y="907104"/>
                    <a:pt x="123880" y="714487"/>
                  </a:cubicBezTo>
                  <a:cubicBezTo>
                    <a:pt x="104830" y="521870"/>
                    <a:pt x="2701" y="-8884"/>
                    <a:pt x="55" y="11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 1336">
              <a:extLst>
                <a:ext uri="{FF2B5EF4-FFF2-40B4-BE49-F238E27FC236}">
                  <a16:creationId xmlns:a16="http://schemas.microsoft.com/office/drawing/2014/main" id="{A1C78AA2-7B42-B3D6-1FD0-E977CD516F64}"/>
                </a:ext>
              </a:extLst>
            </p:cNvPr>
            <p:cNvSpPr/>
            <p:nvPr/>
          </p:nvSpPr>
          <p:spPr>
            <a:xfrm>
              <a:off x="8702618" y="3677952"/>
              <a:ext cx="276809" cy="1211737"/>
            </a:xfrm>
            <a:custGeom>
              <a:avLst/>
              <a:gdLst>
                <a:gd name="connsiteX0" fmla="*/ 3232 w 276809"/>
                <a:gd name="connsiteY0" fmla="*/ 8223 h 1211737"/>
                <a:gd name="connsiteX1" fmla="*/ 219132 w 276809"/>
                <a:gd name="connsiteY1" fmla="*/ 916273 h 1211737"/>
                <a:gd name="connsiteX2" fmla="*/ 203257 w 276809"/>
                <a:gd name="connsiteY2" fmla="*/ 821023 h 1211737"/>
                <a:gd name="connsiteX3" fmla="*/ 276282 w 276809"/>
                <a:gd name="connsiteY3" fmla="*/ 1208373 h 1211737"/>
                <a:gd name="connsiteX4" fmla="*/ 235007 w 276809"/>
                <a:gd name="connsiteY4" fmla="*/ 995648 h 1211737"/>
                <a:gd name="connsiteX5" fmla="*/ 212782 w 276809"/>
                <a:gd name="connsiteY5" fmla="*/ 760698 h 1211737"/>
                <a:gd name="connsiteX6" fmla="*/ 190557 w 276809"/>
                <a:gd name="connsiteY6" fmla="*/ 795623 h 1211737"/>
                <a:gd name="connsiteX7" fmla="*/ 63557 w 276809"/>
                <a:gd name="connsiteY7" fmla="*/ 389223 h 1211737"/>
                <a:gd name="connsiteX8" fmla="*/ 85782 w 276809"/>
                <a:gd name="connsiteY8" fmla="*/ 462248 h 1211737"/>
                <a:gd name="connsiteX9" fmla="*/ 3232 w 276809"/>
                <a:gd name="connsiteY9" fmla="*/ 8223 h 121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6809" h="1211737">
                  <a:moveTo>
                    <a:pt x="3232" y="8223"/>
                  </a:moveTo>
                  <a:cubicBezTo>
                    <a:pt x="25457" y="83894"/>
                    <a:pt x="185795" y="780806"/>
                    <a:pt x="219132" y="916273"/>
                  </a:cubicBezTo>
                  <a:cubicBezTo>
                    <a:pt x="252469" y="1051740"/>
                    <a:pt x="193732" y="772340"/>
                    <a:pt x="203257" y="821023"/>
                  </a:cubicBezTo>
                  <a:cubicBezTo>
                    <a:pt x="212782" y="869706"/>
                    <a:pt x="270990" y="1179269"/>
                    <a:pt x="276282" y="1208373"/>
                  </a:cubicBezTo>
                  <a:cubicBezTo>
                    <a:pt x="281574" y="1237477"/>
                    <a:pt x="245590" y="1070260"/>
                    <a:pt x="235007" y="995648"/>
                  </a:cubicBezTo>
                  <a:cubicBezTo>
                    <a:pt x="224424" y="921036"/>
                    <a:pt x="220190" y="794035"/>
                    <a:pt x="212782" y="760698"/>
                  </a:cubicBezTo>
                  <a:cubicBezTo>
                    <a:pt x="205374" y="727361"/>
                    <a:pt x="215428" y="857536"/>
                    <a:pt x="190557" y="795623"/>
                  </a:cubicBezTo>
                  <a:cubicBezTo>
                    <a:pt x="165686" y="733710"/>
                    <a:pt x="81020" y="444786"/>
                    <a:pt x="63557" y="389223"/>
                  </a:cubicBezTo>
                  <a:cubicBezTo>
                    <a:pt x="46094" y="333660"/>
                    <a:pt x="91074" y="522044"/>
                    <a:pt x="85782" y="462248"/>
                  </a:cubicBezTo>
                  <a:cubicBezTo>
                    <a:pt x="80490" y="402452"/>
                    <a:pt x="-18993" y="-67448"/>
                    <a:pt x="3232" y="822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 1337">
              <a:extLst>
                <a:ext uri="{FF2B5EF4-FFF2-40B4-BE49-F238E27FC236}">
                  <a16:creationId xmlns:a16="http://schemas.microsoft.com/office/drawing/2014/main" id="{40DDE730-328E-38DA-1A8D-680DE5079BC4}"/>
                </a:ext>
              </a:extLst>
            </p:cNvPr>
            <p:cNvSpPr/>
            <p:nvPr/>
          </p:nvSpPr>
          <p:spPr>
            <a:xfrm>
              <a:off x="8476522" y="4013194"/>
              <a:ext cx="232613" cy="1191852"/>
            </a:xfrm>
            <a:custGeom>
              <a:avLst/>
              <a:gdLst>
                <a:gd name="connsiteX0" fmla="*/ 159478 w 232613"/>
                <a:gd name="connsiteY0" fmla="*/ 6 h 1191852"/>
                <a:gd name="connsiteX1" fmla="*/ 194403 w 232613"/>
                <a:gd name="connsiteY1" fmla="*/ 371481 h 1191852"/>
                <a:gd name="connsiteX2" fmla="*/ 89628 w 232613"/>
                <a:gd name="connsiteY2" fmla="*/ 612781 h 1191852"/>
                <a:gd name="connsiteX3" fmla="*/ 121378 w 232613"/>
                <a:gd name="connsiteY3" fmla="*/ 542931 h 1191852"/>
                <a:gd name="connsiteX4" fmla="*/ 86453 w 232613"/>
                <a:gd name="connsiteY4" fmla="*/ 749306 h 1191852"/>
                <a:gd name="connsiteX5" fmla="*/ 728 w 232613"/>
                <a:gd name="connsiteY5" fmla="*/ 1184281 h 1191852"/>
                <a:gd name="connsiteX6" fmla="*/ 51528 w 232613"/>
                <a:gd name="connsiteY6" fmla="*/ 987431 h 1191852"/>
                <a:gd name="connsiteX7" fmla="*/ 159478 w 232613"/>
                <a:gd name="connsiteY7" fmla="*/ 508006 h 1191852"/>
                <a:gd name="connsiteX8" fmla="*/ 232503 w 232613"/>
                <a:gd name="connsiteY8" fmla="*/ 361956 h 1191852"/>
                <a:gd name="connsiteX9" fmla="*/ 159478 w 232613"/>
                <a:gd name="connsiteY9" fmla="*/ 6 h 11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613" h="1191852">
                  <a:moveTo>
                    <a:pt x="159478" y="6"/>
                  </a:moveTo>
                  <a:cubicBezTo>
                    <a:pt x="153128" y="1594"/>
                    <a:pt x="206045" y="269352"/>
                    <a:pt x="194403" y="371481"/>
                  </a:cubicBezTo>
                  <a:cubicBezTo>
                    <a:pt x="182761" y="473610"/>
                    <a:pt x="101799" y="584206"/>
                    <a:pt x="89628" y="612781"/>
                  </a:cubicBezTo>
                  <a:cubicBezTo>
                    <a:pt x="77457" y="641356"/>
                    <a:pt x="121907" y="520177"/>
                    <a:pt x="121378" y="542931"/>
                  </a:cubicBezTo>
                  <a:cubicBezTo>
                    <a:pt x="120849" y="565685"/>
                    <a:pt x="106561" y="642414"/>
                    <a:pt x="86453" y="749306"/>
                  </a:cubicBezTo>
                  <a:cubicBezTo>
                    <a:pt x="66345" y="856198"/>
                    <a:pt x="6549" y="1144594"/>
                    <a:pt x="728" y="1184281"/>
                  </a:cubicBezTo>
                  <a:cubicBezTo>
                    <a:pt x="-5093" y="1223968"/>
                    <a:pt x="25070" y="1100144"/>
                    <a:pt x="51528" y="987431"/>
                  </a:cubicBezTo>
                  <a:cubicBezTo>
                    <a:pt x="77986" y="874718"/>
                    <a:pt x="129315" y="612252"/>
                    <a:pt x="159478" y="508006"/>
                  </a:cubicBezTo>
                  <a:cubicBezTo>
                    <a:pt x="189641" y="403760"/>
                    <a:pt x="235149" y="444506"/>
                    <a:pt x="232503" y="361956"/>
                  </a:cubicBezTo>
                  <a:cubicBezTo>
                    <a:pt x="229857" y="279406"/>
                    <a:pt x="165828" y="-1582"/>
                    <a:pt x="159478" y="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 1338">
              <a:extLst>
                <a:ext uri="{FF2B5EF4-FFF2-40B4-BE49-F238E27FC236}">
                  <a16:creationId xmlns:a16="http://schemas.microsoft.com/office/drawing/2014/main" id="{E758416D-8A05-88DD-EB42-245BF4D5FB36}"/>
                </a:ext>
              </a:extLst>
            </p:cNvPr>
            <p:cNvSpPr/>
            <p:nvPr/>
          </p:nvSpPr>
          <p:spPr>
            <a:xfrm>
              <a:off x="8289901" y="4765657"/>
              <a:ext cx="1416489" cy="1226762"/>
            </a:xfrm>
            <a:custGeom>
              <a:avLst/>
              <a:gdLst>
                <a:gd name="connsiteX0" fmla="*/ 24 w 1416489"/>
                <a:gd name="connsiteY0" fmla="*/ 18 h 1226762"/>
                <a:gd name="connsiteX1" fmla="*/ 120674 w 1416489"/>
                <a:gd name="connsiteY1" fmla="*/ 495318 h 1226762"/>
                <a:gd name="connsiteX2" fmla="*/ 269899 w 1416489"/>
                <a:gd name="connsiteY2" fmla="*/ 708043 h 1226762"/>
                <a:gd name="connsiteX3" fmla="*/ 190524 w 1416489"/>
                <a:gd name="connsiteY3" fmla="*/ 628668 h 1226762"/>
                <a:gd name="connsiteX4" fmla="*/ 409599 w 1416489"/>
                <a:gd name="connsiteY4" fmla="*/ 847743 h 1226762"/>
                <a:gd name="connsiteX5" fmla="*/ 346099 w 1416489"/>
                <a:gd name="connsiteY5" fmla="*/ 819168 h 1226762"/>
                <a:gd name="connsiteX6" fmla="*/ 1235099 w 1416489"/>
                <a:gd name="connsiteY6" fmla="*/ 1177943 h 1226762"/>
                <a:gd name="connsiteX7" fmla="*/ 1416074 w 1416489"/>
                <a:gd name="connsiteY7" fmla="*/ 1206518 h 1226762"/>
                <a:gd name="connsiteX8" fmla="*/ 1282724 w 1416489"/>
                <a:gd name="connsiteY8" fmla="*/ 1225568 h 1226762"/>
                <a:gd name="connsiteX9" fmla="*/ 1216049 w 1416489"/>
                <a:gd name="connsiteY9" fmla="*/ 1171593 h 1226762"/>
                <a:gd name="connsiteX10" fmla="*/ 482624 w 1416489"/>
                <a:gd name="connsiteY10" fmla="*/ 876318 h 1226762"/>
                <a:gd name="connsiteX11" fmla="*/ 517549 w 1416489"/>
                <a:gd name="connsiteY11" fmla="*/ 895368 h 1226762"/>
                <a:gd name="connsiteX12" fmla="*/ 152424 w 1416489"/>
                <a:gd name="connsiteY12" fmla="*/ 590568 h 1226762"/>
                <a:gd name="connsiteX13" fmla="*/ 82574 w 1416489"/>
                <a:gd name="connsiteY13" fmla="*/ 390543 h 1226762"/>
                <a:gd name="connsiteX14" fmla="*/ 130199 w 1416489"/>
                <a:gd name="connsiteY14" fmla="*/ 476268 h 1226762"/>
                <a:gd name="connsiteX15" fmla="*/ 24 w 1416489"/>
                <a:gd name="connsiteY15" fmla="*/ 18 h 122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6489" h="1226762">
                  <a:moveTo>
                    <a:pt x="24" y="18"/>
                  </a:moveTo>
                  <a:cubicBezTo>
                    <a:pt x="-1563" y="3193"/>
                    <a:pt x="75695" y="377314"/>
                    <a:pt x="120674" y="495318"/>
                  </a:cubicBezTo>
                  <a:cubicBezTo>
                    <a:pt x="165653" y="613322"/>
                    <a:pt x="258257" y="685818"/>
                    <a:pt x="269899" y="708043"/>
                  </a:cubicBezTo>
                  <a:cubicBezTo>
                    <a:pt x="281541" y="730268"/>
                    <a:pt x="190524" y="628668"/>
                    <a:pt x="190524" y="628668"/>
                  </a:cubicBezTo>
                  <a:cubicBezTo>
                    <a:pt x="213807" y="651951"/>
                    <a:pt x="383670" y="815993"/>
                    <a:pt x="409599" y="847743"/>
                  </a:cubicBezTo>
                  <a:cubicBezTo>
                    <a:pt x="435528" y="879493"/>
                    <a:pt x="346099" y="819168"/>
                    <a:pt x="346099" y="819168"/>
                  </a:cubicBezTo>
                  <a:cubicBezTo>
                    <a:pt x="483682" y="874201"/>
                    <a:pt x="1056770" y="1113385"/>
                    <a:pt x="1235099" y="1177943"/>
                  </a:cubicBezTo>
                  <a:cubicBezTo>
                    <a:pt x="1413428" y="1242501"/>
                    <a:pt x="1408137" y="1198581"/>
                    <a:pt x="1416074" y="1206518"/>
                  </a:cubicBezTo>
                  <a:cubicBezTo>
                    <a:pt x="1424011" y="1214455"/>
                    <a:pt x="1316061" y="1231389"/>
                    <a:pt x="1282724" y="1225568"/>
                  </a:cubicBezTo>
                  <a:cubicBezTo>
                    <a:pt x="1249387" y="1219747"/>
                    <a:pt x="1349399" y="1229801"/>
                    <a:pt x="1216049" y="1171593"/>
                  </a:cubicBezTo>
                  <a:cubicBezTo>
                    <a:pt x="1082699" y="1113385"/>
                    <a:pt x="599041" y="922355"/>
                    <a:pt x="482624" y="876318"/>
                  </a:cubicBezTo>
                  <a:cubicBezTo>
                    <a:pt x="366207" y="830281"/>
                    <a:pt x="572582" y="942993"/>
                    <a:pt x="517549" y="895368"/>
                  </a:cubicBezTo>
                  <a:cubicBezTo>
                    <a:pt x="462516" y="847743"/>
                    <a:pt x="224920" y="674705"/>
                    <a:pt x="152424" y="590568"/>
                  </a:cubicBezTo>
                  <a:cubicBezTo>
                    <a:pt x="79928" y="506431"/>
                    <a:pt x="86278" y="409593"/>
                    <a:pt x="82574" y="390543"/>
                  </a:cubicBezTo>
                  <a:cubicBezTo>
                    <a:pt x="78870" y="371493"/>
                    <a:pt x="145016" y="538710"/>
                    <a:pt x="130199" y="476268"/>
                  </a:cubicBezTo>
                  <a:cubicBezTo>
                    <a:pt x="115382" y="413826"/>
                    <a:pt x="1611" y="-3157"/>
                    <a:pt x="24" y="1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 1339">
              <a:extLst>
                <a:ext uri="{FF2B5EF4-FFF2-40B4-BE49-F238E27FC236}">
                  <a16:creationId xmlns:a16="http://schemas.microsoft.com/office/drawing/2014/main" id="{4E1843C7-374A-D5F6-7EAC-5D168DC0BC06}"/>
                </a:ext>
              </a:extLst>
            </p:cNvPr>
            <p:cNvSpPr/>
            <p:nvPr/>
          </p:nvSpPr>
          <p:spPr>
            <a:xfrm>
              <a:off x="8192637" y="5224515"/>
              <a:ext cx="138920" cy="798289"/>
            </a:xfrm>
            <a:custGeom>
              <a:avLst/>
              <a:gdLst>
                <a:gd name="connsiteX0" fmla="*/ 2038 w 138920"/>
                <a:gd name="connsiteY0" fmla="*/ 1535 h 798289"/>
                <a:gd name="connsiteX1" fmla="*/ 43313 w 138920"/>
                <a:gd name="connsiteY1" fmla="*/ 360310 h 798289"/>
                <a:gd name="connsiteX2" fmla="*/ 135388 w 138920"/>
                <a:gd name="connsiteY2" fmla="*/ 779410 h 798289"/>
                <a:gd name="connsiteX3" fmla="*/ 109988 w 138920"/>
                <a:gd name="connsiteY3" fmla="*/ 677810 h 798289"/>
                <a:gd name="connsiteX4" fmla="*/ 17913 w 138920"/>
                <a:gd name="connsiteY4" fmla="*/ 249185 h 798289"/>
                <a:gd name="connsiteX5" fmla="*/ 2038 w 138920"/>
                <a:gd name="connsiteY5" fmla="*/ 1535 h 79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920" h="798289">
                  <a:moveTo>
                    <a:pt x="2038" y="1535"/>
                  </a:moveTo>
                  <a:cubicBezTo>
                    <a:pt x="6271" y="20056"/>
                    <a:pt x="21088" y="230664"/>
                    <a:pt x="43313" y="360310"/>
                  </a:cubicBezTo>
                  <a:cubicBezTo>
                    <a:pt x="65538" y="489956"/>
                    <a:pt x="124276" y="726493"/>
                    <a:pt x="135388" y="779410"/>
                  </a:cubicBezTo>
                  <a:cubicBezTo>
                    <a:pt x="146501" y="832327"/>
                    <a:pt x="129567" y="766181"/>
                    <a:pt x="109988" y="677810"/>
                  </a:cubicBezTo>
                  <a:cubicBezTo>
                    <a:pt x="90409" y="589439"/>
                    <a:pt x="36963" y="362427"/>
                    <a:pt x="17913" y="249185"/>
                  </a:cubicBezTo>
                  <a:cubicBezTo>
                    <a:pt x="-1137" y="135943"/>
                    <a:pt x="-2195" y="-16986"/>
                    <a:pt x="2038" y="153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 1341">
              <a:extLst>
                <a:ext uri="{FF2B5EF4-FFF2-40B4-BE49-F238E27FC236}">
                  <a16:creationId xmlns:a16="http://schemas.microsoft.com/office/drawing/2014/main" id="{8B02A8C6-CECB-D539-C8C0-ED81EC4E1311}"/>
                </a:ext>
              </a:extLst>
            </p:cNvPr>
            <p:cNvSpPr/>
            <p:nvPr/>
          </p:nvSpPr>
          <p:spPr>
            <a:xfrm>
              <a:off x="8880534" y="5419572"/>
              <a:ext cx="460617" cy="1338518"/>
            </a:xfrm>
            <a:custGeom>
              <a:avLst/>
              <a:gdLst>
                <a:gd name="connsiteX0" fmla="*/ 53916 w 460617"/>
                <a:gd name="connsiteY0" fmla="*/ 153 h 1338518"/>
                <a:gd name="connsiteX1" fmla="*/ 336491 w 460617"/>
                <a:gd name="connsiteY1" fmla="*/ 314478 h 1338518"/>
                <a:gd name="connsiteX2" fmla="*/ 457141 w 460617"/>
                <a:gd name="connsiteY2" fmla="*/ 571653 h 1338518"/>
                <a:gd name="connsiteX3" fmla="*/ 428566 w 460617"/>
                <a:gd name="connsiteY3" fmla="*/ 495453 h 1338518"/>
                <a:gd name="connsiteX4" fmla="*/ 434916 w 460617"/>
                <a:gd name="connsiteY4" fmla="*/ 730403 h 1338518"/>
                <a:gd name="connsiteX5" fmla="*/ 406341 w 460617"/>
                <a:gd name="connsiteY5" fmla="*/ 924078 h 1338518"/>
                <a:gd name="connsiteX6" fmla="*/ 422216 w 460617"/>
                <a:gd name="connsiteY6" fmla="*/ 854228 h 1338518"/>
                <a:gd name="connsiteX7" fmla="*/ 323791 w 460617"/>
                <a:gd name="connsiteY7" fmla="*/ 1063778 h 1338518"/>
                <a:gd name="connsiteX8" fmla="*/ 231716 w 460617"/>
                <a:gd name="connsiteY8" fmla="*/ 1200303 h 1338518"/>
                <a:gd name="connsiteX9" fmla="*/ 3116 w 460617"/>
                <a:gd name="connsiteY9" fmla="*/ 1336828 h 1338518"/>
                <a:gd name="connsiteX10" fmla="*/ 111066 w 460617"/>
                <a:gd name="connsiteY10" fmla="*/ 1270153 h 1338518"/>
                <a:gd name="connsiteX11" fmla="*/ 279341 w 460617"/>
                <a:gd name="connsiteY11" fmla="*/ 1174903 h 1338518"/>
                <a:gd name="connsiteX12" fmla="*/ 222191 w 460617"/>
                <a:gd name="connsiteY12" fmla="*/ 1203478 h 1338518"/>
                <a:gd name="connsiteX13" fmla="*/ 425391 w 460617"/>
                <a:gd name="connsiteY13" fmla="*/ 882803 h 1338518"/>
                <a:gd name="connsiteX14" fmla="*/ 406341 w 460617"/>
                <a:gd name="connsiteY14" fmla="*/ 901853 h 1338518"/>
                <a:gd name="connsiteX15" fmla="*/ 431741 w 460617"/>
                <a:gd name="connsiteY15" fmla="*/ 473228 h 1338518"/>
                <a:gd name="connsiteX16" fmla="*/ 447616 w 460617"/>
                <a:gd name="connsiteY16" fmla="*/ 546253 h 1338518"/>
                <a:gd name="connsiteX17" fmla="*/ 317441 w 460617"/>
                <a:gd name="connsiteY17" fmla="*/ 254153 h 1338518"/>
                <a:gd name="connsiteX18" fmla="*/ 365066 w 460617"/>
                <a:gd name="connsiteY18" fmla="*/ 355753 h 1338518"/>
                <a:gd name="connsiteX19" fmla="*/ 53916 w 460617"/>
                <a:gd name="connsiteY19" fmla="*/ 153 h 133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0617" h="1338518">
                  <a:moveTo>
                    <a:pt x="53916" y="153"/>
                  </a:moveTo>
                  <a:cubicBezTo>
                    <a:pt x="49154" y="-6726"/>
                    <a:pt x="269287" y="219228"/>
                    <a:pt x="336491" y="314478"/>
                  </a:cubicBezTo>
                  <a:cubicBezTo>
                    <a:pt x="403695" y="409728"/>
                    <a:pt x="441795" y="541491"/>
                    <a:pt x="457141" y="571653"/>
                  </a:cubicBezTo>
                  <a:cubicBezTo>
                    <a:pt x="472487" y="601816"/>
                    <a:pt x="432270" y="468995"/>
                    <a:pt x="428566" y="495453"/>
                  </a:cubicBezTo>
                  <a:cubicBezTo>
                    <a:pt x="424862" y="521911"/>
                    <a:pt x="438620" y="658966"/>
                    <a:pt x="434916" y="730403"/>
                  </a:cubicBezTo>
                  <a:cubicBezTo>
                    <a:pt x="431212" y="801840"/>
                    <a:pt x="408458" y="903441"/>
                    <a:pt x="406341" y="924078"/>
                  </a:cubicBezTo>
                  <a:cubicBezTo>
                    <a:pt x="404224" y="944715"/>
                    <a:pt x="435974" y="830945"/>
                    <a:pt x="422216" y="854228"/>
                  </a:cubicBezTo>
                  <a:cubicBezTo>
                    <a:pt x="408458" y="877511"/>
                    <a:pt x="355541" y="1006099"/>
                    <a:pt x="323791" y="1063778"/>
                  </a:cubicBezTo>
                  <a:cubicBezTo>
                    <a:pt x="292041" y="1121457"/>
                    <a:pt x="285162" y="1154795"/>
                    <a:pt x="231716" y="1200303"/>
                  </a:cubicBezTo>
                  <a:cubicBezTo>
                    <a:pt x="178270" y="1245811"/>
                    <a:pt x="23224" y="1325186"/>
                    <a:pt x="3116" y="1336828"/>
                  </a:cubicBezTo>
                  <a:cubicBezTo>
                    <a:pt x="-16992" y="1348470"/>
                    <a:pt x="65028" y="1297141"/>
                    <a:pt x="111066" y="1270153"/>
                  </a:cubicBezTo>
                  <a:cubicBezTo>
                    <a:pt x="157104" y="1243165"/>
                    <a:pt x="260820" y="1186016"/>
                    <a:pt x="279341" y="1174903"/>
                  </a:cubicBezTo>
                  <a:cubicBezTo>
                    <a:pt x="297862" y="1163791"/>
                    <a:pt x="197849" y="1252161"/>
                    <a:pt x="222191" y="1203478"/>
                  </a:cubicBezTo>
                  <a:cubicBezTo>
                    <a:pt x="246533" y="1154795"/>
                    <a:pt x="394699" y="933074"/>
                    <a:pt x="425391" y="882803"/>
                  </a:cubicBezTo>
                  <a:cubicBezTo>
                    <a:pt x="456083" y="832532"/>
                    <a:pt x="405283" y="970115"/>
                    <a:pt x="406341" y="901853"/>
                  </a:cubicBezTo>
                  <a:cubicBezTo>
                    <a:pt x="407399" y="833591"/>
                    <a:pt x="424862" y="532495"/>
                    <a:pt x="431741" y="473228"/>
                  </a:cubicBezTo>
                  <a:cubicBezTo>
                    <a:pt x="438620" y="413961"/>
                    <a:pt x="466666" y="582765"/>
                    <a:pt x="447616" y="546253"/>
                  </a:cubicBezTo>
                  <a:cubicBezTo>
                    <a:pt x="428566" y="509741"/>
                    <a:pt x="331199" y="285903"/>
                    <a:pt x="317441" y="254153"/>
                  </a:cubicBezTo>
                  <a:cubicBezTo>
                    <a:pt x="303683" y="222403"/>
                    <a:pt x="406870" y="397557"/>
                    <a:pt x="365066" y="355753"/>
                  </a:cubicBezTo>
                  <a:cubicBezTo>
                    <a:pt x="323262" y="313949"/>
                    <a:pt x="58678" y="7032"/>
                    <a:pt x="53916" y="15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 1342">
              <a:extLst>
                <a:ext uri="{FF2B5EF4-FFF2-40B4-BE49-F238E27FC236}">
                  <a16:creationId xmlns:a16="http://schemas.microsoft.com/office/drawing/2014/main" id="{E372EBA3-9E49-869A-BA86-43B9E1979591}"/>
                </a:ext>
              </a:extLst>
            </p:cNvPr>
            <p:cNvSpPr/>
            <p:nvPr/>
          </p:nvSpPr>
          <p:spPr>
            <a:xfrm>
              <a:off x="8073633" y="5326281"/>
              <a:ext cx="515296" cy="1344735"/>
            </a:xfrm>
            <a:custGeom>
              <a:avLst/>
              <a:gdLst>
                <a:gd name="connsiteX0" fmla="*/ 57542 w 515296"/>
                <a:gd name="connsiteY0" fmla="*/ 10894 h 1344735"/>
                <a:gd name="connsiteX1" fmla="*/ 60717 w 515296"/>
                <a:gd name="connsiteY1" fmla="*/ 290294 h 1344735"/>
                <a:gd name="connsiteX2" fmla="*/ 98817 w 515296"/>
                <a:gd name="connsiteY2" fmla="*/ 449044 h 1344735"/>
                <a:gd name="connsiteX3" fmla="*/ 63892 w 515296"/>
                <a:gd name="connsiteY3" fmla="*/ 337919 h 1344735"/>
                <a:gd name="connsiteX4" fmla="*/ 165492 w 515296"/>
                <a:gd name="connsiteY4" fmla="*/ 528419 h 1344735"/>
                <a:gd name="connsiteX5" fmla="*/ 117867 w 515296"/>
                <a:gd name="connsiteY5" fmla="*/ 655419 h 1344735"/>
                <a:gd name="connsiteX6" fmla="*/ 149617 w 515296"/>
                <a:gd name="connsiteY6" fmla="*/ 582394 h 1344735"/>
                <a:gd name="connsiteX7" fmla="*/ 98817 w 515296"/>
                <a:gd name="connsiteY7" fmla="*/ 823694 h 1344735"/>
                <a:gd name="connsiteX8" fmla="*/ 216292 w 515296"/>
                <a:gd name="connsiteY8" fmla="*/ 1017369 h 1344735"/>
                <a:gd name="connsiteX9" fmla="*/ 232167 w 515296"/>
                <a:gd name="connsiteY9" fmla="*/ 979269 h 1344735"/>
                <a:gd name="connsiteX10" fmla="*/ 511567 w 515296"/>
                <a:gd name="connsiteY10" fmla="*/ 1338044 h 1344735"/>
                <a:gd name="connsiteX11" fmla="*/ 381392 w 515296"/>
                <a:gd name="connsiteY11" fmla="*/ 1195169 h 1344735"/>
                <a:gd name="connsiteX12" fmla="*/ 216292 w 515296"/>
                <a:gd name="connsiteY12" fmla="*/ 972919 h 1344735"/>
                <a:gd name="connsiteX13" fmla="*/ 92467 w 515296"/>
                <a:gd name="connsiteY13" fmla="*/ 798294 h 1344735"/>
                <a:gd name="connsiteX14" fmla="*/ 171842 w 515296"/>
                <a:gd name="connsiteY14" fmla="*/ 585569 h 1344735"/>
                <a:gd name="connsiteX15" fmla="*/ 3567 w 515296"/>
                <a:gd name="connsiteY15" fmla="*/ 226794 h 1344735"/>
                <a:gd name="connsiteX16" fmla="*/ 57542 w 515296"/>
                <a:gd name="connsiteY16" fmla="*/ 299819 h 1344735"/>
                <a:gd name="connsiteX17" fmla="*/ 63892 w 515296"/>
                <a:gd name="connsiteY17" fmla="*/ 77569 h 1344735"/>
                <a:gd name="connsiteX18" fmla="*/ 57542 w 515296"/>
                <a:gd name="connsiteY18" fmla="*/ 10894 h 134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5296" h="1344735">
                  <a:moveTo>
                    <a:pt x="57542" y="10894"/>
                  </a:moveTo>
                  <a:cubicBezTo>
                    <a:pt x="57013" y="46348"/>
                    <a:pt x="53838" y="217269"/>
                    <a:pt x="60717" y="290294"/>
                  </a:cubicBezTo>
                  <a:cubicBezTo>
                    <a:pt x="67596" y="363319"/>
                    <a:pt x="98288" y="441107"/>
                    <a:pt x="98817" y="449044"/>
                  </a:cubicBezTo>
                  <a:cubicBezTo>
                    <a:pt x="99346" y="456982"/>
                    <a:pt x="52780" y="324690"/>
                    <a:pt x="63892" y="337919"/>
                  </a:cubicBezTo>
                  <a:cubicBezTo>
                    <a:pt x="75004" y="351148"/>
                    <a:pt x="156496" y="475502"/>
                    <a:pt x="165492" y="528419"/>
                  </a:cubicBezTo>
                  <a:cubicBezTo>
                    <a:pt x="174488" y="581336"/>
                    <a:pt x="120513" y="646423"/>
                    <a:pt x="117867" y="655419"/>
                  </a:cubicBezTo>
                  <a:cubicBezTo>
                    <a:pt x="115221" y="664415"/>
                    <a:pt x="152792" y="554348"/>
                    <a:pt x="149617" y="582394"/>
                  </a:cubicBezTo>
                  <a:cubicBezTo>
                    <a:pt x="146442" y="610440"/>
                    <a:pt x="87705" y="751198"/>
                    <a:pt x="98817" y="823694"/>
                  </a:cubicBezTo>
                  <a:cubicBezTo>
                    <a:pt x="109930" y="896190"/>
                    <a:pt x="194067" y="991440"/>
                    <a:pt x="216292" y="1017369"/>
                  </a:cubicBezTo>
                  <a:cubicBezTo>
                    <a:pt x="238517" y="1043298"/>
                    <a:pt x="182955" y="925823"/>
                    <a:pt x="232167" y="979269"/>
                  </a:cubicBezTo>
                  <a:cubicBezTo>
                    <a:pt x="281379" y="1032715"/>
                    <a:pt x="486696" y="1302061"/>
                    <a:pt x="511567" y="1338044"/>
                  </a:cubicBezTo>
                  <a:cubicBezTo>
                    <a:pt x="536438" y="1374027"/>
                    <a:pt x="430605" y="1256023"/>
                    <a:pt x="381392" y="1195169"/>
                  </a:cubicBezTo>
                  <a:cubicBezTo>
                    <a:pt x="332180" y="1134315"/>
                    <a:pt x="264446" y="1039065"/>
                    <a:pt x="216292" y="972919"/>
                  </a:cubicBezTo>
                  <a:cubicBezTo>
                    <a:pt x="168138" y="906773"/>
                    <a:pt x="99875" y="862852"/>
                    <a:pt x="92467" y="798294"/>
                  </a:cubicBezTo>
                  <a:cubicBezTo>
                    <a:pt x="85059" y="733736"/>
                    <a:pt x="186659" y="680819"/>
                    <a:pt x="171842" y="585569"/>
                  </a:cubicBezTo>
                  <a:cubicBezTo>
                    <a:pt x="157025" y="490319"/>
                    <a:pt x="22617" y="274419"/>
                    <a:pt x="3567" y="226794"/>
                  </a:cubicBezTo>
                  <a:cubicBezTo>
                    <a:pt x="-15483" y="179169"/>
                    <a:pt x="47488" y="324690"/>
                    <a:pt x="57542" y="299819"/>
                  </a:cubicBezTo>
                  <a:cubicBezTo>
                    <a:pt x="67596" y="274948"/>
                    <a:pt x="62834" y="120961"/>
                    <a:pt x="63892" y="77569"/>
                  </a:cubicBezTo>
                  <a:cubicBezTo>
                    <a:pt x="64950" y="34177"/>
                    <a:pt x="58071" y="-24560"/>
                    <a:pt x="57542" y="1089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 1343">
              <a:extLst>
                <a:ext uri="{FF2B5EF4-FFF2-40B4-BE49-F238E27FC236}">
                  <a16:creationId xmlns:a16="http://schemas.microsoft.com/office/drawing/2014/main" id="{B571FAEE-21AF-272F-A8C6-1D163E36AD7C}"/>
                </a:ext>
              </a:extLst>
            </p:cNvPr>
            <p:cNvSpPr/>
            <p:nvPr/>
          </p:nvSpPr>
          <p:spPr>
            <a:xfrm>
              <a:off x="8219496" y="5818239"/>
              <a:ext cx="537305" cy="985587"/>
            </a:xfrm>
            <a:custGeom>
              <a:avLst/>
              <a:gdLst>
                <a:gd name="connsiteX0" fmla="*/ 6929 w 537305"/>
                <a:gd name="connsiteY0" fmla="*/ 7886 h 985587"/>
                <a:gd name="connsiteX1" fmla="*/ 45029 w 537305"/>
                <a:gd name="connsiteY1" fmla="*/ 45986 h 985587"/>
                <a:gd name="connsiteX2" fmla="*/ 413329 w 537305"/>
                <a:gd name="connsiteY2" fmla="*/ 426986 h 985587"/>
                <a:gd name="connsiteX3" fmla="*/ 495879 w 537305"/>
                <a:gd name="connsiteY3" fmla="*/ 604786 h 985587"/>
                <a:gd name="connsiteX4" fmla="*/ 454604 w 537305"/>
                <a:gd name="connsiteY4" fmla="*/ 519061 h 985587"/>
                <a:gd name="connsiteX5" fmla="*/ 518104 w 537305"/>
                <a:gd name="connsiteY5" fmla="*/ 668286 h 985587"/>
                <a:gd name="connsiteX6" fmla="*/ 486354 w 537305"/>
                <a:gd name="connsiteY6" fmla="*/ 795286 h 985587"/>
                <a:gd name="connsiteX7" fmla="*/ 159329 w 537305"/>
                <a:gd name="connsiteY7" fmla="*/ 982611 h 985587"/>
                <a:gd name="connsiteX8" fmla="*/ 333954 w 537305"/>
                <a:gd name="connsiteY8" fmla="*/ 903236 h 985587"/>
                <a:gd name="connsiteX9" fmla="*/ 533979 w 537305"/>
                <a:gd name="connsiteY9" fmla="*/ 807986 h 985587"/>
                <a:gd name="connsiteX10" fmla="*/ 451429 w 537305"/>
                <a:gd name="connsiteY10" fmla="*/ 560336 h 985587"/>
                <a:gd name="connsiteX11" fmla="*/ 353004 w 537305"/>
                <a:gd name="connsiteY11" fmla="*/ 420636 h 985587"/>
                <a:gd name="connsiteX12" fmla="*/ 222829 w 537305"/>
                <a:gd name="connsiteY12" fmla="*/ 284111 h 985587"/>
                <a:gd name="connsiteX13" fmla="*/ 343479 w 537305"/>
                <a:gd name="connsiteY13" fmla="*/ 350786 h 985587"/>
                <a:gd name="connsiteX14" fmla="*/ 213304 w 537305"/>
                <a:gd name="connsiteY14" fmla="*/ 230136 h 985587"/>
                <a:gd name="connsiteX15" fmla="*/ 6929 w 537305"/>
                <a:gd name="connsiteY15" fmla="*/ 7886 h 98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7305" h="985587">
                  <a:moveTo>
                    <a:pt x="6929" y="7886"/>
                  </a:moveTo>
                  <a:cubicBezTo>
                    <a:pt x="-21117" y="-22806"/>
                    <a:pt x="45029" y="45986"/>
                    <a:pt x="45029" y="45986"/>
                  </a:cubicBezTo>
                  <a:cubicBezTo>
                    <a:pt x="112762" y="115836"/>
                    <a:pt x="338187" y="333853"/>
                    <a:pt x="413329" y="426986"/>
                  </a:cubicBezTo>
                  <a:cubicBezTo>
                    <a:pt x="488471" y="520119"/>
                    <a:pt x="489000" y="589440"/>
                    <a:pt x="495879" y="604786"/>
                  </a:cubicBezTo>
                  <a:cubicBezTo>
                    <a:pt x="502758" y="620132"/>
                    <a:pt x="450900" y="508478"/>
                    <a:pt x="454604" y="519061"/>
                  </a:cubicBezTo>
                  <a:cubicBezTo>
                    <a:pt x="458308" y="529644"/>
                    <a:pt x="512812" y="622249"/>
                    <a:pt x="518104" y="668286"/>
                  </a:cubicBezTo>
                  <a:cubicBezTo>
                    <a:pt x="523396" y="714324"/>
                    <a:pt x="546150" y="742899"/>
                    <a:pt x="486354" y="795286"/>
                  </a:cubicBezTo>
                  <a:cubicBezTo>
                    <a:pt x="426558" y="847673"/>
                    <a:pt x="184729" y="964619"/>
                    <a:pt x="159329" y="982611"/>
                  </a:cubicBezTo>
                  <a:cubicBezTo>
                    <a:pt x="133929" y="1000603"/>
                    <a:pt x="271512" y="932340"/>
                    <a:pt x="333954" y="903236"/>
                  </a:cubicBezTo>
                  <a:cubicBezTo>
                    <a:pt x="396396" y="874132"/>
                    <a:pt x="514400" y="865136"/>
                    <a:pt x="533979" y="807986"/>
                  </a:cubicBezTo>
                  <a:cubicBezTo>
                    <a:pt x="553558" y="750836"/>
                    <a:pt x="481591" y="624894"/>
                    <a:pt x="451429" y="560336"/>
                  </a:cubicBezTo>
                  <a:cubicBezTo>
                    <a:pt x="421267" y="495778"/>
                    <a:pt x="391104" y="466673"/>
                    <a:pt x="353004" y="420636"/>
                  </a:cubicBezTo>
                  <a:cubicBezTo>
                    <a:pt x="314904" y="374599"/>
                    <a:pt x="224416" y="295753"/>
                    <a:pt x="222829" y="284111"/>
                  </a:cubicBezTo>
                  <a:cubicBezTo>
                    <a:pt x="221242" y="272469"/>
                    <a:pt x="345066" y="359782"/>
                    <a:pt x="343479" y="350786"/>
                  </a:cubicBezTo>
                  <a:cubicBezTo>
                    <a:pt x="341892" y="341790"/>
                    <a:pt x="268337" y="287286"/>
                    <a:pt x="213304" y="230136"/>
                  </a:cubicBezTo>
                  <a:cubicBezTo>
                    <a:pt x="158271" y="172986"/>
                    <a:pt x="34975" y="38578"/>
                    <a:pt x="6929" y="788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 1344">
              <a:extLst>
                <a:ext uri="{FF2B5EF4-FFF2-40B4-BE49-F238E27FC236}">
                  <a16:creationId xmlns:a16="http://schemas.microsoft.com/office/drawing/2014/main" id="{0D5606E1-AE6B-6971-B7A3-C4819B0827C7}"/>
                </a:ext>
              </a:extLst>
            </p:cNvPr>
            <p:cNvSpPr/>
            <p:nvPr/>
          </p:nvSpPr>
          <p:spPr>
            <a:xfrm>
              <a:off x="8499993" y="5514478"/>
              <a:ext cx="524217" cy="1220659"/>
            </a:xfrm>
            <a:custGeom>
              <a:avLst/>
              <a:gdLst>
                <a:gd name="connsiteX0" fmla="*/ 18532 w 524217"/>
                <a:gd name="connsiteY0" fmla="*/ 92572 h 1220659"/>
                <a:gd name="connsiteX1" fmla="*/ 75682 w 524217"/>
                <a:gd name="connsiteY1" fmla="*/ 143372 h 1220659"/>
                <a:gd name="connsiteX2" fmla="*/ 488432 w 524217"/>
                <a:gd name="connsiteY2" fmla="*/ 806947 h 1220659"/>
                <a:gd name="connsiteX3" fmla="*/ 475732 w 524217"/>
                <a:gd name="connsiteY3" fmla="*/ 914897 h 1220659"/>
                <a:gd name="connsiteX4" fmla="*/ 250307 w 524217"/>
                <a:gd name="connsiteY4" fmla="*/ 1219697 h 1220659"/>
                <a:gd name="connsiteX5" fmla="*/ 418582 w 524217"/>
                <a:gd name="connsiteY5" fmla="*/ 1006972 h 1220659"/>
                <a:gd name="connsiteX6" fmla="*/ 501132 w 524217"/>
                <a:gd name="connsiteY6" fmla="*/ 886322 h 1220659"/>
                <a:gd name="connsiteX7" fmla="*/ 399532 w 524217"/>
                <a:gd name="connsiteY7" fmla="*/ 645022 h 1220659"/>
                <a:gd name="connsiteX8" fmla="*/ 34407 w 524217"/>
                <a:gd name="connsiteY8" fmla="*/ 32247 h 1220659"/>
                <a:gd name="connsiteX9" fmla="*/ 18532 w 524217"/>
                <a:gd name="connsiteY9" fmla="*/ 92572 h 12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217" h="1220659">
                  <a:moveTo>
                    <a:pt x="18532" y="92572"/>
                  </a:moveTo>
                  <a:cubicBezTo>
                    <a:pt x="25411" y="111093"/>
                    <a:pt x="-2635" y="24309"/>
                    <a:pt x="75682" y="143372"/>
                  </a:cubicBezTo>
                  <a:cubicBezTo>
                    <a:pt x="153999" y="262435"/>
                    <a:pt x="421757" y="678360"/>
                    <a:pt x="488432" y="806947"/>
                  </a:cubicBezTo>
                  <a:cubicBezTo>
                    <a:pt x="555107" y="935535"/>
                    <a:pt x="515419" y="846105"/>
                    <a:pt x="475732" y="914897"/>
                  </a:cubicBezTo>
                  <a:cubicBezTo>
                    <a:pt x="436045" y="983689"/>
                    <a:pt x="259832" y="1204351"/>
                    <a:pt x="250307" y="1219697"/>
                  </a:cubicBezTo>
                  <a:cubicBezTo>
                    <a:pt x="240782" y="1235043"/>
                    <a:pt x="376778" y="1062535"/>
                    <a:pt x="418582" y="1006972"/>
                  </a:cubicBezTo>
                  <a:cubicBezTo>
                    <a:pt x="460386" y="951410"/>
                    <a:pt x="504307" y="946647"/>
                    <a:pt x="501132" y="886322"/>
                  </a:cubicBezTo>
                  <a:cubicBezTo>
                    <a:pt x="497957" y="825997"/>
                    <a:pt x="477320" y="787368"/>
                    <a:pt x="399532" y="645022"/>
                  </a:cubicBezTo>
                  <a:cubicBezTo>
                    <a:pt x="321745" y="502676"/>
                    <a:pt x="96319" y="124851"/>
                    <a:pt x="34407" y="32247"/>
                  </a:cubicBezTo>
                  <a:cubicBezTo>
                    <a:pt x="-27505" y="-60357"/>
                    <a:pt x="11653" y="74051"/>
                    <a:pt x="18532" y="9257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 1345">
              <a:extLst>
                <a:ext uri="{FF2B5EF4-FFF2-40B4-BE49-F238E27FC236}">
                  <a16:creationId xmlns:a16="http://schemas.microsoft.com/office/drawing/2014/main" id="{07291665-F33B-0A5A-808D-D4C69EFA59D3}"/>
                </a:ext>
              </a:extLst>
            </p:cNvPr>
            <p:cNvSpPr/>
            <p:nvPr/>
          </p:nvSpPr>
          <p:spPr>
            <a:xfrm>
              <a:off x="5752958" y="3622663"/>
              <a:ext cx="646080" cy="1496320"/>
            </a:xfrm>
            <a:custGeom>
              <a:avLst/>
              <a:gdLst>
                <a:gd name="connsiteX0" fmla="*/ 142 w 646080"/>
                <a:gd name="connsiteY0" fmla="*/ 12 h 1496320"/>
                <a:gd name="connsiteX1" fmla="*/ 95392 w 646080"/>
                <a:gd name="connsiteY1" fmla="*/ 514362 h 1496320"/>
                <a:gd name="connsiteX2" fmla="*/ 231917 w 646080"/>
                <a:gd name="connsiteY2" fmla="*/ 876312 h 1496320"/>
                <a:gd name="connsiteX3" fmla="*/ 73167 w 646080"/>
                <a:gd name="connsiteY3" fmla="*/ 434987 h 1496320"/>
                <a:gd name="connsiteX4" fmla="*/ 184292 w 646080"/>
                <a:gd name="connsiteY4" fmla="*/ 736612 h 1496320"/>
                <a:gd name="connsiteX5" fmla="*/ 346217 w 646080"/>
                <a:gd name="connsiteY5" fmla="*/ 1127137 h 1496320"/>
                <a:gd name="connsiteX6" fmla="*/ 631967 w 646080"/>
                <a:gd name="connsiteY6" fmla="*/ 1479562 h 1496320"/>
                <a:gd name="connsiteX7" fmla="*/ 587517 w 646080"/>
                <a:gd name="connsiteY7" fmla="*/ 1422412 h 1496320"/>
                <a:gd name="connsiteX8" fmla="*/ 457342 w 646080"/>
                <a:gd name="connsiteY8" fmla="*/ 1270012 h 1496320"/>
                <a:gd name="connsiteX9" fmla="*/ 149367 w 646080"/>
                <a:gd name="connsiteY9" fmla="*/ 647712 h 1496320"/>
                <a:gd name="connsiteX10" fmla="*/ 212867 w 646080"/>
                <a:gd name="connsiteY10" fmla="*/ 742962 h 1496320"/>
                <a:gd name="connsiteX11" fmla="*/ 44592 w 646080"/>
                <a:gd name="connsiteY11" fmla="*/ 434987 h 1496320"/>
                <a:gd name="connsiteX12" fmla="*/ 73167 w 646080"/>
                <a:gd name="connsiteY12" fmla="*/ 498487 h 1496320"/>
                <a:gd name="connsiteX13" fmla="*/ 142 w 646080"/>
                <a:gd name="connsiteY13" fmla="*/ 12 h 149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6080" h="1496320">
                  <a:moveTo>
                    <a:pt x="142" y="12"/>
                  </a:moveTo>
                  <a:cubicBezTo>
                    <a:pt x="3846" y="2658"/>
                    <a:pt x="56763" y="368312"/>
                    <a:pt x="95392" y="514362"/>
                  </a:cubicBezTo>
                  <a:cubicBezTo>
                    <a:pt x="134021" y="660412"/>
                    <a:pt x="235621" y="889541"/>
                    <a:pt x="231917" y="876312"/>
                  </a:cubicBezTo>
                  <a:cubicBezTo>
                    <a:pt x="228213" y="863083"/>
                    <a:pt x="81105" y="458270"/>
                    <a:pt x="73167" y="434987"/>
                  </a:cubicBezTo>
                  <a:cubicBezTo>
                    <a:pt x="65230" y="411704"/>
                    <a:pt x="138784" y="621254"/>
                    <a:pt x="184292" y="736612"/>
                  </a:cubicBezTo>
                  <a:cubicBezTo>
                    <a:pt x="229800" y="851970"/>
                    <a:pt x="271605" y="1003312"/>
                    <a:pt x="346217" y="1127137"/>
                  </a:cubicBezTo>
                  <a:cubicBezTo>
                    <a:pt x="420829" y="1250962"/>
                    <a:pt x="591750" y="1430350"/>
                    <a:pt x="631967" y="1479562"/>
                  </a:cubicBezTo>
                  <a:cubicBezTo>
                    <a:pt x="672184" y="1528774"/>
                    <a:pt x="616621" y="1457337"/>
                    <a:pt x="587517" y="1422412"/>
                  </a:cubicBezTo>
                  <a:cubicBezTo>
                    <a:pt x="558413" y="1387487"/>
                    <a:pt x="530367" y="1399129"/>
                    <a:pt x="457342" y="1270012"/>
                  </a:cubicBezTo>
                  <a:cubicBezTo>
                    <a:pt x="384317" y="1140895"/>
                    <a:pt x="190113" y="735554"/>
                    <a:pt x="149367" y="647712"/>
                  </a:cubicBezTo>
                  <a:cubicBezTo>
                    <a:pt x="108621" y="559870"/>
                    <a:pt x="230329" y="778416"/>
                    <a:pt x="212867" y="742962"/>
                  </a:cubicBezTo>
                  <a:cubicBezTo>
                    <a:pt x="195405" y="707508"/>
                    <a:pt x="67875" y="475733"/>
                    <a:pt x="44592" y="434987"/>
                  </a:cubicBezTo>
                  <a:cubicBezTo>
                    <a:pt x="21309" y="394241"/>
                    <a:pt x="80046" y="571512"/>
                    <a:pt x="73167" y="498487"/>
                  </a:cubicBezTo>
                  <a:cubicBezTo>
                    <a:pt x="66288" y="425462"/>
                    <a:pt x="-3562" y="-2634"/>
                    <a:pt x="142" y="1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 1346">
              <a:extLst>
                <a:ext uri="{FF2B5EF4-FFF2-40B4-BE49-F238E27FC236}">
                  <a16:creationId xmlns:a16="http://schemas.microsoft.com/office/drawing/2014/main" id="{CE4EB56D-ACED-4186-977A-E00F9604B401}"/>
                </a:ext>
              </a:extLst>
            </p:cNvPr>
            <p:cNvSpPr/>
            <p:nvPr/>
          </p:nvSpPr>
          <p:spPr>
            <a:xfrm>
              <a:off x="5487497" y="4670423"/>
              <a:ext cx="494250" cy="634379"/>
            </a:xfrm>
            <a:custGeom>
              <a:avLst/>
              <a:gdLst>
                <a:gd name="connsiteX0" fmla="*/ 494203 w 494250"/>
                <a:gd name="connsiteY0" fmla="*/ 2 h 634379"/>
                <a:gd name="connsiteX1" fmla="*/ 348153 w 494250"/>
                <a:gd name="connsiteY1" fmla="*/ 327027 h 634379"/>
                <a:gd name="connsiteX2" fmla="*/ 252903 w 494250"/>
                <a:gd name="connsiteY2" fmla="*/ 485777 h 634379"/>
                <a:gd name="connsiteX3" fmla="*/ 2078 w 494250"/>
                <a:gd name="connsiteY3" fmla="*/ 631827 h 634379"/>
                <a:gd name="connsiteX4" fmla="*/ 141778 w 494250"/>
                <a:gd name="connsiteY4" fmla="*/ 571502 h 634379"/>
                <a:gd name="connsiteX5" fmla="*/ 291003 w 494250"/>
                <a:gd name="connsiteY5" fmla="*/ 479427 h 634379"/>
                <a:gd name="connsiteX6" fmla="*/ 252903 w 494250"/>
                <a:gd name="connsiteY6" fmla="*/ 488952 h 634379"/>
                <a:gd name="connsiteX7" fmla="*/ 306878 w 494250"/>
                <a:gd name="connsiteY7" fmla="*/ 393702 h 634379"/>
                <a:gd name="connsiteX8" fmla="*/ 246553 w 494250"/>
                <a:gd name="connsiteY8" fmla="*/ 428627 h 634379"/>
                <a:gd name="connsiteX9" fmla="*/ 357678 w 494250"/>
                <a:gd name="connsiteY9" fmla="*/ 288927 h 634379"/>
                <a:gd name="connsiteX10" fmla="*/ 332278 w 494250"/>
                <a:gd name="connsiteY10" fmla="*/ 320677 h 634379"/>
                <a:gd name="connsiteX11" fmla="*/ 494203 w 494250"/>
                <a:gd name="connsiteY11" fmla="*/ 2 h 63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4250" h="634379">
                  <a:moveTo>
                    <a:pt x="494203" y="2"/>
                  </a:moveTo>
                  <a:cubicBezTo>
                    <a:pt x="496849" y="1060"/>
                    <a:pt x="388370" y="246065"/>
                    <a:pt x="348153" y="327027"/>
                  </a:cubicBezTo>
                  <a:cubicBezTo>
                    <a:pt x="307936" y="407989"/>
                    <a:pt x="310582" y="434977"/>
                    <a:pt x="252903" y="485777"/>
                  </a:cubicBezTo>
                  <a:cubicBezTo>
                    <a:pt x="195224" y="536577"/>
                    <a:pt x="20599" y="617540"/>
                    <a:pt x="2078" y="631827"/>
                  </a:cubicBezTo>
                  <a:cubicBezTo>
                    <a:pt x="-16443" y="646114"/>
                    <a:pt x="93624" y="596902"/>
                    <a:pt x="141778" y="571502"/>
                  </a:cubicBezTo>
                  <a:cubicBezTo>
                    <a:pt x="189932" y="546102"/>
                    <a:pt x="272482" y="493185"/>
                    <a:pt x="291003" y="479427"/>
                  </a:cubicBezTo>
                  <a:cubicBezTo>
                    <a:pt x="309524" y="465669"/>
                    <a:pt x="250257" y="503239"/>
                    <a:pt x="252903" y="488952"/>
                  </a:cubicBezTo>
                  <a:cubicBezTo>
                    <a:pt x="255549" y="474665"/>
                    <a:pt x="307936" y="403756"/>
                    <a:pt x="306878" y="393702"/>
                  </a:cubicBezTo>
                  <a:cubicBezTo>
                    <a:pt x="305820" y="383648"/>
                    <a:pt x="238086" y="446089"/>
                    <a:pt x="246553" y="428627"/>
                  </a:cubicBezTo>
                  <a:cubicBezTo>
                    <a:pt x="255020" y="411165"/>
                    <a:pt x="343390" y="306919"/>
                    <a:pt x="357678" y="288927"/>
                  </a:cubicBezTo>
                  <a:cubicBezTo>
                    <a:pt x="371966" y="270935"/>
                    <a:pt x="308995" y="363010"/>
                    <a:pt x="332278" y="320677"/>
                  </a:cubicBezTo>
                  <a:cubicBezTo>
                    <a:pt x="355561" y="278344"/>
                    <a:pt x="491557" y="-1056"/>
                    <a:pt x="494203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 1347">
              <a:extLst>
                <a:ext uri="{FF2B5EF4-FFF2-40B4-BE49-F238E27FC236}">
                  <a16:creationId xmlns:a16="http://schemas.microsoft.com/office/drawing/2014/main" id="{833BA0D7-ACB3-85A7-0FC9-8588E09A04EF}"/>
                </a:ext>
              </a:extLst>
            </p:cNvPr>
            <p:cNvSpPr/>
            <p:nvPr/>
          </p:nvSpPr>
          <p:spPr>
            <a:xfrm>
              <a:off x="8709000" y="4606897"/>
              <a:ext cx="144247" cy="750607"/>
            </a:xfrm>
            <a:custGeom>
              <a:avLst/>
              <a:gdLst>
                <a:gd name="connsiteX0" fmla="*/ 25 w 144247"/>
                <a:gd name="connsiteY0" fmla="*/ 28 h 750607"/>
                <a:gd name="connsiteX1" fmla="*/ 130200 w 144247"/>
                <a:gd name="connsiteY1" fmla="*/ 238153 h 750607"/>
                <a:gd name="connsiteX2" fmla="*/ 22250 w 144247"/>
                <a:gd name="connsiteY2" fmla="*/ 746153 h 750607"/>
                <a:gd name="connsiteX3" fmla="*/ 88925 w 144247"/>
                <a:gd name="connsiteY3" fmla="*/ 473103 h 750607"/>
                <a:gd name="connsiteX4" fmla="*/ 142900 w 144247"/>
                <a:gd name="connsiteY4" fmla="*/ 250853 h 750607"/>
                <a:gd name="connsiteX5" fmla="*/ 25 w 144247"/>
                <a:gd name="connsiteY5" fmla="*/ 28 h 7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247" h="750607">
                  <a:moveTo>
                    <a:pt x="25" y="28"/>
                  </a:moveTo>
                  <a:cubicBezTo>
                    <a:pt x="-2092" y="-2089"/>
                    <a:pt x="126496" y="113799"/>
                    <a:pt x="130200" y="238153"/>
                  </a:cubicBezTo>
                  <a:cubicBezTo>
                    <a:pt x="133904" y="362507"/>
                    <a:pt x="29129" y="706995"/>
                    <a:pt x="22250" y="746153"/>
                  </a:cubicBezTo>
                  <a:cubicBezTo>
                    <a:pt x="15371" y="785311"/>
                    <a:pt x="68817" y="555653"/>
                    <a:pt x="88925" y="473103"/>
                  </a:cubicBezTo>
                  <a:cubicBezTo>
                    <a:pt x="109033" y="390553"/>
                    <a:pt x="152425" y="325465"/>
                    <a:pt x="142900" y="250853"/>
                  </a:cubicBezTo>
                  <a:cubicBezTo>
                    <a:pt x="133375" y="176241"/>
                    <a:pt x="2142" y="2145"/>
                    <a:pt x="25" y="2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 1348">
              <a:extLst>
                <a:ext uri="{FF2B5EF4-FFF2-40B4-BE49-F238E27FC236}">
                  <a16:creationId xmlns:a16="http://schemas.microsoft.com/office/drawing/2014/main" id="{2FB054AC-A843-9A2D-DB34-2D077D1A145A}"/>
                </a:ext>
              </a:extLst>
            </p:cNvPr>
            <p:cNvSpPr/>
            <p:nvPr/>
          </p:nvSpPr>
          <p:spPr>
            <a:xfrm>
              <a:off x="8222922" y="4910682"/>
              <a:ext cx="469193" cy="1398101"/>
            </a:xfrm>
            <a:custGeom>
              <a:avLst/>
              <a:gdLst>
                <a:gd name="connsiteX0" fmla="*/ 328 w 469193"/>
                <a:gd name="connsiteY0" fmla="*/ 1043 h 1398101"/>
                <a:gd name="connsiteX1" fmla="*/ 162253 w 469193"/>
                <a:gd name="connsiteY1" fmla="*/ 607468 h 1398101"/>
                <a:gd name="connsiteX2" fmla="*/ 397203 w 469193"/>
                <a:gd name="connsiteY2" fmla="*/ 1121818 h 1398101"/>
                <a:gd name="connsiteX3" fmla="*/ 321003 w 469193"/>
                <a:gd name="connsiteY3" fmla="*/ 1001168 h 1398101"/>
                <a:gd name="connsiteX4" fmla="*/ 467053 w 469193"/>
                <a:gd name="connsiteY4" fmla="*/ 1394868 h 1398101"/>
                <a:gd name="connsiteX5" fmla="*/ 394028 w 469193"/>
                <a:gd name="connsiteY5" fmla="*/ 1163093 h 1398101"/>
                <a:gd name="connsiteX6" fmla="*/ 206703 w 469193"/>
                <a:gd name="connsiteY6" fmla="*/ 728118 h 1398101"/>
                <a:gd name="connsiteX7" fmla="*/ 203528 w 469193"/>
                <a:gd name="connsiteY7" fmla="*/ 759868 h 1398101"/>
                <a:gd name="connsiteX8" fmla="*/ 328 w 469193"/>
                <a:gd name="connsiteY8" fmla="*/ 1043 h 1398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193" h="1398101">
                  <a:moveTo>
                    <a:pt x="328" y="1043"/>
                  </a:moveTo>
                  <a:cubicBezTo>
                    <a:pt x="-6551" y="-24357"/>
                    <a:pt x="96107" y="420672"/>
                    <a:pt x="162253" y="607468"/>
                  </a:cubicBezTo>
                  <a:cubicBezTo>
                    <a:pt x="228399" y="794264"/>
                    <a:pt x="370745" y="1056201"/>
                    <a:pt x="397203" y="1121818"/>
                  </a:cubicBezTo>
                  <a:cubicBezTo>
                    <a:pt x="423661" y="1187435"/>
                    <a:pt x="309361" y="955660"/>
                    <a:pt x="321003" y="1001168"/>
                  </a:cubicBezTo>
                  <a:cubicBezTo>
                    <a:pt x="332645" y="1046676"/>
                    <a:pt x="454882" y="1367881"/>
                    <a:pt x="467053" y="1394868"/>
                  </a:cubicBezTo>
                  <a:cubicBezTo>
                    <a:pt x="479224" y="1421856"/>
                    <a:pt x="437420" y="1274218"/>
                    <a:pt x="394028" y="1163093"/>
                  </a:cubicBezTo>
                  <a:cubicBezTo>
                    <a:pt x="350636" y="1051968"/>
                    <a:pt x="238453" y="795322"/>
                    <a:pt x="206703" y="728118"/>
                  </a:cubicBezTo>
                  <a:cubicBezTo>
                    <a:pt x="174953" y="660914"/>
                    <a:pt x="240040" y="874168"/>
                    <a:pt x="203528" y="759868"/>
                  </a:cubicBezTo>
                  <a:cubicBezTo>
                    <a:pt x="167016" y="645568"/>
                    <a:pt x="7207" y="26443"/>
                    <a:pt x="328" y="104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 1349">
              <a:extLst>
                <a:ext uri="{FF2B5EF4-FFF2-40B4-BE49-F238E27FC236}">
                  <a16:creationId xmlns:a16="http://schemas.microsoft.com/office/drawing/2014/main" id="{141598BD-7F91-7676-3788-53436E73989C}"/>
                </a:ext>
              </a:extLst>
            </p:cNvPr>
            <p:cNvSpPr/>
            <p:nvPr/>
          </p:nvSpPr>
          <p:spPr>
            <a:xfrm>
              <a:off x="6492232" y="1225550"/>
              <a:ext cx="1098263" cy="174293"/>
            </a:xfrm>
            <a:custGeom>
              <a:avLst/>
              <a:gdLst>
                <a:gd name="connsiteX0" fmla="*/ 16518 w 1098263"/>
                <a:gd name="connsiteY0" fmla="*/ 171450 h 174293"/>
                <a:gd name="connsiteX1" fmla="*/ 807093 w 1098263"/>
                <a:gd name="connsiteY1" fmla="*/ 3175 h 174293"/>
                <a:gd name="connsiteX2" fmla="*/ 1080143 w 1098263"/>
                <a:gd name="connsiteY2" fmla="*/ 60325 h 174293"/>
                <a:gd name="connsiteX3" fmla="*/ 1038868 w 1098263"/>
                <a:gd name="connsiteY3" fmla="*/ 38100 h 174293"/>
                <a:gd name="connsiteX4" fmla="*/ 765818 w 1098263"/>
                <a:gd name="connsiteY4" fmla="*/ 0 h 174293"/>
                <a:gd name="connsiteX5" fmla="*/ 492768 w 1098263"/>
                <a:gd name="connsiteY5" fmla="*/ 38100 h 174293"/>
                <a:gd name="connsiteX6" fmla="*/ 695968 w 1098263"/>
                <a:gd name="connsiteY6" fmla="*/ 6350 h 174293"/>
                <a:gd name="connsiteX7" fmla="*/ 305443 w 1098263"/>
                <a:gd name="connsiteY7" fmla="*/ 101600 h 174293"/>
                <a:gd name="connsiteX8" fmla="*/ 16518 w 1098263"/>
                <a:gd name="connsiteY8" fmla="*/ 171450 h 17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8263" h="174293">
                  <a:moveTo>
                    <a:pt x="16518" y="171450"/>
                  </a:moveTo>
                  <a:cubicBezTo>
                    <a:pt x="100126" y="155046"/>
                    <a:pt x="629822" y="21696"/>
                    <a:pt x="807093" y="3175"/>
                  </a:cubicBezTo>
                  <a:cubicBezTo>
                    <a:pt x="984364" y="-15346"/>
                    <a:pt x="1041514" y="54504"/>
                    <a:pt x="1080143" y="60325"/>
                  </a:cubicBezTo>
                  <a:cubicBezTo>
                    <a:pt x="1118772" y="66146"/>
                    <a:pt x="1091256" y="48154"/>
                    <a:pt x="1038868" y="38100"/>
                  </a:cubicBezTo>
                  <a:cubicBezTo>
                    <a:pt x="986481" y="28046"/>
                    <a:pt x="856835" y="0"/>
                    <a:pt x="765818" y="0"/>
                  </a:cubicBezTo>
                  <a:cubicBezTo>
                    <a:pt x="674801" y="0"/>
                    <a:pt x="504410" y="37042"/>
                    <a:pt x="492768" y="38100"/>
                  </a:cubicBezTo>
                  <a:cubicBezTo>
                    <a:pt x="481126" y="39158"/>
                    <a:pt x="727189" y="-4233"/>
                    <a:pt x="695968" y="6350"/>
                  </a:cubicBezTo>
                  <a:cubicBezTo>
                    <a:pt x="664747" y="16933"/>
                    <a:pt x="422918" y="74083"/>
                    <a:pt x="305443" y="101600"/>
                  </a:cubicBezTo>
                  <a:cubicBezTo>
                    <a:pt x="187968" y="129117"/>
                    <a:pt x="-67090" y="187854"/>
                    <a:pt x="16518" y="17145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 1350">
              <a:extLst>
                <a:ext uri="{FF2B5EF4-FFF2-40B4-BE49-F238E27FC236}">
                  <a16:creationId xmlns:a16="http://schemas.microsoft.com/office/drawing/2014/main" id="{81F59E13-34B2-457F-1EA2-AA531C5FBA7B}"/>
                </a:ext>
              </a:extLst>
            </p:cNvPr>
            <p:cNvSpPr/>
            <p:nvPr/>
          </p:nvSpPr>
          <p:spPr>
            <a:xfrm>
              <a:off x="7614061" y="1215057"/>
              <a:ext cx="935223" cy="1013401"/>
            </a:xfrm>
            <a:custGeom>
              <a:avLst/>
              <a:gdLst>
                <a:gd name="connsiteX0" fmla="*/ 37689 w 935223"/>
                <a:gd name="connsiteY0" fmla="*/ 23193 h 1013401"/>
                <a:gd name="connsiteX1" fmla="*/ 85314 w 935223"/>
                <a:gd name="connsiteY1" fmla="*/ 80343 h 1013401"/>
                <a:gd name="connsiteX2" fmla="*/ 501239 w 935223"/>
                <a:gd name="connsiteY2" fmla="*/ 388318 h 1013401"/>
                <a:gd name="connsiteX3" fmla="*/ 488539 w 935223"/>
                <a:gd name="connsiteY3" fmla="*/ 340693 h 1013401"/>
                <a:gd name="connsiteX4" fmla="*/ 761589 w 935223"/>
                <a:gd name="connsiteY4" fmla="*/ 728043 h 1013401"/>
                <a:gd name="connsiteX5" fmla="*/ 923514 w 935223"/>
                <a:gd name="connsiteY5" fmla="*/ 997918 h 1013401"/>
                <a:gd name="connsiteX6" fmla="*/ 882239 w 935223"/>
                <a:gd name="connsiteY6" fmla="*/ 918543 h 1013401"/>
                <a:gd name="connsiteX7" fmla="*/ 561564 w 935223"/>
                <a:gd name="connsiteY7" fmla="*/ 407368 h 1013401"/>
                <a:gd name="connsiteX8" fmla="*/ 472664 w 935223"/>
                <a:gd name="connsiteY8" fmla="*/ 327993 h 1013401"/>
                <a:gd name="connsiteX9" fmla="*/ 526639 w 935223"/>
                <a:gd name="connsiteY9" fmla="*/ 407368 h 1013401"/>
                <a:gd name="connsiteX10" fmla="*/ 37689 w 935223"/>
                <a:gd name="connsiteY10" fmla="*/ 23193 h 101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5223" h="1013401">
                  <a:moveTo>
                    <a:pt x="37689" y="23193"/>
                  </a:moveTo>
                  <a:cubicBezTo>
                    <a:pt x="-35865" y="-31311"/>
                    <a:pt x="8056" y="19489"/>
                    <a:pt x="85314" y="80343"/>
                  </a:cubicBezTo>
                  <a:cubicBezTo>
                    <a:pt x="162572" y="141197"/>
                    <a:pt x="434035" y="344926"/>
                    <a:pt x="501239" y="388318"/>
                  </a:cubicBezTo>
                  <a:cubicBezTo>
                    <a:pt x="568443" y="431710"/>
                    <a:pt x="445147" y="284072"/>
                    <a:pt x="488539" y="340693"/>
                  </a:cubicBezTo>
                  <a:cubicBezTo>
                    <a:pt x="531931" y="397314"/>
                    <a:pt x="689093" y="618506"/>
                    <a:pt x="761589" y="728043"/>
                  </a:cubicBezTo>
                  <a:cubicBezTo>
                    <a:pt x="834085" y="837580"/>
                    <a:pt x="903406" y="966168"/>
                    <a:pt x="923514" y="997918"/>
                  </a:cubicBezTo>
                  <a:cubicBezTo>
                    <a:pt x="943622" y="1029668"/>
                    <a:pt x="942564" y="1016968"/>
                    <a:pt x="882239" y="918543"/>
                  </a:cubicBezTo>
                  <a:cubicBezTo>
                    <a:pt x="821914" y="820118"/>
                    <a:pt x="629827" y="505793"/>
                    <a:pt x="561564" y="407368"/>
                  </a:cubicBezTo>
                  <a:cubicBezTo>
                    <a:pt x="493301" y="308943"/>
                    <a:pt x="478485" y="327993"/>
                    <a:pt x="472664" y="327993"/>
                  </a:cubicBezTo>
                  <a:cubicBezTo>
                    <a:pt x="466843" y="327993"/>
                    <a:pt x="595960" y="456580"/>
                    <a:pt x="526639" y="407368"/>
                  </a:cubicBezTo>
                  <a:cubicBezTo>
                    <a:pt x="457318" y="358156"/>
                    <a:pt x="111243" y="77697"/>
                    <a:pt x="37689" y="23193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 1351">
              <a:extLst>
                <a:ext uri="{FF2B5EF4-FFF2-40B4-BE49-F238E27FC236}">
                  <a16:creationId xmlns:a16="http://schemas.microsoft.com/office/drawing/2014/main" id="{40BB35B2-9FD6-FE2B-93CC-0E2EDC72A33E}"/>
                </a:ext>
              </a:extLst>
            </p:cNvPr>
            <p:cNvSpPr/>
            <p:nvPr/>
          </p:nvSpPr>
          <p:spPr>
            <a:xfrm>
              <a:off x="7277100" y="1019175"/>
              <a:ext cx="1037028" cy="1050362"/>
            </a:xfrm>
            <a:custGeom>
              <a:avLst/>
              <a:gdLst>
                <a:gd name="connsiteX0" fmla="*/ 0 w 1037028"/>
                <a:gd name="connsiteY0" fmla="*/ 0 h 1050362"/>
                <a:gd name="connsiteX1" fmla="*/ 501650 w 1037028"/>
                <a:gd name="connsiteY1" fmla="*/ 425450 h 1050362"/>
                <a:gd name="connsiteX2" fmla="*/ 514350 w 1037028"/>
                <a:gd name="connsiteY2" fmla="*/ 403225 h 1050362"/>
                <a:gd name="connsiteX3" fmla="*/ 1000125 w 1037028"/>
                <a:gd name="connsiteY3" fmla="*/ 1006475 h 1050362"/>
                <a:gd name="connsiteX4" fmla="*/ 962025 w 1037028"/>
                <a:gd name="connsiteY4" fmla="*/ 949325 h 1050362"/>
                <a:gd name="connsiteX5" fmla="*/ 635000 w 1037028"/>
                <a:gd name="connsiteY5" fmla="*/ 514350 h 1050362"/>
                <a:gd name="connsiteX6" fmla="*/ 409575 w 1037028"/>
                <a:gd name="connsiteY6" fmla="*/ 327025 h 1050362"/>
                <a:gd name="connsiteX7" fmla="*/ 463550 w 1037028"/>
                <a:gd name="connsiteY7" fmla="*/ 400050 h 1050362"/>
                <a:gd name="connsiteX8" fmla="*/ 0 w 1037028"/>
                <a:gd name="connsiteY8" fmla="*/ 0 h 105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028" h="1050362">
                  <a:moveTo>
                    <a:pt x="0" y="0"/>
                  </a:moveTo>
                  <a:cubicBezTo>
                    <a:pt x="6350" y="4233"/>
                    <a:pt x="415925" y="358246"/>
                    <a:pt x="501650" y="425450"/>
                  </a:cubicBezTo>
                  <a:cubicBezTo>
                    <a:pt x="587375" y="492654"/>
                    <a:pt x="431271" y="306388"/>
                    <a:pt x="514350" y="403225"/>
                  </a:cubicBezTo>
                  <a:cubicBezTo>
                    <a:pt x="597429" y="500063"/>
                    <a:pt x="925513" y="915458"/>
                    <a:pt x="1000125" y="1006475"/>
                  </a:cubicBezTo>
                  <a:cubicBezTo>
                    <a:pt x="1074737" y="1097492"/>
                    <a:pt x="1022879" y="1031346"/>
                    <a:pt x="962025" y="949325"/>
                  </a:cubicBezTo>
                  <a:cubicBezTo>
                    <a:pt x="901171" y="867304"/>
                    <a:pt x="727075" y="618067"/>
                    <a:pt x="635000" y="514350"/>
                  </a:cubicBezTo>
                  <a:cubicBezTo>
                    <a:pt x="542925" y="410633"/>
                    <a:pt x="438150" y="346075"/>
                    <a:pt x="409575" y="327025"/>
                  </a:cubicBezTo>
                  <a:cubicBezTo>
                    <a:pt x="381000" y="307975"/>
                    <a:pt x="525462" y="453496"/>
                    <a:pt x="463550" y="400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 1352">
              <a:extLst>
                <a:ext uri="{FF2B5EF4-FFF2-40B4-BE49-F238E27FC236}">
                  <a16:creationId xmlns:a16="http://schemas.microsoft.com/office/drawing/2014/main" id="{EAD05847-40C3-0768-FE71-5E73D342E4ED}"/>
                </a:ext>
              </a:extLst>
            </p:cNvPr>
            <p:cNvSpPr/>
            <p:nvPr/>
          </p:nvSpPr>
          <p:spPr>
            <a:xfrm>
              <a:off x="6410289" y="1098983"/>
              <a:ext cx="1484753" cy="557626"/>
            </a:xfrm>
            <a:custGeom>
              <a:avLst/>
              <a:gdLst>
                <a:gd name="connsiteX0" fmla="*/ 36 w 1484753"/>
                <a:gd name="connsiteY0" fmla="*/ 355167 h 557626"/>
                <a:gd name="connsiteX1" fmla="*/ 847761 w 1484753"/>
                <a:gd name="connsiteY1" fmla="*/ 56717 h 557626"/>
                <a:gd name="connsiteX2" fmla="*/ 990636 w 1484753"/>
                <a:gd name="connsiteY2" fmla="*/ 50367 h 557626"/>
                <a:gd name="connsiteX3" fmla="*/ 895386 w 1484753"/>
                <a:gd name="connsiteY3" fmla="*/ 37667 h 557626"/>
                <a:gd name="connsiteX4" fmla="*/ 1168436 w 1484753"/>
                <a:gd name="connsiteY4" fmla="*/ 180542 h 557626"/>
                <a:gd name="connsiteX5" fmla="*/ 1473236 w 1484753"/>
                <a:gd name="connsiteY5" fmla="*/ 552017 h 557626"/>
                <a:gd name="connsiteX6" fmla="*/ 1377986 w 1484753"/>
                <a:gd name="connsiteY6" fmla="*/ 377392 h 557626"/>
                <a:gd name="connsiteX7" fmla="*/ 981111 w 1484753"/>
                <a:gd name="connsiteY7" fmla="*/ 15442 h 557626"/>
                <a:gd name="connsiteX8" fmla="*/ 1031911 w 1484753"/>
                <a:gd name="connsiteY8" fmla="*/ 66242 h 557626"/>
                <a:gd name="connsiteX9" fmla="*/ 882686 w 1484753"/>
                <a:gd name="connsiteY9" fmla="*/ 63067 h 557626"/>
                <a:gd name="connsiteX10" fmla="*/ 36 w 1484753"/>
                <a:gd name="connsiteY10" fmla="*/ 355167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4753" h="557626">
                  <a:moveTo>
                    <a:pt x="36" y="355167"/>
                  </a:moveTo>
                  <a:cubicBezTo>
                    <a:pt x="-5785" y="354109"/>
                    <a:pt x="682661" y="107517"/>
                    <a:pt x="847761" y="56717"/>
                  </a:cubicBezTo>
                  <a:cubicBezTo>
                    <a:pt x="1012861" y="5917"/>
                    <a:pt x="982698" y="53542"/>
                    <a:pt x="990636" y="50367"/>
                  </a:cubicBezTo>
                  <a:cubicBezTo>
                    <a:pt x="998574" y="47192"/>
                    <a:pt x="865753" y="15971"/>
                    <a:pt x="895386" y="37667"/>
                  </a:cubicBezTo>
                  <a:cubicBezTo>
                    <a:pt x="925019" y="59363"/>
                    <a:pt x="1072128" y="94817"/>
                    <a:pt x="1168436" y="180542"/>
                  </a:cubicBezTo>
                  <a:cubicBezTo>
                    <a:pt x="1264744" y="266267"/>
                    <a:pt x="1438311" y="519209"/>
                    <a:pt x="1473236" y="552017"/>
                  </a:cubicBezTo>
                  <a:cubicBezTo>
                    <a:pt x="1508161" y="584825"/>
                    <a:pt x="1460007" y="466821"/>
                    <a:pt x="1377986" y="377392"/>
                  </a:cubicBezTo>
                  <a:cubicBezTo>
                    <a:pt x="1295965" y="287963"/>
                    <a:pt x="1038790" y="67300"/>
                    <a:pt x="981111" y="15442"/>
                  </a:cubicBezTo>
                  <a:cubicBezTo>
                    <a:pt x="923432" y="-36416"/>
                    <a:pt x="1048315" y="58304"/>
                    <a:pt x="1031911" y="66242"/>
                  </a:cubicBezTo>
                  <a:cubicBezTo>
                    <a:pt x="1015507" y="74179"/>
                    <a:pt x="1049373" y="16500"/>
                    <a:pt x="882686" y="63067"/>
                  </a:cubicBezTo>
                  <a:cubicBezTo>
                    <a:pt x="715999" y="109634"/>
                    <a:pt x="5857" y="356225"/>
                    <a:pt x="36" y="355167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 1353">
              <a:extLst>
                <a:ext uri="{FF2B5EF4-FFF2-40B4-BE49-F238E27FC236}">
                  <a16:creationId xmlns:a16="http://schemas.microsoft.com/office/drawing/2014/main" id="{42B56CC1-AC34-0264-60FF-42F26CD42D74}"/>
                </a:ext>
              </a:extLst>
            </p:cNvPr>
            <p:cNvSpPr/>
            <p:nvPr/>
          </p:nvSpPr>
          <p:spPr>
            <a:xfrm>
              <a:off x="6409039" y="1075186"/>
              <a:ext cx="1103110" cy="195768"/>
            </a:xfrm>
            <a:custGeom>
              <a:avLst/>
              <a:gdLst>
                <a:gd name="connsiteX0" fmla="*/ 128286 w 1103110"/>
                <a:gd name="connsiteY0" fmla="*/ 172589 h 195768"/>
                <a:gd name="connsiteX1" fmla="*/ 893461 w 1103110"/>
                <a:gd name="connsiteY1" fmla="*/ 10664 h 195768"/>
                <a:gd name="connsiteX2" fmla="*/ 1103011 w 1103110"/>
                <a:gd name="connsiteY2" fmla="*/ 17014 h 195768"/>
                <a:gd name="connsiteX3" fmla="*/ 918861 w 1103110"/>
                <a:gd name="connsiteY3" fmla="*/ 29714 h 195768"/>
                <a:gd name="connsiteX4" fmla="*/ 763286 w 1103110"/>
                <a:gd name="connsiteY4" fmla="*/ 32889 h 195768"/>
                <a:gd name="connsiteX5" fmla="*/ 871236 w 1103110"/>
                <a:gd name="connsiteY5" fmla="*/ 13839 h 195768"/>
                <a:gd name="connsiteX6" fmla="*/ 74311 w 1103110"/>
                <a:gd name="connsiteY6" fmla="*/ 178939 h 195768"/>
                <a:gd name="connsiteX7" fmla="*/ 128286 w 1103110"/>
                <a:gd name="connsiteY7" fmla="*/ 172589 h 19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3110" h="195768">
                  <a:moveTo>
                    <a:pt x="128286" y="172589"/>
                  </a:moveTo>
                  <a:cubicBezTo>
                    <a:pt x="264811" y="144543"/>
                    <a:pt x="731007" y="36593"/>
                    <a:pt x="893461" y="10664"/>
                  </a:cubicBezTo>
                  <a:cubicBezTo>
                    <a:pt x="1055915" y="-15265"/>
                    <a:pt x="1098778" y="13839"/>
                    <a:pt x="1103011" y="17014"/>
                  </a:cubicBezTo>
                  <a:cubicBezTo>
                    <a:pt x="1107244" y="20189"/>
                    <a:pt x="975482" y="27068"/>
                    <a:pt x="918861" y="29714"/>
                  </a:cubicBezTo>
                  <a:cubicBezTo>
                    <a:pt x="862240" y="32360"/>
                    <a:pt x="771223" y="35535"/>
                    <a:pt x="763286" y="32889"/>
                  </a:cubicBezTo>
                  <a:cubicBezTo>
                    <a:pt x="755349" y="30243"/>
                    <a:pt x="871236" y="13839"/>
                    <a:pt x="871236" y="13839"/>
                  </a:cubicBezTo>
                  <a:lnTo>
                    <a:pt x="74311" y="178939"/>
                  </a:lnTo>
                  <a:cubicBezTo>
                    <a:pt x="-50572" y="203810"/>
                    <a:pt x="-8239" y="200635"/>
                    <a:pt x="128286" y="172589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 1354">
              <a:extLst>
                <a:ext uri="{FF2B5EF4-FFF2-40B4-BE49-F238E27FC236}">
                  <a16:creationId xmlns:a16="http://schemas.microsoft.com/office/drawing/2014/main" id="{FA94DE42-0FE3-FA94-B5F3-0336652BE4A8}"/>
                </a:ext>
              </a:extLst>
            </p:cNvPr>
            <p:cNvSpPr/>
            <p:nvPr/>
          </p:nvSpPr>
          <p:spPr>
            <a:xfrm>
              <a:off x="6686522" y="1625578"/>
              <a:ext cx="575859" cy="584285"/>
            </a:xfrm>
            <a:custGeom>
              <a:avLst/>
              <a:gdLst>
                <a:gd name="connsiteX0" fmla="*/ 28 w 575859"/>
                <a:gd name="connsiteY0" fmla="*/ 22 h 584285"/>
                <a:gd name="connsiteX1" fmla="*/ 419128 w 575859"/>
                <a:gd name="connsiteY1" fmla="*/ 434997 h 584285"/>
                <a:gd name="connsiteX2" fmla="*/ 384203 w 575859"/>
                <a:gd name="connsiteY2" fmla="*/ 400072 h 584285"/>
                <a:gd name="connsiteX3" fmla="*/ 574703 w 575859"/>
                <a:gd name="connsiteY3" fmla="*/ 584222 h 584285"/>
                <a:gd name="connsiteX4" fmla="*/ 441353 w 575859"/>
                <a:gd name="connsiteY4" fmla="*/ 415947 h 584285"/>
                <a:gd name="connsiteX5" fmla="*/ 28 w 575859"/>
                <a:gd name="connsiteY5" fmla="*/ 22 h 58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859" h="584285">
                  <a:moveTo>
                    <a:pt x="28" y="22"/>
                  </a:moveTo>
                  <a:cubicBezTo>
                    <a:pt x="-3676" y="3197"/>
                    <a:pt x="355099" y="368322"/>
                    <a:pt x="419128" y="434997"/>
                  </a:cubicBezTo>
                  <a:cubicBezTo>
                    <a:pt x="483157" y="501672"/>
                    <a:pt x="384203" y="400072"/>
                    <a:pt x="384203" y="400072"/>
                  </a:cubicBezTo>
                  <a:cubicBezTo>
                    <a:pt x="410132" y="424943"/>
                    <a:pt x="565178" y="581576"/>
                    <a:pt x="574703" y="584222"/>
                  </a:cubicBezTo>
                  <a:cubicBezTo>
                    <a:pt x="584228" y="586868"/>
                    <a:pt x="534486" y="506964"/>
                    <a:pt x="441353" y="415947"/>
                  </a:cubicBezTo>
                  <a:cubicBezTo>
                    <a:pt x="348220" y="324930"/>
                    <a:pt x="3732" y="-3153"/>
                    <a:pt x="28" y="22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 1355">
              <a:extLst>
                <a:ext uri="{FF2B5EF4-FFF2-40B4-BE49-F238E27FC236}">
                  <a16:creationId xmlns:a16="http://schemas.microsoft.com/office/drawing/2014/main" id="{04A3AF2B-7EA2-3C89-FAA8-B44394E8E526}"/>
                </a:ext>
              </a:extLst>
            </p:cNvPr>
            <p:cNvSpPr/>
            <p:nvPr/>
          </p:nvSpPr>
          <p:spPr>
            <a:xfrm>
              <a:off x="7318335" y="1295017"/>
              <a:ext cx="952180" cy="1241150"/>
            </a:xfrm>
            <a:custGeom>
              <a:avLst/>
              <a:gdLst>
                <a:gd name="connsiteX0" fmla="*/ 40 w 952180"/>
                <a:gd name="connsiteY0" fmla="*/ 383 h 1241150"/>
                <a:gd name="connsiteX1" fmla="*/ 403265 w 952180"/>
                <a:gd name="connsiteY1" fmla="*/ 559183 h 1241150"/>
                <a:gd name="connsiteX2" fmla="*/ 365165 w 952180"/>
                <a:gd name="connsiteY2" fmla="*/ 508383 h 1241150"/>
                <a:gd name="connsiteX3" fmla="*/ 908090 w 952180"/>
                <a:gd name="connsiteY3" fmla="*/ 1194183 h 1241150"/>
                <a:gd name="connsiteX4" fmla="*/ 885865 w 952180"/>
                <a:gd name="connsiteY4" fmla="*/ 1140208 h 1241150"/>
                <a:gd name="connsiteX5" fmla="*/ 612815 w 952180"/>
                <a:gd name="connsiteY5" fmla="*/ 813183 h 1241150"/>
                <a:gd name="connsiteX6" fmla="*/ 327065 w 952180"/>
                <a:gd name="connsiteY6" fmla="*/ 409958 h 1241150"/>
                <a:gd name="connsiteX7" fmla="*/ 377865 w 952180"/>
                <a:gd name="connsiteY7" fmla="*/ 470283 h 1241150"/>
                <a:gd name="connsiteX8" fmla="*/ 40 w 952180"/>
                <a:gd name="connsiteY8" fmla="*/ 383 h 124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180" h="1241150">
                  <a:moveTo>
                    <a:pt x="40" y="383"/>
                  </a:moveTo>
                  <a:cubicBezTo>
                    <a:pt x="4273" y="15200"/>
                    <a:pt x="342411" y="474516"/>
                    <a:pt x="403265" y="559183"/>
                  </a:cubicBezTo>
                  <a:cubicBezTo>
                    <a:pt x="464119" y="643850"/>
                    <a:pt x="365165" y="508383"/>
                    <a:pt x="365165" y="508383"/>
                  </a:cubicBezTo>
                  <a:lnTo>
                    <a:pt x="908090" y="1194183"/>
                  </a:lnTo>
                  <a:cubicBezTo>
                    <a:pt x="994873" y="1299487"/>
                    <a:pt x="935077" y="1203708"/>
                    <a:pt x="885865" y="1140208"/>
                  </a:cubicBezTo>
                  <a:cubicBezTo>
                    <a:pt x="836653" y="1076708"/>
                    <a:pt x="705948" y="934891"/>
                    <a:pt x="612815" y="813183"/>
                  </a:cubicBezTo>
                  <a:cubicBezTo>
                    <a:pt x="519682" y="691475"/>
                    <a:pt x="366223" y="467108"/>
                    <a:pt x="327065" y="409958"/>
                  </a:cubicBezTo>
                  <a:cubicBezTo>
                    <a:pt x="287907" y="352808"/>
                    <a:pt x="427607" y="536429"/>
                    <a:pt x="377865" y="470283"/>
                  </a:cubicBezTo>
                  <a:cubicBezTo>
                    <a:pt x="328123" y="404137"/>
                    <a:pt x="-4193" y="-14434"/>
                    <a:pt x="40" y="383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 1357">
              <a:extLst>
                <a:ext uri="{FF2B5EF4-FFF2-40B4-BE49-F238E27FC236}">
                  <a16:creationId xmlns:a16="http://schemas.microsoft.com/office/drawing/2014/main" id="{85DF0569-B03D-27C0-C4CF-5E05D08C57B2}"/>
                </a:ext>
              </a:extLst>
            </p:cNvPr>
            <p:cNvSpPr/>
            <p:nvPr/>
          </p:nvSpPr>
          <p:spPr>
            <a:xfrm>
              <a:off x="6447272" y="1350051"/>
              <a:ext cx="1976678" cy="1480551"/>
            </a:xfrm>
            <a:custGeom>
              <a:avLst/>
              <a:gdLst>
                <a:gd name="connsiteX0" fmla="*/ 10678 w 1976678"/>
                <a:gd name="connsiteY0" fmla="*/ 2499 h 1480551"/>
                <a:gd name="connsiteX1" fmla="*/ 67828 w 1976678"/>
                <a:gd name="connsiteY1" fmla="*/ 18374 h 1480551"/>
                <a:gd name="connsiteX2" fmla="*/ 867928 w 1976678"/>
                <a:gd name="connsiteY2" fmla="*/ 224749 h 1480551"/>
                <a:gd name="connsiteX3" fmla="*/ 829828 w 1976678"/>
                <a:gd name="connsiteY3" fmla="*/ 218399 h 1480551"/>
                <a:gd name="connsiteX4" fmla="*/ 1099703 w 1976678"/>
                <a:gd name="connsiteY4" fmla="*/ 504149 h 1480551"/>
                <a:gd name="connsiteX5" fmla="*/ 1064778 w 1976678"/>
                <a:gd name="connsiteY5" fmla="*/ 485099 h 1480551"/>
                <a:gd name="connsiteX6" fmla="*/ 1493403 w 1976678"/>
                <a:gd name="connsiteY6" fmla="*/ 1037549 h 1480551"/>
                <a:gd name="connsiteX7" fmla="*/ 1468003 w 1976678"/>
                <a:gd name="connsiteY7" fmla="*/ 996274 h 1480551"/>
                <a:gd name="connsiteX8" fmla="*/ 1953778 w 1976678"/>
                <a:gd name="connsiteY8" fmla="*/ 1459824 h 1480551"/>
                <a:gd name="connsiteX9" fmla="*/ 1861703 w 1976678"/>
                <a:gd name="connsiteY9" fmla="*/ 1367749 h 1480551"/>
                <a:gd name="connsiteX10" fmla="*/ 1544203 w 1976678"/>
                <a:gd name="connsiteY10" fmla="*/ 1078824 h 1480551"/>
                <a:gd name="connsiteX11" fmla="*/ 963178 w 1976678"/>
                <a:gd name="connsiteY11" fmla="*/ 364449 h 1480551"/>
                <a:gd name="connsiteX12" fmla="*/ 766328 w 1976678"/>
                <a:gd name="connsiteY12" fmla="*/ 199349 h 1480551"/>
                <a:gd name="connsiteX13" fmla="*/ 302778 w 1976678"/>
                <a:gd name="connsiteY13" fmla="*/ 88224 h 1480551"/>
                <a:gd name="connsiteX14" fmla="*/ 10678 w 1976678"/>
                <a:gd name="connsiteY14" fmla="*/ 2499 h 1480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678" h="1480551">
                  <a:moveTo>
                    <a:pt x="10678" y="2499"/>
                  </a:moveTo>
                  <a:cubicBezTo>
                    <a:pt x="-32185" y="-8085"/>
                    <a:pt x="67828" y="18374"/>
                    <a:pt x="67828" y="18374"/>
                  </a:cubicBezTo>
                  <a:lnTo>
                    <a:pt x="867928" y="224749"/>
                  </a:lnTo>
                  <a:cubicBezTo>
                    <a:pt x="994928" y="258086"/>
                    <a:pt x="791199" y="171832"/>
                    <a:pt x="829828" y="218399"/>
                  </a:cubicBezTo>
                  <a:cubicBezTo>
                    <a:pt x="868457" y="264966"/>
                    <a:pt x="1060545" y="459699"/>
                    <a:pt x="1099703" y="504149"/>
                  </a:cubicBezTo>
                  <a:cubicBezTo>
                    <a:pt x="1138861" y="548599"/>
                    <a:pt x="999161" y="396199"/>
                    <a:pt x="1064778" y="485099"/>
                  </a:cubicBezTo>
                  <a:cubicBezTo>
                    <a:pt x="1130395" y="573999"/>
                    <a:pt x="1426199" y="952353"/>
                    <a:pt x="1493403" y="1037549"/>
                  </a:cubicBezTo>
                  <a:cubicBezTo>
                    <a:pt x="1560607" y="1122745"/>
                    <a:pt x="1391274" y="925895"/>
                    <a:pt x="1468003" y="996274"/>
                  </a:cubicBezTo>
                  <a:cubicBezTo>
                    <a:pt x="1544732" y="1066653"/>
                    <a:pt x="1888161" y="1397912"/>
                    <a:pt x="1953778" y="1459824"/>
                  </a:cubicBezTo>
                  <a:cubicBezTo>
                    <a:pt x="2019395" y="1521737"/>
                    <a:pt x="1929965" y="1431249"/>
                    <a:pt x="1861703" y="1367749"/>
                  </a:cubicBezTo>
                  <a:cubicBezTo>
                    <a:pt x="1793441" y="1304249"/>
                    <a:pt x="1693957" y="1246041"/>
                    <a:pt x="1544203" y="1078824"/>
                  </a:cubicBezTo>
                  <a:cubicBezTo>
                    <a:pt x="1394449" y="911607"/>
                    <a:pt x="1092824" y="511028"/>
                    <a:pt x="963178" y="364449"/>
                  </a:cubicBezTo>
                  <a:cubicBezTo>
                    <a:pt x="833532" y="217870"/>
                    <a:pt x="876395" y="245386"/>
                    <a:pt x="766328" y="199349"/>
                  </a:cubicBezTo>
                  <a:cubicBezTo>
                    <a:pt x="656261" y="153312"/>
                    <a:pt x="422899" y="121561"/>
                    <a:pt x="302778" y="88224"/>
                  </a:cubicBezTo>
                  <a:cubicBezTo>
                    <a:pt x="182657" y="54887"/>
                    <a:pt x="114130" y="27105"/>
                    <a:pt x="10678" y="249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 1358">
              <a:extLst>
                <a:ext uri="{FF2B5EF4-FFF2-40B4-BE49-F238E27FC236}">
                  <a16:creationId xmlns:a16="http://schemas.microsoft.com/office/drawing/2014/main" id="{83BE2B76-95CC-8272-3C12-9549D9E43E73}"/>
                </a:ext>
              </a:extLst>
            </p:cNvPr>
            <p:cNvSpPr/>
            <p:nvPr/>
          </p:nvSpPr>
          <p:spPr>
            <a:xfrm>
              <a:off x="8384070" y="2164830"/>
              <a:ext cx="365929" cy="725629"/>
            </a:xfrm>
            <a:custGeom>
              <a:avLst/>
              <a:gdLst>
                <a:gd name="connsiteX0" fmla="*/ 4280 w 365929"/>
                <a:gd name="connsiteY0" fmla="*/ 6870 h 725629"/>
                <a:gd name="connsiteX1" fmla="*/ 347180 w 365929"/>
                <a:gd name="connsiteY1" fmla="*/ 689495 h 725629"/>
                <a:gd name="connsiteX2" fmla="*/ 296380 w 365929"/>
                <a:gd name="connsiteY2" fmla="*/ 591070 h 725629"/>
                <a:gd name="connsiteX3" fmla="*/ 90005 w 365929"/>
                <a:gd name="connsiteY3" fmla="*/ 248170 h 725629"/>
                <a:gd name="connsiteX4" fmla="*/ 150330 w 365929"/>
                <a:gd name="connsiteY4" fmla="*/ 330720 h 725629"/>
                <a:gd name="connsiteX5" fmla="*/ 4280 w 365929"/>
                <a:gd name="connsiteY5" fmla="*/ 6870 h 72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929" h="725629">
                  <a:moveTo>
                    <a:pt x="4280" y="6870"/>
                  </a:moveTo>
                  <a:cubicBezTo>
                    <a:pt x="37088" y="66666"/>
                    <a:pt x="298497" y="592128"/>
                    <a:pt x="347180" y="689495"/>
                  </a:cubicBezTo>
                  <a:cubicBezTo>
                    <a:pt x="395863" y="786862"/>
                    <a:pt x="339243" y="664624"/>
                    <a:pt x="296380" y="591070"/>
                  </a:cubicBezTo>
                  <a:cubicBezTo>
                    <a:pt x="253518" y="517516"/>
                    <a:pt x="114347" y="291562"/>
                    <a:pt x="90005" y="248170"/>
                  </a:cubicBezTo>
                  <a:cubicBezTo>
                    <a:pt x="65663" y="204778"/>
                    <a:pt x="163030" y="365116"/>
                    <a:pt x="150330" y="330720"/>
                  </a:cubicBezTo>
                  <a:cubicBezTo>
                    <a:pt x="137630" y="296324"/>
                    <a:pt x="-28528" y="-52926"/>
                    <a:pt x="4280" y="68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 1359">
              <a:extLst>
                <a:ext uri="{FF2B5EF4-FFF2-40B4-BE49-F238E27FC236}">
                  <a16:creationId xmlns:a16="http://schemas.microsoft.com/office/drawing/2014/main" id="{033C4B38-1066-BA3F-5CC2-B28475C21401}"/>
                </a:ext>
              </a:extLst>
            </p:cNvPr>
            <p:cNvSpPr/>
            <p:nvPr/>
          </p:nvSpPr>
          <p:spPr>
            <a:xfrm>
              <a:off x="8181975" y="1520825"/>
              <a:ext cx="311150" cy="511175"/>
            </a:xfrm>
            <a:custGeom>
              <a:avLst/>
              <a:gdLst>
                <a:gd name="connsiteX0" fmla="*/ 0 w 311150"/>
                <a:gd name="connsiteY0" fmla="*/ 0 h 511175"/>
                <a:gd name="connsiteX1" fmla="*/ 311150 w 311150"/>
                <a:gd name="connsiteY1" fmla="*/ 511175 h 511175"/>
                <a:gd name="connsiteX2" fmla="*/ 257175 w 311150"/>
                <a:gd name="connsiteY2" fmla="*/ 422275 h 511175"/>
                <a:gd name="connsiteX3" fmla="*/ 155575 w 311150"/>
                <a:gd name="connsiteY3" fmla="*/ 257175 h 511175"/>
                <a:gd name="connsiteX4" fmla="*/ 250825 w 311150"/>
                <a:gd name="connsiteY4" fmla="*/ 508000 h 511175"/>
                <a:gd name="connsiteX5" fmla="*/ 184150 w 311150"/>
                <a:gd name="connsiteY5" fmla="*/ 361950 h 511175"/>
                <a:gd name="connsiteX6" fmla="*/ 0 w 311150"/>
                <a:gd name="connsiteY6" fmla="*/ 0 h 51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150" h="511175">
                  <a:moveTo>
                    <a:pt x="0" y="0"/>
                  </a:moveTo>
                  <a:lnTo>
                    <a:pt x="311150" y="511175"/>
                  </a:lnTo>
                  <a:lnTo>
                    <a:pt x="257175" y="422275"/>
                  </a:lnTo>
                  <a:cubicBezTo>
                    <a:pt x="231246" y="379942"/>
                    <a:pt x="156633" y="242888"/>
                    <a:pt x="155575" y="257175"/>
                  </a:cubicBezTo>
                  <a:cubicBezTo>
                    <a:pt x="154517" y="271462"/>
                    <a:pt x="246062" y="490537"/>
                    <a:pt x="250825" y="508000"/>
                  </a:cubicBezTo>
                  <a:cubicBezTo>
                    <a:pt x="255588" y="525463"/>
                    <a:pt x="227012" y="445558"/>
                    <a:pt x="184150" y="361950"/>
                  </a:cubicBezTo>
                  <a:cubicBezTo>
                    <a:pt x="141288" y="278342"/>
                    <a:pt x="67469" y="142346"/>
                    <a:pt x="0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 1360">
              <a:extLst>
                <a:ext uri="{FF2B5EF4-FFF2-40B4-BE49-F238E27FC236}">
                  <a16:creationId xmlns:a16="http://schemas.microsoft.com/office/drawing/2014/main" id="{6C863CEC-7133-821B-00A2-88CF44BDC028}"/>
                </a:ext>
              </a:extLst>
            </p:cNvPr>
            <p:cNvSpPr/>
            <p:nvPr/>
          </p:nvSpPr>
          <p:spPr>
            <a:xfrm>
              <a:off x="7929028" y="1957728"/>
              <a:ext cx="980085" cy="1392352"/>
            </a:xfrm>
            <a:custGeom>
              <a:avLst/>
              <a:gdLst>
                <a:gd name="connsiteX0" fmla="*/ 2122 w 980085"/>
                <a:gd name="connsiteY0" fmla="*/ 1247 h 1392352"/>
                <a:gd name="connsiteX1" fmla="*/ 681572 w 980085"/>
                <a:gd name="connsiteY1" fmla="*/ 887072 h 1392352"/>
                <a:gd name="connsiteX2" fmla="*/ 684747 w 980085"/>
                <a:gd name="connsiteY2" fmla="*/ 890247 h 1392352"/>
                <a:gd name="connsiteX3" fmla="*/ 881597 w 980085"/>
                <a:gd name="connsiteY3" fmla="*/ 1229972 h 1392352"/>
                <a:gd name="connsiteX4" fmla="*/ 849847 w 980085"/>
                <a:gd name="connsiteY4" fmla="*/ 1179172 h 1392352"/>
                <a:gd name="connsiteX5" fmla="*/ 980022 w 980085"/>
                <a:gd name="connsiteY5" fmla="*/ 1391897 h 1392352"/>
                <a:gd name="connsiteX6" fmla="*/ 830797 w 980085"/>
                <a:gd name="connsiteY6" fmla="*/ 1223622 h 1392352"/>
                <a:gd name="connsiteX7" fmla="*/ 418047 w 980085"/>
                <a:gd name="connsiteY7" fmla="*/ 842622 h 1392352"/>
                <a:gd name="connsiteX8" fmla="*/ 554572 w 980085"/>
                <a:gd name="connsiteY8" fmla="*/ 921997 h 1392352"/>
                <a:gd name="connsiteX9" fmla="*/ 325972 w 980085"/>
                <a:gd name="connsiteY9" fmla="*/ 594972 h 1392352"/>
                <a:gd name="connsiteX10" fmla="*/ 462497 w 980085"/>
                <a:gd name="connsiteY10" fmla="*/ 690222 h 1392352"/>
                <a:gd name="connsiteX11" fmla="*/ 2122 w 980085"/>
                <a:gd name="connsiteY11" fmla="*/ 1247 h 13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0085" h="1392352">
                  <a:moveTo>
                    <a:pt x="2122" y="1247"/>
                  </a:moveTo>
                  <a:cubicBezTo>
                    <a:pt x="38635" y="34055"/>
                    <a:pt x="567801" y="738906"/>
                    <a:pt x="681572" y="887072"/>
                  </a:cubicBezTo>
                  <a:cubicBezTo>
                    <a:pt x="795343" y="1035238"/>
                    <a:pt x="651410" y="833097"/>
                    <a:pt x="684747" y="890247"/>
                  </a:cubicBezTo>
                  <a:cubicBezTo>
                    <a:pt x="718085" y="947397"/>
                    <a:pt x="854080" y="1181818"/>
                    <a:pt x="881597" y="1229972"/>
                  </a:cubicBezTo>
                  <a:cubicBezTo>
                    <a:pt x="909114" y="1278126"/>
                    <a:pt x="833443" y="1152185"/>
                    <a:pt x="849847" y="1179172"/>
                  </a:cubicBezTo>
                  <a:cubicBezTo>
                    <a:pt x="866251" y="1206159"/>
                    <a:pt x="983197" y="1384489"/>
                    <a:pt x="980022" y="1391897"/>
                  </a:cubicBezTo>
                  <a:cubicBezTo>
                    <a:pt x="976847" y="1399305"/>
                    <a:pt x="924459" y="1315168"/>
                    <a:pt x="830797" y="1223622"/>
                  </a:cubicBezTo>
                  <a:cubicBezTo>
                    <a:pt x="737135" y="1132076"/>
                    <a:pt x="464084" y="892893"/>
                    <a:pt x="418047" y="842622"/>
                  </a:cubicBezTo>
                  <a:cubicBezTo>
                    <a:pt x="372010" y="792351"/>
                    <a:pt x="569918" y="963272"/>
                    <a:pt x="554572" y="921997"/>
                  </a:cubicBezTo>
                  <a:cubicBezTo>
                    <a:pt x="539226" y="880722"/>
                    <a:pt x="341318" y="633601"/>
                    <a:pt x="325972" y="594972"/>
                  </a:cubicBezTo>
                  <a:cubicBezTo>
                    <a:pt x="310626" y="556343"/>
                    <a:pt x="513297" y="787589"/>
                    <a:pt x="462497" y="690222"/>
                  </a:cubicBezTo>
                  <a:cubicBezTo>
                    <a:pt x="411697" y="592855"/>
                    <a:pt x="-34391" y="-31561"/>
                    <a:pt x="2122" y="124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 1361">
              <a:extLst>
                <a:ext uri="{FF2B5EF4-FFF2-40B4-BE49-F238E27FC236}">
                  <a16:creationId xmlns:a16="http://schemas.microsoft.com/office/drawing/2014/main" id="{EF69E376-5580-E92F-E762-0AD0563DAD10}"/>
                </a:ext>
              </a:extLst>
            </p:cNvPr>
            <p:cNvSpPr/>
            <p:nvPr/>
          </p:nvSpPr>
          <p:spPr>
            <a:xfrm>
              <a:off x="8103493" y="2867536"/>
              <a:ext cx="861907" cy="889910"/>
            </a:xfrm>
            <a:custGeom>
              <a:avLst/>
              <a:gdLst>
                <a:gd name="connsiteX0" fmla="*/ 5457 w 861907"/>
                <a:gd name="connsiteY0" fmla="*/ 2664 h 889910"/>
                <a:gd name="connsiteX1" fmla="*/ 503932 w 861907"/>
                <a:gd name="connsiteY1" fmla="*/ 431289 h 889910"/>
                <a:gd name="connsiteX2" fmla="*/ 494407 w 861907"/>
                <a:gd name="connsiteY2" fmla="*/ 418589 h 889910"/>
                <a:gd name="connsiteX3" fmla="*/ 630932 w 861907"/>
                <a:gd name="connsiteY3" fmla="*/ 532889 h 889910"/>
                <a:gd name="connsiteX4" fmla="*/ 605532 w 861907"/>
                <a:gd name="connsiteY4" fmla="*/ 564639 h 889910"/>
                <a:gd name="connsiteX5" fmla="*/ 859532 w 861907"/>
                <a:gd name="connsiteY5" fmla="*/ 882139 h 889910"/>
                <a:gd name="connsiteX6" fmla="*/ 719832 w 861907"/>
                <a:gd name="connsiteY6" fmla="*/ 764664 h 889910"/>
                <a:gd name="connsiteX7" fmla="*/ 507107 w 861907"/>
                <a:gd name="connsiteY7" fmla="*/ 459864 h 889910"/>
                <a:gd name="connsiteX8" fmla="*/ 510282 w 861907"/>
                <a:gd name="connsiteY8" fmla="*/ 478914 h 889910"/>
                <a:gd name="connsiteX9" fmla="*/ 253107 w 861907"/>
                <a:gd name="connsiteY9" fmla="*/ 259839 h 889910"/>
                <a:gd name="connsiteX10" fmla="*/ 5457 w 861907"/>
                <a:gd name="connsiteY10" fmla="*/ 2664 h 88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1907" h="889910">
                  <a:moveTo>
                    <a:pt x="5457" y="2664"/>
                  </a:moveTo>
                  <a:cubicBezTo>
                    <a:pt x="47261" y="31239"/>
                    <a:pt x="422440" y="361968"/>
                    <a:pt x="503932" y="431289"/>
                  </a:cubicBezTo>
                  <a:cubicBezTo>
                    <a:pt x="585424" y="500610"/>
                    <a:pt x="473240" y="401656"/>
                    <a:pt x="494407" y="418589"/>
                  </a:cubicBezTo>
                  <a:cubicBezTo>
                    <a:pt x="515574" y="435522"/>
                    <a:pt x="612411" y="508547"/>
                    <a:pt x="630932" y="532889"/>
                  </a:cubicBezTo>
                  <a:cubicBezTo>
                    <a:pt x="649453" y="557231"/>
                    <a:pt x="567432" y="506431"/>
                    <a:pt x="605532" y="564639"/>
                  </a:cubicBezTo>
                  <a:cubicBezTo>
                    <a:pt x="643632" y="622847"/>
                    <a:pt x="840482" y="848802"/>
                    <a:pt x="859532" y="882139"/>
                  </a:cubicBezTo>
                  <a:cubicBezTo>
                    <a:pt x="878582" y="915477"/>
                    <a:pt x="778570" y="835043"/>
                    <a:pt x="719832" y="764664"/>
                  </a:cubicBezTo>
                  <a:cubicBezTo>
                    <a:pt x="661095" y="694285"/>
                    <a:pt x="542032" y="507489"/>
                    <a:pt x="507107" y="459864"/>
                  </a:cubicBezTo>
                  <a:cubicBezTo>
                    <a:pt x="472182" y="412239"/>
                    <a:pt x="552615" y="512251"/>
                    <a:pt x="510282" y="478914"/>
                  </a:cubicBezTo>
                  <a:cubicBezTo>
                    <a:pt x="467949" y="445577"/>
                    <a:pt x="333011" y="336568"/>
                    <a:pt x="253107" y="259839"/>
                  </a:cubicBezTo>
                  <a:cubicBezTo>
                    <a:pt x="173203" y="183110"/>
                    <a:pt x="-36347" y="-25911"/>
                    <a:pt x="5457" y="266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 1362">
              <a:extLst>
                <a:ext uri="{FF2B5EF4-FFF2-40B4-BE49-F238E27FC236}">
                  <a16:creationId xmlns:a16="http://schemas.microsoft.com/office/drawing/2014/main" id="{8AC24D03-6EFC-211D-C9F7-11E015AA00BF}"/>
                </a:ext>
              </a:extLst>
            </p:cNvPr>
            <p:cNvSpPr/>
            <p:nvPr/>
          </p:nvSpPr>
          <p:spPr>
            <a:xfrm>
              <a:off x="7370670" y="1698851"/>
              <a:ext cx="645080" cy="1151334"/>
            </a:xfrm>
            <a:custGeom>
              <a:avLst/>
              <a:gdLst>
                <a:gd name="connsiteX0" fmla="*/ 14380 w 645080"/>
                <a:gd name="connsiteY0" fmla="*/ 47399 h 1151334"/>
                <a:gd name="connsiteX1" fmla="*/ 77880 w 645080"/>
                <a:gd name="connsiteY1" fmla="*/ 104549 h 1151334"/>
                <a:gd name="connsiteX2" fmla="*/ 373155 w 645080"/>
                <a:gd name="connsiteY2" fmla="*/ 730024 h 1151334"/>
                <a:gd name="connsiteX3" fmla="*/ 354105 w 645080"/>
                <a:gd name="connsiteY3" fmla="*/ 682399 h 1151334"/>
                <a:gd name="connsiteX4" fmla="*/ 633505 w 645080"/>
                <a:gd name="connsiteY4" fmla="*/ 1136424 h 1151334"/>
                <a:gd name="connsiteX5" fmla="*/ 557305 w 645080"/>
                <a:gd name="connsiteY5" fmla="*/ 993549 h 1151334"/>
                <a:gd name="connsiteX6" fmla="*/ 242980 w 645080"/>
                <a:gd name="connsiteY6" fmla="*/ 520474 h 1151334"/>
                <a:gd name="connsiteX7" fmla="*/ 303305 w 645080"/>
                <a:gd name="connsiteY7" fmla="*/ 587149 h 1151334"/>
                <a:gd name="connsiteX8" fmla="*/ 14380 w 645080"/>
                <a:gd name="connsiteY8" fmla="*/ 47399 h 115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080" h="1151334">
                  <a:moveTo>
                    <a:pt x="14380" y="47399"/>
                  </a:moveTo>
                  <a:cubicBezTo>
                    <a:pt x="-23191" y="-33034"/>
                    <a:pt x="18084" y="-9222"/>
                    <a:pt x="77880" y="104549"/>
                  </a:cubicBezTo>
                  <a:cubicBezTo>
                    <a:pt x="137676" y="218320"/>
                    <a:pt x="327118" y="633716"/>
                    <a:pt x="373155" y="730024"/>
                  </a:cubicBezTo>
                  <a:cubicBezTo>
                    <a:pt x="419192" y="826332"/>
                    <a:pt x="310713" y="614666"/>
                    <a:pt x="354105" y="682399"/>
                  </a:cubicBezTo>
                  <a:cubicBezTo>
                    <a:pt x="397497" y="750132"/>
                    <a:pt x="599638" y="1084566"/>
                    <a:pt x="633505" y="1136424"/>
                  </a:cubicBezTo>
                  <a:cubicBezTo>
                    <a:pt x="667372" y="1188282"/>
                    <a:pt x="622393" y="1096207"/>
                    <a:pt x="557305" y="993549"/>
                  </a:cubicBezTo>
                  <a:cubicBezTo>
                    <a:pt x="492218" y="890891"/>
                    <a:pt x="285313" y="588207"/>
                    <a:pt x="242980" y="520474"/>
                  </a:cubicBezTo>
                  <a:cubicBezTo>
                    <a:pt x="200647" y="452741"/>
                    <a:pt x="338230" y="664936"/>
                    <a:pt x="303305" y="587149"/>
                  </a:cubicBezTo>
                  <a:cubicBezTo>
                    <a:pt x="268380" y="509362"/>
                    <a:pt x="51951" y="127832"/>
                    <a:pt x="14380" y="4739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 1363">
              <a:extLst>
                <a:ext uri="{FF2B5EF4-FFF2-40B4-BE49-F238E27FC236}">
                  <a16:creationId xmlns:a16="http://schemas.microsoft.com/office/drawing/2014/main" id="{967CC44B-26CB-A608-0BE2-88BDC971339C}"/>
                </a:ext>
              </a:extLst>
            </p:cNvPr>
            <p:cNvSpPr/>
            <p:nvPr/>
          </p:nvSpPr>
          <p:spPr>
            <a:xfrm>
              <a:off x="7908925" y="2851141"/>
              <a:ext cx="381476" cy="519525"/>
            </a:xfrm>
            <a:custGeom>
              <a:avLst/>
              <a:gdLst>
                <a:gd name="connsiteX0" fmla="*/ 0 w 381476"/>
                <a:gd name="connsiteY0" fmla="*/ 9 h 519525"/>
                <a:gd name="connsiteX1" fmla="*/ 301625 w 381476"/>
                <a:gd name="connsiteY1" fmla="*/ 292109 h 519525"/>
                <a:gd name="connsiteX2" fmla="*/ 381000 w 381476"/>
                <a:gd name="connsiteY2" fmla="*/ 517534 h 519525"/>
                <a:gd name="connsiteX3" fmla="*/ 333375 w 381476"/>
                <a:gd name="connsiteY3" fmla="*/ 396884 h 519525"/>
                <a:gd name="connsiteX4" fmla="*/ 304800 w 381476"/>
                <a:gd name="connsiteY4" fmla="*/ 301634 h 519525"/>
                <a:gd name="connsiteX5" fmla="*/ 0 w 381476"/>
                <a:gd name="connsiteY5" fmla="*/ 9 h 51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476" h="519525">
                  <a:moveTo>
                    <a:pt x="0" y="9"/>
                  </a:moveTo>
                  <a:cubicBezTo>
                    <a:pt x="-529" y="-1578"/>
                    <a:pt x="238125" y="205855"/>
                    <a:pt x="301625" y="292109"/>
                  </a:cubicBezTo>
                  <a:cubicBezTo>
                    <a:pt x="365125" y="378363"/>
                    <a:pt x="375708" y="500072"/>
                    <a:pt x="381000" y="517534"/>
                  </a:cubicBezTo>
                  <a:cubicBezTo>
                    <a:pt x="386292" y="534996"/>
                    <a:pt x="346075" y="432867"/>
                    <a:pt x="333375" y="396884"/>
                  </a:cubicBezTo>
                  <a:cubicBezTo>
                    <a:pt x="320675" y="360901"/>
                    <a:pt x="358246" y="362488"/>
                    <a:pt x="304800" y="301634"/>
                  </a:cubicBezTo>
                  <a:cubicBezTo>
                    <a:pt x="251354" y="240780"/>
                    <a:pt x="529" y="1596"/>
                    <a:pt x="0" y="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 1364">
              <a:extLst>
                <a:ext uri="{FF2B5EF4-FFF2-40B4-BE49-F238E27FC236}">
                  <a16:creationId xmlns:a16="http://schemas.microsoft.com/office/drawing/2014/main" id="{39B2B9EE-3DB0-EFA8-FBD4-09A27481B051}"/>
                </a:ext>
              </a:extLst>
            </p:cNvPr>
            <p:cNvSpPr/>
            <p:nvPr/>
          </p:nvSpPr>
          <p:spPr>
            <a:xfrm>
              <a:off x="5484997" y="1755755"/>
              <a:ext cx="950770" cy="865437"/>
            </a:xfrm>
            <a:custGeom>
              <a:avLst/>
              <a:gdLst>
                <a:gd name="connsiteX0" fmla="*/ 950728 w 950770"/>
                <a:gd name="connsiteY0" fmla="*/ 20 h 865437"/>
                <a:gd name="connsiteX1" fmla="*/ 398278 w 950770"/>
                <a:gd name="connsiteY1" fmla="*/ 441345 h 865437"/>
                <a:gd name="connsiteX2" fmla="*/ 10928 w 950770"/>
                <a:gd name="connsiteY2" fmla="*/ 850920 h 865437"/>
                <a:gd name="connsiteX3" fmla="*/ 141103 w 950770"/>
                <a:gd name="connsiteY3" fmla="*/ 733445 h 865437"/>
                <a:gd name="connsiteX4" fmla="*/ 499878 w 950770"/>
                <a:gd name="connsiteY4" fmla="*/ 349270 h 865437"/>
                <a:gd name="connsiteX5" fmla="*/ 369703 w 950770"/>
                <a:gd name="connsiteY5" fmla="*/ 422295 h 865437"/>
                <a:gd name="connsiteX6" fmla="*/ 950728 w 950770"/>
                <a:gd name="connsiteY6" fmla="*/ 20 h 86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770" h="865437">
                  <a:moveTo>
                    <a:pt x="950728" y="20"/>
                  </a:moveTo>
                  <a:cubicBezTo>
                    <a:pt x="955490" y="3195"/>
                    <a:pt x="554911" y="299528"/>
                    <a:pt x="398278" y="441345"/>
                  </a:cubicBezTo>
                  <a:cubicBezTo>
                    <a:pt x="241645" y="583162"/>
                    <a:pt x="53790" y="802237"/>
                    <a:pt x="10928" y="850920"/>
                  </a:cubicBezTo>
                  <a:cubicBezTo>
                    <a:pt x="-31934" y="899603"/>
                    <a:pt x="59611" y="817053"/>
                    <a:pt x="141103" y="733445"/>
                  </a:cubicBezTo>
                  <a:cubicBezTo>
                    <a:pt x="222595" y="649837"/>
                    <a:pt x="461778" y="401128"/>
                    <a:pt x="499878" y="349270"/>
                  </a:cubicBezTo>
                  <a:cubicBezTo>
                    <a:pt x="537978" y="297412"/>
                    <a:pt x="300382" y="476799"/>
                    <a:pt x="369703" y="422295"/>
                  </a:cubicBezTo>
                  <a:cubicBezTo>
                    <a:pt x="439024" y="367791"/>
                    <a:pt x="945966" y="-3155"/>
                    <a:pt x="950728" y="2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 1365">
              <a:extLst>
                <a:ext uri="{FF2B5EF4-FFF2-40B4-BE49-F238E27FC236}">
                  <a16:creationId xmlns:a16="http://schemas.microsoft.com/office/drawing/2014/main" id="{54618F30-C2E5-073B-0B4A-675CFCF50389}"/>
                </a:ext>
              </a:extLst>
            </p:cNvPr>
            <p:cNvSpPr/>
            <p:nvPr/>
          </p:nvSpPr>
          <p:spPr>
            <a:xfrm>
              <a:off x="5713690" y="3784288"/>
              <a:ext cx="377845" cy="1237645"/>
            </a:xfrm>
            <a:custGeom>
              <a:avLst/>
              <a:gdLst>
                <a:gd name="connsiteX0" fmla="*/ 4485 w 377845"/>
                <a:gd name="connsiteY0" fmla="*/ 13012 h 1237645"/>
                <a:gd name="connsiteX1" fmla="*/ 363260 w 377845"/>
                <a:gd name="connsiteY1" fmla="*/ 1009962 h 1237645"/>
                <a:gd name="connsiteX2" fmla="*/ 293410 w 377845"/>
                <a:gd name="connsiteY2" fmla="*/ 841687 h 1237645"/>
                <a:gd name="connsiteX3" fmla="*/ 156885 w 377845"/>
                <a:gd name="connsiteY3" fmla="*/ 444812 h 1237645"/>
                <a:gd name="connsiteX4" fmla="*/ 191810 w 377845"/>
                <a:gd name="connsiteY4" fmla="*/ 752787 h 1237645"/>
                <a:gd name="connsiteX5" fmla="*/ 204510 w 377845"/>
                <a:gd name="connsiteY5" fmla="*/ 1232212 h 1237645"/>
                <a:gd name="connsiteX6" fmla="*/ 182285 w 377845"/>
                <a:gd name="connsiteY6" fmla="*/ 978212 h 1237645"/>
                <a:gd name="connsiteX7" fmla="*/ 163235 w 377845"/>
                <a:gd name="connsiteY7" fmla="*/ 473387 h 1237645"/>
                <a:gd name="connsiteX8" fmla="*/ 4485 w 377845"/>
                <a:gd name="connsiteY8" fmla="*/ 13012 h 123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845" h="1237645">
                  <a:moveTo>
                    <a:pt x="4485" y="13012"/>
                  </a:moveTo>
                  <a:cubicBezTo>
                    <a:pt x="37822" y="102441"/>
                    <a:pt x="315106" y="871850"/>
                    <a:pt x="363260" y="1009962"/>
                  </a:cubicBezTo>
                  <a:cubicBezTo>
                    <a:pt x="411414" y="1148075"/>
                    <a:pt x="327806" y="935879"/>
                    <a:pt x="293410" y="841687"/>
                  </a:cubicBezTo>
                  <a:cubicBezTo>
                    <a:pt x="259014" y="747495"/>
                    <a:pt x="173818" y="459629"/>
                    <a:pt x="156885" y="444812"/>
                  </a:cubicBezTo>
                  <a:cubicBezTo>
                    <a:pt x="139952" y="429995"/>
                    <a:pt x="183873" y="621554"/>
                    <a:pt x="191810" y="752787"/>
                  </a:cubicBezTo>
                  <a:cubicBezTo>
                    <a:pt x="199747" y="884020"/>
                    <a:pt x="206097" y="1194641"/>
                    <a:pt x="204510" y="1232212"/>
                  </a:cubicBezTo>
                  <a:cubicBezTo>
                    <a:pt x="202923" y="1269783"/>
                    <a:pt x="189164" y="1104683"/>
                    <a:pt x="182285" y="978212"/>
                  </a:cubicBezTo>
                  <a:cubicBezTo>
                    <a:pt x="175406" y="851741"/>
                    <a:pt x="192868" y="627903"/>
                    <a:pt x="163235" y="473387"/>
                  </a:cubicBezTo>
                  <a:cubicBezTo>
                    <a:pt x="133602" y="318871"/>
                    <a:pt x="-28852" y="-76417"/>
                    <a:pt x="4485" y="1301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 1366">
              <a:extLst>
                <a:ext uri="{FF2B5EF4-FFF2-40B4-BE49-F238E27FC236}">
                  <a16:creationId xmlns:a16="http://schemas.microsoft.com/office/drawing/2014/main" id="{6F7DDF48-F46F-2635-6EA5-53DE6944D020}"/>
                </a:ext>
              </a:extLst>
            </p:cNvPr>
            <p:cNvSpPr/>
            <p:nvPr/>
          </p:nvSpPr>
          <p:spPr>
            <a:xfrm>
              <a:off x="8915115" y="3746421"/>
              <a:ext cx="277190" cy="1402568"/>
            </a:xfrm>
            <a:custGeom>
              <a:avLst/>
              <a:gdLst>
                <a:gd name="connsiteX0" fmla="*/ 3460 w 277190"/>
                <a:gd name="connsiteY0" fmla="*/ 79 h 1402568"/>
                <a:gd name="connsiteX1" fmla="*/ 168560 w 277190"/>
                <a:gd name="connsiteY1" fmla="*/ 628729 h 1402568"/>
                <a:gd name="connsiteX2" fmla="*/ 165385 w 277190"/>
                <a:gd name="connsiteY2" fmla="*/ 673179 h 1402568"/>
                <a:gd name="connsiteX3" fmla="*/ 276510 w 277190"/>
                <a:gd name="connsiteY3" fmla="*/ 1387554 h 1402568"/>
                <a:gd name="connsiteX4" fmla="*/ 203485 w 277190"/>
                <a:gd name="connsiteY4" fmla="*/ 1108154 h 1402568"/>
                <a:gd name="connsiteX5" fmla="*/ 35210 w 277190"/>
                <a:gd name="connsiteY5" fmla="*/ 511254 h 1402568"/>
                <a:gd name="connsiteX6" fmla="*/ 54260 w 277190"/>
                <a:gd name="connsiteY6" fmla="*/ 584279 h 1402568"/>
                <a:gd name="connsiteX7" fmla="*/ 3460 w 277190"/>
                <a:gd name="connsiteY7" fmla="*/ 79 h 14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0" h="1402568">
                  <a:moveTo>
                    <a:pt x="3460" y="79"/>
                  </a:moveTo>
                  <a:cubicBezTo>
                    <a:pt x="22510" y="7487"/>
                    <a:pt x="141573" y="516546"/>
                    <a:pt x="168560" y="628729"/>
                  </a:cubicBezTo>
                  <a:cubicBezTo>
                    <a:pt x="195547" y="740912"/>
                    <a:pt x="147393" y="546708"/>
                    <a:pt x="165385" y="673179"/>
                  </a:cubicBezTo>
                  <a:cubicBezTo>
                    <a:pt x="183377" y="799650"/>
                    <a:pt x="270160" y="1315058"/>
                    <a:pt x="276510" y="1387554"/>
                  </a:cubicBezTo>
                  <a:cubicBezTo>
                    <a:pt x="282860" y="1460050"/>
                    <a:pt x="243702" y="1254204"/>
                    <a:pt x="203485" y="1108154"/>
                  </a:cubicBezTo>
                  <a:cubicBezTo>
                    <a:pt x="163268" y="962104"/>
                    <a:pt x="60081" y="598566"/>
                    <a:pt x="35210" y="511254"/>
                  </a:cubicBezTo>
                  <a:cubicBezTo>
                    <a:pt x="10339" y="423942"/>
                    <a:pt x="58493" y="663125"/>
                    <a:pt x="54260" y="584279"/>
                  </a:cubicBezTo>
                  <a:cubicBezTo>
                    <a:pt x="50027" y="505433"/>
                    <a:pt x="-15590" y="-7329"/>
                    <a:pt x="3460" y="7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 1367">
              <a:extLst>
                <a:ext uri="{FF2B5EF4-FFF2-40B4-BE49-F238E27FC236}">
                  <a16:creationId xmlns:a16="http://schemas.microsoft.com/office/drawing/2014/main" id="{533C8115-2844-C505-838A-0E0B00AA41DC}"/>
                </a:ext>
              </a:extLst>
            </p:cNvPr>
            <p:cNvSpPr/>
            <p:nvPr/>
          </p:nvSpPr>
          <p:spPr>
            <a:xfrm>
              <a:off x="8710494" y="4121801"/>
              <a:ext cx="221028" cy="1040075"/>
            </a:xfrm>
            <a:custGeom>
              <a:avLst/>
              <a:gdLst>
                <a:gd name="connsiteX0" fmla="*/ 1706 w 221028"/>
                <a:gd name="connsiteY0" fmla="*/ 12049 h 1040075"/>
                <a:gd name="connsiteX1" fmla="*/ 214431 w 221028"/>
                <a:gd name="connsiteY1" fmla="*/ 1012174 h 1040075"/>
                <a:gd name="connsiteX2" fmla="*/ 160456 w 221028"/>
                <a:gd name="connsiteY2" fmla="*/ 726424 h 1040075"/>
                <a:gd name="connsiteX3" fmla="*/ 93781 w 221028"/>
                <a:gd name="connsiteY3" fmla="*/ 345424 h 1040075"/>
                <a:gd name="connsiteX4" fmla="*/ 112831 w 221028"/>
                <a:gd name="connsiteY4" fmla="*/ 450199 h 1040075"/>
                <a:gd name="connsiteX5" fmla="*/ 1706 w 221028"/>
                <a:gd name="connsiteY5" fmla="*/ 12049 h 104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028" h="1040075">
                  <a:moveTo>
                    <a:pt x="1706" y="12049"/>
                  </a:moveTo>
                  <a:cubicBezTo>
                    <a:pt x="18639" y="105712"/>
                    <a:pt x="187973" y="893112"/>
                    <a:pt x="214431" y="1012174"/>
                  </a:cubicBezTo>
                  <a:cubicBezTo>
                    <a:pt x="240889" y="1131237"/>
                    <a:pt x="180564" y="837549"/>
                    <a:pt x="160456" y="726424"/>
                  </a:cubicBezTo>
                  <a:cubicBezTo>
                    <a:pt x="140348" y="615299"/>
                    <a:pt x="101718" y="391461"/>
                    <a:pt x="93781" y="345424"/>
                  </a:cubicBezTo>
                  <a:cubicBezTo>
                    <a:pt x="85844" y="299387"/>
                    <a:pt x="126589" y="500470"/>
                    <a:pt x="112831" y="450199"/>
                  </a:cubicBezTo>
                  <a:cubicBezTo>
                    <a:pt x="99073" y="399928"/>
                    <a:pt x="-15227" y="-81614"/>
                    <a:pt x="1706" y="1204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 1368">
              <a:extLst>
                <a:ext uri="{FF2B5EF4-FFF2-40B4-BE49-F238E27FC236}">
                  <a16:creationId xmlns:a16="http://schemas.microsoft.com/office/drawing/2014/main" id="{036CF74A-88C8-1AD9-48D4-7308F13A3D93}"/>
                </a:ext>
              </a:extLst>
            </p:cNvPr>
            <p:cNvSpPr/>
            <p:nvPr/>
          </p:nvSpPr>
          <p:spPr>
            <a:xfrm>
              <a:off x="8150160" y="5606133"/>
              <a:ext cx="721175" cy="1189201"/>
            </a:xfrm>
            <a:custGeom>
              <a:avLst/>
              <a:gdLst>
                <a:gd name="connsiteX0" fmla="*/ 65 w 721175"/>
                <a:gd name="connsiteY0" fmla="*/ 917 h 1189201"/>
                <a:gd name="connsiteX1" fmla="*/ 301690 w 721175"/>
                <a:gd name="connsiteY1" fmla="*/ 346992 h 1189201"/>
                <a:gd name="connsiteX2" fmla="*/ 625540 w 721175"/>
                <a:gd name="connsiteY2" fmla="*/ 677192 h 1189201"/>
                <a:gd name="connsiteX3" fmla="*/ 565215 w 721175"/>
                <a:gd name="connsiteY3" fmla="*/ 639092 h 1189201"/>
                <a:gd name="connsiteX4" fmla="*/ 704915 w 721175"/>
                <a:gd name="connsiteY4" fmla="*/ 861342 h 1189201"/>
                <a:gd name="connsiteX5" fmla="*/ 558865 w 721175"/>
                <a:gd name="connsiteY5" fmla="*/ 988342 h 1189201"/>
                <a:gd name="connsiteX6" fmla="*/ 263590 w 721175"/>
                <a:gd name="connsiteY6" fmla="*/ 1188367 h 1189201"/>
                <a:gd name="connsiteX7" fmla="*/ 466790 w 721175"/>
                <a:gd name="connsiteY7" fmla="*/ 1064542 h 1189201"/>
                <a:gd name="connsiteX8" fmla="*/ 717615 w 721175"/>
                <a:gd name="connsiteY8" fmla="*/ 912142 h 1189201"/>
                <a:gd name="connsiteX9" fmla="*/ 584265 w 721175"/>
                <a:gd name="connsiteY9" fmla="*/ 731167 h 1189201"/>
                <a:gd name="connsiteX10" fmla="*/ 181040 w 721175"/>
                <a:gd name="connsiteY10" fmla="*/ 356517 h 1189201"/>
                <a:gd name="connsiteX11" fmla="*/ 327090 w 721175"/>
                <a:gd name="connsiteY11" fmla="*/ 454942 h 1189201"/>
                <a:gd name="connsiteX12" fmla="*/ 65 w 721175"/>
                <a:gd name="connsiteY12" fmla="*/ 917 h 118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1175" h="1189201">
                  <a:moveTo>
                    <a:pt x="65" y="917"/>
                  </a:moveTo>
                  <a:cubicBezTo>
                    <a:pt x="-4168" y="-17075"/>
                    <a:pt x="197444" y="234280"/>
                    <a:pt x="301690" y="346992"/>
                  </a:cubicBezTo>
                  <a:cubicBezTo>
                    <a:pt x="405936" y="459704"/>
                    <a:pt x="581619" y="628509"/>
                    <a:pt x="625540" y="677192"/>
                  </a:cubicBezTo>
                  <a:cubicBezTo>
                    <a:pt x="669461" y="725875"/>
                    <a:pt x="551986" y="608400"/>
                    <a:pt x="565215" y="639092"/>
                  </a:cubicBezTo>
                  <a:cubicBezTo>
                    <a:pt x="578444" y="669784"/>
                    <a:pt x="705973" y="803134"/>
                    <a:pt x="704915" y="861342"/>
                  </a:cubicBezTo>
                  <a:cubicBezTo>
                    <a:pt x="703857" y="919550"/>
                    <a:pt x="632419" y="933838"/>
                    <a:pt x="558865" y="988342"/>
                  </a:cubicBezTo>
                  <a:cubicBezTo>
                    <a:pt x="485311" y="1042846"/>
                    <a:pt x="278936" y="1175667"/>
                    <a:pt x="263590" y="1188367"/>
                  </a:cubicBezTo>
                  <a:cubicBezTo>
                    <a:pt x="248244" y="1201067"/>
                    <a:pt x="466790" y="1064542"/>
                    <a:pt x="466790" y="1064542"/>
                  </a:cubicBezTo>
                  <a:cubicBezTo>
                    <a:pt x="542461" y="1018505"/>
                    <a:pt x="698036" y="967705"/>
                    <a:pt x="717615" y="912142"/>
                  </a:cubicBezTo>
                  <a:cubicBezTo>
                    <a:pt x="737194" y="856580"/>
                    <a:pt x="673694" y="823771"/>
                    <a:pt x="584265" y="731167"/>
                  </a:cubicBezTo>
                  <a:cubicBezTo>
                    <a:pt x="494836" y="638563"/>
                    <a:pt x="223902" y="402554"/>
                    <a:pt x="181040" y="356517"/>
                  </a:cubicBezTo>
                  <a:cubicBezTo>
                    <a:pt x="138178" y="310480"/>
                    <a:pt x="355136" y="507859"/>
                    <a:pt x="327090" y="454942"/>
                  </a:cubicBezTo>
                  <a:cubicBezTo>
                    <a:pt x="299044" y="402025"/>
                    <a:pt x="4298" y="18909"/>
                    <a:pt x="65" y="91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 1369">
              <a:extLst>
                <a:ext uri="{FF2B5EF4-FFF2-40B4-BE49-F238E27FC236}">
                  <a16:creationId xmlns:a16="http://schemas.microsoft.com/office/drawing/2014/main" id="{348E34B7-9643-F8C7-F51B-357267E56D75}"/>
                </a:ext>
              </a:extLst>
            </p:cNvPr>
            <p:cNvSpPr/>
            <p:nvPr/>
          </p:nvSpPr>
          <p:spPr>
            <a:xfrm>
              <a:off x="8160220" y="5673595"/>
              <a:ext cx="438266" cy="1110646"/>
            </a:xfrm>
            <a:custGeom>
              <a:avLst/>
              <a:gdLst>
                <a:gd name="connsiteX0" fmla="*/ 47155 w 438266"/>
                <a:gd name="connsiteY0" fmla="*/ 130 h 1110646"/>
                <a:gd name="connsiteX1" fmla="*/ 21755 w 438266"/>
                <a:gd name="connsiteY1" fmla="*/ 336680 h 1110646"/>
                <a:gd name="connsiteX2" fmla="*/ 78905 w 438266"/>
                <a:gd name="connsiteY2" fmla="*/ 619255 h 1110646"/>
                <a:gd name="connsiteX3" fmla="*/ 82080 w 438266"/>
                <a:gd name="connsiteY3" fmla="*/ 577980 h 1110646"/>
                <a:gd name="connsiteX4" fmla="*/ 428155 w 438266"/>
                <a:gd name="connsiteY4" fmla="*/ 1098680 h 1110646"/>
                <a:gd name="connsiteX5" fmla="*/ 317030 w 438266"/>
                <a:gd name="connsiteY5" fmla="*/ 908180 h 1110646"/>
                <a:gd name="connsiteX6" fmla="*/ 21755 w 438266"/>
                <a:gd name="connsiteY6" fmla="*/ 508130 h 1110646"/>
                <a:gd name="connsiteX7" fmla="*/ 21755 w 438266"/>
                <a:gd name="connsiteY7" fmla="*/ 228730 h 1110646"/>
                <a:gd name="connsiteX8" fmla="*/ 18580 w 438266"/>
                <a:gd name="connsiteY8" fmla="*/ 295405 h 1110646"/>
                <a:gd name="connsiteX9" fmla="*/ 47155 w 438266"/>
                <a:gd name="connsiteY9" fmla="*/ 130 h 11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8266" h="1110646">
                  <a:moveTo>
                    <a:pt x="47155" y="130"/>
                  </a:moveTo>
                  <a:cubicBezTo>
                    <a:pt x="47684" y="7009"/>
                    <a:pt x="16463" y="233493"/>
                    <a:pt x="21755" y="336680"/>
                  </a:cubicBezTo>
                  <a:cubicBezTo>
                    <a:pt x="27047" y="439867"/>
                    <a:pt x="68851" y="579038"/>
                    <a:pt x="78905" y="619255"/>
                  </a:cubicBezTo>
                  <a:cubicBezTo>
                    <a:pt x="88959" y="659472"/>
                    <a:pt x="23872" y="498076"/>
                    <a:pt x="82080" y="577980"/>
                  </a:cubicBezTo>
                  <a:cubicBezTo>
                    <a:pt x="140288" y="657884"/>
                    <a:pt x="388997" y="1043647"/>
                    <a:pt x="428155" y="1098680"/>
                  </a:cubicBezTo>
                  <a:cubicBezTo>
                    <a:pt x="467313" y="1153713"/>
                    <a:pt x="384763" y="1006605"/>
                    <a:pt x="317030" y="908180"/>
                  </a:cubicBezTo>
                  <a:cubicBezTo>
                    <a:pt x="249297" y="809755"/>
                    <a:pt x="70968" y="621372"/>
                    <a:pt x="21755" y="508130"/>
                  </a:cubicBezTo>
                  <a:cubicBezTo>
                    <a:pt x="-27458" y="394888"/>
                    <a:pt x="22284" y="264184"/>
                    <a:pt x="21755" y="228730"/>
                  </a:cubicBezTo>
                  <a:cubicBezTo>
                    <a:pt x="21226" y="193276"/>
                    <a:pt x="14347" y="330330"/>
                    <a:pt x="18580" y="295405"/>
                  </a:cubicBezTo>
                  <a:cubicBezTo>
                    <a:pt x="22813" y="260480"/>
                    <a:pt x="46626" y="-6749"/>
                    <a:pt x="47155" y="13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 1370">
              <a:extLst>
                <a:ext uri="{FF2B5EF4-FFF2-40B4-BE49-F238E27FC236}">
                  <a16:creationId xmlns:a16="http://schemas.microsoft.com/office/drawing/2014/main" id="{BA12B7B4-1EDB-8B75-6431-8DFCB2DA1547}"/>
                </a:ext>
              </a:extLst>
            </p:cNvPr>
            <p:cNvSpPr/>
            <p:nvPr/>
          </p:nvSpPr>
          <p:spPr>
            <a:xfrm>
              <a:off x="9210929" y="4237095"/>
              <a:ext cx="397404" cy="1161452"/>
            </a:xfrm>
            <a:custGeom>
              <a:avLst/>
              <a:gdLst>
                <a:gd name="connsiteX0" fmla="*/ 6096 w 397404"/>
                <a:gd name="connsiteY0" fmla="*/ 4705 h 1161452"/>
                <a:gd name="connsiteX1" fmla="*/ 161671 w 397404"/>
                <a:gd name="connsiteY1" fmla="*/ 757180 h 1161452"/>
                <a:gd name="connsiteX2" fmla="*/ 158496 w 397404"/>
                <a:gd name="connsiteY2" fmla="*/ 703205 h 1161452"/>
                <a:gd name="connsiteX3" fmla="*/ 393446 w 397404"/>
                <a:gd name="connsiteY3" fmla="*/ 1154055 h 1161452"/>
                <a:gd name="connsiteX4" fmla="*/ 285496 w 397404"/>
                <a:gd name="connsiteY4" fmla="*/ 938155 h 1161452"/>
                <a:gd name="connsiteX5" fmla="*/ 25146 w 397404"/>
                <a:gd name="connsiteY5" fmla="*/ 360305 h 1161452"/>
                <a:gd name="connsiteX6" fmla="*/ 31496 w 397404"/>
                <a:gd name="connsiteY6" fmla="*/ 433330 h 1161452"/>
                <a:gd name="connsiteX7" fmla="*/ 6096 w 397404"/>
                <a:gd name="connsiteY7" fmla="*/ 4705 h 116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404" h="1161452">
                  <a:moveTo>
                    <a:pt x="6096" y="4705"/>
                  </a:moveTo>
                  <a:cubicBezTo>
                    <a:pt x="27792" y="58680"/>
                    <a:pt x="136271" y="640763"/>
                    <a:pt x="161671" y="757180"/>
                  </a:cubicBezTo>
                  <a:cubicBezTo>
                    <a:pt x="187071" y="873597"/>
                    <a:pt x="119867" y="637059"/>
                    <a:pt x="158496" y="703205"/>
                  </a:cubicBezTo>
                  <a:cubicBezTo>
                    <a:pt x="197125" y="769351"/>
                    <a:pt x="372279" y="1114897"/>
                    <a:pt x="393446" y="1154055"/>
                  </a:cubicBezTo>
                  <a:cubicBezTo>
                    <a:pt x="414613" y="1193213"/>
                    <a:pt x="346879" y="1070447"/>
                    <a:pt x="285496" y="938155"/>
                  </a:cubicBezTo>
                  <a:cubicBezTo>
                    <a:pt x="224113" y="805863"/>
                    <a:pt x="67479" y="444442"/>
                    <a:pt x="25146" y="360305"/>
                  </a:cubicBezTo>
                  <a:cubicBezTo>
                    <a:pt x="-17187" y="276168"/>
                    <a:pt x="35729" y="488893"/>
                    <a:pt x="31496" y="433330"/>
                  </a:cubicBezTo>
                  <a:cubicBezTo>
                    <a:pt x="27263" y="377767"/>
                    <a:pt x="-15600" y="-49270"/>
                    <a:pt x="6096" y="470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 1371">
              <a:extLst>
                <a:ext uri="{FF2B5EF4-FFF2-40B4-BE49-F238E27FC236}">
                  <a16:creationId xmlns:a16="http://schemas.microsoft.com/office/drawing/2014/main" id="{80717468-E156-82D7-8B21-301F4F5BA6C6}"/>
                </a:ext>
              </a:extLst>
            </p:cNvPr>
            <p:cNvSpPr/>
            <p:nvPr/>
          </p:nvSpPr>
          <p:spPr>
            <a:xfrm>
              <a:off x="8902680" y="2682289"/>
              <a:ext cx="126992" cy="397384"/>
            </a:xfrm>
            <a:custGeom>
              <a:avLst/>
              <a:gdLst>
                <a:gd name="connsiteX0" fmla="*/ 20 w 126992"/>
                <a:gd name="connsiteY0" fmla="*/ 586 h 397384"/>
                <a:gd name="connsiteX1" fmla="*/ 117495 w 126992"/>
                <a:gd name="connsiteY1" fmla="*/ 381586 h 397384"/>
                <a:gd name="connsiteX2" fmla="*/ 107970 w 126992"/>
                <a:gd name="connsiteY2" fmla="*/ 295861 h 397384"/>
                <a:gd name="connsiteX3" fmla="*/ 20 w 126992"/>
                <a:gd name="connsiteY3" fmla="*/ 586 h 39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92" h="397384">
                  <a:moveTo>
                    <a:pt x="20" y="586"/>
                  </a:moveTo>
                  <a:cubicBezTo>
                    <a:pt x="1607" y="14873"/>
                    <a:pt x="99503" y="332374"/>
                    <a:pt x="117495" y="381586"/>
                  </a:cubicBezTo>
                  <a:cubicBezTo>
                    <a:pt x="135487" y="430798"/>
                    <a:pt x="125432" y="354598"/>
                    <a:pt x="107970" y="295861"/>
                  </a:cubicBezTo>
                  <a:cubicBezTo>
                    <a:pt x="90508" y="237124"/>
                    <a:pt x="-1567" y="-13701"/>
                    <a:pt x="20" y="58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 1372">
              <a:extLst>
                <a:ext uri="{FF2B5EF4-FFF2-40B4-BE49-F238E27FC236}">
                  <a16:creationId xmlns:a16="http://schemas.microsoft.com/office/drawing/2014/main" id="{B1302CB1-A103-2F11-20CE-121DE75886AB}"/>
                </a:ext>
              </a:extLst>
            </p:cNvPr>
            <p:cNvSpPr/>
            <p:nvPr/>
          </p:nvSpPr>
          <p:spPr>
            <a:xfrm>
              <a:off x="6542059" y="1291393"/>
              <a:ext cx="1351680" cy="1361844"/>
            </a:xfrm>
            <a:custGeom>
              <a:avLst/>
              <a:gdLst>
                <a:gd name="connsiteX0" fmla="*/ 1616 w 1351680"/>
                <a:gd name="connsiteY0" fmla="*/ 832 h 1361844"/>
                <a:gd name="connsiteX1" fmla="*/ 646141 w 1351680"/>
                <a:gd name="connsiteY1" fmla="*/ 648532 h 1361844"/>
                <a:gd name="connsiteX2" fmla="*/ 611216 w 1351680"/>
                <a:gd name="connsiteY2" fmla="*/ 578682 h 1361844"/>
                <a:gd name="connsiteX3" fmla="*/ 884266 w 1351680"/>
                <a:gd name="connsiteY3" fmla="*/ 861257 h 1361844"/>
                <a:gd name="connsiteX4" fmla="*/ 833466 w 1351680"/>
                <a:gd name="connsiteY4" fmla="*/ 766007 h 1361844"/>
                <a:gd name="connsiteX5" fmla="*/ 1331941 w 1351680"/>
                <a:gd name="connsiteY5" fmla="*/ 1334332 h 1361844"/>
                <a:gd name="connsiteX6" fmla="*/ 1208116 w 1351680"/>
                <a:gd name="connsiteY6" fmla="*/ 1223207 h 1361844"/>
                <a:gd name="connsiteX7" fmla="*/ 801716 w 1351680"/>
                <a:gd name="connsiteY7" fmla="*/ 791407 h 1361844"/>
                <a:gd name="connsiteX8" fmla="*/ 471516 w 1351680"/>
                <a:gd name="connsiteY8" fmla="*/ 518357 h 1361844"/>
                <a:gd name="connsiteX9" fmla="*/ 1616 w 1351680"/>
                <a:gd name="connsiteY9" fmla="*/ 832 h 136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1680" h="1361844">
                  <a:moveTo>
                    <a:pt x="1616" y="832"/>
                  </a:moveTo>
                  <a:cubicBezTo>
                    <a:pt x="30720" y="22528"/>
                    <a:pt x="544541" y="552224"/>
                    <a:pt x="646141" y="648532"/>
                  </a:cubicBezTo>
                  <a:cubicBezTo>
                    <a:pt x="747741" y="744840"/>
                    <a:pt x="571529" y="543228"/>
                    <a:pt x="611216" y="578682"/>
                  </a:cubicBezTo>
                  <a:cubicBezTo>
                    <a:pt x="650903" y="614136"/>
                    <a:pt x="847224" y="830036"/>
                    <a:pt x="884266" y="861257"/>
                  </a:cubicBezTo>
                  <a:cubicBezTo>
                    <a:pt x="921308" y="892478"/>
                    <a:pt x="758854" y="687161"/>
                    <a:pt x="833466" y="766007"/>
                  </a:cubicBezTo>
                  <a:cubicBezTo>
                    <a:pt x="908078" y="844853"/>
                    <a:pt x="1269499" y="1258132"/>
                    <a:pt x="1331941" y="1334332"/>
                  </a:cubicBezTo>
                  <a:cubicBezTo>
                    <a:pt x="1394383" y="1410532"/>
                    <a:pt x="1296487" y="1313694"/>
                    <a:pt x="1208116" y="1223207"/>
                  </a:cubicBezTo>
                  <a:cubicBezTo>
                    <a:pt x="1119745" y="1132720"/>
                    <a:pt x="924483" y="908882"/>
                    <a:pt x="801716" y="791407"/>
                  </a:cubicBezTo>
                  <a:cubicBezTo>
                    <a:pt x="678949" y="673932"/>
                    <a:pt x="598516" y="649061"/>
                    <a:pt x="471516" y="518357"/>
                  </a:cubicBezTo>
                  <a:cubicBezTo>
                    <a:pt x="344516" y="387653"/>
                    <a:pt x="-27488" y="-20864"/>
                    <a:pt x="1616" y="83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 1373">
              <a:extLst>
                <a:ext uri="{FF2B5EF4-FFF2-40B4-BE49-F238E27FC236}">
                  <a16:creationId xmlns:a16="http://schemas.microsoft.com/office/drawing/2014/main" id="{8F912B6C-EDA5-38FA-5B5A-734007095E9C}"/>
                </a:ext>
              </a:extLst>
            </p:cNvPr>
            <p:cNvSpPr/>
            <p:nvPr/>
          </p:nvSpPr>
          <p:spPr>
            <a:xfrm>
              <a:off x="5664750" y="1418671"/>
              <a:ext cx="1289864" cy="922973"/>
            </a:xfrm>
            <a:custGeom>
              <a:avLst/>
              <a:gdLst>
                <a:gd name="connsiteX0" fmla="*/ 1288500 w 1289864"/>
                <a:gd name="connsiteY0" fmla="*/ 554 h 922973"/>
                <a:gd name="connsiteX1" fmla="*/ 736050 w 1289864"/>
                <a:gd name="connsiteY1" fmla="*/ 140254 h 922973"/>
                <a:gd name="connsiteX2" fmla="*/ 466175 w 1289864"/>
                <a:gd name="connsiteY2" fmla="*/ 346629 h 922973"/>
                <a:gd name="connsiteX3" fmla="*/ 615400 w 1289864"/>
                <a:gd name="connsiteY3" fmla="*/ 254554 h 922973"/>
                <a:gd name="connsiteX4" fmla="*/ 301075 w 1289864"/>
                <a:gd name="connsiteY4" fmla="*/ 530779 h 922973"/>
                <a:gd name="connsiteX5" fmla="*/ 469350 w 1289864"/>
                <a:gd name="connsiteY5" fmla="*/ 394254 h 922973"/>
                <a:gd name="connsiteX6" fmla="*/ 37550 w 1289864"/>
                <a:gd name="connsiteY6" fmla="*/ 876854 h 922973"/>
                <a:gd name="connsiteX7" fmla="*/ 82000 w 1289864"/>
                <a:gd name="connsiteY7" fmla="*/ 838754 h 922973"/>
                <a:gd name="connsiteX8" fmla="*/ 564600 w 1289864"/>
                <a:gd name="connsiteY8" fmla="*/ 305354 h 922973"/>
                <a:gd name="connsiteX9" fmla="*/ 418550 w 1289864"/>
                <a:gd name="connsiteY9" fmla="*/ 384729 h 922973"/>
                <a:gd name="connsiteX10" fmla="*/ 799550 w 1289864"/>
                <a:gd name="connsiteY10" fmla="*/ 105329 h 922973"/>
                <a:gd name="connsiteX11" fmla="*/ 561425 w 1289864"/>
                <a:gd name="connsiteY11" fmla="*/ 191054 h 922973"/>
                <a:gd name="connsiteX12" fmla="*/ 1288500 w 1289864"/>
                <a:gd name="connsiteY12" fmla="*/ 554 h 92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9864" h="922973">
                  <a:moveTo>
                    <a:pt x="1288500" y="554"/>
                  </a:moveTo>
                  <a:cubicBezTo>
                    <a:pt x="1317604" y="-7913"/>
                    <a:pt x="873104" y="82575"/>
                    <a:pt x="736050" y="140254"/>
                  </a:cubicBezTo>
                  <a:cubicBezTo>
                    <a:pt x="598996" y="197933"/>
                    <a:pt x="486283" y="327579"/>
                    <a:pt x="466175" y="346629"/>
                  </a:cubicBezTo>
                  <a:cubicBezTo>
                    <a:pt x="446067" y="365679"/>
                    <a:pt x="642917" y="223862"/>
                    <a:pt x="615400" y="254554"/>
                  </a:cubicBezTo>
                  <a:cubicBezTo>
                    <a:pt x="587883" y="285246"/>
                    <a:pt x="325417" y="507496"/>
                    <a:pt x="301075" y="530779"/>
                  </a:cubicBezTo>
                  <a:cubicBezTo>
                    <a:pt x="276733" y="554062"/>
                    <a:pt x="513271" y="336575"/>
                    <a:pt x="469350" y="394254"/>
                  </a:cubicBezTo>
                  <a:cubicBezTo>
                    <a:pt x="425429" y="451933"/>
                    <a:pt x="102108" y="802771"/>
                    <a:pt x="37550" y="876854"/>
                  </a:cubicBezTo>
                  <a:cubicBezTo>
                    <a:pt x="-27008" y="950937"/>
                    <a:pt x="-5842" y="934004"/>
                    <a:pt x="82000" y="838754"/>
                  </a:cubicBezTo>
                  <a:cubicBezTo>
                    <a:pt x="169842" y="743504"/>
                    <a:pt x="508508" y="381025"/>
                    <a:pt x="564600" y="305354"/>
                  </a:cubicBezTo>
                  <a:cubicBezTo>
                    <a:pt x="620692" y="229683"/>
                    <a:pt x="379392" y="418067"/>
                    <a:pt x="418550" y="384729"/>
                  </a:cubicBezTo>
                  <a:cubicBezTo>
                    <a:pt x="457708" y="351392"/>
                    <a:pt x="775737" y="137608"/>
                    <a:pt x="799550" y="105329"/>
                  </a:cubicBezTo>
                  <a:cubicBezTo>
                    <a:pt x="823362" y="73050"/>
                    <a:pt x="485754" y="209046"/>
                    <a:pt x="561425" y="191054"/>
                  </a:cubicBezTo>
                  <a:cubicBezTo>
                    <a:pt x="637096" y="173062"/>
                    <a:pt x="1259396" y="9021"/>
                    <a:pt x="1288500" y="55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 1374">
              <a:extLst>
                <a:ext uri="{FF2B5EF4-FFF2-40B4-BE49-F238E27FC236}">
                  <a16:creationId xmlns:a16="http://schemas.microsoft.com/office/drawing/2014/main" id="{D6AF1729-437A-B97E-100C-6F147CE1AD41}"/>
                </a:ext>
              </a:extLst>
            </p:cNvPr>
            <p:cNvSpPr/>
            <p:nvPr/>
          </p:nvSpPr>
          <p:spPr>
            <a:xfrm>
              <a:off x="5553074" y="1596387"/>
              <a:ext cx="1314664" cy="1282308"/>
            </a:xfrm>
            <a:custGeom>
              <a:avLst/>
              <a:gdLst>
                <a:gd name="connsiteX0" fmla="*/ 1314451 w 1314664"/>
                <a:gd name="connsiteY0" fmla="*/ 638 h 1282308"/>
                <a:gd name="connsiteX1" fmla="*/ 425451 w 1314664"/>
                <a:gd name="connsiteY1" fmla="*/ 632463 h 1282308"/>
                <a:gd name="connsiteX2" fmla="*/ 9526 w 1314664"/>
                <a:gd name="connsiteY2" fmla="*/ 1267463 h 1282308"/>
                <a:gd name="connsiteX3" fmla="*/ 152401 w 1314664"/>
                <a:gd name="connsiteY3" fmla="*/ 1045213 h 1282308"/>
                <a:gd name="connsiteX4" fmla="*/ 365126 w 1314664"/>
                <a:gd name="connsiteY4" fmla="*/ 641988 h 1282308"/>
                <a:gd name="connsiteX5" fmla="*/ 279401 w 1314664"/>
                <a:gd name="connsiteY5" fmla="*/ 765813 h 1282308"/>
                <a:gd name="connsiteX6" fmla="*/ 625476 w 1314664"/>
                <a:gd name="connsiteY6" fmla="*/ 454663 h 1282308"/>
                <a:gd name="connsiteX7" fmla="*/ 511176 w 1314664"/>
                <a:gd name="connsiteY7" fmla="*/ 511813 h 1282308"/>
                <a:gd name="connsiteX8" fmla="*/ 1314451 w 1314664"/>
                <a:gd name="connsiteY8" fmla="*/ 638 h 128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664" h="1282308">
                  <a:moveTo>
                    <a:pt x="1314451" y="638"/>
                  </a:moveTo>
                  <a:cubicBezTo>
                    <a:pt x="1300164" y="20746"/>
                    <a:pt x="642938" y="421326"/>
                    <a:pt x="425451" y="632463"/>
                  </a:cubicBezTo>
                  <a:cubicBezTo>
                    <a:pt x="207963" y="843601"/>
                    <a:pt x="55034" y="1198671"/>
                    <a:pt x="9526" y="1267463"/>
                  </a:cubicBezTo>
                  <a:cubicBezTo>
                    <a:pt x="-35982" y="1336255"/>
                    <a:pt x="93134" y="1149459"/>
                    <a:pt x="152401" y="1045213"/>
                  </a:cubicBezTo>
                  <a:cubicBezTo>
                    <a:pt x="211668" y="940967"/>
                    <a:pt x="343959" y="688555"/>
                    <a:pt x="365126" y="641988"/>
                  </a:cubicBezTo>
                  <a:cubicBezTo>
                    <a:pt x="386293" y="595421"/>
                    <a:pt x="236009" y="797034"/>
                    <a:pt x="279401" y="765813"/>
                  </a:cubicBezTo>
                  <a:cubicBezTo>
                    <a:pt x="322793" y="734592"/>
                    <a:pt x="586847" y="496996"/>
                    <a:pt x="625476" y="454663"/>
                  </a:cubicBezTo>
                  <a:cubicBezTo>
                    <a:pt x="664105" y="412330"/>
                    <a:pt x="401109" y="582192"/>
                    <a:pt x="511176" y="511813"/>
                  </a:cubicBezTo>
                  <a:cubicBezTo>
                    <a:pt x="621243" y="441434"/>
                    <a:pt x="1328738" y="-19470"/>
                    <a:pt x="1314451" y="63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 1375">
              <a:extLst>
                <a:ext uri="{FF2B5EF4-FFF2-40B4-BE49-F238E27FC236}">
                  <a16:creationId xmlns:a16="http://schemas.microsoft.com/office/drawing/2014/main" id="{3C216D68-9726-2281-E685-F5B31D6C1E57}"/>
                </a:ext>
              </a:extLst>
            </p:cNvPr>
            <p:cNvSpPr/>
            <p:nvPr/>
          </p:nvSpPr>
          <p:spPr>
            <a:xfrm>
              <a:off x="5875346" y="1919034"/>
              <a:ext cx="783509" cy="975628"/>
            </a:xfrm>
            <a:custGeom>
              <a:avLst/>
              <a:gdLst>
                <a:gd name="connsiteX0" fmla="*/ 779454 w 783509"/>
                <a:gd name="connsiteY0" fmla="*/ 5016 h 975628"/>
                <a:gd name="connsiteX1" fmla="*/ 227004 w 783509"/>
                <a:gd name="connsiteY1" fmla="*/ 532066 h 975628"/>
                <a:gd name="connsiteX2" fmla="*/ 350829 w 783509"/>
                <a:gd name="connsiteY2" fmla="*/ 459041 h 975628"/>
                <a:gd name="connsiteX3" fmla="*/ 1579 w 783509"/>
                <a:gd name="connsiteY3" fmla="*/ 973391 h 975628"/>
                <a:gd name="connsiteX4" fmla="*/ 230179 w 783509"/>
                <a:gd name="connsiteY4" fmla="*/ 630491 h 975628"/>
                <a:gd name="connsiteX5" fmla="*/ 430204 w 783509"/>
                <a:gd name="connsiteY5" fmla="*/ 259016 h 975628"/>
                <a:gd name="connsiteX6" fmla="*/ 315904 w 783509"/>
                <a:gd name="connsiteY6" fmla="*/ 430466 h 975628"/>
                <a:gd name="connsiteX7" fmla="*/ 566729 w 783509"/>
                <a:gd name="connsiteY7" fmla="*/ 208216 h 975628"/>
                <a:gd name="connsiteX8" fmla="*/ 481004 w 783509"/>
                <a:gd name="connsiteY8" fmla="*/ 262191 h 975628"/>
                <a:gd name="connsiteX9" fmla="*/ 779454 w 783509"/>
                <a:gd name="connsiteY9" fmla="*/ 5016 h 9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3509" h="975628">
                  <a:moveTo>
                    <a:pt x="779454" y="5016"/>
                  </a:moveTo>
                  <a:cubicBezTo>
                    <a:pt x="737121" y="49995"/>
                    <a:pt x="298441" y="456395"/>
                    <a:pt x="227004" y="532066"/>
                  </a:cubicBezTo>
                  <a:cubicBezTo>
                    <a:pt x="155566" y="607737"/>
                    <a:pt x="388400" y="385487"/>
                    <a:pt x="350829" y="459041"/>
                  </a:cubicBezTo>
                  <a:cubicBezTo>
                    <a:pt x="313258" y="532595"/>
                    <a:pt x="21687" y="944816"/>
                    <a:pt x="1579" y="973391"/>
                  </a:cubicBezTo>
                  <a:cubicBezTo>
                    <a:pt x="-18529" y="1001966"/>
                    <a:pt x="158742" y="749553"/>
                    <a:pt x="230179" y="630491"/>
                  </a:cubicBezTo>
                  <a:cubicBezTo>
                    <a:pt x="301616" y="511429"/>
                    <a:pt x="415917" y="292353"/>
                    <a:pt x="430204" y="259016"/>
                  </a:cubicBezTo>
                  <a:cubicBezTo>
                    <a:pt x="444491" y="225679"/>
                    <a:pt x="293150" y="438933"/>
                    <a:pt x="315904" y="430466"/>
                  </a:cubicBezTo>
                  <a:cubicBezTo>
                    <a:pt x="338658" y="421999"/>
                    <a:pt x="539212" y="236262"/>
                    <a:pt x="566729" y="208216"/>
                  </a:cubicBezTo>
                  <a:cubicBezTo>
                    <a:pt x="594246" y="180170"/>
                    <a:pt x="442375" y="292883"/>
                    <a:pt x="481004" y="262191"/>
                  </a:cubicBezTo>
                  <a:cubicBezTo>
                    <a:pt x="519633" y="231499"/>
                    <a:pt x="821787" y="-39963"/>
                    <a:pt x="779454" y="501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 1376">
              <a:extLst>
                <a:ext uri="{FF2B5EF4-FFF2-40B4-BE49-F238E27FC236}">
                  <a16:creationId xmlns:a16="http://schemas.microsoft.com/office/drawing/2014/main" id="{A14AE9F1-1E20-0602-E5CB-AF4997B23939}"/>
                </a:ext>
              </a:extLst>
            </p:cNvPr>
            <p:cNvSpPr/>
            <p:nvPr/>
          </p:nvSpPr>
          <p:spPr>
            <a:xfrm>
              <a:off x="5852133" y="2496573"/>
              <a:ext cx="409070" cy="1001394"/>
            </a:xfrm>
            <a:custGeom>
              <a:avLst/>
              <a:gdLst>
                <a:gd name="connsiteX0" fmla="*/ 408967 w 409070"/>
                <a:gd name="connsiteY0" fmla="*/ 2152 h 1001394"/>
                <a:gd name="connsiteX1" fmla="*/ 120042 w 409070"/>
                <a:gd name="connsiteY1" fmla="*/ 557777 h 1001394"/>
                <a:gd name="connsiteX2" fmla="*/ 167667 w 409070"/>
                <a:gd name="connsiteY2" fmla="*/ 478402 h 1001394"/>
                <a:gd name="connsiteX3" fmla="*/ 5742 w 409070"/>
                <a:gd name="connsiteY3" fmla="*/ 976877 h 1001394"/>
                <a:gd name="connsiteX4" fmla="*/ 50192 w 409070"/>
                <a:gd name="connsiteY4" fmla="*/ 872102 h 1001394"/>
                <a:gd name="connsiteX5" fmla="*/ 183542 w 409070"/>
                <a:gd name="connsiteY5" fmla="*/ 414902 h 1001394"/>
                <a:gd name="connsiteX6" fmla="*/ 81942 w 409070"/>
                <a:gd name="connsiteY6" fmla="*/ 586352 h 1001394"/>
                <a:gd name="connsiteX7" fmla="*/ 281967 w 409070"/>
                <a:gd name="connsiteY7" fmla="*/ 183127 h 1001394"/>
                <a:gd name="connsiteX8" fmla="*/ 154967 w 409070"/>
                <a:gd name="connsiteY8" fmla="*/ 357752 h 1001394"/>
                <a:gd name="connsiteX9" fmla="*/ 408967 w 409070"/>
                <a:gd name="connsiteY9" fmla="*/ 2152 h 100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9070" h="1001394">
                  <a:moveTo>
                    <a:pt x="408967" y="2152"/>
                  </a:moveTo>
                  <a:cubicBezTo>
                    <a:pt x="403146" y="35489"/>
                    <a:pt x="160259" y="478402"/>
                    <a:pt x="120042" y="557777"/>
                  </a:cubicBezTo>
                  <a:cubicBezTo>
                    <a:pt x="79825" y="637152"/>
                    <a:pt x="186717" y="408552"/>
                    <a:pt x="167667" y="478402"/>
                  </a:cubicBezTo>
                  <a:cubicBezTo>
                    <a:pt x="148617" y="548252"/>
                    <a:pt x="25321" y="911260"/>
                    <a:pt x="5742" y="976877"/>
                  </a:cubicBezTo>
                  <a:cubicBezTo>
                    <a:pt x="-13837" y="1042494"/>
                    <a:pt x="20559" y="965765"/>
                    <a:pt x="50192" y="872102"/>
                  </a:cubicBezTo>
                  <a:cubicBezTo>
                    <a:pt x="79825" y="778440"/>
                    <a:pt x="178250" y="462527"/>
                    <a:pt x="183542" y="414902"/>
                  </a:cubicBezTo>
                  <a:cubicBezTo>
                    <a:pt x="188834" y="367277"/>
                    <a:pt x="65538" y="624981"/>
                    <a:pt x="81942" y="586352"/>
                  </a:cubicBezTo>
                  <a:cubicBezTo>
                    <a:pt x="98346" y="547723"/>
                    <a:pt x="269796" y="221227"/>
                    <a:pt x="281967" y="183127"/>
                  </a:cubicBezTo>
                  <a:cubicBezTo>
                    <a:pt x="294138" y="145027"/>
                    <a:pt x="135917" y="382094"/>
                    <a:pt x="154967" y="357752"/>
                  </a:cubicBezTo>
                  <a:cubicBezTo>
                    <a:pt x="174017" y="333410"/>
                    <a:pt x="414788" y="-31185"/>
                    <a:pt x="408967" y="2152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 1377">
              <a:extLst>
                <a:ext uri="{FF2B5EF4-FFF2-40B4-BE49-F238E27FC236}">
                  <a16:creationId xmlns:a16="http://schemas.microsoft.com/office/drawing/2014/main" id="{64C481D8-FBE4-576A-A084-8B02630B2538}"/>
                </a:ext>
              </a:extLst>
            </p:cNvPr>
            <p:cNvSpPr/>
            <p:nvPr/>
          </p:nvSpPr>
          <p:spPr>
            <a:xfrm>
              <a:off x="5505871" y="2241063"/>
              <a:ext cx="573879" cy="1386899"/>
            </a:xfrm>
            <a:custGeom>
              <a:avLst/>
              <a:gdLst>
                <a:gd name="connsiteX0" fmla="*/ 571079 w 573879"/>
                <a:gd name="connsiteY0" fmla="*/ 10012 h 1386899"/>
                <a:gd name="connsiteX1" fmla="*/ 139279 w 573879"/>
                <a:gd name="connsiteY1" fmla="*/ 946637 h 1386899"/>
                <a:gd name="connsiteX2" fmla="*/ 218654 w 573879"/>
                <a:gd name="connsiteY2" fmla="*/ 822812 h 1386899"/>
                <a:gd name="connsiteX3" fmla="*/ 5929 w 573879"/>
                <a:gd name="connsiteY3" fmla="*/ 1365737 h 1386899"/>
                <a:gd name="connsiteX4" fmla="*/ 75779 w 573879"/>
                <a:gd name="connsiteY4" fmla="*/ 1210162 h 1386899"/>
                <a:gd name="connsiteX5" fmla="*/ 250404 w 573879"/>
                <a:gd name="connsiteY5" fmla="*/ 597387 h 1386899"/>
                <a:gd name="connsiteX6" fmla="*/ 164679 w 573879"/>
                <a:gd name="connsiteY6" fmla="*/ 810112 h 1386899"/>
                <a:gd name="connsiteX7" fmla="*/ 396454 w 573879"/>
                <a:gd name="connsiteY7" fmla="*/ 295762 h 1386899"/>
                <a:gd name="connsiteX8" fmla="*/ 329779 w 573879"/>
                <a:gd name="connsiteY8" fmla="*/ 441812 h 1386899"/>
                <a:gd name="connsiteX9" fmla="*/ 571079 w 573879"/>
                <a:gd name="connsiteY9" fmla="*/ 10012 h 1386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3879" h="1386899">
                  <a:moveTo>
                    <a:pt x="571079" y="10012"/>
                  </a:moveTo>
                  <a:cubicBezTo>
                    <a:pt x="539329" y="94150"/>
                    <a:pt x="198016" y="811170"/>
                    <a:pt x="139279" y="946637"/>
                  </a:cubicBezTo>
                  <a:cubicBezTo>
                    <a:pt x="80542" y="1082104"/>
                    <a:pt x="240879" y="752962"/>
                    <a:pt x="218654" y="822812"/>
                  </a:cubicBezTo>
                  <a:cubicBezTo>
                    <a:pt x="196429" y="892662"/>
                    <a:pt x="29741" y="1301179"/>
                    <a:pt x="5929" y="1365737"/>
                  </a:cubicBezTo>
                  <a:cubicBezTo>
                    <a:pt x="-17883" y="1430295"/>
                    <a:pt x="35033" y="1338220"/>
                    <a:pt x="75779" y="1210162"/>
                  </a:cubicBezTo>
                  <a:cubicBezTo>
                    <a:pt x="116525" y="1082104"/>
                    <a:pt x="235587" y="664062"/>
                    <a:pt x="250404" y="597387"/>
                  </a:cubicBezTo>
                  <a:cubicBezTo>
                    <a:pt x="265221" y="530712"/>
                    <a:pt x="140337" y="860383"/>
                    <a:pt x="164679" y="810112"/>
                  </a:cubicBezTo>
                  <a:cubicBezTo>
                    <a:pt x="189021" y="759841"/>
                    <a:pt x="368937" y="357145"/>
                    <a:pt x="396454" y="295762"/>
                  </a:cubicBezTo>
                  <a:cubicBezTo>
                    <a:pt x="423971" y="234379"/>
                    <a:pt x="304908" y="485204"/>
                    <a:pt x="329779" y="441812"/>
                  </a:cubicBezTo>
                  <a:cubicBezTo>
                    <a:pt x="354650" y="398420"/>
                    <a:pt x="602829" y="-74126"/>
                    <a:pt x="571079" y="10012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 1378">
              <a:extLst>
                <a:ext uri="{FF2B5EF4-FFF2-40B4-BE49-F238E27FC236}">
                  <a16:creationId xmlns:a16="http://schemas.microsoft.com/office/drawing/2014/main" id="{1B233F41-15FA-6593-2E06-28D58A8B0BF6}"/>
                </a:ext>
              </a:extLst>
            </p:cNvPr>
            <p:cNvSpPr/>
            <p:nvPr/>
          </p:nvSpPr>
          <p:spPr>
            <a:xfrm>
              <a:off x="5380372" y="2889142"/>
              <a:ext cx="144159" cy="855008"/>
            </a:xfrm>
            <a:custGeom>
              <a:avLst/>
              <a:gdLst>
                <a:gd name="connsiteX0" fmla="*/ 144128 w 144159"/>
                <a:gd name="connsiteY0" fmla="*/ 108 h 855008"/>
                <a:gd name="connsiteX1" fmla="*/ 7603 w 144159"/>
                <a:gd name="connsiteY1" fmla="*/ 454133 h 855008"/>
                <a:gd name="connsiteX2" fmla="*/ 17128 w 144159"/>
                <a:gd name="connsiteY2" fmla="*/ 835133 h 855008"/>
                <a:gd name="connsiteX3" fmla="*/ 13953 w 144159"/>
                <a:gd name="connsiteY3" fmla="*/ 746233 h 855008"/>
                <a:gd name="connsiteX4" fmla="*/ 4428 w 144159"/>
                <a:gd name="connsiteY4" fmla="*/ 279508 h 855008"/>
                <a:gd name="connsiteX5" fmla="*/ 20303 w 144159"/>
                <a:gd name="connsiteY5" fmla="*/ 409683 h 855008"/>
                <a:gd name="connsiteX6" fmla="*/ 144128 w 144159"/>
                <a:gd name="connsiteY6" fmla="*/ 108 h 85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159" h="855008">
                  <a:moveTo>
                    <a:pt x="144128" y="108"/>
                  </a:moveTo>
                  <a:cubicBezTo>
                    <a:pt x="142011" y="7516"/>
                    <a:pt x="28770" y="314962"/>
                    <a:pt x="7603" y="454133"/>
                  </a:cubicBezTo>
                  <a:cubicBezTo>
                    <a:pt x="-13564" y="593304"/>
                    <a:pt x="16070" y="786450"/>
                    <a:pt x="17128" y="835133"/>
                  </a:cubicBezTo>
                  <a:cubicBezTo>
                    <a:pt x="18186" y="883816"/>
                    <a:pt x="16070" y="838837"/>
                    <a:pt x="13953" y="746233"/>
                  </a:cubicBezTo>
                  <a:cubicBezTo>
                    <a:pt x="11836" y="653629"/>
                    <a:pt x="3370" y="335600"/>
                    <a:pt x="4428" y="279508"/>
                  </a:cubicBezTo>
                  <a:cubicBezTo>
                    <a:pt x="5486" y="223416"/>
                    <a:pt x="-335" y="454133"/>
                    <a:pt x="20303" y="409683"/>
                  </a:cubicBezTo>
                  <a:cubicBezTo>
                    <a:pt x="40940" y="365233"/>
                    <a:pt x="146245" y="-7300"/>
                    <a:pt x="144128" y="108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 1379">
              <a:extLst>
                <a:ext uri="{FF2B5EF4-FFF2-40B4-BE49-F238E27FC236}">
                  <a16:creationId xmlns:a16="http://schemas.microsoft.com/office/drawing/2014/main" id="{2E25CC95-4F83-FAE1-35FF-1BA4BE78CE9B}"/>
                </a:ext>
              </a:extLst>
            </p:cNvPr>
            <p:cNvSpPr/>
            <p:nvPr/>
          </p:nvSpPr>
          <p:spPr>
            <a:xfrm>
              <a:off x="6029258" y="3069799"/>
              <a:ext cx="100454" cy="418513"/>
            </a:xfrm>
            <a:custGeom>
              <a:avLst/>
              <a:gdLst>
                <a:gd name="connsiteX0" fmla="*/ 98492 w 100454"/>
                <a:gd name="connsiteY0" fmla="*/ 6776 h 418513"/>
                <a:gd name="connsiteX1" fmla="*/ 22292 w 100454"/>
                <a:gd name="connsiteY1" fmla="*/ 225851 h 418513"/>
                <a:gd name="connsiteX2" fmla="*/ 19117 w 100454"/>
                <a:gd name="connsiteY2" fmla="*/ 416351 h 418513"/>
                <a:gd name="connsiteX3" fmla="*/ 19117 w 100454"/>
                <a:gd name="connsiteY3" fmla="*/ 317926 h 418513"/>
                <a:gd name="connsiteX4" fmla="*/ 67 w 100454"/>
                <a:gd name="connsiteY4" fmla="*/ 152826 h 418513"/>
                <a:gd name="connsiteX5" fmla="*/ 12767 w 100454"/>
                <a:gd name="connsiteY5" fmla="*/ 229026 h 418513"/>
                <a:gd name="connsiteX6" fmla="*/ 12767 w 100454"/>
                <a:gd name="connsiteY6" fmla="*/ 117901 h 418513"/>
                <a:gd name="connsiteX7" fmla="*/ 69917 w 100454"/>
                <a:gd name="connsiteY7" fmla="*/ 60751 h 418513"/>
                <a:gd name="connsiteX8" fmla="*/ 98492 w 100454"/>
                <a:gd name="connsiteY8" fmla="*/ 6776 h 41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454" h="418513">
                  <a:moveTo>
                    <a:pt x="98492" y="6776"/>
                  </a:moveTo>
                  <a:cubicBezTo>
                    <a:pt x="90555" y="34292"/>
                    <a:pt x="35521" y="157589"/>
                    <a:pt x="22292" y="225851"/>
                  </a:cubicBezTo>
                  <a:cubicBezTo>
                    <a:pt x="9063" y="294113"/>
                    <a:pt x="19646" y="401005"/>
                    <a:pt x="19117" y="416351"/>
                  </a:cubicBezTo>
                  <a:cubicBezTo>
                    <a:pt x="18588" y="431697"/>
                    <a:pt x="22292" y="361847"/>
                    <a:pt x="19117" y="317926"/>
                  </a:cubicBezTo>
                  <a:cubicBezTo>
                    <a:pt x="15942" y="274005"/>
                    <a:pt x="1125" y="167643"/>
                    <a:pt x="67" y="152826"/>
                  </a:cubicBezTo>
                  <a:cubicBezTo>
                    <a:pt x="-991" y="138009"/>
                    <a:pt x="10650" y="234847"/>
                    <a:pt x="12767" y="229026"/>
                  </a:cubicBezTo>
                  <a:cubicBezTo>
                    <a:pt x="14884" y="223205"/>
                    <a:pt x="3242" y="145947"/>
                    <a:pt x="12767" y="117901"/>
                  </a:cubicBezTo>
                  <a:cubicBezTo>
                    <a:pt x="22292" y="89855"/>
                    <a:pt x="50867" y="78213"/>
                    <a:pt x="69917" y="60751"/>
                  </a:cubicBezTo>
                  <a:cubicBezTo>
                    <a:pt x="88967" y="43289"/>
                    <a:pt x="106429" y="-20740"/>
                    <a:pt x="98492" y="6776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 1380">
              <a:extLst>
                <a:ext uri="{FF2B5EF4-FFF2-40B4-BE49-F238E27FC236}">
                  <a16:creationId xmlns:a16="http://schemas.microsoft.com/office/drawing/2014/main" id="{D18D3EA5-E319-1805-B5C7-D1073F912F9A}"/>
                </a:ext>
              </a:extLst>
            </p:cNvPr>
            <p:cNvSpPr/>
            <p:nvPr/>
          </p:nvSpPr>
          <p:spPr>
            <a:xfrm>
              <a:off x="5784766" y="3450124"/>
              <a:ext cx="557645" cy="1487050"/>
            </a:xfrm>
            <a:custGeom>
              <a:avLst/>
              <a:gdLst>
                <a:gd name="connsiteX0" fmla="*/ 9609 w 557645"/>
                <a:gd name="connsiteY0" fmla="*/ 13801 h 1487050"/>
                <a:gd name="connsiteX1" fmla="*/ 416009 w 557645"/>
                <a:gd name="connsiteY1" fmla="*/ 1007576 h 1487050"/>
                <a:gd name="connsiteX2" fmla="*/ 374734 w 557645"/>
                <a:gd name="connsiteY2" fmla="*/ 874226 h 1487050"/>
                <a:gd name="connsiteX3" fmla="*/ 549359 w 557645"/>
                <a:gd name="connsiteY3" fmla="*/ 1477476 h 1487050"/>
                <a:gd name="connsiteX4" fmla="*/ 501734 w 557645"/>
                <a:gd name="connsiteY4" fmla="*/ 1207601 h 1487050"/>
                <a:gd name="connsiteX5" fmla="*/ 260434 w 557645"/>
                <a:gd name="connsiteY5" fmla="*/ 718651 h 1487050"/>
                <a:gd name="connsiteX6" fmla="*/ 47709 w 557645"/>
                <a:gd name="connsiteY6" fmla="*/ 280501 h 1487050"/>
                <a:gd name="connsiteX7" fmla="*/ 120734 w 557645"/>
                <a:gd name="connsiteY7" fmla="*/ 417026 h 1487050"/>
                <a:gd name="connsiteX8" fmla="*/ 9609 w 557645"/>
                <a:gd name="connsiteY8" fmla="*/ 13801 h 148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645" h="1487050">
                  <a:moveTo>
                    <a:pt x="9609" y="13801"/>
                  </a:moveTo>
                  <a:cubicBezTo>
                    <a:pt x="58821" y="112226"/>
                    <a:pt x="355155" y="864172"/>
                    <a:pt x="416009" y="1007576"/>
                  </a:cubicBezTo>
                  <a:cubicBezTo>
                    <a:pt x="476863" y="1150980"/>
                    <a:pt x="352509" y="795909"/>
                    <a:pt x="374734" y="874226"/>
                  </a:cubicBezTo>
                  <a:cubicBezTo>
                    <a:pt x="396959" y="952543"/>
                    <a:pt x="528192" y="1421914"/>
                    <a:pt x="549359" y="1477476"/>
                  </a:cubicBezTo>
                  <a:cubicBezTo>
                    <a:pt x="570526" y="1533039"/>
                    <a:pt x="549888" y="1334072"/>
                    <a:pt x="501734" y="1207601"/>
                  </a:cubicBezTo>
                  <a:cubicBezTo>
                    <a:pt x="453580" y="1081130"/>
                    <a:pt x="336105" y="873168"/>
                    <a:pt x="260434" y="718651"/>
                  </a:cubicBezTo>
                  <a:cubicBezTo>
                    <a:pt x="184763" y="564134"/>
                    <a:pt x="70992" y="330772"/>
                    <a:pt x="47709" y="280501"/>
                  </a:cubicBezTo>
                  <a:cubicBezTo>
                    <a:pt x="24426" y="230230"/>
                    <a:pt x="125497" y="459889"/>
                    <a:pt x="120734" y="417026"/>
                  </a:cubicBezTo>
                  <a:cubicBezTo>
                    <a:pt x="115972" y="374164"/>
                    <a:pt x="-39603" y="-84624"/>
                    <a:pt x="9609" y="1380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 1381">
              <a:extLst>
                <a:ext uri="{FF2B5EF4-FFF2-40B4-BE49-F238E27FC236}">
                  <a16:creationId xmlns:a16="http://schemas.microsoft.com/office/drawing/2014/main" id="{B2D2E811-5A90-B3F9-92A7-AD851D4DE7FB}"/>
                </a:ext>
              </a:extLst>
            </p:cNvPr>
            <p:cNvSpPr/>
            <p:nvPr/>
          </p:nvSpPr>
          <p:spPr>
            <a:xfrm>
              <a:off x="5409351" y="3628819"/>
              <a:ext cx="283455" cy="1049929"/>
            </a:xfrm>
            <a:custGeom>
              <a:avLst/>
              <a:gdLst>
                <a:gd name="connsiteX0" fmla="*/ 283424 w 283455"/>
                <a:gd name="connsiteY0" fmla="*/ 206 h 1049929"/>
                <a:gd name="connsiteX1" fmla="*/ 92924 w 283455"/>
                <a:gd name="connsiteY1" fmla="*/ 701881 h 1049929"/>
                <a:gd name="connsiteX2" fmla="*/ 115149 w 283455"/>
                <a:gd name="connsiteY2" fmla="*/ 524081 h 1049929"/>
                <a:gd name="connsiteX3" fmla="*/ 849 w 283455"/>
                <a:gd name="connsiteY3" fmla="*/ 1041606 h 1049929"/>
                <a:gd name="connsiteX4" fmla="*/ 77049 w 283455"/>
                <a:gd name="connsiteY4" fmla="*/ 781256 h 1049929"/>
                <a:gd name="connsiteX5" fmla="*/ 283424 w 283455"/>
                <a:gd name="connsiteY5" fmla="*/ 206 h 104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455" h="1049929">
                  <a:moveTo>
                    <a:pt x="283424" y="206"/>
                  </a:moveTo>
                  <a:cubicBezTo>
                    <a:pt x="286070" y="-13023"/>
                    <a:pt x="120970" y="614569"/>
                    <a:pt x="92924" y="701881"/>
                  </a:cubicBezTo>
                  <a:cubicBezTo>
                    <a:pt x="64878" y="789194"/>
                    <a:pt x="130495" y="467460"/>
                    <a:pt x="115149" y="524081"/>
                  </a:cubicBezTo>
                  <a:cubicBezTo>
                    <a:pt x="99803" y="580702"/>
                    <a:pt x="7199" y="998744"/>
                    <a:pt x="849" y="1041606"/>
                  </a:cubicBezTo>
                  <a:cubicBezTo>
                    <a:pt x="-5501" y="1084468"/>
                    <a:pt x="24132" y="956410"/>
                    <a:pt x="77049" y="781256"/>
                  </a:cubicBezTo>
                  <a:cubicBezTo>
                    <a:pt x="129966" y="606102"/>
                    <a:pt x="280778" y="13435"/>
                    <a:pt x="283424" y="20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 1382">
              <a:extLst>
                <a:ext uri="{FF2B5EF4-FFF2-40B4-BE49-F238E27FC236}">
                  <a16:creationId xmlns:a16="http://schemas.microsoft.com/office/drawing/2014/main" id="{713ECA70-10D2-FA24-B12B-844061DC8BDD}"/>
                </a:ext>
              </a:extLst>
            </p:cNvPr>
            <p:cNvSpPr/>
            <p:nvPr/>
          </p:nvSpPr>
          <p:spPr>
            <a:xfrm>
              <a:off x="7412762" y="1282775"/>
              <a:ext cx="1239409" cy="1596254"/>
            </a:xfrm>
            <a:custGeom>
              <a:avLst/>
              <a:gdLst>
                <a:gd name="connsiteX0" fmla="*/ 7213 w 1239409"/>
                <a:gd name="connsiteY0" fmla="*/ 9450 h 1596254"/>
                <a:gd name="connsiteX1" fmla="*/ 451713 w 1239409"/>
                <a:gd name="connsiteY1" fmla="*/ 695250 h 1596254"/>
                <a:gd name="connsiteX2" fmla="*/ 407263 w 1239409"/>
                <a:gd name="connsiteY2" fmla="*/ 606350 h 1596254"/>
                <a:gd name="connsiteX3" fmla="*/ 699363 w 1239409"/>
                <a:gd name="connsiteY3" fmla="*/ 1003225 h 1596254"/>
                <a:gd name="connsiteX4" fmla="*/ 594588 w 1239409"/>
                <a:gd name="connsiteY4" fmla="*/ 907975 h 1596254"/>
                <a:gd name="connsiteX5" fmla="*/ 1213713 w 1239409"/>
                <a:gd name="connsiteY5" fmla="*/ 1571550 h 1596254"/>
                <a:gd name="connsiteX6" fmla="*/ 1067663 w 1239409"/>
                <a:gd name="connsiteY6" fmla="*/ 1403275 h 1596254"/>
                <a:gd name="connsiteX7" fmla="*/ 572363 w 1239409"/>
                <a:gd name="connsiteY7" fmla="*/ 917500 h 1596254"/>
                <a:gd name="connsiteX8" fmla="*/ 235813 w 1239409"/>
                <a:gd name="connsiteY8" fmla="*/ 479350 h 1596254"/>
                <a:gd name="connsiteX9" fmla="*/ 312013 w 1239409"/>
                <a:gd name="connsiteY9" fmla="*/ 542850 h 1596254"/>
                <a:gd name="connsiteX10" fmla="*/ 178663 w 1239409"/>
                <a:gd name="connsiteY10" fmla="*/ 307900 h 1596254"/>
                <a:gd name="connsiteX11" fmla="*/ 175488 w 1239409"/>
                <a:gd name="connsiteY11" fmla="*/ 295200 h 1596254"/>
                <a:gd name="connsiteX12" fmla="*/ 7213 w 1239409"/>
                <a:gd name="connsiteY12" fmla="*/ 9450 h 159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9409" h="1596254">
                  <a:moveTo>
                    <a:pt x="7213" y="9450"/>
                  </a:moveTo>
                  <a:cubicBezTo>
                    <a:pt x="53250" y="76125"/>
                    <a:pt x="385038" y="595767"/>
                    <a:pt x="451713" y="695250"/>
                  </a:cubicBezTo>
                  <a:cubicBezTo>
                    <a:pt x="518388" y="794733"/>
                    <a:pt x="365988" y="555021"/>
                    <a:pt x="407263" y="606350"/>
                  </a:cubicBezTo>
                  <a:cubicBezTo>
                    <a:pt x="448538" y="657679"/>
                    <a:pt x="668142" y="952954"/>
                    <a:pt x="699363" y="1003225"/>
                  </a:cubicBezTo>
                  <a:cubicBezTo>
                    <a:pt x="730584" y="1053496"/>
                    <a:pt x="508863" y="813254"/>
                    <a:pt x="594588" y="907975"/>
                  </a:cubicBezTo>
                  <a:cubicBezTo>
                    <a:pt x="680313" y="1002696"/>
                    <a:pt x="1134867" y="1489000"/>
                    <a:pt x="1213713" y="1571550"/>
                  </a:cubicBezTo>
                  <a:cubicBezTo>
                    <a:pt x="1292559" y="1654100"/>
                    <a:pt x="1174555" y="1512283"/>
                    <a:pt x="1067663" y="1403275"/>
                  </a:cubicBezTo>
                  <a:cubicBezTo>
                    <a:pt x="960771" y="1294267"/>
                    <a:pt x="711005" y="1071488"/>
                    <a:pt x="572363" y="917500"/>
                  </a:cubicBezTo>
                  <a:cubicBezTo>
                    <a:pt x="433721" y="763513"/>
                    <a:pt x="279205" y="541792"/>
                    <a:pt x="235813" y="479350"/>
                  </a:cubicBezTo>
                  <a:cubicBezTo>
                    <a:pt x="192421" y="416908"/>
                    <a:pt x="321538" y="571425"/>
                    <a:pt x="312013" y="542850"/>
                  </a:cubicBezTo>
                  <a:cubicBezTo>
                    <a:pt x="302488" y="514275"/>
                    <a:pt x="201417" y="349175"/>
                    <a:pt x="178663" y="307900"/>
                  </a:cubicBezTo>
                  <a:cubicBezTo>
                    <a:pt x="155909" y="266625"/>
                    <a:pt x="201417" y="341238"/>
                    <a:pt x="175488" y="295200"/>
                  </a:cubicBezTo>
                  <a:cubicBezTo>
                    <a:pt x="149559" y="249163"/>
                    <a:pt x="-38824" y="-57225"/>
                    <a:pt x="7213" y="945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 1383">
              <a:extLst>
                <a:ext uri="{FF2B5EF4-FFF2-40B4-BE49-F238E27FC236}">
                  <a16:creationId xmlns:a16="http://schemas.microsoft.com/office/drawing/2014/main" id="{F56292EE-9CD7-D45A-F0E9-68D292F6053C}"/>
                </a:ext>
              </a:extLst>
            </p:cNvPr>
            <p:cNvSpPr/>
            <p:nvPr/>
          </p:nvSpPr>
          <p:spPr>
            <a:xfrm>
              <a:off x="8095200" y="1738936"/>
              <a:ext cx="795948" cy="1161304"/>
            </a:xfrm>
            <a:custGeom>
              <a:avLst/>
              <a:gdLst>
                <a:gd name="connsiteX0" fmla="*/ 1050 w 795948"/>
                <a:gd name="connsiteY0" fmla="*/ 964 h 1161304"/>
                <a:gd name="connsiteX1" fmla="*/ 448725 w 795948"/>
                <a:gd name="connsiteY1" fmla="*/ 515314 h 1161304"/>
                <a:gd name="connsiteX2" fmla="*/ 388400 w 795948"/>
                <a:gd name="connsiteY2" fmla="*/ 458164 h 1161304"/>
                <a:gd name="connsiteX3" fmla="*/ 651925 w 795948"/>
                <a:gd name="connsiteY3" fmla="*/ 1083639 h 1161304"/>
                <a:gd name="connsiteX4" fmla="*/ 610650 w 795948"/>
                <a:gd name="connsiteY4" fmla="*/ 909014 h 1161304"/>
                <a:gd name="connsiteX5" fmla="*/ 794800 w 795948"/>
                <a:gd name="connsiteY5" fmla="*/ 1159839 h 1161304"/>
                <a:gd name="connsiteX6" fmla="*/ 670975 w 795948"/>
                <a:gd name="connsiteY6" fmla="*/ 982039 h 1161304"/>
                <a:gd name="connsiteX7" fmla="*/ 334425 w 795948"/>
                <a:gd name="connsiteY7" fmla="*/ 404189 h 1161304"/>
                <a:gd name="connsiteX8" fmla="*/ 1050 w 795948"/>
                <a:gd name="connsiteY8" fmla="*/ 964 h 116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5948" h="1161304">
                  <a:moveTo>
                    <a:pt x="1050" y="964"/>
                  </a:moveTo>
                  <a:cubicBezTo>
                    <a:pt x="20100" y="19485"/>
                    <a:pt x="384167" y="439114"/>
                    <a:pt x="448725" y="515314"/>
                  </a:cubicBezTo>
                  <a:cubicBezTo>
                    <a:pt x="513283" y="591514"/>
                    <a:pt x="354533" y="363443"/>
                    <a:pt x="388400" y="458164"/>
                  </a:cubicBezTo>
                  <a:cubicBezTo>
                    <a:pt x="422267" y="552885"/>
                    <a:pt x="614883" y="1008497"/>
                    <a:pt x="651925" y="1083639"/>
                  </a:cubicBezTo>
                  <a:cubicBezTo>
                    <a:pt x="688967" y="1158781"/>
                    <a:pt x="586838" y="896314"/>
                    <a:pt x="610650" y="909014"/>
                  </a:cubicBezTo>
                  <a:cubicBezTo>
                    <a:pt x="634463" y="921714"/>
                    <a:pt x="784746" y="1147668"/>
                    <a:pt x="794800" y="1159839"/>
                  </a:cubicBezTo>
                  <a:cubicBezTo>
                    <a:pt x="804854" y="1172010"/>
                    <a:pt x="747704" y="1107981"/>
                    <a:pt x="670975" y="982039"/>
                  </a:cubicBezTo>
                  <a:cubicBezTo>
                    <a:pt x="594246" y="856097"/>
                    <a:pt x="441846" y="573522"/>
                    <a:pt x="334425" y="404189"/>
                  </a:cubicBezTo>
                  <a:cubicBezTo>
                    <a:pt x="227004" y="234856"/>
                    <a:pt x="-18000" y="-17557"/>
                    <a:pt x="1050" y="96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 1384">
              <a:extLst>
                <a:ext uri="{FF2B5EF4-FFF2-40B4-BE49-F238E27FC236}">
                  <a16:creationId xmlns:a16="http://schemas.microsoft.com/office/drawing/2014/main" id="{064210A3-4603-8A18-0E65-CCC1C2D94910}"/>
                </a:ext>
              </a:extLst>
            </p:cNvPr>
            <p:cNvSpPr/>
            <p:nvPr/>
          </p:nvSpPr>
          <p:spPr>
            <a:xfrm>
              <a:off x="8683487" y="2806629"/>
              <a:ext cx="528527" cy="769226"/>
            </a:xfrm>
            <a:custGeom>
              <a:avLst/>
              <a:gdLst>
                <a:gd name="connsiteX0" fmla="*/ 138 w 528527"/>
                <a:gd name="connsiteY0" fmla="*/ 71 h 769226"/>
                <a:gd name="connsiteX1" fmla="*/ 384313 w 528527"/>
                <a:gd name="connsiteY1" fmla="*/ 349321 h 769226"/>
                <a:gd name="connsiteX2" fmla="*/ 343038 w 528527"/>
                <a:gd name="connsiteY2" fmla="*/ 377896 h 769226"/>
                <a:gd name="connsiteX3" fmla="*/ 489088 w 528527"/>
                <a:gd name="connsiteY3" fmla="*/ 727146 h 769226"/>
                <a:gd name="connsiteX4" fmla="*/ 527188 w 528527"/>
                <a:gd name="connsiteY4" fmla="*/ 749371 h 769226"/>
                <a:gd name="connsiteX5" fmla="*/ 454163 w 528527"/>
                <a:gd name="connsiteY5" fmla="*/ 603321 h 769226"/>
                <a:gd name="connsiteX6" fmla="*/ 320813 w 528527"/>
                <a:gd name="connsiteY6" fmla="*/ 276296 h 769226"/>
                <a:gd name="connsiteX7" fmla="*/ 431938 w 528527"/>
                <a:gd name="connsiteY7" fmla="*/ 381071 h 769226"/>
                <a:gd name="connsiteX8" fmla="*/ 138 w 528527"/>
                <a:gd name="connsiteY8" fmla="*/ 71 h 7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8527" h="769226">
                  <a:moveTo>
                    <a:pt x="138" y="71"/>
                  </a:moveTo>
                  <a:cubicBezTo>
                    <a:pt x="-7799" y="-5221"/>
                    <a:pt x="327163" y="286350"/>
                    <a:pt x="384313" y="349321"/>
                  </a:cubicBezTo>
                  <a:cubicBezTo>
                    <a:pt x="441463" y="412292"/>
                    <a:pt x="325576" y="314925"/>
                    <a:pt x="343038" y="377896"/>
                  </a:cubicBezTo>
                  <a:cubicBezTo>
                    <a:pt x="360501" y="440867"/>
                    <a:pt x="458396" y="665234"/>
                    <a:pt x="489088" y="727146"/>
                  </a:cubicBezTo>
                  <a:cubicBezTo>
                    <a:pt x="519780" y="789059"/>
                    <a:pt x="533009" y="770008"/>
                    <a:pt x="527188" y="749371"/>
                  </a:cubicBezTo>
                  <a:cubicBezTo>
                    <a:pt x="521367" y="728734"/>
                    <a:pt x="488559" y="682167"/>
                    <a:pt x="454163" y="603321"/>
                  </a:cubicBezTo>
                  <a:cubicBezTo>
                    <a:pt x="419767" y="524475"/>
                    <a:pt x="324517" y="313338"/>
                    <a:pt x="320813" y="276296"/>
                  </a:cubicBezTo>
                  <a:cubicBezTo>
                    <a:pt x="317109" y="239254"/>
                    <a:pt x="482209" y="421817"/>
                    <a:pt x="431938" y="381071"/>
                  </a:cubicBezTo>
                  <a:cubicBezTo>
                    <a:pt x="381667" y="340325"/>
                    <a:pt x="8075" y="5363"/>
                    <a:pt x="138" y="7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 1385">
              <a:extLst>
                <a:ext uri="{FF2B5EF4-FFF2-40B4-BE49-F238E27FC236}">
                  <a16:creationId xmlns:a16="http://schemas.microsoft.com/office/drawing/2014/main" id="{8495DDFB-0539-8ED8-01D6-952752A7F4CB}"/>
                </a:ext>
              </a:extLst>
            </p:cNvPr>
            <p:cNvSpPr/>
            <p:nvPr/>
          </p:nvSpPr>
          <p:spPr>
            <a:xfrm>
              <a:off x="6019797" y="5073040"/>
              <a:ext cx="476956" cy="41955"/>
            </a:xfrm>
            <a:custGeom>
              <a:avLst/>
              <a:gdLst>
                <a:gd name="connsiteX0" fmla="*/ 3 w 476956"/>
                <a:gd name="connsiteY0" fmla="*/ 41885 h 41955"/>
                <a:gd name="connsiteX1" fmla="*/ 292103 w 476956"/>
                <a:gd name="connsiteY1" fmla="*/ 19660 h 41955"/>
                <a:gd name="connsiteX2" fmla="*/ 209553 w 476956"/>
                <a:gd name="connsiteY2" fmla="*/ 19660 h 41955"/>
                <a:gd name="connsiteX3" fmla="*/ 425453 w 476956"/>
                <a:gd name="connsiteY3" fmla="*/ 6960 h 41955"/>
                <a:gd name="connsiteX4" fmla="*/ 476253 w 476956"/>
                <a:gd name="connsiteY4" fmla="*/ 610 h 41955"/>
                <a:gd name="connsiteX5" fmla="*/ 403228 w 476956"/>
                <a:gd name="connsiteY5" fmla="*/ 610 h 41955"/>
                <a:gd name="connsiteX6" fmla="*/ 292103 w 476956"/>
                <a:gd name="connsiteY6" fmla="*/ 3785 h 41955"/>
                <a:gd name="connsiteX7" fmla="*/ 358778 w 476956"/>
                <a:gd name="connsiteY7" fmla="*/ 6960 h 41955"/>
                <a:gd name="connsiteX8" fmla="*/ 298453 w 476956"/>
                <a:gd name="connsiteY8" fmla="*/ 26010 h 41955"/>
                <a:gd name="connsiteX9" fmla="*/ 3 w 476956"/>
                <a:gd name="connsiteY9" fmla="*/ 41885 h 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956" h="41955">
                  <a:moveTo>
                    <a:pt x="3" y="41885"/>
                  </a:moveTo>
                  <a:cubicBezTo>
                    <a:pt x="-1055" y="40827"/>
                    <a:pt x="257178" y="23364"/>
                    <a:pt x="292103" y="19660"/>
                  </a:cubicBezTo>
                  <a:cubicBezTo>
                    <a:pt x="327028" y="15956"/>
                    <a:pt x="187328" y="21777"/>
                    <a:pt x="209553" y="19660"/>
                  </a:cubicBezTo>
                  <a:cubicBezTo>
                    <a:pt x="231778" y="17543"/>
                    <a:pt x="381003" y="10135"/>
                    <a:pt x="425453" y="6960"/>
                  </a:cubicBezTo>
                  <a:cubicBezTo>
                    <a:pt x="469903" y="3785"/>
                    <a:pt x="479957" y="1668"/>
                    <a:pt x="476253" y="610"/>
                  </a:cubicBezTo>
                  <a:cubicBezTo>
                    <a:pt x="472549" y="-448"/>
                    <a:pt x="433920" y="81"/>
                    <a:pt x="403228" y="610"/>
                  </a:cubicBezTo>
                  <a:cubicBezTo>
                    <a:pt x="372536" y="1139"/>
                    <a:pt x="299511" y="2727"/>
                    <a:pt x="292103" y="3785"/>
                  </a:cubicBezTo>
                  <a:cubicBezTo>
                    <a:pt x="284695" y="4843"/>
                    <a:pt x="357720" y="3256"/>
                    <a:pt x="358778" y="6960"/>
                  </a:cubicBezTo>
                  <a:cubicBezTo>
                    <a:pt x="359836" y="10664"/>
                    <a:pt x="350840" y="20189"/>
                    <a:pt x="298453" y="26010"/>
                  </a:cubicBezTo>
                  <a:cubicBezTo>
                    <a:pt x="246066" y="31831"/>
                    <a:pt x="1061" y="42943"/>
                    <a:pt x="3" y="4188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 1386">
              <a:extLst>
                <a:ext uri="{FF2B5EF4-FFF2-40B4-BE49-F238E27FC236}">
                  <a16:creationId xmlns:a16="http://schemas.microsoft.com/office/drawing/2014/main" id="{BDE9F8D2-64CF-D2C8-330A-7B7E158C2696}"/>
                </a:ext>
              </a:extLst>
            </p:cNvPr>
            <p:cNvSpPr/>
            <p:nvPr/>
          </p:nvSpPr>
          <p:spPr>
            <a:xfrm>
              <a:off x="5957222" y="5044955"/>
              <a:ext cx="574089" cy="57332"/>
            </a:xfrm>
            <a:custGeom>
              <a:avLst/>
              <a:gdLst>
                <a:gd name="connsiteX0" fmla="*/ 5428 w 574089"/>
                <a:gd name="connsiteY0" fmla="*/ 3295 h 57332"/>
                <a:gd name="connsiteX1" fmla="*/ 49878 w 574089"/>
                <a:gd name="connsiteY1" fmla="*/ 35045 h 57332"/>
                <a:gd name="connsiteX2" fmla="*/ 294353 w 574089"/>
                <a:gd name="connsiteY2" fmla="*/ 38220 h 57332"/>
                <a:gd name="connsiteX3" fmla="*/ 275303 w 574089"/>
                <a:gd name="connsiteY3" fmla="*/ 35045 h 57332"/>
                <a:gd name="connsiteX4" fmla="*/ 415003 w 574089"/>
                <a:gd name="connsiteY4" fmla="*/ 6470 h 57332"/>
                <a:gd name="connsiteX5" fmla="*/ 529303 w 574089"/>
                <a:gd name="connsiteY5" fmla="*/ 120 h 57332"/>
                <a:gd name="connsiteX6" fmla="*/ 500728 w 574089"/>
                <a:gd name="connsiteY6" fmla="*/ 9645 h 57332"/>
                <a:gd name="connsiteX7" fmla="*/ 573753 w 574089"/>
                <a:gd name="connsiteY7" fmla="*/ 35045 h 57332"/>
                <a:gd name="connsiteX8" fmla="*/ 465803 w 574089"/>
                <a:gd name="connsiteY8" fmla="*/ 35045 h 57332"/>
                <a:gd name="connsiteX9" fmla="*/ 186403 w 574089"/>
                <a:gd name="connsiteY9" fmla="*/ 9645 h 57332"/>
                <a:gd name="connsiteX10" fmla="*/ 227678 w 574089"/>
                <a:gd name="connsiteY10" fmla="*/ 25520 h 57332"/>
                <a:gd name="connsiteX11" fmla="*/ 129253 w 574089"/>
                <a:gd name="connsiteY11" fmla="*/ 57270 h 57332"/>
                <a:gd name="connsiteX12" fmla="*/ 5428 w 574089"/>
                <a:gd name="connsiteY12" fmla="*/ 3295 h 5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4089" h="57332">
                  <a:moveTo>
                    <a:pt x="5428" y="3295"/>
                  </a:moveTo>
                  <a:cubicBezTo>
                    <a:pt x="-7801" y="-409"/>
                    <a:pt x="1724" y="29224"/>
                    <a:pt x="49878" y="35045"/>
                  </a:cubicBezTo>
                  <a:cubicBezTo>
                    <a:pt x="98032" y="40866"/>
                    <a:pt x="256782" y="38220"/>
                    <a:pt x="294353" y="38220"/>
                  </a:cubicBezTo>
                  <a:cubicBezTo>
                    <a:pt x="331924" y="38220"/>
                    <a:pt x="255195" y="40337"/>
                    <a:pt x="275303" y="35045"/>
                  </a:cubicBezTo>
                  <a:cubicBezTo>
                    <a:pt x="295411" y="29753"/>
                    <a:pt x="372670" y="12291"/>
                    <a:pt x="415003" y="6470"/>
                  </a:cubicBezTo>
                  <a:cubicBezTo>
                    <a:pt x="457336" y="649"/>
                    <a:pt x="515016" y="-409"/>
                    <a:pt x="529303" y="120"/>
                  </a:cubicBezTo>
                  <a:cubicBezTo>
                    <a:pt x="543591" y="649"/>
                    <a:pt x="493320" y="3824"/>
                    <a:pt x="500728" y="9645"/>
                  </a:cubicBezTo>
                  <a:cubicBezTo>
                    <a:pt x="508136" y="15466"/>
                    <a:pt x="579574" y="30812"/>
                    <a:pt x="573753" y="35045"/>
                  </a:cubicBezTo>
                  <a:cubicBezTo>
                    <a:pt x="567932" y="39278"/>
                    <a:pt x="530361" y="39278"/>
                    <a:pt x="465803" y="35045"/>
                  </a:cubicBezTo>
                  <a:cubicBezTo>
                    <a:pt x="401245" y="30812"/>
                    <a:pt x="226090" y="11232"/>
                    <a:pt x="186403" y="9645"/>
                  </a:cubicBezTo>
                  <a:cubicBezTo>
                    <a:pt x="146716" y="8058"/>
                    <a:pt x="237203" y="17583"/>
                    <a:pt x="227678" y="25520"/>
                  </a:cubicBezTo>
                  <a:cubicBezTo>
                    <a:pt x="218153" y="33457"/>
                    <a:pt x="163120" y="55153"/>
                    <a:pt x="129253" y="57270"/>
                  </a:cubicBezTo>
                  <a:cubicBezTo>
                    <a:pt x="95386" y="59387"/>
                    <a:pt x="18657" y="6999"/>
                    <a:pt x="5428" y="329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 1387">
              <a:extLst>
                <a:ext uri="{FF2B5EF4-FFF2-40B4-BE49-F238E27FC236}">
                  <a16:creationId xmlns:a16="http://schemas.microsoft.com/office/drawing/2014/main" id="{72ED5FE6-108C-BFA3-5E21-9CAA5D8FCF4D}"/>
                </a:ext>
              </a:extLst>
            </p:cNvPr>
            <p:cNvSpPr/>
            <p:nvPr/>
          </p:nvSpPr>
          <p:spPr>
            <a:xfrm>
              <a:off x="5930111" y="5022630"/>
              <a:ext cx="258092" cy="298680"/>
            </a:xfrm>
            <a:custGeom>
              <a:avLst/>
              <a:gdLst>
                <a:gd name="connsiteX0" fmla="*/ 257964 w 258092"/>
                <a:gd name="connsiteY0" fmla="*/ 220 h 298680"/>
                <a:gd name="connsiteX1" fmla="*/ 57939 w 258092"/>
                <a:gd name="connsiteY1" fmla="*/ 124045 h 298680"/>
                <a:gd name="connsiteX2" fmla="*/ 7139 w 258092"/>
                <a:gd name="connsiteY2" fmla="*/ 181195 h 298680"/>
                <a:gd name="connsiteX3" fmla="*/ 19839 w 258092"/>
                <a:gd name="connsiteY3" fmla="*/ 143095 h 298680"/>
                <a:gd name="connsiteX4" fmla="*/ 789 w 258092"/>
                <a:gd name="connsiteY4" fmla="*/ 254220 h 298680"/>
                <a:gd name="connsiteX5" fmla="*/ 3964 w 258092"/>
                <a:gd name="connsiteY5" fmla="*/ 298670 h 298680"/>
                <a:gd name="connsiteX6" fmla="*/ 7139 w 258092"/>
                <a:gd name="connsiteY6" fmla="*/ 251045 h 298680"/>
                <a:gd name="connsiteX7" fmla="*/ 32539 w 258092"/>
                <a:gd name="connsiteY7" fmla="*/ 149445 h 298680"/>
                <a:gd name="connsiteX8" fmla="*/ 29364 w 258092"/>
                <a:gd name="connsiteY8" fmla="*/ 168495 h 298680"/>
                <a:gd name="connsiteX9" fmla="*/ 140489 w 258092"/>
                <a:gd name="connsiteY9" fmla="*/ 111345 h 298680"/>
                <a:gd name="connsiteX10" fmla="*/ 86514 w 258092"/>
                <a:gd name="connsiteY10" fmla="*/ 136745 h 298680"/>
                <a:gd name="connsiteX11" fmla="*/ 175414 w 258092"/>
                <a:gd name="connsiteY11" fmla="*/ 60545 h 298680"/>
                <a:gd name="connsiteX12" fmla="*/ 89689 w 258092"/>
                <a:gd name="connsiteY12" fmla="*/ 92295 h 298680"/>
                <a:gd name="connsiteX13" fmla="*/ 257964 w 258092"/>
                <a:gd name="connsiteY13" fmla="*/ 220 h 29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8092" h="298680">
                  <a:moveTo>
                    <a:pt x="257964" y="220"/>
                  </a:moveTo>
                  <a:cubicBezTo>
                    <a:pt x="252672" y="5512"/>
                    <a:pt x="99743" y="93883"/>
                    <a:pt x="57939" y="124045"/>
                  </a:cubicBezTo>
                  <a:cubicBezTo>
                    <a:pt x="16135" y="154208"/>
                    <a:pt x="13489" y="178020"/>
                    <a:pt x="7139" y="181195"/>
                  </a:cubicBezTo>
                  <a:cubicBezTo>
                    <a:pt x="789" y="184370"/>
                    <a:pt x="20897" y="130924"/>
                    <a:pt x="19839" y="143095"/>
                  </a:cubicBezTo>
                  <a:cubicBezTo>
                    <a:pt x="18781" y="155266"/>
                    <a:pt x="3435" y="228291"/>
                    <a:pt x="789" y="254220"/>
                  </a:cubicBezTo>
                  <a:cubicBezTo>
                    <a:pt x="-1857" y="280149"/>
                    <a:pt x="2906" y="299199"/>
                    <a:pt x="3964" y="298670"/>
                  </a:cubicBezTo>
                  <a:cubicBezTo>
                    <a:pt x="5022" y="298141"/>
                    <a:pt x="2377" y="275916"/>
                    <a:pt x="7139" y="251045"/>
                  </a:cubicBezTo>
                  <a:cubicBezTo>
                    <a:pt x="11901" y="226174"/>
                    <a:pt x="28835" y="163203"/>
                    <a:pt x="32539" y="149445"/>
                  </a:cubicBezTo>
                  <a:cubicBezTo>
                    <a:pt x="36243" y="135687"/>
                    <a:pt x="11372" y="174845"/>
                    <a:pt x="29364" y="168495"/>
                  </a:cubicBezTo>
                  <a:cubicBezTo>
                    <a:pt x="47356" y="162145"/>
                    <a:pt x="130964" y="116637"/>
                    <a:pt x="140489" y="111345"/>
                  </a:cubicBezTo>
                  <a:cubicBezTo>
                    <a:pt x="150014" y="106053"/>
                    <a:pt x="80693" y="145212"/>
                    <a:pt x="86514" y="136745"/>
                  </a:cubicBezTo>
                  <a:cubicBezTo>
                    <a:pt x="92335" y="128278"/>
                    <a:pt x="174885" y="67953"/>
                    <a:pt x="175414" y="60545"/>
                  </a:cubicBezTo>
                  <a:cubicBezTo>
                    <a:pt x="175943" y="53137"/>
                    <a:pt x="75931" y="98116"/>
                    <a:pt x="89689" y="92295"/>
                  </a:cubicBezTo>
                  <a:cubicBezTo>
                    <a:pt x="103447" y="86474"/>
                    <a:pt x="263256" y="-5072"/>
                    <a:pt x="257964" y="22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 1388">
              <a:extLst>
                <a:ext uri="{FF2B5EF4-FFF2-40B4-BE49-F238E27FC236}">
                  <a16:creationId xmlns:a16="http://schemas.microsoft.com/office/drawing/2014/main" id="{E6C7D117-2E9F-A038-7C46-473E75784214}"/>
                </a:ext>
              </a:extLst>
            </p:cNvPr>
            <p:cNvSpPr/>
            <p:nvPr/>
          </p:nvSpPr>
          <p:spPr>
            <a:xfrm>
              <a:off x="5920791" y="5152302"/>
              <a:ext cx="172168" cy="851961"/>
            </a:xfrm>
            <a:custGeom>
              <a:avLst/>
              <a:gdLst>
                <a:gd name="connsiteX0" fmla="*/ 32334 w 172168"/>
                <a:gd name="connsiteY0" fmla="*/ 723 h 851961"/>
                <a:gd name="connsiteX1" fmla="*/ 584 w 172168"/>
                <a:gd name="connsiteY1" fmla="*/ 137248 h 851961"/>
                <a:gd name="connsiteX2" fmla="*/ 22809 w 172168"/>
                <a:gd name="connsiteY2" fmla="*/ 232498 h 851961"/>
                <a:gd name="connsiteX3" fmla="*/ 3759 w 172168"/>
                <a:gd name="connsiteY3" fmla="*/ 197573 h 851961"/>
                <a:gd name="connsiteX4" fmla="*/ 67259 w 172168"/>
                <a:gd name="connsiteY4" fmla="*/ 369023 h 851961"/>
                <a:gd name="connsiteX5" fmla="*/ 51384 w 172168"/>
                <a:gd name="connsiteY5" fmla="*/ 353148 h 851961"/>
                <a:gd name="connsiteX6" fmla="*/ 114884 w 172168"/>
                <a:gd name="connsiteY6" fmla="*/ 591273 h 851961"/>
                <a:gd name="connsiteX7" fmla="*/ 172034 w 172168"/>
                <a:gd name="connsiteY7" fmla="*/ 851623 h 851961"/>
                <a:gd name="connsiteX8" fmla="*/ 127584 w 172168"/>
                <a:gd name="connsiteY8" fmla="*/ 638898 h 851961"/>
                <a:gd name="connsiteX9" fmla="*/ 32334 w 172168"/>
                <a:gd name="connsiteY9" fmla="*/ 327748 h 851961"/>
                <a:gd name="connsiteX10" fmla="*/ 584 w 172168"/>
                <a:gd name="connsiteY10" fmla="*/ 200748 h 851961"/>
                <a:gd name="connsiteX11" fmla="*/ 32334 w 172168"/>
                <a:gd name="connsiteY11" fmla="*/ 723 h 85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2168" h="851961">
                  <a:moveTo>
                    <a:pt x="32334" y="723"/>
                  </a:moveTo>
                  <a:cubicBezTo>
                    <a:pt x="32334" y="-9860"/>
                    <a:pt x="2171" y="98619"/>
                    <a:pt x="584" y="137248"/>
                  </a:cubicBezTo>
                  <a:cubicBezTo>
                    <a:pt x="-1003" y="175877"/>
                    <a:pt x="22280" y="222444"/>
                    <a:pt x="22809" y="232498"/>
                  </a:cubicBezTo>
                  <a:cubicBezTo>
                    <a:pt x="23338" y="242552"/>
                    <a:pt x="-3649" y="174819"/>
                    <a:pt x="3759" y="197573"/>
                  </a:cubicBezTo>
                  <a:cubicBezTo>
                    <a:pt x="11167" y="220327"/>
                    <a:pt x="59322" y="343094"/>
                    <a:pt x="67259" y="369023"/>
                  </a:cubicBezTo>
                  <a:cubicBezTo>
                    <a:pt x="75196" y="394952"/>
                    <a:pt x="43447" y="316106"/>
                    <a:pt x="51384" y="353148"/>
                  </a:cubicBezTo>
                  <a:cubicBezTo>
                    <a:pt x="59322" y="390190"/>
                    <a:pt x="94776" y="508194"/>
                    <a:pt x="114884" y="591273"/>
                  </a:cubicBezTo>
                  <a:cubicBezTo>
                    <a:pt x="134992" y="674352"/>
                    <a:pt x="169917" y="843686"/>
                    <a:pt x="172034" y="851623"/>
                  </a:cubicBezTo>
                  <a:cubicBezTo>
                    <a:pt x="174151" y="859560"/>
                    <a:pt x="150867" y="726210"/>
                    <a:pt x="127584" y="638898"/>
                  </a:cubicBezTo>
                  <a:cubicBezTo>
                    <a:pt x="104301" y="551586"/>
                    <a:pt x="53501" y="400773"/>
                    <a:pt x="32334" y="327748"/>
                  </a:cubicBezTo>
                  <a:cubicBezTo>
                    <a:pt x="11167" y="254723"/>
                    <a:pt x="-3120" y="253665"/>
                    <a:pt x="584" y="200748"/>
                  </a:cubicBezTo>
                  <a:cubicBezTo>
                    <a:pt x="4288" y="147831"/>
                    <a:pt x="32334" y="11306"/>
                    <a:pt x="32334" y="72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 1389">
              <a:extLst>
                <a:ext uri="{FF2B5EF4-FFF2-40B4-BE49-F238E27FC236}">
                  <a16:creationId xmlns:a16="http://schemas.microsoft.com/office/drawing/2014/main" id="{225114FE-91C5-15F7-DBEB-D106500E7417}"/>
                </a:ext>
              </a:extLst>
            </p:cNvPr>
            <p:cNvSpPr/>
            <p:nvPr/>
          </p:nvSpPr>
          <p:spPr>
            <a:xfrm>
              <a:off x="5905404" y="5171054"/>
              <a:ext cx="169761" cy="823346"/>
            </a:xfrm>
            <a:custGeom>
              <a:avLst/>
              <a:gdLst>
                <a:gd name="connsiteX0" fmla="*/ 28671 w 169761"/>
                <a:gd name="connsiteY0" fmla="*/ 7371 h 823346"/>
                <a:gd name="connsiteX1" fmla="*/ 96 w 169761"/>
                <a:gd name="connsiteY1" fmla="*/ 108971 h 823346"/>
                <a:gd name="connsiteX2" fmla="*/ 19146 w 169761"/>
                <a:gd name="connsiteY2" fmla="*/ 289946 h 823346"/>
                <a:gd name="connsiteX3" fmla="*/ 12796 w 169761"/>
                <a:gd name="connsiteY3" fmla="*/ 270896 h 823346"/>
                <a:gd name="connsiteX4" fmla="*/ 66771 w 169761"/>
                <a:gd name="connsiteY4" fmla="*/ 385196 h 823346"/>
                <a:gd name="connsiteX5" fmla="*/ 25496 w 169761"/>
                <a:gd name="connsiteY5" fmla="*/ 337571 h 823346"/>
                <a:gd name="connsiteX6" fmla="*/ 95346 w 169761"/>
                <a:gd name="connsiteY6" fmla="*/ 553471 h 823346"/>
                <a:gd name="connsiteX7" fmla="*/ 114396 w 169761"/>
                <a:gd name="connsiteY7" fmla="*/ 556646 h 823346"/>
                <a:gd name="connsiteX8" fmla="*/ 130271 w 169761"/>
                <a:gd name="connsiteY8" fmla="*/ 677296 h 823346"/>
                <a:gd name="connsiteX9" fmla="*/ 165196 w 169761"/>
                <a:gd name="connsiteY9" fmla="*/ 823346 h 823346"/>
                <a:gd name="connsiteX10" fmla="*/ 162021 w 169761"/>
                <a:gd name="connsiteY10" fmla="*/ 677296 h 823346"/>
                <a:gd name="connsiteX11" fmla="*/ 98521 w 169761"/>
                <a:gd name="connsiteY11" fmla="*/ 521721 h 823346"/>
                <a:gd name="connsiteX12" fmla="*/ 3271 w 169761"/>
                <a:gd name="connsiteY12" fmla="*/ 308996 h 823346"/>
                <a:gd name="connsiteX13" fmla="*/ 28671 w 169761"/>
                <a:gd name="connsiteY13" fmla="*/ 7371 h 82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761" h="823346">
                  <a:moveTo>
                    <a:pt x="28671" y="7371"/>
                  </a:moveTo>
                  <a:cubicBezTo>
                    <a:pt x="28142" y="-25966"/>
                    <a:pt x="1683" y="61875"/>
                    <a:pt x="96" y="108971"/>
                  </a:cubicBezTo>
                  <a:cubicBezTo>
                    <a:pt x="-1491" y="156067"/>
                    <a:pt x="17029" y="262959"/>
                    <a:pt x="19146" y="289946"/>
                  </a:cubicBezTo>
                  <a:cubicBezTo>
                    <a:pt x="21263" y="316934"/>
                    <a:pt x="4859" y="255021"/>
                    <a:pt x="12796" y="270896"/>
                  </a:cubicBezTo>
                  <a:cubicBezTo>
                    <a:pt x="20733" y="286771"/>
                    <a:pt x="64654" y="374084"/>
                    <a:pt x="66771" y="385196"/>
                  </a:cubicBezTo>
                  <a:cubicBezTo>
                    <a:pt x="68888" y="396308"/>
                    <a:pt x="20734" y="309525"/>
                    <a:pt x="25496" y="337571"/>
                  </a:cubicBezTo>
                  <a:cubicBezTo>
                    <a:pt x="30258" y="365617"/>
                    <a:pt x="95346" y="553471"/>
                    <a:pt x="95346" y="553471"/>
                  </a:cubicBezTo>
                  <a:cubicBezTo>
                    <a:pt x="110163" y="589983"/>
                    <a:pt x="108575" y="536009"/>
                    <a:pt x="114396" y="556646"/>
                  </a:cubicBezTo>
                  <a:cubicBezTo>
                    <a:pt x="120217" y="577283"/>
                    <a:pt x="121804" y="632846"/>
                    <a:pt x="130271" y="677296"/>
                  </a:cubicBezTo>
                  <a:cubicBezTo>
                    <a:pt x="138738" y="721746"/>
                    <a:pt x="159904" y="823346"/>
                    <a:pt x="165196" y="823346"/>
                  </a:cubicBezTo>
                  <a:cubicBezTo>
                    <a:pt x="170488" y="823346"/>
                    <a:pt x="173133" y="727567"/>
                    <a:pt x="162021" y="677296"/>
                  </a:cubicBezTo>
                  <a:cubicBezTo>
                    <a:pt x="150909" y="627025"/>
                    <a:pt x="124979" y="583104"/>
                    <a:pt x="98521" y="521721"/>
                  </a:cubicBezTo>
                  <a:cubicBezTo>
                    <a:pt x="72063" y="460338"/>
                    <a:pt x="12796" y="390488"/>
                    <a:pt x="3271" y="308996"/>
                  </a:cubicBezTo>
                  <a:cubicBezTo>
                    <a:pt x="-6254" y="227504"/>
                    <a:pt x="29200" y="40708"/>
                    <a:pt x="28671" y="737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 1390">
              <a:extLst>
                <a:ext uri="{FF2B5EF4-FFF2-40B4-BE49-F238E27FC236}">
                  <a16:creationId xmlns:a16="http://schemas.microsoft.com/office/drawing/2014/main" id="{166FE21C-78E8-9DD7-0A61-19855CC50232}"/>
                </a:ext>
              </a:extLst>
            </p:cNvPr>
            <p:cNvSpPr/>
            <p:nvPr/>
          </p:nvSpPr>
          <p:spPr>
            <a:xfrm>
              <a:off x="6489606" y="5028642"/>
              <a:ext cx="285944" cy="521295"/>
            </a:xfrm>
            <a:custGeom>
              <a:avLst/>
              <a:gdLst>
                <a:gd name="connsiteX0" fmla="*/ 94 w 285944"/>
                <a:gd name="connsiteY0" fmla="*/ 558 h 521295"/>
                <a:gd name="connsiteX1" fmla="*/ 133444 w 285944"/>
                <a:gd name="connsiteY1" fmla="*/ 267258 h 521295"/>
                <a:gd name="connsiteX2" fmla="*/ 142969 w 285944"/>
                <a:gd name="connsiteY2" fmla="*/ 257733 h 521295"/>
                <a:gd name="connsiteX3" fmla="*/ 263619 w 285944"/>
                <a:gd name="connsiteY3" fmla="*/ 486333 h 521295"/>
                <a:gd name="connsiteX4" fmla="*/ 254094 w 285944"/>
                <a:gd name="connsiteY4" fmla="*/ 441883 h 521295"/>
                <a:gd name="connsiteX5" fmla="*/ 285844 w 285944"/>
                <a:gd name="connsiteY5" fmla="*/ 521258 h 521295"/>
                <a:gd name="connsiteX6" fmla="*/ 257269 w 285944"/>
                <a:gd name="connsiteY6" fmla="*/ 448233 h 521295"/>
                <a:gd name="connsiteX7" fmla="*/ 114394 w 285944"/>
                <a:gd name="connsiteY7" fmla="*/ 203758 h 521295"/>
                <a:gd name="connsiteX8" fmla="*/ 94 w 285944"/>
                <a:gd name="connsiteY8" fmla="*/ 558 h 52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944" h="521295">
                  <a:moveTo>
                    <a:pt x="94" y="558"/>
                  </a:moveTo>
                  <a:cubicBezTo>
                    <a:pt x="3269" y="11141"/>
                    <a:pt x="109632" y="224396"/>
                    <a:pt x="133444" y="267258"/>
                  </a:cubicBezTo>
                  <a:cubicBezTo>
                    <a:pt x="157257" y="310121"/>
                    <a:pt x="121273" y="221221"/>
                    <a:pt x="142969" y="257733"/>
                  </a:cubicBezTo>
                  <a:cubicBezTo>
                    <a:pt x="164665" y="294245"/>
                    <a:pt x="245098" y="455642"/>
                    <a:pt x="263619" y="486333"/>
                  </a:cubicBezTo>
                  <a:cubicBezTo>
                    <a:pt x="282140" y="517024"/>
                    <a:pt x="250390" y="436062"/>
                    <a:pt x="254094" y="441883"/>
                  </a:cubicBezTo>
                  <a:cubicBezTo>
                    <a:pt x="257798" y="447704"/>
                    <a:pt x="285315" y="520200"/>
                    <a:pt x="285844" y="521258"/>
                  </a:cubicBezTo>
                  <a:cubicBezTo>
                    <a:pt x="286373" y="522316"/>
                    <a:pt x="285844" y="501150"/>
                    <a:pt x="257269" y="448233"/>
                  </a:cubicBezTo>
                  <a:cubicBezTo>
                    <a:pt x="228694" y="395316"/>
                    <a:pt x="154611" y="275195"/>
                    <a:pt x="114394" y="203758"/>
                  </a:cubicBezTo>
                  <a:cubicBezTo>
                    <a:pt x="74177" y="132321"/>
                    <a:pt x="-3081" y="-10025"/>
                    <a:pt x="94" y="55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 1391">
              <a:extLst>
                <a:ext uri="{FF2B5EF4-FFF2-40B4-BE49-F238E27FC236}">
                  <a16:creationId xmlns:a16="http://schemas.microsoft.com/office/drawing/2014/main" id="{C306C10C-5272-2FDF-D497-487DBE9A08E3}"/>
                </a:ext>
              </a:extLst>
            </p:cNvPr>
            <p:cNvSpPr/>
            <p:nvPr/>
          </p:nvSpPr>
          <p:spPr>
            <a:xfrm>
              <a:off x="6457698" y="5047707"/>
              <a:ext cx="305587" cy="495741"/>
            </a:xfrm>
            <a:custGeom>
              <a:avLst/>
              <a:gdLst>
                <a:gd name="connsiteX0" fmla="*/ 252 w 305587"/>
                <a:gd name="connsiteY0" fmla="*/ 543 h 495741"/>
                <a:gd name="connsiteX1" fmla="*/ 139952 w 305587"/>
                <a:gd name="connsiteY1" fmla="*/ 232318 h 495741"/>
                <a:gd name="connsiteX2" fmla="*/ 136777 w 305587"/>
                <a:gd name="connsiteY2" fmla="*/ 213268 h 495741"/>
                <a:gd name="connsiteX3" fmla="*/ 228852 w 305587"/>
                <a:gd name="connsiteY3" fmla="*/ 391068 h 495741"/>
                <a:gd name="connsiteX4" fmla="*/ 200277 w 305587"/>
                <a:gd name="connsiteY4" fmla="*/ 337093 h 495741"/>
                <a:gd name="connsiteX5" fmla="*/ 305052 w 305587"/>
                <a:gd name="connsiteY5" fmla="*/ 492668 h 495741"/>
                <a:gd name="connsiteX6" fmla="*/ 235202 w 305587"/>
                <a:gd name="connsiteY6" fmla="*/ 419643 h 495741"/>
                <a:gd name="connsiteX7" fmla="*/ 108202 w 305587"/>
                <a:gd name="connsiteY7" fmla="*/ 175168 h 495741"/>
                <a:gd name="connsiteX8" fmla="*/ 252 w 305587"/>
                <a:gd name="connsiteY8" fmla="*/ 543 h 49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7" h="495741">
                  <a:moveTo>
                    <a:pt x="252" y="543"/>
                  </a:moveTo>
                  <a:cubicBezTo>
                    <a:pt x="5544" y="10068"/>
                    <a:pt x="117198" y="196864"/>
                    <a:pt x="139952" y="232318"/>
                  </a:cubicBezTo>
                  <a:cubicBezTo>
                    <a:pt x="162706" y="267772"/>
                    <a:pt x="121960" y="186810"/>
                    <a:pt x="136777" y="213268"/>
                  </a:cubicBezTo>
                  <a:cubicBezTo>
                    <a:pt x="151594" y="239726"/>
                    <a:pt x="218269" y="370431"/>
                    <a:pt x="228852" y="391068"/>
                  </a:cubicBezTo>
                  <a:cubicBezTo>
                    <a:pt x="239435" y="411706"/>
                    <a:pt x="187577" y="320160"/>
                    <a:pt x="200277" y="337093"/>
                  </a:cubicBezTo>
                  <a:cubicBezTo>
                    <a:pt x="212977" y="354026"/>
                    <a:pt x="299231" y="478910"/>
                    <a:pt x="305052" y="492668"/>
                  </a:cubicBezTo>
                  <a:cubicBezTo>
                    <a:pt x="310873" y="506426"/>
                    <a:pt x="268010" y="472560"/>
                    <a:pt x="235202" y="419643"/>
                  </a:cubicBezTo>
                  <a:cubicBezTo>
                    <a:pt x="202394" y="366726"/>
                    <a:pt x="142069" y="241314"/>
                    <a:pt x="108202" y="175168"/>
                  </a:cubicBezTo>
                  <a:cubicBezTo>
                    <a:pt x="74335" y="109022"/>
                    <a:pt x="-5040" y="-8982"/>
                    <a:pt x="252" y="54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 1392">
              <a:extLst>
                <a:ext uri="{FF2B5EF4-FFF2-40B4-BE49-F238E27FC236}">
                  <a16:creationId xmlns:a16="http://schemas.microsoft.com/office/drawing/2014/main" id="{36197F9F-72FC-8A5E-E79B-FDBE6B0F2985}"/>
                </a:ext>
              </a:extLst>
            </p:cNvPr>
            <p:cNvSpPr/>
            <p:nvPr/>
          </p:nvSpPr>
          <p:spPr>
            <a:xfrm>
              <a:off x="6114557" y="5511458"/>
              <a:ext cx="648765" cy="436248"/>
            </a:xfrm>
            <a:custGeom>
              <a:avLst/>
              <a:gdLst>
                <a:gd name="connsiteX0" fmla="*/ 648193 w 648765"/>
                <a:gd name="connsiteY0" fmla="*/ 342 h 436248"/>
                <a:gd name="connsiteX1" fmla="*/ 549768 w 648765"/>
                <a:gd name="connsiteY1" fmla="*/ 51142 h 436248"/>
                <a:gd name="connsiteX2" fmla="*/ 470393 w 648765"/>
                <a:gd name="connsiteY2" fmla="*/ 165442 h 436248"/>
                <a:gd name="connsiteX3" fmla="*/ 473568 w 648765"/>
                <a:gd name="connsiteY3" fmla="*/ 127342 h 436248"/>
                <a:gd name="connsiteX4" fmla="*/ 359268 w 648765"/>
                <a:gd name="connsiteY4" fmla="*/ 181317 h 436248"/>
                <a:gd name="connsiteX5" fmla="*/ 324343 w 648765"/>
                <a:gd name="connsiteY5" fmla="*/ 241642 h 436248"/>
                <a:gd name="connsiteX6" fmla="*/ 3668 w 648765"/>
                <a:gd name="connsiteY6" fmla="*/ 435317 h 436248"/>
                <a:gd name="connsiteX7" fmla="*/ 168768 w 648765"/>
                <a:gd name="connsiteY7" fmla="*/ 308317 h 436248"/>
                <a:gd name="connsiteX8" fmla="*/ 444993 w 648765"/>
                <a:gd name="connsiteY8" fmla="*/ 152742 h 436248"/>
                <a:gd name="connsiteX9" fmla="*/ 432293 w 648765"/>
                <a:gd name="connsiteY9" fmla="*/ 152742 h 436248"/>
                <a:gd name="connsiteX10" fmla="*/ 502143 w 648765"/>
                <a:gd name="connsiteY10" fmla="*/ 73367 h 436248"/>
                <a:gd name="connsiteX11" fmla="*/ 648193 w 648765"/>
                <a:gd name="connsiteY11" fmla="*/ 342 h 4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8765" h="436248">
                  <a:moveTo>
                    <a:pt x="648193" y="342"/>
                  </a:moveTo>
                  <a:cubicBezTo>
                    <a:pt x="656130" y="-3362"/>
                    <a:pt x="579401" y="23625"/>
                    <a:pt x="549768" y="51142"/>
                  </a:cubicBezTo>
                  <a:cubicBezTo>
                    <a:pt x="520135" y="78659"/>
                    <a:pt x="483093" y="152742"/>
                    <a:pt x="470393" y="165442"/>
                  </a:cubicBezTo>
                  <a:cubicBezTo>
                    <a:pt x="457693" y="178142"/>
                    <a:pt x="492089" y="124696"/>
                    <a:pt x="473568" y="127342"/>
                  </a:cubicBezTo>
                  <a:cubicBezTo>
                    <a:pt x="455047" y="129988"/>
                    <a:pt x="384139" y="162267"/>
                    <a:pt x="359268" y="181317"/>
                  </a:cubicBezTo>
                  <a:cubicBezTo>
                    <a:pt x="334397" y="200367"/>
                    <a:pt x="383610" y="199309"/>
                    <a:pt x="324343" y="241642"/>
                  </a:cubicBezTo>
                  <a:cubicBezTo>
                    <a:pt x="265076" y="283975"/>
                    <a:pt x="29597" y="424205"/>
                    <a:pt x="3668" y="435317"/>
                  </a:cubicBezTo>
                  <a:cubicBezTo>
                    <a:pt x="-22261" y="446430"/>
                    <a:pt x="95214" y="355413"/>
                    <a:pt x="168768" y="308317"/>
                  </a:cubicBezTo>
                  <a:cubicBezTo>
                    <a:pt x="242322" y="261221"/>
                    <a:pt x="401072" y="178671"/>
                    <a:pt x="444993" y="152742"/>
                  </a:cubicBezTo>
                  <a:cubicBezTo>
                    <a:pt x="488914" y="126813"/>
                    <a:pt x="422768" y="165971"/>
                    <a:pt x="432293" y="152742"/>
                  </a:cubicBezTo>
                  <a:cubicBezTo>
                    <a:pt x="441818" y="139513"/>
                    <a:pt x="468276" y="91359"/>
                    <a:pt x="502143" y="73367"/>
                  </a:cubicBezTo>
                  <a:cubicBezTo>
                    <a:pt x="536010" y="55375"/>
                    <a:pt x="640256" y="4046"/>
                    <a:pt x="648193" y="34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 1393">
              <a:extLst>
                <a:ext uri="{FF2B5EF4-FFF2-40B4-BE49-F238E27FC236}">
                  <a16:creationId xmlns:a16="http://schemas.microsoft.com/office/drawing/2014/main" id="{637F919F-D504-1D71-B6FE-34A26A604E6A}"/>
                </a:ext>
              </a:extLst>
            </p:cNvPr>
            <p:cNvSpPr/>
            <p:nvPr/>
          </p:nvSpPr>
          <p:spPr>
            <a:xfrm>
              <a:off x="6062952" y="5486336"/>
              <a:ext cx="680755" cy="474332"/>
            </a:xfrm>
            <a:custGeom>
              <a:avLst/>
              <a:gdLst>
                <a:gd name="connsiteX0" fmla="*/ 680748 w 680755"/>
                <a:gd name="connsiteY0" fmla="*/ 64 h 474332"/>
                <a:gd name="connsiteX1" fmla="*/ 433098 w 680755"/>
                <a:gd name="connsiteY1" fmla="*/ 142939 h 474332"/>
                <a:gd name="connsiteX2" fmla="*/ 493423 w 680755"/>
                <a:gd name="connsiteY2" fmla="*/ 108014 h 474332"/>
                <a:gd name="connsiteX3" fmla="*/ 182273 w 680755"/>
                <a:gd name="connsiteY3" fmla="*/ 308039 h 474332"/>
                <a:gd name="connsiteX4" fmla="*/ 271173 w 680755"/>
                <a:gd name="connsiteY4" fmla="*/ 254064 h 474332"/>
                <a:gd name="connsiteX5" fmla="*/ 1298 w 680755"/>
                <a:gd name="connsiteY5" fmla="*/ 473139 h 474332"/>
                <a:gd name="connsiteX6" fmla="*/ 179098 w 680755"/>
                <a:gd name="connsiteY6" fmla="*/ 333439 h 474332"/>
                <a:gd name="connsiteX7" fmla="*/ 414048 w 680755"/>
                <a:gd name="connsiteY7" fmla="*/ 155639 h 474332"/>
                <a:gd name="connsiteX8" fmla="*/ 337848 w 680755"/>
                <a:gd name="connsiteY8" fmla="*/ 209614 h 474332"/>
                <a:gd name="connsiteX9" fmla="*/ 477548 w 680755"/>
                <a:gd name="connsiteY9" fmla="*/ 98489 h 474332"/>
                <a:gd name="connsiteX10" fmla="*/ 423573 w 680755"/>
                <a:gd name="connsiteY10" fmla="*/ 123889 h 474332"/>
                <a:gd name="connsiteX11" fmla="*/ 680748 w 680755"/>
                <a:gd name="connsiteY11" fmla="*/ 64 h 47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0755" h="474332">
                  <a:moveTo>
                    <a:pt x="680748" y="64"/>
                  </a:moveTo>
                  <a:cubicBezTo>
                    <a:pt x="682335" y="3239"/>
                    <a:pt x="433098" y="142939"/>
                    <a:pt x="433098" y="142939"/>
                  </a:cubicBezTo>
                  <a:cubicBezTo>
                    <a:pt x="401877" y="160931"/>
                    <a:pt x="535227" y="80497"/>
                    <a:pt x="493423" y="108014"/>
                  </a:cubicBezTo>
                  <a:cubicBezTo>
                    <a:pt x="451619" y="135531"/>
                    <a:pt x="219315" y="283697"/>
                    <a:pt x="182273" y="308039"/>
                  </a:cubicBezTo>
                  <a:cubicBezTo>
                    <a:pt x="145231" y="332381"/>
                    <a:pt x="301335" y="226547"/>
                    <a:pt x="271173" y="254064"/>
                  </a:cubicBezTo>
                  <a:cubicBezTo>
                    <a:pt x="241011" y="281581"/>
                    <a:pt x="16644" y="459910"/>
                    <a:pt x="1298" y="473139"/>
                  </a:cubicBezTo>
                  <a:cubicBezTo>
                    <a:pt x="-14048" y="486368"/>
                    <a:pt x="110306" y="386356"/>
                    <a:pt x="179098" y="333439"/>
                  </a:cubicBezTo>
                  <a:cubicBezTo>
                    <a:pt x="247890" y="280522"/>
                    <a:pt x="387590" y="176277"/>
                    <a:pt x="414048" y="155639"/>
                  </a:cubicBezTo>
                  <a:cubicBezTo>
                    <a:pt x="440506" y="135001"/>
                    <a:pt x="327265" y="219139"/>
                    <a:pt x="337848" y="209614"/>
                  </a:cubicBezTo>
                  <a:cubicBezTo>
                    <a:pt x="348431" y="200089"/>
                    <a:pt x="463261" y="112776"/>
                    <a:pt x="477548" y="98489"/>
                  </a:cubicBezTo>
                  <a:cubicBezTo>
                    <a:pt x="491835" y="84202"/>
                    <a:pt x="391294" y="135531"/>
                    <a:pt x="423573" y="123889"/>
                  </a:cubicBezTo>
                  <a:cubicBezTo>
                    <a:pt x="455852" y="112247"/>
                    <a:pt x="679161" y="-3111"/>
                    <a:pt x="680748" y="6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 1394">
              <a:extLst>
                <a:ext uri="{FF2B5EF4-FFF2-40B4-BE49-F238E27FC236}">
                  <a16:creationId xmlns:a16="http://schemas.microsoft.com/office/drawing/2014/main" id="{A0B2E409-4497-F1A1-E090-AAD77654C1B2}"/>
                </a:ext>
              </a:extLst>
            </p:cNvPr>
            <p:cNvSpPr/>
            <p:nvPr/>
          </p:nvSpPr>
          <p:spPr>
            <a:xfrm>
              <a:off x="5126451" y="5200192"/>
              <a:ext cx="847076" cy="105378"/>
            </a:xfrm>
            <a:custGeom>
              <a:avLst/>
              <a:gdLst>
                <a:gd name="connsiteX0" fmla="*/ 1174 w 847076"/>
                <a:gd name="connsiteY0" fmla="*/ 76658 h 105378"/>
                <a:gd name="connsiteX1" fmla="*/ 210724 w 847076"/>
                <a:gd name="connsiteY1" fmla="*/ 73483 h 105378"/>
                <a:gd name="connsiteX2" fmla="*/ 334549 w 847076"/>
                <a:gd name="connsiteY2" fmla="*/ 76658 h 105378"/>
                <a:gd name="connsiteX3" fmla="*/ 315499 w 847076"/>
                <a:gd name="connsiteY3" fmla="*/ 76658 h 105378"/>
                <a:gd name="connsiteX4" fmla="*/ 512349 w 847076"/>
                <a:gd name="connsiteY4" fmla="*/ 102058 h 105378"/>
                <a:gd name="connsiteX5" fmla="*/ 420274 w 847076"/>
                <a:gd name="connsiteY5" fmla="*/ 102058 h 105378"/>
                <a:gd name="connsiteX6" fmla="*/ 601249 w 847076"/>
                <a:gd name="connsiteY6" fmla="*/ 79833 h 105378"/>
                <a:gd name="connsiteX7" fmla="*/ 712374 w 847076"/>
                <a:gd name="connsiteY7" fmla="*/ 32208 h 105378"/>
                <a:gd name="connsiteX8" fmla="*/ 598074 w 847076"/>
                <a:gd name="connsiteY8" fmla="*/ 48083 h 105378"/>
                <a:gd name="connsiteX9" fmla="*/ 842549 w 847076"/>
                <a:gd name="connsiteY9" fmla="*/ 458 h 105378"/>
                <a:gd name="connsiteX10" fmla="*/ 763174 w 847076"/>
                <a:gd name="connsiteY10" fmla="*/ 22683 h 105378"/>
                <a:gd name="connsiteX11" fmla="*/ 572674 w 847076"/>
                <a:gd name="connsiteY11" fmla="*/ 70308 h 105378"/>
                <a:gd name="connsiteX12" fmla="*/ 388524 w 847076"/>
                <a:gd name="connsiteY12" fmla="*/ 105233 h 105378"/>
                <a:gd name="connsiteX13" fmla="*/ 312324 w 847076"/>
                <a:gd name="connsiteY13" fmla="*/ 83008 h 105378"/>
                <a:gd name="connsiteX14" fmla="*/ 1174 w 847076"/>
                <a:gd name="connsiteY14" fmla="*/ 76658 h 10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076" h="105378">
                  <a:moveTo>
                    <a:pt x="1174" y="76658"/>
                  </a:moveTo>
                  <a:cubicBezTo>
                    <a:pt x="-15759" y="75070"/>
                    <a:pt x="155162" y="73483"/>
                    <a:pt x="210724" y="73483"/>
                  </a:cubicBezTo>
                  <a:cubicBezTo>
                    <a:pt x="266286" y="73483"/>
                    <a:pt x="317087" y="76129"/>
                    <a:pt x="334549" y="76658"/>
                  </a:cubicBezTo>
                  <a:cubicBezTo>
                    <a:pt x="352011" y="77187"/>
                    <a:pt x="285866" y="72425"/>
                    <a:pt x="315499" y="76658"/>
                  </a:cubicBezTo>
                  <a:cubicBezTo>
                    <a:pt x="345132" y="80891"/>
                    <a:pt x="494887" y="97825"/>
                    <a:pt x="512349" y="102058"/>
                  </a:cubicBezTo>
                  <a:cubicBezTo>
                    <a:pt x="529811" y="106291"/>
                    <a:pt x="405457" y="105762"/>
                    <a:pt x="420274" y="102058"/>
                  </a:cubicBezTo>
                  <a:cubicBezTo>
                    <a:pt x="435091" y="98354"/>
                    <a:pt x="552566" y="91475"/>
                    <a:pt x="601249" y="79833"/>
                  </a:cubicBezTo>
                  <a:cubicBezTo>
                    <a:pt x="649932" y="68191"/>
                    <a:pt x="712903" y="37500"/>
                    <a:pt x="712374" y="32208"/>
                  </a:cubicBezTo>
                  <a:cubicBezTo>
                    <a:pt x="711845" y="26916"/>
                    <a:pt x="576378" y="53375"/>
                    <a:pt x="598074" y="48083"/>
                  </a:cubicBezTo>
                  <a:cubicBezTo>
                    <a:pt x="619770" y="42791"/>
                    <a:pt x="815032" y="4691"/>
                    <a:pt x="842549" y="458"/>
                  </a:cubicBezTo>
                  <a:cubicBezTo>
                    <a:pt x="870066" y="-3775"/>
                    <a:pt x="763174" y="22683"/>
                    <a:pt x="763174" y="22683"/>
                  </a:cubicBezTo>
                  <a:cubicBezTo>
                    <a:pt x="718195" y="34325"/>
                    <a:pt x="635116" y="56550"/>
                    <a:pt x="572674" y="70308"/>
                  </a:cubicBezTo>
                  <a:cubicBezTo>
                    <a:pt x="510232" y="84066"/>
                    <a:pt x="431916" y="103116"/>
                    <a:pt x="388524" y="105233"/>
                  </a:cubicBezTo>
                  <a:cubicBezTo>
                    <a:pt x="345132" y="107350"/>
                    <a:pt x="377411" y="85654"/>
                    <a:pt x="312324" y="83008"/>
                  </a:cubicBezTo>
                  <a:cubicBezTo>
                    <a:pt x="247237" y="80362"/>
                    <a:pt x="18107" y="78246"/>
                    <a:pt x="1174" y="7665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 1395">
              <a:extLst>
                <a:ext uri="{FF2B5EF4-FFF2-40B4-BE49-F238E27FC236}">
                  <a16:creationId xmlns:a16="http://schemas.microsoft.com/office/drawing/2014/main" id="{E2EF48B8-E467-6E69-33EF-D57BC75FA595}"/>
                </a:ext>
              </a:extLst>
            </p:cNvPr>
            <p:cNvSpPr/>
            <p:nvPr/>
          </p:nvSpPr>
          <p:spPr>
            <a:xfrm>
              <a:off x="5053851" y="5244996"/>
              <a:ext cx="874445" cy="76330"/>
            </a:xfrm>
            <a:custGeom>
              <a:avLst/>
              <a:gdLst>
                <a:gd name="connsiteX0" fmla="*/ 749 w 874445"/>
                <a:gd name="connsiteY0" fmla="*/ 38204 h 76330"/>
                <a:gd name="connsiteX1" fmla="*/ 169024 w 874445"/>
                <a:gd name="connsiteY1" fmla="*/ 50904 h 76330"/>
                <a:gd name="connsiteX2" fmla="*/ 318249 w 874445"/>
                <a:gd name="connsiteY2" fmla="*/ 44554 h 76330"/>
                <a:gd name="connsiteX3" fmla="*/ 276974 w 874445"/>
                <a:gd name="connsiteY3" fmla="*/ 54079 h 76330"/>
                <a:gd name="connsiteX4" fmla="*/ 391274 w 874445"/>
                <a:gd name="connsiteY4" fmla="*/ 73129 h 76330"/>
                <a:gd name="connsiteX5" fmla="*/ 362699 w 874445"/>
                <a:gd name="connsiteY5" fmla="*/ 76304 h 76330"/>
                <a:gd name="connsiteX6" fmla="*/ 581774 w 874445"/>
                <a:gd name="connsiteY6" fmla="*/ 63604 h 76330"/>
                <a:gd name="connsiteX7" fmla="*/ 670674 w 874445"/>
                <a:gd name="connsiteY7" fmla="*/ 54079 h 76330"/>
                <a:gd name="connsiteX8" fmla="*/ 610349 w 874445"/>
                <a:gd name="connsiteY8" fmla="*/ 47729 h 76330"/>
                <a:gd name="connsiteX9" fmla="*/ 718299 w 874445"/>
                <a:gd name="connsiteY9" fmla="*/ 41379 h 76330"/>
                <a:gd name="connsiteX10" fmla="*/ 873874 w 874445"/>
                <a:gd name="connsiteY10" fmla="*/ 41379 h 76330"/>
                <a:gd name="connsiteX11" fmla="*/ 762749 w 874445"/>
                <a:gd name="connsiteY11" fmla="*/ 38204 h 76330"/>
                <a:gd name="connsiteX12" fmla="*/ 559549 w 874445"/>
                <a:gd name="connsiteY12" fmla="*/ 38204 h 76330"/>
                <a:gd name="connsiteX13" fmla="*/ 429374 w 874445"/>
                <a:gd name="connsiteY13" fmla="*/ 47729 h 76330"/>
                <a:gd name="connsiteX14" fmla="*/ 232524 w 874445"/>
                <a:gd name="connsiteY14" fmla="*/ 104 h 76330"/>
                <a:gd name="connsiteX15" fmla="*/ 359524 w 874445"/>
                <a:gd name="connsiteY15" fmla="*/ 35029 h 76330"/>
                <a:gd name="connsiteX16" fmla="*/ 238874 w 874445"/>
                <a:gd name="connsiteY16" fmla="*/ 38204 h 76330"/>
                <a:gd name="connsiteX17" fmla="*/ 749 w 874445"/>
                <a:gd name="connsiteY17" fmla="*/ 38204 h 7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4445" h="76330">
                  <a:moveTo>
                    <a:pt x="749" y="38204"/>
                  </a:moveTo>
                  <a:cubicBezTo>
                    <a:pt x="-10893" y="40321"/>
                    <a:pt x="116107" y="49846"/>
                    <a:pt x="169024" y="50904"/>
                  </a:cubicBezTo>
                  <a:cubicBezTo>
                    <a:pt x="221941" y="51962"/>
                    <a:pt x="300257" y="44025"/>
                    <a:pt x="318249" y="44554"/>
                  </a:cubicBezTo>
                  <a:cubicBezTo>
                    <a:pt x="336241" y="45083"/>
                    <a:pt x="264803" y="49317"/>
                    <a:pt x="276974" y="54079"/>
                  </a:cubicBezTo>
                  <a:cubicBezTo>
                    <a:pt x="289145" y="58841"/>
                    <a:pt x="376987" y="69425"/>
                    <a:pt x="391274" y="73129"/>
                  </a:cubicBezTo>
                  <a:cubicBezTo>
                    <a:pt x="405561" y="76833"/>
                    <a:pt x="362699" y="76304"/>
                    <a:pt x="362699" y="76304"/>
                  </a:cubicBezTo>
                  <a:lnTo>
                    <a:pt x="581774" y="63604"/>
                  </a:lnTo>
                  <a:cubicBezTo>
                    <a:pt x="633103" y="59900"/>
                    <a:pt x="665912" y="56725"/>
                    <a:pt x="670674" y="54079"/>
                  </a:cubicBezTo>
                  <a:cubicBezTo>
                    <a:pt x="675436" y="51433"/>
                    <a:pt x="602412" y="49846"/>
                    <a:pt x="610349" y="47729"/>
                  </a:cubicBezTo>
                  <a:cubicBezTo>
                    <a:pt x="618286" y="45612"/>
                    <a:pt x="674378" y="42437"/>
                    <a:pt x="718299" y="41379"/>
                  </a:cubicBezTo>
                  <a:cubicBezTo>
                    <a:pt x="762220" y="40321"/>
                    <a:pt x="866466" y="41908"/>
                    <a:pt x="873874" y="41379"/>
                  </a:cubicBezTo>
                  <a:cubicBezTo>
                    <a:pt x="881282" y="40850"/>
                    <a:pt x="815136" y="38733"/>
                    <a:pt x="762749" y="38204"/>
                  </a:cubicBezTo>
                  <a:cubicBezTo>
                    <a:pt x="710362" y="37675"/>
                    <a:pt x="615111" y="36617"/>
                    <a:pt x="559549" y="38204"/>
                  </a:cubicBezTo>
                  <a:cubicBezTo>
                    <a:pt x="503987" y="39791"/>
                    <a:pt x="483878" y="54079"/>
                    <a:pt x="429374" y="47729"/>
                  </a:cubicBezTo>
                  <a:cubicBezTo>
                    <a:pt x="374870" y="41379"/>
                    <a:pt x="244166" y="2221"/>
                    <a:pt x="232524" y="104"/>
                  </a:cubicBezTo>
                  <a:cubicBezTo>
                    <a:pt x="220882" y="-2013"/>
                    <a:pt x="358466" y="28679"/>
                    <a:pt x="359524" y="35029"/>
                  </a:cubicBezTo>
                  <a:cubicBezTo>
                    <a:pt x="360582" y="41379"/>
                    <a:pt x="296024" y="35558"/>
                    <a:pt x="238874" y="38204"/>
                  </a:cubicBezTo>
                  <a:cubicBezTo>
                    <a:pt x="181724" y="40850"/>
                    <a:pt x="12391" y="36087"/>
                    <a:pt x="749" y="3820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 1396">
              <a:extLst>
                <a:ext uri="{FF2B5EF4-FFF2-40B4-BE49-F238E27FC236}">
                  <a16:creationId xmlns:a16="http://schemas.microsoft.com/office/drawing/2014/main" id="{23735F3C-85E5-F9B8-A9EE-CEBF25903068}"/>
                </a:ext>
              </a:extLst>
            </p:cNvPr>
            <p:cNvSpPr/>
            <p:nvPr/>
          </p:nvSpPr>
          <p:spPr>
            <a:xfrm>
              <a:off x="5131789" y="5255195"/>
              <a:ext cx="298299" cy="31221"/>
            </a:xfrm>
            <a:custGeom>
              <a:avLst/>
              <a:gdLst>
                <a:gd name="connsiteX0" fmla="*/ 2186 w 298299"/>
                <a:gd name="connsiteY0" fmla="*/ 31180 h 31221"/>
                <a:gd name="connsiteX1" fmla="*/ 233961 w 298299"/>
                <a:gd name="connsiteY1" fmla="*/ 8955 h 31221"/>
                <a:gd name="connsiteX2" fmla="*/ 297461 w 298299"/>
                <a:gd name="connsiteY2" fmla="*/ 8955 h 31221"/>
                <a:gd name="connsiteX3" fmla="*/ 202211 w 298299"/>
                <a:gd name="connsiteY3" fmla="*/ 2605 h 31221"/>
                <a:gd name="connsiteX4" fmla="*/ 122836 w 298299"/>
                <a:gd name="connsiteY4" fmla="*/ 2605 h 31221"/>
                <a:gd name="connsiteX5" fmla="*/ 2186 w 298299"/>
                <a:gd name="connsiteY5" fmla="*/ 31180 h 3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299" h="31221">
                  <a:moveTo>
                    <a:pt x="2186" y="31180"/>
                  </a:moveTo>
                  <a:cubicBezTo>
                    <a:pt x="20707" y="32238"/>
                    <a:pt x="184749" y="12659"/>
                    <a:pt x="233961" y="8955"/>
                  </a:cubicBezTo>
                  <a:cubicBezTo>
                    <a:pt x="283174" y="5251"/>
                    <a:pt x="302752" y="10013"/>
                    <a:pt x="297461" y="8955"/>
                  </a:cubicBezTo>
                  <a:cubicBezTo>
                    <a:pt x="292170" y="7897"/>
                    <a:pt x="231315" y="3663"/>
                    <a:pt x="202211" y="2605"/>
                  </a:cubicBezTo>
                  <a:cubicBezTo>
                    <a:pt x="173107" y="1547"/>
                    <a:pt x="157761" y="-2687"/>
                    <a:pt x="122836" y="2605"/>
                  </a:cubicBezTo>
                  <a:cubicBezTo>
                    <a:pt x="87911" y="7897"/>
                    <a:pt x="-16335" y="30122"/>
                    <a:pt x="2186" y="3118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 1397">
              <a:extLst>
                <a:ext uri="{FF2B5EF4-FFF2-40B4-BE49-F238E27FC236}">
                  <a16:creationId xmlns:a16="http://schemas.microsoft.com/office/drawing/2014/main" id="{1EF4D909-E614-D68F-0A7E-21837A754368}"/>
                </a:ext>
              </a:extLst>
            </p:cNvPr>
            <p:cNvSpPr/>
            <p:nvPr/>
          </p:nvSpPr>
          <p:spPr>
            <a:xfrm>
              <a:off x="5027868" y="5225193"/>
              <a:ext cx="111182" cy="134220"/>
            </a:xfrm>
            <a:custGeom>
              <a:avLst/>
              <a:gdLst>
                <a:gd name="connsiteX0" fmla="*/ 109282 w 111182"/>
                <a:gd name="connsiteY0" fmla="*/ 857 h 134220"/>
                <a:gd name="connsiteX1" fmla="*/ 68007 w 111182"/>
                <a:gd name="connsiteY1" fmla="*/ 64357 h 134220"/>
                <a:gd name="connsiteX2" fmla="*/ 39432 w 111182"/>
                <a:gd name="connsiteY2" fmla="*/ 134207 h 134220"/>
                <a:gd name="connsiteX3" fmla="*/ 42607 w 111182"/>
                <a:gd name="connsiteY3" fmla="*/ 70707 h 134220"/>
                <a:gd name="connsiteX4" fmla="*/ 1332 w 111182"/>
                <a:gd name="connsiteY4" fmla="*/ 111982 h 134220"/>
                <a:gd name="connsiteX5" fmla="*/ 109282 w 111182"/>
                <a:gd name="connsiteY5" fmla="*/ 857 h 13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182" h="134220">
                  <a:moveTo>
                    <a:pt x="109282" y="857"/>
                  </a:moveTo>
                  <a:cubicBezTo>
                    <a:pt x="120395" y="-7081"/>
                    <a:pt x="79649" y="42132"/>
                    <a:pt x="68007" y="64357"/>
                  </a:cubicBezTo>
                  <a:cubicBezTo>
                    <a:pt x="56365" y="86582"/>
                    <a:pt x="43665" y="133149"/>
                    <a:pt x="39432" y="134207"/>
                  </a:cubicBezTo>
                  <a:cubicBezTo>
                    <a:pt x="35199" y="135265"/>
                    <a:pt x="48957" y="74411"/>
                    <a:pt x="42607" y="70707"/>
                  </a:cubicBezTo>
                  <a:cubicBezTo>
                    <a:pt x="36257" y="67003"/>
                    <a:pt x="-8193" y="126269"/>
                    <a:pt x="1332" y="111982"/>
                  </a:cubicBezTo>
                  <a:cubicBezTo>
                    <a:pt x="10857" y="97695"/>
                    <a:pt x="98169" y="8795"/>
                    <a:pt x="109282" y="85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 1398">
              <a:extLst>
                <a:ext uri="{FF2B5EF4-FFF2-40B4-BE49-F238E27FC236}">
                  <a16:creationId xmlns:a16="http://schemas.microsoft.com/office/drawing/2014/main" id="{31C4269D-B345-3A77-D8E1-6C0423BDF927}"/>
                </a:ext>
              </a:extLst>
            </p:cNvPr>
            <p:cNvSpPr/>
            <p:nvPr/>
          </p:nvSpPr>
          <p:spPr>
            <a:xfrm>
              <a:off x="5085262" y="5226634"/>
              <a:ext cx="226526" cy="459881"/>
            </a:xfrm>
            <a:custGeom>
              <a:avLst/>
              <a:gdLst>
                <a:gd name="connsiteX0" fmla="*/ 1088 w 226526"/>
                <a:gd name="connsiteY0" fmla="*/ 2591 h 459881"/>
                <a:gd name="connsiteX1" fmla="*/ 67763 w 226526"/>
                <a:gd name="connsiteY1" fmla="*/ 72441 h 459881"/>
                <a:gd name="connsiteX2" fmla="*/ 124913 w 226526"/>
                <a:gd name="connsiteY2" fmla="*/ 174041 h 459881"/>
                <a:gd name="connsiteX3" fmla="*/ 131263 w 226526"/>
                <a:gd name="connsiteY3" fmla="*/ 142291 h 459881"/>
                <a:gd name="connsiteX4" fmla="*/ 197938 w 226526"/>
                <a:gd name="connsiteY4" fmla="*/ 348666 h 459881"/>
                <a:gd name="connsiteX5" fmla="*/ 191588 w 226526"/>
                <a:gd name="connsiteY5" fmla="*/ 313741 h 459881"/>
                <a:gd name="connsiteX6" fmla="*/ 226513 w 226526"/>
                <a:gd name="connsiteY6" fmla="*/ 459791 h 459881"/>
                <a:gd name="connsiteX7" fmla="*/ 194763 w 226526"/>
                <a:gd name="connsiteY7" fmla="*/ 332791 h 459881"/>
                <a:gd name="connsiteX8" fmla="*/ 124913 w 226526"/>
                <a:gd name="connsiteY8" fmla="*/ 164516 h 459881"/>
                <a:gd name="connsiteX9" fmla="*/ 1088 w 226526"/>
                <a:gd name="connsiteY9" fmla="*/ 2591 h 45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526" h="459881">
                  <a:moveTo>
                    <a:pt x="1088" y="2591"/>
                  </a:moveTo>
                  <a:cubicBezTo>
                    <a:pt x="-8437" y="-12755"/>
                    <a:pt x="47126" y="43866"/>
                    <a:pt x="67763" y="72441"/>
                  </a:cubicBezTo>
                  <a:cubicBezTo>
                    <a:pt x="88400" y="101016"/>
                    <a:pt x="114330" y="162399"/>
                    <a:pt x="124913" y="174041"/>
                  </a:cubicBezTo>
                  <a:cubicBezTo>
                    <a:pt x="135496" y="185683"/>
                    <a:pt x="119092" y="113187"/>
                    <a:pt x="131263" y="142291"/>
                  </a:cubicBezTo>
                  <a:cubicBezTo>
                    <a:pt x="143434" y="171395"/>
                    <a:pt x="187884" y="320091"/>
                    <a:pt x="197938" y="348666"/>
                  </a:cubicBezTo>
                  <a:cubicBezTo>
                    <a:pt x="207992" y="377241"/>
                    <a:pt x="186825" y="295220"/>
                    <a:pt x="191588" y="313741"/>
                  </a:cubicBezTo>
                  <a:cubicBezTo>
                    <a:pt x="196351" y="332262"/>
                    <a:pt x="225984" y="456616"/>
                    <a:pt x="226513" y="459791"/>
                  </a:cubicBezTo>
                  <a:cubicBezTo>
                    <a:pt x="227042" y="462966"/>
                    <a:pt x="211696" y="382003"/>
                    <a:pt x="194763" y="332791"/>
                  </a:cubicBezTo>
                  <a:cubicBezTo>
                    <a:pt x="177830" y="283579"/>
                    <a:pt x="155076" y="217433"/>
                    <a:pt x="124913" y="164516"/>
                  </a:cubicBezTo>
                  <a:cubicBezTo>
                    <a:pt x="94751" y="111599"/>
                    <a:pt x="10613" y="17937"/>
                    <a:pt x="1088" y="259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 1399">
              <a:extLst>
                <a:ext uri="{FF2B5EF4-FFF2-40B4-BE49-F238E27FC236}">
                  <a16:creationId xmlns:a16="http://schemas.microsoft.com/office/drawing/2014/main" id="{A2CE6662-A1E4-1CBF-6D76-E4B625017A31}"/>
                </a:ext>
              </a:extLst>
            </p:cNvPr>
            <p:cNvSpPr/>
            <p:nvPr/>
          </p:nvSpPr>
          <p:spPr>
            <a:xfrm>
              <a:off x="6733340" y="5405589"/>
              <a:ext cx="156777" cy="503162"/>
            </a:xfrm>
            <a:custGeom>
              <a:avLst/>
              <a:gdLst>
                <a:gd name="connsiteX0" fmla="*/ 835 w 156777"/>
                <a:gd name="connsiteY0" fmla="*/ 1436 h 503162"/>
                <a:gd name="connsiteX1" fmla="*/ 89735 w 156777"/>
                <a:gd name="connsiteY1" fmla="*/ 185586 h 503162"/>
                <a:gd name="connsiteX2" fmla="*/ 143710 w 156777"/>
                <a:gd name="connsiteY2" fmla="*/ 277661 h 503162"/>
                <a:gd name="connsiteX3" fmla="*/ 140535 w 156777"/>
                <a:gd name="connsiteY3" fmla="*/ 252261 h 503162"/>
                <a:gd name="connsiteX4" fmla="*/ 137360 w 156777"/>
                <a:gd name="connsiteY4" fmla="*/ 309411 h 503162"/>
                <a:gd name="connsiteX5" fmla="*/ 127835 w 156777"/>
                <a:gd name="connsiteY5" fmla="*/ 417361 h 503162"/>
                <a:gd name="connsiteX6" fmla="*/ 124660 w 156777"/>
                <a:gd name="connsiteY6" fmla="*/ 496736 h 503162"/>
                <a:gd name="connsiteX7" fmla="*/ 131010 w 156777"/>
                <a:gd name="connsiteY7" fmla="*/ 461811 h 503162"/>
                <a:gd name="connsiteX8" fmla="*/ 86560 w 156777"/>
                <a:gd name="connsiteY8" fmla="*/ 503086 h 503162"/>
                <a:gd name="connsiteX9" fmla="*/ 108785 w 156777"/>
                <a:gd name="connsiteY9" fmla="*/ 449111 h 503162"/>
                <a:gd name="connsiteX10" fmla="*/ 140535 w 156777"/>
                <a:gd name="connsiteY10" fmla="*/ 360211 h 503162"/>
                <a:gd name="connsiteX11" fmla="*/ 146885 w 156777"/>
                <a:gd name="connsiteY11" fmla="*/ 293536 h 503162"/>
                <a:gd name="connsiteX12" fmla="*/ 835 w 156777"/>
                <a:gd name="connsiteY12" fmla="*/ 1436 h 50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77" h="503162">
                  <a:moveTo>
                    <a:pt x="835" y="1436"/>
                  </a:moveTo>
                  <a:cubicBezTo>
                    <a:pt x="-8690" y="-16556"/>
                    <a:pt x="65923" y="139549"/>
                    <a:pt x="89735" y="185586"/>
                  </a:cubicBezTo>
                  <a:cubicBezTo>
                    <a:pt x="113548" y="231624"/>
                    <a:pt x="135243" y="266549"/>
                    <a:pt x="143710" y="277661"/>
                  </a:cubicBezTo>
                  <a:cubicBezTo>
                    <a:pt x="152177" y="288773"/>
                    <a:pt x="141593" y="246970"/>
                    <a:pt x="140535" y="252261"/>
                  </a:cubicBezTo>
                  <a:cubicBezTo>
                    <a:pt x="139477" y="257552"/>
                    <a:pt x="139477" y="281894"/>
                    <a:pt x="137360" y="309411"/>
                  </a:cubicBezTo>
                  <a:cubicBezTo>
                    <a:pt x="135243" y="336928"/>
                    <a:pt x="129952" y="386140"/>
                    <a:pt x="127835" y="417361"/>
                  </a:cubicBezTo>
                  <a:cubicBezTo>
                    <a:pt x="125718" y="448582"/>
                    <a:pt x="124131" y="489328"/>
                    <a:pt x="124660" y="496736"/>
                  </a:cubicBezTo>
                  <a:cubicBezTo>
                    <a:pt x="125189" y="504144"/>
                    <a:pt x="137360" y="460753"/>
                    <a:pt x="131010" y="461811"/>
                  </a:cubicBezTo>
                  <a:cubicBezTo>
                    <a:pt x="124660" y="462869"/>
                    <a:pt x="90264" y="505203"/>
                    <a:pt x="86560" y="503086"/>
                  </a:cubicBezTo>
                  <a:cubicBezTo>
                    <a:pt x="82856" y="500969"/>
                    <a:pt x="99789" y="472923"/>
                    <a:pt x="108785" y="449111"/>
                  </a:cubicBezTo>
                  <a:cubicBezTo>
                    <a:pt x="117781" y="425299"/>
                    <a:pt x="134185" y="386140"/>
                    <a:pt x="140535" y="360211"/>
                  </a:cubicBezTo>
                  <a:cubicBezTo>
                    <a:pt x="146885" y="334282"/>
                    <a:pt x="169639" y="347511"/>
                    <a:pt x="146885" y="293536"/>
                  </a:cubicBezTo>
                  <a:cubicBezTo>
                    <a:pt x="124131" y="239561"/>
                    <a:pt x="10360" y="19428"/>
                    <a:pt x="835" y="143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 1400">
              <a:extLst>
                <a:ext uri="{FF2B5EF4-FFF2-40B4-BE49-F238E27FC236}">
                  <a16:creationId xmlns:a16="http://schemas.microsoft.com/office/drawing/2014/main" id="{1B9E79FD-3CCF-41C9-1DB8-54EC2BF8FECF}"/>
                </a:ext>
              </a:extLst>
            </p:cNvPr>
            <p:cNvSpPr/>
            <p:nvPr/>
          </p:nvSpPr>
          <p:spPr>
            <a:xfrm>
              <a:off x="6619867" y="5419548"/>
              <a:ext cx="268608" cy="502057"/>
            </a:xfrm>
            <a:custGeom>
              <a:avLst/>
              <a:gdLst>
                <a:gd name="connsiteX0" fmla="*/ 8 w 268608"/>
                <a:gd name="connsiteY0" fmla="*/ 177 h 502057"/>
                <a:gd name="connsiteX1" fmla="*/ 244483 w 268608"/>
                <a:gd name="connsiteY1" fmla="*/ 247827 h 502057"/>
                <a:gd name="connsiteX2" fmla="*/ 200033 w 268608"/>
                <a:gd name="connsiteY2" fmla="*/ 358952 h 502057"/>
                <a:gd name="connsiteX3" fmla="*/ 250833 w 268608"/>
                <a:gd name="connsiteY3" fmla="*/ 327202 h 502057"/>
                <a:gd name="connsiteX4" fmla="*/ 206383 w 268608"/>
                <a:gd name="connsiteY4" fmla="*/ 428802 h 502057"/>
                <a:gd name="connsiteX5" fmla="*/ 168283 w 268608"/>
                <a:gd name="connsiteY5" fmla="*/ 476427 h 502057"/>
                <a:gd name="connsiteX6" fmla="*/ 212733 w 268608"/>
                <a:gd name="connsiteY6" fmla="*/ 447852 h 502057"/>
                <a:gd name="connsiteX7" fmla="*/ 98433 w 268608"/>
                <a:gd name="connsiteY7" fmla="*/ 501827 h 502057"/>
                <a:gd name="connsiteX8" fmla="*/ 171458 w 268608"/>
                <a:gd name="connsiteY8" fmla="*/ 463727 h 502057"/>
                <a:gd name="connsiteX9" fmla="*/ 234958 w 268608"/>
                <a:gd name="connsiteY9" fmla="*/ 381177 h 502057"/>
                <a:gd name="connsiteX10" fmla="*/ 254008 w 268608"/>
                <a:gd name="connsiteY10" fmla="*/ 289102 h 502057"/>
                <a:gd name="connsiteX11" fmla="*/ 8 w 268608"/>
                <a:gd name="connsiteY11" fmla="*/ 177 h 50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8608" h="502057">
                  <a:moveTo>
                    <a:pt x="8" y="177"/>
                  </a:moveTo>
                  <a:cubicBezTo>
                    <a:pt x="-1579" y="-6702"/>
                    <a:pt x="211146" y="188031"/>
                    <a:pt x="244483" y="247827"/>
                  </a:cubicBezTo>
                  <a:cubicBezTo>
                    <a:pt x="277820" y="307623"/>
                    <a:pt x="198975" y="345723"/>
                    <a:pt x="200033" y="358952"/>
                  </a:cubicBezTo>
                  <a:cubicBezTo>
                    <a:pt x="201091" y="372181"/>
                    <a:pt x="249775" y="315560"/>
                    <a:pt x="250833" y="327202"/>
                  </a:cubicBezTo>
                  <a:cubicBezTo>
                    <a:pt x="251891" y="338844"/>
                    <a:pt x="220141" y="403931"/>
                    <a:pt x="206383" y="428802"/>
                  </a:cubicBezTo>
                  <a:cubicBezTo>
                    <a:pt x="192625" y="453673"/>
                    <a:pt x="167225" y="473252"/>
                    <a:pt x="168283" y="476427"/>
                  </a:cubicBezTo>
                  <a:cubicBezTo>
                    <a:pt x="169341" y="479602"/>
                    <a:pt x="224375" y="443619"/>
                    <a:pt x="212733" y="447852"/>
                  </a:cubicBezTo>
                  <a:cubicBezTo>
                    <a:pt x="201091" y="452085"/>
                    <a:pt x="105312" y="499181"/>
                    <a:pt x="98433" y="501827"/>
                  </a:cubicBezTo>
                  <a:cubicBezTo>
                    <a:pt x="91554" y="504473"/>
                    <a:pt x="148704" y="483835"/>
                    <a:pt x="171458" y="463727"/>
                  </a:cubicBezTo>
                  <a:cubicBezTo>
                    <a:pt x="194212" y="443619"/>
                    <a:pt x="221200" y="410281"/>
                    <a:pt x="234958" y="381177"/>
                  </a:cubicBezTo>
                  <a:cubicBezTo>
                    <a:pt x="248716" y="352073"/>
                    <a:pt x="290520" y="348369"/>
                    <a:pt x="254008" y="289102"/>
                  </a:cubicBezTo>
                  <a:cubicBezTo>
                    <a:pt x="217496" y="229835"/>
                    <a:pt x="1595" y="7056"/>
                    <a:pt x="8" y="17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 1401">
              <a:extLst>
                <a:ext uri="{FF2B5EF4-FFF2-40B4-BE49-F238E27FC236}">
                  <a16:creationId xmlns:a16="http://schemas.microsoft.com/office/drawing/2014/main" id="{AF95A906-9615-881D-91B2-C662F73B00B6}"/>
                </a:ext>
              </a:extLst>
            </p:cNvPr>
            <p:cNvSpPr/>
            <p:nvPr/>
          </p:nvSpPr>
          <p:spPr>
            <a:xfrm>
              <a:off x="6317509" y="5892800"/>
              <a:ext cx="518266" cy="236136"/>
            </a:xfrm>
            <a:custGeom>
              <a:avLst/>
              <a:gdLst>
                <a:gd name="connsiteX0" fmla="*/ 518266 w 518266"/>
                <a:gd name="connsiteY0" fmla="*/ 0 h 236136"/>
                <a:gd name="connsiteX1" fmla="*/ 321416 w 518266"/>
                <a:gd name="connsiteY1" fmla="*/ 92075 h 236136"/>
                <a:gd name="connsiteX2" fmla="*/ 3916 w 518266"/>
                <a:gd name="connsiteY2" fmla="*/ 234950 h 236136"/>
                <a:gd name="connsiteX3" fmla="*/ 159491 w 518266"/>
                <a:gd name="connsiteY3" fmla="*/ 155575 h 236136"/>
                <a:gd name="connsiteX4" fmla="*/ 384916 w 518266"/>
                <a:gd name="connsiteY4" fmla="*/ 73025 h 236136"/>
                <a:gd name="connsiteX5" fmla="*/ 226166 w 518266"/>
                <a:gd name="connsiteY5" fmla="*/ 117475 h 236136"/>
                <a:gd name="connsiteX6" fmla="*/ 296016 w 518266"/>
                <a:gd name="connsiteY6" fmla="*/ 98425 h 236136"/>
                <a:gd name="connsiteX7" fmla="*/ 191241 w 518266"/>
                <a:gd name="connsiteY7" fmla="*/ 120650 h 236136"/>
                <a:gd name="connsiteX8" fmla="*/ 518266 w 518266"/>
                <a:gd name="connsiteY8" fmla="*/ 0 h 23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266" h="236136">
                  <a:moveTo>
                    <a:pt x="518266" y="0"/>
                  </a:moveTo>
                  <a:lnTo>
                    <a:pt x="321416" y="92075"/>
                  </a:lnTo>
                  <a:lnTo>
                    <a:pt x="3916" y="234950"/>
                  </a:lnTo>
                  <a:cubicBezTo>
                    <a:pt x="-23071" y="245533"/>
                    <a:pt x="95991" y="182562"/>
                    <a:pt x="159491" y="155575"/>
                  </a:cubicBezTo>
                  <a:cubicBezTo>
                    <a:pt x="222991" y="128588"/>
                    <a:pt x="373804" y="79375"/>
                    <a:pt x="384916" y="73025"/>
                  </a:cubicBezTo>
                  <a:cubicBezTo>
                    <a:pt x="396028" y="66675"/>
                    <a:pt x="240983" y="113242"/>
                    <a:pt x="226166" y="117475"/>
                  </a:cubicBezTo>
                  <a:cubicBezTo>
                    <a:pt x="211349" y="121708"/>
                    <a:pt x="301837" y="97896"/>
                    <a:pt x="296016" y="98425"/>
                  </a:cubicBezTo>
                  <a:cubicBezTo>
                    <a:pt x="290195" y="98954"/>
                    <a:pt x="158962" y="133879"/>
                    <a:pt x="191241" y="120650"/>
                  </a:cubicBezTo>
                  <a:cubicBezTo>
                    <a:pt x="223520" y="107421"/>
                    <a:pt x="356605" y="63235"/>
                    <a:pt x="518266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 1402">
              <a:extLst>
                <a:ext uri="{FF2B5EF4-FFF2-40B4-BE49-F238E27FC236}">
                  <a16:creationId xmlns:a16="http://schemas.microsoft.com/office/drawing/2014/main" id="{84FD179C-6D67-5A5D-3CB3-A073C76E6110}"/>
                </a:ext>
              </a:extLst>
            </p:cNvPr>
            <p:cNvSpPr/>
            <p:nvPr/>
          </p:nvSpPr>
          <p:spPr>
            <a:xfrm>
              <a:off x="5117162" y="5299910"/>
              <a:ext cx="655440" cy="44090"/>
            </a:xfrm>
            <a:custGeom>
              <a:avLst/>
              <a:gdLst>
                <a:gd name="connsiteX0" fmla="*/ 10463 w 655440"/>
                <a:gd name="connsiteY0" fmla="*/ 30915 h 44090"/>
                <a:gd name="connsiteX1" fmla="*/ 280338 w 655440"/>
                <a:gd name="connsiteY1" fmla="*/ 18215 h 44090"/>
                <a:gd name="connsiteX2" fmla="*/ 572438 w 655440"/>
                <a:gd name="connsiteY2" fmla="*/ 30915 h 44090"/>
                <a:gd name="connsiteX3" fmla="*/ 451788 w 655440"/>
                <a:gd name="connsiteY3" fmla="*/ 21390 h 44090"/>
                <a:gd name="connsiteX4" fmla="*/ 651813 w 655440"/>
                <a:gd name="connsiteY4" fmla="*/ 24565 h 44090"/>
                <a:gd name="connsiteX5" fmla="*/ 245413 w 655440"/>
                <a:gd name="connsiteY5" fmla="*/ 43615 h 44090"/>
                <a:gd name="connsiteX6" fmla="*/ 264463 w 655440"/>
                <a:gd name="connsiteY6" fmla="*/ 2340 h 44090"/>
                <a:gd name="connsiteX7" fmla="*/ 159688 w 655440"/>
                <a:gd name="connsiteY7" fmla="*/ 5515 h 44090"/>
                <a:gd name="connsiteX8" fmla="*/ 242238 w 655440"/>
                <a:gd name="connsiteY8" fmla="*/ 8690 h 44090"/>
                <a:gd name="connsiteX9" fmla="*/ 70788 w 655440"/>
                <a:gd name="connsiteY9" fmla="*/ 34090 h 44090"/>
                <a:gd name="connsiteX10" fmla="*/ 10463 w 655440"/>
                <a:gd name="connsiteY10" fmla="*/ 30915 h 4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440" h="44090">
                  <a:moveTo>
                    <a:pt x="10463" y="30915"/>
                  </a:moveTo>
                  <a:cubicBezTo>
                    <a:pt x="45388" y="28269"/>
                    <a:pt x="186676" y="18215"/>
                    <a:pt x="280338" y="18215"/>
                  </a:cubicBezTo>
                  <a:cubicBezTo>
                    <a:pt x="374000" y="18215"/>
                    <a:pt x="543863" y="30386"/>
                    <a:pt x="572438" y="30915"/>
                  </a:cubicBezTo>
                  <a:cubicBezTo>
                    <a:pt x="601013" y="31444"/>
                    <a:pt x="438559" y="22448"/>
                    <a:pt x="451788" y="21390"/>
                  </a:cubicBezTo>
                  <a:cubicBezTo>
                    <a:pt x="465017" y="20332"/>
                    <a:pt x="686209" y="20861"/>
                    <a:pt x="651813" y="24565"/>
                  </a:cubicBezTo>
                  <a:cubicBezTo>
                    <a:pt x="617417" y="28269"/>
                    <a:pt x="309971" y="47319"/>
                    <a:pt x="245413" y="43615"/>
                  </a:cubicBezTo>
                  <a:cubicBezTo>
                    <a:pt x="180855" y="39911"/>
                    <a:pt x="278751" y="8690"/>
                    <a:pt x="264463" y="2340"/>
                  </a:cubicBezTo>
                  <a:cubicBezTo>
                    <a:pt x="250175" y="-4010"/>
                    <a:pt x="163392" y="4457"/>
                    <a:pt x="159688" y="5515"/>
                  </a:cubicBezTo>
                  <a:cubicBezTo>
                    <a:pt x="155984" y="6573"/>
                    <a:pt x="257055" y="3927"/>
                    <a:pt x="242238" y="8690"/>
                  </a:cubicBezTo>
                  <a:cubicBezTo>
                    <a:pt x="227421" y="13453"/>
                    <a:pt x="105184" y="29328"/>
                    <a:pt x="70788" y="34090"/>
                  </a:cubicBezTo>
                  <a:cubicBezTo>
                    <a:pt x="36392" y="38852"/>
                    <a:pt x="-24462" y="33561"/>
                    <a:pt x="10463" y="3091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 1403">
              <a:extLst>
                <a:ext uri="{FF2B5EF4-FFF2-40B4-BE49-F238E27FC236}">
                  <a16:creationId xmlns:a16="http://schemas.microsoft.com/office/drawing/2014/main" id="{EE276017-B785-E189-2123-DF2133E2AB30}"/>
                </a:ext>
              </a:extLst>
            </p:cNvPr>
            <p:cNvSpPr/>
            <p:nvPr/>
          </p:nvSpPr>
          <p:spPr>
            <a:xfrm>
              <a:off x="4972031" y="5286912"/>
              <a:ext cx="222417" cy="209041"/>
            </a:xfrm>
            <a:custGeom>
              <a:avLst/>
              <a:gdLst>
                <a:gd name="connsiteX0" fmla="*/ 19 w 222417"/>
                <a:gd name="connsiteY0" fmla="*/ 126463 h 209041"/>
                <a:gd name="connsiteX1" fmla="*/ 130194 w 222417"/>
                <a:gd name="connsiteY1" fmla="*/ 34388 h 209041"/>
                <a:gd name="connsiteX2" fmla="*/ 158769 w 222417"/>
                <a:gd name="connsiteY2" fmla="*/ 104238 h 209041"/>
                <a:gd name="connsiteX3" fmla="*/ 158769 w 222417"/>
                <a:gd name="connsiteY3" fmla="*/ 47088 h 209041"/>
                <a:gd name="connsiteX4" fmla="*/ 222269 w 222417"/>
                <a:gd name="connsiteY4" fmla="*/ 209013 h 209041"/>
                <a:gd name="connsiteX5" fmla="*/ 174644 w 222417"/>
                <a:gd name="connsiteY5" fmla="*/ 59788 h 209041"/>
                <a:gd name="connsiteX6" fmla="*/ 120669 w 222417"/>
                <a:gd name="connsiteY6" fmla="*/ 2638 h 209041"/>
                <a:gd name="connsiteX7" fmla="*/ 19 w 222417"/>
                <a:gd name="connsiteY7" fmla="*/ 126463 h 20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417" h="209041">
                  <a:moveTo>
                    <a:pt x="19" y="126463"/>
                  </a:moveTo>
                  <a:cubicBezTo>
                    <a:pt x="1606" y="131755"/>
                    <a:pt x="103736" y="38092"/>
                    <a:pt x="130194" y="34388"/>
                  </a:cubicBezTo>
                  <a:cubicBezTo>
                    <a:pt x="156652" y="30684"/>
                    <a:pt x="154007" y="102121"/>
                    <a:pt x="158769" y="104238"/>
                  </a:cubicBezTo>
                  <a:cubicBezTo>
                    <a:pt x="163531" y="106355"/>
                    <a:pt x="148186" y="29625"/>
                    <a:pt x="158769" y="47088"/>
                  </a:cubicBezTo>
                  <a:cubicBezTo>
                    <a:pt x="169352" y="64550"/>
                    <a:pt x="219623" y="206896"/>
                    <a:pt x="222269" y="209013"/>
                  </a:cubicBezTo>
                  <a:cubicBezTo>
                    <a:pt x="224915" y="211130"/>
                    <a:pt x="191577" y="94184"/>
                    <a:pt x="174644" y="59788"/>
                  </a:cubicBezTo>
                  <a:cubicBezTo>
                    <a:pt x="157711" y="25392"/>
                    <a:pt x="149244" y="-10062"/>
                    <a:pt x="120669" y="2638"/>
                  </a:cubicBezTo>
                  <a:cubicBezTo>
                    <a:pt x="92094" y="15338"/>
                    <a:pt x="-1568" y="121171"/>
                    <a:pt x="19" y="12646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 1404">
              <a:extLst>
                <a:ext uri="{FF2B5EF4-FFF2-40B4-BE49-F238E27FC236}">
                  <a16:creationId xmlns:a16="http://schemas.microsoft.com/office/drawing/2014/main" id="{13BB2068-183D-F635-8A18-781983C55227}"/>
                </a:ext>
              </a:extLst>
            </p:cNvPr>
            <p:cNvSpPr/>
            <p:nvPr/>
          </p:nvSpPr>
          <p:spPr>
            <a:xfrm>
              <a:off x="5197327" y="5441180"/>
              <a:ext cx="164578" cy="581571"/>
            </a:xfrm>
            <a:custGeom>
              <a:avLst/>
              <a:gdLst>
                <a:gd name="connsiteX0" fmla="*/ 148 w 164578"/>
                <a:gd name="connsiteY0" fmla="*/ 770 h 581571"/>
                <a:gd name="connsiteX1" fmla="*/ 101748 w 164578"/>
                <a:gd name="connsiteY1" fmla="*/ 276995 h 581571"/>
                <a:gd name="connsiteX2" fmla="*/ 73173 w 164578"/>
                <a:gd name="connsiteY2" fmla="*/ 216670 h 581571"/>
                <a:gd name="connsiteX3" fmla="*/ 146198 w 164578"/>
                <a:gd name="connsiteY3" fmla="*/ 521470 h 581571"/>
                <a:gd name="connsiteX4" fmla="*/ 162073 w 164578"/>
                <a:gd name="connsiteY4" fmla="*/ 562745 h 581571"/>
                <a:gd name="connsiteX5" fmla="*/ 104923 w 164578"/>
                <a:gd name="connsiteY5" fmla="*/ 296045 h 581571"/>
                <a:gd name="connsiteX6" fmla="*/ 79523 w 164578"/>
                <a:gd name="connsiteY6" fmla="*/ 197620 h 581571"/>
                <a:gd name="connsiteX7" fmla="*/ 148 w 164578"/>
                <a:gd name="connsiteY7" fmla="*/ 770 h 58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578" h="581571">
                  <a:moveTo>
                    <a:pt x="148" y="770"/>
                  </a:moveTo>
                  <a:cubicBezTo>
                    <a:pt x="3852" y="13999"/>
                    <a:pt x="89577" y="241012"/>
                    <a:pt x="101748" y="276995"/>
                  </a:cubicBezTo>
                  <a:cubicBezTo>
                    <a:pt x="113919" y="312978"/>
                    <a:pt x="65765" y="175924"/>
                    <a:pt x="73173" y="216670"/>
                  </a:cubicBezTo>
                  <a:cubicBezTo>
                    <a:pt x="80581" y="257416"/>
                    <a:pt x="131381" y="463791"/>
                    <a:pt x="146198" y="521470"/>
                  </a:cubicBezTo>
                  <a:cubicBezTo>
                    <a:pt x="161015" y="579149"/>
                    <a:pt x="168952" y="600316"/>
                    <a:pt x="162073" y="562745"/>
                  </a:cubicBezTo>
                  <a:cubicBezTo>
                    <a:pt x="155194" y="525174"/>
                    <a:pt x="118681" y="356899"/>
                    <a:pt x="104923" y="296045"/>
                  </a:cubicBezTo>
                  <a:cubicBezTo>
                    <a:pt x="91165" y="235191"/>
                    <a:pt x="95927" y="246833"/>
                    <a:pt x="79523" y="197620"/>
                  </a:cubicBezTo>
                  <a:cubicBezTo>
                    <a:pt x="63119" y="148408"/>
                    <a:pt x="-3556" y="-12459"/>
                    <a:pt x="148" y="77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 1405">
              <a:extLst>
                <a:ext uri="{FF2B5EF4-FFF2-40B4-BE49-F238E27FC236}">
                  <a16:creationId xmlns:a16="http://schemas.microsoft.com/office/drawing/2014/main" id="{899A520F-44F0-2005-E299-C243183793C3}"/>
                </a:ext>
              </a:extLst>
            </p:cNvPr>
            <p:cNvSpPr/>
            <p:nvPr/>
          </p:nvSpPr>
          <p:spPr>
            <a:xfrm>
              <a:off x="5247359" y="5694849"/>
              <a:ext cx="145129" cy="588240"/>
            </a:xfrm>
            <a:custGeom>
              <a:avLst/>
              <a:gdLst>
                <a:gd name="connsiteX0" fmla="*/ 916 w 145129"/>
                <a:gd name="connsiteY0" fmla="*/ 1101 h 588240"/>
                <a:gd name="connsiteX1" fmla="*/ 99341 w 145129"/>
                <a:gd name="connsiteY1" fmla="*/ 432901 h 588240"/>
                <a:gd name="connsiteX2" fmla="*/ 137441 w 145129"/>
                <a:gd name="connsiteY2" fmla="*/ 578951 h 588240"/>
                <a:gd name="connsiteX3" fmla="*/ 134266 w 145129"/>
                <a:gd name="connsiteY3" fmla="*/ 537676 h 588240"/>
                <a:gd name="connsiteX4" fmla="*/ 26316 w 145129"/>
                <a:gd name="connsiteY4" fmla="*/ 248751 h 588240"/>
                <a:gd name="connsiteX5" fmla="*/ 48541 w 145129"/>
                <a:gd name="connsiteY5" fmla="*/ 305901 h 588240"/>
                <a:gd name="connsiteX6" fmla="*/ 916 w 145129"/>
                <a:gd name="connsiteY6" fmla="*/ 1101 h 5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129" h="588240">
                  <a:moveTo>
                    <a:pt x="916" y="1101"/>
                  </a:moveTo>
                  <a:cubicBezTo>
                    <a:pt x="9383" y="22268"/>
                    <a:pt x="76587" y="336593"/>
                    <a:pt x="99341" y="432901"/>
                  </a:cubicBezTo>
                  <a:cubicBezTo>
                    <a:pt x="122095" y="529209"/>
                    <a:pt x="131620" y="561489"/>
                    <a:pt x="137441" y="578951"/>
                  </a:cubicBezTo>
                  <a:cubicBezTo>
                    <a:pt x="143262" y="596413"/>
                    <a:pt x="152787" y="592709"/>
                    <a:pt x="134266" y="537676"/>
                  </a:cubicBezTo>
                  <a:cubicBezTo>
                    <a:pt x="115745" y="482643"/>
                    <a:pt x="40603" y="287380"/>
                    <a:pt x="26316" y="248751"/>
                  </a:cubicBezTo>
                  <a:cubicBezTo>
                    <a:pt x="12029" y="210122"/>
                    <a:pt x="51716" y="341355"/>
                    <a:pt x="48541" y="305901"/>
                  </a:cubicBezTo>
                  <a:cubicBezTo>
                    <a:pt x="45366" y="270447"/>
                    <a:pt x="-7551" y="-20066"/>
                    <a:pt x="916" y="110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 1406">
              <a:extLst>
                <a:ext uri="{FF2B5EF4-FFF2-40B4-BE49-F238E27FC236}">
                  <a16:creationId xmlns:a16="http://schemas.microsoft.com/office/drawing/2014/main" id="{4C6BCA4B-E330-9E8F-07D9-C0E0C7885613}"/>
                </a:ext>
              </a:extLst>
            </p:cNvPr>
            <p:cNvSpPr/>
            <p:nvPr/>
          </p:nvSpPr>
          <p:spPr>
            <a:xfrm>
              <a:off x="5447801" y="5378432"/>
              <a:ext cx="58988" cy="711936"/>
            </a:xfrm>
            <a:custGeom>
              <a:avLst/>
              <a:gdLst>
                <a:gd name="connsiteX0" fmla="*/ 16374 w 58988"/>
                <a:gd name="connsiteY0" fmla="*/ 18 h 711936"/>
                <a:gd name="connsiteX1" fmla="*/ 3674 w 58988"/>
                <a:gd name="connsiteY1" fmla="*/ 152418 h 711936"/>
                <a:gd name="connsiteX2" fmla="*/ 48124 w 58988"/>
                <a:gd name="connsiteY2" fmla="*/ 330218 h 711936"/>
                <a:gd name="connsiteX3" fmla="*/ 25899 w 58988"/>
                <a:gd name="connsiteY3" fmla="*/ 301643 h 711936"/>
                <a:gd name="connsiteX4" fmla="*/ 57649 w 58988"/>
                <a:gd name="connsiteY4" fmla="*/ 708043 h 711936"/>
                <a:gd name="connsiteX5" fmla="*/ 48124 w 58988"/>
                <a:gd name="connsiteY5" fmla="*/ 498493 h 711936"/>
                <a:gd name="connsiteX6" fmla="*/ 3674 w 58988"/>
                <a:gd name="connsiteY6" fmla="*/ 355618 h 711936"/>
                <a:gd name="connsiteX7" fmla="*/ 3674 w 58988"/>
                <a:gd name="connsiteY7" fmla="*/ 520718 h 711936"/>
                <a:gd name="connsiteX8" fmla="*/ 13199 w 58988"/>
                <a:gd name="connsiteY8" fmla="*/ 161943 h 711936"/>
                <a:gd name="connsiteX9" fmla="*/ 16374 w 58988"/>
                <a:gd name="connsiteY9" fmla="*/ 18 h 71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988" h="711936">
                  <a:moveTo>
                    <a:pt x="16374" y="18"/>
                  </a:moveTo>
                  <a:cubicBezTo>
                    <a:pt x="14787" y="-1569"/>
                    <a:pt x="-1618" y="97385"/>
                    <a:pt x="3674" y="152418"/>
                  </a:cubicBezTo>
                  <a:cubicBezTo>
                    <a:pt x="8966" y="207451"/>
                    <a:pt x="44420" y="305347"/>
                    <a:pt x="48124" y="330218"/>
                  </a:cubicBezTo>
                  <a:cubicBezTo>
                    <a:pt x="51828" y="355089"/>
                    <a:pt x="24312" y="238672"/>
                    <a:pt x="25899" y="301643"/>
                  </a:cubicBezTo>
                  <a:cubicBezTo>
                    <a:pt x="27486" y="364614"/>
                    <a:pt x="53945" y="675235"/>
                    <a:pt x="57649" y="708043"/>
                  </a:cubicBezTo>
                  <a:cubicBezTo>
                    <a:pt x="61353" y="740851"/>
                    <a:pt x="57120" y="557230"/>
                    <a:pt x="48124" y="498493"/>
                  </a:cubicBezTo>
                  <a:cubicBezTo>
                    <a:pt x="39128" y="439756"/>
                    <a:pt x="11082" y="351914"/>
                    <a:pt x="3674" y="355618"/>
                  </a:cubicBezTo>
                  <a:cubicBezTo>
                    <a:pt x="-3734" y="359322"/>
                    <a:pt x="2087" y="552997"/>
                    <a:pt x="3674" y="520718"/>
                  </a:cubicBezTo>
                  <a:cubicBezTo>
                    <a:pt x="5261" y="488439"/>
                    <a:pt x="7378" y="246610"/>
                    <a:pt x="13199" y="161943"/>
                  </a:cubicBezTo>
                  <a:cubicBezTo>
                    <a:pt x="19020" y="77276"/>
                    <a:pt x="17961" y="1605"/>
                    <a:pt x="16374" y="1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 1407">
              <a:extLst>
                <a:ext uri="{FF2B5EF4-FFF2-40B4-BE49-F238E27FC236}">
                  <a16:creationId xmlns:a16="http://schemas.microsoft.com/office/drawing/2014/main" id="{8C04D9BD-3857-3DD9-4245-A8312BB54A51}"/>
                </a:ext>
              </a:extLst>
            </p:cNvPr>
            <p:cNvSpPr/>
            <p:nvPr/>
          </p:nvSpPr>
          <p:spPr>
            <a:xfrm>
              <a:off x="6499180" y="5175250"/>
              <a:ext cx="98720" cy="445266"/>
            </a:xfrm>
            <a:custGeom>
              <a:avLst/>
              <a:gdLst>
                <a:gd name="connsiteX0" fmla="*/ 45 w 98720"/>
                <a:gd name="connsiteY0" fmla="*/ 0 h 445266"/>
                <a:gd name="connsiteX1" fmla="*/ 50845 w 98720"/>
                <a:gd name="connsiteY1" fmla="*/ 152400 h 445266"/>
                <a:gd name="connsiteX2" fmla="*/ 41320 w 98720"/>
                <a:gd name="connsiteY2" fmla="*/ 317500 h 445266"/>
                <a:gd name="connsiteX3" fmla="*/ 54020 w 98720"/>
                <a:gd name="connsiteY3" fmla="*/ 247650 h 445266"/>
                <a:gd name="connsiteX4" fmla="*/ 44495 w 98720"/>
                <a:gd name="connsiteY4" fmla="*/ 444500 h 445266"/>
                <a:gd name="connsiteX5" fmla="*/ 98470 w 98720"/>
                <a:gd name="connsiteY5" fmla="*/ 161925 h 445266"/>
                <a:gd name="connsiteX6" fmla="*/ 19095 w 98720"/>
                <a:gd name="connsiteY6" fmla="*/ 260350 h 445266"/>
                <a:gd name="connsiteX7" fmla="*/ 41320 w 98720"/>
                <a:gd name="connsiteY7" fmla="*/ 152400 h 445266"/>
                <a:gd name="connsiteX8" fmla="*/ 45 w 98720"/>
                <a:gd name="connsiteY8" fmla="*/ 0 h 445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720" h="445266">
                  <a:moveTo>
                    <a:pt x="45" y="0"/>
                  </a:moveTo>
                  <a:cubicBezTo>
                    <a:pt x="1632" y="0"/>
                    <a:pt x="43966" y="99484"/>
                    <a:pt x="50845" y="152400"/>
                  </a:cubicBezTo>
                  <a:cubicBezTo>
                    <a:pt x="57724" y="205316"/>
                    <a:pt x="40791" y="301625"/>
                    <a:pt x="41320" y="317500"/>
                  </a:cubicBezTo>
                  <a:cubicBezTo>
                    <a:pt x="41849" y="333375"/>
                    <a:pt x="53491" y="226483"/>
                    <a:pt x="54020" y="247650"/>
                  </a:cubicBezTo>
                  <a:cubicBezTo>
                    <a:pt x="54549" y="268817"/>
                    <a:pt x="37087" y="458787"/>
                    <a:pt x="44495" y="444500"/>
                  </a:cubicBezTo>
                  <a:cubicBezTo>
                    <a:pt x="51903" y="430213"/>
                    <a:pt x="102703" y="192617"/>
                    <a:pt x="98470" y="161925"/>
                  </a:cubicBezTo>
                  <a:cubicBezTo>
                    <a:pt x="94237" y="131233"/>
                    <a:pt x="28620" y="261938"/>
                    <a:pt x="19095" y="260350"/>
                  </a:cubicBezTo>
                  <a:cubicBezTo>
                    <a:pt x="9570" y="258763"/>
                    <a:pt x="43437" y="192087"/>
                    <a:pt x="41320" y="152400"/>
                  </a:cubicBezTo>
                  <a:cubicBezTo>
                    <a:pt x="39203" y="112713"/>
                    <a:pt x="-1542" y="0"/>
                    <a:pt x="45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 1408">
              <a:extLst>
                <a:ext uri="{FF2B5EF4-FFF2-40B4-BE49-F238E27FC236}">
                  <a16:creationId xmlns:a16="http://schemas.microsoft.com/office/drawing/2014/main" id="{E6B65788-7D4D-3273-BE62-5F658D5B0E45}"/>
                </a:ext>
              </a:extLst>
            </p:cNvPr>
            <p:cNvSpPr/>
            <p:nvPr/>
          </p:nvSpPr>
          <p:spPr>
            <a:xfrm>
              <a:off x="5968766" y="5133723"/>
              <a:ext cx="461458" cy="266952"/>
            </a:xfrm>
            <a:custGeom>
              <a:avLst/>
              <a:gdLst>
                <a:gd name="connsiteX0" fmla="*/ 460609 w 461458"/>
                <a:gd name="connsiteY0" fmla="*/ 252 h 266952"/>
                <a:gd name="connsiteX1" fmla="*/ 409809 w 461458"/>
                <a:gd name="connsiteY1" fmla="*/ 73277 h 266952"/>
                <a:gd name="connsiteX2" fmla="*/ 270109 w 461458"/>
                <a:gd name="connsiteY2" fmla="*/ 82802 h 266952"/>
                <a:gd name="connsiteX3" fmla="*/ 327259 w 461458"/>
                <a:gd name="connsiteY3" fmla="*/ 79627 h 266952"/>
                <a:gd name="connsiteX4" fmla="*/ 35159 w 461458"/>
                <a:gd name="connsiteY4" fmla="*/ 162177 h 266952"/>
                <a:gd name="connsiteX5" fmla="*/ 9759 w 461458"/>
                <a:gd name="connsiteY5" fmla="*/ 266952 h 266952"/>
                <a:gd name="connsiteX6" fmla="*/ 76434 w 461458"/>
                <a:gd name="connsiteY6" fmla="*/ 162177 h 266952"/>
                <a:gd name="connsiteX7" fmla="*/ 330434 w 461458"/>
                <a:gd name="connsiteY7" fmla="*/ 73277 h 266952"/>
                <a:gd name="connsiteX8" fmla="*/ 374884 w 461458"/>
                <a:gd name="connsiteY8" fmla="*/ 101852 h 266952"/>
                <a:gd name="connsiteX9" fmla="*/ 460609 w 461458"/>
                <a:gd name="connsiteY9" fmla="*/ 252 h 26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458" h="266952">
                  <a:moveTo>
                    <a:pt x="460609" y="252"/>
                  </a:moveTo>
                  <a:cubicBezTo>
                    <a:pt x="466430" y="-4510"/>
                    <a:pt x="441559" y="59519"/>
                    <a:pt x="409809" y="73277"/>
                  </a:cubicBezTo>
                  <a:cubicBezTo>
                    <a:pt x="378059" y="87035"/>
                    <a:pt x="283867" y="81744"/>
                    <a:pt x="270109" y="82802"/>
                  </a:cubicBezTo>
                  <a:cubicBezTo>
                    <a:pt x="256351" y="83860"/>
                    <a:pt x="366417" y="66398"/>
                    <a:pt x="327259" y="79627"/>
                  </a:cubicBezTo>
                  <a:cubicBezTo>
                    <a:pt x="288101" y="92856"/>
                    <a:pt x="88075" y="130956"/>
                    <a:pt x="35159" y="162177"/>
                  </a:cubicBezTo>
                  <a:cubicBezTo>
                    <a:pt x="-17757" y="193398"/>
                    <a:pt x="2880" y="266952"/>
                    <a:pt x="9759" y="266952"/>
                  </a:cubicBezTo>
                  <a:cubicBezTo>
                    <a:pt x="16638" y="266952"/>
                    <a:pt x="22988" y="194456"/>
                    <a:pt x="76434" y="162177"/>
                  </a:cubicBezTo>
                  <a:cubicBezTo>
                    <a:pt x="129880" y="129898"/>
                    <a:pt x="280692" y="83331"/>
                    <a:pt x="330434" y="73277"/>
                  </a:cubicBezTo>
                  <a:cubicBezTo>
                    <a:pt x="380176" y="63223"/>
                    <a:pt x="354776" y="109260"/>
                    <a:pt x="374884" y="101852"/>
                  </a:cubicBezTo>
                  <a:cubicBezTo>
                    <a:pt x="394992" y="94444"/>
                    <a:pt x="454788" y="5014"/>
                    <a:pt x="460609" y="25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 1409">
              <a:extLst>
                <a:ext uri="{FF2B5EF4-FFF2-40B4-BE49-F238E27FC236}">
                  <a16:creationId xmlns:a16="http://schemas.microsoft.com/office/drawing/2014/main" id="{2E63F282-7162-A6D2-7742-AA7712D7C2DE}"/>
                </a:ext>
              </a:extLst>
            </p:cNvPr>
            <p:cNvSpPr/>
            <p:nvPr/>
          </p:nvSpPr>
          <p:spPr>
            <a:xfrm>
              <a:off x="5537199" y="5362453"/>
              <a:ext cx="343262" cy="186216"/>
            </a:xfrm>
            <a:custGeom>
              <a:avLst/>
              <a:gdLst>
                <a:gd name="connsiteX0" fmla="*/ 1 w 343262"/>
                <a:gd name="connsiteY0" fmla="*/ 31872 h 186216"/>
                <a:gd name="connsiteX1" fmla="*/ 161926 w 343262"/>
                <a:gd name="connsiteY1" fmla="*/ 19172 h 186216"/>
                <a:gd name="connsiteX2" fmla="*/ 177801 w 343262"/>
                <a:gd name="connsiteY2" fmla="*/ 25522 h 186216"/>
                <a:gd name="connsiteX3" fmla="*/ 342901 w 343262"/>
                <a:gd name="connsiteY3" fmla="*/ 12822 h 186216"/>
                <a:gd name="connsiteX4" fmla="*/ 225426 w 343262"/>
                <a:gd name="connsiteY4" fmla="*/ 28697 h 186216"/>
                <a:gd name="connsiteX5" fmla="*/ 244476 w 343262"/>
                <a:gd name="connsiteY5" fmla="*/ 44572 h 186216"/>
                <a:gd name="connsiteX6" fmla="*/ 238126 w 343262"/>
                <a:gd name="connsiteY6" fmla="*/ 89022 h 186216"/>
                <a:gd name="connsiteX7" fmla="*/ 333376 w 343262"/>
                <a:gd name="connsiteY7" fmla="*/ 184272 h 186216"/>
                <a:gd name="connsiteX8" fmla="*/ 282576 w 343262"/>
                <a:gd name="connsiteY8" fmla="*/ 146172 h 186216"/>
                <a:gd name="connsiteX9" fmla="*/ 231776 w 343262"/>
                <a:gd name="connsiteY9" fmla="*/ 63622 h 186216"/>
                <a:gd name="connsiteX10" fmla="*/ 244476 w 343262"/>
                <a:gd name="connsiteY10" fmla="*/ 38222 h 186216"/>
                <a:gd name="connsiteX11" fmla="*/ 117476 w 343262"/>
                <a:gd name="connsiteY11" fmla="*/ 19172 h 186216"/>
                <a:gd name="connsiteX12" fmla="*/ 171451 w 343262"/>
                <a:gd name="connsiteY12" fmla="*/ 122 h 186216"/>
                <a:gd name="connsiteX13" fmla="*/ 158751 w 343262"/>
                <a:gd name="connsiteY13" fmla="*/ 28697 h 186216"/>
                <a:gd name="connsiteX14" fmla="*/ 1 w 343262"/>
                <a:gd name="connsiteY14" fmla="*/ 31872 h 1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3262" h="186216">
                  <a:moveTo>
                    <a:pt x="1" y="31872"/>
                  </a:moveTo>
                  <a:cubicBezTo>
                    <a:pt x="530" y="30285"/>
                    <a:pt x="132293" y="20230"/>
                    <a:pt x="161926" y="19172"/>
                  </a:cubicBezTo>
                  <a:cubicBezTo>
                    <a:pt x="191559" y="18114"/>
                    <a:pt x="147639" y="26580"/>
                    <a:pt x="177801" y="25522"/>
                  </a:cubicBezTo>
                  <a:cubicBezTo>
                    <a:pt x="207963" y="24464"/>
                    <a:pt x="334964" y="12293"/>
                    <a:pt x="342901" y="12822"/>
                  </a:cubicBezTo>
                  <a:cubicBezTo>
                    <a:pt x="350839" y="13351"/>
                    <a:pt x="225426" y="28697"/>
                    <a:pt x="225426" y="28697"/>
                  </a:cubicBezTo>
                  <a:cubicBezTo>
                    <a:pt x="209022" y="33989"/>
                    <a:pt x="242359" y="34518"/>
                    <a:pt x="244476" y="44572"/>
                  </a:cubicBezTo>
                  <a:cubicBezTo>
                    <a:pt x="246593" y="54626"/>
                    <a:pt x="223309" y="65739"/>
                    <a:pt x="238126" y="89022"/>
                  </a:cubicBezTo>
                  <a:cubicBezTo>
                    <a:pt x="252943" y="112305"/>
                    <a:pt x="325968" y="174747"/>
                    <a:pt x="333376" y="184272"/>
                  </a:cubicBezTo>
                  <a:cubicBezTo>
                    <a:pt x="340784" y="193797"/>
                    <a:pt x="299509" y="166280"/>
                    <a:pt x="282576" y="146172"/>
                  </a:cubicBezTo>
                  <a:cubicBezTo>
                    <a:pt x="265643" y="126064"/>
                    <a:pt x="238126" y="81614"/>
                    <a:pt x="231776" y="63622"/>
                  </a:cubicBezTo>
                  <a:cubicBezTo>
                    <a:pt x="225426" y="45630"/>
                    <a:pt x="263526" y="45630"/>
                    <a:pt x="244476" y="38222"/>
                  </a:cubicBezTo>
                  <a:cubicBezTo>
                    <a:pt x="225426" y="30814"/>
                    <a:pt x="129647" y="25522"/>
                    <a:pt x="117476" y="19172"/>
                  </a:cubicBezTo>
                  <a:cubicBezTo>
                    <a:pt x="105305" y="12822"/>
                    <a:pt x="164572" y="-1465"/>
                    <a:pt x="171451" y="122"/>
                  </a:cubicBezTo>
                  <a:cubicBezTo>
                    <a:pt x="178330" y="1709"/>
                    <a:pt x="188384" y="23935"/>
                    <a:pt x="158751" y="28697"/>
                  </a:cubicBezTo>
                  <a:cubicBezTo>
                    <a:pt x="129118" y="33459"/>
                    <a:pt x="-528" y="33459"/>
                    <a:pt x="1" y="3187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 1410">
              <a:extLst>
                <a:ext uri="{FF2B5EF4-FFF2-40B4-BE49-F238E27FC236}">
                  <a16:creationId xmlns:a16="http://schemas.microsoft.com/office/drawing/2014/main" id="{40206206-DE74-1C03-5827-ACF879651386}"/>
                </a:ext>
              </a:extLst>
            </p:cNvPr>
            <p:cNvSpPr/>
            <p:nvPr/>
          </p:nvSpPr>
          <p:spPr>
            <a:xfrm>
              <a:off x="5022850" y="5337835"/>
              <a:ext cx="804702" cy="31267"/>
            </a:xfrm>
            <a:custGeom>
              <a:avLst/>
              <a:gdLst>
                <a:gd name="connsiteX0" fmla="*/ 0 w 804702"/>
                <a:gd name="connsiteY0" fmla="*/ 24740 h 31267"/>
                <a:gd name="connsiteX1" fmla="*/ 381000 w 804702"/>
                <a:gd name="connsiteY1" fmla="*/ 12040 h 31267"/>
                <a:gd name="connsiteX2" fmla="*/ 796925 w 804702"/>
                <a:gd name="connsiteY2" fmla="*/ 2515 h 31267"/>
                <a:gd name="connsiteX3" fmla="*/ 631825 w 804702"/>
                <a:gd name="connsiteY3" fmla="*/ 2515 h 31267"/>
                <a:gd name="connsiteX4" fmla="*/ 377825 w 804702"/>
                <a:gd name="connsiteY4" fmla="*/ 31090 h 31267"/>
                <a:gd name="connsiteX5" fmla="*/ 450850 w 804702"/>
                <a:gd name="connsiteY5" fmla="*/ 15215 h 31267"/>
                <a:gd name="connsiteX6" fmla="*/ 193675 w 804702"/>
                <a:gd name="connsiteY6" fmla="*/ 27915 h 31267"/>
                <a:gd name="connsiteX7" fmla="*/ 0 w 804702"/>
                <a:gd name="connsiteY7" fmla="*/ 24740 h 3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4702" h="31267">
                  <a:moveTo>
                    <a:pt x="0" y="24740"/>
                  </a:moveTo>
                  <a:lnTo>
                    <a:pt x="381000" y="12040"/>
                  </a:lnTo>
                  <a:lnTo>
                    <a:pt x="796925" y="2515"/>
                  </a:lnTo>
                  <a:cubicBezTo>
                    <a:pt x="838729" y="928"/>
                    <a:pt x="701675" y="-2248"/>
                    <a:pt x="631825" y="2515"/>
                  </a:cubicBezTo>
                  <a:cubicBezTo>
                    <a:pt x="561975" y="7277"/>
                    <a:pt x="407987" y="28973"/>
                    <a:pt x="377825" y="31090"/>
                  </a:cubicBezTo>
                  <a:cubicBezTo>
                    <a:pt x="347663" y="33207"/>
                    <a:pt x="481542" y="15744"/>
                    <a:pt x="450850" y="15215"/>
                  </a:cubicBezTo>
                  <a:cubicBezTo>
                    <a:pt x="420158" y="14686"/>
                    <a:pt x="262996" y="26328"/>
                    <a:pt x="193675" y="27915"/>
                  </a:cubicBezTo>
                  <a:lnTo>
                    <a:pt x="0" y="2474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 1411">
              <a:extLst>
                <a:ext uri="{FF2B5EF4-FFF2-40B4-BE49-F238E27FC236}">
                  <a16:creationId xmlns:a16="http://schemas.microsoft.com/office/drawing/2014/main" id="{BA91D3A6-7C1A-9C5A-7214-32763385BE62}"/>
                </a:ext>
              </a:extLst>
            </p:cNvPr>
            <p:cNvSpPr/>
            <p:nvPr/>
          </p:nvSpPr>
          <p:spPr>
            <a:xfrm>
              <a:off x="4554622" y="5289345"/>
              <a:ext cx="706396" cy="299216"/>
            </a:xfrm>
            <a:custGeom>
              <a:avLst/>
              <a:gdLst>
                <a:gd name="connsiteX0" fmla="*/ 706353 w 706396"/>
                <a:gd name="connsiteY0" fmla="*/ 205 h 299216"/>
                <a:gd name="connsiteX1" fmla="*/ 239628 w 706396"/>
                <a:gd name="connsiteY1" fmla="*/ 187530 h 299216"/>
                <a:gd name="connsiteX2" fmla="*/ 1503 w 706396"/>
                <a:gd name="connsiteY2" fmla="*/ 298655 h 299216"/>
                <a:gd name="connsiteX3" fmla="*/ 134853 w 706396"/>
                <a:gd name="connsiteY3" fmla="*/ 231980 h 299216"/>
                <a:gd name="connsiteX4" fmla="*/ 65003 w 706396"/>
                <a:gd name="connsiteY4" fmla="*/ 263730 h 299216"/>
                <a:gd name="connsiteX5" fmla="*/ 369803 w 706396"/>
                <a:gd name="connsiteY5" fmla="*/ 101805 h 299216"/>
                <a:gd name="connsiteX6" fmla="*/ 268203 w 706396"/>
                <a:gd name="connsiteY6" fmla="*/ 149430 h 299216"/>
                <a:gd name="connsiteX7" fmla="*/ 706353 w 706396"/>
                <a:gd name="connsiteY7" fmla="*/ 205 h 299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396" h="299216">
                  <a:moveTo>
                    <a:pt x="706353" y="205"/>
                  </a:moveTo>
                  <a:cubicBezTo>
                    <a:pt x="701591" y="6555"/>
                    <a:pt x="357103" y="137788"/>
                    <a:pt x="239628" y="187530"/>
                  </a:cubicBezTo>
                  <a:cubicBezTo>
                    <a:pt x="122153" y="237272"/>
                    <a:pt x="18965" y="291247"/>
                    <a:pt x="1503" y="298655"/>
                  </a:cubicBezTo>
                  <a:cubicBezTo>
                    <a:pt x="-15959" y="306063"/>
                    <a:pt x="124270" y="237801"/>
                    <a:pt x="134853" y="231980"/>
                  </a:cubicBezTo>
                  <a:cubicBezTo>
                    <a:pt x="145436" y="226159"/>
                    <a:pt x="25845" y="285426"/>
                    <a:pt x="65003" y="263730"/>
                  </a:cubicBezTo>
                  <a:cubicBezTo>
                    <a:pt x="104161" y="242034"/>
                    <a:pt x="335936" y="120855"/>
                    <a:pt x="369803" y="101805"/>
                  </a:cubicBezTo>
                  <a:cubicBezTo>
                    <a:pt x="403670" y="82755"/>
                    <a:pt x="213699" y="162130"/>
                    <a:pt x="268203" y="149430"/>
                  </a:cubicBezTo>
                  <a:cubicBezTo>
                    <a:pt x="322707" y="136730"/>
                    <a:pt x="711115" y="-6145"/>
                    <a:pt x="706353" y="20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 1412">
              <a:extLst>
                <a:ext uri="{FF2B5EF4-FFF2-40B4-BE49-F238E27FC236}">
                  <a16:creationId xmlns:a16="http://schemas.microsoft.com/office/drawing/2014/main" id="{3E2A6C20-1C0C-5496-26D2-0EFAE7582B8F}"/>
                </a:ext>
              </a:extLst>
            </p:cNvPr>
            <p:cNvSpPr/>
            <p:nvPr/>
          </p:nvSpPr>
          <p:spPr>
            <a:xfrm>
              <a:off x="4114790" y="5432053"/>
              <a:ext cx="616366" cy="702544"/>
            </a:xfrm>
            <a:custGeom>
              <a:avLst/>
              <a:gdLst>
                <a:gd name="connsiteX0" fmla="*/ 615960 w 616366"/>
                <a:gd name="connsiteY0" fmla="*/ 372 h 702544"/>
                <a:gd name="connsiteX1" fmla="*/ 374660 w 616366"/>
                <a:gd name="connsiteY1" fmla="*/ 136897 h 702544"/>
                <a:gd name="connsiteX2" fmla="*/ 234960 w 616366"/>
                <a:gd name="connsiteY2" fmla="*/ 355972 h 702544"/>
                <a:gd name="connsiteX3" fmla="*/ 292110 w 616366"/>
                <a:gd name="connsiteY3" fmla="*/ 298822 h 702544"/>
                <a:gd name="connsiteX4" fmla="*/ 136535 w 616366"/>
                <a:gd name="connsiteY4" fmla="*/ 463922 h 702544"/>
                <a:gd name="connsiteX5" fmla="*/ 10 w 616366"/>
                <a:gd name="connsiteY5" fmla="*/ 702047 h 702544"/>
                <a:gd name="connsiteX6" fmla="*/ 130185 w 616366"/>
                <a:gd name="connsiteY6" fmla="*/ 514722 h 702544"/>
                <a:gd name="connsiteX7" fmla="*/ 311160 w 616366"/>
                <a:gd name="connsiteY7" fmla="*/ 133722 h 702544"/>
                <a:gd name="connsiteX8" fmla="*/ 463560 w 616366"/>
                <a:gd name="connsiteY8" fmla="*/ 60697 h 702544"/>
                <a:gd name="connsiteX9" fmla="*/ 431810 w 616366"/>
                <a:gd name="connsiteY9" fmla="*/ 95622 h 702544"/>
                <a:gd name="connsiteX10" fmla="*/ 615960 w 616366"/>
                <a:gd name="connsiteY10" fmla="*/ 372 h 7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366" h="702544">
                  <a:moveTo>
                    <a:pt x="615960" y="372"/>
                  </a:moveTo>
                  <a:cubicBezTo>
                    <a:pt x="606435" y="7251"/>
                    <a:pt x="438160" y="77630"/>
                    <a:pt x="374660" y="136897"/>
                  </a:cubicBezTo>
                  <a:cubicBezTo>
                    <a:pt x="311160" y="196164"/>
                    <a:pt x="248718" y="328985"/>
                    <a:pt x="234960" y="355972"/>
                  </a:cubicBezTo>
                  <a:cubicBezTo>
                    <a:pt x="221202" y="382960"/>
                    <a:pt x="308514" y="280830"/>
                    <a:pt x="292110" y="298822"/>
                  </a:cubicBezTo>
                  <a:cubicBezTo>
                    <a:pt x="275706" y="316814"/>
                    <a:pt x="185218" y="396718"/>
                    <a:pt x="136535" y="463922"/>
                  </a:cubicBezTo>
                  <a:cubicBezTo>
                    <a:pt x="87852" y="531126"/>
                    <a:pt x="1068" y="693580"/>
                    <a:pt x="10" y="702047"/>
                  </a:cubicBezTo>
                  <a:cubicBezTo>
                    <a:pt x="-1048" y="710514"/>
                    <a:pt x="78327" y="609443"/>
                    <a:pt x="130185" y="514722"/>
                  </a:cubicBezTo>
                  <a:cubicBezTo>
                    <a:pt x="182043" y="420001"/>
                    <a:pt x="255598" y="209393"/>
                    <a:pt x="311160" y="133722"/>
                  </a:cubicBezTo>
                  <a:cubicBezTo>
                    <a:pt x="366722" y="58051"/>
                    <a:pt x="443452" y="67047"/>
                    <a:pt x="463560" y="60697"/>
                  </a:cubicBezTo>
                  <a:cubicBezTo>
                    <a:pt x="483668" y="54347"/>
                    <a:pt x="399002" y="107264"/>
                    <a:pt x="431810" y="95622"/>
                  </a:cubicBezTo>
                  <a:cubicBezTo>
                    <a:pt x="464618" y="83980"/>
                    <a:pt x="625485" y="-6507"/>
                    <a:pt x="615960" y="37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 1413">
              <a:extLst>
                <a:ext uri="{FF2B5EF4-FFF2-40B4-BE49-F238E27FC236}">
                  <a16:creationId xmlns:a16="http://schemas.microsoft.com/office/drawing/2014/main" id="{0D81DA16-0482-D8EE-C7BC-797281FF1C04}"/>
                </a:ext>
              </a:extLst>
            </p:cNvPr>
            <p:cNvSpPr/>
            <p:nvPr/>
          </p:nvSpPr>
          <p:spPr>
            <a:xfrm>
              <a:off x="3668257" y="6021093"/>
              <a:ext cx="487183" cy="1128896"/>
            </a:xfrm>
            <a:custGeom>
              <a:avLst/>
              <a:gdLst>
                <a:gd name="connsiteX0" fmla="*/ 481468 w 487183"/>
                <a:gd name="connsiteY0" fmla="*/ 1882 h 1128896"/>
                <a:gd name="connsiteX1" fmla="*/ 459243 w 487183"/>
                <a:gd name="connsiteY1" fmla="*/ 90782 h 1128896"/>
                <a:gd name="connsiteX2" fmla="*/ 240168 w 487183"/>
                <a:gd name="connsiteY2" fmla="*/ 455907 h 1128896"/>
                <a:gd name="connsiteX3" fmla="*/ 281443 w 487183"/>
                <a:gd name="connsiteY3" fmla="*/ 395582 h 1128896"/>
                <a:gd name="connsiteX4" fmla="*/ 163968 w 487183"/>
                <a:gd name="connsiteY4" fmla="*/ 649582 h 1128896"/>
                <a:gd name="connsiteX5" fmla="*/ 148093 w 487183"/>
                <a:gd name="connsiteY5" fmla="*/ 751182 h 1128896"/>
                <a:gd name="connsiteX6" fmla="*/ 157618 w 487183"/>
                <a:gd name="connsiteY6" fmla="*/ 652757 h 1128896"/>
                <a:gd name="connsiteX7" fmla="*/ 2043 w 487183"/>
                <a:gd name="connsiteY7" fmla="*/ 1113132 h 1128896"/>
                <a:gd name="connsiteX8" fmla="*/ 78243 w 487183"/>
                <a:gd name="connsiteY8" fmla="*/ 967082 h 1128896"/>
                <a:gd name="connsiteX9" fmla="*/ 214768 w 487183"/>
                <a:gd name="connsiteY9" fmla="*/ 436857 h 1128896"/>
                <a:gd name="connsiteX10" fmla="*/ 192543 w 487183"/>
                <a:gd name="connsiteY10" fmla="*/ 503532 h 1128896"/>
                <a:gd name="connsiteX11" fmla="*/ 322718 w 487183"/>
                <a:gd name="connsiteY11" fmla="*/ 211432 h 1128896"/>
                <a:gd name="connsiteX12" fmla="*/ 275093 w 487183"/>
                <a:gd name="connsiteY12" fmla="*/ 332082 h 1128896"/>
                <a:gd name="connsiteX13" fmla="*/ 433843 w 487183"/>
                <a:gd name="connsiteY13" fmla="*/ 144757 h 1128896"/>
                <a:gd name="connsiteX14" fmla="*/ 481468 w 487183"/>
                <a:gd name="connsiteY14" fmla="*/ 1882 h 112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7183" h="1128896">
                  <a:moveTo>
                    <a:pt x="481468" y="1882"/>
                  </a:moveTo>
                  <a:cubicBezTo>
                    <a:pt x="485701" y="-7114"/>
                    <a:pt x="499460" y="15111"/>
                    <a:pt x="459243" y="90782"/>
                  </a:cubicBezTo>
                  <a:cubicBezTo>
                    <a:pt x="419026" y="166453"/>
                    <a:pt x="269801" y="405107"/>
                    <a:pt x="240168" y="455907"/>
                  </a:cubicBezTo>
                  <a:cubicBezTo>
                    <a:pt x="210535" y="506707"/>
                    <a:pt x="294143" y="363303"/>
                    <a:pt x="281443" y="395582"/>
                  </a:cubicBezTo>
                  <a:cubicBezTo>
                    <a:pt x="268743" y="427861"/>
                    <a:pt x="186193" y="590315"/>
                    <a:pt x="163968" y="649582"/>
                  </a:cubicBezTo>
                  <a:cubicBezTo>
                    <a:pt x="141743" y="708849"/>
                    <a:pt x="149151" y="750653"/>
                    <a:pt x="148093" y="751182"/>
                  </a:cubicBezTo>
                  <a:cubicBezTo>
                    <a:pt x="147035" y="751711"/>
                    <a:pt x="181960" y="592432"/>
                    <a:pt x="157618" y="652757"/>
                  </a:cubicBezTo>
                  <a:cubicBezTo>
                    <a:pt x="133276" y="713082"/>
                    <a:pt x="15272" y="1060745"/>
                    <a:pt x="2043" y="1113132"/>
                  </a:cubicBezTo>
                  <a:cubicBezTo>
                    <a:pt x="-11186" y="1165520"/>
                    <a:pt x="42789" y="1079794"/>
                    <a:pt x="78243" y="967082"/>
                  </a:cubicBezTo>
                  <a:cubicBezTo>
                    <a:pt x="113697" y="854370"/>
                    <a:pt x="195718" y="514115"/>
                    <a:pt x="214768" y="436857"/>
                  </a:cubicBezTo>
                  <a:cubicBezTo>
                    <a:pt x="233818" y="359599"/>
                    <a:pt x="174551" y="541103"/>
                    <a:pt x="192543" y="503532"/>
                  </a:cubicBezTo>
                  <a:cubicBezTo>
                    <a:pt x="210535" y="465961"/>
                    <a:pt x="308960" y="240007"/>
                    <a:pt x="322718" y="211432"/>
                  </a:cubicBezTo>
                  <a:cubicBezTo>
                    <a:pt x="336476" y="182857"/>
                    <a:pt x="256572" y="343195"/>
                    <a:pt x="275093" y="332082"/>
                  </a:cubicBezTo>
                  <a:cubicBezTo>
                    <a:pt x="293614" y="320970"/>
                    <a:pt x="401035" y="193970"/>
                    <a:pt x="433843" y="144757"/>
                  </a:cubicBezTo>
                  <a:cubicBezTo>
                    <a:pt x="466651" y="95545"/>
                    <a:pt x="477235" y="10878"/>
                    <a:pt x="481468" y="188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 1414">
              <a:extLst>
                <a:ext uri="{FF2B5EF4-FFF2-40B4-BE49-F238E27FC236}">
                  <a16:creationId xmlns:a16="http://schemas.microsoft.com/office/drawing/2014/main" id="{4F9456B6-474E-2D2E-CDB9-41125218673C}"/>
                </a:ext>
              </a:extLst>
            </p:cNvPr>
            <p:cNvSpPr/>
            <p:nvPr/>
          </p:nvSpPr>
          <p:spPr>
            <a:xfrm>
              <a:off x="3799266" y="6316762"/>
              <a:ext cx="242591" cy="719046"/>
            </a:xfrm>
            <a:custGeom>
              <a:avLst/>
              <a:gdLst>
                <a:gd name="connsiteX0" fmla="*/ 242509 w 242591"/>
                <a:gd name="connsiteY0" fmla="*/ 1488 h 719046"/>
                <a:gd name="connsiteX1" fmla="*/ 32959 w 242591"/>
                <a:gd name="connsiteY1" fmla="*/ 506313 h 719046"/>
                <a:gd name="connsiteX2" fmla="*/ 1209 w 242591"/>
                <a:gd name="connsiteY2" fmla="*/ 719038 h 719046"/>
                <a:gd name="connsiteX3" fmla="*/ 39309 w 242591"/>
                <a:gd name="connsiteY3" fmla="*/ 499963 h 719046"/>
                <a:gd name="connsiteX4" fmla="*/ 77409 w 242591"/>
                <a:gd name="connsiteY4" fmla="*/ 309463 h 719046"/>
                <a:gd name="connsiteX5" fmla="*/ 58359 w 242591"/>
                <a:gd name="connsiteY5" fmla="*/ 350738 h 719046"/>
                <a:gd name="connsiteX6" fmla="*/ 242509 w 242591"/>
                <a:gd name="connsiteY6" fmla="*/ 1488 h 719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91" h="719046">
                  <a:moveTo>
                    <a:pt x="242509" y="1488"/>
                  </a:moveTo>
                  <a:cubicBezTo>
                    <a:pt x="238276" y="27417"/>
                    <a:pt x="73176" y="386721"/>
                    <a:pt x="32959" y="506313"/>
                  </a:cubicBezTo>
                  <a:cubicBezTo>
                    <a:pt x="-7258" y="625905"/>
                    <a:pt x="151" y="720096"/>
                    <a:pt x="1209" y="719038"/>
                  </a:cubicBezTo>
                  <a:cubicBezTo>
                    <a:pt x="2267" y="717980"/>
                    <a:pt x="26609" y="568226"/>
                    <a:pt x="39309" y="499963"/>
                  </a:cubicBezTo>
                  <a:cubicBezTo>
                    <a:pt x="52009" y="431700"/>
                    <a:pt x="74234" y="334334"/>
                    <a:pt x="77409" y="309463"/>
                  </a:cubicBezTo>
                  <a:cubicBezTo>
                    <a:pt x="80584" y="284592"/>
                    <a:pt x="29255" y="405242"/>
                    <a:pt x="58359" y="350738"/>
                  </a:cubicBezTo>
                  <a:cubicBezTo>
                    <a:pt x="87463" y="296234"/>
                    <a:pt x="246742" y="-24441"/>
                    <a:pt x="242509" y="148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 1415">
              <a:extLst>
                <a:ext uri="{FF2B5EF4-FFF2-40B4-BE49-F238E27FC236}">
                  <a16:creationId xmlns:a16="http://schemas.microsoft.com/office/drawing/2014/main" id="{45514D60-14AE-D25B-C2BD-F77F7BF67E2B}"/>
                </a:ext>
              </a:extLst>
            </p:cNvPr>
            <p:cNvSpPr/>
            <p:nvPr/>
          </p:nvSpPr>
          <p:spPr>
            <a:xfrm>
              <a:off x="3389638" y="7185008"/>
              <a:ext cx="239442" cy="583535"/>
            </a:xfrm>
            <a:custGeom>
              <a:avLst/>
              <a:gdLst>
                <a:gd name="connsiteX0" fmla="*/ 239387 w 239442"/>
                <a:gd name="connsiteY0" fmla="*/ 17 h 583535"/>
                <a:gd name="connsiteX1" fmla="*/ 109212 w 239442"/>
                <a:gd name="connsiteY1" fmla="*/ 288942 h 583535"/>
                <a:gd name="connsiteX2" fmla="*/ 1262 w 239442"/>
                <a:gd name="connsiteY2" fmla="*/ 581042 h 583535"/>
                <a:gd name="connsiteX3" fmla="*/ 55237 w 239442"/>
                <a:gd name="connsiteY3" fmla="*/ 419117 h 583535"/>
                <a:gd name="connsiteX4" fmla="*/ 131437 w 239442"/>
                <a:gd name="connsiteY4" fmla="*/ 231792 h 583535"/>
                <a:gd name="connsiteX5" fmla="*/ 93337 w 239442"/>
                <a:gd name="connsiteY5" fmla="*/ 301642 h 583535"/>
                <a:gd name="connsiteX6" fmla="*/ 239387 w 239442"/>
                <a:gd name="connsiteY6" fmla="*/ 17 h 58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442" h="583535">
                  <a:moveTo>
                    <a:pt x="239387" y="17"/>
                  </a:moveTo>
                  <a:cubicBezTo>
                    <a:pt x="242033" y="-2100"/>
                    <a:pt x="148899" y="192105"/>
                    <a:pt x="109212" y="288942"/>
                  </a:cubicBezTo>
                  <a:cubicBezTo>
                    <a:pt x="69525" y="385779"/>
                    <a:pt x="10258" y="559346"/>
                    <a:pt x="1262" y="581042"/>
                  </a:cubicBezTo>
                  <a:cubicBezTo>
                    <a:pt x="-7734" y="602738"/>
                    <a:pt x="33541" y="477325"/>
                    <a:pt x="55237" y="419117"/>
                  </a:cubicBezTo>
                  <a:cubicBezTo>
                    <a:pt x="76933" y="360909"/>
                    <a:pt x="125087" y="251371"/>
                    <a:pt x="131437" y="231792"/>
                  </a:cubicBezTo>
                  <a:cubicBezTo>
                    <a:pt x="137787" y="212213"/>
                    <a:pt x="83283" y="338684"/>
                    <a:pt x="93337" y="301642"/>
                  </a:cubicBezTo>
                  <a:cubicBezTo>
                    <a:pt x="103391" y="264600"/>
                    <a:pt x="236741" y="2134"/>
                    <a:pt x="239387" y="1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 1416">
              <a:extLst>
                <a:ext uri="{FF2B5EF4-FFF2-40B4-BE49-F238E27FC236}">
                  <a16:creationId xmlns:a16="http://schemas.microsoft.com/office/drawing/2014/main" id="{853A0C6C-3D1E-5A59-6942-75544C7804A5}"/>
                </a:ext>
              </a:extLst>
            </p:cNvPr>
            <p:cNvSpPr/>
            <p:nvPr/>
          </p:nvSpPr>
          <p:spPr>
            <a:xfrm>
              <a:off x="3476569" y="7194534"/>
              <a:ext cx="171644" cy="670047"/>
            </a:xfrm>
            <a:custGeom>
              <a:avLst/>
              <a:gdLst>
                <a:gd name="connsiteX0" fmla="*/ 171506 w 171644"/>
                <a:gd name="connsiteY0" fmla="*/ 16 h 670047"/>
                <a:gd name="connsiteX1" fmla="*/ 60381 w 171644"/>
                <a:gd name="connsiteY1" fmla="*/ 190516 h 670047"/>
                <a:gd name="connsiteX2" fmla="*/ 44506 w 171644"/>
                <a:gd name="connsiteY2" fmla="*/ 454041 h 670047"/>
                <a:gd name="connsiteX3" fmla="*/ 38156 w 171644"/>
                <a:gd name="connsiteY3" fmla="*/ 447691 h 670047"/>
                <a:gd name="connsiteX4" fmla="*/ 56 w 171644"/>
                <a:gd name="connsiteY4" fmla="*/ 669941 h 670047"/>
                <a:gd name="connsiteX5" fmla="*/ 47681 w 171644"/>
                <a:gd name="connsiteY5" fmla="*/ 473091 h 670047"/>
                <a:gd name="connsiteX6" fmla="*/ 34981 w 171644"/>
                <a:gd name="connsiteY6" fmla="*/ 200041 h 670047"/>
                <a:gd name="connsiteX7" fmla="*/ 171506 w 171644"/>
                <a:gd name="connsiteY7" fmla="*/ 16 h 67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644" h="670047">
                  <a:moveTo>
                    <a:pt x="171506" y="16"/>
                  </a:moveTo>
                  <a:cubicBezTo>
                    <a:pt x="175739" y="-1571"/>
                    <a:pt x="81548" y="114845"/>
                    <a:pt x="60381" y="190516"/>
                  </a:cubicBezTo>
                  <a:cubicBezTo>
                    <a:pt x="39214" y="266187"/>
                    <a:pt x="44506" y="454041"/>
                    <a:pt x="44506" y="454041"/>
                  </a:cubicBezTo>
                  <a:cubicBezTo>
                    <a:pt x="40802" y="496904"/>
                    <a:pt x="45564" y="411708"/>
                    <a:pt x="38156" y="447691"/>
                  </a:cubicBezTo>
                  <a:cubicBezTo>
                    <a:pt x="30748" y="483674"/>
                    <a:pt x="-1531" y="665708"/>
                    <a:pt x="56" y="669941"/>
                  </a:cubicBezTo>
                  <a:cubicBezTo>
                    <a:pt x="1643" y="674174"/>
                    <a:pt x="41860" y="551408"/>
                    <a:pt x="47681" y="473091"/>
                  </a:cubicBezTo>
                  <a:cubicBezTo>
                    <a:pt x="53502" y="394774"/>
                    <a:pt x="19106" y="276770"/>
                    <a:pt x="34981" y="200041"/>
                  </a:cubicBezTo>
                  <a:cubicBezTo>
                    <a:pt x="50856" y="123312"/>
                    <a:pt x="167273" y="1603"/>
                    <a:pt x="171506" y="1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 1417">
              <a:extLst>
                <a:ext uri="{FF2B5EF4-FFF2-40B4-BE49-F238E27FC236}">
                  <a16:creationId xmlns:a16="http://schemas.microsoft.com/office/drawing/2014/main" id="{DA6D812F-A140-8502-7FC9-168B8181E377}"/>
                </a:ext>
              </a:extLst>
            </p:cNvPr>
            <p:cNvSpPr/>
            <p:nvPr/>
          </p:nvSpPr>
          <p:spPr>
            <a:xfrm>
              <a:off x="2942556" y="7419970"/>
              <a:ext cx="569026" cy="1176219"/>
            </a:xfrm>
            <a:custGeom>
              <a:avLst/>
              <a:gdLst>
                <a:gd name="connsiteX0" fmla="*/ 568994 w 569026"/>
                <a:gd name="connsiteY0" fmla="*/ 5 h 1176219"/>
                <a:gd name="connsiteX1" fmla="*/ 378494 w 569026"/>
                <a:gd name="connsiteY1" fmla="*/ 393705 h 1176219"/>
                <a:gd name="connsiteX2" fmla="*/ 426119 w 569026"/>
                <a:gd name="connsiteY2" fmla="*/ 349255 h 1176219"/>
                <a:gd name="connsiteX3" fmla="*/ 330869 w 569026"/>
                <a:gd name="connsiteY3" fmla="*/ 590555 h 1176219"/>
                <a:gd name="connsiteX4" fmla="*/ 318169 w 569026"/>
                <a:gd name="connsiteY4" fmla="*/ 584205 h 1176219"/>
                <a:gd name="connsiteX5" fmla="*/ 165769 w 569026"/>
                <a:gd name="connsiteY5" fmla="*/ 914405 h 1176219"/>
                <a:gd name="connsiteX6" fmla="*/ 669 w 569026"/>
                <a:gd name="connsiteY6" fmla="*/ 1165230 h 1176219"/>
                <a:gd name="connsiteX7" fmla="*/ 118144 w 569026"/>
                <a:gd name="connsiteY7" fmla="*/ 1060455 h 1176219"/>
                <a:gd name="connsiteX8" fmla="*/ 368969 w 569026"/>
                <a:gd name="connsiteY8" fmla="*/ 441330 h 1176219"/>
                <a:gd name="connsiteX9" fmla="*/ 480094 w 569026"/>
                <a:gd name="connsiteY9" fmla="*/ 254005 h 1176219"/>
                <a:gd name="connsiteX10" fmla="*/ 394369 w 569026"/>
                <a:gd name="connsiteY10" fmla="*/ 384180 h 1176219"/>
                <a:gd name="connsiteX11" fmla="*/ 568994 w 569026"/>
                <a:gd name="connsiteY11" fmla="*/ 5 h 117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026" h="1176219">
                  <a:moveTo>
                    <a:pt x="568994" y="5"/>
                  </a:moveTo>
                  <a:cubicBezTo>
                    <a:pt x="566348" y="1593"/>
                    <a:pt x="402307" y="335497"/>
                    <a:pt x="378494" y="393705"/>
                  </a:cubicBezTo>
                  <a:cubicBezTo>
                    <a:pt x="354681" y="451913"/>
                    <a:pt x="434056" y="316447"/>
                    <a:pt x="426119" y="349255"/>
                  </a:cubicBezTo>
                  <a:cubicBezTo>
                    <a:pt x="418182" y="382063"/>
                    <a:pt x="348861" y="551397"/>
                    <a:pt x="330869" y="590555"/>
                  </a:cubicBezTo>
                  <a:cubicBezTo>
                    <a:pt x="312877" y="629713"/>
                    <a:pt x="345686" y="530230"/>
                    <a:pt x="318169" y="584205"/>
                  </a:cubicBezTo>
                  <a:cubicBezTo>
                    <a:pt x="290652" y="638180"/>
                    <a:pt x="218686" y="817568"/>
                    <a:pt x="165769" y="914405"/>
                  </a:cubicBezTo>
                  <a:cubicBezTo>
                    <a:pt x="112852" y="1011243"/>
                    <a:pt x="8606" y="1140888"/>
                    <a:pt x="669" y="1165230"/>
                  </a:cubicBezTo>
                  <a:cubicBezTo>
                    <a:pt x="-7268" y="1189572"/>
                    <a:pt x="56761" y="1181105"/>
                    <a:pt x="118144" y="1060455"/>
                  </a:cubicBezTo>
                  <a:cubicBezTo>
                    <a:pt x="179527" y="939805"/>
                    <a:pt x="308644" y="575738"/>
                    <a:pt x="368969" y="441330"/>
                  </a:cubicBezTo>
                  <a:cubicBezTo>
                    <a:pt x="429294" y="306922"/>
                    <a:pt x="475861" y="263530"/>
                    <a:pt x="480094" y="254005"/>
                  </a:cubicBezTo>
                  <a:cubicBezTo>
                    <a:pt x="484327" y="244480"/>
                    <a:pt x="375848" y="421222"/>
                    <a:pt x="394369" y="384180"/>
                  </a:cubicBezTo>
                  <a:cubicBezTo>
                    <a:pt x="412890" y="347138"/>
                    <a:pt x="571640" y="-1583"/>
                    <a:pt x="568994" y="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 1418">
              <a:extLst>
                <a:ext uri="{FF2B5EF4-FFF2-40B4-BE49-F238E27FC236}">
                  <a16:creationId xmlns:a16="http://schemas.microsoft.com/office/drawing/2014/main" id="{2FD047AC-C124-D290-C92C-800D6C42A883}"/>
                </a:ext>
              </a:extLst>
            </p:cNvPr>
            <p:cNvSpPr/>
            <p:nvPr/>
          </p:nvSpPr>
          <p:spPr>
            <a:xfrm>
              <a:off x="3125383" y="7679781"/>
              <a:ext cx="332340" cy="806499"/>
            </a:xfrm>
            <a:custGeom>
              <a:avLst/>
              <a:gdLst>
                <a:gd name="connsiteX0" fmla="*/ 332192 w 332340"/>
                <a:gd name="connsiteY0" fmla="*/ 544 h 806499"/>
                <a:gd name="connsiteX1" fmla="*/ 148042 w 332340"/>
                <a:gd name="connsiteY1" fmla="*/ 435519 h 806499"/>
                <a:gd name="connsiteX2" fmla="*/ 170267 w 332340"/>
                <a:gd name="connsiteY2" fmla="*/ 368844 h 806499"/>
                <a:gd name="connsiteX3" fmla="*/ 1992 w 332340"/>
                <a:gd name="connsiteY3" fmla="*/ 797469 h 806499"/>
                <a:gd name="connsiteX4" fmla="*/ 81367 w 332340"/>
                <a:gd name="connsiteY4" fmla="*/ 641894 h 806499"/>
                <a:gd name="connsiteX5" fmla="*/ 135342 w 332340"/>
                <a:gd name="connsiteY5" fmla="*/ 419644 h 806499"/>
                <a:gd name="connsiteX6" fmla="*/ 125817 w 332340"/>
                <a:gd name="connsiteY6" fmla="*/ 464094 h 806499"/>
                <a:gd name="connsiteX7" fmla="*/ 198842 w 332340"/>
                <a:gd name="connsiteY7" fmla="*/ 283119 h 806499"/>
                <a:gd name="connsiteX8" fmla="*/ 179792 w 332340"/>
                <a:gd name="connsiteY8" fmla="*/ 343444 h 806499"/>
                <a:gd name="connsiteX9" fmla="*/ 332192 w 332340"/>
                <a:gd name="connsiteY9" fmla="*/ 544 h 80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340" h="806499">
                  <a:moveTo>
                    <a:pt x="332192" y="544"/>
                  </a:moveTo>
                  <a:cubicBezTo>
                    <a:pt x="326900" y="15890"/>
                    <a:pt x="175029" y="374136"/>
                    <a:pt x="148042" y="435519"/>
                  </a:cubicBezTo>
                  <a:cubicBezTo>
                    <a:pt x="121055" y="496902"/>
                    <a:pt x="194609" y="308519"/>
                    <a:pt x="170267" y="368844"/>
                  </a:cubicBezTo>
                  <a:cubicBezTo>
                    <a:pt x="145925" y="429169"/>
                    <a:pt x="16809" y="751961"/>
                    <a:pt x="1992" y="797469"/>
                  </a:cubicBezTo>
                  <a:cubicBezTo>
                    <a:pt x="-12825" y="842977"/>
                    <a:pt x="59142" y="704865"/>
                    <a:pt x="81367" y="641894"/>
                  </a:cubicBezTo>
                  <a:cubicBezTo>
                    <a:pt x="103592" y="578923"/>
                    <a:pt x="127934" y="449277"/>
                    <a:pt x="135342" y="419644"/>
                  </a:cubicBezTo>
                  <a:cubicBezTo>
                    <a:pt x="142750" y="390011"/>
                    <a:pt x="115234" y="486848"/>
                    <a:pt x="125817" y="464094"/>
                  </a:cubicBezTo>
                  <a:cubicBezTo>
                    <a:pt x="136400" y="441340"/>
                    <a:pt x="189846" y="303227"/>
                    <a:pt x="198842" y="283119"/>
                  </a:cubicBezTo>
                  <a:cubicBezTo>
                    <a:pt x="207838" y="263011"/>
                    <a:pt x="159684" y="387894"/>
                    <a:pt x="179792" y="343444"/>
                  </a:cubicBezTo>
                  <a:cubicBezTo>
                    <a:pt x="199900" y="298994"/>
                    <a:pt x="337484" y="-14802"/>
                    <a:pt x="332192" y="54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 1419">
              <a:extLst>
                <a:ext uri="{FF2B5EF4-FFF2-40B4-BE49-F238E27FC236}">
                  <a16:creationId xmlns:a16="http://schemas.microsoft.com/office/drawing/2014/main" id="{5D0BD3EF-3632-625D-478A-69514F93AD98}"/>
                </a:ext>
              </a:extLst>
            </p:cNvPr>
            <p:cNvSpPr/>
            <p:nvPr/>
          </p:nvSpPr>
          <p:spPr>
            <a:xfrm>
              <a:off x="2695416" y="8574526"/>
              <a:ext cx="398333" cy="332864"/>
            </a:xfrm>
            <a:custGeom>
              <a:avLst/>
              <a:gdLst>
                <a:gd name="connsiteX0" fmla="*/ 393859 w 398333"/>
                <a:gd name="connsiteY0" fmla="*/ 7499 h 332864"/>
                <a:gd name="connsiteX1" fmla="*/ 9684 w 398333"/>
                <a:gd name="connsiteY1" fmla="*/ 324999 h 332864"/>
                <a:gd name="connsiteX2" fmla="*/ 127159 w 398333"/>
                <a:gd name="connsiteY2" fmla="*/ 223399 h 332864"/>
                <a:gd name="connsiteX3" fmla="*/ 257334 w 398333"/>
                <a:gd name="connsiteY3" fmla="*/ 80524 h 332864"/>
                <a:gd name="connsiteX4" fmla="*/ 222409 w 398333"/>
                <a:gd name="connsiteY4" fmla="*/ 96399 h 332864"/>
                <a:gd name="connsiteX5" fmla="*/ 393859 w 398333"/>
                <a:gd name="connsiteY5" fmla="*/ 7499 h 33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333" h="332864">
                  <a:moveTo>
                    <a:pt x="393859" y="7499"/>
                  </a:moveTo>
                  <a:cubicBezTo>
                    <a:pt x="358405" y="45599"/>
                    <a:pt x="54134" y="289016"/>
                    <a:pt x="9684" y="324999"/>
                  </a:cubicBezTo>
                  <a:cubicBezTo>
                    <a:pt x="-34766" y="360982"/>
                    <a:pt x="85884" y="264145"/>
                    <a:pt x="127159" y="223399"/>
                  </a:cubicBezTo>
                  <a:cubicBezTo>
                    <a:pt x="168434" y="182653"/>
                    <a:pt x="241459" y="101691"/>
                    <a:pt x="257334" y="80524"/>
                  </a:cubicBezTo>
                  <a:cubicBezTo>
                    <a:pt x="273209" y="59357"/>
                    <a:pt x="201771" y="104337"/>
                    <a:pt x="222409" y="96399"/>
                  </a:cubicBezTo>
                  <a:cubicBezTo>
                    <a:pt x="243046" y="88462"/>
                    <a:pt x="429313" y="-30601"/>
                    <a:pt x="393859" y="749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 1420">
              <a:extLst>
                <a:ext uri="{FF2B5EF4-FFF2-40B4-BE49-F238E27FC236}">
                  <a16:creationId xmlns:a16="http://schemas.microsoft.com/office/drawing/2014/main" id="{B67D4D8F-F9AF-D878-DD51-D3C7D26EF753}"/>
                </a:ext>
              </a:extLst>
            </p:cNvPr>
            <p:cNvSpPr/>
            <p:nvPr/>
          </p:nvSpPr>
          <p:spPr>
            <a:xfrm>
              <a:off x="2565576" y="8610176"/>
              <a:ext cx="375702" cy="495893"/>
            </a:xfrm>
            <a:custGeom>
              <a:avLst/>
              <a:gdLst>
                <a:gd name="connsiteX0" fmla="*/ 374474 w 375702"/>
                <a:gd name="connsiteY0" fmla="*/ 424 h 495893"/>
                <a:gd name="connsiteX1" fmla="*/ 164924 w 375702"/>
                <a:gd name="connsiteY1" fmla="*/ 194099 h 495893"/>
                <a:gd name="connsiteX2" fmla="*/ 53799 w 375702"/>
                <a:gd name="connsiteY2" fmla="*/ 298874 h 495893"/>
                <a:gd name="connsiteX3" fmla="*/ 50624 w 375702"/>
                <a:gd name="connsiteY3" fmla="*/ 390949 h 495893"/>
                <a:gd name="connsiteX4" fmla="*/ 37924 w 375702"/>
                <a:gd name="connsiteY4" fmla="*/ 362374 h 495893"/>
                <a:gd name="connsiteX5" fmla="*/ 60149 w 375702"/>
                <a:gd name="connsiteY5" fmla="*/ 489374 h 495893"/>
                <a:gd name="connsiteX6" fmla="*/ 53799 w 375702"/>
                <a:gd name="connsiteY6" fmla="*/ 460799 h 495893"/>
                <a:gd name="connsiteX7" fmla="*/ 9349 w 375702"/>
                <a:gd name="connsiteY7" fmla="*/ 317924 h 495893"/>
                <a:gd name="connsiteX8" fmla="*/ 12524 w 375702"/>
                <a:gd name="connsiteY8" fmla="*/ 346499 h 495893"/>
                <a:gd name="connsiteX9" fmla="*/ 139524 w 375702"/>
                <a:gd name="connsiteY9" fmla="*/ 216324 h 495893"/>
                <a:gd name="connsiteX10" fmla="*/ 60149 w 375702"/>
                <a:gd name="connsiteY10" fmla="*/ 251249 h 495893"/>
                <a:gd name="connsiteX11" fmla="*/ 374474 w 375702"/>
                <a:gd name="connsiteY11" fmla="*/ 424 h 49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5702" h="495893">
                  <a:moveTo>
                    <a:pt x="374474" y="424"/>
                  </a:moveTo>
                  <a:cubicBezTo>
                    <a:pt x="391937" y="-9101"/>
                    <a:pt x="218370" y="144357"/>
                    <a:pt x="164924" y="194099"/>
                  </a:cubicBezTo>
                  <a:cubicBezTo>
                    <a:pt x="111478" y="243841"/>
                    <a:pt x="72849" y="266066"/>
                    <a:pt x="53799" y="298874"/>
                  </a:cubicBezTo>
                  <a:cubicBezTo>
                    <a:pt x="34749" y="331682"/>
                    <a:pt x="53270" y="380366"/>
                    <a:pt x="50624" y="390949"/>
                  </a:cubicBezTo>
                  <a:cubicBezTo>
                    <a:pt x="47978" y="401532"/>
                    <a:pt x="36337" y="345970"/>
                    <a:pt x="37924" y="362374"/>
                  </a:cubicBezTo>
                  <a:cubicBezTo>
                    <a:pt x="39511" y="378778"/>
                    <a:pt x="57503" y="472970"/>
                    <a:pt x="60149" y="489374"/>
                  </a:cubicBezTo>
                  <a:cubicBezTo>
                    <a:pt x="62795" y="505778"/>
                    <a:pt x="62266" y="489374"/>
                    <a:pt x="53799" y="460799"/>
                  </a:cubicBezTo>
                  <a:cubicBezTo>
                    <a:pt x="45332" y="432224"/>
                    <a:pt x="16228" y="336974"/>
                    <a:pt x="9349" y="317924"/>
                  </a:cubicBezTo>
                  <a:cubicBezTo>
                    <a:pt x="2470" y="298874"/>
                    <a:pt x="-9172" y="363432"/>
                    <a:pt x="12524" y="346499"/>
                  </a:cubicBezTo>
                  <a:cubicBezTo>
                    <a:pt x="34220" y="329566"/>
                    <a:pt x="131587" y="232199"/>
                    <a:pt x="139524" y="216324"/>
                  </a:cubicBezTo>
                  <a:cubicBezTo>
                    <a:pt x="147461" y="200449"/>
                    <a:pt x="23636" y="282470"/>
                    <a:pt x="60149" y="251249"/>
                  </a:cubicBezTo>
                  <a:cubicBezTo>
                    <a:pt x="96661" y="220028"/>
                    <a:pt x="357011" y="9949"/>
                    <a:pt x="374474" y="42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 1421">
              <a:extLst>
                <a:ext uri="{FF2B5EF4-FFF2-40B4-BE49-F238E27FC236}">
                  <a16:creationId xmlns:a16="http://schemas.microsoft.com/office/drawing/2014/main" id="{5908DC38-5224-D93D-2A56-3E60EA08BF9D}"/>
                </a:ext>
              </a:extLst>
            </p:cNvPr>
            <p:cNvSpPr/>
            <p:nvPr/>
          </p:nvSpPr>
          <p:spPr>
            <a:xfrm>
              <a:off x="2619296" y="8658214"/>
              <a:ext cx="723981" cy="325517"/>
            </a:xfrm>
            <a:custGeom>
              <a:avLst/>
              <a:gdLst>
                <a:gd name="connsiteX0" fmla="*/ 79 w 723981"/>
                <a:gd name="connsiteY0" fmla="*/ 320686 h 325517"/>
                <a:gd name="connsiteX1" fmla="*/ 171529 w 723981"/>
                <a:gd name="connsiteY1" fmla="*/ 228611 h 325517"/>
                <a:gd name="connsiteX2" fmla="*/ 311229 w 723981"/>
                <a:gd name="connsiteY2" fmla="*/ 228611 h 325517"/>
                <a:gd name="connsiteX3" fmla="*/ 269954 w 723981"/>
                <a:gd name="connsiteY3" fmla="*/ 234961 h 325517"/>
                <a:gd name="connsiteX4" fmla="*/ 435054 w 723981"/>
                <a:gd name="connsiteY4" fmla="*/ 234961 h 325517"/>
                <a:gd name="connsiteX5" fmla="*/ 574754 w 723981"/>
                <a:gd name="connsiteY5" fmla="*/ 107961 h 325517"/>
                <a:gd name="connsiteX6" fmla="*/ 723979 w 723981"/>
                <a:gd name="connsiteY6" fmla="*/ 11 h 325517"/>
                <a:gd name="connsiteX7" fmla="*/ 571579 w 723981"/>
                <a:gd name="connsiteY7" fmla="*/ 114311 h 325517"/>
                <a:gd name="connsiteX8" fmla="*/ 438229 w 723981"/>
                <a:gd name="connsiteY8" fmla="*/ 250836 h 325517"/>
                <a:gd name="connsiteX9" fmla="*/ 301704 w 723981"/>
                <a:gd name="connsiteY9" fmla="*/ 244486 h 325517"/>
                <a:gd name="connsiteX10" fmla="*/ 139779 w 723981"/>
                <a:gd name="connsiteY10" fmla="*/ 276236 h 325517"/>
                <a:gd name="connsiteX11" fmla="*/ 390604 w 723981"/>
                <a:gd name="connsiteY11" fmla="*/ 276236 h 325517"/>
                <a:gd name="connsiteX12" fmla="*/ 152479 w 723981"/>
                <a:gd name="connsiteY12" fmla="*/ 304811 h 325517"/>
                <a:gd name="connsiteX13" fmla="*/ 79 w 723981"/>
                <a:gd name="connsiteY13" fmla="*/ 320686 h 32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981" h="325517">
                  <a:moveTo>
                    <a:pt x="79" y="320686"/>
                  </a:moveTo>
                  <a:cubicBezTo>
                    <a:pt x="3254" y="307986"/>
                    <a:pt x="119671" y="243957"/>
                    <a:pt x="171529" y="228611"/>
                  </a:cubicBezTo>
                  <a:cubicBezTo>
                    <a:pt x="223387" y="213265"/>
                    <a:pt x="294825" y="227553"/>
                    <a:pt x="311229" y="228611"/>
                  </a:cubicBezTo>
                  <a:cubicBezTo>
                    <a:pt x="327633" y="229669"/>
                    <a:pt x="249317" y="233903"/>
                    <a:pt x="269954" y="234961"/>
                  </a:cubicBezTo>
                  <a:cubicBezTo>
                    <a:pt x="290591" y="236019"/>
                    <a:pt x="384254" y="256128"/>
                    <a:pt x="435054" y="234961"/>
                  </a:cubicBezTo>
                  <a:cubicBezTo>
                    <a:pt x="485854" y="213794"/>
                    <a:pt x="526600" y="147119"/>
                    <a:pt x="574754" y="107961"/>
                  </a:cubicBezTo>
                  <a:cubicBezTo>
                    <a:pt x="622908" y="68803"/>
                    <a:pt x="724508" y="-1047"/>
                    <a:pt x="723979" y="11"/>
                  </a:cubicBezTo>
                  <a:cubicBezTo>
                    <a:pt x="723450" y="1069"/>
                    <a:pt x="619204" y="72507"/>
                    <a:pt x="571579" y="114311"/>
                  </a:cubicBezTo>
                  <a:cubicBezTo>
                    <a:pt x="523954" y="156115"/>
                    <a:pt x="483208" y="229140"/>
                    <a:pt x="438229" y="250836"/>
                  </a:cubicBezTo>
                  <a:cubicBezTo>
                    <a:pt x="393250" y="272532"/>
                    <a:pt x="351446" y="240253"/>
                    <a:pt x="301704" y="244486"/>
                  </a:cubicBezTo>
                  <a:cubicBezTo>
                    <a:pt x="251962" y="248719"/>
                    <a:pt x="124962" y="270944"/>
                    <a:pt x="139779" y="276236"/>
                  </a:cubicBezTo>
                  <a:cubicBezTo>
                    <a:pt x="154596" y="281528"/>
                    <a:pt x="388487" y="271474"/>
                    <a:pt x="390604" y="276236"/>
                  </a:cubicBezTo>
                  <a:cubicBezTo>
                    <a:pt x="392721" y="280998"/>
                    <a:pt x="214921" y="291053"/>
                    <a:pt x="152479" y="304811"/>
                  </a:cubicBezTo>
                  <a:cubicBezTo>
                    <a:pt x="90037" y="318569"/>
                    <a:pt x="-3096" y="333386"/>
                    <a:pt x="79" y="32068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 1422">
              <a:extLst>
                <a:ext uri="{FF2B5EF4-FFF2-40B4-BE49-F238E27FC236}">
                  <a16:creationId xmlns:a16="http://schemas.microsoft.com/office/drawing/2014/main" id="{45C21B18-5E5F-8E13-BDB1-EC6A3813443D}"/>
                </a:ext>
              </a:extLst>
            </p:cNvPr>
            <p:cNvSpPr/>
            <p:nvPr/>
          </p:nvSpPr>
          <p:spPr>
            <a:xfrm>
              <a:off x="2514116" y="8943972"/>
              <a:ext cx="95746" cy="222953"/>
            </a:xfrm>
            <a:custGeom>
              <a:avLst/>
              <a:gdLst>
                <a:gd name="connsiteX0" fmla="*/ 95734 w 95746"/>
                <a:gd name="connsiteY0" fmla="*/ 3 h 222953"/>
                <a:gd name="connsiteX1" fmla="*/ 13184 w 95746"/>
                <a:gd name="connsiteY1" fmla="*/ 92078 h 222953"/>
                <a:gd name="connsiteX2" fmla="*/ 484 w 95746"/>
                <a:gd name="connsiteY2" fmla="*/ 215903 h 222953"/>
                <a:gd name="connsiteX3" fmla="*/ 3659 w 95746"/>
                <a:gd name="connsiteY3" fmla="*/ 190503 h 222953"/>
                <a:gd name="connsiteX4" fmla="*/ 13184 w 95746"/>
                <a:gd name="connsiteY4" fmla="*/ 47628 h 222953"/>
                <a:gd name="connsiteX5" fmla="*/ 6834 w 95746"/>
                <a:gd name="connsiteY5" fmla="*/ 95253 h 222953"/>
                <a:gd name="connsiteX6" fmla="*/ 95734 w 95746"/>
                <a:gd name="connsiteY6" fmla="*/ 3 h 2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46" h="222953">
                  <a:moveTo>
                    <a:pt x="95734" y="3"/>
                  </a:moveTo>
                  <a:cubicBezTo>
                    <a:pt x="96792" y="-526"/>
                    <a:pt x="29059" y="56095"/>
                    <a:pt x="13184" y="92078"/>
                  </a:cubicBezTo>
                  <a:cubicBezTo>
                    <a:pt x="-2691" y="128061"/>
                    <a:pt x="2071" y="199499"/>
                    <a:pt x="484" y="215903"/>
                  </a:cubicBezTo>
                  <a:cubicBezTo>
                    <a:pt x="-1103" y="232307"/>
                    <a:pt x="1542" y="218549"/>
                    <a:pt x="3659" y="190503"/>
                  </a:cubicBezTo>
                  <a:cubicBezTo>
                    <a:pt x="5776" y="162457"/>
                    <a:pt x="12655" y="63503"/>
                    <a:pt x="13184" y="47628"/>
                  </a:cubicBezTo>
                  <a:cubicBezTo>
                    <a:pt x="13713" y="31753"/>
                    <a:pt x="-7453" y="104249"/>
                    <a:pt x="6834" y="95253"/>
                  </a:cubicBezTo>
                  <a:cubicBezTo>
                    <a:pt x="21121" y="86257"/>
                    <a:pt x="94676" y="532"/>
                    <a:pt x="95734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 1423">
              <a:extLst>
                <a:ext uri="{FF2B5EF4-FFF2-40B4-BE49-F238E27FC236}">
                  <a16:creationId xmlns:a16="http://schemas.microsoft.com/office/drawing/2014/main" id="{45E81075-79E6-7606-E5C2-B14DF14FCDFB}"/>
                </a:ext>
              </a:extLst>
            </p:cNvPr>
            <p:cNvSpPr/>
            <p:nvPr/>
          </p:nvSpPr>
          <p:spPr>
            <a:xfrm>
              <a:off x="2466939" y="8714404"/>
              <a:ext cx="247970" cy="527830"/>
            </a:xfrm>
            <a:custGeom>
              <a:avLst/>
              <a:gdLst>
                <a:gd name="connsiteX0" fmla="*/ 244511 w 247970"/>
                <a:gd name="connsiteY0" fmla="*/ 971 h 527830"/>
                <a:gd name="connsiteX1" fmla="*/ 47661 w 247970"/>
                <a:gd name="connsiteY1" fmla="*/ 286721 h 527830"/>
                <a:gd name="connsiteX2" fmla="*/ 12736 w 247970"/>
                <a:gd name="connsiteY2" fmla="*/ 397846 h 527830"/>
                <a:gd name="connsiteX3" fmla="*/ 36 w 247970"/>
                <a:gd name="connsiteY3" fmla="*/ 524846 h 527830"/>
                <a:gd name="connsiteX4" fmla="*/ 15911 w 247970"/>
                <a:gd name="connsiteY4" fmla="*/ 470871 h 527830"/>
                <a:gd name="connsiteX5" fmla="*/ 28611 w 247970"/>
                <a:gd name="connsiteY5" fmla="*/ 286721 h 527830"/>
                <a:gd name="connsiteX6" fmla="*/ 28611 w 247970"/>
                <a:gd name="connsiteY6" fmla="*/ 331171 h 527830"/>
                <a:gd name="connsiteX7" fmla="*/ 136561 w 247970"/>
                <a:gd name="connsiteY7" fmla="*/ 166071 h 527830"/>
                <a:gd name="connsiteX8" fmla="*/ 171486 w 247970"/>
                <a:gd name="connsiteY8" fmla="*/ 191471 h 527830"/>
                <a:gd name="connsiteX9" fmla="*/ 244511 w 247970"/>
                <a:gd name="connsiteY9" fmla="*/ 971 h 5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70" h="527830">
                  <a:moveTo>
                    <a:pt x="244511" y="971"/>
                  </a:moveTo>
                  <a:cubicBezTo>
                    <a:pt x="223873" y="16846"/>
                    <a:pt x="86290" y="220575"/>
                    <a:pt x="47661" y="286721"/>
                  </a:cubicBezTo>
                  <a:cubicBezTo>
                    <a:pt x="9032" y="352867"/>
                    <a:pt x="20673" y="358159"/>
                    <a:pt x="12736" y="397846"/>
                  </a:cubicBezTo>
                  <a:cubicBezTo>
                    <a:pt x="4799" y="437533"/>
                    <a:pt x="-493" y="512675"/>
                    <a:pt x="36" y="524846"/>
                  </a:cubicBezTo>
                  <a:cubicBezTo>
                    <a:pt x="565" y="537017"/>
                    <a:pt x="11148" y="510559"/>
                    <a:pt x="15911" y="470871"/>
                  </a:cubicBezTo>
                  <a:cubicBezTo>
                    <a:pt x="20673" y="431184"/>
                    <a:pt x="26494" y="310004"/>
                    <a:pt x="28611" y="286721"/>
                  </a:cubicBezTo>
                  <a:cubicBezTo>
                    <a:pt x="30728" y="263438"/>
                    <a:pt x="10619" y="351279"/>
                    <a:pt x="28611" y="331171"/>
                  </a:cubicBezTo>
                  <a:cubicBezTo>
                    <a:pt x="46603" y="311063"/>
                    <a:pt x="112748" y="189354"/>
                    <a:pt x="136561" y="166071"/>
                  </a:cubicBezTo>
                  <a:cubicBezTo>
                    <a:pt x="160373" y="142788"/>
                    <a:pt x="155611" y="214225"/>
                    <a:pt x="171486" y="191471"/>
                  </a:cubicBezTo>
                  <a:cubicBezTo>
                    <a:pt x="187361" y="168717"/>
                    <a:pt x="265149" y="-14904"/>
                    <a:pt x="244511" y="97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 1424">
              <a:extLst>
                <a:ext uri="{FF2B5EF4-FFF2-40B4-BE49-F238E27FC236}">
                  <a16:creationId xmlns:a16="http://schemas.microsoft.com/office/drawing/2014/main" id="{DAF7C4AB-78B8-D9E5-AAFB-7231E3660EEE}"/>
                </a:ext>
              </a:extLst>
            </p:cNvPr>
            <p:cNvSpPr/>
            <p:nvPr/>
          </p:nvSpPr>
          <p:spPr>
            <a:xfrm>
              <a:off x="2278422" y="8969337"/>
              <a:ext cx="690360" cy="262810"/>
            </a:xfrm>
            <a:custGeom>
              <a:avLst/>
              <a:gdLst>
                <a:gd name="connsiteX0" fmla="*/ 96478 w 690360"/>
                <a:gd name="connsiteY0" fmla="*/ 257213 h 262810"/>
                <a:gd name="connsiteX1" fmla="*/ 407628 w 690360"/>
                <a:gd name="connsiteY1" fmla="*/ 79413 h 262810"/>
                <a:gd name="connsiteX2" fmla="*/ 363178 w 690360"/>
                <a:gd name="connsiteY2" fmla="*/ 98463 h 262810"/>
                <a:gd name="connsiteX3" fmla="*/ 467953 w 690360"/>
                <a:gd name="connsiteY3" fmla="*/ 57188 h 262810"/>
                <a:gd name="connsiteX4" fmla="*/ 452078 w 690360"/>
                <a:gd name="connsiteY4" fmla="*/ 47663 h 262810"/>
                <a:gd name="connsiteX5" fmla="*/ 566378 w 690360"/>
                <a:gd name="connsiteY5" fmla="*/ 12738 h 262810"/>
                <a:gd name="connsiteX6" fmla="*/ 569553 w 690360"/>
                <a:gd name="connsiteY6" fmla="*/ 22263 h 262810"/>
                <a:gd name="connsiteX7" fmla="*/ 690203 w 690360"/>
                <a:gd name="connsiteY7" fmla="*/ 38 h 262810"/>
                <a:gd name="connsiteX8" fmla="*/ 540978 w 690360"/>
                <a:gd name="connsiteY8" fmla="*/ 28613 h 262810"/>
                <a:gd name="connsiteX9" fmla="*/ 401278 w 690360"/>
                <a:gd name="connsiteY9" fmla="*/ 28613 h 262810"/>
                <a:gd name="connsiteX10" fmla="*/ 426678 w 690360"/>
                <a:gd name="connsiteY10" fmla="*/ 41313 h 262810"/>
                <a:gd name="connsiteX11" fmla="*/ 321903 w 690360"/>
                <a:gd name="connsiteY11" fmla="*/ 139738 h 262810"/>
                <a:gd name="connsiteX12" fmla="*/ 4403 w 690360"/>
                <a:gd name="connsiteY12" fmla="*/ 260388 h 262810"/>
                <a:gd name="connsiteX13" fmla="*/ 134578 w 690360"/>
                <a:gd name="connsiteY13" fmla="*/ 222288 h 262810"/>
                <a:gd name="connsiteX14" fmla="*/ 96478 w 690360"/>
                <a:gd name="connsiteY14" fmla="*/ 257213 h 26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0360" h="262810">
                  <a:moveTo>
                    <a:pt x="96478" y="257213"/>
                  </a:moveTo>
                  <a:cubicBezTo>
                    <a:pt x="141986" y="233401"/>
                    <a:pt x="363178" y="105871"/>
                    <a:pt x="407628" y="79413"/>
                  </a:cubicBezTo>
                  <a:cubicBezTo>
                    <a:pt x="452078" y="52955"/>
                    <a:pt x="353124" y="102167"/>
                    <a:pt x="363178" y="98463"/>
                  </a:cubicBezTo>
                  <a:cubicBezTo>
                    <a:pt x="373232" y="94759"/>
                    <a:pt x="453136" y="65655"/>
                    <a:pt x="467953" y="57188"/>
                  </a:cubicBezTo>
                  <a:cubicBezTo>
                    <a:pt x="482770" y="48721"/>
                    <a:pt x="435674" y="55071"/>
                    <a:pt x="452078" y="47663"/>
                  </a:cubicBezTo>
                  <a:cubicBezTo>
                    <a:pt x="468482" y="40255"/>
                    <a:pt x="546799" y="16971"/>
                    <a:pt x="566378" y="12738"/>
                  </a:cubicBezTo>
                  <a:cubicBezTo>
                    <a:pt x="585957" y="8505"/>
                    <a:pt x="548916" y="24380"/>
                    <a:pt x="569553" y="22263"/>
                  </a:cubicBezTo>
                  <a:cubicBezTo>
                    <a:pt x="590190" y="20146"/>
                    <a:pt x="694965" y="-1020"/>
                    <a:pt x="690203" y="38"/>
                  </a:cubicBezTo>
                  <a:cubicBezTo>
                    <a:pt x="685441" y="1096"/>
                    <a:pt x="589132" y="23851"/>
                    <a:pt x="540978" y="28613"/>
                  </a:cubicBezTo>
                  <a:cubicBezTo>
                    <a:pt x="492824" y="33375"/>
                    <a:pt x="420328" y="26496"/>
                    <a:pt x="401278" y="28613"/>
                  </a:cubicBezTo>
                  <a:cubicBezTo>
                    <a:pt x="382228" y="30730"/>
                    <a:pt x="439907" y="22792"/>
                    <a:pt x="426678" y="41313"/>
                  </a:cubicBezTo>
                  <a:cubicBezTo>
                    <a:pt x="413449" y="59834"/>
                    <a:pt x="392282" y="103226"/>
                    <a:pt x="321903" y="139738"/>
                  </a:cubicBezTo>
                  <a:cubicBezTo>
                    <a:pt x="251524" y="176250"/>
                    <a:pt x="35624" y="246630"/>
                    <a:pt x="4403" y="260388"/>
                  </a:cubicBezTo>
                  <a:cubicBezTo>
                    <a:pt x="-26818" y="274146"/>
                    <a:pt x="117645" y="224934"/>
                    <a:pt x="134578" y="222288"/>
                  </a:cubicBezTo>
                  <a:cubicBezTo>
                    <a:pt x="151511" y="219642"/>
                    <a:pt x="50970" y="281025"/>
                    <a:pt x="96478" y="2572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 1426">
              <a:extLst>
                <a:ext uri="{FF2B5EF4-FFF2-40B4-BE49-F238E27FC236}">
                  <a16:creationId xmlns:a16="http://schemas.microsoft.com/office/drawing/2014/main" id="{D01A0CA3-B424-CA8E-4070-97714EAFD292}"/>
                </a:ext>
              </a:extLst>
            </p:cNvPr>
            <p:cNvSpPr/>
            <p:nvPr/>
          </p:nvSpPr>
          <p:spPr>
            <a:xfrm>
              <a:off x="2603293" y="9153515"/>
              <a:ext cx="187786" cy="443365"/>
            </a:xfrm>
            <a:custGeom>
              <a:avLst/>
              <a:gdLst>
                <a:gd name="connsiteX0" fmla="*/ 187532 w 187786"/>
                <a:gd name="connsiteY0" fmla="*/ 10 h 443365"/>
                <a:gd name="connsiteX1" fmla="*/ 85932 w 187786"/>
                <a:gd name="connsiteY1" fmla="*/ 203210 h 443365"/>
                <a:gd name="connsiteX2" fmla="*/ 19257 w 187786"/>
                <a:gd name="connsiteY2" fmla="*/ 428635 h 443365"/>
                <a:gd name="connsiteX3" fmla="*/ 9732 w 187786"/>
                <a:gd name="connsiteY3" fmla="*/ 422285 h 443365"/>
                <a:gd name="connsiteX4" fmla="*/ 207 w 187786"/>
                <a:gd name="connsiteY4" fmla="*/ 415935 h 443365"/>
                <a:gd name="connsiteX5" fmla="*/ 19257 w 187786"/>
                <a:gd name="connsiteY5" fmla="*/ 231785 h 443365"/>
                <a:gd name="connsiteX6" fmla="*/ 9732 w 187786"/>
                <a:gd name="connsiteY6" fmla="*/ 298460 h 443365"/>
                <a:gd name="connsiteX7" fmla="*/ 79582 w 187786"/>
                <a:gd name="connsiteY7" fmla="*/ 133360 h 443365"/>
                <a:gd name="connsiteX8" fmla="*/ 54182 w 187786"/>
                <a:gd name="connsiteY8" fmla="*/ 193685 h 443365"/>
                <a:gd name="connsiteX9" fmla="*/ 187532 w 187786"/>
                <a:gd name="connsiteY9" fmla="*/ 10 h 44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786" h="443365">
                  <a:moveTo>
                    <a:pt x="187532" y="10"/>
                  </a:moveTo>
                  <a:cubicBezTo>
                    <a:pt x="192824" y="1597"/>
                    <a:pt x="113978" y="131773"/>
                    <a:pt x="85932" y="203210"/>
                  </a:cubicBezTo>
                  <a:cubicBezTo>
                    <a:pt x="57886" y="274647"/>
                    <a:pt x="31957" y="392123"/>
                    <a:pt x="19257" y="428635"/>
                  </a:cubicBezTo>
                  <a:cubicBezTo>
                    <a:pt x="6557" y="465148"/>
                    <a:pt x="9732" y="422285"/>
                    <a:pt x="9732" y="422285"/>
                  </a:cubicBezTo>
                  <a:cubicBezTo>
                    <a:pt x="6557" y="420168"/>
                    <a:pt x="-1381" y="447685"/>
                    <a:pt x="207" y="415935"/>
                  </a:cubicBezTo>
                  <a:cubicBezTo>
                    <a:pt x="1795" y="384185"/>
                    <a:pt x="17670" y="251364"/>
                    <a:pt x="19257" y="231785"/>
                  </a:cubicBezTo>
                  <a:cubicBezTo>
                    <a:pt x="20844" y="212206"/>
                    <a:pt x="-322" y="314864"/>
                    <a:pt x="9732" y="298460"/>
                  </a:cubicBezTo>
                  <a:cubicBezTo>
                    <a:pt x="19786" y="282056"/>
                    <a:pt x="72174" y="150822"/>
                    <a:pt x="79582" y="133360"/>
                  </a:cubicBezTo>
                  <a:cubicBezTo>
                    <a:pt x="86990" y="115898"/>
                    <a:pt x="38307" y="217498"/>
                    <a:pt x="54182" y="193685"/>
                  </a:cubicBezTo>
                  <a:cubicBezTo>
                    <a:pt x="70057" y="169873"/>
                    <a:pt x="182240" y="-1577"/>
                    <a:pt x="187532" y="1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 1427">
              <a:extLst>
                <a:ext uri="{FF2B5EF4-FFF2-40B4-BE49-F238E27FC236}">
                  <a16:creationId xmlns:a16="http://schemas.microsoft.com/office/drawing/2014/main" id="{3989DDD1-DD24-F16D-0A97-7C2FE44E24AB}"/>
                </a:ext>
              </a:extLst>
            </p:cNvPr>
            <p:cNvSpPr/>
            <p:nvPr/>
          </p:nvSpPr>
          <p:spPr>
            <a:xfrm>
              <a:off x="2167541" y="9073960"/>
              <a:ext cx="337916" cy="312716"/>
            </a:xfrm>
            <a:custGeom>
              <a:avLst/>
              <a:gdLst>
                <a:gd name="connsiteX0" fmla="*/ 337534 w 337916"/>
                <a:gd name="connsiteY0" fmla="*/ 190 h 312716"/>
                <a:gd name="connsiteX1" fmla="*/ 191484 w 337916"/>
                <a:gd name="connsiteY1" fmla="*/ 190690 h 312716"/>
                <a:gd name="connsiteX2" fmla="*/ 188309 w 337916"/>
                <a:gd name="connsiteY2" fmla="*/ 216090 h 312716"/>
                <a:gd name="connsiteX3" fmla="*/ 984 w 337916"/>
                <a:gd name="connsiteY3" fmla="*/ 311340 h 312716"/>
                <a:gd name="connsiteX4" fmla="*/ 118459 w 337916"/>
                <a:gd name="connsiteY4" fmla="*/ 270065 h 312716"/>
                <a:gd name="connsiteX5" fmla="*/ 207359 w 337916"/>
                <a:gd name="connsiteY5" fmla="*/ 235140 h 312716"/>
                <a:gd name="connsiteX6" fmla="*/ 166084 w 337916"/>
                <a:gd name="connsiteY6" fmla="*/ 216090 h 312716"/>
                <a:gd name="connsiteX7" fmla="*/ 232759 w 337916"/>
                <a:gd name="connsiteY7" fmla="*/ 155765 h 312716"/>
                <a:gd name="connsiteX8" fmla="*/ 337534 w 337916"/>
                <a:gd name="connsiteY8" fmla="*/ 190 h 31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16" h="312716">
                  <a:moveTo>
                    <a:pt x="337534" y="190"/>
                  </a:moveTo>
                  <a:cubicBezTo>
                    <a:pt x="330655" y="6011"/>
                    <a:pt x="216355" y="154707"/>
                    <a:pt x="191484" y="190690"/>
                  </a:cubicBezTo>
                  <a:cubicBezTo>
                    <a:pt x="166613" y="226673"/>
                    <a:pt x="220059" y="195982"/>
                    <a:pt x="188309" y="216090"/>
                  </a:cubicBezTo>
                  <a:cubicBezTo>
                    <a:pt x="156559" y="236198"/>
                    <a:pt x="12626" y="302344"/>
                    <a:pt x="984" y="311340"/>
                  </a:cubicBezTo>
                  <a:cubicBezTo>
                    <a:pt x="-10658" y="320336"/>
                    <a:pt x="84063" y="282765"/>
                    <a:pt x="118459" y="270065"/>
                  </a:cubicBezTo>
                  <a:cubicBezTo>
                    <a:pt x="152855" y="257365"/>
                    <a:pt x="199421" y="244136"/>
                    <a:pt x="207359" y="235140"/>
                  </a:cubicBezTo>
                  <a:cubicBezTo>
                    <a:pt x="215296" y="226144"/>
                    <a:pt x="161851" y="229319"/>
                    <a:pt x="166084" y="216090"/>
                  </a:cubicBezTo>
                  <a:cubicBezTo>
                    <a:pt x="170317" y="202861"/>
                    <a:pt x="208946" y="188044"/>
                    <a:pt x="232759" y="155765"/>
                  </a:cubicBezTo>
                  <a:cubicBezTo>
                    <a:pt x="256571" y="123486"/>
                    <a:pt x="344413" y="-5631"/>
                    <a:pt x="337534" y="19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 1428">
              <a:extLst>
                <a:ext uri="{FF2B5EF4-FFF2-40B4-BE49-F238E27FC236}">
                  <a16:creationId xmlns:a16="http://schemas.microsoft.com/office/drawing/2014/main" id="{C3F32CF7-36DD-3B8E-62FA-AB57F8CCDDCD}"/>
                </a:ext>
              </a:extLst>
            </p:cNvPr>
            <p:cNvSpPr/>
            <p:nvPr/>
          </p:nvSpPr>
          <p:spPr>
            <a:xfrm>
              <a:off x="2184374" y="9274142"/>
              <a:ext cx="468441" cy="284403"/>
            </a:xfrm>
            <a:custGeom>
              <a:avLst/>
              <a:gdLst>
                <a:gd name="connsiteX0" fmla="*/ 26 w 468441"/>
                <a:gd name="connsiteY0" fmla="*/ 33 h 284403"/>
                <a:gd name="connsiteX1" fmla="*/ 228626 w 468441"/>
                <a:gd name="connsiteY1" fmla="*/ 215933 h 284403"/>
                <a:gd name="connsiteX2" fmla="*/ 209576 w 468441"/>
                <a:gd name="connsiteY2" fmla="*/ 171483 h 284403"/>
                <a:gd name="connsiteX3" fmla="*/ 314351 w 468441"/>
                <a:gd name="connsiteY3" fmla="*/ 269908 h 284403"/>
                <a:gd name="connsiteX4" fmla="*/ 466751 w 468441"/>
                <a:gd name="connsiteY4" fmla="*/ 282608 h 284403"/>
                <a:gd name="connsiteX5" fmla="*/ 400076 w 468441"/>
                <a:gd name="connsiteY5" fmla="*/ 257208 h 284403"/>
                <a:gd name="connsiteX6" fmla="*/ 244501 w 468441"/>
                <a:gd name="connsiteY6" fmla="*/ 200058 h 284403"/>
                <a:gd name="connsiteX7" fmla="*/ 26 w 468441"/>
                <a:gd name="connsiteY7" fmla="*/ 33 h 28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441" h="284403">
                  <a:moveTo>
                    <a:pt x="26" y="33"/>
                  </a:moveTo>
                  <a:cubicBezTo>
                    <a:pt x="-2620" y="2679"/>
                    <a:pt x="193701" y="187358"/>
                    <a:pt x="228626" y="215933"/>
                  </a:cubicBezTo>
                  <a:cubicBezTo>
                    <a:pt x="263551" y="244508"/>
                    <a:pt x="195289" y="162487"/>
                    <a:pt x="209576" y="171483"/>
                  </a:cubicBezTo>
                  <a:cubicBezTo>
                    <a:pt x="223863" y="180479"/>
                    <a:pt x="271489" y="251387"/>
                    <a:pt x="314351" y="269908"/>
                  </a:cubicBezTo>
                  <a:cubicBezTo>
                    <a:pt x="357214" y="288429"/>
                    <a:pt x="452464" y="284725"/>
                    <a:pt x="466751" y="282608"/>
                  </a:cubicBezTo>
                  <a:cubicBezTo>
                    <a:pt x="481039" y="280491"/>
                    <a:pt x="400076" y="257208"/>
                    <a:pt x="400076" y="257208"/>
                  </a:cubicBezTo>
                  <a:cubicBezTo>
                    <a:pt x="363034" y="243450"/>
                    <a:pt x="316997" y="247154"/>
                    <a:pt x="244501" y="200058"/>
                  </a:cubicBezTo>
                  <a:cubicBezTo>
                    <a:pt x="172005" y="152962"/>
                    <a:pt x="2672" y="-2613"/>
                    <a:pt x="26" y="3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 1429">
              <a:extLst>
                <a:ext uri="{FF2B5EF4-FFF2-40B4-BE49-F238E27FC236}">
                  <a16:creationId xmlns:a16="http://schemas.microsoft.com/office/drawing/2014/main" id="{E8A1C226-6A6C-94AA-FA01-319EC31B44F6}"/>
                </a:ext>
              </a:extLst>
            </p:cNvPr>
            <p:cNvSpPr/>
            <p:nvPr/>
          </p:nvSpPr>
          <p:spPr>
            <a:xfrm>
              <a:off x="2274776" y="9001097"/>
              <a:ext cx="52538" cy="587953"/>
            </a:xfrm>
            <a:custGeom>
              <a:avLst/>
              <a:gdLst>
                <a:gd name="connsiteX0" fmla="*/ 1699 w 52538"/>
                <a:gd name="connsiteY0" fmla="*/ 114328 h 587953"/>
                <a:gd name="connsiteX1" fmla="*/ 39799 w 52538"/>
                <a:gd name="connsiteY1" fmla="*/ 479453 h 587953"/>
                <a:gd name="connsiteX2" fmla="*/ 52499 w 52538"/>
                <a:gd name="connsiteY2" fmla="*/ 587403 h 587953"/>
                <a:gd name="connsiteX3" fmla="*/ 36624 w 52538"/>
                <a:gd name="connsiteY3" fmla="*/ 523903 h 587953"/>
                <a:gd name="connsiteX4" fmla="*/ 39799 w 52538"/>
                <a:gd name="connsiteY4" fmla="*/ 581053 h 587953"/>
                <a:gd name="connsiteX5" fmla="*/ 1699 w 52538"/>
                <a:gd name="connsiteY5" fmla="*/ 431828 h 587953"/>
                <a:gd name="connsiteX6" fmla="*/ 8049 w 52538"/>
                <a:gd name="connsiteY6" fmla="*/ 549303 h 587953"/>
                <a:gd name="connsiteX7" fmla="*/ 20749 w 52538"/>
                <a:gd name="connsiteY7" fmla="*/ 28603 h 587953"/>
                <a:gd name="connsiteX8" fmla="*/ 1699 w 52538"/>
                <a:gd name="connsiteY8" fmla="*/ 114328 h 58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538" h="587953">
                  <a:moveTo>
                    <a:pt x="1699" y="114328"/>
                  </a:moveTo>
                  <a:cubicBezTo>
                    <a:pt x="4874" y="189470"/>
                    <a:pt x="31332" y="400607"/>
                    <a:pt x="39799" y="479453"/>
                  </a:cubicBezTo>
                  <a:cubicBezTo>
                    <a:pt x="48266" y="558299"/>
                    <a:pt x="53028" y="579995"/>
                    <a:pt x="52499" y="587403"/>
                  </a:cubicBezTo>
                  <a:cubicBezTo>
                    <a:pt x="51970" y="594811"/>
                    <a:pt x="38741" y="524961"/>
                    <a:pt x="36624" y="523903"/>
                  </a:cubicBezTo>
                  <a:cubicBezTo>
                    <a:pt x="34507" y="522845"/>
                    <a:pt x="45620" y="596399"/>
                    <a:pt x="39799" y="581053"/>
                  </a:cubicBezTo>
                  <a:cubicBezTo>
                    <a:pt x="33978" y="565707"/>
                    <a:pt x="6991" y="437120"/>
                    <a:pt x="1699" y="431828"/>
                  </a:cubicBezTo>
                  <a:cubicBezTo>
                    <a:pt x="-3593" y="426536"/>
                    <a:pt x="4874" y="616507"/>
                    <a:pt x="8049" y="549303"/>
                  </a:cubicBezTo>
                  <a:cubicBezTo>
                    <a:pt x="11224" y="482099"/>
                    <a:pt x="20749" y="102686"/>
                    <a:pt x="20749" y="28603"/>
                  </a:cubicBezTo>
                  <a:cubicBezTo>
                    <a:pt x="20749" y="-45480"/>
                    <a:pt x="-1476" y="39186"/>
                    <a:pt x="1699" y="11432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 1430">
              <a:extLst>
                <a:ext uri="{FF2B5EF4-FFF2-40B4-BE49-F238E27FC236}">
                  <a16:creationId xmlns:a16="http://schemas.microsoft.com/office/drawing/2014/main" id="{3112A491-9CC8-ACAD-0072-27C6EDE25842}"/>
                </a:ext>
              </a:extLst>
            </p:cNvPr>
            <p:cNvSpPr/>
            <p:nvPr/>
          </p:nvSpPr>
          <p:spPr>
            <a:xfrm>
              <a:off x="8988425" y="5434514"/>
              <a:ext cx="540532" cy="188411"/>
            </a:xfrm>
            <a:custGeom>
              <a:avLst/>
              <a:gdLst>
                <a:gd name="connsiteX0" fmla="*/ 0 w 540532"/>
                <a:gd name="connsiteY0" fmla="*/ 188411 h 188411"/>
                <a:gd name="connsiteX1" fmla="*/ 212725 w 540532"/>
                <a:gd name="connsiteY1" fmla="*/ 115386 h 188411"/>
                <a:gd name="connsiteX2" fmla="*/ 339725 w 540532"/>
                <a:gd name="connsiteY2" fmla="*/ 121736 h 188411"/>
                <a:gd name="connsiteX3" fmla="*/ 295275 w 540532"/>
                <a:gd name="connsiteY3" fmla="*/ 109036 h 188411"/>
                <a:gd name="connsiteX4" fmla="*/ 539750 w 540532"/>
                <a:gd name="connsiteY4" fmla="*/ 166186 h 188411"/>
                <a:gd name="connsiteX5" fmla="*/ 365125 w 540532"/>
                <a:gd name="connsiteY5" fmla="*/ 134436 h 188411"/>
                <a:gd name="connsiteX6" fmla="*/ 149225 w 540532"/>
                <a:gd name="connsiteY6" fmla="*/ 1086 h 188411"/>
                <a:gd name="connsiteX7" fmla="*/ 285750 w 540532"/>
                <a:gd name="connsiteY7" fmla="*/ 67761 h 188411"/>
                <a:gd name="connsiteX8" fmla="*/ 250825 w 540532"/>
                <a:gd name="connsiteY8" fmla="*/ 83636 h 188411"/>
                <a:gd name="connsiteX9" fmla="*/ 0 w 540532"/>
                <a:gd name="connsiteY9" fmla="*/ 188411 h 1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0532" h="188411">
                  <a:moveTo>
                    <a:pt x="0" y="188411"/>
                  </a:moveTo>
                  <a:cubicBezTo>
                    <a:pt x="78052" y="157454"/>
                    <a:pt x="156104" y="126498"/>
                    <a:pt x="212725" y="115386"/>
                  </a:cubicBezTo>
                  <a:cubicBezTo>
                    <a:pt x="269346" y="104274"/>
                    <a:pt x="325967" y="122794"/>
                    <a:pt x="339725" y="121736"/>
                  </a:cubicBezTo>
                  <a:cubicBezTo>
                    <a:pt x="353483" y="120678"/>
                    <a:pt x="261938" y="101628"/>
                    <a:pt x="295275" y="109036"/>
                  </a:cubicBezTo>
                  <a:cubicBezTo>
                    <a:pt x="328612" y="116444"/>
                    <a:pt x="528108" y="161953"/>
                    <a:pt x="539750" y="166186"/>
                  </a:cubicBezTo>
                  <a:cubicBezTo>
                    <a:pt x="551392" y="170419"/>
                    <a:pt x="430212" y="161953"/>
                    <a:pt x="365125" y="134436"/>
                  </a:cubicBezTo>
                  <a:cubicBezTo>
                    <a:pt x="300038" y="106919"/>
                    <a:pt x="162454" y="12198"/>
                    <a:pt x="149225" y="1086"/>
                  </a:cubicBezTo>
                  <a:cubicBezTo>
                    <a:pt x="135996" y="-10026"/>
                    <a:pt x="285750" y="67761"/>
                    <a:pt x="285750" y="67761"/>
                  </a:cubicBezTo>
                  <a:cubicBezTo>
                    <a:pt x="302683" y="81519"/>
                    <a:pt x="250825" y="83636"/>
                    <a:pt x="250825" y="83636"/>
                  </a:cubicBezTo>
                  <a:lnTo>
                    <a:pt x="0" y="18841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 1431">
              <a:extLst>
                <a:ext uri="{FF2B5EF4-FFF2-40B4-BE49-F238E27FC236}">
                  <a16:creationId xmlns:a16="http://schemas.microsoft.com/office/drawing/2014/main" id="{82211F0E-2A19-F599-79A0-EEA8B60510FE}"/>
                </a:ext>
              </a:extLst>
            </p:cNvPr>
            <p:cNvSpPr/>
            <p:nvPr/>
          </p:nvSpPr>
          <p:spPr>
            <a:xfrm>
              <a:off x="9305818" y="5583039"/>
              <a:ext cx="698022" cy="120087"/>
            </a:xfrm>
            <a:custGeom>
              <a:avLst/>
              <a:gdLst>
                <a:gd name="connsiteX0" fmla="*/ 107 w 698022"/>
                <a:gd name="connsiteY0" fmla="*/ 43061 h 120087"/>
                <a:gd name="connsiteX1" fmla="*/ 384282 w 698022"/>
                <a:gd name="connsiteY1" fmla="*/ 20836 h 120087"/>
                <a:gd name="connsiteX2" fmla="*/ 489057 w 698022"/>
                <a:gd name="connsiteY2" fmla="*/ 46236 h 120087"/>
                <a:gd name="connsiteX3" fmla="*/ 473182 w 698022"/>
                <a:gd name="connsiteY3" fmla="*/ 49411 h 120087"/>
                <a:gd name="connsiteX4" fmla="*/ 685907 w 698022"/>
                <a:gd name="connsiteY4" fmla="*/ 116086 h 120087"/>
                <a:gd name="connsiteX5" fmla="*/ 673207 w 698022"/>
                <a:gd name="connsiteY5" fmla="*/ 112911 h 120087"/>
                <a:gd name="connsiteX6" fmla="*/ 435082 w 698022"/>
                <a:gd name="connsiteY6" fmla="*/ 24011 h 120087"/>
                <a:gd name="connsiteX7" fmla="*/ 171557 w 698022"/>
                <a:gd name="connsiteY7" fmla="*/ 1786 h 120087"/>
                <a:gd name="connsiteX8" fmla="*/ 343007 w 698022"/>
                <a:gd name="connsiteY8" fmla="*/ 4961 h 120087"/>
                <a:gd name="connsiteX9" fmla="*/ 107 w 698022"/>
                <a:gd name="connsiteY9" fmla="*/ 43061 h 12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8022" h="120087">
                  <a:moveTo>
                    <a:pt x="107" y="43061"/>
                  </a:moveTo>
                  <a:cubicBezTo>
                    <a:pt x="6986" y="45707"/>
                    <a:pt x="302790" y="20307"/>
                    <a:pt x="384282" y="20836"/>
                  </a:cubicBezTo>
                  <a:cubicBezTo>
                    <a:pt x="465774" y="21365"/>
                    <a:pt x="474240" y="41473"/>
                    <a:pt x="489057" y="46236"/>
                  </a:cubicBezTo>
                  <a:cubicBezTo>
                    <a:pt x="503874" y="50999"/>
                    <a:pt x="440374" y="37769"/>
                    <a:pt x="473182" y="49411"/>
                  </a:cubicBezTo>
                  <a:cubicBezTo>
                    <a:pt x="505990" y="61053"/>
                    <a:pt x="685907" y="116086"/>
                    <a:pt x="685907" y="116086"/>
                  </a:cubicBezTo>
                  <a:cubicBezTo>
                    <a:pt x="719245" y="126669"/>
                    <a:pt x="673207" y="112911"/>
                    <a:pt x="673207" y="112911"/>
                  </a:cubicBezTo>
                  <a:cubicBezTo>
                    <a:pt x="631403" y="97565"/>
                    <a:pt x="518690" y="42532"/>
                    <a:pt x="435082" y="24011"/>
                  </a:cubicBezTo>
                  <a:cubicBezTo>
                    <a:pt x="351474" y="5490"/>
                    <a:pt x="186903" y="4961"/>
                    <a:pt x="171557" y="1786"/>
                  </a:cubicBezTo>
                  <a:cubicBezTo>
                    <a:pt x="156211" y="-1389"/>
                    <a:pt x="367349" y="-331"/>
                    <a:pt x="343007" y="4961"/>
                  </a:cubicBezTo>
                  <a:cubicBezTo>
                    <a:pt x="318665" y="10253"/>
                    <a:pt x="-6772" y="40415"/>
                    <a:pt x="107" y="4306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 1432">
              <a:extLst>
                <a:ext uri="{FF2B5EF4-FFF2-40B4-BE49-F238E27FC236}">
                  <a16:creationId xmlns:a16="http://schemas.microsoft.com/office/drawing/2014/main" id="{9DB8F4C3-8190-69B5-D152-6F2F141BB25D}"/>
                </a:ext>
              </a:extLst>
            </p:cNvPr>
            <p:cNvSpPr/>
            <p:nvPr/>
          </p:nvSpPr>
          <p:spPr>
            <a:xfrm>
              <a:off x="9769475" y="5568655"/>
              <a:ext cx="611664" cy="565015"/>
            </a:xfrm>
            <a:custGeom>
              <a:avLst/>
              <a:gdLst>
                <a:gd name="connsiteX0" fmla="*/ 0 w 611664"/>
                <a:gd name="connsiteY0" fmla="*/ 295 h 565015"/>
                <a:gd name="connsiteX1" fmla="*/ 266700 w 611664"/>
                <a:gd name="connsiteY1" fmla="*/ 130470 h 565015"/>
                <a:gd name="connsiteX2" fmla="*/ 250825 w 611664"/>
                <a:gd name="connsiteY2" fmla="*/ 130470 h 565015"/>
                <a:gd name="connsiteX3" fmla="*/ 311150 w 611664"/>
                <a:gd name="connsiteY3" fmla="*/ 257470 h 565015"/>
                <a:gd name="connsiteX4" fmla="*/ 387350 w 611664"/>
                <a:gd name="connsiteY4" fmla="*/ 340020 h 565015"/>
                <a:gd name="connsiteX5" fmla="*/ 473075 w 611664"/>
                <a:gd name="connsiteY5" fmla="*/ 482895 h 565015"/>
                <a:gd name="connsiteX6" fmla="*/ 609600 w 611664"/>
                <a:gd name="connsiteY6" fmla="*/ 549570 h 565015"/>
                <a:gd name="connsiteX7" fmla="*/ 542925 w 611664"/>
                <a:gd name="connsiteY7" fmla="*/ 540045 h 565015"/>
                <a:gd name="connsiteX8" fmla="*/ 377825 w 611664"/>
                <a:gd name="connsiteY8" fmla="*/ 289220 h 565015"/>
                <a:gd name="connsiteX9" fmla="*/ 425450 w 611664"/>
                <a:gd name="connsiteY9" fmla="*/ 365420 h 565015"/>
                <a:gd name="connsiteX10" fmla="*/ 269875 w 611664"/>
                <a:gd name="connsiteY10" fmla="*/ 171745 h 565015"/>
                <a:gd name="connsiteX11" fmla="*/ 0 w 611664"/>
                <a:gd name="connsiteY11" fmla="*/ 295 h 56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664" h="565015">
                  <a:moveTo>
                    <a:pt x="0" y="295"/>
                  </a:moveTo>
                  <a:cubicBezTo>
                    <a:pt x="-529" y="-6584"/>
                    <a:pt x="224896" y="108774"/>
                    <a:pt x="266700" y="130470"/>
                  </a:cubicBezTo>
                  <a:cubicBezTo>
                    <a:pt x="308504" y="152166"/>
                    <a:pt x="243417" y="109303"/>
                    <a:pt x="250825" y="130470"/>
                  </a:cubicBezTo>
                  <a:cubicBezTo>
                    <a:pt x="258233" y="151637"/>
                    <a:pt x="288396" y="222545"/>
                    <a:pt x="311150" y="257470"/>
                  </a:cubicBezTo>
                  <a:cubicBezTo>
                    <a:pt x="333904" y="292395"/>
                    <a:pt x="360362" y="302449"/>
                    <a:pt x="387350" y="340020"/>
                  </a:cubicBezTo>
                  <a:cubicBezTo>
                    <a:pt x="414338" y="377591"/>
                    <a:pt x="436033" y="447970"/>
                    <a:pt x="473075" y="482895"/>
                  </a:cubicBezTo>
                  <a:cubicBezTo>
                    <a:pt x="510117" y="517820"/>
                    <a:pt x="597958" y="540045"/>
                    <a:pt x="609600" y="549570"/>
                  </a:cubicBezTo>
                  <a:cubicBezTo>
                    <a:pt x="621242" y="559095"/>
                    <a:pt x="581554" y="583437"/>
                    <a:pt x="542925" y="540045"/>
                  </a:cubicBezTo>
                  <a:cubicBezTo>
                    <a:pt x="504296" y="496653"/>
                    <a:pt x="397404" y="318324"/>
                    <a:pt x="377825" y="289220"/>
                  </a:cubicBezTo>
                  <a:cubicBezTo>
                    <a:pt x="358246" y="260116"/>
                    <a:pt x="443442" y="384999"/>
                    <a:pt x="425450" y="365420"/>
                  </a:cubicBezTo>
                  <a:cubicBezTo>
                    <a:pt x="407458" y="345841"/>
                    <a:pt x="343958" y="234187"/>
                    <a:pt x="269875" y="171745"/>
                  </a:cubicBezTo>
                  <a:cubicBezTo>
                    <a:pt x="195792" y="109303"/>
                    <a:pt x="529" y="7174"/>
                    <a:pt x="0" y="29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 1433">
              <a:extLst>
                <a:ext uri="{FF2B5EF4-FFF2-40B4-BE49-F238E27FC236}">
                  <a16:creationId xmlns:a16="http://schemas.microsoft.com/office/drawing/2014/main" id="{DE1AD8F0-54CE-59C8-929A-0B7CC5E8191A}"/>
                </a:ext>
              </a:extLst>
            </p:cNvPr>
            <p:cNvSpPr/>
            <p:nvPr/>
          </p:nvSpPr>
          <p:spPr>
            <a:xfrm>
              <a:off x="9245600" y="5482692"/>
              <a:ext cx="174651" cy="292074"/>
            </a:xfrm>
            <a:custGeom>
              <a:avLst/>
              <a:gdLst>
                <a:gd name="connsiteX0" fmla="*/ 174625 w 174651"/>
                <a:gd name="connsiteY0" fmla="*/ 533 h 292074"/>
                <a:gd name="connsiteX1" fmla="*/ 28575 w 174651"/>
                <a:gd name="connsiteY1" fmla="*/ 171983 h 292074"/>
                <a:gd name="connsiteX2" fmla="*/ 47625 w 174651"/>
                <a:gd name="connsiteY2" fmla="*/ 289458 h 292074"/>
                <a:gd name="connsiteX3" fmla="*/ 47625 w 174651"/>
                <a:gd name="connsiteY3" fmla="*/ 235483 h 292074"/>
                <a:gd name="connsiteX4" fmla="*/ 6350 w 174651"/>
                <a:gd name="connsiteY4" fmla="*/ 35458 h 292074"/>
                <a:gd name="connsiteX5" fmla="*/ 15875 w 174651"/>
                <a:gd name="connsiteY5" fmla="*/ 114833 h 292074"/>
                <a:gd name="connsiteX6" fmla="*/ 174625 w 174651"/>
                <a:gd name="connsiteY6" fmla="*/ 533 h 29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651" h="292074">
                  <a:moveTo>
                    <a:pt x="174625" y="533"/>
                  </a:moveTo>
                  <a:cubicBezTo>
                    <a:pt x="176742" y="10058"/>
                    <a:pt x="49742" y="123829"/>
                    <a:pt x="28575" y="171983"/>
                  </a:cubicBezTo>
                  <a:cubicBezTo>
                    <a:pt x="7408" y="220137"/>
                    <a:pt x="44450" y="278875"/>
                    <a:pt x="47625" y="289458"/>
                  </a:cubicBezTo>
                  <a:cubicBezTo>
                    <a:pt x="50800" y="300041"/>
                    <a:pt x="54504" y="277816"/>
                    <a:pt x="47625" y="235483"/>
                  </a:cubicBezTo>
                  <a:cubicBezTo>
                    <a:pt x="40746" y="193150"/>
                    <a:pt x="11642" y="55566"/>
                    <a:pt x="6350" y="35458"/>
                  </a:cubicBezTo>
                  <a:cubicBezTo>
                    <a:pt x="1058" y="15350"/>
                    <a:pt x="-8467" y="117479"/>
                    <a:pt x="15875" y="114833"/>
                  </a:cubicBezTo>
                  <a:cubicBezTo>
                    <a:pt x="40217" y="112187"/>
                    <a:pt x="172508" y="-8992"/>
                    <a:pt x="174625" y="53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 1434">
              <a:extLst>
                <a:ext uri="{FF2B5EF4-FFF2-40B4-BE49-F238E27FC236}">
                  <a16:creationId xmlns:a16="http://schemas.microsoft.com/office/drawing/2014/main" id="{78573705-E7B6-F14E-F94E-3AED20AC5424}"/>
                </a:ext>
              </a:extLst>
            </p:cNvPr>
            <p:cNvSpPr/>
            <p:nvPr/>
          </p:nvSpPr>
          <p:spPr>
            <a:xfrm>
              <a:off x="9831125" y="5696442"/>
              <a:ext cx="491270" cy="435806"/>
            </a:xfrm>
            <a:custGeom>
              <a:avLst/>
              <a:gdLst>
                <a:gd name="connsiteX0" fmla="*/ 8200 w 491270"/>
                <a:gd name="connsiteY0" fmla="*/ 2683 h 435806"/>
                <a:gd name="connsiteX1" fmla="*/ 208225 w 491270"/>
                <a:gd name="connsiteY1" fmla="*/ 91583 h 435806"/>
                <a:gd name="connsiteX2" fmla="*/ 220925 w 491270"/>
                <a:gd name="connsiteY2" fmla="*/ 155083 h 435806"/>
                <a:gd name="connsiteX3" fmla="*/ 297125 w 491270"/>
                <a:gd name="connsiteY3" fmla="*/ 253508 h 435806"/>
                <a:gd name="connsiteX4" fmla="*/ 255850 w 491270"/>
                <a:gd name="connsiteY4" fmla="*/ 228108 h 435806"/>
                <a:gd name="connsiteX5" fmla="*/ 487625 w 491270"/>
                <a:gd name="connsiteY5" fmla="*/ 431308 h 435806"/>
                <a:gd name="connsiteX6" fmla="*/ 386025 w 491270"/>
                <a:gd name="connsiteY6" fmla="*/ 351933 h 435806"/>
                <a:gd name="connsiteX7" fmla="*/ 230450 w 491270"/>
                <a:gd name="connsiteY7" fmla="*/ 158258 h 435806"/>
                <a:gd name="connsiteX8" fmla="*/ 217750 w 491270"/>
                <a:gd name="connsiteY8" fmla="*/ 82058 h 435806"/>
                <a:gd name="connsiteX9" fmla="*/ 52650 w 491270"/>
                <a:gd name="connsiteY9" fmla="*/ 28083 h 435806"/>
                <a:gd name="connsiteX10" fmla="*/ 8200 w 491270"/>
                <a:gd name="connsiteY10" fmla="*/ 2683 h 4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270" h="435806">
                  <a:moveTo>
                    <a:pt x="8200" y="2683"/>
                  </a:moveTo>
                  <a:cubicBezTo>
                    <a:pt x="34129" y="13266"/>
                    <a:pt x="172771" y="66183"/>
                    <a:pt x="208225" y="91583"/>
                  </a:cubicBezTo>
                  <a:cubicBezTo>
                    <a:pt x="243679" y="116983"/>
                    <a:pt x="206108" y="128095"/>
                    <a:pt x="220925" y="155083"/>
                  </a:cubicBezTo>
                  <a:cubicBezTo>
                    <a:pt x="235742" y="182071"/>
                    <a:pt x="291304" y="241337"/>
                    <a:pt x="297125" y="253508"/>
                  </a:cubicBezTo>
                  <a:cubicBezTo>
                    <a:pt x="302946" y="265679"/>
                    <a:pt x="224100" y="198475"/>
                    <a:pt x="255850" y="228108"/>
                  </a:cubicBezTo>
                  <a:cubicBezTo>
                    <a:pt x="287600" y="257741"/>
                    <a:pt x="465929" y="410671"/>
                    <a:pt x="487625" y="431308"/>
                  </a:cubicBezTo>
                  <a:cubicBezTo>
                    <a:pt x="509321" y="451946"/>
                    <a:pt x="428888" y="397441"/>
                    <a:pt x="386025" y="351933"/>
                  </a:cubicBezTo>
                  <a:cubicBezTo>
                    <a:pt x="343163" y="306425"/>
                    <a:pt x="258496" y="203237"/>
                    <a:pt x="230450" y="158258"/>
                  </a:cubicBezTo>
                  <a:cubicBezTo>
                    <a:pt x="202404" y="113279"/>
                    <a:pt x="247383" y="103754"/>
                    <a:pt x="217750" y="82058"/>
                  </a:cubicBezTo>
                  <a:cubicBezTo>
                    <a:pt x="188117" y="60362"/>
                    <a:pt x="81754" y="40783"/>
                    <a:pt x="52650" y="28083"/>
                  </a:cubicBezTo>
                  <a:cubicBezTo>
                    <a:pt x="23546" y="15383"/>
                    <a:pt x="-17729" y="-7900"/>
                    <a:pt x="8200" y="268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 1435">
              <a:extLst>
                <a:ext uri="{FF2B5EF4-FFF2-40B4-BE49-F238E27FC236}">
                  <a16:creationId xmlns:a16="http://schemas.microsoft.com/office/drawing/2014/main" id="{3E8810B8-1D00-0370-6B51-0FAAD2616C7A}"/>
                </a:ext>
              </a:extLst>
            </p:cNvPr>
            <p:cNvSpPr/>
            <p:nvPr/>
          </p:nvSpPr>
          <p:spPr>
            <a:xfrm>
              <a:off x="10112111" y="6121397"/>
              <a:ext cx="317826" cy="629865"/>
            </a:xfrm>
            <a:custGeom>
              <a:avLst/>
              <a:gdLst>
                <a:gd name="connsiteX0" fmla="*/ 279664 w 317826"/>
                <a:gd name="connsiteY0" fmla="*/ 3 h 629865"/>
                <a:gd name="connsiteX1" fmla="*/ 181239 w 317826"/>
                <a:gd name="connsiteY1" fmla="*/ 254003 h 629865"/>
                <a:gd name="connsiteX2" fmla="*/ 264 w 317826"/>
                <a:gd name="connsiteY2" fmla="*/ 625478 h 629865"/>
                <a:gd name="connsiteX3" fmla="*/ 143139 w 317826"/>
                <a:gd name="connsiteY3" fmla="*/ 438153 h 629865"/>
                <a:gd name="connsiteX4" fmla="*/ 238389 w 317826"/>
                <a:gd name="connsiteY4" fmla="*/ 142878 h 629865"/>
                <a:gd name="connsiteX5" fmla="*/ 238389 w 317826"/>
                <a:gd name="connsiteY5" fmla="*/ 209553 h 629865"/>
                <a:gd name="connsiteX6" fmla="*/ 270139 w 317826"/>
                <a:gd name="connsiteY6" fmla="*/ 165103 h 629865"/>
                <a:gd name="connsiteX7" fmla="*/ 292364 w 317826"/>
                <a:gd name="connsiteY7" fmla="*/ 269878 h 629865"/>
                <a:gd name="connsiteX8" fmla="*/ 301889 w 317826"/>
                <a:gd name="connsiteY8" fmla="*/ 168278 h 629865"/>
                <a:gd name="connsiteX9" fmla="*/ 317764 w 317826"/>
                <a:gd name="connsiteY9" fmla="*/ 247653 h 629865"/>
                <a:gd name="connsiteX10" fmla="*/ 279664 w 317826"/>
                <a:gd name="connsiteY10" fmla="*/ 3 h 62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826" h="629865">
                  <a:moveTo>
                    <a:pt x="279664" y="3"/>
                  </a:moveTo>
                  <a:cubicBezTo>
                    <a:pt x="256910" y="1061"/>
                    <a:pt x="227806" y="149757"/>
                    <a:pt x="181239" y="254003"/>
                  </a:cubicBezTo>
                  <a:cubicBezTo>
                    <a:pt x="134672" y="358249"/>
                    <a:pt x="6614" y="594786"/>
                    <a:pt x="264" y="625478"/>
                  </a:cubicBezTo>
                  <a:cubicBezTo>
                    <a:pt x="-6086" y="656170"/>
                    <a:pt x="103452" y="518586"/>
                    <a:pt x="143139" y="438153"/>
                  </a:cubicBezTo>
                  <a:cubicBezTo>
                    <a:pt x="182826" y="357720"/>
                    <a:pt x="222514" y="180978"/>
                    <a:pt x="238389" y="142878"/>
                  </a:cubicBezTo>
                  <a:cubicBezTo>
                    <a:pt x="254264" y="104778"/>
                    <a:pt x="233097" y="205849"/>
                    <a:pt x="238389" y="209553"/>
                  </a:cubicBezTo>
                  <a:cubicBezTo>
                    <a:pt x="243681" y="213257"/>
                    <a:pt x="261143" y="155049"/>
                    <a:pt x="270139" y="165103"/>
                  </a:cubicBezTo>
                  <a:cubicBezTo>
                    <a:pt x="279135" y="175157"/>
                    <a:pt x="287072" y="269349"/>
                    <a:pt x="292364" y="269878"/>
                  </a:cubicBezTo>
                  <a:cubicBezTo>
                    <a:pt x="297656" y="270407"/>
                    <a:pt x="297656" y="171982"/>
                    <a:pt x="301889" y="168278"/>
                  </a:cubicBezTo>
                  <a:cubicBezTo>
                    <a:pt x="306122" y="164574"/>
                    <a:pt x="318822" y="278345"/>
                    <a:pt x="317764" y="247653"/>
                  </a:cubicBezTo>
                  <a:cubicBezTo>
                    <a:pt x="316706" y="216961"/>
                    <a:pt x="302418" y="-1055"/>
                    <a:pt x="279664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 1436">
              <a:extLst>
                <a:ext uri="{FF2B5EF4-FFF2-40B4-BE49-F238E27FC236}">
                  <a16:creationId xmlns:a16="http://schemas.microsoft.com/office/drawing/2014/main" id="{EB40F803-716A-01D6-197B-28F075174696}"/>
                </a:ext>
              </a:extLst>
            </p:cNvPr>
            <p:cNvSpPr/>
            <p:nvPr/>
          </p:nvSpPr>
          <p:spPr>
            <a:xfrm>
              <a:off x="10160112" y="6140668"/>
              <a:ext cx="194492" cy="429669"/>
            </a:xfrm>
            <a:custGeom>
              <a:avLst/>
              <a:gdLst>
                <a:gd name="connsiteX0" fmla="*/ 193563 w 194492"/>
                <a:gd name="connsiteY0" fmla="*/ 2957 h 429669"/>
                <a:gd name="connsiteX1" fmla="*/ 6238 w 194492"/>
                <a:gd name="connsiteY1" fmla="*/ 415707 h 429669"/>
                <a:gd name="connsiteX2" fmla="*/ 50688 w 194492"/>
                <a:gd name="connsiteY2" fmla="*/ 314107 h 429669"/>
                <a:gd name="connsiteX3" fmla="*/ 111013 w 194492"/>
                <a:gd name="connsiteY3" fmla="*/ 129957 h 429669"/>
                <a:gd name="connsiteX4" fmla="*/ 79263 w 194492"/>
                <a:gd name="connsiteY4" fmla="*/ 225207 h 429669"/>
                <a:gd name="connsiteX5" fmla="*/ 193563 w 194492"/>
                <a:gd name="connsiteY5" fmla="*/ 2957 h 42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92" h="429669">
                  <a:moveTo>
                    <a:pt x="193563" y="2957"/>
                  </a:moveTo>
                  <a:cubicBezTo>
                    <a:pt x="181392" y="34707"/>
                    <a:pt x="30050" y="363849"/>
                    <a:pt x="6238" y="415707"/>
                  </a:cubicBezTo>
                  <a:cubicBezTo>
                    <a:pt x="-17574" y="467565"/>
                    <a:pt x="33225" y="361732"/>
                    <a:pt x="50688" y="314107"/>
                  </a:cubicBezTo>
                  <a:cubicBezTo>
                    <a:pt x="68150" y="266482"/>
                    <a:pt x="106250" y="144774"/>
                    <a:pt x="111013" y="129957"/>
                  </a:cubicBezTo>
                  <a:cubicBezTo>
                    <a:pt x="115776" y="115140"/>
                    <a:pt x="63917" y="245315"/>
                    <a:pt x="79263" y="225207"/>
                  </a:cubicBezTo>
                  <a:cubicBezTo>
                    <a:pt x="94609" y="205099"/>
                    <a:pt x="205734" y="-28793"/>
                    <a:pt x="193563" y="295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 1437">
              <a:extLst>
                <a:ext uri="{FF2B5EF4-FFF2-40B4-BE49-F238E27FC236}">
                  <a16:creationId xmlns:a16="http://schemas.microsoft.com/office/drawing/2014/main" id="{88EDBCE1-B221-0454-F6CB-498AF6C6D14F}"/>
                </a:ext>
              </a:extLst>
            </p:cNvPr>
            <p:cNvSpPr/>
            <p:nvPr/>
          </p:nvSpPr>
          <p:spPr>
            <a:xfrm>
              <a:off x="9787907" y="6743299"/>
              <a:ext cx="379058" cy="1141534"/>
            </a:xfrm>
            <a:custGeom>
              <a:avLst/>
              <a:gdLst>
                <a:gd name="connsiteX0" fmla="*/ 378443 w 379058"/>
                <a:gd name="connsiteY0" fmla="*/ 401 h 1141534"/>
                <a:gd name="connsiteX1" fmla="*/ 267318 w 379058"/>
                <a:gd name="connsiteY1" fmla="*/ 229001 h 1141534"/>
                <a:gd name="connsiteX2" fmla="*/ 146668 w 379058"/>
                <a:gd name="connsiteY2" fmla="*/ 454426 h 1141534"/>
                <a:gd name="connsiteX3" fmla="*/ 156193 w 379058"/>
                <a:gd name="connsiteY3" fmla="*/ 425851 h 1141534"/>
                <a:gd name="connsiteX4" fmla="*/ 32368 w 379058"/>
                <a:gd name="connsiteY4" fmla="*/ 838601 h 1141534"/>
                <a:gd name="connsiteX5" fmla="*/ 35543 w 379058"/>
                <a:gd name="connsiteY5" fmla="*/ 1025926 h 1141534"/>
                <a:gd name="connsiteX6" fmla="*/ 10143 w 379058"/>
                <a:gd name="connsiteY6" fmla="*/ 1130701 h 1141534"/>
                <a:gd name="connsiteX7" fmla="*/ 618 w 379058"/>
                <a:gd name="connsiteY7" fmla="*/ 1111651 h 1141534"/>
                <a:gd name="connsiteX8" fmla="*/ 26018 w 379058"/>
                <a:gd name="connsiteY8" fmla="*/ 895751 h 1141534"/>
                <a:gd name="connsiteX9" fmla="*/ 76818 w 379058"/>
                <a:gd name="connsiteY9" fmla="*/ 616351 h 1141534"/>
                <a:gd name="connsiteX10" fmla="*/ 99043 w 379058"/>
                <a:gd name="connsiteY10" fmla="*/ 578251 h 1141534"/>
                <a:gd name="connsiteX11" fmla="*/ 222868 w 379058"/>
                <a:gd name="connsiteY11" fmla="*/ 270276 h 1141534"/>
                <a:gd name="connsiteX12" fmla="*/ 216518 w 379058"/>
                <a:gd name="connsiteY12" fmla="*/ 286151 h 1141534"/>
                <a:gd name="connsiteX13" fmla="*/ 378443 w 379058"/>
                <a:gd name="connsiteY13" fmla="*/ 401 h 11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058" h="1141534">
                  <a:moveTo>
                    <a:pt x="378443" y="401"/>
                  </a:moveTo>
                  <a:cubicBezTo>
                    <a:pt x="386910" y="-9124"/>
                    <a:pt x="305947" y="153330"/>
                    <a:pt x="267318" y="229001"/>
                  </a:cubicBezTo>
                  <a:cubicBezTo>
                    <a:pt x="228689" y="304672"/>
                    <a:pt x="165189" y="421618"/>
                    <a:pt x="146668" y="454426"/>
                  </a:cubicBezTo>
                  <a:cubicBezTo>
                    <a:pt x="128147" y="487234"/>
                    <a:pt x="175243" y="361822"/>
                    <a:pt x="156193" y="425851"/>
                  </a:cubicBezTo>
                  <a:cubicBezTo>
                    <a:pt x="137143" y="489880"/>
                    <a:pt x="52476" y="738589"/>
                    <a:pt x="32368" y="838601"/>
                  </a:cubicBezTo>
                  <a:cubicBezTo>
                    <a:pt x="12260" y="938613"/>
                    <a:pt x="39247" y="977243"/>
                    <a:pt x="35543" y="1025926"/>
                  </a:cubicBezTo>
                  <a:cubicBezTo>
                    <a:pt x="31839" y="1074609"/>
                    <a:pt x="15964" y="1116414"/>
                    <a:pt x="10143" y="1130701"/>
                  </a:cubicBezTo>
                  <a:cubicBezTo>
                    <a:pt x="4322" y="1144988"/>
                    <a:pt x="-2028" y="1150809"/>
                    <a:pt x="618" y="1111651"/>
                  </a:cubicBezTo>
                  <a:cubicBezTo>
                    <a:pt x="3264" y="1072493"/>
                    <a:pt x="13318" y="978301"/>
                    <a:pt x="26018" y="895751"/>
                  </a:cubicBezTo>
                  <a:cubicBezTo>
                    <a:pt x="38718" y="813201"/>
                    <a:pt x="64647" y="669268"/>
                    <a:pt x="76818" y="616351"/>
                  </a:cubicBezTo>
                  <a:cubicBezTo>
                    <a:pt x="88989" y="563434"/>
                    <a:pt x="74701" y="635930"/>
                    <a:pt x="99043" y="578251"/>
                  </a:cubicBezTo>
                  <a:cubicBezTo>
                    <a:pt x="123385" y="520572"/>
                    <a:pt x="203289" y="318959"/>
                    <a:pt x="222868" y="270276"/>
                  </a:cubicBezTo>
                  <a:cubicBezTo>
                    <a:pt x="242447" y="221593"/>
                    <a:pt x="190060" y="338009"/>
                    <a:pt x="216518" y="286151"/>
                  </a:cubicBezTo>
                  <a:cubicBezTo>
                    <a:pt x="242976" y="234293"/>
                    <a:pt x="369976" y="9926"/>
                    <a:pt x="378443" y="40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 1438">
              <a:extLst>
                <a:ext uri="{FF2B5EF4-FFF2-40B4-BE49-F238E27FC236}">
                  <a16:creationId xmlns:a16="http://schemas.microsoft.com/office/drawing/2014/main" id="{CDE25870-81FD-E39E-F326-C5021223503E}"/>
                </a:ext>
              </a:extLst>
            </p:cNvPr>
            <p:cNvSpPr/>
            <p:nvPr/>
          </p:nvSpPr>
          <p:spPr>
            <a:xfrm>
              <a:off x="8102296" y="5619734"/>
              <a:ext cx="382281" cy="965481"/>
            </a:xfrm>
            <a:custGeom>
              <a:avLst/>
              <a:gdLst>
                <a:gd name="connsiteX0" fmla="*/ 304 w 382281"/>
                <a:gd name="connsiteY0" fmla="*/ 16 h 965481"/>
                <a:gd name="connsiteX1" fmla="*/ 9829 w 382281"/>
                <a:gd name="connsiteY1" fmla="*/ 365141 h 965481"/>
                <a:gd name="connsiteX2" fmla="*/ 13004 w 382281"/>
                <a:gd name="connsiteY2" fmla="*/ 304816 h 965481"/>
                <a:gd name="connsiteX3" fmla="*/ 6654 w 382281"/>
                <a:gd name="connsiteY3" fmla="*/ 492141 h 965481"/>
                <a:gd name="connsiteX4" fmla="*/ 32054 w 382281"/>
                <a:gd name="connsiteY4" fmla="*/ 450866 h 965481"/>
                <a:gd name="connsiteX5" fmla="*/ 70154 w 382281"/>
                <a:gd name="connsiteY5" fmla="*/ 606441 h 965481"/>
                <a:gd name="connsiteX6" fmla="*/ 54279 w 382281"/>
                <a:gd name="connsiteY6" fmla="*/ 631841 h 965481"/>
                <a:gd name="connsiteX7" fmla="*/ 159054 w 382281"/>
                <a:gd name="connsiteY7" fmla="*/ 803291 h 965481"/>
                <a:gd name="connsiteX8" fmla="*/ 155879 w 382281"/>
                <a:gd name="connsiteY8" fmla="*/ 803291 h 965481"/>
                <a:gd name="connsiteX9" fmla="*/ 298754 w 382281"/>
                <a:gd name="connsiteY9" fmla="*/ 908066 h 965481"/>
                <a:gd name="connsiteX10" fmla="*/ 213029 w 382281"/>
                <a:gd name="connsiteY10" fmla="*/ 869966 h 965481"/>
                <a:gd name="connsiteX11" fmla="*/ 381304 w 382281"/>
                <a:gd name="connsiteY11" fmla="*/ 965216 h 965481"/>
                <a:gd name="connsiteX12" fmla="*/ 279704 w 382281"/>
                <a:gd name="connsiteY12" fmla="*/ 898541 h 965481"/>
                <a:gd name="connsiteX13" fmla="*/ 225729 w 382281"/>
                <a:gd name="connsiteY13" fmla="*/ 901716 h 965481"/>
                <a:gd name="connsiteX14" fmla="*/ 225729 w 382281"/>
                <a:gd name="connsiteY14" fmla="*/ 901716 h 965481"/>
                <a:gd name="connsiteX15" fmla="*/ 70154 w 382281"/>
                <a:gd name="connsiteY15" fmla="*/ 635016 h 965481"/>
                <a:gd name="connsiteX16" fmla="*/ 28879 w 382281"/>
                <a:gd name="connsiteY16" fmla="*/ 434991 h 965481"/>
                <a:gd name="connsiteX17" fmla="*/ 28879 w 382281"/>
                <a:gd name="connsiteY17" fmla="*/ 390541 h 965481"/>
                <a:gd name="connsiteX18" fmla="*/ 22529 w 382281"/>
                <a:gd name="connsiteY18" fmla="*/ 279416 h 965481"/>
                <a:gd name="connsiteX19" fmla="*/ 22529 w 382281"/>
                <a:gd name="connsiteY19" fmla="*/ 349266 h 965481"/>
                <a:gd name="connsiteX20" fmla="*/ 304 w 382281"/>
                <a:gd name="connsiteY20" fmla="*/ 16 h 96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2281" h="965481">
                  <a:moveTo>
                    <a:pt x="304" y="16"/>
                  </a:moveTo>
                  <a:cubicBezTo>
                    <a:pt x="-1813" y="2662"/>
                    <a:pt x="7712" y="314341"/>
                    <a:pt x="9829" y="365141"/>
                  </a:cubicBezTo>
                  <a:cubicBezTo>
                    <a:pt x="11946" y="415941"/>
                    <a:pt x="13533" y="283649"/>
                    <a:pt x="13004" y="304816"/>
                  </a:cubicBezTo>
                  <a:cubicBezTo>
                    <a:pt x="12475" y="325983"/>
                    <a:pt x="3479" y="467799"/>
                    <a:pt x="6654" y="492141"/>
                  </a:cubicBezTo>
                  <a:cubicBezTo>
                    <a:pt x="9829" y="516483"/>
                    <a:pt x="21471" y="431816"/>
                    <a:pt x="32054" y="450866"/>
                  </a:cubicBezTo>
                  <a:cubicBezTo>
                    <a:pt x="42637" y="469916"/>
                    <a:pt x="66450" y="576279"/>
                    <a:pt x="70154" y="606441"/>
                  </a:cubicBezTo>
                  <a:cubicBezTo>
                    <a:pt x="73858" y="636604"/>
                    <a:pt x="39462" y="599033"/>
                    <a:pt x="54279" y="631841"/>
                  </a:cubicBezTo>
                  <a:cubicBezTo>
                    <a:pt x="69096" y="664649"/>
                    <a:pt x="142121" y="774716"/>
                    <a:pt x="159054" y="803291"/>
                  </a:cubicBezTo>
                  <a:cubicBezTo>
                    <a:pt x="175987" y="831866"/>
                    <a:pt x="132596" y="785829"/>
                    <a:pt x="155879" y="803291"/>
                  </a:cubicBezTo>
                  <a:cubicBezTo>
                    <a:pt x="179162" y="820754"/>
                    <a:pt x="289229" y="896954"/>
                    <a:pt x="298754" y="908066"/>
                  </a:cubicBezTo>
                  <a:cubicBezTo>
                    <a:pt x="308279" y="919179"/>
                    <a:pt x="199271" y="860441"/>
                    <a:pt x="213029" y="869966"/>
                  </a:cubicBezTo>
                  <a:cubicBezTo>
                    <a:pt x="226787" y="879491"/>
                    <a:pt x="370192" y="960454"/>
                    <a:pt x="381304" y="965216"/>
                  </a:cubicBezTo>
                  <a:cubicBezTo>
                    <a:pt x="392416" y="969978"/>
                    <a:pt x="305633" y="909124"/>
                    <a:pt x="279704" y="898541"/>
                  </a:cubicBezTo>
                  <a:cubicBezTo>
                    <a:pt x="253775" y="887958"/>
                    <a:pt x="225729" y="901716"/>
                    <a:pt x="225729" y="901716"/>
                  </a:cubicBezTo>
                  <a:lnTo>
                    <a:pt x="225729" y="901716"/>
                  </a:lnTo>
                  <a:cubicBezTo>
                    <a:pt x="199800" y="857266"/>
                    <a:pt x="102962" y="712804"/>
                    <a:pt x="70154" y="635016"/>
                  </a:cubicBezTo>
                  <a:cubicBezTo>
                    <a:pt x="37346" y="557228"/>
                    <a:pt x="35758" y="475737"/>
                    <a:pt x="28879" y="434991"/>
                  </a:cubicBezTo>
                  <a:cubicBezTo>
                    <a:pt x="22000" y="394245"/>
                    <a:pt x="29937" y="416470"/>
                    <a:pt x="28879" y="390541"/>
                  </a:cubicBezTo>
                  <a:cubicBezTo>
                    <a:pt x="27821" y="364612"/>
                    <a:pt x="23587" y="286295"/>
                    <a:pt x="22529" y="279416"/>
                  </a:cubicBezTo>
                  <a:cubicBezTo>
                    <a:pt x="21471" y="272537"/>
                    <a:pt x="25175" y="390541"/>
                    <a:pt x="22529" y="349266"/>
                  </a:cubicBezTo>
                  <a:cubicBezTo>
                    <a:pt x="19883" y="307991"/>
                    <a:pt x="2421" y="-2630"/>
                    <a:pt x="304" y="1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 1439">
              <a:extLst>
                <a:ext uri="{FF2B5EF4-FFF2-40B4-BE49-F238E27FC236}">
                  <a16:creationId xmlns:a16="http://schemas.microsoft.com/office/drawing/2014/main" id="{6D488F05-6D19-D5B3-8D50-7A1BB3CC62FF}"/>
                </a:ext>
              </a:extLst>
            </p:cNvPr>
            <p:cNvSpPr/>
            <p:nvPr/>
          </p:nvSpPr>
          <p:spPr>
            <a:xfrm>
              <a:off x="7897191" y="6241861"/>
              <a:ext cx="278560" cy="565376"/>
            </a:xfrm>
            <a:custGeom>
              <a:avLst/>
              <a:gdLst>
                <a:gd name="connsiteX0" fmla="*/ 278434 w 278560"/>
                <a:gd name="connsiteY0" fmla="*/ 189 h 565376"/>
                <a:gd name="connsiteX1" fmla="*/ 164134 w 278560"/>
                <a:gd name="connsiteY1" fmla="*/ 241489 h 565376"/>
                <a:gd name="connsiteX2" fmla="*/ 2209 w 278560"/>
                <a:gd name="connsiteY2" fmla="*/ 555814 h 565376"/>
                <a:gd name="connsiteX3" fmla="*/ 68884 w 278560"/>
                <a:gd name="connsiteY3" fmla="*/ 485964 h 565376"/>
                <a:gd name="connsiteX4" fmla="*/ 49834 w 278560"/>
                <a:gd name="connsiteY4" fmla="*/ 505014 h 565376"/>
                <a:gd name="connsiteX5" fmla="*/ 186359 w 278560"/>
                <a:gd name="connsiteY5" fmla="*/ 222439 h 565376"/>
                <a:gd name="connsiteX6" fmla="*/ 186359 w 278560"/>
                <a:gd name="connsiteY6" fmla="*/ 279589 h 565376"/>
                <a:gd name="connsiteX7" fmla="*/ 278434 w 278560"/>
                <a:gd name="connsiteY7" fmla="*/ 189 h 56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560" h="565376">
                  <a:moveTo>
                    <a:pt x="278434" y="189"/>
                  </a:moveTo>
                  <a:cubicBezTo>
                    <a:pt x="274730" y="-6161"/>
                    <a:pt x="210171" y="148885"/>
                    <a:pt x="164134" y="241489"/>
                  </a:cubicBezTo>
                  <a:cubicBezTo>
                    <a:pt x="118097" y="334093"/>
                    <a:pt x="18084" y="515068"/>
                    <a:pt x="2209" y="555814"/>
                  </a:cubicBezTo>
                  <a:cubicBezTo>
                    <a:pt x="-13666" y="596560"/>
                    <a:pt x="60946" y="494431"/>
                    <a:pt x="68884" y="485964"/>
                  </a:cubicBezTo>
                  <a:cubicBezTo>
                    <a:pt x="76821" y="477497"/>
                    <a:pt x="30255" y="548935"/>
                    <a:pt x="49834" y="505014"/>
                  </a:cubicBezTo>
                  <a:cubicBezTo>
                    <a:pt x="69413" y="461093"/>
                    <a:pt x="163605" y="260010"/>
                    <a:pt x="186359" y="222439"/>
                  </a:cubicBezTo>
                  <a:cubicBezTo>
                    <a:pt x="209113" y="184868"/>
                    <a:pt x="169426" y="311868"/>
                    <a:pt x="186359" y="279589"/>
                  </a:cubicBezTo>
                  <a:cubicBezTo>
                    <a:pt x="203292" y="247310"/>
                    <a:pt x="282138" y="6539"/>
                    <a:pt x="278434" y="18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 1440">
              <a:extLst>
                <a:ext uri="{FF2B5EF4-FFF2-40B4-BE49-F238E27FC236}">
                  <a16:creationId xmlns:a16="http://schemas.microsoft.com/office/drawing/2014/main" id="{4803A101-8E26-7101-AD4C-F35BF833771E}"/>
                </a:ext>
              </a:extLst>
            </p:cNvPr>
            <p:cNvSpPr/>
            <p:nvPr/>
          </p:nvSpPr>
          <p:spPr>
            <a:xfrm>
              <a:off x="7870085" y="6123547"/>
              <a:ext cx="323216" cy="669954"/>
            </a:xfrm>
            <a:custGeom>
              <a:avLst/>
              <a:gdLst>
                <a:gd name="connsiteX0" fmla="*/ 318240 w 323216"/>
                <a:gd name="connsiteY0" fmla="*/ 10553 h 669954"/>
                <a:gd name="connsiteX1" fmla="*/ 159490 w 323216"/>
                <a:gd name="connsiteY1" fmla="*/ 280428 h 669954"/>
                <a:gd name="connsiteX2" fmla="*/ 184890 w 323216"/>
                <a:gd name="connsiteY2" fmla="*/ 267728 h 669954"/>
                <a:gd name="connsiteX3" fmla="*/ 3915 w 323216"/>
                <a:gd name="connsiteY3" fmla="*/ 661428 h 669954"/>
                <a:gd name="connsiteX4" fmla="*/ 70590 w 323216"/>
                <a:gd name="connsiteY4" fmla="*/ 518553 h 669954"/>
                <a:gd name="connsiteX5" fmla="*/ 188065 w 323216"/>
                <a:gd name="connsiteY5" fmla="*/ 286778 h 669954"/>
                <a:gd name="connsiteX6" fmla="*/ 184890 w 323216"/>
                <a:gd name="connsiteY6" fmla="*/ 296303 h 669954"/>
                <a:gd name="connsiteX7" fmla="*/ 270615 w 323216"/>
                <a:gd name="connsiteY7" fmla="*/ 77228 h 669954"/>
                <a:gd name="connsiteX8" fmla="*/ 318240 w 323216"/>
                <a:gd name="connsiteY8" fmla="*/ 10553 h 6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216" h="669954">
                  <a:moveTo>
                    <a:pt x="318240" y="10553"/>
                  </a:moveTo>
                  <a:cubicBezTo>
                    <a:pt x="299719" y="44420"/>
                    <a:pt x="181715" y="237566"/>
                    <a:pt x="159490" y="280428"/>
                  </a:cubicBezTo>
                  <a:cubicBezTo>
                    <a:pt x="137265" y="323290"/>
                    <a:pt x="210819" y="204228"/>
                    <a:pt x="184890" y="267728"/>
                  </a:cubicBezTo>
                  <a:cubicBezTo>
                    <a:pt x="158961" y="331228"/>
                    <a:pt x="22965" y="619624"/>
                    <a:pt x="3915" y="661428"/>
                  </a:cubicBezTo>
                  <a:cubicBezTo>
                    <a:pt x="-15135" y="703232"/>
                    <a:pt x="39898" y="580995"/>
                    <a:pt x="70590" y="518553"/>
                  </a:cubicBezTo>
                  <a:cubicBezTo>
                    <a:pt x="101282" y="456111"/>
                    <a:pt x="169015" y="323820"/>
                    <a:pt x="188065" y="286778"/>
                  </a:cubicBezTo>
                  <a:cubicBezTo>
                    <a:pt x="207115" y="249736"/>
                    <a:pt x="171132" y="331228"/>
                    <a:pt x="184890" y="296303"/>
                  </a:cubicBezTo>
                  <a:cubicBezTo>
                    <a:pt x="198648" y="261378"/>
                    <a:pt x="241511" y="123266"/>
                    <a:pt x="270615" y="77228"/>
                  </a:cubicBezTo>
                  <a:cubicBezTo>
                    <a:pt x="299719" y="31190"/>
                    <a:pt x="336761" y="-23314"/>
                    <a:pt x="318240" y="1055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 1441">
              <a:extLst>
                <a:ext uri="{FF2B5EF4-FFF2-40B4-BE49-F238E27FC236}">
                  <a16:creationId xmlns:a16="http://schemas.microsoft.com/office/drawing/2014/main" id="{A8886A47-AC32-87ED-B792-11A732E6180D}"/>
                </a:ext>
              </a:extLst>
            </p:cNvPr>
            <p:cNvSpPr/>
            <p:nvPr/>
          </p:nvSpPr>
          <p:spPr>
            <a:xfrm>
              <a:off x="10397133" y="6244509"/>
              <a:ext cx="277392" cy="772301"/>
            </a:xfrm>
            <a:custGeom>
              <a:avLst/>
              <a:gdLst>
                <a:gd name="connsiteX0" fmla="*/ 26392 w 277392"/>
                <a:gd name="connsiteY0" fmla="*/ 95966 h 772301"/>
                <a:gd name="connsiteX1" fmla="*/ 185142 w 277392"/>
                <a:gd name="connsiteY1" fmla="*/ 581741 h 772301"/>
                <a:gd name="connsiteX2" fmla="*/ 201017 w 277392"/>
                <a:gd name="connsiteY2" fmla="*/ 562691 h 772301"/>
                <a:gd name="connsiteX3" fmla="*/ 277217 w 277392"/>
                <a:gd name="connsiteY3" fmla="*/ 772241 h 772301"/>
                <a:gd name="connsiteX4" fmla="*/ 220067 w 277392"/>
                <a:gd name="connsiteY4" fmla="*/ 581741 h 772301"/>
                <a:gd name="connsiteX5" fmla="*/ 159742 w 277392"/>
                <a:gd name="connsiteY5" fmla="*/ 340441 h 772301"/>
                <a:gd name="connsiteX6" fmla="*/ 162917 w 277392"/>
                <a:gd name="connsiteY6" fmla="*/ 432516 h 772301"/>
                <a:gd name="connsiteX7" fmla="*/ 16867 w 277392"/>
                <a:gd name="connsiteY7" fmla="*/ 29291 h 772301"/>
                <a:gd name="connsiteX8" fmla="*/ 26392 w 277392"/>
                <a:gd name="connsiteY8" fmla="*/ 95966 h 77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92" h="772301">
                  <a:moveTo>
                    <a:pt x="26392" y="95966"/>
                  </a:moveTo>
                  <a:cubicBezTo>
                    <a:pt x="54438" y="188041"/>
                    <a:pt x="156038" y="503954"/>
                    <a:pt x="185142" y="581741"/>
                  </a:cubicBezTo>
                  <a:cubicBezTo>
                    <a:pt x="214246" y="659528"/>
                    <a:pt x="185671" y="530941"/>
                    <a:pt x="201017" y="562691"/>
                  </a:cubicBezTo>
                  <a:cubicBezTo>
                    <a:pt x="216363" y="594441"/>
                    <a:pt x="274042" y="769066"/>
                    <a:pt x="277217" y="772241"/>
                  </a:cubicBezTo>
                  <a:cubicBezTo>
                    <a:pt x="280392" y="775416"/>
                    <a:pt x="239646" y="653708"/>
                    <a:pt x="220067" y="581741"/>
                  </a:cubicBezTo>
                  <a:cubicBezTo>
                    <a:pt x="200488" y="509774"/>
                    <a:pt x="169267" y="365312"/>
                    <a:pt x="159742" y="340441"/>
                  </a:cubicBezTo>
                  <a:cubicBezTo>
                    <a:pt x="150217" y="315570"/>
                    <a:pt x="186729" y="484374"/>
                    <a:pt x="162917" y="432516"/>
                  </a:cubicBezTo>
                  <a:cubicBezTo>
                    <a:pt x="139105" y="380658"/>
                    <a:pt x="44913" y="88028"/>
                    <a:pt x="16867" y="29291"/>
                  </a:cubicBezTo>
                  <a:cubicBezTo>
                    <a:pt x="-11179" y="-29447"/>
                    <a:pt x="-1654" y="3891"/>
                    <a:pt x="26392" y="9596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 1442">
              <a:extLst>
                <a:ext uri="{FF2B5EF4-FFF2-40B4-BE49-F238E27FC236}">
                  <a16:creationId xmlns:a16="http://schemas.microsoft.com/office/drawing/2014/main" id="{A27B50A6-BB68-CF65-C9D5-CF8EBA640F46}"/>
                </a:ext>
              </a:extLst>
            </p:cNvPr>
            <p:cNvSpPr/>
            <p:nvPr/>
          </p:nvSpPr>
          <p:spPr>
            <a:xfrm>
              <a:off x="10582004" y="6883325"/>
              <a:ext cx="264257" cy="555992"/>
            </a:xfrm>
            <a:custGeom>
              <a:avLst/>
              <a:gdLst>
                <a:gd name="connsiteX0" fmla="*/ 271 w 264257"/>
                <a:gd name="connsiteY0" fmla="*/ 75 h 555992"/>
                <a:gd name="connsiteX1" fmla="*/ 108221 w 264257"/>
                <a:gd name="connsiteY1" fmla="*/ 333450 h 555992"/>
                <a:gd name="connsiteX2" fmla="*/ 146321 w 264257"/>
                <a:gd name="connsiteY2" fmla="*/ 362025 h 555992"/>
                <a:gd name="connsiteX3" fmla="*/ 263796 w 264257"/>
                <a:gd name="connsiteY3" fmla="*/ 555700 h 555992"/>
                <a:gd name="connsiteX4" fmla="*/ 184421 w 264257"/>
                <a:gd name="connsiteY4" fmla="*/ 400125 h 555992"/>
                <a:gd name="connsiteX5" fmla="*/ 114571 w 264257"/>
                <a:gd name="connsiteY5" fmla="*/ 174700 h 555992"/>
                <a:gd name="connsiteX6" fmla="*/ 143146 w 264257"/>
                <a:gd name="connsiteY6" fmla="*/ 301700 h 555992"/>
                <a:gd name="connsiteX7" fmla="*/ 271 w 264257"/>
                <a:gd name="connsiteY7" fmla="*/ 75 h 55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257" h="555992">
                  <a:moveTo>
                    <a:pt x="271" y="75"/>
                  </a:moveTo>
                  <a:cubicBezTo>
                    <a:pt x="-5550" y="5367"/>
                    <a:pt x="83879" y="273125"/>
                    <a:pt x="108221" y="333450"/>
                  </a:cubicBezTo>
                  <a:cubicBezTo>
                    <a:pt x="132563" y="393775"/>
                    <a:pt x="120392" y="324983"/>
                    <a:pt x="146321" y="362025"/>
                  </a:cubicBezTo>
                  <a:cubicBezTo>
                    <a:pt x="172250" y="399067"/>
                    <a:pt x="257446" y="549350"/>
                    <a:pt x="263796" y="555700"/>
                  </a:cubicBezTo>
                  <a:cubicBezTo>
                    <a:pt x="270146" y="562050"/>
                    <a:pt x="209292" y="463625"/>
                    <a:pt x="184421" y="400125"/>
                  </a:cubicBezTo>
                  <a:cubicBezTo>
                    <a:pt x="159550" y="336625"/>
                    <a:pt x="121450" y="191104"/>
                    <a:pt x="114571" y="174700"/>
                  </a:cubicBezTo>
                  <a:cubicBezTo>
                    <a:pt x="107692" y="158296"/>
                    <a:pt x="164842" y="332392"/>
                    <a:pt x="143146" y="301700"/>
                  </a:cubicBezTo>
                  <a:cubicBezTo>
                    <a:pt x="121450" y="271008"/>
                    <a:pt x="6092" y="-5217"/>
                    <a:pt x="271" y="7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 1443">
              <a:extLst>
                <a:ext uri="{FF2B5EF4-FFF2-40B4-BE49-F238E27FC236}">
                  <a16:creationId xmlns:a16="http://schemas.microsoft.com/office/drawing/2014/main" id="{5C298821-789E-571A-A820-062FE9EE2B93}"/>
                </a:ext>
              </a:extLst>
            </p:cNvPr>
            <p:cNvSpPr/>
            <p:nvPr/>
          </p:nvSpPr>
          <p:spPr>
            <a:xfrm>
              <a:off x="10785753" y="7327085"/>
              <a:ext cx="493677" cy="742278"/>
            </a:xfrm>
            <a:custGeom>
              <a:avLst/>
              <a:gdLst>
                <a:gd name="connsiteX0" fmla="*/ 2897 w 493677"/>
                <a:gd name="connsiteY0" fmla="*/ 815 h 742278"/>
                <a:gd name="connsiteX1" fmla="*/ 329922 w 493677"/>
                <a:gd name="connsiteY1" fmla="*/ 467540 h 742278"/>
                <a:gd name="connsiteX2" fmla="*/ 263247 w 493677"/>
                <a:gd name="connsiteY2" fmla="*/ 388165 h 742278"/>
                <a:gd name="connsiteX3" fmla="*/ 491847 w 493677"/>
                <a:gd name="connsiteY3" fmla="*/ 737415 h 742278"/>
                <a:gd name="connsiteX4" fmla="*/ 358497 w 493677"/>
                <a:gd name="connsiteY4" fmla="*/ 572315 h 742278"/>
                <a:gd name="connsiteX5" fmla="*/ 142597 w 493677"/>
                <a:gd name="connsiteY5" fmla="*/ 292915 h 742278"/>
                <a:gd name="connsiteX6" fmla="*/ 167997 w 493677"/>
                <a:gd name="connsiteY6" fmla="*/ 353240 h 742278"/>
                <a:gd name="connsiteX7" fmla="*/ 2897 w 493677"/>
                <a:gd name="connsiteY7" fmla="*/ 815 h 7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3677" h="742278">
                  <a:moveTo>
                    <a:pt x="2897" y="815"/>
                  </a:moveTo>
                  <a:cubicBezTo>
                    <a:pt x="29884" y="19865"/>
                    <a:pt x="286530" y="402982"/>
                    <a:pt x="329922" y="467540"/>
                  </a:cubicBezTo>
                  <a:cubicBezTo>
                    <a:pt x="373314" y="532098"/>
                    <a:pt x="236260" y="343186"/>
                    <a:pt x="263247" y="388165"/>
                  </a:cubicBezTo>
                  <a:cubicBezTo>
                    <a:pt x="290234" y="433144"/>
                    <a:pt x="475972" y="706723"/>
                    <a:pt x="491847" y="737415"/>
                  </a:cubicBezTo>
                  <a:cubicBezTo>
                    <a:pt x="507722" y="768107"/>
                    <a:pt x="416705" y="646398"/>
                    <a:pt x="358497" y="572315"/>
                  </a:cubicBezTo>
                  <a:cubicBezTo>
                    <a:pt x="300289" y="498232"/>
                    <a:pt x="174347" y="329427"/>
                    <a:pt x="142597" y="292915"/>
                  </a:cubicBezTo>
                  <a:cubicBezTo>
                    <a:pt x="110847" y="256403"/>
                    <a:pt x="190222" y="404040"/>
                    <a:pt x="167997" y="353240"/>
                  </a:cubicBezTo>
                  <a:cubicBezTo>
                    <a:pt x="145772" y="302440"/>
                    <a:pt x="-24090" y="-18235"/>
                    <a:pt x="2897" y="81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C27A8611-36A6-1130-B578-E12111EF375E}"/>
                </a:ext>
              </a:extLst>
            </p:cNvPr>
            <p:cNvSpPr/>
            <p:nvPr/>
          </p:nvSpPr>
          <p:spPr>
            <a:xfrm>
              <a:off x="7212837" y="7545421"/>
              <a:ext cx="97071" cy="465444"/>
            </a:xfrm>
            <a:custGeom>
              <a:avLst/>
              <a:gdLst>
                <a:gd name="connsiteX0" fmla="*/ 763 w 97071"/>
                <a:gd name="connsiteY0" fmla="*/ 1554 h 465444"/>
                <a:gd name="connsiteX1" fmla="*/ 80138 w 97071"/>
                <a:gd name="connsiteY1" fmla="*/ 344454 h 465444"/>
                <a:gd name="connsiteX2" fmla="*/ 96013 w 97071"/>
                <a:gd name="connsiteY2" fmla="*/ 465104 h 465444"/>
                <a:gd name="connsiteX3" fmla="*/ 92838 w 97071"/>
                <a:gd name="connsiteY3" fmla="*/ 376204 h 465444"/>
                <a:gd name="connsiteX4" fmla="*/ 70613 w 97071"/>
                <a:gd name="connsiteY4" fmla="*/ 246029 h 465444"/>
                <a:gd name="connsiteX5" fmla="*/ 70613 w 97071"/>
                <a:gd name="connsiteY5" fmla="*/ 277779 h 465444"/>
                <a:gd name="connsiteX6" fmla="*/ 35688 w 97071"/>
                <a:gd name="connsiteY6" fmla="*/ 144429 h 465444"/>
                <a:gd name="connsiteX7" fmla="*/ 38863 w 97071"/>
                <a:gd name="connsiteY7" fmla="*/ 214279 h 465444"/>
                <a:gd name="connsiteX8" fmla="*/ 763 w 97071"/>
                <a:gd name="connsiteY8" fmla="*/ 1554 h 46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071" h="465444">
                  <a:moveTo>
                    <a:pt x="763" y="1554"/>
                  </a:moveTo>
                  <a:cubicBezTo>
                    <a:pt x="7642" y="23250"/>
                    <a:pt x="64263" y="267196"/>
                    <a:pt x="80138" y="344454"/>
                  </a:cubicBezTo>
                  <a:cubicBezTo>
                    <a:pt x="96013" y="421712"/>
                    <a:pt x="93896" y="459812"/>
                    <a:pt x="96013" y="465104"/>
                  </a:cubicBezTo>
                  <a:cubicBezTo>
                    <a:pt x="98130" y="470396"/>
                    <a:pt x="97071" y="412717"/>
                    <a:pt x="92838" y="376204"/>
                  </a:cubicBezTo>
                  <a:cubicBezTo>
                    <a:pt x="88605" y="339692"/>
                    <a:pt x="74317" y="262433"/>
                    <a:pt x="70613" y="246029"/>
                  </a:cubicBezTo>
                  <a:cubicBezTo>
                    <a:pt x="66909" y="229625"/>
                    <a:pt x="76434" y="294712"/>
                    <a:pt x="70613" y="277779"/>
                  </a:cubicBezTo>
                  <a:cubicBezTo>
                    <a:pt x="64792" y="260846"/>
                    <a:pt x="40980" y="155012"/>
                    <a:pt x="35688" y="144429"/>
                  </a:cubicBezTo>
                  <a:cubicBezTo>
                    <a:pt x="30396" y="133846"/>
                    <a:pt x="42038" y="236504"/>
                    <a:pt x="38863" y="214279"/>
                  </a:cubicBezTo>
                  <a:cubicBezTo>
                    <a:pt x="35688" y="192054"/>
                    <a:pt x="-6116" y="-20142"/>
                    <a:pt x="763" y="155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0576DC7F-6543-93FB-3D6A-79797C57D218}"/>
                </a:ext>
              </a:extLst>
            </p:cNvPr>
            <p:cNvSpPr/>
            <p:nvPr/>
          </p:nvSpPr>
          <p:spPr>
            <a:xfrm>
              <a:off x="7235251" y="7546163"/>
              <a:ext cx="93938" cy="529740"/>
            </a:xfrm>
            <a:custGeom>
              <a:avLst/>
              <a:gdLst>
                <a:gd name="connsiteX0" fmla="*/ 574 w 93938"/>
                <a:gd name="connsiteY0" fmla="*/ 812 h 529740"/>
                <a:gd name="connsiteX1" fmla="*/ 35499 w 93938"/>
                <a:gd name="connsiteY1" fmla="*/ 178612 h 529740"/>
                <a:gd name="connsiteX2" fmla="*/ 45024 w 93938"/>
                <a:gd name="connsiteY2" fmla="*/ 159562 h 529740"/>
                <a:gd name="connsiteX3" fmla="*/ 83124 w 93938"/>
                <a:gd name="connsiteY3" fmla="*/ 359587 h 529740"/>
                <a:gd name="connsiteX4" fmla="*/ 83124 w 93938"/>
                <a:gd name="connsiteY4" fmla="*/ 327837 h 529740"/>
                <a:gd name="connsiteX5" fmla="*/ 89474 w 93938"/>
                <a:gd name="connsiteY5" fmla="*/ 521512 h 529740"/>
                <a:gd name="connsiteX6" fmla="*/ 92649 w 93938"/>
                <a:gd name="connsiteY6" fmla="*/ 470712 h 529740"/>
                <a:gd name="connsiteX7" fmla="*/ 67249 w 93938"/>
                <a:gd name="connsiteY7" fmla="*/ 261162 h 529740"/>
                <a:gd name="connsiteX8" fmla="*/ 574 w 93938"/>
                <a:gd name="connsiteY8" fmla="*/ 812 h 52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938" h="529740">
                  <a:moveTo>
                    <a:pt x="574" y="812"/>
                  </a:moveTo>
                  <a:cubicBezTo>
                    <a:pt x="-4718" y="-12946"/>
                    <a:pt x="28091" y="152154"/>
                    <a:pt x="35499" y="178612"/>
                  </a:cubicBezTo>
                  <a:cubicBezTo>
                    <a:pt x="42907" y="205070"/>
                    <a:pt x="37086" y="129399"/>
                    <a:pt x="45024" y="159562"/>
                  </a:cubicBezTo>
                  <a:cubicBezTo>
                    <a:pt x="52962" y="189725"/>
                    <a:pt x="76774" y="331541"/>
                    <a:pt x="83124" y="359587"/>
                  </a:cubicBezTo>
                  <a:cubicBezTo>
                    <a:pt x="89474" y="387633"/>
                    <a:pt x="82066" y="300850"/>
                    <a:pt x="83124" y="327837"/>
                  </a:cubicBezTo>
                  <a:cubicBezTo>
                    <a:pt x="84182" y="354824"/>
                    <a:pt x="87886" y="497699"/>
                    <a:pt x="89474" y="521512"/>
                  </a:cubicBezTo>
                  <a:cubicBezTo>
                    <a:pt x="91062" y="545325"/>
                    <a:pt x="96353" y="514104"/>
                    <a:pt x="92649" y="470712"/>
                  </a:cubicBezTo>
                  <a:cubicBezTo>
                    <a:pt x="88945" y="427320"/>
                    <a:pt x="79420" y="333129"/>
                    <a:pt x="67249" y="261162"/>
                  </a:cubicBezTo>
                  <a:cubicBezTo>
                    <a:pt x="55078" y="189195"/>
                    <a:pt x="5866" y="14570"/>
                    <a:pt x="574" y="81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924EFE8D-5EE1-1B2C-9F32-2673FDD714FA}"/>
                </a:ext>
              </a:extLst>
            </p:cNvPr>
            <p:cNvSpPr/>
            <p:nvPr/>
          </p:nvSpPr>
          <p:spPr>
            <a:xfrm>
              <a:off x="7351227" y="7701974"/>
              <a:ext cx="114469" cy="329541"/>
            </a:xfrm>
            <a:custGeom>
              <a:avLst/>
              <a:gdLst>
                <a:gd name="connsiteX0" fmla="*/ 113198 w 114469"/>
                <a:gd name="connsiteY0" fmla="*/ 576 h 329541"/>
                <a:gd name="connsiteX1" fmla="*/ 59223 w 114469"/>
                <a:gd name="connsiteY1" fmla="*/ 137101 h 329541"/>
                <a:gd name="connsiteX2" fmla="*/ 11598 w 114469"/>
                <a:gd name="connsiteY2" fmla="*/ 210126 h 329541"/>
                <a:gd name="connsiteX3" fmla="*/ 30648 w 114469"/>
                <a:gd name="connsiteY3" fmla="*/ 327601 h 329541"/>
                <a:gd name="connsiteX4" fmla="*/ 21123 w 114469"/>
                <a:gd name="connsiteY4" fmla="*/ 279976 h 329541"/>
                <a:gd name="connsiteX5" fmla="*/ 8423 w 114469"/>
                <a:gd name="connsiteY5" fmla="*/ 235526 h 329541"/>
                <a:gd name="connsiteX6" fmla="*/ 40173 w 114469"/>
                <a:gd name="connsiteY6" fmla="*/ 165676 h 329541"/>
                <a:gd name="connsiteX7" fmla="*/ 2073 w 114469"/>
                <a:gd name="connsiteY7" fmla="*/ 194251 h 329541"/>
                <a:gd name="connsiteX8" fmla="*/ 113198 w 114469"/>
                <a:gd name="connsiteY8" fmla="*/ 576 h 32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69" h="329541">
                  <a:moveTo>
                    <a:pt x="113198" y="576"/>
                  </a:moveTo>
                  <a:cubicBezTo>
                    <a:pt x="122723" y="-8949"/>
                    <a:pt x="76156" y="102176"/>
                    <a:pt x="59223" y="137101"/>
                  </a:cubicBezTo>
                  <a:cubicBezTo>
                    <a:pt x="42290" y="172026"/>
                    <a:pt x="16360" y="178376"/>
                    <a:pt x="11598" y="210126"/>
                  </a:cubicBezTo>
                  <a:cubicBezTo>
                    <a:pt x="6836" y="241876"/>
                    <a:pt x="29061" y="315959"/>
                    <a:pt x="30648" y="327601"/>
                  </a:cubicBezTo>
                  <a:cubicBezTo>
                    <a:pt x="32235" y="339243"/>
                    <a:pt x="24827" y="295322"/>
                    <a:pt x="21123" y="279976"/>
                  </a:cubicBezTo>
                  <a:cubicBezTo>
                    <a:pt x="17419" y="264630"/>
                    <a:pt x="5248" y="254576"/>
                    <a:pt x="8423" y="235526"/>
                  </a:cubicBezTo>
                  <a:cubicBezTo>
                    <a:pt x="11598" y="216476"/>
                    <a:pt x="41231" y="172555"/>
                    <a:pt x="40173" y="165676"/>
                  </a:cubicBezTo>
                  <a:cubicBezTo>
                    <a:pt x="39115" y="158797"/>
                    <a:pt x="-10627" y="214888"/>
                    <a:pt x="2073" y="194251"/>
                  </a:cubicBezTo>
                  <a:cubicBezTo>
                    <a:pt x="14773" y="173614"/>
                    <a:pt x="103673" y="10101"/>
                    <a:pt x="113198" y="57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A93B938-D301-EB60-D389-21BF78A3C981}"/>
                </a:ext>
              </a:extLst>
            </p:cNvPr>
            <p:cNvSpPr/>
            <p:nvPr/>
          </p:nvSpPr>
          <p:spPr>
            <a:xfrm>
              <a:off x="7346823" y="7975246"/>
              <a:ext cx="32009" cy="424826"/>
            </a:xfrm>
            <a:custGeom>
              <a:avLst/>
              <a:gdLst>
                <a:gd name="connsiteX0" fmla="*/ 127 w 32009"/>
                <a:gd name="connsiteY0" fmla="*/ 354 h 424826"/>
                <a:gd name="connsiteX1" fmla="*/ 25527 w 32009"/>
                <a:gd name="connsiteY1" fmla="*/ 206729 h 424826"/>
                <a:gd name="connsiteX2" fmla="*/ 25527 w 32009"/>
                <a:gd name="connsiteY2" fmla="*/ 149579 h 424826"/>
                <a:gd name="connsiteX3" fmla="*/ 25527 w 32009"/>
                <a:gd name="connsiteY3" fmla="*/ 314679 h 424826"/>
                <a:gd name="connsiteX4" fmla="*/ 31877 w 32009"/>
                <a:gd name="connsiteY4" fmla="*/ 422629 h 424826"/>
                <a:gd name="connsiteX5" fmla="*/ 28702 w 32009"/>
                <a:gd name="connsiteY5" fmla="*/ 375004 h 424826"/>
                <a:gd name="connsiteX6" fmla="*/ 16002 w 32009"/>
                <a:gd name="connsiteY6" fmla="*/ 232129 h 424826"/>
                <a:gd name="connsiteX7" fmla="*/ 16002 w 32009"/>
                <a:gd name="connsiteY7" fmla="*/ 267054 h 424826"/>
                <a:gd name="connsiteX8" fmla="*/ 16002 w 32009"/>
                <a:gd name="connsiteY8" fmla="*/ 159104 h 424826"/>
                <a:gd name="connsiteX9" fmla="*/ 127 w 32009"/>
                <a:gd name="connsiteY9" fmla="*/ 354 h 42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09" h="424826">
                  <a:moveTo>
                    <a:pt x="127" y="354"/>
                  </a:moveTo>
                  <a:cubicBezTo>
                    <a:pt x="1715" y="8292"/>
                    <a:pt x="21294" y="181858"/>
                    <a:pt x="25527" y="206729"/>
                  </a:cubicBezTo>
                  <a:cubicBezTo>
                    <a:pt x="29760" y="231600"/>
                    <a:pt x="25527" y="149579"/>
                    <a:pt x="25527" y="149579"/>
                  </a:cubicBezTo>
                  <a:cubicBezTo>
                    <a:pt x="25527" y="167571"/>
                    <a:pt x="24469" y="269171"/>
                    <a:pt x="25527" y="314679"/>
                  </a:cubicBezTo>
                  <a:cubicBezTo>
                    <a:pt x="26585" y="360187"/>
                    <a:pt x="31348" y="412575"/>
                    <a:pt x="31877" y="422629"/>
                  </a:cubicBezTo>
                  <a:cubicBezTo>
                    <a:pt x="32406" y="432683"/>
                    <a:pt x="31348" y="406754"/>
                    <a:pt x="28702" y="375004"/>
                  </a:cubicBezTo>
                  <a:cubicBezTo>
                    <a:pt x="26056" y="343254"/>
                    <a:pt x="18119" y="250121"/>
                    <a:pt x="16002" y="232129"/>
                  </a:cubicBezTo>
                  <a:cubicBezTo>
                    <a:pt x="13885" y="214137"/>
                    <a:pt x="16002" y="267054"/>
                    <a:pt x="16002" y="267054"/>
                  </a:cubicBezTo>
                  <a:cubicBezTo>
                    <a:pt x="16002" y="254883"/>
                    <a:pt x="19706" y="198262"/>
                    <a:pt x="16002" y="159104"/>
                  </a:cubicBezTo>
                  <a:cubicBezTo>
                    <a:pt x="12298" y="119946"/>
                    <a:pt x="-1461" y="-7584"/>
                    <a:pt x="127" y="35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 1356">
              <a:extLst>
                <a:ext uri="{FF2B5EF4-FFF2-40B4-BE49-F238E27FC236}">
                  <a16:creationId xmlns:a16="http://schemas.microsoft.com/office/drawing/2014/main" id="{CE36DD5D-F7ED-61E4-CD03-9ADA184AFD4F}"/>
                </a:ext>
              </a:extLst>
            </p:cNvPr>
            <p:cNvSpPr/>
            <p:nvPr/>
          </p:nvSpPr>
          <p:spPr>
            <a:xfrm>
              <a:off x="7369694" y="8001938"/>
              <a:ext cx="79363" cy="315341"/>
            </a:xfrm>
            <a:custGeom>
              <a:avLst/>
              <a:gdLst>
                <a:gd name="connsiteX0" fmla="*/ 15356 w 79363"/>
                <a:gd name="connsiteY0" fmla="*/ 5412 h 315341"/>
                <a:gd name="connsiteX1" fmla="*/ 18531 w 79363"/>
                <a:gd name="connsiteY1" fmla="*/ 199087 h 315341"/>
                <a:gd name="connsiteX2" fmla="*/ 21706 w 79363"/>
                <a:gd name="connsiteY2" fmla="*/ 154637 h 315341"/>
                <a:gd name="connsiteX3" fmla="*/ 78856 w 79363"/>
                <a:gd name="connsiteY3" fmla="*/ 313387 h 315341"/>
                <a:gd name="connsiteX4" fmla="*/ 47106 w 79363"/>
                <a:gd name="connsiteY4" fmla="*/ 237187 h 315341"/>
                <a:gd name="connsiteX5" fmla="*/ 2656 w 79363"/>
                <a:gd name="connsiteY5" fmla="*/ 148287 h 315341"/>
                <a:gd name="connsiteX6" fmla="*/ 5831 w 79363"/>
                <a:gd name="connsiteY6" fmla="*/ 59387 h 315341"/>
                <a:gd name="connsiteX7" fmla="*/ 15356 w 79363"/>
                <a:gd name="connsiteY7" fmla="*/ 5412 h 3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63" h="315341">
                  <a:moveTo>
                    <a:pt x="15356" y="5412"/>
                  </a:moveTo>
                  <a:cubicBezTo>
                    <a:pt x="17473" y="28695"/>
                    <a:pt x="17473" y="174216"/>
                    <a:pt x="18531" y="199087"/>
                  </a:cubicBezTo>
                  <a:cubicBezTo>
                    <a:pt x="19589" y="223958"/>
                    <a:pt x="11652" y="135587"/>
                    <a:pt x="21706" y="154637"/>
                  </a:cubicBezTo>
                  <a:cubicBezTo>
                    <a:pt x="31760" y="173687"/>
                    <a:pt x="74623" y="299629"/>
                    <a:pt x="78856" y="313387"/>
                  </a:cubicBezTo>
                  <a:cubicBezTo>
                    <a:pt x="83089" y="327145"/>
                    <a:pt x="59806" y="264704"/>
                    <a:pt x="47106" y="237187"/>
                  </a:cubicBezTo>
                  <a:cubicBezTo>
                    <a:pt x="34406" y="209670"/>
                    <a:pt x="9535" y="177920"/>
                    <a:pt x="2656" y="148287"/>
                  </a:cubicBezTo>
                  <a:cubicBezTo>
                    <a:pt x="-4223" y="118654"/>
                    <a:pt x="4244" y="78437"/>
                    <a:pt x="5831" y="59387"/>
                  </a:cubicBezTo>
                  <a:cubicBezTo>
                    <a:pt x="7418" y="40337"/>
                    <a:pt x="13239" y="-17871"/>
                    <a:pt x="15356" y="541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 1425">
              <a:extLst>
                <a:ext uri="{FF2B5EF4-FFF2-40B4-BE49-F238E27FC236}">
                  <a16:creationId xmlns:a16="http://schemas.microsoft.com/office/drawing/2014/main" id="{7F1035A7-0245-AABC-128B-9425EA3FA83A}"/>
                </a:ext>
              </a:extLst>
            </p:cNvPr>
            <p:cNvSpPr/>
            <p:nvPr/>
          </p:nvSpPr>
          <p:spPr>
            <a:xfrm>
              <a:off x="6997680" y="7343557"/>
              <a:ext cx="197109" cy="661642"/>
            </a:xfrm>
            <a:custGeom>
              <a:avLst/>
              <a:gdLst>
                <a:gd name="connsiteX0" fmla="*/ 20 w 197109"/>
                <a:gd name="connsiteY0" fmla="*/ 218 h 661642"/>
                <a:gd name="connsiteX1" fmla="*/ 47645 w 197109"/>
                <a:gd name="connsiteY1" fmla="*/ 203418 h 661642"/>
                <a:gd name="connsiteX2" fmla="*/ 47645 w 197109"/>
                <a:gd name="connsiteY2" fmla="*/ 165318 h 661642"/>
                <a:gd name="connsiteX3" fmla="*/ 82570 w 197109"/>
                <a:gd name="connsiteY3" fmla="*/ 301843 h 661642"/>
                <a:gd name="connsiteX4" fmla="*/ 123845 w 197109"/>
                <a:gd name="connsiteY4" fmla="*/ 460593 h 661642"/>
                <a:gd name="connsiteX5" fmla="*/ 114320 w 197109"/>
                <a:gd name="connsiteY5" fmla="*/ 432018 h 661642"/>
                <a:gd name="connsiteX6" fmla="*/ 196870 w 197109"/>
                <a:gd name="connsiteY6" fmla="*/ 660618 h 661642"/>
                <a:gd name="connsiteX7" fmla="*/ 136545 w 197109"/>
                <a:gd name="connsiteY7" fmla="*/ 505043 h 661642"/>
                <a:gd name="connsiteX8" fmla="*/ 53995 w 197109"/>
                <a:gd name="connsiteY8" fmla="*/ 247868 h 661642"/>
                <a:gd name="connsiteX9" fmla="*/ 20 w 197109"/>
                <a:gd name="connsiteY9" fmla="*/ 218 h 6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09" h="661642">
                  <a:moveTo>
                    <a:pt x="20" y="218"/>
                  </a:moveTo>
                  <a:cubicBezTo>
                    <a:pt x="-1038" y="-7190"/>
                    <a:pt x="39708" y="175902"/>
                    <a:pt x="47645" y="203418"/>
                  </a:cubicBezTo>
                  <a:cubicBezTo>
                    <a:pt x="55582" y="230934"/>
                    <a:pt x="41824" y="148914"/>
                    <a:pt x="47645" y="165318"/>
                  </a:cubicBezTo>
                  <a:cubicBezTo>
                    <a:pt x="53466" y="181722"/>
                    <a:pt x="69870" y="252631"/>
                    <a:pt x="82570" y="301843"/>
                  </a:cubicBezTo>
                  <a:cubicBezTo>
                    <a:pt x="95270" y="351055"/>
                    <a:pt x="118553" y="438897"/>
                    <a:pt x="123845" y="460593"/>
                  </a:cubicBezTo>
                  <a:cubicBezTo>
                    <a:pt x="129137" y="482289"/>
                    <a:pt x="102149" y="398681"/>
                    <a:pt x="114320" y="432018"/>
                  </a:cubicBezTo>
                  <a:cubicBezTo>
                    <a:pt x="126491" y="465355"/>
                    <a:pt x="193166" y="648447"/>
                    <a:pt x="196870" y="660618"/>
                  </a:cubicBezTo>
                  <a:cubicBezTo>
                    <a:pt x="200574" y="672789"/>
                    <a:pt x="160358" y="573835"/>
                    <a:pt x="136545" y="505043"/>
                  </a:cubicBezTo>
                  <a:cubicBezTo>
                    <a:pt x="112733" y="436251"/>
                    <a:pt x="73574" y="327772"/>
                    <a:pt x="53995" y="247868"/>
                  </a:cubicBezTo>
                  <a:cubicBezTo>
                    <a:pt x="34416" y="167964"/>
                    <a:pt x="1078" y="7626"/>
                    <a:pt x="20" y="21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 1444">
              <a:extLst>
                <a:ext uri="{FF2B5EF4-FFF2-40B4-BE49-F238E27FC236}">
                  <a16:creationId xmlns:a16="http://schemas.microsoft.com/office/drawing/2014/main" id="{AB310382-2088-8ABF-6D6B-D8D63DD5586B}"/>
                </a:ext>
              </a:extLst>
            </p:cNvPr>
            <p:cNvSpPr/>
            <p:nvPr/>
          </p:nvSpPr>
          <p:spPr>
            <a:xfrm>
              <a:off x="7069964" y="7675635"/>
              <a:ext cx="103868" cy="332328"/>
            </a:xfrm>
            <a:custGeom>
              <a:avLst/>
              <a:gdLst>
                <a:gd name="connsiteX0" fmla="*/ 761 w 103868"/>
                <a:gd name="connsiteY0" fmla="*/ 1515 h 332328"/>
                <a:gd name="connsiteX1" fmla="*/ 102361 w 103868"/>
                <a:gd name="connsiteY1" fmla="*/ 325365 h 332328"/>
                <a:gd name="connsiteX2" fmla="*/ 57911 w 103868"/>
                <a:gd name="connsiteY2" fmla="*/ 207890 h 332328"/>
                <a:gd name="connsiteX3" fmla="*/ 761 w 103868"/>
                <a:gd name="connsiteY3" fmla="*/ 1515 h 33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68" h="332328">
                  <a:moveTo>
                    <a:pt x="761" y="1515"/>
                  </a:moveTo>
                  <a:cubicBezTo>
                    <a:pt x="8169" y="21094"/>
                    <a:pt x="92836" y="290969"/>
                    <a:pt x="102361" y="325365"/>
                  </a:cubicBezTo>
                  <a:cubicBezTo>
                    <a:pt x="111886" y="359761"/>
                    <a:pt x="73786" y="258161"/>
                    <a:pt x="57911" y="207890"/>
                  </a:cubicBezTo>
                  <a:cubicBezTo>
                    <a:pt x="42036" y="157619"/>
                    <a:pt x="-6647" y="-18064"/>
                    <a:pt x="761" y="151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 1445">
              <a:extLst>
                <a:ext uri="{FF2B5EF4-FFF2-40B4-BE49-F238E27FC236}">
                  <a16:creationId xmlns:a16="http://schemas.microsoft.com/office/drawing/2014/main" id="{DBAF315E-E9DE-8A53-74BC-10C2CF9F7A49}"/>
                </a:ext>
              </a:extLst>
            </p:cNvPr>
            <p:cNvSpPr/>
            <p:nvPr/>
          </p:nvSpPr>
          <p:spPr>
            <a:xfrm>
              <a:off x="7695528" y="7946171"/>
              <a:ext cx="162928" cy="383826"/>
            </a:xfrm>
            <a:custGeom>
              <a:avLst/>
              <a:gdLst>
                <a:gd name="connsiteX0" fmla="*/ 162597 w 162928"/>
                <a:gd name="connsiteY0" fmla="*/ 854 h 383826"/>
                <a:gd name="connsiteX1" fmla="*/ 45122 w 162928"/>
                <a:gd name="connsiteY1" fmla="*/ 181829 h 383826"/>
                <a:gd name="connsiteX2" fmla="*/ 57822 w 162928"/>
                <a:gd name="connsiteY2" fmla="*/ 153254 h 383826"/>
                <a:gd name="connsiteX3" fmla="*/ 672 w 162928"/>
                <a:gd name="connsiteY3" fmla="*/ 381854 h 383826"/>
                <a:gd name="connsiteX4" fmla="*/ 29247 w 162928"/>
                <a:gd name="connsiteY4" fmla="*/ 258029 h 383826"/>
                <a:gd name="connsiteX5" fmla="*/ 70522 w 162928"/>
                <a:gd name="connsiteY5" fmla="*/ 153254 h 383826"/>
                <a:gd name="connsiteX6" fmla="*/ 54647 w 162928"/>
                <a:gd name="connsiteY6" fmla="*/ 169129 h 383826"/>
                <a:gd name="connsiteX7" fmla="*/ 80047 w 162928"/>
                <a:gd name="connsiteY7" fmla="*/ 115154 h 383826"/>
                <a:gd name="connsiteX8" fmla="*/ 162597 w 162928"/>
                <a:gd name="connsiteY8" fmla="*/ 854 h 38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928" h="383826">
                  <a:moveTo>
                    <a:pt x="162597" y="854"/>
                  </a:moveTo>
                  <a:cubicBezTo>
                    <a:pt x="156776" y="11966"/>
                    <a:pt x="62585" y="156429"/>
                    <a:pt x="45122" y="181829"/>
                  </a:cubicBezTo>
                  <a:cubicBezTo>
                    <a:pt x="27659" y="207229"/>
                    <a:pt x="65230" y="119917"/>
                    <a:pt x="57822" y="153254"/>
                  </a:cubicBezTo>
                  <a:cubicBezTo>
                    <a:pt x="50414" y="186591"/>
                    <a:pt x="5435" y="364391"/>
                    <a:pt x="672" y="381854"/>
                  </a:cubicBezTo>
                  <a:cubicBezTo>
                    <a:pt x="-4091" y="399317"/>
                    <a:pt x="17605" y="296129"/>
                    <a:pt x="29247" y="258029"/>
                  </a:cubicBezTo>
                  <a:cubicBezTo>
                    <a:pt x="40889" y="219929"/>
                    <a:pt x="66289" y="168071"/>
                    <a:pt x="70522" y="153254"/>
                  </a:cubicBezTo>
                  <a:cubicBezTo>
                    <a:pt x="74755" y="138437"/>
                    <a:pt x="53059" y="175479"/>
                    <a:pt x="54647" y="169129"/>
                  </a:cubicBezTo>
                  <a:cubicBezTo>
                    <a:pt x="56234" y="162779"/>
                    <a:pt x="64172" y="140025"/>
                    <a:pt x="80047" y="115154"/>
                  </a:cubicBezTo>
                  <a:cubicBezTo>
                    <a:pt x="95922" y="90283"/>
                    <a:pt x="168418" y="-10258"/>
                    <a:pt x="162597" y="85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 1446">
              <a:extLst>
                <a:ext uri="{FF2B5EF4-FFF2-40B4-BE49-F238E27FC236}">
                  <a16:creationId xmlns:a16="http://schemas.microsoft.com/office/drawing/2014/main" id="{DD6709E5-6BAC-5B98-3BD6-06DCC3AA2496}"/>
                </a:ext>
              </a:extLst>
            </p:cNvPr>
            <p:cNvSpPr/>
            <p:nvPr/>
          </p:nvSpPr>
          <p:spPr>
            <a:xfrm>
              <a:off x="7651743" y="7934324"/>
              <a:ext cx="177809" cy="315567"/>
            </a:xfrm>
            <a:custGeom>
              <a:avLst/>
              <a:gdLst>
                <a:gd name="connsiteX0" fmla="*/ 177807 w 177809"/>
                <a:gd name="connsiteY0" fmla="*/ 1 h 315567"/>
                <a:gd name="connsiteX1" fmla="*/ 85732 w 177809"/>
                <a:gd name="connsiteY1" fmla="*/ 149226 h 315567"/>
                <a:gd name="connsiteX2" fmla="*/ 31757 w 177809"/>
                <a:gd name="connsiteY2" fmla="*/ 307976 h 315567"/>
                <a:gd name="connsiteX3" fmla="*/ 31757 w 177809"/>
                <a:gd name="connsiteY3" fmla="*/ 279401 h 315567"/>
                <a:gd name="connsiteX4" fmla="*/ 7 w 177809"/>
                <a:gd name="connsiteY4" fmla="*/ 184151 h 315567"/>
                <a:gd name="connsiteX5" fmla="*/ 34932 w 177809"/>
                <a:gd name="connsiteY5" fmla="*/ 273051 h 315567"/>
                <a:gd name="connsiteX6" fmla="*/ 53982 w 177809"/>
                <a:gd name="connsiteY6" fmla="*/ 196851 h 315567"/>
                <a:gd name="connsiteX7" fmla="*/ 88907 w 177809"/>
                <a:gd name="connsiteY7" fmla="*/ 146051 h 315567"/>
                <a:gd name="connsiteX8" fmla="*/ 177807 w 177809"/>
                <a:gd name="connsiteY8" fmla="*/ 1 h 315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09" h="315567">
                  <a:moveTo>
                    <a:pt x="177807" y="1"/>
                  </a:moveTo>
                  <a:cubicBezTo>
                    <a:pt x="177278" y="530"/>
                    <a:pt x="110074" y="97897"/>
                    <a:pt x="85732" y="149226"/>
                  </a:cubicBezTo>
                  <a:cubicBezTo>
                    <a:pt x="61390" y="200555"/>
                    <a:pt x="40753" y="286280"/>
                    <a:pt x="31757" y="307976"/>
                  </a:cubicBezTo>
                  <a:cubicBezTo>
                    <a:pt x="22761" y="329672"/>
                    <a:pt x="37049" y="300038"/>
                    <a:pt x="31757" y="279401"/>
                  </a:cubicBezTo>
                  <a:cubicBezTo>
                    <a:pt x="26465" y="258764"/>
                    <a:pt x="-522" y="185209"/>
                    <a:pt x="7" y="184151"/>
                  </a:cubicBezTo>
                  <a:cubicBezTo>
                    <a:pt x="536" y="183093"/>
                    <a:pt x="25936" y="270934"/>
                    <a:pt x="34932" y="273051"/>
                  </a:cubicBezTo>
                  <a:cubicBezTo>
                    <a:pt x="43928" y="275168"/>
                    <a:pt x="44986" y="218018"/>
                    <a:pt x="53982" y="196851"/>
                  </a:cubicBezTo>
                  <a:cubicBezTo>
                    <a:pt x="62978" y="175684"/>
                    <a:pt x="71444" y="173568"/>
                    <a:pt x="88907" y="146051"/>
                  </a:cubicBezTo>
                  <a:cubicBezTo>
                    <a:pt x="106369" y="118534"/>
                    <a:pt x="178336" y="-528"/>
                    <a:pt x="177807" y="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 1447">
              <a:extLst>
                <a:ext uri="{FF2B5EF4-FFF2-40B4-BE49-F238E27FC236}">
                  <a16:creationId xmlns:a16="http://schemas.microsoft.com/office/drawing/2014/main" id="{C23EDC9B-9511-2D71-744C-B64250562634}"/>
                </a:ext>
              </a:extLst>
            </p:cNvPr>
            <p:cNvSpPr/>
            <p:nvPr/>
          </p:nvSpPr>
          <p:spPr>
            <a:xfrm>
              <a:off x="7321454" y="7959580"/>
              <a:ext cx="36249" cy="425661"/>
            </a:xfrm>
            <a:custGeom>
              <a:avLst/>
              <a:gdLst>
                <a:gd name="connsiteX0" fmla="*/ 31846 w 36249"/>
                <a:gd name="connsiteY0" fmla="*/ 145 h 425661"/>
                <a:gd name="connsiteX1" fmla="*/ 3271 w 36249"/>
                <a:gd name="connsiteY1" fmla="*/ 216045 h 425661"/>
                <a:gd name="connsiteX2" fmla="*/ 9621 w 36249"/>
                <a:gd name="connsiteY2" fmla="*/ 187470 h 425661"/>
                <a:gd name="connsiteX3" fmla="*/ 12796 w 36249"/>
                <a:gd name="connsiteY3" fmla="*/ 273195 h 425661"/>
                <a:gd name="connsiteX4" fmla="*/ 15971 w 36249"/>
                <a:gd name="connsiteY4" fmla="*/ 228745 h 425661"/>
                <a:gd name="connsiteX5" fmla="*/ 31846 w 36249"/>
                <a:gd name="connsiteY5" fmla="*/ 346220 h 425661"/>
                <a:gd name="connsiteX6" fmla="*/ 28671 w 36249"/>
                <a:gd name="connsiteY6" fmla="*/ 425595 h 425661"/>
                <a:gd name="connsiteX7" fmla="*/ 35021 w 36249"/>
                <a:gd name="connsiteY7" fmla="*/ 333520 h 425661"/>
                <a:gd name="connsiteX8" fmla="*/ 96 w 36249"/>
                <a:gd name="connsiteY8" fmla="*/ 184295 h 425661"/>
                <a:gd name="connsiteX9" fmla="*/ 31846 w 36249"/>
                <a:gd name="connsiteY9" fmla="*/ 145 h 42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249" h="425661">
                  <a:moveTo>
                    <a:pt x="31846" y="145"/>
                  </a:moveTo>
                  <a:cubicBezTo>
                    <a:pt x="32375" y="5437"/>
                    <a:pt x="6975" y="184824"/>
                    <a:pt x="3271" y="216045"/>
                  </a:cubicBezTo>
                  <a:cubicBezTo>
                    <a:pt x="-433" y="247266"/>
                    <a:pt x="8033" y="177945"/>
                    <a:pt x="9621" y="187470"/>
                  </a:cubicBezTo>
                  <a:cubicBezTo>
                    <a:pt x="11208" y="196995"/>
                    <a:pt x="11738" y="266316"/>
                    <a:pt x="12796" y="273195"/>
                  </a:cubicBezTo>
                  <a:cubicBezTo>
                    <a:pt x="13854" y="280074"/>
                    <a:pt x="12796" y="216574"/>
                    <a:pt x="15971" y="228745"/>
                  </a:cubicBezTo>
                  <a:cubicBezTo>
                    <a:pt x="19146" y="240916"/>
                    <a:pt x="29729" y="313412"/>
                    <a:pt x="31846" y="346220"/>
                  </a:cubicBezTo>
                  <a:cubicBezTo>
                    <a:pt x="33963" y="379028"/>
                    <a:pt x="28142" y="427712"/>
                    <a:pt x="28671" y="425595"/>
                  </a:cubicBezTo>
                  <a:cubicBezTo>
                    <a:pt x="29200" y="423478"/>
                    <a:pt x="39784" y="373737"/>
                    <a:pt x="35021" y="333520"/>
                  </a:cubicBezTo>
                  <a:cubicBezTo>
                    <a:pt x="30258" y="293303"/>
                    <a:pt x="2213" y="233507"/>
                    <a:pt x="96" y="184295"/>
                  </a:cubicBezTo>
                  <a:cubicBezTo>
                    <a:pt x="-2021" y="135083"/>
                    <a:pt x="31317" y="-5147"/>
                    <a:pt x="31846" y="14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 1448">
              <a:extLst>
                <a:ext uri="{FF2B5EF4-FFF2-40B4-BE49-F238E27FC236}">
                  <a16:creationId xmlns:a16="http://schemas.microsoft.com/office/drawing/2014/main" id="{7FFE0494-95A3-8924-06C9-D45F052ADC3A}"/>
                </a:ext>
              </a:extLst>
            </p:cNvPr>
            <p:cNvSpPr/>
            <p:nvPr/>
          </p:nvSpPr>
          <p:spPr>
            <a:xfrm>
              <a:off x="7578394" y="8232596"/>
              <a:ext cx="165440" cy="727762"/>
            </a:xfrm>
            <a:custGeom>
              <a:avLst/>
              <a:gdLst>
                <a:gd name="connsiteX0" fmla="*/ 165431 w 165440"/>
                <a:gd name="connsiteY0" fmla="*/ 179 h 727762"/>
                <a:gd name="connsiteX1" fmla="*/ 57481 w 165440"/>
                <a:gd name="connsiteY1" fmla="*/ 285929 h 727762"/>
                <a:gd name="connsiteX2" fmla="*/ 63831 w 165440"/>
                <a:gd name="connsiteY2" fmla="*/ 238304 h 727762"/>
                <a:gd name="connsiteX3" fmla="*/ 38431 w 165440"/>
                <a:gd name="connsiteY3" fmla="*/ 365304 h 727762"/>
                <a:gd name="connsiteX4" fmla="*/ 331 w 165440"/>
                <a:gd name="connsiteY4" fmla="*/ 549454 h 727762"/>
                <a:gd name="connsiteX5" fmla="*/ 19381 w 165440"/>
                <a:gd name="connsiteY5" fmla="*/ 470079 h 727762"/>
                <a:gd name="connsiteX6" fmla="*/ 9856 w 165440"/>
                <a:gd name="connsiteY6" fmla="*/ 603429 h 727762"/>
                <a:gd name="connsiteX7" fmla="*/ 9856 w 165440"/>
                <a:gd name="connsiteY7" fmla="*/ 727254 h 727762"/>
                <a:gd name="connsiteX8" fmla="*/ 13031 w 165440"/>
                <a:gd name="connsiteY8" fmla="*/ 641529 h 727762"/>
                <a:gd name="connsiteX9" fmla="*/ 16206 w 165440"/>
                <a:gd name="connsiteY9" fmla="*/ 501829 h 727762"/>
                <a:gd name="connsiteX10" fmla="*/ 60656 w 165440"/>
                <a:gd name="connsiteY10" fmla="*/ 311329 h 727762"/>
                <a:gd name="connsiteX11" fmla="*/ 25731 w 165440"/>
                <a:gd name="connsiteY11" fmla="*/ 365304 h 727762"/>
                <a:gd name="connsiteX12" fmla="*/ 82881 w 165440"/>
                <a:gd name="connsiteY12" fmla="*/ 162104 h 727762"/>
                <a:gd name="connsiteX13" fmla="*/ 51131 w 165440"/>
                <a:gd name="connsiteY13" fmla="*/ 241479 h 727762"/>
                <a:gd name="connsiteX14" fmla="*/ 165431 w 165440"/>
                <a:gd name="connsiteY14" fmla="*/ 179 h 72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440" h="727762">
                  <a:moveTo>
                    <a:pt x="165431" y="179"/>
                  </a:moveTo>
                  <a:cubicBezTo>
                    <a:pt x="166489" y="7587"/>
                    <a:pt x="74414" y="246242"/>
                    <a:pt x="57481" y="285929"/>
                  </a:cubicBezTo>
                  <a:cubicBezTo>
                    <a:pt x="40548" y="325616"/>
                    <a:pt x="67006" y="225075"/>
                    <a:pt x="63831" y="238304"/>
                  </a:cubicBezTo>
                  <a:cubicBezTo>
                    <a:pt x="60656" y="251533"/>
                    <a:pt x="49014" y="313446"/>
                    <a:pt x="38431" y="365304"/>
                  </a:cubicBezTo>
                  <a:cubicBezTo>
                    <a:pt x="27848" y="417162"/>
                    <a:pt x="3506" y="531992"/>
                    <a:pt x="331" y="549454"/>
                  </a:cubicBezTo>
                  <a:cubicBezTo>
                    <a:pt x="-2844" y="566917"/>
                    <a:pt x="17794" y="461083"/>
                    <a:pt x="19381" y="470079"/>
                  </a:cubicBezTo>
                  <a:cubicBezTo>
                    <a:pt x="20968" y="479075"/>
                    <a:pt x="11443" y="560567"/>
                    <a:pt x="9856" y="603429"/>
                  </a:cubicBezTo>
                  <a:cubicBezTo>
                    <a:pt x="8269" y="646291"/>
                    <a:pt x="9327" y="720904"/>
                    <a:pt x="9856" y="727254"/>
                  </a:cubicBezTo>
                  <a:cubicBezTo>
                    <a:pt x="10385" y="733604"/>
                    <a:pt x="11973" y="679100"/>
                    <a:pt x="13031" y="641529"/>
                  </a:cubicBezTo>
                  <a:cubicBezTo>
                    <a:pt x="14089" y="603958"/>
                    <a:pt x="8269" y="556862"/>
                    <a:pt x="16206" y="501829"/>
                  </a:cubicBezTo>
                  <a:cubicBezTo>
                    <a:pt x="24143" y="446796"/>
                    <a:pt x="59069" y="334083"/>
                    <a:pt x="60656" y="311329"/>
                  </a:cubicBezTo>
                  <a:cubicBezTo>
                    <a:pt x="62243" y="288575"/>
                    <a:pt x="22027" y="390175"/>
                    <a:pt x="25731" y="365304"/>
                  </a:cubicBezTo>
                  <a:cubicBezTo>
                    <a:pt x="29435" y="340433"/>
                    <a:pt x="78648" y="182741"/>
                    <a:pt x="82881" y="162104"/>
                  </a:cubicBezTo>
                  <a:cubicBezTo>
                    <a:pt x="87114" y="141467"/>
                    <a:pt x="36844" y="265821"/>
                    <a:pt x="51131" y="241479"/>
                  </a:cubicBezTo>
                  <a:cubicBezTo>
                    <a:pt x="65418" y="217137"/>
                    <a:pt x="164373" y="-7229"/>
                    <a:pt x="165431" y="17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 1449">
              <a:extLst>
                <a:ext uri="{FF2B5EF4-FFF2-40B4-BE49-F238E27FC236}">
                  <a16:creationId xmlns:a16="http://schemas.microsoft.com/office/drawing/2014/main" id="{19322B32-1E7E-964A-B700-AC9435D4F3BA}"/>
                </a:ext>
              </a:extLst>
            </p:cNvPr>
            <p:cNvSpPr/>
            <p:nvPr/>
          </p:nvSpPr>
          <p:spPr>
            <a:xfrm>
              <a:off x="7384715" y="8387413"/>
              <a:ext cx="76433" cy="445454"/>
            </a:xfrm>
            <a:custGeom>
              <a:avLst/>
              <a:gdLst>
                <a:gd name="connsiteX0" fmla="*/ 335 w 76433"/>
                <a:gd name="connsiteY0" fmla="*/ 937 h 445454"/>
                <a:gd name="connsiteX1" fmla="*/ 44785 w 76433"/>
                <a:gd name="connsiteY1" fmla="*/ 248587 h 445454"/>
                <a:gd name="connsiteX2" fmla="*/ 70185 w 76433"/>
                <a:gd name="connsiteY2" fmla="*/ 442262 h 445454"/>
                <a:gd name="connsiteX3" fmla="*/ 70185 w 76433"/>
                <a:gd name="connsiteY3" fmla="*/ 343837 h 445454"/>
                <a:gd name="connsiteX4" fmla="*/ 335 w 76433"/>
                <a:gd name="connsiteY4" fmla="*/ 937 h 4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33" h="445454">
                  <a:moveTo>
                    <a:pt x="335" y="937"/>
                  </a:moveTo>
                  <a:cubicBezTo>
                    <a:pt x="-3898" y="-14938"/>
                    <a:pt x="33143" y="175033"/>
                    <a:pt x="44785" y="248587"/>
                  </a:cubicBezTo>
                  <a:cubicBezTo>
                    <a:pt x="56427" y="322141"/>
                    <a:pt x="65952" y="426387"/>
                    <a:pt x="70185" y="442262"/>
                  </a:cubicBezTo>
                  <a:cubicBezTo>
                    <a:pt x="74418" y="458137"/>
                    <a:pt x="81827" y="413158"/>
                    <a:pt x="70185" y="343837"/>
                  </a:cubicBezTo>
                  <a:cubicBezTo>
                    <a:pt x="58543" y="274516"/>
                    <a:pt x="4568" y="16812"/>
                    <a:pt x="335" y="93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 1450">
              <a:extLst>
                <a:ext uri="{FF2B5EF4-FFF2-40B4-BE49-F238E27FC236}">
                  <a16:creationId xmlns:a16="http://schemas.microsoft.com/office/drawing/2014/main" id="{E2A5E1E1-3A4F-A589-A3AA-ADE663F5E7F5}"/>
                </a:ext>
              </a:extLst>
            </p:cNvPr>
            <p:cNvSpPr/>
            <p:nvPr/>
          </p:nvSpPr>
          <p:spPr>
            <a:xfrm>
              <a:off x="7185025" y="8042201"/>
              <a:ext cx="99359" cy="401409"/>
            </a:xfrm>
            <a:custGeom>
              <a:avLst/>
              <a:gdLst>
                <a:gd name="connsiteX0" fmla="*/ 0 w 99359"/>
                <a:gd name="connsiteY0" fmla="*/ 74 h 401409"/>
                <a:gd name="connsiteX1" fmla="*/ 28575 w 99359"/>
                <a:gd name="connsiteY1" fmla="*/ 181049 h 401409"/>
                <a:gd name="connsiteX2" fmla="*/ 38100 w 99359"/>
                <a:gd name="connsiteY2" fmla="*/ 120724 h 401409"/>
                <a:gd name="connsiteX3" fmla="*/ 47625 w 99359"/>
                <a:gd name="connsiteY3" fmla="*/ 266774 h 401409"/>
                <a:gd name="connsiteX4" fmla="*/ 50800 w 99359"/>
                <a:gd name="connsiteY4" fmla="*/ 196924 h 401409"/>
                <a:gd name="connsiteX5" fmla="*/ 63500 w 99359"/>
                <a:gd name="connsiteY5" fmla="*/ 273124 h 401409"/>
                <a:gd name="connsiteX6" fmla="*/ 98425 w 99359"/>
                <a:gd name="connsiteY6" fmla="*/ 400124 h 401409"/>
                <a:gd name="connsiteX7" fmla="*/ 85725 w 99359"/>
                <a:gd name="connsiteY7" fmla="*/ 327099 h 401409"/>
                <a:gd name="connsiteX8" fmla="*/ 47625 w 99359"/>
                <a:gd name="connsiteY8" fmla="*/ 146124 h 401409"/>
                <a:gd name="connsiteX9" fmla="*/ 44450 w 99359"/>
                <a:gd name="connsiteY9" fmla="*/ 206449 h 401409"/>
                <a:gd name="connsiteX10" fmla="*/ 28575 w 99359"/>
                <a:gd name="connsiteY10" fmla="*/ 158824 h 401409"/>
                <a:gd name="connsiteX11" fmla="*/ 0 w 99359"/>
                <a:gd name="connsiteY11" fmla="*/ 74 h 40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359" h="401409">
                  <a:moveTo>
                    <a:pt x="0" y="74"/>
                  </a:moveTo>
                  <a:cubicBezTo>
                    <a:pt x="0" y="3778"/>
                    <a:pt x="22225" y="160941"/>
                    <a:pt x="28575" y="181049"/>
                  </a:cubicBezTo>
                  <a:cubicBezTo>
                    <a:pt x="34925" y="201157"/>
                    <a:pt x="34925" y="106437"/>
                    <a:pt x="38100" y="120724"/>
                  </a:cubicBezTo>
                  <a:cubicBezTo>
                    <a:pt x="41275" y="135011"/>
                    <a:pt x="45508" y="254074"/>
                    <a:pt x="47625" y="266774"/>
                  </a:cubicBezTo>
                  <a:cubicBezTo>
                    <a:pt x="49742" y="279474"/>
                    <a:pt x="48154" y="195866"/>
                    <a:pt x="50800" y="196924"/>
                  </a:cubicBezTo>
                  <a:cubicBezTo>
                    <a:pt x="53446" y="197982"/>
                    <a:pt x="55563" y="239257"/>
                    <a:pt x="63500" y="273124"/>
                  </a:cubicBezTo>
                  <a:cubicBezTo>
                    <a:pt x="71438" y="306991"/>
                    <a:pt x="94721" y="391128"/>
                    <a:pt x="98425" y="400124"/>
                  </a:cubicBezTo>
                  <a:cubicBezTo>
                    <a:pt x="102129" y="409120"/>
                    <a:pt x="94192" y="369432"/>
                    <a:pt x="85725" y="327099"/>
                  </a:cubicBezTo>
                  <a:cubicBezTo>
                    <a:pt x="77258" y="284766"/>
                    <a:pt x="54504" y="166232"/>
                    <a:pt x="47625" y="146124"/>
                  </a:cubicBezTo>
                  <a:cubicBezTo>
                    <a:pt x="40746" y="126016"/>
                    <a:pt x="47625" y="204332"/>
                    <a:pt x="44450" y="206449"/>
                  </a:cubicBezTo>
                  <a:cubicBezTo>
                    <a:pt x="41275" y="208566"/>
                    <a:pt x="31750" y="186341"/>
                    <a:pt x="28575" y="158824"/>
                  </a:cubicBezTo>
                  <a:cubicBezTo>
                    <a:pt x="25400" y="131307"/>
                    <a:pt x="0" y="-3630"/>
                    <a:pt x="0" y="7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 1451">
              <a:extLst>
                <a:ext uri="{FF2B5EF4-FFF2-40B4-BE49-F238E27FC236}">
                  <a16:creationId xmlns:a16="http://schemas.microsoft.com/office/drawing/2014/main" id="{6CC61B3B-F2A8-F010-8B15-417BECEB9F7D}"/>
                </a:ext>
              </a:extLst>
            </p:cNvPr>
            <p:cNvSpPr/>
            <p:nvPr/>
          </p:nvSpPr>
          <p:spPr>
            <a:xfrm>
              <a:off x="7184994" y="7972245"/>
              <a:ext cx="181143" cy="877821"/>
            </a:xfrm>
            <a:custGeom>
              <a:avLst/>
              <a:gdLst>
                <a:gd name="connsiteX0" fmla="*/ 31 w 181143"/>
                <a:gd name="connsiteY0" fmla="*/ 180 h 877821"/>
                <a:gd name="connsiteX1" fmla="*/ 69881 w 181143"/>
                <a:gd name="connsiteY1" fmla="*/ 216080 h 877821"/>
                <a:gd name="connsiteX2" fmla="*/ 69881 w 181143"/>
                <a:gd name="connsiteY2" fmla="*/ 187505 h 877821"/>
                <a:gd name="connsiteX3" fmla="*/ 95281 w 181143"/>
                <a:gd name="connsiteY3" fmla="*/ 368480 h 877821"/>
                <a:gd name="connsiteX4" fmla="*/ 146081 w 181143"/>
                <a:gd name="connsiteY4" fmla="*/ 546280 h 877821"/>
                <a:gd name="connsiteX5" fmla="*/ 139731 w 181143"/>
                <a:gd name="connsiteY5" fmla="*/ 479605 h 877821"/>
                <a:gd name="connsiteX6" fmla="*/ 152431 w 181143"/>
                <a:gd name="connsiteY6" fmla="*/ 571680 h 877821"/>
                <a:gd name="connsiteX7" fmla="*/ 146081 w 181143"/>
                <a:gd name="connsiteY7" fmla="*/ 641530 h 877821"/>
                <a:gd name="connsiteX8" fmla="*/ 158781 w 181143"/>
                <a:gd name="connsiteY8" fmla="*/ 600255 h 877821"/>
                <a:gd name="connsiteX9" fmla="*/ 181006 w 181143"/>
                <a:gd name="connsiteY9" fmla="*/ 717730 h 877821"/>
                <a:gd name="connsiteX10" fmla="*/ 168306 w 181143"/>
                <a:gd name="connsiteY10" fmla="*/ 816155 h 877821"/>
                <a:gd name="connsiteX11" fmla="*/ 171481 w 181143"/>
                <a:gd name="connsiteY11" fmla="*/ 876480 h 877821"/>
                <a:gd name="connsiteX12" fmla="*/ 171481 w 181143"/>
                <a:gd name="connsiteY12" fmla="*/ 759005 h 877821"/>
                <a:gd name="connsiteX13" fmla="*/ 168306 w 181143"/>
                <a:gd name="connsiteY13" fmla="*/ 651055 h 877821"/>
                <a:gd name="connsiteX14" fmla="*/ 152431 w 181143"/>
                <a:gd name="connsiteY14" fmla="*/ 470080 h 877821"/>
                <a:gd name="connsiteX15" fmla="*/ 127031 w 181143"/>
                <a:gd name="connsiteY15" fmla="*/ 451030 h 877821"/>
                <a:gd name="connsiteX16" fmla="*/ 79406 w 181143"/>
                <a:gd name="connsiteY16" fmla="*/ 257355 h 877821"/>
                <a:gd name="connsiteX17" fmla="*/ 31 w 181143"/>
                <a:gd name="connsiteY17" fmla="*/ 180 h 87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1143" h="877821">
                  <a:moveTo>
                    <a:pt x="31" y="180"/>
                  </a:moveTo>
                  <a:cubicBezTo>
                    <a:pt x="-1556" y="-6699"/>
                    <a:pt x="58239" y="184859"/>
                    <a:pt x="69881" y="216080"/>
                  </a:cubicBezTo>
                  <a:cubicBezTo>
                    <a:pt x="81523" y="247301"/>
                    <a:pt x="65648" y="162105"/>
                    <a:pt x="69881" y="187505"/>
                  </a:cubicBezTo>
                  <a:cubicBezTo>
                    <a:pt x="74114" y="212905"/>
                    <a:pt x="82581" y="308684"/>
                    <a:pt x="95281" y="368480"/>
                  </a:cubicBezTo>
                  <a:cubicBezTo>
                    <a:pt x="107981" y="428276"/>
                    <a:pt x="138673" y="527759"/>
                    <a:pt x="146081" y="546280"/>
                  </a:cubicBezTo>
                  <a:cubicBezTo>
                    <a:pt x="153489" y="564801"/>
                    <a:pt x="138673" y="475372"/>
                    <a:pt x="139731" y="479605"/>
                  </a:cubicBezTo>
                  <a:cubicBezTo>
                    <a:pt x="140789" y="483838"/>
                    <a:pt x="151373" y="544693"/>
                    <a:pt x="152431" y="571680"/>
                  </a:cubicBezTo>
                  <a:cubicBezTo>
                    <a:pt x="153489" y="598667"/>
                    <a:pt x="145023" y="636768"/>
                    <a:pt x="146081" y="641530"/>
                  </a:cubicBezTo>
                  <a:cubicBezTo>
                    <a:pt x="147139" y="646292"/>
                    <a:pt x="152960" y="587555"/>
                    <a:pt x="158781" y="600255"/>
                  </a:cubicBezTo>
                  <a:cubicBezTo>
                    <a:pt x="164602" y="612955"/>
                    <a:pt x="179419" y="681747"/>
                    <a:pt x="181006" y="717730"/>
                  </a:cubicBezTo>
                  <a:cubicBezTo>
                    <a:pt x="182594" y="753713"/>
                    <a:pt x="169894" y="789697"/>
                    <a:pt x="168306" y="816155"/>
                  </a:cubicBezTo>
                  <a:cubicBezTo>
                    <a:pt x="166719" y="842613"/>
                    <a:pt x="170952" y="886005"/>
                    <a:pt x="171481" y="876480"/>
                  </a:cubicBezTo>
                  <a:cubicBezTo>
                    <a:pt x="172010" y="866955"/>
                    <a:pt x="172010" y="796576"/>
                    <a:pt x="171481" y="759005"/>
                  </a:cubicBezTo>
                  <a:cubicBezTo>
                    <a:pt x="170952" y="721434"/>
                    <a:pt x="171481" y="699209"/>
                    <a:pt x="168306" y="651055"/>
                  </a:cubicBezTo>
                  <a:cubicBezTo>
                    <a:pt x="165131" y="602901"/>
                    <a:pt x="159310" y="503418"/>
                    <a:pt x="152431" y="470080"/>
                  </a:cubicBezTo>
                  <a:cubicBezTo>
                    <a:pt x="145552" y="436742"/>
                    <a:pt x="139202" y="486484"/>
                    <a:pt x="127031" y="451030"/>
                  </a:cubicBezTo>
                  <a:cubicBezTo>
                    <a:pt x="114860" y="415576"/>
                    <a:pt x="98456" y="328793"/>
                    <a:pt x="79406" y="257355"/>
                  </a:cubicBezTo>
                  <a:cubicBezTo>
                    <a:pt x="60356" y="185918"/>
                    <a:pt x="1618" y="7059"/>
                    <a:pt x="31" y="18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 1452">
              <a:extLst>
                <a:ext uri="{FF2B5EF4-FFF2-40B4-BE49-F238E27FC236}">
                  <a16:creationId xmlns:a16="http://schemas.microsoft.com/office/drawing/2014/main" id="{E8118CF3-47FA-C455-E80A-D6063C2C8790}"/>
                </a:ext>
              </a:extLst>
            </p:cNvPr>
            <p:cNvSpPr/>
            <p:nvPr/>
          </p:nvSpPr>
          <p:spPr>
            <a:xfrm>
              <a:off x="7548754" y="9022174"/>
              <a:ext cx="42671" cy="543939"/>
            </a:xfrm>
            <a:custGeom>
              <a:avLst/>
              <a:gdLst>
                <a:gd name="connsiteX0" fmla="*/ 42671 w 42671"/>
                <a:gd name="connsiteY0" fmla="*/ 1176 h 543939"/>
                <a:gd name="connsiteX1" fmla="*/ 10921 w 42671"/>
                <a:gd name="connsiteY1" fmla="*/ 325026 h 543939"/>
                <a:gd name="connsiteX2" fmla="*/ 1396 w 42671"/>
                <a:gd name="connsiteY2" fmla="*/ 537751 h 543939"/>
                <a:gd name="connsiteX3" fmla="*/ 1396 w 42671"/>
                <a:gd name="connsiteY3" fmla="*/ 458376 h 543939"/>
                <a:gd name="connsiteX4" fmla="*/ 14096 w 42671"/>
                <a:gd name="connsiteY4" fmla="*/ 169451 h 543939"/>
                <a:gd name="connsiteX5" fmla="*/ 10921 w 42671"/>
                <a:gd name="connsiteY5" fmla="*/ 213901 h 543939"/>
                <a:gd name="connsiteX6" fmla="*/ 42671 w 42671"/>
                <a:gd name="connsiteY6" fmla="*/ 1176 h 54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71" h="543939">
                  <a:moveTo>
                    <a:pt x="42671" y="1176"/>
                  </a:moveTo>
                  <a:cubicBezTo>
                    <a:pt x="42671" y="19697"/>
                    <a:pt x="17800" y="235597"/>
                    <a:pt x="10921" y="325026"/>
                  </a:cubicBezTo>
                  <a:cubicBezTo>
                    <a:pt x="4042" y="414455"/>
                    <a:pt x="2983" y="515526"/>
                    <a:pt x="1396" y="537751"/>
                  </a:cubicBezTo>
                  <a:cubicBezTo>
                    <a:pt x="-191" y="559976"/>
                    <a:pt x="-721" y="519759"/>
                    <a:pt x="1396" y="458376"/>
                  </a:cubicBezTo>
                  <a:cubicBezTo>
                    <a:pt x="3513" y="396993"/>
                    <a:pt x="12509" y="210197"/>
                    <a:pt x="14096" y="169451"/>
                  </a:cubicBezTo>
                  <a:cubicBezTo>
                    <a:pt x="15683" y="128705"/>
                    <a:pt x="7217" y="239301"/>
                    <a:pt x="10921" y="213901"/>
                  </a:cubicBezTo>
                  <a:cubicBezTo>
                    <a:pt x="14625" y="188501"/>
                    <a:pt x="42671" y="-17345"/>
                    <a:pt x="42671" y="117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 1453">
              <a:extLst>
                <a:ext uri="{FF2B5EF4-FFF2-40B4-BE49-F238E27FC236}">
                  <a16:creationId xmlns:a16="http://schemas.microsoft.com/office/drawing/2014/main" id="{CE8A9963-4885-9A13-BFB7-BF5CC7C5A439}"/>
                </a:ext>
              </a:extLst>
            </p:cNvPr>
            <p:cNvSpPr/>
            <p:nvPr/>
          </p:nvSpPr>
          <p:spPr>
            <a:xfrm>
              <a:off x="7492627" y="8800422"/>
              <a:ext cx="52297" cy="589116"/>
            </a:xfrm>
            <a:custGeom>
              <a:avLst/>
              <a:gdLst>
                <a:gd name="connsiteX0" fmla="*/ 44823 w 52297"/>
                <a:gd name="connsiteY0" fmla="*/ 678 h 589116"/>
                <a:gd name="connsiteX1" fmla="*/ 25773 w 52297"/>
                <a:gd name="connsiteY1" fmla="*/ 286428 h 589116"/>
                <a:gd name="connsiteX2" fmla="*/ 44823 w 52297"/>
                <a:gd name="connsiteY2" fmla="*/ 232453 h 589116"/>
                <a:gd name="connsiteX3" fmla="*/ 28948 w 52297"/>
                <a:gd name="connsiteY3" fmla="*/ 378503 h 589116"/>
                <a:gd name="connsiteX4" fmla="*/ 373 w 52297"/>
                <a:gd name="connsiteY4" fmla="*/ 588053 h 589116"/>
                <a:gd name="connsiteX5" fmla="*/ 51173 w 52297"/>
                <a:gd name="connsiteY5" fmla="*/ 283253 h 589116"/>
                <a:gd name="connsiteX6" fmla="*/ 35298 w 52297"/>
                <a:gd name="connsiteY6" fmla="*/ 254678 h 589116"/>
                <a:gd name="connsiteX7" fmla="*/ 32123 w 52297"/>
                <a:gd name="connsiteY7" fmla="*/ 207053 h 589116"/>
                <a:gd name="connsiteX8" fmla="*/ 44823 w 52297"/>
                <a:gd name="connsiteY8" fmla="*/ 678 h 58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97" h="589116">
                  <a:moveTo>
                    <a:pt x="44823" y="678"/>
                  </a:moveTo>
                  <a:cubicBezTo>
                    <a:pt x="43765" y="13907"/>
                    <a:pt x="25773" y="247799"/>
                    <a:pt x="25773" y="286428"/>
                  </a:cubicBezTo>
                  <a:cubicBezTo>
                    <a:pt x="25773" y="325057"/>
                    <a:pt x="44294" y="217107"/>
                    <a:pt x="44823" y="232453"/>
                  </a:cubicBezTo>
                  <a:cubicBezTo>
                    <a:pt x="45352" y="247799"/>
                    <a:pt x="36356" y="319236"/>
                    <a:pt x="28948" y="378503"/>
                  </a:cubicBezTo>
                  <a:cubicBezTo>
                    <a:pt x="21540" y="437770"/>
                    <a:pt x="-3331" y="603928"/>
                    <a:pt x="373" y="588053"/>
                  </a:cubicBezTo>
                  <a:cubicBezTo>
                    <a:pt x="4077" y="572178"/>
                    <a:pt x="45352" y="338815"/>
                    <a:pt x="51173" y="283253"/>
                  </a:cubicBezTo>
                  <a:cubicBezTo>
                    <a:pt x="56994" y="227691"/>
                    <a:pt x="38473" y="267378"/>
                    <a:pt x="35298" y="254678"/>
                  </a:cubicBezTo>
                  <a:cubicBezTo>
                    <a:pt x="32123" y="241978"/>
                    <a:pt x="29477" y="242507"/>
                    <a:pt x="32123" y="207053"/>
                  </a:cubicBezTo>
                  <a:cubicBezTo>
                    <a:pt x="34769" y="171599"/>
                    <a:pt x="45881" y="-12551"/>
                    <a:pt x="44823" y="67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 1454">
              <a:extLst>
                <a:ext uri="{FF2B5EF4-FFF2-40B4-BE49-F238E27FC236}">
                  <a16:creationId xmlns:a16="http://schemas.microsoft.com/office/drawing/2014/main" id="{4D3E9DD3-0C11-BB06-92A9-C1FADDC8AB8C}"/>
                </a:ext>
              </a:extLst>
            </p:cNvPr>
            <p:cNvSpPr/>
            <p:nvPr/>
          </p:nvSpPr>
          <p:spPr>
            <a:xfrm>
              <a:off x="7407265" y="8625974"/>
              <a:ext cx="29525" cy="957877"/>
            </a:xfrm>
            <a:custGeom>
              <a:avLst/>
              <a:gdLst>
                <a:gd name="connsiteX0" fmla="*/ 10 w 29525"/>
                <a:gd name="connsiteY0" fmla="*/ 501 h 957877"/>
                <a:gd name="connsiteX1" fmla="*/ 22235 w 29525"/>
                <a:gd name="connsiteY1" fmla="*/ 384676 h 957877"/>
                <a:gd name="connsiteX2" fmla="*/ 22235 w 29525"/>
                <a:gd name="connsiteY2" fmla="*/ 365626 h 957877"/>
                <a:gd name="connsiteX3" fmla="*/ 28585 w 29525"/>
                <a:gd name="connsiteY3" fmla="*/ 559301 h 957877"/>
                <a:gd name="connsiteX4" fmla="*/ 28585 w 29525"/>
                <a:gd name="connsiteY4" fmla="*/ 943476 h 957877"/>
                <a:gd name="connsiteX5" fmla="*/ 28585 w 29525"/>
                <a:gd name="connsiteY5" fmla="*/ 848226 h 957877"/>
                <a:gd name="connsiteX6" fmla="*/ 15885 w 29525"/>
                <a:gd name="connsiteY6" fmla="*/ 581526 h 957877"/>
                <a:gd name="connsiteX7" fmla="*/ 12710 w 29525"/>
                <a:gd name="connsiteY7" fmla="*/ 622801 h 957877"/>
                <a:gd name="connsiteX8" fmla="*/ 25410 w 29525"/>
                <a:gd name="connsiteY8" fmla="*/ 311651 h 957877"/>
                <a:gd name="connsiteX9" fmla="*/ 10 w 29525"/>
                <a:gd name="connsiteY9" fmla="*/ 501 h 95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5" h="957877">
                  <a:moveTo>
                    <a:pt x="10" y="501"/>
                  </a:moveTo>
                  <a:cubicBezTo>
                    <a:pt x="-519" y="12672"/>
                    <a:pt x="18531" y="323822"/>
                    <a:pt x="22235" y="384676"/>
                  </a:cubicBezTo>
                  <a:cubicBezTo>
                    <a:pt x="25939" y="445530"/>
                    <a:pt x="21177" y="336522"/>
                    <a:pt x="22235" y="365626"/>
                  </a:cubicBezTo>
                  <a:cubicBezTo>
                    <a:pt x="23293" y="394730"/>
                    <a:pt x="27527" y="462993"/>
                    <a:pt x="28585" y="559301"/>
                  </a:cubicBezTo>
                  <a:cubicBezTo>
                    <a:pt x="29643" y="655609"/>
                    <a:pt x="28585" y="943476"/>
                    <a:pt x="28585" y="943476"/>
                  </a:cubicBezTo>
                  <a:cubicBezTo>
                    <a:pt x="28585" y="991630"/>
                    <a:pt x="30702" y="908551"/>
                    <a:pt x="28585" y="848226"/>
                  </a:cubicBezTo>
                  <a:cubicBezTo>
                    <a:pt x="26468" y="787901"/>
                    <a:pt x="18531" y="619097"/>
                    <a:pt x="15885" y="581526"/>
                  </a:cubicBezTo>
                  <a:cubicBezTo>
                    <a:pt x="13239" y="543955"/>
                    <a:pt x="11123" y="667780"/>
                    <a:pt x="12710" y="622801"/>
                  </a:cubicBezTo>
                  <a:cubicBezTo>
                    <a:pt x="14297" y="577822"/>
                    <a:pt x="26998" y="422776"/>
                    <a:pt x="25410" y="311651"/>
                  </a:cubicBezTo>
                  <a:cubicBezTo>
                    <a:pt x="23823" y="200526"/>
                    <a:pt x="539" y="-11670"/>
                    <a:pt x="10" y="50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 1455">
              <a:extLst>
                <a:ext uri="{FF2B5EF4-FFF2-40B4-BE49-F238E27FC236}">
                  <a16:creationId xmlns:a16="http://schemas.microsoft.com/office/drawing/2014/main" id="{F45AA4D6-DCBC-F2E9-C85D-262D63C272E7}"/>
                </a:ext>
              </a:extLst>
            </p:cNvPr>
            <p:cNvSpPr/>
            <p:nvPr/>
          </p:nvSpPr>
          <p:spPr>
            <a:xfrm>
              <a:off x="7425499" y="8678944"/>
              <a:ext cx="38926" cy="902464"/>
            </a:xfrm>
            <a:custGeom>
              <a:avLst/>
              <a:gdLst>
                <a:gd name="connsiteX0" fmla="*/ 38926 w 38926"/>
                <a:gd name="connsiteY0" fmla="*/ 1506 h 902464"/>
                <a:gd name="connsiteX1" fmla="*/ 826 w 38926"/>
                <a:gd name="connsiteY1" fmla="*/ 299956 h 902464"/>
                <a:gd name="connsiteX2" fmla="*/ 13526 w 38926"/>
                <a:gd name="connsiteY2" fmla="*/ 255506 h 902464"/>
                <a:gd name="connsiteX3" fmla="*/ 23051 w 38926"/>
                <a:gd name="connsiteY3" fmla="*/ 468231 h 902464"/>
                <a:gd name="connsiteX4" fmla="*/ 23051 w 38926"/>
                <a:gd name="connsiteY4" fmla="*/ 376156 h 902464"/>
                <a:gd name="connsiteX5" fmla="*/ 26226 w 38926"/>
                <a:gd name="connsiteY5" fmla="*/ 877806 h 902464"/>
                <a:gd name="connsiteX6" fmla="*/ 19876 w 38926"/>
                <a:gd name="connsiteY6" fmla="*/ 766681 h 902464"/>
                <a:gd name="connsiteX7" fmla="*/ 23051 w 38926"/>
                <a:gd name="connsiteY7" fmla="*/ 258681 h 902464"/>
                <a:gd name="connsiteX8" fmla="*/ 7176 w 38926"/>
                <a:gd name="connsiteY8" fmla="*/ 284081 h 902464"/>
                <a:gd name="connsiteX9" fmla="*/ 7176 w 38926"/>
                <a:gd name="connsiteY9" fmla="*/ 169781 h 902464"/>
                <a:gd name="connsiteX10" fmla="*/ 826 w 38926"/>
                <a:gd name="connsiteY10" fmla="*/ 182481 h 902464"/>
                <a:gd name="connsiteX11" fmla="*/ 38926 w 38926"/>
                <a:gd name="connsiteY11" fmla="*/ 1506 h 90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926" h="902464">
                  <a:moveTo>
                    <a:pt x="38926" y="1506"/>
                  </a:moveTo>
                  <a:cubicBezTo>
                    <a:pt x="38926" y="21085"/>
                    <a:pt x="5059" y="257623"/>
                    <a:pt x="826" y="299956"/>
                  </a:cubicBezTo>
                  <a:cubicBezTo>
                    <a:pt x="-3407" y="342289"/>
                    <a:pt x="9822" y="227460"/>
                    <a:pt x="13526" y="255506"/>
                  </a:cubicBezTo>
                  <a:cubicBezTo>
                    <a:pt x="17230" y="283552"/>
                    <a:pt x="21463" y="448123"/>
                    <a:pt x="23051" y="468231"/>
                  </a:cubicBezTo>
                  <a:cubicBezTo>
                    <a:pt x="24638" y="488339"/>
                    <a:pt x="22522" y="307894"/>
                    <a:pt x="23051" y="376156"/>
                  </a:cubicBezTo>
                  <a:cubicBezTo>
                    <a:pt x="23580" y="444418"/>
                    <a:pt x="26755" y="812719"/>
                    <a:pt x="26226" y="877806"/>
                  </a:cubicBezTo>
                  <a:cubicBezTo>
                    <a:pt x="25697" y="942893"/>
                    <a:pt x="20405" y="869868"/>
                    <a:pt x="19876" y="766681"/>
                  </a:cubicBezTo>
                  <a:cubicBezTo>
                    <a:pt x="19347" y="663494"/>
                    <a:pt x="25168" y="339114"/>
                    <a:pt x="23051" y="258681"/>
                  </a:cubicBezTo>
                  <a:cubicBezTo>
                    <a:pt x="20934" y="178248"/>
                    <a:pt x="9822" y="298898"/>
                    <a:pt x="7176" y="284081"/>
                  </a:cubicBezTo>
                  <a:cubicBezTo>
                    <a:pt x="4530" y="269264"/>
                    <a:pt x="8234" y="186714"/>
                    <a:pt x="7176" y="169781"/>
                  </a:cubicBezTo>
                  <a:cubicBezTo>
                    <a:pt x="6118" y="152848"/>
                    <a:pt x="-2349" y="205764"/>
                    <a:pt x="826" y="182481"/>
                  </a:cubicBezTo>
                  <a:cubicBezTo>
                    <a:pt x="4001" y="159198"/>
                    <a:pt x="38926" y="-18073"/>
                    <a:pt x="38926" y="150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 1456">
              <a:extLst>
                <a:ext uri="{FF2B5EF4-FFF2-40B4-BE49-F238E27FC236}">
                  <a16:creationId xmlns:a16="http://schemas.microsoft.com/office/drawing/2014/main" id="{F96084EB-2D15-B30B-41E2-FACC4EDA9008}"/>
                </a:ext>
              </a:extLst>
            </p:cNvPr>
            <p:cNvSpPr/>
            <p:nvPr/>
          </p:nvSpPr>
          <p:spPr>
            <a:xfrm>
              <a:off x="7365640" y="8750823"/>
              <a:ext cx="39642" cy="856154"/>
            </a:xfrm>
            <a:custGeom>
              <a:avLst/>
              <a:gdLst>
                <a:gd name="connsiteX0" fmla="*/ 13060 w 39642"/>
                <a:gd name="connsiteY0" fmla="*/ 2652 h 856154"/>
                <a:gd name="connsiteX1" fmla="*/ 16235 w 39642"/>
                <a:gd name="connsiteY1" fmla="*/ 447152 h 856154"/>
                <a:gd name="connsiteX2" fmla="*/ 16235 w 39642"/>
                <a:gd name="connsiteY2" fmla="*/ 367777 h 856154"/>
                <a:gd name="connsiteX3" fmla="*/ 35285 w 39642"/>
                <a:gd name="connsiteY3" fmla="*/ 831327 h 856154"/>
                <a:gd name="connsiteX4" fmla="*/ 38460 w 39642"/>
                <a:gd name="connsiteY4" fmla="*/ 745602 h 856154"/>
                <a:gd name="connsiteX5" fmla="*/ 19410 w 39642"/>
                <a:gd name="connsiteY5" fmla="*/ 342377 h 856154"/>
                <a:gd name="connsiteX6" fmla="*/ 16235 w 39642"/>
                <a:gd name="connsiteY6" fmla="*/ 396352 h 856154"/>
                <a:gd name="connsiteX7" fmla="*/ 9885 w 39642"/>
                <a:gd name="connsiteY7" fmla="*/ 205852 h 856154"/>
                <a:gd name="connsiteX8" fmla="*/ 360 w 39642"/>
                <a:gd name="connsiteY8" fmla="*/ 259827 h 856154"/>
                <a:gd name="connsiteX9" fmla="*/ 13060 w 39642"/>
                <a:gd name="connsiteY9" fmla="*/ 2652 h 85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42" h="856154">
                  <a:moveTo>
                    <a:pt x="13060" y="2652"/>
                  </a:moveTo>
                  <a:cubicBezTo>
                    <a:pt x="15706" y="33873"/>
                    <a:pt x="15706" y="386298"/>
                    <a:pt x="16235" y="447152"/>
                  </a:cubicBezTo>
                  <a:cubicBezTo>
                    <a:pt x="16764" y="508006"/>
                    <a:pt x="13060" y="303748"/>
                    <a:pt x="16235" y="367777"/>
                  </a:cubicBezTo>
                  <a:cubicBezTo>
                    <a:pt x="19410" y="431806"/>
                    <a:pt x="31581" y="768356"/>
                    <a:pt x="35285" y="831327"/>
                  </a:cubicBezTo>
                  <a:cubicBezTo>
                    <a:pt x="38989" y="894298"/>
                    <a:pt x="41106" y="827094"/>
                    <a:pt x="38460" y="745602"/>
                  </a:cubicBezTo>
                  <a:cubicBezTo>
                    <a:pt x="35814" y="664110"/>
                    <a:pt x="23114" y="400585"/>
                    <a:pt x="19410" y="342377"/>
                  </a:cubicBezTo>
                  <a:cubicBezTo>
                    <a:pt x="15706" y="284169"/>
                    <a:pt x="17822" y="419106"/>
                    <a:pt x="16235" y="396352"/>
                  </a:cubicBezTo>
                  <a:cubicBezTo>
                    <a:pt x="14648" y="373598"/>
                    <a:pt x="12531" y="228606"/>
                    <a:pt x="9885" y="205852"/>
                  </a:cubicBezTo>
                  <a:cubicBezTo>
                    <a:pt x="7239" y="183098"/>
                    <a:pt x="3006" y="294223"/>
                    <a:pt x="360" y="259827"/>
                  </a:cubicBezTo>
                  <a:cubicBezTo>
                    <a:pt x="-2286" y="225431"/>
                    <a:pt x="10414" y="-28569"/>
                    <a:pt x="13060" y="265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 1457">
              <a:extLst>
                <a:ext uri="{FF2B5EF4-FFF2-40B4-BE49-F238E27FC236}">
                  <a16:creationId xmlns:a16="http://schemas.microsoft.com/office/drawing/2014/main" id="{4FB44835-31A9-69D7-D6A7-A96398BAD8FF}"/>
                </a:ext>
              </a:extLst>
            </p:cNvPr>
            <p:cNvSpPr/>
            <p:nvPr/>
          </p:nvSpPr>
          <p:spPr>
            <a:xfrm>
              <a:off x="7318375" y="8438318"/>
              <a:ext cx="44468" cy="821321"/>
            </a:xfrm>
            <a:custGeom>
              <a:avLst/>
              <a:gdLst>
                <a:gd name="connsiteX0" fmla="*/ 0 w 44468"/>
                <a:gd name="connsiteY0" fmla="*/ 832 h 821321"/>
                <a:gd name="connsiteX1" fmla="*/ 12700 w 44468"/>
                <a:gd name="connsiteY1" fmla="*/ 365957 h 821321"/>
                <a:gd name="connsiteX2" fmla="*/ 9525 w 44468"/>
                <a:gd name="connsiteY2" fmla="*/ 318332 h 821321"/>
                <a:gd name="connsiteX3" fmla="*/ 6350 w 44468"/>
                <a:gd name="connsiteY3" fmla="*/ 550107 h 821321"/>
                <a:gd name="connsiteX4" fmla="*/ 25400 w 44468"/>
                <a:gd name="connsiteY4" fmla="*/ 505657 h 821321"/>
                <a:gd name="connsiteX5" fmla="*/ 44450 w 44468"/>
                <a:gd name="connsiteY5" fmla="*/ 819982 h 821321"/>
                <a:gd name="connsiteX6" fmla="*/ 28575 w 44468"/>
                <a:gd name="connsiteY6" fmla="*/ 613607 h 821321"/>
                <a:gd name="connsiteX7" fmla="*/ 12700 w 44468"/>
                <a:gd name="connsiteY7" fmla="*/ 483432 h 821321"/>
                <a:gd name="connsiteX8" fmla="*/ 0 w 44468"/>
                <a:gd name="connsiteY8" fmla="*/ 832 h 82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68" h="821321">
                  <a:moveTo>
                    <a:pt x="0" y="832"/>
                  </a:moveTo>
                  <a:cubicBezTo>
                    <a:pt x="0" y="-18747"/>
                    <a:pt x="11113" y="313040"/>
                    <a:pt x="12700" y="365957"/>
                  </a:cubicBezTo>
                  <a:cubicBezTo>
                    <a:pt x="14287" y="418874"/>
                    <a:pt x="10583" y="287640"/>
                    <a:pt x="9525" y="318332"/>
                  </a:cubicBezTo>
                  <a:cubicBezTo>
                    <a:pt x="8467" y="349024"/>
                    <a:pt x="3704" y="518886"/>
                    <a:pt x="6350" y="550107"/>
                  </a:cubicBezTo>
                  <a:cubicBezTo>
                    <a:pt x="8996" y="581328"/>
                    <a:pt x="19050" y="460678"/>
                    <a:pt x="25400" y="505657"/>
                  </a:cubicBezTo>
                  <a:cubicBezTo>
                    <a:pt x="31750" y="550636"/>
                    <a:pt x="43921" y="801990"/>
                    <a:pt x="44450" y="819982"/>
                  </a:cubicBezTo>
                  <a:cubicBezTo>
                    <a:pt x="44979" y="837974"/>
                    <a:pt x="33867" y="669699"/>
                    <a:pt x="28575" y="613607"/>
                  </a:cubicBezTo>
                  <a:cubicBezTo>
                    <a:pt x="23283" y="557515"/>
                    <a:pt x="15875" y="580269"/>
                    <a:pt x="12700" y="483432"/>
                  </a:cubicBezTo>
                  <a:cubicBezTo>
                    <a:pt x="9525" y="386595"/>
                    <a:pt x="0" y="20411"/>
                    <a:pt x="0" y="83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 1458">
              <a:extLst>
                <a:ext uri="{FF2B5EF4-FFF2-40B4-BE49-F238E27FC236}">
                  <a16:creationId xmlns:a16="http://schemas.microsoft.com/office/drawing/2014/main" id="{2ADC8DEF-C799-A530-EBC8-98F51997490F}"/>
                </a:ext>
              </a:extLst>
            </p:cNvPr>
            <p:cNvSpPr/>
            <p:nvPr/>
          </p:nvSpPr>
          <p:spPr>
            <a:xfrm>
              <a:off x="6711181" y="7240520"/>
              <a:ext cx="145756" cy="497918"/>
            </a:xfrm>
            <a:custGeom>
              <a:avLst/>
              <a:gdLst>
                <a:gd name="connsiteX0" fmla="*/ 769 w 145756"/>
                <a:gd name="connsiteY0" fmla="*/ 1655 h 497918"/>
                <a:gd name="connsiteX1" fmla="*/ 134119 w 145756"/>
                <a:gd name="connsiteY1" fmla="*/ 468380 h 497918"/>
                <a:gd name="connsiteX2" fmla="*/ 127769 w 145756"/>
                <a:gd name="connsiteY2" fmla="*/ 423930 h 497918"/>
                <a:gd name="connsiteX3" fmla="*/ 35694 w 145756"/>
                <a:gd name="connsiteY3" fmla="*/ 211205 h 497918"/>
                <a:gd name="connsiteX4" fmla="*/ 76969 w 145756"/>
                <a:gd name="connsiteY4" fmla="*/ 309630 h 497918"/>
                <a:gd name="connsiteX5" fmla="*/ 769 w 145756"/>
                <a:gd name="connsiteY5" fmla="*/ 1655 h 49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756" h="497918">
                  <a:moveTo>
                    <a:pt x="769" y="1655"/>
                  </a:moveTo>
                  <a:cubicBezTo>
                    <a:pt x="10294" y="28113"/>
                    <a:pt x="112952" y="398001"/>
                    <a:pt x="134119" y="468380"/>
                  </a:cubicBezTo>
                  <a:cubicBezTo>
                    <a:pt x="155286" y="538759"/>
                    <a:pt x="144173" y="466793"/>
                    <a:pt x="127769" y="423930"/>
                  </a:cubicBezTo>
                  <a:cubicBezTo>
                    <a:pt x="111365" y="381068"/>
                    <a:pt x="44161" y="230255"/>
                    <a:pt x="35694" y="211205"/>
                  </a:cubicBezTo>
                  <a:cubicBezTo>
                    <a:pt x="27227" y="192155"/>
                    <a:pt x="80673" y="345084"/>
                    <a:pt x="76969" y="309630"/>
                  </a:cubicBezTo>
                  <a:cubicBezTo>
                    <a:pt x="73265" y="274176"/>
                    <a:pt x="-8756" y="-24803"/>
                    <a:pt x="769" y="165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 1459">
              <a:extLst>
                <a:ext uri="{FF2B5EF4-FFF2-40B4-BE49-F238E27FC236}">
                  <a16:creationId xmlns:a16="http://schemas.microsoft.com/office/drawing/2014/main" id="{5C7AF79C-F2B0-CFBA-32E0-D432D4716CED}"/>
                </a:ext>
              </a:extLst>
            </p:cNvPr>
            <p:cNvSpPr/>
            <p:nvPr/>
          </p:nvSpPr>
          <p:spPr>
            <a:xfrm>
              <a:off x="6899229" y="7848564"/>
              <a:ext cx="93477" cy="381205"/>
            </a:xfrm>
            <a:custGeom>
              <a:avLst/>
              <a:gdLst>
                <a:gd name="connsiteX0" fmla="*/ 46 w 93477"/>
                <a:gd name="connsiteY0" fmla="*/ 36 h 381205"/>
                <a:gd name="connsiteX1" fmla="*/ 79421 w 93477"/>
                <a:gd name="connsiteY1" fmla="*/ 263561 h 381205"/>
                <a:gd name="connsiteX2" fmla="*/ 60371 w 93477"/>
                <a:gd name="connsiteY2" fmla="*/ 381036 h 381205"/>
                <a:gd name="connsiteX3" fmla="*/ 92121 w 93477"/>
                <a:gd name="connsiteY3" fmla="*/ 282611 h 381205"/>
                <a:gd name="connsiteX4" fmla="*/ 46 w 93477"/>
                <a:gd name="connsiteY4" fmla="*/ 36 h 3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77" h="381205">
                  <a:moveTo>
                    <a:pt x="46" y="36"/>
                  </a:moveTo>
                  <a:cubicBezTo>
                    <a:pt x="-2071" y="-3139"/>
                    <a:pt x="69367" y="200061"/>
                    <a:pt x="79421" y="263561"/>
                  </a:cubicBezTo>
                  <a:cubicBezTo>
                    <a:pt x="89475" y="327061"/>
                    <a:pt x="58254" y="377861"/>
                    <a:pt x="60371" y="381036"/>
                  </a:cubicBezTo>
                  <a:cubicBezTo>
                    <a:pt x="62488" y="384211"/>
                    <a:pt x="101117" y="342407"/>
                    <a:pt x="92121" y="282611"/>
                  </a:cubicBezTo>
                  <a:cubicBezTo>
                    <a:pt x="83125" y="222815"/>
                    <a:pt x="2163" y="3211"/>
                    <a:pt x="46" y="3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 1460">
              <a:extLst>
                <a:ext uri="{FF2B5EF4-FFF2-40B4-BE49-F238E27FC236}">
                  <a16:creationId xmlns:a16="http://schemas.microsoft.com/office/drawing/2014/main" id="{E9CB49C8-98A9-8148-E8B4-015651DA4EA2}"/>
                </a:ext>
              </a:extLst>
            </p:cNvPr>
            <p:cNvSpPr/>
            <p:nvPr/>
          </p:nvSpPr>
          <p:spPr>
            <a:xfrm>
              <a:off x="6813542" y="7705690"/>
              <a:ext cx="127727" cy="795458"/>
            </a:xfrm>
            <a:custGeom>
              <a:avLst/>
              <a:gdLst>
                <a:gd name="connsiteX0" fmla="*/ 8 w 127727"/>
                <a:gd name="connsiteY0" fmla="*/ 35 h 795458"/>
                <a:gd name="connsiteX1" fmla="*/ 114308 w 127727"/>
                <a:gd name="connsiteY1" fmla="*/ 301660 h 795458"/>
                <a:gd name="connsiteX2" fmla="*/ 111133 w 127727"/>
                <a:gd name="connsiteY2" fmla="*/ 266735 h 795458"/>
                <a:gd name="connsiteX3" fmla="*/ 111133 w 127727"/>
                <a:gd name="connsiteY3" fmla="*/ 539785 h 795458"/>
                <a:gd name="connsiteX4" fmla="*/ 107958 w 127727"/>
                <a:gd name="connsiteY4" fmla="*/ 793785 h 795458"/>
                <a:gd name="connsiteX5" fmla="*/ 127008 w 127727"/>
                <a:gd name="connsiteY5" fmla="*/ 641385 h 795458"/>
                <a:gd name="connsiteX6" fmla="*/ 111133 w 127727"/>
                <a:gd name="connsiteY6" fmla="*/ 473110 h 795458"/>
                <a:gd name="connsiteX7" fmla="*/ 120658 w 127727"/>
                <a:gd name="connsiteY7" fmla="*/ 282610 h 795458"/>
                <a:gd name="connsiteX8" fmla="*/ 8 w 127727"/>
                <a:gd name="connsiteY8" fmla="*/ 35 h 79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727" h="795458">
                  <a:moveTo>
                    <a:pt x="8" y="35"/>
                  </a:moveTo>
                  <a:cubicBezTo>
                    <a:pt x="-1050" y="3210"/>
                    <a:pt x="95787" y="257210"/>
                    <a:pt x="114308" y="301660"/>
                  </a:cubicBezTo>
                  <a:cubicBezTo>
                    <a:pt x="132829" y="346110"/>
                    <a:pt x="111662" y="227048"/>
                    <a:pt x="111133" y="266735"/>
                  </a:cubicBezTo>
                  <a:cubicBezTo>
                    <a:pt x="110604" y="306422"/>
                    <a:pt x="111662" y="451943"/>
                    <a:pt x="111133" y="539785"/>
                  </a:cubicBezTo>
                  <a:cubicBezTo>
                    <a:pt x="110604" y="627627"/>
                    <a:pt x="105312" y="776852"/>
                    <a:pt x="107958" y="793785"/>
                  </a:cubicBezTo>
                  <a:cubicBezTo>
                    <a:pt x="110604" y="810718"/>
                    <a:pt x="126479" y="694831"/>
                    <a:pt x="127008" y="641385"/>
                  </a:cubicBezTo>
                  <a:cubicBezTo>
                    <a:pt x="127537" y="587939"/>
                    <a:pt x="112191" y="532906"/>
                    <a:pt x="111133" y="473110"/>
                  </a:cubicBezTo>
                  <a:cubicBezTo>
                    <a:pt x="110075" y="413314"/>
                    <a:pt x="141296" y="358810"/>
                    <a:pt x="120658" y="282610"/>
                  </a:cubicBezTo>
                  <a:cubicBezTo>
                    <a:pt x="100021" y="206410"/>
                    <a:pt x="1066" y="-3140"/>
                    <a:pt x="8" y="3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 1461">
              <a:extLst>
                <a:ext uri="{FF2B5EF4-FFF2-40B4-BE49-F238E27FC236}">
                  <a16:creationId xmlns:a16="http://schemas.microsoft.com/office/drawing/2014/main" id="{6B6E3A9E-37B7-9711-D535-0AB2A5F6A820}"/>
                </a:ext>
              </a:extLst>
            </p:cNvPr>
            <p:cNvSpPr/>
            <p:nvPr/>
          </p:nvSpPr>
          <p:spPr>
            <a:xfrm>
              <a:off x="6974752" y="8064220"/>
              <a:ext cx="70711" cy="1016131"/>
            </a:xfrm>
            <a:custGeom>
              <a:avLst/>
              <a:gdLst>
                <a:gd name="connsiteX0" fmla="*/ 22948 w 70711"/>
                <a:gd name="connsiteY0" fmla="*/ 280 h 1016131"/>
                <a:gd name="connsiteX1" fmla="*/ 723 w 70711"/>
                <a:gd name="connsiteY1" fmla="*/ 438430 h 1016131"/>
                <a:gd name="connsiteX2" fmla="*/ 54698 w 70711"/>
                <a:gd name="connsiteY2" fmla="*/ 571780 h 1016131"/>
                <a:gd name="connsiteX3" fmla="*/ 35648 w 70711"/>
                <a:gd name="connsiteY3" fmla="*/ 527330 h 1016131"/>
                <a:gd name="connsiteX4" fmla="*/ 70573 w 70711"/>
                <a:gd name="connsiteY4" fmla="*/ 667030 h 1016131"/>
                <a:gd name="connsiteX5" fmla="*/ 48348 w 70711"/>
                <a:gd name="connsiteY5" fmla="*/ 1009930 h 1016131"/>
                <a:gd name="connsiteX6" fmla="*/ 61048 w 70711"/>
                <a:gd name="connsiteY6" fmla="*/ 873405 h 1016131"/>
                <a:gd name="connsiteX7" fmla="*/ 64223 w 70711"/>
                <a:gd name="connsiteY7" fmla="*/ 689255 h 1016131"/>
                <a:gd name="connsiteX8" fmla="*/ 13423 w 70711"/>
                <a:gd name="connsiteY8" fmla="*/ 508280 h 1016131"/>
                <a:gd name="connsiteX9" fmla="*/ 22948 w 70711"/>
                <a:gd name="connsiteY9" fmla="*/ 280 h 1016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11" h="1016131">
                  <a:moveTo>
                    <a:pt x="22948" y="280"/>
                  </a:moveTo>
                  <a:cubicBezTo>
                    <a:pt x="20831" y="-11362"/>
                    <a:pt x="-4569" y="343180"/>
                    <a:pt x="723" y="438430"/>
                  </a:cubicBezTo>
                  <a:cubicBezTo>
                    <a:pt x="6015" y="533680"/>
                    <a:pt x="48877" y="556963"/>
                    <a:pt x="54698" y="571780"/>
                  </a:cubicBezTo>
                  <a:cubicBezTo>
                    <a:pt x="60519" y="586597"/>
                    <a:pt x="33002" y="511455"/>
                    <a:pt x="35648" y="527330"/>
                  </a:cubicBezTo>
                  <a:cubicBezTo>
                    <a:pt x="38294" y="543205"/>
                    <a:pt x="68456" y="586597"/>
                    <a:pt x="70573" y="667030"/>
                  </a:cubicBezTo>
                  <a:cubicBezTo>
                    <a:pt x="72690" y="747463"/>
                    <a:pt x="49936" y="975534"/>
                    <a:pt x="48348" y="1009930"/>
                  </a:cubicBezTo>
                  <a:cubicBezTo>
                    <a:pt x="46761" y="1044326"/>
                    <a:pt x="58402" y="926851"/>
                    <a:pt x="61048" y="873405"/>
                  </a:cubicBezTo>
                  <a:cubicBezTo>
                    <a:pt x="63694" y="819959"/>
                    <a:pt x="72161" y="750109"/>
                    <a:pt x="64223" y="689255"/>
                  </a:cubicBezTo>
                  <a:cubicBezTo>
                    <a:pt x="56285" y="628401"/>
                    <a:pt x="21890" y="618347"/>
                    <a:pt x="13423" y="508280"/>
                  </a:cubicBezTo>
                  <a:cubicBezTo>
                    <a:pt x="4956" y="398213"/>
                    <a:pt x="25065" y="11922"/>
                    <a:pt x="22948" y="28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3" name="フリーフォーム 1462">
              <a:extLst>
                <a:ext uri="{FF2B5EF4-FFF2-40B4-BE49-F238E27FC236}">
                  <a16:creationId xmlns:a16="http://schemas.microsoft.com/office/drawing/2014/main" id="{D7F416A0-43B7-F4EE-0593-CF3186AE0B54}"/>
                </a:ext>
              </a:extLst>
            </p:cNvPr>
            <p:cNvSpPr/>
            <p:nvPr/>
          </p:nvSpPr>
          <p:spPr>
            <a:xfrm>
              <a:off x="6940519" y="8327999"/>
              <a:ext cx="95372" cy="1127257"/>
            </a:xfrm>
            <a:custGeom>
              <a:avLst/>
              <a:gdLst>
                <a:gd name="connsiteX0" fmla="*/ 69881 w 95372"/>
                <a:gd name="connsiteY0" fmla="*/ 26 h 1127257"/>
                <a:gd name="connsiteX1" fmla="*/ 9556 w 95372"/>
                <a:gd name="connsiteY1" fmla="*/ 184176 h 1127257"/>
                <a:gd name="connsiteX2" fmla="*/ 31781 w 95372"/>
                <a:gd name="connsiteY2" fmla="*/ 365151 h 1127257"/>
                <a:gd name="connsiteX3" fmla="*/ 22256 w 95372"/>
                <a:gd name="connsiteY3" fmla="*/ 330226 h 1127257"/>
                <a:gd name="connsiteX4" fmla="*/ 63531 w 95372"/>
                <a:gd name="connsiteY4" fmla="*/ 425476 h 1127257"/>
                <a:gd name="connsiteX5" fmla="*/ 63531 w 95372"/>
                <a:gd name="connsiteY5" fmla="*/ 403251 h 1127257"/>
                <a:gd name="connsiteX6" fmla="*/ 66706 w 95372"/>
                <a:gd name="connsiteY6" fmla="*/ 501676 h 1127257"/>
                <a:gd name="connsiteX7" fmla="*/ 63531 w 95372"/>
                <a:gd name="connsiteY7" fmla="*/ 638201 h 1127257"/>
                <a:gd name="connsiteX8" fmla="*/ 76231 w 95372"/>
                <a:gd name="connsiteY8" fmla="*/ 552476 h 1127257"/>
                <a:gd name="connsiteX9" fmla="*/ 66706 w 95372"/>
                <a:gd name="connsiteY9" fmla="*/ 730276 h 1127257"/>
                <a:gd name="connsiteX10" fmla="*/ 63531 w 95372"/>
                <a:gd name="connsiteY10" fmla="*/ 933476 h 1127257"/>
                <a:gd name="connsiteX11" fmla="*/ 95281 w 95372"/>
                <a:gd name="connsiteY11" fmla="*/ 1127151 h 1127257"/>
                <a:gd name="connsiteX12" fmla="*/ 73056 w 95372"/>
                <a:gd name="connsiteY12" fmla="*/ 952526 h 1127257"/>
                <a:gd name="connsiteX13" fmla="*/ 69881 w 95372"/>
                <a:gd name="connsiteY13" fmla="*/ 466751 h 1127257"/>
                <a:gd name="connsiteX14" fmla="*/ 31 w 95372"/>
                <a:gd name="connsiteY14" fmla="*/ 196876 h 1127257"/>
                <a:gd name="connsiteX15" fmla="*/ 69881 w 95372"/>
                <a:gd name="connsiteY15" fmla="*/ 26 h 112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372" h="1127257">
                  <a:moveTo>
                    <a:pt x="69881" y="26"/>
                  </a:moveTo>
                  <a:cubicBezTo>
                    <a:pt x="71469" y="-2091"/>
                    <a:pt x="15906" y="123322"/>
                    <a:pt x="9556" y="184176"/>
                  </a:cubicBezTo>
                  <a:cubicBezTo>
                    <a:pt x="3206" y="245030"/>
                    <a:pt x="29664" y="340809"/>
                    <a:pt x="31781" y="365151"/>
                  </a:cubicBezTo>
                  <a:cubicBezTo>
                    <a:pt x="33898" y="389493"/>
                    <a:pt x="16964" y="320172"/>
                    <a:pt x="22256" y="330226"/>
                  </a:cubicBezTo>
                  <a:cubicBezTo>
                    <a:pt x="27548" y="340280"/>
                    <a:pt x="56652" y="413305"/>
                    <a:pt x="63531" y="425476"/>
                  </a:cubicBezTo>
                  <a:cubicBezTo>
                    <a:pt x="70410" y="437647"/>
                    <a:pt x="63002" y="390551"/>
                    <a:pt x="63531" y="403251"/>
                  </a:cubicBezTo>
                  <a:cubicBezTo>
                    <a:pt x="64060" y="415951"/>
                    <a:pt x="66706" y="462518"/>
                    <a:pt x="66706" y="501676"/>
                  </a:cubicBezTo>
                  <a:cubicBezTo>
                    <a:pt x="66706" y="540834"/>
                    <a:pt x="61944" y="629734"/>
                    <a:pt x="63531" y="638201"/>
                  </a:cubicBezTo>
                  <a:cubicBezTo>
                    <a:pt x="65118" y="646668"/>
                    <a:pt x="75702" y="537130"/>
                    <a:pt x="76231" y="552476"/>
                  </a:cubicBezTo>
                  <a:cubicBezTo>
                    <a:pt x="76760" y="567822"/>
                    <a:pt x="68823" y="666776"/>
                    <a:pt x="66706" y="730276"/>
                  </a:cubicBezTo>
                  <a:cubicBezTo>
                    <a:pt x="64589" y="793776"/>
                    <a:pt x="58768" y="867330"/>
                    <a:pt x="63531" y="933476"/>
                  </a:cubicBezTo>
                  <a:cubicBezTo>
                    <a:pt x="68293" y="999622"/>
                    <a:pt x="93694" y="1123976"/>
                    <a:pt x="95281" y="1127151"/>
                  </a:cubicBezTo>
                  <a:cubicBezTo>
                    <a:pt x="96868" y="1130326"/>
                    <a:pt x="77289" y="1062593"/>
                    <a:pt x="73056" y="952526"/>
                  </a:cubicBezTo>
                  <a:cubicBezTo>
                    <a:pt x="68823" y="842459"/>
                    <a:pt x="82052" y="592693"/>
                    <a:pt x="69881" y="466751"/>
                  </a:cubicBezTo>
                  <a:cubicBezTo>
                    <a:pt x="57710" y="340809"/>
                    <a:pt x="-1556" y="273076"/>
                    <a:pt x="31" y="196876"/>
                  </a:cubicBezTo>
                  <a:cubicBezTo>
                    <a:pt x="1618" y="120676"/>
                    <a:pt x="68293" y="2143"/>
                    <a:pt x="69881" y="2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4" name="フリーフォーム 1463">
              <a:extLst>
                <a:ext uri="{FF2B5EF4-FFF2-40B4-BE49-F238E27FC236}">
                  <a16:creationId xmlns:a16="http://schemas.microsoft.com/office/drawing/2014/main" id="{34D10D15-2C80-F097-40DF-A2E87FCF76F7}"/>
                </a:ext>
              </a:extLst>
            </p:cNvPr>
            <p:cNvSpPr/>
            <p:nvPr/>
          </p:nvSpPr>
          <p:spPr>
            <a:xfrm>
              <a:off x="6999880" y="8608499"/>
              <a:ext cx="91101" cy="955411"/>
            </a:xfrm>
            <a:custGeom>
              <a:avLst/>
              <a:gdLst>
                <a:gd name="connsiteX0" fmla="*/ 80370 w 91101"/>
                <a:gd name="connsiteY0" fmla="*/ 21151 h 955411"/>
                <a:gd name="connsiteX1" fmla="*/ 42270 w 91101"/>
                <a:gd name="connsiteY1" fmla="*/ 640276 h 955411"/>
                <a:gd name="connsiteX2" fmla="*/ 4170 w 91101"/>
                <a:gd name="connsiteY2" fmla="*/ 919676 h 955411"/>
                <a:gd name="connsiteX3" fmla="*/ 995 w 91101"/>
                <a:gd name="connsiteY3" fmla="*/ 948251 h 955411"/>
                <a:gd name="connsiteX4" fmla="*/ 4170 w 91101"/>
                <a:gd name="connsiteY4" fmla="*/ 887926 h 955411"/>
                <a:gd name="connsiteX5" fmla="*/ 35920 w 91101"/>
                <a:gd name="connsiteY5" fmla="*/ 605351 h 955411"/>
                <a:gd name="connsiteX6" fmla="*/ 32745 w 91101"/>
                <a:gd name="connsiteY6" fmla="*/ 630751 h 955411"/>
                <a:gd name="connsiteX7" fmla="*/ 74020 w 91101"/>
                <a:gd name="connsiteY7" fmla="*/ 364051 h 955411"/>
                <a:gd name="connsiteX8" fmla="*/ 61320 w 91101"/>
                <a:gd name="connsiteY8" fmla="*/ 405326 h 955411"/>
                <a:gd name="connsiteX9" fmla="*/ 89895 w 91101"/>
                <a:gd name="connsiteY9" fmla="*/ 167201 h 955411"/>
                <a:gd name="connsiteX10" fmla="*/ 80370 w 91101"/>
                <a:gd name="connsiteY10" fmla="*/ 21151 h 95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101" h="955411">
                  <a:moveTo>
                    <a:pt x="80370" y="21151"/>
                  </a:moveTo>
                  <a:cubicBezTo>
                    <a:pt x="72433" y="99997"/>
                    <a:pt x="54970" y="490522"/>
                    <a:pt x="42270" y="640276"/>
                  </a:cubicBezTo>
                  <a:cubicBezTo>
                    <a:pt x="29570" y="790030"/>
                    <a:pt x="11049" y="868347"/>
                    <a:pt x="4170" y="919676"/>
                  </a:cubicBezTo>
                  <a:cubicBezTo>
                    <a:pt x="-2709" y="971005"/>
                    <a:pt x="995" y="953543"/>
                    <a:pt x="995" y="948251"/>
                  </a:cubicBezTo>
                  <a:cubicBezTo>
                    <a:pt x="995" y="942959"/>
                    <a:pt x="-1651" y="945076"/>
                    <a:pt x="4170" y="887926"/>
                  </a:cubicBezTo>
                  <a:cubicBezTo>
                    <a:pt x="9991" y="830776"/>
                    <a:pt x="31157" y="648214"/>
                    <a:pt x="35920" y="605351"/>
                  </a:cubicBezTo>
                  <a:cubicBezTo>
                    <a:pt x="40682" y="562489"/>
                    <a:pt x="26395" y="670968"/>
                    <a:pt x="32745" y="630751"/>
                  </a:cubicBezTo>
                  <a:cubicBezTo>
                    <a:pt x="39095" y="590534"/>
                    <a:pt x="69258" y="401622"/>
                    <a:pt x="74020" y="364051"/>
                  </a:cubicBezTo>
                  <a:cubicBezTo>
                    <a:pt x="78782" y="326480"/>
                    <a:pt x="58674" y="438134"/>
                    <a:pt x="61320" y="405326"/>
                  </a:cubicBezTo>
                  <a:cubicBezTo>
                    <a:pt x="63966" y="372518"/>
                    <a:pt x="86191" y="229643"/>
                    <a:pt x="89895" y="167201"/>
                  </a:cubicBezTo>
                  <a:cubicBezTo>
                    <a:pt x="93599" y="104759"/>
                    <a:pt x="88307" y="-57695"/>
                    <a:pt x="80370" y="2115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5" name="フリーフォーム 1464">
              <a:extLst>
                <a:ext uri="{FF2B5EF4-FFF2-40B4-BE49-F238E27FC236}">
                  <a16:creationId xmlns:a16="http://schemas.microsoft.com/office/drawing/2014/main" id="{14657E2B-9F05-AD9D-5659-5E25B4471FA0}"/>
                </a:ext>
              </a:extLst>
            </p:cNvPr>
            <p:cNvSpPr/>
            <p:nvPr/>
          </p:nvSpPr>
          <p:spPr>
            <a:xfrm>
              <a:off x="7245236" y="8067655"/>
              <a:ext cx="94777" cy="187536"/>
            </a:xfrm>
            <a:custGeom>
              <a:avLst/>
              <a:gdLst>
                <a:gd name="connsiteX0" fmla="*/ 114 w 94777"/>
                <a:gd name="connsiteY0" fmla="*/ 20 h 187536"/>
                <a:gd name="connsiteX1" fmla="*/ 69964 w 94777"/>
                <a:gd name="connsiteY1" fmla="*/ 117495 h 187536"/>
                <a:gd name="connsiteX2" fmla="*/ 54089 w 94777"/>
                <a:gd name="connsiteY2" fmla="*/ 161945 h 187536"/>
                <a:gd name="connsiteX3" fmla="*/ 35039 w 94777"/>
                <a:gd name="connsiteY3" fmla="*/ 187345 h 187536"/>
                <a:gd name="connsiteX4" fmla="*/ 82664 w 94777"/>
                <a:gd name="connsiteY4" fmla="*/ 149245 h 187536"/>
                <a:gd name="connsiteX5" fmla="*/ 89014 w 94777"/>
                <a:gd name="connsiteY5" fmla="*/ 127020 h 187536"/>
                <a:gd name="connsiteX6" fmla="*/ 114 w 94777"/>
                <a:gd name="connsiteY6" fmla="*/ 20 h 18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777" h="187536">
                  <a:moveTo>
                    <a:pt x="114" y="20"/>
                  </a:moveTo>
                  <a:cubicBezTo>
                    <a:pt x="-3061" y="-1567"/>
                    <a:pt x="60968" y="90508"/>
                    <a:pt x="69964" y="117495"/>
                  </a:cubicBezTo>
                  <a:cubicBezTo>
                    <a:pt x="78960" y="144482"/>
                    <a:pt x="59910" y="150303"/>
                    <a:pt x="54089" y="161945"/>
                  </a:cubicBezTo>
                  <a:cubicBezTo>
                    <a:pt x="48268" y="173587"/>
                    <a:pt x="30277" y="189462"/>
                    <a:pt x="35039" y="187345"/>
                  </a:cubicBezTo>
                  <a:cubicBezTo>
                    <a:pt x="39801" y="185228"/>
                    <a:pt x="73668" y="159299"/>
                    <a:pt x="82664" y="149245"/>
                  </a:cubicBezTo>
                  <a:cubicBezTo>
                    <a:pt x="91660" y="139191"/>
                    <a:pt x="101185" y="148187"/>
                    <a:pt x="89014" y="127020"/>
                  </a:cubicBezTo>
                  <a:cubicBezTo>
                    <a:pt x="76843" y="105853"/>
                    <a:pt x="3289" y="1607"/>
                    <a:pt x="114" y="2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6" name="フリーフォーム 1465">
              <a:extLst>
                <a:ext uri="{FF2B5EF4-FFF2-40B4-BE49-F238E27FC236}">
                  <a16:creationId xmlns:a16="http://schemas.microsoft.com/office/drawing/2014/main" id="{22EEF04E-68E7-ABAD-8482-66DB1D0B4669}"/>
                </a:ext>
              </a:extLst>
            </p:cNvPr>
            <p:cNvSpPr/>
            <p:nvPr/>
          </p:nvSpPr>
          <p:spPr>
            <a:xfrm>
              <a:off x="7251684" y="8111958"/>
              <a:ext cx="57421" cy="136702"/>
            </a:xfrm>
            <a:custGeom>
              <a:avLst/>
              <a:gdLst>
                <a:gd name="connsiteX0" fmla="*/ 16 w 57421"/>
                <a:gd name="connsiteY0" fmla="*/ 167 h 136702"/>
                <a:gd name="connsiteX1" fmla="*/ 53991 w 57421"/>
                <a:gd name="connsiteY1" fmla="*/ 73192 h 136702"/>
                <a:gd name="connsiteX2" fmla="*/ 47641 w 57421"/>
                <a:gd name="connsiteY2" fmla="*/ 95417 h 136702"/>
                <a:gd name="connsiteX3" fmla="*/ 12716 w 57421"/>
                <a:gd name="connsiteY3" fmla="*/ 136692 h 136702"/>
                <a:gd name="connsiteX4" fmla="*/ 47641 w 57421"/>
                <a:gd name="connsiteY4" fmla="*/ 98592 h 136702"/>
                <a:gd name="connsiteX5" fmla="*/ 16 w 57421"/>
                <a:gd name="connsiteY5" fmla="*/ 167 h 13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21" h="136702">
                  <a:moveTo>
                    <a:pt x="16" y="167"/>
                  </a:moveTo>
                  <a:cubicBezTo>
                    <a:pt x="1074" y="-4066"/>
                    <a:pt x="53991" y="73192"/>
                    <a:pt x="53991" y="73192"/>
                  </a:cubicBezTo>
                  <a:cubicBezTo>
                    <a:pt x="61928" y="89067"/>
                    <a:pt x="54520" y="84834"/>
                    <a:pt x="47641" y="95417"/>
                  </a:cubicBezTo>
                  <a:cubicBezTo>
                    <a:pt x="40762" y="106000"/>
                    <a:pt x="12716" y="136163"/>
                    <a:pt x="12716" y="136692"/>
                  </a:cubicBezTo>
                  <a:cubicBezTo>
                    <a:pt x="12716" y="137221"/>
                    <a:pt x="46583" y="118171"/>
                    <a:pt x="47641" y="98592"/>
                  </a:cubicBezTo>
                  <a:cubicBezTo>
                    <a:pt x="48699" y="79013"/>
                    <a:pt x="-1042" y="4400"/>
                    <a:pt x="16" y="1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" name="フリーフォーム 1466">
              <a:extLst>
                <a:ext uri="{FF2B5EF4-FFF2-40B4-BE49-F238E27FC236}">
                  <a16:creationId xmlns:a16="http://schemas.microsoft.com/office/drawing/2014/main" id="{CEEE3235-A451-DECD-EEEF-C52D3C153077}"/>
                </a:ext>
              </a:extLst>
            </p:cNvPr>
            <p:cNvSpPr/>
            <p:nvPr/>
          </p:nvSpPr>
          <p:spPr>
            <a:xfrm>
              <a:off x="7234050" y="8093042"/>
              <a:ext cx="81412" cy="149328"/>
            </a:xfrm>
            <a:custGeom>
              <a:avLst/>
              <a:gdLst>
                <a:gd name="connsiteX0" fmla="*/ 81150 w 81412"/>
                <a:gd name="connsiteY0" fmla="*/ 33 h 149328"/>
                <a:gd name="connsiteX1" fmla="*/ 27175 w 81412"/>
                <a:gd name="connsiteY1" fmla="*/ 69883 h 149328"/>
                <a:gd name="connsiteX2" fmla="*/ 20825 w 81412"/>
                <a:gd name="connsiteY2" fmla="*/ 92108 h 149328"/>
                <a:gd name="connsiteX3" fmla="*/ 27175 w 81412"/>
                <a:gd name="connsiteY3" fmla="*/ 149258 h 149328"/>
                <a:gd name="connsiteX4" fmla="*/ 1775 w 81412"/>
                <a:gd name="connsiteY4" fmla="*/ 79408 h 149328"/>
                <a:gd name="connsiteX5" fmla="*/ 81150 w 81412"/>
                <a:gd name="connsiteY5" fmla="*/ 33 h 1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12" h="149328">
                  <a:moveTo>
                    <a:pt x="81150" y="33"/>
                  </a:moveTo>
                  <a:cubicBezTo>
                    <a:pt x="85383" y="-1554"/>
                    <a:pt x="37229" y="54537"/>
                    <a:pt x="27175" y="69883"/>
                  </a:cubicBezTo>
                  <a:cubicBezTo>
                    <a:pt x="17121" y="85229"/>
                    <a:pt x="20825" y="78879"/>
                    <a:pt x="20825" y="92108"/>
                  </a:cubicBezTo>
                  <a:cubicBezTo>
                    <a:pt x="20825" y="105337"/>
                    <a:pt x="30350" y="151375"/>
                    <a:pt x="27175" y="149258"/>
                  </a:cubicBezTo>
                  <a:cubicBezTo>
                    <a:pt x="24000" y="147141"/>
                    <a:pt x="-7750" y="105337"/>
                    <a:pt x="1775" y="79408"/>
                  </a:cubicBezTo>
                  <a:cubicBezTo>
                    <a:pt x="11300" y="53479"/>
                    <a:pt x="76917" y="1620"/>
                    <a:pt x="81150" y="3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" name="フリーフォーム 1467">
              <a:extLst>
                <a:ext uri="{FF2B5EF4-FFF2-40B4-BE49-F238E27FC236}">
                  <a16:creationId xmlns:a16="http://schemas.microsoft.com/office/drawing/2014/main" id="{91E69030-450D-FBEB-7A37-CDB178191CA7}"/>
                </a:ext>
              </a:extLst>
            </p:cNvPr>
            <p:cNvSpPr/>
            <p:nvPr/>
          </p:nvSpPr>
          <p:spPr>
            <a:xfrm>
              <a:off x="7254690" y="8089898"/>
              <a:ext cx="80657" cy="159176"/>
            </a:xfrm>
            <a:custGeom>
              <a:avLst/>
              <a:gdLst>
                <a:gd name="connsiteX0" fmla="*/ 9710 w 80657"/>
                <a:gd name="connsiteY0" fmla="*/ 2 h 159176"/>
                <a:gd name="connsiteX1" fmla="*/ 50985 w 80657"/>
                <a:gd name="connsiteY1" fmla="*/ 98427 h 159176"/>
                <a:gd name="connsiteX2" fmla="*/ 185 w 80657"/>
                <a:gd name="connsiteY2" fmla="*/ 158752 h 159176"/>
                <a:gd name="connsiteX3" fmla="*/ 73210 w 80657"/>
                <a:gd name="connsiteY3" fmla="*/ 123827 h 159176"/>
                <a:gd name="connsiteX4" fmla="*/ 73210 w 80657"/>
                <a:gd name="connsiteY4" fmla="*/ 95252 h 159176"/>
                <a:gd name="connsiteX5" fmla="*/ 9710 w 80657"/>
                <a:gd name="connsiteY5" fmla="*/ 2 h 15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657" h="159176">
                  <a:moveTo>
                    <a:pt x="9710" y="2"/>
                  </a:moveTo>
                  <a:cubicBezTo>
                    <a:pt x="6006" y="531"/>
                    <a:pt x="52573" y="71969"/>
                    <a:pt x="50985" y="98427"/>
                  </a:cubicBezTo>
                  <a:cubicBezTo>
                    <a:pt x="49398" y="124885"/>
                    <a:pt x="-3519" y="154519"/>
                    <a:pt x="185" y="158752"/>
                  </a:cubicBezTo>
                  <a:cubicBezTo>
                    <a:pt x="3889" y="162985"/>
                    <a:pt x="61039" y="134410"/>
                    <a:pt x="73210" y="123827"/>
                  </a:cubicBezTo>
                  <a:cubicBezTo>
                    <a:pt x="85381" y="113244"/>
                    <a:pt x="80618" y="113244"/>
                    <a:pt x="73210" y="95252"/>
                  </a:cubicBezTo>
                  <a:cubicBezTo>
                    <a:pt x="65802" y="77260"/>
                    <a:pt x="13414" y="-527"/>
                    <a:pt x="9710" y="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" name="フリーフォーム 1468">
              <a:extLst>
                <a:ext uri="{FF2B5EF4-FFF2-40B4-BE49-F238E27FC236}">
                  <a16:creationId xmlns:a16="http://schemas.microsoft.com/office/drawing/2014/main" id="{158BC637-3741-69EF-4E5F-24AA61B12397}"/>
                </a:ext>
              </a:extLst>
            </p:cNvPr>
            <p:cNvSpPr/>
            <p:nvPr/>
          </p:nvSpPr>
          <p:spPr>
            <a:xfrm>
              <a:off x="7225185" y="8124819"/>
              <a:ext cx="106071" cy="120660"/>
            </a:xfrm>
            <a:custGeom>
              <a:avLst/>
              <a:gdLst>
                <a:gd name="connsiteX0" fmla="*/ 105890 w 106071"/>
                <a:gd name="connsiteY0" fmla="*/ 6 h 120660"/>
                <a:gd name="connsiteX1" fmla="*/ 26515 w 106071"/>
                <a:gd name="connsiteY1" fmla="*/ 50806 h 120660"/>
                <a:gd name="connsiteX2" fmla="*/ 29690 w 106071"/>
                <a:gd name="connsiteY2" fmla="*/ 120656 h 120660"/>
                <a:gd name="connsiteX3" fmla="*/ 1115 w 106071"/>
                <a:gd name="connsiteY3" fmla="*/ 47631 h 120660"/>
                <a:gd name="connsiteX4" fmla="*/ 105890 w 106071"/>
                <a:gd name="connsiteY4" fmla="*/ 6 h 12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1" h="120660">
                  <a:moveTo>
                    <a:pt x="105890" y="6"/>
                  </a:moveTo>
                  <a:cubicBezTo>
                    <a:pt x="110123" y="535"/>
                    <a:pt x="39215" y="30698"/>
                    <a:pt x="26515" y="50806"/>
                  </a:cubicBezTo>
                  <a:cubicBezTo>
                    <a:pt x="13815" y="70914"/>
                    <a:pt x="33923" y="121185"/>
                    <a:pt x="29690" y="120656"/>
                  </a:cubicBezTo>
                  <a:cubicBezTo>
                    <a:pt x="25457" y="120127"/>
                    <a:pt x="-6293" y="65623"/>
                    <a:pt x="1115" y="47631"/>
                  </a:cubicBezTo>
                  <a:cubicBezTo>
                    <a:pt x="8523" y="29639"/>
                    <a:pt x="101657" y="-523"/>
                    <a:pt x="105890" y="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0" name="フリーフォーム 1469">
              <a:extLst>
                <a:ext uri="{FF2B5EF4-FFF2-40B4-BE49-F238E27FC236}">
                  <a16:creationId xmlns:a16="http://schemas.microsoft.com/office/drawing/2014/main" id="{B080A7B5-269A-86D8-6BF5-95278A3EF76A}"/>
                </a:ext>
              </a:extLst>
            </p:cNvPr>
            <p:cNvSpPr/>
            <p:nvPr/>
          </p:nvSpPr>
          <p:spPr>
            <a:xfrm>
              <a:off x="5347877" y="6049849"/>
              <a:ext cx="198888" cy="902019"/>
            </a:xfrm>
            <a:custGeom>
              <a:avLst/>
              <a:gdLst>
                <a:gd name="connsiteX0" fmla="*/ 5173 w 198888"/>
                <a:gd name="connsiteY0" fmla="*/ 8051 h 902019"/>
                <a:gd name="connsiteX1" fmla="*/ 27398 w 198888"/>
                <a:gd name="connsiteY1" fmla="*/ 243001 h 902019"/>
                <a:gd name="connsiteX2" fmla="*/ 24223 w 198888"/>
                <a:gd name="connsiteY2" fmla="*/ 204901 h 902019"/>
                <a:gd name="connsiteX3" fmla="*/ 71848 w 198888"/>
                <a:gd name="connsiteY3" fmla="*/ 436676 h 902019"/>
                <a:gd name="connsiteX4" fmla="*/ 55973 w 198888"/>
                <a:gd name="connsiteY4" fmla="*/ 404926 h 902019"/>
                <a:gd name="connsiteX5" fmla="*/ 135348 w 198888"/>
                <a:gd name="connsiteY5" fmla="*/ 658926 h 902019"/>
                <a:gd name="connsiteX6" fmla="*/ 198848 w 198888"/>
                <a:gd name="connsiteY6" fmla="*/ 900226 h 902019"/>
                <a:gd name="connsiteX7" fmla="*/ 144873 w 198888"/>
                <a:gd name="connsiteY7" fmla="*/ 763701 h 902019"/>
                <a:gd name="connsiteX8" fmla="*/ 135348 w 198888"/>
                <a:gd name="connsiteY8" fmla="*/ 665276 h 902019"/>
                <a:gd name="connsiteX9" fmla="*/ 27398 w 198888"/>
                <a:gd name="connsiteY9" fmla="*/ 300151 h 902019"/>
                <a:gd name="connsiteX10" fmla="*/ 1998 w 198888"/>
                <a:gd name="connsiteY10" fmla="*/ 74726 h 902019"/>
                <a:gd name="connsiteX11" fmla="*/ 5173 w 198888"/>
                <a:gd name="connsiteY11" fmla="*/ 8051 h 90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888" h="902019">
                  <a:moveTo>
                    <a:pt x="5173" y="8051"/>
                  </a:moveTo>
                  <a:cubicBezTo>
                    <a:pt x="9406" y="36097"/>
                    <a:pt x="24223" y="210193"/>
                    <a:pt x="27398" y="243001"/>
                  </a:cubicBezTo>
                  <a:cubicBezTo>
                    <a:pt x="30573" y="275809"/>
                    <a:pt x="16815" y="172622"/>
                    <a:pt x="24223" y="204901"/>
                  </a:cubicBezTo>
                  <a:cubicBezTo>
                    <a:pt x="31631" y="237180"/>
                    <a:pt x="66556" y="403339"/>
                    <a:pt x="71848" y="436676"/>
                  </a:cubicBezTo>
                  <a:cubicBezTo>
                    <a:pt x="77140" y="470013"/>
                    <a:pt x="45390" y="367884"/>
                    <a:pt x="55973" y="404926"/>
                  </a:cubicBezTo>
                  <a:cubicBezTo>
                    <a:pt x="66556" y="441968"/>
                    <a:pt x="111536" y="576376"/>
                    <a:pt x="135348" y="658926"/>
                  </a:cubicBezTo>
                  <a:cubicBezTo>
                    <a:pt x="159161" y="741476"/>
                    <a:pt x="197261" y="882764"/>
                    <a:pt x="198848" y="900226"/>
                  </a:cubicBezTo>
                  <a:cubicBezTo>
                    <a:pt x="200435" y="917688"/>
                    <a:pt x="155456" y="802859"/>
                    <a:pt x="144873" y="763701"/>
                  </a:cubicBezTo>
                  <a:cubicBezTo>
                    <a:pt x="134290" y="724543"/>
                    <a:pt x="154927" y="742534"/>
                    <a:pt x="135348" y="665276"/>
                  </a:cubicBezTo>
                  <a:cubicBezTo>
                    <a:pt x="115769" y="588018"/>
                    <a:pt x="49623" y="398576"/>
                    <a:pt x="27398" y="300151"/>
                  </a:cubicBezTo>
                  <a:cubicBezTo>
                    <a:pt x="5173" y="201726"/>
                    <a:pt x="6231" y="118647"/>
                    <a:pt x="1998" y="74726"/>
                  </a:cubicBezTo>
                  <a:cubicBezTo>
                    <a:pt x="-2235" y="30805"/>
                    <a:pt x="940" y="-19995"/>
                    <a:pt x="5173" y="805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1" name="フリーフォーム 1470">
              <a:extLst>
                <a:ext uri="{FF2B5EF4-FFF2-40B4-BE49-F238E27FC236}">
                  <a16:creationId xmlns:a16="http://schemas.microsoft.com/office/drawing/2014/main" id="{837CBBBC-A2C6-360D-E323-016E2E5AC9B5}"/>
                </a:ext>
              </a:extLst>
            </p:cNvPr>
            <p:cNvSpPr/>
            <p:nvPr/>
          </p:nvSpPr>
          <p:spPr>
            <a:xfrm>
              <a:off x="5559285" y="6927776"/>
              <a:ext cx="105270" cy="447118"/>
            </a:xfrm>
            <a:custGeom>
              <a:avLst/>
              <a:gdLst>
                <a:gd name="connsiteX0" fmla="*/ 140 w 105270"/>
                <a:gd name="connsiteY0" fmla="*/ 74 h 447118"/>
                <a:gd name="connsiteX1" fmla="*/ 25540 w 105270"/>
                <a:gd name="connsiteY1" fmla="*/ 165174 h 447118"/>
                <a:gd name="connsiteX2" fmla="*/ 92215 w 105270"/>
                <a:gd name="connsiteY2" fmla="*/ 412824 h 447118"/>
                <a:gd name="connsiteX3" fmla="*/ 104915 w 105270"/>
                <a:gd name="connsiteY3" fmla="*/ 441399 h 447118"/>
                <a:gd name="connsiteX4" fmla="*/ 85865 w 105270"/>
                <a:gd name="connsiteY4" fmla="*/ 377899 h 447118"/>
                <a:gd name="connsiteX5" fmla="*/ 19190 w 105270"/>
                <a:gd name="connsiteY5" fmla="*/ 184224 h 447118"/>
                <a:gd name="connsiteX6" fmla="*/ 140 w 105270"/>
                <a:gd name="connsiteY6" fmla="*/ 74 h 44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270" h="447118">
                  <a:moveTo>
                    <a:pt x="140" y="74"/>
                  </a:moveTo>
                  <a:cubicBezTo>
                    <a:pt x="1198" y="-3101"/>
                    <a:pt x="10194" y="96382"/>
                    <a:pt x="25540" y="165174"/>
                  </a:cubicBezTo>
                  <a:cubicBezTo>
                    <a:pt x="40886" y="233966"/>
                    <a:pt x="78986" y="366786"/>
                    <a:pt x="92215" y="412824"/>
                  </a:cubicBezTo>
                  <a:cubicBezTo>
                    <a:pt x="105444" y="458862"/>
                    <a:pt x="105973" y="447220"/>
                    <a:pt x="104915" y="441399"/>
                  </a:cubicBezTo>
                  <a:cubicBezTo>
                    <a:pt x="103857" y="435578"/>
                    <a:pt x="100152" y="420761"/>
                    <a:pt x="85865" y="377899"/>
                  </a:cubicBezTo>
                  <a:cubicBezTo>
                    <a:pt x="71578" y="335037"/>
                    <a:pt x="34536" y="241374"/>
                    <a:pt x="19190" y="184224"/>
                  </a:cubicBezTo>
                  <a:cubicBezTo>
                    <a:pt x="3844" y="127074"/>
                    <a:pt x="-918" y="3249"/>
                    <a:pt x="140" y="7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 1025">
              <a:extLst>
                <a:ext uri="{FF2B5EF4-FFF2-40B4-BE49-F238E27FC236}">
                  <a16:creationId xmlns:a16="http://schemas.microsoft.com/office/drawing/2014/main" id="{4D5C8A71-D500-5CEB-3153-6D8D6A151BF2}"/>
                </a:ext>
              </a:extLst>
            </p:cNvPr>
            <p:cNvSpPr/>
            <p:nvPr/>
          </p:nvSpPr>
          <p:spPr>
            <a:xfrm>
              <a:off x="6450871" y="5705419"/>
              <a:ext cx="175586" cy="292979"/>
            </a:xfrm>
            <a:custGeom>
              <a:avLst/>
              <a:gdLst>
                <a:gd name="connsiteX0" fmla="*/ 83279 w 175586"/>
                <a:gd name="connsiteY0" fmla="*/ 56 h 292979"/>
                <a:gd name="connsiteX1" fmla="*/ 42004 w 175586"/>
                <a:gd name="connsiteY1" fmla="*/ 123881 h 292979"/>
                <a:gd name="connsiteX2" fmla="*/ 86454 w 175586"/>
                <a:gd name="connsiteY2" fmla="*/ 212781 h 292979"/>
                <a:gd name="connsiteX3" fmla="*/ 42004 w 175586"/>
                <a:gd name="connsiteY3" fmla="*/ 161981 h 292979"/>
                <a:gd name="connsiteX4" fmla="*/ 172179 w 175586"/>
                <a:gd name="connsiteY4" fmla="*/ 288981 h 292979"/>
                <a:gd name="connsiteX5" fmla="*/ 140429 w 175586"/>
                <a:gd name="connsiteY5" fmla="*/ 263581 h 292979"/>
                <a:gd name="connsiteX6" fmla="*/ 729 w 175586"/>
                <a:gd name="connsiteY6" fmla="*/ 149281 h 292979"/>
                <a:gd name="connsiteX7" fmla="*/ 83279 w 175586"/>
                <a:gd name="connsiteY7" fmla="*/ 187381 h 292979"/>
                <a:gd name="connsiteX8" fmla="*/ 32479 w 175586"/>
                <a:gd name="connsiteY8" fmla="*/ 139756 h 292979"/>
                <a:gd name="connsiteX9" fmla="*/ 83279 w 175586"/>
                <a:gd name="connsiteY9" fmla="*/ 56 h 29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586" h="292979">
                  <a:moveTo>
                    <a:pt x="83279" y="56"/>
                  </a:moveTo>
                  <a:cubicBezTo>
                    <a:pt x="84867" y="-2590"/>
                    <a:pt x="41475" y="88427"/>
                    <a:pt x="42004" y="123881"/>
                  </a:cubicBezTo>
                  <a:cubicBezTo>
                    <a:pt x="42533" y="159335"/>
                    <a:pt x="86454" y="206431"/>
                    <a:pt x="86454" y="212781"/>
                  </a:cubicBezTo>
                  <a:cubicBezTo>
                    <a:pt x="86454" y="219131"/>
                    <a:pt x="27716" y="149281"/>
                    <a:pt x="42004" y="161981"/>
                  </a:cubicBezTo>
                  <a:cubicBezTo>
                    <a:pt x="56291" y="174681"/>
                    <a:pt x="155775" y="272048"/>
                    <a:pt x="172179" y="288981"/>
                  </a:cubicBezTo>
                  <a:cubicBezTo>
                    <a:pt x="188583" y="305914"/>
                    <a:pt x="140429" y="263581"/>
                    <a:pt x="140429" y="263581"/>
                  </a:cubicBezTo>
                  <a:cubicBezTo>
                    <a:pt x="111854" y="240298"/>
                    <a:pt x="10254" y="161981"/>
                    <a:pt x="729" y="149281"/>
                  </a:cubicBezTo>
                  <a:cubicBezTo>
                    <a:pt x="-8796" y="136581"/>
                    <a:pt x="77987" y="188968"/>
                    <a:pt x="83279" y="187381"/>
                  </a:cubicBezTo>
                  <a:cubicBezTo>
                    <a:pt x="88571" y="185794"/>
                    <a:pt x="31421" y="164627"/>
                    <a:pt x="32479" y="139756"/>
                  </a:cubicBezTo>
                  <a:cubicBezTo>
                    <a:pt x="33537" y="114885"/>
                    <a:pt x="81691" y="2702"/>
                    <a:pt x="83279" y="5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 1138">
              <a:extLst>
                <a:ext uri="{FF2B5EF4-FFF2-40B4-BE49-F238E27FC236}">
                  <a16:creationId xmlns:a16="http://schemas.microsoft.com/office/drawing/2014/main" id="{CE286F3D-CA88-95E8-D9CD-65E9D12D8695}"/>
                </a:ext>
              </a:extLst>
            </p:cNvPr>
            <p:cNvSpPr/>
            <p:nvPr/>
          </p:nvSpPr>
          <p:spPr>
            <a:xfrm>
              <a:off x="6343561" y="5816526"/>
              <a:ext cx="36921" cy="265167"/>
            </a:xfrm>
            <a:custGeom>
              <a:avLst/>
              <a:gdLst>
                <a:gd name="connsiteX0" fmla="*/ 89 w 36921"/>
                <a:gd name="connsiteY0" fmla="*/ 74 h 265167"/>
                <a:gd name="connsiteX1" fmla="*/ 28664 w 36921"/>
                <a:gd name="connsiteY1" fmla="*/ 139774 h 265167"/>
                <a:gd name="connsiteX2" fmla="*/ 35014 w 36921"/>
                <a:gd name="connsiteY2" fmla="*/ 263599 h 265167"/>
                <a:gd name="connsiteX3" fmla="*/ 35014 w 36921"/>
                <a:gd name="connsiteY3" fmla="*/ 203274 h 265167"/>
                <a:gd name="connsiteX4" fmla="*/ 12789 w 36921"/>
                <a:gd name="connsiteY4" fmla="*/ 111199 h 265167"/>
                <a:gd name="connsiteX5" fmla="*/ 19139 w 36921"/>
                <a:gd name="connsiteY5" fmla="*/ 158824 h 265167"/>
                <a:gd name="connsiteX6" fmla="*/ 89 w 36921"/>
                <a:gd name="connsiteY6" fmla="*/ 74 h 2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21" h="265167">
                  <a:moveTo>
                    <a:pt x="89" y="74"/>
                  </a:moveTo>
                  <a:cubicBezTo>
                    <a:pt x="1676" y="-3101"/>
                    <a:pt x="22843" y="95853"/>
                    <a:pt x="28664" y="139774"/>
                  </a:cubicBezTo>
                  <a:cubicBezTo>
                    <a:pt x="34485" y="183695"/>
                    <a:pt x="33956" y="253016"/>
                    <a:pt x="35014" y="263599"/>
                  </a:cubicBezTo>
                  <a:cubicBezTo>
                    <a:pt x="36072" y="274182"/>
                    <a:pt x="38718" y="228674"/>
                    <a:pt x="35014" y="203274"/>
                  </a:cubicBezTo>
                  <a:cubicBezTo>
                    <a:pt x="31310" y="177874"/>
                    <a:pt x="15435" y="118607"/>
                    <a:pt x="12789" y="111199"/>
                  </a:cubicBezTo>
                  <a:cubicBezTo>
                    <a:pt x="10143" y="103791"/>
                    <a:pt x="19668" y="173112"/>
                    <a:pt x="19139" y="158824"/>
                  </a:cubicBezTo>
                  <a:cubicBezTo>
                    <a:pt x="18610" y="144537"/>
                    <a:pt x="-1498" y="3249"/>
                    <a:pt x="89" y="7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 1176">
              <a:extLst>
                <a:ext uri="{FF2B5EF4-FFF2-40B4-BE49-F238E27FC236}">
                  <a16:creationId xmlns:a16="http://schemas.microsoft.com/office/drawing/2014/main" id="{461507F1-A0E0-FF32-6259-5F451C897BDA}"/>
                </a:ext>
              </a:extLst>
            </p:cNvPr>
            <p:cNvSpPr/>
            <p:nvPr/>
          </p:nvSpPr>
          <p:spPr>
            <a:xfrm>
              <a:off x="6368879" y="5781192"/>
              <a:ext cx="41659" cy="303359"/>
            </a:xfrm>
            <a:custGeom>
              <a:avLst/>
              <a:gdLst>
                <a:gd name="connsiteX0" fmla="*/ 35096 w 41659"/>
                <a:gd name="connsiteY0" fmla="*/ 483 h 303359"/>
                <a:gd name="connsiteX1" fmla="*/ 6521 w 41659"/>
                <a:gd name="connsiteY1" fmla="*/ 70333 h 303359"/>
                <a:gd name="connsiteX2" fmla="*/ 22396 w 41659"/>
                <a:gd name="connsiteY2" fmla="*/ 165583 h 303359"/>
                <a:gd name="connsiteX3" fmla="*/ 9696 w 41659"/>
                <a:gd name="connsiteY3" fmla="*/ 89383 h 303359"/>
                <a:gd name="connsiteX4" fmla="*/ 16046 w 41659"/>
                <a:gd name="connsiteY4" fmla="*/ 184633 h 303359"/>
                <a:gd name="connsiteX5" fmla="*/ 41446 w 41659"/>
                <a:gd name="connsiteY5" fmla="*/ 302108 h 303359"/>
                <a:gd name="connsiteX6" fmla="*/ 171 w 41659"/>
                <a:gd name="connsiteY6" fmla="*/ 105258 h 303359"/>
                <a:gd name="connsiteX7" fmla="*/ 35096 w 41659"/>
                <a:gd name="connsiteY7" fmla="*/ 483 h 30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59" h="303359">
                  <a:moveTo>
                    <a:pt x="35096" y="483"/>
                  </a:moveTo>
                  <a:cubicBezTo>
                    <a:pt x="36154" y="-5338"/>
                    <a:pt x="8638" y="42816"/>
                    <a:pt x="6521" y="70333"/>
                  </a:cubicBezTo>
                  <a:cubicBezTo>
                    <a:pt x="4404" y="97850"/>
                    <a:pt x="22396" y="165583"/>
                    <a:pt x="22396" y="165583"/>
                  </a:cubicBezTo>
                  <a:cubicBezTo>
                    <a:pt x="22925" y="168758"/>
                    <a:pt x="10754" y="86208"/>
                    <a:pt x="9696" y="89383"/>
                  </a:cubicBezTo>
                  <a:cubicBezTo>
                    <a:pt x="8638" y="92558"/>
                    <a:pt x="10754" y="149179"/>
                    <a:pt x="16046" y="184633"/>
                  </a:cubicBezTo>
                  <a:cubicBezTo>
                    <a:pt x="21338" y="220087"/>
                    <a:pt x="44092" y="315337"/>
                    <a:pt x="41446" y="302108"/>
                  </a:cubicBezTo>
                  <a:cubicBezTo>
                    <a:pt x="38800" y="288879"/>
                    <a:pt x="-3004" y="155000"/>
                    <a:pt x="171" y="105258"/>
                  </a:cubicBezTo>
                  <a:cubicBezTo>
                    <a:pt x="3346" y="55516"/>
                    <a:pt x="34038" y="6304"/>
                    <a:pt x="35096" y="48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 1224">
              <a:extLst>
                <a:ext uri="{FF2B5EF4-FFF2-40B4-BE49-F238E27FC236}">
                  <a16:creationId xmlns:a16="http://schemas.microsoft.com/office/drawing/2014/main" id="{CE59DD53-EE45-0DEA-311B-1B3AF3D8C045}"/>
                </a:ext>
              </a:extLst>
            </p:cNvPr>
            <p:cNvSpPr/>
            <p:nvPr/>
          </p:nvSpPr>
          <p:spPr>
            <a:xfrm>
              <a:off x="6394202" y="6346810"/>
              <a:ext cx="44789" cy="234973"/>
            </a:xfrm>
            <a:custGeom>
              <a:avLst/>
              <a:gdLst>
                <a:gd name="connsiteX0" fmla="*/ 44698 w 44789"/>
                <a:gd name="connsiteY0" fmla="*/ 15 h 234973"/>
                <a:gd name="connsiteX1" fmla="*/ 19298 w 44789"/>
                <a:gd name="connsiteY1" fmla="*/ 92090 h 234973"/>
                <a:gd name="connsiteX2" fmla="*/ 248 w 44789"/>
                <a:gd name="connsiteY2" fmla="*/ 234965 h 234973"/>
                <a:gd name="connsiteX3" fmla="*/ 9773 w 44789"/>
                <a:gd name="connsiteY3" fmla="*/ 98440 h 234973"/>
                <a:gd name="connsiteX4" fmla="*/ 44698 w 44789"/>
                <a:gd name="connsiteY4" fmla="*/ 15 h 23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89" h="234973">
                  <a:moveTo>
                    <a:pt x="44698" y="15"/>
                  </a:moveTo>
                  <a:cubicBezTo>
                    <a:pt x="46286" y="-1043"/>
                    <a:pt x="26706" y="52932"/>
                    <a:pt x="19298" y="92090"/>
                  </a:cubicBezTo>
                  <a:cubicBezTo>
                    <a:pt x="11890" y="131248"/>
                    <a:pt x="1836" y="233907"/>
                    <a:pt x="248" y="234965"/>
                  </a:cubicBezTo>
                  <a:cubicBezTo>
                    <a:pt x="-1340" y="236023"/>
                    <a:pt x="5011" y="132307"/>
                    <a:pt x="9773" y="98440"/>
                  </a:cubicBezTo>
                  <a:cubicBezTo>
                    <a:pt x="14535" y="64573"/>
                    <a:pt x="43110" y="1073"/>
                    <a:pt x="44698" y="1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 1240">
              <a:extLst>
                <a:ext uri="{FF2B5EF4-FFF2-40B4-BE49-F238E27FC236}">
                  <a16:creationId xmlns:a16="http://schemas.microsoft.com/office/drawing/2014/main" id="{BE98CAAE-CC68-DE7F-F6D5-4E4CE68A3EA1}"/>
                </a:ext>
              </a:extLst>
            </p:cNvPr>
            <p:cNvSpPr/>
            <p:nvPr/>
          </p:nvSpPr>
          <p:spPr>
            <a:xfrm>
              <a:off x="6416456" y="6338727"/>
              <a:ext cx="41739" cy="246649"/>
            </a:xfrm>
            <a:custGeom>
              <a:avLst/>
              <a:gdLst>
                <a:gd name="connsiteX0" fmla="*/ 41494 w 41739"/>
                <a:gd name="connsiteY0" fmla="*/ 1748 h 246649"/>
                <a:gd name="connsiteX1" fmla="*/ 28794 w 41739"/>
                <a:gd name="connsiteY1" fmla="*/ 74773 h 246649"/>
                <a:gd name="connsiteX2" fmla="*/ 25619 w 41739"/>
                <a:gd name="connsiteY2" fmla="*/ 157323 h 246649"/>
                <a:gd name="connsiteX3" fmla="*/ 28794 w 41739"/>
                <a:gd name="connsiteY3" fmla="*/ 112873 h 246649"/>
                <a:gd name="connsiteX4" fmla="*/ 219 w 41739"/>
                <a:gd name="connsiteY4" fmla="*/ 246223 h 246649"/>
                <a:gd name="connsiteX5" fmla="*/ 16094 w 41739"/>
                <a:gd name="connsiteY5" fmla="*/ 150973 h 246649"/>
                <a:gd name="connsiteX6" fmla="*/ 41494 w 41739"/>
                <a:gd name="connsiteY6" fmla="*/ 1748 h 24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39" h="246649">
                  <a:moveTo>
                    <a:pt x="41494" y="1748"/>
                  </a:moveTo>
                  <a:cubicBezTo>
                    <a:pt x="43611" y="-10952"/>
                    <a:pt x="31440" y="48844"/>
                    <a:pt x="28794" y="74773"/>
                  </a:cubicBezTo>
                  <a:cubicBezTo>
                    <a:pt x="26148" y="100702"/>
                    <a:pt x="25619" y="150973"/>
                    <a:pt x="25619" y="157323"/>
                  </a:cubicBezTo>
                  <a:cubicBezTo>
                    <a:pt x="25619" y="163673"/>
                    <a:pt x="33027" y="98056"/>
                    <a:pt x="28794" y="112873"/>
                  </a:cubicBezTo>
                  <a:cubicBezTo>
                    <a:pt x="24561" y="127690"/>
                    <a:pt x="2336" y="239873"/>
                    <a:pt x="219" y="246223"/>
                  </a:cubicBezTo>
                  <a:cubicBezTo>
                    <a:pt x="-1898" y="252573"/>
                    <a:pt x="11861" y="186427"/>
                    <a:pt x="16094" y="150973"/>
                  </a:cubicBezTo>
                  <a:cubicBezTo>
                    <a:pt x="20327" y="115519"/>
                    <a:pt x="39377" y="14448"/>
                    <a:pt x="41494" y="174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 1264">
              <a:extLst>
                <a:ext uri="{FF2B5EF4-FFF2-40B4-BE49-F238E27FC236}">
                  <a16:creationId xmlns:a16="http://schemas.microsoft.com/office/drawing/2014/main" id="{9E822A99-2C0F-64B7-C3B1-404DCD9516E5}"/>
                </a:ext>
              </a:extLst>
            </p:cNvPr>
            <p:cNvSpPr/>
            <p:nvPr/>
          </p:nvSpPr>
          <p:spPr>
            <a:xfrm>
              <a:off x="6467416" y="6321337"/>
              <a:ext cx="22599" cy="188580"/>
            </a:xfrm>
            <a:custGeom>
              <a:avLst/>
              <a:gdLst>
                <a:gd name="connsiteX0" fmla="*/ 22284 w 22599"/>
                <a:gd name="connsiteY0" fmla="*/ 88 h 188580"/>
                <a:gd name="connsiteX1" fmla="*/ 15934 w 22599"/>
                <a:gd name="connsiteY1" fmla="*/ 76288 h 188580"/>
                <a:gd name="connsiteX2" fmla="*/ 3234 w 22599"/>
                <a:gd name="connsiteY2" fmla="*/ 127088 h 188580"/>
                <a:gd name="connsiteX3" fmla="*/ 3234 w 22599"/>
                <a:gd name="connsiteY3" fmla="*/ 187413 h 188580"/>
                <a:gd name="connsiteX4" fmla="*/ 59 w 22599"/>
                <a:gd name="connsiteY4" fmla="*/ 69938 h 188580"/>
                <a:gd name="connsiteX5" fmla="*/ 6409 w 22599"/>
                <a:gd name="connsiteY5" fmla="*/ 92163 h 188580"/>
                <a:gd name="connsiteX6" fmla="*/ 22284 w 22599"/>
                <a:gd name="connsiteY6" fmla="*/ 88 h 18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99" h="188580">
                  <a:moveTo>
                    <a:pt x="22284" y="88"/>
                  </a:moveTo>
                  <a:cubicBezTo>
                    <a:pt x="23872" y="-2558"/>
                    <a:pt x="19109" y="55121"/>
                    <a:pt x="15934" y="76288"/>
                  </a:cubicBezTo>
                  <a:cubicBezTo>
                    <a:pt x="12759" y="97455"/>
                    <a:pt x="5351" y="108567"/>
                    <a:pt x="3234" y="127088"/>
                  </a:cubicBezTo>
                  <a:cubicBezTo>
                    <a:pt x="1117" y="145609"/>
                    <a:pt x="3763" y="196938"/>
                    <a:pt x="3234" y="187413"/>
                  </a:cubicBezTo>
                  <a:cubicBezTo>
                    <a:pt x="2705" y="177888"/>
                    <a:pt x="-470" y="85813"/>
                    <a:pt x="59" y="69938"/>
                  </a:cubicBezTo>
                  <a:cubicBezTo>
                    <a:pt x="588" y="54063"/>
                    <a:pt x="2705" y="99571"/>
                    <a:pt x="6409" y="92163"/>
                  </a:cubicBezTo>
                  <a:cubicBezTo>
                    <a:pt x="10113" y="84755"/>
                    <a:pt x="20696" y="2734"/>
                    <a:pt x="22284" y="8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 1340">
              <a:extLst>
                <a:ext uri="{FF2B5EF4-FFF2-40B4-BE49-F238E27FC236}">
                  <a16:creationId xmlns:a16="http://schemas.microsoft.com/office/drawing/2014/main" id="{D0596A04-DCB7-CEF0-A7FC-45C8A1A6951F}"/>
                </a:ext>
              </a:extLst>
            </p:cNvPr>
            <p:cNvSpPr/>
            <p:nvPr/>
          </p:nvSpPr>
          <p:spPr>
            <a:xfrm>
              <a:off x="6278852" y="7122814"/>
              <a:ext cx="49788" cy="411788"/>
            </a:xfrm>
            <a:custGeom>
              <a:avLst/>
              <a:gdLst>
                <a:gd name="connsiteX0" fmla="*/ 48923 w 49788"/>
                <a:gd name="connsiteY0" fmla="*/ 1886 h 411788"/>
                <a:gd name="connsiteX1" fmla="*/ 7648 w 49788"/>
                <a:gd name="connsiteY1" fmla="*/ 319386 h 411788"/>
                <a:gd name="connsiteX2" fmla="*/ 1298 w 49788"/>
                <a:gd name="connsiteY2" fmla="*/ 411461 h 411788"/>
                <a:gd name="connsiteX3" fmla="*/ 23523 w 49788"/>
                <a:gd name="connsiteY3" fmla="*/ 297161 h 411788"/>
                <a:gd name="connsiteX4" fmla="*/ 13998 w 49788"/>
                <a:gd name="connsiteY4" fmla="*/ 322561 h 411788"/>
                <a:gd name="connsiteX5" fmla="*/ 33048 w 49788"/>
                <a:gd name="connsiteY5" fmla="*/ 176511 h 411788"/>
                <a:gd name="connsiteX6" fmla="*/ 36223 w 49788"/>
                <a:gd name="connsiteY6" fmla="*/ 186036 h 411788"/>
                <a:gd name="connsiteX7" fmla="*/ 48923 w 49788"/>
                <a:gd name="connsiteY7" fmla="*/ 1886 h 4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88" h="411788">
                  <a:moveTo>
                    <a:pt x="48923" y="1886"/>
                  </a:moveTo>
                  <a:cubicBezTo>
                    <a:pt x="44160" y="24111"/>
                    <a:pt x="15585" y="251124"/>
                    <a:pt x="7648" y="319386"/>
                  </a:cubicBezTo>
                  <a:cubicBezTo>
                    <a:pt x="-290" y="387649"/>
                    <a:pt x="-1348" y="415165"/>
                    <a:pt x="1298" y="411461"/>
                  </a:cubicBezTo>
                  <a:cubicBezTo>
                    <a:pt x="3944" y="407757"/>
                    <a:pt x="21406" y="311978"/>
                    <a:pt x="23523" y="297161"/>
                  </a:cubicBezTo>
                  <a:cubicBezTo>
                    <a:pt x="25640" y="282344"/>
                    <a:pt x="12410" y="342669"/>
                    <a:pt x="13998" y="322561"/>
                  </a:cubicBezTo>
                  <a:cubicBezTo>
                    <a:pt x="15585" y="302453"/>
                    <a:pt x="29344" y="199265"/>
                    <a:pt x="33048" y="176511"/>
                  </a:cubicBezTo>
                  <a:cubicBezTo>
                    <a:pt x="36752" y="153757"/>
                    <a:pt x="35165" y="211436"/>
                    <a:pt x="36223" y="186036"/>
                  </a:cubicBezTo>
                  <a:cubicBezTo>
                    <a:pt x="37281" y="160636"/>
                    <a:pt x="53686" y="-20339"/>
                    <a:pt x="48923" y="188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 1471">
              <a:extLst>
                <a:ext uri="{FF2B5EF4-FFF2-40B4-BE49-F238E27FC236}">
                  <a16:creationId xmlns:a16="http://schemas.microsoft.com/office/drawing/2014/main" id="{A6E0308E-798E-A4D4-A5A6-970193D4AB9B}"/>
                </a:ext>
              </a:extLst>
            </p:cNvPr>
            <p:cNvSpPr/>
            <p:nvPr/>
          </p:nvSpPr>
          <p:spPr>
            <a:xfrm>
              <a:off x="6307873" y="7134007"/>
              <a:ext cx="61270" cy="409871"/>
            </a:xfrm>
            <a:custGeom>
              <a:avLst/>
              <a:gdLst>
                <a:gd name="connsiteX0" fmla="*/ 61177 w 61270"/>
                <a:gd name="connsiteY0" fmla="*/ 218 h 409871"/>
                <a:gd name="connsiteX1" fmla="*/ 35777 w 61270"/>
                <a:gd name="connsiteY1" fmla="*/ 92293 h 409871"/>
                <a:gd name="connsiteX2" fmla="*/ 13552 w 61270"/>
                <a:gd name="connsiteY2" fmla="*/ 228818 h 409871"/>
                <a:gd name="connsiteX3" fmla="*/ 19902 w 61270"/>
                <a:gd name="connsiteY3" fmla="*/ 190718 h 409871"/>
                <a:gd name="connsiteX4" fmla="*/ 4027 w 61270"/>
                <a:gd name="connsiteY4" fmla="*/ 282793 h 409871"/>
                <a:gd name="connsiteX5" fmla="*/ 852 w 61270"/>
                <a:gd name="connsiteY5" fmla="*/ 409793 h 409871"/>
                <a:gd name="connsiteX6" fmla="*/ 16727 w 61270"/>
                <a:gd name="connsiteY6" fmla="*/ 298668 h 409871"/>
                <a:gd name="connsiteX7" fmla="*/ 26252 w 61270"/>
                <a:gd name="connsiteY7" fmla="*/ 117693 h 409871"/>
                <a:gd name="connsiteX8" fmla="*/ 61177 w 61270"/>
                <a:gd name="connsiteY8" fmla="*/ 218 h 40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270" h="409871">
                  <a:moveTo>
                    <a:pt x="61177" y="218"/>
                  </a:moveTo>
                  <a:cubicBezTo>
                    <a:pt x="62764" y="-4015"/>
                    <a:pt x="43714" y="54193"/>
                    <a:pt x="35777" y="92293"/>
                  </a:cubicBezTo>
                  <a:cubicBezTo>
                    <a:pt x="27840" y="130393"/>
                    <a:pt x="16198" y="212414"/>
                    <a:pt x="13552" y="228818"/>
                  </a:cubicBezTo>
                  <a:cubicBezTo>
                    <a:pt x="10906" y="245222"/>
                    <a:pt x="21489" y="181722"/>
                    <a:pt x="19902" y="190718"/>
                  </a:cubicBezTo>
                  <a:cubicBezTo>
                    <a:pt x="18315" y="199714"/>
                    <a:pt x="7202" y="246281"/>
                    <a:pt x="4027" y="282793"/>
                  </a:cubicBezTo>
                  <a:cubicBezTo>
                    <a:pt x="852" y="319305"/>
                    <a:pt x="-1265" y="407147"/>
                    <a:pt x="852" y="409793"/>
                  </a:cubicBezTo>
                  <a:cubicBezTo>
                    <a:pt x="2969" y="412439"/>
                    <a:pt x="12494" y="347351"/>
                    <a:pt x="16727" y="298668"/>
                  </a:cubicBezTo>
                  <a:cubicBezTo>
                    <a:pt x="20960" y="249985"/>
                    <a:pt x="20431" y="163201"/>
                    <a:pt x="26252" y="117693"/>
                  </a:cubicBezTo>
                  <a:cubicBezTo>
                    <a:pt x="32073" y="72185"/>
                    <a:pt x="59590" y="4451"/>
                    <a:pt x="61177" y="21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 1472">
              <a:extLst>
                <a:ext uri="{FF2B5EF4-FFF2-40B4-BE49-F238E27FC236}">
                  <a16:creationId xmlns:a16="http://schemas.microsoft.com/office/drawing/2014/main" id="{C41AF2EC-2B7F-9E7B-22A4-F70FCE1A3580}"/>
                </a:ext>
              </a:extLst>
            </p:cNvPr>
            <p:cNvSpPr/>
            <p:nvPr/>
          </p:nvSpPr>
          <p:spPr>
            <a:xfrm>
              <a:off x="6330936" y="7131005"/>
              <a:ext cx="44516" cy="428689"/>
            </a:xfrm>
            <a:custGeom>
              <a:avLst/>
              <a:gdLst>
                <a:gd name="connsiteX0" fmla="*/ 44464 w 44516"/>
                <a:gd name="connsiteY0" fmla="*/ 45 h 428689"/>
                <a:gd name="connsiteX1" fmla="*/ 25414 w 44516"/>
                <a:gd name="connsiteY1" fmla="*/ 209595 h 428689"/>
                <a:gd name="connsiteX2" fmla="*/ 15889 w 44516"/>
                <a:gd name="connsiteY2" fmla="*/ 292145 h 428689"/>
                <a:gd name="connsiteX3" fmla="*/ 15889 w 44516"/>
                <a:gd name="connsiteY3" fmla="*/ 241345 h 428689"/>
                <a:gd name="connsiteX4" fmla="*/ 14 w 44516"/>
                <a:gd name="connsiteY4" fmla="*/ 428670 h 428689"/>
                <a:gd name="connsiteX5" fmla="*/ 19064 w 44516"/>
                <a:gd name="connsiteY5" fmla="*/ 228645 h 428689"/>
                <a:gd name="connsiteX6" fmla="*/ 44464 w 44516"/>
                <a:gd name="connsiteY6" fmla="*/ 45 h 42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516" h="428689">
                  <a:moveTo>
                    <a:pt x="44464" y="45"/>
                  </a:moveTo>
                  <a:cubicBezTo>
                    <a:pt x="45522" y="-3130"/>
                    <a:pt x="30176" y="160912"/>
                    <a:pt x="25414" y="209595"/>
                  </a:cubicBezTo>
                  <a:cubicBezTo>
                    <a:pt x="20651" y="258278"/>
                    <a:pt x="17476" y="286853"/>
                    <a:pt x="15889" y="292145"/>
                  </a:cubicBezTo>
                  <a:cubicBezTo>
                    <a:pt x="14302" y="297437"/>
                    <a:pt x="18535" y="218591"/>
                    <a:pt x="15889" y="241345"/>
                  </a:cubicBezTo>
                  <a:cubicBezTo>
                    <a:pt x="13243" y="264099"/>
                    <a:pt x="-515" y="430787"/>
                    <a:pt x="14" y="428670"/>
                  </a:cubicBezTo>
                  <a:cubicBezTo>
                    <a:pt x="543" y="426553"/>
                    <a:pt x="12185" y="294791"/>
                    <a:pt x="19064" y="228645"/>
                  </a:cubicBezTo>
                  <a:cubicBezTo>
                    <a:pt x="25943" y="162499"/>
                    <a:pt x="43406" y="3220"/>
                    <a:pt x="44464" y="4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 1473">
              <a:extLst>
                <a:ext uri="{FF2B5EF4-FFF2-40B4-BE49-F238E27FC236}">
                  <a16:creationId xmlns:a16="http://schemas.microsoft.com/office/drawing/2014/main" id="{B8F4C4A6-42CE-AEEF-B75D-7CDD5BAC7904}"/>
                </a:ext>
              </a:extLst>
            </p:cNvPr>
            <p:cNvSpPr/>
            <p:nvPr/>
          </p:nvSpPr>
          <p:spPr>
            <a:xfrm>
              <a:off x="10946983" y="8169377"/>
              <a:ext cx="283038" cy="85762"/>
            </a:xfrm>
            <a:custGeom>
              <a:avLst/>
              <a:gdLst>
                <a:gd name="connsiteX0" fmla="*/ 417 w 283038"/>
                <a:gd name="connsiteY0" fmla="*/ 6248 h 85762"/>
                <a:gd name="connsiteX1" fmla="*/ 175042 w 283038"/>
                <a:gd name="connsiteY1" fmla="*/ 6248 h 85762"/>
                <a:gd name="connsiteX2" fmla="*/ 282992 w 283038"/>
                <a:gd name="connsiteY2" fmla="*/ 85623 h 85762"/>
                <a:gd name="connsiteX3" fmla="*/ 187742 w 283038"/>
                <a:gd name="connsiteY3" fmla="*/ 25298 h 85762"/>
                <a:gd name="connsiteX4" fmla="*/ 127417 w 283038"/>
                <a:gd name="connsiteY4" fmla="*/ 15773 h 85762"/>
                <a:gd name="connsiteX5" fmla="*/ 417 w 283038"/>
                <a:gd name="connsiteY5" fmla="*/ 6248 h 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038" h="85762">
                  <a:moveTo>
                    <a:pt x="417" y="6248"/>
                  </a:moveTo>
                  <a:cubicBezTo>
                    <a:pt x="8355" y="4660"/>
                    <a:pt x="127946" y="-6981"/>
                    <a:pt x="175042" y="6248"/>
                  </a:cubicBezTo>
                  <a:cubicBezTo>
                    <a:pt x="222138" y="19477"/>
                    <a:pt x="280875" y="82448"/>
                    <a:pt x="282992" y="85623"/>
                  </a:cubicBezTo>
                  <a:cubicBezTo>
                    <a:pt x="285109" y="88798"/>
                    <a:pt x="213671" y="36940"/>
                    <a:pt x="187742" y="25298"/>
                  </a:cubicBezTo>
                  <a:cubicBezTo>
                    <a:pt x="161813" y="13656"/>
                    <a:pt x="154934" y="18948"/>
                    <a:pt x="127417" y="15773"/>
                  </a:cubicBezTo>
                  <a:cubicBezTo>
                    <a:pt x="99900" y="12598"/>
                    <a:pt x="-7521" y="7836"/>
                    <a:pt x="417" y="62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 1474">
              <a:extLst>
                <a:ext uri="{FF2B5EF4-FFF2-40B4-BE49-F238E27FC236}">
                  <a16:creationId xmlns:a16="http://schemas.microsoft.com/office/drawing/2014/main" id="{AE372F23-1CAE-CAA4-8294-3D2BD452081E}"/>
                </a:ext>
              </a:extLst>
            </p:cNvPr>
            <p:cNvSpPr/>
            <p:nvPr/>
          </p:nvSpPr>
          <p:spPr>
            <a:xfrm>
              <a:off x="11071045" y="8197533"/>
              <a:ext cx="139100" cy="108069"/>
            </a:xfrm>
            <a:custGeom>
              <a:avLst/>
              <a:gdLst>
                <a:gd name="connsiteX0" fmla="*/ 180 w 139100"/>
                <a:gd name="connsiteY0" fmla="*/ 317 h 108069"/>
                <a:gd name="connsiteX1" fmla="*/ 133530 w 139100"/>
                <a:gd name="connsiteY1" fmla="*/ 105092 h 108069"/>
                <a:gd name="connsiteX2" fmla="*/ 104955 w 139100"/>
                <a:gd name="connsiteY2" fmla="*/ 73342 h 108069"/>
                <a:gd name="connsiteX3" fmla="*/ 180 w 139100"/>
                <a:gd name="connsiteY3" fmla="*/ 317 h 10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00" h="108069">
                  <a:moveTo>
                    <a:pt x="180" y="317"/>
                  </a:moveTo>
                  <a:cubicBezTo>
                    <a:pt x="4943" y="5609"/>
                    <a:pt x="116068" y="92921"/>
                    <a:pt x="133530" y="105092"/>
                  </a:cubicBezTo>
                  <a:cubicBezTo>
                    <a:pt x="150992" y="117263"/>
                    <a:pt x="123476" y="89217"/>
                    <a:pt x="104955" y="73342"/>
                  </a:cubicBezTo>
                  <a:cubicBezTo>
                    <a:pt x="86434" y="57467"/>
                    <a:pt x="-4583" y="-4975"/>
                    <a:pt x="180" y="3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 1475">
              <a:extLst>
                <a:ext uri="{FF2B5EF4-FFF2-40B4-BE49-F238E27FC236}">
                  <a16:creationId xmlns:a16="http://schemas.microsoft.com/office/drawing/2014/main" id="{57027602-2098-04E3-61DA-A5F6D8CBC39D}"/>
                </a:ext>
              </a:extLst>
            </p:cNvPr>
            <p:cNvSpPr/>
            <p:nvPr/>
          </p:nvSpPr>
          <p:spPr>
            <a:xfrm>
              <a:off x="11035344" y="8228592"/>
              <a:ext cx="188732" cy="110350"/>
            </a:xfrm>
            <a:custGeom>
              <a:avLst/>
              <a:gdLst>
                <a:gd name="connsiteX0" fmla="*/ 956 w 188732"/>
                <a:gd name="connsiteY0" fmla="*/ 1008 h 110350"/>
                <a:gd name="connsiteX1" fmla="*/ 185106 w 188732"/>
                <a:gd name="connsiteY1" fmla="*/ 108958 h 110350"/>
                <a:gd name="connsiteX2" fmla="*/ 115256 w 188732"/>
                <a:gd name="connsiteY2" fmla="*/ 58158 h 110350"/>
                <a:gd name="connsiteX3" fmla="*/ 956 w 188732"/>
                <a:gd name="connsiteY3" fmla="*/ 1008 h 11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732" h="110350">
                  <a:moveTo>
                    <a:pt x="956" y="1008"/>
                  </a:moveTo>
                  <a:cubicBezTo>
                    <a:pt x="12598" y="9475"/>
                    <a:pt x="166056" y="99433"/>
                    <a:pt x="185106" y="108958"/>
                  </a:cubicBezTo>
                  <a:cubicBezTo>
                    <a:pt x="204156" y="118483"/>
                    <a:pt x="143302" y="76679"/>
                    <a:pt x="115256" y="58158"/>
                  </a:cubicBezTo>
                  <a:cubicBezTo>
                    <a:pt x="87210" y="39637"/>
                    <a:pt x="-10686" y="-7459"/>
                    <a:pt x="956" y="10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 1476">
              <a:extLst>
                <a:ext uri="{FF2B5EF4-FFF2-40B4-BE49-F238E27FC236}">
                  <a16:creationId xmlns:a16="http://schemas.microsoft.com/office/drawing/2014/main" id="{CFE74EB6-646E-0A23-E0CA-FDD8F1183649}"/>
                </a:ext>
              </a:extLst>
            </p:cNvPr>
            <p:cNvSpPr/>
            <p:nvPr/>
          </p:nvSpPr>
          <p:spPr>
            <a:xfrm>
              <a:off x="10975974" y="8242293"/>
              <a:ext cx="238677" cy="155711"/>
            </a:xfrm>
            <a:custGeom>
              <a:avLst/>
              <a:gdLst>
                <a:gd name="connsiteX0" fmla="*/ 1 w 238677"/>
                <a:gd name="connsiteY0" fmla="*/ 7 h 155711"/>
                <a:gd name="connsiteX1" fmla="*/ 184151 w 238677"/>
                <a:gd name="connsiteY1" fmla="*/ 120657 h 155711"/>
                <a:gd name="connsiteX2" fmla="*/ 238126 w 238677"/>
                <a:gd name="connsiteY2" fmla="*/ 155582 h 155711"/>
                <a:gd name="connsiteX3" fmla="*/ 209551 w 238677"/>
                <a:gd name="connsiteY3" fmla="*/ 130182 h 155711"/>
                <a:gd name="connsiteX4" fmla="*/ 168276 w 238677"/>
                <a:gd name="connsiteY4" fmla="*/ 73032 h 155711"/>
                <a:gd name="connsiteX5" fmla="*/ 187326 w 238677"/>
                <a:gd name="connsiteY5" fmla="*/ 114307 h 155711"/>
                <a:gd name="connsiteX6" fmla="*/ 1 w 238677"/>
                <a:gd name="connsiteY6" fmla="*/ 7 h 15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677" h="155711">
                  <a:moveTo>
                    <a:pt x="1" y="7"/>
                  </a:moveTo>
                  <a:cubicBezTo>
                    <a:pt x="-528" y="1065"/>
                    <a:pt x="184151" y="120657"/>
                    <a:pt x="184151" y="120657"/>
                  </a:cubicBezTo>
                  <a:cubicBezTo>
                    <a:pt x="223838" y="146586"/>
                    <a:pt x="233893" y="153995"/>
                    <a:pt x="238126" y="155582"/>
                  </a:cubicBezTo>
                  <a:cubicBezTo>
                    <a:pt x="242359" y="157169"/>
                    <a:pt x="221193" y="143940"/>
                    <a:pt x="209551" y="130182"/>
                  </a:cubicBezTo>
                  <a:cubicBezTo>
                    <a:pt x="197909" y="116424"/>
                    <a:pt x="171980" y="75678"/>
                    <a:pt x="168276" y="73032"/>
                  </a:cubicBezTo>
                  <a:cubicBezTo>
                    <a:pt x="164572" y="70386"/>
                    <a:pt x="210080" y="124361"/>
                    <a:pt x="187326" y="114307"/>
                  </a:cubicBezTo>
                  <a:cubicBezTo>
                    <a:pt x="164572" y="104253"/>
                    <a:pt x="530" y="-1051"/>
                    <a:pt x="1" y="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 1477">
              <a:extLst>
                <a:ext uri="{FF2B5EF4-FFF2-40B4-BE49-F238E27FC236}">
                  <a16:creationId xmlns:a16="http://schemas.microsoft.com/office/drawing/2014/main" id="{2BCAF16E-B7F2-429F-8122-77A52FD75758}"/>
                </a:ext>
              </a:extLst>
            </p:cNvPr>
            <p:cNvSpPr/>
            <p:nvPr/>
          </p:nvSpPr>
          <p:spPr>
            <a:xfrm>
              <a:off x="11045705" y="8318464"/>
              <a:ext cx="175113" cy="142956"/>
            </a:xfrm>
            <a:custGeom>
              <a:avLst/>
              <a:gdLst>
                <a:gd name="connsiteX0" fmla="*/ 120 w 175113"/>
                <a:gd name="connsiteY0" fmla="*/ 36 h 142956"/>
                <a:gd name="connsiteX1" fmla="*/ 108070 w 175113"/>
                <a:gd name="connsiteY1" fmla="*/ 73061 h 142956"/>
                <a:gd name="connsiteX2" fmla="*/ 174745 w 175113"/>
                <a:gd name="connsiteY2" fmla="*/ 142911 h 142956"/>
                <a:gd name="connsiteX3" fmla="*/ 130295 w 175113"/>
                <a:gd name="connsiteY3" fmla="*/ 82586 h 142956"/>
                <a:gd name="connsiteX4" fmla="*/ 120 w 175113"/>
                <a:gd name="connsiteY4" fmla="*/ 36 h 14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13" h="142956">
                  <a:moveTo>
                    <a:pt x="120" y="36"/>
                  </a:moveTo>
                  <a:cubicBezTo>
                    <a:pt x="-3584" y="-1551"/>
                    <a:pt x="78966" y="49249"/>
                    <a:pt x="108070" y="73061"/>
                  </a:cubicBezTo>
                  <a:cubicBezTo>
                    <a:pt x="137174" y="96873"/>
                    <a:pt x="171041" y="141324"/>
                    <a:pt x="174745" y="142911"/>
                  </a:cubicBezTo>
                  <a:cubicBezTo>
                    <a:pt x="178449" y="144498"/>
                    <a:pt x="153578" y="104282"/>
                    <a:pt x="130295" y="82586"/>
                  </a:cubicBezTo>
                  <a:cubicBezTo>
                    <a:pt x="107012" y="60890"/>
                    <a:pt x="3824" y="1623"/>
                    <a:pt x="120" y="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 1478">
              <a:extLst>
                <a:ext uri="{FF2B5EF4-FFF2-40B4-BE49-F238E27FC236}">
                  <a16:creationId xmlns:a16="http://schemas.microsoft.com/office/drawing/2014/main" id="{3C309089-C3EA-8B55-A2CE-6F87661AC385}"/>
                </a:ext>
              </a:extLst>
            </p:cNvPr>
            <p:cNvSpPr/>
            <p:nvPr/>
          </p:nvSpPr>
          <p:spPr>
            <a:xfrm>
              <a:off x="11036300" y="8321653"/>
              <a:ext cx="184764" cy="178587"/>
            </a:xfrm>
            <a:custGeom>
              <a:avLst/>
              <a:gdLst>
                <a:gd name="connsiteX0" fmla="*/ 0 w 184764"/>
                <a:gd name="connsiteY0" fmla="*/ 22 h 178587"/>
                <a:gd name="connsiteX1" fmla="*/ 127000 w 184764"/>
                <a:gd name="connsiteY1" fmla="*/ 111147 h 178587"/>
                <a:gd name="connsiteX2" fmla="*/ 184150 w 184764"/>
                <a:gd name="connsiteY2" fmla="*/ 177822 h 178587"/>
                <a:gd name="connsiteX3" fmla="*/ 149225 w 184764"/>
                <a:gd name="connsiteY3" fmla="*/ 142897 h 178587"/>
                <a:gd name="connsiteX4" fmla="*/ 31750 w 184764"/>
                <a:gd name="connsiteY4" fmla="*/ 76222 h 178587"/>
                <a:gd name="connsiteX5" fmla="*/ 127000 w 184764"/>
                <a:gd name="connsiteY5" fmla="*/ 120672 h 178587"/>
                <a:gd name="connsiteX6" fmla="*/ 0 w 184764"/>
                <a:gd name="connsiteY6" fmla="*/ 22 h 17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764" h="178587">
                  <a:moveTo>
                    <a:pt x="0" y="22"/>
                  </a:moveTo>
                  <a:cubicBezTo>
                    <a:pt x="0" y="-1565"/>
                    <a:pt x="96308" y="81514"/>
                    <a:pt x="127000" y="111147"/>
                  </a:cubicBezTo>
                  <a:cubicBezTo>
                    <a:pt x="157692" y="140780"/>
                    <a:pt x="180446" y="172530"/>
                    <a:pt x="184150" y="177822"/>
                  </a:cubicBezTo>
                  <a:cubicBezTo>
                    <a:pt x="187854" y="183114"/>
                    <a:pt x="174625" y="159830"/>
                    <a:pt x="149225" y="142897"/>
                  </a:cubicBezTo>
                  <a:cubicBezTo>
                    <a:pt x="123825" y="125964"/>
                    <a:pt x="35454" y="79926"/>
                    <a:pt x="31750" y="76222"/>
                  </a:cubicBezTo>
                  <a:cubicBezTo>
                    <a:pt x="28046" y="72518"/>
                    <a:pt x="128058" y="128080"/>
                    <a:pt x="127000" y="120672"/>
                  </a:cubicBezTo>
                  <a:cubicBezTo>
                    <a:pt x="125942" y="113264"/>
                    <a:pt x="0" y="1609"/>
                    <a:pt x="0" y="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0" name="フリーフォーム 1479">
              <a:extLst>
                <a:ext uri="{FF2B5EF4-FFF2-40B4-BE49-F238E27FC236}">
                  <a16:creationId xmlns:a16="http://schemas.microsoft.com/office/drawing/2014/main" id="{30EB22EB-F35C-3605-00A7-2473BBE41CD4}"/>
                </a:ext>
              </a:extLst>
            </p:cNvPr>
            <p:cNvSpPr/>
            <p:nvPr/>
          </p:nvSpPr>
          <p:spPr>
            <a:xfrm>
              <a:off x="10575912" y="8081169"/>
              <a:ext cx="469946" cy="288162"/>
            </a:xfrm>
            <a:custGeom>
              <a:avLst/>
              <a:gdLst>
                <a:gd name="connsiteX0" fmla="*/ 13 w 469946"/>
                <a:gd name="connsiteY0" fmla="*/ 18256 h 288162"/>
                <a:gd name="connsiteX1" fmla="*/ 250838 w 469946"/>
                <a:gd name="connsiteY1" fmla="*/ 24606 h 288162"/>
                <a:gd name="connsiteX2" fmla="*/ 231788 w 469946"/>
                <a:gd name="connsiteY2" fmla="*/ 5556 h 288162"/>
                <a:gd name="connsiteX3" fmla="*/ 336563 w 469946"/>
                <a:gd name="connsiteY3" fmla="*/ 59531 h 288162"/>
                <a:gd name="connsiteX4" fmla="*/ 381013 w 469946"/>
                <a:gd name="connsiteY4" fmla="*/ 116681 h 288162"/>
                <a:gd name="connsiteX5" fmla="*/ 377838 w 469946"/>
                <a:gd name="connsiteY5" fmla="*/ 97631 h 288162"/>
                <a:gd name="connsiteX6" fmla="*/ 469913 w 469946"/>
                <a:gd name="connsiteY6" fmla="*/ 288131 h 288162"/>
                <a:gd name="connsiteX7" fmla="*/ 387363 w 469946"/>
                <a:gd name="connsiteY7" fmla="*/ 81756 h 288162"/>
                <a:gd name="connsiteX8" fmla="*/ 295288 w 469946"/>
                <a:gd name="connsiteY8" fmla="*/ 30956 h 288162"/>
                <a:gd name="connsiteX9" fmla="*/ 225438 w 469946"/>
                <a:gd name="connsiteY9" fmla="*/ 21431 h 288162"/>
                <a:gd name="connsiteX10" fmla="*/ 187338 w 469946"/>
                <a:gd name="connsiteY10" fmla="*/ 2381 h 288162"/>
                <a:gd name="connsiteX11" fmla="*/ 263538 w 469946"/>
                <a:gd name="connsiteY11" fmla="*/ 2381 h 288162"/>
                <a:gd name="connsiteX12" fmla="*/ 13 w 469946"/>
                <a:gd name="connsiteY12" fmla="*/ 18256 h 28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9946" h="288162">
                  <a:moveTo>
                    <a:pt x="13" y="18256"/>
                  </a:moveTo>
                  <a:cubicBezTo>
                    <a:pt x="-2104" y="21960"/>
                    <a:pt x="250838" y="24606"/>
                    <a:pt x="250838" y="24606"/>
                  </a:cubicBezTo>
                  <a:cubicBezTo>
                    <a:pt x="289467" y="22489"/>
                    <a:pt x="217501" y="-265"/>
                    <a:pt x="231788" y="5556"/>
                  </a:cubicBezTo>
                  <a:cubicBezTo>
                    <a:pt x="246075" y="11377"/>
                    <a:pt x="311692" y="41010"/>
                    <a:pt x="336563" y="59531"/>
                  </a:cubicBezTo>
                  <a:cubicBezTo>
                    <a:pt x="361434" y="78052"/>
                    <a:pt x="381013" y="116681"/>
                    <a:pt x="381013" y="116681"/>
                  </a:cubicBezTo>
                  <a:cubicBezTo>
                    <a:pt x="387892" y="123031"/>
                    <a:pt x="363021" y="69056"/>
                    <a:pt x="377838" y="97631"/>
                  </a:cubicBezTo>
                  <a:cubicBezTo>
                    <a:pt x="392655" y="126206"/>
                    <a:pt x="468326" y="290777"/>
                    <a:pt x="469913" y="288131"/>
                  </a:cubicBezTo>
                  <a:cubicBezTo>
                    <a:pt x="471501" y="285485"/>
                    <a:pt x="416467" y="124618"/>
                    <a:pt x="387363" y="81756"/>
                  </a:cubicBezTo>
                  <a:cubicBezTo>
                    <a:pt x="358259" y="38894"/>
                    <a:pt x="322276" y="41010"/>
                    <a:pt x="295288" y="30956"/>
                  </a:cubicBezTo>
                  <a:cubicBezTo>
                    <a:pt x="268301" y="20902"/>
                    <a:pt x="243430" y="26194"/>
                    <a:pt x="225438" y="21431"/>
                  </a:cubicBezTo>
                  <a:cubicBezTo>
                    <a:pt x="207446" y="16668"/>
                    <a:pt x="180988" y="5556"/>
                    <a:pt x="187338" y="2381"/>
                  </a:cubicBezTo>
                  <a:cubicBezTo>
                    <a:pt x="193688" y="-794"/>
                    <a:pt x="292642" y="-794"/>
                    <a:pt x="263538" y="2381"/>
                  </a:cubicBezTo>
                  <a:cubicBezTo>
                    <a:pt x="234434" y="5556"/>
                    <a:pt x="2130" y="14552"/>
                    <a:pt x="13" y="1825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 1480">
              <a:extLst>
                <a:ext uri="{FF2B5EF4-FFF2-40B4-BE49-F238E27FC236}">
                  <a16:creationId xmlns:a16="http://schemas.microsoft.com/office/drawing/2014/main" id="{90E6F5D6-E8A8-572E-C0A5-C80DE4722578}"/>
                </a:ext>
              </a:extLst>
            </p:cNvPr>
            <p:cNvSpPr/>
            <p:nvPr/>
          </p:nvSpPr>
          <p:spPr>
            <a:xfrm>
              <a:off x="11055346" y="8375417"/>
              <a:ext cx="102302" cy="730681"/>
            </a:xfrm>
            <a:custGeom>
              <a:avLst/>
              <a:gdLst>
                <a:gd name="connsiteX0" fmla="*/ 4 w 102302"/>
                <a:gd name="connsiteY0" fmla="*/ 233 h 730681"/>
                <a:gd name="connsiteX1" fmla="*/ 53979 w 102302"/>
                <a:gd name="connsiteY1" fmla="*/ 187558 h 730681"/>
                <a:gd name="connsiteX2" fmla="*/ 34929 w 102302"/>
                <a:gd name="connsiteY2" fmla="*/ 139933 h 730681"/>
                <a:gd name="connsiteX3" fmla="*/ 79379 w 102302"/>
                <a:gd name="connsiteY3" fmla="*/ 273283 h 730681"/>
                <a:gd name="connsiteX4" fmla="*/ 82554 w 102302"/>
                <a:gd name="connsiteY4" fmla="*/ 495533 h 730681"/>
                <a:gd name="connsiteX5" fmla="*/ 95254 w 102302"/>
                <a:gd name="connsiteY5" fmla="*/ 435208 h 730681"/>
                <a:gd name="connsiteX6" fmla="*/ 79379 w 102302"/>
                <a:gd name="connsiteY6" fmla="*/ 730483 h 730681"/>
                <a:gd name="connsiteX7" fmla="*/ 101604 w 102302"/>
                <a:gd name="connsiteY7" fmla="*/ 384408 h 730681"/>
                <a:gd name="connsiteX8" fmla="*/ 47629 w 102302"/>
                <a:gd name="connsiteY8" fmla="*/ 184383 h 730681"/>
                <a:gd name="connsiteX9" fmla="*/ 57154 w 102302"/>
                <a:gd name="connsiteY9" fmla="*/ 232008 h 730681"/>
                <a:gd name="connsiteX10" fmla="*/ 4 w 102302"/>
                <a:gd name="connsiteY10" fmla="*/ 233 h 73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302" h="730681">
                  <a:moveTo>
                    <a:pt x="4" y="233"/>
                  </a:moveTo>
                  <a:cubicBezTo>
                    <a:pt x="-525" y="-7175"/>
                    <a:pt x="48158" y="164275"/>
                    <a:pt x="53979" y="187558"/>
                  </a:cubicBezTo>
                  <a:cubicBezTo>
                    <a:pt x="59800" y="210841"/>
                    <a:pt x="30696" y="125646"/>
                    <a:pt x="34929" y="139933"/>
                  </a:cubicBezTo>
                  <a:cubicBezTo>
                    <a:pt x="39162" y="154220"/>
                    <a:pt x="71442" y="214016"/>
                    <a:pt x="79379" y="273283"/>
                  </a:cubicBezTo>
                  <a:cubicBezTo>
                    <a:pt x="87316" y="332550"/>
                    <a:pt x="79908" y="468546"/>
                    <a:pt x="82554" y="495533"/>
                  </a:cubicBezTo>
                  <a:cubicBezTo>
                    <a:pt x="85200" y="522521"/>
                    <a:pt x="95783" y="396050"/>
                    <a:pt x="95254" y="435208"/>
                  </a:cubicBezTo>
                  <a:cubicBezTo>
                    <a:pt x="94725" y="474366"/>
                    <a:pt x="78321" y="738950"/>
                    <a:pt x="79379" y="730483"/>
                  </a:cubicBezTo>
                  <a:cubicBezTo>
                    <a:pt x="80437" y="722016"/>
                    <a:pt x="106896" y="475425"/>
                    <a:pt x="101604" y="384408"/>
                  </a:cubicBezTo>
                  <a:cubicBezTo>
                    <a:pt x="96312" y="293391"/>
                    <a:pt x="55037" y="209783"/>
                    <a:pt x="47629" y="184383"/>
                  </a:cubicBezTo>
                  <a:cubicBezTo>
                    <a:pt x="40221" y="158983"/>
                    <a:pt x="62975" y="256879"/>
                    <a:pt x="57154" y="232008"/>
                  </a:cubicBezTo>
                  <a:cubicBezTo>
                    <a:pt x="51333" y="207137"/>
                    <a:pt x="533" y="7641"/>
                    <a:pt x="4" y="2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 1481">
              <a:extLst>
                <a:ext uri="{FF2B5EF4-FFF2-40B4-BE49-F238E27FC236}">
                  <a16:creationId xmlns:a16="http://schemas.microsoft.com/office/drawing/2014/main" id="{1E13043E-95A2-0EB7-D4F0-B8B852D86808}"/>
                </a:ext>
              </a:extLst>
            </p:cNvPr>
            <p:cNvSpPr/>
            <p:nvPr/>
          </p:nvSpPr>
          <p:spPr>
            <a:xfrm>
              <a:off x="10861287" y="9115847"/>
              <a:ext cx="291692" cy="472849"/>
            </a:xfrm>
            <a:custGeom>
              <a:avLst/>
              <a:gdLst>
                <a:gd name="connsiteX0" fmla="*/ 289313 w 291692"/>
                <a:gd name="connsiteY0" fmla="*/ 5928 h 472849"/>
                <a:gd name="connsiteX1" fmla="*/ 155963 w 291692"/>
                <a:gd name="connsiteY1" fmla="*/ 266278 h 472849"/>
                <a:gd name="connsiteX2" fmla="*/ 209938 w 291692"/>
                <a:gd name="connsiteY2" fmla="*/ 142453 h 472849"/>
                <a:gd name="connsiteX3" fmla="*/ 114688 w 291692"/>
                <a:gd name="connsiteY3" fmla="*/ 320253 h 472849"/>
                <a:gd name="connsiteX4" fmla="*/ 388 w 291692"/>
                <a:gd name="connsiteY4" fmla="*/ 472653 h 472849"/>
                <a:gd name="connsiteX5" fmla="*/ 155963 w 291692"/>
                <a:gd name="connsiteY5" fmla="*/ 288503 h 472849"/>
                <a:gd name="connsiteX6" fmla="*/ 98813 w 291692"/>
                <a:gd name="connsiteY6" fmla="*/ 342478 h 472849"/>
                <a:gd name="connsiteX7" fmla="*/ 206763 w 291692"/>
                <a:gd name="connsiteY7" fmla="*/ 129753 h 472849"/>
                <a:gd name="connsiteX8" fmla="*/ 190888 w 291692"/>
                <a:gd name="connsiteY8" fmla="*/ 164678 h 472849"/>
                <a:gd name="connsiteX9" fmla="*/ 238513 w 291692"/>
                <a:gd name="connsiteY9" fmla="*/ 88478 h 472849"/>
                <a:gd name="connsiteX10" fmla="*/ 289313 w 291692"/>
                <a:gd name="connsiteY10" fmla="*/ 5928 h 47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692" h="472849">
                  <a:moveTo>
                    <a:pt x="289313" y="5928"/>
                  </a:moveTo>
                  <a:cubicBezTo>
                    <a:pt x="275555" y="35561"/>
                    <a:pt x="169192" y="243524"/>
                    <a:pt x="155963" y="266278"/>
                  </a:cubicBezTo>
                  <a:cubicBezTo>
                    <a:pt x="142734" y="289032"/>
                    <a:pt x="216817" y="133457"/>
                    <a:pt x="209938" y="142453"/>
                  </a:cubicBezTo>
                  <a:cubicBezTo>
                    <a:pt x="203059" y="151449"/>
                    <a:pt x="149613" y="265220"/>
                    <a:pt x="114688" y="320253"/>
                  </a:cubicBezTo>
                  <a:cubicBezTo>
                    <a:pt x="79763" y="375286"/>
                    <a:pt x="-6491" y="477945"/>
                    <a:pt x="388" y="472653"/>
                  </a:cubicBezTo>
                  <a:cubicBezTo>
                    <a:pt x="7267" y="467361"/>
                    <a:pt x="139559" y="310199"/>
                    <a:pt x="155963" y="288503"/>
                  </a:cubicBezTo>
                  <a:cubicBezTo>
                    <a:pt x="172367" y="266807"/>
                    <a:pt x="90346" y="368936"/>
                    <a:pt x="98813" y="342478"/>
                  </a:cubicBezTo>
                  <a:cubicBezTo>
                    <a:pt x="107280" y="316020"/>
                    <a:pt x="191417" y="159386"/>
                    <a:pt x="206763" y="129753"/>
                  </a:cubicBezTo>
                  <a:cubicBezTo>
                    <a:pt x="222109" y="100120"/>
                    <a:pt x="185596" y="171557"/>
                    <a:pt x="190888" y="164678"/>
                  </a:cubicBezTo>
                  <a:cubicBezTo>
                    <a:pt x="196180" y="157799"/>
                    <a:pt x="223696" y="110703"/>
                    <a:pt x="238513" y="88478"/>
                  </a:cubicBezTo>
                  <a:cubicBezTo>
                    <a:pt x="253330" y="66253"/>
                    <a:pt x="303071" y="-23705"/>
                    <a:pt x="289313" y="59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 1482">
              <a:extLst>
                <a:ext uri="{FF2B5EF4-FFF2-40B4-BE49-F238E27FC236}">
                  <a16:creationId xmlns:a16="http://schemas.microsoft.com/office/drawing/2014/main" id="{F88DD3D4-35A9-5725-58F0-249EECC4F93E}"/>
                </a:ext>
              </a:extLst>
            </p:cNvPr>
            <p:cNvSpPr/>
            <p:nvPr/>
          </p:nvSpPr>
          <p:spPr>
            <a:xfrm>
              <a:off x="10610776" y="8099161"/>
              <a:ext cx="247728" cy="35618"/>
            </a:xfrm>
            <a:custGeom>
              <a:avLst/>
              <a:gdLst>
                <a:gd name="connsiteX0" fmla="*/ 74 w 247728"/>
                <a:gd name="connsiteY0" fmla="*/ 264 h 35618"/>
                <a:gd name="connsiteX1" fmla="*/ 231849 w 247728"/>
                <a:gd name="connsiteY1" fmla="*/ 35189 h 35618"/>
                <a:gd name="connsiteX2" fmla="*/ 206449 w 247728"/>
                <a:gd name="connsiteY2" fmla="*/ 19314 h 35618"/>
                <a:gd name="connsiteX3" fmla="*/ 74 w 247728"/>
                <a:gd name="connsiteY3" fmla="*/ 264 h 35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728" h="35618">
                  <a:moveTo>
                    <a:pt x="74" y="264"/>
                  </a:moveTo>
                  <a:cubicBezTo>
                    <a:pt x="4307" y="2910"/>
                    <a:pt x="197453" y="32014"/>
                    <a:pt x="231849" y="35189"/>
                  </a:cubicBezTo>
                  <a:cubicBezTo>
                    <a:pt x="266245" y="38364"/>
                    <a:pt x="238728" y="23018"/>
                    <a:pt x="206449" y="19314"/>
                  </a:cubicBezTo>
                  <a:cubicBezTo>
                    <a:pt x="174170" y="15610"/>
                    <a:pt x="-4159" y="-2382"/>
                    <a:pt x="74" y="26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DE79978A-AEE4-DEFC-0F11-85BA41811D03}"/>
                </a:ext>
              </a:extLst>
            </p:cNvPr>
            <p:cNvSpPr/>
            <p:nvPr/>
          </p:nvSpPr>
          <p:spPr>
            <a:xfrm>
              <a:off x="10839063" y="8130905"/>
              <a:ext cx="257649" cy="508270"/>
            </a:xfrm>
            <a:custGeom>
              <a:avLst/>
              <a:gdLst>
                <a:gd name="connsiteX0" fmla="*/ 387 w 257649"/>
                <a:gd name="connsiteY0" fmla="*/ 270 h 508270"/>
                <a:gd name="connsiteX1" fmla="*/ 121037 w 257649"/>
                <a:gd name="connsiteY1" fmla="*/ 152670 h 508270"/>
                <a:gd name="connsiteX2" fmla="*/ 117862 w 257649"/>
                <a:gd name="connsiteY2" fmla="*/ 101870 h 508270"/>
                <a:gd name="connsiteX3" fmla="*/ 181362 w 257649"/>
                <a:gd name="connsiteY3" fmla="*/ 244745 h 508270"/>
                <a:gd name="connsiteX4" fmla="*/ 206762 w 257649"/>
                <a:gd name="connsiteY4" fmla="*/ 324120 h 508270"/>
                <a:gd name="connsiteX5" fmla="*/ 219462 w 257649"/>
                <a:gd name="connsiteY5" fmla="*/ 390795 h 508270"/>
                <a:gd name="connsiteX6" fmla="*/ 257562 w 257649"/>
                <a:gd name="connsiteY6" fmla="*/ 508270 h 508270"/>
                <a:gd name="connsiteX7" fmla="*/ 225812 w 257649"/>
                <a:gd name="connsiteY7" fmla="*/ 390795 h 508270"/>
                <a:gd name="connsiteX8" fmla="*/ 111512 w 257649"/>
                <a:gd name="connsiteY8" fmla="*/ 108220 h 508270"/>
                <a:gd name="connsiteX9" fmla="*/ 82937 w 257649"/>
                <a:gd name="connsiteY9" fmla="*/ 114570 h 508270"/>
                <a:gd name="connsiteX10" fmla="*/ 387 w 257649"/>
                <a:gd name="connsiteY10" fmla="*/ 270 h 50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649" h="508270">
                  <a:moveTo>
                    <a:pt x="387" y="270"/>
                  </a:moveTo>
                  <a:cubicBezTo>
                    <a:pt x="6737" y="6620"/>
                    <a:pt x="101458" y="135737"/>
                    <a:pt x="121037" y="152670"/>
                  </a:cubicBezTo>
                  <a:cubicBezTo>
                    <a:pt x="140616" y="169603"/>
                    <a:pt x="107808" y="86524"/>
                    <a:pt x="117862" y="101870"/>
                  </a:cubicBezTo>
                  <a:cubicBezTo>
                    <a:pt x="127916" y="117216"/>
                    <a:pt x="166545" y="207703"/>
                    <a:pt x="181362" y="244745"/>
                  </a:cubicBezTo>
                  <a:cubicBezTo>
                    <a:pt x="196179" y="281787"/>
                    <a:pt x="200412" y="299778"/>
                    <a:pt x="206762" y="324120"/>
                  </a:cubicBezTo>
                  <a:cubicBezTo>
                    <a:pt x="213112" y="348462"/>
                    <a:pt x="210995" y="360103"/>
                    <a:pt x="219462" y="390795"/>
                  </a:cubicBezTo>
                  <a:cubicBezTo>
                    <a:pt x="227929" y="421487"/>
                    <a:pt x="256504" y="508270"/>
                    <a:pt x="257562" y="508270"/>
                  </a:cubicBezTo>
                  <a:cubicBezTo>
                    <a:pt x="258620" y="508270"/>
                    <a:pt x="250154" y="457470"/>
                    <a:pt x="225812" y="390795"/>
                  </a:cubicBezTo>
                  <a:cubicBezTo>
                    <a:pt x="201470" y="324120"/>
                    <a:pt x="135325" y="154258"/>
                    <a:pt x="111512" y="108220"/>
                  </a:cubicBezTo>
                  <a:cubicBezTo>
                    <a:pt x="87700" y="62183"/>
                    <a:pt x="98283" y="127799"/>
                    <a:pt x="82937" y="114570"/>
                  </a:cubicBezTo>
                  <a:cubicBezTo>
                    <a:pt x="67591" y="101341"/>
                    <a:pt x="-5963" y="-6080"/>
                    <a:pt x="387" y="2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 1484">
              <a:extLst>
                <a:ext uri="{FF2B5EF4-FFF2-40B4-BE49-F238E27FC236}">
                  <a16:creationId xmlns:a16="http://schemas.microsoft.com/office/drawing/2014/main" id="{2C88CF51-DC90-64BB-9768-BE2B7313E202}"/>
                </a:ext>
              </a:extLst>
            </p:cNvPr>
            <p:cNvSpPr/>
            <p:nvPr/>
          </p:nvSpPr>
          <p:spPr>
            <a:xfrm>
              <a:off x="11093015" y="8601030"/>
              <a:ext cx="32362" cy="578556"/>
            </a:xfrm>
            <a:custGeom>
              <a:avLst/>
              <a:gdLst>
                <a:gd name="connsiteX0" fmla="*/ 25835 w 32362"/>
                <a:gd name="connsiteY0" fmla="*/ 45 h 578556"/>
                <a:gd name="connsiteX1" fmla="*/ 22660 w 32362"/>
                <a:gd name="connsiteY1" fmla="*/ 168320 h 578556"/>
                <a:gd name="connsiteX2" fmla="*/ 22660 w 32362"/>
                <a:gd name="connsiteY2" fmla="*/ 352470 h 578556"/>
                <a:gd name="connsiteX3" fmla="*/ 32185 w 32362"/>
                <a:gd name="connsiteY3" fmla="*/ 279445 h 578556"/>
                <a:gd name="connsiteX4" fmla="*/ 13135 w 32362"/>
                <a:gd name="connsiteY4" fmla="*/ 488995 h 578556"/>
                <a:gd name="connsiteX5" fmla="*/ 435 w 32362"/>
                <a:gd name="connsiteY5" fmla="*/ 574720 h 578556"/>
                <a:gd name="connsiteX6" fmla="*/ 29010 w 32362"/>
                <a:gd name="connsiteY6" fmla="*/ 374695 h 578556"/>
                <a:gd name="connsiteX7" fmla="*/ 16310 w 32362"/>
                <a:gd name="connsiteY7" fmla="*/ 225470 h 578556"/>
                <a:gd name="connsiteX8" fmla="*/ 16310 w 32362"/>
                <a:gd name="connsiteY8" fmla="*/ 241345 h 578556"/>
                <a:gd name="connsiteX9" fmla="*/ 3610 w 32362"/>
                <a:gd name="connsiteY9" fmla="*/ 117520 h 578556"/>
                <a:gd name="connsiteX10" fmla="*/ 3610 w 32362"/>
                <a:gd name="connsiteY10" fmla="*/ 184195 h 578556"/>
                <a:gd name="connsiteX11" fmla="*/ 25835 w 32362"/>
                <a:gd name="connsiteY11" fmla="*/ 45 h 57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62" h="578556">
                  <a:moveTo>
                    <a:pt x="25835" y="45"/>
                  </a:moveTo>
                  <a:cubicBezTo>
                    <a:pt x="29010" y="-2601"/>
                    <a:pt x="23189" y="109583"/>
                    <a:pt x="22660" y="168320"/>
                  </a:cubicBezTo>
                  <a:cubicBezTo>
                    <a:pt x="22131" y="227057"/>
                    <a:pt x="21073" y="333949"/>
                    <a:pt x="22660" y="352470"/>
                  </a:cubicBezTo>
                  <a:cubicBezTo>
                    <a:pt x="24247" y="370991"/>
                    <a:pt x="33772" y="256691"/>
                    <a:pt x="32185" y="279445"/>
                  </a:cubicBezTo>
                  <a:cubicBezTo>
                    <a:pt x="30598" y="302199"/>
                    <a:pt x="18427" y="439783"/>
                    <a:pt x="13135" y="488995"/>
                  </a:cubicBezTo>
                  <a:cubicBezTo>
                    <a:pt x="7843" y="538207"/>
                    <a:pt x="-2211" y="593770"/>
                    <a:pt x="435" y="574720"/>
                  </a:cubicBezTo>
                  <a:cubicBezTo>
                    <a:pt x="3081" y="555670"/>
                    <a:pt x="26364" y="432903"/>
                    <a:pt x="29010" y="374695"/>
                  </a:cubicBezTo>
                  <a:cubicBezTo>
                    <a:pt x="31656" y="316487"/>
                    <a:pt x="16310" y="225470"/>
                    <a:pt x="16310" y="225470"/>
                  </a:cubicBezTo>
                  <a:cubicBezTo>
                    <a:pt x="14193" y="203245"/>
                    <a:pt x="18427" y="259337"/>
                    <a:pt x="16310" y="241345"/>
                  </a:cubicBezTo>
                  <a:cubicBezTo>
                    <a:pt x="14193" y="223353"/>
                    <a:pt x="5727" y="127045"/>
                    <a:pt x="3610" y="117520"/>
                  </a:cubicBezTo>
                  <a:cubicBezTo>
                    <a:pt x="1493" y="107995"/>
                    <a:pt x="-623" y="198482"/>
                    <a:pt x="3610" y="184195"/>
                  </a:cubicBezTo>
                  <a:cubicBezTo>
                    <a:pt x="7843" y="169908"/>
                    <a:pt x="22660" y="2691"/>
                    <a:pt x="25835" y="4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 1485">
              <a:extLst>
                <a:ext uri="{FF2B5EF4-FFF2-40B4-BE49-F238E27FC236}">
                  <a16:creationId xmlns:a16="http://schemas.microsoft.com/office/drawing/2014/main" id="{8F5F26C1-353A-5CFC-0878-FC2ABD8D07B7}"/>
                </a:ext>
              </a:extLst>
            </p:cNvPr>
            <p:cNvSpPr/>
            <p:nvPr/>
          </p:nvSpPr>
          <p:spPr>
            <a:xfrm>
              <a:off x="10845380" y="9136688"/>
              <a:ext cx="286318" cy="429902"/>
            </a:xfrm>
            <a:custGeom>
              <a:avLst/>
              <a:gdLst>
                <a:gd name="connsiteX0" fmla="*/ 286170 w 286318"/>
                <a:gd name="connsiteY0" fmla="*/ 962 h 429902"/>
                <a:gd name="connsiteX1" fmla="*/ 140120 w 286318"/>
                <a:gd name="connsiteY1" fmla="*/ 194637 h 429902"/>
                <a:gd name="connsiteX2" fmla="*/ 175045 w 286318"/>
                <a:gd name="connsiteY2" fmla="*/ 137487 h 429902"/>
                <a:gd name="connsiteX3" fmla="*/ 79795 w 286318"/>
                <a:gd name="connsiteY3" fmla="*/ 296237 h 429902"/>
                <a:gd name="connsiteX4" fmla="*/ 420 w 286318"/>
                <a:gd name="connsiteY4" fmla="*/ 429587 h 429902"/>
                <a:gd name="connsiteX5" fmla="*/ 114720 w 286318"/>
                <a:gd name="connsiteY5" fmla="*/ 258137 h 429902"/>
                <a:gd name="connsiteX6" fmla="*/ 178220 w 286318"/>
                <a:gd name="connsiteY6" fmla="*/ 162887 h 429902"/>
                <a:gd name="connsiteX7" fmla="*/ 133770 w 286318"/>
                <a:gd name="connsiteY7" fmla="*/ 191462 h 429902"/>
                <a:gd name="connsiteX8" fmla="*/ 209970 w 286318"/>
                <a:gd name="connsiteY8" fmla="*/ 105737 h 429902"/>
                <a:gd name="connsiteX9" fmla="*/ 213145 w 286318"/>
                <a:gd name="connsiteY9" fmla="*/ 80337 h 429902"/>
                <a:gd name="connsiteX10" fmla="*/ 168695 w 286318"/>
                <a:gd name="connsiteY10" fmla="*/ 118437 h 429902"/>
                <a:gd name="connsiteX11" fmla="*/ 286170 w 286318"/>
                <a:gd name="connsiteY11" fmla="*/ 962 h 42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318" h="429902">
                  <a:moveTo>
                    <a:pt x="286170" y="962"/>
                  </a:moveTo>
                  <a:cubicBezTo>
                    <a:pt x="281407" y="13662"/>
                    <a:pt x="158641" y="171883"/>
                    <a:pt x="140120" y="194637"/>
                  </a:cubicBezTo>
                  <a:cubicBezTo>
                    <a:pt x="121599" y="217391"/>
                    <a:pt x="185099" y="120554"/>
                    <a:pt x="175045" y="137487"/>
                  </a:cubicBezTo>
                  <a:cubicBezTo>
                    <a:pt x="164991" y="154420"/>
                    <a:pt x="79795" y="296237"/>
                    <a:pt x="79795" y="296237"/>
                  </a:cubicBezTo>
                  <a:cubicBezTo>
                    <a:pt x="50691" y="344920"/>
                    <a:pt x="-5401" y="435937"/>
                    <a:pt x="420" y="429587"/>
                  </a:cubicBezTo>
                  <a:cubicBezTo>
                    <a:pt x="6241" y="423237"/>
                    <a:pt x="114720" y="258137"/>
                    <a:pt x="114720" y="258137"/>
                  </a:cubicBezTo>
                  <a:cubicBezTo>
                    <a:pt x="144353" y="213687"/>
                    <a:pt x="175045" y="174000"/>
                    <a:pt x="178220" y="162887"/>
                  </a:cubicBezTo>
                  <a:cubicBezTo>
                    <a:pt x="181395" y="151774"/>
                    <a:pt x="128478" y="200987"/>
                    <a:pt x="133770" y="191462"/>
                  </a:cubicBezTo>
                  <a:cubicBezTo>
                    <a:pt x="139062" y="181937"/>
                    <a:pt x="196741" y="124258"/>
                    <a:pt x="209970" y="105737"/>
                  </a:cubicBezTo>
                  <a:cubicBezTo>
                    <a:pt x="223199" y="87216"/>
                    <a:pt x="220024" y="78220"/>
                    <a:pt x="213145" y="80337"/>
                  </a:cubicBezTo>
                  <a:cubicBezTo>
                    <a:pt x="206266" y="82454"/>
                    <a:pt x="158112" y="131666"/>
                    <a:pt x="168695" y="118437"/>
                  </a:cubicBezTo>
                  <a:cubicBezTo>
                    <a:pt x="179278" y="105208"/>
                    <a:pt x="290933" y="-11738"/>
                    <a:pt x="286170" y="9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 1486">
              <a:extLst>
                <a:ext uri="{FF2B5EF4-FFF2-40B4-BE49-F238E27FC236}">
                  <a16:creationId xmlns:a16="http://schemas.microsoft.com/office/drawing/2014/main" id="{B0906986-BE8C-58C8-B38E-9E941D434B3D}"/>
                </a:ext>
              </a:extLst>
            </p:cNvPr>
            <p:cNvSpPr/>
            <p:nvPr/>
          </p:nvSpPr>
          <p:spPr>
            <a:xfrm>
              <a:off x="10569422" y="8127919"/>
              <a:ext cx="336979" cy="111726"/>
            </a:xfrm>
            <a:custGeom>
              <a:avLst/>
              <a:gdLst>
                <a:gd name="connsiteX0" fmla="*/ 153 w 336979"/>
                <a:gd name="connsiteY0" fmla="*/ 81 h 111726"/>
                <a:gd name="connsiteX1" fmla="*/ 200178 w 336979"/>
                <a:gd name="connsiteY1" fmla="*/ 19131 h 111726"/>
                <a:gd name="connsiteX2" fmla="*/ 266853 w 336979"/>
                <a:gd name="connsiteY2" fmla="*/ 50881 h 111726"/>
                <a:gd name="connsiteX3" fmla="*/ 241453 w 336979"/>
                <a:gd name="connsiteY3" fmla="*/ 35006 h 111726"/>
                <a:gd name="connsiteX4" fmla="*/ 336703 w 336979"/>
                <a:gd name="connsiteY4" fmla="*/ 111206 h 111726"/>
                <a:gd name="connsiteX5" fmla="*/ 270028 w 336979"/>
                <a:gd name="connsiteY5" fmla="*/ 66756 h 111726"/>
                <a:gd name="connsiteX6" fmla="*/ 257328 w 336979"/>
                <a:gd name="connsiteY6" fmla="*/ 31831 h 111726"/>
                <a:gd name="connsiteX7" fmla="*/ 235103 w 336979"/>
                <a:gd name="connsiteY7" fmla="*/ 12781 h 111726"/>
                <a:gd name="connsiteX8" fmla="*/ 153 w 336979"/>
                <a:gd name="connsiteY8" fmla="*/ 81 h 11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979" h="111726">
                  <a:moveTo>
                    <a:pt x="153" y="81"/>
                  </a:moveTo>
                  <a:cubicBezTo>
                    <a:pt x="-5668" y="1139"/>
                    <a:pt x="155728" y="10664"/>
                    <a:pt x="200178" y="19131"/>
                  </a:cubicBezTo>
                  <a:cubicBezTo>
                    <a:pt x="244628" y="27598"/>
                    <a:pt x="259974" y="48235"/>
                    <a:pt x="266853" y="50881"/>
                  </a:cubicBezTo>
                  <a:cubicBezTo>
                    <a:pt x="273732" y="53527"/>
                    <a:pt x="229811" y="24952"/>
                    <a:pt x="241453" y="35006"/>
                  </a:cubicBezTo>
                  <a:cubicBezTo>
                    <a:pt x="253095" y="45060"/>
                    <a:pt x="331941" y="105914"/>
                    <a:pt x="336703" y="111206"/>
                  </a:cubicBezTo>
                  <a:cubicBezTo>
                    <a:pt x="341466" y="116498"/>
                    <a:pt x="283257" y="79985"/>
                    <a:pt x="270028" y="66756"/>
                  </a:cubicBezTo>
                  <a:cubicBezTo>
                    <a:pt x="256799" y="53527"/>
                    <a:pt x="263149" y="40827"/>
                    <a:pt x="257328" y="31831"/>
                  </a:cubicBezTo>
                  <a:cubicBezTo>
                    <a:pt x="251507" y="22835"/>
                    <a:pt x="281670" y="17014"/>
                    <a:pt x="235103" y="12781"/>
                  </a:cubicBezTo>
                  <a:cubicBezTo>
                    <a:pt x="188536" y="8548"/>
                    <a:pt x="5974" y="-977"/>
                    <a:pt x="153" y="8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 1487">
              <a:extLst>
                <a:ext uri="{FF2B5EF4-FFF2-40B4-BE49-F238E27FC236}">
                  <a16:creationId xmlns:a16="http://schemas.microsoft.com/office/drawing/2014/main" id="{88412305-176D-FC1B-CD52-E9773DD17E66}"/>
                </a:ext>
              </a:extLst>
            </p:cNvPr>
            <p:cNvSpPr/>
            <p:nvPr/>
          </p:nvSpPr>
          <p:spPr>
            <a:xfrm>
              <a:off x="10398045" y="8045443"/>
              <a:ext cx="371612" cy="38910"/>
            </a:xfrm>
            <a:custGeom>
              <a:avLst/>
              <a:gdLst>
                <a:gd name="connsiteX0" fmla="*/ 80 w 371612"/>
                <a:gd name="connsiteY0" fmla="*/ 6357 h 38910"/>
                <a:gd name="connsiteX1" fmla="*/ 222330 w 371612"/>
                <a:gd name="connsiteY1" fmla="*/ 34932 h 38910"/>
                <a:gd name="connsiteX2" fmla="*/ 371555 w 371612"/>
                <a:gd name="connsiteY2" fmla="*/ 34932 h 38910"/>
                <a:gd name="connsiteX3" fmla="*/ 206455 w 371612"/>
                <a:gd name="connsiteY3" fmla="*/ 7 h 38910"/>
                <a:gd name="connsiteX4" fmla="*/ 314405 w 371612"/>
                <a:gd name="connsiteY4" fmla="*/ 31757 h 38910"/>
                <a:gd name="connsiteX5" fmla="*/ 247730 w 371612"/>
                <a:gd name="connsiteY5" fmla="*/ 22232 h 38910"/>
                <a:gd name="connsiteX6" fmla="*/ 80 w 371612"/>
                <a:gd name="connsiteY6" fmla="*/ 6357 h 3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612" h="38910">
                  <a:moveTo>
                    <a:pt x="80" y="6357"/>
                  </a:moveTo>
                  <a:cubicBezTo>
                    <a:pt x="-4153" y="8474"/>
                    <a:pt x="160418" y="30170"/>
                    <a:pt x="222330" y="34932"/>
                  </a:cubicBezTo>
                  <a:cubicBezTo>
                    <a:pt x="284243" y="39695"/>
                    <a:pt x="374201" y="40753"/>
                    <a:pt x="371555" y="34932"/>
                  </a:cubicBezTo>
                  <a:cubicBezTo>
                    <a:pt x="368909" y="29111"/>
                    <a:pt x="215980" y="536"/>
                    <a:pt x="206455" y="7"/>
                  </a:cubicBezTo>
                  <a:cubicBezTo>
                    <a:pt x="196930" y="-522"/>
                    <a:pt x="307526" y="28053"/>
                    <a:pt x="314405" y="31757"/>
                  </a:cubicBezTo>
                  <a:cubicBezTo>
                    <a:pt x="321284" y="35461"/>
                    <a:pt x="295884" y="25407"/>
                    <a:pt x="247730" y="22232"/>
                  </a:cubicBezTo>
                  <a:lnTo>
                    <a:pt x="80" y="635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 1488">
              <a:extLst>
                <a:ext uri="{FF2B5EF4-FFF2-40B4-BE49-F238E27FC236}">
                  <a16:creationId xmlns:a16="http://schemas.microsoft.com/office/drawing/2014/main" id="{69697386-8B78-CB57-6564-E661262A148A}"/>
                </a:ext>
              </a:extLst>
            </p:cNvPr>
            <p:cNvSpPr/>
            <p:nvPr/>
          </p:nvSpPr>
          <p:spPr>
            <a:xfrm>
              <a:off x="10569562" y="8039088"/>
              <a:ext cx="335575" cy="860976"/>
            </a:xfrm>
            <a:custGeom>
              <a:avLst/>
              <a:gdLst>
                <a:gd name="connsiteX0" fmla="*/ 13 w 335575"/>
                <a:gd name="connsiteY0" fmla="*/ 12 h 860976"/>
                <a:gd name="connsiteX1" fmla="*/ 165113 w 335575"/>
                <a:gd name="connsiteY1" fmla="*/ 187337 h 860976"/>
                <a:gd name="connsiteX2" fmla="*/ 168288 w 335575"/>
                <a:gd name="connsiteY2" fmla="*/ 168287 h 860976"/>
                <a:gd name="connsiteX3" fmla="*/ 244488 w 335575"/>
                <a:gd name="connsiteY3" fmla="*/ 260362 h 860976"/>
                <a:gd name="connsiteX4" fmla="*/ 314338 w 335575"/>
                <a:gd name="connsiteY4" fmla="*/ 428637 h 860976"/>
                <a:gd name="connsiteX5" fmla="*/ 314338 w 335575"/>
                <a:gd name="connsiteY5" fmla="*/ 393712 h 860976"/>
                <a:gd name="connsiteX6" fmla="*/ 333388 w 335575"/>
                <a:gd name="connsiteY6" fmla="*/ 561987 h 860976"/>
                <a:gd name="connsiteX7" fmla="*/ 333388 w 335575"/>
                <a:gd name="connsiteY7" fmla="*/ 860437 h 860976"/>
                <a:gd name="connsiteX8" fmla="*/ 317513 w 335575"/>
                <a:gd name="connsiteY8" fmla="*/ 482612 h 860976"/>
                <a:gd name="connsiteX9" fmla="*/ 288938 w 335575"/>
                <a:gd name="connsiteY9" fmla="*/ 403237 h 860976"/>
                <a:gd name="connsiteX10" fmla="*/ 219088 w 335575"/>
                <a:gd name="connsiteY10" fmla="*/ 228612 h 860976"/>
                <a:gd name="connsiteX11" fmla="*/ 174638 w 335575"/>
                <a:gd name="connsiteY11" fmla="*/ 177812 h 860976"/>
                <a:gd name="connsiteX12" fmla="*/ 13 w 335575"/>
                <a:gd name="connsiteY12" fmla="*/ 12 h 86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5575" h="860976">
                  <a:moveTo>
                    <a:pt x="13" y="12"/>
                  </a:moveTo>
                  <a:cubicBezTo>
                    <a:pt x="-1574" y="1599"/>
                    <a:pt x="137067" y="159291"/>
                    <a:pt x="165113" y="187337"/>
                  </a:cubicBezTo>
                  <a:cubicBezTo>
                    <a:pt x="193159" y="215383"/>
                    <a:pt x="155059" y="156116"/>
                    <a:pt x="168288" y="168287"/>
                  </a:cubicBezTo>
                  <a:cubicBezTo>
                    <a:pt x="181517" y="180458"/>
                    <a:pt x="220146" y="216970"/>
                    <a:pt x="244488" y="260362"/>
                  </a:cubicBezTo>
                  <a:cubicBezTo>
                    <a:pt x="268830" y="303754"/>
                    <a:pt x="302696" y="406412"/>
                    <a:pt x="314338" y="428637"/>
                  </a:cubicBezTo>
                  <a:cubicBezTo>
                    <a:pt x="325980" y="450862"/>
                    <a:pt x="311163" y="371487"/>
                    <a:pt x="314338" y="393712"/>
                  </a:cubicBezTo>
                  <a:cubicBezTo>
                    <a:pt x="317513" y="415937"/>
                    <a:pt x="330213" y="484200"/>
                    <a:pt x="333388" y="561987"/>
                  </a:cubicBezTo>
                  <a:cubicBezTo>
                    <a:pt x="336563" y="639774"/>
                    <a:pt x="336034" y="873666"/>
                    <a:pt x="333388" y="860437"/>
                  </a:cubicBezTo>
                  <a:cubicBezTo>
                    <a:pt x="330742" y="847208"/>
                    <a:pt x="324921" y="558812"/>
                    <a:pt x="317513" y="482612"/>
                  </a:cubicBezTo>
                  <a:cubicBezTo>
                    <a:pt x="310105" y="406412"/>
                    <a:pt x="305342" y="445570"/>
                    <a:pt x="288938" y="403237"/>
                  </a:cubicBezTo>
                  <a:cubicBezTo>
                    <a:pt x="272534" y="360904"/>
                    <a:pt x="238138" y="266183"/>
                    <a:pt x="219088" y="228612"/>
                  </a:cubicBezTo>
                  <a:cubicBezTo>
                    <a:pt x="200038" y="191041"/>
                    <a:pt x="207975" y="210091"/>
                    <a:pt x="174638" y="177812"/>
                  </a:cubicBezTo>
                  <a:cubicBezTo>
                    <a:pt x="141301" y="145533"/>
                    <a:pt x="1600" y="-1575"/>
                    <a:pt x="13" y="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 1489">
              <a:extLst>
                <a:ext uri="{FF2B5EF4-FFF2-40B4-BE49-F238E27FC236}">
                  <a16:creationId xmlns:a16="http://schemas.microsoft.com/office/drawing/2014/main" id="{3C5F847A-39AC-6B05-4A9E-E1434B03BF10}"/>
                </a:ext>
              </a:extLst>
            </p:cNvPr>
            <p:cNvSpPr/>
            <p:nvPr/>
          </p:nvSpPr>
          <p:spPr>
            <a:xfrm>
              <a:off x="10620373" y="8153389"/>
              <a:ext cx="250832" cy="343188"/>
            </a:xfrm>
            <a:custGeom>
              <a:avLst/>
              <a:gdLst>
                <a:gd name="connsiteX0" fmla="*/ 2 w 250832"/>
                <a:gd name="connsiteY0" fmla="*/ 11 h 343188"/>
                <a:gd name="connsiteX1" fmla="*/ 95252 w 250832"/>
                <a:gd name="connsiteY1" fmla="*/ 101611 h 343188"/>
                <a:gd name="connsiteX2" fmla="*/ 155577 w 250832"/>
                <a:gd name="connsiteY2" fmla="*/ 136536 h 343188"/>
                <a:gd name="connsiteX3" fmla="*/ 146052 w 250832"/>
                <a:gd name="connsiteY3" fmla="*/ 111136 h 343188"/>
                <a:gd name="connsiteX4" fmla="*/ 193677 w 250832"/>
                <a:gd name="connsiteY4" fmla="*/ 206386 h 343188"/>
                <a:gd name="connsiteX5" fmla="*/ 250827 w 250832"/>
                <a:gd name="connsiteY5" fmla="*/ 342911 h 343188"/>
                <a:gd name="connsiteX6" fmla="*/ 190502 w 250832"/>
                <a:gd name="connsiteY6" fmla="*/ 168286 h 343188"/>
                <a:gd name="connsiteX7" fmla="*/ 98427 w 250832"/>
                <a:gd name="connsiteY7" fmla="*/ 95261 h 343188"/>
                <a:gd name="connsiteX8" fmla="*/ 2 w 250832"/>
                <a:gd name="connsiteY8" fmla="*/ 11 h 34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832" h="343188">
                  <a:moveTo>
                    <a:pt x="2" y="11"/>
                  </a:moveTo>
                  <a:cubicBezTo>
                    <a:pt x="-527" y="1069"/>
                    <a:pt x="69323" y="78857"/>
                    <a:pt x="95252" y="101611"/>
                  </a:cubicBezTo>
                  <a:cubicBezTo>
                    <a:pt x="121181" y="124365"/>
                    <a:pt x="147110" y="134949"/>
                    <a:pt x="155577" y="136536"/>
                  </a:cubicBezTo>
                  <a:cubicBezTo>
                    <a:pt x="164044" y="138123"/>
                    <a:pt x="139702" y="99494"/>
                    <a:pt x="146052" y="111136"/>
                  </a:cubicBezTo>
                  <a:cubicBezTo>
                    <a:pt x="152402" y="122778"/>
                    <a:pt x="176215" y="167757"/>
                    <a:pt x="193677" y="206386"/>
                  </a:cubicBezTo>
                  <a:cubicBezTo>
                    <a:pt x="211139" y="245015"/>
                    <a:pt x="251356" y="349261"/>
                    <a:pt x="250827" y="342911"/>
                  </a:cubicBezTo>
                  <a:cubicBezTo>
                    <a:pt x="250298" y="336561"/>
                    <a:pt x="215902" y="209561"/>
                    <a:pt x="190502" y="168286"/>
                  </a:cubicBezTo>
                  <a:cubicBezTo>
                    <a:pt x="165102" y="127011"/>
                    <a:pt x="124885" y="120661"/>
                    <a:pt x="98427" y="95261"/>
                  </a:cubicBezTo>
                  <a:cubicBezTo>
                    <a:pt x="71969" y="69861"/>
                    <a:pt x="531" y="-1047"/>
                    <a:pt x="2" y="1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 1490">
              <a:extLst>
                <a:ext uri="{FF2B5EF4-FFF2-40B4-BE49-F238E27FC236}">
                  <a16:creationId xmlns:a16="http://schemas.microsoft.com/office/drawing/2014/main" id="{22078B6A-A33F-D88C-44C1-57960D4BC1EE}"/>
                </a:ext>
              </a:extLst>
            </p:cNvPr>
            <p:cNvSpPr/>
            <p:nvPr/>
          </p:nvSpPr>
          <p:spPr>
            <a:xfrm>
              <a:off x="10817146" y="8498451"/>
              <a:ext cx="75326" cy="610802"/>
            </a:xfrm>
            <a:custGeom>
              <a:avLst/>
              <a:gdLst>
                <a:gd name="connsiteX0" fmla="*/ 60404 w 75326"/>
                <a:gd name="connsiteY0" fmla="*/ 1024 h 610802"/>
                <a:gd name="connsiteX1" fmla="*/ 60404 w 75326"/>
                <a:gd name="connsiteY1" fmla="*/ 286774 h 610802"/>
                <a:gd name="connsiteX2" fmla="*/ 60404 w 75326"/>
                <a:gd name="connsiteY2" fmla="*/ 232799 h 610802"/>
                <a:gd name="connsiteX3" fmla="*/ 73104 w 75326"/>
                <a:gd name="connsiteY3" fmla="*/ 369324 h 610802"/>
                <a:gd name="connsiteX4" fmla="*/ 73104 w 75326"/>
                <a:gd name="connsiteY4" fmla="*/ 337574 h 610802"/>
                <a:gd name="connsiteX5" fmla="*/ 50879 w 75326"/>
                <a:gd name="connsiteY5" fmla="*/ 432824 h 610802"/>
                <a:gd name="connsiteX6" fmla="*/ 79 w 75326"/>
                <a:gd name="connsiteY6" fmla="*/ 610624 h 610802"/>
                <a:gd name="connsiteX7" fmla="*/ 63579 w 75326"/>
                <a:gd name="connsiteY7" fmla="*/ 397899 h 610802"/>
                <a:gd name="connsiteX8" fmla="*/ 47704 w 75326"/>
                <a:gd name="connsiteY8" fmla="*/ 197874 h 610802"/>
                <a:gd name="connsiteX9" fmla="*/ 60404 w 75326"/>
                <a:gd name="connsiteY9" fmla="*/ 1024 h 610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326" h="610802">
                  <a:moveTo>
                    <a:pt x="60404" y="1024"/>
                  </a:moveTo>
                  <a:cubicBezTo>
                    <a:pt x="62521" y="15841"/>
                    <a:pt x="60404" y="286774"/>
                    <a:pt x="60404" y="286774"/>
                  </a:cubicBezTo>
                  <a:cubicBezTo>
                    <a:pt x="60404" y="325403"/>
                    <a:pt x="58287" y="219041"/>
                    <a:pt x="60404" y="232799"/>
                  </a:cubicBezTo>
                  <a:cubicBezTo>
                    <a:pt x="62521" y="246557"/>
                    <a:pt x="70987" y="351862"/>
                    <a:pt x="73104" y="369324"/>
                  </a:cubicBezTo>
                  <a:cubicBezTo>
                    <a:pt x="75221" y="386786"/>
                    <a:pt x="76808" y="326991"/>
                    <a:pt x="73104" y="337574"/>
                  </a:cubicBezTo>
                  <a:cubicBezTo>
                    <a:pt x="69400" y="348157"/>
                    <a:pt x="63050" y="387316"/>
                    <a:pt x="50879" y="432824"/>
                  </a:cubicBezTo>
                  <a:cubicBezTo>
                    <a:pt x="38708" y="478332"/>
                    <a:pt x="-2038" y="616445"/>
                    <a:pt x="79" y="610624"/>
                  </a:cubicBezTo>
                  <a:cubicBezTo>
                    <a:pt x="2196" y="604803"/>
                    <a:pt x="55642" y="466691"/>
                    <a:pt x="63579" y="397899"/>
                  </a:cubicBezTo>
                  <a:cubicBezTo>
                    <a:pt x="71516" y="329107"/>
                    <a:pt x="47175" y="259786"/>
                    <a:pt x="47704" y="197874"/>
                  </a:cubicBezTo>
                  <a:cubicBezTo>
                    <a:pt x="48233" y="135962"/>
                    <a:pt x="58287" y="-13793"/>
                    <a:pt x="60404" y="102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 1491">
              <a:extLst>
                <a:ext uri="{FF2B5EF4-FFF2-40B4-BE49-F238E27FC236}">
                  <a16:creationId xmlns:a16="http://schemas.microsoft.com/office/drawing/2014/main" id="{B263ADBA-68C3-5573-F7CE-73FF4D55067E}"/>
                </a:ext>
              </a:extLst>
            </p:cNvPr>
            <p:cNvSpPr/>
            <p:nvPr/>
          </p:nvSpPr>
          <p:spPr>
            <a:xfrm>
              <a:off x="10833081" y="8826159"/>
              <a:ext cx="65056" cy="280087"/>
            </a:xfrm>
            <a:custGeom>
              <a:avLst/>
              <a:gdLst>
                <a:gd name="connsiteX0" fmla="*/ 60344 w 65056"/>
                <a:gd name="connsiteY0" fmla="*/ 341 h 280087"/>
                <a:gd name="connsiteX1" fmla="*/ 60344 w 65056"/>
                <a:gd name="connsiteY1" fmla="*/ 124166 h 280087"/>
                <a:gd name="connsiteX2" fmla="*/ 19 w 65056"/>
                <a:gd name="connsiteY2" fmla="*/ 279741 h 280087"/>
                <a:gd name="connsiteX3" fmla="*/ 53994 w 65056"/>
                <a:gd name="connsiteY3" fmla="*/ 162266 h 280087"/>
                <a:gd name="connsiteX4" fmla="*/ 60344 w 65056"/>
                <a:gd name="connsiteY4" fmla="*/ 341 h 28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56" h="280087">
                  <a:moveTo>
                    <a:pt x="60344" y="341"/>
                  </a:moveTo>
                  <a:cubicBezTo>
                    <a:pt x="61402" y="-6009"/>
                    <a:pt x="70398" y="77599"/>
                    <a:pt x="60344" y="124166"/>
                  </a:cubicBezTo>
                  <a:cubicBezTo>
                    <a:pt x="50290" y="170733"/>
                    <a:pt x="1077" y="273391"/>
                    <a:pt x="19" y="279741"/>
                  </a:cubicBezTo>
                  <a:cubicBezTo>
                    <a:pt x="-1039" y="286091"/>
                    <a:pt x="41823" y="203541"/>
                    <a:pt x="53994" y="162266"/>
                  </a:cubicBezTo>
                  <a:cubicBezTo>
                    <a:pt x="66165" y="120991"/>
                    <a:pt x="59286" y="6691"/>
                    <a:pt x="60344" y="3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 1492">
              <a:extLst>
                <a:ext uri="{FF2B5EF4-FFF2-40B4-BE49-F238E27FC236}">
                  <a16:creationId xmlns:a16="http://schemas.microsoft.com/office/drawing/2014/main" id="{385EBCC5-A1FB-D39C-89E9-ACD14A9E3005}"/>
                </a:ext>
              </a:extLst>
            </p:cNvPr>
            <p:cNvSpPr/>
            <p:nvPr/>
          </p:nvSpPr>
          <p:spPr>
            <a:xfrm>
              <a:off x="10572554" y="9254919"/>
              <a:ext cx="225802" cy="225915"/>
            </a:xfrm>
            <a:custGeom>
              <a:avLst/>
              <a:gdLst>
                <a:gd name="connsiteX0" fmla="*/ 225621 w 225802"/>
                <a:gd name="connsiteY0" fmla="*/ 206 h 225915"/>
                <a:gd name="connsiteX1" fmla="*/ 98621 w 225802"/>
                <a:gd name="connsiteY1" fmla="*/ 136731 h 225915"/>
                <a:gd name="connsiteX2" fmla="*/ 196 w 225802"/>
                <a:gd name="connsiteY2" fmla="*/ 225631 h 225915"/>
                <a:gd name="connsiteX3" fmla="*/ 124021 w 225802"/>
                <a:gd name="connsiteY3" fmla="*/ 108156 h 225915"/>
                <a:gd name="connsiteX4" fmla="*/ 225621 w 225802"/>
                <a:gd name="connsiteY4" fmla="*/ 206 h 22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02" h="225915">
                  <a:moveTo>
                    <a:pt x="225621" y="206"/>
                  </a:moveTo>
                  <a:cubicBezTo>
                    <a:pt x="221388" y="4968"/>
                    <a:pt x="136192" y="99160"/>
                    <a:pt x="98621" y="136731"/>
                  </a:cubicBezTo>
                  <a:cubicBezTo>
                    <a:pt x="61050" y="174302"/>
                    <a:pt x="-4037" y="230393"/>
                    <a:pt x="196" y="225631"/>
                  </a:cubicBezTo>
                  <a:cubicBezTo>
                    <a:pt x="4429" y="220869"/>
                    <a:pt x="89096" y="142023"/>
                    <a:pt x="124021" y="108156"/>
                  </a:cubicBezTo>
                  <a:cubicBezTo>
                    <a:pt x="158946" y="74289"/>
                    <a:pt x="229854" y="-4556"/>
                    <a:pt x="225621" y="20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 1493">
              <a:extLst>
                <a:ext uri="{FF2B5EF4-FFF2-40B4-BE49-F238E27FC236}">
                  <a16:creationId xmlns:a16="http://schemas.microsoft.com/office/drawing/2014/main" id="{72C7BB9D-2CDD-F55A-0D65-5A93BC9D15EA}"/>
                </a:ext>
              </a:extLst>
            </p:cNvPr>
            <p:cNvSpPr/>
            <p:nvPr/>
          </p:nvSpPr>
          <p:spPr>
            <a:xfrm>
              <a:off x="10623413" y="9255121"/>
              <a:ext cx="181379" cy="152407"/>
            </a:xfrm>
            <a:custGeom>
              <a:avLst/>
              <a:gdLst>
                <a:gd name="connsiteX0" fmla="*/ 181112 w 181379"/>
                <a:gd name="connsiteY0" fmla="*/ 4 h 152407"/>
                <a:gd name="connsiteX1" fmla="*/ 98562 w 181379"/>
                <a:gd name="connsiteY1" fmla="*/ 69854 h 152407"/>
                <a:gd name="connsiteX2" fmla="*/ 137 w 181379"/>
                <a:gd name="connsiteY2" fmla="*/ 152404 h 152407"/>
                <a:gd name="connsiteX3" fmla="*/ 120787 w 181379"/>
                <a:gd name="connsiteY3" fmla="*/ 66679 h 152407"/>
                <a:gd name="connsiteX4" fmla="*/ 181112 w 181379"/>
                <a:gd name="connsiteY4" fmla="*/ 4 h 15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79" h="152407">
                  <a:moveTo>
                    <a:pt x="181112" y="4"/>
                  </a:moveTo>
                  <a:cubicBezTo>
                    <a:pt x="177408" y="533"/>
                    <a:pt x="98562" y="69854"/>
                    <a:pt x="98562" y="69854"/>
                  </a:cubicBezTo>
                  <a:cubicBezTo>
                    <a:pt x="68399" y="95254"/>
                    <a:pt x="-3567" y="152933"/>
                    <a:pt x="137" y="152404"/>
                  </a:cubicBezTo>
                  <a:cubicBezTo>
                    <a:pt x="3841" y="151875"/>
                    <a:pt x="92212" y="89962"/>
                    <a:pt x="120787" y="66679"/>
                  </a:cubicBezTo>
                  <a:cubicBezTo>
                    <a:pt x="149362" y="43396"/>
                    <a:pt x="184816" y="-525"/>
                    <a:pt x="181112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 1494">
              <a:extLst>
                <a:ext uri="{FF2B5EF4-FFF2-40B4-BE49-F238E27FC236}">
                  <a16:creationId xmlns:a16="http://schemas.microsoft.com/office/drawing/2014/main" id="{D8A5CAEA-F4E5-3CC5-C73B-389AC6600E7E}"/>
                </a:ext>
              </a:extLst>
            </p:cNvPr>
            <p:cNvSpPr/>
            <p:nvPr/>
          </p:nvSpPr>
          <p:spPr>
            <a:xfrm>
              <a:off x="10431102" y="9396934"/>
              <a:ext cx="277326" cy="187532"/>
            </a:xfrm>
            <a:custGeom>
              <a:avLst/>
              <a:gdLst>
                <a:gd name="connsiteX0" fmla="*/ 271823 w 277326"/>
                <a:gd name="connsiteY0" fmla="*/ 4241 h 187532"/>
                <a:gd name="connsiteX1" fmla="*/ 5123 w 277326"/>
                <a:gd name="connsiteY1" fmla="*/ 185216 h 187532"/>
                <a:gd name="connsiteX2" fmla="*/ 90848 w 277326"/>
                <a:gd name="connsiteY2" fmla="*/ 109016 h 187532"/>
                <a:gd name="connsiteX3" fmla="*/ 24173 w 277326"/>
                <a:gd name="connsiteY3" fmla="*/ 143941 h 187532"/>
                <a:gd name="connsiteX4" fmla="*/ 173398 w 277326"/>
                <a:gd name="connsiteY4" fmla="*/ 64566 h 187532"/>
                <a:gd name="connsiteX5" fmla="*/ 271823 w 277326"/>
                <a:gd name="connsiteY5" fmla="*/ 4241 h 18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326" h="187532">
                  <a:moveTo>
                    <a:pt x="271823" y="4241"/>
                  </a:moveTo>
                  <a:cubicBezTo>
                    <a:pt x="243777" y="24349"/>
                    <a:pt x="35285" y="167754"/>
                    <a:pt x="5123" y="185216"/>
                  </a:cubicBezTo>
                  <a:cubicBezTo>
                    <a:pt x="-25039" y="202678"/>
                    <a:pt x="87673" y="115895"/>
                    <a:pt x="90848" y="109016"/>
                  </a:cubicBezTo>
                  <a:cubicBezTo>
                    <a:pt x="94023" y="102137"/>
                    <a:pt x="24173" y="143941"/>
                    <a:pt x="24173" y="143941"/>
                  </a:cubicBezTo>
                  <a:cubicBezTo>
                    <a:pt x="37931" y="136533"/>
                    <a:pt x="133181" y="88379"/>
                    <a:pt x="173398" y="64566"/>
                  </a:cubicBezTo>
                  <a:cubicBezTo>
                    <a:pt x="213615" y="40753"/>
                    <a:pt x="299869" y="-15867"/>
                    <a:pt x="271823" y="42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 1495">
              <a:extLst>
                <a:ext uri="{FF2B5EF4-FFF2-40B4-BE49-F238E27FC236}">
                  <a16:creationId xmlns:a16="http://schemas.microsoft.com/office/drawing/2014/main" id="{B4267459-CEC9-B6DE-E682-97B891EE93CC}"/>
                </a:ext>
              </a:extLst>
            </p:cNvPr>
            <p:cNvSpPr/>
            <p:nvPr/>
          </p:nvSpPr>
          <p:spPr>
            <a:xfrm>
              <a:off x="10185397" y="7997777"/>
              <a:ext cx="457567" cy="89801"/>
            </a:xfrm>
            <a:custGeom>
              <a:avLst/>
              <a:gdLst>
                <a:gd name="connsiteX0" fmla="*/ 3 w 457567"/>
                <a:gd name="connsiteY0" fmla="*/ 48 h 89801"/>
                <a:gd name="connsiteX1" fmla="*/ 333378 w 457567"/>
                <a:gd name="connsiteY1" fmla="*/ 44498 h 89801"/>
                <a:gd name="connsiteX2" fmla="*/ 457203 w 457567"/>
                <a:gd name="connsiteY2" fmla="*/ 88948 h 89801"/>
                <a:gd name="connsiteX3" fmla="*/ 301628 w 457567"/>
                <a:gd name="connsiteY3" fmla="*/ 3223 h 89801"/>
                <a:gd name="connsiteX4" fmla="*/ 339728 w 457567"/>
                <a:gd name="connsiteY4" fmla="*/ 34973 h 89801"/>
                <a:gd name="connsiteX5" fmla="*/ 3 w 457567"/>
                <a:gd name="connsiteY5" fmla="*/ 48 h 8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567" h="89801">
                  <a:moveTo>
                    <a:pt x="3" y="48"/>
                  </a:moveTo>
                  <a:cubicBezTo>
                    <a:pt x="-1055" y="1636"/>
                    <a:pt x="257178" y="29681"/>
                    <a:pt x="333378" y="44498"/>
                  </a:cubicBezTo>
                  <a:cubicBezTo>
                    <a:pt x="409578" y="59315"/>
                    <a:pt x="462495" y="95827"/>
                    <a:pt x="457203" y="88948"/>
                  </a:cubicBezTo>
                  <a:cubicBezTo>
                    <a:pt x="451911" y="82069"/>
                    <a:pt x="321207" y="12219"/>
                    <a:pt x="301628" y="3223"/>
                  </a:cubicBezTo>
                  <a:cubicBezTo>
                    <a:pt x="282049" y="-5773"/>
                    <a:pt x="387882" y="33915"/>
                    <a:pt x="339728" y="34973"/>
                  </a:cubicBezTo>
                  <a:cubicBezTo>
                    <a:pt x="291574" y="36031"/>
                    <a:pt x="1061" y="-1540"/>
                    <a:pt x="3" y="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 1496">
              <a:extLst>
                <a:ext uri="{FF2B5EF4-FFF2-40B4-BE49-F238E27FC236}">
                  <a16:creationId xmlns:a16="http://schemas.microsoft.com/office/drawing/2014/main" id="{C3580AFD-D59B-1D6D-B5E7-B163F3A870B6}"/>
                </a:ext>
              </a:extLst>
            </p:cNvPr>
            <p:cNvSpPr/>
            <p:nvPr/>
          </p:nvSpPr>
          <p:spPr>
            <a:xfrm>
              <a:off x="10502628" y="8112103"/>
              <a:ext cx="251715" cy="318816"/>
            </a:xfrm>
            <a:custGeom>
              <a:avLst/>
              <a:gdLst>
                <a:gd name="connsiteX0" fmla="*/ 272 w 251715"/>
                <a:gd name="connsiteY0" fmla="*/ 22 h 318816"/>
                <a:gd name="connsiteX1" fmla="*/ 162197 w 251715"/>
                <a:gd name="connsiteY1" fmla="*/ 117497 h 318816"/>
                <a:gd name="connsiteX2" fmla="*/ 149497 w 251715"/>
                <a:gd name="connsiteY2" fmla="*/ 95272 h 318816"/>
                <a:gd name="connsiteX3" fmla="*/ 212997 w 251715"/>
                <a:gd name="connsiteY3" fmla="*/ 200047 h 318816"/>
                <a:gd name="connsiteX4" fmla="*/ 247922 w 251715"/>
                <a:gd name="connsiteY4" fmla="*/ 317522 h 318816"/>
                <a:gd name="connsiteX5" fmla="*/ 247922 w 251715"/>
                <a:gd name="connsiteY5" fmla="*/ 254022 h 318816"/>
                <a:gd name="connsiteX6" fmla="*/ 222522 w 251715"/>
                <a:gd name="connsiteY6" fmla="*/ 120672 h 318816"/>
                <a:gd name="connsiteX7" fmla="*/ 244747 w 251715"/>
                <a:gd name="connsiteY7" fmla="*/ 247672 h 318816"/>
                <a:gd name="connsiteX8" fmla="*/ 174897 w 251715"/>
                <a:gd name="connsiteY8" fmla="*/ 155597 h 318816"/>
                <a:gd name="connsiteX9" fmla="*/ 124097 w 251715"/>
                <a:gd name="connsiteY9" fmla="*/ 107972 h 318816"/>
                <a:gd name="connsiteX10" fmla="*/ 272 w 251715"/>
                <a:gd name="connsiteY10" fmla="*/ 22 h 31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715" h="318816">
                  <a:moveTo>
                    <a:pt x="272" y="22"/>
                  </a:moveTo>
                  <a:cubicBezTo>
                    <a:pt x="6622" y="1610"/>
                    <a:pt x="137326" y="101622"/>
                    <a:pt x="162197" y="117497"/>
                  </a:cubicBezTo>
                  <a:cubicBezTo>
                    <a:pt x="187068" y="133372"/>
                    <a:pt x="141030" y="81514"/>
                    <a:pt x="149497" y="95272"/>
                  </a:cubicBezTo>
                  <a:cubicBezTo>
                    <a:pt x="157964" y="109030"/>
                    <a:pt x="196593" y="163005"/>
                    <a:pt x="212997" y="200047"/>
                  </a:cubicBezTo>
                  <a:cubicBezTo>
                    <a:pt x="229401" y="237089"/>
                    <a:pt x="242101" y="308526"/>
                    <a:pt x="247922" y="317522"/>
                  </a:cubicBezTo>
                  <a:cubicBezTo>
                    <a:pt x="253743" y="326518"/>
                    <a:pt x="252155" y="286830"/>
                    <a:pt x="247922" y="254022"/>
                  </a:cubicBezTo>
                  <a:cubicBezTo>
                    <a:pt x="243689" y="221214"/>
                    <a:pt x="223051" y="121730"/>
                    <a:pt x="222522" y="120672"/>
                  </a:cubicBezTo>
                  <a:cubicBezTo>
                    <a:pt x="221993" y="119614"/>
                    <a:pt x="252684" y="241851"/>
                    <a:pt x="244747" y="247672"/>
                  </a:cubicBezTo>
                  <a:cubicBezTo>
                    <a:pt x="236810" y="253493"/>
                    <a:pt x="195005" y="178880"/>
                    <a:pt x="174897" y="155597"/>
                  </a:cubicBezTo>
                  <a:cubicBezTo>
                    <a:pt x="154789" y="132314"/>
                    <a:pt x="147909" y="132843"/>
                    <a:pt x="124097" y="107972"/>
                  </a:cubicBezTo>
                  <a:cubicBezTo>
                    <a:pt x="100285" y="83101"/>
                    <a:pt x="-6078" y="-1566"/>
                    <a:pt x="272" y="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 1497">
              <a:extLst>
                <a:ext uri="{FF2B5EF4-FFF2-40B4-BE49-F238E27FC236}">
                  <a16:creationId xmlns:a16="http://schemas.microsoft.com/office/drawing/2014/main" id="{6B60A20D-EFD8-517E-A7ED-055BBB19BFBD}"/>
                </a:ext>
              </a:extLst>
            </p:cNvPr>
            <p:cNvSpPr/>
            <p:nvPr/>
          </p:nvSpPr>
          <p:spPr>
            <a:xfrm>
              <a:off x="10372544" y="8048243"/>
              <a:ext cx="266886" cy="381708"/>
            </a:xfrm>
            <a:custGeom>
              <a:avLst/>
              <a:gdLst>
                <a:gd name="connsiteX0" fmla="*/ 181 w 266886"/>
                <a:gd name="connsiteY0" fmla="*/ 382 h 381708"/>
                <a:gd name="connsiteX1" fmla="*/ 168456 w 266886"/>
                <a:gd name="connsiteY1" fmla="*/ 146432 h 381708"/>
                <a:gd name="connsiteX2" fmla="*/ 162106 w 266886"/>
                <a:gd name="connsiteY2" fmla="*/ 101982 h 381708"/>
                <a:gd name="connsiteX3" fmla="*/ 212906 w 266886"/>
                <a:gd name="connsiteY3" fmla="*/ 203582 h 381708"/>
                <a:gd name="connsiteX4" fmla="*/ 266881 w 266886"/>
                <a:gd name="connsiteY4" fmla="*/ 381382 h 381708"/>
                <a:gd name="connsiteX5" fmla="*/ 209731 w 266886"/>
                <a:gd name="connsiteY5" fmla="*/ 155957 h 381708"/>
                <a:gd name="connsiteX6" fmla="*/ 136706 w 266886"/>
                <a:gd name="connsiteY6" fmla="*/ 105157 h 381708"/>
                <a:gd name="connsiteX7" fmla="*/ 181 w 266886"/>
                <a:gd name="connsiteY7" fmla="*/ 382 h 38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886" h="381708">
                  <a:moveTo>
                    <a:pt x="181" y="382"/>
                  </a:moveTo>
                  <a:cubicBezTo>
                    <a:pt x="5473" y="7261"/>
                    <a:pt x="141469" y="129499"/>
                    <a:pt x="168456" y="146432"/>
                  </a:cubicBezTo>
                  <a:cubicBezTo>
                    <a:pt x="195444" y="163365"/>
                    <a:pt x="154698" y="92457"/>
                    <a:pt x="162106" y="101982"/>
                  </a:cubicBezTo>
                  <a:cubicBezTo>
                    <a:pt x="169514" y="111507"/>
                    <a:pt x="195443" y="157015"/>
                    <a:pt x="212906" y="203582"/>
                  </a:cubicBezTo>
                  <a:cubicBezTo>
                    <a:pt x="230369" y="250149"/>
                    <a:pt x="267410" y="389320"/>
                    <a:pt x="266881" y="381382"/>
                  </a:cubicBezTo>
                  <a:cubicBezTo>
                    <a:pt x="266352" y="373445"/>
                    <a:pt x="231427" y="201995"/>
                    <a:pt x="209731" y="155957"/>
                  </a:cubicBezTo>
                  <a:cubicBezTo>
                    <a:pt x="188035" y="109920"/>
                    <a:pt x="166339" y="128969"/>
                    <a:pt x="136706" y="105157"/>
                  </a:cubicBezTo>
                  <a:cubicBezTo>
                    <a:pt x="107073" y="81345"/>
                    <a:pt x="-5111" y="-6497"/>
                    <a:pt x="181" y="38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 1498">
              <a:extLst>
                <a:ext uri="{FF2B5EF4-FFF2-40B4-BE49-F238E27FC236}">
                  <a16:creationId xmlns:a16="http://schemas.microsoft.com/office/drawing/2014/main" id="{2E8DA8BC-250C-1970-4877-374DD4D7D1E9}"/>
                </a:ext>
              </a:extLst>
            </p:cNvPr>
            <p:cNvSpPr/>
            <p:nvPr/>
          </p:nvSpPr>
          <p:spPr>
            <a:xfrm>
              <a:off x="10594407" y="8175083"/>
              <a:ext cx="100173" cy="769016"/>
            </a:xfrm>
            <a:custGeom>
              <a:avLst/>
              <a:gdLst>
                <a:gd name="connsiteX0" fmla="*/ 568 w 100173"/>
                <a:gd name="connsiteY0" fmla="*/ 542 h 769016"/>
                <a:gd name="connsiteX1" fmla="*/ 73593 w 100173"/>
                <a:gd name="connsiteY1" fmla="*/ 283117 h 769016"/>
                <a:gd name="connsiteX2" fmla="*/ 54543 w 100173"/>
                <a:gd name="connsiteY2" fmla="*/ 222792 h 769016"/>
                <a:gd name="connsiteX3" fmla="*/ 79943 w 100173"/>
                <a:gd name="connsiteY3" fmla="*/ 302167 h 769016"/>
                <a:gd name="connsiteX4" fmla="*/ 79943 w 100173"/>
                <a:gd name="connsiteY4" fmla="*/ 438692 h 769016"/>
                <a:gd name="connsiteX5" fmla="*/ 98993 w 100173"/>
                <a:gd name="connsiteY5" fmla="*/ 359317 h 769016"/>
                <a:gd name="connsiteX6" fmla="*/ 89468 w 100173"/>
                <a:gd name="connsiteY6" fmla="*/ 524417 h 769016"/>
                <a:gd name="connsiteX7" fmla="*/ 19618 w 100173"/>
                <a:gd name="connsiteY7" fmla="*/ 768892 h 769016"/>
                <a:gd name="connsiteX8" fmla="*/ 86293 w 100173"/>
                <a:gd name="connsiteY8" fmla="*/ 556167 h 769016"/>
                <a:gd name="connsiteX9" fmla="*/ 86293 w 100173"/>
                <a:gd name="connsiteY9" fmla="*/ 451392 h 769016"/>
                <a:gd name="connsiteX10" fmla="*/ 86293 w 100173"/>
                <a:gd name="connsiteY10" fmla="*/ 270417 h 769016"/>
                <a:gd name="connsiteX11" fmla="*/ 83118 w 100173"/>
                <a:gd name="connsiteY11" fmla="*/ 314867 h 769016"/>
                <a:gd name="connsiteX12" fmla="*/ 48193 w 100173"/>
                <a:gd name="connsiteY12" fmla="*/ 181517 h 769016"/>
                <a:gd name="connsiteX13" fmla="*/ 38668 w 100173"/>
                <a:gd name="connsiteY13" fmla="*/ 210092 h 769016"/>
                <a:gd name="connsiteX14" fmla="*/ 568 w 100173"/>
                <a:gd name="connsiteY14" fmla="*/ 542 h 76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173" h="769016">
                  <a:moveTo>
                    <a:pt x="568" y="542"/>
                  </a:moveTo>
                  <a:cubicBezTo>
                    <a:pt x="6389" y="12713"/>
                    <a:pt x="64597" y="246075"/>
                    <a:pt x="73593" y="283117"/>
                  </a:cubicBezTo>
                  <a:cubicBezTo>
                    <a:pt x="82589" y="320159"/>
                    <a:pt x="53485" y="219617"/>
                    <a:pt x="54543" y="222792"/>
                  </a:cubicBezTo>
                  <a:cubicBezTo>
                    <a:pt x="55601" y="225967"/>
                    <a:pt x="75710" y="266184"/>
                    <a:pt x="79943" y="302167"/>
                  </a:cubicBezTo>
                  <a:cubicBezTo>
                    <a:pt x="84176" y="338150"/>
                    <a:pt x="76768" y="429167"/>
                    <a:pt x="79943" y="438692"/>
                  </a:cubicBezTo>
                  <a:cubicBezTo>
                    <a:pt x="83118" y="448217"/>
                    <a:pt x="97406" y="345030"/>
                    <a:pt x="98993" y="359317"/>
                  </a:cubicBezTo>
                  <a:cubicBezTo>
                    <a:pt x="100580" y="373604"/>
                    <a:pt x="102697" y="456155"/>
                    <a:pt x="89468" y="524417"/>
                  </a:cubicBezTo>
                  <a:cubicBezTo>
                    <a:pt x="76239" y="592679"/>
                    <a:pt x="20147" y="763600"/>
                    <a:pt x="19618" y="768892"/>
                  </a:cubicBezTo>
                  <a:cubicBezTo>
                    <a:pt x="19089" y="774184"/>
                    <a:pt x="75181" y="609084"/>
                    <a:pt x="86293" y="556167"/>
                  </a:cubicBezTo>
                  <a:cubicBezTo>
                    <a:pt x="97406" y="503250"/>
                    <a:pt x="86293" y="451392"/>
                    <a:pt x="86293" y="451392"/>
                  </a:cubicBezTo>
                  <a:cubicBezTo>
                    <a:pt x="86293" y="403767"/>
                    <a:pt x="86822" y="293171"/>
                    <a:pt x="86293" y="270417"/>
                  </a:cubicBezTo>
                  <a:cubicBezTo>
                    <a:pt x="85764" y="247663"/>
                    <a:pt x="89468" y="329684"/>
                    <a:pt x="83118" y="314867"/>
                  </a:cubicBezTo>
                  <a:cubicBezTo>
                    <a:pt x="76768" y="300050"/>
                    <a:pt x="55601" y="198979"/>
                    <a:pt x="48193" y="181517"/>
                  </a:cubicBezTo>
                  <a:cubicBezTo>
                    <a:pt x="40785" y="164055"/>
                    <a:pt x="41843" y="235492"/>
                    <a:pt x="38668" y="210092"/>
                  </a:cubicBezTo>
                  <a:cubicBezTo>
                    <a:pt x="35493" y="184692"/>
                    <a:pt x="-5253" y="-11629"/>
                    <a:pt x="568" y="5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 1499">
              <a:extLst>
                <a:ext uri="{FF2B5EF4-FFF2-40B4-BE49-F238E27FC236}">
                  <a16:creationId xmlns:a16="http://schemas.microsoft.com/office/drawing/2014/main" id="{66242438-E40D-7DD5-4021-43DC28046193}"/>
                </a:ext>
              </a:extLst>
            </p:cNvPr>
            <p:cNvSpPr/>
            <p:nvPr/>
          </p:nvSpPr>
          <p:spPr>
            <a:xfrm>
              <a:off x="10642534" y="8273383"/>
              <a:ext cx="98979" cy="610548"/>
            </a:xfrm>
            <a:custGeom>
              <a:avLst/>
              <a:gdLst>
                <a:gd name="connsiteX0" fmla="*/ 66 w 98979"/>
                <a:gd name="connsiteY0" fmla="*/ 667 h 610548"/>
                <a:gd name="connsiteX1" fmla="*/ 57216 w 98979"/>
                <a:gd name="connsiteY1" fmla="*/ 219742 h 610548"/>
                <a:gd name="connsiteX2" fmla="*/ 60391 w 98979"/>
                <a:gd name="connsiteY2" fmla="*/ 178467 h 610548"/>
                <a:gd name="connsiteX3" fmla="*/ 76266 w 98979"/>
                <a:gd name="connsiteY3" fmla="*/ 365792 h 610548"/>
                <a:gd name="connsiteX4" fmla="*/ 82616 w 98979"/>
                <a:gd name="connsiteY4" fmla="*/ 299117 h 610548"/>
                <a:gd name="connsiteX5" fmla="*/ 82616 w 98979"/>
                <a:gd name="connsiteY5" fmla="*/ 419767 h 610548"/>
                <a:gd name="connsiteX6" fmla="*/ 85791 w 98979"/>
                <a:gd name="connsiteY6" fmla="*/ 607092 h 610548"/>
                <a:gd name="connsiteX7" fmla="*/ 98491 w 98979"/>
                <a:gd name="connsiteY7" fmla="*/ 530892 h 610548"/>
                <a:gd name="connsiteX8" fmla="*/ 66741 w 98979"/>
                <a:gd name="connsiteY8" fmla="*/ 400717 h 610548"/>
                <a:gd name="connsiteX9" fmla="*/ 69916 w 98979"/>
                <a:gd name="connsiteY9" fmla="*/ 435642 h 610548"/>
                <a:gd name="connsiteX10" fmla="*/ 69916 w 98979"/>
                <a:gd name="connsiteY10" fmla="*/ 302292 h 610548"/>
                <a:gd name="connsiteX11" fmla="*/ 66 w 98979"/>
                <a:gd name="connsiteY11" fmla="*/ 667 h 61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979" h="610548">
                  <a:moveTo>
                    <a:pt x="66" y="667"/>
                  </a:moveTo>
                  <a:cubicBezTo>
                    <a:pt x="-2051" y="-13091"/>
                    <a:pt x="47162" y="190109"/>
                    <a:pt x="57216" y="219742"/>
                  </a:cubicBezTo>
                  <a:cubicBezTo>
                    <a:pt x="67270" y="249375"/>
                    <a:pt x="57216" y="154125"/>
                    <a:pt x="60391" y="178467"/>
                  </a:cubicBezTo>
                  <a:cubicBezTo>
                    <a:pt x="63566" y="202809"/>
                    <a:pt x="72562" y="345684"/>
                    <a:pt x="76266" y="365792"/>
                  </a:cubicBezTo>
                  <a:cubicBezTo>
                    <a:pt x="79970" y="385900"/>
                    <a:pt x="81558" y="290121"/>
                    <a:pt x="82616" y="299117"/>
                  </a:cubicBezTo>
                  <a:cubicBezTo>
                    <a:pt x="83674" y="308113"/>
                    <a:pt x="82087" y="368438"/>
                    <a:pt x="82616" y="419767"/>
                  </a:cubicBezTo>
                  <a:cubicBezTo>
                    <a:pt x="83145" y="471096"/>
                    <a:pt x="83145" y="588571"/>
                    <a:pt x="85791" y="607092"/>
                  </a:cubicBezTo>
                  <a:cubicBezTo>
                    <a:pt x="88437" y="625613"/>
                    <a:pt x="101666" y="565288"/>
                    <a:pt x="98491" y="530892"/>
                  </a:cubicBezTo>
                  <a:cubicBezTo>
                    <a:pt x="95316" y="496496"/>
                    <a:pt x="71503" y="416592"/>
                    <a:pt x="66741" y="400717"/>
                  </a:cubicBezTo>
                  <a:cubicBezTo>
                    <a:pt x="61979" y="384842"/>
                    <a:pt x="69387" y="452046"/>
                    <a:pt x="69916" y="435642"/>
                  </a:cubicBezTo>
                  <a:cubicBezTo>
                    <a:pt x="70445" y="419238"/>
                    <a:pt x="78383" y="370555"/>
                    <a:pt x="69916" y="302292"/>
                  </a:cubicBezTo>
                  <a:cubicBezTo>
                    <a:pt x="61449" y="234029"/>
                    <a:pt x="2183" y="14425"/>
                    <a:pt x="66" y="6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 1500">
              <a:extLst>
                <a:ext uri="{FF2B5EF4-FFF2-40B4-BE49-F238E27FC236}">
                  <a16:creationId xmlns:a16="http://schemas.microsoft.com/office/drawing/2014/main" id="{414F0581-D2C2-A0CF-B80A-DB1587509423}"/>
                </a:ext>
              </a:extLst>
            </p:cNvPr>
            <p:cNvSpPr/>
            <p:nvPr/>
          </p:nvSpPr>
          <p:spPr>
            <a:xfrm>
              <a:off x="10617157" y="8756637"/>
              <a:ext cx="122046" cy="293244"/>
            </a:xfrm>
            <a:custGeom>
              <a:avLst/>
              <a:gdLst>
                <a:gd name="connsiteX0" fmla="*/ 63543 w 122046"/>
                <a:gd name="connsiteY0" fmla="*/ 13 h 293244"/>
                <a:gd name="connsiteX1" fmla="*/ 63543 w 122046"/>
                <a:gd name="connsiteY1" fmla="*/ 180988 h 293244"/>
                <a:gd name="connsiteX2" fmla="*/ 120693 w 122046"/>
                <a:gd name="connsiteY2" fmla="*/ 288938 h 293244"/>
                <a:gd name="connsiteX3" fmla="*/ 95293 w 122046"/>
                <a:gd name="connsiteY3" fmla="*/ 266713 h 293244"/>
                <a:gd name="connsiteX4" fmla="*/ 43 w 122046"/>
                <a:gd name="connsiteY4" fmla="*/ 219088 h 293244"/>
                <a:gd name="connsiteX5" fmla="*/ 82593 w 122046"/>
                <a:gd name="connsiteY5" fmla="*/ 244488 h 293244"/>
                <a:gd name="connsiteX6" fmla="*/ 54018 w 122046"/>
                <a:gd name="connsiteY6" fmla="*/ 190513 h 293244"/>
                <a:gd name="connsiteX7" fmla="*/ 63543 w 122046"/>
                <a:gd name="connsiteY7" fmla="*/ 13 h 29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46" h="293244">
                  <a:moveTo>
                    <a:pt x="63543" y="13"/>
                  </a:moveTo>
                  <a:cubicBezTo>
                    <a:pt x="65130" y="-1574"/>
                    <a:pt x="54018" y="132834"/>
                    <a:pt x="63543" y="180988"/>
                  </a:cubicBezTo>
                  <a:cubicBezTo>
                    <a:pt x="73068" y="229142"/>
                    <a:pt x="115401" y="274651"/>
                    <a:pt x="120693" y="288938"/>
                  </a:cubicBezTo>
                  <a:cubicBezTo>
                    <a:pt x="125985" y="303225"/>
                    <a:pt x="115401" y="278355"/>
                    <a:pt x="95293" y="266713"/>
                  </a:cubicBezTo>
                  <a:cubicBezTo>
                    <a:pt x="75185" y="255071"/>
                    <a:pt x="2160" y="222792"/>
                    <a:pt x="43" y="219088"/>
                  </a:cubicBezTo>
                  <a:cubicBezTo>
                    <a:pt x="-2074" y="215384"/>
                    <a:pt x="73597" y="249250"/>
                    <a:pt x="82593" y="244488"/>
                  </a:cubicBezTo>
                  <a:cubicBezTo>
                    <a:pt x="91589" y="239726"/>
                    <a:pt x="57193" y="225438"/>
                    <a:pt x="54018" y="190513"/>
                  </a:cubicBezTo>
                  <a:cubicBezTo>
                    <a:pt x="50843" y="155588"/>
                    <a:pt x="61956" y="1600"/>
                    <a:pt x="63543" y="1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 1501">
              <a:extLst>
                <a:ext uri="{FF2B5EF4-FFF2-40B4-BE49-F238E27FC236}">
                  <a16:creationId xmlns:a16="http://schemas.microsoft.com/office/drawing/2014/main" id="{1456C862-51FE-E7A1-66B2-BE86923C0D1D}"/>
                </a:ext>
              </a:extLst>
            </p:cNvPr>
            <p:cNvSpPr/>
            <p:nvPr/>
          </p:nvSpPr>
          <p:spPr>
            <a:xfrm>
              <a:off x="10102211" y="7994403"/>
              <a:ext cx="326442" cy="172881"/>
            </a:xfrm>
            <a:custGeom>
              <a:avLst/>
              <a:gdLst>
                <a:gd name="connsiteX0" fmla="*/ 639 w 326442"/>
                <a:gd name="connsiteY0" fmla="*/ 247 h 172881"/>
                <a:gd name="connsiteX1" fmla="*/ 187964 w 326442"/>
                <a:gd name="connsiteY1" fmla="*/ 54222 h 172881"/>
                <a:gd name="connsiteX2" fmla="*/ 118114 w 326442"/>
                <a:gd name="connsiteY2" fmla="*/ 41522 h 172881"/>
                <a:gd name="connsiteX3" fmla="*/ 232414 w 326442"/>
                <a:gd name="connsiteY3" fmla="*/ 89147 h 172881"/>
                <a:gd name="connsiteX4" fmla="*/ 324489 w 326442"/>
                <a:gd name="connsiteY4" fmla="*/ 171697 h 172881"/>
                <a:gd name="connsiteX5" fmla="*/ 289564 w 326442"/>
                <a:gd name="connsiteY5" fmla="*/ 133597 h 172881"/>
                <a:gd name="connsiteX6" fmla="*/ 222889 w 326442"/>
                <a:gd name="connsiteY6" fmla="*/ 73272 h 172881"/>
                <a:gd name="connsiteX7" fmla="*/ 264164 w 326442"/>
                <a:gd name="connsiteY7" fmla="*/ 79622 h 172881"/>
                <a:gd name="connsiteX8" fmla="*/ 639 w 326442"/>
                <a:gd name="connsiteY8" fmla="*/ 247 h 17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442" h="172881">
                  <a:moveTo>
                    <a:pt x="639" y="247"/>
                  </a:moveTo>
                  <a:cubicBezTo>
                    <a:pt x="-12061" y="-3986"/>
                    <a:pt x="168385" y="47343"/>
                    <a:pt x="187964" y="54222"/>
                  </a:cubicBezTo>
                  <a:cubicBezTo>
                    <a:pt x="207543" y="61101"/>
                    <a:pt x="110706" y="35701"/>
                    <a:pt x="118114" y="41522"/>
                  </a:cubicBezTo>
                  <a:cubicBezTo>
                    <a:pt x="125522" y="47343"/>
                    <a:pt x="198018" y="67451"/>
                    <a:pt x="232414" y="89147"/>
                  </a:cubicBezTo>
                  <a:cubicBezTo>
                    <a:pt x="266810" y="110843"/>
                    <a:pt x="314964" y="164289"/>
                    <a:pt x="324489" y="171697"/>
                  </a:cubicBezTo>
                  <a:cubicBezTo>
                    <a:pt x="334014" y="179105"/>
                    <a:pt x="306497" y="150001"/>
                    <a:pt x="289564" y="133597"/>
                  </a:cubicBezTo>
                  <a:cubicBezTo>
                    <a:pt x="272631" y="117193"/>
                    <a:pt x="227122" y="82268"/>
                    <a:pt x="222889" y="73272"/>
                  </a:cubicBezTo>
                  <a:cubicBezTo>
                    <a:pt x="218656" y="64276"/>
                    <a:pt x="294326" y="90734"/>
                    <a:pt x="264164" y="79622"/>
                  </a:cubicBezTo>
                  <a:cubicBezTo>
                    <a:pt x="234002" y="68510"/>
                    <a:pt x="13339" y="4480"/>
                    <a:pt x="639" y="24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 1502">
              <a:extLst>
                <a:ext uri="{FF2B5EF4-FFF2-40B4-BE49-F238E27FC236}">
                  <a16:creationId xmlns:a16="http://schemas.microsoft.com/office/drawing/2014/main" id="{F6001428-5192-1B96-64DE-37B00CB8AEC2}"/>
                </a:ext>
              </a:extLst>
            </p:cNvPr>
            <p:cNvSpPr/>
            <p:nvPr/>
          </p:nvSpPr>
          <p:spPr>
            <a:xfrm>
              <a:off x="10359991" y="8032714"/>
              <a:ext cx="206745" cy="852351"/>
            </a:xfrm>
            <a:custGeom>
              <a:avLst/>
              <a:gdLst>
                <a:gd name="connsiteX0" fmla="*/ 34 w 206745"/>
                <a:gd name="connsiteY0" fmla="*/ 36 h 852351"/>
                <a:gd name="connsiteX1" fmla="*/ 120684 w 206745"/>
                <a:gd name="connsiteY1" fmla="*/ 209586 h 852351"/>
                <a:gd name="connsiteX2" fmla="*/ 177834 w 206745"/>
                <a:gd name="connsiteY2" fmla="*/ 412786 h 852351"/>
                <a:gd name="connsiteX3" fmla="*/ 177834 w 206745"/>
                <a:gd name="connsiteY3" fmla="*/ 358811 h 852351"/>
                <a:gd name="connsiteX4" fmla="*/ 184184 w 206745"/>
                <a:gd name="connsiteY4" fmla="*/ 479461 h 852351"/>
                <a:gd name="connsiteX5" fmla="*/ 174659 w 206745"/>
                <a:gd name="connsiteY5" fmla="*/ 644561 h 852351"/>
                <a:gd name="connsiteX6" fmla="*/ 196884 w 206745"/>
                <a:gd name="connsiteY6" fmla="*/ 593761 h 852351"/>
                <a:gd name="connsiteX7" fmla="*/ 130209 w 206745"/>
                <a:gd name="connsiteY7" fmla="*/ 850936 h 852351"/>
                <a:gd name="connsiteX8" fmla="*/ 177834 w 206745"/>
                <a:gd name="connsiteY8" fmla="*/ 692186 h 852351"/>
                <a:gd name="connsiteX9" fmla="*/ 206409 w 206745"/>
                <a:gd name="connsiteY9" fmla="*/ 584236 h 852351"/>
                <a:gd name="connsiteX10" fmla="*/ 193709 w 206745"/>
                <a:gd name="connsiteY10" fmla="*/ 606461 h 852351"/>
                <a:gd name="connsiteX11" fmla="*/ 196884 w 206745"/>
                <a:gd name="connsiteY11" fmla="*/ 428661 h 852351"/>
                <a:gd name="connsiteX12" fmla="*/ 196884 w 206745"/>
                <a:gd name="connsiteY12" fmla="*/ 473111 h 852351"/>
                <a:gd name="connsiteX13" fmla="*/ 174659 w 206745"/>
                <a:gd name="connsiteY13" fmla="*/ 352461 h 852351"/>
                <a:gd name="connsiteX14" fmla="*/ 120684 w 206745"/>
                <a:gd name="connsiteY14" fmla="*/ 273086 h 852351"/>
                <a:gd name="connsiteX15" fmla="*/ 117509 w 206745"/>
                <a:gd name="connsiteY15" fmla="*/ 320711 h 852351"/>
                <a:gd name="connsiteX16" fmla="*/ 107984 w 206745"/>
                <a:gd name="connsiteY16" fmla="*/ 225461 h 852351"/>
                <a:gd name="connsiteX17" fmla="*/ 34 w 206745"/>
                <a:gd name="connsiteY17" fmla="*/ 36 h 85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6745" h="852351">
                  <a:moveTo>
                    <a:pt x="34" y="36"/>
                  </a:moveTo>
                  <a:cubicBezTo>
                    <a:pt x="2151" y="-2610"/>
                    <a:pt x="91051" y="140794"/>
                    <a:pt x="120684" y="209586"/>
                  </a:cubicBezTo>
                  <a:cubicBezTo>
                    <a:pt x="150317" y="278378"/>
                    <a:pt x="168309" y="387915"/>
                    <a:pt x="177834" y="412786"/>
                  </a:cubicBezTo>
                  <a:cubicBezTo>
                    <a:pt x="187359" y="437657"/>
                    <a:pt x="176776" y="347699"/>
                    <a:pt x="177834" y="358811"/>
                  </a:cubicBezTo>
                  <a:cubicBezTo>
                    <a:pt x="178892" y="369923"/>
                    <a:pt x="184713" y="431836"/>
                    <a:pt x="184184" y="479461"/>
                  </a:cubicBezTo>
                  <a:cubicBezTo>
                    <a:pt x="183655" y="527086"/>
                    <a:pt x="172542" y="625511"/>
                    <a:pt x="174659" y="644561"/>
                  </a:cubicBezTo>
                  <a:cubicBezTo>
                    <a:pt x="176776" y="663611"/>
                    <a:pt x="204292" y="559365"/>
                    <a:pt x="196884" y="593761"/>
                  </a:cubicBezTo>
                  <a:cubicBezTo>
                    <a:pt x="189476" y="628157"/>
                    <a:pt x="133384" y="834532"/>
                    <a:pt x="130209" y="850936"/>
                  </a:cubicBezTo>
                  <a:cubicBezTo>
                    <a:pt x="127034" y="867340"/>
                    <a:pt x="165134" y="736636"/>
                    <a:pt x="177834" y="692186"/>
                  </a:cubicBezTo>
                  <a:cubicBezTo>
                    <a:pt x="190534" y="647736"/>
                    <a:pt x="203763" y="598523"/>
                    <a:pt x="206409" y="584236"/>
                  </a:cubicBezTo>
                  <a:cubicBezTo>
                    <a:pt x="209055" y="569949"/>
                    <a:pt x="195297" y="632390"/>
                    <a:pt x="193709" y="606461"/>
                  </a:cubicBezTo>
                  <a:cubicBezTo>
                    <a:pt x="192122" y="580532"/>
                    <a:pt x="196355" y="450886"/>
                    <a:pt x="196884" y="428661"/>
                  </a:cubicBezTo>
                  <a:cubicBezTo>
                    <a:pt x="197413" y="406436"/>
                    <a:pt x="200588" y="485811"/>
                    <a:pt x="196884" y="473111"/>
                  </a:cubicBezTo>
                  <a:cubicBezTo>
                    <a:pt x="193180" y="460411"/>
                    <a:pt x="187359" y="385799"/>
                    <a:pt x="174659" y="352461"/>
                  </a:cubicBezTo>
                  <a:cubicBezTo>
                    <a:pt x="161959" y="319124"/>
                    <a:pt x="130209" y="278378"/>
                    <a:pt x="120684" y="273086"/>
                  </a:cubicBezTo>
                  <a:cubicBezTo>
                    <a:pt x="111159" y="267794"/>
                    <a:pt x="119626" y="328648"/>
                    <a:pt x="117509" y="320711"/>
                  </a:cubicBezTo>
                  <a:cubicBezTo>
                    <a:pt x="115392" y="312774"/>
                    <a:pt x="122271" y="273086"/>
                    <a:pt x="107984" y="225461"/>
                  </a:cubicBezTo>
                  <a:cubicBezTo>
                    <a:pt x="93697" y="177836"/>
                    <a:pt x="-2083" y="2682"/>
                    <a:pt x="34" y="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 1503">
              <a:extLst>
                <a:ext uri="{FF2B5EF4-FFF2-40B4-BE49-F238E27FC236}">
                  <a16:creationId xmlns:a16="http://schemas.microsoft.com/office/drawing/2014/main" id="{9B468992-9BF9-1E7E-6319-CD89702E54C3}"/>
                </a:ext>
              </a:extLst>
            </p:cNvPr>
            <p:cNvSpPr/>
            <p:nvPr/>
          </p:nvSpPr>
          <p:spPr>
            <a:xfrm>
              <a:off x="9874094" y="7971793"/>
              <a:ext cx="377179" cy="85630"/>
            </a:xfrm>
            <a:custGeom>
              <a:avLst/>
              <a:gdLst>
                <a:gd name="connsiteX0" fmla="*/ 156 w 377179"/>
                <a:gd name="connsiteY0" fmla="*/ 13332 h 85630"/>
                <a:gd name="connsiteX1" fmla="*/ 162081 w 377179"/>
                <a:gd name="connsiteY1" fmla="*/ 3807 h 85630"/>
                <a:gd name="connsiteX2" fmla="*/ 371631 w 377179"/>
                <a:gd name="connsiteY2" fmla="*/ 83182 h 85630"/>
                <a:gd name="connsiteX3" fmla="*/ 320831 w 377179"/>
                <a:gd name="connsiteY3" fmla="*/ 64132 h 85630"/>
                <a:gd name="connsiteX4" fmla="*/ 368456 w 377179"/>
                <a:gd name="connsiteY4" fmla="*/ 51432 h 85630"/>
                <a:gd name="connsiteX5" fmla="*/ 343056 w 377179"/>
                <a:gd name="connsiteY5" fmla="*/ 38732 h 85630"/>
                <a:gd name="connsiteX6" fmla="*/ 257331 w 377179"/>
                <a:gd name="connsiteY6" fmla="*/ 35557 h 85630"/>
                <a:gd name="connsiteX7" fmla="*/ 295431 w 377179"/>
                <a:gd name="connsiteY7" fmla="*/ 45082 h 85630"/>
                <a:gd name="connsiteX8" fmla="*/ 190656 w 377179"/>
                <a:gd name="connsiteY8" fmla="*/ 19682 h 85630"/>
                <a:gd name="connsiteX9" fmla="*/ 156 w 377179"/>
                <a:gd name="connsiteY9" fmla="*/ 13332 h 8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179" h="85630">
                  <a:moveTo>
                    <a:pt x="156" y="13332"/>
                  </a:moveTo>
                  <a:cubicBezTo>
                    <a:pt x="-4606" y="10686"/>
                    <a:pt x="100169" y="-7835"/>
                    <a:pt x="162081" y="3807"/>
                  </a:cubicBezTo>
                  <a:cubicBezTo>
                    <a:pt x="223993" y="15449"/>
                    <a:pt x="371631" y="83182"/>
                    <a:pt x="371631" y="83182"/>
                  </a:cubicBezTo>
                  <a:cubicBezTo>
                    <a:pt x="398089" y="93236"/>
                    <a:pt x="321360" y="69424"/>
                    <a:pt x="320831" y="64132"/>
                  </a:cubicBezTo>
                  <a:cubicBezTo>
                    <a:pt x="320302" y="58840"/>
                    <a:pt x="364752" y="55665"/>
                    <a:pt x="368456" y="51432"/>
                  </a:cubicBezTo>
                  <a:cubicBezTo>
                    <a:pt x="372160" y="47199"/>
                    <a:pt x="361577" y="41378"/>
                    <a:pt x="343056" y="38732"/>
                  </a:cubicBezTo>
                  <a:cubicBezTo>
                    <a:pt x="324535" y="36086"/>
                    <a:pt x="265268" y="34499"/>
                    <a:pt x="257331" y="35557"/>
                  </a:cubicBezTo>
                  <a:cubicBezTo>
                    <a:pt x="249394" y="36615"/>
                    <a:pt x="295431" y="45082"/>
                    <a:pt x="295431" y="45082"/>
                  </a:cubicBezTo>
                  <a:cubicBezTo>
                    <a:pt x="284318" y="42436"/>
                    <a:pt x="234577" y="24974"/>
                    <a:pt x="190656" y="19682"/>
                  </a:cubicBezTo>
                  <a:cubicBezTo>
                    <a:pt x="146735" y="14390"/>
                    <a:pt x="4918" y="15978"/>
                    <a:pt x="156" y="1333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 1504">
              <a:extLst>
                <a:ext uri="{FF2B5EF4-FFF2-40B4-BE49-F238E27FC236}">
                  <a16:creationId xmlns:a16="http://schemas.microsoft.com/office/drawing/2014/main" id="{0430FEC8-E49D-8E72-8DA6-09B463324F89}"/>
                </a:ext>
              </a:extLst>
            </p:cNvPr>
            <p:cNvSpPr/>
            <p:nvPr/>
          </p:nvSpPr>
          <p:spPr>
            <a:xfrm>
              <a:off x="10461593" y="8107964"/>
              <a:ext cx="152203" cy="808113"/>
            </a:xfrm>
            <a:custGeom>
              <a:avLst/>
              <a:gdLst>
                <a:gd name="connsiteX0" fmla="*/ 32 w 152203"/>
                <a:gd name="connsiteY0" fmla="*/ 986 h 808113"/>
                <a:gd name="connsiteX1" fmla="*/ 82582 w 152203"/>
                <a:gd name="connsiteY1" fmla="*/ 239111 h 808113"/>
                <a:gd name="connsiteX2" fmla="*/ 130207 w 152203"/>
                <a:gd name="connsiteY2" fmla="*/ 385161 h 808113"/>
                <a:gd name="connsiteX3" fmla="*/ 130207 w 152203"/>
                <a:gd name="connsiteY3" fmla="*/ 340711 h 808113"/>
                <a:gd name="connsiteX4" fmla="*/ 133382 w 152203"/>
                <a:gd name="connsiteY4" fmla="*/ 547086 h 808113"/>
                <a:gd name="connsiteX5" fmla="*/ 88932 w 152203"/>
                <a:gd name="connsiteY5" fmla="*/ 712186 h 808113"/>
                <a:gd name="connsiteX6" fmla="*/ 66707 w 152203"/>
                <a:gd name="connsiteY6" fmla="*/ 801086 h 808113"/>
                <a:gd name="connsiteX7" fmla="*/ 146082 w 152203"/>
                <a:gd name="connsiteY7" fmla="*/ 528036 h 808113"/>
                <a:gd name="connsiteX8" fmla="*/ 146082 w 152203"/>
                <a:gd name="connsiteY8" fmla="*/ 543911 h 808113"/>
                <a:gd name="connsiteX9" fmla="*/ 139732 w 152203"/>
                <a:gd name="connsiteY9" fmla="*/ 388336 h 808113"/>
                <a:gd name="connsiteX10" fmla="*/ 98457 w 152203"/>
                <a:gd name="connsiteY10" fmla="*/ 153386 h 808113"/>
                <a:gd name="connsiteX11" fmla="*/ 120682 w 152203"/>
                <a:gd name="connsiteY11" fmla="*/ 331186 h 808113"/>
                <a:gd name="connsiteX12" fmla="*/ 73057 w 152203"/>
                <a:gd name="connsiteY12" fmla="*/ 159736 h 808113"/>
                <a:gd name="connsiteX13" fmla="*/ 32 w 152203"/>
                <a:gd name="connsiteY13" fmla="*/ 986 h 80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203" h="808113">
                  <a:moveTo>
                    <a:pt x="32" y="986"/>
                  </a:moveTo>
                  <a:cubicBezTo>
                    <a:pt x="1619" y="14215"/>
                    <a:pt x="60886" y="175082"/>
                    <a:pt x="82582" y="239111"/>
                  </a:cubicBezTo>
                  <a:cubicBezTo>
                    <a:pt x="104278" y="303140"/>
                    <a:pt x="122270" y="368228"/>
                    <a:pt x="130207" y="385161"/>
                  </a:cubicBezTo>
                  <a:cubicBezTo>
                    <a:pt x="138144" y="402094"/>
                    <a:pt x="129678" y="313724"/>
                    <a:pt x="130207" y="340711"/>
                  </a:cubicBezTo>
                  <a:cubicBezTo>
                    <a:pt x="130736" y="367698"/>
                    <a:pt x="140261" y="485174"/>
                    <a:pt x="133382" y="547086"/>
                  </a:cubicBezTo>
                  <a:cubicBezTo>
                    <a:pt x="126503" y="608998"/>
                    <a:pt x="100044" y="669853"/>
                    <a:pt x="88932" y="712186"/>
                  </a:cubicBezTo>
                  <a:cubicBezTo>
                    <a:pt x="77820" y="754519"/>
                    <a:pt x="57182" y="831778"/>
                    <a:pt x="66707" y="801086"/>
                  </a:cubicBezTo>
                  <a:cubicBezTo>
                    <a:pt x="76232" y="770394"/>
                    <a:pt x="146082" y="528036"/>
                    <a:pt x="146082" y="528036"/>
                  </a:cubicBezTo>
                  <a:cubicBezTo>
                    <a:pt x="159311" y="485174"/>
                    <a:pt x="147140" y="567194"/>
                    <a:pt x="146082" y="543911"/>
                  </a:cubicBezTo>
                  <a:cubicBezTo>
                    <a:pt x="145024" y="520628"/>
                    <a:pt x="147669" y="453423"/>
                    <a:pt x="139732" y="388336"/>
                  </a:cubicBezTo>
                  <a:cubicBezTo>
                    <a:pt x="131795" y="323249"/>
                    <a:pt x="101632" y="162911"/>
                    <a:pt x="98457" y="153386"/>
                  </a:cubicBezTo>
                  <a:cubicBezTo>
                    <a:pt x="95282" y="143861"/>
                    <a:pt x="124915" y="330128"/>
                    <a:pt x="120682" y="331186"/>
                  </a:cubicBezTo>
                  <a:cubicBezTo>
                    <a:pt x="116449" y="332244"/>
                    <a:pt x="89990" y="208419"/>
                    <a:pt x="73057" y="159736"/>
                  </a:cubicBezTo>
                  <a:cubicBezTo>
                    <a:pt x="56124" y="111053"/>
                    <a:pt x="-1555" y="-12243"/>
                    <a:pt x="32" y="98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 1505">
              <a:extLst>
                <a:ext uri="{FF2B5EF4-FFF2-40B4-BE49-F238E27FC236}">
                  <a16:creationId xmlns:a16="http://schemas.microsoft.com/office/drawing/2014/main" id="{806BF381-3FD9-1FAE-C47A-4D1FF803DE2C}"/>
                </a:ext>
              </a:extLst>
            </p:cNvPr>
            <p:cNvSpPr/>
            <p:nvPr/>
          </p:nvSpPr>
          <p:spPr>
            <a:xfrm>
              <a:off x="10754545" y="8350231"/>
              <a:ext cx="66014" cy="704929"/>
            </a:xfrm>
            <a:custGeom>
              <a:avLst/>
              <a:gdLst>
                <a:gd name="connsiteX0" fmla="*/ 18230 w 66014"/>
                <a:gd name="connsiteY0" fmla="*/ 19 h 704929"/>
                <a:gd name="connsiteX1" fmla="*/ 30930 w 66014"/>
                <a:gd name="connsiteY1" fmla="*/ 130194 h 704929"/>
                <a:gd name="connsiteX2" fmla="*/ 11880 w 66014"/>
                <a:gd name="connsiteY2" fmla="*/ 304819 h 704929"/>
                <a:gd name="connsiteX3" fmla="*/ 30930 w 66014"/>
                <a:gd name="connsiteY3" fmla="*/ 263544 h 704929"/>
                <a:gd name="connsiteX4" fmla="*/ 37280 w 66014"/>
                <a:gd name="connsiteY4" fmla="*/ 377844 h 704929"/>
                <a:gd name="connsiteX5" fmla="*/ 24580 w 66014"/>
                <a:gd name="connsiteY5" fmla="*/ 628669 h 704929"/>
                <a:gd name="connsiteX6" fmla="*/ 34105 w 66014"/>
                <a:gd name="connsiteY6" fmla="*/ 574694 h 704929"/>
                <a:gd name="connsiteX7" fmla="*/ 37280 w 66014"/>
                <a:gd name="connsiteY7" fmla="*/ 704869 h 704929"/>
                <a:gd name="connsiteX8" fmla="*/ 30930 w 66014"/>
                <a:gd name="connsiteY8" fmla="*/ 587394 h 704929"/>
                <a:gd name="connsiteX9" fmla="*/ 65855 w 66014"/>
                <a:gd name="connsiteY9" fmla="*/ 307994 h 704929"/>
                <a:gd name="connsiteX10" fmla="*/ 43630 w 66014"/>
                <a:gd name="connsiteY10" fmla="*/ 409594 h 704929"/>
                <a:gd name="connsiteX11" fmla="*/ 37280 w 66014"/>
                <a:gd name="connsiteY11" fmla="*/ 282594 h 704929"/>
                <a:gd name="connsiteX12" fmla="*/ 2355 w 66014"/>
                <a:gd name="connsiteY12" fmla="*/ 139719 h 704929"/>
                <a:gd name="connsiteX13" fmla="*/ 5530 w 66014"/>
                <a:gd name="connsiteY13" fmla="*/ 174644 h 704929"/>
                <a:gd name="connsiteX14" fmla="*/ 24580 w 66014"/>
                <a:gd name="connsiteY14" fmla="*/ 120669 h 704929"/>
                <a:gd name="connsiteX15" fmla="*/ 18230 w 66014"/>
                <a:gd name="connsiteY15" fmla="*/ 19 h 70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014" h="704929">
                  <a:moveTo>
                    <a:pt x="18230" y="19"/>
                  </a:moveTo>
                  <a:cubicBezTo>
                    <a:pt x="19288" y="1607"/>
                    <a:pt x="31988" y="79394"/>
                    <a:pt x="30930" y="130194"/>
                  </a:cubicBezTo>
                  <a:cubicBezTo>
                    <a:pt x="29872" y="180994"/>
                    <a:pt x="11880" y="282594"/>
                    <a:pt x="11880" y="304819"/>
                  </a:cubicBezTo>
                  <a:cubicBezTo>
                    <a:pt x="11880" y="327044"/>
                    <a:pt x="26697" y="251373"/>
                    <a:pt x="30930" y="263544"/>
                  </a:cubicBezTo>
                  <a:cubicBezTo>
                    <a:pt x="35163" y="275715"/>
                    <a:pt x="38338" y="316990"/>
                    <a:pt x="37280" y="377844"/>
                  </a:cubicBezTo>
                  <a:cubicBezTo>
                    <a:pt x="36222" y="438698"/>
                    <a:pt x="25109" y="595861"/>
                    <a:pt x="24580" y="628669"/>
                  </a:cubicBezTo>
                  <a:cubicBezTo>
                    <a:pt x="24051" y="661477"/>
                    <a:pt x="31988" y="561994"/>
                    <a:pt x="34105" y="574694"/>
                  </a:cubicBezTo>
                  <a:cubicBezTo>
                    <a:pt x="36222" y="587394"/>
                    <a:pt x="37809" y="702752"/>
                    <a:pt x="37280" y="704869"/>
                  </a:cubicBezTo>
                  <a:cubicBezTo>
                    <a:pt x="36751" y="706986"/>
                    <a:pt x="26168" y="653540"/>
                    <a:pt x="30930" y="587394"/>
                  </a:cubicBezTo>
                  <a:cubicBezTo>
                    <a:pt x="35693" y="521248"/>
                    <a:pt x="63738" y="337627"/>
                    <a:pt x="65855" y="307994"/>
                  </a:cubicBezTo>
                  <a:cubicBezTo>
                    <a:pt x="67972" y="278361"/>
                    <a:pt x="48392" y="413827"/>
                    <a:pt x="43630" y="409594"/>
                  </a:cubicBezTo>
                  <a:cubicBezTo>
                    <a:pt x="38868" y="405361"/>
                    <a:pt x="44159" y="327573"/>
                    <a:pt x="37280" y="282594"/>
                  </a:cubicBezTo>
                  <a:cubicBezTo>
                    <a:pt x="30401" y="237615"/>
                    <a:pt x="7647" y="157711"/>
                    <a:pt x="2355" y="139719"/>
                  </a:cubicBezTo>
                  <a:cubicBezTo>
                    <a:pt x="-2937" y="121727"/>
                    <a:pt x="1826" y="177819"/>
                    <a:pt x="5530" y="174644"/>
                  </a:cubicBezTo>
                  <a:cubicBezTo>
                    <a:pt x="9234" y="171469"/>
                    <a:pt x="21934" y="145540"/>
                    <a:pt x="24580" y="120669"/>
                  </a:cubicBezTo>
                  <a:cubicBezTo>
                    <a:pt x="27226" y="95798"/>
                    <a:pt x="17172" y="-1569"/>
                    <a:pt x="18230" y="1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 1506">
              <a:extLst>
                <a:ext uri="{FF2B5EF4-FFF2-40B4-BE49-F238E27FC236}">
                  <a16:creationId xmlns:a16="http://schemas.microsoft.com/office/drawing/2014/main" id="{64B69455-38B1-21C7-88E3-BC143C103AD4}"/>
                </a:ext>
              </a:extLst>
            </p:cNvPr>
            <p:cNvSpPr/>
            <p:nvPr/>
          </p:nvSpPr>
          <p:spPr>
            <a:xfrm>
              <a:off x="10416961" y="8879334"/>
              <a:ext cx="447872" cy="340899"/>
            </a:xfrm>
            <a:custGeom>
              <a:avLst/>
              <a:gdLst>
                <a:gd name="connsiteX0" fmla="*/ 3389 w 447872"/>
                <a:gd name="connsiteY0" fmla="*/ 1141 h 340899"/>
                <a:gd name="connsiteX1" fmla="*/ 158964 w 447872"/>
                <a:gd name="connsiteY1" fmla="*/ 112266 h 340899"/>
                <a:gd name="connsiteX2" fmla="*/ 146264 w 447872"/>
                <a:gd name="connsiteY2" fmla="*/ 83691 h 340899"/>
                <a:gd name="connsiteX3" fmla="*/ 270089 w 447872"/>
                <a:gd name="connsiteY3" fmla="*/ 150366 h 340899"/>
                <a:gd name="connsiteX4" fmla="*/ 362164 w 447872"/>
                <a:gd name="connsiteY4" fmla="*/ 210691 h 340899"/>
                <a:gd name="connsiteX5" fmla="*/ 362164 w 447872"/>
                <a:gd name="connsiteY5" fmla="*/ 188466 h 340899"/>
                <a:gd name="connsiteX6" fmla="*/ 419314 w 447872"/>
                <a:gd name="connsiteY6" fmla="*/ 251966 h 340899"/>
                <a:gd name="connsiteX7" fmla="*/ 435189 w 447872"/>
                <a:gd name="connsiteY7" fmla="*/ 340866 h 340899"/>
                <a:gd name="connsiteX8" fmla="*/ 441539 w 447872"/>
                <a:gd name="connsiteY8" fmla="*/ 261491 h 340899"/>
                <a:gd name="connsiteX9" fmla="*/ 339939 w 447872"/>
                <a:gd name="connsiteY9" fmla="*/ 185291 h 340899"/>
                <a:gd name="connsiteX10" fmla="*/ 149439 w 447872"/>
                <a:gd name="connsiteY10" fmla="*/ 93216 h 340899"/>
                <a:gd name="connsiteX11" fmla="*/ 178014 w 447872"/>
                <a:gd name="connsiteY11" fmla="*/ 121791 h 340899"/>
                <a:gd name="connsiteX12" fmla="*/ 98639 w 447872"/>
                <a:gd name="connsiteY12" fmla="*/ 74166 h 340899"/>
                <a:gd name="connsiteX13" fmla="*/ 54189 w 447872"/>
                <a:gd name="connsiteY13" fmla="*/ 55116 h 340899"/>
                <a:gd name="connsiteX14" fmla="*/ 3389 w 447872"/>
                <a:gd name="connsiteY14" fmla="*/ 1141 h 34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7872" h="340899">
                  <a:moveTo>
                    <a:pt x="3389" y="1141"/>
                  </a:moveTo>
                  <a:cubicBezTo>
                    <a:pt x="20852" y="10666"/>
                    <a:pt x="135152" y="98508"/>
                    <a:pt x="158964" y="112266"/>
                  </a:cubicBezTo>
                  <a:cubicBezTo>
                    <a:pt x="182776" y="126024"/>
                    <a:pt x="127743" y="77341"/>
                    <a:pt x="146264" y="83691"/>
                  </a:cubicBezTo>
                  <a:cubicBezTo>
                    <a:pt x="164785" y="90041"/>
                    <a:pt x="234106" y="129199"/>
                    <a:pt x="270089" y="150366"/>
                  </a:cubicBezTo>
                  <a:cubicBezTo>
                    <a:pt x="306072" y="171533"/>
                    <a:pt x="346818" y="204341"/>
                    <a:pt x="362164" y="210691"/>
                  </a:cubicBezTo>
                  <a:cubicBezTo>
                    <a:pt x="377510" y="217041"/>
                    <a:pt x="352639" y="181587"/>
                    <a:pt x="362164" y="188466"/>
                  </a:cubicBezTo>
                  <a:cubicBezTo>
                    <a:pt x="371689" y="195345"/>
                    <a:pt x="407143" y="226566"/>
                    <a:pt x="419314" y="251966"/>
                  </a:cubicBezTo>
                  <a:cubicBezTo>
                    <a:pt x="431485" y="277366"/>
                    <a:pt x="431485" y="339279"/>
                    <a:pt x="435189" y="340866"/>
                  </a:cubicBezTo>
                  <a:cubicBezTo>
                    <a:pt x="438893" y="342453"/>
                    <a:pt x="457414" y="287420"/>
                    <a:pt x="441539" y="261491"/>
                  </a:cubicBezTo>
                  <a:cubicBezTo>
                    <a:pt x="425664" y="235562"/>
                    <a:pt x="388622" y="213337"/>
                    <a:pt x="339939" y="185291"/>
                  </a:cubicBezTo>
                  <a:cubicBezTo>
                    <a:pt x="291256" y="157245"/>
                    <a:pt x="176426" y="103799"/>
                    <a:pt x="149439" y="93216"/>
                  </a:cubicBezTo>
                  <a:cubicBezTo>
                    <a:pt x="122452" y="82633"/>
                    <a:pt x="186481" y="124966"/>
                    <a:pt x="178014" y="121791"/>
                  </a:cubicBezTo>
                  <a:cubicBezTo>
                    <a:pt x="169547" y="118616"/>
                    <a:pt x="119276" y="85278"/>
                    <a:pt x="98639" y="74166"/>
                  </a:cubicBezTo>
                  <a:cubicBezTo>
                    <a:pt x="78002" y="63054"/>
                    <a:pt x="67418" y="65699"/>
                    <a:pt x="54189" y="55116"/>
                  </a:cubicBezTo>
                  <a:cubicBezTo>
                    <a:pt x="40960" y="44533"/>
                    <a:pt x="-14074" y="-8384"/>
                    <a:pt x="3389" y="11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 1507">
              <a:extLst>
                <a:ext uri="{FF2B5EF4-FFF2-40B4-BE49-F238E27FC236}">
                  <a16:creationId xmlns:a16="http://schemas.microsoft.com/office/drawing/2014/main" id="{3A69949B-B059-E279-5171-4C80940038B3}"/>
                </a:ext>
              </a:extLst>
            </p:cNvPr>
            <p:cNvSpPr/>
            <p:nvPr/>
          </p:nvSpPr>
          <p:spPr>
            <a:xfrm>
              <a:off x="10350423" y="8838903"/>
              <a:ext cx="98531" cy="181783"/>
            </a:xfrm>
            <a:custGeom>
              <a:avLst/>
              <a:gdLst>
                <a:gd name="connsiteX0" fmla="*/ 98502 w 98531"/>
                <a:gd name="connsiteY0" fmla="*/ 297 h 181783"/>
                <a:gd name="connsiteX1" fmla="*/ 22302 w 98531"/>
                <a:gd name="connsiteY1" fmla="*/ 114597 h 181783"/>
                <a:gd name="connsiteX2" fmla="*/ 77 w 98531"/>
                <a:gd name="connsiteY2" fmla="*/ 181272 h 181783"/>
                <a:gd name="connsiteX3" fmla="*/ 15952 w 98531"/>
                <a:gd name="connsiteY3" fmla="*/ 139997 h 181783"/>
                <a:gd name="connsiteX4" fmla="*/ 41352 w 98531"/>
                <a:gd name="connsiteY4" fmla="*/ 44747 h 181783"/>
                <a:gd name="connsiteX5" fmla="*/ 31827 w 98531"/>
                <a:gd name="connsiteY5" fmla="*/ 79672 h 181783"/>
                <a:gd name="connsiteX6" fmla="*/ 98502 w 98531"/>
                <a:gd name="connsiteY6" fmla="*/ 297 h 18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31" h="181783">
                  <a:moveTo>
                    <a:pt x="98502" y="297"/>
                  </a:moveTo>
                  <a:cubicBezTo>
                    <a:pt x="96914" y="6118"/>
                    <a:pt x="38706" y="84435"/>
                    <a:pt x="22302" y="114597"/>
                  </a:cubicBezTo>
                  <a:cubicBezTo>
                    <a:pt x="5898" y="144759"/>
                    <a:pt x="1135" y="177039"/>
                    <a:pt x="77" y="181272"/>
                  </a:cubicBezTo>
                  <a:cubicBezTo>
                    <a:pt x="-981" y="185505"/>
                    <a:pt x="9073" y="162751"/>
                    <a:pt x="15952" y="139997"/>
                  </a:cubicBezTo>
                  <a:cubicBezTo>
                    <a:pt x="22831" y="117243"/>
                    <a:pt x="38706" y="54801"/>
                    <a:pt x="41352" y="44747"/>
                  </a:cubicBezTo>
                  <a:cubicBezTo>
                    <a:pt x="43998" y="34693"/>
                    <a:pt x="26006" y="83376"/>
                    <a:pt x="31827" y="79672"/>
                  </a:cubicBezTo>
                  <a:cubicBezTo>
                    <a:pt x="37648" y="75968"/>
                    <a:pt x="100090" y="-5524"/>
                    <a:pt x="98502" y="29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 1508">
              <a:extLst>
                <a:ext uri="{FF2B5EF4-FFF2-40B4-BE49-F238E27FC236}">
                  <a16:creationId xmlns:a16="http://schemas.microsoft.com/office/drawing/2014/main" id="{C94A1E29-625D-A40C-1443-95ABBF12A9DD}"/>
                </a:ext>
              </a:extLst>
            </p:cNvPr>
            <p:cNvSpPr/>
            <p:nvPr/>
          </p:nvSpPr>
          <p:spPr>
            <a:xfrm>
              <a:off x="10366375" y="8934417"/>
              <a:ext cx="477723" cy="283007"/>
            </a:xfrm>
            <a:custGeom>
              <a:avLst/>
              <a:gdLst>
                <a:gd name="connsiteX0" fmla="*/ 0 w 477723"/>
                <a:gd name="connsiteY0" fmla="*/ 33 h 283007"/>
                <a:gd name="connsiteX1" fmla="*/ 136525 w 477723"/>
                <a:gd name="connsiteY1" fmla="*/ 79408 h 283007"/>
                <a:gd name="connsiteX2" fmla="*/ 133350 w 477723"/>
                <a:gd name="connsiteY2" fmla="*/ 60358 h 283007"/>
                <a:gd name="connsiteX3" fmla="*/ 288925 w 477723"/>
                <a:gd name="connsiteY3" fmla="*/ 123858 h 283007"/>
                <a:gd name="connsiteX4" fmla="*/ 365125 w 477723"/>
                <a:gd name="connsiteY4" fmla="*/ 174658 h 283007"/>
                <a:gd name="connsiteX5" fmla="*/ 352425 w 477723"/>
                <a:gd name="connsiteY5" fmla="*/ 146083 h 283007"/>
                <a:gd name="connsiteX6" fmla="*/ 425450 w 477723"/>
                <a:gd name="connsiteY6" fmla="*/ 222283 h 283007"/>
                <a:gd name="connsiteX7" fmla="*/ 476250 w 477723"/>
                <a:gd name="connsiteY7" fmla="*/ 282608 h 283007"/>
                <a:gd name="connsiteX8" fmla="*/ 460375 w 477723"/>
                <a:gd name="connsiteY8" fmla="*/ 244508 h 283007"/>
                <a:gd name="connsiteX9" fmla="*/ 422275 w 477723"/>
                <a:gd name="connsiteY9" fmla="*/ 168308 h 283007"/>
                <a:gd name="connsiteX10" fmla="*/ 450850 w 477723"/>
                <a:gd name="connsiteY10" fmla="*/ 238158 h 283007"/>
                <a:gd name="connsiteX11" fmla="*/ 396875 w 477723"/>
                <a:gd name="connsiteY11" fmla="*/ 190533 h 283007"/>
                <a:gd name="connsiteX12" fmla="*/ 285750 w 477723"/>
                <a:gd name="connsiteY12" fmla="*/ 98458 h 283007"/>
                <a:gd name="connsiteX13" fmla="*/ 282575 w 477723"/>
                <a:gd name="connsiteY13" fmla="*/ 111158 h 283007"/>
                <a:gd name="connsiteX14" fmla="*/ 136525 w 477723"/>
                <a:gd name="connsiteY14" fmla="*/ 69883 h 283007"/>
                <a:gd name="connsiteX15" fmla="*/ 0 w 477723"/>
                <a:gd name="connsiteY15" fmla="*/ 33 h 2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723" h="283007">
                  <a:moveTo>
                    <a:pt x="0" y="33"/>
                  </a:moveTo>
                  <a:cubicBezTo>
                    <a:pt x="0" y="1620"/>
                    <a:pt x="114300" y="69354"/>
                    <a:pt x="136525" y="79408"/>
                  </a:cubicBezTo>
                  <a:cubicBezTo>
                    <a:pt x="158750" y="89462"/>
                    <a:pt x="107950" y="52950"/>
                    <a:pt x="133350" y="60358"/>
                  </a:cubicBezTo>
                  <a:cubicBezTo>
                    <a:pt x="158750" y="67766"/>
                    <a:pt x="250296" y="104808"/>
                    <a:pt x="288925" y="123858"/>
                  </a:cubicBezTo>
                  <a:cubicBezTo>
                    <a:pt x="327554" y="142908"/>
                    <a:pt x="354542" y="170954"/>
                    <a:pt x="365125" y="174658"/>
                  </a:cubicBezTo>
                  <a:cubicBezTo>
                    <a:pt x="375708" y="178362"/>
                    <a:pt x="342371" y="138146"/>
                    <a:pt x="352425" y="146083"/>
                  </a:cubicBezTo>
                  <a:cubicBezTo>
                    <a:pt x="362479" y="154020"/>
                    <a:pt x="404813" y="199529"/>
                    <a:pt x="425450" y="222283"/>
                  </a:cubicBezTo>
                  <a:cubicBezTo>
                    <a:pt x="446087" y="245037"/>
                    <a:pt x="470429" y="278904"/>
                    <a:pt x="476250" y="282608"/>
                  </a:cubicBezTo>
                  <a:cubicBezTo>
                    <a:pt x="482071" y="286312"/>
                    <a:pt x="469371" y="263558"/>
                    <a:pt x="460375" y="244508"/>
                  </a:cubicBezTo>
                  <a:cubicBezTo>
                    <a:pt x="451379" y="225458"/>
                    <a:pt x="423863" y="169366"/>
                    <a:pt x="422275" y="168308"/>
                  </a:cubicBezTo>
                  <a:cubicBezTo>
                    <a:pt x="420687" y="167250"/>
                    <a:pt x="455083" y="234454"/>
                    <a:pt x="450850" y="238158"/>
                  </a:cubicBezTo>
                  <a:cubicBezTo>
                    <a:pt x="446617" y="241862"/>
                    <a:pt x="424392" y="213816"/>
                    <a:pt x="396875" y="190533"/>
                  </a:cubicBezTo>
                  <a:cubicBezTo>
                    <a:pt x="369358" y="167250"/>
                    <a:pt x="285750" y="98458"/>
                    <a:pt x="285750" y="98458"/>
                  </a:cubicBezTo>
                  <a:cubicBezTo>
                    <a:pt x="266700" y="85229"/>
                    <a:pt x="307446" y="115920"/>
                    <a:pt x="282575" y="111158"/>
                  </a:cubicBezTo>
                  <a:cubicBezTo>
                    <a:pt x="257704" y="106396"/>
                    <a:pt x="176212" y="86816"/>
                    <a:pt x="136525" y="69883"/>
                  </a:cubicBezTo>
                  <a:cubicBezTo>
                    <a:pt x="96838" y="52950"/>
                    <a:pt x="0" y="-1554"/>
                    <a:pt x="0" y="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 1509">
              <a:extLst>
                <a:ext uri="{FF2B5EF4-FFF2-40B4-BE49-F238E27FC236}">
                  <a16:creationId xmlns:a16="http://schemas.microsoft.com/office/drawing/2014/main" id="{7518E931-0D83-FFB7-1539-15E9F9B280EE}"/>
                </a:ext>
              </a:extLst>
            </p:cNvPr>
            <p:cNvSpPr/>
            <p:nvPr/>
          </p:nvSpPr>
          <p:spPr>
            <a:xfrm>
              <a:off x="10353673" y="8978742"/>
              <a:ext cx="290068" cy="128518"/>
            </a:xfrm>
            <a:custGeom>
              <a:avLst/>
              <a:gdLst>
                <a:gd name="connsiteX0" fmla="*/ 2 w 290068"/>
                <a:gd name="connsiteY0" fmla="*/ 158 h 128518"/>
                <a:gd name="connsiteX1" fmla="*/ 123827 w 290068"/>
                <a:gd name="connsiteY1" fmla="*/ 76358 h 128518"/>
                <a:gd name="connsiteX2" fmla="*/ 282577 w 290068"/>
                <a:gd name="connsiteY2" fmla="*/ 127158 h 128518"/>
                <a:gd name="connsiteX3" fmla="*/ 247652 w 290068"/>
                <a:gd name="connsiteY3" fmla="*/ 111283 h 128518"/>
                <a:gd name="connsiteX4" fmla="*/ 101602 w 290068"/>
                <a:gd name="connsiteY4" fmla="*/ 82708 h 128518"/>
                <a:gd name="connsiteX5" fmla="*/ 222252 w 290068"/>
                <a:gd name="connsiteY5" fmla="*/ 98583 h 128518"/>
                <a:gd name="connsiteX6" fmla="*/ 120652 w 290068"/>
                <a:gd name="connsiteY6" fmla="*/ 57308 h 128518"/>
                <a:gd name="connsiteX7" fmla="*/ 2 w 290068"/>
                <a:gd name="connsiteY7" fmla="*/ 158 h 12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068" h="128518">
                  <a:moveTo>
                    <a:pt x="2" y="158"/>
                  </a:moveTo>
                  <a:cubicBezTo>
                    <a:pt x="531" y="3333"/>
                    <a:pt x="76731" y="55191"/>
                    <a:pt x="123827" y="76358"/>
                  </a:cubicBezTo>
                  <a:cubicBezTo>
                    <a:pt x="170923" y="97525"/>
                    <a:pt x="261940" y="121337"/>
                    <a:pt x="282577" y="127158"/>
                  </a:cubicBezTo>
                  <a:cubicBezTo>
                    <a:pt x="303214" y="132979"/>
                    <a:pt x="277814" y="118691"/>
                    <a:pt x="247652" y="111283"/>
                  </a:cubicBezTo>
                  <a:cubicBezTo>
                    <a:pt x="217490" y="103875"/>
                    <a:pt x="105835" y="84825"/>
                    <a:pt x="101602" y="82708"/>
                  </a:cubicBezTo>
                  <a:cubicBezTo>
                    <a:pt x="97369" y="80591"/>
                    <a:pt x="219077" y="102816"/>
                    <a:pt x="222252" y="98583"/>
                  </a:cubicBezTo>
                  <a:cubicBezTo>
                    <a:pt x="225427" y="94350"/>
                    <a:pt x="152931" y="72125"/>
                    <a:pt x="120652" y="57308"/>
                  </a:cubicBezTo>
                  <a:cubicBezTo>
                    <a:pt x="88373" y="42491"/>
                    <a:pt x="-527" y="-3017"/>
                    <a:pt x="2" y="15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1E4BB553-144B-FE50-28F0-F2B987D93B69}"/>
                </a:ext>
              </a:extLst>
            </p:cNvPr>
            <p:cNvSpPr/>
            <p:nvPr/>
          </p:nvSpPr>
          <p:spPr>
            <a:xfrm>
              <a:off x="10658361" y="9077321"/>
              <a:ext cx="216020" cy="235527"/>
            </a:xfrm>
            <a:custGeom>
              <a:avLst/>
              <a:gdLst>
                <a:gd name="connsiteX0" fmla="*/ 114 w 216020"/>
                <a:gd name="connsiteY0" fmla="*/ 4 h 235527"/>
                <a:gd name="connsiteX1" fmla="*/ 82664 w 216020"/>
                <a:gd name="connsiteY1" fmla="*/ 69854 h 235527"/>
                <a:gd name="connsiteX2" fmla="*/ 133464 w 216020"/>
                <a:gd name="connsiteY2" fmla="*/ 130179 h 235527"/>
                <a:gd name="connsiteX3" fmla="*/ 111239 w 216020"/>
                <a:gd name="connsiteY3" fmla="*/ 215904 h 235527"/>
                <a:gd name="connsiteX4" fmla="*/ 82664 w 216020"/>
                <a:gd name="connsiteY4" fmla="*/ 231779 h 235527"/>
                <a:gd name="connsiteX5" fmla="*/ 162039 w 216020"/>
                <a:gd name="connsiteY5" fmla="*/ 161929 h 235527"/>
                <a:gd name="connsiteX6" fmla="*/ 216014 w 216020"/>
                <a:gd name="connsiteY6" fmla="*/ 130179 h 235527"/>
                <a:gd name="connsiteX7" fmla="*/ 158864 w 216020"/>
                <a:gd name="connsiteY7" fmla="*/ 149229 h 235527"/>
                <a:gd name="connsiteX8" fmla="*/ 139814 w 216020"/>
                <a:gd name="connsiteY8" fmla="*/ 127004 h 235527"/>
                <a:gd name="connsiteX9" fmla="*/ 101714 w 216020"/>
                <a:gd name="connsiteY9" fmla="*/ 66679 h 235527"/>
                <a:gd name="connsiteX10" fmla="*/ 114 w 216020"/>
                <a:gd name="connsiteY10" fmla="*/ 4 h 23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020" h="235527">
                  <a:moveTo>
                    <a:pt x="114" y="4"/>
                  </a:moveTo>
                  <a:cubicBezTo>
                    <a:pt x="-3061" y="533"/>
                    <a:pt x="60439" y="48158"/>
                    <a:pt x="82664" y="69854"/>
                  </a:cubicBezTo>
                  <a:cubicBezTo>
                    <a:pt x="104889" y="91550"/>
                    <a:pt x="128702" y="105837"/>
                    <a:pt x="133464" y="130179"/>
                  </a:cubicBezTo>
                  <a:cubicBezTo>
                    <a:pt x="138226" y="154521"/>
                    <a:pt x="119706" y="198971"/>
                    <a:pt x="111239" y="215904"/>
                  </a:cubicBezTo>
                  <a:cubicBezTo>
                    <a:pt x="102772" y="232837"/>
                    <a:pt x="74197" y="240775"/>
                    <a:pt x="82664" y="231779"/>
                  </a:cubicBezTo>
                  <a:cubicBezTo>
                    <a:pt x="91131" y="222783"/>
                    <a:pt x="139814" y="178862"/>
                    <a:pt x="162039" y="161929"/>
                  </a:cubicBezTo>
                  <a:cubicBezTo>
                    <a:pt x="184264" y="144996"/>
                    <a:pt x="216543" y="132296"/>
                    <a:pt x="216014" y="130179"/>
                  </a:cubicBezTo>
                  <a:cubicBezTo>
                    <a:pt x="215485" y="128062"/>
                    <a:pt x="171564" y="149758"/>
                    <a:pt x="158864" y="149229"/>
                  </a:cubicBezTo>
                  <a:cubicBezTo>
                    <a:pt x="146164" y="148700"/>
                    <a:pt x="149339" y="140762"/>
                    <a:pt x="139814" y="127004"/>
                  </a:cubicBezTo>
                  <a:cubicBezTo>
                    <a:pt x="130289" y="113246"/>
                    <a:pt x="125526" y="85729"/>
                    <a:pt x="101714" y="66679"/>
                  </a:cubicBezTo>
                  <a:cubicBezTo>
                    <a:pt x="77902" y="47629"/>
                    <a:pt x="3289" y="-525"/>
                    <a:pt x="114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0385181F-D792-0866-82C1-9D1E04D1511E}"/>
                </a:ext>
              </a:extLst>
            </p:cNvPr>
            <p:cNvSpPr/>
            <p:nvPr/>
          </p:nvSpPr>
          <p:spPr>
            <a:xfrm>
              <a:off x="9876911" y="7994491"/>
              <a:ext cx="396088" cy="281985"/>
            </a:xfrm>
            <a:custGeom>
              <a:avLst/>
              <a:gdLst>
                <a:gd name="connsiteX0" fmla="*/ 514 w 396088"/>
                <a:gd name="connsiteY0" fmla="*/ 159 h 281985"/>
                <a:gd name="connsiteX1" fmla="*/ 197364 w 396088"/>
                <a:gd name="connsiteY1" fmla="*/ 66834 h 281985"/>
                <a:gd name="connsiteX2" fmla="*/ 311664 w 396088"/>
                <a:gd name="connsiteY2" fmla="*/ 149384 h 281985"/>
                <a:gd name="connsiteX3" fmla="*/ 302139 w 396088"/>
                <a:gd name="connsiteY3" fmla="*/ 130334 h 281985"/>
                <a:gd name="connsiteX4" fmla="*/ 394214 w 396088"/>
                <a:gd name="connsiteY4" fmla="*/ 279559 h 281985"/>
                <a:gd name="connsiteX5" fmla="*/ 359289 w 396088"/>
                <a:gd name="connsiteY5" fmla="*/ 216059 h 281985"/>
                <a:gd name="connsiteX6" fmla="*/ 302139 w 396088"/>
                <a:gd name="connsiteY6" fmla="*/ 127159 h 281985"/>
                <a:gd name="connsiteX7" fmla="*/ 260864 w 396088"/>
                <a:gd name="connsiteY7" fmla="*/ 85884 h 281985"/>
                <a:gd name="connsiteX8" fmla="*/ 514 w 396088"/>
                <a:gd name="connsiteY8" fmla="*/ 159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088" h="281985">
                  <a:moveTo>
                    <a:pt x="514" y="159"/>
                  </a:moveTo>
                  <a:cubicBezTo>
                    <a:pt x="-10069" y="-3016"/>
                    <a:pt x="145506" y="41963"/>
                    <a:pt x="197364" y="66834"/>
                  </a:cubicBezTo>
                  <a:cubicBezTo>
                    <a:pt x="249222" y="91705"/>
                    <a:pt x="294202" y="138801"/>
                    <a:pt x="311664" y="149384"/>
                  </a:cubicBezTo>
                  <a:cubicBezTo>
                    <a:pt x="329127" y="159967"/>
                    <a:pt x="288381" y="108638"/>
                    <a:pt x="302139" y="130334"/>
                  </a:cubicBezTo>
                  <a:cubicBezTo>
                    <a:pt x="315897" y="152030"/>
                    <a:pt x="384689" y="265272"/>
                    <a:pt x="394214" y="279559"/>
                  </a:cubicBezTo>
                  <a:cubicBezTo>
                    <a:pt x="403739" y="293846"/>
                    <a:pt x="374635" y="241459"/>
                    <a:pt x="359289" y="216059"/>
                  </a:cubicBezTo>
                  <a:cubicBezTo>
                    <a:pt x="343943" y="190659"/>
                    <a:pt x="318543" y="148855"/>
                    <a:pt x="302139" y="127159"/>
                  </a:cubicBezTo>
                  <a:cubicBezTo>
                    <a:pt x="285735" y="105463"/>
                    <a:pt x="303197" y="105463"/>
                    <a:pt x="260864" y="85884"/>
                  </a:cubicBezTo>
                  <a:cubicBezTo>
                    <a:pt x="218531" y="66305"/>
                    <a:pt x="11097" y="3334"/>
                    <a:pt x="514" y="15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25C05F19-53F4-8EEF-15AD-287DA81A2945}"/>
                </a:ext>
              </a:extLst>
            </p:cNvPr>
            <p:cNvSpPr/>
            <p:nvPr/>
          </p:nvSpPr>
          <p:spPr>
            <a:xfrm>
              <a:off x="9822831" y="7974866"/>
              <a:ext cx="274090" cy="84404"/>
            </a:xfrm>
            <a:custGeom>
              <a:avLst/>
              <a:gdLst>
                <a:gd name="connsiteX0" fmla="*/ 619 w 274090"/>
                <a:gd name="connsiteY0" fmla="*/ 734 h 84404"/>
                <a:gd name="connsiteX1" fmla="*/ 264144 w 274090"/>
                <a:gd name="connsiteY1" fmla="*/ 83284 h 84404"/>
                <a:gd name="connsiteX2" fmla="*/ 194294 w 274090"/>
                <a:gd name="connsiteY2" fmla="*/ 45184 h 84404"/>
                <a:gd name="connsiteX3" fmla="*/ 619 w 274090"/>
                <a:gd name="connsiteY3" fmla="*/ 734 h 84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090" h="84404">
                  <a:moveTo>
                    <a:pt x="619" y="734"/>
                  </a:moveTo>
                  <a:cubicBezTo>
                    <a:pt x="12261" y="7084"/>
                    <a:pt x="231865" y="75876"/>
                    <a:pt x="264144" y="83284"/>
                  </a:cubicBezTo>
                  <a:cubicBezTo>
                    <a:pt x="296423" y="90692"/>
                    <a:pt x="244036" y="59472"/>
                    <a:pt x="194294" y="45184"/>
                  </a:cubicBezTo>
                  <a:cubicBezTo>
                    <a:pt x="144552" y="30897"/>
                    <a:pt x="-11023" y="-5616"/>
                    <a:pt x="619" y="73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B4AE49A2-F08B-36F5-698C-2BF3BA67E8C0}"/>
                </a:ext>
              </a:extLst>
            </p:cNvPr>
            <p:cNvSpPr/>
            <p:nvPr/>
          </p:nvSpPr>
          <p:spPr>
            <a:xfrm>
              <a:off x="10207623" y="8115268"/>
              <a:ext cx="206708" cy="495714"/>
            </a:xfrm>
            <a:custGeom>
              <a:avLst/>
              <a:gdLst>
                <a:gd name="connsiteX0" fmla="*/ 2 w 206708"/>
                <a:gd name="connsiteY0" fmla="*/ 32 h 495714"/>
                <a:gd name="connsiteX1" fmla="*/ 123827 w 206708"/>
                <a:gd name="connsiteY1" fmla="*/ 209582 h 495714"/>
                <a:gd name="connsiteX2" fmla="*/ 120652 w 206708"/>
                <a:gd name="connsiteY2" fmla="*/ 184182 h 495714"/>
                <a:gd name="connsiteX3" fmla="*/ 180977 w 206708"/>
                <a:gd name="connsiteY3" fmla="*/ 342932 h 495714"/>
                <a:gd name="connsiteX4" fmla="*/ 206377 w 206708"/>
                <a:gd name="connsiteY4" fmla="*/ 495332 h 495714"/>
                <a:gd name="connsiteX5" fmla="*/ 193677 w 206708"/>
                <a:gd name="connsiteY5" fmla="*/ 384207 h 495714"/>
                <a:gd name="connsiteX6" fmla="*/ 168277 w 206708"/>
                <a:gd name="connsiteY6" fmla="*/ 314357 h 495714"/>
                <a:gd name="connsiteX7" fmla="*/ 158752 w 206708"/>
                <a:gd name="connsiteY7" fmla="*/ 231807 h 495714"/>
                <a:gd name="connsiteX8" fmla="*/ 127002 w 206708"/>
                <a:gd name="connsiteY8" fmla="*/ 193707 h 495714"/>
                <a:gd name="connsiteX9" fmla="*/ 2 w 206708"/>
                <a:gd name="connsiteY9" fmla="*/ 32 h 49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708" h="495714">
                  <a:moveTo>
                    <a:pt x="2" y="32"/>
                  </a:moveTo>
                  <a:cubicBezTo>
                    <a:pt x="-527" y="2678"/>
                    <a:pt x="103719" y="178890"/>
                    <a:pt x="123827" y="209582"/>
                  </a:cubicBezTo>
                  <a:cubicBezTo>
                    <a:pt x="143935" y="240274"/>
                    <a:pt x="111127" y="161957"/>
                    <a:pt x="120652" y="184182"/>
                  </a:cubicBezTo>
                  <a:cubicBezTo>
                    <a:pt x="130177" y="206407"/>
                    <a:pt x="166690" y="291074"/>
                    <a:pt x="180977" y="342932"/>
                  </a:cubicBezTo>
                  <a:cubicBezTo>
                    <a:pt x="195264" y="394790"/>
                    <a:pt x="204260" y="488453"/>
                    <a:pt x="206377" y="495332"/>
                  </a:cubicBezTo>
                  <a:cubicBezTo>
                    <a:pt x="208494" y="502211"/>
                    <a:pt x="200027" y="414369"/>
                    <a:pt x="193677" y="384207"/>
                  </a:cubicBezTo>
                  <a:cubicBezTo>
                    <a:pt x="187327" y="354045"/>
                    <a:pt x="174098" y="339757"/>
                    <a:pt x="168277" y="314357"/>
                  </a:cubicBezTo>
                  <a:cubicBezTo>
                    <a:pt x="162456" y="288957"/>
                    <a:pt x="165631" y="251915"/>
                    <a:pt x="158752" y="231807"/>
                  </a:cubicBezTo>
                  <a:cubicBezTo>
                    <a:pt x="151873" y="211699"/>
                    <a:pt x="148169" y="228632"/>
                    <a:pt x="127002" y="193707"/>
                  </a:cubicBezTo>
                  <a:cubicBezTo>
                    <a:pt x="105835" y="158782"/>
                    <a:pt x="531" y="-2614"/>
                    <a:pt x="2" y="3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3468E974-08DA-06F3-0482-B16318995672}"/>
                </a:ext>
              </a:extLst>
            </p:cNvPr>
            <p:cNvSpPr/>
            <p:nvPr/>
          </p:nvSpPr>
          <p:spPr>
            <a:xfrm>
              <a:off x="10204354" y="8101962"/>
              <a:ext cx="224402" cy="715594"/>
            </a:xfrm>
            <a:custGeom>
              <a:avLst/>
              <a:gdLst>
                <a:gd name="connsiteX0" fmla="*/ 96 w 224402"/>
                <a:gd name="connsiteY0" fmla="*/ 638 h 715594"/>
                <a:gd name="connsiteX1" fmla="*/ 146146 w 224402"/>
                <a:gd name="connsiteY1" fmla="*/ 337188 h 715594"/>
                <a:gd name="connsiteX2" fmla="*/ 149321 w 224402"/>
                <a:gd name="connsiteY2" fmla="*/ 305438 h 715594"/>
                <a:gd name="connsiteX3" fmla="*/ 196946 w 224402"/>
                <a:gd name="connsiteY3" fmla="*/ 483238 h 715594"/>
                <a:gd name="connsiteX4" fmla="*/ 196946 w 224402"/>
                <a:gd name="connsiteY4" fmla="*/ 457838 h 715594"/>
                <a:gd name="connsiteX5" fmla="*/ 203296 w 224402"/>
                <a:gd name="connsiteY5" fmla="*/ 600713 h 715594"/>
                <a:gd name="connsiteX6" fmla="*/ 203296 w 224402"/>
                <a:gd name="connsiteY6" fmla="*/ 568963 h 715594"/>
                <a:gd name="connsiteX7" fmla="*/ 222346 w 224402"/>
                <a:gd name="connsiteY7" fmla="*/ 705488 h 715594"/>
                <a:gd name="connsiteX8" fmla="*/ 215996 w 224402"/>
                <a:gd name="connsiteY8" fmla="*/ 664213 h 715594"/>
                <a:gd name="connsiteX9" fmla="*/ 152496 w 224402"/>
                <a:gd name="connsiteY9" fmla="*/ 337188 h 715594"/>
                <a:gd name="connsiteX10" fmla="*/ 123921 w 224402"/>
                <a:gd name="connsiteY10" fmla="*/ 254638 h 715594"/>
                <a:gd name="connsiteX11" fmla="*/ 96 w 224402"/>
                <a:gd name="connsiteY11" fmla="*/ 638 h 71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402" h="715594">
                  <a:moveTo>
                    <a:pt x="96" y="638"/>
                  </a:moveTo>
                  <a:cubicBezTo>
                    <a:pt x="3800" y="14396"/>
                    <a:pt x="121275" y="286388"/>
                    <a:pt x="146146" y="337188"/>
                  </a:cubicBezTo>
                  <a:cubicBezTo>
                    <a:pt x="171017" y="387988"/>
                    <a:pt x="140854" y="281096"/>
                    <a:pt x="149321" y="305438"/>
                  </a:cubicBezTo>
                  <a:cubicBezTo>
                    <a:pt x="157788" y="329780"/>
                    <a:pt x="189009" y="457838"/>
                    <a:pt x="196946" y="483238"/>
                  </a:cubicBezTo>
                  <a:cubicBezTo>
                    <a:pt x="204883" y="508638"/>
                    <a:pt x="195888" y="438259"/>
                    <a:pt x="196946" y="457838"/>
                  </a:cubicBezTo>
                  <a:cubicBezTo>
                    <a:pt x="198004" y="477417"/>
                    <a:pt x="202238" y="582192"/>
                    <a:pt x="203296" y="600713"/>
                  </a:cubicBezTo>
                  <a:cubicBezTo>
                    <a:pt x="204354" y="619234"/>
                    <a:pt x="200121" y="551501"/>
                    <a:pt x="203296" y="568963"/>
                  </a:cubicBezTo>
                  <a:cubicBezTo>
                    <a:pt x="206471" y="586426"/>
                    <a:pt x="220229" y="689613"/>
                    <a:pt x="222346" y="705488"/>
                  </a:cubicBezTo>
                  <a:cubicBezTo>
                    <a:pt x="224463" y="721363"/>
                    <a:pt x="227638" y="725596"/>
                    <a:pt x="215996" y="664213"/>
                  </a:cubicBezTo>
                  <a:cubicBezTo>
                    <a:pt x="204354" y="602830"/>
                    <a:pt x="167842" y="405450"/>
                    <a:pt x="152496" y="337188"/>
                  </a:cubicBezTo>
                  <a:cubicBezTo>
                    <a:pt x="137150" y="268926"/>
                    <a:pt x="147734" y="309671"/>
                    <a:pt x="123921" y="254638"/>
                  </a:cubicBezTo>
                  <a:cubicBezTo>
                    <a:pt x="100109" y="199605"/>
                    <a:pt x="-3608" y="-13120"/>
                    <a:pt x="96" y="63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C067CA4C-893D-3A6F-6C08-35AD47239909}"/>
                </a:ext>
              </a:extLst>
            </p:cNvPr>
            <p:cNvSpPr/>
            <p:nvPr/>
          </p:nvSpPr>
          <p:spPr>
            <a:xfrm>
              <a:off x="10363129" y="8514066"/>
              <a:ext cx="89301" cy="448959"/>
            </a:xfrm>
            <a:custGeom>
              <a:avLst/>
              <a:gdLst>
                <a:gd name="connsiteX0" fmla="*/ 88971 w 89301"/>
                <a:gd name="connsiteY0" fmla="*/ 1284 h 448959"/>
                <a:gd name="connsiteX1" fmla="*/ 66746 w 89301"/>
                <a:gd name="connsiteY1" fmla="*/ 109234 h 448959"/>
                <a:gd name="connsiteX2" fmla="*/ 60396 w 89301"/>
                <a:gd name="connsiteY2" fmla="*/ 258459 h 448959"/>
                <a:gd name="connsiteX3" fmla="*/ 69921 w 89301"/>
                <a:gd name="connsiteY3" fmla="*/ 220359 h 448959"/>
                <a:gd name="connsiteX4" fmla="*/ 44521 w 89301"/>
                <a:gd name="connsiteY4" fmla="*/ 287034 h 448959"/>
                <a:gd name="connsiteX5" fmla="*/ 25471 w 89301"/>
                <a:gd name="connsiteY5" fmla="*/ 363234 h 448959"/>
                <a:gd name="connsiteX6" fmla="*/ 47696 w 89301"/>
                <a:gd name="connsiteY6" fmla="*/ 306084 h 448959"/>
                <a:gd name="connsiteX7" fmla="*/ 71 w 89301"/>
                <a:gd name="connsiteY7" fmla="*/ 448959 h 448959"/>
                <a:gd name="connsiteX8" fmla="*/ 60396 w 89301"/>
                <a:gd name="connsiteY8" fmla="*/ 306084 h 448959"/>
                <a:gd name="connsiteX9" fmla="*/ 47696 w 89301"/>
                <a:gd name="connsiteY9" fmla="*/ 182259 h 448959"/>
                <a:gd name="connsiteX10" fmla="*/ 88971 w 89301"/>
                <a:gd name="connsiteY10" fmla="*/ 1284 h 44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301" h="448959">
                  <a:moveTo>
                    <a:pt x="88971" y="1284"/>
                  </a:moveTo>
                  <a:cubicBezTo>
                    <a:pt x="92146" y="-10887"/>
                    <a:pt x="71508" y="66372"/>
                    <a:pt x="66746" y="109234"/>
                  </a:cubicBezTo>
                  <a:cubicBezTo>
                    <a:pt x="61983" y="152097"/>
                    <a:pt x="59867" y="239938"/>
                    <a:pt x="60396" y="258459"/>
                  </a:cubicBezTo>
                  <a:cubicBezTo>
                    <a:pt x="60925" y="276980"/>
                    <a:pt x="72567" y="215597"/>
                    <a:pt x="69921" y="220359"/>
                  </a:cubicBezTo>
                  <a:cubicBezTo>
                    <a:pt x="67275" y="225121"/>
                    <a:pt x="51929" y="263222"/>
                    <a:pt x="44521" y="287034"/>
                  </a:cubicBezTo>
                  <a:cubicBezTo>
                    <a:pt x="37113" y="310847"/>
                    <a:pt x="24942" y="360059"/>
                    <a:pt x="25471" y="363234"/>
                  </a:cubicBezTo>
                  <a:cubicBezTo>
                    <a:pt x="26000" y="366409"/>
                    <a:pt x="51929" y="291797"/>
                    <a:pt x="47696" y="306084"/>
                  </a:cubicBezTo>
                  <a:cubicBezTo>
                    <a:pt x="43463" y="320371"/>
                    <a:pt x="-2046" y="448959"/>
                    <a:pt x="71" y="448959"/>
                  </a:cubicBezTo>
                  <a:cubicBezTo>
                    <a:pt x="2188" y="448959"/>
                    <a:pt x="52459" y="350534"/>
                    <a:pt x="60396" y="306084"/>
                  </a:cubicBezTo>
                  <a:cubicBezTo>
                    <a:pt x="68333" y="261634"/>
                    <a:pt x="41875" y="227238"/>
                    <a:pt x="47696" y="182259"/>
                  </a:cubicBezTo>
                  <a:cubicBezTo>
                    <a:pt x="53517" y="137280"/>
                    <a:pt x="85796" y="13455"/>
                    <a:pt x="88971" y="12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F2BFC87F-8EF7-968B-609D-8326ACCE3D0C}"/>
                </a:ext>
              </a:extLst>
            </p:cNvPr>
            <p:cNvSpPr/>
            <p:nvPr/>
          </p:nvSpPr>
          <p:spPr>
            <a:xfrm>
              <a:off x="10569496" y="9099185"/>
              <a:ext cx="211383" cy="154492"/>
            </a:xfrm>
            <a:custGeom>
              <a:avLst/>
              <a:gdLst>
                <a:gd name="connsiteX0" fmla="*/ 79 w 211383"/>
                <a:gd name="connsiteY0" fmla="*/ 365 h 154492"/>
                <a:gd name="connsiteX1" fmla="*/ 114379 w 211383"/>
                <a:gd name="connsiteY1" fmla="*/ 22590 h 154492"/>
                <a:gd name="connsiteX2" fmla="*/ 146129 w 211383"/>
                <a:gd name="connsiteY2" fmla="*/ 76565 h 154492"/>
                <a:gd name="connsiteX3" fmla="*/ 127079 w 211383"/>
                <a:gd name="connsiteY3" fmla="*/ 57515 h 154492"/>
                <a:gd name="connsiteX4" fmla="*/ 209629 w 211383"/>
                <a:gd name="connsiteY4" fmla="*/ 152765 h 154492"/>
                <a:gd name="connsiteX5" fmla="*/ 181054 w 211383"/>
                <a:gd name="connsiteY5" fmla="*/ 114665 h 154492"/>
                <a:gd name="connsiteX6" fmla="*/ 152479 w 211383"/>
                <a:gd name="connsiteY6" fmla="*/ 60690 h 154492"/>
                <a:gd name="connsiteX7" fmla="*/ 133429 w 211383"/>
                <a:gd name="connsiteY7" fmla="*/ 38465 h 154492"/>
                <a:gd name="connsiteX8" fmla="*/ 79 w 211383"/>
                <a:gd name="connsiteY8" fmla="*/ 365 h 15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383" h="154492">
                  <a:moveTo>
                    <a:pt x="79" y="365"/>
                  </a:moveTo>
                  <a:cubicBezTo>
                    <a:pt x="-3096" y="-2281"/>
                    <a:pt x="90037" y="9890"/>
                    <a:pt x="114379" y="22590"/>
                  </a:cubicBezTo>
                  <a:cubicBezTo>
                    <a:pt x="138721" y="35290"/>
                    <a:pt x="144012" y="70744"/>
                    <a:pt x="146129" y="76565"/>
                  </a:cubicBezTo>
                  <a:cubicBezTo>
                    <a:pt x="148246" y="82386"/>
                    <a:pt x="116496" y="44815"/>
                    <a:pt x="127079" y="57515"/>
                  </a:cubicBezTo>
                  <a:cubicBezTo>
                    <a:pt x="137662" y="70215"/>
                    <a:pt x="200633" y="143240"/>
                    <a:pt x="209629" y="152765"/>
                  </a:cubicBezTo>
                  <a:cubicBezTo>
                    <a:pt x="218625" y="162290"/>
                    <a:pt x="190579" y="130011"/>
                    <a:pt x="181054" y="114665"/>
                  </a:cubicBezTo>
                  <a:cubicBezTo>
                    <a:pt x="171529" y="99319"/>
                    <a:pt x="160416" y="73390"/>
                    <a:pt x="152479" y="60690"/>
                  </a:cubicBezTo>
                  <a:cubicBezTo>
                    <a:pt x="144542" y="47990"/>
                    <a:pt x="156183" y="49048"/>
                    <a:pt x="133429" y="38465"/>
                  </a:cubicBezTo>
                  <a:cubicBezTo>
                    <a:pt x="110675" y="27882"/>
                    <a:pt x="3254" y="3011"/>
                    <a:pt x="79" y="36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361944C9-2F34-F803-0610-D28497E13103}"/>
                </a:ext>
              </a:extLst>
            </p:cNvPr>
            <p:cNvSpPr/>
            <p:nvPr/>
          </p:nvSpPr>
          <p:spPr>
            <a:xfrm>
              <a:off x="10340972" y="8985139"/>
              <a:ext cx="209790" cy="100965"/>
            </a:xfrm>
            <a:custGeom>
              <a:avLst/>
              <a:gdLst>
                <a:gd name="connsiteX0" fmla="*/ 3 w 209790"/>
                <a:gd name="connsiteY0" fmla="*/ 111 h 100965"/>
                <a:gd name="connsiteX1" fmla="*/ 101603 w 209790"/>
                <a:gd name="connsiteY1" fmla="*/ 73136 h 100965"/>
                <a:gd name="connsiteX2" fmla="*/ 66678 w 209790"/>
                <a:gd name="connsiteY2" fmla="*/ 63611 h 100965"/>
                <a:gd name="connsiteX3" fmla="*/ 209553 w 209790"/>
                <a:gd name="connsiteY3" fmla="*/ 95361 h 100965"/>
                <a:gd name="connsiteX4" fmla="*/ 98428 w 209790"/>
                <a:gd name="connsiteY4" fmla="*/ 92186 h 100965"/>
                <a:gd name="connsiteX5" fmla="*/ 3 w 209790"/>
                <a:gd name="connsiteY5" fmla="*/ 111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790" h="100965">
                  <a:moveTo>
                    <a:pt x="3" y="111"/>
                  </a:moveTo>
                  <a:cubicBezTo>
                    <a:pt x="532" y="-3064"/>
                    <a:pt x="90491" y="62553"/>
                    <a:pt x="101603" y="73136"/>
                  </a:cubicBezTo>
                  <a:cubicBezTo>
                    <a:pt x="112715" y="83719"/>
                    <a:pt x="48686" y="59907"/>
                    <a:pt x="66678" y="63611"/>
                  </a:cubicBezTo>
                  <a:cubicBezTo>
                    <a:pt x="84670" y="67315"/>
                    <a:pt x="204261" y="90599"/>
                    <a:pt x="209553" y="95361"/>
                  </a:cubicBezTo>
                  <a:cubicBezTo>
                    <a:pt x="214845" y="100124"/>
                    <a:pt x="130178" y="106474"/>
                    <a:pt x="98428" y="92186"/>
                  </a:cubicBezTo>
                  <a:cubicBezTo>
                    <a:pt x="66678" y="77899"/>
                    <a:pt x="-526" y="3286"/>
                    <a:pt x="3" y="11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9DDD781E-B4BC-C56E-9695-C6E80F01196B}"/>
                </a:ext>
              </a:extLst>
            </p:cNvPr>
            <p:cNvSpPr/>
            <p:nvPr/>
          </p:nvSpPr>
          <p:spPr>
            <a:xfrm>
              <a:off x="10236037" y="9013811"/>
              <a:ext cx="146215" cy="361967"/>
            </a:xfrm>
            <a:custGeom>
              <a:avLst/>
              <a:gdLst>
                <a:gd name="connsiteX0" fmla="*/ 146213 w 146215"/>
                <a:gd name="connsiteY0" fmla="*/ 14 h 361967"/>
                <a:gd name="connsiteX1" fmla="*/ 47788 w 146215"/>
                <a:gd name="connsiteY1" fmla="*/ 174639 h 361967"/>
                <a:gd name="connsiteX2" fmla="*/ 31913 w 146215"/>
                <a:gd name="connsiteY2" fmla="*/ 241314 h 361967"/>
                <a:gd name="connsiteX3" fmla="*/ 163 w 146215"/>
                <a:gd name="connsiteY3" fmla="*/ 238139 h 361967"/>
                <a:gd name="connsiteX4" fmla="*/ 19213 w 146215"/>
                <a:gd name="connsiteY4" fmla="*/ 269889 h 361967"/>
                <a:gd name="connsiteX5" fmla="*/ 12863 w 146215"/>
                <a:gd name="connsiteY5" fmla="*/ 361964 h 361967"/>
                <a:gd name="connsiteX6" fmla="*/ 31913 w 146215"/>
                <a:gd name="connsiteY6" fmla="*/ 273064 h 361967"/>
                <a:gd name="connsiteX7" fmla="*/ 50963 w 146215"/>
                <a:gd name="connsiteY7" fmla="*/ 165114 h 361967"/>
                <a:gd name="connsiteX8" fmla="*/ 146213 w 146215"/>
                <a:gd name="connsiteY8" fmla="*/ 14 h 36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215" h="361967">
                  <a:moveTo>
                    <a:pt x="146213" y="14"/>
                  </a:moveTo>
                  <a:cubicBezTo>
                    <a:pt x="145684" y="1601"/>
                    <a:pt x="66838" y="134422"/>
                    <a:pt x="47788" y="174639"/>
                  </a:cubicBezTo>
                  <a:cubicBezTo>
                    <a:pt x="28738" y="214856"/>
                    <a:pt x="39850" y="230731"/>
                    <a:pt x="31913" y="241314"/>
                  </a:cubicBezTo>
                  <a:cubicBezTo>
                    <a:pt x="23976" y="251897"/>
                    <a:pt x="2280" y="233377"/>
                    <a:pt x="163" y="238139"/>
                  </a:cubicBezTo>
                  <a:cubicBezTo>
                    <a:pt x="-1954" y="242901"/>
                    <a:pt x="17096" y="249252"/>
                    <a:pt x="19213" y="269889"/>
                  </a:cubicBezTo>
                  <a:cubicBezTo>
                    <a:pt x="21330" y="290526"/>
                    <a:pt x="10746" y="361435"/>
                    <a:pt x="12863" y="361964"/>
                  </a:cubicBezTo>
                  <a:cubicBezTo>
                    <a:pt x="14980" y="362493"/>
                    <a:pt x="25563" y="305872"/>
                    <a:pt x="31913" y="273064"/>
                  </a:cubicBezTo>
                  <a:cubicBezTo>
                    <a:pt x="38263" y="240256"/>
                    <a:pt x="33501" y="203214"/>
                    <a:pt x="50963" y="165114"/>
                  </a:cubicBezTo>
                  <a:cubicBezTo>
                    <a:pt x="68425" y="127014"/>
                    <a:pt x="146742" y="-1573"/>
                    <a:pt x="146213" y="1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8D1DE558-7FF4-6456-8E23-B7002A709B4A}"/>
                </a:ext>
              </a:extLst>
            </p:cNvPr>
            <p:cNvSpPr/>
            <p:nvPr/>
          </p:nvSpPr>
          <p:spPr>
            <a:xfrm>
              <a:off x="10279901" y="9016113"/>
              <a:ext cx="94145" cy="139563"/>
            </a:xfrm>
            <a:custGeom>
              <a:avLst/>
              <a:gdLst>
                <a:gd name="connsiteX0" fmla="*/ 92824 w 94145"/>
                <a:gd name="connsiteY0" fmla="*/ 887 h 139563"/>
                <a:gd name="connsiteX1" fmla="*/ 749 w 94145"/>
                <a:gd name="connsiteY1" fmla="*/ 137412 h 139563"/>
                <a:gd name="connsiteX2" fmla="*/ 51549 w 94145"/>
                <a:gd name="connsiteY2" fmla="*/ 80262 h 139563"/>
                <a:gd name="connsiteX3" fmla="*/ 92824 w 94145"/>
                <a:gd name="connsiteY3" fmla="*/ 887 h 13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145" h="139563">
                  <a:moveTo>
                    <a:pt x="92824" y="887"/>
                  </a:moveTo>
                  <a:cubicBezTo>
                    <a:pt x="84357" y="10412"/>
                    <a:pt x="7628" y="124183"/>
                    <a:pt x="749" y="137412"/>
                  </a:cubicBezTo>
                  <a:cubicBezTo>
                    <a:pt x="-6130" y="150641"/>
                    <a:pt x="36203" y="99312"/>
                    <a:pt x="51549" y="80262"/>
                  </a:cubicBezTo>
                  <a:cubicBezTo>
                    <a:pt x="66895" y="61212"/>
                    <a:pt x="101291" y="-8638"/>
                    <a:pt x="92824" y="88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DF95B42A-39E0-2856-69FE-5BF22DBC9E31}"/>
                </a:ext>
              </a:extLst>
            </p:cNvPr>
            <p:cNvSpPr/>
            <p:nvPr/>
          </p:nvSpPr>
          <p:spPr>
            <a:xfrm>
              <a:off x="10632651" y="8461237"/>
              <a:ext cx="41723" cy="286160"/>
            </a:xfrm>
            <a:custGeom>
              <a:avLst/>
              <a:gdLst>
                <a:gd name="connsiteX0" fmla="*/ 41699 w 41723"/>
                <a:gd name="connsiteY0" fmla="*/ 138 h 286160"/>
                <a:gd name="connsiteX1" fmla="*/ 424 w 41723"/>
                <a:gd name="connsiteY1" fmla="*/ 162063 h 286160"/>
                <a:gd name="connsiteX2" fmla="*/ 19474 w 41723"/>
                <a:gd name="connsiteY2" fmla="*/ 285888 h 286160"/>
                <a:gd name="connsiteX3" fmla="*/ 6774 w 41723"/>
                <a:gd name="connsiteY3" fmla="*/ 190638 h 286160"/>
                <a:gd name="connsiteX4" fmla="*/ 41699 w 41723"/>
                <a:gd name="connsiteY4" fmla="*/ 138 h 28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23" h="286160">
                  <a:moveTo>
                    <a:pt x="41699" y="138"/>
                  </a:moveTo>
                  <a:cubicBezTo>
                    <a:pt x="40641" y="-4624"/>
                    <a:pt x="4128" y="114438"/>
                    <a:pt x="424" y="162063"/>
                  </a:cubicBezTo>
                  <a:cubicBezTo>
                    <a:pt x="-3280" y="209688"/>
                    <a:pt x="18416" y="281126"/>
                    <a:pt x="19474" y="285888"/>
                  </a:cubicBezTo>
                  <a:cubicBezTo>
                    <a:pt x="20532" y="290650"/>
                    <a:pt x="4657" y="231913"/>
                    <a:pt x="6774" y="190638"/>
                  </a:cubicBezTo>
                  <a:cubicBezTo>
                    <a:pt x="8891" y="149363"/>
                    <a:pt x="42757" y="4900"/>
                    <a:pt x="41699" y="13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72DE246B-A7EB-8C71-6B98-35F8EFA2B0C6}"/>
                </a:ext>
              </a:extLst>
            </p:cNvPr>
            <p:cNvSpPr/>
            <p:nvPr/>
          </p:nvSpPr>
          <p:spPr>
            <a:xfrm>
              <a:off x="10394705" y="9096303"/>
              <a:ext cx="149492" cy="219724"/>
            </a:xfrm>
            <a:custGeom>
              <a:avLst/>
              <a:gdLst>
                <a:gd name="connsiteX0" fmla="*/ 149470 w 149492"/>
                <a:gd name="connsiteY0" fmla="*/ 72 h 219724"/>
                <a:gd name="connsiteX1" fmla="*/ 41520 w 149492"/>
                <a:gd name="connsiteY1" fmla="*/ 133422 h 219724"/>
                <a:gd name="connsiteX2" fmla="*/ 245 w 149492"/>
                <a:gd name="connsiteY2" fmla="*/ 219147 h 219724"/>
                <a:gd name="connsiteX3" fmla="*/ 57395 w 149492"/>
                <a:gd name="connsiteY3" fmla="*/ 92147 h 219724"/>
                <a:gd name="connsiteX4" fmla="*/ 31995 w 149492"/>
                <a:gd name="connsiteY4" fmla="*/ 114372 h 219724"/>
                <a:gd name="connsiteX5" fmla="*/ 149470 w 149492"/>
                <a:gd name="connsiteY5" fmla="*/ 72 h 21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492" h="219724">
                  <a:moveTo>
                    <a:pt x="149470" y="72"/>
                  </a:moveTo>
                  <a:cubicBezTo>
                    <a:pt x="151057" y="3247"/>
                    <a:pt x="66391" y="96910"/>
                    <a:pt x="41520" y="133422"/>
                  </a:cubicBezTo>
                  <a:cubicBezTo>
                    <a:pt x="16649" y="169934"/>
                    <a:pt x="-2401" y="226026"/>
                    <a:pt x="245" y="219147"/>
                  </a:cubicBezTo>
                  <a:cubicBezTo>
                    <a:pt x="2891" y="212268"/>
                    <a:pt x="52103" y="109609"/>
                    <a:pt x="57395" y="92147"/>
                  </a:cubicBezTo>
                  <a:cubicBezTo>
                    <a:pt x="62687" y="74685"/>
                    <a:pt x="16120" y="129189"/>
                    <a:pt x="31995" y="114372"/>
                  </a:cubicBezTo>
                  <a:cubicBezTo>
                    <a:pt x="47870" y="99555"/>
                    <a:pt x="147883" y="-3103"/>
                    <a:pt x="149470" y="7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3174791A-A16D-9E82-74A2-0AB63AFA6999}"/>
                </a:ext>
              </a:extLst>
            </p:cNvPr>
            <p:cNvSpPr/>
            <p:nvPr/>
          </p:nvSpPr>
          <p:spPr>
            <a:xfrm>
              <a:off x="10324637" y="9261453"/>
              <a:ext cx="127661" cy="184222"/>
            </a:xfrm>
            <a:custGeom>
              <a:avLst/>
              <a:gdLst>
                <a:gd name="connsiteX0" fmla="*/ 127463 w 127661"/>
                <a:gd name="connsiteY0" fmla="*/ 22 h 184222"/>
                <a:gd name="connsiteX1" fmla="*/ 60788 w 127661"/>
                <a:gd name="connsiteY1" fmla="*/ 111147 h 184222"/>
                <a:gd name="connsiteX2" fmla="*/ 463 w 127661"/>
                <a:gd name="connsiteY2" fmla="*/ 184172 h 184222"/>
                <a:gd name="connsiteX3" fmla="*/ 38563 w 127661"/>
                <a:gd name="connsiteY3" fmla="*/ 120672 h 184222"/>
                <a:gd name="connsiteX4" fmla="*/ 127463 w 127661"/>
                <a:gd name="connsiteY4" fmla="*/ 22 h 18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661" h="184222">
                  <a:moveTo>
                    <a:pt x="127463" y="22"/>
                  </a:moveTo>
                  <a:cubicBezTo>
                    <a:pt x="131167" y="-1565"/>
                    <a:pt x="81955" y="80455"/>
                    <a:pt x="60788" y="111147"/>
                  </a:cubicBezTo>
                  <a:cubicBezTo>
                    <a:pt x="39621" y="141839"/>
                    <a:pt x="4167" y="182585"/>
                    <a:pt x="463" y="184172"/>
                  </a:cubicBezTo>
                  <a:cubicBezTo>
                    <a:pt x="-3241" y="185759"/>
                    <a:pt x="15809" y="149247"/>
                    <a:pt x="38563" y="120672"/>
                  </a:cubicBezTo>
                  <a:cubicBezTo>
                    <a:pt x="61317" y="92097"/>
                    <a:pt x="123759" y="1609"/>
                    <a:pt x="127463" y="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93E06CB2-E332-A12C-F290-08DA161B4615}"/>
                </a:ext>
              </a:extLst>
            </p:cNvPr>
            <p:cNvSpPr/>
            <p:nvPr/>
          </p:nvSpPr>
          <p:spPr>
            <a:xfrm>
              <a:off x="10146670" y="9137650"/>
              <a:ext cx="159380" cy="253596"/>
            </a:xfrm>
            <a:custGeom>
              <a:avLst/>
              <a:gdLst>
                <a:gd name="connsiteX0" fmla="*/ 159380 w 159380"/>
                <a:gd name="connsiteY0" fmla="*/ 0 h 253596"/>
                <a:gd name="connsiteX1" fmla="*/ 92705 w 159380"/>
                <a:gd name="connsiteY1" fmla="*/ 139700 h 253596"/>
                <a:gd name="connsiteX2" fmla="*/ 70480 w 159380"/>
                <a:gd name="connsiteY2" fmla="*/ 228600 h 253596"/>
                <a:gd name="connsiteX3" fmla="*/ 38730 w 159380"/>
                <a:gd name="connsiteY3" fmla="*/ 228600 h 253596"/>
                <a:gd name="connsiteX4" fmla="*/ 13330 w 159380"/>
                <a:gd name="connsiteY4" fmla="*/ 209550 h 253596"/>
                <a:gd name="connsiteX5" fmla="*/ 630 w 159380"/>
                <a:gd name="connsiteY5" fmla="*/ 155575 h 253596"/>
                <a:gd name="connsiteX6" fmla="*/ 32380 w 159380"/>
                <a:gd name="connsiteY6" fmla="*/ 238125 h 253596"/>
                <a:gd name="connsiteX7" fmla="*/ 70480 w 159380"/>
                <a:gd name="connsiteY7" fmla="*/ 244475 h 253596"/>
                <a:gd name="connsiteX8" fmla="*/ 92705 w 159380"/>
                <a:gd name="connsiteY8" fmla="*/ 139700 h 253596"/>
                <a:gd name="connsiteX9" fmla="*/ 159380 w 159380"/>
                <a:gd name="connsiteY9" fmla="*/ 0 h 25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380" h="253596">
                  <a:moveTo>
                    <a:pt x="159380" y="0"/>
                  </a:moveTo>
                  <a:cubicBezTo>
                    <a:pt x="159380" y="0"/>
                    <a:pt x="107522" y="101600"/>
                    <a:pt x="92705" y="139700"/>
                  </a:cubicBezTo>
                  <a:cubicBezTo>
                    <a:pt x="77888" y="177800"/>
                    <a:pt x="79476" y="213783"/>
                    <a:pt x="70480" y="228600"/>
                  </a:cubicBezTo>
                  <a:cubicBezTo>
                    <a:pt x="61484" y="243417"/>
                    <a:pt x="48255" y="231775"/>
                    <a:pt x="38730" y="228600"/>
                  </a:cubicBezTo>
                  <a:cubicBezTo>
                    <a:pt x="29205" y="225425"/>
                    <a:pt x="19680" y="221721"/>
                    <a:pt x="13330" y="209550"/>
                  </a:cubicBezTo>
                  <a:cubicBezTo>
                    <a:pt x="6980" y="197379"/>
                    <a:pt x="-2545" y="150813"/>
                    <a:pt x="630" y="155575"/>
                  </a:cubicBezTo>
                  <a:cubicBezTo>
                    <a:pt x="3805" y="160337"/>
                    <a:pt x="20738" y="223309"/>
                    <a:pt x="32380" y="238125"/>
                  </a:cubicBezTo>
                  <a:cubicBezTo>
                    <a:pt x="44022" y="252941"/>
                    <a:pt x="60426" y="260879"/>
                    <a:pt x="70480" y="244475"/>
                  </a:cubicBezTo>
                  <a:cubicBezTo>
                    <a:pt x="80534" y="228071"/>
                    <a:pt x="77359" y="177271"/>
                    <a:pt x="92705" y="139700"/>
                  </a:cubicBezTo>
                  <a:cubicBezTo>
                    <a:pt x="108051" y="102129"/>
                    <a:pt x="159380" y="0"/>
                    <a:pt x="15938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C96BBCCF-B996-631E-FA2D-A6A200988E61}"/>
                </a:ext>
              </a:extLst>
            </p:cNvPr>
            <p:cNvSpPr/>
            <p:nvPr/>
          </p:nvSpPr>
          <p:spPr>
            <a:xfrm>
              <a:off x="10200712" y="9162988"/>
              <a:ext cx="225988" cy="222427"/>
            </a:xfrm>
            <a:custGeom>
              <a:avLst/>
              <a:gdLst>
                <a:gd name="connsiteX0" fmla="*/ 225988 w 225988"/>
                <a:gd name="connsiteY0" fmla="*/ 62 h 222427"/>
                <a:gd name="connsiteX1" fmla="*/ 143438 w 225988"/>
                <a:gd name="connsiteY1" fmla="*/ 146112 h 222427"/>
                <a:gd name="connsiteX2" fmla="*/ 105338 w 225988"/>
                <a:gd name="connsiteY2" fmla="*/ 184212 h 222427"/>
                <a:gd name="connsiteX3" fmla="*/ 563 w 225988"/>
                <a:gd name="connsiteY3" fmla="*/ 222312 h 222427"/>
                <a:gd name="connsiteX4" fmla="*/ 156138 w 225988"/>
                <a:gd name="connsiteY4" fmla="*/ 171512 h 222427"/>
                <a:gd name="connsiteX5" fmla="*/ 143438 w 225988"/>
                <a:gd name="connsiteY5" fmla="*/ 165162 h 222427"/>
                <a:gd name="connsiteX6" fmla="*/ 225988 w 225988"/>
                <a:gd name="connsiteY6" fmla="*/ 62 h 22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988" h="222427">
                  <a:moveTo>
                    <a:pt x="225988" y="62"/>
                  </a:moveTo>
                  <a:cubicBezTo>
                    <a:pt x="225988" y="-3113"/>
                    <a:pt x="163546" y="115420"/>
                    <a:pt x="143438" y="146112"/>
                  </a:cubicBezTo>
                  <a:cubicBezTo>
                    <a:pt x="123330" y="176804"/>
                    <a:pt x="129150" y="171512"/>
                    <a:pt x="105338" y="184212"/>
                  </a:cubicBezTo>
                  <a:cubicBezTo>
                    <a:pt x="81525" y="196912"/>
                    <a:pt x="-7904" y="224429"/>
                    <a:pt x="563" y="222312"/>
                  </a:cubicBezTo>
                  <a:cubicBezTo>
                    <a:pt x="9030" y="220195"/>
                    <a:pt x="156138" y="171512"/>
                    <a:pt x="156138" y="171512"/>
                  </a:cubicBezTo>
                  <a:cubicBezTo>
                    <a:pt x="179950" y="161987"/>
                    <a:pt x="133384" y="188974"/>
                    <a:pt x="143438" y="165162"/>
                  </a:cubicBezTo>
                  <a:cubicBezTo>
                    <a:pt x="153492" y="141350"/>
                    <a:pt x="225988" y="3237"/>
                    <a:pt x="225988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280FACAA-5DD4-971F-8873-A1F4D4B4807A}"/>
                </a:ext>
              </a:extLst>
            </p:cNvPr>
            <p:cNvSpPr/>
            <p:nvPr/>
          </p:nvSpPr>
          <p:spPr>
            <a:xfrm>
              <a:off x="10071100" y="9315265"/>
              <a:ext cx="321392" cy="95446"/>
            </a:xfrm>
            <a:custGeom>
              <a:avLst/>
              <a:gdLst>
                <a:gd name="connsiteX0" fmla="*/ 0 w 321392"/>
                <a:gd name="connsiteY0" fmla="*/ 73210 h 95446"/>
                <a:gd name="connsiteX1" fmla="*/ 127000 w 321392"/>
                <a:gd name="connsiteY1" fmla="*/ 95435 h 95446"/>
                <a:gd name="connsiteX2" fmla="*/ 92075 w 321392"/>
                <a:gd name="connsiteY2" fmla="*/ 76385 h 95446"/>
                <a:gd name="connsiteX3" fmla="*/ 142875 w 321392"/>
                <a:gd name="connsiteY3" fmla="*/ 85910 h 95446"/>
                <a:gd name="connsiteX4" fmla="*/ 320675 w 321392"/>
                <a:gd name="connsiteY4" fmla="*/ 185 h 95446"/>
                <a:gd name="connsiteX5" fmla="*/ 203200 w 321392"/>
                <a:gd name="connsiteY5" fmla="*/ 63685 h 95446"/>
                <a:gd name="connsiteX6" fmla="*/ 146050 w 321392"/>
                <a:gd name="connsiteY6" fmla="*/ 85910 h 95446"/>
                <a:gd name="connsiteX7" fmla="*/ 98425 w 321392"/>
                <a:gd name="connsiteY7" fmla="*/ 79560 h 95446"/>
                <a:gd name="connsiteX8" fmla="*/ 0 w 321392"/>
                <a:gd name="connsiteY8" fmla="*/ 73210 h 9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92" h="95446">
                  <a:moveTo>
                    <a:pt x="0" y="73210"/>
                  </a:moveTo>
                  <a:cubicBezTo>
                    <a:pt x="55827" y="84058"/>
                    <a:pt x="111654" y="94906"/>
                    <a:pt x="127000" y="95435"/>
                  </a:cubicBezTo>
                  <a:cubicBezTo>
                    <a:pt x="142346" y="95964"/>
                    <a:pt x="89429" y="77973"/>
                    <a:pt x="92075" y="76385"/>
                  </a:cubicBezTo>
                  <a:cubicBezTo>
                    <a:pt x="94721" y="74798"/>
                    <a:pt x="104775" y="98610"/>
                    <a:pt x="142875" y="85910"/>
                  </a:cubicBezTo>
                  <a:cubicBezTo>
                    <a:pt x="180975" y="73210"/>
                    <a:pt x="310621" y="3889"/>
                    <a:pt x="320675" y="185"/>
                  </a:cubicBezTo>
                  <a:cubicBezTo>
                    <a:pt x="330729" y="-3519"/>
                    <a:pt x="232304" y="49398"/>
                    <a:pt x="203200" y="63685"/>
                  </a:cubicBezTo>
                  <a:cubicBezTo>
                    <a:pt x="174096" y="77972"/>
                    <a:pt x="163513" y="83264"/>
                    <a:pt x="146050" y="85910"/>
                  </a:cubicBezTo>
                  <a:cubicBezTo>
                    <a:pt x="128587" y="88556"/>
                    <a:pt x="98425" y="79560"/>
                    <a:pt x="98425" y="79560"/>
                  </a:cubicBezTo>
                  <a:lnTo>
                    <a:pt x="0" y="7321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383B7B30-107F-114B-4B10-CF6D7D19F39F}"/>
                </a:ext>
              </a:extLst>
            </p:cNvPr>
            <p:cNvSpPr/>
            <p:nvPr/>
          </p:nvSpPr>
          <p:spPr>
            <a:xfrm>
              <a:off x="10019914" y="9254002"/>
              <a:ext cx="166132" cy="166282"/>
            </a:xfrm>
            <a:custGeom>
              <a:avLst/>
              <a:gdLst>
                <a:gd name="connsiteX0" fmla="*/ 386 w 166132"/>
                <a:gd name="connsiteY0" fmla="*/ 58273 h 166282"/>
                <a:gd name="connsiteX1" fmla="*/ 82936 w 166132"/>
                <a:gd name="connsiteY1" fmla="*/ 112248 h 166282"/>
                <a:gd name="connsiteX2" fmla="*/ 162311 w 166132"/>
                <a:gd name="connsiteY2" fmla="*/ 166223 h 166282"/>
                <a:gd name="connsiteX3" fmla="*/ 149611 w 166132"/>
                <a:gd name="connsiteY3" fmla="*/ 121773 h 166282"/>
                <a:gd name="connsiteX4" fmla="*/ 114686 w 166132"/>
                <a:gd name="connsiteY4" fmla="*/ 74148 h 166282"/>
                <a:gd name="connsiteX5" fmla="*/ 136911 w 166132"/>
                <a:gd name="connsiteY5" fmla="*/ 1123 h 166282"/>
                <a:gd name="connsiteX6" fmla="*/ 127386 w 166132"/>
                <a:gd name="connsiteY6" fmla="*/ 32873 h 166282"/>
                <a:gd name="connsiteX7" fmla="*/ 127386 w 166132"/>
                <a:gd name="connsiteY7" fmla="*/ 74148 h 166282"/>
                <a:gd name="connsiteX8" fmla="*/ 149611 w 166132"/>
                <a:gd name="connsiteY8" fmla="*/ 134473 h 166282"/>
                <a:gd name="connsiteX9" fmla="*/ 117861 w 166132"/>
                <a:gd name="connsiteY9" fmla="*/ 115423 h 166282"/>
                <a:gd name="connsiteX10" fmla="*/ 386 w 166132"/>
                <a:gd name="connsiteY10" fmla="*/ 58273 h 16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132" h="166282">
                  <a:moveTo>
                    <a:pt x="386" y="58273"/>
                  </a:moveTo>
                  <a:cubicBezTo>
                    <a:pt x="-5435" y="57744"/>
                    <a:pt x="55949" y="94256"/>
                    <a:pt x="82936" y="112248"/>
                  </a:cubicBezTo>
                  <a:cubicBezTo>
                    <a:pt x="109923" y="130240"/>
                    <a:pt x="151199" y="164636"/>
                    <a:pt x="162311" y="166223"/>
                  </a:cubicBezTo>
                  <a:cubicBezTo>
                    <a:pt x="173423" y="167810"/>
                    <a:pt x="157548" y="137119"/>
                    <a:pt x="149611" y="121773"/>
                  </a:cubicBezTo>
                  <a:cubicBezTo>
                    <a:pt x="141674" y="106427"/>
                    <a:pt x="116803" y="94256"/>
                    <a:pt x="114686" y="74148"/>
                  </a:cubicBezTo>
                  <a:cubicBezTo>
                    <a:pt x="112569" y="54040"/>
                    <a:pt x="134794" y="8002"/>
                    <a:pt x="136911" y="1123"/>
                  </a:cubicBezTo>
                  <a:cubicBezTo>
                    <a:pt x="139028" y="-5756"/>
                    <a:pt x="128973" y="20702"/>
                    <a:pt x="127386" y="32873"/>
                  </a:cubicBezTo>
                  <a:cubicBezTo>
                    <a:pt x="125799" y="45044"/>
                    <a:pt x="123682" y="57215"/>
                    <a:pt x="127386" y="74148"/>
                  </a:cubicBezTo>
                  <a:cubicBezTo>
                    <a:pt x="131090" y="91081"/>
                    <a:pt x="151198" y="127594"/>
                    <a:pt x="149611" y="134473"/>
                  </a:cubicBezTo>
                  <a:cubicBezTo>
                    <a:pt x="148024" y="141352"/>
                    <a:pt x="140086" y="126006"/>
                    <a:pt x="117861" y="115423"/>
                  </a:cubicBezTo>
                  <a:cubicBezTo>
                    <a:pt x="95636" y="104840"/>
                    <a:pt x="6207" y="58802"/>
                    <a:pt x="386" y="5827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79A7FD9B-E546-7B2E-5E87-6952B7548B0A}"/>
                </a:ext>
              </a:extLst>
            </p:cNvPr>
            <p:cNvSpPr/>
            <p:nvPr/>
          </p:nvSpPr>
          <p:spPr>
            <a:xfrm>
              <a:off x="9927959" y="9257110"/>
              <a:ext cx="321869" cy="86998"/>
            </a:xfrm>
            <a:custGeom>
              <a:avLst/>
              <a:gdLst>
                <a:gd name="connsiteX0" fmla="*/ 266 w 321869"/>
                <a:gd name="connsiteY0" fmla="*/ 86915 h 86998"/>
                <a:gd name="connsiteX1" fmla="*/ 155841 w 321869"/>
                <a:gd name="connsiteY1" fmla="*/ 4365 h 86998"/>
                <a:gd name="connsiteX2" fmla="*/ 263791 w 321869"/>
                <a:gd name="connsiteY2" fmla="*/ 10715 h 86998"/>
                <a:gd name="connsiteX3" fmla="*/ 251091 w 321869"/>
                <a:gd name="connsiteY3" fmla="*/ 4365 h 86998"/>
                <a:gd name="connsiteX4" fmla="*/ 320941 w 321869"/>
                <a:gd name="connsiteY4" fmla="*/ 51990 h 86998"/>
                <a:gd name="connsiteX5" fmla="*/ 286016 w 321869"/>
                <a:gd name="connsiteY5" fmla="*/ 29765 h 86998"/>
                <a:gd name="connsiteX6" fmla="*/ 212991 w 321869"/>
                <a:gd name="connsiteY6" fmla="*/ 10715 h 86998"/>
                <a:gd name="connsiteX7" fmla="*/ 120916 w 321869"/>
                <a:gd name="connsiteY7" fmla="*/ 20240 h 86998"/>
                <a:gd name="connsiteX8" fmla="*/ 266 w 321869"/>
                <a:gd name="connsiteY8" fmla="*/ 86915 h 8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869" h="86998">
                  <a:moveTo>
                    <a:pt x="266" y="86915"/>
                  </a:moveTo>
                  <a:cubicBezTo>
                    <a:pt x="6087" y="84269"/>
                    <a:pt x="111920" y="17065"/>
                    <a:pt x="155841" y="4365"/>
                  </a:cubicBezTo>
                  <a:cubicBezTo>
                    <a:pt x="199762" y="-8335"/>
                    <a:pt x="263791" y="10715"/>
                    <a:pt x="263791" y="10715"/>
                  </a:cubicBezTo>
                  <a:cubicBezTo>
                    <a:pt x="279666" y="10715"/>
                    <a:pt x="241566" y="-2514"/>
                    <a:pt x="251091" y="4365"/>
                  </a:cubicBezTo>
                  <a:cubicBezTo>
                    <a:pt x="260616" y="11244"/>
                    <a:pt x="315120" y="47757"/>
                    <a:pt x="320941" y="51990"/>
                  </a:cubicBezTo>
                  <a:cubicBezTo>
                    <a:pt x="326762" y="56223"/>
                    <a:pt x="304008" y="36644"/>
                    <a:pt x="286016" y="29765"/>
                  </a:cubicBezTo>
                  <a:cubicBezTo>
                    <a:pt x="268024" y="22886"/>
                    <a:pt x="240508" y="12302"/>
                    <a:pt x="212991" y="10715"/>
                  </a:cubicBezTo>
                  <a:cubicBezTo>
                    <a:pt x="185474" y="9128"/>
                    <a:pt x="156370" y="12303"/>
                    <a:pt x="120916" y="20240"/>
                  </a:cubicBezTo>
                  <a:cubicBezTo>
                    <a:pt x="85462" y="28177"/>
                    <a:pt x="-5555" y="89561"/>
                    <a:pt x="266" y="8691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2D4056CD-8FD9-9DFA-1271-531155033B5C}"/>
                </a:ext>
              </a:extLst>
            </p:cNvPr>
            <p:cNvSpPr/>
            <p:nvPr/>
          </p:nvSpPr>
          <p:spPr>
            <a:xfrm>
              <a:off x="9889877" y="9213841"/>
              <a:ext cx="364110" cy="133571"/>
            </a:xfrm>
            <a:custGeom>
              <a:avLst/>
              <a:gdLst>
                <a:gd name="connsiteX0" fmla="*/ 248 w 364110"/>
                <a:gd name="connsiteY0" fmla="*/ 133359 h 133571"/>
                <a:gd name="connsiteX1" fmla="*/ 171698 w 364110"/>
                <a:gd name="connsiteY1" fmla="*/ 31759 h 133571"/>
                <a:gd name="connsiteX2" fmla="*/ 216148 w 364110"/>
                <a:gd name="connsiteY2" fmla="*/ 25409 h 133571"/>
                <a:gd name="connsiteX3" fmla="*/ 209798 w 364110"/>
                <a:gd name="connsiteY3" fmla="*/ 12709 h 133571"/>
                <a:gd name="connsiteX4" fmla="*/ 359023 w 364110"/>
                <a:gd name="connsiteY4" fmla="*/ 50809 h 133571"/>
                <a:gd name="connsiteX5" fmla="*/ 320923 w 364110"/>
                <a:gd name="connsiteY5" fmla="*/ 25409 h 133571"/>
                <a:gd name="connsiteX6" fmla="*/ 238373 w 364110"/>
                <a:gd name="connsiteY6" fmla="*/ 9 h 133571"/>
                <a:gd name="connsiteX7" fmla="*/ 146298 w 364110"/>
                <a:gd name="connsiteY7" fmla="*/ 22234 h 133571"/>
                <a:gd name="connsiteX8" fmla="*/ 165348 w 364110"/>
                <a:gd name="connsiteY8" fmla="*/ 6359 h 133571"/>
                <a:gd name="connsiteX9" fmla="*/ 133598 w 364110"/>
                <a:gd name="connsiteY9" fmla="*/ 57159 h 133571"/>
                <a:gd name="connsiteX10" fmla="*/ 248 w 364110"/>
                <a:gd name="connsiteY10" fmla="*/ 133359 h 13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110" h="133571">
                  <a:moveTo>
                    <a:pt x="248" y="133359"/>
                  </a:moveTo>
                  <a:cubicBezTo>
                    <a:pt x="6598" y="129126"/>
                    <a:pt x="135715" y="49751"/>
                    <a:pt x="171698" y="31759"/>
                  </a:cubicBezTo>
                  <a:cubicBezTo>
                    <a:pt x="207681" y="13767"/>
                    <a:pt x="216148" y="25409"/>
                    <a:pt x="216148" y="25409"/>
                  </a:cubicBezTo>
                  <a:cubicBezTo>
                    <a:pt x="222498" y="22234"/>
                    <a:pt x="185986" y="8476"/>
                    <a:pt x="209798" y="12709"/>
                  </a:cubicBezTo>
                  <a:cubicBezTo>
                    <a:pt x="233610" y="16942"/>
                    <a:pt x="340502" y="48692"/>
                    <a:pt x="359023" y="50809"/>
                  </a:cubicBezTo>
                  <a:cubicBezTo>
                    <a:pt x="377544" y="52926"/>
                    <a:pt x="341031" y="33876"/>
                    <a:pt x="320923" y="25409"/>
                  </a:cubicBezTo>
                  <a:cubicBezTo>
                    <a:pt x="300815" y="16942"/>
                    <a:pt x="267477" y="538"/>
                    <a:pt x="238373" y="9"/>
                  </a:cubicBezTo>
                  <a:cubicBezTo>
                    <a:pt x="209269" y="-520"/>
                    <a:pt x="146298" y="22234"/>
                    <a:pt x="146298" y="22234"/>
                  </a:cubicBezTo>
                  <a:cubicBezTo>
                    <a:pt x="134127" y="23292"/>
                    <a:pt x="167465" y="538"/>
                    <a:pt x="165348" y="6359"/>
                  </a:cubicBezTo>
                  <a:cubicBezTo>
                    <a:pt x="163231" y="12180"/>
                    <a:pt x="155823" y="37051"/>
                    <a:pt x="133598" y="57159"/>
                  </a:cubicBezTo>
                  <a:cubicBezTo>
                    <a:pt x="111373" y="77267"/>
                    <a:pt x="-6102" y="137592"/>
                    <a:pt x="248" y="13335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932BBA59-A51B-F732-6897-DCC648CF6F0F}"/>
                </a:ext>
              </a:extLst>
            </p:cNvPr>
            <p:cNvSpPr/>
            <p:nvPr/>
          </p:nvSpPr>
          <p:spPr>
            <a:xfrm>
              <a:off x="10438405" y="9087870"/>
              <a:ext cx="117151" cy="210874"/>
            </a:xfrm>
            <a:custGeom>
              <a:avLst/>
              <a:gdLst>
                <a:gd name="connsiteX0" fmla="*/ 115295 w 117151"/>
                <a:gd name="connsiteY0" fmla="*/ 2155 h 210874"/>
                <a:gd name="connsiteX1" fmla="*/ 995 w 117151"/>
                <a:gd name="connsiteY1" fmla="*/ 208530 h 210874"/>
                <a:gd name="connsiteX2" fmla="*/ 64495 w 117151"/>
                <a:gd name="connsiteY2" fmla="*/ 106930 h 210874"/>
                <a:gd name="connsiteX3" fmla="*/ 115295 w 117151"/>
                <a:gd name="connsiteY3" fmla="*/ 2155 h 21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1" h="210874">
                  <a:moveTo>
                    <a:pt x="115295" y="2155"/>
                  </a:moveTo>
                  <a:cubicBezTo>
                    <a:pt x="104712" y="19088"/>
                    <a:pt x="9462" y="191068"/>
                    <a:pt x="995" y="208530"/>
                  </a:cubicBezTo>
                  <a:cubicBezTo>
                    <a:pt x="-7472" y="225992"/>
                    <a:pt x="40153" y="141326"/>
                    <a:pt x="64495" y="106930"/>
                  </a:cubicBezTo>
                  <a:cubicBezTo>
                    <a:pt x="88837" y="72534"/>
                    <a:pt x="125878" y="-14778"/>
                    <a:pt x="115295" y="21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3D398FA7-7C41-7A25-871C-A24A9893DAA3}"/>
                </a:ext>
              </a:extLst>
            </p:cNvPr>
            <p:cNvSpPr/>
            <p:nvPr/>
          </p:nvSpPr>
          <p:spPr>
            <a:xfrm>
              <a:off x="10334469" y="9239250"/>
              <a:ext cx="254156" cy="267122"/>
            </a:xfrm>
            <a:custGeom>
              <a:avLst/>
              <a:gdLst>
                <a:gd name="connsiteX0" fmla="*/ 254156 w 254156"/>
                <a:gd name="connsiteY0" fmla="*/ 0 h 267122"/>
                <a:gd name="connsiteX1" fmla="*/ 101756 w 254156"/>
                <a:gd name="connsiteY1" fmla="*/ 161925 h 267122"/>
                <a:gd name="connsiteX2" fmla="*/ 156 w 254156"/>
                <a:gd name="connsiteY2" fmla="*/ 266700 h 267122"/>
                <a:gd name="connsiteX3" fmla="*/ 123981 w 254156"/>
                <a:gd name="connsiteY3" fmla="*/ 123825 h 267122"/>
                <a:gd name="connsiteX4" fmla="*/ 76356 w 254156"/>
                <a:gd name="connsiteY4" fmla="*/ 161925 h 267122"/>
                <a:gd name="connsiteX5" fmla="*/ 254156 w 254156"/>
                <a:gd name="connsiteY5" fmla="*/ 0 h 26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56" h="267122">
                  <a:moveTo>
                    <a:pt x="254156" y="0"/>
                  </a:moveTo>
                  <a:lnTo>
                    <a:pt x="101756" y="161925"/>
                  </a:lnTo>
                  <a:cubicBezTo>
                    <a:pt x="59423" y="206375"/>
                    <a:pt x="-3548" y="273050"/>
                    <a:pt x="156" y="266700"/>
                  </a:cubicBezTo>
                  <a:cubicBezTo>
                    <a:pt x="3860" y="260350"/>
                    <a:pt x="111281" y="141288"/>
                    <a:pt x="123981" y="123825"/>
                  </a:cubicBezTo>
                  <a:cubicBezTo>
                    <a:pt x="136681" y="106363"/>
                    <a:pt x="76356" y="161925"/>
                    <a:pt x="76356" y="161925"/>
                  </a:cubicBezTo>
                  <a:lnTo>
                    <a:pt x="254156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55540F10-8FB7-F476-E9F1-D61F7D2161EE}"/>
                </a:ext>
              </a:extLst>
            </p:cNvPr>
            <p:cNvSpPr/>
            <p:nvPr/>
          </p:nvSpPr>
          <p:spPr>
            <a:xfrm>
              <a:off x="9369417" y="8918450"/>
              <a:ext cx="244739" cy="468088"/>
            </a:xfrm>
            <a:custGeom>
              <a:avLst/>
              <a:gdLst>
                <a:gd name="connsiteX0" fmla="*/ 8 w 244739"/>
                <a:gd name="connsiteY0" fmla="*/ 125 h 468088"/>
                <a:gd name="connsiteX1" fmla="*/ 130183 w 244739"/>
                <a:gd name="connsiteY1" fmla="*/ 320800 h 468088"/>
                <a:gd name="connsiteX2" fmla="*/ 133358 w 244739"/>
                <a:gd name="connsiteY2" fmla="*/ 266825 h 468088"/>
                <a:gd name="connsiteX3" fmla="*/ 180983 w 244739"/>
                <a:gd name="connsiteY3" fmla="*/ 384300 h 468088"/>
                <a:gd name="connsiteX4" fmla="*/ 244483 w 244739"/>
                <a:gd name="connsiteY4" fmla="*/ 466850 h 468088"/>
                <a:gd name="connsiteX5" fmla="*/ 155583 w 244739"/>
                <a:gd name="connsiteY5" fmla="*/ 320800 h 468088"/>
                <a:gd name="connsiteX6" fmla="*/ 123833 w 244739"/>
                <a:gd name="connsiteY6" fmla="*/ 282700 h 468088"/>
                <a:gd name="connsiteX7" fmla="*/ 8 w 244739"/>
                <a:gd name="connsiteY7" fmla="*/ 125 h 46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739" h="468088">
                  <a:moveTo>
                    <a:pt x="8" y="125"/>
                  </a:moveTo>
                  <a:cubicBezTo>
                    <a:pt x="1066" y="6475"/>
                    <a:pt x="107958" y="276350"/>
                    <a:pt x="130183" y="320800"/>
                  </a:cubicBezTo>
                  <a:cubicBezTo>
                    <a:pt x="152408" y="365250"/>
                    <a:pt x="124891" y="256242"/>
                    <a:pt x="133358" y="266825"/>
                  </a:cubicBezTo>
                  <a:cubicBezTo>
                    <a:pt x="141825" y="277408"/>
                    <a:pt x="162462" y="350963"/>
                    <a:pt x="180983" y="384300"/>
                  </a:cubicBezTo>
                  <a:cubicBezTo>
                    <a:pt x="199504" y="417638"/>
                    <a:pt x="248716" y="477433"/>
                    <a:pt x="244483" y="466850"/>
                  </a:cubicBezTo>
                  <a:cubicBezTo>
                    <a:pt x="240250" y="456267"/>
                    <a:pt x="175691" y="351492"/>
                    <a:pt x="155583" y="320800"/>
                  </a:cubicBezTo>
                  <a:cubicBezTo>
                    <a:pt x="135475" y="290108"/>
                    <a:pt x="147116" y="335088"/>
                    <a:pt x="123833" y="282700"/>
                  </a:cubicBezTo>
                  <a:cubicBezTo>
                    <a:pt x="100550" y="230313"/>
                    <a:pt x="-1050" y="-6225"/>
                    <a:pt x="8" y="12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5B33A145-04F0-CDE0-4421-9B29AAFA3B73}"/>
                </a:ext>
              </a:extLst>
            </p:cNvPr>
            <p:cNvSpPr/>
            <p:nvPr/>
          </p:nvSpPr>
          <p:spPr>
            <a:xfrm>
              <a:off x="9422568" y="8921000"/>
              <a:ext cx="78588" cy="265354"/>
            </a:xfrm>
            <a:custGeom>
              <a:avLst/>
              <a:gdLst>
                <a:gd name="connsiteX0" fmla="*/ 832 w 78588"/>
                <a:gd name="connsiteY0" fmla="*/ 750 h 265354"/>
                <a:gd name="connsiteX1" fmla="*/ 73857 w 78588"/>
                <a:gd name="connsiteY1" fmla="*/ 257925 h 265354"/>
                <a:gd name="connsiteX2" fmla="*/ 67507 w 78588"/>
                <a:gd name="connsiteY2" fmla="*/ 194425 h 265354"/>
                <a:gd name="connsiteX3" fmla="*/ 35757 w 78588"/>
                <a:gd name="connsiteY3" fmla="*/ 178550 h 265354"/>
                <a:gd name="connsiteX4" fmla="*/ 832 w 78588"/>
                <a:gd name="connsiteY4" fmla="*/ 750 h 26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88" h="265354">
                  <a:moveTo>
                    <a:pt x="832" y="750"/>
                  </a:moveTo>
                  <a:cubicBezTo>
                    <a:pt x="7182" y="13979"/>
                    <a:pt x="62745" y="225646"/>
                    <a:pt x="73857" y="257925"/>
                  </a:cubicBezTo>
                  <a:cubicBezTo>
                    <a:pt x="84970" y="290204"/>
                    <a:pt x="73857" y="207654"/>
                    <a:pt x="67507" y="194425"/>
                  </a:cubicBezTo>
                  <a:cubicBezTo>
                    <a:pt x="61157" y="181196"/>
                    <a:pt x="45282" y="203950"/>
                    <a:pt x="35757" y="178550"/>
                  </a:cubicBezTo>
                  <a:cubicBezTo>
                    <a:pt x="26232" y="153150"/>
                    <a:pt x="-5518" y="-12479"/>
                    <a:pt x="832" y="75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980DC025-C053-5D39-4D3C-DF543E548860}"/>
                </a:ext>
              </a:extLst>
            </p:cNvPr>
            <p:cNvSpPr/>
            <p:nvPr/>
          </p:nvSpPr>
          <p:spPr>
            <a:xfrm>
              <a:off x="9777199" y="9422813"/>
              <a:ext cx="433946" cy="29171"/>
            </a:xfrm>
            <a:custGeom>
              <a:avLst/>
              <a:gdLst>
                <a:gd name="connsiteX0" fmla="*/ 1801 w 433946"/>
                <a:gd name="connsiteY0" fmla="*/ 587 h 29171"/>
                <a:gd name="connsiteX1" fmla="*/ 255801 w 433946"/>
                <a:gd name="connsiteY1" fmla="*/ 10112 h 29171"/>
                <a:gd name="connsiteX2" fmla="*/ 433601 w 433946"/>
                <a:gd name="connsiteY2" fmla="*/ 587 h 29171"/>
                <a:gd name="connsiteX3" fmla="*/ 211351 w 433946"/>
                <a:gd name="connsiteY3" fmla="*/ 29162 h 29171"/>
                <a:gd name="connsiteX4" fmla="*/ 144676 w 433946"/>
                <a:gd name="connsiteY4" fmla="*/ 3762 h 29171"/>
                <a:gd name="connsiteX5" fmla="*/ 1801 w 433946"/>
                <a:gd name="connsiteY5" fmla="*/ 587 h 2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946" h="29171">
                  <a:moveTo>
                    <a:pt x="1801" y="587"/>
                  </a:moveTo>
                  <a:cubicBezTo>
                    <a:pt x="20322" y="1645"/>
                    <a:pt x="183834" y="10112"/>
                    <a:pt x="255801" y="10112"/>
                  </a:cubicBezTo>
                  <a:cubicBezTo>
                    <a:pt x="327768" y="10112"/>
                    <a:pt x="441009" y="-2588"/>
                    <a:pt x="433601" y="587"/>
                  </a:cubicBezTo>
                  <a:cubicBezTo>
                    <a:pt x="426193" y="3762"/>
                    <a:pt x="259505" y="28633"/>
                    <a:pt x="211351" y="29162"/>
                  </a:cubicBezTo>
                  <a:cubicBezTo>
                    <a:pt x="163197" y="29691"/>
                    <a:pt x="176426" y="7995"/>
                    <a:pt x="144676" y="3762"/>
                  </a:cubicBezTo>
                  <a:cubicBezTo>
                    <a:pt x="112926" y="-471"/>
                    <a:pt x="-16720" y="-471"/>
                    <a:pt x="1801" y="58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FFC7A49E-3350-10B4-951D-39F915BC29A4}"/>
                </a:ext>
              </a:extLst>
            </p:cNvPr>
            <p:cNvSpPr/>
            <p:nvPr/>
          </p:nvSpPr>
          <p:spPr>
            <a:xfrm>
              <a:off x="9959975" y="9467757"/>
              <a:ext cx="388687" cy="35018"/>
            </a:xfrm>
            <a:custGeom>
              <a:avLst/>
              <a:gdLst>
                <a:gd name="connsiteX0" fmla="*/ 0 w 388687"/>
                <a:gd name="connsiteY0" fmla="*/ 25493 h 35018"/>
                <a:gd name="connsiteX1" fmla="*/ 263525 w 388687"/>
                <a:gd name="connsiteY1" fmla="*/ 35018 h 35018"/>
                <a:gd name="connsiteX2" fmla="*/ 161925 w 388687"/>
                <a:gd name="connsiteY2" fmla="*/ 31843 h 35018"/>
                <a:gd name="connsiteX3" fmla="*/ 387350 w 388687"/>
                <a:gd name="connsiteY3" fmla="*/ 93 h 35018"/>
                <a:gd name="connsiteX4" fmla="*/ 254000 w 388687"/>
                <a:gd name="connsiteY4" fmla="*/ 22318 h 35018"/>
                <a:gd name="connsiteX5" fmla="*/ 222250 w 388687"/>
                <a:gd name="connsiteY5" fmla="*/ 28668 h 35018"/>
                <a:gd name="connsiteX6" fmla="*/ 0 w 388687"/>
                <a:gd name="connsiteY6" fmla="*/ 25493 h 3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687" h="35018">
                  <a:moveTo>
                    <a:pt x="0" y="25493"/>
                  </a:moveTo>
                  <a:lnTo>
                    <a:pt x="263525" y="35018"/>
                  </a:lnTo>
                  <a:lnTo>
                    <a:pt x="161925" y="31843"/>
                  </a:lnTo>
                  <a:cubicBezTo>
                    <a:pt x="182562" y="26022"/>
                    <a:pt x="372004" y="1680"/>
                    <a:pt x="387350" y="93"/>
                  </a:cubicBezTo>
                  <a:cubicBezTo>
                    <a:pt x="402696" y="-1495"/>
                    <a:pt x="281517" y="17556"/>
                    <a:pt x="254000" y="22318"/>
                  </a:cubicBezTo>
                  <a:cubicBezTo>
                    <a:pt x="226483" y="27080"/>
                    <a:pt x="260879" y="29726"/>
                    <a:pt x="222250" y="28668"/>
                  </a:cubicBezTo>
                  <a:cubicBezTo>
                    <a:pt x="183621" y="27610"/>
                    <a:pt x="102923" y="21789"/>
                    <a:pt x="0" y="254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2AD4A84C-1FFE-56CC-E595-E49DFAD6A8CC}"/>
                </a:ext>
              </a:extLst>
            </p:cNvPr>
            <p:cNvSpPr/>
            <p:nvPr/>
          </p:nvSpPr>
          <p:spPr>
            <a:xfrm>
              <a:off x="9648790" y="9391637"/>
              <a:ext cx="441522" cy="117488"/>
            </a:xfrm>
            <a:custGeom>
              <a:avLst/>
              <a:gdLst>
                <a:gd name="connsiteX0" fmla="*/ 35 w 441522"/>
                <a:gd name="connsiteY0" fmla="*/ 13 h 117488"/>
                <a:gd name="connsiteX1" fmla="*/ 155610 w 441522"/>
                <a:gd name="connsiteY1" fmla="*/ 76213 h 117488"/>
                <a:gd name="connsiteX2" fmla="*/ 381035 w 441522"/>
                <a:gd name="connsiteY2" fmla="*/ 79388 h 117488"/>
                <a:gd name="connsiteX3" fmla="*/ 301660 w 441522"/>
                <a:gd name="connsiteY3" fmla="*/ 85738 h 117488"/>
                <a:gd name="connsiteX4" fmla="*/ 441360 w 441522"/>
                <a:gd name="connsiteY4" fmla="*/ 117488 h 117488"/>
                <a:gd name="connsiteX5" fmla="*/ 327060 w 441522"/>
                <a:gd name="connsiteY5" fmla="*/ 85738 h 117488"/>
                <a:gd name="connsiteX6" fmla="*/ 206410 w 441522"/>
                <a:gd name="connsiteY6" fmla="*/ 82563 h 117488"/>
                <a:gd name="connsiteX7" fmla="*/ 174660 w 441522"/>
                <a:gd name="connsiteY7" fmla="*/ 60338 h 117488"/>
                <a:gd name="connsiteX8" fmla="*/ 168310 w 441522"/>
                <a:gd name="connsiteY8" fmla="*/ 69863 h 117488"/>
                <a:gd name="connsiteX9" fmla="*/ 35 w 441522"/>
                <a:gd name="connsiteY9" fmla="*/ 13 h 11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1522" h="117488">
                  <a:moveTo>
                    <a:pt x="35" y="13"/>
                  </a:moveTo>
                  <a:cubicBezTo>
                    <a:pt x="-2082" y="1071"/>
                    <a:pt x="92110" y="62984"/>
                    <a:pt x="155610" y="76213"/>
                  </a:cubicBezTo>
                  <a:cubicBezTo>
                    <a:pt x="219110" y="89442"/>
                    <a:pt x="356693" y="77801"/>
                    <a:pt x="381035" y="79388"/>
                  </a:cubicBezTo>
                  <a:cubicBezTo>
                    <a:pt x="405377" y="80976"/>
                    <a:pt x="291606" y="79388"/>
                    <a:pt x="301660" y="85738"/>
                  </a:cubicBezTo>
                  <a:cubicBezTo>
                    <a:pt x="311714" y="92088"/>
                    <a:pt x="437127" y="117488"/>
                    <a:pt x="441360" y="117488"/>
                  </a:cubicBezTo>
                  <a:cubicBezTo>
                    <a:pt x="445593" y="117488"/>
                    <a:pt x="366218" y="91559"/>
                    <a:pt x="327060" y="85738"/>
                  </a:cubicBezTo>
                  <a:cubicBezTo>
                    <a:pt x="287902" y="79917"/>
                    <a:pt x="231810" y="86796"/>
                    <a:pt x="206410" y="82563"/>
                  </a:cubicBezTo>
                  <a:cubicBezTo>
                    <a:pt x="181010" y="78330"/>
                    <a:pt x="181010" y="62455"/>
                    <a:pt x="174660" y="60338"/>
                  </a:cubicBezTo>
                  <a:cubicBezTo>
                    <a:pt x="168310" y="58221"/>
                    <a:pt x="197943" y="78859"/>
                    <a:pt x="168310" y="69863"/>
                  </a:cubicBezTo>
                  <a:cubicBezTo>
                    <a:pt x="138677" y="60867"/>
                    <a:pt x="2152" y="-1045"/>
                    <a:pt x="35" y="1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FDB5FEDF-D61E-265D-BBBA-459D1E3D9A5A}"/>
                </a:ext>
              </a:extLst>
            </p:cNvPr>
            <p:cNvSpPr/>
            <p:nvPr/>
          </p:nvSpPr>
          <p:spPr>
            <a:xfrm>
              <a:off x="9597368" y="9350324"/>
              <a:ext cx="613635" cy="197074"/>
            </a:xfrm>
            <a:custGeom>
              <a:avLst/>
              <a:gdLst>
                <a:gd name="connsiteX0" fmla="*/ 657 w 613635"/>
                <a:gd name="connsiteY0" fmla="*/ 51 h 197074"/>
                <a:gd name="connsiteX1" fmla="*/ 102257 w 613635"/>
                <a:gd name="connsiteY1" fmla="*/ 111176 h 197074"/>
                <a:gd name="connsiteX2" fmla="*/ 86382 w 613635"/>
                <a:gd name="connsiteY2" fmla="*/ 82601 h 197074"/>
                <a:gd name="connsiteX3" fmla="*/ 197507 w 613635"/>
                <a:gd name="connsiteY3" fmla="*/ 139751 h 197074"/>
                <a:gd name="connsiteX4" fmla="*/ 118132 w 613635"/>
                <a:gd name="connsiteY4" fmla="*/ 104826 h 197074"/>
                <a:gd name="connsiteX5" fmla="*/ 368957 w 613635"/>
                <a:gd name="connsiteY5" fmla="*/ 168326 h 197074"/>
                <a:gd name="connsiteX6" fmla="*/ 534057 w 613635"/>
                <a:gd name="connsiteY6" fmla="*/ 196901 h 197074"/>
                <a:gd name="connsiteX7" fmla="*/ 464207 w 613635"/>
                <a:gd name="connsiteY7" fmla="*/ 181026 h 197074"/>
                <a:gd name="connsiteX8" fmla="*/ 613432 w 613635"/>
                <a:gd name="connsiteY8" fmla="*/ 196901 h 197074"/>
                <a:gd name="connsiteX9" fmla="*/ 495957 w 613635"/>
                <a:gd name="connsiteY9" fmla="*/ 168326 h 197074"/>
                <a:gd name="connsiteX10" fmla="*/ 473732 w 613635"/>
                <a:gd name="connsiteY10" fmla="*/ 181026 h 197074"/>
                <a:gd name="connsiteX11" fmla="*/ 308632 w 613635"/>
                <a:gd name="connsiteY11" fmla="*/ 133401 h 197074"/>
                <a:gd name="connsiteX12" fmla="*/ 159407 w 613635"/>
                <a:gd name="connsiteY12" fmla="*/ 127051 h 197074"/>
                <a:gd name="connsiteX13" fmla="*/ 657 w 613635"/>
                <a:gd name="connsiteY13" fmla="*/ 51 h 19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3635" h="197074">
                  <a:moveTo>
                    <a:pt x="657" y="51"/>
                  </a:moveTo>
                  <a:cubicBezTo>
                    <a:pt x="-8868" y="-2595"/>
                    <a:pt x="87969" y="97418"/>
                    <a:pt x="102257" y="111176"/>
                  </a:cubicBezTo>
                  <a:cubicBezTo>
                    <a:pt x="116545" y="124934"/>
                    <a:pt x="70507" y="77839"/>
                    <a:pt x="86382" y="82601"/>
                  </a:cubicBezTo>
                  <a:cubicBezTo>
                    <a:pt x="102257" y="87363"/>
                    <a:pt x="192215" y="136047"/>
                    <a:pt x="197507" y="139751"/>
                  </a:cubicBezTo>
                  <a:cubicBezTo>
                    <a:pt x="202799" y="143455"/>
                    <a:pt x="89557" y="100064"/>
                    <a:pt x="118132" y="104826"/>
                  </a:cubicBezTo>
                  <a:cubicBezTo>
                    <a:pt x="146707" y="109588"/>
                    <a:pt x="299636" y="152980"/>
                    <a:pt x="368957" y="168326"/>
                  </a:cubicBezTo>
                  <a:cubicBezTo>
                    <a:pt x="438278" y="183672"/>
                    <a:pt x="518182" y="194784"/>
                    <a:pt x="534057" y="196901"/>
                  </a:cubicBezTo>
                  <a:cubicBezTo>
                    <a:pt x="549932" y="199018"/>
                    <a:pt x="450978" y="181026"/>
                    <a:pt x="464207" y="181026"/>
                  </a:cubicBezTo>
                  <a:cubicBezTo>
                    <a:pt x="477436" y="181026"/>
                    <a:pt x="608140" y="199018"/>
                    <a:pt x="613432" y="196901"/>
                  </a:cubicBezTo>
                  <a:cubicBezTo>
                    <a:pt x="618724" y="194784"/>
                    <a:pt x="519240" y="170972"/>
                    <a:pt x="495957" y="168326"/>
                  </a:cubicBezTo>
                  <a:cubicBezTo>
                    <a:pt x="472674" y="165680"/>
                    <a:pt x="504953" y="186847"/>
                    <a:pt x="473732" y="181026"/>
                  </a:cubicBezTo>
                  <a:cubicBezTo>
                    <a:pt x="442511" y="175205"/>
                    <a:pt x="361019" y="142397"/>
                    <a:pt x="308632" y="133401"/>
                  </a:cubicBezTo>
                  <a:cubicBezTo>
                    <a:pt x="256245" y="124405"/>
                    <a:pt x="205444" y="143984"/>
                    <a:pt x="159407" y="127051"/>
                  </a:cubicBezTo>
                  <a:cubicBezTo>
                    <a:pt x="113370" y="110118"/>
                    <a:pt x="10182" y="2697"/>
                    <a:pt x="657" y="5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4BE7F199-9D5F-CF81-E3E9-FDD42AACDFE1}"/>
                </a:ext>
              </a:extLst>
            </p:cNvPr>
            <p:cNvSpPr/>
            <p:nvPr/>
          </p:nvSpPr>
          <p:spPr>
            <a:xfrm>
              <a:off x="9473964" y="8975397"/>
              <a:ext cx="247894" cy="375105"/>
            </a:xfrm>
            <a:custGeom>
              <a:avLst/>
              <a:gdLst>
                <a:gd name="connsiteX0" fmla="*/ 236 w 247894"/>
                <a:gd name="connsiteY0" fmla="*/ 328 h 375105"/>
                <a:gd name="connsiteX1" fmla="*/ 120886 w 247894"/>
                <a:gd name="connsiteY1" fmla="*/ 171778 h 375105"/>
                <a:gd name="connsiteX2" fmla="*/ 130411 w 247894"/>
                <a:gd name="connsiteY2" fmla="*/ 143203 h 375105"/>
                <a:gd name="connsiteX3" fmla="*/ 171686 w 247894"/>
                <a:gd name="connsiteY3" fmla="*/ 222578 h 375105"/>
                <a:gd name="connsiteX4" fmla="*/ 209786 w 247894"/>
                <a:gd name="connsiteY4" fmla="*/ 327353 h 375105"/>
                <a:gd name="connsiteX5" fmla="*/ 200261 w 247894"/>
                <a:gd name="connsiteY5" fmla="*/ 289253 h 375105"/>
                <a:gd name="connsiteX6" fmla="*/ 247886 w 247894"/>
                <a:gd name="connsiteY6" fmla="*/ 374978 h 375105"/>
                <a:gd name="connsiteX7" fmla="*/ 203436 w 247894"/>
                <a:gd name="connsiteY7" fmla="*/ 305128 h 375105"/>
                <a:gd name="connsiteX8" fmla="*/ 124061 w 247894"/>
                <a:gd name="connsiteY8" fmla="*/ 174953 h 375105"/>
                <a:gd name="connsiteX9" fmla="*/ 178036 w 247894"/>
                <a:gd name="connsiteY9" fmla="*/ 216228 h 375105"/>
                <a:gd name="connsiteX10" fmla="*/ 92311 w 247894"/>
                <a:gd name="connsiteY10" fmla="*/ 130503 h 375105"/>
                <a:gd name="connsiteX11" fmla="*/ 236 w 247894"/>
                <a:gd name="connsiteY11" fmla="*/ 328 h 37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7894" h="375105">
                  <a:moveTo>
                    <a:pt x="236" y="328"/>
                  </a:moveTo>
                  <a:cubicBezTo>
                    <a:pt x="4998" y="7207"/>
                    <a:pt x="99190" y="147965"/>
                    <a:pt x="120886" y="171778"/>
                  </a:cubicBezTo>
                  <a:cubicBezTo>
                    <a:pt x="142582" y="195591"/>
                    <a:pt x="121944" y="134736"/>
                    <a:pt x="130411" y="143203"/>
                  </a:cubicBezTo>
                  <a:cubicBezTo>
                    <a:pt x="138878" y="151670"/>
                    <a:pt x="158457" y="191886"/>
                    <a:pt x="171686" y="222578"/>
                  </a:cubicBezTo>
                  <a:cubicBezTo>
                    <a:pt x="184915" y="253270"/>
                    <a:pt x="205024" y="316241"/>
                    <a:pt x="209786" y="327353"/>
                  </a:cubicBezTo>
                  <a:cubicBezTo>
                    <a:pt x="214548" y="338465"/>
                    <a:pt x="193911" y="281316"/>
                    <a:pt x="200261" y="289253"/>
                  </a:cubicBezTo>
                  <a:cubicBezTo>
                    <a:pt x="206611" y="297190"/>
                    <a:pt x="247357" y="372332"/>
                    <a:pt x="247886" y="374978"/>
                  </a:cubicBezTo>
                  <a:cubicBezTo>
                    <a:pt x="248415" y="377624"/>
                    <a:pt x="224074" y="338466"/>
                    <a:pt x="203436" y="305128"/>
                  </a:cubicBezTo>
                  <a:cubicBezTo>
                    <a:pt x="182799" y="271791"/>
                    <a:pt x="128294" y="189770"/>
                    <a:pt x="124061" y="174953"/>
                  </a:cubicBezTo>
                  <a:cubicBezTo>
                    <a:pt x="119828" y="160136"/>
                    <a:pt x="183328" y="223636"/>
                    <a:pt x="178036" y="216228"/>
                  </a:cubicBezTo>
                  <a:cubicBezTo>
                    <a:pt x="172744" y="208820"/>
                    <a:pt x="120886" y="164370"/>
                    <a:pt x="92311" y="130503"/>
                  </a:cubicBezTo>
                  <a:cubicBezTo>
                    <a:pt x="63736" y="96636"/>
                    <a:pt x="-4526" y="-6551"/>
                    <a:pt x="236" y="3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E5CB8006-018B-9E1F-D3C2-318D026B1D75}"/>
                </a:ext>
              </a:extLst>
            </p:cNvPr>
            <p:cNvSpPr/>
            <p:nvPr/>
          </p:nvSpPr>
          <p:spPr>
            <a:xfrm>
              <a:off x="9490200" y="8969750"/>
              <a:ext cx="116804" cy="202750"/>
            </a:xfrm>
            <a:custGeom>
              <a:avLst/>
              <a:gdLst>
                <a:gd name="connsiteX0" fmla="*/ 3050 w 116804"/>
                <a:gd name="connsiteY0" fmla="*/ 2800 h 202750"/>
                <a:gd name="connsiteX1" fmla="*/ 111000 w 116804"/>
                <a:gd name="connsiteY1" fmla="*/ 193300 h 202750"/>
                <a:gd name="connsiteX2" fmla="*/ 95125 w 116804"/>
                <a:gd name="connsiteY2" fmla="*/ 164725 h 202750"/>
                <a:gd name="connsiteX3" fmla="*/ 34800 w 116804"/>
                <a:gd name="connsiteY3" fmla="*/ 85350 h 202750"/>
                <a:gd name="connsiteX4" fmla="*/ 3050 w 116804"/>
                <a:gd name="connsiteY4" fmla="*/ 2800 h 20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804" h="202750">
                  <a:moveTo>
                    <a:pt x="3050" y="2800"/>
                  </a:moveTo>
                  <a:cubicBezTo>
                    <a:pt x="15750" y="20792"/>
                    <a:pt x="95654" y="166313"/>
                    <a:pt x="111000" y="193300"/>
                  </a:cubicBezTo>
                  <a:cubicBezTo>
                    <a:pt x="126346" y="220287"/>
                    <a:pt x="107825" y="182717"/>
                    <a:pt x="95125" y="164725"/>
                  </a:cubicBezTo>
                  <a:cubicBezTo>
                    <a:pt x="82425" y="146733"/>
                    <a:pt x="49088" y="112338"/>
                    <a:pt x="34800" y="85350"/>
                  </a:cubicBezTo>
                  <a:cubicBezTo>
                    <a:pt x="20513" y="58363"/>
                    <a:pt x="-9650" y="-15192"/>
                    <a:pt x="3050" y="28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A1E4165E-07DE-F1DC-4BCA-CAC801108A17}"/>
                </a:ext>
              </a:extLst>
            </p:cNvPr>
            <p:cNvSpPr/>
            <p:nvPr/>
          </p:nvSpPr>
          <p:spPr>
            <a:xfrm>
              <a:off x="9640339" y="9191609"/>
              <a:ext cx="237609" cy="169868"/>
            </a:xfrm>
            <a:custGeom>
              <a:avLst/>
              <a:gdLst>
                <a:gd name="connsiteX0" fmla="*/ 37061 w 237609"/>
                <a:gd name="connsiteY0" fmla="*/ 16 h 169868"/>
                <a:gd name="connsiteX1" fmla="*/ 27536 w 237609"/>
                <a:gd name="connsiteY1" fmla="*/ 73041 h 169868"/>
                <a:gd name="connsiteX2" fmla="*/ 40236 w 237609"/>
                <a:gd name="connsiteY2" fmla="*/ 142891 h 169868"/>
                <a:gd name="connsiteX3" fmla="*/ 52936 w 237609"/>
                <a:gd name="connsiteY3" fmla="*/ 152416 h 169868"/>
                <a:gd name="connsiteX4" fmla="*/ 97386 w 237609"/>
                <a:gd name="connsiteY4" fmla="*/ 130191 h 169868"/>
                <a:gd name="connsiteX5" fmla="*/ 81511 w 237609"/>
                <a:gd name="connsiteY5" fmla="*/ 168291 h 169868"/>
                <a:gd name="connsiteX6" fmla="*/ 233911 w 237609"/>
                <a:gd name="connsiteY6" fmla="*/ 66691 h 169868"/>
                <a:gd name="connsiteX7" fmla="*/ 179936 w 237609"/>
                <a:gd name="connsiteY7" fmla="*/ 120666 h 169868"/>
                <a:gd name="connsiteX8" fmla="*/ 62461 w 237609"/>
                <a:gd name="connsiteY8" fmla="*/ 168291 h 169868"/>
                <a:gd name="connsiteX9" fmla="*/ 46586 w 237609"/>
                <a:gd name="connsiteY9" fmla="*/ 146066 h 169868"/>
                <a:gd name="connsiteX10" fmla="*/ 2136 w 237609"/>
                <a:gd name="connsiteY10" fmla="*/ 76216 h 169868"/>
                <a:gd name="connsiteX11" fmla="*/ 8486 w 237609"/>
                <a:gd name="connsiteY11" fmla="*/ 79391 h 169868"/>
                <a:gd name="connsiteX12" fmla="*/ 37061 w 237609"/>
                <a:gd name="connsiteY12" fmla="*/ 16 h 16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7609" h="169868">
                  <a:moveTo>
                    <a:pt x="37061" y="16"/>
                  </a:moveTo>
                  <a:cubicBezTo>
                    <a:pt x="40236" y="-1042"/>
                    <a:pt x="27007" y="49229"/>
                    <a:pt x="27536" y="73041"/>
                  </a:cubicBezTo>
                  <a:cubicBezTo>
                    <a:pt x="28065" y="96853"/>
                    <a:pt x="40236" y="142891"/>
                    <a:pt x="40236" y="142891"/>
                  </a:cubicBezTo>
                  <a:cubicBezTo>
                    <a:pt x="44469" y="156120"/>
                    <a:pt x="43411" y="154533"/>
                    <a:pt x="52936" y="152416"/>
                  </a:cubicBezTo>
                  <a:cubicBezTo>
                    <a:pt x="62461" y="150299"/>
                    <a:pt x="92624" y="127545"/>
                    <a:pt x="97386" y="130191"/>
                  </a:cubicBezTo>
                  <a:cubicBezTo>
                    <a:pt x="102148" y="132837"/>
                    <a:pt x="58757" y="178874"/>
                    <a:pt x="81511" y="168291"/>
                  </a:cubicBezTo>
                  <a:cubicBezTo>
                    <a:pt x="104265" y="157708"/>
                    <a:pt x="217507" y="74629"/>
                    <a:pt x="233911" y="66691"/>
                  </a:cubicBezTo>
                  <a:cubicBezTo>
                    <a:pt x="250315" y="58754"/>
                    <a:pt x="208511" y="103733"/>
                    <a:pt x="179936" y="120666"/>
                  </a:cubicBezTo>
                  <a:cubicBezTo>
                    <a:pt x="151361" y="137599"/>
                    <a:pt x="62461" y="168291"/>
                    <a:pt x="62461" y="168291"/>
                  </a:cubicBezTo>
                  <a:cubicBezTo>
                    <a:pt x="40236" y="172524"/>
                    <a:pt x="56640" y="161412"/>
                    <a:pt x="46586" y="146066"/>
                  </a:cubicBezTo>
                  <a:cubicBezTo>
                    <a:pt x="36532" y="130720"/>
                    <a:pt x="8486" y="87328"/>
                    <a:pt x="2136" y="76216"/>
                  </a:cubicBezTo>
                  <a:cubicBezTo>
                    <a:pt x="-4214" y="65104"/>
                    <a:pt x="5311" y="89445"/>
                    <a:pt x="8486" y="79391"/>
                  </a:cubicBezTo>
                  <a:cubicBezTo>
                    <a:pt x="11661" y="69337"/>
                    <a:pt x="33886" y="1074"/>
                    <a:pt x="37061" y="1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E3D0F774-C4D0-4368-CF82-94FBE74BA080}"/>
                </a:ext>
              </a:extLst>
            </p:cNvPr>
            <p:cNvSpPr/>
            <p:nvPr/>
          </p:nvSpPr>
          <p:spPr>
            <a:xfrm>
              <a:off x="9797932" y="9216450"/>
              <a:ext cx="241695" cy="152994"/>
            </a:xfrm>
            <a:custGeom>
              <a:avLst/>
              <a:gdLst>
                <a:gd name="connsiteX0" fmla="*/ 118 w 241695"/>
                <a:gd name="connsiteY0" fmla="*/ 575 h 152994"/>
                <a:gd name="connsiteX1" fmla="*/ 111243 w 241695"/>
                <a:gd name="connsiteY1" fmla="*/ 86300 h 152994"/>
                <a:gd name="connsiteX2" fmla="*/ 184268 w 241695"/>
                <a:gd name="connsiteY2" fmla="*/ 152975 h 152994"/>
                <a:gd name="connsiteX3" fmla="*/ 165218 w 241695"/>
                <a:gd name="connsiteY3" fmla="*/ 92650 h 152994"/>
                <a:gd name="connsiteX4" fmla="*/ 241418 w 241695"/>
                <a:gd name="connsiteY4" fmla="*/ 38675 h 152994"/>
                <a:gd name="connsiteX5" fmla="*/ 133468 w 241695"/>
                <a:gd name="connsiteY5" fmla="*/ 48200 h 152994"/>
                <a:gd name="connsiteX6" fmla="*/ 118 w 241695"/>
                <a:gd name="connsiteY6" fmla="*/ 575 h 15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695" h="152994">
                  <a:moveTo>
                    <a:pt x="118" y="575"/>
                  </a:moveTo>
                  <a:cubicBezTo>
                    <a:pt x="-3586" y="6925"/>
                    <a:pt x="80551" y="60900"/>
                    <a:pt x="111243" y="86300"/>
                  </a:cubicBezTo>
                  <a:cubicBezTo>
                    <a:pt x="141935" y="111700"/>
                    <a:pt x="175272" y="151917"/>
                    <a:pt x="184268" y="152975"/>
                  </a:cubicBezTo>
                  <a:cubicBezTo>
                    <a:pt x="193264" y="154033"/>
                    <a:pt x="155693" y="111700"/>
                    <a:pt x="165218" y="92650"/>
                  </a:cubicBezTo>
                  <a:cubicBezTo>
                    <a:pt x="174743" y="73600"/>
                    <a:pt x="246710" y="46083"/>
                    <a:pt x="241418" y="38675"/>
                  </a:cubicBezTo>
                  <a:cubicBezTo>
                    <a:pt x="236126" y="31267"/>
                    <a:pt x="172626" y="54021"/>
                    <a:pt x="133468" y="48200"/>
                  </a:cubicBezTo>
                  <a:cubicBezTo>
                    <a:pt x="94310" y="42379"/>
                    <a:pt x="3822" y="-5775"/>
                    <a:pt x="118" y="57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43550A9D-AFF3-3D92-4941-42B46AE30792}"/>
                </a:ext>
              </a:extLst>
            </p:cNvPr>
            <p:cNvSpPr/>
            <p:nvPr/>
          </p:nvSpPr>
          <p:spPr>
            <a:xfrm>
              <a:off x="9385157" y="8895941"/>
              <a:ext cx="521198" cy="353999"/>
            </a:xfrm>
            <a:custGeom>
              <a:avLst/>
              <a:gdLst>
                <a:gd name="connsiteX0" fmla="*/ 143 w 521198"/>
                <a:gd name="connsiteY0" fmla="*/ 409 h 353999"/>
                <a:gd name="connsiteX1" fmla="*/ 238268 w 521198"/>
                <a:gd name="connsiteY1" fmla="*/ 149634 h 353999"/>
                <a:gd name="connsiteX2" fmla="*/ 244618 w 521198"/>
                <a:gd name="connsiteY2" fmla="*/ 117884 h 353999"/>
                <a:gd name="connsiteX3" fmla="*/ 317643 w 521198"/>
                <a:gd name="connsiteY3" fmla="*/ 229009 h 353999"/>
                <a:gd name="connsiteX4" fmla="*/ 514493 w 521198"/>
                <a:gd name="connsiteY4" fmla="*/ 349659 h 353999"/>
                <a:gd name="connsiteX5" fmla="*/ 457343 w 521198"/>
                <a:gd name="connsiteY5" fmla="*/ 311559 h 353999"/>
                <a:gd name="connsiteX6" fmla="*/ 282718 w 521198"/>
                <a:gd name="connsiteY6" fmla="*/ 162334 h 353999"/>
                <a:gd name="connsiteX7" fmla="*/ 241443 w 521198"/>
                <a:gd name="connsiteY7" fmla="*/ 121059 h 353999"/>
                <a:gd name="connsiteX8" fmla="*/ 203343 w 521198"/>
                <a:gd name="connsiteY8" fmla="*/ 105184 h 353999"/>
                <a:gd name="connsiteX9" fmla="*/ 143 w 521198"/>
                <a:gd name="connsiteY9" fmla="*/ 409 h 3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198" h="353999">
                  <a:moveTo>
                    <a:pt x="143" y="409"/>
                  </a:moveTo>
                  <a:cubicBezTo>
                    <a:pt x="5964" y="7817"/>
                    <a:pt x="197522" y="130055"/>
                    <a:pt x="238268" y="149634"/>
                  </a:cubicBezTo>
                  <a:cubicBezTo>
                    <a:pt x="279014" y="169213"/>
                    <a:pt x="231389" y="104655"/>
                    <a:pt x="244618" y="117884"/>
                  </a:cubicBezTo>
                  <a:cubicBezTo>
                    <a:pt x="257847" y="131113"/>
                    <a:pt x="272664" y="190380"/>
                    <a:pt x="317643" y="229009"/>
                  </a:cubicBezTo>
                  <a:cubicBezTo>
                    <a:pt x="362622" y="267638"/>
                    <a:pt x="491210" y="335901"/>
                    <a:pt x="514493" y="349659"/>
                  </a:cubicBezTo>
                  <a:cubicBezTo>
                    <a:pt x="537776" y="363417"/>
                    <a:pt x="495972" y="342780"/>
                    <a:pt x="457343" y="311559"/>
                  </a:cubicBezTo>
                  <a:cubicBezTo>
                    <a:pt x="418714" y="280338"/>
                    <a:pt x="318701" y="194084"/>
                    <a:pt x="282718" y="162334"/>
                  </a:cubicBezTo>
                  <a:cubicBezTo>
                    <a:pt x="246735" y="130584"/>
                    <a:pt x="254672" y="130584"/>
                    <a:pt x="241443" y="121059"/>
                  </a:cubicBezTo>
                  <a:cubicBezTo>
                    <a:pt x="228214" y="111534"/>
                    <a:pt x="239326" y="122117"/>
                    <a:pt x="203343" y="105184"/>
                  </a:cubicBezTo>
                  <a:cubicBezTo>
                    <a:pt x="167360" y="88251"/>
                    <a:pt x="-5678" y="-6999"/>
                    <a:pt x="143" y="4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C5BB850B-9CDA-A1F0-15A3-133C0CB8B506}"/>
                </a:ext>
              </a:extLst>
            </p:cNvPr>
            <p:cNvSpPr/>
            <p:nvPr/>
          </p:nvSpPr>
          <p:spPr>
            <a:xfrm>
              <a:off x="8797925" y="8470900"/>
              <a:ext cx="593168" cy="430156"/>
            </a:xfrm>
            <a:custGeom>
              <a:avLst/>
              <a:gdLst>
                <a:gd name="connsiteX0" fmla="*/ 0 w 593168"/>
                <a:gd name="connsiteY0" fmla="*/ 0 h 430156"/>
                <a:gd name="connsiteX1" fmla="*/ 387350 w 593168"/>
                <a:gd name="connsiteY1" fmla="*/ 295275 h 430156"/>
                <a:gd name="connsiteX2" fmla="*/ 371475 w 593168"/>
                <a:gd name="connsiteY2" fmla="*/ 257175 h 430156"/>
                <a:gd name="connsiteX3" fmla="*/ 590550 w 593168"/>
                <a:gd name="connsiteY3" fmla="*/ 428625 h 430156"/>
                <a:gd name="connsiteX4" fmla="*/ 479425 w 593168"/>
                <a:gd name="connsiteY4" fmla="*/ 333375 h 430156"/>
                <a:gd name="connsiteX5" fmla="*/ 288925 w 593168"/>
                <a:gd name="connsiteY5" fmla="*/ 196850 h 430156"/>
                <a:gd name="connsiteX6" fmla="*/ 0 w 593168"/>
                <a:gd name="connsiteY6" fmla="*/ 0 h 43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3168" h="430156">
                  <a:moveTo>
                    <a:pt x="0" y="0"/>
                  </a:moveTo>
                  <a:cubicBezTo>
                    <a:pt x="162719" y="126206"/>
                    <a:pt x="325438" y="252413"/>
                    <a:pt x="387350" y="295275"/>
                  </a:cubicBezTo>
                  <a:cubicBezTo>
                    <a:pt x="449263" y="338138"/>
                    <a:pt x="337608" y="234950"/>
                    <a:pt x="371475" y="257175"/>
                  </a:cubicBezTo>
                  <a:cubicBezTo>
                    <a:pt x="405342" y="279400"/>
                    <a:pt x="572558" y="415925"/>
                    <a:pt x="590550" y="428625"/>
                  </a:cubicBezTo>
                  <a:cubicBezTo>
                    <a:pt x="608542" y="441325"/>
                    <a:pt x="529696" y="372004"/>
                    <a:pt x="479425" y="333375"/>
                  </a:cubicBezTo>
                  <a:cubicBezTo>
                    <a:pt x="429154" y="294746"/>
                    <a:pt x="288925" y="196850"/>
                    <a:pt x="288925" y="1968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6F53AB29-79BD-E94C-D9D4-F55B6C5F213A}"/>
                </a:ext>
              </a:extLst>
            </p:cNvPr>
            <p:cNvSpPr/>
            <p:nvPr/>
          </p:nvSpPr>
          <p:spPr>
            <a:xfrm>
              <a:off x="9370702" y="7847304"/>
              <a:ext cx="706791" cy="240505"/>
            </a:xfrm>
            <a:custGeom>
              <a:avLst/>
              <a:gdLst>
                <a:gd name="connsiteX0" fmla="*/ 74923 w 706791"/>
                <a:gd name="connsiteY0" fmla="*/ 26696 h 240505"/>
                <a:gd name="connsiteX1" fmla="*/ 608323 w 706791"/>
                <a:gd name="connsiteY1" fmla="*/ 233071 h 240505"/>
                <a:gd name="connsiteX2" fmla="*/ 573398 w 706791"/>
                <a:gd name="connsiteY2" fmla="*/ 198146 h 240505"/>
                <a:gd name="connsiteX3" fmla="*/ 706748 w 706791"/>
                <a:gd name="connsiteY3" fmla="*/ 229896 h 240505"/>
                <a:gd name="connsiteX4" fmla="*/ 557523 w 706791"/>
                <a:gd name="connsiteY4" fmla="*/ 194971 h 240505"/>
                <a:gd name="connsiteX5" fmla="*/ 382898 w 706791"/>
                <a:gd name="connsiteY5" fmla="*/ 144171 h 240505"/>
                <a:gd name="connsiteX6" fmla="*/ 271773 w 706791"/>
                <a:gd name="connsiteY6" fmla="*/ 93371 h 240505"/>
                <a:gd name="connsiteX7" fmla="*/ 303523 w 706791"/>
                <a:gd name="connsiteY7" fmla="*/ 102896 h 240505"/>
                <a:gd name="connsiteX8" fmla="*/ 27298 w 706791"/>
                <a:gd name="connsiteY8" fmla="*/ 10821 h 240505"/>
                <a:gd name="connsiteX9" fmla="*/ 74923 w 706791"/>
                <a:gd name="connsiteY9" fmla="*/ 26696 h 24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6791" h="240505">
                  <a:moveTo>
                    <a:pt x="74923" y="26696"/>
                  </a:moveTo>
                  <a:lnTo>
                    <a:pt x="608323" y="233071"/>
                  </a:lnTo>
                  <a:cubicBezTo>
                    <a:pt x="691402" y="261646"/>
                    <a:pt x="556994" y="198675"/>
                    <a:pt x="573398" y="198146"/>
                  </a:cubicBezTo>
                  <a:cubicBezTo>
                    <a:pt x="589802" y="197617"/>
                    <a:pt x="709394" y="230425"/>
                    <a:pt x="706748" y="229896"/>
                  </a:cubicBezTo>
                  <a:cubicBezTo>
                    <a:pt x="704102" y="229367"/>
                    <a:pt x="611498" y="209259"/>
                    <a:pt x="557523" y="194971"/>
                  </a:cubicBezTo>
                  <a:cubicBezTo>
                    <a:pt x="503548" y="180684"/>
                    <a:pt x="430523" y="161104"/>
                    <a:pt x="382898" y="144171"/>
                  </a:cubicBezTo>
                  <a:cubicBezTo>
                    <a:pt x="335273" y="127238"/>
                    <a:pt x="285002" y="100250"/>
                    <a:pt x="271773" y="93371"/>
                  </a:cubicBezTo>
                  <a:cubicBezTo>
                    <a:pt x="258544" y="86492"/>
                    <a:pt x="303523" y="102896"/>
                    <a:pt x="303523" y="102896"/>
                  </a:cubicBezTo>
                  <a:lnTo>
                    <a:pt x="27298" y="10821"/>
                  </a:lnTo>
                  <a:cubicBezTo>
                    <a:pt x="-9744" y="-1879"/>
                    <a:pt x="-21914" y="-10346"/>
                    <a:pt x="74923" y="266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A2A0FC48-ABC5-CF06-A376-3417AD9E128A}"/>
                </a:ext>
              </a:extLst>
            </p:cNvPr>
            <p:cNvSpPr/>
            <p:nvPr/>
          </p:nvSpPr>
          <p:spPr>
            <a:xfrm>
              <a:off x="8501987" y="8263970"/>
              <a:ext cx="264472" cy="196428"/>
            </a:xfrm>
            <a:custGeom>
              <a:avLst/>
              <a:gdLst>
                <a:gd name="connsiteX0" fmla="*/ 663 w 264472"/>
                <a:gd name="connsiteY0" fmla="*/ 555 h 196428"/>
                <a:gd name="connsiteX1" fmla="*/ 254663 w 264472"/>
                <a:gd name="connsiteY1" fmla="*/ 191055 h 196428"/>
                <a:gd name="connsiteX2" fmla="*/ 203863 w 264472"/>
                <a:gd name="connsiteY2" fmla="*/ 137080 h 196428"/>
                <a:gd name="connsiteX3" fmla="*/ 124488 w 264472"/>
                <a:gd name="connsiteY3" fmla="*/ 64055 h 196428"/>
                <a:gd name="connsiteX4" fmla="*/ 178463 w 264472"/>
                <a:gd name="connsiteY4" fmla="*/ 130730 h 196428"/>
                <a:gd name="connsiteX5" fmla="*/ 663 w 264472"/>
                <a:gd name="connsiteY5" fmla="*/ 555 h 19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472" h="196428">
                  <a:moveTo>
                    <a:pt x="663" y="555"/>
                  </a:moveTo>
                  <a:cubicBezTo>
                    <a:pt x="13363" y="10609"/>
                    <a:pt x="220796" y="168301"/>
                    <a:pt x="254663" y="191055"/>
                  </a:cubicBezTo>
                  <a:cubicBezTo>
                    <a:pt x="288530" y="213809"/>
                    <a:pt x="225559" y="158247"/>
                    <a:pt x="203863" y="137080"/>
                  </a:cubicBezTo>
                  <a:cubicBezTo>
                    <a:pt x="182167" y="115913"/>
                    <a:pt x="128721" y="65113"/>
                    <a:pt x="124488" y="64055"/>
                  </a:cubicBezTo>
                  <a:cubicBezTo>
                    <a:pt x="120255" y="62997"/>
                    <a:pt x="195396" y="141313"/>
                    <a:pt x="178463" y="130730"/>
                  </a:cubicBezTo>
                  <a:cubicBezTo>
                    <a:pt x="161530" y="120147"/>
                    <a:pt x="-12037" y="-9499"/>
                    <a:pt x="663" y="5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138438E3-8471-02F8-F387-CEC7A4D1B256}"/>
                </a:ext>
              </a:extLst>
            </p:cNvPr>
            <p:cNvSpPr/>
            <p:nvPr/>
          </p:nvSpPr>
          <p:spPr>
            <a:xfrm>
              <a:off x="8952832" y="7661155"/>
              <a:ext cx="460556" cy="201854"/>
            </a:xfrm>
            <a:custGeom>
              <a:avLst/>
              <a:gdLst>
                <a:gd name="connsiteX0" fmla="*/ 668 w 460556"/>
                <a:gd name="connsiteY0" fmla="*/ 120 h 201854"/>
                <a:gd name="connsiteX1" fmla="*/ 441993 w 460556"/>
                <a:gd name="connsiteY1" fmla="*/ 190620 h 201854"/>
                <a:gd name="connsiteX2" fmla="*/ 343568 w 460556"/>
                <a:gd name="connsiteY2" fmla="*/ 162045 h 201854"/>
                <a:gd name="connsiteX3" fmla="*/ 668 w 460556"/>
                <a:gd name="connsiteY3" fmla="*/ 120 h 20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556" h="201854">
                  <a:moveTo>
                    <a:pt x="668" y="120"/>
                  </a:moveTo>
                  <a:cubicBezTo>
                    <a:pt x="17072" y="4883"/>
                    <a:pt x="384843" y="163633"/>
                    <a:pt x="441993" y="190620"/>
                  </a:cubicBezTo>
                  <a:cubicBezTo>
                    <a:pt x="499143" y="217607"/>
                    <a:pt x="412360" y="191149"/>
                    <a:pt x="343568" y="162045"/>
                  </a:cubicBezTo>
                  <a:cubicBezTo>
                    <a:pt x="274776" y="132941"/>
                    <a:pt x="-15736" y="-4643"/>
                    <a:pt x="668" y="1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4A69BD49-29CC-ABD9-6ED3-682694CFEA7D}"/>
                </a:ext>
              </a:extLst>
            </p:cNvPr>
            <p:cNvSpPr/>
            <p:nvPr/>
          </p:nvSpPr>
          <p:spPr>
            <a:xfrm>
              <a:off x="8594455" y="7530780"/>
              <a:ext cx="454474" cy="165426"/>
            </a:xfrm>
            <a:custGeom>
              <a:avLst/>
              <a:gdLst>
                <a:gd name="connsiteX0" fmla="*/ 270 w 454474"/>
                <a:gd name="connsiteY0" fmla="*/ 320 h 165426"/>
                <a:gd name="connsiteX1" fmla="*/ 311420 w 454474"/>
                <a:gd name="connsiteY1" fmla="*/ 124145 h 165426"/>
                <a:gd name="connsiteX2" fmla="*/ 454295 w 454474"/>
                <a:gd name="connsiteY2" fmla="*/ 165420 h 165426"/>
                <a:gd name="connsiteX3" fmla="*/ 286020 w 454474"/>
                <a:gd name="connsiteY3" fmla="*/ 127320 h 165426"/>
                <a:gd name="connsiteX4" fmla="*/ 333645 w 454474"/>
                <a:gd name="connsiteY4" fmla="*/ 124145 h 165426"/>
                <a:gd name="connsiteX5" fmla="*/ 257445 w 454474"/>
                <a:gd name="connsiteY5" fmla="*/ 89220 h 165426"/>
                <a:gd name="connsiteX6" fmla="*/ 270 w 454474"/>
                <a:gd name="connsiteY6" fmla="*/ 320 h 16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474" h="165426">
                  <a:moveTo>
                    <a:pt x="270" y="320"/>
                  </a:moveTo>
                  <a:cubicBezTo>
                    <a:pt x="9266" y="6141"/>
                    <a:pt x="235749" y="96628"/>
                    <a:pt x="311420" y="124145"/>
                  </a:cubicBezTo>
                  <a:cubicBezTo>
                    <a:pt x="387091" y="151662"/>
                    <a:pt x="458528" y="164891"/>
                    <a:pt x="454295" y="165420"/>
                  </a:cubicBezTo>
                  <a:cubicBezTo>
                    <a:pt x="450062" y="165949"/>
                    <a:pt x="306128" y="134199"/>
                    <a:pt x="286020" y="127320"/>
                  </a:cubicBezTo>
                  <a:cubicBezTo>
                    <a:pt x="265912" y="120441"/>
                    <a:pt x="338407" y="130495"/>
                    <a:pt x="333645" y="124145"/>
                  </a:cubicBezTo>
                  <a:cubicBezTo>
                    <a:pt x="328883" y="117795"/>
                    <a:pt x="305599" y="108799"/>
                    <a:pt x="257445" y="89220"/>
                  </a:cubicBezTo>
                  <a:cubicBezTo>
                    <a:pt x="209291" y="69641"/>
                    <a:pt x="-8726" y="-5501"/>
                    <a:pt x="270" y="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3F21A5B3-F4F2-4E2D-C1B0-DB845897A12E}"/>
                </a:ext>
              </a:extLst>
            </p:cNvPr>
            <p:cNvSpPr/>
            <p:nvPr/>
          </p:nvSpPr>
          <p:spPr>
            <a:xfrm>
              <a:off x="8254746" y="8083425"/>
              <a:ext cx="305147" cy="222377"/>
            </a:xfrm>
            <a:custGeom>
              <a:avLst/>
              <a:gdLst>
                <a:gd name="connsiteX0" fmla="*/ 254 w 305147"/>
                <a:gd name="connsiteY0" fmla="*/ 125 h 222377"/>
                <a:gd name="connsiteX1" fmla="*/ 200279 w 305147"/>
                <a:gd name="connsiteY1" fmla="*/ 136650 h 222377"/>
                <a:gd name="connsiteX2" fmla="*/ 305054 w 305147"/>
                <a:gd name="connsiteY2" fmla="*/ 222375 h 222377"/>
                <a:gd name="connsiteX3" fmla="*/ 219329 w 305147"/>
                <a:gd name="connsiteY3" fmla="*/ 139825 h 222377"/>
                <a:gd name="connsiteX4" fmla="*/ 244729 w 305147"/>
                <a:gd name="connsiteY4" fmla="*/ 162050 h 222377"/>
                <a:gd name="connsiteX5" fmla="*/ 254 w 305147"/>
                <a:gd name="connsiteY5" fmla="*/ 125 h 22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147" h="222377">
                  <a:moveTo>
                    <a:pt x="254" y="125"/>
                  </a:moveTo>
                  <a:cubicBezTo>
                    <a:pt x="-7154" y="-4108"/>
                    <a:pt x="149479" y="99608"/>
                    <a:pt x="200279" y="136650"/>
                  </a:cubicBezTo>
                  <a:cubicBezTo>
                    <a:pt x="251079" y="173692"/>
                    <a:pt x="301879" y="221846"/>
                    <a:pt x="305054" y="222375"/>
                  </a:cubicBezTo>
                  <a:cubicBezTo>
                    <a:pt x="308229" y="222904"/>
                    <a:pt x="229383" y="149879"/>
                    <a:pt x="219329" y="139825"/>
                  </a:cubicBezTo>
                  <a:cubicBezTo>
                    <a:pt x="209275" y="129771"/>
                    <a:pt x="278596" y="184275"/>
                    <a:pt x="244729" y="162050"/>
                  </a:cubicBezTo>
                  <a:lnTo>
                    <a:pt x="254" y="12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772F3424-D985-A435-4179-CADB1454617B}"/>
                </a:ext>
              </a:extLst>
            </p:cNvPr>
            <p:cNvSpPr/>
            <p:nvPr/>
          </p:nvSpPr>
          <p:spPr>
            <a:xfrm>
              <a:off x="7994647" y="7950191"/>
              <a:ext cx="377762" cy="227914"/>
            </a:xfrm>
            <a:custGeom>
              <a:avLst/>
              <a:gdLst>
                <a:gd name="connsiteX0" fmla="*/ 3 w 377762"/>
                <a:gd name="connsiteY0" fmla="*/ 9 h 227914"/>
                <a:gd name="connsiteX1" fmla="*/ 247653 w 377762"/>
                <a:gd name="connsiteY1" fmla="*/ 111134 h 227914"/>
                <a:gd name="connsiteX2" fmla="*/ 228603 w 377762"/>
                <a:gd name="connsiteY2" fmla="*/ 101609 h 227914"/>
                <a:gd name="connsiteX3" fmla="*/ 374653 w 377762"/>
                <a:gd name="connsiteY3" fmla="*/ 225434 h 227914"/>
                <a:gd name="connsiteX4" fmla="*/ 323853 w 377762"/>
                <a:gd name="connsiteY4" fmla="*/ 177809 h 227914"/>
                <a:gd name="connsiteX5" fmla="*/ 269878 w 377762"/>
                <a:gd name="connsiteY5" fmla="*/ 98434 h 227914"/>
                <a:gd name="connsiteX6" fmla="*/ 254003 w 377762"/>
                <a:gd name="connsiteY6" fmla="*/ 104784 h 227914"/>
                <a:gd name="connsiteX7" fmla="*/ 3 w 377762"/>
                <a:gd name="connsiteY7" fmla="*/ 9 h 22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762" h="227914">
                  <a:moveTo>
                    <a:pt x="3" y="9"/>
                  </a:moveTo>
                  <a:cubicBezTo>
                    <a:pt x="-1055" y="1067"/>
                    <a:pt x="209553" y="94201"/>
                    <a:pt x="247653" y="111134"/>
                  </a:cubicBezTo>
                  <a:cubicBezTo>
                    <a:pt x="285753" y="128067"/>
                    <a:pt x="207437" y="82559"/>
                    <a:pt x="228603" y="101609"/>
                  </a:cubicBezTo>
                  <a:cubicBezTo>
                    <a:pt x="249769" y="120659"/>
                    <a:pt x="358778" y="212734"/>
                    <a:pt x="374653" y="225434"/>
                  </a:cubicBezTo>
                  <a:cubicBezTo>
                    <a:pt x="390528" y="238134"/>
                    <a:pt x="341315" y="198976"/>
                    <a:pt x="323853" y="177809"/>
                  </a:cubicBezTo>
                  <a:cubicBezTo>
                    <a:pt x="306391" y="156642"/>
                    <a:pt x="281520" y="110605"/>
                    <a:pt x="269878" y="98434"/>
                  </a:cubicBezTo>
                  <a:cubicBezTo>
                    <a:pt x="258236" y="86263"/>
                    <a:pt x="293690" y="120659"/>
                    <a:pt x="254003" y="104784"/>
                  </a:cubicBezTo>
                  <a:cubicBezTo>
                    <a:pt x="214316" y="88909"/>
                    <a:pt x="1061" y="-1049"/>
                    <a:pt x="3" y="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48FA1EE3-0C2B-12C6-FE60-E4A110C069D3}"/>
                </a:ext>
              </a:extLst>
            </p:cNvPr>
            <p:cNvSpPr/>
            <p:nvPr/>
          </p:nvSpPr>
          <p:spPr>
            <a:xfrm>
              <a:off x="7895509" y="7896094"/>
              <a:ext cx="704640" cy="461605"/>
            </a:xfrm>
            <a:custGeom>
              <a:avLst/>
              <a:gdLst>
                <a:gd name="connsiteX0" fmla="*/ 716 w 704640"/>
                <a:gd name="connsiteY0" fmla="*/ 131 h 461605"/>
                <a:gd name="connsiteX1" fmla="*/ 242016 w 704640"/>
                <a:gd name="connsiteY1" fmla="*/ 139831 h 461605"/>
                <a:gd name="connsiteX2" fmla="*/ 219791 w 704640"/>
                <a:gd name="connsiteY2" fmla="*/ 111256 h 461605"/>
                <a:gd name="connsiteX3" fmla="*/ 369016 w 704640"/>
                <a:gd name="connsiteY3" fmla="*/ 225556 h 461605"/>
                <a:gd name="connsiteX4" fmla="*/ 349966 w 704640"/>
                <a:gd name="connsiteY4" fmla="*/ 193806 h 461605"/>
                <a:gd name="connsiteX5" fmla="*/ 578566 w 704640"/>
                <a:gd name="connsiteY5" fmla="*/ 358906 h 461605"/>
                <a:gd name="connsiteX6" fmla="*/ 702391 w 704640"/>
                <a:gd name="connsiteY6" fmla="*/ 460506 h 461605"/>
                <a:gd name="connsiteX7" fmla="*/ 632541 w 704640"/>
                <a:gd name="connsiteY7" fmla="*/ 397006 h 461605"/>
                <a:gd name="connsiteX8" fmla="*/ 330916 w 704640"/>
                <a:gd name="connsiteY8" fmla="*/ 168406 h 461605"/>
                <a:gd name="connsiteX9" fmla="*/ 716 w 704640"/>
                <a:gd name="connsiteY9" fmla="*/ 131 h 46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640" h="461605">
                  <a:moveTo>
                    <a:pt x="716" y="131"/>
                  </a:moveTo>
                  <a:cubicBezTo>
                    <a:pt x="-14101" y="-4632"/>
                    <a:pt x="205504" y="121310"/>
                    <a:pt x="242016" y="139831"/>
                  </a:cubicBezTo>
                  <a:cubicBezTo>
                    <a:pt x="278529" y="158352"/>
                    <a:pt x="198624" y="96969"/>
                    <a:pt x="219791" y="111256"/>
                  </a:cubicBezTo>
                  <a:cubicBezTo>
                    <a:pt x="240958" y="125544"/>
                    <a:pt x="347320" y="211798"/>
                    <a:pt x="369016" y="225556"/>
                  </a:cubicBezTo>
                  <a:cubicBezTo>
                    <a:pt x="390712" y="239314"/>
                    <a:pt x="315041" y="171581"/>
                    <a:pt x="349966" y="193806"/>
                  </a:cubicBezTo>
                  <a:cubicBezTo>
                    <a:pt x="384891" y="216031"/>
                    <a:pt x="519829" y="314456"/>
                    <a:pt x="578566" y="358906"/>
                  </a:cubicBezTo>
                  <a:cubicBezTo>
                    <a:pt x="637303" y="403356"/>
                    <a:pt x="693395" y="454156"/>
                    <a:pt x="702391" y="460506"/>
                  </a:cubicBezTo>
                  <a:cubicBezTo>
                    <a:pt x="711387" y="466856"/>
                    <a:pt x="694453" y="445689"/>
                    <a:pt x="632541" y="397006"/>
                  </a:cubicBezTo>
                  <a:cubicBezTo>
                    <a:pt x="570629" y="348323"/>
                    <a:pt x="430929" y="232964"/>
                    <a:pt x="330916" y="168406"/>
                  </a:cubicBezTo>
                  <a:cubicBezTo>
                    <a:pt x="230903" y="103848"/>
                    <a:pt x="15533" y="4894"/>
                    <a:pt x="716" y="13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5737A9BB-1E9D-A13E-917A-67976EA88837}"/>
                </a:ext>
              </a:extLst>
            </p:cNvPr>
            <p:cNvSpPr/>
            <p:nvPr/>
          </p:nvSpPr>
          <p:spPr>
            <a:xfrm>
              <a:off x="8378806" y="7458071"/>
              <a:ext cx="212757" cy="197426"/>
            </a:xfrm>
            <a:custGeom>
              <a:avLst/>
              <a:gdLst>
                <a:gd name="connsiteX0" fmla="*/ 19 w 212757"/>
                <a:gd name="connsiteY0" fmla="*/ 4 h 197426"/>
                <a:gd name="connsiteX1" fmla="*/ 114319 w 212757"/>
                <a:gd name="connsiteY1" fmla="*/ 60329 h 197426"/>
                <a:gd name="connsiteX2" fmla="*/ 130194 w 212757"/>
                <a:gd name="connsiteY2" fmla="*/ 95254 h 197426"/>
                <a:gd name="connsiteX3" fmla="*/ 104794 w 212757"/>
                <a:gd name="connsiteY3" fmla="*/ 196854 h 197426"/>
                <a:gd name="connsiteX4" fmla="*/ 136544 w 212757"/>
                <a:gd name="connsiteY4" fmla="*/ 136529 h 197426"/>
                <a:gd name="connsiteX5" fmla="*/ 212744 w 212757"/>
                <a:gd name="connsiteY5" fmla="*/ 136529 h 197426"/>
                <a:gd name="connsiteX6" fmla="*/ 142894 w 212757"/>
                <a:gd name="connsiteY6" fmla="*/ 136529 h 197426"/>
                <a:gd name="connsiteX7" fmla="*/ 146069 w 212757"/>
                <a:gd name="connsiteY7" fmla="*/ 92079 h 197426"/>
                <a:gd name="connsiteX8" fmla="*/ 123844 w 212757"/>
                <a:gd name="connsiteY8" fmla="*/ 63504 h 197426"/>
                <a:gd name="connsiteX9" fmla="*/ 19 w 212757"/>
                <a:gd name="connsiteY9" fmla="*/ 4 h 19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757" h="197426">
                  <a:moveTo>
                    <a:pt x="19" y="4"/>
                  </a:moveTo>
                  <a:cubicBezTo>
                    <a:pt x="-1568" y="-525"/>
                    <a:pt x="92623" y="44454"/>
                    <a:pt x="114319" y="60329"/>
                  </a:cubicBezTo>
                  <a:cubicBezTo>
                    <a:pt x="136015" y="76204"/>
                    <a:pt x="131781" y="72500"/>
                    <a:pt x="130194" y="95254"/>
                  </a:cubicBezTo>
                  <a:cubicBezTo>
                    <a:pt x="128607" y="118008"/>
                    <a:pt x="103736" y="189975"/>
                    <a:pt x="104794" y="196854"/>
                  </a:cubicBezTo>
                  <a:cubicBezTo>
                    <a:pt x="105852" y="203733"/>
                    <a:pt x="118552" y="146583"/>
                    <a:pt x="136544" y="136529"/>
                  </a:cubicBezTo>
                  <a:cubicBezTo>
                    <a:pt x="154536" y="126475"/>
                    <a:pt x="212744" y="136529"/>
                    <a:pt x="212744" y="136529"/>
                  </a:cubicBezTo>
                  <a:cubicBezTo>
                    <a:pt x="213802" y="136529"/>
                    <a:pt x="154007" y="143937"/>
                    <a:pt x="142894" y="136529"/>
                  </a:cubicBezTo>
                  <a:cubicBezTo>
                    <a:pt x="131782" y="129121"/>
                    <a:pt x="149244" y="104250"/>
                    <a:pt x="146069" y="92079"/>
                  </a:cubicBezTo>
                  <a:cubicBezTo>
                    <a:pt x="142894" y="79908"/>
                    <a:pt x="153477" y="76204"/>
                    <a:pt x="123844" y="63504"/>
                  </a:cubicBezTo>
                  <a:cubicBezTo>
                    <a:pt x="94211" y="50804"/>
                    <a:pt x="1606" y="533"/>
                    <a:pt x="19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2B749114-84E6-F110-D37D-A02BCB25CBB4}"/>
                </a:ext>
              </a:extLst>
            </p:cNvPr>
            <p:cNvSpPr/>
            <p:nvPr/>
          </p:nvSpPr>
          <p:spPr>
            <a:xfrm>
              <a:off x="8351579" y="7531088"/>
              <a:ext cx="41365" cy="158990"/>
            </a:xfrm>
            <a:custGeom>
              <a:avLst/>
              <a:gdLst>
                <a:gd name="connsiteX0" fmla="*/ 33596 w 41365"/>
                <a:gd name="connsiteY0" fmla="*/ 12 h 158990"/>
                <a:gd name="connsiteX1" fmla="*/ 27246 w 41365"/>
                <a:gd name="connsiteY1" fmla="*/ 79387 h 158990"/>
                <a:gd name="connsiteX2" fmla="*/ 39946 w 41365"/>
                <a:gd name="connsiteY2" fmla="*/ 158762 h 158990"/>
                <a:gd name="connsiteX3" fmla="*/ 36771 w 41365"/>
                <a:gd name="connsiteY3" fmla="*/ 101612 h 158990"/>
                <a:gd name="connsiteX4" fmla="*/ 1846 w 41365"/>
                <a:gd name="connsiteY4" fmla="*/ 47637 h 158990"/>
                <a:gd name="connsiteX5" fmla="*/ 8196 w 41365"/>
                <a:gd name="connsiteY5" fmla="*/ 73037 h 158990"/>
                <a:gd name="connsiteX6" fmla="*/ 33596 w 41365"/>
                <a:gd name="connsiteY6" fmla="*/ 12 h 15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65" h="158990">
                  <a:moveTo>
                    <a:pt x="33596" y="12"/>
                  </a:moveTo>
                  <a:cubicBezTo>
                    <a:pt x="36771" y="1070"/>
                    <a:pt x="26188" y="52929"/>
                    <a:pt x="27246" y="79387"/>
                  </a:cubicBezTo>
                  <a:cubicBezTo>
                    <a:pt x="28304" y="105845"/>
                    <a:pt x="38359" y="155058"/>
                    <a:pt x="39946" y="158762"/>
                  </a:cubicBezTo>
                  <a:cubicBezTo>
                    <a:pt x="41533" y="162466"/>
                    <a:pt x="43121" y="120133"/>
                    <a:pt x="36771" y="101612"/>
                  </a:cubicBezTo>
                  <a:cubicBezTo>
                    <a:pt x="30421" y="83091"/>
                    <a:pt x="6608" y="52399"/>
                    <a:pt x="1846" y="47637"/>
                  </a:cubicBezTo>
                  <a:cubicBezTo>
                    <a:pt x="-2916" y="42875"/>
                    <a:pt x="2375" y="78329"/>
                    <a:pt x="8196" y="73037"/>
                  </a:cubicBezTo>
                  <a:cubicBezTo>
                    <a:pt x="14017" y="67745"/>
                    <a:pt x="30421" y="-1046"/>
                    <a:pt x="33596" y="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ACF11CBA-09A7-D5E3-6F89-356B69E5D570}"/>
                </a:ext>
              </a:extLst>
            </p:cNvPr>
            <p:cNvSpPr/>
            <p:nvPr/>
          </p:nvSpPr>
          <p:spPr>
            <a:xfrm>
              <a:off x="8209920" y="7600898"/>
              <a:ext cx="197947" cy="171562"/>
            </a:xfrm>
            <a:custGeom>
              <a:avLst/>
              <a:gdLst>
                <a:gd name="connsiteX0" fmla="*/ 95880 w 197947"/>
                <a:gd name="connsiteY0" fmla="*/ 52 h 171562"/>
                <a:gd name="connsiteX1" fmla="*/ 67305 w 197947"/>
                <a:gd name="connsiteY1" fmla="*/ 85777 h 171562"/>
                <a:gd name="connsiteX2" fmla="*/ 140330 w 197947"/>
                <a:gd name="connsiteY2" fmla="*/ 149277 h 171562"/>
                <a:gd name="connsiteX3" fmla="*/ 45080 w 197947"/>
                <a:gd name="connsiteY3" fmla="*/ 95302 h 171562"/>
                <a:gd name="connsiteX4" fmla="*/ 197480 w 197947"/>
                <a:gd name="connsiteY4" fmla="*/ 171502 h 171562"/>
                <a:gd name="connsiteX5" fmla="*/ 89530 w 197947"/>
                <a:gd name="connsiteY5" fmla="*/ 108002 h 171562"/>
                <a:gd name="connsiteX6" fmla="*/ 630 w 197947"/>
                <a:gd name="connsiteY6" fmla="*/ 101652 h 171562"/>
                <a:gd name="connsiteX7" fmla="*/ 51430 w 197947"/>
                <a:gd name="connsiteY7" fmla="*/ 98477 h 171562"/>
                <a:gd name="connsiteX8" fmla="*/ 95880 w 197947"/>
                <a:gd name="connsiteY8" fmla="*/ 52 h 1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947" h="171562">
                  <a:moveTo>
                    <a:pt x="95880" y="52"/>
                  </a:moveTo>
                  <a:cubicBezTo>
                    <a:pt x="98526" y="-2065"/>
                    <a:pt x="59897" y="60906"/>
                    <a:pt x="67305" y="85777"/>
                  </a:cubicBezTo>
                  <a:cubicBezTo>
                    <a:pt x="74713" y="110648"/>
                    <a:pt x="144034" y="147690"/>
                    <a:pt x="140330" y="149277"/>
                  </a:cubicBezTo>
                  <a:cubicBezTo>
                    <a:pt x="136626" y="150864"/>
                    <a:pt x="35555" y="91598"/>
                    <a:pt x="45080" y="95302"/>
                  </a:cubicBezTo>
                  <a:cubicBezTo>
                    <a:pt x="54605" y="99006"/>
                    <a:pt x="190072" y="169385"/>
                    <a:pt x="197480" y="171502"/>
                  </a:cubicBezTo>
                  <a:cubicBezTo>
                    <a:pt x="204888" y="173619"/>
                    <a:pt x="122338" y="119644"/>
                    <a:pt x="89530" y="108002"/>
                  </a:cubicBezTo>
                  <a:cubicBezTo>
                    <a:pt x="56722" y="96360"/>
                    <a:pt x="6980" y="103240"/>
                    <a:pt x="630" y="101652"/>
                  </a:cubicBezTo>
                  <a:cubicBezTo>
                    <a:pt x="-5720" y="100065"/>
                    <a:pt x="37672" y="111177"/>
                    <a:pt x="51430" y="98477"/>
                  </a:cubicBezTo>
                  <a:cubicBezTo>
                    <a:pt x="65188" y="85777"/>
                    <a:pt x="93234" y="2169"/>
                    <a:pt x="95880" y="5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796F87BD-32A1-9D94-DC90-33BAFE12649A}"/>
                </a:ext>
              </a:extLst>
            </p:cNvPr>
            <p:cNvSpPr/>
            <p:nvPr/>
          </p:nvSpPr>
          <p:spPr>
            <a:xfrm>
              <a:off x="8540749" y="7540370"/>
              <a:ext cx="460341" cy="222479"/>
            </a:xfrm>
            <a:custGeom>
              <a:avLst/>
              <a:gdLst>
                <a:gd name="connsiteX0" fmla="*/ 1 w 460341"/>
                <a:gd name="connsiteY0" fmla="*/ 255 h 222479"/>
                <a:gd name="connsiteX1" fmla="*/ 130176 w 460341"/>
                <a:gd name="connsiteY1" fmla="*/ 143130 h 222479"/>
                <a:gd name="connsiteX2" fmla="*/ 114301 w 460341"/>
                <a:gd name="connsiteY2" fmla="*/ 89155 h 222479"/>
                <a:gd name="connsiteX3" fmla="*/ 234951 w 460341"/>
                <a:gd name="connsiteY3" fmla="*/ 136780 h 222479"/>
                <a:gd name="connsiteX4" fmla="*/ 234951 w 460341"/>
                <a:gd name="connsiteY4" fmla="*/ 127255 h 222479"/>
                <a:gd name="connsiteX5" fmla="*/ 457201 w 460341"/>
                <a:gd name="connsiteY5" fmla="*/ 219330 h 222479"/>
                <a:gd name="connsiteX6" fmla="*/ 355601 w 460341"/>
                <a:gd name="connsiteY6" fmla="*/ 193930 h 222479"/>
                <a:gd name="connsiteX7" fmla="*/ 215901 w 460341"/>
                <a:gd name="connsiteY7" fmla="*/ 124080 h 222479"/>
                <a:gd name="connsiteX8" fmla="*/ 133351 w 460341"/>
                <a:gd name="connsiteY8" fmla="*/ 108205 h 222479"/>
                <a:gd name="connsiteX9" fmla="*/ 1 w 460341"/>
                <a:gd name="connsiteY9" fmla="*/ 255 h 2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341" h="222479">
                  <a:moveTo>
                    <a:pt x="1" y="255"/>
                  </a:moveTo>
                  <a:cubicBezTo>
                    <a:pt x="-528" y="6076"/>
                    <a:pt x="111126" y="128313"/>
                    <a:pt x="130176" y="143130"/>
                  </a:cubicBezTo>
                  <a:cubicBezTo>
                    <a:pt x="149226" y="157947"/>
                    <a:pt x="96839" y="90213"/>
                    <a:pt x="114301" y="89155"/>
                  </a:cubicBezTo>
                  <a:cubicBezTo>
                    <a:pt x="131763" y="88097"/>
                    <a:pt x="214843" y="130430"/>
                    <a:pt x="234951" y="136780"/>
                  </a:cubicBezTo>
                  <a:cubicBezTo>
                    <a:pt x="255059" y="143130"/>
                    <a:pt x="197909" y="113497"/>
                    <a:pt x="234951" y="127255"/>
                  </a:cubicBezTo>
                  <a:cubicBezTo>
                    <a:pt x="271993" y="141013"/>
                    <a:pt x="437093" y="208218"/>
                    <a:pt x="457201" y="219330"/>
                  </a:cubicBezTo>
                  <a:cubicBezTo>
                    <a:pt x="477309" y="230442"/>
                    <a:pt x="395818" y="209805"/>
                    <a:pt x="355601" y="193930"/>
                  </a:cubicBezTo>
                  <a:cubicBezTo>
                    <a:pt x="315384" y="178055"/>
                    <a:pt x="252943" y="138368"/>
                    <a:pt x="215901" y="124080"/>
                  </a:cubicBezTo>
                  <a:cubicBezTo>
                    <a:pt x="178859" y="109793"/>
                    <a:pt x="166159" y="126726"/>
                    <a:pt x="133351" y="108205"/>
                  </a:cubicBezTo>
                  <a:cubicBezTo>
                    <a:pt x="100543" y="89684"/>
                    <a:pt x="530" y="-5566"/>
                    <a:pt x="1" y="2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6F761DDC-9773-6D4B-F019-8103F2F3F061}"/>
                </a:ext>
              </a:extLst>
            </p:cNvPr>
            <p:cNvSpPr/>
            <p:nvPr/>
          </p:nvSpPr>
          <p:spPr>
            <a:xfrm>
              <a:off x="8440726" y="7533776"/>
              <a:ext cx="98833" cy="341695"/>
            </a:xfrm>
            <a:custGeom>
              <a:avLst/>
              <a:gdLst>
                <a:gd name="connsiteX0" fmla="*/ 20649 w 98833"/>
                <a:gd name="connsiteY0" fmla="*/ 499 h 341695"/>
                <a:gd name="connsiteX1" fmla="*/ 23824 w 98833"/>
                <a:gd name="connsiteY1" fmla="*/ 111624 h 341695"/>
                <a:gd name="connsiteX2" fmla="*/ 55574 w 98833"/>
                <a:gd name="connsiteY2" fmla="*/ 251324 h 341695"/>
                <a:gd name="connsiteX3" fmla="*/ 52399 w 98833"/>
                <a:gd name="connsiteY3" fmla="*/ 194174 h 341695"/>
                <a:gd name="connsiteX4" fmla="*/ 93674 w 98833"/>
                <a:gd name="connsiteY4" fmla="*/ 337049 h 341695"/>
                <a:gd name="connsiteX5" fmla="*/ 93674 w 98833"/>
                <a:gd name="connsiteY5" fmla="*/ 298949 h 341695"/>
                <a:gd name="connsiteX6" fmla="*/ 52399 w 98833"/>
                <a:gd name="connsiteY6" fmla="*/ 219574 h 341695"/>
                <a:gd name="connsiteX7" fmla="*/ 1599 w 98833"/>
                <a:gd name="connsiteY7" fmla="*/ 194174 h 341695"/>
                <a:gd name="connsiteX8" fmla="*/ 14299 w 98833"/>
                <a:gd name="connsiteY8" fmla="*/ 200524 h 341695"/>
                <a:gd name="connsiteX9" fmla="*/ 30174 w 98833"/>
                <a:gd name="connsiteY9" fmla="*/ 156074 h 341695"/>
                <a:gd name="connsiteX10" fmla="*/ 20649 w 98833"/>
                <a:gd name="connsiteY10" fmla="*/ 499 h 3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833" h="341695">
                  <a:moveTo>
                    <a:pt x="20649" y="499"/>
                  </a:moveTo>
                  <a:cubicBezTo>
                    <a:pt x="19591" y="-6909"/>
                    <a:pt x="18003" y="69820"/>
                    <a:pt x="23824" y="111624"/>
                  </a:cubicBezTo>
                  <a:cubicBezTo>
                    <a:pt x="29645" y="153428"/>
                    <a:pt x="50812" y="237566"/>
                    <a:pt x="55574" y="251324"/>
                  </a:cubicBezTo>
                  <a:cubicBezTo>
                    <a:pt x="60336" y="265082"/>
                    <a:pt x="46049" y="179886"/>
                    <a:pt x="52399" y="194174"/>
                  </a:cubicBezTo>
                  <a:cubicBezTo>
                    <a:pt x="58749" y="208462"/>
                    <a:pt x="86795" y="319587"/>
                    <a:pt x="93674" y="337049"/>
                  </a:cubicBezTo>
                  <a:cubicBezTo>
                    <a:pt x="100553" y="354511"/>
                    <a:pt x="100553" y="318528"/>
                    <a:pt x="93674" y="298949"/>
                  </a:cubicBezTo>
                  <a:cubicBezTo>
                    <a:pt x="86795" y="279370"/>
                    <a:pt x="67745" y="237036"/>
                    <a:pt x="52399" y="219574"/>
                  </a:cubicBezTo>
                  <a:cubicBezTo>
                    <a:pt x="37053" y="202112"/>
                    <a:pt x="1599" y="194174"/>
                    <a:pt x="1599" y="194174"/>
                  </a:cubicBezTo>
                  <a:cubicBezTo>
                    <a:pt x="-4751" y="190999"/>
                    <a:pt x="9537" y="206874"/>
                    <a:pt x="14299" y="200524"/>
                  </a:cubicBezTo>
                  <a:cubicBezTo>
                    <a:pt x="19061" y="194174"/>
                    <a:pt x="29116" y="186236"/>
                    <a:pt x="30174" y="156074"/>
                  </a:cubicBezTo>
                  <a:cubicBezTo>
                    <a:pt x="31232" y="125912"/>
                    <a:pt x="21707" y="7907"/>
                    <a:pt x="20649" y="49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30AA591F-3EAD-DDA2-E246-C20DA94A56AF}"/>
                </a:ext>
              </a:extLst>
            </p:cNvPr>
            <p:cNvSpPr/>
            <p:nvPr/>
          </p:nvSpPr>
          <p:spPr>
            <a:xfrm>
              <a:off x="8225994" y="7330730"/>
              <a:ext cx="300570" cy="199273"/>
            </a:xfrm>
            <a:custGeom>
              <a:avLst/>
              <a:gdLst>
                <a:gd name="connsiteX0" fmla="*/ 431 w 300570"/>
                <a:gd name="connsiteY0" fmla="*/ 345 h 199273"/>
                <a:gd name="connsiteX1" fmla="*/ 168706 w 300570"/>
                <a:gd name="connsiteY1" fmla="*/ 140045 h 199273"/>
                <a:gd name="connsiteX2" fmla="*/ 143306 w 300570"/>
                <a:gd name="connsiteY2" fmla="*/ 108295 h 199273"/>
                <a:gd name="connsiteX3" fmla="*/ 292531 w 300570"/>
                <a:gd name="connsiteY3" fmla="*/ 197195 h 199273"/>
                <a:gd name="connsiteX4" fmla="*/ 263956 w 300570"/>
                <a:gd name="connsiteY4" fmla="*/ 165445 h 199273"/>
                <a:gd name="connsiteX5" fmla="*/ 124256 w 300570"/>
                <a:gd name="connsiteY5" fmla="*/ 101945 h 199273"/>
                <a:gd name="connsiteX6" fmla="*/ 431 w 300570"/>
                <a:gd name="connsiteY6" fmla="*/ 345 h 19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570" h="199273">
                  <a:moveTo>
                    <a:pt x="431" y="345"/>
                  </a:moveTo>
                  <a:cubicBezTo>
                    <a:pt x="7839" y="6695"/>
                    <a:pt x="144894" y="122053"/>
                    <a:pt x="168706" y="140045"/>
                  </a:cubicBezTo>
                  <a:cubicBezTo>
                    <a:pt x="192519" y="158037"/>
                    <a:pt x="122669" y="98770"/>
                    <a:pt x="143306" y="108295"/>
                  </a:cubicBezTo>
                  <a:cubicBezTo>
                    <a:pt x="163943" y="117820"/>
                    <a:pt x="272423" y="187670"/>
                    <a:pt x="292531" y="197195"/>
                  </a:cubicBezTo>
                  <a:cubicBezTo>
                    <a:pt x="312639" y="206720"/>
                    <a:pt x="292002" y="181320"/>
                    <a:pt x="263956" y="165445"/>
                  </a:cubicBezTo>
                  <a:cubicBezTo>
                    <a:pt x="235910" y="149570"/>
                    <a:pt x="165531" y="126816"/>
                    <a:pt x="124256" y="101945"/>
                  </a:cubicBezTo>
                  <a:cubicBezTo>
                    <a:pt x="82981" y="77074"/>
                    <a:pt x="-6977" y="-6005"/>
                    <a:pt x="431" y="34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65C61BC3-884B-6EB6-CCC4-BC51517DAEC1}"/>
                </a:ext>
              </a:extLst>
            </p:cNvPr>
            <p:cNvSpPr/>
            <p:nvPr/>
          </p:nvSpPr>
          <p:spPr>
            <a:xfrm>
              <a:off x="8578848" y="7807262"/>
              <a:ext cx="408455" cy="114419"/>
            </a:xfrm>
            <a:custGeom>
              <a:avLst/>
              <a:gdLst>
                <a:gd name="connsiteX0" fmla="*/ 2 w 408455"/>
                <a:gd name="connsiteY0" fmla="*/ 63 h 114419"/>
                <a:gd name="connsiteX1" fmla="*/ 130177 w 408455"/>
                <a:gd name="connsiteY1" fmla="*/ 76263 h 114419"/>
                <a:gd name="connsiteX2" fmla="*/ 53977 w 408455"/>
                <a:gd name="connsiteY2" fmla="*/ 57213 h 114419"/>
                <a:gd name="connsiteX3" fmla="*/ 403227 w 408455"/>
                <a:gd name="connsiteY3" fmla="*/ 111188 h 114419"/>
                <a:gd name="connsiteX4" fmla="*/ 257177 w 408455"/>
                <a:gd name="connsiteY4" fmla="*/ 104838 h 114419"/>
                <a:gd name="connsiteX5" fmla="*/ 165102 w 408455"/>
                <a:gd name="connsiteY5" fmla="*/ 76263 h 114419"/>
                <a:gd name="connsiteX6" fmla="*/ 250827 w 408455"/>
                <a:gd name="connsiteY6" fmla="*/ 85788 h 114419"/>
                <a:gd name="connsiteX7" fmla="*/ 127002 w 408455"/>
                <a:gd name="connsiteY7" fmla="*/ 63563 h 114419"/>
                <a:gd name="connsiteX8" fmla="*/ 2 w 408455"/>
                <a:gd name="connsiteY8" fmla="*/ 63 h 11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8455" h="114419">
                  <a:moveTo>
                    <a:pt x="2" y="63"/>
                  </a:moveTo>
                  <a:cubicBezTo>
                    <a:pt x="531" y="2180"/>
                    <a:pt x="121181" y="66738"/>
                    <a:pt x="130177" y="76263"/>
                  </a:cubicBezTo>
                  <a:cubicBezTo>
                    <a:pt x="139173" y="85788"/>
                    <a:pt x="8469" y="51392"/>
                    <a:pt x="53977" y="57213"/>
                  </a:cubicBezTo>
                  <a:cubicBezTo>
                    <a:pt x="99485" y="63034"/>
                    <a:pt x="369360" y="103251"/>
                    <a:pt x="403227" y="111188"/>
                  </a:cubicBezTo>
                  <a:cubicBezTo>
                    <a:pt x="437094" y="119126"/>
                    <a:pt x="296864" y="110659"/>
                    <a:pt x="257177" y="104838"/>
                  </a:cubicBezTo>
                  <a:cubicBezTo>
                    <a:pt x="217490" y="99017"/>
                    <a:pt x="166160" y="79438"/>
                    <a:pt x="165102" y="76263"/>
                  </a:cubicBezTo>
                  <a:cubicBezTo>
                    <a:pt x="164044" y="73088"/>
                    <a:pt x="257177" y="87905"/>
                    <a:pt x="250827" y="85788"/>
                  </a:cubicBezTo>
                  <a:cubicBezTo>
                    <a:pt x="244477" y="83671"/>
                    <a:pt x="170394" y="77850"/>
                    <a:pt x="127002" y="63563"/>
                  </a:cubicBezTo>
                  <a:cubicBezTo>
                    <a:pt x="83610" y="49276"/>
                    <a:pt x="-527" y="-2054"/>
                    <a:pt x="2" y="6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6304BD8E-C17A-D4CC-7924-EAC246AA5F7D}"/>
                </a:ext>
              </a:extLst>
            </p:cNvPr>
            <p:cNvSpPr/>
            <p:nvPr/>
          </p:nvSpPr>
          <p:spPr>
            <a:xfrm>
              <a:off x="8121436" y="7264390"/>
              <a:ext cx="312524" cy="193901"/>
            </a:xfrm>
            <a:custGeom>
              <a:avLst/>
              <a:gdLst>
                <a:gd name="connsiteX0" fmla="*/ 214 w 312524"/>
                <a:gd name="connsiteY0" fmla="*/ 10 h 193901"/>
                <a:gd name="connsiteX1" fmla="*/ 130389 w 312524"/>
                <a:gd name="connsiteY1" fmla="*/ 107960 h 193901"/>
                <a:gd name="connsiteX2" fmla="*/ 120864 w 312524"/>
                <a:gd name="connsiteY2" fmla="*/ 95260 h 193901"/>
                <a:gd name="connsiteX3" fmla="*/ 231989 w 312524"/>
                <a:gd name="connsiteY3" fmla="*/ 171460 h 193901"/>
                <a:gd name="connsiteX4" fmla="*/ 197064 w 312524"/>
                <a:gd name="connsiteY4" fmla="*/ 142885 h 193901"/>
                <a:gd name="connsiteX5" fmla="*/ 311364 w 312524"/>
                <a:gd name="connsiteY5" fmla="*/ 193685 h 193901"/>
                <a:gd name="connsiteX6" fmla="*/ 251039 w 312524"/>
                <a:gd name="connsiteY6" fmla="*/ 158760 h 193901"/>
                <a:gd name="connsiteX7" fmla="*/ 168489 w 312524"/>
                <a:gd name="connsiteY7" fmla="*/ 101610 h 193901"/>
                <a:gd name="connsiteX8" fmla="*/ 214 w 312524"/>
                <a:gd name="connsiteY8" fmla="*/ 10 h 1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524" h="193901">
                  <a:moveTo>
                    <a:pt x="214" y="10"/>
                  </a:moveTo>
                  <a:cubicBezTo>
                    <a:pt x="-6136" y="1068"/>
                    <a:pt x="130389" y="107960"/>
                    <a:pt x="130389" y="107960"/>
                  </a:cubicBezTo>
                  <a:cubicBezTo>
                    <a:pt x="150497" y="123835"/>
                    <a:pt x="103931" y="84677"/>
                    <a:pt x="120864" y="95260"/>
                  </a:cubicBezTo>
                  <a:cubicBezTo>
                    <a:pt x="137797" y="105843"/>
                    <a:pt x="219289" y="163523"/>
                    <a:pt x="231989" y="171460"/>
                  </a:cubicBezTo>
                  <a:cubicBezTo>
                    <a:pt x="244689" y="179397"/>
                    <a:pt x="183835" y="139181"/>
                    <a:pt x="197064" y="142885"/>
                  </a:cubicBezTo>
                  <a:cubicBezTo>
                    <a:pt x="210293" y="146589"/>
                    <a:pt x="302368" y="191039"/>
                    <a:pt x="311364" y="193685"/>
                  </a:cubicBezTo>
                  <a:cubicBezTo>
                    <a:pt x="320360" y="196331"/>
                    <a:pt x="274851" y="174106"/>
                    <a:pt x="251039" y="158760"/>
                  </a:cubicBezTo>
                  <a:cubicBezTo>
                    <a:pt x="227227" y="143414"/>
                    <a:pt x="207647" y="125423"/>
                    <a:pt x="168489" y="101610"/>
                  </a:cubicBezTo>
                  <a:cubicBezTo>
                    <a:pt x="129331" y="77798"/>
                    <a:pt x="6564" y="-1048"/>
                    <a:pt x="214" y="1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99EA1368-52D4-EA46-B9BC-0C52DE97EC5B}"/>
                </a:ext>
              </a:extLst>
            </p:cNvPr>
            <p:cNvSpPr/>
            <p:nvPr/>
          </p:nvSpPr>
          <p:spPr>
            <a:xfrm>
              <a:off x="7667533" y="6372225"/>
              <a:ext cx="172992" cy="407998"/>
            </a:xfrm>
            <a:custGeom>
              <a:avLst/>
              <a:gdLst>
                <a:gd name="connsiteX0" fmla="*/ 92 w 172992"/>
                <a:gd name="connsiteY0" fmla="*/ 0 h 407998"/>
                <a:gd name="connsiteX1" fmla="*/ 108042 w 172992"/>
                <a:gd name="connsiteY1" fmla="*/ 247650 h 407998"/>
                <a:gd name="connsiteX2" fmla="*/ 92167 w 172992"/>
                <a:gd name="connsiteY2" fmla="*/ 200025 h 407998"/>
                <a:gd name="connsiteX3" fmla="*/ 168367 w 172992"/>
                <a:gd name="connsiteY3" fmla="*/ 400050 h 407998"/>
                <a:gd name="connsiteX4" fmla="*/ 155667 w 172992"/>
                <a:gd name="connsiteY4" fmla="*/ 349250 h 407998"/>
                <a:gd name="connsiteX5" fmla="*/ 82642 w 172992"/>
                <a:gd name="connsiteY5" fmla="*/ 174625 h 407998"/>
                <a:gd name="connsiteX6" fmla="*/ 88992 w 172992"/>
                <a:gd name="connsiteY6" fmla="*/ 247650 h 407998"/>
                <a:gd name="connsiteX7" fmla="*/ 92 w 172992"/>
                <a:gd name="connsiteY7" fmla="*/ 0 h 4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92" h="407998">
                  <a:moveTo>
                    <a:pt x="92" y="0"/>
                  </a:moveTo>
                  <a:cubicBezTo>
                    <a:pt x="3267" y="0"/>
                    <a:pt x="92696" y="214312"/>
                    <a:pt x="108042" y="247650"/>
                  </a:cubicBezTo>
                  <a:cubicBezTo>
                    <a:pt x="123388" y="280988"/>
                    <a:pt x="82113" y="174625"/>
                    <a:pt x="92167" y="200025"/>
                  </a:cubicBezTo>
                  <a:cubicBezTo>
                    <a:pt x="102221" y="225425"/>
                    <a:pt x="157784" y="375179"/>
                    <a:pt x="168367" y="400050"/>
                  </a:cubicBezTo>
                  <a:cubicBezTo>
                    <a:pt x="178950" y="424921"/>
                    <a:pt x="169955" y="386821"/>
                    <a:pt x="155667" y="349250"/>
                  </a:cubicBezTo>
                  <a:cubicBezTo>
                    <a:pt x="141379" y="311679"/>
                    <a:pt x="93754" y="191558"/>
                    <a:pt x="82642" y="174625"/>
                  </a:cubicBezTo>
                  <a:cubicBezTo>
                    <a:pt x="71530" y="157692"/>
                    <a:pt x="101692" y="278871"/>
                    <a:pt x="88992" y="247650"/>
                  </a:cubicBezTo>
                  <a:cubicBezTo>
                    <a:pt x="76292" y="216429"/>
                    <a:pt x="-3083" y="0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4EA315CF-608C-5DF8-8C93-65F9CF87459F}"/>
                </a:ext>
              </a:extLst>
            </p:cNvPr>
            <p:cNvSpPr/>
            <p:nvPr/>
          </p:nvSpPr>
          <p:spPr>
            <a:xfrm>
              <a:off x="7772340" y="6635747"/>
              <a:ext cx="305942" cy="603845"/>
            </a:xfrm>
            <a:custGeom>
              <a:avLst/>
              <a:gdLst>
                <a:gd name="connsiteX0" fmla="*/ 60 w 305942"/>
                <a:gd name="connsiteY0" fmla="*/ 3 h 603845"/>
                <a:gd name="connsiteX1" fmla="*/ 98485 w 305942"/>
                <a:gd name="connsiteY1" fmla="*/ 266703 h 603845"/>
                <a:gd name="connsiteX2" fmla="*/ 95310 w 305942"/>
                <a:gd name="connsiteY2" fmla="*/ 209553 h 603845"/>
                <a:gd name="connsiteX3" fmla="*/ 187385 w 305942"/>
                <a:gd name="connsiteY3" fmla="*/ 390528 h 603845"/>
                <a:gd name="connsiteX4" fmla="*/ 184210 w 305942"/>
                <a:gd name="connsiteY4" fmla="*/ 342903 h 603845"/>
                <a:gd name="connsiteX5" fmla="*/ 301685 w 305942"/>
                <a:gd name="connsiteY5" fmla="*/ 590553 h 603845"/>
                <a:gd name="connsiteX6" fmla="*/ 266760 w 305942"/>
                <a:gd name="connsiteY6" fmla="*/ 542928 h 603845"/>
                <a:gd name="connsiteX7" fmla="*/ 139760 w 305942"/>
                <a:gd name="connsiteY7" fmla="*/ 311153 h 603845"/>
                <a:gd name="connsiteX8" fmla="*/ 114360 w 305942"/>
                <a:gd name="connsiteY8" fmla="*/ 260353 h 603845"/>
                <a:gd name="connsiteX9" fmla="*/ 60 w 305942"/>
                <a:gd name="connsiteY9" fmla="*/ 3 h 60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5942" h="603845">
                  <a:moveTo>
                    <a:pt x="60" y="3"/>
                  </a:moveTo>
                  <a:cubicBezTo>
                    <a:pt x="-2586" y="1061"/>
                    <a:pt x="82610" y="231778"/>
                    <a:pt x="98485" y="266703"/>
                  </a:cubicBezTo>
                  <a:cubicBezTo>
                    <a:pt x="114360" y="301628"/>
                    <a:pt x="80493" y="188916"/>
                    <a:pt x="95310" y="209553"/>
                  </a:cubicBezTo>
                  <a:cubicBezTo>
                    <a:pt x="110127" y="230190"/>
                    <a:pt x="172568" y="368303"/>
                    <a:pt x="187385" y="390528"/>
                  </a:cubicBezTo>
                  <a:cubicBezTo>
                    <a:pt x="202202" y="412753"/>
                    <a:pt x="165160" y="309566"/>
                    <a:pt x="184210" y="342903"/>
                  </a:cubicBezTo>
                  <a:cubicBezTo>
                    <a:pt x="203260" y="376241"/>
                    <a:pt x="287927" y="557216"/>
                    <a:pt x="301685" y="590553"/>
                  </a:cubicBezTo>
                  <a:cubicBezTo>
                    <a:pt x="315443" y="623890"/>
                    <a:pt x="293747" y="589495"/>
                    <a:pt x="266760" y="542928"/>
                  </a:cubicBezTo>
                  <a:cubicBezTo>
                    <a:pt x="239773" y="496361"/>
                    <a:pt x="165160" y="358249"/>
                    <a:pt x="139760" y="311153"/>
                  </a:cubicBezTo>
                  <a:cubicBezTo>
                    <a:pt x="114360" y="264057"/>
                    <a:pt x="137114" y="308507"/>
                    <a:pt x="114360" y="260353"/>
                  </a:cubicBezTo>
                  <a:cubicBezTo>
                    <a:pt x="91606" y="212199"/>
                    <a:pt x="2706" y="-1055"/>
                    <a:pt x="6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447CE4F6-5BCF-A987-991C-ED3B4A858BBF}"/>
                </a:ext>
              </a:extLst>
            </p:cNvPr>
            <p:cNvSpPr/>
            <p:nvPr/>
          </p:nvSpPr>
          <p:spPr>
            <a:xfrm>
              <a:off x="7972423" y="7067323"/>
              <a:ext cx="224620" cy="382264"/>
            </a:xfrm>
            <a:custGeom>
              <a:avLst/>
              <a:gdLst>
                <a:gd name="connsiteX0" fmla="*/ 2 w 224620"/>
                <a:gd name="connsiteY0" fmla="*/ 227 h 382264"/>
                <a:gd name="connsiteX1" fmla="*/ 98427 w 224620"/>
                <a:gd name="connsiteY1" fmla="*/ 184377 h 382264"/>
                <a:gd name="connsiteX2" fmla="*/ 127002 w 224620"/>
                <a:gd name="connsiteY2" fmla="*/ 241527 h 382264"/>
                <a:gd name="connsiteX3" fmla="*/ 98427 w 224620"/>
                <a:gd name="connsiteY3" fmla="*/ 190727 h 382264"/>
                <a:gd name="connsiteX4" fmla="*/ 215902 w 224620"/>
                <a:gd name="connsiteY4" fmla="*/ 371702 h 382264"/>
                <a:gd name="connsiteX5" fmla="*/ 203202 w 224620"/>
                <a:gd name="connsiteY5" fmla="*/ 346302 h 382264"/>
                <a:gd name="connsiteX6" fmla="*/ 101602 w 224620"/>
                <a:gd name="connsiteY6" fmla="*/ 225652 h 382264"/>
                <a:gd name="connsiteX7" fmla="*/ 2 w 224620"/>
                <a:gd name="connsiteY7" fmla="*/ 227 h 382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620" h="382264">
                  <a:moveTo>
                    <a:pt x="2" y="227"/>
                  </a:moveTo>
                  <a:cubicBezTo>
                    <a:pt x="-527" y="-6652"/>
                    <a:pt x="77260" y="144160"/>
                    <a:pt x="98427" y="184377"/>
                  </a:cubicBezTo>
                  <a:cubicBezTo>
                    <a:pt x="119594" y="224594"/>
                    <a:pt x="127002" y="240469"/>
                    <a:pt x="127002" y="241527"/>
                  </a:cubicBezTo>
                  <a:cubicBezTo>
                    <a:pt x="127002" y="242585"/>
                    <a:pt x="83610" y="169031"/>
                    <a:pt x="98427" y="190727"/>
                  </a:cubicBezTo>
                  <a:cubicBezTo>
                    <a:pt x="113244" y="212423"/>
                    <a:pt x="198440" y="345773"/>
                    <a:pt x="215902" y="371702"/>
                  </a:cubicBezTo>
                  <a:cubicBezTo>
                    <a:pt x="233364" y="397631"/>
                    <a:pt x="222252" y="370644"/>
                    <a:pt x="203202" y="346302"/>
                  </a:cubicBezTo>
                  <a:cubicBezTo>
                    <a:pt x="184152" y="321960"/>
                    <a:pt x="134939" y="280156"/>
                    <a:pt x="101602" y="225652"/>
                  </a:cubicBezTo>
                  <a:cubicBezTo>
                    <a:pt x="68265" y="171148"/>
                    <a:pt x="531" y="7106"/>
                    <a:pt x="2" y="2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80FB05EC-F7FD-D206-E31F-499A14C04608}"/>
                </a:ext>
              </a:extLst>
            </p:cNvPr>
            <p:cNvSpPr/>
            <p:nvPr/>
          </p:nvSpPr>
          <p:spPr>
            <a:xfrm>
              <a:off x="7686666" y="7753326"/>
              <a:ext cx="209225" cy="157162"/>
            </a:xfrm>
            <a:custGeom>
              <a:avLst/>
              <a:gdLst>
                <a:gd name="connsiteX0" fmla="*/ 9 w 209225"/>
                <a:gd name="connsiteY0" fmla="*/ 24 h 157162"/>
                <a:gd name="connsiteX1" fmla="*/ 107959 w 209225"/>
                <a:gd name="connsiteY1" fmla="*/ 57174 h 157162"/>
                <a:gd name="connsiteX2" fmla="*/ 200034 w 209225"/>
                <a:gd name="connsiteY2" fmla="*/ 152424 h 157162"/>
                <a:gd name="connsiteX3" fmla="*/ 190509 w 209225"/>
                <a:gd name="connsiteY3" fmla="*/ 136549 h 157162"/>
                <a:gd name="connsiteX4" fmla="*/ 63509 w 209225"/>
                <a:gd name="connsiteY4" fmla="*/ 82574 h 157162"/>
                <a:gd name="connsiteX5" fmla="*/ 114309 w 209225"/>
                <a:gd name="connsiteY5" fmla="*/ 98449 h 157162"/>
                <a:gd name="connsiteX6" fmla="*/ 101609 w 209225"/>
                <a:gd name="connsiteY6" fmla="*/ 63524 h 157162"/>
                <a:gd name="connsiteX7" fmla="*/ 9 w 209225"/>
                <a:gd name="connsiteY7" fmla="*/ 24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225" h="157162">
                  <a:moveTo>
                    <a:pt x="9" y="24"/>
                  </a:moveTo>
                  <a:cubicBezTo>
                    <a:pt x="1067" y="-1034"/>
                    <a:pt x="74622" y="31774"/>
                    <a:pt x="107959" y="57174"/>
                  </a:cubicBezTo>
                  <a:cubicBezTo>
                    <a:pt x="141296" y="82574"/>
                    <a:pt x="200034" y="152424"/>
                    <a:pt x="200034" y="152424"/>
                  </a:cubicBezTo>
                  <a:cubicBezTo>
                    <a:pt x="213792" y="165653"/>
                    <a:pt x="213263" y="148191"/>
                    <a:pt x="190509" y="136549"/>
                  </a:cubicBezTo>
                  <a:cubicBezTo>
                    <a:pt x="167755" y="124907"/>
                    <a:pt x="76209" y="88924"/>
                    <a:pt x="63509" y="82574"/>
                  </a:cubicBezTo>
                  <a:cubicBezTo>
                    <a:pt x="50809" y="76224"/>
                    <a:pt x="107959" y="101624"/>
                    <a:pt x="114309" y="98449"/>
                  </a:cubicBezTo>
                  <a:cubicBezTo>
                    <a:pt x="120659" y="95274"/>
                    <a:pt x="117484" y="78341"/>
                    <a:pt x="101609" y="63524"/>
                  </a:cubicBezTo>
                  <a:cubicBezTo>
                    <a:pt x="85734" y="48707"/>
                    <a:pt x="-1049" y="1082"/>
                    <a:pt x="9" y="2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F7D0A159-B5CB-8EB5-54AE-E2A5F6B875A2}"/>
                </a:ext>
              </a:extLst>
            </p:cNvPr>
            <p:cNvSpPr/>
            <p:nvPr/>
          </p:nvSpPr>
          <p:spPr>
            <a:xfrm>
              <a:off x="8140335" y="7305198"/>
              <a:ext cx="197228" cy="283402"/>
            </a:xfrm>
            <a:custGeom>
              <a:avLst/>
              <a:gdLst>
                <a:gd name="connsiteX0" fmla="*/ 365 w 197228"/>
                <a:gd name="connsiteY0" fmla="*/ 477 h 283402"/>
                <a:gd name="connsiteX1" fmla="*/ 111490 w 197228"/>
                <a:gd name="connsiteY1" fmla="*/ 117952 h 283402"/>
                <a:gd name="connsiteX2" fmla="*/ 155940 w 197228"/>
                <a:gd name="connsiteY2" fmla="*/ 194152 h 283402"/>
                <a:gd name="connsiteX3" fmla="*/ 121015 w 197228"/>
                <a:gd name="connsiteY3" fmla="*/ 283052 h 283402"/>
                <a:gd name="connsiteX4" fmla="*/ 149590 w 197228"/>
                <a:gd name="connsiteY4" fmla="*/ 222727 h 283402"/>
                <a:gd name="connsiteX5" fmla="*/ 197215 w 197228"/>
                <a:gd name="connsiteY5" fmla="*/ 162402 h 283402"/>
                <a:gd name="connsiteX6" fmla="*/ 152765 w 197228"/>
                <a:gd name="connsiteY6" fmla="*/ 165577 h 283402"/>
                <a:gd name="connsiteX7" fmla="*/ 365 w 197228"/>
                <a:gd name="connsiteY7" fmla="*/ 477 h 28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228" h="283402">
                  <a:moveTo>
                    <a:pt x="365" y="477"/>
                  </a:moveTo>
                  <a:cubicBezTo>
                    <a:pt x="-6514" y="-7461"/>
                    <a:pt x="85561" y="85673"/>
                    <a:pt x="111490" y="117952"/>
                  </a:cubicBezTo>
                  <a:cubicBezTo>
                    <a:pt x="137419" y="150231"/>
                    <a:pt x="154353" y="166635"/>
                    <a:pt x="155940" y="194152"/>
                  </a:cubicBezTo>
                  <a:cubicBezTo>
                    <a:pt x="157527" y="221669"/>
                    <a:pt x="122073" y="278290"/>
                    <a:pt x="121015" y="283052"/>
                  </a:cubicBezTo>
                  <a:cubicBezTo>
                    <a:pt x="119957" y="287814"/>
                    <a:pt x="136890" y="242835"/>
                    <a:pt x="149590" y="222727"/>
                  </a:cubicBezTo>
                  <a:cubicBezTo>
                    <a:pt x="162290" y="202619"/>
                    <a:pt x="196686" y="171927"/>
                    <a:pt x="197215" y="162402"/>
                  </a:cubicBezTo>
                  <a:cubicBezTo>
                    <a:pt x="197744" y="152877"/>
                    <a:pt x="182928" y="189919"/>
                    <a:pt x="152765" y="165577"/>
                  </a:cubicBezTo>
                  <a:cubicBezTo>
                    <a:pt x="122603" y="141235"/>
                    <a:pt x="7244" y="8415"/>
                    <a:pt x="365" y="47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7DC5C4DF-88BB-4ED4-B920-677C06B8F86F}"/>
                </a:ext>
              </a:extLst>
            </p:cNvPr>
            <p:cNvSpPr/>
            <p:nvPr/>
          </p:nvSpPr>
          <p:spPr>
            <a:xfrm>
              <a:off x="7908843" y="7638953"/>
              <a:ext cx="263626" cy="216009"/>
            </a:xfrm>
            <a:custGeom>
              <a:avLst/>
              <a:gdLst>
                <a:gd name="connsiteX0" fmla="*/ 263607 w 263626"/>
                <a:gd name="connsiteY0" fmla="*/ 97 h 216009"/>
                <a:gd name="connsiteX1" fmla="*/ 155657 w 263626"/>
                <a:gd name="connsiteY1" fmla="*/ 133447 h 216009"/>
                <a:gd name="connsiteX2" fmla="*/ 82 w 263626"/>
                <a:gd name="connsiteY2" fmla="*/ 215997 h 216009"/>
                <a:gd name="connsiteX3" fmla="*/ 133432 w 263626"/>
                <a:gd name="connsiteY3" fmla="*/ 139797 h 216009"/>
                <a:gd name="connsiteX4" fmla="*/ 88982 w 263626"/>
                <a:gd name="connsiteY4" fmla="*/ 155672 h 216009"/>
                <a:gd name="connsiteX5" fmla="*/ 155657 w 263626"/>
                <a:gd name="connsiteY5" fmla="*/ 108047 h 216009"/>
                <a:gd name="connsiteX6" fmla="*/ 209632 w 263626"/>
                <a:gd name="connsiteY6" fmla="*/ 92172 h 216009"/>
                <a:gd name="connsiteX7" fmla="*/ 165182 w 263626"/>
                <a:gd name="connsiteY7" fmla="*/ 111222 h 216009"/>
                <a:gd name="connsiteX8" fmla="*/ 263607 w 263626"/>
                <a:gd name="connsiteY8" fmla="*/ 97 h 2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626" h="216009">
                  <a:moveTo>
                    <a:pt x="263607" y="97"/>
                  </a:moveTo>
                  <a:cubicBezTo>
                    <a:pt x="262020" y="3801"/>
                    <a:pt x="199578" y="97464"/>
                    <a:pt x="155657" y="133447"/>
                  </a:cubicBezTo>
                  <a:cubicBezTo>
                    <a:pt x="111736" y="169430"/>
                    <a:pt x="3786" y="214939"/>
                    <a:pt x="82" y="215997"/>
                  </a:cubicBezTo>
                  <a:cubicBezTo>
                    <a:pt x="-3622" y="217055"/>
                    <a:pt x="118615" y="149851"/>
                    <a:pt x="133432" y="139797"/>
                  </a:cubicBezTo>
                  <a:cubicBezTo>
                    <a:pt x="148249" y="129743"/>
                    <a:pt x="85278" y="160964"/>
                    <a:pt x="88982" y="155672"/>
                  </a:cubicBezTo>
                  <a:cubicBezTo>
                    <a:pt x="92686" y="150380"/>
                    <a:pt x="135549" y="118630"/>
                    <a:pt x="155657" y="108047"/>
                  </a:cubicBezTo>
                  <a:cubicBezTo>
                    <a:pt x="175765" y="97464"/>
                    <a:pt x="208045" y="91643"/>
                    <a:pt x="209632" y="92172"/>
                  </a:cubicBezTo>
                  <a:cubicBezTo>
                    <a:pt x="211219" y="92701"/>
                    <a:pt x="159890" y="123393"/>
                    <a:pt x="165182" y="111222"/>
                  </a:cubicBezTo>
                  <a:cubicBezTo>
                    <a:pt x="170474" y="99051"/>
                    <a:pt x="265194" y="-3607"/>
                    <a:pt x="263607" y="9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8C595C0B-652A-8673-9007-6258E3935557}"/>
                </a:ext>
              </a:extLst>
            </p:cNvPr>
            <p:cNvSpPr/>
            <p:nvPr/>
          </p:nvSpPr>
          <p:spPr>
            <a:xfrm>
              <a:off x="7635408" y="6292611"/>
              <a:ext cx="99713" cy="283176"/>
            </a:xfrm>
            <a:custGeom>
              <a:avLst/>
              <a:gdLst>
                <a:gd name="connsiteX0" fmla="*/ 467 w 99713"/>
                <a:gd name="connsiteY0" fmla="*/ 239 h 283176"/>
                <a:gd name="connsiteX1" fmla="*/ 44917 w 99713"/>
                <a:gd name="connsiteY1" fmla="*/ 143114 h 283176"/>
                <a:gd name="connsiteX2" fmla="*/ 98892 w 99713"/>
                <a:gd name="connsiteY2" fmla="*/ 282814 h 283176"/>
                <a:gd name="connsiteX3" fmla="*/ 73492 w 99713"/>
                <a:gd name="connsiteY3" fmla="*/ 178039 h 283176"/>
                <a:gd name="connsiteX4" fmla="*/ 467 w 99713"/>
                <a:gd name="connsiteY4" fmla="*/ 239 h 2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713" h="283176">
                  <a:moveTo>
                    <a:pt x="467" y="239"/>
                  </a:moveTo>
                  <a:cubicBezTo>
                    <a:pt x="-4295" y="-5582"/>
                    <a:pt x="28513" y="96018"/>
                    <a:pt x="44917" y="143114"/>
                  </a:cubicBezTo>
                  <a:cubicBezTo>
                    <a:pt x="61321" y="190210"/>
                    <a:pt x="94130" y="276993"/>
                    <a:pt x="98892" y="282814"/>
                  </a:cubicBezTo>
                  <a:cubicBezTo>
                    <a:pt x="103654" y="288635"/>
                    <a:pt x="86721" y="223018"/>
                    <a:pt x="73492" y="178039"/>
                  </a:cubicBezTo>
                  <a:cubicBezTo>
                    <a:pt x="60263" y="133060"/>
                    <a:pt x="5229" y="6060"/>
                    <a:pt x="467" y="2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15AA042A-4A6A-6FCA-98C5-B73516CC02FF}"/>
                </a:ext>
              </a:extLst>
            </p:cNvPr>
            <p:cNvSpPr/>
            <p:nvPr/>
          </p:nvSpPr>
          <p:spPr>
            <a:xfrm>
              <a:off x="7610577" y="6279933"/>
              <a:ext cx="103102" cy="278957"/>
            </a:xfrm>
            <a:custGeom>
              <a:avLst/>
              <a:gdLst>
                <a:gd name="connsiteX0" fmla="*/ 6248 w 103102"/>
                <a:gd name="connsiteY0" fmla="*/ 217 h 278957"/>
                <a:gd name="connsiteX1" fmla="*/ 15773 w 103102"/>
                <a:gd name="connsiteY1" fmla="*/ 73242 h 278957"/>
                <a:gd name="connsiteX2" fmla="*/ 28473 w 103102"/>
                <a:gd name="connsiteY2" fmla="*/ 111342 h 278957"/>
                <a:gd name="connsiteX3" fmla="*/ 95148 w 103102"/>
                <a:gd name="connsiteY3" fmla="*/ 273267 h 278957"/>
                <a:gd name="connsiteX4" fmla="*/ 91973 w 103102"/>
                <a:gd name="connsiteY4" fmla="*/ 228817 h 278957"/>
                <a:gd name="connsiteX5" fmla="*/ 6248 w 103102"/>
                <a:gd name="connsiteY5" fmla="*/ 98642 h 278957"/>
                <a:gd name="connsiteX6" fmla="*/ 6248 w 103102"/>
                <a:gd name="connsiteY6" fmla="*/ 217 h 278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02" h="278957">
                  <a:moveTo>
                    <a:pt x="6248" y="217"/>
                  </a:moveTo>
                  <a:cubicBezTo>
                    <a:pt x="7835" y="-4016"/>
                    <a:pt x="12069" y="54721"/>
                    <a:pt x="15773" y="73242"/>
                  </a:cubicBezTo>
                  <a:cubicBezTo>
                    <a:pt x="19477" y="91763"/>
                    <a:pt x="15244" y="78005"/>
                    <a:pt x="28473" y="111342"/>
                  </a:cubicBezTo>
                  <a:cubicBezTo>
                    <a:pt x="41702" y="144679"/>
                    <a:pt x="84565" y="253688"/>
                    <a:pt x="95148" y="273267"/>
                  </a:cubicBezTo>
                  <a:cubicBezTo>
                    <a:pt x="105731" y="292846"/>
                    <a:pt x="106790" y="257921"/>
                    <a:pt x="91973" y="228817"/>
                  </a:cubicBezTo>
                  <a:cubicBezTo>
                    <a:pt x="77156" y="199713"/>
                    <a:pt x="19477" y="130392"/>
                    <a:pt x="6248" y="98642"/>
                  </a:cubicBezTo>
                  <a:cubicBezTo>
                    <a:pt x="-6981" y="66892"/>
                    <a:pt x="4661" y="4450"/>
                    <a:pt x="6248" y="2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61C0412B-4986-BB46-F8AB-CE28E2083482}"/>
                </a:ext>
              </a:extLst>
            </p:cNvPr>
            <p:cNvSpPr/>
            <p:nvPr/>
          </p:nvSpPr>
          <p:spPr>
            <a:xfrm>
              <a:off x="7359553" y="6247949"/>
              <a:ext cx="303151" cy="64966"/>
            </a:xfrm>
            <a:custGeom>
              <a:avLst/>
              <a:gdLst>
                <a:gd name="connsiteX0" fmla="*/ 97 w 303151"/>
                <a:gd name="connsiteY0" fmla="*/ 32201 h 64966"/>
                <a:gd name="connsiteX1" fmla="*/ 133447 w 303151"/>
                <a:gd name="connsiteY1" fmla="*/ 13151 h 64966"/>
                <a:gd name="connsiteX2" fmla="*/ 203297 w 303151"/>
                <a:gd name="connsiteY2" fmla="*/ 22676 h 64966"/>
                <a:gd name="connsiteX3" fmla="*/ 196947 w 303151"/>
                <a:gd name="connsiteY3" fmla="*/ 3626 h 64966"/>
                <a:gd name="connsiteX4" fmla="*/ 301722 w 303151"/>
                <a:gd name="connsiteY4" fmla="*/ 63951 h 64966"/>
                <a:gd name="connsiteX5" fmla="*/ 250922 w 303151"/>
                <a:gd name="connsiteY5" fmla="*/ 38551 h 64966"/>
                <a:gd name="connsiteX6" fmla="*/ 155672 w 303151"/>
                <a:gd name="connsiteY6" fmla="*/ 451 h 64966"/>
                <a:gd name="connsiteX7" fmla="*/ 97 w 303151"/>
                <a:gd name="connsiteY7" fmla="*/ 32201 h 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3151" h="64966">
                  <a:moveTo>
                    <a:pt x="97" y="32201"/>
                  </a:moveTo>
                  <a:cubicBezTo>
                    <a:pt x="-3607" y="34318"/>
                    <a:pt x="99580" y="14738"/>
                    <a:pt x="133447" y="13151"/>
                  </a:cubicBezTo>
                  <a:cubicBezTo>
                    <a:pt x="167314" y="11564"/>
                    <a:pt x="203297" y="22676"/>
                    <a:pt x="203297" y="22676"/>
                  </a:cubicBezTo>
                  <a:cubicBezTo>
                    <a:pt x="213880" y="21088"/>
                    <a:pt x="180543" y="-3253"/>
                    <a:pt x="196947" y="3626"/>
                  </a:cubicBezTo>
                  <a:cubicBezTo>
                    <a:pt x="213351" y="10505"/>
                    <a:pt x="292726" y="58130"/>
                    <a:pt x="301722" y="63951"/>
                  </a:cubicBezTo>
                  <a:cubicBezTo>
                    <a:pt x="310718" y="69772"/>
                    <a:pt x="275264" y="49134"/>
                    <a:pt x="250922" y="38551"/>
                  </a:cubicBezTo>
                  <a:cubicBezTo>
                    <a:pt x="226580" y="27968"/>
                    <a:pt x="191126" y="5213"/>
                    <a:pt x="155672" y="451"/>
                  </a:cubicBezTo>
                  <a:cubicBezTo>
                    <a:pt x="120218" y="-4311"/>
                    <a:pt x="3801" y="30084"/>
                    <a:pt x="97" y="3220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7F20C2B5-0301-142C-45A2-2D874E0D475D}"/>
                </a:ext>
              </a:extLst>
            </p:cNvPr>
            <p:cNvSpPr/>
            <p:nvPr/>
          </p:nvSpPr>
          <p:spPr>
            <a:xfrm>
              <a:off x="7442200" y="6291754"/>
              <a:ext cx="188320" cy="128990"/>
            </a:xfrm>
            <a:custGeom>
              <a:avLst/>
              <a:gdLst>
                <a:gd name="connsiteX0" fmla="*/ 0 w 188320"/>
                <a:gd name="connsiteY0" fmla="*/ 10621 h 128990"/>
                <a:gd name="connsiteX1" fmla="*/ 142875 w 188320"/>
                <a:gd name="connsiteY1" fmla="*/ 1096 h 128990"/>
                <a:gd name="connsiteX2" fmla="*/ 136525 w 188320"/>
                <a:gd name="connsiteY2" fmla="*/ 39196 h 128990"/>
                <a:gd name="connsiteX3" fmla="*/ 146050 w 188320"/>
                <a:gd name="connsiteY3" fmla="*/ 64596 h 128990"/>
                <a:gd name="connsiteX4" fmla="*/ 127000 w 188320"/>
                <a:gd name="connsiteY4" fmla="*/ 55071 h 128990"/>
                <a:gd name="connsiteX5" fmla="*/ 187325 w 188320"/>
                <a:gd name="connsiteY5" fmla="*/ 128096 h 128990"/>
                <a:gd name="connsiteX6" fmla="*/ 161925 w 188320"/>
                <a:gd name="connsiteY6" fmla="*/ 93171 h 128990"/>
                <a:gd name="connsiteX7" fmla="*/ 127000 w 188320"/>
                <a:gd name="connsiteY7" fmla="*/ 55071 h 128990"/>
                <a:gd name="connsiteX8" fmla="*/ 142875 w 188320"/>
                <a:gd name="connsiteY8" fmla="*/ 13796 h 128990"/>
                <a:gd name="connsiteX9" fmla="*/ 0 w 188320"/>
                <a:gd name="connsiteY9" fmla="*/ 10621 h 12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8320" h="128990">
                  <a:moveTo>
                    <a:pt x="0" y="10621"/>
                  </a:moveTo>
                  <a:cubicBezTo>
                    <a:pt x="0" y="8504"/>
                    <a:pt x="120121" y="-3667"/>
                    <a:pt x="142875" y="1096"/>
                  </a:cubicBezTo>
                  <a:cubicBezTo>
                    <a:pt x="165629" y="5859"/>
                    <a:pt x="135996" y="28613"/>
                    <a:pt x="136525" y="39196"/>
                  </a:cubicBezTo>
                  <a:cubicBezTo>
                    <a:pt x="137054" y="49779"/>
                    <a:pt x="147638" y="61950"/>
                    <a:pt x="146050" y="64596"/>
                  </a:cubicBezTo>
                  <a:cubicBezTo>
                    <a:pt x="144463" y="67242"/>
                    <a:pt x="120121" y="44488"/>
                    <a:pt x="127000" y="55071"/>
                  </a:cubicBezTo>
                  <a:cubicBezTo>
                    <a:pt x="133879" y="65654"/>
                    <a:pt x="181504" y="121746"/>
                    <a:pt x="187325" y="128096"/>
                  </a:cubicBezTo>
                  <a:cubicBezTo>
                    <a:pt x="193146" y="134446"/>
                    <a:pt x="171979" y="105342"/>
                    <a:pt x="161925" y="93171"/>
                  </a:cubicBezTo>
                  <a:cubicBezTo>
                    <a:pt x="151871" y="81000"/>
                    <a:pt x="130175" y="68300"/>
                    <a:pt x="127000" y="55071"/>
                  </a:cubicBezTo>
                  <a:cubicBezTo>
                    <a:pt x="123825" y="41842"/>
                    <a:pt x="159279" y="22263"/>
                    <a:pt x="142875" y="13796"/>
                  </a:cubicBezTo>
                  <a:cubicBezTo>
                    <a:pt x="126471" y="5329"/>
                    <a:pt x="0" y="12738"/>
                    <a:pt x="0" y="1062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CB599195-CA8F-583C-8737-9080BD4DDD8F}"/>
                </a:ext>
              </a:extLst>
            </p:cNvPr>
            <p:cNvSpPr/>
            <p:nvPr/>
          </p:nvSpPr>
          <p:spPr>
            <a:xfrm>
              <a:off x="7441803" y="6346816"/>
              <a:ext cx="58083" cy="140143"/>
            </a:xfrm>
            <a:custGeom>
              <a:avLst/>
              <a:gdLst>
                <a:gd name="connsiteX0" fmla="*/ 28972 w 58083"/>
                <a:gd name="connsiteY0" fmla="*/ 9 h 140143"/>
                <a:gd name="connsiteX1" fmla="*/ 38497 w 58083"/>
                <a:gd name="connsiteY1" fmla="*/ 95259 h 140143"/>
                <a:gd name="connsiteX2" fmla="*/ 57547 w 58083"/>
                <a:gd name="connsiteY2" fmla="*/ 139709 h 140143"/>
                <a:gd name="connsiteX3" fmla="*/ 48022 w 58083"/>
                <a:gd name="connsiteY3" fmla="*/ 114309 h 140143"/>
                <a:gd name="connsiteX4" fmla="*/ 397 w 58083"/>
                <a:gd name="connsiteY4" fmla="*/ 57159 h 140143"/>
                <a:gd name="connsiteX5" fmla="*/ 25797 w 58083"/>
                <a:gd name="connsiteY5" fmla="*/ 88909 h 140143"/>
                <a:gd name="connsiteX6" fmla="*/ 28972 w 58083"/>
                <a:gd name="connsiteY6" fmla="*/ 9 h 14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83" h="140143">
                  <a:moveTo>
                    <a:pt x="28972" y="9"/>
                  </a:moveTo>
                  <a:cubicBezTo>
                    <a:pt x="31089" y="1067"/>
                    <a:pt x="33735" y="71976"/>
                    <a:pt x="38497" y="95259"/>
                  </a:cubicBezTo>
                  <a:cubicBezTo>
                    <a:pt x="43260" y="118542"/>
                    <a:pt x="55960" y="136534"/>
                    <a:pt x="57547" y="139709"/>
                  </a:cubicBezTo>
                  <a:cubicBezTo>
                    <a:pt x="59134" y="142884"/>
                    <a:pt x="57547" y="128067"/>
                    <a:pt x="48022" y="114309"/>
                  </a:cubicBezTo>
                  <a:cubicBezTo>
                    <a:pt x="38497" y="100551"/>
                    <a:pt x="4101" y="61392"/>
                    <a:pt x="397" y="57159"/>
                  </a:cubicBezTo>
                  <a:cubicBezTo>
                    <a:pt x="-3307" y="52926"/>
                    <a:pt x="19976" y="93671"/>
                    <a:pt x="25797" y="88909"/>
                  </a:cubicBezTo>
                  <a:cubicBezTo>
                    <a:pt x="31618" y="84147"/>
                    <a:pt x="26855" y="-1049"/>
                    <a:pt x="28972" y="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921E7C50-10B3-C54E-248E-3E17554E5BB3}"/>
                </a:ext>
              </a:extLst>
            </p:cNvPr>
            <p:cNvSpPr/>
            <p:nvPr/>
          </p:nvSpPr>
          <p:spPr>
            <a:xfrm>
              <a:off x="7524616" y="6473597"/>
              <a:ext cx="226965" cy="365783"/>
            </a:xfrm>
            <a:custGeom>
              <a:avLst/>
              <a:gdLst>
                <a:gd name="connsiteX0" fmla="*/ 134 w 226965"/>
                <a:gd name="connsiteY0" fmla="*/ 228 h 365783"/>
                <a:gd name="connsiteX1" fmla="*/ 114434 w 226965"/>
                <a:gd name="connsiteY1" fmla="*/ 47853 h 365783"/>
                <a:gd name="connsiteX2" fmla="*/ 130309 w 226965"/>
                <a:gd name="connsiteY2" fmla="*/ 120878 h 365783"/>
                <a:gd name="connsiteX3" fmla="*/ 136659 w 226965"/>
                <a:gd name="connsiteY3" fmla="*/ 89128 h 365783"/>
                <a:gd name="connsiteX4" fmla="*/ 222384 w 226965"/>
                <a:gd name="connsiteY4" fmla="*/ 349478 h 365783"/>
                <a:gd name="connsiteX5" fmla="*/ 209684 w 226965"/>
                <a:gd name="connsiteY5" fmla="*/ 308203 h 365783"/>
                <a:gd name="connsiteX6" fmla="*/ 162059 w 226965"/>
                <a:gd name="connsiteY6" fmla="*/ 60553 h 365783"/>
                <a:gd name="connsiteX7" fmla="*/ 158884 w 226965"/>
                <a:gd name="connsiteY7" fmla="*/ 130403 h 365783"/>
                <a:gd name="connsiteX8" fmla="*/ 139834 w 226965"/>
                <a:gd name="connsiteY8" fmla="*/ 66903 h 365783"/>
                <a:gd name="connsiteX9" fmla="*/ 134 w 226965"/>
                <a:gd name="connsiteY9" fmla="*/ 228 h 36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65" h="365783">
                  <a:moveTo>
                    <a:pt x="134" y="228"/>
                  </a:moveTo>
                  <a:cubicBezTo>
                    <a:pt x="-4099" y="-2947"/>
                    <a:pt x="92738" y="27745"/>
                    <a:pt x="114434" y="47853"/>
                  </a:cubicBezTo>
                  <a:cubicBezTo>
                    <a:pt x="136130" y="67961"/>
                    <a:pt x="126605" y="113999"/>
                    <a:pt x="130309" y="120878"/>
                  </a:cubicBezTo>
                  <a:cubicBezTo>
                    <a:pt x="134013" y="127757"/>
                    <a:pt x="121313" y="51028"/>
                    <a:pt x="136659" y="89128"/>
                  </a:cubicBezTo>
                  <a:cubicBezTo>
                    <a:pt x="152005" y="127228"/>
                    <a:pt x="210213" y="312966"/>
                    <a:pt x="222384" y="349478"/>
                  </a:cubicBezTo>
                  <a:cubicBezTo>
                    <a:pt x="234555" y="385990"/>
                    <a:pt x="219738" y="356357"/>
                    <a:pt x="209684" y="308203"/>
                  </a:cubicBezTo>
                  <a:cubicBezTo>
                    <a:pt x="199630" y="260049"/>
                    <a:pt x="170526" y="90186"/>
                    <a:pt x="162059" y="60553"/>
                  </a:cubicBezTo>
                  <a:cubicBezTo>
                    <a:pt x="153592" y="30920"/>
                    <a:pt x="162588" y="129345"/>
                    <a:pt x="158884" y="130403"/>
                  </a:cubicBezTo>
                  <a:cubicBezTo>
                    <a:pt x="155180" y="131461"/>
                    <a:pt x="171055" y="92832"/>
                    <a:pt x="139834" y="66903"/>
                  </a:cubicBezTo>
                  <a:cubicBezTo>
                    <a:pt x="108613" y="40974"/>
                    <a:pt x="4367" y="3403"/>
                    <a:pt x="134" y="2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30A17A51-C968-0C56-9AD6-7F704ABDB803}"/>
                </a:ext>
              </a:extLst>
            </p:cNvPr>
            <p:cNvSpPr/>
            <p:nvPr/>
          </p:nvSpPr>
          <p:spPr>
            <a:xfrm>
              <a:off x="7168974" y="6124207"/>
              <a:ext cx="302992" cy="131066"/>
            </a:xfrm>
            <a:custGeom>
              <a:avLst/>
              <a:gdLst>
                <a:gd name="connsiteX0" fmla="*/ 6526 w 302992"/>
                <a:gd name="connsiteY0" fmla="*/ 368 h 131066"/>
                <a:gd name="connsiteX1" fmla="*/ 139876 w 302992"/>
                <a:gd name="connsiteY1" fmla="*/ 70218 h 131066"/>
                <a:gd name="connsiteX2" fmla="*/ 95426 w 302992"/>
                <a:gd name="connsiteY2" fmla="*/ 51168 h 131066"/>
                <a:gd name="connsiteX3" fmla="*/ 289101 w 302992"/>
                <a:gd name="connsiteY3" fmla="*/ 127368 h 131066"/>
                <a:gd name="connsiteX4" fmla="*/ 260526 w 302992"/>
                <a:gd name="connsiteY4" fmla="*/ 111493 h 131066"/>
                <a:gd name="connsiteX5" fmla="*/ 44626 w 302992"/>
                <a:gd name="connsiteY5" fmla="*/ 44818 h 131066"/>
                <a:gd name="connsiteX6" fmla="*/ 6526 w 302992"/>
                <a:gd name="connsiteY6" fmla="*/ 368 h 131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992" h="131066">
                  <a:moveTo>
                    <a:pt x="6526" y="368"/>
                  </a:moveTo>
                  <a:cubicBezTo>
                    <a:pt x="22401" y="4601"/>
                    <a:pt x="125059" y="61751"/>
                    <a:pt x="139876" y="70218"/>
                  </a:cubicBezTo>
                  <a:cubicBezTo>
                    <a:pt x="154693" y="78685"/>
                    <a:pt x="70555" y="41643"/>
                    <a:pt x="95426" y="51168"/>
                  </a:cubicBezTo>
                  <a:cubicBezTo>
                    <a:pt x="120297" y="60693"/>
                    <a:pt x="261584" y="117314"/>
                    <a:pt x="289101" y="127368"/>
                  </a:cubicBezTo>
                  <a:cubicBezTo>
                    <a:pt x="316618" y="137422"/>
                    <a:pt x="301272" y="125251"/>
                    <a:pt x="260526" y="111493"/>
                  </a:cubicBezTo>
                  <a:cubicBezTo>
                    <a:pt x="219780" y="97735"/>
                    <a:pt x="85372" y="60164"/>
                    <a:pt x="44626" y="44818"/>
                  </a:cubicBezTo>
                  <a:cubicBezTo>
                    <a:pt x="3880" y="29472"/>
                    <a:pt x="-9349" y="-3865"/>
                    <a:pt x="6526" y="36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043238E5-CA51-BF91-C13A-2597F36F94B0}"/>
                </a:ext>
              </a:extLst>
            </p:cNvPr>
            <p:cNvSpPr/>
            <p:nvPr/>
          </p:nvSpPr>
          <p:spPr>
            <a:xfrm>
              <a:off x="6842511" y="5933567"/>
              <a:ext cx="325251" cy="189223"/>
            </a:xfrm>
            <a:custGeom>
              <a:avLst/>
              <a:gdLst>
                <a:gd name="connsiteX0" fmla="*/ 2789 w 325251"/>
                <a:gd name="connsiteY0" fmla="*/ 508 h 189223"/>
                <a:gd name="connsiteX1" fmla="*/ 117089 w 325251"/>
                <a:gd name="connsiteY1" fmla="*/ 102108 h 189223"/>
                <a:gd name="connsiteX2" fmla="*/ 123439 w 325251"/>
                <a:gd name="connsiteY2" fmla="*/ 89408 h 189223"/>
                <a:gd name="connsiteX3" fmla="*/ 317114 w 325251"/>
                <a:gd name="connsiteY3" fmla="*/ 184658 h 189223"/>
                <a:gd name="connsiteX4" fmla="*/ 291714 w 325251"/>
                <a:gd name="connsiteY4" fmla="*/ 175133 h 189223"/>
                <a:gd name="connsiteX5" fmla="*/ 56764 w 325251"/>
                <a:gd name="connsiteY5" fmla="*/ 67183 h 189223"/>
                <a:gd name="connsiteX6" fmla="*/ 2789 w 325251"/>
                <a:gd name="connsiteY6" fmla="*/ 50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251" h="189223">
                  <a:moveTo>
                    <a:pt x="2789" y="508"/>
                  </a:moveTo>
                  <a:cubicBezTo>
                    <a:pt x="12843" y="6329"/>
                    <a:pt x="117089" y="102108"/>
                    <a:pt x="117089" y="102108"/>
                  </a:cubicBezTo>
                  <a:cubicBezTo>
                    <a:pt x="137197" y="116925"/>
                    <a:pt x="90102" y="75650"/>
                    <a:pt x="123439" y="89408"/>
                  </a:cubicBezTo>
                  <a:cubicBezTo>
                    <a:pt x="156776" y="103166"/>
                    <a:pt x="289068" y="170371"/>
                    <a:pt x="317114" y="184658"/>
                  </a:cubicBezTo>
                  <a:cubicBezTo>
                    <a:pt x="345160" y="198946"/>
                    <a:pt x="291714" y="175133"/>
                    <a:pt x="291714" y="175133"/>
                  </a:cubicBezTo>
                  <a:cubicBezTo>
                    <a:pt x="248322" y="155554"/>
                    <a:pt x="103860" y="94170"/>
                    <a:pt x="56764" y="67183"/>
                  </a:cubicBezTo>
                  <a:cubicBezTo>
                    <a:pt x="9668" y="40196"/>
                    <a:pt x="-7265" y="-5313"/>
                    <a:pt x="2789" y="5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4E62E20A-C178-36B9-DF13-E0FE5F1792B6}"/>
                </a:ext>
              </a:extLst>
            </p:cNvPr>
            <p:cNvSpPr/>
            <p:nvPr/>
          </p:nvSpPr>
          <p:spPr>
            <a:xfrm>
              <a:off x="6363111" y="5929607"/>
              <a:ext cx="585540" cy="192481"/>
            </a:xfrm>
            <a:custGeom>
              <a:avLst/>
              <a:gdLst>
                <a:gd name="connsiteX0" fmla="*/ 2764 w 585540"/>
                <a:gd name="connsiteY0" fmla="*/ 191793 h 192481"/>
                <a:gd name="connsiteX1" fmla="*/ 234539 w 585540"/>
                <a:gd name="connsiteY1" fmla="*/ 83843 h 192481"/>
                <a:gd name="connsiteX2" fmla="*/ 171039 w 585540"/>
                <a:gd name="connsiteY2" fmla="*/ 102893 h 192481"/>
                <a:gd name="connsiteX3" fmla="*/ 326614 w 585540"/>
                <a:gd name="connsiteY3" fmla="*/ 55268 h 192481"/>
                <a:gd name="connsiteX4" fmla="*/ 415514 w 585540"/>
                <a:gd name="connsiteY4" fmla="*/ 10818 h 192481"/>
                <a:gd name="connsiteX5" fmla="*/ 485364 w 585540"/>
                <a:gd name="connsiteY5" fmla="*/ 4468 h 192481"/>
                <a:gd name="connsiteX6" fmla="*/ 583789 w 585540"/>
                <a:gd name="connsiteY6" fmla="*/ 67968 h 192481"/>
                <a:gd name="connsiteX7" fmla="*/ 545689 w 585540"/>
                <a:gd name="connsiteY7" fmla="*/ 33043 h 192481"/>
                <a:gd name="connsiteX8" fmla="*/ 510764 w 585540"/>
                <a:gd name="connsiteY8" fmla="*/ 17168 h 192481"/>
                <a:gd name="connsiteX9" fmla="*/ 396464 w 585540"/>
                <a:gd name="connsiteY9" fmla="*/ 26693 h 192481"/>
                <a:gd name="connsiteX10" fmla="*/ 418689 w 585540"/>
                <a:gd name="connsiteY10" fmla="*/ 23518 h 192481"/>
                <a:gd name="connsiteX11" fmla="*/ 2764 w 585540"/>
                <a:gd name="connsiteY11" fmla="*/ 191793 h 19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540" h="192481">
                  <a:moveTo>
                    <a:pt x="2764" y="191793"/>
                  </a:moveTo>
                  <a:cubicBezTo>
                    <a:pt x="-27928" y="201847"/>
                    <a:pt x="206493" y="98660"/>
                    <a:pt x="234539" y="83843"/>
                  </a:cubicBezTo>
                  <a:cubicBezTo>
                    <a:pt x="262585" y="69026"/>
                    <a:pt x="171039" y="102893"/>
                    <a:pt x="171039" y="102893"/>
                  </a:cubicBezTo>
                  <a:cubicBezTo>
                    <a:pt x="186385" y="98130"/>
                    <a:pt x="285868" y="70614"/>
                    <a:pt x="326614" y="55268"/>
                  </a:cubicBezTo>
                  <a:cubicBezTo>
                    <a:pt x="367360" y="39922"/>
                    <a:pt x="389056" y="19285"/>
                    <a:pt x="415514" y="10818"/>
                  </a:cubicBezTo>
                  <a:cubicBezTo>
                    <a:pt x="441972" y="2351"/>
                    <a:pt x="457318" y="-5057"/>
                    <a:pt x="485364" y="4468"/>
                  </a:cubicBezTo>
                  <a:cubicBezTo>
                    <a:pt x="513410" y="13993"/>
                    <a:pt x="573735" y="63205"/>
                    <a:pt x="583789" y="67968"/>
                  </a:cubicBezTo>
                  <a:cubicBezTo>
                    <a:pt x="593843" y="72730"/>
                    <a:pt x="557860" y="41510"/>
                    <a:pt x="545689" y="33043"/>
                  </a:cubicBezTo>
                  <a:cubicBezTo>
                    <a:pt x="533518" y="24576"/>
                    <a:pt x="535635" y="18226"/>
                    <a:pt x="510764" y="17168"/>
                  </a:cubicBezTo>
                  <a:cubicBezTo>
                    <a:pt x="485893" y="16110"/>
                    <a:pt x="411810" y="25635"/>
                    <a:pt x="396464" y="26693"/>
                  </a:cubicBezTo>
                  <a:cubicBezTo>
                    <a:pt x="381118" y="27751"/>
                    <a:pt x="480072" y="-2411"/>
                    <a:pt x="418689" y="23518"/>
                  </a:cubicBezTo>
                  <a:cubicBezTo>
                    <a:pt x="357306" y="49447"/>
                    <a:pt x="33456" y="181739"/>
                    <a:pt x="2764" y="1917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16C7305C-2C01-B7E4-6C7C-2ACBFDB2EC8A}"/>
                </a:ext>
              </a:extLst>
            </p:cNvPr>
            <p:cNvSpPr/>
            <p:nvPr/>
          </p:nvSpPr>
          <p:spPr>
            <a:xfrm>
              <a:off x="6273486" y="5991080"/>
              <a:ext cx="438679" cy="225711"/>
            </a:xfrm>
            <a:custGeom>
              <a:avLst/>
              <a:gdLst>
                <a:gd name="connsiteX0" fmla="*/ 314 w 438679"/>
                <a:gd name="connsiteY0" fmla="*/ 225570 h 225711"/>
                <a:gd name="connsiteX1" fmla="*/ 213039 w 438679"/>
                <a:gd name="connsiteY1" fmla="*/ 101745 h 225711"/>
                <a:gd name="connsiteX2" fmla="*/ 438464 w 438679"/>
                <a:gd name="connsiteY2" fmla="*/ 145 h 225711"/>
                <a:gd name="connsiteX3" fmla="*/ 171764 w 438679"/>
                <a:gd name="connsiteY3" fmla="*/ 123970 h 225711"/>
                <a:gd name="connsiteX4" fmla="*/ 314 w 438679"/>
                <a:gd name="connsiteY4" fmla="*/ 225570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679" h="225711">
                  <a:moveTo>
                    <a:pt x="314" y="225570"/>
                  </a:moveTo>
                  <a:cubicBezTo>
                    <a:pt x="7193" y="221866"/>
                    <a:pt x="140014" y="139316"/>
                    <a:pt x="213039" y="101745"/>
                  </a:cubicBezTo>
                  <a:cubicBezTo>
                    <a:pt x="286064" y="64174"/>
                    <a:pt x="445343" y="-3559"/>
                    <a:pt x="438464" y="145"/>
                  </a:cubicBezTo>
                  <a:cubicBezTo>
                    <a:pt x="431585" y="3849"/>
                    <a:pt x="242672" y="88516"/>
                    <a:pt x="171764" y="123970"/>
                  </a:cubicBezTo>
                  <a:cubicBezTo>
                    <a:pt x="100856" y="159424"/>
                    <a:pt x="-6565" y="229274"/>
                    <a:pt x="314" y="2255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BBC20086-5821-6803-8DB9-49F78F35B379}"/>
                </a:ext>
              </a:extLst>
            </p:cNvPr>
            <p:cNvSpPr/>
            <p:nvPr/>
          </p:nvSpPr>
          <p:spPr>
            <a:xfrm>
              <a:off x="6753219" y="5978448"/>
              <a:ext cx="101751" cy="85809"/>
            </a:xfrm>
            <a:custGeom>
              <a:avLst/>
              <a:gdLst>
                <a:gd name="connsiteX0" fmla="*/ 101606 w 101751"/>
                <a:gd name="connsiteY0" fmla="*/ 77 h 85809"/>
                <a:gd name="connsiteX1" fmla="*/ 38106 w 101751"/>
                <a:gd name="connsiteY1" fmla="*/ 54052 h 85809"/>
                <a:gd name="connsiteX2" fmla="*/ 6 w 101751"/>
                <a:gd name="connsiteY2" fmla="*/ 85802 h 85809"/>
                <a:gd name="connsiteX3" fmla="*/ 34931 w 101751"/>
                <a:gd name="connsiteY3" fmla="*/ 57227 h 85809"/>
                <a:gd name="connsiteX4" fmla="*/ 19056 w 101751"/>
                <a:gd name="connsiteY4" fmla="*/ 66752 h 85809"/>
                <a:gd name="connsiteX5" fmla="*/ 101606 w 101751"/>
                <a:gd name="connsiteY5" fmla="*/ 77 h 8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51" h="85809">
                  <a:moveTo>
                    <a:pt x="101606" y="77"/>
                  </a:moveTo>
                  <a:cubicBezTo>
                    <a:pt x="104781" y="-2040"/>
                    <a:pt x="55039" y="39765"/>
                    <a:pt x="38106" y="54052"/>
                  </a:cubicBezTo>
                  <a:cubicBezTo>
                    <a:pt x="21173" y="68339"/>
                    <a:pt x="535" y="85273"/>
                    <a:pt x="6" y="85802"/>
                  </a:cubicBezTo>
                  <a:cubicBezTo>
                    <a:pt x="-523" y="86331"/>
                    <a:pt x="31756" y="60402"/>
                    <a:pt x="34931" y="57227"/>
                  </a:cubicBezTo>
                  <a:cubicBezTo>
                    <a:pt x="38106" y="54052"/>
                    <a:pt x="10060" y="74160"/>
                    <a:pt x="19056" y="66752"/>
                  </a:cubicBezTo>
                  <a:cubicBezTo>
                    <a:pt x="28052" y="59344"/>
                    <a:pt x="98431" y="2194"/>
                    <a:pt x="101606" y="7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150C592D-CF1A-8E36-2C04-F0502612D285}"/>
                </a:ext>
              </a:extLst>
            </p:cNvPr>
            <p:cNvSpPr/>
            <p:nvPr/>
          </p:nvSpPr>
          <p:spPr>
            <a:xfrm>
              <a:off x="6539405" y="5936965"/>
              <a:ext cx="261398" cy="194211"/>
            </a:xfrm>
            <a:custGeom>
              <a:avLst/>
              <a:gdLst>
                <a:gd name="connsiteX0" fmla="*/ 226520 w 261398"/>
                <a:gd name="connsiteY0" fmla="*/ 285 h 194211"/>
                <a:gd name="connsiteX1" fmla="*/ 251920 w 261398"/>
                <a:gd name="connsiteY1" fmla="*/ 66960 h 194211"/>
                <a:gd name="connsiteX2" fmla="*/ 242395 w 261398"/>
                <a:gd name="connsiteY2" fmla="*/ 92360 h 194211"/>
                <a:gd name="connsiteX3" fmla="*/ 118570 w 261398"/>
                <a:gd name="connsiteY3" fmla="*/ 139985 h 194211"/>
                <a:gd name="connsiteX4" fmla="*/ 220170 w 261398"/>
                <a:gd name="connsiteY4" fmla="*/ 120935 h 194211"/>
                <a:gd name="connsiteX5" fmla="*/ 1095 w 261398"/>
                <a:gd name="connsiteY5" fmla="*/ 193960 h 194211"/>
                <a:gd name="connsiteX6" fmla="*/ 140795 w 261398"/>
                <a:gd name="connsiteY6" fmla="*/ 143160 h 194211"/>
                <a:gd name="connsiteX7" fmla="*/ 258270 w 261398"/>
                <a:gd name="connsiteY7" fmla="*/ 95535 h 194211"/>
                <a:gd name="connsiteX8" fmla="*/ 226520 w 261398"/>
                <a:gd name="connsiteY8" fmla="*/ 285 h 194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398" h="194211">
                  <a:moveTo>
                    <a:pt x="226520" y="285"/>
                  </a:moveTo>
                  <a:cubicBezTo>
                    <a:pt x="225462" y="-4477"/>
                    <a:pt x="249274" y="51614"/>
                    <a:pt x="251920" y="66960"/>
                  </a:cubicBezTo>
                  <a:cubicBezTo>
                    <a:pt x="254566" y="82306"/>
                    <a:pt x="264620" y="80189"/>
                    <a:pt x="242395" y="92360"/>
                  </a:cubicBezTo>
                  <a:cubicBezTo>
                    <a:pt x="220170" y="104531"/>
                    <a:pt x="122274" y="135223"/>
                    <a:pt x="118570" y="139985"/>
                  </a:cubicBezTo>
                  <a:cubicBezTo>
                    <a:pt x="114866" y="144747"/>
                    <a:pt x="239749" y="111939"/>
                    <a:pt x="220170" y="120935"/>
                  </a:cubicBezTo>
                  <a:cubicBezTo>
                    <a:pt x="200591" y="129931"/>
                    <a:pt x="14324" y="190256"/>
                    <a:pt x="1095" y="193960"/>
                  </a:cubicBezTo>
                  <a:cubicBezTo>
                    <a:pt x="-12134" y="197664"/>
                    <a:pt x="97932" y="159564"/>
                    <a:pt x="140795" y="143160"/>
                  </a:cubicBezTo>
                  <a:cubicBezTo>
                    <a:pt x="183657" y="126756"/>
                    <a:pt x="242924" y="112997"/>
                    <a:pt x="258270" y="95535"/>
                  </a:cubicBezTo>
                  <a:cubicBezTo>
                    <a:pt x="273616" y="78073"/>
                    <a:pt x="227578" y="5047"/>
                    <a:pt x="226520" y="28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C1BA267F-9773-4D03-324D-B5190CD162B0}"/>
                </a:ext>
              </a:extLst>
            </p:cNvPr>
            <p:cNvSpPr/>
            <p:nvPr/>
          </p:nvSpPr>
          <p:spPr>
            <a:xfrm>
              <a:off x="6708760" y="6149482"/>
              <a:ext cx="136945" cy="109738"/>
            </a:xfrm>
            <a:custGeom>
              <a:avLst/>
              <a:gdLst>
                <a:gd name="connsiteX0" fmla="*/ 136540 w 136945"/>
                <a:gd name="connsiteY0" fmla="*/ 493 h 109738"/>
                <a:gd name="connsiteX1" fmla="*/ 88915 w 136945"/>
                <a:gd name="connsiteY1" fmla="*/ 57643 h 109738"/>
                <a:gd name="connsiteX2" fmla="*/ 107965 w 136945"/>
                <a:gd name="connsiteY2" fmla="*/ 108443 h 109738"/>
                <a:gd name="connsiteX3" fmla="*/ 85740 w 136945"/>
                <a:gd name="connsiteY3" fmla="*/ 95743 h 109738"/>
                <a:gd name="connsiteX4" fmla="*/ 69865 w 136945"/>
                <a:gd name="connsiteY4" fmla="*/ 79868 h 109738"/>
                <a:gd name="connsiteX5" fmla="*/ 15 w 136945"/>
                <a:gd name="connsiteY5" fmla="*/ 79868 h 109738"/>
                <a:gd name="connsiteX6" fmla="*/ 63515 w 136945"/>
                <a:gd name="connsiteY6" fmla="*/ 67168 h 109738"/>
                <a:gd name="connsiteX7" fmla="*/ 73040 w 136945"/>
                <a:gd name="connsiteY7" fmla="*/ 38593 h 109738"/>
                <a:gd name="connsiteX8" fmla="*/ 57165 w 136945"/>
                <a:gd name="connsiteY8" fmla="*/ 29068 h 109738"/>
                <a:gd name="connsiteX9" fmla="*/ 136540 w 136945"/>
                <a:gd name="connsiteY9" fmla="*/ 493 h 1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945" h="109738">
                  <a:moveTo>
                    <a:pt x="136540" y="493"/>
                  </a:moveTo>
                  <a:cubicBezTo>
                    <a:pt x="141832" y="5256"/>
                    <a:pt x="93677" y="39651"/>
                    <a:pt x="88915" y="57643"/>
                  </a:cubicBezTo>
                  <a:cubicBezTo>
                    <a:pt x="84152" y="75635"/>
                    <a:pt x="108494" y="102093"/>
                    <a:pt x="107965" y="108443"/>
                  </a:cubicBezTo>
                  <a:cubicBezTo>
                    <a:pt x="107436" y="114793"/>
                    <a:pt x="85740" y="95743"/>
                    <a:pt x="85740" y="95743"/>
                  </a:cubicBezTo>
                  <a:cubicBezTo>
                    <a:pt x="79390" y="90981"/>
                    <a:pt x="84152" y="82514"/>
                    <a:pt x="69865" y="79868"/>
                  </a:cubicBezTo>
                  <a:cubicBezTo>
                    <a:pt x="55578" y="77222"/>
                    <a:pt x="1073" y="81985"/>
                    <a:pt x="15" y="79868"/>
                  </a:cubicBezTo>
                  <a:cubicBezTo>
                    <a:pt x="-1043" y="77751"/>
                    <a:pt x="51344" y="74047"/>
                    <a:pt x="63515" y="67168"/>
                  </a:cubicBezTo>
                  <a:cubicBezTo>
                    <a:pt x="75686" y="60289"/>
                    <a:pt x="73040" y="38593"/>
                    <a:pt x="73040" y="38593"/>
                  </a:cubicBezTo>
                  <a:cubicBezTo>
                    <a:pt x="71982" y="32243"/>
                    <a:pt x="50815" y="31185"/>
                    <a:pt x="57165" y="29068"/>
                  </a:cubicBezTo>
                  <a:cubicBezTo>
                    <a:pt x="63515" y="26951"/>
                    <a:pt x="131248" y="-4270"/>
                    <a:pt x="136540" y="4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A1F09AEF-9CF0-DA0F-EADF-DC79D6D8346D}"/>
                </a:ext>
              </a:extLst>
            </p:cNvPr>
            <p:cNvSpPr/>
            <p:nvPr/>
          </p:nvSpPr>
          <p:spPr>
            <a:xfrm>
              <a:off x="6469611" y="6162480"/>
              <a:ext cx="331653" cy="131207"/>
            </a:xfrm>
            <a:custGeom>
              <a:avLst/>
              <a:gdLst>
                <a:gd name="connsiteX0" fmla="*/ 1039 w 331653"/>
                <a:gd name="connsiteY0" fmla="*/ 130370 h 131207"/>
                <a:gd name="connsiteX1" fmla="*/ 128039 w 331653"/>
                <a:gd name="connsiteY1" fmla="*/ 114495 h 131207"/>
                <a:gd name="connsiteX2" fmla="*/ 140739 w 331653"/>
                <a:gd name="connsiteY2" fmla="*/ 108145 h 131207"/>
                <a:gd name="connsiteX3" fmla="*/ 115339 w 331653"/>
                <a:gd name="connsiteY3" fmla="*/ 117670 h 131207"/>
                <a:gd name="connsiteX4" fmla="*/ 255039 w 331653"/>
                <a:gd name="connsiteY4" fmla="*/ 47820 h 131207"/>
                <a:gd name="connsiteX5" fmla="*/ 331239 w 331653"/>
                <a:gd name="connsiteY5" fmla="*/ 195 h 131207"/>
                <a:gd name="connsiteX6" fmla="*/ 283614 w 331653"/>
                <a:gd name="connsiteY6" fmla="*/ 31945 h 131207"/>
                <a:gd name="connsiteX7" fmla="*/ 242339 w 331653"/>
                <a:gd name="connsiteY7" fmla="*/ 57345 h 131207"/>
                <a:gd name="connsiteX8" fmla="*/ 207414 w 331653"/>
                <a:gd name="connsiteY8" fmla="*/ 85920 h 131207"/>
                <a:gd name="connsiteX9" fmla="*/ 1039 w 331653"/>
                <a:gd name="connsiteY9" fmla="*/ 130370 h 13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653" h="131207">
                  <a:moveTo>
                    <a:pt x="1039" y="130370"/>
                  </a:moveTo>
                  <a:cubicBezTo>
                    <a:pt x="-12190" y="135132"/>
                    <a:pt x="104756" y="118199"/>
                    <a:pt x="128039" y="114495"/>
                  </a:cubicBezTo>
                  <a:cubicBezTo>
                    <a:pt x="151322" y="110791"/>
                    <a:pt x="142856" y="107616"/>
                    <a:pt x="140739" y="108145"/>
                  </a:cubicBezTo>
                  <a:cubicBezTo>
                    <a:pt x="138622" y="108674"/>
                    <a:pt x="96289" y="127724"/>
                    <a:pt x="115339" y="117670"/>
                  </a:cubicBezTo>
                  <a:cubicBezTo>
                    <a:pt x="134389" y="107616"/>
                    <a:pt x="219056" y="67399"/>
                    <a:pt x="255039" y="47820"/>
                  </a:cubicBezTo>
                  <a:cubicBezTo>
                    <a:pt x="291022" y="28241"/>
                    <a:pt x="326477" y="2841"/>
                    <a:pt x="331239" y="195"/>
                  </a:cubicBezTo>
                  <a:cubicBezTo>
                    <a:pt x="336001" y="-2451"/>
                    <a:pt x="298431" y="22420"/>
                    <a:pt x="283614" y="31945"/>
                  </a:cubicBezTo>
                  <a:cubicBezTo>
                    <a:pt x="268797" y="41470"/>
                    <a:pt x="255039" y="48349"/>
                    <a:pt x="242339" y="57345"/>
                  </a:cubicBezTo>
                  <a:cubicBezTo>
                    <a:pt x="229639" y="66341"/>
                    <a:pt x="242339" y="75866"/>
                    <a:pt x="207414" y="85920"/>
                  </a:cubicBezTo>
                  <a:cubicBezTo>
                    <a:pt x="172489" y="95974"/>
                    <a:pt x="14268" y="125608"/>
                    <a:pt x="1039" y="1303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FDECD71D-E5C1-8A5C-FBF2-4B06181F0D15}"/>
                </a:ext>
              </a:extLst>
            </p:cNvPr>
            <p:cNvSpPr/>
            <p:nvPr/>
          </p:nvSpPr>
          <p:spPr>
            <a:xfrm>
              <a:off x="6149594" y="6258991"/>
              <a:ext cx="368447" cy="149924"/>
            </a:xfrm>
            <a:custGeom>
              <a:avLst/>
              <a:gdLst>
                <a:gd name="connsiteX0" fmla="*/ 381 w 368447"/>
                <a:gd name="connsiteY0" fmla="*/ 141809 h 149924"/>
                <a:gd name="connsiteX1" fmla="*/ 130556 w 368447"/>
                <a:gd name="connsiteY1" fmla="*/ 148159 h 149924"/>
                <a:gd name="connsiteX2" fmla="*/ 209931 w 368447"/>
                <a:gd name="connsiteY2" fmla="*/ 110059 h 149924"/>
                <a:gd name="connsiteX3" fmla="*/ 270256 w 368447"/>
                <a:gd name="connsiteY3" fmla="*/ 68784 h 149924"/>
                <a:gd name="connsiteX4" fmla="*/ 365506 w 368447"/>
                <a:gd name="connsiteY4" fmla="*/ 2109 h 149924"/>
                <a:gd name="connsiteX5" fmla="*/ 336931 w 368447"/>
                <a:gd name="connsiteY5" fmla="*/ 24334 h 149924"/>
                <a:gd name="connsiteX6" fmla="*/ 263906 w 368447"/>
                <a:gd name="connsiteY6" fmla="*/ 100534 h 149924"/>
                <a:gd name="connsiteX7" fmla="*/ 175006 w 368447"/>
                <a:gd name="connsiteY7" fmla="*/ 125934 h 149924"/>
                <a:gd name="connsiteX8" fmla="*/ 381 w 368447"/>
                <a:gd name="connsiteY8" fmla="*/ 141809 h 14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7" h="149924">
                  <a:moveTo>
                    <a:pt x="381" y="141809"/>
                  </a:moveTo>
                  <a:cubicBezTo>
                    <a:pt x="-7027" y="145513"/>
                    <a:pt x="95631" y="153451"/>
                    <a:pt x="130556" y="148159"/>
                  </a:cubicBezTo>
                  <a:cubicBezTo>
                    <a:pt x="165481" y="142867"/>
                    <a:pt x="186648" y="123288"/>
                    <a:pt x="209931" y="110059"/>
                  </a:cubicBezTo>
                  <a:cubicBezTo>
                    <a:pt x="233214" y="96830"/>
                    <a:pt x="270256" y="68784"/>
                    <a:pt x="270256" y="68784"/>
                  </a:cubicBezTo>
                  <a:lnTo>
                    <a:pt x="365506" y="2109"/>
                  </a:lnTo>
                  <a:cubicBezTo>
                    <a:pt x="376619" y="-5299"/>
                    <a:pt x="353864" y="7930"/>
                    <a:pt x="336931" y="24334"/>
                  </a:cubicBezTo>
                  <a:cubicBezTo>
                    <a:pt x="319998" y="40738"/>
                    <a:pt x="290894" y="83601"/>
                    <a:pt x="263906" y="100534"/>
                  </a:cubicBezTo>
                  <a:cubicBezTo>
                    <a:pt x="236919" y="117467"/>
                    <a:pt x="213635" y="121172"/>
                    <a:pt x="175006" y="125934"/>
                  </a:cubicBezTo>
                  <a:cubicBezTo>
                    <a:pt x="136377" y="130696"/>
                    <a:pt x="7789" y="138105"/>
                    <a:pt x="381" y="1418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517C8675-335A-793E-5B5C-C42C5D063B93}"/>
                </a:ext>
              </a:extLst>
            </p:cNvPr>
            <p:cNvSpPr/>
            <p:nvPr/>
          </p:nvSpPr>
          <p:spPr>
            <a:xfrm>
              <a:off x="6378575" y="6118200"/>
              <a:ext cx="150890" cy="57407"/>
            </a:xfrm>
            <a:custGeom>
              <a:avLst/>
              <a:gdLst>
                <a:gd name="connsiteX0" fmla="*/ 0 w 150890"/>
                <a:gd name="connsiteY0" fmla="*/ 25 h 57407"/>
                <a:gd name="connsiteX1" fmla="*/ 95250 w 150890"/>
                <a:gd name="connsiteY1" fmla="*/ 15900 h 57407"/>
                <a:gd name="connsiteX2" fmla="*/ 149225 w 150890"/>
                <a:gd name="connsiteY2" fmla="*/ 57175 h 57407"/>
                <a:gd name="connsiteX3" fmla="*/ 133350 w 150890"/>
                <a:gd name="connsiteY3" fmla="*/ 31775 h 57407"/>
                <a:gd name="connsiteX4" fmla="*/ 95250 w 150890"/>
                <a:gd name="connsiteY4" fmla="*/ 12725 h 57407"/>
                <a:gd name="connsiteX5" fmla="*/ 0 w 150890"/>
                <a:gd name="connsiteY5" fmla="*/ 25 h 5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890" h="57407">
                  <a:moveTo>
                    <a:pt x="0" y="25"/>
                  </a:moveTo>
                  <a:cubicBezTo>
                    <a:pt x="0" y="554"/>
                    <a:pt x="70379" y="6375"/>
                    <a:pt x="95250" y="15900"/>
                  </a:cubicBezTo>
                  <a:cubicBezTo>
                    <a:pt x="120121" y="25425"/>
                    <a:pt x="142875" y="54529"/>
                    <a:pt x="149225" y="57175"/>
                  </a:cubicBezTo>
                  <a:cubicBezTo>
                    <a:pt x="155575" y="59821"/>
                    <a:pt x="142346" y="39183"/>
                    <a:pt x="133350" y="31775"/>
                  </a:cubicBezTo>
                  <a:cubicBezTo>
                    <a:pt x="124354" y="24367"/>
                    <a:pt x="116416" y="18017"/>
                    <a:pt x="95250" y="12725"/>
                  </a:cubicBezTo>
                  <a:cubicBezTo>
                    <a:pt x="74084" y="7433"/>
                    <a:pt x="0" y="-504"/>
                    <a:pt x="0" y="2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AE7366A1-85BF-8C4F-8340-863CC9248215}"/>
                </a:ext>
              </a:extLst>
            </p:cNvPr>
            <p:cNvSpPr/>
            <p:nvPr/>
          </p:nvSpPr>
          <p:spPr>
            <a:xfrm>
              <a:off x="6448065" y="6095834"/>
              <a:ext cx="100550" cy="133705"/>
            </a:xfrm>
            <a:custGeom>
              <a:avLst/>
              <a:gdLst>
                <a:gd name="connsiteX0" fmla="*/ 360 w 100550"/>
                <a:gd name="connsiteY0" fmla="*/ 166 h 133705"/>
                <a:gd name="connsiteX1" fmla="*/ 63860 w 100550"/>
                <a:gd name="connsiteY1" fmla="*/ 38266 h 133705"/>
                <a:gd name="connsiteX2" fmla="*/ 86085 w 100550"/>
                <a:gd name="connsiteY2" fmla="*/ 66841 h 133705"/>
                <a:gd name="connsiteX3" fmla="*/ 67035 w 100550"/>
                <a:gd name="connsiteY3" fmla="*/ 133516 h 133705"/>
                <a:gd name="connsiteX4" fmla="*/ 92435 w 100550"/>
                <a:gd name="connsiteY4" fmla="*/ 85891 h 133705"/>
                <a:gd name="connsiteX5" fmla="*/ 95610 w 100550"/>
                <a:gd name="connsiteY5" fmla="*/ 54141 h 133705"/>
                <a:gd name="connsiteX6" fmla="*/ 360 w 100550"/>
                <a:gd name="connsiteY6" fmla="*/ 166 h 13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550" h="133705">
                  <a:moveTo>
                    <a:pt x="360" y="166"/>
                  </a:moveTo>
                  <a:cubicBezTo>
                    <a:pt x="-4932" y="-2480"/>
                    <a:pt x="49573" y="27154"/>
                    <a:pt x="63860" y="38266"/>
                  </a:cubicBezTo>
                  <a:cubicBezTo>
                    <a:pt x="78148" y="49379"/>
                    <a:pt x="85556" y="50966"/>
                    <a:pt x="86085" y="66841"/>
                  </a:cubicBezTo>
                  <a:cubicBezTo>
                    <a:pt x="86614" y="82716"/>
                    <a:pt x="65977" y="130341"/>
                    <a:pt x="67035" y="133516"/>
                  </a:cubicBezTo>
                  <a:cubicBezTo>
                    <a:pt x="68093" y="136691"/>
                    <a:pt x="87673" y="99120"/>
                    <a:pt x="92435" y="85891"/>
                  </a:cubicBezTo>
                  <a:cubicBezTo>
                    <a:pt x="97197" y="72662"/>
                    <a:pt x="106193" y="64724"/>
                    <a:pt x="95610" y="54141"/>
                  </a:cubicBezTo>
                  <a:cubicBezTo>
                    <a:pt x="85027" y="43558"/>
                    <a:pt x="5652" y="2812"/>
                    <a:pt x="360" y="16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CD01E970-E427-638C-D771-DF611B2E52B4}"/>
                </a:ext>
              </a:extLst>
            </p:cNvPr>
            <p:cNvSpPr/>
            <p:nvPr/>
          </p:nvSpPr>
          <p:spPr>
            <a:xfrm>
              <a:off x="6546845" y="6070397"/>
              <a:ext cx="254042" cy="89187"/>
            </a:xfrm>
            <a:custGeom>
              <a:avLst/>
              <a:gdLst>
                <a:gd name="connsiteX0" fmla="*/ 5 w 254042"/>
                <a:gd name="connsiteY0" fmla="*/ 89103 h 89187"/>
                <a:gd name="connsiteX1" fmla="*/ 187330 w 254042"/>
                <a:gd name="connsiteY1" fmla="*/ 38303 h 89187"/>
                <a:gd name="connsiteX2" fmla="*/ 254005 w 254042"/>
                <a:gd name="connsiteY2" fmla="*/ 203 h 89187"/>
                <a:gd name="connsiteX3" fmla="*/ 193680 w 254042"/>
                <a:gd name="connsiteY3" fmla="*/ 25603 h 89187"/>
                <a:gd name="connsiteX4" fmla="*/ 5 w 254042"/>
                <a:gd name="connsiteY4" fmla="*/ 89103 h 8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42" h="89187">
                  <a:moveTo>
                    <a:pt x="5" y="89103"/>
                  </a:moveTo>
                  <a:cubicBezTo>
                    <a:pt x="-1053" y="91220"/>
                    <a:pt x="144997" y="53120"/>
                    <a:pt x="187330" y="38303"/>
                  </a:cubicBezTo>
                  <a:cubicBezTo>
                    <a:pt x="229663" y="23486"/>
                    <a:pt x="252947" y="2320"/>
                    <a:pt x="254005" y="203"/>
                  </a:cubicBezTo>
                  <a:cubicBezTo>
                    <a:pt x="255063" y="-1914"/>
                    <a:pt x="233897" y="12903"/>
                    <a:pt x="193680" y="25603"/>
                  </a:cubicBezTo>
                  <a:cubicBezTo>
                    <a:pt x="153463" y="38303"/>
                    <a:pt x="1063" y="86986"/>
                    <a:pt x="5" y="891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E57FC378-9A69-F6EB-5CDE-8153FEF61F69}"/>
                </a:ext>
              </a:extLst>
            </p:cNvPr>
            <p:cNvSpPr/>
            <p:nvPr/>
          </p:nvSpPr>
          <p:spPr>
            <a:xfrm>
              <a:off x="6876439" y="5997328"/>
              <a:ext cx="105729" cy="101026"/>
            </a:xfrm>
            <a:custGeom>
              <a:avLst/>
              <a:gdLst>
                <a:gd name="connsiteX0" fmla="*/ 611 w 105729"/>
                <a:gd name="connsiteY0" fmla="*/ 247 h 101026"/>
                <a:gd name="connsiteX1" fmla="*/ 32361 w 105729"/>
                <a:gd name="connsiteY1" fmla="*/ 63747 h 101026"/>
                <a:gd name="connsiteX2" fmla="*/ 105386 w 105729"/>
                <a:gd name="connsiteY2" fmla="*/ 98672 h 101026"/>
                <a:gd name="connsiteX3" fmla="*/ 57761 w 105729"/>
                <a:gd name="connsiteY3" fmla="*/ 89147 h 101026"/>
                <a:gd name="connsiteX4" fmla="*/ 611 w 105729"/>
                <a:gd name="connsiteY4" fmla="*/ 247 h 10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29" h="101026">
                  <a:moveTo>
                    <a:pt x="611" y="247"/>
                  </a:moveTo>
                  <a:cubicBezTo>
                    <a:pt x="-3622" y="-3986"/>
                    <a:pt x="14899" y="47343"/>
                    <a:pt x="32361" y="63747"/>
                  </a:cubicBezTo>
                  <a:cubicBezTo>
                    <a:pt x="49824" y="80151"/>
                    <a:pt x="101153" y="94439"/>
                    <a:pt x="105386" y="98672"/>
                  </a:cubicBezTo>
                  <a:cubicBezTo>
                    <a:pt x="109619" y="102905"/>
                    <a:pt x="73636" y="102376"/>
                    <a:pt x="57761" y="89147"/>
                  </a:cubicBezTo>
                  <a:cubicBezTo>
                    <a:pt x="41886" y="75918"/>
                    <a:pt x="4844" y="4480"/>
                    <a:pt x="611" y="24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C6947CCB-6A90-7E5F-F6B1-6AFD436757D8}"/>
                </a:ext>
              </a:extLst>
            </p:cNvPr>
            <p:cNvSpPr/>
            <p:nvPr/>
          </p:nvSpPr>
          <p:spPr>
            <a:xfrm>
              <a:off x="6990993" y="6095953"/>
              <a:ext cx="157093" cy="87373"/>
            </a:xfrm>
            <a:custGeom>
              <a:avLst/>
              <a:gdLst>
                <a:gd name="connsiteX0" fmla="*/ 357 w 157093"/>
                <a:gd name="connsiteY0" fmla="*/ 47 h 87373"/>
                <a:gd name="connsiteX1" fmla="*/ 155932 w 157093"/>
                <a:gd name="connsiteY1" fmla="*/ 85772 h 87373"/>
                <a:gd name="connsiteX2" fmla="*/ 73382 w 157093"/>
                <a:gd name="connsiteY2" fmla="*/ 57197 h 87373"/>
                <a:gd name="connsiteX3" fmla="*/ 111482 w 157093"/>
                <a:gd name="connsiteY3" fmla="*/ 73072 h 87373"/>
                <a:gd name="connsiteX4" fmla="*/ 357 w 157093"/>
                <a:gd name="connsiteY4" fmla="*/ 47 h 8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93" h="87373">
                  <a:moveTo>
                    <a:pt x="357" y="47"/>
                  </a:moveTo>
                  <a:cubicBezTo>
                    <a:pt x="7765" y="2164"/>
                    <a:pt x="143761" y="76247"/>
                    <a:pt x="155932" y="85772"/>
                  </a:cubicBezTo>
                  <a:cubicBezTo>
                    <a:pt x="168103" y="95297"/>
                    <a:pt x="80790" y="59314"/>
                    <a:pt x="73382" y="57197"/>
                  </a:cubicBezTo>
                  <a:cubicBezTo>
                    <a:pt x="65974" y="55080"/>
                    <a:pt x="119949" y="78893"/>
                    <a:pt x="111482" y="73072"/>
                  </a:cubicBezTo>
                  <a:cubicBezTo>
                    <a:pt x="103015" y="67251"/>
                    <a:pt x="-7051" y="-2070"/>
                    <a:pt x="357" y="4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D0E719AB-DBD2-B5E5-29CF-056A2F884B1C}"/>
                </a:ext>
              </a:extLst>
            </p:cNvPr>
            <p:cNvSpPr/>
            <p:nvPr/>
          </p:nvSpPr>
          <p:spPr>
            <a:xfrm>
              <a:off x="7242173" y="6197567"/>
              <a:ext cx="108838" cy="73725"/>
            </a:xfrm>
            <a:custGeom>
              <a:avLst/>
              <a:gdLst>
                <a:gd name="connsiteX0" fmla="*/ 2 w 108838"/>
                <a:gd name="connsiteY0" fmla="*/ 33 h 73725"/>
                <a:gd name="connsiteX1" fmla="*/ 107952 w 108838"/>
                <a:gd name="connsiteY1" fmla="*/ 63533 h 73725"/>
                <a:gd name="connsiteX2" fmla="*/ 53977 w 108838"/>
                <a:gd name="connsiteY2" fmla="*/ 54008 h 73725"/>
                <a:gd name="connsiteX3" fmla="*/ 104777 w 108838"/>
                <a:gd name="connsiteY3" fmla="*/ 73058 h 73725"/>
                <a:gd name="connsiteX4" fmla="*/ 2 w 108838"/>
                <a:gd name="connsiteY4" fmla="*/ 33 h 7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38" h="73725">
                  <a:moveTo>
                    <a:pt x="2" y="33"/>
                  </a:moveTo>
                  <a:cubicBezTo>
                    <a:pt x="531" y="-1554"/>
                    <a:pt x="98956" y="54537"/>
                    <a:pt x="107952" y="63533"/>
                  </a:cubicBezTo>
                  <a:cubicBezTo>
                    <a:pt x="116948" y="72529"/>
                    <a:pt x="54506" y="52421"/>
                    <a:pt x="53977" y="54008"/>
                  </a:cubicBezTo>
                  <a:cubicBezTo>
                    <a:pt x="53448" y="55595"/>
                    <a:pt x="109539" y="77820"/>
                    <a:pt x="104777" y="73058"/>
                  </a:cubicBezTo>
                  <a:cubicBezTo>
                    <a:pt x="100015" y="68296"/>
                    <a:pt x="-527" y="1620"/>
                    <a:pt x="2" y="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3FD35B06-21F1-526F-FE7B-8AA8A6A41624}"/>
                </a:ext>
              </a:extLst>
            </p:cNvPr>
            <p:cNvSpPr/>
            <p:nvPr/>
          </p:nvSpPr>
          <p:spPr>
            <a:xfrm>
              <a:off x="6264271" y="6076829"/>
              <a:ext cx="219113" cy="104899"/>
            </a:xfrm>
            <a:custGeom>
              <a:avLst/>
              <a:gdLst>
                <a:gd name="connsiteX0" fmla="*/ 219079 w 219113"/>
                <a:gd name="connsiteY0" fmla="*/ 121 h 104899"/>
                <a:gd name="connsiteX1" fmla="*/ 79379 w 219113"/>
                <a:gd name="connsiteY1" fmla="*/ 41396 h 104899"/>
                <a:gd name="connsiteX2" fmla="*/ 4 w 219113"/>
                <a:gd name="connsiteY2" fmla="*/ 104896 h 104899"/>
                <a:gd name="connsiteX3" fmla="*/ 82554 w 219113"/>
                <a:gd name="connsiteY3" fmla="*/ 44571 h 104899"/>
                <a:gd name="connsiteX4" fmla="*/ 28579 w 219113"/>
                <a:gd name="connsiteY4" fmla="*/ 82671 h 104899"/>
                <a:gd name="connsiteX5" fmla="*/ 92079 w 219113"/>
                <a:gd name="connsiteY5" fmla="*/ 54096 h 104899"/>
                <a:gd name="connsiteX6" fmla="*/ 219079 w 219113"/>
                <a:gd name="connsiteY6" fmla="*/ 121 h 10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113" h="104899">
                  <a:moveTo>
                    <a:pt x="219079" y="121"/>
                  </a:moveTo>
                  <a:cubicBezTo>
                    <a:pt x="216962" y="-1996"/>
                    <a:pt x="115891" y="23934"/>
                    <a:pt x="79379" y="41396"/>
                  </a:cubicBezTo>
                  <a:cubicBezTo>
                    <a:pt x="42867" y="58858"/>
                    <a:pt x="-525" y="104367"/>
                    <a:pt x="4" y="104896"/>
                  </a:cubicBezTo>
                  <a:cubicBezTo>
                    <a:pt x="533" y="105425"/>
                    <a:pt x="77792" y="48275"/>
                    <a:pt x="82554" y="44571"/>
                  </a:cubicBezTo>
                  <a:cubicBezTo>
                    <a:pt x="87316" y="40867"/>
                    <a:pt x="26992" y="81084"/>
                    <a:pt x="28579" y="82671"/>
                  </a:cubicBezTo>
                  <a:cubicBezTo>
                    <a:pt x="30166" y="84258"/>
                    <a:pt x="58212" y="67854"/>
                    <a:pt x="92079" y="54096"/>
                  </a:cubicBezTo>
                  <a:cubicBezTo>
                    <a:pt x="125946" y="40338"/>
                    <a:pt x="221196" y="2238"/>
                    <a:pt x="219079" y="12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F626A550-FA62-828C-926E-1FF39FE0140B}"/>
                </a:ext>
              </a:extLst>
            </p:cNvPr>
            <p:cNvSpPr/>
            <p:nvPr/>
          </p:nvSpPr>
          <p:spPr>
            <a:xfrm>
              <a:off x="6222290" y="6257576"/>
              <a:ext cx="118417" cy="106486"/>
            </a:xfrm>
            <a:custGeom>
              <a:avLst/>
              <a:gdLst>
                <a:gd name="connsiteX0" fmla="*/ 118185 w 118417"/>
                <a:gd name="connsiteY0" fmla="*/ 349 h 106486"/>
                <a:gd name="connsiteX1" fmla="*/ 710 w 118417"/>
                <a:gd name="connsiteY1" fmla="*/ 105124 h 106486"/>
                <a:gd name="connsiteX2" fmla="*/ 67385 w 118417"/>
                <a:gd name="connsiteY2" fmla="*/ 60674 h 106486"/>
                <a:gd name="connsiteX3" fmla="*/ 32460 w 118417"/>
                <a:gd name="connsiteY3" fmla="*/ 70199 h 106486"/>
                <a:gd name="connsiteX4" fmla="*/ 118185 w 118417"/>
                <a:gd name="connsiteY4" fmla="*/ 349 h 10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417" h="106486">
                  <a:moveTo>
                    <a:pt x="118185" y="349"/>
                  </a:moveTo>
                  <a:cubicBezTo>
                    <a:pt x="112893" y="6170"/>
                    <a:pt x="9177" y="95070"/>
                    <a:pt x="710" y="105124"/>
                  </a:cubicBezTo>
                  <a:cubicBezTo>
                    <a:pt x="-7757" y="115178"/>
                    <a:pt x="62093" y="66495"/>
                    <a:pt x="67385" y="60674"/>
                  </a:cubicBezTo>
                  <a:cubicBezTo>
                    <a:pt x="72677" y="54853"/>
                    <a:pt x="28227" y="77078"/>
                    <a:pt x="32460" y="70199"/>
                  </a:cubicBezTo>
                  <a:cubicBezTo>
                    <a:pt x="36693" y="63320"/>
                    <a:pt x="123477" y="-5472"/>
                    <a:pt x="118185" y="3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A48ECFC3-D7BC-712C-9692-660FF5D6C94F}"/>
                </a:ext>
              </a:extLst>
            </p:cNvPr>
            <p:cNvSpPr/>
            <p:nvPr/>
          </p:nvSpPr>
          <p:spPr>
            <a:xfrm>
              <a:off x="6330876" y="6175354"/>
              <a:ext cx="35158" cy="85797"/>
            </a:xfrm>
            <a:custGeom>
              <a:avLst/>
              <a:gdLst>
                <a:gd name="connsiteX0" fmla="*/ 74 w 35158"/>
                <a:gd name="connsiteY0" fmla="*/ 21 h 85797"/>
                <a:gd name="connsiteX1" fmla="*/ 25474 w 35158"/>
                <a:gd name="connsiteY1" fmla="*/ 57171 h 85797"/>
                <a:gd name="connsiteX2" fmla="*/ 15949 w 35158"/>
                <a:gd name="connsiteY2" fmla="*/ 85746 h 85797"/>
                <a:gd name="connsiteX3" fmla="*/ 34999 w 35158"/>
                <a:gd name="connsiteY3" fmla="*/ 50821 h 85797"/>
                <a:gd name="connsiteX4" fmla="*/ 74 w 35158"/>
                <a:gd name="connsiteY4" fmla="*/ 21 h 8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58" h="85797">
                  <a:moveTo>
                    <a:pt x="74" y="21"/>
                  </a:moveTo>
                  <a:cubicBezTo>
                    <a:pt x="-1514" y="1079"/>
                    <a:pt x="22828" y="42884"/>
                    <a:pt x="25474" y="57171"/>
                  </a:cubicBezTo>
                  <a:cubicBezTo>
                    <a:pt x="28120" y="71458"/>
                    <a:pt x="14361" y="86804"/>
                    <a:pt x="15949" y="85746"/>
                  </a:cubicBezTo>
                  <a:cubicBezTo>
                    <a:pt x="17537" y="84688"/>
                    <a:pt x="37116" y="63521"/>
                    <a:pt x="34999" y="50821"/>
                  </a:cubicBezTo>
                  <a:cubicBezTo>
                    <a:pt x="32882" y="38121"/>
                    <a:pt x="1662" y="-1037"/>
                    <a:pt x="74" y="2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15E3F613-BDD0-1958-EBF2-895B6FC18D55}"/>
                </a:ext>
              </a:extLst>
            </p:cNvPr>
            <p:cNvSpPr/>
            <p:nvPr/>
          </p:nvSpPr>
          <p:spPr>
            <a:xfrm>
              <a:off x="6320443" y="6194231"/>
              <a:ext cx="160379" cy="140435"/>
            </a:xfrm>
            <a:custGeom>
              <a:avLst/>
              <a:gdLst>
                <a:gd name="connsiteX0" fmla="*/ 159732 w 160379"/>
                <a:gd name="connsiteY0" fmla="*/ 194 h 140435"/>
                <a:gd name="connsiteX1" fmla="*/ 118457 w 160379"/>
                <a:gd name="connsiteY1" fmla="*/ 44644 h 140435"/>
                <a:gd name="connsiteX2" fmla="*/ 127982 w 160379"/>
                <a:gd name="connsiteY2" fmla="*/ 66869 h 140435"/>
                <a:gd name="connsiteX3" fmla="*/ 982 w 160379"/>
                <a:gd name="connsiteY3" fmla="*/ 139894 h 140435"/>
                <a:gd name="connsiteX4" fmla="*/ 70832 w 160379"/>
                <a:gd name="connsiteY4" fmla="*/ 98619 h 140435"/>
                <a:gd name="connsiteX5" fmla="*/ 102582 w 160379"/>
                <a:gd name="connsiteY5" fmla="*/ 70044 h 140435"/>
                <a:gd name="connsiteX6" fmla="*/ 80357 w 160379"/>
                <a:gd name="connsiteY6" fmla="*/ 63694 h 140435"/>
                <a:gd name="connsiteX7" fmla="*/ 159732 w 160379"/>
                <a:gd name="connsiteY7" fmla="*/ 194 h 1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379" h="140435">
                  <a:moveTo>
                    <a:pt x="159732" y="194"/>
                  </a:moveTo>
                  <a:cubicBezTo>
                    <a:pt x="166082" y="-2981"/>
                    <a:pt x="123749" y="33532"/>
                    <a:pt x="118457" y="44644"/>
                  </a:cubicBezTo>
                  <a:cubicBezTo>
                    <a:pt x="113165" y="55757"/>
                    <a:pt x="147561" y="50994"/>
                    <a:pt x="127982" y="66869"/>
                  </a:cubicBezTo>
                  <a:cubicBezTo>
                    <a:pt x="108403" y="82744"/>
                    <a:pt x="10507" y="134602"/>
                    <a:pt x="982" y="139894"/>
                  </a:cubicBezTo>
                  <a:cubicBezTo>
                    <a:pt x="-8543" y="145186"/>
                    <a:pt x="53899" y="110261"/>
                    <a:pt x="70832" y="98619"/>
                  </a:cubicBezTo>
                  <a:cubicBezTo>
                    <a:pt x="87765" y="86977"/>
                    <a:pt x="100994" y="75865"/>
                    <a:pt x="102582" y="70044"/>
                  </a:cubicBezTo>
                  <a:cubicBezTo>
                    <a:pt x="104169" y="64223"/>
                    <a:pt x="73478" y="71102"/>
                    <a:pt x="80357" y="63694"/>
                  </a:cubicBezTo>
                  <a:cubicBezTo>
                    <a:pt x="87236" y="56286"/>
                    <a:pt x="153382" y="3369"/>
                    <a:pt x="159732" y="19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15C75B10-8E14-FAC0-4C59-ADBFA8B7C2A1}"/>
                </a:ext>
              </a:extLst>
            </p:cNvPr>
            <p:cNvSpPr/>
            <p:nvPr/>
          </p:nvSpPr>
          <p:spPr>
            <a:xfrm>
              <a:off x="6155996" y="6184896"/>
              <a:ext cx="153165" cy="224513"/>
            </a:xfrm>
            <a:custGeom>
              <a:avLst/>
              <a:gdLst>
                <a:gd name="connsiteX0" fmla="*/ 98754 w 153165"/>
                <a:gd name="connsiteY0" fmla="*/ 4 h 224513"/>
                <a:gd name="connsiteX1" fmla="*/ 146379 w 153165"/>
                <a:gd name="connsiteY1" fmla="*/ 63504 h 224513"/>
                <a:gd name="connsiteX2" fmla="*/ 89229 w 153165"/>
                <a:gd name="connsiteY2" fmla="*/ 130179 h 224513"/>
                <a:gd name="connsiteX3" fmla="*/ 117804 w 153165"/>
                <a:gd name="connsiteY3" fmla="*/ 104779 h 224513"/>
                <a:gd name="connsiteX4" fmla="*/ 3504 w 153165"/>
                <a:gd name="connsiteY4" fmla="*/ 222254 h 224513"/>
                <a:gd name="connsiteX5" fmla="*/ 38429 w 153165"/>
                <a:gd name="connsiteY5" fmla="*/ 174629 h 224513"/>
                <a:gd name="connsiteX6" fmla="*/ 130504 w 153165"/>
                <a:gd name="connsiteY6" fmla="*/ 82554 h 224513"/>
                <a:gd name="connsiteX7" fmla="*/ 152729 w 153165"/>
                <a:gd name="connsiteY7" fmla="*/ 66679 h 224513"/>
                <a:gd name="connsiteX8" fmla="*/ 98754 w 153165"/>
                <a:gd name="connsiteY8" fmla="*/ 4 h 22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65" h="224513">
                  <a:moveTo>
                    <a:pt x="98754" y="4"/>
                  </a:moveTo>
                  <a:cubicBezTo>
                    <a:pt x="97696" y="-525"/>
                    <a:pt x="147966" y="41808"/>
                    <a:pt x="146379" y="63504"/>
                  </a:cubicBezTo>
                  <a:cubicBezTo>
                    <a:pt x="144792" y="85200"/>
                    <a:pt x="93991" y="123300"/>
                    <a:pt x="89229" y="130179"/>
                  </a:cubicBezTo>
                  <a:cubicBezTo>
                    <a:pt x="84467" y="137058"/>
                    <a:pt x="132092" y="89433"/>
                    <a:pt x="117804" y="104779"/>
                  </a:cubicBezTo>
                  <a:cubicBezTo>
                    <a:pt x="103517" y="120125"/>
                    <a:pt x="16733" y="210612"/>
                    <a:pt x="3504" y="222254"/>
                  </a:cubicBezTo>
                  <a:cubicBezTo>
                    <a:pt x="-9725" y="233896"/>
                    <a:pt x="17262" y="197912"/>
                    <a:pt x="38429" y="174629"/>
                  </a:cubicBezTo>
                  <a:cubicBezTo>
                    <a:pt x="59596" y="151346"/>
                    <a:pt x="111454" y="100546"/>
                    <a:pt x="130504" y="82554"/>
                  </a:cubicBezTo>
                  <a:cubicBezTo>
                    <a:pt x="149554" y="64562"/>
                    <a:pt x="154846" y="78321"/>
                    <a:pt x="152729" y="66679"/>
                  </a:cubicBezTo>
                  <a:cubicBezTo>
                    <a:pt x="150612" y="55037"/>
                    <a:pt x="99812" y="533"/>
                    <a:pt x="98754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212957CB-377D-C358-B5E1-04B82BBDCAE7}"/>
                </a:ext>
              </a:extLst>
            </p:cNvPr>
            <p:cNvSpPr/>
            <p:nvPr/>
          </p:nvSpPr>
          <p:spPr>
            <a:xfrm>
              <a:off x="6044193" y="6162053"/>
              <a:ext cx="246109" cy="239796"/>
            </a:xfrm>
            <a:custGeom>
              <a:avLst/>
              <a:gdLst>
                <a:gd name="connsiteX0" fmla="*/ 245482 w 246109"/>
                <a:gd name="connsiteY0" fmla="*/ 622 h 239796"/>
                <a:gd name="connsiteX1" fmla="*/ 134357 w 246109"/>
                <a:gd name="connsiteY1" fmla="*/ 76822 h 239796"/>
                <a:gd name="connsiteX2" fmla="*/ 4182 w 246109"/>
                <a:gd name="connsiteY2" fmla="*/ 235572 h 239796"/>
                <a:gd name="connsiteX3" fmla="*/ 29582 w 246109"/>
                <a:gd name="connsiteY3" fmla="*/ 197472 h 239796"/>
                <a:gd name="connsiteX4" fmla="*/ 83557 w 246109"/>
                <a:gd name="connsiteY4" fmla="*/ 114922 h 239796"/>
                <a:gd name="connsiteX5" fmla="*/ 245482 w 246109"/>
                <a:gd name="connsiteY5" fmla="*/ 622 h 23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109" h="239796">
                  <a:moveTo>
                    <a:pt x="245482" y="622"/>
                  </a:moveTo>
                  <a:cubicBezTo>
                    <a:pt x="253949" y="-5728"/>
                    <a:pt x="174574" y="37664"/>
                    <a:pt x="134357" y="76822"/>
                  </a:cubicBezTo>
                  <a:cubicBezTo>
                    <a:pt x="94140" y="115980"/>
                    <a:pt x="21644" y="215464"/>
                    <a:pt x="4182" y="235572"/>
                  </a:cubicBezTo>
                  <a:cubicBezTo>
                    <a:pt x="-13280" y="255680"/>
                    <a:pt x="29582" y="197472"/>
                    <a:pt x="29582" y="197472"/>
                  </a:cubicBezTo>
                  <a:cubicBezTo>
                    <a:pt x="42811" y="177364"/>
                    <a:pt x="53394" y="144555"/>
                    <a:pt x="83557" y="114922"/>
                  </a:cubicBezTo>
                  <a:cubicBezTo>
                    <a:pt x="113719" y="85289"/>
                    <a:pt x="237015" y="6972"/>
                    <a:pt x="245482" y="6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6CE2404E-48E7-BBB9-54D4-443049E5F8B6}"/>
                </a:ext>
              </a:extLst>
            </p:cNvPr>
            <p:cNvSpPr/>
            <p:nvPr/>
          </p:nvSpPr>
          <p:spPr>
            <a:xfrm>
              <a:off x="6051509" y="6394402"/>
              <a:ext cx="228852" cy="25448"/>
            </a:xfrm>
            <a:custGeom>
              <a:avLst/>
              <a:gdLst>
                <a:gd name="connsiteX0" fmla="*/ 41 w 228852"/>
                <a:gd name="connsiteY0" fmla="*/ 48 h 25448"/>
                <a:gd name="connsiteX1" fmla="*/ 117516 w 228852"/>
                <a:gd name="connsiteY1" fmla="*/ 25448 h 25448"/>
                <a:gd name="connsiteX2" fmla="*/ 82591 w 228852"/>
                <a:gd name="connsiteY2" fmla="*/ 48 h 25448"/>
                <a:gd name="connsiteX3" fmla="*/ 158791 w 228852"/>
                <a:gd name="connsiteY3" fmla="*/ 19098 h 25448"/>
                <a:gd name="connsiteX4" fmla="*/ 228641 w 228852"/>
                <a:gd name="connsiteY4" fmla="*/ 22273 h 25448"/>
                <a:gd name="connsiteX5" fmla="*/ 177841 w 228852"/>
                <a:gd name="connsiteY5" fmla="*/ 19098 h 25448"/>
                <a:gd name="connsiteX6" fmla="*/ 104816 w 228852"/>
                <a:gd name="connsiteY6" fmla="*/ 19098 h 25448"/>
                <a:gd name="connsiteX7" fmla="*/ 41 w 228852"/>
                <a:gd name="connsiteY7" fmla="*/ 48 h 2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52" h="25448">
                  <a:moveTo>
                    <a:pt x="41" y="48"/>
                  </a:moveTo>
                  <a:cubicBezTo>
                    <a:pt x="2158" y="1106"/>
                    <a:pt x="103758" y="25448"/>
                    <a:pt x="117516" y="25448"/>
                  </a:cubicBezTo>
                  <a:cubicBezTo>
                    <a:pt x="131274" y="25448"/>
                    <a:pt x="75712" y="1106"/>
                    <a:pt x="82591" y="48"/>
                  </a:cubicBezTo>
                  <a:cubicBezTo>
                    <a:pt x="89470" y="-1010"/>
                    <a:pt x="134449" y="15394"/>
                    <a:pt x="158791" y="19098"/>
                  </a:cubicBezTo>
                  <a:cubicBezTo>
                    <a:pt x="183133" y="22802"/>
                    <a:pt x="225466" y="22273"/>
                    <a:pt x="228641" y="22273"/>
                  </a:cubicBezTo>
                  <a:cubicBezTo>
                    <a:pt x="231816" y="22273"/>
                    <a:pt x="198478" y="19627"/>
                    <a:pt x="177841" y="19098"/>
                  </a:cubicBezTo>
                  <a:cubicBezTo>
                    <a:pt x="157204" y="18569"/>
                    <a:pt x="131274" y="22273"/>
                    <a:pt x="104816" y="19098"/>
                  </a:cubicBezTo>
                  <a:cubicBezTo>
                    <a:pt x="78358" y="15923"/>
                    <a:pt x="-2076" y="-1010"/>
                    <a:pt x="41" y="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C5AAEF9F-109D-5EF8-0C25-D19C64F2FD7F}"/>
                </a:ext>
              </a:extLst>
            </p:cNvPr>
            <p:cNvSpPr/>
            <p:nvPr/>
          </p:nvSpPr>
          <p:spPr>
            <a:xfrm>
              <a:off x="6139688" y="6241032"/>
              <a:ext cx="132711" cy="140734"/>
            </a:xfrm>
            <a:custGeom>
              <a:avLst/>
              <a:gdLst>
                <a:gd name="connsiteX0" fmla="*/ 130937 w 132711"/>
                <a:gd name="connsiteY0" fmla="*/ 1018 h 140734"/>
                <a:gd name="connsiteX1" fmla="*/ 73787 w 132711"/>
                <a:gd name="connsiteY1" fmla="*/ 58168 h 140734"/>
                <a:gd name="connsiteX2" fmla="*/ 10287 w 132711"/>
                <a:gd name="connsiteY2" fmla="*/ 115318 h 140734"/>
                <a:gd name="connsiteX3" fmla="*/ 16637 w 132711"/>
                <a:gd name="connsiteY3" fmla="*/ 140718 h 140734"/>
                <a:gd name="connsiteX4" fmla="*/ 762 w 132711"/>
                <a:gd name="connsiteY4" fmla="*/ 112143 h 140734"/>
                <a:gd name="connsiteX5" fmla="*/ 45212 w 132711"/>
                <a:gd name="connsiteY5" fmla="*/ 86743 h 140734"/>
                <a:gd name="connsiteX6" fmla="*/ 3937 w 132711"/>
                <a:gd name="connsiteY6" fmla="*/ 108968 h 140734"/>
                <a:gd name="connsiteX7" fmla="*/ 130937 w 132711"/>
                <a:gd name="connsiteY7" fmla="*/ 1018 h 14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1" h="140734">
                  <a:moveTo>
                    <a:pt x="130937" y="1018"/>
                  </a:moveTo>
                  <a:cubicBezTo>
                    <a:pt x="142579" y="-7449"/>
                    <a:pt x="93895" y="39118"/>
                    <a:pt x="73787" y="58168"/>
                  </a:cubicBezTo>
                  <a:cubicBezTo>
                    <a:pt x="53679" y="77218"/>
                    <a:pt x="19812" y="101560"/>
                    <a:pt x="10287" y="115318"/>
                  </a:cubicBezTo>
                  <a:cubicBezTo>
                    <a:pt x="762" y="129076"/>
                    <a:pt x="18224" y="141247"/>
                    <a:pt x="16637" y="140718"/>
                  </a:cubicBezTo>
                  <a:cubicBezTo>
                    <a:pt x="15050" y="140189"/>
                    <a:pt x="-4000" y="121139"/>
                    <a:pt x="762" y="112143"/>
                  </a:cubicBezTo>
                  <a:cubicBezTo>
                    <a:pt x="5524" y="103147"/>
                    <a:pt x="44683" y="87272"/>
                    <a:pt x="45212" y="86743"/>
                  </a:cubicBezTo>
                  <a:cubicBezTo>
                    <a:pt x="45741" y="86214"/>
                    <a:pt x="-7175" y="117964"/>
                    <a:pt x="3937" y="108968"/>
                  </a:cubicBezTo>
                  <a:cubicBezTo>
                    <a:pt x="15049" y="99972"/>
                    <a:pt x="119295" y="9485"/>
                    <a:pt x="130937" y="101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0B27E832-9C29-61E5-88B3-E5F0F7A72AB4}"/>
                </a:ext>
              </a:extLst>
            </p:cNvPr>
            <p:cNvSpPr/>
            <p:nvPr/>
          </p:nvSpPr>
          <p:spPr>
            <a:xfrm>
              <a:off x="6896100" y="6178550"/>
              <a:ext cx="365148" cy="65176"/>
            </a:xfrm>
            <a:custGeom>
              <a:avLst/>
              <a:gdLst>
                <a:gd name="connsiteX0" fmla="*/ 0 w 365148"/>
                <a:gd name="connsiteY0" fmla="*/ 0 h 65176"/>
                <a:gd name="connsiteX1" fmla="*/ 177800 w 365148"/>
                <a:gd name="connsiteY1" fmla="*/ 28575 h 65176"/>
                <a:gd name="connsiteX2" fmla="*/ 76200 w 365148"/>
                <a:gd name="connsiteY2" fmla="*/ 44450 h 65176"/>
                <a:gd name="connsiteX3" fmla="*/ 206375 w 365148"/>
                <a:gd name="connsiteY3" fmla="*/ 44450 h 65176"/>
                <a:gd name="connsiteX4" fmla="*/ 196850 w 365148"/>
                <a:gd name="connsiteY4" fmla="*/ 63500 h 65176"/>
                <a:gd name="connsiteX5" fmla="*/ 365125 w 365148"/>
                <a:gd name="connsiteY5" fmla="*/ 63500 h 65176"/>
                <a:gd name="connsiteX6" fmla="*/ 184150 w 365148"/>
                <a:gd name="connsiteY6" fmla="*/ 57150 h 65176"/>
                <a:gd name="connsiteX7" fmla="*/ 260350 w 365148"/>
                <a:gd name="connsiteY7" fmla="*/ 50800 h 65176"/>
                <a:gd name="connsiteX8" fmla="*/ 101600 w 365148"/>
                <a:gd name="connsiteY8" fmla="*/ 15875 h 65176"/>
                <a:gd name="connsiteX9" fmla="*/ 0 w 365148"/>
                <a:gd name="connsiteY9" fmla="*/ 0 h 6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148" h="65176">
                  <a:moveTo>
                    <a:pt x="0" y="0"/>
                  </a:moveTo>
                  <a:cubicBezTo>
                    <a:pt x="82550" y="10583"/>
                    <a:pt x="165100" y="21167"/>
                    <a:pt x="177800" y="28575"/>
                  </a:cubicBezTo>
                  <a:cubicBezTo>
                    <a:pt x="190500" y="35983"/>
                    <a:pt x="71438" y="41804"/>
                    <a:pt x="76200" y="44450"/>
                  </a:cubicBezTo>
                  <a:cubicBezTo>
                    <a:pt x="80962" y="47096"/>
                    <a:pt x="186267" y="41275"/>
                    <a:pt x="206375" y="44450"/>
                  </a:cubicBezTo>
                  <a:cubicBezTo>
                    <a:pt x="226483" y="47625"/>
                    <a:pt x="170392" y="60325"/>
                    <a:pt x="196850" y="63500"/>
                  </a:cubicBezTo>
                  <a:cubicBezTo>
                    <a:pt x="223308" y="66675"/>
                    <a:pt x="367242" y="64558"/>
                    <a:pt x="365125" y="63500"/>
                  </a:cubicBezTo>
                  <a:cubicBezTo>
                    <a:pt x="363008" y="62442"/>
                    <a:pt x="201612" y="59267"/>
                    <a:pt x="184150" y="57150"/>
                  </a:cubicBezTo>
                  <a:cubicBezTo>
                    <a:pt x="166688" y="55033"/>
                    <a:pt x="274108" y="57679"/>
                    <a:pt x="260350" y="50800"/>
                  </a:cubicBezTo>
                  <a:cubicBezTo>
                    <a:pt x="246592" y="43921"/>
                    <a:pt x="101600" y="15875"/>
                    <a:pt x="101600" y="158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8649CA9F-263C-1FB5-F845-589D4C3641D7}"/>
                </a:ext>
              </a:extLst>
            </p:cNvPr>
            <p:cNvSpPr/>
            <p:nvPr/>
          </p:nvSpPr>
          <p:spPr>
            <a:xfrm>
              <a:off x="7155291" y="6270379"/>
              <a:ext cx="300483" cy="220137"/>
            </a:xfrm>
            <a:custGeom>
              <a:avLst/>
              <a:gdLst>
                <a:gd name="connsiteX0" fmla="*/ 1159 w 300483"/>
                <a:gd name="connsiteY0" fmla="*/ 25646 h 220137"/>
                <a:gd name="connsiteX1" fmla="*/ 121809 w 300483"/>
                <a:gd name="connsiteY1" fmla="*/ 246 h 220137"/>
                <a:gd name="connsiteX2" fmla="*/ 182134 w 300483"/>
                <a:gd name="connsiteY2" fmla="*/ 25646 h 220137"/>
                <a:gd name="connsiteX3" fmla="*/ 185309 w 300483"/>
                <a:gd name="connsiteY3" fmla="*/ 9771 h 220137"/>
                <a:gd name="connsiteX4" fmla="*/ 226584 w 300483"/>
                <a:gd name="connsiteY4" fmla="*/ 70096 h 220137"/>
                <a:gd name="connsiteX5" fmla="*/ 223409 w 300483"/>
                <a:gd name="connsiteY5" fmla="*/ 38346 h 220137"/>
                <a:gd name="connsiteX6" fmla="*/ 251984 w 300483"/>
                <a:gd name="connsiteY6" fmla="*/ 120896 h 220137"/>
                <a:gd name="connsiteX7" fmla="*/ 299609 w 300483"/>
                <a:gd name="connsiteY7" fmla="*/ 219321 h 220137"/>
                <a:gd name="connsiteX8" fmla="*/ 280559 w 300483"/>
                <a:gd name="connsiteY8" fmla="*/ 162171 h 220137"/>
                <a:gd name="connsiteX9" fmla="*/ 251984 w 300483"/>
                <a:gd name="connsiteY9" fmla="*/ 63746 h 220137"/>
                <a:gd name="connsiteX10" fmla="*/ 236109 w 300483"/>
                <a:gd name="connsiteY10" fmla="*/ 35171 h 220137"/>
                <a:gd name="connsiteX11" fmla="*/ 201184 w 300483"/>
                <a:gd name="connsiteY11" fmla="*/ 3421 h 220137"/>
                <a:gd name="connsiteX12" fmla="*/ 232934 w 300483"/>
                <a:gd name="connsiteY12" fmla="*/ 28821 h 220137"/>
                <a:gd name="connsiteX13" fmla="*/ 201184 w 300483"/>
                <a:gd name="connsiteY13" fmla="*/ 246 h 220137"/>
                <a:gd name="connsiteX14" fmla="*/ 1159 w 300483"/>
                <a:gd name="connsiteY14" fmla="*/ 25646 h 22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0483" h="220137">
                  <a:moveTo>
                    <a:pt x="1159" y="25646"/>
                  </a:moveTo>
                  <a:cubicBezTo>
                    <a:pt x="-12070" y="25646"/>
                    <a:pt x="91647" y="246"/>
                    <a:pt x="121809" y="246"/>
                  </a:cubicBezTo>
                  <a:cubicBezTo>
                    <a:pt x="151971" y="246"/>
                    <a:pt x="171551" y="24058"/>
                    <a:pt x="182134" y="25646"/>
                  </a:cubicBezTo>
                  <a:cubicBezTo>
                    <a:pt x="192717" y="27234"/>
                    <a:pt x="177901" y="2363"/>
                    <a:pt x="185309" y="9771"/>
                  </a:cubicBezTo>
                  <a:cubicBezTo>
                    <a:pt x="192717" y="17179"/>
                    <a:pt x="220234" y="65334"/>
                    <a:pt x="226584" y="70096"/>
                  </a:cubicBezTo>
                  <a:cubicBezTo>
                    <a:pt x="232934" y="74858"/>
                    <a:pt x="219176" y="29879"/>
                    <a:pt x="223409" y="38346"/>
                  </a:cubicBezTo>
                  <a:cubicBezTo>
                    <a:pt x="227642" y="46813"/>
                    <a:pt x="239284" y="90734"/>
                    <a:pt x="251984" y="120896"/>
                  </a:cubicBezTo>
                  <a:cubicBezTo>
                    <a:pt x="264684" y="151059"/>
                    <a:pt x="294847" y="212442"/>
                    <a:pt x="299609" y="219321"/>
                  </a:cubicBezTo>
                  <a:cubicBezTo>
                    <a:pt x="304371" y="226200"/>
                    <a:pt x="288496" y="188100"/>
                    <a:pt x="280559" y="162171"/>
                  </a:cubicBezTo>
                  <a:cubicBezTo>
                    <a:pt x="272622" y="136242"/>
                    <a:pt x="259392" y="84913"/>
                    <a:pt x="251984" y="63746"/>
                  </a:cubicBezTo>
                  <a:cubicBezTo>
                    <a:pt x="244576" y="42579"/>
                    <a:pt x="244576" y="45225"/>
                    <a:pt x="236109" y="35171"/>
                  </a:cubicBezTo>
                  <a:cubicBezTo>
                    <a:pt x="227642" y="25117"/>
                    <a:pt x="201713" y="4479"/>
                    <a:pt x="201184" y="3421"/>
                  </a:cubicBezTo>
                  <a:cubicBezTo>
                    <a:pt x="200655" y="2363"/>
                    <a:pt x="232934" y="29350"/>
                    <a:pt x="232934" y="28821"/>
                  </a:cubicBezTo>
                  <a:cubicBezTo>
                    <a:pt x="232934" y="28292"/>
                    <a:pt x="238226" y="3421"/>
                    <a:pt x="201184" y="246"/>
                  </a:cubicBezTo>
                  <a:cubicBezTo>
                    <a:pt x="164142" y="-2929"/>
                    <a:pt x="14388" y="25646"/>
                    <a:pt x="1159" y="2564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57EA9A7E-1C02-0381-5073-14E6165B6404}"/>
                </a:ext>
              </a:extLst>
            </p:cNvPr>
            <p:cNvSpPr/>
            <p:nvPr/>
          </p:nvSpPr>
          <p:spPr>
            <a:xfrm>
              <a:off x="6771470" y="6228645"/>
              <a:ext cx="459330" cy="71123"/>
            </a:xfrm>
            <a:custGeom>
              <a:avLst/>
              <a:gdLst>
                <a:gd name="connsiteX0" fmla="*/ 805 w 459330"/>
                <a:gd name="connsiteY0" fmla="*/ 45155 h 71123"/>
                <a:gd name="connsiteX1" fmla="*/ 200830 w 459330"/>
                <a:gd name="connsiteY1" fmla="*/ 13405 h 71123"/>
                <a:gd name="connsiteX2" fmla="*/ 172255 w 459330"/>
                <a:gd name="connsiteY2" fmla="*/ 13405 h 71123"/>
                <a:gd name="connsiteX3" fmla="*/ 343705 w 459330"/>
                <a:gd name="connsiteY3" fmla="*/ 32455 h 71123"/>
                <a:gd name="connsiteX4" fmla="*/ 305605 w 459330"/>
                <a:gd name="connsiteY4" fmla="*/ 45155 h 71123"/>
                <a:gd name="connsiteX5" fmla="*/ 458005 w 459330"/>
                <a:gd name="connsiteY5" fmla="*/ 70555 h 71123"/>
                <a:gd name="connsiteX6" fmla="*/ 372280 w 459330"/>
                <a:gd name="connsiteY6" fmla="*/ 57855 h 71123"/>
                <a:gd name="connsiteX7" fmla="*/ 245280 w 459330"/>
                <a:gd name="connsiteY7" fmla="*/ 3880 h 71123"/>
                <a:gd name="connsiteX8" fmla="*/ 134155 w 459330"/>
                <a:gd name="connsiteY8" fmla="*/ 7055 h 71123"/>
                <a:gd name="connsiteX9" fmla="*/ 805 w 459330"/>
                <a:gd name="connsiteY9" fmla="*/ 45155 h 7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9330" h="71123">
                  <a:moveTo>
                    <a:pt x="805" y="45155"/>
                  </a:moveTo>
                  <a:cubicBezTo>
                    <a:pt x="11917" y="46213"/>
                    <a:pt x="172255" y="18697"/>
                    <a:pt x="200830" y="13405"/>
                  </a:cubicBezTo>
                  <a:cubicBezTo>
                    <a:pt x="229405" y="8113"/>
                    <a:pt x="148443" y="10230"/>
                    <a:pt x="172255" y="13405"/>
                  </a:cubicBezTo>
                  <a:cubicBezTo>
                    <a:pt x="196068" y="16580"/>
                    <a:pt x="321480" y="27163"/>
                    <a:pt x="343705" y="32455"/>
                  </a:cubicBezTo>
                  <a:cubicBezTo>
                    <a:pt x="365930" y="37747"/>
                    <a:pt x="286555" y="38805"/>
                    <a:pt x="305605" y="45155"/>
                  </a:cubicBezTo>
                  <a:cubicBezTo>
                    <a:pt x="324655" y="51505"/>
                    <a:pt x="446893" y="68438"/>
                    <a:pt x="458005" y="70555"/>
                  </a:cubicBezTo>
                  <a:cubicBezTo>
                    <a:pt x="469117" y="72672"/>
                    <a:pt x="407734" y="68968"/>
                    <a:pt x="372280" y="57855"/>
                  </a:cubicBezTo>
                  <a:cubicBezTo>
                    <a:pt x="336826" y="46743"/>
                    <a:pt x="284968" y="12347"/>
                    <a:pt x="245280" y="3880"/>
                  </a:cubicBezTo>
                  <a:cubicBezTo>
                    <a:pt x="205593" y="-4587"/>
                    <a:pt x="171726" y="2822"/>
                    <a:pt x="134155" y="7055"/>
                  </a:cubicBezTo>
                  <a:cubicBezTo>
                    <a:pt x="96584" y="11288"/>
                    <a:pt x="-10307" y="44097"/>
                    <a:pt x="805" y="451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65D52E44-6B40-E693-F055-10CE8B1E3105}"/>
                </a:ext>
              </a:extLst>
            </p:cNvPr>
            <p:cNvSpPr/>
            <p:nvPr/>
          </p:nvSpPr>
          <p:spPr>
            <a:xfrm>
              <a:off x="6581578" y="6248996"/>
              <a:ext cx="246089" cy="66082"/>
            </a:xfrm>
            <a:custGeom>
              <a:avLst/>
              <a:gdLst>
                <a:gd name="connsiteX0" fmla="*/ 197 w 246089"/>
                <a:gd name="connsiteY0" fmla="*/ 66079 h 66082"/>
                <a:gd name="connsiteX1" fmla="*/ 130372 w 246089"/>
                <a:gd name="connsiteY1" fmla="*/ 5754 h 66082"/>
                <a:gd name="connsiteX2" fmla="*/ 31947 w 246089"/>
                <a:gd name="connsiteY2" fmla="*/ 24804 h 66082"/>
                <a:gd name="connsiteX3" fmla="*/ 108147 w 246089"/>
                <a:gd name="connsiteY3" fmla="*/ 21629 h 66082"/>
                <a:gd name="connsiteX4" fmla="*/ 244672 w 246089"/>
                <a:gd name="connsiteY4" fmla="*/ 21629 h 66082"/>
                <a:gd name="connsiteX5" fmla="*/ 174822 w 246089"/>
                <a:gd name="connsiteY5" fmla="*/ 8929 h 66082"/>
                <a:gd name="connsiteX6" fmla="*/ 101797 w 246089"/>
                <a:gd name="connsiteY6" fmla="*/ 2579 h 66082"/>
                <a:gd name="connsiteX7" fmla="*/ 197 w 246089"/>
                <a:gd name="connsiteY7" fmla="*/ 66079 h 6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089" h="66082">
                  <a:moveTo>
                    <a:pt x="197" y="66079"/>
                  </a:moveTo>
                  <a:cubicBezTo>
                    <a:pt x="4960" y="66608"/>
                    <a:pt x="125080" y="12633"/>
                    <a:pt x="130372" y="5754"/>
                  </a:cubicBezTo>
                  <a:cubicBezTo>
                    <a:pt x="135664" y="-1125"/>
                    <a:pt x="35651" y="22158"/>
                    <a:pt x="31947" y="24804"/>
                  </a:cubicBezTo>
                  <a:cubicBezTo>
                    <a:pt x="28243" y="27450"/>
                    <a:pt x="72693" y="22158"/>
                    <a:pt x="108147" y="21629"/>
                  </a:cubicBezTo>
                  <a:cubicBezTo>
                    <a:pt x="143601" y="21100"/>
                    <a:pt x="233560" y="23746"/>
                    <a:pt x="244672" y="21629"/>
                  </a:cubicBezTo>
                  <a:cubicBezTo>
                    <a:pt x="255784" y="19512"/>
                    <a:pt x="198635" y="12104"/>
                    <a:pt x="174822" y="8929"/>
                  </a:cubicBezTo>
                  <a:cubicBezTo>
                    <a:pt x="151010" y="5754"/>
                    <a:pt x="125610" y="-4829"/>
                    <a:pt x="101797" y="2579"/>
                  </a:cubicBezTo>
                  <a:cubicBezTo>
                    <a:pt x="77985" y="9987"/>
                    <a:pt x="-4566" y="65550"/>
                    <a:pt x="197" y="660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393AF58B-1F2E-517B-AE99-4B4F7804BC73}"/>
                </a:ext>
              </a:extLst>
            </p:cNvPr>
            <p:cNvSpPr/>
            <p:nvPr/>
          </p:nvSpPr>
          <p:spPr>
            <a:xfrm>
              <a:off x="6642088" y="6283308"/>
              <a:ext cx="22504" cy="114357"/>
            </a:xfrm>
            <a:custGeom>
              <a:avLst/>
              <a:gdLst>
                <a:gd name="connsiteX0" fmla="*/ 19062 w 22504"/>
                <a:gd name="connsiteY0" fmla="*/ 17 h 114357"/>
                <a:gd name="connsiteX1" fmla="*/ 12712 w 22504"/>
                <a:gd name="connsiteY1" fmla="*/ 60342 h 114357"/>
                <a:gd name="connsiteX2" fmla="*/ 22237 w 22504"/>
                <a:gd name="connsiteY2" fmla="*/ 114317 h 114357"/>
                <a:gd name="connsiteX3" fmla="*/ 12 w 22504"/>
                <a:gd name="connsiteY3" fmla="*/ 69867 h 114357"/>
                <a:gd name="connsiteX4" fmla="*/ 19062 w 22504"/>
                <a:gd name="connsiteY4" fmla="*/ 53992 h 114357"/>
                <a:gd name="connsiteX5" fmla="*/ 19062 w 22504"/>
                <a:gd name="connsiteY5" fmla="*/ 17 h 1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04" h="114357">
                  <a:moveTo>
                    <a:pt x="19062" y="17"/>
                  </a:moveTo>
                  <a:cubicBezTo>
                    <a:pt x="18004" y="1075"/>
                    <a:pt x="12183" y="41292"/>
                    <a:pt x="12712" y="60342"/>
                  </a:cubicBezTo>
                  <a:cubicBezTo>
                    <a:pt x="13241" y="79392"/>
                    <a:pt x="24354" y="112729"/>
                    <a:pt x="22237" y="114317"/>
                  </a:cubicBezTo>
                  <a:cubicBezTo>
                    <a:pt x="20120" y="115905"/>
                    <a:pt x="12" y="69867"/>
                    <a:pt x="12" y="69867"/>
                  </a:cubicBezTo>
                  <a:cubicBezTo>
                    <a:pt x="-517" y="59813"/>
                    <a:pt x="15358" y="62459"/>
                    <a:pt x="19062" y="53992"/>
                  </a:cubicBezTo>
                  <a:cubicBezTo>
                    <a:pt x="22766" y="45525"/>
                    <a:pt x="20120" y="-1041"/>
                    <a:pt x="19062" y="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08841253-CBE8-6ED3-7A02-52FA6138F507}"/>
                </a:ext>
              </a:extLst>
            </p:cNvPr>
            <p:cNvSpPr/>
            <p:nvPr/>
          </p:nvSpPr>
          <p:spPr>
            <a:xfrm>
              <a:off x="6578591" y="6283288"/>
              <a:ext cx="63611" cy="111816"/>
            </a:xfrm>
            <a:custGeom>
              <a:avLst/>
              <a:gdLst>
                <a:gd name="connsiteX0" fmla="*/ 63509 w 63611"/>
                <a:gd name="connsiteY0" fmla="*/ 37 h 111816"/>
                <a:gd name="connsiteX1" fmla="*/ 15884 w 63611"/>
                <a:gd name="connsiteY1" fmla="*/ 66712 h 111816"/>
                <a:gd name="connsiteX2" fmla="*/ 57159 w 63611"/>
                <a:gd name="connsiteY2" fmla="*/ 111162 h 111816"/>
                <a:gd name="connsiteX3" fmla="*/ 31759 w 63611"/>
                <a:gd name="connsiteY3" fmla="*/ 92112 h 111816"/>
                <a:gd name="connsiteX4" fmla="*/ 9 w 63611"/>
                <a:gd name="connsiteY4" fmla="*/ 76237 h 111816"/>
                <a:gd name="connsiteX5" fmla="*/ 63509 w 63611"/>
                <a:gd name="connsiteY5" fmla="*/ 37 h 1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1" h="111816">
                  <a:moveTo>
                    <a:pt x="63509" y="37"/>
                  </a:moveTo>
                  <a:cubicBezTo>
                    <a:pt x="66155" y="-1551"/>
                    <a:pt x="16942" y="48191"/>
                    <a:pt x="15884" y="66712"/>
                  </a:cubicBezTo>
                  <a:cubicBezTo>
                    <a:pt x="14826" y="85233"/>
                    <a:pt x="54513" y="106929"/>
                    <a:pt x="57159" y="111162"/>
                  </a:cubicBezTo>
                  <a:cubicBezTo>
                    <a:pt x="59805" y="115395"/>
                    <a:pt x="41284" y="97933"/>
                    <a:pt x="31759" y="92112"/>
                  </a:cubicBezTo>
                  <a:cubicBezTo>
                    <a:pt x="22234" y="86291"/>
                    <a:pt x="-520" y="86291"/>
                    <a:pt x="9" y="76237"/>
                  </a:cubicBezTo>
                  <a:cubicBezTo>
                    <a:pt x="538" y="66183"/>
                    <a:pt x="60863" y="1625"/>
                    <a:pt x="63509" y="3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D7D3D539-3BE5-74A1-9B91-06DCBE4E046D}"/>
                </a:ext>
              </a:extLst>
            </p:cNvPr>
            <p:cNvSpPr/>
            <p:nvPr/>
          </p:nvSpPr>
          <p:spPr>
            <a:xfrm>
              <a:off x="6894666" y="6283322"/>
              <a:ext cx="131728" cy="127757"/>
            </a:xfrm>
            <a:custGeom>
              <a:avLst/>
              <a:gdLst>
                <a:gd name="connsiteX0" fmla="*/ 131609 w 131728"/>
                <a:gd name="connsiteY0" fmla="*/ 3 h 127757"/>
                <a:gd name="connsiteX1" fmla="*/ 52234 w 131728"/>
                <a:gd name="connsiteY1" fmla="*/ 63503 h 127757"/>
                <a:gd name="connsiteX2" fmla="*/ 1434 w 131728"/>
                <a:gd name="connsiteY2" fmla="*/ 127003 h 127757"/>
                <a:gd name="connsiteX3" fmla="*/ 17309 w 131728"/>
                <a:gd name="connsiteY3" fmla="*/ 95253 h 127757"/>
                <a:gd name="connsiteX4" fmla="*/ 52234 w 131728"/>
                <a:gd name="connsiteY4" fmla="*/ 47628 h 127757"/>
                <a:gd name="connsiteX5" fmla="*/ 33184 w 131728"/>
                <a:gd name="connsiteY5" fmla="*/ 60328 h 127757"/>
                <a:gd name="connsiteX6" fmla="*/ 131609 w 131728"/>
                <a:gd name="connsiteY6" fmla="*/ 3 h 12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728" h="127757">
                  <a:moveTo>
                    <a:pt x="131609" y="3"/>
                  </a:moveTo>
                  <a:cubicBezTo>
                    <a:pt x="134784" y="532"/>
                    <a:pt x="73930" y="42336"/>
                    <a:pt x="52234" y="63503"/>
                  </a:cubicBezTo>
                  <a:cubicBezTo>
                    <a:pt x="30538" y="84670"/>
                    <a:pt x="7255" y="121711"/>
                    <a:pt x="1434" y="127003"/>
                  </a:cubicBezTo>
                  <a:cubicBezTo>
                    <a:pt x="-4387" y="132295"/>
                    <a:pt x="8842" y="108482"/>
                    <a:pt x="17309" y="95253"/>
                  </a:cubicBezTo>
                  <a:cubicBezTo>
                    <a:pt x="25776" y="82024"/>
                    <a:pt x="52234" y="47628"/>
                    <a:pt x="52234" y="47628"/>
                  </a:cubicBezTo>
                  <a:cubicBezTo>
                    <a:pt x="54880" y="41807"/>
                    <a:pt x="24188" y="65090"/>
                    <a:pt x="33184" y="60328"/>
                  </a:cubicBezTo>
                  <a:cubicBezTo>
                    <a:pt x="42180" y="55566"/>
                    <a:pt x="128434" y="-526"/>
                    <a:pt x="131609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722CC576-B7C2-C1E3-7F22-8D1F11C9AC27}"/>
                </a:ext>
              </a:extLst>
            </p:cNvPr>
            <p:cNvSpPr/>
            <p:nvPr/>
          </p:nvSpPr>
          <p:spPr>
            <a:xfrm>
              <a:off x="6453484" y="6311893"/>
              <a:ext cx="141057" cy="230465"/>
            </a:xfrm>
            <a:custGeom>
              <a:avLst/>
              <a:gdLst>
                <a:gd name="connsiteX0" fmla="*/ 140991 w 141057"/>
                <a:gd name="connsiteY0" fmla="*/ 7 h 230465"/>
                <a:gd name="connsiteX1" fmla="*/ 71141 w 141057"/>
                <a:gd name="connsiteY1" fmla="*/ 130182 h 230465"/>
                <a:gd name="connsiteX2" fmla="*/ 1291 w 141057"/>
                <a:gd name="connsiteY2" fmla="*/ 228607 h 230465"/>
                <a:gd name="connsiteX3" fmla="*/ 29866 w 141057"/>
                <a:gd name="connsiteY3" fmla="*/ 187332 h 230465"/>
                <a:gd name="connsiteX4" fmla="*/ 80666 w 141057"/>
                <a:gd name="connsiteY4" fmla="*/ 98432 h 230465"/>
                <a:gd name="connsiteX5" fmla="*/ 58441 w 141057"/>
                <a:gd name="connsiteY5" fmla="*/ 123832 h 230465"/>
                <a:gd name="connsiteX6" fmla="*/ 140991 w 141057"/>
                <a:gd name="connsiteY6" fmla="*/ 7 h 23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057" h="230465">
                  <a:moveTo>
                    <a:pt x="140991" y="7"/>
                  </a:moveTo>
                  <a:cubicBezTo>
                    <a:pt x="143108" y="1065"/>
                    <a:pt x="94424" y="92082"/>
                    <a:pt x="71141" y="130182"/>
                  </a:cubicBezTo>
                  <a:cubicBezTo>
                    <a:pt x="47858" y="168282"/>
                    <a:pt x="8170" y="219082"/>
                    <a:pt x="1291" y="228607"/>
                  </a:cubicBezTo>
                  <a:cubicBezTo>
                    <a:pt x="-5588" y="238132"/>
                    <a:pt x="16637" y="209028"/>
                    <a:pt x="29866" y="187332"/>
                  </a:cubicBezTo>
                  <a:cubicBezTo>
                    <a:pt x="43095" y="165636"/>
                    <a:pt x="75903" y="109015"/>
                    <a:pt x="80666" y="98432"/>
                  </a:cubicBezTo>
                  <a:cubicBezTo>
                    <a:pt x="85428" y="87849"/>
                    <a:pt x="49445" y="137061"/>
                    <a:pt x="58441" y="123832"/>
                  </a:cubicBezTo>
                  <a:cubicBezTo>
                    <a:pt x="67437" y="110603"/>
                    <a:pt x="138874" y="-1051"/>
                    <a:pt x="140991" y="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7D9A0C0F-D06A-BC5E-8FC8-8541A86C7D1E}"/>
                </a:ext>
              </a:extLst>
            </p:cNvPr>
            <p:cNvSpPr/>
            <p:nvPr/>
          </p:nvSpPr>
          <p:spPr>
            <a:xfrm>
              <a:off x="6431712" y="6495890"/>
              <a:ext cx="10408" cy="168676"/>
            </a:xfrm>
            <a:custGeom>
              <a:avLst/>
              <a:gdLst>
                <a:gd name="connsiteX0" fmla="*/ 10363 w 10408"/>
                <a:gd name="connsiteY0" fmla="*/ 160 h 168676"/>
                <a:gd name="connsiteX1" fmla="*/ 838 w 10408"/>
                <a:gd name="connsiteY1" fmla="*/ 85885 h 168676"/>
                <a:gd name="connsiteX2" fmla="*/ 838 w 10408"/>
                <a:gd name="connsiteY2" fmla="*/ 168435 h 168676"/>
                <a:gd name="connsiteX3" fmla="*/ 4013 w 10408"/>
                <a:gd name="connsiteY3" fmla="*/ 108110 h 168676"/>
                <a:gd name="connsiteX4" fmla="*/ 10363 w 10408"/>
                <a:gd name="connsiteY4" fmla="*/ 160 h 16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8" h="168676">
                  <a:moveTo>
                    <a:pt x="10363" y="160"/>
                  </a:moveTo>
                  <a:cubicBezTo>
                    <a:pt x="9834" y="-3544"/>
                    <a:pt x="2425" y="57839"/>
                    <a:pt x="838" y="85885"/>
                  </a:cubicBezTo>
                  <a:cubicBezTo>
                    <a:pt x="-749" y="113931"/>
                    <a:pt x="309" y="164731"/>
                    <a:pt x="838" y="168435"/>
                  </a:cubicBezTo>
                  <a:cubicBezTo>
                    <a:pt x="1367" y="172139"/>
                    <a:pt x="1367" y="132452"/>
                    <a:pt x="4013" y="108110"/>
                  </a:cubicBezTo>
                  <a:cubicBezTo>
                    <a:pt x="6659" y="83768"/>
                    <a:pt x="10892" y="3864"/>
                    <a:pt x="10363" y="1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C9EBC5C8-17FF-D743-F4A0-D21E2ABA9F33}"/>
                </a:ext>
              </a:extLst>
            </p:cNvPr>
            <p:cNvSpPr/>
            <p:nvPr/>
          </p:nvSpPr>
          <p:spPr>
            <a:xfrm>
              <a:off x="6279820" y="6610328"/>
              <a:ext cx="140339" cy="212830"/>
            </a:xfrm>
            <a:custGeom>
              <a:avLst/>
              <a:gdLst>
                <a:gd name="connsiteX0" fmla="*/ 140030 w 140339"/>
                <a:gd name="connsiteY0" fmla="*/ 22 h 212830"/>
                <a:gd name="connsiteX1" fmla="*/ 70180 w 140339"/>
                <a:gd name="connsiteY1" fmla="*/ 117497 h 212830"/>
                <a:gd name="connsiteX2" fmla="*/ 330 w 140339"/>
                <a:gd name="connsiteY2" fmla="*/ 212747 h 212830"/>
                <a:gd name="connsiteX3" fmla="*/ 44780 w 140339"/>
                <a:gd name="connsiteY3" fmla="*/ 133372 h 212830"/>
                <a:gd name="connsiteX4" fmla="*/ 67005 w 140339"/>
                <a:gd name="connsiteY4" fmla="*/ 85747 h 212830"/>
                <a:gd name="connsiteX5" fmla="*/ 41605 w 140339"/>
                <a:gd name="connsiteY5" fmla="*/ 127022 h 212830"/>
                <a:gd name="connsiteX6" fmla="*/ 140030 w 140339"/>
                <a:gd name="connsiteY6" fmla="*/ 22 h 21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39" h="212830">
                  <a:moveTo>
                    <a:pt x="140030" y="22"/>
                  </a:moveTo>
                  <a:cubicBezTo>
                    <a:pt x="144792" y="-1565"/>
                    <a:pt x="93463" y="82043"/>
                    <a:pt x="70180" y="117497"/>
                  </a:cubicBezTo>
                  <a:cubicBezTo>
                    <a:pt x="46897" y="152951"/>
                    <a:pt x="4563" y="210101"/>
                    <a:pt x="330" y="212747"/>
                  </a:cubicBezTo>
                  <a:cubicBezTo>
                    <a:pt x="-3903" y="215393"/>
                    <a:pt x="33667" y="154539"/>
                    <a:pt x="44780" y="133372"/>
                  </a:cubicBezTo>
                  <a:cubicBezTo>
                    <a:pt x="55892" y="112205"/>
                    <a:pt x="67534" y="86805"/>
                    <a:pt x="67005" y="85747"/>
                  </a:cubicBezTo>
                  <a:cubicBezTo>
                    <a:pt x="66476" y="84689"/>
                    <a:pt x="31551" y="139722"/>
                    <a:pt x="41605" y="127022"/>
                  </a:cubicBezTo>
                  <a:cubicBezTo>
                    <a:pt x="51659" y="114322"/>
                    <a:pt x="135268" y="1609"/>
                    <a:pt x="140030" y="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B65E9F6C-A74A-FD50-DDFE-FF468BF24C10}"/>
                </a:ext>
              </a:extLst>
            </p:cNvPr>
            <p:cNvSpPr/>
            <p:nvPr/>
          </p:nvSpPr>
          <p:spPr>
            <a:xfrm>
              <a:off x="6601173" y="6378499"/>
              <a:ext cx="158570" cy="301576"/>
            </a:xfrm>
            <a:custGeom>
              <a:avLst/>
              <a:gdLst>
                <a:gd name="connsiteX0" fmla="*/ 158402 w 158570"/>
                <a:gd name="connsiteY0" fmla="*/ 76 h 301576"/>
                <a:gd name="connsiteX1" fmla="*/ 59977 w 158570"/>
                <a:gd name="connsiteY1" fmla="*/ 165176 h 301576"/>
                <a:gd name="connsiteX2" fmla="*/ 2827 w 158570"/>
                <a:gd name="connsiteY2" fmla="*/ 295351 h 301576"/>
                <a:gd name="connsiteX3" fmla="*/ 12352 w 158570"/>
                <a:gd name="connsiteY3" fmla="*/ 269951 h 301576"/>
                <a:gd name="connsiteX4" fmla="*/ 44102 w 158570"/>
                <a:gd name="connsiteY4" fmla="*/ 174701 h 301576"/>
                <a:gd name="connsiteX5" fmla="*/ 94902 w 158570"/>
                <a:gd name="connsiteY5" fmla="*/ 79451 h 301576"/>
                <a:gd name="connsiteX6" fmla="*/ 34577 w 158570"/>
                <a:gd name="connsiteY6" fmla="*/ 142951 h 301576"/>
                <a:gd name="connsiteX7" fmla="*/ 158402 w 158570"/>
                <a:gd name="connsiteY7" fmla="*/ 76 h 3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570" h="301576">
                  <a:moveTo>
                    <a:pt x="158402" y="76"/>
                  </a:moveTo>
                  <a:cubicBezTo>
                    <a:pt x="162635" y="3780"/>
                    <a:pt x="85906" y="115964"/>
                    <a:pt x="59977" y="165176"/>
                  </a:cubicBezTo>
                  <a:cubicBezTo>
                    <a:pt x="34048" y="214388"/>
                    <a:pt x="10764" y="277889"/>
                    <a:pt x="2827" y="295351"/>
                  </a:cubicBezTo>
                  <a:cubicBezTo>
                    <a:pt x="-5110" y="312813"/>
                    <a:pt x="5473" y="290059"/>
                    <a:pt x="12352" y="269951"/>
                  </a:cubicBezTo>
                  <a:cubicBezTo>
                    <a:pt x="19231" y="249843"/>
                    <a:pt x="30344" y="206451"/>
                    <a:pt x="44102" y="174701"/>
                  </a:cubicBezTo>
                  <a:cubicBezTo>
                    <a:pt x="57860" y="142951"/>
                    <a:pt x="96489" y="84743"/>
                    <a:pt x="94902" y="79451"/>
                  </a:cubicBezTo>
                  <a:cubicBezTo>
                    <a:pt x="93315" y="74159"/>
                    <a:pt x="18702" y="157768"/>
                    <a:pt x="34577" y="142951"/>
                  </a:cubicBezTo>
                  <a:cubicBezTo>
                    <a:pt x="50452" y="128134"/>
                    <a:pt x="154169" y="-3628"/>
                    <a:pt x="158402" y="7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90245DDA-2489-8D5B-F910-C3CEA3F90837}"/>
                </a:ext>
              </a:extLst>
            </p:cNvPr>
            <p:cNvSpPr/>
            <p:nvPr/>
          </p:nvSpPr>
          <p:spPr>
            <a:xfrm>
              <a:off x="6486384" y="6514969"/>
              <a:ext cx="140654" cy="460910"/>
            </a:xfrm>
            <a:custGeom>
              <a:avLst/>
              <a:gdLst>
                <a:gd name="connsiteX0" fmla="*/ 139841 w 140654"/>
                <a:gd name="connsiteY0" fmla="*/ 131 h 460910"/>
                <a:gd name="connsiteX1" fmla="*/ 111266 w 140654"/>
                <a:gd name="connsiteY1" fmla="*/ 123956 h 460910"/>
                <a:gd name="connsiteX2" fmla="*/ 98566 w 140654"/>
                <a:gd name="connsiteY2" fmla="*/ 171581 h 460910"/>
                <a:gd name="connsiteX3" fmla="*/ 95391 w 140654"/>
                <a:gd name="connsiteY3" fmla="*/ 184281 h 460910"/>
                <a:gd name="connsiteX4" fmla="*/ 38241 w 140654"/>
                <a:gd name="connsiteY4" fmla="*/ 327156 h 460910"/>
                <a:gd name="connsiteX5" fmla="*/ 141 w 140654"/>
                <a:gd name="connsiteY5" fmla="*/ 457331 h 460910"/>
                <a:gd name="connsiteX6" fmla="*/ 25541 w 140654"/>
                <a:gd name="connsiteY6" fmla="*/ 409706 h 460910"/>
                <a:gd name="connsiteX7" fmla="*/ 31891 w 140654"/>
                <a:gd name="connsiteY7" fmla="*/ 257306 h 460910"/>
                <a:gd name="connsiteX8" fmla="*/ 16016 w 140654"/>
                <a:gd name="connsiteY8" fmla="*/ 330331 h 460910"/>
                <a:gd name="connsiteX9" fmla="*/ 69991 w 140654"/>
                <a:gd name="connsiteY9" fmla="*/ 162056 h 460910"/>
                <a:gd name="connsiteX10" fmla="*/ 63641 w 140654"/>
                <a:gd name="connsiteY10" fmla="*/ 250956 h 460910"/>
                <a:gd name="connsiteX11" fmla="*/ 127141 w 140654"/>
                <a:gd name="connsiteY11" fmla="*/ 149356 h 460910"/>
                <a:gd name="connsiteX12" fmla="*/ 139841 w 140654"/>
                <a:gd name="connsiteY12" fmla="*/ 131 h 46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654" h="460910">
                  <a:moveTo>
                    <a:pt x="139841" y="131"/>
                  </a:moveTo>
                  <a:cubicBezTo>
                    <a:pt x="137195" y="-4102"/>
                    <a:pt x="118145" y="95381"/>
                    <a:pt x="111266" y="123956"/>
                  </a:cubicBezTo>
                  <a:cubicBezTo>
                    <a:pt x="104387" y="152531"/>
                    <a:pt x="101212" y="161527"/>
                    <a:pt x="98566" y="171581"/>
                  </a:cubicBezTo>
                  <a:cubicBezTo>
                    <a:pt x="95920" y="181635"/>
                    <a:pt x="105445" y="158352"/>
                    <a:pt x="95391" y="184281"/>
                  </a:cubicBezTo>
                  <a:cubicBezTo>
                    <a:pt x="85337" y="210210"/>
                    <a:pt x="54116" y="281648"/>
                    <a:pt x="38241" y="327156"/>
                  </a:cubicBezTo>
                  <a:cubicBezTo>
                    <a:pt x="22366" y="372664"/>
                    <a:pt x="2258" y="443573"/>
                    <a:pt x="141" y="457331"/>
                  </a:cubicBezTo>
                  <a:cubicBezTo>
                    <a:pt x="-1976" y="471089"/>
                    <a:pt x="20249" y="443043"/>
                    <a:pt x="25541" y="409706"/>
                  </a:cubicBezTo>
                  <a:cubicBezTo>
                    <a:pt x="30833" y="376369"/>
                    <a:pt x="33478" y="270535"/>
                    <a:pt x="31891" y="257306"/>
                  </a:cubicBezTo>
                  <a:cubicBezTo>
                    <a:pt x="30304" y="244077"/>
                    <a:pt x="9666" y="346206"/>
                    <a:pt x="16016" y="330331"/>
                  </a:cubicBezTo>
                  <a:cubicBezTo>
                    <a:pt x="22366" y="314456"/>
                    <a:pt x="62054" y="175285"/>
                    <a:pt x="69991" y="162056"/>
                  </a:cubicBezTo>
                  <a:cubicBezTo>
                    <a:pt x="77928" y="148827"/>
                    <a:pt x="54116" y="253073"/>
                    <a:pt x="63641" y="250956"/>
                  </a:cubicBezTo>
                  <a:cubicBezTo>
                    <a:pt x="73166" y="248839"/>
                    <a:pt x="115499" y="191160"/>
                    <a:pt x="127141" y="149356"/>
                  </a:cubicBezTo>
                  <a:cubicBezTo>
                    <a:pt x="138783" y="107552"/>
                    <a:pt x="142487" y="4364"/>
                    <a:pt x="139841" y="13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75B9F77C-1401-2282-6706-9DD0381CC1BB}"/>
                </a:ext>
              </a:extLst>
            </p:cNvPr>
            <p:cNvSpPr/>
            <p:nvPr/>
          </p:nvSpPr>
          <p:spPr>
            <a:xfrm>
              <a:off x="6445598" y="6737199"/>
              <a:ext cx="136384" cy="257642"/>
            </a:xfrm>
            <a:custGeom>
              <a:avLst/>
              <a:gdLst>
                <a:gd name="connsiteX0" fmla="*/ 136177 w 136384"/>
                <a:gd name="connsiteY0" fmla="*/ 151 h 257642"/>
                <a:gd name="connsiteX1" fmla="*/ 85377 w 136384"/>
                <a:gd name="connsiteY1" fmla="*/ 108101 h 257642"/>
                <a:gd name="connsiteX2" fmla="*/ 91727 w 136384"/>
                <a:gd name="connsiteY2" fmla="*/ 250976 h 257642"/>
                <a:gd name="connsiteX3" fmla="*/ 82202 w 136384"/>
                <a:gd name="connsiteY3" fmla="*/ 228751 h 257642"/>
                <a:gd name="connsiteX4" fmla="*/ 2827 w 136384"/>
                <a:gd name="connsiteY4" fmla="*/ 181126 h 257642"/>
                <a:gd name="connsiteX5" fmla="*/ 18702 w 136384"/>
                <a:gd name="connsiteY5" fmla="*/ 222401 h 257642"/>
                <a:gd name="connsiteX6" fmla="*/ 28227 w 136384"/>
                <a:gd name="connsiteY6" fmla="*/ 152551 h 257642"/>
                <a:gd name="connsiteX7" fmla="*/ 63152 w 136384"/>
                <a:gd name="connsiteY7" fmla="*/ 85876 h 257642"/>
                <a:gd name="connsiteX8" fmla="*/ 136177 w 136384"/>
                <a:gd name="connsiteY8" fmla="*/ 151 h 25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384" h="257642">
                  <a:moveTo>
                    <a:pt x="136177" y="151"/>
                  </a:moveTo>
                  <a:cubicBezTo>
                    <a:pt x="139881" y="3855"/>
                    <a:pt x="92785" y="66297"/>
                    <a:pt x="85377" y="108101"/>
                  </a:cubicBezTo>
                  <a:cubicBezTo>
                    <a:pt x="77969" y="149905"/>
                    <a:pt x="92256" y="230868"/>
                    <a:pt x="91727" y="250976"/>
                  </a:cubicBezTo>
                  <a:cubicBezTo>
                    <a:pt x="91198" y="271084"/>
                    <a:pt x="97018" y="240393"/>
                    <a:pt x="82202" y="228751"/>
                  </a:cubicBezTo>
                  <a:cubicBezTo>
                    <a:pt x="67386" y="217109"/>
                    <a:pt x="13410" y="182184"/>
                    <a:pt x="2827" y="181126"/>
                  </a:cubicBezTo>
                  <a:cubicBezTo>
                    <a:pt x="-7756" y="180068"/>
                    <a:pt x="14469" y="227163"/>
                    <a:pt x="18702" y="222401"/>
                  </a:cubicBezTo>
                  <a:cubicBezTo>
                    <a:pt x="22935" y="217639"/>
                    <a:pt x="20819" y="175305"/>
                    <a:pt x="28227" y="152551"/>
                  </a:cubicBezTo>
                  <a:cubicBezTo>
                    <a:pt x="35635" y="129797"/>
                    <a:pt x="50981" y="110218"/>
                    <a:pt x="63152" y="85876"/>
                  </a:cubicBezTo>
                  <a:cubicBezTo>
                    <a:pt x="75323" y="61534"/>
                    <a:pt x="132473" y="-3553"/>
                    <a:pt x="136177" y="15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01F6E350-3CED-4F82-4C9B-156D2E1B09C4}"/>
                </a:ext>
              </a:extLst>
            </p:cNvPr>
            <p:cNvSpPr/>
            <p:nvPr/>
          </p:nvSpPr>
          <p:spPr>
            <a:xfrm>
              <a:off x="6514714" y="6391009"/>
              <a:ext cx="79814" cy="143863"/>
            </a:xfrm>
            <a:custGeom>
              <a:avLst/>
              <a:gdLst>
                <a:gd name="connsiteX0" fmla="*/ 79761 w 79814"/>
                <a:gd name="connsiteY0" fmla="*/ 266 h 143863"/>
                <a:gd name="connsiteX1" fmla="*/ 13086 w 79814"/>
                <a:gd name="connsiteY1" fmla="*/ 79641 h 143863"/>
                <a:gd name="connsiteX2" fmla="*/ 38486 w 79814"/>
                <a:gd name="connsiteY2" fmla="*/ 143141 h 143863"/>
                <a:gd name="connsiteX3" fmla="*/ 386 w 79814"/>
                <a:gd name="connsiteY3" fmla="*/ 108216 h 143863"/>
                <a:gd name="connsiteX4" fmla="*/ 79761 w 79814"/>
                <a:gd name="connsiteY4" fmla="*/ 266 h 14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14" h="143863">
                  <a:moveTo>
                    <a:pt x="79761" y="266"/>
                  </a:moveTo>
                  <a:cubicBezTo>
                    <a:pt x="81878" y="-4496"/>
                    <a:pt x="19965" y="55829"/>
                    <a:pt x="13086" y="79641"/>
                  </a:cubicBezTo>
                  <a:cubicBezTo>
                    <a:pt x="6207" y="103453"/>
                    <a:pt x="40603" y="138379"/>
                    <a:pt x="38486" y="143141"/>
                  </a:cubicBezTo>
                  <a:cubicBezTo>
                    <a:pt x="36369" y="147903"/>
                    <a:pt x="-4376" y="128324"/>
                    <a:pt x="386" y="108216"/>
                  </a:cubicBezTo>
                  <a:cubicBezTo>
                    <a:pt x="5148" y="88108"/>
                    <a:pt x="77644" y="5028"/>
                    <a:pt x="79761" y="26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7EB2A182-20CF-DB99-DA6D-5A9956F2FCD1}"/>
                </a:ext>
              </a:extLst>
            </p:cNvPr>
            <p:cNvSpPr/>
            <p:nvPr/>
          </p:nvSpPr>
          <p:spPr>
            <a:xfrm>
              <a:off x="6539356" y="6457864"/>
              <a:ext cx="90047" cy="203454"/>
            </a:xfrm>
            <a:custGeom>
              <a:avLst/>
              <a:gdLst>
                <a:gd name="connsiteX0" fmla="*/ 90044 w 90047"/>
                <a:gd name="connsiteY0" fmla="*/ 86 h 203454"/>
                <a:gd name="connsiteX1" fmla="*/ 10669 w 90047"/>
                <a:gd name="connsiteY1" fmla="*/ 130261 h 203454"/>
                <a:gd name="connsiteX2" fmla="*/ 1144 w 90047"/>
                <a:gd name="connsiteY2" fmla="*/ 203286 h 203454"/>
                <a:gd name="connsiteX3" fmla="*/ 13844 w 90047"/>
                <a:gd name="connsiteY3" fmla="*/ 111211 h 203454"/>
                <a:gd name="connsiteX4" fmla="*/ 90044 w 90047"/>
                <a:gd name="connsiteY4" fmla="*/ 86 h 2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047" h="203454">
                  <a:moveTo>
                    <a:pt x="90044" y="86"/>
                  </a:moveTo>
                  <a:cubicBezTo>
                    <a:pt x="89515" y="3261"/>
                    <a:pt x="25486" y="96394"/>
                    <a:pt x="10669" y="130261"/>
                  </a:cubicBezTo>
                  <a:cubicBezTo>
                    <a:pt x="-4148" y="164128"/>
                    <a:pt x="615" y="206461"/>
                    <a:pt x="1144" y="203286"/>
                  </a:cubicBezTo>
                  <a:cubicBezTo>
                    <a:pt x="1673" y="200111"/>
                    <a:pt x="2731" y="140315"/>
                    <a:pt x="13844" y="111211"/>
                  </a:cubicBezTo>
                  <a:cubicBezTo>
                    <a:pt x="24956" y="82107"/>
                    <a:pt x="90573" y="-3089"/>
                    <a:pt x="90044" y="8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D1B760B0-AB23-FD87-2416-D4C772C52249}"/>
                </a:ext>
              </a:extLst>
            </p:cNvPr>
            <p:cNvSpPr/>
            <p:nvPr/>
          </p:nvSpPr>
          <p:spPr>
            <a:xfrm>
              <a:off x="6342762" y="6584909"/>
              <a:ext cx="156710" cy="188202"/>
            </a:xfrm>
            <a:custGeom>
              <a:avLst/>
              <a:gdLst>
                <a:gd name="connsiteX0" fmla="*/ 156463 w 156710"/>
                <a:gd name="connsiteY0" fmla="*/ 41 h 188202"/>
                <a:gd name="connsiteX1" fmla="*/ 80263 w 156710"/>
                <a:gd name="connsiteY1" fmla="*/ 120691 h 188202"/>
                <a:gd name="connsiteX2" fmla="*/ 42163 w 156710"/>
                <a:gd name="connsiteY2" fmla="*/ 181016 h 188202"/>
                <a:gd name="connsiteX3" fmla="*/ 888 w 156710"/>
                <a:gd name="connsiteY3" fmla="*/ 181016 h 188202"/>
                <a:gd name="connsiteX4" fmla="*/ 83438 w 156710"/>
                <a:gd name="connsiteY4" fmla="*/ 187366 h 188202"/>
                <a:gd name="connsiteX5" fmla="*/ 48513 w 156710"/>
                <a:gd name="connsiteY5" fmla="*/ 181016 h 188202"/>
                <a:gd name="connsiteX6" fmla="*/ 70738 w 156710"/>
                <a:gd name="connsiteY6" fmla="*/ 123866 h 188202"/>
                <a:gd name="connsiteX7" fmla="*/ 48513 w 156710"/>
                <a:gd name="connsiteY7" fmla="*/ 136566 h 188202"/>
                <a:gd name="connsiteX8" fmla="*/ 156463 w 156710"/>
                <a:gd name="connsiteY8" fmla="*/ 41 h 18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710" h="188202">
                  <a:moveTo>
                    <a:pt x="156463" y="41"/>
                  </a:moveTo>
                  <a:cubicBezTo>
                    <a:pt x="161755" y="-2605"/>
                    <a:pt x="80263" y="120691"/>
                    <a:pt x="80263" y="120691"/>
                  </a:cubicBezTo>
                  <a:cubicBezTo>
                    <a:pt x="61213" y="150854"/>
                    <a:pt x="55392" y="170962"/>
                    <a:pt x="42163" y="181016"/>
                  </a:cubicBezTo>
                  <a:cubicBezTo>
                    <a:pt x="28934" y="191070"/>
                    <a:pt x="-5991" y="179958"/>
                    <a:pt x="888" y="181016"/>
                  </a:cubicBezTo>
                  <a:cubicBezTo>
                    <a:pt x="7767" y="182074"/>
                    <a:pt x="75501" y="187366"/>
                    <a:pt x="83438" y="187366"/>
                  </a:cubicBezTo>
                  <a:cubicBezTo>
                    <a:pt x="91375" y="187366"/>
                    <a:pt x="50630" y="191599"/>
                    <a:pt x="48513" y="181016"/>
                  </a:cubicBezTo>
                  <a:cubicBezTo>
                    <a:pt x="46396" y="170433"/>
                    <a:pt x="70738" y="131274"/>
                    <a:pt x="70738" y="123866"/>
                  </a:cubicBezTo>
                  <a:cubicBezTo>
                    <a:pt x="70738" y="116458"/>
                    <a:pt x="37930" y="152970"/>
                    <a:pt x="48513" y="136566"/>
                  </a:cubicBezTo>
                  <a:cubicBezTo>
                    <a:pt x="59096" y="120162"/>
                    <a:pt x="151171" y="2687"/>
                    <a:pt x="156463" y="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3" name="フリーフォーム 1612">
              <a:extLst>
                <a:ext uri="{FF2B5EF4-FFF2-40B4-BE49-F238E27FC236}">
                  <a16:creationId xmlns:a16="http://schemas.microsoft.com/office/drawing/2014/main" id="{0EF793F0-7146-458A-A8C1-4EEBF9671757}"/>
                </a:ext>
              </a:extLst>
            </p:cNvPr>
            <p:cNvSpPr/>
            <p:nvPr/>
          </p:nvSpPr>
          <p:spPr>
            <a:xfrm>
              <a:off x="6261075" y="6764870"/>
              <a:ext cx="229140" cy="359862"/>
            </a:xfrm>
            <a:custGeom>
              <a:avLst/>
              <a:gdLst>
                <a:gd name="connsiteX0" fmla="*/ 228625 w 229140"/>
                <a:gd name="connsiteY0" fmla="*/ 1055 h 359862"/>
                <a:gd name="connsiteX1" fmla="*/ 196875 w 229140"/>
                <a:gd name="connsiteY1" fmla="*/ 169330 h 359862"/>
                <a:gd name="connsiteX2" fmla="*/ 187350 w 229140"/>
                <a:gd name="connsiteY2" fmla="*/ 226480 h 359862"/>
                <a:gd name="connsiteX3" fmla="*/ 146075 w 229140"/>
                <a:gd name="connsiteY3" fmla="*/ 293155 h 359862"/>
                <a:gd name="connsiteX4" fmla="*/ 107975 w 229140"/>
                <a:gd name="connsiteY4" fmla="*/ 324905 h 359862"/>
                <a:gd name="connsiteX5" fmla="*/ 25 w 229140"/>
                <a:gd name="connsiteY5" fmla="*/ 359830 h 359862"/>
                <a:gd name="connsiteX6" fmla="*/ 98450 w 229140"/>
                <a:gd name="connsiteY6" fmla="*/ 318555 h 359862"/>
                <a:gd name="connsiteX7" fmla="*/ 168300 w 229140"/>
                <a:gd name="connsiteY7" fmla="*/ 258230 h 359862"/>
                <a:gd name="connsiteX8" fmla="*/ 228625 w 229140"/>
                <a:gd name="connsiteY8" fmla="*/ 1055 h 35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140" h="359862">
                  <a:moveTo>
                    <a:pt x="228625" y="1055"/>
                  </a:moveTo>
                  <a:cubicBezTo>
                    <a:pt x="233388" y="-13762"/>
                    <a:pt x="203754" y="131759"/>
                    <a:pt x="196875" y="169330"/>
                  </a:cubicBezTo>
                  <a:cubicBezTo>
                    <a:pt x="189996" y="206901"/>
                    <a:pt x="195817" y="205842"/>
                    <a:pt x="187350" y="226480"/>
                  </a:cubicBezTo>
                  <a:cubicBezTo>
                    <a:pt x="178883" y="247118"/>
                    <a:pt x="159304" y="276751"/>
                    <a:pt x="146075" y="293155"/>
                  </a:cubicBezTo>
                  <a:cubicBezTo>
                    <a:pt x="132846" y="309559"/>
                    <a:pt x="132317" y="313793"/>
                    <a:pt x="107975" y="324905"/>
                  </a:cubicBezTo>
                  <a:cubicBezTo>
                    <a:pt x="83633" y="336017"/>
                    <a:pt x="1613" y="360888"/>
                    <a:pt x="25" y="359830"/>
                  </a:cubicBezTo>
                  <a:cubicBezTo>
                    <a:pt x="-1563" y="358772"/>
                    <a:pt x="70404" y="335488"/>
                    <a:pt x="98450" y="318555"/>
                  </a:cubicBezTo>
                  <a:cubicBezTo>
                    <a:pt x="126496" y="301622"/>
                    <a:pt x="146075" y="306384"/>
                    <a:pt x="168300" y="258230"/>
                  </a:cubicBezTo>
                  <a:cubicBezTo>
                    <a:pt x="190525" y="210076"/>
                    <a:pt x="223862" y="15872"/>
                    <a:pt x="228625" y="10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4" name="フリーフォーム 1613">
              <a:extLst>
                <a:ext uri="{FF2B5EF4-FFF2-40B4-BE49-F238E27FC236}">
                  <a16:creationId xmlns:a16="http://schemas.microsoft.com/office/drawing/2014/main" id="{D4BC2B34-FE8D-FE46-1795-2B92959C66AE}"/>
                </a:ext>
              </a:extLst>
            </p:cNvPr>
            <p:cNvSpPr/>
            <p:nvPr/>
          </p:nvSpPr>
          <p:spPr>
            <a:xfrm>
              <a:off x="6329252" y="6896100"/>
              <a:ext cx="116442" cy="120804"/>
            </a:xfrm>
            <a:custGeom>
              <a:avLst/>
              <a:gdLst>
                <a:gd name="connsiteX0" fmla="*/ 115998 w 116442"/>
                <a:gd name="connsiteY0" fmla="*/ 0 h 120804"/>
                <a:gd name="connsiteX1" fmla="*/ 39798 w 116442"/>
                <a:gd name="connsiteY1" fmla="*/ 57150 h 120804"/>
                <a:gd name="connsiteX2" fmla="*/ 1698 w 116442"/>
                <a:gd name="connsiteY2" fmla="*/ 120650 h 120804"/>
                <a:gd name="connsiteX3" fmla="*/ 33448 w 116442"/>
                <a:gd name="connsiteY3" fmla="*/ 38100 h 120804"/>
                <a:gd name="connsiteX4" fmla="*/ 1698 w 116442"/>
                <a:gd name="connsiteY4" fmla="*/ 57150 h 120804"/>
                <a:gd name="connsiteX5" fmla="*/ 115998 w 116442"/>
                <a:gd name="connsiteY5" fmla="*/ 0 h 12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42" h="120804">
                  <a:moveTo>
                    <a:pt x="115998" y="0"/>
                  </a:moveTo>
                  <a:cubicBezTo>
                    <a:pt x="122348" y="0"/>
                    <a:pt x="58848" y="37042"/>
                    <a:pt x="39798" y="57150"/>
                  </a:cubicBezTo>
                  <a:cubicBezTo>
                    <a:pt x="20748" y="77258"/>
                    <a:pt x="2756" y="123825"/>
                    <a:pt x="1698" y="120650"/>
                  </a:cubicBezTo>
                  <a:cubicBezTo>
                    <a:pt x="640" y="117475"/>
                    <a:pt x="33448" y="48683"/>
                    <a:pt x="33448" y="38100"/>
                  </a:cubicBezTo>
                  <a:cubicBezTo>
                    <a:pt x="33448" y="27517"/>
                    <a:pt x="-8885" y="61383"/>
                    <a:pt x="1698" y="57150"/>
                  </a:cubicBezTo>
                  <a:cubicBezTo>
                    <a:pt x="12281" y="52917"/>
                    <a:pt x="109648" y="0"/>
                    <a:pt x="115998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5" name="フリーフォーム 1614">
              <a:extLst>
                <a:ext uri="{FF2B5EF4-FFF2-40B4-BE49-F238E27FC236}">
                  <a16:creationId xmlns:a16="http://schemas.microsoft.com/office/drawing/2014/main" id="{5118FFA8-BF4C-C3CE-BB09-E3694A7FBC4D}"/>
                </a:ext>
              </a:extLst>
            </p:cNvPr>
            <p:cNvSpPr/>
            <p:nvPr/>
          </p:nvSpPr>
          <p:spPr>
            <a:xfrm>
              <a:off x="6263707" y="6835502"/>
              <a:ext cx="68141" cy="277027"/>
            </a:xfrm>
            <a:custGeom>
              <a:avLst/>
              <a:gdLst>
                <a:gd name="connsiteX0" fmla="*/ 41843 w 68141"/>
                <a:gd name="connsiteY0" fmla="*/ 273 h 277027"/>
                <a:gd name="connsiteX1" fmla="*/ 51368 w 68141"/>
                <a:gd name="connsiteY1" fmla="*/ 63773 h 277027"/>
                <a:gd name="connsiteX2" fmla="*/ 32318 w 68141"/>
                <a:gd name="connsiteY2" fmla="*/ 130448 h 277027"/>
                <a:gd name="connsiteX3" fmla="*/ 54543 w 68141"/>
                <a:gd name="connsiteY3" fmla="*/ 101873 h 277027"/>
                <a:gd name="connsiteX4" fmla="*/ 25968 w 68141"/>
                <a:gd name="connsiteY4" fmla="*/ 187598 h 277027"/>
                <a:gd name="connsiteX5" fmla="*/ 568 w 68141"/>
                <a:gd name="connsiteY5" fmla="*/ 276498 h 277027"/>
                <a:gd name="connsiteX6" fmla="*/ 13268 w 68141"/>
                <a:gd name="connsiteY6" fmla="*/ 219348 h 277027"/>
                <a:gd name="connsiteX7" fmla="*/ 67243 w 68141"/>
                <a:gd name="connsiteY7" fmla="*/ 114573 h 277027"/>
                <a:gd name="connsiteX8" fmla="*/ 48193 w 68141"/>
                <a:gd name="connsiteY8" fmla="*/ 127273 h 277027"/>
                <a:gd name="connsiteX9" fmla="*/ 64068 w 68141"/>
                <a:gd name="connsiteY9" fmla="*/ 89173 h 277027"/>
                <a:gd name="connsiteX10" fmla="*/ 41843 w 68141"/>
                <a:gd name="connsiteY10" fmla="*/ 273 h 27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141" h="277027">
                  <a:moveTo>
                    <a:pt x="41843" y="273"/>
                  </a:moveTo>
                  <a:cubicBezTo>
                    <a:pt x="39726" y="-3960"/>
                    <a:pt x="52955" y="42077"/>
                    <a:pt x="51368" y="63773"/>
                  </a:cubicBezTo>
                  <a:cubicBezTo>
                    <a:pt x="49781" y="85469"/>
                    <a:pt x="31789" y="124098"/>
                    <a:pt x="32318" y="130448"/>
                  </a:cubicBezTo>
                  <a:cubicBezTo>
                    <a:pt x="32847" y="136798"/>
                    <a:pt x="55601" y="92348"/>
                    <a:pt x="54543" y="101873"/>
                  </a:cubicBezTo>
                  <a:cubicBezTo>
                    <a:pt x="53485" y="111398"/>
                    <a:pt x="34964" y="158494"/>
                    <a:pt x="25968" y="187598"/>
                  </a:cubicBezTo>
                  <a:cubicBezTo>
                    <a:pt x="16972" y="216702"/>
                    <a:pt x="2685" y="271206"/>
                    <a:pt x="568" y="276498"/>
                  </a:cubicBezTo>
                  <a:cubicBezTo>
                    <a:pt x="-1549" y="281790"/>
                    <a:pt x="2156" y="246335"/>
                    <a:pt x="13268" y="219348"/>
                  </a:cubicBezTo>
                  <a:cubicBezTo>
                    <a:pt x="24380" y="192361"/>
                    <a:pt x="67243" y="114573"/>
                    <a:pt x="67243" y="114573"/>
                  </a:cubicBezTo>
                  <a:cubicBezTo>
                    <a:pt x="73064" y="99227"/>
                    <a:pt x="48722" y="131506"/>
                    <a:pt x="48193" y="127273"/>
                  </a:cubicBezTo>
                  <a:cubicBezTo>
                    <a:pt x="47664" y="123040"/>
                    <a:pt x="63539" y="107165"/>
                    <a:pt x="64068" y="89173"/>
                  </a:cubicBezTo>
                  <a:cubicBezTo>
                    <a:pt x="64597" y="71181"/>
                    <a:pt x="43960" y="4506"/>
                    <a:pt x="41843" y="27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6" name="フリーフォーム 1615">
              <a:extLst>
                <a:ext uri="{FF2B5EF4-FFF2-40B4-BE49-F238E27FC236}">
                  <a16:creationId xmlns:a16="http://schemas.microsoft.com/office/drawing/2014/main" id="{97BA1076-BA2E-DD3C-527B-D524AF2606FC}"/>
                </a:ext>
              </a:extLst>
            </p:cNvPr>
            <p:cNvSpPr/>
            <p:nvPr/>
          </p:nvSpPr>
          <p:spPr>
            <a:xfrm>
              <a:off x="6260329" y="6822777"/>
              <a:ext cx="67578" cy="118260"/>
            </a:xfrm>
            <a:custGeom>
              <a:avLst/>
              <a:gdLst>
                <a:gd name="connsiteX0" fmla="*/ 771 w 67578"/>
                <a:gd name="connsiteY0" fmla="*/ 298 h 118260"/>
                <a:gd name="connsiteX1" fmla="*/ 29346 w 67578"/>
                <a:gd name="connsiteY1" fmla="*/ 57448 h 118260"/>
                <a:gd name="connsiteX2" fmla="*/ 64271 w 67578"/>
                <a:gd name="connsiteY2" fmla="*/ 117773 h 118260"/>
                <a:gd name="connsiteX3" fmla="*/ 61096 w 67578"/>
                <a:gd name="connsiteY3" fmla="*/ 82848 h 118260"/>
                <a:gd name="connsiteX4" fmla="*/ 771 w 67578"/>
                <a:gd name="connsiteY4" fmla="*/ 298 h 11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8" h="118260">
                  <a:moveTo>
                    <a:pt x="771" y="298"/>
                  </a:moveTo>
                  <a:cubicBezTo>
                    <a:pt x="-4521" y="-3935"/>
                    <a:pt x="18763" y="37869"/>
                    <a:pt x="29346" y="57448"/>
                  </a:cubicBezTo>
                  <a:cubicBezTo>
                    <a:pt x="39929" y="77027"/>
                    <a:pt x="58979" y="113540"/>
                    <a:pt x="64271" y="117773"/>
                  </a:cubicBezTo>
                  <a:cubicBezTo>
                    <a:pt x="69563" y="122006"/>
                    <a:pt x="68504" y="97665"/>
                    <a:pt x="61096" y="82848"/>
                  </a:cubicBezTo>
                  <a:cubicBezTo>
                    <a:pt x="53688" y="68031"/>
                    <a:pt x="6063" y="4531"/>
                    <a:pt x="771" y="29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7" name="フリーフォーム 1616">
              <a:extLst>
                <a:ext uri="{FF2B5EF4-FFF2-40B4-BE49-F238E27FC236}">
                  <a16:creationId xmlns:a16="http://schemas.microsoft.com/office/drawing/2014/main" id="{6BFDD460-57E2-C233-3A87-24FF45CC180E}"/>
                </a:ext>
              </a:extLst>
            </p:cNvPr>
            <p:cNvSpPr/>
            <p:nvPr/>
          </p:nvSpPr>
          <p:spPr>
            <a:xfrm>
              <a:off x="6175477" y="6841903"/>
              <a:ext cx="117549" cy="317824"/>
            </a:xfrm>
            <a:custGeom>
              <a:avLst/>
              <a:gdLst>
                <a:gd name="connsiteX0" fmla="*/ 117373 w 117549"/>
                <a:gd name="connsiteY0" fmla="*/ 222 h 317824"/>
                <a:gd name="connsiteX1" fmla="*/ 31648 w 117549"/>
                <a:gd name="connsiteY1" fmla="*/ 136747 h 317824"/>
                <a:gd name="connsiteX2" fmla="*/ 15773 w 117549"/>
                <a:gd name="connsiteY2" fmla="*/ 193897 h 317824"/>
                <a:gd name="connsiteX3" fmla="*/ 6248 w 117549"/>
                <a:gd name="connsiteY3" fmla="*/ 317722 h 317824"/>
                <a:gd name="connsiteX4" fmla="*/ 6248 w 117549"/>
                <a:gd name="connsiteY4" fmla="*/ 171672 h 317824"/>
                <a:gd name="connsiteX5" fmla="*/ 117373 w 117549"/>
                <a:gd name="connsiteY5" fmla="*/ 222 h 31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49" h="317824">
                  <a:moveTo>
                    <a:pt x="117373" y="222"/>
                  </a:moveTo>
                  <a:cubicBezTo>
                    <a:pt x="121606" y="-5599"/>
                    <a:pt x="48581" y="104468"/>
                    <a:pt x="31648" y="136747"/>
                  </a:cubicBezTo>
                  <a:cubicBezTo>
                    <a:pt x="14715" y="169026"/>
                    <a:pt x="20006" y="163735"/>
                    <a:pt x="15773" y="193897"/>
                  </a:cubicBezTo>
                  <a:cubicBezTo>
                    <a:pt x="11540" y="224059"/>
                    <a:pt x="7835" y="321426"/>
                    <a:pt x="6248" y="317722"/>
                  </a:cubicBezTo>
                  <a:cubicBezTo>
                    <a:pt x="4661" y="314018"/>
                    <a:pt x="-6981" y="220885"/>
                    <a:pt x="6248" y="171672"/>
                  </a:cubicBezTo>
                  <a:cubicBezTo>
                    <a:pt x="19477" y="122460"/>
                    <a:pt x="113140" y="6043"/>
                    <a:pt x="117373" y="2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8" name="フリーフォーム 1617">
              <a:extLst>
                <a:ext uri="{FF2B5EF4-FFF2-40B4-BE49-F238E27FC236}">
                  <a16:creationId xmlns:a16="http://schemas.microsoft.com/office/drawing/2014/main" id="{DD2B723D-992D-6459-8BDF-FABF3E7502AD}"/>
                </a:ext>
              </a:extLst>
            </p:cNvPr>
            <p:cNvSpPr/>
            <p:nvPr/>
          </p:nvSpPr>
          <p:spPr>
            <a:xfrm>
              <a:off x="6153150" y="7105285"/>
              <a:ext cx="188752" cy="48274"/>
            </a:xfrm>
            <a:custGeom>
              <a:avLst/>
              <a:gdLst>
                <a:gd name="connsiteX0" fmla="*/ 0 w 188752"/>
                <a:gd name="connsiteY0" fmla="*/ 47990 h 48274"/>
                <a:gd name="connsiteX1" fmla="*/ 98425 w 188752"/>
                <a:gd name="connsiteY1" fmla="*/ 3540 h 48274"/>
                <a:gd name="connsiteX2" fmla="*/ 187325 w 188752"/>
                <a:gd name="connsiteY2" fmla="*/ 3540 h 48274"/>
                <a:gd name="connsiteX3" fmla="*/ 155575 w 188752"/>
                <a:gd name="connsiteY3" fmla="*/ 9890 h 48274"/>
                <a:gd name="connsiteX4" fmla="*/ 98425 w 188752"/>
                <a:gd name="connsiteY4" fmla="*/ 22590 h 48274"/>
                <a:gd name="connsiteX5" fmla="*/ 0 w 188752"/>
                <a:gd name="connsiteY5" fmla="*/ 47990 h 4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752" h="48274">
                  <a:moveTo>
                    <a:pt x="0" y="47990"/>
                  </a:moveTo>
                  <a:cubicBezTo>
                    <a:pt x="0" y="44815"/>
                    <a:pt x="67204" y="10948"/>
                    <a:pt x="98425" y="3540"/>
                  </a:cubicBezTo>
                  <a:cubicBezTo>
                    <a:pt x="129646" y="-3868"/>
                    <a:pt x="177800" y="2482"/>
                    <a:pt x="187325" y="3540"/>
                  </a:cubicBezTo>
                  <a:cubicBezTo>
                    <a:pt x="196850" y="4598"/>
                    <a:pt x="155575" y="9890"/>
                    <a:pt x="155575" y="9890"/>
                  </a:cubicBezTo>
                  <a:cubicBezTo>
                    <a:pt x="140758" y="13065"/>
                    <a:pt x="123825" y="18357"/>
                    <a:pt x="98425" y="22590"/>
                  </a:cubicBezTo>
                  <a:cubicBezTo>
                    <a:pt x="73025" y="26823"/>
                    <a:pt x="0" y="51165"/>
                    <a:pt x="0" y="4799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9" name="フリーフォーム 1618">
              <a:extLst>
                <a:ext uri="{FF2B5EF4-FFF2-40B4-BE49-F238E27FC236}">
                  <a16:creationId xmlns:a16="http://schemas.microsoft.com/office/drawing/2014/main" id="{9F1B4000-B176-C379-2373-C6F832C7DA15}"/>
                </a:ext>
              </a:extLst>
            </p:cNvPr>
            <p:cNvSpPr/>
            <p:nvPr/>
          </p:nvSpPr>
          <p:spPr>
            <a:xfrm>
              <a:off x="6218897" y="6901942"/>
              <a:ext cx="68382" cy="204324"/>
            </a:xfrm>
            <a:custGeom>
              <a:avLst/>
              <a:gdLst>
                <a:gd name="connsiteX0" fmla="*/ 67603 w 68382"/>
                <a:gd name="connsiteY0" fmla="*/ 508 h 204324"/>
                <a:gd name="connsiteX1" fmla="*/ 61253 w 68382"/>
                <a:gd name="connsiteY1" fmla="*/ 89408 h 204324"/>
                <a:gd name="connsiteX2" fmla="*/ 54903 w 68382"/>
                <a:gd name="connsiteY2" fmla="*/ 124333 h 204324"/>
                <a:gd name="connsiteX3" fmla="*/ 16803 w 68382"/>
                <a:gd name="connsiteY3" fmla="*/ 165608 h 204324"/>
                <a:gd name="connsiteX4" fmla="*/ 928 w 68382"/>
                <a:gd name="connsiteY4" fmla="*/ 203708 h 204324"/>
                <a:gd name="connsiteX5" fmla="*/ 42203 w 68382"/>
                <a:gd name="connsiteY5" fmla="*/ 133858 h 204324"/>
                <a:gd name="connsiteX6" fmla="*/ 67603 w 68382"/>
                <a:gd name="connsiteY6" fmla="*/ 508 h 20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382" h="204324">
                  <a:moveTo>
                    <a:pt x="67603" y="508"/>
                  </a:moveTo>
                  <a:cubicBezTo>
                    <a:pt x="70778" y="-6900"/>
                    <a:pt x="63370" y="68771"/>
                    <a:pt x="61253" y="89408"/>
                  </a:cubicBezTo>
                  <a:cubicBezTo>
                    <a:pt x="59136" y="110045"/>
                    <a:pt x="62311" y="111633"/>
                    <a:pt x="54903" y="124333"/>
                  </a:cubicBezTo>
                  <a:cubicBezTo>
                    <a:pt x="47495" y="137033"/>
                    <a:pt x="25799" y="152379"/>
                    <a:pt x="16803" y="165608"/>
                  </a:cubicBezTo>
                  <a:cubicBezTo>
                    <a:pt x="7807" y="178837"/>
                    <a:pt x="-3305" y="209000"/>
                    <a:pt x="928" y="203708"/>
                  </a:cubicBezTo>
                  <a:cubicBezTo>
                    <a:pt x="5161" y="198416"/>
                    <a:pt x="32149" y="162433"/>
                    <a:pt x="42203" y="133858"/>
                  </a:cubicBezTo>
                  <a:cubicBezTo>
                    <a:pt x="52257" y="105283"/>
                    <a:pt x="64428" y="7916"/>
                    <a:pt x="67603" y="5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0" name="フリーフォーム 1619">
              <a:extLst>
                <a:ext uri="{FF2B5EF4-FFF2-40B4-BE49-F238E27FC236}">
                  <a16:creationId xmlns:a16="http://schemas.microsoft.com/office/drawing/2014/main" id="{F82D4734-845F-C139-0323-66AB475A8E50}"/>
                </a:ext>
              </a:extLst>
            </p:cNvPr>
            <p:cNvSpPr/>
            <p:nvPr/>
          </p:nvSpPr>
          <p:spPr>
            <a:xfrm>
              <a:off x="7007039" y="6298858"/>
              <a:ext cx="391079" cy="22709"/>
            </a:xfrm>
            <a:custGeom>
              <a:avLst/>
              <a:gdLst>
                <a:gd name="connsiteX0" fmla="*/ 186 w 391079"/>
                <a:gd name="connsiteY0" fmla="*/ 22567 h 22709"/>
                <a:gd name="connsiteX1" fmla="*/ 238311 w 391079"/>
                <a:gd name="connsiteY1" fmla="*/ 9867 h 22709"/>
                <a:gd name="connsiteX2" fmla="*/ 181161 w 391079"/>
                <a:gd name="connsiteY2" fmla="*/ 9867 h 22709"/>
                <a:gd name="connsiteX3" fmla="*/ 320861 w 391079"/>
                <a:gd name="connsiteY3" fmla="*/ 9867 h 22709"/>
                <a:gd name="connsiteX4" fmla="*/ 279586 w 391079"/>
                <a:gd name="connsiteY4" fmla="*/ 9867 h 22709"/>
                <a:gd name="connsiteX5" fmla="*/ 390711 w 391079"/>
                <a:gd name="connsiteY5" fmla="*/ 22567 h 22709"/>
                <a:gd name="connsiteX6" fmla="*/ 311336 w 391079"/>
                <a:gd name="connsiteY6" fmla="*/ 6692 h 22709"/>
                <a:gd name="connsiteX7" fmla="*/ 200211 w 391079"/>
                <a:gd name="connsiteY7" fmla="*/ 342 h 22709"/>
                <a:gd name="connsiteX8" fmla="*/ 186 w 391079"/>
                <a:gd name="connsiteY8" fmla="*/ 22567 h 2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79" h="22709">
                  <a:moveTo>
                    <a:pt x="186" y="22567"/>
                  </a:moveTo>
                  <a:cubicBezTo>
                    <a:pt x="6536" y="24155"/>
                    <a:pt x="208149" y="11984"/>
                    <a:pt x="238311" y="9867"/>
                  </a:cubicBezTo>
                  <a:cubicBezTo>
                    <a:pt x="268473" y="7750"/>
                    <a:pt x="181161" y="9867"/>
                    <a:pt x="181161" y="9867"/>
                  </a:cubicBezTo>
                  <a:lnTo>
                    <a:pt x="320861" y="9867"/>
                  </a:lnTo>
                  <a:cubicBezTo>
                    <a:pt x="337265" y="9867"/>
                    <a:pt x="267944" y="7750"/>
                    <a:pt x="279586" y="9867"/>
                  </a:cubicBezTo>
                  <a:cubicBezTo>
                    <a:pt x="291228" y="11984"/>
                    <a:pt x="385419" y="23096"/>
                    <a:pt x="390711" y="22567"/>
                  </a:cubicBezTo>
                  <a:cubicBezTo>
                    <a:pt x="396003" y="22038"/>
                    <a:pt x="343086" y="10396"/>
                    <a:pt x="311336" y="6692"/>
                  </a:cubicBezTo>
                  <a:cubicBezTo>
                    <a:pt x="279586" y="2988"/>
                    <a:pt x="248894" y="-1245"/>
                    <a:pt x="200211" y="342"/>
                  </a:cubicBezTo>
                  <a:cubicBezTo>
                    <a:pt x="151528" y="1929"/>
                    <a:pt x="-6164" y="20979"/>
                    <a:pt x="186" y="225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1" name="フリーフォーム 1620">
              <a:extLst>
                <a:ext uri="{FF2B5EF4-FFF2-40B4-BE49-F238E27FC236}">
                  <a16:creationId xmlns:a16="http://schemas.microsoft.com/office/drawing/2014/main" id="{C480534E-7B80-3749-FBA3-058C3D3079E7}"/>
                </a:ext>
              </a:extLst>
            </p:cNvPr>
            <p:cNvSpPr/>
            <p:nvPr/>
          </p:nvSpPr>
          <p:spPr>
            <a:xfrm>
              <a:off x="7019924" y="6321340"/>
              <a:ext cx="375140" cy="82699"/>
            </a:xfrm>
            <a:custGeom>
              <a:avLst/>
              <a:gdLst>
                <a:gd name="connsiteX0" fmla="*/ 1 w 375140"/>
                <a:gd name="connsiteY0" fmla="*/ 22310 h 82699"/>
                <a:gd name="connsiteX1" fmla="*/ 263526 w 375140"/>
                <a:gd name="connsiteY1" fmla="*/ 85 h 82699"/>
                <a:gd name="connsiteX2" fmla="*/ 247651 w 375140"/>
                <a:gd name="connsiteY2" fmla="*/ 15960 h 82699"/>
                <a:gd name="connsiteX3" fmla="*/ 323851 w 375140"/>
                <a:gd name="connsiteY3" fmla="*/ 47710 h 82699"/>
                <a:gd name="connsiteX4" fmla="*/ 266701 w 375140"/>
                <a:gd name="connsiteY4" fmla="*/ 54060 h 82699"/>
                <a:gd name="connsiteX5" fmla="*/ 374651 w 375140"/>
                <a:gd name="connsiteY5" fmla="*/ 82635 h 82699"/>
                <a:gd name="connsiteX6" fmla="*/ 304801 w 375140"/>
                <a:gd name="connsiteY6" fmla="*/ 60410 h 82699"/>
                <a:gd name="connsiteX7" fmla="*/ 260351 w 375140"/>
                <a:gd name="connsiteY7" fmla="*/ 15960 h 82699"/>
                <a:gd name="connsiteX8" fmla="*/ 1 w 375140"/>
                <a:gd name="connsiteY8" fmla="*/ 22310 h 8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5140" h="82699">
                  <a:moveTo>
                    <a:pt x="1" y="22310"/>
                  </a:moveTo>
                  <a:cubicBezTo>
                    <a:pt x="530" y="19664"/>
                    <a:pt x="263526" y="85"/>
                    <a:pt x="263526" y="85"/>
                  </a:cubicBezTo>
                  <a:cubicBezTo>
                    <a:pt x="304801" y="-973"/>
                    <a:pt x="237597" y="8023"/>
                    <a:pt x="247651" y="15960"/>
                  </a:cubicBezTo>
                  <a:cubicBezTo>
                    <a:pt x="257705" y="23897"/>
                    <a:pt x="320676" y="41360"/>
                    <a:pt x="323851" y="47710"/>
                  </a:cubicBezTo>
                  <a:cubicBezTo>
                    <a:pt x="327026" y="54060"/>
                    <a:pt x="258234" y="48239"/>
                    <a:pt x="266701" y="54060"/>
                  </a:cubicBezTo>
                  <a:cubicBezTo>
                    <a:pt x="275168" y="59881"/>
                    <a:pt x="368301" y="81577"/>
                    <a:pt x="374651" y="82635"/>
                  </a:cubicBezTo>
                  <a:cubicBezTo>
                    <a:pt x="381001" y="83693"/>
                    <a:pt x="323851" y="71522"/>
                    <a:pt x="304801" y="60410"/>
                  </a:cubicBezTo>
                  <a:cubicBezTo>
                    <a:pt x="285751" y="49298"/>
                    <a:pt x="312738" y="22310"/>
                    <a:pt x="260351" y="15960"/>
                  </a:cubicBezTo>
                  <a:cubicBezTo>
                    <a:pt x="207964" y="9610"/>
                    <a:pt x="-528" y="24956"/>
                    <a:pt x="1" y="2231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2" name="フリーフォーム 1621">
              <a:extLst>
                <a:ext uri="{FF2B5EF4-FFF2-40B4-BE49-F238E27FC236}">
                  <a16:creationId xmlns:a16="http://schemas.microsoft.com/office/drawing/2014/main" id="{67AFD7BB-4F4E-F634-1A42-8988199713D5}"/>
                </a:ext>
              </a:extLst>
            </p:cNvPr>
            <p:cNvSpPr/>
            <p:nvPr/>
          </p:nvSpPr>
          <p:spPr>
            <a:xfrm>
              <a:off x="7342199" y="6324481"/>
              <a:ext cx="52397" cy="108272"/>
            </a:xfrm>
            <a:custGeom>
              <a:avLst/>
              <a:gdLst>
                <a:gd name="connsiteX0" fmla="*/ 11101 w 52397"/>
                <a:gd name="connsiteY0" fmla="*/ 119 h 108272"/>
                <a:gd name="connsiteX1" fmla="*/ 7926 w 52397"/>
                <a:gd name="connsiteY1" fmla="*/ 57269 h 108272"/>
                <a:gd name="connsiteX2" fmla="*/ 52376 w 52397"/>
                <a:gd name="connsiteY2" fmla="*/ 108069 h 108272"/>
                <a:gd name="connsiteX3" fmla="*/ 1576 w 52397"/>
                <a:gd name="connsiteY3" fmla="*/ 73144 h 108272"/>
                <a:gd name="connsiteX4" fmla="*/ 11101 w 52397"/>
                <a:gd name="connsiteY4" fmla="*/ 119 h 10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7" h="108272">
                  <a:moveTo>
                    <a:pt x="11101" y="119"/>
                  </a:moveTo>
                  <a:cubicBezTo>
                    <a:pt x="12159" y="-2527"/>
                    <a:pt x="1047" y="39277"/>
                    <a:pt x="7926" y="57269"/>
                  </a:cubicBezTo>
                  <a:cubicBezTo>
                    <a:pt x="14805" y="75261"/>
                    <a:pt x="53434" y="105423"/>
                    <a:pt x="52376" y="108069"/>
                  </a:cubicBezTo>
                  <a:cubicBezTo>
                    <a:pt x="51318" y="110715"/>
                    <a:pt x="7926" y="86902"/>
                    <a:pt x="1576" y="73144"/>
                  </a:cubicBezTo>
                  <a:cubicBezTo>
                    <a:pt x="-4774" y="59386"/>
                    <a:pt x="10043" y="2765"/>
                    <a:pt x="11101" y="11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3" name="フリーフォーム 1622">
              <a:extLst>
                <a:ext uri="{FF2B5EF4-FFF2-40B4-BE49-F238E27FC236}">
                  <a16:creationId xmlns:a16="http://schemas.microsoft.com/office/drawing/2014/main" id="{B684C609-98C2-EEA1-449A-4403A470E8FD}"/>
                </a:ext>
              </a:extLst>
            </p:cNvPr>
            <p:cNvSpPr/>
            <p:nvPr/>
          </p:nvSpPr>
          <p:spPr>
            <a:xfrm>
              <a:off x="7045070" y="6356265"/>
              <a:ext cx="303406" cy="28762"/>
            </a:xfrm>
            <a:custGeom>
              <a:avLst/>
              <a:gdLst>
                <a:gd name="connsiteX0" fmla="*/ 255 w 303406"/>
                <a:gd name="connsiteY0" fmla="*/ 28660 h 28762"/>
                <a:gd name="connsiteX1" fmla="*/ 108205 w 303406"/>
                <a:gd name="connsiteY1" fmla="*/ 12785 h 28762"/>
                <a:gd name="connsiteX2" fmla="*/ 124080 w 303406"/>
                <a:gd name="connsiteY2" fmla="*/ 85 h 28762"/>
                <a:gd name="connsiteX3" fmla="*/ 301880 w 303406"/>
                <a:gd name="connsiteY3" fmla="*/ 19135 h 28762"/>
                <a:gd name="connsiteX4" fmla="*/ 206630 w 303406"/>
                <a:gd name="connsiteY4" fmla="*/ 6435 h 28762"/>
                <a:gd name="connsiteX5" fmla="*/ 146305 w 303406"/>
                <a:gd name="connsiteY5" fmla="*/ 3260 h 28762"/>
                <a:gd name="connsiteX6" fmla="*/ 255 w 303406"/>
                <a:gd name="connsiteY6" fmla="*/ 28660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406" h="28762">
                  <a:moveTo>
                    <a:pt x="255" y="28660"/>
                  </a:moveTo>
                  <a:cubicBezTo>
                    <a:pt x="-6095" y="30248"/>
                    <a:pt x="108205" y="12785"/>
                    <a:pt x="108205" y="12785"/>
                  </a:cubicBezTo>
                  <a:cubicBezTo>
                    <a:pt x="128842" y="8023"/>
                    <a:pt x="91801" y="-973"/>
                    <a:pt x="124080" y="85"/>
                  </a:cubicBezTo>
                  <a:cubicBezTo>
                    <a:pt x="156359" y="1143"/>
                    <a:pt x="288122" y="18077"/>
                    <a:pt x="301880" y="19135"/>
                  </a:cubicBezTo>
                  <a:cubicBezTo>
                    <a:pt x="315638" y="20193"/>
                    <a:pt x="232559" y="9081"/>
                    <a:pt x="206630" y="6435"/>
                  </a:cubicBezTo>
                  <a:cubicBezTo>
                    <a:pt x="180701" y="3789"/>
                    <a:pt x="180701" y="-1502"/>
                    <a:pt x="146305" y="3260"/>
                  </a:cubicBezTo>
                  <a:cubicBezTo>
                    <a:pt x="111909" y="8022"/>
                    <a:pt x="6605" y="27072"/>
                    <a:pt x="255" y="286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4" name="フリーフォーム 1623">
              <a:extLst>
                <a:ext uri="{FF2B5EF4-FFF2-40B4-BE49-F238E27FC236}">
                  <a16:creationId xmlns:a16="http://schemas.microsoft.com/office/drawing/2014/main" id="{34787972-E5F7-0F39-E9C5-FC441E61656B}"/>
                </a:ext>
              </a:extLst>
            </p:cNvPr>
            <p:cNvSpPr/>
            <p:nvPr/>
          </p:nvSpPr>
          <p:spPr>
            <a:xfrm>
              <a:off x="7372224" y="6358978"/>
              <a:ext cx="41888" cy="188348"/>
            </a:xfrm>
            <a:custGeom>
              <a:avLst/>
              <a:gdLst>
                <a:gd name="connsiteX0" fmla="*/ 16001 w 41888"/>
                <a:gd name="connsiteY0" fmla="*/ 547 h 188348"/>
                <a:gd name="connsiteX1" fmla="*/ 22351 w 41888"/>
                <a:gd name="connsiteY1" fmla="*/ 73572 h 188348"/>
                <a:gd name="connsiteX2" fmla="*/ 28701 w 41888"/>
                <a:gd name="connsiteY2" fmla="*/ 121197 h 188348"/>
                <a:gd name="connsiteX3" fmla="*/ 126 w 41888"/>
                <a:gd name="connsiteY3" fmla="*/ 187872 h 188348"/>
                <a:gd name="connsiteX4" fmla="*/ 19176 w 41888"/>
                <a:gd name="connsiteY4" fmla="*/ 149772 h 188348"/>
                <a:gd name="connsiteX5" fmla="*/ 41401 w 41888"/>
                <a:gd name="connsiteY5" fmla="*/ 124372 h 188348"/>
                <a:gd name="connsiteX6" fmla="*/ 35051 w 41888"/>
                <a:gd name="connsiteY6" fmla="*/ 133897 h 188348"/>
                <a:gd name="connsiteX7" fmla="*/ 35051 w 41888"/>
                <a:gd name="connsiteY7" fmla="*/ 114847 h 188348"/>
                <a:gd name="connsiteX8" fmla="*/ 16001 w 41888"/>
                <a:gd name="connsiteY8" fmla="*/ 547 h 18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88" h="188348">
                  <a:moveTo>
                    <a:pt x="16001" y="547"/>
                  </a:moveTo>
                  <a:cubicBezTo>
                    <a:pt x="13884" y="-6332"/>
                    <a:pt x="20234" y="53464"/>
                    <a:pt x="22351" y="73572"/>
                  </a:cubicBezTo>
                  <a:cubicBezTo>
                    <a:pt x="24468" y="93680"/>
                    <a:pt x="32405" y="102147"/>
                    <a:pt x="28701" y="121197"/>
                  </a:cubicBezTo>
                  <a:cubicBezTo>
                    <a:pt x="24997" y="140247"/>
                    <a:pt x="1713" y="183110"/>
                    <a:pt x="126" y="187872"/>
                  </a:cubicBezTo>
                  <a:cubicBezTo>
                    <a:pt x="-1461" y="192634"/>
                    <a:pt x="12297" y="160355"/>
                    <a:pt x="19176" y="149772"/>
                  </a:cubicBezTo>
                  <a:cubicBezTo>
                    <a:pt x="26055" y="139189"/>
                    <a:pt x="41401" y="124372"/>
                    <a:pt x="41401" y="124372"/>
                  </a:cubicBezTo>
                  <a:cubicBezTo>
                    <a:pt x="44047" y="121726"/>
                    <a:pt x="35051" y="133897"/>
                    <a:pt x="35051" y="133897"/>
                  </a:cubicBezTo>
                  <a:cubicBezTo>
                    <a:pt x="33993" y="132309"/>
                    <a:pt x="36639" y="131780"/>
                    <a:pt x="35051" y="114847"/>
                  </a:cubicBezTo>
                  <a:cubicBezTo>
                    <a:pt x="33464" y="97914"/>
                    <a:pt x="18118" y="7426"/>
                    <a:pt x="16001" y="54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5" name="フリーフォーム 1624">
              <a:extLst>
                <a:ext uri="{FF2B5EF4-FFF2-40B4-BE49-F238E27FC236}">
                  <a16:creationId xmlns:a16="http://schemas.microsoft.com/office/drawing/2014/main" id="{BD2245BF-0CC6-898B-9312-0C289818609D}"/>
                </a:ext>
              </a:extLst>
            </p:cNvPr>
            <p:cNvSpPr/>
            <p:nvPr/>
          </p:nvSpPr>
          <p:spPr>
            <a:xfrm>
              <a:off x="7054775" y="6448302"/>
              <a:ext cx="260771" cy="98600"/>
            </a:xfrm>
            <a:custGeom>
              <a:avLst/>
              <a:gdLst>
                <a:gd name="connsiteX0" fmla="*/ 75 w 260771"/>
                <a:gd name="connsiteY0" fmla="*/ 123 h 98600"/>
                <a:gd name="connsiteX1" fmla="*/ 73100 w 260771"/>
                <a:gd name="connsiteY1" fmla="*/ 57273 h 98600"/>
                <a:gd name="connsiteX2" fmla="*/ 47700 w 260771"/>
                <a:gd name="connsiteY2" fmla="*/ 54098 h 98600"/>
                <a:gd name="connsiteX3" fmla="*/ 152475 w 260771"/>
                <a:gd name="connsiteY3" fmla="*/ 63623 h 98600"/>
                <a:gd name="connsiteX4" fmla="*/ 149300 w 260771"/>
                <a:gd name="connsiteY4" fmla="*/ 44573 h 98600"/>
                <a:gd name="connsiteX5" fmla="*/ 203275 w 260771"/>
                <a:gd name="connsiteY5" fmla="*/ 89023 h 98600"/>
                <a:gd name="connsiteX6" fmla="*/ 260425 w 260771"/>
                <a:gd name="connsiteY6" fmla="*/ 69973 h 98600"/>
                <a:gd name="connsiteX7" fmla="*/ 225500 w 260771"/>
                <a:gd name="connsiteY7" fmla="*/ 98548 h 98600"/>
                <a:gd name="connsiteX8" fmla="*/ 190575 w 260771"/>
                <a:gd name="connsiteY8" fmla="*/ 76323 h 98600"/>
                <a:gd name="connsiteX9" fmla="*/ 127075 w 260771"/>
                <a:gd name="connsiteY9" fmla="*/ 50923 h 98600"/>
                <a:gd name="connsiteX10" fmla="*/ 152475 w 260771"/>
                <a:gd name="connsiteY10" fmla="*/ 54098 h 98600"/>
                <a:gd name="connsiteX11" fmla="*/ 88975 w 260771"/>
                <a:gd name="connsiteY11" fmla="*/ 41398 h 98600"/>
                <a:gd name="connsiteX12" fmla="*/ 75 w 260771"/>
                <a:gd name="connsiteY12" fmla="*/ 123 h 9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0771" h="98600">
                  <a:moveTo>
                    <a:pt x="75" y="123"/>
                  </a:moveTo>
                  <a:cubicBezTo>
                    <a:pt x="-2571" y="2769"/>
                    <a:pt x="65163" y="48277"/>
                    <a:pt x="73100" y="57273"/>
                  </a:cubicBezTo>
                  <a:cubicBezTo>
                    <a:pt x="81038" y="66269"/>
                    <a:pt x="34471" y="53040"/>
                    <a:pt x="47700" y="54098"/>
                  </a:cubicBezTo>
                  <a:cubicBezTo>
                    <a:pt x="60929" y="55156"/>
                    <a:pt x="135542" y="65211"/>
                    <a:pt x="152475" y="63623"/>
                  </a:cubicBezTo>
                  <a:cubicBezTo>
                    <a:pt x="169408" y="62036"/>
                    <a:pt x="140833" y="40340"/>
                    <a:pt x="149300" y="44573"/>
                  </a:cubicBezTo>
                  <a:cubicBezTo>
                    <a:pt x="157767" y="48806"/>
                    <a:pt x="184754" y="84790"/>
                    <a:pt x="203275" y="89023"/>
                  </a:cubicBezTo>
                  <a:cubicBezTo>
                    <a:pt x="221796" y="93256"/>
                    <a:pt x="256721" y="68386"/>
                    <a:pt x="260425" y="69973"/>
                  </a:cubicBezTo>
                  <a:cubicBezTo>
                    <a:pt x="264129" y="71560"/>
                    <a:pt x="237142" y="97490"/>
                    <a:pt x="225500" y="98548"/>
                  </a:cubicBezTo>
                  <a:cubicBezTo>
                    <a:pt x="213858" y="99606"/>
                    <a:pt x="206979" y="84261"/>
                    <a:pt x="190575" y="76323"/>
                  </a:cubicBezTo>
                  <a:cubicBezTo>
                    <a:pt x="174171" y="68386"/>
                    <a:pt x="133425" y="54627"/>
                    <a:pt x="127075" y="50923"/>
                  </a:cubicBezTo>
                  <a:cubicBezTo>
                    <a:pt x="120725" y="47219"/>
                    <a:pt x="158825" y="55686"/>
                    <a:pt x="152475" y="54098"/>
                  </a:cubicBezTo>
                  <a:cubicBezTo>
                    <a:pt x="146125" y="52511"/>
                    <a:pt x="113317" y="44573"/>
                    <a:pt x="88975" y="41398"/>
                  </a:cubicBezTo>
                  <a:cubicBezTo>
                    <a:pt x="64633" y="38223"/>
                    <a:pt x="2721" y="-2523"/>
                    <a:pt x="75" y="12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6" name="フリーフォーム 1625">
              <a:extLst>
                <a:ext uri="{FF2B5EF4-FFF2-40B4-BE49-F238E27FC236}">
                  <a16:creationId xmlns:a16="http://schemas.microsoft.com/office/drawing/2014/main" id="{D0701CDB-15FB-595B-A54F-85852C99E27B}"/>
                </a:ext>
              </a:extLst>
            </p:cNvPr>
            <p:cNvSpPr/>
            <p:nvPr/>
          </p:nvSpPr>
          <p:spPr>
            <a:xfrm>
              <a:off x="6816255" y="6438880"/>
              <a:ext cx="333862" cy="159665"/>
            </a:xfrm>
            <a:custGeom>
              <a:avLst/>
              <a:gdLst>
                <a:gd name="connsiteX0" fmla="*/ 333845 w 333862"/>
                <a:gd name="connsiteY0" fmla="*/ 20 h 159665"/>
                <a:gd name="connsiteX1" fmla="*/ 260820 w 333862"/>
                <a:gd name="connsiteY1" fmla="*/ 53995 h 159665"/>
                <a:gd name="connsiteX2" fmla="*/ 178270 w 333862"/>
                <a:gd name="connsiteY2" fmla="*/ 95270 h 159665"/>
                <a:gd name="connsiteX3" fmla="*/ 57620 w 333862"/>
                <a:gd name="connsiteY3" fmla="*/ 149245 h 159665"/>
                <a:gd name="connsiteX4" fmla="*/ 470 w 333862"/>
                <a:gd name="connsiteY4" fmla="*/ 158770 h 159665"/>
                <a:gd name="connsiteX5" fmla="*/ 86195 w 333862"/>
                <a:gd name="connsiteY5" fmla="*/ 136545 h 159665"/>
                <a:gd name="connsiteX6" fmla="*/ 210020 w 333862"/>
                <a:gd name="connsiteY6" fmla="*/ 73045 h 159665"/>
                <a:gd name="connsiteX7" fmla="*/ 156045 w 333862"/>
                <a:gd name="connsiteY7" fmla="*/ 95270 h 159665"/>
                <a:gd name="connsiteX8" fmla="*/ 254470 w 333862"/>
                <a:gd name="connsiteY8" fmla="*/ 34945 h 159665"/>
                <a:gd name="connsiteX9" fmla="*/ 184620 w 333862"/>
                <a:gd name="connsiteY9" fmla="*/ 69870 h 159665"/>
                <a:gd name="connsiteX10" fmla="*/ 254470 w 333862"/>
                <a:gd name="connsiteY10" fmla="*/ 47645 h 159665"/>
                <a:gd name="connsiteX11" fmla="*/ 333845 w 333862"/>
                <a:gd name="connsiteY11" fmla="*/ 20 h 15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3862" h="159665">
                  <a:moveTo>
                    <a:pt x="333845" y="20"/>
                  </a:moveTo>
                  <a:cubicBezTo>
                    <a:pt x="334903" y="1078"/>
                    <a:pt x="286749" y="38120"/>
                    <a:pt x="260820" y="53995"/>
                  </a:cubicBezTo>
                  <a:cubicBezTo>
                    <a:pt x="234891" y="69870"/>
                    <a:pt x="212137" y="79395"/>
                    <a:pt x="178270" y="95270"/>
                  </a:cubicBezTo>
                  <a:cubicBezTo>
                    <a:pt x="144403" y="111145"/>
                    <a:pt x="87253" y="138662"/>
                    <a:pt x="57620" y="149245"/>
                  </a:cubicBezTo>
                  <a:cubicBezTo>
                    <a:pt x="27987" y="159828"/>
                    <a:pt x="-4292" y="160887"/>
                    <a:pt x="470" y="158770"/>
                  </a:cubicBezTo>
                  <a:cubicBezTo>
                    <a:pt x="5232" y="156653"/>
                    <a:pt x="51270" y="150833"/>
                    <a:pt x="86195" y="136545"/>
                  </a:cubicBezTo>
                  <a:cubicBezTo>
                    <a:pt x="121120" y="122258"/>
                    <a:pt x="198378" y="79924"/>
                    <a:pt x="210020" y="73045"/>
                  </a:cubicBezTo>
                  <a:cubicBezTo>
                    <a:pt x="221662" y="66166"/>
                    <a:pt x="148637" y="101620"/>
                    <a:pt x="156045" y="95270"/>
                  </a:cubicBezTo>
                  <a:cubicBezTo>
                    <a:pt x="163453" y="88920"/>
                    <a:pt x="249708" y="39178"/>
                    <a:pt x="254470" y="34945"/>
                  </a:cubicBezTo>
                  <a:cubicBezTo>
                    <a:pt x="259232" y="30712"/>
                    <a:pt x="184620" y="67753"/>
                    <a:pt x="184620" y="69870"/>
                  </a:cubicBezTo>
                  <a:cubicBezTo>
                    <a:pt x="184620" y="71987"/>
                    <a:pt x="232774" y="56641"/>
                    <a:pt x="254470" y="47645"/>
                  </a:cubicBezTo>
                  <a:cubicBezTo>
                    <a:pt x="276166" y="38649"/>
                    <a:pt x="332787" y="-1038"/>
                    <a:pt x="333845" y="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7" name="フリーフォーム 1626">
              <a:extLst>
                <a:ext uri="{FF2B5EF4-FFF2-40B4-BE49-F238E27FC236}">
                  <a16:creationId xmlns:a16="http://schemas.microsoft.com/office/drawing/2014/main" id="{F35B5853-E80B-2648-4376-3F596FAE3FCE}"/>
                </a:ext>
              </a:extLst>
            </p:cNvPr>
            <p:cNvSpPr/>
            <p:nvPr/>
          </p:nvSpPr>
          <p:spPr>
            <a:xfrm>
              <a:off x="6876524" y="6348562"/>
              <a:ext cx="296303" cy="116646"/>
            </a:xfrm>
            <a:custGeom>
              <a:avLst/>
              <a:gdLst>
                <a:gd name="connsiteX0" fmla="*/ 295801 w 296303"/>
                <a:gd name="connsiteY0" fmla="*/ 7788 h 116646"/>
                <a:gd name="connsiteX1" fmla="*/ 140226 w 296303"/>
                <a:gd name="connsiteY1" fmla="*/ 4613 h 116646"/>
                <a:gd name="connsiteX2" fmla="*/ 76726 w 296303"/>
                <a:gd name="connsiteY2" fmla="*/ 1438 h 116646"/>
                <a:gd name="connsiteX3" fmla="*/ 76726 w 296303"/>
                <a:gd name="connsiteY3" fmla="*/ 30013 h 116646"/>
                <a:gd name="connsiteX4" fmla="*/ 526 w 296303"/>
                <a:gd name="connsiteY4" fmla="*/ 115738 h 116646"/>
                <a:gd name="connsiteX5" fmla="*/ 44976 w 296303"/>
                <a:gd name="connsiteY5" fmla="*/ 71288 h 116646"/>
                <a:gd name="connsiteX6" fmla="*/ 83076 w 296303"/>
                <a:gd name="connsiteY6" fmla="*/ 10963 h 116646"/>
                <a:gd name="connsiteX7" fmla="*/ 295801 w 296303"/>
                <a:gd name="connsiteY7" fmla="*/ 7788 h 11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303" h="116646">
                  <a:moveTo>
                    <a:pt x="295801" y="7788"/>
                  </a:moveTo>
                  <a:cubicBezTo>
                    <a:pt x="305326" y="6730"/>
                    <a:pt x="176738" y="5671"/>
                    <a:pt x="140226" y="4613"/>
                  </a:cubicBezTo>
                  <a:cubicBezTo>
                    <a:pt x="103714" y="3555"/>
                    <a:pt x="87309" y="-2795"/>
                    <a:pt x="76726" y="1438"/>
                  </a:cubicBezTo>
                  <a:cubicBezTo>
                    <a:pt x="66143" y="5671"/>
                    <a:pt x="89426" y="10963"/>
                    <a:pt x="76726" y="30013"/>
                  </a:cubicBezTo>
                  <a:cubicBezTo>
                    <a:pt x="64026" y="49063"/>
                    <a:pt x="5818" y="108859"/>
                    <a:pt x="526" y="115738"/>
                  </a:cubicBezTo>
                  <a:cubicBezTo>
                    <a:pt x="-4766" y="122617"/>
                    <a:pt x="31218" y="88750"/>
                    <a:pt x="44976" y="71288"/>
                  </a:cubicBezTo>
                  <a:cubicBezTo>
                    <a:pt x="58734" y="53826"/>
                    <a:pt x="43389" y="18900"/>
                    <a:pt x="83076" y="10963"/>
                  </a:cubicBezTo>
                  <a:cubicBezTo>
                    <a:pt x="122763" y="3026"/>
                    <a:pt x="286276" y="8846"/>
                    <a:pt x="295801" y="778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8" name="フリーフォーム 1627">
              <a:extLst>
                <a:ext uri="{FF2B5EF4-FFF2-40B4-BE49-F238E27FC236}">
                  <a16:creationId xmlns:a16="http://schemas.microsoft.com/office/drawing/2014/main" id="{F10FC769-B633-BE9D-57B9-7DC05870329B}"/>
                </a:ext>
              </a:extLst>
            </p:cNvPr>
            <p:cNvSpPr/>
            <p:nvPr/>
          </p:nvSpPr>
          <p:spPr>
            <a:xfrm>
              <a:off x="6978575" y="6400726"/>
              <a:ext cx="146769" cy="98503"/>
            </a:xfrm>
            <a:custGeom>
              <a:avLst/>
              <a:gdLst>
                <a:gd name="connsiteX0" fmla="*/ 75 w 146769"/>
                <a:gd name="connsiteY0" fmla="*/ 74 h 98503"/>
                <a:gd name="connsiteX1" fmla="*/ 44525 w 146769"/>
                <a:gd name="connsiteY1" fmla="*/ 38174 h 98503"/>
                <a:gd name="connsiteX2" fmla="*/ 22300 w 146769"/>
                <a:gd name="connsiteY2" fmla="*/ 98499 h 98503"/>
                <a:gd name="connsiteX3" fmla="*/ 57225 w 146769"/>
                <a:gd name="connsiteY3" fmla="*/ 41349 h 98503"/>
                <a:gd name="connsiteX4" fmla="*/ 146125 w 146769"/>
                <a:gd name="connsiteY4" fmla="*/ 3249 h 98503"/>
                <a:gd name="connsiteX5" fmla="*/ 95325 w 146769"/>
                <a:gd name="connsiteY5" fmla="*/ 22299 h 98503"/>
                <a:gd name="connsiteX6" fmla="*/ 57225 w 146769"/>
                <a:gd name="connsiteY6" fmla="*/ 47699 h 98503"/>
                <a:gd name="connsiteX7" fmla="*/ 57225 w 146769"/>
                <a:gd name="connsiteY7" fmla="*/ 28649 h 98503"/>
                <a:gd name="connsiteX8" fmla="*/ 75 w 146769"/>
                <a:gd name="connsiteY8" fmla="*/ 74 h 9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769" h="98503">
                  <a:moveTo>
                    <a:pt x="75" y="74"/>
                  </a:moveTo>
                  <a:cubicBezTo>
                    <a:pt x="-2042" y="1662"/>
                    <a:pt x="40821" y="21770"/>
                    <a:pt x="44525" y="38174"/>
                  </a:cubicBezTo>
                  <a:cubicBezTo>
                    <a:pt x="48229" y="54578"/>
                    <a:pt x="20183" y="97970"/>
                    <a:pt x="22300" y="98499"/>
                  </a:cubicBezTo>
                  <a:cubicBezTo>
                    <a:pt x="24417" y="99028"/>
                    <a:pt x="36588" y="57224"/>
                    <a:pt x="57225" y="41349"/>
                  </a:cubicBezTo>
                  <a:cubicBezTo>
                    <a:pt x="77863" y="25474"/>
                    <a:pt x="139775" y="6424"/>
                    <a:pt x="146125" y="3249"/>
                  </a:cubicBezTo>
                  <a:cubicBezTo>
                    <a:pt x="152475" y="74"/>
                    <a:pt x="110142" y="14891"/>
                    <a:pt x="95325" y="22299"/>
                  </a:cubicBezTo>
                  <a:cubicBezTo>
                    <a:pt x="80508" y="29707"/>
                    <a:pt x="57225" y="47699"/>
                    <a:pt x="57225" y="47699"/>
                  </a:cubicBezTo>
                  <a:cubicBezTo>
                    <a:pt x="50875" y="48757"/>
                    <a:pt x="64633" y="34470"/>
                    <a:pt x="57225" y="28649"/>
                  </a:cubicBezTo>
                  <a:cubicBezTo>
                    <a:pt x="49817" y="22828"/>
                    <a:pt x="2192" y="-1514"/>
                    <a:pt x="75" y="7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9" name="フリーフォーム 1628">
              <a:extLst>
                <a:ext uri="{FF2B5EF4-FFF2-40B4-BE49-F238E27FC236}">
                  <a16:creationId xmlns:a16="http://schemas.microsoft.com/office/drawing/2014/main" id="{293F5E15-0B0B-A48E-2A53-82693DEFA2BE}"/>
                </a:ext>
              </a:extLst>
            </p:cNvPr>
            <p:cNvSpPr/>
            <p:nvPr/>
          </p:nvSpPr>
          <p:spPr>
            <a:xfrm>
              <a:off x="6838851" y="6489104"/>
              <a:ext cx="69976" cy="106478"/>
            </a:xfrm>
            <a:custGeom>
              <a:avLst/>
              <a:gdLst>
                <a:gd name="connsiteX0" fmla="*/ 99 w 69976"/>
                <a:gd name="connsiteY0" fmla="*/ 596 h 106478"/>
                <a:gd name="connsiteX1" fmla="*/ 54074 w 69976"/>
                <a:gd name="connsiteY1" fmla="*/ 35521 h 106478"/>
                <a:gd name="connsiteX2" fmla="*/ 35024 w 69976"/>
                <a:gd name="connsiteY2" fmla="*/ 89496 h 106478"/>
                <a:gd name="connsiteX3" fmla="*/ 22324 w 69976"/>
                <a:gd name="connsiteY3" fmla="*/ 105371 h 106478"/>
                <a:gd name="connsiteX4" fmla="*/ 69949 w 69976"/>
                <a:gd name="connsiteY4" fmla="*/ 64096 h 106478"/>
                <a:gd name="connsiteX5" fmla="*/ 99 w 69976"/>
                <a:gd name="connsiteY5" fmla="*/ 596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976" h="106478">
                  <a:moveTo>
                    <a:pt x="99" y="596"/>
                  </a:moveTo>
                  <a:cubicBezTo>
                    <a:pt x="-2547" y="-4166"/>
                    <a:pt x="48253" y="20704"/>
                    <a:pt x="54074" y="35521"/>
                  </a:cubicBezTo>
                  <a:cubicBezTo>
                    <a:pt x="59895" y="50338"/>
                    <a:pt x="35024" y="89496"/>
                    <a:pt x="35024" y="89496"/>
                  </a:cubicBezTo>
                  <a:cubicBezTo>
                    <a:pt x="29732" y="101138"/>
                    <a:pt x="16503" y="109604"/>
                    <a:pt x="22324" y="105371"/>
                  </a:cubicBezTo>
                  <a:cubicBezTo>
                    <a:pt x="28145" y="101138"/>
                    <a:pt x="68362" y="77325"/>
                    <a:pt x="69949" y="64096"/>
                  </a:cubicBezTo>
                  <a:cubicBezTo>
                    <a:pt x="71536" y="50867"/>
                    <a:pt x="2745" y="5358"/>
                    <a:pt x="99" y="5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0" name="フリーフォーム 1629">
              <a:extLst>
                <a:ext uri="{FF2B5EF4-FFF2-40B4-BE49-F238E27FC236}">
                  <a16:creationId xmlns:a16="http://schemas.microsoft.com/office/drawing/2014/main" id="{BA6683B2-86F7-02F7-856D-08D48D983D59}"/>
                </a:ext>
              </a:extLst>
            </p:cNvPr>
            <p:cNvSpPr/>
            <p:nvPr/>
          </p:nvSpPr>
          <p:spPr>
            <a:xfrm>
              <a:off x="6772272" y="6534033"/>
              <a:ext cx="82756" cy="54781"/>
            </a:xfrm>
            <a:custGeom>
              <a:avLst/>
              <a:gdLst>
                <a:gd name="connsiteX0" fmla="*/ 3 w 82756"/>
                <a:gd name="connsiteY0" fmla="*/ 117 h 54781"/>
                <a:gd name="connsiteX1" fmla="*/ 69853 w 82756"/>
                <a:gd name="connsiteY1" fmla="*/ 44567 h 54781"/>
                <a:gd name="connsiteX2" fmla="*/ 82553 w 82756"/>
                <a:gd name="connsiteY2" fmla="*/ 54092 h 54781"/>
                <a:gd name="connsiteX3" fmla="*/ 66678 w 82756"/>
                <a:gd name="connsiteY3" fmla="*/ 31867 h 54781"/>
                <a:gd name="connsiteX4" fmla="*/ 3 w 82756"/>
                <a:gd name="connsiteY4" fmla="*/ 117 h 54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756" h="54781">
                  <a:moveTo>
                    <a:pt x="3" y="117"/>
                  </a:moveTo>
                  <a:cubicBezTo>
                    <a:pt x="532" y="2234"/>
                    <a:pt x="69853" y="44567"/>
                    <a:pt x="69853" y="44567"/>
                  </a:cubicBezTo>
                  <a:cubicBezTo>
                    <a:pt x="83611" y="53563"/>
                    <a:pt x="83082" y="56209"/>
                    <a:pt x="82553" y="54092"/>
                  </a:cubicBezTo>
                  <a:cubicBezTo>
                    <a:pt x="82024" y="51975"/>
                    <a:pt x="76203" y="38746"/>
                    <a:pt x="66678" y="31867"/>
                  </a:cubicBezTo>
                  <a:cubicBezTo>
                    <a:pt x="57153" y="24988"/>
                    <a:pt x="-526" y="-2000"/>
                    <a:pt x="3" y="1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1" name="フリーフォーム 1630">
              <a:extLst>
                <a:ext uri="{FF2B5EF4-FFF2-40B4-BE49-F238E27FC236}">
                  <a16:creationId xmlns:a16="http://schemas.microsoft.com/office/drawing/2014/main" id="{C2197152-602C-C276-C692-07DEA2D6D77F}"/>
                </a:ext>
              </a:extLst>
            </p:cNvPr>
            <p:cNvSpPr/>
            <p:nvPr/>
          </p:nvSpPr>
          <p:spPr>
            <a:xfrm>
              <a:off x="6778582" y="6438809"/>
              <a:ext cx="152514" cy="162399"/>
            </a:xfrm>
            <a:custGeom>
              <a:avLst/>
              <a:gdLst>
                <a:gd name="connsiteX0" fmla="*/ 152443 w 152514"/>
                <a:gd name="connsiteY0" fmla="*/ 91 h 162399"/>
                <a:gd name="connsiteX1" fmla="*/ 15918 w 152514"/>
                <a:gd name="connsiteY1" fmla="*/ 104866 h 162399"/>
                <a:gd name="connsiteX2" fmla="*/ 9568 w 152514"/>
                <a:gd name="connsiteY2" fmla="*/ 123916 h 162399"/>
                <a:gd name="connsiteX3" fmla="*/ 47668 w 152514"/>
                <a:gd name="connsiteY3" fmla="*/ 162016 h 162399"/>
                <a:gd name="connsiteX4" fmla="*/ 25443 w 152514"/>
                <a:gd name="connsiteY4" fmla="*/ 142966 h 162399"/>
                <a:gd name="connsiteX5" fmla="*/ 43 w 152514"/>
                <a:gd name="connsiteY5" fmla="*/ 133441 h 162399"/>
                <a:gd name="connsiteX6" fmla="*/ 31793 w 152514"/>
                <a:gd name="connsiteY6" fmla="*/ 63591 h 162399"/>
                <a:gd name="connsiteX7" fmla="*/ 34968 w 152514"/>
                <a:gd name="connsiteY7" fmla="*/ 85816 h 162399"/>
                <a:gd name="connsiteX8" fmla="*/ 152443 w 152514"/>
                <a:gd name="connsiteY8" fmla="*/ 91 h 16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514" h="162399">
                  <a:moveTo>
                    <a:pt x="152443" y="91"/>
                  </a:moveTo>
                  <a:cubicBezTo>
                    <a:pt x="149268" y="3266"/>
                    <a:pt x="39730" y="84229"/>
                    <a:pt x="15918" y="104866"/>
                  </a:cubicBezTo>
                  <a:cubicBezTo>
                    <a:pt x="-7894" y="125503"/>
                    <a:pt x="4276" y="114391"/>
                    <a:pt x="9568" y="123916"/>
                  </a:cubicBezTo>
                  <a:cubicBezTo>
                    <a:pt x="14860" y="133441"/>
                    <a:pt x="45022" y="158841"/>
                    <a:pt x="47668" y="162016"/>
                  </a:cubicBezTo>
                  <a:cubicBezTo>
                    <a:pt x="50314" y="165191"/>
                    <a:pt x="33380" y="147729"/>
                    <a:pt x="25443" y="142966"/>
                  </a:cubicBezTo>
                  <a:cubicBezTo>
                    <a:pt x="17505" y="138204"/>
                    <a:pt x="-1015" y="146670"/>
                    <a:pt x="43" y="133441"/>
                  </a:cubicBezTo>
                  <a:cubicBezTo>
                    <a:pt x="1101" y="120212"/>
                    <a:pt x="25972" y="71528"/>
                    <a:pt x="31793" y="63591"/>
                  </a:cubicBezTo>
                  <a:cubicBezTo>
                    <a:pt x="37614" y="55654"/>
                    <a:pt x="17506" y="94283"/>
                    <a:pt x="34968" y="85816"/>
                  </a:cubicBezTo>
                  <a:cubicBezTo>
                    <a:pt x="52430" y="77349"/>
                    <a:pt x="155618" y="-3084"/>
                    <a:pt x="152443" y="9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2" name="フリーフォーム 1631">
              <a:extLst>
                <a:ext uri="{FF2B5EF4-FFF2-40B4-BE49-F238E27FC236}">
                  <a16:creationId xmlns:a16="http://schemas.microsoft.com/office/drawing/2014/main" id="{90ABAF84-886D-10E0-EBB5-116ED94CB561}"/>
                </a:ext>
              </a:extLst>
            </p:cNvPr>
            <p:cNvSpPr/>
            <p:nvPr/>
          </p:nvSpPr>
          <p:spPr>
            <a:xfrm>
              <a:off x="7298758" y="6552884"/>
              <a:ext cx="109855" cy="217265"/>
            </a:xfrm>
            <a:custGeom>
              <a:avLst/>
              <a:gdLst>
                <a:gd name="connsiteX0" fmla="*/ 10092 w 109855"/>
                <a:gd name="connsiteY0" fmla="*/ 316 h 217265"/>
                <a:gd name="connsiteX1" fmla="*/ 567 w 109855"/>
                <a:gd name="connsiteY1" fmla="*/ 92391 h 217265"/>
                <a:gd name="connsiteX2" fmla="*/ 29142 w 109855"/>
                <a:gd name="connsiteY2" fmla="*/ 155891 h 217265"/>
                <a:gd name="connsiteX3" fmla="*/ 16442 w 109855"/>
                <a:gd name="connsiteY3" fmla="*/ 136841 h 217265"/>
                <a:gd name="connsiteX4" fmla="*/ 108517 w 109855"/>
                <a:gd name="connsiteY4" fmla="*/ 216216 h 217265"/>
                <a:gd name="connsiteX5" fmla="*/ 73592 w 109855"/>
                <a:gd name="connsiteY5" fmla="*/ 184466 h 217265"/>
                <a:gd name="connsiteX6" fmla="*/ 32317 w 109855"/>
                <a:gd name="connsiteY6" fmla="*/ 146366 h 217265"/>
                <a:gd name="connsiteX7" fmla="*/ 10092 w 109855"/>
                <a:gd name="connsiteY7" fmla="*/ 130491 h 217265"/>
                <a:gd name="connsiteX8" fmla="*/ 16442 w 109855"/>
                <a:gd name="connsiteY8" fmla="*/ 95566 h 217265"/>
                <a:gd name="connsiteX9" fmla="*/ 10092 w 109855"/>
                <a:gd name="connsiteY9" fmla="*/ 63816 h 217265"/>
                <a:gd name="connsiteX10" fmla="*/ 10092 w 109855"/>
                <a:gd name="connsiteY10" fmla="*/ 316 h 2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855" h="217265">
                  <a:moveTo>
                    <a:pt x="10092" y="316"/>
                  </a:moveTo>
                  <a:cubicBezTo>
                    <a:pt x="8505" y="5078"/>
                    <a:pt x="-2608" y="66462"/>
                    <a:pt x="567" y="92391"/>
                  </a:cubicBezTo>
                  <a:cubicBezTo>
                    <a:pt x="3742" y="118320"/>
                    <a:pt x="26496" y="148483"/>
                    <a:pt x="29142" y="155891"/>
                  </a:cubicBezTo>
                  <a:cubicBezTo>
                    <a:pt x="31788" y="163299"/>
                    <a:pt x="3213" y="126787"/>
                    <a:pt x="16442" y="136841"/>
                  </a:cubicBezTo>
                  <a:cubicBezTo>
                    <a:pt x="29671" y="146895"/>
                    <a:pt x="98992" y="208279"/>
                    <a:pt x="108517" y="216216"/>
                  </a:cubicBezTo>
                  <a:cubicBezTo>
                    <a:pt x="118042" y="224153"/>
                    <a:pt x="73592" y="184466"/>
                    <a:pt x="73592" y="184466"/>
                  </a:cubicBezTo>
                  <a:cubicBezTo>
                    <a:pt x="60892" y="172824"/>
                    <a:pt x="42900" y="155362"/>
                    <a:pt x="32317" y="146366"/>
                  </a:cubicBezTo>
                  <a:cubicBezTo>
                    <a:pt x="21734" y="137370"/>
                    <a:pt x="12738" y="138958"/>
                    <a:pt x="10092" y="130491"/>
                  </a:cubicBezTo>
                  <a:cubicBezTo>
                    <a:pt x="7446" y="122024"/>
                    <a:pt x="16442" y="106678"/>
                    <a:pt x="16442" y="95566"/>
                  </a:cubicBezTo>
                  <a:cubicBezTo>
                    <a:pt x="16442" y="84454"/>
                    <a:pt x="11150" y="81807"/>
                    <a:pt x="10092" y="63816"/>
                  </a:cubicBezTo>
                  <a:cubicBezTo>
                    <a:pt x="9034" y="45825"/>
                    <a:pt x="11679" y="-4446"/>
                    <a:pt x="10092" y="31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3" name="フリーフォーム 1632">
              <a:extLst>
                <a:ext uri="{FF2B5EF4-FFF2-40B4-BE49-F238E27FC236}">
                  <a16:creationId xmlns:a16="http://schemas.microsoft.com/office/drawing/2014/main" id="{774C05F1-28B8-DBEC-B84F-8E1AEFA8FBFD}"/>
                </a:ext>
              </a:extLst>
            </p:cNvPr>
            <p:cNvSpPr/>
            <p:nvPr/>
          </p:nvSpPr>
          <p:spPr>
            <a:xfrm>
              <a:off x="7277091" y="6594407"/>
              <a:ext cx="122466" cy="195625"/>
            </a:xfrm>
            <a:custGeom>
              <a:avLst/>
              <a:gdLst>
                <a:gd name="connsiteX0" fmla="*/ 9 w 122466"/>
                <a:gd name="connsiteY0" fmla="*/ 68 h 195625"/>
                <a:gd name="connsiteX1" fmla="*/ 19059 w 122466"/>
                <a:gd name="connsiteY1" fmla="*/ 104843 h 195625"/>
                <a:gd name="connsiteX2" fmla="*/ 120659 w 122466"/>
                <a:gd name="connsiteY2" fmla="*/ 193743 h 195625"/>
                <a:gd name="connsiteX3" fmla="*/ 79384 w 122466"/>
                <a:gd name="connsiteY3" fmla="*/ 161993 h 195625"/>
                <a:gd name="connsiteX4" fmla="*/ 19059 w 122466"/>
                <a:gd name="connsiteY4" fmla="*/ 120718 h 195625"/>
                <a:gd name="connsiteX5" fmla="*/ 9 w 122466"/>
                <a:gd name="connsiteY5" fmla="*/ 68 h 19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466" h="195625">
                  <a:moveTo>
                    <a:pt x="9" y="68"/>
                  </a:moveTo>
                  <a:cubicBezTo>
                    <a:pt x="9" y="-2578"/>
                    <a:pt x="-1049" y="72564"/>
                    <a:pt x="19059" y="104843"/>
                  </a:cubicBezTo>
                  <a:cubicBezTo>
                    <a:pt x="39167" y="137122"/>
                    <a:pt x="110605" y="184218"/>
                    <a:pt x="120659" y="193743"/>
                  </a:cubicBezTo>
                  <a:cubicBezTo>
                    <a:pt x="130713" y="203268"/>
                    <a:pt x="96317" y="174164"/>
                    <a:pt x="79384" y="161993"/>
                  </a:cubicBezTo>
                  <a:cubicBezTo>
                    <a:pt x="62451" y="149822"/>
                    <a:pt x="30701" y="142414"/>
                    <a:pt x="19059" y="120718"/>
                  </a:cubicBezTo>
                  <a:cubicBezTo>
                    <a:pt x="7417" y="99022"/>
                    <a:pt x="9" y="2714"/>
                    <a:pt x="9" y="6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4" name="フリーフォーム 1633">
              <a:extLst>
                <a:ext uri="{FF2B5EF4-FFF2-40B4-BE49-F238E27FC236}">
                  <a16:creationId xmlns:a16="http://schemas.microsoft.com/office/drawing/2014/main" id="{AAA47E51-D7DB-73E6-C170-D73E1EF3FF69}"/>
                </a:ext>
              </a:extLst>
            </p:cNvPr>
            <p:cNvSpPr/>
            <p:nvPr/>
          </p:nvSpPr>
          <p:spPr>
            <a:xfrm>
              <a:off x="7397125" y="6431093"/>
              <a:ext cx="153482" cy="284093"/>
            </a:xfrm>
            <a:custGeom>
              <a:avLst/>
              <a:gdLst>
                <a:gd name="connsiteX0" fmla="*/ 625 w 153482"/>
                <a:gd name="connsiteY0" fmla="*/ 1457 h 284093"/>
                <a:gd name="connsiteX1" fmla="*/ 92700 w 153482"/>
                <a:gd name="connsiteY1" fmla="*/ 96707 h 284093"/>
                <a:gd name="connsiteX2" fmla="*/ 124450 w 153482"/>
                <a:gd name="connsiteY2" fmla="*/ 169732 h 284093"/>
                <a:gd name="connsiteX3" fmla="*/ 102225 w 153482"/>
                <a:gd name="connsiteY3" fmla="*/ 284032 h 284093"/>
                <a:gd name="connsiteX4" fmla="*/ 143500 w 153482"/>
                <a:gd name="connsiteY4" fmla="*/ 185607 h 284093"/>
                <a:gd name="connsiteX5" fmla="*/ 143500 w 153482"/>
                <a:gd name="connsiteY5" fmla="*/ 176082 h 284093"/>
                <a:gd name="connsiteX6" fmla="*/ 625 w 153482"/>
                <a:gd name="connsiteY6" fmla="*/ 1457 h 28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482" h="284093">
                  <a:moveTo>
                    <a:pt x="625" y="1457"/>
                  </a:moveTo>
                  <a:cubicBezTo>
                    <a:pt x="-7842" y="-11772"/>
                    <a:pt x="72063" y="68661"/>
                    <a:pt x="92700" y="96707"/>
                  </a:cubicBezTo>
                  <a:cubicBezTo>
                    <a:pt x="113338" y="124753"/>
                    <a:pt x="122863" y="138511"/>
                    <a:pt x="124450" y="169732"/>
                  </a:cubicBezTo>
                  <a:cubicBezTo>
                    <a:pt x="126037" y="200953"/>
                    <a:pt x="99050" y="281386"/>
                    <a:pt x="102225" y="284032"/>
                  </a:cubicBezTo>
                  <a:cubicBezTo>
                    <a:pt x="105400" y="286678"/>
                    <a:pt x="136621" y="203599"/>
                    <a:pt x="143500" y="185607"/>
                  </a:cubicBezTo>
                  <a:cubicBezTo>
                    <a:pt x="150379" y="167615"/>
                    <a:pt x="162021" y="203069"/>
                    <a:pt x="143500" y="176082"/>
                  </a:cubicBezTo>
                  <a:cubicBezTo>
                    <a:pt x="124979" y="149095"/>
                    <a:pt x="9092" y="14686"/>
                    <a:pt x="625" y="145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5" name="フリーフォーム 1634">
              <a:extLst>
                <a:ext uri="{FF2B5EF4-FFF2-40B4-BE49-F238E27FC236}">
                  <a16:creationId xmlns:a16="http://schemas.microsoft.com/office/drawing/2014/main" id="{55D67D2C-2060-01F1-7484-C285DDE0D55B}"/>
                </a:ext>
              </a:extLst>
            </p:cNvPr>
            <p:cNvSpPr/>
            <p:nvPr/>
          </p:nvSpPr>
          <p:spPr>
            <a:xfrm>
              <a:off x="7481726" y="6586118"/>
              <a:ext cx="186443" cy="313160"/>
            </a:xfrm>
            <a:custGeom>
              <a:avLst/>
              <a:gdLst>
                <a:gd name="connsiteX0" fmla="*/ 1749 w 186443"/>
                <a:gd name="connsiteY0" fmla="*/ 2007 h 313160"/>
                <a:gd name="connsiteX1" fmla="*/ 112874 w 186443"/>
                <a:gd name="connsiteY1" fmla="*/ 84557 h 313160"/>
                <a:gd name="connsiteX2" fmla="*/ 122399 w 186443"/>
                <a:gd name="connsiteY2" fmla="*/ 202032 h 313160"/>
                <a:gd name="connsiteX3" fmla="*/ 154149 w 186443"/>
                <a:gd name="connsiteY3" fmla="*/ 151232 h 313160"/>
                <a:gd name="connsiteX4" fmla="*/ 185899 w 186443"/>
                <a:gd name="connsiteY4" fmla="*/ 224257 h 313160"/>
                <a:gd name="connsiteX5" fmla="*/ 173199 w 186443"/>
                <a:gd name="connsiteY5" fmla="*/ 313157 h 313160"/>
                <a:gd name="connsiteX6" fmla="*/ 185899 w 186443"/>
                <a:gd name="connsiteY6" fmla="*/ 227432 h 313160"/>
                <a:gd name="connsiteX7" fmla="*/ 150974 w 186443"/>
                <a:gd name="connsiteY7" fmla="*/ 141707 h 313160"/>
                <a:gd name="connsiteX8" fmla="*/ 170024 w 186443"/>
                <a:gd name="connsiteY8" fmla="*/ 163932 h 313160"/>
                <a:gd name="connsiteX9" fmla="*/ 52549 w 186443"/>
                <a:gd name="connsiteY9" fmla="*/ 36932 h 313160"/>
                <a:gd name="connsiteX10" fmla="*/ 1749 w 186443"/>
                <a:gd name="connsiteY10" fmla="*/ 2007 h 31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443" h="313160">
                  <a:moveTo>
                    <a:pt x="1749" y="2007"/>
                  </a:moveTo>
                  <a:cubicBezTo>
                    <a:pt x="11803" y="9944"/>
                    <a:pt x="92766" y="51220"/>
                    <a:pt x="112874" y="84557"/>
                  </a:cubicBezTo>
                  <a:cubicBezTo>
                    <a:pt x="132982" y="117895"/>
                    <a:pt x="115520" y="190920"/>
                    <a:pt x="122399" y="202032"/>
                  </a:cubicBezTo>
                  <a:cubicBezTo>
                    <a:pt x="129278" y="213144"/>
                    <a:pt x="143566" y="147528"/>
                    <a:pt x="154149" y="151232"/>
                  </a:cubicBezTo>
                  <a:cubicBezTo>
                    <a:pt x="164732" y="154936"/>
                    <a:pt x="182724" y="197269"/>
                    <a:pt x="185899" y="224257"/>
                  </a:cubicBezTo>
                  <a:cubicBezTo>
                    <a:pt x="189074" y="251245"/>
                    <a:pt x="173199" y="312628"/>
                    <a:pt x="173199" y="313157"/>
                  </a:cubicBezTo>
                  <a:cubicBezTo>
                    <a:pt x="173199" y="313686"/>
                    <a:pt x="189603" y="256007"/>
                    <a:pt x="185899" y="227432"/>
                  </a:cubicBezTo>
                  <a:cubicBezTo>
                    <a:pt x="182195" y="198857"/>
                    <a:pt x="153620" y="152290"/>
                    <a:pt x="150974" y="141707"/>
                  </a:cubicBezTo>
                  <a:cubicBezTo>
                    <a:pt x="148328" y="131124"/>
                    <a:pt x="186428" y="181395"/>
                    <a:pt x="170024" y="163932"/>
                  </a:cubicBezTo>
                  <a:cubicBezTo>
                    <a:pt x="153620" y="146470"/>
                    <a:pt x="77949" y="63390"/>
                    <a:pt x="52549" y="36932"/>
                  </a:cubicBezTo>
                  <a:cubicBezTo>
                    <a:pt x="27149" y="10474"/>
                    <a:pt x="-8305" y="-5930"/>
                    <a:pt x="1749" y="200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6" name="フリーフォーム 1635">
              <a:extLst>
                <a:ext uri="{FF2B5EF4-FFF2-40B4-BE49-F238E27FC236}">
                  <a16:creationId xmlns:a16="http://schemas.microsoft.com/office/drawing/2014/main" id="{385E4604-43B0-A18C-AB9D-58355298802D}"/>
                </a:ext>
              </a:extLst>
            </p:cNvPr>
            <p:cNvSpPr/>
            <p:nvPr/>
          </p:nvSpPr>
          <p:spPr>
            <a:xfrm>
              <a:off x="7461222" y="6340176"/>
              <a:ext cx="200209" cy="175185"/>
            </a:xfrm>
            <a:custGeom>
              <a:avLst/>
              <a:gdLst>
                <a:gd name="connsiteX0" fmla="*/ 28 w 200209"/>
                <a:gd name="connsiteY0" fmla="*/ 299 h 175185"/>
                <a:gd name="connsiteX1" fmla="*/ 73053 w 200209"/>
                <a:gd name="connsiteY1" fmla="*/ 35224 h 175185"/>
                <a:gd name="connsiteX2" fmla="*/ 57178 w 200209"/>
                <a:gd name="connsiteY2" fmla="*/ 92374 h 175185"/>
                <a:gd name="connsiteX3" fmla="*/ 79403 w 200209"/>
                <a:gd name="connsiteY3" fmla="*/ 79674 h 175185"/>
                <a:gd name="connsiteX4" fmla="*/ 161953 w 200209"/>
                <a:gd name="connsiteY4" fmla="*/ 130474 h 175185"/>
                <a:gd name="connsiteX5" fmla="*/ 200053 w 200209"/>
                <a:gd name="connsiteY5" fmla="*/ 174924 h 175185"/>
                <a:gd name="connsiteX6" fmla="*/ 171478 w 200209"/>
                <a:gd name="connsiteY6" fmla="*/ 146349 h 175185"/>
                <a:gd name="connsiteX7" fmla="*/ 82578 w 200209"/>
                <a:gd name="connsiteY7" fmla="*/ 95549 h 175185"/>
                <a:gd name="connsiteX8" fmla="*/ 82578 w 200209"/>
                <a:gd name="connsiteY8" fmla="*/ 54274 h 175185"/>
                <a:gd name="connsiteX9" fmla="*/ 28 w 200209"/>
                <a:gd name="connsiteY9" fmla="*/ 299 h 17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209" h="175185">
                  <a:moveTo>
                    <a:pt x="28" y="299"/>
                  </a:moveTo>
                  <a:cubicBezTo>
                    <a:pt x="-1559" y="-2876"/>
                    <a:pt x="63528" y="19878"/>
                    <a:pt x="73053" y="35224"/>
                  </a:cubicBezTo>
                  <a:cubicBezTo>
                    <a:pt x="82578" y="50570"/>
                    <a:pt x="56120" y="84966"/>
                    <a:pt x="57178" y="92374"/>
                  </a:cubicBezTo>
                  <a:cubicBezTo>
                    <a:pt x="58236" y="99782"/>
                    <a:pt x="61941" y="73324"/>
                    <a:pt x="79403" y="79674"/>
                  </a:cubicBezTo>
                  <a:cubicBezTo>
                    <a:pt x="96865" y="86024"/>
                    <a:pt x="141845" y="114599"/>
                    <a:pt x="161953" y="130474"/>
                  </a:cubicBezTo>
                  <a:cubicBezTo>
                    <a:pt x="182061" y="146349"/>
                    <a:pt x="198466" y="172278"/>
                    <a:pt x="200053" y="174924"/>
                  </a:cubicBezTo>
                  <a:cubicBezTo>
                    <a:pt x="201641" y="177570"/>
                    <a:pt x="191057" y="159578"/>
                    <a:pt x="171478" y="146349"/>
                  </a:cubicBezTo>
                  <a:cubicBezTo>
                    <a:pt x="151899" y="133120"/>
                    <a:pt x="97395" y="110895"/>
                    <a:pt x="82578" y="95549"/>
                  </a:cubicBezTo>
                  <a:cubicBezTo>
                    <a:pt x="67761" y="80203"/>
                    <a:pt x="101628" y="69620"/>
                    <a:pt x="82578" y="54274"/>
                  </a:cubicBezTo>
                  <a:cubicBezTo>
                    <a:pt x="63528" y="38928"/>
                    <a:pt x="1615" y="3474"/>
                    <a:pt x="28" y="29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7" name="フリーフォーム 1636">
              <a:extLst>
                <a:ext uri="{FF2B5EF4-FFF2-40B4-BE49-F238E27FC236}">
                  <a16:creationId xmlns:a16="http://schemas.microsoft.com/office/drawing/2014/main" id="{EFC4965F-A1DE-A379-8A40-1340E26833EB}"/>
                </a:ext>
              </a:extLst>
            </p:cNvPr>
            <p:cNvSpPr/>
            <p:nvPr/>
          </p:nvSpPr>
          <p:spPr>
            <a:xfrm>
              <a:off x="7428860" y="6396933"/>
              <a:ext cx="275293" cy="434451"/>
            </a:xfrm>
            <a:custGeom>
              <a:avLst/>
              <a:gdLst>
                <a:gd name="connsiteX0" fmla="*/ 640 w 275293"/>
                <a:gd name="connsiteY0" fmla="*/ 692 h 434451"/>
                <a:gd name="connsiteX1" fmla="*/ 133990 w 275293"/>
                <a:gd name="connsiteY1" fmla="*/ 197542 h 434451"/>
                <a:gd name="connsiteX2" fmla="*/ 121290 w 275293"/>
                <a:gd name="connsiteY2" fmla="*/ 178492 h 434451"/>
                <a:gd name="connsiteX3" fmla="*/ 159390 w 275293"/>
                <a:gd name="connsiteY3" fmla="*/ 238817 h 434451"/>
                <a:gd name="connsiteX4" fmla="*/ 194315 w 275293"/>
                <a:gd name="connsiteY4" fmla="*/ 340417 h 434451"/>
                <a:gd name="connsiteX5" fmla="*/ 184790 w 275293"/>
                <a:gd name="connsiteY5" fmla="*/ 283267 h 434451"/>
                <a:gd name="connsiteX6" fmla="*/ 273690 w 275293"/>
                <a:gd name="connsiteY6" fmla="*/ 432492 h 434451"/>
                <a:gd name="connsiteX7" fmla="*/ 238765 w 275293"/>
                <a:gd name="connsiteY7" fmla="*/ 362642 h 434451"/>
                <a:gd name="connsiteX8" fmla="*/ 197490 w 275293"/>
                <a:gd name="connsiteY8" fmla="*/ 276917 h 434451"/>
                <a:gd name="connsiteX9" fmla="*/ 640 w 275293"/>
                <a:gd name="connsiteY9" fmla="*/ 692 h 43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5293" h="434451">
                  <a:moveTo>
                    <a:pt x="640" y="692"/>
                  </a:moveTo>
                  <a:cubicBezTo>
                    <a:pt x="-9943" y="-12537"/>
                    <a:pt x="113882" y="167909"/>
                    <a:pt x="133990" y="197542"/>
                  </a:cubicBezTo>
                  <a:cubicBezTo>
                    <a:pt x="154098" y="227175"/>
                    <a:pt x="117057" y="171613"/>
                    <a:pt x="121290" y="178492"/>
                  </a:cubicBezTo>
                  <a:cubicBezTo>
                    <a:pt x="125523" y="185371"/>
                    <a:pt x="147219" y="211830"/>
                    <a:pt x="159390" y="238817"/>
                  </a:cubicBezTo>
                  <a:cubicBezTo>
                    <a:pt x="171561" y="265805"/>
                    <a:pt x="190082" y="333009"/>
                    <a:pt x="194315" y="340417"/>
                  </a:cubicBezTo>
                  <a:cubicBezTo>
                    <a:pt x="198548" y="347825"/>
                    <a:pt x="171561" y="267921"/>
                    <a:pt x="184790" y="283267"/>
                  </a:cubicBezTo>
                  <a:cubicBezTo>
                    <a:pt x="198019" y="298613"/>
                    <a:pt x="264694" y="419263"/>
                    <a:pt x="273690" y="432492"/>
                  </a:cubicBezTo>
                  <a:cubicBezTo>
                    <a:pt x="282686" y="445721"/>
                    <a:pt x="251465" y="388571"/>
                    <a:pt x="238765" y="362642"/>
                  </a:cubicBezTo>
                  <a:cubicBezTo>
                    <a:pt x="226065" y="336713"/>
                    <a:pt x="234532" y="334596"/>
                    <a:pt x="197490" y="276917"/>
                  </a:cubicBezTo>
                  <a:cubicBezTo>
                    <a:pt x="160448" y="219238"/>
                    <a:pt x="11223" y="13921"/>
                    <a:pt x="640" y="6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8" name="フリーフォーム 1637">
              <a:extLst>
                <a:ext uri="{FF2B5EF4-FFF2-40B4-BE49-F238E27FC236}">
                  <a16:creationId xmlns:a16="http://schemas.microsoft.com/office/drawing/2014/main" id="{57FB2BC9-692D-E9D3-F034-FCC371B1DE21}"/>
                </a:ext>
              </a:extLst>
            </p:cNvPr>
            <p:cNvSpPr/>
            <p:nvPr/>
          </p:nvSpPr>
          <p:spPr>
            <a:xfrm>
              <a:off x="6664322" y="6380757"/>
              <a:ext cx="241309" cy="166104"/>
            </a:xfrm>
            <a:custGeom>
              <a:avLst/>
              <a:gdLst>
                <a:gd name="connsiteX0" fmla="*/ 241303 w 241309"/>
                <a:gd name="connsiteY0" fmla="*/ 993 h 166104"/>
                <a:gd name="connsiteX1" fmla="*/ 79378 w 241309"/>
                <a:gd name="connsiteY1" fmla="*/ 64493 h 166104"/>
                <a:gd name="connsiteX2" fmla="*/ 3 w 241309"/>
                <a:gd name="connsiteY2" fmla="*/ 166093 h 166104"/>
                <a:gd name="connsiteX3" fmla="*/ 76203 w 241309"/>
                <a:gd name="connsiteY3" fmla="*/ 58143 h 166104"/>
                <a:gd name="connsiteX4" fmla="*/ 114303 w 241309"/>
                <a:gd name="connsiteY4" fmla="*/ 20043 h 166104"/>
                <a:gd name="connsiteX5" fmla="*/ 73028 w 241309"/>
                <a:gd name="connsiteY5" fmla="*/ 26393 h 166104"/>
                <a:gd name="connsiteX6" fmla="*/ 241303 w 241309"/>
                <a:gd name="connsiteY6" fmla="*/ 993 h 1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09" h="166104">
                  <a:moveTo>
                    <a:pt x="241303" y="993"/>
                  </a:moveTo>
                  <a:cubicBezTo>
                    <a:pt x="242361" y="7343"/>
                    <a:pt x="119595" y="36976"/>
                    <a:pt x="79378" y="64493"/>
                  </a:cubicBezTo>
                  <a:cubicBezTo>
                    <a:pt x="39161" y="92010"/>
                    <a:pt x="532" y="167151"/>
                    <a:pt x="3" y="166093"/>
                  </a:cubicBezTo>
                  <a:cubicBezTo>
                    <a:pt x="-526" y="165035"/>
                    <a:pt x="57153" y="82485"/>
                    <a:pt x="76203" y="58143"/>
                  </a:cubicBezTo>
                  <a:cubicBezTo>
                    <a:pt x="95253" y="33801"/>
                    <a:pt x="114832" y="25335"/>
                    <a:pt x="114303" y="20043"/>
                  </a:cubicBezTo>
                  <a:cubicBezTo>
                    <a:pt x="113774" y="14751"/>
                    <a:pt x="55036" y="32214"/>
                    <a:pt x="73028" y="26393"/>
                  </a:cubicBezTo>
                  <a:cubicBezTo>
                    <a:pt x="91020" y="20572"/>
                    <a:pt x="240245" y="-5357"/>
                    <a:pt x="241303" y="9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9" name="フリーフォーム 1638">
              <a:extLst>
                <a:ext uri="{FF2B5EF4-FFF2-40B4-BE49-F238E27FC236}">
                  <a16:creationId xmlns:a16="http://schemas.microsoft.com/office/drawing/2014/main" id="{B0DC4B04-DB95-C723-32BC-9E1982C26A57}"/>
                </a:ext>
              </a:extLst>
            </p:cNvPr>
            <p:cNvSpPr/>
            <p:nvPr/>
          </p:nvSpPr>
          <p:spPr>
            <a:xfrm>
              <a:off x="6642021" y="6422819"/>
              <a:ext cx="219545" cy="285965"/>
            </a:xfrm>
            <a:custGeom>
              <a:avLst/>
              <a:gdLst>
                <a:gd name="connsiteX0" fmla="*/ 219154 w 219545"/>
                <a:gd name="connsiteY0" fmla="*/ 206 h 285965"/>
                <a:gd name="connsiteX1" fmla="*/ 114379 w 219545"/>
                <a:gd name="connsiteY1" fmla="*/ 70056 h 285965"/>
                <a:gd name="connsiteX2" fmla="*/ 63579 w 219545"/>
                <a:gd name="connsiteY2" fmla="*/ 158956 h 285965"/>
                <a:gd name="connsiteX3" fmla="*/ 79 w 219545"/>
                <a:gd name="connsiteY3" fmla="*/ 285956 h 285965"/>
                <a:gd name="connsiteX4" fmla="*/ 50879 w 219545"/>
                <a:gd name="connsiteY4" fmla="*/ 165306 h 285965"/>
                <a:gd name="connsiteX5" fmla="*/ 73104 w 219545"/>
                <a:gd name="connsiteY5" fmla="*/ 92281 h 285965"/>
                <a:gd name="connsiteX6" fmla="*/ 219154 w 219545"/>
                <a:gd name="connsiteY6" fmla="*/ 206 h 2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545" h="285965">
                  <a:moveTo>
                    <a:pt x="219154" y="206"/>
                  </a:moveTo>
                  <a:cubicBezTo>
                    <a:pt x="226033" y="-3498"/>
                    <a:pt x="140308" y="43598"/>
                    <a:pt x="114379" y="70056"/>
                  </a:cubicBezTo>
                  <a:cubicBezTo>
                    <a:pt x="88450" y="96514"/>
                    <a:pt x="82629" y="122973"/>
                    <a:pt x="63579" y="158956"/>
                  </a:cubicBezTo>
                  <a:cubicBezTo>
                    <a:pt x="44529" y="194939"/>
                    <a:pt x="2196" y="284898"/>
                    <a:pt x="79" y="285956"/>
                  </a:cubicBezTo>
                  <a:cubicBezTo>
                    <a:pt x="-2038" y="287014"/>
                    <a:pt x="38708" y="197585"/>
                    <a:pt x="50879" y="165306"/>
                  </a:cubicBezTo>
                  <a:cubicBezTo>
                    <a:pt x="63050" y="133027"/>
                    <a:pt x="45058" y="121914"/>
                    <a:pt x="73104" y="92281"/>
                  </a:cubicBezTo>
                  <a:cubicBezTo>
                    <a:pt x="101150" y="62648"/>
                    <a:pt x="212275" y="3910"/>
                    <a:pt x="219154" y="20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0" name="フリーフォーム 1639">
              <a:extLst>
                <a:ext uri="{FF2B5EF4-FFF2-40B4-BE49-F238E27FC236}">
                  <a16:creationId xmlns:a16="http://schemas.microsoft.com/office/drawing/2014/main" id="{57755170-0AA1-F0D5-38F6-8479873056D3}"/>
                </a:ext>
              </a:extLst>
            </p:cNvPr>
            <p:cNvSpPr/>
            <p:nvPr/>
          </p:nvSpPr>
          <p:spPr>
            <a:xfrm>
              <a:off x="6516388" y="6679277"/>
              <a:ext cx="122873" cy="355872"/>
            </a:xfrm>
            <a:custGeom>
              <a:avLst/>
              <a:gdLst>
                <a:gd name="connsiteX0" fmla="*/ 122537 w 122873"/>
                <a:gd name="connsiteY0" fmla="*/ 923 h 355872"/>
                <a:gd name="connsiteX1" fmla="*/ 43162 w 122873"/>
                <a:gd name="connsiteY1" fmla="*/ 112048 h 355872"/>
                <a:gd name="connsiteX2" fmla="*/ 39987 w 122873"/>
                <a:gd name="connsiteY2" fmla="*/ 232698 h 355872"/>
                <a:gd name="connsiteX3" fmla="*/ 20937 w 122873"/>
                <a:gd name="connsiteY3" fmla="*/ 181898 h 355872"/>
                <a:gd name="connsiteX4" fmla="*/ 46337 w 122873"/>
                <a:gd name="connsiteY4" fmla="*/ 346998 h 355872"/>
                <a:gd name="connsiteX5" fmla="*/ 36812 w 122873"/>
                <a:gd name="connsiteY5" fmla="*/ 321598 h 355872"/>
                <a:gd name="connsiteX6" fmla="*/ 8237 w 122873"/>
                <a:gd name="connsiteY6" fmla="*/ 219998 h 355872"/>
                <a:gd name="connsiteX7" fmla="*/ 8237 w 122873"/>
                <a:gd name="connsiteY7" fmla="*/ 175548 h 355872"/>
                <a:gd name="connsiteX8" fmla="*/ 122537 w 122873"/>
                <a:gd name="connsiteY8" fmla="*/ 923 h 35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73" h="355872">
                  <a:moveTo>
                    <a:pt x="122537" y="923"/>
                  </a:moveTo>
                  <a:cubicBezTo>
                    <a:pt x="128358" y="-9660"/>
                    <a:pt x="56920" y="73419"/>
                    <a:pt x="43162" y="112048"/>
                  </a:cubicBezTo>
                  <a:cubicBezTo>
                    <a:pt x="29404" y="150677"/>
                    <a:pt x="43691" y="221056"/>
                    <a:pt x="39987" y="232698"/>
                  </a:cubicBezTo>
                  <a:cubicBezTo>
                    <a:pt x="36283" y="244340"/>
                    <a:pt x="19879" y="162848"/>
                    <a:pt x="20937" y="181898"/>
                  </a:cubicBezTo>
                  <a:cubicBezTo>
                    <a:pt x="21995" y="200948"/>
                    <a:pt x="46337" y="346998"/>
                    <a:pt x="46337" y="346998"/>
                  </a:cubicBezTo>
                  <a:cubicBezTo>
                    <a:pt x="48983" y="370281"/>
                    <a:pt x="43162" y="342765"/>
                    <a:pt x="36812" y="321598"/>
                  </a:cubicBezTo>
                  <a:cubicBezTo>
                    <a:pt x="30462" y="300431"/>
                    <a:pt x="12999" y="244340"/>
                    <a:pt x="8237" y="219998"/>
                  </a:cubicBezTo>
                  <a:cubicBezTo>
                    <a:pt x="3475" y="195656"/>
                    <a:pt x="-7638" y="207298"/>
                    <a:pt x="8237" y="175548"/>
                  </a:cubicBezTo>
                  <a:cubicBezTo>
                    <a:pt x="24112" y="143798"/>
                    <a:pt x="116716" y="11506"/>
                    <a:pt x="122537" y="92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1" name="フリーフォーム 1640">
              <a:extLst>
                <a:ext uri="{FF2B5EF4-FFF2-40B4-BE49-F238E27FC236}">
                  <a16:creationId xmlns:a16="http://schemas.microsoft.com/office/drawing/2014/main" id="{3781735B-FF89-2F55-4D7A-7EE2AFBC6BAC}"/>
                </a:ext>
              </a:extLst>
            </p:cNvPr>
            <p:cNvSpPr/>
            <p:nvPr/>
          </p:nvSpPr>
          <p:spPr>
            <a:xfrm>
              <a:off x="6702274" y="6657939"/>
              <a:ext cx="153757" cy="286329"/>
            </a:xfrm>
            <a:custGeom>
              <a:avLst/>
              <a:gdLst>
                <a:gd name="connsiteX0" fmla="*/ 152551 w 153757"/>
                <a:gd name="connsiteY0" fmla="*/ 36 h 286329"/>
                <a:gd name="connsiteX1" fmla="*/ 143026 w 153757"/>
                <a:gd name="connsiteY1" fmla="*/ 117511 h 286329"/>
                <a:gd name="connsiteX2" fmla="*/ 104926 w 153757"/>
                <a:gd name="connsiteY2" fmla="*/ 177836 h 286329"/>
                <a:gd name="connsiteX3" fmla="*/ 127151 w 153757"/>
                <a:gd name="connsiteY3" fmla="*/ 152436 h 286329"/>
                <a:gd name="connsiteX4" fmla="*/ 151 w 153757"/>
                <a:gd name="connsiteY4" fmla="*/ 285786 h 286329"/>
                <a:gd name="connsiteX5" fmla="*/ 101751 w 153757"/>
                <a:gd name="connsiteY5" fmla="*/ 196886 h 286329"/>
                <a:gd name="connsiteX6" fmla="*/ 120801 w 153757"/>
                <a:gd name="connsiteY6" fmla="*/ 130211 h 286329"/>
                <a:gd name="connsiteX7" fmla="*/ 152551 w 153757"/>
                <a:gd name="connsiteY7" fmla="*/ 36 h 28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757" h="286329">
                  <a:moveTo>
                    <a:pt x="152551" y="36"/>
                  </a:moveTo>
                  <a:cubicBezTo>
                    <a:pt x="156255" y="-2081"/>
                    <a:pt x="150963" y="87878"/>
                    <a:pt x="143026" y="117511"/>
                  </a:cubicBezTo>
                  <a:cubicBezTo>
                    <a:pt x="135089" y="147144"/>
                    <a:pt x="107572" y="172015"/>
                    <a:pt x="104926" y="177836"/>
                  </a:cubicBezTo>
                  <a:cubicBezTo>
                    <a:pt x="102280" y="183657"/>
                    <a:pt x="144613" y="134444"/>
                    <a:pt x="127151" y="152436"/>
                  </a:cubicBezTo>
                  <a:cubicBezTo>
                    <a:pt x="109689" y="170428"/>
                    <a:pt x="4384" y="278378"/>
                    <a:pt x="151" y="285786"/>
                  </a:cubicBezTo>
                  <a:cubicBezTo>
                    <a:pt x="-4082" y="293194"/>
                    <a:pt x="81643" y="222815"/>
                    <a:pt x="101751" y="196886"/>
                  </a:cubicBezTo>
                  <a:cubicBezTo>
                    <a:pt x="121859" y="170957"/>
                    <a:pt x="116039" y="159315"/>
                    <a:pt x="120801" y="130211"/>
                  </a:cubicBezTo>
                  <a:cubicBezTo>
                    <a:pt x="125563" y="101107"/>
                    <a:pt x="148847" y="2153"/>
                    <a:pt x="152551" y="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2" name="フリーフォーム 1641">
              <a:extLst>
                <a:ext uri="{FF2B5EF4-FFF2-40B4-BE49-F238E27FC236}">
                  <a16:creationId xmlns:a16="http://schemas.microsoft.com/office/drawing/2014/main" id="{6ED933DD-3E2C-70A6-7F73-B57B87D0A8BF}"/>
                </a:ext>
              </a:extLst>
            </p:cNvPr>
            <p:cNvSpPr/>
            <p:nvPr/>
          </p:nvSpPr>
          <p:spPr>
            <a:xfrm>
              <a:off x="6559281" y="6889515"/>
              <a:ext cx="171729" cy="334626"/>
            </a:xfrm>
            <a:custGeom>
              <a:avLst/>
              <a:gdLst>
                <a:gd name="connsiteX0" fmla="*/ 133619 w 171729"/>
                <a:gd name="connsiteY0" fmla="*/ 235 h 334626"/>
                <a:gd name="connsiteX1" fmla="*/ 152669 w 171729"/>
                <a:gd name="connsiteY1" fmla="*/ 89135 h 334626"/>
                <a:gd name="connsiteX2" fmla="*/ 149494 w 171729"/>
                <a:gd name="connsiteY2" fmla="*/ 149460 h 334626"/>
                <a:gd name="connsiteX3" fmla="*/ 168544 w 171729"/>
                <a:gd name="connsiteY3" fmla="*/ 92310 h 334626"/>
                <a:gd name="connsiteX4" fmla="*/ 130444 w 171729"/>
                <a:gd name="connsiteY4" fmla="*/ 222485 h 334626"/>
                <a:gd name="connsiteX5" fmla="*/ 108219 w 171729"/>
                <a:gd name="connsiteY5" fmla="*/ 260585 h 334626"/>
                <a:gd name="connsiteX6" fmla="*/ 73294 w 171729"/>
                <a:gd name="connsiteY6" fmla="*/ 320910 h 334626"/>
                <a:gd name="connsiteX7" fmla="*/ 269 w 171729"/>
                <a:gd name="connsiteY7" fmla="*/ 333610 h 334626"/>
                <a:gd name="connsiteX8" fmla="*/ 101869 w 171729"/>
                <a:gd name="connsiteY8" fmla="*/ 320910 h 334626"/>
                <a:gd name="connsiteX9" fmla="*/ 133619 w 171729"/>
                <a:gd name="connsiteY9" fmla="*/ 219310 h 334626"/>
                <a:gd name="connsiteX10" fmla="*/ 146319 w 171729"/>
                <a:gd name="connsiteY10" fmla="*/ 206610 h 334626"/>
                <a:gd name="connsiteX11" fmla="*/ 171719 w 171729"/>
                <a:gd name="connsiteY11" fmla="*/ 117710 h 334626"/>
                <a:gd name="connsiteX12" fmla="*/ 133619 w 171729"/>
                <a:gd name="connsiteY12" fmla="*/ 235 h 33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729" h="334626">
                  <a:moveTo>
                    <a:pt x="133619" y="235"/>
                  </a:moveTo>
                  <a:cubicBezTo>
                    <a:pt x="130444" y="-4527"/>
                    <a:pt x="150023" y="64264"/>
                    <a:pt x="152669" y="89135"/>
                  </a:cubicBezTo>
                  <a:cubicBezTo>
                    <a:pt x="155315" y="114006"/>
                    <a:pt x="146848" y="148931"/>
                    <a:pt x="149494" y="149460"/>
                  </a:cubicBezTo>
                  <a:cubicBezTo>
                    <a:pt x="152140" y="149989"/>
                    <a:pt x="171719" y="80139"/>
                    <a:pt x="168544" y="92310"/>
                  </a:cubicBezTo>
                  <a:cubicBezTo>
                    <a:pt x="165369" y="104481"/>
                    <a:pt x="140498" y="194439"/>
                    <a:pt x="130444" y="222485"/>
                  </a:cubicBezTo>
                  <a:cubicBezTo>
                    <a:pt x="120390" y="250531"/>
                    <a:pt x="108219" y="260585"/>
                    <a:pt x="108219" y="260585"/>
                  </a:cubicBezTo>
                  <a:cubicBezTo>
                    <a:pt x="98694" y="276989"/>
                    <a:pt x="91286" y="308739"/>
                    <a:pt x="73294" y="320910"/>
                  </a:cubicBezTo>
                  <a:cubicBezTo>
                    <a:pt x="55302" y="333081"/>
                    <a:pt x="-4493" y="333610"/>
                    <a:pt x="269" y="333610"/>
                  </a:cubicBezTo>
                  <a:cubicBezTo>
                    <a:pt x="5031" y="333610"/>
                    <a:pt x="79644" y="339960"/>
                    <a:pt x="101869" y="320910"/>
                  </a:cubicBezTo>
                  <a:cubicBezTo>
                    <a:pt x="124094" y="301860"/>
                    <a:pt x="126211" y="238360"/>
                    <a:pt x="133619" y="219310"/>
                  </a:cubicBezTo>
                  <a:cubicBezTo>
                    <a:pt x="141027" y="200260"/>
                    <a:pt x="139969" y="223543"/>
                    <a:pt x="146319" y="206610"/>
                  </a:cubicBezTo>
                  <a:cubicBezTo>
                    <a:pt x="152669" y="189677"/>
                    <a:pt x="172248" y="147343"/>
                    <a:pt x="171719" y="117710"/>
                  </a:cubicBezTo>
                  <a:cubicBezTo>
                    <a:pt x="171190" y="88077"/>
                    <a:pt x="136794" y="4997"/>
                    <a:pt x="133619" y="2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3" name="フリーフォーム 1642">
              <a:extLst>
                <a:ext uri="{FF2B5EF4-FFF2-40B4-BE49-F238E27FC236}">
                  <a16:creationId xmlns:a16="http://schemas.microsoft.com/office/drawing/2014/main" id="{61CDD1FD-19B6-44DE-6907-5F4089584BDC}"/>
                </a:ext>
              </a:extLst>
            </p:cNvPr>
            <p:cNvSpPr/>
            <p:nvPr/>
          </p:nvSpPr>
          <p:spPr>
            <a:xfrm>
              <a:off x="6546445" y="6924125"/>
              <a:ext cx="48531" cy="279959"/>
            </a:xfrm>
            <a:custGeom>
              <a:avLst/>
              <a:gdLst>
                <a:gd name="connsiteX0" fmla="*/ 405 w 48531"/>
                <a:gd name="connsiteY0" fmla="*/ 550 h 279959"/>
                <a:gd name="connsiteX1" fmla="*/ 25805 w 48531"/>
                <a:gd name="connsiteY1" fmla="*/ 111675 h 279959"/>
                <a:gd name="connsiteX2" fmla="*/ 38505 w 48531"/>
                <a:gd name="connsiteY2" fmla="*/ 168825 h 279959"/>
                <a:gd name="connsiteX3" fmla="*/ 32155 w 48531"/>
                <a:gd name="connsiteY3" fmla="*/ 279950 h 279959"/>
                <a:gd name="connsiteX4" fmla="*/ 48030 w 48531"/>
                <a:gd name="connsiteY4" fmla="*/ 162475 h 279959"/>
                <a:gd name="connsiteX5" fmla="*/ 405 w 48531"/>
                <a:gd name="connsiteY5" fmla="*/ 550 h 27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1" h="279959">
                  <a:moveTo>
                    <a:pt x="405" y="550"/>
                  </a:moveTo>
                  <a:cubicBezTo>
                    <a:pt x="-3299" y="-7917"/>
                    <a:pt x="19455" y="83629"/>
                    <a:pt x="25805" y="111675"/>
                  </a:cubicBezTo>
                  <a:cubicBezTo>
                    <a:pt x="32155" y="139721"/>
                    <a:pt x="37447" y="140779"/>
                    <a:pt x="38505" y="168825"/>
                  </a:cubicBezTo>
                  <a:cubicBezTo>
                    <a:pt x="39563" y="196871"/>
                    <a:pt x="30567" y="281008"/>
                    <a:pt x="32155" y="279950"/>
                  </a:cubicBezTo>
                  <a:cubicBezTo>
                    <a:pt x="33743" y="278892"/>
                    <a:pt x="51734" y="203221"/>
                    <a:pt x="48030" y="162475"/>
                  </a:cubicBezTo>
                  <a:cubicBezTo>
                    <a:pt x="44326" y="121729"/>
                    <a:pt x="4109" y="9017"/>
                    <a:pt x="405" y="55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4" name="フリーフォーム 1643">
              <a:extLst>
                <a:ext uri="{FF2B5EF4-FFF2-40B4-BE49-F238E27FC236}">
                  <a16:creationId xmlns:a16="http://schemas.microsoft.com/office/drawing/2014/main" id="{7B3D2E42-B921-EC5F-2703-010375E1E1EB}"/>
                </a:ext>
              </a:extLst>
            </p:cNvPr>
            <p:cNvSpPr/>
            <p:nvPr/>
          </p:nvSpPr>
          <p:spPr>
            <a:xfrm>
              <a:off x="6508676" y="6908783"/>
              <a:ext cx="63926" cy="311182"/>
            </a:xfrm>
            <a:custGeom>
              <a:avLst/>
              <a:gdLst>
                <a:gd name="connsiteX0" fmla="*/ 74 w 63926"/>
                <a:gd name="connsiteY0" fmla="*/ 17 h 311182"/>
                <a:gd name="connsiteX1" fmla="*/ 28649 w 63926"/>
                <a:gd name="connsiteY1" fmla="*/ 146067 h 311182"/>
                <a:gd name="connsiteX2" fmla="*/ 34999 w 63926"/>
                <a:gd name="connsiteY2" fmla="*/ 215917 h 311182"/>
                <a:gd name="connsiteX3" fmla="*/ 44524 w 63926"/>
                <a:gd name="connsiteY3" fmla="*/ 139717 h 311182"/>
                <a:gd name="connsiteX4" fmla="*/ 57224 w 63926"/>
                <a:gd name="connsiteY4" fmla="*/ 231792 h 311182"/>
                <a:gd name="connsiteX5" fmla="*/ 63574 w 63926"/>
                <a:gd name="connsiteY5" fmla="*/ 311167 h 311182"/>
                <a:gd name="connsiteX6" fmla="*/ 60399 w 63926"/>
                <a:gd name="connsiteY6" fmla="*/ 225442 h 311182"/>
                <a:gd name="connsiteX7" fmla="*/ 38174 w 63926"/>
                <a:gd name="connsiteY7" fmla="*/ 136542 h 311182"/>
                <a:gd name="connsiteX8" fmla="*/ 74 w 63926"/>
                <a:gd name="connsiteY8" fmla="*/ 17 h 31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926" h="311182">
                  <a:moveTo>
                    <a:pt x="74" y="17"/>
                  </a:moveTo>
                  <a:cubicBezTo>
                    <a:pt x="-1513" y="1604"/>
                    <a:pt x="22828" y="110084"/>
                    <a:pt x="28649" y="146067"/>
                  </a:cubicBezTo>
                  <a:cubicBezTo>
                    <a:pt x="34470" y="182050"/>
                    <a:pt x="32353" y="216975"/>
                    <a:pt x="34999" y="215917"/>
                  </a:cubicBezTo>
                  <a:cubicBezTo>
                    <a:pt x="37645" y="214859"/>
                    <a:pt x="40820" y="137071"/>
                    <a:pt x="44524" y="139717"/>
                  </a:cubicBezTo>
                  <a:cubicBezTo>
                    <a:pt x="48228" y="142363"/>
                    <a:pt x="54049" y="203217"/>
                    <a:pt x="57224" y="231792"/>
                  </a:cubicBezTo>
                  <a:cubicBezTo>
                    <a:pt x="60399" y="260367"/>
                    <a:pt x="63045" y="312225"/>
                    <a:pt x="63574" y="311167"/>
                  </a:cubicBezTo>
                  <a:cubicBezTo>
                    <a:pt x="64103" y="310109"/>
                    <a:pt x="64632" y="254546"/>
                    <a:pt x="60399" y="225442"/>
                  </a:cubicBezTo>
                  <a:cubicBezTo>
                    <a:pt x="56166" y="196338"/>
                    <a:pt x="47170" y="166175"/>
                    <a:pt x="38174" y="136542"/>
                  </a:cubicBezTo>
                  <a:cubicBezTo>
                    <a:pt x="29178" y="106909"/>
                    <a:pt x="1661" y="-1570"/>
                    <a:pt x="74" y="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5" name="フリーフォーム 1644">
              <a:extLst>
                <a:ext uri="{FF2B5EF4-FFF2-40B4-BE49-F238E27FC236}">
                  <a16:creationId xmlns:a16="http://schemas.microsoft.com/office/drawing/2014/main" id="{01C923A4-9B32-E640-9A03-77E5061C8B77}"/>
                </a:ext>
              </a:extLst>
            </p:cNvPr>
            <p:cNvSpPr/>
            <p:nvPr/>
          </p:nvSpPr>
          <p:spPr>
            <a:xfrm>
              <a:off x="6482877" y="6959152"/>
              <a:ext cx="60933" cy="328509"/>
            </a:xfrm>
            <a:custGeom>
              <a:avLst/>
              <a:gdLst>
                <a:gd name="connsiteX0" fmla="*/ 60798 w 60933"/>
                <a:gd name="connsiteY0" fmla="*/ 448 h 328509"/>
                <a:gd name="connsiteX1" fmla="*/ 19523 w 60933"/>
                <a:gd name="connsiteY1" fmla="*/ 140148 h 328509"/>
                <a:gd name="connsiteX2" fmla="*/ 19523 w 60933"/>
                <a:gd name="connsiteY2" fmla="*/ 206823 h 328509"/>
                <a:gd name="connsiteX3" fmla="*/ 19523 w 60933"/>
                <a:gd name="connsiteY3" fmla="*/ 257623 h 328509"/>
                <a:gd name="connsiteX4" fmla="*/ 51273 w 60933"/>
                <a:gd name="connsiteY4" fmla="*/ 327473 h 328509"/>
                <a:gd name="connsiteX5" fmla="*/ 38573 w 60933"/>
                <a:gd name="connsiteY5" fmla="*/ 295723 h 328509"/>
                <a:gd name="connsiteX6" fmla="*/ 6823 w 60933"/>
                <a:gd name="connsiteY6" fmla="*/ 244923 h 328509"/>
                <a:gd name="connsiteX7" fmla="*/ 3648 w 60933"/>
                <a:gd name="connsiteY7" fmla="*/ 171898 h 328509"/>
                <a:gd name="connsiteX8" fmla="*/ 3648 w 60933"/>
                <a:gd name="connsiteY8" fmla="*/ 190948 h 328509"/>
                <a:gd name="connsiteX9" fmla="*/ 60798 w 60933"/>
                <a:gd name="connsiteY9" fmla="*/ 448 h 32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33" h="328509">
                  <a:moveTo>
                    <a:pt x="60798" y="448"/>
                  </a:moveTo>
                  <a:cubicBezTo>
                    <a:pt x="63444" y="-8019"/>
                    <a:pt x="26402" y="105752"/>
                    <a:pt x="19523" y="140148"/>
                  </a:cubicBezTo>
                  <a:cubicBezTo>
                    <a:pt x="12644" y="174544"/>
                    <a:pt x="19523" y="206823"/>
                    <a:pt x="19523" y="206823"/>
                  </a:cubicBezTo>
                  <a:cubicBezTo>
                    <a:pt x="19523" y="226402"/>
                    <a:pt x="14231" y="237515"/>
                    <a:pt x="19523" y="257623"/>
                  </a:cubicBezTo>
                  <a:cubicBezTo>
                    <a:pt x="24815" y="277731"/>
                    <a:pt x="51273" y="327473"/>
                    <a:pt x="51273" y="327473"/>
                  </a:cubicBezTo>
                  <a:cubicBezTo>
                    <a:pt x="54448" y="333823"/>
                    <a:pt x="45981" y="309481"/>
                    <a:pt x="38573" y="295723"/>
                  </a:cubicBezTo>
                  <a:cubicBezTo>
                    <a:pt x="31165" y="281965"/>
                    <a:pt x="12644" y="265560"/>
                    <a:pt x="6823" y="244923"/>
                  </a:cubicBezTo>
                  <a:cubicBezTo>
                    <a:pt x="1002" y="224286"/>
                    <a:pt x="4177" y="180894"/>
                    <a:pt x="3648" y="171898"/>
                  </a:cubicBezTo>
                  <a:cubicBezTo>
                    <a:pt x="3119" y="162902"/>
                    <a:pt x="-4289" y="212644"/>
                    <a:pt x="3648" y="190948"/>
                  </a:cubicBezTo>
                  <a:cubicBezTo>
                    <a:pt x="11585" y="169252"/>
                    <a:pt x="58152" y="8915"/>
                    <a:pt x="60798" y="4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6" name="フリーフォーム 1645">
              <a:extLst>
                <a:ext uri="{FF2B5EF4-FFF2-40B4-BE49-F238E27FC236}">
                  <a16:creationId xmlns:a16="http://schemas.microsoft.com/office/drawing/2014/main" id="{0D31B78D-49E2-9433-8573-D571CBFCE514}"/>
                </a:ext>
              </a:extLst>
            </p:cNvPr>
            <p:cNvSpPr/>
            <p:nvPr/>
          </p:nvSpPr>
          <p:spPr>
            <a:xfrm>
              <a:off x="6508734" y="6997349"/>
              <a:ext cx="65515" cy="289535"/>
            </a:xfrm>
            <a:custGeom>
              <a:avLst/>
              <a:gdLst>
                <a:gd name="connsiteX0" fmla="*/ 34941 w 65515"/>
                <a:gd name="connsiteY0" fmla="*/ 351 h 289535"/>
                <a:gd name="connsiteX1" fmla="*/ 57166 w 65515"/>
                <a:gd name="connsiteY1" fmla="*/ 181326 h 289535"/>
                <a:gd name="connsiteX2" fmla="*/ 57166 w 65515"/>
                <a:gd name="connsiteY2" fmla="*/ 216251 h 289535"/>
                <a:gd name="connsiteX3" fmla="*/ 16 w 65515"/>
                <a:gd name="connsiteY3" fmla="*/ 289276 h 289535"/>
                <a:gd name="connsiteX4" fmla="*/ 63516 w 65515"/>
                <a:gd name="connsiteY4" fmla="*/ 235301 h 289535"/>
                <a:gd name="connsiteX5" fmla="*/ 50816 w 65515"/>
                <a:gd name="connsiteY5" fmla="*/ 105126 h 289535"/>
                <a:gd name="connsiteX6" fmla="*/ 63516 w 65515"/>
                <a:gd name="connsiteY6" fmla="*/ 133701 h 289535"/>
                <a:gd name="connsiteX7" fmla="*/ 34941 w 65515"/>
                <a:gd name="connsiteY7" fmla="*/ 351 h 2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5" h="289535">
                  <a:moveTo>
                    <a:pt x="34941" y="351"/>
                  </a:moveTo>
                  <a:cubicBezTo>
                    <a:pt x="33883" y="8288"/>
                    <a:pt x="53462" y="145343"/>
                    <a:pt x="57166" y="181326"/>
                  </a:cubicBezTo>
                  <a:cubicBezTo>
                    <a:pt x="60870" y="217309"/>
                    <a:pt x="66691" y="198259"/>
                    <a:pt x="57166" y="216251"/>
                  </a:cubicBezTo>
                  <a:cubicBezTo>
                    <a:pt x="47641" y="234243"/>
                    <a:pt x="-1042" y="286101"/>
                    <a:pt x="16" y="289276"/>
                  </a:cubicBezTo>
                  <a:cubicBezTo>
                    <a:pt x="1074" y="292451"/>
                    <a:pt x="55049" y="265993"/>
                    <a:pt x="63516" y="235301"/>
                  </a:cubicBezTo>
                  <a:cubicBezTo>
                    <a:pt x="71983" y="204609"/>
                    <a:pt x="50816" y="122059"/>
                    <a:pt x="50816" y="105126"/>
                  </a:cubicBezTo>
                  <a:cubicBezTo>
                    <a:pt x="50816" y="88193"/>
                    <a:pt x="65103" y="145872"/>
                    <a:pt x="63516" y="133701"/>
                  </a:cubicBezTo>
                  <a:cubicBezTo>
                    <a:pt x="61929" y="121530"/>
                    <a:pt x="35999" y="-7586"/>
                    <a:pt x="34941" y="35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7" name="フリーフォーム 1646">
              <a:extLst>
                <a:ext uri="{FF2B5EF4-FFF2-40B4-BE49-F238E27FC236}">
                  <a16:creationId xmlns:a16="http://schemas.microsoft.com/office/drawing/2014/main" id="{1E9C59A1-A35E-F93E-602D-77F34507FA70}"/>
                </a:ext>
              </a:extLst>
            </p:cNvPr>
            <p:cNvSpPr/>
            <p:nvPr/>
          </p:nvSpPr>
          <p:spPr>
            <a:xfrm>
              <a:off x="6530365" y="7064197"/>
              <a:ext cx="19660" cy="181816"/>
            </a:xfrm>
            <a:custGeom>
              <a:avLst/>
              <a:gdLst>
                <a:gd name="connsiteX0" fmla="*/ 6960 w 19660"/>
                <a:gd name="connsiteY0" fmla="*/ 178 h 181816"/>
                <a:gd name="connsiteX1" fmla="*/ 610 w 19660"/>
                <a:gd name="connsiteY1" fmla="*/ 117653 h 181816"/>
                <a:gd name="connsiteX2" fmla="*/ 610 w 19660"/>
                <a:gd name="connsiteY2" fmla="*/ 181153 h 181816"/>
                <a:gd name="connsiteX3" fmla="*/ 3785 w 19660"/>
                <a:gd name="connsiteY3" fmla="*/ 152578 h 181816"/>
                <a:gd name="connsiteX4" fmla="*/ 19660 w 19660"/>
                <a:gd name="connsiteY4" fmla="*/ 152578 h 181816"/>
                <a:gd name="connsiteX5" fmla="*/ 610 w 19660"/>
                <a:gd name="connsiteY5" fmla="*/ 146228 h 181816"/>
                <a:gd name="connsiteX6" fmla="*/ 6960 w 19660"/>
                <a:gd name="connsiteY6" fmla="*/ 178 h 18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60" h="181816">
                  <a:moveTo>
                    <a:pt x="6960" y="178"/>
                  </a:moveTo>
                  <a:cubicBezTo>
                    <a:pt x="6960" y="-4584"/>
                    <a:pt x="1668" y="87491"/>
                    <a:pt x="610" y="117653"/>
                  </a:cubicBezTo>
                  <a:cubicBezTo>
                    <a:pt x="-448" y="147815"/>
                    <a:pt x="81" y="175332"/>
                    <a:pt x="610" y="181153"/>
                  </a:cubicBezTo>
                  <a:cubicBezTo>
                    <a:pt x="1139" y="186974"/>
                    <a:pt x="3785" y="152578"/>
                    <a:pt x="3785" y="152578"/>
                  </a:cubicBezTo>
                  <a:cubicBezTo>
                    <a:pt x="6960" y="147816"/>
                    <a:pt x="19660" y="152578"/>
                    <a:pt x="19660" y="152578"/>
                  </a:cubicBezTo>
                  <a:cubicBezTo>
                    <a:pt x="19131" y="151520"/>
                    <a:pt x="2197" y="165278"/>
                    <a:pt x="610" y="146228"/>
                  </a:cubicBezTo>
                  <a:cubicBezTo>
                    <a:pt x="-977" y="127178"/>
                    <a:pt x="6960" y="4940"/>
                    <a:pt x="6960" y="17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8" name="フリーフォーム 1647">
              <a:extLst>
                <a:ext uri="{FF2B5EF4-FFF2-40B4-BE49-F238E27FC236}">
                  <a16:creationId xmlns:a16="http://schemas.microsoft.com/office/drawing/2014/main" id="{38283B0E-C933-17DF-CB4C-A6D2F316888F}"/>
                </a:ext>
              </a:extLst>
            </p:cNvPr>
            <p:cNvSpPr/>
            <p:nvPr/>
          </p:nvSpPr>
          <p:spPr>
            <a:xfrm>
              <a:off x="6921500" y="6519647"/>
              <a:ext cx="263525" cy="71809"/>
            </a:xfrm>
            <a:custGeom>
              <a:avLst/>
              <a:gdLst>
                <a:gd name="connsiteX0" fmla="*/ 0 w 263525"/>
                <a:gd name="connsiteY0" fmla="*/ 71653 h 71809"/>
                <a:gd name="connsiteX1" fmla="*/ 165100 w 263525"/>
                <a:gd name="connsiteY1" fmla="*/ 20853 h 71809"/>
                <a:gd name="connsiteX2" fmla="*/ 263525 w 263525"/>
                <a:gd name="connsiteY2" fmla="*/ 24028 h 71809"/>
                <a:gd name="connsiteX3" fmla="*/ 206375 w 263525"/>
                <a:gd name="connsiteY3" fmla="*/ 11328 h 71809"/>
                <a:gd name="connsiteX4" fmla="*/ 165100 w 263525"/>
                <a:gd name="connsiteY4" fmla="*/ 1803 h 71809"/>
                <a:gd name="connsiteX5" fmla="*/ 0 w 263525"/>
                <a:gd name="connsiteY5" fmla="*/ 71653 h 7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525" h="71809">
                  <a:moveTo>
                    <a:pt x="0" y="71653"/>
                  </a:moveTo>
                  <a:cubicBezTo>
                    <a:pt x="0" y="74828"/>
                    <a:pt x="121179" y="28790"/>
                    <a:pt x="165100" y="20853"/>
                  </a:cubicBezTo>
                  <a:cubicBezTo>
                    <a:pt x="209021" y="12915"/>
                    <a:pt x="256646" y="25615"/>
                    <a:pt x="263525" y="24028"/>
                  </a:cubicBezTo>
                  <a:lnTo>
                    <a:pt x="206375" y="11328"/>
                  </a:lnTo>
                  <a:cubicBezTo>
                    <a:pt x="189971" y="7624"/>
                    <a:pt x="195262" y="-4547"/>
                    <a:pt x="165100" y="1803"/>
                  </a:cubicBezTo>
                  <a:cubicBezTo>
                    <a:pt x="134938" y="8153"/>
                    <a:pt x="0" y="68478"/>
                    <a:pt x="0" y="7165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9" name="フリーフォーム 1648">
              <a:extLst>
                <a:ext uri="{FF2B5EF4-FFF2-40B4-BE49-F238E27FC236}">
                  <a16:creationId xmlns:a16="http://schemas.microsoft.com/office/drawing/2014/main" id="{51CA3128-6676-55F1-CF6D-C63E959F9228}"/>
                </a:ext>
              </a:extLst>
            </p:cNvPr>
            <p:cNvSpPr/>
            <p:nvPr/>
          </p:nvSpPr>
          <p:spPr>
            <a:xfrm>
              <a:off x="6807198" y="6623050"/>
              <a:ext cx="476542" cy="90690"/>
            </a:xfrm>
            <a:custGeom>
              <a:avLst/>
              <a:gdLst>
                <a:gd name="connsiteX0" fmla="*/ 2 w 476542"/>
                <a:gd name="connsiteY0" fmla="*/ 0 h 90690"/>
                <a:gd name="connsiteX1" fmla="*/ 139702 w 476542"/>
                <a:gd name="connsiteY1" fmla="*/ 76200 h 90690"/>
                <a:gd name="connsiteX2" fmla="*/ 127002 w 476542"/>
                <a:gd name="connsiteY2" fmla="*/ 82550 h 90690"/>
                <a:gd name="connsiteX3" fmla="*/ 269877 w 476542"/>
                <a:gd name="connsiteY3" fmla="*/ 88900 h 90690"/>
                <a:gd name="connsiteX4" fmla="*/ 409577 w 476542"/>
                <a:gd name="connsiteY4" fmla="*/ 47625 h 90690"/>
                <a:gd name="connsiteX5" fmla="*/ 476252 w 476542"/>
                <a:gd name="connsiteY5" fmla="*/ 3175 h 90690"/>
                <a:gd name="connsiteX6" fmla="*/ 428627 w 476542"/>
                <a:gd name="connsiteY6" fmla="*/ 25400 h 90690"/>
                <a:gd name="connsiteX7" fmla="*/ 311152 w 476542"/>
                <a:gd name="connsiteY7" fmla="*/ 66675 h 90690"/>
                <a:gd name="connsiteX8" fmla="*/ 212727 w 476542"/>
                <a:gd name="connsiteY8" fmla="*/ 79375 h 90690"/>
                <a:gd name="connsiteX9" fmla="*/ 136527 w 476542"/>
                <a:gd name="connsiteY9" fmla="*/ 76200 h 90690"/>
                <a:gd name="connsiteX10" fmla="*/ 2 w 476542"/>
                <a:gd name="connsiteY10" fmla="*/ 0 h 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542" h="90690">
                  <a:moveTo>
                    <a:pt x="2" y="0"/>
                  </a:moveTo>
                  <a:cubicBezTo>
                    <a:pt x="531" y="0"/>
                    <a:pt x="118535" y="62442"/>
                    <a:pt x="139702" y="76200"/>
                  </a:cubicBezTo>
                  <a:cubicBezTo>
                    <a:pt x="160869" y="89958"/>
                    <a:pt x="105306" y="80433"/>
                    <a:pt x="127002" y="82550"/>
                  </a:cubicBezTo>
                  <a:cubicBezTo>
                    <a:pt x="148698" y="84667"/>
                    <a:pt x="222781" y="94721"/>
                    <a:pt x="269877" y="88900"/>
                  </a:cubicBezTo>
                  <a:cubicBezTo>
                    <a:pt x="316973" y="83079"/>
                    <a:pt x="375181" y="61913"/>
                    <a:pt x="409577" y="47625"/>
                  </a:cubicBezTo>
                  <a:cubicBezTo>
                    <a:pt x="443973" y="33338"/>
                    <a:pt x="473077" y="6879"/>
                    <a:pt x="476252" y="3175"/>
                  </a:cubicBezTo>
                  <a:cubicBezTo>
                    <a:pt x="479427" y="-529"/>
                    <a:pt x="456144" y="14817"/>
                    <a:pt x="428627" y="25400"/>
                  </a:cubicBezTo>
                  <a:cubicBezTo>
                    <a:pt x="401110" y="35983"/>
                    <a:pt x="347135" y="57679"/>
                    <a:pt x="311152" y="66675"/>
                  </a:cubicBezTo>
                  <a:cubicBezTo>
                    <a:pt x="275169" y="75671"/>
                    <a:pt x="241831" y="77788"/>
                    <a:pt x="212727" y="79375"/>
                  </a:cubicBezTo>
                  <a:cubicBezTo>
                    <a:pt x="183623" y="80962"/>
                    <a:pt x="170923" y="89429"/>
                    <a:pt x="136527" y="76200"/>
                  </a:cubicBezTo>
                  <a:cubicBezTo>
                    <a:pt x="102131" y="62971"/>
                    <a:pt x="-527" y="0"/>
                    <a:pt x="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0" name="フリーフォーム 1649">
              <a:extLst>
                <a:ext uri="{FF2B5EF4-FFF2-40B4-BE49-F238E27FC236}">
                  <a16:creationId xmlns:a16="http://schemas.microsoft.com/office/drawing/2014/main" id="{0E25355B-A4D0-C8FB-766C-9792D98867DB}"/>
                </a:ext>
              </a:extLst>
            </p:cNvPr>
            <p:cNvSpPr/>
            <p:nvPr/>
          </p:nvSpPr>
          <p:spPr>
            <a:xfrm>
              <a:off x="7048214" y="6683372"/>
              <a:ext cx="389227" cy="511742"/>
            </a:xfrm>
            <a:custGeom>
              <a:avLst/>
              <a:gdLst>
                <a:gd name="connsiteX0" fmla="*/ 184436 w 389227"/>
                <a:gd name="connsiteY0" fmla="*/ 3 h 511742"/>
                <a:gd name="connsiteX1" fmla="*/ 130461 w 389227"/>
                <a:gd name="connsiteY1" fmla="*/ 73028 h 511742"/>
                <a:gd name="connsiteX2" fmla="*/ 200311 w 389227"/>
                <a:gd name="connsiteY2" fmla="*/ 136528 h 511742"/>
                <a:gd name="connsiteX3" fmla="*/ 146336 w 389227"/>
                <a:gd name="connsiteY3" fmla="*/ 117478 h 511742"/>
                <a:gd name="connsiteX4" fmla="*/ 257461 w 389227"/>
                <a:gd name="connsiteY4" fmla="*/ 200028 h 511742"/>
                <a:gd name="connsiteX5" fmla="*/ 336836 w 389227"/>
                <a:gd name="connsiteY5" fmla="*/ 374653 h 511742"/>
                <a:gd name="connsiteX6" fmla="*/ 352711 w 389227"/>
                <a:gd name="connsiteY6" fmla="*/ 361953 h 511742"/>
                <a:gd name="connsiteX7" fmla="*/ 384461 w 389227"/>
                <a:gd name="connsiteY7" fmla="*/ 508003 h 511742"/>
                <a:gd name="connsiteX8" fmla="*/ 374936 w 389227"/>
                <a:gd name="connsiteY8" fmla="*/ 447678 h 511742"/>
                <a:gd name="connsiteX9" fmla="*/ 254286 w 389227"/>
                <a:gd name="connsiteY9" fmla="*/ 228603 h 511742"/>
                <a:gd name="connsiteX10" fmla="*/ 152686 w 389227"/>
                <a:gd name="connsiteY10" fmla="*/ 107953 h 511742"/>
                <a:gd name="connsiteX11" fmla="*/ 286 w 389227"/>
                <a:gd name="connsiteY11" fmla="*/ 44453 h 511742"/>
                <a:gd name="connsiteX12" fmla="*/ 114586 w 389227"/>
                <a:gd name="connsiteY12" fmla="*/ 95253 h 511742"/>
                <a:gd name="connsiteX13" fmla="*/ 117761 w 389227"/>
                <a:gd name="connsiteY13" fmla="*/ 69853 h 511742"/>
                <a:gd name="connsiteX14" fmla="*/ 184436 w 389227"/>
                <a:gd name="connsiteY14" fmla="*/ 3 h 51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227" h="511742">
                  <a:moveTo>
                    <a:pt x="184436" y="3"/>
                  </a:moveTo>
                  <a:cubicBezTo>
                    <a:pt x="186553" y="532"/>
                    <a:pt x="127815" y="50274"/>
                    <a:pt x="130461" y="73028"/>
                  </a:cubicBezTo>
                  <a:cubicBezTo>
                    <a:pt x="133107" y="95782"/>
                    <a:pt x="197665" y="129120"/>
                    <a:pt x="200311" y="136528"/>
                  </a:cubicBezTo>
                  <a:cubicBezTo>
                    <a:pt x="202957" y="143936"/>
                    <a:pt x="136811" y="106895"/>
                    <a:pt x="146336" y="117478"/>
                  </a:cubicBezTo>
                  <a:cubicBezTo>
                    <a:pt x="155861" y="128061"/>
                    <a:pt x="225711" y="157166"/>
                    <a:pt x="257461" y="200028"/>
                  </a:cubicBezTo>
                  <a:cubicBezTo>
                    <a:pt x="289211" y="242890"/>
                    <a:pt x="320961" y="347666"/>
                    <a:pt x="336836" y="374653"/>
                  </a:cubicBezTo>
                  <a:cubicBezTo>
                    <a:pt x="352711" y="401641"/>
                    <a:pt x="344774" y="339728"/>
                    <a:pt x="352711" y="361953"/>
                  </a:cubicBezTo>
                  <a:cubicBezTo>
                    <a:pt x="360649" y="384178"/>
                    <a:pt x="380757" y="493716"/>
                    <a:pt x="384461" y="508003"/>
                  </a:cubicBezTo>
                  <a:cubicBezTo>
                    <a:pt x="388165" y="522290"/>
                    <a:pt x="396632" y="494245"/>
                    <a:pt x="374936" y="447678"/>
                  </a:cubicBezTo>
                  <a:cubicBezTo>
                    <a:pt x="353240" y="401111"/>
                    <a:pt x="291328" y="285224"/>
                    <a:pt x="254286" y="228603"/>
                  </a:cubicBezTo>
                  <a:cubicBezTo>
                    <a:pt x="217244" y="171982"/>
                    <a:pt x="195019" y="138645"/>
                    <a:pt x="152686" y="107953"/>
                  </a:cubicBezTo>
                  <a:cubicBezTo>
                    <a:pt x="110353" y="77261"/>
                    <a:pt x="6636" y="46570"/>
                    <a:pt x="286" y="44453"/>
                  </a:cubicBezTo>
                  <a:cubicBezTo>
                    <a:pt x="-6064" y="42336"/>
                    <a:pt x="95007" y="91020"/>
                    <a:pt x="114586" y="95253"/>
                  </a:cubicBezTo>
                  <a:cubicBezTo>
                    <a:pt x="134165" y="99486"/>
                    <a:pt x="107178" y="87316"/>
                    <a:pt x="117761" y="69853"/>
                  </a:cubicBezTo>
                  <a:cubicBezTo>
                    <a:pt x="128344" y="52391"/>
                    <a:pt x="182319" y="-526"/>
                    <a:pt x="184436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 1650">
              <a:extLst>
                <a:ext uri="{FF2B5EF4-FFF2-40B4-BE49-F238E27FC236}">
                  <a16:creationId xmlns:a16="http://schemas.microsoft.com/office/drawing/2014/main" id="{4DD2C07E-E088-7E9F-F842-694D87638F38}"/>
                </a:ext>
              </a:extLst>
            </p:cNvPr>
            <p:cNvSpPr/>
            <p:nvPr/>
          </p:nvSpPr>
          <p:spPr>
            <a:xfrm>
              <a:off x="6838492" y="6683021"/>
              <a:ext cx="308719" cy="110092"/>
            </a:xfrm>
            <a:custGeom>
              <a:avLst/>
              <a:gdLst>
                <a:gd name="connsiteX0" fmla="*/ 458 w 308719"/>
                <a:gd name="connsiteY0" fmla="*/ 105129 h 110092"/>
                <a:gd name="connsiteX1" fmla="*/ 165558 w 308719"/>
                <a:gd name="connsiteY1" fmla="*/ 108304 h 110092"/>
                <a:gd name="connsiteX2" fmla="*/ 197308 w 308719"/>
                <a:gd name="connsiteY2" fmla="*/ 95604 h 110092"/>
                <a:gd name="connsiteX3" fmla="*/ 308433 w 308719"/>
                <a:gd name="connsiteY3" fmla="*/ 354 h 110092"/>
                <a:gd name="connsiteX4" fmla="*/ 222708 w 308719"/>
                <a:gd name="connsiteY4" fmla="*/ 63854 h 110092"/>
                <a:gd name="connsiteX5" fmla="*/ 458 w 308719"/>
                <a:gd name="connsiteY5" fmla="*/ 105129 h 1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719" h="110092">
                  <a:moveTo>
                    <a:pt x="458" y="105129"/>
                  </a:moveTo>
                  <a:cubicBezTo>
                    <a:pt x="-9067" y="112537"/>
                    <a:pt x="132750" y="109892"/>
                    <a:pt x="165558" y="108304"/>
                  </a:cubicBezTo>
                  <a:cubicBezTo>
                    <a:pt x="198366" y="106717"/>
                    <a:pt x="173496" y="113596"/>
                    <a:pt x="197308" y="95604"/>
                  </a:cubicBezTo>
                  <a:cubicBezTo>
                    <a:pt x="221121" y="77612"/>
                    <a:pt x="304200" y="5646"/>
                    <a:pt x="308433" y="354"/>
                  </a:cubicBezTo>
                  <a:cubicBezTo>
                    <a:pt x="312666" y="-4938"/>
                    <a:pt x="269275" y="50625"/>
                    <a:pt x="222708" y="63854"/>
                  </a:cubicBezTo>
                  <a:cubicBezTo>
                    <a:pt x="176141" y="77083"/>
                    <a:pt x="9983" y="97721"/>
                    <a:pt x="458" y="10512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2" name="フリーフォーム 1651">
              <a:extLst>
                <a:ext uri="{FF2B5EF4-FFF2-40B4-BE49-F238E27FC236}">
                  <a16:creationId xmlns:a16="http://schemas.microsoft.com/office/drawing/2014/main" id="{16CA6912-000A-034B-1C26-214BB3CB96E2}"/>
                </a:ext>
              </a:extLst>
            </p:cNvPr>
            <p:cNvSpPr/>
            <p:nvPr/>
          </p:nvSpPr>
          <p:spPr>
            <a:xfrm>
              <a:off x="6137200" y="6550172"/>
              <a:ext cx="254740" cy="70147"/>
            </a:xfrm>
            <a:custGeom>
              <a:avLst/>
              <a:gdLst>
                <a:gd name="connsiteX0" fmla="*/ 75 w 254740"/>
                <a:gd name="connsiteY0" fmla="*/ 69703 h 70147"/>
                <a:gd name="connsiteX1" fmla="*/ 136600 w 254740"/>
                <a:gd name="connsiteY1" fmla="*/ 31603 h 70147"/>
                <a:gd name="connsiteX2" fmla="*/ 254075 w 254740"/>
                <a:gd name="connsiteY2" fmla="*/ 22078 h 70147"/>
                <a:gd name="connsiteX3" fmla="*/ 187400 w 254740"/>
                <a:gd name="connsiteY3" fmla="*/ 9378 h 70147"/>
                <a:gd name="connsiteX4" fmla="*/ 155650 w 254740"/>
                <a:gd name="connsiteY4" fmla="*/ 3028 h 70147"/>
                <a:gd name="connsiteX5" fmla="*/ 75 w 254740"/>
                <a:gd name="connsiteY5" fmla="*/ 69703 h 7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740" h="70147">
                  <a:moveTo>
                    <a:pt x="75" y="69703"/>
                  </a:moveTo>
                  <a:cubicBezTo>
                    <a:pt x="-3100" y="74465"/>
                    <a:pt x="94267" y="39540"/>
                    <a:pt x="136600" y="31603"/>
                  </a:cubicBezTo>
                  <a:cubicBezTo>
                    <a:pt x="178933" y="23666"/>
                    <a:pt x="245608" y="25782"/>
                    <a:pt x="254075" y="22078"/>
                  </a:cubicBezTo>
                  <a:cubicBezTo>
                    <a:pt x="262542" y="18374"/>
                    <a:pt x="187400" y="9378"/>
                    <a:pt x="187400" y="9378"/>
                  </a:cubicBezTo>
                  <a:cubicBezTo>
                    <a:pt x="170996" y="6203"/>
                    <a:pt x="185283" y="-5439"/>
                    <a:pt x="155650" y="3028"/>
                  </a:cubicBezTo>
                  <a:cubicBezTo>
                    <a:pt x="126017" y="11495"/>
                    <a:pt x="3250" y="64941"/>
                    <a:pt x="75" y="697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3" name="フリーフォーム 1652">
              <a:extLst>
                <a:ext uri="{FF2B5EF4-FFF2-40B4-BE49-F238E27FC236}">
                  <a16:creationId xmlns:a16="http://schemas.microsoft.com/office/drawing/2014/main" id="{21B794DA-A835-955B-E9EC-66FEFE4BC094}"/>
                </a:ext>
              </a:extLst>
            </p:cNvPr>
            <p:cNvSpPr/>
            <p:nvPr/>
          </p:nvSpPr>
          <p:spPr>
            <a:xfrm>
              <a:off x="6156236" y="6597357"/>
              <a:ext cx="137706" cy="265402"/>
            </a:xfrm>
            <a:custGeom>
              <a:avLst/>
              <a:gdLst>
                <a:gd name="connsiteX0" fmla="*/ 19139 w 137706"/>
                <a:gd name="connsiteY0" fmla="*/ 293 h 265402"/>
                <a:gd name="connsiteX1" fmla="*/ 3264 w 137706"/>
                <a:gd name="connsiteY1" fmla="*/ 86018 h 265402"/>
                <a:gd name="connsiteX2" fmla="*/ 41364 w 137706"/>
                <a:gd name="connsiteY2" fmla="*/ 139993 h 265402"/>
                <a:gd name="connsiteX3" fmla="*/ 12789 w 137706"/>
                <a:gd name="connsiteY3" fmla="*/ 120943 h 265402"/>
                <a:gd name="connsiteX4" fmla="*/ 133439 w 137706"/>
                <a:gd name="connsiteY4" fmla="*/ 260643 h 265402"/>
                <a:gd name="connsiteX5" fmla="*/ 101689 w 137706"/>
                <a:gd name="connsiteY5" fmla="*/ 225718 h 265402"/>
                <a:gd name="connsiteX6" fmla="*/ 15964 w 137706"/>
                <a:gd name="connsiteY6" fmla="*/ 155868 h 265402"/>
                <a:gd name="connsiteX7" fmla="*/ 89 w 137706"/>
                <a:gd name="connsiteY7" fmla="*/ 117768 h 265402"/>
                <a:gd name="connsiteX8" fmla="*/ 19139 w 137706"/>
                <a:gd name="connsiteY8" fmla="*/ 293 h 26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706" h="265402">
                  <a:moveTo>
                    <a:pt x="19139" y="293"/>
                  </a:moveTo>
                  <a:cubicBezTo>
                    <a:pt x="19668" y="-4999"/>
                    <a:pt x="-440" y="62735"/>
                    <a:pt x="3264" y="86018"/>
                  </a:cubicBezTo>
                  <a:cubicBezTo>
                    <a:pt x="6968" y="109301"/>
                    <a:pt x="39777" y="134172"/>
                    <a:pt x="41364" y="139993"/>
                  </a:cubicBezTo>
                  <a:cubicBezTo>
                    <a:pt x="42952" y="145814"/>
                    <a:pt x="-2557" y="100835"/>
                    <a:pt x="12789" y="120943"/>
                  </a:cubicBezTo>
                  <a:cubicBezTo>
                    <a:pt x="28135" y="141051"/>
                    <a:pt x="118622" y="243181"/>
                    <a:pt x="133439" y="260643"/>
                  </a:cubicBezTo>
                  <a:cubicBezTo>
                    <a:pt x="148256" y="278105"/>
                    <a:pt x="121268" y="243180"/>
                    <a:pt x="101689" y="225718"/>
                  </a:cubicBezTo>
                  <a:cubicBezTo>
                    <a:pt x="82110" y="208256"/>
                    <a:pt x="32897" y="173860"/>
                    <a:pt x="15964" y="155868"/>
                  </a:cubicBezTo>
                  <a:cubicBezTo>
                    <a:pt x="-969" y="137876"/>
                    <a:pt x="1677" y="141581"/>
                    <a:pt x="89" y="117768"/>
                  </a:cubicBezTo>
                  <a:cubicBezTo>
                    <a:pt x="-1499" y="93955"/>
                    <a:pt x="18610" y="5585"/>
                    <a:pt x="19139" y="2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4" name="フリーフォーム 1653">
              <a:extLst>
                <a:ext uri="{FF2B5EF4-FFF2-40B4-BE49-F238E27FC236}">
                  <a16:creationId xmlns:a16="http://schemas.microsoft.com/office/drawing/2014/main" id="{F46641EE-3F8C-EB03-8F80-1CD7CFFA3AFB}"/>
                </a:ext>
              </a:extLst>
            </p:cNvPr>
            <p:cNvSpPr/>
            <p:nvPr/>
          </p:nvSpPr>
          <p:spPr>
            <a:xfrm>
              <a:off x="6098619" y="6581531"/>
              <a:ext cx="132611" cy="218742"/>
            </a:xfrm>
            <a:custGeom>
              <a:avLst/>
              <a:gdLst>
                <a:gd name="connsiteX0" fmla="*/ 76756 w 132611"/>
                <a:gd name="connsiteY0" fmla="*/ 244 h 218742"/>
                <a:gd name="connsiteX1" fmla="*/ 16431 w 132611"/>
                <a:gd name="connsiteY1" fmla="*/ 66919 h 218742"/>
                <a:gd name="connsiteX2" fmla="*/ 32306 w 132611"/>
                <a:gd name="connsiteY2" fmla="*/ 114544 h 218742"/>
                <a:gd name="connsiteX3" fmla="*/ 3731 w 132611"/>
                <a:gd name="connsiteY3" fmla="*/ 92319 h 218742"/>
                <a:gd name="connsiteX4" fmla="*/ 130731 w 132611"/>
                <a:gd name="connsiteY4" fmla="*/ 216144 h 218742"/>
                <a:gd name="connsiteX5" fmla="*/ 76756 w 132611"/>
                <a:gd name="connsiteY5" fmla="*/ 171694 h 218742"/>
                <a:gd name="connsiteX6" fmla="*/ 35481 w 132611"/>
                <a:gd name="connsiteY6" fmla="*/ 114544 h 218742"/>
                <a:gd name="connsiteX7" fmla="*/ 3731 w 132611"/>
                <a:gd name="connsiteY7" fmla="*/ 92319 h 218742"/>
                <a:gd name="connsiteX8" fmla="*/ 76756 w 132611"/>
                <a:gd name="connsiteY8" fmla="*/ 244 h 21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11" h="218742">
                  <a:moveTo>
                    <a:pt x="76756" y="244"/>
                  </a:moveTo>
                  <a:cubicBezTo>
                    <a:pt x="78873" y="-3989"/>
                    <a:pt x="23839" y="47869"/>
                    <a:pt x="16431" y="66919"/>
                  </a:cubicBezTo>
                  <a:cubicBezTo>
                    <a:pt x="9023" y="85969"/>
                    <a:pt x="34423" y="110311"/>
                    <a:pt x="32306" y="114544"/>
                  </a:cubicBezTo>
                  <a:cubicBezTo>
                    <a:pt x="30189" y="118777"/>
                    <a:pt x="-12673" y="75386"/>
                    <a:pt x="3731" y="92319"/>
                  </a:cubicBezTo>
                  <a:cubicBezTo>
                    <a:pt x="20135" y="109252"/>
                    <a:pt x="118560" y="202915"/>
                    <a:pt x="130731" y="216144"/>
                  </a:cubicBezTo>
                  <a:cubicBezTo>
                    <a:pt x="142902" y="229373"/>
                    <a:pt x="92631" y="188627"/>
                    <a:pt x="76756" y="171694"/>
                  </a:cubicBezTo>
                  <a:cubicBezTo>
                    <a:pt x="60881" y="154761"/>
                    <a:pt x="47652" y="127773"/>
                    <a:pt x="35481" y="114544"/>
                  </a:cubicBezTo>
                  <a:cubicBezTo>
                    <a:pt x="23310" y="101315"/>
                    <a:pt x="-2619" y="108723"/>
                    <a:pt x="3731" y="92319"/>
                  </a:cubicBezTo>
                  <a:cubicBezTo>
                    <a:pt x="10081" y="75915"/>
                    <a:pt x="74639" y="4477"/>
                    <a:pt x="76756" y="24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5" name="フリーフォーム 1654">
              <a:extLst>
                <a:ext uri="{FF2B5EF4-FFF2-40B4-BE49-F238E27FC236}">
                  <a16:creationId xmlns:a16="http://schemas.microsoft.com/office/drawing/2014/main" id="{D4E90270-5674-0DE4-1ED2-46C758336C75}"/>
                </a:ext>
              </a:extLst>
            </p:cNvPr>
            <p:cNvSpPr/>
            <p:nvPr/>
          </p:nvSpPr>
          <p:spPr>
            <a:xfrm>
              <a:off x="6184895" y="6603466"/>
              <a:ext cx="149233" cy="54554"/>
            </a:xfrm>
            <a:custGeom>
              <a:avLst/>
              <a:gdLst>
                <a:gd name="connsiteX0" fmla="*/ 149230 w 149233"/>
                <a:gd name="connsiteY0" fmla="*/ 25934 h 54554"/>
                <a:gd name="connsiteX1" fmla="*/ 63505 w 149233"/>
                <a:gd name="connsiteY1" fmla="*/ 534 h 54554"/>
                <a:gd name="connsiteX2" fmla="*/ 5 w 149233"/>
                <a:gd name="connsiteY2" fmla="*/ 54509 h 54554"/>
                <a:gd name="connsiteX3" fmla="*/ 66680 w 149233"/>
                <a:gd name="connsiteY3" fmla="*/ 10059 h 54554"/>
                <a:gd name="connsiteX4" fmla="*/ 149230 w 149233"/>
                <a:gd name="connsiteY4" fmla="*/ 25934 h 5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233" h="54554">
                  <a:moveTo>
                    <a:pt x="149230" y="25934"/>
                  </a:moveTo>
                  <a:cubicBezTo>
                    <a:pt x="148701" y="24347"/>
                    <a:pt x="88376" y="-4228"/>
                    <a:pt x="63505" y="534"/>
                  </a:cubicBezTo>
                  <a:cubicBezTo>
                    <a:pt x="38634" y="5296"/>
                    <a:pt x="-524" y="52922"/>
                    <a:pt x="5" y="54509"/>
                  </a:cubicBezTo>
                  <a:cubicBezTo>
                    <a:pt x="534" y="56096"/>
                    <a:pt x="46043" y="15880"/>
                    <a:pt x="66680" y="10059"/>
                  </a:cubicBezTo>
                  <a:cubicBezTo>
                    <a:pt x="87317" y="4238"/>
                    <a:pt x="149759" y="27521"/>
                    <a:pt x="149230" y="2593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7" name="フリーフォーム 1656">
              <a:extLst>
                <a:ext uri="{FF2B5EF4-FFF2-40B4-BE49-F238E27FC236}">
                  <a16:creationId xmlns:a16="http://schemas.microsoft.com/office/drawing/2014/main" id="{85C226CC-52AE-4EBF-E9FA-41D04DA1CF06}"/>
                </a:ext>
              </a:extLst>
            </p:cNvPr>
            <p:cNvSpPr/>
            <p:nvPr/>
          </p:nvSpPr>
          <p:spPr>
            <a:xfrm>
              <a:off x="6267397" y="6632572"/>
              <a:ext cx="22314" cy="114313"/>
            </a:xfrm>
            <a:custGeom>
              <a:avLst/>
              <a:gdLst>
                <a:gd name="connsiteX0" fmla="*/ 53 w 22314"/>
                <a:gd name="connsiteY0" fmla="*/ 3 h 114313"/>
                <a:gd name="connsiteX1" fmla="*/ 15928 w 22314"/>
                <a:gd name="connsiteY1" fmla="*/ 76203 h 114313"/>
                <a:gd name="connsiteX2" fmla="*/ 12753 w 22314"/>
                <a:gd name="connsiteY2" fmla="*/ 114303 h 114313"/>
                <a:gd name="connsiteX3" fmla="*/ 22278 w 22314"/>
                <a:gd name="connsiteY3" fmla="*/ 73028 h 114313"/>
                <a:gd name="connsiteX4" fmla="*/ 53 w 22314"/>
                <a:gd name="connsiteY4" fmla="*/ 3 h 11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14" h="114313">
                  <a:moveTo>
                    <a:pt x="53" y="3"/>
                  </a:moveTo>
                  <a:cubicBezTo>
                    <a:pt x="-1005" y="532"/>
                    <a:pt x="13811" y="57153"/>
                    <a:pt x="15928" y="76203"/>
                  </a:cubicBezTo>
                  <a:cubicBezTo>
                    <a:pt x="18045" y="95253"/>
                    <a:pt x="11695" y="114832"/>
                    <a:pt x="12753" y="114303"/>
                  </a:cubicBezTo>
                  <a:cubicBezTo>
                    <a:pt x="13811" y="113774"/>
                    <a:pt x="21220" y="89432"/>
                    <a:pt x="22278" y="73028"/>
                  </a:cubicBezTo>
                  <a:cubicBezTo>
                    <a:pt x="23336" y="56624"/>
                    <a:pt x="1111" y="-526"/>
                    <a:pt x="53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8" name="フリーフォーム 1657">
              <a:extLst>
                <a:ext uri="{FF2B5EF4-FFF2-40B4-BE49-F238E27FC236}">
                  <a16:creationId xmlns:a16="http://schemas.microsoft.com/office/drawing/2014/main" id="{E99142AB-BAAB-463D-BF7D-6E2078DC03E8}"/>
                </a:ext>
              </a:extLst>
            </p:cNvPr>
            <p:cNvSpPr/>
            <p:nvPr/>
          </p:nvSpPr>
          <p:spPr>
            <a:xfrm>
              <a:off x="6229350" y="6651498"/>
              <a:ext cx="34224" cy="73596"/>
            </a:xfrm>
            <a:custGeom>
              <a:avLst/>
              <a:gdLst>
                <a:gd name="connsiteX0" fmla="*/ 0 w 34224"/>
                <a:gd name="connsiteY0" fmla="*/ 127 h 73596"/>
                <a:gd name="connsiteX1" fmla="*/ 31750 w 34224"/>
                <a:gd name="connsiteY1" fmla="*/ 54102 h 73596"/>
                <a:gd name="connsiteX2" fmla="*/ 31750 w 34224"/>
                <a:gd name="connsiteY2" fmla="*/ 73152 h 73596"/>
                <a:gd name="connsiteX3" fmla="*/ 0 w 34224"/>
                <a:gd name="connsiteY3" fmla="*/ 127 h 7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24" h="73596">
                  <a:moveTo>
                    <a:pt x="0" y="127"/>
                  </a:moveTo>
                  <a:cubicBezTo>
                    <a:pt x="0" y="-3048"/>
                    <a:pt x="31750" y="54102"/>
                    <a:pt x="31750" y="54102"/>
                  </a:cubicBezTo>
                  <a:cubicBezTo>
                    <a:pt x="37042" y="66273"/>
                    <a:pt x="32279" y="75798"/>
                    <a:pt x="31750" y="73152"/>
                  </a:cubicBezTo>
                  <a:cubicBezTo>
                    <a:pt x="31221" y="70506"/>
                    <a:pt x="0" y="3302"/>
                    <a:pt x="0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9" name="フリーフォーム 1658">
              <a:extLst>
                <a:ext uri="{FF2B5EF4-FFF2-40B4-BE49-F238E27FC236}">
                  <a16:creationId xmlns:a16="http://schemas.microsoft.com/office/drawing/2014/main" id="{7435CB24-9B7B-1CAD-111A-C4782CA76CA1}"/>
                </a:ext>
              </a:extLst>
            </p:cNvPr>
            <p:cNvSpPr/>
            <p:nvPr/>
          </p:nvSpPr>
          <p:spPr>
            <a:xfrm>
              <a:off x="7454764" y="7067521"/>
              <a:ext cx="98618" cy="531341"/>
            </a:xfrm>
            <a:custGeom>
              <a:avLst/>
              <a:gdLst>
                <a:gd name="connsiteX0" fmla="*/ 50936 w 98618"/>
                <a:gd name="connsiteY0" fmla="*/ 29 h 531341"/>
                <a:gd name="connsiteX1" fmla="*/ 50936 w 98618"/>
                <a:gd name="connsiteY1" fmla="*/ 238154 h 531341"/>
                <a:gd name="connsiteX2" fmla="*/ 98561 w 98618"/>
                <a:gd name="connsiteY2" fmla="*/ 320704 h 531341"/>
                <a:gd name="connsiteX3" fmla="*/ 60461 w 98618"/>
                <a:gd name="connsiteY3" fmla="*/ 282604 h 531341"/>
                <a:gd name="connsiteX4" fmla="*/ 50936 w 98618"/>
                <a:gd name="connsiteY4" fmla="*/ 381029 h 531341"/>
                <a:gd name="connsiteX5" fmla="*/ 54111 w 98618"/>
                <a:gd name="connsiteY5" fmla="*/ 530254 h 531341"/>
                <a:gd name="connsiteX6" fmla="*/ 57286 w 98618"/>
                <a:gd name="connsiteY6" fmla="*/ 435004 h 531341"/>
                <a:gd name="connsiteX7" fmla="*/ 136 w 98618"/>
                <a:gd name="connsiteY7" fmla="*/ 193704 h 531341"/>
                <a:gd name="connsiteX8" fmla="*/ 41411 w 98618"/>
                <a:gd name="connsiteY8" fmla="*/ 314354 h 531341"/>
                <a:gd name="connsiteX9" fmla="*/ 44586 w 98618"/>
                <a:gd name="connsiteY9" fmla="*/ 222279 h 531341"/>
                <a:gd name="connsiteX10" fmla="*/ 50936 w 98618"/>
                <a:gd name="connsiteY10" fmla="*/ 29 h 53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618" h="531341">
                  <a:moveTo>
                    <a:pt x="50936" y="29"/>
                  </a:moveTo>
                  <a:cubicBezTo>
                    <a:pt x="51994" y="2675"/>
                    <a:pt x="42998" y="184708"/>
                    <a:pt x="50936" y="238154"/>
                  </a:cubicBezTo>
                  <a:cubicBezTo>
                    <a:pt x="58874" y="291600"/>
                    <a:pt x="96974" y="313296"/>
                    <a:pt x="98561" y="320704"/>
                  </a:cubicBezTo>
                  <a:cubicBezTo>
                    <a:pt x="100148" y="328112"/>
                    <a:pt x="68398" y="272550"/>
                    <a:pt x="60461" y="282604"/>
                  </a:cubicBezTo>
                  <a:cubicBezTo>
                    <a:pt x="52524" y="292658"/>
                    <a:pt x="51994" y="339754"/>
                    <a:pt x="50936" y="381029"/>
                  </a:cubicBezTo>
                  <a:cubicBezTo>
                    <a:pt x="49878" y="422304"/>
                    <a:pt x="53053" y="521258"/>
                    <a:pt x="54111" y="530254"/>
                  </a:cubicBezTo>
                  <a:cubicBezTo>
                    <a:pt x="55169" y="539250"/>
                    <a:pt x="66282" y="491096"/>
                    <a:pt x="57286" y="435004"/>
                  </a:cubicBezTo>
                  <a:cubicBezTo>
                    <a:pt x="48290" y="378912"/>
                    <a:pt x="2782" y="213812"/>
                    <a:pt x="136" y="193704"/>
                  </a:cubicBezTo>
                  <a:cubicBezTo>
                    <a:pt x="-2510" y="173596"/>
                    <a:pt x="34003" y="309592"/>
                    <a:pt x="41411" y="314354"/>
                  </a:cubicBezTo>
                  <a:cubicBezTo>
                    <a:pt x="48819" y="319117"/>
                    <a:pt x="42999" y="270962"/>
                    <a:pt x="44586" y="222279"/>
                  </a:cubicBezTo>
                  <a:cubicBezTo>
                    <a:pt x="46173" y="173596"/>
                    <a:pt x="49878" y="-2617"/>
                    <a:pt x="50936" y="2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0" name="フリーフォーム 1659">
              <a:extLst>
                <a:ext uri="{FF2B5EF4-FFF2-40B4-BE49-F238E27FC236}">
                  <a16:creationId xmlns:a16="http://schemas.microsoft.com/office/drawing/2014/main" id="{6C936BAC-6D29-2189-AECC-D156ECA58154}"/>
                </a:ext>
              </a:extLst>
            </p:cNvPr>
            <p:cNvSpPr/>
            <p:nvPr/>
          </p:nvSpPr>
          <p:spPr>
            <a:xfrm>
              <a:off x="6724567" y="7054850"/>
              <a:ext cx="245917" cy="205001"/>
            </a:xfrm>
            <a:custGeom>
              <a:avLst/>
              <a:gdLst>
                <a:gd name="connsiteX0" fmla="*/ 83 w 245917"/>
                <a:gd name="connsiteY0" fmla="*/ 0 h 205001"/>
                <a:gd name="connsiteX1" fmla="*/ 142958 w 245917"/>
                <a:gd name="connsiteY1" fmla="*/ 120650 h 205001"/>
                <a:gd name="connsiteX2" fmla="*/ 155658 w 245917"/>
                <a:gd name="connsiteY2" fmla="*/ 111125 h 205001"/>
                <a:gd name="connsiteX3" fmla="*/ 244558 w 245917"/>
                <a:gd name="connsiteY3" fmla="*/ 203200 h 205001"/>
                <a:gd name="connsiteX4" fmla="*/ 206458 w 245917"/>
                <a:gd name="connsiteY4" fmla="*/ 168275 h 205001"/>
                <a:gd name="connsiteX5" fmla="*/ 165183 w 245917"/>
                <a:gd name="connsiteY5" fmla="*/ 120650 h 205001"/>
                <a:gd name="connsiteX6" fmla="*/ 83 w 245917"/>
                <a:gd name="connsiteY6" fmla="*/ 0 h 20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917" h="205001">
                  <a:moveTo>
                    <a:pt x="83" y="0"/>
                  </a:moveTo>
                  <a:cubicBezTo>
                    <a:pt x="-3621" y="0"/>
                    <a:pt x="117029" y="102129"/>
                    <a:pt x="142958" y="120650"/>
                  </a:cubicBezTo>
                  <a:cubicBezTo>
                    <a:pt x="168887" y="139171"/>
                    <a:pt x="138725" y="97367"/>
                    <a:pt x="155658" y="111125"/>
                  </a:cubicBezTo>
                  <a:cubicBezTo>
                    <a:pt x="172591" y="124883"/>
                    <a:pt x="236091" y="193675"/>
                    <a:pt x="244558" y="203200"/>
                  </a:cubicBezTo>
                  <a:cubicBezTo>
                    <a:pt x="253025" y="212725"/>
                    <a:pt x="219687" y="182033"/>
                    <a:pt x="206458" y="168275"/>
                  </a:cubicBezTo>
                  <a:cubicBezTo>
                    <a:pt x="193229" y="154517"/>
                    <a:pt x="196404" y="146050"/>
                    <a:pt x="165183" y="120650"/>
                  </a:cubicBezTo>
                  <a:cubicBezTo>
                    <a:pt x="133962" y="95250"/>
                    <a:pt x="3787" y="0"/>
                    <a:pt x="83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1" name="フリーフォーム 1660">
              <a:extLst>
                <a:ext uri="{FF2B5EF4-FFF2-40B4-BE49-F238E27FC236}">
                  <a16:creationId xmlns:a16="http://schemas.microsoft.com/office/drawing/2014/main" id="{1839523A-C765-846D-8169-39ABF0F7FB60}"/>
                </a:ext>
              </a:extLst>
            </p:cNvPr>
            <p:cNvSpPr/>
            <p:nvPr/>
          </p:nvSpPr>
          <p:spPr>
            <a:xfrm>
              <a:off x="7483050" y="6800818"/>
              <a:ext cx="138070" cy="262109"/>
            </a:xfrm>
            <a:custGeom>
              <a:avLst/>
              <a:gdLst>
                <a:gd name="connsiteX0" fmla="*/ 73450 w 138070"/>
                <a:gd name="connsiteY0" fmla="*/ 32 h 262109"/>
                <a:gd name="connsiteX1" fmla="*/ 79800 w 138070"/>
                <a:gd name="connsiteY1" fmla="*/ 117507 h 262109"/>
                <a:gd name="connsiteX2" fmla="*/ 136950 w 138070"/>
                <a:gd name="connsiteY2" fmla="*/ 260382 h 262109"/>
                <a:gd name="connsiteX3" fmla="*/ 108375 w 138070"/>
                <a:gd name="connsiteY3" fmla="*/ 187357 h 262109"/>
                <a:gd name="connsiteX4" fmla="*/ 425 w 138070"/>
                <a:gd name="connsiteY4" fmla="*/ 50832 h 262109"/>
                <a:gd name="connsiteX5" fmla="*/ 70275 w 138070"/>
                <a:gd name="connsiteY5" fmla="*/ 104807 h 262109"/>
                <a:gd name="connsiteX6" fmla="*/ 73450 w 138070"/>
                <a:gd name="connsiteY6" fmla="*/ 32 h 26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070" h="262109">
                  <a:moveTo>
                    <a:pt x="73450" y="32"/>
                  </a:moveTo>
                  <a:cubicBezTo>
                    <a:pt x="75038" y="2149"/>
                    <a:pt x="69217" y="74115"/>
                    <a:pt x="79800" y="117507"/>
                  </a:cubicBezTo>
                  <a:cubicBezTo>
                    <a:pt x="90383" y="160899"/>
                    <a:pt x="132188" y="248740"/>
                    <a:pt x="136950" y="260382"/>
                  </a:cubicBezTo>
                  <a:cubicBezTo>
                    <a:pt x="141712" y="272024"/>
                    <a:pt x="131129" y="222282"/>
                    <a:pt x="108375" y="187357"/>
                  </a:cubicBezTo>
                  <a:cubicBezTo>
                    <a:pt x="85621" y="152432"/>
                    <a:pt x="6775" y="64590"/>
                    <a:pt x="425" y="50832"/>
                  </a:cubicBezTo>
                  <a:cubicBezTo>
                    <a:pt x="-5925" y="37074"/>
                    <a:pt x="60750" y="110099"/>
                    <a:pt x="70275" y="104807"/>
                  </a:cubicBezTo>
                  <a:cubicBezTo>
                    <a:pt x="79800" y="99515"/>
                    <a:pt x="71862" y="-2085"/>
                    <a:pt x="73450" y="3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2" name="フリーフォーム 1661">
              <a:extLst>
                <a:ext uri="{FF2B5EF4-FFF2-40B4-BE49-F238E27FC236}">
                  <a16:creationId xmlns:a16="http://schemas.microsoft.com/office/drawing/2014/main" id="{2545C414-0561-51EF-A856-BE530AB7544E}"/>
                </a:ext>
              </a:extLst>
            </p:cNvPr>
            <p:cNvSpPr/>
            <p:nvPr/>
          </p:nvSpPr>
          <p:spPr>
            <a:xfrm>
              <a:off x="7806891" y="6923790"/>
              <a:ext cx="154016" cy="228217"/>
            </a:xfrm>
            <a:custGeom>
              <a:avLst/>
              <a:gdLst>
                <a:gd name="connsiteX0" fmla="*/ 434 w 154016"/>
                <a:gd name="connsiteY0" fmla="*/ 885 h 228217"/>
                <a:gd name="connsiteX1" fmla="*/ 149659 w 154016"/>
                <a:gd name="connsiteY1" fmla="*/ 223135 h 228217"/>
                <a:gd name="connsiteX2" fmla="*/ 105209 w 154016"/>
                <a:gd name="connsiteY2" fmla="*/ 146935 h 228217"/>
                <a:gd name="connsiteX3" fmla="*/ 434 w 154016"/>
                <a:gd name="connsiteY3" fmla="*/ 885 h 22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016" h="228217">
                  <a:moveTo>
                    <a:pt x="434" y="885"/>
                  </a:moveTo>
                  <a:cubicBezTo>
                    <a:pt x="7842" y="13585"/>
                    <a:pt x="132196" y="198793"/>
                    <a:pt x="149659" y="223135"/>
                  </a:cubicBezTo>
                  <a:cubicBezTo>
                    <a:pt x="167122" y="247477"/>
                    <a:pt x="127963" y="178156"/>
                    <a:pt x="105209" y="146935"/>
                  </a:cubicBezTo>
                  <a:cubicBezTo>
                    <a:pt x="82455" y="115714"/>
                    <a:pt x="-6974" y="-11815"/>
                    <a:pt x="434" y="88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3" name="フリーフォーム 1662">
              <a:extLst>
                <a:ext uri="{FF2B5EF4-FFF2-40B4-BE49-F238E27FC236}">
                  <a16:creationId xmlns:a16="http://schemas.microsoft.com/office/drawing/2014/main" id="{F83641F0-7892-202B-B66D-843A21387333}"/>
                </a:ext>
              </a:extLst>
            </p:cNvPr>
            <p:cNvSpPr/>
            <p:nvPr/>
          </p:nvSpPr>
          <p:spPr>
            <a:xfrm>
              <a:off x="7632645" y="7131048"/>
              <a:ext cx="195862" cy="247655"/>
            </a:xfrm>
            <a:custGeom>
              <a:avLst/>
              <a:gdLst>
                <a:gd name="connsiteX0" fmla="*/ 55 w 195862"/>
                <a:gd name="connsiteY0" fmla="*/ 2 h 247655"/>
                <a:gd name="connsiteX1" fmla="*/ 161980 w 195862"/>
                <a:gd name="connsiteY1" fmla="*/ 139702 h 247655"/>
                <a:gd name="connsiteX2" fmla="*/ 187380 w 195862"/>
                <a:gd name="connsiteY2" fmla="*/ 247652 h 247655"/>
                <a:gd name="connsiteX3" fmla="*/ 181030 w 195862"/>
                <a:gd name="connsiteY3" fmla="*/ 142877 h 247655"/>
                <a:gd name="connsiteX4" fmla="*/ 55 w 195862"/>
                <a:gd name="connsiteY4" fmla="*/ 2 h 24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862" h="247655">
                  <a:moveTo>
                    <a:pt x="55" y="2"/>
                  </a:moveTo>
                  <a:cubicBezTo>
                    <a:pt x="-3120" y="-527"/>
                    <a:pt x="130759" y="98427"/>
                    <a:pt x="161980" y="139702"/>
                  </a:cubicBezTo>
                  <a:cubicBezTo>
                    <a:pt x="193201" y="180977"/>
                    <a:pt x="184205" y="247123"/>
                    <a:pt x="187380" y="247652"/>
                  </a:cubicBezTo>
                  <a:cubicBezTo>
                    <a:pt x="190555" y="248181"/>
                    <a:pt x="208017" y="180977"/>
                    <a:pt x="181030" y="142877"/>
                  </a:cubicBezTo>
                  <a:cubicBezTo>
                    <a:pt x="154043" y="104777"/>
                    <a:pt x="3230" y="531"/>
                    <a:pt x="55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4" name="フリーフォーム 1663">
              <a:extLst>
                <a:ext uri="{FF2B5EF4-FFF2-40B4-BE49-F238E27FC236}">
                  <a16:creationId xmlns:a16="http://schemas.microsoft.com/office/drawing/2014/main" id="{BE2CB5D1-8FAC-ABCF-2AD9-BF1445DB0602}"/>
                </a:ext>
              </a:extLst>
            </p:cNvPr>
            <p:cNvSpPr/>
            <p:nvPr/>
          </p:nvSpPr>
          <p:spPr>
            <a:xfrm>
              <a:off x="7603044" y="7451030"/>
              <a:ext cx="274377" cy="125911"/>
            </a:xfrm>
            <a:custGeom>
              <a:avLst/>
              <a:gdLst>
                <a:gd name="connsiteX0" fmla="*/ 1081 w 274377"/>
                <a:gd name="connsiteY0" fmla="*/ 118170 h 125911"/>
                <a:gd name="connsiteX1" fmla="*/ 124906 w 274377"/>
                <a:gd name="connsiteY1" fmla="*/ 124520 h 125911"/>
                <a:gd name="connsiteX2" fmla="*/ 204281 w 274377"/>
                <a:gd name="connsiteY2" fmla="*/ 95945 h 125911"/>
                <a:gd name="connsiteX3" fmla="*/ 274131 w 274377"/>
                <a:gd name="connsiteY3" fmla="*/ 695 h 125911"/>
                <a:gd name="connsiteX4" fmla="*/ 226506 w 274377"/>
                <a:gd name="connsiteY4" fmla="*/ 54670 h 125911"/>
                <a:gd name="connsiteX5" fmla="*/ 201106 w 274377"/>
                <a:gd name="connsiteY5" fmla="*/ 89595 h 125911"/>
                <a:gd name="connsiteX6" fmla="*/ 1081 w 274377"/>
                <a:gd name="connsiteY6" fmla="*/ 118170 h 12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377" h="125911">
                  <a:moveTo>
                    <a:pt x="1081" y="118170"/>
                  </a:moveTo>
                  <a:cubicBezTo>
                    <a:pt x="-11619" y="123991"/>
                    <a:pt x="91039" y="128224"/>
                    <a:pt x="124906" y="124520"/>
                  </a:cubicBezTo>
                  <a:cubicBezTo>
                    <a:pt x="158773" y="120816"/>
                    <a:pt x="179410" y="116582"/>
                    <a:pt x="204281" y="95945"/>
                  </a:cubicBezTo>
                  <a:cubicBezTo>
                    <a:pt x="229152" y="75308"/>
                    <a:pt x="270427" y="7574"/>
                    <a:pt x="274131" y="695"/>
                  </a:cubicBezTo>
                  <a:cubicBezTo>
                    <a:pt x="277835" y="-6184"/>
                    <a:pt x="238677" y="39853"/>
                    <a:pt x="226506" y="54670"/>
                  </a:cubicBezTo>
                  <a:cubicBezTo>
                    <a:pt x="214335" y="69487"/>
                    <a:pt x="238148" y="78483"/>
                    <a:pt x="201106" y="89595"/>
                  </a:cubicBezTo>
                  <a:cubicBezTo>
                    <a:pt x="164064" y="100707"/>
                    <a:pt x="13781" y="112349"/>
                    <a:pt x="1081" y="1181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5" name="フリーフォーム 1664">
              <a:extLst>
                <a:ext uri="{FF2B5EF4-FFF2-40B4-BE49-F238E27FC236}">
                  <a16:creationId xmlns:a16="http://schemas.microsoft.com/office/drawing/2014/main" id="{4223DB6E-B358-C90F-5B9A-46C1DB77BFDF}"/>
                </a:ext>
              </a:extLst>
            </p:cNvPr>
            <p:cNvSpPr/>
            <p:nvPr/>
          </p:nvSpPr>
          <p:spPr>
            <a:xfrm>
              <a:off x="7029279" y="7264306"/>
              <a:ext cx="763180" cy="593690"/>
            </a:xfrm>
            <a:custGeom>
              <a:avLst/>
              <a:gdLst>
                <a:gd name="connsiteX0" fmla="*/ 171 w 763180"/>
                <a:gd name="connsiteY0" fmla="*/ 94 h 593690"/>
                <a:gd name="connsiteX1" fmla="*/ 171621 w 763180"/>
                <a:gd name="connsiteY1" fmla="*/ 206469 h 593690"/>
                <a:gd name="connsiteX2" fmla="*/ 197021 w 763180"/>
                <a:gd name="connsiteY2" fmla="*/ 209644 h 593690"/>
                <a:gd name="connsiteX3" fmla="*/ 362121 w 763180"/>
                <a:gd name="connsiteY3" fmla="*/ 352519 h 593690"/>
                <a:gd name="connsiteX4" fmla="*/ 324021 w 763180"/>
                <a:gd name="connsiteY4" fmla="*/ 320769 h 593690"/>
                <a:gd name="connsiteX5" fmla="*/ 485946 w 763180"/>
                <a:gd name="connsiteY5" fmla="*/ 419194 h 593690"/>
                <a:gd name="connsiteX6" fmla="*/ 482771 w 763180"/>
                <a:gd name="connsiteY6" fmla="*/ 403319 h 593690"/>
                <a:gd name="connsiteX7" fmla="*/ 755821 w 763180"/>
                <a:gd name="connsiteY7" fmla="*/ 587469 h 593690"/>
                <a:gd name="connsiteX8" fmla="*/ 670096 w 763180"/>
                <a:gd name="connsiteY8" fmla="*/ 543019 h 593690"/>
                <a:gd name="connsiteX9" fmla="*/ 508171 w 763180"/>
                <a:gd name="connsiteY9" fmla="*/ 469994 h 593690"/>
                <a:gd name="connsiteX10" fmla="*/ 504996 w 763180"/>
                <a:gd name="connsiteY10" fmla="*/ 454119 h 593690"/>
                <a:gd name="connsiteX11" fmla="*/ 324021 w 763180"/>
                <a:gd name="connsiteY11" fmla="*/ 320769 h 593690"/>
                <a:gd name="connsiteX12" fmla="*/ 206546 w 763180"/>
                <a:gd name="connsiteY12" fmla="*/ 235044 h 593690"/>
                <a:gd name="connsiteX13" fmla="*/ 171 w 763180"/>
                <a:gd name="connsiteY13" fmla="*/ 94 h 59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3180" h="593690">
                  <a:moveTo>
                    <a:pt x="171" y="94"/>
                  </a:moveTo>
                  <a:cubicBezTo>
                    <a:pt x="-5650" y="-4668"/>
                    <a:pt x="138813" y="171544"/>
                    <a:pt x="171621" y="206469"/>
                  </a:cubicBezTo>
                  <a:cubicBezTo>
                    <a:pt x="204429" y="241394"/>
                    <a:pt x="165271" y="185302"/>
                    <a:pt x="197021" y="209644"/>
                  </a:cubicBezTo>
                  <a:cubicBezTo>
                    <a:pt x="228771" y="233986"/>
                    <a:pt x="340954" y="333998"/>
                    <a:pt x="362121" y="352519"/>
                  </a:cubicBezTo>
                  <a:cubicBezTo>
                    <a:pt x="383288" y="371040"/>
                    <a:pt x="303384" y="309657"/>
                    <a:pt x="324021" y="320769"/>
                  </a:cubicBezTo>
                  <a:cubicBezTo>
                    <a:pt x="344658" y="331881"/>
                    <a:pt x="459488" y="405436"/>
                    <a:pt x="485946" y="419194"/>
                  </a:cubicBezTo>
                  <a:cubicBezTo>
                    <a:pt x="512404" y="432952"/>
                    <a:pt x="437792" y="375273"/>
                    <a:pt x="482771" y="403319"/>
                  </a:cubicBezTo>
                  <a:cubicBezTo>
                    <a:pt x="527750" y="431365"/>
                    <a:pt x="724600" y="564186"/>
                    <a:pt x="755821" y="587469"/>
                  </a:cubicBezTo>
                  <a:cubicBezTo>
                    <a:pt x="787042" y="610752"/>
                    <a:pt x="711371" y="562598"/>
                    <a:pt x="670096" y="543019"/>
                  </a:cubicBezTo>
                  <a:cubicBezTo>
                    <a:pt x="628821" y="523440"/>
                    <a:pt x="535688" y="484811"/>
                    <a:pt x="508171" y="469994"/>
                  </a:cubicBezTo>
                  <a:cubicBezTo>
                    <a:pt x="480654" y="455177"/>
                    <a:pt x="535688" y="478990"/>
                    <a:pt x="504996" y="454119"/>
                  </a:cubicBezTo>
                  <a:cubicBezTo>
                    <a:pt x="474304" y="429248"/>
                    <a:pt x="324021" y="320769"/>
                    <a:pt x="324021" y="320769"/>
                  </a:cubicBezTo>
                  <a:cubicBezTo>
                    <a:pt x="274280" y="284257"/>
                    <a:pt x="262109" y="290077"/>
                    <a:pt x="206546" y="235044"/>
                  </a:cubicBezTo>
                  <a:cubicBezTo>
                    <a:pt x="150984" y="180011"/>
                    <a:pt x="5992" y="4856"/>
                    <a:pt x="171" y="9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6" name="フリーフォーム 1665">
              <a:extLst>
                <a:ext uri="{FF2B5EF4-FFF2-40B4-BE49-F238E27FC236}">
                  <a16:creationId xmlns:a16="http://schemas.microsoft.com/office/drawing/2014/main" id="{6F0FADD2-79DF-A5C9-9FD1-DBB15CC1A0EC}"/>
                </a:ext>
              </a:extLst>
            </p:cNvPr>
            <p:cNvSpPr/>
            <p:nvPr/>
          </p:nvSpPr>
          <p:spPr>
            <a:xfrm>
              <a:off x="6883388" y="6870697"/>
              <a:ext cx="23826" cy="155582"/>
            </a:xfrm>
            <a:custGeom>
              <a:avLst/>
              <a:gdLst>
                <a:gd name="connsiteX0" fmla="*/ 19062 w 23826"/>
                <a:gd name="connsiteY0" fmla="*/ 3 h 155582"/>
                <a:gd name="connsiteX1" fmla="*/ 19062 w 23826"/>
                <a:gd name="connsiteY1" fmla="*/ 88903 h 155582"/>
                <a:gd name="connsiteX2" fmla="*/ 12 w 23826"/>
                <a:gd name="connsiteY2" fmla="*/ 155578 h 155582"/>
                <a:gd name="connsiteX3" fmla="*/ 22237 w 23826"/>
                <a:gd name="connsiteY3" fmla="*/ 92078 h 155582"/>
                <a:gd name="connsiteX4" fmla="*/ 19062 w 23826"/>
                <a:gd name="connsiteY4" fmla="*/ 3 h 15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6" h="155582">
                  <a:moveTo>
                    <a:pt x="19062" y="3"/>
                  </a:moveTo>
                  <a:cubicBezTo>
                    <a:pt x="18533" y="-526"/>
                    <a:pt x="22237" y="62974"/>
                    <a:pt x="19062" y="88903"/>
                  </a:cubicBezTo>
                  <a:cubicBezTo>
                    <a:pt x="15887" y="114832"/>
                    <a:pt x="-517" y="155049"/>
                    <a:pt x="12" y="155578"/>
                  </a:cubicBezTo>
                  <a:cubicBezTo>
                    <a:pt x="541" y="156107"/>
                    <a:pt x="17475" y="111657"/>
                    <a:pt x="22237" y="92078"/>
                  </a:cubicBezTo>
                  <a:cubicBezTo>
                    <a:pt x="26999" y="72499"/>
                    <a:pt x="19591" y="532"/>
                    <a:pt x="19062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7" name="フリーフォーム 1666">
              <a:extLst>
                <a:ext uri="{FF2B5EF4-FFF2-40B4-BE49-F238E27FC236}">
                  <a16:creationId xmlns:a16="http://schemas.microsoft.com/office/drawing/2014/main" id="{D6EA14EF-946E-95A7-DBEE-FE595701947C}"/>
                </a:ext>
              </a:extLst>
            </p:cNvPr>
            <p:cNvSpPr/>
            <p:nvPr/>
          </p:nvSpPr>
          <p:spPr>
            <a:xfrm>
              <a:off x="6929430" y="6835684"/>
              <a:ext cx="125672" cy="367082"/>
            </a:xfrm>
            <a:custGeom>
              <a:avLst/>
              <a:gdLst>
                <a:gd name="connsiteX0" fmla="*/ 125420 w 125672"/>
                <a:gd name="connsiteY0" fmla="*/ 91 h 367082"/>
                <a:gd name="connsiteX1" fmla="*/ 65095 w 125672"/>
                <a:gd name="connsiteY1" fmla="*/ 133441 h 367082"/>
                <a:gd name="connsiteX2" fmla="*/ 39695 w 125672"/>
                <a:gd name="connsiteY2" fmla="*/ 263616 h 367082"/>
                <a:gd name="connsiteX3" fmla="*/ 4770 w 125672"/>
                <a:gd name="connsiteY3" fmla="*/ 365216 h 367082"/>
                <a:gd name="connsiteX4" fmla="*/ 4770 w 125672"/>
                <a:gd name="connsiteY4" fmla="*/ 308066 h 367082"/>
                <a:gd name="connsiteX5" fmla="*/ 46045 w 125672"/>
                <a:gd name="connsiteY5" fmla="*/ 60416 h 367082"/>
                <a:gd name="connsiteX6" fmla="*/ 39695 w 125672"/>
                <a:gd name="connsiteY6" fmla="*/ 111216 h 367082"/>
                <a:gd name="connsiteX7" fmla="*/ 125420 w 125672"/>
                <a:gd name="connsiteY7" fmla="*/ 91 h 36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672" h="367082">
                  <a:moveTo>
                    <a:pt x="125420" y="91"/>
                  </a:moveTo>
                  <a:cubicBezTo>
                    <a:pt x="129653" y="3795"/>
                    <a:pt x="79382" y="89520"/>
                    <a:pt x="65095" y="133441"/>
                  </a:cubicBezTo>
                  <a:cubicBezTo>
                    <a:pt x="50808" y="177362"/>
                    <a:pt x="49749" y="224987"/>
                    <a:pt x="39695" y="263616"/>
                  </a:cubicBezTo>
                  <a:cubicBezTo>
                    <a:pt x="29641" y="302245"/>
                    <a:pt x="10591" y="357808"/>
                    <a:pt x="4770" y="365216"/>
                  </a:cubicBezTo>
                  <a:cubicBezTo>
                    <a:pt x="-1051" y="372624"/>
                    <a:pt x="-2109" y="358866"/>
                    <a:pt x="4770" y="308066"/>
                  </a:cubicBezTo>
                  <a:cubicBezTo>
                    <a:pt x="11649" y="257266"/>
                    <a:pt x="40224" y="93224"/>
                    <a:pt x="46045" y="60416"/>
                  </a:cubicBezTo>
                  <a:cubicBezTo>
                    <a:pt x="51866" y="27608"/>
                    <a:pt x="31757" y="115979"/>
                    <a:pt x="39695" y="111216"/>
                  </a:cubicBezTo>
                  <a:cubicBezTo>
                    <a:pt x="47632" y="106454"/>
                    <a:pt x="121187" y="-3613"/>
                    <a:pt x="125420" y="9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8" name="フリーフォーム 1667">
              <a:extLst>
                <a:ext uri="{FF2B5EF4-FFF2-40B4-BE49-F238E27FC236}">
                  <a16:creationId xmlns:a16="http://schemas.microsoft.com/office/drawing/2014/main" id="{1676C0C7-54D6-0115-2CF2-80F3CE116061}"/>
                </a:ext>
              </a:extLst>
            </p:cNvPr>
            <p:cNvSpPr/>
            <p:nvPr/>
          </p:nvSpPr>
          <p:spPr>
            <a:xfrm>
              <a:off x="7332604" y="7083425"/>
              <a:ext cx="52455" cy="233499"/>
            </a:xfrm>
            <a:custGeom>
              <a:avLst/>
              <a:gdLst>
                <a:gd name="connsiteX0" fmla="*/ 17521 w 52455"/>
                <a:gd name="connsiteY0" fmla="*/ 0 h 233499"/>
                <a:gd name="connsiteX1" fmla="*/ 20696 w 52455"/>
                <a:gd name="connsiteY1" fmla="*/ 136525 h 233499"/>
                <a:gd name="connsiteX2" fmla="*/ 52446 w 52455"/>
                <a:gd name="connsiteY2" fmla="*/ 231775 h 233499"/>
                <a:gd name="connsiteX3" fmla="*/ 23871 w 52455"/>
                <a:gd name="connsiteY3" fmla="*/ 190500 h 233499"/>
                <a:gd name="connsiteX4" fmla="*/ 1646 w 52455"/>
                <a:gd name="connsiteY4" fmla="*/ 98425 h 233499"/>
                <a:gd name="connsiteX5" fmla="*/ 1646 w 52455"/>
                <a:gd name="connsiteY5" fmla="*/ 127000 h 233499"/>
                <a:gd name="connsiteX6" fmla="*/ 17521 w 52455"/>
                <a:gd name="connsiteY6" fmla="*/ 0 h 23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55" h="233499">
                  <a:moveTo>
                    <a:pt x="17521" y="0"/>
                  </a:moveTo>
                  <a:cubicBezTo>
                    <a:pt x="16198" y="48948"/>
                    <a:pt x="14875" y="97896"/>
                    <a:pt x="20696" y="136525"/>
                  </a:cubicBezTo>
                  <a:cubicBezTo>
                    <a:pt x="26517" y="175154"/>
                    <a:pt x="51917" y="222779"/>
                    <a:pt x="52446" y="231775"/>
                  </a:cubicBezTo>
                  <a:cubicBezTo>
                    <a:pt x="52975" y="240771"/>
                    <a:pt x="32338" y="212725"/>
                    <a:pt x="23871" y="190500"/>
                  </a:cubicBezTo>
                  <a:cubicBezTo>
                    <a:pt x="15404" y="168275"/>
                    <a:pt x="5350" y="109008"/>
                    <a:pt x="1646" y="98425"/>
                  </a:cubicBezTo>
                  <a:cubicBezTo>
                    <a:pt x="-2058" y="87842"/>
                    <a:pt x="1646" y="127000"/>
                    <a:pt x="1646" y="127000"/>
                  </a:cubicBezTo>
                  <a:lnTo>
                    <a:pt x="1752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9" name="フリーフォーム 1668">
              <a:extLst>
                <a:ext uri="{FF2B5EF4-FFF2-40B4-BE49-F238E27FC236}">
                  <a16:creationId xmlns:a16="http://schemas.microsoft.com/office/drawing/2014/main" id="{5212618D-6EB9-3900-1E0D-79224B635C3B}"/>
                </a:ext>
              </a:extLst>
            </p:cNvPr>
            <p:cNvSpPr/>
            <p:nvPr/>
          </p:nvSpPr>
          <p:spPr>
            <a:xfrm>
              <a:off x="7385606" y="6823050"/>
              <a:ext cx="78851" cy="99090"/>
            </a:xfrm>
            <a:custGeom>
              <a:avLst/>
              <a:gdLst>
                <a:gd name="connsiteX0" fmla="*/ 12144 w 78851"/>
                <a:gd name="connsiteY0" fmla="*/ 25 h 99090"/>
                <a:gd name="connsiteX1" fmla="*/ 12144 w 78851"/>
                <a:gd name="connsiteY1" fmla="*/ 85750 h 99090"/>
                <a:gd name="connsiteX2" fmla="*/ 78819 w 78851"/>
                <a:gd name="connsiteY2" fmla="*/ 92100 h 99090"/>
                <a:gd name="connsiteX3" fmla="*/ 2619 w 78851"/>
                <a:gd name="connsiteY3" fmla="*/ 95275 h 99090"/>
                <a:gd name="connsiteX4" fmla="*/ 12144 w 78851"/>
                <a:gd name="connsiteY4" fmla="*/ 25 h 9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51" h="99090">
                  <a:moveTo>
                    <a:pt x="12144" y="25"/>
                  </a:moveTo>
                  <a:cubicBezTo>
                    <a:pt x="13731" y="-1562"/>
                    <a:pt x="1032" y="70404"/>
                    <a:pt x="12144" y="85750"/>
                  </a:cubicBezTo>
                  <a:cubicBezTo>
                    <a:pt x="23256" y="101096"/>
                    <a:pt x="80406" y="90513"/>
                    <a:pt x="78819" y="92100"/>
                  </a:cubicBezTo>
                  <a:cubicBezTo>
                    <a:pt x="77232" y="93687"/>
                    <a:pt x="11615" y="104800"/>
                    <a:pt x="2619" y="95275"/>
                  </a:cubicBezTo>
                  <a:cubicBezTo>
                    <a:pt x="-6377" y="85750"/>
                    <a:pt x="10557" y="1612"/>
                    <a:pt x="12144" y="2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0" name="フリーフォーム 1669">
              <a:extLst>
                <a:ext uri="{FF2B5EF4-FFF2-40B4-BE49-F238E27FC236}">
                  <a16:creationId xmlns:a16="http://schemas.microsoft.com/office/drawing/2014/main" id="{331F9EBC-391B-5659-91E0-F4273B2797EA}"/>
                </a:ext>
              </a:extLst>
            </p:cNvPr>
            <p:cNvSpPr/>
            <p:nvPr/>
          </p:nvSpPr>
          <p:spPr>
            <a:xfrm>
              <a:off x="6797603" y="7007044"/>
              <a:ext cx="298563" cy="346283"/>
            </a:xfrm>
            <a:custGeom>
              <a:avLst/>
              <a:gdLst>
                <a:gd name="connsiteX0" fmla="*/ 72 w 298563"/>
                <a:gd name="connsiteY0" fmla="*/ 181 h 346283"/>
                <a:gd name="connsiteX1" fmla="*/ 152472 w 298563"/>
                <a:gd name="connsiteY1" fmla="*/ 174806 h 346283"/>
                <a:gd name="connsiteX2" fmla="*/ 149297 w 298563"/>
                <a:gd name="connsiteY2" fmla="*/ 146231 h 346283"/>
                <a:gd name="connsiteX3" fmla="*/ 219147 w 298563"/>
                <a:gd name="connsiteY3" fmla="*/ 247831 h 346283"/>
                <a:gd name="connsiteX4" fmla="*/ 298522 w 298563"/>
                <a:gd name="connsiteY4" fmla="*/ 346256 h 346283"/>
                <a:gd name="connsiteX5" fmla="*/ 228672 w 298563"/>
                <a:gd name="connsiteY5" fmla="*/ 238306 h 346283"/>
                <a:gd name="connsiteX6" fmla="*/ 133422 w 298563"/>
                <a:gd name="connsiteY6" fmla="*/ 143056 h 346283"/>
                <a:gd name="connsiteX7" fmla="*/ 72 w 298563"/>
                <a:gd name="connsiteY7" fmla="*/ 181 h 34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63" h="346283">
                  <a:moveTo>
                    <a:pt x="72" y="181"/>
                  </a:moveTo>
                  <a:cubicBezTo>
                    <a:pt x="3247" y="5473"/>
                    <a:pt x="127601" y="150464"/>
                    <a:pt x="152472" y="174806"/>
                  </a:cubicBezTo>
                  <a:cubicBezTo>
                    <a:pt x="177343" y="199148"/>
                    <a:pt x="138184" y="134060"/>
                    <a:pt x="149297" y="146231"/>
                  </a:cubicBezTo>
                  <a:cubicBezTo>
                    <a:pt x="160410" y="158402"/>
                    <a:pt x="194276" y="214494"/>
                    <a:pt x="219147" y="247831"/>
                  </a:cubicBezTo>
                  <a:cubicBezTo>
                    <a:pt x="244018" y="281168"/>
                    <a:pt x="296935" y="347843"/>
                    <a:pt x="298522" y="346256"/>
                  </a:cubicBezTo>
                  <a:cubicBezTo>
                    <a:pt x="300109" y="344669"/>
                    <a:pt x="256189" y="272173"/>
                    <a:pt x="228672" y="238306"/>
                  </a:cubicBezTo>
                  <a:cubicBezTo>
                    <a:pt x="201155" y="204439"/>
                    <a:pt x="168347" y="179568"/>
                    <a:pt x="133422" y="143056"/>
                  </a:cubicBezTo>
                  <a:cubicBezTo>
                    <a:pt x="98497" y="106544"/>
                    <a:pt x="-3103" y="-5111"/>
                    <a:pt x="72" y="18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1" name="フリーフォーム 1670">
              <a:extLst>
                <a:ext uri="{FF2B5EF4-FFF2-40B4-BE49-F238E27FC236}">
                  <a16:creationId xmlns:a16="http://schemas.microsoft.com/office/drawing/2014/main" id="{2EDE88DD-9F22-2EE1-9B7E-34719538CAAC}"/>
                </a:ext>
              </a:extLst>
            </p:cNvPr>
            <p:cNvSpPr/>
            <p:nvPr/>
          </p:nvSpPr>
          <p:spPr>
            <a:xfrm>
              <a:off x="6973001" y="7267415"/>
              <a:ext cx="320619" cy="296786"/>
            </a:xfrm>
            <a:custGeom>
              <a:avLst/>
              <a:gdLst>
                <a:gd name="connsiteX0" fmla="*/ 2474 w 320619"/>
                <a:gd name="connsiteY0" fmla="*/ 3335 h 296786"/>
                <a:gd name="connsiteX1" fmla="*/ 307274 w 320619"/>
                <a:gd name="connsiteY1" fmla="*/ 285910 h 296786"/>
                <a:gd name="connsiteX2" fmla="*/ 256474 w 320619"/>
                <a:gd name="connsiteY2" fmla="*/ 228760 h 296786"/>
                <a:gd name="connsiteX3" fmla="*/ 167574 w 320619"/>
                <a:gd name="connsiteY3" fmla="*/ 136685 h 296786"/>
                <a:gd name="connsiteX4" fmla="*/ 2474 w 320619"/>
                <a:gd name="connsiteY4" fmla="*/ 3335 h 2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19" h="296786">
                  <a:moveTo>
                    <a:pt x="2474" y="3335"/>
                  </a:moveTo>
                  <a:cubicBezTo>
                    <a:pt x="25757" y="28206"/>
                    <a:pt x="264941" y="248339"/>
                    <a:pt x="307274" y="285910"/>
                  </a:cubicBezTo>
                  <a:cubicBezTo>
                    <a:pt x="349607" y="323481"/>
                    <a:pt x="279757" y="253631"/>
                    <a:pt x="256474" y="228760"/>
                  </a:cubicBezTo>
                  <a:cubicBezTo>
                    <a:pt x="233191" y="203889"/>
                    <a:pt x="208320" y="173727"/>
                    <a:pt x="167574" y="136685"/>
                  </a:cubicBezTo>
                  <a:cubicBezTo>
                    <a:pt x="126828" y="99643"/>
                    <a:pt x="-20809" y="-21536"/>
                    <a:pt x="2474" y="33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2" name="フリーフォーム 1671">
              <a:extLst>
                <a:ext uri="{FF2B5EF4-FFF2-40B4-BE49-F238E27FC236}">
                  <a16:creationId xmlns:a16="http://schemas.microsoft.com/office/drawing/2014/main" id="{A7D91E0D-98EA-23CA-9832-82965FEC6570}"/>
                </a:ext>
              </a:extLst>
            </p:cNvPr>
            <p:cNvSpPr/>
            <p:nvPr/>
          </p:nvSpPr>
          <p:spPr>
            <a:xfrm>
              <a:off x="7359627" y="6569072"/>
              <a:ext cx="31862" cy="136535"/>
            </a:xfrm>
            <a:custGeom>
              <a:avLst/>
              <a:gdLst>
                <a:gd name="connsiteX0" fmla="*/ 9548 w 31862"/>
                <a:gd name="connsiteY0" fmla="*/ 3 h 136535"/>
                <a:gd name="connsiteX1" fmla="*/ 9548 w 31862"/>
                <a:gd name="connsiteY1" fmla="*/ 85728 h 136535"/>
                <a:gd name="connsiteX2" fmla="*/ 31773 w 31862"/>
                <a:gd name="connsiteY2" fmla="*/ 136528 h 136535"/>
                <a:gd name="connsiteX3" fmla="*/ 23 w 31862"/>
                <a:gd name="connsiteY3" fmla="*/ 82553 h 136535"/>
                <a:gd name="connsiteX4" fmla="*/ 9548 w 31862"/>
                <a:gd name="connsiteY4" fmla="*/ 3 h 1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62" h="136535">
                  <a:moveTo>
                    <a:pt x="9548" y="3"/>
                  </a:moveTo>
                  <a:cubicBezTo>
                    <a:pt x="11135" y="532"/>
                    <a:pt x="5844" y="62974"/>
                    <a:pt x="9548" y="85728"/>
                  </a:cubicBezTo>
                  <a:cubicBezTo>
                    <a:pt x="13252" y="108482"/>
                    <a:pt x="33360" y="137057"/>
                    <a:pt x="31773" y="136528"/>
                  </a:cubicBezTo>
                  <a:cubicBezTo>
                    <a:pt x="30186" y="135999"/>
                    <a:pt x="552" y="103190"/>
                    <a:pt x="23" y="82553"/>
                  </a:cubicBezTo>
                  <a:cubicBezTo>
                    <a:pt x="-506" y="61916"/>
                    <a:pt x="7961" y="-526"/>
                    <a:pt x="9548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3" name="フリーフォーム 1672">
              <a:extLst>
                <a:ext uri="{FF2B5EF4-FFF2-40B4-BE49-F238E27FC236}">
                  <a16:creationId xmlns:a16="http://schemas.microsoft.com/office/drawing/2014/main" id="{56D46807-E9E8-3481-878F-9687ACF37276}"/>
                </a:ext>
              </a:extLst>
            </p:cNvPr>
            <p:cNvSpPr/>
            <p:nvPr/>
          </p:nvSpPr>
          <p:spPr>
            <a:xfrm>
              <a:off x="7419484" y="6553163"/>
              <a:ext cx="76915" cy="269916"/>
            </a:xfrm>
            <a:custGeom>
              <a:avLst/>
              <a:gdLst>
                <a:gd name="connsiteX0" fmla="*/ 35416 w 76915"/>
                <a:gd name="connsiteY0" fmla="*/ 37 h 269916"/>
                <a:gd name="connsiteX1" fmla="*/ 491 w 76915"/>
                <a:gd name="connsiteY1" fmla="*/ 120687 h 269916"/>
                <a:gd name="connsiteX2" fmla="*/ 67166 w 76915"/>
                <a:gd name="connsiteY2" fmla="*/ 203237 h 269916"/>
                <a:gd name="connsiteX3" fmla="*/ 67166 w 76915"/>
                <a:gd name="connsiteY3" fmla="*/ 269912 h 269916"/>
                <a:gd name="connsiteX4" fmla="*/ 73516 w 76915"/>
                <a:gd name="connsiteY4" fmla="*/ 200062 h 269916"/>
                <a:gd name="connsiteX5" fmla="*/ 6841 w 76915"/>
                <a:gd name="connsiteY5" fmla="*/ 133387 h 269916"/>
                <a:gd name="connsiteX6" fmla="*/ 35416 w 76915"/>
                <a:gd name="connsiteY6" fmla="*/ 37 h 26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15" h="269916">
                  <a:moveTo>
                    <a:pt x="35416" y="37"/>
                  </a:moveTo>
                  <a:cubicBezTo>
                    <a:pt x="34358" y="-2080"/>
                    <a:pt x="-4801" y="86820"/>
                    <a:pt x="491" y="120687"/>
                  </a:cubicBezTo>
                  <a:cubicBezTo>
                    <a:pt x="5783" y="154554"/>
                    <a:pt x="56054" y="178366"/>
                    <a:pt x="67166" y="203237"/>
                  </a:cubicBezTo>
                  <a:cubicBezTo>
                    <a:pt x="78278" y="228108"/>
                    <a:pt x="66108" y="270441"/>
                    <a:pt x="67166" y="269912"/>
                  </a:cubicBezTo>
                  <a:cubicBezTo>
                    <a:pt x="68224" y="269383"/>
                    <a:pt x="83570" y="222816"/>
                    <a:pt x="73516" y="200062"/>
                  </a:cubicBezTo>
                  <a:cubicBezTo>
                    <a:pt x="63462" y="177308"/>
                    <a:pt x="13191" y="162491"/>
                    <a:pt x="6841" y="133387"/>
                  </a:cubicBezTo>
                  <a:cubicBezTo>
                    <a:pt x="491" y="104283"/>
                    <a:pt x="36474" y="2154"/>
                    <a:pt x="35416" y="3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4" name="フリーフォーム 1673">
              <a:extLst>
                <a:ext uri="{FF2B5EF4-FFF2-40B4-BE49-F238E27FC236}">
                  <a16:creationId xmlns:a16="http://schemas.microsoft.com/office/drawing/2014/main" id="{4FFB7337-1D79-407E-275C-F4479C4DBE67}"/>
                </a:ext>
              </a:extLst>
            </p:cNvPr>
            <p:cNvSpPr/>
            <p:nvPr/>
          </p:nvSpPr>
          <p:spPr>
            <a:xfrm>
              <a:off x="7654796" y="6959557"/>
              <a:ext cx="158854" cy="120822"/>
            </a:xfrm>
            <a:custGeom>
              <a:avLst/>
              <a:gdLst>
                <a:gd name="connsiteX0" fmla="*/ 85854 w 158854"/>
                <a:gd name="connsiteY0" fmla="*/ 43 h 120822"/>
                <a:gd name="connsiteX1" fmla="*/ 111254 w 158854"/>
                <a:gd name="connsiteY1" fmla="*/ 60368 h 120822"/>
                <a:gd name="connsiteX2" fmla="*/ 129 w 158854"/>
                <a:gd name="connsiteY2" fmla="*/ 120693 h 120822"/>
                <a:gd name="connsiteX3" fmla="*/ 136654 w 158854"/>
                <a:gd name="connsiteY3" fmla="*/ 76243 h 120822"/>
                <a:gd name="connsiteX4" fmla="*/ 152529 w 158854"/>
                <a:gd name="connsiteY4" fmla="*/ 69893 h 120822"/>
                <a:gd name="connsiteX5" fmla="*/ 85854 w 158854"/>
                <a:gd name="connsiteY5" fmla="*/ 43 h 12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854" h="120822">
                  <a:moveTo>
                    <a:pt x="85854" y="43"/>
                  </a:moveTo>
                  <a:cubicBezTo>
                    <a:pt x="78975" y="-1544"/>
                    <a:pt x="125541" y="40260"/>
                    <a:pt x="111254" y="60368"/>
                  </a:cubicBezTo>
                  <a:cubicBezTo>
                    <a:pt x="96967" y="80476"/>
                    <a:pt x="-4104" y="118047"/>
                    <a:pt x="129" y="120693"/>
                  </a:cubicBezTo>
                  <a:cubicBezTo>
                    <a:pt x="4362" y="123339"/>
                    <a:pt x="111254" y="84710"/>
                    <a:pt x="136654" y="76243"/>
                  </a:cubicBezTo>
                  <a:cubicBezTo>
                    <a:pt x="162054" y="67776"/>
                    <a:pt x="163112" y="81005"/>
                    <a:pt x="152529" y="69893"/>
                  </a:cubicBezTo>
                  <a:cubicBezTo>
                    <a:pt x="141946" y="58781"/>
                    <a:pt x="92733" y="1630"/>
                    <a:pt x="85854" y="4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5" name="フリーフォーム 1674">
              <a:extLst>
                <a:ext uri="{FF2B5EF4-FFF2-40B4-BE49-F238E27FC236}">
                  <a16:creationId xmlns:a16="http://schemas.microsoft.com/office/drawing/2014/main" id="{328BD131-731E-5D41-80BE-9B989F4D6BA2}"/>
                </a:ext>
              </a:extLst>
            </p:cNvPr>
            <p:cNvSpPr/>
            <p:nvPr/>
          </p:nvSpPr>
          <p:spPr>
            <a:xfrm>
              <a:off x="7441827" y="7022795"/>
              <a:ext cx="277852" cy="435286"/>
            </a:xfrm>
            <a:custGeom>
              <a:avLst/>
              <a:gdLst>
                <a:gd name="connsiteX0" fmla="*/ 373 w 277852"/>
                <a:gd name="connsiteY0" fmla="*/ 305 h 435286"/>
                <a:gd name="connsiteX1" fmla="*/ 244848 w 277852"/>
                <a:gd name="connsiteY1" fmla="*/ 324155 h 435286"/>
                <a:gd name="connsiteX2" fmla="*/ 254373 w 277852"/>
                <a:gd name="connsiteY2" fmla="*/ 374955 h 435286"/>
                <a:gd name="connsiteX3" fmla="*/ 130548 w 277852"/>
                <a:gd name="connsiteY3" fmla="*/ 435280 h 435286"/>
                <a:gd name="connsiteX4" fmla="*/ 276598 w 277852"/>
                <a:gd name="connsiteY4" fmla="*/ 378130 h 435286"/>
                <a:gd name="connsiteX5" fmla="*/ 190873 w 277852"/>
                <a:gd name="connsiteY5" fmla="*/ 267005 h 435286"/>
                <a:gd name="connsiteX6" fmla="*/ 373 w 277852"/>
                <a:gd name="connsiteY6" fmla="*/ 305 h 43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52" h="435286">
                  <a:moveTo>
                    <a:pt x="373" y="305"/>
                  </a:moveTo>
                  <a:cubicBezTo>
                    <a:pt x="9369" y="9830"/>
                    <a:pt x="202515" y="261713"/>
                    <a:pt x="244848" y="324155"/>
                  </a:cubicBezTo>
                  <a:cubicBezTo>
                    <a:pt x="287181" y="386597"/>
                    <a:pt x="273423" y="356434"/>
                    <a:pt x="254373" y="374955"/>
                  </a:cubicBezTo>
                  <a:cubicBezTo>
                    <a:pt x="235323" y="393476"/>
                    <a:pt x="126844" y="434751"/>
                    <a:pt x="130548" y="435280"/>
                  </a:cubicBezTo>
                  <a:cubicBezTo>
                    <a:pt x="134252" y="435809"/>
                    <a:pt x="266544" y="406176"/>
                    <a:pt x="276598" y="378130"/>
                  </a:cubicBezTo>
                  <a:cubicBezTo>
                    <a:pt x="286652" y="350084"/>
                    <a:pt x="234265" y="327330"/>
                    <a:pt x="190873" y="267005"/>
                  </a:cubicBezTo>
                  <a:cubicBezTo>
                    <a:pt x="147481" y="206680"/>
                    <a:pt x="-8623" y="-9220"/>
                    <a:pt x="373" y="30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6" name="フリーフォーム 1675">
              <a:extLst>
                <a:ext uri="{FF2B5EF4-FFF2-40B4-BE49-F238E27FC236}">
                  <a16:creationId xmlns:a16="http://schemas.microsoft.com/office/drawing/2014/main" id="{E3B581A5-315F-C8F2-8132-8D58EF4E637C}"/>
                </a:ext>
              </a:extLst>
            </p:cNvPr>
            <p:cNvSpPr/>
            <p:nvPr/>
          </p:nvSpPr>
          <p:spPr>
            <a:xfrm>
              <a:off x="7912063" y="7191317"/>
              <a:ext cx="28800" cy="287497"/>
            </a:xfrm>
            <a:custGeom>
              <a:avLst/>
              <a:gdLst>
                <a:gd name="connsiteX0" fmla="*/ 28612 w 28800"/>
                <a:gd name="connsiteY0" fmla="*/ 58 h 287497"/>
                <a:gd name="connsiteX1" fmla="*/ 12737 w 28800"/>
                <a:gd name="connsiteY1" fmla="*/ 117533 h 287497"/>
                <a:gd name="connsiteX2" fmla="*/ 19087 w 28800"/>
                <a:gd name="connsiteY2" fmla="*/ 266758 h 287497"/>
                <a:gd name="connsiteX3" fmla="*/ 25437 w 28800"/>
                <a:gd name="connsiteY3" fmla="*/ 282633 h 287497"/>
                <a:gd name="connsiteX4" fmla="*/ 9562 w 28800"/>
                <a:gd name="connsiteY4" fmla="*/ 231833 h 287497"/>
                <a:gd name="connsiteX5" fmla="*/ 6387 w 28800"/>
                <a:gd name="connsiteY5" fmla="*/ 104833 h 287497"/>
                <a:gd name="connsiteX6" fmla="*/ 37 w 28800"/>
                <a:gd name="connsiteY6" fmla="*/ 101658 h 287497"/>
                <a:gd name="connsiteX7" fmla="*/ 28612 w 28800"/>
                <a:gd name="connsiteY7" fmla="*/ 58 h 28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00" h="287497">
                  <a:moveTo>
                    <a:pt x="28612" y="58"/>
                  </a:moveTo>
                  <a:cubicBezTo>
                    <a:pt x="30729" y="2704"/>
                    <a:pt x="14324" y="73083"/>
                    <a:pt x="12737" y="117533"/>
                  </a:cubicBezTo>
                  <a:cubicBezTo>
                    <a:pt x="11149" y="161983"/>
                    <a:pt x="19087" y="266758"/>
                    <a:pt x="19087" y="266758"/>
                  </a:cubicBezTo>
                  <a:cubicBezTo>
                    <a:pt x="21204" y="294275"/>
                    <a:pt x="27024" y="288454"/>
                    <a:pt x="25437" y="282633"/>
                  </a:cubicBezTo>
                  <a:cubicBezTo>
                    <a:pt x="23849" y="276812"/>
                    <a:pt x="12737" y="261466"/>
                    <a:pt x="9562" y="231833"/>
                  </a:cubicBezTo>
                  <a:cubicBezTo>
                    <a:pt x="6387" y="202200"/>
                    <a:pt x="7974" y="126529"/>
                    <a:pt x="6387" y="104833"/>
                  </a:cubicBezTo>
                  <a:cubicBezTo>
                    <a:pt x="4800" y="83137"/>
                    <a:pt x="-492" y="118062"/>
                    <a:pt x="37" y="101658"/>
                  </a:cubicBezTo>
                  <a:cubicBezTo>
                    <a:pt x="566" y="85254"/>
                    <a:pt x="26495" y="-2588"/>
                    <a:pt x="28612" y="5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7" name="フリーフォーム 1676">
              <a:extLst>
                <a:ext uri="{FF2B5EF4-FFF2-40B4-BE49-F238E27FC236}">
                  <a16:creationId xmlns:a16="http://schemas.microsoft.com/office/drawing/2014/main" id="{E7A2BA84-4529-1E37-D2CA-D774388ACFFA}"/>
                </a:ext>
              </a:extLst>
            </p:cNvPr>
            <p:cNvSpPr/>
            <p:nvPr/>
          </p:nvSpPr>
          <p:spPr>
            <a:xfrm>
              <a:off x="7568303" y="7524567"/>
              <a:ext cx="467993" cy="187946"/>
            </a:xfrm>
            <a:custGeom>
              <a:avLst/>
              <a:gdLst>
                <a:gd name="connsiteX0" fmla="*/ 897 w 467993"/>
                <a:gd name="connsiteY0" fmla="*/ 124008 h 187946"/>
                <a:gd name="connsiteX1" fmla="*/ 185047 w 467993"/>
                <a:gd name="connsiteY1" fmla="*/ 108133 h 187946"/>
                <a:gd name="connsiteX2" fmla="*/ 299347 w 467993"/>
                <a:gd name="connsiteY2" fmla="*/ 85908 h 187946"/>
                <a:gd name="connsiteX3" fmla="*/ 467622 w 467993"/>
                <a:gd name="connsiteY3" fmla="*/ 183 h 187946"/>
                <a:gd name="connsiteX4" fmla="*/ 340622 w 467993"/>
                <a:gd name="connsiteY4" fmla="*/ 66858 h 187946"/>
                <a:gd name="connsiteX5" fmla="*/ 207272 w 467993"/>
                <a:gd name="connsiteY5" fmla="*/ 187508 h 187946"/>
                <a:gd name="connsiteX6" fmla="*/ 267597 w 467993"/>
                <a:gd name="connsiteY6" fmla="*/ 108133 h 187946"/>
                <a:gd name="connsiteX7" fmla="*/ 897 w 467993"/>
                <a:gd name="connsiteY7" fmla="*/ 124008 h 18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993" h="187946">
                  <a:moveTo>
                    <a:pt x="897" y="124008"/>
                  </a:moveTo>
                  <a:cubicBezTo>
                    <a:pt x="-12861" y="124008"/>
                    <a:pt x="135305" y="114483"/>
                    <a:pt x="185047" y="108133"/>
                  </a:cubicBezTo>
                  <a:cubicBezTo>
                    <a:pt x="234789" y="101783"/>
                    <a:pt x="252251" y="103900"/>
                    <a:pt x="299347" y="85908"/>
                  </a:cubicBezTo>
                  <a:cubicBezTo>
                    <a:pt x="346443" y="67916"/>
                    <a:pt x="460743" y="3358"/>
                    <a:pt x="467622" y="183"/>
                  </a:cubicBezTo>
                  <a:cubicBezTo>
                    <a:pt x="474501" y="-2992"/>
                    <a:pt x="384014" y="35637"/>
                    <a:pt x="340622" y="66858"/>
                  </a:cubicBezTo>
                  <a:cubicBezTo>
                    <a:pt x="297230" y="98079"/>
                    <a:pt x="219443" y="180629"/>
                    <a:pt x="207272" y="187508"/>
                  </a:cubicBezTo>
                  <a:cubicBezTo>
                    <a:pt x="195101" y="194387"/>
                    <a:pt x="303051" y="118187"/>
                    <a:pt x="267597" y="108133"/>
                  </a:cubicBezTo>
                  <a:cubicBezTo>
                    <a:pt x="232143" y="98079"/>
                    <a:pt x="14655" y="124008"/>
                    <a:pt x="897" y="1240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8" name="フリーフォーム 1677">
              <a:extLst>
                <a:ext uri="{FF2B5EF4-FFF2-40B4-BE49-F238E27FC236}">
                  <a16:creationId xmlns:a16="http://schemas.microsoft.com/office/drawing/2014/main" id="{82039B60-0433-A005-CF73-FAFDAD381D77}"/>
                </a:ext>
              </a:extLst>
            </p:cNvPr>
            <p:cNvSpPr/>
            <p:nvPr/>
          </p:nvSpPr>
          <p:spPr>
            <a:xfrm>
              <a:off x="7835889" y="7613531"/>
              <a:ext cx="219087" cy="155789"/>
            </a:xfrm>
            <a:custGeom>
              <a:avLst/>
              <a:gdLst>
                <a:gd name="connsiteX0" fmla="*/ 219086 w 219087"/>
                <a:gd name="connsiteY0" fmla="*/ 119 h 155789"/>
                <a:gd name="connsiteX1" fmla="*/ 53986 w 219087"/>
                <a:gd name="connsiteY1" fmla="*/ 79494 h 155789"/>
                <a:gd name="connsiteX2" fmla="*/ 11 w 219087"/>
                <a:gd name="connsiteY2" fmla="*/ 155694 h 155789"/>
                <a:gd name="connsiteX3" fmla="*/ 57161 w 219087"/>
                <a:gd name="connsiteY3" fmla="*/ 63619 h 155789"/>
                <a:gd name="connsiteX4" fmla="*/ 219086 w 219087"/>
                <a:gd name="connsiteY4" fmla="*/ 119 h 15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87" h="155789">
                  <a:moveTo>
                    <a:pt x="219086" y="119"/>
                  </a:moveTo>
                  <a:cubicBezTo>
                    <a:pt x="218557" y="2765"/>
                    <a:pt x="90499" y="53565"/>
                    <a:pt x="53986" y="79494"/>
                  </a:cubicBezTo>
                  <a:cubicBezTo>
                    <a:pt x="17473" y="105423"/>
                    <a:pt x="-518" y="158340"/>
                    <a:pt x="11" y="155694"/>
                  </a:cubicBezTo>
                  <a:cubicBezTo>
                    <a:pt x="540" y="153048"/>
                    <a:pt x="20119" y="87961"/>
                    <a:pt x="57161" y="63619"/>
                  </a:cubicBezTo>
                  <a:cubicBezTo>
                    <a:pt x="94203" y="39277"/>
                    <a:pt x="219615" y="-2527"/>
                    <a:pt x="219086" y="11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9" name="フリーフォーム 1678">
              <a:extLst>
                <a:ext uri="{FF2B5EF4-FFF2-40B4-BE49-F238E27FC236}">
                  <a16:creationId xmlns:a16="http://schemas.microsoft.com/office/drawing/2014/main" id="{1F0A7004-716A-D309-D63F-3116EDE73AEE}"/>
                </a:ext>
              </a:extLst>
            </p:cNvPr>
            <p:cNvSpPr/>
            <p:nvPr/>
          </p:nvSpPr>
          <p:spPr>
            <a:xfrm>
              <a:off x="8067456" y="7394574"/>
              <a:ext cx="86274" cy="219082"/>
            </a:xfrm>
            <a:custGeom>
              <a:avLst/>
              <a:gdLst>
                <a:gd name="connsiteX0" fmla="*/ 219 w 86274"/>
                <a:gd name="connsiteY0" fmla="*/ 1 h 219082"/>
                <a:gd name="connsiteX1" fmla="*/ 60544 w 86274"/>
                <a:gd name="connsiteY1" fmla="*/ 149226 h 219082"/>
                <a:gd name="connsiteX2" fmla="*/ 38319 w 86274"/>
                <a:gd name="connsiteY2" fmla="*/ 219076 h 219082"/>
                <a:gd name="connsiteX3" fmla="*/ 85944 w 86274"/>
                <a:gd name="connsiteY3" fmla="*/ 146051 h 219082"/>
                <a:gd name="connsiteX4" fmla="*/ 219 w 86274"/>
                <a:gd name="connsiteY4" fmla="*/ 1 h 2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74" h="219082">
                  <a:moveTo>
                    <a:pt x="219" y="1"/>
                  </a:moveTo>
                  <a:cubicBezTo>
                    <a:pt x="-4014" y="530"/>
                    <a:pt x="54194" y="112714"/>
                    <a:pt x="60544" y="149226"/>
                  </a:cubicBezTo>
                  <a:cubicBezTo>
                    <a:pt x="66894" y="185738"/>
                    <a:pt x="34086" y="219605"/>
                    <a:pt x="38319" y="219076"/>
                  </a:cubicBezTo>
                  <a:cubicBezTo>
                    <a:pt x="42552" y="218547"/>
                    <a:pt x="90707" y="180976"/>
                    <a:pt x="85944" y="146051"/>
                  </a:cubicBezTo>
                  <a:cubicBezTo>
                    <a:pt x="81182" y="111126"/>
                    <a:pt x="4452" y="-528"/>
                    <a:pt x="219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0" name="フリーフォーム 1679">
              <a:extLst>
                <a:ext uri="{FF2B5EF4-FFF2-40B4-BE49-F238E27FC236}">
                  <a16:creationId xmlns:a16="http://schemas.microsoft.com/office/drawing/2014/main" id="{3E4E44D1-80A1-FA2B-E2A7-5878631373C3}"/>
                </a:ext>
              </a:extLst>
            </p:cNvPr>
            <p:cNvSpPr/>
            <p:nvPr/>
          </p:nvSpPr>
          <p:spPr>
            <a:xfrm>
              <a:off x="6978631" y="7092930"/>
              <a:ext cx="17898" cy="174721"/>
            </a:xfrm>
            <a:custGeom>
              <a:avLst/>
              <a:gdLst>
                <a:gd name="connsiteX0" fmla="*/ 15894 w 17898"/>
                <a:gd name="connsiteY0" fmla="*/ 20 h 174721"/>
                <a:gd name="connsiteX1" fmla="*/ 12719 w 17898"/>
                <a:gd name="connsiteY1" fmla="*/ 120670 h 174721"/>
                <a:gd name="connsiteX2" fmla="*/ 19 w 17898"/>
                <a:gd name="connsiteY2" fmla="*/ 174645 h 174721"/>
                <a:gd name="connsiteX3" fmla="*/ 15894 w 17898"/>
                <a:gd name="connsiteY3" fmla="*/ 130195 h 174721"/>
                <a:gd name="connsiteX4" fmla="*/ 15894 w 17898"/>
                <a:gd name="connsiteY4" fmla="*/ 20 h 17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98" h="174721">
                  <a:moveTo>
                    <a:pt x="15894" y="20"/>
                  </a:moveTo>
                  <a:cubicBezTo>
                    <a:pt x="15365" y="-1567"/>
                    <a:pt x="15365" y="91566"/>
                    <a:pt x="12719" y="120670"/>
                  </a:cubicBezTo>
                  <a:cubicBezTo>
                    <a:pt x="10073" y="149774"/>
                    <a:pt x="-510" y="173058"/>
                    <a:pt x="19" y="174645"/>
                  </a:cubicBezTo>
                  <a:cubicBezTo>
                    <a:pt x="548" y="176232"/>
                    <a:pt x="11661" y="152949"/>
                    <a:pt x="15894" y="130195"/>
                  </a:cubicBezTo>
                  <a:cubicBezTo>
                    <a:pt x="20127" y="107441"/>
                    <a:pt x="16423" y="1607"/>
                    <a:pt x="15894" y="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1" name="フリーフォーム 1680">
              <a:extLst>
                <a:ext uri="{FF2B5EF4-FFF2-40B4-BE49-F238E27FC236}">
                  <a16:creationId xmlns:a16="http://schemas.microsoft.com/office/drawing/2014/main" id="{03A31DEC-6F35-DFB5-753E-1A592ECE5787}"/>
                </a:ext>
              </a:extLst>
            </p:cNvPr>
            <p:cNvSpPr/>
            <p:nvPr/>
          </p:nvSpPr>
          <p:spPr>
            <a:xfrm>
              <a:off x="7099089" y="7120187"/>
              <a:ext cx="208578" cy="411723"/>
            </a:xfrm>
            <a:custGeom>
              <a:avLst/>
              <a:gdLst>
                <a:gd name="connsiteX0" fmla="*/ 211 w 208578"/>
                <a:gd name="connsiteY0" fmla="*/ 1338 h 411723"/>
                <a:gd name="connsiteX1" fmla="*/ 31961 w 208578"/>
                <a:gd name="connsiteY1" fmla="*/ 106113 h 411723"/>
                <a:gd name="connsiteX2" fmla="*/ 89111 w 208578"/>
                <a:gd name="connsiteY2" fmla="*/ 229938 h 411723"/>
                <a:gd name="connsiteX3" fmla="*/ 35136 w 208578"/>
                <a:gd name="connsiteY3" fmla="*/ 185488 h 411723"/>
                <a:gd name="connsiteX4" fmla="*/ 203411 w 208578"/>
                <a:gd name="connsiteY4" fmla="*/ 404563 h 411723"/>
                <a:gd name="connsiteX5" fmla="*/ 155786 w 208578"/>
                <a:gd name="connsiteY5" fmla="*/ 344238 h 411723"/>
                <a:gd name="connsiteX6" fmla="*/ 57361 w 208578"/>
                <a:gd name="connsiteY6" fmla="*/ 201363 h 411723"/>
                <a:gd name="connsiteX7" fmla="*/ 19261 w 208578"/>
                <a:gd name="connsiteY7" fmla="*/ 55313 h 411723"/>
                <a:gd name="connsiteX8" fmla="*/ 211 w 208578"/>
                <a:gd name="connsiteY8" fmla="*/ 1338 h 41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78" h="411723">
                  <a:moveTo>
                    <a:pt x="211" y="1338"/>
                  </a:moveTo>
                  <a:cubicBezTo>
                    <a:pt x="2328" y="9805"/>
                    <a:pt x="17144" y="68013"/>
                    <a:pt x="31961" y="106113"/>
                  </a:cubicBezTo>
                  <a:cubicBezTo>
                    <a:pt x="46778" y="144213"/>
                    <a:pt x="88582" y="216709"/>
                    <a:pt x="89111" y="229938"/>
                  </a:cubicBezTo>
                  <a:cubicBezTo>
                    <a:pt x="89640" y="243167"/>
                    <a:pt x="16086" y="156384"/>
                    <a:pt x="35136" y="185488"/>
                  </a:cubicBezTo>
                  <a:cubicBezTo>
                    <a:pt x="54186" y="214592"/>
                    <a:pt x="183303" y="378105"/>
                    <a:pt x="203411" y="404563"/>
                  </a:cubicBezTo>
                  <a:cubicBezTo>
                    <a:pt x="223519" y="431021"/>
                    <a:pt x="180128" y="378105"/>
                    <a:pt x="155786" y="344238"/>
                  </a:cubicBezTo>
                  <a:cubicBezTo>
                    <a:pt x="131444" y="310371"/>
                    <a:pt x="80115" y="249517"/>
                    <a:pt x="57361" y="201363"/>
                  </a:cubicBezTo>
                  <a:cubicBezTo>
                    <a:pt x="34607" y="153209"/>
                    <a:pt x="26140" y="84417"/>
                    <a:pt x="19261" y="55313"/>
                  </a:cubicBezTo>
                  <a:cubicBezTo>
                    <a:pt x="12382" y="26209"/>
                    <a:pt x="-1906" y="-7129"/>
                    <a:pt x="211" y="133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2" name="フリーフォーム 1681">
              <a:extLst>
                <a:ext uri="{FF2B5EF4-FFF2-40B4-BE49-F238E27FC236}">
                  <a16:creationId xmlns:a16="http://schemas.microsoft.com/office/drawing/2014/main" id="{328D30C6-9527-CFAF-08AB-C17931FAF4DF}"/>
                </a:ext>
              </a:extLst>
            </p:cNvPr>
            <p:cNvSpPr/>
            <p:nvPr/>
          </p:nvSpPr>
          <p:spPr>
            <a:xfrm>
              <a:off x="7295973" y="7213286"/>
              <a:ext cx="127354" cy="378143"/>
            </a:xfrm>
            <a:custGeom>
              <a:avLst/>
              <a:gdLst>
                <a:gd name="connsiteX0" fmla="*/ 177 w 127354"/>
                <a:gd name="connsiteY0" fmla="*/ 314 h 378143"/>
                <a:gd name="connsiteX1" fmla="*/ 41452 w 127354"/>
                <a:gd name="connsiteY1" fmla="*/ 155889 h 378143"/>
                <a:gd name="connsiteX2" fmla="*/ 98602 w 127354"/>
                <a:gd name="connsiteY2" fmla="*/ 225739 h 378143"/>
                <a:gd name="connsiteX3" fmla="*/ 98602 w 127354"/>
                <a:gd name="connsiteY3" fmla="*/ 174939 h 378143"/>
                <a:gd name="connsiteX4" fmla="*/ 127177 w 127354"/>
                <a:gd name="connsiteY4" fmla="*/ 270189 h 378143"/>
                <a:gd name="connsiteX5" fmla="*/ 111302 w 127354"/>
                <a:gd name="connsiteY5" fmla="*/ 308289 h 378143"/>
                <a:gd name="connsiteX6" fmla="*/ 124002 w 127354"/>
                <a:gd name="connsiteY6" fmla="*/ 378139 h 378143"/>
                <a:gd name="connsiteX7" fmla="*/ 111302 w 127354"/>
                <a:gd name="connsiteY7" fmla="*/ 311464 h 378143"/>
                <a:gd name="connsiteX8" fmla="*/ 124002 w 127354"/>
                <a:gd name="connsiteY8" fmla="*/ 247964 h 378143"/>
                <a:gd name="connsiteX9" fmla="*/ 57327 w 127354"/>
                <a:gd name="connsiteY9" fmla="*/ 200339 h 378143"/>
                <a:gd name="connsiteX10" fmla="*/ 177 w 127354"/>
                <a:gd name="connsiteY10" fmla="*/ 314 h 37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354" h="378143">
                  <a:moveTo>
                    <a:pt x="177" y="314"/>
                  </a:moveTo>
                  <a:cubicBezTo>
                    <a:pt x="-2469" y="-7094"/>
                    <a:pt x="25048" y="118318"/>
                    <a:pt x="41452" y="155889"/>
                  </a:cubicBezTo>
                  <a:cubicBezTo>
                    <a:pt x="57856" y="193460"/>
                    <a:pt x="89077" y="222564"/>
                    <a:pt x="98602" y="225739"/>
                  </a:cubicBezTo>
                  <a:cubicBezTo>
                    <a:pt x="108127" y="228914"/>
                    <a:pt x="93840" y="167531"/>
                    <a:pt x="98602" y="174939"/>
                  </a:cubicBezTo>
                  <a:cubicBezTo>
                    <a:pt x="103365" y="182347"/>
                    <a:pt x="125060" y="247964"/>
                    <a:pt x="127177" y="270189"/>
                  </a:cubicBezTo>
                  <a:cubicBezTo>
                    <a:pt x="129294" y="292414"/>
                    <a:pt x="111831" y="290297"/>
                    <a:pt x="111302" y="308289"/>
                  </a:cubicBezTo>
                  <a:cubicBezTo>
                    <a:pt x="110773" y="326281"/>
                    <a:pt x="124002" y="377610"/>
                    <a:pt x="124002" y="378139"/>
                  </a:cubicBezTo>
                  <a:cubicBezTo>
                    <a:pt x="124002" y="378668"/>
                    <a:pt x="111302" y="333160"/>
                    <a:pt x="111302" y="311464"/>
                  </a:cubicBezTo>
                  <a:cubicBezTo>
                    <a:pt x="111302" y="289768"/>
                    <a:pt x="132998" y="266485"/>
                    <a:pt x="124002" y="247964"/>
                  </a:cubicBezTo>
                  <a:cubicBezTo>
                    <a:pt x="115006" y="229443"/>
                    <a:pt x="76377" y="238968"/>
                    <a:pt x="57327" y="200339"/>
                  </a:cubicBezTo>
                  <a:cubicBezTo>
                    <a:pt x="38277" y="161710"/>
                    <a:pt x="2823" y="7722"/>
                    <a:pt x="177" y="31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3" name="フリーフォーム 1682">
              <a:extLst>
                <a:ext uri="{FF2B5EF4-FFF2-40B4-BE49-F238E27FC236}">
                  <a16:creationId xmlns:a16="http://schemas.microsoft.com/office/drawing/2014/main" id="{4C4DCA53-61D0-2D57-3778-BAE3CEBD085B}"/>
                </a:ext>
              </a:extLst>
            </p:cNvPr>
            <p:cNvSpPr/>
            <p:nvPr/>
          </p:nvSpPr>
          <p:spPr>
            <a:xfrm>
              <a:off x="6733180" y="6708304"/>
              <a:ext cx="707279" cy="495902"/>
            </a:xfrm>
            <a:custGeom>
              <a:avLst/>
              <a:gdLst>
                <a:gd name="connsiteX0" fmla="*/ 93070 w 707279"/>
                <a:gd name="connsiteY0" fmla="*/ 35396 h 495902"/>
                <a:gd name="connsiteX1" fmla="*/ 251820 w 707279"/>
                <a:gd name="connsiteY1" fmla="*/ 48096 h 495902"/>
                <a:gd name="connsiteX2" fmla="*/ 413745 w 707279"/>
                <a:gd name="connsiteY2" fmla="*/ 471 h 495902"/>
                <a:gd name="connsiteX3" fmla="*/ 391520 w 707279"/>
                <a:gd name="connsiteY3" fmla="*/ 29046 h 495902"/>
                <a:gd name="connsiteX4" fmla="*/ 566145 w 707279"/>
                <a:gd name="connsiteY4" fmla="*/ 111596 h 495902"/>
                <a:gd name="connsiteX5" fmla="*/ 534395 w 707279"/>
                <a:gd name="connsiteY5" fmla="*/ 117946 h 495902"/>
                <a:gd name="connsiteX6" fmla="*/ 705845 w 707279"/>
                <a:gd name="connsiteY6" fmla="*/ 470371 h 495902"/>
                <a:gd name="connsiteX7" fmla="*/ 613770 w 707279"/>
                <a:gd name="connsiteY7" fmla="*/ 311621 h 495902"/>
                <a:gd name="connsiteX8" fmla="*/ 566145 w 707279"/>
                <a:gd name="connsiteY8" fmla="*/ 244946 h 495902"/>
                <a:gd name="connsiteX9" fmla="*/ 588370 w 707279"/>
                <a:gd name="connsiteY9" fmla="*/ 394171 h 495902"/>
                <a:gd name="connsiteX10" fmla="*/ 508995 w 707279"/>
                <a:gd name="connsiteY10" fmla="*/ 251296 h 495902"/>
                <a:gd name="connsiteX11" fmla="*/ 518520 w 707279"/>
                <a:gd name="connsiteY11" fmla="*/ 314796 h 495902"/>
                <a:gd name="connsiteX12" fmla="*/ 499470 w 707279"/>
                <a:gd name="connsiteY12" fmla="*/ 429096 h 495902"/>
                <a:gd name="connsiteX13" fmla="*/ 480420 w 707279"/>
                <a:gd name="connsiteY13" fmla="*/ 349721 h 495902"/>
                <a:gd name="connsiteX14" fmla="*/ 413745 w 707279"/>
                <a:gd name="connsiteY14" fmla="*/ 165571 h 495902"/>
                <a:gd name="connsiteX15" fmla="*/ 426445 w 707279"/>
                <a:gd name="connsiteY15" fmla="*/ 406871 h 495902"/>
                <a:gd name="connsiteX16" fmla="*/ 391520 w 707279"/>
                <a:gd name="connsiteY16" fmla="*/ 260821 h 495902"/>
                <a:gd name="connsiteX17" fmla="*/ 299445 w 707279"/>
                <a:gd name="connsiteY17" fmla="*/ 321146 h 495902"/>
                <a:gd name="connsiteX18" fmla="*/ 286745 w 707279"/>
                <a:gd name="connsiteY18" fmla="*/ 225896 h 495902"/>
                <a:gd name="connsiteX19" fmla="*/ 226420 w 707279"/>
                <a:gd name="connsiteY19" fmla="*/ 356071 h 495902"/>
                <a:gd name="connsiteX20" fmla="*/ 213720 w 707279"/>
                <a:gd name="connsiteY20" fmla="*/ 495771 h 495902"/>
                <a:gd name="connsiteX21" fmla="*/ 216895 w 707279"/>
                <a:gd name="connsiteY21" fmla="*/ 330671 h 495902"/>
                <a:gd name="connsiteX22" fmla="*/ 178795 w 707279"/>
                <a:gd name="connsiteY22" fmla="*/ 295746 h 495902"/>
                <a:gd name="connsiteX23" fmla="*/ 80370 w 707279"/>
                <a:gd name="connsiteY23" fmla="*/ 416396 h 495902"/>
                <a:gd name="connsiteX24" fmla="*/ 140695 w 707279"/>
                <a:gd name="connsiteY24" fmla="*/ 257646 h 495902"/>
                <a:gd name="connsiteX25" fmla="*/ 16870 w 707279"/>
                <a:gd name="connsiteY25" fmla="*/ 295746 h 495902"/>
                <a:gd name="connsiteX26" fmla="*/ 93070 w 707279"/>
                <a:gd name="connsiteY26" fmla="*/ 206846 h 495902"/>
                <a:gd name="connsiteX27" fmla="*/ 995 w 707279"/>
                <a:gd name="connsiteY27" fmla="*/ 260821 h 495902"/>
                <a:gd name="connsiteX28" fmla="*/ 45445 w 707279"/>
                <a:gd name="connsiteY28" fmla="*/ 171921 h 495902"/>
                <a:gd name="connsiteX29" fmla="*/ 64495 w 707279"/>
                <a:gd name="connsiteY29" fmla="*/ 143346 h 495902"/>
                <a:gd name="connsiteX30" fmla="*/ 93070 w 707279"/>
                <a:gd name="connsiteY30" fmla="*/ 35396 h 49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79" h="495902">
                  <a:moveTo>
                    <a:pt x="93070" y="35396"/>
                  </a:moveTo>
                  <a:cubicBezTo>
                    <a:pt x="124291" y="19521"/>
                    <a:pt x="198374" y="53917"/>
                    <a:pt x="251820" y="48096"/>
                  </a:cubicBezTo>
                  <a:cubicBezTo>
                    <a:pt x="305266" y="42275"/>
                    <a:pt x="390462" y="3646"/>
                    <a:pt x="413745" y="471"/>
                  </a:cubicBezTo>
                  <a:cubicBezTo>
                    <a:pt x="437028" y="-2704"/>
                    <a:pt x="366120" y="10525"/>
                    <a:pt x="391520" y="29046"/>
                  </a:cubicBezTo>
                  <a:cubicBezTo>
                    <a:pt x="416920" y="47567"/>
                    <a:pt x="542333" y="96779"/>
                    <a:pt x="566145" y="111596"/>
                  </a:cubicBezTo>
                  <a:cubicBezTo>
                    <a:pt x="589957" y="126413"/>
                    <a:pt x="511112" y="58150"/>
                    <a:pt x="534395" y="117946"/>
                  </a:cubicBezTo>
                  <a:cubicBezTo>
                    <a:pt x="557678" y="177742"/>
                    <a:pt x="692616" y="438092"/>
                    <a:pt x="705845" y="470371"/>
                  </a:cubicBezTo>
                  <a:cubicBezTo>
                    <a:pt x="719074" y="502650"/>
                    <a:pt x="637053" y="349192"/>
                    <a:pt x="613770" y="311621"/>
                  </a:cubicBezTo>
                  <a:cubicBezTo>
                    <a:pt x="590487" y="274050"/>
                    <a:pt x="570378" y="231188"/>
                    <a:pt x="566145" y="244946"/>
                  </a:cubicBezTo>
                  <a:cubicBezTo>
                    <a:pt x="561912" y="258704"/>
                    <a:pt x="597895" y="393113"/>
                    <a:pt x="588370" y="394171"/>
                  </a:cubicBezTo>
                  <a:cubicBezTo>
                    <a:pt x="578845" y="395229"/>
                    <a:pt x="520637" y="264525"/>
                    <a:pt x="508995" y="251296"/>
                  </a:cubicBezTo>
                  <a:cubicBezTo>
                    <a:pt x="497353" y="238067"/>
                    <a:pt x="520107" y="285163"/>
                    <a:pt x="518520" y="314796"/>
                  </a:cubicBezTo>
                  <a:cubicBezTo>
                    <a:pt x="516933" y="344429"/>
                    <a:pt x="505820" y="423275"/>
                    <a:pt x="499470" y="429096"/>
                  </a:cubicBezTo>
                  <a:cubicBezTo>
                    <a:pt x="493120" y="434917"/>
                    <a:pt x="494707" y="393642"/>
                    <a:pt x="480420" y="349721"/>
                  </a:cubicBezTo>
                  <a:cubicBezTo>
                    <a:pt x="466133" y="305800"/>
                    <a:pt x="422741" y="156046"/>
                    <a:pt x="413745" y="165571"/>
                  </a:cubicBezTo>
                  <a:cubicBezTo>
                    <a:pt x="404749" y="175096"/>
                    <a:pt x="430149" y="390996"/>
                    <a:pt x="426445" y="406871"/>
                  </a:cubicBezTo>
                  <a:cubicBezTo>
                    <a:pt x="422741" y="422746"/>
                    <a:pt x="412687" y="275109"/>
                    <a:pt x="391520" y="260821"/>
                  </a:cubicBezTo>
                  <a:cubicBezTo>
                    <a:pt x="370353" y="246534"/>
                    <a:pt x="316907" y="326967"/>
                    <a:pt x="299445" y="321146"/>
                  </a:cubicBezTo>
                  <a:cubicBezTo>
                    <a:pt x="281983" y="315325"/>
                    <a:pt x="298916" y="220075"/>
                    <a:pt x="286745" y="225896"/>
                  </a:cubicBezTo>
                  <a:cubicBezTo>
                    <a:pt x="274574" y="231717"/>
                    <a:pt x="238591" y="311092"/>
                    <a:pt x="226420" y="356071"/>
                  </a:cubicBezTo>
                  <a:cubicBezTo>
                    <a:pt x="214249" y="401050"/>
                    <a:pt x="215307" y="500004"/>
                    <a:pt x="213720" y="495771"/>
                  </a:cubicBezTo>
                  <a:cubicBezTo>
                    <a:pt x="212133" y="491538"/>
                    <a:pt x="222716" y="364008"/>
                    <a:pt x="216895" y="330671"/>
                  </a:cubicBezTo>
                  <a:cubicBezTo>
                    <a:pt x="211074" y="297334"/>
                    <a:pt x="201549" y="281459"/>
                    <a:pt x="178795" y="295746"/>
                  </a:cubicBezTo>
                  <a:cubicBezTo>
                    <a:pt x="156041" y="310034"/>
                    <a:pt x="86720" y="422746"/>
                    <a:pt x="80370" y="416396"/>
                  </a:cubicBezTo>
                  <a:cubicBezTo>
                    <a:pt x="74020" y="410046"/>
                    <a:pt x="151278" y="277754"/>
                    <a:pt x="140695" y="257646"/>
                  </a:cubicBezTo>
                  <a:cubicBezTo>
                    <a:pt x="130112" y="237538"/>
                    <a:pt x="24807" y="304213"/>
                    <a:pt x="16870" y="295746"/>
                  </a:cubicBezTo>
                  <a:cubicBezTo>
                    <a:pt x="8932" y="287279"/>
                    <a:pt x="95716" y="212667"/>
                    <a:pt x="93070" y="206846"/>
                  </a:cubicBezTo>
                  <a:cubicBezTo>
                    <a:pt x="90424" y="201025"/>
                    <a:pt x="8932" y="266642"/>
                    <a:pt x="995" y="260821"/>
                  </a:cubicBezTo>
                  <a:cubicBezTo>
                    <a:pt x="-6942" y="255000"/>
                    <a:pt x="34862" y="191500"/>
                    <a:pt x="45445" y="171921"/>
                  </a:cubicBezTo>
                  <a:cubicBezTo>
                    <a:pt x="56028" y="152342"/>
                    <a:pt x="54441" y="160808"/>
                    <a:pt x="64495" y="143346"/>
                  </a:cubicBezTo>
                  <a:cubicBezTo>
                    <a:pt x="74549" y="125884"/>
                    <a:pt x="61849" y="51271"/>
                    <a:pt x="93070" y="35396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4" name="フリーフォーム 1683">
              <a:extLst>
                <a:ext uri="{FF2B5EF4-FFF2-40B4-BE49-F238E27FC236}">
                  <a16:creationId xmlns:a16="http://schemas.microsoft.com/office/drawing/2014/main" id="{EAD69D28-BE23-5699-5CE5-BE24C92BF0B8}"/>
                </a:ext>
              </a:extLst>
            </p:cNvPr>
            <p:cNvSpPr/>
            <p:nvPr/>
          </p:nvSpPr>
          <p:spPr>
            <a:xfrm>
              <a:off x="6699015" y="6894741"/>
              <a:ext cx="1279049" cy="1075974"/>
            </a:xfrm>
            <a:custGeom>
              <a:avLst/>
              <a:gdLst>
                <a:gd name="connsiteX0" fmla="*/ 41510 w 1279049"/>
                <a:gd name="connsiteY0" fmla="*/ 1359 h 1075974"/>
                <a:gd name="connsiteX1" fmla="*/ 232010 w 1279049"/>
                <a:gd name="connsiteY1" fmla="*/ 271234 h 1075974"/>
                <a:gd name="connsiteX2" fmla="*/ 209785 w 1279049"/>
                <a:gd name="connsiteY2" fmla="*/ 220434 h 1075974"/>
                <a:gd name="connsiteX3" fmla="*/ 397110 w 1279049"/>
                <a:gd name="connsiteY3" fmla="*/ 426809 h 1075974"/>
                <a:gd name="connsiteX4" fmla="*/ 378060 w 1279049"/>
                <a:gd name="connsiteY4" fmla="*/ 398234 h 1075974"/>
                <a:gd name="connsiteX5" fmla="*/ 546335 w 1279049"/>
                <a:gd name="connsiteY5" fmla="*/ 598259 h 1075974"/>
                <a:gd name="connsiteX6" fmla="*/ 562210 w 1279049"/>
                <a:gd name="connsiteY6" fmla="*/ 553809 h 1075974"/>
                <a:gd name="connsiteX7" fmla="*/ 666985 w 1279049"/>
                <a:gd name="connsiteY7" fmla="*/ 636359 h 1075974"/>
                <a:gd name="connsiteX8" fmla="*/ 736835 w 1279049"/>
                <a:gd name="connsiteY8" fmla="*/ 645884 h 1075974"/>
                <a:gd name="connsiteX9" fmla="*/ 752710 w 1279049"/>
                <a:gd name="connsiteY9" fmla="*/ 423634 h 1075974"/>
                <a:gd name="connsiteX10" fmla="*/ 774935 w 1279049"/>
                <a:gd name="connsiteY10" fmla="*/ 620484 h 1075974"/>
                <a:gd name="connsiteX11" fmla="*/ 841610 w 1279049"/>
                <a:gd name="connsiteY11" fmla="*/ 788759 h 1075974"/>
                <a:gd name="connsiteX12" fmla="*/ 822560 w 1279049"/>
                <a:gd name="connsiteY12" fmla="*/ 750659 h 1075974"/>
                <a:gd name="connsiteX13" fmla="*/ 920985 w 1279049"/>
                <a:gd name="connsiteY13" fmla="*/ 830034 h 1075974"/>
                <a:gd name="connsiteX14" fmla="*/ 987660 w 1279049"/>
                <a:gd name="connsiteY14" fmla="*/ 795109 h 1075974"/>
                <a:gd name="connsiteX15" fmla="*/ 1101960 w 1279049"/>
                <a:gd name="connsiteY15" fmla="*/ 887184 h 1075974"/>
                <a:gd name="connsiteX16" fmla="*/ 1263885 w 1279049"/>
                <a:gd name="connsiteY16" fmla="*/ 1064984 h 1075974"/>
                <a:gd name="connsiteX17" fmla="*/ 1209910 w 1279049"/>
                <a:gd name="connsiteY17" fmla="*/ 1033234 h 1075974"/>
                <a:gd name="connsiteX18" fmla="*/ 714610 w 1279049"/>
                <a:gd name="connsiteY18" fmla="*/ 839559 h 1075974"/>
                <a:gd name="connsiteX19" fmla="*/ 762235 w 1279049"/>
                <a:gd name="connsiteY19" fmla="*/ 864959 h 1075974"/>
                <a:gd name="connsiteX20" fmla="*/ 371710 w 1279049"/>
                <a:gd name="connsiteY20" fmla="*/ 445859 h 1075974"/>
                <a:gd name="connsiteX21" fmla="*/ 9760 w 1279049"/>
                <a:gd name="connsiteY21" fmla="*/ 191859 h 1075974"/>
                <a:gd name="connsiteX22" fmla="*/ 95485 w 1279049"/>
                <a:gd name="connsiteY22" fmla="*/ 261709 h 1075974"/>
                <a:gd name="connsiteX23" fmla="*/ 9760 w 1279049"/>
                <a:gd name="connsiteY23" fmla="*/ 169634 h 1075974"/>
                <a:gd name="connsiteX24" fmla="*/ 41510 w 1279049"/>
                <a:gd name="connsiteY24" fmla="*/ 1359 h 107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049" h="1075974">
                  <a:moveTo>
                    <a:pt x="41510" y="1359"/>
                  </a:moveTo>
                  <a:cubicBezTo>
                    <a:pt x="78552" y="18292"/>
                    <a:pt x="203964" y="234722"/>
                    <a:pt x="232010" y="271234"/>
                  </a:cubicBezTo>
                  <a:cubicBezTo>
                    <a:pt x="260056" y="307746"/>
                    <a:pt x="182268" y="194505"/>
                    <a:pt x="209785" y="220434"/>
                  </a:cubicBezTo>
                  <a:cubicBezTo>
                    <a:pt x="237302" y="246363"/>
                    <a:pt x="369064" y="397176"/>
                    <a:pt x="397110" y="426809"/>
                  </a:cubicBezTo>
                  <a:cubicBezTo>
                    <a:pt x="425156" y="456442"/>
                    <a:pt x="353189" y="369659"/>
                    <a:pt x="378060" y="398234"/>
                  </a:cubicBezTo>
                  <a:cubicBezTo>
                    <a:pt x="402931" y="426809"/>
                    <a:pt x="515643" y="572330"/>
                    <a:pt x="546335" y="598259"/>
                  </a:cubicBezTo>
                  <a:cubicBezTo>
                    <a:pt x="577027" y="624188"/>
                    <a:pt x="542102" y="547459"/>
                    <a:pt x="562210" y="553809"/>
                  </a:cubicBezTo>
                  <a:cubicBezTo>
                    <a:pt x="582318" y="560159"/>
                    <a:pt x="637881" y="621013"/>
                    <a:pt x="666985" y="636359"/>
                  </a:cubicBezTo>
                  <a:cubicBezTo>
                    <a:pt x="696089" y="651705"/>
                    <a:pt x="722548" y="681338"/>
                    <a:pt x="736835" y="645884"/>
                  </a:cubicBezTo>
                  <a:cubicBezTo>
                    <a:pt x="751123" y="610430"/>
                    <a:pt x="746360" y="427867"/>
                    <a:pt x="752710" y="423634"/>
                  </a:cubicBezTo>
                  <a:cubicBezTo>
                    <a:pt x="759060" y="419401"/>
                    <a:pt x="760118" y="559630"/>
                    <a:pt x="774935" y="620484"/>
                  </a:cubicBezTo>
                  <a:cubicBezTo>
                    <a:pt x="789752" y="681338"/>
                    <a:pt x="833673" y="767063"/>
                    <a:pt x="841610" y="788759"/>
                  </a:cubicBezTo>
                  <a:cubicBezTo>
                    <a:pt x="849547" y="810455"/>
                    <a:pt x="809331" y="743780"/>
                    <a:pt x="822560" y="750659"/>
                  </a:cubicBezTo>
                  <a:cubicBezTo>
                    <a:pt x="835789" y="757538"/>
                    <a:pt x="893468" y="822626"/>
                    <a:pt x="920985" y="830034"/>
                  </a:cubicBezTo>
                  <a:cubicBezTo>
                    <a:pt x="948502" y="837442"/>
                    <a:pt x="957498" y="785584"/>
                    <a:pt x="987660" y="795109"/>
                  </a:cubicBezTo>
                  <a:cubicBezTo>
                    <a:pt x="1017822" y="804634"/>
                    <a:pt x="1055923" y="842205"/>
                    <a:pt x="1101960" y="887184"/>
                  </a:cubicBezTo>
                  <a:cubicBezTo>
                    <a:pt x="1147997" y="932163"/>
                    <a:pt x="1245893" y="1040642"/>
                    <a:pt x="1263885" y="1064984"/>
                  </a:cubicBezTo>
                  <a:cubicBezTo>
                    <a:pt x="1281877" y="1089326"/>
                    <a:pt x="1301456" y="1070805"/>
                    <a:pt x="1209910" y="1033234"/>
                  </a:cubicBezTo>
                  <a:cubicBezTo>
                    <a:pt x="1118364" y="995663"/>
                    <a:pt x="789222" y="867605"/>
                    <a:pt x="714610" y="839559"/>
                  </a:cubicBezTo>
                  <a:cubicBezTo>
                    <a:pt x="639998" y="811513"/>
                    <a:pt x="819385" y="930576"/>
                    <a:pt x="762235" y="864959"/>
                  </a:cubicBezTo>
                  <a:cubicBezTo>
                    <a:pt x="705085" y="799342"/>
                    <a:pt x="497122" y="558042"/>
                    <a:pt x="371710" y="445859"/>
                  </a:cubicBezTo>
                  <a:cubicBezTo>
                    <a:pt x="246298" y="333676"/>
                    <a:pt x="55797" y="222551"/>
                    <a:pt x="9760" y="191859"/>
                  </a:cubicBezTo>
                  <a:cubicBezTo>
                    <a:pt x="-36277" y="161167"/>
                    <a:pt x="95485" y="265413"/>
                    <a:pt x="95485" y="261709"/>
                  </a:cubicBezTo>
                  <a:cubicBezTo>
                    <a:pt x="95485" y="258005"/>
                    <a:pt x="18227" y="208792"/>
                    <a:pt x="9760" y="169634"/>
                  </a:cubicBezTo>
                  <a:cubicBezTo>
                    <a:pt x="1293" y="130476"/>
                    <a:pt x="4468" y="-15574"/>
                    <a:pt x="41510" y="135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5" name="フリーフォーム 1684">
              <a:extLst>
                <a:ext uri="{FF2B5EF4-FFF2-40B4-BE49-F238E27FC236}">
                  <a16:creationId xmlns:a16="http://schemas.microsoft.com/office/drawing/2014/main" id="{2D6906C1-35DD-DE4D-16B0-DA4E489B7DA9}"/>
                </a:ext>
              </a:extLst>
            </p:cNvPr>
            <p:cNvSpPr/>
            <p:nvPr/>
          </p:nvSpPr>
          <p:spPr>
            <a:xfrm>
              <a:off x="6552948" y="6572040"/>
              <a:ext cx="359499" cy="665041"/>
            </a:xfrm>
            <a:custGeom>
              <a:avLst/>
              <a:gdLst>
                <a:gd name="connsiteX0" fmla="*/ 57402 w 359499"/>
                <a:gd name="connsiteY0" fmla="*/ 663785 h 665041"/>
                <a:gd name="connsiteX1" fmla="*/ 190752 w 359499"/>
                <a:gd name="connsiteY1" fmla="*/ 530435 h 665041"/>
                <a:gd name="connsiteX2" fmla="*/ 165352 w 359499"/>
                <a:gd name="connsiteY2" fmla="*/ 527260 h 665041"/>
                <a:gd name="connsiteX3" fmla="*/ 168527 w 359499"/>
                <a:gd name="connsiteY3" fmla="*/ 378035 h 665041"/>
                <a:gd name="connsiteX4" fmla="*/ 276477 w 359499"/>
                <a:gd name="connsiteY4" fmla="*/ 228810 h 665041"/>
                <a:gd name="connsiteX5" fmla="*/ 324102 w 359499"/>
                <a:gd name="connsiteY5" fmla="*/ 124035 h 665041"/>
                <a:gd name="connsiteX6" fmla="*/ 317752 w 359499"/>
                <a:gd name="connsiteY6" fmla="*/ 152610 h 665041"/>
                <a:gd name="connsiteX7" fmla="*/ 359027 w 359499"/>
                <a:gd name="connsiteY7" fmla="*/ 51010 h 665041"/>
                <a:gd name="connsiteX8" fmla="*/ 286002 w 359499"/>
                <a:gd name="connsiteY8" fmla="*/ 181185 h 665041"/>
                <a:gd name="connsiteX9" fmla="*/ 324102 w 359499"/>
                <a:gd name="connsiteY9" fmla="*/ 60535 h 665041"/>
                <a:gd name="connsiteX10" fmla="*/ 235202 w 359499"/>
                <a:gd name="connsiteY10" fmla="*/ 210 h 665041"/>
                <a:gd name="connsiteX11" fmla="*/ 238377 w 359499"/>
                <a:gd name="connsiteY11" fmla="*/ 79585 h 665041"/>
                <a:gd name="connsiteX12" fmla="*/ 241552 w 359499"/>
                <a:gd name="connsiteY12" fmla="*/ 206585 h 665041"/>
                <a:gd name="connsiteX13" fmla="*/ 133602 w 359499"/>
                <a:gd name="connsiteY13" fmla="*/ 178010 h 665041"/>
                <a:gd name="connsiteX14" fmla="*/ 181227 w 359499"/>
                <a:gd name="connsiteY14" fmla="*/ 219285 h 665041"/>
                <a:gd name="connsiteX15" fmla="*/ 178052 w 359499"/>
                <a:gd name="connsiteY15" fmla="*/ 266910 h 665041"/>
                <a:gd name="connsiteX16" fmla="*/ 76452 w 359499"/>
                <a:gd name="connsiteY16" fmla="*/ 349460 h 665041"/>
                <a:gd name="connsiteX17" fmla="*/ 117727 w 359499"/>
                <a:gd name="connsiteY17" fmla="*/ 317710 h 665041"/>
                <a:gd name="connsiteX18" fmla="*/ 73277 w 359499"/>
                <a:gd name="connsiteY18" fmla="*/ 451060 h 665041"/>
                <a:gd name="connsiteX19" fmla="*/ 252 w 359499"/>
                <a:gd name="connsiteY19" fmla="*/ 651085 h 665041"/>
                <a:gd name="connsiteX20" fmla="*/ 47877 w 359499"/>
                <a:gd name="connsiteY20" fmla="*/ 600285 h 665041"/>
                <a:gd name="connsiteX21" fmla="*/ 57402 w 359499"/>
                <a:gd name="connsiteY21" fmla="*/ 663785 h 66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9499" h="665041">
                  <a:moveTo>
                    <a:pt x="57402" y="663785"/>
                  </a:moveTo>
                  <a:cubicBezTo>
                    <a:pt x="81215" y="652143"/>
                    <a:pt x="172760" y="553189"/>
                    <a:pt x="190752" y="530435"/>
                  </a:cubicBezTo>
                  <a:cubicBezTo>
                    <a:pt x="208744" y="507681"/>
                    <a:pt x="169056" y="552660"/>
                    <a:pt x="165352" y="527260"/>
                  </a:cubicBezTo>
                  <a:cubicBezTo>
                    <a:pt x="161648" y="501860"/>
                    <a:pt x="150006" y="427777"/>
                    <a:pt x="168527" y="378035"/>
                  </a:cubicBezTo>
                  <a:cubicBezTo>
                    <a:pt x="187048" y="328293"/>
                    <a:pt x="250548" y="271143"/>
                    <a:pt x="276477" y="228810"/>
                  </a:cubicBezTo>
                  <a:cubicBezTo>
                    <a:pt x="302406" y="186477"/>
                    <a:pt x="317223" y="136735"/>
                    <a:pt x="324102" y="124035"/>
                  </a:cubicBezTo>
                  <a:cubicBezTo>
                    <a:pt x="330981" y="111335"/>
                    <a:pt x="311931" y="164781"/>
                    <a:pt x="317752" y="152610"/>
                  </a:cubicBezTo>
                  <a:cubicBezTo>
                    <a:pt x="323573" y="140439"/>
                    <a:pt x="364319" y="46247"/>
                    <a:pt x="359027" y="51010"/>
                  </a:cubicBezTo>
                  <a:cubicBezTo>
                    <a:pt x="353735" y="55772"/>
                    <a:pt x="291823" y="179597"/>
                    <a:pt x="286002" y="181185"/>
                  </a:cubicBezTo>
                  <a:cubicBezTo>
                    <a:pt x="280181" y="182772"/>
                    <a:pt x="332569" y="90697"/>
                    <a:pt x="324102" y="60535"/>
                  </a:cubicBezTo>
                  <a:cubicBezTo>
                    <a:pt x="315635" y="30372"/>
                    <a:pt x="249489" y="-2965"/>
                    <a:pt x="235202" y="210"/>
                  </a:cubicBezTo>
                  <a:cubicBezTo>
                    <a:pt x="220915" y="3385"/>
                    <a:pt x="237319" y="45189"/>
                    <a:pt x="238377" y="79585"/>
                  </a:cubicBezTo>
                  <a:cubicBezTo>
                    <a:pt x="239435" y="113981"/>
                    <a:pt x="259015" y="190181"/>
                    <a:pt x="241552" y="206585"/>
                  </a:cubicBezTo>
                  <a:cubicBezTo>
                    <a:pt x="224090" y="222989"/>
                    <a:pt x="143656" y="175893"/>
                    <a:pt x="133602" y="178010"/>
                  </a:cubicBezTo>
                  <a:cubicBezTo>
                    <a:pt x="123548" y="180127"/>
                    <a:pt x="173819" y="204468"/>
                    <a:pt x="181227" y="219285"/>
                  </a:cubicBezTo>
                  <a:cubicBezTo>
                    <a:pt x="188635" y="234102"/>
                    <a:pt x="195514" y="245214"/>
                    <a:pt x="178052" y="266910"/>
                  </a:cubicBezTo>
                  <a:cubicBezTo>
                    <a:pt x="160590" y="288606"/>
                    <a:pt x="86506" y="340993"/>
                    <a:pt x="76452" y="349460"/>
                  </a:cubicBezTo>
                  <a:cubicBezTo>
                    <a:pt x="66398" y="357927"/>
                    <a:pt x="118256" y="300777"/>
                    <a:pt x="117727" y="317710"/>
                  </a:cubicBezTo>
                  <a:cubicBezTo>
                    <a:pt x="117198" y="334643"/>
                    <a:pt x="92856" y="395497"/>
                    <a:pt x="73277" y="451060"/>
                  </a:cubicBezTo>
                  <a:cubicBezTo>
                    <a:pt x="53698" y="506622"/>
                    <a:pt x="4485" y="626214"/>
                    <a:pt x="252" y="651085"/>
                  </a:cubicBezTo>
                  <a:cubicBezTo>
                    <a:pt x="-3981" y="675956"/>
                    <a:pt x="46289" y="598168"/>
                    <a:pt x="47877" y="600285"/>
                  </a:cubicBezTo>
                  <a:cubicBezTo>
                    <a:pt x="49465" y="602402"/>
                    <a:pt x="33589" y="675427"/>
                    <a:pt x="57402" y="663785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6" name="フリーフォーム 1685">
              <a:extLst>
                <a:ext uri="{FF2B5EF4-FFF2-40B4-BE49-F238E27FC236}">
                  <a16:creationId xmlns:a16="http://schemas.microsoft.com/office/drawing/2014/main" id="{20F1A014-D750-82F3-DC90-E613B8202278}"/>
                </a:ext>
              </a:extLst>
            </p:cNvPr>
            <p:cNvSpPr/>
            <p:nvPr/>
          </p:nvSpPr>
          <p:spPr>
            <a:xfrm>
              <a:off x="6748610" y="6479941"/>
              <a:ext cx="643119" cy="359078"/>
            </a:xfrm>
            <a:custGeom>
              <a:avLst/>
              <a:gdLst>
                <a:gd name="connsiteX0" fmla="*/ 1440 w 643119"/>
                <a:gd name="connsiteY0" fmla="*/ 124059 h 359078"/>
                <a:gd name="connsiteX1" fmla="*/ 166540 w 643119"/>
                <a:gd name="connsiteY1" fmla="*/ 76434 h 359078"/>
                <a:gd name="connsiteX2" fmla="*/ 157015 w 643119"/>
                <a:gd name="connsiteY2" fmla="*/ 57384 h 359078"/>
                <a:gd name="connsiteX3" fmla="*/ 233215 w 643119"/>
                <a:gd name="connsiteY3" fmla="*/ 54209 h 359078"/>
                <a:gd name="connsiteX4" fmla="*/ 185590 w 643119"/>
                <a:gd name="connsiteY4" fmla="*/ 51034 h 359078"/>
                <a:gd name="connsiteX5" fmla="*/ 280840 w 643119"/>
                <a:gd name="connsiteY5" fmla="*/ 19284 h 359078"/>
                <a:gd name="connsiteX6" fmla="*/ 337990 w 643119"/>
                <a:gd name="connsiteY6" fmla="*/ 234 h 359078"/>
                <a:gd name="connsiteX7" fmla="*/ 503090 w 643119"/>
                <a:gd name="connsiteY7" fmla="*/ 31984 h 359078"/>
                <a:gd name="connsiteX8" fmla="*/ 642790 w 643119"/>
                <a:gd name="connsiteY8" fmla="*/ 25634 h 359078"/>
                <a:gd name="connsiteX9" fmla="*/ 541190 w 643119"/>
                <a:gd name="connsiteY9" fmla="*/ 47859 h 359078"/>
                <a:gd name="connsiteX10" fmla="*/ 518965 w 643119"/>
                <a:gd name="connsiteY10" fmla="*/ 139934 h 359078"/>
                <a:gd name="connsiteX11" fmla="*/ 639615 w 643119"/>
                <a:gd name="connsiteY11" fmla="*/ 359009 h 359078"/>
                <a:gd name="connsiteX12" fmla="*/ 518965 w 643119"/>
                <a:gd name="connsiteY12" fmla="*/ 165334 h 359078"/>
                <a:gd name="connsiteX13" fmla="*/ 360215 w 643119"/>
                <a:gd name="connsiteY13" fmla="*/ 308209 h 359078"/>
                <a:gd name="connsiteX14" fmla="*/ 360215 w 643119"/>
                <a:gd name="connsiteY14" fmla="*/ 232009 h 359078"/>
                <a:gd name="connsiteX15" fmla="*/ 160190 w 643119"/>
                <a:gd name="connsiteY15" fmla="*/ 260584 h 359078"/>
                <a:gd name="connsiteX16" fmla="*/ 255440 w 643119"/>
                <a:gd name="connsiteY16" fmla="*/ 260584 h 359078"/>
                <a:gd name="connsiteX17" fmla="*/ 96690 w 643119"/>
                <a:gd name="connsiteY17" fmla="*/ 190734 h 359078"/>
                <a:gd name="connsiteX18" fmla="*/ 1440 w 643119"/>
                <a:gd name="connsiteY18" fmla="*/ 124059 h 35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3119" h="359078">
                  <a:moveTo>
                    <a:pt x="1440" y="124059"/>
                  </a:moveTo>
                  <a:cubicBezTo>
                    <a:pt x="13082" y="105009"/>
                    <a:pt x="140611" y="87546"/>
                    <a:pt x="166540" y="76434"/>
                  </a:cubicBezTo>
                  <a:cubicBezTo>
                    <a:pt x="192469" y="65321"/>
                    <a:pt x="145903" y="61088"/>
                    <a:pt x="157015" y="57384"/>
                  </a:cubicBezTo>
                  <a:cubicBezTo>
                    <a:pt x="168127" y="53680"/>
                    <a:pt x="228453" y="55267"/>
                    <a:pt x="233215" y="54209"/>
                  </a:cubicBezTo>
                  <a:cubicBezTo>
                    <a:pt x="237977" y="53151"/>
                    <a:pt x="177653" y="56855"/>
                    <a:pt x="185590" y="51034"/>
                  </a:cubicBezTo>
                  <a:cubicBezTo>
                    <a:pt x="193527" y="45213"/>
                    <a:pt x="280840" y="19284"/>
                    <a:pt x="280840" y="19284"/>
                  </a:cubicBezTo>
                  <a:cubicBezTo>
                    <a:pt x="306240" y="10817"/>
                    <a:pt x="300948" y="-1883"/>
                    <a:pt x="337990" y="234"/>
                  </a:cubicBezTo>
                  <a:cubicBezTo>
                    <a:pt x="375032" y="2351"/>
                    <a:pt x="452290" y="27751"/>
                    <a:pt x="503090" y="31984"/>
                  </a:cubicBezTo>
                  <a:cubicBezTo>
                    <a:pt x="553890" y="36217"/>
                    <a:pt x="636440" y="22988"/>
                    <a:pt x="642790" y="25634"/>
                  </a:cubicBezTo>
                  <a:cubicBezTo>
                    <a:pt x="649140" y="28280"/>
                    <a:pt x="561827" y="28809"/>
                    <a:pt x="541190" y="47859"/>
                  </a:cubicBezTo>
                  <a:cubicBezTo>
                    <a:pt x="520553" y="66909"/>
                    <a:pt x="502561" y="88076"/>
                    <a:pt x="518965" y="139934"/>
                  </a:cubicBezTo>
                  <a:cubicBezTo>
                    <a:pt x="535369" y="191792"/>
                    <a:pt x="639615" y="354776"/>
                    <a:pt x="639615" y="359009"/>
                  </a:cubicBezTo>
                  <a:cubicBezTo>
                    <a:pt x="639615" y="363242"/>
                    <a:pt x="565532" y="173801"/>
                    <a:pt x="518965" y="165334"/>
                  </a:cubicBezTo>
                  <a:cubicBezTo>
                    <a:pt x="472398" y="156867"/>
                    <a:pt x="386673" y="297097"/>
                    <a:pt x="360215" y="308209"/>
                  </a:cubicBezTo>
                  <a:cubicBezTo>
                    <a:pt x="333757" y="319322"/>
                    <a:pt x="393552" y="239946"/>
                    <a:pt x="360215" y="232009"/>
                  </a:cubicBezTo>
                  <a:cubicBezTo>
                    <a:pt x="326878" y="224072"/>
                    <a:pt x="177653" y="255821"/>
                    <a:pt x="160190" y="260584"/>
                  </a:cubicBezTo>
                  <a:cubicBezTo>
                    <a:pt x="142727" y="265347"/>
                    <a:pt x="266023" y="272226"/>
                    <a:pt x="255440" y="260584"/>
                  </a:cubicBezTo>
                  <a:cubicBezTo>
                    <a:pt x="244857" y="248942"/>
                    <a:pt x="142198" y="210313"/>
                    <a:pt x="96690" y="190734"/>
                  </a:cubicBezTo>
                  <a:cubicBezTo>
                    <a:pt x="51182" y="171155"/>
                    <a:pt x="-10202" y="143109"/>
                    <a:pt x="1440" y="12405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7" name="フリーフォーム 1686">
              <a:extLst>
                <a:ext uri="{FF2B5EF4-FFF2-40B4-BE49-F238E27FC236}">
                  <a16:creationId xmlns:a16="http://schemas.microsoft.com/office/drawing/2014/main" id="{F2611078-74AE-CDF6-5944-74836E011BDA}"/>
                </a:ext>
              </a:extLst>
            </p:cNvPr>
            <p:cNvSpPr/>
            <p:nvPr/>
          </p:nvSpPr>
          <p:spPr>
            <a:xfrm>
              <a:off x="7605786" y="6236551"/>
              <a:ext cx="908497" cy="1269353"/>
            </a:xfrm>
            <a:custGeom>
              <a:avLst/>
              <a:gdLst>
                <a:gd name="connsiteX0" fmla="*/ 11039 w 908497"/>
                <a:gd name="connsiteY0" fmla="*/ 2324 h 1269353"/>
                <a:gd name="connsiteX1" fmla="*/ 185664 w 908497"/>
                <a:gd name="connsiteY1" fmla="*/ 319824 h 1269353"/>
                <a:gd name="connsiteX2" fmla="*/ 169789 w 908497"/>
                <a:gd name="connsiteY2" fmla="*/ 297599 h 1269353"/>
                <a:gd name="connsiteX3" fmla="*/ 322189 w 908497"/>
                <a:gd name="connsiteY3" fmla="*/ 681774 h 1269353"/>
                <a:gd name="connsiteX4" fmla="*/ 541264 w 908497"/>
                <a:gd name="connsiteY4" fmla="*/ 1065949 h 1269353"/>
                <a:gd name="connsiteX5" fmla="*/ 569839 w 908497"/>
                <a:gd name="connsiteY5" fmla="*/ 1072299 h 1269353"/>
                <a:gd name="connsiteX6" fmla="*/ 893689 w 908497"/>
                <a:gd name="connsiteY6" fmla="*/ 1262799 h 1269353"/>
                <a:gd name="connsiteX7" fmla="*/ 817489 w 908497"/>
                <a:gd name="connsiteY7" fmla="*/ 1211999 h 1269353"/>
                <a:gd name="connsiteX8" fmla="*/ 496814 w 908497"/>
                <a:gd name="connsiteY8" fmla="*/ 1081824 h 1269353"/>
                <a:gd name="connsiteX9" fmla="*/ 541264 w 908497"/>
                <a:gd name="connsiteY9" fmla="*/ 1110399 h 1269353"/>
                <a:gd name="connsiteX10" fmla="*/ 138039 w 908497"/>
                <a:gd name="connsiteY10" fmla="*/ 586524 h 1269353"/>
                <a:gd name="connsiteX11" fmla="*/ 179314 w 908497"/>
                <a:gd name="connsiteY11" fmla="*/ 659549 h 1269353"/>
                <a:gd name="connsiteX12" fmla="*/ 30089 w 908497"/>
                <a:gd name="connsiteY12" fmla="*/ 332524 h 1269353"/>
                <a:gd name="connsiteX13" fmla="*/ 74539 w 908497"/>
                <a:gd name="connsiteY13" fmla="*/ 405549 h 1269353"/>
                <a:gd name="connsiteX14" fmla="*/ 26914 w 908497"/>
                <a:gd name="connsiteY14" fmla="*/ 186474 h 1269353"/>
                <a:gd name="connsiteX15" fmla="*/ 11039 w 908497"/>
                <a:gd name="connsiteY15" fmla="*/ 2324 h 126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8497" h="1269353">
                  <a:moveTo>
                    <a:pt x="11039" y="2324"/>
                  </a:moveTo>
                  <a:cubicBezTo>
                    <a:pt x="37497" y="24549"/>
                    <a:pt x="159206" y="270612"/>
                    <a:pt x="185664" y="319824"/>
                  </a:cubicBezTo>
                  <a:cubicBezTo>
                    <a:pt x="212122" y="369037"/>
                    <a:pt x="147035" y="237274"/>
                    <a:pt x="169789" y="297599"/>
                  </a:cubicBezTo>
                  <a:cubicBezTo>
                    <a:pt x="192543" y="357924"/>
                    <a:pt x="260277" y="553716"/>
                    <a:pt x="322189" y="681774"/>
                  </a:cubicBezTo>
                  <a:cubicBezTo>
                    <a:pt x="384102" y="809832"/>
                    <a:pt x="499989" y="1000862"/>
                    <a:pt x="541264" y="1065949"/>
                  </a:cubicBezTo>
                  <a:cubicBezTo>
                    <a:pt x="582539" y="1131037"/>
                    <a:pt x="511102" y="1039491"/>
                    <a:pt x="569839" y="1072299"/>
                  </a:cubicBezTo>
                  <a:cubicBezTo>
                    <a:pt x="628576" y="1105107"/>
                    <a:pt x="852414" y="1239516"/>
                    <a:pt x="893689" y="1262799"/>
                  </a:cubicBezTo>
                  <a:cubicBezTo>
                    <a:pt x="934964" y="1286082"/>
                    <a:pt x="883635" y="1242161"/>
                    <a:pt x="817489" y="1211999"/>
                  </a:cubicBezTo>
                  <a:cubicBezTo>
                    <a:pt x="751343" y="1181837"/>
                    <a:pt x="542851" y="1098757"/>
                    <a:pt x="496814" y="1081824"/>
                  </a:cubicBezTo>
                  <a:cubicBezTo>
                    <a:pt x="450777" y="1064891"/>
                    <a:pt x="601060" y="1192949"/>
                    <a:pt x="541264" y="1110399"/>
                  </a:cubicBezTo>
                  <a:cubicBezTo>
                    <a:pt x="481468" y="1027849"/>
                    <a:pt x="198364" y="661666"/>
                    <a:pt x="138039" y="586524"/>
                  </a:cubicBezTo>
                  <a:cubicBezTo>
                    <a:pt x="77714" y="511382"/>
                    <a:pt x="197306" y="701882"/>
                    <a:pt x="179314" y="659549"/>
                  </a:cubicBezTo>
                  <a:cubicBezTo>
                    <a:pt x="161322" y="617216"/>
                    <a:pt x="47551" y="374857"/>
                    <a:pt x="30089" y="332524"/>
                  </a:cubicBezTo>
                  <a:cubicBezTo>
                    <a:pt x="12627" y="290191"/>
                    <a:pt x="75068" y="429891"/>
                    <a:pt x="74539" y="405549"/>
                  </a:cubicBezTo>
                  <a:cubicBezTo>
                    <a:pt x="74010" y="381207"/>
                    <a:pt x="41731" y="249974"/>
                    <a:pt x="26914" y="186474"/>
                  </a:cubicBezTo>
                  <a:cubicBezTo>
                    <a:pt x="12097" y="122974"/>
                    <a:pt x="-15419" y="-19901"/>
                    <a:pt x="11039" y="2324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8" name="フリーフォーム 1687">
              <a:extLst>
                <a:ext uri="{FF2B5EF4-FFF2-40B4-BE49-F238E27FC236}">
                  <a16:creationId xmlns:a16="http://schemas.microsoft.com/office/drawing/2014/main" id="{5191FE2C-8077-794B-9E4B-0688D82C5CED}"/>
                </a:ext>
              </a:extLst>
            </p:cNvPr>
            <p:cNvSpPr/>
            <p:nvPr/>
          </p:nvSpPr>
          <p:spPr>
            <a:xfrm>
              <a:off x="7520507" y="6571684"/>
              <a:ext cx="233900" cy="535925"/>
            </a:xfrm>
            <a:custGeom>
              <a:avLst/>
              <a:gdLst>
                <a:gd name="connsiteX0" fmla="*/ 7418 w 233900"/>
                <a:gd name="connsiteY0" fmla="*/ 566 h 535925"/>
                <a:gd name="connsiteX1" fmla="*/ 32818 w 233900"/>
                <a:gd name="connsiteY1" fmla="*/ 137091 h 535925"/>
                <a:gd name="connsiteX2" fmla="*/ 121718 w 233900"/>
                <a:gd name="connsiteY2" fmla="*/ 270441 h 535925"/>
                <a:gd name="connsiteX3" fmla="*/ 96318 w 233900"/>
                <a:gd name="connsiteY3" fmla="*/ 352991 h 535925"/>
                <a:gd name="connsiteX4" fmla="*/ 124893 w 233900"/>
                <a:gd name="connsiteY4" fmla="*/ 381566 h 535925"/>
                <a:gd name="connsiteX5" fmla="*/ 128068 w 233900"/>
                <a:gd name="connsiteY5" fmla="*/ 533966 h 535925"/>
                <a:gd name="connsiteX6" fmla="*/ 178868 w 233900"/>
                <a:gd name="connsiteY6" fmla="*/ 464116 h 535925"/>
                <a:gd name="connsiteX7" fmla="*/ 226493 w 233900"/>
                <a:gd name="connsiteY7" fmla="*/ 406966 h 535925"/>
                <a:gd name="connsiteX8" fmla="*/ 226493 w 233900"/>
                <a:gd name="connsiteY8" fmla="*/ 330766 h 535925"/>
                <a:gd name="connsiteX9" fmla="*/ 156643 w 233900"/>
                <a:gd name="connsiteY9" fmla="*/ 191066 h 535925"/>
                <a:gd name="connsiteX10" fmla="*/ 7418 w 233900"/>
                <a:gd name="connsiteY10" fmla="*/ 566 h 53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00" h="535925">
                  <a:moveTo>
                    <a:pt x="7418" y="566"/>
                  </a:moveTo>
                  <a:cubicBezTo>
                    <a:pt x="-13220" y="-8430"/>
                    <a:pt x="13768" y="92112"/>
                    <a:pt x="32818" y="137091"/>
                  </a:cubicBezTo>
                  <a:cubicBezTo>
                    <a:pt x="51868" y="182070"/>
                    <a:pt x="111135" y="234458"/>
                    <a:pt x="121718" y="270441"/>
                  </a:cubicBezTo>
                  <a:cubicBezTo>
                    <a:pt x="132301" y="306424"/>
                    <a:pt x="95789" y="334470"/>
                    <a:pt x="96318" y="352991"/>
                  </a:cubicBezTo>
                  <a:cubicBezTo>
                    <a:pt x="96847" y="371512"/>
                    <a:pt x="119601" y="351404"/>
                    <a:pt x="124893" y="381566"/>
                  </a:cubicBezTo>
                  <a:cubicBezTo>
                    <a:pt x="130185" y="411728"/>
                    <a:pt x="119072" y="520208"/>
                    <a:pt x="128068" y="533966"/>
                  </a:cubicBezTo>
                  <a:cubicBezTo>
                    <a:pt x="137064" y="547724"/>
                    <a:pt x="162464" y="485283"/>
                    <a:pt x="178868" y="464116"/>
                  </a:cubicBezTo>
                  <a:cubicBezTo>
                    <a:pt x="195272" y="442949"/>
                    <a:pt x="218556" y="429191"/>
                    <a:pt x="226493" y="406966"/>
                  </a:cubicBezTo>
                  <a:cubicBezTo>
                    <a:pt x="234431" y="384741"/>
                    <a:pt x="238135" y="366749"/>
                    <a:pt x="226493" y="330766"/>
                  </a:cubicBezTo>
                  <a:cubicBezTo>
                    <a:pt x="214851" y="294783"/>
                    <a:pt x="195801" y="245041"/>
                    <a:pt x="156643" y="191066"/>
                  </a:cubicBezTo>
                  <a:cubicBezTo>
                    <a:pt x="117485" y="137091"/>
                    <a:pt x="28056" y="9562"/>
                    <a:pt x="7418" y="566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9" name="フリーフォーム 1688">
              <a:extLst>
                <a:ext uri="{FF2B5EF4-FFF2-40B4-BE49-F238E27FC236}">
                  <a16:creationId xmlns:a16="http://schemas.microsoft.com/office/drawing/2014/main" id="{45DCFD7A-521B-B832-4C7C-47DC2D54AD0E}"/>
                </a:ext>
              </a:extLst>
            </p:cNvPr>
            <p:cNvSpPr/>
            <p:nvPr/>
          </p:nvSpPr>
          <p:spPr>
            <a:xfrm>
              <a:off x="7705060" y="6678146"/>
              <a:ext cx="512588" cy="1065803"/>
            </a:xfrm>
            <a:custGeom>
              <a:avLst/>
              <a:gdLst>
                <a:gd name="connsiteX0" fmla="*/ 3840 w 512588"/>
                <a:gd name="connsiteY0" fmla="*/ 17929 h 1065803"/>
                <a:gd name="connsiteX1" fmla="*/ 149890 w 512588"/>
                <a:gd name="connsiteY1" fmla="*/ 662454 h 1065803"/>
                <a:gd name="connsiteX2" fmla="*/ 175290 w 512588"/>
                <a:gd name="connsiteY2" fmla="*/ 643404 h 1065803"/>
                <a:gd name="connsiteX3" fmla="*/ 162590 w 512588"/>
                <a:gd name="connsiteY3" fmla="*/ 821204 h 1065803"/>
                <a:gd name="connsiteX4" fmla="*/ 665 w 512588"/>
                <a:gd name="connsiteY4" fmla="*/ 1065679 h 1065803"/>
                <a:gd name="connsiteX5" fmla="*/ 232440 w 512588"/>
                <a:gd name="connsiteY5" fmla="*/ 856129 h 1065803"/>
                <a:gd name="connsiteX6" fmla="*/ 292765 w 512588"/>
                <a:gd name="connsiteY6" fmla="*/ 976779 h 1065803"/>
                <a:gd name="connsiteX7" fmla="*/ 368965 w 512588"/>
                <a:gd name="connsiteY7" fmla="*/ 906929 h 1065803"/>
                <a:gd name="connsiteX8" fmla="*/ 403890 w 512588"/>
                <a:gd name="connsiteY8" fmla="*/ 627529 h 1065803"/>
                <a:gd name="connsiteX9" fmla="*/ 511840 w 512588"/>
                <a:gd name="connsiteY9" fmla="*/ 805329 h 1065803"/>
                <a:gd name="connsiteX10" fmla="*/ 343565 w 512588"/>
                <a:gd name="connsiteY10" fmla="*/ 503704 h 1065803"/>
                <a:gd name="connsiteX11" fmla="*/ 127665 w 512588"/>
                <a:gd name="connsiteY11" fmla="*/ 49679 h 1065803"/>
                <a:gd name="connsiteX12" fmla="*/ 140365 w 512588"/>
                <a:gd name="connsiteY12" fmla="*/ 167154 h 1065803"/>
                <a:gd name="connsiteX13" fmla="*/ 3840 w 512588"/>
                <a:gd name="connsiteY13" fmla="*/ 17929 h 106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2588" h="1065803">
                  <a:moveTo>
                    <a:pt x="3840" y="17929"/>
                  </a:moveTo>
                  <a:cubicBezTo>
                    <a:pt x="5427" y="100479"/>
                    <a:pt x="121315" y="558208"/>
                    <a:pt x="149890" y="662454"/>
                  </a:cubicBezTo>
                  <a:cubicBezTo>
                    <a:pt x="178465" y="766700"/>
                    <a:pt x="173173" y="616946"/>
                    <a:pt x="175290" y="643404"/>
                  </a:cubicBezTo>
                  <a:cubicBezTo>
                    <a:pt x="177407" y="669862"/>
                    <a:pt x="191694" y="750825"/>
                    <a:pt x="162590" y="821204"/>
                  </a:cubicBezTo>
                  <a:cubicBezTo>
                    <a:pt x="133486" y="891583"/>
                    <a:pt x="-10977" y="1059858"/>
                    <a:pt x="665" y="1065679"/>
                  </a:cubicBezTo>
                  <a:cubicBezTo>
                    <a:pt x="12307" y="1071500"/>
                    <a:pt x="183757" y="870946"/>
                    <a:pt x="232440" y="856129"/>
                  </a:cubicBezTo>
                  <a:cubicBezTo>
                    <a:pt x="281123" y="841312"/>
                    <a:pt x="270011" y="968312"/>
                    <a:pt x="292765" y="976779"/>
                  </a:cubicBezTo>
                  <a:cubicBezTo>
                    <a:pt x="315519" y="985246"/>
                    <a:pt x="350444" y="965137"/>
                    <a:pt x="368965" y="906929"/>
                  </a:cubicBezTo>
                  <a:cubicBezTo>
                    <a:pt x="387486" y="848721"/>
                    <a:pt x="380078" y="644462"/>
                    <a:pt x="403890" y="627529"/>
                  </a:cubicBezTo>
                  <a:cubicBezTo>
                    <a:pt x="427703" y="610596"/>
                    <a:pt x="521894" y="825967"/>
                    <a:pt x="511840" y="805329"/>
                  </a:cubicBezTo>
                  <a:cubicBezTo>
                    <a:pt x="501786" y="784691"/>
                    <a:pt x="407594" y="629646"/>
                    <a:pt x="343565" y="503704"/>
                  </a:cubicBezTo>
                  <a:cubicBezTo>
                    <a:pt x="279536" y="377762"/>
                    <a:pt x="161532" y="105771"/>
                    <a:pt x="127665" y="49679"/>
                  </a:cubicBezTo>
                  <a:cubicBezTo>
                    <a:pt x="93798" y="-6413"/>
                    <a:pt x="155711" y="169800"/>
                    <a:pt x="140365" y="167154"/>
                  </a:cubicBezTo>
                  <a:cubicBezTo>
                    <a:pt x="125019" y="164508"/>
                    <a:pt x="2253" y="-64621"/>
                    <a:pt x="3840" y="1792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0" name="フリーフォーム 1689">
              <a:extLst>
                <a:ext uri="{FF2B5EF4-FFF2-40B4-BE49-F238E27FC236}">
                  <a16:creationId xmlns:a16="http://schemas.microsoft.com/office/drawing/2014/main" id="{0B819AAC-8121-D944-318B-20CF6425F591}"/>
                </a:ext>
              </a:extLst>
            </p:cNvPr>
            <p:cNvSpPr/>
            <p:nvPr/>
          </p:nvSpPr>
          <p:spPr>
            <a:xfrm>
              <a:off x="6074084" y="6126886"/>
              <a:ext cx="1273020" cy="284075"/>
            </a:xfrm>
            <a:custGeom>
              <a:avLst/>
              <a:gdLst>
                <a:gd name="connsiteX0" fmla="*/ 6041 w 1273020"/>
                <a:gd name="connsiteY0" fmla="*/ 264389 h 284075"/>
                <a:gd name="connsiteX1" fmla="*/ 507691 w 1273020"/>
                <a:gd name="connsiteY1" fmla="*/ 42139 h 284075"/>
                <a:gd name="connsiteX2" fmla="*/ 406091 w 1273020"/>
                <a:gd name="connsiteY2" fmla="*/ 58014 h 284075"/>
                <a:gd name="connsiteX3" fmla="*/ 736291 w 1273020"/>
                <a:gd name="connsiteY3" fmla="*/ 864 h 284075"/>
                <a:gd name="connsiteX4" fmla="*/ 939491 w 1273020"/>
                <a:gd name="connsiteY4" fmla="*/ 23089 h 284075"/>
                <a:gd name="connsiteX5" fmla="*/ 891866 w 1273020"/>
                <a:gd name="connsiteY5" fmla="*/ 16739 h 284075"/>
                <a:gd name="connsiteX6" fmla="*/ 1129991 w 1273020"/>
                <a:gd name="connsiteY6" fmla="*/ 127864 h 284075"/>
                <a:gd name="connsiteX7" fmla="*/ 1272866 w 1273020"/>
                <a:gd name="connsiteY7" fmla="*/ 165964 h 284075"/>
                <a:gd name="connsiteX8" fmla="*/ 1104591 w 1273020"/>
                <a:gd name="connsiteY8" fmla="*/ 162789 h 284075"/>
                <a:gd name="connsiteX9" fmla="*/ 701366 w 1273020"/>
                <a:gd name="connsiteY9" fmla="*/ 134214 h 284075"/>
                <a:gd name="connsiteX10" fmla="*/ 514041 w 1273020"/>
                <a:gd name="connsiteY10" fmla="*/ 153264 h 284075"/>
                <a:gd name="connsiteX11" fmla="*/ 488641 w 1273020"/>
                <a:gd name="connsiteY11" fmla="*/ 143739 h 284075"/>
                <a:gd name="connsiteX12" fmla="*/ 453716 w 1273020"/>
                <a:gd name="connsiteY12" fmla="*/ 162789 h 284075"/>
                <a:gd name="connsiteX13" fmla="*/ 244166 w 1273020"/>
                <a:gd name="connsiteY13" fmla="*/ 261214 h 284075"/>
                <a:gd name="connsiteX14" fmla="*/ 6041 w 1273020"/>
                <a:gd name="connsiteY14" fmla="*/ 264389 h 28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3020" h="284075">
                  <a:moveTo>
                    <a:pt x="6041" y="264389"/>
                  </a:moveTo>
                  <a:cubicBezTo>
                    <a:pt x="49962" y="227877"/>
                    <a:pt x="441016" y="76535"/>
                    <a:pt x="507691" y="42139"/>
                  </a:cubicBezTo>
                  <a:cubicBezTo>
                    <a:pt x="574366" y="7743"/>
                    <a:pt x="406091" y="58014"/>
                    <a:pt x="406091" y="58014"/>
                  </a:cubicBezTo>
                  <a:cubicBezTo>
                    <a:pt x="444191" y="51135"/>
                    <a:pt x="647391" y="6685"/>
                    <a:pt x="736291" y="864"/>
                  </a:cubicBezTo>
                  <a:cubicBezTo>
                    <a:pt x="825191" y="-4957"/>
                    <a:pt x="913562" y="20443"/>
                    <a:pt x="939491" y="23089"/>
                  </a:cubicBezTo>
                  <a:cubicBezTo>
                    <a:pt x="965420" y="25735"/>
                    <a:pt x="860116" y="-723"/>
                    <a:pt x="891866" y="16739"/>
                  </a:cubicBezTo>
                  <a:cubicBezTo>
                    <a:pt x="923616" y="34201"/>
                    <a:pt x="1066491" y="102993"/>
                    <a:pt x="1129991" y="127864"/>
                  </a:cubicBezTo>
                  <a:cubicBezTo>
                    <a:pt x="1193491" y="152735"/>
                    <a:pt x="1277099" y="160143"/>
                    <a:pt x="1272866" y="165964"/>
                  </a:cubicBezTo>
                  <a:cubicBezTo>
                    <a:pt x="1268633" y="171785"/>
                    <a:pt x="1199841" y="168081"/>
                    <a:pt x="1104591" y="162789"/>
                  </a:cubicBezTo>
                  <a:cubicBezTo>
                    <a:pt x="1009341" y="157497"/>
                    <a:pt x="799791" y="135801"/>
                    <a:pt x="701366" y="134214"/>
                  </a:cubicBezTo>
                  <a:cubicBezTo>
                    <a:pt x="602941" y="132626"/>
                    <a:pt x="549495" y="151677"/>
                    <a:pt x="514041" y="153264"/>
                  </a:cubicBezTo>
                  <a:cubicBezTo>
                    <a:pt x="478587" y="154851"/>
                    <a:pt x="498695" y="142152"/>
                    <a:pt x="488641" y="143739"/>
                  </a:cubicBezTo>
                  <a:cubicBezTo>
                    <a:pt x="478587" y="145326"/>
                    <a:pt x="494462" y="143210"/>
                    <a:pt x="453716" y="162789"/>
                  </a:cubicBezTo>
                  <a:cubicBezTo>
                    <a:pt x="412970" y="182368"/>
                    <a:pt x="318778" y="243752"/>
                    <a:pt x="244166" y="261214"/>
                  </a:cubicBezTo>
                  <a:cubicBezTo>
                    <a:pt x="169554" y="278676"/>
                    <a:pt x="-37880" y="300901"/>
                    <a:pt x="6041" y="26438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1" name="フリーフォーム 1690">
              <a:extLst>
                <a:ext uri="{FF2B5EF4-FFF2-40B4-BE49-F238E27FC236}">
                  <a16:creationId xmlns:a16="http://schemas.microsoft.com/office/drawing/2014/main" id="{FBC0518B-5BEF-CB89-D2DF-58F464309021}"/>
                </a:ext>
              </a:extLst>
            </p:cNvPr>
            <p:cNvSpPr/>
            <p:nvPr/>
          </p:nvSpPr>
          <p:spPr>
            <a:xfrm>
              <a:off x="6610348" y="6152167"/>
              <a:ext cx="764017" cy="188644"/>
            </a:xfrm>
            <a:custGeom>
              <a:avLst/>
              <a:gdLst>
                <a:gd name="connsiteX0" fmla="*/ 2 w 764017"/>
                <a:gd name="connsiteY0" fmla="*/ 147033 h 188644"/>
                <a:gd name="connsiteX1" fmla="*/ 365127 w 764017"/>
                <a:gd name="connsiteY1" fmla="*/ 124808 h 188644"/>
                <a:gd name="connsiteX2" fmla="*/ 336552 w 764017"/>
                <a:gd name="connsiteY2" fmla="*/ 121633 h 188644"/>
                <a:gd name="connsiteX3" fmla="*/ 752477 w 764017"/>
                <a:gd name="connsiteY3" fmla="*/ 188308 h 188644"/>
                <a:gd name="connsiteX4" fmla="*/ 615952 w 764017"/>
                <a:gd name="connsiteY4" fmla="*/ 140683 h 188644"/>
                <a:gd name="connsiteX5" fmla="*/ 279402 w 764017"/>
                <a:gd name="connsiteY5" fmla="*/ 983 h 188644"/>
                <a:gd name="connsiteX6" fmla="*/ 371477 w 764017"/>
                <a:gd name="connsiteY6" fmla="*/ 80358 h 188644"/>
                <a:gd name="connsiteX7" fmla="*/ 2 w 764017"/>
                <a:gd name="connsiteY7" fmla="*/ 147033 h 18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017" h="188644">
                  <a:moveTo>
                    <a:pt x="2" y="147033"/>
                  </a:moveTo>
                  <a:cubicBezTo>
                    <a:pt x="-1056" y="154441"/>
                    <a:pt x="309035" y="129041"/>
                    <a:pt x="365127" y="124808"/>
                  </a:cubicBezTo>
                  <a:cubicBezTo>
                    <a:pt x="421219" y="120575"/>
                    <a:pt x="336552" y="121633"/>
                    <a:pt x="336552" y="121633"/>
                  </a:cubicBezTo>
                  <a:cubicBezTo>
                    <a:pt x="401110" y="132216"/>
                    <a:pt x="705910" y="185133"/>
                    <a:pt x="752477" y="188308"/>
                  </a:cubicBezTo>
                  <a:cubicBezTo>
                    <a:pt x="799044" y="191483"/>
                    <a:pt x="694798" y="171904"/>
                    <a:pt x="615952" y="140683"/>
                  </a:cubicBezTo>
                  <a:cubicBezTo>
                    <a:pt x="537106" y="109462"/>
                    <a:pt x="320148" y="11037"/>
                    <a:pt x="279402" y="983"/>
                  </a:cubicBezTo>
                  <a:cubicBezTo>
                    <a:pt x="238656" y="-9071"/>
                    <a:pt x="418573" y="60779"/>
                    <a:pt x="371477" y="80358"/>
                  </a:cubicBezTo>
                  <a:cubicBezTo>
                    <a:pt x="324381" y="99937"/>
                    <a:pt x="1060" y="139625"/>
                    <a:pt x="2" y="147033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2" name="フリーフォーム 1691">
              <a:extLst>
                <a:ext uri="{FF2B5EF4-FFF2-40B4-BE49-F238E27FC236}">
                  <a16:creationId xmlns:a16="http://schemas.microsoft.com/office/drawing/2014/main" id="{63E2A40B-BA69-2936-631E-2B9DC5260509}"/>
                </a:ext>
              </a:extLst>
            </p:cNvPr>
            <p:cNvSpPr/>
            <p:nvPr/>
          </p:nvSpPr>
          <p:spPr>
            <a:xfrm>
              <a:off x="6218436" y="6272007"/>
              <a:ext cx="470120" cy="714002"/>
            </a:xfrm>
            <a:custGeom>
              <a:avLst/>
              <a:gdLst>
                <a:gd name="connsiteX0" fmla="*/ 468114 w 470120"/>
                <a:gd name="connsiteY0" fmla="*/ 4968 h 714002"/>
                <a:gd name="connsiteX1" fmla="*/ 426839 w 470120"/>
                <a:gd name="connsiteY1" fmla="*/ 131968 h 714002"/>
                <a:gd name="connsiteX2" fmla="*/ 360164 w 470120"/>
                <a:gd name="connsiteY2" fmla="*/ 176418 h 714002"/>
                <a:gd name="connsiteX3" fmla="*/ 366514 w 470120"/>
                <a:gd name="connsiteY3" fmla="*/ 182768 h 714002"/>
                <a:gd name="connsiteX4" fmla="*/ 191889 w 470120"/>
                <a:gd name="connsiteY4" fmla="*/ 443118 h 714002"/>
                <a:gd name="connsiteX5" fmla="*/ 185539 w 470120"/>
                <a:gd name="connsiteY5" fmla="*/ 512968 h 714002"/>
                <a:gd name="connsiteX6" fmla="*/ 169664 w 470120"/>
                <a:gd name="connsiteY6" fmla="*/ 490743 h 714002"/>
                <a:gd name="connsiteX7" fmla="*/ 134739 w 470120"/>
                <a:gd name="connsiteY7" fmla="*/ 608218 h 714002"/>
                <a:gd name="connsiteX8" fmla="*/ 125214 w 470120"/>
                <a:gd name="connsiteY8" fmla="*/ 712993 h 714002"/>
                <a:gd name="connsiteX9" fmla="*/ 102989 w 470120"/>
                <a:gd name="connsiteY9" fmla="*/ 655843 h 714002"/>
                <a:gd name="connsiteX10" fmla="*/ 4564 w 470120"/>
                <a:gd name="connsiteY10" fmla="*/ 566943 h 714002"/>
                <a:gd name="connsiteX11" fmla="*/ 26789 w 470120"/>
                <a:gd name="connsiteY11" fmla="*/ 547893 h 714002"/>
                <a:gd name="connsiteX12" fmla="*/ 118864 w 470120"/>
                <a:gd name="connsiteY12" fmla="*/ 382793 h 714002"/>
                <a:gd name="connsiteX13" fmla="*/ 118864 w 470120"/>
                <a:gd name="connsiteY13" fmla="*/ 436768 h 714002"/>
                <a:gd name="connsiteX14" fmla="*/ 277614 w 470120"/>
                <a:gd name="connsiteY14" fmla="*/ 185943 h 714002"/>
                <a:gd name="connsiteX15" fmla="*/ 255389 w 470120"/>
                <a:gd name="connsiteY15" fmla="*/ 239918 h 714002"/>
                <a:gd name="connsiteX16" fmla="*/ 363339 w 470120"/>
                <a:gd name="connsiteY16" fmla="*/ 49418 h 714002"/>
                <a:gd name="connsiteX17" fmla="*/ 468114 w 470120"/>
                <a:gd name="connsiteY17" fmla="*/ 4968 h 71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0120" h="714002">
                  <a:moveTo>
                    <a:pt x="468114" y="4968"/>
                  </a:moveTo>
                  <a:cubicBezTo>
                    <a:pt x="478697" y="18726"/>
                    <a:pt x="444831" y="103393"/>
                    <a:pt x="426839" y="131968"/>
                  </a:cubicBezTo>
                  <a:cubicBezTo>
                    <a:pt x="408847" y="160543"/>
                    <a:pt x="370218" y="167951"/>
                    <a:pt x="360164" y="176418"/>
                  </a:cubicBezTo>
                  <a:cubicBezTo>
                    <a:pt x="350110" y="184885"/>
                    <a:pt x="394560" y="138318"/>
                    <a:pt x="366514" y="182768"/>
                  </a:cubicBezTo>
                  <a:cubicBezTo>
                    <a:pt x="338468" y="227218"/>
                    <a:pt x="222051" y="388085"/>
                    <a:pt x="191889" y="443118"/>
                  </a:cubicBezTo>
                  <a:cubicBezTo>
                    <a:pt x="161726" y="498151"/>
                    <a:pt x="189243" y="505031"/>
                    <a:pt x="185539" y="512968"/>
                  </a:cubicBezTo>
                  <a:cubicBezTo>
                    <a:pt x="181835" y="520905"/>
                    <a:pt x="178131" y="474868"/>
                    <a:pt x="169664" y="490743"/>
                  </a:cubicBezTo>
                  <a:cubicBezTo>
                    <a:pt x="161197" y="506618"/>
                    <a:pt x="142147" y="571176"/>
                    <a:pt x="134739" y="608218"/>
                  </a:cubicBezTo>
                  <a:cubicBezTo>
                    <a:pt x="127331" y="645260"/>
                    <a:pt x="130506" y="705056"/>
                    <a:pt x="125214" y="712993"/>
                  </a:cubicBezTo>
                  <a:cubicBezTo>
                    <a:pt x="119922" y="720930"/>
                    <a:pt x="123097" y="680185"/>
                    <a:pt x="102989" y="655843"/>
                  </a:cubicBezTo>
                  <a:cubicBezTo>
                    <a:pt x="82881" y="631501"/>
                    <a:pt x="4564" y="566943"/>
                    <a:pt x="4564" y="566943"/>
                  </a:cubicBezTo>
                  <a:cubicBezTo>
                    <a:pt x="-8136" y="548951"/>
                    <a:pt x="7739" y="578585"/>
                    <a:pt x="26789" y="547893"/>
                  </a:cubicBezTo>
                  <a:cubicBezTo>
                    <a:pt x="45839" y="517201"/>
                    <a:pt x="103518" y="401314"/>
                    <a:pt x="118864" y="382793"/>
                  </a:cubicBezTo>
                  <a:cubicBezTo>
                    <a:pt x="134210" y="364272"/>
                    <a:pt x="92406" y="469576"/>
                    <a:pt x="118864" y="436768"/>
                  </a:cubicBezTo>
                  <a:cubicBezTo>
                    <a:pt x="145322" y="403960"/>
                    <a:pt x="254860" y="218751"/>
                    <a:pt x="277614" y="185943"/>
                  </a:cubicBezTo>
                  <a:cubicBezTo>
                    <a:pt x="300368" y="153135"/>
                    <a:pt x="241101" y="262672"/>
                    <a:pt x="255389" y="239918"/>
                  </a:cubicBezTo>
                  <a:cubicBezTo>
                    <a:pt x="269676" y="217164"/>
                    <a:pt x="325239" y="92810"/>
                    <a:pt x="363339" y="49418"/>
                  </a:cubicBezTo>
                  <a:cubicBezTo>
                    <a:pt x="401439" y="6026"/>
                    <a:pt x="457531" y="-8790"/>
                    <a:pt x="468114" y="496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3" name="フリーフォーム 1692">
              <a:extLst>
                <a:ext uri="{FF2B5EF4-FFF2-40B4-BE49-F238E27FC236}">
                  <a16:creationId xmlns:a16="http://schemas.microsoft.com/office/drawing/2014/main" id="{BA572EFC-1472-C580-E006-D13F8F640B4A}"/>
                </a:ext>
              </a:extLst>
            </p:cNvPr>
            <p:cNvSpPr/>
            <p:nvPr/>
          </p:nvSpPr>
          <p:spPr>
            <a:xfrm>
              <a:off x="6752337" y="5909263"/>
              <a:ext cx="819191" cy="375582"/>
            </a:xfrm>
            <a:custGeom>
              <a:avLst/>
              <a:gdLst>
                <a:gd name="connsiteX0" fmla="*/ 16763 w 819191"/>
                <a:gd name="connsiteY0" fmla="*/ 72437 h 375582"/>
                <a:gd name="connsiteX1" fmla="*/ 375538 w 819191"/>
                <a:gd name="connsiteY1" fmla="*/ 228012 h 375582"/>
                <a:gd name="connsiteX2" fmla="*/ 331088 w 819191"/>
                <a:gd name="connsiteY2" fmla="*/ 237537 h 375582"/>
                <a:gd name="connsiteX3" fmla="*/ 512063 w 819191"/>
                <a:gd name="connsiteY3" fmla="*/ 335962 h 375582"/>
                <a:gd name="connsiteX4" fmla="*/ 394588 w 819191"/>
                <a:gd name="connsiteY4" fmla="*/ 339137 h 375582"/>
                <a:gd name="connsiteX5" fmla="*/ 813688 w 819191"/>
                <a:gd name="connsiteY5" fmla="*/ 374062 h 375582"/>
                <a:gd name="connsiteX6" fmla="*/ 645413 w 819191"/>
                <a:gd name="connsiteY6" fmla="*/ 281987 h 375582"/>
                <a:gd name="connsiteX7" fmla="*/ 118363 w 819191"/>
                <a:gd name="connsiteY7" fmla="*/ 12112 h 375582"/>
                <a:gd name="connsiteX8" fmla="*/ 16763 w 819191"/>
                <a:gd name="connsiteY8" fmla="*/ 72437 h 37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9191" h="375582">
                  <a:moveTo>
                    <a:pt x="16763" y="72437"/>
                  </a:moveTo>
                  <a:cubicBezTo>
                    <a:pt x="59625" y="108420"/>
                    <a:pt x="323151" y="200495"/>
                    <a:pt x="375538" y="228012"/>
                  </a:cubicBezTo>
                  <a:cubicBezTo>
                    <a:pt x="427925" y="255529"/>
                    <a:pt x="308334" y="219545"/>
                    <a:pt x="331088" y="237537"/>
                  </a:cubicBezTo>
                  <a:cubicBezTo>
                    <a:pt x="353842" y="255529"/>
                    <a:pt x="501480" y="319029"/>
                    <a:pt x="512063" y="335962"/>
                  </a:cubicBezTo>
                  <a:cubicBezTo>
                    <a:pt x="522646" y="352895"/>
                    <a:pt x="344317" y="332787"/>
                    <a:pt x="394588" y="339137"/>
                  </a:cubicBezTo>
                  <a:cubicBezTo>
                    <a:pt x="444859" y="345487"/>
                    <a:pt x="771884" y="383587"/>
                    <a:pt x="813688" y="374062"/>
                  </a:cubicBezTo>
                  <a:cubicBezTo>
                    <a:pt x="855492" y="364537"/>
                    <a:pt x="645413" y="281987"/>
                    <a:pt x="645413" y="281987"/>
                  </a:cubicBezTo>
                  <a:cubicBezTo>
                    <a:pt x="529526" y="221662"/>
                    <a:pt x="221550" y="50741"/>
                    <a:pt x="118363" y="12112"/>
                  </a:cubicBezTo>
                  <a:cubicBezTo>
                    <a:pt x="15176" y="-26517"/>
                    <a:pt x="-26099" y="36454"/>
                    <a:pt x="16763" y="72437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4" name="フリーフォーム 1693">
              <a:extLst>
                <a:ext uri="{FF2B5EF4-FFF2-40B4-BE49-F238E27FC236}">
                  <a16:creationId xmlns:a16="http://schemas.microsoft.com/office/drawing/2014/main" id="{9AEE5FB4-7CB8-BA51-6D8B-0BABAE47F45B}"/>
                </a:ext>
              </a:extLst>
            </p:cNvPr>
            <p:cNvSpPr/>
            <p:nvPr/>
          </p:nvSpPr>
          <p:spPr>
            <a:xfrm>
              <a:off x="6691372" y="6718279"/>
              <a:ext cx="709498" cy="400164"/>
            </a:xfrm>
            <a:custGeom>
              <a:avLst/>
              <a:gdLst>
                <a:gd name="connsiteX0" fmla="*/ 211078 w 709498"/>
                <a:gd name="connsiteY0" fmla="*/ 38121 h 400164"/>
                <a:gd name="connsiteX1" fmla="*/ 49153 w 709498"/>
                <a:gd name="connsiteY1" fmla="*/ 203221 h 400164"/>
                <a:gd name="connsiteX2" fmla="*/ 1528 w 709498"/>
                <a:gd name="connsiteY2" fmla="*/ 228621 h 400164"/>
                <a:gd name="connsiteX3" fmla="*/ 93603 w 709498"/>
                <a:gd name="connsiteY3" fmla="*/ 174646 h 400164"/>
                <a:gd name="connsiteX4" fmla="*/ 26928 w 709498"/>
                <a:gd name="connsiteY4" fmla="*/ 304821 h 400164"/>
                <a:gd name="connsiteX5" fmla="*/ 115828 w 709498"/>
                <a:gd name="connsiteY5" fmla="*/ 222271 h 400164"/>
                <a:gd name="connsiteX6" fmla="*/ 185678 w 709498"/>
                <a:gd name="connsiteY6" fmla="*/ 279421 h 400164"/>
                <a:gd name="connsiteX7" fmla="*/ 131703 w 709498"/>
                <a:gd name="connsiteY7" fmla="*/ 377846 h 400164"/>
                <a:gd name="connsiteX8" fmla="*/ 207903 w 709498"/>
                <a:gd name="connsiteY8" fmla="*/ 282596 h 400164"/>
                <a:gd name="connsiteX9" fmla="*/ 258703 w 709498"/>
                <a:gd name="connsiteY9" fmla="*/ 292121 h 400164"/>
                <a:gd name="connsiteX10" fmla="*/ 249178 w 709498"/>
                <a:gd name="connsiteY10" fmla="*/ 400071 h 400164"/>
                <a:gd name="connsiteX11" fmla="*/ 280928 w 709498"/>
                <a:gd name="connsiteY11" fmla="*/ 311171 h 400164"/>
                <a:gd name="connsiteX12" fmla="*/ 455553 w 709498"/>
                <a:gd name="connsiteY12" fmla="*/ 317521 h 400164"/>
                <a:gd name="connsiteX13" fmla="*/ 446028 w 709498"/>
                <a:gd name="connsiteY13" fmla="*/ 393721 h 400164"/>
                <a:gd name="connsiteX14" fmla="*/ 465078 w 709498"/>
                <a:gd name="connsiteY14" fmla="*/ 314346 h 400164"/>
                <a:gd name="connsiteX15" fmla="*/ 515878 w 709498"/>
                <a:gd name="connsiteY15" fmla="*/ 244496 h 400164"/>
                <a:gd name="connsiteX16" fmla="*/ 534928 w 709498"/>
                <a:gd name="connsiteY16" fmla="*/ 234971 h 400164"/>
                <a:gd name="connsiteX17" fmla="*/ 607953 w 709498"/>
                <a:gd name="connsiteY17" fmla="*/ 266721 h 400164"/>
                <a:gd name="connsiteX18" fmla="*/ 700028 w 709498"/>
                <a:gd name="connsiteY18" fmla="*/ 327046 h 400164"/>
                <a:gd name="connsiteX19" fmla="*/ 677803 w 709498"/>
                <a:gd name="connsiteY19" fmla="*/ 228621 h 400164"/>
                <a:gd name="connsiteX20" fmla="*/ 446028 w 709498"/>
                <a:gd name="connsiteY20" fmla="*/ 60346 h 400164"/>
                <a:gd name="connsiteX21" fmla="*/ 436503 w 709498"/>
                <a:gd name="connsiteY21" fmla="*/ 21 h 400164"/>
                <a:gd name="connsiteX22" fmla="*/ 379353 w 709498"/>
                <a:gd name="connsiteY22" fmla="*/ 53996 h 400164"/>
                <a:gd name="connsiteX23" fmla="*/ 233303 w 709498"/>
                <a:gd name="connsiteY23" fmla="*/ 104796 h 400164"/>
                <a:gd name="connsiteX24" fmla="*/ 160278 w 709498"/>
                <a:gd name="connsiteY24" fmla="*/ 146071 h 400164"/>
                <a:gd name="connsiteX25" fmla="*/ 211078 w 709498"/>
                <a:gd name="connsiteY25" fmla="*/ 38121 h 40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9498" h="400164">
                  <a:moveTo>
                    <a:pt x="211078" y="38121"/>
                  </a:moveTo>
                  <a:cubicBezTo>
                    <a:pt x="192557" y="47646"/>
                    <a:pt x="84078" y="171471"/>
                    <a:pt x="49153" y="203221"/>
                  </a:cubicBezTo>
                  <a:cubicBezTo>
                    <a:pt x="14228" y="234971"/>
                    <a:pt x="-5880" y="233384"/>
                    <a:pt x="1528" y="228621"/>
                  </a:cubicBezTo>
                  <a:cubicBezTo>
                    <a:pt x="8936" y="223859"/>
                    <a:pt x="89370" y="161946"/>
                    <a:pt x="93603" y="174646"/>
                  </a:cubicBezTo>
                  <a:cubicBezTo>
                    <a:pt x="97836" y="187346"/>
                    <a:pt x="23224" y="296884"/>
                    <a:pt x="26928" y="304821"/>
                  </a:cubicBezTo>
                  <a:cubicBezTo>
                    <a:pt x="30632" y="312758"/>
                    <a:pt x="89370" y="226504"/>
                    <a:pt x="115828" y="222271"/>
                  </a:cubicBezTo>
                  <a:cubicBezTo>
                    <a:pt x="142286" y="218038"/>
                    <a:pt x="183032" y="253492"/>
                    <a:pt x="185678" y="279421"/>
                  </a:cubicBezTo>
                  <a:cubicBezTo>
                    <a:pt x="188324" y="305350"/>
                    <a:pt x="127999" y="377317"/>
                    <a:pt x="131703" y="377846"/>
                  </a:cubicBezTo>
                  <a:cubicBezTo>
                    <a:pt x="135407" y="378375"/>
                    <a:pt x="186736" y="296884"/>
                    <a:pt x="207903" y="282596"/>
                  </a:cubicBezTo>
                  <a:cubicBezTo>
                    <a:pt x="229070" y="268309"/>
                    <a:pt x="251824" y="272542"/>
                    <a:pt x="258703" y="292121"/>
                  </a:cubicBezTo>
                  <a:cubicBezTo>
                    <a:pt x="265582" y="311700"/>
                    <a:pt x="245474" y="396896"/>
                    <a:pt x="249178" y="400071"/>
                  </a:cubicBezTo>
                  <a:cubicBezTo>
                    <a:pt x="252882" y="403246"/>
                    <a:pt x="246532" y="324929"/>
                    <a:pt x="280928" y="311171"/>
                  </a:cubicBezTo>
                  <a:cubicBezTo>
                    <a:pt x="315324" y="297413"/>
                    <a:pt x="428036" y="303763"/>
                    <a:pt x="455553" y="317521"/>
                  </a:cubicBezTo>
                  <a:cubicBezTo>
                    <a:pt x="483070" y="331279"/>
                    <a:pt x="444441" y="394250"/>
                    <a:pt x="446028" y="393721"/>
                  </a:cubicBezTo>
                  <a:cubicBezTo>
                    <a:pt x="447615" y="393192"/>
                    <a:pt x="453436" y="339217"/>
                    <a:pt x="465078" y="314346"/>
                  </a:cubicBezTo>
                  <a:cubicBezTo>
                    <a:pt x="476720" y="289475"/>
                    <a:pt x="504236" y="257725"/>
                    <a:pt x="515878" y="244496"/>
                  </a:cubicBezTo>
                  <a:cubicBezTo>
                    <a:pt x="527520" y="231267"/>
                    <a:pt x="519582" y="231267"/>
                    <a:pt x="534928" y="234971"/>
                  </a:cubicBezTo>
                  <a:cubicBezTo>
                    <a:pt x="550274" y="238675"/>
                    <a:pt x="580436" y="251375"/>
                    <a:pt x="607953" y="266721"/>
                  </a:cubicBezTo>
                  <a:cubicBezTo>
                    <a:pt x="635470" y="282067"/>
                    <a:pt x="688386" y="333396"/>
                    <a:pt x="700028" y="327046"/>
                  </a:cubicBezTo>
                  <a:cubicBezTo>
                    <a:pt x="711670" y="320696"/>
                    <a:pt x="720136" y="273071"/>
                    <a:pt x="677803" y="228621"/>
                  </a:cubicBezTo>
                  <a:cubicBezTo>
                    <a:pt x="635470" y="184171"/>
                    <a:pt x="486245" y="98446"/>
                    <a:pt x="446028" y="60346"/>
                  </a:cubicBezTo>
                  <a:cubicBezTo>
                    <a:pt x="405811" y="22246"/>
                    <a:pt x="447615" y="1079"/>
                    <a:pt x="436503" y="21"/>
                  </a:cubicBezTo>
                  <a:cubicBezTo>
                    <a:pt x="425391" y="-1037"/>
                    <a:pt x="413220" y="36533"/>
                    <a:pt x="379353" y="53996"/>
                  </a:cubicBezTo>
                  <a:cubicBezTo>
                    <a:pt x="345486" y="71459"/>
                    <a:pt x="269815" y="89450"/>
                    <a:pt x="233303" y="104796"/>
                  </a:cubicBezTo>
                  <a:cubicBezTo>
                    <a:pt x="196791" y="120142"/>
                    <a:pt x="167157" y="152950"/>
                    <a:pt x="160278" y="146071"/>
                  </a:cubicBezTo>
                  <a:cubicBezTo>
                    <a:pt x="153399" y="139192"/>
                    <a:pt x="229599" y="28596"/>
                    <a:pt x="211078" y="3812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5" name="フリーフォーム 1694">
              <a:extLst>
                <a:ext uri="{FF2B5EF4-FFF2-40B4-BE49-F238E27FC236}">
                  <a16:creationId xmlns:a16="http://schemas.microsoft.com/office/drawing/2014/main" id="{1077F280-D1DB-7B38-C3D4-44E0BBEFED76}"/>
                </a:ext>
              </a:extLst>
            </p:cNvPr>
            <p:cNvSpPr/>
            <p:nvPr/>
          </p:nvSpPr>
          <p:spPr>
            <a:xfrm>
              <a:off x="6032978" y="6164038"/>
              <a:ext cx="263658" cy="247206"/>
            </a:xfrm>
            <a:custGeom>
              <a:avLst/>
              <a:gdLst>
                <a:gd name="connsiteX0" fmla="*/ 240822 w 263658"/>
                <a:gd name="connsiteY0" fmla="*/ 1812 h 247206"/>
                <a:gd name="connsiteX1" fmla="*/ 256697 w 263658"/>
                <a:gd name="connsiteY1" fmla="*/ 87537 h 247206"/>
                <a:gd name="connsiteX2" fmla="*/ 224947 w 263658"/>
                <a:gd name="connsiteY2" fmla="*/ 157387 h 247206"/>
                <a:gd name="connsiteX3" fmla="*/ 199547 w 263658"/>
                <a:gd name="connsiteY3" fmla="*/ 189137 h 247206"/>
                <a:gd name="connsiteX4" fmla="*/ 259872 w 263658"/>
                <a:gd name="connsiteY4" fmla="*/ 160562 h 247206"/>
                <a:gd name="connsiteX5" fmla="*/ 155097 w 263658"/>
                <a:gd name="connsiteY5" fmla="*/ 233587 h 247206"/>
                <a:gd name="connsiteX6" fmla="*/ 5872 w 263658"/>
                <a:gd name="connsiteY6" fmla="*/ 246287 h 247206"/>
                <a:gd name="connsiteX7" fmla="*/ 34447 w 263658"/>
                <a:gd name="connsiteY7" fmla="*/ 220887 h 247206"/>
                <a:gd name="connsiteX8" fmla="*/ 75722 w 263658"/>
                <a:gd name="connsiteY8" fmla="*/ 147862 h 247206"/>
                <a:gd name="connsiteX9" fmla="*/ 34447 w 263658"/>
                <a:gd name="connsiteY9" fmla="*/ 173262 h 247206"/>
                <a:gd name="connsiteX10" fmla="*/ 240822 w 263658"/>
                <a:gd name="connsiteY10" fmla="*/ 1812 h 24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658" h="247206">
                  <a:moveTo>
                    <a:pt x="240822" y="1812"/>
                  </a:moveTo>
                  <a:cubicBezTo>
                    <a:pt x="277864" y="-12476"/>
                    <a:pt x="259343" y="61608"/>
                    <a:pt x="256697" y="87537"/>
                  </a:cubicBezTo>
                  <a:cubicBezTo>
                    <a:pt x="254051" y="113466"/>
                    <a:pt x="234472" y="140454"/>
                    <a:pt x="224947" y="157387"/>
                  </a:cubicBezTo>
                  <a:cubicBezTo>
                    <a:pt x="215422" y="174320"/>
                    <a:pt x="193726" y="188608"/>
                    <a:pt x="199547" y="189137"/>
                  </a:cubicBezTo>
                  <a:cubicBezTo>
                    <a:pt x="205368" y="189666"/>
                    <a:pt x="267280" y="153154"/>
                    <a:pt x="259872" y="160562"/>
                  </a:cubicBezTo>
                  <a:cubicBezTo>
                    <a:pt x="252464" y="167970"/>
                    <a:pt x="197430" y="219300"/>
                    <a:pt x="155097" y="233587"/>
                  </a:cubicBezTo>
                  <a:cubicBezTo>
                    <a:pt x="112764" y="247874"/>
                    <a:pt x="25980" y="248404"/>
                    <a:pt x="5872" y="246287"/>
                  </a:cubicBezTo>
                  <a:cubicBezTo>
                    <a:pt x="-14236" y="244170"/>
                    <a:pt x="22805" y="237291"/>
                    <a:pt x="34447" y="220887"/>
                  </a:cubicBezTo>
                  <a:cubicBezTo>
                    <a:pt x="46089" y="204483"/>
                    <a:pt x="75722" y="155799"/>
                    <a:pt x="75722" y="147862"/>
                  </a:cubicBezTo>
                  <a:cubicBezTo>
                    <a:pt x="75722" y="139925"/>
                    <a:pt x="10105" y="192312"/>
                    <a:pt x="34447" y="173262"/>
                  </a:cubicBezTo>
                  <a:cubicBezTo>
                    <a:pt x="58789" y="154212"/>
                    <a:pt x="203780" y="16100"/>
                    <a:pt x="240822" y="1812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6" name="フリーフォーム 1695">
              <a:extLst>
                <a:ext uri="{FF2B5EF4-FFF2-40B4-BE49-F238E27FC236}">
                  <a16:creationId xmlns:a16="http://schemas.microsoft.com/office/drawing/2014/main" id="{D4642443-E1DF-5766-D7F4-833F9463D012}"/>
                </a:ext>
              </a:extLst>
            </p:cNvPr>
            <p:cNvSpPr/>
            <p:nvPr/>
          </p:nvSpPr>
          <p:spPr>
            <a:xfrm>
              <a:off x="6085864" y="6552954"/>
              <a:ext cx="141973" cy="232058"/>
            </a:xfrm>
            <a:custGeom>
              <a:avLst/>
              <a:gdLst>
                <a:gd name="connsiteX0" fmla="*/ 140311 w 141973"/>
                <a:gd name="connsiteY0" fmla="*/ 246 h 232058"/>
                <a:gd name="connsiteX1" fmla="*/ 83161 w 141973"/>
                <a:gd name="connsiteY1" fmla="*/ 114546 h 232058"/>
                <a:gd name="connsiteX2" fmla="*/ 105386 w 141973"/>
                <a:gd name="connsiteY2" fmla="*/ 225671 h 232058"/>
                <a:gd name="connsiteX3" fmla="*/ 89511 w 141973"/>
                <a:gd name="connsiteY3" fmla="*/ 209796 h 232058"/>
                <a:gd name="connsiteX4" fmla="*/ 611 w 141973"/>
                <a:gd name="connsiteY4" fmla="*/ 136771 h 232058"/>
                <a:gd name="connsiteX5" fmla="*/ 48236 w 141973"/>
                <a:gd name="connsiteY5" fmla="*/ 54221 h 232058"/>
                <a:gd name="connsiteX6" fmla="*/ 6961 w 141973"/>
                <a:gd name="connsiteY6" fmla="*/ 82796 h 232058"/>
                <a:gd name="connsiteX7" fmla="*/ 140311 w 141973"/>
                <a:gd name="connsiteY7" fmla="*/ 246 h 23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73" h="232058">
                  <a:moveTo>
                    <a:pt x="140311" y="246"/>
                  </a:moveTo>
                  <a:cubicBezTo>
                    <a:pt x="153011" y="5538"/>
                    <a:pt x="88982" y="76975"/>
                    <a:pt x="83161" y="114546"/>
                  </a:cubicBezTo>
                  <a:cubicBezTo>
                    <a:pt x="77340" y="152117"/>
                    <a:pt x="105386" y="225671"/>
                    <a:pt x="105386" y="225671"/>
                  </a:cubicBezTo>
                  <a:cubicBezTo>
                    <a:pt x="106444" y="241546"/>
                    <a:pt x="106973" y="224613"/>
                    <a:pt x="89511" y="209796"/>
                  </a:cubicBezTo>
                  <a:cubicBezTo>
                    <a:pt x="72049" y="194979"/>
                    <a:pt x="7490" y="162700"/>
                    <a:pt x="611" y="136771"/>
                  </a:cubicBezTo>
                  <a:cubicBezTo>
                    <a:pt x="-6268" y="110842"/>
                    <a:pt x="47178" y="63217"/>
                    <a:pt x="48236" y="54221"/>
                  </a:cubicBezTo>
                  <a:cubicBezTo>
                    <a:pt x="49294" y="45225"/>
                    <a:pt x="-5210" y="89146"/>
                    <a:pt x="6961" y="82796"/>
                  </a:cubicBezTo>
                  <a:cubicBezTo>
                    <a:pt x="19132" y="76446"/>
                    <a:pt x="127611" y="-5046"/>
                    <a:pt x="140311" y="246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7" name="フリーフォーム 1696">
              <a:extLst>
                <a:ext uri="{FF2B5EF4-FFF2-40B4-BE49-F238E27FC236}">
                  <a16:creationId xmlns:a16="http://schemas.microsoft.com/office/drawing/2014/main" id="{1C17DCC0-C758-1858-E872-D9E8913779AF}"/>
                </a:ext>
              </a:extLst>
            </p:cNvPr>
            <p:cNvSpPr/>
            <p:nvPr/>
          </p:nvSpPr>
          <p:spPr>
            <a:xfrm>
              <a:off x="6129067" y="6797568"/>
              <a:ext cx="236829" cy="368427"/>
            </a:xfrm>
            <a:custGeom>
              <a:avLst/>
              <a:gdLst>
                <a:gd name="connsiteX0" fmla="*/ 135208 w 236829"/>
                <a:gd name="connsiteY0" fmla="*/ 107 h 368427"/>
                <a:gd name="connsiteX1" fmla="*/ 179658 w 236829"/>
                <a:gd name="connsiteY1" fmla="*/ 136632 h 368427"/>
                <a:gd name="connsiteX2" fmla="*/ 236808 w 236829"/>
                <a:gd name="connsiteY2" fmla="*/ 123932 h 368427"/>
                <a:gd name="connsiteX3" fmla="*/ 186008 w 236829"/>
                <a:gd name="connsiteY3" fmla="*/ 241407 h 368427"/>
                <a:gd name="connsiteX4" fmla="*/ 154258 w 236829"/>
                <a:gd name="connsiteY4" fmla="*/ 292207 h 368427"/>
                <a:gd name="connsiteX5" fmla="*/ 8208 w 236829"/>
                <a:gd name="connsiteY5" fmla="*/ 368407 h 368427"/>
                <a:gd name="connsiteX6" fmla="*/ 24083 w 236829"/>
                <a:gd name="connsiteY6" fmla="*/ 298557 h 368427"/>
                <a:gd name="connsiteX7" fmla="*/ 71708 w 236829"/>
                <a:gd name="connsiteY7" fmla="*/ 187432 h 368427"/>
                <a:gd name="connsiteX8" fmla="*/ 71708 w 236829"/>
                <a:gd name="connsiteY8" fmla="*/ 190607 h 368427"/>
                <a:gd name="connsiteX9" fmla="*/ 116158 w 236829"/>
                <a:gd name="connsiteY9" fmla="*/ 114407 h 368427"/>
                <a:gd name="connsiteX10" fmla="*/ 135208 w 236829"/>
                <a:gd name="connsiteY10" fmla="*/ 107 h 368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29" h="368427">
                  <a:moveTo>
                    <a:pt x="135208" y="107"/>
                  </a:moveTo>
                  <a:cubicBezTo>
                    <a:pt x="145791" y="3811"/>
                    <a:pt x="162725" y="115995"/>
                    <a:pt x="179658" y="136632"/>
                  </a:cubicBezTo>
                  <a:cubicBezTo>
                    <a:pt x="196591" y="157270"/>
                    <a:pt x="235750" y="106470"/>
                    <a:pt x="236808" y="123932"/>
                  </a:cubicBezTo>
                  <a:cubicBezTo>
                    <a:pt x="237866" y="141394"/>
                    <a:pt x="199766" y="213361"/>
                    <a:pt x="186008" y="241407"/>
                  </a:cubicBezTo>
                  <a:cubicBezTo>
                    <a:pt x="172250" y="269453"/>
                    <a:pt x="183891" y="271040"/>
                    <a:pt x="154258" y="292207"/>
                  </a:cubicBezTo>
                  <a:cubicBezTo>
                    <a:pt x="124625" y="313374"/>
                    <a:pt x="29904" y="367349"/>
                    <a:pt x="8208" y="368407"/>
                  </a:cubicBezTo>
                  <a:cubicBezTo>
                    <a:pt x="-13488" y="369465"/>
                    <a:pt x="13500" y="328720"/>
                    <a:pt x="24083" y="298557"/>
                  </a:cubicBezTo>
                  <a:cubicBezTo>
                    <a:pt x="34666" y="268395"/>
                    <a:pt x="63770" y="205424"/>
                    <a:pt x="71708" y="187432"/>
                  </a:cubicBezTo>
                  <a:cubicBezTo>
                    <a:pt x="79645" y="169440"/>
                    <a:pt x="64300" y="202778"/>
                    <a:pt x="71708" y="190607"/>
                  </a:cubicBezTo>
                  <a:cubicBezTo>
                    <a:pt x="79116" y="178436"/>
                    <a:pt x="106633" y="139278"/>
                    <a:pt x="116158" y="114407"/>
                  </a:cubicBezTo>
                  <a:cubicBezTo>
                    <a:pt x="125683" y="89536"/>
                    <a:pt x="124625" y="-3597"/>
                    <a:pt x="135208" y="107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8" name="フリーフォーム 1697">
              <a:extLst>
                <a:ext uri="{FF2B5EF4-FFF2-40B4-BE49-F238E27FC236}">
                  <a16:creationId xmlns:a16="http://schemas.microsoft.com/office/drawing/2014/main" id="{07C3B38D-D699-F947-1F9D-E40944F4F781}"/>
                </a:ext>
              </a:extLst>
            </p:cNvPr>
            <p:cNvSpPr/>
            <p:nvPr/>
          </p:nvSpPr>
          <p:spPr>
            <a:xfrm>
              <a:off x="6457726" y="6845291"/>
              <a:ext cx="120518" cy="452304"/>
            </a:xfrm>
            <a:custGeom>
              <a:avLst/>
              <a:gdLst>
                <a:gd name="connsiteX0" fmla="*/ 66899 w 120518"/>
                <a:gd name="connsiteY0" fmla="*/ 9 h 452304"/>
                <a:gd name="connsiteX1" fmla="*/ 117699 w 120518"/>
                <a:gd name="connsiteY1" fmla="*/ 244484 h 452304"/>
                <a:gd name="connsiteX2" fmla="*/ 111349 w 120518"/>
                <a:gd name="connsiteY2" fmla="*/ 320684 h 452304"/>
                <a:gd name="connsiteX3" fmla="*/ 89124 w 120518"/>
                <a:gd name="connsiteY3" fmla="*/ 444509 h 452304"/>
                <a:gd name="connsiteX4" fmla="*/ 79599 w 120518"/>
                <a:gd name="connsiteY4" fmla="*/ 425459 h 452304"/>
                <a:gd name="connsiteX5" fmla="*/ 3399 w 120518"/>
                <a:gd name="connsiteY5" fmla="*/ 311159 h 452304"/>
                <a:gd name="connsiteX6" fmla="*/ 16099 w 120518"/>
                <a:gd name="connsiteY6" fmla="*/ 327034 h 452304"/>
                <a:gd name="connsiteX7" fmla="*/ 41499 w 120518"/>
                <a:gd name="connsiteY7" fmla="*/ 206384 h 452304"/>
                <a:gd name="connsiteX8" fmla="*/ 38324 w 120518"/>
                <a:gd name="connsiteY8" fmla="*/ 234959 h 452304"/>
                <a:gd name="connsiteX9" fmla="*/ 66899 w 120518"/>
                <a:gd name="connsiteY9" fmla="*/ 9 h 45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18" h="452304">
                  <a:moveTo>
                    <a:pt x="66899" y="9"/>
                  </a:moveTo>
                  <a:cubicBezTo>
                    <a:pt x="80128" y="1596"/>
                    <a:pt x="110291" y="191038"/>
                    <a:pt x="117699" y="244484"/>
                  </a:cubicBezTo>
                  <a:cubicBezTo>
                    <a:pt x="125107" y="297930"/>
                    <a:pt x="116111" y="287347"/>
                    <a:pt x="111349" y="320684"/>
                  </a:cubicBezTo>
                  <a:cubicBezTo>
                    <a:pt x="106587" y="354021"/>
                    <a:pt x="89124" y="444509"/>
                    <a:pt x="89124" y="444509"/>
                  </a:cubicBezTo>
                  <a:cubicBezTo>
                    <a:pt x="83832" y="461971"/>
                    <a:pt x="93887" y="447684"/>
                    <a:pt x="79599" y="425459"/>
                  </a:cubicBezTo>
                  <a:cubicBezTo>
                    <a:pt x="65311" y="403234"/>
                    <a:pt x="13982" y="327563"/>
                    <a:pt x="3399" y="311159"/>
                  </a:cubicBezTo>
                  <a:cubicBezTo>
                    <a:pt x="-7184" y="294755"/>
                    <a:pt x="9749" y="344496"/>
                    <a:pt x="16099" y="327034"/>
                  </a:cubicBezTo>
                  <a:cubicBezTo>
                    <a:pt x="22449" y="309572"/>
                    <a:pt x="37795" y="221730"/>
                    <a:pt x="41499" y="206384"/>
                  </a:cubicBezTo>
                  <a:cubicBezTo>
                    <a:pt x="45203" y="191038"/>
                    <a:pt x="34620" y="264063"/>
                    <a:pt x="38324" y="234959"/>
                  </a:cubicBezTo>
                  <a:cubicBezTo>
                    <a:pt x="42028" y="205855"/>
                    <a:pt x="53670" y="-1578"/>
                    <a:pt x="66899" y="9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9" name="フリーフォーム 1698">
              <a:extLst>
                <a:ext uri="{FF2B5EF4-FFF2-40B4-BE49-F238E27FC236}">
                  <a16:creationId xmlns:a16="http://schemas.microsoft.com/office/drawing/2014/main" id="{71E22554-7179-5FF1-59EA-63F214F566FF}"/>
                </a:ext>
              </a:extLst>
            </p:cNvPr>
            <p:cNvSpPr/>
            <p:nvPr/>
          </p:nvSpPr>
          <p:spPr>
            <a:xfrm>
              <a:off x="6783020" y="6460876"/>
              <a:ext cx="150213" cy="137656"/>
            </a:xfrm>
            <a:custGeom>
              <a:avLst/>
              <a:gdLst>
                <a:gd name="connsiteX0" fmla="*/ 40055 w 150213"/>
                <a:gd name="connsiteY0" fmla="*/ 249 h 137656"/>
                <a:gd name="connsiteX1" fmla="*/ 116255 w 150213"/>
                <a:gd name="connsiteY1" fmla="*/ 85974 h 137656"/>
                <a:gd name="connsiteX2" fmla="*/ 148005 w 150213"/>
                <a:gd name="connsiteY2" fmla="*/ 82799 h 137656"/>
                <a:gd name="connsiteX3" fmla="*/ 59105 w 150213"/>
                <a:gd name="connsiteY3" fmla="*/ 136774 h 137656"/>
                <a:gd name="connsiteX4" fmla="*/ 1955 w 150213"/>
                <a:gd name="connsiteY4" fmla="*/ 117724 h 137656"/>
                <a:gd name="connsiteX5" fmla="*/ 17830 w 150213"/>
                <a:gd name="connsiteY5" fmla="*/ 92324 h 137656"/>
                <a:gd name="connsiteX6" fmla="*/ 62280 w 150213"/>
                <a:gd name="connsiteY6" fmla="*/ 60574 h 137656"/>
                <a:gd name="connsiteX7" fmla="*/ 40055 w 150213"/>
                <a:gd name="connsiteY7" fmla="*/ 249 h 13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213" h="137656">
                  <a:moveTo>
                    <a:pt x="40055" y="249"/>
                  </a:moveTo>
                  <a:cubicBezTo>
                    <a:pt x="49051" y="4482"/>
                    <a:pt x="98263" y="72216"/>
                    <a:pt x="116255" y="85974"/>
                  </a:cubicBezTo>
                  <a:cubicBezTo>
                    <a:pt x="134247" y="99732"/>
                    <a:pt x="157530" y="74332"/>
                    <a:pt x="148005" y="82799"/>
                  </a:cubicBezTo>
                  <a:cubicBezTo>
                    <a:pt x="138480" y="91266"/>
                    <a:pt x="83447" y="130953"/>
                    <a:pt x="59105" y="136774"/>
                  </a:cubicBezTo>
                  <a:cubicBezTo>
                    <a:pt x="34763" y="142595"/>
                    <a:pt x="1955" y="117724"/>
                    <a:pt x="1955" y="117724"/>
                  </a:cubicBezTo>
                  <a:cubicBezTo>
                    <a:pt x="-4924" y="110316"/>
                    <a:pt x="7776" y="101849"/>
                    <a:pt x="17830" y="92324"/>
                  </a:cubicBezTo>
                  <a:cubicBezTo>
                    <a:pt x="27884" y="82799"/>
                    <a:pt x="57518" y="74332"/>
                    <a:pt x="62280" y="60574"/>
                  </a:cubicBezTo>
                  <a:cubicBezTo>
                    <a:pt x="67042" y="46816"/>
                    <a:pt x="31059" y="-3984"/>
                    <a:pt x="40055" y="249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0" name="フリーフォーム 1699">
              <a:extLst>
                <a:ext uri="{FF2B5EF4-FFF2-40B4-BE49-F238E27FC236}">
                  <a16:creationId xmlns:a16="http://schemas.microsoft.com/office/drawing/2014/main" id="{4D1BB68F-2380-B3E8-058A-65C07DC23063}"/>
                </a:ext>
              </a:extLst>
            </p:cNvPr>
            <p:cNvSpPr/>
            <p:nvPr/>
          </p:nvSpPr>
          <p:spPr>
            <a:xfrm>
              <a:off x="8059095" y="7298271"/>
              <a:ext cx="2190282" cy="1077227"/>
            </a:xfrm>
            <a:custGeom>
              <a:avLst/>
              <a:gdLst>
                <a:gd name="connsiteX0" fmla="*/ 141930 w 2190282"/>
                <a:gd name="connsiteY0" fmla="*/ 1054 h 1077227"/>
                <a:gd name="connsiteX1" fmla="*/ 621355 w 2190282"/>
                <a:gd name="connsiteY1" fmla="*/ 232829 h 1077227"/>
                <a:gd name="connsiteX2" fmla="*/ 630880 w 2190282"/>
                <a:gd name="connsiteY2" fmla="*/ 213779 h 1077227"/>
                <a:gd name="connsiteX3" fmla="*/ 1513530 w 2190282"/>
                <a:gd name="connsiteY3" fmla="*/ 585254 h 1077227"/>
                <a:gd name="connsiteX4" fmla="*/ 1704030 w 2190282"/>
                <a:gd name="connsiteY4" fmla="*/ 648754 h 1077227"/>
                <a:gd name="connsiteX5" fmla="*/ 2135830 w 2190282"/>
                <a:gd name="connsiteY5" fmla="*/ 836079 h 1077227"/>
                <a:gd name="connsiteX6" fmla="*/ 2056455 w 2190282"/>
                <a:gd name="connsiteY6" fmla="*/ 829729 h 1077227"/>
                <a:gd name="connsiteX7" fmla="*/ 2189805 w 2190282"/>
                <a:gd name="connsiteY7" fmla="*/ 1067854 h 1077227"/>
                <a:gd name="connsiteX8" fmla="*/ 2104080 w 2190282"/>
                <a:gd name="connsiteY8" fmla="*/ 1032929 h 1077227"/>
                <a:gd name="connsiteX9" fmla="*/ 1208730 w 2190282"/>
                <a:gd name="connsiteY9" fmla="*/ 645579 h 1077227"/>
                <a:gd name="connsiteX10" fmla="*/ 1361130 w 2190282"/>
                <a:gd name="connsiteY10" fmla="*/ 721779 h 1077227"/>
                <a:gd name="connsiteX11" fmla="*/ 1084905 w 2190282"/>
                <a:gd name="connsiteY11" fmla="*/ 575729 h 1077227"/>
                <a:gd name="connsiteX12" fmla="*/ 751530 w 2190282"/>
                <a:gd name="connsiteY12" fmla="*/ 540804 h 1077227"/>
                <a:gd name="connsiteX13" fmla="*/ 907105 w 2190282"/>
                <a:gd name="connsiteY13" fmla="*/ 547154 h 1077227"/>
                <a:gd name="connsiteX14" fmla="*/ 453080 w 2190282"/>
                <a:gd name="connsiteY14" fmla="*/ 251879 h 1077227"/>
                <a:gd name="connsiteX15" fmla="*/ 551505 w 2190282"/>
                <a:gd name="connsiteY15" fmla="*/ 334429 h 1077227"/>
                <a:gd name="connsiteX16" fmla="*/ 65730 w 2190282"/>
                <a:gd name="connsiteY16" fmla="*/ 115354 h 1077227"/>
                <a:gd name="connsiteX17" fmla="*/ 11755 w 2190282"/>
                <a:gd name="connsiteY17" fmla="*/ 83604 h 1077227"/>
                <a:gd name="connsiteX18" fmla="*/ 132405 w 2190282"/>
                <a:gd name="connsiteY18" fmla="*/ 143929 h 1077227"/>
                <a:gd name="connsiteX19" fmla="*/ 141930 w 2190282"/>
                <a:gd name="connsiteY19" fmla="*/ 1054 h 107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0282" h="1077227">
                  <a:moveTo>
                    <a:pt x="141930" y="1054"/>
                  </a:moveTo>
                  <a:cubicBezTo>
                    <a:pt x="223422" y="15871"/>
                    <a:pt x="539863" y="197375"/>
                    <a:pt x="621355" y="232829"/>
                  </a:cubicBezTo>
                  <a:cubicBezTo>
                    <a:pt x="702847" y="268283"/>
                    <a:pt x="482184" y="155042"/>
                    <a:pt x="630880" y="213779"/>
                  </a:cubicBezTo>
                  <a:cubicBezTo>
                    <a:pt x="779576" y="272516"/>
                    <a:pt x="1334672" y="512758"/>
                    <a:pt x="1513530" y="585254"/>
                  </a:cubicBezTo>
                  <a:cubicBezTo>
                    <a:pt x="1692388" y="657750"/>
                    <a:pt x="1600313" y="606950"/>
                    <a:pt x="1704030" y="648754"/>
                  </a:cubicBezTo>
                  <a:cubicBezTo>
                    <a:pt x="1807747" y="690558"/>
                    <a:pt x="2077092" y="805916"/>
                    <a:pt x="2135830" y="836079"/>
                  </a:cubicBezTo>
                  <a:cubicBezTo>
                    <a:pt x="2194568" y="866242"/>
                    <a:pt x="2047459" y="791100"/>
                    <a:pt x="2056455" y="829729"/>
                  </a:cubicBezTo>
                  <a:cubicBezTo>
                    <a:pt x="2065451" y="868358"/>
                    <a:pt x="2181868" y="1033987"/>
                    <a:pt x="2189805" y="1067854"/>
                  </a:cubicBezTo>
                  <a:cubicBezTo>
                    <a:pt x="2197743" y="1101721"/>
                    <a:pt x="2104080" y="1032929"/>
                    <a:pt x="2104080" y="1032929"/>
                  </a:cubicBezTo>
                  <a:lnTo>
                    <a:pt x="1208730" y="645579"/>
                  </a:lnTo>
                  <a:cubicBezTo>
                    <a:pt x="1084905" y="593721"/>
                    <a:pt x="1381767" y="733421"/>
                    <a:pt x="1361130" y="721779"/>
                  </a:cubicBezTo>
                  <a:cubicBezTo>
                    <a:pt x="1340493" y="710137"/>
                    <a:pt x="1186505" y="605891"/>
                    <a:pt x="1084905" y="575729"/>
                  </a:cubicBezTo>
                  <a:cubicBezTo>
                    <a:pt x="983305" y="545567"/>
                    <a:pt x="781163" y="545566"/>
                    <a:pt x="751530" y="540804"/>
                  </a:cubicBezTo>
                  <a:cubicBezTo>
                    <a:pt x="721897" y="536042"/>
                    <a:pt x="956847" y="595308"/>
                    <a:pt x="907105" y="547154"/>
                  </a:cubicBezTo>
                  <a:cubicBezTo>
                    <a:pt x="857363" y="499000"/>
                    <a:pt x="512347" y="287333"/>
                    <a:pt x="453080" y="251879"/>
                  </a:cubicBezTo>
                  <a:cubicBezTo>
                    <a:pt x="393813" y="216425"/>
                    <a:pt x="616063" y="357183"/>
                    <a:pt x="551505" y="334429"/>
                  </a:cubicBezTo>
                  <a:cubicBezTo>
                    <a:pt x="486947" y="311675"/>
                    <a:pt x="155688" y="157158"/>
                    <a:pt x="65730" y="115354"/>
                  </a:cubicBezTo>
                  <a:cubicBezTo>
                    <a:pt x="-24228" y="73550"/>
                    <a:pt x="643" y="78842"/>
                    <a:pt x="11755" y="83604"/>
                  </a:cubicBezTo>
                  <a:cubicBezTo>
                    <a:pt x="22867" y="88366"/>
                    <a:pt x="116530" y="155571"/>
                    <a:pt x="132405" y="143929"/>
                  </a:cubicBezTo>
                  <a:cubicBezTo>
                    <a:pt x="148280" y="132287"/>
                    <a:pt x="60438" y="-13763"/>
                    <a:pt x="141930" y="1054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1" name="フリーフォーム 1700">
              <a:extLst>
                <a:ext uri="{FF2B5EF4-FFF2-40B4-BE49-F238E27FC236}">
                  <a16:creationId xmlns:a16="http://schemas.microsoft.com/office/drawing/2014/main" id="{7E993DB4-A0FD-43CA-5AFA-BA68B244E7E0}"/>
                </a:ext>
              </a:extLst>
            </p:cNvPr>
            <p:cNvSpPr/>
            <p:nvPr/>
          </p:nvSpPr>
          <p:spPr>
            <a:xfrm>
              <a:off x="7829079" y="7685919"/>
              <a:ext cx="966904" cy="774157"/>
            </a:xfrm>
            <a:custGeom>
              <a:avLst/>
              <a:gdLst>
                <a:gd name="connsiteX0" fmla="*/ 6821 w 966904"/>
                <a:gd name="connsiteY0" fmla="*/ 165856 h 774157"/>
                <a:gd name="connsiteX1" fmla="*/ 181446 w 966904"/>
                <a:gd name="connsiteY1" fmla="*/ 124581 h 774157"/>
                <a:gd name="connsiteX2" fmla="*/ 546571 w 966904"/>
                <a:gd name="connsiteY2" fmla="*/ 756 h 774157"/>
                <a:gd name="connsiteX3" fmla="*/ 362421 w 966904"/>
                <a:gd name="connsiteY3" fmla="*/ 70606 h 774157"/>
                <a:gd name="connsiteX4" fmla="*/ 594196 w 966904"/>
                <a:gd name="connsiteY4" fmla="*/ 29331 h 774157"/>
                <a:gd name="connsiteX5" fmla="*/ 460846 w 966904"/>
                <a:gd name="connsiteY5" fmla="*/ 105531 h 774157"/>
                <a:gd name="connsiteX6" fmla="*/ 816446 w 966904"/>
                <a:gd name="connsiteY6" fmla="*/ 134106 h 774157"/>
                <a:gd name="connsiteX7" fmla="*/ 879946 w 966904"/>
                <a:gd name="connsiteY7" fmla="*/ 153156 h 774157"/>
                <a:gd name="connsiteX8" fmla="*/ 552921 w 966904"/>
                <a:gd name="connsiteY8" fmla="*/ 124581 h 774157"/>
                <a:gd name="connsiteX9" fmla="*/ 283046 w 966904"/>
                <a:gd name="connsiteY9" fmla="*/ 232531 h 774157"/>
                <a:gd name="connsiteX10" fmla="*/ 394171 w 966904"/>
                <a:gd name="connsiteY10" fmla="*/ 191256 h 774157"/>
                <a:gd name="connsiteX11" fmla="*/ 317971 w 966904"/>
                <a:gd name="connsiteY11" fmla="*/ 276981 h 774157"/>
                <a:gd name="connsiteX12" fmla="*/ 768821 w 966904"/>
                <a:gd name="connsiteY12" fmla="*/ 534156 h 774157"/>
                <a:gd name="connsiteX13" fmla="*/ 584671 w 966904"/>
                <a:gd name="connsiteY13" fmla="*/ 480181 h 774157"/>
                <a:gd name="connsiteX14" fmla="*/ 965671 w 966904"/>
                <a:gd name="connsiteY14" fmla="*/ 772281 h 774157"/>
                <a:gd name="connsiteX15" fmla="*/ 695796 w 966904"/>
                <a:gd name="connsiteY15" fmla="*/ 594481 h 774157"/>
                <a:gd name="connsiteX16" fmla="*/ 403696 w 966904"/>
                <a:gd name="connsiteY16" fmla="*/ 375406 h 774157"/>
                <a:gd name="connsiteX17" fmla="*/ 6821 w 966904"/>
                <a:gd name="connsiteY17" fmla="*/ 165856 h 77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6904" h="774157">
                  <a:moveTo>
                    <a:pt x="6821" y="165856"/>
                  </a:moveTo>
                  <a:cubicBezTo>
                    <a:pt x="-30221" y="124052"/>
                    <a:pt x="91488" y="152098"/>
                    <a:pt x="181446" y="124581"/>
                  </a:cubicBezTo>
                  <a:cubicBezTo>
                    <a:pt x="271404" y="97064"/>
                    <a:pt x="516409" y="9752"/>
                    <a:pt x="546571" y="756"/>
                  </a:cubicBezTo>
                  <a:cubicBezTo>
                    <a:pt x="576734" y="-8240"/>
                    <a:pt x="354484" y="65843"/>
                    <a:pt x="362421" y="70606"/>
                  </a:cubicBezTo>
                  <a:cubicBezTo>
                    <a:pt x="370359" y="75368"/>
                    <a:pt x="577792" y="23510"/>
                    <a:pt x="594196" y="29331"/>
                  </a:cubicBezTo>
                  <a:cubicBezTo>
                    <a:pt x="610600" y="35152"/>
                    <a:pt x="423804" y="88069"/>
                    <a:pt x="460846" y="105531"/>
                  </a:cubicBezTo>
                  <a:cubicBezTo>
                    <a:pt x="497888" y="122993"/>
                    <a:pt x="746596" y="126169"/>
                    <a:pt x="816446" y="134106"/>
                  </a:cubicBezTo>
                  <a:cubicBezTo>
                    <a:pt x="886296" y="142043"/>
                    <a:pt x="923867" y="154743"/>
                    <a:pt x="879946" y="153156"/>
                  </a:cubicBezTo>
                  <a:cubicBezTo>
                    <a:pt x="836025" y="151569"/>
                    <a:pt x="652404" y="111352"/>
                    <a:pt x="552921" y="124581"/>
                  </a:cubicBezTo>
                  <a:cubicBezTo>
                    <a:pt x="453438" y="137810"/>
                    <a:pt x="309504" y="221419"/>
                    <a:pt x="283046" y="232531"/>
                  </a:cubicBezTo>
                  <a:cubicBezTo>
                    <a:pt x="256588" y="243644"/>
                    <a:pt x="388350" y="183848"/>
                    <a:pt x="394171" y="191256"/>
                  </a:cubicBezTo>
                  <a:cubicBezTo>
                    <a:pt x="399992" y="198664"/>
                    <a:pt x="255529" y="219831"/>
                    <a:pt x="317971" y="276981"/>
                  </a:cubicBezTo>
                  <a:cubicBezTo>
                    <a:pt x="380413" y="334131"/>
                    <a:pt x="724371" y="500289"/>
                    <a:pt x="768821" y="534156"/>
                  </a:cubicBezTo>
                  <a:cubicBezTo>
                    <a:pt x="813271" y="568023"/>
                    <a:pt x="551863" y="440493"/>
                    <a:pt x="584671" y="480181"/>
                  </a:cubicBezTo>
                  <a:cubicBezTo>
                    <a:pt x="617479" y="519869"/>
                    <a:pt x="947150" y="753231"/>
                    <a:pt x="965671" y="772281"/>
                  </a:cubicBezTo>
                  <a:cubicBezTo>
                    <a:pt x="984192" y="791331"/>
                    <a:pt x="789458" y="660627"/>
                    <a:pt x="695796" y="594481"/>
                  </a:cubicBezTo>
                  <a:cubicBezTo>
                    <a:pt x="602134" y="528335"/>
                    <a:pt x="523288" y="445785"/>
                    <a:pt x="403696" y="375406"/>
                  </a:cubicBezTo>
                  <a:cubicBezTo>
                    <a:pt x="284104" y="305027"/>
                    <a:pt x="43863" y="207660"/>
                    <a:pt x="6821" y="165856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2" name="フリーフォーム 1701">
              <a:extLst>
                <a:ext uri="{FF2B5EF4-FFF2-40B4-BE49-F238E27FC236}">
                  <a16:creationId xmlns:a16="http://schemas.microsoft.com/office/drawing/2014/main" id="{0B891EFE-EA40-341E-1528-66EC3BCD6FFE}"/>
                </a:ext>
              </a:extLst>
            </p:cNvPr>
            <p:cNvSpPr/>
            <p:nvPr/>
          </p:nvSpPr>
          <p:spPr>
            <a:xfrm>
              <a:off x="8158912" y="7969209"/>
              <a:ext cx="1777470" cy="1303361"/>
            </a:xfrm>
            <a:custGeom>
              <a:avLst/>
              <a:gdLst>
                <a:gd name="connsiteX0" fmla="*/ 404063 w 1777470"/>
                <a:gd name="connsiteY0" fmla="*/ 165141 h 1303361"/>
                <a:gd name="connsiteX1" fmla="*/ 899363 w 1777470"/>
                <a:gd name="connsiteY1" fmla="*/ 606466 h 1303361"/>
                <a:gd name="connsiteX2" fmla="*/ 905713 w 1777470"/>
                <a:gd name="connsiteY2" fmla="*/ 574716 h 1303361"/>
                <a:gd name="connsiteX3" fmla="*/ 1213688 w 1777470"/>
                <a:gd name="connsiteY3" fmla="*/ 838241 h 1303361"/>
                <a:gd name="connsiteX4" fmla="*/ 1207338 w 1777470"/>
                <a:gd name="connsiteY4" fmla="*/ 793791 h 1303361"/>
                <a:gd name="connsiteX5" fmla="*/ 1518488 w 1777470"/>
                <a:gd name="connsiteY5" fmla="*/ 1025566 h 1303361"/>
                <a:gd name="connsiteX6" fmla="*/ 1477213 w 1777470"/>
                <a:gd name="connsiteY6" fmla="*/ 949366 h 1303361"/>
                <a:gd name="connsiteX7" fmla="*/ 1775663 w 1777470"/>
                <a:gd name="connsiteY7" fmla="*/ 1298616 h 1303361"/>
                <a:gd name="connsiteX8" fmla="*/ 1585163 w 1777470"/>
                <a:gd name="connsiteY8" fmla="*/ 1136691 h 1303361"/>
                <a:gd name="connsiteX9" fmla="*/ 1245438 w 1777470"/>
                <a:gd name="connsiteY9" fmla="*/ 923966 h 1303361"/>
                <a:gd name="connsiteX10" fmla="*/ 658063 w 1777470"/>
                <a:gd name="connsiteY10" fmla="*/ 562016 h 1303361"/>
                <a:gd name="connsiteX11" fmla="*/ 337388 w 1777470"/>
                <a:gd name="connsiteY11" fmla="*/ 333416 h 1303361"/>
                <a:gd name="connsiteX12" fmla="*/ 838 w 1777470"/>
                <a:gd name="connsiteY12" fmla="*/ 41 h 1303361"/>
                <a:gd name="connsiteX13" fmla="*/ 438988 w 1777470"/>
                <a:gd name="connsiteY13" fmla="*/ 355641 h 1303361"/>
                <a:gd name="connsiteX14" fmla="*/ 404063 w 1777470"/>
                <a:gd name="connsiteY14" fmla="*/ 165141 h 130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7470" h="1303361">
                  <a:moveTo>
                    <a:pt x="404063" y="165141"/>
                  </a:moveTo>
                  <a:cubicBezTo>
                    <a:pt x="480792" y="206945"/>
                    <a:pt x="815755" y="538204"/>
                    <a:pt x="899363" y="606466"/>
                  </a:cubicBezTo>
                  <a:cubicBezTo>
                    <a:pt x="982971" y="674728"/>
                    <a:pt x="853326" y="536087"/>
                    <a:pt x="905713" y="574716"/>
                  </a:cubicBezTo>
                  <a:cubicBezTo>
                    <a:pt x="958100" y="613345"/>
                    <a:pt x="1163417" y="801728"/>
                    <a:pt x="1213688" y="838241"/>
                  </a:cubicBezTo>
                  <a:cubicBezTo>
                    <a:pt x="1263959" y="874754"/>
                    <a:pt x="1156538" y="762570"/>
                    <a:pt x="1207338" y="793791"/>
                  </a:cubicBezTo>
                  <a:cubicBezTo>
                    <a:pt x="1258138" y="825012"/>
                    <a:pt x="1473509" y="999637"/>
                    <a:pt x="1518488" y="1025566"/>
                  </a:cubicBezTo>
                  <a:cubicBezTo>
                    <a:pt x="1563467" y="1051495"/>
                    <a:pt x="1434351" y="903858"/>
                    <a:pt x="1477213" y="949366"/>
                  </a:cubicBezTo>
                  <a:cubicBezTo>
                    <a:pt x="1520076" y="994874"/>
                    <a:pt x="1757671" y="1267395"/>
                    <a:pt x="1775663" y="1298616"/>
                  </a:cubicBezTo>
                  <a:cubicBezTo>
                    <a:pt x="1793655" y="1329837"/>
                    <a:pt x="1673534" y="1199133"/>
                    <a:pt x="1585163" y="1136691"/>
                  </a:cubicBezTo>
                  <a:cubicBezTo>
                    <a:pt x="1496792" y="1074249"/>
                    <a:pt x="1245438" y="923966"/>
                    <a:pt x="1245438" y="923966"/>
                  </a:cubicBezTo>
                  <a:cubicBezTo>
                    <a:pt x="1090921" y="828187"/>
                    <a:pt x="809405" y="660441"/>
                    <a:pt x="658063" y="562016"/>
                  </a:cubicBezTo>
                  <a:cubicBezTo>
                    <a:pt x="506721" y="463591"/>
                    <a:pt x="446926" y="427079"/>
                    <a:pt x="337388" y="333416"/>
                  </a:cubicBezTo>
                  <a:cubicBezTo>
                    <a:pt x="227850" y="239754"/>
                    <a:pt x="-16095" y="-3663"/>
                    <a:pt x="838" y="41"/>
                  </a:cubicBezTo>
                  <a:cubicBezTo>
                    <a:pt x="17771" y="3745"/>
                    <a:pt x="371255" y="323891"/>
                    <a:pt x="438988" y="355641"/>
                  </a:cubicBezTo>
                  <a:cubicBezTo>
                    <a:pt x="506721" y="387391"/>
                    <a:pt x="327334" y="123337"/>
                    <a:pt x="404063" y="165141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3" name="フリーフォーム 1702">
              <a:extLst>
                <a:ext uri="{FF2B5EF4-FFF2-40B4-BE49-F238E27FC236}">
                  <a16:creationId xmlns:a16="http://schemas.microsoft.com/office/drawing/2014/main" id="{8FA3E1EA-842C-9A60-FE31-C11D8355BBBA}"/>
                </a:ext>
              </a:extLst>
            </p:cNvPr>
            <p:cNvSpPr/>
            <p:nvPr/>
          </p:nvSpPr>
          <p:spPr>
            <a:xfrm>
              <a:off x="9579089" y="7889856"/>
              <a:ext cx="836674" cy="1546843"/>
            </a:xfrm>
            <a:custGeom>
              <a:avLst/>
              <a:gdLst>
                <a:gd name="connsiteX0" fmla="*/ 396761 w 836674"/>
                <a:gd name="connsiteY0" fmla="*/ 19 h 1546843"/>
                <a:gd name="connsiteX1" fmla="*/ 806336 w 836674"/>
                <a:gd name="connsiteY1" fmla="*/ 628669 h 1546843"/>
                <a:gd name="connsiteX2" fmla="*/ 803161 w 836674"/>
                <a:gd name="connsiteY2" fmla="*/ 606444 h 1546843"/>
                <a:gd name="connsiteX3" fmla="*/ 777761 w 836674"/>
                <a:gd name="connsiteY3" fmla="*/ 1060469 h 1546843"/>
                <a:gd name="connsiteX4" fmla="*/ 739661 w 836674"/>
                <a:gd name="connsiteY4" fmla="*/ 1339869 h 1546843"/>
                <a:gd name="connsiteX5" fmla="*/ 466611 w 836674"/>
                <a:gd name="connsiteY5" fmla="*/ 1323994 h 1546843"/>
                <a:gd name="connsiteX6" fmla="*/ 57036 w 836674"/>
                <a:gd name="connsiteY6" fmla="*/ 1530369 h 1546843"/>
                <a:gd name="connsiteX7" fmla="*/ 117361 w 836674"/>
                <a:gd name="connsiteY7" fmla="*/ 1489094 h 1546843"/>
                <a:gd name="connsiteX8" fmla="*/ 6236 w 836674"/>
                <a:gd name="connsiteY8" fmla="*/ 1133494 h 1546843"/>
                <a:gd name="connsiteX9" fmla="*/ 339611 w 836674"/>
                <a:gd name="connsiteY9" fmla="*/ 1333519 h 1546843"/>
                <a:gd name="connsiteX10" fmla="*/ 542811 w 836674"/>
                <a:gd name="connsiteY10" fmla="*/ 1193819 h 1546843"/>
                <a:gd name="connsiteX11" fmla="*/ 622186 w 836674"/>
                <a:gd name="connsiteY11" fmla="*/ 962044 h 1546843"/>
                <a:gd name="connsiteX12" fmla="*/ 603136 w 836674"/>
                <a:gd name="connsiteY12" fmla="*/ 546119 h 1546843"/>
                <a:gd name="connsiteX13" fmla="*/ 660286 w 836674"/>
                <a:gd name="connsiteY13" fmla="*/ 606444 h 1546843"/>
                <a:gd name="connsiteX14" fmla="*/ 396761 w 836674"/>
                <a:gd name="connsiteY14" fmla="*/ 19 h 154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6674" h="1546843">
                  <a:moveTo>
                    <a:pt x="396761" y="19"/>
                  </a:moveTo>
                  <a:cubicBezTo>
                    <a:pt x="421103" y="3723"/>
                    <a:pt x="738603" y="527598"/>
                    <a:pt x="806336" y="628669"/>
                  </a:cubicBezTo>
                  <a:cubicBezTo>
                    <a:pt x="874069" y="729740"/>
                    <a:pt x="807923" y="534477"/>
                    <a:pt x="803161" y="606444"/>
                  </a:cubicBezTo>
                  <a:cubicBezTo>
                    <a:pt x="798399" y="678411"/>
                    <a:pt x="788344" y="938232"/>
                    <a:pt x="777761" y="1060469"/>
                  </a:cubicBezTo>
                  <a:cubicBezTo>
                    <a:pt x="767178" y="1182706"/>
                    <a:pt x="791519" y="1295948"/>
                    <a:pt x="739661" y="1339869"/>
                  </a:cubicBezTo>
                  <a:cubicBezTo>
                    <a:pt x="687803" y="1383790"/>
                    <a:pt x="580382" y="1292244"/>
                    <a:pt x="466611" y="1323994"/>
                  </a:cubicBezTo>
                  <a:cubicBezTo>
                    <a:pt x="352840" y="1355744"/>
                    <a:pt x="115244" y="1502852"/>
                    <a:pt x="57036" y="1530369"/>
                  </a:cubicBezTo>
                  <a:cubicBezTo>
                    <a:pt x="-1172" y="1557886"/>
                    <a:pt x="125828" y="1555240"/>
                    <a:pt x="117361" y="1489094"/>
                  </a:cubicBezTo>
                  <a:cubicBezTo>
                    <a:pt x="108894" y="1422948"/>
                    <a:pt x="-30806" y="1159423"/>
                    <a:pt x="6236" y="1133494"/>
                  </a:cubicBezTo>
                  <a:cubicBezTo>
                    <a:pt x="43278" y="1107565"/>
                    <a:pt x="250182" y="1323465"/>
                    <a:pt x="339611" y="1333519"/>
                  </a:cubicBezTo>
                  <a:cubicBezTo>
                    <a:pt x="429040" y="1343573"/>
                    <a:pt x="495715" y="1255731"/>
                    <a:pt x="542811" y="1193819"/>
                  </a:cubicBezTo>
                  <a:cubicBezTo>
                    <a:pt x="589907" y="1131907"/>
                    <a:pt x="612132" y="1069994"/>
                    <a:pt x="622186" y="962044"/>
                  </a:cubicBezTo>
                  <a:cubicBezTo>
                    <a:pt x="632240" y="854094"/>
                    <a:pt x="596786" y="605386"/>
                    <a:pt x="603136" y="546119"/>
                  </a:cubicBezTo>
                  <a:cubicBezTo>
                    <a:pt x="609486" y="486852"/>
                    <a:pt x="699444" y="700106"/>
                    <a:pt x="660286" y="606444"/>
                  </a:cubicBezTo>
                  <a:cubicBezTo>
                    <a:pt x="621128" y="512782"/>
                    <a:pt x="372419" y="-3685"/>
                    <a:pt x="396761" y="1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4" name="フリーフォーム 1703">
              <a:extLst>
                <a:ext uri="{FF2B5EF4-FFF2-40B4-BE49-F238E27FC236}">
                  <a16:creationId xmlns:a16="http://schemas.microsoft.com/office/drawing/2014/main" id="{F1009CB9-12E7-1754-1888-D948A5812F84}"/>
                </a:ext>
              </a:extLst>
            </p:cNvPr>
            <p:cNvSpPr/>
            <p:nvPr/>
          </p:nvSpPr>
          <p:spPr>
            <a:xfrm>
              <a:off x="8299450" y="7984948"/>
              <a:ext cx="914944" cy="70080"/>
            </a:xfrm>
            <a:custGeom>
              <a:avLst/>
              <a:gdLst>
                <a:gd name="connsiteX0" fmla="*/ 0 w 914944"/>
                <a:gd name="connsiteY0" fmla="*/ 16052 h 70080"/>
                <a:gd name="connsiteX1" fmla="*/ 50800 w 914944"/>
                <a:gd name="connsiteY1" fmla="*/ 19227 h 70080"/>
                <a:gd name="connsiteX2" fmla="*/ 631825 w 914944"/>
                <a:gd name="connsiteY2" fmla="*/ 19227 h 70080"/>
                <a:gd name="connsiteX3" fmla="*/ 638175 w 914944"/>
                <a:gd name="connsiteY3" fmla="*/ 47802 h 70080"/>
                <a:gd name="connsiteX4" fmla="*/ 914400 w 914944"/>
                <a:gd name="connsiteY4" fmla="*/ 70027 h 70080"/>
                <a:gd name="connsiteX5" fmla="*/ 704850 w 914944"/>
                <a:gd name="connsiteY5" fmla="*/ 41452 h 70080"/>
                <a:gd name="connsiteX6" fmla="*/ 561975 w 914944"/>
                <a:gd name="connsiteY6" fmla="*/ 9702 h 70080"/>
                <a:gd name="connsiteX7" fmla="*/ 425450 w 914944"/>
                <a:gd name="connsiteY7" fmla="*/ 9702 h 70080"/>
                <a:gd name="connsiteX8" fmla="*/ 533400 w 914944"/>
                <a:gd name="connsiteY8" fmla="*/ 177 h 70080"/>
                <a:gd name="connsiteX9" fmla="*/ 0 w 914944"/>
                <a:gd name="connsiteY9" fmla="*/ 16052 h 7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944" h="70080">
                  <a:moveTo>
                    <a:pt x="0" y="16052"/>
                  </a:moveTo>
                  <a:lnTo>
                    <a:pt x="50800" y="19227"/>
                  </a:lnTo>
                  <a:lnTo>
                    <a:pt x="631825" y="19227"/>
                  </a:lnTo>
                  <a:cubicBezTo>
                    <a:pt x="729721" y="23989"/>
                    <a:pt x="591079" y="39335"/>
                    <a:pt x="638175" y="47802"/>
                  </a:cubicBezTo>
                  <a:cubicBezTo>
                    <a:pt x="685271" y="56269"/>
                    <a:pt x="903288" y="71085"/>
                    <a:pt x="914400" y="70027"/>
                  </a:cubicBezTo>
                  <a:cubicBezTo>
                    <a:pt x="925512" y="68969"/>
                    <a:pt x="763587" y="51506"/>
                    <a:pt x="704850" y="41452"/>
                  </a:cubicBezTo>
                  <a:cubicBezTo>
                    <a:pt x="646113" y="31398"/>
                    <a:pt x="608542" y="14994"/>
                    <a:pt x="561975" y="9702"/>
                  </a:cubicBezTo>
                  <a:cubicBezTo>
                    <a:pt x="515408" y="4410"/>
                    <a:pt x="430212" y="11289"/>
                    <a:pt x="425450" y="9702"/>
                  </a:cubicBezTo>
                  <a:cubicBezTo>
                    <a:pt x="420688" y="8115"/>
                    <a:pt x="607483" y="-1411"/>
                    <a:pt x="533400" y="177"/>
                  </a:cubicBezTo>
                  <a:lnTo>
                    <a:pt x="0" y="1605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5" name="フリーフォーム 1704">
              <a:extLst>
                <a:ext uri="{FF2B5EF4-FFF2-40B4-BE49-F238E27FC236}">
                  <a16:creationId xmlns:a16="http://schemas.microsoft.com/office/drawing/2014/main" id="{25AD1047-5B8B-C5E2-3754-9E7CBCF62595}"/>
                </a:ext>
              </a:extLst>
            </p:cNvPr>
            <p:cNvSpPr/>
            <p:nvPr/>
          </p:nvSpPr>
          <p:spPr>
            <a:xfrm>
              <a:off x="9045480" y="8276988"/>
              <a:ext cx="385158" cy="471668"/>
            </a:xfrm>
            <a:custGeom>
              <a:avLst/>
              <a:gdLst>
                <a:gd name="connsiteX0" fmla="*/ 95 w 385158"/>
                <a:gd name="connsiteY0" fmla="*/ 237 h 471668"/>
                <a:gd name="connsiteX1" fmla="*/ 355695 w 385158"/>
                <a:gd name="connsiteY1" fmla="*/ 441562 h 471668"/>
                <a:gd name="connsiteX2" fmla="*/ 320770 w 385158"/>
                <a:gd name="connsiteY2" fmla="*/ 381237 h 471668"/>
                <a:gd name="connsiteX3" fmla="*/ 95 w 385158"/>
                <a:gd name="connsiteY3" fmla="*/ 237 h 47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158" h="471668">
                  <a:moveTo>
                    <a:pt x="95" y="237"/>
                  </a:moveTo>
                  <a:cubicBezTo>
                    <a:pt x="5916" y="10291"/>
                    <a:pt x="302249" y="378062"/>
                    <a:pt x="355695" y="441562"/>
                  </a:cubicBezTo>
                  <a:cubicBezTo>
                    <a:pt x="409141" y="505062"/>
                    <a:pt x="385328" y="460083"/>
                    <a:pt x="320770" y="381237"/>
                  </a:cubicBezTo>
                  <a:cubicBezTo>
                    <a:pt x="256212" y="302391"/>
                    <a:pt x="-5726" y="-9817"/>
                    <a:pt x="95" y="23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6" name="フリーフォーム 1705">
              <a:extLst>
                <a:ext uri="{FF2B5EF4-FFF2-40B4-BE49-F238E27FC236}">
                  <a16:creationId xmlns:a16="http://schemas.microsoft.com/office/drawing/2014/main" id="{E18AFA5D-D2EB-7FF3-789C-F36372B33406}"/>
                </a:ext>
              </a:extLst>
            </p:cNvPr>
            <p:cNvSpPr/>
            <p:nvPr/>
          </p:nvSpPr>
          <p:spPr>
            <a:xfrm>
              <a:off x="8728075" y="8093075"/>
              <a:ext cx="618741" cy="299105"/>
            </a:xfrm>
            <a:custGeom>
              <a:avLst/>
              <a:gdLst>
                <a:gd name="connsiteX0" fmla="*/ 0 w 618741"/>
                <a:gd name="connsiteY0" fmla="*/ 0 h 299105"/>
                <a:gd name="connsiteX1" fmla="*/ 593725 w 618741"/>
                <a:gd name="connsiteY1" fmla="*/ 288925 h 299105"/>
                <a:gd name="connsiteX2" fmla="*/ 488950 w 618741"/>
                <a:gd name="connsiteY2" fmla="*/ 225425 h 299105"/>
                <a:gd name="connsiteX3" fmla="*/ 314325 w 618741"/>
                <a:gd name="connsiteY3" fmla="*/ 142875 h 299105"/>
                <a:gd name="connsiteX4" fmla="*/ 0 w 618741"/>
                <a:gd name="connsiteY4" fmla="*/ 0 h 29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741" h="299105">
                  <a:moveTo>
                    <a:pt x="0" y="0"/>
                  </a:moveTo>
                  <a:lnTo>
                    <a:pt x="593725" y="288925"/>
                  </a:lnTo>
                  <a:cubicBezTo>
                    <a:pt x="675217" y="326496"/>
                    <a:pt x="535517" y="249767"/>
                    <a:pt x="488950" y="225425"/>
                  </a:cubicBezTo>
                  <a:cubicBezTo>
                    <a:pt x="442383" y="201083"/>
                    <a:pt x="314325" y="142875"/>
                    <a:pt x="314325" y="1428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7" name="フリーフォーム 1706">
              <a:extLst>
                <a:ext uri="{FF2B5EF4-FFF2-40B4-BE49-F238E27FC236}">
                  <a16:creationId xmlns:a16="http://schemas.microsoft.com/office/drawing/2014/main" id="{D708CFAA-807E-C4A8-BF04-81E5380EF953}"/>
                </a:ext>
              </a:extLst>
            </p:cNvPr>
            <p:cNvSpPr/>
            <p:nvPr/>
          </p:nvSpPr>
          <p:spPr>
            <a:xfrm>
              <a:off x="9380723" y="8026267"/>
              <a:ext cx="569160" cy="295943"/>
            </a:xfrm>
            <a:custGeom>
              <a:avLst/>
              <a:gdLst>
                <a:gd name="connsiteX0" fmla="*/ 1402 w 569160"/>
                <a:gd name="connsiteY0" fmla="*/ 133 h 295943"/>
                <a:gd name="connsiteX1" fmla="*/ 537977 w 569160"/>
                <a:gd name="connsiteY1" fmla="*/ 177933 h 295943"/>
                <a:gd name="connsiteX2" fmla="*/ 487177 w 569160"/>
                <a:gd name="connsiteY2" fmla="*/ 181108 h 295943"/>
                <a:gd name="connsiteX3" fmla="*/ 337952 w 569160"/>
                <a:gd name="connsiteY3" fmla="*/ 295408 h 295943"/>
                <a:gd name="connsiteX4" fmla="*/ 423677 w 569160"/>
                <a:gd name="connsiteY4" fmla="*/ 222383 h 295943"/>
                <a:gd name="connsiteX5" fmla="*/ 537977 w 569160"/>
                <a:gd name="connsiteY5" fmla="*/ 184283 h 295943"/>
                <a:gd name="connsiteX6" fmla="*/ 385577 w 569160"/>
                <a:gd name="connsiteY6" fmla="*/ 149358 h 295943"/>
                <a:gd name="connsiteX7" fmla="*/ 1402 w 569160"/>
                <a:gd name="connsiteY7" fmla="*/ 133 h 29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160" h="295943">
                  <a:moveTo>
                    <a:pt x="1402" y="133"/>
                  </a:moveTo>
                  <a:cubicBezTo>
                    <a:pt x="26802" y="4895"/>
                    <a:pt x="457015" y="147771"/>
                    <a:pt x="537977" y="177933"/>
                  </a:cubicBezTo>
                  <a:cubicBezTo>
                    <a:pt x="618939" y="208095"/>
                    <a:pt x="520515" y="161529"/>
                    <a:pt x="487177" y="181108"/>
                  </a:cubicBezTo>
                  <a:cubicBezTo>
                    <a:pt x="453840" y="200687"/>
                    <a:pt x="348535" y="288529"/>
                    <a:pt x="337952" y="295408"/>
                  </a:cubicBezTo>
                  <a:cubicBezTo>
                    <a:pt x="327369" y="302287"/>
                    <a:pt x="390340" y="240904"/>
                    <a:pt x="423677" y="222383"/>
                  </a:cubicBezTo>
                  <a:cubicBezTo>
                    <a:pt x="457015" y="203862"/>
                    <a:pt x="544327" y="196454"/>
                    <a:pt x="537977" y="184283"/>
                  </a:cubicBezTo>
                  <a:cubicBezTo>
                    <a:pt x="531627" y="172112"/>
                    <a:pt x="468127" y="179521"/>
                    <a:pt x="385577" y="149358"/>
                  </a:cubicBezTo>
                  <a:cubicBezTo>
                    <a:pt x="303027" y="119195"/>
                    <a:pt x="-23998" y="-4629"/>
                    <a:pt x="1402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8" name="フリーフォーム 1707">
              <a:extLst>
                <a:ext uri="{FF2B5EF4-FFF2-40B4-BE49-F238E27FC236}">
                  <a16:creationId xmlns:a16="http://schemas.microsoft.com/office/drawing/2014/main" id="{1A47C559-7868-CBD6-8AFB-020E8B28B786}"/>
                </a:ext>
              </a:extLst>
            </p:cNvPr>
            <p:cNvSpPr/>
            <p:nvPr/>
          </p:nvSpPr>
          <p:spPr>
            <a:xfrm>
              <a:off x="9724961" y="8610591"/>
              <a:ext cx="112586" cy="263543"/>
            </a:xfrm>
            <a:custGeom>
              <a:avLst/>
              <a:gdLst>
                <a:gd name="connsiteX0" fmla="*/ 88964 w 112586"/>
                <a:gd name="connsiteY0" fmla="*/ 9 h 263543"/>
                <a:gd name="connsiteX1" fmla="*/ 92139 w 112586"/>
                <a:gd name="connsiteY1" fmla="*/ 136534 h 263543"/>
                <a:gd name="connsiteX2" fmla="*/ 64 w 112586"/>
                <a:gd name="connsiteY2" fmla="*/ 263534 h 263543"/>
                <a:gd name="connsiteX3" fmla="*/ 108014 w 112586"/>
                <a:gd name="connsiteY3" fmla="*/ 130184 h 263543"/>
                <a:gd name="connsiteX4" fmla="*/ 88964 w 112586"/>
                <a:gd name="connsiteY4" fmla="*/ 9 h 26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6" h="263543">
                  <a:moveTo>
                    <a:pt x="88964" y="9"/>
                  </a:moveTo>
                  <a:cubicBezTo>
                    <a:pt x="86318" y="1067"/>
                    <a:pt x="106956" y="92613"/>
                    <a:pt x="92139" y="136534"/>
                  </a:cubicBezTo>
                  <a:cubicBezTo>
                    <a:pt x="77322" y="180455"/>
                    <a:pt x="-2582" y="264592"/>
                    <a:pt x="64" y="263534"/>
                  </a:cubicBezTo>
                  <a:cubicBezTo>
                    <a:pt x="2710" y="262476"/>
                    <a:pt x="91610" y="169342"/>
                    <a:pt x="108014" y="130184"/>
                  </a:cubicBezTo>
                  <a:cubicBezTo>
                    <a:pt x="124418" y="91026"/>
                    <a:pt x="91610" y="-1049"/>
                    <a:pt x="88964" y="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9" name="フリーフォーム 1708">
              <a:extLst>
                <a:ext uri="{FF2B5EF4-FFF2-40B4-BE49-F238E27FC236}">
                  <a16:creationId xmlns:a16="http://schemas.microsoft.com/office/drawing/2014/main" id="{6A2E22A4-54F2-F50E-FCA5-3B0AD461F87A}"/>
                </a:ext>
              </a:extLst>
            </p:cNvPr>
            <p:cNvSpPr/>
            <p:nvPr/>
          </p:nvSpPr>
          <p:spPr>
            <a:xfrm>
              <a:off x="10166336" y="8334079"/>
              <a:ext cx="70814" cy="468083"/>
            </a:xfrm>
            <a:custGeom>
              <a:avLst/>
              <a:gdLst>
                <a:gd name="connsiteX0" fmla="*/ 14 w 70814"/>
                <a:gd name="connsiteY0" fmla="*/ 296 h 468083"/>
                <a:gd name="connsiteX1" fmla="*/ 63514 w 70814"/>
                <a:gd name="connsiteY1" fmla="*/ 343196 h 468083"/>
                <a:gd name="connsiteX2" fmla="*/ 47639 w 70814"/>
                <a:gd name="connsiteY2" fmla="*/ 467021 h 468083"/>
                <a:gd name="connsiteX3" fmla="*/ 69864 w 70814"/>
                <a:gd name="connsiteY3" fmla="*/ 286046 h 468083"/>
                <a:gd name="connsiteX4" fmla="*/ 14 w 70814"/>
                <a:gd name="connsiteY4" fmla="*/ 296 h 46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814" h="468083">
                  <a:moveTo>
                    <a:pt x="14" y="296"/>
                  </a:moveTo>
                  <a:cubicBezTo>
                    <a:pt x="-1044" y="9821"/>
                    <a:pt x="55577" y="265409"/>
                    <a:pt x="63514" y="343196"/>
                  </a:cubicBezTo>
                  <a:cubicBezTo>
                    <a:pt x="71452" y="420984"/>
                    <a:pt x="46581" y="476546"/>
                    <a:pt x="47639" y="467021"/>
                  </a:cubicBezTo>
                  <a:cubicBezTo>
                    <a:pt x="48697" y="457496"/>
                    <a:pt x="76214" y="359071"/>
                    <a:pt x="69864" y="286046"/>
                  </a:cubicBezTo>
                  <a:cubicBezTo>
                    <a:pt x="63514" y="213021"/>
                    <a:pt x="1072" y="-9229"/>
                    <a:pt x="14" y="2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0" name="フリーフォーム 1709">
              <a:extLst>
                <a:ext uri="{FF2B5EF4-FFF2-40B4-BE49-F238E27FC236}">
                  <a16:creationId xmlns:a16="http://schemas.microsoft.com/office/drawing/2014/main" id="{F1EFBCB8-5DF1-E229-1B16-9D3DDC83B1EA}"/>
                </a:ext>
              </a:extLst>
            </p:cNvPr>
            <p:cNvSpPr/>
            <p:nvPr/>
          </p:nvSpPr>
          <p:spPr>
            <a:xfrm>
              <a:off x="8437555" y="8153331"/>
              <a:ext cx="1902569" cy="1123436"/>
            </a:xfrm>
            <a:custGeom>
              <a:avLst/>
              <a:gdLst>
                <a:gd name="connsiteX0" fmla="*/ 322270 w 1902569"/>
                <a:gd name="connsiteY0" fmla="*/ 25469 h 1123436"/>
                <a:gd name="connsiteX1" fmla="*/ 842970 w 1902569"/>
                <a:gd name="connsiteY1" fmla="*/ 495369 h 1123436"/>
                <a:gd name="connsiteX2" fmla="*/ 855670 w 1902569"/>
                <a:gd name="connsiteY2" fmla="*/ 476319 h 1123436"/>
                <a:gd name="connsiteX3" fmla="*/ 1252545 w 1902569"/>
                <a:gd name="connsiteY3" fmla="*/ 704919 h 1123436"/>
                <a:gd name="connsiteX4" fmla="*/ 1189045 w 1902569"/>
                <a:gd name="connsiteY4" fmla="*/ 708094 h 1123436"/>
                <a:gd name="connsiteX5" fmla="*/ 1493845 w 1902569"/>
                <a:gd name="connsiteY5" fmla="*/ 831919 h 1123436"/>
                <a:gd name="connsiteX6" fmla="*/ 1636720 w 1902569"/>
                <a:gd name="connsiteY6" fmla="*/ 781119 h 1123436"/>
                <a:gd name="connsiteX7" fmla="*/ 1671645 w 1902569"/>
                <a:gd name="connsiteY7" fmla="*/ 825569 h 1123436"/>
                <a:gd name="connsiteX8" fmla="*/ 1897070 w 1902569"/>
                <a:gd name="connsiteY8" fmla="*/ 558869 h 1123436"/>
                <a:gd name="connsiteX9" fmla="*/ 1830395 w 1902569"/>
                <a:gd name="connsiteY9" fmla="*/ 692219 h 1123436"/>
                <a:gd name="connsiteX10" fmla="*/ 1798645 w 1902569"/>
                <a:gd name="connsiteY10" fmla="*/ 1057344 h 1123436"/>
                <a:gd name="connsiteX11" fmla="*/ 1487495 w 1902569"/>
                <a:gd name="connsiteY11" fmla="*/ 1101794 h 1123436"/>
                <a:gd name="connsiteX12" fmla="*/ 1017595 w 1902569"/>
                <a:gd name="connsiteY12" fmla="*/ 816044 h 1123436"/>
                <a:gd name="connsiteX13" fmla="*/ 268295 w 1902569"/>
                <a:gd name="connsiteY13" fmla="*/ 206444 h 1123436"/>
                <a:gd name="connsiteX14" fmla="*/ 4770 w 1902569"/>
                <a:gd name="connsiteY14" fmla="*/ 69 h 1123436"/>
                <a:gd name="connsiteX15" fmla="*/ 455620 w 1902569"/>
                <a:gd name="connsiteY15" fmla="*/ 222319 h 1123436"/>
                <a:gd name="connsiteX16" fmla="*/ 322270 w 1902569"/>
                <a:gd name="connsiteY16" fmla="*/ 25469 h 112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2569" h="1123436">
                  <a:moveTo>
                    <a:pt x="322270" y="25469"/>
                  </a:moveTo>
                  <a:cubicBezTo>
                    <a:pt x="386828" y="70977"/>
                    <a:pt x="754070" y="420227"/>
                    <a:pt x="842970" y="495369"/>
                  </a:cubicBezTo>
                  <a:cubicBezTo>
                    <a:pt x="931870" y="570511"/>
                    <a:pt x="787407" y="441394"/>
                    <a:pt x="855670" y="476319"/>
                  </a:cubicBezTo>
                  <a:cubicBezTo>
                    <a:pt x="923933" y="511244"/>
                    <a:pt x="1196983" y="666290"/>
                    <a:pt x="1252545" y="704919"/>
                  </a:cubicBezTo>
                  <a:cubicBezTo>
                    <a:pt x="1308107" y="743548"/>
                    <a:pt x="1148828" y="686927"/>
                    <a:pt x="1189045" y="708094"/>
                  </a:cubicBezTo>
                  <a:cubicBezTo>
                    <a:pt x="1229262" y="729261"/>
                    <a:pt x="1419232" y="819748"/>
                    <a:pt x="1493845" y="831919"/>
                  </a:cubicBezTo>
                  <a:cubicBezTo>
                    <a:pt x="1568458" y="844090"/>
                    <a:pt x="1607087" y="782177"/>
                    <a:pt x="1636720" y="781119"/>
                  </a:cubicBezTo>
                  <a:cubicBezTo>
                    <a:pt x="1666353" y="780061"/>
                    <a:pt x="1628253" y="862611"/>
                    <a:pt x="1671645" y="825569"/>
                  </a:cubicBezTo>
                  <a:cubicBezTo>
                    <a:pt x="1715037" y="788527"/>
                    <a:pt x="1870612" y="581094"/>
                    <a:pt x="1897070" y="558869"/>
                  </a:cubicBezTo>
                  <a:cubicBezTo>
                    <a:pt x="1923528" y="536644"/>
                    <a:pt x="1846799" y="609140"/>
                    <a:pt x="1830395" y="692219"/>
                  </a:cubicBezTo>
                  <a:cubicBezTo>
                    <a:pt x="1813991" y="775298"/>
                    <a:pt x="1855795" y="989082"/>
                    <a:pt x="1798645" y="1057344"/>
                  </a:cubicBezTo>
                  <a:cubicBezTo>
                    <a:pt x="1741495" y="1125606"/>
                    <a:pt x="1617670" y="1142011"/>
                    <a:pt x="1487495" y="1101794"/>
                  </a:cubicBezTo>
                  <a:cubicBezTo>
                    <a:pt x="1357320" y="1061577"/>
                    <a:pt x="1220795" y="965269"/>
                    <a:pt x="1017595" y="816044"/>
                  </a:cubicBezTo>
                  <a:cubicBezTo>
                    <a:pt x="814395" y="666819"/>
                    <a:pt x="437099" y="342440"/>
                    <a:pt x="268295" y="206444"/>
                  </a:cubicBezTo>
                  <a:cubicBezTo>
                    <a:pt x="99491" y="70448"/>
                    <a:pt x="-26451" y="-2577"/>
                    <a:pt x="4770" y="69"/>
                  </a:cubicBezTo>
                  <a:cubicBezTo>
                    <a:pt x="35991" y="2715"/>
                    <a:pt x="397412" y="217557"/>
                    <a:pt x="455620" y="222319"/>
                  </a:cubicBezTo>
                  <a:cubicBezTo>
                    <a:pt x="513828" y="227081"/>
                    <a:pt x="257712" y="-20039"/>
                    <a:pt x="322270" y="2546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1" name="フリーフォーム 1710">
              <a:extLst>
                <a:ext uri="{FF2B5EF4-FFF2-40B4-BE49-F238E27FC236}">
                  <a16:creationId xmlns:a16="http://schemas.microsoft.com/office/drawing/2014/main" id="{E156CBAD-3F76-E09C-B7D2-ACFFD27943CE}"/>
                </a:ext>
              </a:extLst>
            </p:cNvPr>
            <p:cNvSpPr/>
            <p:nvPr/>
          </p:nvSpPr>
          <p:spPr>
            <a:xfrm>
              <a:off x="2776894" y="8784430"/>
              <a:ext cx="467966" cy="360113"/>
            </a:xfrm>
            <a:custGeom>
              <a:avLst/>
              <a:gdLst>
                <a:gd name="connsiteX0" fmla="*/ 467956 w 467966"/>
                <a:gd name="connsiteY0" fmla="*/ 795 h 360113"/>
                <a:gd name="connsiteX1" fmla="*/ 271106 w 467966"/>
                <a:gd name="connsiteY1" fmla="*/ 219870 h 360113"/>
                <a:gd name="connsiteX2" fmla="*/ 115531 w 467966"/>
                <a:gd name="connsiteY2" fmla="*/ 296070 h 360113"/>
                <a:gd name="connsiteX3" fmla="*/ 179031 w 467966"/>
                <a:gd name="connsiteY3" fmla="*/ 270670 h 360113"/>
                <a:gd name="connsiteX4" fmla="*/ 1231 w 467966"/>
                <a:gd name="connsiteY4" fmla="*/ 359570 h 360113"/>
                <a:gd name="connsiteX5" fmla="*/ 109181 w 467966"/>
                <a:gd name="connsiteY5" fmla="*/ 302420 h 360113"/>
                <a:gd name="connsiteX6" fmla="*/ 277456 w 467966"/>
                <a:gd name="connsiteY6" fmla="*/ 191295 h 360113"/>
                <a:gd name="connsiteX7" fmla="*/ 363181 w 467966"/>
                <a:gd name="connsiteY7" fmla="*/ 96045 h 360113"/>
                <a:gd name="connsiteX8" fmla="*/ 280631 w 467966"/>
                <a:gd name="connsiteY8" fmla="*/ 143670 h 360113"/>
                <a:gd name="connsiteX9" fmla="*/ 467956 w 467966"/>
                <a:gd name="connsiteY9" fmla="*/ 795 h 36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7966" h="360113">
                  <a:moveTo>
                    <a:pt x="467956" y="795"/>
                  </a:moveTo>
                  <a:cubicBezTo>
                    <a:pt x="466369" y="13495"/>
                    <a:pt x="329843" y="170658"/>
                    <a:pt x="271106" y="219870"/>
                  </a:cubicBezTo>
                  <a:cubicBezTo>
                    <a:pt x="212368" y="269083"/>
                    <a:pt x="130877" y="287603"/>
                    <a:pt x="115531" y="296070"/>
                  </a:cubicBezTo>
                  <a:cubicBezTo>
                    <a:pt x="100185" y="304537"/>
                    <a:pt x="198081" y="260087"/>
                    <a:pt x="179031" y="270670"/>
                  </a:cubicBezTo>
                  <a:cubicBezTo>
                    <a:pt x="159981" y="281253"/>
                    <a:pt x="12873" y="354278"/>
                    <a:pt x="1231" y="359570"/>
                  </a:cubicBezTo>
                  <a:cubicBezTo>
                    <a:pt x="-10411" y="364862"/>
                    <a:pt x="63143" y="330466"/>
                    <a:pt x="109181" y="302420"/>
                  </a:cubicBezTo>
                  <a:cubicBezTo>
                    <a:pt x="155219" y="274374"/>
                    <a:pt x="235123" y="225691"/>
                    <a:pt x="277456" y="191295"/>
                  </a:cubicBezTo>
                  <a:cubicBezTo>
                    <a:pt x="319789" y="156899"/>
                    <a:pt x="362652" y="103983"/>
                    <a:pt x="363181" y="96045"/>
                  </a:cubicBezTo>
                  <a:cubicBezTo>
                    <a:pt x="363710" y="88108"/>
                    <a:pt x="265285" y="155841"/>
                    <a:pt x="280631" y="143670"/>
                  </a:cubicBezTo>
                  <a:cubicBezTo>
                    <a:pt x="295977" y="131499"/>
                    <a:pt x="469543" y="-11905"/>
                    <a:pt x="467956" y="7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2" name="フリーフォーム 1711">
              <a:extLst>
                <a:ext uri="{FF2B5EF4-FFF2-40B4-BE49-F238E27FC236}">
                  <a16:creationId xmlns:a16="http://schemas.microsoft.com/office/drawing/2014/main" id="{FA08A230-BC79-4632-4BAD-4644B7C4E1E9}"/>
                </a:ext>
              </a:extLst>
            </p:cNvPr>
            <p:cNvSpPr/>
            <p:nvPr/>
          </p:nvSpPr>
          <p:spPr>
            <a:xfrm>
              <a:off x="3294652" y="8464432"/>
              <a:ext cx="451863" cy="400635"/>
            </a:xfrm>
            <a:custGeom>
              <a:avLst/>
              <a:gdLst>
                <a:gd name="connsiteX0" fmla="*/ 451848 w 451863"/>
                <a:gd name="connsiteY0" fmla="*/ 118 h 400635"/>
                <a:gd name="connsiteX1" fmla="*/ 166098 w 451863"/>
                <a:gd name="connsiteY1" fmla="*/ 225543 h 400635"/>
                <a:gd name="connsiteX2" fmla="*/ 998 w 451863"/>
                <a:gd name="connsiteY2" fmla="*/ 400168 h 400635"/>
                <a:gd name="connsiteX3" fmla="*/ 102598 w 451863"/>
                <a:gd name="connsiteY3" fmla="*/ 273168 h 400635"/>
                <a:gd name="connsiteX4" fmla="*/ 216898 w 451863"/>
                <a:gd name="connsiteY4" fmla="*/ 162043 h 400635"/>
                <a:gd name="connsiteX5" fmla="*/ 153398 w 451863"/>
                <a:gd name="connsiteY5" fmla="*/ 193793 h 400635"/>
                <a:gd name="connsiteX6" fmla="*/ 451848 w 451863"/>
                <a:gd name="connsiteY6" fmla="*/ 118 h 40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863" h="400635">
                  <a:moveTo>
                    <a:pt x="451848" y="118"/>
                  </a:moveTo>
                  <a:cubicBezTo>
                    <a:pt x="453965" y="5410"/>
                    <a:pt x="241240" y="158868"/>
                    <a:pt x="166098" y="225543"/>
                  </a:cubicBezTo>
                  <a:cubicBezTo>
                    <a:pt x="90956" y="292218"/>
                    <a:pt x="11581" y="392231"/>
                    <a:pt x="998" y="400168"/>
                  </a:cubicBezTo>
                  <a:cubicBezTo>
                    <a:pt x="-9585" y="408105"/>
                    <a:pt x="66615" y="312855"/>
                    <a:pt x="102598" y="273168"/>
                  </a:cubicBezTo>
                  <a:cubicBezTo>
                    <a:pt x="138581" y="233481"/>
                    <a:pt x="208431" y="175272"/>
                    <a:pt x="216898" y="162043"/>
                  </a:cubicBezTo>
                  <a:cubicBezTo>
                    <a:pt x="225365" y="148814"/>
                    <a:pt x="121119" y="219193"/>
                    <a:pt x="153398" y="193793"/>
                  </a:cubicBezTo>
                  <a:cubicBezTo>
                    <a:pt x="185677" y="168393"/>
                    <a:pt x="449731" y="-5174"/>
                    <a:pt x="451848" y="11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3" name="フリーフォーム 1712">
              <a:extLst>
                <a:ext uri="{FF2B5EF4-FFF2-40B4-BE49-F238E27FC236}">
                  <a16:creationId xmlns:a16="http://schemas.microsoft.com/office/drawing/2014/main" id="{E5387A07-1CB8-2684-45D5-BA91AFA3EBB4}"/>
                </a:ext>
              </a:extLst>
            </p:cNvPr>
            <p:cNvSpPr/>
            <p:nvPr/>
          </p:nvSpPr>
          <p:spPr>
            <a:xfrm>
              <a:off x="3148617" y="8641704"/>
              <a:ext cx="390372" cy="216555"/>
            </a:xfrm>
            <a:custGeom>
              <a:avLst/>
              <a:gdLst>
                <a:gd name="connsiteX0" fmla="*/ 388333 w 390372"/>
                <a:gd name="connsiteY0" fmla="*/ 646 h 216555"/>
                <a:gd name="connsiteX1" fmla="*/ 188308 w 390372"/>
                <a:gd name="connsiteY1" fmla="*/ 114946 h 216555"/>
                <a:gd name="connsiteX2" fmla="*/ 983 w 390372"/>
                <a:gd name="connsiteY2" fmla="*/ 216546 h 216555"/>
                <a:gd name="connsiteX3" fmla="*/ 112108 w 390372"/>
                <a:gd name="connsiteY3" fmla="*/ 121296 h 216555"/>
                <a:gd name="connsiteX4" fmla="*/ 58133 w 390372"/>
                <a:gd name="connsiteY4" fmla="*/ 168921 h 216555"/>
                <a:gd name="connsiteX5" fmla="*/ 388333 w 390372"/>
                <a:gd name="connsiteY5" fmla="*/ 646 h 21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372" h="216555">
                  <a:moveTo>
                    <a:pt x="388333" y="646"/>
                  </a:moveTo>
                  <a:cubicBezTo>
                    <a:pt x="410029" y="-8350"/>
                    <a:pt x="252866" y="78963"/>
                    <a:pt x="188308" y="114946"/>
                  </a:cubicBezTo>
                  <a:cubicBezTo>
                    <a:pt x="123750" y="150929"/>
                    <a:pt x="13683" y="215488"/>
                    <a:pt x="983" y="216546"/>
                  </a:cubicBezTo>
                  <a:cubicBezTo>
                    <a:pt x="-11717" y="217604"/>
                    <a:pt x="102583" y="129233"/>
                    <a:pt x="112108" y="121296"/>
                  </a:cubicBezTo>
                  <a:cubicBezTo>
                    <a:pt x="121633" y="113359"/>
                    <a:pt x="18975" y="187971"/>
                    <a:pt x="58133" y="168921"/>
                  </a:cubicBezTo>
                  <a:cubicBezTo>
                    <a:pt x="97291" y="149871"/>
                    <a:pt x="366637" y="9642"/>
                    <a:pt x="388333" y="64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4" name="フリーフォーム 1713">
              <a:extLst>
                <a:ext uri="{FF2B5EF4-FFF2-40B4-BE49-F238E27FC236}">
                  <a16:creationId xmlns:a16="http://schemas.microsoft.com/office/drawing/2014/main" id="{519B0009-F396-E6AE-BC36-C237BA841365}"/>
                </a:ext>
              </a:extLst>
            </p:cNvPr>
            <p:cNvSpPr/>
            <p:nvPr/>
          </p:nvSpPr>
          <p:spPr>
            <a:xfrm>
              <a:off x="3013463" y="9029502"/>
              <a:ext cx="60156" cy="330444"/>
            </a:xfrm>
            <a:custGeom>
              <a:avLst/>
              <a:gdLst>
                <a:gd name="connsiteX0" fmla="*/ 59937 w 60156"/>
                <a:gd name="connsiteY0" fmla="*/ 198 h 330444"/>
                <a:gd name="connsiteX1" fmla="*/ 25012 w 60156"/>
                <a:gd name="connsiteY1" fmla="*/ 171648 h 330444"/>
                <a:gd name="connsiteX2" fmla="*/ 25012 w 60156"/>
                <a:gd name="connsiteY2" fmla="*/ 320873 h 330444"/>
                <a:gd name="connsiteX3" fmla="*/ 28187 w 60156"/>
                <a:gd name="connsiteY3" fmla="*/ 171648 h 330444"/>
                <a:gd name="connsiteX4" fmla="*/ 18662 w 60156"/>
                <a:gd name="connsiteY4" fmla="*/ 330398 h 330444"/>
                <a:gd name="connsiteX5" fmla="*/ 2787 w 60156"/>
                <a:gd name="connsiteY5" fmla="*/ 152598 h 330444"/>
                <a:gd name="connsiteX6" fmla="*/ 5962 w 60156"/>
                <a:gd name="connsiteY6" fmla="*/ 206573 h 330444"/>
                <a:gd name="connsiteX7" fmla="*/ 59937 w 60156"/>
                <a:gd name="connsiteY7" fmla="*/ 198 h 33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56" h="330444">
                  <a:moveTo>
                    <a:pt x="59937" y="198"/>
                  </a:moveTo>
                  <a:cubicBezTo>
                    <a:pt x="63112" y="-5623"/>
                    <a:pt x="30833" y="118202"/>
                    <a:pt x="25012" y="171648"/>
                  </a:cubicBezTo>
                  <a:cubicBezTo>
                    <a:pt x="19191" y="225094"/>
                    <a:pt x="24483" y="320873"/>
                    <a:pt x="25012" y="320873"/>
                  </a:cubicBezTo>
                  <a:cubicBezTo>
                    <a:pt x="25541" y="320873"/>
                    <a:pt x="29245" y="170060"/>
                    <a:pt x="28187" y="171648"/>
                  </a:cubicBezTo>
                  <a:cubicBezTo>
                    <a:pt x="27129" y="173236"/>
                    <a:pt x="22895" y="333573"/>
                    <a:pt x="18662" y="330398"/>
                  </a:cubicBezTo>
                  <a:cubicBezTo>
                    <a:pt x="14429" y="327223"/>
                    <a:pt x="4904" y="173235"/>
                    <a:pt x="2787" y="152598"/>
                  </a:cubicBezTo>
                  <a:cubicBezTo>
                    <a:pt x="670" y="131961"/>
                    <a:pt x="-3563" y="227210"/>
                    <a:pt x="5962" y="206573"/>
                  </a:cubicBezTo>
                  <a:cubicBezTo>
                    <a:pt x="15487" y="185936"/>
                    <a:pt x="56762" y="6019"/>
                    <a:pt x="59937" y="19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5" name="フリーフォーム 1714">
              <a:extLst>
                <a:ext uri="{FF2B5EF4-FFF2-40B4-BE49-F238E27FC236}">
                  <a16:creationId xmlns:a16="http://schemas.microsoft.com/office/drawing/2014/main" id="{22D451A0-CD57-10A1-C7E2-F39D618D516A}"/>
                </a:ext>
              </a:extLst>
            </p:cNvPr>
            <p:cNvSpPr/>
            <p:nvPr/>
          </p:nvSpPr>
          <p:spPr>
            <a:xfrm>
              <a:off x="3126952" y="8851717"/>
              <a:ext cx="114733" cy="337504"/>
            </a:xfrm>
            <a:custGeom>
              <a:avLst/>
              <a:gdLst>
                <a:gd name="connsiteX0" fmla="*/ 114723 w 114733"/>
                <a:gd name="connsiteY0" fmla="*/ 183 h 337504"/>
                <a:gd name="connsiteX1" fmla="*/ 16298 w 114733"/>
                <a:gd name="connsiteY1" fmla="*/ 200208 h 337504"/>
                <a:gd name="connsiteX2" fmla="*/ 423 w 114733"/>
                <a:gd name="connsiteY2" fmla="*/ 336733 h 337504"/>
                <a:gd name="connsiteX3" fmla="*/ 19473 w 114733"/>
                <a:gd name="connsiteY3" fmla="*/ 139883 h 337504"/>
                <a:gd name="connsiteX4" fmla="*/ 32173 w 114733"/>
                <a:gd name="connsiteY4" fmla="*/ 57333 h 337504"/>
                <a:gd name="connsiteX5" fmla="*/ 22648 w 114733"/>
                <a:gd name="connsiteY5" fmla="*/ 162108 h 337504"/>
                <a:gd name="connsiteX6" fmla="*/ 114723 w 114733"/>
                <a:gd name="connsiteY6" fmla="*/ 183 h 33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733" h="337504">
                  <a:moveTo>
                    <a:pt x="114723" y="183"/>
                  </a:moveTo>
                  <a:cubicBezTo>
                    <a:pt x="113665" y="6533"/>
                    <a:pt x="35348" y="144116"/>
                    <a:pt x="16298" y="200208"/>
                  </a:cubicBezTo>
                  <a:cubicBezTo>
                    <a:pt x="-2752" y="256300"/>
                    <a:pt x="-106" y="346787"/>
                    <a:pt x="423" y="336733"/>
                  </a:cubicBezTo>
                  <a:cubicBezTo>
                    <a:pt x="952" y="326679"/>
                    <a:pt x="14181" y="186450"/>
                    <a:pt x="19473" y="139883"/>
                  </a:cubicBezTo>
                  <a:cubicBezTo>
                    <a:pt x="24765" y="93316"/>
                    <a:pt x="31644" y="53629"/>
                    <a:pt x="32173" y="57333"/>
                  </a:cubicBezTo>
                  <a:cubicBezTo>
                    <a:pt x="32702" y="61037"/>
                    <a:pt x="12594" y="169516"/>
                    <a:pt x="22648" y="162108"/>
                  </a:cubicBezTo>
                  <a:cubicBezTo>
                    <a:pt x="32702" y="154700"/>
                    <a:pt x="115781" y="-6167"/>
                    <a:pt x="114723" y="18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6" name="フリーフォーム 1715">
              <a:extLst>
                <a:ext uri="{FF2B5EF4-FFF2-40B4-BE49-F238E27FC236}">
                  <a16:creationId xmlns:a16="http://schemas.microsoft.com/office/drawing/2014/main" id="{E03F8B59-16F5-0A35-B189-043560F3A767}"/>
                </a:ext>
              </a:extLst>
            </p:cNvPr>
            <p:cNvSpPr/>
            <p:nvPr/>
          </p:nvSpPr>
          <p:spPr>
            <a:xfrm>
              <a:off x="3066969" y="9178820"/>
              <a:ext cx="25591" cy="321573"/>
            </a:xfrm>
            <a:custGeom>
              <a:avLst/>
              <a:gdLst>
                <a:gd name="connsiteX0" fmla="*/ 81 w 25591"/>
                <a:gd name="connsiteY0" fmla="*/ 105 h 321573"/>
                <a:gd name="connsiteX1" fmla="*/ 15956 w 25591"/>
                <a:gd name="connsiteY1" fmla="*/ 177905 h 321573"/>
                <a:gd name="connsiteX2" fmla="*/ 19131 w 25591"/>
                <a:gd name="connsiteY2" fmla="*/ 155680 h 321573"/>
                <a:gd name="connsiteX3" fmla="*/ 81 w 25591"/>
                <a:gd name="connsiteY3" fmla="*/ 212830 h 321573"/>
                <a:gd name="connsiteX4" fmla="*/ 12781 w 25591"/>
                <a:gd name="connsiteY4" fmla="*/ 177905 h 321573"/>
                <a:gd name="connsiteX5" fmla="*/ 25481 w 25591"/>
                <a:gd name="connsiteY5" fmla="*/ 320780 h 321573"/>
                <a:gd name="connsiteX6" fmla="*/ 19131 w 25591"/>
                <a:gd name="connsiteY6" fmla="*/ 231880 h 321573"/>
                <a:gd name="connsiteX7" fmla="*/ 22306 w 25591"/>
                <a:gd name="connsiteY7" fmla="*/ 152505 h 321573"/>
                <a:gd name="connsiteX8" fmla="*/ 81 w 25591"/>
                <a:gd name="connsiteY8" fmla="*/ 105 h 3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91" h="321573">
                  <a:moveTo>
                    <a:pt x="81" y="105"/>
                  </a:moveTo>
                  <a:cubicBezTo>
                    <a:pt x="-977" y="4338"/>
                    <a:pt x="12781" y="151976"/>
                    <a:pt x="15956" y="177905"/>
                  </a:cubicBezTo>
                  <a:cubicBezTo>
                    <a:pt x="19131" y="203834"/>
                    <a:pt x="21777" y="149859"/>
                    <a:pt x="19131" y="155680"/>
                  </a:cubicBezTo>
                  <a:cubicBezTo>
                    <a:pt x="16485" y="161501"/>
                    <a:pt x="1139" y="209126"/>
                    <a:pt x="81" y="212830"/>
                  </a:cubicBezTo>
                  <a:cubicBezTo>
                    <a:pt x="-977" y="216534"/>
                    <a:pt x="8548" y="159913"/>
                    <a:pt x="12781" y="177905"/>
                  </a:cubicBezTo>
                  <a:cubicBezTo>
                    <a:pt x="17014" y="195897"/>
                    <a:pt x="24423" y="311784"/>
                    <a:pt x="25481" y="320780"/>
                  </a:cubicBezTo>
                  <a:cubicBezTo>
                    <a:pt x="26539" y="329776"/>
                    <a:pt x="19660" y="259926"/>
                    <a:pt x="19131" y="231880"/>
                  </a:cubicBezTo>
                  <a:cubicBezTo>
                    <a:pt x="18602" y="203834"/>
                    <a:pt x="22835" y="184784"/>
                    <a:pt x="22306" y="152505"/>
                  </a:cubicBezTo>
                  <a:cubicBezTo>
                    <a:pt x="21777" y="120226"/>
                    <a:pt x="1139" y="-4128"/>
                    <a:pt x="81" y="10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7" name="フリーフォーム 1716">
              <a:extLst>
                <a:ext uri="{FF2B5EF4-FFF2-40B4-BE49-F238E27FC236}">
                  <a16:creationId xmlns:a16="http://schemas.microsoft.com/office/drawing/2014/main" id="{A75647E4-1971-72EE-467E-4EA0DB314060}"/>
                </a:ext>
              </a:extLst>
            </p:cNvPr>
            <p:cNvSpPr/>
            <p:nvPr/>
          </p:nvSpPr>
          <p:spPr>
            <a:xfrm>
              <a:off x="2682846" y="9156564"/>
              <a:ext cx="235449" cy="306062"/>
            </a:xfrm>
            <a:custGeom>
              <a:avLst/>
              <a:gdLst>
                <a:gd name="connsiteX0" fmla="*/ 193704 w 235449"/>
                <a:gd name="connsiteY0" fmla="*/ 136 h 306062"/>
                <a:gd name="connsiteX1" fmla="*/ 161954 w 235449"/>
                <a:gd name="connsiteY1" fmla="*/ 130311 h 306062"/>
                <a:gd name="connsiteX2" fmla="*/ 215929 w 235449"/>
                <a:gd name="connsiteY2" fmla="*/ 225561 h 306062"/>
                <a:gd name="connsiteX3" fmla="*/ 219104 w 235449"/>
                <a:gd name="connsiteY3" fmla="*/ 304936 h 306062"/>
                <a:gd name="connsiteX4" fmla="*/ 219104 w 235449"/>
                <a:gd name="connsiteY4" fmla="*/ 273186 h 306062"/>
                <a:gd name="connsiteX5" fmla="*/ 29 w 235449"/>
                <a:gd name="connsiteY5" fmla="*/ 285886 h 306062"/>
                <a:gd name="connsiteX6" fmla="*/ 203229 w 235449"/>
                <a:gd name="connsiteY6" fmla="*/ 266836 h 306062"/>
                <a:gd name="connsiteX7" fmla="*/ 177829 w 235449"/>
                <a:gd name="connsiteY7" fmla="*/ 187461 h 306062"/>
                <a:gd name="connsiteX8" fmla="*/ 158779 w 235449"/>
                <a:gd name="connsiteY8" fmla="*/ 92211 h 306062"/>
                <a:gd name="connsiteX9" fmla="*/ 142904 w 235449"/>
                <a:gd name="connsiteY9" fmla="*/ 104911 h 306062"/>
                <a:gd name="connsiteX10" fmla="*/ 193704 w 235449"/>
                <a:gd name="connsiteY10" fmla="*/ 136 h 30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449" h="306062">
                  <a:moveTo>
                    <a:pt x="193704" y="136"/>
                  </a:moveTo>
                  <a:cubicBezTo>
                    <a:pt x="196879" y="4369"/>
                    <a:pt x="158250" y="92740"/>
                    <a:pt x="161954" y="130311"/>
                  </a:cubicBezTo>
                  <a:cubicBezTo>
                    <a:pt x="165658" y="167882"/>
                    <a:pt x="206404" y="196457"/>
                    <a:pt x="215929" y="225561"/>
                  </a:cubicBezTo>
                  <a:cubicBezTo>
                    <a:pt x="225454" y="254665"/>
                    <a:pt x="218575" y="296999"/>
                    <a:pt x="219104" y="304936"/>
                  </a:cubicBezTo>
                  <a:cubicBezTo>
                    <a:pt x="219633" y="312874"/>
                    <a:pt x="255616" y="276361"/>
                    <a:pt x="219104" y="273186"/>
                  </a:cubicBezTo>
                  <a:cubicBezTo>
                    <a:pt x="182592" y="270011"/>
                    <a:pt x="2675" y="286944"/>
                    <a:pt x="29" y="285886"/>
                  </a:cubicBezTo>
                  <a:cubicBezTo>
                    <a:pt x="-2617" y="284828"/>
                    <a:pt x="173596" y="283240"/>
                    <a:pt x="203229" y="266836"/>
                  </a:cubicBezTo>
                  <a:cubicBezTo>
                    <a:pt x="232862" y="250432"/>
                    <a:pt x="185237" y="216565"/>
                    <a:pt x="177829" y="187461"/>
                  </a:cubicBezTo>
                  <a:cubicBezTo>
                    <a:pt x="170421" y="158357"/>
                    <a:pt x="158779" y="92211"/>
                    <a:pt x="158779" y="92211"/>
                  </a:cubicBezTo>
                  <a:cubicBezTo>
                    <a:pt x="152958" y="78453"/>
                    <a:pt x="134437" y="118140"/>
                    <a:pt x="142904" y="104911"/>
                  </a:cubicBezTo>
                  <a:cubicBezTo>
                    <a:pt x="151371" y="91682"/>
                    <a:pt x="190529" y="-4097"/>
                    <a:pt x="193704" y="1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8" name="フリーフォーム 1717">
              <a:extLst>
                <a:ext uri="{FF2B5EF4-FFF2-40B4-BE49-F238E27FC236}">
                  <a16:creationId xmlns:a16="http://schemas.microsoft.com/office/drawing/2014/main" id="{73125AFB-8564-54E5-F5B8-8CEC7110D62A}"/>
                </a:ext>
              </a:extLst>
            </p:cNvPr>
            <p:cNvSpPr/>
            <p:nvPr/>
          </p:nvSpPr>
          <p:spPr>
            <a:xfrm>
              <a:off x="3086084" y="9156585"/>
              <a:ext cx="68955" cy="402027"/>
            </a:xfrm>
            <a:custGeom>
              <a:avLst/>
              <a:gdLst>
                <a:gd name="connsiteX0" fmla="*/ 16 w 68955"/>
                <a:gd name="connsiteY0" fmla="*/ 115 h 402027"/>
                <a:gd name="connsiteX1" fmla="*/ 66691 w 68955"/>
                <a:gd name="connsiteY1" fmla="*/ 247765 h 402027"/>
                <a:gd name="connsiteX2" fmla="*/ 53991 w 68955"/>
                <a:gd name="connsiteY2" fmla="*/ 200140 h 402027"/>
                <a:gd name="connsiteX3" fmla="*/ 60341 w 68955"/>
                <a:gd name="connsiteY3" fmla="*/ 400165 h 402027"/>
                <a:gd name="connsiteX4" fmla="*/ 63516 w 68955"/>
                <a:gd name="connsiteY4" fmla="*/ 295390 h 402027"/>
                <a:gd name="connsiteX5" fmla="*/ 60341 w 68955"/>
                <a:gd name="connsiteY5" fmla="*/ 216015 h 402027"/>
                <a:gd name="connsiteX6" fmla="*/ 16 w 68955"/>
                <a:gd name="connsiteY6" fmla="*/ 115 h 40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55" h="402027">
                  <a:moveTo>
                    <a:pt x="16" y="115"/>
                  </a:moveTo>
                  <a:cubicBezTo>
                    <a:pt x="1074" y="5406"/>
                    <a:pt x="57695" y="214428"/>
                    <a:pt x="66691" y="247765"/>
                  </a:cubicBezTo>
                  <a:cubicBezTo>
                    <a:pt x="75687" y="281102"/>
                    <a:pt x="55049" y="174740"/>
                    <a:pt x="53991" y="200140"/>
                  </a:cubicBezTo>
                  <a:cubicBezTo>
                    <a:pt x="52933" y="225540"/>
                    <a:pt x="58754" y="384290"/>
                    <a:pt x="60341" y="400165"/>
                  </a:cubicBezTo>
                  <a:cubicBezTo>
                    <a:pt x="61929" y="416040"/>
                    <a:pt x="63516" y="326082"/>
                    <a:pt x="63516" y="295390"/>
                  </a:cubicBezTo>
                  <a:cubicBezTo>
                    <a:pt x="63516" y="264698"/>
                    <a:pt x="70924" y="259936"/>
                    <a:pt x="60341" y="216015"/>
                  </a:cubicBezTo>
                  <a:cubicBezTo>
                    <a:pt x="49758" y="172094"/>
                    <a:pt x="-1042" y="-5176"/>
                    <a:pt x="16" y="11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9" name="フリーフォーム 1718">
              <a:extLst>
                <a:ext uri="{FF2B5EF4-FFF2-40B4-BE49-F238E27FC236}">
                  <a16:creationId xmlns:a16="http://schemas.microsoft.com/office/drawing/2014/main" id="{3AAB72EA-F469-2952-39BD-228E7D653530}"/>
                </a:ext>
              </a:extLst>
            </p:cNvPr>
            <p:cNvSpPr/>
            <p:nvPr/>
          </p:nvSpPr>
          <p:spPr>
            <a:xfrm>
              <a:off x="3758418" y="8213252"/>
              <a:ext cx="367369" cy="230476"/>
            </a:xfrm>
            <a:custGeom>
              <a:avLst/>
              <a:gdLst>
                <a:gd name="connsiteX0" fmla="*/ 365907 w 367369"/>
                <a:gd name="connsiteY0" fmla="*/ 3648 h 230476"/>
                <a:gd name="connsiteX1" fmla="*/ 134132 w 367369"/>
                <a:gd name="connsiteY1" fmla="*/ 133823 h 230476"/>
                <a:gd name="connsiteX2" fmla="*/ 10307 w 367369"/>
                <a:gd name="connsiteY2" fmla="*/ 222723 h 230476"/>
                <a:gd name="connsiteX3" fmla="*/ 7132 w 367369"/>
                <a:gd name="connsiteY3" fmla="*/ 225898 h 230476"/>
                <a:gd name="connsiteX4" fmla="*/ 105557 w 367369"/>
                <a:gd name="connsiteY4" fmla="*/ 105248 h 230476"/>
                <a:gd name="connsiteX5" fmla="*/ 108732 w 367369"/>
                <a:gd name="connsiteY5" fmla="*/ 130648 h 230476"/>
                <a:gd name="connsiteX6" fmla="*/ 235732 w 367369"/>
                <a:gd name="connsiteY6" fmla="*/ 73498 h 230476"/>
                <a:gd name="connsiteX7" fmla="*/ 299232 w 367369"/>
                <a:gd name="connsiteY7" fmla="*/ 6823 h 230476"/>
                <a:gd name="connsiteX8" fmla="*/ 235732 w 367369"/>
                <a:gd name="connsiteY8" fmla="*/ 32223 h 230476"/>
                <a:gd name="connsiteX9" fmla="*/ 365907 w 367369"/>
                <a:gd name="connsiteY9" fmla="*/ 3648 h 230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369" h="230476">
                  <a:moveTo>
                    <a:pt x="365907" y="3648"/>
                  </a:moveTo>
                  <a:cubicBezTo>
                    <a:pt x="348974" y="20581"/>
                    <a:pt x="193399" y="97311"/>
                    <a:pt x="134132" y="133823"/>
                  </a:cubicBezTo>
                  <a:cubicBezTo>
                    <a:pt x="74865" y="170335"/>
                    <a:pt x="31474" y="207377"/>
                    <a:pt x="10307" y="222723"/>
                  </a:cubicBezTo>
                  <a:cubicBezTo>
                    <a:pt x="-10860" y="238069"/>
                    <a:pt x="7132" y="225898"/>
                    <a:pt x="7132" y="225898"/>
                  </a:cubicBezTo>
                  <a:cubicBezTo>
                    <a:pt x="23007" y="206319"/>
                    <a:pt x="88624" y="121123"/>
                    <a:pt x="105557" y="105248"/>
                  </a:cubicBezTo>
                  <a:cubicBezTo>
                    <a:pt x="122490" y="89373"/>
                    <a:pt x="87036" y="135940"/>
                    <a:pt x="108732" y="130648"/>
                  </a:cubicBezTo>
                  <a:cubicBezTo>
                    <a:pt x="130428" y="125356"/>
                    <a:pt x="203982" y="94135"/>
                    <a:pt x="235732" y="73498"/>
                  </a:cubicBezTo>
                  <a:cubicBezTo>
                    <a:pt x="267482" y="52861"/>
                    <a:pt x="299232" y="13702"/>
                    <a:pt x="299232" y="6823"/>
                  </a:cubicBezTo>
                  <a:cubicBezTo>
                    <a:pt x="299232" y="-56"/>
                    <a:pt x="224090" y="30106"/>
                    <a:pt x="235732" y="32223"/>
                  </a:cubicBezTo>
                  <a:cubicBezTo>
                    <a:pt x="247374" y="34340"/>
                    <a:pt x="382840" y="-13285"/>
                    <a:pt x="365907" y="36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0" name="フリーフォーム 1719">
              <a:extLst>
                <a:ext uri="{FF2B5EF4-FFF2-40B4-BE49-F238E27FC236}">
                  <a16:creationId xmlns:a16="http://schemas.microsoft.com/office/drawing/2014/main" id="{A75C170A-67E3-AE0E-9DC0-5A28FF0B2071}"/>
                </a:ext>
              </a:extLst>
            </p:cNvPr>
            <p:cNvSpPr/>
            <p:nvPr/>
          </p:nvSpPr>
          <p:spPr>
            <a:xfrm>
              <a:off x="4047921" y="8175525"/>
              <a:ext cx="379296" cy="57250"/>
            </a:xfrm>
            <a:custGeom>
              <a:avLst/>
              <a:gdLst>
                <a:gd name="connsiteX0" fmla="*/ 204 w 379296"/>
                <a:gd name="connsiteY0" fmla="*/ 57250 h 57250"/>
                <a:gd name="connsiteX1" fmla="*/ 124029 w 379296"/>
                <a:gd name="connsiteY1" fmla="*/ 15975 h 57250"/>
                <a:gd name="connsiteX2" fmla="*/ 171654 w 379296"/>
                <a:gd name="connsiteY2" fmla="*/ 100 h 57250"/>
                <a:gd name="connsiteX3" fmla="*/ 378029 w 379296"/>
                <a:gd name="connsiteY3" fmla="*/ 22325 h 57250"/>
                <a:gd name="connsiteX4" fmla="*/ 251029 w 379296"/>
                <a:gd name="connsiteY4" fmla="*/ 15975 h 57250"/>
                <a:gd name="connsiteX5" fmla="*/ 98629 w 379296"/>
                <a:gd name="connsiteY5" fmla="*/ 15975 h 57250"/>
                <a:gd name="connsiteX6" fmla="*/ 204 w 379296"/>
                <a:gd name="connsiteY6" fmla="*/ 57250 h 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296" h="57250">
                  <a:moveTo>
                    <a:pt x="204" y="57250"/>
                  </a:moveTo>
                  <a:cubicBezTo>
                    <a:pt x="4437" y="57250"/>
                    <a:pt x="124029" y="15975"/>
                    <a:pt x="124029" y="15975"/>
                  </a:cubicBezTo>
                  <a:cubicBezTo>
                    <a:pt x="152604" y="6450"/>
                    <a:pt x="129321" y="-958"/>
                    <a:pt x="171654" y="100"/>
                  </a:cubicBezTo>
                  <a:cubicBezTo>
                    <a:pt x="213987" y="1158"/>
                    <a:pt x="364800" y="19679"/>
                    <a:pt x="378029" y="22325"/>
                  </a:cubicBezTo>
                  <a:cubicBezTo>
                    <a:pt x="391258" y="24971"/>
                    <a:pt x="297596" y="17033"/>
                    <a:pt x="251029" y="15975"/>
                  </a:cubicBezTo>
                  <a:cubicBezTo>
                    <a:pt x="204462" y="14917"/>
                    <a:pt x="138846" y="6979"/>
                    <a:pt x="98629" y="15975"/>
                  </a:cubicBezTo>
                  <a:cubicBezTo>
                    <a:pt x="58412" y="24971"/>
                    <a:pt x="-4029" y="57250"/>
                    <a:pt x="204" y="5725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1" name="フリーフォーム 1720">
              <a:extLst>
                <a:ext uri="{FF2B5EF4-FFF2-40B4-BE49-F238E27FC236}">
                  <a16:creationId xmlns:a16="http://schemas.microsoft.com/office/drawing/2014/main" id="{20183A66-45BA-440C-028A-1F950EEF1D0A}"/>
                </a:ext>
              </a:extLst>
            </p:cNvPr>
            <p:cNvSpPr/>
            <p:nvPr/>
          </p:nvSpPr>
          <p:spPr>
            <a:xfrm>
              <a:off x="3859364" y="8340678"/>
              <a:ext cx="288185" cy="41322"/>
            </a:xfrm>
            <a:custGeom>
              <a:avLst/>
              <a:gdLst>
                <a:gd name="connsiteX0" fmla="*/ 1436 w 288185"/>
                <a:gd name="connsiteY0" fmla="*/ 41322 h 41322"/>
                <a:gd name="connsiteX1" fmla="*/ 236386 w 288185"/>
                <a:gd name="connsiteY1" fmla="*/ 28622 h 41322"/>
                <a:gd name="connsiteX2" fmla="*/ 277661 w 288185"/>
                <a:gd name="connsiteY2" fmla="*/ 28622 h 41322"/>
                <a:gd name="connsiteX3" fmla="*/ 90336 w 288185"/>
                <a:gd name="connsiteY3" fmla="*/ 47 h 41322"/>
                <a:gd name="connsiteX4" fmla="*/ 134786 w 288185"/>
                <a:gd name="connsiteY4" fmla="*/ 22272 h 41322"/>
                <a:gd name="connsiteX5" fmla="*/ 1436 w 288185"/>
                <a:gd name="connsiteY5" fmla="*/ 41322 h 4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185" h="41322">
                  <a:moveTo>
                    <a:pt x="1436" y="41322"/>
                  </a:moveTo>
                  <a:lnTo>
                    <a:pt x="236386" y="28622"/>
                  </a:lnTo>
                  <a:cubicBezTo>
                    <a:pt x="282423" y="26505"/>
                    <a:pt x="302003" y="33384"/>
                    <a:pt x="277661" y="28622"/>
                  </a:cubicBezTo>
                  <a:cubicBezTo>
                    <a:pt x="253319" y="23860"/>
                    <a:pt x="114148" y="1105"/>
                    <a:pt x="90336" y="47"/>
                  </a:cubicBezTo>
                  <a:cubicBezTo>
                    <a:pt x="66524" y="-1011"/>
                    <a:pt x="146957" y="15922"/>
                    <a:pt x="134786" y="22272"/>
                  </a:cubicBezTo>
                  <a:cubicBezTo>
                    <a:pt x="122615" y="28622"/>
                    <a:pt x="-15497" y="40264"/>
                    <a:pt x="1436" y="413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2" name="フリーフォーム 1721">
              <a:extLst>
                <a:ext uri="{FF2B5EF4-FFF2-40B4-BE49-F238E27FC236}">
                  <a16:creationId xmlns:a16="http://schemas.microsoft.com/office/drawing/2014/main" id="{EAFC8341-4D89-2243-FA76-A4604DC4D3AF}"/>
                </a:ext>
              </a:extLst>
            </p:cNvPr>
            <p:cNvSpPr/>
            <p:nvPr/>
          </p:nvSpPr>
          <p:spPr>
            <a:xfrm>
              <a:off x="3943270" y="8250114"/>
              <a:ext cx="416409" cy="78018"/>
            </a:xfrm>
            <a:custGeom>
              <a:avLst/>
              <a:gdLst>
                <a:gd name="connsiteX0" fmla="*/ 80 w 416409"/>
                <a:gd name="connsiteY0" fmla="*/ 77911 h 78018"/>
                <a:gd name="connsiteX1" fmla="*/ 228680 w 416409"/>
                <a:gd name="connsiteY1" fmla="*/ 27111 h 78018"/>
                <a:gd name="connsiteX2" fmla="*/ 416005 w 416409"/>
                <a:gd name="connsiteY2" fmla="*/ 39811 h 78018"/>
                <a:gd name="connsiteX3" fmla="*/ 177880 w 416409"/>
                <a:gd name="connsiteY3" fmla="*/ 1711 h 78018"/>
                <a:gd name="connsiteX4" fmla="*/ 254080 w 416409"/>
                <a:gd name="connsiteY4" fmla="*/ 11236 h 78018"/>
                <a:gd name="connsiteX5" fmla="*/ 80 w 416409"/>
                <a:gd name="connsiteY5" fmla="*/ 77911 h 7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6409" h="78018">
                  <a:moveTo>
                    <a:pt x="80" y="77911"/>
                  </a:moveTo>
                  <a:cubicBezTo>
                    <a:pt x="-4153" y="80557"/>
                    <a:pt x="159359" y="33461"/>
                    <a:pt x="228680" y="27111"/>
                  </a:cubicBezTo>
                  <a:cubicBezTo>
                    <a:pt x="298001" y="20761"/>
                    <a:pt x="424472" y="44044"/>
                    <a:pt x="416005" y="39811"/>
                  </a:cubicBezTo>
                  <a:cubicBezTo>
                    <a:pt x="407538" y="35578"/>
                    <a:pt x="204867" y="6473"/>
                    <a:pt x="177880" y="1711"/>
                  </a:cubicBezTo>
                  <a:cubicBezTo>
                    <a:pt x="150893" y="-3051"/>
                    <a:pt x="278422" y="2769"/>
                    <a:pt x="254080" y="11236"/>
                  </a:cubicBezTo>
                  <a:cubicBezTo>
                    <a:pt x="229738" y="19703"/>
                    <a:pt x="4313" y="75265"/>
                    <a:pt x="80" y="7791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3" name="フリーフォーム 1722">
              <a:extLst>
                <a:ext uri="{FF2B5EF4-FFF2-40B4-BE49-F238E27FC236}">
                  <a16:creationId xmlns:a16="http://schemas.microsoft.com/office/drawing/2014/main" id="{CAA512CE-322E-788B-02BF-9E17A05874B2}"/>
                </a:ext>
              </a:extLst>
            </p:cNvPr>
            <p:cNvSpPr/>
            <p:nvPr/>
          </p:nvSpPr>
          <p:spPr>
            <a:xfrm>
              <a:off x="4212124" y="8251117"/>
              <a:ext cx="315013" cy="51566"/>
            </a:xfrm>
            <a:custGeom>
              <a:avLst/>
              <a:gdLst>
                <a:gd name="connsiteX0" fmla="*/ 1101 w 315013"/>
                <a:gd name="connsiteY0" fmla="*/ 51508 h 51566"/>
                <a:gd name="connsiteX1" fmla="*/ 274151 w 315013"/>
                <a:gd name="connsiteY1" fmla="*/ 13408 h 51566"/>
                <a:gd name="connsiteX2" fmla="*/ 299551 w 315013"/>
                <a:gd name="connsiteY2" fmla="*/ 708 h 51566"/>
                <a:gd name="connsiteX3" fmla="*/ 134451 w 315013"/>
                <a:gd name="connsiteY3" fmla="*/ 3883 h 51566"/>
                <a:gd name="connsiteX4" fmla="*/ 175726 w 315013"/>
                <a:gd name="connsiteY4" fmla="*/ 3883 h 51566"/>
                <a:gd name="connsiteX5" fmla="*/ 1101 w 315013"/>
                <a:gd name="connsiteY5" fmla="*/ 51508 h 5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013" h="51566">
                  <a:moveTo>
                    <a:pt x="1101" y="51508"/>
                  </a:moveTo>
                  <a:cubicBezTo>
                    <a:pt x="17505" y="53095"/>
                    <a:pt x="224409" y="21875"/>
                    <a:pt x="274151" y="13408"/>
                  </a:cubicBezTo>
                  <a:cubicBezTo>
                    <a:pt x="323893" y="4941"/>
                    <a:pt x="322834" y="2295"/>
                    <a:pt x="299551" y="708"/>
                  </a:cubicBezTo>
                  <a:cubicBezTo>
                    <a:pt x="276268" y="-880"/>
                    <a:pt x="155088" y="3354"/>
                    <a:pt x="134451" y="3883"/>
                  </a:cubicBezTo>
                  <a:cubicBezTo>
                    <a:pt x="113814" y="4412"/>
                    <a:pt x="194776" y="-5113"/>
                    <a:pt x="175726" y="3883"/>
                  </a:cubicBezTo>
                  <a:cubicBezTo>
                    <a:pt x="156676" y="12879"/>
                    <a:pt x="-15303" y="49921"/>
                    <a:pt x="1101" y="515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4" name="フリーフォーム 1723">
              <a:extLst>
                <a:ext uri="{FF2B5EF4-FFF2-40B4-BE49-F238E27FC236}">
                  <a16:creationId xmlns:a16="http://schemas.microsoft.com/office/drawing/2014/main" id="{6B82C74E-784F-2388-9F50-C89784CE25B8}"/>
                </a:ext>
              </a:extLst>
            </p:cNvPr>
            <p:cNvSpPr/>
            <p:nvPr/>
          </p:nvSpPr>
          <p:spPr>
            <a:xfrm>
              <a:off x="4447886" y="8203616"/>
              <a:ext cx="290509" cy="76971"/>
            </a:xfrm>
            <a:custGeom>
              <a:avLst/>
              <a:gdLst>
                <a:gd name="connsiteX0" fmla="*/ 289 w 290509"/>
                <a:gd name="connsiteY0" fmla="*/ 76784 h 76971"/>
                <a:gd name="connsiteX1" fmla="*/ 162214 w 290509"/>
                <a:gd name="connsiteY1" fmla="*/ 38684 h 76971"/>
                <a:gd name="connsiteX2" fmla="*/ 289214 w 290509"/>
                <a:gd name="connsiteY2" fmla="*/ 57734 h 76971"/>
                <a:gd name="connsiteX3" fmla="*/ 219364 w 290509"/>
                <a:gd name="connsiteY3" fmla="*/ 41859 h 76971"/>
                <a:gd name="connsiteX4" fmla="*/ 82839 w 290509"/>
                <a:gd name="connsiteY4" fmla="*/ 584 h 76971"/>
                <a:gd name="connsiteX5" fmla="*/ 120939 w 290509"/>
                <a:gd name="connsiteY5" fmla="*/ 19634 h 76971"/>
                <a:gd name="connsiteX6" fmla="*/ 289 w 290509"/>
                <a:gd name="connsiteY6" fmla="*/ 76784 h 7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509" h="76971">
                  <a:moveTo>
                    <a:pt x="289" y="76784"/>
                  </a:moveTo>
                  <a:cubicBezTo>
                    <a:pt x="7168" y="79959"/>
                    <a:pt x="114060" y="41859"/>
                    <a:pt x="162214" y="38684"/>
                  </a:cubicBezTo>
                  <a:cubicBezTo>
                    <a:pt x="210368" y="35509"/>
                    <a:pt x="279689" y="57205"/>
                    <a:pt x="289214" y="57734"/>
                  </a:cubicBezTo>
                  <a:cubicBezTo>
                    <a:pt x="298739" y="58263"/>
                    <a:pt x="253760" y="51384"/>
                    <a:pt x="219364" y="41859"/>
                  </a:cubicBezTo>
                  <a:cubicBezTo>
                    <a:pt x="184968" y="32334"/>
                    <a:pt x="99243" y="4288"/>
                    <a:pt x="82839" y="584"/>
                  </a:cubicBezTo>
                  <a:cubicBezTo>
                    <a:pt x="66435" y="-3120"/>
                    <a:pt x="130464" y="11697"/>
                    <a:pt x="120939" y="19634"/>
                  </a:cubicBezTo>
                  <a:cubicBezTo>
                    <a:pt x="111414" y="27571"/>
                    <a:pt x="-6590" y="73609"/>
                    <a:pt x="289" y="767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6" name="フリーフォーム 1725">
              <a:extLst>
                <a:ext uri="{FF2B5EF4-FFF2-40B4-BE49-F238E27FC236}">
                  <a16:creationId xmlns:a16="http://schemas.microsoft.com/office/drawing/2014/main" id="{0D22A64E-7FF6-8579-7944-B7172C78AD46}"/>
                </a:ext>
              </a:extLst>
            </p:cNvPr>
            <p:cNvSpPr/>
            <p:nvPr/>
          </p:nvSpPr>
          <p:spPr>
            <a:xfrm>
              <a:off x="4558187" y="8204163"/>
              <a:ext cx="539697" cy="162811"/>
            </a:xfrm>
            <a:custGeom>
              <a:avLst/>
              <a:gdLst>
                <a:gd name="connsiteX0" fmla="*/ 1113 w 539697"/>
                <a:gd name="connsiteY0" fmla="*/ 37 h 162811"/>
                <a:gd name="connsiteX1" fmla="*/ 312263 w 539697"/>
                <a:gd name="connsiteY1" fmla="*/ 79412 h 162811"/>
                <a:gd name="connsiteX2" fmla="*/ 293213 w 539697"/>
                <a:gd name="connsiteY2" fmla="*/ 69887 h 162811"/>
                <a:gd name="connsiteX3" fmla="*/ 407513 w 539697"/>
                <a:gd name="connsiteY3" fmla="*/ 114337 h 162811"/>
                <a:gd name="connsiteX4" fmla="*/ 537688 w 539697"/>
                <a:gd name="connsiteY4" fmla="*/ 161962 h 162811"/>
                <a:gd name="connsiteX5" fmla="*/ 490063 w 539697"/>
                <a:gd name="connsiteY5" fmla="*/ 146087 h 162811"/>
                <a:gd name="connsiteX6" fmla="*/ 375763 w 539697"/>
                <a:gd name="connsiteY6" fmla="*/ 104812 h 162811"/>
                <a:gd name="connsiteX7" fmla="*/ 213838 w 539697"/>
                <a:gd name="connsiteY7" fmla="*/ 69887 h 162811"/>
                <a:gd name="connsiteX8" fmla="*/ 1113 w 539697"/>
                <a:gd name="connsiteY8" fmla="*/ 37 h 16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9697" h="162811">
                  <a:moveTo>
                    <a:pt x="1113" y="37"/>
                  </a:moveTo>
                  <a:cubicBezTo>
                    <a:pt x="17517" y="1624"/>
                    <a:pt x="312263" y="79412"/>
                    <a:pt x="312263" y="79412"/>
                  </a:cubicBezTo>
                  <a:cubicBezTo>
                    <a:pt x="360946" y="91054"/>
                    <a:pt x="277338" y="64066"/>
                    <a:pt x="293213" y="69887"/>
                  </a:cubicBezTo>
                  <a:cubicBezTo>
                    <a:pt x="309088" y="75708"/>
                    <a:pt x="366767" y="98991"/>
                    <a:pt x="407513" y="114337"/>
                  </a:cubicBezTo>
                  <a:cubicBezTo>
                    <a:pt x="448259" y="129683"/>
                    <a:pt x="523930" y="156670"/>
                    <a:pt x="537688" y="161962"/>
                  </a:cubicBezTo>
                  <a:cubicBezTo>
                    <a:pt x="551446" y="167254"/>
                    <a:pt x="490063" y="146087"/>
                    <a:pt x="490063" y="146087"/>
                  </a:cubicBezTo>
                  <a:cubicBezTo>
                    <a:pt x="463076" y="136562"/>
                    <a:pt x="421800" y="117512"/>
                    <a:pt x="375763" y="104812"/>
                  </a:cubicBezTo>
                  <a:cubicBezTo>
                    <a:pt x="329726" y="92112"/>
                    <a:pt x="273634" y="91583"/>
                    <a:pt x="213838" y="69887"/>
                  </a:cubicBezTo>
                  <a:cubicBezTo>
                    <a:pt x="154042" y="48191"/>
                    <a:pt x="-15291" y="-1550"/>
                    <a:pt x="1113" y="3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7" name="フリーフォーム 1726">
              <a:extLst>
                <a:ext uri="{FF2B5EF4-FFF2-40B4-BE49-F238E27FC236}">
                  <a16:creationId xmlns:a16="http://schemas.microsoft.com/office/drawing/2014/main" id="{720EBBB5-864B-48BF-3DAA-11CF3B13EA4F}"/>
                </a:ext>
              </a:extLst>
            </p:cNvPr>
            <p:cNvSpPr/>
            <p:nvPr/>
          </p:nvSpPr>
          <p:spPr>
            <a:xfrm>
              <a:off x="5109869" y="8371744"/>
              <a:ext cx="8231" cy="245668"/>
            </a:xfrm>
            <a:custGeom>
              <a:avLst/>
              <a:gdLst>
                <a:gd name="connsiteX0" fmla="*/ 1881 w 8231"/>
                <a:gd name="connsiteY0" fmla="*/ 3906 h 245668"/>
                <a:gd name="connsiteX1" fmla="*/ 1881 w 8231"/>
                <a:gd name="connsiteY1" fmla="*/ 70581 h 245668"/>
                <a:gd name="connsiteX2" fmla="*/ 8231 w 8231"/>
                <a:gd name="connsiteY2" fmla="*/ 242031 h 245668"/>
                <a:gd name="connsiteX3" fmla="*/ 1881 w 8231"/>
                <a:gd name="connsiteY3" fmla="*/ 175356 h 245668"/>
                <a:gd name="connsiteX4" fmla="*/ 1881 w 8231"/>
                <a:gd name="connsiteY4" fmla="*/ 3906 h 24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1" h="245668">
                  <a:moveTo>
                    <a:pt x="1881" y="3906"/>
                  </a:moveTo>
                  <a:cubicBezTo>
                    <a:pt x="1881" y="-13556"/>
                    <a:pt x="823" y="30894"/>
                    <a:pt x="1881" y="70581"/>
                  </a:cubicBezTo>
                  <a:cubicBezTo>
                    <a:pt x="2939" y="110268"/>
                    <a:pt x="8231" y="224569"/>
                    <a:pt x="8231" y="242031"/>
                  </a:cubicBezTo>
                  <a:cubicBezTo>
                    <a:pt x="8231" y="259493"/>
                    <a:pt x="6114" y="210281"/>
                    <a:pt x="1881" y="175356"/>
                  </a:cubicBezTo>
                  <a:cubicBezTo>
                    <a:pt x="-2352" y="140431"/>
                    <a:pt x="1881" y="21368"/>
                    <a:pt x="1881" y="390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8" name="フリーフォーム 1727">
              <a:extLst>
                <a:ext uri="{FF2B5EF4-FFF2-40B4-BE49-F238E27FC236}">
                  <a16:creationId xmlns:a16="http://schemas.microsoft.com/office/drawing/2014/main" id="{A994A146-7717-C51C-6931-4E1519DCDB30}"/>
                </a:ext>
              </a:extLst>
            </p:cNvPr>
            <p:cNvSpPr/>
            <p:nvPr/>
          </p:nvSpPr>
          <p:spPr>
            <a:xfrm>
              <a:off x="4108340" y="8282838"/>
              <a:ext cx="552654" cy="175391"/>
            </a:xfrm>
            <a:custGeom>
              <a:avLst/>
              <a:gdLst>
                <a:gd name="connsiteX0" fmla="*/ 110 w 552654"/>
                <a:gd name="connsiteY0" fmla="*/ 61062 h 175391"/>
                <a:gd name="connsiteX1" fmla="*/ 352535 w 552654"/>
                <a:gd name="connsiteY1" fmla="*/ 13437 h 175391"/>
                <a:gd name="connsiteX2" fmla="*/ 263635 w 552654"/>
                <a:gd name="connsiteY2" fmla="*/ 19787 h 175391"/>
                <a:gd name="connsiteX3" fmla="*/ 539860 w 552654"/>
                <a:gd name="connsiteY3" fmla="*/ 7087 h 175391"/>
                <a:gd name="connsiteX4" fmla="*/ 508110 w 552654"/>
                <a:gd name="connsiteY4" fmla="*/ 10262 h 175391"/>
                <a:gd name="connsiteX5" fmla="*/ 520810 w 552654"/>
                <a:gd name="connsiteY5" fmla="*/ 121387 h 175391"/>
                <a:gd name="connsiteX6" fmla="*/ 381110 w 552654"/>
                <a:gd name="connsiteY6" fmla="*/ 175362 h 175391"/>
                <a:gd name="connsiteX7" fmla="*/ 517635 w 552654"/>
                <a:gd name="connsiteY7" fmla="*/ 127737 h 175391"/>
                <a:gd name="connsiteX8" fmla="*/ 533510 w 552654"/>
                <a:gd name="connsiteY8" fmla="*/ 51537 h 175391"/>
                <a:gd name="connsiteX9" fmla="*/ 511285 w 552654"/>
                <a:gd name="connsiteY9" fmla="*/ 10262 h 175391"/>
                <a:gd name="connsiteX10" fmla="*/ 301735 w 552654"/>
                <a:gd name="connsiteY10" fmla="*/ 737 h 175391"/>
                <a:gd name="connsiteX11" fmla="*/ 393810 w 552654"/>
                <a:gd name="connsiteY11" fmla="*/ 7087 h 175391"/>
                <a:gd name="connsiteX12" fmla="*/ 110 w 552654"/>
                <a:gd name="connsiteY12" fmla="*/ 61062 h 17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2654" h="175391">
                  <a:moveTo>
                    <a:pt x="110" y="61062"/>
                  </a:moveTo>
                  <a:cubicBezTo>
                    <a:pt x="-6769" y="62120"/>
                    <a:pt x="308614" y="20316"/>
                    <a:pt x="352535" y="13437"/>
                  </a:cubicBezTo>
                  <a:cubicBezTo>
                    <a:pt x="396456" y="6558"/>
                    <a:pt x="232414" y="20845"/>
                    <a:pt x="263635" y="19787"/>
                  </a:cubicBezTo>
                  <a:cubicBezTo>
                    <a:pt x="294856" y="18729"/>
                    <a:pt x="499114" y="8674"/>
                    <a:pt x="539860" y="7087"/>
                  </a:cubicBezTo>
                  <a:cubicBezTo>
                    <a:pt x="580606" y="5500"/>
                    <a:pt x="511285" y="-8788"/>
                    <a:pt x="508110" y="10262"/>
                  </a:cubicBezTo>
                  <a:cubicBezTo>
                    <a:pt x="504935" y="29312"/>
                    <a:pt x="541977" y="93870"/>
                    <a:pt x="520810" y="121387"/>
                  </a:cubicBezTo>
                  <a:cubicBezTo>
                    <a:pt x="499643" y="148904"/>
                    <a:pt x="381639" y="174304"/>
                    <a:pt x="381110" y="175362"/>
                  </a:cubicBezTo>
                  <a:cubicBezTo>
                    <a:pt x="380581" y="176420"/>
                    <a:pt x="492235" y="148375"/>
                    <a:pt x="517635" y="127737"/>
                  </a:cubicBezTo>
                  <a:cubicBezTo>
                    <a:pt x="543035" y="107099"/>
                    <a:pt x="534568" y="71116"/>
                    <a:pt x="533510" y="51537"/>
                  </a:cubicBezTo>
                  <a:cubicBezTo>
                    <a:pt x="532452" y="31958"/>
                    <a:pt x="549914" y="18729"/>
                    <a:pt x="511285" y="10262"/>
                  </a:cubicBezTo>
                  <a:cubicBezTo>
                    <a:pt x="472656" y="1795"/>
                    <a:pt x="321314" y="1266"/>
                    <a:pt x="301735" y="737"/>
                  </a:cubicBezTo>
                  <a:cubicBezTo>
                    <a:pt x="282156" y="208"/>
                    <a:pt x="439848" y="-2438"/>
                    <a:pt x="393810" y="7087"/>
                  </a:cubicBezTo>
                  <a:cubicBezTo>
                    <a:pt x="347773" y="16612"/>
                    <a:pt x="6989" y="60004"/>
                    <a:pt x="110" y="610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9" name="フリーフォーム 1728">
              <a:extLst>
                <a:ext uri="{FF2B5EF4-FFF2-40B4-BE49-F238E27FC236}">
                  <a16:creationId xmlns:a16="http://schemas.microsoft.com/office/drawing/2014/main" id="{A0AFEAD1-095F-DCCF-9571-F7E2975E64B3}"/>
                </a:ext>
              </a:extLst>
            </p:cNvPr>
            <p:cNvSpPr/>
            <p:nvPr/>
          </p:nvSpPr>
          <p:spPr>
            <a:xfrm>
              <a:off x="4278453" y="8270868"/>
              <a:ext cx="439371" cy="234957"/>
            </a:xfrm>
            <a:custGeom>
              <a:avLst/>
              <a:gdLst>
                <a:gd name="connsiteX0" fmla="*/ 369747 w 439371"/>
                <a:gd name="connsiteY0" fmla="*/ 7 h 234957"/>
                <a:gd name="connsiteX1" fmla="*/ 423722 w 439371"/>
                <a:gd name="connsiteY1" fmla="*/ 146057 h 234957"/>
                <a:gd name="connsiteX2" fmla="*/ 430072 w 439371"/>
                <a:gd name="connsiteY2" fmla="*/ 171457 h 234957"/>
                <a:gd name="connsiteX3" fmla="*/ 306247 w 439371"/>
                <a:gd name="connsiteY3" fmla="*/ 200032 h 234957"/>
                <a:gd name="connsiteX4" fmla="*/ 93522 w 439371"/>
                <a:gd name="connsiteY4" fmla="*/ 234957 h 234957"/>
                <a:gd name="connsiteX5" fmla="*/ 258622 w 439371"/>
                <a:gd name="connsiteY5" fmla="*/ 200032 h 234957"/>
                <a:gd name="connsiteX6" fmla="*/ 1447 w 439371"/>
                <a:gd name="connsiteY6" fmla="*/ 231782 h 234957"/>
                <a:gd name="connsiteX7" fmla="*/ 398322 w 439371"/>
                <a:gd name="connsiteY7" fmla="*/ 187332 h 234957"/>
                <a:gd name="connsiteX8" fmla="*/ 411022 w 439371"/>
                <a:gd name="connsiteY8" fmla="*/ 139707 h 234957"/>
                <a:gd name="connsiteX9" fmla="*/ 369747 w 439371"/>
                <a:gd name="connsiteY9" fmla="*/ 7 h 23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371" h="234957">
                  <a:moveTo>
                    <a:pt x="369747" y="7"/>
                  </a:moveTo>
                  <a:cubicBezTo>
                    <a:pt x="371864" y="1065"/>
                    <a:pt x="413668" y="117482"/>
                    <a:pt x="423722" y="146057"/>
                  </a:cubicBezTo>
                  <a:cubicBezTo>
                    <a:pt x="433776" y="174632"/>
                    <a:pt x="449651" y="162461"/>
                    <a:pt x="430072" y="171457"/>
                  </a:cubicBezTo>
                  <a:cubicBezTo>
                    <a:pt x="410493" y="180453"/>
                    <a:pt x="362339" y="189449"/>
                    <a:pt x="306247" y="200032"/>
                  </a:cubicBezTo>
                  <a:cubicBezTo>
                    <a:pt x="250155" y="210615"/>
                    <a:pt x="101459" y="234957"/>
                    <a:pt x="93522" y="234957"/>
                  </a:cubicBezTo>
                  <a:cubicBezTo>
                    <a:pt x="85585" y="234957"/>
                    <a:pt x="273968" y="200561"/>
                    <a:pt x="258622" y="200032"/>
                  </a:cubicBezTo>
                  <a:cubicBezTo>
                    <a:pt x="243276" y="199503"/>
                    <a:pt x="-21836" y="233899"/>
                    <a:pt x="1447" y="231782"/>
                  </a:cubicBezTo>
                  <a:cubicBezTo>
                    <a:pt x="24730" y="229665"/>
                    <a:pt x="330060" y="202678"/>
                    <a:pt x="398322" y="187332"/>
                  </a:cubicBezTo>
                  <a:cubicBezTo>
                    <a:pt x="466584" y="171986"/>
                    <a:pt x="419489" y="175690"/>
                    <a:pt x="411022" y="139707"/>
                  </a:cubicBezTo>
                  <a:cubicBezTo>
                    <a:pt x="402555" y="103724"/>
                    <a:pt x="367630" y="-1051"/>
                    <a:pt x="369747" y="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0" name="フリーフォーム 1729">
              <a:extLst>
                <a:ext uri="{FF2B5EF4-FFF2-40B4-BE49-F238E27FC236}">
                  <a16:creationId xmlns:a16="http://schemas.microsoft.com/office/drawing/2014/main" id="{E6228DA4-A1BF-3511-128B-B05137FA41D9}"/>
                </a:ext>
              </a:extLst>
            </p:cNvPr>
            <p:cNvSpPr/>
            <p:nvPr/>
          </p:nvSpPr>
          <p:spPr>
            <a:xfrm>
              <a:off x="4695475" y="8277163"/>
              <a:ext cx="376162" cy="191377"/>
            </a:xfrm>
            <a:custGeom>
              <a:avLst/>
              <a:gdLst>
                <a:gd name="connsiteX0" fmla="*/ 350 w 376162"/>
                <a:gd name="connsiteY0" fmla="*/ 62 h 191377"/>
                <a:gd name="connsiteX1" fmla="*/ 248000 w 376162"/>
                <a:gd name="connsiteY1" fmla="*/ 66737 h 191377"/>
                <a:gd name="connsiteX2" fmla="*/ 292450 w 376162"/>
                <a:gd name="connsiteY2" fmla="*/ 101662 h 191377"/>
                <a:gd name="connsiteX3" fmla="*/ 289275 w 376162"/>
                <a:gd name="connsiteY3" fmla="*/ 69912 h 191377"/>
                <a:gd name="connsiteX4" fmla="*/ 375000 w 376162"/>
                <a:gd name="connsiteY4" fmla="*/ 190562 h 191377"/>
                <a:gd name="connsiteX5" fmla="*/ 336900 w 376162"/>
                <a:gd name="connsiteY5" fmla="*/ 120712 h 191377"/>
                <a:gd name="connsiteX6" fmla="*/ 308325 w 376162"/>
                <a:gd name="connsiteY6" fmla="*/ 79437 h 191377"/>
                <a:gd name="connsiteX7" fmla="*/ 350 w 376162"/>
                <a:gd name="connsiteY7" fmla="*/ 62 h 1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162" h="191377">
                  <a:moveTo>
                    <a:pt x="350" y="62"/>
                  </a:moveTo>
                  <a:cubicBezTo>
                    <a:pt x="-9704" y="-2055"/>
                    <a:pt x="199317" y="49804"/>
                    <a:pt x="248000" y="66737"/>
                  </a:cubicBezTo>
                  <a:cubicBezTo>
                    <a:pt x="296683" y="83670"/>
                    <a:pt x="285571" y="101133"/>
                    <a:pt x="292450" y="101662"/>
                  </a:cubicBezTo>
                  <a:cubicBezTo>
                    <a:pt x="299329" y="102191"/>
                    <a:pt x="275517" y="55095"/>
                    <a:pt x="289275" y="69912"/>
                  </a:cubicBezTo>
                  <a:cubicBezTo>
                    <a:pt x="303033" y="84729"/>
                    <a:pt x="367063" y="182095"/>
                    <a:pt x="375000" y="190562"/>
                  </a:cubicBezTo>
                  <a:cubicBezTo>
                    <a:pt x="382938" y="199029"/>
                    <a:pt x="348013" y="139233"/>
                    <a:pt x="336900" y="120712"/>
                  </a:cubicBezTo>
                  <a:cubicBezTo>
                    <a:pt x="325788" y="102191"/>
                    <a:pt x="361771" y="101133"/>
                    <a:pt x="308325" y="79437"/>
                  </a:cubicBezTo>
                  <a:cubicBezTo>
                    <a:pt x="254879" y="57741"/>
                    <a:pt x="10404" y="2179"/>
                    <a:pt x="35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1" name="フリーフォーム 1730">
              <a:extLst>
                <a:ext uri="{FF2B5EF4-FFF2-40B4-BE49-F238E27FC236}">
                  <a16:creationId xmlns:a16="http://schemas.microsoft.com/office/drawing/2014/main" id="{C761DCAF-BBAD-DFC4-C44F-21ED23EF048C}"/>
                </a:ext>
              </a:extLst>
            </p:cNvPr>
            <p:cNvSpPr/>
            <p:nvPr/>
          </p:nvSpPr>
          <p:spPr>
            <a:xfrm>
              <a:off x="4708152" y="8339158"/>
              <a:ext cx="39152" cy="141611"/>
            </a:xfrm>
            <a:custGeom>
              <a:avLst/>
              <a:gdLst>
                <a:gd name="connsiteX0" fmla="*/ 373 w 39152"/>
                <a:gd name="connsiteY0" fmla="*/ 1567 h 141611"/>
                <a:gd name="connsiteX1" fmla="*/ 38473 w 39152"/>
                <a:gd name="connsiteY1" fmla="*/ 112692 h 141611"/>
                <a:gd name="connsiteX2" fmla="*/ 25773 w 39152"/>
                <a:gd name="connsiteY2" fmla="*/ 141267 h 141611"/>
                <a:gd name="connsiteX3" fmla="*/ 38473 w 39152"/>
                <a:gd name="connsiteY3" fmla="*/ 99992 h 141611"/>
                <a:gd name="connsiteX4" fmla="*/ 19423 w 39152"/>
                <a:gd name="connsiteY4" fmla="*/ 49192 h 141611"/>
                <a:gd name="connsiteX5" fmla="*/ 373 w 39152"/>
                <a:gd name="connsiteY5" fmla="*/ 1567 h 14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52" h="141611">
                  <a:moveTo>
                    <a:pt x="373" y="1567"/>
                  </a:moveTo>
                  <a:cubicBezTo>
                    <a:pt x="3548" y="12150"/>
                    <a:pt x="34240" y="89409"/>
                    <a:pt x="38473" y="112692"/>
                  </a:cubicBezTo>
                  <a:cubicBezTo>
                    <a:pt x="42706" y="135975"/>
                    <a:pt x="25773" y="143384"/>
                    <a:pt x="25773" y="141267"/>
                  </a:cubicBezTo>
                  <a:cubicBezTo>
                    <a:pt x="25773" y="139150"/>
                    <a:pt x="39531" y="115338"/>
                    <a:pt x="38473" y="99992"/>
                  </a:cubicBezTo>
                  <a:cubicBezTo>
                    <a:pt x="37415" y="84646"/>
                    <a:pt x="23656" y="61363"/>
                    <a:pt x="19423" y="49192"/>
                  </a:cubicBezTo>
                  <a:cubicBezTo>
                    <a:pt x="15190" y="37021"/>
                    <a:pt x="-2802" y="-9016"/>
                    <a:pt x="373" y="15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2" name="フリーフォーム 1731">
              <a:extLst>
                <a:ext uri="{FF2B5EF4-FFF2-40B4-BE49-F238E27FC236}">
                  <a16:creationId xmlns:a16="http://schemas.microsoft.com/office/drawing/2014/main" id="{FC748DC9-0F60-FA2A-9131-85AECC8A9F0C}"/>
                </a:ext>
              </a:extLst>
            </p:cNvPr>
            <p:cNvSpPr/>
            <p:nvPr/>
          </p:nvSpPr>
          <p:spPr>
            <a:xfrm>
              <a:off x="4756072" y="8336764"/>
              <a:ext cx="244558" cy="135221"/>
            </a:xfrm>
            <a:custGeom>
              <a:avLst/>
              <a:gdLst>
                <a:gd name="connsiteX0" fmla="*/ 78 w 244558"/>
                <a:gd name="connsiteY0" fmla="*/ 786 h 135221"/>
                <a:gd name="connsiteX1" fmla="*/ 203278 w 244558"/>
                <a:gd name="connsiteY1" fmla="*/ 29361 h 135221"/>
                <a:gd name="connsiteX2" fmla="*/ 231853 w 244558"/>
                <a:gd name="connsiteY2" fmla="*/ 67461 h 135221"/>
                <a:gd name="connsiteX3" fmla="*/ 209628 w 244558"/>
                <a:gd name="connsiteY3" fmla="*/ 42061 h 135221"/>
                <a:gd name="connsiteX4" fmla="*/ 238203 w 244558"/>
                <a:gd name="connsiteY4" fmla="*/ 118261 h 135221"/>
                <a:gd name="connsiteX5" fmla="*/ 228678 w 244558"/>
                <a:gd name="connsiteY5" fmla="*/ 130961 h 135221"/>
                <a:gd name="connsiteX6" fmla="*/ 228678 w 244558"/>
                <a:gd name="connsiteY6" fmla="*/ 61111 h 135221"/>
                <a:gd name="connsiteX7" fmla="*/ 78 w 244558"/>
                <a:gd name="connsiteY7" fmla="*/ 786 h 13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558" h="135221">
                  <a:moveTo>
                    <a:pt x="78" y="786"/>
                  </a:moveTo>
                  <a:cubicBezTo>
                    <a:pt x="-4155" y="-4506"/>
                    <a:pt x="164649" y="18249"/>
                    <a:pt x="203278" y="29361"/>
                  </a:cubicBezTo>
                  <a:cubicBezTo>
                    <a:pt x="241907" y="40473"/>
                    <a:pt x="230795" y="65344"/>
                    <a:pt x="231853" y="67461"/>
                  </a:cubicBezTo>
                  <a:cubicBezTo>
                    <a:pt x="232911" y="69578"/>
                    <a:pt x="208570" y="33594"/>
                    <a:pt x="209628" y="42061"/>
                  </a:cubicBezTo>
                  <a:cubicBezTo>
                    <a:pt x="210686" y="50528"/>
                    <a:pt x="235028" y="103444"/>
                    <a:pt x="238203" y="118261"/>
                  </a:cubicBezTo>
                  <a:cubicBezTo>
                    <a:pt x="241378" y="133078"/>
                    <a:pt x="230266" y="140486"/>
                    <a:pt x="228678" y="130961"/>
                  </a:cubicBezTo>
                  <a:cubicBezTo>
                    <a:pt x="227091" y="121436"/>
                    <a:pt x="265190" y="83336"/>
                    <a:pt x="228678" y="61111"/>
                  </a:cubicBezTo>
                  <a:cubicBezTo>
                    <a:pt x="192166" y="38886"/>
                    <a:pt x="4311" y="6078"/>
                    <a:pt x="78" y="78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3" name="フリーフォーム 1732">
              <a:extLst>
                <a:ext uri="{FF2B5EF4-FFF2-40B4-BE49-F238E27FC236}">
                  <a16:creationId xmlns:a16="http://schemas.microsoft.com/office/drawing/2014/main" id="{38965C31-5E17-33AC-877B-05084D45A802}"/>
                </a:ext>
              </a:extLst>
            </p:cNvPr>
            <p:cNvSpPr/>
            <p:nvPr/>
          </p:nvSpPr>
          <p:spPr>
            <a:xfrm>
              <a:off x="3825875" y="8401046"/>
              <a:ext cx="51019" cy="171457"/>
            </a:xfrm>
            <a:custGeom>
              <a:avLst/>
              <a:gdLst>
                <a:gd name="connsiteX0" fmla="*/ 50800 w 51019"/>
                <a:gd name="connsiteY0" fmla="*/ 4 h 171457"/>
                <a:gd name="connsiteX1" fmla="*/ 19050 w 51019"/>
                <a:gd name="connsiteY1" fmla="*/ 76204 h 171457"/>
                <a:gd name="connsiteX2" fmla="*/ 34925 w 51019"/>
                <a:gd name="connsiteY2" fmla="*/ 171454 h 171457"/>
                <a:gd name="connsiteX3" fmla="*/ 0 w 51019"/>
                <a:gd name="connsiteY3" fmla="*/ 73029 h 171457"/>
                <a:gd name="connsiteX4" fmla="*/ 50800 w 51019"/>
                <a:gd name="connsiteY4" fmla="*/ 4 h 17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19" h="171457">
                  <a:moveTo>
                    <a:pt x="50800" y="4"/>
                  </a:moveTo>
                  <a:cubicBezTo>
                    <a:pt x="53975" y="533"/>
                    <a:pt x="21696" y="47629"/>
                    <a:pt x="19050" y="76204"/>
                  </a:cubicBezTo>
                  <a:cubicBezTo>
                    <a:pt x="16404" y="104779"/>
                    <a:pt x="38100" y="171983"/>
                    <a:pt x="34925" y="171454"/>
                  </a:cubicBezTo>
                  <a:cubicBezTo>
                    <a:pt x="31750" y="170925"/>
                    <a:pt x="0" y="97371"/>
                    <a:pt x="0" y="73029"/>
                  </a:cubicBezTo>
                  <a:cubicBezTo>
                    <a:pt x="0" y="48687"/>
                    <a:pt x="47625" y="-525"/>
                    <a:pt x="50800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4" name="フリーフォーム 1733">
              <a:extLst>
                <a:ext uri="{FF2B5EF4-FFF2-40B4-BE49-F238E27FC236}">
                  <a16:creationId xmlns:a16="http://schemas.microsoft.com/office/drawing/2014/main" id="{E33BAB96-8615-BB04-F67B-39C3A88B133C}"/>
                </a:ext>
              </a:extLst>
            </p:cNvPr>
            <p:cNvSpPr/>
            <p:nvPr/>
          </p:nvSpPr>
          <p:spPr>
            <a:xfrm>
              <a:off x="3894945" y="8367888"/>
              <a:ext cx="410037" cy="154017"/>
            </a:xfrm>
            <a:custGeom>
              <a:avLst/>
              <a:gdLst>
                <a:gd name="connsiteX0" fmla="*/ 3955 w 410037"/>
                <a:gd name="connsiteY0" fmla="*/ 80787 h 154017"/>
                <a:gd name="connsiteX1" fmla="*/ 175405 w 410037"/>
                <a:gd name="connsiteY1" fmla="*/ 77612 h 154017"/>
                <a:gd name="connsiteX2" fmla="*/ 404005 w 410037"/>
                <a:gd name="connsiteY2" fmla="*/ 4587 h 154017"/>
                <a:gd name="connsiteX3" fmla="*/ 346855 w 410037"/>
                <a:gd name="connsiteY3" fmla="*/ 23637 h 154017"/>
                <a:gd name="connsiteX4" fmla="*/ 381780 w 410037"/>
                <a:gd name="connsiteY4" fmla="*/ 153812 h 154017"/>
                <a:gd name="connsiteX5" fmla="*/ 362730 w 410037"/>
                <a:gd name="connsiteY5" fmla="*/ 55387 h 154017"/>
                <a:gd name="connsiteX6" fmla="*/ 330980 w 410037"/>
                <a:gd name="connsiteY6" fmla="*/ 122062 h 154017"/>
                <a:gd name="connsiteX7" fmla="*/ 232555 w 410037"/>
                <a:gd name="connsiteY7" fmla="*/ 118887 h 154017"/>
                <a:gd name="connsiteX8" fmla="*/ 353205 w 410037"/>
                <a:gd name="connsiteY8" fmla="*/ 96662 h 154017"/>
                <a:gd name="connsiteX9" fmla="*/ 346855 w 410037"/>
                <a:gd name="connsiteY9" fmla="*/ 23637 h 154017"/>
                <a:gd name="connsiteX10" fmla="*/ 3955 w 410037"/>
                <a:gd name="connsiteY10" fmla="*/ 80787 h 15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037" h="154017">
                  <a:moveTo>
                    <a:pt x="3955" y="80787"/>
                  </a:moveTo>
                  <a:cubicBezTo>
                    <a:pt x="-24620" y="89783"/>
                    <a:pt x="108730" y="90312"/>
                    <a:pt x="175405" y="77612"/>
                  </a:cubicBezTo>
                  <a:cubicBezTo>
                    <a:pt x="242080" y="64912"/>
                    <a:pt x="375430" y="13583"/>
                    <a:pt x="404005" y="4587"/>
                  </a:cubicBezTo>
                  <a:cubicBezTo>
                    <a:pt x="432580" y="-4409"/>
                    <a:pt x="350559" y="-1234"/>
                    <a:pt x="346855" y="23637"/>
                  </a:cubicBezTo>
                  <a:cubicBezTo>
                    <a:pt x="343151" y="48508"/>
                    <a:pt x="379134" y="148520"/>
                    <a:pt x="381780" y="153812"/>
                  </a:cubicBezTo>
                  <a:cubicBezTo>
                    <a:pt x="384426" y="159104"/>
                    <a:pt x="371197" y="60679"/>
                    <a:pt x="362730" y="55387"/>
                  </a:cubicBezTo>
                  <a:cubicBezTo>
                    <a:pt x="354263" y="50095"/>
                    <a:pt x="352676" y="111479"/>
                    <a:pt x="330980" y="122062"/>
                  </a:cubicBezTo>
                  <a:cubicBezTo>
                    <a:pt x="309284" y="132645"/>
                    <a:pt x="228851" y="123120"/>
                    <a:pt x="232555" y="118887"/>
                  </a:cubicBezTo>
                  <a:cubicBezTo>
                    <a:pt x="236259" y="114654"/>
                    <a:pt x="334155" y="112537"/>
                    <a:pt x="353205" y="96662"/>
                  </a:cubicBezTo>
                  <a:cubicBezTo>
                    <a:pt x="372255" y="80787"/>
                    <a:pt x="404005" y="24695"/>
                    <a:pt x="346855" y="23637"/>
                  </a:cubicBezTo>
                  <a:cubicBezTo>
                    <a:pt x="289705" y="22579"/>
                    <a:pt x="32530" y="71791"/>
                    <a:pt x="3955" y="80787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5" name="フリーフォーム 1734">
              <a:extLst>
                <a:ext uri="{FF2B5EF4-FFF2-40B4-BE49-F238E27FC236}">
                  <a16:creationId xmlns:a16="http://schemas.microsoft.com/office/drawing/2014/main" id="{0B75F84F-752F-EEC5-067E-CEE59F52CE14}"/>
                </a:ext>
              </a:extLst>
            </p:cNvPr>
            <p:cNvSpPr/>
            <p:nvPr/>
          </p:nvSpPr>
          <p:spPr>
            <a:xfrm>
              <a:off x="3911509" y="8507748"/>
              <a:ext cx="267839" cy="83864"/>
            </a:xfrm>
            <a:custGeom>
              <a:avLst/>
              <a:gdLst>
                <a:gd name="connsiteX0" fmla="*/ 91 w 267839"/>
                <a:gd name="connsiteY0" fmla="*/ 58402 h 83864"/>
                <a:gd name="connsiteX1" fmla="*/ 184241 w 267839"/>
                <a:gd name="connsiteY1" fmla="*/ 52052 h 83864"/>
                <a:gd name="connsiteX2" fmla="*/ 266791 w 267839"/>
                <a:gd name="connsiteY2" fmla="*/ 83802 h 83864"/>
                <a:gd name="connsiteX3" fmla="*/ 228691 w 267839"/>
                <a:gd name="connsiteY3" fmla="*/ 42527 h 83864"/>
                <a:gd name="connsiteX4" fmla="*/ 196941 w 267839"/>
                <a:gd name="connsiteY4" fmla="*/ 39352 h 83864"/>
                <a:gd name="connsiteX5" fmla="*/ 254091 w 267839"/>
                <a:gd name="connsiteY5" fmla="*/ 1252 h 83864"/>
                <a:gd name="connsiteX6" fmla="*/ 203291 w 267839"/>
                <a:gd name="connsiteY6" fmla="*/ 10777 h 83864"/>
                <a:gd name="connsiteX7" fmla="*/ 193766 w 267839"/>
                <a:gd name="connsiteY7" fmla="*/ 26652 h 83864"/>
                <a:gd name="connsiteX8" fmla="*/ 209641 w 267839"/>
                <a:gd name="connsiteY8" fmla="*/ 42527 h 83864"/>
                <a:gd name="connsiteX9" fmla="*/ 91 w 267839"/>
                <a:gd name="connsiteY9" fmla="*/ 58402 h 8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839" h="83864">
                  <a:moveTo>
                    <a:pt x="91" y="58402"/>
                  </a:moveTo>
                  <a:cubicBezTo>
                    <a:pt x="-4142" y="59989"/>
                    <a:pt x="139791" y="47819"/>
                    <a:pt x="184241" y="52052"/>
                  </a:cubicBezTo>
                  <a:cubicBezTo>
                    <a:pt x="228691" y="56285"/>
                    <a:pt x="259383" y="85389"/>
                    <a:pt x="266791" y="83802"/>
                  </a:cubicBezTo>
                  <a:cubicBezTo>
                    <a:pt x="274199" y="82215"/>
                    <a:pt x="240333" y="49935"/>
                    <a:pt x="228691" y="42527"/>
                  </a:cubicBezTo>
                  <a:cubicBezTo>
                    <a:pt x="217049" y="35119"/>
                    <a:pt x="192708" y="46231"/>
                    <a:pt x="196941" y="39352"/>
                  </a:cubicBezTo>
                  <a:cubicBezTo>
                    <a:pt x="201174" y="32473"/>
                    <a:pt x="253033" y="6014"/>
                    <a:pt x="254091" y="1252"/>
                  </a:cubicBezTo>
                  <a:cubicBezTo>
                    <a:pt x="255149" y="-3510"/>
                    <a:pt x="213345" y="6544"/>
                    <a:pt x="203291" y="10777"/>
                  </a:cubicBezTo>
                  <a:cubicBezTo>
                    <a:pt x="193237" y="15010"/>
                    <a:pt x="192708" y="21361"/>
                    <a:pt x="193766" y="26652"/>
                  </a:cubicBezTo>
                  <a:cubicBezTo>
                    <a:pt x="194824" y="31943"/>
                    <a:pt x="237687" y="40410"/>
                    <a:pt x="209641" y="42527"/>
                  </a:cubicBezTo>
                  <a:lnTo>
                    <a:pt x="91" y="5840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6" name="フリーフォーム 1735">
              <a:extLst>
                <a:ext uri="{FF2B5EF4-FFF2-40B4-BE49-F238E27FC236}">
                  <a16:creationId xmlns:a16="http://schemas.microsoft.com/office/drawing/2014/main" id="{C654343A-FA7E-1764-A9A3-6B3D9D4CBEFF}"/>
                </a:ext>
              </a:extLst>
            </p:cNvPr>
            <p:cNvSpPr/>
            <p:nvPr/>
          </p:nvSpPr>
          <p:spPr>
            <a:xfrm>
              <a:off x="4143188" y="8544686"/>
              <a:ext cx="284661" cy="75343"/>
            </a:xfrm>
            <a:custGeom>
              <a:avLst/>
              <a:gdLst>
                <a:gd name="connsiteX0" fmla="*/ 187 w 284661"/>
                <a:gd name="connsiteY0" fmla="*/ 2414 h 75343"/>
                <a:gd name="connsiteX1" fmla="*/ 79562 w 284661"/>
                <a:gd name="connsiteY1" fmla="*/ 15114 h 75343"/>
                <a:gd name="connsiteX2" fmla="*/ 270062 w 284661"/>
                <a:gd name="connsiteY2" fmla="*/ 5589 h 75343"/>
                <a:gd name="connsiteX3" fmla="*/ 266887 w 284661"/>
                <a:gd name="connsiteY3" fmla="*/ 5589 h 75343"/>
                <a:gd name="connsiteX4" fmla="*/ 228787 w 284661"/>
                <a:gd name="connsiteY4" fmla="*/ 18289 h 75343"/>
                <a:gd name="connsiteX5" fmla="*/ 241487 w 284661"/>
                <a:gd name="connsiteY5" fmla="*/ 59564 h 75343"/>
                <a:gd name="connsiteX6" fmla="*/ 98612 w 284661"/>
                <a:gd name="connsiteY6" fmla="*/ 72264 h 75343"/>
                <a:gd name="connsiteX7" fmla="*/ 187 w 284661"/>
                <a:gd name="connsiteY7" fmla="*/ 2414 h 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661" h="75343">
                  <a:moveTo>
                    <a:pt x="187" y="2414"/>
                  </a:moveTo>
                  <a:cubicBezTo>
                    <a:pt x="-2988" y="-7111"/>
                    <a:pt x="34583" y="14585"/>
                    <a:pt x="79562" y="15114"/>
                  </a:cubicBezTo>
                  <a:cubicBezTo>
                    <a:pt x="124541" y="15643"/>
                    <a:pt x="270062" y="5589"/>
                    <a:pt x="270062" y="5589"/>
                  </a:cubicBezTo>
                  <a:cubicBezTo>
                    <a:pt x="301283" y="4002"/>
                    <a:pt x="273766" y="3472"/>
                    <a:pt x="266887" y="5589"/>
                  </a:cubicBezTo>
                  <a:cubicBezTo>
                    <a:pt x="260008" y="7706"/>
                    <a:pt x="233020" y="9293"/>
                    <a:pt x="228787" y="18289"/>
                  </a:cubicBezTo>
                  <a:cubicBezTo>
                    <a:pt x="224554" y="27285"/>
                    <a:pt x="263183" y="50568"/>
                    <a:pt x="241487" y="59564"/>
                  </a:cubicBezTo>
                  <a:cubicBezTo>
                    <a:pt x="219791" y="68560"/>
                    <a:pt x="143062" y="81260"/>
                    <a:pt x="98612" y="72264"/>
                  </a:cubicBezTo>
                  <a:cubicBezTo>
                    <a:pt x="54162" y="63268"/>
                    <a:pt x="3362" y="11939"/>
                    <a:pt x="187" y="241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7" name="フリーフォーム 1736">
              <a:extLst>
                <a:ext uri="{FF2B5EF4-FFF2-40B4-BE49-F238E27FC236}">
                  <a16:creationId xmlns:a16="http://schemas.microsoft.com/office/drawing/2014/main" id="{507FB20B-FD9D-5F7A-9DCC-D97DA70C8C04}"/>
                </a:ext>
              </a:extLst>
            </p:cNvPr>
            <p:cNvSpPr/>
            <p:nvPr/>
          </p:nvSpPr>
          <p:spPr>
            <a:xfrm>
              <a:off x="4345337" y="8492718"/>
              <a:ext cx="392989" cy="80581"/>
            </a:xfrm>
            <a:custGeom>
              <a:avLst/>
              <a:gdLst>
                <a:gd name="connsiteX0" fmla="*/ 1238 w 392989"/>
                <a:gd name="connsiteY0" fmla="*/ 44857 h 80581"/>
                <a:gd name="connsiteX1" fmla="*/ 115538 w 392989"/>
                <a:gd name="connsiteY1" fmla="*/ 67082 h 80581"/>
                <a:gd name="connsiteX2" fmla="*/ 277463 w 392989"/>
                <a:gd name="connsiteY2" fmla="*/ 41682 h 80581"/>
                <a:gd name="connsiteX3" fmla="*/ 391763 w 392989"/>
                <a:gd name="connsiteY3" fmla="*/ 407 h 80581"/>
                <a:gd name="connsiteX4" fmla="*/ 340963 w 392989"/>
                <a:gd name="connsiteY4" fmla="*/ 19457 h 80581"/>
                <a:gd name="connsiteX5" fmla="*/ 188563 w 392989"/>
                <a:gd name="connsiteY5" fmla="*/ 79782 h 80581"/>
                <a:gd name="connsiteX6" fmla="*/ 1238 w 392989"/>
                <a:gd name="connsiteY6" fmla="*/ 44857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989" h="80581">
                  <a:moveTo>
                    <a:pt x="1238" y="44857"/>
                  </a:moveTo>
                  <a:cubicBezTo>
                    <a:pt x="-10933" y="42740"/>
                    <a:pt x="69501" y="67611"/>
                    <a:pt x="115538" y="67082"/>
                  </a:cubicBezTo>
                  <a:cubicBezTo>
                    <a:pt x="161575" y="66553"/>
                    <a:pt x="231426" y="52794"/>
                    <a:pt x="277463" y="41682"/>
                  </a:cubicBezTo>
                  <a:cubicBezTo>
                    <a:pt x="323500" y="30570"/>
                    <a:pt x="381180" y="4111"/>
                    <a:pt x="391763" y="407"/>
                  </a:cubicBezTo>
                  <a:cubicBezTo>
                    <a:pt x="402346" y="-3297"/>
                    <a:pt x="340963" y="19457"/>
                    <a:pt x="340963" y="19457"/>
                  </a:cubicBezTo>
                  <a:cubicBezTo>
                    <a:pt x="307096" y="32686"/>
                    <a:pt x="250475" y="72903"/>
                    <a:pt x="188563" y="79782"/>
                  </a:cubicBezTo>
                  <a:cubicBezTo>
                    <a:pt x="126651" y="86661"/>
                    <a:pt x="13409" y="46974"/>
                    <a:pt x="1238" y="4485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8" name="フリーフォーム 1737">
              <a:extLst>
                <a:ext uri="{FF2B5EF4-FFF2-40B4-BE49-F238E27FC236}">
                  <a16:creationId xmlns:a16="http://schemas.microsoft.com/office/drawing/2014/main" id="{B849F472-EF4D-388D-00A4-21BA445DAEA4}"/>
                </a:ext>
              </a:extLst>
            </p:cNvPr>
            <p:cNvSpPr/>
            <p:nvPr/>
          </p:nvSpPr>
          <p:spPr>
            <a:xfrm>
              <a:off x="4574316" y="8483597"/>
              <a:ext cx="568256" cy="186694"/>
            </a:xfrm>
            <a:custGeom>
              <a:avLst/>
              <a:gdLst>
                <a:gd name="connsiteX0" fmla="*/ 143734 w 568256"/>
                <a:gd name="connsiteY0" fmla="*/ 3 h 186694"/>
                <a:gd name="connsiteX1" fmla="*/ 327884 w 568256"/>
                <a:gd name="connsiteY1" fmla="*/ 66678 h 186694"/>
                <a:gd name="connsiteX2" fmla="*/ 321534 w 568256"/>
                <a:gd name="connsiteY2" fmla="*/ 25403 h 186694"/>
                <a:gd name="connsiteX3" fmla="*/ 435834 w 568256"/>
                <a:gd name="connsiteY3" fmla="*/ 107953 h 186694"/>
                <a:gd name="connsiteX4" fmla="*/ 553309 w 568256"/>
                <a:gd name="connsiteY4" fmla="*/ 184153 h 186694"/>
                <a:gd name="connsiteX5" fmla="*/ 531084 w 568256"/>
                <a:gd name="connsiteY5" fmla="*/ 158753 h 186694"/>
                <a:gd name="connsiteX6" fmla="*/ 232634 w 568256"/>
                <a:gd name="connsiteY6" fmla="*/ 63503 h 186694"/>
                <a:gd name="connsiteX7" fmla="*/ 80234 w 568256"/>
                <a:gd name="connsiteY7" fmla="*/ 44453 h 186694"/>
                <a:gd name="connsiteX8" fmla="*/ 859 w 568256"/>
                <a:gd name="connsiteY8" fmla="*/ 63503 h 186694"/>
                <a:gd name="connsiteX9" fmla="*/ 143734 w 568256"/>
                <a:gd name="connsiteY9" fmla="*/ 3 h 18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8256" h="186694">
                  <a:moveTo>
                    <a:pt x="143734" y="3"/>
                  </a:moveTo>
                  <a:cubicBezTo>
                    <a:pt x="198238" y="532"/>
                    <a:pt x="298251" y="62445"/>
                    <a:pt x="327884" y="66678"/>
                  </a:cubicBezTo>
                  <a:cubicBezTo>
                    <a:pt x="357517" y="70911"/>
                    <a:pt x="303542" y="18524"/>
                    <a:pt x="321534" y="25403"/>
                  </a:cubicBezTo>
                  <a:cubicBezTo>
                    <a:pt x="339526" y="32282"/>
                    <a:pt x="397205" y="81495"/>
                    <a:pt x="435834" y="107953"/>
                  </a:cubicBezTo>
                  <a:cubicBezTo>
                    <a:pt x="474463" y="134411"/>
                    <a:pt x="537434" y="175686"/>
                    <a:pt x="553309" y="184153"/>
                  </a:cubicBezTo>
                  <a:cubicBezTo>
                    <a:pt x="569184" y="192620"/>
                    <a:pt x="584530" y="178861"/>
                    <a:pt x="531084" y="158753"/>
                  </a:cubicBezTo>
                  <a:cubicBezTo>
                    <a:pt x="477638" y="138645"/>
                    <a:pt x="307776" y="82553"/>
                    <a:pt x="232634" y="63503"/>
                  </a:cubicBezTo>
                  <a:cubicBezTo>
                    <a:pt x="157492" y="44453"/>
                    <a:pt x="118863" y="44453"/>
                    <a:pt x="80234" y="44453"/>
                  </a:cubicBezTo>
                  <a:cubicBezTo>
                    <a:pt x="41605" y="44453"/>
                    <a:pt x="-7079" y="64032"/>
                    <a:pt x="859" y="63503"/>
                  </a:cubicBezTo>
                  <a:cubicBezTo>
                    <a:pt x="8796" y="62974"/>
                    <a:pt x="89230" y="-526"/>
                    <a:pt x="143734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9" name="フリーフォーム 1738">
              <a:extLst>
                <a:ext uri="{FF2B5EF4-FFF2-40B4-BE49-F238E27FC236}">
                  <a16:creationId xmlns:a16="http://schemas.microsoft.com/office/drawing/2014/main" id="{885A352C-C398-1201-869A-EEDCD5E9C9EA}"/>
                </a:ext>
              </a:extLst>
            </p:cNvPr>
            <p:cNvSpPr/>
            <p:nvPr/>
          </p:nvSpPr>
          <p:spPr>
            <a:xfrm>
              <a:off x="3867150" y="8609733"/>
              <a:ext cx="630789" cy="74016"/>
            </a:xfrm>
            <a:custGeom>
              <a:avLst/>
              <a:gdLst>
                <a:gd name="connsiteX0" fmla="*/ 0 w 630789"/>
                <a:gd name="connsiteY0" fmla="*/ 23092 h 74016"/>
                <a:gd name="connsiteX1" fmla="*/ 307975 w 630789"/>
                <a:gd name="connsiteY1" fmla="*/ 23092 h 74016"/>
                <a:gd name="connsiteX2" fmla="*/ 396875 w 630789"/>
                <a:gd name="connsiteY2" fmla="*/ 29442 h 74016"/>
                <a:gd name="connsiteX3" fmla="*/ 628650 w 630789"/>
                <a:gd name="connsiteY3" fmla="*/ 867 h 74016"/>
                <a:gd name="connsiteX4" fmla="*/ 498475 w 630789"/>
                <a:gd name="connsiteY4" fmla="*/ 13567 h 74016"/>
                <a:gd name="connsiteX5" fmla="*/ 269875 w 630789"/>
                <a:gd name="connsiteY5" fmla="*/ 73892 h 74016"/>
                <a:gd name="connsiteX6" fmla="*/ 393700 w 630789"/>
                <a:gd name="connsiteY6" fmla="*/ 29442 h 74016"/>
                <a:gd name="connsiteX7" fmla="*/ 320675 w 630789"/>
                <a:gd name="connsiteY7" fmla="*/ 32617 h 74016"/>
                <a:gd name="connsiteX8" fmla="*/ 241300 w 630789"/>
                <a:gd name="connsiteY8" fmla="*/ 867 h 74016"/>
                <a:gd name="connsiteX9" fmla="*/ 342900 w 630789"/>
                <a:gd name="connsiteY9" fmla="*/ 23092 h 74016"/>
                <a:gd name="connsiteX10" fmla="*/ 0 w 630789"/>
                <a:gd name="connsiteY10" fmla="*/ 23092 h 7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789" h="74016">
                  <a:moveTo>
                    <a:pt x="0" y="23092"/>
                  </a:moveTo>
                  <a:lnTo>
                    <a:pt x="307975" y="23092"/>
                  </a:lnTo>
                  <a:cubicBezTo>
                    <a:pt x="374121" y="24150"/>
                    <a:pt x="343429" y="33146"/>
                    <a:pt x="396875" y="29442"/>
                  </a:cubicBezTo>
                  <a:cubicBezTo>
                    <a:pt x="450321" y="25738"/>
                    <a:pt x="611717" y="3513"/>
                    <a:pt x="628650" y="867"/>
                  </a:cubicBezTo>
                  <a:cubicBezTo>
                    <a:pt x="645583" y="-1779"/>
                    <a:pt x="558271" y="1396"/>
                    <a:pt x="498475" y="13567"/>
                  </a:cubicBezTo>
                  <a:cubicBezTo>
                    <a:pt x="438679" y="25738"/>
                    <a:pt x="287338" y="71246"/>
                    <a:pt x="269875" y="73892"/>
                  </a:cubicBezTo>
                  <a:cubicBezTo>
                    <a:pt x="252412" y="76538"/>
                    <a:pt x="385233" y="36321"/>
                    <a:pt x="393700" y="29442"/>
                  </a:cubicBezTo>
                  <a:cubicBezTo>
                    <a:pt x="402167" y="22563"/>
                    <a:pt x="346075" y="37379"/>
                    <a:pt x="320675" y="32617"/>
                  </a:cubicBezTo>
                  <a:cubicBezTo>
                    <a:pt x="295275" y="27855"/>
                    <a:pt x="237596" y="2454"/>
                    <a:pt x="241300" y="867"/>
                  </a:cubicBezTo>
                  <a:cubicBezTo>
                    <a:pt x="245004" y="-720"/>
                    <a:pt x="383646" y="19388"/>
                    <a:pt x="342900" y="23092"/>
                  </a:cubicBezTo>
                  <a:cubicBezTo>
                    <a:pt x="302154" y="26796"/>
                    <a:pt x="5821" y="23092"/>
                    <a:pt x="0" y="230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0" name="フリーフォーム 1739">
              <a:extLst>
                <a:ext uri="{FF2B5EF4-FFF2-40B4-BE49-F238E27FC236}">
                  <a16:creationId xmlns:a16="http://schemas.microsoft.com/office/drawing/2014/main" id="{1B298E82-A974-28B9-1F27-A3617617EC7D}"/>
                </a:ext>
              </a:extLst>
            </p:cNvPr>
            <p:cNvSpPr/>
            <p:nvPr/>
          </p:nvSpPr>
          <p:spPr>
            <a:xfrm>
              <a:off x="3773647" y="8689714"/>
              <a:ext cx="215337" cy="289984"/>
            </a:xfrm>
            <a:custGeom>
              <a:avLst/>
              <a:gdLst>
                <a:gd name="connsiteX0" fmla="*/ 214153 w 215337"/>
                <a:gd name="connsiteY0" fmla="*/ 261 h 289984"/>
                <a:gd name="connsiteX1" fmla="*/ 90328 w 215337"/>
                <a:gd name="connsiteY1" fmla="*/ 51061 h 289984"/>
                <a:gd name="connsiteX2" fmla="*/ 49053 w 215337"/>
                <a:gd name="connsiteY2" fmla="*/ 108211 h 289984"/>
                <a:gd name="connsiteX3" fmla="*/ 68103 w 215337"/>
                <a:gd name="connsiteY3" fmla="*/ 85986 h 289984"/>
                <a:gd name="connsiteX4" fmla="*/ 71278 w 215337"/>
                <a:gd name="connsiteY4" fmla="*/ 190761 h 289984"/>
                <a:gd name="connsiteX5" fmla="*/ 80803 w 215337"/>
                <a:gd name="connsiteY5" fmla="*/ 289186 h 289984"/>
                <a:gd name="connsiteX6" fmla="*/ 77628 w 215337"/>
                <a:gd name="connsiteY6" fmla="*/ 232036 h 289984"/>
                <a:gd name="connsiteX7" fmla="*/ 36353 w 215337"/>
                <a:gd name="connsiteY7" fmla="*/ 139961 h 289984"/>
                <a:gd name="connsiteX8" fmla="*/ 36353 w 215337"/>
                <a:gd name="connsiteY8" fmla="*/ 165361 h 289984"/>
                <a:gd name="connsiteX9" fmla="*/ 58578 w 215337"/>
                <a:gd name="connsiteY9" fmla="*/ 73286 h 289984"/>
                <a:gd name="connsiteX10" fmla="*/ 7778 w 215337"/>
                <a:gd name="connsiteY10" fmla="*/ 73286 h 289984"/>
                <a:gd name="connsiteX11" fmla="*/ 214153 w 215337"/>
                <a:gd name="connsiteY11" fmla="*/ 261 h 2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337" h="289984">
                  <a:moveTo>
                    <a:pt x="214153" y="261"/>
                  </a:moveTo>
                  <a:cubicBezTo>
                    <a:pt x="227911" y="-3443"/>
                    <a:pt x="117845" y="33069"/>
                    <a:pt x="90328" y="51061"/>
                  </a:cubicBezTo>
                  <a:cubicBezTo>
                    <a:pt x="62811" y="69053"/>
                    <a:pt x="52757" y="102390"/>
                    <a:pt x="49053" y="108211"/>
                  </a:cubicBezTo>
                  <a:cubicBezTo>
                    <a:pt x="45349" y="114032"/>
                    <a:pt x="64399" y="72228"/>
                    <a:pt x="68103" y="85986"/>
                  </a:cubicBezTo>
                  <a:cubicBezTo>
                    <a:pt x="71807" y="99744"/>
                    <a:pt x="69161" y="156894"/>
                    <a:pt x="71278" y="190761"/>
                  </a:cubicBezTo>
                  <a:cubicBezTo>
                    <a:pt x="73395" y="224628"/>
                    <a:pt x="79745" y="282307"/>
                    <a:pt x="80803" y="289186"/>
                  </a:cubicBezTo>
                  <a:cubicBezTo>
                    <a:pt x="81861" y="296065"/>
                    <a:pt x="85036" y="256907"/>
                    <a:pt x="77628" y="232036"/>
                  </a:cubicBezTo>
                  <a:cubicBezTo>
                    <a:pt x="70220" y="207165"/>
                    <a:pt x="43232" y="151073"/>
                    <a:pt x="36353" y="139961"/>
                  </a:cubicBezTo>
                  <a:cubicBezTo>
                    <a:pt x="29474" y="128849"/>
                    <a:pt x="32649" y="176473"/>
                    <a:pt x="36353" y="165361"/>
                  </a:cubicBezTo>
                  <a:cubicBezTo>
                    <a:pt x="40057" y="154249"/>
                    <a:pt x="63341" y="88632"/>
                    <a:pt x="58578" y="73286"/>
                  </a:cubicBezTo>
                  <a:cubicBezTo>
                    <a:pt x="53815" y="57940"/>
                    <a:pt x="-24501" y="85986"/>
                    <a:pt x="7778" y="73286"/>
                  </a:cubicBezTo>
                  <a:cubicBezTo>
                    <a:pt x="40057" y="60586"/>
                    <a:pt x="200395" y="3965"/>
                    <a:pt x="214153" y="26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1" name="フリーフォーム 1740">
              <a:extLst>
                <a:ext uri="{FF2B5EF4-FFF2-40B4-BE49-F238E27FC236}">
                  <a16:creationId xmlns:a16="http://schemas.microsoft.com/office/drawing/2014/main" id="{FE22394E-06A0-81B5-0562-4ABD940004D5}"/>
                </a:ext>
              </a:extLst>
            </p:cNvPr>
            <p:cNvSpPr/>
            <p:nvPr/>
          </p:nvSpPr>
          <p:spPr>
            <a:xfrm>
              <a:off x="3870277" y="8660903"/>
              <a:ext cx="232962" cy="280270"/>
            </a:xfrm>
            <a:custGeom>
              <a:avLst/>
              <a:gdLst>
                <a:gd name="connsiteX0" fmla="*/ 48 w 232962"/>
                <a:gd name="connsiteY0" fmla="*/ 497 h 280270"/>
                <a:gd name="connsiteX1" fmla="*/ 73073 w 232962"/>
                <a:gd name="connsiteY1" fmla="*/ 149722 h 280270"/>
                <a:gd name="connsiteX2" fmla="*/ 44498 w 232962"/>
                <a:gd name="connsiteY2" fmla="*/ 257672 h 280270"/>
                <a:gd name="connsiteX3" fmla="*/ 66723 w 232962"/>
                <a:gd name="connsiteY3" fmla="*/ 238622 h 280270"/>
                <a:gd name="connsiteX4" fmla="*/ 95298 w 232962"/>
                <a:gd name="connsiteY4" fmla="*/ 241797 h 280270"/>
                <a:gd name="connsiteX5" fmla="*/ 231823 w 232962"/>
                <a:gd name="connsiteY5" fmla="*/ 279897 h 280270"/>
                <a:gd name="connsiteX6" fmla="*/ 158798 w 232962"/>
                <a:gd name="connsiteY6" fmla="*/ 260847 h 280270"/>
                <a:gd name="connsiteX7" fmla="*/ 127048 w 232962"/>
                <a:gd name="connsiteY7" fmla="*/ 254497 h 280270"/>
                <a:gd name="connsiteX8" fmla="*/ 76248 w 232962"/>
                <a:gd name="connsiteY8" fmla="*/ 114797 h 280270"/>
                <a:gd name="connsiteX9" fmla="*/ 152448 w 232962"/>
                <a:gd name="connsiteY9" fmla="*/ 241797 h 280270"/>
                <a:gd name="connsiteX10" fmla="*/ 85773 w 232962"/>
                <a:gd name="connsiteY10" fmla="*/ 203697 h 280270"/>
                <a:gd name="connsiteX11" fmla="*/ 48 w 232962"/>
                <a:gd name="connsiteY11" fmla="*/ 497 h 28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962" h="280270">
                  <a:moveTo>
                    <a:pt x="48" y="497"/>
                  </a:moveTo>
                  <a:cubicBezTo>
                    <a:pt x="-2069" y="-8499"/>
                    <a:pt x="65665" y="106860"/>
                    <a:pt x="73073" y="149722"/>
                  </a:cubicBezTo>
                  <a:cubicBezTo>
                    <a:pt x="80481" y="192584"/>
                    <a:pt x="45556" y="242855"/>
                    <a:pt x="44498" y="257672"/>
                  </a:cubicBezTo>
                  <a:cubicBezTo>
                    <a:pt x="43440" y="272489"/>
                    <a:pt x="58256" y="241268"/>
                    <a:pt x="66723" y="238622"/>
                  </a:cubicBezTo>
                  <a:cubicBezTo>
                    <a:pt x="75190" y="235976"/>
                    <a:pt x="67781" y="234918"/>
                    <a:pt x="95298" y="241797"/>
                  </a:cubicBezTo>
                  <a:cubicBezTo>
                    <a:pt x="122815" y="248676"/>
                    <a:pt x="221240" y="276722"/>
                    <a:pt x="231823" y="279897"/>
                  </a:cubicBezTo>
                  <a:cubicBezTo>
                    <a:pt x="242406" y="283072"/>
                    <a:pt x="176260" y="265080"/>
                    <a:pt x="158798" y="260847"/>
                  </a:cubicBezTo>
                  <a:cubicBezTo>
                    <a:pt x="141336" y="256614"/>
                    <a:pt x="140806" y="278839"/>
                    <a:pt x="127048" y="254497"/>
                  </a:cubicBezTo>
                  <a:cubicBezTo>
                    <a:pt x="113290" y="230155"/>
                    <a:pt x="72015" y="116914"/>
                    <a:pt x="76248" y="114797"/>
                  </a:cubicBezTo>
                  <a:cubicBezTo>
                    <a:pt x="80481" y="112680"/>
                    <a:pt x="150861" y="226980"/>
                    <a:pt x="152448" y="241797"/>
                  </a:cubicBezTo>
                  <a:cubicBezTo>
                    <a:pt x="154035" y="256614"/>
                    <a:pt x="107998" y="237564"/>
                    <a:pt x="85773" y="203697"/>
                  </a:cubicBezTo>
                  <a:cubicBezTo>
                    <a:pt x="63548" y="169830"/>
                    <a:pt x="2165" y="9493"/>
                    <a:pt x="48" y="49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2" name="フリーフォーム 1741">
              <a:extLst>
                <a:ext uri="{FF2B5EF4-FFF2-40B4-BE49-F238E27FC236}">
                  <a16:creationId xmlns:a16="http://schemas.microsoft.com/office/drawing/2014/main" id="{F8D98833-6612-9D91-7698-209108FBE47B}"/>
                </a:ext>
              </a:extLst>
            </p:cNvPr>
            <p:cNvSpPr/>
            <p:nvPr/>
          </p:nvSpPr>
          <p:spPr>
            <a:xfrm>
              <a:off x="3883863" y="8683617"/>
              <a:ext cx="507848" cy="84290"/>
            </a:xfrm>
            <a:custGeom>
              <a:avLst/>
              <a:gdLst>
                <a:gd name="connsiteX0" fmla="*/ 84887 w 507848"/>
                <a:gd name="connsiteY0" fmla="*/ 76208 h 84290"/>
                <a:gd name="connsiteX1" fmla="*/ 237287 w 507848"/>
                <a:gd name="connsiteY1" fmla="*/ 73033 h 84290"/>
                <a:gd name="connsiteX2" fmla="*/ 376987 w 507848"/>
                <a:gd name="connsiteY2" fmla="*/ 34933 h 84290"/>
                <a:gd name="connsiteX3" fmla="*/ 507162 w 507848"/>
                <a:gd name="connsiteY3" fmla="*/ 8 h 84290"/>
                <a:gd name="connsiteX4" fmla="*/ 424612 w 507848"/>
                <a:gd name="connsiteY4" fmla="*/ 31758 h 84290"/>
                <a:gd name="connsiteX5" fmla="*/ 342062 w 507848"/>
                <a:gd name="connsiteY5" fmla="*/ 50808 h 84290"/>
                <a:gd name="connsiteX6" fmla="*/ 11862 w 507848"/>
                <a:gd name="connsiteY6" fmla="*/ 82558 h 84290"/>
                <a:gd name="connsiteX7" fmla="*/ 84887 w 507848"/>
                <a:gd name="connsiteY7" fmla="*/ 76208 h 8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848" h="84290">
                  <a:moveTo>
                    <a:pt x="84887" y="76208"/>
                  </a:moveTo>
                  <a:cubicBezTo>
                    <a:pt x="122458" y="74621"/>
                    <a:pt x="188604" y="79912"/>
                    <a:pt x="237287" y="73033"/>
                  </a:cubicBezTo>
                  <a:cubicBezTo>
                    <a:pt x="285970" y="66154"/>
                    <a:pt x="376987" y="34933"/>
                    <a:pt x="376987" y="34933"/>
                  </a:cubicBezTo>
                  <a:cubicBezTo>
                    <a:pt x="421966" y="22762"/>
                    <a:pt x="499225" y="537"/>
                    <a:pt x="507162" y="8"/>
                  </a:cubicBezTo>
                  <a:cubicBezTo>
                    <a:pt x="515100" y="-521"/>
                    <a:pt x="452129" y="23291"/>
                    <a:pt x="424612" y="31758"/>
                  </a:cubicBezTo>
                  <a:cubicBezTo>
                    <a:pt x="397095" y="40225"/>
                    <a:pt x="410854" y="42341"/>
                    <a:pt x="342062" y="50808"/>
                  </a:cubicBezTo>
                  <a:cubicBezTo>
                    <a:pt x="273270" y="59275"/>
                    <a:pt x="53137" y="76737"/>
                    <a:pt x="11862" y="82558"/>
                  </a:cubicBezTo>
                  <a:cubicBezTo>
                    <a:pt x="-29413" y="88379"/>
                    <a:pt x="47316" y="77795"/>
                    <a:pt x="84887" y="7620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3" name="フリーフォーム 1742">
              <a:extLst>
                <a:ext uri="{FF2B5EF4-FFF2-40B4-BE49-F238E27FC236}">
                  <a16:creationId xmlns:a16="http://schemas.microsoft.com/office/drawing/2014/main" id="{9CB5D1FB-EAEE-924A-6A49-E75263E9E449}"/>
                </a:ext>
              </a:extLst>
            </p:cNvPr>
            <p:cNvSpPr/>
            <p:nvPr/>
          </p:nvSpPr>
          <p:spPr>
            <a:xfrm>
              <a:off x="3848102" y="8775670"/>
              <a:ext cx="507998" cy="82673"/>
            </a:xfrm>
            <a:custGeom>
              <a:avLst/>
              <a:gdLst>
                <a:gd name="connsiteX0" fmla="*/ 6348 w 507998"/>
                <a:gd name="connsiteY0" fmla="*/ 6380 h 82673"/>
                <a:gd name="connsiteX1" fmla="*/ 317498 w 507998"/>
                <a:gd name="connsiteY1" fmla="*/ 28605 h 82673"/>
                <a:gd name="connsiteX2" fmla="*/ 304798 w 507998"/>
                <a:gd name="connsiteY2" fmla="*/ 12730 h 82673"/>
                <a:gd name="connsiteX3" fmla="*/ 488948 w 507998"/>
                <a:gd name="connsiteY3" fmla="*/ 82580 h 82673"/>
                <a:gd name="connsiteX4" fmla="*/ 434973 w 507998"/>
                <a:gd name="connsiteY4" fmla="*/ 28605 h 82673"/>
                <a:gd name="connsiteX5" fmla="*/ 507998 w 507998"/>
                <a:gd name="connsiteY5" fmla="*/ 69880 h 82673"/>
                <a:gd name="connsiteX6" fmla="*/ 384173 w 507998"/>
                <a:gd name="connsiteY6" fmla="*/ 30 h 82673"/>
                <a:gd name="connsiteX7" fmla="*/ 485773 w 507998"/>
                <a:gd name="connsiteY7" fmla="*/ 60355 h 82673"/>
                <a:gd name="connsiteX8" fmla="*/ 327023 w 507998"/>
                <a:gd name="connsiteY8" fmla="*/ 9555 h 82673"/>
                <a:gd name="connsiteX9" fmla="*/ 126998 w 507998"/>
                <a:gd name="connsiteY9" fmla="*/ 19080 h 82673"/>
                <a:gd name="connsiteX10" fmla="*/ 6348 w 507998"/>
                <a:gd name="connsiteY10" fmla="*/ 6380 h 8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7998" h="82673">
                  <a:moveTo>
                    <a:pt x="6348" y="6380"/>
                  </a:moveTo>
                  <a:cubicBezTo>
                    <a:pt x="38098" y="7968"/>
                    <a:pt x="317498" y="28605"/>
                    <a:pt x="317498" y="28605"/>
                  </a:cubicBezTo>
                  <a:cubicBezTo>
                    <a:pt x="367240" y="29663"/>
                    <a:pt x="276223" y="3734"/>
                    <a:pt x="304798" y="12730"/>
                  </a:cubicBezTo>
                  <a:cubicBezTo>
                    <a:pt x="333373" y="21726"/>
                    <a:pt x="467252" y="79934"/>
                    <a:pt x="488948" y="82580"/>
                  </a:cubicBezTo>
                  <a:cubicBezTo>
                    <a:pt x="510644" y="85226"/>
                    <a:pt x="431798" y="30722"/>
                    <a:pt x="434973" y="28605"/>
                  </a:cubicBezTo>
                  <a:cubicBezTo>
                    <a:pt x="438148" y="26488"/>
                    <a:pt x="507998" y="69880"/>
                    <a:pt x="507998" y="69880"/>
                  </a:cubicBezTo>
                  <a:lnTo>
                    <a:pt x="384173" y="30"/>
                  </a:lnTo>
                  <a:cubicBezTo>
                    <a:pt x="380469" y="-1557"/>
                    <a:pt x="495298" y="58768"/>
                    <a:pt x="485773" y="60355"/>
                  </a:cubicBezTo>
                  <a:cubicBezTo>
                    <a:pt x="476248" y="61943"/>
                    <a:pt x="386819" y="16434"/>
                    <a:pt x="327023" y="9555"/>
                  </a:cubicBezTo>
                  <a:cubicBezTo>
                    <a:pt x="267227" y="2676"/>
                    <a:pt x="184677" y="22784"/>
                    <a:pt x="126998" y="19080"/>
                  </a:cubicBezTo>
                  <a:cubicBezTo>
                    <a:pt x="69319" y="15376"/>
                    <a:pt x="-25402" y="4792"/>
                    <a:pt x="6348" y="638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4" name="フリーフォーム 1743">
              <a:extLst>
                <a:ext uri="{FF2B5EF4-FFF2-40B4-BE49-F238E27FC236}">
                  <a16:creationId xmlns:a16="http://schemas.microsoft.com/office/drawing/2014/main" id="{2827B513-3974-85B7-AE71-4DF9A17EC5E9}"/>
                </a:ext>
              </a:extLst>
            </p:cNvPr>
            <p:cNvSpPr/>
            <p:nvPr/>
          </p:nvSpPr>
          <p:spPr>
            <a:xfrm>
              <a:off x="4067140" y="8880461"/>
              <a:ext cx="604899" cy="110554"/>
            </a:xfrm>
            <a:custGeom>
              <a:avLst/>
              <a:gdLst>
                <a:gd name="connsiteX0" fmla="*/ 35 w 604899"/>
                <a:gd name="connsiteY0" fmla="*/ 14 h 110554"/>
                <a:gd name="connsiteX1" fmla="*/ 193710 w 604899"/>
                <a:gd name="connsiteY1" fmla="*/ 63514 h 110554"/>
                <a:gd name="connsiteX2" fmla="*/ 333410 w 604899"/>
                <a:gd name="connsiteY2" fmla="*/ 47639 h 110554"/>
                <a:gd name="connsiteX3" fmla="*/ 260385 w 604899"/>
                <a:gd name="connsiteY3" fmla="*/ 47639 h 110554"/>
                <a:gd name="connsiteX4" fmla="*/ 390560 w 604899"/>
                <a:gd name="connsiteY4" fmla="*/ 6364 h 110554"/>
                <a:gd name="connsiteX5" fmla="*/ 314360 w 604899"/>
                <a:gd name="connsiteY5" fmla="*/ 12714 h 110554"/>
                <a:gd name="connsiteX6" fmla="*/ 603285 w 604899"/>
                <a:gd name="connsiteY6" fmla="*/ 3189 h 110554"/>
                <a:gd name="connsiteX7" fmla="*/ 428660 w 604899"/>
                <a:gd name="connsiteY7" fmla="*/ 19064 h 110554"/>
                <a:gd name="connsiteX8" fmla="*/ 371510 w 604899"/>
                <a:gd name="connsiteY8" fmla="*/ 50814 h 110554"/>
                <a:gd name="connsiteX9" fmla="*/ 384210 w 604899"/>
                <a:gd name="connsiteY9" fmla="*/ 85739 h 110554"/>
                <a:gd name="connsiteX10" fmla="*/ 190535 w 604899"/>
                <a:gd name="connsiteY10" fmla="*/ 104789 h 110554"/>
                <a:gd name="connsiteX11" fmla="*/ 225460 w 604899"/>
                <a:gd name="connsiteY11" fmla="*/ 107964 h 110554"/>
                <a:gd name="connsiteX12" fmla="*/ 177835 w 604899"/>
                <a:gd name="connsiteY12" fmla="*/ 69864 h 110554"/>
                <a:gd name="connsiteX13" fmla="*/ 35 w 604899"/>
                <a:gd name="connsiteY13" fmla="*/ 14 h 11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4899" h="110554">
                  <a:moveTo>
                    <a:pt x="35" y="14"/>
                  </a:moveTo>
                  <a:cubicBezTo>
                    <a:pt x="2681" y="-1044"/>
                    <a:pt x="138148" y="55577"/>
                    <a:pt x="193710" y="63514"/>
                  </a:cubicBezTo>
                  <a:cubicBezTo>
                    <a:pt x="249272" y="71451"/>
                    <a:pt x="322297" y="50285"/>
                    <a:pt x="333410" y="47639"/>
                  </a:cubicBezTo>
                  <a:cubicBezTo>
                    <a:pt x="344523" y="44993"/>
                    <a:pt x="250860" y="54518"/>
                    <a:pt x="260385" y="47639"/>
                  </a:cubicBezTo>
                  <a:cubicBezTo>
                    <a:pt x="269910" y="40760"/>
                    <a:pt x="381564" y="12185"/>
                    <a:pt x="390560" y="6364"/>
                  </a:cubicBezTo>
                  <a:cubicBezTo>
                    <a:pt x="399556" y="543"/>
                    <a:pt x="278906" y="13243"/>
                    <a:pt x="314360" y="12714"/>
                  </a:cubicBezTo>
                  <a:cubicBezTo>
                    <a:pt x="349814" y="12185"/>
                    <a:pt x="584235" y="2131"/>
                    <a:pt x="603285" y="3189"/>
                  </a:cubicBezTo>
                  <a:cubicBezTo>
                    <a:pt x="622335" y="4247"/>
                    <a:pt x="467289" y="11127"/>
                    <a:pt x="428660" y="19064"/>
                  </a:cubicBezTo>
                  <a:cubicBezTo>
                    <a:pt x="390031" y="27002"/>
                    <a:pt x="378918" y="39702"/>
                    <a:pt x="371510" y="50814"/>
                  </a:cubicBezTo>
                  <a:cubicBezTo>
                    <a:pt x="364102" y="61927"/>
                    <a:pt x="414373" y="76743"/>
                    <a:pt x="384210" y="85739"/>
                  </a:cubicBezTo>
                  <a:cubicBezTo>
                    <a:pt x="354048" y="94735"/>
                    <a:pt x="216993" y="101085"/>
                    <a:pt x="190535" y="104789"/>
                  </a:cubicBezTo>
                  <a:cubicBezTo>
                    <a:pt x="164077" y="108493"/>
                    <a:pt x="227577" y="113785"/>
                    <a:pt x="225460" y="107964"/>
                  </a:cubicBezTo>
                  <a:cubicBezTo>
                    <a:pt x="223343" y="102143"/>
                    <a:pt x="213289" y="86268"/>
                    <a:pt x="177835" y="69864"/>
                  </a:cubicBezTo>
                  <a:cubicBezTo>
                    <a:pt x="142381" y="53460"/>
                    <a:pt x="-2611" y="1072"/>
                    <a:pt x="35" y="1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5" name="フリーフォーム 1744">
              <a:extLst>
                <a:ext uri="{FF2B5EF4-FFF2-40B4-BE49-F238E27FC236}">
                  <a16:creationId xmlns:a16="http://schemas.microsoft.com/office/drawing/2014/main" id="{2F508108-D4CE-8AD1-1CAA-E354CCAC15F5}"/>
                </a:ext>
              </a:extLst>
            </p:cNvPr>
            <p:cNvSpPr/>
            <p:nvPr/>
          </p:nvSpPr>
          <p:spPr>
            <a:xfrm>
              <a:off x="4411370" y="8550195"/>
              <a:ext cx="390196" cy="54333"/>
            </a:xfrm>
            <a:custGeom>
              <a:avLst/>
              <a:gdLst>
                <a:gd name="connsiteX0" fmla="*/ 1880 w 390196"/>
                <a:gd name="connsiteY0" fmla="*/ 54055 h 54333"/>
                <a:gd name="connsiteX1" fmla="*/ 376530 w 390196"/>
                <a:gd name="connsiteY1" fmla="*/ 35005 h 54333"/>
                <a:gd name="connsiteX2" fmla="*/ 293980 w 390196"/>
                <a:gd name="connsiteY2" fmla="*/ 25480 h 54333"/>
                <a:gd name="connsiteX3" fmla="*/ 154280 w 390196"/>
                <a:gd name="connsiteY3" fmla="*/ 80 h 54333"/>
                <a:gd name="connsiteX4" fmla="*/ 227305 w 390196"/>
                <a:gd name="connsiteY4" fmla="*/ 19130 h 54333"/>
                <a:gd name="connsiteX5" fmla="*/ 1880 w 390196"/>
                <a:gd name="connsiteY5" fmla="*/ 54055 h 5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196" h="54333">
                  <a:moveTo>
                    <a:pt x="1880" y="54055"/>
                  </a:moveTo>
                  <a:cubicBezTo>
                    <a:pt x="26751" y="56701"/>
                    <a:pt x="327847" y="39767"/>
                    <a:pt x="376530" y="35005"/>
                  </a:cubicBezTo>
                  <a:cubicBezTo>
                    <a:pt x="425213" y="30242"/>
                    <a:pt x="331022" y="31301"/>
                    <a:pt x="293980" y="25480"/>
                  </a:cubicBezTo>
                  <a:cubicBezTo>
                    <a:pt x="256938" y="19659"/>
                    <a:pt x="165392" y="1138"/>
                    <a:pt x="154280" y="80"/>
                  </a:cubicBezTo>
                  <a:cubicBezTo>
                    <a:pt x="143168" y="-978"/>
                    <a:pt x="247943" y="8547"/>
                    <a:pt x="227305" y="19130"/>
                  </a:cubicBezTo>
                  <a:cubicBezTo>
                    <a:pt x="206668" y="29713"/>
                    <a:pt x="-22991" y="51409"/>
                    <a:pt x="1880" y="540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6" name="フリーフォーム 1745">
              <a:extLst>
                <a:ext uri="{FF2B5EF4-FFF2-40B4-BE49-F238E27FC236}">
                  <a16:creationId xmlns:a16="http://schemas.microsoft.com/office/drawing/2014/main" id="{1CA87BFD-5DE6-9807-969C-B3724103F021}"/>
                </a:ext>
              </a:extLst>
            </p:cNvPr>
            <p:cNvSpPr/>
            <p:nvPr/>
          </p:nvSpPr>
          <p:spPr>
            <a:xfrm>
              <a:off x="4418887" y="8654966"/>
              <a:ext cx="403938" cy="155685"/>
            </a:xfrm>
            <a:custGeom>
              <a:avLst/>
              <a:gdLst>
                <a:gd name="connsiteX0" fmla="*/ 369013 w 403938"/>
                <a:gd name="connsiteY0" fmla="*/ 84 h 155685"/>
                <a:gd name="connsiteX1" fmla="*/ 359488 w 403938"/>
                <a:gd name="connsiteY1" fmla="*/ 82634 h 155685"/>
                <a:gd name="connsiteX2" fmla="*/ 403938 w 403938"/>
                <a:gd name="connsiteY2" fmla="*/ 142959 h 155685"/>
                <a:gd name="connsiteX3" fmla="*/ 359488 w 403938"/>
                <a:gd name="connsiteY3" fmla="*/ 133434 h 155685"/>
                <a:gd name="connsiteX4" fmla="*/ 238838 w 403938"/>
                <a:gd name="connsiteY4" fmla="*/ 82634 h 155685"/>
                <a:gd name="connsiteX5" fmla="*/ 330913 w 403938"/>
                <a:gd name="connsiteY5" fmla="*/ 136609 h 155685"/>
                <a:gd name="connsiteX6" fmla="*/ 276938 w 403938"/>
                <a:gd name="connsiteY6" fmla="*/ 155659 h 155685"/>
                <a:gd name="connsiteX7" fmla="*/ 713 w 403938"/>
                <a:gd name="connsiteY7" fmla="*/ 133434 h 155685"/>
                <a:gd name="connsiteX8" fmla="*/ 369013 w 403938"/>
                <a:gd name="connsiteY8" fmla="*/ 136609 h 155685"/>
                <a:gd name="connsiteX9" fmla="*/ 359488 w 403938"/>
                <a:gd name="connsiteY9" fmla="*/ 95334 h 155685"/>
                <a:gd name="connsiteX10" fmla="*/ 334088 w 403938"/>
                <a:gd name="connsiteY10" fmla="*/ 66759 h 155685"/>
                <a:gd name="connsiteX11" fmla="*/ 369013 w 403938"/>
                <a:gd name="connsiteY11" fmla="*/ 84 h 15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938" h="155685">
                  <a:moveTo>
                    <a:pt x="369013" y="84"/>
                  </a:moveTo>
                  <a:cubicBezTo>
                    <a:pt x="373246" y="2730"/>
                    <a:pt x="353667" y="58821"/>
                    <a:pt x="359488" y="82634"/>
                  </a:cubicBezTo>
                  <a:cubicBezTo>
                    <a:pt x="365309" y="106447"/>
                    <a:pt x="403938" y="134492"/>
                    <a:pt x="403938" y="142959"/>
                  </a:cubicBezTo>
                  <a:cubicBezTo>
                    <a:pt x="403938" y="151426"/>
                    <a:pt x="387005" y="143488"/>
                    <a:pt x="359488" y="133434"/>
                  </a:cubicBezTo>
                  <a:cubicBezTo>
                    <a:pt x="331971" y="123380"/>
                    <a:pt x="243600" y="82105"/>
                    <a:pt x="238838" y="82634"/>
                  </a:cubicBezTo>
                  <a:cubicBezTo>
                    <a:pt x="234075" y="83163"/>
                    <a:pt x="324563" y="124438"/>
                    <a:pt x="330913" y="136609"/>
                  </a:cubicBezTo>
                  <a:cubicBezTo>
                    <a:pt x="337263" y="148780"/>
                    <a:pt x="331971" y="156188"/>
                    <a:pt x="276938" y="155659"/>
                  </a:cubicBezTo>
                  <a:cubicBezTo>
                    <a:pt x="221905" y="155130"/>
                    <a:pt x="-14633" y="136609"/>
                    <a:pt x="713" y="133434"/>
                  </a:cubicBezTo>
                  <a:cubicBezTo>
                    <a:pt x="16059" y="130259"/>
                    <a:pt x="309217" y="142959"/>
                    <a:pt x="369013" y="136609"/>
                  </a:cubicBezTo>
                  <a:cubicBezTo>
                    <a:pt x="428809" y="130259"/>
                    <a:pt x="365309" y="106976"/>
                    <a:pt x="359488" y="95334"/>
                  </a:cubicBezTo>
                  <a:cubicBezTo>
                    <a:pt x="353667" y="83692"/>
                    <a:pt x="333559" y="75755"/>
                    <a:pt x="334088" y="66759"/>
                  </a:cubicBezTo>
                  <a:cubicBezTo>
                    <a:pt x="334617" y="57763"/>
                    <a:pt x="364780" y="-2562"/>
                    <a:pt x="369013" y="84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7" name="フリーフォーム 1746">
              <a:extLst>
                <a:ext uri="{FF2B5EF4-FFF2-40B4-BE49-F238E27FC236}">
                  <a16:creationId xmlns:a16="http://schemas.microsoft.com/office/drawing/2014/main" id="{36C6335D-D713-59BF-A52E-5E5C6984AEB7}"/>
                </a:ext>
              </a:extLst>
            </p:cNvPr>
            <p:cNvSpPr/>
            <p:nvPr/>
          </p:nvSpPr>
          <p:spPr>
            <a:xfrm>
              <a:off x="4622462" y="8578409"/>
              <a:ext cx="233056" cy="267956"/>
            </a:xfrm>
            <a:custGeom>
              <a:avLst/>
              <a:gdLst>
                <a:gd name="connsiteX0" fmla="*/ 174963 w 233056"/>
                <a:gd name="connsiteY0" fmla="*/ 441 h 267956"/>
                <a:gd name="connsiteX1" fmla="*/ 228938 w 233056"/>
                <a:gd name="connsiteY1" fmla="*/ 178241 h 267956"/>
                <a:gd name="connsiteX2" fmla="*/ 228938 w 233056"/>
                <a:gd name="connsiteY2" fmla="*/ 140141 h 267956"/>
                <a:gd name="connsiteX3" fmla="*/ 225763 w 233056"/>
                <a:gd name="connsiteY3" fmla="*/ 209991 h 267956"/>
                <a:gd name="connsiteX4" fmla="*/ 206713 w 233056"/>
                <a:gd name="connsiteY4" fmla="*/ 244916 h 267956"/>
                <a:gd name="connsiteX5" fmla="*/ 338 w 233056"/>
                <a:gd name="connsiteY5" fmla="*/ 267141 h 267956"/>
                <a:gd name="connsiteX6" fmla="*/ 159088 w 233056"/>
                <a:gd name="connsiteY6" fmla="*/ 260791 h 267956"/>
                <a:gd name="connsiteX7" fmla="*/ 197188 w 233056"/>
                <a:gd name="connsiteY7" fmla="*/ 238566 h 267956"/>
                <a:gd name="connsiteX8" fmla="*/ 174963 w 233056"/>
                <a:gd name="connsiteY8" fmla="*/ 441 h 26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056" h="267956">
                  <a:moveTo>
                    <a:pt x="174963" y="441"/>
                  </a:moveTo>
                  <a:cubicBezTo>
                    <a:pt x="180255" y="-9613"/>
                    <a:pt x="219942" y="154958"/>
                    <a:pt x="228938" y="178241"/>
                  </a:cubicBezTo>
                  <a:cubicBezTo>
                    <a:pt x="237934" y="201524"/>
                    <a:pt x="229467" y="134849"/>
                    <a:pt x="228938" y="140141"/>
                  </a:cubicBezTo>
                  <a:cubicBezTo>
                    <a:pt x="228409" y="145433"/>
                    <a:pt x="229467" y="192529"/>
                    <a:pt x="225763" y="209991"/>
                  </a:cubicBezTo>
                  <a:cubicBezTo>
                    <a:pt x="222059" y="227453"/>
                    <a:pt x="244284" y="235391"/>
                    <a:pt x="206713" y="244916"/>
                  </a:cubicBezTo>
                  <a:cubicBezTo>
                    <a:pt x="169142" y="254441"/>
                    <a:pt x="8275" y="264495"/>
                    <a:pt x="338" y="267141"/>
                  </a:cubicBezTo>
                  <a:cubicBezTo>
                    <a:pt x="-7599" y="269787"/>
                    <a:pt x="126280" y="265554"/>
                    <a:pt x="159088" y="260791"/>
                  </a:cubicBezTo>
                  <a:cubicBezTo>
                    <a:pt x="191896" y="256028"/>
                    <a:pt x="190309" y="276666"/>
                    <a:pt x="197188" y="238566"/>
                  </a:cubicBezTo>
                  <a:cubicBezTo>
                    <a:pt x="204067" y="200466"/>
                    <a:pt x="169671" y="10495"/>
                    <a:pt x="174963" y="4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8" name="フリーフォーム 1747">
              <a:extLst>
                <a:ext uri="{FF2B5EF4-FFF2-40B4-BE49-F238E27FC236}">
                  <a16:creationId xmlns:a16="http://schemas.microsoft.com/office/drawing/2014/main" id="{7BE11817-30F7-A390-2C04-DF0CBB6208B8}"/>
                </a:ext>
              </a:extLst>
            </p:cNvPr>
            <p:cNvSpPr/>
            <p:nvPr/>
          </p:nvSpPr>
          <p:spPr>
            <a:xfrm>
              <a:off x="4660897" y="8552980"/>
              <a:ext cx="387760" cy="127528"/>
            </a:xfrm>
            <a:custGeom>
              <a:avLst/>
              <a:gdLst>
                <a:gd name="connsiteX0" fmla="*/ 3 w 387760"/>
                <a:gd name="connsiteY0" fmla="*/ 470 h 127528"/>
                <a:gd name="connsiteX1" fmla="*/ 301628 w 387760"/>
                <a:gd name="connsiteY1" fmla="*/ 108420 h 127528"/>
                <a:gd name="connsiteX2" fmla="*/ 384178 w 387760"/>
                <a:gd name="connsiteY2" fmla="*/ 127470 h 127528"/>
                <a:gd name="connsiteX3" fmla="*/ 365128 w 387760"/>
                <a:gd name="connsiteY3" fmla="*/ 102070 h 127528"/>
                <a:gd name="connsiteX4" fmla="*/ 295278 w 387760"/>
                <a:gd name="connsiteY4" fmla="*/ 70320 h 127528"/>
                <a:gd name="connsiteX5" fmla="*/ 3 w 387760"/>
                <a:gd name="connsiteY5" fmla="*/ 47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760" h="127528">
                  <a:moveTo>
                    <a:pt x="3" y="470"/>
                  </a:moveTo>
                  <a:cubicBezTo>
                    <a:pt x="1061" y="6820"/>
                    <a:pt x="237599" y="87253"/>
                    <a:pt x="301628" y="108420"/>
                  </a:cubicBezTo>
                  <a:cubicBezTo>
                    <a:pt x="365657" y="129587"/>
                    <a:pt x="384178" y="127470"/>
                    <a:pt x="384178" y="127470"/>
                  </a:cubicBezTo>
                  <a:cubicBezTo>
                    <a:pt x="394761" y="126412"/>
                    <a:pt x="379945" y="111595"/>
                    <a:pt x="365128" y="102070"/>
                  </a:cubicBezTo>
                  <a:cubicBezTo>
                    <a:pt x="350311" y="92545"/>
                    <a:pt x="359836" y="86724"/>
                    <a:pt x="295278" y="70320"/>
                  </a:cubicBezTo>
                  <a:cubicBezTo>
                    <a:pt x="230720" y="53916"/>
                    <a:pt x="-1055" y="-5880"/>
                    <a:pt x="3" y="4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9" name="フリーフォーム 1748">
              <a:extLst>
                <a:ext uri="{FF2B5EF4-FFF2-40B4-BE49-F238E27FC236}">
                  <a16:creationId xmlns:a16="http://schemas.microsoft.com/office/drawing/2014/main" id="{2179B044-21D5-A3B9-78D2-1A83C32A4904}"/>
                </a:ext>
              </a:extLst>
            </p:cNvPr>
            <p:cNvSpPr/>
            <p:nvPr/>
          </p:nvSpPr>
          <p:spPr>
            <a:xfrm>
              <a:off x="4583952" y="8645524"/>
              <a:ext cx="510060" cy="266710"/>
            </a:xfrm>
            <a:custGeom>
              <a:avLst/>
              <a:gdLst>
                <a:gd name="connsiteX0" fmla="*/ 499223 w 510060"/>
                <a:gd name="connsiteY0" fmla="*/ 1 h 266710"/>
                <a:gd name="connsiteX1" fmla="*/ 476998 w 510060"/>
                <a:gd name="connsiteY1" fmla="*/ 184151 h 266710"/>
                <a:gd name="connsiteX2" fmla="*/ 476998 w 510060"/>
                <a:gd name="connsiteY2" fmla="*/ 231776 h 266710"/>
                <a:gd name="connsiteX3" fmla="*/ 429373 w 510060"/>
                <a:gd name="connsiteY3" fmla="*/ 266701 h 266710"/>
                <a:gd name="connsiteX4" fmla="*/ 365873 w 510060"/>
                <a:gd name="connsiteY4" fmla="*/ 228601 h 266710"/>
                <a:gd name="connsiteX5" fmla="*/ 748 w 510060"/>
                <a:gd name="connsiteY5" fmla="*/ 250826 h 266710"/>
                <a:gd name="connsiteX6" fmla="*/ 473823 w 510060"/>
                <a:gd name="connsiteY6" fmla="*/ 238126 h 266710"/>
                <a:gd name="connsiteX7" fmla="*/ 480173 w 510060"/>
                <a:gd name="connsiteY7" fmla="*/ 187326 h 266710"/>
                <a:gd name="connsiteX8" fmla="*/ 499223 w 510060"/>
                <a:gd name="connsiteY8" fmla="*/ 1 h 26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0060" h="266710">
                  <a:moveTo>
                    <a:pt x="499223" y="1"/>
                  </a:moveTo>
                  <a:cubicBezTo>
                    <a:pt x="498694" y="-528"/>
                    <a:pt x="480702" y="145522"/>
                    <a:pt x="476998" y="184151"/>
                  </a:cubicBezTo>
                  <a:cubicBezTo>
                    <a:pt x="473294" y="222780"/>
                    <a:pt x="484935" y="218018"/>
                    <a:pt x="476998" y="231776"/>
                  </a:cubicBezTo>
                  <a:cubicBezTo>
                    <a:pt x="469060" y="245534"/>
                    <a:pt x="447894" y="267230"/>
                    <a:pt x="429373" y="266701"/>
                  </a:cubicBezTo>
                  <a:cubicBezTo>
                    <a:pt x="410852" y="266172"/>
                    <a:pt x="437310" y="231247"/>
                    <a:pt x="365873" y="228601"/>
                  </a:cubicBezTo>
                  <a:cubicBezTo>
                    <a:pt x="294436" y="225955"/>
                    <a:pt x="-17244" y="249239"/>
                    <a:pt x="748" y="250826"/>
                  </a:cubicBezTo>
                  <a:cubicBezTo>
                    <a:pt x="18740" y="252414"/>
                    <a:pt x="393919" y="248709"/>
                    <a:pt x="473823" y="238126"/>
                  </a:cubicBezTo>
                  <a:cubicBezTo>
                    <a:pt x="553727" y="227543"/>
                    <a:pt x="475940" y="224897"/>
                    <a:pt x="480173" y="187326"/>
                  </a:cubicBezTo>
                  <a:cubicBezTo>
                    <a:pt x="484406" y="149755"/>
                    <a:pt x="499752" y="530"/>
                    <a:pt x="499223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0" name="フリーフォーム 1749">
              <a:extLst>
                <a:ext uri="{FF2B5EF4-FFF2-40B4-BE49-F238E27FC236}">
                  <a16:creationId xmlns:a16="http://schemas.microsoft.com/office/drawing/2014/main" id="{30C36331-8834-4AA2-7F36-CC35EB83CB0B}"/>
                </a:ext>
              </a:extLst>
            </p:cNvPr>
            <p:cNvSpPr/>
            <p:nvPr/>
          </p:nvSpPr>
          <p:spPr>
            <a:xfrm>
              <a:off x="3746139" y="8885076"/>
              <a:ext cx="713898" cy="154156"/>
            </a:xfrm>
            <a:custGeom>
              <a:avLst/>
              <a:gdLst>
                <a:gd name="connsiteX0" fmla="*/ 3536 w 713898"/>
                <a:gd name="connsiteY0" fmla="*/ 46199 h 154156"/>
                <a:gd name="connsiteX1" fmla="*/ 130536 w 713898"/>
                <a:gd name="connsiteY1" fmla="*/ 87474 h 154156"/>
                <a:gd name="connsiteX2" fmla="*/ 400411 w 713898"/>
                <a:gd name="connsiteY2" fmla="*/ 14449 h 154156"/>
                <a:gd name="connsiteX3" fmla="*/ 244836 w 713898"/>
                <a:gd name="connsiteY3" fmla="*/ 74774 h 154156"/>
                <a:gd name="connsiteX4" fmla="*/ 549636 w 713898"/>
                <a:gd name="connsiteY4" fmla="*/ 4924 h 154156"/>
                <a:gd name="connsiteX5" fmla="*/ 435336 w 713898"/>
                <a:gd name="connsiteY5" fmla="*/ 17624 h 154156"/>
                <a:gd name="connsiteX6" fmla="*/ 708386 w 713898"/>
                <a:gd name="connsiteY6" fmla="*/ 1749 h 154156"/>
                <a:gd name="connsiteX7" fmla="*/ 584561 w 713898"/>
                <a:gd name="connsiteY7" fmla="*/ 17624 h 154156"/>
                <a:gd name="connsiteX8" fmla="*/ 190861 w 713898"/>
                <a:gd name="connsiteY8" fmla="*/ 154149 h 154156"/>
                <a:gd name="connsiteX9" fmla="*/ 555986 w 713898"/>
                <a:gd name="connsiteY9" fmla="*/ 23974 h 154156"/>
                <a:gd name="connsiteX10" fmla="*/ 435336 w 713898"/>
                <a:gd name="connsiteY10" fmla="*/ 49374 h 154156"/>
                <a:gd name="connsiteX11" fmla="*/ 222611 w 713898"/>
                <a:gd name="connsiteY11" fmla="*/ 62074 h 154156"/>
                <a:gd name="connsiteX12" fmla="*/ 57511 w 713898"/>
                <a:gd name="connsiteY12" fmla="*/ 33499 h 154156"/>
                <a:gd name="connsiteX13" fmla="*/ 194036 w 713898"/>
                <a:gd name="connsiteY13" fmla="*/ 58899 h 154156"/>
                <a:gd name="connsiteX14" fmla="*/ 260711 w 713898"/>
                <a:gd name="connsiteY14" fmla="*/ 77949 h 154156"/>
                <a:gd name="connsiteX15" fmla="*/ 3536 w 713898"/>
                <a:gd name="connsiteY15" fmla="*/ 46199 h 15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3898" h="154156">
                  <a:moveTo>
                    <a:pt x="3536" y="46199"/>
                  </a:moveTo>
                  <a:cubicBezTo>
                    <a:pt x="-18160" y="47786"/>
                    <a:pt x="64390" y="92766"/>
                    <a:pt x="130536" y="87474"/>
                  </a:cubicBezTo>
                  <a:cubicBezTo>
                    <a:pt x="196682" y="82182"/>
                    <a:pt x="381361" y="16566"/>
                    <a:pt x="400411" y="14449"/>
                  </a:cubicBezTo>
                  <a:cubicBezTo>
                    <a:pt x="419461" y="12332"/>
                    <a:pt x="219965" y="76362"/>
                    <a:pt x="244836" y="74774"/>
                  </a:cubicBezTo>
                  <a:cubicBezTo>
                    <a:pt x="269707" y="73187"/>
                    <a:pt x="517886" y="14449"/>
                    <a:pt x="549636" y="4924"/>
                  </a:cubicBezTo>
                  <a:cubicBezTo>
                    <a:pt x="581386" y="-4601"/>
                    <a:pt x="408878" y="18153"/>
                    <a:pt x="435336" y="17624"/>
                  </a:cubicBezTo>
                  <a:cubicBezTo>
                    <a:pt x="461794" y="17095"/>
                    <a:pt x="683515" y="1749"/>
                    <a:pt x="708386" y="1749"/>
                  </a:cubicBezTo>
                  <a:cubicBezTo>
                    <a:pt x="733257" y="1749"/>
                    <a:pt x="670815" y="-7776"/>
                    <a:pt x="584561" y="17624"/>
                  </a:cubicBezTo>
                  <a:cubicBezTo>
                    <a:pt x="498307" y="43024"/>
                    <a:pt x="195623" y="153091"/>
                    <a:pt x="190861" y="154149"/>
                  </a:cubicBezTo>
                  <a:cubicBezTo>
                    <a:pt x="186099" y="155207"/>
                    <a:pt x="515240" y="41436"/>
                    <a:pt x="555986" y="23974"/>
                  </a:cubicBezTo>
                  <a:cubicBezTo>
                    <a:pt x="596732" y="6511"/>
                    <a:pt x="490898" y="43024"/>
                    <a:pt x="435336" y="49374"/>
                  </a:cubicBezTo>
                  <a:cubicBezTo>
                    <a:pt x="379774" y="55724"/>
                    <a:pt x="285582" y="64720"/>
                    <a:pt x="222611" y="62074"/>
                  </a:cubicBezTo>
                  <a:cubicBezTo>
                    <a:pt x="159640" y="59428"/>
                    <a:pt x="62274" y="34028"/>
                    <a:pt x="57511" y="33499"/>
                  </a:cubicBezTo>
                  <a:cubicBezTo>
                    <a:pt x="52749" y="32970"/>
                    <a:pt x="160169" y="51491"/>
                    <a:pt x="194036" y="58899"/>
                  </a:cubicBezTo>
                  <a:cubicBezTo>
                    <a:pt x="227903" y="66307"/>
                    <a:pt x="290874" y="74245"/>
                    <a:pt x="260711" y="77949"/>
                  </a:cubicBezTo>
                  <a:cubicBezTo>
                    <a:pt x="230549" y="81653"/>
                    <a:pt x="25232" y="44612"/>
                    <a:pt x="3536" y="4619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1" name="フリーフォーム 1750">
              <a:extLst>
                <a:ext uri="{FF2B5EF4-FFF2-40B4-BE49-F238E27FC236}">
                  <a16:creationId xmlns:a16="http://schemas.microsoft.com/office/drawing/2014/main" id="{60DCE97F-3834-DA58-DC23-69080DE6B115}"/>
                </a:ext>
              </a:extLst>
            </p:cNvPr>
            <p:cNvSpPr/>
            <p:nvPr/>
          </p:nvSpPr>
          <p:spPr>
            <a:xfrm>
              <a:off x="3775757" y="8970955"/>
              <a:ext cx="770888" cy="82632"/>
            </a:xfrm>
            <a:custGeom>
              <a:avLst/>
              <a:gdLst>
                <a:gd name="connsiteX0" fmla="*/ 2493 w 770888"/>
                <a:gd name="connsiteY0" fmla="*/ 80970 h 82632"/>
                <a:gd name="connsiteX1" fmla="*/ 345393 w 770888"/>
                <a:gd name="connsiteY1" fmla="*/ 52395 h 82632"/>
                <a:gd name="connsiteX2" fmla="*/ 212043 w 770888"/>
                <a:gd name="connsiteY2" fmla="*/ 46045 h 82632"/>
                <a:gd name="connsiteX3" fmla="*/ 608918 w 770888"/>
                <a:gd name="connsiteY3" fmla="*/ 26995 h 82632"/>
                <a:gd name="connsiteX4" fmla="*/ 459693 w 770888"/>
                <a:gd name="connsiteY4" fmla="*/ 46045 h 82632"/>
                <a:gd name="connsiteX5" fmla="*/ 761318 w 770888"/>
                <a:gd name="connsiteY5" fmla="*/ 14295 h 82632"/>
                <a:gd name="connsiteX6" fmla="*/ 685118 w 770888"/>
                <a:gd name="connsiteY6" fmla="*/ 14295 h 82632"/>
                <a:gd name="connsiteX7" fmla="*/ 577168 w 770888"/>
                <a:gd name="connsiteY7" fmla="*/ 1595 h 82632"/>
                <a:gd name="connsiteX8" fmla="*/ 405718 w 770888"/>
                <a:gd name="connsiteY8" fmla="*/ 55570 h 82632"/>
                <a:gd name="connsiteX9" fmla="*/ 554943 w 770888"/>
                <a:gd name="connsiteY9" fmla="*/ 74620 h 82632"/>
                <a:gd name="connsiteX10" fmla="*/ 2493 w 770888"/>
                <a:gd name="connsiteY10" fmla="*/ 80970 h 8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0888" h="82632">
                  <a:moveTo>
                    <a:pt x="2493" y="80970"/>
                  </a:moveTo>
                  <a:cubicBezTo>
                    <a:pt x="-32432" y="77266"/>
                    <a:pt x="310468" y="58216"/>
                    <a:pt x="345393" y="52395"/>
                  </a:cubicBezTo>
                  <a:cubicBezTo>
                    <a:pt x="380318" y="46574"/>
                    <a:pt x="168122" y="50278"/>
                    <a:pt x="212043" y="46045"/>
                  </a:cubicBezTo>
                  <a:cubicBezTo>
                    <a:pt x="255964" y="41812"/>
                    <a:pt x="567643" y="26995"/>
                    <a:pt x="608918" y="26995"/>
                  </a:cubicBezTo>
                  <a:cubicBezTo>
                    <a:pt x="650193" y="26995"/>
                    <a:pt x="434293" y="48162"/>
                    <a:pt x="459693" y="46045"/>
                  </a:cubicBezTo>
                  <a:cubicBezTo>
                    <a:pt x="485093" y="43928"/>
                    <a:pt x="723747" y="19587"/>
                    <a:pt x="761318" y="14295"/>
                  </a:cubicBezTo>
                  <a:cubicBezTo>
                    <a:pt x="798889" y="9003"/>
                    <a:pt x="715810" y="16412"/>
                    <a:pt x="685118" y="14295"/>
                  </a:cubicBezTo>
                  <a:cubicBezTo>
                    <a:pt x="654426" y="12178"/>
                    <a:pt x="623735" y="-5284"/>
                    <a:pt x="577168" y="1595"/>
                  </a:cubicBezTo>
                  <a:cubicBezTo>
                    <a:pt x="530601" y="8474"/>
                    <a:pt x="409422" y="43399"/>
                    <a:pt x="405718" y="55570"/>
                  </a:cubicBezTo>
                  <a:cubicBezTo>
                    <a:pt x="402014" y="67741"/>
                    <a:pt x="629026" y="67212"/>
                    <a:pt x="554943" y="74620"/>
                  </a:cubicBezTo>
                  <a:cubicBezTo>
                    <a:pt x="480860" y="82028"/>
                    <a:pt x="37418" y="84674"/>
                    <a:pt x="2493" y="809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2" name="フリーフォーム 1751">
              <a:extLst>
                <a:ext uri="{FF2B5EF4-FFF2-40B4-BE49-F238E27FC236}">
                  <a16:creationId xmlns:a16="http://schemas.microsoft.com/office/drawing/2014/main" id="{1B25D092-634D-6E3D-E526-FA8ED9E001CD}"/>
                </a:ext>
              </a:extLst>
            </p:cNvPr>
            <p:cNvSpPr/>
            <p:nvPr/>
          </p:nvSpPr>
          <p:spPr>
            <a:xfrm>
              <a:off x="3808909" y="8997276"/>
              <a:ext cx="256038" cy="307682"/>
            </a:xfrm>
            <a:custGeom>
              <a:avLst/>
              <a:gdLst>
                <a:gd name="connsiteX0" fmla="*/ 147141 w 256038"/>
                <a:gd name="connsiteY0" fmla="*/ 674 h 307682"/>
                <a:gd name="connsiteX1" fmla="*/ 42366 w 256038"/>
                <a:gd name="connsiteY1" fmla="*/ 108624 h 307682"/>
                <a:gd name="connsiteX2" fmla="*/ 74116 w 256038"/>
                <a:gd name="connsiteY2" fmla="*/ 140374 h 307682"/>
                <a:gd name="connsiteX3" fmla="*/ 1091 w 256038"/>
                <a:gd name="connsiteY3" fmla="*/ 165774 h 307682"/>
                <a:gd name="connsiteX4" fmla="*/ 140791 w 256038"/>
                <a:gd name="connsiteY4" fmla="*/ 286424 h 307682"/>
                <a:gd name="connsiteX5" fmla="*/ 26491 w 256038"/>
                <a:gd name="connsiteY5" fmla="*/ 251499 h 307682"/>
                <a:gd name="connsiteX6" fmla="*/ 248741 w 256038"/>
                <a:gd name="connsiteY6" fmla="*/ 305474 h 307682"/>
                <a:gd name="connsiteX7" fmla="*/ 194766 w 256038"/>
                <a:gd name="connsiteY7" fmla="*/ 292774 h 307682"/>
                <a:gd name="connsiteX8" fmla="*/ 118566 w 256038"/>
                <a:gd name="connsiteY8" fmla="*/ 251499 h 307682"/>
                <a:gd name="connsiteX9" fmla="*/ 61416 w 256038"/>
                <a:gd name="connsiteY9" fmla="*/ 207049 h 307682"/>
                <a:gd name="connsiteX10" fmla="*/ 67766 w 256038"/>
                <a:gd name="connsiteY10" fmla="*/ 153074 h 307682"/>
                <a:gd name="connsiteX11" fmla="*/ 10616 w 256038"/>
                <a:gd name="connsiteY11" fmla="*/ 165774 h 307682"/>
                <a:gd name="connsiteX12" fmla="*/ 147141 w 256038"/>
                <a:gd name="connsiteY12" fmla="*/ 674 h 3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038" h="307682">
                  <a:moveTo>
                    <a:pt x="147141" y="674"/>
                  </a:moveTo>
                  <a:cubicBezTo>
                    <a:pt x="152433" y="-8851"/>
                    <a:pt x="54537" y="85341"/>
                    <a:pt x="42366" y="108624"/>
                  </a:cubicBezTo>
                  <a:cubicBezTo>
                    <a:pt x="30195" y="131907"/>
                    <a:pt x="80995" y="130849"/>
                    <a:pt x="74116" y="140374"/>
                  </a:cubicBezTo>
                  <a:cubicBezTo>
                    <a:pt x="67237" y="149899"/>
                    <a:pt x="-10021" y="141432"/>
                    <a:pt x="1091" y="165774"/>
                  </a:cubicBezTo>
                  <a:cubicBezTo>
                    <a:pt x="12203" y="190116"/>
                    <a:pt x="136558" y="272137"/>
                    <a:pt x="140791" y="286424"/>
                  </a:cubicBezTo>
                  <a:cubicBezTo>
                    <a:pt x="145024" y="300711"/>
                    <a:pt x="8499" y="248324"/>
                    <a:pt x="26491" y="251499"/>
                  </a:cubicBezTo>
                  <a:cubicBezTo>
                    <a:pt x="44483" y="254674"/>
                    <a:pt x="220695" y="298595"/>
                    <a:pt x="248741" y="305474"/>
                  </a:cubicBezTo>
                  <a:cubicBezTo>
                    <a:pt x="276787" y="312353"/>
                    <a:pt x="216462" y="301770"/>
                    <a:pt x="194766" y="292774"/>
                  </a:cubicBezTo>
                  <a:cubicBezTo>
                    <a:pt x="173070" y="283778"/>
                    <a:pt x="140791" y="265787"/>
                    <a:pt x="118566" y="251499"/>
                  </a:cubicBezTo>
                  <a:cubicBezTo>
                    <a:pt x="96341" y="237211"/>
                    <a:pt x="69883" y="223453"/>
                    <a:pt x="61416" y="207049"/>
                  </a:cubicBezTo>
                  <a:cubicBezTo>
                    <a:pt x="52949" y="190645"/>
                    <a:pt x="76233" y="159953"/>
                    <a:pt x="67766" y="153074"/>
                  </a:cubicBezTo>
                  <a:cubicBezTo>
                    <a:pt x="59299" y="146195"/>
                    <a:pt x="1091" y="186941"/>
                    <a:pt x="10616" y="165774"/>
                  </a:cubicBezTo>
                  <a:cubicBezTo>
                    <a:pt x="20141" y="144607"/>
                    <a:pt x="141849" y="10199"/>
                    <a:pt x="147141" y="67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3" name="フリーフォーム 1752">
              <a:extLst>
                <a:ext uri="{FF2B5EF4-FFF2-40B4-BE49-F238E27FC236}">
                  <a16:creationId xmlns:a16="http://schemas.microsoft.com/office/drawing/2014/main" id="{0DF7ABCC-571B-3D0C-BA9F-699691CF5664}"/>
                </a:ext>
              </a:extLst>
            </p:cNvPr>
            <p:cNvSpPr/>
            <p:nvPr/>
          </p:nvSpPr>
          <p:spPr>
            <a:xfrm>
              <a:off x="4257675" y="8951497"/>
              <a:ext cx="531687" cy="109953"/>
            </a:xfrm>
            <a:custGeom>
              <a:avLst/>
              <a:gdLst>
                <a:gd name="connsiteX0" fmla="*/ 0 w 531687"/>
                <a:gd name="connsiteY0" fmla="*/ 109953 h 109953"/>
                <a:gd name="connsiteX1" fmla="*/ 517525 w 531687"/>
                <a:gd name="connsiteY1" fmla="*/ 14703 h 109953"/>
                <a:gd name="connsiteX2" fmla="*/ 381000 w 531687"/>
                <a:gd name="connsiteY2" fmla="*/ 2003 h 109953"/>
                <a:gd name="connsiteX3" fmla="*/ 330200 w 531687"/>
                <a:gd name="connsiteY3" fmla="*/ 2003 h 109953"/>
                <a:gd name="connsiteX4" fmla="*/ 419100 w 531687"/>
                <a:gd name="connsiteY4" fmla="*/ 21053 h 109953"/>
                <a:gd name="connsiteX5" fmla="*/ 276225 w 531687"/>
                <a:gd name="connsiteY5" fmla="*/ 55978 h 109953"/>
                <a:gd name="connsiteX6" fmla="*/ 0 w 531687"/>
                <a:gd name="connsiteY6" fmla="*/ 109953 h 10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687" h="109953">
                  <a:moveTo>
                    <a:pt x="0" y="109953"/>
                  </a:moveTo>
                  <a:cubicBezTo>
                    <a:pt x="40217" y="103074"/>
                    <a:pt x="454025" y="32695"/>
                    <a:pt x="517525" y="14703"/>
                  </a:cubicBezTo>
                  <a:cubicBezTo>
                    <a:pt x="581025" y="-3289"/>
                    <a:pt x="412221" y="4120"/>
                    <a:pt x="381000" y="2003"/>
                  </a:cubicBezTo>
                  <a:cubicBezTo>
                    <a:pt x="349779" y="-114"/>
                    <a:pt x="323850" y="-1172"/>
                    <a:pt x="330200" y="2003"/>
                  </a:cubicBezTo>
                  <a:cubicBezTo>
                    <a:pt x="336550" y="5178"/>
                    <a:pt x="428096" y="12057"/>
                    <a:pt x="419100" y="21053"/>
                  </a:cubicBezTo>
                  <a:cubicBezTo>
                    <a:pt x="410104" y="30049"/>
                    <a:pt x="338667" y="43278"/>
                    <a:pt x="276225" y="55978"/>
                  </a:cubicBezTo>
                  <a:lnTo>
                    <a:pt x="0" y="109953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4" name="フリーフォーム 1753">
              <a:extLst>
                <a:ext uri="{FF2B5EF4-FFF2-40B4-BE49-F238E27FC236}">
                  <a16:creationId xmlns:a16="http://schemas.microsoft.com/office/drawing/2014/main" id="{B68C8151-364E-8B4C-E696-9BDA66472A9B}"/>
                </a:ext>
              </a:extLst>
            </p:cNvPr>
            <p:cNvSpPr/>
            <p:nvPr/>
          </p:nvSpPr>
          <p:spPr>
            <a:xfrm>
              <a:off x="3963834" y="9022084"/>
              <a:ext cx="706408" cy="81316"/>
            </a:xfrm>
            <a:custGeom>
              <a:avLst/>
              <a:gdLst>
                <a:gd name="connsiteX0" fmla="*/ 11266 w 706408"/>
                <a:gd name="connsiteY0" fmla="*/ 77466 h 81316"/>
                <a:gd name="connsiteX1" fmla="*/ 693891 w 706408"/>
                <a:gd name="connsiteY1" fmla="*/ 1266 h 81316"/>
                <a:gd name="connsiteX2" fmla="*/ 433541 w 706408"/>
                <a:gd name="connsiteY2" fmla="*/ 33016 h 81316"/>
                <a:gd name="connsiteX3" fmla="*/ 182716 w 706408"/>
                <a:gd name="connsiteY3" fmla="*/ 74291 h 81316"/>
                <a:gd name="connsiteX4" fmla="*/ 262091 w 706408"/>
                <a:gd name="connsiteY4" fmla="*/ 71116 h 81316"/>
                <a:gd name="connsiteX5" fmla="*/ 11266 w 706408"/>
                <a:gd name="connsiteY5" fmla="*/ 77466 h 8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6408" h="81316">
                  <a:moveTo>
                    <a:pt x="11266" y="77466"/>
                  </a:moveTo>
                  <a:cubicBezTo>
                    <a:pt x="83233" y="65824"/>
                    <a:pt x="623512" y="8674"/>
                    <a:pt x="693891" y="1266"/>
                  </a:cubicBezTo>
                  <a:cubicBezTo>
                    <a:pt x="764270" y="-6142"/>
                    <a:pt x="518737" y="20845"/>
                    <a:pt x="433541" y="33016"/>
                  </a:cubicBezTo>
                  <a:cubicBezTo>
                    <a:pt x="348345" y="45187"/>
                    <a:pt x="211291" y="67941"/>
                    <a:pt x="182716" y="74291"/>
                  </a:cubicBezTo>
                  <a:cubicBezTo>
                    <a:pt x="154141" y="80641"/>
                    <a:pt x="289608" y="71645"/>
                    <a:pt x="262091" y="71116"/>
                  </a:cubicBezTo>
                  <a:cubicBezTo>
                    <a:pt x="234574" y="70587"/>
                    <a:pt x="-60701" y="89108"/>
                    <a:pt x="11266" y="7746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5" name="フリーフォーム 1754">
              <a:extLst>
                <a:ext uri="{FF2B5EF4-FFF2-40B4-BE49-F238E27FC236}">
                  <a16:creationId xmlns:a16="http://schemas.microsoft.com/office/drawing/2014/main" id="{603DA1FB-0529-E7C6-5317-C99D9D5014B9}"/>
                </a:ext>
              </a:extLst>
            </p:cNvPr>
            <p:cNvSpPr/>
            <p:nvPr/>
          </p:nvSpPr>
          <p:spPr>
            <a:xfrm>
              <a:off x="3905086" y="9098773"/>
              <a:ext cx="776969" cy="39234"/>
            </a:xfrm>
            <a:custGeom>
              <a:avLst/>
              <a:gdLst>
                <a:gd name="connsiteX0" fmla="*/ 164 w 776969"/>
                <a:gd name="connsiteY0" fmla="*/ 26177 h 39234"/>
                <a:gd name="connsiteX1" fmla="*/ 504989 w 776969"/>
                <a:gd name="connsiteY1" fmla="*/ 38877 h 39234"/>
                <a:gd name="connsiteX2" fmla="*/ 479589 w 776969"/>
                <a:gd name="connsiteY2" fmla="*/ 32527 h 39234"/>
                <a:gd name="connsiteX3" fmla="*/ 771689 w 776969"/>
                <a:gd name="connsiteY3" fmla="*/ 777 h 39234"/>
                <a:gd name="connsiteX4" fmla="*/ 641514 w 776969"/>
                <a:gd name="connsiteY4" fmla="*/ 10302 h 39234"/>
                <a:gd name="connsiteX5" fmla="*/ 317664 w 776969"/>
                <a:gd name="connsiteY5" fmla="*/ 16652 h 39234"/>
                <a:gd name="connsiteX6" fmla="*/ 447839 w 776969"/>
                <a:gd name="connsiteY6" fmla="*/ 26177 h 39234"/>
                <a:gd name="connsiteX7" fmla="*/ 164 w 776969"/>
                <a:gd name="connsiteY7" fmla="*/ 26177 h 3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6969" h="39234">
                  <a:moveTo>
                    <a:pt x="164" y="26177"/>
                  </a:moveTo>
                  <a:cubicBezTo>
                    <a:pt x="9689" y="28294"/>
                    <a:pt x="425085" y="37819"/>
                    <a:pt x="504989" y="38877"/>
                  </a:cubicBezTo>
                  <a:cubicBezTo>
                    <a:pt x="584893" y="39935"/>
                    <a:pt x="435139" y="38877"/>
                    <a:pt x="479589" y="32527"/>
                  </a:cubicBezTo>
                  <a:cubicBezTo>
                    <a:pt x="524039" y="26177"/>
                    <a:pt x="744702" y="4481"/>
                    <a:pt x="771689" y="777"/>
                  </a:cubicBezTo>
                  <a:cubicBezTo>
                    <a:pt x="798676" y="-2927"/>
                    <a:pt x="717185" y="7656"/>
                    <a:pt x="641514" y="10302"/>
                  </a:cubicBezTo>
                  <a:cubicBezTo>
                    <a:pt x="565843" y="12948"/>
                    <a:pt x="349943" y="14006"/>
                    <a:pt x="317664" y="16652"/>
                  </a:cubicBezTo>
                  <a:cubicBezTo>
                    <a:pt x="285385" y="19298"/>
                    <a:pt x="498639" y="24060"/>
                    <a:pt x="447839" y="26177"/>
                  </a:cubicBezTo>
                  <a:cubicBezTo>
                    <a:pt x="397039" y="28294"/>
                    <a:pt x="-9361" y="24060"/>
                    <a:pt x="164" y="2617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6" name="フリーフォーム 1755">
              <a:extLst>
                <a:ext uri="{FF2B5EF4-FFF2-40B4-BE49-F238E27FC236}">
                  <a16:creationId xmlns:a16="http://schemas.microsoft.com/office/drawing/2014/main" id="{456937AE-8334-66B6-23A5-2EF9D41B09B1}"/>
                </a:ext>
              </a:extLst>
            </p:cNvPr>
            <p:cNvSpPr/>
            <p:nvPr/>
          </p:nvSpPr>
          <p:spPr>
            <a:xfrm>
              <a:off x="3853899" y="9175599"/>
              <a:ext cx="958151" cy="194165"/>
            </a:xfrm>
            <a:custGeom>
              <a:avLst/>
              <a:gdLst>
                <a:gd name="connsiteX0" fmla="*/ 551 w 958151"/>
                <a:gd name="connsiteY0" fmla="*/ 193826 h 194165"/>
                <a:gd name="connsiteX1" fmla="*/ 267251 w 958151"/>
                <a:gd name="connsiteY1" fmla="*/ 54126 h 194165"/>
                <a:gd name="connsiteX2" fmla="*/ 283126 w 958151"/>
                <a:gd name="connsiteY2" fmla="*/ 85876 h 194165"/>
                <a:gd name="connsiteX3" fmla="*/ 410126 w 958151"/>
                <a:gd name="connsiteY3" fmla="*/ 95401 h 194165"/>
                <a:gd name="connsiteX4" fmla="*/ 337101 w 958151"/>
                <a:gd name="connsiteY4" fmla="*/ 114451 h 194165"/>
                <a:gd name="connsiteX5" fmla="*/ 641901 w 958151"/>
                <a:gd name="connsiteY5" fmla="*/ 76351 h 194165"/>
                <a:gd name="connsiteX6" fmla="*/ 918126 w 958151"/>
                <a:gd name="connsiteY6" fmla="*/ 22376 h 194165"/>
                <a:gd name="connsiteX7" fmla="*/ 940351 w 958151"/>
                <a:gd name="connsiteY7" fmla="*/ 151 h 194165"/>
                <a:gd name="connsiteX8" fmla="*/ 762551 w 958151"/>
                <a:gd name="connsiteY8" fmla="*/ 31901 h 194165"/>
                <a:gd name="connsiteX9" fmla="*/ 464101 w 958151"/>
                <a:gd name="connsiteY9" fmla="*/ 92226 h 194165"/>
                <a:gd name="connsiteX10" fmla="*/ 476801 w 958151"/>
                <a:gd name="connsiteY10" fmla="*/ 85876 h 194165"/>
                <a:gd name="connsiteX11" fmla="*/ 184701 w 958151"/>
                <a:gd name="connsiteY11" fmla="*/ 73176 h 194165"/>
                <a:gd name="connsiteX12" fmla="*/ 197401 w 958151"/>
                <a:gd name="connsiteY12" fmla="*/ 92226 h 194165"/>
                <a:gd name="connsiteX13" fmla="*/ 551 w 958151"/>
                <a:gd name="connsiteY13" fmla="*/ 193826 h 194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8151" h="194165">
                  <a:moveTo>
                    <a:pt x="551" y="193826"/>
                  </a:moveTo>
                  <a:cubicBezTo>
                    <a:pt x="12193" y="187476"/>
                    <a:pt x="220155" y="72118"/>
                    <a:pt x="267251" y="54126"/>
                  </a:cubicBezTo>
                  <a:cubicBezTo>
                    <a:pt x="314347" y="36134"/>
                    <a:pt x="259314" y="78997"/>
                    <a:pt x="283126" y="85876"/>
                  </a:cubicBezTo>
                  <a:cubicBezTo>
                    <a:pt x="306938" y="92755"/>
                    <a:pt x="401130" y="90639"/>
                    <a:pt x="410126" y="95401"/>
                  </a:cubicBezTo>
                  <a:cubicBezTo>
                    <a:pt x="419122" y="100163"/>
                    <a:pt x="298472" y="117626"/>
                    <a:pt x="337101" y="114451"/>
                  </a:cubicBezTo>
                  <a:cubicBezTo>
                    <a:pt x="375730" y="111276"/>
                    <a:pt x="545064" y="91697"/>
                    <a:pt x="641901" y="76351"/>
                  </a:cubicBezTo>
                  <a:cubicBezTo>
                    <a:pt x="738738" y="61005"/>
                    <a:pt x="868384" y="35076"/>
                    <a:pt x="918126" y="22376"/>
                  </a:cubicBezTo>
                  <a:cubicBezTo>
                    <a:pt x="967868" y="9676"/>
                    <a:pt x="966280" y="-1437"/>
                    <a:pt x="940351" y="151"/>
                  </a:cubicBezTo>
                  <a:cubicBezTo>
                    <a:pt x="914422" y="1738"/>
                    <a:pt x="762551" y="31901"/>
                    <a:pt x="762551" y="31901"/>
                  </a:cubicBezTo>
                  <a:lnTo>
                    <a:pt x="464101" y="92226"/>
                  </a:lnTo>
                  <a:cubicBezTo>
                    <a:pt x="416476" y="101222"/>
                    <a:pt x="523368" y="89051"/>
                    <a:pt x="476801" y="85876"/>
                  </a:cubicBezTo>
                  <a:cubicBezTo>
                    <a:pt x="430234" y="82701"/>
                    <a:pt x="231268" y="72118"/>
                    <a:pt x="184701" y="73176"/>
                  </a:cubicBezTo>
                  <a:cubicBezTo>
                    <a:pt x="138134" y="74234"/>
                    <a:pt x="229680" y="68943"/>
                    <a:pt x="197401" y="92226"/>
                  </a:cubicBezTo>
                  <a:cubicBezTo>
                    <a:pt x="165122" y="115509"/>
                    <a:pt x="-11091" y="200176"/>
                    <a:pt x="551" y="1938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7" name="フリーフォーム 1756">
              <a:extLst>
                <a:ext uri="{FF2B5EF4-FFF2-40B4-BE49-F238E27FC236}">
                  <a16:creationId xmlns:a16="http://schemas.microsoft.com/office/drawing/2014/main" id="{8BAAD497-988C-D139-7B60-DEBE9A85CA47}"/>
                </a:ext>
              </a:extLst>
            </p:cNvPr>
            <p:cNvSpPr/>
            <p:nvPr/>
          </p:nvSpPr>
          <p:spPr>
            <a:xfrm>
              <a:off x="3921193" y="9172457"/>
              <a:ext cx="630563" cy="47878"/>
            </a:xfrm>
            <a:custGeom>
              <a:avLst/>
              <a:gdLst>
                <a:gd name="connsiteX0" fmla="*/ 3107 w 630563"/>
                <a:gd name="connsiteY0" fmla="*/ 118 h 47878"/>
                <a:gd name="connsiteX1" fmla="*/ 606357 w 630563"/>
                <a:gd name="connsiteY1" fmla="*/ 15993 h 47878"/>
                <a:gd name="connsiteX2" fmla="*/ 520632 w 630563"/>
                <a:gd name="connsiteY2" fmla="*/ 15993 h 47878"/>
                <a:gd name="connsiteX3" fmla="*/ 380932 w 630563"/>
                <a:gd name="connsiteY3" fmla="*/ 15993 h 47878"/>
                <a:gd name="connsiteX4" fmla="*/ 469832 w 630563"/>
                <a:gd name="connsiteY4" fmla="*/ 47743 h 47878"/>
                <a:gd name="connsiteX5" fmla="*/ 374582 w 630563"/>
                <a:gd name="connsiteY5" fmla="*/ 25518 h 47878"/>
                <a:gd name="connsiteX6" fmla="*/ 3107 w 630563"/>
                <a:gd name="connsiteY6" fmla="*/ 118 h 4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563" h="47878">
                  <a:moveTo>
                    <a:pt x="3107" y="118"/>
                  </a:moveTo>
                  <a:cubicBezTo>
                    <a:pt x="41736" y="-1469"/>
                    <a:pt x="520103" y="13347"/>
                    <a:pt x="606357" y="15993"/>
                  </a:cubicBezTo>
                  <a:cubicBezTo>
                    <a:pt x="692611" y="18639"/>
                    <a:pt x="520632" y="15993"/>
                    <a:pt x="520632" y="15993"/>
                  </a:cubicBezTo>
                  <a:cubicBezTo>
                    <a:pt x="483061" y="15993"/>
                    <a:pt x="389399" y="10701"/>
                    <a:pt x="380932" y="15993"/>
                  </a:cubicBezTo>
                  <a:cubicBezTo>
                    <a:pt x="372465" y="21285"/>
                    <a:pt x="470890" y="46155"/>
                    <a:pt x="469832" y="47743"/>
                  </a:cubicBezTo>
                  <a:cubicBezTo>
                    <a:pt x="468774" y="49331"/>
                    <a:pt x="451840" y="36630"/>
                    <a:pt x="374582" y="25518"/>
                  </a:cubicBezTo>
                  <a:cubicBezTo>
                    <a:pt x="297324" y="14406"/>
                    <a:pt x="-35522" y="1705"/>
                    <a:pt x="3107" y="11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8" name="フリーフォーム 1757">
              <a:extLst>
                <a:ext uri="{FF2B5EF4-FFF2-40B4-BE49-F238E27FC236}">
                  <a16:creationId xmlns:a16="http://schemas.microsoft.com/office/drawing/2014/main" id="{36E5A034-B352-E3D4-0B67-5258050C6943}"/>
                </a:ext>
              </a:extLst>
            </p:cNvPr>
            <p:cNvSpPr/>
            <p:nvPr/>
          </p:nvSpPr>
          <p:spPr>
            <a:xfrm>
              <a:off x="4724363" y="8902564"/>
              <a:ext cx="223649" cy="65496"/>
            </a:xfrm>
            <a:custGeom>
              <a:avLst/>
              <a:gdLst>
                <a:gd name="connsiteX0" fmla="*/ 37 w 223649"/>
                <a:gd name="connsiteY0" fmla="*/ 136 h 65496"/>
                <a:gd name="connsiteX1" fmla="*/ 222287 w 223649"/>
                <a:gd name="connsiteY1" fmla="*/ 44586 h 65496"/>
                <a:gd name="connsiteX2" fmla="*/ 98462 w 223649"/>
                <a:gd name="connsiteY2" fmla="*/ 63636 h 65496"/>
                <a:gd name="connsiteX3" fmla="*/ 203237 w 223649"/>
                <a:gd name="connsiteY3" fmla="*/ 60461 h 65496"/>
                <a:gd name="connsiteX4" fmla="*/ 37 w 223649"/>
                <a:gd name="connsiteY4" fmla="*/ 136 h 6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649" h="65496">
                  <a:moveTo>
                    <a:pt x="37" y="136"/>
                  </a:moveTo>
                  <a:cubicBezTo>
                    <a:pt x="3212" y="-2510"/>
                    <a:pt x="205883" y="34003"/>
                    <a:pt x="222287" y="44586"/>
                  </a:cubicBezTo>
                  <a:cubicBezTo>
                    <a:pt x="238691" y="55169"/>
                    <a:pt x="101637" y="60990"/>
                    <a:pt x="98462" y="63636"/>
                  </a:cubicBezTo>
                  <a:cubicBezTo>
                    <a:pt x="95287" y="66282"/>
                    <a:pt x="212762" y="66811"/>
                    <a:pt x="203237" y="60461"/>
                  </a:cubicBezTo>
                  <a:cubicBezTo>
                    <a:pt x="193712" y="54111"/>
                    <a:pt x="-3138" y="2782"/>
                    <a:pt x="37" y="1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9" name="フリーフォーム 1758">
              <a:extLst>
                <a:ext uri="{FF2B5EF4-FFF2-40B4-BE49-F238E27FC236}">
                  <a16:creationId xmlns:a16="http://schemas.microsoft.com/office/drawing/2014/main" id="{7EDD3E27-EB0A-0D8C-E98D-FB7D39A9216D}"/>
                </a:ext>
              </a:extLst>
            </p:cNvPr>
            <p:cNvSpPr/>
            <p:nvPr/>
          </p:nvSpPr>
          <p:spPr>
            <a:xfrm>
              <a:off x="4721208" y="8940820"/>
              <a:ext cx="261385" cy="270575"/>
            </a:xfrm>
            <a:custGeom>
              <a:avLst/>
              <a:gdLst>
                <a:gd name="connsiteX0" fmla="*/ 241317 w 261385"/>
                <a:gd name="connsiteY0" fmla="*/ 3155 h 270575"/>
                <a:gd name="connsiteX1" fmla="*/ 238142 w 261385"/>
                <a:gd name="connsiteY1" fmla="*/ 79355 h 270575"/>
                <a:gd name="connsiteX2" fmla="*/ 244492 w 261385"/>
                <a:gd name="connsiteY2" fmla="*/ 139680 h 270575"/>
                <a:gd name="connsiteX3" fmla="*/ 225442 w 261385"/>
                <a:gd name="connsiteY3" fmla="*/ 168255 h 270575"/>
                <a:gd name="connsiteX4" fmla="*/ 17 w 261385"/>
                <a:gd name="connsiteY4" fmla="*/ 269855 h 270575"/>
                <a:gd name="connsiteX5" fmla="*/ 238142 w 261385"/>
                <a:gd name="connsiteY5" fmla="*/ 212705 h 270575"/>
                <a:gd name="connsiteX6" fmla="*/ 247667 w 261385"/>
                <a:gd name="connsiteY6" fmla="*/ 193655 h 270575"/>
                <a:gd name="connsiteX7" fmla="*/ 241317 w 261385"/>
                <a:gd name="connsiteY7" fmla="*/ 3155 h 27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85" h="270575">
                  <a:moveTo>
                    <a:pt x="241317" y="3155"/>
                  </a:moveTo>
                  <a:cubicBezTo>
                    <a:pt x="239730" y="-15895"/>
                    <a:pt x="237613" y="56601"/>
                    <a:pt x="238142" y="79355"/>
                  </a:cubicBezTo>
                  <a:cubicBezTo>
                    <a:pt x="238671" y="102109"/>
                    <a:pt x="246609" y="124863"/>
                    <a:pt x="244492" y="139680"/>
                  </a:cubicBezTo>
                  <a:cubicBezTo>
                    <a:pt x="242375" y="154497"/>
                    <a:pt x="266188" y="146559"/>
                    <a:pt x="225442" y="168255"/>
                  </a:cubicBezTo>
                  <a:cubicBezTo>
                    <a:pt x="184696" y="189951"/>
                    <a:pt x="-2100" y="262447"/>
                    <a:pt x="17" y="269855"/>
                  </a:cubicBezTo>
                  <a:cubicBezTo>
                    <a:pt x="2134" y="277263"/>
                    <a:pt x="196867" y="225405"/>
                    <a:pt x="238142" y="212705"/>
                  </a:cubicBezTo>
                  <a:cubicBezTo>
                    <a:pt x="279417" y="200005"/>
                    <a:pt x="254546" y="225934"/>
                    <a:pt x="247667" y="193655"/>
                  </a:cubicBezTo>
                  <a:cubicBezTo>
                    <a:pt x="240788" y="161376"/>
                    <a:pt x="242904" y="22205"/>
                    <a:pt x="241317" y="31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0" name="フリーフォーム 1759">
              <a:extLst>
                <a:ext uri="{FF2B5EF4-FFF2-40B4-BE49-F238E27FC236}">
                  <a16:creationId xmlns:a16="http://schemas.microsoft.com/office/drawing/2014/main" id="{22FEEBF0-9936-0B11-5111-E1BA994C7DBE}"/>
                </a:ext>
              </a:extLst>
            </p:cNvPr>
            <p:cNvSpPr/>
            <p:nvPr/>
          </p:nvSpPr>
          <p:spPr>
            <a:xfrm>
              <a:off x="4549055" y="8991441"/>
              <a:ext cx="255234" cy="149398"/>
            </a:xfrm>
            <a:custGeom>
              <a:avLst/>
              <a:gdLst>
                <a:gd name="connsiteX0" fmla="*/ 210270 w 255234"/>
                <a:gd name="connsiteY0" fmla="*/ 159 h 149398"/>
                <a:gd name="connsiteX1" fmla="*/ 229320 w 255234"/>
                <a:gd name="connsiteY1" fmla="*/ 98584 h 149398"/>
                <a:gd name="connsiteX2" fmla="*/ 172170 w 255234"/>
                <a:gd name="connsiteY2" fmla="*/ 127159 h 149398"/>
                <a:gd name="connsiteX3" fmla="*/ 720 w 255234"/>
                <a:gd name="connsiteY3" fmla="*/ 149384 h 149398"/>
                <a:gd name="connsiteX4" fmla="*/ 245195 w 255234"/>
                <a:gd name="connsiteY4" fmla="*/ 123984 h 149398"/>
                <a:gd name="connsiteX5" fmla="*/ 210270 w 255234"/>
                <a:gd name="connsiteY5" fmla="*/ 159 h 14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234" h="149398">
                  <a:moveTo>
                    <a:pt x="210270" y="159"/>
                  </a:moveTo>
                  <a:cubicBezTo>
                    <a:pt x="207624" y="-4074"/>
                    <a:pt x="235670" y="77417"/>
                    <a:pt x="229320" y="98584"/>
                  </a:cubicBezTo>
                  <a:cubicBezTo>
                    <a:pt x="222970" y="119751"/>
                    <a:pt x="210270" y="118692"/>
                    <a:pt x="172170" y="127159"/>
                  </a:cubicBezTo>
                  <a:cubicBezTo>
                    <a:pt x="134070" y="135626"/>
                    <a:pt x="-11451" y="149913"/>
                    <a:pt x="720" y="149384"/>
                  </a:cubicBezTo>
                  <a:cubicBezTo>
                    <a:pt x="12891" y="148855"/>
                    <a:pt x="210270" y="147796"/>
                    <a:pt x="245195" y="123984"/>
                  </a:cubicBezTo>
                  <a:cubicBezTo>
                    <a:pt x="280120" y="100172"/>
                    <a:pt x="212916" y="4392"/>
                    <a:pt x="210270" y="15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1" name="フリーフォーム 1760">
              <a:extLst>
                <a:ext uri="{FF2B5EF4-FFF2-40B4-BE49-F238E27FC236}">
                  <a16:creationId xmlns:a16="http://schemas.microsoft.com/office/drawing/2014/main" id="{18004620-1544-F391-BAB9-50E11EEC8806}"/>
                </a:ext>
              </a:extLst>
            </p:cNvPr>
            <p:cNvSpPr/>
            <p:nvPr/>
          </p:nvSpPr>
          <p:spPr>
            <a:xfrm>
              <a:off x="4819621" y="8985237"/>
              <a:ext cx="35517" cy="130349"/>
            </a:xfrm>
            <a:custGeom>
              <a:avLst/>
              <a:gdLst>
                <a:gd name="connsiteX0" fmla="*/ 29 w 35517"/>
                <a:gd name="connsiteY0" fmla="*/ 13 h 130349"/>
                <a:gd name="connsiteX1" fmla="*/ 28604 w 35517"/>
                <a:gd name="connsiteY1" fmla="*/ 76213 h 130349"/>
                <a:gd name="connsiteX2" fmla="*/ 9554 w 35517"/>
                <a:gd name="connsiteY2" fmla="*/ 130188 h 130349"/>
                <a:gd name="connsiteX3" fmla="*/ 28604 w 35517"/>
                <a:gd name="connsiteY3" fmla="*/ 92088 h 130349"/>
                <a:gd name="connsiteX4" fmla="*/ 34954 w 35517"/>
                <a:gd name="connsiteY4" fmla="*/ 69863 h 130349"/>
                <a:gd name="connsiteX5" fmla="*/ 29 w 35517"/>
                <a:gd name="connsiteY5" fmla="*/ 13 h 1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7" h="130349">
                  <a:moveTo>
                    <a:pt x="29" y="13"/>
                  </a:moveTo>
                  <a:cubicBezTo>
                    <a:pt x="-1029" y="1071"/>
                    <a:pt x="27017" y="54517"/>
                    <a:pt x="28604" y="76213"/>
                  </a:cubicBezTo>
                  <a:cubicBezTo>
                    <a:pt x="30191" y="97909"/>
                    <a:pt x="9554" y="127542"/>
                    <a:pt x="9554" y="130188"/>
                  </a:cubicBezTo>
                  <a:cubicBezTo>
                    <a:pt x="9554" y="132834"/>
                    <a:pt x="24371" y="102142"/>
                    <a:pt x="28604" y="92088"/>
                  </a:cubicBezTo>
                  <a:cubicBezTo>
                    <a:pt x="32837" y="82034"/>
                    <a:pt x="37071" y="80975"/>
                    <a:pt x="34954" y="69863"/>
                  </a:cubicBezTo>
                  <a:cubicBezTo>
                    <a:pt x="32837" y="58751"/>
                    <a:pt x="1087" y="-1045"/>
                    <a:pt x="29" y="1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2" name="フリーフォーム 1761">
              <a:extLst>
                <a:ext uri="{FF2B5EF4-FFF2-40B4-BE49-F238E27FC236}">
                  <a16:creationId xmlns:a16="http://schemas.microsoft.com/office/drawing/2014/main" id="{1087C886-ECA7-C232-EDE2-FC4DA99B2B18}"/>
                </a:ext>
              </a:extLst>
            </p:cNvPr>
            <p:cNvSpPr/>
            <p:nvPr/>
          </p:nvSpPr>
          <p:spPr>
            <a:xfrm>
              <a:off x="4606910" y="9238003"/>
              <a:ext cx="387101" cy="169523"/>
            </a:xfrm>
            <a:custGeom>
              <a:avLst/>
              <a:gdLst>
                <a:gd name="connsiteX0" fmla="*/ 15 w 387101"/>
                <a:gd name="connsiteY0" fmla="*/ 169522 h 169523"/>
                <a:gd name="connsiteX1" fmla="*/ 241315 w 387101"/>
                <a:gd name="connsiteY1" fmla="*/ 42522 h 169523"/>
                <a:gd name="connsiteX2" fmla="*/ 161940 w 387101"/>
                <a:gd name="connsiteY2" fmla="*/ 67922 h 169523"/>
                <a:gd name="connsiteX3" fmla="*/ 257190 w 387101"/>
                <a:gd name="connsiteY3" fmla="*/ 26647 h 169523"/>
                <a:gd name="connsiteX4" fmla="*/ 384190 w 387101"/>
                <a:gd name="connsiteY4" fmla="*/ 4422 h 169523"/>
                <a:gd name="connsiteX5" fmla="*/ 330215 w 387101"/>
                <a:gd name="connsiteY5" fmla="*/ 7597 h 169523"/>
                <a:gd name="connsiteX6" fmla="*/ 152415 w 387101"/>
                <a:gd name="connsiteY6" fmla="*/ 80622 h 169523"/>
                <a:gd name="connsiteX7" fmla="*/ 254015 w 387101"/>
                <a:gd name="connsiteY7" fmla="*/ 45697 h 169523"/>
                <a:gd name="connsiteX8" fmla="*/ 15 w 387101"/>
                <a:gd name="connsiteY8" fmla="*/ 169522 h 16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101" h="169523">
                  <a:moveTo>
                    <a:pt x="15" y="169522"/>
                  </a:moveTo>
                  <a:cubicBezTo>
                    <a:pt x="-2102" y="168993"/>
                    <a:pt x="214328" y="59455"/>
                    <a:pt x="241315" y="42522"/>
                  </a:cubicBezTo>
                  <a:cubicBezTo>
                    <a:pt x="268303" y="25589"/>
                    <a:pt x="159294" y="70568"/>
                    <a:pt x="161940" y="67922"/>
                  </a:cubicBezTo>
                  <a:cubicBezTo>
                    <a:pt x="164586" y="65276"/>
                    <a:pt x="220148" y="37230"/>
                    <a:pt x="257190" y="26647"/>
                  </a:cubicBezTo>
                  <a:cubicBezTo>
                    <a:pt x="294232" y="16064"/>
                    <a:pt x="372019" y="7597"/>
                    <a:pt x="384190" y="4422"/>
                  </a:cubicBezTo>
                  <a:cubicBezTo>
                    <a:pt x="396361" y="1247"/>
                    <a:pt x="368844" y="-5103"/>
                    <a:pt x="330215" y="7597"/>
                  </a:cubicBezTo>
                  <a:cubicBezTo>
                    <a:pt x="291586" y="20297"/>
                    <a:pt x="165115" y="74272"/>
                    <a:pt x="152415" y="80622"/>
                  </a:cubicBezTo>
                  <a:cubicBezTo>
                    <a:pt x="139715" y="86972"/>
                    <a:pt x="277828" y="29822"/>
                    <a:pt x="254015" y="45697"/>
                  </a:cubicBezTo>
                  <a:cubicBezTo>
                    <a:pt x="230203" y="61572"/>
                    <a:pt x="2132" y="170051"/>
                    <a:pt x="15" y="1695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3" name="フリーフォーム 1762">
              <a:extLst>
                <a:ext uri="{FF2B5EF4-FFF2-40B4-BE49-F238E27FC236}">
                  <a16:creationId xmlns:a16="http://schemas.microsoft.com/office/drawing/2014/main" id="{B6F2B999-B4B1-3B26-0C99-76AC49662F7A}"/>
                </a:ext>
              </a:extLst>
            </p:cNvPr>
            <p:cNvSpPr/>
            <p:nvPr/>
          </p:nvSpPr>
          <p:spPr>
            <a:xfrm>
              <a:off x="4139823" y="9251673"/>
              <a:ext cx="497116" cy="149841"/>
            </a:xfrm>
            <a:custGeom>
              <a:avLst/>
              <a:gdLst>
                <a:gd name="connsiteX0" fmla="*/ 365502 w 497116"/>
                <a:gd name="connsiteY0" fmla="*/ 277 h 149841"/>
                <a:gd name="connsiteX1" fmla="*/ 241677 w 497116"/>
                <a:gd name="connsiteY1" fmla="*/ 54252 h 149841"/>
                <a:gd name="connsiteX2" fmla="*/ 377 w 497116"/>
                <a:gd name="connsiteY2" fmla="*/ 105052 h 149841"/>
                <a:gd name="connsiteX3" fmla="*/ 184527 w 497116"/>
                <a:gd name="connsiteY3" fmla="*/ 95527 h 149841"/>
                <a:gd name="connsiteX4" fmla="*/ 121027 w 497116"/>
                <a:gd name="connsiteY4" fmla="*/ 114577 h 149841"/>
                <a:gd name="connsiteX5" fmla="*/ 295652 w 497116"/>
                <a:gd name="connsiteY5" fmla="*/ 130452 h 149841"/>
                <a:gd name="connsiteX6" fmla="*/ 495677 w 497116"/>
                <a:gd name="connsiteY6" fmla="*/ 149502 h 149841"/>
                <a:gd name="connsiteX7" fmla="*/ 390902 w 497116"/>
                <a:gd name="connsiteY7" fmla="*/ 143152 h 149841"/>
                <a:gd name="connsiteX8" fmla="*/ 190877 w 497116"/>
                <a:gd name="connsiteY8" fmla="*/ 146327 h 149841"/>
                <a:gd name="connsiteX9" fmla="*/ 82927 w 497116"/>
                <a:gd name="connsiteY9" fmla="*/ 105052 h 149841"/>
                <a:gd name="connsiteX10" fmla="*/ 181352 w 497116"/>
                <a:gd name="connsiteY10" fmla="*/ 76477 h 149841"/>
                <a:gd name="connsiteX11" fmla="*/ 95627 w 497116"/>
                <a:gd name="connsiteY11" fmla="*/ 92352 h 149841"/>
                <a:gd name="connsiteX12" fmla="*/ 228977 w 497116"/>
                <a:gd name="connsiteY12" fmla="*/ 35202 h 149841"/>
                <a:gd name="connsiteX13" fmla="*/ 365502 w 497116"/>
                <a:gd name="connsiteY13" fmla="*/ 277 h 14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7116" h="149841">
                  <a:moveTo>
                    <a:pt x="365502" y="277"/>
                  </a:moveTo>
                  <a:cubicBezTo>
                    <a:pt x="367619" y="3452"/>
                    <a:pt x="302531" y="36790"/>
                    <a:pt x="241677" y="54252"/>
                  </a:cubicBezTo>
                  <a:cubicBezTo>
                    <a:pt x="180823" y="71714"/>
                    <a:pt x="9902" y="98173"/>
                    <a:pt x="377" y="105052"/>
                  </a:cubicBezTo>
                  <a:cubicBezTo>
                    <a:pt x="-9148" y="111931"/>
                    <a:pt x="164419" y="93940"/>
                    <a:pt x="184527" y="95527"/>
                  </a:cubicBezTo>
                  <a:cubicBezTo>
                    <a:pt x="204635" y="97115"/>
                    <a:pt x="102506" y="108756"/>
                    <a:pt x="121027" y="114577"/>
                  </a:cubicBezTo>
                  <a:cubicBezTo>
                    <a:pt x="139548" y="120398"/>
                    <a:pt x="295652" y="130452"/>
                    <a:pt x="295652" y="130452"/>
                  </a:cubicBezTo>
                  <a:lnTo>
                    <a:pt x="495677" y="149502"/>
                  </a:lnTo>
                  <a:cubicBezTo>
                    <a:pt x="511552" y="151619"/>
                    <a:pt x="390902" y="143152"/>
                    <a:pt x="390902" y="143152"/>
                  </a:cubicBezTo>
                  <a:cubicBezTo>
                    <a:pt x="340102" y="142623"/>
                    <a:pt x="242206" y="152677"/>
                    <a:pt x="190877" y="146327"/>
                  </a:cubicBezTo>
                  <a:cubicBezTo>
                    <a:pt x="139548" y="139977"/>
                    <a:pt x="84514" y="116694"/>
                    <a:pt x="82927" y="105052"/>
                  </a:cubicBezTo>
                  <a:cubicBezTo>
                    <a:pt x="81340" y="93410"/>
                    <a:pt x="179235" y="78594"/>
                    <a:pt x="181352" y="76477"/>
                  </a:cubicBezTo>
                  <a:cubicBezTo>
                    <a:pt x="183469" y="74360"/>
                    <a:pt x="87689" y="99231"/>
                    <a:pt x="95627" y="92352"/>
                  </a:cubicBezTo>
                  <a:cubicBezTo>
                    <a:pt x="103565" y="85473"/>
                    <a:pt x="189819" y="48431"/>
                    <a:pt x="228977" y="35202"/>
                  </a:cubicBezTo>
                  <a:cubicBezTo>
                    <a:pt x="268135" y="21973"/>
                    <a:pt x="363385" y="-2898"/>
                    <a:pt x="365502" y="277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4" name="フリーフォーム 1763">
              <a:extLst>
                <a:ext uri="{FF2B5EF4-FFF2-40B4-BE49-F238E27FC236}">
                  <a16:creationId xmlns:a16="http://schemas.microsoft.com/office/drawing/2014/main" id="{9F3F0089-D656-C42B-3673-F0DE05AD746D}"/>
                </a:ext>
              </a:extLst>
            </p:cNvPr>
            <p:cNvSpPr/>
            <p:nvPr/>
          </p:nvSpPr>
          <p:spPr>
            <a:xfrm>
              <a:off x="3841750" y="9324905"/>
              <a:ext cx="453921" cy="185138"/>
            </a:xfrm>
            <a:custGeom>
              <a:avLst/>
              <a:gdLst>
                <a:gd name="connsiteX0" fmla="*/ 0 w 453921"/>
                <a:gd name="connsiteY0" fmla="*/ 70 h 185138"/>
                <a:gd name="connsiteX1" fmla="*/ 127000 w 453921"/>
                <a:gd name="connsiteY1" fmla="*/ 111195 h 185138"/>
                <a:gd name="connsiteX2" fmla="*/ 114300 w 453921"/>
                <a:gd name="connsiteY2" fmla="*/ 184220 h 185138"/>
                <a:gd name="connsiteX3" fmla="*/ 222250 w 453921"/>
                <a:gd name="connsiteY3" fmla="*/ 152470 h 185138"/>
                <a:gd name="connsiteX4" fmla="*/ 387350 w 453921"/>
                <a:gd name="connsiteY4" fmla="*/ 155645 h 185138"/>
                <a:gd name="connsiteX5" fmla="*/ 288925 w 453921"/>
                <a:gd name="connsiteY5" fmla="*/ 152470 h 185138"/>
                <a:gd name="connsiteX6" fmla="*/ 450850 w 453921"/>
                <a:gd name="connsiteY6" fmla="*/ 161995 h 185138"/>
                <a:gd name="connsiteX7" fmla="*/ 117475 w 453921"/>
                <a:gd name="connsiteY7" fmla="*/ 158820 h 185138"/>
                <a:gd name="connsiteX8" fmla="*/ 117475 w 453921"/>
                <a:gd name="connsiteY8" fmla="*/ 146120 h 185138"/>
                <a:gd name="connsiteX9" fmla="*/ 127000 w 453921"/>
                <a:gd name="connsiteY9" fmla="*/ 95320 h 185138"/>
                <a:gd name="connsiteX10" fmla="*/ 0 w 453921"/>
                <a:gd name="connsiteY10" fmla="*/ 70 h 18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3921" h="185138">
                  <a:moveTo>
                    <a:pt x="0" y="70"/>
                  </a:moveTo>
                  <a:cubicBezTo>
                    <a:pt x="0" y="2716"/>
                    <a:pt x="107950" y="80503"/>
                    <a:pt x="127000" y="111195"/>
                  </a:cubicBezTo>
                  <a:cubicBezTo>
                    <a:pt x="146050" y="141887"/>
                    <a:pt x="98425" y="177341"/>
                    <a:pt x="114300" y="184220"/>
                  </a:cubicBezTo>
                  <a:cubicBezTo>
                    <a:pt x="130175" y="191099"/>
                    <a:pt x="176742" y="157232"/>
                    <a:pt x="222250" y="152470"/>
                  </a:cubicBezTo>
                  <a:cubicBezTo>
                    <a:pt x="267758" y="147708"/>
                    <a:pt x="376238" y="155645"/>
                    <a:pt x="387350" y="155645"/>
                  </a:cubicBezTo>
                  <a:cubicBezTo>
                    <a:pt x="398462" y="155645"/>
                    <a:pt x="278342" y="151412"/>
                    <a:pt x="288925" y="152470"/>
                  </a:cubicBezTo>
                  <a:cubicBezTo>
                    <a:pt x="299508" y="153528"/>
                    <a:pt x="479425" y="160937"/>
                    <a:pt x="450850" y="161995"/>
                  </a:cubicBezTo>
                  <a:cubicBezTo>
                    <a:pt x="422275" y="163053"/>
                    <a:pt x="173037" y="161466"/>
                    <a:pt x="117475" y="158820"/>
                  </a:cubicBezTo>
                  <a:cubicBezTo>
                    <a:pt x="61913" y="156174"/>
                    <a:pt x="115888" y="156703"/>
                    <a:pt x="117475" y="146120"/>
                  </a:cubicBezTo>
                  <a:cubicBezTo>
                    <a:pt x="119063" y="135537"/>
                    <a:pt x="149225" y="120191"/>
                    <a:pt x="127000" y="95320"/>
                  </a:cubicBezTo>
                  <a:cubicBezTo>
                    <a:pt x="104775" y="70449"/>
                    <a:pt x="0" y="-2576"/>
                    <a:pt x="0" y="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5" name="フリーフォーム 1764">
              <a:extLst>
                <a:ext uri="{FF2B5EF4-FFF2-40B4-BE49-F238E27FC236}">
                  <a16:creationId xmlns:a16="http://schemas.microsoft.com/office/drawing/2014/main" id="{C7E77F5B-87A3-DE55-9684-3178BEC4B0E1}"/>
                </a:ext>
              </a:extLst>
            </p:cNvPr>
            <p:cNvSpPr/>
            <p:nvPr/>
          </p:nvSpPr>
          <p:spPr>
            <a:xfrm>
              <a:off x="4327405" y="9458206"/>
              <a:ext cx="70460" cy="76490"/>
            </a:xfrm>
            <a:custGeom>
              <a:avLst/>
              <a:gdLst>
                <a:gd name="connsiteX0" fmla="*/ 69970 w 70460"/>
                <a:gd name="connsiteY0" fmla="*/ 119 h 76490"/>
                <a:gd name="connsiteX1" fmla="*/ 31870 w 70460"/>
                <a:gd name="connsiteY1" fmla="*/ 47744 h 76490"/>
                <a:gd name="connsiteX2" fmla="*/ 44570 w 70460"/>
                <a:gd name="connsiteY2" fmla="*/ 76319 h 76490"/>
                <a:gd name="connsiteX3" fmla="*/ 120 w 70460"/>
                <a:gd name="connsiteY3" fmla="*/ 35044 h 76490"/>
                <a:gd name="connsiteX4" fmla="*/ 69970 w 70460"/>
                <a:gd name="connsiteY4" fmla="*/ 119 h 7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60" h="76490">
                  <a:moveTo>
                    <a:pt x="69970" y="119"/>
                  </a:moveTo>
                  <a:cubicBezTo>
                    <a:pt x="75262" y="2236"/>
                    <a:pt x="36103" y="35044"/>
                    <a:pt x="31870" y="47744"/>
                  </a:cubicBezTo>
                  <a:cubicBezTo>
                    <a:pt x="27637" y="60444"/>
                    <a:pt x="49862" y="78436"/>
                    <a:pt x="44570" y="76319"/>
                  </a:cubicBezTo>
                  <a:cubicBezTo>
                    <a:pt x="39278" y="74202"/>
                    <a:pt x="-2526" y="45627"/>
                    <a:pt x="120" y="35044"/>
                  </a:cubicBezTo>
                  <a:cubicBezTo>
                    <a:pt x="2766" y="24461"/>
                    <a:pt x="64678" y="-1998"/>
                    <a:pt x="69970" y="11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6" name="フリーフォーム 1765">
              <a:extLst>
                <a:ext uri="{FF2B5EF4-FFF2-40B4-BE49-F238E27FC236}">
                  <a16:creationId xmlns:a16="http://schemas.microsoft.com/office/drawing/2014/main" id="{9EF20A5F-AFE1-0227-27EA-8185C60AD368}"/>
                </a:ext>
              </a:extLst>
            </p:cNvPr>
            <p:cNvSpPr/>
            <p:nvPr/>
          </p:nvSpPr>
          <p:spPr>
            <a:xfrm>
              <a:off x="4422772" y="9426559"/>
              <a:ext cx="63534" cy="133387"/>
            </a:xfrm>
            <a:custGeom>
              <a:avLst/>
              <a:gdLst>
                <a:gd name="connsiteX0" fmla="*/ 3 w 63534"/>
                <a:gd name="connsiteY0" fmla="*/ 16 h 133387"/>
                <a:gd name="connsiteX1" fmla="*/ 60328 w 63534"/>
                <a:gd name="connsiteY1" fmla="*/ 69866 h 133387"/>
                <a:gd name="connsiteX2" fmla="*/ 38103 w 63534"/>
                <a:gd name="connsiteY2" fmla="*/ 133366 h 133387"/>
                <a:gd name="connsiteX3" fmla="*/ 63503 w 63534"/>
                <a:gd name="connsiteY3" fmla="*/ 76216 h 133387"/>
                <a:gd name="connsiteX4" fmla="*/ 3 w 63534"/>
                <a:gd name="connsiteY4" fmla="*/ 16 h 1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4" h="133387">
                  <a:moveTo>
                    <a:pt x="3" y="16"/>
                  </a:moveTo>
                  <a:cubicBezTo>
                    <a:pt x="-526" y="-1042"/>
                    <a:pt x="53978" y="47641"/>
                    <a:pt x="60328" y="69866"/>
                  </a:cubicBezTo>
                  <a:cubicBezTo>
                    <a:pt x="66678" y="92091"/>
                    <a:pt x="37574" y="132308"/>
                    <a:pt x="38103" y="133366"/>
                  </a:cubicBezTo>
                  <a:cubicBezTo>
                    <a:pt x="38632" y="134424"/>
                    <a:pt x="64561" y="95266"/>
                    <a:pt x="63503" y="76216"/>
                  </a:cubicBezTo>
                  <a:cubicBezTo>
                    <a:pt x="62445" y="57166"/>
                    <a:pt x="532" y="1074"/>
                    <a:pt x="3" y="1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7" name="フリーフォーム 1766">
              <a:extLst>
                <a:ext uri="{FF2B5EF4-FFF2-40B4-BE49-F238E27FC236}">
                  <a16:creationId xmlns:a16="http://schemas.microsoft.com/office/drawing/2014/main" id="{DB979022-06CB-C9AE-F020-5302845E7D90}"/>
                </a:ext>
              </a:extLst>
            </p:cNvPr>
            <p:cNvSpPr/>
            <p:nvPr/>
          </p:nvSpPr>
          <p:spPr>
            <a:xfrm>
              <a:off x="4517874" y="9401170"/>
              <a:ext cx="289328" cy="53480"/>
            </a:xfrm>
            <a:custGeom>
              <a:avLst/>
              <a:gdLst>
                <a:gd name="connsiteX0" fmla="*/ 151 w 289328"/>
                <a:gd name="connsiteY0" fmla="*/ 44455 h 53480"/>
                <a:gd name="connsiteX1" fmla="*/ 152551 w 289328"/>
                <a:gd name="connsiteY1" fmla="*/ 47630 h 53480"/>
                <a:gd name="connsiteX2" fmla="*/ 289076 w 289328"/>
                <a:gd name="connsiteY2" fmla="*/ 5 h 53480"/>
                <a:gd name="connsiteX3" fmla="*/ 181126 w 289328"/>
                <a:gd name="connsiteY3" fmla="*/ 50805 h 53480"/>
                <a:gd name="connsiteX4" fmla="*/ 151 w 289328"/>
                <a:gd name="connsiteY4" fmla="*/ 44455 h 5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28" h="53480">
                  <a:moveTo>
                    <a:pt x="151" y="44455"/>
                  </a:moveTo>
                  <a:cubicBezTo>
                    <a:pt x="-4612" y="43926"/>
                    <a:pt x="104397" y="55038"/>
                    <a:pt x="152551" y="47630"/>
                  </a:cubicBezTo>
                  <a:cubicBezTo>
                    <a:pt x="200705" y="40222"/>
                    <a:pt x="284314" y="-524"/>
                    <a:pt x="289076" y="5"/>
                  </a:cubicBezTo>
                  <a:cubicBezTo>
                    <a:pt x="293839" y="534"/>
                    <a:pt x="230339" y="42338"/>
                    <a:pt x="181126" y="50805"/>
                  </a:cubicBezTo>
                  <a:cubicBezTo>
                    <a:pt x="131913" y="59272"/>
                    <a:pt x="4914" y="44984"/>
                    <a:pt x="151" y="444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8" name="フリーフォーム 1767">
              <a:extLst>
                <a:ext uri="{FF2B5EF4-FFF2-40B4-BE49-F238E27FC236}">
                  <a16:creationId xmlns:a16="http://schemas.microsoft.com/office/drawing/2014/main" id="{91406F2C-F1CF-FAB0-267B-DDDCFD7B48F7}"/>
                </a:ext>
              </a:extLst>
            </p:cNvPr>
            <p:cNvSpPr/>
            <p:nvPr/>
          </p:nvSpPr>
          <p:spPr>
            <a:xfrm>
              <a:off x="4848197" y="9223340"/>
              <a:ext cx="152495" cy="235829"/>
            </a:xfrm>
            <a:custGeom>
              <a:avLst/>
              <a:gdLst>
                <a:gd name="connsiteX0" fmla="*/ 152428 w 152495"/>
                <a:gd name="connsiteY0" fmla="*/ 35 h 235829"/>
                <a:gd name="connsiteX1" fmla="*/ 25428 w 152495"/>
                <a:gd name="connsiteY1" fmla="*/ 114335 h 235829"/>
                <a:gd name="connsiteX2" fmla="*/ 25428 w 152495"/>
                <a:gd name="connsiteY2" fmla="*/ 161960 h 235829"/>
                <a:gd name="connsiteX3" fmla="*/ 22253 w 152495"/>
                <a:gd name="connsiteY3" fmla="*/ 130210 h 235829"/>
                <a:gd name="connsiteX4" fmla="*/ 60353 w 152495"/>
                <a:gd name="connsiteY4" fmla="*/ 234985 h 235829"/>
                <a:gd name="connsiteX5" fmla="*/ 38128 w 152495"/>
                <a:gd name="connsiteY5" fmla="*/ 177835 h 235829"/>
                <a:gd name="connsiteX6" fmla="*/ 28 w 152495"/>
                <a:gd name="connsiteY6" fmla="*/ 146085 h 235829"/>
                <a:gd name="connsiteX7" fmla="*/ 44478 w 152495"/>
                <a:gd name="connsiteY7" fmla="*/ 82585 h 235829"/>
                <a:gd name="connsiteX8" fmla="*/ 6378 w 152495"/>
                <a:gd name="connsiteY8" fmla="*/ 101635 h 235829"/>
                <a:gd name="connsiteX9" fmla="*/ 152428 w 152495"/>
                <a:gd name="connsiteY9" fmla="*/ 35 h 2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95" h="235829">
                  <a:moveTo>
                    <a:pt x="152428" y="35"/>
                  </a:moveTo>
                  <a:cubicBezTo>
                    <a:pt x="155603" y="2152"/>
                    <a:pt x="46595" y="87348"/>
                    <a:pt x="25428" y="114335"/>
                  </a:cubicBezTo>
                  <a:cubicBezTo>
                    <a:pt x="4261" y="141323"/>
                    <a:pt x="25957" y="159314"/>
                    <a:pt x="25428" y="161960"/>
                  </a:cubicBezTo>
                  <a:cubicBezTo>
                    <a:pt x="24899" y="164606"/>
                    <a:pt x="16432" y="118039"/>
                    <a:pt x="22253" y="130210"/>
                  </a:cubicBezTo>
                  <a:cubicBezTo>
                    <a:pt x="28074" y="142381"/>
                    <a:pt x="57707" y="227048"/>
                    <a:pt x="60353" y="234985"/>
                  </a:cubicBezTo>
                  <a:cubicBezTo>
                    <a:pt x="62999" y="242922"/>
                    <a:pt x="48182" y="192652"/>
                    <a:pt x="38128" y="177835"/>
                  </a:cubicBezTo>
                  <a:cubicBezTo>
                    <a:pt x="28074" y="163018"/>
                    <a:pt x="-1030" y="161960"/>
                    <a:pt x="28" y="146085"/>
                  </a:cubicBezTo>
                  <a:cubicBezTo>
                    <a:pt x="1086" y="130210"/>
                    <a:pt x="43420" y="89993"/>
                    <a:pt x="44478" y="82585"/>
                  </a:cubicBezTo>
                  <a:cubicBezTo>
                    <a:pt x="45536" y="75177"/>
                    <a:pt x="-14789" y="111160"/>
                    <a:pt x="6378" y="101635"/>
                  </a:cubicBezTo>
                  <a:cubicBezTo>
                    <a:pt x="27545" y="92110"/>
                    <a:pt x="149253" y="-2082"/>
                    <a:pt x="152428" y="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9" name="フリーフォーム 1768">
              <a:extLst>
                <a:ext uri="{FF2B5EF4-FFF2-40B4-BE49-F238E27FC236}">
                  <a16:creationId xmlns:a16="http://schemas.microsoft.com/office/drawing/2014/main" id="{5A4B6E29-E798-20A2-5261-352B1CDA0916}"/>
                </a:ext>
              </a:extLst>
            </p:cNvPr>
            <p:cNvSpPr/>
            <p:nvPr/>
          </p:nvSpPr>
          <p:spPr>
            <a:xfrm>
              <a:off x="4841875" y="9223013"/>
              <a:ext cx="175014" cy="273722"/>
            </a:xfrm>
            <a:custGeom>
              <a:avLst/>
              <a:gdLst>
                <a:gd name="connsiteX0" fmla="*/ 171450 w 175014"/>
                <a:gd name="connsiteY0" fmla="*/ 362 h 273722"/>
                <a:gd name="connsiteX1" fmla="*/ 168275 w 175014"/>
                <a:gd name="connsiteY1" fmla="*/ 76562 h 273722"/>
                <a:gd name="connsiteX2" fmla="*/ 107950 w 175014"/>
                <a:gd name="connsiteY2" fmla="*/ 165462 h 273722"/>
                <a:gd name="connsiteX3" fmla="*/ 130175 w 175014"/>
                <a:gd name="connsiteY3" fmla="*/ 146412 h 273722"/>
                <a:gd name="connsiteX4" fmla="*/ 0 w 175014"/>
                <a:gd name="connsiteY4" fmla="*/ 273412 h 273722"/>
                <a:gd name="connsiteX5" fmla="*/ 130175 w 175014"/>
                <a:gd name="connsiteY5" fmla="*/ 181337 h 273722"/>
                <a:gd name="connsiteX6" fmla="*/ 161925 w 175014"/>
                <a:gd name="connsiteY6" fmla="*/ 152762 h 273722"/>
                <a:gd name="connsiteX7" fmla="*/ 155575 w 175014"/>
                <a:gd name="connsiteY7" fmla="*/ 140062 h 273722"/>
                <a:gd name="connsiteX8" fmla="*/ 174625 w 175014"/>
                <a:gd name="connsiteY8" fmla="*/ 108312 h 273722"/>
                <a:gd name="connsiteX9" fmla="*/ 171450 w 175014"/>
                <a:gd name="connsiteY9" fmla="*/ 362 h 27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014" h="273722">
                  <a:moveTo>
                    <a:pt x="171450" y="362"/>
                  </a:moveTo>
                  <a:cubicBezTo>
                    <a:pt x="170392" y="-4929"/>
                    <a:pt x="178858" y="49045"/>
                    <a:pt x="168275" y="76562"/>
                  </a:cubicBezTo>
                  <a:cubicBezTo>
                    <a:pt x="157692" y="104079"/>
                    <a:pt x="114300" y="153820"/>
                    <a:pt x="107950" y="165462"/>
                  </a:cubicBezTo>
                  <a:cubicBezTo>
                    <a:pt x="101600" y="177104"/>
                    <a:pt x="148167" y="128420"/>
                    <a:pt x="130175" y="146412"/>
                  </a:cubicBezTo>
                  <a:cubicBezTo>
                    <a:pt x="112183" y="164404"/>
                    <a:pt x="0" y="267591"/>
                    <a:pt x="0" y="273412"/>
                  </a:cubicBezTo>
                  <a:cubicBezTo>
                    <a:pt x="0" y="279233"/>
                    <a:pt x="103187" y="201445"/>
                    <a:pt x="130175" y="181337"/>
                  </a:cubicBezTo>
                  <a:cubicBezTo>
                    <a:pt x="157162" y="161229"/>
                    <a:pt x="157692" y="159641"/>
                    <a:pt x="161925" y="152762"/>
                  </a:cubicBezTo>
                  <a:cubicBezTo>
                    <a:pt x="166158" y="145883"/>
                    <a:pt x="153458" y="147470"/>
                    <a:pt x="155575" y="140062"/>
                  </a:cubicBezTo>
                  <a:cubicBezTo>
                    <a:pt x="157692" y="132654"/>
                    <a:pt x="173038" y="137416"/>
                    <a:pt x="174625" y="108312"/>
                  </a:cubicBezTo>
                  <a:cubicBezTo>
                    <a:pt x="176212" y="79208"/>
                    <a:pt x="172508" y="5653"/>
                    <a:pt x="171450" y="3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0" name="フリーフォーム 1769">
              <a:extLst>
                <a:ext uri="{FF2B5EF4-FFF2-40B4-BE49-F238E27FC236}">
                  <a16:creationId xmlns:a16="http://schemas.microsoft.com/office/drawing/2014/main" id="{E01E8C88-46AB-F74C-4A07-C8D6E421EC87}"/>
                </a:ext>
              </a:extLst>
            </p:cNvPr>
            <p:cNvSpPr/>
            <p:nvPr/>
          </p:nvSpPr>
          <p:spPr>
            <a:xfrm>
              <a:off x="4460865" y="9514223"/>
              <a:ext cx="371974" cy="91031"/>
            </a:xfrm>
            <a:custGeom>
              <a:avLst/>
              <a:gdLst>
                <a:gd name="connsiteX0" fmla="*/ 371485 w 371974"/>
                <a:gd name="connsiteY0" fmla="*/ 1252 h 91031"/>
                <a:gd name="connsiteX1" fmla="*/ 136535 w 371974"/>
                <a:gd name="connsiteY1" fmla="*/ 67927 h 91031"/>
                <a:gd name="connsiteX2" fmla="*/ 10 w 371974"/>
                <a:gd name="connsiteY2" fmla="*/ 90152 h 91031"/>
                <a:gd name="connsiteX3" fmla="*/ 142885 w 371974"/>
                <a:gd name="connsiteY3" fmla="*/ 42527 h 91031"/>
                <a:gd name="connsiteX4" fmla="*/ 196860 w 371974"/>
                <a:gd name="connsiteY4" fmla="*/ 26652 h 91031"/>
                <a:gd name="connsiteX5" fmla="*/ 371485 w 371974"/>
                <a:gd name="connsiteY5" fmla="*/ 1252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974" h="91031">
                  <a:moveTo>
                    <a:pt x="371485" y="1252"/>
                  </a:moveTo>
                  <a:cubicBezTo>
                    <a:pt x="361431" y="8131"/>
                    <a:pt x="198447" y="53110"/>
                    <a:pt x="136535" y="67927"/>
                  </a:cubicBezTo>
                  <a:cubicBezTo>
                    <a:pt x="74623" y="82744"/>
                    <a:pt x="-1048" y="94385"/>
                    <a:pt x="10" y="90152"/>
                  </a:cubicBezTo>
                  <a:cubicBezTo>
                    <a:pt x="1068" y="85919"/>
                    <a:pt x="110077" y="53110"/>
                    <a:pt x="142885" y="42527"/>
                  </a:cubicBezTo>
                  <a:cubicBezTo>
                    <a:pt x="175693" y="31944"/>
                    <a:pt x="159818" y="35648"/>
                    <a:pt x="196860" y="26652"/>
                  </a:cubicBezTo>
                  <a:cubicBezTo>
                    <a:pt x="233902" y="17656"/>
                    <a:pt x="381539" y="-5627"/>
                    <a:pt x="371485" y="125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1" name="フリーフォーム 1770">
              <a:extLst>
                <a:ext uri="{FF2B5EF4-FFF2-40B4-BE49-F238E27FC236}">
                  <a16:creationId xmlns:a16="http://schemas.microsoft.com/office/drawing/2014/main" id="{91E053C8-B92D-0EC5-CE9B-E4F38323AD17}"/>
                </a:ext>
              </a:extLst>
            </p:cNvPr>
            <p:cNvSpPr/>
            <p:nvPr/>
          </p:nvSpPr>
          <p:spPr>
            <a:xfrm>
              <a:off x="4540104" y="9423379"/>
              <a:ext cx="267886" cy="73189"/>
            </a:xfrm>
            <a:custGeom>
              <a:avLst/>
              <a:gdLst>
                <a:gd name="connsiteX0" fmla="*/ 146 w 267886"/>
                <a:gd name="connsiteY0" fmla="*/ 73046 h 73189"/>
                <a:gd name="connsiteX1" fmla="*/ 206521 w 267886"/>
                <a:gd name="connsiteY1" fmla="*/ 57171 h 73189"/>
                <a:gd name="connsiteX2" fmla="*/ 260496 w 267886"/>
                <a:gd name="connsiteY2" fmla="*/ 21 h 73189"/>
                <a:gd name="connsiteX3" fmla="*/ 241446 w 267886"/>
                <a:gd name="connsiteY3" fmla="*/ 50821 h 73189"/>
                <a:gd name="connsiteX4" fmla="*/ 146 w 267886"/>
                <a:gd name="connsiteY4" fmla="*/ 73046 h 7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86" h="73189">
                  <a:moveTo>
                    <a:pt x="146" y="73046"/>
                  </a:moveTo>
                  <a:cubicBezTo>
                    <a:pt x="-5675" y="74104"/>
                    <a:pt x="163129" y="69342"/>
                    <a:pt x="206521" y="57171"/>
                  </a:cubicBezTo>
                  <a:cubicBezTo>
                    <a:pt x="249913" y="45000"/>
                    <a:pt x="254675" y="1079"/>
                    <a:pt x="260496" y="21"/>
                  </a:cubicBezTo>
                  <a:cubicBezTo>
                    <a:pt x="266317" y="-1037"/>
                    <a:pt x="280604" y="37063"/>
                    <a:pt x="241446" y="50821"/>
                  </a:cubicBezTo>
                  <a:cubicBezTo>
                    <a:pt x="202288" y="64579"/>
                    <a:pt x="5967" y="71988"/>
                    <a:pt x="146" y="7304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2" name="フリーフォーム 1771">
              <a:extLst>
                <a:ext uri="{FF2B5EF4-FFF2-40B4-BE49-F238E27FC236}">
                  <a16:creationId xmlns:a16="http://schemas.microsoft.com/office/drawing/2014/main" id="{22DEAF31-2885-D4F4-7370-228528370E6A}"/>
                </a:ext>
              </a:extLst>
            </p:cNvPr>
            <p:cNvSpPr/>
            <p:nvPr/>
          </p:nvSpPr>
          <p:spPr>
            <a:xfrm>
              <a:off x="3793612" y="8489947"/>
              <a:ext cx="35586" cy="123835"/>
            </a:xfrm>
            <a:custGeom>
              <a:avLst/>
              <a:gdLst>
                <a:gd name="connsiteX0" fmla="*/ 16388 w 35586"/>
                <a:gd name="connsiteY0" fmla="*/ 3 h 123835"/>
                <a:gd name="connsiteX1" fmla="*/ 13213 w 35586"/>
                <a:gd name="connsiteY1" fmla="*/ 76203 h 123835"/>
                <a:gd name="connsiteX2" fmla="*/ 35438 w 35586"/>
                <a:gd name="connsiteY2" fmla="*/ 123828 h 123835"/>
                <a:gd name="connsiteX3" fmla="*/ 513 w 35586"/>
                <a:gd name="connsiteY3" fmla="*/ 73028 h 123835"/>
                <a:gd name="connsiteX4" fmla="*/ 16388 w 35586"/>
                <a:gd name="connsiteY4" fmla="*/ 3 h 12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6" h="123835">
                  <a:moveTo>
                    <a:pt x="16388" y="3"/>
                  </a:moveTo>
                  <a:cubicBezTo>
                    <a:pt x="18505" y="532"/>
                    <a:pt x="10038" y="55566"/>
                    <a:pt x="13213" y="76203"/>
                  </a:cubicBezTo>
                  <a:cubicBezTo>
                    <a:pt x="16388" y="96841"/>
                    <a:pt x="37555" y="124357"/>
                    <a:pt x="35438" y="123828"/>
                  </a:cubicBezTo>
                  <a:cubicBezTo>
                    <a:pt x="33321" y="123299"/>
                    <a:pt x="4217" y="91020"/>
                    <a:pt x="513" y="73028"/>
                  </a:cubicBezTo>
                  <a:cubicBezTo>
                    <a:pt x="-3191" y="55036"/>
                    <a:pt x="14271" y="-526"/>
                    <a:pt x="16388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3" name="フリーフォーム 1772">
              <a:extLst>
                <a:ext uri="{FF2B5EF4-FFF2-40B4-BE49-F238E27FC236}">
                  <a16:creationId xmlns:a16="http://schemas.microsoft.com/office/drawing/2014/main" id="{55985B3C-9093-3844-7B99-BF3659B9CDC8}"/>
                </a:ext>
              </a:extLst>
            </p:cNvPr>
            <p:cNvSpPr/>
            <p:nvPr/>
          </p:nvSpPr>
          <p:spPr>
            <a:xfrm>
              <a:off x="3695695" y="9321692"/>
              <a:ext cx="202044" cy="212047"/>
            </a:xfrm>
            <a:custGeom>
              <a:avLst/>
              <a:gdLst>
                <a:gd name="connsiteX0" fmla="*/ 114305 w 202044"/>
                <a:gd name="connsiteY0" fmla="*/ 108 h 212047"/>
                <a:gd name="connsiteX1" fmla="*/ 193680 w 202044"/>
                <a:gd name="connsiteY1" fmla="*/ 203308 h 212047"/>
                <a:gd name="connsiteX2" fmla="*/ 177805 w 202044"/>
                <a:gd name="connsiteY2" fmla="*/ 171558 h 212047"/>
                <a:gd name="connsiteX3" fmla="*/ 5 w 202044"/>
                <a:gd name="connsiteY3" fmla="*/ 139808 h 212047"/>
                <a:gd name="connsiteX4" fmla="*/ 184155 w 202044"/>
                <a:gd name="connsiteY4" fmla="*/ 174733 h 212047"/>
                <a:gd name="connsiteX5" fmla="*/ 114305 w 202044"/>
                <a:gd name="connsiteY5" fmla="*/ 108 h 21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44" h="212047">
                  <a:moveTo>
                    <a:pt x="114305" y="108"/>
                  </a:moveTo>
                  <a:cubicBezTo>
                    <a:pt x="115892" y="4870"/>
                    <a:pt x="183097" y="174733"/>
                    <a:pt x="193680" y="203308"/>
                  </a:cubicBezTo>
                  <a:cubicBezTo>
                    <a:pt x="204263" y="231883"/>
                    <a:pt x="210084" y="182141"/>
                    <a:pt x="177805" y="171558"/>
                  </a:cubicBezTo>
                  <a:cubicBezTo>
                    <a:pt x="145526" y="160975"/>
                    <a:pt x="-1053" y="139279"/>
                    <a:pt x="5" y="139808"/>
                  </a:cubicBezTo>
                  <a:cubicBezTo>
                    <a:pt x="1063" y="140337"/>
                    <a:pt x="164576" y="200662"/>
                    <a:pt x="184155" y="174733"/>
                  </a:cubicBezTo>
                  <a:cubicBezTo>
                    <a:pt x="203734" y="148804"/>
                    <a:pt x="112718" y="-4654"/>
                    <a:pt x="114305" y="1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4" name="フリーフォーム 1773">
              <a:extLst>
                <a:ext uri="{FF2B5EF4-FFF2-40B4-BE49-F238E27FC236}">
                  <a16:creationId xmlns:a16="http://schemas.microsoft.com/office/drawing/2014/main" id="{E747FC31-5F55-1E9D-1467-63D8206852B1}"/>
                </a:ext>
              </a:extLst>
            </p:cNvPr>
            <p:cNvSpPr/>
            <p:nvPr/>
          </p:nvSpPr>
          <p:spPr>
            <a:xfrm>
              <a:off x="3307984" y="8487756"/>
              <a:ext cx="462448" cy="497605"/>
            </a:xfrm>
            <a:custGeom>
              <a:avLst/>
              <a:gdLst>
                <a:gd name="connsiteX0" fmla="*/ 460741 w 462448"/>
                <a:gd name="connsiteY0" fmla="*/ 2194 h 497605"/>
                <a:gd name="connsiteX1" fmla="*/ 105141 w 462448"/>
                <a:gd name="connsiteY1" fmla="*/ 329219 h 497605"/>
                <a:gd name="connsiteX2" fmla="*/ 366 w 462448"/>
                <a:gd name="connsiteY2" fmla="*/ 497494 h 497605"/>
                <a:gd name="connsiteX3" fmla="*/ 130541 w 462448"/>
                <a:gd name="connsiteY3" fmla="*/ 306994 h 497605"/>
                <a:gd name="connsiteX4" fmla="*/ 187691 w 462448"/>
                <a:gd name="connsiteY4" fmla="*/ 246669 h 497605"/>
                <a:gd name="connsiteX5" fmla="*/ 149591 w 462448"/>
                <a:gd name="connsiteY5" fmla="*/ 284769 h 497605"/>
                <a:gd name="connsiteX6" fmla="*/ 267066 w 462448"/>
                <a:gd name="connsiteY6" fmla="*/ 148244 h 497605"/>
                <a:gd name="connsiteX7" fmla="*/ 241666 w 462448"/>
                <a:gd name="connsiteY7" fmla="*/ 183169 h 497605"/>
                <a:gd name="connsiteX8" fmla="*/ 460741 w 462448"/>
                <a:gd name="connsiteY8" fmla="*/ 2194 h 49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448" h="497605">
                  <a:moveTo>
                    <a:pt x="460741" y="2194"/>
                  </a:moveTo>
                  <a:cubicBezTo>
                    <a:pt x="437987" y="26536"/>
                    <a:pt x="181870" y="246669"/>
                    <a:pt x="105141" y="329219"/>
                  </a:cubicBezTo>
                  <a:cubicBezTo>
                    <a:pt x="28412" y="411769"/>
                    <a:pt x="-3867" y="501198"/>
                    <a:pt x="366" y="497494"/>
                  </a:cubicBezTo>
                  <a:cubicBezTo>
                    <a:pt x="4599" y="493790"/>
                    <a:pt x="99320" y="348798"/>
                    <a:pt x="130541" y="306994"/>
                  </a:cubicBezTo>
                  <a:cubicBezTo>
                    <a:pt x="161762" y="265190"/>
                    <a:pt x="184516" y="250373"/>
                    <a:pt x="187691" y="246669"/>
                  </a:cubicBezTo>
                  <a:cubicBezTo>
                    <a:pt x="190866" y="242965"/>
                    <a:pt x="136362" y="301173"/>
                    <a:pt x="149591" y="284769"/>
                  </a:cubicBezTo>
                  <a:cubicBezTo>
                    <a:pt x="162820" y="268365"/>
                    <a:pt x="251720" y="165177"/>
                    <a:pt x="267066" y="148244"/>
                  </a:cubicBezTo>
                  <a:cubicBezTo>
                    <a:pt x="282412" y="131311"/>
                    <a:pt x="211503" y="202748"/>
                    <a:pt x="241666" y="183169"/>
                  </a:cubicBezTo>
                  <a:cubicBezTo>
                    <a:pt x="271828" y="163590"/>
                    <a:pt x="483495" y="-22148"/>
                    <a:pt x="460741" y="219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5" name="フリーフォーム 1774">
              <a:extLst>
                <a:ext uri="{FF2B5EF4-FFF2-40B4-BE49-F238E27FC236}">
                  <a16:creationId xmlns:a16="http://schemas.microsoft.com/office/drawing/2014/main" id="{CEA7965B-84B6-7CA9-76F5-C1E04417C2A5}"/>
                </a:ext>
              </a:extLst>
            </p:cNvPr>
            <p:cNvSpPr/>
            <p:nvPr/>
          </p:nvSpPr>
          <p:spPr>
            <a:xfrm>
              <a:off x="3651056" y="8686645"/>
              <a:ext cx="76907" cy="384932"/>
            </a:xfrm>
            <a:custGeom>
              <a:avLst/>
              <a:gdLst>
                <a:gd name="connsiteX0" fmla="*/ 44644 w 76907"/>
                <a:gd name="connsiteY0" fmla="*/ 155 h 384932"/>
                <a:gd name="connsiteX1" fmla="*/ 54169 w 76907"/>
                <a:gd name="connsiteY1" fmla="*/ 111280 h 384932"/>
                <a:gd name="connsiteX2" fmla="*/ 194 w 76907"/>
                <a:gd name="connsiteY2" fmla="*/ 190655 h 384932"/>
                <a:gd name="connsiteX3" fmla="*/ 76394 w 76907"/>
                <a:gd name="connsiteY3" fmla="*/ 381155 h 384932"/>
                <a:gd name="connsiteX4" fmla="*/ 31944 w 76907"/>
                <a:gd name="connsiteY4" fmla="*/ 308130 h 384932"/>
                <a:gd name="connsiteX5" fmla="*/ 194 w 76907"/>
                <a:gd name="connsiteY5" fmla="*/ 193830 h 384932"/>
                <a:gd name="connsiteX6" fmla="*/ 44644 w 76907"/>
                <a:gd name="connsiteY6" fmla="*/ 136680 h 384932"/>
                <a:gd name="connsiteX7" fmla="*/ 44644 w 76907"/>
                <a:gd name="connsiteY7" fmla="*/ 155 h 38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907" h="384932">
                  <a:moveTo>
                    <a:pt x="44644" y="155"/>
                  </a:moveTo>
                  <a:cubicBezTo>
                    <a:pt x="46231" y="-4078"/>
                    <a:pt x="61577" y="79530"/>
                    <a:pt x="54169" y="111280"/>
                  </a:cubicBezTo>
                  <a:cubicBezTo>
                    <a:pt x="46761" y="143030"/>
                    <a:pt x="-3510" y="145676"/>
                    <a:pt x="194" y="190655"/>
                  </a:cubicBezTo>
                  <a:cubicBezTo>
                    <a:pt x="3898" y="235634"/>
                    <a:pt x="71102" y="361576"/>
                    <a:pt x="76394" y="381155"/>
                  </a:cubicBezTo>
                  <a:cubicBezTo>
                    <a:pt x="81686" y="400734"/>
                    <a:pt x="44644" y="339351"/>
                    <a:pt x="31944" y="308130"/>
                  </a:cubicBezTo>
                  <a:cubicBezTo>
                    <a:pt x="19244" y="276909"/>
                    <a:pt x="-1923" y="222405"/>
                    <a:pt x="194" y="193830"/>
                  </a:cubicBezTo>
                  <a:cubicBezTo>
                    <a:pt x="2311" y="165255"/>
                    <a:pt x="36177" y="172663"/>
                    <a:pt x="44644" y="136680"/>
                  </a:cubicBezTo>
                  <a:cubicBezTo>
                    <a:pt x="53111" y="100697"/>
                    <a:pt x="43057" y="4388"/>
                    <a:pt x="44644" y="1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6" name="フリーフォーム 1775">
              <a:extLst>
                <a:ext uri="{FF2B5EF4-FFF2-40B4-BE49-F238E27FC236}">
                  <a16:creationId xmlns:a16="http://schemas.microsoft.com/office/drawing/2014/main" id="{F155C3D2-6FFF-9803-C605-825068FCAA4A}"/>
                </a:ext>
              </a:extLst>
            </p:cNvPr>
            <p:cNvSpPr/>
            <p:nvPr/>
          </p:nvSpPr>
          <p:spPr>
            <a:xfrm>
              <a:off x="3180975" y="8908950"/>
              <a:ext cx="140093" cy="599099"/>
            </a:xfrm>
            <a:custGeom>
              <a:avLst/>
              <a:gdLst>
                <a:gd name="connsiteX0" fmla="*/ 140075 w 140093"/>
                <a:gd name="connsiteY0" fmla="*/ 100 h 599099"/>
                <a:gd name="connsiteX1" fmla="*/ 22600 w 140093"/>
                <a:gd name="connsiteY1" fmla="*/ 209650 h 599099"/>
                <a:gd name="connsiteX2" fmla="*/ 28950 w 140093"/>
                <a:gd name="connsiteY2" fmla="*/ 349350 h 599099"/>
                <a:gd name="connsiteX3" fmla="*/ 38475 w 140093"/>
                <a:gd name="connsiteY3" fmla="*/ 311250 h 599099"/>
                <a:gd name="connsiteX4" fmla="*/ 38475 w 140093"/>
                <a:gd name="connsiteY4" fmla="*/ 593825 h 599099"/>
                <a:gd name="connsiteX5" fmla="*/ 35300 w 140093"/>
                <a:gd name="connsiteY5" fmla="*/ 476350 h 599099"/>
                <a:gd name="connsiteX6" fmla="*/ 375 w 140093"/>
                <a:gd name="connsiteY6" fmla="*/ 241400 h 599099"/>
                <a:gd name="connsiteX7" fmla="*/ 60700 w 140093"/>
                <a:gd name="connsiteY7" fmla="*/ 130275 h 599099"/>
                <a:gd name="connsiteX8" fmla="*/ 13075 w 140093"/>
                <a:gd name="connsiteY8" fmla="*/ 181075 h 599099"/>
                <a:gd name="connsiteX9" fmla="*/ 140075 w 140093"/>
                <a:gd name="connsiteY9" fmla="*/ 100 h 59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093" h="599099">
                  <a:moveTo>
                    <a:pt x="140075" y="100"/>
                  </a:moveTo>
                  <a:cubicBezTo>
                    <a:pt x="141662" y="4862"/>
                    <a:pt x="41121" y="151442"/>
                    <a:pt x="22600" y="209650"/>
                  </a:cubicBezTo>
                  <a:cubicBezTo>
                    <a:pt x="4079" y="267858"/>
                    <a:pt x="26304" y="332417"/>
                    <a:pt x="28950" y="349350"/>
                  </a:cubicBezTo>
                  <a:cubicBezTo>
                    <a:pt x="31596" y="366283"/>
                    <a:pt x="36888" y="270504"/>
                    <a:pt x="38475" y="311250"/>
                  </a:cubicBezTo>
                  <a:cubicBezTo>
                    <a:pt x="40062" y="351996"/>
                    <a:pt x="39004" y="566308"/>
                    <a:pt x="38475" y="593825"/>
                  </a:cubicBezTo>
                  <a:cubicBezTo>
                    <a:pt x="37946" y="621342"/>
                    <a:pt x="41650" y="535087"/>
                    <a:pt x="35300" y="476350"/>
                  </a:cubicBezTo>
                  <a:cubicBezTo>
                    <a:pt x="28950" y="417613"/>
                    <a:pt x="-3858" y="299079"/>
                    <a:pt x="375" y="241400"/>
                  </a:cubicBezTo>
                  <a:cubicBezTo>
                    <a:pt x="4608" y="183721"/>
                    <a:pt x="58583" y="140329"/>
                    <a:pt x="60700" y="130275"/>
                  </a:cubicBezTo>
                  <a:cubicBezTo>
                    <a:pt x="62817" y="120221"/>
                    <a:pt x="-1213" y="200125"/>
                    <a:pt x="13075" y="181075"/>
                  </a:cubicBezTo>
                  <a:cubicBezTo>
                    <a:pt x="27362" y="162025"/>
                    <a:pt x="138488" y="-4662"/>
                    <a:pt x="140075" y="1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7" name="フリーフォーム 1776">
              <a:extLst>
                <a:ext uri="{FF2B5EF4-FFF2-40B4-BE49-F238E27FC236}">
                  <a16:creationId xmlns:a16="http://schemas.microsoft.com/office/drawing/2014/main" id="{DE3955A7-3C66-D19A-792F-D8F244A995EB}"/>
                </a:ext>
              </a:extLst>
            </p:cNvPr>
            <p:cNvSpPr/>
            <p:nvPr/>
          </p:nvSpPr>
          <p:spPr>
            <a:xfrm>
              <a:off x="3120413" y="9294921"/>
              <a:ext cx="778907" cy="259693"/>
            </a:xfrm>
            <a:custGeom>
              <a:avLst/>
              <a:gdLst>
                <a:gd name="connsiteX0" fmla="*/ 6962 w 778907"/>
                <a:gd name="connsiteY0" fmla="*/ 14179 h 259693"/>
                <a:gd name="connsiteX1" fmla="*/ 206987 w 778907"/>
                <a:gd name="connsiteY1" fmla="*/ 249129 h 259693"/>
                <a:gd name="connsiteX2" fmla="*/ 178412 w 778907"/>
                <a:gd name="connsiteY2" fmla="*/ 214204 h 259693"/>
                <a:gd name="connsiteX3" fmla="*/ 292712 w 778907"/>
                <a:gd name="connsiteY3" fmla="*/ 169754 h 259693"/>
                <a:gd name="connsiteX4" fmla="*/ 524487 w 778907"/>
                <a:gd name="connsiteY4" fmla="*/ 169754 h 259693"/>
                <a:gd name="connsiteX5" fmla="*/ 457812 w 778907"/>
                <a:gd name="connsiteY5" fmla="*/ 157054 h 259693"/>
                <a:gd name="connsiteX6" fmla="*/ 778487 w 778907"/>
                <a:gd name="connsiteY6" fmla="*/ 226904 h 259693"/>
                <a:gd name="connsiteX7" fmla="*/ 518137 w 778907"/>
                <a:gd name="connsiteY7" fmla="*/ 163404 h 259693"/>
                <a:gd name="connsiteX8" fmla="*/ 191112 w 778907"/>
                <a:gd name="connsiteY8" fmla="*/ 172929 h 259693"/>
                <a:gd name="connsiteX9" fmla="*/ 314937 w 778907"/>
                <a:gd name="connsiteY9" fmla="*/ 220554 h 259693"/>
                <a:gd name="connsiteX10" fmla="*/ 178412 w 778907"/>
                <a:gd name="connsiteY10" fmla="*/ 207854 h 259693"/>
                <a:gd name="connsiteX11" fmla="*/ 203812 w 778907"/>
                <a:gd name="connsiteY11" fmla="*/ 217379 h 259693"/>
                <a:gd name="connsiteX12" fmla="*/ 57762 w 778907"/>
                <a:gd name="connsiteY12" fmla="*/ 45929 h 259693"/>
                <a:gd name="connsiteX13" fmla="*/ 6962 w 778907"/>
                <a:gd name="connsiteY13" fmla="*/ 14179 h 2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8907" h="259693">
                  <a:moveTo>
                    <a:pt x="6962" y="14179"/>
                  </a:moveTo>
                  <a:cubicBezTo>
                    <a:pt x="31833" y="48046"/>
                    <a:pt x="178412" y="215792"/>
                    <a:pt x="206987" y="249129"/>
                  </a:cubicBezTo>
                  <a:cubicBezTo>
                    <a:pt x="235562" y="282467"/>
                    <a:pt x="164125" y="227433"/>
                    <a:pt x="178412" y="214204"/>
                  </a:cubicBezTo>
                  <a:cubicBezTo>
                    <a:pt x="192700" y="200975"/>
                    <a:pt x="235033" y="177162"/>
                    <a:pt x="292712" y="169754"/>
                  </a:cubicBezTo>
                  <a:cubicBezTo>
                    <a:pt x="350391" y="162346"/>
                    <a:pt x="496970" y="171871"/>
                    <a:pt x="524487" y="169754"/>
                  </a:cubicBezTo>
                  <a:cubicBezTo>
                    <a:pt x="552004" y="167637"/>
                    <a:pt x="457812" y="157054"/>
                    <a:pt x="457812" y="157054"/>
                  </a:cubicBezTo>
                  <a:lnTo>
                    <a:pt x="778487" y="226904"/>
                  </a:lnTo>
                  <a:cubicBezTo>
                    <a:pt x="788541" y="227962"/>
                    <a:pt x="616033" y="172400"/>
                    <a:pt x="518137" y="163404"/>
                  </a:cubicBezTo>
                  <a:cubicBezTo>
                    <a:pt x="420241" y="154408"/>
                    <a:pt x="224979" y="163404"/>
                    <a:pt x="191112" y="172929"/>
                  </a:cubicBezTo>
                  <a:cubicBezTo>
                    <a:pt x="157245" y="182454"/>
                    <a:pt x="317054" y="214733"/>
                    <a:pt x="314937" y="220554"/>
                  </a:cubicBezTo>
                  <a:cubicBezTo>
                    <a:pt x="312820" y="226375"/>
                    <a:pt x="196933" y="208383"/>
                    <a:pt x="178412" y="207854"/>
                  </a:cubicBezTo>
                  <a:cubicBezTo>
                    <a:pt x="159891" y="207325"/>
                    <a:pt x="223920" y="244367"/>
                    <a:pt x="203812" y="217379"/>
                  </a:cubicBezTo>
                  <a:cubicBezTo>
                    <a:pt x="183704" y="190392"/>
                    <a:pt x="85808" y="78208"/>
                    <a:pt x="57762" y="45929"/>
                  </a:cubicBezTo>
                  <a:cubicBezTo>
                    <a:pt x="29716" y="13650"/>
                    <a:pt x="-17909" y="-19688"/>
                    <a:pt x="6962" y="141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8" name="フリーフォーム 1777">
              <a:extLst>
                <a:ext uri="{FF2B5EF4-FFF2-40B4-BE49-F238E27FC236}">
                  <a16:creationId xmlns:a16="http://schemas.microsoft.com/office/drawing/2014/main" id="{42C21C43-A86C-F0F6-203B-315FD5602212}"/>
                </a:ext>
              </a:extLst>
            </p:cNvPr>
            <p:cNvSpPr/>
            <p:nvPr/>
          </p:nvSpPr>
          <p:spPr>
            <a:xfrm>
              <a:off x="3330566" y="8769349"/>
              <a:ext cx="301702" cy="336745"/>
            </a:xfrm>
            <a:custGeom>
              <a:avLst/>
              <a:gdLst>
                <a:gd name="connsiteX0" fmla="*/ 301634 w 301702"/>
                <a:gd name="connsiteY0" fmla="*/ 1 h 336745"/>
                <a:gd name="connsiteX1" fmla="*/ 98434 w 301702"/>
                <a:gd name="connsiteY1" fmla="*/ 187326 h 336745"/>
                <a:gd name="connsiteX2" fmla="*/ 219084 w 301702"/>
                <a:gd name="connsiteY2" fmla="*/ 269876 h 336745"/>
                <a:gd name="connsiteX3" fmla="*/ 9 w 301702"/>
                <a:gd name="connsiteY3" fmla="*/ 336551 h 336745"/>
                <a:gd name="connsiteX4" fmla="*/ 209559 w 301702"/>
                <a:gd name="connsiteY4" fmla="*/ 288926 h 336745"/>
                <a:gd name="connsiteX5" fmla="*/ 101609 w 301702"/>
                <a:gd name="connsiteY5" fmla="*/ 250826 h 336745"/>
                <a:gd name="connsiteX6" fmla="*/ 184159 w 301702"/>
                <a:gd name="connsiteY6" fmla="*/ 219076 h 336745"/>
                <a:gd name="connsiteX7" fmla="*/ 136534 w 301702"/>
                <a:gd name="connsiteY7" fmla="*/ 158751 h 336745"/>
                <a:gd name="connsiteX8" fmla="*/ 73034 w 301702"/>
                <a:gd name="connsiteY8" fmla="*/ 190501 h 336745"/>
                <a:gd name="connsiteX9" fmla="*/ 301634 w 301702"/>
                <a:gd name="connsiteY9" fmla="*/ 1 h 33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1702" h="336745">
                  <a:moveTo>
                    <a:pt x="301634" y="1"/>
                  </a:moveTo>
                  <a:cubicBezTo>
                    <a:pt x="305867" y="-528"/>
                    <a:pt x="112192" y="142347"/>
                    <a:pt x="98434" y="187326"/>
                  </a:cubicBezTo>
                  <a:cubicBezTo>
                    <a:pt x="84676" y="232305"/>
                    <a:pt x="235488" y="245005"/>
                    <a:pt x="219084" y="269876"/>
                  </a:cubicBezTo>
                  <a:cubicBezTo>
                    <a:pt x="202680" y="294747"/>
                    <a:pt x="1596" y="333376"/>
                    <a:pt x="9" y="336551"/>
                  </a:cubicBezTo>
                  <a:cubicBezTo>
                    <a:pt x="-1578" y="339726"/>
                    <a:pt x="192626" y="303213"/>
                    <a:pt x="209559" y="288926"/>
                  </a:cubicBezTo>
                  <a:cubicBezTo>
                    <a:pt x="226492" y="274639"/>
                    <a:pt x="105842" y="262468"/>
                    <a:pt x="101609" y="250826"/>
                  </a:cubicBezTo>
                  <a:cubicBezTo>
                    <a:pt x="97376" y="239184"/>
                    <a:pt x="178338" y="234422"/>
                    <a:pt x="184159" y="219076"/>
                  </a:cubicBezTo>
                  <a:cubicBezTo>
                    <a:pt x="189980" y="203730"/>
                    <a:pt x="155055" y="163514"/>
                    <a:pt x="136534" y="158751"/>
                  </a:cubicBezTo>
                  <a:cubicBezTo>
                    <a:pt x="118013" y="153988"/>
                    <a:pt x="46047" y="215372"/>
                    <a:pt x="73034" y="190501"/>
                  </a:cubicBezTo>
                  <a:cubicBezTo>
                    <a:pt x="100021" y="165630"/>
                    <a:pt x="297401" y="530"/>
                    <a:pt x="301634" y="1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9" name="フリーフォーム 1778">
              <a:extLst>
                <a:ext uri="{FF2B5EF4-FFF2-40B4-BE49-F238E27FC236}">
                  <a16:creationId xmlns:a16="http://schemas.microsoft.com/office/drawing/2014/main" id="{663AAAED-2557-A1A5-18D6-7E7277CD6212}"/>
                </a:ext>
              </a:extLst>
            </p:cNvPr>
            <p:cNvSpPr/>
            <p:nvPr/>
          </p:nvSpPr>
          <p:spPr>
            <a:xfrm>
              <a:off x="3739360" y="8588317"/>
              <a:ext cx="200832" cy="222332"/>
            </a:xfrm>
            <a:custGeom>
              <a:avLst/>
              <a:gdLst>
                <a:gd name="connsiteX0" fmla="*/ 200815 w 200832"/>
                <a:gd name="connsiteY0" fmla="*/ 58 h 222332"/>
                <a:gd name="connsiteX1" fmla="*/ 64290 w 200832"/>
                <a:gd name="connsiteY1" fmla="*/ 104833 h 222332"/>
                <a:gd name="connsiteX2" fmla="*/ 790 w 200832"/>
                <a:gd name="connsiteY2" fmla="*/ 222308 h 222332"/>
                <a:gd name="connsiteX3" fmla="*/ 29365 w 200832"/>
                <a:gd name="connsiteY3" fmla="*/ 114358 h 222332"/>
                <a:gd name="connsiteX4" fmla="*/ 38890 w 200832"/>
                <a:gd name="connsiteY4" fmla="*/ 15933 h 222332"/>
                <a:gd name="connsiteX5" fmla="*/ 54765 w 200832"/>
                <a:gd name="connsiteY5" fmla="*/ 88958 h 222332"/>
                <a:gd name="connsiteX6" fmla="*/ 200815 w 200832"/>
                <a:gd name="connsiteY6" fmla="*/ 58 h 22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32" h="222332">
                  <a:moveTo>
                    <a:pt x="200815" y="58"/>
                  </a:moveTo>
                  <a:cubicBezTo>
                    <a:pt x="202403" y="2704"/>
                    <a:pt x="97627" y="67791"/>
                    <a:pt x="64290" y="104833"/>
                  </a:cubicBezTo>
                  <a:cubicBezTo>
                    <a:pt x="30953" y="141875"/>
                    <a:pt x="6611" y="220721"/>
                    <a:pt x="790" y="222308"/>
                  </a:cubicBezTo>
                  <a:cubicBezTo>
                    <a:pt x="-5031" y="223896"/>
                    <a:pt x="23015" y="148754"/>
                    <a:pt x="29365" y="114358"/>
                  </a:cubicBezTo>
                  <a:cubicBezTo>
                    <a:pt x="35715" y="79962"/>
                    <a:pt x="34657" y="20166"/>
                    <a:pt x="38890" y="15933"/>
                  </a:cubicBezTo>
                  <a:cubicBezTo>
                    <a:pt x="43123" y="11700"/>
                    <a:pt x="26719" y="93191"/>
                    <a:pt x="54765" y="88958"/>
                  </a:cubicBezTo>
                  <a:cubicBezTo>
                    <a:pt x="82811" y="84725"/>
                    <a:pt x="199227" y="-2588"/>
                    <a:pt x="200815" y="5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0" name="フリーフォーム 1779">
              <a:extLst>
                <a:ext uri="{FF2B5EF4-FFF2-40B4-BE49-F238E27FC236}">
                  <a16:creationId xmlns:a16="http://schemas.microsoft.com/office/drawing/2014/main" id="{F35780D1-DE12-0948-6870-54B7295DD773}"/>
                </a:ext>
              </a:extLst>
            </p:cNvPr>
            <p:cNvSpPr/>
            <p:nvPr/>
          </p:nvSpPr>
          <p:spPr>
            <a:xfrm>
              <a:off x="3003539" y="9185247"/>
              <a:ext cx="101925" cy="371575"/>
            </a:xfrm>
            <a:custGeom>
              <a:avLst/>
              <a:gdLst>
                <a:gd name="connsiteX0" fmla="*/ 11 w 101925"/>
                <a:gd name="connsiteY0" fmla="*/ 28 h 371575"/>
                <a:gd name="connsiteX1" fmla="*/ 19061 w 101925"/>
                <a:gd name="connsiteY1" fmla="*/ 231803 h 371575"/>
                <a:gd name="connsiteX2" fmla="*/ 53986 w 101925"/>
                <a:gd name="connsiteY2" fmla="*/ 304828 h 371575"/>
                <a:gd name="connsiteX3" fmla="*/ 47636 w 101925"/>
                <a:gd name="connsiteY3" fmla="*/ 292128 h 371575"/>
                <a:gd name="connsiteX4" fmla="*/ 101611 w 101925"/>
                <a:gd name="connsiteY4" fmla="*/ 371503 h 371575"/>
                <a:gd name="connsiteX5" fmla="*/ 19061 w 101925"/>
                <a:gd name="connsiteY5" fmla="*/ 276253 h 371575"/>
                <a:gd name="connsiteX6" fmla="*/ 15886 w 101925"/>
                <a:gd name="connsiteY6" fmla="*/ 247678 h 371575"/>
                <a:gd name="connsiteX7" fmla="*/ 11 w 101925"/>
                <a:gd name="connsiteY7" fmla="*/ 28 h 3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925" h="371575">
                  <a:moveTo>
                    <a:pt x="11" y="28"/>
                  </a:moveTo>
                  <a:cubicBezTo>
                    <a:pt x="540" y="-2618"/>
                    <a:pt x="10065" y="181003"/>
                    <a:pt x="19061" y="231803"/>
                  </a:cubicBezTo>
                  <a:cubicBezTo>
                    <a:pt x="28057" y="282603"/>
                    <a:pt x="49224" y="294774"/>
                    <a:pt x="53986" y="304828"/>
                  </a:cubicBezTo>
                  <a:cubicBezTo>
                    <a:pt x="58749" y="314882"/>
                    <a:pt x="39699" y="281016"/>
                    <a:pt x="47636" y="292128"/>
                  </a:cubicBezTo>
                  <a:cubicBezTo>
                    <a:pt x="55574" y="303241"/>
                    <a:pt x="106373" y="374149"/>
                    <a:pt x="101611" y="371503"/>
                  </a:cubicBezTo>
                  <a:cubicBezTo>
                    <a:pt x="96849" y="368857"/>
                    <a:pt x="33348" y="296890"/>
                    <a:pt x="19061" y="276253"/>
                  </a:cubicBezTo>
                  <a:cubicBezTo>
                    <a:pt x="4774" y="255616"/>
                    <a:pt x="14828" y="297949"/>
                    <a:pt x="15886" y="247678"/>
                  </a:cubicBezTo>
                  <a:cubicBezTo>
                    <a:pt x="16944" y="197407"/>
                    <a:pt x="-518" y="2674"/>
                    <a:pt x="11" y="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1" name="フリーフォーム 1780">
              <a:extLst>
                <a:ext uri="{FF2B5EF4-FFF2-40B4-BE49-F238E27FC236}">
                  <a16:creationId xmlns:a16="http://schemas.microsoft.com/office/drawing/2014/main" id="{F2FE68FD-3F93-3DF6-BB89-AFAAD5FAA9AB}"/>
                </a:ext>
              </a:extLst>
            </p:cNvPr>
            <p:cNvSpPr/>
            <p:nvPr/>
          </p:nvSpPr>
          <p:spPr>
            <a:xfrm>
              <a:off x="3305132" y="9166225"/>
              <a:ext cx="117518" cy="155787"/>
            </a:xfrm>
            <a:custGeom>
              <a:avLst/>
              <a:gdLst>
                <a:gd name="connsiteX0" fmla="*/ 117518 w 117518"/>
                <a:gd name="connsiteY0" fmla="*/ 0 h 155787"/>
                <a:gd name="connsiteX1" fmla="*/ 43 w 117518"/>
                <a:gd name="connsiteY1" fmla="*/ 155575 h 155787"/>
                <a:gd name="connsiteX2" fmla="*/ 117518 w 117518"/>
                <a:gd name="connsiteY2" fmla="*/ 0 h 15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518" h="155787">
                  <a:moveTo>
                    <a:pt x="117518" y="0"/>
                  </a:moveTo>
                  <a:cubicBezTo>
                    <a:pt x="117518" y="0"/>
                    <a:pt x="-2603" y="148696"/>
                    <a:pt x="43" y="155575"/>
                  </a:cubicBezTo>
                  <a:cubicBezTo>
                    <a:pt x="2689" y="162454"/>
                    <a:pt x="117518" y="0"/>
                    <a:pt x="117518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2" name="フリーフォーム 1781">
              <a:extLst>
                <a:ext uri="{FF2B5EF4-FFF2-40B4-BE49-F238E27FC236}">
                  <a16:creationId xmlns:a16="http://schemas.microsoft.com/office/drawing/2014/main" id="{D596EA9D-181B-F499-75AC-6DCA9375497A}"/>
                </a:ext>
              </a:extLst>
            </p:cNvPr>
            <p:cNvSpPr/>
            <p:nvPr/>
          </p:nvSpPr>
          <p:spPr>
            <a:xfrm>
              <a:off x="3282950" y="9150350"/>
              <a:ext cx="606426" cy="104962"/>
            </a:xfrm>
            <a:custGeom>
              <a:avLst/>
              <a:gdLst>
                <a:gd name="connsiteX0" fmla="*/ 0 w 606426"/>
                <a:gd name="connsiteY0" fmla="*/ 0 h 104962"/>
                <a:gd name="connsiteX1" fmla="*/ 323850 w 606426"/>
                <a:gd name="connsiteY1" fmla="*/ 38100 h 104962"/>
                <a:gd name="connsiteX2" fmla="*/ 288925 w 606426"/>
                <a:gd name="connsiteY2" fmla="*/ 44450 h 104962"/>
                <a:gd name="connsiteX3" fmla="*/ 466725 w 606426"/>
                <a:gd name="connsiteY3" fmla="*/ 76200 h 104962"/>
                <a:gd name="connsiteX4" fmla="*/ 460375 w 606426"/>
                <a:gd name="connsiteY4" fmla="*/ 85725 h 104962"/>
                <a:gd name="connsiteX5" fmla="*/ 606425 w 606426"/>
                <a:gd name="connsiteY5" fmla="*/ 104775 h 104962"/>
                <a:gd name="connsiteX6" fmla="*/ 457200 w 606426"/>
                <a:gd name="connsiteY6" fmla="*/ 73025 h 104962"/>
                <a:gd name="connsiteX7" fmla="*/ 263525 w 606426"/>
                <a:gd name="connsiteY7" fmla="*/ 38100 h 104962"/>
                <a:gd name="connsiteX8" fmla="*/ 571500 w 606426"/>
                <a:gd name="connsiteY8" fmla="*/ 53975 h 104962"/>
                <a:gd name="connsiteX9" fmla="*/ 517525 w 606426"/>
                <a:gd name="connsiteY9" fmla="*/ 38100 h 104962"/>
                <a:gd name="connsiteX10" fmla="*/ 473075 w 606426"/>
                <a:gd name="connsiteY10" fmla="*/ 63500 h 104962"/>
                <a:gd name="connsiteX11" fmla="*/ 161925 w 606426"/>
                <a:gd name="connsiteY11" fmla="*/ 31750 h 104962"/>
                <a:gd name="connsiteX12" fmla="*/ 0 w 606426"/>
                <a:gd name="connsiteY12" fmla="*/ 0 h 1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6426" h="104962">
                  <a:moveTo>
                    <a:pt x="0" y="0"/>
                  </a:moveTo>
                  <a:lnTo>
                    <a:pt x="323850" y="38100"/>
                  </a:lnTo>
                  <a:cubicBezTo>
                    <a:pt x="372004" y="45508"/>
                    <a:pt x="265113" y="38100"/>
                    <a:pt x="288925" y="44450"/>
                  </a:cubicBezTo>
                  <a:cubicBezTo>
                    <a:pt x="312737" y="50800"/>
                    <a:pt x="438150" y="69321"/>
                    <a:pt x="466725" y="76200"/>
                  </a:cubicBezTo>
                  <a:cubicBezTo>
                    <a:pt x="495300" y="83079"/>
                    <a:pt x="437092" y="80963"/>
                    <a:pt x="460375" y="85725"/>
                  </a:cubicBezTo>
                  <a:cubicBezTo>
                    <a:pt x="483658" y="90488"/>
                    <a:pt x="606954" y="106892"/>
                    <a:pt x="606425" y="104775"/>
                  </a:cubicBezTo>
                  <a:cubicBezTo>
                    <a:pt x="605896" y="102658"/>
                    <a:pt x="514350" y="84138"/>
                    <a:pt x="457200" y="73025"/>
                  </a:cubicBezTo>
                  <a:cubicBezTo>
                    <a:pt x="400050" y="61913"/>
                    <a:pt x="244475" y="41275"/>
                    <a:pt x="263525" y="38100"/>
                  </a:cubicBezTo>
                  <a:cubicBezTo>
                    <a:pt x="282575" y="34925"/>
                    <a:pt x="529167" y="53975"/>
                    <a:pt x="571500" y="53975"/>
                  </a:cubicBezTo>
                  <a:cubicBezTo>
                    <a:pt x="613833" y="53975"/>
                    <a:pt x="533929" y="36513"/>
                    <a:pt x="517525" y="38100"/>
                  </a:cubicBezTo>
                  <a:cubicBezTo>
                    <a:pt x="501121" y="39687"/>
                    <a:pt x="532342" y="64558"/>
                    <a:pt x="473075" y="63500"/>
                  </a:cubicBezTo>
                  <a:cubicBezTo>
                    <a:pt x="413808" y="62442"/>
                    <a:pt x="161925" y="31750"/>
                    <a:pt x="161925" y="317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3" name="フリーフォーム 1782">
              <a:extLst>
                <a:ext uri="{FF2B5EF4-FFF2-40B4-BE49-F238E27FC236}">
                  <a16:creationId xmlns:a16="http://schemas.microsoft.com/office/drawing/2014/main" id="{BFB1D102-AA1A-8CE7-7382-1DCD21A3D8A1}"/>
                </a:ext>
              </a:extLst>
            </p:cNvPr>
            <p:cNvSpPr/>
            <p:nvPr/>
          </p:nvSpPr>
          <p:spPr>
            <a:xfrm>
              <a:off x="2601286" y="8731150"/>
              <a:ext cx="793402" cy="861739"/>
            </a:xfrm>
            <a:custGeom>
              <a:avLst/>
              <a:gdLst>
                <a:gd name="connsiteX0" fmla="*/ 129214 w 793402"/>
                <a:gd name="connsiteY0" fmla="*/ 412850 h 861739"/>
                <a:gd name="connsiteX1" fmla="*/ 789614 w 793402"/>
                <a:gd name="connsiteY1" fmla="*/ 100 h 861739"/>
                <a:gd name="connsiteX2" fmla="*/ 405439 w 793402"/>
                <a:gd name="connsiteY2" fmla="*/ 377925 h 861739"/>
                <a:gd name="connsiteX3" fmla="*/ 535614 w 793402"/>
                <a:gd name="connsiteY3" fmla="*/ 809725 h 861739"/>
                <a:gd name="connsiteX4" fmla="*/ 580064 w 793402"/>
                <a:gd name="connsiteY4" fmla="*/ 838300 h 861739"/>
                <a:gd name="connsiteX5" fmla="*/ 21264 w 793402"/>
                <a:gd name="connsiteY5" fmla="*/ 838300 h 861739"/>
                <a:gd name="connsiteX6" fmla="*/ 119689 w 793402"/>
                <a:gd name="connsiteY6" fmla="*/ 536675 h 861739"/>
                <a:gd name="connsiteX7" fmla="*/ 148264 w 793402"/>
                <a:gd name="connsiteY7" fmla="*/ 536675 h 861739"/>
                <a:gd name="connsiteX8" fmla="*/ 281614 w 793402"/>
                <a:gd name="connsiteY8" fmla="*/ 377925 h 861739"/>
                <a:gd name="connsiteX9" fmla="*/ 129214 w 793402"/>
                <a:gd name="connsiteY9" fmla="*/ 412850 h 86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3402" h="861739">
                  <a:moveTo>
                    <a:pt x="129214" y="412850"/>
                  </a:moveTo>
                  <a:cubicBezTo>
                    <a:pt x="213881" y="349879"/>
                    <a:pt x="743577" y="5921"/>
                    <a:pt x="789614" y="100"/>
                  </a:cubicBezTo>
                  <a:cubicBezTo>
                    <a:pt x="835651" y="-5721"/>
                    <a:pt x="447772" y="242988"/>
                    <a:pt x="405439" y="377925"/>
                  </a:cubicBezTo>
                  <a:cubicBezTo>
                    <a:pt x="363106" y="512862"/>
                    <a:pt x="506510" y="732996"/>
                    <a:pt x="535614" y="809725"/>
                  </a:cubicBezTo>
                  <a:cubicBezTo>
                    <a:pt x="564718" y="886454"/>
                    <a:pt x="665789" y="833538"/>
                    <a:pt x="580064" y="838300"/>
                  </a:cubicBezTo>
                  <a:cubicBezTo>
                    <a:pt x="494339" y="843062"/>
                    <a:pt x="97993" y="888571"/>
                    <a:pt x="21264" y="838300"/>
                  </a:cubicBezTo>
                  <a:cubicBezTo>
                    <a:pt x="-55465" y="788029"/>
                    <a:pt x="98522" y="586946"/>
                    <a:pt x="119689" y="536675"/>
                  </a:cubicBezTo>
                  <a:cubicBezTo>
                    <a:pt x="140856" y="486404"/>
                    <a:pt x="121276" y="563133"/>
                    <a:pt x="148264" y="536675"/>
                  </a:cubicBezTo>
                  <a:cubicBezTo>
                    <a:pt x="175252" y="510217"/>
                    <a:pt x="285318" y="391154"/>
                    <a:pt x="281614" y="377925"/>
                  </a:cubicBezTo>
                  <a:cubicBezTo>
                    <a:pt x="277910" y="364696"/>
                    <a:pt x="44547" y="475821"/>
                    <a:pt x="129214" y="412850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4" name="フリーフォーム 1783">
              <a:extLst>
                <a:ext uri="{FF2B5EF4-FFF2-40B4-BE49-F238E27FC236}">
                  <a16:creationId xmlns:a16="http://schemas.microsoft.com/office/drawing/2014/main" id="{DBA7E6D6-E059-1644-96E1-C2B9DB3AAF1E}"/>
                </a:ext>
              </a:extLst>
            </p:cNvPr>
            <p:cNvSpPr/>
            <p:nvPr/>
          </p:nvSpPr>
          <p:spPr>
            <a:xfrm>
              <a:off x="3002881" y="8137904"/>
              <a:ext cx="1342813" cy="1449667"/>
            </a:xfrm>
            <a:custGeom>
              <a:avLst/>
              <a:gdLst>
                <a:gd name="connsiteX0" fmla="*/ 1273844 w 1342813"/>
                <a:gd name="connsiteY0" fmla="*/ 63121 h 1449667"/>
                <a:gd name="connsiteX1" fmla="*/ 445169 w 1342813"/>
                <a:gd name="connsiteY1" fmla="*/ 602871 h 1449667"/>
                <a:gd name="connsiteX2" fmla="*/ 813469 w 1342813"/>
                <a:gd name="connsiteY2" fmla="*/ 456821 h 1449667"/>
                <a:gd name="connsiteX3" fmla="*/ 568994 w 1342813"/>
                <a:gd name="connsiteY3" fmla="*/ 606046 h 1449667"/>
                <a:gd name="connsiteX4" fmla="*/ 711869 w 1342813"/>
                <a:gd name="connsiteY4" fmla="*/ 567946 h 1449667"/>
                <a:gd name="connsiteX5" fmla="*/ 248319 w 1342813"/>
                <a:gd name="connsiteY5" fmla="*/ 866396 h 1449667"/>
                <a:gd name="connsiteX6" fmla="*/ 89569 w 1342813"/>
                <a:gd name="connsiteY6" fmla="*/ 1174371 h 1449667"/>
                <a:gd name="connsiteX7" fmla="*/ 146719 w 1342813"/>
                <a:gd name="connsiteY7" fmla="*/ 1237871 h 1449667"/>
                <a:gd name="connsiteX8" fmla="*/ 127669 w 1342813"/>
                <a:gd name="connsiteY8" fmla="*/ 1447421 h 1449667"/>
                <a:gd name="connsiteX9" fmla="*/ 80044 w 1342813"/>
                <a:gd name="connsiteY9" fmla="*/ 1333121 h 1449667"/>
                <a:gd name="connsiteX10" fmla="*/ 7019 w 1342813"/>
                <a:gd name="connsiteY10" fmla="*/ 1094996 h 1449667"/>
                <a:gd name="connsiteX11" fmla="*/ 118144 w 1342813"/>
                <a:gd name="connsiteY11" fmla="*/ 774321 h 1449667"/>
                <a:gd name="connsiteX12" fmla="*/ 13369 w 1342813"/>
                <a:gd name="connsiteY12" fmla="*/ 777496 h 1449667"/>
                <a:gd name="connsiteX13" fmla="*/ 483269 w 1342813"/>
                <a:gd name="connsiteY13" fmla="*/ 386971 h 1449667"/>
                <a:gd name="connsiteX14" fmla="*/ 584869 w 1342813"/>
                <a:gd name="connsiteY14" fmla="*/ 332996 h 1449667"/>
                <a:gd name="connsiteX15" fmla="*/ 1219869 w 1342813"/>
                <a:gd name="connsiteY15" fmla="*/ 44071 h 1449667"/>
                <a:gd name="connsiteX16" fmla="*/ 1273844 w 1342813"/>
                <a:gd name="connsiteY16" fmla="*/ 63121 h 144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813" h="1449667">
                  <a:moveTo>
                    <a:pt x="1273844" y="63121"/>
                  </a:moveTo>
                  <a:cubicBezTo>
                    <a:pt x="1144727" y="156254"/>
                    <a:pt x="521898" y="537254"/>
                    <a:pt x="445169" y="602871"/>
                  </a:cubicBezTo>
                  <a:cubicBezTo>
                    <a:pt x="368440" y="668488"/>
                    <a:pt x="792832" y="456292"/>
                    <a:pt x="813469" y="456821"/>
                  </a:cubicBezTo>
                  <a:cubicBezTo>
                    <a:pt x="834106" y="457350"/>
                    <a:pt x="585927" y="587525"/>
                    <a:pt x="568994" y="606046"/>
                  </a:cubicBezTo>
                  <a:cubicBezTo>
                    <a:pt x="552061" y="624567"/>
                    <a:pt x="765315" y="524554"/>
                    <a:pt x="711869" y="567946"/>
                  </a:cubicBezTo>
                  <a:cubicBezTo>
                    <a:pt x="658423" y="611338"/>
                    <a:pt x="352036" y="765325"/>
                    <a:pt x="248319" y="866396"/>
                  </a:cubicBezTo>
                  <a:cubicBezTo>
                    <a:pt x="144602" y="967467"/>
                    <a:pt x="106502" y="1112459"/>
                    <a:pt x="89569" y="1174371"/>
                  </a:cubicBezTo>
                  <a:cubicBezTo>
                    <a:pt x="72636" y="1236283"/>
                    <a:pt x="140369" y="1192363"/>
                    <a:pt x="146719" y="1237871"/>
                  </a:cubicBezTo>
                  <a:cubicBezTo>
                    <a:pt x="153069" y="1283379"/>
                    <a:pt x="138781" y="1431546"/>
                    <a:pt x="127669" y="1447421"/>
                  </a:cubicBezTo>
                  <a:cubicBezTo>
                    <a:pt x="116556" y="1463296"/>
                    <a:pt x="100152" y="1391858"/>
                    <a:pt x="80044" y="1333121"/>
                  </a:cubicBezTo>
                  <a:cubicBezTo>
                    <a:pt x="59936" y="1274384"/>
                    <a:pt x="669" y="1188129"/>
                    <a:pt x="7019" y="1094996"/>
                  </a:cubicBezTo>
                  <a:cubicBezTo>
                    <a:pt x="13369" y="1001863"/>
                    <a:pt x="117086" y="827238"/>
                    <a:pt x="118144" y="774321"/>
                  </a:cubicBezTo>
                  <a:cubicBezTo>
                    <a:pt x="119202" y="721404"/>
                    <a:pt x="-47485" y="842054"/>
                    <a:pt x="13369" y="777496"/>
                  </a:cubicBezTo>
                  <a:cubicBezTo>
                    <a:pt x="74223" y="712938"/>
                    <a:pt x="388019" y="461054"/>
                    <a:pt x="483269" y="386971"/>
                  </a:cubicBezTo>
                  <a:cubicBezTo>
                    <a:pt x="578519" y="312888"/>
                    <a:pt x="462102" y="390146"/>
                    <a:pt x="584869" y="332996"/>
                  </a:cubicBezTo>
                  <a:cubicBezTo>
                    <a:pt x="707636" y="275846"/>
                    <a:pt x="1108744" y="93813"/>
                    <a:pt x="1219869" y="44071"/>
                  </a:cubicBezTo>
                  <a:cubicBezTo>
                    <a:pt x="1330994" y="-5671"/>
                    <a:pt x="1402961" y="-30012"/>
                    <a:pt x="1273844" y="63121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5" name="フリーフォーム 1784">
              <a:extLst>
                <a:ext uri="{FF2B5EF4-FFF2-40B4-BE49-F238E27FC236}">
                  <a16:creationId xmlns:a16="http://schemas.microsoft.com/office/drawing/2014/main" id="{BA31B2FB-A977-0869-451E-711072653967}"/>
                </a:ext>
              </a:extLst>
            </p:cNvPr>
            <p:cNvSpPr/>
            <p:nvPr/>
          </p:nvSpPr>
          <p:spPr>
            <a:xfrm>
              <a:off x="3160196" y="8252602"/>
              <a:ext cx="847278" cy="1269240"/>
            </a:xfrm>
            <a:custGeom>
              <a:avLst/>
              <a:gdLst>
                <a:gd name="connsiteX0" fmla="*/ 722829 w 847278"/>
                <a:gd name="connsiteY0" fmla="*/ 8748 h 1269240"/>
                <a:gd name="connsiteX1" fmla="*/ 618054 w 847278"/>
                <a:gd name="connsiteY1" fmla="*/ 377048 h 1269240"/>
                <a:gd name="connsiteX2" fmla="*/ 221179 w 847278"/>
                <a:gd name="connsiteY2" fmla="*/ 640573 h 1269240"/>
                <a:gd name="connsiteX3" fmla="*/ 459304 w 847278"/>
                <a:gd name="connsiteY3" fmla="*/ 564373 h 1269240"/>
                <a:gd name="connsiteX4" fmla="*/ 414854 w 847278"/>
                <a:gd name="connsiteY4" fmla="*/ 669148 h 1269240"/>
                <a:gd name="connsiteX5" fmla="*/ 379929 w 847278"/>
                <a:gd name="connsiteY5" fmla="*/ 780273 h 1269240"/>
                <a:gd name="connsiteX6" fmla="*/ 17979 w 847278"/>
                <a:gd name="connsiteY6" fmla="*/ 910448 h 1269240"/>
                <a:gd name="connsiteX7" fmla="*/ 186254 w 847278"/>
                <a:gd name="connsiteY7" fmla="*/ 945373 h 1269240"/>
                <a:gd name="connsiteX8" fmla="*/ 157679 w 847278"/>
                <a:gd name="connsiteY8" fmla="*/ 1018398 h 1269240"/>
                <a:gd name="connsiteX9" fmla="*/ 221179 w 847278"/>
                <a:gd name="connsiteY9" fmla="*/ 1231123 h 1269240"/>
                <a:gd name="connsiteX10" fmla="*/ 21154 w 847278"/>
                <a:gd name="connsiteY10" fmla="*/ 1269223 h 1269240"/>
                <a:gd name="connsiteX11" fmla="*/ 811729 w 847278"/>
                <a:gd name="connsiteY11" fmla="*/ 1234298 h 1269240"/>
                <a:gd name="connsiteX12" fmla="*/ 697429 w 847278"/>
                <a:gd name="connsiteY12" fmla="*/ 1126348 h 1269240"/>
                <a:gd name="connsiteX13" fmla="*/ 576779 w 847278"/>
                <a:gd name="connsiteY13" fmla="*/ 545323 h 1269240"/>
                <a:gd name="connsiteX14" fmla="*/ 589479 w 847278"/>
                <a:gd name="connsiteY14" fmla="*/ 516748 h 1269240"/>
                <a:gd name="connsiteX15" fmla="*/ 773629 w 847278"/>
                <a:gd name="connsiteY15" fmla="*/ 148448 h 1269240"/>
                <a:gd name="connsiteX16" fmla="*/ 722829 w 847278"/>
                <a:gd name="connsiteY16" fmla="*/ 8748 h 126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7278" h="1269240">
                  <a:moveTo>
                    <a:pt x="722829" y="8748"/>
                  </a:moveTo>
                  <a:cubicBezTo>
                    <a:pt x="696900" y="46848"/>
                    <a:pt x="701662" y="271744"/>
                    <a:pt x="618054" y="377048"/>
                  </a:cubicBezTo>
                  <a:cubicBezTo>
                    <a:pt x="534446" y="482352"/>
                    <a:pt x="247637" y="609352"/>
                    <a:pt x="221179" y="640573"/>
                  </a:cubicBezTo>
                  <a:cubicBezTo>
                    <a:pt x="194721" y="671794"/>
                    <a:pt x="427025" y="559611"/>
                    <a:pt x="459304" y="564373"/>
                  </a:cubicBezTo>
                  <a:cubicBezTo>
                    <a:pt x="491583" y="569136"/>
                    <a:pt x="428083" y="633165"/>
                    <a:pt x="414854" y="669148"/>
                  </a:cubicBezTo>
                  <a:cubicBezTo>
                    <a:pt x="401625" y="705131"/>
                    <a:pt x="446075" y="740056"/>
                    <a:pt x="379929" y="780273"/>
                  </a:cubicBezTo>
                  <a:cubicBezTo>
                    <a:pt x="313783" y="820490"/>
                    <a:pt x="50258" y="882931"/>
                    <a:pt x="17979" y="910448"/>
                  </a:cubicBezTo>
                  <a:cubicBezTo>
                    <a:pt x="-14300" y="937965"/>
                    <a:pt x="162971" y="927381"/>
                    <a:pt x="186254" y="945373"/>
                  </a:cubicBezTo>
                  <a:cubicBezTo>
                    <a:pt x="209537" y="963365"/>
                    <a:pt x="151858" y="970773"/>
                    <a:pt x="157679" y="1018398"/>
                  </a:cubicBezTo>
                  <a:cubicBezTo>
                    <a:pt x="163500" y="1066023"/>
                    <a:pt x="243933" y="1189319"/>
                    <a:pt x="221179" y="1231123"/>
                  </a:cubicBezTo>
                  <a:cubicBezTo>
                    <a:pt x="198425" y="1272927"/>
                    <a:pt x="-77271" y="1268694"/>
                    <a:pt x="21154" y="1269223"/>
                  </a:cubicBezTo>
                  <a:cubicBezTo>
                    <a:pt x="119579" y="1269752"/>
                    <a:pt x="699017" y="1258110"/>
                    <a:pt x="811729" y="1234298"/>
                  </a:cubicBezTo>
                  <a:cubicBezTo>
                    <a:pt x="924441" y="1210486"/>
                    <a:pt x="736587" y="1241177"/>
                    <a:pt x="697429" y="1126348"/>
                  </a:cubicBezTo>
                  <a:cubicBezTo>
                    <a:pt x="658271" y="1011519"/>
                    <a:pt x="594771" y="646923"/>
                    <a:pt x="576779" y="545323"/>
                  </a:cubicBezTo>
                  <a:cubicBezTo>
                    <a:pt x="558787" y="443723"/>
                    <a:pt x="556671" y="582894"/>
                    <a:pt x="589479" y="516748"/>
                  </a:cubicBezTo>
                  <a:cubicBezTo>
                    <a:pt x="622287" y="450602"/>
                    <a:pt x="751933" y="232585"/>
                    <a:pt x="773629" y="148448"/>
                  </a:cubicBezTo>
                  <a:cubicBezTo>
                    <a:pt x="795325" y="64311"/>
                    <a:pt x="748758" y="-29352"/>
                    <a:pt x="722829" y="874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6" name="フリーフォーム 1785">
              <a:extLst>
                <a:ext uri="{FF2B5EF4-FFF2-40B4-BE49-F238E27FC236}">
                  <a16:creationId xmlns:a16="http://schemas.microsoft.com/office/drawing/2014/main" id="{B7881729-0D59-E34E-1EAD-BD04C1C4380E}"/>
                </a:ext>
              </a:extLst>
            </p:cNvPr>
            <p:cNvSpPr/>
            <p:nvPr/>
          </p:nvSpPr>
          <p:spPr>
            <a:xfrm>
              <a:off x="4029842" y="8273376"/>
              <a:ext cx="1162440" cy="355307"/>
            </a:xfrm>
            <a:custGeom>
              <a:avLst/>
              <a:gdLst>
                <a:gd name="connsiteX0" fmla="*/ 859658 w 1162440"/>
                <a:gd name="connsiteY0" fmla="*/ 674 h 355307"/>
                <a:gd name="connsiteX1" fmla="*/ 986658 w 1162440"/>
                <a:gd name="connsiteY1" fmla="*/ 140374 h 355307"/>
                <a:gd name="connsiteX2" fmla="*/ 1012058 w 1162440"/>
                <a:gd name="connsiteY2" fmla="*/ 181649 h 355307"/>
                <a:gd name="connsiteX3" fmla="*/ 945383 w 1162440"/>
                <a:gd name="connsiteY3" fmla="*/ 226099 h 355307"/>
                <a:gd name="connsiteX4" fmla="*/ 770758 w 1162440"/>
                <a:gd name="connsiteY4" fmla="*/ 194349 h 355307"/>
                <a:gd name="connsiteX5" fmla="*/ 605658 w 1162440"/>
                <a:gd name="connsiteY5" fmla="*/ 203874 h 355307"/>
                <a:gd name="connsiteX6" fmla="*/ 5583 w 1162440"/>
                <a:gd name="connsiteY6" fmla="*/ 248324 h 355307"/>
                <a:gd name="connsiteX7" fmla="*/ 291333 w 1162440"/>
                <a:gd name="connsiteY7" fmla="*/ 245149 h 355307"/>
                <a:gd name="connsiteX8" fmla="*/ 34158 w 1162440"/>
                <a:gd name="connsiteY8" fmla="*/ 305474 h 355307"/>
                <a:gd name="connsiteX9" fmla="*/ 659633 w 1162440"/>
                <a:gd name="connsiteY9" fmla="*/ 299124 h 355307"/>
                <a:gd name="connsiteX10" fmla="*/ 491358 w 1162440"/>
                <a:gd name="connsiteY10" fmla="*/ 305474 h 355307"/>
                <a:gd name="connsiteX11" fmla="*/ 1120008 w 1162440"/>
                <a:gd name="connsiteY11" fmla="*/ 349924 h 355307"/>
                <a:gd name="connsiteX12" fmla="*/ 1104133 w 1162440"/>
                <a:gd name="connsiteY12" fmla="*/ 165774 h 355307"/>
                <a:gd name="connsiteX13" fmla="*/ 1094608 w 1162440"/>
                <a:gd name="connsiteY13" fmla="*/ 89574 h 355307"/>
                <a:gd name="connsiteX14" fmla="*/ 859658 w 1162440"/>
                <a:gd name="connsiteY14" fmla="*/ 674 h 3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2440" h="355307">
                  <a:moveTo>
                    <a:pt x="859658" y="674"/>
                  </a:moveTo>
                  <a:cubicBezTo>
                    <a:pt x="841666" y="9141"/>
                    <a:pt x="961258" y="110211"/>
                    <a:pt x="986658" y="140374"/>
                  </a:cubicBezTo>
                  <a:cubicBezTo>
                    <a:pt x="1012058" y="170537"/>
                    <a:pt x="1018937" y="167362"/>
                    <a:pt x="1012058" y="181649"/>
                  </a:cubicBezTo>
                  <a:cubicBezTo>
                    <a:pt x="1005179" y="195937"/>
                    <a:pt x="985600" y="223982"/>
                    <a:pt x="945383" y="226099"/>
                  </a:cubicBezTo>
                  <a:cubicBezTo>
                    <a:pt x="905166" y="228216"/>
                    <a:pt x="827379" y="198053"/>
                    <a:pt x="770758" y="194349"/>
                  </a:cubicBezTo>
                  <a:lnTo>
                    <a:pt x="605658" y="203874"/>
                  </a:lnTo>
                  <a:lnTo>
                    <a:pt x="5583" y="248324"/>
                  </a:lnTo>
                  <a:cubicBezTo>
                    <a:pt x="-46805" y="255203"/>
                    <a:pt x="286570" y="235624"/>
                    <a:pt x="291333" y="245149"/>
                  </a:cubicBezTo>
                  <a:cubicBezTo>
                    <a:pt x="296096" y="254674"/>
                    <a:pt x="-27225" y="296478"/>
                    <a:pt x="34158" y="305474"/>
                  </a:cubicBezTo>
                  <a:cubicBezTo>
                    <a:pt x="95541" y="314470"/>
                    <a:pt x="583433" y="299124"/>
                    <a:pt x="659633" y="299124"/>
                  </a:cubicBezTo>
                  <a:cubicBezTo>
                    <a:pt x="735833" y="299124"/>
                    <a:pt x="414629" y="297007"/>
                    <a:pt x="491358" y="305474"/>
                  </a:cubicBezTo>
                  <a:cubicBezTo>
                    <a:pt x="568087" y="313941"/>
                    <a:pt x="1017879" y="373207"/>
                    <a:pt x="1120008" y="349924"/>
                  </a:cubicBezTo>
                  <a:cubicBezTo>
                    <a:pt x="1222137" y="326641"/>
                    <a:pt x="1108366" y="209166"/>
                    <a:pt x="1104133" y="165774"/>
                  </a:cubicBezTo>
                  <a:cubicBezTo>
                    <a:pt x="1099900" y="122382"/>
                    <a:pt x="1130062" y="113387"/>
                    <a:pt x="1094608" y="89574"/>
                  </a:cubicBezTo>
                  <a:cubicBezTo>
                    <a:pt x="1059154" y="65762"/>
                    <a:pt x="877650" y="-7793"/>
                    <a:pt x="859658" y="674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7" name="フリーフォーム 1786">
              <a:extLst>
                <a:ext uri="{FF2B5EF4-FFF2-40B4-BE49-F238E27FC236}">
                  <a16:creationId xmlns:a16="http://schemas.microsoft.com/office/drawing/2014/main" id="{3391DD08-C857-D3FF-37A2-55BC35C72634}"/>
                </a:ext>
              </a:extLst>
            </p:cNvPr>
            <p:cNvSpPr/>
            <p:nvPr/>
          </p:nvSpPr>
          <p:spPr>
            <a:xfrm>
              <a:off x="3735100" y="8587655"/>
              <a:ext cx="1175913" cy="404006"/>
            </a:xfrm>
            <a:custGeom>
              <a:avLst/>
              <a:gdLst>
                <a:gd name="connsiteX0" fmla="*/ 1075025 w 1175913"/>
                <a:gd name="connsiteY0" fmla="*/ 720 h 404006"/>
                <a:gd name="connsiteX1" fmla="*/ 1160750 w 1175913"/>
                <a:gd name="connsiteY1" fmla="*/ 178520 h 404006"/>
                <a:gd name="connsiteX2" fmla="*/ 1160750 w 1175913"/>
                <a:gd name="connsiteY2" fmla="*/ 267420 h 404006"/>
                <a:gd name="connsiteX3" fmla="*/ 1008350 w 1175913"/>
                <a:gd name="connsiteY3" fmla="*/ 318220 h 404006"/>
                <a:gd name="connsiteX4" fmla="*/ 630525 w 1175913"/>
                <a:gd name="connsiteY4" fmla="*/ 321395 h 404006"/>
                <a:gd name="connsiteX5" fmla="*/ 290800 w 1175913"/>
                <a:gd name="connsiteY5" fmla="*/ 181695 h 404006"/>
                <a:gd name="connsiteX6" fmla="*/ 1875 w 1175913"/>
                <a:gd name="connsiteY6" fmla="*/ 232495 h 404006"/>
                <a:gd name="connsiteX7" fmla="*/ 160625 w 1175913"/>
                <a:gd name="connsiteY7" fmla="*/ 324570 h 404006"/>
                <a:gd name="connsiteX8" fmla="*/ 43150 w 1175913"/>
                <a:gd name="connsiteY8" fmla="*/ 403945 h 404006"/>
                <a:gd name="connsiteX9" fmla="*/ 1008350 w 1175913"/>
                <a:gd name="connsiteY9" fmla="*/ 311870 h 404006"/>
                <a:gd name="connsiteX10" fmla="*/ 1135350 w 1175913"/>
                <a:gd name="connsiteY10" fmla="*/ 305520 h 404006"/>
                <a:gd name="connsiteX11" fmla="*/ 1090900 w 1175913"/>
                <a:gd name="connsiteY11" fmla="*/ 251545 h 404006"/>
                <a:gd name="connsiteX12" fmla="*/ 1075025 w 1175913"/>
                <a:gd name="connsiteY12" fmla="*/ 720 h 40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5913" h="404006">
                  <a:moveTo>
                    <a:pt x="1075025" y="720"/>
                  </a:moveTo>
                  <a:cubicBezTo>
                    <a:pt x="1086667" y="-11451"/>
                    <a:pt x="1146463" y="134070"/>
                    <a:pt x="1160750" y="178520"/>
                  </a:cubicBezTo>
                  <a:cubicBezTo>
                    <a:pt x="1175037" y="222970"/>
                    <a:pt x="1186150" y="244137"/>
                    <a:pt x="1160750" y="267420"/>
                  </a:cubicBezTo>
                  <a:cubicBezTo>
                    <a:pt x="1135350" y="290703"/>
                    <a:pt x="1096721" y="309224"/>
                    <a:pt x="1008350" y="318220"/>
                  </a:cubicBezTo>
                  <a:cubicBezTo>
                    <a:pt x="919979" y="327216"/>
                    <a:pt x="750117" y="344149"/>
                    <a:pt x="630525" y="321395"/>
                  </a:cubicBezTo>
                  <a:cubicBezTo>
                    <a:pt x="510933" y="298641"/>
                    <a:pt x="395575" y="196512"/>
                    <a:pt x="290800" y="181695"/>
                  </a:cubicBezTo>
                  <a:cubicBezTo>
                    <a:pt x="186025" y="166878"/>
                    <a:pt x="23571" y="208682"/>
                    <a:pt x="1875" y="232495"/>
                  </a:cubicBezTo>
                  <a:cubicBezTo>
                    <a:pt x="-19821" y="256308"/>
                    <a:pt x="153746" y="295995"/>
                    <a:pt x="160625" y="324570"/>
                  </a:cubicBezTo>
                  <a:cubicBezTo>
                    <a:pt x="167504" y="353145"/>
                    <a:pt x="-98137" y="406062"/>
                    <a:pt x="43150" y="403945"/>
                  </a:cubicBezTo>
                  <a:cubicBezTo>
                    <a:pt x="184437" y="401828"/>
                    <a:pt x="826317" y="328274"/>
                    <a:pt x="1008350" y="311870"/>
                  </a:cubicBezTo>
                  <a:cubicBezTo>
                    <a:pt x="1190383" y="295466"/>
                    <a:pt x="1121592" y="315574"/>
                    <a:pt x="1135350" y="305520"/>
                  </a:cubicBezTo>
                  <a:cubicBezTo>
                    <a:pt x="1149108" y="295466"/>
                    <a:pt x="1097779" y="301816"/>
                    <a:pt x="1090900" y="251545"/>
                  </a:cubicBezTo>
                  <a:cubicBezTo>
                    <a:pt x="1084021" y="201274"/>
                    <a:pt x="1063383" y="12891"/>
                    <a:pt x="1075025" y="720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8" name="フリーフォーム 1787">
              <a:extLst>
                <a:ext uri="{FF2B5EF4-FFF2-40B4-BE49-F238E27FC236}">
                  <a16:creationId xmlns:a16="http://schemas.microsoft.com/office/drawing/2014/main" id="{629B5D1B-3BC7-6431-5E0C-9529E15FAD35}"/>
                </a:ext>
              </a:extLst>
            </p:cNvPr>
            <p:cNvSpPr/>
            <p:nvPr/>
          </p:nvSpPr>
          <p:spPr>
            <a:xfrm>
              <a:off x="5044040" y="8639147"/>
              <a:ext cx="63417" cy="273167"/>
            </a:xfrm>
            <a:custGeom>
              <a:avLst/>
              <a:gdLst>
                <a:gd name="connsiteX0" fmla="*/ 48660 w 63417"/>
                <a:gd name="connsiteY0" fmla="*/ 28 h 273167"/>
                <a:gd name="connsiteX1" fmla="*/ 51835 w 63417"/>
                <a:gd name="connsiteY1" fmla="*/ 152428 h 273167"/>
                <a:gd name="connsiteX2" fmla="*/ 61360 w 63417"/>
                <a:gd name="connsiteY2" fmla="*/ 273078 h 273167"/>
                <a:gd name="connsiteX3" fmla="*/ 7385 w 63417"/>
                <a:gd name="connsiteY3" fmla="*/ 171478 h 273167"/>
                <a:gd name="connsiteX4" fmla="*/ 4210 w 63417"/>
                <a:gd name="connsiteY4" fmla="*/ 139728 h 273167"/>
                <a:gd name="connsiteX5" fmla="*/ 48660 w 63417"/>
                <a:gd name="connsiteY5" fmla="*/ 28 h 27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17" h="273167">
                  <a:moveTo>
                    <a:pt x="48660" y="28"/>
                  </a:moveTo>
                  <a:cubicBezTo>
                    <a:pt x="56597" y="2145"/>
                    <a:pt x="49718" y="106920"/>
                    <a:pt x="51835" y="152428"/>
                  </a:cubicBezTo>
                  <a:cubicBezTo>
                    <a:pt x="53952" y="197936"/>
                    <a:pt x="68768" y="269903"/>
                    <a:pt x="61360" y="273078"/>
                  </a:cubicBezTo>
                  <a:cubicBezTo>
                    <a:pt x="53952" y="276253"/>
                    <a:pt x="16910" y="193703"/>
                    <a:pt x="7385" y="171478"/>
                  </a:cubicBezTo>
                  <a:cubicBezTo>
                    <a:pt x="-2140" y="149253"/>
                    <a:pt x="-1611" y="166716"/>
                    <a:pt x="4210" y="139728"/>
                  </a:cubicBezTo>
                  <a:cubicBezTo>
                    <a:pt x="10031" y="112740"/>
                    <a:pt x="40723" y="-2089"/>
                    <a:pt x="48660" y="2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9" name="フリーフォーム 1788">
              <a:extLst>
                <a:ext uri="{FF2B5EF4-FFF2-40B4-BE49-F238E27FC236}">
                  <a16:creationId xmlns:a16="http://schemas.microsoft.com/office/drawing/2014/main" id="{AE2D01E5-867E-0C91-0FC6-BFC81CEEDED4}"/>
                </a:ext>
              </a:extLst>
            </p:cNvPr>
            <p:cNvSpPr/>
            <p:nvPr/>
          </p:nvSpPr>
          <p:spPr>
            <a:xfrm>
              <a:off x="4490011" y="8862974"/>
              <a:ext cx="497826" cy="427493"/>
            </a:xfrm>
            <a:custGeom>
              <a:avLst/>
              <a:gdLst>
                <a:gd name="connsiteX0" fmla="*/ 148664 w 497826"/>
                <a:gd name="connsiteY0" fmla="*/ 1626 h 427493"/>
                <a:gd name="connsiteX1" fmla="*/ 453464 w 497826"/>
                <a:gd name="connsiteY1" fmla="*/ 74651 h 427493"/>
                <a:gd name="connsiteX2" fmla="*/ 482039 w 497826"/>
                <a:gd name="connsiteY2" fmla="*/ 157201 h 427493"/>
                <a:gd name="connsiteX3" fmla="*/ 450289 w 497826"/>
                <a:gd name="connsiteY3" fmla="*/ 236576 h 427493"/>
                <a:gd name="connsiteX4" fmla="*/ 469339 w 497826"/>
                <a:gd name="connsiteY4" fmla="*/ 249276 h 427493"/>
                <a:gd name="connsiteX5" fmla="*/ 2614 w 497826"/>
                <a:gd name="connsiteY5" fmla="*/ 420726 h 427493"/>
                <a:gd name="connsiteX6" fmla="*/ 282014 w 497826"/>
                <a:gd name="connsiteY6" fmla="*/ 369926 h 427493"/>
                <a:gd name="connsiteX7" fmla="*/ 320114 w 497826"/>
                <a:gd name="connsiteY7" fmla="*/ 157201 h 427493"/>
                <a:gd name="connsiteX8" fmla="*/ 393139 w 497826"/>
                <a:gd name="connsiteY8" fmla="*/ 144501 h 427493"/>
                <a:gd name="connsiteX9" fmla="*/ 282014 w 497826"/>
                <a:gd name="connsiteY9" fmla="*/ 147676 h 427493"/>
                <a:gd name="connsiteX10" fmla="*/ 148664 w 497826"/>
                <a:gd name="connsiteY10" fmla="*/ 1626 h 427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7826" h="427493">
                  <a:moveTo>
                    <a:pt x="148664" y="1626"/>
                  </a:moveTo>
                  <a:cubicBezTo>
                    <a:pt x="177239" y="-10545"/>
                    <a:pt x="397902" y="48722"/>
                    <a:pt x="453464" y="74651"/>
                  </a:cubicBezTo>
                  <a:cubicBezTo>
                    <a:pt x="509026" y="100580"/>
                    <a:pt x="482568" y="130214"/>
                    <a:pt x="482039" y="157201"/>
                  </a:cubicBezTo>
                  <a:cubicBezTo>
                    <a:pt x="481510" y="184188"/>
                    <a:pt x="452406" y="221230"/>
                    <a:pt x="450289" y="236576"/>
                  </a:cubicBezTo>
                  <a:cubicBezTo>
                    <a:pt x="448172" y="251922"/>
                    <a:pt x="543951" y="218584"/>
                    <a:pt x="469339" y="249276"/>
                  </a:cubicBezTo>
                  <a:cubicBezTo>
                    <a:pt x="394727" y="279968"/>
                    <a:pt x="33835" y="400618"/>
                    <a:pt x="2614" y="420726"/>
                  </a:cubicBezTo>
                  <a:cubicBezTo>
                    <a:pt x="-28607" y="440834"/>
                    <a:pt x="229097" y="413847"/>
                    <a:pt x="282014" y="369926"/>
                  </a:cubicBezTo>
                  <a:cubicBezTo>
                    <a:pt x="334931" y="326005"/>
                    <a:pt x="301593" y="194772"/>
                    <a:pt x="320114" y="157201"/>
                  </a:cubicBezTo>
                  <a:cubicBezTo>
                    <a:pt x="338635" y="119630"/>
                    <a:pt x="399489" y="146089"/>
                    <a:pt x="393139" y="144501"/>
                  </a:cubicBezTo>
                  <a:cubicBezTo>
                    <a:pt x="386789" y="142914"/>
                    <a:pt x="321172" y="167784"/>
                    <a:pt x="282014" y="147676"/>
                  </a:cubicBezTo>
                  <a:cubicBezTo>
                    <a:pt x="242856" y="127568"/>
                    <a:pt x="120089" y="13797"/>
                    <a:pt x="148664" y="1626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0" name="フリーフォーム 1789">
              <a:extLst>
                <a:ext uri="{FF2B5EF4-FFF2-40B4-BE49-F238E27FC236}">
                  <a16:creationId xmlns:a16="http://schemas.microsoft.com/office/drawing/2014/main" id="{9A10B5E1-9C56-7154-4172-01CD9F9EE477}"/>
                </a:ext>
              </a:extLst>
            </p:cNvPr>
            <p:cNvSpPr/>
            <p:nvPr/>
          </p:nvSpPr>
          <p:spPr>
            <a:xfrm>
              <a:off x="2972770" y="9229647"/>
              <a:ext cx="2024134" cy="381078"/>
            </a:xfrm>
            <a:custGeom>
              <a:avLst/>
              <a:gdLst>
                <a:gd name="connsiteX0" fmla="*/ 2015155 w 2024134"/>
                <a:gd name="connsiteY0" fmla="*/ 78 h 381078"/>
                <a:gd name="connsiteX1" fmla="*/ 1878630 w 2024134"/>
                <a:gd name="connsiteY1" fmla="*/ 123903 h 381078"/>
                <a:gd name="connsiteX2" fmla="*/ 1932605 w 2024134"/>
                <a:gd name="connsiteY2" fmla="*/ 196928 h 381078"/>
                <a:gd name="connsiteX3" fmla="*/ 1843705 w 2024134"/>
                <a:gd name="connsiteY3" fmla="*/ 273128 h 381078"/>
                <a:gd name="connsiteX4" fmla="*/ 1799255 w 2024134"/>
                <a:gd name="connsiteY4" fmla="*/ 333453 h 381078"/>
                <a:gd name="connsiteX5" fmla="*/ 1532555 w 2024134"/>
                <a:gd name="connsiteY5" fmla="*/ 355678 h 381078"/>
                <a:gd name="connsiteX6" fmla="*/ 903905 w 2024134"/>
                <a:gd name="connsiteY6" fmla="*/ 368378 h 381078"/>
                <a:gd name="connsiteX7" fmla="*/ 634030 w 2024134"/>
                <a:gd name="connsiteY7" fmla="*/ 381078 h 381078"/>
                <a:gd name="connsiteX8" fmla="*/ 5380 w 2024134"/>
                <a:gd name="connsiteY8" fmla="*/ 368378 h 381078"/>
                <a:gd name="connsiteX9" fmla="*/ 1024555 w 2024134"/>
                <a:gd name="connsiteY9" fmla="*/ 323928 h 381078"/>
                <a:gd name="connsiteX10" fmla="*/ 726105 w 2024134"/>
                <a:gd name="connsiteY10" fmla="*/ 219153 h 381078"/>
                <a:gd name="connsiteX11" fmla="*/ 1526205 w 2024134"/>
                <a:gd name="connsiteY11" fmla="*/ 257253 h 381078"/>
                <a:gd name="connsiteX12" fmla="*/ 1503980 w 2024134"/>
                <a:gd name="connsiteY12" fmla="*/ 279478 h 381078"/>
                <a:gd name="connsiteX13" fmla="*/ 1862755 w 2024134"/>
                <a:gd name="connsiteY13" fmla="*/ 254078 h 381078"/>
                <a:gd name="connsiteX14" fmla="*/ 1764330 w 2024134"/>
                <a:gd name="connsiteY14" fmla="*/ 149303 h 381078"/>
                <a:gd name="connsiteX15" fmla="*/ 1564305 w 2024134"/>
                <a:gd name="connsiteY15" fmla="*/ 171528 h 381078"/>
                <a:gd name="connsiteX16" fmla="*/ 1888155 w 2024134"/>
                <a:gd name="connsiteY16" fmla="*/ 108028 h 381078"/>
                <a:gd name="connsiteX17" fmla="*/ 1580180 w 2024134"/>
                <a:gd name="connsiteY17" fmla="*/ 142953 h 381078"/>
                <a:gd name="connsiteX18" fmla="*/ 2015155 w 2024134"/>
                <a:gd name="connsiteY18" fmla="*/ 78 h 38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4134" h="381078">
                  <a:moveTo>
                    <a:pt x="2015155" y="78"/>
                  </a:moveTo>
                  <a:cubicBezTo>
                    <a:pt x="2064897" y="-3097"/>
                    <a:pt x="1892388" y="91095"/>
                    <a:pt x="1878630" y="123903"/>
                  </a:cubicBezTo>
                  <a:cubicBezTo>
                    <a:pt x="1864872" y="156711"/>
                    <a:pt x="1938426" y="172057"/>
                    <a:pt x="1932605" y="196928"/>
                  </a:cubicBezTo>
                  <a:cubicBezTo>
                    <a:pt x="1926784" y="221799"/>
                    <a:pt x="1865930" y="250374"/>
                    <a:pt x="1843705" y="273128"/>
                  </a:cubicBezTo>
                  <a:cubicBezTo>
                    <a:pt x="1821480" y="295882"/>
                    <a:pt x="1851113" y="319695"/>
                    <a:pt x="1799255" y="333453"/>
                  </a:cubicBezTo>
                  <a:cubicBezTo>
                    <a:pt x="1747397" y="347211"/>
                    <a:pt x="1681780" y="349857"/>
                    <a:pt x="1532555" y="355678"/>
                  </a:cubicBezTo>
                  <a:cubicBezTo>
                    <a:pt x="1383330" y="361499"/>
                    <a:pt x="1053659" y="364145"/>
                    <a:pt x="903905" y="368378"/>
                  </a:cubicBezTo>
                  <a:cubicBezTo>
                    <a:pt x="754151" y="372611"/>
                    <a:pt x="783784" y="381078"/>
                    <a:pt x="634030" y="381078"/>
                  </a:cubicBezTo>
                  <a:cubicBezTo>
                    <a:pt x="484276" y="381078"/>
                    <a:pt x="-59707" y="377903"/>
                    <a:pt x="5380" y="368378"/>
                  </a:cubicBezTo>
                  <a:cubicBezTo>
                    <a:pt x="70467" y="358853"/>
                    <a:pt x="904434" y="348799"/>
                    <a:pt x="1024555" y="323928"/>
                  </a:cubicBezTo>
                  <a:cubicBezTo>
                    <a:pt x="1144676" y="299057"/>
                    <a:pt x="642497" y="230265"/>
                    <a:pt x="726105" y="219153"/>
                  </a:cubicBezTo>
                  <a:cubicBezTo>
                    <a:pt x="809713" y="208041"/>
                    <a:pt x="1396559" y="247199"/>
                    <a:pt x="1526205" y="257253"/>
                  </a:cubicBezTo>
                  <a:cubicBezTo>
                    <a:pt x="1655851" y="267307"/>
                    <a:pt x="1447888" y="280007"/>
                    <a:pt x="1503980" y="279478"/>
                  </a:cubicBezTo>
                  <a:cubicBezTo>
                    <a:pt x="1560072" y="278949"/>
                    <a:pt x="1819363" y="275774"/>
                    <a:pt x="1862755" y="254078"/>
                  </a:cubicBezTo>
                  <a:cubicBezTo>
                    <a:pt x="1906147" y="232382"/>
                    <a:pt x="1814072" y="163061"/>
                    <a:pt x="1764330" y="149303"/>
                  </a:cubicBezTo>
                  <a:cubicBezTo>
                    <a:pt x="1714588" y="135545"/>
                    <a:pt x="1543668" y="178407"/>
                    <a:pt x="1564305" y="171528"/>
                  </a:cubicBezTo>
                  <a:cubicBezTo>
                    <a:pt x="1584942" y="164649"/>
                    <a:pt x="1885509" y="112790"/>
                    <a:pt x="1888155" y="108028"/>
                  </a:cubicBezTo>
                  <a:cubicBezTo>
                    <a:pt x="1890801" y="103266"/>
                    <a:pt x="1561130" y="156182"/>
                    <a:pt x="1580180" y="142953"/>
                  </a:cubicBezTo>
                  <a:cubicBezTo>
                    <a:pt x="1599230" y="129724"/>
                    <a:pt x="1965413" y="3253"/>
                    <a:pt x="2015155" y="7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1" name="フリーフォーム 1790">
              <a:extLst>
                <a:ext uri="{FF2B5EF4-FFF2-40B4-BE49-F238E27FC236}">
                  <a16:creationId xmlns:a16="http://schemas.microsoft.com/office/drawing/2014/main" id="{06C9F882-A315-2CE6-8873-22279D562A0F}"/>
                </a:ext>
              </a:extLst>
            </p:cNvPr>
            <p:cNvSpPr/>
            <p:nvPr/>
          </p:nvSpPr>
          <p:spPr>
            <a:xfrm>
              <a:off x="4441763" y="5441950"/>
              <a:ext cx="612837" cy="611216"/>
            </a:xfrm>
            <a:custGeom>
              <a:avLst/>
              <a:gdLst>
                <a:gd name="connsiteX0" fmla="*/ 612837 w 612837"/>
                <a:gd name="connsiteY0" fmla="*/ 0 h 611216"/>
                <a:gd name="connsiteX1" fmla="*/ 174687 w 612837"/>
                <a:gd name="connsiteY1" fmla="*/ 200025 h 611216"/>
                <a:gd name="connsiteX2" fmla="*/ 111187 w 612837"/>
                <a:gd name="connsiteY2" fmla="*/ 117475 h 611216"/>
                <a:gd name="connsiteX3" fmla="*/ 149287 w 612837"/>
                <a:gd name="connsiteY3" fmla="*/ 196850 h 611216"/>
                <a:gd name="connsiteX4" fmla="*/ 44512 w 612837"/>
                <a:gd name="connsiteY4" fmla="*/ 336550 h 611216"/>
                <a:gd name="connsiteX5" fmla="*/ 3237 w 612837"/>
                <a:gd name="connsiteY5" fmla="*/ 609600 h 611216"/>
                <a:gd name="connsiteX6" fmla="*/ 15937 w 612837"/>
                <a:gd name="connsiteY6" fmla="*/ 438150 h 611216"/>
                <a:gd name="connsiteX7" fmla="*/ 120712 w 612837"/>
                <a:gd name="connsiteY7" fmla="*/ 200025 h 611216"/>
                <a:gd name="connsiteX8" fmla="*/ 279462 w 612837"/>
                <a:gd name="connsiteY8" fmla="*/ 155575 h 611216"/>
                <a:gd name="connsiteX9" fmla="*/ 196912 w 612837"/>
                <a:gd name="connsiteY9" fmla="*/ 193675 h 611216"/>
                <a:gd name="connsiteX10" fmla="*/ 612837 w 612837"/>
                <a:gd name="connsiteY10" fmla="*/ 0 h 61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837" h="611216">
                  <a:moveTo>
                    <a:pt x="612837" y="0"/>
                  </a:moveTo>
                  <a:cubicBezTo>
                    <a:pt x="435566" y="90223"/>
                    <a:pt x="258295" y="180446"/>
                    <a:pt x="174687" y="200025"/>
                  </a:cubicBezTo>
                  <a:cubicBezTo>
                    <a:pt x="91079" y="219604"/>
                    <a:pt x="115420" y="118004"/>
                    <a:pt x="111187" y="117475"/>
                  </a:cubicBezTo>
                  <a:cubicBezTo>
                    <a:pt x="106954" y="116946"/>
                    <a:pt x="160399" y="160338"/>
                    <a:pt x="149287" y="196850"/>
                  </a:cubicBezTo>
                  <a:cubicBezTo>
                    <a:pt x="138175" y="233362"/>
                    <a:pt x="68854" y="267758"/>
                    <a:pt x="44512" y="336550"/>
                  </a:cubicBezTo>
                  <a:cubicBezTo>
                    <a:pt x="20170" y="405342"/>
                    <a:pt x="7999" y="592667"/>
                    <a:pt x="3237" y="609600"/>
                  </a:cubicBezTo>
                  <a:cubicBezTo>
                    <a:pt x="-1525" y="626533"/>
                    <a:pt x="-3642" y="506412"/>
                    <a:pt x="15937" y="438150"/>
                  </a:cubicBezTo>
                  <a:cubicBezTo>
                    <a:pt x="35516" y="369888"/>
                    <a:pt x="76791" y="247121"/>
                    <a:pt x="120712" y="200025"/>
                  </a:cubicBezTo>
                  <a:cubicBezTo>
                    <a:pt x="164633" y="152929"/>
                    <a:pt x="266762" y="156633"/>
                    <a:pt x="279462" y="155575"/>
                  </a:cubicBezTo>
                  <a:cubicBezTo>
                    <a:pt x="292162" y="154517"/>
                    <a:pt x="196912" y="193675"/>
                    <a:pt x="196912" y="193675"/>
                  </a:cubicBezTo>
                  <a:lnTo>
                    <a:pt x="612837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2" name="フリーフォーム 1791">
              <a:extLst>
                <a:ext uri="{FF2B5EF4-FFF2-40B4-BE49-F238E27FC236}">
                  <a16:creationId xmlns:a16="http://schemas.microsoft.com/office/drawing/2014/main" id="{F3739F96-C422-09F3-AE37-8546BDBD2A4E}"/>
                </a:ext>
              </a:extLst>
            </p:cNvPr>
            <p:cNvSpPr/>
            <p:nvPr/>
          </p:nvSpPr>
          <p:spPr>
            <a:xfrm>
              <a:off x="4421983" y="5616465"/>
              <a:ext cx="118328" cy="1033895"/>
            </a:xfrm>
            <a:custGeom>
              <a:avLst/>
              <a:gdLst>
                <a:gd name="connsiteX0" fmla="*/ 118267 w 118328"/>
                <a:gd name="connsiteY0" fmla="*/ 110 h 1033895"/>
                <a:gd name="connsiteX1" fmla="*/ 19842 w 118328"/>
                <a:gd name="connsiteY1" fmla="*/ 260460 h 1033895"/>
                <a:gd name="connsiteX2" fmla="*/ 10317 w 118328"/>
                <a:gd name="connsiteY2" fmla="*/ 470010 h 1033895"/>
                <a:gd name="connsiteX3" fmla="*/ 26192 w 118328"/>
                <a:gd name="connsiteY3" fmla="*/ 460485 h 1033895"/>
                <a:gd name="connsiteX4" fmla="*/ 54767 w 118328"/>
                <a:gd name="connsiteY4" fmla="*/ 530335 h 1033895"/>
                <a:gd name="connsiteX5" fmla="*/ 23017 w 118328"/>
                <a:gd name="connsiteY5" fmla="*/ 777985 h 1033895"/>
                <a:gd name="connsiteX6" fmla="*/ 51592 w 118328"/>
                <a:gd name="connsiteY6" fmla="*/ 1031985 h 1033895"/>
                <a:gd name="connsiteX7" fmla="*/ 26192 w 118328"/>
                <a:gd name="connsiteY7" fmla="*/ 873235 h 1033895"/>
                <a:gd name="connsiteX8" fmla="*/ 26192 w 118328"/>
                <a:gd name="connsiteY8" fmla="*/ 498585 h 1033895"/>
                <a:gd name="connsiteX9" fmla="*/ 3967 w 118328"/>
                <a:gd name="connsiteY9" fmla="*/ 231885 h 1033895"/>
                <a:gd name="connsiteX10" fmla="*/ 118267 w 118328"/>
                <a:gd name="connsiteY10" fmla="*/ 110 h 103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328" h="1033895">
                  <a:moveTo>
                    <a:pt x="118267" y="110"/>
                  </a:moveTo>
                  <a:cubicBezTo>
                    <a:pt x="120913" y="4872"/>
                    <a:pt x="37834" y="182143"/>
                    <a:pt x="19842" y="260460"/>
                  </a:cubicBezTo>
                  <a:cubicBezTo>
                    <a:pt x="1850" y="338777"/>
                    <a:pt x="9259" y="436673"/>
                    <a:pt x="10317" y="470010"/>
                  </a:cubicBezTo>
                  <a:cubicBezTo>
                    <a:pt x="11375" y="503347"/>
                    <a:pt x="18784" y="450431"/>
                    <a:pt x="26192" y="460485"/>
                  </a:cubicBezTo>
                  <a:cubicBezTo>
                    <a:pt x="33600" y="470539"/>
                    <a:pt x="55296" y="477418"/>
                    <a:pt x="54767" y="530335"/>
                  </a:cubicBezTo>
                  <a:cubicBezTo>
                    <a:pt x="54238" y="583252"/>
                    <a:pt x="23546" y="694377"/>
                    <a:pt x="23017" y="777985"/>
                  </a:cubicBezTo>
                  <a:cubicBezTo>
                    <a:pt x="22488" y="861593"/>
                    <a:pt x="51063" y="1016110"/>
                    <a:pt x="51592" y="1031985"/>
                  </a:cubicBezTo>
                  <a:cubicBezTo>
                    <a:pt x="52121" y="1047860"/>
                    <a:pt x="30425" y="962135"/>
                    <a:pt x="26192" y="873235"/>
                  </a:cubicBezTo>
                  <a:cubicBezTo>
                    <a:pt x="21959" y="784335"/>
                    <a:pt x="29896" y="605477"/>
                    <a:pt x="26192" y="498585"/>
                  </a:cubicBezTo>
                  <a:cubicBezTo>
                    <a:pt x="22488" y="391693"/>
                    <a:pt x="-11379" y="317610"/>
                    <a:pt x="3967" y="231885"/>
                  </a:cubicBezTo>
                  <a:cubicBezTo>
                    <a:pt x="19313" y="146160"/>
                    <a:pt x="115621" y="-4652"/>
                    <a:pt x="118267" y="11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3" name="フリーフォーム 1792">
              <a:extLst>
                <a:ext uri="{FF2B5EF4-FFF2-40B4-BE49-F238E27FC236}">
                  <a16:creationId xmlns:a16="http://schemas.microsoft.com/office/drawing/2014/main" id="{AB9DA626-8639-30F3-8EDF-0108C5A14456}"/>
                </a:ext>
              </a:extLst>
            </p:cNvPr>
            <p:cNvSpPr/>
            <p:nvPr/>
          </p:nvSpPr>
          <p:spPr>
            <a:xfrm>
              <a:off x="4575148" y="6203939"/>
              <a:ext cx="162664" cy="953861"/>
            </a:xfrm>
            <a:custGeom>
              <a:avLst/>
              <a:gdLst>
                <a:gd name="connsiteX0" fmla="*/ 27 w 162664"/>
                <a:gd name="connsiteY0" fmla="*/ 11 h 953861"/>
                <a:gd name="connsiteX1" fmla="*/ 41302 w 162664"/>
                <a:gd name="connsiteY1" fmla="*/ 441336 h 953861"/>
                <a:gd name="connsiteX2" fmla="*/ 158777 w 162664"/>
                <a:gd name="connsiteY2" fmla="*/ 939811 h 953861"/>
                <a:gd name="connsiteX3" fmla="*/ 123852 w 162664"/>
                <a:gd name="connsiteY3" fmla="*/ 781061 h 953861"/>
                <a:gd name="connsiteX4" fmla="*/ 19077 w 162664"/>
                <a:gd name="connsiteY4" fmla="*/ 409586 h 953861"/>
                <a:gd name="connsiteX5" fmla="*/ 34952 w 162664"/>
                <a:gd name="connsiteY5" fmla="*/ 454036 h 953861"/>
                <a:gd name="connsiteX6" fmla="*/ 27 w 162664"/>
                <a:gd name="connsiteY6" fmla="*/ 11 h 9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664" h="953861">
                  <a:moveTo>
                    <a:pt x="27" y="11"/>
                  </a:moveTo>
                  <a:cubicBezTo>
                    <a:pt x="1085" y="-2106"/>
                    <a:pt x="14844" y="284703"/>
                    <a:pt x="41302" y="441336"/>
                  </a:cubicBezTo>
                  <a:cubicBezTo>
                    <a:pt x="67760" y="597969"/>
                    <a:pt x="145019" y="883190"/>
                    <a:pt x="158777" y="939811"/>
                  </a:cubicBezTo>
                  <a:cubicBezTo>
                    <a:pt x="172535" y="996432"/>
                    <a:pt x="147135" y="869432"/>
                    <a:pt x="123852" y="781061"/>
                  </a:cubicBezTo>
                  <a:cubicBezTo>
                    <a:pt x="100569" y="692690"/>
                    <a:pt x="33894" y="464090"/>
                    <a:pt x="19077" y="409586"/>
                  </a:cubicBezTo>
                  <a:cubicBezTo>
                    <a:pt x="4260" y="355082"/>
                    <a:pt x="40773" y="523357"/>
                    <a:pt x="34952" y="454036"/>
                  </a:cubicBezTo>
                  <a:cubicBezTo>
                    <a:pt x="29131" y="384715"/>
                    <a:pt x="-1031" y="2128"/>
                    <a:pt x="27" y="1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4" name="フリーフォーム 1793">
              <a:extLst>
                <a:ext uri="{FF2B5EF4-FFF2-40B4-BE49-F238E27FC236}">
                  <a16:creationId xmlns:a16="http://schemas.microsoft.com/office/drawing/2014/main" id="{0C594241-8D23-9286-D3F7-19626F3BF1FC}"/>
                </a:ext>
              </a:extLst>
            </p:cNvPr>
            <p:cNvSpPr/>
            <p:nvPr/>
          </p:nvSpPr>
          <p:spPr>
            <a:xfrm>
              <a:off x="4473069" y="6683151"/>
              <a:ext cx="39495" cy="985046"/>
            </a:xfrm>
            <a:custGeom>
              <a:avLst/>
              <a:gdLst>
                <a:gd name="connsiteX0" fmla="*/ 38606 w 39495"/>
                <a:gd name="connsiteY0" fmla="*/ 224 h 985046"/>
                <a:gd name="connsiteX1" fmla="*/ 29081 w 39495"/>
                <a:gd name="connsiteY1" fmla="*/ 555849 h 985046"/>
                <a:gd name="connsiteX2" fmla="*/ 29081 w 39495"/>
                <a:gd name="connsiteY2" fmla="*/ 965424 h 985046"/>
                <a:gd name="connsiteX3" fmla="*/ 16381 w 39495"/>
                <a:gd name="connsiteY3" fmla="*/ 860649 h 985046"/>
                <a:gd name="connsiteX4" fmla="*/ 6856 w 39495"/>
                <a:gd name="connsiteY4" fmla="*/ 346299 h 985046"/>
                <a:gd name="connsiteX5" fmla="*/ 3681 w 39495"/>
                <a:gd name="connsiteY5" fmla="*/ 485999 h 985046"/>
                <a:gd name="connsiteX6" fmla="*/ 38606 w 39495"/>
                <a:gd name="connsiteY6" fmla="*/ 224 h 98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95" h="985046">
                  <a:moveTo>
                    <a:pt x="38606" y="224"/>
                  </a:moveTo>
                  <a:cubicBezTo>
                    <a:pt x="42839" y="11866"/>
                    <a:pt x="30668" y="394982"/>
                    <a:pt x="29081" y="555849"/>
                  </a:cubicBezTo>
                  <a:cubicBezTo>
                    <a:pt x="27494" y="716716"/>
                    <a:pt x="31198" y="914624"/>
                    <a:pt x="29081" y="965424"/>
                  </a:cubicBezTo>
                  <a:cubicBezTo>
                    <a:pt x="26964" y="1016224"/>
                    <a:pt x="20085" y="963836"/>
                    <a:pt x="16381" y="860649"/>
                  </a:cubicBezTo>
                  <a:cubicBezTo>
                    <a:pt x="12677" y="757462"/>
                    <a:pt x="8973" y="408741"/>
                    <a:pt x="6856" y="346299"/>
                  </a:cubicBezTo>
                  <a:cubicBezTo>
                    <a:pt x="4739" y="283857"/>
                    <a:pt x="-5315" y="538916"/>
                    <a:pt x="3681" y="485999"/>
                  </a:cubicBezTo>
                  <a:cubicBezTo>
                    <a:pt x="12677" y="433082"/>
                    <a:pt x="34373" y="-11418"/>
                    <a:pt x="38606" y="22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5" name="フリーフォーム 1794">
              <a:extLst>
                <a:ext uri="{FF2B5EF4-FFF2-40B4-BE49-F238E27FC236}">
                  <a16:creationId xmlns:a16="http://schemas.microsoft.com/office/drawing/2014/main" id="{6B2C5D86-5FAC-BADF-EDDA-4950D79114B6}"/>
                </a:ext>
              </a:extLst>
            </p:cNvPr>
            <p:cNvSpPr/>
            <p:nvPr/>
          </p:nvSpPr>
          <p:spPr>
            <a:xfrm>
              <a:off x="4440807" y="6529506"/>
              <a:ext cx="67954" cy="1158908"/>
            </a:xfrm>
            <a:custGeom>
              <a:avLst/>
              <a:gdLst>
                <a:gd name="connsiteX0" fmla="*/ 67693 w 67954"/>
                <a:gd name="connsiteY0" fmla="*/ 1469 h 1158908"/>
                <a:gd name="connsiteX1" fmla="*/ 23243 w 67954"/>
                <a:gd name="connsiteY1" fmla="*/ 391994 h 1158908"/>
                <a:gd name="connsiteX2" fmla="*/ 20068 w 67954"/>
                <a:gd name="connsiteY2" fmla="*/ 344369 h 1158908"/>
                <a:gd name="connsiteX3" fmla="*/ 10543 w 67954"/>
                <a:gd name="connsiteY3" fmla="*/ 849194 h 1158908"/>
                <a:gd name="connsiteX4" fmla="*/ 42293 w 67954"/>
                <a:gd name="connsiteY4" fmla="*/ 1150819 h 1158908"/>
                <a:gd name="connsiteX5" fmla="*/ 23243 w 67954"/>
                <a:gd name="connsiteY5" fmla="*/ 1017469 h 1158908"/>
                <a:gd name="connsiteX6" fmla="*/ 1018 w 67954"/>
                <a:gd name="connsiteY6" fmla="*/ 452319 h 1158908"/>
                <a:gd name="connsiteX7" fmla="*/ 7368 w 67954"/>
                <a:gd name="connsiteY7" fmla="*/ 512644 h 1158908"/>
                <a:gd name="connsiteX8" fmla="*/ 39118 w 67954"/>
                <a:gd name="connsiteY8" fmla="*/ 268169 h 1158908"/>
                <a:gd name="connsiteX9" fmla="*/ 67693 w 67954"/>
                <a:gd name="connsiteY9" fmla="*/ 1469 h 11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954" h="1158908">
                  <a:moveTo>
                    <a:pt x="67693" y="1469"/>
                  </a:moveTo>
                  <a:cubicBezTo>
                    <a:pt x="65047" y="22106"/>
                    <a:pt x="31180" y="334844"/>
                    <a:pt x="23243" y="391994"/>
                  </a:cubicBezTo>
                  <a:cubicBezTo>
                    <a:pt x="15306" y="449144"/>
                    <a:pt x="22185" y="268169"/>
                    <a:pt x="20068" y="344369"/>
                  </a:cubicBezTo>
                  <a:cubicBezTo>
                    <a:pt x="17951" y="420569"/>
                    <a:pt x="6839" y="714786"/>
                    <a:pt x="10543" y="849194"/>
                  </a:cubicBezTo>
                  <a:cubicBezTo>
                    <a:pt x="14247" y="983602"/>
                    <a:pt x="40176" y="1122773"/>
                    <a:pt x="42293" y="1150819"/>
                  </a:cubicBezTo>
                  <a:cubicBezTo>
                    <a:pt x="44410" y="1178865"/>
                    <a:pt x="30122" y="1133886"/>
                    <a:pt x="23243" y="1017469"/>
                  </a:cubicBezTo>
                  <a:cubicBezTo>
                    <a:pt x="16364" y="901052"/>
                    <a:pt x="3664" y="536456"/>
                    <a:pt x="1018" y="452319"/>
                  </a:cubicBezTo>
                  <a:cubicBezTo>
                    <a:pt x="-1628" y="368182"/>
                    <a:pt x="1018" y="543336"/>
                    <a:pt x="7368" y="512644"/>
                  </a:cubicBezTo>
                  <a:cubicBezTo>
                    <a:pt x="13718" y="481952"/>
                    <a:pt x="25889" y="353365"/>
                    <a:pt x="39118" y="268169"/>
                  </a:cubicBezTo>
                  <a:cubicBezTo>
                    <a:pt x="52347" y="182973"/>
                    <a:pt x="70339" y="-19168"/>
                    <a:pt x="67693" y="146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6" name="フリーフォーム 1795">
              <a:extLst>
                <a:ext uri="{FF2B5EF4-FFF2-40B4-BE49-F238E27FC236}">
                  <a16:creationId xmlns:a16="http://schemas.microsoft.com/office/drawing/2014/main" id="{C4B66E93-32A5-43CF-CD45-91D0009BB7C7}"/>
                </a:ext>
              </a:extLst>
            </p:cNvPr>
            <p:cNvSpPr/>
            <p:nvPr/>
          </p:nvSpPr>
          <p:spPr>
            <a:xfrm>
              <a:off x="4063997" y="7105650"/>
              <a:ext cx="408577" cy="629351"/>
            </a:xfrm>
            <a:custGeom>
              <a:avLst/>
              <a:gdLst>
                <a:gd name="connsiteX0" fmla="*/ 3 w 408577"/>
                <a:gd name="connsiteY0" fmla="*/ 0 h 629351"/>
                <a:gd name="connsiteX1" fmla="*/ 320678 w 408577"/>
                <a:gd name="connsiteY1" fmla="*/ 485775 h 629351"/>
                <a:gd name="connsiteX2" fmla="*/ 301628 w 408577"/>
                <a:gd name="connsiteY2" fmla="*/ 463550 h 629351"/>
                <a:gd name="connsiteX3" fmla="*/ 403228 w 408577"/>
                <a:gd name="connsiteY3" fmla="*/ 625475 h 629351"/>
                <a:gd name="connsiteX4" fmla="*/ 387353 w 408577"/>
                <a:gd name="connsiteY4" fmla="*/ 571500 h 629351"/>
                <a:gd name="connsiteX5" fmla="*/ 327028 w 408577"/>
                <a:gd name="connsiteY5" fmla="*/ 488950 h 629351"/>
                <a:gd name="connsiteX6" fmla="*/ 3 w 408577"/>
                <a:gd name="connsiteY6" fmla="*/ 0 h 62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577" h="629351">
                  <a:moveTo>
                    <a:pt x="3" y="0"/>
                  </a:moveTo>
                  <a:cubicBezTo>
                    <a:pt x="-1055" y="-529"/>
                    <a:pt x="270407" y="408517"/>
                    <a:pt x="320678" y="485775"/>
                  </a:cubicBezTo>
                  <a:cubicBezTo>
                    <a:pt x="370949" y="563033"/>
                    <a:pt x="287870" y="440267"/>
                    <a:pt x="301628" y="463550"/>
                  </a:cubicBezTo>
                  <a:cubicBezTo>
                    <a:pt x="315386" y="486833"/>
                    <a:pt x="388940" y="607483"/>
                    <a:pt x="403228" y="625475"/>
                  </a:cubicBezTo>
                  <a:cubicBezTo>
                    <a:pt x="417516" y="643467"/>
                    <a:pt x="400053" y="594254"/>
                    <a:pt x="387353" y="571500"/>
                  </a:cubicBezTo>
                  <a:cubicBezTo>
                    <a:pt x="374653" y="548746"/>
                    <a:pt x="391057" y="585258"/>
                    <a:pt x="327028" y="48895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7" name="フリーフォーム 1796">
              <a:extLst>
                <a:ext uri="{FF2B5EF4-FFF2-40B4-BE49-F238E27FC236}">
                  <a16:creationId xmlns:a16="http://schemas.microsoft.com/office/drawing/2014/main" id="{B5A50DF6-0E14-FD32-0FD3-18C09D2F62B7}"/>
                </a:ext>
              </a:extLst>
            </p:cNvPr>
            <p:cNvSpPr/>
            <p:nvPr/>
          </p:nvSpPr>
          <p:spPr>
            <a:xfrm>
              <a:off x="4441000" y="7286827"/>
              <a:ext cx="77796" cy="871523"/>
            </a:xfrm>
            <a:custGeom>
              <a:avLst/>
              <a:gdLst>
                <a:gd name="connsiteX0" fmla="*/ 4000 w 77796"/>
                <a:gd name="connsiteY0" fmla="*/ 34723 h 871523"/>
                <a:gd name="connsiteX1" fmla="*/ 4000 w 77796"/>
                <a:gd name="connsiteY1" fmla="*/ 88698 h 871523"/>
                <a:gd name="connsiteX2" fmla="*/ 42100 w 77796"/>
                <a:gd name="connsiteY2" fmla="*/ 653848 h 871523"/>
                <a:gd name="connsiteX3" fmla="*/ 77025 w 77796"/>
                <a:gd name="connsiteY3" fmla="*/ 869748 h 871523"/>
                <a:gd name="connsiteX4" fmla="*/ 61150 w 77796"/>
                <a:gd name="connsiteY4" fmla="*/ 736398 h 871523"/>
                <a:gd name="connsiteX5" fmla="*/ 4000 w 77796"/>
                <a:gd name="connsiteY5" fmla="*/ 396673 h 871523"/>
                <a:gd name="connsiteX6" fmla="*/ 7175 w 77796"/>
                <a:gd name="connsiteY6" fmla="*/ 422073 h 871523"/>
                <a:gd name="connsiteX7" fmla="*/ 4000 w 77796"/>
                <a:gd name="connsiteY7" fmla="*/ 34723 h 87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96" h="871523">
                  <a:moveTo>
                    <a:pt x="4000" y="34723"/>
                  </a:moveTo>
                  <a:cubicBezTo>
                    <a:pt x="3471" y="-20839"/>
                    <a:pt x="-2350" y="-14490"/>
                    <a:pt x="4000" y="88698"/>
                  </a:cubicBezTo>
                  <a:cubicBezTo>
                    <a:pt x="10350" y="191886"/>
                    <a:pt x="29929" y="523673"/>
                    <a:pt x="42100" y="653848"/>
                  </a:cubicBezTo>
                  <a:cubicBezTo>
                    <a:pt x="54271" y="784023"/>
                    <a:pt x="73850" y="855990"/>
                    <a:pt x="77025" y="869748"/>
                  </a:cubicBezTo>
                  <a:cubicBezTo>
                    <a:pt x="80200" y="883506"/>
                    <a:pt x="73321" y="815244"/>
                    <a:pt x="61150" y="736398"/>
                  </a:cubicBezTo>
                  <a:cubicBezTo>
                    <a:pt x="48979" y="657552"/>
                    <a:pt x="12996" y="449060"/>
                    <a:pt x="4000" y="396673"/>
                  </a:cubicBezTo>
                  <a:cubicBezTo>
                    <a:pt x="-4996" y="344286"/>
                    <a:pt x="3471" y="482398"/>
                    <a:pt x="7175" y="422073"/>
                  </a:cubicBezTo>
                  <a:cubicBezTo>
                    <a:pt x="10879" y="361748"/>
                    <a:pt x="4529" y="90285"/>
                    <a:pt x="4000" y="3472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8" name="フリーフォーム 1797">
              <a:extLst>
                <a:ext uri="{FF2B5EF4-FFF2-40B4-BE49-F238E27FC236}">
                  <a16:creationId xmlns:a16="http://schemas.microsoft.com/office/drawing/2014/main" id="{DEC83578-82A9-6BF0-E914-3CE7EFCFC36F}"/>
                </a:ext>
              </a:extLst>
            </p:cNvPr>
            <p:cNvSpPr/>
            <p:nvPr/>
          </p:nvSpPr>
          <p:spPr>
            <a:xfrm>
              <a:off x="4470235" y="7946929"/>
              <a:ext cx="683151" cy="149438"/>
            </a:xfrm>
            <a:custGeom>
              <a:avLst/>
              <a:gdLst>
                <a:gd name="connsiteX0" fmla="*/ 682790 w 683151"/>
                <a:gd name="connsiteY0" fmla="*/ 96 h 149438"/>
                <a:gd name="connsiteX1" fmla="*/ 571665 w 683151"/>
                <a:gd name="connsiteY1" fmla="*/ 38196 h 149438"/>
                <a:gd name="connsiteX2" fmla="*/ 451015 w 683151"/>
                <a:gd name="connsiteY2" fmla="*/ 41371 h 149438"/>
                <a:gd name="connsiteX3" fmla="*/ 263690 w 683151"/>
                <a:gd name="connsiteY3" fmla="*/ 15971 h 149438"/>
                <a:gd name="connsiteX4" fmla="*/ 292265 w 683151"/>
                <a:gd name="connsiteY4" fmla="*/ 12796 h 149438"/>
                <a:gd name="connsiteX5" fmla="*/ 158915 w 683151"/>
                <a:gd name="connsiteY5" fmla="*/ 22321 h 149438"/>
                <a:gd name="connsiteX6" fmla="*/ 165 w 683151"/>
                <a:gd name="connsiteY6" fmla="*/ 149321 h 149438"/>
                <a:gd name="connsiteX7" fmla="*/ 130340 w 683151"/>
                <a:gd name="connsiteY7" fmla="*/ 44546 h 149438"/>
                <a:gd name="connsiteX8" fmla="*/ 212890 w 683151"/>
                <a:gd name="connsiteY8" fmla="*/ 9621 h 149438"/>
                <a:gd name="connsiteX9" fmla="*/ 387515 w 683151"/>
                <a:gd name="connsiteY9" fmla="*/ 44546 h 149438"/>
                <a:gd name="connsiteX10" fmla="*/ 533565 w 683151"/>
                <a:gd name="connsiteY10" fmla="*/ 50896 h 149438"/>
                <a:gd name="connsiteX11" fmla="*/ 682790 w 683151"/>
                <a:gd name="connsiteY11" fmla="*/ 96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3151" h="149438">
                  <a:moveTo>
                    <a:pt x="682790" y="96"/>
                  </a:moveTo>
                  <a:cubicBezTo>
                    <a:pt x="689140" y="-2021"/>
                    <a:pt x="610294" y="31317"/>
                    <a:pt x="571665" y="38196"/>
                  </a:cubicBezTo>
                  <a:cubicBezTo>
                    <a:pt x="533036" y="45075"/>
                    <a:pt x="502344" y="45075"/>
                    <a:pt x="451015" y="41371"/>
                  </a:cubicBezTo>
                  <a:cubicBezTo>
                    <a:pt x="399686" y="37667"/>
                    <a:pt x="290148" y="20733"/>
                    <a:pt x="263690" y="15971"/>
                  </a:cubicBezTo>
                  <a:cubicBezTo>
                    <a:pt x="237232" y="11209"/>
                    <a:pt x="309727" y="11738"/>
                    <a:pt x="292265" y="12796"/>
                  </a:cubicBezTo>
                  <a:cubicBezTo>
                    <a:pt x="274803" y="13854"/>
                    <a:pt x="207598" y="-433"/>
                    <a:pt x="158915" y="22321"/>
                  </a:cubicBezTo>
                  <a:cubicBezTo>
                    <a:pt x="110232" y="45075"/>
                    <a:pt x="4927" y="145617"/>
                    <a:pt x="165" y="149321"/>
                  </a:cubicBezTo>
                  <a:cubicBezTo>
                    <a:pt x="-4597" y="153025"/>
                    <a:pt x="94886" y="67829"/>
                    <a:pt x="130340" y="44546"/>
                  </a:cubicBezTo>
                  <a:cubicBezTo>
                    <a:pt x="165794" y="21263"/>
                    <a:pt x="170028" y="9621"/>
                    <a:pt x="212890" y="9621"/>
                  </a:cubicBezTo>
                  <a:cubicBezTo>
                    <a:pt x="255752" y="9621"/>
                    <a:pt x="334069" y="37667"/>
                    <a:pt x="387515" y="44546"/>
                  </a:cubicBezTo>
                  <a:cubicBezTo>
                    <a:pt x="440961" y="51425"/>
                    <a:pt x="482765" y="56188"/>
                    <a:pt x="533565" y="50896"/>
                  </a:cubicBezTo>
                  <a:cubicBezTo>
                    <a:pt x="584365" y="45604"/>
                    <a:pt x="676440" y="2213"/>
                    <a:pt x="682790" y="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9" name="フリーフォーム 1798">
              <a:extLst>
                <a:ext uri="{FF2B5EF4-FFF2-40B4-BE49-F238E27FC236}">
                  <a16:creationId xmlns:a16="http://schemas.microsoft.com/office/drawing/2014/main" id="{2E992275-D082-99BA-1942-6EEACC847585}"/>
                </a:ext>
              </a:extLst>
            </p:cNvPr>
            <p:cNvSpPr/>
            <p:nvPr/>
          </p:nvSpPr>
          <p:spPr>
            <a:xfrm>
              <a:off x="4479703" y="7984858"/>
              <a:ext cx="722117" cy="146702"/>
            </a:xfrm>
            <a:custGeom>
              <a:avLst/>
              <a:gdLst>
                <a:gd name="connsiteX0" fmla="*/ 222 w 722117"/>
                <a:gd name="connsiteY0" fmla="*/ 146317 h 146702"/>
                <a:gd name="connsiteX1" fmla="*/ 165322 w 722117"/>
                <a:gd name="connsiteY1" fmla="*/ 51067 h 146702"/>
                <a:gd name="connsiteX2" fmla="*/ 241522 w 722117"/>
                <a:gd name="connsiteY2" fmla="*/ 57417 h 146702"/>
                <a:gd name="connsiteX3" fmla="*/ 206597 w 722117"/>
                <a:gd name="connsiteY3" fmla="*/ 28842 h 146702"/>
                <a:gd name="connsiteX4" fmla="*/ 425672 w 722117"/>
                <a:gd name="connsiteY4" fmla="*/ 66942 h 146702"/>
                <a:gd name="connsiteX5" fmla="*/ 346297 w 722117"/>
                <a:gd name="connsiteY5" fmla="*/ 63767 h 146702"/>
                <a:gd name="connsiteX6" fmla="*/ 714597 w 722117"/>
                <a:gd name="connsiteY6" fmla="*/ 32017 h 146702"/>
                <a:gd name="connsiteX7" fmla="*/ 568547 w 722117"/>
                <a:gd name="connsiteY7" fmla="*/ 12967 h 146702"/>
                <a:gd name="connsiteX8" fmla="*/ 263747 w 722117"/>
                <a:gd name="connsiteY8" fmla="*/ 12967 h 146702"/>
                <a:gd name="connsiteX9" fmla="*/ 41497 w 722117"/>
                <a:gd name="connsiteY9" fmla="*/ 3442 h 146702"/>
                <a:gd name="connsiteX10" fmla="*/ 203422 w 722117"/>
                <a:gd name="connsiteY10" fmla="*/ 9792 h 146702"/>
                <a:gd name="connsiteX11" fmla="*/ 222 w 722117"/>
                <a:gd name="connsiteY11" fmla="*/ 146317 h 14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2117" h="146702">
                  <a:moveTo>
                    <a:pt x="222" y="146317"/>
                  </a:moveTo>
                  <a:cubicBezTo>
                    <a:pt x="-6128" y="153196"/>
                    <a:pt x="125105" y="65884"/>
                    <a:pt x="165322" y="51067"/>
                  </a:cubicBezTo>
                  <a:cubicBezTo>
                    <a:pt x="205539" y="36250"/>
                    <a:pt x="234643" y="61121"/>
                    <a:pt x="241522" y="57417"/>
                  </a:cubicBezTo>
                  <a:cubicBezTo>
                    <a:pt x="248401" y="53713"/>
                    <a:pt x="175905" y="27254"/>
                    <a:pt x="206597" y="28842"/>
                  </a:cubicBezTo>
                  <a:cubicBezTo>
                    <a:pt x="237289" y="30429"/>
                    <a:pt x="402389" y="61121"/>
                    <a:pt x="425672" y="66942"/>
                  </a:cubicBezTo>
                  <a:cubicBezTo>
                    <a:pt x="448955" y="72763"/>
                    <a:pt x="298143" y="69588"/>
                    <a:pt x="346297" y="63767"/>
                  </a:cubicBezTo>
                  <a:cubicBezTo>
                    <a:pt x="394451" y="57946"/>
                    <a:pt x="677555" y="40484"/>
                    <a:pt x="714597" y="32017"/>
                  </a:cubicBezTo>
                  <a:cubicBezTo>
                    <a:pt x="751639" y="23550"/>
                    <a:pt x="643689" y="16142"/>
                    <a:pt x="568547" y="12967"/>
                  </a:cubicBezTo>
                  <a:cubicBezTo>
                    <a:pt x="493405" y="9792"/>
                    <a:pt x="351589" y="14554"/>
                    <a:pt x="263747" y="12967"/>
                  </a:cubicBezTo>
                  <a:cubicBezTo>
                    <a:pt x="175905" y="11379"/>
                    <a:pt x="51551" y="3971"/>
                    <a:pt x="41497" y="3442"/>
                  </a:cubicBezTo>
                  <a:cubicBezTo>
                    <a:pt x="31443" y="2913"/>
                    <a:pt x="207655" y="-7141"/>
                    <a:pt x="203422" y="9792"/>
                  </a:cubicBezTo>
                  <a:cubicBezTo>
                    <a:pt x="199189" y="26725"/>
                    <a:pt x="6572" y="139438"/>
                    <a:pt x="222" y="1463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0" name="フリーフォーム 1799">
              <a:extLst>
                <a:ext uri="{FF2B5EF4-FFF2-40B4-BE49-F238E27FC236}">
                  <a16:creationId xmlns:a16="http://schemas.microsoft.com/office/drawing/2014/main" id="{754761A7-BCE5-55EC-2E60-1E4B5127756A}"/>
                </a:ext>
              </a:extLst>
            </p:cNvPr>
            <p:cNvSpPr/>
            <p:nvPr/>
          </p:nvSpPr>
          <p:spPr>
            <a:xfrm>
              <a:off x="4545170" y="8171488"/>
              <a:ext cx="362906" cy="77533"/>
            </a:xfrm>
            <a:custGeom>
              <a:avLst/>
              <a:gdLst>
                <a:gd name="connsiteX0" fmla="*/ 4605 w 362906"/>
                <a:gd name="connsiteY0" fmla="*/ 77162 h 77533"/>
                <a:gd name="connsiteX1" fmla="*/ 318930 w 362906"/>
                <a:gd name="connsiteY1" fmla="*/ 20012 h 77533"/>
                <a:gd name="connsiteX2" fmla="*/ 353855 w 362906"/>
                <a:gd name="connsiteY2" fmla="*/ 13662 h 77533"/>
                <a:gd name="connsiteX3" fmla="*/ 255430 w 362906"/>
                <a:gd name="connsiteY3" fmla="*/ 962 h 77533"/>
                <a:gd name="connsiteX4" fmla="*/ 137955 w 362906"/>
                <a:gd name="connsiteY4" fmla="*/ 42237 h 77533"/>
                <a:gd name="connsiteX5" fmla="*/ 4605 w 362906"/>
                <a:gd name="connsiteY5" fmla="*/ 77162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906" h="77533">
                  <a:moveTo>
                    <a:pt x="4605" y="77162"/>
                  </a:moveTo>
                  <a:cubicBezTo>
                    <a:pt x="34768" y="73458"/>
                    <a:pt x="318930" y="20012"/>
                    <a:pt x="318930" y="20012"/>
                  </a:cubicBezTo>
                  <a:cubicBezTo>
                    <a:pt x="377138" y="9429"/>
                    <a:pt x="364438" y="16837"/>
                    <a:pt x="353855" y="13662"/>
                  </a:cubicBezTo>
                  <a:cubicBezTo>
                    <a:pt x="343272" y="10487"/>
                    <a:pt x="291413" y="-3800"/>
                    <a:pt x="255430" y="962"/>
                  </a:cubicBezTo>
                  <a:cubicBezTo>
                    <a:pt x="219447" y="5724"/>
                    <a:pt x="174997" y="28479"/>
                    <a:pt x="137955" y="42237"/>
                  </a:cubicBezTo>
                  <a:cubicBezTo>
                    <a:pt x="100913" y="55995"/>
                    <a:pt x="-25558" y="80866"/>
                    <a:pt x="4605" y="771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1" name="フリーフォーム 1800">
              <a:extLst>
                <a:ext uri="{FF2B5EF4-FFF2-40B4-BE49-F238E27FC236}">
                  <a16:creationId xmlns:a16="http://schemas.microsoft.com/office/drawing/2014/main" id="{FC77ED7F-8426-C61F-EFFE-60C9D3467D41}"/>
                </a:ext>
              </a:extLst>
            </p:cNvPr>
            <p:cNvSpPr/>
            <p:nvPr/>
          </p:nvSpPr>
          <p:spPr>
            <a:xfrm>
              <a:off x="4586780" y="8181799"/>
              <a:ext cx="509315" cy="131410"/>
            </a:xfrm>
            <a:custGeom>
              <a:avLst/>
              <a:gdLst>
                <a:gd name="connsiteX0" fmla="*/ 1095 w 509315"/>
                <a:gd name="connsiteY0" fmla="*/ 57326 h 131410"/>
                <a:gd name="connsiteX1" fmla="*/ 363045 w 509315"/>
                <a:gd name="connsiteY1" fmla="*/ 3351 h 131410"/>
                <a:gd name="connsiteX2" fmla="*/ 461470 w 509315"/>
                <a:gd name="connsiteY2" fmla="*/ 6526 h 131410"/>
                <a:gd name="connsiteX3" fmla="*/ 426545 w 509315"/>
                <a:gd name="connsiteY3" fmla="*/ 12876 h 131410"/>
                <a:gd name="connsiteX4" fmla="*/ 480520 w 509315"/>
                <a:gd name="connsiteY4" fmla="*/ 25576 h 131410"/>
                <a:gd name="connsiteX5" fmla="*/ 483695 w 509315"/>
                <a:gd name="connsiteY5" fmla="*/ 63676 h 131410"/>
                <a:gd name="connsiteX6" fmla="*/ 388445 w 509315"/>
                <a:gd name="connsiteY6" fmla="*/ 130351 h 131410"/>
                <a:gd name="connsiteX7" fmla="*/ 483695 w 509315"/>
                <a:gd name="connsiteY7" fmla="*/ 101776 h 131410"/>
                <a:gd name="connsiteX8" fmla="*/ 490045 w 509315"/>
                <a:gd name="connsiteY8" fmla="*/ 63676 h 131410"/>
                <a:gd name="connsiteX9" fmla="*/ 264620 w 509315"/>
                <a:gd name="connsiteY9" fmla="*/ 28751 h 131410"/>
                <a:gd name="connsiteX10" fmla="*/ 391620 w 509315"/>
                <a:gd name="connsiteY10" fmla="*/ 9701 h 131410"/>
                <a:gd name="connsiteX11" fmla="*/ 493220 w 509315"/>
                <a:gd name="connsiteY11" fmla="*/ 16051 h 131410"/>
                <a:gd name="connsiteX12" fmla="*/ 1095 w 509315"/>
                <a:gd name="connsiteY12" fmla="*/ 57326 h 13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315" h="131410">
                  <a:moveTo>
                    <a:pt x="1095" y="57326"/>
                  </a:moveTo>
                  <a:cubicBezTo>
                    <a:pt x="-20601" y="55209"/>
                    <a:pt x="286316" y="11818"/>
                    <a:pt x="363045" y="3351"/>
                  </a:cubicBezTo>
                  <a:cubicBezTo>
                    <a:pt x="439774" y="-5116"/>
                    <a:pt x="450887" y="4938"/>
                    <a:pt x="461470" y="6526"/>
                  </a:cubicBezTo>
                  <a:cubicBezTo>
                    <a:pt x="472053" y="8113"/>
                    <a:pt x="423370" y="9701"/>
                    <a:pt x="426545" y="12876"/>
                  </a:cubicBezTo>
                  <a:cubicBezTo>
                    <a:pt x="429720" y="16051"/>
                    <a:pt x="470995" y="17109"/>
                    <a:pt x="480520" y="25576"/>
                  </a:cubicBezTo>
                  <a:cubicBezTo>
                    <a:pt x="490045" y="34043"/>
                    <a:pt x="499041" y="46214"/>
                    <a:pt x="483695" y="63676"/>
                  </a:cubicBezTo>
                  <a:cubicBezTo>
                    <a:pt x="468349" y="81138"/>
                    <a:pt x="388445" y="124001"/>
                    <a:pt x="388445" y="130351"/>
                  </a:cubicBezTo>
                  <a:cubicBezTo>
                    <a:pt x="388445" y="136701"/>
                    <a:pt x="466762" y="112888"/>
                    <a:pt x="483695" y="101776"/>
                  </a:cubicBezTo>
                  <a:cubicBezTo>
                    <a:pt x="500628" y="90664"/>
                    <a:pt x="526557" y="75847"/>
                    <a:pt x="490045" y="63676"/>
                  </a:cubicBezTo>
                  <a:cubicBezTo>
                    <a:pt x="453533" y="51505"/>
                    <a:pt x="281024" y="37747"/>
                    <a:pt x="264620" y="28751"/>
                  </a:cubicBezTo>
                  <a:cubicBezTo>
                    <a:pt x="248216" y="19755"/>
                    <a:pt x="353520" y="11818"/>
                    <a:pt x="391620" y="9701"/>
                  </a:cubicBezTo>
                  <a:cubicBezTo>
                    <a:pt x="429720" y="7584"/>
                    <a:pt x="553016" y="10759"/>
                    <a:pt x="493220" y="16051"/>
                  </a:cubicBezTo>
                  <a:lnTo>
                    <a:pt x="1095" y="5732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2" name="フリーフォーム 1801">
              <a:extLst>
                <a:ext uri="{FF2B5EF4-FFF2-40B4-BE49-F238E27FC236}">
                  <a16:creationId xmlns:a16="http://schemas.microsoft.com/office/drawing/2014/main" id="{E34695D3-62A0-B3AF-764B-3A363296917E}"/>
                </a:ext>
              </a:extLst>
            </p:cNvPr>
            <p:cNvSpPr/>
            <p:nvPr/>
          </p:nvSpPr>
          <p:spPr>
            <a:xfrm>
              <a:off x="4740159" y="8140674"/>
              <a:ext cx="333544" cy="54680"/>
            </a:xfrm>
            <a:custGeom>
              <a:avLst/>
              <a:gdLst>
                <a:gd name="connsiteX0" fmla="*/ 116 w 333544"/>
                <a:gd name="connsiteY0" fmla="*/ 26 h 54680"/>
                <a:gd name="connsiteX1" fmla="*/ 285866 w 333544"/>
                <a:gd name="connsiteY1" fmla="*/ 15901 h 54680"/>
                <a:gd name="connsiteX2" fmla="*/ 327141 w 333544"/>
                <a:gd name="connsiteY2" fmla="*/ 54001 h 54680"/>
                <a:gd name="connsiteX3" fmla="*/ 301741 w 333544"/>
                <a:gd name="connsiteY3" fmla="*/ 41301 h 54680"/>
                <a:gd name="connsiteX4" fmla="*/ 38216 w 333544"/>
                <a:gd name="connsiteY4" fmla="*/ 54001 h 54680"/>
                <a:gd name="connsiteX5" fmla="*/ 263641 w 333544"/>
                <a:gd name="connsiteY5" fmla="*/ 41301 h 54680"/>
                <a:gd name="connsiteX6" fmla="*/ 250941 w 333544"/>
                <a:gd name="connsiteY6" fmla="*/ 19076 h 54680"/>
                <a:gd name="connsiteX7" fmla="*/ 116 w 333544"/>
                <a:gd name="connsiteY7" fmla="*/ 26 h 5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44" h="54680">
                  <a:moveTo>
                    <a:pt x="116" y="26"/>
                  </a:moveTo>
                  <a:cubicBezTo>
                    <a:pt x="5937" y="-503"/>
                    <a:pt x="231362" y="6905"/>
                    <a:pt x="285866" y="15901"/>
                  </a:cubicBezTo>
                  <a:cubicBezTo>
                    <a:pt x="340370" y="24897"/>
                    <a:pt x="327141" y="54001"/>
                    <a:pt x="327141" y="54001"/>
                  </a:cubicBezTo>
                  <a:cubicBezTo>
                    <a:pt x="329787" y="58234"/>
                    <a:pt x="349895" y="41301"/>
                    <a:pt x="301741" y="41301"/>
                  </a:cubicBezTo>
                  <a:cubicBezTo>
                    <a:pt x="253587" y="41301"/>
                    <a:pt x="44566" y="54001"/>
                    <a:pt x="38216" y="54001"/>
                  </a:cubicBezTo>
                  <a:cubicBezTo>
                    <a:pt x="31866" y="54001"/>
                    <a:pt x="263641" y="41301"/>
                    <a:pt x="263641" y="41301"/>
                  </a:cubicBezTo>
                  <a:cubicBezTo>
                    <a:pt x="299095" y="35480"/>
                    <a:pt x="292745" y="27013"/>
                    <a:pt x="250941" y="19076"/>
                  </a:cubicBezTo>
                  <a:cubicBezTo>
                    <a:pt x="209137" y="11139"/>
                    <a:pt x="-5705" y="555"/>
                    <a:pt x="116" y="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3" name="フリーフォーム 1802">
              <a:extLst>
                <a:ext uri="{FF2B5EF4-FFF2-40B4-BE49-F238E27FC236}">
                  <a16:creationId xmlns:a16="http://schemas.microsoft.com/office/drawing/2014/main" id="{92E3DA16-D79F-8D55-508A-B0B6914A6695}"/>
                </a:ext>
              </a:extLst>
            </p:cNvPr>
            <p:cNvSpPr/>
            <p:nvPr/>
          </p:nvSpPr>
          <p:spPr>
            <a:xfrm>
              <a:off x="3538627" y="7075891"/>
              <a:ext cx="239646" cy="1408807"/>
            </a:xfrm>
            <a:custGeom>
              <a:avLst/>
              <a:gdLst>
                <a:gd name="connsiteX0" fmla="*/ 239623 w 239646"/>
                <a:gd name="connsiteY0" fmla="*/ 1184 h 1408807"/>
                <a:gd name="connsiteX1" fmla="*/ 58648 w 239646"/>
                <a:gd name="connsiteY1" fmla="*/ 490134 h 1408807"/>
                <a:gd name="connsiteX2" fmla="*/ 14198 w 239646"/>
                <a:gd name="connsiteY2" fmla="*/ 833034 h 1408807"/>
                <a:gd name="connsiteX3" fmla="*/ 23723 w 239646"/>
                <a:gd name="connsiteY3" fmla="*/ 683809 h 1408807"/>
                <a:gd name="connsiteX4" fmla="*/ 7848 w 239646"/>
                <a:gd name="connsiteY4" fmla="*/ 896534 h 1408807"/>
                <a:gd name="connsiteX5" fmla="*/ 58648 w 239646"/>
                <a:gd name="connsiteY5" fmla="*/ 1004484 h 1408807"/>
                <a:gd name="connsiteX6" fmla="*/ 42773 w 239646"/>
                <a:gd name="connsiteY6" fmla="*/ 966384 h 1408807"/>
                <a:gd name="connsiteX7" fmla="*/ 52298 w 239646"/>
                <a:gd name="connsiteY7" fmla="*/ 1404534 h 1408807"/>
                <a:gd name="connsiteX8" fmla="*/ 42773 w 239646"/>
                <a:gd name="connsiteY8" fmla="*/ 1169584 h 1408807"/>
                <a:gd name="connsiteX9" fmla="*/ 1498 w 239646"/>
                <a:gd name="connsiteY9" fmla="*/ 845734 h 1408807"/>
                <a:gd name="connsiteX10" fmla="*/ 11023 w 239646"/>
                <a:gd name="connsiteY10" fmla="*/ 721909 h 1408807"/>
                <a:gd name="connsiteX11" fmla="*/ 30073 w 239646"/>
                <a:gd name="connsiteY11" fmla="*/ 804459 h 1408807"/>
                <a:gd name="connsiteX12" fmla="*/ 33248 w 239646"/>
                <a:gd name="connsiteY12" fmla="*/ 407584 h 1408807"/>
                <a:gd name="connsiteX13" fmla="*/ 33248 w 239646"/>
                <a:gd name="connsiteY13" fmla="*/ 582209 h 1408807"/>
                <a:gd name="connsiteX14" fmla="*/ 93573 w 239646"/>
                <a:gd name="connsiteY14" fmla="*/ 271059 h 1408807"/>
                <a:gd name="connsiteX15" fmla="*/ 71348 w 239646"/>
                <a:gd name="connsiteY15" fmla="*/ 350434 h 1408807"/>
                <a:gd name="connsiteX16" fmla="*/ 239623 w 239646"/>
                <a:gd name="connsiteY16" fmla="*/ 1184 h 140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9646" h="1408807">
                  <a:moveTo>
                    <a:pt x="239623" y="1184"/>
                  </a:moveTo>
                  <a:cubicBezTo>
                    <a:pt x="237506" y="24467"/>
                    <a:pt x="96219" y="351492"/>
                    <a:pt x="58648" y="490134"/>
                  </a:cubicBezTo>
                  <a:cubicBezTo>
                    <a:pt x="21077" y="628776"/>
                    <a:pt x="20019" y="800755"/>
                    <a:pt x="14198" y="833034"/>
                  </a:cubicBezTo>
                  <a:cubicBezTo>
                    <a:pt x="8377" y="865313"/>
                    <a:pt x="24781" y="673226"/>
                    <a:pt x="23723" y="683809"/>
                  </a:cubicBezTo>
                  <a:cubicBezTo>
                    <a:pt x="22665" y="694392"/>
                    <a:pt x="2027" y="843088"/>
                    <a:pt x="7848" y="896534"/>
                  </a:cubicBezTo>
                  <a:cubicBezTo>
                    <a:pt x="13669" y="949980"/>
                    <a:pt x="52827" y="992842"/>
                    <a:pt x="58648" y="1004484"/>
                  </a:cubicBezTo>
                  <a:cubicBezTo>
                    <a:pt x="64469" y="1016126"/>
                    <a:pt x="43831" y="899709"/>
                    <a:pt x="42773" y="966384"/>
                  </a:cubicBezTo>
                  <a:cubicBezTo>
                    <a:pt x="41715" y="1033059"/>
                    <a:pt x="52298" y="1370667"/>
                    <a:pt x="52298" y="1404534"/>
                  </a:cubicBezTo>
                  <a:cubicBezTo>
                    <a:pt x="52298" y="1438401"/>
                    <a:pt x="51240" y="1262717"/>
                    <a:pt x="42773" y="1169584"/>
                  </a:cubicBezTo>
                  <a:cubicBezTo>
                    <a:pt x="34306" y="1076451"/>
                    <a:pt x="6790" y="920346"/>
                    <a:pt x="1498" y="845734"/>
                  </a:cubicBezTo>
                  <a:cubicBezTo>
                    <a:pt x="-3794" y="771122"/>
                    <a:pt x="6261" y="728788"/>
                    <a:pt x="11023" y="721909"/>
                  </a:cubicBezTo>
                  <a:cubicBezTo>
                    <a:pt x="15785" y="715030"/>
                    <a:pt x="26369" y="856847"/>
                    <a:pt x="30073" y="804459"/>
                  </a:cubicBezTo>
                  <a:cubicBezTo>
                    <a:pt x="33777" y="752072"/>
                    <a:pt x="32719" y="444626"/>
                    <a:pt x="33248" y="407584"/>
                  </a:cubicBezTo>
                  <a:cubicBezTo>
                    <a:pt x="33777" y="370542"/>
                    <a:pt x="23194" y="604963"/>
                    <a:pt x="33248" y="582209"/>
                  </a:cubicBezTo>
                  <a:cubicBezTo>
                    <a:pt x="43302" y="559455"/>
                    <a:pt x="87223" y="309688"/>
                    <a:pt x="93573" y="271059"/>
                  </a:cubicBezTo>
                  <a:cubicBezTo>
                    <a:pt x="99923" y="232430"/>
                    <a:pt x="40656" y="395942"/>
                    <a:pt x="71348" y="350434"/>
                  </a:cubicBezTo>
                  <a:cubicBezTo>
                    <a:pt x="102040" y="304926"/>
                    <a:pt x="241740" y="-22099"/>
                    <a:pt x="239623" y="11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4" name="フリーフォーム 1803">
              <a:extLst>
                <a:ext uri="{FF2B5EF4-FFF2-40B4-BE49-F238E27FC236}">
                  <a16:creationId xmlns:a16="http://schemas.microsoft.com/office/drawing/2014/main" id="{404AA1F3-AD37-D64D-4A5B-9F77DDFDD936}"/>
                </a:ext>
              </a:extLst>
            </p:cNvPr>
            <p:cNvSpPr/>
            <p:nvPr/>
          </p:nvSpPr>
          <p:spPr>
            <a:xfrm>
              <a:off x="3994145" y="7140574"/>
              <a:ext cx="474452" cy="781912"/>
            </a:xfrm>
            <a:custGeom>
              <a:avLst/>
              <a:gdLst>
                <a:gd name="connsiteX0" fmla="*/ 5 w 474452"/>
                <a:gd name="connsiteY0" fmla="*/ 1 h 781912"/>
                <a:gd name="connsiteX1" fmla="*/ 393705 w 474452"/>
                <a:gd name="connsiteY1" fmla="*/ 635001 h 781912"/>
                <a:gd name="connsiteX2" fmla="*/ 381005 w 474452"/>
                <a:gd name="connsiteY2" fmla="*/ 587376 h 781912"/>
                <a:gd name="connsiteX3" fmla="*/ 473080 w 474452"/>
                <a:gd name="connsiteY3" fmla="*/ 781051 h 781912"/>
                <a:gd name="connsiteX4" fmla="*/ 403230 w 474452"/>
                <a:gd name="connsiteY4" fmla="*/ 628651 h 781912"/>
                <a:gd name="connsiteX5" fmla="*/ 5 w 474452"/>
                <a:gd name="connsiteY5" fmla="*/ 1 h 78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452" h="781912">
                  <a:moveTo>
                    <a:pt x="5" y="1"/>
                  </a:moveTo>
                  <a:cubicBezTo>
                    <a:pt x="-1583" y="1059"/>
                    <a:pt x="330205" y="537105"/>
                    <a:pt x="393705" y="635001"/>
                  </a:cubicBezTo>
                  <a:cubicBezTo>
                    <a:pt x="457205" y="732897"/>
                    <a:pt x="367776" y="563034"/>
                    <a:pt x="381005" y="587376"/>
                  </a:cubicBezTo>
                  <a:cubicBezTo>
                    <a:pt x="394234" y="611718"/>
                    <a:pt x="469376" y="774172"/>
                    <a:pt x="473080" y="781051"/>
                  </a:cubicBezTo>
                  <a:cubicBezTo>
                    <a:pt x="476784" y="787930"/>
                    <a:pt x="478372" y="755122"/>
                    <a:pt x="403230" y="628651"/>
                  </a:cubicBezTo>
                  <a:cubicBezTo>
                    <a:pt x="328088" y="502180"/>
                    <a:pt x="1593" y="-1057"/>
                    <a:pt x="5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5" name="フリーフォーム 1804">
              <a:extLst>
                <a:ext uri="{FF2B5EF4-FFF2-40B4-BE49-F238E27FC236}">
                  <a16:creationId xmlns:a16="http://schemas.microsoft.com/office/drawing/2014/main" id="{EC116385-FBC8-BB41-8E0B-BA0A1A81C581}"/>
                </a:ext>
              </a:extLst>
            </p:cNvPr>
            <p:cNvSpPr/>
            <p:nvPr/>
          </p:nvSpPr>
          <p:spPr>
            <a:xfrm>
              <a:off x="3991058" y="7532494"/>
              <a:ext cx="343546" cy="647628"/>
            </a:xfrm>
            <a:custGeom>
              <a:avLst/>
              <a:gdLst>
                <a:gd name="connsiteX0" fmla="*/ 3092 w 343546"/>
                <a:gd name="connsiteY0" fmla="*/ 4956 h 647628"/>
                <a:gd name="connsiteX1" fmla="*/ 326942 w 343546"/>
                <a:gd name="connsiteY1" fmla="*/ 617731 h 647628"/>
                <a:gd name="connsiteX2" fmla="*/ 279317 w 343546"/>
                <a:gd name="connsiteY2" fmla="*/ 525656 h 647628"/>
                <a:gd name="connsiteX3" fmla="*/ 130092 w 343546"/>
                <a:gd name="connsiteY3" fmla="*/ 290706 h 647628"/>
                <a:gd name="connsiteX4" fmla="*/ 161842 w 343546"/>
                <a:gd name="connsiteY4" fmla="*/ 325631 h 647628"/>
                <a:gd name="connsiteX5" fmla="*/ 3092 w 343546"/>
                <a:gd name="connsiteY5" fmla="*/ 4956 h 64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546" h="647628">
                  <a:moveTo>
                    <a:pt x="3092" y="4956"/>
                  </a:moveTo>
                  <a:cubicBezTo>
                    <a:pt x="30609" y="53639"/>
                    <a:pt x="280905" y="530948"/>
                    <a:pt x="326942" y="617731"/>
                  </a:cubicBezTo>
                  <a:cubicBezTo>
                    <a:pt x="372979" y="704514"/>
                    <a:pt x="312125" y="580160"/>
                    <a:pt x="279317" y="525656"/>
                  </a:cubicBezTo>
                  <a:cubicBezTo>
                    <a:pt x="246509" y="471152"/>
                    <a:pt x="149671" y="324044"/>
                    <a:pt x="130092" y="290706"/>
                  </a:cubicBezTo>
                  <a:cubicBezTo>
                    <a:pt x="110513" y="257369"/>
                    <a:pt x="183538" y="370081"/>
                    <a:pt x="161842" y="325631"/>
                  </a:cubicBezTo>
                  <a:cubicBezTo>
                    <a:pt x="140146" y="281181"/>
                    <a:pt x="-24425" y="-43727"/>
                    <a:pt x="3092" y="495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6" name="フリーフォーム 1805">
              <a:extLst>
                <a:ext uri="{FF2B5EF4-FFF2-40B4-BE49-F238E27FC236}">
                  <a16:creationId xmlns:a16="http://schemas.microsoft.com/office/drawing/2014/main" id="{EA001721-AB14-2C45-2D52-29B1F8FEC189}"/>
                </a:ext>
              </a:extLst>
            </p:cNvPr>
            <p:cNvSpPr/>
            <p:nvPr/>
          </p:nvSpPr>
          <p:spPr>
            <a:xfrm>
              <a:off x="3778179" y="7344075"/>
              <a:ext cx="476279" cy="824734"/>
            </a:xfrm>
            <a:custGeom>
              <a:avLst/>
              <a:gdLst>
                <a:gd name="connsiteX0" fmla="*/ 47696 w 476279"/>
                <a:gd name="connsiteY0" fmla="*/ 114000 h 824734"/>
                <a:gd name="connsiteX1" fmla="*/ 463621 w 476279"/>
                <a:gd name="connsiteY1" fmla="*/ 802975 h 824734"/>
                <a:gd name="connsiteX2" fmla="*/ 349321 w 476279"/>
                <a:gd name="connsiteY2" fmla="*/ 628350 h 824734"/>
                <a:gd name="connsiteX3" fmla="*/ 149296 w 476279"/>
                <a:gd name="connsiteY3" fmla="*/ 383875 h 824734"/>
                <a:gd name="connsiteX4" fmla="*/ 336621 w 476279"/>
                <a:gd name="connsiteY4" fmla="*/ 650575 h 824734"/>
                <a:gd name="connsiteX5" fmla="*/ 41346 w 476279"/>
                <a:gd name="connsiteY5" fmla="*/ 56850 h 824734"/>
                <a:gd name="connsiteX6" fmla="*/ 47696 w 476279"/>
                <a:gd name="connsiteY6" fmla="*/ 114000 h 82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79" h="824734">
                  <a:moveTo>
                    <a:pt x="47696" y="114000"/>
                  </a:moveTo>
                  <a:cubicBezTo>
                    <a:pt x="118075" y="238354"/>
                    <a:pt x="413350" y="717250"/>
                    <a:pt x="463621" y="802975"/>
                  </a:cubicBezTo>
                  <a:cubicBezTo>
                    <a:pt x="513892" y="888700"/>
                    <a:pt x="401708" y="698200"/>
                    <a:pt x="349321" y="628350"/>
                  </a:cubicBezTo>
                  <a:cubicBezTo>
                    <a:pt x="296934" y="558500"/>
                    <a:pt x="151413" y="380171"/>
                    <a:pt x="149296" y="383875"/>
                  </a:cubicBezTo>
                  <a:cubicBezTo>
                    <a:pt x="147179" y="387579"/>
                    <a:pt x="354613" y="705079"/>
                    <a:pt x="336621" y="650575"/>
                  </a:cubicBezTo>
                  <a:cubicBezTo>
                    <a:pt x="318629" y="596071"/>
                    <a:pt x="89500" y="152100"/>
                    <a:pt x="41346" y="56850"/>
                  </a:cubicBezTo>
                  <a:cubicBezTo>
                    <a:pt x="-6808" y="-38400"/>
                    <a:pt x="-22683" y="-10354"/>
                    <a:pt x="47696" y="1140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7" name="フリーフォーム 1806">
              <a:extLst>
                <a:ext uri="{FF2B5EF4-FFF2-40B4-BE49-F238E27FC236}">
                  <a16:creationId xmlns:a16="http://schemas.microsoft.com/office/drawing/2014/main" id="{3FF016BE-242F-EA7E-9E16-08808CEDED04}"/>
                </a:ext>
              </a:extLst>
            </p:cNvPr>
            <p:cNvSpPr/>
            <p:nvPr/>
          </p:nvSpPr>
          <p:spPr>
            <a:xfrm>
              <a:off x="3758367" y="7898633"/>
              <a:ext cx="86604" cy="465446"/>
            </a:xfrm>
            <a:custGeom>
              <a:avLst/>
              <a:gdLst>
                <a:gd name="connsiteX0" fmla="*/ 48458 w 86604"/>
                <a:gd name="connsiteY0" fmla="*/ 767 h 465446"/>
                <a:gd name="connsiteX1" fmla="*/ 45283 w 86604"/>
                <a:gd name="connsiteY1" fmla="*/ 289692 h 465446"/>
                <a:gd name="connsiteX2" fmla="*/ 83383 w 86604"/>
                <a:gd name="connsiteY2" fmla="*/ 394467 h 465446"/>
                <a:gd name="connsiteX3" fmla="*/ 45283 w 86604"/>
                <a:gd name="connsiteY3" fmla="*/ 461142 h 465446"/>
                <a:gd name="connsiteX4" fmla="*/ 833 w 86604"/>
                <a:gd name="connsiteY4" fmla="*/ 270642 h 465446"/>
                <a:gd name="connsiteX5" fmla="*/ 86558 w 86604"/>
                <a:gd name="connsiteY5" fmla="*/ 407167 h 465446"/>
                <a:gd name="connsiteX6" fmla="*/ 13533 w 86604"/>
                <a:gd name="connsiteY6" fmla="*/ 210317 h 465446"/>
                <a:gd name="connsiteX7" fmla="*/ 48458 w 86604"/>
                <a:gd name="connsiteY7" fmla="*/ 767 h 46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04" h="465446">
                  <a:moveTo>
                    <a:pt x="48458" y="767"/>
                  </a:moveTo>
                  <a:cubicBezTo>
                    <a:pt x="53750" y="13996"/>
                    <a:pt x="39462" y="224075"/>
                    <a:pt x="45283" y="289692"/>
                  </a:cubicBezTo>
                  <a:cubicBezTo>
                    <a:pt x="51104" y="355309"/>
                    <a:pt x="83383" y="365892"/>
                    <a:pt x="83383" y="394467"/>
                  </a:cubicBezTo>
                  <a:cubicBezTo>
                    <a:pt x="83383" y="423042"/>
                    <a:pt x="59041" y="481780"/>
                    <a:pt x="45283" y="461142"/>
                  </a:cubicBezTo>
                  <a:cubicBezTo>
                    <a:pt x="31525" y="440504"/>
                    <a:pt x="-6046" y="279638"/>
                    <a:pt x="833" y="270642"/>
                  </a:cubicBezTo>
                  <a:cubicBezTo>
                    <a:pt x="7712" y="261646"/>
                    <a:pt x="84441" y="417221"/>
                    <a:pt x="86558" y="407167"/>
                  </a:cubicBezTo>
                  <a:cubicBezTo>
                    <a:pt x="88675" y="397113"/>
                    <a:pt x="17766" y="271700"/>
                    <a:pt x="13533" y="210317"/>
                  </a:cubicBezTo>
                  <a:cubicBezTo>
                    <a:pt x="9300" y="148934"/>
                    <a:pt x="43166" y="-12462"/>
                    <a:pt x="48458" y="7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8" name="フリーフォーム 1807">
              <a:extLst>
                <a:ext uri="{FF2B5EF4-FFF2-40B4-BE49-F238E27FC236}">
                  <a16:creationId xmlns:a16="http://schemas.microsoft.com/office/drawing/2014/main" id="{ADD57C4B-0548-9F11-FD4E-84F14F13416C}"/>
                </a:ext>
              </a:extLst>
            </p:cNvPr>
            <p:cNvSpPr/>
            <p:nvPr/>
          </p:nvSpPr>
          <p:spPr>
            <a:xfrm>
              <a:off x="3608985" y="7089458"/>
              <a:ext cx="229915" cy="1344189"/>
            </a:xfrm>
            <a:custGeom>
              <a:avLst/>
              <a:gdLst>
                <a:gd name="connsiteX0" fmla="*/ 229590 w 229915"/>
                <a:gd name="connsiteY0" fmla="*/ 317 h 1344189"/>
                <a:gd name="connsiteX1" fmla="*/ 23215 w 229915"/>
                <a:gd name="connsiteY1" fmla="*/ 447992 h 1344189"/>
                <a:gd name="connsiteX2" fmla="*/ 26390 w 229915"/>
                <a:gd name="connsiteY2" fmla="*/ 701992 h 1344189"/>
                <a:gd name="connsiteX3" fmla="*/ 20040 w 229915"/>
                <a:gd name="connsiteY3" fmla="*/ 644842 h 1344189"/>
                <a:gd name="connsiteX4" fmla="*/ 10515 w 229915"/>
                <a:gd name="connsiteY4" fmla="*/ 971867 h 1344189"/>
                <a:gd name="connsiteX5" fmla="*/ 4165 w 229915"/>
                <a:gd name="connsiteY5" fmla="*/ 1343342 h 1344189"/>
                <a:gd name="connsiteX6" fmla="*/ 35915 w 229915"/>
                <a:gd name="connsiteY6" fmla="*/ 1057592 h 1344189"/>
                <a:gd name="connsiteX7" fmla="*/ 990 w 229915"/>
                <a:gd name="connsiteY7" fmla="*/ 559117 h 1344189"/>
                <a:gd name="connsiteX8" fmla="*/ 83540 w 229915"/>
                <a:gd name="connsiteY8" fmla="*/ 286067 h 1344189"/>
                <a:gd name="connsiteX9" fmla="*/ 70840 w 229915"/>
                <a:gd name="connsiteY9" fmla="*/ 374967 h 1344189"/>
                <a:gd name="connsiteX10" fmla="*/ 229590 w 229915"/>
                <a:gd name="connsiteY10" fmla="*/ 317 h 134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15" h="1344189">
                  <a:moveTo>
                    <a:pt x="229590" y="317"/>
                  </a:moveTo>
                  <a:cubicBezTo>
                    <a:pt x="221653" y="12488"/>
                    <a:pt x="57082" y="331046"/>
                    <a:pt x="23215" y="447992"/>
                  </a:cubicBezTo>
                  <a:cubicBezTo>
                    <a:pt x="-10652" y="564938"/>
                    <a:pt x="26919" y="669184"/>
                    <a:pt x="26390" y="701992"/>
                  </a:cubicBezTo>
                  <a:cubicBezTo>
                    <a:pt x="25861" y="734800"/>
                    <a:pt x="22686" y="599863"/>
                    <a:pt x="20040" y="644842"/>
                  </a:cubicBezTo>
                  <a:cubicBezTo>
                    <a:pt x="17394" y="689821"/>
                    <a:pt x="13161" y="855450"/>
                    <a:pt x="10515" y="971867"/>
                  </a:cubicBezTo>
                  <a:cubicBezTo>
                    <a:pt x="7869" y="1088284"/>
                    <a:pt x="-68" y="1329055"/>
                    <a:pt x="4165" y="1343342"/>
                  </a:cubicBezTo>
                  <a:cubicBezTo>
                    <a:pt x="8398" y="1357629"/>
                    <a:pt x="36444" y="1188296"/>
                    <a:pt x="35915" y="1057592"/>
                  </a:cubicBezTo>
                  <a:cubicBezTo>
                    <a:pt x="35386" y="926888"/>
                    <a:pt x="-6947" y="687704"/>
                    <a:pt x="990" y="559117"/>
                  </a:cubicBezTo>
                  <a:cubicBezTo>
                    <a:pt x="8927" y="430530"/>
                    <a:pt x="71898" y="316759"/>
                    <a:pt x="83540" y="286067"/>
                  </a:cubicBezTo>
                  <a:cubicBezTo>
                    <a:pt x="95182" y="255375"/>
                    <a:pt x="43853" y="419946"/>
                    <a:pt x="70840" y="374967"/>
                  </a:cubicBezTo>
                  <a:cubicBezTo>
                    <a:pt x="97827" y="329988"/>
                    <a:pt x="237527" y="-11854"/>
                    <a:pt x="229590" y="3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9" name="フリーフォーム 1808">
              <a:extLst>
                <a:ext uri="{FF2B5EF4-FFF2-40B4-BE49-F238E27FC236}">
                  <a16:creationId xmlns:a16="http://schemas.microsoft.com/office/drawing/2014/main" id="{3013BD11-47B0-CC15-B24A-8C7A10BA6C1A}"/>
                </a:ext>
              </a:extLst>
            </p:cNvPr>
            <p:cNvSpPr/>
            <p:nvPr/>
          </p:nvSpPr>
          <p:spPr>
            <a:xfrm>
              <a:off x="9088574" y="5596891"/>
              <a:ext cx="1167680" cy="557536"/>
            </a:xfrm>
            <a:custGeom>
              <a:avLst/>
              <a:gdLst>
                <a:gd name="connsiteX0" fmla="*/ 1451 w 1167680"/>
                <a:gd name="connsiteY0" fmla="*/ 19684 h 557536"/>
                <a:gd name="connsiteX1" fmla="*/ 636451 w 1167680"/>
                <a:gd name="connsiteY1" fmla="*/ 54609 h 557536"/>
                <a:gd name="connsiteX2" fmla="*/ 642801 w 1167680"/>
                <a:gd name="connsiteY2" fmla="*/ 111759 h 557536"/>
                <a:gd name="connsiteX3" fmla="*/ 788851 w 1167680"/>
                <a:gd name="connsiteY3" fmla="*/ 153034 h 557536"/>
                <a:gd name="connsiteX4" fmla="*/ 772976 w 1167680"/>
                <a:gd name="connsiteY4" fmla="*/ 156209 h 557536"/>
                <a:gd name="connsiteX5" fmla="*/ 912676 w 1167680"/>
                <a:gd name="connsiteY5" fmla="*/ 324484 h 557536"/>
                <a:gd name="connsiteX6" fmla="*/ 912676 w 1167680"/>
                <a:gd name="connsiteY6" fmla="*/ 289559 h 557536"/>
                <a:gd name="connsiteX7" fmla="*/ 1163501 w 1167680"/>
                <a:gd name="connsiteY7" fmla="*/ 556259 h 557536"/>
                <a:gd name="connsiteX8" fmla="*/ 1042851 w 1167680"/>
                <a:gd name="connsiteY8" fmla="*/ 378459 h 557536"/>
                <a:gd name="connsiteX9" fmla="*/ 706301 w 1167680"/>
                <a:gd name="connsiteY9" fmla="*/ 105409 h 557536"/>
                <a:gd name="connsiteX10" fmla="*/ 741226 w 1167680"/>
                <a:gd name="connsiteY10" fmla="*/ 133984 h 557536"/>
                <a:gd name="connsiteX11" fmla="*/ 334826 w 1167680"/>
                <a:gd name="connsiteY11" fmla="*/ 3809 h 557536"/>
                <a:gd name="connsiteX12" fmla="*/ 458651 w 1167680"/>
                <a:gd name="connsiteY12" fmla="*/ 32384 h 557536"/>
                <a:gd name="connsiteX13" fmla="*/ 1451 w 1167680"/>
                <a:gd name="connsiteY13" fmla="*/ 19684 h 55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7680" h="557536">
                  <a:moveTo>
                    <a:pt x="1451" y="19684"/>
                  </a:moveTo>
                  <a:cubicBezTo>
                    <a:pt x="31084" y="23388"/>
                    <a:pt x="529559" y="39263"/>
                    <a:pt x="636451" y="54609"/>
                  </a:cubicBezTo>
                  <a:cubicBezTo>
                    <a:pt x="743343" y="69955"/>
                    <a:pt x="617401" y="95355"/>
                    <a:pt x="642801" y="111759"/>
                  </a:cubicBezTo>
                  <a:cubicBezTo>
                    <a:pt x="668201" y="128163"/>
                    <a:pt x="767155" y="145626"/>
                    <a:pt x="788851" y="153034"/>
                  </a:cubicBezTo>
                  <a:cubicBezTo>
                    <a:pt x="810547" y="160442"/>
                    <a:pt x="752339" y="127634"/>
                    <a:pt x="772976" y="156209"/>
                  </a:cubicBezTo>
                  <a:cubicBezTo>
                    <a:pt x="793613" y="184784"/>
                    <a:pt x="889393" y="302259"/>
                    <a:pt x="912676" y="324484"/>
                  </a:cubicBezTo>
                  <a:cubicBezTo>
                    <a:pt x="935959" y="346709"/>
                    <a:pt x="870872" y="250930"/>
                    <a:pt x="912676" y="289559"/>
                  </a:cubicBezTo>
                  <a:cubicBezTo>
                    <a:pt x="954480" y="328188"/>
                    <a:pt x="1141805" y="541442"/>
                    <a:pt x="1163501" y="556259"/>
                  </a:cubicBezTo>
                  <a:cubicBezTo>
                    <a:pt x="1185197" y="571076"/>
                    <a:pt x="1119051" y="453601"/>
                    <a:pt x="1042851" y="378459"/>
                  </a:cubicBezTo>
                  <a:cubicBezTo>
                    <a:pt x="966651" y="303317"/>
                    <a:pt x="756572" y="146155"/>
                    <a:pt x="706301" y="105409"/>
                  </a:cubicBezTo>
                  <a:cubicBezTo>
                    <a:pt x="656030" y="64663"/>
                    <a:pt x="803138" y="150917"/>
                    <a:pt x="741226" y="133984"/>
                  </a:cubicBezTo>
                  <a:cubicBezTo>
                    <a:pt x="679314" y="117051"/>
                    <a:pt x="381922" y="20742"/>
                    <a:pt x="334826" y="3809"/>
                  </a:cubicBezTo>
                  <a:cubicBezTo>
                    <a:pt x="287730" y="-13124"/>
                    <a:pt x="512097" y="31855"/>
                    <a:pt x="458651" y="32384"/>
                  </a:cubicBezTo>
                  <a:cubicBezTo>
                    <a:pt x="405205" y="32913"/>
                    <a:pt x="-28182" y="15980"/>
                    <a:pt x="1451" y="196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0" name="フリーフォーム 1809">
              <a:extLst>
                <a:ext uri="{FF2B5EF4-FFF2-40B4-BE49-F238E27FC236}">
                  <a16:creationId xmlns:a16="http://schemas.microsoft.com/office/drawing/2014/main" id="{750848FC-819D-9740-D59D-F77C42EFCA1B}"/>
                </a:ext>
              </a:extLst>
            </p:cNvPr>
            <p:cNvSpPr/>
            <p:nvPr/>
          </p:nvSpPr>
          <p:spPr>
            <a:xfrm>
              <a:off x="9310503" y="5848681"/>
              <a:ext cx="621142" cy="199742"/>
            </a:xfrm>
            <a:custGeom>
              <a:avLst/>
              <a:gdLst>
                <a:gd name="connsiteX0" fmla="*/ 77972 w 621142"/>
                <a:gd name="connsiteY0" fmla="*/ 21894 h 199742"/>
                <a:gd name="connsiteX1" fmla="*/ 471672 w 621142"/>
                <a:gd name="connsiteY1" fmla="*/ 98094 h 199742"/>
                <a:gd name="connsiteX2" fmla="*/ 385947 w 621142"/>
                <a:gd name="connsiteY2" fmla="*/ 139369 h 199742"/>
                <a:gd name="connsiteX3" fmla="*/ 620897 w 621142"/>
                <a:gd name="connsiteY3" fmla="*/ 123494 h 199742"/>
                <a:gd name="connsiteX4" fmla="*/ 427222 w 621142"/>
                <a:gd name="connsiteY4" fmla="*/ 155244 h 199742"/>
                <a:gd name="connsiteX5" fmla="*/ 255772 w 621142"/>
                <a:gd name="connsiteY5" fmla="*/ 199694 h 199742"/>
                <a:gd name="connsiteX6" fmla="*/ 497072 w 621142"/>
                <a:gd name="connsiteY6" fmla="*/ 161594 h 199742"/>
                <a:gd name="connsiteX7" fmla="*/ 344672 w 621142"/>
                <a:gd name="connsiteY7" fmla="*/ 63169 h 199742"/>
                <a:gd name="connsiteX8" fmla="*/ 23997 w 621142"/>
                <a:gd name="connsiteY8" fmla="*/ 2844 h 199742"/>
                <a:gd name="connsiteX9" fmla="*/ 77972 w 621142"/>
                <a:gd name="connsiteY9" fmla="*/ 21894 h 19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1142" h="199742">
                  <a:moveTo>
                    <a:pt x="77972" y="21894"/>
                  </a:moveTo>
                  <a:cubicBezTo>
                    <a:pt x="152584" y="37769"/>
                    <a:pt x="420343" y="78515"/>
                    <a:pt x="471672" y="98094"/>
                  </a:cubicBezTo>
                  <a:cubicBezTo>
                    <a:pt x="523001" y="117673"/>
                    <a:pt x="361076" y="135136"/>
                    <a:pt x="385947" y="139369"/>
                  </a:cubicBezTo>
                  <a:cubicBezTo>
                    <a:pt x="410818" y="143602"/>
                    <a:pt x="614018" y="120848"/>
                    <a:pt x="620897" y="123494"/>
                  </a:cubicBezTo>
                  <a:cubicBezTo>
                    <a:pt x="627776" y="126140"/>
                    <a:pt x="488076" y="142544"/>
                    <a:pt x="427222" y="155244"/>
                  </a:cubicBezTo>
                  <a:cubicBezTo>
                    <a:pt x="366368" y="167944"/>
                    <a:pt x="244130" y="198636"/>
                    <a:pt x="255772" y="199694"/>
                  </a:cubicBezTo>
                  <a:cubicBezTo>
                    <a:pt x="267414" y="200752"/>
                    <a:pt x="482255" y="184348"/>
                    <a:pt x="497072" y="161594"/>
                  </a:cubicBezTo>
                  <a:cubicBezTo>
                    <a:pt x="511889" y="138840"/>
                    <a:pt x="423518" y="89627"/>
                    <a:pt x="344672" y="63169"/>
                  </a:cubicBezTo>
                  <a:cubicBezTo>
                    <a:pt x="265826" y="36711"/>
                    <a:pt x="72151" y="11311"/>
                    <a:pt x="23997" y="2844"/>
                  </a:cubicBezTo>
                  <a:cubicBezTo>
                    <a:pt x="-24157" y="-5623"/>
                    <a:pt x="3360" y="6019"/>
                    <a:pt x="77972" y="2189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1" name="フリーフォーム 1810">
              <a:extLst>
                <a:ext uri="{FF2B5EF4-FFF2-40B4-BE49-F238E27FC236}">
                  <a16:creationId xmlns:a16="http://schemas.microsoft.com/office/drawing/2014/main" id="{C3483618-A0D8-ACBD-AF0E-AE634ACAA91F}"/>
                </a:ext>
              </a:extLst>
            </p:cNvPr>
            <p:cNvSpPr/>
            <p:nvPr/>
          </p:nvSpPr>
          <p:spPr>
            <a:xfrm>
              <a:off x="9845662" y="6129602"/>
              <a:ext cx="516915" cy="450129"/>
            </a:xfrm>
            <a:custGeom>
              <a:avLst/>
              <a:gdLst>
                <a:gd name="connsiteX0" fmla="*/ 498488 w 516915"/>
                <a:gd name="connsiteY0" fmla="*/ 4498 h 450129"/>
                <a:gd name="connsiteX1" fmla="*/ 149238 w 516915"/>
                <a:gd name="connsiteY1" fmla="*/ 48948 h 450129"/>
                <a:gd name="connsiteX2" fmla="*/ 304813 w 516915"/>
                <a:gd name="connsiteY2" fmla="*/ 29898 h 450129"/>
                <a:gd name="connsiteX3" fmla="*/ 323863 w 516915"/>
                <a:gd name="connsiteY3" fmla="*/ 67998 h 450129"/>
                <a:gd name="connsiteX4" fmla="*/ 136538 w 516915"/>
                <a:gd name="connsiteY4" fmla="*/ 163248 h 450129"/>
                <a:gd name="connsiteX5" fmla="*/ 3188 w 516915"/>
                <a:gd name="connsiteY5" fmla="*/ 448998 h 450129"/>
                <a:gd name="connsiteX6" fmla="*/ 53988 w 516915"/>
                <a:gd name="connsiteY6" fmla="*/ 258498 h 450129"/>
                <a:gd name="connsiteX7" fmla="*/ 190513 w 516915"/>
                <a:gd name="connsiteY7" fmla="*/ 144198 h 450129"/>
                <a:gd name="connsiteX8" fmla="*/ 187338 w 516915"/>
                <a:gd name="connsiteY8" fmla="*/ 201348 h 450129"/>
                <a:gd name="connsiteX9" fmla="*/ 228613 w 516915"/>
                <a:gd name="connsiteY9" fmla="*/ 99748 h 450129"/>
                <a:gd name="connsiteX10" fmla="*/ 101613 w 516915"/>
                <a:gd name="connsiteY10" fmla="*/ 83873 h 450129"/>
                <a:gd name="connsiteX11" fmla="*/ 431813 w 516915"/>
                <a:gd name="connsiteY11" fmla="*/ 10848 h 450129"/>
                <a:gd name="connsiteX12" fmla="*/ 498488 w 516915"/>
                <a:gd name="connsiteY12" fmla="*/ 4498 h 450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15" h="450129">
                  <a:moveTo>
                    <a:pt x="498488" y="4498"/>
                  </a:moveTo>
                  <a:lnTo>
                    <a:pt x="149238" y="48948"/>
                  </a:lnTo>
                  <a:cubicBezTo>
                    <a:pt x="116959" y="53181"/>
                    <a:pt x="275709" y="26723"/>
                    <a:pt x="304813" y="29898"/>
                  </a:cubicBezTo>
                  <a:cubicBezTo>
                    <a:pt x="333917" y="33073"/>
                    <a:pt x="351909" y="45773"/>
                    <a:pt x="323863" y="67998"/>
                  </a:cubicBezTo>
                  <a:cubicBezTo>
                    <a:pt x="295817" y="90223"/>
                    <a:pt x="189984" y="99748"/>
                    <a:pt x="136538" y="163248"/>
                  </a:cubicBezTo>
                  <a:cubicBezTo>
                    <a:pt x="83092" y="226748"/>
                    <a:pt x="16946" y="433123"/>
                    <a:pt x="3188" y="448998"/>
                  </a:cubicBezTo>
                  <a:cubicBezTo>
                    <a:pt x="-10570" y="464873"/>
                    <a:pt x="22767" y="309298"/>
                    <a:pt x="53988" y="258498"/>
                  </a:cubicBezTo>
                  <a:cubicBezTo>
                    <a:pt x="85209" y="207698"/>
                    <a:pt x="168288" y="153723"/>
                    <a:pt x="190513" y="144198"/>
                  </a:cubicBezTo>
                  <a:cubicBezTo>
                    <a:pt x="212738" y="134673"/>
                    <a:pt x="180988" y="208756"/>
                    <a:pt x="187338" y="201348"/>
                  </a:cubicBezTo>
                  <a:cubicBezTo>
                    <a:pt x="193688" y="193940"/>
                    <a:pt x="242900" y="119327"/>
                    <a:pt x="228613" y="99748"/>
                  </a:cubicBezTo>
                  <a:cubicBezTo>
                    <a:pt x="214326" y="80169"/>
                    <a:pt x="67746" y="98690"/>
                    <a:pt x="101613" y="83873"/>
                  </a:cubicBezTo>
                  <a:cubicBezTo>
                    <a:pt x="135480" y="69056"/>
                    <a:pt x="368842" y="24606"/>
                    <a:pt x="431813" y="10848"/>
                  </a:cubicBezTo>
                  <a:cubicBezTo>
                    <a:pt x="494784" y="-2910"/>
                    <a:pt x="545584" y="-1852"/>
                    <a:pt x="498488" y="449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2" name="フリーフォーム 1811">
              <a:extLst>
                <a:ext uri="{FF2B5EF4-FFF2-40B4-BE49-F238E27FC236}">
                  <a16:creationId xmlns:a16="http://schemas.microsoft.com/office/drawing/2014/main" id="{57FD8299-CDC0-FD53-2F70-071AE799688A}"/>
                </a:ext>
              </a:extLst>
            </p:cNvPr>
            <p:cNvSpPr/>
            <p:nvPr/>
          </p:nvSpPr>
          <p:spPr>
            <a:xfrm>
              <a:off x="9714018" y="6349307"/>
              <a:ext cx="329584" cy="478554"/>
            </a:xfrm>
            <a:custGeom>
              <a:avLst/>
              <a:gdLst>
                <a:gd name="connsiteX0" fmla="*/ 322157 w 329584"/>
                <a:gd name="connsiteY0" fmla="*/ 13393 h 478554"/>
                <a:gd name="connsiteX1" fmla="*/ 1482 w 329584"/>
                <a:gd name="connsiteY1" fmla="*/ 476943 h 478554"/>
                <a:gd name="connsiteX2" fmla="*/ 207857 w 329584"/>
                <a:gd name="connsiteY2" fmla="*/ 159443 h 478554"/>
                <a:gd name="connsiteX3" fmla="*/ 322157 w 329584"/>
                <a:gd name="connsiteY3" fmla="*/ 13393 h 4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9584" h="478554">
                  <a:moveTo>
                    <a:pt x="322157" y="13393"/>
                  </a:moveTo>
                  <a:cubicBezTo>
                    <a:pt x="287761" y="66310"/>
                    <a:pt x="20532" y="452601"/>
                    <a:pt x="1482" y="476943"/>
                  </a:cubicBezTo>
                  <a:cubicBezTo>
                    <a:pt x="-17568" y="501285"/>
                    <a:pt x="152295" y="243051"/>
                    <a:pt x="207857" y="159443"/>
                  </a:cubicBezTo>
                  <a:cubicBezTo>
                    <a:pt x="263419" y="75835"/>
                    <a:pt x="356553" y="-39524"/>
                    <a:pt x="322157" y="133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3" name="フリーフォーム 1812">
              <a:extLst>
                <a:ext uri="{FF2B5EF4-FFF2-40B4-BE49-F238E27FC236}">
                  <a16:creationId xmlns:a16="http://schemas.microsoft.com/office/drawing/2014/main" id="{A67C1ADE-FB23-8A67-67EB-28F64617C1B8}"/>
                </a:ext>
              </a:extLst>
            </p:cNvPr>
            <p:cNvSpPr/>
            <p:nvPr/>
          </p:nvSpPr>
          <p:spPr>
            <a:xfrm>
              <a:off x="8232174" y="6761779"/>
              <a:ext cx="608091" cy="602430"/>
            </a:xfrm>
            <a:custGeom>
              <a:avLst/>
              <a:gdLst>
                <a:gd name="connsiteX0" fmla="*/ 70451 w 608091"/>
                <a:gd name="connsiteY0" fmla="*/ 102571 h 602430"/>
                <a:gd name="connsiteX1" fmla="*/ 327626 w 608091"/>
                <a:gd name="connsiteY1" fmla="*/ 102571 h 602430"/>
                <a:gd name="connsiteX2" fmla="*/ 607026 w 608091"/>
                <a:gd name="connsiteY2" fmla="*/ 971 h 602430"/>
                <a:gd name="connsiteX3" fmla="*/ 413351 w 608091"/>
                <a:gd name="connsiteY3" fmla="*/ 67646 h 602430"/>
                <a:gd name="connsiteX4" fmla="*/ 156176 w 608091"/>
                <a:gd name="connsiteY4" fmla="*/ 315296 h 602430"/>
                <a:gd name="connsiteX5" fmla="*/ 601 w 608091"/>
                <a:gd name="connsiteY5" fmla="*/ 601046 h 602430"/>
                <a:gd name="connsiteX6" fmla="*/ 108551 w 608091"/>
                <a:gd name="connsiteY6" fmla="*/ 413721 h 602430"/>
                <a:gd name="connsiteX7" fmla="*/ 260951 w 608091"/>
                <a:gd name="connsiteY7" fmla="*/ 178771 h 602430"/>
                <a:gd name="connsiteX8" fmla="*/ 232376 w 608091"/>
                <a:gd name="connsiteY8" fmla="*/ 204171 h 602430"/>
                <a:gd name="connsiteX9" fmla="*/ 400651 w 608091"/>
                <a:gd name="connsiteY9" fmla="*/ 64471 h 602430"/>
                <a:gd name="connsiteX10" fmla="*/ 299051 w 608091"/>
                <a:gd name="connsiteY10" fmla="*/ 131146 h 602430"/>
                <a:gd name="connsiteX11" fmla="*/ 70451 w 608091"/>
                <a:gd name="connsiteY11" fmla="*/ 102571 h 60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8091" h="602430">
                  <a:moveTo>
                    <a:pt x="70451" y="102571"/>
                  </a:moveTo>
                  <a:cubicBezTo>
                    <a:pt x="75213" y="97809"/>
                    <a:pt x="238197" y="119504"/>
                    <a:pt x="327626" y="102571"/>
                  </a:cubicBezTo>
                  <a:cubicBezTo>
                    <a:pt x="417055" y="85638"/>
                    <a:pt x="592739" y="6792"/>
                    <a:pt x="607026" y="971"/>
                  </a:cubicBezTo>
                  <a:cubicBezTo>
                    <a:pt x="621313" y="-4850"/>
                    <a:pt x="488493" y="15259"/>
                    <a:pt x="413351" y="67646"/>
                  </a:cubicBezTo>
                  <a:cubicBezTo>
                    <a:pt x="338209" y="120033"/>
                    <a:pt x="224968" y="226396"/>
                    <a:pt x="156176" y="315296"/>
                  </a:cubicBezTo>
                  <a:cubicBezTo>
                    <a:pt x="87384" y="404196"/>
                    <a:pt x="8538" y="584642"/>
                    <a:pt x="601" y="601046"/>
                  </a:cubicBezTo>
                  <a:cubicBezTo>
                    <a:pt x="-7337" y="617450"/>
                    <a:pt x="65159" y="484100"/>
                    <a:pt x="108551" y="413721"/>
                  </a:cubicBezTo>
                  <a:cubicBezTo>
                    <a:pt x="151943" y="343342"/>
                    <a:pt x="240313" y="213696"/>
                    <a:pt x="260951" y="178771"/>
                  </a:cubicBezTo>
                  <a:cubicBezTo>
                    <a:pt x="281589" y="143846"/>
                    <a:pt x="209093" y="223221"/>
                    <a:pt x="232376" y="204171"/>
                  </a:cubicBezTo>
                  <a:cubicBezTo>
                    <a:pt x="255659" y="185121"/>
                    <a:pt x="389538" y="76642"/>
                    <a:pt x="400651" y="64471"/>
                  </a:cubicBezTo>
                  <a:cubicBezTo>
                    <a:pt x="411764" y="52300"/>
                    <a:pt x="349322" y="123209"/>
                    <a:pt x="299051" y="131146"/>
                  </a:cubicBezTo>
                  <a:cubicBezTo>
                    <a:pt x="248780" y="139083"/>
                    <a:pt x="65689" y="107333"/>
                    <a:pt x="70451" y="10257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4" name="フリーフォーム 1813">
              <a:extLst>
                <a:ext uri="{FF2B5EF4-FFF2-40B4-BE49-F238E27FC236}">
                  <a16:creationId xmlns:a16="http://schemas.microsoft.com/office/drawing/2014/main" id="{8960DD6C-1B39-7ECF-C44F-4F58BAA12AE7}"/>
                </a:ext>
              </a:extLst>
            </p:cNvPr>
            <p:cNvSpPr/>
            <p:nvPr/>
          </p:nvSpPr>
          <p:spPr>
            <a:xfrm>
              <a:off x="8466210" y="6786362"/>
              <a:ext cx="456885" cy="640546"/>
            </a:xfrm>
            <a:custGeom>
              <a:avLst/>
              <a:gdLst>
                <a:gd name="connsiteX0" fmla="*/ 455540 w 456885"/>
                <a:gd name="connsiteY0" fmla="*/ 1788 h 640546"/>
                <a:gd name="connsiteX1" fmla="*/ 277740 w 456885"/>
                <a:gd name="connsiteY1" fmla="*/ 151013 h 640546"/>
                <a:gd name="connsiteX2" fmla="*/ 172965 w 456885"/>
                <a:gd name="connsiteY2" fmla="*/ 354213 h 640546"/>
                <a:gd name="connsiteX3" fmla="*/ 207890 w 456885"/>
                <a:gd name="connsiteY3" fmla="*/ 284363 h 640546"/>
                <a:gd name="connsiteX4" fmla="*/ 1515 w 456885"/>
                <a:gd name="connsiteY4" fmla="*/ 636788 h 640546"/>
                <a:gd name="connsiteX5" fmla="*/ 118990 w 456885"/>
                <a:gd name="connsiteY5" fmla="*/ 458988 h 640546"/>
                <a:gd name="connsiteX6" fmla="*/ 207890 w 456885"/>
                <a:gd name="connsiteY6" fmla="*/ 281188 h 640546"/>
                <a:gd name="connsiteX7" fmla="*/ 176140 w 456885"/>
                <a:gd name="connsiteY7" fmla="*/ 363738 h 640546"/>
                <a:gd name="connsiteX8" fmla="*/ 255515 w 456885"/>
                <a:gd name="connsiteY8" fmla="*/ 84338 h 640546"/>
                <a:gd name="connsiteX9" fmla="*/ 176140 w 456885"/>
                <a:gd name="connsiteY9" fmla="*/ 252613 h 640546"/>
                <a:gd name="connsiteX10" fmla="*/ 455540 w 456885"/>
                <a:gd name="connsiteY10" fmla="*/ 1788 h 64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6885" h="640546">
                  <a:moveTo>
                    <a:pt x="455540" y="1788"/>
                  </a:moveTo>
                  <a:cubicBezTo>
                    <a:pt x="472473" y="-15145"/>
                    <a:pt x="324836" y="92276"/>
                    <a:pt x="277740" y="151013"/>
                  </a:cubicBezTo>
                  <a:cubicBezTo>
                    <a:pt x="230644" y="209751"/>
                    <a:pt x="184607" y="331988"/>
                    <a:pt x="172965" y="354213"/>
                  </a:cubicBezTo>
                  <a:cubicBezTo>
                    <a:pt x="161323" y="376438"/>
                    <a:pt x="236465" y="237267"/>
                    <a:pt x="207890" y="284363"/>
                  </a:cubicBezTo>
                  <a:cubicBezTo>
                    <a:pt x="179315" y="331459"/>
                    <a:pt x="16332" y="607684"/>
                    <a:pt x="1515" y="636788"/>
                  </a:cubicBezTo>
                  <a:cubicBezTo>
                    <a:pt x="-13302" y="665892"/>
                    <a:pt x="84594" y="518255"/>
                    <a:pt x="118990" y="458988"/>
                  </a:cubicBezTo>
                  <a:cubicBezTo>
                    <a:pt x="153386" y="399721"/>
                    <a:pt x="198365" y="297063"/>
                    <a:pt x="207890" y="281188"/>
                  </a:cubicBezTo>
                  <a:cubicBezTo>
                    <a:pt x="217415" y="265313"/>
                    <a:pt x="168203" y="396546"/>
                    <a:pt x="176140" y="363738"/>
                  </a:cubicBezTo>
                  <a:cubicBezTo>
                    <a:pt x="184077" y="330930"/>
                    <a:pt x="255515" y="102859"/>
                    <a:pt x="255515" y="84338"/>
                  </a:cubicBezTo>
                  <a:cubicBezTo>
                    <a:pt x="255515" y="65817"/>
                    <a:pt x="147036" y="265842"/>
                    <a:pt x="176140" y="252613"/>
                  </a:cubicBezTo>
                  <a:cubicBezTo>
                    <a:pt x="205244" y="239384"/>
                    <a:pt x="438607" y="18721"/>
                    <a:pt x="455540" y="178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5" name="フリーフォーム 1814">
              <a:extLst>
                <a:ext uri="{FF2B5EF4-FFF2-40B4-BE49-F238E27FC236}">
                  <a16:creationId xmlns:a16="http://schemas.microsoft.com/office/drawing/2014/main" id="{8D3A7131-6926-EF97-D1E6-156754F3BD68}"/>
                </a:ext>
              </a:extLst>
            </p:cNvPr>
            <p:cNvSpPr/>
            <p:nvPr/>
          </p:nvSpPr>
          <p:spPr>
            <a:xfrm>
              <a:off x="9131778" y="6807144"/>
              <a:ext cx="225018" cy="888887"/>
            </a:xfrm>
            <a:custGeom>
              <a:avLst/>
              <a:gdLst>
                <a:gd name="connsiteX0" fmla="*/ 224947 w 225018"/>
                <a:gd name="connsiteY0" fmla="*/ 56 h 888887"/>
                <a:gd name="connsiteX1" fmla="*/ 94772 w 225018"/>
                <a:gd name="connsiteY1" fmla="*/ 346131 h 888887"/>
                <a:gd name="connsiteX2" fmla="*/ 43972 w 225018"/>
                <a:gd name="connsiteY2" fmla="*/ 593781 h 888887"/>
                <a:gd name="connsiteX3" fmla="*/ 53497 w 225018"/>
                <a:gd name="connsiteY3" fmla="*/ 587431 h 888887"/>
                <a:gd name="connsiteX4" fmla="*/ 2697 w 225018"/>
                <a:gd name="connsiteY4" fmla="*/ 879531 h 888887"/>
                <a:gd name="connsiteX5" fmla="*/ 12222 w 225018"/>
                <a:gd name="connsiteY5" fmla="*/ 771581 h 888887"/>
                <a:gd name="connsiteX6" fmla="*/ 56672 w 225018"/>
                <a:gd name="connsiteY6" fmla="*/ 330256 h 888887"/>
                <a:gd name="connsiteX7" fmla="*/ 59847 w 225018"/>
                <a:gd name="connsiteY7" fmla="*/ 485831 h 888887"/>
                <a:gd name="connsiteX8" fmla="*/ 113822 w 225018"/>
                <a:gd name="connsiteY8" fmla="*/ 171506 h 888887"/>
                <a:gd name="connsiteX9" fmla="*/ 75722 w 225018"/>
                <a:gd name="connsiteY9" fmla="*/ 317556 h 888887"/>
                <a:gd name="connsiteX10" fmla="*/ 224947 w 225018"/>
                <a:gd name="connsiteY10" fmla="*/ 56 h 88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5018" h="888887">
                  <a:moveTo>
                    <a:pt x="224947" y="56"/>
                  </a:moveTo>
                  <a:cubicBezTo>
                    <a:pt x="228122" y="4818"/>
                    <a:pt x="124934" y="247177"/>
                    <a:pt x="94772" y="346131"/>
                  </a:cubicBezTo>
                  <a:cubicBezTo>
                    <a:pt x="64609" y="445085"/>
                    <a:pt x="50851" y="553564"/>
                    <a:pt x="43972" y="593781"/>
                  </a:cubicBezTo>
                  <a:cubicBezTo>
                    <a:pt x="37093" y="633998"/>
                    <a:pt x="60376" y="539806"/>
                    <a:pt x="53497" y="587431"/>
                  </a:cubicBezTo>
                  <a:cubicBezTo>
                    <a:pt x="46618" y="635056"/>
                    <a:pt x="9576" y="848839"/>
                    <a:pt x="2697" y="879531"/>
                  </a:cubicBezTo>
                  <a:cubicBezTo>
                    <a:pt x="-4182" y="910223"/>
                    <a:pt x="3226" y="863127"/>
                    <a:pt x="12222" y="771581"/>
                  </a:cubicBezTo>
                  <a:cubicBezTo>
                    <a:pt x="21218" y="680035"/>
                    <a:pt x="48735" y="377881"/>
                    <a:pt x="56672" y="330256"/>
                  </a:cubicBezTo>
                  <a:cubicBezTo>
                    <a:pt x="64609" y="282631"/>
                    <a:pt x="50322" y="512289"/>
                    <a:pt x="59847" y="485831"/>
                  </a:cubicBezTo>
                  <a:cubicBezTo>
                    <a:pt x="69372" y="459373"/>
                    <a:pt x="111176" y="199552"/>
                    <a:pt x="113822" y="171506"/>
                  </a:cubicBezTo>
                  <a:cubicBezTo>
                    <a:pt x="116468" y="143460"/>
                    <a:pt x="58259" y="341898"/>
                    <a:pt x="75722" y="317556"/>
                  </a:cubicBezTo>
                  <a:cubicBezTo>
                    <a:pt x="93185" y="293214"/>
                    <a:pt x="221772" y="-4706"/>
                    <a:pt x="224947" y="5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6" name="フリーフォーム 1815">
              <a:extLst>
                <a:ext uri="{FF2B5EF4-FFF2-40B4-BE49-F238E27FC236}">
                  <a16:creationId xmlns:a16="http://schemas.microsoft.com/office/drawing/2014/main" id="{B3CEE36E-E08F-533F-CFF9-7A541AD5D80E}"/>
                </a:ext>
              </a:extLst>
            </p:cNvPr>
            <p:cNvSpPr/>
            <p:nvPr/>
          </p:nvSpPr>
          <p:spPr>
            <a:xfrm>
              <a:off x="9492322" y="6608822"/>
              <a:ext cx="175583" cy="1171150"/>
            </a:xfrm>
            <a:custGeom>
              <a:avLst/>
              <a:gdLst>
                <a:gd name="connsiteX0" fmla="*/ 175553 w 175583"/>
                <a:gd name="connsiteY0" fmla="*/ 1528 h 1171150"/>
                <a:gd name="connsiteX1" fmla="*/ 35853 w 175583"/>
                <a:gd name="connsiteY1" fmla="*/ 557153 h 1171150"/>
                <a:gd name="connsiteX2" fmla="*/ 16803 w 175583"/>
                <a:gd name="connsiteY2" fmla="*/ 1147703 h 1171150"/>
                <a:gd name="connsiteX3" fmla="*/ 928 w 175583"/>
                <a:gd name="connsiteY3" fmla="*/ 979428 h 1171150"/>
                <a:gd name="connsiteX4" fmla="*/ 45378 w 175583"/>
                <a:gd name="connsiteY4" fmla="*/ 299978 h 1171150"/>
                <a:gd name="connsiteX5" fmla="*/ 48553 w 175583"/>
                <a:gd name="connsiteY5" fmla="*/ 388878 h 1171150"/>
                <a:gd name="connsiteX6" fmla="*/ 175553 w 175583"/>
                <a:gd name="connsiteY6" fmla="*/ 1528 h 117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583" h="1171150">
                  <a:moveTo>
                    <a:pt x="175553" y="1528"/>
                  </a:moveTo>
                  <a:cubicBezTo>
                    <a:pt x="173436" y="29574"/>
                    <a:pt x="62311" y="366124"/>
                    <a:pt x="35853" y="557153"/>
                  </a:cubicBezTo>
                  <a:cubicBezTo>
                    <a:pt x="9395" y="748182"/>
                    <a:pt x="22624" y="1077324"/>
                    <a:pt x="16803" y="1147703"/>
                  </a:cubicBezTo>
                  <a:cubicBezTo>
                    <a:pt x="10982" y="1218082"/>
                    <a:pt x="-3834" y="1120715"/>
                    <a:pt x="928" y="979428"/>
                  </a:cubicBezTo>
                  <a:cubicBezTo>
                    <a:pt x="5690" y="838141"/>
                    <a:pt x="37440" y="398403"/>
                    <a:pt x="45378" y="299978"/>
                  </a:cubicBezTo>
                  <a:cubicBezTo>
                    <a:pt x="53315" y="201553"/>
                    <a:pt x="26857" y="437561"/>
                    <a:pt x="48553" y="388878"/>
                  </a:cubicBezTo>
                  <a:cubicBezTo>
                    <a:pt x="70249" y="340195"/>
                    <a:pt x="177670" y="-26518"/>
                    <a:pt x="175553" y="15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7" name="フリーフォーム 1816">
              <a:extLst>
                <a:ext uri="{FF2B5EF4-FFF2-40B4-BE49-F238E27FC236}">
                  <a16:creationId xmlns:a16="http://schemas.microsoft.com/office/drawing/2014/main" id="{08B9337F-BF4A-9565-1D95-F22CFA0EC87C}"/>
                </a:ext>
              </a:extLst>
            </p:cNvPr>
            <p:cNvSpPr/>
            <p:nvPr/>
          </p:nvSpPr>
          <p:spPr>
            <a:xfrm>
              <a:off x="9626600" y="7112000"/>
              <a:ext cx="449298" cy="850900"/>
            </a:xfrm>
            <a:custGeom>
              <a:avLst/>
              <a:gdLst>
                <a:gd name="connsiteX0" fmla="*/ 406400 w 449298"/>
                <a:gd name="connsiteY0" fmla="*/ 0 h 850900"/>
                <a:gd name="connsiteX1" fmla="*/ 269875 w 449298"/>
                <a:gd name="connsiteY1" fmla="*/ 361950 h 850900"/>
                <a:gd name="connsiteX2" fmla="*/ 447675 w 449298"/>
                <a:gd name="connsiteY2" fmla="*/ 777875 h 850900"/>
                <a:gd name="connsiteX3" fmla="*/ 361950 w 449298"/>
                <a:gd name="connsiteY3" fmla="*/ 708025 h 850900"/>
                <a:gd name="connsiteX4" fmla="*/ 431800 w 449298"/>
                <a:gd name="connsiteY4" fmla="*/ 831850 h 850900"/>
                <a:gd name="connsiteX5" fmla="*/ 390525 w 449298"/>
                <a:gd name="connsiteY5" fmla="*/ 835025 h 850900"/>
                <a:gd name="connsiteX6" fmla="*/ 0 w 449298"/>
                <a:gd name="connsiteY6" fmla="*/ 850900 h 850900"/>
                <a:gd name="connsiteX7" fmla="*/ 390525 w 449298"/>
                <a:gd name="connsiteY7" fmla="*/ 812800 h 850900"/>
                <a:gd name="connsiteX8" fmla="*/ 371475 w 449298"/>
                <a:gd name="connsiteY8" fmla="*/ 733425 h 850900"/>
                <a:gd name="connsiteX9" fmla="*/ 234950 w 449298"/>
                <a:gd name="connsiteY9" fmla="*/ 609600 h 850900"/>
                <a:gd name="connsiteX10" fmla="*/ 307975 w 449298"/>
                <a:gd name="connsiteY10" fmla="*/ 714375 h 850900"/>
                <a:gd name="connsiteX11" fmla="*/ 244475 w 449298"/>
                <a:gd name="connsiteY11" fmla="*/ 374650 h 850900"/>
                <a:gd name="connsiteX12" fmla="*/ 250825 w 449298"/>
                <a:gd name="connsiteY12" fmla="*/ 365125 h 850900"/>
                <a:gd name="connsiteX13" fmla="*/ 406400 w 449298"/>
                <a:gd name="connsiteY13" fmla="*/ 0 h 85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298" h="850900">
                  <a:moveTo>
                    <a:pt x="406400" y="0"/>
                  </a:moveTo>
                  <a:cubicBezTo>
                    <a:pt x="409575" y="-529"/>
                    <a:pt x="262996" y="232304"/>
                    <a:pt x="269875" y="361950"/>
                  </a:cubicBezTo>
                  <a:cubicBezTo>
                    <a:pt x="276754" y="491596"/>
                    <a:pt x="432329" y="720196"/>
                    <a:pt x="447675" y="777875"/>
                  </a:cubicBezTo>
                  <a:cubicBezTo>
                    <a:pt x="463021" y="835554"/>
                    <a:pt x="364596" y="699029"/>
                    <a:pt x="361950" y="708025"/>
                  </a:cubicBezTo>
                  <a:cubicBezTo>
                    <a:pt x="359304" y="717021"/>
                    <a:pt x="427038" y="810683"/>
                    <a:pt x="431800" y="831850"/>
                  </a:cubicBezTo>
                  <a:cubicBezTo>
                    <a:pt x="436562" y="853017"/>
                    <a:pt x="390525" y="835025"/>
                    <a:pt x="390525" y="835025"/>
                  </a:cubicBezTo>
                  <a:lnTo>
                    <a:pt x="0" y="850900"/>
                  </a:lnTo>
                  <a:cubicBezTo>
                    <a:pt x="0" y="847196"/>
                    <a:pt x="328613" y="832379"/>
                    <a:pt x="390525" y="812800"/>
                  </a:cubicBezTo>
                  <a:cubicBezTo>
                    <a:pt x="452437" y="793221"/>
                    <a:pt x="397404" y="767292"/>
                    <a:pt x="371475" y="733425"/>
                  </a:cubicBezTo>
                  <a:cubicBezTo>
                    <a:pt x="345546" y="699558"/>
                    <a:pt x="245533" y="612775"/>
                    <a:pt x="234950" y="609600"/>
                  </a:cubicBezTo>
                  <a:cubicBezTo>
                    <a:pt x="224367" y="606425"/>
                    <a:pt x="306388" y="753533"/>
                    <a:pt x="307975" y="714375"/>
                  </a:cubicBezTo>
                  <a:cubicBezTo>
                    <a:pt x="309562" y="675217"/>
                    <a:pt x="254000" y="432858"/>
                    <a:pt x="244475" y="374650"/>
                  </a:cubicBezTo>
                  <a:cubicBezTo>
                    <a:pt x="234950" y="316442"/>
                    <a:pt x="223308" y="421217"/>
                    <a:pt x="250825" y="365125"/>
                  </a:cubicBezTo>
                  <a:cubicBezTo>
                    <a:pt x="278342" y="309033"/>
                    <a:pt x="403225" y="529"/>
                    <a:pt x="40640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8" name="フリーフォーム 1817">
              <a:extLst>
                <a:ext uri="{FF2B5EF4-FFF2-40B4-BE49-F238E27FC236}">
                  <a16:creationId xmlns:a16="http://schemas.microsoft.com/office/drawing/2014/main" id="{C4DD5030-7518-4539-A9C6-EA8A45CA311A}"/>
                </a:ext>
              </a:extLst>
            </p:cNvPr>
            <p:cNvSpPr/>
            <p:nvPr/>
          </p:nvSpPr>
          <p:spPr>
            <a:xfrm>
              <a:off x="10332023" y="6495328"/>
              <a:ext cx="419221" cy="927695"/>
            </a:xfrm>
            <a:custGeom>
              <a:avLst/>
              <a:gdLst>
                <a:gd name="connsiteX0" fmla="*/ 21652 w 419221"/>
                <a:gd name="connsiteY0" fmla="*/ 722 h 927695"/>
                <a:gd name="connsiteX1" fmla="*/ 228027 w 419221"/>
                <a:gd name="connsiteY1" fmla="*/ 524597 h 927695"/>
                <a:gd name="connsiteX2" fmla="*/ 164527 w 419221"/>
                <a:gd name="connsiteY2" fmla="*/ 451572 h 927695"/>
                <a:gd name="connsiteX3" fmla="*/ 415352 w 419221"/>
                <a:gd name="connsiteY3" fmla="*/ 921472 h 927695"/>
                <a:gd name="connsiteX4" fmla="*/ 294702 w 419221"/>
                <a:gd name="connsiteY4" fmla="*/ 689697 h 927695"/>
                <a:gd name="connsiteX5" fmla="*/ 2602 w 419221"/>
                <a:gd name="connsiteY5" fmla="*/ 245197 h 927695"/>
                <a:gd name="connsiteX6" fmla="*/ 145477 w 419221"/>
                <a:gd name="connsiteY6" fmla="*/ 407122 h 927695"/>
                <a:gd name="connsiteX7" fmla="*/ 21652 w 419221"/>
                <a:gd name="connsiteY7" fmla="*/ 722 h 927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21" h="927695">
                  <a:moveTo>
                    <a:pt x="21652" y="722"/>
                  </a:moveTo>
                  <a:cubicBezTo>
                    <a:pt x="35410" y="20301"/>
                    <a:pt x="204215" y="449455"/>
                    <a:pt x="228027" y="524597"/>
                  </a:cubicBezTo>
                  <a:cubicBezTo>
                    <a:pt x="251840" y="599739"/>
                    <a:pt x="133306" y="385426"/>
                    <a:pt x="164527" y="451572"/>
                  </a:cubicBezTo>
                  <a:cubicBezTo>
                    <a:pt x="195748" y="517718"/>
                    <a:pt x="393656" y="881785"/>
                    <a:pt x="415352" y="921472"/>
                  </a:cubicBezTo>
                  <a:cubicBezTo>
                    <a:pt x="437048" y="961160"/>
                    <a:pt x="363494" y="802410"/>
                    <a:pt x="294702" y="689697"/>
                  </a:cubicBezTo>
                  <a:cubicBezTo>
                    <a:pt x="225910" y="576985"/>
                    <a:pt x="27473" y="292293"/>
                    <a:pt x="2602" y="245197"/>
                  </a:cubicBezTo>
                  <a:cubicBezTo>
                    <a:pt x="-22269" y="198101"/>
                    <a:pt x="139127" y="448397"/>
                    <a:pt x="145477" y="407122"/>
                  </a:cubicBezTo>
                  <a:cubicBezTo>
                    <a:pt x="151827" y="365847"/>
                    <a:pt x="7894" y="-18857"/>
                    <a:pt x="21652" y="7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9" name="フリーフォーム 1818">
              <a:extLst>
                <a:ext uri="{FF2B5EF4-FFF2-40B4-BE49-F238E27FC236}">
                  <a16:creationId xmlns:a16="http://schemas.microsoft.com/office/drawing/2014/main" id="{04321AD4-9D82-7C49-8026-BECCB2ED60BA}"/>
                </a:ext>
              </a:extLst>
            </p:cNvPr>
            <p:cNvSpPr/>
            <p:nvPr/>
          </p:nvSpPr>
          <p:spPr>
            <a:xfrm>
              <a:off x="10603889" y="7356597"/>
              <a:ext cx="554523" cy="785257"/>
            </a:xfrm>
            <a:custGeom>
              <a:avLst/>
              <a:gdLst>
                <a:gd name="connsiteX0" fmla="*/ 10136 w 554523"/>
                <a:gd name="connsiteY0" fmla="*/ 9403 h 785257"/>
                <a:gd name="connsiteX1" fmla="*/ 79986 w 554523"/>
                <a:gd name="connsiteY1" fmla="*/ 91953 h 785257"/>
                <a:gd name="connsiteX2" fmla="*/ 194286 w 554523"/>
                <a:gd name="connsiteY2" fmla="*/ 206253 h 785257"/>
                <a:gd name="connsiteX3" fmla="*/ 226036 w 554523"/>
                <a:gd name="connsiteY3" fmla="*/ 234828 h 785257"/>
                <a:gd name="connsiteX4" fmla="*/ 324461 w 554523"/>
                <a:gd name="connsiteY4" fmla="*/ 374528 h 785257"/>
                <a:gd name="connsiteX5" fmla="*/ 308586 w 554523"/>
                <a:gd name="connsiteY5" fmla="*/ 320553 h 785257"/>
                <a:gd name="connsiteX6" fmla="*/ 413361 w 554523"/>
                <a:gd name="connsiteY6" fmla="*/ 495178 h 785257"/>
                <a:gd name="connsiteX7" fmla="*/ 375261 w 554523"/>
                <a:gd name="connsiteY7" fmla="*/ 501528 h 785257"/>
                <a:gd name="connsiteX8" fmla="*/ 553061 w 554523"/>
                <a:gd name="connsiteY8" fmla="*/ 784103 h 785257"/>
                <a:gd name="connsiteX9" fmla="*/ 451461 w 554523"/>
                <a:gd name="connsiteY9" fmla="*/ 590428 h 785257"/>
                <a:gd name="connsiteX10" fmla="*/ 305411 w 554523"/>
                <a:gd name="connsiteY10" fmla="*/ 320553 h 785257"/>
                <a:gd name="connsiteX11" fmla="*/ 10136 w 554523"/>
                <a:gd name="connsiteY11" fmla="*/ 9403 h 78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523" h="785257">
                  <a:moveTo>
                    <a:pt x="10136" y="9403"/>
                  </a:moveTo>
                  <a:cubicBezTo>
                    <a:pt x="-27435" y="-28697"/>
                    <a:pt x="49294" y="59145"/>
                    <a:pt x="79986" y="91953"/>
                  </a:cubicBezTo>
                  <a:cubicBezTo>
                    <a:pt x="110678" y="124761"/>
                    <a:pt x="169944" y="182441"/>
                    <a:pt x="194286" y="206253"/>
                  </a:cubicBezTo>
                  <a:cubicBezTo>
                    <a:pt x="218628" y="230066"/>
                    <a:pt x="204340" y="206782"/>
                    <a:pt x="226036" y="234828"/>
                  </a:cubicBezTo>
                  <a:cubicBezTo>
                    <a:pt x="247732" y="262874"/>
                    <a:pt x="310703" y="360240"/>
                    <a:pt x="324461" y="374528"/>
                  </a:cubicBezTo>
                  <a:cubicBezTo>
                    <a:pt x="338219" y="388816"/>
                    <a:pt x="293769" y="300445"/>
                    <a:pt x="308586" y="320553"/>
                  </a:cubicBezTo>
                  <a:cubicBezTo>
                    <a:pt x="323403" y="340661"/>
                    <a:pt x="402249" y="465016"/>
                    <a:pt x="413361" y="495178"/>
                  </a:cubicBezTo>
                  <a:cubicBezTo>
                    <a:pt x="424473" y="525340"/>
                    <a:pt x="351978" y="453374"/>
                    <a:pt x="375261" y="501528"/>
                  </a:cubicBezTo>
                  <a:cubicBezTo>
                    <a:pt x="398544" y="549682"/>
                    <a:pt x="540361" y="769286"/>
                    <a:pt x="553061" y="784103"/>
                  </a:cubicBezTo>
                  <a:cubicBezTo>
                    <a:pt x="565761" y="798920"/>
                    <a:pt x="492736" y="667686"/>
                    <a:pt x="451461" y="590428"/>
                  </a:cubicBezTo>
                  <a:cubicBezTo>
                    <a:pt x="410186" y="513170"/>
                    <a:pt x="381611" y="415274"/>
                    <a:pt x="305411" y="320553"/>
                  </a:cubicBezTo>
                  <a:cubicBezTo>
                    <a:pt x="229211" y="225832"/>
                    <a:pt x="47707" y="47503"/>
                    <a:pt x="10136" y="94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0" name="フリーフォーム 1819">
              <a:extLst>
                <a:ext uri="{FF2B5EF4-FFF2-40B4-BE49-F238E27FC236}">
                  <a16:creationId xmlns:a16="http://schemas.microsoft.com/office/drawing/2014/main" id="{8F98C741-F63D-E74B-E437-15B61F395FCC}"/>
                </a:ext>
              </a:extLst>
            </p:cNvPr>
            <p:cNvSpPr/>
            <p:nvPr/>
          </p:nvSpPr>
          <p:spPr>
            <a:xfrm>
              <a:off x="5025574" y="4298802"/>
              <a:ext cx="448265" cy="1042543"/>
            </a:xfrm>
            <a:custGeom>
              <a:avLst/>
              <a:gdLst>
                <a:gd name="connsiteX0" fmla="*/ 448126 w 448265"/>
                <a:gd name="connsiteY0" fmla="*/ 148 h 1042543"/>
                <a:gd name="connsiteX1" fmla="*/ 244926 w 448265"/>
                <a:gd name="connsiteY1" fmla="*/ 701823 h 1042543"/>
                <a:gd name="connsiteX2" fmla="*/ 298901 w 448265"/>
                <a:gd name="connsiteY2" fmla="*/ 587523 h 1042543"/>
                <a:gd name="connsiteX3" fmla="*/ 451 w 448265"/>
                <a:gd name="connsiteY3" fmla="*/ 1041548 h 1042543"/>
                <a:gd name="connsiteX4" fmla="*/ 232226 w 448265"/>
                <a:gd name="connsiteY4" fmla="*/ 704998 h 1042543"/>
                <a:gd name="connsiteX5" fmla="*/ 273501 w 448265"/>
                <a:gd name="connsiteY5" fmla="*/ 552598 h 1042543"/>
                <a:gd name="connsiteX6" fmla="*/ 276676 w 448265"/>
                <a:gd name="connsiteY6" fmla="*/ 638323 h 1042543"/>
                <a:gd name="connsiteX7" fmla="*/ 448126 w 448265"/>
                <a:gd name="connsiteY7" fmla="*/ 148 h 104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265" h="1042543">
                  <a:moveTo>
                    <a:pt x="448126" y="148"/>
                  </a:moveTo>
                  <a:cubicBezTo>
                    <a:pt x="442834" y="10731"/>
                    <a:pt x="269797" y="603927"/>
                    <a:pt x="244926" y="701823"/>
                  </a:cubicBezTo>
                  <a:cubicBezTo>
                    <a:pt x="220055" y="799719"/>
                    <a:pt x="339647" y="530902"/>
                    <a:pt x="298901" y="587523"/>
                  </a:cubicBezTo>
                  <a:cubicBezTo>
                    <a:pt x="258155" y="644144"/>
                    <a:pt x="11563" y="1021969"/>
                    <a:pt x="451" y="1041548"/>
                  </a:cubicBezTo>
                  <a:cubicBezTo>
                    <a:pt x="-10661" y="1061127"/>
                    <a:pt x="186718" y="786489"/>
                    <a:pt x="232226" y="704998"/>
                  </a:cubicBezTo>
                  <a:cubicBezTo>
                    <a:pt x="277734" y="623507"/>
                    <a:pt x="266093" y="563711"/>
                    <a:pt x="273501" y="552598"/>
                  </a:cubicBezTo>
                  <a:cubicBezTo>
                    <a:pt x="280909" y="541486"/>
                    <a:pt x="247043" y="727223"/>
                    <a:pt x="276676" y="638323"/>
                  </a:cubicBezTo>
                  <a:cubicBezTo>
                    <a:pt x="306309" y="549423"/>
                    <a:pt x="453418" y="-10435"/>
                    <a:pt x="448126" y="1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1" name="フリーフォーム 1820">
              <a:extLst>
                <a:ext uri="{FF2B5EF4-FFF2-40B4-BE49-F238E27FC236}">
                  <a16:creationId xmlns:a16="http://schemas.microsoft.com/office/drawing/2014/main" id="{F9296521-32AC-35FC-632C-0242D482349C}"/>
                </a:ext>
              </a:extLst>
            </p:cNvPr>
            <p:cNvSpPr/>
            <p:nvPr/>
          </p:nvSpPr>
          <p:spPr>
            <a:xfrm>
              <a:off x="5448908" y="4239741"/>
              <a:ext cx="469937" cy="1077037"/>
            </a:xfrm>
            <a:custGeom>
              <a:avLst/>
              <a:gdLst>
                <a:gd name="connsiteX0" fmla="*/ 469292 w 469937"/>
                <a:gd name="connsiteY0" fmla="*/ 2059 h 1077037"/>
                <a:gd name="connsiteX1" fmla="*/ 183542 w 469937"/>
                <a:gd name="connsiteY1" fmla="*/ 491009 h 1077037"/>
                <a:gd name="connsiteX2" fmla="*/ 2567 w 469937"/>
                <a:gd name="connsiteY2" fmla="*/ 1065684 h 1077037"/>
                <a:gd name="connsiteX3" fmla="*/ 81942 w 469937"/>
                <a:gd name="connsiteY3" fmla="*/ 840259 h 1077037"/>
                <a:gd name="connsiteX4" fmla="*/ 151792 w 469937"/>
                <a:gd name="connsiteY4" fmla="*/ 440209 h 1077037"/>
                <a:gd name="connsiteX5" fmla="*/ 126392 w 469937"/>
                <a:gd name="connsiteY5" fmla="*/ 500534 h 1077037"/>
                <a:gd name="connsiteX6" fmla="*/ 316892 w 469937"/>
                <a:gd name="connsiteY6" fmla="*/ 198909 h 1077037"/>
                <a:gd name="connsiteX7" fmla="*/ 262917 w 469937"/>
                <a:gd name="connsiteY7" fmla="*/ 310034 h 1077037"/>
                <a:gd name="connsiteX8" fmla="*/ 469292 w 469937"/>
                <a:gd name="connsiteY8" fmla="*/ 2059 h 107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937" h="1077037">
                  <a:moveTo>
                    <a:pt x="469292" y="2059"/>
                  </a:moveTo>
                  <a:cubicBezTo>
                    <a:pt x="456063" y="32221"/>
                    <a:pt x="261329" y="313738"/>
                    <a:pt x="183542" y="491009"/>
                  </a:cubicBezTo>
                  <a:cubicBezTo>
                    <a:pt x="105754" y="668280"/>
                    <a:pt x="19500" y="1007476"/>
                    <a:pt x="2567" y="1065684"/>
                  </a:cubicBezTo>
                  <a:cubicBezTo>
                    <a:pt x="-14366" y="1123892"/>
                    <a:pt x="57071" y="944505"/>
                    <a:pt x="81942" y="840259"/>
                  </a:cubicBezTo>
                  <a:cubicBezTo>
                    <a:pt x="106813" y="736013"/>
                    <a:pt x="144384" y="496830"/>
                    <a:pt x="151792" y="440209"/>
                  </a:cubicBezTo>
                  <a:cubicBezTo>
                    <a:pt x="159200" y="383588"/>
                    <a:pt x="98875" y="540751"/>
                    <a:pt x="126392" y="500534"/>
                  </a:cubicBezTo>
                  <a:cubicBezTo>
                    <a:pt x="153909" y="460317"/>
                    <a:pt x="294138" y="230659"/>
                    <a:pt x="316892" y="198909"/>
                  </a:cubicBezTo>
                  <a:cubicBezTo>
                    <a:pt x="339646" y="167159"/>
                    <a:pt x="237517" y="337551"/>
                    <a:pt x="262917" y="310034"/>
                  </a:cubicBezTo>
                  <a:cubicBezTo>
                    <a:pt x="288317" y="282517"/>
                    <a:pt x="482521" y="-28103"/>
                    <a:pt x="469292" y="2059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2" name="フリーフォーム 1821">
              <a:extLst>
                <a:ext uri="{FF2B5EF4-FFF2-40B4-BE49-F238E27FC236}">
                  <a16:creationId xmlns:a16="http://schemas.microsoft.com/office/drawing/2014/main" id="{0731E266-3CCE-6A32-A9D5-6D25D9B0B24A}"/>
                </a:ext>
              </a:extLst>
            </p:cNvPr>
            <p:cNvSpPr/>
            <p:nvPr/>
          </p:nvSpPr>
          <p:spPr>
            <a:xfrm>
              <a:off x="6659471" y="1267370"/>
              <a:ext cx="1873793" cy="1625640"/>
            </a:xfrm>
            <a:custGeom>
              <a:avLst/>
              <a:gdLst>
                <a:gd name="connsiteX0" fmla="*/ 71529 w 1873793"/>
                <a:gd name="connsiteY0" fmla="*/ 50255 h 1625640"/>
                <a:gd name="connsiteX1" fmla="*/ 112804 w 1873793"/>
                <a:gd name="connsiteY1" fmla="*/ 91530 h 1625640"/>
                <a:gd name="connsiteX2" fmla="*/ 858929 w 1873793"/>
                <a:gd name="connsiteY2" fmla="*/ 637630 h 1625640"/>
                <a:gd name="connsiteX3" fmla="*/ 855754 w 1873793"/>
                <a:gd name="connsiteY3" fmla="*/ 624930 h 1625640"/>
                <a:gd name="connsiteX4" fmla="*/ 1300254 w 1873793"/>
                <a:gd name="connsiteY4" fmla="*/ 1123405 h 1625640"/>
                <a:gd name="connsiteX5" fmla="*/ 1144679 w 1873793"/>
                <a:gd name="connsiteY5" fmla="*/ 986880 h 1625640"/>
                <a:gd name="connsiteX6" fmla="*/ 1849529 w 1873793"/>
                <a:gd name="connsiteY6" fmla="*/ 1596480 h 1625640"/>
                <a:gd name="connsiteX7" fmla="*/ 1617754 w 1873793"/>
                <a:gd name="connsiteY7" fmla="*/ 1425030 h 1625640"/>
                <a:gd name="connsiteX8" fmla="*/ 722404 w 1873793"/>
                <a:gd name="connsiteY8" fmla="*/ 529680 h 1625640"/>
                <a:gd name="connsiteX9" fmla="*/ 776379 w 1873793"/>
                <a:gd name="connsiteY9" fmla="*/ 599530 h 1625640"/>
                <a:gd name="connsiteX10" fmla="*/ 71529 w 1873793"/>
                <a:gd name="connsiteY10" fmla="*/ 50255 h 162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3793" h="1625640">
                  <a:moveTo>
                    <a:pt x="71529" y="50255"/>
                  </a:moveTo>
                  <a:cubicBezTo>
                    <a:pt x="-39067" y="-34412"/>
                    <a:pt x="-18429" y="-6366"/>
                    <a:pt x="112804" y="91530"/>
                  </a:cubicBezTo>
                  <a:cubicBezTo>
                    <a:pt x="244037" y="189426"/>
                    <a:pt x="735104" y="548730"/>
                    <a:pt x="858929" y="637630"/>
                  </a:cubicBezTo>
                  <a:cubicBezTo>
                    <a:pt x="982754" y="726530"/>
                    <a:pt x="782200" y="543968"/>
                    <a:pt x="855754" y="624930"/>
                  </a:cubicBezTo>
                  <a:cubicBezTo>
                    <a:pt x="929308" y="705892"/>
                    <a:pt x="1252100" y="1063080"/>
                    <a:pt x="1300254" y="1123405"/>
                  </a:cubicBezTo>
                  <a:cubicBezTo>
                    <a:pt x="1348408" y="1183730"/>
                    <a:pt x="1144679" y="986880"/>
                    <a:pt x="1144679" y="986880"/>
                  </a:cubicBezTo>
                  <a:lnTo>
                    <a:pt x="1849529" y="1596480"/>
                  </a:lnTo>
                  <a:cubicBezTo>
                    <a:pt x="1928375" y="1669505"/>
                    <a:pt x="1805608" y="1602830"/>
                    <a:pt x="1617754" y="1425030"/>
                  </a:cubicBezTo>
                  <a:cubicBezTo>
                    <a:pt x="1429900" y="1247230"/>
                    <a:pt x="862633" y="667263"/>
                    <a:pt x="722404" y="529680"/>
                  </a:cubicBezTo>
                  <a:cubicBezTo>
                    <a:pt x="582175" y="392097"/>
                    <a:pt x="890150" y="682609"/>
                    <a:pt x="776379" y="599530"/>
                  </a:cubicBezTo>
                  <a:cubicBezTo>
                    <a:pt x="662608" y="516451"/>
                    <a:pt x="182125" y="134922"/>
                    <a:pt x="71529" y="5025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3" name="フリーフォーム 1822">
              <a:extLst>
                <a:ext uri="{FF2B5EF4-FFF2-40B4-BE49-F238E27FC236}">
                  <a16:creationId xmlns:a16="http://schemas.microsoft.com/office/drawing/2014/main" id="{0599035C-A739-FD4C-7014-121BD78ECDBE}"/>
                </a:ext>
              </a:extLst>
            </p:cNvPr>
            <p:cNvSpPr/>
            <p:nvPr/>
          </p:nvSpPr>
          <p:spPr>
            <a:xfrm>
              <a:off x="7559637" y="2422513"/>
              <a:ext cx="1364326" cy="1086220"/>
            </a:xfrm>
            <a:custGeom>
              <a:avLst/>
              <a:gdLst>
                <a:gd name="connsiteX0" fmla="*/ 38 w 1364326"/>
                <a:gd name="connsiteY0" fmla="*/ 12 h 1086220"/>
                <a:gd name="connsiteX1" fmla="*/ 787438 w 1364326"/>
                <a:gd name="connsiteY1" fmla="*/ 501662 h 1086220"/>
                <a:gd name="connsiteX2" fmla="*/ 682663 w 1364326"/>
                <a:gd name="connsiteY2" fmla="*/ 514362 h 1086220"/>
                <a:gd name="connsiteX3" fmla="*/ 1343063 w 1364326"/>
                <a:gd name="connsiteY3" fmla="*/ 1066812 h 1086220"/>
                <a:gd name="connsiteX4" fmla="*/ 1149388 w 1364326"/>
                <a:gd name="connsiteY4" fmla="*/ 914412 h 1086220"/>
                <a:gd name="connsiteX5" fmla="*/ 625513 w 1364326"/>
                <a:gd name="connsiteY5" fmla="*/ 463562 h 1086220"/>
                <a:gd name="connsiteX6" fmla="*/ 752513 w 1364326"/>
                <a:gd name="connsiteY6" fmla="*/ 517537 h 1086220"/>
                <a:gd name="connsiteX7" fmla="*/ 38 w 1364326"/>
                <a:gd name="connsiteY7" fmla="*/ 12 h 108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4326" h="1086220">
                  <a:moveTo>
                    <a:pt x="38" y="12"/>
                  </a:moveTo>
                  <a:cubicBezTo>
                    <a:pt x="5859" y="-2634"/>
                    <a:pt x="673667" y="415937"/>
                    <a:pt x="787438" y="501662"/>
                  </a:cubicBezTo>
                  <a:cubicBezTo>
                    <a:pt x="901209" y="587387"/>
                    <a:pt x="590059" y="420170"/>
                    <a:pt x="682663" y="514362"/>
                  </a:cubicBezTo>
                  <a:cubicBezTo>
                    <a:pt x="775267" y="608554"/>
                    <a:pt x="1265276" y="1000137"/>
                    <a:pt x="1343063" y="1066812"/>
                  </a:cubicBezTo>
                  <a:cubicBezTo>
                    <a:pt x="1420851" y="1133487"/>
                    <a:pt x="1268980" y="1014954"/>
                    <a:pt x="1149388" y="914412"/>
                  </a:cubicBezTo>
                  <a:cubicBezTo>
                    <a:pt x="1029796" y="813870"/>
                    <a:pt x="691659" y="529708"/>
                    <a:pt x="625513" y="463562"/>
                  </a:cubicBezTo>
                  <a:cubicBezTo>
                    <a:pt x="559367" y="397416"/>
                    <a:pt x="852525" y="592679"/>
                    <a:pt x="752513" y="517537"/>
                  </a:cubicBezTo>
                  <a:cubicBezTo>
                    <a:pt x="652501" y="442395"/>
                    <a:pt x="-5783" y="2658"/>
                    <a:pt x="38" y="1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4" name="フリーフォーム 1823">
              <a:extLst>
                <a:ext uri="{FF2B5EF4-FFF2-40B4-BE49-F238E27FC236}">
                  <a16:creationId xmlns:a16="http://schemas.microsoft.com/office/drawing/2014/main" id="{3184C104-1E22-0B40-2B14-23490B226F52}"/>
                </a:ext>
              </a:extLst>
            </p:cNvPr>
            <p:cNvSpPr/>
            <p:nvPr/>
          </p:nvSpPr>
          <p:spPr>
            <a:xfrm>
              <a:off x="8229522" y="3559109"/>
              <a:ext cx="295567" cy="1391567"/>
            </a:xfrm>
            <a:custGeom>
              <a:avLst/>
              <a:gdLst>
                <a:gd name="connsiteX0" fmla="*/ 295353 w 295567"/>
                <a:gd name="connsiteY0" fmla="*/ 66 h 1391567"/>
                <a:gd name="connsiteX1" fmla="*/ 31828 w 295567"/>
                <a:gd name="connsiteY1" fmla="*/ 625541 h 1391567"/>
                <a:gd name="connsiteX2" fmla="*/ 54053 w 295567"/>
                <a:gd name="connsiteY2" fmla="*/ 638241 h 1391567"/>
                <a:gd name="connsiteX3" fmla="*/ 78 w 295567"/>
                <a:gd name="connsiteY3" fmla="*/ 1219266 h 1391567"/>
                <a:gd name="connsiteX4" fmla="*/ 41353 w 295567"/>
                <a:gd name="connsiteY4" fmla="*/ 1390716 h 1391567"/>
                <a:gd name="connsiteX5" fmla="*/ 12778 w 295567"/>
                <a:gd name="connsiteY5" fmla="*/ 1168466 h 1391567"/>
                <a:gd name="connsiteX6" fmla="*/ 82628 w 295567"/>
                <a:gd name="connsiteY6" fmla="*/ 495366 h 1391567"/>
                <a:gd name="connsiteX7" fmla="*/ 76278 w 295567"/>
                <a:gd name="connsiteY7" fmla="*/ 666816 h 1391567"/>
                <a:gd name="connsiteX8" fmla="*/ 295353 w 295567"/>
                <a:gd name="connsiteY8" fmla="*/ 66 h 139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567" h="1391567">
                  <a:moveTo>
                    <a:pt x="295353" y="66"/>
                  </a:moveTo>
                  <a:cubicBezTo>
                    <a:pt x="287945" y="-6813"/>
                    <a:pt x="72045" y="519179"/>
                    <a:pt x="31828" y="625541"/>
                  </a:cubicBezTo>
                  <a:cubicBezTo>
                    <a:pt x="-8389" y="731903"/>
                    <a:pt x="59345" y="539287"/>
                    <a:pt x="54053" y="638241"/>
                  </a:cubicBezTo>
                  <a:cubicBezTo>
                    <a:pt x="48761" y="737195"/>
                    <a:pt x="2195" y="1093854"/>
                    <a:pt x="78" y="1219266"/>
                  </a:cubicBezTo>
                  <a:cubicBezTo>
                    <a:pt x="-2039" y="1344678"/>
                    <a:pt x="39236" y="1399183"/>
                    <a:pt x="41353" y="1390716"/>
                  </a:cubicBezTo>
                  <a:cubicBezTo>
                    <a:pt x="43470" y="1382249"/>
                    <a:pt x="5899" y="1317691"/>
                    <a:pt x="12778" y="1168466"/>
                  </a:cubicBezTo>
                  <a:cubicBezTo>
                    <a:pt x="19657" y="1019241"/>
                    <a:pt x="72045" y="578974"/>
                    <a:pt x="82628" y="495366"/>
                  </a:cubicBezTo>
                  <a:cubicBezTo>
                    <a:pt x="93211" y="411758"/>
                    <a:pt x="36061" y="750953"/>
                    <a:pt x="76278" y="666816"/>
                  </a:cubicBezTo>
                  <a:cubicBezTo>
                    <a:pt x="116495" y="582679"/>
                    <a:pt x="302761" y="6945"/>
                    <a:pt x="295353" y="6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5" name="フリーフォーム 1824">
              <a:extLst>
                <a:ext uri="{FF2B5EF4-FFF2-40B4-BE49-F238E27FC236}">
                  <a16:creationId xmlns:a16="http://schemas.microsoft.com/office/drawing/2014/main" id="{CB445983-7A8A-DDBE-8829-9492CB740999}"/>
                </a:ext>
              </a:extLst>
            </p:cNvPr>
            <p:cNvSpPr/>
            <p:nvPr/>
          </p:nvSpPr>
          <p:spPr>
            <a:xfrm>
              <a:off x="8084063" y="4742634"/>
              <a:ext cx="795364" cy="1530390"/>
            </a:xfrm>
            <a:custGeom>
              <a:avLst/>
              <a:gdLst>
                <a:gd name="connsiteX0" fmla="*/ 170937 w 795364"/>
                <a:gd name="connsiteY0" fmla="*/ 816 h 1530390"/>
                <a:gd name="connsiteX1" fmla="*/ 59812 w 795364"/>
                <a:gd name="connsiteY1" fmla="*/ 607241 h 1530390"/>
                <a:gd name="connsiteX2" fmla="*/ 186812 w 795364"/>
                <a:gd name="connsiteY2" fmla="*/ 892991 h 1530390"/>
                <a:gd name="connsiteX3" fmla="*/ 202687 w 795364"/>
                <a:gd name="connsiteY3" fmla="*/ 832666 h 1530390"/>
                <a:gd name="connsiteX4" fmla="*/ 780537 w 795364"/>
                <a:gd name="connsiteY4" fmla="*/ 1518466 h 1530390"/>
                <a:gd name="connsiteX5" fmla="*/ 577337 w 795364"/>
                <a:gd name="connsiteY5" fmla="*/ 1232716 h 1530390"/>
                <a:gd name="connsiteX6" fmla="*/ 72512 w 795364"/>
                <a:gd name="connsiteY6" fmla="*/ 778691 h 1530390"/>
                <a:gd name="connsiteX7" fmla="*/ 91562 w 795364"/>
                <a:gd name="connsiteY7" fmla="*/ 797741 h 1530390"/>
                <a:gd name="connsiteX8" fmla="*/ 69337 w 795364"/>
                <a:gd name="connsiteY8" fmla="*/ 556441 h 1530390"/>
                <a:gd name="connsiteX9" fmla="*/ 2662 w 795364"/>
                <a:gd name="connsiteY9" fmla="*/ 746941 h 1530390"/>
                <a:gd name="connsiteX10" fmla="*/ 170937 w 795364"/>
                <a:gd name="connsiteY10" fmla="*/ 816 h 15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364" h="1530390">
                  <a:moveTo>
                    <a:pt x="170937" y="816"/>
                  </a:moveTo>
                  <a:cubicBezTo>
                    <a:pt x="180462" y="-22467"/>
                    <a:pt x="57166" y="458545"/>
                    <a:pt x="59812" y="607241"/>
                  </a:cubicBezTo>
                  <a:cubicBezTo>
                    <a:pt x="62458" y="755937"/>
                    <a:pt x="163000" y="855420"/>
                    <a:pt x="186812" y="892991"/>
                  </a:cubicBezTo>
                  <a:cubicBezTo>
                    <a:pt x="210624" y="930562"/>
                    <a:pt x="103733" y="728420"/>
                    <a:pt x="202687" y="832666"/>
                  </a:cubicBezTo>
                  <a:cubicBezTo>
                    <a:pt x="301641" y="936912"/>
                    <a:pt x="718095" y="1451791"/>
                    <a:pt x="780537" y="1518466"/>
                  </a:cubicBezTo>
                  <a:cubicBezTo>
                    <a:pt x="842979" y="1585141"/>
                    <a:pt x="695341" y="1356012"/>
                    <a:pt x="577337" y="1232716"/>
                  </a:cubicBezTo>
                  <a:cubicBezTo>
                    <a:pt x="459333" y="1109420"/>
                    <a:pt x="153474" y="851187"/>
                    <a:pt x="72512" y="778691"/>
                  </a:cubicBezTo>
                  <a:cubicBezTo>
                    <a:pt x="-8450" y="706195"/>
                    <a:pt x="92091" y="834783"/>
                    <a:pt x="91562" y="797741"/>
                  </a:cubicBezTo>
                  <a:cubicBezTo>
                    <a:pt x="91033" y="760699"/>
                    <a:pt x="84154" y="564908"/>
                    <a:pt x="69337" y="556441"/>
                  </a:cubicBezTo>
                  <a:cubicBezTo>
                    <a:pt x="54520" y="547974"/>
                    <a:pt x="-14271" y="833724"/>
                    <a:pt x="2662" y="746941"/>
                  </a:cubicBezTo>
                  <a:cubicBezTo>
                    <a:pt x="19595" y="660158"/>
                    <a:pt x="161412" y="24099"/>
                    <a:pt x="170937" y="81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6" name="フリーフォーム 1825">
              <a:extLst>
                <a:ext uri="{FF2B5EF4-FFF2-40B4-BE49-F238E27FC236}">
                  <a16:creationId xmlns:a16="http://schemas.microsoft.com/office/drawing/2014/main" id="{37D343C5-A92C-2F1A-94E8-EDC42EFE23C7}"/>
                </a:ext>
              </a:extLst>
            </p:cNvPr>
            <p:cNvSpPr/>
            <p:nvPr/>
          </p:nvSpPr>
          <p:spPr>
            <a:xfrm>
              <a:off x="8550252" y="3692524"/>
              <a:ext cx="862014" cy="806484"/>
            </a:xfrm>
            <a:custGeom>
              <a:avLst/>
              <a:gdLst>
                <a:gd name="connsiteX0" fmla="*/ 23 w 862014"/>
                <a:gd name="connsiteY0" fmla="*/ 1 h 806484"/>
                <a:gd name="connsiteX1" fmla="*/ 666773 w 862014"/>
                <a:gd name="connsiteY1" fmla="*/ 622301 h 806484"/>
                <a:gd name="connsiteX2" fmla="*/ 635023 w 862014"/>
                <a:gd name="connsiteY2" fmla="*/ 606426 h 806484"/>
                <a:gd name="connsiteX3" fmla="*/ 860448 w 862014"/>
                <a:gd name="connsiteY3" fmla="*/ 806451 h 806484"/>
                <a:gd name="connsiteX4" fmla="*/ 692173 w 862014"/>
                <a:gd name="connsiteY4" fmla="*/ 615951 h 806484"/>
                <a:gd name="connsiteX5" fmla="*/ 23 w 862014"/>
                <a:gd name="connsiteY5" fmla="*/ 1 h 80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2014" h="806484">
                  <a:moveTo>
                    <a:pt x="23" y="1"/>
                  </a:moveTo>
                  <a:cubicBezTo>
                    <a:pt x="-4210" y="1059"/>
                    <a:pt x="560940" y="521230"/>
                    <a:pt x="666773" y="622301"/>
                  </a:cubicBezTo>
                  <a:cubicBezTo>
                    <a:pt x="772606" y="723372"/>
                    <a:pt x="602744" y="575734"/>
                    <a:pt x="635023" y="606426"/>
                  </a:cubicBezTo>
                  <a:cubicBezTo>
                    <a:pt x="667302" y="637118"/>
                    <a:pt x="850923" y="804864"/>
                    <a:pt x="860448" y="806451"/>
                  </a:cubicBezTo>
                  <a:cubicBezTo>
                    <a:pt x="869973" y="808039"/>
                    <a:pt x="838752" y="753534"/>
                    <a:pt x="692173" y="615951"/>
                  </a:cubicBezTo>
                  <a:cubicBezTo>
                    <a:pt x="545594" y="478368"/>
                    <a:pt x="4256" y="-1057"/>
                    <a:pt x="23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7" name="フリーフォーム 1826">
              <a:extLst>
                <a:ext uri="{FF2B5EF4-FFF2-40B4-BE49-F238E27FC236}">
                  <a16:creationId xmlns:a16="http://schemas.microsoft.com/office/drawing/2014/main" id="{2F18A119-3A64-44A4-C8EB-B376CE5600C4}"/>
                </a:ext>
              </a:extLst>
            </p:cNvPr>
            <p:cNvSpPr/>
            <p:nvPr/>
          </p:nvSpPr>
          <p:spPr>
            <a:xfrm>
              <a:off x="8699935" y="4221984"/>
              <a:ext cx="658163" cy="1666181"/>
            </a:xfrm>
            <a:custGeom>
              <a:avLst/>
              <a:gdLst>
                <a:gd name="connsiteX0" fmla="*/ 259915 w 658163"/>
                <a:gd name="connsiteY0" fmla="*/ 766 h 1666181"/>
                <a:gd name="connsiteX1" fmla="*/ 28140 w 658163"/>
                <a:gd name="connsiteY1" fmla="*/ 708791 h 1666181"/>
                <a:gd name="connsiteX2" fmla="*/ 120215 w 658163"/>
                <a:gd name="connsiteY2" fmla="*/ 924691 h 1666181"/>
                <a:gd name="connsiteX3" fmla="*/ 50365 w 658163"/>
                <a:gd name="connsiteY3" fmla="*/ 877066 h 1666181"/>
                <a:gd name="connsiteX4" fmla="*/ 393265 w 658163"/>
                <a:gd name="connsiteY4" fmla="*/ 1350141 h 1666181"/>
                <a:gd name="connsiteX5" fmla="*/ 199590 w 658163"/>
                <a:gd name="connsiteY5" fmla="*/ 1251716 h 1666181"/>
                <a:gd name="connsiteX6" fmla="*/ 653615 w 658163"/>
                <a:gd name="connsiteY6" fmla="*/ 1661291 h 1666181"/>
                <a:gd name="connsiteX7" fmla="*/ 412315 w 658163"/>
                <a:gd name="connsiteY7" fmla="*/ 1451741 h 1666181"/>
                <a:gd name="connsiteX8" fmla="*/ 75765 w 658163"/>
                <a:gd name="connsiteY8" fmla="*/ 1070741 h 1666181"/>
                <a:gd name="connsiteX9" fmla="*/ 91640 w 658163"/>
                <a:gd name="connsiteY9" fmla="*/ 1058041 h 1666181"/>
                <a:gd name="connsiteX10" fmla="*/ 24965 w 658163"/>
                <a:gd name="connsiteY10" fmla="*/ 864366 h 1666181"/>
                <a:gd name="connsiteX11" fmla="*/ 37665 w 658163"/>
                <a:gd name="connsiteY11" fmla="*/ 940566 h 1666181"/>
                <a:gd name="connsiteX12" fmla="*/ 75765 w 658163"/>
                <a:gd name="connsiteY12" fmla="*/ 489716 h 1666181"/>
                <a:gd name="connsiteX13" fmla="*/ 5915 w 658163"/>
                <a:gd name="connsiteY13" fmla="*/ 569091 h 1666181"/>
                <a:gd name="connsiteX14" fmla="*/ 259915 w 658163"/>
                <a:gd name="connsiteY14" fmla="*/ 766 h 166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8163" h="1666181">
                  <a:moveTo>
                    <a:pt x="259915" y="766"/>
                  </a:moveTo>
                  <a:cubicBezTo>
                    <a:pt x="263619" y="24049"/>
                    <a:pt x="51423" y="554804"/>
                    <a:pt x="28140" y="708791"/>
                  </a:cubicBezTo>
                  <a:cubicBezTo>
                    <a:pt x="4857" y="862778"/>
                    <a:pt x="116511" y="896645"/>
                    <a:pt x="120215" y="924691"/>
                  </a:cubicBezTo>
                  <a:cubicBezTo>
                    <a:pt x="123919" y="952737"/>
                    <a:pt x="4857" y="806158"/>
                    <a:pt x="50365" y="877066"/>
                  </a:cubicBezTo>
                  <a:cubicBezTo>
                    <a:pt x="95873" y="947974"/>
                    <a:pt x="368394" y="1287699"/>
                    <a:pt x="393265" y="1350141"/>
                  </a:cubicBezTo>
                  <a:cubicBezTo>
                    <a:pt x="418136" y="1412583"/>
                    <a:pt x="156198" y="1199858"/>
                    <a:pt x="199590" y="1251716"/>
                  </a:cubicBezTo>
                  <a:cubicBezTo>
                    <a:pt x="242982" y="1303574"/>
                    <a:pt x="618161" y="1627954"/>
                    <a:pt x="653615" y="1661291"/>
                  </a:cubicBezTo>
                  <a:cubicBezTo>
                    <a:pt x="689069" y="1694628"/>
                    <a:pt x="508623" y="1550166"/>
                    <a:pt x="412315" y="1451741"/>
                  </a:cubicBezTo>
                  <a:cubicBezTo>
                    <a:pt x="316007" y="1353316"/>
                    <a:pt x="129211" y="1136358"/>
                    <a:pt x="75765" y="1070741"/>
                  </a:cubicBezTo>
                  <a:cubicBezTo>
                    <a:pt x="22319" y="1005124"/>
                    <a:pt x="100107" y="1092437"/>
                    <a:pt x="91640" y="1058041"/>
                  </a:cubicBezTo>
                  <a:cubicBezTo>
                    <a:pt x="83173" y="1023645"/>
                    <a:pt x="33961" y="883945"/>
                    <a:pt x="24965" y="864366"/>
                  </a:cubicBezTo>
                  <a:cubicBezTo>
                    <a:pt x="15969" y="844787"/>
                    <a:pt x="29198" y="1003008"/>
                    <a:pt x="37665" y="940566"/>
                  </a:cubicBezTo>
                  <a:cubicBezTo>
                    <a:pt x="46132" y="878124"/>
                    <a:pt x="81057" y="551629"/>
                    <a:pt x="75765" y="489716"/>
                  </a:cubicBezTo>
                  <a:cubicBezTo>
                    <a:pt x="70473" y="427804"/>
                    <a:pt x="-24247" y="646349"/>
                    <a:pt x="5915" y="569091"/>
                  </a:cubicBezTo>
                  <a:cubicBezTo>
                    <a:pt x="36077" y="491833"/>
                    <a:pt x="256211" y="-22517"/>
                    <a:pt x="259915" y="766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8" name="フリーフォーム 1827">
              <a:extLst>
                <a:ext uri="{FF2B5EF4-FFF2-40B4-BE49-F238E27FC236}">
                  <a16:creationId xmlns:a16="http://schemas.microsoft.com/office/drawing/2014/main" id="{977C7D3E-D756-C6C8-1E54-CDAB250AA0B0}"/>
                </a:ext>
              </a:extLst>
            </p:cNvPr>
            <p:cNvSpPr/>
            <p:nvPr/>
          </p:nvSpPr>
          <p:spPr>
            <a:xfrm>
              <a:off x="8578494" y="4030010"/>
              <a:ext cx="712657" cy="1481503"/>
            </a:xfrm>
            <a:custGeom>
              <a:avLst/>
              <a:gdLst>
                <a:gd name="connsiteX0" fmla="*/ 127356 w 712657"/>
                <a:gd name="connsiteY0" fmla="*/ 59390 h 1481503"/>
                <a:gd name="connsiteX1" fmla="*/ 133706 w 712657"/>
                <a:gd name="connsiteY1" fmla="*/ 129240 h 1481503"/>
                <a:gd name="connsiteX2" fmla="*/ 25756 w 712657"/>
                <a:gd name="connsiteY2" fmla="*/ 834090 h 1481503"/>
                <a:gd name="connsiteX3" fmla="*/ 686156 w 712657"/>
                <a:gd name="connsiteY3" fmla="*/ 1459565 h 1481503"/>
                <a:gd name="connsiteX4" fmla="*/ 533756 w 712657"/>
                <a:gd name="connsiteY4" fmla="*/ 1310340 h 1481503"/>
                <a:gd name="connsiteX5" fmla="*/ 82906 w 712657"/>
                <a:gd name="connsiteY5" fmla="*/ 1024590 h 1481503"/>
                <a:gd name="connsiteX6" fmla="*/ 22581 w 712657"/>
                <a:gd name="connsiteY6" fmla="*/ 776940 h 1481503"/>
                <a:gd name="connsiteX7" fmla="*/ 127356 w 712657"/>
                <a:gd name="connsiteY7" fmla="*/ 59390 h 148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657" h="1481503">
                  <a:moveTo>
                    <a:pt x="127356" y="59390"/>
                  </a:moveTo>
                  <a:cubicBezTo>
                    <a:pt x="145877" y="-48560"/>
                    <a:pt x="150639" y="123"/>
                    <a:pt x="133706" y="129240"/>
                  </a:cubicBezTo>
                  <a:cubicBezTo>
                    <a:pt x="116773" y="258357"/>
                    <a:pt x="-66319" y="612369"/>
                    <a:pt x="25756" y="834090"/>
                  </a:cubicBezTo>
                  <a:cubicBezTo>
                    <a:pt x="117831" y="1055811"/>
                    <a:pt x="601489" y="1380190"/>
                    <a:pt x="686156" y="1459565"/>
                  </a:cubicBezTo>
                  <a:cubicBezTo>
                    <a:pt x="770823" y="1538940"/>
                    <a:pt x="634298" y="1382836"/>
                    <a:pt x="533756" y="1310340"/>
                  </a:cubicBezTo>
                  <a:cubicBezTo>
                    <a:pt x="433214" y="1237844"/>
                    <a:pt x="168102" y="1113490"/>
                    <a:pt x="82906" y="1024590"/>
                  </a:cubicBezTo>
                  <a:cubicBezTo>
                    <a:pt x="-2290" y="935690"/>
                    <a:pt x="17819" y="935161"/>
                    <a:pt x="22581" y="776940"/>
                  </a:cubicBezTo>
                  <a:cubicBezTo>
                    <a:pt x="27343" y="618719"/>
                    <a:pt x="108835" y="167340"/>
                    <a:pt x="127356" y="5939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9" name="フリーフォーム 1828">
              <a:extLst>
                <a:ext uri="{FF2B5EF4-FFF2-40B4-BE49-F238E27FC236}">
                  <a16:creationId xmlns:a16="http://schemas.microsoft.com/office/drawing/2014/main" id="{66713426-2552-C6E2-2CFD-DFED31346DEE}"/>
                </a:ext>
              </a:extLst>
            </p:cNvPr>
            <p:cNvSpPr/>
            <p:nvPr/>
          </p:nvSpPr>
          <p:spPr>
            <a:xfrm>
              <a:off x="8354615" y="3901875"/>
              <a:ext cx="207411" cy="1035476"/>
            </a:xfrm>
            <a:custGeom>
              <a:avLst/>
              <a:gdLst>
                <a:gd name="connsiteX0" fmla="*/ 189310 w 207411"/>
                <a:gd name="connsiteY0" fmla="*/ 60525 h 1035476"/>
                <a:gd name="connsiteX1" fmla="*/ 189310 w 207411"/>
                <a:gd name="connsiteY1" fmla="*/ 124025 h 1035476"/>
                <a:gd name="connsiteX2" fmla="*/ 59135 w 207411"/>
                <a:gd name="connsiteY2" fmla="*/ 793950 h 1035476"/>
                <a:gd name="connsiteX3" fmla="*/ 132160 w 207411"/>
                <a:gd name="connsiteY3" fmla="*/ 1032075 h 1035476"/>
                <a:gd name="connsiteX4" fmla="*/ 106760 w 207411"/>
                <a:gd name="connsiteY4" fmla="*/ 920950 h 1035476"/>
                <a:gd name="connsiteX5" fmla="*/ 8335 w 207411"/>
                <a:gd name="connsiteY5" fmla="*/ 733625 h 1035476"/>
                <a:gd name="connsiteX6" fmla="*/ 30560 w 207411"/>
                <a:gd name="connsiteY6" fmla="*/ 784425 h 1035476"/>
                <a:gd name="connsiteX7" fmla="*/ 189310 w 207411"/>
                <a:gd name="connsiteY7" fmla="*/ 60525 h 103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411" h="1035476">
                  <a:moveTo>
                    <a:pt x="189310" y="60525"/>
                  </a:moveTo>
                  <a:cubicBezTo>
                    <a:pt x="215768" y="-49542"/>
                    <a:pt x="211006" y="1788"/>
                    <a:pt x="189310" y="124025"/>
                  </a:cubicBezTo>
                  <a:cubicBezTo>
                    <a:pt x="167614" y="246262"/>
                    <a:pt x="68660" y="642608"/>
                    <a:pt x="59135" y="793950"/>
                  </a:cubicBezTo>
                  <a:cubicBezTo>
                    <a:pt x="49610" y="945292"/>
                    <a:pt x="124222" y="1010908"/>
                    <a:pt x="132160" y="1032075"/>
                  </a:cubicBezTo>
                  <a:cubicBezTo>
                    <a:pt x="140097" y="1053242"/>
                    <a:pt x="127397" y="970692"/>
                    <a:pt x="106760" y="920950"/>
                  </a:cubicBezTo>
                  <a:cubicBezTo>
                    <a:pt x="86123" y="871208"/>
                    <a:pt x="21035" y="756379"/>
                    <a:pt x="8335" y="733625"/>
                  </a:cubicBezTo>
                  <a:cubicBezTo>
                    <a:pt x="-4365" y="710871"/>
                    <a:pt x="-6482" y="896608"/>
                    <a:pt x="30560" y="784425"/>
                  </a:cubicBezTo>
                  <a:cubicBezTo>
                    <a:pt x="67602" y="672242"/>
                    <a:pt x="162852" y="170592"/>
                    <a:pt x="189310" y="605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0" name="フリーフォーム 1829">
              <a:extLst>
                <a:ext uri="{FF2B5EF4-FFF2-40B4-BE49-F238E27FC236}">
                  <a16:creationId xmlns:a16="http://schemas.microsoft.com/office/drawing/2014/main" id="{BBB88D94-D2ED-1B64-AA04-3D24F51B5AD5}"/>
                </a:ext>
              </a:extLst>
            </p:cNvPr>
            <p:cNvSpPr/>
            <p:nvPr/>
          </p:nvSpPr>
          <p:spPr>
            <a:xfrm>
              <a:off x="8466383" y="5136184"/>
              <a:ext cx="954897" cy="942123"/>
            </a:xfrm>
            <a:custGeom>
              <a:avLst/>
              <a:gdLst>
                <a:gd name="connsiteX0" fmla="*/ 1342 w 954897"/>
                <a:gd name="connsiteY0" fmla="*/ 966 h 942123"/>
                <a:gd name="connsiteX1" fmla="*/ 610942 w 954897"/>
                <a:gd name="connsiteY1" fmla="*/ 505791 h 942123"/>
                <a:gd name="connsiteX2" fmla="*/ 931617 w 954897"/>
                <a:gd name="connsiteY2" fmla="*/ 921716 h 942123"/>
                <a:gd name="connsiteX3" fmla="*/ 858592 w 954897"/>
                <a:gd name="connsiteY3" fmla="*/ 816941 h 942123"/>
                <a:gd name="connsiteX4" fmla="*/ 290267 w 954897"/>
                <a:gd name="connsiteY4" fmla="*/ 289891 h 942123"/>
                <a:gd name="connsiteX5" fmla="*/ 442667 w 954897"/>
                <a:gd name="connsiteY5" fmla="*/ 375616 h 942123"/>
                <a:gd name="connsiteX6" fmla="*/ 1342 w 954897"/>
                <a:gd name="connsiteY6" fmla="*/ 966 h 9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897" h="942123">
                  <a:moveTo>
                    <a:pt x="1342" y="966"/>
                  </a:moveTo>
                  <a:cubicBezTo>
                    <a:pt x="29388" y="22662"/>
                    <a:pt x="455896" y="352333"/>
                    <a:pt x="610942" y="505791"/>
                  </a:cubicBezTo>
                  <a:cubicBezTo>
                    <a:pt x="765988" y="659249"/>
                    <a:pt x="890342" y="869858"/>
                    <a:pt x="931617" y="921716"/>
                  </a:cubicBezTo>
                  <a:cubicBezTo>
                    <a:pt x="972892" y="973574"/>
                    <a:pt x="965484" y="922245"/>
                    <a:pt x="858592" y="816941"/>
                  </a:cubicBezTo>
                  <a:cubicBezTo>
                    <a:pt x="751700" y="711637"/>
                    <a:pt x="359588" y="363445"/>
                    <a:pt x="290267" y="289891"/>
                  </a:cubicBezTo>
                  <a:cubicBezTo>
                    <a:pt x="220946" y="216337"/>
                    <a:pt x="491880" y="421654"/>
                    <a:pt x="442667" y="375616"/>
                  </a:cubicBezTo>
                  <a:cubicBezTo>
                    <a:pt x="393454" y="329578"/>
                    <a:pt x="-26704" y="-20730"/>
                    <a:pt x="1342" y="96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" name="フリーフォーム 1830">
              <a:extLst>
                <a:ext uri="{FF2B5EF4-FFF2-40B4-BE49-F238E27FC236}">
                  <a16:creationId xmlns:a16="http://schemas.microsoft.com/office/drawing/2014/main" id="{89F2EC29-4755-7279-B076-41B1CA959824}"/>
                </a:ext>
              </a:extLst>
            </p:cNvPr>
            <p:cNvSpPr/>
            <p:nvPr/>
          </p:nvSpPr>
          <p:spPr>
            <a:xfrm>
              <a:off x="8363284" y="5486532"/>
              <a:ext cx="793421" cy="1522639"/>
            </a:xfrm>
            <a:custGeom>
              <a:avLst/>
              <a:gdLst>
                <a:gd name="connsiteX0" fmla="*/ 167941 w 793421"/>
                <a:gd name="connsiteY0" fmla="*/ 34793 h 1522639"/>
                <a:gd name="connsiteX1" fmla="*/ 209216 w 793421"/>
                <a:gd name="connsiteY1" fmla="*/ 85593 h 1522639"/>
                <a:gd name="connsiteX2" fmla="*/ 748966 w 793421"/>
                <a:gd name="connsiteY2" fmla="*/ 530093 h 1522639"/>
                <a:gd name="connsiteX3" fmla="*/ 669591 w 793421"/>
                <a:gd name="connsiteY3" fmla="*/ 819018 h 1522639"/>
                <a:gd name="connsiteX4" fmla="*/ 720391 w 793421"/>
                <a:gd name="connsiteY4" fmla="*/ 828543 h 1522639"/>
                <a:gd name="connsiteX5" fmla="*/ 567991 w 793421"/>
                <a:gd name="connsiteY5" fmla="*/ 1165093 h 1522639"/>
                <a:gd name="connsiteX6" fmla="*/ 625141 w 793421"/>
                <a:gd name="connsiteY6" fmla="*/ 1117468 h 1522639"/>
                <a:gd name="connsiteX7" fmla="*/ 2841 w 793421"/>
                <a:gd name="connsiteY7" fmla="*/ 1520693 h 1522639"/>
                <a:gd name="connsiteX8" fmla="*/ 402891 w 793421"/>
                <a:gd name="connsiteY8" fmla="*/ 1266693 h 1522639"/>
                <a:gd name="connsiteX9" fmla="*/ 612441 w 793421"/>
                <a:gd name="connsiteY9" fmla="*/ 1171443 h 1522639"/>
                <a:gd name="connsiteX10" fmla="*/ 653716 w 793421"/>
                <a:gd name="connsiteY10" fmla="*/ 850768 h 1522639"/>
                <a:gd name="connsiteX11" fmla="*/ 647366 w 793421"/>
                <a:gd name="connsiteY11" fmla="*/ 926968 h 1522639"/>
                <a:gd name="connsiteX12" fmla="*/ 793416 w 793421"/>
                <a:gd name="connsiteY12" fmla="*/ 593593 h 1522639"/>
                <a:gd name="connsiteX13" fmla="*/ 650541 w 793421"/>
                <a:gd name="connsiteY13" fmla="*/ 482468 h 1522639"/>
                <a:gd name="connsiteX14" fmla="*/ 167941 w 793421"/>
                <a:gd name="connsiteY14" fmla="*/ 34793 h 152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3421" h="1522639">
                  <a:moveTo>
                    <a:pt x="167941" y="34793"/>
                  </a:moveTo>
                  <a:cubicBezTo>
                    <a:pt x="94387" y="-31353"/>
                    <a:pt x="112379" y="3043"/>
                    <a:pt x="209216" y="85593"/>
                  </a:cubicBezTo>
                  <a:cubicBezTo>
                    <a:pt x="306053" y="168143"/>
                    <a:pt x="672237" y="407856"/>
                    <a:pt x="748966" y="530093"/>
                  </a:cubicBezTo>
                  <a:cubicBezTo>
                    <a:pt x="825695" y="652331"/>
                    <a:pt x="674353" y="769276"/>
                    <a:pt x="669591" y="819018"/>
                  </a:cubicBezTo>
                  <a:cubicBezTo>
                    <a:pt x="664829" y="868760"/>
                    <a:pt x="737324" y="770864"/>
                    <a:pt x="720391" y="828543"/>
                  </a:cubicBezTo>
                  <a:cubicBezTo>
                    <a:pt x="703458" y="886222"/>
                    <a:pt x="583866" y="1116939"/>
                    <a:pt x="567991" y="1165093"/>
                  </a:cubicBezTo>
                  <a:cubicBezTo>
                    <a:pt x="552116" y="1213247"/>
                    <a:pt x="719333" y="1058201"/>
                    <a:pt x="625141" y="1117468"/>
                  </a:cubicBezTo>
                  <a:cubicBezTo>
                    <a:pt x="530949" y="1176735"/>
                    <a:pt x="39883" y="1495822"/>
                    <a:pt x="2841" y="1520693"/>
                  </a:cubicBezTo>
                  <a:cubicBezTo>
                    <a:pt x="-34201" y="1545564"/>
                    <a:pt x="301291" y="1324901"/>
                    <a:pt x="402891" y="1266693"/>
                  </a:cubicBezTo>
                  <a:cubicBezTo>
                    <a:pt x="504491" y="1208485"/>
                    <a:pt x="570637" y="1240764"/>
                    <a:pt x="612441" y="1171443"/>
                  </a:cubicBezTo>
                  <a:cubicBezTo>
                    <a:pt x="654245" y="1102122"/>
                    <a:pt x="647895" y="891514"/>
                    <a:pt x="653716" y="850768"/>
                  </a:cubicBezTo>
                  <a:cubicBezTo>
                    <a:pt x="659537" y="810022"/>
                    <a:pt x="624083" y="969830"/>
                    <a:pt x="647366" y="926968"/>
                  </a:cubicBezTo>
                  <a:cubicBezTo>
                    <a:pt x="670649" y="884106"/>
                    <a:pt x="792887" y="667676"/>
                    <a:pt x="793416" y="593593"/>
                  </a:cubicBezTo>
                  <a:cubicBezTo>
                    <a:pt x="793945" y="519510"/>
                    <a:pt x="757433" y="570839"/>
                    <a:pt x="650541" y="482468"/>
                  </a:cubicBezTo>
                  <a:cubicBezTo>
                    <a:pt x="543649" y="394097"/>
                    <a:pt x="241495" y="100939"/>
                    <a:pt x="167941" y="3479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" name="フリーフォーム 1831">
              <a:extLst>
                <a:ext uri="{FF2B5EF4-FFF2-40B4-BE49-F238E27FC236}">
                  <a16:creationId xmlns:a16="http://schemas.microsoft.com/office/drawing/2014/main" id="{CF3485C0-738C-B60F-5D3B-DB321C2DC36D}"/>
                </a:ext>
              </a:extLst>
            </p:cNvPr>
            <p:cNvSpPr/>
            <p:nvPr/>
          </p:nvSpPr>
          <p:spPr>
            <a:xfrm>
              <a:off x="9017435" y="3841626"/>
              <a:ext cx="445309" cy="1106680"/>
            </a:xfrm>
            <a:custGeom>
              <a:avLst/>
              <a:gdLst>
                <a:gd name="connsiteX0" fmla="*/ 85290 w 445309"/>
                <a:gd name="connsiteY0" fmla="*/ 124 h 1106680"/>
                <a:gd name="connsiteX1" fmla="*/ 82115 w 445309"/>
                <a:gd name="connsiteY1" fmla="*/ 266824 h 1106680"/>
                <a:gd name="connsiteX2" fmla="*/ 415490 w 445309"/>
                <a:gd name="connsiteY2" fmla="*/ 943099 h 1106680"/>
                <a:gd name="connsiteX3" fmla="*/ 294840 w 445309"/>
                <a:gd name="connsiteY3" fmla="*/ 730374 h 1106680"/>
                <a:gd name="connsiteX4" fmla="*/ 444065 w 445309"/>
                <a:gd name="connsiteY4" fmla="*/ 1105024 h 1106680"/>
                <a:gd name="connsiteX5" fmla="*/ 193240 w 445309"/>
                <a:gd name="connsiteY5" fmla="*/ 552574 h 1106680"/>
                <a:gd name="connsiteX6" fmla="*/ 12265 w 445309"/>
                <a:gd name="connsiteY6" fmla="*/ 219199 h 1106680"/>
                <a:gd name="connsiteX7" fmla="*/ 21790 w 445309"/>
                <a:gd name="connsiteY7" fmla="*/ 231899 h 1106680"/>
                <a:gd name="connsiteX8" fmla="*/ 85290 w 445309"/>
                <a:gd name="connsiteY8" fmla="*/ 124 h 1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309" h="1106680">
                  <a:moveTo>
                    <a:pt x="85290" y="124"/>
                  </a:moveTo>
                  <a:cubicBezTo>
                    <a:pt x="95344" y="5945"/>
                    <a:pt x="27082" y="109662"/>
                    <a:pt x="82115" y="266824"/>
                  </a:cubicBezTo>
                  <a:cubicBezTo>
                    <a:pt x="137148" y="423986"/>
                    <a:pt x="380036" y="865841"/>
                    <a:pt x="415490" y="943099"/>
                  </a:cubicBezTo>
                  <a:cubicBezTo>
                    <a:pt x="450944" y="1020357"/>
                    <a:pt x="290078" y="703387"/>
                    <a:pt x="294840" y="730374"/>
                  </a:cubicBezTo>
                  <a:cubicBezTo>
                    <a:pt x="299602" y="757361"/>
                    <a:pt x="460998" y="1134657"/>
                    <a:pt x="444065" y="1105024"/>
                  </a:cubicBezTo>
                  <a:cubicBezTo>
                    <a:pt x="427132" y="1075391"/>
                    <a:pt x="265207" y="700211"/>
                    <a:pt x="193240" y="552574"/>
                  </a:cubicBezTo>
                  <a:cubicBezTo>
                    <a:pt x="121273" y="404937"/>
                    <a:pt x="40840" y="272645"/>
                    <a:pt x="12265" y="219199"/>
                  </a:cubicBezTo>
                  <a:cubicBezTo>
                    <a:pt x="-16310" y="165753"/>
                    <a:pt x="12794" y="269470"/>
                    <a:pt x="21790" y="231899"/>
                  </a:cubicBezTo>
                  <a:cubicBezTo>
                    <a:pt x="30786" y="194328"/>
                    <a:pt x="75236" y="-5697"/>
                    <a:pt x="85290" y="124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" name="フリーフォーム 1832">
              <a:extLst>
                <a:ext uri="{FF2B5EF4-FFF2-40B4-BE49-F238E27FC236}">
                  <a16:creationId xmlns:a16="http://schemas.microsoft.com/office/drawing/2014/main" id="{27F2BCC4-FDA3-7D86-B555-415F3156B966}"/>
                </a:ext>
              </a:extLst>
            </p:cNvPr>
            <p:cNvSpPr/>
            <p:nvPr/>
          </p:nvSpPr>
          <p:spPr>
            <a:xfrm>
              <a:off x="8477250" y="4006847"/>
              <a:ext cx="1155877" cy="1518009"/>
            </a:xfrm>
            <a:custGeom>
              <a:avLst/>
              <a:gdLst>
                <a:gd name="connsiteX0" fmla="*/ 0 w 1155877"/>
                <a:gd name="connsiteY0" fmla="*/ 3 h 1518009"/>
                <a:gd name="connsiteX1" fmla="*/ 638175 w 1155877"/>
                <a:gd name="connsiteY1" fmla="*/ 739778 h 1518009"/>
                <a:gd name="connsiteX2" fmla="*/ 498475 w 1155877"/>
                <a:gd name="connsiteY2" fmla="*/ 692153 h 1518009"/>
                <a:gd name="connsiteX3" fmla="*/ 1123950 w 1155877"/>
                <a:gd name="connsiteY3" fmla="*/ 1457328 h 1518009"/>
                <a:gd name="connsiteX4" fmla="*/ 1016000 w 1155877"/>
                <a:gd name="connsiteY4" fmla="*/ 1384303 h 1518009"/>
                <a:gd name="connsiteX5" fmla="*/ 596900 w 1155877"/>
                <a:gd name="connsiteY5" fmla="*/ 704853 h 1518009"/>
                <a:gd name="connsiteX6" fmla="*/ 635000 w 1155877"/>
                <a:gd name="connsiteY6" fmla="*/ 730253 h 1518009"/>
                <a:gd name="connsiteX7" fmla="*/ 0 w 1155877"/>
                <a:gd name="connsiteY7" fmla="*/ 3 h 151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877" h="1518009">
                  <a:moveTo>
                    <a:pt x="0" y="3"/>
                  </a:moveTo>
                  <a:cubicBezTo>
                    <a:pt x="529" y="1590"/>
                    <a:pt x="555096" y="624420"/>
                    <a:pt x="638175" y="739778"/>
                  </a:cubicBezTo>
                  <a:cubicBezTo>
                    <a:pt x="721254" y="855136"/>
                    <a:pt x="417513" y="572561"/>
                    <a:pt x="498475" y="692153"/>
                  </a:cubicBezTo>
                  <a:cubicBezTo>
                    <a:pt x="579438" y="811745"/>
                    <a:pt x="1037696" y="1341970"/>
                    <a:pt x="1123950" y="1457328"/>
                  </a:cubicBezTo>
                  <a:cubicBezTo>
                    <a:pt x="1210204" y="1572686"/>
                    <a:pt x="1103842" y="1509716"/>
                    <a:pt x="1016000" y="1384303"/>
                  </a:cubicBezTo>
                  <a:cubicBezTo>
                    <a:pt x="928158" y="1258891"/>
                    <a:pt x="660400" y="813861"/>
                    <a:pt x="596900" y="704853"/>
                  </a:cubicBezTo>
                  <a:cubicBezTo>
                    <a:pt x="533400" y="595845"/>
                    <a:pt x="732367" y="851432"/>
                    <a:pt x="635000" y="730253"/>
                  </a:cubicBezTo>
                  <a:cubicBezTo>
                    <a:pt x="537633" y="609074"/>
                    <a:pt x="-529" y="-1584"/>
                    <a:pt x="0" y="3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" name="フリーフォーム 1833">
              <a:extLst>
                <a:ext uri="{FF2B5EF4-FFF2-40B4-BE49-F238E27FC236}">
                  <a16:creationId xmlns:a16="http://schemas.microsoft.com/office/drawing/2014/main" id="{E87C1018-870E-E1A3-8596-C21ADCECC093}"/>
                </a:ext>
              </a:extLst>
            </p:cNvPr>
            <p:cNvSpPr/>
            <p:nvPr/>
          </p:nvSpPr>
          <p:spPr>
            <a:xfrm>
              <a:off x="5363744" y="1170999"/>
              <a:ext cx="1739636" cy="1586178"/>
            </a:xfrm>
            <a:custGeom>
              <a:avLst/>
              <a:gdLst>
                <a:gd name="connsiteX0" fmla="*/ 1713331 w 1739636"/>
                <a:gd name="connsiteY0" fmla="*/ 508576 h 1586178"/>
                <a:gd name="connsiteX1" fmla="*/ 970381 w 1739636"/>
                <a:gd name="connsiteY1" fmla="*/ 1118176 h 1586178"/>
                <a:gd name="connsiteX2" fmla="*/ 1081506 w 1739636"/>
                <a:gd name="connsiteY2" fmla="*/ 1095951 h 1586178"/>
                <a:gd name="connsiteX3" fmla="*/ 427456 w 1739636"/>
                <a:gd name="connsiteY3" fmla="*/ 1489651 h 1586178"/>
                <a:gd name="connsiteX4" fmla="*/ 414756 w 1739636"/>
                <a:gd name="connsiteY4" fmla="*/ 1388051 h 1586178"/>
                <a:gd name="connsiteX5" fmla="*/ 2006 w 1739636"/>
                <a:gd name="connsiteY5" fmla="*/ 1584901 h 1586178"/>
                <a:gd name="connsiteX6" fmla="*/ 278231 w 1739636"/>
                <a:gd name="connsiteY6" fmla="*/ 1273751 h 1586178"/>
                <a:gd name="connsiteX7" fmla="*/ 741781 w 1739636"/>
                <a:gd name="connsiteY7" fmla="*/ 346651 h 1586178"/>
                <a:gd name="connsiteX8" fmla="*/ 941806 w 1739636"/>
                <a:gd name="connsiteY8" fmla="*/ 83126 h 1586178"/>
                <a:gd name="connsiteX9" fmla="*/ 1179931 w 1739636"/>
                <a:gd name="connsiteY9" fmla="*/ 219651 h 1586178"/>
                <a:gd name="connsiteX10" fmla="*/ 1125956 w 1739636"/>
                <a:gd name="connsiteY10" fmla="*/ 576 h 1586178"/>
                <a:gd name="connsiteX11" fmla="*/ 1589506 w 1739636"/>
                <a:gd name="connsiteY11" fmla="*/ 299026 h 1586178"/>
                <a:gd name="connsiteX12" fmla="*/ 1573631 w 1739636"/>
                <a:gd name="connsiteY12" fmla="*/ 245051 h 1586178"/>
                <a:gd name="connsiteX13" fmla="*/ 1713331 w 1739636"/>
                <a:gd name="connsiteY13" fmla="*/ 508576 h 158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9636" h="1586178">
                  <a:moveTo>
                    <a:pt x="1713331" y="508576"/>
                  </a:moveTo>
                  <a:cubicBezTo>
                    <a:pt x="1612789" y="654097"/>
                    <a:pt x="1075685" y="1020280"/>
                    <a:pt x="970381" y="1118176"/>
                  </a:cubicBezTo>
                  <a:cubicBezTo>
                    <a:pt x="865077" y="1216072"/>
                    <a:pt x="1171993" y="1034039"/>
                    <a:pt x="1081506" y="1095951"/>
                  </a:cubicBezTo>
                  <a:cubicBezTo>
                    <a:pt x="991019" y="1157863"/>
                    <a:pt x="538581" y="1440968"/>
                    <a:pt x="427456" y="1489651"/>
                  </a:cubicBezTo>
                  <a:cubicBezTo>
                    <a:pt x="316331" y="1538334"/>
                    <a:pt x="485664" y="1372176"/>
                    <a:pt x="414756" y="1388051"/>
                  </a:cubicBezTo>
                  <a:cubicBezTo>
                    <a:pt x="343848" y="1403926"/>
                    <a:pt x="24760" y="1603951"/>
                    <a:pt x="2006" y="1584901"/>
                  </a:cubicBezTo>
                  <a:cubicBezTo>
                    <a:pt x="-20748" y="1565851"/>
                    <a:pt x="154935" y="1480126"/>
                    <a:pt x="278231" y="1273751"/>
                  </a:cubicBezTo>
                  <a:cubicBezTo>
                    <a:pt x="401527" y="1067376"/>
                    <a:pt x="631185" y="545089"/>
                    <a:pt x="741781" y="346651"/>
                  </a:cubicBezTo>
                  <a:cubicBezTo>
                    <a:pt x="852377" y="148213"/>
                    <a:pt x="868781" y="104293"/>
                    <a:pt x="941806" y="83126"/>
                  </a:cubicBezTo>
                  <a:cubicBezTo>
                    <a:pt x="1014831" y="61959"/>
                    <a:pt x="1149239" y="233409"/>
                    <a:pt x="1179931" y="219651"/>
                  </a:cubicBezTo>
                  <a:cubicBezTo>
                    <a:pt x="1210623" y="205893"/>
                    <a:pt x="1057694" y="-12653"/>
                    <a:pt x="1125956" y="576"/>
                  </a:cubicBezTo>
                  <a:cubicBezTo>
                    <a:pt x="1194218" y="13805"/>
                    <a:pt x="1514893" y="258280"/>
                    <a:pt x="1589506" y="299026"/>
                  </a:cubicBezTo>
                  <a:cubicBezTo>
                    <a:pt x="1664118" y="339772"/>
                    <a:pt x="1551935" y="217534"/>
                    <a:pt x="1573631" y="245051"/>
                  </a:cubicBezTo>
                  <a:cubicBezTo>
                    <a:pt x="1595327" y="272568"/>
                    <a:pt x="1813873" y="363055"/>
                    <a:pt x="1713331" y="508576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5" name="フリーフォーム 1834">
              <a:extLst>
                <a:ext uri="{FF2B5EF4-FFF2-40B4-BE49-F238E27FC236}">
                  <a16:creationId xmlns:a16="http://schemas.microsoft.com/office/drawing/2014/main" id="{8723C938-1EA1-7C95-FF7A-38E00FF93F7D}"/>
                </a:ext>
              </a:extLst>
            </p:cNvPr>
            <p:cNvSpPr/>
            <p:nvPr/>
          </p:nvSpPr>
          <p:spPr>
            <a:xfrm>
              <a:off x="5208682" y="2262250"/>
              <a:ext cx="1166651" cy="1572852"/>
            </a:xfrm>
            <a:custGeom>
              <a:avLst/>
              <a:gdLst>
                <a:gd name="connsiteX0" fmla="*/ 1144493 w 1166651"/>
                <a:gd name="connsiteY0" fmla="*/ 4700 h 1572852"/>
                <a:gd name="connsiteX1" fmla="*/ 1036543 w 1166651"/>
                <a:gd name="connsiteY1" fmla="*/ 627000 h 1572852"/>
                <a:gd name="connsiteX2" fmla="*/ 900018 w 1166651"/>
                <a:gd name="connsiteY2" fmla="*/ 1192150 h 1572852"/>
                <a:gd name="connsiteX3" fmla="*/ 804768 w 1166651"/>
                <a:gd name="connsiteY3" fmla="*/ 1192150 h 1572852"/>
                <a:gd name="connsiteX4" fmla="*/ 801593 w 1166651"/>
                <a:gd name="connsiteY4" fmla="*/ 1252475 h 1572852"/>
                <a:gd name="connsiteX5" fmla="*/ 690468 w 1166651"/>
                <a:gd name="connsiteY5" fmla="*/ 1077850 h 1572852"/>
                <a:gd name="connsiteX6" fmla="*/ 290418 w 1166651"/>
                <a:gd name="connsiteY6" fmla="*/ 1566800 h 1572852"/>
                <a:gd name="connsiteX7" fmla="*/ 233268 w 1166651"/>
                <a:gd name="connsiteY7" fmla="*/ 1360425 h 1572852"/>
                <a:gd name="connsiteX8" fmla="*/ 1493 w 1166651"/>
                <a:gd name="connsiteY8" fmla="*/ 1503300 h 1572852"/>
                <a:gd name="connsiteX9" fmla="*/ 131668 w 1166651"/>
                <a:gd name="connsiteY9" fmla="*/ 439675 h 1572852"/>
                <a:gd name="connsiteX10" fmla="*/ 90393 w 1166651"/>
                <a:gd name="connsiteY10" fmla="*/ 493650 h 1572852"/>
                <a:gd name="connsiteX11" fmla="*/ 392018 w 1166651"/>
                <a:gd name="connsiteY11" fmla="*/ 68200 h 1572852"/>
                <a:gd name="connsiteX12" fmla="*/ 338043 w 1166651"/>
                <a:gd name="connsiteY12" fmla="*/ 255525 h 1572852"/>
                <a:gd name="connsiteX13" fmla="*/ 626968 w 1166651"/>
                <a:gd name="connsiteY13" fmla="*/ 141225 h 1572852"/>
                <a:gd name="connsiteX14" fmla="*/ 576168 w 1166651"/>
                <a:gd name="connsiteY14" fmla="*/ 331725 h 1572852"/>
                <a:gd name="connsiteX15" fmla="*/ 1144493 w 1166651"/>
                <a:gd name="connsiteY15" fmla="*/ 4700 h 15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6651" h="1572852">
                  <a:moveTo>
                    <a:pt x="1144493" y="4700"/>
                  </a:moveTo>
                  <a:cubicBezTo>
                    <a:pt x="1221222" y="53913"/>
                    <a:pt x="1077289" y="429092"/>
                    <a:pt x="1036543" y="627000"/>
                  </a:cubicBezTo>
                  <a:cubicBezTo>
                    <a:pt x="995797" y="824908"/>
                    <a:pt x="938647" y="1097958"/>
                    <a:pt x="900018" y="1192150"/>
                  </a:cubicBezTo>
                  <a:cubicBezTo>
                    <a:pt x="861389" y="1286342"/>
                    <a:pt x="821172" y="1182096"/>
                    <a:pt x="804768" y="1192150"/>
                  </a:cubicBezTo>
                  <a:cubicBezTo>
                    <a:pt x="788364" y="1202204"/>
                    <a:pt x="820643" y="1271525"/>
                    <a:pt x="801593" y="1252475"/>
                  </a:cubicBezTo>
                  <a:cubicBezTo>
                    <a:pt x="782543" y="1233425"/>
                    <a:pt x="775664" y="1025463"/>
                    <a:pt x="690468" y="1077850"/>
                  </a:cubicBezTo>
                  <a:cubicBezTo>
                    <a:pt x="605272" y="1130237"/>
                    <a:pt x="366618" y="1519704"/>
                    <a:pt x="290418" y="1566800"/>
                  </a:cubicBezTo>
                  <a:cubicBezTo>
                    <a:pt x="214218" y="1613896"/>
                    <a:pt x="281422" y="1371008"/>
                    <a:pt x="233268" y="1360425"/>
                  </a:cubicBezTo>
                  <a:cubicBezTo>
                    <a:pt x="185114" y="1349842"/>
                    <a:pt x="18426" y="1656758"/>
                    <a:pt x="1493" y="1503300"/>
                  </a:cubicBezTo>
                  <a:cubicBezTo>
                    <a:pt x="-15440" y="1349842"/>
                    <a:pt x="116851" y="607950"/>
                    <a:pt x="131668" y="439675"/>
                  </a:cubicBezTo>
                  <a:cubicBezTo>
                    <a:pt x="146485" y="271400"/>
                    <a:pt x="47001" y="555563"/>
                    <a:pt x="90393" y="493650"/>
                  </a:cubicBezTo>
                  <a:cubicBezTo>
                    <a:pt x="133785" y="431738"/>
                    <a:pt x="350743" y="107887"/>
                    <a:pt x="392018" y="68200"/>
                  </a:cubicBezTo>
                  <a:cubicBezTo>
                    <a:pt x="433293" y="28513"/>
                    <a:pt x="298885" y="243354"/>
                    <a:pt x="338043" y="255525"/>
                  </a:cubicBezTo>
                  <a:cubicBezTo>
                    <a:pt x="377201" y="267696"/>
                    <a:pt x="587280" y="128525"/>
                    <a:pt x="626968" y="141225"/>
                  </a:cubicBezTo>
                  <a:cubicBezTo>
                    <a:pt x="666655" y="153925"/>
                    <a:pt x="495735" y="355008"/>
                    <a:pt x="576168" y="331725"/>
                  </a:cubicBezTo>
                  <a:cubicBezTo>
                    <a:pt x="656601" y="308442"/>
                    <a:pt x="1067764" y="-44513"/>
                    <a:pt x="1144493" y="470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6" name="フリーフォーム 1835">
              <a:extLst>
                <a:ext uri="{FF2B5EF4-FFF2-40B4-BE49-F238E27FC236}">
                  <a16:creationId xmlns:a16="http://schemas.microsoft.com/office/drawing/2014/main" id="{609F7FE9-C6F6-36CE-61ED-1C7139C77912}"/>
                </a:ext>
              </a:extLst>
            </p:cNvPr>
            <p:cNvSpPr/>
            <p:nvPr/>
          </p:nvSpPr>
          <p:spPr>
            <a:xfrm>
              <a:off x="5313553" y="3254171"/>
              <a:ext cx="1212405" cy="1716451"/>
            </a:xfrm>
            <a:custGeom>
              <a:avLst/>
              <a:gdLst>
                <a:gd name="connsiteX0" fmla="*/ 744347 w 1212405"/>
                <a:gd name="connsiteY0" fmla="*/ 204 h 1716451"/>
                <a:gd name="connsiteX1" fmla="*/ 652272 w 1212405"/>
                <a:gd name="connsiteY1" fmla="*/ 412954 h 1716451"/>
                <a:gd name="connsiteX2" fmla="*/ 957072 w 1212405"/>
                <a:gd name="connsiteY2" fmla="*/ 1178129 h 1716451"/>
                <a:gd name="connsiteX3" fmla="*/ 826897 w 1212405"/>
                <a:gd name="connsiteY3" fmla="*/ 1009854 h 1716451"/>
                <a:gd name="connsiteX4" fmla="*/ 1192022 w 1212405"/>
                <a:gd name="connsiteY4" fmla="*/ 1692479 h 1716451"/>
                <a:gd name="connsiteX5" fmla="*/ 1049147 w 1212405"/>
                <a:gd name="connsiteY5" fmla="*/ 1492454 h 1716451"/>
                <a:gd name="connsiteX6" fmla="*/ 87122 w 1212405"/>
                <a:gd name="connsiteY6" fmla="*/ 825704 h 1716451"/>
                <a:gd name="connsiteX7" fmla="*/ 52197 w 1212405"/>
                <a:gd name="connsiteY7" fmla="*/ 565354 h 1716451"/>
                <a:gd name="connsiteX8" fmla="*/ 150622 w 1212405"/>
                <a:gd name="connsiteY8" fmla="*/ 578054 h 1716451"/>
                <a:gd name="connsiteX9" fmla="*/ 166497 w 1212405"/>
                <a:gd name="connsiteY9" fmla="*/ 333579 h 1716451"/>
                <a:gd name="connsiteX10" fmla="*/ 115697 w 1212405"/>
                <a:gd name="connsiteY10" fmla="*/ 460579 h 1716451"/>
                <a:gd name="connsiteX11" fmla="*/ 744347 w 1212405"/>
                <a:gd name="connsiteY11" fmla="*/ 204 h 171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2405" h="1716451">
                  <a:moveTo>
                    <a:pt x="744347" y="204"/>
                  </a:moveTo>
                  <a:cubicBezTo>
                    <a:pt x="833776" y="-7733"/>
                    <a:pt x="616818" y="216633"/>
                    <a:pt x="652272" y="412954"/>
                  </a:cubicBezTo>
                  <a:cubicBezTo>
                    <a:pt x="687726" y="609275"/>
                    <a:pt x="927968" y="1078646"/>
                    <a:pt x="957072" y="1178129"/>
                  </a:cubicBezTo>
                  <a:cubicBezTo>
                    <a:pt x="986176" y="1277612"/>
                    <a:pt x="787739" y="924129"/>
                    <a:pt x="826897" y="1009854"/>
                  </a:cubicBezTo>
                  <a:cubicBezTo>
                    <a:pt x="866055" y="1095579"/>
                    <a:pt x="1154980" y="1612046"/>
                    <a:pt x="1192022" y="1692479"/>
                  </a:cubicBezTo>
                  <a:cubicBezTo>
                    <a:pt x="1229064" y="1772912"/>
                    <a:pt x="1233297" y="1636916"/>
                    <a:pt x="1049147" y="1492454"/>
                  </a:cubicBezTo>
                  <a:cubicBezTo>
                    <a:pt x="864997" y="1347992"/>
                    <a:pt x="253280" y="980221"/>
                    <a:pt x="87122" y="825704"/>
                  </a:cubicBezTo>
                  <a:cubicBezTo>
                    <a:pt x="-79036" y="671187"/>
                    <a:pt x="41614" y="606629"/>
                    <a:pt x="52197" y="565354"/>
                  </a:cubicBezTo>
                  <a:cubicBezTo>
                    <a:pt x="62780" y="524079"/>
                    <a:pt x="131572" y="616683"/>
                    <a:pt x="150622" y="578054"/>
                  </a:cubicBezTo>
                  <a:cubicBezTo>
                    <a:pt x="169672" y="539425"/>
                    <a:pt x="172318" y="353158"/>
                    <a:pt x="166497" y="333579"/>
                  </a:cubicBezTo>
                  <a:cubicBezTo>
                    <a:pt x="160676" y="314000"/>
                    <a:pt x="24151" y="513496"/>
                    <a:pt x="115697" y="460579"/>
                  </a:cubicBezTo>
                  <a:cubicBezTo>
                    <a:pt x="207243" y="407662"/>
                    <a:pt x="654918" y="8141"/>
                    <a:pt x="744347" y="20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" name="フリーフォーム 1836">
              <a:extLst>
                <a:ext uri="{FF2B5EF4-FFF2-40B4-BE49-F238E27FC236}">
                  <a16:creationId xmlns:a16="http://schemas.microsoft.com/office/drawing/2014/main" id="{0EBB4901-CBF4-0D15-62FE-7A7217458810}"/>
                </a:ext>
              </a:extLst>
            </p:cNvPr>
            <p:cNvSpPr/>
            <p:nvPr/>
          </p:nvSpPr>
          <p:spPr>
            <a:xfrm>
              <a:off x="5111824" y="3501417"/>
              <a:ext cx="496584" cy="1309699"/>
            </a:xfrm>
            <a:custGeom>
              <a:avLst/>
              <a:gdLst>
                <a:gd name="connsiteX0" fmla="*/ 358701 w 496584"/>
                <a:gd name="connsiteY0" fmla="*/ 608 h 1309699"/>
                <a:gd name="connsiteX1" fmla="*/ 22151 w 496584"/>
                <a:gd name="connsiteY1" fmla="*/ 819758 h 1309699"/>
                <a:gd name="connsiteX2" fmla="*/ 98351 w 496584"/>
                <a:gd name="connsiteY2" fmla="*/ 924533 h 1309699"/>
                <a:gd name="connsiteX3" fmla="*/ 3101 w 496584"/>
                <a:gd name="connsiteY3" fmla="*/ 1308708 h 1309699"/>
                <a:gd name="connsiteX4" fmla="*/ 238051 w 496584"/>
                <a:gd name="connsiteY4" fmla="*/ 797533 h 1309699"/>
                <a:gd name="connsiteX5" fmla="*/ 225351 w 496584"/>
                <a:gd name="connsiteY5" fmla="*/ 962633 h 1309699"/>
                <a:gd name="connsiteX6" fmla="*/ 492051 w 496584"/>
                <a:gd name="connsiteY6" fmla="*/ 505433 h 1309699"/>
                <a:gd name="connsiteX7" fmla="*/ 393626 w 496584"/>
                <a:gd name="connsiteY7" fmla="*/ 683233 h 1309699"/>
                <a:gd name="connsiteX8" fmla="*/ 358701 w 496584"/>
                <a:gd name="connsiteY8" fmla="*/ 608 h 130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584" h="1309699">
                  <a:moveTo>
                    <a:pt x="358701" y="608"/>
                  </a:moveTo>
                  <a:cubicBezTo>
                    <a:pt x="296788" y="23362"/>
                    <a:pt x="65543" y="665771"/>
                    <a:pt x="22151" y="819758"/>
                  </a:cubicBezTo>
                  <a:cubicBezTo>
                    <a:pt x="-21241" y="973746"/>
                    <a:pt x="101526" y="843041"/>
                    <a:pt x="98351" y="924533"/>
                  </a:cubicBezTo>
                  <a:cubicBezTo>
                    <a:pt x="95176" y="1006025"/>
                    <a:pt x="-20182" y="1329875"/>
                    <a:pt x="3101" y="1308708"/>
                  </a:cubicBezTo>
                  <a:cubicBezTo>
                    <a:pt x="26384" y="1287541"/>
                    <a:pt x="201009" y="855212"/>
                    <a:pt x="238051" y="797533"/>
                  </a:cubicBezTo>
                  <a:cubicBezTo>
                    <a:pt x="275093" y="739854"/>
                    <a:pt x="183018" y="1011316"/>
                    <a:pt x="225351" y="962633"/>
                  </a:cubicBezTo>
                  <a:cubicBezTo>
                    <a:pt x="267684" y="913950"/>
                    <a:pt x="464005" y="552000"/>
                    <a:pt x="492051" y="505433"/>
                  </a:cubicBezTo>
                  <a:cubicBezTo>
                    <a:pt x="520097" y="458866"/>
                    <a:pt x="409501" y="765783"/>
                    <a:pt x="393626" y="683233"/>
                  </a:cubicBezTo>
                  <a:cubicBezTo>
                    <a:pt x="377751" y="600683"/>
                    <a:pt x="420614" y="-22146"/>
                    <a:pt x="358701" y="608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9" name="フリーフォーム 1838">
              <a:extLst>
                <a:ext uri="{FF2B5EF4-FFF2-40B4-BE49-F238E27FC236}">
                  <a16:creationId xmlns:a16="http://schemas.microsoft.com/office/drawing/2014/main" id="{3994AD3A-1C8F-C82A-33BA-E4C49422C228}"/>
                </a:ext>
              </a:extLst>
            </p:cNvPr>
            <p:cNvSpPr/>
            <p:nvPr/>
          </p:nvSpPr>
          <p:spPr>
            <a:xfrm>
              <a:off x="4879183" y="3997782"/>
              <a:ext cx="1948571" cy="1466234"/>
            </a:xfrm>
            <a:custGeom>
              <a:avLst/>
              <a:gdLst>
                <a:gd name="connsiteX0" fmla="*/ 718342 w 1948571"/>
                <a:gd name="connsiteY0" fmla="*/ 12243 h 1466234"/>
                <a:gd name="connsiteX1" fmla="*/ 765967 w 1948571"/>
                <a:gd name="connsiteY1" fmla="*/ 56693 h 1466234"/>
                <a:gd name="connsiteX2" fmla="*/ 1677192 w 1948571"/>
                <a:gd name="connsiteY2" fmla="*/ 1040943 h 1466234"/>
                <a:gd name="connsiteX3" fmla="*/ 1947067 w 1948571"/>
                <a:gd name="connsiteY3" fmla="*/ 1228268 h 1466234"/>
                <a:gd name="connsiteX4" fmla="*/ 1591467 w 1948571"/>
                <a:gd name="connsiteY4" fmla="*/ 1183818 h 1466234"/>
                <a:gd name="connsiteX5" fmla="*/ 318292 w 1948571"/>
                <a:gd name="connsiteY5" fmla="*/ 1383843 h 1466234"/>
                <a:gd name="connsiteX6" fmla="*/ 61117 w 1948571"/>
                <a:gd name="connsiteY6" fmla="*/ 1447343 h 1466234"/>
                <a:gd name="connsiteX7" fmla="*/ 3967 w 1948571"/>
                <a:gd name="connsiteY7" fmla="*/ 1460043 h 1466234"/>
                <a:gd name="connsiteX8" fmla="*/ 137317 w 1948571"/>
                <a:gd name="connsiteY8" fmla="*/ 1358443 h 1466234"/>
                <a:gd name="connsiteX9" fmla="*/ 261142 w 1948571"/>
                <a:gd name="connsiteY9" fmla="*/ 977443 h 1466234"/>
                <a:gd name="connsiteX10" fmla="*/ 105567 w 1948571"/>
                <a:gd name="connsiteY10" fmla="*/ 1167943 h 1466234"/>
                <a:gd name="connsiteX11" fmla="*/ 397667 w 1948571"/>
                <a:gd name="connsiteY11" fmla="*/ 424993 h 1466234"/>
                <a:gd name="connsiteX12" fmla="*/ 302417 w 1948571"/>
                <a:gd name="connsiteY12" fmla="*/ 523418 h 1466234"/>
                <a:gd name="connsiteX13" fmla="*/ 597692 w 1948571"/>
                <a:gd name="connsiteY13" fmla="*/ 317043 h 1466234"/>
                <a:gd name="connsiteX14" fmla="*/ 797717 w 1948571"/>
                <a:gd name="connsiteY14" fmla="*/ 374193 h 1466234"/>
                <a:gd name="connsiteX15" fmla="*/ 578642 w 1948571"/>
                <a:gd name="connsiteY15" fmla="*/ 85268 h 1466234"/>
                <a:gd name="connsiteX16" fmla="*/ 937417 w 1948571"/>
                <a:gd name="connsiteY16" fmla="*/ 320218 h 1466234"/>
                <a:gd name="connsiteX17" fmla="*/ 718342 w 1948571"/>
                <a:gd name="connsiteY17" fmla="*/ 12243 h 14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48571" h="1466234">
                  <a:moveTo>
                    <a:pt x="718342" y="12243"/>
                  </a:moveTo>
                  <a:cubicBezTo>
                    <a:pt x="689767" y="-31678"/>
                    <a:pt x="765967" y="56693"/>
                    <a:pt x="765967" y="56693"/>
                  </a:cubicBezTo>
                  <a:cubicBezTo>
                    <a:pt x="925775" y="228143"/>
                    <a:pt x="1480342" y="845681"/>
                    <a:pt x="1677192" y="1040943"/>
                  </a:cubicBezTo>
                  <a:cubicBezTo>
                    <a:pt x="1874042" y="1236205"/>
                    <a:pt x="1961354" y="1204456"/>
                    <a:pt x="1947067" y="1228268"/>
                  </a:cubicBezTo>
                  <a:cubicBezTo>
                    <a:pt x="1932780" y="1252080"/>
                    <a:pt x="1862930" y="1157889"/>
                    <a:pt x="1591467" y="1183818"/>
                  </a:cubicBezTo>
                  <a:cubicBezTo>
                    <a:pt x="1320004" y="1209747"/>
                    <a:pt x="573350" y="1339922"/>
                    <a:pt x="318292" y="1383843"/>
                  </a:cubicBezTo>
                  <a:cubicBezTo>
                    <a:pt x="63234" y="1427764"/>
                    <a:pt x="113504" y="1434643"/>
                    <a:pt x="61117" y="1447343"/>
                  </a:cubicBezTo>
                  <a:cubicBezTo>
                    <a:pt x="8729" y="1460043"/>
                    <a:pt x="-8733" y="1474860"/>
                    <a:pt x="3967" y="1460043"/>
                  </a:cubicBezTo>
                  <a:cubicBezTo>
                    <a:pt x="16667" y="1445226"/>
                    <a:pt x="94454" y="1438876"/>
                    <a:pt x="137317" y="1358443"/>
                  </a:cubicBezTo>
                  <a:cubicBezTo>
                    <a:pt x="180179" y="1278010"/>
                    <a:pt x="266434" y="1009193"/>
                    <a:pt x="261142" y="977443"/>
                  </a:cubicBezTo>
                  <a:cubicBezTo>
                    <a:pt x="255850" y="945693"/>
                    <a:pt x="82813" y="1260018"/>
                    <a:pt x="105567" y="1167943"/>
                  </a:cubicBezTo>
                  <a:cubicBezTo>
                    <a:pt x="128321" y="1075868"/>
                    <a:pt x="364859" y="532414"/>
                    <a:pt x="397667" y="424993"/>
                  </a:cubicBezTo>
                  <a:cubicBezTo>
                    <a:pt x="430475" y="317572"/>
                    <a:pt x="269080" y="541410"/>
                    <a:pt x="302417" y="523418"/>
                  </a:cubicBezTo>
                  <a:cubicBezTo>
                    <a:pt x="335754" y="505426"/>
                    <a:pt x="515142" y="341914"/>
                    <a:pt x="597692" y="317043"/>
                  </a:cubicBezTo>
                  <a:cubicBezTo>
                    <a:pt x="680242" y="292172"/>
                    <a:pt x="800892" y="412822"/>
                    <a:pt x="797717" y="374193"/>
                  </a:cubicBezTo>
                  <a:cubicBezTo>
                    <a:pt x="794542" y="335564"/>
                    <a:pt x="555359" y="94264"/>
                    <a:pt x="578642" y="85268"/>
                  </a:cubicBezTo>
                  <a:cubicBezTo>
                    <a:pt x="601925" y="76272"/>
                    <a:pt x="915721" y="332389"/>
                    <a:pt x="937417" y="320218"/>
                  </a:cubicBezTo>
                  <a:cubicBezTo>
                    <a:pt x="959113" y="308047"/>
                    <a:pt x="746917" y="56164"/>
                    <a:pt x="718342" y="1224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0" name="フリーフォーム 1839">
              <a:extLst>
                <a:ext uri="{FF2B5EF4-FFF2-40B4-BE49-F238E27FC236}">
                  <a16:creationId xmlns:a16="http://schemas.microsoft.com/office/drawing/2014/main" id="{C6BC6AE3-2F43-A99D-B5FA-EEB9A3876C03}"/>
                </a:ext>
              </a:extLst>
            </p:cNvPr>
            <p:cNvSpPr/>
            <p:nvPr/>
          </p:nvSpPr>
          <p:spPr>
            <a:xfrm>
              <a:off x="5870255" y="2914843"/>
              <a:ext cx="632797" cy="1158972"/>
            </a:xfrm>
            <a:custGeom>
              <a:avLst/>
              <a:gdLst>
                <a:gd name="connsiteX0" fmla="*/ 476570 w 632797"/>
                <a:gd name="connsiteY0" fmla="*/ 28382 h 1158972"/>
                <a:gd name="connsiteX1" fmla="*/ 476570 w 632797"/>
                <a:gd name="connsiteY1" fmla="*/ 91882 h 1158972"/>
                <a:gd name="connsiteX2" fmla="*/ 514670 w 632797"/>
                <a:gd name="connsiteY2" fmla="*/ 749107 h 1158972"/>
                <a:gd name="connsiteX3" fmla="*/ 632145 w 632797"/>
                <a:gd name="connsiteY3" fmla="*/ 1152332 h 1158972"/>
                <a:gd name="connsiteX4" fmla="*/ 530545 w 632797"/>
                <a:gd name="connsiteY4" fmla="*/ 955482 h 1158972"/>
                <a:gd name="connsiteX5" fmla="*/ 9845 w 632797"/>
                <a:gd name="connsiteY5" fmla="*/ 390332 h 1158972"/>
                <a:gd name="connsiteX6" fmla="*/ 184470 w 632797"/>
                <a:gd name="connsiteY6" fmla="*/ 552257 h 1158972"/>
                <a:gd name="connsiteX7" fmla="*/ 120970 w 632797"/>
                <a:gd name="connsiteY7" fmla="*/ 212532 h 1158972"/>
                <a:gd name="connsiteX8" fmla="*/ 165420 w 632797"/>
                <a:gd name="connsiteY8" fmla="*/ 314132 h 1158972"/>
                <a:gd name="connsiteX9" fmla="*/ 476570 w 632797"/>
                <a:gd name="connsiteY9" fmla="*/ 28382 h 115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2797" h="1158972">
                  <a:moveTo>
                    <a:pt x="476570" y="28382"/>
                  </a:moveTo>
                  <a:cubicBezTo>
                    <a:pt x="528428" y="-8660"/>
                    <a:pt x="470220" y="-28239"/>
                    <a:pt x="476570" y="91882"/>
                  </a:cubicBezTo>
                  <a:cubicBezTo>
                    <a:pt x="482920" y="212003"/>
                    <a:pt x="488741" y="572365"/>
                    <a:pt x="514670" y="749107"/>
                  </a:cubicBezTo>
                  <a:cubicBezTo>
                    <a:pt x="540599" y="925849"/>
                    <a:pt x="629499" y="1117936"/>
                    <a:pt x="632145" y="1152332"/>
                  </a:cubicBezTo>
                  <a:cubicBezTo>
                    <a:pt x="634791" y="1186728"/>
                    <a:pt x="634262" y="1082482"/>
                    <a:pt x="530545" y="955482"/>
                  </a:cubicBezTo>
                  <a:cubicBezTo>
                    <a:pt x="426828" y="828482"/>
                    <a:pt x="67524" y="457536"/>
                    <a:pt x="9845" y="390332"/>
                  </a:cubicBezTo>
                  <a:cubicBezTo>
                    <a:pt x="-47834" y="323128"/>
                    <a:pt x="165949" y="581890"/>
                    <a:pt x="184470" y="552257"/>
                  </a:cubicBezTo>
                  <a:cubicBezTo>
                    <a:pt x="202991" y="522624"/>
                    <a:pt x="124145" y="252219"/>
                    <a:pt x="120970" y="212532"/>
                  </a:cubicBezTo>
                  <a:cubicBezTo>
                    <a:pt x="117795" y="172845"/>
                    <a:pt x="107212" y="349057"/>
                    <a:pt x="165420" y="314132"/>
                  </a:cubicBezTo>
                  <a:cubicBezTo>
                    <a:pt x="223628" y="279207"/>
                    <a:pt x="424712" y="65424"/>
                    <a:pt x="476570" y="28382"/>
                  </a:cubicBezTo>
                  <a:close/>
                </a:path>
              </a:pathLst>
            </a:custGeom>
            <a:solidFill>
              <a:srgbClr val="92D05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1" name="フリーフォーム 1840">
              <a:extLst>
                <a:ext uri="{FF2B5EF4-FFF2-40B4-BE49-F238E27FC236}">
                  <a16:creationId xmlns:a16="http://schemas.microsoft.com/office/drawing/2014/main" id="{D5E49DA5-AC11-361E-56EE-3B9450A73F6C}"/>
                </a:ext>
              </a:extLst>
            </p:cNvPr>
            <p:cNvSpPr/>
            <p:nvPr/>
          </p:nvSpPr>
          <p:spPr>
            <a:xfrm>
              <a:off x="6289726" y="950056"/>
              <a:ext cx="2268136" cy="1258009"/>
            </a:xfrm>
            <a:custGeom>
              <a:avLst/>
              <a:gdLst>
                <a:gd name="connsiteX0" fmla="*/ 9474 w 2268136"/>
                <a:gd name="connsiteY0" fmla="*/ 380269 h 1258009"/>
                <a:gd name="connsiteX1" fmla="*/ 641299 w 2268136"/>
                <a:gd name="connsiteY1" fmla="*/ 40544 h 1258009"/>
                <a:gd name="connsiteX2" fmla="*/ 473024 w 2268136"/>
                <a:gd name="connsiteY2" fmla="*/ 75469 h 1258009"/>
                <a:gd name="connsiteX3" fmla="*/ 974674 w 2268136"/>
                <a:gd name="connsiteY3" fmla="*/ 5619 h 1258009"/>
                <a:gd name="connsiteX4" fmla="*/ 1476324 w 2268136"/>
                <a:gd name="connsiteY4" fmla="*/ 250094 h 1258009"/>
                <a:gd name="connsiteX5" fmla="*/ 1495374 w 2268136"/>
                <a:gd name="connsiteY5" fmla="*/ 243744 h 1258009"/>
                <a:gd name="connsiteX6" fmla="*/ 2184349 w 2268136"/>
                <a:gd name="connsiteY6" fmla="*/ 697769 h 1258009"/>
                <a:gd name="connsiteX7" fmla="*/ 1949399 w 2268136"/>
                <a:gd name="connsiteY7" fmla="*/ 608869 h 1258009"/>
                <a:gd name="connsiteX8" fmla="*/ 2266899 w 2268136"/>
                <a:gd name="connsiteY8" fmla="*/ 1002569 h 1258009"/>
                <a:gd name="connsiteX9" fmla="*/ 1806524 w 2268136"/>
                <a:gd name="connsiteY9" fmla="*/ 831119 h 1258009"/>
                <a:gd name="connsiteX10" fmla="*/ 1977974 w 2268136"/>
                <a:gd name="connsiteY10" fmla="*/ 1066069 h 1258009"/>
                <a:gd name="connsiteX11" fmla="*/ 1136599 w 2268136"/>
                <a:gd name="connsiteY11" fmla="*/ 748569 h 1258009"/>
                <a:gd name="connsiteX12" fmla="*/ 1562049 w 2268136"/>
                <a:gd name="connsiteY12" fmla="*/ 1167669 h 1258009"/>
                <a:gd name="connsiteX13" fmla="*/ 739724 w 2268136"/>
                <a:gd name="connsiteY13" fmla="*/ 815244 h 1258009"/>
                <a:gd name="connsiteX14" fmla="*/ 1117549 w 2268136"/>
                <a:gd name="connsiteY14" fmla="*/ 1256569 h 1258009"/>
                <a:gd name="connsiteX15" fmla="*/ 533349 w 2268136"/>
                <a:gd name="connsiteY15" fmla="*/ 964469 h 1258009"/>
                <a:gd name="connsiteX16" fmla="*/ 815924 w 2268136"/>
                <a:gd name="connsiteY16" fmla="*/ 1186719 h 1258009"/>
                <a:gd name="connsiteX17" fmla="*/ 269824 w 2268136"/>
                <a:gd name="connsiteY17" fmla="*/ 500919 h 1258009"/>
                <a:gd name="connsiteX18" fmla="*/ 101549 w 2268136"/>
                <a:gd name="connsiteY18" fmla="*/ 491394 h 1258009"/>
                <a:gd name="connsiteX19" fmla="*/ 250774 w 2268136"/>
                <a:gd name="connsiteY19" fmla="*/ 367569 h 1258009"/>
                <a:gd name="connsiteX20" fmla="*/ 9474 w 2268136"/>
                <a:gd name="connsiteY20" fmla="*/ 380269 h 125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8136" h="1258009">
                  <a:moveTo>
                    <a:pt x="9474" y="380269"/>
                  </a:moveTo>
                  <a:cubicBezTo>
                    <a:pt x="74562" y="325765"/>
                    <a:pt x="564041" y="91344"/>
                    <a:pt x="641299" y="40544"/>
                  </a:cubicBezTo>
                  <a:cubicBezTo>
                    <a:pt x="718557" y="-10256"/>
                    <a:pt x="417462" y="81290"/>
                    <a:pt x="473024" y="75469"/>
                  </a:cubicBezTo>
                  <a:cubicBezTo>
                    <a:pt x="528586" y="69648"/>
                    <a:pt x="807457" y="-23485"/>
                    <a:pt x="974674" y="5619"/>
                  </a:cubicBezTo>
                  <a:cubicBezTo>
                    <a:pt x="1141891" y="34723"/>
                    <a:pt x="1389541" y="210407"/>
                    <a:pt x="1476324" y="250094"/>
                  </a:cubicBezTo>
                  <a:cubicBezTo>
                    <a:pt x="1563107" y="289781"/>
                    <a:pt x="1377370" y="169131"/>
                    <a:pt x="1495374" y="243744"/>
                  </a:cubicBezTo>
                  <a:cubicBezTo>
                    <a:pt x="1613378" y="318356"/>
                    <a:pt x="2108678" y="636915"/>
                    <a:pt x="2184349" y="697769"/>
                  </a:cubicBezTo>
                  <a:cubicBezTo>
                    <a:pt x="2260020" y="758623"/>
                    <a:pt x="1935641" y="558069"/>
                    <a:pt x="1949399" y="608869"/>
                  </a:cubicBezTo>
                  <a:cubicBezTo>
                    <a:pt x="1963157" y="659669"/>
                    <a:pt x="2290711" y="965527"/>
                    <a:pt x="2266899" y="1002569"/>
                  </a:cubicBezTo>
                  <a:cubicBezTo>
                    <a:pt x="2243087" y="1039611"/>
                    <a:pt x="1854678" y="820536"/>
                    <a:pt x="1806524" y="831119"/>
                  </a:cubicBezTo>
                  <a:cubicBezTo>
                    <a:pt x="1758370" y="841702"/>
                    <a:pt x="2089628" y="1079827"/>
                    <a:pt x="1977974" y="1066069"/>
                  </a:cubicBezTo>
                  <a:cubicBezTo>
                    <a:pt x="1866320" y="1052311"/>
                    <a:pt x="1205920" y="731636"/>
                    <a:pt x="1136599" y="748569"/>
                  </a:cubicBezTo>
                  <a:cubicBezTo>
                    <a:pt x="1067278" y="765502"/>
                    <a:pt x="1628195" y="1156556"/>
                    <a:pt x="1562049" y="1167669"/>
                  </a:cubicBezTo>
                  <a:cubicBezTo>
                    <a:pt x="1495903" y="1178782"/>
                    <a:pt x="813807" y="800427"/>
                    <a:pt x="739724" y="815244"/>
                  </a:cubicBezTo>
                  <a:cubicBezTo>
                    <a:pt x="665641" y="830061"/>
                    <a:pt x="1151945" y="1231698"/>
                    <a:pt x="1117549" y="1256569"/>
                  </a:cubicBezTo>
                  <a:cubicBezTo>
                    <a:pt x="1083153" y="1281440"/>
                    <a:pt x="583620" y="976111"/>
                    <a:pt x="533349" y="964469"/>
                  </a:cubicBezTo>
                  <a:cubicBezTo>
                    <a:pt x="483078" y="952827"/>
                    <a:pt x="859845" y="1263977"/>
                    <a:pt x="815924" y="1186719"/>
                  </a:cubicBezTo>
                  <a:cubicBezTo>
                    <a:pt x="772003" y="1109461"/>
                    <a:pt x="388886" y="616806"/>
                    <a:pt x="269824" y="500919"/>
                  </a:cubicBezTo>
                  <a:cubicBezTo>
                    <a:pt x="150762" y="385032"/>
                    <a:pt x="104724" y="513619"/>
                    <a:pt x="101549" y="491394"/>
                  </a:cubicBezTo>
                  <a:cubicBezTo>
                    <a:pt x="98374" y="469169"/>
                    <a:pt x="266120" y="385031"/>
                    <a:pt x="250774" y="367569"/>
                  </a:cubicBezTo>
                  <a:cubicBezTo>
                    <a:pt x="235428" y="350107"/>
                    <a:pt x="-55614" y="434773"/>
                    <a:pt x="9474" y="380269"/>
                  </a:cubicBezTo>
                  <a:close/>
                </a:path>
              </a:pathLst>
            </a:custGeom>
            <a:solidFill>
              <a:srgbClr val="FF8AD8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" name="フリーフォーム 1841">
              <a:extLst>
                <a:ext uri="{FF2B5EF4-FFF2-40B4-BE49-F238E27FC236}">
                  <a16:creationId xmlns:a16="http://schemas.microsoft.com/office/drawing/2014/main" id="{FCC51E32-0671-9610-9BF4-A5CDD2BC00F8}"/>
                </a:ext>
              </a:extLst>
            </p:cNvPr>
            <p:cNvSpPr/>
            <p:nvPr/>
          </p:nvSpPr>
          <p:spPr>
            <a:xfrm>
              <a:off x="6819030" y="1431883"/>
              <a:ext cx="2216998" cy="1653666"/>
            </a:xfrm>
            <a:custGeom>
              <a:avLst/>
              <a:gdLst>
                <a:gd name="connsiteX0" fmla="*/ 870820 w 2216998"/>
                <a:gd name="connsiteY0" fmla="*/ 38142 h 1653666"/>
                <a:gd name="connsiteX1" fmla="*/ 905745 w 2216998"/>
                <a:gd name="connsiteY1" fmla="*/ 88942 h 1653666"/>
                <a:gd name="connsiteX2" fmla="*/ 1734420 w 2216998"/>
                <a:gd name="connsiteY2" fmla="*/ 787442 h 1653666"/>
                <a:gd name="connsiteX3" fmla="*/ 1769345 w 2216998"/>
                <a:gd name="connsiteY3" fmla="*/ 733467 h 1653666"/>
                <a:gd name="connsiteX4" fmla="*/ 2210670 w 2216998"/>
                <a:gd name="connsiteY4" fmla="*/ 1628817 h 1653666"/>
                <a:gd name="connsiteX5" fmla="*/ 1972545 w 2216998"/>
                <a:gd name="connsiteY5" fmla="*/ 1393867 h 1653666"/>
                <a:gd name="connsiteX6" fmla="*/ 1210545 w 2216998"/>
                <a:gd name="connsiteY6" fmla="*/ 1285917 h 1653666"/>
                <a:gd name="connsiteX7" fmla="*/ 1127995 w 2216998"/>
                <a:gd name="connsiteY7" fmla="*/ 1343067 h 1653666"/>
                <a:gd name="connsiteX8" fmla="*/ 404095 w 2216998"/>
                <a:gd name="connsiteY8" fmla="*/ 771567 h 1653666"/>
                <a:gd name="connsiteX9" fmla="*/ 337420 w 2216998"/>
                <a:gd name="connsiteY9" fmla="*/ 790617 h 1653666"/>
                <a:gd name="connsiteX10" fmla="*/ 77070 w 2216998"/>
                <a:gd name="connsiteY10" fmla="*/ 488992 h 1653666"/>
                <a:gd name="connsiteX11" fmla="*/ 89770 w 2216998"/>
                <a:gd name="connsiteY11" fmla="*/ 438192 h 1653666"/>
                <a:gd name="connsiteX12" fmla="*/ 16745 w 2216998"/>
                <a:gd name="connsiteY12" fmla="*/ 212767 h 1653666"/>
                <a:gd name="connsiteX13" fmla="*/ 454895 w 2216998"/>
                <a:gd name="connsiteY13" fmla="*/ 454067 h 1653666"/>
                <a:gd name="connsiteX14" fmla="*/ 340595 w 2216998"/>
                <a:gd name="connsiteY14" fmla="*/ 234992 h 1653666"/>
                <a:gd name="connsiteX15" fmla="*/ 810495 w 2216998"/>
                <a:gd name="connsiteY15" fmla="*/ 323892 h 1653666"/>
                <a:gd name="connsiteX16" fmla="*/ 762870 w 2216998"/>
                <a:gd name="connsiteY16" fmla="*/ 193717 h 1653666"/>
                <a:gd name="connsiteX17" fmla="*/ 1026395 w 2216998"/>
                <a:gd name="connsiteY17" fmla="*/ 352467 h 1653666"/>
                <a:gd name="connsiteX18" fmla="*/ 870820 w 2216998"/>
                <a:gd name="connsiteY18" fmla="*/ 38142 h 165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16998" h="1653666">
                  <a:moveTo>
                    <a:pt x="870820" y="38142"/>
                  </a:moveTo>
                  <a:cubicBezTo>
                    <a:pt x="850712" y="-5779"/>
                    <a:pt x="761812" y="-35941"/>
                    <a:pt x="905745" y="88942"/>
                  </a:cubicBezTo>
                  <a:cubicBezTo>
                    <a:pt x="1049678" y="213825"/>
                    <a:pt x="1590487" y="680021"/>
                    <a:pt x="1734420" y="787442"/>
                  </a:cubicBezTo>
                  <a:cubicBezTo>
                    <a:pt x="1878353" y="894863"/>
                    <a:pt x="1689970" y="593238"/>
                    <a:pt x="1769345" y="733467"/>
                  </a:cubicBezTo>
                  <a:cubicBezTo>
                    <a:pt x="1848720" y="873696"/>
                    <a:pt x="2176803" y="1518750"/>
                    <a:pt x="2210670" y="1628817"/>
                  </a:cubicBezTo>
                  <a:cubicBezTo>
                    <a:pt x="2244537" y="1738884"/>
                    <a:pt x="2139232" y="1451017"/>
                    <a:pt x="1972545" y="1393867"/>
                  </a:cubicBezTo>
                  <a:cubicBezTo>
                    <a:pt x="1805858" y="1336717"/>
                    <a:pt x="1351303" y="1294384"/>
                    <a:pt x="1210545" y="1285917"/>
                  </a:cubicBezTo>
                  <a:cubicBezTo>
                    <a:pt x="1069787" y="1277450"/>
                    <a:pt x="1262403" y="1428792"/>
                    <a:pt x="1127995" y="1343067"/>
                  </a:cubicBezTo>
                  <a:cubicBezTo>
                    <a:pt x="993587" y="1257342"/>
                    <a:pt x="535857" y="863642"/>
                    <a:pt x="404095" y="771567"/>
                  </a:cubicBezTo>
                  <a:cubicBezTo>
                    <a:pt x="272333" y="679492"/>
                    <a:pt x="391924" y="837713"/>
                    <a:pt x="337420" y="790617"/>
                  </a:cubicBezTo>
                  <a:cubicBezTo>
                    <a:pt x="282916" y="743521"/>
                    <a:pt x="118345" y="547729"/>
                    <a:pt x="77070" y="488992"/>
                  </a:cubicBezTo>
                  <a:cubicBezTo>
                    <a:pt x="35795" y="430255"/>
                    <a:pt x="99824" y="484230"/>
                    <a:pt x="89770" y="438192"/>
                  </a:cubicBezTo>
                  <a:cubicBezTo>
                    <a:pt x="79716" y="392155"/>
                    <a:pt x="-44109" y="210121"/>
                    <a:pt x="16745" y="212767"/>
                  </a:cubicBezTo>
                  <a:cubicBezTo>
                    <a:pt x="77599" y="215413"/>
                    <a:pt x="400920" y="450363"/>
                    <a:pt x="454895" y="454067"/>
                  </a:cubicBezTo>
                  <a:cubicBezTo>
                    <a:pt x="508870" y="457771"/>
                    <a:pt x="281328" y="256688"/>
                    <a:pt x="340595" y="234992"/>
                  </a:cubicBezTo>
                  <a:cubicBezTo>
                    <a:pt x="399862" y="213296"/>
                    <a:pt x="740116" y="330771"/>
                    <a:pt x="810495" y="323892"/>
                  </a:cubicBezTo>
                  <a:cubicBezTo>
                    <a:pt x="880874" y="317013"/>
                    <a:pt x="726887" y="188955"/>
                    <a:pt x="762870" y="193717"/>
                  </a:cubicBezTo>
                  <a:cubicBezTo>
                    <a:pt x="798853" y="198479"/>
                    <a:pt x="1006816" y="376809"/>
                    <a:pt x="1026395" y="352467"/>
                  </a:cubicBezTo>
                  <a:cubicBezTo>
                    <a:pt x="1045974" y="328125"/>
                    <a:pt x="890928" y="82063"/>
                    <a:pt x="870820" y="38142"/>
                  </a:cubicBezTo>
                  <a:close/>
                </a:path>
              </a:pathLst>
            </a:custGeom>
            <a:solidFill>
              <a:srgbClr val="92D05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3" name="フリーフォーム 1842">
              <a:extLst>
                <a:ext uri="{FF2B5EF4-FFF2-40B4-BE49-F238E27FC236}">
                  <a16:creationId xmlns:a16="http://schemas.microsoft.com/office/drawing/2014/main" id="{C2EC215F-8AEB-8CD2-CFE1-48210AD15DAC}"/>
                </a:ext>
              </a:extLst>
            </p:cNvPr>
            <p:cNvSpPr/>
            <p:nvPr/>
          </p:nvSpPr>
          <p:spPr>
            <a:xfrm>
              <a:off x="7556484" y="2529627"/>
              <a:ext cx="1423845" cy="1080249"/>
            </a:xfrm>
            <a:custGeom>
              <a:avLst/>
              <a:gdLst>
                <a:gd name="connsiteX0" fmla="*/ 22241 w 1423845"/>
                <a:gd name="connsiteY0" fmla="*/ 4023 h 1080249"/>
                <a:gd name="connsiteX1" fmla="*/ 79391 w 1423845"/>
                <a:gd name="connsiteY1" fmla="*/ 61173 h 1080249"/>
                <a:gd name="connsiteX2" fmla="*/ 815991 w 1423845"/>
                <a:gd name="connsiteY2" fmla="*/ 699348 h 1080249"/>
                <a:gd name="connsiteX3" fmla="*/ 793766 w 1423845"/>
                <a:gd name="connsiteY3" fmla="*/ 746973 h 1080249"/>
                <a:gd name="connsiteX4" fmla="*/ 1289066 w 1423845"/>
                <a:gd name="connsiteY4" fmla="*/ 1073998 h 1080249"/>
                <a:gd name="connsiteX5" fmla="*/ 1257316 w 1423845"/>
                <a:gd name="connsiteY5" fmla="*/ 966048 h 1080249"/>
                <a:gd name="connsiteX6" fmla="*/ 1422416 w 1423845"/>
                <a:gd name="connsiteY6" fmla="*/ 1016848 h 1080249"/>
                <a:gd name="connsiteX7" fmla="*/ 1339866 w 1423845"/>
                <a:gd name="connsiteY7" fmla="*/ 785073 h 1080249"/>
                <a:gd name="connsiteX8" fmla="*/ 1384316 w 1423845"/>
                <a:gd name="connsiteY8" fmla="*/ 594573 h 1080249"/>
                <a:gd name="connsiteX9" fmla="*/ 1270016 w 1423845"/>
                <a:gd name="connsiteY9" fmla="*/ 105623 h 1080249"/>
                <a:gd name="connsiteX10" fmla="*/ 1079516 w 1423845"/>
                <a:gd name="connsiteY10" fmla="*/ 102448 h 1080249"/>
                <a:gd name="connsiteX11" fmla="*/ 790591 w 1423845"/>
                <a:gd name="connsiteY11" fmla="*/ 23073 h 1080249"/>
                <a:gd name="connsiteX12" fmla="*/ 831866 w 1423845"/>
                <a:gd name="connsiteY12" fmla="*/ 115148 h 1080249"/>
                <a:gd name="connsiteX13" fmla="*/ 403241 w 1423845"/>
                <a:gd name="connsiteY13" fmla="*/ 848 h 1080249"/>
                <a:gd name="connsiteX14" fmla="*/ 517541 w 1423845"/>
                <a:gd name="connsiteY14" fmla="*/ 188173 h 1080249"/>
                <a:gd name="connsiteX15" fmla="*/ 22241 w 1423845"/>
                <a:gd name="connsiteY15" fmla="*/ 4023 h 10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23845" h="1080249">
                  <a:moveTo>
                    <a:pt x="22241" y="4023"/>
                  </a:moveTo>
                  <a:cubicBezTo>
                    <a:pt x="-50784" y="-17144"/>
                    <a:pt x="79391" y="61173"/>
                    <a:pt x="79391" y="61173"/>
                  </a:cubicBezTo>
                  <a:cubicBezTo>
                    <a:pt x="211683" y="177061"/>
                    <a:pt x="696929" y="585048"/>
                    <a:pt x="815991" y="699348"/>
                  </a:cubicBezTo>
                  <a:cubicBezTo>
                    <a:pt x="935053" y="813648"/>
                    <a:pt x="714920" y="684531"/>
                    <a:pt x="793766" y="746973"/>
                  </a:cubicBezTo>
                  <a:cubicBezTo>
                    <a:pt x="872612" y="809415"/>
                    <a:pt x="1211808" y="1037486"/>
                    <a:pt x="1289066" y="1073998"/>
                  </a:cubicBezTo>
                  <a:cubicBezTo>
                    <a:pt x="1366324" y="1110510"/>
                    <a:pt x="1235091" y="975573"/>
                    <a:pt x="1257316" y="966048"/>
                  </a:cubicBezTo>
                  <a:cubicBezTo>
                    <a:pt x="1279541" y="956523"/>
                    <a:pt x="1408658" y="1047010"/>
                    <a:pt x="1422416" y="1016848"/>
                  </a:cubicBezTo>
                  <a:cubicBezTo>
                    <a:pt x="1436174" y="986686"/>
                    <a:pt x="1346216" y="855452"/>
                    <a:pt x="1339866" y="785073"/>
                  </a:cubicBezTo>
                  <a:cubicBezTo>
                    <a:pt x="1333516" y="714694"/>
                    <a:pt x="1395958" y="707815"/>
                    <a:pt x="1384316" y="594573"/>
                  </a:cubicBezTo>
                  <a:cubicBezTo>
                    <a:pt x="1372674" y="481331"/>
                    <a:pt x="1320816" y="187644"/>
                    <a:pt x="1270016" y="105623"/>
                  </a:cubicBezTo>
                  <a:cubicBezTo>
                    <a:pt x="1219216" y="23602"/>
                    <a:pt x="1159420" y="116206"/>
                    <a:pt x="1079516" y="102448"/>
                  </a:cubicBezTo>
                  <a:cubicBezTo>
                    <a:pt x="999612" y="88690"/>
                    <a:pt x="831866" y="20956"/>
                    <a:pt x="790591" y="23073"/>
                  </a:cubicBezTo>
                  <a:cubicBezTo>
                    <a:pt x="749316" y="25190"/>
                    <a:pt x="896424" y="118852"/>
                    <a:pt x="831866" y="115148"/>
                  </a:cubicBezTo>
                  <a:cubicBezTo>
                    <a:pt x="767308" y="111444"/>
                    <a:pt x="455629" y="-11323"/>
                    <a:pt x="403241" y="848"/>
                  </a:cubicBezTo>
                  <a:cubicBezTo>
                    <a:pt x="350853" y="13019"/>
                    <a:pt x="577866" y="188173"/>
                    <a:pt x="517541" y="188173"/>
                  </a:cubicBezTo>
                  <a:cubicBezTo>
                    <a:pt x="457216" y="188173"/>
                    <a:pt x="95266" y="25190"/>
                    <a:pt x="22241" y="40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4" name="フリーフォーム 1843">
              <a:extLst>
                <a:ext uri="{FF2B5EF4-FFF2-40B4-BE49-F238E27FC236}">
                  <a16:creationId xmlns:a16="http://schemas.microsoft.com/office/drawing/2014/main" id="{0CDFB843-836E-068A-FA6A-94D824BA162E}"/>
                </a:ext>
              </a:extLst>
            </p:cNvPr>
            <p:cNvSpPr/>
            <p:nvPr/>
          </p:nvSpPr>
          <p:spPr>
            <a:xfrm>
              <a:off x="7908925" y="2754733"/>
              <a:ext cx="1477138" cy="1577070"/>
            </a:xfrm>
            <a:custGeom>
              <a:avLst/>
              <a:gdLst>
                <a:gd name="connsiteX0" fmla="*/ 1066800 w 1477138"/>
                <a:gd name="connsiteY0" fmla="*/ 1167 h 1577070"/>
                <a:gd name="connsiteX1" fmla="*/ 1133475 w 1477138"/>
                <a:gd name="connsiteY1" fmla="*/ 363117 h 1577070"/>
                <a:gd name="connsiteX2" fmla="*/ 1473200 w 1477138"/>
                <a:gd name="connsiteY2" fmla="*/ 1191792 h 1577070"/>
                <a:gd name="connsiteX3" fmla="*/ 1320800 w 1477138"/>
                <a:gd name="connsiteY3" fmla="*/ 1067967 h 1577070"/>
                <a:gd name="connsiteX4" fmla="*/ 1355725 w 1477138"/>
                <a:gd name="connsiteY4" fmla="*/ 1575967 h 1577070"/>
                <a:gd name="connsiteX5" fmla="*/ 968375 w 1477138"/>
                <a:gd name="connsiteY5" fmla="*/ 1214017 h 1577070"/>
                <a:gd name="connsiteX6" fmla="*/ 254000 w 1477138"/>
                <a:gd name="connsiteY6" fmla="*/ 553617 h 1577070"/>
                <a:gd name="connsiteX7" fmla="*/ 387350 w 1477138"/>
                <a:gd name="connsiteY7" fmla="*/ 712367 h 1577070"/>
                <a:gd name="connsiteX8" fmla="*/ 0 w 1477138"/>
                <a:gd name="connsiteY8" fmla="*/ 17042 h 1577070"/>
                <a:gd name="connsiteX9" fmla="*/ 387350 w 1477138"/>
                <a:gd name="connsiteY9" fmla="*/ 378992 h 1577070"/>
                <a:gd name="connsiteX10" fmla="*/ 349250 w 1477138"/>
                <a:gd name="connsiteY10" fmla="*/ 182142 h 1577070"/>
                <a:gd name="connsiteX11" fmla="*/ 603250 w 1477138"/>
                <a:gd name="connsiteY11" fmla="*/ 217067 h 1577070"/>
                <a:gd name="connsiteX12" fmla="*/ 654050 w 1477138"/>
                <a:gd name="connsiteY12" fmla="*/ 77367 h 1577070"/>
                <a:gd name="connsiteX13" fmla="*/ 815975 w 1477138"/>
                <a:gd name="connsiteY13" fmla="*/ 137692 h 1577070"/>
                <a:gd name="connsiteX14" fmla="*/ 835025 w 1477138"/>
                <a:gd name="connsiteY14" fmla="*/ 105942 h 1577070"/>
                <a:gd name="connsiteX15" fmla="*/ 1006475 w 1477138"/>
                <a:gd name="connsiteY15" fmla="*/ 242467 h 1577070"/>
                <a:gd name="connsiteX16" fmla="*/ 1066800 w 1477138"/>
                <a:gd name="connsiteY16" fmla="*/ 1167 h 157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7138" h="1577070">
                  <a:moveTo>
                    <a:pt x="1066800" y="1167"/>
                  </a:moveTo>
                  <a:cubicBezTo>
                    <a:pt x="1087967" y="21275"/>
                    <a:pt x="1065742" y="164680"/>
                    <a:pt x="1133475" y="363117"/>
                  </a:cubicBezTo>
                  <a:cubicBezTo>
                    <a:pt x="1201208" y="561554"/>
                    <a:pt x="1441979" y="1074317"/>
                    <a:pt x="1473200" y="1191792"/>
                  </a:cubicBezTo>
                  <a:cubicBezTo>
                    <a:pt x="1504421" y="1309267"/>
                    <a:pt x="1340379" y="1003938"/>
                    <a:pt x="1320800" y="1067967"/>
                  </a:cubicBezTo>
                  <a:cubicBezTo>
                    <a:pt x="1301221" y="1131996"/>
                    <a:pt x="1414462" y="1551625"/>
                    <a:pt x="1355725" y="1575967"/>
                  </a:cubicBezTo>
                  <a:cubicBezTo>
                    <a:pt x="1296988" y="1600309"/>
                    <a:pt x="968375" y="1214017"/>
                    <a:pt x="968375" y="1214017"/>
                  </a:cubicBezTo>
                  <a:lnTo>
                    <a:pt x="254000" y="553617"/>
                  </a:lnTo>
                  <a:cubicBezTo>
                    <a:pt x="157163" y="470009"/>
                    <a:pt x="429683" y="801796"/>
                    <a:pt x="387350" y="712367"/>
                  </a:cubicBezTo>
                  <a:cubicBezTo>
                    <a:pt x="345017" y="622938"/>
                    <a:pt x="0" y="72604"/>
                    <a:pt x="0" y="17042"/>
                  </a:cubicBezTo>
                  <a:cubicBezTo>
                    <a:pt x="0" y="-38520"/>
                    <a:pt x="329142" y="351475"/>
                    <a:pt x="387350" y="378992"/>
                  </a:cubicBezTo>
                  <a:cubicBezTo>
                    <a:pt x="445558" y="406509"/>
                    <a:pt x="313267" y="209129"/>
                    <a:pt x="349250" y="182142"/>
                  </a:cubicBezTo>
                  <a:cubicBezTo>
                    <a:pt x="385233" y="155155"/>
                    <a:pt x="552450" y="234529"/>
                    <a:pt x="603250" y="217067"/>
                  </a:cubicBezTo>
                  <a:cubicBezTo>
                    <a:pt x="654050" y="199605"/>
                    <a:pt x="618596" y="90596"/>
                    <a:pt x="654050" y="77367"/>
                  </a:cubicBezTo>
                  <a:cubicBezTo>
                    <a:pt x="689504" y="64138"/>
                    <a:pt x="785812" y="132930"/>
                    <a:pt x="815975" y="137692"/>
                  </a:cubicBezTo>
                  <a:cubicBezTo>
                    <a:pt x="846137" y="142455"/>
                    <a:pt x="803275" y="88480"/>
                    <a:pt x="835025" y="105942"/>
                  </a:cubicBezTo>
                  <a:cubicBezTo>
                    <a:pt x="866775" y="123404"/>
                    <a:pt x="964671" y="257813"/>
                    <a:pt x="1006475" y="242467"/>
                  </a:cubicBezTo>
                  <a:cubicBezTo>
                    <a:pt x="1048279" y="227121"/>
                    <a:pt x="1045633" y="-18941"/>
                    <a:pt x="1066800" y="1167"/>
                  </a:cubicBezTo>
                  <a:close/>
                </a:path>
              </a:pathLst>
            </a:custGeom>
            <a:solidFill>
              <a:srgbClr val="FF8AD8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5" name="フリーフォーム 1844">
              <a:extLst>
                <a:ext uri="{FF2B5EF4-FFF2-40B4-BE49-F238E27FC236}">
                  <a16:creationId xmlns:a16="http://schemas.microsoft.com/office/drawing/2014/main" id="{A8F1C79F-1E36-3CCC-A992-15B13ED45DDF}"/>
                </a:ext>
              </a:extLst>
            </p:cNvPr>
            <p:cNvSpPr/>
            <p:nvPr/>
          </p:nvSpPr>
          <p:spPr>
            <a:xfrm>
              <a:off x="8147039" y="3406228"/>
              <a:ext cx="1354817" cy="1509544"/>
            </a:xfrm>
            <a:custGeom>
              <a:avLst/>
              <a:gdLst>
                <a:gd name="connsiteX0" fmla="*/ 546111 w 1354817"/>
                <a:gd name="connsiteY0" fmla="*/ 3722 h 1509544"/>
                <a:gd name="connsiteX1" fmla="*/ 311161 w 1354817"/>
                <a:gd name="connsiteY1" fmla="*/ 298997 h 1509544"/>
                <a:gd name="connsiteX2" fmla="*/ 365136 w 1354817"/>
                <a:gd name="connsiteY2" fmla="*/ 83097 h 1509544"/>
                <a:gd name="connsiteX3" fmla="*/ 95261 w 1354817"/>
                <a:gd name="connsiteY3" fmla="*/ 314872 h 1509544"/>
                <a:gd name="connsiteX4" fmla="*/ 101611 w 1354817"/>
                <a:gd name="connsiteY4" fmla="*/ 794297 h 1509544"/>
                <a:gd name="connsiteX5" fmla="*/ 177811 w 1354817"/>
                <a:gd name="connsiteY5" fmla="*/ 708572 h 1509544"/>
                <a:gd name="connsiteX6" fmla="*/ 11 w 1354817"/>
                <a:gd name="connsiteY6" fmla="*/ 1505497 h 1509544"/>
                <a:gd name="connsiteX7" fmla="*/ 187336 w 1354817"/>
                <a:gd name="connsiteY7" fmla="*/ 1007022 h 1509544"/>
                <a:gd name="connsiteX8" fmla="*/ 723911 w 1354817"/>
                <a:gd name="connsiteY8" fmla="*/ 753022 h 1509544"/>
                <a:gd name="connsiteX9" fmla="*/ 660411 w 1354817"/>
                <a:gd name="connsiteY9" fmla="*/ 1045122 h 1509544"/>
                <a:gd name="connsiteX10" fmla="*/ 1339861 w 1354817"/>
                <a:gd name="connsiteY10" fmla="*/ 813347 h 1509544"/>
                <a:gd name="connsiteX11" fmla="*/ 1136661 w 1354817"/>
                <a:gd name="connsiteY11" fmla="*/ 473622 h 1509544"/>
                <a:gd name="connsiteX12" fmla="*/ 1212861 w 1354817"/>
                <a:gd name="connsiteY12" fmla="*/ 549822 h 1509544"/>
                <a:gd name="connsiteX13" fmla="*/ 546111 w 1354817"/>
                <a:gd name="connsiteY13" fmla="*/ 3722 h 150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54817" h="1509544">
                  <a:moveTo>
                    <a:pt x="546111" y="3722"/>
                  </a:moveTo>
                  <a:cubicBezTo>
                    <a:pt x="395828" y="-38082"/>
                    <a:pt x="341323" y="285768"/>
                    <a:pt x="311161" y="298997"/>
                  </a:cubicBezTo>
                  <a:cubicBezTo>
                    <a:pt x="280999" y="312226"/>
                    <a:pt x="401119" y="80451"/>
                    <a:pt x="365136" y="83097"/>
                  </a:cubicBezTo>
                  <a:cubicBezTo>
                    <a:pt x="329153" y="85743"/>
                    <a:pt x="139182" y="196339"/>
                    <a:pt x="95261" y="314872"/>
                  </a:cubicBezTo>
                  <a:cubicBezTo>
                    <a:pt x="51340" y="433405"/>
                    <a:pt x="87853" y="728680"/>
                    <a:pt x="101611" y="794297"/>
                  </a:cubicBezTo>
                  <a:cubicBezTo>
                    <a:pt x="115369" y="859914"/>
                    <a:pt x="194744" y="590039"/>
                    <a:pt x="177811" y="708572"/>
                  </a:cubicBezTo>
                  <a:cubicBezTo>
                    <a:pt x="160878" y="827105"/>
                    <a:pt x="-1577" y="1455755"/>
                    <a:pt x="11" y="1505497"/>
                  </a:cubicBezTo>
                  <a:cubicBezTo>
                    <a:pt x="1598" y="1555239"/>
                    <a:pt x="66686" y="1132434"/>
                    <a:pt x="187336" y="1007022"/>
                  </a:cubicBezTo>
                  <a:cubicBezTo>
                    <a:pt x="307986" y="881610"/>
                    <a:pt x="645065" y="746672"/>
                    <a:pt x="723911" y="753022"/>
                  </a:cubicBezTo>
                  <a:cubicBezTo>
                    <a:pt x="802757" y="759372"/>
                    <a:pt x="557753" y="1035068"/>
                    <a:pt x="660411" y="1045122"/>
                  </a:cubicBezTo>
                  <a:cubicBezTo>
                    <a:pt x="763069" y="1055176"/>
                    <a:pt x="1260486" y="908597"/>
                    <a:pt x="1339861" y="813347"/>
                  </a:cubicBezTo>
                  <a:cubicBezTo>
                    <a:pt x="1419236" y="718097"/>
                    <a:pt x="1157828" y="517543"/>
                    <a:pt x="1136661" y="473622"/>
                  </a:cubicBezTo>
                  <a:cubicBezTo>
                    <a:pt x="1115494" y="429701"/>
                    <a:pt x="1310228" y="620730"/>
                    <a:pt x="1212861" y="549822"/>
                  </a:cubicBezTo>
                  <a:cubicBezTo>
                    <a:pt x="1115494" y="478914"/>
                    <a:pt x="696394" y="45526"/>
                    <a:pt x="546111" y="372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6" name="フリーフォーム 1845">
              <a:extLst>
                <a:ext uri="{FF2B5EF4-FFF2-40B4-BE49-F238E27FC236}">
                  <a16:creationId xmlns:a16="http://schemas.microsoft.com/office/drawing/2014/main" id="{80F487D4-3AD1-A815-9A4E-FF78631A70EC}"/>
                </a:ext>
              </a:extLst>
            </p:cNvPr>
            <p:cNvSpPr/>
            <p:nvPr/>
          </p:nvSpPr>
          <p:spPr>
            <a:xfrm>
              <a:off x="8477142" y="4035142"/>
              <a:ext cx="1315930" cy="1551099"/>
            </a:xfrm>
            <a:custGeom>
              <a:avLst/>
              <a:gdLst>
                <a:gd name="connsiteX0" fmla="*/ 682733 w 1315930"/>
                <a:gd name="connsiteY0" fmla="*/ 66958 h 1551099"/>
                <a:gd name="connsiteX1" fmla="*/ 1066908 w 1315930"/>
                <a:gd name="connsiteY1" fmla="*/ 1206783 h 1551099"/>
                <a:gd name="connsiteX2" fmla="*/ 933558 w 1315930"/>
                <a:gd name="connsiteY2" fmla="*/ 1076608 h 1551099"/>
                <a:gd name="connsiteX3" fmla="*/ 1308208 w 1315930"/>
                <a:gd name="connsiteY3" fmla="*/ 1524283 h 1551099"/>
                <a:gd name="connsiteX4" fmla="*/ 1092308 w 1315930"/>
                <a:gd name="connsiteY4" fmla="*/ 1368708 h 1551099"/>
                <a:gd name="connsiteX5" fmla="*/ 60433 w 1315930"/>
                <a:gd name="connsiteY5" fmla="*/ 295558 h 1551099"/>
                <a:gd name="connsiteX6" fmla="*/ 377933 w 1315930"/>
                <a:gd name="connsiteY6" fmla="*/ 514633 h 1551099"/>
                <a:gd name="connsiteX7" fmla="*/ 108 w 1315930"/>
                <a:gd name="connsiteY7" fmla="*/ 283 h 1551099"/>
                <a:gd name="connsiteX8" fmla="*/ 422383 w 1315930"/>
                <a:gd name="connsiteY8" fmla="*/ 438433 h 1551099"/>
                <a:gd name="connsiteX9" fmla="*/ 308083 w 1315930"/>
                <a:gd name="connsiteY9" fmla="*/ 197133 h 1551099"/>
                <a:gd name="connsiteX10" fmla="*/ 530333 w 1315930"/>
                <a:gd name="connsiteY10" fmla="*/ 454308 h 1551099"/>
                <a:gd name="connsiteX11" fmla="*/ 682733 w 1315930"/>
                <a:gd name="connsiteY11" fmla="*/ 66958 h 155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5930" h="1551099">
                  <a:moveTo>
                    <a:pt x="682733" y="66958"/>
                  </a:moveTo>
                  <a:cubicBezTo>
                    <a:pt x="772162" y="192371"/>
                    <a:pt x="1025104" y="1038508"/>
                    <a:pt x="1066908" y="1206783"/>
                  </a:cubicBezTo>
                  <a:cubicBezTo>
                    <a:pt x="1108712" y="1375058"/>
                    <a:pt x="893341" y="1023691"/>
                    <a:pt x="933558" y="1076608"/>
                  </a:cubicBezTo>
                  <a:cubicBezTo>
                    <a:pt x="973775" y="1129525"/>
                    <a:pt x="1281750" y="1475600"/>
                    <a:pt x="1308208" y="1524283"/>
                  </a:cubicBezTo>
                  <a:cubicBezTo>
                    <a:pt x="1334666" y="1572966"/>
                    <a:pt x="1300270" y="1573495"/>
                    <a:pt x="1092308" y="1368708"/>
                  </a:cubicBezTo>
                  <a:cubicBezTo>
                    <a:pt x="884346" y="1163921"/>
                    <a:pt x="179495" y="437904"/>
                    <a:pt x="60433" y="295558"/>
                  </a:cubicBezTo>
                  <a:cubicBezTo>
                    <a:pt x="-58629" y="153212"/>
                    <a:pt x="387987" y="563846"/>
                    <a:pt x="377933" y="514633"/>
                  </a:cubicBezTo>
                  <a:cubicBezTo>
                    <a:pt x="367879" y="465421"/>
                    <a:pt x="-7300" y="12983"/>
                    <a:pt x="108" y="283"/>
                  </a:cubicBezTo>
                  <a:cubicBezTo>
                    <a:pt x="7516" y="-12417"/>
                    <a:pt x="371054" y="405625"/>
                    <a:pt x="422383" y="438433"/>
                  </a:cubicBezTo>
                  <a:cubicBezTo>
                    <a:pt x="473712" y="471241"/>
                    <a:pt x="290091" y="194487"/>
                    <a:pt x="308083" y="197133"/>
                  </a:cubicBezTo>
                  <a:cubicBezTo>
                    <a:pt x="326075" y="199779"/>
                    <a:pt x="467362" y="473887"/>
                    <a:pt x="530333" y="454308"/>
                  </a:cubicBezTo>
                  <a:cubicBezTo>
                    <a:pt x="593304" y="434729"/>
                    <a:pt x="593304" y="-58455"/>
                    <a:pt x="682733" y="66958"/>
                  </a:cubicBezTo>
                  <a:close/>
                </a:path>
              </a:pathLst>
            </a:custGeom>
            <a:solidFill>
              <a:srgbClr val="92D05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7" name="フリーフォーム 1846">
              <a:extLst>
                <a:ext uri="{FF2B5EF4-FFF2-40B4-BE49-F238E27FC236}">
                  <a16:creationId xmlns:a16="http://schemas.microsoft.com/office/drawing/2014/main" id="{A87D0E70-B5DC-8526-6D92-6C408D3F68ED}"/>
                </a:ext>
              </a:extLst>
            </p:cNvPr>
            <p:cNvSpPr/>
            <p:nvPr/>
          </p:nvSpPr>
          <p:spPr>
            <a:xfrm>
              <a:off x="7812567" y="2859768"/>
              <a:ext cx="1643472" cy="4294002"/>
            </a:xfrm>
            <a:custGeom>
              <a:avLst/>
              <a:gdLst>
                <a:gd name="connsiteX0" fmla="*/ 451757 w 1643472"/>
                <a:gd name="connsiteY0" fmla="*/ 33903 h 4294002"/>
                <a:gd name="connsiteX1" fmla="*/ 498056 w 1643472"/>
                <a:gd name="connsiteY1" fmla="*/ 230673 h 4294002"/>
                <a:gd name="connsiteX2" fmla="*/ 266562 w 1643472"/>
                <a:gd name="connsiteY2" fmla="*/ 1318693 h 4294002"/>
                <a:gd name="connsiteX3" fmla="*/ 671676 w 1643472"/>
                <a:gd name="connsiteY3" fmla="*/ 2198369 h 4294002"/>
                <a:gd name="connsiteX4" fmla="*/ 344 w 1643472"/>
                <a:gd name="connsiteY4" fmla="*/ 2406713 h 4294002"/>
                <a:gd name="connsiteX5" fmla="*/ 775848 w 1643472"/>
                <a:gd name="connsiteY5" fmla="*/ 3263240 h 4294002"/>
                <a:gd name="connsiteX6" fmla="*/ 764274 w 1643472"/>
                <a:gd name="connsiteY6" fmla="*/ 3610480 h 4294002"/>
                <a:gd name="connsiteX7" fmla="*/ 370734 w 1643472"/>
                <a:gd name="connsiteY7" fmla="*/ 4293386 h 4294002"/>
                <a:gd name="connsiteX8" fmla="*/ 1435605 w 1643472"/>
                <a:gd name="connsiteY8" fmla="*/ 3483159 h 4294002"/>
                <a:gd name="connsiteX9" fmla="*/ 1632375 w 1643472"/>
                <a:gd name="connsiteY9" fmla="*/ 2834976 h 4294002"/>
                <a:gd name="connsiteX10" fmla="*/ 1261985 w 1643472"/>
                <a:gd name="connsiteY10" fmla="*/ 2290966 h 4294002"/>
                <a:gd name="connsiteX11" fmla="*/ 1620800 w 1643472"/>
                <a:gd name="connsiteY11" fmla="*/ 1550186 h 4294002"/>
                <a:gd name="connsiteX12" fmla="*/ 590653 w 1643472"/>
                <a:gd name="connsiteY12" fmla="*/ 716809 h 4294002"/>
                <a:gd name="connsiteX13" fmla="*/ 451757 w 1643472"/>
                <a:gd name="connsiteY13" fmla="*/ 33903 h 42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472" h="4294002">
                  <a:moveTo>
                    <a:pt x="451757" y="33903"/>
                  </a:moveTo>
                  <a:cubicBezTo>
                    <a:pt x="436324" y="-47120"/>
                    <a:pt x="528922" y="16541"/>
                    <a:pt x="498056" y="230673"/>
                  </a:cubicBezTo>
                  <a:cubicBezTo>
                    <a:pt x="467190" y="444805"/>
                    <a:pt x="237625" y="990744"/>
                    <a:pt x="266562" y="1318693"/>
                  </a:cubicBezTo>
                  <a:cubicBezTo>
                    <a:pt x="295499" y="1646642"/>
                    <a:pt x="716046" y="2017032"/>
                    <a:pt x="671676" y="2198369"/>
                  </a:cubicBezTo>
                  <a:cubicBezTo>
                    <a:pt x="627306" y="2379706"/>
                    <a:pt x="-17018" y="2229235"/>
                    <a:pt x="344" y="2406713"/>
                  </a:cubicBezTo>
                  <a:cubicBezTo>
                    <a:pt x="17706" y="2584191"/>
                    <a:pt x="648526" y="3062612"/>
                    <a:pt x="775848" y="3263240"/>
                  </a:cubicBezTo>
                  <a:cubicBezTo>
                    <a:pt x="903170" y="3463868"/>
                    <a:pt x="831793" y="3438789"/>
                    <a:pt x="764274" y="3610480"/>
                  </a:cubicBezTo>
                  <a:cubicBezTo>
                    <a:pt x="696755" y="3782171"/>
                    <a:pt x="258846" y="4314606"/>
                    <a:pt x="370734" y="4293386"/>
                  </a:cubicBezTo>
                  <a:cubicBezTo>
                    <a:pt x="482622" y="4272166"/>
                    <a:pt x="1225332" y="3726227"/>
                    <a:pt x="1435605" y="3483159"/>
                  </a:cubicBezTo>
                  <a:cubicBezTo>
                    <a:pt x="1645879" y="3240091"/>
                    <a:pt x="1661312" y="3033675"/>
                    <a:pt x="1632375" y="2834976"/>
                  </a:cubicBezTo>
                  <a:cubicBezTo>
                    <a:pt x="1603438" y="2636277"/>
                    <a:pt x="1263914" y="2505098"/>
                    <a:pt x="1261985" y="2290966"/>
                  </a:cubicBezTo>
                  <a:cubicBezTo>
                    <a:pt x="1260056" y="2076834"/>
                    <a:pt x="1732689" y="1812546"/>
                    <a:pt x="1620800" y="1550186"/>
                  </a:cubicBezTo>
                  <a:cubicBezTo>
                    <a:pt x="1508911" y="1287827"/>
                    <a:pt x="779706" y="965665"/>
                    <a:pt x="590653" y="716809"/>
                  </a:cubicBezTo>
                  <a:cubicBezTo>
                    <a:pt x="401600" y="467953"/>
                    <a:pt x="467190" y="114926"/>
                    <a:pt x="451757" y="33903"/>
                  </a:cubicBezTo>
                  <a:close/>
                </a:path>
              </a:pathLst>
            </a:custGeom>
            <a:solidFill>
              <a:srgbClr val="FF8AD8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8" name="フリーフォーム 1847">
              <a:extLst>
                <a:ext uri="{FF2B5EF4-FFF2-40B4-BE49-F238E27FC236}">
                  <a16:creationId xmlns:a16="http://schemas.microsoft.com/office/drawing/2014/main" id="{0118108B-EC8F-E2FC-D90E-FDBF4897E326}"/>
                </a:ext>
              </a:extLst>
            </p:cNvPr>
            <p:cNvSpPr/>
            <p:nvPr/>
          </p:nvSpPr>
          <p:spPr>
            <a:xfrm>
              <a:off x="6262394" y="2566769"/>
              <a:ext cx="914655" cy="235774"/>
            </a:xfrm>
            <a:custGeom>
              <a:avLst/>
              <a:gdLst>
                <a:gd name="connsiteX0" fmla="*/ 10 w 914655"/>
                <a:gd name="connsiteY0" fmla="*/ 215973 h 235774"/>
                <a:gd name="connsiteX1" fmla="*/ 222432 w 914655"/>
                <a:gd name="connsiteY1" fmla="*/ 77577 h 235774"/>
                <a:gd name="connsiteX2" fmla="*/ 192776 w 914655"/>
                <a:gd name="connsiteY2" fmla="*/ 62749 h 235774"/>
                <a:gd name="connsiteX3" fmla="*/ 375656 w 914655"/>
                <a:gd name="connsiteY3" fmla="*/ 52863 h 235774"/>
                <a:gd name="connsiteX4" fmla="*/ 380598 w 914655"/>
                <a:gd name="connsiteY4" fmla="*/ 13322 h 235774"/>
                <a:gd name="connsiteX5" fmla="*/ 696931 w 914655"/>
                <a:gd name="connsiteY5" fmla="*/ 13322 h 235774"/>
                <a:gd name="connsiteX6" fmla="*/ 860041 w 914655"/>
                <a:gd name="connsiteY6" fmla="*/ 171488 h 235774"/>
                <a:gd name="connsiteX7" fmla="*/ 845212 w 914655"/>
                <a:gd name="connsiteY7" fmla="*/ 151717 h 235774"/>
                <a:gd name="connsiteX8" fmla="*/ 894640 w 914655"/>
                <a:gd name="connsiteY8" fmla="*/ 206087 h 235774"/>
                <a:gd name="connsiteX9" fmla="*/ 464624 w 914655"/>
                <a:gd name="connsiteY9" fmla="*/ 196202 h 235774"/>
                <a:gd name="connsiteX10" fmla="*/ 642562 w 914655"/>
                <a:gd name="connsiteY10" fmla="*/ 176431 h 235774"/>
                <a:gd name="connsiteX11" fmla="*/ 321286 w 914655"/>
                <a:gd name="connsiteY11" fmla="*/ 161603 h 235774"/>
                <a:gd name="connsiteX12" fmla="*/ 113692 w 914655"/>
                <a:gd name="connsiteY12" fmla="*/ 235743 h 235774"/>
                <a:gd name="connsiteX13" fmla="*/ 212547 w 914655"/>
                <a:gd name="connsiteY13" fmla="*/ 171488 h 235774"/>
                <a:gd name="connsiteX14" fmla="*/ 10 w 914655"/>
                <a:gd name="connsiteY14" fmla="*/ 215973 h 23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55" h="235774">
                  <a:moveTo>
                    <a:pt x="10" y="215973"/>
                  </a:moveTo>
                  <a:cubicBezTo>
                    <a:pt x="1657" y="200321"/>
                    <a:pt x="222432" y="77577"/>
                    <a:pt x="222432" y="77577"/>
                  </a:cubicBezTo>
                  <a:cubicBezTo>
                    <a:pt x="254560" y="52040"/>
                    <a:pt x="167239" y="66868"/>
                    <a:pt x="192776" y="62749"/>
                  </a:cubicBezTo>
                  <a:cubicBezTo>
                    <a:pt x="218313" y="58630"/>
                    <a:pt x="344352" y="61101"/>
                    <a:pt x="375656" y="52863"/>
                  </a:cubicBezTo>
                  <a:cubicBezTo>
                    <a:pt x="406960" y="44625"/>
                    <a:pt x="327052" y="19912"/>
                    <a:pt x="380598" y="13322"/>
                  </a:cubicBezTo>
                  <a:cubicBezTo>
                    <a:pt x="434144" y="6732"/>
                    <a:pt x="617024" y="-13039"/>
                    <a:pt x="696931" y="13322"/>
                  </a:cubicBezTo>
                  <a:cubicBezTo>
                    <a:pt x="776838" y="39683"/>
                    <a:pt x="835328" y="148422"/>
                    <a:pt x="860041" y="171488"/>
                  </a:cubicBezTo>
                  <a:cubicBezTo>
                    <a:pt x="884754" y="194554"/>
                    <a:pt x="839446" y="145951"/>
                    <a:pt x="845212" y="151717"/>
                  </a:cubicBezTo>
                  <a:cubicBezTo>
                    <a:pt x="850978" y="157483"/>
                    <a:pt x="958071" y="198673"/>
                    <a:pt x="894640" y="206087"/>
                  </a:cubicBezTo>
                  <a:cubicBezTo>
                    <a:pt x="831209" y="213501"/>
                    <a:pt x="506637" y="201145"/>
                    <a:pt x="464624" y="196202"/>
                  </a:cubicBezTo>
                  <a:cubicBezTo>
                    <a:pt x="422611" y="191259"/>
                    <a:pt x="666452" y="182197"/>
                    <a:pt x="642562" y="176431"/>
                  </a:cubicBezTo>
                  <a:cubicBezTo>
                    <a:pt x="618672" y="170664"/>
                    <a:pt x="409431" y="151718"/>
                    <a:pt x="321286" y="161603"/>
                  </a:cubicBezTo>
                  <a:cubicBezTo>
                    <a:pt x="233141" y="171488"/>
                    <a:pt x="131815" y="234096"/>
                    <a:pt x="113692" y="235743"/>
                  </a:cubicBezTo>
                  <a:cubicBezTo>
                    <a:pt x="95569" y="237390"/>
                    <a:pt x="226551" y="174783"/>
                    <a:pt x="212547" y="171488"/>
                  </a:cubicBezTo>
                  <a:cubicBezTo>
                    <a:pt x="198543" y="168193"/>
                    <a:pt x="-1637" y="231625"/>
                    <a:pt x="10" y="21597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9" name="フリーフォーム 1848">
              <a:extLst>
                <a:ext uri="{FF2B5EF4-FFF2-40B4-BE49-F238E27FC236}">
                  <a16:creationId xmlns:a16="http://schemas.microsoft.com/office/drawing/2014/main" id="{73F57049-5271-4D39-289A-2DF5F85A9BCB}"/>
                </a:ext>
              </a:extLst>
            </p:cNvPr>
            <p:cNvSpPr/>
            <p:nvPr/>
          </p:nvSpPr>
          <p:spPr>
            <a:xfrm>
              <a:off x="7355973" y="2465717"/>
              <a:ext cx="356022" cy="238363"/>
            </a:xfrm>
            <a:custGeom>
              <a:avLst/>
              <a:gdLst>
                <a:gd name="connsiteX0" fmla="*/ 305216 w 356022"/>
                <a:gd name="connsiteY0" fmla="*/ 692 h 238363"/>
                <a:gd name="connsiteX1" fmla="*/ 8654 w 356022"/>
                <a:gd name="connsiteY1" fmla="*/ 218171 h 238363"/>
                <a:gd name="connsiteX2" fmla="*/ 72909 w 356022"/>
                <a:gd name="connsiteY2" fmla="*/ 153915 h 238363"/>
                <a:gd name="connsiteX3" fmla="*/ 3711 w 356022"/>
                <a:gd name="connsiteY3" fmla="*/ 237941 h 238363"/>
                <a:gd name="connsiteX4" fmla="*/ 176706 w 356022"/>
                <a:gd name="connsiteY4" fmla="*/ 188514 h 238363"/>
                <a:gd name="connsiteX5" fmla="*/ 92680 w 356022"/>
                <a:gd name="connsiteY5" fmla="*/ 237941 h 238363"/>
                <a:gd name="connsiteX6" fmla="*/ 305216 w 356022"/>
                <a:gd name="connsiteY6" fmla="*/ 173686 h 238363"/>
                <a:gd name="connsiteX7" fmla="*/ 354643 w 356022"/>
                <a:gd name="connsiteY7" fmla="*/ 148973 h 238363"/>
                <a:gd name="connsiteX8" fmla="*/ 305216 w 356022"/>
                <a:gd name="connsiteY8" fmla="*/ 692 h 23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6022" h="238363">
                  <a:moveTo>
                    <a:pt x="305216" y="692"/>
                  </a:moveTo>
                  <a:cubicBezTo>
                    <a:pt x="247551" y="12225"/>
                    <a:pt x="47372" y="192634"/>
                    <a:pt x="8654" y="218171"/>
                  </a:cubicBezTo>
                  <a:cubicBezTo>
                    <a:pt x="-30064" y="243708"/>
                    <a:pt x="73733" y="150620"/>
                    <a:pt x="72909" y="153915"/>
                  </a:cubicBezTo>
                  <a:cubicBezTo>
                    <a:pt x="72085" y="157210"/>
                    <a:pt x="-13588" y="232175"/>
                    <a:pt x="3711" y="237941"/>
                  </a:cubicBezTo>
                  <a:cubicBezTo>
                    <a:pt x="21010" y="243707"/>
                    <a:pt x="161878" y="188514"/>
                    <a:pt x="176706" y="188514"/>
                  </a:cubicBezTo>
                  <a:cubicBezTo>
                    <a:pt x="191534" y="188514"/>
                    <a:pt x="71262" y="240412"/>
                    <a:pt x="92680" y="237941"/>
                  </a:cubicBezTo>
                  <a:cubicBezTo>
                    <a:pt x="114098" y="235470"/>
                    <a:pt x="261556" y="188514"/>
                    <a:pt x="305216" y="173686"/>
                  </a:cubicBezTo>
                  <a:cubicBezTo>
                    <a:pt x="348876" y="158858"/>
                    <a:pt x="360410" y="172863"/>
                    <a:pt x="354643" y="148973"/>
                  </a:cubicBezTo>
                  <a:cubicBezTo>
                    <a:pt x="348877" y="125083"/>
                    <a:pt x="362881" y="-10841"/>
                    <a:pt x="305216" y="69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0" name="フリーフォーム 1849">
              <a:extLst>
                <a:ext uri="{FF2B5EF4-FFF2-40B4-BE49-F238E27FC236}">
                  <a16:creationId xmlns:a16="http://schemas.microsoft.com/office/drawing/2014/main" id="{08302307-EC6A-6E43-B0D6-A2476FE906E4}"/>
                </a:ext>
              </a:extLst>
            </p:cNvPr>
            <p:cNvSpPr/>
            <p:nvPr/>
          </p:nvSpPr>
          <p:spPr>
            <a:xfrm>
              <a:off x="6744368" y="3761524"/>
              <a:ext cx="724505" cy="191413"/>
            </a:xfrm>
            <a:custGeom>
              <a:avLst/>
              <a:gdLst>
                <a:gd name="connsiteX0" fmla="*/ 21557 w 724505"/>
                <a:gd name="connsiteY0" fmla="*/ 86576 h 191413"/>
                <a:gd name="connsiteX1" fmla="*/ 332707 w 724505"/>
                <a:gd name="connsiteY1" fmla="*/ 54826 h 191413"/>
                <a:gd name="connsiteX2" fmla="*/ 269207 w 724505"/>
                <a:gd name="connsiteY2" fmla="*/ 38951 h 191413"/>
                <a:gd name="connsiteX3" fmla="*/ 523207 w 724505"/>
                <a:gd name="connsiteY3" fmla="*/ 851 h 191413"/>
                <a:gd name="connsiteX4" fmla="*/ 459707 w 724505"/>
                <a:gd name="connsiteY4" fmla="*/ 13551 h 191413"/>
                <a:gd name="connsiteX5" fmla="*/ 659732 w 724505"/>
                <a:gd name="connsiteY5" fmla="*/ 26251 h 191413"/>
                <a:gd name="connsiteX6" fmla="*/ 707357 w 724505"/>
                <a:gd name="connsiteY6" fmla="*/ 64351 h 191413"/>
                <a:gd name="connsiteX7" fmla="*/ 694657 w 724505"/>
                <a:gd name="connsiteY7" fmla="*/ 108801 h 191413"/>
                <a:gd name="connsiteX8" fmla="*/ 713707 w 724505"/>
                <a:gd name="connsiteY8" fmla="*/ 127851 h 191413"/>
                <a:gd name="connsiteX9" fmla="*/ 500982 w 724505"/>
                <a:gd name="connsiteY9" fmla="*/ 150076 h 191413"/>
                <a:gd name="connsiteX10" fmla="*/ 662907 w 724505"/>
                <a:gd name="connsiteY10" fmla="*/ 191351 h 191413"/>
                <a:gd name="connsiteX11" fmla="*/ 310482 w 724505"/>
                <a:gd name="connsiteY11" fmla="*/ 159601 h 191413"/>
                <a:gd name="connsiteX12" fmla="*/ 56482 w 724505"/>
                <a:gd name="connsiteY12" fmla="*/ 165951 h 191413"/>
                <a:gd name="connsiteX13" fmla="*/ 5682 w 724505"/>
                <a:gd name="connsiteY13" fmla="*/ 178651 h 191413"/>
                <a:gd name="connsiteX14" fmla="*/ 148557 w 724505"/>
                <a:gd name="connsiteY14" fmla="*/ 162776 h 191413"/>
                <a:gd name="connsiteX15" fmla="*/ 21557 w 724505"/>
                <a:gd name="connsiteY15" fmla="*/ 86576 h 19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505" h="191413">
                  <a:moveTo>
                    <a:pt x="21557" y="86576"/>
                  </a:moveTo>
                  <a:cubicBezTo>
                    <a:pt x="52249" y="68584"/>
                    <a:pt x="291432" y="62763"/>
                    <a:pt x="332707" y="54826"/>
                  </a:cubicBezTo>
                  <a:cubicBezTo>
                    <a:pt x="373982" y="46889"/>
                    <a:pt x="237457" y="47947"/>
                    <a:pt x="269207" y="38951"/>
                  </a:cubicBezTo>
                  <a:cubicBezTo>
                    <a:pt x="300957" y="29955"/>
                    <a:pt x="491457" y="5084"/>
                    <a:pt x="523207" y="851"/>
                  </a:cubicBezTo>
                  <a:cubicBezTo>
                    <a:pt x="554957" y="-3382"/>
                    <a:pt x="436953" y="9318"/>
                    <a:pt x="459707" y="13551"/>
                  </a:cubicBezTo>
                  <a:cubicBezTo>
                    <a:pt x="482461" y="17784"/>
                    <a:pt x="618457" y="17784"/>
                    <a:pt x="659732" y="26251"/>
                  </a:cubicBezTo>
                  <a:cubicBezTo>
                    <a:pt x="701007" y="34718"/>
                    <a:pt x="701536" y="50593"/>
                    <a:pt x="707357" y="64351"/>
                  </a:cubicBezTo>
                  <a:cubicBezTo>
                    <a:pt x="713178" y="78109"/>
                    <a:pt x="693599" y="98218"/>
                    <a:pt x="694657" y="108801"/>
                  </a:cubicBezTo>
                  <a:cubicBezTo>
                    <a:pt x="695715" y="119384"/>
                    <a:pt x="745986" y="120972"/>
                    <a:pt x="713707" y="127851"/>
                  </a:cubicBezTo>
                  <a:cubicBezTo>
                    <a:pt x="681428" y="134730"/>
                    <a:pt x="509449" y="139493"/>
                    <a:pt x="500982" y="150076"/>
                  </a:cubicBezTo>
                  <a:cubicBezTo>
                    <a:pt x="492515" y="160659"/>
                    <a:pt x="694657" y="189763"/>
                    <a:pt x="662907" y="191351"/>
                  </a:cubicBezTo>
                  <a:cubicBezTo>
                    <a:pt x="631157" y="192939"/>
                    <a:pt x="411553" y="163834"/>
                    <a:pt x="310482" y="159601"/>
                  </a:cubicBezTo>
                  <a:cubicBezTo>
                    <a:pt x="209411" y="155368"/>
                    <a:pt x="107282" y="162776"/>
                    <a:pt x="56482" y="165951"/>
                  </a:cubicBezTo>
                  <a:cubicBezTo>
                    <a:pt x="5682" y="169126"/>
                    <a:pt x="-9664" y="179180"/>
                    <a:pt x="5682" y="178651"/>
                  </a:cubicBezTo>
                  <a:cubicBezTo>
                    <a:pt x="21028" y="178122"/>
                    <a:pt x="149086" y="171772"/>
                    <a:pt x="148557" y="162776"/>
                  </a:cubicBezTo>
                  <a:cubicBezTo>
                    <a:pt x="148028" y="153780"/>
                    <a:pt x="-9135" y="104568"/>
                    <a:pt x="21557" y="86576"/>
                  </a:cubicBez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1" name="フリーフォーム 1850">
              <a:extLst>
                <a:ext uri="{FF2B5EF4-FFF2-40B4-BE49-F238E27FC236}">
                  <a16:creationId xmlns:a16="http://schemas.microsoft.com/office/drawing/2014/main" id="{79CF5AC5-DF6E-D1D0-156C-962E4BACDD9E}"/>
                </a:ext>
              </a:extLst>
            </p:cNvPr>
            <p:cNvSpPr/>
            <p:nvPr/>
          </p:nvSpPr>
          <p:spPr>
            <a:xfrm>
              <a:off x="7130449" y="3729306"/>
              <a:ext cx="845535" cy="202874"/>
            </a:xfrm>
            <a:custGeom>
              <a:avLst/>
              <a:gdLst>
                <a:gd name="connsiteX0" fmla="*/ 13301 w 845535"/>
                <a:gd name="connsiteY0" fmla="*/ 93394 h 202874"/>
                <a:gd name="connsiteX1" fmla="*/ 362551 w 845535"/>
                <a:gd name="connsiteY1" fmla="*/ 1319 h 202874"/>
                <a:gd name="connsiteX2" fmla="*/ 391126 w 845535"/>
                <a:gd name="connsiteY2" fmla="*/ 39419 h 202874"/>
                <a:gd name="connsiteX3" fmla="*/ 562576 w 845535"/>
                <a:gd name="connsiteY3" fmla="*/ 45769 h 202874"/>
                <a:gd name="connsiteX4" fmla="*/ 540351 w 845535"/>
                <a:gd name="connsiteY4" fmla="*/ 36244 h 202874"/>
                <a:gd name="connsiteX5" fmla="*/ 845151 w 845535"/>
                <a:gd name="connsiteY5" fmla="*/ 64819 h 202874"/>
                <a:gd name="connsiteX6" fmla="*/ 594326 w 845535"/>
                <a:gd name="connsiteY6" fmla="*/ 96569 h 202874"/>
                <a:gd name="connsiteX7" fmla="*/ 191101 w 845535"/>
                <a:gd name="connsiteY7" fmla="*/ 182294 h 202874"/>
                <a:gd name="connsiteX8" fmla="*/ 235551 w 845535"/>
                <a:gd name="connsiteY8" fmla="*/ 201344 h 202874"/>
                <a:gd name="connsiteX9" fmla="*/ 26001 w 845535"/>
                <a:gd name="connsiteY9" fmla="*/ 153719 h 202874"/>
                <a:gd name="connsiteX10" fmla="*/ 67276 w 845535"/>
                <a:gd name="connsiteY10" fmla="*/ 147369 h 202874"/>
                <a:gd name="connsiteX11" fmla="*/ 13301 w 845535"/>
                <a:gd name="connsiteY11" fmla="*/ 93394 h 20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5535" h="202874">
                  <a:moveTo>
                    <a:pt x="13301" y="93394"/>
                  </a:moveTo>
                  <a:cubicBezTo>
                    <a:pt x="62513" y="69052"/>
                    <a:pt x="299580" y="10315"/>
                    <a:pt x="362551" y="1319"/>
                  </a:cubicBezTo>
                  <a:cubicBezTo>
                    <a:pt x="425522" y="-7677"/>
                    <a:pt x="357789" y="32011"/>
                    <a:pt x="391126" y="39419"/>
                  </a:cubicBezTo>
                  <a:cubicBezTo>
                    <a:pt x="424463" y="46827"/>
                    <a:pt x="537705" y="46298"/>
                    <a:pt x="562576" y="45769"/>
                  </a:cubicBezTo>
                  <a:cubicBezTo>
                    <a:pt x="587447" y="45240"/>
                    <a:pt x="493255" y="33069"/>
                    <a:pt x="540351" y="36244"/>
                  </a:cubicBezTo>
                  <a:cubicBezTo>
                    <a:pt x="587447" y="39419"/>
                    <a:pt x="836155" y="54765"/>
                    <a:pt x="845151" y="64819"/>
                  </a:cubicBezTo>
                  <a:cubicBezTo>
                    <a:pt x="854147" y="74873"/>
                    <a:pt x="703334" y="76990"/>
                    <a:pt x="594326" y="96569"/>
                  </a:cubicBezTo>
                  <a:cubicBezTo>
                    <a:pt x="485318" y="116148"/>
                    <a:pt x="250897" y="164832"/>
                    <a:pt x="191101" y="182294"/>
                  </a:cubicBezTo>
                  <a:cubicBezTo>
                    <a:pt x="131305" y="199756"/>
                    <a:pt x="263068" y="206106"/>
                    <a:pt x="235551" y="201344"/>
                  </a:cubicBezTo>
                  <a:cubicBezTo>
                    <a:pt x="208034" y="196582"/>
                    <a:pt x="54047" y="162715"/>
                    <a:pt x="26001" y="153719"/>
                  </a:cubicBezTo>
                  <a:cubicBezTo>
                    <a:pt x="-2045" y="144723"/>
                    <a:pt x="67276" y="152661"/>
                    <a:pt x="67276" y="147369"/>
                  </a:cubicBezTo>
                  <a:cubicBezTo>
                    <a:pt x="67276" y="142077"/>
                    <a:pt x="-35911" y="117736"/>
                    <a:pt x="13301" y="93394"/>
                  </a:cubicBez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2" name="フリーフォーム 1851">
              <a:extLst>
                <a:ext uri="{FF2B5EF4-FFF2-40B4-BE49-F238E27FC236}">
                  <a16:creationId xmlns:a16="http://schemas.microsoft.com/office/drawing/2014/main" id="{FF11B56C-D3C7-A666-280F-EE0876329C8F}"/>
                </a:ext>
              </a:extLst>
            </p:cNvPr>
            <p:cNvSpPr/>
            <p:nvPr/>
          </p:nvSpPr>
          <p:spPr>
            <a:xfrm>
              <a:off x="6763357" y="3863966"/>
              <a:ext cx="879105" cy="362267"/>
            </a:xfrm>
            <a:custGeom>
              <a:avLst/>
              <a:gdLst>
                <a:gd name="connsiteX0" fmla="*/ 2568 w 879105"/>
                <a:gd name="connsiteY0" fmla="*/ 9 h 362267"/>
                <a:gd name="connsiteX1" fmla="*/ 462943 w 879105"/>
                <a:gd name="connsiteY1" fmla="*/ 212734 h 362267"/>
                <a:gd name="connsiteX2" fmla="*/ 475643 w 879105"/>
                <a:gd name="connsiteY2" fmla="*/ 146059 h 362267"/>
                <a:gd name="connsiteX3" fmla="*/ 586768 w 879105"/>
                <a:gd name="connsiteY3" fmla="*/ 149234 h 362267"/>
                <a:gd name="connsiteX4" fmla="*/ 605818 w 879105"/>
                <a:gd name="connsiteY4" fmla="*/ 155584 h 362267"/>
                <a:gd name="connsiteX5" fmla="*/ 713768 w 879105"/>
                <a:gd name="connsiteY5" fmla="*/ 155584 h 362267"/>
                <a:gd name="connsiteX6" fmla="*/ 780443 w 879105"/>
                <a:gd name="connsiteY6" fmla="*/ 184159 h 362267"/>
                <a:gd name="connsiteX7" fmla="*/ 878868 w 879105"/>
                <a:gd name="connsiteY7" fmla="*/ 200034 h 362267"/>
                <a:gd name="connsiteX8" fmla="*/ 809018 w 879105"/>
                <a:gd name="connsiteY8" fmla="*/ 231784 h 362267"/>
                <a:gd name="connsiteX9" fmla="*/ 840768 w 879105"/>
                <a:gd name="connsiteY9" fmla="*/ 282584 h 362267"/>
                <a:gd name="connsiteX10" fmla="*/ 672493 w 879105"/>
                <a:gd name="connsiteY10" fmla="*/ 361959 h 362267"/>
                <a:gd name="connsiteX11" fmla="*/ 386743 w 879105"/>
                <a:gd name="connsiteY11" fmla="*/ 311159 h 362267"/>
                <a:gd name="connsiteX12" fmla="*/ 481993 w 879105"/>
                <a:gd name="connsiteY12" fmla="*/ 339734 h 362267"/>
                <a:gd name="connsiteX13" fmla="*/ 199418 w 879105"/>
                <a:gd name="connsiteY13" fmla="*/ 193684 h 362267"/>
                <a:gd name="connsiteX14" fmla="*/ 272443 w 879105"/>
                <a:gd name="connsiteY14" fmla="*/ 222259 h 362267"/>
                <a:gd name="connsiteX15" fmla="*/ 2568 w 879105"/>
                <a:gd name="connsiteY15" fmla="*/ 9 h 36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9105" h="362267">
                  <a:moveTo>
                    <a:pt x="2568" y="9"/>
                  </a:moveTo>
                  <a:cubicBezTo>
                    <a:pt x="34318" y="-1579"/>
                    <a:pt x="384097" y="188392"/>
                    <a:pt x="462943" y="212734"/>
                  </a:cubicBezTo>
                  <a:cubicBezTo>
                    <a:pt x="541789" y="237076"/>
                    <a:pt x="455006" y="156642"/>
                    <a:pt x="475643" y="146059"/>
                  </a:cubicBezTo>
                  <a:cubicBezTo>
                    <a:pt x="496281" y="135476"/>
                    <a:pt x="565072" y="147647"/>
                    <a:pt x="586768" y="149234"/>
                  </a:cubicBezTo>
                  <a:cubicBezTo>
                    <a:pt x="608464" y="150821"/>
                    <a:pt x="584651" y="154526"/>
                    <a:pt x="605818" y="155584"/>
                  </a:cubicBezTo>
                  <a:cubicBezTo>
                    <a:pt x="626985" y="156642"/>
                    <a:pt x="684664" y="150822"/>
                    <a:pt x="713768" y="155584"/>
                  </a:cubicBezTo>
                  <a:cubicBezTo>
                    <a:pt x="742872" y="160346"/>
                    <a:pt x="752926" y="176751"/>
                    <a:pt x="780443" y="184159"/>
                  </a:cubicBezTo>
                  <a:cubicBezTo>
                    <a:pt x="807960" y="191567"/>
                    <a:pt x="874106" y="192097"/>
                    <a:pt x="878868" y="200034"/>
                  </a:cubicBezTo>
                  <a:cubicBezTo>
                    <a:pt x="883631" y="207972"/>
                    <a:pt x="815368" y="218026"/>
                    <a:pt x="809018" y="231784"/>
                  </a:cubicBezTo>
                  <a:cubicBezTo>
                    <a:pt x="802668" y="245542"/>
                    <a:pt x="863522" y="260888"/>
                    <a:pt x="840768" y="282584"/>
                  </a:cubicBezTo>
                  <a:cubicBezTo>
                    <a:pt x="818014" y="304280"/>
                    <a:pt x="748164" y="357197"/>
                    <a:pt x="672493" y="361959"/>
                  </a:cubicBezTo>
                  <a:cubicBezTo>
                    <a:pt x="596822" y="366721"/>
                    <a:pt x="418493" y="314863"/>
                    <a:pt x="386743" y="311159"/>
                  </a:cubicBezTo>
                  <a:cubicBezTo>
                    <a:pt x="354993" y="307455"/>
                    <a:pt x="513214" y="359313"/>
                    <a:pt x="481993" y="339734"/>
                  </a:cubicBezTo>
                  <a:cubicBezTo>
                    <a:pt x="450772" y="320155"/>
                    <a:pt x="234343" y="213263"/>
                    <a:pt x="199418" y="193684"/>
                  </a:cubicBezTo>
                  <a:cubicBezTo>
                    <a:pt x="164493" y="174105"/>
                    <a:pt x="301547" y="248188"/>
                    <a:pt x="272443" y="222259"/>
                  </a:cubicBezTo>
                  <a:cubicBezTo>
                    <a:pt x="243339" y="196330"/>
                    <a:pt x="-29182" y="1597"/>
                    <a:pt x="2568" y="9"/>
                  </a:cubicBez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3" name="フリーフォーム 1852">
              <a:extLst>
                <a:ext uri="{FF2B5EF4-FFF2-40B4-BE49-F238E27FC236}">
                  <a16:creationId xmlns:a16="http://schemas.microsoft.com/office/drawing/2014/main" id="{62B44A17-49E0-4337-9A20-DC39861A5D89}"/>
                </a:ext>
              </a:extLst>
            </p:cNvPr>
            <p:cNvSpPr/>
            <p:nvPr/>
          </p:nvSpPr>
          <p:spPr>
            <a:xfrm>
              <a:off x="7134850" y="3824405"/>
              <a:ext cx="784076" cy="400121"/>
            </a:xfrm>
            <a:custGeom>
              <a:avLst/>
              <a:gdLst>
                <a:gd name="connsiteX0" fmla="*/ 783600 w 784076"/>
                <a:gd name="connsiteY0" fmla="*/ 7820 h 400121"/>
                <a:gd name="connsiteX1" fmla="*/ 494675 w 784076"/>
                <a:gd name="connsiteY1" fmla="*/ 293570 h 400121"/>
                <a:gd name="connsiteX2" fmla="*/ 278775 w 784076"/>
                <a:gd name="connsiteY2" fmla="*/ 398345 h 400121"/>
                <a:gd name="connsiteX3" fmla="*/ 304175 w 784076"/>
                <a:gd name="connsiteY3" fmla="*/ 360245 h 400121"/>
                <a:gd name="connsiteX4" fmla="*/ 180350 w 784076"/>
                <a:gd name="connsiteY4" fmla="*/ 369770 h 400121"/>
                <a:gd name="connsiteX5" fmla="*/ 221625 w 784076"/>
                <a:gd name="connsiteY5" fmla="*/ 344370 h 400121"/>
                <a:gd name="connsiteX6" fmla="*/ 12075 w 784076"/>
                <a:gd name="connsiteY6" fmla="*/ 252295 h 400121"/>
                <a:gd name="connsiteX7" fmla="*/ 104150 w 784076"/>
                <a:gd name="connsiteY7" fmla="*/ 226895 h 400121"/>
                <a:gd name="connsiteX8" fmla="*/ 5725 w 784076"/>
                <a:gd name="connsiteY8" fmla="*/ 214195 h 400121"/>
                <a:gd name="connsiteX9" fmla="*/ 310525 w 784076"/>
                <a:gd name="connsiteY9" fmla="*/ 195145 h 400121"/>
                <a:gd name="connsiteX10" fmla="*/ 224800 w 784076"/>
                <a:gd name="connsiteY10" fmla="*/ 201495 h 400121"/>
                <a:gd name="connsiteX11" fmla="*/ 593100 w 784076"/>
                <a:gd name="connsiteY11" fmla="*/ 30045 h 400121"/>
                <a:gd name="connsiteX12" fmla="*/ 564525 w 784076"/>
                <a:gd name="connsiteY12" fmla="*/ 74495 h 400121"/>
                <a:gd name="connsiteX13" fmla="*/ 783600 w 784076"/>
                <a:gd name="connsiteY13" fmla="*/ 7820 h 40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4076" h="400121">
                  <a:moveTo>
                    <a:pt x="783600" y="7820"/>
                  </a:moveTo>
                  <a:cubicBezTo>
                    <a:pt x="771958" y="44332"/>
                    <a:pt x="578812" y="228483"/>
                    <a:pt x="494675" y="293570"/>
                  </a:cubicBezTo>
                  <a:cubicBezTo>
                    <a:pt x="410537" y="358658"/>
                    <a:pt x="310525" y="387233"/>
                    <a:pt x="278775" y="398345"/>
                  </a:cubicBezTo>
                  <a:cubicBezTo>
                    <a:pt x="247025" y="409457"/>
                    <a:pt x="320579" y="365008"/>
                    <a:pt x="304175" y="360245"/>
                  </a:cubicBezTo>
                  <a:cubicBezTo>
                    <a:pt x="287771" y="355482"/>
                    <a:pt x="194108" y="372416"/>
                    <a:pt x="180350" y="369770"/>
                  </a:cubicBezTo>
                  <a:cubicBezTo>
                    <a:pt x="166592" y="367124"/>
                    <a:pt x="249671" y="363949"/>
                    <a:pt x="221625" y="344370"/>
                  </a:cubicBezTo>
                  <a:cubicBezTo>
                    <a:pt x="193579" y="324791"/>
                    <a:pt x="31654" y="271874"/>
                    <a:pt x="12075" y="252295"/>
                  </a:cubicBezTo>
                  <a:cubicBezTo>
                    <a:pt x="-7504" y="232716"/>
                    <a:pt x="105208" y="233245"/>
                    <a:pt x="104150" y="226895"/>
                  </a:cubicBezTo>
                  <a:cubicBezTo>
                    <a:pt x="103092" y="220545"/>
                    <a:pt x="-28671" y="219487"/>
                    <a:pt x="5725" y="214195"/>
                  </a:cubicBezTo>
                  <a:cubicBezTo>
                    <a:pt x="40121" y="208903"/>
                    <a:pt x="274013" y="197262"/>
                    <a:pt x="310525" y="195145"/>
                  </a:cubicBezTo>
                  <a:cubicBezTo>
                    <a:pt x="347037" y="193028"/>
                    <a:pt x="177704" y="229012"/>
                    <a:pt x="224800" y="201495"/>
                  </a:cubicBezTo>
                  <a:cubicBezTo>
                    <a:pt x="271896" y="173978"/>
                    <a:pt x="536479" y="51212"/>
                    <a:pt x="593100" y="30045"/>
                  </a:cubicBezTo>
                  <a:cubicBezTo>
                    <a:pt x="649721" y="8878"/>
                    <a:pt x="539125" y="74495"/>
                    <a:pt x="564525" y="74495"/>
                  </a:cubicBezTo>
                  <a:cubicBezTo>
                    <a:pt x="589925" y="74495"/>
                    <a:pt x="795242" y="-28692"/>
                    <a:pt x="783600" y="7820"/>
                  </a:cubicBez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3068BCD6-07C2-A49B-6EBF-920BCDE9625D}"/>
              </a:ext>
            </a:extLst>
          </p:cNvPr>
          <p:cNvSpPr/>
          <p:nvPr/>
        </p:nvSpPr>
        <p:spPr>
          <a:xfrm>
            <a:off x="5049322" y="7551935"/>
            <a:ext cx="1362984" cy="217621"/>
          </a:xfrm>
          <a:custGeom>
            <a:avLst/>
            <a:gdLst>
              <a:gd name="connsiteX0" fmla="*/ 62428 w 1362984"/>
              <a:gd name="connsiteY0" fmla="*/ 74415 h 217621"/>
              <a:gd name="connsiteX1" fmla="*/ 205303 w 1362984"/>
              <a:gd name="connsiteY1" fmla="*/ 26790 h 217621"/>
              <a:gd name="connsiteX2" fmla="*/ 357703 w 1362984"/>
              <a:gd name="connsiteY2" fmla="*/ 26790 h 217621"/>
              <a:gd name="connsiteX3" fmla="*/ 306903 w 1362984"/>
              <a:gd name="connsiteY3" fmla="*/ 33140 h 217621"/>
              <a:gd name="connsiteX4" fmla="*/ 608528 w 1362984"/>
              <a:gd name="connsiteY4" fmla="*/ 33140 h 217621"/>
              <a:gd name="connsiteX5" fmla="*/ 538678 w 1362984"/>
              <a:gd name="connsiteY5" fmla="*/ 36315 h 217621"/>
              <a:gd name="connsiteX6" fmla="*/ 960953 w 1362984"/>
              <a:gd name="connsiteY6" fmla="*/ 29965 h 217621"/>
              <a:gd name="connsiteX7" fmla="*/ 922853 w 1362984"/>
              <a:gd name="connsiteY7" fmla="*/ 36315 h 217621"/>
              <a:gd name="connsiteX8" fmla="*/ 1313378 w 1362984"/>
              <a:gd name="connsiteY8" fmla="*/ 26790 h 217621"/>
              <a:gd name="connsiteX9" fmla="*/ 1322903 w 1362984"/>
              <a:gd name="connsiteY9" fmla="*/ 49015 h 217621"/>
              <a:gd name="connsiteX10" fmla="*/ 1329253 w 1362984"/>
              <a:gd name="connsiteY10" fmla="*/ 52190 h 217621"/>
              <a:gd name="connsiteX11" fmla="*/ 1329253 w 1362984"/>
              <a:gd name="connsiteY11" fmla="*/ 217290 h 217621"/>
              <a:gd name="connsiteX12" fmla="*/ 1341953 w 1362984"/>
              <a:gd name="connsiteY12" fmla="*/ 93465 h 217621"/>
              <a:gd name="connsiteX13" fmla="*/ 1319728 w 1362984"/>
              <a:gd name="connsiteY13" fmla="*/ 45840 h 217621"/>
              <a:gd name="connsiteX14" fmla="*/ 843478 w 1362984"/>
              <a:gd name="connsiteY14" fmla="*/ 39490 h 217621"/>
              <a:gd name="connsiteX15" fmla="*/ 1094303 w 1362984"/>
              <a:gd name="connsiteY15" fmla="*/ 36315 h 217621"/>
              <a:gd name="connsiteX16" fmla="*/ 56078 w 1362984"/>
              <a:gd name="connsiteY16" fmla="*/ 4565 h 217621"/>
              <a:gd name="connsiteX17" fmla="*/ 135453 w 1362984"/>
              <a:gd name="connsiteY17" fmla="*/ 7740 h 217621"/>
              <a:gd name="connsiteX18" fmla="*/ 62428 w 1362984"/>
              <a:gd name="connsiteY18" fmla="*/ 74415 h 21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62984" h="217621">
                <a:moveTo>
                  <a:pt x="62428" y="74415"/>
                </a:moveTo>
                <a:cubicBezTo>
                  <a:pt x="74070" y="77590"/>
                  <a:pt x="156091" y="34727"/>
                  <a:pt x="205303" y="26790"/>
                </a:cubicBezTo>
                <a:cubicBezTo>
                  <a:pt x="254515" y="18853"/>
                  <a:pt x="340770" y="25732"/>
                  <a:pt x="357703" y="26790"/>
                </a:cubicBezTo>
                <a:cubicBezTo>
                  <a:pt x="374636" y="27848"/>
                  <a:pt x="265099" y="32082"/>
                  <a:pt x="306903" y="33140"/>
                </a:cubicBezTo>
                <a:cubicBezTo>
                  <a:pt x="348707" y="34198"/>
                  <a:pt x="569899" y="32611"/>
                  <a:pt x="608528" y="33140"/>
                </a:cubicBezTo>
                <a:cubicBezTo>
                  <a:pt x="647157" y="33669"/>
                  <a:pt x="538678" y="36315"/>
                  <a:pt x="538678" y="36315"/>
                </a:cubicBezTo>
                <a:lnTo>
                  <a:pt x="960953" y="29965"/>
                </a:lnTo>
                <a:cubicBezTo>
                  <a:pt x="1024982" y="29965"/>
                  <a:pt x="864116" y="36844"/>
                  <a:pt x="922853" y="36315"/>
                </a:cubicBezTo>
                <a:cubicBezTo>
                  <a:pt x="981590" y="35786"/>
                  <a:pt x="1246703" y="24673"/>
                  <a:pt x="1313378" y="26790"/>
                </a:cubicBezTo>
                <a:cubicBezTo>
                  <a:pt x="1380053" y="28907"/>
                  <a:pt x="1322903" y="49015"/>
                  <a:pt x="1322903" y="49015"/>
                </a:cubicBezTo>
                <a:cubicBezTo>
                  <a:pt x="1325549" y="53248"/>
                  <a:pt x="1328195" y="24144"/>
                  <a:pt x="1329253" y="52190"/>
                </a:cubicBezTo>
                <a:cubicBezTo>
                  <a:pt x="1330311" y="80236"/>
                  <a:pt x="1327136" y="210411"/>
                  <a:pt x="1329253" y="217290"/>
                </a:cubicBezTo>
                <a:cubicBezTo>
                  <a:pt x="1331370" y="224169"/>
                  <a:pt x="1343541" y="122040"/>
                  <a:pt x="1341953" y="93465"/>
                </a:cubicBezTo>
                <a:cubicBezTo>
                  <a:pt x="1340366" y="64890"/>
                  <a:pt x="1402807" y="54836"/>
                  <a:pt x="1319728" y="45840"/>
                </a:cubicBezTo>
                <a:cubicBezTo>
                  <a:pt x="1236649" y="36844"/>
                  <a:pt x="881049" y="41077"/>
                  <a:pt x="843478" y="39490"/>
                </a:cubicBezTo>
                <a:cubicBezTo>
                  <a:pt x="805907" y="37903"/>
                  <a:pt x="1225536" y="42136"/>
                  <a:pt x="1094303" y="36315"/>
                </a:cubicBezTo>
                <a:cubicBezTo>
                  <a:pt x="963070" y="30494"/>
                  <a:pt x="215886" y="9327"/>
                  <a:pt x="56078" y="4565"/>
                </a:cubicBezTo>
                <a:cubicBezTo>
                  <a:pt x="-103730" y="-198"/>
                  <a:pt x="128045" y="-3902"/>
                  <a:pt x="135453" y="7740"/>
                </a:cubicBezTo>
                <a:cubicBezTo>
                  <a:pt x="142861" y="19382"/>
                  <a:pt x="50786" y="71240"/>
                  <a:pt x="62428" y="744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D83DE892-9E02-EC1A-6421-94DB86913D0A}"/>
              </a:ext>
            </a:extLst>
          </p:cNvPr>
          <p:cNvSpPr/>
          <p:nvPr/>
        </p:nvSpPr>
        <p:spPr>
          <a:xfrm>
            <a:off x="6358467" y="7838412"/>
            <a:ext cx="55378" cy="926391"/>
          </a:xfrm>
          <a:custGeom>
            <a:avLst/>
            <a:gdLst>
              <a:gd name="connsiteX0" fmla="*/ 20108 w 55378"/>
              <a:gd name="connsiteY0" fmla="*/ 663 h 926391"/>
              <a:gd name="connsiteX1" fmla="*/ 10583 w 55378"/>
              <a:gd name="connsiteY1" fmla="*/ 295938 h 926391"/>
              <a:gd name="connsiteX2" fmla="*/ 16933 w 55378"/>
              <a:gd name="connsiteY2" fmla="*/ 311813 h 926391"/>
              <a:gd name="connsiteX3" fmla="*/ 20108 w 55378"/>
              <a:gd name="connsiteY3" fmla="*/ 546763 h 926391"/>
              <a:gd name="connsiteX4" fmla="*/ 20108 w 55378"/>
              <a:gd name="connsiteY4" fmla="*/ 486438 h 926391"/>
              <a:gd name="connsiteX5" fmla="*/ 32808 w 55378"/>
              <a:gd name="connsiteY5" fmla="*/ 924588 h 926391"/>
              <a:gd name="connsiteX6" fmla="*/ 55033 w 55378"/>
              <a:gd name="connsiteY6" fmla="*/ 632488 h 926391"/>
              <a:gd name="connsiteX7" fmla="*/ 13758 w 55378"/>
              <a:gd name="connsiteY7" fmla="*/ 397538 h 926391"/>
              <a:gd name="connsiteX8" fmla="*/ 16933 w 55378"/>
              <a:gd name="connsiteY8" fmla="*/ 419763 h 926391"/>
              <a:gd name="connsiteX9" fmla="*/ 1058 w 55378"/>
              <a:gd name="connsiteY9" fmla="*/ 210213 h 926391"/>
              <a:gd name="connsiteX10" fmla="*/ 4233 w 55378"/>
              <a:gd name="connsiteY10" fmla="*/ 216563 h 926391"/>
              <a:gd name="connsiteX11" fmla="*/ 20108 w 55378"/>
              <a:gd name="connsiteY11" fmla="*/ 663 h 92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378" h="926391">
                <a:moveTo>
                  <a:pt x="20108" y="663"/>
                </a:moveTo>
                <a:cubicBezTo>
                  <a:pt x="21166" y="13892"/>
                  <a:pt x="11112" y="244080"/>
                  <a:pt x="10583" y="295938"/>
                </a:cubicBezTo>
                <a:cubicBezTo>
                  <a:pt x="10054" y="347796"/>
                  <a:pt x="15346" y="270009"/>
                  <a:pt x="16933" y="311813"/>
                </a:cubicBezTo>
                <a:cubicBezTo>
                  <a:pt x="18520" y="353617"/>
                  <a:pt x="19579" y="517659"/>
                  <a:pt x="20108" y="546763"/>
                </a:cubicBezTo>
                <a:cubicBezTo>
                  <a:pt x="20637" y="575867"/>
                  <a:pt x="17991" y="423467"/>
                  <a:pt x="20108" y="486438"/>
                </a:cubicBezTo>
                <a:cubicBezTo>
                  <a:pt x="22225" y="549409"/>
                  <a:pt x="26987" y="900246"/>
                  <a:pt x="32808" y="924588"/>
                </a:cubicBezTo>
                <a:cubicBezTo>
                  <a:pt x="38629" y="948930"/>
                  <a:pt x="58208" y="720330"/>
                  <a:pt x="55033" y="632488"/>
                </a:cubicBezTo>
                <a:cubicBezTo>
                  <a:pt x="51858" y="544646"/>
                  <a:pt x="20108" y="432992"/>
                  <a:pt x="13758" y="397538"/>
                </a:cubicBezTo>
                <a:cubicBezTo>
                  <a:pt x="7408" y="362084"/>
                  <a:pt x="19050" y="450984"/>
                  <a:pt x="16933" y="419763"/>
                </a:cubicBezTo>
                <a:cubicBezTo>
                  <a:pt x="14816" y="388542"/>
                  <a:pt x="3175" y="244080"/>
                  <a:pt x="1058" y="210213"/>
                </a:cubicBezTo>
                <a:cubicBezTo>
                  <a:pt x="-1059" y="176346"/>
                  <a:pt x="0" y="257309"/>
                  <a:pt x="4233" y="216563"/>
                </a:cubicBezTo>
                <a:cubicBezTo>
                  <a:pt x="8466" y="175817"/>
                  <a:pt x="19050" y="-12566"/>
                  <a:pt x="20108" y="6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7F3B1EE1-F9CC-B06E-54D1-3A0A62A82B62}"/>
              </a:ext>
            </a:extLst>
          </p:cNvPr>
          <p:cNvSpPr/>
          <p:nvPr/>
        </p:nvSpPr>
        <p:spPr>
          <a:xfrm>
            <a:off x="6378575" y="8786408"/>
            <a:ext cx="20051" cy="605300"/>
          </a:xfrm>
          <a:custGeom>
            <a:avLst/>
            <a:gdLst>
              <a:gd name="connsiteX0" fmla="*/ 0 w 20051"/>
              <a:gd name="connsiteY0" fmla="*/ 1992 h 605300"/>
              <a:gd name="connsiteX1" fmla="*/ 19050 w 20051"/>
              <a:gd name="connsiteY1" fmla="*/ 452842 h 605300"/>
              <a:gd name="connsiteX2" fmla="*/ 12700 w 20051"/>
              <a:gd name="connsiteY2" fmla="*/ 605242 h 605300"/>
              <a:gd name="connsiteX3" fmla="*/ 15875 w 20051"/>
              <a:gd name="connsiteY3" fmla="*/ 468717 h 605300"/>
              <a:gd name="connsiteX4" fmla="*/ 19050 w 20051"/>
              <a:gd name="connsiteY4" fmla="*/ 294092 h 605300"/>
              <a:gd name="connsiteX5" fmla="*/ 0 w 20051"/>
              <a:gd name="connsiteY5" fmla="*/ 1992 h 60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51" h="605300">
                <a:moveTo>
                  <a:pt x="0" y="1992"/>
                </a:moveTo>
                <a:cubicBezTo>
                  <a:pt x="0" y="28450"/>
                  <a:pt x="16933" y="352300"/>
                  <a:pt x="19050" y="452842"/>
                </a:cubicBezTo>
                <a:cubicBezTo>
                  <a:pt x="21167" y="553384"/>
                  <a:pt x="13229" y="602596"/>
                  <a:pt x="12700" y="605242"/>
                </a:cubicBezTo>
                <a:cubicBezTo>
                  <a:pt x="12171" y="607888"/>
                  <a:pt x="14817" y="520575"/>
                  <a:pt x="15875" y="468717"/>
                </a:cubicBezTo>
                <a:cubicBezTo>
                  <a:pt x="16933" y="416859"/>
                  <a:pt x="22225" y="368175"/>
                  <a:pt x="19050" y="294092"/>
                </a:cubicBezTo>
                <a:cubicBezTo>
                  <a:pt x="15875" y="220009"/>
                  <a:pt x="0" y="-24466"/>
                  <a:pt x="0" y="19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6121E83A-4577-6DC1-4049-6C656BF4D8C9}"/>
              </a:ext>
            </a:extLst>
          </p:cNvPr>
          <p:cNvSpPr/>
          <p:nvPr/>
        </p:nvSpPr>
        <p:spPr>
          <a:xfrm>
            <a:off x="4504819" y="7985105"/>
            <a:ext cx="661122" cy="117669"/>
          </a:xfrm>
          <a:custGeom>
            <a:avLst/>
            <a:gdLst>
              <a:gd name="connsiteX0" fmla="*/ 506 w 661122"/>
              <a:gd name="connsiteY0" fmla="*/ 117495 h 117669"/>
              <a:gd name="connsiteX1" fmla="*/ 130681 w 661122"/>
              <a:gd name="connsiteY1" fmla="*/ 34945 h 117669"/>
              <a:gd name="connsiteX2" fmla="*/ 232281 w 661122"/>
              <a:gd name="connsiteY2" fmla="*/ 41295 h 117669"/>
              <a:gd name="connsiteX3" fmla="*/ 264031 w 661122"/>
              <a:gd name="connsiteY3" fmla="*/ 66695 h 117669"/>
              <a:gd name="connsiteX4" fmla="*/ 371981 w 661122"/>
              <a:gd name="connsiteY4" fmla="*/ 85745 h 117669"/>
              <a:gd name="connsiteX5" fmla="*/ 346581 w 661122"/>
              <a:gd name="connsiteY5" fmla="*/ 63520 h 117669"/>
              <a:gd name="connsiteX6" fmla="*/ 457706 w 661122"/>
              <a:gd name="connsiteY6" fmla="*/ 53995 h 117669"/>
              <a:gd name="connsiteX7" fmla="*/ 660906 w 661122"/>
              <a:gd name="connsiteY7" fmla="*/ 20 h 117669"/>
              <a:gd name="connsiteX8" fmla="*/ 492631 w 661122"/>
              <a:gd name="connsiteY8" fmla="*/ 47645 h 117669"/>
              <a:gd name="connsiteX9" fmla="*/ 292606 w 661122"/>
              <a:gd name="connsiteY9" fmla="*/ 47645 h 117669"/>
              <a:gd name="connsiteX10" fmla="*/ 181481 w 661122"/>
              <a:gd name="connsiteY10" fmla="*/ 9545 h 117669"/>
              <a:gd name="connsiteX11" fmla="*/ 506 w 661122"/>
              <a:gd name="connsiteY11" fmla="*/ 117495 h 11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1122" h="117669">
                <a:moveTo>
                  <a:pt x="506" y="117495"/>
                </a:moveTo>
                <a:cubicBezTo>
                  <a:pt x="-7961" y="121728"/>
                  <a:pt x="92052" y="47645"/>
                  <a:pt x="130681" y="34945"/>
                </a:cubicBezTo>
                <a:cubicBezTo>
                  <a:pt x="169310" y="22245"/>
                  <a:pt x="210056" y="36003"/>
                  <a:pt x="232281" y="41295"/>
                </a:cubicBezTo>
                <a:cubicBezTo>
                  <a:pt x="254506" y="46587"/>
                  <a:pt x="240748" y="59287"/>
                  <a:pt x="264031" y="66695"/>
                </a:cubicBezTo>
                <a:cubicBezTo>
                  <a:pt x="287314" y="74103"/>
                  <a:pt x="358223" y="86274"/>
                  <a:pt x="371981" y="85745"/>
                </a:cubicBezTo>
                <a:cubicBezTo>
                  <a:pt x="385739" y="85216"/>
                  <a:pt x="332294" y="68812"/>
                  <a:pt x="346581" y="63520"/>
                </a:cubicBezTo>
                <a:cubicBezTo>
                  <a:pt x="360868" y="58228"/>
                  <a:pt x="405318" y="64578"/>
                  <a:pt x="457706" y="53995"/>
                </a:cubicBezTo>
                <a:cubicBezTo>
                  <a:pt x="510094" y="43412"/>
                  <a:pt x="655085" y="1078"/>
                  <a:pt x="660906" y="20"/>
                </a:cubicBezTo>
                <a:cubicBezTo>
                  <a:pt x="666727" y="-1038"/>
                  <a:pt x="554014" y="39708"/>
                  <a:pt x="492631" y="47645"/>
                </a:cubicBezTo>
                <a:cubicBezTo>
                  <a:pt x="431248" y="55582"/>
                  <a:pt x="344464" y="53995"/>
                  <a:pt x="292606" y="47645"/>
                </a:cubicBezTo>
                <a:cubicBezTo>
                  <a:pt x="240748" y="41295"/>
                  <a:pt x="227518" y="549"/>
                  <a:pt x="181481" y="9545"/>
                </a:cubicBezTo>
                <a:cubicBezTo>
                  <a:pt x="135444" y="18541"/>
                  <a:pt x="8973" y="113262"/>
                  <a:pt x="506" y="1174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 hidden="1">
            <a:extLst>
              <a:ext uri="{FF2B5EF4-FFF2-40B4-BE49-F238E27FC236}">
                <a16:creationId xmlns:a16="http://schemas.microsoft.com/office/drawing/2014/main" id="{BA04B534-97B6-64BB-B98A-161A94994C91}"/>
              </a:ext>
            </a:extLst>
          </p:cNvPr>
          <p:cNvSpPr/>
          <p:nvPr/>
        </p:nvSpPr>
        <p:spPr>
          <a:xfrm>
            <a:off x="4479910" y="7959451"/>
            <a:ext cx="708676" cy="139981"/>
          </a:xfrm>
          <a:custGeom>
            <a:avLst/>
            <a:gdLst>
              <a:gd name="connsiteX0" fmla="*/ 15 w 708676"/>
              <a:gd name="connsiteY0" fmla="*/ 139974 h 139981"/>
              <a:gd name="connsiteX1" fmla="*/ 152415 w 708676"/>
              <a:gd name="connsiteY1" fmla="*/ 12974 h 139981"/>
              <a:gd name="connsiteX2" fmla="*/ 215915 w 708676"/>
              <a:gd name="connsiteY2" fmla="*/ 16149 h 139981"/>
              <a:gd name="connsiteX3" fmla="*/ 215915 w 708676"/>
              <a:gd name="connsiteY3" fmla="*/ 25674 h 139981"/>
              <a:gd name="connsiteX4" fmla="*/ 336565 w 708676"/>
              <a:gd name="connsiteY4" fmla="*/ 47899 h 139981"/>
              <a:gd name="connsiteX5" fmla="*/ 428640 w 708676"/>
              <a:gd name="connsiteY5" fmla="*/ 54249 h 139981"/>
              <a:gd name="connsiteX6" fmla="*/ 463565 w 708676"/>
              <a:gd name="connsiteY6" fmla="*/ 57424 h 139981"/>
              <a:gd name="connsiteX7" fmla="*/ 708040 w 708676"/>
              <a:gd name="connsiteY7" fmla="*/ 274 h 139981"/>
              <a:gd name="connsiteX8" fmla="*/ 523890 w 708676"/>
              <a:gd name="connsiteY8" fmla="*/ 35199 h 139981"/>
              <a:gd name="connsiteX9" fmla="*/ 209565 w 708676"/>
              <a:gd name="connsiteY9" fmla="*/ 22499 h 139981"/>
              <a:gd name="connsiteX10" fmla="*/ 161940 w 708676"/>
              <a:gd name="connsiteY10" fmla="*/ 19324 h 139981"/>
              <a:gd name="connsiteX11" fmla="*/ 15 w 708676"/>
              <a:gd name="connsiteY11" fmla="*/ 139974 h 13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676" h="139981">
                <a:moveTo>
                  <a:pt x="15" y="139974"/>
                </a:moveTo>
                <a:cubicBezTo>
                  <a:pt x="-1573" y="138916"/>
                  <a:pt x="116432" y="33611"/>
                  <a:pt x="152415" y="12974"/>
                </a:cubicBezTo>
                <a:cubicBezTo>
                  <a:pt x="188398" y="-7663"/>
                  <a:pt x="205332" y="14032"/>
                  <a:pt x="215915" y="16149"/>
                </a:cubicBezTo>
                <a:cubicBezTo>
                  <a:pt x="226498" y="18266"/>
                  <a:pt x="195807" y="20382"/>
                  <a:pt x="215915" y="25674"/>
                </a:cubicBezTo>
                <a:cubicBezTo>
                  <a:pt x="236023" y="30966"/>
                  <a:pt x="301111" y="43137"/>
                  <a:pt x="336565" y="47899"/>
                </a:cubicBezTo>
                <a:cubicBezTo>
                  <a:pt x="372019" y="52661"/>
                  <a:pt x="407473" y="52662"/>
                  <a:pt x="428640" y="54249"/>
                </a:cubicBezTo>
                <a:cubicBezTo>
                  <a:pt x="449807" y="55836"/>
                  <a:pt x="416998" y="66420"/>
                  <a:pt x="463565" y="57424"/>
                </a:cubicBezTo>
                <a:cubicBezTo>
                  <a:pt x="510132" y="48428"/>
                  <a:pt x="697986" y="3978"/>
                  <a:pt x="708040" y="274"/>
                </a:cubicBezTo>
                <a:cubicBezTo>
                  <a:pt x="718094" y="-3430"/>
                  <a:pt x="606969" y="31495"/>
                  <a:pt x="523890" y="35199"/>
                </a:cubicBezTo>
                <a:lnTo>
                  <a:pt x="209565" y="22499"/>
                </a:lnTo>
                <a:cubicBezTo>
                  <a:pt x="149240" y="19853"/>
                  <a:pt x="193690" y="4507"/>
                  <a:pt x="161940" y="19324"/>
                </a:cubicBezTo>
                <a:cubicBezTo>
                  <a:pt x="130190" y="34141"/>
                  <a:pt x="1603" y="141032"/>
                  <a:pt x="15" y="1399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10899F36-C5C4-0DC2-BAC4-05B1EFBD339D}"/>
              </a:ext>
            </a:extLst>
          </p:cNvPr>
          <p:cNvSpPr/>
          <p:nvPr/>
        </p:nvSpPr>
        <p:spPr>
          <a:xfrm>
            <a:off x="5050383" y="7514968"/>
            <a:ext cx="110592" cy="466511"/>
          </a:xfrm>
          <a:custGeom>
            <a:avLst/>
            <a:gdLst>
              <a:gd name="connsiteX0" fmla="*/ 102642 w 110592"/>
              <a:gd name="connsiteY0" fmla="*/ 257 h 466511"/>
              <a:gd name="connsiteX1" fmla="*/ 48667 w 110592"/>
              <a:gd name="connsiteY1" fmla="*/ 260607 h 466511"/>
              <a:gd name="connsiteX2" fmla="*/ 64542 w 110592"/>
              <a:gd name="connsiteY2" fmla="*/ 241557 h 466511"/>
              <a:gd name="connsiteX3" fmla="*/ 108992 w 110592"/>
              <a:gd name="connsiteY3" fmla="*/ 362207 h 466511"/>
              <a:gd name="connsiteX4" fmla="*/ 1042 w 110592"/>
              <a:gd name="connsiteY4" fmla="*/ 463807 h 466511"/>
              <a:gd name="connsiteX5" fmla="*/ 55017 w 110592"/>
              <a:gd name="connsiteY5" fmla="*/ 428882 h 466511"/>
              <a:gd name="connsiteX6" fmla="*/ 67717 w 110592"/>
              <a:gd name="connsiteY6" fmla="*/ 339982 h 466511"/>
              <a:gd name="connsiteX7" fmla="*/ 61367 w 110592"/>
              <a:gd name="connsiteY7" fmla="*/ 276482 h 466511"/>
              <a:gd name="connsiteX8" fmla="*/ 80417 w 110592"/>
              <a:gd name="connsiteY8" fmla="*/ 314582 h 466511"/>
              <a:gd name="connsiteX9" fmla="*/ 102642 w 110592"/>
              <a:gd name="connsiteY9" fmla="*/ 257 h 46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592" h="466511">
                <a:moveTo>
                  <a:pt x="102642" y="257"/>
                </a:moveTo>
                <a:cubicBezTo>
                  <a:pt x="97350" y="-8739"/>
                  <a:pt x="55017" y="220390"/>
                  <a:pt x="48667" y="260607"/>
                </a:cubicBezTo>
                <a:cubicBezTo>
                  <a:pt x="42317" y="300824"/>
                  <a:pt x="54488" y="224624"/>
                  <a:pt x="64542" y="241557"/>
                </a:cubicBezTo>
                <a:cubicBezTo>
                  <a:pt x="74596" y="258490"/>
                  <a:pt x="119575" y="325165"/>
                  <a:pt x="108992" y="362207"/>
                </a:cubicBezTo>
                <a:cubicBezTo>
                  <a:pt x="98409" y="399249"/>
                  <a:pt x="10038" y="452695"/>
                  <a:pt x="1042" y="463807"/>
                </a:cubicBezTo>
                <a:cubicBezTo>
                  <a:pt x="-7954" y="474919"/>
                  <a:pt x="43905" y="449519"/>
                  <a:pt x="55017" y="428882"/>
                </a:cubicBezTo>
                <a:cubicBezTo>
                  <a:pt x="66129" y="408245"/>
                  <a:pt x="66659" y="365382"/>
                  <a:pt x="67717" y="339982"/>
                </a:cubicBezTo>
                <a:cubicBezTo>
                  <a:pt x="68775" y="314582"/>
                  <a:pt x="59250" y="280715"/>
                  <a:pt x="61367" y="276482"/>
                </a:cubicBezTo>
                <a:cubicBezTo>
                  <a:pt x="63484" y="272249"/>
                  <a:pt x="78829" y="354799"/>
                  <a:pt x="80417" y="314582"/>
                </a:cubicBezTo>
                <a:cubicBezTo>
                  <a:pt x="82005" y="274365"/>
                  <a:pt x="107934" y="9253"/>
                  <a:pt x="102642" y="2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8891E0C8-0BDC-FC42-8386-85191B21119C}"/>
              </a:ext>
            </a:extLst>
          </p:cNvPr>
          <p:cNvSpPr/>
          <p:nvPr/>
        </p:nvSpPr>
        <p:spPr>
          <a:xfrm>
            <a:off x="5016350" y="7921610"/>
            <a:ext cx="140870" cy="530918"/>
          </a:xfrm>
          <a:custGeom>
            <a:avLst/>
            <a:gdLst>
              <a:gd name="connsiteX0" fmla="*/ 150 w 140870"/>
              <a:gd name="connsiteY0" fmla="*/ 15 h 530918"/>
              <a:gd name="connsiteX1" fmla="*/ 28725 w 140870"/>
              <a:gd name="connsiteY1" fmla="*/ 44465 h 530918"/>
              <a:gd name="connsiteX2" fmla="*/ 85875 w 140870"/>
              <a:gd name="connsiteY2" fmla="*/ 193690 h 530918"/>
              <a:gd name="connsiteX3" fmla="*/ 89050 w 140870"/>
              <a:gd name="connsiteY3" fmla="*/ 260365 h 530918"/>
              <a:gd name="connsiteX4" fmla="*/ 114450 w 140870"/>
              <a:gd name="connsiteY4" fmla="*/ 342915 h 530918"/>
              <a:gd name="connsiteX5" fmla="*/ 92225 w 140870"/>
              <a:gd name="connsiteY5" fmla="*/ 295290 h 530918"/>
              <a:gd name="connsiteX6" fmla="*/ 127150 w 140870"/>
              <a:gd name="connsiteY6" fmla="*/ 527065 h 530918"/>
              <a:gd name="connsiteX7" fmla="*/ 127150 w 140870"/>
              <a:gd name="connsiteY7" fmla="*/ 428640 h 530918"/>
              <a:gd name="connsiteX8" fmla="*/ 50950 w 140870"/>
              <a:gd name="connsiteY8" fmla="*/ 279415 h 530918"/>
              <a:gd name="connsiteX9" fmla="*/ 85875 w 140870"/>
              <a:gd name="connsiteY9" fmla="*/ 292115 h 530918"/>
              <a:gd name="connsiteX10" fmla="*/ 66825 w 140870"/>
              <a:gd name="connsiteY10" fmla="*/ 161940 h 530918"/>
              <a:gd name="connsiteX11" fmla="*/ 98575 w 140870"/>
              <a:gd name="connsiteY11" fmla="*/ 196865 h 530918"/>
              <a:gd name="connsiteX12" fmla="*/ 114450 w 140870"/>
              <a:gd name="connsiteY12" fmla="*/ 168290 h 530918"/>
              <a:gd name="connsiteX13" fmla="*/ 136675 w 140870"/>
              <a:gd name="connsiteY13" fmla="*/ 212740 h 530918"/>
              <a:gd name="connsiteX14" fmla="*/ 22375 w 140870"/>
              <a:gd name="connsiteY14" fmla="*/ 47640 h 530918"/>
              <a:gd name="connsiteX15" fmla="*/ 150 w 140870"/>
              <a:gd name="connsiteY15" fmla="*/ 15 h 53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0870" h="530918">
                <a:moveTo>
                  <a:pt x="150" y="15"/>
                </a:moveTo>
                <a:cubicBezTo>
                  <a:pt x="1208" y="-514"/>
                  <a:pt x="14438" y="12186"/>
                  <a:pt x="28725" y="44465"/>
                </a:cubicBezTo>
                <a:cubicBezTo>
                  <a:pt x="43013" y="76744"/>
                  <a:pt x="75821" y="157707"/>
                  <a:pt x="85875" y="193690"/>
                </a:cubicBezTo>
                <a:cubicBezTo>
                  <a:pt x="95929" y="229673"/>
                  <a:pt x="84288" y="235494"/>
                  <a:pt x="89050" y="260365"/>
                </a:cubicBezTo>
                <a:cubicBezTo>
                  <a:pt x="93812" y="285236"/>
                  <a:pt x="113921" y="337094"/>
                  <a:pt x="114450" y="342915"/>
                </a:cubicBezTo>
                <a:cubicBezTo>
                  <a:pt x="114979" y="348736"/>
                  <a:pt x="90108" y="264598"/>
                  <a:pt x="92225" y="295290"/>
                </a:cubicBezTo>
                <a:cubicBezTo>
                  <a:pt x="94342" y="325982"/>
                  <a:pt x="121329" y="504840"/>
                  <a:pt x="127150" y="527065"/>
                </a:cubicBezTo>
                <a:cubicBezTo>
                  <a:pt x="132971" y="549290"/>
                  <a:pt x="139850" y="469915"/>
                  <a:pt x="127150" y="428640"/>
                </a:cubicBezTo>
                <a:cubicBezTo>
                  <a:pt x="114450" y="387365"/>
                  <a:pt x="57829" y="302169"/>
                  <a:pt x="50950" y="279415"/>
                </a:cubicBezTo>
                <a:cubicBezTo>
                  <a:pt x="44071" y="256661"/>
                  <a:pt x="83229" y="311694"/>
                  <a:pt x="85875" y="292115"/>
                </a:cubicBezTo>
                <a:cubicBezTo>
                  <a:pt x="88521" y="272536"/>
                  <a:pt x="64708" y="177815"/>
                  <a:pt x="66825" y="161940"/>
                </a:cubicBezTo>
                <a:cubicBezTo>
                  <a:pt x="68942" y="146065"/>
                  <a:pt x="90638" y="195807"/>
                  <a:pt x="98575" y="196865"/>
                </a:cubicBezTo>
                <a:cubicBezTo>
                  <a:pt x="106512" y="197923"/>
                  <a:pt x="108100" y="165644"/>
                  <a:pt x="114450" y="168290"/>
                </a:cubicBezTo>
                <a:cubicBezTo>
                  <a:pt x="120800" y="170936"/>
                  <a:pt x="152021" y="232848"/>
                  <a:pt x="136675" y="212740"/>
                </a:cubicBezTo>
                <a:cubicBezTo>
                  <a:pt x="121329" y="192632"/>
                  <a:pt x="41425" y="80448"/>
                  <a:pt x="22375" y="47640"/>
                </a:cubicBezTo>
                <a:cubicBezTo>
                  <a:pt x="3325" y="14832"/>
                  <a:pt x="-908" y="544"/>
                  <a:pt x="150" y="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D799AE2-B7E0-F4D5-8291-2DEA57669DFE}"/>
              </a:ext>
            </a:extLst>
          </p:cNvPr>
          <p:cNvSpPr/>
          <p:nvPr/>
        </p:nvSpPr>
        <p:spPr>
          <a:xfrm>
            <a:off x="4460632" y="8039334"/>
            <a:ext cx="626142" cy="50623"/>
          </a:xfrm>
          <a:custGeom>
            <a:avLst/>
            <a:gdLst>
              <a:gd name="connsiteX0" fmla="*/ 243 w 626142"/>
              <a:gd name="connsiteY0" fmla="*/ 50566 h 50623"/>
              <a:gd name="connsiteX1" fmla="*/ 279643 w 626142"/>
              <a:gd name="connsiteY1" fmla="*/ 12466 h 50623"/>
              <a:gd name="connsiteX2" fmla="*/ 270118 w 626142"/>
              <a:gd name="connsiteY2" fmla="*/ 2941 h 50623"/>
              <a:gd name="connsiteX3" fmla="*/ 403468 w 626142"/>
              <a:gd name="connsiteY3" fmla="*/ 28341 h 50623"/>
              <a:gd name="connsiteX4" fmla="*/ 625718 w 626142"/>
              <a:gd name="connsiteY4" fmla="*/ 6116 h 50623"/>
              <a:gd name="connsiteX5" fmla="*/ 463793 w 626142"/>
              <a:gd name="connsiteY5" fmla="*/ 6116 h 50623"/>
              <a:gd name="connsiteX6" fmla="*/ 257418 w 626142"/>
              <a:gd name="connsiteY6" fmla="*/ 6116 h 50623"/>
              <a:gd name="connsiteX7" fmla="*/ 333618 w 626142"/>
              <a:gd name="connsiteY7" fmla="*/ 2941 h 50623"/>
              <a:gd name="connsiteX8" fmla="*/ 243 w 626142"/>
              <a:gd name="connsiteY8" fmla="*/ 50566 h 5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6142" h="50623">
                <a:moveTo>
                  <a:pt x="243" y="50566"/>
                </a:moveTo>
                <a:cubicBezTo>
                  <a:pt x="-8753" y="52153"/>
                  <a:pt x="234664" y="20404"/>
                  <a:pt x="279643" y="12466"/>
                </a:cubicBezTo>
                <a:cubicBezTo>
                  <a:pt x="324622" y="4528"/>
                  <a:pt x="249481" y="295"/>
                  <a:pt x="270118" y="2941"/>
                </a:cubicBezTo>
                <a:cubicBezTo>
                  <a:pt x="290755" y="5587"/>
                  <a:pt x="344201" y="27812"/>
                  <a:pt x="403468" y="28341"/>
                </a:cubicBezTo>
                <a:cubicBezTo>
                  <a:pt x="462735" y="28870"/>
                  <a:pt x="615664" y="9820"/>
                  <a:pt x="625718" y="6116"/>
                </a:cubicBezTo>
                <a:cubicBezTo>
                  <a:pt x="635772" y="2412"/>
                  <a:pt x="463793" y="6116"/>
                  <a:pt x="463793" y="6116"/>
                </a:cubicBezTo>
                <a:lnTo>
                  <a:pt x="257418" y="6116"/>
                </a:lnTo>
                <a:cubicBezTo>
                  <a:pt x="235722" y="5587"/>
                  <a:pt x="372776" y="-4996"/>
                  <a:pt x="333618" y="2941"/>
                </a:cubicBezTo>
                <a:cubicBezTo>
                  <a:pt x="294460" y="10878"/>
                  <a:pt x="9239" y="48979"/>
                  <a:pt x="243" y="505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AFA5D271-E1C4-AC7F-4797-049D7BA137DC}"/>
              </a:ext>
            </a:extLst>
          </p:cNvPr>
          <p:cNvSpPr/>
          <p:nvPr/>
        </p:nvSpPr>
        <p:spPr>
          <a:xfrm>
            <a:off x="4444001" y="8067622"/>
            <a:ext cx="674846" cy="136707"/>
          </a:xfrm>
          <a:custGeom>
            <a:avLst/>
            <a:gdLst>
              <a:gd name="connsiteX0" fmla="*/ 999 w 674846"/>
              <a:gd name="connsiteY0" fmla="*/ 53 h 136707"/>
              <a:gd name="connsiteX1" fmla="*/ 143874 w 674846"/>
              <a:gd name="connsiteY1" fmla="*/ 79428 h 136707"/>
              <a:gd name="connsiteX2" fmla="*/ 251824 w 674846"/>
              <a:gd name="connsiteY2" fmla="*/ 76253 h 136707"/>
              <a:gd name="connsiteX3" fmla="*/ 185149 w 674846"/>
              <a:gd name="connsiteY3" fmla="*/ 136578 h 136707"/>
              <a:gd name="connsiteX4" fmla="*/ 289924 w 674846"/>
              <a:gd name="connsiteY4" fmla="*/ 92128 h 136707"/>
              <a:gd name="connsiteX5" fmla="*/ 426449 w 674846"/>
              <a:gd name="connsiteY5" fmla="*/ 85778 h 136707"/>
              <a:gd name="connsiteX6" fmla="*/ 413749 w 674846"/>
              <a:gd name="connsiteY6" fmla="*/ 57203 h 136707"/>
              <a:gd name="connsiteX7" fmla="*/ 674099 w 674846"/>
              <a:gd name="connsiteY7" fmla="*/ 120703 h 136707"/>
              <a:gd name="connsiteX8" fmla="*/ 483599 w 674846"/>
              <a:gd name="connsiteY8" fmla="*/ 92128 h 136707"/>
              <a:gd name="connsiteX9" fmla="*/ 223249 w 674846"/>
              <a:gd name="connsiteY9" fmla="*/ 120703 h 136707"/>
              <a:gd name="connsiteX10" fmla="*/ 185149 w 674846"/>
              <a:gd name="connsiteY10" fmla="*/ 85778 h 136707"/>
              <a:gd name="connsiteX11" fmla="*/ 86724 w 674846"/>
              <a:gd name="connsiteY11" fmla="*/ 66728 h 136707"/>
              <a:gd name="connsiteX12" fmla="*/ 999 w 674846"/>
              <a:gd name="connsiteY12" fmla="*/ 53 h 1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74846" h="136707">
                <a:moveTo>
                  <a:pt x="999" y="53"/>
                </a:moveTo>
                <a:cubicBezTo>
                  <a:pt x="10524" y="2170"/>
                  <a:pt x="102070" y="66728"/>
                  <a:pt x="143874" y="79428"/>
                </a:cubicBezTo>
                <a:cubicBezTo>
                  <a:pt x="185678" y="92128"/>
                  <a:pt x="244945" y="66728"/>
                  <a:pt x="251824" y="76253"/>
                </a:cubicBezTo>
                <a:cubicBezTo>
                  <a:pt x="258703" y="85778"/>
                  <a:pt x="178799" y="133932"/>
                  <a:pt x="185149" y="136578"/>
                </a:cubicBezTo>
                <a:cubicBezTo>
                  <a:pt x="191499" y="139224"/>
                  <a:pt x="249708" y="100595"/>
                  <a:pt x="289924" y="92128"/>
                </a:cubicBezTo>
                <a:cubicBezTo>
                  <a:pt x="330140" y="83661"/>
                  <a:pt x="405812" y="91599"/>
                  <a:pt x="426449" y="85778"/>
                </a:cubicBezTo>
                <a:cubicBezTo>
                  <a:pt x="447086" y="79957"/>
                  <a:pt x="372474" y="51382"/>
                  <a:pt x="413749" y="57203"/>
                </a:cubicBezTo>
                <a:cubicBezTo>
                  <a:pt x="455024" y="63024"/>
                  <a:pt x="662457" y="114882"/>
                  <a:pt x="674099" y="120703"/>
                </a:cubicBezTo>
                <a:cubicBezTo>
                  <a:pt x="685741" y="126524"/>
                  <a:pt x="558741" y="92128"/>
                  <a:pt x="483599" y="92128"/>
                </a:cubicBezTo>
                <a:cubicBezTo>
                  <a:pt x="408457" y="92128"/>
                  <a:pt x="272991" y="121761"/>
                  <a:pt x="223249" y="120703"/>
                </a:cubicBezTo>
                <a:cubicBezTo>
                  <a:pt x="173507" y="119645"/>
                  <a:pt x="207903" y="94774"/>
                  <a:pt x="185149" y="85778"/>
                </a:cubicBezTo>
                <a:cubicBezTo>
                  <a:pt x="162395" y="76782"/>
                  <a:pt x="121120" y="74665"/>
                  <a:pt x="86724" y="66728"/>
                </a:cubicBezTo>
                <a:cubicBezTo>
                  <a:pt x="52328" y="58791"/>
                  <a:pt x="-8526" y="-2064"/>
                  <a:pt x="999" y="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33706479-DE4D-6F7D-D704-AD82FFE7D1CA}"/>
              </a:ext>
            </a:extLst>
          </p:cNvPr>
          <p:cNvSpPr/>
          <p:nvPr/>
        </p:nvSpPr>
        <p:spPr>
          <a:xfrm>
            <a:off x="4734014" y="8054122"/>
            <a:ext cx="358342" cy="115219"/>
          </a:xfrm>
          <a:custGeom>
            <a:avLst/>
            <a:gdLst>
              <a:gd name="connsiteX0" fmla="*/ 3086 w 358342"/>
              <a:gd name="connsiteY0" fmla="*/ 29428 h 115219"/>
              <a:gd name="connsiteX1" fmla="*/ 330111 w 358342"/>
              <a:gd name="connsiteY1" fmla="*/ 10378 h 115219"/>
              <a:gd name="connsiteX2" fmla="*/ 339636 w 358342"/>
              <a:gd name="connsiteY2" fmla="*/ 23078 h 115219"/>
              <a:gd name="connsiteX3" fmla="*/ 317411 w 358342"/>
              <a:gd name="connsiteY3" fmla="*/ 115153 h 115219"/>
              <a:gd name="connsiteX4" fmla="*/ 339636 w 358342"/>
              <a:gd name="connsiteY4" fmla="*/ 7203 h 115219"/>
              <a:gd name="connsiteX5" fmla="*/ 174536 w 358342"/>
              <a:gd name="connsiteY5" fmla="*/ 13553 h 115219"/>
              <a:gd name="connsiteX6" fmla="*/ 3086 w 358342"/>
              <a:gd name="connsiteY6" fmla="*/ 29428 h 115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342" h="115219">
                <a:moveTo>
                  <a:pt x="3086" y="29428"/>
                </a:moveTo>
                <a:cubicBezTo>
                  <a:pt x="29015" y="28899"/>
                  <a:pt x="274019" y="11436"/>
                  <a:pt x="330111" y="10378"/>
                </a:cubicBezTo>
                <a:cubicBezTo>
                  <a:pt x="386203" y="9320"/>
                  <a:pt x="341753" y="5616"/>
                  <a:pt x="339636" y="23078"/>
                </a:cubicBezTo>
                <a:cubicBezTo>
                  <a:pt x="337519" y="40540"/>
                  <a:pt x="317411" y="117799"/>
                  <a:pt x="317411" y="115153"/>
                </a:cubicBezTo>
                <a:cubicBezTo>
                  <a:pt x="317411" y="112507"/>
                  <a:pt x="363449" y="24136"/>
                  <a:pt x="339636" y="7203"/>
                </a:cubicBezTo>
                <a:cubicBezTo>
                  <a:pt x="315824" y="-9730"/>
                  <a:pt x="227453" y="7732"/>
                  <a:pt x="174536" y="13553"/>
                </a:cubicBezTo>
                <a:cubicBezTo>
                  <a:pt x="121619" y="19374"/>
                  <a:pt x="-22843" y="29957"/>
                  <a:pt x="3086" y="294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0040290B-77C4-4850-C553-34964DDAB297}"/>
              </a:ext>
            </a:extLst>
          </p:cNvPr>
          <p:cNvSpPr/>
          <p:nvPr/>
        </p:nvSpPr>
        <p:spPr>
          <a:xfrm>
            <a:off x="4694507" y="8045099"/>
            <a:ext cx="277003" cy="118861"/>
          </a:xfrm>
          <a:custGeom>
            <a:avLst/>
            <a:gdLst>
              <a:gd name="connsiteX0" fmla="*/ 64818 w 277003"/>
              <a:gd name="connsiteY0" fmla="*/ 9876 h 118861"/>
              <a:gd name="connsiteX1" fmla="*/ 271193 w 277003"/>
              <a:gd name="connsiteY1" fmla="*/ 114651 h 118861"/>
              <a:gd name="connsiteX2" fmla="*/ 220393 w 277003"/>
              <a:gd name="connsiteY2" fmla="*/ 92426 h 118861"/>
              <a:gd name="connsiteX3" fmla="*/ 223568 w 277003"/>
              <a:gd name="connsiteY3" fmla="*/ 38451 h 118861"/>
              <a:gd name="connsiteX4" fmla="*/ 255318 w 277003"/>
              <a:gd name="connsiteY4" fmla="*/ 351 h 118861"/>
              <a:gd name="connsiteX5" fmla="*/ 207693 w 277003"/>
              <a:gd name="connsiteY5" fmla="*/ 60676 h 118861"/>
              <a:gd name="connsiteX6" fmla="*/ 7668 w 277003"/>
              <a:gd name="connsiteY6" fmla="*/ 25751 h 118861"/>
              <a:gd name="connsiteX7" fmla="*/ 64818 w 277003"/>
              <a:gd name="connsiteY7" fmla="*/ 9876 h 11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003" h="118861">
                <a:moveTo>
                  <a:pt x="64818" y="9876"/>
                </a:moveTo>
                <a:cubicBezTo>
                  <a:pt x="108739" y="24693"/>
                  <a:pt x="245264" y="100893"/>
                  <a:pt x="271193" y="114651"/>
                </a:cubicBezTo>
                <a:cubicBezTo>
                  <a:pt x="297122" y="128409"/>
                  <a:pt x="228330" y="105126"/>
                  <a:pt x="220393" y="92426"/>
                </a:cubicBezTo>
                <a:cubicBezTo>
                  <a:pt x="212456" y="79726"/>
                  <a:pt x="217747" y="53797"/>
                  <a:pt x="223568" y="38451"/>
                </a:cubicBezTo>
                <a:cubicBezTo>
                  <a:pt x="229389" y="23105"/>
                  <a:pt x="257964" y="-3353"/>
                  <a:pt x="255318" y="351"/>
                </a:cubicBezTo>
                <a:cubicBezTo>
                  <a:pt x="252672" y="4055"/>
                  <a:pt x="248968" y="56443"/>
                  <a:pt x="207693" y="60676"/>
                </a:cubicBezTo>
                <a:cubicBezTo>
                  <a:pt x="166418" y="64909"/>
                  <a:pt x="32010" y="33688"/>
                  <a:pt x="7668" y="25751"/>
                </a:cubicBezTo>
                <a:cubicBezTo>
                  <a:pt x="-16674" y="17814"/>
                  <a:pt x="20897" y="-4941"/>
                  <a:pt x="64818" y="98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A4FA2DC-3AC4-CE9B-3384-9AD5A3095D88}"/>
              </a:ext>
            </a:extLst>
          </p:cNvPr>
          <p:cNvSpPr/>
          <p:nvPr/>
        </p:nvSpPr>
        <p:spPr>
          <a:xfrm>
            <a:off x="5079334" y="8031724"/>
            <a:ext cx="62116" cy="1500475"/>
          </a:xfrm>
          <a:custGeom>
            <a:avLst/>
            <a:gdLst>
              <a:gd name="connsiteX0" fmla="*/ 666 w 62116"/>
              <a:gd name="connsiteY0" fmla="*/ 80401 h 1500475"/>
              <a:gd name="connsiteX1" fmla="*/ 48291 w 62116"/>
              <a:gd name="connsiteY1" fmla="*/ 534426 h 1500475"/>
              <a:gd name="connsiteX2" fmla="*/ 38766 w 62116"/>
              <a:gd name="connsiteY2" fmla="*/ 582051 h 1500475"/>
              <a:gd name="connsiteX3" fmla="*/ 38766 w 62116"/>
              <a:gd name="connsiteY3" fmla="*/ 826526 h 1500475"/>
              <a:gd name="connsiteX4" fmla="*/ 38766 w 62116"/>
              <a:gd name="connsiteY4" fmla="*/ 842401 h 1500475"/>
              <a:gd name="connsiteX5" fmla="*/ 19716 w 62116"/>
              <a:gd name="connsiteY5" fmla="*/ 1258326 h 1500475"/>
              <a:gd name="connsiteX6" fmla="*/ 38766 w 62116"/>
              <a:gd name="connsiteY6" fmla="*/ 1499626 h 1500475"/>
              <a:gd name="connsiteX7" fmla="*/ 13366 w 62116"/>
              <a:gd name="connsiteY7" fmla="*/ 1312301 h 1500475"/>
              <a:gd name="connsiteX8" fmla="*/ 10191 w 62116"/>
              <a:gd name="connsiteY8" fmla="*/ 696351 h 1500475"/>
              <a:gd name="connsiteX9" fmla="*/ 48291 w 62116"/>
              <a:gd name="connsiteY9" fmla="*/ 864626 h 1500475"/>
              <a:gd name="connsiteX10" fmla="*/ 60991 w 62116"/>
              <a:gd name="connsiteY10" fmla="*/ 385201 h 1500475"/>
              <a:gd name="connsiteX11" fmla="*/ 22891 w 62116"/>
              <a:gd name="connsiteY11" fmla="*/ 26426 h 1500475"/>
              <a:gd name="connsiteX12" fmla="*/ 666 w 62116"/>
              <a:gd name="connsiteY12" fmla="*/ 80401 h 1500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116" h="1500475">
                <a:moveTo>
                  <a:pt x="666" y="80401"/>
                </a:moveTo>
                <a:cubicBezTo>
                  <a:pt x="4899" y="165068"/>
                  <a:pt x="41941" y="450818"/>
                  <a:pt x="48291" y="534426"/>
                </a:cubicBezTo>
                <a:cubicBezTo>
                  <a:pt x="54641" y="618034"/>
                  <a:pt x="40353" y="533368"/>
                  <a:pt x="38766" y="582051"/>
                </a:cubicBezTo>
                <a:cubicBezTo>
                  <a:pt x="37179" y="630734"/>
                  <a:pt x="38766" y="826526"/>
                  <a:pt x="38766" y="826526"/>
                </a:cubicBezTo>
                <a:cubicBezTo>
                  <a:pt x="38766" y="869918"/>
                  <a:pt x="41941" y="770434"/>
                  <a:pt x="38766" y="842401"/>
                </a:cubicBezTo>
                <a:cubicBezTo>
                  <a:pt x="35591" y="914368"/>
                  <a:pt x="19716" y="1148789"/>
                  <a:pt x="19716" y="1258326"/>
                </a:cubicBezTo>
                <a:cubicBezTo>
                  <a:pt x="19716" y="1367863"/>
                  <a:pt x="39824" y="1490630"/>
                  <a:pt x="38766" y="1499626"/>
                </a:cubicBezTo>
                <a:cubicBezTo>
                  <a:pt x="37708" y="1508622"/>
                  <a:pt x="18128" y="1446180"/>
                  <a:pt x="13366" y="1312301"/>
                </a:cubicBezTo>
                <a:cubicBezTo>
                  <a:pt x="8604" y="1178422"/>
                  <a:pt x="4370" y="770964"/>
                  <a:pt x="10191" y="696351"/>
                </a:cubicBezTo>
                <a:cubicBezTo>
                  <a:pt x="16012" y="621739"/>
                  <a:pt x="39824" y="916484"/>
                  <a:pt x="48291" y="864626"/>
                </a:cubicBezTo>
                <a:cubicBezTo>
                  <a:pt x="56758" y="812768"/>
                  <a:pt x="65224" y="524901"/>
                  <a:pt x="60991" y="385201"/>
                </a:cubicBezTo>
                <a:cubicBezTo>
                  <a:pt x="56758" y="245501"/>
                  <a:pt x="32416" y="74580"/>
                  <a:pt x="22891" y="26426"/>
                </a:cubicBezTo>
                <a:cubicBezTo>
                  <a:pt x="13366" y="-21728"/>
                  <a:pt x="-3567" y="-4266"/>
                  <a:pt x="666" y="804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BDE24FA8-DE1D-6EBC-2876-C84E0F62A91B}"/>
              </a:ext>
            </a:extLst>
          </p:cNvPr>
          <p:cNvSpPr/>
          <p:nvPr/>
        </p:nvSpPr>
        <p:spPr>
          <a:xfrm>
            <a:off x="6330769" y="9374756"/>
            <a:ext cx="56302" cy="208270"/>
          </a:xfrm>
          <a:custGeom>
            <a:avLst/>
            <a:gdLst>
              <a:gd name="connsiteX0" fmla="*/ 54156 w 56302"/>
              <a:gd name="connsiteY0" fmla="*/ 1019 h 208270"/>
              <a:gd name="connsiteX1" fmla="*/ 181 w 56302"/>
              <a:gd name="connsiteY1" fmla="*/ 204219 h 208270"/>
              <a:gd name="connsiteX2" fmla="*/ 38281 w 56302"/>
              <a:gd name="connsiteY2" fmla="*/ 128019 h 208270"/>
              <a:gd name="connsiteX3" fmla="*/ 54156 w 56302"/>
              <a:gd name="connsiteY3" fmla="*/ 1019 h 208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02" h="208270">
                <a:moveTo>
                  <a:pt x="54156" y="1019"/>
                </a:moveTo>
                <a:cubicBezTo>
                  <a:pt x="47806" y="13719"/>
                  <a:pt x="2827" y="183052"/>
                  <a:pt x="181" y="204219"/>
                </a:cubicBezTo>
                <a:cubicBezTo>
                  <a:pt x="-2465" y="225386"/>
                  <a:pt x="24523" y="158181"/>
                  <a:pt x="38281" y="128019"/>
                </a:cubicBezTo>
                <a:cubicBezTo>
                  <a:pt x="52039" y="97857"/>
                  <a:pt x="60506" y="-11681"/>
                  <a:pt x="54156" y="10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3B323578-8B51-0555-33D5-BB504A617ED6}"/>
              </a:ext>
            </a:extLst>
          </p:cNvPr>
          <p:cNvSpPr/>
          <p:nvPr/>
        </p:nvSpPr>
        <p:spPr>
          <a:xfrm>
            <a:off x="5161791" y="7585428"/>
            <a:ext cx="1235834" cy="215277"/>
          </a:xfrm>
          <a:custGeom>
            <a:avLst/>
            <a:gdLst>
              <a:gd name="connsiteX0" fmla="*/ 251584 w 1235834"/>
              <a:gd name="connsiteY0" fmla="*/ 2822 h 215277"/>
              <a:gd name="connsiteX1" fmla="*/ 32509 w 1235834"/>
              <a:gd name="connsiteY1" fmla="*/ 40922 h 215277"/>
              <a:gd name="connsiteX2" fmla="*/ 45209 w 1235834"/>
              <a:gd name="connsiteY2" fmla="*/ 79022 h 215277"/>
              <a:gd name="connsiteX3" fmla="*/ 83309 w 1235834"/>
              <a:gd name="connsiteY3" fmla="*/ 148872 h 215277"/>
              <a:gd name="connsiteX4" fmla="*/ 143634 w 1235834"/>
              <a:gd name="connsiteY4" fmla="*/ 193322 h 215277"/>
              <a:gd name="connsiteX5" fmla="*/ 73784 w 1235834"/>
              <a:gd name="connsiteY5" fmla="*/ 209197 h 215277"/>
              <a:gd name="connsiteX6" fmla="*/ 286509 w 1235834"/>
              <a:gd name="connsiteY6" fmla="*/ 91722 h 215277"/>
              <a:gd name="connsiteX7" fmla="*/ 96009 w 1235834"/>
              <a:gd name="connsiteY7" fmla="*/ 193322 h 215277"/>
              <a:gd name="connsiteX8" fmla="*/ 340484 w 1235834"/>
              <a:gd name="connsiteY8" fmla="*/ 180622 h 215277"/>
              <a:gd name="connsiteX9" fmla="*/ 486534 w 1235834"/>
              <a:gd name="connsiteY9" fmla="*/ 180622 h 215277"/>
              <a:gd name="connsiteX10" fmla="*/ 724659 w 1235834"/>
              <a:gd name="connsiteY10" fmla="*/ 177447 h 215277"/>
              <a:gd name="connsiteX11" fmla="*/ 775459 w 1235834"/>
              <a:gd name="connsiteY11" fmla="*/ 180622 h 215277"/>
              <a:gd name="connsiteX12" fmla="*/ 1035809 w 1235834"/>
              <a:gd name="connsiteY12" fmla="*/ 174272 h 215277"/>
              <a:gd name="connsiteX13" fmla="*/ 1235834 w 1235834"/>
              <a:gd name="connsiteY13" fmla="*/ 174272 h 215277"/>
              <a:gd name="connsiteX14" fmla="*/ 835784 w 1235834"/>
              <a:gd name="connsiteY14" fmla="*/ 177447 h 215277"/>
              <a:gd name="connsiteX15" fmla="*/ 76959 w 1235834"/>
              <a:gd name="connsiteY15" fmla="*/ 177447 h 215277"/>
              <a:gd name="connsiteX16" fmla="*/ 45209 w 1235834"/>
              <a:gd name="connsiteY16" fmla="*/ 174272 h 215277"/>
              <a:gd name="connsiteX17" fmla="*/ 35684 w 1235834"/>
              <a:gd name="connsiteY17" fmla="*/ 72672 h 215277"/>
              <a:gd name="connsiteX18" fmla="*/ 19809 w 1235834"/>
              <a:gd name="connsiteY18" fmla="*/ 28222 h 215277"/>
              <a:gd name="connsiteX19" fmla="*/ 340484 w 1235834"/>
              <a:gd name="connsiteY19" fmla="*/ 5997 h 215277"/>
              <a:gd name="connsiteX20" fmla="*/ 311909 w 1235834"/>
              <a:gd name="connsiteY20" fmla="*/ 2822 h 215277"/>
              <a:gd name="connsiteX21" fmla="*/ 251584 w 1235834"/>
              <a:gd name="connsiteY21" fmla="*/ 2822 h 215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35834" h="215277">
                <a:moveTo>
                  <a:pt x="251584" y="2822"/>
                </a:moveTo>
                <a:cubicBezTo>
                  <a:pt x="205017" y="9172"/>
                  <a:pt x="66905" y="28222"/>
                  <a:pt x="32509" y="40922"/>
                </a:cubicBezTo>
                <a:cubicBezTo>
                  <a:pt x="-1887" y="53622"/>
                  <a:pt x="36742" y="61030"/>
                  <a:pt x="45209" y="79022"/>
                </a:cubicBezTo>
                <a:cubicBezTo>
                  <a:pt x="53676" y="97014"/>
                  <a:pt x="66905" y="129822"/>
                  <a:pt x="83309" y="148872"/>
                </a:cubicBezTo>
                <a:cubicBezTo>
                  <a:pt x="99713" y="167922"/>
                  <a:pt x="145221" y="183268"/>
                  <a:pt x="143634" y="193322"/>
                </a:cubicBezTo>
                <a:cubicBezTo>
                  <a:pt x="142047" y="203376"/>
                  <a:pt x="49971" y="226130"/>
                  <a:pt x="73784" y="209197"/>
                </a:cubicBezTo>
                <a:cubicBezTo>
                  <a:pt x="97596" y="192264"/>
                  <a:pt x="282805" y="94368"/>
                  <a:pt x="286509" y="91722"/>
                </a:cubicBezTo>
                <a:cubicBezTo>
                  <a:pt x="290213" y="89076"/>
                  <a:pt x="87013" y="178505"/>
                  <a:pt x="96009" y="193322"/>
                </a:cubicBezTo>
                <a:cubicBezTo>
                  <a:pt x="105005" y="208139"/>
                  <a:pt x="275397" y="182739"/>
                  <a:pt x="340484" y="180622"/>
                </a:cubicBezTo>
                <a:cubicBezTo>
                  <a:pt x="405571" y="178505"/>
                  <a:pt x="486534" y="180622"/>
                  <a:pt x="486534" y="180622"/>
                </a:cubicBezTo>
                <a:lnTo>
                  <a:pt x="724659" y="177447"/>
                </a:lnTo>
                <a:cubicBezTo>
                  <a:pt x="772813" y="177447"/>
                  <a:pt x="723601" y="181151"/>
                  <a:pt x="775459" y="180622"/>
                </a:cubicBezTo>
                <a:cubicBezTo>
                  <a:pt x="827317" y="180093"/>
                  <a:pt x="959080" y="175330"/>
                  <a:pt x="1035809" y="174272"/>
                </a:cubicBezTo>
                <a:cubicBezTo>
                  <a:pt x="1112538" y="173214"/>
                  <a:pt x="1235834" y="174272"/>
                  <a:pt x="1235834" y="174272"/>
                </a:cubicBezTo>
                <a:lnTo>
                  <a:pt x="835784" y="177447"/>
                </a:lnTo>
                <a:lnTo>
                  <a:pt x="76959" y="177447"/>
                </a:lnTo>
                <a:cubicBezTo>
                  <a:pt x="-54803" y="176918"/>
                  <a:pt x="52088" y="191734"/>
                  <a:pt x="45209" y="174272"/>
                </a:cubicBezTo>
                <a:cubicBezTo>
                  <a:pt x="38330" y="156810"/>
                  <a:pt x="39917" y="97014"/>
                  <a:pt x="35684" y="72672"/>
                </a:cubicBezTo>
                <a:cubicBezTo>
                  <a:pt x="31451" y="48330"/>
                  <a:pt x="-30991" y="39335"/>
                  <a:pt x="19809" y="28222"/>
                </a:cubicBezTo>
                <a:cubicBezTo>
                  <a:pt x="70609" y="17110"/>
                  <a:pt x="291801" y="10230"/>
                  <a:pt x="340484" y="5997"/>
                </a:cubicBezTo>
                <a:cubicBezTo>
                  <a:pt x="389167" y="1764"/>
                  <a:pt x="320905" y="2822"/>
                  <a:pt x="311909" y="2822"/>
                </a:cubicBezTo>
                <a:cubicBezTo>
                  <a:pt x="302913" y="2822"/>
                  <a:pt x="298151" y="-3528"/>
                  <a:pt x="251584" y="28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04C6030-AA62-C80A-8DB3-8FAB085F1575}"/>
              </a:ext>
            </a:extLst>
          </p:cNvPr>
          <p:cNvSpPr/>
          <p:nvPr/>
        </p:nvSpPr>
        <p:spPr>
          <a:xfrm>
            <a:off x="5318233" y="7248685"/>
            <a:ext cx="1025365" cy="600129"/>
          </a:xfrm>
          <a:custGeom>
            <a:avLst/>
            <a:gdLst>
              <a:gd name="connsiteX0" fmla="*/ 3067 w 1025365"/>
              <a:gd name="connsiteY0" fmla="*/ 390365 h 600129"/>
              <a:gd name="connsiteX1" fmla="*/ 393592 w 1025365"/>
              <a:gd name="connsiteY1" fmla="*/ 101440 h 600129"/>
              <a:gd name="connsiteX2" fmla="*/ 450742 w 1025365"/>
              <a:gd name="connsiteY2" fmla="*/ 120490 h 600129"/>
              <a:gd name="connsiteX3" fmla="*/ 460267 w 1025365"/>
              <a:gd name="connsiteY3" fmla="*/ 104615 h 600129"/>
              <a:gd name="connsiteX4" fmla="*/ 749192 w 1025365"/>
              <a:gd name="connsiteY4" fmla="*/ 218915 h 600129"/>
              <a:gd name="connsiteX5" fmla="*/ 685692 w 1025365"/>
              <a:gd name="connsiteY5" fmla="*/ 212565 h 600129"/>
              <a:gd name="connsiteX6" fmla="*/ 936517 w 1025365"/>
              <a:gd name="connsiteY6" fmla="*/ 339565 h 600129"/>
              <a:gd name="connsiteX7" fmla="*/ 946042 w 1025365"/>
              <a:gd name="connsiteY7" fmla="*/ 364965 h 600129"/>
              <a:gd name="connsiteX8" fmla="*/ 707917 w 1025365"/>
              <a:gd name="connsiteY8" fmla="*/ 599915 h 600129"/>
              <a:gd name="connsiteX9" fmla="*/ 923817 w 1025365"/>
              <a:gd name="connsiteY9" fmla="*/ 406240 h 600129"/>
              <a:gd name="connsiteX10" fmla="*/ 984142 w 1025365"/>
              <a:gd name="connsiteY10" fmla="*/ 358615 h 600129"/>
              <a:gd name="connsiteX11" fmla="*/ 304692 w 1025365"/>
              <a:gd name="connsiteY11" fmla="*/ 9365 h 600129"/>
              <a:gd name="connsiteX12" fmla="*/ 469792 w 1025365"/>
              <a:gd name="connsiteY12" fmla="*/ 110965 h 600129"/>
              <a:gd name="connsiteX13" fmla="*/ 225317 w 1025365"/>
              <a:gd name="connsiteY13" fmla="*/ 228440 h 600129"/>
              <a:gd name="connsiteX14" fmla="*/ 3067 w 1025365"/>
              <a:gd name="connsiteY14" fmla="*/ 390365 h 6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25365" h="600129">
                <a:moveTo>
                  <a:pt x="3067" y="390365"/>
                </a:moveTo>
                <a:cubicBezTo>
                  <a:pt x="31113" y="369198"/>
                  <a:pt x="318980" y="146419"/>
                  <a:pt x="393592" y="101440"/>
                </a:cubicBezTo>
                <a:cubicBezTo>
                  <a:pt x="468204" y="56461"/>
                  <a:pt x="439630" y="119961"/>
                  <a:pt x="450742" y="120490"/>
                </a:cubicBezTo>
                <a:cubicBezTo>
                  <a:pt x="461854" y="121019"/>
                  <a:pt x="410525" y="88211"/>
                  <a:pt x="460267" y="104615"/>
                </a:cubicBezTo>
                <a:cubicBezTo>
                  <a:pt x="510009" y="121019"/>
                  <a:pt x="711621" y="200923"/>
                  <a:pt x="749192" y="218915"/>
                </a:cubicBezTo>
                <a:cubicBezTo>
                  <a:pt x="786763" y="236907"/>
                  <a:pt x="654471" y="192457"/>
                  <a:pt x="685692" y="212565"/>
                </a:cubicBezTo>
                <a:cubicBezTo>
                  <a:pt x="716913" y="232673"/>
                  <a:pt x="893126" y="314165"/>
                  <a:pt x="936517" y="339565"/>
                </a:cubicBezTo>
                <a:cubicBezTo>
                  <a:pt x="979908" y="364965"/>
                  <a:pt x="984142" y="321573"/>
                  <a:pt x="946042" y="364965"/>
                </a:cubicBezTo>
                <a:cubicBezTo>
                  <a:pt x="907942" y="408357"/>
                  <a:pt x="711621" y="593036"/>
                  <a:pt x="707917" y="599915"/>
                </a:cubicBezTo>
                <a:cubicBezTo>
                  <a:pt x="704213" y="606794"/>
                  <a:pt x="877780" y="446457"/>
                  <a:pt x="923817" y="406240"/>
                </a:cubicBezTo>
                <a:cubicBezTo>
                  <a:pt x="969854" y="366023"/>
                  <a:pt x="1087329" y="424761"/>
                  <a:pt x="984142" y="358615"/>
                </a:cubicBezTo>
                <a:cubicBezTo>
                  <a:pt x="880955" y="292469"/>
                  <a:pt x="390417" y="50640"/>
                  <a:pt x="304692" y="9365"/>
                </a:cubicBezTo>
                <a:cubicBezTo>
                  <a:pt x="218967" y="-31910"/>
                  <a:pt x="483021" y="74452"/>
                  <a:pt x="469792" y="110965"/>
                </a:cubicBezTo>
                <a:cubicBezTo>
                  <a:pt x="456563" y="147477"/>
                  <a:pt x="304163" y="181344"/>
                  <a:pt x="225317" y="228440"/>
                </a:cubicBezTo>
                <a:cubicBezTo>
                  <a:pt x="146471" y="275536"/>
                  <a:pt x="-24979" y="411532"/>
                  <a:pt x="3067" y="3903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260455C0-A660-0966-B309-051390F9ADA9}"/>
              </a:ext>
            </a:extLst>
          </p:cNvPr>
          <p:cNvSpPr/>
          <p:nvPr/>
        </p:nvSpPr>
        <p:spPr>
          <a:xfrm>
            <a:off x="6301060" y="7810960"/>
            <a:ext cx="59956" cy="1402084"/>
          </a:xfrm>
          <a:custGeom>
            <a:avLst/>
            <a:gdLst>
              <a:gd name="connsiteX0" fmla="*/ 4490 w 59956"/>
              <a:gd name="connsiteY0" fmla="*/ 5890 h 1402084"/>
              <a:gd name="connsiteX1" fmla="*/ 1315 w 59956"/>
              <a:gd name="connsiteY1" fmla="*/ 783765 h 1402084"/>
              <a:gd name="connsiteX2" fmla="*/ 23540 w 59956"/>
              <a:gd name="connsiteY2" fmla="*/ 678990 h 1402084"/>
              <a:gd name="connsiteX3" fmla="*/ 45765 w 59956"/>
              <a:gd name="connsiteY3" fmla="*/ 1399715 h 1402084"/>
              <a:gd name="connsiteX4" fmla="*/ 58465 w 59956"/>
              <a:gd name="connsiteY4" fmla="*/ 888540 h 1402084"/>
              <a:gd name="connsiteX5" fmla="*/ 10840 w 59956"/>
              <a:gd name="connsiteY5" fmla="*/ 282115 h 1402084"/>
              <a:gd name="connsiteX6" fmla="*/ 20365 w 59956"/>
              <a:gd name="connsiteY6" fmla="*/ 418640 h 1402084"/>
              <a:gd name="connsiteX7" fmla="*/ 4490 w 59956"/>
              <a:gd name="connsiteY7" fmla="*/ 5890 h 140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956" h="1402084">
                <a:moveTo>
                  <a:pt x="4490" y="5890"/>
                </a:moveTo>
                <a:cubicBezTo>
                  <a:pt x="1315" y="66744"/>
                  <a:pt x="-1860" y="671582"/>
                  <a:pt x="1315" y="783765"/>
                </a:cubicBezTo>
                <a:cubicBezTo>
                  <a:pt x="4490" y="895948"/>
                  <a:pt x="16132" y="576332"/>
                  <a:pt x="23540" y="678990"/>
                </a:cubicBezTo>
                <a:cubicBezTo>
                  <a:pt x="30948" y="781648"/>
                  <a:pt x="39944" y="1364790"/>
                  <a:pt x="45765" y="1399715"/>
                </a:cubicBezTo>
                <a:cubicBezTo>
                  <a:pt x="51586" y="1434640"/>
                  <a:pt x="64286" y="1074806"/>
                  <a:pt x="58465" y="888540"/>
                </a:cubicBezTo>
                <a:cubicBezTo>
                  <a:pt x="52644" y="702274"/>
                  <a:pt x="17190" y="360432"/>
                  <a:pt x="10840" y="282115"/>
                </a:cubicBezTo>
                <a:cubicBezTo>
                  <a:pt x="4490" y="203798"/>
                  <a:pt x="19307" y="462561"/>
                  <a:pt x="20365" y="418640"/>
                </a:cubicBezTo>
                <a:cubicBezTo>
                  <a:pt x="21423" y="374719"/>
                  <a:pt x="7665" y="-54964"/>
                  <a:pt x="4490" y="589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FC510BA9-B845-4C76-3D07-6EAE7AC4FB0A}"/>
              </a:ext>
            </a:extLst>
          </p:cNvPr>
          <p:cNvSpPr/>
          <p:nvPr/>
        </p:nvSpPr>
        <p:spPr>
          <a:xfrm>
            <a:off x="5584446" y="8220412"/>
            <a:ext cx="328184" cy="927623"/>
          </a:xfrm>
          <a:custGeom>
            <a:avLst/>
            <a:gdLst>
              <a:gd name="connsiteX0" fmla="*/ 124204 w 328184"/>
              <a:gd name="connsiteY0" fmla="*/ 2838 h 927623"/>
              <a:gd name="connsiteX1" fmla="*/ 317879 w 328184"/>
              <a:gd name="connsiteY1" fmla="*/ 460038 h 927623"/>
              <a:gd name="connsiteX2" fmla="*/ 295654 w 328184"/>
              <a:gd name="connsiteY2" fmla="*/ 412413 h 927623"/>
              <a:gd name="connsiteX3" fmla="*/ 244854 w 328184"/>
              <a:gd name="connsiteY3" fmla="*/ 755313 h 927623"/>
              <a:gd name="connsiteX4" fmla="*/ 379 w 328184"/>
              <a:gd name="connsiteY4" fmla="*/ 926763 h 927623"/>
              <a:gd name="connsiteX5" fmla="*/ 190879 w 328184"/>
              <a:gd name="connsiteY5" fmla="*/ 818813 h 927623"/>
              <a:gd name="connsiteX6" fmla="*/ 276604 w 328184"/>
              <a:gd name="connsiteY6" fmla="*/ 755313 h 927623"/>
              <a:gd name="connsiteX7" fmla="*/ 292479 w 328184"/>
              <a:gd name="connsiteY7" fmla="*/ 317163 h 927623"/>
              <a:gd name="connsiteX8" fmla="*/ 286129 w 328184"/>
              <a:gd name="connsiteY8" fmla="*/ 269538 h 927623"/>
              <a:gd name="connsiteX9" fmla="*/ 124204 w 328184"/>
              <a:gd name="connsiteY9" fmla="*/ 2838 h 927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8184" h="927623">
                <a:moveTo>
                  <a:pt x="124204" y="2838"/>
                </a:moveTo>
                <a:cubicBezTo>
                  <a:pt x="129496" y="34588"/>
                  <a:pt x="289304" y="391776"/>
                  <a:pt x="317879" y="460038"/>
                </a:cubicBezTo>
                <a:cubicBezTo>
                  <a:pt x="346454" y="528300"/>
                  <a:pt x="307825" y="363201"/>
                  <a:pt x="295654" y="412413"/>
                </a:cubicBezTo>
                <a:cubicBezTo>
                  <a:pt x="283483" y="461626"/>
                  <a:pt x="294066" y="669588"/>
                  <a:pt x="244854" y="755313"/>
                </a:cubicBezTo>
                <a:cubicBezTo>
                  <a:pt x="195642" y="841038"/>
                  <a:pt x="9375" y="916180"/>
                  <a:pt x="379" y="926763"/>
                </a:cubicBezTo>
                <a:cubicBezTo>
                  <a:pt x="-8617" y="937346"/>
                  <a:pt x="144841" y="847388"/>
                  <a:pt x="190879" y="818813"/>
                </a:cubicBezTo>
                <a:cubicBezTo>
                  <a:pt x="236917" y="790238"/>
                  <a:pt x="259671" y="838921"/>
                  <a:pt x="276604" y="755313"/>
                </a:cubicBezTo>
                <a:cubicBezTo>
                  <a:pt x="293537" y="671705"/>
                  <a:pt x="290892" y="398125"/>
                  <a:pt x="292479" y="317163"/>
                </a:cubicBezTo>
                <a:cubicBezTo>
                  <a:pt x="294066" y="236201"/>
                  <a:pt x="310471" y="324042"/>
                  <a:pt x="286129" y="269538"/>
                </a:cubicBezTo>
                <a:cubicBezTo>
                  <a:pt x="261787" y="215034"/>
                  <a:pt x="118912" y="-28912"/>
                  <a:pt x="124204" y="28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538576CD-2ED5-7F04-4E5B-EC440766BE10}"/>
              </a:ext>
            </a:extLst>
          </p:cNvPr>
          <p:cNvSpPr/>
          <p:nvPr/>
        </p:nvSpPr>
        <p:spPr>
          <a:xfrm>
            <a:off x="5391368" y="8196013"/>
            <a:ext cx="280642" cy="934358"/>
          </a:xfrm>
          <a:custGeom>
            <a:avLst/>
            <a:gdLst>
              <a:gd name="connsiteX0" fmla="*/ 276007 w 280642"/>
              <a:gd name="connsiteY0" fmla="*/ 5012 h 934358"/>
              <a:gd name="connsiteX1" fmla="*/ 53757 w 280642"/>
              <a:gd name="connsiteY1" fmla="*/ 192337 h 934358"/>
              <a:gd name="connsiteX2" fmla="*/ 98207 w 280642"/>
              <a:gd name="connsiteY2" fmla="*/ 160587 h 934358"/>
              <a:gd name="connsiteX3" fmla="*/ 31532 w 280642"/>
              <a:gd name="connsiteY3" fmla="*/ 322512 h 934358"/>
              <a:gd name="connsiteX4" fmla="*/ 25182 w 280642"/>
              <a:gd name="connsiteY4" fmla="*/ 487612 h 934358"/>
              <a:gd name="connsiteX5" fmla="*/ 6132 w 280642"/>
              <a:gd name="connsiteY5" fmla="*/ 468562 h 934358"/>
              <a:gd name="connsiteX6" fmla="*/ 63282 w 280642"/>
              <a:gd name="connsiteY6" fmla="*/ 824162 h 934358"/>
              <a:gd name="connsiteX7" fmla="*/ 123607 w 280642"/>
              <a:gd name="connsiteY7" fmla="*/ 786062 h 934358"/>
              <a:gd name="connsiteX8" fmla="*/ 279182 w 280642"/>
              <a:gd name="connsiteY8" fmla="*/ 925762 h 934358"/>
              <a:gd name="connsiteX9" fmla="*/ 190282 w 280642"/>
              <a:gd name="connsiteY9" fmla="*/ 890837 h 934358"/>
              <a:gd name="connsiteX10" fmla="*/ 6132 w 280642"/>
              <a:gd name="connsiteY10" fmla="*/ 659062 h 934358"/>
              <a:gd name="connsiteX11" fmla="*/ 41057 w 280642"/>
              <a:gd name="connsiteY11" fmla="*/ 189162 h 934358"/>
              <a:gd name="connsiteX12" fmla="*/ 12482 w 280642"/>
              <a:gd name="connsiteY12" fmla="*/ 268537 h 934358"/>
              <a:gd name="connsiteX13" fmla="*/ 50582 w 280642"/>
              <a:gd name="connsiteY13" fmla="*/ 125662 h 934358"/>
              <a:gd name="connsiteX14" fmla="*/ 41057 w 280642"/>
              <a:gd name="connsiteY14" fmla="*/ 154237 h 934358"/>
              <a:gd name="connsiteX15" fmla="*/ 180757 w 280642"/>
              <a:gd name="connsiteY15" fmla="*/ 20887 h 934358"/>
              <a:gd name="connsiteX16" fmla="*/ 101382 w 280642"/>
              <a:gd name="connsiteY16" fmla="*/ 49462 h 934358"/>
              <a:gd name="connsiteX17" fmla="*/ 276007 w 280642"/>
              <a:gd name="connsiteY17" fmla="*/ 5012 h 934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0642" h="934358">
                <a:moveTo>
                  <a:pt x="276007" y="5012"/>
                </a:moveTo>
                <a:cubicBezTo>
                  <a:pt x="268069" y="28825"/>
                  <a:pt x="83390" y="166408"/>
                  <a:pt x="53757" y="192337"/>
                </a:cubicBezTo>
                <a:cubicBezTo>
                  <a:pt x="24124" y="218266"/>
                  <a:pt x="101911" y="138891"/>
                  <a:pt x="98207" y="160587"/>
                </a:cubicBezTo>
                <a:cubicBezTo>
                  <a:pt x="94503" y="182283"/>
                  <a:pt x="43703" y="268008"/>
                  <a:pt x="31532" y="322512"/>
                </a:cubicBezTo>
                <a:cubicBezTo>
                  <a:pt x="19361" y="377016"/>
                  <a:pt x="29415" y="463270"/>
                  <a:pt x="25182" y="487612"/>
                </a:cubicBezTo>
                <a:cubicBezTo>
                  <a:pt x="20949" y="511954"/>
                  <a:pt x="-218" y="412470"/>
                  <a:pt x="6132" y="468562"/>
                </a:cubicBezTo>
                <a:cubicBezTo>
                  <a:pt x="12482" y="524654"/>
                  <a:pt x="43703" y="771246"/>
                  <a:pt x="63282" y="824162"/>
                </a:cubicBezTo>
                <a:cubicBezTo>
                  <a:pt x="82861" y="877078"/>
                  <a:pt x="87624" y="769129"/>
                  <a:pt x="123607" y="786062"/>
                </a:cubicBezTo>
                <a:cubicBezTo>
                  <a:pt x="159590" y="802995"/>
                  <a:pt x="268070" y="908300"/>
                  <a:pt x="279182" y="925762"/>
                </a:cubicBezTo>
                <a:cubicBezTo>
                  <a:pt x="290294" y="943224"/>
                  <a:pt x="235790" y="935287"/>
                  <a:pt x="190282" y="890837"/>
                </a:cubicBezTo>
                <a:cubicBezTo>
                  <a:pt x="144774" y="846387"/>
                  <a:pt x="31003" y="776008"/>
                  <a:pt x="6132" y="659062"/>
                </a:cubicBezTo>
                <a:cubicBezTo>
                  <a:pt x="-18739" y="542116"/>
                  <a:pt x="39999" y="254249"/>
                  <a:pt x="41057" y="189162"/>
                </a:cubicBezTo>
                <a:cubicBezTo>
                  <a:pt x="42115" y="124075"/>
                  <a:pt x="10894" y="279120"/>
                  <a:pt x="12482" y="268537"/>
                </a:cubicBezTo>
                <a:cubicBezTo>
                  <a:pt x="14069" y="257954"/>
                  <a:pt x="45820" y="144712"/>
                  <a:pt x="50582" y="125662"/>
                </a:cubicBezTo>
                <a:cubicBezTo>
                  <a:pt x="55344" y="106612"/>
                  <a:pt x="19361" y="171699"/>
                  <a:pt x="41057" y="154237"/>
                </a:cubicBezTo>
                <a:cubicBezTo>
                  <a:pt x="62753" y="136775"/>
                  <a:pt x="170703" y="38349"/>
                  <a:pt x="180757" y="20887"/>
                </a:cubicBezTo>
                <a:cubicBezTo>
                  <a:pt x="190811" y="3425"/>
                  <a:pt x="89740" y="48933"/>
                  <a:pt x="101382" y="49462"/>
                </a:cubicBezTo>
                <a:cubicBezTo>
                  <a:pt x="113024" y="49991"/>
                  <a:pt x="283945" y="-18801"/>
                  <a:pt x="276007" y="50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06FD76D5-F1E2-F424-91AE-2887C4442C03}"/>
              </a:ext>
            </a:extLst>
          </p:cNvPr>
          <p:cNvSpPr/>
          <p:nvPr/>
        </p:nvSpPr>
        <p:spPr>
          <a:xfrm>
            <a:off x="5368901" y="8264525"/>
            <a:ext cx="508421" cy="70290"/>
          </a:xfrm>
          <a:custGeom>
            <a:avLst/>
            <a:gdLst>
              <a:gd name="connsiteX0" fmla="*/ 12724 w 508421"/>
              <a:gd name="connsiteY0" fmla="*/ 69850 h 70290"/>
              <a:gd name="connsiteX1" fmla="*/ 282599 w 508421"/>
              <a:gd name="connsiteY1" fmla="*/ 22225 h 70290"/>
              <a:gd name="connsiteX2" fmla="*/ 508024 w 508421"/>
              <a:gd name="connsiteY2" fmla="*/ 44450 h 70290"/>
              <a:gd name="connsiteX3" fmla="*/ 330224 w 508421"/>
              <a:gd name="connsiteY3" fmla="*/ 0 h 70290"/>
              <a:gd name="connsiteX4" fmla="*/ 69874 w 508421"/>
              <a:gd name="connsiteY4" fmla="*/ 44450 h 70290"/>
              <a:gd name="connsiteX5" fmla="*/ 12724 w 508421"/>
              <a:gd name="connsiteY5" fmla="*/ 69850 h 7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421" h="70290">
                <a:moveTo>
                  <a:pt x="12724" y="69850"/>
                </a:moveTo>
                <a:cubicBezTo>
                  <a:pt x="48178" y="66146"/>
                  <a:pt x="200049" y="26458"/>
                  <a:pt x="282599" y="22225"/>
                </a:cubicBezTo>
                <a:cubicBezTo>
                  <a:pt x="365149" y="17992"/>
                  <a:pt x="500087" y="48154"/>
                  <a:pt x="508024" y="44450"/>
                </a:cubicBezTo>
                <a:cubicBezTo>
                  <a:pt x="515961" y="40746"/>
                  <a:pt x="403249" y="0"/>
                  <a:pt x="330224" y="0"/>
                </a:cubicBezTo>
                <a:cubicBezTo>
                  <a:pt x="257199" y="0"/>
                  <a:pt x="117499" y="35983"/>
                  <a:pt x="69874" y="44450"/>
                </a:cubicBezTo>
                <a:cubicBezTo>
                  <a:pt x="22249" y="52917"/>
                  <a:pt x="-22730" y="73554"/>
                  <a:pt x="12724" y="698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20665F43-A8D2-9D05-72E3-D774A8ADF41B}"/>
              </a:ext>
            </a:extLst>
          </p:cNvPr>
          <p:cNvSpPr/>
          <p:nvPr/>
        </p:nvSpPr>
        <p:spPr>
          <a:xfrm>
            <a:off x="5523941" y="8315155"/>
            <a:ext cx="181550" cy="264080"/>
          </a:xfrm>
          <a:custGeom>
            <a:avLst/>
            <a:gdLst>
              <a:gd name="connsiteX0" fmla="*/ 13259 w 181550"/>
              <a:gd name="connsiteY0" fmla="*/ 170 h 264080"/>
              <a:gd name="connsiteX1" fmla="*/ 3734 w 181550"/>
              <a:gd name="connsiteY1" fmla="*/ 127170 h 264080"/>
              <a:gd name="connsiteX2" fmla="*/ 29134 w 181550"/>
              <a:gd name="connsiteY2" fmla="*/ 212895 h 264080"/>
              <a:gd name="connsiteX3" fmla="*/ 181534 w 181550"/>
              <a:gd name="connsiteY3" fmla="*/ 263695 h 264080"/>
              <a:gd name="connsiteX4" fmla="*/ 38659 w 181550"/>
              <a:gd name="connsiteY4" fmla="*/ 231945 h 264080"/>
              <a:gd name="connsiteX5" fmla="*/ 559 w 181550"/>
              <a:gd name="connsiteY5" fmla="*/ 155745 h 264080"/>
              <a:gd name="connsiteX6" fmla="*/ 13259 w 181550"/>
              <a:gd name="connsiteY6" fmla="*/ 170 h 26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550" h="264080">
                <a:moveTo>
                  <a:pt x="13259" y="170"/>
                </a:moveTo>
                <a:cubicBezTo>
                  <a:pt x="13788" y="-4593"/>
                  <a:pt x="1088" y="91716"/>
                  <a:pt x="3734" y="127170"/>
                </a:cubicBezTo>
                <a:cubicBezTo>
                  <a:pt x="6380" y="162624"/>
                  <a:pt x="-499" y="190141"/>
                  <a:pt x="29134" y="212895"/>
                </a:cubicBezTo>
                <a:cubicBezTo>
                  <a:pt x="58767" y="235649"/>
                  <a:pt x="179947" y="260520"/>
                  <a:pt x="181534" y="263695"/>
                </a:cubicBezTo>
                <a:cubicBezTo>
                  <a:pt x="183121" y="266870"/>
                  <a:pt x="68821" y="249937"/>
                  <a:pt x="38659" y="231945"/>
                </a:cubicBezTo>
                <a:cubicBezTo>
                  <a:pt x="8497" y="213953"/>
                  <a:pt x="4263" y="188553"/>
                  <a:pt x="559" y="155745"/>
                </a:cubicBezTo>
                <a:cubicBezTo>
                  <a:pt x="-3145" y="122937"/>
                  <a:pt x="12730" y="4933"/>
                  <a:pt x="13259" y="1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29A22FC9-B492-DD1E-3EAE-F7D5488E53E0}"/>
              </a:ext>
            </a:extLst>
          </p:cNvPr>
          <p:cNvSpPr/>
          <p:nvPr/>
        </p:nvSpPr>
        <p:spPr>
          <a:xfrm>
            <a:off x="5517565" y="8311938"/>
            <a:ext cx="372802" cy="255763"/>
          </a:xfrm>
          <a:custGeom>
            <a:avLst/>
            <a:gdLst>
              <a:gd name="connsiteX0" fmla="*/ 585 w 372802"/>
              <a:gd name="connsiteY0" fmla="*/ 212 h 255763"/>
              <a:gd name="connsiteX1" fmla="*/ 191085 w 372802"/>
              <a:gd name="connsiteY1" fmla="*/ 28787 h 255763"/>
              <a:gd name="connsiteX2" fmla="*/ 213310 w 372802"/>
              <a:gd name="connsiteY2" fmla="*/ 73237 h 255763"/>
              <a:gd name="connsiteX3" fmla="*/ 283160 w 372802"/>
              <a:gd name="connsiteY3" fmla="*/ 174837 h 255763"/>
              <a:gd name="connsiteX4" fmla="*/ 308560 w 372802"/>
              <a:gd name="connsiteY4" fmla="*/ 203412 h 255763"/>
              <a:gd name="connsiteX5" fmla="*/ 187910 w 372802"/>
              <a:gd name="connsiteY5" fmla="*/ 254212 h 255763"/>
              <a:gd name="connsiteX6" fmla="*/ 372060 w 372802"/>
              <a:gd name="connsiteY6" fmla="*/ 228812 h 255763"/>
              <a:gd name="connsiteX7" fmla="*/ 248235 w 372802"/>
              <a:gd name="connsiteY7" fmla="*/ 95462 h 255763"/>
              <a:gd name="connsiteX8" fmla="*/ 137110 w 372802"/>
              <a:gd name="connsiteY8" fmla="*/ 19262 h 255763"/>
              <a:gd name="connsiteX9" fmla="*/ 585 w 372802"/>
              <a:gd name="connsiteY9" fmla="*/ 212 h 25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802" h="255763">
                <a:moveTo>
                  <a:pt x="585" y="212"/>
                </a:moveTo>
                <a:cubicBezTo>
                  <a:pt x="9581" y="1799"/>
                  <a:pt x="155631" y="16616"/>
                  <a:pt x="191085" y="28787"/>
                </a:cubicBezTo>
                <a:cubicBezTo>
                  <a:pt x="226539" y="40958"/>
                  <a:pt x="197964" y="48895"/>
                  <a:pt x="213310" y="73237"/>
                </a:cubicBezTo>
                <a:cubicBezTo>
                  <a:pt x="228656" y="97579"/>
                  <a:pt x="267285" y="153141"/>
                  <a:pt x="283160" y="174837"/>
                </a:cubicBezTo>
                <a:cubicBezTo>
                  <a:pt x="299035" y="196533"/>
                  <a:pt x="324435" y="190183"/>
                  <a:pt x="308560" y="203412"/>
                </a:cubicBezTo>
                <a:cubicBezTo>
                  <a:pt x="292685" y="216641"/>
                  <a:pt x="177327" y="249979"/>
                  <a:pt x="187910" y="254212"/>
                </a:cubicBezTo>
                <a:cubicBezTo>
                  <a:pt x="198493" y="258445"/>
                  <a:pt x="362006" y="255270"/>
                  <a:pt x="372060" y="228812"/>
                </a:cubicBezTo>
                <a:cubicBezTo>
                  <a:pt x="382114" y="202354"/>
                  <a:pt x="287393" y="130387"/>
                  <a:pt x="248235" y="95462"/>
                </a:cubicBezTo>
                <a:cubicBezTo>
                  <a:pt x="209077" y="60537"/>
                  <a:pt x="185793" y="32491"/>
                  <a:pt x="137110" y="19262"/>
                </a:cubicBezTo>
                <a:cubicBezTo>
                  <a:pt x="88427" y="6033"/>
                  <a:pt x="-8411" y="-1375"/>
                  <a:pt x="585" y="2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6C012A24-E0ED-640F-3E2A-441A4F241EDC}"/>
              </a:ext>
            </a:extLst>
          </p:cNvPr>
          <p:cNvSpPr/>
          <p:nvPr/>
        </p:nvSpPr>
        <p:spPr>
          <a:xfrm>
            <a:off x="5443611" y="8362920"/>
            <a:ext cx="58822" cy="832846"/>
          </a:xfrm>
          <a:custGeom>
            <a:avLst/>
            <a:gdLst>
              <a:gd name="connsiteX0" fmla="*/ 52314 w 58822"/>
              <a:gd name="connsiteY0" fmla="*/ 30 h 832846"/>
              <a:gd name="connsiteX1" fmla="*/ 11039 w 58822"/>
              <a:gd name="connsiteY1" fmla="*/ 247680 h 832846"/>
              <a:gd name="connsiteX2" fmla="*/ 39614 w 58822"/>
              <a:gd name="connsiteY2" fmla="*/ 495330 h 832846"/>
              <a:gd name="connsiteX3" fmla="*/ 26914 w 58822"/>
              <a:gd name="connsiteY3" fmla="*/ 425480 h 832846"/>
              <a:gd name="connsiteX4" fmla="*/ 58664 w 58822"/>
              <a:gd name="connsiteY4" fmla="*/ 831880 h 832846"/>
              <a:gd name="connsiteX5" fmla="*/ 11039 w 58822"/>
              <a:gd name="connsiteY5" fmla="*/ 530255 h 832846"/>
              <a:gd name="connsiteX6" fmla="*/ 4689 w 58822"/>
              <a:gd name="connsiteY6" fmla="*/ 260380 h 832846"/>
              <a:gd name="connsiteX7" fmla="*/ 1514 w 58822"/>
              <a:gd name="connsiteY7" fmla="*/ 263555 h 832846"/>
              <a:gd name="connsiteX8" fmla="*/ 52314 w 58822"/>
              <a:gd name="connsiteY8" fmla="*/ 30 h 8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822" h="832846">
                <a:moveTo>
                  <a:pt x="52314" y="30"/>
                </a:moveTo>
                <a:cubicBezTo>
                  <a:pt x="53902" y="-2616"/>
                  <a:pt x="13156" y="165130"/>
                  <a:pt x="11039" y="247680"/>
                </a:cubicBezTo>
                <a:cubicBezTo>
                  <a:pt x="8922" y="330230"/>
                  <a:pt x="36968" y="465697"/>
                  <a:pt x="39614" y="495330"/>
                </a:cubicBezTo>
                <a:cubicBezTo>
                  <a:pt x="42260" y="524963"/>
                  <a:pt x="23739" y="369388"/>
                  <a:pt x="26914" y="425480"/>
                </a:cubicBezTo>
                <a:cubicBezTo>
                  <a:pt x="30089" y="481572"/>
                  <a:pt x="61310" y="814417"/>
                  <a:pt x="58664" y="831880"/>
                </a:cubicBezTo>
                <a:cubicBezTo>
                  <a:pt x="56018" y="849343"/>
                  <a:pt x="20035" y="625505"/>
                  <a:pt x="11039" y="530255"/>
                </a:cubicBezTo>
                <a:cubicBezTo>
                  <a:pt x="2043" y="435005"/>
                  <a:pt x="6276" y="304830"/>
                  <a:pt x="4689" y="260380"/>
                </a:cubicBezTo>
                <a:cubicBezTo>
                  <a:pt x="3101" y="215930"/>
                  <a:pt x="-2719" y="304830"/>
                  <a:pt x="1514" y="263555"/>
                </a:cubicBezTo>
                <a:cubicBezTo>
                  <a:pt x="5747" y="222280"/>
                  <a:pt x="50726" y="2676"/>
                  <a:pt x="52314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C7363865-C268-615B-F157-9CF6B41F4560}"/>
              </a:ext>
            </a:extLst>
          </p:cNvPr>
          <p:cNvSpPr/>
          <p:nvPr/>
        </p:nvSpPr>
        <p:spPr>
          <a:xfrm>
            <a:off x="5591515" y="8613616"/>
            <a:ext cx="288709" cy="512606"/>
          </a:xfrm>
          <a:custGeom>
            <a:avLst/>
            <a:gdLst>
              <a:gd name="connsiteX0" fmla="*/ 288585 w 288709"/>
              <a:gd name="connsiteY0" fmla="*/ 159 h 512606"/>
              <a:gd name="connsiteX1" fmla="*/ 218735 w 288709"/>
              <a:gd name="connsiteY1" fmla="*/ 279559 h 512606"/>
              <a:gd name="connsiteX2" fmla="*/ 28235 w 288709"/>
              <a:gd name="connsiteY2" fmla="*/ 511334 h 512606"/>
              <a:gd name="connsiteX3" fmla="*/ 117135 w 288709"/>
              <a:gd name="connsiteY3" fmla="*/ 377984 h 512606"/>
              <a:gd name="connsiteX4" fmla="*/ 2835 w 288709"/>
              <a:gd name="connsiteY4" fmla="*/ 498634 h 512606"/>
              <a:gd name="connsiteX5" fmla="*/ 260010 w 288709"/>
              <a:gd name="connsiteY5" fmla="*/ 343059 h 512606"/>
              <a:gd name="connsiteX6" fmla="*/ 148885 w 288709"/>
              <a:gd name="connsiteY6" fmla="*/ 416084 h 512606"/>
              <a:gd name="connsiteX7" fmla="*/ 221910 w 288709"/>
              <a:gd name="connsiteY7" fmla="*/ 330359 h 512606"/>
              <a:gd name="connsiteX8" fmla="*/ 183810 w 288709"/>
              <a:gd name="connsiteY8" fmla="*/ 409734 h 512606"/>
              <a:gd name="connsiteX9" fmla="*/ 234610 w 288709"/>
              <a:gd name="connsiteY9" fmla="*/ 241459 h 512606"/>
              <a:gd name="connsiteX10" fmla="*/ 288585 w 288709"/>
              <a:gd name="connsiteY10" fmla="*/ 159 h 51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709" h="512606">
                <a:moveTo>
                  <a:pt x="288585" y="159"/>
                </a:moveTo>
                <a:cubicBezTo>
                  <a:pt x="285939" y="6509"/>
                  <a:pt x="262127" y="194363"/>
                  <a:pt x="218735" y="279559"/>
                </a:cubicBezTo>
                <a:cubicBezTo>
                  <a:pt x="175343" y="364755"/>
                  <a:pt x="45168" y="494930"/>
                  <a:pt x="28235" y="511334"/>
                </a:cubicBezTo>
                <a:cubicBezTo>
                  <a:pt x="11302" y="527738"/>
                  <a:pt x="121368" y="380101"/>
                  <a:pt x="117135" y="377984"/>
                </a:cubicBezTo>
                <a:cubicBezTo>
                  <a:pt x="112902" y="375867"/>
                  <a:pt x="-20978" y="504455"/>
                  <a:pt x="2835" y="498634"/>
                </a:cubicBezTo>
                <a:cubicBezTo>
                  <a:pt x="26648" y="492813"/>
                  <a:pt x="235668" y="356817"/>
                  <a:pt x="260010" y="343059"/>
                </a:cubicBezTo>
                <a:cubicBezTo>
                  <a:pt x="284352" y="329301"/>
                  <a:pt x="155235" y="418201"/>
                  <a:pt x="148885" y="416084"/>
                </a:cubicBezTo>
                <a:cubicBezTo>
                  <a:pt x="142535" y="413967"/>
                  <a:pt x="216089" y="331417"/>
                  <a:pt x="221910" y="330359"/>
                </a:cubicBezTo>
                <a:cubicBezTo>
                  <a:pt x="227731" y="329301"/>
                  <a:pt x="181693" y="424551"/>
                  <a:pt x="183810" y="409734"/>
                </a:cubicBezTo>
                <a:cubicBezTo>
                  <a:pt x="185927" y="394917"/>
                  <a:pt x="218206" y="303901"/>
                  <a:pt x="234610" y="241459"/>
                </a:cubicBezTo>
                <a:cubicBezTo>
                  <a:pt x="251014" y="179017"/>
                  <a:pt x="291231" y="-6191"/>
                  <a:pt x="288585" y="1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273E38EA-4887-5D8F-18F5-127D44E3FB9D}"/>
              </a:ext>
            </a:extLst>
          </p:cNvPr>
          <p:cNvSpPr/>
          <p:nvPr/>
        </p:nvSpPr>
        <p:spPr>
          <a:xfrm>
            <a:off x="5526509" y="8807625"/>
            <a:ext cx="720510" cy="651006"/>
          </a:xfrm>
          <a:custGeom>
            <a:avLst/>
            <a:gdLst>
              <a:gd name="connsiteX0" fmla="*/ 201191 w 720510"/>
              <a:gd name="connsiteY0" fmla="*/ 56975 h 651006"/>
              <a:gd name="connsiteX1" fmla="*/ 582191 w 720510"/>
              <a:gd name="connsiteY1" fmla="*/ 34750 h 651006"/>
              <a:gd name="connsiteX2" fmla="*/ 718716 w 720510"/>
              <a:gd name="connsiteY2" fmla="*/ 79200 h 651006"/>
              <a:gd name="connsiteX3" fmla="*/ 655216 w 720510"/>
              <a:gd name="connsiteY3" fmla="*/ 203025 h 651006"/>
              <a:gd name="connsiteX4" fmla="*/ 582191 w 720510"/>
              <a:gd name="connsiteY4" fmla="*/ 428450 h 651006"/>
              <a:gd name="connsiteX5" fmla="*/ 404391 w 720510"/>
              <a:gd name="connsiteY5" fmla="*/ 584025 h 651006"/>
              <a:gd name="connsiteX6" fmla="*/ 223416 w 720510"/>
              <a:gd name="connsiteY6" fmla="*/ 647525 h 651006"/>
              <a:gd name="connsiteX7" fmla="*/ 1166 w 720510"/>
              <a:gd name="connsiteY7" fmla="*/ 641175 h 651006"/>
              <a:gd name="connsiteX8" fmla="*/ 325016 w 720510"/>
              <a:gd name="connsiteY8" fmla="*/ 628475 h 651006"/>
              <a:gd name="connsiteX9" fmla="*/ 486941 w 720510"/>
              <a:gd name="connsiteY9" fmla="*/ 539575 h 651006"/>
              <a:gd name="connsiteX10" fmla="*/ 623466 w 720510"/>
              <a:gd name="connsiteY10" fmla="*/ 260175 h 651006"/>
              <a:gd name="connsiteX11" fmla="*/ 648866 w 720510"/>
              <a:gd name="connsiteY11" fmla="*/ 244300 h 651006"/>
              <a:gd name="connsiteX12" fmla="*/ 671091 w 720510"/>
              <a:gd name="connsiteY12" fmla="*/ 126825 h 651006"/>
              <a:gd name="connsiteX13" fmla="*/ 645691 w 720510"/>
              <a:gd name="connsiteY13" fmla="*/ 72850 h 651006"/>
              <a:gd name="connsiteX14" fmla="*/ 420266 w 720510"/>
              <a:gd name="connsiteY14" fmla="*/ 6175 h 651006"/>
              <a:gd name="connsiteX15" fmla="*/ 471066 w 720510"/>
              <a:gd name="connsiteY15" fmla="*/ 6175 h 651006"/>
              <a:gd name="connsiteX16" fmla="*/ 267866 w 720510"/>
              <a:gd name="connsiteY16" fmla="*/ 34750 h 651006"/>
              <a:gd name="connsiteX17" fmla="*/ 201191 w 720510"/>
              <a:gd name="connsiteY17" fmla="*/ 56975 h 65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0510" h="651006">
                <a:moveTo>
                  <a:pt x="201191" y="56975"/>
                </a:moveTo>
                <a:cubicBezTo>
                  <a:pt x="253578" y="56975"/>
                  <a:pt x="495937" y="31046"/>
                  <a:pt x="582191" y="34750"/>
                </a:cubicBezTo>
                <a:cubicBezTo>
                  <a:pt x="668445" y="38454"/>
                  <a:pt x="706545" y="51154"/>
                  <a:pt x="718716" y="79200"/>
                </a:cubicBezTo>
                <a:cubicBezTo>
                  <a:pt x="730887" y="107246"/>
                  <a:pt x="677970" y="144817"/>
                  <a:pt x="655216" y="203025"/>
                </a:cubicBezTo>
                <a:cubicBezTo>
                  <a:pt x="632462" y="261233"/>
                  <a:pt x="623995" y="364950"/>
                  <a:pt x="582191" y="428450"/>
                </a:cubicBezTo>
                <a:cubicBezTo>
                  <a:pt x="540387" y="491950"/>
                  <a:pt x="464187" y="547513"/>
                  <a:pt x="404391" y="584025"/>
                </a:cubicBezTo>
                <a:cubicBezTo>
                  <a:pt x="344595" y="620538"/>
                  <a:pt x="290620" y="638000"/>
                  <a:pt x="223416" y="647525"/>
                </a:cubicBezTo>
                <a:cubicBezTo>
                  <a:pt x="156212" y="657050"/>
                  <a:pt x="-15767" y="644350"/>
                  <a:pt x="1166" y="641175"/>
                </a:cubicBezTo>
                <a:cubicBezTo>
                  <a:pt x="18099" y="638000"/>
                  <a:pt x="244054" y="645408"/>
                  <a:pt x="325016" y="628475"/>
                </a:cubicBezTo>
                <a:cubicBezTo>
                  <a:pt x="405978" y="611542"/>
                  <a:pt x="437199" y="600958"/>
                  <a:pt x="486941" y="539575"/>
                </a:cubicBezTo>
                <a:cubicBezTo>
                  <a:pt x="536683" y="478192"/>
                  <a:pt x="596479" y="309387"/>
                  <a:pt x="623466" y="260175"/>
                </a:cubicBezTo>
                <a:cubicBezTo>
                  <a:pt x="650453" y="210963"/>
                  <a:pt x="640929" y="266525"/>
                  <a:pt x="648866" y="244300"/>
                </a:cubicBezTo>
                <a:cubicBezTo>
                  <a:pt x="656804" y="222075"/>
                  <a:pt x="671620" y="155400"/>
                  <a:pt x="671091" y="126825"/>
                </a:cubicBezTo>
                <a:cubicBezTo>
                  <a:pt x="670562" y="98250"/>
                  <a:pt x="687495" y="92958"/>
                  <a:pt x="645691" y="72850"/>
                </a:cubicBezTo>
                <a:cubicBezTo>
                  <a:pt x="603887" y="52742"/>
                  <a:pt x="449370" y="17287"/>
                  <a:pt x="420266" y="6175"/>
                </a:cubicBezTo>
                <a:cubicBezTo>
                  <a:pt x="391162" y="-4938"/>
                  <a:pt x="496466" y="1413"/>
                  <a:pt x="471066" y="6175"/>
                </a:cubicBezTo>
                <a:cubicBezTo>
                  <a:pt x="445666" y="10937"/>
                  <a:pt x="314433" y="25225"/>
                  <a:pt x="267866" y="34750"/>
                </a:cubicBezTo>
                <a:cubicBezTo>
                  <a:pt x="221299" y="44275"/>
                  <a:pt x="148804" y="56975"/>
                  <a:pt x="201191" y="569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3C682A49-9C5D-7BC3-D8D9-6F90DD81180F}"/>
              </a:ext>
            </a:extLst>
          </p:cNvPr>
          <p:cNvSpPr/>
          <p:nvPr/>
        </p:nvSpPr>
        <p:spPr>
          <a:xfrm>
            <a:off x="5813405" y="8781963"/>
            <a:ext cx="491456" cy="238685"/>
          </a:xfrm>
          <a:custGeom>
            <a:avLst/>
            <a:gdLst>
              <a:gd name="connsiteX0" fmla="*/ 20 w 491456"/>
              <a:gd name="connsiteY0" fmla="*/ 57237 h 238685"/>
              <a:gd name="connsiteX1" fmla="*/ 441345 w 491456"/>
              <a:gd name="connsiteY1" fmla="*/ 9612 h 238685"/>
              <a:gd name="connsiteX2" fmla="*/ 441345 w 491456"/>
              <a:gd name="connsiteY2" fmla="*/ 31837 h 238685"/>
              <a:gd name="connsiteX3" fmla="*/ 454045 w 491456"/>
              <a:gd name="connsiteY3" fmla="*/ 104862 h 238685"/>
              <a:gd name="connsiteX4" fmla="*/ 454045 w 491456"/>
              <a:gd name="connsiteY4" fmla="*/ 238212 h 238685"/>
              <a:gd name="connsiteX5" fmla="*/ 447695 w 491456"/>
              <a:gd name="connsiteY5" fmla="*/ 54062 h 238685"/>
              <a:gd name="connsiteX6" fmla="*/ 460395 w 491456"/>
              <a:gd name="connsiteY6" fmla="*/ 87 h 238685"/>
              <a:gd name="connsiteX7" fmla="*/ 20 w 491456"/>
              <a:gd name="connsiteY7" fmla="*/ 57237 h 238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456" h="238685">
                <a:moveTo>
                  <a:pt x="20" y="57237"/>
                </a:moveTo>
                <a:cubicBezTo>
                  <a:pt x="-3155" y="58824"/>
                  <a:pt x="367791" y="13845"/>
                  <a:pt x="441345" y="9612"/>
                </a:cubicBezTo>
                <a:cubicBezTo>
                  <a:pt x="514899" y="5379"/>
                  <a:pt x="439228" y="15962"/>
                  <a:pt x="441345" y="31837"/>
                </a:cubicBezTo>
                <a:cubicBezTo>
                  <a:pt x="443462" y="47712"/>
                  <a:pt x="451928" y="70466"/>
                  <a:pt x="454045" y="104862"/>
                </a:cubicBezTo>
                <a:cubicBezTo>
                  <a:pt x="456162" y="139258"/>
                  <a:pt x="455103" y="246679"/>
                  <a:pt x="454045" y="238212"/>
                </a:cubicBezTo>
                <a:cubicBezTo>
                  <a:pt x="452987" y="229745"/>
                  <a:pt x="446637" y="93749"/>
                  <a:pt x="447695" y="54062"/>
                </a:cubicBezTo>
                <a:cubicBezTo>
                  <a:pt x="448753" y="14375"/>
                  <a:pt x="536595" y="2733"/>
                  <a:pt x="460395" y="87"/>
                </a:cubicBezTo>
                <a:cubicBezTo>
                  <a:pt x="384195" y="-2559"/>
                  <a:pt x="3195" y="55650"/>
                  <a:pt x="20" y="572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D6D6C989-DE40-7640-6857-B37BA3D67F7F}"/>
              </a:ext>
            </a:extLst>
          </p:cNvPr>
          <p:cNvSpPr/>
          <p:nvPr/>
        </p:nvSpPr>
        <p:spPr>
          <a:xfrm>
            <a:off x="5292725" y="8813575"/>
            <a:ext cx="1020279" cy="773754"/>
          </a:xfrm>
          <a:custGeom>
            <a:avLst/>
            <a:gdLst>
              <a:gd name="connsiteX0" fmla="*/ 1019175 w 1020279"/>
              <a:gd name="connsiteY0" fmla="*/ 225 h 773754"/>
              <a:gd name="connsiteX1" fmla="*/ 920750 w 1020279"/>
              <a:gd name="connsiteY1" fmla="*/ 216125 h 773754"/>
              <a:gd name="connsiteX2" fmla="*/ 860425 w 1020279"/>
              <a:gd name="connsiteY2" fmla="*/ 422500 h 773754"/>
              <a:gd name="connsiteX3" fmla="*/ 898525 w 1020279"/>
              <a:gd name="connsiteY3" fmla="*/ 349475 h 773754"/>
              <a:gd name="connsiteX4" fmla="*/ 676275 w 1020279"/>
              <a:gd name="connsiteY4" fmla="*/ 654275 h 773754"/>
              <a:gd name="connsiteX5" fmla="*/ 641350 w 1020279"/>
              <a:gd name="connsiteY5" fmla="*/ 635225 h 773754"/>
              <a:gd name="connsiteX6" fmla="*/ 647700 w 1020279"/>
              <a:gd name="connsiteY6" fmla="*/ 635225 h 773754"/>
              <a:gd name="connsiteX7" fmla="*/ 352425 w 1020279"/>
              <a:gd name="connsiteY7" fmla="*/ 771750 h 773754"/>
              <a:gd name="connsiteX8" fmla="*/ 327025 w 1020279"/>
              <a:gd name="connsiteY8" fmla="*/ 705075 h 773754"/>
              <a:gd name="connsiteX9" fmla="*/ 0 w 1020279"/>
              <a:gd name="connsiteY9" fmla="*/ 549500 h 773754"/>
              <a:gd name="connsiteX10" fmla="*/ 330200 w 1020279"/>
              <a:gd name="connsiteY10" fmla="*/ 733650 h 773754"/>
              <a:gd name="connsiteX11" fmla="*/ 615950 w 1020279"/>
              <a:gd name="connsiteY11" fmla="*/ 663800 h 773754"/>
              <a:gd name="connsiteX12" fmla="*/ 828675 w 1020279"/>
              <a:gd name="connsiteY12" fmla="*/ 362175 h 773754"/>
              <a:gd name="connsiteX13" fmla="*/ 815975 w 1020279"/>
              <a:gd name="connsiteY13" fmla="*/ 416150 h 773754"/>
              <a:gd name="connsiteX14" fmla="*/ 876300 w 1020279"/>
              <a:gd name="connsiteY14" fmla="*/ 251050 h 773754"/>
              <a:gd name="connsiteX15" fmla="*/ 850900 w 1020279"/>
              <a:gd name="connsiteY15" fmla="*/ 257400 h 773754"/>
              <a:gd name="connsiteX16" fmla="*/ 1019175 w 1020279"/>
              <a:gd name="connsiteY16" fmla="*/ 225 h 773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20279" h="773754">
                <a:moveTo>
                  <a:pt x="1019175" y="225"/>
                </a:moveTo>
                <a:cubicBezTo>
                  <a:pt x="1030817" y="-6654"/>
                  <a:pt x="947208" y="145746"/>
                  <a:pt x="920750" y="216125"/>
                </a:cubicBezTo>
                <a:cubicBezTo>
                  <a:pt x="894292" y="286504"/>
                  <a:pt x="864129" y="400275"/>
                  <a:pt x="860425" y="422500"/>
                </a:cubicBezTo>
                <a:cubicBezTo>
                  <a:pt x="856721" y="444725"/>
                  <a:pt x="929217" y="310846"/>
                  <a:pt x="898525" y="349475"/>
                </a:cubicBezTo>
                <a:cubicBezTo>
                  <a:pt x="867833" y="388104"/>
                  <a:pt x="719137" y="606650"/>
                  <a:pt x="676275" y="654275"/>
                </a:cubicBezTo>
                <a:cubicBezTo>
                  <a:pt x="633413" y="701900"/>
                  <a:pt x="646112" y="638400"/>
                  <a:pt x="641350" y="635225"/>
                </a:cubicBezTo>
                <a:cubicBezTo>
                  <a:pt x="636588" y="632050"/>
                  <a:pt x="695854" y="612471"/>
                  <a:pt x="647700" y="635225"/>
                </a:cubicBezTo>
                <a:cubicBezTo>
                  <a:pt x="599546" y="657979"/>
                  <a:pt x="405871" y="760108"/>
                  <a:pt x="352425" y="771750"/>
                </a:cubicBezTo>
                <a:cubicBezTo>
                  <a:pt x="298979" y="783392"/>
                  <a:pt x="385762" y="742117"/>
                  <a:pt x="327025" y="705075"/>
                </a:cubicBezTo>
                <a:cubicBezTo>
                  <a:pt x="268288" y="668033"/>
                  <a:pt x="-529" y="544738"/>
                  <a:pt x="0" y="549500"/>
                </a:cubicBezTo>
                <a:cubicBezTo>
                  <a:pt x="529" y="554263"/>
                  <a:pt x="227542" y="714600"/>
                  <a:pt x="330200" y="733650"/>
                </a:cubicBezTo>
                <a:cubicBezTo>
                  <a:pt x="432858" y="752700"/>
                  <a:pt x="532871" y="725713"/>
                  <a:pt x="615950" y="663800"/>
                </a:cubicBezTo>
                <a:cubicBezTo>
                  <a:pt x="699029" y="601887"/>
                  <a:pt x="795338" y="403450"/>
                  <a:pt x="828675" y="362175"/>
                </a:cubicBezTo>
                <a:cubicBezTo>
                  <a:pt x="862012" y="320900"/>
                  <a:pt x="808038" y="434671"/>
                  <a:pt x="815975" y="416150"/>
                </a:cubicBezTo>
                <a:cubicBezTo>
                  <a:pt x="823912" y="397629"/>
                  <a:pt x="870479" y="277508"/>
                  <a:pt x="876300" y="251050"/>
                </a:cubicBezTo>
                <a:cubicBezTo>
                  <a:pt x="882121" y="224592"/>
                  <a:pt x="827617" y="296029"/>
                  <a:pt x="850900" y="257400"/>
                </a:cubicBezTo>
                <a:cubicBezTo>
                  <a:pt x="874183" y="218771"/>
                  <a:pt x="1007533" y="7104"/>
                  <a:pt x="1019175" y="2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D8D72E48-D362-98D3-4E79-ECDC369A06EC}"/>
              </a:ext>
            </a:extLst>
          </p:cNvPr>
          <p:cNvSpPr/>
          <p:nvPr/>
        </p:nvSpPr>
        <p:spPr>
          <a:xfrm>
            <a:off x="6176977" y="8926872"/>
            <a:ext cx="94574" cy="354767"/>
          </a:xfrm>
          <a:custGeom>
            <a:avLst/>
            <a:gdLst>
              <a:gd name="connsiteX0" fmla="*/ 93648 w 94574"/>
              <a:gd name="connsiteY0" fmla="*/ 7578 h 354767"/>
              <a:gd name="connsiteX1" fmla="*/ 1573 w 94574"/>
              <a:gd name="connsiteY1" fmla="*/ 350478 h 354767"/>
              <a:gd name="connsiteX2" fmla="*/ 36498 w 94574"/>
              <a:gd name="connsiteY2" fmla="*/ 194903 h 354767"/>
              <a:gd name="connsiteX3" fmla="*/ 49198 w 94574"/>
              <a:gd name="connsiteY3" fmla="*/ 118703 h 354767"/>
              <a:gd name="connsiteX4" fmla="*/ 93648 w 94574"/>
              <a:gd name="connsiteY4" fmla="*/ 7578 h 35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74" h="354767">
                <a:moveTo>
                  <a:pt x="93648" y="7578"/>
                </a:moveTo>
                <a:cubicBezTo>
                  <a:pt x="85710" y="46207"/>
                  <a:pt x="11098" y="319257"/>
                  <a:pt x="1573" y="350478"/>
                </a:cubicBezTo>
                <a:cubicBezTo>
                  <a:pt x="-7952" y="381699"/>
                  <a:pt x="28560" y="233532"/>
                  <a:pt x="36498" y="194903"/>
                </a:cubicBezTo>
                <a:cubicBezTo>
                  <a:pt x="44435" y="156274"/>
                  <a:pt x="42319" y="148336"/>
                  <a:pt x="49198" y="118703"/>
                </a:cubicBezTo>
                <a:cubicBezTo>
                  <a:pt x="56077" y="89070"/>
                  <a:pt x="101586" y="-31051"/>
                  <a:pt x="93648" y="757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CABBB148-69A2-F1F1-CB11-D013E5441FBD}"/>
              </a:ext>
            </a:extLst>
          </p:cNvPr>
          <p:cNvSpPr/>
          <p:nvPr/>
        </p:nvSpPr>
        <p:spPr>
          <a:xfrm>
            <a:off x="6146044" y="8689044"/>
            <a:ext cx="179497" cy="925709"/>
          </a:xfrm>
          <a:custGeom>
            <a:avLst/>
            <a:gdLst>
              <a:gd name="connsiteX0" fmla="*/ 130931 w 179497"/>
              <a:gd name="connsiteY0" fmla="*/ 931 h 925709"/>
              <a:gd name="connsiteX1" fmla="*/ 175381 w 179497"/>
              <a:gd name="connsiteY1" fmla="*/ 677206 h 925709"/>
              <a:gd name="connsiteX2" fmla="*/ 175381 w 179497"/>
              <a:gd name="connsiteY2" fmla="*/ 591481 h 925709"/>
              <a:gd name="connsiteX3" fmla="*/ 156331 w 179497"/>
              <a:gd name="connsiteY3" fmla="*/ 762931 h 925709"/>
              <a:gd name="connsiteX4" fmla="*/ 756 w 179497"/>
              <a:gd name="connsiteY4" fmla="*/ 924856 h 925709"/>
              <a:gd name="connsiteX5" fmla="*/ 99181 w 179497"/>
              <a:gd name="connsiteY5" fmla="*/ 820081 h 925709"/>
              <a:gd name="connsiteX6" fmla="*/ 149981 w 179497"/>
              <a:gd name="connsiteY6" fmla="*/ 674031 h 925709"/>
              <a:gd name="connsiteX7" fmla="*/ 143631 w 179497"/>
              <a:gd name="connsiteY7" fmla="*/ 451781 h 925709"/>
              <a:gd name="connsiteX8" fmla="*/ 134106 w 179497"/>
              <a:gd name="connsiteY8" fmla="*/ 527981 h 925709"/>
              <a:gd name="connsiteX9" fmla="*/ 130931 w 179497"/>
              <a:gd name="connsiteY9" fmla="*/ 931 h 92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497" h="925709">
                <a:moveTo>
                  <a:pt x="130931" y="931"/>
                </a:moveTo>
                <a:cubicBezTo>
                  <a:pt x="137810" y="25802"/>
                  <a:pt x="167973" y="578781"/>
                  <a:pt x="175381" y="677206"/>
                </a:cubicBezTo>
                <a:cubicBezTo>
                  <a:pt x="182789" y="775631"/>
                  <a:pt x="178556" y="577194"/>
                  <a:pt x="175381" y="591481"/>
                </a:cubicBezTo>
                <a:cubicBezTo>
                  <a:pt x="172206" y="605768"/>
                  <a:pt x="185435" y="707369"/>
                  <a:pt x="156331" y="762931"/>
                </a:cubicBezTo>
                <a:cubicBezTo>
                  <a:pt x="127227" y="818494"/>
                  <a:pt x="10281" y="915331"/>
                  <a:pt x="756" y="924856"/>
                </a:cubicBezTo>
                <a:cubicBezTo>
                  <a:pt x="-8769" y="934381"/>
                  <a:pt x="74310" y="861885"/>
                  <a:pt x="99181" y="820081"/>
                </a:cubicBezTo>
                <a:cubicBezTo>
                  <a:pt x="124052" y="778277"/>
                  <a:pt x="142573" y="735414"/>
                  <a:pt x="149981" y="674031"/>
                </a:cubicBezTo>
                <a:cubicBezTo>
                  <a:pt x="157389" y="612648"/>
                  <a:pt x="146277" y="476123"/>
                  <a:pt x="143631" y="451781"/>
                </a:cubicBezTo>
                <a:cubicBezTo>
                  <a:pt x="140985" y="427439"/>
                  <a:pt x="137810" y="598889"/>
                  <a:pt x="134106" y="527981"/>
                </a:cubicBezTo>
                <a:cubicBezTo>
                  <a:pt x="130402" y="457073"/>
                  <a:pt x="124052" y="-23940"/>
                  <a:pt x="130931" y="9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1976B8E7-8854-064E-1C3D-E67195620B3A}"/>
              </a:ext>
            </a:extLst>
          </p:cNvPr>
          <p:cNvSpPr/>
          <p:nvPr/>
        </p:nvSpPr>
        <p:spPr>
          <a:xfrm>
            <a:off x="5754866" y="9223233"/>
            <a:ext cx="458705" cy="351561"/>
          </a:xfrm>
          <a:custGeom>
            <a:avLst/>
            <a:gdLst>
              <a:gd name="connsiteX0" fmla="*/ 458609 w 458705"/>
              <a:gd name="connsiteY0" fmla="*/ 142 h 351561"/>
              <a:gd name="connsiteX1" fmla="*/ 191909 w 458705"/>
              <a:gd name="connsiteY1" fmla="*/ 273192 h 351561"/>
              <a:gd name="connsiteX2" fmla="*/ 1409 w 458705"/>
              <a:gd name="connsiteY2" fmla="*/ 349392 h 351561"/>
              <a:gd name="connsiteX3" fmla="*/ 290334 w 458705"/>
              <a:gd name="connsiteY3" fmla="*/ 209692 h 351561"/>
              <a:gd name="connsiteX4" fmla="*/ 223659 w 458705"/>
              <a:gd name="connsiteY4" fmla="*/ 235092 h 351561"/>
              <a:gd name="connsiteX5" fmla="*/ 458609 w 458705"/>
              <a:gd name="connsiteY5" fmla="*/ 142 h 351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705" h="351561">
                <a:moveTo>
                  <a:pt x="458609" y="142"/>
                </a:moveTo>
                <a:cubicBezTo>
                  <a:pt x="453317" y="6492"/>
                  <a:pt x="268109" y="214984"/>
                  <a:pt x="191909" y="273192"/>
                </a:cubicBezTo>
                <a:cubicBezTo>
                  <a:pt x="115709" y="331400"/>
                  <a:pt x="-14995" y="359975"/>
                  <a:pt x="1409" y="349392"/>
                </a:cubicBezTo>
                <a:cubicBezTo>
                  <a:pt x="17813" y="338809"/>
                  <a:pt x="253292" y="228742"/>
                  <a:pt x="290334" y="209692"/>
                </a:cubicBezTo>
                <a:cubicBezTo>
                  <a:pt x="327376" y="190642"/>
                  <a:pt x="198259" y="267900"/>
                  <a:pt x="223659" y="235092"/>
                </a:cubicBezTo>
                <a:cubicBezTo>
                  <a:pt x="249059" y="202284"/>
                  <a:pt x="463901" y="-6208"/>
                  <a:pt x="458609" y="1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B85EF70B-89B2-4691-EF04-A6AB7B9D1735}"/>
              </a:ext>
            </a:extLst>
          </p:cNvPr>
          <p:cNvSpPr/>
          <p:nvPr/>
        </p:nvSpPr>
        <p:spPr>
          <a:xfrm>
            <a:off x="6120066" y="9096337"/>
            <a:ext cx="170527" cy="390189"/>
          </a:xfrm>
          <a:custGeom>
            <a:avLst/>
            <a:gdLst>
              <a:gd name="connsiteX0" fmla="*/ 137859 w 170527"/>
              <a:gd name="connsiteY0" fmla="*/ 38 h 390189"/>
              <a:gd name="connsiteX1" fmla="*/ 141034 w 170527"/>
              <a:gd name="connsiteY1" fmla="*/ 69888 h 390189"/>
              <a:gd name="connsiteX2" fmla="*/ 80709 w 170527"/>
              <a:gd name="connsiteY2" fmla="*/ 292138 h 390189"/>
              <a:gd name="connsiteX3" fmla="*/ 1334 w 170527"/>
              <a:gd name="connsiteY3" fmla="*/ 387388 h 390189"/>
              <a:gd name="connsiteX4" fmla="*/ 150559 w 170527"/>
              <a:gd name="connsiteY4" fmla="*/ 193713 h 390189"/>
              <a:gd name="connsiteX5" fmla="*/ 102934 w 170527"/>
              <a:gd name="connsiteY5" fmla="*/ 241338 h 390189"/>
              <a:gd name="connsiteX6" fmla="*/ 169609 w 170527"/>
              <a:gd name="connsiteY6" fmla="*/ 63538 h 390189"/>
              <a:gd name="connsiteX7" fmla="*/ 137859 w 170527"/>
              <a:gd name="connsiteY7" fmla="*/ 38 h 390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527" h="390189">
                <a:moveTo>
                  <a:pt x="137859" y="38"/>
                </a:moveTo>
                <a:cubicBezTo>
                  <a:pt x="133097" y="1096"/>
                  <a:pt x="150559" y="21205"/>
                  <a:pt x="141034" y="69888"/>
                </a:cubicBezTo>
                <a:cubicBezTo>
                  <a:pt x="131509" y="118571"/>
                  <a:pt x="103992" y="239221"/>
                  <a:pt x="80709" y="292138"/>
                </a:cubicBezTo>
                <a:cubicBezTo>
                  <a:pt x="57426" y="345055"/>
                  <a:pt x="-10308" y="403792"/>
                  <a:pt x="1334" y="387388"/>
                </a:cubicBezTo>
                <a:cubicBezTo>
                  <a:pt x="12976" y="370984"/>
                  <a:pt x="133626" y="218055"/>
                  <a:pt x="150559" y="193713"/>
                </a:cubicBezTo>
                <a:cubicBezTo>
                  <a:pt x="167492" y="169371"/>
                  <a:pt x="99759" y="263034"/>
                  <a:pt x="102934" y="241338"/>
                </a:cubicBezTo>
                <a:cubicBezTo>
                  <a:pt x="106109" y="219642"/>
                  <a:pt x="162730" y="107459"/>
                  <a:pt x="169609" y="63538"/>
                </a:cubicBezTo>
                <a:cubicBezTo>
                  <a:pt x="176488" y="19617"/>
                  <a:pt x="142621" y="-1020"/>
                  <a:pt x="137859" y="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68C42150-31F1-EDF7-8CD9-A943AE7EEED0}"/>
              </a:ext>
            </a:extLst>
          </p:cNvPr>
          <p:cNvSpPr/>
          <p:nvPr/>
        </p:nvSpPr>
        <p:spPr>
          <a:xfrm>
            <a:off x="4916543" y="7732454"/>
            <a:ext cx="1613450" cy="1357571"/>
          </a:xfrm>
          <a:custGeom>
            <a:avLst/>
            <a:gdLst>
              <a:gd name="connsiteX0" fmla="*/ 42807 w 1613450"/>
              <a:gd name="connsiteY0" fmla="*/ 36771 h 1357571"/>
              <a:gd name="connsiteX1" fmla="*/ 230132 w 1613450"/>
              <a:gd name="connsiteY1" fmla="*/ 84396 h 1357571"/>
              <a:gd name="connsiteX2" fmla="*/ 1525532 w 1613450"/>
              <a:gd name="connsiteY2" fmla="*/ 176471 h 1357571"/>
              <a:gd name="connsiteX3" fmla="*/ 1004832 w 1613450"/>
              <a:gd name="connsiteY3" fmla="*/ 287596 h 1357571"/>
              <a:gd name="connsiteX4" fmla="*/ 1442982 w 1613450"/>
              <a:gd name="connsiteY4" fmla="*/ 468571 h 1357571"/>
              <a:gd name="connsiteX5" fmla="*/ 573032 w 1613450"/>
              <a:gd name="connsiteY5" fmla="*/ 840046 h 1357571"/>
              <a:gd name="connsiteX6" fmla="*/ 547632 w 1613450"/>
              <a:gd name="connsiteY6" fmla="*/ 995621 h 1357571"/>
              <a:gd name="connsiteX7" fmla="*/ 204732 w 1613450"/>
              <a:gd name="connsiteY7" fmla="*/ 1192471 h 1357571"/>
              <a:gd name="connsiteX8" fmla="*/ 1611257 w 1613450"/>
              <a:gd name="connsiteY8" fmla="*/ 1357571 h 1357571"/>
              <a:gd name="connsiteX9" fmla="*/ 531757 w 1613450"/>
              <a:gd name="connsiteY9" fmla="*/ 1192471 h 1357571"/>
              <a:gd name="connsiteX10" fmla="*/ 674632 w 1613450"/>
              <a:gd name="connsiteY10" fmla="*/ 741621 h 1357571"/>
              <a:gd name="connsiteX11" fmla="*/ 722257 w 1613450"/>
              <a:gd name="connsiteY11" fmla="*/ 662246 h 1357571"/>
              <a:gd name="connsiteX12" fmla="*/ 42807 w 1613450"/>
              <a:gd name="connsiteY12" fmla="*/ 36771 h 1357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13450" h="1357571">
                <a:moveTo>
                  <a:pt x="42807" y="36771"/>
                </a:moveTo>
                <a:cubicBezTo>
                  <a:pt x="-39214" y="-59537"/>
                  <a:pt x="-16989" y="61113"/>
                  <a:pt x="230132" y="84396"/>
                </a:cubicBezTo>
                <a:cubicBezTo>
                  <a:pt x="477253" y="107679"/>
                  <a:pt x="1396415" y="142604"/>
                  <a:pt x="1525532" y="176471"/>
                </a:cubicBezTo>
                <a:cubicBezTo>
                  <a:pt x="1654649" y="210338"/>
                  <a:pt x="1018590" y="238913"/>
                  <a:pt x="1004832" y="287596"/>
                </a:cubicBezTo>
                <a:cubicBezTo>
                  <a:pt x="991074" y="336279"/>
                  <a:pt x="1514949" y="376496"/>
                  <a:pt x="1442982" y="468571"/>
                </a:cubicBezTo>
                <a:cubicBezTo>
                  <a:pt x="1371015" y="560646"/>
                  <a:pt x="722257" y="752204"/>
                  <a:pt x="573032" y="840046"/>
                </a:cubicBezTo>
                <a:cubicBezTo>
                  <a:pt x="423807" y="927888"/>
                  <a:pt x="609015" y="936884"/>
                  <a:pt x="547632" y="995621"/>
                </a:cubicBezTo>
                <a:cubicBezTo>
                  <a:pt x="486249" y="1054358"/>
                  <a:pt x="27461" y="1132146"/>
                  <a:pt x="204732" y="1192471"/>
                </a:cubicBezTo>
                <a:cubicBezTo>
                  <a:pt x="382003" y="1252796"/>
                  <a:pt x="1556753" y="1357571"/>
                  <a:pt x="1611257" y="1357571"/>
                </a:cubicBezTo>
                <a:cubicBezTo>
                  <a:pt x="1665761" y="1357571"/>
                  <a:pt x="687861" y="1295129"/>
                  <a:pt x="531757" y="1192471"/>
                </a:cubicBezTo>
                <a:cubicBezTo>
                  <a:pt x="375653" y="1089813"/>
                  <a:pt x="642882" y="829992"/>
                  <a:pt x="674632" y="741621"/>
                </a:cubicBezTo>
                <a:cubicBezTo>
                  <a:pt x="706382" y="653250"/>
                  <a:pt x="825444" y="777075"/>
                  <a:pt x="722257" y="662246"/>
                </a:cubicBezTo>
                <a:cubicBezTo>
                  <a:pt x="619070" y="547417"/>
                  <a:pt x="124828" y="133079"/>
                  <a:pt x="42807" y="3677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D72976E9-16D2-C9E0-EF32-24FAD193FB09}"/>
              </a:ext>
            </a:extLst>
          </p:cNvPr>
          <p:cNvSpPr/>
          <p:nvPr/>
        </p:nvSpPr>
        <p:spPr>
          <a:xfrm>
            <a:off x="4944666" y="7974583"/>
            <a:ext cx="1838519" cy="1604926"/>
          </a:xfrm>
          <a:custGeom>
            <a:avLst/>
            <a:gdLst>
              <a:gd name="connsiteX0" fmla="*/ 40084 w 1838519"/>
              <a:gd name="connsiteY0" fmla="*/ 13717 h 1604926"/>
              <a:gd name="connsiteX1" fmla="*/ 1179909 w 1838519"/>
              <a:gd name="connsiteY1" fmla="*/ 350267 h 1604926"/>
              <a:gd name="connsiteX2" fmla="*/ 1024334 w 1838519"/>
              <a:gd name="connsiteY2" fmla="*/ 318517 h 1604926"/>
              <a:gd name="connsiteX3" fmla="*/ 1405334 w 1838519"/>
              <a:gd name="connsiteY3" fmla="*/ 524892 h 1604926"/>
              <a:gd name="connsiteX4" fmla="*/ 910034 w 1838519"/>
              <a:gd name="connsiteY4" fmla="*/ 931292 h 1604926"/>
              <a:gd name="connsiteX5" fmla="*/ 456009 w 1838519"/>
              <a:gd name="connsiteY5" fmla="*/ 1159892 h 1604926"/>
              <a:gd name="connsiteX6" fmla="*/ 154384 w 1838519"/>
              <a:gd name="connsiteY6" fmla="*/ 1588517 h 1604926"/>
              <a:gd name="connsiteX7" fmla="*/ 1510109 w 1838519"/>
              <a:gd name="connsiteY7" fmla="*/ 1512317 h 1604926"/>
              <a:gd name="connsiteX8" fmla="*/ 1830784 w 1838519"/>
              <a:gd name="connsiteY8" fmla="*/ 1477392 h 1604926"/>
              <a:gd name="connsiteX9" fmla="*/ 1303734 w 1838519"/>
              <a:gd name="connsiteY9" fmla="*/ 1112267 h 1604926"/>
              <a:gd name="connsiteX10" fmla="*/ 354409 w 1838519"/>
              <a:gd name="connsiteY10" fmla="*/ 750317 h 1604926"/>
              <a:gd name="connsiteX11" fmla="*/ 354409 w 1838519"/>
              <a:gd name="connsiteY11" fmla="*/ 801117 h 1604926"/>
              <a:gd name="connsiteX12" fmla="*/ 287734 w 1838519"/>
              <a:gd name="connsiteY12" fmla="*/ 740792 h 1604926"/>
              <a:gd name="connsiteX13" fmla="*/ 259159 w 1838519"/>
              <a:gd name="connsiteY13" fmla="*/ 886842 h 1604926"/>
              <a:gd name="connsiteX14" fmla="*/ 40084 w 1838519"/>
              <a:gd name="connsiteY14" fmla="*/ 13717 h 160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38519" h="1604926">
                <a:moveTo>
                  <a:pt x="40084" y="13717"/>
                </a:moveTo>
                <a:cubicBezTo>
                  <a:pt x="193542" y="-75712"/>
                  <a:pt x="1015867" y="299467"/>
                  <a:pt x="1179909" y="350267"/>
                </a:cubicBezTo>
                <a:cubicBezTo>
                  <a:pt x="1343951" y="401067"/>
                  <a:pt x="986763" y="289413"/>
                  <a:pt x="1024334" y="318517"/>
                </a:cubicBezTo>
                <a:cubicBezTo>
                  <a:pt x="1061905" y="347621"/>
                  <a:pt x="1424384" y="422763"/>
                  <a:pt x="1405334" y="524892"/>
                </a:cubicBezTo>
                <a:cubicBezTo>
                  <a:pt x="1386284" y="627021"/>
                  <a:pt x="1068255" y="825459"/>
                  <a:pt x="910034" y="931292"/>
                </a:cubicBezTo>
                <a:cubicBezTo>
                  <a:pt x="751813" y="1037125"/>
                  <a:pt x="581951" y="1050355"/>
                  <a:pt x="456009" y="1159892"/>
                </a:cubicBezTo>
                <a:cubicBezTo>
                  <a:pt x="330067" y="1269429"/>
                  <a:pt x="-21299" y="1529780"/>
                  <a:pt x="154384" y="1588517"/>
                </a:cubicBezTo>
                <a:cubicBezTo>
                  <a:pt x="330067" y="1647255"/>
                  <a:pt x="1230709" y="1530838"/>
                  <a:pt x="1510109" y="1512317"/>
                </a:cubicBezTo>
                <a:cubicBezTo>
                  <a:pt x="1789509" y="1493796"/>
                  <a:pt x="1865180" y="1544067"/>
                  <a:pt x="1830784" y="1477392"/>
                </a:cubicBezTo>
                <a:cubicBezTo>
                  <a:pt x="1796388" y="1410717"/>
                  <a:pt x="1549797" y="1233446"/>
                  <a:pt x="1303734" y="1112267"/>
                </a:cubicBezTo>
                <a:cubicBezTo>
                  <a:pt x="1057672" y="991088"/>
                  <a:pt x="512630" y="802175"/>
                  <a:pt x="354409" y="750317"/>
                </a:cubicBezTo>
                <a:cubicBezTo>
                  <a:pt x="196188" y="698459"/>
                  <a:pt x="365521" y="802704"/>
                  <a:pt x="354409" y="801117"/>
                </a:cubicBezTo>
                <a:cubicBezTo>
                  <a:pt x="343297" y="799530"/>
                  <a:pt x="303609" y="726505"/>
                  <a:pt x="287734" y="740792"/>
                </a:cubicBezTo>
                <a:cubicBezTo>
                  <a:pt x="271859" y="755080"/>
                  <a:pt x="297788" y="1006963"/>
                  <a:pt x="259159" y="886842"/>
                </a:cubicBezTo>
                <a:cubicBezTo>
                  <a:pt x="220530" y="766721"/>
                  <a:pt x="-113374" y="103146"/>
                  <a:pt x="40084" y="1371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27AEC5B8-895F-2528-87C8-395928EC65A8}"/>
              </a:ext>
            </a:extLst>
          </p:cNvPr>
          <p:cNvSpPr/>
          <p:nvPr/>
        </p:nvSpPr>
        <p:spPr>
          <a:xfrm>
            <a:off x="4292081" y="587209"/>
            <a:ext cx="256304" cy="896143"/>
          </a:xfrm>
          <a:custGeom>
            <a:avLst/>
            <a:gdLst>
              <a:gd name="connsiteX0" fmla="*/ 3694 w 256304"/>
              <a:gd name="connsiteY0" fmla="*/ 166 h 896143"/>
              <a:gd name="connsiteX1" fmla="*/ 248169 w 256304"/>
              <a:gd name="connsiteY1" fmla="*/ 149391 h 896143"/>
              <a:gd name="connsiteX2" fmla="*/ 197369 w 256304"/>
              <a:gd name="connsiteY2" fmla="*/ 190666 h 896143"/>
              <a:gd name="connsiteX3" fmla="*/ 191019 w 256304"/>
              <a:gd name="connsiteY3" fmla="*/ 409741 h 896143"/>
              <a:gd name="connsiteX4" fmla="*/ 191019 w 256304"/>
              <a:gd name="connsiteY4" fmla="*/ 362116 h 896143"/>
              <a:gd name="connsiteX5" fmla="*/ 162444 w 256304"/>
              <a:gd name="connsiteY5" fmla="*/ 578016 h 896143"/>
              <a:gd name="connsiteX6" fmla="*/ 181494 w 256304"/>
              <a:gd name="connsiteY6" fmla="*/ 879641 h 896143"/>
              <a:gd name="connsiteX7" fmla="*/ 168794 w 256304"/>
              <a:gd name="connsiteY7" fmla="*/ 847891 h 896143"/>
              <a:gd name="connsiteX8" fmla="*/ 137044 w 256304"/>
              <a:gd name="connsiteY8" fmla="*/ 895516 h 896143"/>
              <a:gd name="connsiteX9" fmla="*/ 86244 w 256304"/>
              <a:gd name="connsiteY9" fmla="*/ 806616 h 896143"/>
              <a:gd name="connsiteX10" fmla="*/ 108469 w 256304"/>
              <a:gd name="connsiteY10" fmla="*/ 676441 h 896143"/>
              <a:gd name="connsiteX11" fmla="*/ 102119 w 256304"/>
              <a:gd name="connsiteY11" fmla="*/ 181141 h 896143"/>
              <a:gd name="connsiteX12" fmla="*/ 3694 w 256304"/>
              <a:gd name="connsiteY12" fmla="*/ 166 h 89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6304" h="896143">
                <a:moveTo>
                  <a:pt x="3694" y="166"/>
                </a:moveTo>
                <a:cubicBezTo>
                  <a:pt x="28036" y="-5126"/>
                  <a:pt x="215890" y="117641"/>
                  <a:pt x="248169" y="149391"/>
                </a:cubicBezTo>
                <a:cubicBezTo>
                  <a:pt x="280448" y="181141"/>
                  <a:pt x="206894" y="147274"/>
                  <a:pt x="197369" y="190666"/>
                </a:cubicBezTo>
                <a:cubicBezTo>
                  <a:pt x="187844" y="234058"/>
                  <a:pt x="192077" y="381166"/>
                  <a:pt x="191019" y="409741"/>
                </a:cubicBezTo>
                <a:cubicBezTo>
                  <a:pt x="189961" y="438316"/>
                  <a:pt x="195781" y="334070"/>
                  <a:pt x="191019" y="362116"/>
                </a:cubicBezTo>
                <a:cubicBezTo>
                  <a:pt x="186257" y="390162"/>
                  <a:pt x="164031" y="491762"/>
                  <a:pt x="162444" y="578016"/>
                </a:cubicBezTo>
                <a:cubicBezTo>
                  <a:pt x="160857" y="664270"/>
                  <a:pt x="180436" y="834662"/>
                  <a:pt x="181494" y="879641"/>
                </a:cubicBezTo>
                <a:cubicBezTo>
                  <a:pt x="182552" y="924620"/>
                  <a:pt x="176202" y="845245"/>
                  <a:pt x="168794" y="847891"/>
                </a:cubicBezTo>
                <a:cubicBezTo>
                  <a:pt x="161386" y="850537"/>
                  <a:pt x="150802" y="902395"/>
                  <a:pt x="137044" y="895516"/>
                </a:cubicBezTo>
                <a:cubicBezTo>
                  <a:pt x="123286" y="888637"/>
                  <a:pt x="91007" y="843129"/>
                  <a:pt x="86244" y="806616"/>
                </a:cubicBezTo>
                <a:cubicBezTo>
                  <a:pt x="81482" y="770104"/>
                  <a:pt x="105823" y="780687"/>
                  <a:pt x="108469" y="676441"/>
                </a:cubicBezTo>
                <a:cubicBezTo>
                  <a:pt x="111115" y="572195"/>
                  <a:pt x="121698" y="296499"/>
                  <a:pt x="102119" y="181141"/>
                </a:cubicBezTo>
                <a:cubicBezTo>
                  <a:pt x="82540" y="65783"/>
                  <a:pt x="-20648" y="5458"/>
                  <a:pt x="3694" y="1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A3A3EEB5-DFF3-7A78-EABC-3E22F5A460CB}"/>
              </a:ext>
            </a:extLst>
          </p:cNvPr>
          <p:cNvSpPr/>
          <p:nvPr/>
        </p:nvSpPr>
        <p:spPr>
          <a:xfrm>
            <a:off x="4234748" y="869856"/>
            <a:ext cx="245189" cy="627801"/>
          </a:xfrm>
          <a:custGeom>
            <a:avLst/>
            <a:gdLst>
              <a:gd name="connsiteX0" fmla="*/ 245177 w 245189"/>
              <a:gd name="connsiteY0" fmla="*/ 94 h 627801"/>
              <a:gd name="connsiteX1" fmla="*/ 57852 w 245189"/>
              <a:gd name="connsiteY1" fmla="*/ 73119 h 627801"/>
              <a:gd name="connsiteX2" fmla="*/ 35627 w 245189"/>
              <a:gd name="connsiteY2" fmla="*/ 247744 h 627801"/>
              <a:gd name="connsiteX3" fmla="*/ 38802 w 245189"/>
              <a:gd name="connsiteY3" fmla="*/ 187419 h 627801"/>
              <a:gd name="connsiteX4" fmla="*/ 127702 w 245189"/>
              <a:gd name="connsiteY4" fmla="*/ 460469 h 627801"/>
              <a:gd name="connsiteX5" fmla="*/ 162627 w 245189"/>
              <a:gd name="connsiteY5" fmla="*/ 619219 h 627801"/>
              <a:gd name="connsiteX6" fmla="*/ 149927 w 245189"/>
              <a:gd name="connsiteY6" fmla="*/ 571594 h 627801"/>
              <a:gd name="connsiteX7" fmla="*/ 22927 w 245189"/>
              <a:gd name="connsiteY7" fmla="*/ 279494 h 627801"/>
              <a:gd name="connsiteX8" fmla="*/ 702 w 245189"/>
              <a:gd name="connsiteY8" fmla="*/ 146144 h 627801"/>
              <a:gd name="connsiteX9" fmla="*/ 32452 w 245189"/>
              <a:gd name="connsiteY9" fmla="*/ 209644 h 627801"/>
              <a:gd name="connsiteX10" fmla="*/ 102302 w 245189"/>
              <a:gd name="connsiteY10" fmla="*/ 35019 h 627801"/>
              <a:gd name="connsiteX11" fmla="*/ 67377 w 245189"/>
              <a:gd name="connsiteY11" fmla="*/ 85819 h 627801"/>
              <a:gd name="connsiteX12" fmla="*/ 245177 w 245189"/>
              <a:gd name="connsiteY12" fmla="*/ 94 h 62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5189" h="627801">
                <a:moveTo>
                  <a:pt x="245177" y="94"/>
                </a:moveTo>
                <a:cubicBezTo>
                  <a:pt x="243589" y="-2023"/>
                  <a:pt x="92777" y="31844"/>
                  <a:pt x="57852" y="73119"/>
                </a:cubicBezTo>
                <a:cubicBezTo>
                  <a:pt x="22927" y="114394"/>
                  <a:pt x="38802" y="228694"/>
                  <a:pt x="35627" y="247744"/>
                </a:cubicBezTo>
                <a:cubicBezTo>
                  <a:pt x="32452" y="266794"/>
                  <a:pt x="23456" y="151965"/>
                  <a:pt x="38802" y="187419"/>
                </a:cubicBezTo>
                <a:cubicBezTo>
                  <a:pt x="54148" y="222873"/>
                  <a:pt x="107065" y="388502"/>
                  <a:pt x="127702" y="460469"/>
                </a:cubicBezTo>
                <a:cubicBezTo>
                  <a:pt x="148339" y="532436"/>
                  <a:pt x="158923" y="600698"/>
                  <a:pt x="162627" y="619219"/>
                </a:cubicBezTo>
                <a:cubicBezTo>
                  <a:pt x="166331" y="637740"/>
                  <a:pt x="173210" y="628215"/>
                  <a:pt x="149927" y="571594"/>
                </a:cubicBezTo>
                <a:cubicBezTo>
                  <a:pt x="126644" y="514973"/>
                  <a:pt x="47798" y="350402"/>
                  <a:pt x="22927" y="279494"/>
                </a:cubicBezTo>
                <a:cubicBezTo>
                  <a:pt x="-1944" y="208586"/>
                  <a:pt x="-885" y="157786"/>
                  <a:pt x="702" y="146144"/>
                </a:cubicBezTo>
                <a:cubicBezTo>
                  <a:pt x="2289" y="134502"/>
                  <a:pt x="15519" y="228165"/>
                  <a:pt x="32452" y="209644"/>
                </a:cubicBezTo>
                <a:cubicBezTo>
                  <a:pt x="49385" y="191123"/>
                  <a:pt x="96481" y="55656"/>
                  <a:pt x="102302" y="35019"/>
                </a:cubicBezTo>
                <a:cubicBezTo>
                  <a:pt x="108123" y="14382"/>
                  <a:pt x="41977" y="86877"/>
                  <a:pt x="67377" y="85819"/>
                </a:cubicBezTo>
                <a:cubicBezTo>
                  <a:pt x="92777" y="84761"/>
                  <a:pt x="246765" y="2211"/>
                  <a:pt x="245177" y="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8829971B-EE3F-BFDF-1E6A-F17509819906}"/>
              </a:ext>
            </a:extLst>
          </p:cNvPr>
          <p:cNvSpPr/>
          <p:nvPr/>
        </p:nvSpPr>
        <p:spPr>
          <a:xfrm>
            <a:off x="4129677" y="811208"/>
            <a:ext cx="846807" cy="570396"/>
          </a:xfrm>
          <a:custGeom>
            <a:avLst/>
            <a:gdLst>
              <a:gd name="connsiteX0" fmla="*/ 7348 w 846807"/>
              <a:gd name="connsiteY0" fmla="*/ 541342 h 570396"/>
              <a:gd name="connsiteX1" fmla="*/ 353423 w 846807"/>
              <a:gd name="connsiteY1" fmla="*/ 153992 h 570396"/>
              <a:gd name="connsiteX2" fmla="*/ 629648 w 846807"/>
              <a:gd name="connsiteY2" fmla="*/ 7942 h 570396"/>
              <a:gd name="connsiteX3" fmla="*/ 496298 w 846807"/>
              <a:gd name="connsiteY3" fmla="*/ 33342 h 570396"/>
              <a:gd name="connsiteX4" fmla="*/ 816973 w 846807"/>
              <a:gd name="connsiteY4" fmla="*/ 7942 h 570396"/>
              <a:gd name="connsiteX5" fmla="*/ 832848 w 846807"/>
              <a:gd name="connsiteY5" fmla="*/ 7942 h 570396"/>
              <a:gd name="connsiteX6" fmla="*/ 689973 w 846807"/>
              <a:gd name="connsiteY6" fmla="*/ 14292 h 570396"/>
              <a:gd name="connsiteX7" fmla="*/ 340723 w 846807"/>
              <a:gd name="connsiteY7" fmla="*/ 179392 h 570396"/>
              <a:gd name="connsiteX8" fmla="*/ 194673 w 846807"/>
              <a:gd name="connsiteY8" fmla="*/ 465142 h 570396"/>
              <a:gd name="connsiteX9" fmla="*/ 121648 w 846807"/>
              <a:gd name="connsiteY9" fmla="*/ 534992 h 570396"/>
              <a:gd name="connsiteX10" fmla="*/ 7348 w 846807"/>
              <a:gd name="connsiteY10" fmla="*/ 541342 h 57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6807" h="570396">
                <a:moveTo>
                  <a:pt x="7348" y="541342"/>
                </a:moveTo>
                <a:cubicBezTo>
                  <a:pt x="45977" y="477842"/>
                  <a:pt x="249706" y="242892"/>
                  <a:pt x="353423" y="153992"/>
                </a:cubicBezTo>
                <a:cubicBezTo>
                  <a:pt x="457140" y="65092"/>
                  <a:pt x="605836" y="28050"/>
                  <a:pt x="629648" y="7942"/>
                </a:cubicBezTo>
                <a:cubicBezTo>
                  <a:pt x="653460" y="-12166"/>
                  <a:pt x="465077" y="33342"/>
                  <a:pt x="496298" y="33342"/>
                </a:cubicBezTo>
                <a:cubicBezTo>
                  <a:pt x="527519" y="33342"/>
                  <a:pt x="760881" y="12175"/>
                  <a:pt x="816973" y="7942"/>
                </a:cubicBezTo>
                <a:cubicBezTo>
                  <a:pt x="873065" y="3709"/>
                  <a:pt x="832848" y="7942"/>
                  <a:pt x="832848" y="7942"/>
                </a:cubicBezTo>
                <a:cubicBezTo>
                  <a:pt x="811681" y="9000"/>
                  <a:pt x="771994" y="-14283"/>
                  <a:pt x="689973" y="14292"/>
                </a:cubicBezTo>
                <a:cubicBezTo>
                  <a:pt x="607952" y="42867"/>
                  <a:pt x="423273" y="104250"/>
                  <a:pt x="340723" y="179392"/>
                </a:cubicBezTo>
                <a:cubicBezTo>
                  <a:pt x="258173" y="254534"/>
                  <a:pt x="231185" y="405875"/>
                  <a:pt x="194673" y="465142"/>
                </a:cubicBezTo>
                <a:cubicBezTo>
                  <a:pt x="158161" y="524409"/>
                  <a:pt x="149694" y="523879"/>
                  <a:pt x="121648" y="534992"/>
                </a:cubicBezTo>
                <a:cubicBezTo>
                  <a:pt x="93602" y="546105"/>
                  <a:pt x="-31281" y="604842"/>
                  <a:pt x="7348" y="5413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フリーフォーム 1889">
            <a:extLst>
              <a:ext uri="{FF2B5EF4-FFF2-40B4-BE49-F238E27FC236}">
                <a16:creationId xmlns:a16="http://schemas.microsoft.com/office/drawing/2014/main" id="{A3913237-4460-2174-4205-CFE14F335FB3}"/>
              </a:ext>
            </a:extLst>
          </p:cNvPr>
          <p:cNvSpPr/>
          <p:nvPr/>
        </p:nvSpPr>
        <p:spPr>
          <a:xfrm>
            <a:off x="4776724" y="711131"/>
            <a:ext cx="225577" cy="731470"/>
          </a:xfrm>
          <a:custGeom>
            <a:avLst/>
            <a:gdLst>
              <a:gd name="connsiteX0" fmla="*/ 14351 w 225577"/>
              <a:gd name="connsiteY0" fmla="*/ 69 h 731470"/>
              <a:gd name="connsiteX1" fmla="*/ 208026 w 225577"/>
              <a:gd name="connsiteY1" fmla="*/ 238194 h 731470"/>
              <a:gd name="connsiteX2" fmla="*/ 214376 w 225577"/>
              <a:gd name="connsiteY2" fmla="*/ 476319 h 731470"/>
              <a:gd name="connsiteX3" fmla="*/ 188976 w 225577"/>
              <a:gd name="connsiteY3" fmla="*/ 682694 h 731470"/>
              <a:gd name="connsiteX4" fmla="*/ 204851 w 225577"/>
              <a:gd name="connsiteY4" fmla="*/ 622369 h 731470"/>
              <a:gd name="connsiteX5" fmla="*/ 27051 w 225577"/>
              <a:gd name="connsiteY5" fmla="*/ 717619 h 731470"/>
              <a:gd name="connsiteX6" fmla="*/ 8001 w 225577"/>
              <a:gd name="connsiteY6" fmla="*/ 723969 h 731470"/>
              <a:gd name="connsiteX7" fmla="*/ 100076 w 225577"/>
              <a:gd name="connsiteY7" fmla="*/ 650944 h 731470"/>
              <a:gd name="connsiteX8" fmla="*/ 147701 w 225577"/>
              <a:gd name="connsiteY8" fmla="*/ 469969 h 731470"/>
              <a:gd name="connsiteX9" fmla="*/ 61976 w 225577"/>
              <a:gd name="connsiteY9" fmla="*/ 165169 h 731470"/>
              <a:gd name="connsiteX10" fmla="*/ 71501 w 225577"/>
              <a:gd name="connsiteY10" fmla="*/ 212794 h 731470"/>
              <a:gd name="connsiteX11" fmla="*/ 14351 w 225577"/>
              <a:gd name="connsiteY11" fmla="*/ 69 h 73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5577" h="731470">
                <a:moveTo>
                  <a:pt x="14351" y="69"/>
                </a:moveTo>
                <a:cubicBezTo>
                  <a:pt x="37105" y="4302"/>
                  <a:pt x="174689" y="158819"/>
                  <a:pt x="208026" y="238194"/>
                </a:cubicBezTo>
                <a:cubicBezTo>
                  <a:pt x="241363" y="317569"/>
                  <a:pt x="217551" y="402236"/>
                  <a:pt x="214376" y="476319"/>
                </a:cubicBezTo>
                <a:cubicBezTo>
                  <a:pt x="211201" y="550402"/>
                  <a:pt x="190564" y="658352"/>
                  <a:pt x="188976" y="682694"/>
                </a:cubicBezTo>
                <a:cubicBezTo>
                  <a:pt x="187389" y="707036"/>
                  <a:pt x="231839" y="616548"/>
                  <a:pt x="204851" y="622369"/>
                </a:cubicBezTo>
                <a:cubicBezTo>
                  <a:pt x="177863" y="628190"/>
                  <a:pt x="59859" y="700686"/>
                  <a:pt x="27051" y="717619"/>
                </a:cubicBezTo>
                <a:cubicBezTo>
                  <a:pt x="-5757" y="734552"/>
                  <a:pt x="-4170" y="735082"/>
                  <a:pt x="8001" y="723969"/>
                </a:cubicBezTo>
                <a:cubicBezTo>
                  <a:pt x="20172" y="712856"/>
                  <a:pt x="76793" y="693277"/>
                  <a:pt x="100076" y="650944"/>
                </a:cubicBezTo>
                <a:cubicBezTo>
                  <a:pt x="123359" y="608611"/>
                  <a:pt x="154051" y="550931"/>
                  <a:pt x="147701" y="469969"/>
                </a:cubicBezTo>
                <a:cubicBezTo>
                  <a:pt x="141351" y="389007"/>
                  <a:pt x="74676" y="208032"/>
                  <a:pt x="61976" y="165169"/>
                </a:cubicBezTo>
                <a:cubicBezTo>
                  <a:pt x="49276" y="122307"/>
                  <a:pt x="77322" y="238723"/>
                  <a:pt x="71501" y="212794"/>
                </a:cubicBezTo>
                <a:cubicBezTo>
                  <a:pt x="65680" y="186865"/>
                  <a:pt x="-8403" y="-4164"/>
                  <a:pt x="14351" y="6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F498035B-5315-1ADD-9746-C4204665BC8E}"/>
              </a:ext>
            </a:extLst>
          </p:cNvPr>
          <p:cNvSpPr/>
          <p:nvPr/>
        </p:nvSpPr>
        <p:spPr>
          <a:xfrm>
            <a:off x="4583112" y="1242003"/>
            <a:ext cx="496888" cy="110547"/>
          </a:xfrm>
          <a:custGeom>
            <a:avLst/>
            <a:gdLst>
              <a:gd name="connsiteX0" fmla="*/ 496888 w 496888"/>
              <a:gd name="connsiteY0" fmla="*/ 110547 h 110547"/>
              <a:gd name="connsiteX1" fmla="*/ 277813 w 496888"/>
              <a:gd name="connsiteY1" fmla="*/ 15297 h 110547"/>
              <a:gd name="connsiteX2" fmla="*/ 112713 w 496888"/>
              <a:gd name="connsiteY2" fmla="*/ 2597 h 110547"/>
              <a:gd name="connsiteX3" fmla="*/ 1588 w 496888"/>
              <a:gd name="connsiteY3" fmla="*/ 40697 h 110547"/>
              <a:gd name="connsiteX4" fmla="*/ 195263 w 496888"/>
              <a:gd name="connsiteY4" fmla="*/ 24822 h 110547"/>
              <a:gd name="connsiteX5" fmla="*/ 385763 w 496888"/>
              <a:gd name="connsiteY5" fmla="*/ 78797 h 110547"/>
              <a:gd name="connsiteX6" fmla="*/ 496888 w 496888"/>
              <a:gd name="connsiteY6" fmla="*/ 110547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6888" h="110547">
                <a:moveTo>
                  <a:pt x="496888" y="110547"/>
                </a:moveTo>
                <a:cubicBezTo>
                  <a:pt x="419365" y="71918"/>
                  <a:pt x="341842" y="33289"/>
                  <a:pt x="277813" y="15297"/>
                </a:cubicBezTo>
                <a:cubicBezTo>
                  <a:pt x="213784" y="-2695"/>
                  <a:pt x="158750" y="-1636"/>
                  <a:pt x="112713" y="2597"/>
                </a:cubicBezTo>
                <a:cubicBezTo>
                  <a:pt x="66675" y="6830"/>
                  <a:pt x="-12170" y="36993"/>
                  <a:pt x="1588" y="40697"/>
                </a:cubicBezTo>
                <a:cubicBezTo>
                  <a:pt x="15346" y="44401"/>
                  <a:pt x="131234" y="18472"/>
                  <a:pt x="195263" y="24822"/>
                </a:cubicBezTo>
                <a:cubicBezTo>
                  <a:pt x="259292" y="31172"/>
                  <a:pt x="385763" y="78797"/>
                  <a:pt x="385763" y="78797"/>
                </a:cubicBezTo>
                <a:lnTo>
                  <a:pt x="496888" y="11054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306797D9-EE28-B08C-196D-E54D9B4CCC0D}"/>
              </a:ext>
            </a:extLst>
          </p:cNvPr>
          <p:cNvSpPr/>
          <p:nvPr/>
        </p:nvSpPr>
        <p:spPr>
          <a:xfrm>
            <a:off x="4590292" y="1205397"/>
            <a:ext cx="597369" cy="220232"/>
          </a:xfrm>
          <a:custGeom>
            <a:avLst/>
            <a:gdLst>
              <a:gd name="connsiteX0" fmla="*/ 105533 w 597369"/>
              <a:gd name="connsiteY0" fmla="*/ 1103 h 220232"/>
              <a:gd name="connsiteX1" fmla="*/ 92833 w 597369"/>
              <a:gd name="connsiteY1" fmla="*/ 102703 h 220232"/>
              <a:gd name="connsiteX2" fmla="*/ 153158 w 597369"/>
              <a:gd name="connsiteY2" fmla="*/ 178903 h 220232"/>
              <a:gd name="connsiteX3" fmla="*/ 305558 w 597369"/>
              <a:gd name="connsiteY3" fmla="*/ 131278 h 220232"/>
              <a:gd name="connsiteX4" fmla="*/ 442083 w 597369"/>
              <a:gd name="connsiteY4" fmla="*/ 175728 h 220232"/>
              <a:gd name="connsiteX5" fmla="*/ 467483 w 597369"/>
              <a:gd name="connsiteY5" fmla="*/ 140803 h 220232"/>
              <a:gd name="connsiteX6" fmla="*/ 591308 w 597369"/>
              <a:gd name="connsiteY6" fmla="*/ 182078 h 220232"/>
              <a:gd name="connsiteX7" fmla="*/ 251583 w 597369"/>
              <a:gd name="connsiteY7" fmla="*/ 182078 h 220232"/>
              <a:gd name="connsiteX8" fmla="*/ 70608 w 597369"/>
              <a:gd name="connsiteY8" fmla="*/ 220178 h 220232"/>
              <a:gd name="connsiteX9" fmla="*/ 758 w 597369"/>
              <a:gd name="connsiteY9" fmla="*/ 172553 h 220232"/>
              <a:gd name="connsiteX10" fmla="*/ 105533 w 597369"/>
              <a:gd name="connsiteY10" fmla="*/ 1103 h 220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7369" h="220232">
                <a:moveTo>
                  <a:pt x="105533" y="1103"/>
                </a:moveTo>
                <a:cubicBezTo>
                  <a:pt x="120879" y="-10539"/>
                  <a:pt x="84896" y="73070"/>
                  <a:pt x="92833" y="102703"/>
                </a:cubicBezTo>
                <a:cubicBezTo>
                  <a:pt x="100770" y="132336"/>
                  <a:pt x="117704" y="174141"/>
                  <a:pt x="153158" y="178903"/>
                </a:cubicBezTo>
                <a:cubicBezTo>
                  <a:pt x="188612" y="183665"/>
                  <a:pt x="257404" y="131807"/>
                  <a:pt x="305558" y="131278"/>
                </a:cubicBezTo>
                <a:cubicBezTo>
                  <a:pt x="353712" y="130749"/>
                  <a:pt x="415096" y="174141"/>
                  <a:pt x="442083" y="175728"/>
                </a:cubicBezTo>
                <a:cubicBezTo>
                  <a:pt x="469070" y="177315"/>
                  <a:pt x="442612" y="139745"/>
                  <a:pt x="467483" y="140803"/>
                </a:cubicBezTo>
                <a:cubicBezTo>
                  <a:pt x="492354" y="141861"/>
                  <a:pt x="627291" y="175199"/>
                  <a:pt x="591308" y="182078"/>
                </a:cubicBezTo>
                <a:cubicBezTo>
                  <a:pt x="555325" y="188957"/>
                  <a:pt x="338366" y="175728"/>
                  <a:pt x="251583" y="182078"/>
                </a:cubicBezTo>
                <a:cubicBezTo>
                  <a:pt x="164800" y="188428"/>
                  <a:pt x="112412" y="221765"/>
                  <a:pt x="70608" y="220178"/>
                </a:cubicBezTo>
                <a:cubicBezTo>
                  <a:pt x="28804" y="218591"/>
                  <a:pt x="-5592" y="201128"/>
                  <a:pt x="758" y="172553"/>
                </a:cubicBezTo>
                <a:cubicBezTo>
                  <a:pt x="7108" y="143978"/>
                  <a:pt x="90187" y="12745"/>
                  <a:pt x="105533" y="11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A9A299C2-F5BD-A809-20FB-2BAE11D3DB8D}"/>
              </a:ext>
            </a:extLst>
          </p:cNvPr>
          <p:cNvSpPr/>
          <p:nvPr/>
        </p:nvSpPr>
        <p:spPr>
          <a:xfrm>
            <a:off x="4888064" y="1479223"/>
            <a:ext cx="221459" cy="268182"/>
          </a:xfrm>
          <a:custGeom>
            <a:avLst/>
            <a:gdLst>
              <a:gd name="connsiteX0" fmla="*/ 1436 w 221459"/>
              <a:gd name="connsiteY0" fmla="*/ 13027 h 268182"/>
              <a:gd name="connsiteX1" fmla="*/ 55411 w 221459"/>
              <a:gd name="connsiteY1" fmla="*/ 28902 h 268182"/>
              <a:gd name="connsiteX2" fmla="*/ 217336 w 221459"/>
              <a:gd name="connsiteY2" fmla="*/ 190827 h 268182"/>
              <a:gd name="connsiteX3" fmla="*/ 166536 w 221459"/>
              <a:gd name="connsiteY3" fmla="*/ 267027 h 268182"/>
              <a:gd name="connsiteX4" fmla="*/ 93511 w 221459"/>
              <a:gd name="connsiteY4" fmla="*/ 232102 h 268182"/>
              <a:gd name="connsiteX5" fmla="*/ 103036 w 221459"/>
              <a:gd name="connsiteY5" fmla="*/ 168602 h 268182"/>
              <a:gd name="connsiteX6" fmla="*/ 1436 w 221459"/>
              <a:gd name="connsiteY6" fmla="*/ 13027 h 26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1459" h="268182">
                <a:moveTo>
                  <a:pt x="1436" y="13027"/>
                </a:moveTo>
                <a:cubicBezTo>
                  <a:pt x="-6502" y="-10256"/>
                  <a:pt x="19428" y="-731"/>
                  <a:pt x="55411" y="28902"/>
                </a:cubicBezTo>
                <a:cubicBezTo>
                  <a:pt x="91394" y="58535"/>
                  <a:pt x="198815" y="151140"/>
                  <a:pt x="217336" y="190827"/>
                </a:cubicBezTo>
                <a:cubicBezTo>
                  <a:pt x="235857" y="230514"/>
                  <a:pt x="187173" y="260148"/>
                  <a:pt x="166536" y="267027"/>
                </a:cubicBezTo>
                <a:cubicBezTo>
                  <a:pt x="145899" y="273906"/>
                  <a:pt x="104094" y="248506"/>
                  <a:pt x="93511" y="232102"/>
                </a:cubicBezTo>
                <a:cubicBezTo>
                  <a:pt x="82928" y="215698"/>
                  <a:pt x="117853" y="199823"/>
                  <a:pt x="103036" y="168602"/>
                </a:cubicBezTo>
                <a:cubicBezTo>
                  <a:pt x="88219" y="137381"/>
                  <a:pt x="9374" y="36310"/>
                  <a:pt x="1436" y="1302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EF42BD94-B855-4EE5-9C81-2F3853240E7A}"/>
              </a:ext>
            </a:extLst>
          </p:cNvPr>
          <p:cNvSpPr/>
          <p:nvPr/>
        </p:nvSpPr>
        <p:spPr>
          <a:xfrm>
            <a:off x="3917627" y="5579261"/>
            <a:ext cx="1235651" cy="804639"/>
          </a:xfrm>
          <a:custGeom>
            <a:avLst/>
            <a:gdLst>
              <a:gd name="connsiteX0" fmla="*/ 1235398 w 1235651"/>
              <a:gd name="connsiteY0" fmla="*/ 5564 h 804639"/>
              <a:gd name="connsiteX1" fmla="*/ 648023 w 1235651"/>
              <a:gd name="connsiteY1" fmla="*/ 307189 h 804639"/>
              <a:gd name="connsiteX2" fmla="*/ 209873 w 1235651"/>
              <a:gd name="connsiteY2" fmla="*/ 802489 h 804639"/>
              <a:gd name="connsiteX3" fmla="*/ 387673 w 1235651"/>
              <a:gd name="connsiteY3" fmla="*/ 497689 h 804639"/>
              <a:gd name="connsiteX4" fmla="*/ 323 w 1235651"/>
              <a:gd name="connsiteY4" fmla="*/ 764389 h 804639"/>
              <a:gd name="connsiteX5" fmla="*/ 463873 w 1235651"/>
              <a:gd name="connsiteY5" fmla="*/ 40489 h 804639"/>
              <a:gd name="connsiteX6" fmla="*/ 390848 w 1235651"/>
              <a:gd name="connsiteY6" fmla="*/ 123039 h 804639"/>
              <a:gd name="connsiteX7" fmla="*/ 759148 w 1235651"/>
              <a:gd name="connsiteY7" fmla="*/ 11914 h 804639"/>
              <a:gd name="connsiteX8" fmla="*/ 574998 w 1235651"/>
              <a:gd name="connsiteY8" fmla="*/ 103989 h 804639"/>
              <a:gd name="connsiteX9" fmla="*/ 1235398 w 1235651"/>
              <a:gd name="connsiteY9" fmla="*/ 5564 h 804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5651" h="804639">
                <a:moveTo>
                  <a:pt x="1235398" y="5564"/>
                </a:moveTo>
                <a:cubicBezTo>
                  <a:pt x="1247569" y="39431"/>
                  <a:pt x="818944" y="174368"/>
                  <a:pt x="648023" y="307189"/>
                </a:cubicBezTo>
                <a:cubicBezTo>
                  <a:pt x="477102" y="440010"/>
                  <a:pt x="253265" y="770739"/>
                  <a:pt x="209873" y="802489"/>
                </a:cubicBezTo>
                <a:cubicBezTo>
                  <a:pt x="166481" y="834239"/>
                  <a:pt x="422598" y="504039"/>
                  <a:pt x="387673" y="497689"/>
                </a:cubicBezTo>
                <a:cubicBezTo>
                  <a:pt x="352748" y="491339"/>
                  <a:pt x="-12377" y="840589"/>
                  <a:pt x="323" y="764389"/>
                </a:cubicBezTo>
                <a:cubicBezTo>
                  <a:pt x="13023" y="688189"/>
                  <a:pt x="398785" y="147381"/>
                  <a:pt x="463873" y="40489"/>
                </a:cubicBezTo>
                <a:cubicBezTo>
                  <a:pt x="528961" y="-66403"/>
                  <a:pt x="341635" y="127802"/>
                  <a:pt x="390848" y="123039"/>
                </a:cubicBezTo>
                <a:cubicBezTo>
                  <a:pt x="440060" y="118277"/>
                  <a:pt x="728456" y="15089"/>
                  <a:pt x="759148" y="11914"/>
                </a:cubicBezTo>
                <a:cubicBezTo>
                  <a:pt x="789840" y="8739"/>
                  <a:pt x="496681" y="104518"/>
                  <a:pt x="574998" y="103989"/>
                </a:cubicBezTo>
                <a:cubicBezTo>
                  <a:pt x="653315" y="103460"/>
                  <a:pt x="1223227" y="-28303"/>
                  <a:pt x="1235398" y="556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64A3362C-3169-CD32-8B01-E7100C73B905}"/>
              </a:ext>
            </a:extLst>
          </p:cNvPr>
          <p:cNvSpPr/>
          <p:nvPr/>
        </p:nvSpPr>
        <p:spPr>
          <a:xfrm>
            <a:off x="3542097" y="6314572"/>
            <a:ext cx="636245" cy="1343550"/>
          </a:xfrm>
          <a:custGeom>
            <a:avLst/>
            <a:gdLst>
              <a:gd name="connsiteX0" fmla="*/ 636203 w 636245"/>
              <a:gd name="connsiteY0" fmla="*/ 10028 h 1343550"/>
              <a:gd name="connsiteX1" fmla="*/ 267903 w 636245"/>
              <a:gd name="connsiteY1" fmla="*/ 679953 h 1343550"/>
              <a:gd name="connsiteX2" fmla="*/ 217103 w 636245"/>
              <a:gd name="connsiteY2" fmla="*/ 1137153 h 1343550"/>
              <a:gd name="connsiteX3" fmla="*/ 223453 w 636245"/>
              <a:gd name="connsiteY3" fmla="*/ 864103 h 1343550"/>
              <a:gd name="connsiteX4" fmla="*/ 1203 w 636245"/>
              <a:gd name="connsiteY4" fmla="*/ 1343528 h 1343550"/>
              <a:gd name="connsiteX5" fmla="*/ 137728 w 636245"/>
              <a:gd name="connsiteY5" fmla="*/ 841878 h 1343550"/>
              <a:gd name="connsiteX6" fmla="*/ 204403 w 636245"/>
              <a:gd name="connsiteY6" fmla="*/ 375153 h 1343550"/>
              <a:gd name="connsiteX7" fmla="*/ 420303 w 636245"/>
              <a:gd name="connsiteY7" fmla="*/ 10028 h 1343550"/>
              <a:gd name="connsiteX8" fmla="*/ 293303 w 636245"/>
              <a:gd name="connsiteY8" fmla="*/ 257678 h 1343550"/>
              <a:gd name="connsiteX9" fmla="*/ 636203 w 636245"/>
              <a:gd name="connsiteY9" fmla="*/ 10028 h 134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6245" h="1343550">
                <a:moveTo>
                  <a:pt x="636203" y="10028"/>
                </a:moveTo>
                <a:cubicBezTo>
                  <a:pt x="631970" y="80407"/>
                  <a:pt x="337753" y="492099"/>
                  <a:pt x="267903" y="679953"/>
                </a:cubicBezTo>
                <a:cubicBezTo>
                  <a:pt x="198053" y="867807"/>
                  <a:pt x="224511" y="1106461"/>
                  <a:pt x="217103" y="1137153"/>
                </a:cubicBezTo>
                <a:cubicBezTo>
                  <a:pt x="209695" y="1167845"/>
                  <a:pt x="259436" y="829707"/>
                  <a:pt x="223453" y="864103"/>
                </a:cubicBezTo>
                <a:cubicBezTo>
                  <a:pt x="187470" y="898499"/>
                  <a:pt x="15490" y="1347232"/>
                  <a:pt x="1203" y="1343528"/>
                </a:cubicBezTo>
                <a:cubicBezTo>
                  <a:pt x="-13084" y="1339824"/>
                  <a:pt x="103861" y="1003274"/>
                  <a:pt x="137728" y="841878"/>
                </a:cubicBezTo>
                <a:cubicBezTo>
                  <a:pt x="171595" y="680482"/>
                  <a:pt x="157307" y="513795"/>
                  <a:pt x="204403" y="375153"/>
                </a:cubicBezTo>
                <a:cubicBezTo>
                  <a:pt x="251499" y="236511"/>
                  <a:pt x="405486" y="29607"/>
                  <a:pt x="420303" y="10028"/>
                </a:cubicBezTo>
                <a:cubicBezTo>
                  <a:pt x="435120" y="-9551"/>
                  <a:pt x="257320" y="252386"/>
                  <a:pt x="293303" y="257678"/>
                </a:cubicBezTo>
                <a:cubicBezTo>
                  <a:pt x="329286" y="262970"/>
                  <a:pt x="640436" y="-60351"/>
                  <a:pt x="636203" y="1002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フリーフォーム 1895">
            <a:extLst>
              <a:ext uri="{FF2B5EF4-FFF2-40B4-BE49-F238E27FC236}">
                <a16:creationId xmlns:a16="http://schemas.microsoft.com/office/drawing/2014/main" id="{055EA5CA-D9D2-AC15-5DB2-A8C063F85DD7}"/>
              </a:ext>
            </a:extLst>
          </p:cNvPr>
          <p:cNvSpPr/>
          <p:nvPr/>
        </p:nvSpPr>
        <p:spPr>
          <a:xfrm>
            <a:off x="2487365" y="7716130"/>
            <a:ext cx="1103720" cy="1412197"/>
          </a:xfrm>
          <a:custGeom>
            <a:avLst/>
            <a:gdLst>
              <a:gd name="connsiteX0" fmla="*/ 1103560 w 1103720"/>
              <a:gd name="connsiteY0" fmla="*/ 5470 h 1412197"/>
              <a:gd name="connsiteX1" fmla="*/ 770185 w 1103720"/>
              <a:gd name="connsiteY1" fmla="*/ 389645 h 1412197"/>
              <a:gd name="connsiteX2" fmla="*/ 989260 w 1103720"/>
              <a:gd name="connsiteY2" fmla="*/ 376945 h 1412197"/>
              <a:gd name="connsiteX3" fmla="*/ 814635 w 1103720"/>
              <a:gd name="connsiteY3" fmla="*/ 538870 h 1412197"/>
              <a:gd name="connsiteX4" fmla="*/ 900360 w 1103720"/>
              <a:gd name="connsiteY4" fmla="*/ 557920 h 1412197"/>
              <a:gd name="connsiteX5" fmla="*/ 513010 w 1103720"/>
              <a:gd name="connsiteY5" fmla="*/ 1030995 h 1412197"/>
              <a:gd name="connsiteX6" fmla="*/ 557460 w 1103720"/>
              <a:gd name="connsiteY6" fmla="*/ 1069095 h 1412197"/>
              <a:gd name="connsiteX7" fmla="*/ 163760 w 1103720"/>
              <a:gd name="connsiteY7" fmla="*/ 1253245 h 1412197"/>
              <a:gd name="connsiteX8" fmla="*/ 5010 w 1103720"/>
              <a:gd name="connsiteY8" fmla="*/ 1408820 h 1412197"/>
              <a:gd name="connsiteX9" fmla="*/ 332035 w 1103720"/>
              <a:gd name="connsiteY9" fmla="*/ 1100845 h 1412197"/>
              <a:gd name="connsiteX10" fmla="*/ 674935 w 1103720"/>
              <a:gd name="connsiteY10" fmla="*/ 313445 h 1412197"/>
              <a:gd name="connsiteX11" fmla="*/ 690810 w 1103720"/>
              <a:gd name="connsiteY11" fmla="*/ 275345 h 1412197"/>
              <a:gd name="connsiteX12" fmla="*/ 792410 w 1103720"/>
              <a:gd name="connsiteY12" fmla="*/ 170570 h 1412197"/>
              <a:gd name="connsiteX13" fmla="*/ 814635 w 1103720"/>
              <a:gd name="connsiteY13" fmla="*/ 164220 h 1412197"/>
              <a:gd name="connsiteX14" fmla="*/ 1103560 w 1103720"/>
              <a:gd name="connsiteY14" fmla="*/ 5470 h 1412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3720" h="1412197">
                <a:moveTo>
                  <a:pt x="1103560" y="5470"/>
                </a:moveTo>
                <a:cubicBezTo>
                  <a:pt x="1096152" y="43041"/>
                  <a:pt x="789235" y="327732"/>
                  <a:pt x="770185" y="389645"/>
                </a:cubicBezTo>
                <a:cubicBezTo>
                  <a:pt x="751135" y="451558"/>
                  <a:pt x="981852" y="352074"/>
                  <a:pt x="989260" y="376945"/>
                </a:cubicBezTo>
                <a:cubicBezTo>
                  <a:pt x="996668" y="401816"/>
                  <a:pt x="829452" y="508708"/>
                  <a:pt x="814635" y="538870"/>
                </a:cubicBezTo>
                <a:cubicBezTo>
                  <a:pt x="799818" y="569032"/>
                  <a:pt x="950631" y="475899"/>
                  <a:pt x="900360" y="557920"/>
                </a:cubicBezTo>
                <a:cubicBezTo>
                  <a:pt x="850089" y="639941"/>
                  <a:pt x="570160" y="945799"/>
                  <a:pt x="513010" y="1030995"/>
                </a:cubicBezTo>
                <a:cubicBezTo>
                  <a:pt x="455860" y="1116191"/>
                  <a:pt x="615668" y="1032053"/>
                  <a:pt x="557460" y="1069095"/>
                </a:cubicBezTo>
                <a:cubicBezTo>
                  <a:pt x="499252" y="1106137"/>
                  <a:pt x="255835" y="1196624"/>
                  <a:pt x="163760" y="1253245"/>
                </a:cubicBezTo>
                <a:cubicBezTo>
                  <a:pt x="71685" y="1309866"/>
                  <a:pt x="-23036" y="1434220"/>
                  <a:pt x="5010" y="1408820"/>
                </a:cubicBezTo>
                <a:cubicBezTo>
                  <a:pt x="33056" y="1383420"/>
                  <a:pt x="220381" y="1283408"/>
                  <a:pt x="332035" y="1100845"/>
                </a:cubicBezTo>
                <a:cubicBezTo>
                  <a:pt x="443689" y="918283"/>
                  <a:pt x="615139" y="451028"/>
                  <a:pt x="674935" y="313445"/>
                </a:cubicBezTo>
                <a:cubicBezTo>
                  <a:pt x="734731" y="175862"/>
                  <a:pt x="671231" y="299157"/>
                  <a:pt x="690810" y="275345"/>
                </a:cubicBezTo>
                <a:cubicBezTo>
                  <a:pt x="710389" y="251533"/>
                  <a:pt x="771773" y="189091"/>
                  <a:pt x="792410" y="170570"/>
                </a:cubicBezTo>
                <a:cubicBezTo>
                  <a:pt x="813047" y="152049"/>
                  <a:pt x="769656" y="193324"/>
                  <a:pt x="814635" y="164220"/>
                </a:cubicBezTo>
                <a:cubicBezTo>
                  <a:pt x="859614" y="135116"/>
                  <a:pt x="1110968" y="-32101"/>
                  <a:pt x="1103560" y="547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32E74A00-9E5C-0A4A-93E2-E40BFB9A509A}"/>
              </a:ext>
            </a:extLst>
          </p:cNvPr>
          <p:cNvSpPr/>
          <p:nvPr/>
        </p:nvSpPr>
        <p:spPr>
          <a:xfrm>
            <a:off x="2414683" y="8567036"/>
            <a:ext cx="878398" cy="945560"/>
          </a:xfrm>
          <a:custGeom>
            <a:avLst/>
            <a:gdLst>
              <a:gd name="connsiteX0" fmla="*/ 871442 w 878398"/>
              <a:gd name="connsiteY0" fmla="*/ 11814 h 945560"/>
              <a:gd name="connsiteX1" fmla="*/ 39592 w 878398"/>
              <a:gd name="connsiteY1" fmla="*/ 649989 h 945560"/>
              <a:gd name="connsiteX2" fmla="*/ 245967 w 878398"/>
              <a:gd name="connsiteY2" fmla="*/ 580139 h 945560"/>
              <a:gd name="connsiteX3" fmla="*/ 93567 w 878398"/>
              <a:gd name="connsiteY3" fmla="*/ 900814 h 945560"/>
              <a:gd name="connsiteX4" fmla="*/ 118967 w 878398"/>
              <a:gd name="connsiteY4" fmla="*/ 935739 h 945560"/>
              <a:gd name="connsiteX5" fmla="*/ 4667 w 878398"/>
              <a:gd name="connsiteY5" fmla="*/ 830964 h 945560"/>
              <a:gd name="connsiteX6" fmla="*/ 303117 w 878398"/>
              <a:gd name="connsiteY6" fmla="*/ 202314 h 945560"/>
              <a:gd name="connsiteX7" fmla="*/ 363442 w 878398"/>
              <a:gd name="connsiteY7" fmla="*/ 2289 h 945560"/>
              <a:gd name="connsiteX8" fmla="*/ 433292 w 878398"/>
              <a:gd name="connsiteY8" fmla="*/ 215014 h 945560"/>
              <a:gd name="connsiteX9" fmla="*/ 871442 w 878398"/>
              <a:gd name="connsiteY9" fmla="*/ 11814 h 945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78398" h="945560">
                <a:moveTo>
                  <a:pt x="871442" y="11814"/>
                </a:moveTo>
                <a:cubicBezTo>
                  <a:pt x="805825" y="84310"/>
                  <a:pt x="143838" y="555268"/>
                  <a:pt x="39592" y="649989"/>
                </a:cubicBezTo>
                <a:cubicBezTo>
                  <a:pt x="-64654" y="744710"/>
                  <a:pt x="236971" y="538335"/>
                  <a:pt x="245967" y="580139"/>
                </a:cubicBezTo>
                <a:cubicBezTo>
                  <a:pt x="254963" y="621943"/>
                  <a:pt x="114734" y="841547"/>
                  <a:pt x="93567" y="900814"/>
                </a:cubicBezTo>
                <a:cubicBezTo>
                  <a:pt x="72400" y="960081"/>
                  <a:pt x="133783" y="947381"/>
                  <a:pt x="118967" y="935739"/>
                </a:cubicBezTo>
                <a:cubicBezTo>
                  <a:pt x="104151" y="924097"/>
                  <a:pt x="-26025" y="953202"/>
                  <a:pt x="4667" y="830964"/>
                </a:cubicBezTo>
                <a:cubicBezTo>
                  <a:pt x="35359" y="708727"/>
                  <a:pt x="243321" y="340426"/>
                  <a:pt x="303117" y="202314"/>
                </a:cubicBezTo>
                <a:cubicBezTo>
                  <a:pt x="362913" y="64202"/>
                  <a:pt x="341746" y="172"/>
                  <a:pt x="363442" y="2289"/>
                </a:cubicBezTo>
                <a:cubicBezTo>
                  <a:pt x="385138" y="4406"/>
                  <a:pt x="347567" y="205489"/>
                  <a:pt x="433292" y="215014"/>
                </a:cubicBezTo>
                <a:cubicBezTo>
                  <a:pt x="519017" y="224539"/>
                  <a:pt x="937059" y="-60682"/>
                  <a:pt x="871442" y="1181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E937D788-8FCC-74BE-5A6D-E140207871F9}"/>
              </a:ext>
            </a:extLst>
          </p:cNvPr>
          <p:cNvSpPr/>
          <p:nvPr/>
        </p:nvSpPr>
        <p:spPr>
          <a:xfrm>
            <a:off x="6935887" y="4843016"/>
            <a:ext cx="1073317" cy="1066828"/>
          </a:xfrm>
          <a:custGeom>
            <a:avLst/>
            <a:gdLst>
              <a:gd name="connsiteX0" fmla="*/ 826988 w 1073317"/>
              <a:gd name="connsiteY0" fmla="*/ 2034 h 1066828"/>
              <a:gd name="connsiteX1" fmla="*/ 836513 w 1073317"/>
              <a:gd name="connsiteY1" fmla="*/ 319534 h 1066828"/>
              <a:gd name="connsiteX2" fmla="*/ 855563 w 1073317"/>
              <a:gd name="connsiteY2" fmla="*/ 265559 h 1066828"/>
              <a:gd name="connsiteX3" fmla="*/ 614263 w 1073317"/>
              <a:gd name="connsiteY3" fmla="*/ 754509 h 1066828"/>
              <a:gd name="connsiteX4" fmla="*/ 626963 w 1073317"/>
              <a:gd name="connsiteY4" fmla="*/ 802134 h 1066828"/>
              <a:gd name="connsiteX5" fmla="*/ 4663 w 1073317"/>
              <a:gd name="connsiteY5" fmla="*/ 437009 h 1066828"/>
              <a:gd name="connsiteX6" fmla="*/ 357088 w 1073317"/>
              <a:gd name="connsiteY6" fmla="*/ 757684 h 1066828"/>
              <a:gd name="connsiteX7" fmla="*/ 633313 w 1073317"/>
              <a:gd name="connsiteY7" fmla="*/ 922784 h 1066828"/>
              <a:gd name="connsiteX8" fmla="*/ 753963 w 1073317"/>
              <a:gd name="connsiteY8" fmla="*/ 852934 h 1066828"/>
              <a:gd name="connsiteX9" fmla="*/ 773013 w 1073317"/>
              <a:gd name="connsiteY9" fmla="*/ 1062484 h 1066828"/>
              <a:gd name="connsiteX10" fmla="*/ 1061938 w 1073317"/>
              <a:gd name="connsiteY10" fmla="*/ 624334 h 1066828"/>
              <a:gd name="connsiteX11" fmla="*/ 1017488 w 1073317"/>
              <a:gd name="connsiteY11" fmla="*/ 354459 h 1066828"/>
              <a:gd name="connsiteX12" fmla="*/ 1039713 w 1073317"/>
              <a:gd name="connsiteY12" fmla="*/ 497334 h 1066828"/>
              <a:gd name="connsiteX13" fmla="*/ 826988 w 1073317"/>
              <a:gd name="connsiteY13" fmla="*/ 2034 h 106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73317" h="1066828">
                <a:moveTo>
                  <a:pt x="826988" y="2034"/>
                </a:moveTo>
                <a:cubicBezTo>
                  <a:pt x="793121" y="-27599"/>
                  <a:pt x="831751" y="275613"/>
                  <a:pt x="836513" y="319534"/>
                </a:cubicBezTo>
                <a:cubicBezTo>
                  <a:pt x="841275" y="363455"/>
                  <a:pt x="892605" y="193063"/>
                  <a:pt x="855563" y="265559"/>
                </a:cubicBezTo>
                <a:cubicBezTo>
                  <a:pt x="818521" y="338055"/>
                  <a:pt x="652363" y="665080"/>
                  <a:pt x="614263" y="754509"/>
                </a:cubicBezTo>
                <a:cubicBezTo>
                  <a:pt x="576163" y="843938"/>
                  <a:pt x="728563" y="855051"/>
                  <a:pt x="626963" y="802134"/>
                </a:cubicBezTo>
                <a:cubicBezTo>
                  <a:pt x="525363" y="749217"/>
                  <a:pt x="49642" y="444417"/>
                  <a:pt x="4663" y="437009"/>
                </a:cubicBezTo>
                <a:cubicBezTo>
                  <a:pt x="-40316" y="429601"/>
                  <a:pt x="252313" y="676722"/>
                  <a:pt x="357088" y="757684"/>
                </a:cubicBezTo>
                <a:cubicBezTo>
                  <a:pt x="461863" y="838646"/>
                  <a:pt x="567167" y="906909"/>
                  <a:pt x="633313" y="922784"/>
                </a:cubicBezTo>
                <a:cubicBezTo>
                  <a:pt x="699459" y="938659"/>
                  <a:pt x="730680" y="829651"/>
                  <a:pt x="753963" y="852934"/>
                </a:cubicBezTo>
                <a:cubicBezTo>
                  <a:pt x="777246" y="876217"/>
                  <a:pt x="721684" y="1100584"/>
                  <a:pt x="773013" y="1062484"/>
                </a:cubicBezTo>
                <a:cubicBezTo>
                  <a:pt x="824342" y="1024384"/>
                  <a:pt x="1021192" y="742338"/>
                  <a:pt x="1061938" y="624334"/>
                </a:cubicBezTo>
                <a:cubicBezTo>
                  <a:pt x="1102684" y="506330"/>
                  <a:pt x="1021192" y="375626"/>
                  <a:pt x="1017488" y="354459"/>
                </a:cubicBezTo>
                <a:cubicBezTo>
                  <a:pt x="1013784" y="333292"/>
                  <a:pt x="1071463" y="558188"/>
                  <a:pt x="1039713" y="497334"/>
                </a:cubicBezTo>
                <a:cubicBezTo>
                  <a:pt x="1007963" y="436480"/>
                  <a:pt x="860855" y="31667"/>
                  <a:pt x="826988" y="203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F2F34591-D95F-12F2-3A5F-A54DE9DB0964}"/>
              </a:ext>
            </a:extLst>
          </p:cNvPr>
          <p:cNvSpPr/>
          <p:nvPr/>
        </p:nvSpPr>
        <p:spPr>
          <a:xfrm>
            <a:off x="9048714" y="5494242"/>
            <a:ext cx="1449283" cy="961031"/>
          </a:xfrm>
          <a:custGeom>
            <a:avLst/>
            <a:gdLst>
              <a:gd name="connsiteX0" fmla="*/ 36 w 1449283"/>
              <a:gd name="connsiteY0" fmla="*/ 1683 h 961031"/>
              <a:gd name="connsiteX1" fmla="*/ 793786 w 1449283"/>
              <a:gd name="connsiteY1" fmla="*/ 173133 h 961031"/>
              <a:gd name="connsiteX2" fmla="*/ 828711 w 1449283"/>
              <a:gd name="connsiteY2" fmla="*/ 154083 h 961031"/>
              <a:gd name="connsiteX3" fmla="*/ 1016036 w 1449283"/>
              <a:gd name="connsiteY3" fmla="*/ 204883 h 961031"/>
              <a:gd name="connsiteX4" fmla="*/ 996986 w 1449283"/>
              <a:gd name="connsiteY4" fmla="*/ 300133 h 961031"/>
              <a:gd name="connsiteX5" fmla="*/ 1355761 w 1449283"/>
              <a:gd name="connsiteY5" fmla="*/ 744633 h 961031"/>
              <a:gd name="connsiteX6" fmla="*/ 1285911 w 1449283"/>
              <a:gd name="connsiteY6" fmla="*/ 703358 h 961031"/>
              <a:gd name="connsiteX7" fmla="*/ 1447836 w 1449283"/>
              <a:gd name="connsiteY7" fmla="*/ 960533 h 961031"/>
              <a:gd name="connsiteX8" fmla="*/ 1174786 w 1449283"/>
              <a:gd name="connsiteY8" fmla="*/ 627158 h 961031"/>
              <a:gd name="connsiteX9" fmla="*/ 762036 w 1449283"/>
              <a:gd name="connsiteY9" fmla="*/ 293783 h 961031"/>
              <a:gd name="connsiteX10" fmla="*/ 36 w 1449283"/>
              <a:gd name="connsiteY10" fmla="*/ 1683 h 9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9283" h="961031">
                <a:moveTo>
                  <a:pt x="36" y="1683"/>
                </a:moveTo>
                <a:cubicBezTo>
                  <a:pt x="5328" y="-18425"/>
                  <a:pt x="655673" y="147733"/>
                  <a:pt x="793786" y="173133"/>
                </a:cubicBezTo>
                <a:cubicBezTo>
                  <a:pt x="931899" y="198533"/>
                  <a:pt x="791669" y="148791"/>
                  <a:pt x="828711" y="154083"/>
                </a:cubicBezTo>
                <a:cubicBezTo>
                  <a:pt x="865753" y="159375"/>
                  <a:pt x="987990" y="180541"/>
                  <a:pt x="1016036" y="204883"/>
                </a:cubicBezTo>
                <a:cubicBezTo>
                  <a:pt x="1044082" y="229225"/>
                  <a:pt x="940365" y="210175"/>
                  <a:pt x="996986" y="300133"/>
                </a:cubicBezTo>
                <a:cubicBezTo>
                  <a:pt x="1053607" y="390091"/>
                  <a:pt x="1307607" y="677429"/>
                  <a:pt x="1355761" y="744633"/>
                </a:cubicBezTo>
                <a:cubicBezTo>
                  <a:pt x="1403915" y="811837"/>
                  <a:pt x="1270565" y="667375"/>
                  <a:pt x="1285911" y="703358"/>
                </a:cubicBezTo>
                <a:cubicBezTo>
                  <a:pt x="1301257" y="739341"/>
                  <a:pt x="1466357" y="973233"/>
                  <a:pt x="1447836" y="960533"/>
                </a:cubicBezTo>
                <a:cubicBezTo>
                  <a:pt x="1429315" y="947833"/>
                  <a:pt x="1289086" y="738283"/>
                  <a:pt x="1174786" y="627158"/>
                </a:cubicBezTo>
                <a:cubicBezTo>
                  <a:pt x="1060486" y="516033"/>
                  <a:pt x="956769" y="395383"/>
                  <a:pt x="762036" y="293783"/>
                </a:cubicBezTo>
                <a:cubicBezTo>
                  <a:pt x="567303" y="192183"/>
                  <a:pt x="-5256" y="21791"/>
                  <a:pt x="36" y="168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2471BC02-0CA9-E433-239C-F84003E8EE48}"/>
              </a:ext>
            </a:extLst>
          </p:cNvPr>
          <p:cNvSpPr/>
          <p:nvPr/>
        </p:nvSpPr>
        <p:spPr>
          <a:xfrm>
            <a:off x="9076700" y="5479655"/>
            <a:ext cx="692927" cy="498872"/>
          </a:xfrm>
          <a:custGeom>
            <a:avLst/>
            <a:gdLst>
              <a:gd name="connsiteX0" fmla="*/ 692775 w 692927"/>
              <a:gd name="connsiteY0" fmla="*/ 92470 h 498872"/>
              <a:gd name="connsiteX1" fmla="*/ 191125 w 692927"/>
              <a:gd name="connsiteY1" fmla="*/ 254395 h 498872"/>
              <a:gd name="connsiteX2" fmla="*/ 553075 w 692927"/>
              <a:gd name="connsiteY2" fmla="*/ 359170 h 498872"/>
              <a:gd name="connsiteX3" fmla="*/ 508625 w 692927"/>
              <a:gd name="connsiteY3" fmla="*/ 482995 h 498872"/>
              <a:gd name="connsiteX4" fmla="*/ 372100 w 692927"/>
              <a:gd name="connsiteY4" fmla="*/ 482995 h 498872"/>
              <a:gd name="connsiteX5" fmla="*/ 178425 w 692927"/>
              <a:gd name="connsiteY5" fmla="*/ 352820 h 498872"/>
              <a:gd name="connsiteX6" fmla="*/ 625 w 692927"/>
              <a:gd name="connsiteY6" fmla="*/ 9920 h 498872"/>
              <a:gd name="connsiteX7" fmla="*/ 241925 w 692927"/>
              <a:gd name="connsiteY7" fmla="*/ 92470 h 498872"/>
              <a:gd name="connsiteX8" fmla="*/ 692775 w 692927"/>
              <a:gd name="connsiteY8" fmla="*/ 92470 h 4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2927" h="498872">
                <a:moveTo>
                  <a:pt x="692775" y="92470"/>
                </a:moveTo>
                <a:cubicBezTo>
                  <a:pt x="684308" y="119458"/>
                  <a:pt x="214408" y="209945"/>
                  <a:pt x="191125" y="254395"/>
                </a:cubicBezTo>
                <a:cubicBezTo>
                  <a:pt x="167842" y="298845"/>
                  <a:pt x="500158" y="321070"/>
                  <a:pt x="553075" y="359170"/>
                </a:cubicBezTo>
                <a:cubicBezTo>
                  <a:pt x="605992" y="397270"/>
                  <a:pt x="538787" y="462358"/>
                  <a:pt x="508625" y="482995"/>
                </a:cubicBezTo>
                <a:cubicBezTo>
                  <a:pt x="478463" y="503632"/>
                  <a:pt x="427133" y="504691"/>
                  <a:pt x="372100" y="482995"/>
                </a:cubicBezTo>
                <a:cubicBezTo>
                  <a:pt x="317067" y="461299"/>
                  <a:pt x="240337" y="431666"/>
                  <a:pt x="178425" y="352820"/>
                </a:cubicBezTo>
                <a:cubicBezTo>
                  <a:pt x="116513" y="273974"/>
                  <a:pt x="-9958" y="53312"/>
                  <a:pt x="625" y="9920"/>
                </a:cubicBezTo>
                <a:cubicBezTo>
                  <a:pt x="11208" y="-33472"/>
                  <a:pt x="128683" y="78712"/>
                  <a:pt x="241925" y="92470"/>
                </a:cubicBezTo>
                <a:cubicBezTo>
                  <a:pt x="355167" y="106228"/>
                  <a:pt x="701242" y="65482"/>
                  <a:pt x="692775" y="9247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83C1D027-664D-7AF4-5003-249EA6CFCB1E}"/>
              </a:ext>
            </a:extLst>
          </p:cNvPr>
          <p:cNvSpPr/>
          <p:nvPr/>
        </p:nvSpPr>
        <p:spPr>
          <a:xfrm>
            <a:off x="9040212" y="5806619"/>
            <a:ext cx="383678" cy="1026069"/>
          </a:xfrm>
          <a:custGeom>
            <a:avLst/>
            <a:gdLst>
              <a:gd name="connsiteX0" fmla="*/ 306988 w 383678"/>
              <a:gd name="connsiteY0" fmla="*/ 456 h 1026069"/>
              <a:gd name="connsiteX1" fmla="*/ 332388 w 383678"/>
              <a:gd name="connsiteY1" fmla="*/ 511631 h 1026069"/>
              <a:gd name="connsiteX2" fmla="*/ 380013 w 383678"/>
              <a:gd name="connsiteY2" fmla="*/ 394156 h 1026069"/>
              <a:gd name="connsiteX3" fmla="*/ 224438 w 383678"/>
              <a:gd name="connsiteY3" fmla="*/ 695781 h 1026069"/>
              <a:gd name="connsiteX4" fmla="*/ 5363 w 383678"/>
              <a:gd name="connsiteY4" fmla="*/ 1019631 h 1026069"/>
              <a:gd name="connsiteX5" fmla="*/ 72038 w 383678"/>
              <a:gd name="connsiteY5" fmla="*/ 870406 h 1026069"/>
              <a:gd name="connsiteX6" fmla="*/ 126013 w 383678"/>
              <a:gd name="connsiteY6" fmla="*/ 387806 h 1026069"/>
              <a:gd name="connsiteX7" fmla="*/ 119663 w 383678"/>
              <a:gd name="connsiteY7" fmla="*/ 419556 h 1026069"/>
              <a:gd name="connsiteX8" fmla="*/ 306988 w 383678"/>
              <a:gd name="connsiteY8" fmla="*/ 456 h 102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3678" h="1026069">
                <a:moveTo>
                  <a:pt x="306988" y="456"/>
                </a:moveTo>
                <a:cubicBezTo>
                  <a:pt x="342442" y="15802"/>
                  <a:pt x="320217" y="446014"/>
                  <a:pt x="332388" y="511631"/>
                </a:cubicBezTo>
                <a:cubicBezTo>
                  <a:pt x="344559" y="577248"/>
                  <a:pt x="398005" y="363464"/>
                  <a:pt x="380013" y="394156"/>
                </a:cubicBezTo>
                <a:cubicBezTo>
                  <a:pt x="362021" y="424848"/>
                  <a:pt x="286880" y="591535"/>
                  <a:pt x="224438" y="695781"/>
                </a:cubicBezTo>
                <a:cubicBezTo>
                  <a:pt x="161996" y="800027"/>
                  <a:pt x="30763" y="990527"/>
                  <a:pt x="5363" y="1019631"/>
                </a:cubicBezTo>
                <a:cubicBezTo>
                  <a:pt x="-20037" y="1048735"/>
                  <a:pt x="51930" y="975710"/>
                  <a:pt x="72038" y="870406"/>
                </a:cubicBezTo>
                <a:cubicBezTo>
                  <a:pt x="92146" y="765102"/>
                  <a:pt x="118076" y="462948"/>
                  <a:pt x="126013" y="387806"/>
                </a:cubicBezTo>
                <a:cubicBezTo>
                  <a:pt x="133950" y="312664"/>
                  <a:pt x="90559" y="477764"/>
                  <a:pt x="119663" y="419556"/>
                </a:cubicBezTo>
                <a:cubicBezTo>
                  <a:pt x="148767" y="361348"/>
                  <a:pt x="271534" y="-14890"/>
                  <a:pt x="306988" y="456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273F79A4-FE36-66AE-F4B0-B2FA11B0B099}"/>
              </a:ext>
            </a:extLst>
          </p:cNvPr>
          <p:cNvSpPr/>
          <p:nvPr/>
        </p:nvSpPr>
        <p:spPr>
          <a:xfrm>
            <a:off x="8305164" y="7265946"/>
            <a:ext cx="1677227" cy="791322"/>
          </a:xfrm>
          <a:custGeom>
            <a:avLst/>
            <a:gdLst>
              <a:gd name="connsiteX0" fmla="*/ 89536 w 1677227"/>
              <a:gd name="connsiteY0" fmla="*/ 74654 h 791322"/>
              <a:gd name="connsiteX1" fmla="*/ 565786 w 1677227"/>
              <a:gd name="connsiteY1" fmla="*/ 322304 h 791322"/>
              <a:gd name="connsiteX2" fmla="*/ 613411 w 1677227"/>
              <a:gd name="connsiteY2" fmla="*/ 350879 h 791322"/>
              <a:gd name="connsiteX3" fmla="*/ 1184911 w 1677227"/>
              <a:gd name="connsiteY3" fmla="*/ 576304 h 791322"/>
              <a:gd name="connsiteX4" fmla="*/ 1242061 w 1677227"/>
              <a:gd name="connsiteY4" fmla="*/ 608054 h 791322"/>
              <a:gd name="connsiteX5" fmla="*/ 1677036 w 1677227"/>
              <a:gd name="connsiteY5" fmla="*/ 789029 h 791322"/>
              <a:gd name="connsiteX6" fmla="*/ 1283336 w 1677227"/>
              <a:gd name="connsiteY6" fmla="*/ 684254 h 791322"/>
              <a:gd name="connsiteX7" fmla="*/ 349886 w 1677227"/>
              <a:gd name="connsiteY7" fmla="*/ 328654 h 791322"/>
              <a:gd name="connsiteX8" fmla="*/ 308611 w 1677227"/>
              <a:gd name="connsiteY8" fmla="*/ 338179 h 791322"/>
              <a:gd name="connsiteX9" fmla="*/ 16511 w 1677227"/>
              <a:gd name="connsiteY9" fmla="*/ 17504 h 791322"/>
              <a:gd name="connsiteX10" fmla="*/ 89536 w 1677227"/>
              <a:gd name="connsiteY10" fmla="*/ 74654 h 79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77227" h="791322">
                <a:moveTo>
                  <a:pt x="89536" y="74654"/>
                </a:moveTo>
                <a:cubicBezTo>
                  <a:pt x="181082" y="125454"/>
                  <a:pt x="478474" y="276267"/>
                  <a:pt x="565786" y="322304"/>
                </a:cubicBezTo>
                <a:cubicBezTo>
                  <a:pt x="653098" y="368341"/>
                  <a:pt x="510224" y="308546"/>
                  <a:pt x="613411" y="350879"/>
                </a:cubicBezTo>
                <a:cubicBezTo>
                  <a:pt x="716599" y="393212"/>
                  <a:pt x="1080136" y="533442"/>
                  <a:pt x="1184911" y="576304"/>
                </a:cubicBezTo>
                <a:cubicBezTo>
                  <a:pt x="1289686" y="619167"/>
                  <a:pt x="1160040" y="572600"/>
                  <a:pt x="1242061" y="608054"/>
                </a:cubicBezTo>
                <a:cubicBezTo>
                  <a:pt x="1324082" y="643508"/>
                  <a:pt x="1670157" y="776329"/>
                  <a:pt x="1677036" y="789029"/>
                </a:cubicBezTo>
                <a:cubicBezTo>
                  <a:pt x="1683915" y="801729"/>
                  <a:pt x="1504528" y="760983"/>
                  <a:pt x="1283336" y="684254"/>
                </a:cubicBezTo>
                <a:cubicBezTo>
                  <a:pt x="1062144" y="607525"/>
                  <a:pt x="512340" y="386333"/>
                  <a:pt x="349886" y="328654"/>
                </a:cubicBezTo>
                <a:cubicBezTo>
                  <a:pt x="187432" y="270975"/>
                  <a:pt x="364173" y="390037"/>
                  <a:pt x="308611" y="338179"/>
                </a:cubicBezTo>
                <a:cubicBezTo>
                  <a:pt x="253049" y="286321"/>
                  <a:pt x="50378" y="63012"/>
                  <a:pt x="16511" y="17504"/>
                </a:cubicBezTo>
                <a:cubicBezTo>
                  <a:pt x="-17356" y="-28004"/>
                  <a:pt x="-2010" y="23854"/>
                  <a:pt x="89536" y="7465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E2DB974-7971-D9E1-0668-2C7AA2BC1911}"/>
              </a:ext>
            </a:extLst>
          </p:cNvPr>
          <p:cNvSpPr/>
          <p:nvPr/>
        </p:nvSpPr>
        <p:spPr>
          <a:xfrm>
            <a:off x="10217189" y="5844906"/>
            <a:ext cx="348323" cy="1178882"/>
          </a:xfrm>
          <a:custGeom>
            <a:avLst/>
            <a:gdLst>
              <a:gd name="connsiteX0" fmla="*/ 3136 w 348323"/>
              <a:gd name="connsiteY0" fmla="*/ 3444 h 1178882"/>
              <a:gd name="connsiteX1" fmla="*/ 263486 w 348323"/>
              <a:gd name="connsiteY1" fmla="*/ 451119 h 1178882"/>
              <a:gd name="connsiteX2" fmla="*/ 257136 w 348323"/>
              <a:gd name="connsiteY2" fmla="*/ 447944 h 1178882"/>
              <a:gd name="connsiteX3" fmla="*/ 342861 w 348323"/>
              <a:gd name="connsiteY3" fmla="*/ 886094 h 1178882"/>
              <a:gd name="connsiteX4" fmla="*/ 336511 w 348323"/>
              <a:gd name="connsiteY4" fmla="*/ 1178194 h 1178882"/>
              <a:gd name="connsiteX5" fmla="*/ 311111 w 348323"/>
              <a:gd name="connsiteY5" fmla="*/ 955944 h 1178882"/>
              <a:gd name="connsiteX6" fmla="*/ 79336 w 348323"/>
              <a:gd name="connsiteY6" fmla="*/ 606694 h 1178882"/>
              <a:gd name="connsiteX7" fmla="*/ 117436 w 348323"/>
              <a:gd name="connsiteY7" fmla="*/ 724169 h 1178882"/>
              <a:gd name="connsiteX8" fmla="*/ 3136 w 348323"/>
              <a:gd name="connsiteY8" fmla="*/ 3444 h 11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323" h="1178882">
                <a:moveTo>
                  <a:pt x="3136" y="3444"/>
                </a:moveTo>
                <a:cubicBezTo>
                  <a:pt x="27478" y="-42064"/>
                  <a:pt x="221153" y="377036"/>
                  <a:pt x="263486" y="451119"/>
                </a:cubicBezTo>
                <a:cubicBezTo>
                  <a:pt x="305819" y="525202"/>
                  <a:pt x="243907" y="375448"/>
                  <a:pt x="257136" y="447944"/>
                </a:cubicBezTo>
                <a:cubicBezTo>
                  <a:pt x="270365" y="520440"/>
                  <a:pt x="329632" y="764386"/>
                  <a:pt x="342861" y="886094"/>
                </a:cubicBezTo>
                <a:cubicBezTo>
                  <a:pt x="356090" y="1007802"/>
                  <a:pt x="341803" y="1166552"/>
                  <a:pt x="336511" y="1178194"/>
                </a:cubicBezTo>
                <a:cubicBezTo>
                  <a:pt x="331219" y="1189836"/>
                  <a:pt x="353974" y="1051194"/>
                  <a:pt x="311111" y="955944"/>
                </a:cubicBezTo>
                <a:cubicBezTo>
                  <a:pt x="268248" y="860694"/>
                  <a:pt x="111615" y="645323"/>
                  <a:pt x="79336" y="606694"/>
                </a:cubicBezTo>
                <a:cubicBezTo>
                  <a:pt x="47057" y="568065"/>
                  <a:pt x="131194" y="828944"/>
                  <a:pt x="117436" y="724169"/>
                </a:cubicBezTo>
                <a:cubicBezTo>
                  <a:pt x="103678" y="619394"/>
                  <a:pt x="-21206" y="48952"/>
                  <a:pt x="3136" y="344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D18FE7A-31DA-38C6-EC6B-92905A3E0E27}"/>
              </a:ext>
            </a:extLst>
          </p:cNvPr>
          <p:cNvSpPr/>
          <p:nvPr/>
        </p:nvSpPr>
        <p:spPr>
          <a:xfrm>
            <a:off x="4083848" y="5208039"/>
            <a:ext cx="588273" cy="3095924"/>
          </a:xfrm>
          <a:custGeom>
            <a:avLst/>
            <a:gdLst>
              <a:gd name="connsiteX0" fmla="*/ 580917 w 588273"/>
              <a:gd name="connsiteY0" fmla="*/ 65 h 3095924"/>
              <a:gd name="connsiteX1" fmla="*/ 448395 w 588273"/>
              <a:gd name="connsiteY1" fmla="*/ 1086744 h 3095924"/>
              <a:gd name="connsiteX2" fmla="*/ 435143 w 588273"/>
              <a:gd name="connsiteY2" fmla="*/ 967474 h 3095924"/>
              <a:gd name="connsiteX3" fmla="*/ 448395 w 588273"/>
              <a:gd name="connsiteY3" fmla="*/ 1974639 h 3095924"/>
              <a:gd name="connsiteX4" fmla="*/ 474900 w 588273"/>
              <a:gd name="connsiteY4" fmla="*/ 2279439 h 3095924"/>
              <a:gd name="connsiteX5" fmla="*/ 488152 w 588273"/>
              <a:gd name="connsiteY5" fmla="*/ 2239683 h 3095924"/>
              <a:gd name="connsiteX6" fmla="*/ 435143 w 588273"/>
              <a:gd name="connsiteY6" fmla="*/ 3087822 h 3095924"/>
              <a:gd name="connsiteX7" fmla="*/ 435143 w 588273"/>
              <a:gd name="connsiteY7" fmla="*/ 2584239 h 3095924"/>
              <a:gd name="connsiteX8" fmla="*/ 37578 w 588273"/>
              <a:gd name="connsiteY8" fmla="*/ 1259022 h 3095924"/>
              <a:gd name="connsiteX9" fmla="*/ 37578 w 588273"/>
              <a:gd name="connsiteY9" fmla="*/ 1351787 h 3095924"/>
              <a:gd name="connsiteX10" fmla="*/ 223109 w 588273"/>
              <a:gd name="connsiteY10" fmla="*/ 901213 h 3095924"/>
              <a:gd name="connsiteX11" fmla="*/ 196604 w 588273"/>
              <a:gd name="connsiteY11" fmla="*/ 1033735 h 3095924"/>
              <a:gd name="connsiteX12" fmla="*/ 580917 w 588273"/>
              <a:gd name="connsiteY12" fmla="*/ 65 h 3095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8273" h="3095924">
                <a:moveTo>
                  <a:pt x="580917" y="65"/>
                </a:moveTo>
                <a:cubicBezTo>
                  <a:pt x="622882" y="8900"/>
                  <a:pt x="472691" y="925509"/>
                  <a:pt x="448395" y="1086744"/>
                </a:cubicBezTo>
                <a:cubicBezTo>
                  <a:pt x="424099" y="1247979"/>
                  <a:pt x="435143" y="819492"/>
                  <a:pt x="435143" y="967474"/>
                </a:cubicBezTo>
                <a:cubicBezTo>
                  <a:pt x="435143" y="1115456"/>
                  <a:pt x="441769" y="1755978"/>
                  <a:pt x="448395" y="1974639"/>
                </a:cubicBezTo>
                <a:cubicBezTo>
                  <a:pt x="455021" y="2193300"/>
                  <a:pt x="468274" y="2235265"/>
                  <a:pt x="474900" y="2279439"/>
                </a:cubicBezTo>
                <a:cubicBezTo>
                  <a:pt x="481526" y="2323613"/>
                  <a:pt x="494778" y="2104953"/>
                  <a:pt x="488152" y="2239683"/>
                </a:cubicBezTo>
                <a:cubicBezTo>
                  <a:pt x="481526" y="2374413"/>
                  <a:pt x="443978" y="3030396"/>
                  <a:pt x="435143" y="3087822"/>
                </a:cubicBezTo>
                <a:cubicBezTo>
                  <a:pt x="426308" y="3145248"/>
                  <a:pt x="501404" y="2889039"/>
                  <a:pt x="435143" y="2584239"/>
                </a:cubicBezTo>
                <a:cubicBezTo>
                  <a:pt x="368882" y="2279439"/>
                  <a:pt x="103839" y="1464431"/>
                  <a:pt x="37578" y="1259022"/>
                </a:cubicBezTo>
                <a:cubicBezTo>
                  <a:pt x="-28683" y="1053613"/>
                  <a:pt x="6656" y="1411422"/>
                  <a:pt x="37578" y="1351787"/>
                </a:cubicBezTo>
                <a:cubicBezTo>
                  <a:pt x="68500" y="1292152"/>
                  <a:pt x="196605" y="954222"/>
                  <a:pt x="223109" y="901213"/>
                </a:cubicBezTo>
                <a:cubicBezTo>
                  <a:pt x="249613" y="848204"/>
                  <a:pt x="139178" y="1183926"/>
                  <a:pt x="196604" y="1033735"/>
                </a:cubicBezTo>
                <a:cubicBezTo>
                  <a:pt x="254030" y="883544"/>
                  <a:pt x="538952" y="-8770"/>
                  <a:pt x="580917" y="6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EE745C27-969F-6194-19D1-223905D7CD85}"/>
              </a:ext>
            </a:extLst>
          </p:cNvPr>
          <p:cNvSpPr/>
          <p:nvPr/>
        </p:nvSpPr>
        <p:spPr>
          <a:xfrm>
            <a:off x="8828329" y="5215145"/>
            <a:ext cx="1868189" cy="1103361"/>
          </a:xfrm>
          <a:custGeom>
            <a:avLst/>
            <a:gdLst>
              <a:gd name="connsiteX0" fmla="*/ 10871 w 1868189"/>
              <a:gd name="connsiteY0" fmla="*/ 456785 h 1103361"/>
              <a:gd name="connsiteX1" fmla="*/ 1322836 w 1868189"/>
              <a:gd name="connsiteY1" fmla="*/ 1053133 h 1103361"/>
              <a:gd name="connsiteX2" fmla="*/ 1402349 w 1868189"/>
              <a:gd name="connsiteY2" fmla="*/ 986872 h 1103361"/>
              <a:gd name="connsiteX3" fmla="*/ 1866175 w 1868189"/>
              <a:gd name="connsiteY3" fmla="*/ 1092890 h 1103361"/>
              <a:gd name="connsiteX4" fmla="*/ 1521619 w 1868189"/>
              <a:gd name="connsiteY4" fmla="*/ 682072 h 1103361"/>
              <a:gd name="connsiteX5" fmla="*/ 448193 w 1868189"/>
              <a:gd name="connsiteY5" fmla="*/ 6212 h 1103361"/>
              <a:gd name="connsiteX6" fmla="*/ 686732 w 1868189"/>
              <a:gd name="connsiteY6" fmla="*/ 350768 h 1103361"/>
              <a:gd name="connsiteX7" fmla="*/ 10871 w 1868189"/>
              <a:gd name="connsiteY7" fmla="*/ 456785 h 110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68189" h="1103361">
                <a:moveTo>
                  <a:pt x="10871" y="456785"/>
                </a:moveTo>
                <a:cubicBezTo>
                  <a:pt x="116888" y="573846"/>
                  <a:pt x="1090923" y="964785"/>
                  <a:pt x="1322836" y="1053133"/>
                </a:cubicBezTo>
                <a:cubicBezTo>
                  <a:pt x="1554749" y="1141481"/>
                  <a:pt x="1311793" y="980246"/>
                  <a:pt x="1402349" y="986872"/>
                </a:cubicBezTo>
                <a:cubicBezTo>
                  <a:pt x="1492906" y="993498"/>
                  <a:pt x="1846297" y="1143690"/>
                  <a:pt x="1866175" y="1092890"/>
                </a:cubicBezTo>
                <a:cubicBezTo>
                  <a:pt x="1886053" y="1042090"/>
                  <a:pt x="1757949" y="863185"/>
                  <a:pt x="1521619" y="682072"/>
                </a:cubicBezTo>
                <a:cubicBezTo>
                  <a:pt x="1285289" y="500959"/>
                  <a:pt x="587341" y="61429"/>
                  <a:pt x="448193" y="6212"/>
                </a:cubicBezTo>
                <a:cubicBezTo>
                  <a:pt x="309045" y="-49005"/>
                  <a:pt x="766245" y="280090"/>
                  <a:pt x="686732" y="350768"/>
                </a:cubicBezTo>
                <a:cubicBezTo>
                  <a:pt x="607219" y="421446"/>
                  <a:pt x="-95146" y="339724"/>
                  <a:pt x="10871" y="45678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D1F68E06-54E3-E0C5-FC0A-A7AB1CD22B75}"/>
              </a:ext>
            </a:extLst>
          </p:cNvPr>
          <p:cNvSpPr/>
          <p:nvPr/>
        </p:nvSpPr>
        <p:spPr>
          <a:xfrm>
            <a:off x="3062052" y="5905724"/>
            <a:ext cx="1446663" cy="2769542"/>
          </a:xfrm>
          <a:custGeom>
            <a:avLst/>
            <a:gdLst>
              <a:gd name="connsiteX0" fmla="*/ 1443687 w 1446663"/>
              <a:gd name="connsiteY0" fmla="*/ 44502 h 2769542"/>
              <a:gd name="connsiteX1" fmla="*/ 728070 w 1446663"/>
              <a:gd name="connsiteY1" fmla="*/ 1648015 h 2769542"/>
              <a:gd name="connsiteX2" fmla="*/ 12452 w 1446663"/>
              <a:gd name="connsiteY2" fmla="*/ 2761198 h 2769542"/>
              <a:gd name="connsiteX3" fmla="*/ 264244 w 1446663"/>
              <a:gd name="connsiteY3" fmla="*/ 2164850 h 2769542"/>
              <a:gd name="connsiteX4" fmla="*/ 144974 w 1446663"/>
              <a:gd name="connsiteY4" fmla="*/ 2310624 h 2769542"/>
              <a:gd name="connsiteX5" fmla="*/ 860591 w 1446663"/>
              <a:gd name="connsiteY5" fmla="*/ 97511 h 2769542"/>
              <a:gd name="connsiteX6" fmla="*/ 489531 w 1446663"/>
              <a:gd name="connsiteY6" fmla="*/ 680606 h 2769542"/>
              <a:gd name="connsiteX7" fmla="*/ 1271409 w 1446663"/>
              <a:gd name="connsiteY7" fmla="*/ 71006 h 2769542"/>
              <a:gd name="connsiteX8" fmla="*/ 993113 w 1446663"/>
              <a:gd name="connsiteY8" fmla="*/ 415563 h 2769542"/>
              <a:gd name="connsiteX9" fmla="*/ 1443687 w 1446663"/>
              <a:gd name="connsiteY9" fmla="*/ 44502 h 276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6663" h="2769542">
                <a:moveTo>
                  <a:pt x="1443687" y="44502"/>
                </a:moveTo>
                <a:cubicBezTo>
                  <a:pt x="1399513" y="249911"/>
                  <a:pt x="966609" y="1195232"/>
                  <a:pt x="728070" y="1648015"/>
                </a:cubicBezTo>
                <a:cubicBezTo>
                  <a:pt x="489531" y="2100798"/>
                  <a:pt x="89756" y="2675059"/>
                  <a:pt x="12452" y="2761198"/>
                </a:cubicBezTo>
                <a:cubicBezTo>
                  <a:pt x="-64852" y="2847337"/>
                  <a:pt x="242157" y="2239946"/>
                  <a:pt x="264244" y="2164850"/>
                </a:cubicBezTo>
                <a:cubicBezTo>
                  <a:pt x="286331" y="2089754"/>
                  <a:pt x="45583" y="2655180"/>
                  <a:pt x="144974" y="2310624"/>
                </a:cubicBezTo>
                <a:cubicBezTo>
                  <a:pt x="244365" y="1966068"/>
                  <a:pt x="803165" y="369181"/>
                  <a:pt x="860591" y="97511"/>
                </a:cubicBezTo>
                <a:cubicBezTo>
                  <a:pt x="918017" y="-174159"/>
                  <a:pt x="421061" y="685023"/>
                  <a:pt x="489531" y="680606"/>
                </a:cubicBezTo>
                <a:cubicBezTo>
                  <a:pt x="558001" y="676189"/>
                  <a:pt x="1187479" y="115180"/>
                  <a:pt x="1271409" y="71006"/>
                </a:cubicBezTo>
                <a:cubicBezTo>
                  <a:pt x="1355339" y="26832"/>
                  <a:pt x="959983" y="419980"/>
                  <a:pt x="993113" y="415563"/>
                </a:cubicBezTo>
                <a:cubicBezTo>
                  <a:pt x="1026243" y="411146"/>
                  <a:pt x="1487861" y="-160907"/>
                  <a:pt x="1443687" y="44502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92166109-C474-346C-DD45-E243F871DAB1}"/>
              </a:ext>
            </a:extLst>
          </p:cNvPr>
          <p:cNvSpPr/>
          <p:nvPr/>
        </p:nvSpPr>
        <p:spPr>
          <a:xfrm>
            <a:off x="8694448" y="5724810"/>
            <a:ext cx="2965230" cy="3141055"/>
          </a:xfrm>
          <a:custGeom>
            <a:avLst/>
            <a:gdLst>
              <a:gd name="connsiteX0" fmla="*/ 78491 w 2965230"/>
              <a:gd name="connsiteY0" fmla="*/ 53138 h 3141055"/>
              <a:gd name="connsiteX1" fmla="*/ 184509 w 2965230"/>
              <a:gd name="connsiteY1" fmla="*/ 119399 h 3141055"/>
              <a:gd name="connsiteX2" fmla="*/ 2357865 w 2965230"/>
              <a:gd name="connsiteY2" fmla="*/ 1908442 h 3141055"/>
              <a:gd name="connsiteX3" fmla="*/ 1403709 w 2965230"/>
              <a:gd name="connsiteY3" fmla="*/ 1736164 h 3141055"/>
              <a:gd name="connsiteX4" fmla="*/ 2145830 w 2965230"/>
              <a:gd name="connsiteY4" fmla="*/ 2359016 h 3141055"/>
              <a:gd name="connsiteX5" fmla="*/ 2954213 w 2965230"/>
              <a:gd name="connsiteY5" fmla="*/ 3140894 h 3141055"/>
              <a:gd name="connsiteX6" fmla="*/ 2556648 w 2965230"/>
              <a:gd name="connsiteY6" fmla="*/ 2292755 h 3141055"/>
              <a:gd name="connsiteX7" fmla="*/ 1748265 w 2965230"/>
              <a:gd name="connsiteY7" fmla="*/ 543468 h 3141055"/>
              <a:gd name="connsiteX8" fmla="*/ 1788022 w 2965230"/>
              <a:gd name="connsiteY8" fmla="*/ 503712 h 3141055"/>
              <a:gd name="connsiteX9" fmla="*/ 1125413 w 2965230"/>
              <a:gd name="connsiteY9" fmla="*/ 129 h 3141055"/>
              <a:gd name="connsiteX10" fmla="*/ 1536230 w 2965230"/>
              <a:gd name="connsiteY10" fmla="*/ 450703 h 3141055"/>
              <a:gd name="connsiteX11" fmla="*/ 78491 w 2965230"/>
              <a:gd name="connsiteY11" fmla="*/ 53138 h 3141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65230" h="3141055">
                <a:moveTo>
                  <a:pt x="78491" y="53138"/>
                </a:moveTo>
                <a:cubicBezTo>
                  <a:pt x="-146796" y="-2079"/>
                  <a:pt x="184509" y="119399"/>
                  <a:pt x="184509" y="119399"/>
                </a:cubicBezTo>
                <a:cubicBezTo>
                  <a:pt x="564405" y="428616"/>
                  <a:pt x="2154665" y="1638981"/>
                  <a:pt x="2357865" y="1908442"/>
                </a:cubicBezTo>
                <a:cubicBezTo>
                  <a:pt x="2561065" y="2177903"/>
                  <a:pt x="1439048" y="1661068"/>
                  <a:pt x="1403709" y="1736164"/>
                </a:cubicBezTo>
                <a:cubicBezTo>
                  <a:pt x="1368370" y="1811260"/>
                  <a:pt x="1887413" y="2124894"/>
                  <a:pt x="2145830" y="2359016"/>
                </a:cubicBezTo>
                <a:cubicBezTo>
                  <a:pt x="2404247" y="2593138"/>
                  <a:pt x="2885743" y="3151938"/>
                  <a:pt x="2954213" y="3140894"/>
                </a:cubicBezTo>
                <a:cubicBezTo>
                  <a:pt x="3022683" y="3129851"/>
                  <a:pt x="2757639" y="2725659"/>
                  <a:pt x="2556648" y="2292755"/>
                </a:cubicBezTo>
                <a:cubicBezTo>
                  <a:pt x="2355657" y="1859851"/>
                  <a:pt x="1876369" y="841642"/>
                  <a:pt x="1748265" y="543468"/>
                </a:cubicBezTo>
                <a:cubicBezTo>
                  <a:pt x="1620161" y="245294"/>
                  <a:pt x="1891831" y="594269"/>
                  <a:pt x="1788022" y="503712"/>
                </a:cubicBezTo>
                <a:cubicBezTo>
                  <a:pt x="1684213" y="413156"/>
                  <a:pt x="1167378" y="8964"/>
                  <a:pt x="1125413" y="129"/>
                </a:cubicBezTo>
                <a:cubicBezTo>
                  <a:pt x="1083448" y="-8706"/>
                  <a:pt x="1708508" y="437451"/>
                  <a:pt x="1536230" y="450703"/>
                </a:cubicBezTo>
                <a:cubicBezTo>
                  <a:pt x="1363952" y="463955"/>
                  <a:pt x="303778" y="108355"/>
                  <a:pt x="78491" y="5313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5A15E81C-AD7B-4701-2859-283DAF25FED8}"/>
              </a:ext>
            </a:extLst>
          </p:cNvPr>
          <p:cNvSpPr/>
          <p:nvPr/>
        </p:nvSpPr>
        <p:spPr>
          <a:xfrm>
            <a:off x="5619109" y="4894399"/>
            <a:ext cx="916715" cy="3022705"/>
          </a:xfrm>
          <a:custGeom>
            <a:avLst/>
            <a:gdLst>
              <a:gd name="connsiteX0" fmla="*/ 596161 w 916715"/>
              <a:gd name="connsiteY0" fmla="*/ 35410 h 3022705"/>
              <a:gd name="connsiteX1" fmla="*/ 662421 w 916715"/>
              <a:gd name="connsiteY1" fmla="*/ 88418 h 3022705"/>
              <a:gd name="connsiteX2" fmla="*/ 384126 w 916715"/>
              <a:gd name="connsiteY2" fmla="*/ 645010 h 3022705"/>
              <a:gd name="connsiteX3" fmla="*/ 529900 w 916715"/>
              <a:gd name="connsiteY3" fmla="*/ 1254610 h 3022705"/>
              <a:gd name="connsiteX4" fmla="*/ 423882 w 916715"/>
              <a:gd name="connsiteY4" fmla="*/ 989566 h 3022705"/>
              <a:gd name="connsiteX5" fmla="*/ 834700 w 916715"/>
              <a:gd name="connsiteY5" fmla="*/ 2791862 h 3022705"/>
              <a:gd name="connsiteX6" fmla="*/ 887708 w 916715"/>
              <a:gd name="connsiteY6" fmla="*/ 2911131 h 3022705"/>
              <a:gd name="connsiteX7" fmla="*/ 490143 w 916715"/>
              <a:gd name="connsiteY7" fmla="*/ 1983479 h 3022705"/>
              <a:gd name="connsiteX8" fmla="*/ 13065 w 916715"/>
              <a:gd name="connsiteY8" fmla="*/ 631758 h 3022705"/>
              <a:gd name="connsiteX9" fmla="*/ 145587 w 916715"/>
              <a:gd name="connsiteY9" fmla="*/ 817288 h 3022705"/>
              <a:gd name="connsiteX10" fmla="*/ 264856 w 916715"/>
              <a:gd name="connsiteY10" fmla="*/ 366714 h 3022705"/>
              <a:gd name="connsiteX11" fmla="*/ 317865 w 916715"/>
              <a:gd name="connsiteY11" fmla="*/ 432975 h 3022705"/>
              <a:gd name="connsiteX12" fmla="*/ 596161 w 916715"/>
              <a:gd name="connsiteY12" fmla="*/ 35410 h 3022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16715" h="3022705">
                <a:moveTo>
                  <a:pt x="596161" y="35410"/>
                </a:moveTo>
                <a:cubicBezTo>
                  <a:pt x="653587" y="-22016"/>
                  <a:pt x="697760" y="-13182"/>
                  <a:pt x="662421" y="88418"/>
                </a:cubicBezTo>
                <a:cubicBezTo>
                  <a:pt x="627082" y="190018"/>
                  <a:pt x="406213" y="450645"/>
                  <a:pt x="384126" y="645010"/>
                </a:cubicBezTo>
                <a:cubicBezTo>
                  <a:pt x="362039" y="839375"/>
                  <a:pt x="523274" y="1197184"/>
                  <a:pt x="529900" y="1254610"/>
                </a:cubicBezTo>
                <a:cubicBezTo>
                  <a:pt x="536526" y="1312036"/>
                  <a:pt x="373082" y="733357"/>
                  <a:pt x="423882" y="989566"/>
                </a:cubicBezTo>
                <a:cubicBezTo>
                  <a:pt x="474682" y="1245775"/>
                  <a:pt x="757396" y="2471601"/>
                  <a:pt x="834700" y="2791862"/>
                </a:cubicBezTo>
                <a:cubicBezTo>
                  <a:pt x="912004" y="3112123"/>
                  <a:pt x="945134" y="3045861"/>
                  <a:pt x="887708" y="2911131"/>
                </a:cubicBezTo>
                <a:cubicBezTo>
                  <a:pt x="830282" y="2776401"/>
                  <a:pt x="635917" y="2363375"/>
                  <a:pt x="490143" y="1983479"/>
                </a:cubicBezTo>
                <a:cubicBezTo>
                  <a:pt x="344369" y="1603584"/>
                  <a:pt x="70491" y="826123"/>
                  <a:pt x="13065" y="631758"/>
                </a:cubicBezTo>
                <a:cubicBezTo>
                  <a:pt x="-44361" y="437393"/>
                  <a:pt x="103622" y="861462"/>
                  <a:pt x="145587" y="817288"/>
                </a:cubicBezTo>
                <a:cubicBezTo>
                  <a:pt x="187552" y="773114"/>
                  <a:pt x="236143" y="430766"/>
                  <a:pt x="264856" y="366714"/>
                </a:cubicBezTo>
                <a:cubicBezTo>
                  <a:pt x="293569" y="302662"/>
                  <a:pt x="258230" y="483775"/>
                  <a:pt x="317865" y="432975"/>
                </a:cubicBezTo>
                <a:cubicBezTo>
                  <a:pt x="377500" y="382175"/>
                  <a:pt x="538735" y="92836"/>
                  <a:pt x="596161" y="3541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D9316CCB-D1B7-D9F8-3C03-1FB0D3FBDF07}"/>
              </a:ext>
            </a:extLst>
          </p:cNvPr>
          <p:cNvSpPr/>
          <p:nvPr/>
        </p:nvSpPr>
        <p:spPr>
          <a:xfrm>
            <a:off x="4590366" y="5723667"/>
            <a:ext cx="555930" cy="1954610"/>
          </a:xfrm>
          <a:custGeom>
            <a:avLst/>
            <a:gdLst>
              <a:gd name="connsiteX0" fmla="*/ 511721 w 555930"/>
              <a:gd name="connsiteY0" fmla="*/ 80785 h 1954610"/>
              <a:gd name="connsiteX1" fmla="*/ 326191 w 555930"/>
              <a:gd name="connsiteY1" fmla="*/ 849411 h 1954610"/>
              <a:gd name="connsiteX2" fmla="*/ 352695 w 555930"/>
              <a:gd name="connsiteY2" fmla="*/ 1936090 h 1954610"/>
              <a:gd name="connsiteX3" fmla="*/ 352695 w 555930"/>
              <a:gd name="connsiteY3" fmla="*/ 1432507 h 1954610"/>
              <a:gd name="connsiteX4" fmla="*/ 114156 w 555930"/>
              <a:gd name="connsiteY4" fmla="*/ 147046 h 1954610"/>
              <a:gd name="connsiteX5" fmla="*/ 21391 w 555930"/>
              <a:gd name="connsiteY5" fmla="*/ 1087950 h 1954610"/>
              <a:gd name="connsiteX6" fmla="*/ 511721 w 555930"/>
              <a:gd name="connsiteY6" fmla="*/ 133794 h 1954610"/>
              <a:gd name="connsiteX7" fmla="*/ 511721 w 555930"/>
              <a:gd name="connsiteY7" fmla="*/ 80785 h 1954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5930" h="1954610">
                <a:moveTo>
                  <a:pt x="511721" y="80785"/>
                </a:moveTo>
                <a:cubicBezTo>
                  <a:pt x="480799" y="200055"/>
                  <a:pt x="352695" y="540194"/>
                  <a:pt x="326191" y="849411"/>
                </a:cubicBezTo>
                <a:cubicBezTo>
                  <a:pt x="299687" y="1158628"/>
                  <a:pt x="348278" y="1838907"/>
                  <a:pt x="352695" y="1936090"/>
                </a:cubicBezTo>
                <a:cubicBezTo>
                  <a:pt x="357112" y="2033273"/>
                  <a:pt x="392451" y="1730681"/>
                  <a:pt x="352695" y="1432507"/>
                </a:cubicBezTo>
                <a:cubicBezTo>
                  <a:pt x="312938" y="1134333"/>
                  <a:pt x="169373" y="204472"/>
                  <a:pt x="114156" y="147046"/>
                </a:cubicBezTo>
                <a:cubicBezTo>
                  <a:pt x="58939" y="89620"/>
                  <a:pt x="-44870" y="1090159"/>
                  <a:pt x="21391" y="1087950"/>
                </a:cubicBezTo>
                <a:cubicBezTo>
                  <a:pt x="87652" y="1085741"/>
                  <a:pt x="429999" y="297237"/>
                  <a:pt x="511721" y="133794"/>
                </a:cubicBezTo>
                <a:cubicBezTo>
                  <a:pt x="593443" y="-29649"/>
                  <a:pt x="542643" y="-38485"/>
                  <a:pt x="511721" y="8078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8A687457-9915-FD10-6838-40480B5CDACA}"/>
              </a:ext>
            </a:extLst>
          </p:cNvPr>
          <p:cNvSpPr/>
          <p:nvPr/>
        </p:nvSpPr>
        <p:spPr>
          <a:xfrm>
            <a:off x="6838154" y="7686261"/>
            <a:ext cx="2282204" cy="1683026"/>
          </a:xfrm>
          <a:custGeom>
            <a:avLst/>
            <a:gdLst>
              <a:gd name="connsiteX0" fmla="*/ 52976 w 2282204"/>
              <a:gd name="connsiteY0" fmla="*/ 0 h 1683026"/>
              <a:gd name="connsiteX1" fmla="*/ 251759 w 2282204"/>
              <a:gd name="connsiteY1" fmla="*/ 159026 h 1683026"/>
              <a:gd name="connsiteX2" fmla="*/ 2027550 w 2282204"/>
              <a:gd name="connsiteY2" fmla="*/ 901148 h 1683026"/>
              <a:gd name="connsiteX3" fmla="*/ 2160072 w 2282204"/>
              <a:gd name="connsiteY3" fmla="*/ 1338469 h 1683026"/>
              <a:gd name="connsiteX4" fmla="*/ 2120316 w 2282204"/>
              <a:gd name="connsiteY4" fmla="*/ 1563756 h 1683026"/>
              <a:gd name="connsiteX5" fmla="*/ 2226333 w 2282204"/>
              <a:gd name="connsiteY5" fmla="*/ 1643269 h 1683026"/>
              <a:gd name="connsiteX6" fmla="*/ 1113150 w 2282204"/>
              <a:gd name="connsiteY6" fmla="*/ 1683026 h 1683026"/>
              <a:gd name="connsiteX7" fmla="*/ 742089 w 2282204"/>
              <a:gd name="connsiteY7" fmla="*/ 1643269 h 1683026"/>
              <a:gd name="connsiteX8" fmla="*/ 1205916 w 2282204"/>
              <a:gd name="connsiteY8" fmla="*/ 1577009 h 1683026"/>
              <a:gd name="connsiteX9" fmla="*/ 1749255 w 2282204"/>
              <a:gd name="connsiteY9" fmla="*/ 1113182 h 1683026"/>
              <a:gd name="connsiteX10" fmla="*/ 1762507 w 2282204"/>
              <a:gd name="connsiteY10" fmla="*/ 1113182 h 1683026"/>
              <a:gd name="connsiteX11" fmla="*/ 52976 w 2282204"/>
              <a:gd name="connsiteY11" fmla="*/ 0 h 168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2204" h="1683026">
                <a:moveTo>
                  <a:pt x="52976" y="0"/>
                </a:moveTo>
                <a:cubicBezTo>
                  <a:pt x="-12181" y="4417"/>
                  <a:pt x="-77337" y="8835"/>
                  <a:pt x="251759" y="159026"/>
                </a:cubicBezTo>
                <a:cubicBezTo>
                  <a:pt x="580855" y="309217"/>
                  <a:pt x="1709498" y="704574"/>
                  <a:pt x="2027550" y="901148"/>
                </a:cubicBezTo>
                <a:cubicBezTo>
                  <a:pt x="2345602" y="1097722"/>
                  <a:pt x="2144611" y="1228034"/>
                  <a:pt x="2160072" y="1338469"/>
                </a:cubicBezTo>
                <a:cubicBezTo>
                  <a:pt x="2175533" y="1448904"/>
                  <a:pt x="2109273" y="1512956"/>
                  <a:pt x="2120316" y="1563756"/>
                </a:cubicBezTo>
                <a:cubicBezTo>
                  <a:pt x="2131360" y="1614556"/>
                  <a:pt x="2394194" y="1623391"/>
                  <a:pt x="2226333" y="1643269"/>
                </a:cubicBezTo>
                <a:cubicBezTo>
                  <a:pt x="2058472" y="1663147"/>
                  <a:pt x="1360524" y="1683026"/>
                  <a:pt x="1113150" y="1683026"/>
                </a:cubicBezTo>
                <a:cubicBezTo>
                  <a:pt x="865776" y="1683026"/>
                  <a:pt x="726628" y="1660938"/>
                  <a:pt x="742089" y="1643269"/>
                </a:cubicBezTo>
                <a:cubicBezTo>
                  <a:pt x="757550" y="1625600"/>
                  <a:pt x="1038055" y="1665357"/>
                  <a:pt x="1205916" y="1577009"/>
                </a:cubicBezTo>
                <a:cubicBezTo>
                  <a:pt x="1373777" y="1488661"/>
                  <a:pt x="1656490" y="1190487"/>
                  <a:pt x="1749255" y="1113182"/>
                </a:cubicBezTo>
                <a:cubicBezTo>
                  <a:pt x="1842020" y="1035878"/>
                  <a:pt x="1762507" y="1113182"/>
                  <a:pt x="1762507" y="1113182"/>
                </a:cubicBezTo>
                <a:lnTo>
                  <a:pt x="52976" y="0"/>
                </a:ln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1513F278-6343-38B6-F3EC-9658B7A33D9B}"/>
              </a:ext>
            </a:extLst>
          </p:cNvPr>
          <p:cNvSpPr/>
          <p:nvPr/>
        </p:nvSpPr>
        <p:spPr>
          <a:xfrm>
            <a:off x="5528041" y="5638800"/>
            <a:ext cx="273608" cy="247813"/>
          </a:xfrm>
          <a:custGeom>
            <a:avLst/>
            <a:gdLst>
              <a:gd name="connsiteX0" fmla="*/ 2809 w 273608"/>
              <a:gd name="connsiteY0" fmla="*/ 38100 h 247813"/>
              <a:gd name="connsiteX1" fmla="*/ 145684 w 273608"/>
              <a:gd name="connsiteY1" fmla="*/ 25400 h 247813"/>
              <a:gd name="connsiteX2" fmla="*/ 234584 w 273608"/>
              <a:gd name="connsiteY2" fmla="*/ 0 h 247813"/>
              <a:gd name="connsiteX3" fmla="*/ 272684 w 273608"/>
              <a:gd name="connsiteY3" fmla="*/ 25400 h 247813"/>
              <a:gd name="connsiteX4" fmla="*/ 199659 w 273608"/>
              <a:gd name="connsiteY4" fmla="*/ 31750 h 247813"/>
              <a:gd name="connsiteX5" fmla="*/ 161559 w 273608"/>
              <a:gd name="connsiteY5" fmla="*/ 50800 h 247813"/>
              <a:gd name="connsiteX6" fmla="*/ 139334 w 273608"/>
              <a:gd name="connsiteY6" fmla="*/ 165100 h 247813"/>
              <a:gd name="connsiteX7" fmla="*/ 129809 w 273608"/>
              <a:gd name="connsiteY7" fmla="*/ 190500 h 247813"/>
              <a:gd name="connsiteX8" fmla="*/ 177434 w 273608"/>
              <a:gd name="connsiteY8" fmla="*/ 215900 h 247813"/>
              <a:gd name="connsiteX9" fmla="*/ 240934 w 273608"/>
              <a:gd name="connsiteY9" fmla="*/ 225425 h 247813"/>
              <a:gd name="connsiteX10" fmla="*/ 190134 w 273608"/>
              <a:gd name="connsiteY10" fmla="*/ 247650 h 247813"/>
              <a:gd name="connsiteX11" fmla="*/ 91709 w 273608"/>
              <a:gd name="connsiteY11" fmla="*/ 212725 h 247813"/>
              <a:gd name="connsiteX12" fmla="*/ 101234 w 273608"/>
              <a:gd name="connsiteY12" fmla="*/ 136525 h 247813"/>
              <a:gd name="connsiteX13" fmla="*/ 110759 w 273608"/>
              <a:gd name="connsiteY13" fmla="*/ 60325 h 247813"/>
              <a:gd name="connsiteX14" fmla="*/ 53609 w 273608"/>
              <a:gd name="connsiteY14" fmla="*/ 69850 h 247813"/>
              <a:gd name="connsiteX15" fmla="*/ 2809 w 273608"/>
              <a:gd name="connsiteY15" fmla="*/ 38100 h 2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3608" h="247813">
                <a:moveTo>
                  <a:pt x="2809" y="38100"/>
                </a:moveTo>
                <a:cubicBezTo>
                  <a:pt x="18155" y="30692"/>
                  <a:pt x="107055" y="31750"/>
                  <a:pt x="145684" y="25400"/>
                </a:cubicBezTo>
                <a:cubicBezTo>
                  <a:pt x="184313" y="19050"/>
                  <a:pt x="213417" y="0"/>
                  <a:pt x="234584" y="0"/>
                </a:cubicBezTo>
                <a:cubicBezTo>
                  <a:pt x="255751" y="0"/>
                  <a:pt x="278505" y="20108"/>
                  <a:pt x="272684" y="25400"/>
                </a:cubicBezTo>
                <a:cubicBezTo>
                  <a:pt x="266863" y="30692"/>
                  <a:pt x="218180" y="27517"/>
                  <a:pt x="199659" y="31750"/>
                </a:cubicBezTo>
                <a:cubicBezTo>
                  <a:pt x="181138" y="35983"/>
                  <a:pt x="171613" y="28575"/>
                  <a:pt x="161559" y="50800"/>
                </a:cubicBezTo>
                <a:cubicBezTo>
                  <a:pt x="151505" y="73025"/>
                  <a:pt x="144626" y="141817"/>
                  <a:pt x="139334" y="165100"/>
                </a:cubicBezTo>
                <a:cubicBezTo>
                  <a:pt x="134042" y="188383"/>
                  <a:pt x="123459" y="182033"/>
                  <a:pt x="129809" y="190500"/>
                </a:cubicBezTo>
                <a:cubicBezTo>
                  <a:pt x="136159" y="198967"/>
                  <a:pt x="158913" y="210079"/>
                  <a:pt x="177434" y="215900"/>
                </a:cubicBezTo>
                <a:cubicBezTo>
                  <a:pt x="195955" y="221721"/>
                  <a:pt x="238817" y="220133"/>
                  <a:pt x="240934" y="225425"/>
                </a:cubicBezTo>
                <a:cubicBezTo>
                  <a:pt x="243051" y="230717"/>
                  <a:pt x="215005" y="249767"/>
                  <a:pt x="190134" y="247650"/>
                </a:cubicBezTo>
                <a:cubicBezTo>
                  <a:pt x="165263" y="245533"/>
                  <a:pt x="106526" y="231246"/>
                  <a:pt x="91709" y="212725"/>
                </a:cubicBezTo>
                <a:cubicBezTo>
                  <a:pt x="76892" y="194204"/>
                  <a:pt x="101234" y="136525"/>
                  <a:pt x="101234" y="136525"/>
                </a:cubicBezTo>
                <a:cubicBezTo>
                  <a:pt x="104409" y="111125"/>
                  <a:pt x="118697" y="71438"/>
                  <a:pt x="110759" y="60325"/>
                </a:cubicBezTo>
                <a:cubicBezTo>
                  <a:pt x="102822" y="49213"/>
                  <a:pt x="67897" y="69321"/>
                  <a:pt x="53609" y="69850"/>
                </a:cubicBezTo>
                <a:cubicBezTo>
                  <a:pt x="39322" y="70379"/>
                  <a:pt x="-12537" y="45508"/>
                  <a:pt x="2809" y="3810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F3FE853D-CA12-EAFC-A0D8-395DE848C710}"/>
              </a:ext>
            </a:extLst>
          </p:cNvPr>
          <p:cNvSpPr/>
          <p:nvPr/>
        </p:nvSpPr>
        <p:spPr>
          <a:xfrm>
            <a:off x="5734050" y="5740400"/>
            <a:ext cx="35589" cy="60440"/>
          </a:xfrm>
          <a:custGeom>
            <a:avLst/>
            <a:gdLst>
              <a:gd name="connsiteX0" fmla="*/ 0 w 35589"/>
              <a:gd name="connsiteY0" fmla="*/ 0 h 60440"/>
              <a:gd name="connsiteX1" fmla="*/ 34925 w 35589"/>
              <a:gd name="connsiteY1" fmla="*/ 60325 h 60440"/>
              <a:gd name="connsiteX2" fmla="*/ 0 w 35589"/>
              <a:gd name="connsiteY2" fmla="*/ 0 h 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589" h="60440">
                <a:moveTo>
                  <a:pt x="0" y="0"/>
                </a:moveTo>
                <a:cubicBezTo>
                  <a:pt x="0" y="0"/>
                  <a:pt x="28575" y="57150"/>
                  <a:pt x="34925" y="60325"/>
                </a:cubicBezTo>
                <a:cubicBezTo>
                  <a:pt x="41275" y="63500"/>
                  <a:pt x="0" y="0"/>
                  <a:pt x="0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フリーフォーム 1912">
            <a:extLst>
              <a:ext uri="{FF2B5EF4-FFF2-40B4-BE49-F238E27FC236}">
                <a16:creationId xmlns:a16="http://schemas.microsoft.com/office/drawing/2014/main" id="{7D2FAE93-5784-2566-8DCC-04DEC1386E83}"/>
              </a:ext>
            </a:extLst>
          </p:cNvPr>
          <p:cNvSpPr/>
          <p:nvPr/>
        </p:nvSpPr>
        <p:spPr>
          <a:xfrm>
            <a:off x="5749920" y="5702149"/>
            <a:ext cx="40190" cy="63923"/>
          </a:xfrm>
          <a:custGeom>
            <a:avLst/>
            <a:gdLst>
              <a:gd name="connsiteX0" fmla="*/ 5 w 40190"/>
              <a:gd name="connsiteY0" fmla="*/ 151 h 63923"/>
              <a:gd name="connsiteX1" fmla="*/ 34930 w 40190"/>
              <a:gd name="connsiteY1" fmla="*/ 44601 h 63923"/>
              <a:gd name="connsiteX2" fmla="*/ 38105 w 40190"/>
              <a:gd name="connsiteY2" fmla="*/ 63651 h 63923"/>
              <a:gd name="connsiteX3" fmla="*/ 5 w 40190"/>
              <a:gd name="connsiteY3" fmla="*/ 151 h 6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0" h="63923">
                <a:moveTo>
                  <a:pt x="5" y="151"/>
                </a:moveTo>
                <a:cubicBezTo>
                  <a:pt x="-524" y="-3024"/>
                  <a:pt x="34930" y="44601"/>
                  <a:pt x="34930" y="44601"/>
                </a:cubicBezTo>
                <a:cubicBezTo>
                  <a:pt x="41280" y="55184"/>
                  <a:pt x="41280" y="65768"/>
                  <a:pt x="38105" y="63651"/>
                </a:cubicBezTo>
                <a:cubicBezTo>
                  <a:pt x="34930" y="61534"/>
                  <a:pt x="534" y="3326"/>
                  <a:pt x="5" y="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920" name="グループ化 1919">
            <a:extLst>
              <a:ext uri="{FF2B5EF4-FFF2-40B4-BE49-F238E27FC236}">
                <a16:creationId xmlns:a16="http://schemas.microsoft.com/office/drawing/2014/main" id="{3B624F19-92B6-89C3-6359-5A67E150E444}"/>
              </a:ext>
            </a:extLst>
          </p:cNvPr>
          <p:cNvGrpSpPr/>
          <p:nvPr/>
        </p:nvGrpSpPr>
        <p:grpSpPr>
          <a:xfrm>
            <a:off x="3552028" y="3160671"/>
            <a:ext cx="475154" cy="919496"/>
            <a:chOff x="3552028" y="3160671"/>
            <a:chExt cx="475154" cy="919496"/>
          </a:xfrm>
        </p:grpSpPr>
        <p:sp>
          <p:nvSpPr>
            <p:cNvPr id="1914" name="フリーフォーム 1913">
              <a:extLst>
                <a:ext uri="{FF2B5EF4-FFF2-40B4-BE49-F238E27FC236}">
                  <a16:creationId xmlns:a16="http://schemas.microsoft.com/office/drawing/2014/main" id="{F121B87C-65E6-5F88-F657-1FABF0B4AB38}"/>
                </a:ext>
              </a:extLst>
            </p:cNvPr>
            <p:cNvSpPr/>
            <p:nvPr/>
          </p:nvSpPr>
          <p:spPr>
            <a:xfrm>
              <a:off x="3552028" y="3437888"/>
              <a:ext cx="133511" cy="631810"/>
            </a:xfrm>
            <a:custGeom>
              <a:avLst/>
              <a:gdLst>
                <a:gd name="connsiteX0" fmla="*/ 64 w 133511"/>
                <a:gd name="connsiteY0" fmla="*/ 8697 h 631810"/>
                <a:gd name="connsiteX1" fmla="*/ 100548 w 133511"/>
                <a:gd name="connsiteY1" fmla="*/ 541259 h 631810"/>
                <a:gd name="connsiteX2" fmla="*/ 125669 w 133511"/>
                <a:gd name="connsiteY2" fmla="*/ 631694 h 631810"/>
                <a:gd name="connsiteX3" fmla="*/ 130693 w 133511"/>
                <a:gd name="connsiteY3" fmla="*/ 551308 h 631810"/>
                <a:gd name="connsiteX4" fmla="*/ 85475 w 133511"/>
                <a:gd name="connsiteY4" fmla="*/ 234785 h 631810"/>
                <a:gd name="connsiteX5" fmla="*/ 64 w 133511"/>
                <a:gd name="connsiteY5" fmla="*/ 8697 h 63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511" h="631810">
                  <a:moveTo>
                    <a:pt x="64" y="8697"/>
                  </a:moveTo>
                  <a:cubicBezTo>
                    <a:pt x="2576" y="59776"/>
                    <a:pt x="79614" y="437426"/>
                    <a:pt x="100548" y="541259"/>
                  </a:cubicBezTo>
                  <a:cubicBezTo>
                    <a:pt x="121482" y="645092"/>
                    <a:pt x="120645" y="630019"/>
                    <a:pt x="125669" y="631694"/>
                  </a:cubicBezTo>
                  <a:cubicBezTo>
                    <a:pt x="130693" y="633369"/>
                    <a:pt x="137392" y="617459"/>
                    <a:pt x="130693" y="551308"/>
                  </a:cubicBezTo>
                  <a:cubicBezTo>
                    <a:pt x="123994" y="485157"/>
                    <a:pt x="101385" y="325220"/>
                    <a:pt x="85475" y="234785"/>
                  </a:cubicBezTo>
                  <a:cubicBezTo>
                    <a:pt x="69565" y="144350"/>
                    <a:pt x="-2448" y="-42382"/>
                    <a:pt x="64" y="869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5" name="フリーフォーム 1914">
              <a:extLst>
                <a:ext uri="{FF2B5EF4-FFF2-40B4-BE49-F238E27FC236}">
                  <a16:creationId xmlns:a16="http://schemas.microsoft.com/office/drawing/2014/main" id="{094413FE-1382-555A-A17D-1C61AAA7B9D9}"/>
                </a:ext>
              </a:extLst>
            </p:cNvPr>
            <p:cNvSpPr/>
            <p:nvPr/>
          </p:nvSpPr>
          <p:spPr>
            <a:xfrm flipH="1">
              <a:off x="3893671" y="3437888"/>
              <a:ext cx="133511" cy="631810"/>
            </a:xfrm>
            <a:custGeom>
              <a:avLst/>
              <a:gdLst>
                <a:gd name="connsiteX0" fmla="*/ 64 w 133511"/>
                <a:gd name="connsiteY0" fmla="*/ 8697 h 631810"/>
                <a:gd name="connsiteX1" fmla="*/ 100548 w 133511"/>
                <a:gd name="connsiteY1" fmla="*/ 541259 h 631810"/>
                <a:gd name="connsiteX2" fmla="*/ 125669 w 133511"/>
                <a:gd name="connsiteY2" fmla="*/ 631694 h 631810"/>
                <a:gd name="connsiteX3" fmla="*/ 130693 w 133511"/>
                <a:gd name="connsiteY3" fmla="*/ 551308 h 631810"/>
                <a:gd name="connsiteX4" fmla="*/ 85475 w 133511"/>
                <a:gd name="connsiteY4" fmla="*/ 234785 h 631810"/>
                <a:gd name="connsiteX5" fmla="*/ 64 w 133511"/>
                <a:gd name="connsiteY5" fmla="*/ 8697 h 63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511" h="631810">
                  <a:moveTo>
                    <a:pt x="64" y="8697"/>
                  </a:moveTo>
                  <a:cubicBezTo>
                    <a:pt x="2576" y="59776"/>
                    <a:pt x="79614" y="437426"/>
                    <a:pt x="100548" y="541259"/>
                  </a:cubicBezTo>
                  <a:cubicBezTo>
                    <a:pt x="121482" y="645092"/>
                    <a:pt x="120645" y="630019"/>
                    <a:pt x="125669" y="631694"/>
                  </a:cubicBezTo>
                  <a:cubicBezTo>
                    <a:pt x="130693" y="633369"/>
                    <a:pt x="137392" y="617459"/>
                    <a:pt x="130693" y="551308"/>
                  </a:cubicBezTo>
                  <a:cubicBezTo>
                    <a:pt x="123994" y="485157"/>
                    <a:pt x="101385" y="325220"/>
                    <a:pt x="85475" y="234785"/>
                  </a:cubicBezTo>
                  <a:cubicBezTo>
                    <a:pt x="69565" y="144350"/>
                    <a:pt x="-2448" y="-42382"/>
                    <a:pt x="64" y="869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6" name="フリーフォーム 1915">
              <a:extLst>
                <a:ext uri="{FF2B5EF4-FFF2-40B4-BE49-F238E27FC236}">
                  <a16:creationId xmlns:a16="http://schemas.microsoft.com/office/drawing/2014/main" id="{F9161E76-9A19-BA38-8679-EF75EE504FF4}"/>
                </a:ext>
              </a:extLst>
            </p:cNvPr>
            <p:cNvSpPr/>
            <p:nvPr/>
          </p:nvSpPr>
          <p:spPr>
            <a:xfrm>
              <a:off x="3682181" y="4048717"/>
              <a:ext cx="260712" cy="31450"/>
            </a:xfrm>
            <a:custGeom>
              <a:avLst/>
              <a:gdLst>
                <a:gd name="connsiteX0" fmla="*/ 540 w 260712"/>
                <a:gd name="connsiteY0" fmla="*/ 769 h 31450"/>
                <a:gd name="connsiteX1" fmla="*/ 251749 w 260712"/>
                <a:gd name="connsiteY1" fmla="*/ 10817 h 31450"/>
                <a:gd name="connsiteX2" fmla="*/ 186434 w 260712"/>
                <a:gd name="connsiteY2" fmla="*/ 30914 h 31450"/>
                <a:gd name="connsiteX3" fmla="*/ 540 w 260712"/>
                <a:gd name="connsiteY3" fmla="*/ 769 h 3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12" h="31450">
                  <a:moveTo>
                    <a:pt x="540" y="769"/>
                  </a:moveTo>
                  <a:cubicBezTo>
                    <a:pt x="11426" y="-2581"/>
                    <a:pt x="220767" y="5793"/>
                    <a:pt x="251749" y="10817"/>
                  </a:cubicBezTo>
                  <a:cubicBezTo>
                    <a:pt x="282731" y="15841"/>
                    <a:pt x="226627" y="25890"/>
                    <a:pt x="186434" y="30914"/>
                  </a:cubicBezTo>
                  <a:cubicBezTo>
                    <a:pt x="146241" y="35938"/>
                    <a:pt x="-10346" y="4119"/>
                    <a:pt x="540" y="76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7" name="正方形/長方形 1916">
              <a:extLst>
                <a:ext uri="{FF2B5EF4-FFF2-40B4-BE49-F238E27FC236}">
                  <a16:creationId xmlns:a16="http://schemas.microsoft.com/office/drawing/2014/main" id="{731D539C-2BA0-C752-AFBC-07C806A88D67}"/>
                </a:ext>
              </a:extLst>
            </p:cNvPr>
            <p:cNvSpPr/>
            <p:nvPr/>
          </p:nvSpPr>
          <p:spPr>
            <a:xfrm rot="2700000">
              <a:off x="3725420" y="3160671"/>
              <a:ext cx="77520" cy="77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8" name="正方形/長方形 1917">
              <a:extLst>
                <a:ext uri="{FF2B5EF4-FFF2-40B4-BE49-F238E27FC236}">
                  <a16:creationId xmlns:a16="http://schemas.microsoft.com/office/drawing/2014/main" id="{2D5668AB-503B-E9E0-6458-16716EA7B276}"/>
                </a:ext>
              </a:extLst>
            </p:cNvPr>
            <p:cNvSpPr/>
            <p:nvPr/>
          </p:nvSpPr>
          <p:spPr>
            <a:xfrm rot="2700000">
              <a:off x="3877820" y="3313071"/>
              <a:ext cx="77520" cy="77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9" name="正方形/長方形 1918">
              <a:extLst>
                <a:ext uri="{FF2B5EF4-FFF2-40B4-BE49-F238E27FC236}">
                  <a16:creationId xmlns:a16="http://schemas.microsoft.com/office/drawing/2014/main" id="{E006181F-114C-D6AB-7ACC-6CA74E4D80F6}"/>
                </a:ext>
              </a:extLst>
            </p:cNvPr>
            <p:cNvSpPr/>
            <p:nvPr/>
          </p:nvSpPr>
          <p:spPr>
            <a:xfrm rot="2700000">
              <a:off x="3768962" y="3380062"/>
              <a:ext cx="77520" cy="77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正方形/長方形 1586">
              <a:extLst>
                <a:ext uri="{FF2B5EF4-FFF2-40B4-BE49-F238E27FC236}">
                  <a16:creationId xmlns:a16="http://schemas.microsoft.com/office/drawing/2014/main" id="{6544F59B-0552-ED07-7506-CAD422C97176}"/>
                </a:ext>
              </a:extLst>
            </p:cNvPr>
            <p:cNvSpPr/>
            <p:nvPr/>
          </p:nvSpPr>
          <p:spPr>
            <a:xfrm rot="2700000">
              <a:off x="3668479" y="3460447"/>
              <a:ext cx="77520" cy="77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正方形/長方形 1592">
              <a:extLst>
                <a:ext uri="{FF2B5EF4-FFF2-40B4-BE49-F238E27FC236}">
                  <a16:creationId xmlns:a16="http://schemas.microsoft.com/office/drawing/2014/main" id="{CDC1BB6F-2255-E1FD-395B-B1EF72053565}"/>
                </a:ext>
              </a:extLst>
            </p:cNvPr>
            <p:cNvSpPr/>
            <p:nvPr/>
          </p:nvSpPr>
          <p:spPr>
            <a:xfrm rot="2700000">
              <a:off x="3849352" y="3490591"/>
              <a:ext cx="77520" cy="77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正方形/長方形 1593">
              <a:extLst>
                <a:ext uri="{FF2B5EF4-FFF2-40B4-BE49-F238E27FC236}">
                  <a16:creationId xmlns:a16="http://schemas.microsoft.com/office/drawing/2014/main" id="{2939D2F6-DEF2-D51F-3555-EB1752437734}"/>
                </a:ext>
              </a:extLst>
            </p:cNvPr>
            <p:cNvSpPr/>
            <p:nvPr/>
          </p:nvSpPr>
          <p:spPr>
            <a:xfrm rot="2700000">
              <a:off x="3773987" y="3616194"/>
              <a:ext cx="77520" cy="77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6" name="正方形/長方形 1655">
              <a:extLst>
                <a:ext uri="{FF2B5EF4-FFF2-40B4-BE49-F238E27FC236}">
                  <a16:creationId xmlns:a16="http://schemas.microsoft.com/office/drawing/2014/main" id="{D1CA6E8B-6A24-8724-709D-6E23056A3015}"/>
                </a:ext>
              </a:extLst>
            </p:cNvPr>
            <p:cNvSpPr/>
            <p:nvPr/>
          </p:nvSpPr>
          <p:spPr>
            <a:xfrm rot="2700000">
              <a:off x="3720396" y="3718354"/>
              <a:ext cx="77520" cy="77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5" name="正方形/長方形 1724">
              <a:extLst>
                <a:ext uri="{FF2B5EF4-FFF2-40B4-BE49-F238E27FC236}">
                  <a16:creationId xmlns:a16="http://schemas.microsoft.com/office/drawing/2014/main" id="{4EA56B78-A8A9-5E6D-E28C-54439DA9809D}"/>
                </a:ext>
              </a:extLst>
            </p:cNvPr>
            <p:cNvSpPr/>
            <p:nvPr/>
          </p:nvSpPr>
          <p:spPr>
            <a:xfrm rot="2700000">
              <a:off x="3802459" y="3815490"/>
              <a:ext cx="77520" cy="77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" name="正方形/長方形 1837">
              <a:extLst>
                <a:ext uri="{FF2B5EF4-FFF2-40B4-BE49-F238E27FC236}">
                  <a16:creationId xmlns:a16="http://schemas.microsoft.com/office/drawing/2014/main" id="{F8B982D4-F947-2966-3FE7-B84B1DA15609}"/>
                </a:ext>
              </a:extLst>
            </p:cNvPr>
            <p:cNvSpPr/>
            <p:nvPr/>
          </p:nvSpPr>
          <p:spPr>
            <a:xfrm rot="2700000">
              <a:off x="3743843" y="3927698"/>
              <a:ext cx="77520" cy="77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258247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 hidden="1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9601200" cy="960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59" name="フリーフォーム 1858" hidden="1">
            <a:extLst>
              <a:ext uri="{FF2B5EF4-FFF2-40B4-BE49-F238E27FC236}">
                <a16:creationId xmlns:a16="http://schemas.microsoft.com/office/drawing/2014/main" id="{BA04B534-97B6-64BB-B98A-161A94994C91}"/>
              </a:ext>
            </a:extLst>
          </p:cNvPr>
          <p:cNvSpPr/>
          <p:nvPr/>
        </p:nvSpPr>
        <p:spPr>
          <a:xfrm>
            <a:off x="4479910" y="7959451"/>
            <a:ext cx="708676" cy="139981"/>
          </a:xfrm>
          <a:custGeom>
            <a:avLst/>
            <a:gdLst>
              <a:gd name="connsiteX0" fmla="*/ 15 w 708676"/>
              <a:gd name="connsiteY0" fmla="*/ 139974 h 139981"/>
              <a:gd name="connsiteX1" fmla="*/ 152415 w 708676"/>
              <a:gd name="connsiteY1" fmla="*/ 12974 h 139981"/>
              <a:gd name="connsiteX2" fmla="*/ 215915 w 708676"/>
              <a:gd name="connsiteY2" fmla="*/ 16149 h 139981"/>
              <a:gd name="connsiteX3" fmla="*/ 215915 w 708676"/>
              <a:gd name="connsiteY3" fmla="*/ 25674 h 139981"/>
              <a:gd name="connsiteX4" fmla="*/ 336565 w 708676"/>
              <a:gd name="connsiteY4" fmla="*/ 47899 h 139981"/>
              <a:gd name="connsiteX5" fmla="*/ 428640 w 708676"/>
              <a:gd name="connsiteY5" fmla="*/ 54249 h 139981"/>
              <a:gd name="connsiteX6" fmla="*/ 463565 w 708676"/>
              <a:gd name="connsiteY6" fmla="*/ 57424 h 139981"/>
              <a:gd name="connsiteX7" fmla="*/ 708040 w 708676"/>
              <a:gd name="connsiteY7" fmla="*/ 274 h 139981"/>
              <a:gd name="connsiteX8" fmla="*/ 523890 w 708676"/>
              <a:gd name="connsiteY8" fmla="*/ 35199 h 139981"/>
              <a:gd name="connsiteX9" fmla="*/ 209565 w 708676"/>
              <a:gd name="connsiteY9" fmla="*/ 22499 h 139981"/>
              <a:gd name="connsiteX10" fmla="*/ 161940 w 708676"/>
              <a:gd name="connsiteY10" fmla="*/ 19324 h 139981"/>
              <a:gd name="connsiteX11" fmla="*/ 15 w 708676"/>
              <a:gd name="connsiteY11" fmla="*/ 139974 h 13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676" h="139981">
                <a:moveTo>
                  <a:pt x="15" y="139974"/>
                </a:moveTo>
                <a:cubicBezTo>
                  <a:pt x="-1573" y="138916"/>
                  <a:pt x="116432" y="33611"/>
                  <a:pt x="152415" y="12974"/>
                </a:cubicBezTo>
                <a:cubicBezTo>
                  <a:pt x="188398" y="-7663"/>
                  <a:pt x="205332" y="14032"/>
                  <a:pt x="215915" y="16149"/>
                </a:cubicBezTo>
                <a:cubicBezTo>
                  <a:pt x="226498" y="18266"/>
                  <a:pt x="195807" y="20382"/>
                  <a:pt x="215915" y="25674"/>
                </a:cubicBezTo>
                <a:cubicBezTo>
                  <a:pt x="236023" y="30966"/>
                  <a:pt x="301111" y="43137"/>
                  <a:pt x="336565" y="47899"/>
                </a:cubicBezTo>
                <a:cubicBezTo>
                  <a:pt x="372019" y="52661"/>
                  <a:pt x="407473" y="52662"/>
                  <a:pt x="428640" y="54249"/>
                </a:cubicBezTo>
                <a:cubicBezTo>
                  <a:pt x="449807" y="55836"/>
                  <a:pt x="416998" y="66420"/>
                  <a:pt x="463565" y="57424"/>
                </a:cubicBezTo>
                <a:cubicBezTo>
                  <a:pt x="510132" y="48428"/>
                  <a:pt x="697986" y="3978"/>
                  <a:pt x="708040" y="274"/>
                </a:cubicBezTo>
                <a:cubicBezTo>
                  <a:pt x="718094" y="-3430"/>
                  <a:pt x="606969" y="31495"/>
                  <a:pt x="523890" y="35199"/>
                </a:cubicBezTo>
                <a:lnTo>
                  <a:pt x="209565" y="22499"/>
                </a:lnTo>
                <a:cubicBezTo>
                  <a:pt x="149240" y="19853"/>
                  <a:pt x="193690" y="4507"/>
                  <a:pt x="161940" y="19324"/>
                </a:cubicBezTo>
                <a:cubicBezTo>
                  <a:pt x="130190" y="34141"/>
                  <a:pt x="1603" y="141032"/>
                  <a:pt x="15" y="1399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E5D95940-3987-AF83-DE6B-35EE9A442DA3}"/>
              </a:ext>
            </a:extLst>
          </p:cNvPr>
          <p:cNvSpPr/>
          <p:nvPr/>
        </p:nvSpPr>
        <p:spPr>
          <a:xfrm>
            <a:off x="5524444" y="5644905"/>
            <a:ext cx="276435" cy="235237"/>
          </a:xfrm>
          <a:custGeom>
            <a:avLst/>
            <a:gdLst>
              <a:gd name="connsiteX0" fmla="*/ 56 w 276435"/>
              <a:gd name="connsiteY0" fmla="*/ 25645 h 235237"/>
              <a:gd name="connsiteX1" fmla="*/ 60381 w 276435"/>
              <a:gd name="connsiteY1" fmla="*/ 47870 h 235237"/>
              <a:gd name="connsiteX2" fmla="*/ 155631 w 276435"/>
              <a:gd name="connsiteY2" fmla="*/ 12945 h 235237"/>
              <a:gd name="connsiteX3" fmla="*/ 212781 w 276435"/>
              <a:gd name="connsiteY3" fmla="*/ 245 h 235237"/>
              <a:gd name="connsiteX4" fmla="*/ 276281 w 276435"/>
              <a:gd name="connsiteY4" fmla="*/ 22470 h 235237"/>
              <a:gd name="connsiteX5" fmla="*/ 193731 w 276435"/>
              <a:gd name="connsiteY5" fmla="*/ 22470 h 235237"/>
              <a:gd name="connsiteX6" fmla="*/ 158806 w 276435"/>
              <a:gd name="connsiteY6" fmla="*/ 73270 h 235237"/>
              <a:gd name="connsiteX7" fmla="*/ 146106 w 276435"/>
              <a:gd name="connsiteY7" fmla="*/ 152645 h 235237"/>
              <a:gd name="connsiteX8" fmla="*/ 149281 w 276435"/>
              <a:gd name="connsiteY8" fmla="*/ 190745 h 235237"/>
              <a:gd name="connsiteX9" fmla="*/ 168331 w 276435"/>
              <a:gd name="connsiteY9" fmla="*/ 209795 h 235237"/>
              <a:gd name="connsiteX10" fmla="*/ 231831 w 276435"/>
              <a:gd name="connsiteY10" fmla="*/ 212970 h 235237"/>
              <a:gd name="connsiteX11" fmla="*/ 190556 w 276435"/>
              <a:gd name="connsiteY11" fmla="*/ 235195 h 235237"/>
              <a:gd name="connsiteX12" fmla="*/ 104831 w 276435"/>
              <a:gd name="connsiteY12" fmla="*/ 206620 h 235237"/>
              <a:gd name="connsiteX13" fmla="*/ 98481 w 276435"/>
              <a:gd name="connsiteY13" fmla="*/ 139945 h 235237"/>
              <a:gd name="connsiteX14" fmla="*/ 136581 w 276435"/>
              <a:gd name="connsiteY14" fmla="*/ 51045 h 235237"/>
              <a:gd name="connsiteX15" fmla="*/ 50856 w 276435"/>
              <a:gd name="connsiteY15" fmla="*/ 89145 h 235237"/>
              <a:gd name="connsiteX16" fmla="*/ 56 w 276435"/>
              <a:gd name="connsiteY16" fmla="*/ 25645 h 235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6435" h="235237">
                <a:moveTo>
                  <a:pt x="56" y="25645"/>
                </a:moveTo>
                <a:cubicBezTo>
                  <a:pt x="1643" y="18766"/>
                  <a:pt x="34452" y="49987"/>
                  <a:pt x="60381" y="47870"/>
                </a:cubicBezTo>
                <a:cubicBezTo>
                  <a:pt x="86310" y="45753"/>
                  <a:pt x="130231" y="20882"/>
                  <a:pt x="155631" y="12945"/>
                </a:cubicBezTo>
                <a:cubicBezTo>
                  <a:pt x="181031" y="5008"/>
                  <a:pt x="192673" y="-1343"/>
                  <a:pt x="212781" y="245"/>
                </a:cubicBezTo>
                <a:cubicBezTo>
                  <a:pt x="232889" y="1832"/>
                  <a:pt x="279456" y="18766"/>
                  <a:pt x="276281" y="22470"/>
                </a:cubicBezTo>
                <a:cubicBezTo>
                  <a:pt x="273106" y="26174"/>
                  <a:pt x="213310" y="14003"/>
                  <a:pt x="193731" y="22470"/>
                </a:cubicBezTo>
                <a:cubicBezTo>
                  <a:pt x="174152" y="30937"/>
                  <a:pt x="166743" y="51574"/>
                  <a:pt x="158806" y="73270"/>
                </a:cubicBezTo>
                <a:cubicBezTo>
                  <a:pt x="150869" y="94966"/>
                  <a:pt x="147693" y="133066"/>
                  <a:pt x="146106" y="152645"/>
                </a:cubicBezTo>
                <a:cubicBezTo>
                  <a:pt x="144519" y="172224"/>
                  <a:pt x="149281" y="190745"/>
                  <a:pt x="149281" y="190745"/>
                </a:cubicBezTo>
                <a:cubicBezTo>
                  <a:pt x="152985" y="200270"/>
                  <a:pt x="154573" y="206091"/>
                  <a:pt x="168331" y="209795"/>
                </a:cubicBezTo>
                <a:cubicBezTo>
                  <a:pt x="182089" y="213499"/>
                  <a:pt x="228127" y="208737"/>
                  <a:pt x="231831" y="212970"/>
                </a:cubicBezTo>
                <a:cubicBezTo>
                  <a:pt x="235535" y="217203"/>
                  <a:pt x="211723" y="236253"/>
                  <a:pt x="190556" y="235195"/>
                </a:cubicBezTo>
                <a:cubicBezTo>
                  <a:pt x="169389" y="234137"/>
                  <a:pt x="120177" y="222495"/>
                  <a:pt x="104831" y="206620"/>
                </a:cubicBezTo>
                <a:cubicBezTo>
                  <a:pt x="89485" y="190745"/>
                  <a:pt x="93189" y="165874"/>
                  <a:pt x="98481" y="139945"/>
                </a:cubicBezTo>
                <a:cubicBezTo>
                  <a:pt x="103773" y="114016"/>
                  <a:pt x="144519" y="59512"/>
                  <a:pt x="136581" y="51045"/>
                </a:cubicBezTo>
                <a:cubicBezTo>
                  <a:pt x="128644" y="42578"/>
                  <a:pt x="70964" y="88087"/>
                  <a:pt x="50856" y="89145"/>
                </a:cubicBezTo>
                <a:cubicBezTo>
                  <a:pt x="30748" y="90203"/>
                  <a:pt x="-1531" y="32524"/>
                  <a:pt x="56" y="256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72D28C7E-C9D8-D7DC-49A2-F6717BB07C18}"/>
              </a:ext>
            </a:extLst>
          </p:cNvPr>
          <p:cNvSpPr/>
          <p:nvPr/>
        </p:nvSpPr>
        <p:spPr>
          <a:xfrm>
            <a:off x="5743090" y="5711674"/>
            <a:ext cx="35704" cy="77128"/>
          </a:xfrm>
          <a:custGeom>
            <a:avLst/>
            <a:gdLst>
              <a:gd name="connsiteX0" fmla="*/ 485 w 35704"/>
              <a:gd name="connsiteY0" fmla="*/ 151 h 77128"/>
              <a:gd name="connsiteX1" fmla="*/ 35410 w 35704"/>
              <a:gd name="connsiteY1" fmla="*/ 57301 h 77128"/>
              <a:gd name="connsiteX2" fmla="*/ 16360 w 35704"/>
              <a:gd name="connsiteY2" fmla="*/ 76351 h 77128"/>
              <a:gd name="connsiteX3" fmla="*/ 485 w 35704"/>
              <a:gd name="connsiteY3" fmla="*/ 151 h 7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04" h="77128">
                <a:moveTo>
                  <a:pt x="485" y="151"/>
                </a:moveTo>
                <a:cubicBezTo>
                  <a:pt x="3660" y="-3024"/>
                  <a:pt x="32764" y="44601"/>
                  <a:pt x="35410" y="57301"/>
                </a:cubicBezTo>
                <a:cubicBezTo>
                  <a:pt x="38056" y="70001"/>
                  <a:pt x="22181" y="80055"/>
                  <a:pt x="16360" y="76351"/>
                </a:cubicBezTo>
                <a:cubicBezTo>
                  <a:pt x="10539" y="72647"/>
                  <a:pt x="-2690" y="3326"/>
                  <a:pt x="485" y="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79B3F85F-A1AB-5A81-801F-673A83607C01}"/>
              </a:ext>
            </a:extLst>
          </p:cNvPr>
          <p:cNvSpPr/>
          <p:nvPr/>
        </p:nvSpPr>
        <p:spPr>
          <a:xfrm>
            <a:off x="5784365" y="5702149"/>
            <a:ext cx="35704" cy="77128"/>
          </a:xfrm>
          <a:custGeom>
            <a:avLst/>
            <a:gdLst>
              <a:gd name="connsiteX0" fmla="*/ 485 w 35704"/>
              <a:gd name="connsiteY0" fmla="*/ 151 h 77128"/>
              <a:gd name="connsiteX1" fmla="*/ 35410 w 35704"/>
              <a:gd name="connsiteY1" fmla="*/ 57301 h 77128"/>
              <a:gd name="connsiteX2" fmla="*/ 16360 w 35704"/>
              <a:gd name="connsiteY2" fmla="*/ 76351 h 77128"/>
              <a:gd name="connsiteX3" fmla="*/ 485 w 35704"/>
              <a:gd name="connsiteY3" fmla="*/ 151 h 7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04" h="77128">
                <a:moveTo>
                  <a:pt x="485" y="151"/>
                </a:moveTo>
                <a:cubicBezTo>
                  <a:pt x="3660" y="-3024"/>
                  <a:pt x="32764" y="44601"/>
                  <a:pt x="35410" y="57301"/>
                </a:cubicBezTo>
                <a:cubicBezTo>
                  <a:pt x="38056" y="70001"/>
                  <a:pt x="22181" y="80055"/>
                  <a:pt x="16360" y="76351"/>
                </a:cubicBezTo>
                <a:cubicBezTo>
                  <a:pt x="10539" y="72647"/>
                  <a:pt x="-2690" y="3326"/>
                  <a:pt x="485" y="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502730A6-F374-BD71-3838-F2888A67019F}"/>
              </a:ext>
            </a:extLst>
          </p:cNvPr>
          <p:cNvSpPr/>
          <p:nvPr/>
        </p:nvSpPr>
        <p:spPr>
          <a:xfrm>
            <a:off x="5584625" y="5927624"/>
            <a:ext cx="111465" cy="54533"/>
          </a:xfrm>
          <a:custGeom>
            <a:avLst/>
            <a:gdLst>
              <a:gd name="connsiteX0" fmla="*/ 200 w 111465"/>
              <a:gd name="connsiteY0" fmla="*/ 19151 h 54533"/>
              <a:gd name="connsiteX1" fmla="*/ 60525 w 111465"/>
              <a:gd name="connsiteY1" fmla="*/ 19151 h 54533"/>
              <a:gd name="connsiteX2" fmla="*/ 92275 w 111465"/>
              <a:gd name="connsiteY2" fmla="*/ 101 h 54533"/>
              <a:gd name="connsiteX3" fmla="*/ 111325 w 111465"/>
              <a:gd name="connsiteY3" fmla="*/ 28676 h 54533"/>
              <a:gd name="connsiteX4" fmla="*/ 82750 w 111465"/>
              <a:gd name="connsiteY4" fmla="*/ 54076 h 54533"/>
              <a:gd name="connsiteX5" fmla="*/ 200 w 111465"/>
              <a:gd name="connsiteY5" fmla="*/ 19151 h 54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465" h="54533">
                <a:moveTo>
                  <a:pt x="200" y="19151"/>
                </a:moveTo>
                <a:cubicBezTo>
                  <a:pt x="-3504" y="13330"/>
                  <a:pt x="45179" y="22326"/>
                  <a:pt x="60525" y="19151"/>
                </a:cubicBezTo>
                <a:cubicBezTo>
                  <a:pt x="75871" y="15976"/>
                  <a:pt x="83808" y="-1486"/>
                  <a:pt x="92275" y="101"/>
                </a:cubicBezTo>
                <a:cubicBezTo>
                  <a:pt x="100742" y="1688"/>
                  <a:pt x="112912" y="19680"/>
                  <a:pt x="111325" y="28676"/>
                </a:cubicBezTo>
                <a:cubicBezTo>
                  <a:pt x="109738" y="37672"/>
                  <a:pt x="97038" y="49313"/>
                  <a:pt x="82750" y="54076"/>
                </a:cubicBezTo>
                <a:cubicBezTo>
                  <a:pt x="68462" y="58839"/>
                  <a:pt x="3904" y="24972"/>
                  <a:pt x="200" y="191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D8EAFD1B-D66D-3B43-0233-8CB0DE613C90}"/>
              </a:ext>
            </a:extLst>
          </p:cNvPr>
          <p:cNvSpPr/>
          <p:nvPr/>
        </p:nvSpPr>
        <p:spPr>
          <a:xfrm>
            <a:off x="5578150" y="5965817"/>
            <a:ext cx="168702" cy="76213"/>
          </a:xfrm>
          <a:custGeom>
            <a:avLst/>
            <a:gdLst>
              <a:gd name="connsiteX0" fmla="*/ 325 w 168702"/>
              <a:gd name="connsiteY0" fmla="*/ 34933 h 76213"/>
              <a:gd name="connsiteX1" fmla="*/ 76525 w 168702"/>
              <a:gd name="connsiteY1" fmla="*/ 47633 h 76213"/>
              <a:gd name="connsiteX2" fmla="*/ 133675 w 168702"/>
              <a:gd name="connsiteY2" fmla="*/ 31758 h 76213"/>
              <a:gd name="connsiteX3" fmla="*/ 133675 w 168702"/>
              <a:gd name="connsiteY3" fmla="*/ 8 h 76213"/>
              <a:gd name="connsiteX4" fmla="*/ 168600 w 168702"/>
              <a:gd name="connsiteY4" fmla="*/ 34933 h 76213"/>
              <a:gd name="connsiteX5" fmla="*/ 120975 w 168702"/>
              <a:gd name="connsiteY5" fmla="*/ 63508 h 76213"/>
              <a:gd name="connsiteX6" fmla="*/ 51125 w 168702"/>
              <a:gd name="connsiteY6" fmla="*/ 76208 h 76213"/>
              <a:gd name="connsiteX7" fmla="*/ 325 w 168702"/>
              <a:gd name="connsiteY7" fmla="*/ 34933 h 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02" h="76213">
                <a:moveTo>
                  <a:pt x="325" y="34933"/>
                </a:moveTo>
                <a:cubicBezTo>
                  <a:pt x="4558" y="30171"/>
                  <a:pt x="54300" y="48162"/>
                  <a:pt x="76525" y="47633"/>
                </a:cubicBezTo>
                <a:cubicBezTo>
                  <a:pt x="98750" y="47104"/>
                  <a:pt x="124150" y="39695"/>
                  <a:pt x="133675" y="31758"/>
                </a:cubicBezTo>
                <a:cubicBezTo>
                  <a:pt x="143200" y="23821"/>
                  <a:pt x="127854" y="-521"/>
                  <a:pt x="133675" y="8"/>
                </a:cubicBezTo>
                <a:cubicBezTo>
                  <a:pt x="139496" y="537"/>
                  <a:pt x="170717" y="24350"/>
                  <a:pt x="168600" y="34933"/>
                </a:cubicBezTo>
                <a:cubicBezTo>
                  <a:pt x="166483" y="45516"/>
                  <a:pt x="140554" y="56629"/>
                  <a:pt x="120975" y="63508"/>
                </a:cubicBezTo>
                <a:cubicBezTo>
                  <a:pt x="101396" y="70387"/>
                  <a:pt x="68058" y="75679"/>
                  <a:pt x="51125" y="76208"/>
                </a:cubicBezTo>
                <a:cubicBezTo>
                  <a:pt x="34192" y="76737"/>
                  <a:pt x="-3908" y="39695"/>
                  <a:pt x="325" y="3493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1D7BE5AE-E9EA-D4C6-7A04-1BB78FD31327}"/>
              </a:ext>
            </a:extLst>
          </p:cNvPr>
          <p:cNvSpPr/>
          <p:nvPr/>
        </p:nvSpPr>
        <p:spPr>
          <a:xfrm>
            <a:off x="5594306" y="5892071"/>
            <a:ext cx="144775" cy="229573"/>
          </a:xfrm>
          <a:custGeom>
            <a:avLst/>
            <a:gdLst>
              <a:gd name="connsiteX0" fmla="*/ 44 w 144775"/>
              <a:gd name="connsiteY0" fmla="*/ 729 h 229573"/>
              <a:gd name="connsiteX1" fmla="*/ 57194 w 144775"/>
              <a:gd name="connsiteY1" fmla="*/ 38829 h 229573"/>
              <a:gd name="connsiteX2" fmla="*/ 136569 w 144775"/>
              <a:gd name="connsiteY2" fmla="*/ 191229 h 229573"/>
              <a:gd name="connsiteX3" fmla="*/ 139744 w 144775"/>
              <a:gd name="connsiteY3" fmla="*/ 229329 h 229573"/>
              <a:gd name="connsiteX4" fmla="*/ 114344 w 144775"/>
              <a:gd name="connsiteY4" fmla="*/ 207104 h 229573"/>
              <a:gd name="connsiteX5" fmla="*/ 88944 w 144775"/>
              <a:gd name="connsiteY5" fmla="*/ 197579 h 229573"/>
              <a:gd name="connsiteX6" fmla="*/ 120694 w 144775"/>
              <a:gd name="connsiteY6" fmla="*/ 188054 h 229573"/>
              <a:gd name="connsiteX7" fmla="*/ 57194 w 144775"/>
              <a:gd name="connsiteY7" fmla="*/ 105504 h 229573"/>
              <a:gd name="connsiteX8" fmla="*/ 47669 w 144775"/>
              <a:gd name="connsiteY8" fmla="*/ 61054 h 229573"/>
              <a:gd name="connsiteX9" fmla="*/ 44 w 144775"/>
              <a:gd name="connsiteY9" fmla="*/ 729 h 22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775" h="229573">
                <a:moveTo>
                  <a:pt x="44" y="729"/>
                </a:moveTo>
                <a:cubicBezTo>
                  <a:pt x="1631" y="-2975"/>
                  <a:pt x="34440" y="7079"/>
                  <a:pt x="57194" y="38829"/>
                </a:cubicBezTo>
                <a:cubicBezTo>
                  <a:pt x="79948" y="70579"/>
                  <a:pt x="122811" y="159479"/>
                  <a:pt x="136569" y="191229"/>
                </a:cubicBezTo>
                <a:cubicBezTo>
                  <a:pt x="150327" y="222979"/>
                  <a:pt x="143448" y="226683"/>
                  <a:pt x="139744" y="229329"/>
                </a:cubicBezTo>
                <a:cubicBezTo>
                  <a:pt x="136040" y="231975"/>
                  <a:pt x="122811" y="212396"/>
                  <a:pt x="114344" y="207104"/>
                </a:cubicBezTo>
                <a:cubicBezTo>
                  <a:pt x="105877" y="201812"/>
                  <a:pt x="87886" y="200754"/>
                  <a:pt x="88944" y="197579"/>
                </a:cubicBezTo>
                <a:cubicBezTo>
                  <a:pt x="90002" y="194404"/>
                  <a:pt x="125986" y="203400"/>
                  <a:pt x="120694" y="188054"/>
                </a:cubicBezTo>
                <a:cubicBezTo>
                  <a:pt x="115402" y="172708"/>
                  <a:pt x="69365" y="126671"/>
                  <a:pt x="57194" y="105504"/>
                </a:cubicBezTo>
                <a:cubicBezTo>
                  <a:pt x="45023" y="84337"/>
                  <a:pt x="55606" y="74283"/>
                  <a:pt x="47669" y="61054"/>
                </a:cubicBezTo>
                <a:cubicBezTo>
                  <a:pt x="39732" y="47825"/>
                  <a:pt x="-1543" y="4433"/>
                  <a:pt x="44" y="7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0BD2F93E-D651-A0F7-ABEF-7C9AA2684921}"/>
              </a:ext>
            </a:extLst>
          </p:cNvPr>
          <p:cNvSpPr/>
          <p:nvPr/>
        </p:nvSpPr>
        <p:spPr>
          <a:xfrm>
            <a:off x="5589756" y="6069702"/>
            <a:ext cx="102334" cy="90174"/>
          </a:xfrm>
          <a:custGeom>
            <a:avLst/>
            <a:gdLst>
              <a:gd name="connsiteX0" fmla="*/ 93494 w 102334"/>
              <a:gd name="connsiteY0" fmla="*/ 898 h 90174"/>
              <a:gd name="connsiteX1" fmla="*/ 14119 w 102334"/>
              <a:gd name="connsiteY1" fmla="*/ 16773 h 90174"/>
              <a:gd name="connsiteX2" fmla="*/ 1419 w 102334"/>
              <a:gd name="connsiteY2" fmla="*/ 51698 h 90174"/>
              <a:gd name="connsiteX3" fmla="*/ 4594 w 102334"/>
              <a:gd name="connsiteY3" fmla="*/ 70748 h 90174"/>
              <a:gd name="connsiteX4" fmla="*/ 39519 w 102334"/>
              <a:gd name="connsiteY4" fmla="*/ 86623 h 90174"/>
              <a:gd name="connsiteX5" fmla="*/ 96669 w 102334"/>
              <a:gd name="connsiteY5" fmla="*/ 89798 h 90174"/>
              <a:gd name="connsiteX6" fmla="*/ 96669 w 102334"/>
              <a:gd name="connsiteY6" fmla="*/ 80273 h 90174"/>
              <a:gd name="connsiteX7" fmla="*/ 64919 w 102334"/>
              <a:gd name="connsiteY7" fmla="*/ 89798 h 90174"/>
              <a:gd name="connsiteX8" fmla="*/ 26819 w 102334"/>
              <a:gd name="connsiteY8" fmla="*/ 64398 h 90174"/>
              <a:gd name="connsiteX9" fmla="*/ 26819 w 102334"/>
              <a:gd name="connsiteY9" fmla="*/ 42173 h 90174"/>
              <a:gd name="connsiteX10" fmla="*/ 93494 w 102334"/>
              <a:gd name="connsiteY10" fmla="*/ 898 h 9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334" h="90174">
                <a:moveTo>
                  <a:pt x="93494" y="898"/>
                </a:moveTo>
                <a:cubicBezTo>
                  <a:pt x="91377" y="-3335"/>
                  <a:pt x="29465" y="8306"/>
                  <a:pt x="14119" y="16773"/>
                </a:cubicBezTo>
                <a:cubicBezTo>
                  <a:pt x="-1227" y="25240"/>
                  <a:pt x="1419" y="51698"/>
                  <a:pt x="1419" y="51698"/>
                </a:cubicBezTo>
                <a:cubicBezTo>
                  <a:pt x="-168" y="60694"/>
                  <a:pt x="-1756" y="64927"/>
                  <a:pt x="4594" y="70748"/>
                </a:cubicBezTo>
                <a:cubicBezTo>
                  <a:pt x="10944" y="76569"/>
                  <a:pt x="24173" y="83448"/>
                  <a:pt x="39519" y="86623"/>
                </a:cubicBezTo>
                <a:cubicBezTo>
                  <a:pt x="54865" y="89798"/>
                  <a:pt x="96669" y="89798"/>
                  <a:pt x="96669" y="89798"/>
                </a:cubicBezTo>
                <a:cubicBezTo>
                  <a:pt x="106194" y="88740"/>
                  <a:pt x="101961" y="80273"/>
                  <a:pt x="96669" y="80273"/>
                </a:cubicBezTo>
                <a:cubicBezTo>
                  <a:pt x="91377" y="80273"/>
                  <a:pt x="76561" y="92444"/>
                  <a:pt x="64919" y="89798"/>
                </a:cubicBezTo>
                <a:cubicBezTo>
                  <a:pt x="53277" y="87152"/>
                  <a:pt x="33169" y="72335"/>
                  <a:pt x="26819" y="64398"/>
                </a:cubicBezTo>
                <a:cubicBezTo>
                  <a:pt x="20469" y="56461"/>
                  <a:pt x="19411" y="47994"/>
                  <a:pt x="26819" y="42173"/>
                </a:cubicBezTo>
                <a:cubicBezTo>
                  <a:pt x="34227" y="36352"/>
                  <a:pt x="95611" y="5131"/>
                  <a:pt x="93494" y="89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809770E6-FF0F-20B9-1B70-FAC85BDAFD86}"/>
              </a:ext>
            </a:extLst>
          </p:cNvPr>
          <p:cNvSpPr/>
          <p:nvPr/>
        </p:nvSpPr>
        <p:spPr>
          <a:xfrm>
            <a:off x="5587536" y="6210300"/>
            <a:ext cx="139360" cy="57167"/>
          </a:xfrm>
          <a:custGeom>
            <a:avLst/>
            <a:gdLst>
              <a:gd name="connsiteX0" fmla="*/ 464 w 139360"/>
              <a:gd name="connsiteY0" fmla="*/ 6350 h 57167"/>
              <a:gd name="connsiteX1" fmla="*/ 54439 w 139360"/>
              <a:gd name="connsiteY1" fmla="*/ 28575 h 57167"/>
              <a:gd name="connsiteX2" fmla="*/ 108414 w 139360"/>
              <a:gd name="connsiteY2" fmla="*/ 19050 h 57167"/>
              <a:gd name="connsiteX3" fmla="*/ 136989 w 139360"/>
              <a:gd name="connsiteY3" fmla="*/ 0 h 57167"/>
              <a:gd name="connsiteX4" fmla="*/ 136989 w 139360"/>
              <a:gd name="connsiteY4" fmla="*/ 19050 h 57167"/>
              <a:gd name="connsiteX5" fmla="*/ 130639 w 139360"/>
              <a:gd name="connsiteY5" fmla="*/ 44450 h 57167"/>
              <a:gd name="connsiteX6" fmla="*/ 86189 w 139360"/>
              <a:gd name="connsiteY6" fmla="*/ 57150 h 57167"/>
              <a:gd name="connsiteX7" fmla="*/ 464 w 139360"/>
              <a:gd name="connsiteY7" fmla="*/ 6350 h 57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360" h="57167">
                <a:moveTo>
                  <a:pt x="464" y="6350"/>
                </a:moveTo>
                <a:cubicBezTo>
                  <a:pt x="-4828" y="1587"/>
                  <a:pt x="36447" y="26458"/>
                  <a:pt x="54439" y="28575"/>
                </a:cubicBezTo>
                <a:cubicBezTo>
                  <a:pt x="72431" y="30692"/>
                  <a:pt x="94656" y="23812"/>
                  <a:pt x="108414" y="19050"/>
                </a:cubicBezTo>
                <a:cubicBezTo>
                  <a:pt x="122172" y="14288"/>
                  <a:pt x="136989" y="0"/>
                  <a:pt x="136989" y="0"/>
                </a:cubicBezTo>
                <a:cubicBezTo>
                  <a:pt x="141751" y="0"/>
                  <a:pt x="138047" y="11642"/>
                  <a:pt x="136989" y="19050"/>
                </a:cubicBezTo>
                <a:cubicBezTo>
                  <a:pt x="135931" y="26458"/>
                  <a:pt x="139106" y="38100"/>
                  <a:pt x="130639" y="44450"/>
                </a:cubicBezTo>
                <a:cubicBezTo>
                  <a:pt x="122172" y="50800"/>
                  <a:pt x="105768" y="56092"/>
                  <a:pt x="86189" y="57150"/>
                </a:cubicBezTo>
                <a:cubicBezTo>
                  <a:pt x="66610" y="58208"/>
                  <a:pt x="5756" y="11113"/>
                  <a:pt x="464" y="635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7F4B0245-CDDF-EB9D-0EAE-B01C30AC42CA}"/>
              </a:ext>
            </a:extLst>
          </p:cNvPr>
          <p:cNvSpPr/>
          <p:nvPr/>
        </p:nvSpPr>
        <p:spPr>
          <a:xfrm>
            <a:off x="5650685" y="6180680"/>
            <a:ext cx="61251" cy="261395"/>
          </a:xfrm>
          <a:custGeom>
            <a:avLst/>
            <a:gdLst>
              <a:gd name="connsiteX0" fmla="*/ 23040 w 61251"/>
              <a:gd name="connsiteY0" fmla="*/ 4220 h 261395"/>
              <a:gd name="connsiteX1" fmla="*/ 815 w 61251"/>
              <a:gd name="connsiteY1" fmla="*/ 172495 h 261395"/>
              <a:gd name="connsiteX2" fmla="*/ 7165 w 61251"/>
              <a:gd name="connsiteY2" fmla="*/ 229645 h 261395"/>
              <a:gd name="connsiteX3" fmla="*/ 29390 w 61251"/>
              <a:gd name="connsiteY3" fmla="*/ 261395 h 261395"/>
              <a:gd name="connsiteX4" fmla="*/ 29390 w 61251"/>
              <a:gd name="connsiteY4" fmla="*/ 229645 h 261395"/>
              <a:gd name="connsiteX5" fmla="*/ 29390 w 61251"/>
              <a:gd name="connsiteY5" fmla="*/ 124870 h 261395"/>
              <a:gd name="connsiteX6" fmla="*/ 61140 w 61251"/>
              <a:gd name="connsiteY6" fmla="*/ 55020 h 261395"/>
              <a:gd name="connsiteX7" fmla="*/ 23040 w 61251"/>
              <a:gd name="connsiteY7" fmla="*/ 4220 h 26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251" h="261395">
                <a:moveTo>
                  <a:pt x="23040" y="4220"/>
                </a:moveTo>
                <a:cubicBezTo>
                  <a:pt x="12986" y="23799"/>
                  <a:pt x="3461" y="134924"/>
                  <a:pt x="815" y="172495"/>
                </a:cubicBezTo>
                <a:cubicBezTo>
                  <a:pt x="-1831" y="210066"/>
                  <a:pt x="2402" y="214828"/>
                  <a:pt x="7165" y="229645"/>
                </a:cubicBezTo>
                <a:cubicBezTo>
                  <a:pt x="11928" y="244462"/>
                  <a:pt x="25686" y="261395"/>
                  <a:pt x="29390" y="261395"/>
                </a:cubicBezTo>
                <a:cubicBezTo>
                  <a:pt x="33094" y="261395"/>
                  <a:pt x="29390" y="229645"/>
                  <a:pt x="29390" y="229645"/>
                </a:cubicBezTo>
                <a:cubicBezTo>
                  <a:pt x="29390" y="206891"/>
                  <a:pt x="24098" y="153974"/>
                  <a:pt x="29390" y="124870"/>
                </a:cubicBezTo>
                <a:cubicBezTo>
                  <a:pt x="34682" y="95766"/>
                  <a:pt x="63257" y="71424"/>
                  <a:pt x="61140" y="55020"/>
                </a:cubicBezTo>
                <a:cubicBezTo>
                  <a:pt x="59023" y="38616"/>
                  <a:pt x="33094" y="-15359"/>
                  <a:pt x="23040" y="42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47095799-5BD2-35A2-B84E-4FE1B6DF7ED7}"/>
              </a:ext>
            </a:extLst>
          </p:cNvPr>
          <p:cNvSpPr/>
          <p:nvPr/>
        </p:nvSpPr>
        <p:spPr>
          <a:xfrm>
            <a:off x="5590552" y="6292595"/>
            <a:ext cx="125213" cy="148388"/>
          </a:xfrm>
          <a:custGeom>
            <a:avLst/>
            <a:gdLst>
              <a:gd name="connsiteX0" fmla="*/ 105398 w 125213"/>
              <a:gd name="connsiteY0" fmla="*/ 255 h 148388"/>
              <a:gd name="connsiteX1" fmla="*/ 124448 w 125213"/>
              <a:gd name="connsiteY1" fmla="*/ 47880 h 148388"/>
              <a:gd name="connsiteX2" fmla="*/ 79998 w 125213"/>
              <a:gd name="connsiteY2" fmla="*/ 82805 h 148388"/>
              <a:gd name="connsiteX3" fmla="*/ 6973 w 125213"/>
              <a:gd name="connsiteY3" fmla="*/ 146305 h 148388"/>
              <a:gd name="connsiteX4" fmla="*/ 10148 w 125213"/>
              <a:gd name="connsiteY4" fmla="*/ 127255 h 148388"/>
              <a:gd name="connsiteX5" fmla="*/ 70473 w 125213"/>
              <a:gd name="connsiteY5" fmla="*/ 70105 h 148388"/>
              <a:gd name="connsiteX6" fmla="*/ 105398 w 125213"/>
              <a:gd name="connsiteY6" fmla="*/ 255 h 14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213" h="148388">
                <a:moveTo>
                  <a:pt x="105398" y="255"/>
                </a:moveTo>
                <a:cubicBezTo>
                  <a:pt x="114394" y="-3449"/>
                  <a:pt x="128681" y="34122"/>
                  <a:pt x="124448" y="47880"/>
                </a:cubicBezTo>
                <a:cubicBezTo>
                  <a:pt x="120215" y="61638"/>
                  <a:pt x="99577" y="66401"/>
                  <a:pt x="79998" y="82805"/>
                </a:cubicBezTo>
                <a:cubicBezTo>
                  <a:pt x="60419" y="99209"/>
                  <a:pt x="6973" y="146305"/>
                  <a:pt x="6973" y="146305"/>
                </a:cubicBezTo>
                <a:cubicBezTo>
                  <a:pt x="-4669" y="153713"/>
                  <a:pt x="-435" y="139955"/>
                  <a:pt x="10148" y="127255"/>
                </a:cubicBezTo>
                <a:cubicBezTo>
                  <a:pt x="20731" y="114555"/>
                  <a:pt x="54069" y="90213"/>
                  <a:pt x="70473" y="70105"/>
                </a:cubicBezTo>
                <a:cubicBezTo>
                  <a:pt x="86877" y="49997"/>
                  <a:pt x="96402" y="3959"/>
                  <a:pt x="105398" y="2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82B9485C-1999-D8D6-6306-929BE0DB01CE}"/>
              </a:ext>
            </a:extLst>
          </p:cNvPr>
          <p:cNvSpPr/>
          <p:nvPr/>
        </p:nvSpPr>
        <p:spPr>
          <a:xfrm>
            <a:off x="5549681" y="6287603"/>
            <a:ext cx="111344" cy="161023"/>
          </a:xfrm>
          <a:custGeom>
            <a:avLst/>
            <a:gdLst>
              <a:gd name="connsiteX0" fmla="*/ 19269 w 111344"/>
              <a:gd name="connsiteY0" fmla="*/ 160822 h 161023"/>
              <a:gd name="connsiteX1" fmla="*/ 3394 w 111344"/>
              <a:gd name="connsiteY1" fmla="*/ 90972 h 161023"/>
              <a:gd name="connsiteX2" fmla="*/ 85944 w 111344"/>
              <a:gd name="connsiteY2" fmla="*/ 8422 h 161023"/>
              <a:gd name="connsiteX3" fmla="*/ 108169 w 111344"/>
              <a:gd name="connsiteY3" fmla="*/ 5247 h 161023"/>
              <a:gd name="connsiteX4" fmla="*/ 104994 w 111344"/>
              <a:gd name="connsiteY4" fmla="*/ 30647 h 161023"/>
              <a:gd name="connsiteX5" fmla="*/ 51019 w 111344"/>
              <a:gd name="connsiteY5" fmla="*/ 68747 h 161023"/>
              <a:gd name="connsiteX6" fmla="*/ 19269 w 111344"/>
              <a:gd name="connsiteY6" fmla="*/ 160822 h 161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1344" h="161023">
                <a:moveTo>
                  <a:pt x="19269" y="160822"/>
                </a:moveTo>
                <a:cubicBezTo>
                  <a:pt x="11332" y="164526"/>
                  <a:pt x="-7718" y="116372"/>
                  <a:pt x="3394" y="90972"/>
                </a:cubicBezTo>
                <a:cubicBezTo>
                  <a:pt x="14506" y="65572"/>
                  <a:pt x="68482" y="22709"/>
                  <a:pt x="85944" y="8422"/>
                </a:cubicBezTo>
                <a:cubicBezTo>
                  <a:pt x="103406" y="-5865"/>
                  <a:pt x="104994" y="1543"/>
                  <a:pt x="108169" y="5247"/>
                </a:cubicBezTo>
                <a:cubicBezTo>
                  <a:pt x="111344" y="8951"/>
                  <a:pt x="114519" y="20064"/>
                  <a:pt x="104994" y="30647"/>
                </a:cubicBezTo>
                <a:cubicBezTo>
                  <a:pt x="95469" y="41230"/>
                  <a:pt x="62132" y="54459"/>
                  <a:pt x="51019" y="68747"/>
                </a:cubicBezTo>
                <a:cubicBezTo>
                  <a:pt x="39907" y="83034"/>
                  <a:pt x="27206" y="157118"/>
                  <a:pt x="19269" y="1608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9337D085-9FD3-B274-52C1-67356C4F3A62}"/>
              </a:ext>
            </a:extLst>
          </p:cNvPr>
          <p:cNvSpPr/>
          <p:nvPr/>
        </p:nvSpPr>
        <p:spPr>
          <a:xfrm>
            <a:off x="5641973" y="6279871"/>
            <a:ext cx="163729" cy="200408"/>
          </a:xfrm>
          <a:custGeom>
            <a:avLst/>
            <a:gdLst>
              <a:gd name="connsiteX0" fmla="*/ 2 w 163729"/>
              <a:gd name="connsiteY0" fmla="*/ 25679 h 200408"/>
              <a:gd name="connsiteX1" fmla="*/ 98427 w 163729"/>
              <a:gd name="connsiteY1" fmla="*/ 279 h 200408"/>
              <a:gd name="connsiteX2" fmla="*/ 158752 w 163729"/>
              <a:gd name="connsiteY2" fmla="*/ 44729 h 200408"/>
              <a:gd name="connsiteX3" fmla="*/ 158752 w 163729"/>
              <a:gd name="connsiteY3" fmla="*/ 108229 h 200408"/>
              <a:gd name="connsiteX4" fmla="*/ 146052 w 163729"/>
              <a:gd name="connsiteY4" fmla="*/ 143154 h 200408"/>
              <a:gd name="connsiteX5" fmla="*/ 41277 w 163729"/>
              <a:gd name="connsiteY5" fmla="*/ 200304 h 200408"/>
              <a:gd name="connsiteX6" fmla="*/ 95252 w 163729"/>
              <a:gd name="connsiteY6" fmla="*/ 155854 h 200408"/>
              <a:gd name="connsiteX7" fmla="*/ 111127 w 163729"/>
              <a:gd name="connsiteY7" fmla="*/ 105054 h 200408"/>
              <a:gd name="connsiteX8" fmla="*/ 117477 w 163729"/>
              <a:gd name="connsiteY8" fmla="*/ 47904 h 200408"/>
              <a:gd name="connsiteX9" fmla="*/ 101602 w 163729"/>
              <a:gd name="connsiteY9" fmla="*/ 22504 h 200408"/>
              <a:gd name="connsiteX10" fmla="*/ 2 w 163729"/>
              <a:gd name="connsiteY10" fmla="*/ 25679 h 20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729" h="200408">
                <a:moveTo>
                  <a:pt x="2" y="25679"/>
                </a:moveTo>
                <a:cubicBezTo>
                  <a:pt x="-527" y="21975"/>
                  <a:pt x="71969" y="-2896"/>
                  <a:pt x="98427" y="279"/>
                </a:cubicBezTo>
                <a:cubicBezTo>
                  <a:pt x="124885" y="3454"/>
                  <a:pt x="148698" y="26737"/>
                  <a:pt x="158752" y="44729"/>
                </a:cubicBezTo>
                <a:cubicBezTo>
                  <a:pt x="168806" y="62721"/>
                  <a:pt x="160869" y="91825"/>
                  <a:pt x="158752" y="108229"/>
                </a:cubicBezTo>
                <a:cubicBezTo>
                  <a:pt x="156635" y="124633"/>
                  <a:pt x="165631" y="127808"/>
                  <a:pt x="146052" y="143154"/>
                </a:cubicBezTo>
                <a:cubicBezTo>
                  <a:pt x="126473" y="158500"/>
                  <a:pt x="49744" y="198187"/>
                  <a:pt x="41277" y="200304"/>
                </a:cubicBezTo>
                <a:cubicBezTo>
                  <a:pt x="32810" y="202421"/>
                  <a:pt x="83610" y="171729"/>
                  <a:pt x="95252" y="155854"/>
                </a:cubicBezTo>
                <a:cubicBezTo>
                  <a:pt x="106894" y="139979"/>
                  <a:pt x="107423" y="123046"/>
                  <a:pt x="111127" y="105054"/>
                </a:cubicBezTo>
                <a:cubicBezTo>
                  <a:pt x="114831" y="87062"/>
                  <a:pt x="119064" y="61662"/>
                  <a:pt x="117477" y="47904"/>
                </a:cubicBezTo>
                <a:cubicBezTo>
                  <a:pt x="115890" y="34146"/>
                  <a:pt x="115889" y="26208"/>
                  <a:pt x="101602" y="22504"/>
                </a:cubicBezTo>
                <a:cubicBezTo>
                  <a:pt x="87315" y="18800"/>
                  <a:pt x="531" y="29383"/>
                  <a:pt x="2" y="2567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5E9A3BC2-AD30-AA85-BB4E-E36A33348831}"/>
              </a:ext>
            </a:extLst>
          </p:cNvPr>
          <p:cNvSpPr/>
          <p:nvPr/>
        </p:nvSpPr>
        <p:spPr>
          <a:xfrm>
            <a:off x="5536339" y="6530747"/>
            <a:ext cx="169933" cy="156805"/>
          </a:xfrm>
          <a:custGeom>
            <a:avLst/>
            <a:gdLst>
              <a:gd name="connsiteX0" fmla="*/ 861 w 169933"/>
              <a:gd name="connsiteY0" fmla="*/ 228 h 156805"/>
              <a:gd name="connsiteX1" fmla="*/ 45311 w 169933"/>
              <a:gd name="connsiteY1" fmla="*/ 35153 h 156805"/>
              <a:gd name="connsiteX2" fmla="*/ 124686 w 169933"/>
              <a:gd name="connsiteY2" fmla="*/ 31978 h 156805"/>
              <a:gd name="connsiteX3" fmla="*/ 134211 w 169933"/>
              <a:gd name="connsiteY3" fmla="*/ 57378 h 156805"/>
              <a:gd name="connsiteX4" fmla="*/ 121511 w 169933"/>
              <a:gd name="connsiteY4" fmla="*/ 120878 h 156805"/>
              <a:gd name="connsiteX5" fmla="*/ 96111 w 169933"/>
              <a:gd name="connsiteY5" fmla="*/ 133578 h 156805"/>
              <a:gd name="connsiteX6" fmla="*/ 80236 w 169933"/>
              <a:gd name="connsiteY6" fmla="*/ 101828 h 156805"/>
              <a:gd name="connsiteX7" fmla="*/ 86586 w 169933"/>
              <a:gd name="connsiteY7" fmla="*/ 152628 h 156805"/>
              <a:gd name="connsiteX8" fmla="*/ 134211 w 169933"/>
              <a:gd name="connsiteY8" fmla="*/ 146278 h 156805"/>
              <a:gd name="connsiteX9" fmla="*/ 169136 w 169933"/>
              <a:gd name="connsiteY9" fmla="*/ 85953 h 156805"/>
              <a:gd name="connsiteX10" fmla="*/ 156436 w 169933"/>
              <a:gd name="connsiteY10" fmla="*/ 19278 h 156805"/>
              <a:gd name="connsiteX11" fmla="*/ 131036 w 169933"/>
              <a:gd name="connsiteY11" fmla="*/ 6578 h 156805"/>
              <a:gd name="connsiteX12" fmla="*/ 83411 w 169933"/>
              <a:gd name="connsiteY12" fmla="*/ 19278 h 156805"/>
              <a:gd name="connsiteX13" fmla="*/ 861 w 169933"/>
              <a:gd name="connsiteY13" fmla="*/ 228 h 15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933" h="156805">
                <a:moveTo>
                  <a:pt x="861" y="228"/>
                </a:moveTo>
                <a:cubicBezTo>
                  <a:pt x="-5489" y="2874"/>
                  <a:pt x="24674" y="29861"/>
                  <a:pt x="45311" y="35153"/>
                </a:cubicBezTo>
                <a:cubicBezTo>
                  <a:pt x="65948" y="40445"/>
                  <a:pt x="109869" y="28274"/>
                  <a:pt x="124686" y="31978"/>
                </a:cubicBezTo>
                <a:cubicBezTo>
                  <a:pt x="139503" y="35682"/>
                  <a:pt x="134740" y="42561"/>
                  <a:pt x="134211" y="57378"/>
                </a:cubicBezTo>
                <a:cubicBezTo>
                  <a:pt x="133682" y="72195"/>
                  <a:pt x="127861" y="108178"/>
                  <a:pt x="121511" y="120878"/>
                </a:cubicBezTo>
                <a:cubicBezTo>
                  <a:pt x="115161" y="133578"/>
                  <a:pt x="102990" y="136753"/>
                  <a:pt x="96111" y="133578"/>
                </a:cubicBezTo>
                <a:cubicBezTo>
                  <a:pt x="89232" y="130403"/>
                  <a:pt x="81823" y="98653"/>
                  <a:pt x="80236" y="101828"/>
                </a:cubicBezTo>
                <a:cubicBezTo>
                  <a:pt x="78649" y="105003"/>
                  <a:pt x="77590" y="145220"/>
                  <a:pt x="86586" y="152628"/>
                </a:cubicBezTo>
                <a:cubicBezTo>
                  <a:pt x="95582" y="160036"/>
                  <a:pt x="120453" y="157391"/>
                  <a:pt x="134211" y="146278"/>
                </a:cubicBezTo>
                <a:cubicBezTo>
                  <a:pt x="147969" y="135165"/>
                  <a:pt x="165432" y="107120"/>
                  <a:pt x="169136" y="85953"/>
                </a:cubicBezTo>
                <a:cubicBezTo>
                  <a:pt x="172840" y="64786"/>
                  <a:pt x="162786" y="32507"/>
                  <a:pt x="156436" y="19278"/>
                </a:cubicBezTo>
                <a:cubicBezTo>
                  <a:pt x="150086" y="6049"/>
                  <a:pt x="143207" y="6578"/>
                  <a:pt x="131036" y="6578"/>
                </a:cubicBezTo>
                <a:cubicBezTo>
                  <a:pt x="118865" y="6578"/>
                  <a:pt x="98228" y="19807"/>
                  <a:pt x="83411" y="19278"/>
                </a:cubicBezTo>
                <a:cubicBezTo>
                  <a:pt x="68594" y="18749"/>
                  <a:pt x="7211" y="-2418"/>
                  <a:pt x="861" y="22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026FCF37-18D1-B307-66F7-56C8483B977C}"/>
              </a:ext>
            </a:extLst>
          </p:cNvPr>
          <p:cNvSpPr/>
          <p:nvPr/>
        </p:nvSpPr>
        <p:spPr>
          <a:xfrm>
            <a:off x="5542309" y="6464276"/>
            <a:ext cx="128656" cy="224585"/>
          </a:xfrm>
          <a:custGeom>
            <a:avLst/>
            <a:gdLst>
              <a:gd name="connsiteX0" fmla="*/ 71091 w 128656"/>
              <a:gd name="connsiteY0" fmla="*/ 24 h 224585"/>
              <a:gd name="connsiteX1" fmla="*/ 93316 w 128656"/>
              <a:gd name="connsiteY1" fmla="*/ 60349 h 224585"/>
              <a:gd name="connsiteX2" fmla="*/ 58391 w 128656"/>
              <a:gd name="connsiteY2" fmla="*/ 123849 h 224585"/>
              <a:gd name="connsiteX3" fmla="*/ 1241 w 128656"/>
              <a:gd name="connsiteY3" fmla="*/ 200049 h 224585"/>
              <a:gd name="connsiteX4" fmla="*/ 23466 w 128656"/>
              <a:gd name="connsiteY4" fmla="*/ 222274 h 224585"/>
              <a:gd name="connsiteX5" fmla="*/ 74266 w 128656"/>
              <a:gd name="connsiteY5" fmla="*/ 152424 h 224585"/>
              <a:gd name="connsiteX6" fmla="*/ 128241 w 128656"/>
              <a:gd name="connsiteY6" fmla="*/ 53999 h 224585"/>
              <a:gd name="connsiteX7" fmla="*/ 71091 w 128656"/>
              <a:gd name="connsiteY7" fmla="*/ 24 h 22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656" h="224585">
                <a:moveTo>
                  <a:pt x="71091" y="24"/>
                </a:moveTo>
                <a:cubicBezTo>
                  <a:pt x="65270" y="1082"/>
                  <a:pt x="95433" y="39712"/>
                  <a:pt x="93316" y="60349"/>
                </a:cubicBezTo>
                <a:cubicBezTo>
                  <a:pt x="91199" y="80986"/>
                  <a:pt x="73737" y="100566"/>
                  <a:pt x="58391" y="123849"/>
                </a:cubicBezTo>
                <a:cubicBezTo>
                  <a:pt x="43045" y="147132"/>
                  <a:pt x="7062" y="183645"/>
                  <a:pt x="1241" y="200049"/>
                </a:cubicBezTo>
                <a:cubicBezTo>
                  <a:pt x="-4580" y="216453"/>
                  <a:pt x="11295" y="230211"/>
                  <a:pt x="23466" y="222274"/>
                </a:cubicBezTo>
                <a:cubicBezTo>
                  <a:pt x="35637" y="214337"/>
                  <a:pt x="56803" y="180470"/>
                  <a:pt x="74266" y="152424"/>
                </a:cubicBezTo>
                <a:cubicBezTo>
                  <a:pt x="91729" y="124378"/>
                  <a:pt x="122420" y="75695"/>
                  <a:pt x="128241" y="53999"/>
                </a:cubicBezTo>
                <a:cubicBezTo>
                  <a:pt x="134062" y="32303"/>
                  <a:pt x="76912" y="-1034"/>
                  <a:pt x="71091" y="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7511C7B7-34F6-BADF-95C6-8014E3C8E4A3}"/>
              </a:ext>
            </a:extLst>
          </p:cNvPr>
          <p:cNvSpPr/>
          <p:nvPr/>
        </p:nvSpPr>
        <p:spPr>
          <a:xfrm>
            <a:off x="5736561" y="6534146"/>
            <a:ext cx="73692" cy="105102"/>
          </a:xfrm>
          <a:custGeom>
            <a:avLst/>
            <a:gdLst>
              <a:gd name="connsiteX0" fmla="*/ 664 w 73692"/>
              <a:gd name="connsiteY0" fmla="*/ 4 h 105102"/>
              <a:gd name="connsiteX1" fmla="*/ 35589 w 73692"/>
              <a:gd name="connsiteY1" fmla="*/ 66679 h 105102"/>
              <a:gd name="connsiteX2" fmla="*/ 38764 w 73692"/>
              <a:gd name="connsiteY2" fmla="*/ 79379 h 105102"/>
              <a:gd name="connsiteX3" fmla="*/ 664 w 73692"/>
              <a:gd name="connsiteY3" fmla="*/ 82554 h 105102"/>
              <a:gd name="connsiteX4" fmla="*/ 32414 w 73692"/>
              <a:gd name="connsiteY4" fmla="*/ 104779 h 105102"/>
              <a:gd name="connsiteX5" fmla="*/ 73689 w 73692"/>
              <a:gd name="connsiteY5" fmla="*/ 63504 h 105102"/>
              <a:gd name="connsiteX6" fmla="*/ 664 w 73692"/>
              <a:gd name="connsiteY6" fmla="*/ 4 h 105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92" h="105102">
                <a:moveTo>
                  <a:pt x="664" y="4"/>
                </a:moveTo>
                <a:cubicBezTo>
                  <a:pt x="-5686" y="533"/>
                  <a:pt x="35589" y="66679"/>
                  <a:pt x="35589" y="66679"/>
                </a:cubicBezTo>
                <a:cubicBezTo>
                  <a:pt x="41939" y="79908"/>
                  <a:pt x="44585" y="76733"/>
                  <a:pt x="38764" y="79379"/>
                </a:cubicBezTo>
                <a:cubicBezTo>
                  <a:pt x="32943" y="82025"/>
                  <a:pt x="1722" y="78321"/>
                  <a:pt x="664" y="82554"/>
                </a:cubicBezTo>
                <a:cubicBezTo>
                  <a:pt x="-394" y="86787"/>
                  <a:pt x="20243" y="107954"/>
                  <a:pt x="32414" y="104779"/>
                </a:cubicBezTo>
                <a:cubicBezTo>
                  <a:pt x="44585" y="101604"/>
                  <a:pt x="73160" y="78850"/>
                  <a:pt x="73689" y="63504"/>
                </a:cubicBezTo>
                <a:cubicBezTo>
                  <a:pt x="74218" y="48158"/>
                  <a:pt x="7014" y="-525"/>
                  <a:pt x="664" y="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B74B87DB-4F93-4A20-764C-E75F8F666D45}"/>
              </a:ext>
            </a:extLst>
          </p:cNvPr>
          <p:cNvSpPr/>
          <p:nvPr/>
        </p:nvSpPr>
        <p:spPr>
          <a:xfrm>
            <a:off x="5756275" y="6492376"/>
            <a:ext cx="60331" cy="54641"/>
          </a:xfrm>
          <a:custGeom>
            <a:avLst/>
            <a:gdLst>
              <a:gd name="connsiteX0" fmla="*/ 0 w 60331"/>
              <a:gd name="connsiteY0" fmla="*/ 499 h 54641"/>
              <a:gd name="connsiteX1" fmla="*/ 53975 w 60331"/>
              <a:gd name="connsiteY1" fmla="*/ 29074 h 54641"/>
              <a:gd name="connsiteX2" fmla="*/ 53975 w 60331"/>
              <a:gd name="connsiteY2" fmla="*/ 54474 h 54641"/>
              <a:gd name="connsiteX3" fmla="*/ 0 w 60331"/>
              <a:gd name="connsiteY3" fmla="*/ 499 h 5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1" h="54641">
                <a:moveTo>
                  <a:pt x="0" y="499"/>
                </a:moveTo>
                <a:cubicBezTo>
                  <a:pt x="0" y="-3734"/>
                  <a:pt x="44979" y="20078"/>
                  <a:pt x="53975" y="29074"/>
                </a:cubicBezTo>
                <a:cubicBezTo>
                  <a:pt x="62971" y="38070"/>
                  <a:pt x="61912" y="56591"/>
                  <a:pt x="53975" y="54474"/>
                </a:cubicBezTo>
                <a:cubicBezTo>
                  <a:pt x="46038" y="52357"/>
                  <a:pt x="0" y="4732"/>
                  <a:pt x="0" y="4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D9C8A31A-26B3-BCBC-C7FD-CDB41F0FD341}"/>
              </a:ext>
            </a:extLst>
          </p:cNvPr>
          <p:cNvSpPr/>
          <p:nvPr/>
        </p:nvSpPr>
        <p:spPr>
          <a:xfrm>
            <a:off x="5775325" y="6476501"/>
            <a:ext cx="60331" cy="54641"/>
          </a:xfrm>
          <a:custGeom>
            <a:avLst/>
            <a:gdLst>
              <a:gd name="connsiteX0" fmla="*/ 0 w 60331"/>
              <a:gd name="connsiteY0" fmla="*/ 499 h 54641"/>
              <a:gd name="connsiteX1" fmla="*/ 53975 w 60331"/>
              <a:gd name="connsiteY1" fmla="*/ 29074 h 54641"/>
              <a:gd name="connsiteX2" fmla="*/ 53975 w 60331"/>
              <a:gd name="connsiteY2" fmla="*/ 54474 h 54641"/>
              <a:gd name="connsiteX3" fmla="*/ 0 w 60331"/>
              <a:gd name="connsiteY3" fmla="*/ 499 h 5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1" h="54641">
                <a:moveTo>
                  <a:pt x="0" y="499"/>
                </a:moveTo>
                <a:cubicBezTo>
                  <a:pt x="0" y="-3734"/>
                  <a:pt x="44979" y="20078"/>
                  <a:pt x="53975" y="29074"/>
                </a:cubicBezTo>
                <a:cubicBezTo>
                  <a:pt x="62971" y="38070"/>
                  <a:pt x="61912" y="56591"/>
                  <a:pt x="53975" y="54474"/>
                </a:cubicBezTo>
                <a:cubicBezTo>
                  <a:pt x="46038" y="52357"/>
                  <a:pt x="0" y="4732"/>
                  <a:pt x="0" y="4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154D71EA-FEEC-6D18-B18C-8FF975A478DD}"/>
              </a:ext>
            </a:extLst>
          </p:cNvPr>
          <p:cNvSpPr/>
          <p:nvPr/>
        </p:nvSpPr>
        <p:spPr>
          <a:xfrm>
            <a:off x="5626100" y="6701471"/>
            <a:ext cx="63859" cy="226977"/>
          </a:xfrm>
          <a:custGeom>
            <a:avLst/>
            <a:gdLst>
              <a:gd name="connsiteX0" fmla="*/ 31750 w 63859"/>
              <a:gd name="connsiteY0" fmla="*/ 954 h 226977"/>
              <a:gd name="connsiteX1" fmla="*/ 6350 w 63859"/>
              <a:gd name="connsiteY1" fmla="*/ 118429 h 226977"/>
              <a:gd name="connsiteX2" fmla="*/ 0 w 63859"/>
              <a:gd name="connsiteY2" fmla="*/ 156529 h 226977"/>
              <a:gd name="connsiteX3" fmla="*/ 6350 w 63859"/>
              <a:gd name="connsiteY3" fmla="*/ 194629 h 226977"/>
              <a:gd name="connsiteX4" fmla="*/ 19050 w 63859"/>
              <a:gd name="connsiteY4" fmla="*/ 226379 h 226977"/>
              <a:gd name="connsiteX5" fmla="*/ 28575 w 63859"/>
              <a:gd name="connsiteY5" fmla="*/ 166054 h 226977"/>
              <a:gd name="connsiteX6" fmla="*/ 38100 w 63859"/>
              <a:gd name="connsiteY6" fmla="*/ 115254 h 226977"/>
              <a:gd name="connsiteX7" fmla="*/ 63500 w 63859"/>
              <a:gd name="connsiteY7" fmla="*/ 64454 h 226977"/>
              <a:gd name="connsiteX8" fmla="*/ 31750 w 63859"/>
              <a:gd name="connsiteY8" fmla="*/ 954 h 22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59" h="226977">
                <a:moveTo>
                  <a:pt x="31750" y="954"/>
                </a:moveTo>
                <a:cubicBezTo>
                  <a:pt x="22225" y="9950"/>
                  <a:pt x="11642" y="92500"/>
                  <a:pt x="6350" y="118429"/>
                </a:cubicBezTo>
                <a:cubicBezTo>
                  <a:pt x="1058" y="144358"/>
                  <a:pt x="0" y="143829"/>
                  <a:pt x="0" y="156529"/>
                </a:cubicBezTo>
                <a:cubicBezTo>
                  <a:pt x="0" y="169229"/>
                  <a:pt x="3175" y="182987"/>
                  <a:pt x="6350" y="194629"/>
                </a:cubicBezTo>
                <a:cubicBezTo>
                  <a:pt x="9525" y="206271"/>
                  <a:pt x="15346" y="231141"/>
                  <a:pt x="19050" y="226379"/>
                </a:cubicBezTo>
                <a:cubicBezTo>
                  <a:pt x="22754" y="221617"/>
                  <a:pt x="25400" y="184575"/>
                  <a:pt x="28575" y="166054"/>
                </a:cubicBezTo>
                <a:cubicBezTo>
                  <a:pt x="31750" y="147533"/>
                  <a:pt x="32279" y="132187"/>
                  <a:pt x="38100" y="115254"/>
                </a:cubicBezTo>
                <a:cubicBezTo>
                  <a:pt x="43921" y="98321"/>
                  <a:pt x="59796" y="79800"/>
                  <a:pt x="63500" y="64454"/>
                </a:cubicBezTo>
                <a:cubicBezTo>
                  <a:pt x="67204" y="49108"/>
                  <a:pt x="41275" y="-8042"/>
                  <a:pt x="31750" y="9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063ADB84-DA1A-4604-94F9-4CFBFF25E32F}"/>
              </a:ext>
            </a:extLst>
          </p:cNvPr>
          <p:cNvSpPr/>
          <p:nvPr/>
        </p:nvSpPr>
        <p:spPr>
          <a:xfrm>
            <a:off x="5634970" y="6810354"/>
            <a:ext cx="119194" cy="222551"/>
          </a:xfrm>
          <a:custGeom>
            <a:avLst/>
            <a:gdLst>
              <a:gd name="connsiteX0" fmla="*/ 13355 w 119194"/>
              <a:gd name="connsiteY0" fmla="*/ 44471 h 222551"/>
              <a:gd name="connsiteX1" fmla="*/ 70505 w 119194"/>
              <a:gd name="connsiteY1" fmla="*/ 21 h 222551"/>
              <a:gd name="connsiteX2" fmla="*/ 111780 w 119194"/>
              <a:gd name="connsiteY2" fmla="*/ 50821 h 222551"/>
              <a:gd name="connsiteX3" fmla="*/ 118130 w 119194"/>
              <a:gd name="connsiteY3" fmla="*/ 107971 h 222551"/>
              <a:gd name="connsiteX4" fmla="*/ 99080 w 119194"/>
              <a:gd name="connsiteY4" fmla="*/ 149246 h 222551"/>
              <a:gd name="connsiteX5" fmla="*/ 655 w 119194"/>
              <a:gd name="connsiteY5" fmla="*/ 222271 h 222551"/>
              <a:gd name="connsiteX6" fmla="*/ 57805 w 119194"/>
              <a:gd name="connsiteY6" fmla="*/ 171471 h 222551"/>
              <a:gd name="connsiteX7" fmla="*/ 89555 w 119194"/>
              <a:gd name="connsiteY7" fmla="*/ 98446 h 222551"/>
              <a:gd name="connsiteX8" fmla="*/ 86380 w 119194"/>
              <a:gd name="connsiteY8" fmla="*/ 38121 h 222551"/>
              <a:gd name="connsiteX9" fmla="*/ 13355 w 119194"/>
              <a:gd name="connsiteY9" fmla="*/ 44471 h 222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194" h="222551">
                <a:moveTo>
                  <a:pt x="13355" y="44471"/>
                </a:moveTo>
                <a:cubicBezTo>
                  <a:pt x="10709" y="38121"/>
                  <a:pt x="54101" y="-1037"/>
                  <a:pt x="70505" y="21"/>
                </a:cubicBezTo>
                <a:cubicBezTo>
                  <a:pt x="86909" y="1079"/>
                  <a:pt x="103843" y="32829"/>
                  <a:pt x="111780" y="50821"/>
                </a:cubicBezTo>
                <a:cubicBezTo>
                  <a:pt x="119718" y="68813"/>
                  <a:pt x="120247" y="91567"/>
                  <a:pt x="118130" y="107971"/>
                </a:cubicBezTo>
                <a:cubicBezTo>
                  <a:pt x="116013" y="124375"/>
                  <a:pt x="118659" y="130196"/>
                  <a:pt x="99080" y="149246"/>
                </a:cubicBezTo>
                <a:cubicBezTo>
                  <a:pt x="79501" y="168296"/>
                  <a:pt x="7534" y="218567"/>
                  <a:pt x="655" y="222271"/>
                </a:cubicBezTo>
                <a:cubicBezTo>
                  <a:pt x="-6224" y="225975"/>
                  <a:pt x="42988" y="192108"/>
                  <a:pt x="57805" y="171471"/>
                </a:cubicBezTo>
                <a:cubicBezTo>
                  <a:pt x="72622" y="150834"/>
                  <a:pt x="84793" y="120671"/>
                  <a:pt x="89555" y="98446"/>
                </a:cubicBezTo>
                <a:cubicBezTo>
                  <a:pt x="94318" y="76221"/>
                  <a:pt x="96963" y="46058"/>
                  <a:pt x="86380" y="38121"/>
                </a:cubicBezTo>
                <a:cubicBezTo>
                  <a:pt x="75797" y="30184"/>
                  <a:pt x="16001" y="50821"/>
                  <a:pt x="13355" y="444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3783A027-A9C7-72EA-3CA1-6F7DC40D581A}"/>
              </a:ext>
            </a:extLst>
          </p:cNvPr>
          <p:cNvSpPr/>
          <p:nvPr/>
        </p:nvSpPr>
        <p:spPr>
          <a:xfrm>
            <a:off x="5736695" y="6971990"/>
            <a:ext cx="37141" cy="105119"/>
          </a:xfrm>
          <a:custGeom>
            <a:avLst/>
            <a:gdLst>
              <a:gd name="connsiteX0" fmla="*/ 32280 w 37141"/>
              <a:gd name="connsiteY0" fmla="*/ 310 h 105119"/>
              <a:gd name="connsiteX1" fmla="*/ 6880 w 37141"/>
              <a:gd name="connsiteY1" fmla="*/ 63810 h 105119"/>
              <a:gd name="connsiteX2" fmla="*/ 29105 w 37141"/>
              <a:gd name="connsiteY2" fmla="*/ 101910 h 105119"/>
              <a:gd name="connsiteX3" fmla="*/ 35455 w 37141"/>
              <a:gd name="connsiteY3" fmla="*/ 101910 h 105119"/>
              <a:gd name="connsiteX4" fmla="*/ 530 w 37141"/>
              <a:gd name="connsiteY4" fmla="*/ 92385 h 105119"/>
              <a:gd name="connsiteX5" fmla="*/ 32280 w 37141"/>
              <a:gd name="connsiteY5" fmla="*/ 310 h 10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41" h="105119">
                <a:moveTo>
                  <a:pt x="32280" y="310"/>
                </a:moveTo>
                <a:cubicBezTo>
                  <a:pt x="33338" y="-4452"/>
                  <a:pt x="7409" y="46877"/>
                  <a:pt x="6880" y="63810"/>
                </a:cubicBezTo>
                <a:cubicBezTo>
                  <a:pt x="6351" y="80743"/>
                  <a:pt x="29105" y="101910"/>
                  <a:pt x="29105" y="101910"/>
                </a:cubicBezTo>
                <a:cubicBezTo>
                  <a:pt x="33867" y="108260"/>
                  <a:pt x="40217" y="103497"/>
                  <a:pt x="35455" y="101910"/>
                </a:cubicBezTo>
                <a:cubicBezTo>
                  <a:pt x="30693" y="100323"/>
                  <a:pt x="5822" y="105085"/>
                  <a:pt x="530" y="92385"/>
                </a:cubicBezTo>
                <a:cubicBezTo>
                  <a:pt x="-4762" y="79685"/>
                  <a:pt x="31222" y="5072"/>
                  <a:pt x="32280" y="31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1F7C545F-27F8-445E-7BF6-6AAB36B5965A}"/>
              </a:ext>
            </a:extLst>
          </p:cNvPr>
          <p:cNvSpPr/>
          <p:nvPr/>
        </p:nvSpPr>
        <p:spPr>
          <a:xfrm>
            <a:off x="5759068" y="6997565"/>
            <a:ext cx="69189" cy="74050"/>
          </a:xfrm>
          <a:custGeom>
            <a:avLst/>
            <a:gdLst>
              <a:gd name="connsiteX0" fmla="*/ 382 w 69189"/>
              <a:gd name="connsiteY0" fmla="*/ 135 h 74050"/>
              <a:gd name="connsiteX1" fmla="*/ 38482 w 69189"/>
              <a:gd name="connsiteY1" fmla="*/ 44585 h 74050"/>
              <a:gd name="connsiteX2" fmla="*/ 9907 w 69189"/>
              <a:gd name="connsiteY2" fmla="*/ 73160 h 74050"/>
              <a:gd name="connsiteX3" fmla="*/ 60707 w 69189"/>
              <a:gd name="connsiteY3" fmla="*/ 63635 h 74050"/>
              <a:gd name="connsiteX4" fmla="*/ 67057 w 69189"/>
              <a:gd name="connsiteY4" fmla="*/ 31885 h 74050"/>
              <a:gd name="connsiteX5" fmla="*/ 382 w 69189"/>
              <a:gd name="connsiteY5" fmla="*/ 135 h 7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189" h="74050">
                <a:moveTo>
                  <a:pt x="382" y="135"/>
                </a:moveTo>
                <a:cubicBezTo>
                  <a:pt x="-4380" y="2252"/>
                  <a:pt x="36895" y="32414"/>
                  <a:pt x="38482" y="44585"/>
                </a:cubicBezTo>
                <a:cubicBezTo>
                  <a:pt x="40069" y="56756"/>
                  <a:pt x="6203" y="69985"/>
                  <a:pt x="9907" y="73160"/>
                </a:cubicBezTo>
                <a:cubicBezTo>
                  <a:pt x="13611" y="76335"/>
                  <a:pt x="51182" y="70514"/>
                  <a:pt x="60707" y="63635"/>
                </a:cubicBezTo>
                <a:cubicBezTo>
                  <a:pt x="70232" y="56756"/>
                  <a:pt x="70761" y="42468"/>
                  <a:pt x="67057" y="31885"/>
                </a:cubicBezTo>
                <a:cubicBezTo>
                  <a:pt x="63353" y="21302"/>
                  <a:pt x="5144" y="-1982"/>
                  <a:pt x="382" y="13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15621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538" b="46361"/>
          <a:stretch/>
        </p:blipFill>
        <p:spPr bwMode="auto">
          <a:xfrm>
            <a:off x="1600200" y="0"/>
            <a:ext cx="2828669" cy="5150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2355C9C-1171-6E3E-4297-0F43901520A8}"/>
              </a:ext>
            </a:extLst>
          </p:cNvPr>
          <p:cNvSpPr/>
          <p:nvPr/>
        </p:nvSpPr>
        <p:spPr>
          <a:xfrm>
            <a:off x="6342963" y="2654082"/>
            <a:ext cx="274611" cy="162182"/>
          </a:xfrm>
          <a:custGeom>
            <a:avLst/>
            <a:gdLst>
              <a:gd name="connsiteX0" fmla="*/ 273737 w 274611"/>
              <a:gd name="connsiteY0" fmla="*/ 218 h 162182"/>
              <a:gd name="connsiteX1" fmla="*/ 165787 w 274611"/>
              <a:gd name="connsiteY1" fmla="*/ 54193 h 162182"/>
              <a:gd name="connsiteX2" fmla="*/ 92762 w 274611"/>
              <a:gd name="connsiteY2" fmla="*/ 79593 h 162182"/>
              <a:gd name="connsiteX3" fmla="*/ 153087 w 274611"/>
              <a:gd name="connsiteY3" fmla="*/ 51018 h 162182"/>
              <a:gd name="connsiteX4" fmla="*/ 41962 w 274611"/>
              <a:gd name="connsiteY4" fmla="*/ 124043 h 162182"/>
              <a:gd name="connsiteX5" fmla="*/ 687 w 274611"/>
              <a:gd name="connsiteY5" fmla="*/ 162143 h 162182"/>
              <a:gd name="connsiteX6" fmla="*/ 70537 w 274611"/>
              <a:gd name="connsiteY6" fmla="*/ 117693 h 162182"/>
              <a:gd name="connsiteX7" fmla="*/ 137212 w 274611"/>
              <a:gd name="connsiteY7" fmla="*/ 57368 h 162182"/>
              <a:gd name="connsiteX8" fmla="*/ 102287 w 274611"/>
              <a:gd name="connsiteY8" fmla="*/ 76418 h 162182"/>
              <a:gd name="connsiteX9" fmla="*/ 273737 w 274611"/>
              <a:gd name="connsiteY9" fmla="*/ 218 h 16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611" h="162182">
                <a:moveTo>
                  <a:pt x="273737" y="218"/>
                </a:moveTo>
                <a:cubicBezTo>
                  <a:pt x="284320" y="-3486"/>
                  <a:pt x="195949" y="40964"/>
                  <a:pt x="165787" y="54193"/>
                </a:cubicBezTo>
                <a:cubicBezTo>
                  <a:pt x="135625" y="67422"/>
                  <a:pt x="94879" y="80122"/>
                  <a:pt x="92762" y="79593"/>
                </a:cubicBezTo>
                <a:cubicBezTo>
                  <a:pt x="90645" y="79064"/>
                  <a:pt x="161554" y="43610"/>
                  <a:pt x="153087" y="51018"/>
                </a:cubicBezTo>
                <a:cubicBezTo>
                  <a:pt x="144620" y="58426"/>
                  <a:pt x="67362" y="105522"/>
                  <a:pt x="41962" y="124043"/>
                </a:cubicBezTo>
                <a:cubicBezTo>
                  <a:pt x="16562" y="142564"/>
                  <a:pt x="-4075" y="163201"/>
                  <a:pt x="687" y="162143"/>
                </a:cubicBezTo>
                <a:cubicBezTo>
                  <a:pt x="5449" y="161085"/>
                  <a:pt x="47783" y="135156"/>
                  <a:pt x="70537" y="117693"/>
                </a:cubicBezTo>
                <a:cubicBezTo>
                  <a:pt x="93291" y="100231"/>
                  <a:pt x="131920" y="64247"/>
                  <a:pt x="137212" y="57368"/>
                </a:cubicBezTo>
                <a:cubicBezTo>
                  <a:pt x="142504" y="50489"/>
                  <a:pt x="80591" y="82768"/>
                  <a:pt x="102287" y="76418"/>
                </a:cubicBezTo>
                <a:cubicBezTo>
                  <a:pt x="123983" y="70068"/>
                  <a:pt x="263154" y="3922"/>
                  <a:pt x="27373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54" name="グループ化 1853">
            <a:extLst>
              <a:ext uri="{FF2B5EF4-FFF2-40B4-BE49-F238E27FC236}">
                <a16:creationId xmlns:a16="http://schemas.microsoft.com/office/drawing/2014/main" id="{1F648F62-2AE8-D0B7-B2F8-57B0F1E05814}"/>
              </a:ext>
            </a:extLst>
          </p:cNvPr>
          <p:cNvGrpSpPr/>
          <p:nvPr/>
        </p:nvGrpSpPr>
        <p:grpSpPr>
          <a:xfrm>
            <a:off x="2167541" y="950056"/>
            <a:ext cx="9111889" cy="8660669"/>
            <a:chOff x="2167541" y="950056"/>
            <a:chExt cx="9111889" cy="8660669"/>
          </a:xfrm>
        </p:grpSpPr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9D070825-D613-8C31-0316-8FBF48474BCC}"/>
                </a:ext>
              </a:extLst>
            </p:cNvPr>
            <p:cNvSpPr/>
            <p:nvPr/>
          </p:nvSpPr>
          <p:spPr>
            <a:xfrm>
              <a:off x="6400785" y="2932619"/>
              <a:ext cx="294714" cy="153922"/>
            </a:xfrm>
            <a:custGeom>
              <a:avLst/>
              <a:gdLst>
                <a:gd name="connsiteX0" fmla="*/ 15 w 294714"/>
                <a:gd name="connsiteY0" fmla="*/ 153481 h 153922"/>
                <a:gd name="connsiteX1" fmla="*/ 146065 w 294714"/>
                <a:gd name="connsiteY1" fmla="*/ 128081 h 153922"/>
                <a:gd name="connsiteX2" fmla="*/ 101615 w 294714"/>
                <a:gd name="connsiteY2" fmla="*/ 140781 h 153922"/>
                <a:gd name="connsiteX3" fmla="*/ 209565 w 294714"/>
                <a:gd name="connsiteY3" fmla="*/ 121731 h 153922"/>
                <a:gd name="connsiteX4" fmla="*/ 165115 w 294714"/>
                <a:gd name="connsiteY4" fmla="*/ 128081 h 153922"/>
                <a:gd name="connsiteX5" fmla="*/ 263540 w 294714"/>
                <a:gd name="connsiteY5" fmla="*/ 121731 h 153922"/>
                <a:gd name="connsiteX6" fmla="*/ 196865 w 294714"/>
                <a:gd name="connsiteY6" fmla="*/ 153481 h 153922"/>
                <a:gd name="connsiteX7" fmla="*/ 276240 w 294714"/>
                <a:gd name="connsiteY7" fmla="*/ 118556 h 153922"/>
                <a:gd name="connsiteX8" fmla="*/ 288940 w 294714"/>
                <a:gd name="connsiteY8" fmla="*/ 118556 h 153922"/>
                <a:gd name="connsiteX9" fmla="*/ 200040 w 294714"/>
                <a:gd name="connsiteY9" fmla="*/ 96331 h 153922"/>
                <a:gd name="connsiteX10" fmla="*/ 263540 w 294714"/>
                <a:gd name="connsiteY10" fmla="*/ 39181 h 153922"/>
                <a:gd name="connsiteX11" fmla="*/ 196865 w 294714"/>
                <a:gd name="connsiteY11" fmla="*/ 80456 h 153922"/>
                <a:gd name="connsiteX12" fmla="*/ 285765 w 294714"/>
                <a:gd name="connsiteY12" fmla="*/ 1081 h 153922"/>
                <a:gd name="connsiteX13" fmla="*/ 209565 w 294714"/>
                <a:gd name="connsiteY13" fmla="*/ 39181 h 153922"/>
                <a:gd name="connsiteX14" fmla="*/ 149240 w 294714"/>
                <a:gd name="connsiteY14" fmla="*/ 105856 h 153922"/>
                <a:gd name="connsiteX15" fmla="*/ 149240 w 294714"/>
                <a:gd name="connsiteY15" fmla="*/ 45531 h 153922"/>
                <a:gd name="connsiteX16" fmla="*/ 139715 w 294714"/>
                <a:gd name="connsiteY16" fmla="*/ 80456 h 153922"/>
                <a:gd name="connsiteX17" fmla="*/ 136540 w 294714"/>
                <a:gd name="connsiteY17" fmla="*/ 102681 h 153922"/>
                <a:gd name="connsiteX18" fmla="*/ 15 w 294714"/>
                <a:gd name="connsiteY18" fmla="*/ 153481 h 1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714" h="153922">
                  <a:moveTo>
                    <a:pt x="15" y="153481"/>
                  </a:moveTo>
                  <a:cubicBezTo>
                    <a:pt x="1602" y="157714"/>
                    <a:pt x="129132" y="130198"/>
                    <a:pt x="146065" y="128081"/>
                  </a:cubicBezTo>
                  <a:cubicBezTo>
                    <a:pt x="162998" y="125964"/>
                    <a:pt x="91032" y="141839"/>
                    <a:pt x="101615" y="140781"/>
                  </a:cubicBezTo>
                  <a:cubicBezTo>
                    <a:pt x="112198" y="139723"/>
                    <a:pt x="198982" y="123848"/>
                    <a:pt x="209565" y="121731"/>
                  </a:cubicBezTo>
                  <a:cubicBezTo>
                    <a:pt x="220148" y="119614"/>
                    <a:pt x="156119" y="128081"/>
                    <a:pt x="165115" y="128081"/>
                  </a:cubicBezTo>
                  <a:cubicBezTo>
                    <a:pt x="174111" y="128081"/>
                    <a:pt x="258248" y="117498"/>
                    <a:pt x="263540" y="121731"/>
                  </a:cubicBezTo>
                  <a:cubicBezTo>
                    <a:pt x="268832" y="125964"/>
                    <a:pt x="194748" y="154010"/>
                    <a:pt x="196865" y="153481"/>
                  </a:cubicBezTo>
                  <a:cubicBezTo>
                    <a:pt x="198982" y="152952"/>
                    <a:pt x="260894" y="124377"/>
                    <a:pt x="276240" y="118556"/>
                  </a:cubicBezTo>
                  <a:cubicBezTo>
                    <a:pt x="291586" y="112735"/>
                    <a:pt x="301640" y="122260"/>
                    <a:pt x="288940" y="118556"/>
                  </a:cubicBezTo>
                  <a:cubicBezTo>
                    <a:pt x="276240" y="114852"/>
                    <a:pt x="204273" y="109560"/>
                    <a:pt x="200040" y="96331"/>
                  </a:cubicBezTo>
                  <a:cubicBezTo>
                    <a:pt x="195807" y="83102"/>
                    <a:pt x="264069" y="41827"/>
                    <a:pt x="263540" y="39181"/>
                  </a:cubicBezTo>
                  <a:cubicBezTo>
                    <a:pt x="263011" y="36535"/>
                    <a:pt x="193161" y="86806"/>
                    <a:pt x="196865" y="80456"/>
                  </a:cubicBezTo>
                  <a:cubicBezTo>
                    <a:pt x="200569" y="74106"/>
                    <a:pt x="283648" y="7960"/>
                    <a:pt x="285765" y="1081"/>
                  </a:cubicBezTo>
                  <a:cubicBezTo>
                    <a:pt x="287882" y="-5798"/>
                    <a:pt x="232319" y="21718"/>
                    <a:pt x="209565" y="39181"/>
                  </a:cubicBezTo>
                  <a:cubicBezTo>
                    <a:pt x="186811" y="56643"/>
                    <a:pt x="159294" y="104798"/>
                    <a:pt x="149240" y="105856"/>
                  </a:cubicBezTo>
                  <a:cubicBezTo>
                    <a:pt x="139186" y="106914"/>
                    <a:pt x="150827" y="49764"/>
                    <a:pt x="149240" y="45531"/>
                  </a:cubicBezTo>
                  <a:cubicBezTo>
                    <a:pt x="147653" y="41298"/>
                    <a:pt x="141832" y="70931"/>
                    <a:pt x="139715" y="80456"/>
                  </a:cubicBezTo>
                  <a:cubicBezTo>
                    <a:pt x="137598" y="89981"/>
                    <a:pt x="153473" y="91569"/>
                    <a:pt x="136540" y="102681"/>
                  </a:cubicBezTo>
                  <a:cubicBezTo>
                    <a:pt x="119607" y="113793"/>
                    <a:pt x="-1572" y="149248"/>
                    <a:pt x="15" y="1534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C4F189F-F441-D7CE-0BFD-92D2B370877D}"/>
                </a:ext>
              </a:extLst>
            </p:cNvPr>
            <p:cNvSpPr/>
            <p:nvPr/>
          </p:nvSpPr>
          <p:spPr>
            <a:xfrm>
              <a:off x="6506680" y="2904974"/>
              <a:ext cx="256183" cy="146316"/>
            </a:xfrm>
            <a:custGeom>
              <a:avLst/>
              <a:gdLst>
                <a:gd name="connsiteX0" fmla="*/ 256070 w 256183"/>
                <a:gd name="connsiteY0" fmla="*/ 151 h 146316"/>
                <a:gd name="connsiteX1" fmla="*/ 195745 w 256183"/>
                <a:gd name="connsiteY1" fmla="*/ 22376 h 146316"/>
                <a:gd name="connsiteX2" fmla="*/ 144945 w 256183"/>
                <a:gd name="connsiteY2" fmla="*/ 22376 h 146316"/>
                <a:gd name="connsiteX3" fmla="*/ 148120 w 256183"/>
                <a:gd name="connsiteY3" fmla="*/ 41426 h 146316"/>
                <a:gd name="connsiteX4" fmla="*/ 119545 w 256183"/>
                <a:gd name="connsiteY4" fmla="*/ 31901 h 146316"/>
                <a:gd name="connsiteX5" fmla="*/ 135420 w 256183"/>
                <a:gd name="connsiteY5" fmla="*/ 57301 h 146316"/>
                <a:gd name="connsiteX6" fmla="*/ 119545 w 256183"/>
                <a:gd name="connsiteY6" fmla="*/ 54126 h 146316"/>
                <a:gd name="connsiteX7" fmla="*/ 62395 w 256183"/>
                <a:gd name="connsiteY7" fmla="*/ 98576 h 146316"/>
                <a:gd name="connsiteX8" fmla="*/ 97320 w 256183"/>
                <a:gd name="connsiteY8" fmla="*/ 70001 h 146316"/>
                <a:gd name="connsiteX9" fmla="*/ 5245 w 256183"/>
                <a:gd name="connsiteY9" fmla="*/ 133501 h 146316"/>
                <a:gd name="connsiteX10" fmla="*/ 14770 w 256183"/>
                <a:gd name="connsiteY10" fmla="*/ 130326 h 146316"/>
                <a:gd name="connsiteX11" fmla="*/ 43345 w 256183"/>
                <a:gd name="connsiteY11" fmla="*/ 146201 h 146316"/>
                <a:gd name="connsiteX12" fmla="*/ 71920 w 256183"/>
                <a:gd name="connsiteY12" fmla="*/ 120801 h 146316"/>
                <a:gd name="connsiteX13" fmla="*/ 97320 w 256183"/>
                <a:gd name="connsiteY13" fmla="*/ 82701 h 146316"/>
                <a:gd name="connsiteX14" fmla="*/ 179870 w 256183"/>
                <a:gd name="connsiteY14" fmla="*/ 35076 h 146316"/>
                <a:gd name="connsiteX15" fmla="*/ 256070 w 256183"/>
                <a:gd name="connsiteY15" fmla="*/ 151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183" h="146316">
                  <a:moveTo>
                    <a:pt x="256070" y="151"/>
                  </a:moveTo>
                  <a:cubicBezTo>
                    <a:pt x="258716" y="-1966"/>
                    <a:pt x="214266" y="18672"/>
                    <a:pt x="195745" y="22376"/>
                  </a:cubicBezTo>
                  <a:cubicBezTo>
                    <a:pt x="177224" y="26080"/>
                    <a:pt x="144945" y="22376"/>
                    <a:pt x="144945" y="22376"/>
                  </a:cubicBezTo>
                  <a:cubicBezTo>
                    <a:pt x="137007" y="25551"/>
                    <a:pt x="152353" y="39839"/>
                    <a:pt x="148120" y="41426"/>
                  </a:cubicBezTo>
                  <a:cubicBezTo>
                    <a:pt x="143887" y="43013"/>
                    <a:pt x="121662" y="29255"/>
                    <a:pt x="119545" y="31901"/>
                  </a:cubicBezTo>
                  <a:cubicBezTo>
                    <a:pt x="117428" y="34547"/>
                    <a:pt x="135420" y="57301"/>
                    <a:pt x="135420" y="57301"/>
                  </a:cubicBezTo>
                  <a:cubicBezTo>
                    <a:pt x="135420" y="61005"/>
                    <a:pt x="131716" y="47247"/>
                    <a:pt x="119545" y="54126"/>
                  </a:cubicBezTo>
                  <a:cubicBezTo>
                    <a:pt x="107374" y="61005"/>
                    <a:pt x="66099" y="95930"/>
                    <a:pt x="62395" y="98576"/>
                  </a:cubicBezTo>
                  <a:cubicBezTo>
                    <a:pt x="58691" y="101222"/>
                    <a:pt x="106845" y="64180"/>
                    <a:pt x="97320" y="70001"/>
                  </a:cubicBezTo>
                  <a:cubicBezTo>
                    <a:pt x="87795" y="75822"/>
                    <a:pt x="5245" y="133501"/>
                    <a:pt x="5245" y="133501"/>
                  </a:cubicBezTo>
                  <a:cubicBezTo>
                    <a:pt x="-8513" y="143555"/>
                    <a:pt x="8420" y="128209"/>
                    <a:pt x="14770" y="130326"/>
                  </a:cubicBezTo>
                  <a:cubicBezTo>
                    <a:pt x="21120" y="132443"/>
                    <a:pt x="33820" y="147789"/>
                    <a:pt x="43345" y="146201"/>
                  </a:cubicBezTo>
                  <a:cubicBezTo>
                    <a:pt x="52870" y="144614"/>
                    <a:pt x="62924" y="131384"/>
                    <a:pt x="71920" y="120801"/>
                  </a:cubicBezTo>
                  <a:cubicBezTo>
                    <a:pt x="80916" y="110218"/>
                    <a:pt x="79328" y="96989"/>
                    <a:pt x="97320" y="82701"/>
                  </a:cubicBezTo>
                  <a:cubicBezTo>
                    <a:pt x="115312" y="68413"/>
                    <a:pt x="157116" y="47247"/>
                    <a:pt x="179870" y="35076"/>
                  </a:cubicBezTo>
                  <a:cubicBezTo>
                    <a:pt x="202624" y="22905"/>
                    <a:pt x="253424" y="2268"/>
                    <a:pt x="256070" y="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979BFCB-F2A3-4164-BCAF-5502A9AA6EF0}"/>
                </a:ext>
              </a:extLst>
            </p:cNvPr>
            <p:cNvSpPr/>
            <p:nvPr/>
          </p:nvSpPr>
          <p:spPr>
            <a:xfrm>
              <a:off x="6695739" y="2892309"/>
              <a:ext cx="347487" cy="130394"/>
            </a:xfrm>
            <a:custGeom>
              <a:avLst/>
              <a:gdLst>
                <a:gd name="connsiteX0" fmla="*/ 336 w 347487"/>
                <a:gd name="connsiteY0" fmla="*/ 41391 h 130394"/>
                <a:gd name="connsiteX1" fmla="*/ 152736 w 347487"/>
                <a:gd name="connsiteY1" fmla="*/ 50916 h 130394"/>
                <a:gd name="connsiteX2" fmla="*/ 130511 w 347487"/>
                <a:gd name="connsiteY2" fmla="*/ 41391 h 130394"/>
                <a:gd name="connsiteX3" fmla="*/ 194011 w 347487"/>
                <a:gd name="connsiteY3" fmla="*/ 66791 h 130394"/>
                <a:gd name="connsiteX4" fmla="*/ 247986 w 347487"/>
                <a:gd name="connsiteY4" fmla="*/ 101716 h 130394"/>
                <a:gd name="connsiteX5" fmla="*/ 235286 w 347487"/>
                <a:gd name="connsiteY5" fmla="*/ 98541 h 130394"/>
                <a:gd name="connsiteX6" fmla="*/ 171786 w 347487"/>
                <a:gd name="connsiteY6" fmla="*/ 123941 h 130394"/>
                <a:gd name="connsiteX7" fmla="*/ 238461 w 347487"/>
                <a:gd name="connsiteY7" fmla="*/ 101716 h 130394"/>
                <a:gd name="connsiteX8" fmla="*/ 273386 w 347487"/>
                <a:gd name="connsiteY8" fmla="*/ 117591 h 130394"/>
                <a:gd name="connsiteX9" fmla="*/ 190836 w 347487"/>
                <a:gd name="connsiteY9" fmla="*/ 130291 h 130394"/>
                <a:gd name="connsiteX10" fmla="*/ 327361 w 347487"/>
                <a:gd name="connsiteY10" fmla="*/ 123941 h 130394"/>
                <a:gd name="connsiteX11" fmla="*/ 301961 w 347487"/>
                <a:gd name="connsiteY11" fmla="*/ 95366 h 130394"/>
                <a:gd name="connsiteX12" fmla="*/ 346411 w 347487"/>
                <a:gd name="connsiteY12" fmla="*/ 111241 h 130394"/>
                <a:gd name="connsiteX13" fmla="*/ 247986 w 347487"/>
                <a:gd name="connsiteY13" fmla="*/ 85841 h 130394"/>
                <a:gd name="connsiteX14" fmla="*/ 117811 w 347487"/>
                <a:gd name="connsiteY14" fmla="*/ 28691 h 130394"/>
                <a:gd name="connsiteX15" fmla="*/ 143211 w 347487"/>
                <a:gd name="connsiteY15" fmla="*/ 41391 h 130394"/>
                <a:gd name="connsiteX16" fmla="*/ 140036 w 347487"/>
                <a:gd name="connsiteY16" fmla="*/ 116 h 130394"/>
                <a:gd name="connsiteX17" fmla="*/ 146386 w 347487"/>
                <a:gd name="connsiteY17" fmla="*/ 28691 h 130394"/>
                <a:gd name="connsiteX18" fmla="*/ 111461 w 347487"/>
                <a:gd name="connsiteY18" fmla="*/ 19166 h 130394"/>
                <a:gd name="connsiteX19" fmla="*/ 336 w 347487"/>
                <a:gd name="connsiteY19" fmla="*/ 41391 h 13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7487" h="130394">
                  <a:moveTo>
                    <a:pt x="336" y="41391"/>
                  </a:moveTo>
                  <a:cubicBezTo>
                    <a:pt x="7215" y="46683"/>
                    <a:pt x="152736" y="50916"/>
                    <a:pt x="152736" y="50916"/>
                  </a:cubicBezTo>
                  <a:cubicBezTo>
                    <a:pt x="174432" y="50916"/>
                    <a:pt x="123632" y="38745"/>
                    <a:pt x="130511" y="41391"/>
                  </a:cubicBezTo>
                  <a:cubicBezTo>
                    <a:pt x="137390" y="44037"/>
                    <a:pt x="174432" y="56737"/>
                    <a:pt x="194011" y="66791"/>
                  </a:cubicBezTo>
                  <a:cubicBezTo>
                    <a:pt x="213590" y="76845"/>
                    <a:pt x="247986" y="101716"/>
                    <a:pt x="247986" y="101716"/>
                  </a:cubicBezTo>
                  <a:cubicBezTo>
                    <a:pt x="254865" y="107008"/>
                    <a:pt x="247986" y="94837"/>
                    <a:pt x="235286" y="98541"/>
                  </a:cubicBezTo>
                  <a:cubicBezTo>
                    <a:pt x="222586" y="102245"/>
                    <a:pt x="171257" y="123412"/>
                    <a:pt x="171786" y="123941"/>
                  </a:cubicBezTo>
                  <a:cubicBezTo>
                    <a:pt x="172315" y="124470"/>
                    <a:pt x="221528" y="102774"/>
                    <a:pt x="238461" y="101716"/>
                  </a:cubicBezTo>
                  <a:cubicBezTo>
                    <a:pt x="255394" y="100658"/>
                    <a:pt x="281324" y="112829"/>
                    <a:pt x="273386" y="117591"/>
                  </a:cubicBezTo>
                  <a:cubicBezTo>
                    <a:pt x="265449" y="122354"/>
                    <a:pt x="181840" y="129233"/>
                    <a:pt x="190836" y="130291"/>
                  </a:cubicBezTo>
                  <a:cubicBezTo>
                    <a:pt x="199832" y="131349"/>
                    <a:pt x="327361" y="123941"/>
                    <a:pt x="327361" y="123941"/>
                  </a:cubicBezTo>
                  <a:cubicBezTo>
                    <a:pt x="345882" y="118120"/>
                    <a:pt x="298786" y="97483"/>
                    <a:pt x="301961" y="95366"/>
                  </a:cubicBezTo>
                  <a:cubicBezTo>
                    <a:pt x="305136" y="93249"/>
                    <a:pt x="355407" y="112828"/>
                    <a:pt x="346411" y="111241"/>
                  </a:cubicBezTo>
                  <a:cubicBezTo>
                    <a:pt x="337415" y="109654"/>
                    <a:pt x="286086" y="99599"/>
                    <a:pt x="247986" y="85841"/>
                  </a:cubicBezTo>
                  <a:cubicBezTo>
                    <a:pt x="209886" y="72083"/>
                    <a:pt x="135273" y="36099"/>
                    <a:pt x="117811" y="28691"/>
                  </a:cubicBezTo>
                  <a:cubicBezTo>
                    <a:pt x="100349" y="21283"/>
                    <a:pt x="139507" y="46153"/>
                    <a:pt x="143211" y="41391"/>
                  </a:cubicBezTo>
                  <a:cubicBezTo>
                    <a:pt x="146915" y="36629"/>
                    <a:pt x="139507" y="2233"/>
                    <a:pt x="140036" y="116"/>
                  </a:cubicBezTo>
                  <a:cubicBezTo>
                    <a:pt x="140565" y="-2001"/>
                    <a:pt x="151148" y="25516"/>
                    <a:pt x="146386" y="28691"/>
                  </a:cubicBezTo>
                  <a:cubicBezTo>
                    <a:pt x="141624" y="31866"/>
                    <a:pt x="128923" y="18637"/>
                    <a:pt x="111461" y="19166"/>
                  </a:cubicBezTo>
                  <a:cubicBezTo>
                    <a:pt x="93999" y="19695"/>
                    <a:pt x="-6543" y="36099"/>
                    <a:pt x="336" y="41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E4FCBD5-4CE5-803B-2846-045228AC097D}"/>
                </a:ext>
              </a:extLst>
            </p:cNvPr>
            <p:cNvSpPr/>
            <p:nvPr/>
          </p:nvSpPr>
          <p:spPr>
            <a:xfrm>
              <a:off x="6626144" y="3006513"/>
              <a:ext cx="330316" cy="57368"/>
            </a:xfrm>
            <a:custGeom>
              <a:avLst/>
              <a:gdLst>
                <a:gd name="connsiteX0" fmla="*/ 81 w 330316"/>
                <a:gd name="connsiteY0" fmla="*/ 57362 h 57368"/>
                <a:gd name="connsiteX1" fmla="*/ 133431 w 330316"/>
                <a:gd name="connsiteY1" fmla="*/ 16087 h 57368"/>
                <a:gd name="connsiteX2" fmla="*/ 82631 w 330316"/>
                <a:gd name="connsiteY2" fmla="*/ 19262 h 57368"/>
                <a:gd name="connsiteX3" fmla="*/ 196931 w 330316"/>
                <a:gd name="connsiteY3" fmla="*/ 9737 h 57368"/>
                <a:gd name="connsiteX4" fmla="*/ 152481 w 330316"/>
                <a:gd name="connsiteY4" fmla="*/ 19262 h 57368"/>
                <a:gd name="connsiteX5" fmla="*/ 263606 w 330316"/>
                <a:gd name="connsiteY5" fmla="*/ 6562 h 57368"/>
                <a:gd name="connsiteX6" fmla="*/ 225506 w 330316"/>
                <a:gd name="connsiteY6" fmla="*/ 3387 h 57368"/>
                <a:gd name="connsiteX7" fmla="*/ 330281 w 330316"/>
                <a:gd name="connsiteY7" fmla="*/ 212 h 57368"/>
                <a:gd name="connsiteX8" fmla="*/ 238206 w 330316"/>
                <a:gd name="connsiteY8" fmla="*/ 9737 h 57368"/>
                <a:gd name="connsiteX9" fmla="*/ 155656 w 330316"/>
                <a:gd name="connsiteY9" fmla="*/ 19262 h 57368"/>
                <a:gd name="connsiteX10" fmla="*/ 81 w 330316"/>
                <a:gd name="connsiteY10" fmla="*/ 57362 h 5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316" h="57368">
                  <a:moveTo>
                    <a:pt x="81" y="57362"/>
                  </a:moveTo>
                  <a:cubicBezTo>
                    <a:pt x="-3623" y="56833"/>
                    <a:pt x="119673" y="22437"/>
                    <a:pt x="133431" y="16087"/>
                  </a:cubicBezTo>
                  <a:cubicBezTo>
                    <a:pt x="147189" y="9737"/>
                    <a:pt x="72048" y="20320"/>
                    <a:pt x="82631" y="19262"/>
                  </a:cubicBezTo>
                  <a:cubicBezTo>
                    <a:pt x="93214" y="18204"/>
                    <a:pt x="185289" y="9737"/>
                    <a:pt x="196931" y="9737"/>
                  </a:cubicBezTo>
                  <a:cubicBezTo>
                    <a:pt x="208573" y="9737"/>
                    <a:pt x="141369" y="19791"/>
                    <a:pt x="152481" y="19262"/>
                  </a:cubicBezTo>
                  <a:cubicBezTo>
                    <a:pt x="163593" y="18733"/>
                    <a:pt x="251435" y="9208"/>
                    <a:pt x="263606" y="6562"/>
                  </a:cubicBezTo>
                  <a:cubicBezTo>
                    <a:pt x="275777" y="3916"/>
                    <a:pt x="214394" y="4445"/>
                    <a:pt x="225506" y="3387"/>
                  </a:cubicBezTo>
                  <a:cubicBezTo>
                    <a:pt x="236618" y="2329"/>
                    <a:pt x="328164" y="-846"/>
                    <a:pt x="330281" y="212"/>
                  </a:cubicBezTo>
                  <a:cubicBezTo>
                    <a:pt x="332398" y="1270"/>
                    <a:pt x="238206" y="9737"/>
                    <a:pt x="238206" y="9737"/>
                  </a:cubicBezTo>
                  <a:cubicBezTo>
                    <a:pt x="209102" y="12912"/>
                    <a:pt x="188994" y="12383"/>
                    <a:pt x="155656" y="19262"/>
                  </a:cubicBezTo>
                  <a:cubicBezTo>
                    <a:pt x="122318" y="26141"/>
                    <a:pt x="3785" y="57891"/>
                    <a:pt x="81" y="57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F457E8B-A4B4-294A-E5E1-09BDA1AD2D83}"/>
                </a:ext>
              </a:extLst>
            </p:cNvPr>
            <p:cNvSpPr/>
            <p:nvPr/>
          </p:nvSpPr>
          <p:spPr>
            <a:xfrm>
              <a:off x="6800012" y="2898193"/>
              <a:ext cx="203334" cy="124426"/>
            </a:xfrm>
            <a:custGeom>
              <a:avLst/>
              <a:gdLst>
                <a:gd name="connsiteX0" fmla="*/ 13538 w 203334"/>
                <a:gd name="connsiteY0" fmla="*/ 582 h 124426"/>
                <a:gd name="connsiteX1" fmla="*/ 89738 w 203334"/>
                <a:gd name="connsiteY1" fmla="*/ 41857 h 124426"/>
                <a:gd name="connsiteX2" fmla="*/ 80213 w 203334"/>
                <a:gd name="connsiteY2" fmla="*/ 22807 h 124426"/>
                <a:gd name="connsiteX3" fmla="*/ 127838 w 203334"/>
                <a:gd name="connsiteY3" fmla="*/ 64082 h 124426"/>
                <a:gd name="connsiteX4" fmla="*/ 118313 w 203334"/>
                <a:gd name="connsiteY4" fmla="*/ 60907 h 124426"/>
                <a:gd name="connsiteX5" fmla="*/ 175463 w 203334"/>
                <a:gd name="connsiteY5" fmla="*/ 89482 h 124426"/>
                <a:gd name="connsiteX6" fmla="*/ 111963 w 203334"/>
                <a:gd name="connsiteY6" fmla="*/ 108532 h 124426"/>
                <a:gd name="connsiteX7" fmla="*/ 838 w 203334"/>
                <a:gd name="connsiteY7" fmla="*/ 124407 h 124426"/>
                <a:gd name="connsiteX8" fmla="*/ 175463 w 203334"/>
                <a:gd name="connsiteY8" fmla="*/ 111707 h 124426"/>
                <a:gd name="connsiteX9" fmla="*/ 200863 w 203334"/>
                <a:gd name="connsiteY9" fmla="*/ 108532 h 124426"/>
                <a:gd name="connsiteX10" fmla="*/ 153238 w 203334"/>
                <a:gd name="connsiteY10" fmla="*/ 83132 h 124426"/>
                <a:gd name="connsiteX11" fmla="*/ 105613 w 203334"/>
                <a:gd name="connsiteY11" fmla="*/ 79957 h 124426"/>
                <a:gd name="connsiteX12" fmla="*/ 13538 w 203334"/>
                <a:gd name="connsiteY12" fmla="*/ 582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334" h="124426">
                  <a:moveTo>
                    <a:pt x="13538" y="582"/>
                  </a:moveTo>
                  <a:cubicBezTo>
                    <a:pt x="10892" y="-5768"/>
                    <a:pt x="89738" y="41857"/>
                    <a:pt x="89738" y="41857"/>
                  </a:cubicBezTo>
                  <a:cubicBezTo>
                    <a:pt x="100850" y="45561"/>
                    <a:pt x="73863" y="19103"/>
                    <a:pt x="80213" y="22807"/>
                  </a:cubicBezTo>
                  <a:cubicBezTo>
                    <a:pt x="86563" y="26511"/>
                    <a:pt x="127838" y="64082"/>
                    <a:pt x="127838" y="64082"/>
                  </a:cubicBezTo>
                  <a:cubicBezTo>
                    <a:pt x="134188" y="70432"/>
                    <a:pt x="110376" y="56674"/>
                    <a:pt x="118313" y="60907"/>
                  </a:cubicBezTo>
                  <a:cubicBezTo>
                    <a:pt x="126250" y="65140"/>
                    <a:pt x="176521" y="81545"/>
                    <a:pt x="175463" y="89482"/>
                  </a:cubicBezTo>
                  <a:cubicBezTo>
                    <a:pt x="174405" y="97419"/>
                    <a:pt x="141067" y="102711"/>
                    <a:pt x="111963" y="108532"/>
                  </a:cubicBezTo>
                  <a:cubicBezTo>
                    <a:pt x="82859" y="114353"/>
                    <a:pt x="-9745" y="123878"/>
                    <a:pt x="838" y="124407"/>
                  </a:cubicBezTo>
                  <a:cubicBezTo>
                    <a:pt x="11421" y="124936"/>
                    <a:pt x="142126" y="114353"/>
                    <a:pt x="175463" y="111707"/>
                  </a:cubicBezTo>
                  <a:cubicBezTo>
                    <a:pt x="208801" y="109061"/>
                    <a:pt x="204567" y="113294"/>
                    <a:pt x="200863" y="108532"/>
                  </a:cubicBezTo>
                  <a:cubicBezTo>
                    <a:pt x="197159" y="103770"/>
                    <a:pt x="169113" y="87894"/>
                    <a:pt x="153238" y="83132"/>
                  </a:cubicBezTo>
                  <a:cubicBezTo>
                    <a:pt x="137363" y="78370"/>
                    <a:pt x="124134" y="92128"/>
                    <a:pt x="105613" y="79957"/>
                  </a:cubicBezTo>
                  <a:cubicBezTo>
                    <a:pt x="87092" y="67786"/>
                    <a:pt x="16184" y="6932"/>
                    <a:pt x="13538" y="5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C496AE5-F2CF-EF5D-7C63-603F9F027281}"/>
                </a:ext>
              </a:extLst>
            </p:cNvPr>
            <p:cNvSpPr/>
            <p:nvPr/>
          </p:nvSpPr>
          <p:spPr>
            <a:xfrm>
              <a:off x="6635526" y="2916606"/>
              <a:ext cx="273322" cy="128576"/>
            </a:xfrm>
            <a:custGeom>
              <a:avLst/>
              <a:gdLst>
                <a:gd name="connsiteX0" fmla="*/ 273274 w 273322"/>
                <a:gd name="connsiteY0" fmla="*/ 29794 h 128576"/>
                <a:gd name="connsiteX1" fmla="*/ 212949 w 273322"/>
                <a:gd name="connsiteY1" fmla="*/ 74244 h 128576"/>
                <a:gd name="connsiteX2" fmla="*/ 228824 w 273322"/>
                <a:gd name="connsiteY2" fmla="*/ 93294 h 128576"/>
                <a:gd name="connsiteX3" fmla="*/ 158974 w 273322"/>
                <a:gd name="connsiteY3" fmla="*/ 112344 h 128576"/>
                <a:gd name="connsiteX4" fmla="*/ 51024 w 273322"/>
                <a:gd name="connsiteY4" fmla="*/ 128219 h 128576"/>
                <a:gd name="connsiteX5" fmla="*/ 41499 w 273322"/>
                <a:gd name="connsiteY5" fmla="*/ 96469 h 128576"/>
                <a:gd name="connsiteX6" fmla="*/ 16099 w 273322"/>
                <a:gd name="connsiteY6" fmla="*/ 45669 h 128576"/>
                <a:gd name="connsiteX7" fmla="*/ 3399 w 273322"/>
                <a:gd name="connsiteY7" fmla="*/ 36144 h 128576"/>
                <a:gd name="connsiteX8" fmla="*/ 79599 w 273322"/>
                <a:gd name="connsiteY8" fmla="*/ 17094 h 128576"/>
                <a:gd name="connsiteX9" fmla="*/ 47849 w 273322"/>
                <a:gd name="connsiteY9" fmla="*/ 17094 h 128576"/>
                <a:gd name="connsiteX10" fmla="*/ 168499 w 273322"/>
                <a:gd name="connsiteY10" fmla="*/ 7569 h 128576"/>
                <a:gd name="connsiteX11" fmla="*/ 222474 w 273322"/>
                <a:gd name="connsiteY11" fmla="*/ 1219 h 128576"/>
                <a:gd name="connsiteX12" fmla="*/ 273274 w 273322"/>
                <a:gd name="connsiteY12" fmla="*/ 29794 h 12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322" h="128576">
                  <a:moveTo>
                    <a:pt x="273274" y="29794"/>
                  </a:moveTo>
                  <a:cubicBezTo>
                    <a:pt x="271687" y="41965"/>
                    <a:pt x="212949" y="74244"/>
                    <a:pt x="212949" y="74244"/>
                  </a:cubicBezTo>
                  <a:cubicBezTo>
                    <a:pt x="205541" y="84827"/>
                    <a:pt x="237820" y="86944"/>
                    <a:pt x="228824" y="93294"/>
                  </a:cubicBezTo>
                  <a:cubicBezTo>
                    <a:pt x="219828" y="99644"/>
                    <a:pt x="188607" y="106523"/>
                    <a:pt x="158974" y="112344"/>
                  </a:cubicBezTo>
                  <a:cubicBezTo>
                    <a:pt x="129341" y="118165"/>
                    <a:pt x="70603" y="130865"/>
                    <a:pt x="51024" y="128219"/>
                  </a:cubicBezTo>
                  <a:cubicBezTo>
                    <a:pt x="31445" y="125573"/>
                    <a:pt x="47320" y="110227"/>
                    <a:pt x="41499" y="96469"/>
                  </a:cubicBezTo>
                  <a:cubicBezTo>
                    <a:pt x="35678" y="82711"/>
                    <a:pt x="16099" y="45669"/>
                    <a:pt x="16099" y="45669"/>
                  </a:cubicBezTo>
                  <a:cubicBezTo>
                    <a:pt x="9749" y="35615"/>
                    <a:pt x="-7184" y="40907"/>
                    <a:pt x="3399" y="36144"/>
                  </a:cubicBezTo>
                  <a:cubicBezTo>
                    <a:pt x="13982" y="31382"/>
                    <a:pt x="72191" y="20269"/>
                    <a:pt x="79599" y="17094"/>
                  </a:cubicBezTo>
                  <a:cubicBezTo>
                    <a:pt x="87007" y="13919"/>
                    <a:pt x="33032" y="18681"/>
                    <a:pt x="47849" y="17094"/>
                  </a:cubicBezTo>
                  <a:cubicBezTo>
                    <a:pt x="62666" y="15507"/>
                    <a:pt x="139395" y="10215"/>
                    <a:pt x="168499" y="7569"/>
                  </a:cubicBezTo>
                  <a:cubicBezTo>
                    <a:pt x="197603" y="4923"/>
                    <a:pt x="207657" y="-3014"/>
                    <a:pt x="222474" y="1219"/>
                  </a:cubicBezTo>
                  <a:cubicBezTo>
                    <a:pt x="237291" y="5452"/>
                    <a:pt x="274861" y="17623"/>
                    <a:pt x="273274" y="297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月 11">
              <a:extLst>
                <a:ext uri="{FF2B5EF4-FFF2-40B4-BE49-F238E27FC236}">
                  <a16:creationId xmlns:a16="http://schemas.microsoft.com/office/drawing/2014/main" id="{6A1C923A-A1BD-0180-8839-EE7F6B1412F7}"/>
                </a:ext>
              </a:extLst>
            </p:cNvPr>
            <p:cNvSpPr/>
            <p:nvPr/>
          </p:nvSpPr>
          <p:spPr>
            <a:xfrm rot="13968596">
              <a:off x="6728117" y="2952403"/>
              <a:ext cx="62261" cy="8473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E2F2854-F5FD-3DEE-0735-BF2FC81B2043}"/>
                </a:ext>
              </a:extLst>
            </p:cNvPr>
            <p:cNvSpPr/>
            <p:nvPr/>
          </p:nvSpPr>
          <p:spPr>
            <a:xfrm>
              <a:off x="6518189" y="2927259"/>
              <a:ext cx="206794" cy="92166"/>
            </a:xfrm>
            <a:custGeom>
              <a:avLst/>
              <a:gdLst>
                <a:gd name="connsiteX0" fmla="*/ 206461 w 206794"/>
                <a:gd name="connsiteY0" fmla="*/ 91 h 92166"/>
                <a:gd name="connsiteX1" fmla="*/ 79461 w 206794"/>
                <a:gd name="connsiteY1" fmla="*/ 22316 h 92166"/>
                <a:gd name="connsiteX2" fmla="*/ 139786 w 206794"/>
                <a:gd name="connsiteY2" fmla="*/ 25491 h 92166"/>
                <a:gd name="connsiteX3" fmla="*/ 111211 w 206794"/>
                <a:gd name="connsiteY3" fmla="*/ 35016 h 92166"/>
                <a:gd name="connsiteX4" fmla="*/ 35011 w 206794"/>
                <a:gd name="connsiteY4" fmla="*/ 35016 h 92166"/>
                <a:gd name="connsiteX5" fmla="*/ 85811 w 206794"/>
                <a:gd name="connsiteY5" fmla="*/ 44541 h 92166"/>
                <a:gd name="connsiteX6" fmla="*/ 66761 w 206794"/>
                <a:gd name="connsiteY6" fmla="*/ 57241 h 92166"/>
                <a:gd name="connsiteX7" fmla="*/ 86 w 206794"/>
                <a:gd name="connsiteY7" fmla="*/ 92166 h 92166"/>
                <a:gd name="connsiteX8" fmla="*/ 54061 w 206794"/>
                <a:gd name="connsiteY8" fmla="*/ 57241 h 92166"/>
                <a:gd name="connsiteX9" fmla="*/ 114386 w 206794"/>
                <a:gd name="connsiteY9" fmla="*/ 31841 h 92166"/>
                <a:gd name="connsiteX10" fmla="*/ 206461 w 206794"/>
                <a:gd name="connsiteY10" fmla="*/ 91 h 9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94" h="92166">
                  <a:moveTo>
                    <a:pt x="206461" y="91"/>
                  </a:moveTo>
                  <a:cubicBezTo>
                    <a:pt x="200640" y="-1497"/>
                    <a:pt x="90573" y="18083"/>
                    <a:pt x="79461" y="22316"/>
                  </a:cubicBezTo>
                  <a:cubicBezTo>
                    <a:pt x="68348" y="26549"/>
                    <a:pt x="134494" y="23374"/>
                    <a:pt x="139786" y="25491"/>
                  </a:cubicBezTo>
                  <a:cubicBezTo>
                    <a:pt x="145078" y="27608"/>
                    <a:pt x="128673" y="33429"/>
                    <a:pt x="111211" y="35016"/>
                  </a:cubicBezTo>
                  <a:cubicBezTo>
                    <a:pt x="93749" y="36603"/>
                    <a:pt x="39244" y="33429"/>
                    <a:pt x="35011" y="35016"/>
                  </a:cubicBezTo>
                  <a:cubicBezTo>
                    <a:pt x="30778" y="36603"/>
                    <a:pt x="85811" y="44541"/>
                    <a:pt x="85811" y="44541"/>
                  </a:cubicBezTo>
                  <a:cubicBezTo>
                    <a:pt x="91103" y="48245"/>
                    <a:pt x="81048" y="49304"/>
                    <a:pt x="66761" y="57241"/>
                  </a:cubicBezTo>
                  <a:cubicBezTo>
                    <a:pt x="52474" y="65178"/>
                    <a:pt x="2203" y="92166"/>
                    <a:pt x="86" y="92166"/>
                  </a:cubicBezTo>
                  <a:cubicBezTo>
                    <a:pt x="-2031" y="92166"/>
                    <a:pt x="35011" y="67295"/>
                    <a:pt x="54061" y="57241"/>
                  </a:cubicBezTo>
                  <a:cubicBezTo>
                    <a:pt x="73111" y="47187"/>
                    <a:pt x="88457" y="40837"/>
                    <a:pt x="114386" y="31841"/>
                  </a:cubicBezTo>
                  <a:cubicBezTo>
                    <a:pt x="140315" y="22845"/>
                    <a:pt x="212282" y="1679"/>
                    <a:pt x="206461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214535B-82B6-1EC4-B5A1-5CE7EA9A2BA3}"/>
                </a:ext>
              </a:extLst>
            </p:cNvPr>
            <p:cNvSpPr/>
            <p:nvPr/>
          </p:nvSpPr>
          <p:spPr>
            <a:xfrm>
              <a:off x="6839657" y="2930522"/>
              <a:ext cx="190982" cy="86019"/>
            </a:xfrm>
            <a:custGeom>
              <a:avLst/>
              <a:gdLst>
                <a:gd name="connsiteX0" fmla="*/ 15168 w 190982"/>
                <a:gd name="connsiteY0" fmla="*/ 3 h 86019"/>
                <a:gd name="connsiteX1" fmla="*/ 81843 w 190982"/>
                <a:gd name="connsiteY1" fmla="*/ 60328 h 86019"/>
                <a:gd name="connsiteX2" fmla="*/ 78668 w 190982"/>
                <a:gd name="connsiteY2" fmla="*/ 76203 h 86019"/>
                <a:gd name="connsiteX3" fmla="*/ 2468 w 190982"/>
                <a:gd name="connsiteY3" fmla="*/ 76203 h 86019"/>
                <a:gd name="connsiteX4" fmla="*/ 183443 w 190982"/>
                <a:gd name="connsiteY4" fmla="*/ 85728 h 86019"/>
                <a:gd name="connsiteX5" fmla="*/ 145343 w 190982"/>
                <a:gd name="connsiteY5" fmla="*/ 63503 h 86019"/>
                <a:gd name="connsiteX6" fmla="*/ 15168 w 190982"/>
                <a:gd name="connsiteY6" fmla="*/ 3 h 8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982" h="86019">
                  <a:moveTo>
                    <a:pt x="15168" y="3"/>
                  </a:moveTo>
                  <a:cubicBezTo>
                    <a:pt x="4585" y="-526"/>
                    <a:pt x="81843" y="60328"/>
                    <a:pt x="81843" y="60328"/>
                  </a:cubicBezTo>
                  <a:cubicBezTo>
                    <a:pt x="92426" y="73028"/>
                    <a:pt x="91897" y="73557"/>
                    <a:pt x="78668" y="76203"/>
                  </a:cubicBezTo>
                  <a:cubicBezTo>
                    <a:pt x="65439" y="78849"/>
                    <a:pt x="-14994" y="74616"/>
                    <a:pt x="2468" y="76203"/>
                  </a:cubicBezTo>
                  <a:cubicBezTo>
                    <a:pt x="19930" y="77790"/>
                    <a:pt x="159630" y="87845"/>
                    <a:pt x="183443" y="85728"/>
                  </a:cubicBezTo>
                  <a:cubicBezTo>
                    <a:pt x="207256" y="83611"/>
                    <a:pt x="169156" y="75145"/>
                    <a:pt x="145343" y="63503"/>
                  </a:cubicBezTo>
                  <a:cubicBezTo>
                    <a:pt x="121530" y="51861"/>
                    <a:pt x="25751" y="532"/>
                    <a:pt x="15168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66B4B909-0A65-C4E5-9F98-0D45768836B1}"/>
                </a:ext>
              </a:extLst>
            </p:cNvPr>
            <p:cNvSpPr/>
            <p:nvPr/>
          </p:nvSpPr>
          <p:spPr>
            <a:xfrm>
              <a:off x="6583732" y="2925730"/>
              <a:ext cx="163415" cy="163610"/>
            </a:xfrm>
            <a:custGeom>
              <a:avLst/>
              <a:gdLst>
                <a:gd name="connsiteX0" fmla="*/ 134568 w 163415"/>
                <a:gd name="connsiteY0" fmla="*/ 1620 h 163610"/>
                <a:gd name="connsiteX1" fmla="*/ 52018 w 163415"/>
                <a:gd name="connsiteY1" fmla="*/ 80995 h 163610"/>
                <a:gd name="connsiteX2" fmla="*/ 20268 w 163415"/>
                <a:gd name="connsiteY2" fmla="*/ 96870 h 163610"/>
                <a:gd name="connsiteX3" fmla="*/ 86943 w 163415"/>
                <a:gd name="connsiteY3" fmla="*/ 119095 h 163610"/>
                <a:gd name="connsiteX4" fmla="*/ 163143 w 163415"/>
                <a:gd name="connsiteY4" fmla="*/ 128620 h 163610"/>
                <a:gd name="connsiteX5" fmla="*/ 109168 w 163415"/>
                <a:gd name="connsiteY5" fmla="*/ 131795 h 163610"/>
                <a:gd name="connsiteX6" fmla="*/ 26618 w 163415"/>
                <a:gd name="connsiteY6" fmla="*/ 163545 h 163610"/>
                <a:gd name="connsiteX7" fmla="*/ 99643 w 163415"/>
                <a:gd name="connsiteY7" fmla="*/ 122270 h 163610"/>
                <a:gd name="connsiteX8" fmla="*/ 4393 w 163415"/>
                <a:gd name="connsiteY8" fmla="*/ 122270 h 163610"/>
                <a:gd name="connsiteX9" fmla="*/ 23443 w 163415"/>
                <a:gd name="connsiteY9" fmla="*/ 77820 h 163610"/>
                <a:gd name="connsiteX10" fmla="*/ 90118 w 163415"/>
                <a:gd name="connsiteY10" fmla="*/ 30195 h 163610"/>
                <a:gd name="connsiteX11" fmla="*/ 134568 w 163415"/>
                <a:gd name="connsiteY11" fmla="*/ 1620 h 16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415" h="163610">
                  <a:moveTo>
                    <a:pt x="134568" y="1620"/>
                  </a:moveTo>
                  <a:cubicBezTo>
                    <a:pt x="128218" y="10087"/>
                    <a:pt x="71068" y="65120"/>
                    <a:pt x="52018" y="80995"/>
                  </a:cubicBezTo>
                  <a:cubicBezTo>
                    <a:pt x="32968" y="96870"/>
                    <a:pt x="14447" y="90520"/>
                    <a:pt x="20268" y="96870"/>
                  </a:cubicBezTo>
                  <a:cubicBezTo>
                    <a:pt x="26089" y="103220"/>
                    <a:pt x="63130" y="113803"/>
                    <a:pt x="86943" y="119095"/>
                  </a:cubicBezTo>
                  <a:cubicBezTo>
                    <a:pt x="110756" y="124387"/>
                    <a:pt x="159439" y="126503"/>
                    <a:pt x="163143" y="128620"/>
                  </a:cubicBezTo>
                  <a:cubicBezTo>
                    <a:pt x="166847" y="130737"/>
                    <a:pt x="131922" y="125974"/>
                    <a:pt x="109168" y="131795"/>
                  </a:cubicBezTo>
                  <a:cubicBezTo>
                    <a:pt x="86414" y="137616"/>
                    <a:pt x="28205" y="165132"/>
                    <a:pt x="26618" y="163545"/>
                  </a:cubicBezTo>
                  <a:cubicBezTo>
                    <a:pt x="25031" y="161958"/>
                    <a:pt x="103347" y="129149"/>
                    <a:pt x="99643" y="122270"/>
                  </a:cubicBezTo>
                  <a:cubicBezTo>
                    <a:pt x="95939" y="115391"/>
                    <a:pt x="17093" y="129678"/>
                    <a:pt x="4393" y="122270"/>
                  </a:cubicBezTo>
                  <a:cubicBezTo>
                    <a:pt x="-8307" y="114862"/>
                    <a:pt x="9155" y="93166"/>
                    <a:pt x="23443" y="77820"/>
                  </a:cubicBezTo>
                  <a:cubicBezTo>
                    <a:pt x="37730" y="62474"/>
                    <a:pt x="71597" y="40249"/>
                    <a:pt x="90118" y="30195"/>
                  </a:cubicBezTo>
                  <a:cubicBezTo>
                    <a:pt x="108639" y="20141"/>
                    <a:pt x="140918" y="-6847"/>
                    <a:pt x="134568" y="16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FA9095F9-55CB-5284-6A53-8C5F270C599F}"/>
                </a:ext>
              </a:extLst>
            </p:cNvPr>
            <p:cNvSpPr/>
            <p:nvPr/>
          </p:nvSpPr>
          <p:spPr>
            <a:xfrm>
              <a:off x="6725111" y="3009893"/>
              <a:ext cx="223127" cy="46289"/>
            </a:xfrm>
            <a:custGeom>
              <a:avLst/>
              <a:gdLst>
                <a:gd name="connsiteX0" fmla="*/ 129714 w 223127"/>
                <a:gd name="connsiteY0" fmla="*/ 7 h 46289"/>
                <a:gd name="connsiteX1" fmla="*/ 221789 w 223127"/>
                <a:gd name="connsiteY1" fmla="*/ 31757 h 46289"/>
                <a:gd name="connsiteX2" fmla="*/ 186864 w 223127"/>
                <a:gd name="connsiteY2" fmla="*/ 28582 h 46289"/>
                <a:gd name="connsiteX3" fmla="*/ 69389 w 223127"/>
                <a:gd name="connsiteY3" fmla="*/ 22232 h 46289"/>
                <a:gd name="connsiteX4" fmla="*/ 82089 w 223127"/>
                <a:gd name="connsiteY4" fmla="*/ 25407 h 46289"/>
                <a:gd name="connsiteX5" fmla="*/ 31289 w 223127"/>
                <a:gd name="connsiteY5" fmla="*/ 44457 h 46289"/>
                <a:gd name="connsiteX6" fmla="*/ 50339 w 223127"/>
                <a:gd name="connsiteY6" fmla="*/ 44457 h 46289"/>
                <a:gd name="connsiteX7" fmla="*/ 2714 w 223127"/>
                <a:gd name="connsiteY7" fmla="*/ 34932 h 46289"/>
                <a:gd name="connsiteX8" fmla="*/ 129714 w 223127"/>
                <a:gd name="connsiteY8" fmla="*/ 7 h 46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127" h="46289">
                  <a:moveTo>
                    <a:pt x="129714" y="7"/>
                  </a:moveTo>
                  <a:cubicBezTo>
                    <a:pt x="166226" y="-522"/>
                    <a:pt x="212264" y="26994"/>
                    <a:pt x="221789" y="31757"/>
                  </a:cubicBezTo>
                  <a:cubicBezTo>
                    <a:pt x="231314" y="36520"/>
                    <a:pt x="186864" y="28582"/>
                    <a:pt x="186864" y="28582"/>
                  </a:cubicBezTo>
                  <a:lnTo>
                    <a:pt x="69389" y="22232"/>
                  </a:lnTo>
                  <a:cubicBezTo>
                    <a:pt x="51927" y="21703"/>
                    <a:pt x="88439" y="21703"/>
                    <a:pt x="82089" y="25407"/>
                  </a:cubicBezTo>
                  <a:cubicBezTo>
                    <a:pt x="75739" y="29111"/>
                    <a:pt x="36581" y="41282"/>
                    <a:pt x="31289" y="44457"/>
                  </a:cubicBezTo>
                  <a:cubicBezTo>
                    <a:pt x="25997" y="47632"/>
                    <a:pt x="55101" y="46044"/>
                    <a:pt x="50339" y="44457"/>
                  </a:cubicBezTo>
                  <a:cubicBezTo>
                    <a:pt x="45577" y="42870"/>
                    <a:pt x="-13161" y="38107"/>
                    <a:pt x="2714" y="34932"/>
                  </a:cubicBezTo>
                  <a:cubicBezTo>
                    <a:pt x="18589" y="31757"/>
                    <a:pt x="93202" y="536"/>
                    <a:pt x="129714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A0DF3829-1DA3-B56F-CA3F-E405EA2B25EB}"/>
                </a:ext>
              </a:extLst>
            </p:cNvPr>
            <p:cNvSpPr/>
            <p:nvPr/>
          </p:nvSpPr>
          <p:spPr>
            <a:xfrm>
              <a:off x="6479629" y="2879058"/>
              <a:ext cx="519209" cy="191211"/>
            </a:xfrm>
            <a:custGeom>
              <a:avLst/>
              <a:gdLst>
                <a:gd name="connsiteX0" fmla="*/ 546 w 519209"/>
                <a:gd name="connsiteY0" fmla="*/ 191167 h 191211"/>
                <a:gd name="connsiteX1" fmla="*/ 95796 w 519209"/>
                <a:gd name="connsiteY1" fmla="*/ 89567 h 191211"/>
                <a:gd name="connsiteX2" fmla="*/ 133896 w 519209"/>
                <a:gd name="connsiteY2" fmla="*/ 86392 h 191211"/>
                <a:gd name="connsiteX3" fmla="*/ 105321 w 519209"/>
                <a:gd name="connsiteY3" fmla="*/ 70517 h 191211"/>
                <a:gd name="connsiteX4" fmla="*/ 165646 w 519209"/>
                <a:gd name="connsiteY4" fmla="*/ 64167 h 191211"/>
                <a:gd name="connsiteX5" fmla="*/ 143421 w 519209"/>
                <a:gd name="connsiteY5" fmla="*/ 45117 h 191211"/>
                <a:gd name="connsiteX6" fmla="*/ 219621 w 519209"/>
                <a:gd name="connsiteY6" fmla="*/ 51467 h 191211"/>
                <a:gd name="connsiteX7" fmla="*/ 194221 w 519209"/>
                <a:gd name="connsiteY7" fmla="*/ 29242 h 191211"/>
                <a:gd name="connsiteX8" fmla="*/ 273596 w 519209"/>
                <a:gd name="connsiteY8" fmla="*/ 10192 h 191211"/>
                <a:gd name="connsiteX9" fmla="*/ 251371 w 519209"/>
                <a:gd name="connsiteY9" fmla="*/ 10192 h 191211"/>
                <a:gd name="connsiteX10" fmla="*/ 359321 w 519209"/>
                <a:gd name="connsiteY10" fmla="*/ 19717 h 191211"/>
                <a:gd name="connsiteX11" fmla="*/ 343446 w 519209"/>
                <a:gd name="connsiteY11" fmla="*/ 667 h 191211"/>
                <a:gd name="connsiteX12" fmla="*/ 397421 w 519209"/>
                <a:gd name="connsiteY12" fmla="*/ 48292 h 191211"/>
                <a:gd name="connsiteX13" fmla="*/ 406946 w 519209"/>
                <a:gd name="connsiteY13" fmla="*/ 29242 h 191211"/>
                <a:gd name="connsiteX14" fmla="*/ 438696 w 519209"/>
                <a:gd name="connsiteY14" fmla="*/ 54642 h 191211"/>
                <a:gd name="connsiteX15" fmla="*/ 422821 w 519209"/>
                <a:gd name="connsiteY15" fmla="*/ 35592 h 191211"/>
                <a:gd name="connsiteX16" fmla="*/ 518071 w 519209"/>
                <a:gd name="connsiteY16" fmla="*/ 80042 h 191211"/>
                <a:gd name="connsiteX17" fmla="*/ 470446 w 519209"/>
                <a:gd name="connsiteY17" fmla="*/ 57817 h 191211"/>
                <a:gd name="connsiteX18" fmla="*/ 397421 w 519209"/>
                <a:gd name="connsiteY18" fmla="*/ 3842 h 191211"/>
                <a:gd name="connsiteX19" fmla="*/ 410121 w 519209"/>
                <a:gd name="connsiteY19" fmla="*/ 19717 h 191211"/>
                <a:gd name="connsiteX20" fmla="*/ 276771 w 519209"/>
                <a:gd name="connsiteY20" fmla="*/ 667 h 191211"/>
                <a:gd name="connsiteX21" fmla="*/ 137071 w 519209"/>
                <a:gd name="connsiteY21" fmla="*/ 19717 h 191211"/>
                <a:gd name="connsiteX22" fmla="*/ 197396 w 519209"/>
                <a:gd name="connsiteY22" fmla="*/ 16542 h 191211"/>
                <a:gd name="connsiteX23" fmla="*/ 149771 w 519209"/>
                <a:gd name="connsiteY23" fmla="*/ 38767 h 191211"/>
                <a:gd name="connsiteX24" fmla="*/ 51346 w 519209"/>
                <a:gd name="connsiteY24" fmla="*/ 60992 h 191211"/>
                <a:gd name="connsiteX25" fmla="*/ 118021 w 519209"/>
                <a:gd name="connsiteY25" fmla="*/ 60992 h 191211"/>
                <a:gd name="connsiteX26" fmla="*/ 83096 w 519209"/>
                <a:gd name="connsiteY26" fmla="*/ 86392 h 191211"/>
                <a:gd name="connsiteX27" fmla="*/ 57696 w 519209"/>
                <a:gd name="connsiteY27" fmla="*/ 102267 h 191211"/>
                <a:gd name="connsiteX28" fmla="*/ 546 w 519209"/>
                <a:gd name="connsiteY28" fmla="*/ 191167 h 19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9209" h="191211">
                  <a:moveTo>
                    <a:pt x="546" y="191167"/>
                  </a:moveTo>
                  <a:cubicBezTo>
                    <a:pt x="6896" y="189050"/>
                    <a:pt x="73571" y="107029"/>
                    <a:pt x="95796" y="89567"/>
                  </a:cubicBezTo>
                  <a:cubicBezTo>
                    <a:pt x="118021" y="72105"/>
                    <a:pt x="132309" y="89567"/>
                    <a:pt x="133896" y="86392"/>
                  </a:cubicBezTo>
                  <a:cubicBezTo>
                    <a:pt x="135483" y="83217"/>
                    <a:pt x="100029" y="74221"/>
                    <a:pt x="105321" y="70517"/>
                  </a:cubicBezTo>
                  <a:cubicBezTo>
                    <a:pt x="110613" y="66813"/>
                    <a:pt x="159296" y="68400"/>
                    <a:pt x="165646" y="64167"/>
                  </a:cubicBezTo>
                  <a:cubicBezTo>
                    <a:pt x="171996" y="59934"/>
                    <a:pt x="134425" y="47234"/>
                    <a:pt x="143421" y="45117"/>
                  </a:cubicBezTo>
                  <a:cubicBezTo>
                    <a:pt x="152417" y="43000"/>
                    <a:pt x="211154" y="54113"/>
                    <a:pt x="219621" y="51467"/>
                  </a:cubicBezTo>
                  <a:cubicBezTo>
                    <a:pt x="228088" y="48821"/>
                    <a:pt x="185225" y="36121"/>
                    <a:pt x="194221" y="29242"/>
                  </a:cubicBezTo>
                  <a:cubicBezTo>
                    <a:pt x="203217" y="22363"/>
                    <a:pt x="264071" y="13367"/>
                    <a:pt x="273596" y="10192"/>
                  </a:cubicBezTo>
                  <a:cubicBezTo>
                    <a:pt x="283121" y="7017"/>
                    <a:pt x="237084" y="8605"/>
                    <a:pt x="251371" y="10192"/>
                  </a:cubicBezTo>
                  <a:cubicBezTo>
                    <a:pt x="265658" y="11779"/>
                    <a:pt x="343975" y="21304"/>
                    <a:pt x="359321" y="19717"/>
                  </a:cubicBezTo>
                  <a:cubicBezTo>
                    <a:pt x="374667" y="18129"/>
                    <a:pt x="337096" y="-4095"/>
                    <a:pt x="343446" y="667"/>
                  </a:cubicBezTo>
                  <a:cubicBezTo>
                    <a:pt x="349796" y="5429"/>
                    <a:pt x="386838" y="43529"/>
                    <a:pt x="397421" y="48292"/>
                  </a:cubicBezTo>
                  <a:cubicBezTo>
                    <a:pt x="408004" y="53054"/>
                    <a:pt x="400067" y="28184"/>
                    <a:pt x="406946" y="29242"/>
                  </a:cubicBezTo>
                  <a:cubicBezTo>
                    <a:pt x="413825" y="30300"/>
                    <a:pt x="436050" y="53584"/>
                    <a:pt x="438696" y="54642"/>
                  </a:cubicBezTo>
                  <a:cubicBezTo>
                    <a:pt x="441342" y="55700"/>
                    <a:pt x="409592" y="31359"/>
                    <a:pt x="422821" y="35592"/>
                  </a:cubicBezTo>
                  <a:cubicBezTo>
                    <a:pt x="436050" y="39825"/>
                    <a:pt x="518071" y="80042"/>
                    <a:pt x="518071" y="80042"/>
                  </a:cubicBezTo>
                  <a:cubicBezTo>
                    <a:pt x="526008" y="83746"/>
                    <a:pt x="490554" y="70517"/>
                    <a:pt x="470446" y="57817"/>
                  </a:cubicBezTo>
                  <a:cubicBezTo>
                    <a:pt x="450338" y="45117"/>
                    <a:pt x="407475" y="10192"/>
                    <a:pt x="397421" y="3842"/>
                  </a:cubicBezTo>
                  <a:cubicBezTo>
                    <a:pt x="387367" y="-2508"/>
                    <a:pt x="430229" y="20246"/>
                    <a:pt x="410121" y="19717"/>
                  </a:cubicBezTo>
                  <a:cubicBezTo>
                    <a:pt x="390013" y="19188"/>
                    <a:pt x="322279" y="667"/>
                    <a:pt x="276771" y="667"/>
                  </a:cubicBezTo>
                  <a:cubicBezTo>
                    <a:pt x="231263" y="667"/>
                    <a:pt x="150300" y="17071"/>
                    <a:pt x="137071" y="19717"/>
                  </a:cubicBezTo>
                  <a:cubicBezTo>
                    <a:pt x="123842" y="22363"/>
                    <a:pt x="195279" y="13367"/>
                    <a:pt x="197396" y="16542"/>
                  </a:cubicBezTo>
                  <a:cubicBezTo>
                    <a:pt x="199513" y="19717"/>
                    <a:pt x="174113" y="31359"/>
                    <a:pt x="149771" y="38767"/>
                  </a:cubicBezTo>
                  <a:cubicBezTo>
                    <a:pt x="125429" y="46175"/>
                    <a:pt x="56638" y="57288"/>
                    <a:pt x="51346" y="60992"/>
                  </a:cubicBezTo>
                  <a:cubicBezTo>
                    <a:pt x="46054" y="64696"/>
                    <a:pt x="112729" y="56759"/>
                    <a:pt x="118021" y="60992"/>
                  </a:cubicBezTo>
                  <a:cubicBezTo>
                    <a:pt x="123313" y="65225"/>
                    <a:pt x="93150" y="79513"/>
                    <a:pt x="83096" y="86392"/>
                  </a:cubicBezTo>
                  <a:cubicBezTo>
                    <a:pt x="73042" y="93271"/>
                    <a:pt x="70396" y="85863"/>
                    <a:pt x="57696" y="102267"/>
                  </a:cubicBezTo>
                  <a:cubicBezTo>
                    <a:pt x="44996" y="118671"/>
                    <a:pt x="-5804" y="193284"/>
                    <a:pt x="546" y="191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8180121A-20C8-68C9-9AC7-B7BEF87EB85C}"/>
                </a:ext>
              </a:extLst>
            </p:cNvPr>
            <p:cNvSpPr/>
            <p:nvPr/>
          </p:nvSpPr>
          <p:spPr>
            <a:xfrm>
              <a:off x="6384887" y="3034457"/>
              <a:ext cx="678212" cy="67854"/>
            </a:xfrm>
            <a:custGeom>
              <a:avLst/>
              <a:gdLst>
                <a:gd name="connsiteX0" fmla="*/ 38 w 678212"/>
                <a:gd name="connsiteY0" fmla="*/ 67518 h 67854"/>
                <a:gd name="connsiteX1" fmla="*/ 222288 w 678212"/>
                <a:gd name="connsiteY1" fmla="*/ 54818 h 67854"/>
                <a:gd name="connsiteX2" fmla="*/ 181013 w 678212"/>
                <a:gd name="connsiteY2" fmla="*/ 57993 h 67854"/>
                <a:gd name="connsiteX3" fmla="*/ 333413 w 678212"/>
                <a:gd name="connsiteY3" fmla="*/ 45293 h 67854"/>
                <a:gd name="connsiteX4" fmla="*/ 387388 w 678212"/>
                <a:gd name="connsiteY4" fmla="*/ 48468 h 67854"/>
                <a:gd name="connsiteX5" fmla="*/ 336588 w 678212"/>
                <a:gd name="connsiteY5" fmla="*/ 32593 h 67854"/>
                <a:gd name="connsiteX6" fmla="*/ 412788 w 678212"/>
                <a:gd name="connsiteY6" fmla="*/ 26243 h 67854"/>
                <a:gd name="connsiteX7" fmla="*/ 504863 w 678212"/>
                <a:gd name="connsiteY7" fmla="*/ 26243 h 67854"/>
                <a:gd name="connsiteX8" fmla="*/ 482638 w 678212"/>
                <a:gd name="connsiteY8" fmla="*/ 23068 h 67854"/>
                <a:gd name="connsiteX9" fmla="*/ 527088 w 678212"/>
                <a:gd name="connsiteY9" fmla="*/ 16718 h 67854"/>
                <a:gd name="connsiteX10" fmla="*/ 517563 w 678212"/>
                <a:gd name="connsiteY10" fmla="*/ 4018 h 67854"/>
                <a:gd name="connsiteX11" fmla="*/ 552488 w 678212"/>
                <a:gd name="connsiteY11" fmla="*/ 13543 h 67854"/>
                <a:gd name="connsiteX12" fmla="*/ 555663 w 678212"/>
                <a:gd name="connsiteY12" fmla="*/ 843 h 67854"/>
                <a:gd name="connsiteX13" fmla="*/ 676313 w 678212"/>
                <a:gd name="connsiteY13" fmla="*/ 42118 h 67854"/>
                <a:gd name="connsiteX14" fmla="*/ 622338 w 678212"/>
                <a:gd name="connsiteY14" fmla="*/ 10368 h 67854"/>
                <a:gd name="connsiteX15" fmla="*/ 527088 w 678212"/>
                <a:gd name="connsiteY15" fmla="*/ 13543 h 67854"/>
                <a:gd name="connsiteX16" fmla="*/ 498513 w 678212"/>
                <a:gd name="connsiteY16" fmla="*/ 19893 h 67854"/>
                <a:gd name="connsiteX17" fmla="*/ 371513 w 678212"/>
                <a:gd name="connsiteY17" fmla="*/ 23068 h 67854"/>
                <a:gd name="connsiteX18" fmla="*/ 346113 w 678212"/>
                <a:gd name="connsiteY18" fmla="*/ 32593 h 67854"/>
                <a:gd name="connsiteX19" fmla="*/ 231813 w 678212"/>
                <a:gd name="connsiteY19" fmla="*/ 48468 h 67854"/>
                <a:gd name="connsiteX20" fmla="*/ 250863 w 678212"/>
                <a:gd name="connsiteY20" fmla="*/ 29418 h 67854"/>
                <a:gd name="connsiteX21" fmla="*/ 174663 w 678212"/>
                <a:gd name="connsiteY21" fmla="*/ 35768 h 67854"/>
                <a:gd name="connsiteX22" fmla="*/ 241338 w 678212"/>
                <a:gd name="connsiteY22" fmla="*/ 38943 h 67854"/>
                <a:gd name="connsiteX23" fmla="*/ 38 w 678212"/>
                <a:gd name="connsiteY23" fmla="*/ 67518 h 6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8212" h="67854">
                  <a:moveTo>
                    <a:pt x="38" y="67518"/>
                  </a:moveTo>
                  <a:cubicBezTo>
                    <a:pt x="-3137" y="70164"/>
                    <a:pt x="192126" y="56405"/>
                    <a:pt x="222288" y="54818"/>
                  </a:cubicBezTo>
                  <a:cubicBezTo>
                    <a:pt x="252450" y="53231"/>
                    <a:pt x="181013" y="57993"/>
                    <a:pt x="181013" y="57993"/>
                  </a:cubicBezTo>
                  <a:cubicBezTo>
                    <a:pt x="199534" y="56406"/>
                    <a:pt x="299017" y="46880"/>
                    <a:pt x="333413" y="45293"/>
                  </a:cubicBezTo>
                  <a:cubicBezTo>
                    <a:pt x="367809" y="43705"/>
                    <a:pt x="386859" y="50585"/>
                    <a:pt x="387388" y="48468"/>
                  </a:cubicBezTo>
                  <a:cubicBezTo>
                    <a:pt x="387917" y="46351"/>
                    <a:pt x="332355" y="36297"/>
                    <a:pt x="336588" y="32593"/>
                  </a:cubicBezTo>
                  <a:cubicBezTo>
                    <a:pt x="340821" y="28889"/>
                    <a:pt x="384742" y="27301"/>
                    <a:pt x="412788" y="26243"/>
                  </a:cubicBezTo>
                  <a:cubicBezTo>
                    <a:pt x="440834" y="25185"/>
                    <a:pt x="493221" y="26772"/>
                    <a:pt x="504863" y="26243"/>
                  </a:cubicBezTo>
                  <a:cubicBezTo>
                    <a:pt x="516505" y="25714"/>
                    <a:pt x="478934" y="24655"/>
                    <a:pt x="482638" y="23068"/>
                  </a:cubicBezTo>
                  <a:cubicBezTo>
                    <a:pt x="486342" y="21481"/>
                    <a:pt x="527088" y="16718"/>
                    <a:pt x="527088" y="16718"/>
                  </a:cubicBezTo>
                  <a:cubicBezTo>
                    <a:pt x="532909" y="13543"/>
                    <a:pt x="513330" y="4547"/>
                    <a:pt x="517563" y="4018"/>
                  </a:cubicBezTo>
                  <a:cubicBezTo>
                    <a:pt x="521796" y="3489"/>
                    <a:pt x="552488" y="13543"/>
                    <a:pt x="552488" y="13543"/>
                  </a:cubicBezTo>
                  <a:cubicBezTo>
                    <a:pt x="558838" y="13014"/>
                    <a:pt x="535026" y="-3919"/>
                    <a:pt x="555663" y="843"/>
                  </a:cubicBezTo>
                  <a:cubicBezTo>
                    <a:pt x="576300" y="5605"/>
                    <a:pt x="665201" y="40531"/>
                    <a:pt x="676313" y="42118"/>
                  </a:cubicBezTo>
                  <a:cubicBezTo>
                    <a:pt x="687425" y="43705"/>
                    <a:pt x="647209" y="15130"/>
                    <a:pt x="622338" y="10368"/>
                  </a:cubicBezTo>
                  <a:cubicBezTo>
                    <a:pt x="597467" y="5606"/>
                    <a:pt x="547725" y="11956"/>
                    <a:pt x="527088" y="13543"/>
                  </a:cubicBezTo>
                  <a:cubicBezTo>
                    <a:pt x="506451" y="15130"/>
                    <a:pt x="524442" y="18305"/>
                    <a:pt x="498513" y="19893"/>
                  </a:cubicBezTo>
                  <a:cubicBezTo>
                    <a:pt x="472584" y="21480"/>
                    <a:pt x="396913" y="20951"/>
                    <a:pt x="371513" y="23068"/>
                  </a:cubicBezTo>
                  <a:cubicBezTo>
                    <a:pt x="346113" y="25185"/>
                    <a:pt x="369396" y="28360"/>
                    <a:pt x="346113" y="32593"/>
                  </a:cubicBezTo>
                  <a:cubicBezTo>
                    <a:pt x="322830" y="36826"/>
                    <a:pt x="247688" y="48997"/>
                    <a:pt x="231813" y="48468"/>
                  </a:cubicBezTo>
                  <a:cubicBezTo>
                    <a:pt x="215938" y="47939"/>
                    <a:pt x="260388" y="31535"/>
                    <a:pt x="250863" y="29418"/>
                  </a:cubicBezTo>
                  <a:cubicBezTo>
                    <a:pt x="241338" y="27301"/>
                    <a:pt x="176250" y="34181"/>
                    <a:pt x="174663" y="35768"/>
                  </a:cubicBezTo>
                  <a:cubicBezTo>
                    <a:pt x="173076" y="37355"/>
                    <a:pt x="262505" y="35768"/>
                    <a:pt x="241338" y="38943"/>
                  </a:cubicBezTo>
                  <a:cubicBezTo>
                    <a:pt x="220171" y="42118"/>
                    <a:pt x="3213" y="64872"/>
                    <a:pt x="38" y="675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134E51F-6EFF-70D7-3DF5-DD859801EA02}"/>
                </a:ext>
              </a:extLst>
            </p:cNvPr>
            <p:cNvSpPr/>
            <p:nvPr/>
          </p:nvSpPr>
          <p:spPr>
            <a:xfrm>
              <a:off x="6559081" y="3098800"/>
              <a:ext cx="290148" cy="22225"/>
            </a:xfrm>
            <a:custGeom>
              <a:avLst/>
              <a:gdLst>
                <a:gd name="connsiteX0" fmla="*/ 469 w 290148"/>
                <a:gd name="connsiteY0" fmla="*/ 12700 h 22225"/>
                <a:gd name="connsiteX1" fmla="*/ 219544 w 290148"/>
                <a:gd name="connsiteY1" fmla="*/ 12700 h 22225"/>
                <a:gd name="connsiteX2" fmla="*/ 210019 w 290148"/>
                <a:gd name="connsiteY2" fmla="*/ 0 h 22225"/>
                <a:gd name="connsiteX3" fmla="*/ 289394 w 290148"/>
                <a:gd name="connsiteY3" fmla="*/ 12700 h 22225"/>
                <a:gd name="connsiteX4" fmla="*/ 244944 w 290148"/>
                <a:gd name="connsiteY4" fmla="*/ 12700 h 22225"/>
                <a:gd name="connsiteX5" fmla="*/ 162394 w 290148"/>
                <a:gd name="connsiteY5" fmla="*/ 22225 h 22225"/>
                <a:gd name="connsiteX6" fmla="*/ 469 w 290148"/>
                <a:gd name="connsiteY6" fmla="*/ 12700 h 2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148" h="22225">
                  <a:moveTo>
                    <a:pt x="469" y="12700"/>
                  </a:moveTo>
                  <a:cubicBezTo>
                    <a:pt x="9994" y="11112"/>
                    <a:pt x="219544" y="12700"/>
                    <a:pt x="219544" y="12700"/>
                  </a:cubicBezTo>
                  <a:cubicBezTo>
                    <a:pt x="254469" y="10583"/>
                    <a:pt x="198377" y="0"/>
                    <a:pt x="210019" y="0"/>
                  </a:cubicBezTo>
                  <a:cubicBezTo>
                    <a:pt x="221661" y="0"/>
                    <a:pt x="283573" y="10583"/>
                    <a:pt x="289394" y="12700"/>
                  </a:cubicBezTo>
                  <a:cubicBezTo>
                    <a:pt x="295215" y="14817"/>
                    <a:pt x="266111" y="11113"/>
                    <a:pt x="244944" y="12700"/>
                  </a:cubicBezTo>
                  <a:cubicBezTo>
                    <a:pt x="223777" y="14287"/>
                    <a:pt x="195731" y="22225"/>
                    <a:pt x="162394" y="22225"/>
                  </a:cubicBezTo>
                  <a:cubicBezTo>
                    <a:pt x="129057" y="22225"/>
                    <a:pt x="-9056" y="14288"/>
                    <a:pt x="469" y="127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331A2CB-C3A3-9A48-9529-D9D0B7163D80}"/>
                </a:ext>
              </a:extLst>
            </p:cNvPr>
            <p:cNvSpPr/>
            <p:nvPr/>
          </p:nvSpPr>
          <p:spPr>
            <a:xfrm>
              <a:off x="6934123" y="2917823"/>
              <a:ext cx="124911" cy="154503"/>
            </a:xfrm>
            <a:custGeom>
              <a:avLst/>
              <a:gdLst>
                <a:gd name="connsiteX0" fmla="*/ 77 w 124911"/>
                <a:gd name="connsiteY0" fmla="*/ 2 h 154503"/>
                <a:gd name="connsiteX1" fmla="*/ 95327 w 124911"/>
                <a:gd name="connsiteY1" fmla="*/ 69852 h 154503"/>
                <a:gd name="connsiteX2" fmla="*/ 79452 w 124911"/>
                <a:gd name="connsiteY2" fmla="*/ 60327 h 154503"/>
                <a:gd name="connsiteX3" fmla="*/ 123902 w 124911"/>
                <a:gd name="connsiteY3" fmla="*/ 152402 h 154503"/>
                <a:gd name="connsiteX4" fmla="*/ 108027 w 124911"/>
                <a:gd name="connsiteY4" fmla="*/ 120652 h 154503"/>
                <a:gd name="connsiteX5" fmla="*/ 79452 w 124911"/>
                <a:gd name="connsiteY5" fmla="*/ 73027 h 154503"/>
                <a:gd name="connsiteX6" fmla="*/ 77 w 124911"/>
                <a:gd name="connsiteY6" fmla="*/ 2 h 15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911" h="154503">
                  <a:moveTo>
                    <a:pt x="77" y="2"/>
                  </a:moveTo>
                  <a:cubicBezTo>
                    <a:pt x="2723" y="-527"/>
                    <a:pt x="95327" y="69852"/>
                    <a:pt x="95327" y="69852"/>
                  </a:cubicBezTo>
                  <a:cubicBezTo>
                    <a:pt x="108556" y="79906"/>
                    <a:pt x="74690" y="46569"/>
                    <a:pt x="79452" y="60327"/>
                  </a:cubicBezTo>
                  <a:cubicBezTo>
                    <a:pt x="84214" y="74085"/>
                    <a:pt x="119140" y="142348"/>
                    <a:pt x="123902" y="152402"/>
                  </a:cubicBezTo>
                  <a:cubicBezTo>
                    <a:pt x="128665" y="162456"/>
                    <a:pt x="115435" y="133881"/>
                    <a:pt x="108027" y="120652"/>
                  </a:cubicBezTo>
                  <a:cubicBezTo>
                    <a:pt x="100619" y="107423"/>
                    <a:pt x="95327" y="89960"/>
                    <a:pt x="79452" y="73027"/>
                  </a:cubicBezTo>
                  <a:cubicBezTo>
                    <a:pt x="63577" y="56094"/>
                    <a:pt x="-2569" y="531"/>
                    <a:pt x="77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AAFB8A28-645C-1A7B-58F9-D056BC4090BF}"/>
                </a:ext>
              </a:extLst>
            </p:cNvPr>
            <p:cNvSpPr/>
            <p:nvPr/>
          </p:nvSpPr>
          <p:spPr>
            <a:xfrm>
              <a:off x="6987980" y="2943086"/>
              <a:ext cx="93080" cy="137738"/>
            </a:xfrm>
            <a:custGeom>
              <a:avLst/>
              <a:gdLst>
                <a:gd name="connsiteX0" fmla="*/ 195 w 93080"/>
                <a:gd name="connsiteY0" fmla="*/ 139 h 137738"/>
                <a:gd name="connsiteX1" fmla="*/ 47820 w 93080"/>
                <a:gd name="connsiteY1" fmla="*/ 82689 h 137738"/>
                <a:gd name="connsiteX2" fmla="*/ 92270 w 93080"/>
                <a:gd name="connsiteY2" fmla="*/ 136664 h 137738"/>
                <a:gd name="connsiteX3" fmla="*/ 73220 w 93080"/>
                <a:gd name="connsiteY3" fmla="*/ 114439 h 137738"/>
                <a:gd name="connsiteX4" fmla="*/ 31945 w 93080"/>
                <a:gd name="connsiteY4" fmla="*/ 63639 h 137738"/>
                <a:gd name="connsiteX5" fmla="*/ 195 w 93080"/>
                <a:gd name="connsiteY5" fmla="*/ 139 h 13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0" h="137738">
                  <a:moveTo>
                    <a:pt x="195" y="139"/>
                  </a:moveTo>
                  <a:cubicBezTo>
                    <a:pt x="2841" y="3314"/>
                    <a:pt x="32474" y="59935"/>
                    <a:pt x="47820" y="82689"/>
                  </a:cubicBezTo>
                  <a:cubicBezTo>
                    <a:pt x="63166" y="105443"/>
                    <a:pt x="88037" y="131372"/>
                    <a:pt x="92270" y="136664"/>
                  </a:cubicBezTo>
                  <a:cubicBezTo>
                    <a:pt x="96503" y="141956"/>
                    <a:pt x="83274" y="126610"/>
                    <a:pt x="73220" y="114439"/>
                  </a:cubicBezTo>
                  <a:cubicBezTo>
                    <a:pt x="63166" y="102268"/>
                    <a:pt x="41470" y="78456"/>
                    <a:pt x="31945" y="63639"/>
                  </a:cubicBezTo>
                  <a:cubicBezTo>
                    <a:pt x="22420" y="48822"/>
                    <a:pt x="-2451" y="-3036"/>
                    <a:pt x="195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72C10A1-041A-FE92-622A-39FDAA29A444}"/>
                </a:ext>
              </a:extLst>
            </p:cNvPr>
            <p:cNvSpPr/>
            <p:nvPr/>
          </p:nvSpPr>
          <p:spPr>
            <a:xfrm>
              <a:off x="7010185" y="2971736"/>
              <a:ext cx="55260" cy="110333"/>
            </a:xfrm>
            <a:custGeom>
              <a:avLst/>
              <a:gdLst>
                <a:gd name="connsiteX0" fmla="*/ 215 w 55260"/>
                <a:gd name="connsiteY0" fmla="*/ 64 h 110333"/>
                <a:gd name="connsiteX1" fmla="*/ 54190 w 55260"/>
                <a:gd name="connsiteY1" fmla="*/ 104839 h 110333"/>
                <a:gd name="connsiteX2" fmla="*/ 35140 w 55260"/>
                <a:gd name="connsiteY2" fmla="*/ 88964 h 110333"/>
                <a:gd name="connsiteX3" fmla="*/ 215 w 55260"/>
                <a:gd name="connsiteY3" fmla="*/ 64 h 1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60" h="110333">
                  <a:moveTo>
                    <a:pt x="215" y="64"/>
                  </a:moveTo>
                  <a:cubicBezTo>
                    <a:pt x="3390" y="2710"/>
                    <a:pt x="48369" y="90022"/>
                    <a:pt x="54190" y="104839"/>
                  </a:cubicBezTo>
                  <a:cubicBezTo>
                    <a:pt x="60011" y="119656"/>
                    <a:pt x="40432" y="101135"/>
                    <a:pt x="35140" y="88964"/>
                  </a:cubicBezTo>
                  <a:cubicBezTo>
                    <a:pt x="29848" y="76793"/>
                    <a:pt x="-2960" y="-2582"/>
                    <a:pt x="215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D715ED9-A32F-E56C-D286-13BFA2DCCA41}"/>
                </a:ext>
              </a:extLst>
            </p:cNvPr>
            <p:cNvSpPr/>
            <p:nvPr/>
          </p:nvSpPr>
          <p:spPr>
            <a:xfrm>
              <a:off x="6781583" y="3048000"/>
              <a:ext cx="280998" cy="77369"/>
            </a:xfrm>
            <a:custGeom>
              <a:avLst/>
              <a:gdLst>
                <a:gd name="connsiteX0" fmla="*/ 279617 w 280998"/>
                <a:gd name="connsiteY0" fmla="*/ 15875 h 77369"/>
                <a:gd name="connsiteX1" fmla="*/ 212942 w 280998"/>
                <a:gd name="connsiteY1" fmla="*/ 6350 h 77369"/>
                <a:gd name="connsiteX2" fmla="*/ 133567 w 280998"/>
                <a:gd name="connsiteY2" fmla="*/ 15875 h 77369"/>
                <a:gd name="connsiteX3" fmla="*/ 162142 w 280998"/>
                <a:gd name="connsiteY3" fmla="*/ 19050 h 77369"/>
                <a:gd name="connsiteX4" fmla="*/ 44667 w 280998"/>
                <a:gd name="connsiteY4" fmla="*/ 44450 h 77369"/>
                <a:gd name="connsiteX5" fmla="*/ 98642 w 280998"/>
                <a:gd name="connsiteY5" fmla="*/ 44450 h 77369"/>
                <a:gd name="connsiteX6" fmla="*/ 54192 w 280998"/>
                <a:gd name="connsiteY6" fmla="*/ 57150 h 77369"/>
                <a:gd name="connsiteX7" fmla="*/ 63717 w 280998"/>
                <a:gd name="connsiteY7" fmla="*/ 66675 h 77369"/>
                <a:gd name="connsiteX8" fmla="*/ 217 w 280998"/>
                <a:gd name="connsiteY8" fmla="*/ 76200 h 77369"/>
                <a:gd name="connsiteX9" fmla="*/ 89117 w 280998"/>
                <a:gd name="connsiteY9" fmla="*/ 38100 h 77369"/>
                <a:gd name="connsiteX10" fmla="*/ 149442 w 280998"/>
                <a:gd name="connsiteY10" fmla="*/ 19050 h 77369"/>
                <a:gd name="connsiteX11" fmla="*/ 149442 w 280998"/>
                <a:gd name="connsiteY11" fmla="*/ 0 h 77369"/>
                <a:gd name="connsiteX12" fmla="*/ 279617 w 280998"/>
                <a:gd name="connsiteY12" fmla="*/ 15875 h 7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98" h="77369">
                  <a:moveTo>
                    <a:pt x="279617" y="15875"/>
                  </a:moveTo>
                  <a:cubicBezTo>
                    <a:pt x="290200" y="16933"/>
                    <a:pt x="237284" y="6350"/>
                    <a:pt x="212942" y="6350"/>
                  </a:cubicBezTo>
                  <a:cubicBezTo>
                    <a:pt x="188600" y="6350"/>
                    <a:pt x="142034" y="13758"/>
                    <a:pt x="133567" y="15875"/>
                  </a:cubicBezTo>
                  <a:cubicBezTo>
                    <a:pt x="125100" y="17992"/>
                    <a:pt x="176959" y="14287"/>
                    <a:pt x="162142" y="19050"/>
                  </a:cubicBezTo>
                  <a:cubicBezTo>
                    <a:pt x="147325" y="23813"/>
                    <a:pt x="55250" y="40217"/>
                    <a:pt x="44667" y="44450"/>
                  </a:cubicBezTo>
                  <a:cubicBezTo>
                    <a:pt x="34084" y="48683"/>
                    <a:pt x="97054" y="42333"/>
                    <a:pt x="98642" y="44450"/>
                  </a:cubicBezTo>
                  <a:cubicBezTo>
                    <a:pt x="100230" y="46567"/>
                    <a:pt x="60013" y="53446"/>
                    <a:pt x="54192" y="57150"/>
                  </a:cubicBezTo>
                  <a:cubicBezTo>
                    <a:pt x="48371" y="60854"/>
                    <a:pt x="72713" y="63500"/>
                    <a:pt x="63717" y="66675"/>
                  </a:cubicBezTo>
                  <a:cubicBezTo>
                    <a:pt x="54721" y="69850"/>
                    <a:pt x="-4016" y="80962"/>
                    <a:pt x="217" y="76200"/>
                  </a:cubicBezTo>
                  <a:cubicBezTo>
                    <a:pt x="4450" y="71438"/>
                    <a:pt x="64246" y="47625"/>
                    <a:pt x="89117" y="38100"/>
                  </a:cubicBezTo>
                  <a:cubicBezTo>
                    <a:pt x="113988" y="28575"/>
                    <a:pt x="149442" y="19050"/>
                    <a:pt x="149442" y="19050"/>
                  </a:cubicBezTo>
                  <a:cubicBezTo>
                    <a:pt x="159496" y="12700"/>
                    <a:pt x="130921" y="0"/>
                    <a:pt x="149442" y="0"/>
                  </a:cubicBezTo>
                  <a:cubicBezTo>
                    <a:pt x="167963" y="0"/>
                    <a:pt x="269034" y="14817"/>
                    <a:pt x="279617" y="158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86B3747-0098-422A-BE26-8433999978A4}"/>
                </a:ext>
              </a:extLst>
            </p:cNvPr>
            <p:cNvSpPr/>
            <p:nvPr/>
          </p:nvSpPr>
          <p:spPr>
            <a:xfrm>
              <a:off x="6572200" y="3079173"/>
              <a:ext cx="345338" cy="64715"/>
            </a:xfrm>
            <a:custGeom>
              <a:avLst/>
              <a:gdLst>
                <a:gd name="connsiteX0" fmla="*/ 50 w 345338"/>
                <a:gd name="connsiteY0" fmla="*/ 57727 h 64715"/>
                <a:gd name="connsiteX1" fmla="*/ 168325 w 345338"/>
                <a:gd name="connsiteY1" fmla="*/ 64077 h 64715"/>
                <a:gd name="connsiteX2" fmla="*/ 142925 w 345338"/>
                <a:gd name="connsiteY2" fmla="*/ 60902 h 64715"/>
                <a:gd name="connsiteX3" fmla="*/ 279450 w 345338"/>
                <a:gd name="connsiteY3" fmla="*/ 32327 h 64715"/>
                <a:gd name="connsiteX4" fmla="*/ 225475 w 345338"/>
                <a:gd name="connsiteY4" fmla="*/ 51377 h 64715"/>
                <a:gd name="connsiteX5" fmla="*/ 342950 w 345338"/>
                <a:gd name="connsiteY5" fmla="*/ 577 h 64715"/>
                <a:gd name="connsiteX6" fmla="*/ 295325 w 345338"/>
                <a:gd name="connsiteY6" fmla="*/ 25977 h 64715"/>
                <a:gd name="connsiteX7" fmla="*/ 187375 w 345338"/>
                <a:gd name="connsiteY7" fmla="*/ 57727 h 64715"/>
                <a:gd name="connsiteX8" fmla="*/ 50 w 345338"/>
                <a:gd name="connsiteY8" fmla="*/ 57727 h 6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338" h="64715">
                  <a:moveTo>
                    <a:pt x="50" y="57727"/>
                  </a:moveTo>
                  <a:cubicBezTo>
                    <a:pt x="-3125" y="58785"/>
                    <a:pt x="144513" y="63548"/>
                    <a:pt x="168325" y="64077"/>
                  </a:cubicBezTo>
                  <a:cubicBezTo>
                    <a:pt x="192137" y="64606"/>
                    <a:pt x="124404" y="66194"/>
                    <a:pt x="142925" y="60902"/>
                  </a:cubicBezTo>
                  <a:cubicBezTo>
                    <a:pt x="161446" y="55610"/>
                    <a:pt x="265692" y="33914"/>
                    <a:pt x="279450" y="32327"/>
                  </a:cubicBezTo>
                  <a:cubicBezTo>
                    <a:pt x="293208" y="30740"/>
                    <a:pt x="214892" y="56669"/>
                    <a:pt x="225475" y="51377"/>
                  </a:cubicBezTo>
                  <a:cubicBezTo>
                    <a:pt x="236058" y="46085"/>
                    <a:pt x="331308" y="4810"/>
                    <a:pt x="342950" y="577"/>
                  </a:cubicBezTo>
                  <a:cubicBezTo>
                    <a:pt x="354592" y="-3656"/>
                    <a:pt x="321254" y="16452"/>
                    <a:pt x="295325" y="25977"/>
                  </a:cubicBezTo>
                  <a:cubicBezTo>
                    <a:pt x="269396" y="35502"/>
                    <a:pt x="230237" y="50319"/>
                    <a:pt x="187375" y="57727"/>
                  </a:cubicBezTo>
                  <a:cubicBezTo>
                    <a:pt x="144513" y="65135"/>
                    <a:pt x="3225" y="56669"/>
                    <a:pt x="50" y="577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5BE30B0-E1DC-9926-829B-94CC4D9EBB3C}"/>
                </a:ext>
              </a:extLst>
            </p:cNvPr>
            <p:cNvSpPr/>
            <p:nvPr/>
          </p:nvSpPr>
          <p:spPr>
            <a:xfrm>
              <a:off x="6908799" y="3035275"/>
              <a:ext cx="182164" cy="66847"/>
            </a:xfrm>
            <a:custGeom>
              <a:avLst/>
              <a:gdLst>
                <a:gd name="connsiteX0" fmla="*/ 1 w 182164"/>
                <a:gd name="connsiteY0" fmla="*/ 25 h 66847"/>
                <a:gd name="connsiteX1" fmla="*/ 130176 w 182164"/>
                <a:gd name="connsiteY1" fmla="*/ 38125 h 66847"/>
                <a:gd name="connsiteX2" fmla="*/ 101601 w 182164"/>
                <a:gd name="connsiteY2" fmla="*/ 44475 h 66847"/>
                <a:gd name="connsiteX3" fmla="*/ 180976 w 182164"/>
                <a:gd name="connsiteY3" fmla="*/ 66700 h 66847"/>
                <a:gd name="connsiteX4" fmla="*/ 146051 w 182164"/>
                <a:gd name="connsiteY4" fmla="*/ 54000 h 66847"/>
                <a:gd name="connsiteX5" fmla="*/ 101601 w 182164"/>
                <a:gd name="connsiteY5" fmla="*/ 50825 h 66847"/>
                <a:gd name="connsiteX6" fmla="*/ 133351 w 182164"/>
                <a:gd name="connsiteY6" fmla="*/ 44475 h 66847"/>
                <a:gd name="connsiteX7" fmla="*/ 1 w 182164"/>
                <a:gd name="connsiteY7" fmla="*/ 25 h 6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164" h="66847">
                  <a:moveTo>
                    <a:pt x="1" y="25"/>
                  </a:moveTo>
                  <a:cubicBezTo>
                    <a:pt x="-528" y="-1033"/>
                    <a:pt x="113243" y="30717"/>
                    <a:pt x="130176" y="38125"/>
                  </a:cubicBezTo>
                  <a:cubicBezTo>
                    <a:pt x="147109" y="45533"/>
                    <a:pt x="93134" y="39712"/>
                    <a:pt x="101601" y="44475"/>
                  </a:cubicBezTo>
                  <a:cubicBezTo>
                    <a:pt x="110068" y="49238"/>
                    <a:pt x="173568" y="65113"/>
                    <a:pt x="180976" y="66700"/>
                  </a:cubicBezTo>
                  <a:cubicBezTo>
                    <a:pt x="188384" y="68287"/>
                    <a:pt x="159280" y="56646"/>
                    <a:pt x="146051" y="54000"/>
                  </a:cubicBezTo>
                  <a:cubicBezTo>
                    <a:pt x="132822" y="51354"/>
                    <a:pt x="103718" y="52413"/>
                    <a:pt x="101601" y="50825"/>
                  </a:cubicBezTo>
                  <a:cubicBezTo>
                    <a:pt x="99484" y="49237"/>
                    <a:pt x="147109" y="49767"/>
                    <a:pt x="133351" y="44475"/>
                  </a:cubicBezTo>
                  <a:cubicBezTo>
                    <a:pt x="119593" y="39183"/>
                    <a:pt x="530" y="1083"/>
                    <a:pt x="1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79D4FBA-B92A-D7A4-4697-6984901322CB}"/>
                </a:ext>
              </a:extLst>
            </p:cNvPr>
            <p:cNvSpPr/>
            <p:nvPr/>
          </p:nvSpPr>
          <p:spPr>
            <a:xfrm>
              <a:off x="6466075" y="3121025"/>
              <a:ext cx="439964" cy="49290"/>
            </a:xfrm>
            <a:custGeom>
              <a:avLst/>
              <a:gdLst>
                <a:gd name="connsiteX0" fmla="*/ 1400 w 439964"/>
                <a:gd name="connsiteY0" fmla="*/ 3175 h 49290"/>
                <a:gd name="connsiteX1" fmla="*/ 176025 w 439964"/>
                <a:gd name="connsiteY1" fmla="*/ 38100 h 49290"/>
                <a:gd name="connsiteX2" fmla="*/ 134750 w 439964"/>
                <a:gd name="connsiteY2" fmla="*/ 41275 h 49290"/>
                <a:gd name="connsiteX3" fmla="*/ 309375 w 439964"/>
                <a:gd name="connsiteY3" fmla="*/ 44450 h 49290"/>
                <a:gd name="connsiteX4" fmla="*/ 401450 w 439964"/>
                <a:gd name="connsiteY4" fmla="*/ 28575 h 49290"/>
                <a:gd name="connsiteX5" fmla="*/ 322075 w 439964"/>
                <a:gd name="connsiteY5" fmla="*/ 44450 h 49290"/>
                <a:gd name="connsiteX6" fmla="*/ 395100 w 439964"/>
                <a:gd name="connsiteY6" fmla="*/ 25400 h 49290"/>
                <a:gd name="connsiteX7" fmla="*/ 439550 w 439964"/>
                <a:gd name="connsiteY7" fmla="*/ 0 h 49290"/>
                <a:gd name="connsiteX8" fmla="*/ 369700 w 439964"/>
                <a:gd name="connsiteY8" fmla="*/ 25400 h 49290"/>
                <a:gd name="connsiteX9" fmla="*/ 217300 w 439964"/>
                <a:gd name="connsiteY9" fmla="*/ 47625 h 49290"/>
                <a:gd name="connsiteX10" fmla="*/ 287150 w 439964"/>
                <a:gd name="connsiteY10" fmla="*/ 41275 h 49290"/>
                <a:gd name="connsiteX11" fmla="*/ 1400 w 439964"/>
                <a:gd name="connsiteY11" fmla="*/ 3175 h 4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9964" h="49290">
                  <a:moveTo>
                    <a:pt x="1400" y="3175"/>
                  </a:moveTo>
                  <a:cubicBezTo>
                    <a:pt x="-17121" y="2646"/>
                    <a:pt x="153800" y="31750"/>
                    <a:pt x="176025" y="38100"/>
                  </a:cubicBezTo>
                  <a:cubicBezTo>
                    <a:pt x="198250" y="44450"/>
                    <a:pt x="112525" y="40217"/>
                    <a:pt x="134750" y="41275"/>
                  </a:cubicBezTo>
                  <a:cubicBezTo>
                    <a:pt x="156975" y="42333"/>
                    <a:pt x="264925" y="46567"/>
                    <a:pt x="309375" y="44450"/>
                  </a:cubicBezTo>
                  <a:cubicBezTo>
                    <a:pt x="353825" y="42333"/>
                    <a:pt x="399333" y="28575"/>
                    <a:pt x="401450" y="28575"/>
                  </a:cubicBezTo>
                  <a:cubicBezTo>
                    <a:pt x="403567" y="28575"/>
                    <a:pt x="323133" y="44979"/>
                    <a:pt x="322075" y="44450"/>
                  </a:cubicBezTo>
                  <a:cubicBezTo>
                    <a:pt x="321017" y="43921"/>
                    <a:pt x="375521" y="32808"/>
                    <a:pt x="395100" y="25400"/>
                  </a:cubicBezTo>
                  <a:cubicBezTo>
                    <a:pt x="414679" y="17992"/>
                    <a:pt x="443783" y="0"/>
                    <a:pt x="439550" y="0"/>
                  </a:cubicBezTo>
                  <a:cubicBezTo>
                    <a:pt x="435317" y="0"/>
                    <a:pt x="406742" y="17463"/>
                    <a:pt x="369700" y="25400"/>
                  </a:cubicBezTo>
                  <a:cubicBezTo>
                    <a:pt x="332658" y="33338"/>
                    <a:pt x="231058" y="44979"/>
                    <a:pt x="217300" y="47625"/>
                  </a:cubicBezTo>
                  <a:cubicBezTo>
                    <a:pt x="203542" y="50271"/>
                    <a:pt x="321017" y="50800"/>
                    <a:pt x="287150" y="41275"/>
                  </a:cubicBezTo>
                  <a:cubicBezTo>
                    <a:pt x="253283" y="31750"/>
                    <a:pt x="19921" y="3704"/>
                    <a:pt x="1400" y="3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77AFCEF-30DC-90F2-311F-CDC2DE679768}"/>
                </a:ext>
              </a:extLst>
            </p:cNvPr>
            <p:cNvSpPr/>
            <p:nvPr/>
          </p:nvSpPr>
          <p:spPr>
            <a:xfrm>
              <a:off x="6854170" y="3057336"/>
              <a:ext cx="186925" cy="83169"/>
            </a:xfrm>
            <a:custGeom>
              <a:avLst/>
              <a:gdLst>
                <a:gd name="connsiteX0" fmla="*/ 655 w 186925"/>
                <a:gd name="connsiteY0" fmla="*/ 82739 h 83169"/>
                <a:gd name="connsiteX1" fmla="*/ 89555 w 186925"/>
                <a:gd name="connsiteY1" fmla="*/ 31939 h 83169"/>
                <a:gd name="connsiteX2" fmla="*/ 184805 w 186925"/>
                <a:gd name="connsiteY2" fmla="*/ 16064 h 83169"/>
                <a:gd name="connsiteX3" fmla="*/ 149880 w 186925"/>
                <a:gd name="connsiteY3" fmla="*/ 16064 h 83169"/>
                <a:gd name="connsiteX4" fmla="*/ 83205 w 186925"/>
                <a:gd name="connsiteY4" fmla="*/ 50989 h 83169"/>
                <a:gd name="connsiteX5" fmla="*/ 137180 w 186925"/>
                <a:gd name="connsiteY5" fmla="*/ 189 h 83169"/>
                <a:gd name="connsiteX6" fmla="*/ 655 w 186925"/>
                <a:gd name="connsiteY6" fmla="*/ 82739 h 8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925" h="83169">
                  <a:moveTo>
                    <a:pt x="655" y="82739"/>
                  </a:moveTo>
                  <a:cubicBezTo>
                    <a:pt x="-7282" y="88031"/>
                    <a:pt x="58863" y="43051"/>
                    <a:pt x="89555" y="31939"/>
                  </a:cubicBezTo>
                  <a:cubicBezTo>
                    <a:pt x="120247" y="20826"/>
                    <a:pt x="174751" y="18710"/>
                    <a:pt x="184805" y="16064"/>
                  </a:cubicBezTo>
                  <a:cubicBezTo>
                    <a:pt x="194859" y="13418"/>
                    <a:pt x="166813" y="10243"/>
                    <a:pt x="149880" y="16064"/>
                  </a:cubicBezTo>
                  <a:cubicBezTo>
                    <a:pt x="132947" y="21885"/>
                    <a:pt x="85322" y="53635"/>
                    <a:pt x="83205" y="50989"/>
                  </a:cubicBezTo>
                  <a:cubicBezTo>
                    <a:pt x="81088" y="48343"/>
                    <a:pt x="149351" y="-3515"/>
                    <a:pt x="137180" y="189"/>
                  </a:cubicBezTo>
                  <a:cubicBezTo>
                    <a:pt x="125009" y="3893"/>
                    <a:pt x="8592" y="77447"/>
                    <a:pt x="655" y="827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B3B740A-8420-9A7B-7396-3CDA5E49DE0C}"/>
                </a:ext>
              </a:extLst>
            </p:cNvPr>
            <p:cNvSpPr/>
            <p:nvPr/>
          </p:nvSpPr>
          <p:spPr>
            <a:xfrm>
              <a:off x="6324922" y="2573973"/>
              <a:ext cx="219735" cy="235976"/>
            </a:xfrm>
            <a:custGeom>
              <a:avLst/>
              <a:gdLst>
                <a:gd name="connsiteX0" fmla="*/ 218753 w 219735"/>
                <a:gd name="connsiteY0" fmla="*/ 952 h 235976"/>
                <a:gd name="connsiteX1" fmla="*/ 91753 w 219735"/>
                <a:gd name="connsiteY1" fmla="*/ 124777 h 235976"/>
                <a:gd name="connsiteX2" fmla="*/ 110803 w 219735"/>
                <a:gd name="connsiteY2" fmla="*/ 93027 h 235976"/>
                <a:gd name="connsiteX3" fmla="*/ 2853 w 219735"/>
                <a:gd name="connsiteY3" fmla="*/ 232727 h 235976"/>
                <a:gd name="connsiteX4" fmla="*/ 37778 w 219735"/>
                <a:gd name="connsiteY4" fmla="*/ 181927 h 235976"/>
                <a:gd name="connsiteX5" fmla="*/ 107628 w 219735"/>
                <a:gd name="connsiteY5" fmla="*/ 73977 h 235976"/>
                <a:gd name="connsiteX6" fmla="*/ 82228 w 219735"/>
                <a:gd name="connsiteY6" fmla="*/ 140652 h 235976"/>
                <a:gd name="connsiteX7" fmla="*/ 145728 w 219735"/>
                <a:gd name="connsiteY7" fmla="*/ 70802 h 235976"/>
                <a:gd name="connsiteX8" fmla="*/ 218753 w 219735"/>
                <a:gd name="connsiteY8" fmla="*/ 952 h 23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35" h="235976">
                  <a:moveTo>
                    <a:pt x="218753" y="952"/>
                  </a:moveTo>
                  <a:cubicBezTo>
                    <a:pt x="209757" y="9948"/>
                    <a:pt x="109745" y="109431"/>
                    <a:pt x="91753" y="124777"/>
                  </a:cubicBezTo>
                  <a:cubicBezTo>
                    <a:pt x="73761" y="140123"/>
                    <a:pt x="125620" y="75035"/>
                    <a:pt x="110803" y="93027"/>
                  </a:cubicBezTo>
                  <a:cubicBezTo>
                    <a:pt x="95986" y="111019"/>
                    <a:pt x="15024" y="217910"/>
                    <a:pt x="2853" y="232727"/>
                  </a:cubicBezTo>
                  <a:cubicBezTo>
                    <a:pt x="-9318" y="247544"/>
                    <a:pt x="20315" y="208385"/>
                    <a:pt x="37778" y="181927"/>
                  </a:cubicBezTo>
                  <a:cubicBezTo>
                    <a:pt x="55241" y="155469"/>
                    <a:pt x="100220" y="80856"/>
                    <a:pt x="107628" y="73977"/>
                  </a:cubicBezTo>
                  <a:cubicBezTo>
                    <a:pt x="115036" y="67098"/>
                    <a:pt x="75878" y="141181"/>
                    <a:pt x="82228" y="140652"/>
                  </a:cubicBezTo>
                  <a:cubicBezTo>
                    <a:pt x="88578" y="140123"/>
                    <a:pt x="118741" y="92498"/>
                    <a:pt x="145728" y="70802"/>
                  </a:cubicBezTo>
                  <a:cubicBezTo>
                    <a:pt x="172715" y="49106"/>
                    <a:pt x="227749" y="-8044"/>
                    <a:pt x="218753" y="9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9AD45A8-CE15-609A-7578-8E5985359931}"/>
                </a:ext>
              </a:extLst>
            </p:cNvPr>
            <p:cNvSpPr/>
            <p:nvPr/>
          </p:nvSpPr>
          <p:spPr>
            <a:xfrm>
              <a:off x="6391275" y="2609783"/>
              <a:ext cx="294026" cy="114367"/>
            </a:xfrm>
            <a:custGeom>
              <a:avLst/>
              <a:gdLst>
                <a:gd name="connsiteX0" fmla="*/ 0 w 294026"/>
                <a:gd name="connsiteY0" fmla="*/ 114367 h 114367"/>
                <a:gd name="connsiteX1" fmla="*/ 142875 w 294026"/>
                <a:gd name="connsiteY1" fmla="*/ 41342 h 114367"/>
                <a:gd name="connsiteX2" fmla="*/ 152400 w 294026"/>
                <a:gd name="connsiteY2" fmla="*/ 25467 h 114367"/>
                <a:gd name="connsiteX3" fmla="*/ 127000 w 294026"/>
                <a:gd name="connsiteY3" fmla="*/ 25467 h 114367"/>
                <a:gd name="connsiteX4" fmla="*/ 209550 w 294026"/>
                <a:gd name="connsiteY4" fmla="*/ 19117 h 114367"/>
                <a:gd name="connsiteX5" fmla="*/ 161925 w 294026"/>
                <a:gd name="connsiteY5" fmla="*/ 67 h 114367"/>
                <a:gd name="connsiteX6" fmla="*/ 292100 w 294026"/>
                <a:gd name="connsiteY6" fmla="*/ 12767 h 114367"/>
                <a:gd name="connsiteX7" fmla="*/ 234950 w 294026"/>
                <a:gd name="connsiteY7" fmla="*/ 12767 h 114367"/>
                <a:gd name="connsiteX8" fmla="*/ 168275 w 294026"/>
                <a:gd name="connsiteY8" fmla="*/ 19117 h 114367"/>
                <a:gd name="connsiteX9" fmla="*/ 117475 w 294026"/>
                <a:gd name="connsiteY9" fmla="*/ 50867 h 114367"/>
                <a:gd name="connsiteX10" fmla="*/ 0 w 294026"/>
                <a:gd name="connsiteY10" fmla="*/ 114367 h 11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026" h="114367">
                  <a:moveTo>
                    <a:pt x="0" y="114367"/>
                  </a:moveTo>
                  <a:cubicBezTo>
                    <a:pt x="4233" y="112780"/>
                    <a:pt x="117475" y="56159"/>
                    <a:pt x="142875" y="41342"/>
                  </a:cubicBezTo>
                  <a:cubicBezTo>
                    <a:pt x="168275" y="26525"/>
                    <a:pt x="155046" y="28113"/>
                    <a:pt x="152400" y="25467"/>
                  </a:cubicBezTo>
                  <a:cubicBezTo>
                    <a:pt x="149754" y="22821"/>
                    <a:pt x="117475" y="26525"/>
                    <a:pt x="127000" y="25467"/>
                  </a:cubicBezTo>
                  <a:cubicBezTo>
                    <a:pt x="136525" y="24409"/>
                    <a:pt x="203729" y="23350"/>
                    <a:pt x="209550" y="19117"/>
                  </a:cubicBezTo>
                  <a:cubicBezTo>
                    <a:pt x="215371" y="14884"/>
                    <a:pt x="148167" y="1125"/>
                    <a:pt x="161925" y="67"/>
                  </a:cubicBezTo>
                  <a:cubicBezTo>
                    <a:pt x="175683" y="-991"/>
                    <a:pt x="279929" y="10650"/>
                    <a:pt x="292100" y="12767"/>
                  </a:cubicBezTo>
                  <a:cubicBezTo>
                    <a:pt x="304271" y="14884"/>
                    <a:pt x="255587" y="11709"/>
                    <a:pt x="234950" y="12767"/>
                  </a:cubicBezTo>
                  <a:cubicBezTo>
                    <a:pt x="214313" y="13825"/>
                    <a:pt x="187854" y="12767"/>
                    <a:pt x="168275" y="19117"/>
                  </a:cubicBezTo>
                  <a:cubicBezTo>
                    <a:pt x="148696" y="25467"/>
                    <a:pt x="140758" y="38167"/>
                    <a:pt x="117475" y="50867"/>
                  </a:cubicBezTo>
                  <a:lnTo>
                    <a:pt x="0" y="11436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70CD1D4-578A-DA6C-6B5E-106328761B36}"/>
                </a:ext>
              </a:extLst>
            </p:cNvPr>
            <p:cNvSpPr/>
            <p:nvPr/>
          </p:nvSpPr>
          <p:spPr>
            <a:xfrm>
              <a:off x="6489378" y="2629838"/>
              <a:ext cx="290321" cy="56217"/>
            </a:xfrm>
            <a:custGeom>
              <a:avLst/>
              <a:gdLst>
                <a:gd name="connsiteX0" fmla="*/ 322 w 290321"/>
                <a:gd name="connsiteY0" fmla="*/ 56212 h 56217"/>
                <a:gd name="connsiteX1" fmla="*/ 190822 w 290321"/>
                <a:gd name="connsiteY1" fmla="*/ 8587 h 56217"/>
                <a:gd name="connsiteX2" fmla="*/ 143197 w 290321"/>
                <a:gd name="connsiteY2" fmla="*/ 2237 h 56217"/>
                <a:gd name="connsiteX3" fmla="*/ 289247 w 290321"/>
                <a:gd name="connsiteY3" fmla="*/ 33987 h 56217"/>
                <a:gd name="connsiteX4" fmla="*/ 213047 w 290321"/>
                <a:gd name="connsiteY4" fmla="*/ 21287 h 56217"/>
                <a:gd name="connsiteX5" fmla="*/ 282897 w 290321"/>
                <a:gd name="connsiteY5" fmla="*/ 8587 h 56217"/>
                <a:gd name="connsiteX6" fmla="*/ 203522 w 290321"/>
                <a:gd name="connsiteY6" fmla="*/ 5412 h 56217"/>
                <a:gd name="connsiteX7" fmla="*/ 146372 w 290321"/>
                <a:gd name="connsiteY7" fmla="*/ 11762 h 56217"/>
                <a:gd name="connsiteX8" fmla="*/ 322 w 290321"/>
                <a:gd name="connsiteY8" fmla="*/ 56212 h 5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321" h="56217">
                  <a:moveTo>
                    <a:pt x="322" y="56212"/>
                  </a:moveTo>
                  <a:cubicBezTo>
                    <a:pt x="7730" y="55683"/>
                    <a:pt x="167010" y="17583"/>
                    <a:pt x="190822" y="8587"/>
                  </a:cubicBezTo>
                  <a:cubicBezTo>
                    <a:pt x="214634" y="-409"/>
                    <a:pt x="126793" y="-1996"/>
                    <a:pt x="143197" y="2237"/>
                  </a:cubicBezTo>
                  <a:cubicBezTo>
                    <a:pt x="159601" y="6470"/>
                    <a:pt x="277605" y="30812"/>
                    <a:pt x="289247" y="33987"/>
                  </a:cubicBezTo>
                  <a:cubicBezTo>
                    <a:pt x="300889" y="37162"/>
                    <a:pt x="214105" y="25520"/>
                    <a:pt x="213047" y="21287"/>
                  </a:cubicBezTo>
                  <a:cubicBezTo>
                    <a:pt x="211989" y="17054"/>
                    <a:pt x="284485" y="11233"/>
                    <a:pt x="282897" y="8587"/>
                  </a:cubicBezTo>
                  <a:cubicBezTo>
                    <a:pt x="281310" y="5941"/>
                    <a:pt x="226276" y="4883"/>
                    <a:pt x="203522" y="5412"/>
                  </a:cubicBezTo>
                  <a:cubicBezTo>
                    <a:pt x="180768" y="5941"/>
                    <a:pt x="177593" y="3295"/>
                    <a:pt x="146372" y="11762"/>
                  </a:cubicBezTo>
                  <a:cubicBezTo>
                    <a:pt x="115151" y="20229"/>
                    <a:pt x="-7086" y="56741"/>
                    <a:pt x="322" y="56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16E64330-539D-7CD9-E559-E8094E0B642E}"/>
                </a:ext>
              </a:extLst>
            </p:cNvPr>
            <p:cNvSpPr/>
            <p:nvPr/>
          </p:nvSpPr>
          <p:spPr>
            <a:xfrm>
              <a:off x="6718284" y="2603402"/>
              <a:ext cx="188969" cy="73793"/>
            </a:xfrm>
            <a:custGeom>
              <a:avLst/>
              <a:gdLst>
                <a:gd name="connsiteX0" fmla="*/ 16 w 188969"/>
                <a:gd name="connsiteY0" fmla="*/ 98 h 73793"/>
                <a:gd name="connsiteX1" fmla="*/ 133366 w 188969"/>
                <a:gd name="connsiteY1" fmla="*/ 28673 h 73793"/>
                <a:gd name="connsiteX2" fmla="*/ 187341 w 188969"/>
                <a:gd name="connsiteY2" fmla="*/ 73123 h 73793"/>
                <a:gd name="connsiteX3" fmla="*/ 168291 w 188969"/>
                <a:gd name="connsiteY3" fmla="*/ 54073 h 73793"/>
                <a:gd name="connsiteX4" fmla="*/ 101616 w 188969"/>
                <a:gd name="connsiteY4" fmla="*/ 35023 h 73793"/>
                <a:gd name="connsiteX5" fmla="*/ 123841 w 188969"/>
                <a:gd name="connsiteY5" fmla="*/ 38198 h 73793"/>
                <a:gd name="connsiteX6" fmla="*/ 16 w 188969"/>
                <a:gd name="connsiteY6" fmla="*/ 98 h 7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969" h="73793">
                  <a:moveTo>
                    <a:pt x="16" y="98"/>
                  </a:moveTo>
                  <a:cubicBezTo>
                    <a:pt x="1603" y="-1489"/>
                    <a:pt x="102145" y="16502"/>
                    <a:pt x="133366" y="28673"/>
                  </a:cubicBezTo>
                  <a:cubicBezTo>
                    <a:pt x="164587" y="40844"/>
                    <a:pt x="187341" y="73123"/>
                    <a:pt x="187341" y="73123"/>
                  </a:cubicBezTo>
                  <a:cubicBezTo>
                    <a:pt x="193162" y="77356"/>
                    <a:pt x="182579" y="60423"/>
                    <a:pt x="168291" y="54073"/>
                  </a:cubicBezTo>
                  <a:cubicBezTo>
                    <a:pt x="154003" y="47723"/>
                    <a:pt x="109024" y="37669"/>
                    <a:pt x="101616" y="35023"/>
                  </a:cubicBezTo>
                  <a:cubicBezTo>
                    <a:pt x="94208" y="32377"/>
                    <a:pt x="138128" y="44019"/>
                    <a:pt x="123841" y="38198"/>
                  </a:cubicBezTo>
                  <a:cubicBezTo>
                    <a:pt x="109554" y="32377"/>
                    <a:pt x="-1571" y="1685"/>
                    <a:pt x="16" y="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76432421-BA2A-D380-0E7B-299116FC3F31}"/>
                </a:ext>
              </a:extLst>
            </p:cNvPr>
            <p:cNvSpPr/>
            <p:nvPr/>
          </p:nvSpPr>
          <p:spPr>
            <a:xfrm>
              <a:off x="6482864" y="2679694"/>
              <a:ext cx="398495" cy="57585"/>
            </a:xfrm>
            <a:custGeom>
              <a:avLst/>
              <a:gdLst>
                <a:gd name="connsiteX0" fmla="*/ 486 w 398495"/>
                <a:gd name="connsiteY0" fmla="*/ 6 h 57585"/>
                <a:gd name="connsiteX1" fmla="*/ 108436 w 398495"/>
                <a:gd name="connsiteY1" fmla="*/ 34931 h 57585"/>
                <a:gd name="connsiteX2" fmla="*/ 70336 w 398495"/>
                <a:gd name="connsiteY2" fmla="*/ 22231 h 57585"/>
                <a:gd name="connsiteX3" fmla="*/ 206861 w 398495"/>
                <a:gd name="connsiteY3" fmla="*/ 34931 h 57585"/>
                <a:gd name="connsiteX4" fmla="*/ 194161 w 398495"/>
                <a:gd name="connsiteY4" fmla="*/ 15881 h 57585"/>
                <a:gd name="connsiteX5" fmla="*/ 273536 w 398495"/>
                <a:gd name="connsiteY5" fmla="*/ 28581 h 57585"/>
                <a:gd name="connsiteX6" fmla="*/ 270361 w 398495"/>
                <a:gd name="connsiteY6" fmla="*/ 22231 h 57585"/>
                <a:gd name="connsiteX7" fmla="*/ 394186 w 398495"/>
                <a:gd name="connsiteY7" fmla="*/ 57156 h 57585"/>
                <a:gd name="connsiteX8" fmla="*/ 352911 w 398495"/>
                <a:gd name="connsiteY8" fmla="*/ 41281 h 57585"/>
                <a:gd name="connsiteX9" fmla="*/ 187811 w 398495"/>
                <a:gd name="connsiteY9" fmla="*/ 34931 h 57585"/>
                <a:gd name="connsiteX10" fmla="*/ 235436 w 398495"/>
                <a:gd name="connsiteY10" fmla="*/ 38106 h 57585"/>
                <a:gd name="connsiteX11" fmla="*/ 159236 w 398495"/>
                <a:gd name="connsiteY11" fmla="*/ 38106 h 57585"/>
                <a:gd name="connsiteX12" fmla="*/ 486 w 398495"/>
                <a:gd name="connsiteY12" fmla="*/ 6 h 5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8495" h="57585">
                  <a:moveTo>
                    <a:pt x="486" y="6"/>
                  </a:moveTo>
                  <a:cubicBezTo>
                    <a:pt x="-7981" y="-523"/>
                    <a:pt x="96794" y="31227"/>
                    <a:pt x="108436" y="34931"/>
                  </a:cubicBezTo>
                  <a:cubicBezTo>
                    <a:pt x="120078" y="38635"/>
                    <a:pt x="53932" y="22231"/>
                    <a:pt x="70336" y="22231"/>
                  </a:cubicBezTo>
                  <a:cubicBezTo>
                    <a:pt x="86740" y="22231"/>
                    <a:pt x="186224" y="35989"/>
                    <a:pt x="206861" y="34931"/>
                  </a:cubicBezTo>
                  <a:cubicBezTo>
                    <a:pt x="227498" y="33873"/>
                    <a:pt x="183049" y="16939"/>
                    <a:pt x="194161" y="15881"/>
                  </a:cubicBezTo>
                  <a:cubicBezTo>
                    <a:pt x="205273" y="14823"/>
                    <a:pt x="273536" y="28581"/>
                    <a:pt x="273536" y="28581"/>
                  </a:cubicBezTo>
                  <a:cubicBezTo>
                    <a:pt x="286236" y="29639"/>
                    <a:pt x="250253" y="17469"/>
                    <a:pt x="270361" y="22231"/>
                  </a:cubicBezTo>
                  <a:cubicBezTo>
                    <a:pt x="290469" y="26993"/>
                    <a:pt x="380428" y="53981"/>
                    <a:pt x="394186" y="57156"/>
                  </a:cubicBezTo>
                  <a:cubicBezTo>
                    <a:pt x="407944" y="60331"/>
                    <a:pt x="387307" y="44985"/>
                    <a:pt x="352911" y="41281"/>
                  </a:cubicBezTo>
                  <a:cubicBezTo>
                    <a:pt x="318515" y="37577"/>
                    <a:pt x="207390" y="35460"/>
                    <a:pt x="187811" y="34931"/>
                  </a:cubicBezTo>
                  <a:cubicBezTo>
                    <a:pt x="168232" y="34402"/>
                    <a:pt x="240199" y="37577"/>
                    <a:pt x="235436" y="38106"/>
                  </a:cubicBezTo>
                  <a:cubicBezTo>
                    <a:pt x="230674" y="38635"/>
                    <a:pt x="193632" y="42339"/>
                    <a:pt x="159236" y="38106"/>
                  </a:cubicBezTo>
                  <a:cubicBezTo>
                    <a:pt x="124840" y="33873"/>
                    <a:pt x="8953" y="535"/>
                    <a:pt x="486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576CE213-C450-5408-7BD6-5868F3E87EE8}"/>
                </a:ext>
              </a:extLst>
            </p:cNvPr>
            <p:cNvSpPr/>
            <p:nvPr/>
          </p:nvSpPr>
          <p:spPr>
            <a:xfrm>
              <a:off x="6564808" y="2644473"/>
              <a:ext cx="162476" cy="45406"/>
            </a:xfrm>
            <a:custGeom>
              <a:avLst/>
              <a:gdLst>
                <a:gd name="connsiteX0" fmla="*/ 1092 w 162476"/>
                <a:gd name="connsiteY0" fmla="*/ 44752 h 45406"/>
                <a:gd name="connsiteX1" fmla="*/ 159842 w 162476"/>
                <a:gd name="connsiteY1" fmla="*/ 302 h 45406"/>
                <a:gd name="connsiteX2" fmla="*/ 93167 w 162476"/>
                <a:gd name="connsiteY2" fmla="*/ 25702 h 45406"/>
                <a:gd name="connsiteX3" fmla="*/ 1092 w 162476"/>
                <a:gd name="connsiteY3" fmla="*/ 44752 h 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76" h="45406">
                  <a:moveTo>
                    <a:pt x="1092" y="44752"/>
                  </a:moveTo>
                  <a:cubicBezTo>
                    <a:pt x="12205" y="40519"/>
                    <a:pt x="144496" y="3477"/>
                    <a:pt x="159842" y="302"/>
                  </a:cubicBezTo>
                  <a:cubicBezTo>
                    <a:pt x="175188" y="-2873"/>
                    <a:pt x="119625" y="19881"/>
                    <a:pt x="93167" y="25702"/>
                  </a:cubicBezTo>
                  <a:cubicBezTo>
                    <a:pt x="66709" y="31523"/>
                    <a:pt x="-10021" y="48985"/>
                    <a:pt x="1092" y="447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11570C3A-0867-0B6E-479A-64707C45C2EB}"/>
                </a:ext>
              </a:extLst>
            </p:cNvPr>
            <p:cNvSpPr/>
            <p:nvPr/>
          </p:nvSpPr>
          <p:spPr>
            <a:xfrm>
              <a:off x="6971117" y="2541190"/>
              <a:ext cx="135021" cy="212881"/>
            </a:xfrm>
            <a:custGeom>
              <a:avLst/>
              <a:gdLst>
                <a:gd name="connsiteX0" fmla="*/ 1183 w 135021"/>
                <a:gd name="connsiteY0" fmla="*/ 1985 h 212881"/>
                <a:gd name="connsiteX1" fmla="*/ 131358 w 135021"/>
                <a:gd name="connsiteY1" fmla="*/ 205185 h 212881"/>
                <a:gd name="connsiteX2" fmla="*/ 96433 w 135021"/>
                <a:gd name="connsiteY2" fmla="*/ 163910 h 212881"/>
                <a:gd name="connsiteX3" fmla="*/ 67858 w 135021"/>
                <a:gd name="connsiteY3" fmla="*/ 103585 h 212881"/>
                <a:gd name="connsiteX4" fmla="*/ 1183 w 135021"/>
                <a:gd name="connsiteY4" fmla="*/ 1985 h 2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21" h="212881">
                  <a:moveTo>
                    <a:pt x="1183" y="1985"/>
                  </a:moveTo>
                  <a:cubicBezTo>
                    <a:pt x="11766" y="18918"/>
                    <a:pt x="115483" y="178198"/>
                    <a:pt x="131358" y="205185"/>
                  </a:cubicBezTo>
                  <a:cubicBezTo>
                    <a:pt x="147233" y="232173"/>
                    <a:pt x="107016" y="180843"/>
                    <a:pt x="96433" y="163910"/>
                  </a:cubicBezTo>
                  <a:cubicBezTo>
                    <a:pt x="85850" y="146977"/>
                    <a:pt x="81616" y="125810"/>
                    <a:pt x="67858" y="103585"/>
                  </a:cubicBezTo>
                  <a:cubicBezTo>
                    <a:pt x="54100" y="81360"/>
                    <a:pt x="-9400" y="-14948"/>
                    <a:pt x="1183" y="1985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26D84572-A916-01BF-8FAD-14F1B9D941CC}"/>
                </a:ext>
              </a:extLst>
            </p:cNvPr>
            <p:cNvSpPr/>
            <p:nvPr/>
          </p:nvSpPr>
          <p:spPr>
            <a:xfrm>
              <a:off x="6921469" y="2609824"/>
              <a:ext cx="90947" cy="107997"/>
            </a:xfrm>
            <a:custGeom>
              <a:avLst/>
              <a:gdLst>
                <a:gd name="connsiteX0" fmla="*/ 31 w 90947"/>
                <a:gd name="connsiteY0" fmla="*/ 26 h 107997"/>
                <a:gd name="connsiteX1" fmla="*/ 73056 w 90947"/>
                <a:gd name="connsiteY1" fmla="*/ 47651 h 107997"/>
                <a:gd name="connsiteX2" fmla="*/ 88931 w 90947"/>
                <a:gd name="connsiteY2" fmla="*/ 107976 h 107997"/>
                <a:gd name="connsiteX3" fmla="*/ 82581 w 90947"/>
                <a:gd name="connsiteY3" fmla="*/ 54001 h 107997"/>
                <a:gd name="connsiteX4" fmla="*/ 31 w 90947"/>
                <a:gd name="connsiteY4" fmla="*/ 26 h 10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47" h="107997">
                  <a:moveTo>
                    <a:pt x="31" y="26"/>
                  </a:moveTo>
                  <a:cubicBezTo>
                    <a:pt x="-1557" y="-1032"/>
                    <a:pt x="58239" y="29659"/>
                    <a:pt x="73056" y="47651"/>
                  </a:cubicBezTo>
                  <a:cubicBezTo>
                    <a:pt x="87873" y="65643"/>
                    <a:pt x="87343" y="106918"/>
                    <a:pt x="88931" y="107976"/>
                  </a:cubicBezTo>
                  <a:cubicBezTo>
                    <a:pt x="90519" y="109034"/>
                    <a:pt x="94752" y="70405"/>
                    <a:pt x="82581" y="54001"/>
                  </a:cubicBezTo>
                  <a:cubicBezTo>
                    <a:pt x="70410" y="37597"/>
                    <a:pt x="1619" y="1084"/>
                    <a:pt x="31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0DB5B494-9CEE-019B-B374-C5401C9C47C6}"/>
                </a:ext>
              </a:extLst>
            </p:cNvPr>
            <p:cNvSpPr/>
            <p:nvPr/>
          </p:nvSpPr>
          <p:spPr>
            <a:xfrm>
              <a:off x="6898807" y="2603010"/>
              <a:ext cx="146793" cy="130737"/>
            </a:xfrm>
            <a:custGeom>
              <a:avLst/>
              <a:gdLst>
                <a:gd name="connsiteX0" fmla="*/ 468 w 146793"/>
                <a:gd name="connsiteY0" fmla="*/ 490 h 130737"/>
                <a:gd name="connsiteX1" fmla="*/ 41743 w 146793"/>
                <a:gd name="connsiteY1" fmla="*/ 67165 h 130737"/>
                <a:gd name="connsiteX2" fmla="*/ 79843 w 146793"/>
                <a:gd name="connsiteY2" fmla="*/ 95740 h 130737"/>
                <a:gd name="connsiteX3" fmla="*/ 41743 w 146793"/>
                <a:gd name="connsiteY3" fmla="*/ 98915 h 130737"/>
                <a:gd name="connsiteX4" fmla="*/ 146518 w 146793"/>
                <a:gd name="connsiteY4" fmla="*/ 130665 h 130737"/>
                <a:gd name="connsiteX5" fmla="*/ 70318 w 146793"/>
                <a:gd name="connsiteY5" fmla="*/ 105265 h 130737"/>
                <a:gd name="connsiteX6" fmla="*/ 468 w 146793"/>
                <a:gd name="connsiteY6" fmla="*/ 490 h 13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793" h="130737">
                  <a:moveTo>
                    <a:pt x="468" y="490"/>
                  </a:moveTo>
                  <a:cubicBezTo>
                    <a:pt x="-4294" y="-5860"/>
                    <a:pt x="28514" y="51290"/>
                    <a:pt x="41743" y="67165"/>
                  </a:cubicBezTo>
                  <a:cubicBezTo>
                    <a:pt x="54972" y="83040"/>
                    <a:pt x="79843" y="90448"/>
                    <a:pt x="79843" y="95740"/>
                  </a:cubicBezTo>
                  <a:cubicBezTo>
                    <a:pt x="79843" y="101032"/>
                    <a:pt x="30631" y="93094"/>
                    <a:pt x="41743" y="98915"/>
                  </a:cubicBezTo>
                  <a:cubicBezTo>
                    <a:pt x="52855" y="104736"/>
                    <a:pt x="141756" y="129607"/>
                    <a:pt x="146518" y="130665"/>
                  </a:cubicBezTo>
                  <a:cubicBezTo>
                    <a:pt x="151280" y="131723"/>
                    <a:pt x="93072" y="121140"/>
                    <a:pt x="70318" y="105265"/>
                  </a:cubicBezTo>
                  <a:cubicBezTo>
                    <a:pt x="47564" y="89390"/>
                    <a:pt x="5230" y="6840"/>
                    <a:pt x="468" y="4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EC25A187-F077-C94F-1528-ED15C9CCF2CE}"/>
                </a:ext>
              </a:extLst>
            </p:cNvPr>
            <p:cNvSpPr/>
            <p:nvPr/>
          </p:nvSpPr>
          <p:spPr>
            <a:xfrm>
              <a:off x="6772273" y="2673318"/>
              <a:ext cx="261440" cy="54845"/>
            </a:xfrm>
            <a:custGeom>
              <a:avLst/>
              <a:gdLst>
                <a:gd name="connsiteX0" fmla="*/ 2 w 261440"/>
                <a:gd name="connsiteY0" fmla="*/ 32 h 54845"/>
                <a:gd name="connsiteX1" fmla="*/ 117477 w 261440"/>
                <a:gd name="connsiteY1" fmla="*/ 31782 h 54845"/>
                <a:gd name="connsiteX2" fmla="*/ 82552 w 261440"/>
                <a:gd name="connsiteY2" fmla="*/ 44482 h 54845"/>
                <a:gd name="connsiteX3" fmla="*/ 206377 w 261440"/>
                <a:gd name="connsiteY3" fmla="*/ 54007 h 54845"/>
                <a:gd name="connsiteX4" fmla="*/ 260352 w 261440"/>
                <a:gd name="connsiteY4" fmla="*/ 54007 h 54845"/>
                <a:gd name="connsiteX5" fmla="*/ 161927 w 261440"/>
                <a:gd name="connsiteY5" fmla="*/ 50832 h 54845"/>
                <a:gd name="connsiteX6" fmla="*/ 123827 w 261440"/>
                <a:gd name="connsiteY6" fmla="*/ 47657 h 54845"/>
                <a:gd name="connsiteX7" fmla="*/ 155577 w 261440"/>
                <a:gd name="connsiteY7" fmla="*/ 31782 h 54845"/>
                <a:gd name="connsiteX8" fmla="*/ 114302 w 261440"/>
                <a:gd name="connsiteY8" fmla="*/ 38132 h 54845"/>
                <a:gd name="connsiteX9" fmla="*/ 2 w 261440"/>
                <a:gd name="connsiteY9" fmla="*/ 32 h 5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440" h="54845">
                  <a:moveTo>
                    <a:pt x="2" y="32"/>
                  </a:moveTo>
                  <a:cubicBezTo>
                    <a:pt x="531" y="-1026"/>
                    <a:pt x="103719" y="24374"/>
                    <a:pt x="117477" y="31782"/>
                  </a:cubicBezTo>
                  <a:cubicBezTo>
                    <a:pt x="131235" y="39190"/>
                    <a:pt x="67735" y="40778"/>
                    <a:pt x="82552" y="44482"/>
                  </a:cubicBezTo>
                  <a:cubicBezTo>
                    <a:pt x="97369" y="48186"/>
                    <a:pt x="176744" y="52420"/>
                    <a:pt x="206377" y="54007"/>
                  </a:cubicBezTo>
                  <a:cubicBezTo>
                    <a:pt x="236010" y="55594"/>
                    <a:pt x="267760" y="54536"/>
                    <a:pt x="260352" y="54007"/>
                  </a:cubicBezTo>
                  <a:cubicBezTo>
                    <a:pt x="252944" y="53478"/>
                    <a:pt x="184681" y="51890"/>
                    <a:pt x="161927" y="50832"/>
                  </a:cubicBezTo>
                  <a:cubicBezTo>
                    <a:pt x="139173" y="49774"/>
                    <a:pt x="124885" y="50832"/>
                    <a:pt x="123827" y="47657"/>
                  </a:cubicBezTo>
                  <a:cubicBezTo>
                    <a:pt x="122769" y="44482"/>
                    <a:pt x="157164" y="33369"/>
                    <a:pt x="155577" y="31782"/>
                  </a:cubicBezTo>
                  <a:cubicBezTo>
                    <a:pt x="153990" y="30195"/>
                    <a:pt x="137585" y="42365"/>
                    <a:pt x="114302" y="38132"/>
                  </a:cubicBezTo>
                  <a:cubicBezTo>
                    <a:pt x="91019" y="33899"/>
                    <a:pt x="-527" y="1090"/>
                    <a:pt x="2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2DBF7438-BD10-43F4-1026-23707DDF45F9}"/>
                </a:ext>
              </a:extLst>
            </p:cNvPr>
            <p:cNvSpPr/>
            <p:nvPr/>
          </p:nvSpPr>
          <p:spPr>
            <a:xfrm>
              <a:off x="6889844" y="2581272"/>
              <a:ext cx="41209" cy="120767"/>
            </a:xfrm>
            <a:custGeom>
              <a:avLst/>
              <a:gdLst>
                <a:gd name="connsiteX0" fmla="*/ 41181 w 41209"/>
                <a:gd name="connsiteY0" fmla="*/ 3 h 120767"/>
                <a:gd name="connsiteX1" fmla="*/ 9431 w 41209"/>
                <a:gd name="connsiteY1" fmla="*/ 63503 h 120767"/>
                <a:gd name="connsiteX2" fmla="*/ 18956 w 41209"/>
                <a:gd name="connsiteY2" fmla="*/ 120653 h 120767"/>
                <a:gd name="connsiteX3" fmla="*/ 6256 w 41209"/>
                <a:gd name="connsiteY3" fmla="*/ 79378 h 120767"/>
                <a:gd name="connsiteX4" fmla="*/ 3081 w 41209"/>
                <a:gd name="connsiteY4" fmla="*/ 60328 h 120767"/>
                <a:gd name="connsiteX5" fmla="*/ 41181 w 41209"/>
                <a:gd name="connsiteY5" fmla="*/ 3 h 1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9" h="120767">
                  <a:moveTo>
                    <a:pt x="41181" y="3"/>
                  </a:moveTo>
                  <a:cubicBezTo>
                    <a:pt x="42239" y="532"/>
                    <a:pt x="13135" y="43395"/>
                    <a:pt x="9431" y="63503"/>
                  </a:cubicBezTo>
                  <a:cubicBezTo>
                    <a:pt x="5727" y="83611"/>
                    <a:pt x="19485" y="118007"/>
                    <a:pt x="18956" y="120653"/>
                  </a:cubicBezTo>
                  <a:cubicBezTo>
                    <a:pt x="18427" y="123299"/>
                    <a:pt x="6256" y="79378"/>
                    <a:pt x="6256" y="79378"/>
                  </a:cubicBezTo>
                  <a:cubicBezTo>
                    <a:pt x="3610" y="69324"/>
                    <a:pt x="-4327" y="67736"/>
                    <a:pt x="3081" y="60328"/>
                  </a:cubicBezTo>
                  <a:cubicBezTo>
                    <a:pt x="10489" y="52920"/>
                    <a:pt x="40123" y="-526"/>
                    <a:pt x="4118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08788B50-793F-4403-E220-1983198D5594}"/>
                </a:ext>
              </a:extLst>
            </p:cNvPr>
            <p:cNvSpPr/>
            <p:nvPr/>
          </p:nvSpPr>
          <p:spPr>
            <a:xfrm>
              <a:off x="6470268" y="2593777"/>
              <a:ext cx="105349" cy="78466"/>
            </a:xfrm>
            <a:custGeom>
              <a:avLst/>
              <a:gdLst>
                <a:gd name="connsiteX0" fmla="*/ 105157 w 105349"/>
                <a:gd name="connsiteY0" fmla="*/ 198 h 78466"/>
                <a:gd name="connsiteX1" fmla="*/ 3557 w 105349"/>
                <a:gd name="connsiteY1" fmla="*/ 76398 h 78466"/>
                <a:gd name="connsiteX2" fmla="*/ 28957 w 105349"/>
                <a:gd name="connsiteY2" fmla="*/ 54173 h 78466"/>
                <a:gd name="connsiteX3" fmla="*/ 105157 w 105349"/>
                <a:gd name="connsiteY3" fmla="*/ 198 h 7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349" h="78466">
                  <a:moveTo>
                    <a:pt x="105157" y="198"/>
                  </a:moveTo>
                  <a:cubicBezTo>
                    <a:pt x="100924" y="3902"/>
                    <a:pt x="16257" y="67402"/>
                    <a:pt x="3557" y="76398"/>
                  </a:cubicBezTo>
                  <a:cubicBezTo>
                    <a:pt x="-9143" y="85394"/>
                    <a:pt x="15199" y="62640"/>
                    <a:pt x="28957" y="54173"/>
                  </a:cubicBezTo>
                  <a:cubicBezTo>
                    <a:pt x="42715" y="45706"/>
                    <a:pt x="109390" y="-3506"/>
                    <a:pt x="105157" y="1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74DFF269-DF24-8E9B-34D6-98F285B7666D}"/>
                </a:ext>
              </a:extLst>
            </p:cNvPr>
            <p:cNvSpPr/>
            <p:nvPr/>
          </p:nvSpPr>
          <p:spPr>
            <a:xfrm>
              <a:off x="6734168" y="2625601"/>
              <a:ext cx="168978" cy="70184"/>
            </a:xfrm>
            <a:custGeom>
              <a:avLst/>
              <a:gdLst>
                <a:gd name="connsiteX0" fmla="*/ 7 w 168978"/>
                <a:gd name="connsiteY0" fmla="*/ 124 h 70184"/>
                <a:gd name="connsiteX1" fmla="*/ 139707 w 168978"/>
                <a:gd name="connsiteY1" fmla="*/ 35049 h 70184"/>
                <a:gd name="connsiteX2" fmla="*/ 168282 w 168978"/>
                <a:gd name="connsiteY2" fmla="*/ 69974 h 70184"/>
                <a:gd name="connsiteX3" fmla="*/ 146057 w 168978"/>
                <a:gd name="connsiteY3" fmla="*/ 47749 h 70184"/>
                <a:gd name="connsiteX4" fmla="*/ 7 w 168978"/>
                <a:gd name="connsiteY4" fmla="*/ 124 h 7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978" h="70184">
                  <a:moveTo>
                    <a:pt x="7" y="124"/>
                  </a:moveTo>
                  <a:cubicBezTo>
                    <a:pt x="-1051" y="-1993"/>
                    <a:pt x="111661" y="23407"/>
                    <a:pt x="139707" y="35049"/>
                  </a:cubicBezTo>
                  <a:cubicBezTo>
                    <a:pt x="167753" y="46691"/>
                    <a:pt x="167224" y="67857"/>
                    <a:pt x="168282" y="69974"/>
                  </a:cubicBezTo>
                  <a:cubicBezTo>
                    <a:pt x="169340" y="72091"/>
                    <a:pt x="172515" y="57803"/>
                    <a:pt x="146057" y="47749"/>
                  </a:cubicBezTo>
                  <a:cubicBezTo>
                    <a:pt x="119599" y="37695"/>
                    <a:pt x="1065" y="2241"/>
                    <a:pt x="7" y="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D161B17E-A84A-0169-3589-0205C0D3AA3B}"/>
                </a:ext>
              </a:extLst>
            </p:cNvPr>
            <p:cNvSpPr/>
            <p:nvPr/>
          </p:nvSpPr>
          <p:spPr>
            <a:xfrm>
              <a:off x="7506582" y="2787528"/>
              <a:ext cx="335683" cy="187456"/>
            </a:xfrm>
            <a:custGeom>
              <a:avLst/>
              <a:gdLst>
                <a:gd name="connsiteX0" fmla="*/ 335668 w 335683"/>
                <a:gd name="connsiteY0" fmla="*/ 122 h 187456"/>
                <a:gd name="connsiteX1" fmla="*/ 180093 w 335683"/>
                <a:gd name="connsiteY1" fmla="*/ 38222 h 187456"/>
                <a:gd name="connsiteX2" fmla="*/ 103893 w 335683"/>
                <a:gd name="connsiteY2" fmla="*/ 95372 h 187456"/>
                <a:gd name="connsiteX3" fmla="*/ 91193 w 335683"/>
                <a:gd name="connsiteY3" fmla="*/ 127122 h 187456"/>
                <a:gd name="connsiteX4" fmla="*/ 103893 w 335683"/>
                <a:gd name="connsiteY4" fmla="*/ 139822 h 187456"/>
                <a:gd name="connsiteX5" fmla="*/ 53093 w 335683"/>
                <a:gd name="connsiteY5" fmla="*/ 152522 h 187456"/>
                <a:gd name="connsiteX6" fmla="*/ 37218 w 335683"/>
                <a:gd name="connsiteY6" fmla="*/ 171572 h 187456"/>
                <a:gd name="connsiteX7" fmla="*/ 78493 w 335683"/>
                <a:gd name="connsiteY7" fmla="*/ 152522 h 187456"/>
                <a:gd name="connsiteX8" fmla="*/ 2293 w 335683"/>
                <a:gd name="connsiteY8" fmla="*/ 187447 h 187456"/>
                <a:gd name="connsiteX9" fmla="*/ 24518 w 335683"/>
                <a:gd name="connsiteY9" fmla="*/ 155697 h 187456"/>
                <a:gd name="connsiteX10" fmla="*/ 72143 w 335683"/>
                <a:gd name="connsiteY10" fmla="*/ 117597 h 187456"/>
                <a:gd name="connsiteX11" fmla="*/ 65793 w 335683"/>
                <a:gd name="connsiteY11" fmla="*/ 95372 h 187456"/>
                <a:gd name="connsiteX12" fmla="*/ 72143 w 335683"/>
                <a:gd name="connsiteY12" fmla="*/ 111247 h 187456"/>
                <a:gd name="connsiteX13" fmla="*/ 72143 w 335683"/>
                <a:gd name="connsiteY13" fmla="*/ 28697 h 187456"/>
                <a:gd name="connsiteX14" fmla="*/ 75318 w 335683"/>
                <a:gd name="connsiteY14" fmla="*/ 101722 h 187456"/>
                <a:gd name="connsiteX15" fmla="*/ 122943 w 335683"/>
                <a:gd name="connsiteY15" fmla="*/ 66797 h 187456"/>
                <a:gd name="connsiteX16" fmla="*/ 129293 w 335683"/>
                <a:gd name="connsiteY16" fmla="*/ 38222 h 187456"/>
                <a:gd name="connsiteX17" fmla="*/ 145168 w 335683"/>
                <a:gd name="connsiteY17" fmla="*/ 47747 h 187456"/>
                <a:gd name="connsiteX18" fmla="*/ 135643 w 335683"/>
                <a:gd name="connsiteY18" fmla="*/ 19172 h 187456"/>
                <a:gd name="connsiteX19" fmla="*/ 164218 w 335683"/>
                <a:gd name="connsiteY19" fmla="*/ 41397 h 187456"/>
                <a:gd name="connsiteX20" fmla="*/ 202318 w 335683"/>
                <a:gd name="connsiteY20" fmla="*/ 22347 h 187456"/>
                <a:gd name="connsiteX21" fmla="*/ 180093 w 335683"/>
                <a:gd name="connsiteY21" fmla="*/ 3297 h 187456"/>
                <a:gd name="connsiteX22" fmla="*/ 211843 w 335683"/>
                <a:gd name="connsiteY22" fmla="*/ 15997 h 187456"/>
                <a:gd name="connsiteX23" fmla="*/ 170568 w 335683"/>
                <a:gd name="connsiteY23" fmla="*/ 25522 h 187456"/>
                <a:gd name="connsiteX24" fmla="*/ 335668 w 335683"/>
                <a:gd name="connsiteY24" fmla="*/ 122 h 18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5683" h="187456">
                  <a:moveTo>
                    <a:pt x="335668" y="122"/>
                  </a:moveTo>
                  <a:cubicBezTo>
                    <a:pt x="337256" y="2239"/>
                    <a:pt x="218722" y="22347"/>
                    <a:pt x="180093" y="38222"/>
                  </a:cubicBezTo>
                  <a:cubicBezTo>
                    <a:pt x="141464" y="54097"/>
                    <a:pt x="118710" y="80555"/>
                    <a:pt x="103893" y="95372"/>
                  </a:cubicBezTo>
                  <a:cubicBezTo>
                    <a:pt x="89076" y="110189"/>
                    <a:pt x="91193" y="127122"/>
                    <a:pt x="91193" y="127122"/>
                  </a:cubicBezTo>
                  <a:cubicBezTo>
                    <a:pt x="91193" y="134530"/>
                    <a:pt x="110243" y="135589"/>
                    <a:pt x="103893" y="139822"/>
                  </a:cubicBezTo>
                  <a:cubicBezTo>
                    <a:pt x="97543" y="144055"/>
                    <a:pt x="53093" y="152522"/>
                    <a:pt x="53093" y="152522"/>
                  </a:cubicBezTo>
                  <a:cubicBezTo>
                    <a:pt x="41980" y="157814"/>
                    <a:pt x="32985" y="171572"/>
                    <a:pt x="37218" y="171572"/>
                  </a:cubicBezTo>
                  <a:cubicBezTo>
                    <a:pt x="41451" y="171572"/>
                    <a:pt x="78493" y="152522"/>
                    <a:pt x="78493" y="152522"/>
                  </a:cubicBezTo>
                  <a:cubicBezTo>
                    <a:pt x="72672" y="155168"/>
                    <a:pt x="11289" y="186918"/>
                    <a:pt x="2293" y="187447"/>
                  </a:cubicBezTo>
                  <a:cubicBezTo>
                    <a:pt x="-6703" y="187976"/>
                    <a:pt x="12876" y="167339"/>
                    <a:pt x="24518" y="155697"/>
                  </a:cubicBezTo>
                  <a:cubicBezTo>
                    <a:pt x="36160" y="144055"/>
                    <a:pt x="65264" y="127651"/>
                    <a:pt x="72143" y="117597"/>
                  </a:cubicBezTo>
                  <a:cubicBezTo>
                    <a:pt x="79022" y="107543"/>
                    <a:pt x="65793" y="95372"/>
                    <a:pt x="65793" y="95372"/>
                  </a:cubicBezTo>
                  <a:cubicBezTo>
                    <a:pt x="65793" y="94314"/>
                    <a:pt x="71085" y="122359"/>
                    <a:pt x="72143" y="111247"/>
                  </a:cubicBezTo>
                  <a:cubicBezTo>
                    <a:pt x="73201" y="100135"/>
                    <a:pt x="71614" y="30284"/>
                    <a:pt x="72143" y="28697"/>
                  </a:cubicBezTo>
                  <a:cubicBezTo>
                    <a:pt x="72672" y="27110"/>
                    <a:pt x="66851" y="95372"/>
                    <a:pt x="75318" y="101722"/>
                  </a:cubicBezTo>
                  <a:cubicBezTo>
                    <a:pt x="83785" y="108072"/>
                    <a:pt x="113947" y="77380"/>
                    <a:pt x="122943" y="66797"/>
                  </a:cubicBezTo>
                  <a:cubicBezTo>
                    <a:pt x="131939" y="56214"/>
                    <a:pt x="129293" y="38222"/>
                    <a:pt x="129293" y="38222"/>
                  </a:cubicBezTo>
                  <a:cubicBezTo>
                    <a:pt x="132997" y="35047"/>
                    <a:pt x="144110" y="50922"/>
                    <a:pt x="145168" y="47747"/>
                  </a:cubicBezTo>
                  <a:cubicBezTo>
                    <a:pt x="146226" y="44572"/>
                    <a:pt x="132468" y="20230"/>
                    <a:pt x="135643" y="19172"/>
                  </a:cubicBezTo>
                  <a:cubicBezTo>
                    <a:pt x="138818" y="18114"/>
                    <a:pt x="153106" y="40868"/>
                    <a:pt x="164218" y="41397"/>
                  </a:cubicBezTo>
                  <a:cubicBezTo>
                    <a:pt x="175330" y="41926"/>
                    <a:pt x="199672" y="28697"/>
                    <a:pt x="202318" y="22347"/>
                  </a:cubicBezTo>
                  <a:cubicBezTo>
                    <a:pt x="204964" y="15997"/>
                    <a:pt x="178505" y="4355"/>
                    <a:pt x="180093" y="3297"/>
                  </a:cubicBezTo>
                  <a:cubicBezTo>
                    <a:pt x="181681" y="2239"/>
                    <a:pt x="213430" y="12293"/>
                    <a:pt x="211843" y="15997"/>
                  </a:cubicBezTo>
                  <a:cubicBezTo>
                    <a:pt x="210256" y="19701"/>
                    <a:pt x="149401" y="27109"/>
                    <a:pt x="170568" y="25522"/>
                  </a:cubicBezTo>
                  <a:cubicBezTo>
                    <a:pt x="191735" y="23935"/>
                    <a:pt x="334080" y="-1995"/>
                    <a:pt x="335668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2C102B52-B675-1B29-6657-1EF6C45DFD9C}"/>
                </a:ext>
              </a:extLst>
            </p:cNvPr>
            <p:cNvSpPr/>
            <p:nvPr/>
          </p:nvSpPr>
          <p:spPr>
            <a:xfrm>
              <a:off x="7548268" y="2766362"/>
              <a:ext cx="290816" cy="116840"/>
            </a:xfrm>
            <a:custGeom>
              <a:avLst/>
              <a:gdLst>
                <a:gd name="connsiteX0" fmla="*/ 290807 w 290816"/>
                <a:gd name="connsiteY0" fmla="*/ 2238 h 116840"/>
                <a:gd name="connsiteX1" fmla="*/ 170157 w 290816"/>
                <a:gd name="connsiteY1" fmla="*/ 5413 h 116840"/>
                <a:gd name="connsiteX2" fmla="*/ 100307 w 290816"/>
                <a:gd name="connsiteY2" fmla="*/ 18113 h 116840"/>
                <a:gd name="connsiteX3" fmla="*/ 138407 w 290816"/>
                <a:gd name="connsiteY3" fmla="*/ 2238 h 116840"/>
                <a:gd name="connsiteX4" fmla="*/ 20932 w 290816"/>
                <a:gd name="connsiteY4" fmla="*/ 72088 h 116840"/>
                <a:gd name="connsiteX5" fmla="*/ 55857 w 290816"/>
                <a:gd name="connsiteY5" fmla="*/ 59388 h 116840"/>
                <a:gd name="connsiteX6" fmla="*/ 1882 w 290816"/>
                <a:gd name="connsiteY6" fmla="*/ 94313 h 116840"/>
                <a:gd name="connsiteX7" fmla="*/ 14582 w 290816"/>
                <a:gd name="connsiteY7" fmla="*/ 116538 h 116840"/>
                <a:gd name="connsiteX8" fmla="*/ 36807 w 290816"/>
                <a:gd name="connsiteY8" fmla="*/ 78438 h 116840"/>
                <a:gd name="connsiteX9" fmla="*/ 103482 w 290816"/>
                <a:gd name="connsiteY9" fmla="*/ 43513 h 116840"/>
                <a:gd name="connsiteX10" fmla="*/ 59032 w 290816"/>
                <a:gd name="connsiteY10" fmla="*/ 62563 h 116840"/>
                <a:gd name="connsiteX11" fmla="*/ 132057 w 290816"/>
                <a:gd name="connsiteY11" fmla="*/ 33988 h 116840"/>
                <a:gd name="connsiteX12" fmla="*/ 176507 w 290816"/>
                <a:gd name="connsiteY12" fmla="*/ 2238 h 116840"/>
                <a:gd name="connsiteX13" fmla="*/ 290807 w 290816"/>
                <a:gd name="connsiteY13" fmla="*/ 2238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816" h="116840">
                  <a:moveTo>
                    <a:pt x="290807" y="2238"/>
                  </a:moveTo>
                  <a:cubicBezTo>
                    <a:pt x="289749" y="2767"/>
                    <a:pt x="201907" y="2767"/>
                    <a:pt x="170157" y="5413"/>
                  </a:cubicBezTo>
                  <a:cubicBezTo>
                    <a:pt x="138407" y="8059"/>
                    <a:pt x="105599" y="18642"/>
                    <a:pt x="100307" y="18113"/>
                  </a:cubicBezTo>
                  <a:cubicBezTo>
                    <a:pt x="95015" y="17584"/>
                    <a:pt x="151636" y="-6758"/>
                    <a:pt x="138407" y="2238"/>
                  </a:cubicBezTo>
                  <a:cubicBezTo>
                    <a:pt x="125178" y="11234"/>
                    <a:pt x="34690" y="62563"/>
                    <a:pt x="20932" y="72088"/>
                  </a:cubicBezTo>
                  <a:cubicBezTo>
                    <a:pt x="7174" y="81613"/>
                    <a:pt x="59032" y="55684"/>
                    <a:pt x="55857" y="59388"/>
                  </a:cubicBezTo>
                  <a:cubicBezTo>
                    <a:pt x="52682" y="63092"/>
                    <a:pt x="8761" y="84788"/>
                    <a:pt x="1882" y="94313"/>
                  </a:cubicBezTo>
                  <a:cubicBezTo>
                    <a:pt x="-4997" y="103838"/>
                    <a:pt x="8761" y="119184"/>
                    <a:pt x="14582" y="116538"/>
                  </a:cubicBezTo>
                  <a:cubicBezTo>
                    <a:pt x="20403" y="113892"/>
                    <a:pt x="21990" y="90609"/>
                    <a:pt x="36807" y="78438"/>
                  </a:cubicBezTo>
                  <a:cubicBezTo>
                    <a:pt x="51624" y="66267"/>
                    <a:pt x="99778" y="46159"/>
                    <a:pt x="103482" y="43513"/>
                  </a:cubicBezTo>
                  <a:cubicBezTo>
                    <a:pt x="107186" y="40867"/>
                    <a:pt x="54270" y="64150"/>
                    <a:pt x="59032" y="62563"/>
                  </a:cubicBezTo>
                  <a:cubicBezTo>
                    <a:pt x="63794" y="60976"/>
                    <a:pt x="112478" y="44042"/>
                    <a:pt x="132057" y="33988"/>
                  </a:cubicBezTo>
                  <a:cubicBezTo>
                    <a:pt x="151636" y="23934"/>
                    <a:pt x="150049" y="7000"/>
                    <a:pt x="176507" y="2238"/>
                  </a:cubicBezTo>
                  <a:cubicBezTo>
                    <a:pt x="202965" y="-2524"/>
                    <a:pt x="291865" y="1709"/>
                    <a:pt x="290807" y="22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1D0E8AD4-8EC9-3E89-7EBE-4D88548C7760}"/>
                </a:ext>
              </a:extLst>
            </p:cNvPr>
            <p:cNvSpPr/>
            <p:nvPr/>
          </p:nvSpPr>
          <p:spPr>
            <a:xfrm>
              <a:off x="7486343" y="2803062"/>
              <a:ext cx="213807" cy="184934"/>
            </a:xfrm>
            <a:custGeom>
              <a:avLst/>
              <a:gdLst>
                <a:gd name="connsiteX0" fmla="*/ 213032 w 213807"/>
                <a:gd name="connsiteY0" fmla="*/ 463 h 184934"/>
                <a:gd name="connsiteX1" fmla="*/ 28882 w 213807"/>
                <a:gd name="connsiteY1" fmla="*/ 136988 h 184934"/>
                <a:gd name="connsiteX2" fmla="*/ 307 w 213807"/>
                <a:gd name="connsiteY2" fmla="*/ 184613 h 184934"/>
                <a:gd name="connsiteX3" fmla="*/ 25707 w 213807"/>
                <a:gd name="connsiteY3" fmla="*/ 156038 h 184934"/>
                <a:gd name="connsiteX4" fmla="*/ 105082 w 213807"/>
                <a:gd name="connsiteY4" fmla="*/ 121113 h 184934"/>
                <a:gd name="connsiteX5" fmla="*/ 95557 w 213807"/>
                <a:gd name="connsiteY5" fmla="*/ 92538 h 184934"/>
                <a:gd name="connsiteX6" fmla="*/ 213032 w 213807"/>
                <a:gd name="connsiteY6" fmla="*/ 463 h 18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807" h="184934">
                  <a:moveTo>
                    <a:pt x="213032" y="463"/>
                  </a:moveTo>
                  <a:cubicBezTo>
                    <a:pt x="201919" y="7871"/>
                    <a:pt x="64336" y="106296"/>
                    <a:pt x="28882" y="136988"/>
                  </a:cubicBezTo>
                  <a:cubicBezTo>
                    <a:pt x="-6572" y="167680"/>
                    <a:pt x="836" y="181438"/>
                    <a:pt x="307" y="184613"/>
                  </a:cubicBezTo>
                  <a:cubicBezTo>
                    <a:pt x="-222" y="187788"/>
                    <a:pt x="8244" y="166621"/>
                    <a:pt x="25707" y="156038"/>
                  </a:cubicBezTo>
                  <a:cubicBezTo>
                    <a:pt x="43169" y="145455"/>
                    <a:pt x="93440" y="131696"/>
                    <a:pt x="105082" y="121113"/>
                  </a:cubicBezTo>
                  <a:cubicBezTo>
                    <a:pt x="116724" y="110530"/>
                    <a:pt x="78624" y="108413"/>
                    <a:pt x="95557" y="92538"/>
                  </a:cubicBezTo>
                  <a:cubicBezTo>
                    <a:pt x="112490" y="76663"/>
                    <a:pt x="224145" y="-6945"/>
                    <a:pt x="213032" y="4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BE54ECD2-2FEF-8BCE-55E7-5CDAA985D77A}"/>
                </a:ext>
              </a:extLst>
            </p:cNvPr>
            <p:cNvSpPr/>
            <p:nvPr/>
          </p:nvSpPr>
          <p:spPr>
            <a:xfrm>
              <a:off x="7568580" y="2917120"/>
              <a:ext cx="397523" cy="42069"/>
            </a:xfrm>
            <a:custGeom>
              <a:avLst/>
              <a:gdLst>
                <a:gd name="connsiteX0" fmla="*/ 620 w 397523"/>
                <a:gd name="connsiteY0" fmla="*/ 32455 h 42069"/>
                <a:gd name="connsiteX1" fmla="*/ 156195 w 397523"/>
                <a:gd name="connsiteY1" fmla="*/ 13405 h 42069"/>
                <a:gd name="connsiteX2" fmla="*/ 102220 w 397523"/>
                <a:gd name="connsiteY2" fmla="*/ 16580 h 42069"/>
                <a:gd name="connsiteX3" fmla="*/ 191120 w 397523"/>
                <a:gd name="connsiteY3" fmla="*/ 29280 h 42069"/>
                <a:gd name="connsiteX4" fmla="*/ 159370 w 397523"/>
                <a:gd name="connsiteY4" fmla="*/ 7055 h 42069"/>
                <a:gd name="connsiteX5" fmla="*/ 248270 w 397523"/>
                <a:gd name="connsiteY5" fmla="*/ 22930 h 42069"/>
                <a:gd name="connsiteX6" fmla="*/ 216520 w 397523"/>
                <a:gd name="connsiteY6" fmla="*/ 13405 h 42069"/>
                <a:gd name="connsiteX7" fmla="*/ 299070 w 397523"/>
                <a:gd name="connsiteY7" fmla="*/ 16580 h 42069"/>
                <a:gd name="connsiteX8" fmla="*/ 292720 w 397523"/>
                <a:gd name="connsiteY8" fmla="*/ 10230 h 42069"/>
                <a:gd name="connsiteX9" fmla="*/ 333995 w 397523"/>
                <a:gd name="connsiteY9" fmla="*/ 41980 h 42069"/>
                <a:gd name="connsiteX10" fmla="*/ 308595 w 397523"/>
                <a:gd name="connsiteY10" fmla="*/ 19755 h 42069"/>
                <a:gd name="connsiteX11" fmla="*/ 378445 w 397523"/>
                <a:gd name="connsiteY11" fmla="*/ 19755 h 42069"/>
                <a:gd name="connsiteX12" fmla="*/ 324470 w 397523"/>
                <a:gd name="connsiteY12" fmla="*/ 10230 h 42069"/>
                <a:gd name="connsiteX13" fmla="*/ 397495 w 397523"/>
                <a:gd name="connsiteY13" fmla="*/ 705 h 42069"/>
                <a:gd name="connsiteX14" fmla="*/ 333995 w 397523"/>
                <a:gd name="connsiteY14" fmla="*/ 705 h 42069"/>
                <a:gd name="connsiteX15" fmla="*/ 197470 w 397523"/>
                <a:gd name="connsiteY15" fmla="*/ 705 h 42069"/>
                <a:gd name="connsiteX16" fmla="*/ 118095 w 397523"/>
                <a:gd name="connsiteY16" fmla="*/ 3880 h 42069"/>
                <a:gd name="connsiteX17" fmla="*/ 203820 w 397523"/>
                <a:gd name="connsiteY17" fmla="*/ 3880 h 42069"/>
                <a:gd name="connsiteX18" fmla="*/ 105395 w 397523"/>
                <a:gd name="connsiteY18" fmla="*/ 13405 h 42069"/>
                <a:gd name="connsiteX19" fmla="*/ 620 w 397523"/>
                <a:gd name="connsiteY19" fmla="*/ 32455 h 4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7523" h="42069">
                  <a:moveTo>
                    <a:pt x="620" y="32455"/>
                  </a:moveTo>
                  <a:cubicBezTo>
                    <a:pt x="9087" y="32455"/>
                    <a:pt x="139262" y="16051"/>
                    <a:pt x="156195" y="13405"/>
                  </a:cubicBezTo>
                  <a:cubicBezTo>
                    <a:pt x="173128" y="10759"/>
                    <a:pt x="96399" y="13934"/>
                    <a:pt x="102220" y="16580"/>
                  </a:cubicBezTo>
                  <a:cubicBezTo>
                    <a:pt x="108041" y="19226"/>
                    <a:pt x="181595" y="30867"/>
                    <a:pt x="191120" y="29280"/>
                  </a:cubicBezTo>
                  <a:cubicBezTo>
                    <a:pt x="200645" y="27692"/>
                    <a:pt x="149845" y="8113"/>
                    <a:pt x="159370" y="7055"/>
                  </a:cubicBezTo>
                  <a:cubicBezTo>
                    <a:pt x="168895" y="5997"/>
                    <a:pt x="238745" y="21872"/>
                    <a:pt x="248270" y="22930"/>
                  </a:cubicBezTo>
                  <a:cubicBezTo>
                    <a:pt x="257795" y="23988"/>
                    <a:pt x="208053" y="14463"/>
                    <a:pt x="216520" y="13405"/>
                  </a:cubicBezTo>
                  <a:cubicBezTo>
                    <a:pt x="224987" y="12347"/>
                    <a:pt x="299070" y="16580"/>
                    <a:pt x="299070" y="16580"/>
                  </a:cubicBezTo>
                  <a:cubicBezTo>
                    <a:pt x="311770" y="16051"/>
                    <a:pt x="286899" y="5997"/>
                    <a:pt x="292720" y="10230"/>
                  </a:cubicBezTo>
                  <a:cubicBezTo>
                    <a:pt x="298541" y="14463"/>
                    <a:pt x="331349" y="40393"/>
                    <a:pt x="333995" y="41980"/>
                  </a:cubicBezTo>
                  <a:cubicBezTo>
                    <a:pt x="336641" y="43568"/>
                    <a:pt x="301187" y="23459"/>
                    <a:pt x="308595" y="19755"/>
                  </a:cubicBezTo>
                  <a:cubicBezTo>
                    <a:pt x="316003" y="16051"/>
                    <a:pt x="375799" y="21342"/>
                    <a:pt x="378445" y="19755"/>
                  </a:cubicBezTo>
                  <a:cubicBezTo>
                    <a:pt x="381091" y="18167"/>
                    <a:pt x="321295" y="13405"/>
                    <a:pt x="324470" y="10230"/>
                  </a:cubicBezTo>
                  <a:cubicBezTo>
                    <a:pt x="327645" y="7055"/>
                    <a:pt x="395908" y="2292"/>
                    <a:pt x="397495" y="705"/>
                  </a:cubicBezTo>
                  <a:cubicBezTo>
                    <a:pt x="399082" y="-882"/>
                    <a:pt x="333995" y="705"/>
                    <a:pt x="333995" y="705"/>
                  </a:cubicBezTo>
                  <a:lnTo>
                    <a:pt x="197470" y="705"/>
                  </a:lnTo>
                  <a:cubicBezTo>
                    <a:pt x="161487" y="1234"/>
                    <a:pt x="117037" y="3351"/>
                    <a:pt x="118095" y="3880"/>
                  </a:cubicBezTo>
                  <a:cubicBezTo>
                    <a:pt x="119153" y="4409"/>
                    <a:pt x="205937" y="2292"/>
                    <a:pt x="203820" y="3880"/>
                  </a:cubicBezTo>
                  <a:cubicBezTo>
                    <a:pt x="201703" y="5468"/>
                    <a:pt x="138203" y="11817"/>
                    <a:pt x="105395" y="13405"/>
                  </a:cubicBezTo>
                  <a:cubicBezTo>
                    <a:pt x="72587" y="14992"/>
                    <a:pt x="-7847" y="32455"/>
                    <a:pt x="620" y="324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BDA1EE79-E5C7-5569-E699-3C7B9D98C43F}"/>
                </a:ext>
              </a:extLst>
            </p:cNvPr>
            <p:cNvSpPr/>
            <p:nvPr/>
          </p:nvSpPr>
          <p:spPr>
            <a:xfrm>
              <a:off x="7495872" y="2923954"/>
              <a:ext cx="153116" cy="73998"/>
            </a:xfrm>
            <a:custGeom>
              <a:avLst/>
              <a:gdLst>
                <a:gd name="connsiteX0" fmla="*/ 303 w 153116"/>
                <a:gd name="connsiteY0" fmla="*/ 73246 h 73998"/>
                <a:gd name="connsiteX1" fmla="*/ 44753 w 153116"/>
                <a:gd name="connsiteY1" fmla="*/ 41496 h 73998"/>
                <a:gd name="connsiteX2" fmla="*/ 152703 w 153116"/>
                <a:gd name="connsiteY2" fmla="*/ 25621 h 73998"/>
                <a:gd name="connsiteX3" fmla="*/ 82853 w 153116"/>
                <a:gd name="connsiteY3" fmla="*/ 221 h 73998"/>
                <a:gd name="connsiteX4" fmla="*/ 108253 w 153116"/>
                <a:gd name="connsiteY4" fmla="*/ 12921 h 73998"/>
                <a:gd name="connsiteX5" fmla="*/ 63803 w 153116"/>
                <a:gd name="connsiteY5" fmla="*/ 6571 h 73998"/>
                <a:gd name="connsiteX6" fmla="*/ 303 w 153116"/>
                <a:gd name="connsiteY6" fmla="*/ 73246 h 7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116" h="73998">
                  <a:moveTo>
                    <a:pt x="303" y="73246"/>
                  </a:moveTo>
                  <a:cubicBezTo>
                    <a:pt x="-2872" y="79067"/>
                    <a:pt x="19353" y="49433"/>
                    <a:pt x="44753" y="41496"/>
                  </a:cubicBezTo>
                  <a:cubicBezTo>
                    <a:pt x="70153" y="33559"/>
                    <a:pt x="146353" y="32500"/>
                    <a:pt x="152703" y="25621"/>
                  </a:cubicBezTo>
                  <a:cubicBezTo>
                    <a:pt x="159053" y="18742"/>
                    <a:pt x="90261" y="2338"/>
                    <a:pt x="82853" y="221"/>
                  </a:cubicBezTo>
                  <a:cubicBezTo>
                    <a:pt x="75445" y="-1896"/>
                    <a:pt x="111428" y="11863"/>
                    <a:pt x="108253" y="12921"/>
                  </a:cubicBezTo>
                  <a:cubicBezTo>
                    <a:pt x="105078" y="13979"/>
                    <a:pt x="78090" y="2867"/>
                    <a:pt x="63803" y="6571"/>
                  </a:cubicBezTo>
                  <a:cubicBezTo>
                    <a:pt x="49516" y="10275"/>
                    <a:pt x="3478" y="67425"/>
                    <a:pt x="303" y="73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936716E-5339-F138-B9ED-4E1102F4FDFD}"/>
                </a:ext>
              </a:extLst>
            </p:cNvPr>
            <p:cNvSpPr/>
            <p:nvPr/>
          </p:nvSpPr>
          <p:spPr>
            <a:xfrm>
              <a:off x="7853650" y="2825637"/>
              <a:ext cx="71883" cy="108304"/>
            </a:xfrm>
            <a:custGeom>
              <a:avLst/>
              <a:gdLst>
                <a:gd name="connsiteX0" fmla="*/ 71150 w 71883"/>
                <a:gd name="connsiteY0" fmla="*/ 113 h 108304"/>
                <a:gd name="connsiteX1" fmla="*/ 17175 w 71883"/>
                <a:gd name="connsiteY1" fmla="*/ 73138 h 108304"/>
                <a:gd name="connsiteX2" fmla="*/ 1300 w 71883"/>
                <a:gd name="connsiteY2" fmla="*/ 108063 h 108304"/>
                <a:gd name="connsiteX3" fmla="*/ 45750 w 71883"/>
                <a:gd name="connsiteY3" fmla="*/ 57263 h 108304"/>
                <a:gd name="connsiteX4" fmla="*/ 71150 w 71883"/>
                <a:gd name="connsiteY4" fmla="*/ 113 h 10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3" h="108304">
                  <a:moveTo>
                    <a:pt x="71150" y="113"/>
                  </a:moveTo>
                  <a:cubicBezTo>
                    <a:pt x="66388" y="2759"/>
                    <a:pt x="28817" y="55146"/>
                    <a:pt x="17175" y="73138"/>
                  </a:cubicBezTo>
                  <a:cubicBezTo>
                    <a:pt x="5533" y="91130"/>
                    <a:pt x="-3462" y="110709"/>
                    <a:pt x="1300" y="108063"/>
                  </a:cubicBezTo>
                  <a:cubicBezTo>
                    <a:pt x="6062" y="105417"/>
                    <a:pt x="35167" y="72609"/>
                    <a:pt x="45750" y="57263"/>
                  </a:cubicBezTo>
                  <a:cubicBezTo>
                    <a:pt x="56333" y="41917"/>
                    <a:pt x="75912" y="-2533"/>
                    <a:pt x="71150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F93F3A1D-970D-426D-2AD9-076EBCBFF59A}"/>
                </a:ext>
              </a:extLst>
            </p:cNvPr>
            <p:cNvSpPr/>
            <p:nvPr/>
          </p:nvSpPr>
          <p:spPr>
            <a:xfrm>
              <a:off x="7680325" y="2762221"/>
              <a:ext cx="211285" cy="57297"/>
            </a:xfrm>
            <a:custGeom>
              <a:avLst/>
              <a:gdLst>
                <a:gd name="connsiteX0" fmla="*/ 209550 w 211285"/>
                <a:gd name="connsiteY0" fmla="*/ 41304 h 57297"/>
                <a:gd name="connsiteX1" fmla="*/ 152400 w 211285"/>
                <a:gd name="connsiteY1" fmla="*/ 38129 h 57297"/>
                <a:gd name="connsiteX2" fmla="*/ 69850 w 211285"/>
                <a:gd name="connsiteY2" fmla="*/ 29 h 57297"/>
                <a:gd name="connsiteX3" fmla="*/ 111125 w 211285"/>
                <a:gd name="connsiteY3" fmla="*/ 31779 h 57297"/>
                <a:gd name="connsiteX4" fmla="*/ 85725 w 211285"/>
                <a:gd name="connsiteY4" fmla="*/ 31779 h 57297"/>
                <a:gd name="connsiteX5" fmla="*/ 0 w 211285"/>
                <a:gd name="connsiteY5" fmla="*/ 57179 h 57297"/>
                <a:gd name="connsiteX6" fmla="*/ 85725 w 211285"/>
                <a:gd name="connsiteY6" fmla="*/ 41304 h 57297"/>
                <a:gd name="connsiteX7" fmla="*/ 209550 w 211285"/>
                <a:gd name="connsiteY7" fmla="*/ 41304 h 5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285" h="57297">
                  <a:moveTo>
                    <a:pt x="209550" y="41304"/>
                  </a:moveTo>
                  <a:cubicBezTo>
                    <a:pt x="220662" y="40775"/>
                    <a:pt x="175683" y="45008"/>
                    <a:pt x="152400" y="38129"/>
                  </a:cubicBezTo>
                  <a:cubicBezTo>
                    <a:pt x="129117" y="31250"/>
                    <a:pt x="76729" y="1087"/>
                    <a:pt x="69850" y="29"/>
                  </a:cubicBezTo>
                  <a:cubicBezTo>
                    <a:pt x="62971" y="-1029"/>
                    <a:pt x="108479" y="26487"/>
                    <a:pt x="111125" y="31779"/>
                  </a:cubicBezTo>
                  <a:cubicBezTo>
                    <a:pt x="113771" y="37071"/>
                    <a:pt x="104246" y="27546"/>
                    <a:pt x="85725" y="31779"/>
                  </a:cubicBezTo>
                  <a:cubicBezTo>
                    <a:pt x="67204" y="36012"/>
                    <a:pt x="0" y="55592"/>
                    <a:pt x="0" y="57179"/>
                  </a:cubicBezTo>
                  <a:cubicBezTo>
                    <a:pt x="0" y="58766"/>
                    <a:pt x="56092" y="43950"/>
                    <a:pt x="85725" y="41304"/>
                  </a:cubicBezTo>
                  <a:cubicBezTo>
                    <a:pt x="115358" y="38658"/>
                    <a:pt x="198438" y="41833"/>
                    <a:pt x="209550" y="413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2BA9E1CF-F047-378E-3B70-34CB952CE2AF}"/>
                </a:ext>
              </a:extLst>
            </p:cNvPr>
            <p:cNvSpPr/>
            <p:nvPr/>
          </p:nvSpPr>
          <p:spPr>
            <a:xfrm>
              <a:off x="7546928" y="2816000"/>
              <a:ext cx="101716" cy="86011"/>
            </a:xfrm>
            <a:custGeom>
              <a:avLst/>
              <a:gdLst>
                <a:gd name="connsiteX0" fmla="*/ 47 w 101716"/>
                <a:gd name="connsiteY0" fmla="*/ 85950 h 86011"/>
                <a:gd name="connsiteX1" fmla="*/ 60372 w 101716"/>
                <a:gd name="connsiteY1" fmla="*/ 35150 h 86011"/>
                <a:gd name="connsiteX2" fmla="*/ 101647 w 101716"/>
                <a:gd name="connsiteY2" fmla="*/ 225 h 86011"/>
                <a:gd name="connsiteX3" fmla="*/ 50847 w 101716"/>
                <a:gd name="connsiteY3" fmla="*/ 22450 h 86011"/>
                <a:gd name="connsiteX4" fmla="*/ 47 w 101716"/>
                <a:gd name="connsiteY4" fmla="*/ 85950 h 86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16" h="86011">
                  <a:moveTo>
                    <a:pt x="47" y="85950"/>
                  </a:moveTo>
                  <a:cubicBezTo>
                    <a:pt x="1635" y="88067"/>
                    <a:pt x="60372" y="35150"/>
                    <a:pt x="60372" y="35150"/>
                  </a:cubicBezTo>
                  <a:cubicBezTo>
                    <a:pt x="77305" y="20863"/>
                    <a:pt x="103235" y="2342"/>
                    <a:pt x="101647" y="225"/>
                  </a:cubicBezTo>
                  <a:cubicBezTo>
                    <a:pt x="100059" y="-1892"/>
                    <a:pt x="64605" y="11337"/>
                    <a:pt x="50847" y="22450"/>
                  </a:cubicBezTo>
                  <a:cubicBezTo>
                    <a:pt x="37089" y="33563"/>
                    <a:pt x="-1541" y="83833"/>
                    <a:pt x="47" y="859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D02DEB2E-F247-9429-6FAD-FE9542958E14}"/>
                </a:ext>
              </a:extLst>
            </p:cNvPr>
            <p:cNvSpPr/>
            <p:nvPr/>
          </p:nvSpPr>
          <p:spPr>
            <a:xfrm>
              <a:off x="7578201" y="2781691"/>
              <a:ext cx="318024" cy="173014"/>
            </a:xfrm>
            <a:custGeom>
              <a:avLst/>
              <a:gdLst>
                <a:gd name="connsiteX0" fmla="*/ 225949 w 318024"/>
                <a:gd name="connsiteY0" fmla="*/ 2784 h 173014"/>
                <a:gd name="connsiteX1" fmla="*/ 251349 w 318024"/>
                <a:gd name="connsiteY1" fmla="*/ 72634 h 173014"/>
                <a:gd name="connsiteX2" fmla="*/ 286274 w 318024"/>
                <a:gd name="connsiteY2" fmla="*/ 34534 h 173014"/>
                <a:gd name="connsiteX3" fmla="*/ 264049 w 318024"/>
                <a:gd name="connsiteY3" fmla="*/ 85334 h 173014"/>
                <a:gd name="connsiteX4" fmla="*/ 286274 w 318024"/>
                <a:gd name="connsiteY4" fmla="*/ 132959 h 173014"/>
                <a:gd name="connsiteX5" fmla="*/ 194199 w 318024"/>
                <a:gd name="connsiteY5" fmla="*/ 129784 h 173014"/>
                <a:gd name="connsiteX6" fmla="*/ 318024 w 318024"/>
                <a:gd name="connsiteY6" fmla="*/ 142484 h 173014"/>
                <a:gd name="connsiteX7" fmla="*/ 194199 w 318024"/>
                <a:gd name="connsiteY7" fmla="*/ 148834 h 173014"/>
                <a:gd name="connsiteX8" fmla="*/ 60849 w 318024"/>
                <a:gd name="connsiteY8" fmla="*/ 171059 h 173014"/>
                <a:gd name="connsiteX9" fmla="*/ 89424 w 318024"/>
                <a:gd name="connsiteY9" fmla="*/ 164709 h 173014"/>
                <a:gd name="connsiteX10" fmla="*/ 79899 w 318024"/>
                <a:gd name="connsiteY10" fmla="*/ 107559 h 173014"/>
                <a:gd name="connsiteX11" fmla="*/ 524 w 318024"/>
                <a:gd name="connsiteY11" fmla="*/ 136134 h 173014"/>
                <a:gd name="connsiteX12" fmla="*/ 44974 w 318024"/>
                <a:gd name="connsiteY12" fmla="*/ 88509 h 173014"/>
                <a:gd name="connsiteX13" fmla="*/ 35449 w 318024"/>
                <a:gd name="connsiteY13" fmla="*/ 78984 h 173014"/>
                <a:gd name="connsiteX14" fmla="*/ 133874 w 318024"/>
                <a:gd name="connsiteY14" fmla="*/ 18659 h 173014"/>
                <a:gd name="connsiteX15" fmla="*/ 225949 w 318024"/>
                <a:gd name="connsiteY15" fmla="*/ 2784 h 17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024" h="173014">
                  <a:moveTo>
                    <a:pt x="225949" y="2784"/>
                  </a:moveTo>
                  <a:cubicBezTo>
                    <a:pt x="245528" y="11780"/>
                    <a:pt x="241295" y="67342"/>
                    <a:pt x="251349" y="72634"/>
                  </a:cubicBezTo>
                  <a:cubicBezTo>
                    <a:pt x="261403" y="77926"/>
                    <a:pt x="284157" y="32417"/>
                    <a:pt x="286274" y="34534"/>
                  </a:cubicBezTo>
                  <a:cubicBezTo>
                    <a:pt x="288391" y="36651"/>
                    <a:pt x="264049" y="68930"/>
                    <a:pt x="264049" y="85334"/>
                  </a:cubicBezTo>
                  <a:cubicBezTo>
                    <a:pt x="264049" y="101738"/>
                    <a:pt x="297916" y="125551"/>
                    <a:pt x="286274" y="132959"/>
                  </a:cubicBezTo>
                  <a:cubicBezTo>
                    <a:pt x="274632" y="140367"/>
                    <a:pt x="188907" y="128197"/>
                    <a:pt x="194199" y="129784"/>
                  </a:cubicBezTo>
                  <a:cubicBezTo>
                    <a:pt x="199491" y="131371"/>
                    <a:pt x="318024" y="139309"/>
                    <a:pt x="318024" y="142484"/>
                  </a:cubicBezTo>
                  <a:cubicBezTo>
                    <a:pt x="318024" y="145659"/>
                    <a:pt x="237062" y="144072"/>
                    <a:pt x="194199" y="148834"/>
                  </a:cubicBezTo>
                  <a:cubicBezTo>
                    <a:pt x="151336" y="153597"/>
                    <a:pt x="78312" y="168413"/>
                    <a:pt x="60849" y="171059"/>
                  </a:cubicBezTo>
                  <a:cubicBezTo>
                    <a:pt x="43386" y="173705"/>
                    <a:pt x="86249" y="175292"/>
                    <a:pt x="89424" y="164709"/>
                  </a:cubicBezTo>
                  <a:cubicBezTo>
                    <a:pt x="92599" y="154126"/>
                    <a:pt x="94716" y="112322"/>
                    <a:pt x="79899" y="107559"/>
                  </a:cubicBezTo>
                  <a:cubicBezTo>
                    <a:pt x="65082" y="102796"/>
                    <a:pt x="6345" y="139309"/>
                    <a:pt x="524" y="136134"/>
                  </a:cubicBezTo>
                  <a:cubicBezTo>
                    <a:pt x="-5297" y="132959"/>
                    <a:pt x="39153" y="98034"/>
                    <a:pt x="44974" y="88509"/>
                  </a:cubicBezTo>
                  <a:cubicBezTo>
                    <a:pt x="50795" y="78984"/>
                    <a:pt x="20633" y="90626"/>
                    <a:pt x="35449" y="78984"/>
                  </a:cubicBezTo>
                  <a:cubicBezTo>
                    <a:pt x="50265" y="67342"/>
                    <a:pt x="106357" y="28713"/>
                    <a:pt x="133874" y="18659"/>
                  </a:cubicBezTo>
                  <a:cubicBezTo>
                    <a:pt x="161391" y="8605"/>
                    <a:pt x="206370" y="-6212"/>
                    <a:pt x="225949" y="27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円/楕円 50">
              <a:extLst>
                <a:ext uri="{FF2B5EF4-FFF2-40B4-BE49-F238E27FC236}">
                  <a16:creationId xmlns:a16="http://schemas.microsoft.com/office/drawing/2014/main" id="{4002DD79-12FB-004A-23E4-03FE7CF643CC}"/>
                </a:ext>
              </a:extLst>
            </p:cNvPr>
            <p:cNvSpPr/>
            <p:nvPr/>
          </p:nvSpPr>
          <p:spPr>
            <a:xfrm rot="19927926">
              <a:off x="7671515" y="2846440"/>
              <a:ext cx="8663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FF39D206-6751-6048-503E-8E7D00424C99}"/>
                </a:ext>
              </a:extLst>
            </p:cNvPr>
            <p:cNvSpPr/>
            <p:nvPr/>
          </p:nvSpPr>
          <p:spPr>
            <a:xfrm>
              <a:off x="7806817" y="2794000"/>
              <a:ext cx="205864" cy="147865"/>
            </a:xfrm>
            <a:custGeom>
              <a:avLst/>
              <a:gdLst>
                <a:gd name="connsiteX0" fmla="*/ 508 w 205864"/>
                <a:gd name="connsiteY0" fmla="*/ 0 h 147865"/>
                <a:gd name="connsiteX1" fmla="*/ 105283 w 205864"/>
                <a:gd name="connsiteY1" fmla="*/ 73025 h 147865"/>
                <a:gd name="connsiteX2" fmla="*/ 35433 w 205864"/>
                <a:gd name="connsiteY2" fmla="*/ 76200 h 147865"/>
                <a:gd name="connsiteX3" fmla="*/ 117983 w 205864"/>
                <a:gd name="connsiteY3" fmla="*/ 88900 h 147865"/>
                <a:gd name="connsiteX4" fmla="*/ 203708 w 205864"/>
                <a:gd name="connsiteY4" fmla="*/ 146050 h 147865"/>
                <a:gd name="connsiteX5" fmla="*/ 168783 w 205864"/>
                <a:gd name="connsiteY5" fmla="*/ 130175 h 147865"/>
                <a:gd name="connsiteX6" fmla="*/ 48133 w 205864"/>
                <a:gd name="connsiteY6" fmla="*/ 95250 h 147865"/>
                <a:gd name="connsiteX7" fmla="*/ 70358 w 205864"/>
                <a:gd name="connsiteY7" fmla="*/ 95250 h 147865"/>
                <a:gd name="connsiteX8" fmla="*/ 32258 w 205864"/>
                <a:gd name="connsiteY8" fmla="*/ 63500 h 147865"/>
                <a:gd name="connsiteX9" fmla="*/ 64008 w 205864"/>
                <a:gd name="connsiteY9" fmla="*/ 73025 h 147865"/>
                <a:gd name="connsiteX10" fmla="*/ 508 w 205864"/>
                <a:gd name="connsiteY10" fmla="*/ 0 h 14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864" h="147865">
                  <a:moveTo>
                    <a:pt x="508" y="0"/>
                  </a:moveTo>
                  <a:cubicBezTo>
                    <a:pt x="7387" y="0"/>
                    <a:pt x="99462" y="60325"/>
                    <a:pt x="105283" y="73025"/>
                  </a:cubicBezTo>
                  <a:cubicBezTo>
                    <a:pt x="111104" y="85725"/>
                    <a:pt x="33316" y="73554"/>
                    <a:pt x="35433" y="76200"/>
                  </a:cubicBezTo>
                  <a:cubicBezTo>
                    <a:pt x="37550" y="78846"/>
                    <a:pt x="89937" y="77258"/>
                    <a:pt x="117983" y="88900"/>
                  </a:cubicBezTo>
                  <a:cubicBezTo>
                    <a:pt x="146029" y="100542"/>
                    <a:pt x="195241" y="139171"/>
                    <a:pt x="203708" y="146050"/>
                  </a:cubicBezTo>
                  <a:cubicBezTo>
                    <a:pt x="212175" y="152929"/>
                    <a:pt x="194712" y="138642"/>
                    <a:pt x="168783" y="130175"/>
                  </a:cubicBezTo>
                  <a:cubicBezTo>
                    <a:pt x="142854" y="121708"/>
                    <a:pt x="64537" y="101071"/>
                    <a:pt x="48133" y="95250"/>
                  </a:cubicBezTo>
                  <a:cubicBezTo>
                    <a:pt x="31729" y="89429"/>
                    <a:pt x="73004" y="100542"/>
                    <a:pt x="70358" y="95250"/>
                  </a:cubicBezTo>
                  <a:cubicBezTo>
                    <a:pt x="67712" y="89958"/>
                    <a:pt x="33316" y="67204"/>
                    <a:pt x="32258" y="63500"/>
                  </a:cubicBezTo>
                  <a:cubicBezTo>
                    <a:pt x="31200" y="59796"/>
                    <a:pt x="69300" y="84138"/>
                    <a:pt x="64008" y="73025"/>
                  </a:cubicBezTo>
                  <a:cubicBezTo>
                    <a:pt x="58716" y="61913"/>
                    <a:pt x="-6371" y="0"/>
                    <a:pt x="50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54A5B908-431E-7114-733C-5B98647CB6C6}"/>
                </a:ext>
              </a:extLst>
            </p:cNvPr>
            <p:cNvSpPr/>
            <p:nvPr/>
          </p:nvSpPr>
          <p:spPr>
            <a:xfrm>
              <a:off x="7387702" y="2552698"/>
              <a:ext cx="160172" cy="186981"/>
            </a:xfrm>
            <a:custGeom>
              <a:avLst/>
              <a:gdLst>
                <a:gd name="connsiteX0" fmla="*/ 523 w 160172"/>
                <a:gd name="connsiteY0" fmla="*/ 2 h 186981"/>
                <a:gd name="connsiteX1" fmla="*/ 6873 w 160172"/>
                <a:gd name="connsiteY1" fmla="*/ 117477 h 186981"/>
                <a:gd name="connsiteX2" fmla="*/ 16398 w 160172"/>
                <a:gd name="connsiteY2" fmla="*/ 73027 h 186981"/>
                <a:gd name="connsiteX3" fmla="*/ 523 w 160172"/>
                <a:gd name="connsiteY3" fmla="*/ 184152 h 186981"/>
                <a:gd name="connsiteX4" fmla="*/ 10048 w 160172"/>
                <a:gd name="connsiteY4" fmla="*/ 149227 h 186981"/>
                <a:gd name="connsiteX5" fmla="*/ 67198 w 160172"/>
                <a:gd name="connsiteY5" fmla="*/ 98427 h 186981"/>
                <a:gd name="connsiteX6" fmla="*/ 38623 w 160172"/>
                <a:gd name="connsiteY6" fmla="*/ 146052 h 186981"/>
                <a:gd name="connsiteX7" fmla="*/ 76723 w 160172"/>
                <a:gd name="connsiteY7" fmla="*/ 117477 h 186981"/>
                <a:gd name="connsiteX8" fmla="*/ 159273 w 160172"/>
                <a:gd name="connsiteY8" fmla="*/ 120652 h 186981"/>
                <a:gd name="connsiteX9" fmla="*/ 114823 w 160172"/>
                <a:gd name="connsiteY9" fmla="*/ 111127 h 186981"/>
                <a:gd name="connsiteX10" fmla="*/ 25923 w 160172"/>
                <a:gd name="connsiteY10" fmla="*/ 139702 h 186981"/>
                <a:gd name="connsiteX11" fmla="*/ 10048 w 160172"/>
                <a:gd name="connsiteY11" fmla="*/ 114302 h 186981"/>
                <a:gd name="connsiteX12" fmla="*/ 523 w 160172"/>
                <a:gd name="connsiteY12" fmla="*/ 2 h 18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172" h="186981">
                  <a:moveTo>
                    <a:pt x="523" y="2"/>
                  </a:moveTo>
                  <a:cubicBezTo>
                    <a:pt x="-6" y="531"/>
                    <a:pt x="4227" y="105306"/>
                    <a:pt x="6873" y="117477"/>
                  </a:cubicBezTo>
                  <a:cubicBezTo>
                    <a:pt x="9519" y="129648"/>
                    <a:pt x="17456" y="61915"/>
                    <a:pt x="16398" y="73027"/>
                  </a:cubicBezTo>
                  <a:cubicBezTo>
                    <a:pt x="15340" y="84139"/>
                    <a:pt x="1581" y="171452"/>
                    <a:pt x="523" y="184152"/>
                  </a:cubicBezTo>
                  <a:cubicBezTo>
                    <a:pt x="-535" y="196852"/>
                    <a:pt x="-1065" y="163515"/>
                    <a:pt x="10048" y="149227"/>
                  </a:cubicBezTo>
                  <a:cubicBezTo>
                    <a:pt x="21161" y="134940"/>
                    <a:pt x="62436" y="98956"/>
                    <a:pt x="67198" y="98427"/>
                  </a:cubicBezTo>
                  <a:cubicBezTo>
                    <a:pt x="71961" y="97898"/>
                    <a:pt x="37036" y="142877"/>
                    <a:pt x="38623" y="146052"/>
                  </a:cubicBezTo>
                  <a:cubicBezTo>
                    <a:pt x="40210" y="149227"/>
                    <a:pt x="56615" y="121710"/>
                    <a:pt x="76723" y="117477"/>
                  </a:cubicBezTo>
                  <a:cubicBezTo>
                    <a:pt x="96831" y="113244"/>
                    <a:pt x="152923" y="121710"/>
                    <a:pt x="159273" y="120652"/>
                  </a:cubicBezTo>
                  <a:cubicBezTo>
                    <a:pt x="165623" y="119594"/>
                    <a:pt x="137048" y="107952"/>
                    <a:pt x="114823" y="111127"/>
                  </a:cubicBezTo>
                  <a:cubicBezTo>
                    <a:pt x="92598" y="114302"/>
                    <a:pt x="43385" y="139173"/>
                    <a:pt x="25923" y="139702"/>
                  </a:cubicBezTo>
                  <a:cubicBezTo>
                    <a:pt x="8461" y="140231"/>
                    <a:pt x="14810" y="131235"/>
                    <a:pt x="10048" y="114302"/>
                  </a:cubicBezTo>
                  <a:cubicBezTo>
                    <a:pt x="5286" y="97369"/>
                    <a:pt x="1052" y="-527"/>
                    <a:pt x="523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2E6356AF-1F0A-2CAA-CCBA-68814FB1E0D4}"/>
                </a:ext>
              </a:extLst>
            </p:cNvPr>
            <p:cNvSpPr/>
            <p:nvPr/>
          </p:nvSpPr>
          <p:spPr>
            <a:xfrm>
              <a:off x="7413464" y="2545665"/>
              <a:ext cx="111638" cy="143562"/>
            </a:xfrm>
            <a:custGeom>
              <a:avLst/>
              <a:gdLst>
                <a:gd name="connsiteX0" fmla="*/ 161 w 111638"/>
                <a:gd name="connsiteY0" fmla="*/ 143560 h 143562"/>
                <a:gd name="connsiteX1" fmla="*/ 31911 w 111638"/>
                <a:gd name="connsiteY1" fmla="*/ 35610 h 143562"/>
                <a:gd name="connsiteX2" fmla="*/ 22386 w 111638"/>
                <a:gd name="connsiteY2" fmla="*/ 64185 h 143562"/>
                <a:gd name="connsiteX3" fmla="*/ 63661 w 111638"/>
                <a:gd name="connsiteY3" fmla="*/ 26085 h 143562"/>
                <a:gd name="connsiteX4" fmla="*/ 54136 w 111638"/>
                <a:gd name="connsiteY4" fmla="*/ 73710 h 143562"/>
                <a:gd name="connsiteX5" fmla="*/ 85886 w 111638"/>
                <a:gd name="connsiteY5" fmla="*/ 29260 h 143562"/>
                <a:gd name="connsiteX6" fmla="*/ 111286 w 111638"/>
                <a:gd name="connsiteY6" fmla="*/ 685 h 143562"/>
                <a:gd name="connsiteX7" fmla="*/ 66836 w 111638"/>
                <a:gd name="connsiteY7" fmla="*/ 57835 h 143562"/>
                <a:gd name="connsiteX8" fmla="*/ 28736 w 111638"/>
                <a:gd name="connsiteY8" fmla="*/ 70535 h 143562"/>
                <a:gd name="connsiteX9" fmla="*/ 47786 w 111638"/>
                <a:gd name="connsiteY9" fmla="*/ 32435 h 143562"/>
                <a:gd name="connsiteX10" fmla="*/ 161 w 111638"/>
                <a:gd name="connsiteY10" fmla="*/ 143560 h 14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638" h="143562">
                  <a:moveTo>
                    <a:pt x="161" y="143560"/>
                  </a:moveTo>
                  <a:cubicBezTo>
                    <a:pt x="-2485" y="144089"/>
                    <a:pt x="28207" y="48839"/>
                    <a:pt x="31911" y="35610"/>
                  </a:cubicBezTo>
                  <a:cubicBezTo>
                    <a:pt x="35615" y="22381"/>
                    <a:pt x="17094" y="65772"/>
                    <a:pt x="22386" y="64185"/>
                  </a:cubicBezTo>
                  <a:cubicBezTo>
                    <a:pt x="27678" y="62598"/>
                    <a:pt x="58369" y="24498"/>
                    <a:pt x="63661" y="26085"/>
                  </a:cubicBezTo>
                  <a:cubicBezTo>
                    <a:pt x="68953" y="27672"/>
                    <a:pt x="50432" y="73181"/>
                    <a:pt x="54136" y="73710"/>
                  </a:cubicBezTo>
                  <a:cubicBezTo>
                    <a:pt x="57840" y="74239"/>
                    <a:pt x="76361" y="41431"/>
                    <a:pt x="85886" y="29260"/>
                  </a:cubicBezTo>
                  <a:cubicBezTo>
                    <a:pt x="95411" y="17089"/>
                    <a:pt x="114461" y="-4077"/>
                    <a:pt x="111286" y="685"/>
                  </a:cubicBezTo>
                  <a:cubicBezTo>
                    <a:pt x="108111" y="5447"/>
                    <a:pt x="80594" y="46193"/>
                    <a:pt x="66836" y="57835"/>
                  </a:cubicBezTo>
                  <a:cubicBezTo>
                    <a:pt x="53078" y="69477"/>
                    <a:pt x="31911" y="74768"/>
                    <a:pt x="28736" y="70535"/>
                  </a:cubicBezTo>
                  <a:cubicBezTo>
                    <a:pt x="25561" y="66302"/>
                    <a:pt x="53078" y="26085"/>
                    <a:pt x="47786" y="32435"/>
                  </a:cubicBezTo>
                  <a:cubicBezTo>
                    <a:pt x="42494" y="38785"/>
                    <a:pt x="2807" y="143031"/>
                    <a:pt x="161" y="1435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1D0476D9-315E-CBB3-2BB6-529D69C79B3C}"/>
                </a:ext>
              </a:extLst>
            </p:cNvPr>
            <p:cNvSpPr/>
            <p:nvPr/>
          </p:nvSpPr>
          <p:spPr>
            <a:xfrm>
              <a:off x="7492842" y="2508203"/>
              <a:ext cx="133552" cy="168528"/>
            </a:xfrm>
            <a:custGeom>
              <a:avLst/>
              <a:gdLst>
                <a:gd name="connsiteX0" fmla="*/ 133508 w 133552"/>
                <a:gd name="connsiteY0" fmla="*/ 47 h 168528"/>
                <a:gd name="connsiteX1" fmla="*/ 50958 w 133552"/>
                <a:gd name="connsiteY1" fmla="*/ 82597 h 168528"/>
                <a:gd name="connsiteX2" fmla="*/ 66833 w 133552"/>
                <a:gd name="connsiteY2" fmla="*/ 50847 h 168528"/>
                <a:gd name="connsiteX3" fmla="*/ 47783 w 133552"/>
                <a:gd name="connsiteY3" fmla="*/ 50847 h 168528"/>
                <a:gd name="connsiteX4" fmla="*/ 50958 w 133552"/>
                <a:gd name="connsiteY4" fmla="*/ 79422 h 168528"/>
                <a:gd name="connsiteX5" fmla="*/ 158 w 133552"/>
                <a:gd name="connsiteY5" fmla="*/ 168322 h 168528"/>
                <a:gd name="connsiteX6" fmla="*/ 35083 w 133552"/>
                <a:gd name="connsiteY6" fmla="*/ 101647 h 168528"/>
                <a:gd name="connsiteX7" fmla="*/ 38258 w 133552"/>
                <a:gd name="connsiteY7" fmla="*/ 28622 h 168528"/>
                <a:gd name="connsiteX8" fmla="*/ 38258 w 133552"/>
                <a:gd name="connsiteY8" fmla="*/ 69897 h 168528"/>
                <a:gd name="connsiteX9" fmla="*/ 133508 w 133552"/>
                <a:gd name="connsiteY9" fmla="*/ 47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52" h="168528">
                  <a:moveTo>
                    <a:pt x="133508" y="47"/>
                  </a:moveTo>
                  <a:cubicBezTo>
                    <a:pt x="135625" y="2164"/>
                    <a:pt x="62070" y="74130"/>
                    <a:pt x="50958" y="82597"/>
                  </a:cubicBezTo>
                  <a:cubicBezTo>
                    <a:pt x="39846" y="91064"/>
                    <a:pt x="66833" y="50847"/>
                    <a:pt x="66833" y="50847"/>
                  </a:cubicBezTo>
                  <a:cubicBezTo>
                    <a:pt x="66304" y="45555"/>
                    <a:pt x="50429" y="46085"/>
                    <a:pt x="47783" y="50847"/>
                  </a:cubicBezTo>
                  <a:cubicBezTo>
                    <a:pt x="45137" y="55609"/>
                    <a:pt x="58896" y="59843"/>
                    <a:pt x="50958" y="79422"/>
                  </a:cubicBezTo>
                  <a:cubicBezTo>
                    <a:pt x="43020" y="99001"/>
                    <a:pt x="2804" y="164618"/>
                    <a:pt x="158" y="168322"/>
                  </a:cubicBezTo>
                  <a:cubicBezTo>
                    <a:pt x="-2488" y="172026"/>
                    <a:pt x="28733" y="124930"/>
                    <a:pt x="35083" y="101647"/>
                  </a:cubicBezTo>
                  <a:cubicBezTo>
                    <a:pt x="41433" y="78364"/>
                    <a:pt x="37729" y="33914"/>
                    <a:pt x="38258" y="28622"/>
                  </a:cubicBezTo>
                  <a:cubicBezTo>
                    <a:pt x="38787" y="23330"/>
                    <a:pt x="26087" y="72014"/>
                    <a:pt x="38258" y="69897"/>
                  </a:cubicBezTo>
                  <a:cubicBezTo>
                    <a:pt x="50429" y="67780"/>
                    <a:pt x="131391" y="-2070"/>
                    <a:pt x="133508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2A748507-1E2E-047E-FF67-5BD3D99B2E2E}"/>
                </a:ext>
              </a:extLst>
            </p:cNvPr>
            <p:cNvSpPr/>
            <p:nvPr/>
          </p:nvSpPr>
          <p:spPr>
            <a:xfrm>
              <a:off x="7502523" y="2561501"/>
              <a:ext cx="121124" cy="111885"/>
            </a:xfrm>
            <a:custGeom>
              <a:avLst/>
              <a:gdLst>
                <a:gd name="connsiteX0" fmla="*/ 2 w 121124"/>
                <a:gd name="connsiteY0" fmla="*/ 111849 h 111885"/>
                <a:gd name="connsiteX1" fmla="*/ 98427 w 121124"/>
                <a:gd name="connsiteY1" fmla="*/ 57874 h 111885"/>
                <a:gd name="connsiteX2" fmla="*/ 88902 w 121124"/>
                <a:gd name="connsiteY2" fmla="*/ 86449 h 111885"/>
                <a:gd name="connsiteX3" fmla="*/ 120652 w 121124"/>
                <a:gd name="connsiteY3" fmla="*/ 724 h 111885"/>
                <a:gd name="connsiteX4" fmla="*/ 101602 w 121124"/>
                <a:gd name="connsiteY4" fmla="*/ 48349 h 111885"/>
                <a:gd name="connsiteX5" fmla="*/ 2 w 121124"/>
                <a:gd name="connsiteY5" fmla="*/ 111849 h 11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124" h="111885">
                  <a:moveTo>
                    <a:pt x="2" y="111849"/>
                  </a:moveTo>
                  <a:cubicBezTo>
                    <a:pt x="-527" y="113436"/>
                    <a:pt x="83610" y="62107"/>
                    <a:pt x="98427" y="57874"/>
                  </a:cubicBezTo>
                  <a:cubicBezTo>
                    <a:pt x="113244" y="53641"/>
                    <a:pt x="85198" y="95974"/>
                    <a:pt x="88902" y="86449"/>
                  </a:cubicBezTo>
                  <a:cubicBezTo>
                    <a:pt x="92606" y="76924"/>
                    <a:pt x="118535" y="7074"/>
                    <a:pt x="120652" y="724"/>
                  </a:cubicBezTo>
                  <a:cubicBezTo>
                    <a:pt x="122769" y="-5626"/>
                    <a:pt x="118006" y="31416"/>
                    <a:pt x="101602" y="48349"/>
                  </a:cubicBezTo>
                  <a:cubicBezTo>
                    <a:pt x="85198" y="65282"/>
                    <a:pt x="531" y="110262"/>
                    <a:pt x="2" y="1118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D4BBDD2-71EE-1133-043C-7930FCD71932}"/>
                </a:ext>
              </a:extLst>
            </p:cNvPr>
            <p:cNvSpPr/>
            <p:nvPr/>
          </p:nvSpPr>
          <p:spPr>
            <a:xfrm>
              <a:off x="7508658" y="2542399"/>
              <a:ext cx="223215" cy="156425"/>
            </a:xfrm>
            <a:custGeom>
              <a:avLst/>
              <a:gdLst>
                <a:gd name="connsiteX0" fmla="*/ 222467 w 223215"/>
                <a:gd name="connsiteY0" fmla="*/ 776 h 156425"/>
                <a:gd name="connsiteX1" fmla="*/ 168492 w 223215"/>
                <a:gd name="connsiteY1" fmla="*/ 48401 h 156425"/>
                <a:gd name="connsiteX2" fmla="*/ 152617 w 223215"/>
                <a:gd name="connsiteY2" fmla="*/ 83326 h 156425"/>
                <a:gd name="connsiteX3" fmla="*/ 162142 w 223215"/>
                <a:gd name="connsiteY3" fmla="*/ 42051 h 156425"/>
                <a:gd name="connsiteX4" fmla="*/ 120867 w 223215"/>
                <a:gd name="connsiteY4" fmla="*/ 73801 h 156425"/>
                <a:gd name="connsiteX5" fmla="*/ 70067 w 223215"/>
                <a:gd name="connsiteY5" fmla="*/ 92851 h 156425"/>
                <a:gd name="connsiteX6" fmla="*/ 217 w 223215"/>
                <a:gd name="connsiteY6" fmla="*/ 156351 h 156425"/>
                <a:gd name="connsiteX7" fmla="*/ 51017 w 223215"/>
                <a:gd name="connsiteY7" fmla="*/ 105551 h 156425"/>
                <a:gd name="connsiteX8" fmla="*/ 130392 w 223215"/>
                <a:gd name="connsiteY8" fmla="*/ 99201 h 156425"/>
                <a:gd name="connsiteX9" fmla="*/ 92292 w 223215"/>
                <a:gd name="connsiteY9" fmla="*/ 99201 h 156425"/>
                <a:gd name="connsiteX10" fmla="*/ 124042 w 223215"/>
                <a:gd name="connsiteY10" fmla="*/ 89676 h 156425"/>
                <a:gd name="connsiteX11" fmla="*/ 222467 w 223215"/>
                <a:gd name="connsiteY11" fmla="*/ 776 h 15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3215" h="156425">
                  <a:moveTo>
                    <a:pt x="222467" y="776"/>
                  </a:moveTo>
                  <a:cubicBezTo>
                    <a:pt x="229875" y="-6103"/>
                    <a:pt x="180134" y="34643"/>
                    <a:pt x="168492" y="48401"/>
                  </a:cubicBezTo>
                  <a:cubicBezTo>
                    <a:pt x="156850" y="62159"/>
                    <a:pt x="153675" y="84384"/>
                    <a:pt x="152617" y="83326"/>
                  </a:cubicBezTo>
                  <a:cubicBezTo>
                    <a:pt x="151559" y="82268"/>
                    <a:pt x="167434" y="43638"/>
                    <a:pt x="162142" y="42051"/>
                  </a:cubicBezTo>
                  <a:cubicBezTo>
                    <a:pt x="156850" y="40464"/>
                    <a:pt x="136213" y="65334"/>
                    <a:pt x="120867" y="73801"/>
                  </a:cubicBezTo>
                  <a:cubicBezTo>
                    <a:pt x="105521" y="82268"/>
                    <a:pt x="90175" y="79093"/>
                    <a:pt x="70067" y="92851"/>
                  </a:cubicBezTo>
                  <a:cubicBezTo>
                    <a:pt x="49959" y="106609"/>
                    <a:pt x="3392" y="154234"/>
                    <a:pt x="217" y="156351"/>
                  </a:cubicBezTo>
                  <a:cubicBezTo>
                    <a:pt x="-2958" y="158468"/>
                    <a:pt x="29321" y="115076"/>
                    <a:pt x="51017" y="105551"/>
                  </a:cubicBezTo>
                  <a:cubicBezTo>
                    <a:pt x="72713" y="96026"/>
                    <a:pt x="123513" y="100259"/>
                    <a:pt x="130392" y="99201"/>
                  </a:cubicBezTo>
                  <a:cubicBezTo>
                    <a:pt x="137271" y="98143"/>
                    <a:pt x="93350" y="100789"/>
                    <a:pt x="92292" y="99201"/>
                  </a:cubicBezTo>
                  <a:cubicBezTo>
                    <a:pt x="91234" y="97613"/>
                    <a:pt x="104992" y="100788"/>
                    <a:pt x="124042" y="89676"/>
                  </a:cubicBezTo>
                  <a:cubicBezTo>
                    <a:pt x="143092" y="78564"/>
                    <a:pt x="215059" y="7655"/>
                    <a:pt x="222467" y="7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63A386B3-732A-2C79-79F9-4178A22F38A5}"/>
                </a:ext>
              </a:extLst>
            </p:cNvPr>
            <p:cNvSpPr/>
            <p:nvPr/>
          </p:nvSpPr>
          <p:spPr>
            <a:xfrm>
              <a:off x="7322464" y="2663509"/>
              <a:ext cx="46820" cy="291532"/>
            </a:xfrm>
            <a:custGeom>
              <a:avLst/>
              <a:gdLst>
                <a:gd name="connsiteX0" fmla="*/ 46711 w 46820"/>
                <a:gd name="connsiteY0" fmla="*/ 316 h 291532"/>
                <a:gd name="connsiteX1" fmla="*/ 14961 w 46820"/>
                <a:gd name="connsiteY1" fmla="*/ 279716 h 291532"/>
                <a:gd name="connsiteX2" fmla="*/ 18136 w 46820"/>
                <a:gd name="connsiteY2" fmla="*/ 225741 h 291532"/>
                <a:gd name="connsiteX3" fmla="*/ 34011 w 46820"/>
                <a:gd name="connsiteY3" fmla="*/ 98741 h 291532"/>
                <a:gd name="connsiteX4" fmla="*/ 14961 w 46820"/>
                <a:gd name="connsiteY4" fmla="*/ 267016 h 291532"/>
                <a:gd name="connsiteX5" fmla="*/ 11786 w 46820"/>
                <a:gd name="connsiteY5" fmla="*/ 165416 h 291532"/>
                <a:gd name="connsiteX6" fmla="*/ 2261 w 46820"/>
                <a:gd name="connsiteY6" fmla="*/ 222566 h 291532"/>
                <a:gd name="connsiteX7" fmla="*/ 46711 w 46820"/>
                <a:gd name="connsiteY7" fmla="*/ 316 h 29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20" h="291532">
                  <a:moveTo>
                    <a:pt x="46711" y="316"/>
                  </a:moveTo>
                  <a:cubicBezTo>
                    <a:pt x="48828" y="9841"/>
                    <a:pt x="19723" y="242145"/>
                    <a:pt x="14961" y="279716"/>
                  </a:cubicBezTo>
                  <a:cubicBezTo>
                    <a:pt x="10199" y="317287"/>
                    <a:pt x="14961" y="255904"/>
                    <a:pt x="18136" y="225741"/>
                  </a:cubicBezTo>
                  <a:cubicBezTo>
                    <a:pt x="21311" y="195578"/>
                    <a:pt x="34540" y="91862"/>
                    <a:pt x="34011" y="98741"/>
                  </a:cubicBezTo>
                  <a:cubicBezTo>
                    <a:pt x="33482" y="105620"/>
                    <a:pt x="18665" y="255904"/>
                    <a:pt x="14961" y="267016"/>
                  </a:cubicBezTo>
                  <a:cubicBezTo>
                    <a:pt x="11257" y="278128"/>
                    <a:pt x="13903" y="172824"/>
                    <a:pt x="11786" y="165416"/>
                  </a:cubicBezTo>
                  <a:cubicBezTo>
                    <a:pt x="9669" y="158008"/>
                    <a:pt x="-5677" y="245849"/>
                    <a:pt x="2261" y="222566"/>
                  </a:cubicBezTo>
                  <a:cubicBezTo>
                    <a:pt x="10198" y="199283"/>
                    <a:pt x="44594" y="-9209"/>
                    <a:pt x="46711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88188744-8B1E-C9F9-F2E3-3DD03EBC240B}"/>
                </a:ext>
              </a:extLst>
            </p:cNvPr>
            <p:cNvSpPr/>
            <p:nvPr/>
          </p:nvSpPr>
          <p:spPr>
            <a:xfrm>
              <a:off x="7165166" y="2679541"/>
              <a:ext cx="44044" cy="410709"/>
            </a:xfrm>
            <a:custGeom>
              <a:avLst/>
              <a:gdLst>
                <a:gd name="connsiteX0" fmla="*/ 809 w 44044"/>
                <a:gd name="connsiteY0" fmla="*/ 159 h 410709"/>
                <a:gd name="connsiteX1" fmla="*/ 3984 w 44044"/>
                <a:gd name="connsiteY1" fmla="*/ 171609 h 410709"/>
                <a:gd name="connsiteX2" fmla="*/ 42084 w 44044"/>
                <a:gd name="connsiteY2" fmla="*/ 292259 h 410709"/>
                <a:gd name="connsiteX3" fmla="*/ 38909 w 44044"/>
                <a:gd name="connsiteY3" fmla="*/ 260509 h 410709"/>
                <a:gd name="connsiteX4" fmla="*/ 42084 w 44044"/>
                <a:gd name="connsiteY4" fmla="*/ 409734 h 410709"/>
                <a:gd name="connsiteX5" fmla="*/ 35734 w 44044"/>
                <a:gd name="connsiteY5" fmla="*/ 317659 h 410709"/>
                <a:gd name="connsiteX6" fmla="*/ 3984 w 44044"/>
                <a:gd name="connsiteY6" fmla="*/ 174784 h 410709"/>
                <a:gd name="connsiteX7" fmla="*/ 809 w 44044"/>
                <a:gd name="connsiteY7" fmla="*/ 203359 h 410709"/>
                <a:gd name="connsiteX8" fmla="*/ 809 w 44044"/>
                <a:gd name="connsiteY8" fmla="*/ 159 h 41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044" h="410709">
                  <a:moveTo>
                    <a:pt x="809" y="159"/>
                  </a:moveTo>
                  <a:cubicBezTo>
                    <a:pt x="1338" y="-5133"/>
                    <a:pt x="-2895" y="122926"/>
                    <a:pt x="3984" y="171609"/>
                  </a:cubicBezTo>
                  <a:cubicBezTo>
                    <a:pt x="10863" y="220292"/>
                    <a:pt x="36263" y="277442"/>
                    <a:pt x="42084" y="292259"/>
                  </a:cubicBezTo>
                  <a:cubicBezTo>
                    <a:pt x="47905" y="307076"/>
                    <a:pt x="38909" y="240930"/>
                    <a:pt x="38909" y="260509"/>
                  </a:cubicBezTo>
                  <a:cubicBezTo>
                    <a:pt x="38909" y="280088"/>
                    <a:pt x="42613" y="400209"/>
                    <a:pt x="42084" y="409734"/>
                  </a:cubicBezTo>
                  <a:cubicBezTo>
                    <a:pt x="41555" y="419259"/>
                    <a:pt x="42084" y="356817"/>
                    <a:pt x="35734" y="317659"/>
                  </a:cubicBezTo>
                  <a:cubicBezTo>
                    <a:pt x="29384" y="278501"/>
                    <a:pt x="9805" y="193834"/>
                    <a:pt x="3984" y="174784"/>
                  </a:cubicBezTo>
                  <a:cubicBezTo>
                    <a:pt x="-1837" y="155734"/>
                    <a:pt x="1338" y="233522"/>
                    <a:pt x="809" y="203359"/>
                  </a:cubicBezTo>
                  <a:cubicBezTo>
                    <a:pt x="280" y="173197"/>
                    <a:pt x="280" y="5451"/>
                    <a:pt x="809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BFE0C74B-CE6F-1382-BF54-8C51EAA71F89}"/>
                </a:ext>
              </a:extLst>
            </p:cNvPr>
            <p:cNvSpPr/>
            <p:nvPr/>
          </p:nvSpPr>
          <p:spPr>
            <a:xfrm>
              <a:off x="7162716" y="2934636"/>
              <a:ext cx="54073" cy="358224"/>
            </a:xfrm>
            <a:custGeom>
              <a:avLst/>
              <a:gdLst>
                <a:gd name="connsiteX0" fmla="*/ 84 w 54073"/>
                <a:gd name="connsiteY0" fmla="*/ 2239 h 358224"/>
                <a:gd name="connsiteX1" fmla="*/ 31834 w 54073"/>
                <a:gd name="connsiteY1" fmla="*/ 243539 h 358224"/>
                <a:gd name="connsiteX2" fmla="*/ 54059 w 54073"/>
                <a:gd name="connsiteY2" fmla="*/ 357839 h 358224"/>
                <a:gd name="connsiteX3" fmla="*/ 35009 w 54073"/>
                <a:gd name="connsiteY3" fmla="*/ 275289 h 358224"/>
                <a:gd name="connsiteX4" fmla="*/ 22309 w 54073"/>
                <a:gd name="connsiteY4" fmla="*/ 132414 h 358224"/>
                <a:gd name="connsiteX5" fmla="*/ 84 w 54073"/>
                <a:gd name="connsiteY5" fmla="*/ 2239 h 3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73" h="358224">
                  <a:moveTo>
                    <a:pt x="84" y="2239"/>
                  </a:moveTo>
                  <a:cubicBezTo>
                    <a:pt x="1671" y="20760"/>
                    <a:pt x="22838" y="184272"/>
                    <a:pt x="31834" y="243539"/>
                  </a:cubicBezTo>
                  <a:cubicBezTo>
                    <a:pt x="40830" y="302806"/>
                    <a:pt x="53530" y="352547"/>
                    <a:pt x="54059" y="357839"/>
                  </a:cubicBezTo>
                  <a:cubicBezTo>
                    <a:pt x="54588" y="363131"/>
                    <a:pt x="40301" y="312860"/>
                    <a:pt x="35009" y="275289"/>
                  </a:cubicBezTo>
                  <a:cubicBezTo>
                    <a:pt x="29717" y="237718"/>
                    <a:pt x="24955" y="180039"/>
                    <a:pt x="22309" y="132414"/>
                  </a:cubicBezTo>
                  <a:cubicBezTo>
                    <a:pt x="19663" y="84789"/>
                    <a:pt x="-1503" y="-16282"/>
                    <a:pt x="84" y="223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DF6BBA27-673E-38EC-FDF0-8E6EFCA623F1}"/>
                </a:ext>
              </a:extLst>
            </p:cNvPr>
            <p:cNvSpPr/>
            <p:nvPr/>
          </p:nvSpPr>
          <p:spPr>
            <a:xfrm>
              <a:off x="7267052" y="2825196"/>
              <a:ext cx="61542" cy="208052"/>
            </a:xfrm>
            <a:custGeom>
              <a:avLst/>
              <a:gdLst>
                <a:gd name="connsiteX0" fmla="*/ 523 w 61542"/>
                <a:gd name="connsiteY0" fmla="*/ 3729 h 208052"/>
                <a:gd name="connsiteX1" fmla="*/ 60848 w 61542"/>
                <a:gd name="connsiteY1" fmla="*/ 206929 h 208052"/>
                <a:gd name="connsiteX2" fmla="*/ 32273 w 61542"/>
                <a:gd name="connsiteY2" fmla="*/ 83104 h 208052"/>
                <a:gd name="connsiteX3" fmla="*/ 523 w 61542"/>
                <a:gd name="connsiteY3" fmla="*/ 3729 h 20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42" h="208052">
                  <a:moveTo>
                    <a:pt x="523" y="3729"/>
                  </a:moveTo>
                  <a:cubicBezTo>
                    <a:pt x="5285" y="24366"/>
                    <a:pt x="55556" y="193700"/>
                    <a:pt x="60848" y="206929"/>
                  </a:cubicBezTo>
                  <a:cubicBezTo>
                    <a:pt x="66140" y="220158"/>
                    <a:pt x="39681" y="112737"/>
                    <a:pt x="32273" y="83104"/>
                  </a:cubicBezTo>
                  <a:cubicBezTo>
                    <a:pt x="24865" y="53471"/>
                    <a:pt x="-4239" y="-16908"/>
                    <a:pt x="523" y="37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F8C091CB-12F3-B711-B417-72C3F5C9A20F}"/>
                </a:ext>
              </a:extLst>
            </p:cNvPr>
            <p:cNvSpPr/>
            <p:nvPr/>
          </p:nvSpPr>
          <p:spPr>
            <a:xfrm>
              <a:off x="7353081" y="2929766"/>
              <a:ext cx="19488" cy="238635"/>
            </a:xfrm>
            <a:custGeom>
              <a:avLst/>
              <a:gdLst>
                <a:gd name="connsiteX0" fmla="*/ 19269 w 19488"/>
                <a:gd name="connsiteY0" fmla="*/ 759 h 238635"/>
                <a:gd name="connsiteX1" fmla="*/ 219 w 19488"/>
                <a:gd name="connsiteY1" fmla="*/ 232534 h 238635"/>
                <a:gd name="connsiteX2" fmla="*/ 9744 w 19488"/>
                <a:gd name="connsiteY2" fmla="*/ 159509 h 238635"/>
                <a:gd name="connsiteX3" fmla="*/ 19269 w 19488"/>
                <a:gd name="connsiteY3" fmla="*/ 759 h 23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88" h="238635">
                  <a:moveTo>
                    <a:pt x="19269" y="759"/>
                  </a:moveTo>
                  <a:cubicBezTo>
                    <a:pt x="17682" y="12930"/>
                    <a:pt x="1806" y="206076"/>
                    <a:pt x="219" y="232534"/>
                  </a:cubicBezTo>
                  <a:cubicBezTo>
                    <a:pt x="-1369" y="258992"/>
                    <a:pt x="6040" y="192847"/>
                    <a:pt x="9744" y="159509"/>
                  </a:cubicBezTo>
                  <a:cubicBezTo>
                    <a:pt x="13448" y="126171"/>
                    <a:pt x="20856" y="-11412"/>
                    <a:pt x="19269" y="75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FD6B126D-57F1-2BCE-017F-FAD87053A48E}"/>
                </a:ext>
              </a:extLst>
            </p:cNvPr>
            <p:cNvSpPr/>
            <p:nvPr/>
          </p:nvSpPr>
          <p:spPr>
            <a:xfrm>
              <a:off x="7231231" y="2781300"/>
              <a:ext cx="39598" cy="276935"/>
            </a:xfrm>
            <a:custGeom>
              <a:avLst/>
              <a:gdLst>
                <a:gd name="connsiteX0" fmla="*/ 1419 w 39598"/>
                <a:gd name="connsiteY0" fmla="*/ 0 h 276935"/>
                <a:gd name="connsiteX1" fmla="*/ 4594 w 39598"/>
                <a:gd name="connsiteY1" fmla="*/ 180975 h 276935"/>
                <a:gd name="connsiteX2" fmla="*/ 39519 w 39598"/>
                <a:gd name="connsiteY2" fmla="*/ 276225 h 276935"/>
                <a:gd name="connsiteX3" fmla="*/ 14119 w 39598"/>
                <a:gd name="connsiteY3" fmla="*/ 222250 h 276935"/>
                <a:gd name="connsiteX4" fmla="*/ 14119 w 39598"/>
                <a:gd name="connsiteY4" fmla="*/ 180975 h 276935"/>
                <a:gd name="connsiteX5" fmla="*/ 1419 w 39598"/>
                <a:gd name="connsiteY5" fmla="*/ 0 h 27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98" h="276935">
                  <a:moveTo>
                    <a:pt x="1419" y="0"/>
                  </a:moveTo>
                  <a:cubicBezTo>
                    <a:pt x="-168" y="0"/>
                    <a:pt x="-1756" y="134937"/>
                    <a:pt x="4594" y="180975"/>
                  </a:cubicBezTo>
                  <a:cubicBezTo>
                    <a:pt x="10944" y="227013"/>
                    <a:pt x="37932" y="269346"/>
                    <a:pt x="39519" y="276225"/>
                  </a:cubicBezTo>
                  <a:cubicBezTo>
                    <a:pt x="41106" y="283104"/>
                    <a:pt x="18352" y="238125"/>
                    <a:pt x="14119" y="222250"/>
                  </a:cubicBezTo>
                  <a:cubicBezTo>
                    <a:pt x="9886" y="206375"/>
                    <a:pt x="17294" y="213254"/>
                    <a:pt x="14119" y="180975"/>
                  </a:cubicBezTo>
                  <a:cubicBezTo>
                    <a:pt x="10944" y="148696"/>
                    <a:pt x="3006" y="0"/>
                    <a:pt x="1419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A1B2C3F1-C60D-748E-6BBD-6E6A0F785393}"/>
                </a:ext>
              </a:extLst>
            </p:cNvPr>
            <p:cNvSpPr/>
            <p:nvPr/>
          </p:nvSpPr>
          <p:spPr>
            <a:xfrm>
              <a:off x="7256919" y="3063802"/>
              <a:ext cx="23487" cy="311226"/>
            </a:xfrm>
            <a:custGeom>
              <a:avLst/>
              <a:gdLst>
                <a:gd name="connsiteX0" fmla="*/ 23356 w 23487"/>
                <a:gd name="connsiteY0" fmla="*/ 73 h 311226"/>
                <a:gd name="connsiteX1" fmla="*/ 10656 w 23487"/>
                <a:gd name="connsiteY1" fmla="*/ 238198 h 311226"/>
                <a:gd name="connsiteX2" fmla="*/ 17006 w 23487"/>
                <a:gd name="connsiteY2" fmla="*/ 311223 h 311226"/>
                <a:gd name="connsiteX3" fmla="*/ 10656 w 23487"/>
                <a:gd name="connsiteY3" fmla="*/ 241373 h 311226"/>
                <a:gd name="connsiteX4" fmla="*/ 1131 w 23487"/>
                <a:gd name="connsiteY4" fmla="*/ 212798 h 311226"/>
                <a:gd name="connsiteX5" fmla="*/ 23356 w 23487"/>
                <a:gd name="connsiteY5" fmla="*/ 73 h 31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87" h="311226">
                  <a:moveTo>
                    <a:pt x="23356" y="73"/>
                  </a:moveTo>
                  <a:cubicBezTo>
                    <a:pt x="24943" y="4306"/>
                    <a:pt x="11714" y="186340"/>
                    <a:pt x="10656" y="238198"/>
                  </a:cubicBezTo>
                  <a:cubicBezTo>
                    <a:pt x="9598" y="290056"/>
                    <a:pt x="17006" y="310694"/>
                    <a:pt x="17006" y="311223"/>
                  </a:cubicBezTo>
                  <a:cubicBezTo>
                    <a:pt x="17006" y="311752"/>
                    <a:pt x="13302" y="257777"/>
                    <a:pt x="10656" y="241373"/>
                  </a:cubicBezTo>
                  <a:cubicBezTo>
                    <a:pt x="8010" y="224969"/>
                    <a:pt x="-3631" y="249840"/>
                    <a:pt x="1131" y="212798"/>
                  </a:cubicBezTo>
                  <a:cubicBezTo>
                    <a:pt x="5893" y="175756"/>
                    <a:pt x="21769" y="-4160"/>
                    <a:pt x="23356" y="7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A98C556C-3D71-741B-ECE5-D62A5BBBF1C4}"/>
                </a:ext>
              </a:extLst>
            </p:cNvPr>
            <p:cNvSpPr/>
            <p:nvPr/>
          </p:nvSpPr>
          <p:spPr>
            <a:xfrm>
              <a:off x="7321491" y="3221433"/>
              <a:ext cx="6468" cy="163442"/>
            </a:xfrm>
            <a:custGeom>
              <a:avLst/>
              <a:gdLst>
                <a:gd name="connsiteX0" fmla="*/ 6409 w 6468"/>
                <a:gd name="connsiteY0" fmla="*/ 1192 h 163442"/>
                <a:gd name="connsiteX1" fmla="*/ 3234 w 6468"/>
                <a:gd name="connsiteY1" fmla="*/ 159942 h 163442"/>
                <a:gd name="connsiteX2" fmla="*/ 3234 w 6468"/>
                <a:gd name="connsiteY2" fmla="*/ 109142 h 163442"/>
                <a:gd name="connsiteX3" fmla="*/ 59 w 6468"/>
                <a:gd name="connsiteY3" fmla="*/ 86917 h 163442"/>
                <a:gd name="connsiteX4" fmla="*/ 6409 w 6468"/>
                <a:gd name="connsiteY4" fmla="*/ 1192 h 16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68" h="163442">
                  <a:moveTo>
                    <a:pt x="6409" y="1192"/>
                  </a:moveTo>
                  <a:cubicBezTo>
                    <a:pt x="6938" y="13363"/>
                    <a:pt x="3763" y="141950"/>
                    <a:pt x="3234" y="159942"/>
                  </a:cubicBezTo>
                  <a:cubicBezTo>
                    <a:pt x="2705" y="177934"/>
                    <a:pt x="3763" y="121313"/>
                    <a:pt x="3234" y="109142"/>
                  </a:cubicBezTo>
                  <a:cubicBezTo>
                    <a:pt x="2705" y="96971"/>
                    <a:pt x="-470" y="100146"/>
                    <a:pt x="59" y="86917"/>
                  </a:cubicBezTo>
                  <a:cubicBezTo>
                    <a:pt x="588" y="73688"/>
                    <a:pt x="5880" y="-10979"/>
                    <a:pt x="6409" y="1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D3041C7C-4547-8581-1F4E-989B80201C99}"/>
                </a:ext>
              </a:extLst>
            </p:cNvPr>
            <p:cNvSpPr/>
            <p:nvPr/>
          </p:nvSpPr>
          <p:spPr>
            <a:xfrm>
              <a:off x="7375525" y="2914650"/>
              <a:ext cx="19428" cy="255025"/>
            </a:xfrm>
            <a:custGeom>
              <a:avLst/>
              <a:gdLst>
                <a:gd name="connsiteX0" fmla="*/ 0 w 19428"/>
                <a:gd name="connsiteY0" fmla="*/ 0 h 255025"/>
                <a:gd name="connsiteX1" fmla="*/ 19050 w 19428"/>
                <a:gd name="connsiteY1" fmla="*/ 174625 h 255025"/>
                <a:gd name="connsiteX2" fmla="*/ 12700 w 19428"/>
                <a:gd name="connsiteY2" fmla="*/ 254000 h 255025"/>
                <a:gd name="connsiteX3" fmla="*/ 12700 w 19428"/>
                <a:gd name="connsiteY3" fmla="*/ 123825 h 255025"/>
                <a:gd name="connsiteX4" fmla="*/ 0 w 19428"/>
                <a:gd name="connsiteY4" fmla="*/ 0 h 25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8" h="255025">
                  <a:moveTo>
                    <a:pt x="0" y="0"/>
                  </a:moveTo>
                  <a:cubicBezTo>
                    <a:pt x="8466" y="66146"/>
                    <a:pt x="16933" y="132292"/>
                    <a:pt x="19050" y="174625"/>
                  </a:cubicBezTo>
                  <a:cubicBezTo>
                    <a:pt x="21167" y="216958"/>
                    <a:pt x="13758" y="262467"/>
                    <a:pt x="12700" y="254000"/>
                  </a:cubicBezTo>
                  <a:cubicBezTo>
                    <a:pt x="11642" y="245533"/>
                    <a:pt x="12700" y="123825"/>
                    <a:pt x="12700" y="1238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ECFAA6FE-3270-1948-516C-4B06F26279C2}"/>
                </a:ext>
              </a:extLst>
            </p:cNvPr>
            <p:cNvSpPr/>
            <p:nvPr/>
          </p:nvSpPr>
          <p:spPr>
            <a:xfrm>
              <a:off x="7238072" y="3368664"/>
              <a:ext cx="42488" cy="152757"/>
            </a:xfrm>
            <a:custGeom>
              <a:avLst/>
              <a:gdLst>
                <a:gd name="connsiteX0" fmla="*/ 42203 w 42488"/>
                <a:gd name="connsiteY0" fmla="*/ 11 h 152757"/>
                <a:gd name="connsiteX1" fmla="*/ 19978 w 42488"/>
                <a:gd name="connsiteY1" fmla="*/ 95261 h 152757"/>
                <a:gd name="connsiteX2" fmla="*/ 35853 w 42488"/>
                <a:gd name="connsiteY2" fmla="*/ 152411 h 152757"/>
                <a:gd name="connsiteX3" fmla="*/ 16803 w 42488"/>
                <a:gd name="connsiteY3" fmla="*/ 120661 h 152757"/>
                <a:gd name="connsiteX4" fmla="*/ 928 w 42488"/>
                <a:gd name="connsiteY4" fmla="*/ 101611 h 152757"/>
                <a:gd name="connsiteX5" fmla="*/ 42203 w 42488"/>
                <a:gd name="connsiteY5" fmla="*/ 11 h 1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88" h="152757">
                  <a:moveTo>
                    <a:pt x="42203" y="11"/>
                  </a:moveTo>
                  <a:cubicBezTo>
                    <a:pt x="45378" y="-1047"/>
                    <a:pt x="21036" y="69861"/>
                    <a:pt x="19978" y="95261"/>
                  </a:cubicBezTo>
                  <a:cubicBezTo>
                    <a:pt x="18920" y="120661"/>
                    <a:pt x="36382" y="148178"/>
                    <a:pt x="35853" y="152411"/>
                  </a:cubicBezTo>
                  <a:cubicBezTo>
                    <a:pt x="35324" y="156644"/>
                    <a:pt x="16803" y="120661"/>
                    <a:pt x="16803" y="120661"/>
                  </a:cubicBezTo>
                  <a:cubicBezTo>
                    <a:pt x="10982" y="112194"/>
                    <a:pt x="-3834" y="114840"/>
                    <a:pt x="928" y="101611"/>
                  </a:cubicBezTo>
                  <a:cubicBezTo>
                    <a:pt x="5690" y="88382"/>
                    <a:pt x="39028" y="1069"/>
                    <a:pt x="42203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7EBB3BA3-3825-E2AA-D135-D60DA5E072B9}"/>
                </a:ext>
              </a:extLst>
            </p:cNvPr>
            <p:cNvSpPr/>
            <p:nvPr/>
          </p:nvSpPr>
          <p:spPr>
            <a:xfrm>
              <a:off x="7342937" y="3145657"/>
              <a:ext cx="10363" cy="235191"/>
            </a:xfrm>
            <a:custGeom>
              <a:avLst/>
              <a:gdLst>
                <a:gd name="connsiteX0" fmla="*/ 838 w 10363"/>
                <a:gd name="connsiteY0" fmla="*/ 768 h 235191"/>
                <a:gd name="connsiteX1" fmla="*/ 10363 w 10363"/>
                <a:gd name="connsiteY1" fmla="*/ 229368 h 235191"/>
                <a:gd name="connsiteX2" fmla="*/ 838 w 10363"/>
                <a:gd name="connsiteY2" fmla="*/ 156343 h 235191"/>
                <a:gd name="connsiteX3" fmla="*/ 838 w 10363"/>
                <a:gd name="connsiteY3" fmla="*/ 768 h 235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3" h="235191">
                  <a:moveTo>
                    <a:pt x="838" y="768"/>
                  </a:moveTo>
                  <a:cubicBezTo>
                    <a:pt x="2425" y="12939"/>
                    <a:pt x="10363" y="203439"/>
                    <a:pt x="10363" y="229368"/>
                  </a:cubicBezTo>
                  <a:cubicBezTo>
                    <a:pt x="10363" y="255297"/>
                    <a:pt x="1367" y="188093"/>
                    <a:pt x="838" y="156343"/>
                  </a:cubicBezTo>
                  <a:cubicBezTo>
                    <a:pt x="309" y="124593"/>
                    <a:pt x="-749" y="-11403"/>
                    <a:pt x="838" y="7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4455E4B1-84FA-CA20-7730-D70D0D2409B7}"/>
                </a:ext>
              </a:extLst>
            </p:cNvPr>
            <p:cNvSpPr/>
            <p:nvPr/>
          </p:nvSpPr>
          <p:spPr>
            <a:xfrm>
              <a:off x="7387973" y="3336881"/>
              <a:ext cx="16213" cy="106112"/>
            </a:xfrm>
            <a:custGeom>
              <a:avLst/>
              <a:gdLst>
                <a:gd name="connsiteX0" fmla="*/ 252 w 16213"/>
                <a:gd name="connsiteY0" fmla="*/ 44 h 106112"/>
                <a:gd name="connsiteX1" fmla="*/ 16127 w 16213"/>
                <a:gd name="connsiteY1" fmla="*/ 88944 h 106112"/>
                <a:gd name="connsiteX2" fmla="*/ 6602 w 16213"/>
                <a:gd name="connsiteY2" fmla="*/ 101644 h 106112"/>
                <a:gd name="connsiteX3" fmla="*/ 252 w 16213"/>
                <a:gd name="connsiteY3" fmla="*/ 44 h 10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13" h="106112">
                  <a:moveTo>
                    <a:pt x="252" y="44"/>
                  </a:moveTo>
                  <a:cubicBezTo>
                    <a:pt x="1840" y="-2073"/>
                    <a:pt x="15069" y="72011"/>
                    <a:pt x="16127" y="88944"/>
                  </a:cubicBezTo>
                  <a:cubicBezTo>
                    <a:pt x="17185" y="105877"/>
                    <a:pt x="8189" y="110640"/>
                    <a:pt x="6602" y="101644"/>
                  </a:cubicBezTo>
                  <a:cubicBezTo>
                    <a:pt x="5015" y="92648"/>
                    <a:pt x="-1336" y="2161"/>
                    <a:pt x="252" y="4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E094B028-A2F6-6B00-E691-01BAD61024F8}"/>
                </a:ext>
              </a:extLst>
            </p:cNvPr>
            <p:cNvSpPr/>
            <p:nvPr/>
          </p:nvSpPr>
          <p:spPr>
            <a:xfrm>
              <a:off x="7286612" y="3365435"/>
              <a:ext cx="86756" cy="95549"/>
            </a:xfrm>
            <a:custGeom>
              <a:avLst/>
              <a:gdLst>
                <a:gd name="connsiteX0" fmla="*/ 82563 w 86756"/>
                <a:gd name="connsiteY0" fmla="*/ 65 h 95549"/>
                <a:gd name="connsiteX1" fmla="*/ 79388 w 86756"/>
                <a:gd name="connsiteY1" fmla="*/ 63565 h 95549"/>
                <a:gd name="connsiteX2" fmla="*/ 13 w 86756"/>
                <a:gd name="connsiteY2" fmla="*/ 95315 h 95549"/>
                <a:gd name="connsiteX3" fmla="*/ 73038 w 86756"/>
                <a:gd name="connsiteY3" fmla="*/ 76265 h 95549"/>
                <a:gd name="connsiteX4" fmla="*/ 82563 w 86756"/>
                <a:gd name="connsiteY4" fmla="*/ 65 h 9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56" h="95549">
                  <a:moveTo>
                    <a:pt x="82563" y="65"/>
                  </a:moveTo>
                  <a:cubicBezTo>
                    <a:pt x="83621" y="-2052"/>
                    <a:pt x="93146" y="47690"/>
                    <a:pt x="79388" y="63565"/>
                  </a:cubicBezTo>
                  <a:cubicBezTo>
                    <a:pt x="65630" y="79440"/>
                    <a:pt x="1071" y="93198"/>
                    <a:pt x="13" y="95315"/>
                  </a:cubicBezTo>
                  <a:cubicBezTo>
                    <a:pt x="-1045" y="97432"/>
                    <a:pt x="59809" y="84732"/>
                    <a:pt x="73038" y="76265"/>
                  </a:cubicBezTo>
                  <a:cubicBezTo>
                    <a:pt x="86267" y="67798"/>
                    <a:pt x="81505" y="2182"/>
                    <a:pt x="82563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298F4DDE-1C6A-A2D0-DAD6-201550945AE6}"/>
                </a:ext>
              </a:extLst>
            </p:cNvPr>
            <p:cNvSpPr/>
            <p:nvPr/>
          </p:nvSpPr>
          <p:spPr>
            <a:xfrm>
              <a:off x="7369159" y="3282912"/>
              <a:ext cx="62014" cy="241555"/>
            </a:xfrm>
            <a:custGeom>
              <a:avLst/>
              <a:gdLst>
                <a:gd name="connsiteX0" fmla="*/ 38116 w 62014"/>
                <a:gd name="connsiteY0" fmla="*/ 38 h 241555"/>
                <a:gd name="connsiteX1" fmla="*/ 53991 w 62014"/>
                <a:gd name="connsiteY1" fmla="*/ 171488 h 241555"/>
                <a:gd name="connsiteX2" fmla="*/ 16 w 62014"/>
                <a:gd name="connsiteY2" fmla="*/ 241338 h 241555"/>
                <a:gd name="connsiteX3" fmla="*/ 60341 w 62014"/>
                <a:gd name="connsiteY3" fmla="*/ 187363 h 241555"/>
                <a:gd name="connsiteX4" fmla="*/ 38116 w 62014"/>
                <a:gd name="connsiteY4" fmla="*/ 38 h 24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14" h="241555">
                  <a:moveTo>
                    <a:pt x="38116" y="38"/>
                  </a:moveTo>
                  <a:cubicBezTo>
                    <a:pt x="37058" y="-2608"/>
                    <a:pt x="60341" y="131271"/>
                    <a:pt x="53991" y="171488"/>
                  </a:cubicBezTo>
                  <a:cubicBezTo>
                    <a:pt x="47641" y="211705"/>
                    <a:pt x="-1042" y="238692"/>
                    <a:pt x="16" y="241338"/>
                  </a:cubicBezTo>
                  <a:cubicBezTo>
                    <a:pt x="1074" y="243984"/>
                    <a:pt x="51345" y="222288"/>
                    <a:pt x="60341" y="187363"/>
                  </a:cubicBezTo>
                  <a:cubicBezTo>
                    <a:pt x="69337" y="152438"/>
                    <a:pt x="39174" y="2684"/>
                    <a:pt x="38116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06756AAC-4AE8-5630-9B6C-F0A14E85D9F9}"/>
                </a:ext>
              </a:extLst>
            </p:cNvPr>
            <p:cNvSpPr/>
            <p:nvPr/>
          </p:nvSpPr>
          <p:spPr>
            <a:xfrm>
              <a:off x="7197559" y="3295638"/>
              <a:ext cx="60506" cy="241476"/>
            </a:xfrm>
            <a:custGeom>
              <a:avLst/>
              <a:gdLst>
                <a:gd name="connsiteX0" fmla="*/ 60491 w 60506"/>
                <a:gd name="connsiteY0" fmla="*/ 12 h 241476"/>
                <a:gd name="connsiteX1" fmla="*/ 6516 w 60506"/>
                <a:gd name="connsiteY1" fmla="*/ 187337 h 241476"/>
                <a:gd name="connsiteX2" fmla="*/ 41441 w 60506"/>
                <a:gd name="connsiteY2" fmla="*/ 241312 h 241476"/>
                <a:gd name="connsiteX3" fmla="*/ 166 w 60506"/>
                <a:gd name="connsiteY3" fmla="*/ 196862 h 241476"/>
                <a:gd name="connsiteX4" fmla="*/ 60491 w 60506"/>
                <a:gd name="connsiteY4" fmla="*/ 12 h 24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6" h="241476">
                  <a:moveTo>
                    <a:pt x="60491" y="12"/>
                  </a:moveTo>
                  <a:cubicBezTo>
                    <a:pt x="61549" y="-1576"/>
                    <a:pt x="9691" y="147120"/>
                    <a:pt x="6516" y="187337"/>
                  </a:cubicBezTo>
                  <a:cubicBezTo>
                    <a:pt x="3341" y="227554"/>
                    <a:pt x="42499" y="239724"/>
                    <a:pt x="41441" y="241312"/>
                  </a:cubicBezTo>
                  <a:cubicBezTo>
                    <a:pt x="40383" y="242900"/>
                    <a:pt x="-3009" y="233374"/>
                    <a:pt x="166" y="196862"/>
                  </a:cubicBezTo>
                  <a:cubicBezTo>
                    <a:pt x="3341" y="160350"/>
                    <a:pt x="59433" y="1600"/>
                    <a:pt x="60491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6A3098F9-0B32-CEB2-E2BB-2E61D722A9F1}"/>
                </a:ext>
              </a:extLst>
            </p:cNvPr>
            <p:cNvSpPr/>
            <p:nvPr/>
          </p:nvSpPr>
          <p:spPr>
            <a:xfrm>
              <a:off x="7165740" y="3231809"/>
              <a:ext cx="32220" cy="316226"/>
            </a:xfrm>
            <a:custGeom>
              <a:avLst/>
              <a:gdLst>
                <a:gd name="connsiteX0" fmla="*/ 16110 w 32220"/>
                <a:gd name="connsiteY0" fmla="*/ 341 h 316226"/>
                <a:gd name="connsiteX1" fmla="*/ 3410 w 32220"/>
                <a:gd name="connsiteY1" fmla="*/ 213066 h 316226"/>
                <a:gd name="connsiteX2" fmla="*/ 31985 w 32220"/>
                <a:gd name="connsiteY2" fmla="*/ 314666 h 316226"/>
                <a:gd name="connsiteX3" fmla="*/ 16110 w 32220"/>
                <a:gd name="connsiteY3" fmla="*/ 267041 h 316226"/>
                <a:gd name="connsiteX4" fmla="*/ 235 w 32220"/>
                <a:gd name="connsiteY4" fmla="*/ 165441 h 316226"/>
                <a:gd name="connsiteX5" fmla="*/ 16110 w 32220"/>
                <a:gd name="connsiteY5" fmla="*/ 341 h 31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20" h="316226">
                  <a:moveTo>
                    <a:pt x="16110" y="341"/>
                  </a:moveTo>
                  <a:cubicBezTo>
                    <a:pt x="16639" y="8279"/>
                    <a:pt x="764" y="160679"/>
                    <a:pt x="3410" y="213066"/>
                  </a:cubicBezTo>
                  <a:cubicBezTo>
                    <a:pt x="6056" y="265454"/>
                    <a:pt x="29868" y="305670"/>
                    <a:pt x="31985" y="314666"/>
                  </a:cubicBezTo>
                  <a:cubicBezTo>
                    <a:pt x="34102" y="323662"/>
                    <a:pt x="21402" y="291912"/>
                    <a:pt x="16110" y="267041"/>
                  </a:cubicBezTo>
                  <a:cubicBezTo>
                    <a:pt x="10818" y="242170"/>
                    <a:pt x="-1882" y="205658"/>
                    <a:pt x="235" y="165441"/>
                  </a:cubicBezTo>
                  <a:cubicBezTo>
                    <a:pt x="2352" y="125224"/>
                    <a:pt x="15581" y="-7597"/>
                    <a:pt x="16110" y="3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D8594652-85F0-088C-6C67-C78BE9DBAD77}"/>
                </a:ext>
              </a:extLst>
            </p:cNvPr>
            <p:cNvSpPr/>
            <p:nvPr/>
          </p:nvSpPr>
          <p:spPr>
            <a:xfrm>
              <a:off x="7134225" y="3247679"/>
              <a:ext cx="28660" cy="290517"/>
            </a:xfrm>
            <a:custGeom>
              <a:avLst/>
              <a:gdLst>
                <a:gd name="connsiteX0" fmla="*/ 19050 w 28660"/>
                <a:gd name="connsiteY0" fmla="*/ 346 h 290517"/>
                <a:gd name="connsiteX1" fmla="*/ 6350 w 28660"/>
                <a:gd name="connsiteY1" fmla="*/ 127346 h 290517"/>
                <a:gd name="connsiteX2" fmla="*/ 6350 w 28660"/>
                <a:gd name="connsiteY2" fmla="*/ 219421 h 290517"/>
                <a:gd name="connsiteX3" fmla="*/ 9525 w 28660"/>
                <a:gd name="connsiteY3" fmla="*/ 165446 h 290517"/>
                <a:gd name="connsiteX4" fmla="*/ 28575 w 28660"/>
                <a:gd name="connsiteY4" fmla="*/ 289271 h 290517"/>
                <a:gd name="connsiteX5" fmla="*/ 15875 w 28660"/>
                <a:gd name="connsiteY5" fmla="*/ 225771 h 290517"/>
                <a:gd name="connsiteX6" fmla="*/ 0 w 28660"/>
                <a:gd name="connsiteY6" fmla="*/ 168621 h 290517"/>
                <a:gd name="connsiteX7" fmla="*/ 19050 w 28660"/>
                <a:gd name="connsiteY7" fmla="*/ 346 h 2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60" h="290517">
                  <a:moveTo>
                    <a:pt x="19050" y="346"/>
                  </a:moveTo>
                  <a:cubicBezTo>
                    <a:pt x="20108" y="-6533"/>
                    <a:pt x="8467" y="90834"/>
                    <a:pt x="6350" y="127346"/>
                  </a:cubicBezTo>
                  <a:cubicBezTo>
                    <a:pt x="4233" y="163858"/>
                    <a:pt x="5821" y="213071"/>
                    <a:pt x="6350" y="219421"/>
                  </a:cubicBezTo>
                  <a:cubicBezTo>
                    <a:pt x="6879" y="225771"/>
                    <a:pt x="5821" y="153804"/>
                    <a:pt x="9525" y="165446"/>
                  </a:cubicBezTo>
                  <a:cubicBezTo>
                    <a:pt x="13229" y="177088"/>
                    <a:pt x="27517" y="279217"/>
                    <a:pt x="28575" y="289271"/>
                  </a:cubicBezTo>
                  <a:cubicBezTo>
                    <a:pt x="29633" y="299325"/>
                    <a:pt x="20637" y="245879"/>
                    <a:pt x="15875" y="225771"/>
                  </a:cubicBezTo>
                  <a:cubicBezTo>
                    <a:pt x="11113" y="205663"/>
                    <a:pt x="0" y="203546"/>
                    <a:pt x="0" y="168621"/>
                  </a:cubicBezTo>
                  <a:cubicBezTo>
                    <a:pt x="0" y="133696"/>
                    <a:pt x="17992" y="7225"/>
                    <a:pt x="19050" y="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3ECE419D-CA90-61D4-D404-C6A966744584}"/>
                </a:ext>
              </a:extLst>
            </p:cNvPr>
            <p:cNvSpPr/>
            <p:nvPr/>
          </p:nvSpPr>
          <p:spPr>
            <a:xfrm>
              <a:off x="7416734" y="3216212"/>
              <a:ext cx="43283" cy="212883"/>
            </a:xfrm>
            <a:custGeom>
              <a:avLst/>
              <a:gdLst>
                <a:gd name="connsiteX0" fmla="*/ 66 w 43283"/>
                <a:gd name="connsiteY0" fmla="*/ 63 h 212883"/>
                <a:gd name="connsiteX1" fmla="*/ 31816 w 43283"/>
                <a:gd name="connsiteY1" fmla="*/ 127063 h 212883"/>
                <a:gd name="connsiteX2" fmla="*/ 34991 w 43283"/>
                <a:gd name="connsiteY2" fmla="*/ 212788 h 212883"/>
                <a:gd name="connsiteX3" fmla="*/ 41341 w 43283"/>
                <a:gd name="connsiteY3" fmla="*/ 111188 h 212883"/>
                <a:gd name="connsiteX4" fmla="*/ 66 w 43283"/>
                <a:gd name="connsiteY4" fmla="*/ 63 h 21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" h="212883">
                  <a:moveTo>
                    <a:pt x="66" y="63"/>
                  </a:moveTo>
                  <a:cubicBezTo>
                    <a:pt x="-1522" y="2709"/>
                    <a:pt x="25995" y="91609"/>
                    <a:pt x="31816" y="127063"/>
                  </a:cubicBezTo>
                  <a:cubicBezTo>
                    <a:pt x="37637" y="162517"/>
                    <a:pt x="33404" y="215434"/>
                    <a:pt x="34991" y="212788"/>
                  </a:cubicBezTo>
                  <a:cubicBezTo>
                    <a:pt x="36579" y="210142"/>
                    <a:pt x="47691" y="143996"/>
                    <a:pt x="41341" y="111188"/>
                  </a:cubicBezTo>
                  <a:cubicBezTo>
                    <a:pt x="34991" y="78380"/>
                    <a:pt x="1654" y="-2583"/>
                    <a:pt x="66" y="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B20DF93A-3334-3042-58D3-589556708470}"/>
                </a:ext>
              </a:extLst>
            </p:cNvPr>
            <p:cNvSpPr/>
            <p:nvPr/>
          </p:nvSpPr>
          <p:spPr>
            <a:xfrm>
              <a:off x="7017229" y="3428899"/>
              <a:ext cx="60137" cy="179401"/>
            </a:xfrm>
            <a:custGeom>
              <a:avLst/>
              <a:gdLst>
                <a:gd name="connsiteX0" fmla="*/ 59846 w 60137"/>
                <a:gd name="connsiteY0" fmla="*/ 101 h 179401"/>
                <a:gd name="connsiteX1" fmla="*/ 28096 w 60137"/>
                <a:gd name="connsiteY1" fmla="*/ 98526 h 179401"/>
                <a:gd name="connsiteX2" fmla="*/ 43971 w 60137"/>
                <a:gd name="connsiteY2" fmla="*/ 177901 h 179401"/>
                <a:gd name="connsiteX3" fmla="*/ 31271 w 60137"/>
                <a:gd name="connsiteY3" fmla="*/ 152501 h 179401"/>
                <a:gd name="connsiteX4" fmla="*/ 2696 w 60137"/>
                <a:gd name="connsiteY4" fmla="*/ 95351 h 179401"/>
                <a:gd name="connsiteX5" fmla="*/ 5871 w 60137"/>
                <a:gd name="connsiteY5" fmla="*/ 117576 h 179401"/>
                <a:gd name="connsiteX6" fmla="*/ 59846 w 60137"/>
                <a:gd name="connsiteY6" fmla="*/ 101 h 17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37" h="179401">
                  <a:moveTo>
                    <a:pt x="59846" y="101"/>
                  </a:moveTo>
                  <a:cubicBezTo>
                    <a:pt x="63550" y="-3074"/>
                    <a:pt x="30742" y="68893"/>
                    <a:pt x="28096" y="98526"/>
                  </a:cubicBezTo>
                  <a:cubicBezTo>
                    <a:pt x="25450" y="128159"/>
                    <a:pt x="43442" y="168905"/>
                    <a:pt x="43971" y="177901"/>
                  </a:cubicBezTo>
                  <a:cubicBezTo>
                    <a:pt x="44500" y="186897"/>
                    <a:pt x="31271" y="152501"/>
                    <a:pt x="31271" y="152501"/>
                  </a:cubicBezTo>
                  <a:cubicBezTo>
                    <a:pt x="24392" y="138743"/>
                    <a:pt x="6929" y="101172"/>
                    <a:pt x="2696" y="95351"/>
                  </a:cubicBezTo>
                  <a:cubicBezTo>
                    <a:pt x="-1537" y="89530"/>
                    <a:pt x="-1008" y="129747"/>
                    <a:pt x="5871" y="117576"/>
                  </a:cubicBezTo>
                  <a:cubicBezTo>
                    <a:pt x="12750" y="105405"/>
                    <a:pt x="56142" y="3276"/>
                    <a:pt x="5984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3E423CC0-A90F-E4EC-6EBE-023FB4D24D9A}"/>
                </a:ext>
              </a:extLst>
            </p:cNvPr>
            <p:cNvSpPr/>
            <p:nvPr/>
          </p:nvSpPr>
          <p:spPr>
            <a:xfrm>
              <a:off x="7565938" y="3340088"/>
              <a:ext cx="60294" cy="175186"/>
            </a:xfrm>
            <a:custGeom>
              <a:avLst/>
              <a:gdLst>
                <a:gd name="connsiteX0" fmla="*/ 87 w 60294"/>
                <a:gd name="connsiteY0" fmla="*/ 12 h 175186"/>
                <a:gd name="connsiteX1" fmla="*/ 44537 w 60294"/>
                <a:gd name="connsiteY1" fmla="*/ 92087 h 175186"/>
                <a:gd name="connsiteX2" fmla="*/ 57237 w 60294"/>
                <a:gd name="connsiteY2" fmla="*/ 174637 h 175186"/>
                <a:gd name="connsiteX3" fmla="*/ 57237 w 60294"/>
                <a:gd name="connsiteY3" fmla="*/ 130187 h 175186"/>
                <a:gd name="connsiteX4" fmla="*/ 57237 w 60294"/>
                <a:gd name="connsiteY4" fmla="*/ 98437 h 175186"/>
                <a:gd name="connsiteX5" fmla="*/ 87 w 60294"/>
                <a:gd name="connsiteY5" fmla="*/ 12 h 17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94" h="175186">
                  <a:moveTo>
                    <a:pt x="87" y="12"/>
                  </a:moveTo>
                  <a:cubicBezTo>
                    <a:pt x="-2030" y="-1046"/>
                    <a:pt x="35012" y="62983"/>
                    <a:pt x="44537" y="92087"/>
                  </a:cubicBezTo>
                  <a:cubicBezTo>
                    <a:pt x="54062" y="121191"/>
                    <a:pt x="55120" y="168287"/>
                    <a:pt x="57237" y="174637"/>
                  </a:cubicBezTo>
                  <a:cubicBezTo>
                    <a:pt x="59354" y="180987"/>
                    <a:pt x="57237" y="130187"/>
                    <a:pt x="57237" y="130187"/>
                  </a:cubicBezTo>
                  <a:cubicBezTo>
                    <a:pt x="57237" y="117487"/>
                    <a:pt x="64116" y="116958"/>
                    <a:pt x="57237" y="98437"/>
                  </a:cubicBezTo>
                  <a:cubicBezTo>
                    <a:pt x="50358" y="79916"/>
                    <a:pt x="2204" y="1070"/>
                    <a:pt x="87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A9E8D5CD-FCFA-80DE-EFC9-2635999ED77C}"/>
                </a:ext>
              </a:extLst>
            </p:cNvPr>
            <p:cNvSpPr/>
            <p:nvPr/>
          </p:nvSpPr>
          <p:spPr>
            <a:xfrm>
              <a:off x="7410391" y="3038459"/>
              <a:ext cx="38813" cy="238878"/>
            </a:xfrm>
            <a:custGeom>
              <a:avLst/>
              <a:gdLst>
                <a:gd name="connsiteX0" fmla="*/ 3234 w 38813"/>
                <a:gd name="connsiteY0" fmla="*/ 16 h 238878"/>
                <a:gd name="connsiteX1" fmla="*/ 59 w 38813"/>
                <a:gd name="connsiteY1" fmla="*/ 149241 h 238878"/>
                <a:gd name="connsiteX2" fmla="*/ 6409 w 38813"/>
                <a:gd name="connsiteY2" fmla="*/ 139716 h 238878"/>
                <a:gd name="connsiteX3" fmla="*/ 38159 w 38813"/>
                <a:gd name="connsiteY3" fmla="*/ 238141 h 238878"/>
                <a:gd name="connsiteX4" fmla="*/ 28634 w 38813"/>
                <a:gd name="connsiteY4" fmla="*/ 187341 h 238878"/>
                <a:gd name="connsiteX5" fmla="*/ 19109 w 38813"/>
                <a:gd name="connsiteY5" fmla="*/ 136541 h 238878"/>
                <a:gd name="connsiteX6" fmla="*/ 9584 w 38813"/>
                <a:gd name="connsiteY6" fmla="*/ 168291 h 238878"/>
                <a:gd name="connsiteX7" fmla="*/ 3234 w 38813"/>
                <a:gd name="connsiteY7" fmla="*/ 139716 h 238878"/>
                <a:gd name="connsiteX8" fmla="*/ 3234 w 38813"/>
                <a:gd name="connsiteY8" fmla="*/ 16 h 23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13" h="238878">
                  <a:moveTo>
                    <a:pt x="3234" y="16"/>
                  </a:moveTo>
                  <a:cubicBezTo>
                    <a:pt x="2705" y="1603"/>
                    <a:pt x="-470" y="125958"/>
                    <a:pt x="59" y="149241"/>
                  </a:cubicBezTo>
                  <a:cubicBezTo>
                    <a:pt x="588" y="172524"/>
                    <a:pt x="59" y="124899"/>
                    <a:pt x="6409" y="139716"/>
                  </a:cubicBezTo>
                  <a:cubicBezTo>
                    <a:pt x="12759" y="154533"/>
                    <a:pt x="34455" y="230204"/>
                    <a:pt x="38159" y="238141"/>
                  </a:cubicBezTo>
                  <a:cubicBezTo>
                    <a:pt x="41863" y="246078"/>
                    <a:pt x="28634" y="187341"/>
                    <a:pt x="28634" y="187341"/>
                  </a:cubicBezTo>
                  <a:cubicBezTo>
                    <a:pt x="25459" y="170408"/>
                    <a:pt x="22284" y="139716"/>
                    <a:pt x="19109" y="136541"/>
                  </a:cubicBezTo>
                  <a:cubicBezTo>
                    <a:pt x="15934" y="133366"/>
                    <a:pt x="12230" y="167762"/>
                    <a:pt x="9584" y="168291"/>
                  </a:cubicBezTo>
                  <a:cubicBezTo>
                    <a:pt x="6938" y="168820"/>
                    <a:pt x="3763" y="165116"/>
                    <a:pt x="3234" y="139716"/>
                  </a:cubicBezTo>
                  <a:cubicBezTo>
                    <a:pt x="2705" y="114316"/>
                    <a:pt x="3763" y="-1571"/>
                    <a:pt x="3234" y="1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0014DBE9-FCA1-F311-C081-558021FC1347}"/>
                </a:ext>
              </a:extLst>
            </p:cNvPr>
            <p:cNvSpPr/>
            <p:nvPr/>
          </p:nvSpPr>
          <p:spPr>
            <a:xfrm>
              <a:off x="7229435" y="3495356"/>
              <a:ext cx="74067" cy="133692"/>
            </a:xfrm>
            <a:custGeom>
              <a:avLst/>
              <a:gdLst>
                <a:gd name="connsiteX0" fmla="*/ 40 w 74067"/>
                <a:gd name="connsiteY0" fmla="*/ 319 h 133692"/>
                <a:gd name="connsiteX1" fmla="*/ 54015 w 74067"/>
                <a:gd name="connsiteY1" fmla="*/ 60644 h 133692"/>
                <a:gd name="connsiteX2" fmla="*/ 63540 w 74067"/>
                <a:gd name="connsiteY2" fmla="*/ 92394 h 133692"/>
                <a:gd name="connsiteX3" fmla="*/ 66715 w 74067"/>
                <a:gd name="connsiteY3" fmla="*/ 108269 h 133692"/>
                <a:gd name="connsiteX4" fmla="*/ 73065 w 74067"/>
                <a:gd name="connsiteY4" fmla="*/ 95569 h 133692"/>
                <a:gd name="connsiteX5" fmla="*/ 73065 w 74067"/>
                <a:gd name="connsiteY5" fmla="*/ 133669 h 133692"/>
                <a:gd name="connsiteX6" fmla="*/ 63540 w 74067"/>
                <a:gd name="connsiteY6" fmla="*/ 89219 h 133692"/>
                <a:gd name="connsiteX7" fmla="*/ 40 w 74067"/>
                <a:gd name="connsiteY7" fmla="*/ 319 h 13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067" h="133692">
                  <a:moveTo>
                    <a:pt x="40" y="319"/>
                  </a:moveTo>
                  <a:cubicBezTo>
                    <a:pt x="-1547" y="-4443"/>
                    <a:pt x="43432" y="45298"/>
                    <a:pt x="54015" y="60644"/>
                  </a:cubicBezTo>
                  <a:cubicBezTo>
                    <a:pt x="64598" y="75990"/>
                    <a:pt x="63540" y="92394"/>
                    <a:pt x="63540" y="92394"/>
                  </a:cubicBezTo>
                  <a:cubicBezTo>
                    <a:pt x="65657" y="100331"/>
                    <a:pt x="65128" y="107740"/>
                    <a:pt x="66715" y="108269"/>
                  </a:cubicBezTo>
                  <a:cubicBezTo>
                    <a:pt x="68302" y="108798"/>
                    <a:pt x="72007" y="91336"/>
                    <a:pt x="73065" y="95569"/>
                  </a:cubicBezTo>
                  <a:cubicBezTo>
                    <a:pt x="74123" y="99802"/>
                    <a:pt x="74653" y="134727"/>
                    <a:pt x="73065" y="133669"/>
                  </a:cubicBezTo>
                  <a:cubicBezTo>
                    <a:pt x="71477" y="132611"/>
                    <a:pt x="71477" y="109327"/>
                    <a:pt x="63540" y="89219"/>
                  </a:cubicBezTo>
                  <a:cubicBezTo>
                    <a:pt x="55603" y="69111"/>
                    <a:pt x="1627" y="5081"/>
                    <a:pt x="40" y="3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22B75F7F-141D-76D9-9EB7-74B07DADA1B8}"/>
                </a:ext>
              </a:extLst>
            </p:cNvPr>
            <p:cNvSpPr/>
            <p:nvPr/>
          </p:nvSpPr>
          <p:spPr>
            <a:xfrm>
              <a:off x="7267561" y="3530527"/>
              <a:ext cx="114361" cy="38250"/>
            </a:xfrm>
            <a:custGeom>
              <a:avLst/>
              <a:gdLst>
                <a:gd name="connsiteX0" fmla="*/ 14 w 114361"/>
                <a:gd name="connsiteY0" fmla="*/ 38173 h 38250"/>
                <a:gd name="connsiteX1" fmla="*/ 79389 w 114361"/>
                <a:gd name="connsiteY1" fmla="*/ 15948 h 38250"/>
                <a:gd name="connsiteX2" fmla="*/ 114314 w 114361"/>
                <a:gd name="connsiteY2" fmla="*/ 73 h 38250"/>
                <a:gd name="connsiteX3" fmla="*/ 73039 w 114361"/>
                <a:gd name="connsiteY3" fmla="*/ 22298 h 38250"/>
                <a:gd name="connsiteX4" fmla="*/ 14 w 114361"/>
                <a:gd name="connsiteY4" fmla="*/ 38173 h 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61" h="38250">
                  <a:moveTo>
                    <a:pt x="14" y="38173"/>
                  </a:moveTo>
                  <a:cubicBezTo>
                    <a:pt x="1072" y="37115"/>
                    <a:pt x="60339" y="22298"/>
                    <a:pt x="79389" y="15948"/>
                  </a:cubicBezTo>
                  <a:cubicBezTo>
                    <a:pt x="98439" y="9598"/>
                    <a:pt x="115372" y="-985"/>
                    <a:pt x="114314" y="73"/>
                  </a:cubicBezTo>
                  <a:cubicBezTo>
                    <a:pt x="113256" y="1131"/>
                    <a:pt x="91031" y="15419"/>
                    <a:pt x="73039" y="22298"/>
                  </a:cubicBezTo>
                  <a:cubicBezTo>
                    <a:pt x="55047" y="29177"/>
                    <a:pt x="-1044" y="39231"/>
                    <a:pt x="14" y="381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776F3B6C-1A72-1813-DA04-1E4629897DC6}"/>
                </a:ext>
              </a:extLst>
            </p:cNvPr>
            <p:cNvSpPr/>
            <p:nvPr/>
          </p:nvSpPr>
          <p:spPr>
            <a:xfrm>
              <a:off x="7393664" y="3336810"/>
              <a:ext cx="115490" cy="221964"/>
            </a:xfrm>
            <a:custGeom>
              <a:avLst/>
              <a:gdLst>
                <a:gd name="connsiteX0" fmla="*/ 105686 w 115490"/>
                <a:gd name="connsiteY0" fmla="*/ 115 h 221964"/>
                <a:gd name="connsiteX1" fmla="*/ 115211 w 115490"/>
                <a:gd name="connsiteY1" fmla="*/ 104890 h 221964"/>
                <a:gd name="connsiteX2" fmla="*/ 92986 w 115490"/>
                <a:gd name="connsiteY2" fmla="*/ 130290 h 221964"/>
                <a:gd name="connsiteX3" fmla="*/ 102511 w 115490"/>
                <a:gd name="connsiteY3" fmla="*/ 123940 h 221964"/>
                <a:gd name="connsiteX4" fmla="*/ 4086 w 115490"/>
                <a:gd name="connsiteY4" fmla="*/ 219190 h 221964"/>
                <a:gd name="connsiteX5" fmla="*/ 26311 w 115490"/>
                <a:gd name="connsiteY5" fmla="*/ 190615 h 221964"/>
                <a:gd name="connsiteX6" fmla="*/ 96161 w 115490"/>
                <a:gd name="connsiteY6" fmla="*/ 130290 h 221964"/>
                <a:gd name="connsiteX7" fmla="*/ 108861 w 115490"/>
                <a:gd name="connsiteY7" fmla="*/ 127115 h 221964"/>
                <a:gd name="connsiteX8" fmla="*/ 105686 w 115490"/>
                <a:gd name="connsiteY8" fmla="*/ 115 h 22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90" h="221964">
                  <a:moveTo>
                    <a:pt x="105686" y="115"/>
                  </a:moveTo>
                  <a:cubicBezTo>
                    <a:pt x="106744" y="-3589"/>
                    <a:pt x="117328" y="83194"/>
                    <a:pt x="115211" y="104890"/>
                  </a:cubicBezTo>
                  <a:cubicBezTo>
                    <a:pt x="113094" y="126586"/>
                    <a:pt x="92986" y="130290"/>
                    <a:pt x="92986" y="130290"/>
                  </a:cubicBezTo>
                  <a:cubicBezTo>
                    <a:pt x="90869" y="133465"/>
                    <a:pt x="117328" y="109123"/>
                    <a:pt x="102511" y="123940"/>
                  </a:cubicBezTo>
                  <a:cubicBezTo>
                    <a:pt x="87694" y="138757"/>
                    <a:pt x="16786" y="208078"/>
                    <a:pt x="4086" y="219190"/>
                  </a:cubicBezTo>
                  <a:cubicBezTo>
                    <a:pt x="-8614" y="230302"/>
                    <a:pt x="10965" y="205432"/>
                    <a:pt x="26311" y="190615"/>
                  </a:cubicBezTo>
                  <a:cubicBezTo>
                    <a:pt x="41657" y="175798"/>
                    <a:pt x="96161" y="130290"/>
                    <a:pt x="96161" y="130290"/>
                  </a:cubicBezTo>
                  <a:cubicBezTo>
                    <a:pt x="109919" y="119707"/>
                    <a:pt x="107274" y="146165"/>
                    <a:pt x="108861" y="127115"/>
                  </a:cubicBezTo>
                  <a:cubicBezTo>
                    <a:pt x="110448" y="108065"/>
                    <a:pt x="104628" y="3819"/>
                    <a:pt x="105686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26E3C850-C446-3450-3D94-92009A37D35F}"/>
                </a:ext>
              </a:extLst>
            </p:cNvPr>
            <p:cNvSpPr/>
            <p:nvPr/>
          </p:nvSpPr>
          <p:spPr>
            <a:xfrm>
              <a:off x="7464409" y="3467095"/>
              <a:ext cx="156746" cy="41285"/>
            </a:xfrm>
            <a:custGeom>
              <a:avLst/>
              <a:gdLst>
                <a:gd name="connsiteX0" fmla="*/ 16 w 156746"/>
                <a:gd name="connsiteY0" fmla="*/ 41280 h 41285"/>
                <a:gd name="connsiteX1" fmla="*/ 76216 w 156746"/>
                <a:gd name="connsiteY1" fmla="*/ 5 h 41285"/>
                <a:gd name="connsiteX2" fmla="*/ 155591 w 156746"/>
                <a:gd name="connsiteY2" fmla="*/ 38105 h 41285"/>
                <a:gd name="connsiteX3" fmla="*/ 120666 w 156746"/>
                <a:gd name="connsiteY3" fmla="*/ 6355 h 41285"/>
                <a:gd name="connsiteX4" fmla="*/ 82566 w 156746"/>
                <a:gd name="connsiteY4" fmla="*/ 3180 h 41285"/>
                <a:gd name="connsiteX5" fmla="*/ 16 w 156746"/>
                <a:gd name="connsiteY5" fmla="*/ 41280 h 4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746" h="41285">
                  <a:moveTo>
                    <a:pt x="16" y="41280"/>
                  </a:moveTo>
                  <a:cubicBezTo>
                    <a:pt x="-1042" y="40751"/>
                    <a:pt x="50287" y="534"/>
                    <a:pt x="76216" y="5"/>
                  </a:cubicBezTo>
                  <a:cubicBezTo>
                    <a:pt x="102145" y="-524"/>
                    <a:pt x="148183" y="37047"/>
                    <a:pt x="155591" y="38105"/>
                  </a:cubicBezTo>
                  <a:cubicBezTo>
                    <a:pt x="162999" y="39163"/>
                    <a:pt x="132837" y="12176"/>
                    <a:pt x="120666" y="6355"/>
                  </a:cubicBezTo>
                  <a:cubicBezTo>
                    <a:pt x="108495" y="534"/>
                    <a:pt x="101087" y="-524"/>
                    <a:pt x="82566" y="3180"/>
                  </a:cubicBezTo>
                  <a:cubicBezTo>
                    <a:pt x="64045" y="6884"/>
                    <a:pt x="1074" y="41809"/>
                    <a:pt x="16" y="412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0C3B9C71-FD2B-BAB5-C9ED-7E96329DBCB6}"/>
                </a:ext>
              </a:extLst>
            </p:cNvPr>
            <p:cNvSpPr/>
            <p:nvPr/>
          </p:nvSpPr>
          <p:spPr>
            <a:xfrm>
              <a:off x="7064371" y="3463920"/>
              <a:ext cx="59866" cy="98438"/>
            </a:xfrm>
            <a:custGeom>
              <a:avLst/>
              <a:gdLst>
                <a:gd name="connsiteX0" fmla="*/ 4 w 59866"/>
                <a:gd name="connsiteY0" fmla="*/ 5 h 98438"/>
                <a:gd name="connsiteX1" fmla="*/ 53979 w 59866"/>
                <a:gd name="connsiteY1" fmla="*/ 57155 h 98438"/>
                <a:gd name="connsiteX2" fmla="*/ 53979 w 59866"/>
                <a:gd name="connsiteY2" fmla="*/ 98430 h 98438"/>
                <a:gd name="connsiteX3" fmla="*/ 57154 w 59866"/>
                <a:gd name="connsiteY3" fmla="*/ 53980 h 98438"/>
                <a:gd name="connsiteX4" fmla="*/ 4 w 59866"/>
                <a:gd name="connsiteY4" fmla="*/ 5 h 9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66" h="98438">
                  <a:moveTo>
                    <a:pt x="4" y="5"/>
                  </a:moveTo>
                  <a:cubicBezTo>
                    <a:pt x="-525" y="534"/>
                    <a:pt x="44983" y="40751"/>
                    <a:pt x="53979" y="57155"/>
                  </a:cubicBezTo>
                  <a:cubicBezTo>
                    <a:pt x="62975" y="73559"/>
                    <a:pt x="53450" y="98959"/>
                    <a:pt x="53979" y="98430"/>
                  </a:cubicBezTo>
                  <a:cubicBezTo>
                    <a:pt x="54508" y="97901"/>
                    <a:pt x="64562" y="69855"/>
                    <a:pt x="57154" y="53980"/>
                  </a:cubicBezTo>
                  <a:cubicBezTo>
                    <a:pt x="49746" y="38105"/>
                    <a:pt x="533" y="-524"/>
                    <a:pt x="4" y="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135669CC-AB93-AD83-53A3-3BE38E34F0FC}"/>
                </a:ext>
              </a:extLst>
            </p:cNvPr>
            <p:cNvSpPr/>
            <p:nvPr/>
          </p:nvSpPr>
          <p:spPr>
            <a:xfrm>
              <a:off x="7089701" y="3377994"/>
              <a:ext cx="66433" cy="125519"/>
            </a:xfrm>
            <a:custGeom>
              <a:avLst/>
              <a:gdLst>
                <a:gd name="connsiteX0" fmla="*/ 74 w 66433"/>
                <a:gd name="connsiteY0" fmla="*/ 206 h 125519"/>
                <a:gd name="connsiteX1" fmla="*/ 63574 w 66433"/>
                <a:gd name="connsiteY1" fmla="*/ 120856 h 125519"/>
                <a:gd name="connsiteX2" fmla="*/ 50874 w 66433"/>
                <a:gd name="connsiteY2" fmla="*/ 92281 h 125519"/>
                <a:gd name="connsiteX3" fmla="*/ 74 w 66433"/>
                <a:gd name="connsiteY3" fmla="*/ 206 h 1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433" h="125519">
                  <a:moveTo>
                    <a:pt x="74" y="206"/>
                  </a:moveTo>
                  <a:cubicBezTo>
                    <a:pt x="2191" y="4968"/>
                    <a:pt x="55107" y="105510"/>
                    <a:pt x="63574" y="120856"/>
                  </a:cubicBezTo>
                  <a:cubicBezTo>
                    <a:pt x="72041" y="136202"/>
                    <a:pt x="59870" y="110273"/>
                    <a:pt x="50874" y="92281"/>
                  </a:cubicBezTo>
                  <a:cubicBezTo>
                    <a:pt x="41878" y="74289"/>
                    <a:pt x="-2043" y="-4556"/>
                    <a:pt x="74" y="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8B60A3C8-7F58-80EC-B608-3D77D91397CA}"/>
                </a:ext>
              </a:extLst>
            </p:cNvPr>
            <p:cNvSpPr/>
            <p:nvPr/>
          </p:nvSpPr>
          <p:spPr>
            <a:xfrm>
              <a:off x="7153275" y="3536945"/>
              <a:ext cx="127058" cy="76224"/>
            </a:xfrm>
            <a:custGeom>
              <a:avLst/>
              <a:gdLst>
                <a:gd name="connsiteX0" fmla="*/ 0 w 127058"/>
                <a:gd name="connsiteY0" fmla="*/ 5 h 76224"/>
                <a:gd name="connsiteX1" fmla="*/ 107950 w 127058"/>
                <a:gd name="connsiteY1" fmla="*/ 53980 h 76224"/>
                <a:gd name="connsiteX2" fmla="*/ 127000 w 127058"/>
                <a:gd name="connsiteY2" fmla="*/ 76205 h 76224"/>
                <a:gd name="connsiteX3" fmla="*/ 107950 w 127058"/>
                <a:gd name="connsiteY3" fmla="*/ 50805 h 76224"/>
                <a:gd name="connsiteX4" fmla="*/ 0 w 127058"/>
                <a:gd name="connsiteY4" fmla="*/ 5 h 7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58" h="76224">
                  <a:moveTo>
                    <a:pt x="0" y="5"/>
                  </a:moveTo>
                  <a:cubicBezTo>
                    <a:pt x="0" y="534"/>
                    <a:pt x="86783" y="41280"/>
                    <a:pt x="107950" y="53980"/>
                  </a:cubicBezTo>
                  <a:cubicBezTo>
                    <a:pt x="129117" y="66680"/>
                    <a:pt x="127000" y="76734"/>
                    <a:pt x="127000" y="76205"/>
                  </a:cubicBezTo>
                  <a:cubicBezTo>
                    <a:pt x="127000" y="75676"/>
                    <a:pt x="121708" y="61388"/>
                    <a:pt x="107950" y="50805"/>
                  </a:cubicBezTo>
                  <a:cubicBezTo>
                    <a:pt x="94192" y="40222"/>
                    <a:pt x="0" y="-524"/>
                    <a:pt x="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E0ED917C-FA74-F6BE-564D-10400895BDF5}"/>
                </a:ext>
              </a:extLst>
            </p:cNvPr>
            <p:cNvSpPr/>
            <p:nvPr/>
          </p:nvSpPr>
          <p:spPr>
            <a:xfrm>
              <a:off x="7346400" y="3508177"/>
              <a:ext cx="222809" cy="86057"/>
            </a:xfrm>
            <a:custGeom>
              <a:avLst/>
              <a:gdLst>
                <a:gd name="connsiteX0" fmla="*/ 550 w 222809"/>
                <a:gd name="connsiteY0" fmla="*/ 85923 h 86057"/>
                <a:gd name="connsiteX1" fmla="*/ 114850 w 222809"/>
                <a:gd name="connsiteY1" fmla="*/ 22423 h 86057"/>
                <a:gd name="connsiteX2" fmla="*/ 187875 w 222809"/>
                <a:gd name="connsiteY2" fmla="*/ 9723 h 86057"/>
                <a:gd name="connsiteX3" fmla="*/ 222800 w 222809"/>
                <a:gd name="connsiteY3" fmla="*/ 19248 h 86057"/>
                <a:gd name="connsiteX4" fmla="*/ 191050 w 222809"/>
                <a:gd name="connsiteY4" fmla="*/ 12898 h 86057"/>
                <a:gd name="connsiteX5" fmla="*/ 165650 w 222809"/>
                <a:gd name="connsiteY5" fmla="*/ 3373 h 86057"/>
                <a:gd name="connsiteX6" fmla="*/ 550 w 222809"/>
                <a:gd name="connsiteY6" fmla="*/ 85923 h 8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809" h="86057">
                  <a:moveTo>
                    <a:pt x="550" y="85923"/>
                  </a:moveTo>
                  <a:cubicBezTo>
                    <a:pt x="-7917" y="89098"/>
                    <a:pt x="83629" y="35123"/>
                    <a:pt x="114850" y="22423"/>
                  </a:cubicBezTo>
                  <a:cubicBezTo>
                    <a:pt x="146071" y="9723"/>
                    <a:pt x="169883" y="10252"/>
                    <a:pt x="187875" y="9723"/>
                  </a:cubicBezTo>
                  <a:cubicBezTo>
                    <a:pt x="205867" y="9194"/>
                    <a:pt x="222271" y="18719"/>
                    <a:pt x="222800" y="19248"/>
                  </a:cubicBezTo>
                  <a:cubicBezTo>
                    <a:pt x="223329" y="19777"/>
                    <a:pt x="200575" y="15544"/>
                    <a:pt x="191050" y="12898"/>
                  </a:cubicBezTo>
                  <a:cubicBezTo>
                    <a:pt x="181525" y="10252"/>
                    <a:pt x="193167" y="-7210"/>
                    <a:pt x="165650" y="3373"/>
                  </a:cubicBezTo>
                  <a:cubicBezTo>
                    <a:pt x="138133" y="13956"/>
                    <a:pt x="9017" y="82748"/>
                    <a:pt x="550" y="859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7B3152A1-B04B-DDC2-6251-F2999EA78051}"/>
                </a:ext>
              </a:extLst>
            </p:cNvPr>
            <p:cNvSpPr/>
            <p:nvPr/>
          </p:nvSpPr>
          <p:spPr>
            <a:xfrm>
              <a:off x="7289751" y="3657587"/>
              <a:ext cx="57001" cy="120705"/>
            </a:xfrm>
            <a:custGeom>
              <a:avLst/>
              <a:gdLst>
                <a:gd name="connsiteX0" fmla="*/ 49 w 57001"/>
                <a:gd name="connsiteY0" fmla="*/ 13 h 120705"/>
                <a:gd name="connsiteX1" fmla="*/ 44499 w 57001"/>
                <a:gd name="connsiteY1" fmla="*/ 82563 h 120705"/>
                <a:gd name="connsiteX2" fmla="*/ 54024 w 57001"/>
                <a:gd name="connsiteY2" fmla="*/ 120663 h 120705"/>
                <a:gd name="connsiteX3" fmla="*/ 54024 w 57001"/>
                <a:gd name="connsiteY3" fmla="*/ 76213 h 120705"/>
                <a:gd name="connsiteX4" fmla="*/ 49 w 57001"/>
                <a:gd name="connsiteY4" fmla="*/ 13 h 12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01" h="120705">
                  <a:moveTo>
                    <a:pt x="49" y="13"/>
                  </a:moveTo>
                  <a:cubicBezTo>
                    <a:pt x="-1539" y="1071"/>
                    <a:pt x="35503" y="62455"/>
                    <a:pt x="44499" y="82563"/>
                  </a:cubicBezTo>
                  <a:cubicBezTo>
                    <a:pt x="53495" y="102671"/>
                    <a:pt x="52436" y="121721"/>
                    <a:pt x="54024" y="120663"/>
                  </a:cubicBezTo>
                  <a:cubicBezTo>
                    <a:pt x="55612" y="119605"/>
                    <a:pt x="59845" y="93675"/>
                    <a:pt x="54024" y="76213"/>
                  </a:cubicBezTo>
                  <a:cubicBezTo>
                    <a:pt x="48203" y="58751"/>
                    <a:pt x="1637" y="-1045"/>
                    <a:pt x="49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016042DE-C648-0D0F-B883-931277517ACC}"/>
                </a:ext>
              </a:extLst>
            </p:cNvPr>
            <p:cNvSpPr/>
            <p:nvPr/>
          </p:nvSpPr>
          <p:spPr>
            <a:xfrm>
              <a:off x="7367843" y="3666230"/>
              <a:ext cx="33117" cy="100384"/>
            </a:xfrm>
            <a:custGeom>
              <a:avLst/>
              <a:gdLst>
                <a:gd name="connsiteX0" fmla="*/ 33082 w 33117"/>
                <a:gd name="connsiteY0" fmla="*/ 895 h 100384"/>
                <a:gd name="connsiteX1" fmla="*/ 1332 w 33117"/>
                <a:gd name="connsiteY1" fmla="*/ 99320 h 100384"/>
                <a:gd name="connsiteX2" fmla="*/ 7682 w 33117"/>
                <a:gd name="connsiteY2" fmla="*/ 51695 h 100384"/>
                <a:gd name="connsiteX3" fmla="*/ 33082 w 33117"/>
                <a:gd name="connsiteY3" fmla="*/ 895 h 10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17" h="100384">
                  <a:moveTo>
                    <a:pt x="33082" y="895"/>
                  </a:moveTo>
                  <a:cubicBezTo>
                    <a:pt x="32024" y="8832"/>
                    <a:pt x="5565" y="90853"/>
                    <a:pt x="1332" y="99320"/>
                  </a:cubicBezTo>
                  <a:cubicBezTo>
                    <a:pt x="-2901" y="107787"/>
                    <a:pt x="3978" y="63337"/>
                    <a:pt x="7682" y="51695"/>
                  </a:cubicBezTo>
                  <a:cubicBezTo>
                    <a:pt x="11386" y="40053"/>
                    <a:pt x="34140" y="-7042"/>
                    <a:pt x="33082" y="8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229A2A40-4698-3E5C-49A8-CA70AAE2DB2A}"/>
                </a:ext>
              </a:extLst>
            </p:cNvPr>
            <p:cNvSpPr/>
            <p:nvPr/>
          </p:nvSpPr>
          <p:spPr>
            <a:xfrm>
              <a:off x="7032564" y="3813175"/>
              <a:ext cx="347436" cy="66710"/>
            </a:xfrm>
            <a:custGeom>
              <a:avLst/>
              <a:gdLst>
                <a:gd name="connsiteX0" fmla="*/ 61 w 347436"/>
                <a:gd name="connsiteY0" fmla="*/ 66675 h 66710"/>
                <a:gd name="connsiteX1" fmla="*/ 203261 w 347436"/>
                <a:gd name="connsiteY1" fmla="*/ 15875 h 66710"/>
                <a:gd name="connsiteX2" fmla="*/ 196911 w 347436"/>
                <a:gd name="connsiteY2" fmla="*/ 0 h 66710"/>
                <a:gd name="connsiteX3" fmla="*/ 269936 w 347436"/>
                <a:gd name="connsiteY3" fmla="*/ 15875 h 66710"/>
                <a:gd name="connsiteX4" fmla="*/ 346136 w 347436"/>
                <a:gd name="connsiteY4" fmla="*/ 22225 h 66710"/>
                <a:gd name="connsiteX5" fmla="*/ 311211 w 347436"/>
                <a:gd name="connsiteY5" fmla="*/ 9525 h 66710"/>
                <a:gd name="connsiteX6" fmla="*/ 225486 w 347436"/>
                <a:gd name="connsiteY6" fmla="*/ 6350 h 66710"/>
                <a:gd name="connsiteX7" fmla="*/ 158811 w 347436"/>
                <a:gd name="connsiteY7" fmla="*/ 25400 h 66710"/>
                <a:gd name="connsiteX8" fmla="*/ 181036 w 347436"/>
                <a:gd name="connsiteY8" fmla="*/ 6350 h 66710"/>
                <a:gd name="connsiteX9" fmla="*/ 61 w 347436"/>
                <a:gd name="connsiteY9" fmla="*/ 66675 h 6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436" h="66710">
                  <a:moveTo>
                    <a:pt x="61" y="66675"/>
                  </a:moveTo>
                  <a:cubicBezTo>
                    <a:pt x="3765" y="68262"/>
                    <a:pt x="203261" y="15875"/>
                    <a:pt x="203261" y="15875"/>
                  </a:cubicBezTo>
                  <a:cubicBezTo>
                    <a:pt x="236069" y="4762"/>
                    <a:pt x="185799" y="0"/>
                    <a:pt x="196911" y="0"/>
                  </a:cubicBezTo>
                  <a:cubicBezTo>
                    <a:pt x="208023" y="0"/>
                    <a:pt x="245065" y="12171"/>
                    <a:pt x="269936" y="15875"/>
                  </a:cubicBezTo>
                  <a:cubicBezTo>
                    <a:pt x="294807" y="19579"/>
                    <a:pt x="339257" y="23283"/>
                    <a:pt x="346136" y="22225"/>
                  </a:cubicBezTo>
                  <a:cubicBezTo>
                    <a:pt x="353015" y="21167"/>
                    <a:pt x="331319" y="12171"/>
                    <a:pt x="311211" y="9525"/>
                  </a:cubicBezTo>
                  <a:cubicBezTo>
                    <a:pt x="291103" y="6879"/>
                    <a:pt x="250886" y="3704"/>
                    <a:pt x="225486" y="6350"/>
                  </a:cubicBezTo>
                  <a:cubicBezTo>
                    <a:pt x="200086" y="8996"/>
                    <a:pt x="166219" y="25400"/>
                    <a:pt x="158811" y="25400"/>
                  </a:cubicBezTo>
                  <a:cubicBezTo>
                    <a:pt x="151403" y="25400"/>
                    <a:pt x="202202" y="1058"/>
                    <a:pt x="181036" y="6350"/>
                  </a:cubicBezTo>
                  <a:cubicBezTo>
                    <a:pt x="159870" y="11642"/>
                    <a:pt x="-3643" y="65088"/>
                    <a:pt x="61" y="66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2B5F2D0F-DC65-18B9-5E29-8BA47E377555}"/>
                </a:ext>
              </a:extLst>
            </p:cNvPr>
            <p:cNvSpPr/>
            <p:nvPr/>
          </p:nvSpPr>
          <p:spPr>
            <a:xfrm>
              <a:off x="7353300" y="3774989"/>
              <a:ext cx="413415" cy="57236"/>
            </a:xfrm>
            <a:custGeom>
              <a:avLst/>
              <a:gdLst>
                <a:gd name="connsiteX0" fmla="*/ 0 w 413415"/>
                <a:gd name="connsiteY0" fmla="*/ 57236 h 57236"/>
                <a:gd name="connsiteX1" fmla="*/ 142875 w 413415"/>
                <a:gd name="connsiteY1" fmla="*/ 28661 h 57236"/>
                <a:gd name="connsiteX2" fmla="*/ 193675 w 413415"/>
                <a:gd name="connsiteY2" fmla="*/ 15961 h 57236"/>
                <a:gd name="connsiteX3" fmla="*/ 146050 w 413415"/>
                <a:gd name="connsiteY3" fmla="*/ 86 h 57236"/>
                <a:gd name="connsiteX4" fmla="*/ 295275 w 413415"/>
                <a:gd name="connsiteY4" fmla="*/ 9611 h 57236"/>
                <a:gd name="connsiteX5" fmla="*/ 412750 w 413415"/>
                <a:gd name="connsiteY5" fmla="*/ 9611 h 57236"/>
                <a:gd name="connsiteX6" fmla="*/ 346075 w 413415"/>
                <a:gd name="connsiteY6" fmla="*/ 86 h 57236"/>
                <a:gd name="connsiteX7" fmla="*/ 187325 w 413415"/>
                <a:gd name="connsiteY7" fmla="*/ 3261 h 57236"/>
                <a:gd name="connsiteX8" fmla="*/ 250825 w 413415"/>
                <a:gd name="connsiteY8" fmla="*/ 6436 h 57236"/>
                <a:gd name="connsiteX9" fmla="*/ 0 w 413415"/>
                <a:gd name="connsiteY9" fmla="*/ 57236 h 5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3415" h="57236">
                  <a:moveTo>
                    <a:pt x="0" y="57236"/>
                  </a:moveTo>
                  <a:lnTo>
                    <a:pt x="142875" y="28661"/>
                  </a:lnTo>
                  <a:cubicBezTo>
                    <a:pt x="175154" y="21782"/>
                    <a:pt x="193146" y="20723"/>
                    <a:pt x="193675" y="15961"/>
                  </a:cubicBezTo>
                  <a:cubicBezTo>
                    <a:pt x="194204" y="11198"/>
                    <a:pt x="129117" y="1144"/>
                    <a:pt x="146050" y="86"/>
                  </a:cubicBezTo>
                  <a:cubicBezTo>
                    <a:pt x="162983" y="-972"/>
                    <a:pt x="250825" y="8023"/>
                    <a:pt x="295275" y="9611"/>
                  </a:cubicBezTo>
                  <a:cubicBezTo>
                    <a:pt x="339725" y="11198"/>
                    <a:pt x="404283" y="11198"/>
                    <a:pt x="412750" y="9611"/>
                  </a:cubicBezTo>
                  <a:cubicBezTo>
                    <a:pt x="421217" y="8024"/>
                    <a:pt x="346075" y="86"/>
                    <a:pt x="346075" y="86"/>
                  </a:cubicBezTo>
                  <a:lnTo>
                    <a:pt x="187325" y="3261"/>
                  </a:lnTo>
                  <a:cubicBezTo>
                    <a:pt x="171450" y="4319"/>
                    <a:pt x="275696" y="-3618"/>
                    <a:pt x="250825" y="6436"/>
                  </a:cubicBezTo>
                  <a:cubicBezTo>
                    <a:pt x="225954" y="16490"/>
                    <a:pt x="17992" y="53532"/>
                    <a:pt x="0" y="572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F863543A-404F-51D9-32BF-4A71B88B018B}"/>
                </a:ext>
              </a:extLst>
            </p:cNvPr>
            <p:cNvSpPr/>
            <p:nvPr/>
          </p:nvSpPr>
          <p:spPr>
            <a:xfrm>
              <a:off x="7381840" y="3886037"/>
              <a:ext cx="428712" cy="193989"/>
            </a:xfrm>
            <a:custGeom>
              <a:avLst/>
              <a:gdLst>
                <a:gd name="connsiteX0" fmla="*/ 428660 w 428712"/>
                <a:gd name="connsiteY0" fmla="*/ 163 h 193989"/>
                <a:gd name="connsiteX1" fmla="*/ 187360 w 428712"/>
                <a:gd name="connsiteY1" fmla="*/ 139863 h 193989"/>
                <a:gd name="connsiteX2" fmla="*/ 82585 w 428712"/>
                <a:gd name="connsiteY2" fmla="*/ 171613 h 193989"/>
                <a:gd name="connsiteX3" fmla="*/ 158785 w 428712"/>
                <a:gd name="connsiteY3" fmla="*/ 155738 h 193989"/>
                <a:gd name="connsiteX4" fmla="*/ 35 w 428712"/>
                <a:gd name="connsiteY4" fmla="*/ 193838 h 193989"/>
                <a:gd name="connsiteX5" fmla="*/ 174660 w 428712"/>
                <a:gd name="connsiteY5" fmla="*/ 168438 h 193989"/>
                <a:gd name="connsiteX6" fmla="*/ 196885 w 428712"/>
                <a:gd name="connsiteY6" fmla="*/ 152563 h 193989"/>
                <a:gd name="connsiteX7" fmla="*/ 149260 w 428712"/>
                <a:gd name="connsiteY7" fmla="*/ 168438 h 193989"/>
                <a:gd name="connsiteX8" fmla="*/ 244510 w 428712"/>
                <a:gd name="connsiteY8" fmla="*/ 114463 h 193989"/>
                <a:gd name="connsiteX9" fmla="*/ 209585 w 428712"/>
                <a:gd name="connsiteY9" fmla="*/ 111288 h 193989"/>
                <a:gd name="connsiteX10" fmla="*/ 428660 w 428712"/>
                <a:gd name="connsiteY10" fmla="*/ 163 h 19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712" h="193989">
                  <a:moveTo>
                    <a:pt x="428660" y="163"/>
                  </a:moveTo>
                  <a:cubicBezTo>
                    <a:pt x="424956" y="4925"/>
                    <a:pt x="245039" y="111288"/>
                    <a:pt x="187360" y="139863"/>
                  </a:cubicBezTo>
                  <a:cubicBezTo>
                    <a:pt x="129681" y="168438"/>
                    <a:pt x="87347" y="168967"/>
                    <a:pt x="82585" y="171613"/>
                  </a:cubicBezTo>
                  <a:cubicBezTo>
                    <a:pt x="77823" y="174259"/>
                    <a:pt x="172543" y="152034"/>
                    <a:pt x="158785" y="155738"/>
                  </a:cubicBezTo>
                  <a:cubicBezTo>
                    <a:pt x="145027" y="159442"/>
                    <a:pt x="-2611" y="191721"/>
                    <a:pt x="35" y="193838"/>
                  </a:cubicBezTo>
                  <a:cubicBezTo>
                    <a:pt x="2681" y="195955"/>
                    <a:pt x="141852" y="175317"/>
                    <a:pt x="174660" y="168438"/>
                  </a:cubicBezTo>
                  <a:cubicBezTo>
                    <a:pt x="207468" y="161559"/>
                    <a:pt x="201118" y="152563"/>
                    <a:pt x="196885" y="152563"/>
                  </a:cubicBezTo>
                  <a:cubicBezTo>
                    <a:pt x="192652" y="152563"/>
                    <a:pt x="141323" y="174788"/>
                    <a:pt x="149260" y="168438"/>
                  </a:cubicBezTo>
                  <a:cubicBezTo>
                    <a:pt x="157197" y="162088"/>
                    <a:pt x="234456" y="123988"/>
                    <a:pt x="244510" y="114463"/>
                  </a:cubicBezTo>
                  <a:cubicBezTo>
                    <a:pt x="254564" y="104938"/>
                    <a:pt x="181539" y="126634"/>
                    <a:pt x="209585" y="111288"/>
                  </a:cubicBezTo>
                  <a:cubicBezTo>
                    <a:pt x="237631" y="95942"/>
                    <a:pt x="432364" y="-4599"/>
                    <a:pt x="428660" y="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651DAD10-B7C3-0A67-0F1B-387EC0E7583D}"/>
                </a:ext>
              </a:extLst>
            </p:cNvPr>
            <p:cNvSpPr/>
            <p:nvPr/>
          </p:nvSpPr>
          <p:spPr>
            <a:xfrm>
              <a:off x="7092949" y="4029052"/>
              <a:ext cx="301695" cy="50470"/>
            </a:xfrm>
            <a:custGeom>
              <a:avLst/>
              <a:gdLst>
                <a:gd name="connsiteX0" fmla="*/ 1 w 301695"/>
                <a:gd name="connsiteY0" fmla="*/ 23 h 50470"/>
                <a:gd name="connsiteX1" fmla="*/ 168276 w 301695"/>
                <a:gd name="connsiteY1" fmla="*/ 41298 h 50470"/>
                <a:gd name="connsiteX2" fmla="*/ 136526 w 301695"/>
                <a:gd name="connsiteY2" fmla="*/ 44473 h 50470"/>
                <a:gd name="connsiteX3" fmla="*/ 301626 w 301695"/>
                <a:gd name="connsiteY3" fmla="*/ 47648 h 50470"/>
                <a:gd name="connsiteX4" fmla="*/ 158751 w 301695"/>
                <a:gd name="connsiteY4" fmla="*/ 47648 h 50470"/>
                <a:gd name="connsiteX5" fmla="*/ 104776 w 301695"/>
                <a:gd name="connsiteY5" fmla="*/ 47648 h 50470"/>
                <a:gd name="connsiteX6" fmla="*/ 165101 w 301695"/>
                <a:gd name="connsiteY6" fmla="*/ 47648 h 50470"/>
                <a:gd name="connsiteX7" fmla="*/ 1 w 301695"/>
                <a:gd name="connsiteY7" fmla="*/ 23 h 5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1695" h="50470">
                  <a:moveTo>
                    <a:pt x="1" y="23"/>
                  </a:moveTo>
                  <a:cubicBezTo>
                    <a:pt x="530" y="-1035"/>
                    <a:pt x="145522" y="33890"/>
                    <a:pt x="168276" y="41298"/>
                  </a:cubicBezTo>
                  <a:cubicBezTo>
                    <a:pt x="191030" y="48706"/>
                    <a:pt x="114301" y="43415"/>
                    <a:pt x="136526" y="44473"/>
                  </a:cubicBezTo>
                  <a:cubicBezTo>
                    <a:pt x="158751" y="45531"/>
                    <a:pt x="297922" y="47119"/>
                    <a:pt x="301626" y="47648"/>
                  </a:cubicBezTo>
                  <a:cubicBezTo>
                    <a:pt x="305330" y="48177"/>
                    <a:pt x="158751" y="47648"/>
                    <a:pt x="158751" y="47648"/>
                  </a:cubicBezTo>
                  <a:lnTo>
                    <a:pt x="104776" y="47648"/>
                  </a:lnTo>
                  <a:cubicBezTo>
                    <a:pt x="105834" y="47648"/>
                    <a:pt x="178330" y="53998"/>
                    <a:pt x="165101" y="47648"/>
                  </a:cubicBezTo>
                  <a:cubicBezTo>
                    <a:pt x="151872" y="41298"/>
                    <a:pt x="-528" y="1081"/>
                    <a:pt x="1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83774862-A06A-6A3A-CDBF-15070EE1AB79}"/>
                </a:ext>
              </a:extLst>
            </p:cNvPr>
            <p:cNvSpPr/>
            <p:nvPr/>
          </p:nvSpPr>
          <p:spPr>
            <a:xfrm>
              <a:off x="7501657" y="3853203"/>
              <a:ext cx="342494" cy="290944"/>
            </a:xfrm>
            <a:custGeom>
              <a:avLst/>
              <a:gdLst>
                <a:gd name="connsiteX0" fmla="*/ 340593 w 342494"/>
                <a:gd name="connsiteY0" fmla="*/ 1247 h 290944"/>
                <a:gd name="connsiteX1" fmla="*/ 207243 w 342494"/>
                <a:gd name="connsiteY1" fmla="*/ 131422 h 290944"/>
                <a:gd name="connsiteX2" fmla="*/ 80243 w 342494"/>
                <a:gd name="connsiteY2" fmla="*/ 242547 h 290944"/>
                <a:gd name="connsiteX3" fmla="*/ 102468 w 342494"/>
                <a:gd name="connsiteY3" fmla="*/ 207622 h 290944"/>
                <a:gd name="connsiteX4" fmla="*/ 868 w 342494"/>
                <a:gd name="connsiteY4" fmla="*/ 290172 h 290944"/>
                <a:gd name="connsiteX5" fmla="*/ 58018 w 342494"/>
                <a:gd name="connsiteY5" fmla="*/ 245722 h 290944"/>
                <a:gd name="connsiteX6" fmla="*/ 137393 w 342494"/>
                <a:gd name="connsiteY6" fmla="*/ 191747 h 290944"/>
                <a:gd name="connsiteX7" fmla="*/ 102468 w 342494"/>
                <a:gd name="connsiteY7" fmla="*/ 213972 h 290944"/>
                <a:gd name="connsiteX8" fmla="*/ 340593 w 342494"/>
                <a:gd name="connsiteY8" fmla="*/ 1247 h 29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494" h="290944">
                  <a:moveTo>
                    <a:pt x="340593" y="1247"/>
                  </a:moveTo>
                  <a:cubicBezTo>
                    <a:pt x="358055" y="-12511"/>
                    <a:pt x="250635" y="91205"/>
                    <a:pt x="207243" y="131422"/>
                  </a:cubicBezTo>
                  <a:cubicBezTo>
                    <a:pt x="163851" y="171639"/>
                    <a:pt x="97705" y="229847"/>
                    <a:pt x="80243" y="242547"/>
                  </a:cubicBezTo>
                  <a:cubicBezTo>
                    <a:pt x="62780" y="255247"/>
                    <a:pt x="115697" y="199685"/>
                    <a:pt x="102468" y="207622"/>
                  </a:cubicBezTo>
                  <a:cubicBezTo>
                    <a:pt x="89239" y="215559"/>
                    <a:pt x="8276" y="283822"/>
                    <a:pt x="868" y="290172"/>
                  </a:cubicBezTo>
                  <a:cubicBezTo>
                    <a:pt x="-6540" y="296522"/>
                    <a:pt x="35264" y="262126"/>
                    <a:pt x="58018" y="245722"/>
                  </a:cubicBezTo>
                  <a:cubicBezTo>
                    <a:pt x="80772" y="229318"/>
                    <a:pt x="129985" y="197039"/>
                    <a:pt x="137393" y="191747"/>
                  </a:cubicBezTo>
                  <a:cubicBezTo>
                    <a:pt x="144801" y="186455"/>
                    <a:pt x="72306" y="240430"/>
                    <a:pt x="102468" y="213972"/>
                  </a:cubicBezTo>
                  <a:cubicBezTo>
                    <a:pt x="132630" y="187514"/>
                    <a:pt x="323131" y="15005"/>
                    <a:pt x="340593" y="12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1B8C01B7-36D4-BB23-64C2-4E7E70B4EE5C}"/>
                </a:ext>
              </a:extLst>
            </p:cNvPr>
            <p:cNvSpPr/>
            <p:nvPr/>
          </p:nvSpPr>
          <p:spPr>
            <a:xfrm>
              <a:off x="7080229" y="3844925"/>
              <a:ext cx="308002" cy="47705"/>
            </a:xfrm>
            <a:custGeom>
              <a:avLst/>
              <a:gdLst>
                <a:gd name="connsiteX0" fmla="*/ 21 w 308002"/>
                <a:gd name="connsiteY0" fmla="*/ 47625 h 47705"/>
                <a:gd name="connsiteX1" fmla="*/ 200046 w 308002"/>
                <a:gd name="connsiteY1" fmla="*/ 19050 h 47705"/>
                <a:gd name="connsiteX2" fmla="*/ 285771 w 308002"/>
                <a:gd name="connsiteY2" fmla="*/ 0 h 47705"/>
                <a:gd name="connsiteX3" fmla="*/ 257196 w 308002"/>
                <a:gd name="connsiteY3" fmla="*/ 19050 h 47705"/>
                <a:gd name="connsiteX4" fmla="*/ 307996 w 308002"/>
                <a:gd name="connsiteY4" fmla="*/ 38100 h 47705"/>
                <a:gd name="connsiteX5" fmla="*/ 260371 w 308002"/>
                <a:gd name="connsiteY5" fmla="*/ 22225 h 47705"/>
                <a:gd name="connsiteX6" fmla="*/ 212746 w 308002"/>
                <a:gd name="connsiteY6" fmla="*/ 9525 h 47705"/>
                <a:gd name="connsiteX7" fmla="*/ 21 w 308002"/>
                <a:gd name="connsiteY7" fmla="*/ 47625 h 4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002" h="47705">
                  <a:moveTo>
                    <a:pt x="21" y="47625"/>
                  </a:moveTo>
                  <a:cubicBezTo>
                    <a:pt x="-2096" y="49213"/>
                    <a:pt x="152421" y="26987"/>
                    <a:pt x="200046" y="19050"/>
                  </a:cubicBezTo>
                  <a:cubicBezTo>
                    <a:pt x="247671" y="11113"/>
                    <a:pt x="276246" y="0"/>
                    <a:pt x="285771" y="0"/>
                  </a:cubicBezTo>
                  <a:cubicBezTo>
                    <a:pt x="295296" y="0"/>
                    <a:pt x="253492" y="12700"/>
                    <a:pt x="257196" y="19050"/>
                  </a:cubicBezTo>
                  <a:cubicBezTo>
                    <a:pt x="260900" y="25400"/>
                    <a:pt x="307467" y="37571"/>
                    <a:pt x="307996" y="38100"/>
                  </a:cubicBezTo>
                  <a:cubicBezTo>
                    <a:pt x="308525" y="38629"/>
                    <a:pt x="276246" y="26987"/>
                    <a:pt x="260371" y="22225"/>
                  </a:cubicBezTo>
                  <a:cubicBezTo>
                    <a:pt x="244496" y="17463"/>
                    <a:pt x="250846" y="6879"/>
                    <a:pt x="212746" y="9525"/>
                  </a:cubicBezTo>
                  <a:cubicBezTo>
                    <a:pt x="174646" y="12171"/>
                    <a:pt x="2138" y="46037"/>
                    <a:pt x="21" y="476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4FC57A6F-4727-6BBB-D2F3-988CC8372057}"/>
                </a:ext>
              </a:extLst>
            </p:cNvPr>
            <p:cNvSpPr/>
            <p:nvPr/>
          </p:nvSpPr>
          <p:spPr>
            <a:xfrm>
              <a:off x="6927850" y="4022725"/>
              <a:ext cx="357051" cy="111173"/>
            </a:xfrm>
            <a:custGeom>
              <a:avLst/>
              <a:gdLst>
                <a:gd name="connsiteX0" fmla="*/ 0 w 357051"/>
                <a:gd name="connsiteY0" fmla="*/ 0 h 111173"/>
                <a:gd name="connsiteX1" fmla="*/ 231775 w 357051"/>
                <a:gd name="connsiteY1" fmla="*/ 79375 h 111173"/>
                <a:gd name="connsiteX2" fmla="*/ 355600 w 357051"/>
                <a:gd name="connsiteY2" fmla="*/ 111125 h 111173"/>
                <a:gd name="connsiteX3" fmla="*/ 292100 w 357051"/>
                <a:gd name="connsiteY3" fmla="*/ 85725 h 111173"/>
                <a:gd name="connsiteX4" fmla="*/ 180975 w 357051"/>
                <a:gd name="connsiteY4" fmla="*/ 50800 h 111173"/>
                <a:gd name="connsiteX5" fmla="*/ 260350 w 357051"/>
                <a:gd name="connsiteY5" fmla="*/ 73025 h 111173"/>
                <a:gd name="connsiteX6" fmla="*/ 0 w 357051"/>
                <a:gd name="connsiteY6" fmla="*/ 0 h 1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7051" h="111173">
                  <a:moveTo>
                    <a:pt x="0" y="0"/>
                  </a:moveTo>
                  <a:cubicBezTo>
                    <a:pt x="86254" y="30427"/>
                    <a:pt x="172508" y="60854"/>
                    <a:pt x="231775" y="79375"/>
                  </a:cubicBezTo>
                  <a:cubicBezTo>
                    <a:pt x="291042" y="97896"/>
                    <a:pt x="345546" y="110067"/>
                    <a:pt x="355600" y="111125"/>
                  </a:cubicBezTo>
                  <a:cubicBezTo>
                    <a:pt x="365654" y="112183"/>
                    <a:pt x="321204" y="95779"/>
                    <a:pt x="292100" y="85725"/>
                  </a:cubicBezTo>
                  <a:cubicBezTo>
                    <a:pt x="262996" y="75671"/>
                    <a:pt x="186267" y="52917"/>
                    <a:pt x="180975" y="50800"/>
                  </a:cubicBezTo>
                  <a:cubicBezTo>
                    <a:pt x="175683" y="48683"/>
                    <a:pt x="260350" y="73025"/>
                    <a:pt x="260350" y="730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47747157-FEF6-77C0-872B-2466A4D03037}"/>
                </a:ext>
              </a:extLst>
            </p:cNvPr>
            <p:cNvSpPr/>
            <p:nvPr/>
          </p:nvSpPr>
          <p:spPr>
            <a:xfrm>
              <a:off x="7385021" y="3800475"/>
              <a:ext cx="390554" cy="76356"/>
            </a:xfrm>
            <a:custGeom>
              <a:avLst/>
              <a:gdLst>
                <a:gd name="connsiteX0" fmla="*/ 29 w 390554"/>
                <a:gd name="connsiteY0" fmla="*/ 76200 h 76356"/>
                <a:gd name="connsiteX1" fmla="*/ 130204 w 390554"/>
                <a:gd name="connsiteY1" fmla="*/ 41275 h 76356"/>
                <a:gd name="connsiteX2" fmla="*/ 117504 w 390554"/>
                <a:gd name="connsiteY2" fmla="*/ 41275 h 76356"/>
                <a:gd name="connsiteX3" fmla="*/ 228629 w 390554"/>
                <a:gd name="connsiteY3" fmla="*/ 15875 h 76356"/>
                <a:gd name="connsiteX4" fmla="*/ 181004 w 390554"/>
                <a:gd name="connsiteY4" fmla="*/ 28575 h 76356"/>
                <a:gd name="connsiteX5" fmla="*/ 349279 w 390554"/>
                <a:gd name="connsiteY5" fmla="*/ 9525 h 76356"/>
                <a:gd name="connsiteX6" fmla="*/ 390554 w 390554"/>
                <a:gd name="connsiteY6" fmla="*/ 0 h 76356"/>
                <a:gd name="connsiteX7" fmla="*/ 254029 w 390554"/>
                <a:gd name="connsiteY7" fmla="*/ 28575 h 76356"/>
                <a:gd name="connsiteX8" fmla="*/ 142904 w 390554"/>
                <a:gd name="connsiteY8" fmla="*/ 25400 h 76356"/>
                <a:gd name="connsiteX9" fmla="*/ 29 w 390554"/>
                <a:gd name="connsiteY9" fmla="*/ 76200 h 7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54" h="76356">
                  <a:moveTo>
                    <a:pt x="29" y="76200"/>
                  </a:moveTo>
                  <a:cubicBezTo>
                    <a:pt x="-2088" y="78846"/>
                    <a:pt x="110625" y="47096"/>
                    <a:pt x="130204" y="41275"/>
                  </a:cubicBezTo>
                  <a:cubicBezTo>
                    <a:pt x="149783" y="35454"/>
                    <a:pt x="101100" y="45508"/>
                    <a:pt x="117504" y="41275"/>
                  </a:cubicBezTo>
                  <a:cubicBezTo>
                    <a:pt x="133908" y="37042"/>
                    <a:pt x="218046" y="17992"/>
                    <a:pt x="228629" y="15875"/>
                  </a:cubicBezTo>
                  <a:cubicBezTo>
                    <a:pt x="239212" y="13758"/>
                    <a:pt x="160896" y="29633"/>
                    <a:pt x="181004" y="28575"/>
                  </a:cubicBezTo>
                  <a:cubicBezTo>
                    <a:pt x="201112" y="27517"/>
                    <a:pt x="314354" y="14287"/>
                    <a:pt x="349279" y="9525"/>
                  </a:cubicBezTo>
                  <a:cubicBezTo>
                    <a:pt x="384204" y="4762"/>
                    <a:pt x="390554" y="0"/>
                    <a:pt x="390554" y="0"/>
                  </a:cubicBezTo>
                  <a:cubicBezTo>
                    <a:pt x="374679" y="3175"/>
                    <a:pt x="295304" y="24342"/>
                    <a:pt x="254029" y="28575"/>
                  </a:cubicBezTo>
                  <a:cubicBezTo>
                    <a:pt x="212754" y="32808"/>
                    <a:pt x="182591" y="19050"/>
                    <a:pt x="142904" y="25400"/>
                  </a:cubicBezTo>
                  <a:cubicBezTo>
                    <a:pt x="103217" y="31750"/>
                    <a:pt x="2146" y="73554"/>
                    <a:pt x="29" y="76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F7D5BA3E-1E96-13D3-4E16-1C974DB3C41E}"/>
                </a:ext>
              </a:extLst>
            </p:cNvPr>
            <p:cNvSpPr/>
            <p:nvPr/>
          </p:nvSpPr>
          <p:spPr>
            <a:xfrm>
              <a:off x="7061200" y="4092575"/>
              <a:ext cx="327029" cy="79389"/>
            </a:xfrm>
            <a:custGeom>
              <a:avLst/>
              <a:gdLst>
                <a:gd name="connsiteX0" fmla="*/ 0 w 327029"/>
                <a:gd name="connsiteY0" fmla="*/ 0 h 79389"/>
                <a:gd name="connsiteX1" fmla="*/ 193675 w 327029"/>
                <a:gd name="connsiteY1" fmla="*/ 63500 h 79389"/>
                <a:gd name="connsiteX2" fmla="*/ 161925 w 327029"/>
                <a:gd name="connsiteY2" fmla="*/ 63500 h 79389"/>
                <a:gd name="connsiteX3" fmla="*/ 257175 w 327029"/>
                <a:gd name="connsiteY3" fmla="*/ 79375 h 79389"/>
                <a:gd name="connsiteX4" fmla="*/ 327025 w 327029"/>
                <a:gd name="connsiteY4" fmla="*/ 60325 h 79389"/>
                <a:gd name="connsiteX5" fmla="*/ 254000 w 327029"/>
                <a:gd name="connsiteY5" fmla="*/ 73025 h 79389"/>
                <a:gd name="connsiteX6" fmla="*/ 193675 w 327029"/>
                <a:gd name="connsiteY6" fmla="*/ 57150 h 79389"/>
                <a:gd name="connsiteX7" fmla="*/ 0 w 327029"/>
                <a:gd name="connsiteY7" fmla="*/ 0 h 7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029" h="79389">
                  <a:moveTo>
                    <a:pt x="0" y="0"/>
                  </a:moveTo>
                  <a:cubicBezTo>
                    <a:pt x="83344" y="26458"/>
                    <a:pt x="166688" y="52917"/>
                    <a:pt x="193675" y="63500"/>
                  </a:cubicBezTo>
                  <a:cubicBezTo>
                    <a:pt x="220662" y="74083"/>
                    <a:pt x="151342" y="60854"/>
                    <a:pt x="161925" y="63500"/>
                  </a:cubicBezTo>
                  <a:cubicBezTo>
                    <a:pt x="172508" y="66146"/>
                    <a:pt x="229658" y="79904"/>
                    <a:pt x="257175" y="79375"/>
                  </a:cubicBezTo>
                  <a:cubicBezTo>
                    <a:pt x="284692" y="78846"/>
                    <a:pt x="327554" y="61383"/>
                    <a:pt x="327025" y="60325"/>
                  </a:cubicBezTo>
                  <a:cubicBezTo>
                    <a:pt x="326496" y="59267"/>
                    <a:pt x="276225" y="73554"/>
                    <a:pt x="254000" y="73025"/>
                  </a:cubicBezTo>
                  <a:cubicBezTo>
                    <a:pt x="231775" y="72496"/>
                    <a:pt x="193675" y="57150"/>
                    <a:pt x="193675" y="5715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EDE08E94-BCA9-47A5-928B-306137DBAFBA}"/>
                </a:ext>
              </a:extLst>
            </p:cNvPr>
            <p:cNvSpPr/>
            <p:nvPr/>
          </p:nvSpPr>
          <p:spPr>
            <a:xfrm>
              <a:off x="7356475" y="4082160"/>
              <a:ext cx="275841" cy="81326"/>
            </a:xfrm>
            <a:custGeom>
              <a:avLst/>
              <a:gdLst>
                <a:gd name="connsiteX0" fmla="*/ 0 w 275841"/>
                <a:gd name="connsiteY0" fmla="*/ 38990 h 81326"/>
                <a:gd name="connsiteX1" fmla="*/ 111125 w 275841"/>
                <a:gd name="connsiteY1" fmla="*/ 77090 h 81326"/>
                <a:gd name="connsiteX2" fmla="*/ 152400 w 275841"/>
                <a:gd name="connsiteY2" fmla="*/ 48515 h 81326"/>
                <a:gd name="connsiteX3" fmla="*/ 95250 w 275841"/>
                <a:gd name="connsiteY3" fmla="*/ 80265 h 81326"/>
                <a:gd name="connsiteX4" fmla="*/ 273050 w 275841"/>
                <a:gd name="connsiteY4" fmla="*/ 890 h 81326"/>
                <a:gd name="connsiteX5" fmla="*/ 200025 w 275841"/>
                <a:gd name="connsiteY5" fmla="*/ 38990 h 81326"/>
                <a:gd name="connsiteX6" fmla="*/ 146050 w 275841"/>
                <a:gd name="connsiteY6" fmla="*/ 61215 h 81326"/>
                <a:gd name="connsiteX7" fmla="*/ 47625 w 275841"/>
                <a:gd name="connsiteY7" fmla="*/ 54865 h 81326"/>
                <a:gd name="connsiteX8" fmla="*/ 0 w 275841"/>
                <a:gd name="connsiteY8" fmla="*/ 38990 h 8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841" h="81326">
                  <a:moveTo>
                    <a:pt x="0" y="38990"/>
                  </a:moveTo>
                  <a:cubicBezTo>
                    <a:pt x="42862" y="57246"/>
                    <a:pt x="85725" y="75503"/>
                    <a:pt x="111125" y="77090"/>
                  </a:cubicBezTo>
                  <a:cubicBezTo>
                    <a:pt x="136525" y="78678"/>
                    <a:pt x="155046" y="47986"/>
                    <a:pt x="152400" y="48515"/>
                  </a:cubicBezTo>
                  <a:cubicBezTo>
                    <a:pt x="149754" y="49044"/>
                    <a:pt x="75142" y="88202"/>
                    <a:pt x="95250" y="80265"/>
                  </a:cubicBezTo>
                  <a:cubicBezTo>
                    <a:pt x="115358" y="72328"/>
                    <a:pt x="255588" y="7769"/>
                    <a:pt x="273050" y="890"/>
                  </a:cubicBezTo>
                  <a:cubicBezTo>
                    <a:pt x="290512" y="-5989"/>
                    <a:pt x="221192" y="28936"/>
                    <a:pt x="200025" y="38990"/>
                  </a:cubicBezTo>
                  <a:cubicBezTo>
                    <a:pt x="178858" y="49044"/>
                    <a:pt x="171450" y="58569"/>
                    <a:pt x="146050" y="61215"/>
                  </a:cubicBezTo>
                  <a:cubicBezTo>
                    <a:pt x="120650" y="63861"/>
                    <a:pt x="47625" y="54865"/>
                    <a:pt x="47625" y="54865"/>
                  </a:cubicBezTo>
                  <a:lnTo>
                    <a:pt x="0" y="3899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6489A80A-9725-6BD5-695D-FED9B962C8B4}"/>
                </a:ext>
              </a:extLst>
            </p:cNvPr>
            <p:cNvSpPr/>
            <p:nvPr/>
          </p:nvSpPr>
          <p:spPr>
            <a:xfrm>
              <a:off x="6775442" y="3851272"/>
              <a:ext cx="60347" cy="95265"/>
            </a:xfrm>
            <a:custGeom>
              <a:avLst/>
              <a:gdLst>
                <a:gd name="connsiteX0" fmla="*/ 8 w 60347"/>
                <a:gd name="connsiteY0" fmla="*/ 3 h 95265"/>
                <a:gd name="connsiteX1" fmla="*/ 34933 w 60347"/>
                <a:gd name="connsiteY1" fmla="*/ 69853 h 95265"/>
                <a:gd name="connsiteX2" fmla="*/ 60333 w 60347"/>
                <a:gd name="connsiteY2" fmla="*/ 95253 h 95265"/>
                <a:gd name="connsiteX3" fmla="*/ 38108 w 60347"/>
                <a:gd name="connsiteY3" fmla="*/ 73028 h 95265"/>
                <a:gd name="connsiteX4" fmla="*/ 6358 w 60347"/>
                <a:gd name="connsiteY4" fmla="*/ 60328 h 95265"/>
                <a:gd name="connsiteX5" fmla="*/ 38108 w 60347"/>
                <a:gd name="connsiteY5" fmla="*/ 73028 h 95265"/>
                <a:gd name="connsiteX6" fmla="*/ 8 w 60347"/>
                <a:gd name="connsiteY6" fmla="*/ 3 h 9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47" h="95265">
                  <a:moveTo>
                    <a:pt x="8" y="3"/>
                  </a:moveTo>
                  <a:cubicBezTo>
                    <a:pt x="-521" y="-526"/>
                    <a:pt x="24879" y="53978"/>
                    <a:pt x="34933" y="69853"/>
                  </a:cubicBezTo>
                  <a:cubicBezTo>
                    <a:pt x="44987" y="85728"/>
                    <a:pt x="60333" y="95253"/>
                    <a:pt x="60333" y="95253"/>
                  </a:cubicBezTo>
                  <a:cubicBezTo>
                    <a:pt x="60862" y="95782"/>
                    <a:pt x="47104" y="78849"/>
                    <a:pt x="38108" y="73028"/>
                  </a:cubicBezTo>
                  <a:cubicBezTo>
                    <a:pt x="29112" y="67207"/>
                    <a:pt x="6358" y="60328"/>
                    <a:pt x="6358" y="60328"/>
                  </a:cubicBezTo>
                  <a:cubicBezTo>
                    <a:pt x="6358" y="60328"/>
                    <a:pt x="37579" y="80436"/>
                    <a:pt x="38108" y="73028"/>
                  </a:cubicBezTo>
                  <a:cubicBezTo>
                    <a:pt x="38637" y="65620"/>
                    <a:pt x="537" y="532"/>
                    <a:pt x="8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087BB275-028F-4E35-8C37-EA94254E9356}"/>
                </a:ext>
              </a:extLst>
            </p:cNvPr>
            <p:cNvSpPr/>
            <p:nvPr/>
          </p:nvSpPr>
          <p:spPr>
            <a:xfrm>
              <a:off x="7875195" y="3711438"/>
              <a:ext cx="87717" cy="114945"/>
            </a:xfrm>
            <a:custGeom>
              <a:avLst/>
              <a:gdLst>
                <a:gd name="connsiteX0" fmla="*/ 87705 w 87717"/>
                <a:gd name="connsiteY0" fmla="*/ 137 h 114945"/>
                <a:gd name="connsiteX1" fmla="*/ 5155 w 87717"/>
                <a:gd name="connsiteY1" fmla="*/ 82687 h 114945"/>
                <a:gd name="connsiteX2" fmla="*/ 8330 w 87717"/>
                <a:gd name="connsiteY2" fmla="*/ 111262 h 114945"/>
                <a:gd name="connsiteX3" fmla="*/ 5155 w 87717"/>
                <a:gd name="connsiteY3" fmla="*/ 6487 h 114945"/>
                <a:gd name="connsiteX4" fmla="*/ 1980 w 87717"/>
                <a:gd name="connsiteY4" fmla="*/ 92212 h 114945"/>
                <a:gd name="connsiteX5" fmla="*/ 11505 w 87717"/>
                <a:gd name="connsiteY5" fmla="*/ 63637 h 114945"/>
                <a:gd name="connsiteX6" fmla="*/ 87705 w 87717"/>
                <a:gd name="connsiteY6" fmla="*/ 137 h 11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717" h="114945">
                  <a:moveTo>
                    <a:pt x="87705" y="137"/>
                  </a:moveTo>
                  <a:cubicBezTo>
                    <a:pt x="86647" y="3312"/>
                    <a:pt x="18384" y="64166"/>
                    <a:pt x="5155" y="82687"/>
                  </a:cubicBezTo>
                  <a:cubicBezTo>
                    <a:pt x="-8074" y="101208"/>
                    <a:pt x="8330" y="123962"/>
                    <a:pt x="8330" y="111262"/>
                  </a:cubicBezTo>
                  <a:cubicBezTo>
                    <a:pt x="8330" y="98562"/>
                    <a:pt x="6213" y="9662"/>
                    <a:pt x="5155" y="6487"/>
                  </a:cubicBezTo>
                  <a:cubicBezTo>
                    <a:pt x="4097" y="3312"/>
                    <a:pt x="922" y="82687"/>
                    <a:pt x="1980" y="92212"/>
                  </a:cubicBezTo>
                  <a:cubicBezTo>
                    <a:pt x="3038" y="101737"/>
                    <a:pt x="922" y="77395"/>
                    <a:pt x="11505" y="63637"/>
                  </a:cubicBezTo>
                  <a:cubicBezTo>
                    <a:pt x="22088" y="49879"/>
                    <a:pt x="88763" y="-3038"/>
                    <a:pt x="87705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ADA10C4B-D44E-B4EB-9257-66A4312759A4}"/>
                </a:ext>
              </a:extLst>
            </p:cNvPr>
            <p:cNvSpPr/>
            <p:nvPr/>
          </p:nvSpPr>
          <p:spPr>
            <a:xfrm>
              <a:off x="7548955" y="3876639"/>
              <a:ext cx="302821" cy="273888"/>
            </a:xfrm>
            <a:custGeom>
              <a:avLst/>
              <a:gdLst>
                <a:gd name="connsiteX0" fmla="*/ 302820 w 302821"/>
                <a:gd name="connsiteY0" fmla="*/ 36 h 273888"/>
                <a:gd name="connsiteX1" fmla="*/ 131370 w 302821"/>
                <a:gd name="connsiteY1" fmla="*/ 177836 h 273888"/>
                <a:gd name="connsiteX2" fmla="*/ 153595 w 302821"/>
                <a:gd name="connsiteY2" fmla="*/ 149261 h 273888"/>
                <a:gd name="connsiteX3" fmla="*/ 1195 w 302821"/>
                <a:gd name="connsiteY3" fmla="*/ 273086 h 273888"/>
                <a:gd name="connsiteX4" fmla="*/ 86920 w 302821"/>
                <a:gd name="connsiteY4" fmla="*/ 200061 h 273888"/>
                <a:gd name="connsiteX5" fmla="*/ 166295 w 302821"/>
                <a:gd name="connsiteY5" fmla="*/ 149261 h 273888"/>
                <a:gd name="connsiteX6" fmla="*/ 128195 w 302821"/>
                <a:gd name="connsiteY6" fmla="*/ 161961 h 273888"/>
                <a:gd name="connsiteX7" fmla="*/ 302820 w 302821"/>
                <a:gd name="connsiteY7" fmla="*/ 36 h 27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821" h="273888">
                  <a:moveTo>
                    <a:pt x="302820" y="36"/>
                  </a:moveTo>
                  <a:cubicBezTo>
                    <a:pt x="303349" y="2682"/>
                    <a:pt x="156241" y="152965"/>
                    <a:pt x="131370" y="177836"/>
                  </a:cubicBezTo>
                  <a:cubicBezTo>
                    <a:pt x="106499" y="202707"/>
                    <a:pt x="175291" y="133386"/>
                    <a:pt x="153595" y="149261"/>
                  </a:cubicBezTo>
                  <a:cubicBezTo>
                    <a:pt x="131899" y="165136"/>
                    <a:pt x="12307" y="264619"/>
                    <a:pt x="1195" y="273086"/>
                  </a:cubicBezTo>
                  <a:cubicBezTo>
                    <a:pt x="-9917" y="281553"/>
                    <a:pt x="59403" y="220698"/>
                    <a:pt x="86920" y="200061"/>
                  </a:cubicBezTo>
                  <a:cubicBezTo>
                    <a:pt x="114437" y="179424"/>
                    <a:pt x="159416" y="155611"/>
                    <a:pt x="166295" y="149261"/>
                  </a:cubicBezTo>
                  <a:cubicBezTo>
                    <a:pt x="173174" y="142911"/>
                    <a:pt x="109145" y="182598"/>
                    <a:pt x="128195" y="161961"/>
                  </a:cubicBezTo>
                  <a:cubicBezTo>
                    <a:pt x="147245" y="141324"/>
                    <a:pt x="302291" y="-2610"/>
                    <a:pt x="302820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36919BA6-E01F-9132-99B2-CC03EAB70099}"/>
                </a:ext>
              </a:extLst>
            </p:cNvPr>
            <p:cNvSpPr/>
            <p:nvPr/>
          </p:nvSpPr>
          <p:spPr>
            <a:xfrm>
              <a:off x="6933057" y="4012732"/>
              <a:ext cx="249049" cy="149918"/>
            </a:xfrm>
            <a:custGeom>
              <a:avLst/>
              <a:gdLst>
                <a:gd name="connsiteX0" fmla="*/ 1143 w 249049"/>
                <a:gd name="connsiteY0" fmla="*/ 468 h 149918"/>
                <a:gd name="connsiteX1" fmla="*/ 204343 w 249049"/>
                <a:gd name="connsiteY1" fmla="*/ 124293 h 149918"/>
                <a:gd name="connsiteX2" fmla="*/ 185293 w 249049"/>
                <a:gd name="connsiteY2" fmla="*/ 114768 h 149918"/>
                <a:gd name="connsiteX3" fmla="*/ 248793 w 249049"/>
                <a:gd name="connsiteY3" fmla="*/ 149693 h 149918"/>
                <a:gd name="connsiteX4" fmla="*/ 204343 w 249049"/>
                <a:gd name="connsiteY4" fmla="*/ 127468 h 149918"/>
                <a:gd name="connsiteX5" fmla="*/ 124968 w 249049"/>
                <a:gd name="connsiteY5" fmla="*/ 83018 h 149918"/>
                <a:gd name="connsiteX6" fmla="*/ 1143 w 249049"/>
                <a:gd name="connsiteY6" fmla="*/ 468 h 149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49" h="149918">
                  <a:moveTo>
                    <a:pt x="1143" y="468"/>
                  </a:moveTo>
                  <a:cubicBezTo>
                    <a:pt x="14372" y="7347"/>
                    <a:pt x="173651" y="105243"/>
                    <a:pt x="204343" y="124293"/>
                  </a:cubicBezTo>
                  <a:cubicBezTo>
                    <a:pt x="235035" y="143343"/>
                    <a:pt x="177885" y="110535"/>
                    <a:pt x="185293" y="114768"/>
                  </a:cubicBezTo>
                  <a:cubicBezTo>
                    <a:pt x="192701" y="119001"/>
                    <a:pt x="245618" y="147576"/>
                    <a:pt x="248793" y="149693"/>
                  </a:cubicBezTo>
                  <a:cubicBezTo>
                    <a:pt x="251968" y="151810"/>
                    <a:pt x="224980" y="138580"/>
                    <a:pt x="204343" y="127468"/>
                  </a:cubicBezTo>
                  <a:cubicBezTo>
                    <a:pt x="183706" y="116356"/>
                    <a:pt x="156718" y="101539"/>
                    <a:pt x="124968" y="83018"/>
                  </a:cubicBezTo>
                  <a:cubicBezTo>
                    <a:pt x="93218" y="64497"/>
                    <a:pt x="-12086" y="-6411"/>
                    <a:pt x="1143" y="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A9A8C035-F3CF-80DA-8668-4008304EC8DD}"/>
                </a:ext>
              </a:extLst>
            </p:cNvPr>
            <p:cNvSpPr/>
            <p:nvPr/>
          </p:nvSpPr>
          <p:spPr>
            <a:xfrm>
              <a:off x="6864030" y="3831835"/>
              <a:ext cx="254886" cy="28012"/>
            </a:xfrm>
            <a:custGeom>
              <a:avLst/>
              <a:gdLst>
                <a:gd name="connsiteX0" fmla="*/ 320 w 254886"/>
                <a:gd name="connsiteY0" fmla="*/ 13090 h 28012"/>
                <a:gd name="connsiteX1" fmla="*/ 133670 w 254886"/>
                <a:gd name="connsiteY1" fmla="*/ 25790 h 28012"/>
                <a:gd name="connsiteX2" fmla="*/ 190820 w 254886"/>
                <a:gd name="connsiteY2" fmla="*/ 390 h 28012"/>
                <a:gd name="connsiteX3" fmla="*/ 254320 w 254886"/>
                <a:gd name="connsiteY3" fmla="*/ 9915 h 28012"/>
                <a:gd name="connsiteX4" fmla="*/ 219395 w 254886"/>
                <a:gd name="connsiteY4" fmla="*/ 3565 h 28012"/>
                <a:gd name="connsiteX5" fmla="*/ 174945 w 254886"/>
                <a:gd name="connsiteY5" fmla="*/ 25790 h 28012"/>
                <a:gd name="connsiteX6" fmla="*/ 98745 w 254886"/>
                <a:gd name="connsiteY6" fmla="*/ 25790 h 28012"/>
                <a:gd name="connsiteX7" fmla="*/ 320 w 254886"/>
                <a:gd name="connsiteY7" fmla="*/ 13090 h 2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86" h="28012">
                  <a:moveTo>
                    <a:pt x="320" y="13090"/>
                  </a:moveTo>
                  <a:cubicBezTo>
                    <a:pt x="6141" y="13090"/>
                    <a:pt x="101920" y="27907"/>
                    <a:pt x="133670" y="25790"/>
                  </a:cubicBezTo>
                  <a:cubicBezTo>
                    <a:pt x="165420" y="23673"/>
                    <a:pt x="170712" y="3036"/>
                    <a:pt x="190820" y="390"/>
                  </a:cubicBezTo>
                  <a:cubicBezTo>
                    <a:pt x="210928" y="-2256"/>
                    <a:pt x="249558" y="9386"/>
                    <a:pt x="254320" y="9915"/>
                  </a:cubicBezTo>
                  <a:cubicBezTo>
                    <a:pt x="259083" y="10444"/>
                    <a:pt x="232624" y="919"/>
                    <a:pt x="219395" y="3565"/>
                  </a:cubicBezTo>
                  <a:cubicBezTo>
                    <a:pt x="206166" y="6211"/>
                    <a:pt x="195053" y="22086"/>
                    <a:pt x="174945" y="25790"/>
                  </a:cubicBezTo>
                  <a:cubicBezTo>
                    <a:pt x="154837" y="29494"/>
                    <a:pt x="127849" y="27907"/>
                    <a:pt x="98745" y="25790"/>
                  </a:cubicBezTo>
                  <a:cubicBezTo>
                    <a:pt x="69641" y="23673"/>
                    <a:pt x="-5501" y="13090"/>
                    <a:pt x="320" y="13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0EBC5962-0B03-C007-DE61-ABA0DECEA3E6}"/>
                </a:ext>
              </a:extLst>
            </p:cNvPr>
            <p:cNvSpPr/>
            <p:nvPr/>
          </p:nvSpPr>
          <p:spPr>
            <a:xfrm>
              <a:off x="7197478" y="3781134"/>
              <a:ext cx="155257" cy="22652"/>
            </a:xfrm>
            <a:custGeom>
              <a:avLst/>
              <a:gdLst>
                <a:gd name="connsiteX0" fmla="*/ 247 w 155257"/>
                <a:gd name="connsiteY0" fmla="*/ 291 h 22652"/>
                <a:gd name="connsiteX1" fmla="*/ 149472 w 155257"/>
                <a:gd name="connsiteY1" fmla="*/ 22516 h 22652"/>
                <a:gd name="connsiteX2" fmla="*/ 114547 w 155257"/>
                <a:gd name="connsiteY2" fmla="*/ 9816 h 22652"/>
                <a:gd name="connsiteX3" fmla="*/ 247 w 155257"/>
                <a:gd name="connsiteY3" fmla="*/ 291 h 2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57" h="22652">
                  <a:moveTo>
                    <a:pt x="247" y="291"/>
                  </a:moveTo>
                  <a:cubicBezTo>
                    <a:pt x="6068" y="2408"/>
                    <a:pt x="130422" y="20929"/>
                    <a:pt x="149472" y="22516"/>
                  </a:cubicBezTo>
                  <a:cubicBezTo>
                    <a:pt x="168522" y="24103"/>
                    <a:pt x="136243" y="11403"/>
                    <a:pt x="114547" y="9816"/>
                  </a:cubicBezTo>
                  <a:cubicBezTo>
                    <a:pt x="92851" y="8229"/>
                    <a:pt x="-5574" y="-1826"/>
                    <a:pt x="247" y="2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11368C0C-6938-E047-E2E1-A527E82B512C}"/>
                </a:ext>
              </a:extLst>
            </p:cNvPr>
            <p:cNvSpPr/>
            <p:nvPr/>
          </p:nvSpPr>
          <p:spPr>
            <a:xfrm>
              <a:off x="7369175" y="3739604"/>
              <a:ext cx="308128" cy="70524"/>
            </a:xfrm>
            <a:custGeom>
              <a:avLst/>
              <a:gdLst>
                <a:gd name="connsiteX0" fmla="*/ 0 w 308128"/>
                <a:gd name="connsiteY0" fmla="*/ 70396 h 70524"/>
                <a:gd name="connsiteX1" fmla="*/ 123825 w 308128"/>
                <a:gd name="connsiteY1" fmla="*/ 25946 h 70524"/>
                <a:gd name="connsiteX2" fmla="*/ 219075 w 308128"/>
                <a:gd name="connsiteY2" fmla="*/ 22771 h 70524"/>
                <a:gd name="connsiteX3" fmla="*/ 212725 w 308128"/>
                <a:gd name="connsiteY3" fmla="*/ 16421 h 70524"/>
                <a:gd name="connsiteX4" fmla="*/ 307975 w 308128"/>
                <a:gd name="connsiteY4" fmla="*/ 16421 h 70524"/>
                <a:gd name="connsiteX5" fmla="*/ 187325 w 308128"/>
                <a:gd name="connsiteY5" fmla="*/ 3721 h 70524"/>
                <a:gd name="connsiteX6" fmla="*/ 174625 w 308128"/>
                <a:gd name="connsiteY6" fmla="*/ 546 h 70524"/>
                <a:gd name="connsiteX7" fmla="*/ 247650 w 308128"/>
                <a:gd name="connsiteY7" fmla="*/ 13246 h 70524"/>
                <a:gd name="connsiteX8" fmla="*/ 165100 w 308128"/>
                <a:gd name="connsiteY8" fmla="*/ 10071 h 70524"/>
                <a:gd name="connsiteX9" fmla="*/ 123825 w 308128"/>
                <a:gd name="connsiteY9" fmla="*/ 10071 h 70524"/>
                <a:gd name="connsiteX10" fmla="*/ 0 w 308128"/>
                <a:gd name="connsiteY10" fmla="*/ 70396 h 7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8128" h="70524">
                  <a:moveTo>
                    <a:pt x="0" y="70396"/>
                  </a:moveTo>
                  <a:cubicBezTo>
                    <a:pt x="0" y="73042"/>
                    <a:pt x="87313" y="33883"/>
                    <a:pt x="123825" y="25946"/>
                  </a:cubicBezTo>
                  <a:cubicBezTo>
                    <a:pt x="160337" y="18009"/>
                    <a:pt x="204258" y="24358"/>
                    <a:pt x="219075" y="22771"/>
                  </a:cubicBezTo>
                  <a:cubicBezTo>
                    <a:pt x="233892" y="21184"/>
                    <a:pt x="197908" y="17479"/>
                    <a:pt x="212725" y="16421"/>
                  </a:cubicBezTo>
                  <a:cubicBezTo>
                    <a:pt x="227542" y="15363"/>
                    <a:pt x="312208" y="18538"/>
                    <a:pt x="307975" y="16421"/>
                  </a:cubicBezTo>
                  <a:cubicBezTo>
                    <a:pt x="303742" y="14304"/>
                    <a:pt x="209550" y="6367"/>
                    <a:pt x="187325" y="3721"/>
                  </a:cubicBezTo>
                  <a:cubicBezTo>
                    <a:pt x="165100" y="1075"/>
                    <a:pt x="164571" y="-1041"/>
                    <a:pt x="174625" y="546"/>
                  </a:cubicBezTo>
                  <a:cubicBezTo>
                    <a:pt x="184679" y="2133"/>
                    <a:pt x="249237" y="11659"/>
                    <a:pt x="247650" y="13246"/>
                  </a:cubicBezTo>
                  <a:cubicBezTo>
                    <a:pt x="246063" y="14833"/>
                    <a:pt x="185737" y="10600"/>
                    <a:pt x="165100" y="10071"/>
                  </a:cubicBezTo>
                  <a:cubicBezTo>
                    <a:pt x="144463" y="9542"/>
                    <a:pt x="147638" y="2133"/>
                    <a:pt x="123825" y="10071"/>
                  </a:cubicBezTo>
                  <a:cubicBezTo>
                    <a:pt x="100013" y="18008"/>
                    <a:pt x="0" y="67750"/>
                    <a:pt x="0" y="70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7717FEF3-6B0D-B6D9-7A8E-A68EB268C648}"/>
                </a:ext>
              </a:extLst>
            </p:cNvPr>
            <p:cNvSpPr/>
            <p:nvPr/>
          </p:nvSpPr>
          <p:spPr>
            <a:xfrm>
              <a:off x="7632612" y="3759082"/>
              <a:ext cx="246849" cy="16324"/>
            </a:xfrm>
            <a:custGeom>
              <a:avLst/>
              <a:gdLst>
                <a:gd name="connsiteX0" fmla="*/ 88 w 246849"/>
                <a:gd name="connsiteY0" fmla="*/ 6468 h 16324"/>
                <a:gd name="connsiteX1" fmla="*/ 165188 w 246849"/>
                <a:gd name="connsiteY1" fmla="*/ 118 h 16324"/>
                <a:gd name="connsiteX2" fmla="*/ 123913 w 246849"/>
                <a:gd name="connsiteY2" fmla="*/ 12818 h 16324"/>
                <a:gd name="connsiteX3" fmla="*/ 244563 w 246849"/>
                <a:gd name="connsiteY3" fmla="*/ 15993 h 16324"/>
                <a:gd name="connsiteX4" fmla="*/ 190588 w 246849"/>
                <a:gd name="connsiteY4" fmla="*/ 6468 h 16324"/>
                <a:gd name="connsiteX5" fmla="*/ 88 w 246849"/>
                <a:gd name="connsiteY5" fmla="*/ 6468 h 1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849" h="16324">
                  <a:moveTo>
                    <a:pt x="88" y="6468"/>
                  </a:moveTo>
                  <a:cubicBezTo>
                    <a:pt x="-4145" y="5410"/>
                    <a:pt x="144551" y="-940"/>
                    <a:pt x="165188" y="118"/>
                  </a:cubicBezTo>
                  <a:cubicBezTo>
                    <a:pt x="185825" y="1176"/>
                    <a:pt x="110684" y="10172"/>
                    <a:pt x="123913" y="12818"/>
                  </a:cubicBezTo>
                  <a:cubicBezTo>
                    <a:pt x="137142" y="15464"/>
                    <a:pt x="233451" y="17051"/>
                    <a:pt x="244563" y="15993"/>
                  </a:cubicBezTo>
                  <a:cubicBezTo>
                    <a:pt x="255675" y="14935"/>
                    <a:pt x="224455" y="9114"/>
                    <a:pt x="190588" y="6468"/>
                  </a:cubicBezTo>
                  <a:cubicBezTo>
                    <a:pt x="156721" y="3822"/>
                    <a:pt x="4321" y="7526"/>
                    <a:pt x="88" y="6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C60744CE-E2C9-11C4-C0B2-B6BEBE781B18}"/>
                </a:ext>
              </a:extLst>
            </p:cNvPr>
            <p:cNvSpPr/>
            <p:nvPr/>
          </p:nvSpPr>
          <p:spPr>
            <a:xfrm>
              <a:off x="6791325" y="3860800"/>
              <a:ext cx="307975" cy="53975"/>
            </a:xfrm>
            <a:custGeom>
              <a:avLst/>
              <a:gdLst>
                <a:gd name="connsiteX0" fmla="*/ 0 w 307975"/>
                <a:gd name="connsiteY0" fmla="*/ 0 h 53975"/>
                <a:gd name="connsiteX1" fmla="*/ 149225 w 307975"/>
                <a:gd name="connsiteY1" fmla="*/ 19050 h 53975"/>
                <a:gd name="connsiteX2" fmla="*/ 82550 w 307975"/>
                <a:gd name="connsiteY2" fmla="*/ 25400 h 53975"/>
                <a:gd name="connsiteX3" fmla="*/ 209550 w 307975"/>
                <a:gd name="connsiteY3" fmla="*/ 25400 h 53975"/>
                <a:gd name="connsiteX4" fmla="*/ 307975 w 307975"/>
                <a:gd name="connsiteY4" fmla="*/ 25400 h 53975"/>
                <a:gd name="connsiteX5" fmla="*/ 206375 w 307975"/>
                <a:gd name="connsiteY5" fmla="*/ 25400 h 53975"/>
                <a:gd name="connsiteX6" fmla="*/ 44450 w 307975"/>
                <a:gd name="connsiteY6" fmla="*/ 53975 h 53975"/>
                <a:gd name="connsiteX7" fmla="*/ 130175 w 307975"/>
                <a:gd name="connsiteY7" fmla="*/ 25400 h 53975"/>
                <a:gd name="connsiteX8" fmla="*/ 130175 w 307975"/>
                <a:gd name="connsiteY8" fmla="*/ 25400 h 53975"/>
                <a:gd name="connsiteX9" fmla="*/ 0 w 307975"/>
                <a:gd name="connsiteY9" fmla="*/ 0 h 5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975" h="53975">
                  <a:moveTo>
                    <a:pt x="0" y="0"/>
                  </a:moveTo>
                  <a:cubicBezTo>
                    <a:pt x="67733" y="7408"/>
                    <a:pt x="135467" y="14817"/>
                    <a:pt x="149225" y="19050"/>
                  </a:cubicBezTo>
                  <a:cubicBezTo>
                    <a:pt x="162983" y="23283"/>
                    <a:pt x="72496" y="24342"/>
                    <a:pt x="82550" y="25400"/>
                  </a:cubicBezTo>
                  <a:cubicBezTo>
                    <a:pt x="92604" y="26458"/>
                    <a:pt x="209550" y="25400"/>
                    <a:pt x="209550" y="25400"/>
                  </a:cubicBezTo>
                  <a:lnTo>
                    <a:pt x="307975" y="25400"/>
                  </a:lnTo>
                  <a:cubicBezTo>
                    <a:pt x="307446" y="25400"/>
                    <a:pt x="250296" y="20638"/>
                    <a:pt x="206375" y="25400"/>
                  </a:cubicBezTo>
                  <a:cubicBezTo>
                    <a:pt x="162454" y="30162"/>
                    <a:pt x="57150" y="53975"/>
                    <a:pt x="44450" y="53975"/>
                  </a:cubicBezTo>
                  <a:cubicBezTo>
                    <a:pt x="31750" y="53975"/>
                    <a:pt x="130175" y="25400"/>
                    <a:pt x="130175" y="25400"/>
                  </a:cubicBezTo>
                  <a:lnTo>
                    <a:pt x="130175" y="25400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05FC0773-B8DF-D639-254F-B8C0D9894CB2}"/>
                </a:ext>
              </a:extLst>
            </p:cNvPr>
            <p:cNvSpPr/>
            <p:nvPr/>
          </p:nvSpPr>
          <p:spPr>
            <a:xfrm>
              <a:off x="7073854" y="3850858"/>
              <a:ext cx="326219" cy="48099"/>
            </a:xfrm>
            <a:custGeom>
              <a:avLst/>
              <a:gdLst>
                <a:gd name="connsiteX0" fmla="*/ 46 w 326219"/>
                <a:gd name="connsiteY0" fmla="*/ 417 h 48099"/>
                <a:gd name="connsiteX1" fmla="*/ 215946 w 326219"/>
                <a:gd name="connsiteY1" fmla="*/ 22642 h 48099"/>
                <a:gd name="connsiteX2" fmla="*/ 323896 w 326219"/>
                <a:gd name="connsiteY2" fmla="*/ 48042 h 48099"/>
                <a:gd name="connsiteX3" fmla="*/ 282621 w 326219"/>
                <a:gd name="connsiteY3" fmla="*/ 28992 h 48099"/>
                <a:gd name="connsiteX4" fmla="*/ 196896 w 326219"/>
                <a:gd name="connsiteY4" fmla="*/ 9942 h 48099"/>
                <a:gd name="connsiteX5" fmla="*/ 46 w 326219"/>
                <a:gd name="connsiteY5" fmla="*/ 417 h 4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219" h="48099">
                  <a:moveTo>
                    <a:pt x="46" y="417"/>
                  </a:moveTo>
                  <a:cubicBezTo>
                    <a:pt x="3221" y="2534"/>
                    <a:pt x="161971" y="14705"/>
                    <a:pt x="215946" y="22642"/>
                  </a:cubicBezTo>
                  <a:cubicBezTo>
                    <a:pt x="269921" y="30579"/>
                    <a:pt x="312784" y="46984"/>
                    <a:pt x="323896" y="48042"/>
                  </a:cubicBezTo>
                  <a:cubicBezTo>
                    <a:pt x="335008" y="49100"/>
                    <a:pt x="303788" y="35342"/>
                    <a:pt x="282621" y="28992"/>
                  </a:cubicBezTo>
                  <a:cubicBezTo>
                    <a:pt x="261454" y="22642"/>
                    <a:pt x="237642" y="15234"/>
                    <a:pt x="196896" y="9942"/>
                  </a:cubicBezTo>
                  <a:cubicBezTo>
                    <a:pt x="156150" y="4650"/>
                    <a:pt x="-3129" y="-1700"/>
                    <a:pt x="46" y="4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01921A87-184F-07E4-D531-79F5BA50630D}"/>
                </a:ext>
              </a:extLst>
            </p:cNvPr>
            <p:cNvSpPr/>
            <p:nvPr/>
          </p:nvSpPr>
          <p:spPr>
            <a:xfrm>
              <a:off x="6857812" y="3955740"/>
              <a:ext cx="312094" cy="86689"/>
            </a:xfrm>
            <a:custGeom>
              <a:avLst/>
              <a:gdLst>
                <a:gd name="connsiteX0" fmla="*/ 188 w 312094"/>
                <a:gd name="connsiteY0" fmla="*/ 310 h 86689"/>
                <a:gd name="connsiteX1" fmla="*/ 222438 w 312094"/>
                <a:gd name="connsiteY1" fmla="*/ 73335 h 86689"/>
                <a:gd name="connsiteX2" fmla="*/ 193863 w 312094"/>
                <a:gd name="connsiteY2" fmla="*/ 60635 h 86689"/>
                <a:gd name="connsiteX3" fmla="*/ 311338 w 312094"/>
                <a:gd name="connsiteY3" fmla="*/ 86035 h 86689"/>
                <a:gd name="connsiteX4" fmla="*/ 241488 w 312094"/>
                <a:gd name="connsiteY4" fmla="*/ 76510 h 86689"/>
                <a:gd name="connsiteX5" fmla="*/ 184338 w 312094"/>
                <a:gd name="connsiteY5" fmla="*/ 47935 h 86689"/>
                <a:gd name="connsiteX6" fmla="*/ 188 w 312094"/>
                <a:gd name="connsiteY6" fmla="*/ 310 h 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094" h="86689">
                  <a:moveTo>
                    <a:pt x="188" y="310"/>
                  </a:moveTo>
                  <a:cubicBezTo>
                    <a:pt x="6538" y="4543"/>
                    <a:pt x="190159" y="63281"/>
                    <a:pt x="222438" y="73335"/>
                  </a:cubicBezTo>
                  <a:cubicBezTo>
                    <a:pt x="254717" y="83389"/>
                    <a:pt x="179046" y="58518"/>
                    <a:pt x="193863" y="60635"/>
                  </a:cubicBezTo>
                  <a:cubicBezTo>
                    <a:pt x="208680" y="62752"/>
                    <a:pt x="303401" y="83389"/>
                    <a:pt x="311338" y="86035"/>
                  </a:cubicBezTo>
                  <a:cubicBezTo>
                    <a:pt x="319275" y="88681"/>
                    <a:pt x="262655" y="82860"/>
                    <a:pt x="241488" y="76510"/>
                  </a:cubicBezTo>
                  <a:cubicBezTo>
                    <a:pt x="220321" y="70160"/>
                    <a:pt x="219263" y="59577"/>
                    <a:pt x="184338" y="47935"/>
                  </a:cubicBezTo>
                  <a:cubicBezTo>
                    <a:pt x="149413" y="36293"/>
                    <a:pt x="-6162" y="-3923"/>
                    <a:pt x="188" y="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D676B4C3-B79B-B287-1043-973508C9D9E5}"/>
                </a:ext>
              </a:extLst>
            </p:cNvPr>
            <p:cNvSpPr/>
            <p:nvPr/>
          </p:nvSpPr>
          <p:spPr>
            <a:xfrm>
              <a:off x="6908711" y="3889354"/>
              <a:ext cx="324541" cy="133570"/>
            </a:xfrm>
            <a:custGeom>
              <a:avLst/>
              <a:gdLst>
                <a:gd name="connsiteX0" fmla="*/ 89 w 324541"/>
                <a:gd name="connsiteY0" fmla="*/ 21 h 133570"/>
                <a:gd name="connsiteX1" fmla="*/ 79464 w 324541"/>
                <a:gd name="connsiteY1" fmla="*/ 111146 h 133570"/>
                <a:gd name="connsiteX2" fmla="*/ 79464 w 324541"/>
                <a:gd name="connsiteY2" fmla="*/ 98446 h 133570"/>
                <a:gd name="connsiteX3" fmla="*/ 190589 w 324541"/>
                <a:gd name="connsiteY3" fmla="*/ 117496 h 133570"/>
                <a:gd name="connsiteX4" fmla="*/ 171539 w 324541"/>
                <a:gd name="connsiteY4" fmla="*/ 104796 h 133570"/>
                <a:gd name="connsiteX5" fmla="*/ 320764 w 324541"/>
                <a:gd name="connsiteY5" fmla="*/ 133371 h 133570"/>
                <a:gd name="connsiteX6" fmla="*/ 269964 w 324541"/>
                <a:gd name="connsiteY6" fmla="*/ 117496 h 133570"/>
                <a:gd name="connsiteX7" fmla="*/ 162014 w 324541"/>
                <a:gd name="connsiteY7" fmla="*/ 117496 h 133570"/>
                <a:gd name="connsiteX8" fmla="*/ 98514 w 324541"/>
                <a:gd name="connsiteY8" fmla="*/ 101621 h 133570"/>
                <a:gd name="connsiteX9" fmla="*/ 89 w 324541"/>
                <a:gd name="connsiteY9" fmla="*/ 21 h 13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4541" h="133570">
                  <a:moveTo>
                    <a:pt x="89" y="21"/>
                  </a:moveTo>
                  <a:cubicBezTo>
                    <a:pt x="-3086" y="1608"/>
                    <a:pt x="79464" y="111146"/>
                    <a:pt x="79464" y="111146"/>
                  </a:cubicBezTo>
                  <a:cubicBezTo>
                    <a:pt x="92693" y="127550"/>
                    <a:pt x="60943" y="97388"/>
                    <a:pt x="79464" y="98446"/>
                  </a:cubicBezTo>
                  <a:cubicBezTo>
                    <a:pt x="97985" y="99504"/>
                    <a:pt x="190589" y="117496"/>
                    <a:pt x="190589" y="117496"/>
                  </a:cubicBezTo>
                  <a:cubicBezTo>
                    <a:pt x="205935" y="118554"/>
                    <a:pt x="149843" y="102150"/>
                    <a:pt x="171539" y="104796"/>
                  </a:cubicBezTo>
                  <a:cubicBezTo>
                    <a:pt x="193235" y="107442"/>
                    <a:pt x="304360" y="131254"/>
                    <a:pt x="320764" y="133371"/>
                  </a:cubicBezTo>
                  <a:cubicBezTo>
                    <a:pt x="337168" y="135488"/>
                    <a:pt x="296422" y="120142"/>
                    <a:pt x="269964" y="117496"/>
                  </a:cubicBezTo>
                  <a:cubicBezTo>
                    <a:pt x="243506" y="114850"/>
                    <a:pt x="190589" y="120142"/>
                    <a:pt x="162014" y="117496"/>
                  </a:cubicBezTo>
                  <a:cubicBezTo>
                    <a:pt x="133439" y="114850"/>
                    <a:pt x="121268" y="117496"/>
                    <a:pt x="98514" y="101621"/>
                  </a:cubicBezTo>
                  <a:cubicBezTo>
                    <a:pt x="75760" y="85746"/>
                    <a:pt x="3264" y="-1566"/>
                    <a:pt x="89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36A88FAC-F397-D9E1-AF2A-423612795C0F}"/>
                </a:ext>
              </a:extLst>
            </p:cNvPr>
            <p:cNvSpPr/>
            <p:nvPr/>
          </p:nvSpPr>
          <p:spPr>
            <a:xfrm>
              <a:off x="7527481" y="3797113"/>
              <a:ext cx="254641" cy="196140"/>
            </a:xfrm>
            <a:custGeom>
              <a:avLst/>
              <a:gdLst>
                <a:gd name="connsiteX0" fmla="*/ 254444 w 254641"/>
                <a:gd name="connsiteY0" fmla="*/ 187 h 196140"/>
                <a:gd name="connsiteX1" fmla="*/ 232219 w 254641"/>
                <a:gd name="connsiteY1" fmla="*/ 82737 h 196140"/>
                <a:gd name="connsiteX2" fmla="*/ 229044 w 254641"/>
                <a:gd name="connsiteY2" fmla="*/ 95437 h 196140"/>
                <a:gd name="connsiteX3" fmla="*/ 146494 w 254641"/>
                <a:gd name="connsiteY3" fmla="*/ 136712 h 196140"/>
                <a:gd name="connsiteX4" fmla="*/ 152844 w 254641"/>
                <a:gd name="connsiteY4" fmla="*/ 130362 h 196140"/>
                <a:gd name="connsiteX5" fmla="*/ 32194 w 254641"/>
                <a:gd name="connsiteY5" fmla="*/ 184337 h 196140"/>
                <a:gd name="connsiteX6" fmla="*/ 444 w 254641"/>
                <a:gd name="connsiteY6" fmla="*/ 193862 h 196140"/>
                <a:gd name="connsiteX7" fmla="*/ 48069 w 254641"/>
                <a:gd name="connsiteY7" fmla="*/ 152587 h 196140"/>
                <a:gd name="connsiteX8" fmla="*/ 60769 w 254641"/>
                <a:gd name="connsiteY8" fmla="*/ 177987 h 196140"/>
                <a:gd name="connsiteX9" fmla="*/ 216344 w 254641"/>
                <a:gd name="connsiteY9" fmla="*/ 111312 h 196140"/>
                <a:gd name="connsiteX10" fmla="*/ 254444 w 254641"/>
                <a:gd name="connsiteY10" fmla="*/ 187 h 19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641" h="196140">
                  <a:moveTo>
                    <a:pt x="254444" y="187"/>
                  </a:moveTo>
                  <a:cubicBezTo>
                    <a:pt x="257090" y="-4575"/>
                    <a:pt x="232219" y="82737"/>
                    <a:pt x="232219" y="82737"/>
                  </a:cubicBezTo>
                  <a:cubicBezTo>
                    <a:pt x="227986" y="98612"/>
                    <a:pt x="243331" y="86441"/>
                    <a:pt x="229044" y="95437"/>
                  </a:cubicBezTo>
                  <a:cubicBezTo>
                    <a:pt x="214757" y="104433"/>
                    <a:pt x="146494" y="136712"/>
                    <a:pt x="146494" y="136712"/>
                  </a:cubicBezTo>
                  <a:cubicBezTo>
                    <a:pt x="133794" y="142533"/>
                    <a:pt x="171894" y="122425"/>
                    <a:pt x="152844" y="130362"/>
                  </a:cubicBezTo>
                  <a:cubicBezTo>
                    <a:pt x="133794" y="138299"/>
                    <a:pt x="57594" y="173754"/>
                    <a:pt x="32194" y="184337"/>
                  </a:cubicBezTo>
                  <a:cubicBezTo>
                    <a:pt x="6794" y="194920"/>
                    <a:pt x="-2202" y="199154"/>
                    <a:pt x="444" y="193862"/>
                  </a:cubicBezTo>
                  <a:cubicBezTo>
                    <a:pt x="3090" y="188570"/>
                    <a:pt x="38015" y="155233"/>
                    <a:pt x="48069" y="152587"/>
                  </a:cubicBezTo>
                  <a:cubicBezTo>
                    <a:pt x="58123" y="149941"/>
                    <a:pt x="32723" y="184866"/>
                    <a:pt x="60769" y="177987"/>
                  </a:cubicBezTo>
                  <a:cubicBezTo>
                    <a:pt x="88815" y="171108"/>
                    <a:pt x="184594" y="134595"/>
                    <a:pt x="216344" y="111312"/>
                  </a:cubicBezTo>
                  <a:cubicBezTo>
                    <a:pt x="248094" y="88029"/>
                    <a:pt x="251798" y="4949"/>
                    <a:pt x="254444" y="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ABC54543-03FE-D551-D2FD-938D299DA7CC}"/>
                </a:ext>
              </a:extLst>
            </p:cNvPr>
            <p:cNvSpPr/>
            <p:nvPr/>
          </p:nvSpPr>
          <p:spPr>
            <a:xfrm>
              <a:off x="6984854" y="3895497"/>
              <a:ext cx="38253" cy="75397"/>
            </a:xfrm>
            <a:custGeom>
              <a:avLst/>
              <a:gdLst>
                <a:gd name="connsiteX0" fmla="*/ 38246 w 38253"/>
                <a:gd name="connsiteY0" fmla="*/ 228 h 75397"/>
                <a:gd name="connsiteX1" fmla="*/ 6496 w 38253"/>
                <a:gd name="connsiteY1" fmla="*/ 73253 h 75397"/>
                <a:gd name="connsiteX2" fmla="*/ 3321 w 38253"/>
                <a:gd name="connsiteY2" fmla="*/ 51028 h 75397"/>
                <a:gd name="connsiteX3" fmla="*/ 38246 w 38253"/>
                <a:gd name="connsiteY3" fmla="*/ 228 h 75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53" h="75397">
                  <a:moveTo>
                    <a:pt x="38246" y="228"/>
                  </a:moveTo>
                  <a:cubicBezTo>
                    <a:pt x="38775" y="3932"/>
                    <a:pt x="12317" y="64786"/>
                    <a:pt x="6496" y="73253"/>
                  </a:cubicBezTo>
                  <a:cubicBezTo>
                    <a:pt x="675" y="81720"/>
                    <a:pt x="-3029" y="63199"/>
                    <a:pt x="3321" y="51028"/>
                  </a:cubicBezTo>
                  <a:cubicBezTo>
                    <a:pt x="9671" y="38857"/>
                    <a:pt x="37717" y="-3476"/>
                    <a:pt x="38246" y="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E08F57AE-2CB6-DD14-2A66-E7715420C351}"/>
                </a:ext>
              </a:extLst>
            </p:cNvPr>
            <p:cNvSpPr/>
            <p:nvPr/>
          </p:nvSpPr>
          <p:spPr>
            <a:xfrm>
              <a:off x="7026252" y="3898774"/>
              <a:ext cx="66845" cy="111733"/>
            </a:xfrm>
            <a:custGeom>
              <a:avLst/>
              <a:gdLst>
                <a:gd name="connsiteX0" fmla="*/ 23 w 66845"/>
                <a:gd name="connsiteY0" fmla="*/ 126 h 111733"/>
                <a:gd name="connsiteX1" fmla="*/ 44473 w 66845"/>
                <a:gd name="connsiteY1" fmla="*/ 63626 h 111733"/>
                <a:gd name="connsiteX2" fmla="*/ 66698 w 66845"/>
                <a:gd name="connsiteY2" fmla="*/ 111251 h 111733"/>
                <a:gd name="connsiteX3" fmla="*/ 53998 w 66845"/>
                <a:gd name="connsiteY3" fmla="*/ 85851 h 111733"/>
                <a:gd name="connsiteX4" fmla="*/ 50823 w 66845"/>
                <a:gd name="connsiteY4" fmla="*/ 47751 h 111733"/>
                <a:gd name="connsiteX5" fmla="*/ 23 w 66845"/>
                <a:gd name="connsiteY5" fmla="*/ 126 h 11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45" h="111733">
                  <a:moveTo>
                    <a:pt x="23" y="126"/>
                  </a:moveTo>
                  <a:cubicBezTo>
                    <a:pt x="-1035" y="2772"/>
                    <a:pt x="33361" y="45105"/>
                    <a:pt x="44473" y="63626"/>
                  </a:cubicBezTo>
                  <a:cubicBezTo>
                    <a:pt x="55586" y="82147"/>
                    <a:pt x="65111" y="107547"/>
                    <a:pt x="66698" y="111251"/>
                  </a:cubicBezTo>
                  <a:cubicBezTo>
                    <a:pt x="68285" y="114955"/>
                    <a:pt x="56644" y="96434"/>
                    <a:pt x="53998" y="85851"/>
                  </a:cubicBezTo>
                  <a:cubicBezTo>
                    <a:pt x="51352" y="75268"/>
                    <a:pt x="55056" y="58334"/>
                    <a:pt x="50823" y="47751"/>
                  </a:cubicBezTo>
                  <a:cubicBezTo>
                    <a:pt x="46590" y="37168"/>
                    <a:pt x="1081" y="-2520"/>
                    <a:pt x="23" y="1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A18D1222-AB86-4273-C621-9B7316E829F0}"/>
                </a:ext>
              </a:extLst>
            </p:cNvPr>
            <p:cNvSpPr/>
            <p:nvPr/>
          </p:nvSpPr>
          <p:spPr>
            <a:xfrm>
              <a:off x="7029450" y="3886075"/>
              <a:ext cx="15875" cy="111617"/>
            </a:xfrm>
            <a:custGeom>
              <a:avLst/>
              <a:gdLst>
                <a:gd name="connsiteX0" fmla="*/ 6350 w 15875"/>
                <a:gd name="connsiteY0" fmla="*/ 125 h 111617"/>
                <a:gd name="connsiteX1" fmla="*/ 6350 w 15875"/>
                <a:gd name="connsiteY1" fmla="*/ 85850 h 111617"/>
                <a:gd name="connsiteX2" fmla="*/ 15875 w 15875"/>
                <a:gd name="connsiteY2" fmla="*/ 111250 h 111617"/>
                <a:gd name="connsiteX3" fmla="*/ 6350 w 15875"/>
                <a:gd name="connsiteY3" fmla="*/ 98550 h 111617"/>
                <a:gd name="connsiteX4" fmla="*/ 0 w 15875"/>
                <a:gd name="connsiteY4" fmla="*/ 66800 h 111617"/>
                <a:gd name="connsiteX5" fmla="*/ 6350 w 15875"/>
                <a:gd name="connsiteY5" fmla="*/ 125 h 11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75" h="111617">
                  <a:moveTo>
                    <a:pt x="6350" y="125"/>
                  </a:moveTo>
                  <a:cubicBezTo>
                    <a:pt x="7408" y="3300"/>
                    <a:pt x="4763" y="67329"/>
                    <a:pt x="6350" y="85850"/>
                  </a:cubicBezTo>
                  <a:cubicBezTo>
                    <a:pt x="7937" y="104371"/>
                    <a:pt x="15875" y="111250"/>
                    <a:pt x="15875" y="111250"/>
                  </a:cubicBezTo>
                  <a:cubicBezTo>
                    <a:pt x="15875" y="113367"/>
                    <a:pt x="8996" y="105958"/>
                    <a:pt x="6350" y="98550"/>
                  </a:cubicBezTo>
                  <a:cubicBezTo>
                    <a:pt x="3704" y="91142"/>
                    <a:pt x="0" y="78442"/>
                    <a:pt x="0" y="66800"/>
                  </a:cubicBezTo>
                  <a:cubicBezTo>
                    <a:pt x="0" y="55158"/>
                    <a:pt x="5292" y="-3050"/>
                    <a:pt x="6350" y="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126CB6DA-926B-2746-C5FE-95CBA087B7AC}"/>
                </a:ext>
              </a:extLst>
            </p:cNvPr>
            <p:cNvSpPr/>
            <p:nvPr/>
          </p:nvSpPr>
          <p:spPr>
            <a:xfrm>
              <a:off x="7083374" y="3886021"/>
              <a:ext cx="3226" cy="124212"/>
            </a:xfrm>
            <a:custGeom>
              <a:avLst/>
              <a:gdLst>
                <a:gd name="connsiteX0" fmla="*/ 3226 w 3226"/>
                <a:gd name="connsiteY0" fmla="*/ 179 h 124212"/>
                <a:gd name="connsiteX1" fmla="*/ 51 w 3226"/>
                <a:gd name="connsiteY1" fmla="*/ 57329 h 124212"/>
                <a:gd name="connsiteX2" fmla="*/ 3226 w 3226"/>
                <a:gd name="connsiteY2" fmla="*/ 124004 h 124212"/>
                <a:gd name="connsiteX3" fmla="*/ 51 w 3226"/>
                <a:gd name="connsiteY3" fmla="*/ 76379 h 124212"/>
                <a:gd name="connsiteX4" fmla="*/ 3226 w 3226"/>
                <a:gd name="connsiteY4" fmla="*/ 179 h 1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6" h="124212">
                  <a:moveTo>
                    <a:pt x="3226" y="179"/>
                  </a:moveTo>
                  <a:cubicBezTo>
                    <a:pt x="3226" y="-2996"/>
                    <a:pt x="51" y="36692"/>
                    <a:pt x="51" y="57329"/>
                  </a:cubicBezTo>
                  <a:cubicBezTo>
                    <a:pt x="51" y="77966"/>
                    <a:pt x="3226" y="120829"/>
                    <a:pt x="3226" y="124004"/>
                  </a:cubicBezTo>
                  <a:cubicBezTo>
                    <a:pt x="3226" y="127179"/>
                    <a:pt x="580" y="93312"/>
                    <a:pt x="51" y="76379"/>
                  </a:cubicBezTo>
                  <a:cubicBezTo>
                    <a:pt x="-478" y="59446"/>
                    <a:pt x="3226" y="3354"/>
                    <a:pt x="3226" y="1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9718821B-D4F0-3E5C-C127-56CAD8AE481B}"/>
                </a:ext>
              </a:extLst>
            </p:cNvPr>
            <p:cNvSpPr/>
            <p:nvPr/>
          </p:nvSpPr>
          <p:spPr>
            <a:xfrm>
              <a:off x="7148276" y="3895250"/>
              <a:ext cx="33785" cy="115561"/>
            </a:xfrm>
            <a:custGeom>
              <a:avLst/>
              <a:gdLst>
                <a:gd name="connsiteX0" fmla="*/ 4999 w 33785"/>
                <a:gd name="connsiteY0" fmla="*/ 475 h 115561"/>
                <a:gd name="connsiteX1" fmla="*/ 1824 w 33785"/>
                <a:gd name="connsiteY1" fmla="*/ 54450 h 115561"/>
                <a:gd name="connsiteX2" fmla="*/ 33574 w 33785"/>
                <a:gd name="connsiteY2" fmla="*/ 114775 h 115561"/>
                <a:gd name="connsiteX3" fmla="*/ 14524 w 33785"/>
                <a:gd name="connsiteY3" fmla="*/ 86200 h 115561"/>
                <a:gd name="connsiteX4" fmla="*/ 4999 w 33785"/>
                <a:gd name="connsiteY4" fmla="*/ 475 h 115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85" h="115561">
                  <a:moveTo>
                    <a:pt x="4999" y="475"/>
                  </a:moveTo>
                  <a:cubicBezTo>
                    <a:pt x="2882" y="-4817"/>
                    <a:pt x="-2938" y="35400"/>
                    <a:pt x="1824" y="54450"/>
                  </a:cubicBezTo>
                  <a:cubicBezTo>
                    <a:pt x="6586" y="73500"/>
                    <a:pt x="31457" y="109483"/>
                    <a:pt x="33574" y="114775"/>
                  </a:cubicBezTo>
                  <a:cubicBezTo>
                    <a:pt x="35691" y="120067"/>
                    <a:pt x="21403" y="97312"/>
                    <a:pt x="14524" y="86200"/>
                  </a:cubicBezTo>
                  <a:cubicBezTo>
                    <a:pt x="7645" y="75088"/>
                    <a:pt x="7116" y="5767"/>
                    <a:pt x="4999" y="4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6FDB755F-5106-8C4D-0834-F0CEF9117D44}"/>
                </a:ext>
              </a:extLst>
            </p:cNvPr>
            <p:cNvSpPr/>
            <p:nvPr/>
          </p:nvSpPr>
          <p:spPr>
            <a:xfrm>
              <a:off x="7194509" y="3886172"/>
              <a:ext cx="79416" cy="123991"/>
            </a:xfrm>
            <a:custGeom>
              <a:avLst/>
              <a:gdLst>
                <a:gd name="connsiteX0" fmla="*/ 60366 w 79416"/>
                <a:gd name="connsiteY0" fmla="*/ 28 h 123991"/>
                <a:gd name="connsiteX1" fmla="*/ 69891 w 79416"/>
                <a:gd name="connsiteY1" fmla="*/ 79403 h 123991"/>
                <a:gd name="connsiteX2" fmla="*/ 79416 w 79416"/>
                <a:gd name="connsiteY2" fmla="*/ 101628 h 123991"/>
                <a:gd name="connsiteX3" fmla="*/ 63541 w 79416"/>
                <a:gd name="connsiteY3" fmla="*/ 111153 h 123991"/>
                <a:gd name="connsiteX4" fmla="*/ 41 w 79416"/>
                <a:gd name="connsiteY4" fmla="*/ 123853 h 123991"/>
                <a:gd name="connsiteX5" fmla="*/ 54016 w 79416"/>
                <a:gd name="connsiteY5" fmla="*/ 117503 h 123991"/>
                <a:gd name="connsiteX6" fmla="*/ 69891 w 79416"/>
                <a:gd name="connsiteY6" fmla="*/ 111153 h 123991"/>
                <a:gd name="connsiteX7" fmla="*/ 69891 w 79416"/>
                <a:gd name="connsiteY7" fmla="*/ 88928 h 123991"/>
                <a:gd name="connsiteX8" fmla="*/ 60366 w 79416"/>
                <a:gd name="connsiteY8" fmla="*/ 28 h 12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416" h="123991">
                  <a:moveTo>
                    <a:pt x="60366" y="28"/>
                  </a:moveTo>
                  <a:cubicBezTo>
                    <a:pt x="60366" y="-1559"/>
                    <a:pt x="66716" y="62470"/>
                    <a:pt x="69891" y="79403"/>
                  </a:cubicBezTo>
                  <a:cubicBezTo>
                    <a:pt x="73066" y="96336"/>
                    <a:pt x="79416" y="101628"/>
                    <a:pt x="79416" y="101628"/>
                  </a:cubicBezTo>
                  <a:cubicBezTo>
                    <a:pt x="78358" y="106919"/>
                    <a:pt x="76770" y="107449"/>
                    <a:pt x="63541" y="111153"/>
                  </a:cubicBezTo>
                  <a:cubicBezTo>
                    <a:pt x="50312" y="114857"/>
                    <a:pt x="1629" y="122795"/>
                    <a:pt x="41" y="123853"/>
                  </a:cubicBezTo>
                  <a:cubicBezTo>
                    <a:pt x="-1547" y="124911"/>
                    <a:pt x="42374" y="119620"/>
                    <a:pt x="54016" y="117503"/>
                  </a:cubicBezTo>
                  <a:cubicBezTo>
                    <a:pt x="65658" y="115386"/>
                    <a:pt x="67245" y="115915"/>
                    <a:pt x="69891" y="111153"/>
                  </a:cubicBezTo>
                  <a:cubicBezTo>
                    <a:pt x="72537" y="106391"/>
                    <a:pt x="73066" y="101099"/>
                    <a:pt x="69891" y="88928"/>
                  </a:cubicBezTo>
                  <a:cubicBezTo>
                    <a:pt x="66716" y="76757"/>
                    <a:pt x="60366" y="1615"/>
                    <a:pt x="60366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54037237-5D07-9DC9-FBD3-C5AD04B106F8}"/>
                </a:ext>
              </a:extLst>
            </p:cNvPr>
            <p:cNvSpPr/>
            <p:nvPr/>
          </p:nvSpPr>
          <p:spPr>
            <a:xfrm>
              <a:off x="7242116" y="3892541"/>
              <a:ext cx="134007" cy="133829"/>
            </a:xfrm>
            <a:custGeom>
              <a:avLst/>
              <a:gdLst>
                <a:gd name="connsiteX0" fmla="*/ 59 w 134007"/>
                <a:gd name="connsiteY0" fmla="*/ 9 h 133829"/>
                <a:gd name="connsiteX1" fmla="*/ 34984 w 134007"/>
                <a:gd name="connsiteY1" fmla="*/ 104784 h 133829"/>
                <a:gd name="connsiteX2" fmla="*/ 34984 w 134007"/>
                <a:gd name="connsiteY2" fmla="*/ 127009 h 133829"/>
                <a:gd name="connsiteX3" fmla="*/ 63559 w 134007"/>
                <a:gd name="connsiteY3" fmla="*/ 133359 h 133829"/>
                <a:gd name="connsiteX4" fmla="*/ 133409 w 134007"/>
                <a:gd name="connsiteY4" fmla="*/ 133359 h 133829"/>
                <a:gd name="connsiteX5" fmla="*/ 95309 w 134007"/>
                <a:gd name="connsiteY5" fmla="*/ 133359 h 133829"/>
                <a:gd name="connsiteX6" fmla="*/ 60384 w 134007"/>
                <a:gd name="connsiteY6" fmla="*/ 127009 h 133829"/>
                <a:gd name="connsiteX7" fmla="*/ 44509 w 134007"/>
                <a:gd name="connsiteY7" fmla="*/ 111134 h 133829"/>
                <a:gd name="connsiteX8" fmla="*/ 59 w 134007"/>
                <a:gd name="connsiteY8" fmla="*/ 9 h 13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07" h="133829">
                  <a:moveTo>
                    <a:pt x="59" y="9"/>
                  </a:moveTo>
                  <a:cubicBezTo>
                    <a:pt x="-1529" y="-1049"/>
                    <a:pt x="29163" y="83617"/>
                    <a:pt x="34984" y="104784"/>
                  </a:cubicBezTo>
                  <a:cubicBezTo>
                    <a:pt x="40805" y="125951"/>
                    <a:pt x="30222" y="122247"/>
                    <a:pt x="34984" y="127009"/>
                  </a:cubicBezTo>
                  <a:cubicBezTo>
                    <a:pt x="39746" y="131771"/>
                    <a:pt x="47155" y="132301"/>
                    <a:pt x="63559" y="133359"/>
                  </a:cubicBezTo>
                  <a:cubicBezTo>
                    <a:pt x="79963" y="134417"/>
                    <a:pt x="133409" y="133359"/>
                    <a:pt x="133409" y="133359"/>
                  </a:cubicBezTo>
                  <a:cubicBezTo>
                    <a:pt x="138701" y="133359"/>
                    <a:pt x="107480" y="134417"/>
                    <a:pt x="95309" y="133359"/>
                  </a:cubicBezTo>
                  <a:cubicBezTo>
                    <a:pt x="83138" y="132301"/>
                    <a:pt x="60384" y="127009"/>
                    <a:pt x="60384" y="127009"/>
                  </a:cubicBezTo>
                  <a:cubicBezTo>
                    <a:pt x="51917" y="123305"/>
                    <a:pt x="51388" y="131771"/>
                    <a:pt x="44509" y="111134"/>
                  </a:cubicBezTo>
                  <a:cubicBezTo>
                    <a:pt x="37630" y="90497"/>
                    <a:pt x="1647" y="1067"/>
                    <a:pt x="59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6B93CC2D-098D-1159-550F-B3C295FA0F53}"/>
                </a:ext>
              </a:extLst>
            </p:cNvPr>
            <p:cNvSpPr/>
            <p:nvPr/>
          </p:nvSpPr>
          <p:spPr>
            <a:xfrm>
              <a:off x="7260760" y="3882947"/>
              <a:ext cx="140401" cy="152478"/>
            </a:xfrm>
            <a:custGeom>
              <a:avLst/>
              <a:gdLst>
                <a:gd name="connsiteX0" fmla="*/ 140165 w 140401"/>
                <a:gd name="connsiteY0" fmla="*/ 78 h 152478"/>
                <a:gd name="connsiteX1" fmla="*/ 133815 w 140401"/>
                <a:gd name="connsiteY1" fmla="*/ 114378 h 152478"/>
                <a:gd name="connsiteX2" fmla="*/ 133815 w 140401"/>
                <a:gd name="connsiteY2" fmla="*/ 139778 h 152478"/>
                <a:gd name="connsiteX3" fmla="*/ 76665 w 140401"/>
                <a:gd name="connsiteY3" fmla="*/ 142953 h 152478"/>
                <a:gd name="connsiteX4" fmla="*/ 465 w 140401"/>
                <a:gd name="connsiteY4" fmla="*/ 146128 h 152478"/>
                <a:gd name="connsiteX5" fmla="*/ 114765 w 140401"/>
                <a:gd name="connsiteY5" fmla="*/ 152478 h 152478"/>
                <a:gd name="connsiteX6" fmla="*/ 124290 w 140401"/>
                <a:gd name="connsiteY6" fmla="*/ 133428 h 152478"/>
                <a:gd name="connsiteX7" fmla="*/ 140165 w 140401"/>
                <a:gd name="connsiteY7" fmla="*/ 78 h 15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401" h="152478">
                  <a:moveTo>
                    <a:pt x="140165" y="78"/>
                  </a:moveTo>
                  <a:cubicBezTo>
                    <a:pt x="141752" y="-3097"/>
                    <a:pt x="134873" y="91095"/>
                    <a:pt x="133815" y="114378"/>
                  </a:cubicBezTo>
                  <a:cubicBezTo>
                    <a:pt x="132757" y="137661"/>
                    <a:pt x="143340" y="135015"/>
                    <a:pt x="133815" y="139778"/>
                  </a:cubicBezTo>
                  <a:cubicBezTo>
                    <a:pt x="124290" y="144541"/>
                    <a:pt x="76665" y="142953"/>
                    <a:pt x="76665" y="142953"/>
                  </a:cubicBezTo>
                  <a:cubicBezTo>
                    <a:pt x="54440" y="144011"/>
                    <a:pt x="-5885" y="144541"/>
                    <a:pt x="465" y="146128"/>
                  </a:cubicBezTo>
                  <a:cubicBezTo>
                    <a:pt x="6815" y="147716"/>
                    <a:pt x="114765" y="152478"/>
                    <a:pt x="114765" y="152478"/>
                  </a:cubicBezTo>
                  <a:cubicBezTo>
                    <a:pt x="135402" y="150361"/>
                    <a:pt x="120057" y="154065"/>
                    <a:pt x="124290" y="133428"/>
                  </a:cubicBezTo>
                  <a:cubicBezTo>
                    <a:pt x="128523" y="112791"/>
                    <a:pt x="138578" y="3253"/>
                    <a:pt x="140165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E5CEBA7B-FB38-F4E7-BC54-00CC80FBF82D}"/>
                </a:ext>
              </a:extLst>
            </p:cNvPr>
            <p:cNvSpPr/>
            <p:nvPr/>
          </p:nvSpPr>
          <p:spPr>
            <a:xfrm>
              <a:off x="7372346" y="3854386"/>
              <a:ext cx="172823" cy="158952"/>
            </a:xfrm>
            <a:custGeom>
              <a:avLst/>
              <a:gdLst>
                <a:gd name="connsiteX0" fmla="*/ 139704 w 172823"/>
                <a:gd name="connsiteY0" fmla="*/ 64 h 158952"/>
                <a:gd name="connsiteX1" fmla="*/ 152404 w 172823"/>
                <a:gd name="connsiteY1" fmla="*/ 98489 h 158952"/>
                <a:gd name="connsiteX2" fmla="*/ 168279 w 172823"/>
                <a:gd name="connsiteY2" fmla="*/ 130239 h 158952"/>
                <a:gd name="connsiteX3" fmla="*/ 171454 w 172823"/>
                <a:gd name="connsiteY3" fmla="*/ 133414 h 158952"/>
                <a:gd name="connsiteX4" fmla="*/ 158754 w 172823"/>
                <a:gd name="connsiteY4" fmla="*/ 139764 h 158952"/>
                <a:gd name="connsiteX5" fmla="*/ 73029 w 172823"/>
                <a:gd name="connsiteY5" fmla="*/ 146114 h 158952"/>
                <a:gd name="connsiteX6" fmla="*/ 4 w 172823"/>
                <a:gd name="connsiteY6" fmla="*/ 158814 h 158952"/>
                <a:gd name="connsiteX7" fmla="*/ 76204 w 172823"/>
                <a:gd name="connsiteY7" fmla="*/ 152464 h 158952"/>
                <a:gd name="connsiteX8" fmla="*/ 133354 w 172823"/>
                <a:gd name="connsiteY8" fmla="*/ 146114 h 158952"/>
                <a:gd name="connsiteX9" fmla="*/ 142879 w 172823"/>
                <a:gd name="connsiteY9" fmla="*/ 133414 h 158952"/>
                <a:gd name="connsiteX10" fmla="*/ 171454 w 172823"/>
                <a:gd name="connsiteY10" fmla="*/ 120714 h 158952"/>
                <a:gd name="connsiteX11" fmla="*/ 168279 w 172823"/>
                <a:gd name="connsiteY11" fmla="*/ 69914 h 158952"/>
                <a:gd name="connsiteX12" fmla="*/ 168279 w 172823"/>
                <a:gd name="connsiteY12" fmla="*/ 114364 h 158952"/>
                <a:gd name="connsiteX13" fmla="*/ 139704 w 172823"/>
                <a:gd name="connsiteY13" fmla="*/ 64 h 15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823" h="158952">
                  <a:moveTo>
                    <a:pt x="139704" y="64"/>
                  </a:moveTo>
                  <a:cubicBezTo>
                    <a:pt x="137058" y="-2582"/>
                    <a:pt x="147642" y="76793"/>
                    <a:pt x="152404" y="98489"/>
                  </a:cubicBezTo>
                  <a:cubicBezTo>
                    <a:pt x="157166" y="120185"/>
                    <a:pt x="168279" y="130239"/>
                    <a:pt x="168279" y="130239"/>
                  </a:cubicBezTo>
                  <a:cubicBezTo>
                    <a:pt x="171454" y="136060"/>
                    <a:pt x="171454" y="133414"/>
                    <a:pt x="171454" y="133414"/>
                  </a:cubicBezTo>
                  <a:cubicBezTo>
                    <a:pt x="169867" y="135001"/>
                    <a:pt x="175158" y="137647"/>
                    <a:pt x="158754" y="139764"/>
                  </a:cubicBezTo>
                  <a:cubicBezTo>
                    <a:pt x="142350" y="141881"/>
                    <a:pt x="99487" y="142939"/>
                    <a:pt x="73029" y="146114"/>
                  </a:cubicBezTo>
                  <a:cubicBezTo>
                    <a:pt x="46571" y="149289"/>
                    <a:pt x="-525" y="157756"/>
                    <a:pt x="4" y="158814"/>
                  </a:cubicBezTo>
                  <a:cubicBezTo>
                    <a:pt x="533" y="159872"/>
                    <a:pt x="53979" y="154581"/>
                    <a:pt x="76204" y="152464"/>
                  </a:cubicBezTo>
                  <a:cubicBezTo>
                    <a:pt x="98429" y="150347"/>
                    <a:pt x="133354" y="146114"/>
                    <a:pt x="133354" y="146114"/>
                  </a:cubicBezTo>
                  <a:cubicBezTo>
                    <a:pt x="144467" y="142939"/>
                    <a:pt x="136529" y="137647"/>
                    <a:pt x="142879" y="133414"/>
                  </a:cubicBezTo>
                  <a:cubicBezTo>
                    <a:pt x="149229" y="129181"/>
                    <a:pt x="167221" y="131297"/>
                    <a:pt x="171454" y="120714"/>
                  </a:cubicBezTo>
                  <a:cubicBezTo>
                    <a:pt x="175687" y="110131"/>
                    <a:pt x="168808" y="70972"/>
                    <a:pt x="168279" y="69914"/>
                  </a:cubicBezTo>
                  <a:cubicBezTo>
                    <a:pt x="167750" y="68856"/>
                    <a:pt x="174100" y="121243"/>
                    <a:pt x="168279" y="114364"/>
                  </a:cubicBezTo>
                  <a:cubicBezTo>
                    <a:pt x="162458" y="107485"/>
                    <a:pt x="142350" y="2710"/>
                    <a:pt x="139704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3C115EBE-BEEE-A2EE-43BB-C38FFA9B86BE}"/>
                </a:ext>
              </a:extLst>
            </p:cNvPr>
            <p:cNvSpPr/>
            <p:nvPr/>
          </p:nvSpPr>
          <p:spPr>
            <a:xfrm>
              <a:off x="7372209" y="3897887"/>
              <a:ext cx="36437" cy="103356"/>
            </a:xfrm>
            <a:custGeom>
              <a:avLst/>
              <a:gdLst>
                <a:gd name="connsiteX0" fmla="*/ 141 w 36437"/>
                <a:gd name="connsiteY0" fmla="*/ 1013 h 103356"/>
                <a:gd name="connsiteX1" fmla="*/ 35066 w 36437"/>
                <a:gd name="connsiteY1" fmla="*/ 99438 h 103356"/>
                <a:gd name="connsiteX2" fmla="*/ 28716 w 36437"/>
                <a:gd name="connsiteY2" fmla="*/ 80388 h 103356"/>
                <a:gd name="connsiteX3" fmla="*/ 22366 w 36437"/>
                <a:gd name="connsiteY3" fmla="*/ 48638 h 103356"/>
                <a:gd name="connsiteX4" fmla="*/ 141 w 36437"/>
                <a:gd name="connsiteY4" fmla="*/ 1013 h 103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37" h="103356">
                  <a:moveTo>
                    <a:pt x="141" y="1013"/>
                  </a:moveTo>
                  <a:cubicBezTo>
                    <a:pt x="2258" y="9480"/>
                    <a:pt x="35066" y="99438"/>
                    <a:pt x="35066" y="99438"/>
                  </a:cubicBezTo>
                  <a:cubicBezTo>
                    <a:pt x="39828" y="112667"/>
                    <a:pt x="30833" y="88855"/>
                    <a:pt x="28716" y="80388"/>
                  </a:cubicBezTo>
                  <a:cubicBezTo>
                    <a:pt x="26599" y="71921"/>
                    <a:pt x="24483" y="57634"/>
                    <a:pt x="22366" y="48638"/>
                  </a:cubicBezTo>
                  <a:cubicBezTo>
                    <a:pt x="20249" y="39642"/>
                    <a:pt x="-1976" y="-7454"/>
                    <a:pt x="141" y="10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C84752DA-70F5-035C-B87A-C219680381AE}"/>
                </a:ext>
              </a:extLst>
            </p:cNvPr>
            <p:cNvSpPr/>
            <p:nvPr/>
          </p:nvSpPr>
          <p:spPr>
            <a:xfrm>
              <a:off x="7518385" y="3854010"/>
              <a:ext cx="19154" cy="127033"/>
            </a:xfrm>
            <a:custGeom>
              <a:avLst/>
              <a:gdLst>
                <a:gd name="connsiteX0" fmla="*/ 15 w 19154"/>
                <a:gd name="connsiteY0" fmla="*/ 440 h 127033"/>
                <a:gd name="connsiteX1" fmla="*/ 15890 w 19154"/>
                <a:gd name="connsiteY1" fmla="*/ 124265 h 127033"/>
                <a:gd name="connsiteX2" fmla="*/ 19065 w 19154"/>
                <a:gd name="connsiteY2" fmla="*/ 82990 h 127033"/>
                <a:gd name="connsiteX3" fmla="*/ 15 w 19154"/>
                <a:gd name="connsiteY3" fmla="*/ 440 h 12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54" h="127033">
                  <a:moveTo>
                    <a:pt x="15" y="440"/>
                  </a:moveTo>
                  <a:cubicBezTo>
                    <a:pt x="-514" y="7319"/>
                    <a:pt x="12715" y="110507"/>
                    <a:pt x="15890" y="124265"/>
                  </a:cubicBezTo>
                  <a:cubicBezTo>
                    <a:pt x="19065" y="138023"/>
                    <a:pt x="17478" y="96748"/>
                    <a:pt x="19065" y="82990"/>
                  </a:cubicBezTo>
                  <a:cubicBezTo>
                    <a:pt x="20652" y="69232"/>
                    <a:pt x="544" y="-6439"/>
                    <a:pt x="15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7343FDA4-0473-9506-E6B4-FFF892595690}"/>
                </a:ext>
              </a:extLst>
            </p:cNvPr>
            <p:cNvSpPr/>
            <p:nvPr/>
          </p:nvSpPr>
          <p:spPr>
            <a:xfrm>
              <a:off x="7567973" y="3857597"/>
              <a:ext cx="158425" cy="121022"/>
            </a:xfrm>
            <a:custGeom>
              <a:avLst/>
              <a:gdLst>
                <a:gd name="connsiteX0" fmla="*/ 52027 w 158425"/>
                <a:gd name="connsiteY0" fmla="*/ 28 h 121022"/>
                <a:gd name="connsiteX1" fmla="*/ 77427 w 158425"/>
                <a:gd name="connsiteY1" fmla="*/ 63528 h 121022"/>
                <a:gd name="connsiteX2" fmla="*/ 83777 w 158425"/>
                <a:gd name="connsiteY2" fmla="*/ 79403 h 121022"/>
                <a:gd name="connsiteX3" fmla="*/ 1227 w 158425"/>
                <a:gd name="connsiteY3" fmla="*/ 120678 h 121022"/>
                <a:gd name="connsiteX4" fmla="*/ 156802 w 158425"/>
                <a:gd name="connsiteY4" fmla="*/ 54003 h 121022"/>
                <a:gd name="connsiteX5" fmla="*/ 80602 w 158425"/>
                <a:gd name="connsiteY5" fmla="*/ 73053 h 121022"/>
                <a:gd name="connsiteX6" fmla="*/ 52027 w 158425"/>
                <a:gd name="connsiteY6" fmla="*/ 28 h 12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425" h="121022">
                  <a:moveTo>
                    <a:pt x="52027" y="28"/>
                  </a:moveTo>
                  <a:cubicBezTo>
                    <a:pt x="51498" y="-1559"/>
                    <a:pt x="77427" y="63528"/>
                    <a:pt x="77427" y="63528"/>
                  </a:cubicBezTo>
                  <a:cubicBezTo>
                    <a:pt x="82719" y="76757"/>
                    <a:pt x="96477" y="69878"/>
                    <a:pt x="83777" y="79403"/>
                  </a:cubicBezTo>
                  <a:cubicBezTo>
                    <a:pt x="71077" y="88928"/>
                    <a:pt x="-10944" y="124911"/>
                    <a:pt x="1227" y="120678"/>
                  </a:cubicBezTo>
                  <a:cubicBezTo>
                    <a:pt x="13398" y="116445"/>
                    <a:pt x="143573" y="61940"/>
                    <a:pt x="156802" y="54003"/>
                  </a:cubicBezTo>
                  <a:cubicBezTo>
                    <a:pt x="170031" y="46066"/>
                    <a:pt x="98594" y="78874"/>
                    <a:pt x="80602" y="73053"/>
                  </a:cubicBezTo>
                  <a:cubicBezTo>
                    <a:pt x="62610" y="67232"/>
                    <a:pt x="52556" y="1615"/>
                    <a:pt x="52027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C9BBC6B6-2A26-3934-AA5E-952DA8AAB87E}"/>
                </a:ext>
              </a:extLst>
            </p:cNvPr>
            <p:cNvSpPr/>
            <p:nvPr/>
          </p:nvSpPr>
          <p:spPr>
            <a:xfrm>
              <a:off x="7683471" y="3815861"/>
              <a:ext cx="40036" cy="105315"/>
            </a:xfrm>
            <a:custGeom>
              <a:avLst/>
              <a:gdLst>
                <a:gd name="connsiteX0" fmla="*/ 29 w 40036"/>
                <a:gd name="connsiteY0" fmla="*/ 489 h 105315"/>
                <a:gd name="connsiteX1" fmla="*/ 31779 w 40036"/>
                <a:gd name="connsiteY1" fmla="*/ 73514 h 105315"/>
                <a:gd name="connsiteX2" fmla="*/ 31779 w 40036"/>
                <a:gd name="connsiteY2" fmla="*/ 105264 h 105315"/>
                <a:gd name="connsiteX3" fmla="*/ 38129 w 40036"/>
                <a:gd name="connsiteY3" fmla="*/ 67164 h 105315"/>
                <a:gd name="connsiteX4" fmla="*/ 38129 w 40036"/>
                <a:gd name="connsiteY4" fmla="*/ 41764 h 105315"/>
                <a:gd name="connsiteX5" fmla="*/ 29 w 40036"/>
                <a:gd name="connsiteY5" fmla="*/ 489 h 10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36" h="105315">
                  <a:moveTo>
                    <a:pt x="29" y="489"/>
                  </a:moveTo>
                  <a:cubicBezTo>
                    <a:pt x="-1029" y="5780"/>
                    <a:pt x="26487" y="56052"/>
                    <a:pt x="31779" y="73514"/>
                  </a:cubicBezTo>
                  <a:cubicBezTo>
                    <a:pt x="37071" y="90976"/>
                    <a:pt x="30721" y="106322"/>
                    <a:pt x="31779" y="105264"/>
                  </a:cubicBezTo>
                  <a:cubicBezTo>
                    <a:pt x="32837" y="104206"/>
                    <a:pt x="37071" y="77747"/>
                    <a:pt x="38129" y="67164"/>
                  </a:cubicBezTo>
                  <a:cubicBezTo>
                    <a:pt x="39187" y="56581"/>
                    <a:pt x="41833" y="49172"/>
                    <a:pt x="38129" y="41764"/>
                  </a:cubicBezTo>
                  <a:cubicBezTo>
                    <a:pt x="34425" y="34356"/>
                    <a:pt x="1087" y="-4802"/>
                    <a:pt x="29" y="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9B41B1E2-0D1B-CB6D-6566-9214C9C512FE}"/>
                </a:ext>
              </a:extLst>
            </p:cNvPr>
            <p:cNvSpPr/>
            <p:nvPr/>
          </p:nvSpPr>
          <p:spPr>
            <a:xfrm>
              <a:off x="7051648" y="3882999"/>
              <a:ext cx="240476" cy="13080"/>
            </a:xfrm>
            <a:custGeom>
              <a:avLst/>
              <a:gdLst>
                <a:gd name="connsiteX0" fmla="*/ 27 w 240476"/>
                <a:gd name="connsiteY0" fmla="*/ 9551 h 13080"/>
                <a:gd name="connsiteX1" fmla="*/ 234977 w 240476"/>
                <a:gd name="connsiteY1" fmla="*/ 12726 h 13080"/>
                <a:gd name="connsiteX2" fmla="*/ 171477 w 240476"/>
                <a:gd name="connsiteY2" fmla="*/ 26 h 13080"/>
                <a:gd name="connsiteX3" fmla="*/ 219102 w 240476"/>
                <a:gd name="connsiteY3" fmla="*/ 9551 h 13080"/>
                <a:gd name="connsiteX4" fmla="*/ 27 w 240476"/>
                <a:gd name="connsiteY4" fmla="*/ 9551 h 1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476" h="13080">
                  <a:moveTo>
                    <a:pt x="27" y="9551"/>
                  </a:moveTo>
                  <a:cubicBezTo>
                    <a:pt x="2673" y="10080"/>
                    <a:pt x="206402" y="14314"/>
                    <a:pt x="234977" y="12726"/>
                  </a:cubicBezTo>
                  <a:cubicBezTo>
                    <a:pt x="263552" y="11139"/>
                    <a:pt x="171477" y="26"/>
                    <a:pt x="171477" y="26"/>
                  </a:cubicBezTo>
                  <a:cubicBezTo>
                    <a:pt x="168831" y="-503"/>
                    <a:pt x="250323" y="6905"/>
                    <a:pt x="219102" y="9551"/>
                  </a:cubicBezTo>
                  <a:cubicBezTo>
                    <a:pt x="187881" y="12197"/>
                    <a:pt x="-2619" y="9022"/>
                    <a:pt x="27" y="95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 1087">
              <a:extLst>
                <a:ext uri="{FF2B5EF4-FFF2-40B4-BE49-F238E27FC236}">
                  <a16:creationId xmlns:a16="http://schemas.microsoft.com/office/drawing/2014/main" id="{68C2F160-AC95-00D4-D83B-E76105183674}"/>
                </a:ext>
              </a:extLst>
            </p:cNvPr>
            <p:cNvSpPr/>
            <p:nvPr/>
          </p:nvSpPr>
          <p:spPr>
            <a:xfrm>
              <a:off x="7305670" y="3841552"/>
              <a:ext cx="267444" cy="66984"/>
            </a:xfrm>
            <a:custGeom>
              <a:avLst/>
              <a:gdLst>
                <a:gd name="connsiteX0" fmla="*/ 5 w 267444"/>
                <a:gd name="connsiteY0" fmla="*/ 66873 h 66984"/>
                <a:gd name="connsiteX1" fmla="*/ 184155 w 267444"/>
                <a:gd name="connsiteY1" fmla="*/ 35123 h 66984"/>
                <a:gd name="connsiteX2" fmla="*/ 149230 w 267444"/>
                <a:gd name="connsiteY2" fmla="*/ 35123 h 66984"/>
                <a:gd name="connsiteX3" fmla="*/ 266705 w 267444"/>
                <a:gd name="connsiteY3" fmla="*/ 198 h 66984"/>
                <a:gd name="connsiteX4" fmla="*/ 190505 w 267444"/>
                <a:gd name="connsiteY4" fmla="*/ 22423 h 66984"/>
                <a:gd name="connsiteX5" fmla="*/ 5 w 267444"/>
                <a:gd name="connsiteY5" fmla="*/ 66873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44" h="66984">
                  <a:moveTo>
                    <a:pt x="5" y="66873"/>
                  </a:moveTo>
                  <a:cubicBezTo>
                    <a:pt x="-1053" y="68990"/>
                    <a:pt x="159284" y="40415"/>
                    <a:pt x="184155" y="35123"/>
                  </a:cubicBezTo>
                  <a:cubicBezTo>
                    <a:pt x="209026" y="29831"/>
                    <a:pt x="135472" y="40944"/>
                    <a:pt x="149230" y="35123"/>
                  </a:cubicBezTo>
                  <a:cubicBezTo>
                    <a:pt x="162988" y="29302"/>
                    <a:pt x="259826" y="2315"/>
                    <a:pt x="266705" y="198"/>
                  </a:cubicBezTo>
                  <a:cubicBezTo>
                    <a:pt x="273584" y="-1919"/>
                    <a:pt x="231251" y="13427"/>
                    <a:pt x="190505" y="22423"/>
                  </a:cubicBezTo>
                  <a:cubicBezTo>
                    <a:pt x="149759" y="31419"/>
                    <a:pt x="1063" y="64756"/>
                    <a:pt x="5" y="668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 1088">
              <a:extLst>
                <a:ext uri="{FF2B5EF4-FFF2-40B4-BE49-F238E27FC236}">
                  <a16:creationId xmlns:a16="http://schemas.microsoft.com/office/drawing/2014/main" id="{C9C3399F-1AA1-00A2-5A0C-F0E344392F86}"/>
                </a:ext>
              </a:extLst>
            </p:cNvPr>
            <p:cNvSpPr/>
            <p:nvPr/>
          </p:nvSpPr>
          <p:spPr>
            <a:xfrm>
              <a:off x="7610440" y="2920878"/>
              <a:ext cx="452728" cy="36880"/>
            </a:xfrm>
            <a:custGeom>
              <a:avLst/>
              <a:gdLst>
                <a:gd name="connsiteX0" fmla="*/ 35 w 452728"/>
                <a:gd name="connsiteY0" fmla="*/ 35047 h 36880"/>
                <a:gd name="connsiteX1" fmla="*/ 165135 w 452728"/>
                <a:gd name="connsiteY1" fmla="*/ 35047 h 36880"/>
                <a:gd name="connsiteX2" fmla="*/ 130210 w 452728"/>
                <a:gd name="connsiteY2" fmla="*/ 15997 h 36880"/>
                <a:gd name="connsiteX3" fmla="*/ 184185 w 452728"/>
                <a:gd name="connsiteY3" fmla="*/ 28697 h 36880"/>
                <a:gd name="connsiteX4" fmla="*/ 133385 w 452728"/>
                <a:gd name="connsiteY4" fmla="*/ 28697 h 36880"/>
                <a:gd name="connsiteX5" fmla="*/ 282610 w 452728"/>
                <a:gd name="connsiteY5" fmla="*/ 25522 h 36880"/>
                <a:gd name="connsiteX6" fmla="*/ 244510 w 452728"/>
                <a:gd name="connsiteY6" fmla="*/ 19172 h 36880"/>
                <a:gd name="connsiteX7" fmla="*/ 377860 w 452728"/>
                <a:gd name="connsiteY7" fmla="*/ 15997 h 36880"/>
                <a:gd name="connsiteX8" fmla="*/ 450885 w 452728"/>
                <a:gd name="connsiteY8" fmla="*/ 122 h 36880"/>
                <a:gd name="connsiteX9" fmla="*/ 304835 w 452728"/>
                <a:gd name="connsiteY9" fmla="*/ 25522 h 36880"/>
                <a:gd name="connsiteX10" fmla="*/ 231810 w 452728"/>
                <a:gd name="connsiteY10" fmla="*/ 35047 h 36880"/>
                <a:gd name="connsiteX11" fmla="*/ 152435 w 452728"/>
                <a:gd name="connsiteY11" fmla="*/ 35047 h 36880"/>
                <a:gd name="connsiteX12" fmla="*/ 181010 w 452728"/>
                <a:gd name="connsiteY12" fmla="*/ 25522 h 36880"/>
                <a:gd name="connsiteX13" fmla="*/ 35 w 452728"/>
                <a:gd name="connsiteY13" fmla="*/ 35047 h 3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2728" h="36880">
                  <a:moveTo>
                    <a:pt x="35" y="35047"/>
                  </a:moveTo>
                  <a:cubicBezTo>
                    <a:pt x="-2611" y="36635"/>
                    <a:pt x="143439" y="38222"/>
                    <a:pt x="165135" y="35047"/>
                  </a:cubicBezTo>
                  <a:cubicBezTo>
                    <a:pt x="186831" y="31872"/>
                    <a:pt x="127035" y="17055"/>
                    <a:pt x="130210" y="15997"/>
                  </a:cubicBezTo>
                  <a:cubicBezTo>
                    <a:pt x="133385" y="14939"/>
                    <a:pt x="183656" y="26580"/>
                    <a:pt x="184185" y="28697"/>
                  </a:cubicBezTo>
                  <a:cubicBezTo>
                    <a:pt x="184714" y="30814"/>
                    <a:pt x="116981" y="29226"/>
                    <a:pt x="133385" y="28697"/>
                  </a:cubicBezTo>
                  <a:cubicBezTo>
                    <a:pt x="149789" y="28168"/>
                    <a:pt x="264089" y="27109"/>
                    <a:pt x="282610" y="25522"/>
                  </a:cubicBezTo>
                  <a:cubicBezTo>
                    <a:pt x="301131" y="23935"/>
                    <a:pt x="228635" y="20759"/>
                    <a:pt x="244510" y="19172"/>
                  </a:cubicBezTo>
                  <a:cubicBezTo>
                    <a:pt x="260385" y="17584"/>
                    <a:pt x="343464" y="19172"/>
                    <a:pt x="377860" y="15997"/>
                  </a:cubicBezTo>
                  <a:cubicBezTo>
                    <a:pt x="412256" y="12822"/>
                    <a:pt x="463056" y="-1465"/>
                    <a:pt x="450885" y="122"/>
                  </a:cubicBezTo>
                  <a:cubicBezTo>
                    <a:pt x="438714" y="1709"/>
                    <a:pt x="341347" y="19701"/>
                    <a:pt x="304835" y="25522"/>
                  </a:cubicBezTo>
                  <a:cubicBezTo>
                    <a:pt x="268323" y="31343"/>
                    <a:pt x="257210" y="33459"/>
                    <a:pt x="231810" y="35047"/>
                  </a:cubicBezTo>
                  <a:cubicBezTo>
                    <a:pt x="206410" y="36635"/>
                    <a:pt x="160902" y="36634"/>
                    <a:pt x="152435" y="35047"/>
                  </a:cubicBezTo>
                  <a:cubicBezTo>
                    <a:pt x="143968" y="33460"/>
                    <a:pt x="200589" y="24464"/>
                    <a:pt x="181010" y="25522"/>
                  </a:cubicBezTo>
                  <a:lnTo>
                    <a:pt x="35" y="3504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 1089">
              <a:extLst>
                <a:ext uri="{FF2B5EF4-FFF2-40B4-BE49-F238E27FC236}">
                  <a16:creationId xmlns:a16="http://schemas.microsoft.com/office/drawing/2014/main" id="{45897BF1-C909-2374-3E61-3F9355BA466C}"/>
                </a:ext>
              </a:extLst>
            </p:cNvPr>
            <p:cNvSpPr/>
            <p:nvPr/>
          </p:nvSpPr>
          <p:spPr>
            <a:xfrm>
              <a:off x="7540286" y="2946394"/>
              <a:ext cx="384950" cy="39136"/>
            </a:xfrm>
            <a:custGeom>
              <a:avLst/>
              <a:gdLst>
                <a:gd name="connsiteX0" fmla="*/ 339 w 384950"/>
                <a:gd name="connsiteY0" fmla="*/ 6 h 39136"/>
                <a:gd name="connsiteX1" fmla="*/ 263864 w 384950"/>
                <a:gd name="connsiteY1" fmla="*/ 38106 h 39136"/>
                <a:gd name="connsiteX2" fmla="*/ 305139 w 384950"/>
                <a:gd name="connsiteY2" fmla="*/ 28581 h 39136"/>
                <a:gd name="connsiteX3" fmla="*/ 244814 w 384950"/>
                <a:gd name="connsiteY3" fmla="*/ 31756 h 39136"/>
                <a:gd name="connsiteX4" fmla="*/ 384514 w 384950"/>
                <a:gd name="connsiteY4" fmla="*/ 3181 h 39136"/>
                <a:gd name="connsiteX5" fmla="*/ 286089 w 384950"/>
                <a:gd name="connsiteY5" fmla="*/ 25406 h 39136"/>
                <a:gd name="connsiteX6" fmla="*/ 209889 w 384950"/>
                <a:gd name="connsiteY6" fmla="*/ 34931 h 39136"/>
                <a:gd name="connsiteX7" fmla="*/ 339 w 384950"/>
                <a:gd name="connsiteY7" fmla="*/ 6 h 3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950" h="39136">
                  <a:moveTo>
                    <a:pt x="339" y="6"/>
                  </a:moveTo>
                  <a:cubicBezTo>
                    <a:pt x="9335" y="535"/>
                    <a:pt x="213064" y="33344"/>
                    <a:pt x="263864" y="38106"/>
                  </a:cubicBezTo>
                  <a:cubicBezTo>
                    <a:pt x="314664" y="42868"/>
                    <a:pt x="308314" y="29639"/>
                    <a:pt x="305139" y="28581"/>
                  </a:cubicBezTo>
                  <a:cubicBezTo>
                    <a:pt x="301964" y="27523"/>
                    <a:pt x="231585" y="35989"/>
                    <a:pt x="244814" y="31756"/>
                  </a:cubicBezTo>
                  <a:cubicBezTo>
                    <a:pt x="258043" y="27523"/>
                    <a:pt x="377635" y="4239"/>
                    <a:pt x="384514" y="3181"/>
                  </a:cubicBezTo>
                  <a:cubicBezTo>
                    <a:pt x="391393" y="2123"/>
                    <a:pt x="315193" y="20114"/>
                    <a:pt x="286089" y="25406"/>
                  </a:cubicBezTo>
                  <a:cubicBezTo>
                    <a:pt x="256985" y="30698"/>
                    <a:pt x="255926" y="37577"/>
                    <a:pt x="209889" y="34931"/>
                  </a:cubicBezTo>
                  <a:cubicBezTo>
                    <a:pt x="163852" y="32285"/>
                    <a:pt x="-8657" y="-523"/>
                    <a:pt x="33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 1090">
              <a:extLst>
                <a:ext uri="{FF2B5EF4-FFF2-40B4-BE49-F238E27FC236}">
                  <a16:creationId xmlns:a16="http://schemas.microsoft.com/office/drawing/2014/main" id="{53D3B413-8B7F-1B02-55F2-D9C457F10FD8}"/>
                </a:ext>
              </a:extLst>
            </p:cNvPr>
            <p:cNvSpPr/>
            <p:nvPr/>
          </p:nvSpPr>
          <p:spPr>
            <a:xfrm>
              <a:off x="7476873" y="2873178"/>
              <a:ext cx="44738" cy="181555"/>
            </a:xfrm>
            <a:custGeom>
              <a:avLst/>
              <a:gdLst>
                <a:gd name="connsiteX0" fmla="*/ 44702 w 44738"/>
                <a:gd name="connsiteY0" fmla="*/ 197 h 181555"/>
                <a:gd name="connsiteX1" fmla="*/ 16127 w 44738"/>
                <a:gd name="connsiteY1" fmla="*/ 108147 h 181555"/>
                <a:gd name="connsiteX2" fmla="*/ 252 w 44738"/>
                <a:gd name="connsiteY2" fmla="*/ 181172 h 181555"/>
                <a:gd name="connsiteX3" fmla="*/ 6602 w 44738"/>
                <a:gd name="connsiteY3" fmla="*/ 133547 h 181555"/>
                <a:gd name="connsiteX4" fmla="*/ 9777 w 44738"/>
                <a:gd name="connsiteY4" fmla="*/ 60522 h 181555"/>
                <a:gd name="connsiteX5" fmla="*/ 9777 w 44738"/>
                <a:gd name="connsiteY5" fmla="*/ 136722 h 181555"/>
                <a:gd name="connsiteX6" fmla="*/ 44702 w 44738"/>
                <a:gd name="connsiteY6" fmla="*/ 197 h 18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38" h="181555">
                  <a:moveTo>
                    <a:pt x="44702" y="197"/>
                  </a:moveTo>
                  <a:cubicBezTo>
                    <a:pt x="45760" y="-4565"/>
                    <a:pt x="23535" y="77985"/>
                    <a:pt x="16127" y="108147"/>
                  </a:cubicBezTo>
                  <a:cubicBezTo>
                    <a:pt x="8719" y="138309"/>
                    <a:pt x="1839" y="176939"/>
                    <a:pt x="252" y="181172"/>
                  </a:cubicBezTo>
                  <a:cubicBezTo>
                    <a:pt x="-1335" y="185405"/>
                    <a:pt x="5014" y="153655"/>
                    <a:pt x="6602" y="133547"/>
                  </a:cubicBezTo>
                  <a:cubicBezTo>
                    <a:pt x="8189" y="113439"/>
                    <a:pt x="9248" y="59993"/>
                    <a:pt x="9777" y="60522"/>
                  </a:cubicBezTo>
                  <a:cubicBezTo>
                    <a:pt x="10306" y="61051"/>
                    <a:pt x="5544" y="140955"/>
                    <a:pt x="9777" y="136722"/>
                  </a:cubicBezTo>
                  <a:cubicBezTo>
                    <a:pt x="14010" y="132489"/>
                    <a:pt x="43644" y="4959"/>
                    <a:pt x="44702" y="1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 1091">
              <a:extLst>
                <a:ext uri="{FF2B5EF4-FFF2-40B4-BE49-F238E27FC236}">
                  <a16:creationId xmlns:a16="http://schemas.microsoft.com/office/drawing/2014/main" id="{EF897CCB-4C36-A235-C9FF-0463E9F92286}"/>
                </a:ext>
              </a:extLst>
            </p:cNvPr>
            <p:cNvSpPr/>
            <p:nvPr/>
          </p:nvSpPr>
          <p:spPr>
            <a:xfrm>
              <a:off x="7546129" y="2723894"/>
              <a:ext cx="159820" cy="116520"/>
            </a:xfrm>
            <a:custGeom>
              <a:avLst/>
              <a:gdLst>
                <a:gd name="connsiteX0" fmla="*/ 159596 w 159820"/>
                <a:gd name="connsiteY0" fmla="*/ 256 h 116520"/>
                <a:gd name="connsiteX1" fmla="*/ 4021 w 159820"/>
                <a:gd name="connsiteY1" fmla="*/ 114556 h 116520"/>
                <a:gd name="connsiteX2" fmla="*/ 45296 w 159820"/>
                <a:gd name="connsiteY2" fmla="*/ 73281 h 116520"/>
                <a:gd name="connsiteX3" fmla="*/ 38946 w 159820"/>
                <a:gd name="connsiteY3" fmla="*/ 82806 h 116520"/>
                <a:gd name="connsiteX4" fmla="*/ 159596 w 159820"/>
                <a:gd name="connsiteY4" fmla="*/ 256 h 11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820" h="116520">
                  <a:moveTo>
                    <a:pt x="159596" y="256"/>
                  </a:moveTo>
                  <a:cubicBezTo>
                    <a:pt x="153775" y="5548"/>
                    <a:pt x="23071" y="102385"/>
                    <a:pt x="4021" y="114556"/>
                  </a:cubicBezTo>
                  <a:cubicBezTo>
                    <a:pt x="-15029" y="126727"/>
                    <a:pt x="39475" y="78573"/>
                    <a:pt x="45296" y="73281"/>
                  </a:cubicBezTo>
                  <a:cubicBezTo>
                    <a:pt x="51117" y="67989"/>
                    <a:pt x="21483" y="92331"/>
                    <a:pt x="38946" y="82806"/>
                  </a:cubicBezTo>
                  <a:cubicBezTo>
                    <a:pt x="56408" y="73281"/>
                    <a:pt x="165417" y="-5036"/>
                    <a:pt x="159596" y="2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 1092">
              <a:extLst>
                <a:ext uri="{FF2B5EF4-FFF2-40B4-BE49-F238E27FC236}">
                  <a16:creationId xmlns:a16="http://schemas.microsoft.com/office/drawing/2014/main" id="{FDACABEE-B05F-A20E-2C50-F7BCED93828E}"/>
                </a:ext>
              </a:extLst>
            </p:cNvPr>
            <p:cNvSpPr/>
            <p:nvPr/>
          </p:nvSpPr>
          <p:spPr>
            <a:xfrm>
              <a:off x="7489825" y="2946395"/>
              <a:ext cx="470053" cy="79502"/>
            </a:xfrm>
            <a:custGeom>
              <a:avLst/>
              <a:gdLst>
                <a:gd name="connsiteX0" fmla="*/ 0 w 470053"/>
                <a:gd name="connsiteY0" fmla="*/ 38105 h 79502"/>
                <a:gd name="connsiteX1" fmla="*/ 107950 w 470053"/>
                <a:gd name="connsiteY1" fmla="*/ 44455 h 79502"/>
                <a:gd name="connsiteX2" fmla="*/ 152400 w 470053"/>
                <a:gd name="connsiteY2" fmla="*/ 31755 h 79502"/>
                <a:gd name="connsiteX3" fmla="*/ 142875 w 470053"/>
                <a:gd name="connsiteY3" fmla="*/ 60330 h 79502"/>
                <a:gd name="connsiteX4" fmla="*/ 254000 w 470053"/>
                <a:gd name="connsiteY4" fmla="*/ 63505 h 79502"/>
                <a:gd name="connsiteX5" fmla="*/ 234950 w 470053"/>
                <a:gd name="connsiteY5" fmla="*/ 79380 h 79502"/>
                <a:gd name="connsiteX6" fmla="*/ 346075 w 470053"/>
                <a:gd name="connsiteY6" fmla="*/ 53980 h 79502"/>
                <a:gd name="connsiteX7" fmla="*/ 282575 w 470053"/>
                <a:gd name="connsiteY7" fmla="*/ 50805 h 79502"/>
                <a:gd name="connsiteX8" fmla="*/ 384175 w 470053"/>
                <a:gd name="connsiteY8" fmla="*/ 41280 h 79502"/>
                <a:gd name="connsiteX9" fmla="*/ 447675 w 470053"/>
                <a:gd name="connsiteY9" fmla="*/ 12705 h 79502"/>
                <a:gd name="connsiteX10" fmla="*/ 349250 w 470053"/>
                <a:gd name="connsiteY10" fmla="*/ 41280 h 79502"/>
                <a:gd name="connsiteX11" fmla="*/ 469900 w 470053"/>
                <a:gd name="connsiteY11" fmla="*/ 5 h 79502"/>
                <a:gd name="connsiteX12" fmla="*/ 371475 w 470053"/>
                <a:gd name="connsiteY12" fmla="*/ 44455 h 79502"/>
                <a:gd name="connsiteX13" fmla="*/ 241300 w 470053"/>
                <a:gd name="connsiteY13" fmla="*/ 69855 h 79502"/>
                <a:gd name="connsiteX14" fmla="*/ 168275 w 470053"/>
                <a:gd name="connsiteY14" fmla="*/ 63505 h 79502"/>
                <a:gd name="connsiteX15" fmla="*/ 0 w 470053"/>
                <a:gd name="connsiteY15" fmla="*/ 38105 h 7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0053" h="79502">
                  <a:moveTo>
                    <a:pt x="0" y="38105"/>
                  </a:moveTo>
                  <a:cubicBezTo>
                    <a:pt x="41275" y="41809"/>
                    <a:pt x="82550" y="45513"/>
                    <a:pt x="107950" y="44455"/>
                  </a:cubicBezTo>
                  <a:cubicBezTo>
                    <a:pt x="133350" y="43397"/>
                    <a:pt x="146579" y="29109"/>
                    <a:pt x="152400" y="31755"/>
                  </a:cubicBezTo>
                  <a:cubicBezTo>
                    <a:pt x="158221" y="34401"/>
                    <a:pt x="125942" y="55038"/>
                    <a:pt x="142875" y="60330"/>
                  </a:cubicBezTo>
                  <a:cubicBezTo>
                    <a:pt x="159808" y="65622"/>
                    <a:pt x="238654" y="60330"/>
                    <a:pt x="254000" y="63505"/>
                  </a:cubicBezTo>
                  <a:cubicBezTo>
                    <a:pt x="269346" y="66680"/>
                    <a:pt x="219604" y="80968"/>
                    <a:pt x="234950" y="79380"/>
                  </a:cubicBezTo>
                  <a:cubicBezTo>
                    <a:pt x="250296" y="77793"/>
                    <a:pt x="338138" y="58743"/>
                    <a:pt x="346075" y="53980"/>
                  </a:cubicBezTo>
                  <a:cubicBezTo>
                    <a:pt x="354013" y="49218"/>
                    <a:pt x="276225" y="52922"/>
                    <a:pt x="282575" y="50805"/>
                  </a:cubicBezTo>
                  <a:cubicBezTo>
                    <a:pt x="288925" y="48688"/>
                    <a:pt x="356658" y="47630"/>
                    <a:pt x="384175" y="41280"/>
                  </a:cubicBezTo>
                  <a:cubicBezTo>
                    <a:pt x="411692" y="34930"/>
                    <a:pt x="453496" y="12705"/>
                    <a:pt x="447675" y="12705"/>
                  </a:cubicBezTo>
                  <a:cubicBezTo>
                    <a:pt x="441854" y="12705"/>
                    <a:pt x="345546" y="43397"/>
                    <a:pt x="349250" y="41280"/>
                  </a:cubicBezTo>
                  <a:cubicBezTo>
                    <a:pt x="352954" y="39163"/>
                    <a:pt x="466196" y="-524"/>
                    <a:pt x="469900" y="5"/>
                  </a:cubicBezTo>
                  <a:cubicBezTo>
                    <a:pt x="473604" y="534"/>
                    <a:pt x="409575" y="32813"/>
                    <a:pt x="371475" y="44455"/>
                  </a:cubicBezTo>
                  <a:cubicBezTo>
                    <a:pt x="333375" y="56097"/>
                    <a:pt x="275167" y="66680"/>
                    <a:pt x="241300" y="69855"/>
                  </a:cubicBezTo>
                  <a:lnTo>
                    <a:pt x="168275" y="63505"/>
                  </a:lnTo>
                  <a:lnTo>
                    <a:pt x="0" y="3810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 1093">
              <a:extLst>
                <a:ext uri="{FF2B5EF4-FFF2-40B4-BE49-F238E27FC236}">
                  <a16:creationId xmlns:a16="http://schemas.microsoft.com/office/drawing/2014/main" id="{A0393E7B-A622-0E45-2152-4D30E85C318E}"/>
                </a:ext>
              </a:extLst>
            </p:cNvPr>
            <p:cNvSpPr/>
            <p:nvPr/>
          </p:nvSpPr>
          <p:spPr>
            <a:xfrm>
              <a:off x="7825729" y="2920701"/>
              <a:ext cx="198404" cy="99550"/>
            </a:xfrm>
            <a:custGeom>
              <a:avLst/>
              <a:gdLst>
                <a:gd name="connsiteX0" fmla="*/ 194321 w 198404"/>
                <a:gd name="connsiteY0" fmla="*/ 299 h 99550"/>
                <a:gd name="connsiteX1" fmla="*/ 162571 w 198404"/>
                <a:gd name="connsiteY1" fmla="*/ 47924 h 99550"/>
                <a:gd name="connsiteX2" fmla="*/ 102246 w 198404"/>
                <a:gd name="connsiteY2" fmla="*/ 60624 h 99550"/>
                <a:gd name="connsiteX3" fmla="*/ 172096 w 198404"/>
                <a:gd name="connsiteY3" fmla="*/ 57449 h 99550"/>
                <a:gd name="connsiteX4" fmla="*/ 102246 w 198404"/>
                <a:gd name="connsiteY4" fmla="*/ 76499 h 99550"/>
                <a:gd name="connsiteX5" fmla="*/ 86371 w 198404"/>
                <a:gd name="connsiteY5" fmla="*/ 86024 h 99550"/>
                <a:gd name="connsiteX6" fmla="*/ 646 w 198404"/>
                <a:gd name="connsiteY6" fmla="*/ 98724 h 99550"/>
                <a:gd name="connsiteX7" fmla="*/ 137171 w 198404"/>
                <a:gd name="connsiteY7" fmla="*/ 60624 h 99550"/>
                <a:gd name="connsiteX8" fmla="*/ 70496 w 198404"/>
                <a:gd name="connsiteY8" fmla="*/ 73324 h 99550"/>
                <a:gd name="connsiteX9" fmla="*/ 194321 w 198404"/>
                <a:gd name="connsiteY9" fmla="*/ 299 h 9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404" h="99550">
                  <a:moveTo>
                    <a:pt x="194321" y="299"/>
                  </a:moveTo>
                  <a:cubicBezTo>
                    <a:pt x="209667" y="-3934"/>
                    <a:pt x="177917" y="37870"/>
                    <a:pt x="162571" y="47924"/>
                  </a:cubicBezTo>
                  <a:cubicBezTo>
                    <a:pt x="147225" y="57978"/>
                    <a:pt x="100659" y="59037"/>
                    <a:pt x="102246" y="60624"/>
                  </a:cubicBezTo>
                  <a:cubicBezTo>
                    <a:pt x="103833" y="62211"/>
                    <a:pt x="172096" y="54803"/>
                    <a:pt x="172096" y="57449"/>
                  </a:cubicBezTo>
                  <a:cubicBezTo>
                    <a:pt x="172096" y="60095"/>
                    <a:pt x="102246" y="76499"/>
                    <a:pt x="102246" y="76499"/>
                  </a:cubicBezTo>
                  <a:cubicBezTo>
                    <a:pt x="87958" y="81262"/>
                    <a:pt x="103304" y="82320"/>
                    <a:pt x="86371" y="86024"/>
                  </a:cubicBezTo>
                  <a:cubicBezTo>
                    <a:pt x="69438" y="89728"/>
                    <a:pt x="-7821" y="102957"/>
                    <a:pt x="646" y="98724"/>
                  </a:cubicBezTo>
                  <a:cubicBezTo>
                    <a:pt x="9113" y="94491"/>
                    <a:pt x="125529" y="64857"/>
                    <a:pt x="137171" y="60624"/>
                  </a:cubicBezTo>
                  <a:cubicBezTo>
                    <a:pt x="148813" y="56391"/>
                    <a:pt x="60442" y="78087"/>
                    <a:pt x="70496" y="73324"/>
                  </a:cubicBezTo>
                  <a:cubicBezTo>
                    <a:pt x="80550" y="68562"/>
                    <a:pt x="178975" y="4532"/>
                    <a:pt x="194321" y="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 1094">
              <a:extLst>
                <a:ext uri="{FF2B5EF4-FFF2-40B4-BE49-F238E27FC236}">
                  <a16:creationId xmlns:a16="http://schemas.microsoft.com/office/drawing/2014/main" id="{06BF41D3-CDAD-AE13-5D97-4CCBE655B096}"/>
                </a:ext>
              </a:extLst>
            </p:cNvPr>
            <p:cNvSpPr/>
            <p:nvPr/>
          </p:nvSpPr>
          <p:spPr>
            <a:xfrm>
              <a:off x="7536916" y="3019414"/>
              <a:ext cx="365053" cy="22236"/>
            </a:xfrm>
            <a:custGeom>
              <a:avLst/>
              <a:gdLst>
                <a:gd name="connsiteX0" fmla="*/ 534 w 365053"/>
                <a:gd name="connsiteY0" fmla="*/ 11 h 22236"/>
                <a:gd name="connsiteX1" fmla="*/ 203734 w 365053"/>
                <a:gd name="connsiteY1" fmla="*/ 19061 h 22236"/>
                <a:gd name="connsiteX2" fmla="*/ 146584 w 365053"/>
                <a:gd name="connsiteY2" fmla="*/ 6361 h 22236"/>
                <a:gd name="connsiteX3" fmla="*/ 346609 w 365053"/>
                <a:gd name="connsiteY3" fmla="*/ 9536 h 22236"/>
                <a:gd name="connsiteX4" fmla="*/ 356134 w 365053"/>
                <a:gd name="connsiteY4" fmla="*/ 9536 h 22236"/>
                <a:gd name="connsiteX5" fmla="*/ 251359 w 365053"/>
                <a:gd name="connsiteY5" fmla="*/ 9536 h 22236"/>
                <a:gd name="connsiteX6" fmla="*/ 330734 w 365053"/>
                <a:gd name="connsiteY6" fmla="*/ 9536 h 22236"/>
                <a:gd name="connsiteX7" fmla="*/ 149759 w 365053"/>
                <a:gd name="connsiteY7" fmla="*/ 22236 h 22236"/>
                <a:gd name="connsiteX8" fmla="*/ 534 w 365053"/>
                <a:gd name="connsiteY8" fmla="*/ 11 h 2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053" h="22236">
                  <a:moveTo>
                    <a:pt x="534" y="11"/>
                  </a:moveTo>
                  <a:cubicBezTo>
                    <a:pt x="9530" y="-518"/>
                    <a:pt x="179392" y="18003"/>
                    <a:pt x="203734" y="19061"/>
                  </a:cubicBezTo>
                  <a:cubicBezTo>
                    <a:pt x="228076" y="20119"/>
                    <a:pt x="122771" y="7949"/>
                    <a:pt x="146584" y="6361"/>
                  </a:cubicBezTo>
                  <a:cubicBezTo>
                    <a:pt x="170397" y="4773"/>
                    <a:pt x="311684" y="9007"/>
                    <a:pt x="346609" y="9536"/>
                  </a:cubicBezTo>
                  <a:cubicBezTo>
                    <a:pt x="381534" y="10065"/>
                    <a:pt x="356134" y="9536"/>
                    <a:pt x="356134" y="9536"/>
                  </a:cubicBezTo>
                  <a:lnTo>
                    <a:pt x="251359" y="9536"/>
                  </a:lnTo>
                  <a:cubicBezTo>
                    <a:pt x="247126" y="9536"/>
                    <a:pt x="347667" y="7419"/>
                    <a:pt x="330734" y="9536"/>
                  </a:cubicBezTo>
                  <a:cubicBezTo>
                    <a:pt x="313801" y="11653"/>
                    <a:pt x="201088" y="22236"/>
                    <a:pt x="149759" y="22236"/>
                  </a:cubicBezTo>
                  <a:cubicBezTo>
                    <a:pt x="98430" y="22236"/>
                    <a:pt x="-8462" y="540"/>
                    <a:pt x="534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 1095">
              <a:extLst>
                <a:ext uri="{FF2B5EF4-FFF2-40B4-BE49-F238E27FC236}">
                  <a16:creationId xmlns:a16="http://schemas.microsoft.com/office/drawing/2014/main" id="{AA5A5543-01C5-DB08-E9A8-B3E2FAFA8D50}"/>
                </a:ext>
              </a:extLst>
            </p:cNvPr>
            <p:cNvSpPr/>
            <p:nvPr/>
          </p:nvSpPr>
          <p:spPr>
            <a:xfrm>
              <a:off x="7149753" y="2422504"/>
              <a:ext cx="35647" cy="254072"/>
            </a:xfrm>
            <a:custGeom>
              <a:avLst/>
              <a:gdLst>
                <a:gd name="connsiteX0" fmla="*/ 35272 w 35647"/>
                <a:gd name="connsiteY0" fmla="*/ 21 h 254072"/>
                <a:gd name="connsiteX1" fmla="*/ 19397 w 35647"/>
                <a:gd name="connsiteY1" fmla="*/ 177821 h 254072"/>
                <a:gd name="connsiteX2" fmla="*/ 28922 w 35647"/>
                <a:gd name="connsiteY2" fmla="*/ 254021 h 254072"/>
                <a:gd name="connsiteX3" fmla="*/ 16222 w 35647"/>
                <a:gd name="connsiteY3" fmla="*/ 168296 h 254072"/>
                <a:gd name="connsiteX4" fmla="*/ 19397 w 35647"/>
                <a:gd name="connsiteY4" fmla="*/ 114321 h 254072"/>
                <a:gd name="connsiteX5" fmla="*/ 347 w 35647"/>
                <a:gd name="connsiteY5" fmla="*/ 165121 h 254072"/>
                <a:gd name="connsiteX6" fmla="*/ 35272 w 35647"/>
                <a:gd name="connsiteY6" fmla="*/ 21 h 25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47" h="254072">
                  <a:moveTo>
                    <a:pt x="35272" y="21"/>
                  </a:moveTo>
                  <a:cubicBezTo>
                    <a:pt x="38447" y="2138"/>
                    <a:pt x="20455" y="135488"/>
                    <a:pt x="19397" y="177821"/>
                  </a:cubicBezTo>
                  <a:cubicBezTo>
                    <a:pt x="18339" y="220154"/>
                    <a:pt x="29451" y="255608"/>
                    <a:pt x="28922" y="254021"/>
                  </a:cubicBezTo>
                  <a:cubicBezTo>
                    <a:pt x="28393" y="252434"/>
                    <a:pt x="17809" y="191579"/>
                    <a:pt x="16222" y="168296"/>
                  </a:cubicBezTo>
                  <a:cubicBezTo>
                    <a:pt x="14634" y="145013"/>
                    <a:pt x="22043" y="114850"/>
                    <a:pt x="19397" y="114321"/>
                  </a:cubicBezTo>
                  <a:cubicBezTo>
                    <a:pt x="16751" y="113792"/>
                    <a:pt x="-2828" y="178879"/>
                    <a:pt x="347" y="165121"/>
                  </a:cubicBezTo>
                  <a:cubicBezTo>
                    <a:pt x="3522" y="151363"/>
                    <a:pt x="32097" y="-2096"/>
                    <a:pt x="35272" y="2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 1096">
              <a:extLst>
                <a:ext uri="{FF2B5EF4-FFF2-40B4-BE49-F238E27FC236}">
                  <a16:creationId xmlns:a16="http://schemas.microsoft.com/office/drawing/2014/main" id="{CD4DB237-6000-B333-6420-8BB9E4C8F122}"/>
                </a:ext>
              </a:extLst>
            </p:cNvPr>
            <p:cNvSpPr/>
            <p:nvPr/>
          </p:nvSpPr>
          <p:spPr>
            <a:xfrm>
              <a:off x="7286489" y="2441417"/>
              <a:ext cx="35377" cy="378734"/>
            </a:xfrm>
            <a:custGeom>
              <a:avLst/>
              <a:gdLst>
                <a:gd name="connsiteX0" fmla="*/ 12836 w 35377"/>
                <a:gd name="connsiteY0" fmla="*/ 158 h 378734"/>
                <a:gd name="connsiteX1" fmla="*/ 9661 w 35377"/>
                <a:gd name="connsiteY1" fmla="*/ 266858 h 378734"/>
                <a:gd name="connsiteX2" fmla="*/ 35061 w 35377"/>
                <a:gd name="connsiteY2" fmla="*/ 377983 h 378734"/>
                <a:gd name="connsiteX3" fmla="*/ 22361 w 35377"/>
                <a:gd name="connsiteY3" fmla="*/ 311308 h 378734"/>
                <a:gd name="connsiteX4" fmla="*/ 136 w 35377"/>
                <a:gd name="connsiteY4" fmla="*/ 228758 h 378734"/>
                <a:gd name="connsiteX5" fmla="*/ 12836 w 35377"/>
                <a:gd name="connsiteY5" fmla="*/ 158 h 37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77" h="378734">
                  <a:moveTo>
                    <a:pt x="12836" y="158"/>
                  </a:moveTo>
                  <a:cubicBezTo>
                    <a:pt x="14424" y="6508"/>
                    <a:pt x="5957" y="203887"/>
                    <a:pt x="9661" y="266858"/>
                  </a:cubicBezTo>
                  <a:cubicBezTo>
                    <a:pt x="13365" y="329829"/>
                    <a:pt x="32944" y="370575"/>
                    <a:pt x="35061" y="377983"/>
                  </a:cubicBezTo>
                  <a:cubicBezTo>
                    <a:pt x="37178" y="385391"/>
                    <a:pt x="28182" y="336179"/>
                    <a:pt x="22361" y="311308"/>
                  </a:cubicBezTo>
                  <a:cubicBezTo>
                    <a:pt x="16540" y="286437"/>
                    <a:pt x="1723" y="277970"/>
                    <a:pt x="136" y="228758"/>
                  </a:cubicBezTo>
                  <a:cubicBezTo>
                    <a:pt x="-1451" y="179546"/>
                    <a:pt x="11248" y="-6192"/>
                    <a:pt x="12836" y="15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 1097">
              <a:extLst>
                <a:ext uri="{FF2B5EF4-FFF2-40B4-BE49-F238E27FC236}">
                  <a16:creationId xmlns:a16="http://schemas.microsoft.com/office/drawing/2014/main" id="{7CD66F48-9820-5E2B-7752-6B2B3A62052C}"/>
                </a:ext>
              </a:extLst>
            </p:cNvPr>
            <p:cNvSpPr/>
            <p:nvPr/>
          </p:nvSpPr>
          <p:spPr>
            <a:xfrm>
              <a:off x="6784953" y="2486025"/>
              <a:ext cx="259661" cy="67174"/>
            </a:xfrm>
            <a:custGeom>
              <a:avLst/>
              <a:gdLst>
                <a:gd name="connsiteX0" fmla="*/ 22 w 259661"/>
                <a:gd name="connsiteY0" fmla="*/ 0 h 67174"/>
                <a:gd name="connsiteX1" fmla="*/ 190522 w 259661"/>
                <a:gd name="connsiteY1" fmla="*/ 12700 h 67174"/>
                <a:gd name="connsiteX2" fmla="*/ 257197 w 259661"/>
                <a:gd name="connsiteY2" fmla="*/ 66675 h 67174"/>
                <a:gd name="connsiteX3" fmla="*/ 241322 w 259661"/>
                <a:gd name="connsiteY3" fmla="*/ 38100 h 67174"/>
                <a:gd name="connsiteX4" fmla="*/ 203222 w 259661"/>
                <a:gd name="connsiteY4" fmla="*/ 12700 h 67174"/>
                <a:gd name="connsiteX5" fmla="*/ 22 w 259661"/>
                <a:gd name="connsiteY5" fmla="*/ 0 h 6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661" h="67174">
                  <a:moveTo>
                    <a:pt x="22" y="0"/>
                  </a:moveTo>
                  <a:cubicBezTo>
                    <a:pt x="-2095" y="0"/>
                    <a:pt x="147660" y="1588"/>
                    <a:pt x="190522" y="12700"/>
                  </a:cubicBezTo>
                  <a:cubicBezTo>
                    <a:pt x="233384" y="23812"/>
                    <a:pt x="248730" y="62442"/>
                    <a:pt x="257197" y="66675"/>
                  </a:cubicBezTo>
                  <a:cubicBezTo>
                    <a:pt x="265664" y="70908"/>
                    <a:pt x="250318" y="47096"/>
                    <a:pt x="241322" y="38100"/>
                  </a:cubicBezTo>
                  <a:cubicBezTo>
                    <a:pt x="232326" y="29104"/>
                    <a:pt x="242380" y="19050"/>
                    <a:pt x="203222" y="12700"/>
                  </a:cubicBezTo>
                  <a:cubicBezTo>
                    <a:pt x="164064" y="6350"/>
                    <a:pt x="2139" y="0"/>
                    <a:pt x="22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 1098">
              <a:extLst>
                <a:ext uri="{FF2B5EF4-FFF2-40B4-BE49-F238E27FC236}">
                  <a16:creationId xmlns:a16="http://schemas.microsoft.com/office/drawing/2014/main" id="{273DCCCB-552C-AA0E-0497-E92D8C663437}"/>
                </a:ext>
              </a:extLst>
            </p:cNvPr>
            <p:cNvSpPr/>
            <p:nvPr/>
          </p:nvSpPr>
          <p:spPr>
            <a:xfrm>
              <a:off x="7099173" y="2527179"/>
              <a:ext cx="42773" cy="216203"/>
            </a:xfrm>
            <a:custGeom>
              <a:avLst/>
              <a:gdLst>
                <a:gd name="connsiteX0" fmla="*/ 127 w 42773"/>
                <a:gd name="connsiteY0" fmla="*/ 121 h 216203"/>
                <a:gd name="connsiteX1" fmla="*/ 28702 w 42773"/>
                <a:gd name="connsiteY1" fmla="*/ 114421 h 216203"/>
                <a:gd name="connsiteX2" fmla="*/ 35052 w 42773"/>
                <a:gd name="connsiteY2" fmla="*/ 216021 h 216203"/>
                <a:gd name="connsiteX3" fmla="*/ 41402 w 42773"/>
                <a:gd name="connsiteY3" fmla="*/ 136646 h 216203"/>
                <a:gd name="connsiteX4" fmla="*/ 127 w 42773"/>
                <a:gd name="connsiteY4" fmla="*/ 121 h 2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73" h="216203">
                  <a:moveTo>
                    <a:pt x="127" y="121"/>
                  </a:moveTo>
                  <a:cubicBezTo>
                    <a:pt x="-1990" y="-3583"/>
                    <a:pt x="22881" y="78438"/>
                    <a:pt x="28702" y="114421"/>
                  </a:cubicBezTo>
                  <a:cubicBezTo>
                    <a:pt x="34523" y="150404"/>
                    <a:pt x="32935" y="212317"/>
                    <a:pt x="35052" y="216021"/>
                  </a:cubicBezTo>
                  <a:cubicBezTo>
                    <a:pt x="37169" y="219725"/>
                    <a:pt x="46164" y="166279"/>
                    <a:pt x="41402" y="136646"/>
                  </a:cubicBezTo>
                  <a:cubicBezTo>
                    <a:pt x="36640" y="107013"/>
                    <a:pt x="2244" y="3825"/>
                    <a:pt x="127" y="12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 1099">
              <a:extLst>
                <a:ext uri="{FF2B5EF4-FFF2-40B4-BE49-F238E27FC236}">
                  <a16:creationId xmlns:a16="http://schemas.microsoft.com/office/drawing/2014/main" id="{E22756DC-510F-072A-DE9B-F48019DF8C07}"/>
                </a:ext>
              </a:extLst>
            </p:cNvPr>
            <p:cNvSpPr/>
            <p:nvPr/>
          </p:nvSpPr>
          <p:spPr>
            <a:xfrm>
              <a:off x="7230859" y="2577360"/>
              <a:ext cx="17666" cy="156045"/>
            </a:xfrm>
            <a:custGeom>
              <a:avLst/>
              <a:gdLst>
                <a:gd name="connsiteX0" fmla="*/ 17666 w 17666"/>
                <a:gd name="connsiteY0" fmla="*/ 740 h 156045"/>
                <a:gd name="connsiteX1" fmla="*/ 1791 w 17666"/>
                <a:gd name="connsiteY1" fmla="*/ 153140 h 156045"/>
                <a:gd name="connsiteX2" fmla="*/ 1791 w 17666"/>
                <a:gd name="connsiteY2" fmla="*/ 95990 h 156045"/>
                <a:gd name="connsiteX3" fmla="*/ 17666 w 17666"/>
                <a:gd name="connsiteY3" fmla="*/ 740 h 156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66" h="156045">
                  <a:moveTo>
                    <a:pt x="17666" y="740"/>
                  </a:moveTo>
                  <a:cubicBezTo>
                    <a:pt x="17666" y="10265"/>
                    <a:pt x="4437" y="137265"/>
                    <a:pt x="1791" y="153140"/>
                  </a:cubicBezTo>
                  <a:cubicBezTo>
                    <a:pt x="-855" y="169015"/>
                    <a:pt x="-326" y="115569"/>
                    <a:pt x="1791" y="95990"/>
                  </a:cubicBezTo>
                  <a:cubicBezTo>
                    <a:pt x="3908" y="76411"/>
                    <a:pt x="17666" y="-8785"/>
                    <a:pt x="17666" y="74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 1100">
              <a:extLst>
                <a:ext uri="{FF2B5EF4-FFF2-40B4-BE49-F238E27FC236}">
                  <a16:creationId xmlns:a16="http://schemas.microsoft.com/office/drawing/2014/main" id="{D8B06060-FA0E-F822-4CAF-578A728BDFBF}"/>
                </a:ext>
              </a:extLst>
            </p:cNvPr>
            <p:cNvSpPr/>
            <p:nvPr/>
          </p:nvSpPr>
          <p:spPr>
            <a:xfrm>
              <a:off x="6750413" y="2149317"/>
              <a:ext cx="56840" cy="203673"/>
            </a:xfrm>
            <a:custGeom>
              <a:avLst/>
              <a:gdLst>
                <a:gd name="connsiteX0" fmla="*/ 56787 w 56840"/>
                <a:gd name="connsiteY0" fmla="*/ 158 h 203673"/>
                <a:gd name="connsiteX1" fmla="*/ 15512 w 56840"/>
                <a:gd name="connsiteY1" fmla="*/ 111283 h 203673"/>
                <a:gd name="connsiteX2" fmla="*/ 2812 w 56840"/>
                <a:gd name="connsiteY2" fmla="*/ 203358 h 203673"/>
                <a:gd name="connsiteX3" fmla="*/ 5987 w 56840"/>
                <a:gd name="connsiteY3" fmla="*/ 136683 h 203673"/>
                <a:gd name="connsiteX4" fmla="*/ 56787 w 56840"/>
                <a:gd name="connsiteY4" fmla="*/ 158 h 20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40" h="203673">
                  <a:moveTo>
                    <a:pt x="56787" y="158"/>
                  </a:moveTo>
                  <a:cubicBezTo>
                    <a:pt x="58374" y="-4075"/>
                    <a:pt x="24508" y="77416"/>
                    <a:pt x="15512" y="111283"/>
                  </a:cubicBezTo>
                  <a:cubicBezTo>
                    <a:pt x="6516" y="145150"/>
                    <a:pt x="4399" y="199125"/>
                    <a:pt x="2812" y="203358"/>
                  </a:cubicBezTo>
                  <a:cubicBezTo>
                    <a:pt x="1225" y="207591"/>
                    <a:pt x="-4067" y="168433"/>
                    <a:pt x="5987" y="136683"/>
                  </a:cubicBezTo>
                  <a:cubicBezTo>
                    <a:pt x="16041" y="104933"/>
                    <a:pt x="55200" y="4391"/>
                    <a:pt x="56787" y="15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 1101">
              <a:extLst>
                <a:ext uri="{FF2B5EF4-FFF2-40B4-BE49-F238E27FC236}">
                  <a16:creationId xmlns:a16="http://schemas.microsoft.com/office/drawing/2014/main" id="{94947DEF-6D27-E623-E794-9F3C8B12F715}"/>
                </a:ext>
              </a:extLst>
            </p:cNvPr>
            <p:cNvSpPr/>
            <p:nvPr/>
          </p:nvSpPr>
          <p:spPr>
            <a:xfrm>
              <a:off x="7003852" y="2282822"/>
              <a:ext cx="57373" cy="120660"/>
            </a:xfrm>
            <a:custGeom>
              <a:avLst/>
              <a:gdLst>
                <a:gd name="connsiteX0" fmla="*/ 57348 w 57373"/>
                <a:gd name="connsiteY0" fmla="*/ 3 h 120660"/>
                <a:gd name="connsiteX1" fmla="*/ 16073 w 57373"/>
                <a:gd name="connsiteY1" fmla="*/ 73028 h 120660"/>
                <a:gd name="connsiteX2" fmla="*/ 198 w 57373"/>
                <a:gd name="connsiteY2" fmla="*/ 120653 h 120660"/>
                <a:gd name="connsiteX3" fmla="*/ 9723 w 57373"/>
                <a:gd name="connsiteY3" fmla="*/ 76203 h 120660"/>
                <a:gd name="connsiteX4" fmla="*/ 57348 w 57373"/>
                <a:gd name="connsiteY4" fmla="*/ 3 h 12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73" h="120660">
                  <a:moveTo>
                    <a:pt x="57348" y="3"/>
                  </a:moveTo>
                  <a:cubicBezTo>
                    <a:pt x="58406" y="-526"/>
                    <a:pt x="25598" y="52920"/>
                    <a:pt x="16073" y="73028"/>
                  </a:cubicBezTo>
                  <a:cubicBezTo>
                    <a:pt x="6548" y="93136"/>
                    <a:pt x="1256" y="120124"/>
                    <a:pt x="198" y="120653"/>
                  </a:cubicBezTo>
                  <a:cubicBezTo>
                    <a:pt x="-860" y="121182"/>
                    <a:pt x="2315" y="93665"/>
                    <a:pt x="9723" y="76203"/>
                  </a:cubicBezTo>
                  <a:cubicBezTo>
                    <a:pt x="17131" y="58741"/>
                    <a:pt x="56290" y="532"/>
                    <a:pt x="57348" y="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 1102">
              <a:extLst>
                <a:ext uri="{FF2B5EF4-FFF2-40B4-BE49-F238E27FC236}">
                  <a16:creationId xmlns:a16="http://schemas.microsoft.com/office/drawing/2014/main" id="{92A8F7FD-B5D3-F19A-FEDD-E69EC61D7F3E}"/>
                </a:ext>
              </a:extLst>
            </p:cNvPr>
            <p:cNvSpPr/>
            <p:nvPr/>
          </p:nvSpPr>
          <p:spPr>
            <a:xfrm>
              <a:off x="7085395" y="2333437"/>
              <a:ext cx="83812" cy="105203"/>
            </a:xfrm>
            <a:custGeom>
              <a:avLst/>
              <a:gdLst>
                <a:gd name="connsiteX0" fmla="*/ 83755 w 83812"/>
                <a:gd name="connsiteY0" fmla="*/ 188 h 105203"/>
                <a:gd name="connsiteX1" fmla="*/ 4380 w 83812"/>
                <a:gd name="connsiteY1" fmla="*/ 101788 h 105203"/>
                <a:gd name="connsiteX2" fmla="*/ 17080 w 83812"/>
                <a:gd name="connsiteY2" fmla="*/ 76388 h 105203"/>
                <a:gd name="connsiteX3" fmla="*/ 83755 w 83812"/>
                <a:gd name="connsiteY3" fmla="*/ 188 h 10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12" h="105203">
                  <a:moveTo>
                    <a:pt x="83755" y="188"/>
                  </a:moveTo>
                  <a:cubicBezTo>
                    <a:pt x="81638" y="4421"/>
                    <a:pt x="15492" y="89088"/>
                    <a:pt x="4380" y="101788"/>
                  </a:cubicBezTo>
                  <a:cubicBezTo>
                    <a:pt x="-6732" y="114488"/>
                    <a:pt x="5438" y="88559"/>
                    <a:pt x="17080" y="76388"/>
                  </a:cubicBezTo>
                  <a:cubicBezTo>
                    <a:pt x="28722" y="64217"/>
                    <a:pt x="85872" y="-4045"/>
                    <a:pt x="83755" y="18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 1103">
              <a:extLst>
                <a:ext uri="{FF2B5EF4-FFF2-40B4-BE49-F238E27FC236}">
                  <a16:creationId xmlns:a16="http://schemas.microsoft.com/office/drawing/2014/main" id="{F970C073-C9C4-0EBC-AE42-2D2F498F4FCD}"/>
                </a:ext>
              </a:extLst>
            </p:cNvPr>
            <p:cNvSpPr/>
            <p:nvPr/>
          </p:nvSpPr>
          <p:spPr>
            <a:xfrm>
              <a:off x="7286465" y="2314217"/>
              <a:ext cx="95562" cy="134329"/>
            </a:xfrm>
            <a:custGeom>
              <a:avLst/>
              <a:gdLst>
                <a:gd name="connsiteX0" fmla="*/ 160 w 95562"/>
                <a:gd name="connsiteY0" fmla="*/ 358 h 134329"/>
                <a:gd name="connsiteX1" fmla="*/ 92235 w 95562"/>
                <a:gd name="connsiteY1" fmla="*/ 130533 h 134329"/>
                <a:gd name="connsiteX2" fmla="*/ 70010 w 95562"/>
                <a:gd name="connsiteY2" fmla="*/ 92433 h 134329"/>
                <a:gd name="connsiteX3" fmla="*/ 160 w 95562"/>
                <a:gd name="connsiteY3" fmla="*/ 358 h 13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62" h="134329">
                  <a:moveTo>
                    <a:pt x="160" y="358"/>
                  </a:moveTo>
                  <a:cubicBezTo>
                    <a:pt x="3864" y="6708"/>
                    <a:pt x="80593" y="115187"/>
                    <a:pt x="92235" y="130533"/>
                  </a:cubicBezTo>
                  <a:cubicBezTo>
                    <a:pt x="103877" y="145879"/>
                    <a:pt x="82181" y="110954"/>
                    <a:pt x="70010" y="92433"/>
                  </a:cubicBezTo>
                  <a:cubicBezTo>
                    <a:pt x="57839" y="73912"/>
                    <a:pt x="-3544" y="-5992"/>
                    <a:pt x="160" y="35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 1104">
              <a:extLst>
                <a:ext uri="{FF2B5EF4-FFF2-40B4-BE49-F238E27FC236}">
                  <a16:creationId xmlns:a16="http://schemas.microsoft.com/office/drawing/2014/main" id="{77E86429-79FA-A33F-D464-33BBB46D3170}"/>
                </a:ext>
              </a:extLst>
            </p:cNvPr>
            <p:cNvSpPr/>
            <p:nvPr/>
          </p:nvSpPr>
          <p:spPr>
            <a:xfrm>
              <a:off x="6407456" y="2099721"/>
              <a:ext cx="264001" cy="306731"/>
            </a:xfrm>
            <a:custGeom>
              <a:avLst/>
              <a:gdLst>
                <a:gd name="connsiteX0" fmla="*/ 263219 w 264001"/>
                <a:gd name="connsiteY0" fmla="*/ 2129 h 306731"/>
                <a:gd name="connsiteX1" fmla="*/ 6044 w 264001"/>
                <a:gd name="connsiteY1" fmla="*/ 300579 h 306731"/>
                <a:gd name="connsiteX2" fmla="*/ 79069 w 264001"/>
                <a:gd name="connsiteY2" fmla="*/ 205329 h 306731"/>
                <a:gd name="connsiteX3" fmla="*/ 53669 w 264001"/>
                <a:gd name="connsiteY3" fmla="*/ 224379 h 306731"/>
                <a:gd name="connsiteX4" fmla="*/ 142569 w 264001"/>
                <a:gd name="connsiteY4" fmla="*/ 138654 h 306731"/>
                <a:gd name="connsiteX5" fmla="*/ 88594 w 264001"/>
                <a:gd name="connsiteY5" fmla="*/ 164054 h 306731"/>
                <a:gd name="connsiteX6" fmla="*/ 263219 w 264001"/>
                <a:gd name="connsiteY6" fmla="*/ 2129 h 30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01" h="306731">
                  <a:moveTo>
                    <a:pt x="263219" y="2129"/>
                  </a:moveTo>
                  <a:cubicBezTo>
                    <a:pt x="249461" y="24883"/>
                    <a:pt x="36736" y="266712"/>
                    <a:pt x="6044" y="300579"/>
                  </a:cubicBezTo>
                  <a:cubicBezTo>
                    <a:pt x="-24648" y="334446"/>
                    <a:pt x="71132" y="218029"/>
                    <a:pt x="79069" y="205329"/>
                  </a:cubicBezTo>
                  <a:cubicBezTo>
                    <a:pt x="87006" y="192629"/>
                    <a:pt x="43086" y="235491"/>
                    <a:pt x="53669" y="224379"/>
                  </a:cubicBezTo>
                  <a:cubicBezTo>
                    <a:pt x="64252" y="213267"/>
                    <a:pt x="136748" y="148708"/>
                    <a:pt x="142569" y="138654"/>
                  </a:cubicBezTo>
                  <a:cubicBezTo>
                    <a:pt x="148390" y="128600"/>
                    <a:pt x="72190" y="182046"/>
                    <a:pt x="88594" y="164054"/>
                  </a:cubicBezTo>
                  <a:cubicBezTo>
                    <a:pt x="104998" y="146062"/>
                    <a:pt x="276977" y="-20625"/>
                    <a:pt x="263219" y="21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 1105">
              <a:extLst>
                <a:ext uri="{FF2B5EF4-FFF2-40B4-BE49-F238E27FC236}">
                  <a16:creationId xmlns:a16="http://schemas.microsoft.com/office/drawing/2014/main" id="{A2C6D85E-1703-1400-9996-9CA424DEE516}"/>
                </a:ext>
              </a:extLst>
            </p:cNvPr>
            <p:cNvSpPr/>
            <p:nvPr/>
          </p:nvSpPr>
          <p:spPr>
            <a:xfrm>
              <a:off x="6283376" y="2587547"/>
              <a:ext cx="92102" cy="390882"/>
            </a:xfrm>
            <a:custGeom>
              <a:avLst/>
              <a:gdLst>
                <a:gd name="connsiteX0" fmla="*/ 92024 w 92102"/>
                <a:gd name="connsiteY0" fmla="*/ 78 h 390882"/>
                <a:gd name="connsiteX1" fmla="*/ 38049 w 92102"/>
                <a:gd name="connsiteY1" fmla="*/ 190578 h 390882"/>
                <a:gd name="connsiteX2" fmla="*/ 3124 w 92102"/>
                <a:gd name="connsiteY2" fmla="*/ 384253 h 390882"/>
                <a:gd name="connsiteX3" fmla="*/ 3124 w 92102"/>
                <a:gd name="connsiteY3" fmla="*/ 330278 h 390882"/>
                <a:gd name="connsiteX4" fmla="*/ 15824 w 92102"/>
                <a:gd name="connsiteY4" fmla="*/ 177878 h 390882"/>
                <a:gd name="connsiteX5" fmla="*/ 12649 w 92102"/>
                <a:gd name="connsiteY5" fmla="*/ 292178 h 390882"/>
                <a:gd name="connsiteX6" fmla="*/ 25349 w 92102"/>
                <a:gd name="connsiteY6" fmla="*/ 168353 h 390882"/>
                <a:gd name="connsiteX7" fmla="*/ 92024 w 92102"/>
                <a:gd name="connsiteY7" fmla="*/ 78 h 39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102" h="390882">
                  <a:moveTo>
                    <a:pt x="92024" y="78"/>
                  </a:moveTo>
                  <a:cubicBezTo>
                    <a:pt x="94141" y="3782"/>
                    <a:pt x="52866" y="126549"/>
                    <a:pt x="38049" y="190578"/>
                  </a:cubicBezTo>
                  <a:cubicBezTo>
                    <a:pt x="23232" y="254607"/>
                    <a:pt x="8945" y="360970"/>
                    <a:pt x="3124" y="384253"/>
                  </a:cubicBezTo>
                  <a:cubicBezTo>
                    <a:pt x="-2697" y="407536"/>
                    <a:pt x="1007" y="364674"/>
                    <a:pt x="3124" y="330278"/>
                  </a:cubicBezTo>
                  <a:cubicBezTo>
                    <a:pt x="5241" y="295882"/>
                    <a:pt x="14236" y="184228"/>
                    <a:pt x="15824" y="177878"/>
                  </a:cubicBezTo>
                  <a:cubicBezTo>
                    <a:pt x="17411" y="171528"/>
                    <a:pt x="11062" y="293765"/>
                    <a:pt x="12649" y="292178"/>
                  </a:cubicBezTo>
                  <a:cubicBezTo>
                    <a:pt x="14236" y="290591"/>
                    <a:pt x="12649" y="212274"/>
                    <a:pt x="25349" y="168353"/>
                  </a:cubicBezTo>
                  <a:cubicBezTo>
                    <a:pt x="38049" y="124432"/>
                    <a:pt x="89907" y="-3626"/>
                    <a:pt x="92024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 1106">
              <a:extLst>
                <a:ext uri="{FF2B5EF4-FFF2-40B4-BE49-F238E27FC236}">
                  <a16:creationId xmlns:a16="http://schemas.microsoft.com/office/drawing/2014/main" id="{89F260F9-911C-230A-CE72-6087724E73A8}"/>
                </a:ext>
              </a:extLst>
            </p:cNvPr>
            <p:cNvSpPr/>
            <p:nvPr/>
          </p:nvSpPr>
          <p:spPr>
            <a:xfrm>
              <a:off x="6285852" y="3105009"/>
              <a:ext cx="42127" cy="254301"/>
            </a:xfrm>
            <a:custGeom>
              <a:avLst/>
              <a:gdLst>
                <a:gd name="connsiteX0" fmla="*/ 41923 w 42127"/>
                <a:gd name="connsiteY0" fmla="*/ 141 h 254301"/>
                <a:gd name="connsiteX1" fmla="*/ 16523 w 42127"/>
                <a:gd name="connsiteY1" fmla="*/ 187466 h 254301"/>
                <a:gd name="connsiteX2" fmla="*/ 16523 w 42127"/>
                <a:gd name="connsiteY2" fmla="*/ 254141 h 254301"/>
                <a:gd name="connsiteX3" fmla="*/ 19698 w 42127"/>
                <a:gd name="connsiteY3" fmla="*/ 203341 h 254301"/>
                <a:gd name="connsiteX4" fmla="*/ 13348 w 42127"/>
                <a:gd name="connsiteY4" fmla="*/ 117616 h 254301"/>
                <a:gd name="connsiteX5" fmla="*/ 648 w 42127"/>
                <a:gd name="connsiteY5" fmla="*/ 155716 h 254301"/>
                <a:gd name="connsiteX6" fmla="*/ 41923 w 42127"/>
                <a:gd name="connsiteY6" fmla="*/ 141 h 25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127" h="254301">
                  <a:moveTo>
                    <a:pt x="41923" y="141"/>
                  </a:moveTo>
                  <a:cubicBezTo>
                    <a:pt x="44569" y="5433"/>
                    <a:pt x="20756" y="145133"/>
                    <a:pt x="16523" y="187466"/>
                  </a:cubicBezTo>
                  <a:cubicBezTo>
                    <a:pt x="12290" y="229799"/>
                    <a:pt x="15994" y="251495"/>
                    <a:pt x="16523" y="254141"/>
                  </a:cubicBezTo>
                  <a:cubicBezTo>
                    <a:pt x="17052" y="256787"/>
                    <a:pt x="20227" y="226095"/>
                    <a:pt x="19698" y="203341"/>
                  </a:cubicBezTo>
                  <a:cubicBezTo>
                    <a:pt x="19169" y="180587"/>
                    <a:pt x="16523" y="125554"/>
                    <a:pt x="13348" y="117616"/>
                  </a:cubicBezTo>
                  <a:cubicBezTo>
                    <a:pt x="10173" y="109678"/>
                    <a:pt x="-3056" y="171591"/>
                    <a:pt x="648" y="155716"/>
                  </a:cubicBezTo>
                  <a:cubicBezTo>
                    <a:pt x="4352" y="139841"/>
                    <a:pt x="39277" y="-5151"/>
                    <a:pt x="41923" y="14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 1107">
              <a:extLst>
                <a:ext uri="{FF2B5EF4-FFF2-40B4-BE49-F238E27FC236}">
                  <a16:creationId xmlns:a16="http://schemas.microsoft.com/office/drawing/2014/main" id="{147AD2A4-3102-4F5A-1EFD-EA68F6A70B65}"/>
                </a:ext>
              </a:extLst>
            </p:cNvPr>
            <p:cNvSpPr/>
            <p:nvPr/>
          </p:nvSpPr>
          <p:spPr>
            <a:xfrm>
              <a:off x="6388100" y="3400294"/>
              <a:ext cx="60476" cy="315178"/>
            </a:xfrm>
            <a:custGeom>
              <a:avLst/>
              <a:gdLst>
                <a:gd name="connsiteX0" fmla="*/ 19050 w 60476"/>
                <a:gd name="connsiteY0" fmla="*/ 131 h 315178"/>
                <a:gd name="connsiteX1" fmla="*/ 19050 w 60476"/>
                <a:gd name="connsiteY1" fmla="*/ 225556 h 315178"/>
                <a:gd name="connsiteX2" fmla="*/ 60325 w 60476"/>
                <a:gd name="connsiteY2" fmla="*/ 314456 h 315178"/>
                <a:gd name="connsiteX3" fmla="*/ 31750 w 60476"/>
                <a:gd name="connsiteY3" fmla="*/ 263656 h 315178"/>
                <a:gd name="connsiteX4" fmla="*/ 0 w 60476"/>
                <a:gd name="connsiteY4" fmla="*/ 193806 h 315178"/>
                <a:gd name="connsiteX5" fmla="*/ 19050 w 60476"/>
                <a:gd name="connsiteY5" fmla="*/ 131 h 31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76" h="315178">
                  <a:moveTo>
                    <a:pt x="19050" y="131"/>
                  </a:moveTo>
                  <a:cubicBezTo>
                    <a:pt x="22225" y="5423"/>
                    <a:pt x="12171" y="173169"/>
                    <a:pt x="19050" y="225556"/>
                  </a:cubicBezTo>
                  <a:cubicBezTo>
                    <a:pt x="25929" y="277944"/>
                    <a:pt x="58208" y="308106"/>
                    <a:pt x="60325" y="314456"/>
                  </a:cubicBezTo>
                  <a:cubicBezTo>
                    <a:pt x="62442" y="320806"/>
                    <a:pt x="41804" y="283764"/>
                    <a:pt x="31750" y="263656"/>
                  </a:cubicBezTo>
                  <a:cubicBezTo>
                    <a:pt x="21696" y="243548"/>
                    <a:pt x="0" y="236668"/>
                    <a:pt x="0" y="193806"/>
                  </a:cubicBezTo>
                  <a:cubicBezTo>
                    <a:pt x="0" y="150944"/>
                    <a:pt x="15875" y="-5161"/>
                    <a:pt x="19050" y="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 1108">
              <a:extLst>
                <a:ext uri="{FF2B5EF4-FFF2-40B4-BE49-F238E27FC236}">
                  <a16:creationId xmlns:a16="http://schemas.microsoft.com/office/drawing/2014/main" id="{80148BC6-D4BE-EA8F-1DAE-79AB7DFB63F7}"/>
                </a:ext>
              </a:extLst>
            </p:cNvPr>
            <p:cNvSpPr/>
            <p:nvPr/>
          </p:nvSpPr>
          <p:spPr>
            <a:xfrm>
              <a:off x="6349360" y="3631924"/>
              <a:ext cx="86733" cy="357909"/>
            </a:xfrm>
            <a:custGeom>
              <a:avLst/>
              <a:gdLst>
                <a:gd name="connsiteX0" fmla="*/ 3815 w 86733"/>
                <a:gd name="connsiteY0" fmla="*/ 276 h 357909"/>
                <a:gd name="connsiteX1" fmla="*/ 16515 w 86733"/>
                <a:gd name="connsiteY1" fmla="*/ 184426 h 357909"/>
                <a:gd name="connsiteX2" fmla="*/ 22865 w 86733"/>
                <a:gd name="connsiteY2" fmla="*/ 155851 h 357909"/>
                <a:gd name="connsiteX3" fmla="*/ 38740 w 86733"/>
                <a:gd name="connsiteY3" fmla="*/ 276501 h 357909"/>
                <a:gd name="connsiteX4" fmla="*/ 86365 w 86733"/>
                <a:gd name="connsiteY4" fmla="*/ 355876 h 357909"/>
                <a:gd name="connsiteX5" fmla="*/ 57790 w 86733"/>
                <a:gd name="connsiteY5" fmla="*/ 317776 h 357909"/>
                <a:gd name="connsiteX6" fmla="*/ 3815 w 86733"/>
                <a:gd name="connsiteY6" fmla="*/ 146326 h 357909"/>
                <a:gd name="connsiteX7" fmla="*/ 3815 w 86733"/>
                <a:gd name="connsiteY7" fmla="*/ 276 h 35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733" h="357909">
                  <a:moveTo>
                    <a:pt x="3815" y="276"/>
                  </a:moveTo>
                  <a:cubicBezTo>
                    <a:pt x="5932" y="6626"/>
                    <a:pt x="13340" y="158497"/>
                    <a:pt x="16515" y="184426"/>
                  </a:cubicBezTo>
                  <a:cubicBezTo>
                    <a:pt x="19690" y="210355"/>
                    <a:pt x="19161" y="140505"/>
                    <a:pt x="22865" y="155851"/>
                  </a:cubicBezTo>
                  <a:cubicBezTo>
                    <a:pt x="26569" y="171197"/>
                    <a:pt x="28157" y="243164"/>
                    <a:pt x="38740" y="276501"/>
                  </a:cubicBezTo>
                  <a:cubicBezTo>
                    <a:pt x="49323" y="309839"/>
                    <a:pt x="83190" y="348997"/>
                    <a:pt x="86365" y="355876"/>
                  </a:cubicBezTo>
                  <a:cubicBezTo>
                    <a:pt x="89540" y="362755"/>
                    <a:pt x="71548" y="352701"/>
                    <a:pt x="57790" y="317776"/>
                  </a:cubicBezTo>
                  <a:cubicBezTo>
                    <a:pt x="44032" y="282851"/>
                    <a:pt x="11223" y="193951"/>
                    <a:pt x="3815" y="146326"/>
                  </a:cubicBezTo>
                  <a:cubicBezTo>
                    <a:pt x="-3593" y="98701"/>
                    <a:pt x="1698" y="-6074"/>
                    <a:pt x="3815" y="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 1109">
              <a:extLst>
                <a:ext uri="{FF2B5EF4-FFF2-40B4-BE49-F238E27FC236}">
                  <a16:creationId xmlns:a16="http://schemas.microsoft.com/office/drawing/2014/main" id="{2D917848-2C67-8E53-F711-866CB7E3558A}"/>
                </a:ext>
              </a:extLst>
            </p:cNvPr>
            <p:cNvSpPr/>
            <p:nvPr/>
          </p:nvSpPr>
          <p:spPr>
            <a:xfrm>
              <a:off x="6445023" y="4016352"/>
              <a:ext cx="153673" cy="225475"/>
            </a:xfrm>
            <a:custGeom>
              <a:avLst/>
              <a:gdLst>
                <a:gd name="connsiteX0" fmla="*/ 227 w 153673"/>
                <a:gd name="connsiteY0" fmla="*/ 23 h 225475"/>
                <a:gd name="connsiteX1" fmla="*/ 92302 w 153673"/>
                <a:gd name="connsiteY1" fmla="*/ 114323 h 225475"/>
                <a:gd name="connsiteX2" fmla="*/ 152627 w 153673"/>
                <a:gd name="connsiteY2" fmla="*/ 225448 h 225475"/>
                <a:gd name="connsiteX3" fmla="*/ 120877 w 153673"/>
                <a:gd name="connsiteY3" fmla="*/ 123848 h 225475"/>
                <a:gd name="connsiteX4" fmla="*/ 227 w 153673"/>
                <a:gd name="connsiteY4" fmla="*/ 23 h 2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673" h="225475">
                  <a:moveTo>
                    <a:pt x="227" y="23"/>
                  </a:moveTo>
                  <a:cubicBezTo>
                    <a:pt x="-4535" y="-1564"/>
                    <a:pt x="66902" y="76752"/>
                    <a:pt x="92302" y="114323"/>
                  </a:cubicBezTo>
                  <a:cubicBezTo>
                    <a:pt x="117702" y="151894"/>
                    <a:pt x="147865" y="223861"/>
                    <a:pt x="152627" y="225448"/>
                  </a:cubicBezTo>
                  <a:cubicBezTo>
                    <a:pt x="157389" y="227035"/>
                    <a:pt x="145748" y="160360"/>
                    <a:pt x="120877" y="123848"/>
                  </a:cubicBezTo>
                  <a:cubicBezTo>
                    <a:pt x="96006" y="87336"/>
                    <a:pt x="4989" y="1610"/>
                    <a:pt x="227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 1110">
              <a:extLst>
                <a:ext uri="{FF2B5EF4-FFF2-40B4-BE49-F238E27FC236}">
                  <a16:creationId xmlns:a16="http://schemas.microsoft.com/office/drawing/2014/main" id="{1146897F-1F03-3952-4252-DD4F67C533AB}"/>
                </a:ext>
              </a:extLst>
            </p:cNvPr>
            <p:cNvSpPr/>
            <p:nvPr/>
          </p:nvSpPr>
          <p:spPr>
            <a:xfrm>
              <a:off x="6800768" y="4206533"/>
              <a:ext cx="410237" cy="387698"/>
            </a:xfrm>
            <a:custGeom>
              <a:avLst/>
              <a:gdLst>
                <a:gd name="connsiteX0" fmla="*/ 82 w 410237"/>
                <a:gd name="connsiteY0" fmla="*/ 342 h 387698"/>
                <a:gd name="connsiteX1" fmla="*/ 177882 w 410237"/>
                <a:gd name="connsiteY1" fmla="*/ 241642 h 387698"/>
                <a:gd name="connsiteX2" fmla="*/ 266782 w 410237"/>
                <a:gd name="connsiteY2" fmla="*/ 359117 h 387698"/>
                <a:gd name="connsiteX3" fmla="*/ 266782 w 410237"/>
                <a:gd name="connsiteY3" fmla="*/ 343242 h 387698"/>
                <a:gd name="connsiteX4" fmla="*/ 409657 w 410237"/>
                <a:gd name="connsiteY4" fmla="*/ 387692 h 387698"/>
                <a:gd name="connsiteX5" fmla="*/ 314407 w 410237"/>
                <a:gd name="connsiteY5" fmla="*/ 346417 h 387698"/>
                <a:gd name="connsiteX6" fmla="*/ 244557 w 410237"/>
                <a:gd name="connsiteY6" fmla="*/ 317842 h 387698"/>
                <a:gd name="connsiteX7" fmla="*/ 155657 w 410237"/>
                <a:gd name="connsiteY7" fmla="*/ 190842 h 387698"/>
                <a:gd name="connsiteX8" fmla="*/ 82 w 410237"/>
                <a:gd name="connsiteY8" fmla="*/ 342 h 38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237" h="387698">
                  <a:moveTo>
                    <a:pt x="82" y="342"/>
                  </a:moveTo>
                  <a:cubicBezTo>
                    <a:pt x="3786" y="8809"/>
                    <a:pt x="133432" y="181846"/>
                    <a:pt x="177882" y="241642"/>
                  </a:cubicBezTo>
                  <a:cubicBezTo>
                    <a:pt x="222332" y="301438"/>
                    <a:pt x="251965" y="342184"/>
                    <a:pt x="266782" y="359117"/>
                  </a:cubicBezTo>
                  <a:cubicBezTo>
                    <a:pt x="281599" y="376050"/>
                    <a:pt x="242970" y="338480"/>
                    <a:pt x="266782" y="343242"/>
                  </a:cubicBezTo>
                  <a:cubicBezTo>
                    <a:pt x="290594" y="348004"/>
                    <a:pt x="401720" y="387163"/>
                    <a:pt x="409657" y="387692"/>
                  </a:cubicBezTo>
                  <a:cubicBezTo>
                    <a:pt x="417595" y="388221"/>
                    <a:pt x="341924" y="358059"/>
                    <a:pt x="314407" y="346417"/>
                  </a:cubicBezTo>
                  <a:cubicBezTo>
                    <a:pt x="286890" y="334775"/>
                    <a:pt x="271015" y="343771"/>
                    <a:pt x="244557" y="317842"/>
                  </a:cubicBezTo>
                  <a:cubicBezTo>
                    <a:pt x="218099" y="291913"/>
                    <a:pt x="192699" y="238996"/>
                    <a:pt x="155657" y="190842"/>
                  </a:cubicBezTo>
                  <a:cubicBezTo>
                    <a:pt x="118615" y="142688"/>
                    <a:pt x="-3622" y="-8125"/>
                    <a:pt x="82" y="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 1111">
              <a:extLst>
                <a:ext uri="{FF2B5EF4-FFF2-40B4-BE49-F238E27FC236}">
                  <a16:creationId xmlns:a16="http://schemas.microsoft.com/office/drawing/2014/main" id="{023FFE8A-4B8C-9B10-F1C2-B5CCB7534C67}"/>
                </a:ext>
              </a:extLst>
            </p:cNvPr>
            <p:cNvSpPr/>
            <p:nvPr/>
          </p:nvSpPr>
          <p:spPr>
            <a:xfrm>
              <a:off x="7375435" y="4279755"/>
              <a:ext cx="413078" cy="260498"/>
            </a:xfrm>
            <a:custGeom>
              <a:avLst/>
              <a:gdLst>
                <a:gd name="connsiteX0" fmla="*/ 412840 w 413078"/>
                <a:gd name="connsiteY0" fmla="*/ 145 h 260498"/>
                <a:gd name="connsiteX1" fmla="*/ 247740 w 413078"/>
                <a:gd name="connsiteY1" fmla="*/ 152545 h 260498"/>
                <a:gd name="connsiteX2" fmla="*/ 90 w 413078"/>
                <a:gd name="connsiteY2" fmla="*/ 260495 h 260498"/>
                <a:gd name="connsiteX3" fmla="*/ 276315 w 413078"/>
                <a:gd name="connsiteY3" fmla="*/ 149370 h 260498"/>
                <a:gd name="connsiteX4" fmla="*/ 212815 w 413078"/>
                <a:gd name="connsiteY4" fmla="*/ 181120 h 260498"/>
                <a:gd name="connsiteX5" fmla="*/ 412840 w 413078"/>
                <a:gd name="connsiteY5" fmla="*/ 145 h 26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078" h="260498">
                  <a:moveTo>
                    <a:pt x="412840" y="145"/>
                  </a:moveTo>
                  <a:cubicBezTo>
                    <a:pt x="418661" y="-4617"/>
                    <a:pt x="316532" y="109153"/>
                    <a:pt x="247740" y="152545"/>
                  </a:cubicBezTo>
                  <a:cubicBezTo>
                    <a:pt x="178948" y="195937"/>
                    <a:pt x="-4673" y="261024"/>
                    <a:pt x="90" y="260495"/>
                  </a:cubicBezTo>
                  <a:cubicBezTo>
                    <a:pt x="4852" y="259966"/>
                    <a:pt x="240861" y="162599"/>
                    <a:pt x="276315" y="149370"/>
                  </a:cubicBezTo>
                  <a:cubicBezTo>
                    <a:pt x="311769" y="136141"/>
                    <a:pt x="189532" y="200699"/>
                    <a:pt x="212815" y="181120"/>
                  </a:cubicBezTo>
                  <a:cubicBezTo>
                    <a:pt x="236098" y="161541"/>
                    <a:pt x="407019" y="4907"/>
                    <a:pt x="412840" y="1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 1112">
              <a:extLst>
                <a:ext uri="{FF2B5EF4-FFF2-40B4-BE49-F238E27FC236}">
                  <a16:creationId xmlns:a16="http://schemas.microsoft.com/office/drawing/2014/main" id="{1E628C18-DEBA-304E-F546-C8ACCEFBF039}"/>
                </a:ext>
              </a:extLst>
            </p:cNvPr>
            <p:cNvSpPr/>
            <p:nvPr/>
          </p:nvSpPr>
          <p:spPr>
            <a:xfrm>
              <a:off x="8004144" y="3089247"/>
              <a:ext cx="131768" cy="276304"/>
            </a:xfrm>
            <a:custGeom>
              <a:avLst/>
              <a:gdLst>
                <a:gd name="connsiteX0" fmla="*/ 31 w 131768"/>
                <a:gd name="connsiteY0" fmla="*/ 28 h 276304"/>
                <a:gd name="connsiteX1" fmla="*/ 117506 w 131768"/>
                <a:gd name="connsiteY1" fmla="*/ 158778 h 276304"/>
                <a:gd name="connsiteX2" fmla="*/ 92106 w 131768"/>
                <a:gd name="connsiteY2" fmla="*/ 276253 h 276304"/>
                <a:gd name="connsiteX3" fmla="*/ 130206 w 131768"/>
                <a:gd name="connsiteY3" fmla="*/ 171478 h 276304"/>
                <a:gd name="connsiteX4" fmla="*/ 31 w 131768"/>
                <a:gd name="connsiteY4" fmla="*/ 28 h 276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68" h="276304">
                  <a:moveTo>
                    <a:pt x="31" y="28"/>
                  </a:moveTo>
                  <a:cubicBezTo>
                    <a:pt x="-2086" y="-2089"/>
                    <a:pt x="102160" y="112740"/>
                    <a:pt x="117506" y="158778"/>
                  </a:cubicBezTo>
                  <a:cubicBezTo>
                    <a:pt x="132852" y="204816"/>
                    <a:pt x="89989" y="274136"/>
                    <a:pt x="92106" y="276253"/>
                  </a:cubicBezTo>
                  <a:cubicBezTo>
                    <a:pt x="94223" y="278370"/>
                    <a:pt x="140789" y="214340"/>
                    <a:pt x="130206" y="171478"/>
                  </a:cubicBezTo>
                  <a:cubicBezTo>
                    <a:pt x="119623" y="128616"/>
                    <a:pt x="2148" y="2145"/>
                    <a:pt x="31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 1113">
              <a:extLst>
                <a:ext uri="{FF2B5EF4-FFF2-40B4-BE49-F238E27FC236}">
                  <a16:creationId xmlns:a16="http://schemas.microsoft.com/office/drawing/2014/main" id="{7036740D-D9D8-0A29-0CD6-D86446EB1D04}"/>
                </a:ext>
              </a:extLst>
            </p:cNvPr>
            <p:cNvSpPr/>
            <p:nvPr/>
          </p:nvSpPr>
          <p:spPr>
            <a:xfrm>
              <a:off x="7708180" y="3834911"/>
              <a:ext cx="239926" cy="293707"/>
            </a:xfrm>
            <a:custGeom>
              <a:avLst/>
              <a:gdLst>
                <a:gd name="connsiteX0" fmla="*/ 238845 w 239926"/>
                <a:gd name="connsiteY0" fmla="*/ 489 h 293707"/>
                <a:gd name="connsiteX1" fmla="*/ 720 w 239926"/>
                <a:gd name="connsiteY1" fmla="*/ 292589 h 293707"/>
                <a:gd name="connsiteX2" fmla="*/ 162645 w 239926"/>
                <a:gd name="connsiteY2" fmla="*/ 105264 h 293707"/>
                <a:gd name="connsiteX3" fmla="*/ 92795 w 239926"/>
                <a:gd name="connsiteY3" fmla="*/ 219564 h 293707"/>
                <a:gd name="connsiteX4" fmla="*/ 238845 w 239926"/>
                <a:gd name="connsiteY4" fmla="*/ 489 h 29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926" h="293707">
                  <a:moveTo>
                    <a:pt x="238845" y="489"/>
                  </a:moveTo>
                  <a:cubicBezTo>
                    <a:pt x="223499" y="12660"/>
                    <a:pt x="13420" y="275127"/>
                    <a:pt x="720" y="292589"/>
                  </a:cubicBezTo>
                  <a:cubicBezTo>
                    <a:pt x="-11980" y="310052"/>
                    <a:pt x="147299" y="117435"/>
                    <a:pt x="162645" y="105264"/>
                  </a:cubicBezTo>
                  <a:cubicBezTo>
                    <a:pt x="177991" y="93093"/>
                    <a:pt x="84328" y="232264"/>
                    <a:pt x="92795" y="219564"/>
                  </a:cubicBezTo>
                  <a:cubicBezTo>
                    <a:pt x="101262" y="206864"/>
                    <a:pt x="254191" y="-11682"/>
                    <a:pt x="238845" y="48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 1114">
              <a:extLst>
                <a:ext uri="{FF2B5EF4-FFF2-40B4-BE49-F238E27FC236}">
                  <a16:creationId xmlns:a16="http://schemas.microsoft.com/office/drawing/2014/main" id="{DB1D4AB6-7528-DD56-138E-13CD188E17F1}"/>
                </a:ext>
              </a:extLst>
            </p:cNvPr>
            <p:cNvSpPr/>
            <p:nvPr/>
          </p:nvSpPr>
          <p:spPr>
            <a:xfrm>
              <a:off x="6512894" y="3746500"/>
              <a:ext cx="82413" cy="200988"/>
            </a:xfrm>
            <a:custGeom>
              <a:avLst/>
              <a:gdLst>
                <a:gd name="connsiteX0" fmla="*/ 2206 w 82413"/>
                <a:gd name="connsiteY0" fmla="*/ 0 h 200988"/>
                <a:gd name="connsiteX1" fmla="*/ 21256 w 82413"/>
                <a:gd name="connsiteY1" fmla="*/ 120650 h 200988"/>
                <a:gd name="connsiteX2" fmla="*/ 81581 w 82413"/>
                <a:gd name="connsiteY2" fmla="*/ 200025 h 200988"/>
                <a:gd name="connsiteX3" fmla="*/ 53006 w 82413"/>
                <a:gd name="connsiteY3" fmla="*/ 161925 h 200988"/>
                <a:gd name="connsiteX4" fmla="*/ 5381 w 82413"/>
                <a:gd name="connsiteY4" fmla="*/ 120650 h 200988"/>
                <a:gd name="connsiteX5" fmla="*/ 2206 w 82413"/>
                <a:gd name="connsiteY5" fmla="*/ 0 h 20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13" h="200988">
                  <a:moveTo>
                    <a:pt x="2206" y="0"/>
                  </a:moveTo>
                  <a:cubicBezTo>
                    <a:pt x="4852" y="0"/>
                    <a:pt x="8027" y="87313"/>
                    <a:pt x="21256" y="120650"/>
                  </a:cubicBezTo>
                  <a:cubicBezTo>
                    <a:pt x="34485" y="153987"/>
                    <a:pt x="76289" y="193146"/>
                    <a:pt x="81581" y="200025"/>
                  </a:cubicBezTo>
                  <a:cubicBezTo>
                    <a:pt x="86873" y="206904"/>
                    <a:pt x="65706" y="175154"/>
                    <a:pt x="53006" y="161925"/>
                  </a:cubicBezTo>
                  <a:cubicBezTo>
                    <a:pt x="40306" y="148696"/>
                    <a:pt x="12789" y="145521"/>
                    <a:pt x="5381" y="120650"/>
                  </a:cubicBezTo>
                  <a:cubicBezTo>
                    <a:pt x="-2027" y="95779"/>
                    <a:pt x="-440" y="0"/>
                    <a:pt x="220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 1115">
              <a:extLst>
                <a:ext uri="{FF2B5EF4-FFF2-40B4-BE49-F238E27FC236}">
                  <a16:creationId xmlns:a16="http://schemas.microsoft.com/office/drawing/2014/main" id="{271120EE-3105-8C19-DFED-242D8A7A940A}"/>
                </a:ext>
              </a:extLst>
            </p:cNvPr>
            <p:cNvSpPr/>
            <p:nvPr/>
          </p:nvSpPr>
          <p:spPr>
            <a:xfrm>
              <a:off x="6353142" y="2428865"/>
              <a:ext cx="81075" cy="155620"/>
            </a:xfrm>
            <a:custGeom>
              <a:avLst/>
              <a:gdLst>
                <a:gd name="connsiteX0" fmla="*/ 33 w 81075"/>
                <a:gd name="connsiteY0" fmla="*/ 10 h 155620"/>
                <a:gd name="connsiteX1" fmla="*/ 66708 w 81075"/>
                <a:gd name="connsiteY1" fmla="*/ 107960 h 155620"/>
                <a:gd name="connsiteX2" fmla="*/ 76233 w 81075"/>
                <a:gd name="connsiteY2" fmla="*/ 155585 h 155620"/>
                <a:gd name="connsiteX3" fmla="*/ 76233 w 81075"/>
                <a:gd name="connsiteY3" fmla="*/ 101610 h 155620"/>
                <a:gd name="connsiteX4" fmla="*/ 33 w 81075"/>
                <a:gd name="connsiteY4" fmla="*/ 10 h 15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75" h="155620">
                  <a:moveTo>
                    <a:pt x="33" y="10"/>
                  </a:moveTo>
                  <a:cubicBezTo>
                    <a:pt x="-1555" y="1068"/>
                    <a:pt x="54008" y="82031"/>
                    <a:pt x="66708" y="107960"/>
                  </a:cubicBezTo>
                  <a:cubicBezTo>
                    <a:pt x="79408" y="133889"/>
                    <a:pt x="74645" y="156643"/>
                    <a:pt x="76233" y="155585"/>
                  </a:cubicBezTo>
                  <a:cubicBezTo>
                    <a:pt x="77821" y="154527"/>
                    <a:pt x="86287" y="125422"/>
                    <a:pt x="76233" y="101610"/>
                  </a:cubicBezTo>
                  <a:cubicBezTo>
                    <a:pt x="66179" y="77798"/>
                    <a:pt x="1621" y="-1048"/>
                    <a:pt x="33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 1116">
              <a:extLst>
                <a:ext uri="{FF2B5EF4-FFF2-40B4-BE49-F238E27FC236}">
                  <a16:creationId xmlns:a16="http://schemas.microsoft.com/office/drawing/2014/main" id="{D0A204CA-91ED-DEE1-684A-56B9ACFDBF4D}"/>
                </a:ext>
              </a:extLst>
            </p:cNvPr>
            <p:cNvSpPr/>
            <p:nvPr/>
          </p:nvSpPr>
          <p:spPr>
            <a:xfrm>
              <a:off x="7908337" y="3860599"/>
              <a:ext cx="127590" cy="270264"/>
            </a:xfrm>
            <a:custGeom>
              <a:avLst/>
              <a:gdLst>
                <a:gd name="connsiteX0" fmla="*/ 127588 w 127590"/>
                <a:gd name="connsiteY0" fmla="*/ 201 h 270264"/>
                <a:gd name="connsiteX1" fmla="*/ 38688 w 127590"/>
                <a:gd name="connsiteY1" fmla="*/ 184351 h 270264"/>
                <a:gd name="connsiteX2" fmla="*/ 588 w 127590"/>
                <a:gd name="connsiteY2" fmla="*/ 270076 h 270264"/>
                <a:gd name="connsiteX3" fmla="*/ 16463 w 127590"/>
                <a:gd name="connsiteY3" fmla="*/ 203401 h 270264"/>
                <a:gd name="connsiteX4" fmla="*/ 29163 w 127590"/>
                <a:gd name="connsiteY4" fmla="*/ 76401 h 270264"/>
                <a:gd name="connsiteX5" fmla="*/ 22813 w 127590"/>
                <a:gd name="connsiteY5" fmla="*/ 228801 h 270264"/>
                <a:gd name="connsiteX6" fmla="*/ 41863 w 127590"/>
                <a:gd name="connsiteY6" fmla="*/ 149426 h 270264"/>
                <a:gd name="connsiteX7" fmla="*/ 127588 w 127590"/>
                <a:gd name="connsiteY7" fmla="*/ 201 h 27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590" h="270264">
                  <a:moveTo>
                    <a:pt x="127588" y="201"/>
                  </a:moveTo>
                  <a:cubicBezTo>
                    <a:pt x="127059" y="6022"/>
                    <a:pt x="59855" y="139372"/>
                    <a:pt x="38688" y="184351"/>
                  </a:cubicBezTo>
                  <a:cubicBezTo>
                    <a:pt x="17521" y="229330"/>
                    <a:pt x="4292" y="266901"/>
                    <a:pt x="588" y="270076"/>
                  </a:cubicBezTo>
                  <a:cubicBezTo>
                    <a:pt x="-3116" y="273251"/>
                    <a:pt x="11700" y="235680"/>
                    <a:pt x="16463" y="203401"/>
                  </a:cubicBezTo>
                  <a:cubicBezTo>
                    <a:pt x="21225" y="171122"/>
                    <a:pt x="28105" y="72168"/>
                    <a:pt x="29163" y="76401"/>
                  </a:cubicBezTo>
                  <a:cubicBezTo>
                    <a:pt x="30221" y="80634"/>
                    <a:pt x="20696" y="216630"/>
                    <a:pt x="22813" y="228801"/>
                  </a:cubicBezTo>
                  <a:cubicBezTo>
                    <a:pt x="24930" y="240972"/>
                    <a:pt x="27575" y="182234"/>
                    <a:pt x="41863" y="149426"/>
                  </a:cubicBezTo>
                  <a:cubicBezTo>
                    <a:pt x="56150" y="116618"/>
                    <a:pt x="128117" y="-5620"/>
                    <a:pt x="127588" y="2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 1117">
              <a:extLst>
                <a:ext uri="{FF2B5EF4-FFF2-40B4-BE49-F238E27FC236}">
                  <a16:creationId xmlns:a16="http://schemas.microsoft.com/office/drawing/2014/main" id="{7D730519-72BB-9390-1B6D-1C5D58103302}"/>
                </a:ext>
              </a:extLst>
            </p:cNvPr>
            <p:cNvSpPr/>
            <p:nvPr/>
          </p:nvSpPr>
          <p:spPr>
            <a:xfrm>
              <a:off x="7947007" y="3184523"/>
              <a:ext cx="68139" cy="225430"/>
            </a:xfrm>
            <a:custGeom>
              <a:avLst/>
              <a:gdLst>
                <a:gd name="connsiteX0" fmla="*/ 18 w 68139"/>
                <a:gd name="connsiteY0" fmla="*/ 2 h 225430"/>
                <a:gd name="connsiteX1" fmla="*/ 53993 w 68139"/>
                <a:gd name="connsiteY1" fmla="*/ 117477 h 225430"/>
                <a:gd name="connsiteX2" fmla="*/ 66693 w 68139"/>
                <a:gd name="connsiteY2" fmla="*/ 225427 h 225430"/>
                <a:gd name="connsiteX3" fmla="*/ 60343 w 68139"/>
                <a:gd name="connsiteY3" fmla="*/ 120652 h 225430"/>
                <a:gd name="connsiteX4" fmla="*/ 18 w 68139"/>
                <a:gd name="connsiteY4" fmla="*/ 2 h 2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39" h="225430">
                  <a:moveTo>
                    <a:pt x="18" y="2"/>
                  </a:moveTo>
                  <a:cubicBezTo>
                    <a:pt x="-1040" y="-527"/>
                    <a:pt x="42881" y="79906"/>
                    <a:pt x="53993" y="117477"/>
                  </a:cubicBezTo>
                  <a:cubicBezTo>
                    <a:pt x="65106" y="155048"/>
                    <a:pt x="65635" y="224898"/>
                    <a:pt x="66693" y="225427"/>
                  </a:cubicBezTo>
                  <a:cubicBezTo>
                    <a:pt x="67751" y="225956"/>
                    <a:pt x="71456" y="158223"/>
                    <a:pt x="60343" y="120652"/>
                  </a:cubicBezTo>
                  <a:cubicBezTo>
                    <a:pt x="49231" y="83081"/>
                    <a:pt x="1076" y="531"/>
                    <a:pt x="18" y="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4DF5D896-AB0E-F9FF-7148-A6D40DAEC58E}"/>
                </a:ext>
              </a:extLst>
            </p:cNvPr>
            <p:cNvSpPr/>
            <p:nvPr/>
          </p:nvSpPr>
          <p:spPr>
            <a:xfrm>
              <a:off x="6524622" y="3282818"/>
              <a:ext cx="92417" cy="216034"/>
            </a:xfrm>
            <a:custGeom>
              <a:avLst/>
              <a:gdLst>
                <a:gd name="connsiteX0" fmla="*/ 3 w 92417"/>
                <a:gd name="connsiteY0" fmla="*/ 132 h 216034"/>
                <a:gd name="connsiteX1" fmla="*/ 73028 w 92417"/>
                <a:gd name="connsiteY1" fmla="*/ 111257 h 216034"/>
                <a:gd name="connsiteX2" fmla="*/ 92078 w 92417"/>
                <a:gd name="connsiteY2" fmla="*/ 216032 h 216034"/>
                <a:gd name="connsiteX3" fmla="*/ 85728 w 92417"/>
                <a:gd name="connsiteY3" fmla="*/ 114432 h 216034"/>
                <a:gd name="connsiteX4" fmla="*/ 79378 w 92417"/>
                <a:gd name="connsiteY4" fmla="*/ 133482 h 216034"/>
                <a:gd name="connsiteX5" fmla="*/ 76203 w 92417"/>
                <a:gd name="connsiteY5" fmla="*/ 89032 h 216034"/>
                <a:gd name="connsiteX6" fmla="*/ 3 w 92417"/>
                <a:gd name="connsiteY6" fmla="*/ 132 h 21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17" h="216034">
                  <a:moveTo>
                    <a:pt x="3" y="132"/>
                  </a:moveTo>
                  <a:cubicBezTo>
                    <a:pt x="-526" y="3836"/>
                    <a:pt x="57682" y="75274"/>
                    <a:pt x="73028" y="111257"/>
                  </a:cubicBezTo>
                  <a:cubicBezTo>
                    <a:pt x="88374" y="147240"/>
                    <a:pt x="89961" y="215503"/>
                    <a:pt x="92078" y="216032"/>
                  </a:cubicBezTo>
                  <a:cubicBezTo>
                    <a:pt x="94195" y="216561"/>
                    <a:pt x="85728" y="114432"/>
                    <a:pt x="85728" y="114432"/>
                  </a:cubicBezTo>
                  <a:cubicBezTo>
                    <a:pt x="83611" y="100674"/>
                    <a:pt x="80965" y="137715"/>
                    <a:pt x="79378" y="133482"/>
                  </a:cubicBezTo>
                  <a:cubicBezTo>
                    <a:pt x="77791" y="129249"/>
                    <a:pt x="91549" y="106494"/>
                    <a:pt x="76203" y="89032"/>
                  </a:cubicBezTo>
                  <a:cubicBezTo>
                    <a:pt x="60857" y="71570"/>
                    <a:pt x="532" y="-3572"/>
                    <a:pt x="3" y="13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1FCD2A59-053B-F3DE-69C2-60040DD4B021}"/>
                </a:ext>
              </a:extLst>
            </p:cNvPr>
            <p:cNvSpPr/>
            <p:nvPr/>
          </p:nvSpPr>
          <p:spPr>
            <a:xfrm>
              <a:off x="6742776" y="3279773"/>
              <a:ext cx="54986" cy="149233"/>
            </a:xfrm>
            <a:custGeom>
              <a:avLst/>
              <a:gdLst>
                <a:gd name="connsiteX0" fmla="*/ 54899 w 54986"/>
                <a:gd name="connsiteY0" fmla="*/ 2 h 149233"/>
                <a:gd name="connsiteX1" fmla="*/ 13624 w 54986"/>
                <a:gd name="connsiteY1" fmla="*/ 92077 h 149233"/>
                <a:gd name="connsiteX2" fmla="*/ 16799 w 54986"/>
                <a:gd name="connsiteY2" fmla="*/ 149227 h 149233"/>
                <a:gd name="connsiteX3" fmla="*/ 924 w 54986"/>
                <a:gd name="connsiteY3" fmla="*/ 88902 h 149233"/>
                <a:gd name="connsiteX4" fmla="*/ 54899 w 54986"/>
                <a:gd name="connsiteY4" fmla="*/ 2 h 14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86" h="149233">
                  <a:moveTo>
                    <a:pt x="54899" y="2"/>
                  </a:moveTo>
                  <a:cubicBezTo>
                    <a:pt x="57016" y="531"/>
                    <a:pt x="19974" y="67206"/>
                    <a:pt x="13624" y="92077"/>
                  </a:cubicBezTo>
                  <a:cubicBezTo>
                    <a:pt x="7274" y="116948"/>
                    <a:pt x="18916" y="149756"/>
                    <a:pt x="16799" y="149227"/>
                  </a:cubicBezTo>
                  <a:cubicBezTo>
                    <a:pt x="14682" y="148698"/>
                    <a:pt x="-4368" y="106364"/>
                    <a:pt x="924" y="88902"/>
                  </a:cubicBezTo>
                  <a:cubicBezTo>
                    <a:pt x="6216" y="71440"/>
                    <a:pt x="52782" y="-527"/>
                    <a:pt x="54899" y="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C66372AD-48A0-36C4-23C2-D0F6DB498655}"/>
                </a:ext>
              </a:extLst>
            </p:cNvPr>
            <p:cNvSpPr/>
            <p:nvPr/>
          </p:nvSpPr>
          <p:spPr>
            <a:xfrm>
              <a:off x="6554005" y="3498799"/>
              <a:ext cx="94473" cy="146131"/>
            </a:xfrm>
            <a:custGeom>
              <a:avLst/>
              <a:gdLst>
                <a:gd name="connsiteX0" fmla="*/ 94445 w 94473"/>
                <a:gd name="connsiteY0" fmla="*/ 51 h 146131"/>
                <a:gd name="connsiteX1" fmla="*/ 15070 w 94473"/>
                <a:gd name="connsiteY1" fmla="*/ 63551 h 146131"/>
                <a:gd name="connsiteX2" fmla="*/ 5545 w 94473"/>
                <a:gd name="connsiteY2" fmla="*/ 146101 h 146131"/>
                <a:gd name="connsiteX3" fmla="*/ 5545 w 94473"/>
                <a:gd name="connsiteY3" fmla="*/ 54026 h 146131"/>
                <a:gd name="connsiteX4" fmla="*/ 94445 w 94473"/>
                <a:gd name="connsiteY4" fmla="*/ 51 h 146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73" h="146131">
                  <a:moveTo>
                    <a:pt x="94445" y="51"/>
                  </a:moveTo>
                  <a:cubicBezTo>
                    <a:pt x="96032" y="1638"/>
                    <a:pt x="29887" y="39209"/>
                    <a:pt x="15070" y="63551"/>
                  </a:cubicBezTo>
                  <a:cubicBezTo>
                    <a:pt x="253" y="87893"/>
                    <a:pt x="7132" y="147688"/>
                    <a:pt x="5545" y="146101"/>
                  </a:cubicBezTo>
                  <a:cubicBezTo>
                    <a:pt x="3958" y="144514"/>
                    <a:pt x="-6097" y="74134"/>
                    <a:pt x="5545" y="54026"/>
                  </a:cubicBezTo>
                  <a:cubicBezTo>
                    <a:pt x="17187" y="33918"/>
                    <a:pt x="92858" y="-1536"/>
                    <a:pt x="94445" y="5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62EF0FCA-B0D0-E429-7849-1BA406A33869}"/>
                </a:ext>
              </a:extLst>
            </p:cNvPr>
            <p:cNvSpPr/>
            <p:nvPr/>
          </p:nvSpPr>
          <p:spPr>
            <a:xfrm>
              <a:off x="6454760" y="3289231"/>
              <a:ext cx="75282" cy="219353"/>
            </a:xfrm>
            <a:custGeom>
              <a:avLst/>
              <a:gdLst>
                <a:gd name="connsiteX0" fmla="*/ 15 w 75282"/>
                <a:gd name="connsiteY0" fmla="*/ 69 h 219353"/>
                <a:gd name="connsiteX1" fmla="*/ 69865 w 75282"/>
                <a:gd name="connsiteY1" fmla="*/ 152469 h 219353"/>
                <a:gd name="connsiteX2" fmla="*/ 69865 w 75282"/>
                <a:gd name="connsiteY2" fmla="*/ 219144 h 219353"/>
                <a:gd name="connsiteX3" fmla="*/ 63515 w 75282"/>
                <a:gd name="connsiteY3" fmla="*/ 133419 h 219353"/>
                <a:gd name="connsiteX4" fmla="*/ 15 w 75282"/>
                <a:gd name="connsiteY4" fmla="*/ 69 h 21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82" h="219353">
                  <a:moveTo>
                    <a:pt x="15" y="69"/>
                  </a:moveTo>
                  <a:cubicBezTo>
                    <a:pt x="1073" y="3244"/>
                    <a:pt x="58223" y="115957"/>
                    <a:pt x="69865" y="152469"/>
                  </a:cubicBezTo>
                  <a:cubicBezTo>
                    <a:pt x="81507" y="188981"/>
                    <a:pt x="70923" y="222319"/>
                    <a:pt x="69865" y="219144"/>
                  </a:cubicBezTo>
                  <a:cubicBezTo>
                    <a:pt x="68807" y="215969"/>
                    <a:pt x="74098" y="164111"/>
                    <a:pt x="63515" y="133419"/>
                  </a:cubicBezTo>
                  <a:cubicBezTo>
                    <a:pt x="52932" y="102727"/>
                    <a:pt x="-1043" y="-3106"/>
                    <a:pt x="15" y="6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0665F3F1-ACD0-721A-CECB-D7C6B3C1BBAB}"/>
                </a:ext>
              </a:extLst>
            </p:cNvPr>
            <p:cNvSpPr/>
            <p:nvPr/>
          </p:nvSpPr>
          <p:spPr>
            <a:xfrm>
              <a:off x="7772359" y="3079750"/>
              <a:ext cx="202231" cy="19050"/>
            </a:xfrm>
            <a:custGeom>
              <a:avLst/>
              <a:gdLst>
                <a:gd name="connsiteX0" fmla="*/ 41 w 202231"/>
                <a:gd name="connsiteY0" fmla="*/ 0 h 19050"/>
                <a:gd name="connsiteX1" fmla="*/ 177841 w 202231"/>
                <a:gd name="connsiteY1" fmla="*/ 12700 h 19050"/>
                <a:gd name="connsiteX2" fmla="*/ 190541 w 202231"/>
                <a:gd name="connsiteY2" fmla="*/ 19050 h 19050"/>
                <a:gd name="connsiteX3" fmla="*/ 158791 w 202231"/>
                <a:gd name="connsiteY3" fmla="*/ 12700 h 19050"/>
                <a:gd name="connsiteX4" fmla="*/ 196891 w 202231"/>
                <a:gd name="connsiteY4" fmla="*/ 3175 h 19050"/>
                <a:gd name="connsiteX5" fmla="*/ 41 w 202231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231" h="19050">
                  <a:moveTo>
                    <a:pt x="41" y="0"/>
                  </a:moveTo>
                  <a:cubicBezTo>
                    <a:pt x="-3134" y="1587"/>
                    <a:pt x="177841" y="12700"/>
                    <a:pt x="177841" y="12700"/>
                  </a:cubicBezTo>
                  <a:cubicBezTo>
                    <a:pt x="209591" y="15875"/>
                    <a:pt x="193716" y="19050"/>
                    <a:pt x="190541" y="19050"/>
                  </a:cubicBezTo>
                  <a:cubicBezTo>
                    <a:pt x="187366" y="19050"/>
                    <a:pt x="157733" y="15346"/>
                    <a:pt x="158791" y="12700"/>
                  </a:cubicBezTo>
                  <a:cubicBezTo>
                    <a:pt x="159849" y="10054"/>
                    <a:pt x="220174" y="3704"/>
                    <a:pt x="196891" y="3175"/>
                  </a:cubicBezTo>
                  <a:lnTo>
                    <a:pt x="41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6F156DF3-543D-2E29-08E4-6F5422FACD4E}"/>
                </a:ext>
              </a:extLst>
            </p:cNvPr>
            <p:cNvSpPr/>
            <p:nvPr/>
          </p:nvSpPr>
          <p:spPr>
            <a:xfrm>
              <a:off x="7789710" y="3168648"/>
              <a:ext cx="33583" cy="180986"/>
            </a:xfrm>
            <a:custGeom>
              <a:avLst/>
              <a:gdLst>
                <a:gd name="connsiteX0" fmla="*/ 4915 w 33583"/>
                <a:gd name="connsiteY0" fmla="*/ 2 h 180986"/>
                <a:gd name="connsiteX1" fmla="*/ 11265 w 33583"/>
                <a:gd name="connsiteY1" fmla="*/ 133352 h 180986"/>
                <a:gd name="connsiteX2" fmla="*/ 33490 w 33583"/>
                <a:gd name="connsiteY2" fmla="*/ 180977 h 180986"/>
                <a:gd name="connsiteX3" fmla="*/ 1740 w 33583"/>
                <a:gd name="connsiteY3" fmla="*/ 136527 h 180986"/>
                <a:gd name="connsiteX4" fmla="*/ 4915 w 33583"/>
                <a:gd name="connsiteY4" fmla="*/ 2 h 18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83" h="180986">
                  <a:moveTo>
                    <a:pt x="4915" y="2"/>
                  </a:moveTo>
                  <a:cubicBezTo>
                    <a:pt x="6502" y="-527"/>
                    <a:pt x="6503" y="103190"/>
                    <a:pt x="11265" y="133352"/>
                  </a:cubicBezTo>
                  <a:cubicBezTo>
                    <a:pt x="16028" y="163515"/>
                    <a:pt x="35077" y="180448"/>
                    <a:pt x="33490" y="180977"/>
                  </a:cubicBezTo>
                  <a:cubicBezTo>
                    <a:pt x="31903" y="181506"/>
                    <a:pt x="6502" y="160339"/>
                    <a:pt x="1740" y="136527"/>
                  </a:cubicBezTo>
                  <a:cubicBezTo>
                    <a:pt x="-3022" y="112715"/>
                    <a:pt x="3328" y="531"/>
                    <a:pt x="4915" y="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2F1214A9-45E3-7892-B422-30EE07909222}"/>
                </a:ext>
              </a:extLst>
            </p:cNvPr>
            <p:cNvSpPr/>
            <p:nvPr/>
          </p:nvSpPr>
          <p:spPr>
            <a:xfrm>
              <a:off x="8019034" y="3435070"/>
              <a:ext cx="87684" cy="110214"/>
            </a:xfrm>
            <a:custGeom>
              <a:avLst/>
              <a:gdLst>
                <a:gd name="connsiteX0" fmla="*/ 86741 w 87684"/>
                <a:gd name="connsiteY0" fmla="*/ 280 h 110214"/>
                <a:gd name="connsiteX1" fmla="*/ 26416 w 87684"/>
                <a:gd name="connsiteY1" fmla="*/ 98705 h 110214"/>
                <a:gd name="connsiteX2" fmla="*/ 1016 w 87684"/>
                <a:gd name="connsiteY2" fmla="*/ 105055 h 110214"/>
                <a:gd name="connsiteX3" fmla="*/ 58166 w 87684"/>
                <a:gd name="connsiteY3" fmla="*/ 70130 h 110214"/>
                <a:gd name="connsiteX4" fmla="*/ 86741 w 87684"/>
                <a:gd name="connsiteY4" fmla="*/ 280 h 11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4" h="110214">
                  <a:moveTo>
                    <a:pt x="86741" y="280"/>
                  </a:moveTo>
                  <a:cubicBezTo>
                    <a:pt x="81449" y="5043"/>
                    <a:pt x="40703" y="81243"/>
                    <a:pt x="26416" y="98705"/>
                  </a:cubicBezTo>
                  <a:cubicBezTo>
                    <a:pt x="12129" y="116167"/>
                    <a:pt x="-4276" y="109818"/>
                    <a:pt x="1016" y="105055"/>
                  </a:cubicBezTo>
                  <a:cubicBezTo>
                    <a:pt x="6308" y="100293"/>
                    <a:pt x="42291" y="87592"/>
                    <a:pt x="58166" y="70130"/>
                  </a:cubicBezTo>
                  <a:cubicBezTo>
                    <a:pt x="74041" y="52668"/>
                    <a:pt x="92033" y="-4483"/>
                    <a:pt x="86741" y="28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41850E5F-7874-41A6-B65E-CD43EA77114F}"/>
                </a:ext>
              </a:extLst>
            </p:cNvPr>
            <p:cNvSpPr/>
            <p:nvPr/>
          </p:nvSpPr>
          <p:spPr>
            <a:xfrm>
              <a:off x="7435785" y="2701793"/>
              <a:ext cx="216014" cy="212918"/>
            </a:xfrm>
            <a:custGeom>
              <a:avLst/>
              <a:gdLst>
                <a:gd name="connsiteX0" fmla="*/ 215965 w 216014"/>
                <a:gd name="connsiteY0" fmla="*/ 132 h 212918"/>
                <a:gd name="connsiteX1" fmla="*/ 34990 w 216014"/>
                <a:gd name="connsiteY1" fmla="*/ 79507 h 212918"/>
                <a:gd name="connsiteX2" fmla="*/ 3240 w 216014"/>
                <a:gd name="connsiteY2" fmla="*/ 136657 h 212918"/>
                <a:gd name="connsiteX3" fmla="*/ 25465 w 216014"/>
                <a:gd name="connsiteY3" fmla="*/ 104907 h 212918"/>
                <a:gd name="connsiteX4" fmla="*/ 9590 w 216014"/>
                <a:gd name="connsiteY4" fmla="*/ 155707 h 212918"/>
                <a:gd name="connsiteX5" fmla="*/ 12765 w 216014"/>
                <a:gd name="connsiteY5" fmla="*/ 212857 h 212918"/>
                <a:gd name="connsiteX6" fmla="*/ 65 w 216014"/>
                <a:gd name="connsiteY6" fmla="*/ 165232 h 212918"/>
                <a:gd name="connsiteX7" fmla="*/ 19115 w 216014"/>
                <a:gd name="connsiteY7" fmla="*/ 95382 h 212918"/>
                <a:gd name="connsiteX8" fmla="*/ 44515 w 216014"/>
                <a:gd name="connsiteY8" fmla="*/ 69982 h 212918"/>
                <a:gd name="connsiteX9" fmla="*/ 19115 w 216014"/>
                <a:gd name="connsiteY9" fmla="*/ 69982 h 212918"/>
                <a:gd name="connsiteX10" fmla="*/ 104840 w 216014"/>
                <a:gd name="connsiteY10" fmla="*/ 54107 h 212918"/>
                <a:gd name="connsiteX11" fmla="*/ 54040 w 216014"/>
                <a:gd name="connsiteY11" fmla="*/ 60457 h 212918"/>
                <a:gd name="connsiteX12" fmla="*/ 215965 w 216014"/>
                <a:gd name="connsiteY12" fmla="*/ 132 h 2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014" h="212918">
                  <a:moveTo>
                    <a:pt x="215965" y="132"/>
                  </a:moveTo>
                  <a:cubicBezTo>
                    <a:pt x="212790" y="3307"/>
                    <a:pt x="70444" y="56753"/>
                    <a:pt x="34990" y="79507"/>
                  </a:cubicBezTo>
                  <a:cubicBezTo>
                    <a:pt x="-464" y="102261"/>
                    <a:pt x="4827" y="132424"/>
                    <a:pt x="3240" y="136657"/>
                  </a:cubicBezTo>
                  <a:cubicBezTo>
                    <a:pt x="1653" y="140890"/>
                    <a:pt x="24407" y="101732"/>
                    <a:pt x="25465" y="104907"/>
                  </a:cubicBezTo>
                  <a:cubicBezTo>
                    <a:pt x="26523" y="108082"/>
                    <a:pt x="11707" y="137715"/>
                    <a:pt x="9590" y="155707"/>
                  </a:cubicBezTo>
                  <a:cubicBezTo>
                    <a:pt x="7473" y="173699"/>
                    <a:pt x="14352" y="211270"/>
                    <a:pt x="12765" y="212857"/>
                  </a:cubicBezTo>
                  <a:cubicBezTo>
                    <a:pt x="11178" y="214444"/>
                    <a:pt x="-993" y="184811"/>
                    <a:pt x="65" y="165232"/>
                  </a:cubicBezTo>
                  <a:cubicBezTo>
                    <a:pt x="1123" y="145653"/>
                    <a:pt x="11707" y="111257"/>
                    <a:pt x="19115" y="95382"/>
                  </a:cubicBezTo>
                  <a:cubicBezTo>
                    <a:pt x="26523" y="79507"/>
                    <a:pt x="44515" y="74215"/>
                    <a:pt x="44515" y="69982"/>
                  </a:cubicBezTo>
                  <a:cubicBezTo>
                    <a:pt x="44515" y="65749"/>
                    <a:pt x="9061" y="72628"/>
                    <a:pt x="19115" y="69982"/>
                  </a:cubicBezTo>
                  <a:cubicBezTo>
                    <a:pt x="29169" y="67336"/>
                    <a:pt x="99019" y="55695"/>
                    <a:pt x="104840" y="54107"/>
                  </a:cubicBezTo>
                  <a:cubicBezTo>
                    <a:pt x="110661" y="52520"/>
                    <a:pt x="38165" y="68924"/>
                    <a:pt x="54040" y="60457"/>
                  </a:cubicBezTo>
                  <a:cubicBezTo>
                    <a:pt x="69915" y="51990"/>
                    <a:pt x="219140" y="-3043"/>
                    <a:pt x="215965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F79168A0-C138-F53E-66B2-222926F1F497}"/>
                </a:ext>
              </a:extLst>
            </p:cNvPr>
            <p:cNvSpPr/>
            <p:nvPr/>
          </p:nvSpPr>
          <p:spPr>
            <a:xfrm>
              <a:off x="6505545" y="2841273"/>
              <a:ext cx="438258" cy="51156"/>
            </a:xfrm>
            <a:custGeom>
              <a:avLst/>
              <a:gdLst>
                <a:gd name="connsiteX0" fmla="*/ 30 w 438258"/>
                <a:gd name="connsiteY0" fmla="*/ 51152 h 51156"/>
                <a:gd name="connsiteX1" fmla="*/ 200055 w 438258"/>
                <a:gd name="connsiteY1" fmla="*/ 3527 h 51156"/>
                <a:gd name="connsiteX2" fmla="*/ 155605 w 438258"/>
                <a:gd name="connsiteY2" fmla="*/ 3527 h 51156"/>
                <a:gd name="connsiteX3" fmla="*/ 292130 w 438258"/>
                <a:gd name="connsiteY3" fmla="*/ 3527 h 51156"/>
                <a:gd name="connsiteX4" fmla="*/ 377855 w 438258"/>
                <a:gd name="connsiteY4" fmla="*/ 13052 h 51156"/>
                <a:gd name="connsiteX5" fmla="*/ 349280 w 438258"/>
                <a:gd name="connsiteY5" fmla="*/ 9877 h 51156"/>
                <a:gd name="connsiteX6" fmla="*/ 438180 w 438258"/>
                <a:gd name="connsiteY6" fmla="*/ 35277 h 51156"/>
                <a:gd name="connsiteX7" fmla="*/ 361980 w 438258"/>
                <a:gd name="connsiteY7" fmla="*/ 13052 h 51156"/>
                <a:gd name="connsiteX8" fmla="*/ 215930 w 438258"/>
                <a:gd name="connsiteY8" fmla="*/ 13052 h 51156"/>
                <a:gd name="connsiteX9" fmla="*/ 114330 w 438258"/>
                <a:gd name="connsiteY9" fmla="*/ 13052 h 51156"/>
                <a:gd name="connsiteX10" fmla="*/ 184180 w 438258"/>
                <a:gd name="connsiteY10" fmla="*/ 6702 h 51156"/>
                <a:gd name="connsiteX11" fmla="*/ 30 w 438258"/>
                <a:gd name="connsiteY11" fmla="*/ 51152 h 5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8258" h="51156">
                  <a:moveTo>
                    <a:pt x="30" y="51152"/>
                  </a:moveTo>
                  <a:cubicBezTo>
                    <a:pt x="2676" y="50623"/>
                    <a:pt x="174126" y="11464"/>
                    <a:pt x="200055" y="3527"/>
                  </a:cubicBezTo>
                  <a:cubicBezTo>
                    <a:pt x="225984" y="-4410"/>
                    <a:pt x="155605" y="3527"/>
                    <a:pt x="155605" y="3527"/>
                  </a:cubicBezTo>
                  <a:cubicBezTo>
                    <a:pt x="170951" y="3527"/>
                    <a:pt x="255088" y="1939"/>
                    <a:pt x="292130" y="3527"/>
                  </a:cubicBezTo>
                  <a:cubicBezTo>
                    <a:pt x="329172" y="5114"/>
                    <a:pt x="377855" y="13052"/>
                    <a:pt x="377855" y="13052"/>
                  </a:cubicBezTo>
                  <a:cubicBezTo>
                    <a:pt x="387380" y="14110"/>
                    <a:pt x="339226" y="6173"/>
                    <a:pt x="349280" y="9877"/>
                  </a:cubicBezTo>
                  <a:cubicBezTo>
                    <a:pt x="359334" y="13581"/>
                    <a:pt x="436063" y="34748"/>
                    <a:pt x="438180" y="35277"/>
                  </a:cubicBezTo>
                  <a:cubicBezTo>
                    <a:pt x="440297" y="35806"/>
                    <a:pt x="399022" y="16756"/>
                    <a:pt x="361980" y="13052"/>
                  </a:cubicBezTo>
                  <a:cubicBezTo>
                    <a:pt x="324938" y="9348"/>
                    <a:pt x="215930" y="13052"/>
                    <a:pt x="215930" y="13052"/>
                  </a:cubicBezTo>
                  <a:cubicBezTo>
                    <a:pt x="174655" y="13052"/>
                    <a:pt x="119621" y="14110"/>
                    <a:pt x="114330" y="13052"/>
                  </a:cubicBezTo>
                  <a:cubicBezTo>
                    <a:pt x="109039" y="11994"/>
                    <a:pt x="201113" y="4056"/>
                    <a:pt x="184180" y="6702"/>
                  </a:cubicBezTo>
                  <a:cubicBezTo>
                    <a:pt x="167247" y="9348"/>
                    <a:pt x="-2616" y="51681"/>
                    <a:pt x="30" y="511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BF199809-8E2C-2E04-5693-E8070BB03C11}"/>
                </a:ext>
              </a:extLst>
            </p:cNvPr>
            <p:cNvSpPr/>
            <p:nvPr/>
          </p:nvSpPr>
          <p:spPr>
            <a:xfrm>
              <a:off x="7452649" y="2777760"/>
              <a:ext cx="103884" cy="277335"/>
            </a:xfrm>
            <a:custGeom>
              <a:avLst/>
              <a:gdLst>
                <a:gd name="connsiteX0" fmla="*/ 103851 w 103884"/>
                <a:gd name="connsiteY0" fmla="*/ 365 h 277335"/>
                <a:gd name="connsiteX1" fmla="*/ 34001 w 103884"/>
                <a:gd name="connsiteY1" fmla="*/ 130540 h 277335"/>
                <a:gd name="connsiteX2" fmla="*/ 5426 w 103884"/>
                <a:gd name="connsiteY2" fmla="*/ 270240 h 277335"/>
                <a:gd name="connsiteX3" fmla="*/ 2251 w 103884"/>
                <a:gd name="connsiteY3" fmla="*/ 241665 h 277335"/>
                <a:gd name="connsiteX4" fmla="*/ 30826 w 103884"/>
                <a:gd name="connsiteY4" fmla="*/ 111490 h 277335"/>
                <a:gd name="connsiteX5" fmla="*/ 24476 w 103884"/>
                <a:gd name="connsiteY5" fmla="*/ 171815 h 277335"/>
                <a:gd name="connsiteX6" fmla="*/ 103851 w 103884"/>
                <a:gd name="connsiteY6" fmla="*/ 365 h 27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884" h="277335">
                  <a:moveTo>
                    <a:pt x="103851" y="365"/>
                  </a:moveTo>
                  <a:cubicBezTo>
                    <a:pt x="105438" y="-6514"/>
                    <a:pt x="50405" y="85561"/>
                    <a:pt x="34001" y="130540"/>
                  </a:cubicBezTo>
                  <a:cubicBezTo>
                    <a:pt x="17597" y="175519"/>
                    <a:pt x="10718" y="251719"/>
                    <a:pt x="5426" y="270240"/>
                  </a:cubicBezTo>
                  <a:cubicBezTo>
                    <a:pt x="134" y="288761"/>
                    <a:pt x="-1982" y="268123"/>
                    <a:pt x="2251" y="241665"/>
                  </a:cubicBezTo>
                  <a:cubicBezTo>
                    <a:pt x="6484" y="215207"/>
                    <a:pt x="27122" y="123132"/>
                    <a:pt x="30826" y="111490"/>
                  </a:cubicBezTo>
                  <a:cubicBezTo>
                    <a:pt x="34530" y="99848"/>
                    <a:pt x="14951" y="186632"/>
                    <a:pt x="24476" y="171815"/>
                  </a:cubicBezTo>
                  <a:cubicBezTo>
                    <a:pt x="34001" y="156998"/>
                    <a:pt x="102264" y="7244"/>
                    <a:pt x="103851" y="3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3009C0C6-CE22-31B2-3A48-5A78B2AF17D4}"/>
                </a:ext>
              </a:extLst>
            </p:cNvPr>
            <p:cNvSpPr/>
            <p:nvPr/>
          </p:nvSpPr>
          <p:spPr>
            <a:xfrm>
              <a:off x="7070690" y="2723827"/>
              <a:ext cx="69885" cy="292646"/>
            </a:xfrm>
            <a:custGeom>
              <a:avLst/>
              <a:gdLst>
                <a:gd name="connsiteX0" fmla="*/ 35 w 69885"/>
                <a:gd name="connsiteY0" fmla="*/ 323 h 292646"/>
                <a:gd name="connsiteX1" fmla="*/ 66710 w 69885"/>
                <a:gd name="connsiteY1" fmla="*/ 114623 h 292646"/>
                <a:gd name="connsiteX2" fmla="*/ 54010 w 69885"/>
                <a:gd name="connsiteY2" fmla="*/ 190823 h 292646"/>
                <a:gd name="connsiteX3" fmla="*/ 60360 w 69885"/>
                <a:gd name="connsiteY3" fmla="*/ 136848 h 292646"/>
                <a:gd name="connsiteX4" fmla="*/ 60360 w 69885"/>
                <a:gd name="connsiteY4" fmla="*/ 238448 h 292646"/>
                <a:gd name="connsiteX5" fmla="*/ 69885 w 69885"/>
                <a:gd name="connsiteY5" fmla="*/ 292423 h 292646"/>
                <a:gd name="connsiteX6" fmla="*/ 60360 w 69885"/>
                <a:gd name="connsiteY6" fmla="*/ 219398 h 292646"/>
                <a:gd name="connsiteX7" fmla="*/ 57185 w 69885"/>
                <a:gd name="connsiteY7" fmla="*/ 152723 h 292646"/>
                <a:gd name="connsiteX8" fmla="*/ 35 w 69885"/>
                <a:gd name="connsiteY8" fmla="*/ 323 h 29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885" h="292646">
                  <a:moveTo>
                    <a:pt x="35" y="323"/>
                  </a:moveTo>
                  <a:cubicBezTo>
                    <a:pt x="1623" y="-6027"/>
                    <a:pt x="57714" y="82873"/>
                    <a:pt x="66710" y="114623"/>
                  </a:cubicBezTo>
                  <a:cubicBezTo>
                    <a:pt x="75706" y="146373"/>
                    <a:pt x="55068" y="187119"/>
                    <a:pt x="54010" y="190823"/>
                  </a:cubicBezTo>
                  <a:cubicBezTo>
                    <a:pt x="52952" y="194527"/>
                    <a:pt x="59302" y="128911"/>
                    <a:pt x="60360" y="136848"/>
                  </a:cubicBezTo>
                  <a:cubicBezTo>
                    <a:pt x="61418" y="144785"/>
                    <a:pt x="58773" y="212519"/>
                    <a:pt x="60360" y="238448"/>
                  </a:cubicBezTo>
                  <a:cubicBezTo>
                    <a:pt x="61948" y="264377"/>
                    <a:pt x="69885" y="295598"/>
                    <a:pt x="69885" y="292423"/>
                  </a:cubicBezTo>
                  <a:cubicBezTo>
                    <a:pt x="69885" y="289248"/>
                    <a:pt x="62477" y="242681"/>
                    <a:pt x="60360" y="219398"/>
                  </a:cubicBezTo>
                  <a:cubicBezTo>
                    <a:pt x="58243" y="196115"/>
                    <a:pt x="63006" y="183944"/>
                    <a:pt x="57185" y="152723"/>
                  </a:cubicBezTo>
                  <a:cubicBezTo>
                    <a:pt x="51364" y="121502"/>
                    <a:pt x="-1553" y="6673"/>
                    <a:pt x="35" y="32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E01B5391-05F5-33A4-1C57-B7BD8D671FED}"/>
                </a:ext>
              </a:extLst>
            </p:cNvPr>
            <p:cNvSpPr/>
            <p:nvPr/>
          </p:nvSpPr>
          <p:spPr>
            <a:xfrm>
              <a:off x="6959181" y="2762249"/>
              <a:ext cx="106789" cy="206619"/>
            </a:xfrm>
            <a:custGeom>
              <a:avLst/>
              <a:gdLst>
                <a:gd name="connsiteX0" fmla="*/ 16294 w 106789"/>
                <a:gd name="connsiteY0" fmla="*/ 1 h 206619"/>
                <a:gd name="connsiteX1" fmla="*/ 92494 w 106789"/>
                <a:gd name="connsiteY1" fmla="*/ 133351 h 206619"/>
                <a:gd name="connsiteX2" fmla="*/ 48044 w 106789"/>
                <a:gd name="connsiteY2" fmla="*/ 152401 h 206619"/>
                <a:gd name="connsiteX3" fmla="*/ 419 w 106789"/>
                <a:gd name="connsiteY3" fmla="*/ 165101 h 206619"/>
                <a:gd name="connsiteX4" fmla="*/ 76619 w 106789"/>
                <a:gd name="connsiteY4" fmla="*/ 130176 h 206619"/>
                <a:gd name="connsiteX5" fmla="*/ 89319 w 106789"/>
                <a:gd name="connsiteY5" fmla="*/ 206376 h 206619"/>
                <a:gd name="connsiteX6" fmla="*/ 95669 w 106789"/>
                <a:gd name="connsiteY6" fmla="*/ 155576 h 206619"/>
                <a:gd name="connsiteX7" fmla="*/ 105194 w 106789"/>
                <a:gd name="connsiteY7" fmla="*/ 190501 h 206619"/>
                <a:gd name="connsiteX8" fmla="*/ 98844 w 106789"/>
                <a:gd name="connsiteY8" fmla="*/ 136526 h 206619"/>
                <a:gd name="connsiteX9" fmla="*/ 16294 w 106789"/>
                <a:gd name="connsiteY9" fmla="*/ 1 h 20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789" h="206619">
                  <a:moveTo>
                    <a:pt x="16294" y="1"/>
                  </a:moveTo>
                  <a:cubicBezTo>
                    <a:pt x="15236" y="-528"/>
                    <a:pt x="87202" y="107951"/>
                    <a:pt x="92494" y="133351"/>
                  </a:cubicBezTo>
                  <a:cubicBezTo>
                    <a:pt x="97786" y="158751"/>
                    <a:pt x="63390" y="147109"/>
                    <a:pt x="48044" y="152401"/>
                  </a:cubicBezTo>
                  <a:cubicBezTo>
                    <a:pt x="32698" y="157693"/>
                    <a:pt x="-4343" y="168805"/>
                    <a:pt x="419" y="165101"/>
                  </a:cubicBezTo>
                  <a:cubicBezTo>
                    <a:pt x="5181" y="161397"/>
                    <a:pt x="61802" y="123297"/>
                    <a:pt x="76619" y="130176"/>
                  </a:cubicBezTo>
                  <a:cubicBezTo>
                    <a:pt x="91436" y="137055"/>
                    <a:pt x="86144" y="202143"/>
                    <a:pt x="89319" y="206376"/>
                  </a:cubicBezTo>
                  <a:cubicBezTo>
                    <a:pt x="92494" y="210609"/>
                    <a:pt x="93023" y="158222"/>
                    <a:pt x="95669" y="155576"/>
                  </a:cubicBezTo>
                  <a:cubicBezTo>
                    <a:pt x="98315" y="152930"/>
                    <a:pt x="104665" y="193676"/>
                    <a:pt x="105194" y="190501"/>
                  </a:cubicBezTo>
                  <a:cubicBezTo>
                    <a:pt x="105723" y="187326"/>
                    <a:pt x="111015" y="161926"/>
                    <a:pt x="98844" y="136526"/>
                  </a:cubicBezTo>
                  <a:cubicBezTo>
                    <a:pt x="86673" y="111126"/>
                    <a:pt x="17352" y="530"/>
                    <a:pt x="1629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2C15970D-910D-15EF-D2E3-6B7042DDAF11}"/>
                </a:ext>
              </a:extLst>
            </p:cNvPr>
            <p:cNvSpPr/>
            <p:nvPr/>
          </p:nvSpPr>
          <p:spPr>
            <a:xfrm>
              <a:off x="6864341" y="3400380"/>
              <a:ext cx="25409" cy="123922"/>
            </a:xfrm>
            <a:custGeom>
              <a:avLst/>
              <a:gdLst>
                <a:gd name="connsiteX0" fmla="*/ 9 w 25409"/>
                <a:gd name="connsiteY0" fmla="*/ 45 h 123922"/>
                <a:gd name="connsiteX1" fmla="*/ 22234 w 25409"/>
                <a:gd name="connsiteY1" fmla="*/ 69895 h 123922"/>
                <a:gd name="connsiteX2" fmla="*/ 9 w 25409"/>
                <a:gd name="connsiteY2" fmla="*/ 123870 h 123922"/>
                <a:gd name="connsiteX3" fmla="*/ 25409 w 25409"/>
                <a:gd name="connsiteY3" fmla="*/ 60370 h 123922"/>
                <a:gd name="connsiteX4" fmla="*/ 9 w 25409"/>
                <a:gd name="connsiteY4" fmla="*/ 45 h 12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9" h="123922">
                  <a:moveTo>
                    <a:pt x="9" y="45"/>
                  </a:moveTo>
                  <a:cubicBezTo>
                    <a:pt x="-520" y="1632"/>
                    <a:pt x="22234" y="49258"/>
                    <a:pt x="22234" y="69895"/>
                  </a:cubicBezTo>
                  <a:cubicBezTo>
                    <a:pt x="22234" y="90532"/>
                    <a:pt x="-520" y="125457"/>
                    <a:pt x="9" y="123870"/>
                  </a:cubicBezTo>
                  <a:cubicBezTo>
                    <a:pt x="538" y="122283"/>
                    <a:pt x="25409" y="81537"/>
                    <a:pt x="25409" y="60370"/>
                  </a:cubicBezTo>
                  <a:cubicBezTo>
                    <a:pt x="25409" y="39203"/>
                    <a:pt x="538" y="-1542"/>
                    <a:pt x="9" y="4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F1A59C83-5B18-BA44-337F-5F5D9B3AFD58}"/>
                </a:ext>
              </a:extLst>
            </p:cNvPr>
            <p:cNvSpPr/>
            <p:nvPr/>
          </p:nvSpPr>
          <p:spPr>
            <a:xfrm>
              <a:off x="7708278" y="3209922"/>
              <a:ext cx="35732" cy="137203"/>
            </a:xfrm>
            <a:custGeom>
              <a:avLst/>
              <a:gdLst>
                <a:gd name="connsiteX0" fmla="*/ 622 w 35732"/>
                <a:gd name="connsiteY0" fmla="*/ 3 h 137203"/>
                <a:gd name="connsiteX1" fmla="*/ 13322 w 35732"/>
                <a:gd name="connsiteY1" fmla="*/ 82553 h 137203"/>
                <a:gd name="connsiteX2" fmla="*/ 35547 w 35732"/>
                <a:gd name="connsiteY2" fmla="*/ 136528 h 137203"/>
                <a:gd name="connsiteX3" fmla="*/ 22847 w 35732"/>
                <a:gd name="connsiteY3" fmla="*/ 111128 h 137203"/>
                <a:gd name="connsiteX4" fmla="*/ 3797 w 35732"/>
                <a:gd name="connsiteY4" fmla="*/ 85728 h 137203"/>
                <a:gd name="connsiteX5" fmla="*/ 622 w 35732"/>
                <a:gd name="connsiteY5" fmla="*/ 3 h 13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32" h="137203">
                  <a:moveTo>
                    <a:pt x="622" y="3"/>
                  </a:moveTo>
                  <a:cubicBezTo>
                    <a:pt x="2209" y="-526"/>
                    <a:pt x="7501" y="59799"/>
                    <a:pt x="13322" y="82553"/>
                  </a:cubicBezTo>
                  <a:cubicBezTo>
                    <a:pt x="19143" y="105307"/>
                    <a:pt x="33960" y="131766"/>
                    <a:pt x="35547" y="136528"/>
                  </a:cubicBezTo>
                  <a:cubicBezTo>
                    <a:pt x="37134" y="141290"/>
                    <a:pt x="28139" y="119595"/>
                    <a:pt x="22847" y="111128"/>
                  </a:cubicBezTo>
                  <a:cubicBezTo>
                    <a:pt x="17555" y="102661"/>
                    <a:pt x="6972" y="101074"/>
                    <a:pt x="3797" y="85728"/>
                  </a:cubicBezTo>
                  <a:cubicBezTo>
                    <a:pt x="622" y="70382"/>
                    <a:pt x="-965" y="532"/>
                    <a:pt x="622" y="3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F571D120-B3EB-FDEF-96B9-10CD1D4412FA}"/>
                </a:ext>
              </a:extLst>
            </p:cNvPr>
            <p:cNvSpPr/>
            <p:nvPr/>
          </p:nvSpPr>
          <p:spPr>
            <a:xfrm>
              <a:off x="6542952" y="3186911"/>
              <a:ext cx="212390" cy="7208"/>
            </a:xfrm>
            <a:custGeom>
              <a:avLst/>
              <a:gdLst>
                <a:gd name="connsiteX0" fmla="*/ 723 w 212390"/>
                <a:gd name="connsiteY0" fmla="*/ 7139 h 7208"/>
                <a:gd name="connsiteX1" fmla="*/ 207098 w 212390"/>
                <a:gd name="connsiteY1" fmla="*/ 3964 h 7208"/>
                <a:gd name="connsiteX2" fmla="*/ 140423 w 212390"/>
                <a:gd name="connsiteY2" fmla="*/ 789 h 7208"/>
                <a:gd name="connsiteX3" fmla="*/ 723 w 212390"/>
                <a:gd name="connsiteY3" fmla="*/ 7139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390" h="7208">
                  <a:moveTo>
                    <a:pt x="723" y="7139"/>
                  </a:moveTo>
                  <a:cubicBezTo>
                    <a:pt x="11835" y="7668"/>
                    <a:pt x="183815" y="5022"/>
                    <a:pt x="207098" y="3964"/>
                  </a:cubicBezTo>
                  <a:cubicBezTo>
                    <a:pt x="230381" y="2906"/>
                    <a:pt x="171115" y="-1857"/>
                    <a:pt x="140423" y="789"/>
                  </a:cubicBezTo>
                  <a:cubicBezTo>
                    <a:pt x="109731" y="3435"/>
                    <a:pt x="-10389" y="6610"/>
                    <a:pt x="723" y="7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9938A37B-88CF-BE0B-EC58-E6576B058337}"/>
                </a:ext>
              </a:extLst>
            </p:cNvPr>
            <p:cNvSpPr/>
            <p:nvPr/>
          </p:nvSpPr>
          <p:spPr>
            <a:xfrm>
              <a:off x="6667892" y="3498799"/>
              <a:ext cx="123442" cy="98544"/>
            </a:xfrm>
            <a:custGeom>
              <a:avLst/>
              <a:gdLst>
                <a:gd name="connsiteX0" fmla="*/ 123433 w 123442"/>
                <a:gd name="connsiteY0" fmla="*/ 51 h 98544"/>
                <a:gd name="connsiteX1" fmla="*/ 18658 w 123442"/>
                <a:gd name="connsiteY1" fmla="*/ 57201 h 98544"/>
                <a:gd name="connsiteX2" fmla="*/ 2783 w 123442"/>
                <a:gd name="connsiteY2" fmla="*/ 98476 h 98544"/>
                <a:gd name="connsiteX3" fmla="*/ 12308 w 123442"/>
                <a:gd name="connsiteY3" fmla="*/ 47676 h 98544"/>
                <a:gd name="connsiteX4" fmla="*/ 123433 w 123442"/>
                <a:gd name="connsiteY4" fmla="*/ 51 h 9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2" h="98544">
                  <a:moveTo>
                    <a:pt x="123433" y="51"/>
                  </a:moveTo>
                  <a:cubicBezTo>
                    <a:pt x="124491" y="1639"/>
                    <a:pt x="38766" y="40797"/>
                    <a:pt x="18658" y="57201"/>
                  </a:cubicBezTo>
                  <a:cubicBezTo>
                    <a:pt x="-1450" y="73605"/>
                    <a:pt x="3841" y="100064"/>
                    <a:pt x="2783" y="98476"/>
                  </a:cubicBezTo>
                  <a:cubicBezTo>
                    <a:pt x="1725" y="96888"/>
                    <a:pt x="-6742" y="61434"/>
                    <a:pt x="12308" y="47676"/>
                  </a:cubicBezTo>
                  <a:cubicBezTo>
                    <a:pt x="31358" y="33918"/>
                    <a:pt x="122375" y="-1537"/>
                    <a:pt x="123433" y="5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 1134">
              <a:extLst>
                <a:ext uri="{FF2B5EF4-FFF2-40B4-BE49-F238E27FC236}">
                  <a16:creationId xmlns:a16="http://schemas.microsoft.com/office/drawing/2014/main" id="{3BDAACFB-6766-7BCA-1023-2BB8E2481D8E}"/>
                </a:ext>
              </a:extLst>
            </p:cNvPr>
            <p:cNvSpPr/>
            <p:nvPr/>
          </p:nvSpPr>
          <p:spPr>
            <a:xfrm>
              <a:off x="7483337" y="3091492"/>
              <a:ext cx="55486" cy="142657"/>
            </a:xfrm>
            <a:custGeom>
              <a:avLst/>
              <a:gdLst>
                <a:gd name="connsiteX0" fmla="*/ 138 w 55486"/>
                <a:gd name="connsiteY0" fmla="*/ 958 h 142657"/>
                <a:gd name="connsiteX1" fmla="*/ 54113 w 55486"/>
                <a:gd name="connsiteY1" fmla="*/ 140658 h 142657"/>
                <a:gd name="connsiteX2" fmla="*/ 38238 w 55486"/>
                <a:gd name="connsiteY2" fmla="*/ 80333 h 142657"/>
                <a:gd name="connsiteX3" fmla="*/ 138 w 55486"/>
                <a:gd name="connsiteY3" fmla="*/ 958 h 142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86" h="142657">
                  <a:moveTo>
                    <a:pt x="138" y="958"/>
                  </a:moveTo>
                  <a:cubicBezTo>
                    <a:pt x="2784" y="11012"/>
                    <a:pt x="47763" y="127429"/>
                    <a:pt x="54113" y="140658"/>
                  </a:cubicBezTo>
                  <a:cubicBezTo>
                    <a:pt x="60463" y="153887"/>
                    <a:pt x="43001" y="97796"/>
                    <a:pt x="38238" y="80333"/>
                  </a:cubicBezTo>
                  <a:cubicBezTo>
                    <a:pt x="33475" y="62870"/>
                    <a:pt x="-2508" y="-9096"/>
                    <a:pt x="138" y="9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49948601-90C3-97EF-593F-84993D1D61C6}"/>
                </a:ext>
              </a:extLst>
            </p:cNvPr>
            <p:cNvSpPr/>
            <p:nvPr/>
          </p:nvSpPr>
          <p:spPr>
            <a:xfrm>
              <a:off x="7464425" y="3105103"/>
              <a:ext cx="102149" cy="187725"/>
            </a:xfrm>
            <a:custGeom>
              <a:avLst/>
              <a:gdLst>
                <a:gd name="connsiteX0" fmla="*/ 0 w 102149"/>
                <a:gd name="connsiteY0" fmla="*/ 47 h 187725"/>
                <a:gd name="connsiteX1" fmla="*/ 28575 w 102149"/>
                <a:gd name="connsiteY1" fmla="*/ 136572 h 187725"/>
                <a:gd name="connsiteX2" fmla="*/ 101600 w 102149"/>
                <a:gd name="connsiteY2" fmla="*/ 187372 h 187725"/>
                <a:gd name="connsiteX3" fmla="*/ 60325 w 102149"/>
                <a:gd name="connsiteY3" fmla="*/ 158797 h 187725"/>
                <a:gd name="connsiteX4" fmla="*/ 28575 w 102149"/>
                <a:gd name="connsiteY4" fmla="*/ 152447 h 187725"/>
                <a:gd name="connsiteX5" fmla="*/ 0 w 102149"/>
                <a:gd name="connsiteY5" fmla="*/ 47 h 18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149" h="187725">
                  <a:moveTo>
                    <a:pt x="0" y="47"/>
                  </a:moveTo>
                  <a:cubicBezTo>
                    <a:pt x="0" y="-2599"/>
                    <a:pt x="11642" y="105351"/>
                    <a:pt x="28575" y="136572"/>
                  </a:cubicBezTo>
                  <a:cubicBezTo>
                    <a:pt x="45508" y="167793"/>
                    <a:pt x="101600" y="187372"/>
                    <a:pt x="101600" y="187372"/>
                  </a:cubicBezTo>
                  <a:cubicBezTo>
                    <a:pt x="106892" y="191076"/>
                    <a:pt x="72496" y="164618"/>
                    <a:pt x="60325" y="158797"/>
                  </a:cubicBezTo>
                  <a:cubicBezTo>
                    <a:pt x="48154" y="152976"/>
                    <a:pt x="39158" y="171497"/>
                    <a:pt x="28575" y="152447"/>
                  </a:cubicBezTo>
                  <a:cubicBezTo>
                    <a:pt x="17992" y="133397"/>
                    <a:pt x="0" y="2693"/>
                    <a:pt x="0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 1136">
              <a:extLst>
                <a:ext uri="{FF2B5EF4-FFF2-40B4-BE49-F238E27FC236}">
                  <a16:creationId xmlns:a16="http://schemas.microsoft.com/office/drawing/2014/main" id="{A740C765-82C2-1AAD-79EF-6DEB7A3DB35C}"/>
                </a:ext>
              </a:extLst>
            </p:cNvPr>
            <p:cNvSpPr/>
            <p:nvPr/>
          </p:nvSpPr>
          <p:spPr>
            <a:xfrm>
              <a:off x="7073878" y="2993320"/>
              <a:ext cx="56415" cy="205239"/>
            </a:xfrm>
            <a:custGeom>
              <a:avLst/>
              <a:gdLst>
                <a:gd name="connsiteX0" fmla="*/ 22 w 56415"/>
                <a:gd name="connsiteY0" fmla="*/ 705 h 205239"/>
                <a:gd name="connsiteX1" fmla="*/ 44472 w 56415"/>
                <a:gd name="connsiteY1" fmla="*/ 95955 h 205239"/>
                <a:gd name="connsiteX2" fmla="*/ 53997 w 56415"/>
                <a:gd name="connsiteY2" fmla="*/ 203905 h 205239"/>
                <a:gd name="connsiteX3" fmla="*/ 50822 w 56415"/>
                <a:gd name="connsiteY3" fmla="*/ 146755 h 205239"/>
                <a:gd name="connsiteX4" fmla="*/ 22 w 56415"/>
                <a:gd name="connsiteY4" fmla="*/ 705 h 2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15" h="205239">
                  <a:moveTo>
                    <a:pt x="22" y="705"/>
                  </a:moveTo>
                  <a:cubicBezTo>
                    <a:pt x="-1036" y="-7762"/>
                    <a:pt x="35476" y="62088"/>
                    <a:pt x="44472" y="95955"/>
                  </a:cubicBezTo>
                  <a:cubicBezTo>
                    <a:pt x="53468" y="129822"/>
                    <a:pt x="52939" y="195438"/>
                    <a:pt x="53997" y="203905"/>
                  </a:cubicBezTo>
                  <a:cubicBezTo>
                    <a:pt x="55055" y="212372"/>
                    <a:pt x="60347" y="179034"/>
                    <a:pt x="50822" y="146755"/>
                  </a:cubicBezTo>
                  <a:cubicBezTo>
                    <a:pt x="41297" y="114476"/>
                    <a:pt x="1080" y="9172"/>
                    <a:pt x="22" y="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 1137">
              <a:extLst>
                <a:ext uri="{FF2B5EF4-FFF2-40B4-BE49-F238E27FC236}">
                  <a16:creationId xmlns:a16="http://schemas.microsoft.com/office/drawing/2014/main" id="{2285170F-918D-7213-3B59-A7586480140A}"/>
                </a:ext>
              </a:extLst>
            </p:cNvPr>
            <p:cNvSpPr/>
            <p:nvPr/>
          </p:nvSpPr>
          <p:spPr>
            <a:xfrm>
              <a:off x="6835733" y="3248025"/>
              <a:ext cx="174853" cy="79617"/>
            </a:xfrm>
            <a:custGeom>
              <a:avLst/>
              <a:gdLst>
                <a:gd name="connsiteX0" fmla="*/ 42 w 174853"/>
                <a:gd name="connsiteY0" fmla="*/ 0 h 79617"/>
                <a:gd name="connsiteX1" fmla="*/ 88942 w 174853"/>
                <a:gd name="connsiteY1" fmla="*/ 69850 h 79617"/>
                <a:gd name="connsiteX2" fmla="*/ 79417 w 174853"/>
                <a:gd name="connsiteY2" fmla="*/ 76200 h 79617"/>
                <a:gd name="connsiteX3" fmla="*/ 174667 w 174853"/>
                <a:gd name="connsiteY3" fmla="*/ 79375 h 79617"/>
                <a:gd name="connsiteX4" fmla="*/ 101642 w 174853"/>
                <a:gd name="connsiteY4" fmla="*/ 69850 h 79617"/>
                <a:gd name="connsiteX5" fmla="*/ 42 w 174853"/>
                <a:gd name="connsiteY5" fmla="*/ 0 h 7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853" h="79617">
                  <a:moveTo>
                    <a:pt x="42" y="0"/>
                  </a:moveTo>
                  <a:cubicBezTo>
                    <a:pt x="-2075" y="0"/>
                    <a:pt x="75713" y="57150"/>
                    <a:pt x="88942" y="69850"/>
                  </a:cubicBezTo>
                  <a:cubicBezTo>
                    <a:pt x="102171" y="82550"/>
                    <a:pt x="65130" y="74613"/>
                    <a:pt x="79417" y="76200"/>
                  </a:cubicBezTo>
                  <a:cubicBezTo>
                    <a:pt x="93704" y="77787"/>
                    <a:pt x="170963" y="80433"/>
                    <a:pt x="174667" y="79375"/>
                  </a:cubicBezTo>
                  <a:cubicBezTo>
                    <a:pt x="178371" y="78317"/>
                    <a:pt x="125984" y="80433"/>
                    <a:pt x="101642" y="69850"/>
                  </a:cubicBezTo>
                  <a:cubicBezTo>
                    <a:pt x="77300" y="59267"/>
                    <a:pt x="2159" y="0"/>
                    <a:pt x="42" y="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0F78ABF6-78A0-55C9-CDD7-F3036FC2CC99}"/>
                </a:ext>
              </a:extLst>
            </p:cNvPr>
            <p:cNvSpPr/>
            <p:nvPr/>
          </p:nvSpPr>
          <p:spPr>
            <a:xfrm>
              <a:off x="6421633" y="3209841"/>
              <a:ext cx="52216" cy="133653"/>
            </a:xfrm>
            <a:custGeom>
              <a:avLst/>
              <a:gdLst>
                <a:gd name="connsiteX0" fmla="*/ 52192 w 52216"/>
                <a:gd name="connsiteY0" fmla="*/ 84 h 133653"/>
                <a:gd name="connsiteX1" fmla="*/ 10917 w 52216"/>
                <a:gd name="connsiteY1" fmla="*/ 92159 h 133653"/>
                <a:gd name="connsiteX2" fmla="*/ 1392 w 52216"/>
                <a:gd name="connsiteY2" fmla="*/ 133434 h 133653"/>
                <a:gd name="connsiteX3" fmla="*/ 4567 w 52216"/>
                <a:gd name="connsiteY3" fmla="*/ 76284 h 133653"/>
                <a:gd name="connsiteX4" fmla="*/ 52192 w 52216"/>
                <a:gd name="connsiteY4" fmla="*/ 84 h 13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16" h="133653">
                  <a:moveTo>
                    <a:pt x="52192" y="84"/>
                  </a:moveTo>
                  <a:cubicBezTo>
                    <a:pt x="53250" y="2730"/>
                    <a:pt x="19384" y="69934"/>
                    <a:pt x="10917" y="92159"/>
                  </a:cubicBezTo>
                  <a:cubicBezTo>
                    <a:pt x="2450" y="114384"/>
                    <a:pt x="2450" y="136080"/>
                    <a:pt x="1392" y="133434"/>
                  </a:cubicBezTo>
                  <a:cubicBezTo>
                    <a:pt x="334" y="130788"/>
                    <a:pt x="-2312" y="94805"/>
                    <a:pt x="4567" y="76284"/>
                  </a:cubicBezTo>
                  <a:cubicBezTo>
                    <a:pt x="11446" y="57763"/>
                    <a:pt x="51134" y="-2562"/>
                    <a:pt x="52192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2F909EE6-04D1-DD16-56C4-4A9A183EA7EA}"/>
                </a:ext>
              </a:extLst>
            </p:cNvPr>
            <p:cNvSpPr/>
            <p:nvPr/>
          </p:nvSpPr>
          <p:spPr>
            <a:xfrm>
              <a:off x="6280145" y="3406712"/>
              <a:ext cx="38328" cy="273241"/>
            </a:xfrm>
            <a:custGeom>
              <a:avLst/>
              <a:gdLst>
                <a:gd name="connsiteX0" fmla="*/ 19055 w 38328"/>
                <a:gd name="connsiteY0" fmla="*/ 63 h 273241"/>
                <a:gd name="connsiteX1" fmla="*/ 15880 w 38328"/>
                <a:gd name="connsiteY1" fmla="*/ 174688 h 273241"/>
                <a:gd name="connsiteX2" fmla="*/ 38105 w 38328"/>
                <a:gd name="connsiteY2" fmla="*/ 273113 h 273241"/>
                <a:gd name="connsiteX3" fmla="*/ 5 w 38328"/>
                <a:gd name="connsiteY3" fmla="*/ 155638 h 273241"/>
                <a:gd name="connsiteX4" fmla="*/ 19055 w 38328"/>
                <a:gd name="connsiteY4" fmla="*/ 63 h 27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8" h="273241">
                  <a:moveTo>
                    <a:pt x="19055" y="63"/>
                  </a:moveTo>
                  <a:cubicBezTo>
                    <a:pt x="21701" y="3238"/>
                    <a:pt x="12705" y="129180"/>
                    <a:pt x="15880" y="174688"/>
                  </a:cubicBezTo>
                  <a:cubicBezTo>
                    <a:pt x="19055" y="220196"/>
                    <a:pt x="40751" y="276288"/>
                    <a:pt x="38105" y="273113"/>
                  </a:cubicBezTo>
                  <a:cubicBezTo>
                    <a:pt x="35459" y="269938"/>
                    <a:pt x="-524" y="198500"/>
                    <a:pt x="5" y="155638"/>
                  </a:cubicBezTo>
                  <a:cubicBezTo>
                    <a:pt x="534" y="112776"/>
                    <a:pt x="16409" y="-3112"/>
                    <a:pt x="19055" y="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 1141">
              <a:extLst>
                <a:ext uri="{FF2B5EF4-FFF2-40B4-BE49-F238E27FC236}">
                  <a16:creationId xmlns:a16="http://schemas.microsoft.com/office/drawing/2014/main" id="{278BB717-D843-499E-4A19-6AF0C10ED9FF}"/>
                </a:ext>
              </a:extLst>
            </p:cNvPr>
            <p:cNvSpPr/>
            <p:nvPr/>
          </p:nvSpPr>
          <p:spPr>
            <a:xfrm>
              <a:off x="8119762" y="3129371"/>
              <a:ext cx="92676" cy="506460"/>
            </a:xfrm>
            <a:custGeom>
              <a:avLst/>
              <a:gdLst>
                <a:gd name="connsiteX0" fmla="*/ 17763 w 92676"/>
                <a:gd name="connsiteY0" fmla="*/ 1179 h 506460"/>
                <a:gd name="connsiteX1" fmla="*/ 87613 w 92676"/>
                <a:gd name="connsiteY1" fmla="*/ 198029 h 506460"/>
                <a:gd name="connsiteX2" fmla="*/ 78088 w 92676"/>
                <a:gd name="connsiteY2" fmla="*/ 325029 h 506460"/>
                <a:gd name="connsiteX3" fmla="*/ 5063 w 92676"/>
                <a:gd name="connsiteY3" fmla="*/ 439329 h 506460"/>
                <a:gd name="connsiteX4" fmla="*/ 8238 w 92676"/>
                <a:gd name="connsiteY4" fmla="*/ 506004 h 506460"/>
                <a:gd name="connsiteX5" fmla="*/ 24113 w 92676"/>
                <a:gd name="connsiteY5" fmla="*/ 407579 h 506460"/>
                <a:gd name="connsiteX6" fmla="*/ 74913 w 92676"/>
                <a:gd name="connsiteY6" fmla="*/ 296454 h 506460"/>
                <a:gd name="connsiteX7" fmla="*/ 17763 w 92676"/>
                <a:gd name="connsiteY7" fmla="*/ 1179 h 50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676" h="506460">
                  <a:moveTo>
                    <a:pt x="17763" y="1179"/>
                  </a:moveTo>
                  <a:cubicBezTo>
                    <a:pt x="19880" y="-15225"/>
                    <a:pt x="77559" y="144054"/>
                    <a:pt x="87613" y="198029"/>
                  </a:cubicBezTo>
                  <a:cubicBezTo>
                    <a:pt x="97667" y="252004"/>
                    <a:pt x="91846" y="284812"/>
                    <a:pt x="78088" y="325029"/>
                  </a:cubicBezTo>
                  <a:cubicBezTo>
                    <a:pt x="64330" y="365246"/>
                    <a:pt x="16705" y="409167"/>
                    <a:pt x="5063" y="439329"/>
                  </a:cubicBezTo>
                  <a:cubicBezTo>
                    <a:pt x="-6579" y="469491"/>
                    <a:pt x="5063" y="511296"/>
                    <a:pt x="8238" y="506004"/>
                  </a:cubicBezTo>
                  <a:cubicBezTo>
                    <a:pt x="11413" y="500712"/>
                    <a:pt x="13000" y="442504"/>
                    <a:pt x="24113" y="407579"/>
                  </a:cubicBezTo>
                  <a:cubicBezTo>
                    <a:pt x="35226" y="372654"/>
                    <a:pt x="73855" y="363658"/>
                    <a:pt x="74913" y="296454"/>
                  </a:cubicBezTo>
                  <a:cubicBezTo>
                    <a:pt x="75971" y="229250"/>
                    <a:pt x="15646" y="17583"/>
                    <a:pt x="17763" y="1179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 1142">
              <a:extLst>
                <a:ext uri="{FF2B5EF4-FFF2-40B4-BE49-F238E27FC236}">
                  <a16:creationId xmlns:a16="http://schemas.microsoft.com/office/drawing/2014/main" id="{AFA1A7A3-6721-DBED-9D8F-754CAC00C83E}"/>
                </a:ext>
              </a:extLst>
            </p:cNvPr>
            <p:cNvSpPr/>
            <p:nvPr/>
          </p:nvSpPr>
          <p:spPr>
            <a:xfrm>
              <a:off x="7261217" y="4283008"/>
              <a:ext cx="47910" cy="162668"/>
            </a:xfrm>
            <a:custGeom>
              <a:avLst/>
              <a:gdLst>
                <a:gd name="connsiteX0" fmla="*/ 8 w 47910"/>
                <a:gd name="connsiteY0" fmla="*/ 67 h 162668"/>
                <a:gd name="connsiteX1" fmla="*/ 25408 w 47910"/>
                <a:gd name="connsiteY1" fmla="*/ 133417 h 162668"/>
                <a:gd name="connsiteX2" fmla="*/ 47633 w 47910"/>
                <a:gd name="connsiteY2" fmla="*/ 161992 h 162668"/>
                <a:gd name="connsiteX3" fmla="*/ 9533 w 47910"/>
                <a:gd name="connsiteY3" fmla="*/ 117542 h 162668"/>
                <a:gd name="connsiteX4" fmla="*/ 22233 w 47910"/>
                <a:gd name="connsiteY4" fmla="*/ 152467 h 162668"/>
                <a:gd name="connsiteX5" fmla="*/ 8 w 47910"/>
                <a:gd name="connsiteY5" fmla="*/ 67 h 16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910" h="162668">
                  <a:moveTo>
                    <a:pt x="8" y="67"/>
                  </a:moveTo>
                  <a:cubicBezTo>
                    <a:pt x="537" y="-3108"/>
                    <a:pt x="17471" y="106430"/>
                    <a:pt x="25408" y="133417"/>
                  </a:cubicBezTo>
                  <a:cubicBezTo>
                    <a:pt x="33345" y="160404"/>
                    <a:pt x="50279" y="164638"/>
                    <a:pt x="47633" y="161992"/>
                  </a:cubicBezTo>
                  <a:cubicBezTo>
                    <a:pt x="44987" y="159346"/>
                    <a:pt x="13766" y="119129"/>
                    <a:pt x="9533" y="117542"/>
                  </a:cubicBezTo>
                  <a:cubicBezTo>
                    <a:pt x="5300" y="115955"/>
                    <a:pt x="21704" y="171517"/>
                    <a:pt x="22233" y="152467"/>
                  </a:cubicBezTo>
                  <a:cubicBezTo>
                    <a:pt x="22762" y="133417"/>
                    <a:pt x="-521" y="3242"/>
                    <a:pt x="8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8BA2E863-D281-1F30-BAB7-4211D1266EDF}"/>
                </a:ext>
              </a:extLst>
            </p:cNvPr>
            <p:cNvSpPr/>
            <p:nvPr/>
          </p:nvSpPr>
          <p:spPr>
            <a:xfrm>
              <a:off x="7393824" y="4250335"/>
              <a:ext cx="233803" cy="229547"/>
            </a:xfrm>
            <a:custGeom>
              <a:avLst/>
              <a:gdLst>
                <a:gd name="connsiteX0" fmla="*/ 232526 w 233803"/>
                <a:gd name="connsiteY0" fmla="*/ 990 h 229547"/>
                <a:gd name="connsiteX1" fmla="*/ 3926 w 233803"/>
                <a:gd name="connsiteY1" fmla="*/ 223240 h 229547"/>
                <a:gd name="connsiteX2" fmla="*/ 89651 w 233803"/>
                <a:gd name="connsiteY2" fmla="*/ 156565 h 229547"/>
                <a:gd name="connsiteX3" fmla="*/ 111876 w 233803"/>
                <a:gd name="connsiteY3" fmla="*/ 29565 h 229547"/>
                <a:gd name="connsiteX4" fmla="*/ 96001 w 233803"/>
                <a:gd name="connsiteY4" fmla="*/ 137515 h 229547"/>
                <a:gd name="connsiteX5" fmla="*/ 232526 w 233803"/>
                <a:gd name="connsiteY5" fmla="*/ 990 h 22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3" h="229547">
                  <a:moveTo>
                    <a:pt x="232526" y="990"/>
                  </a:moveTo>
                  <a:cubicBezTo>
                    <a:pt x="217180" y="15278"/>
                    <a:pt x="27738" y="197311"/>
                    <a:pt x="3926" y="223240"/>
                  </a:cubicBezTo>
                  <a:cubicBezTo>
                    <a:pt x="-19886" y="249169"/>
                    <a:pt x="71659" y="188844"/>
                    <a:pt x="89651" y="156565"/>
                  </a:cubicBezTo>
                  <a:cubicBezTo>
                    <a:pt x="107643" y="124286"/>
                    <a:pt x="110818" y="32740"/>
                    <a:pt x="111876" y="29565"/>
                  </a:cubicBezTo>
                  <a:cubicBezTo>
                    <a:pt x="112934" y="26390"/>
                    <a:pt x="71659" y="143336"/>
                    <a:pt x="96001" y="137515"/>
                  </a:cubicBezTo>
                  <a:cubicBezTo>
                    <a:pt x="120343" y="131694"/>
                    <a:pt x="247872" y="-13298"/>
                    <a:pt x="232526" y="99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FE3B03AB-05DB-68BE-25E0-0AD5F845CDF0}"/>
                </a:ext>
              </a:extLst>
            </p:cNvPr>
            <p:cNvSpPr/>
            <p:nvPr/>
          </p:nvSpPr>
          <p:spPr>
            <a:xfrm>
              <a:off x="6622342" y="3692279"/>
              <a:ext cx="54687" cy="132037"/>
            </a:xfrm>
            <a:custGeom>
              <a:avLst/>
              <a:gdLst>
                <a:gd name="connsiteX0" fmla="*/ 54683 w 54687"/>
                <a:gd name="connsiteY0" fmla="*/ 246 h 132037"/>
                <a:gd name="connsiteX1" fmla="*/ 3883 w 54687"/>
                <a:gd name="connsiteY1" fmla="*/ 108196 h 132037"/>
                <a:gd name="connsiteX2" fmla="*/ 3883 w 54687"/>
                <a:gd name="connsiteY2" fmla="*/ 130421 h 132037"/>
                <a:gd name="connsiteX3" fmla="*/ 7058 w 54687"/>
                <a:gd name="connsiteY3" fmla="*/ 79621 h 132037"/>
                <a:gd name="connsiteX4" fmla="*/ 54683 w 54687"/>
                <a:gd name="connsiteY4" fmla="*/ 246 h 13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87" h="132037">
                  <a:moveTo>
                    <a:pt x="54683" y="246"/>
                  </a:moveTo>
                  <a:cubicBezTo>
                    <a:pt x="54154" y="5009"/>
                    <a:pt x="12350" y="86500"/>
                    <a:pt x="3883" y="108196"/>
                  </a:cubicBezTo>
                  <a:cubicBezTo>
                    <a:pt x="-4584" y="129892"/>
                    <a:pt x="3354" y="135184"/>
                    <a:pt x="3883" y="130421"/>
                  </a:cubicBezTo>
                  <a:cubicBezTo>
                    <a:pt x="4412" y="125659"/>
                    <a:pt x="1237" y="98142"/>
                    <a:pt x="7058" y="79621"/>
                  </a:cubicBezTo>
                  <a:cubicBezTo>
                    <a:pt x="12879" y="61100"/>
                    <a:pt x="55212" y="-4517"/>
                    <a:pt x="54683" y="24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C8764204-AE72-1E1C-BAD2-03BEE5185A9E}"/>
                </a:ext>
              </a:extLst>
            </p:cNvPr>
            <p:cNvSpPr/>
            <p:nvPr/>
          </p:nvSpPr>
          <p:spPr>
            <a:xfrm>
              <a:off x="7832570" y="3422441"/>
              <a:ext cx="163543" cy="126513"/>
            </a:xfrm>
            <a:custGeom>
              <a:avLst/>
              <a:gdLst>
                <a:gd name="connsiteX0" fmla="*/ 155 w 163543"/>
                <a:gd name="connsiteY0" fmla="*/ 209 h 126513"/>
                <a:gd name="connsiteX1" fmla="*/ 70005 w 163543"/>
                <a:gd name="connsiteY1" fmla="*/ 92284 h 126513"/>
                <a:gd name="connsiteX2" fmla="*/ 162080 w 163543"/>
                <a:gd name="connsiteY2" fmla="*/ 114509 h 126513"/>
                <a:gd name="connsiteX3" fmla="*/ 123980 w 163543"/>
                <a:gd name="connsiteY3" fmla="*/ 114509 h 126513"/>
                <a:gd name="connsiteX4" fmla="*/ 89055 w 163543"/>
                <a:gd name="connsiteY4" fmla="*/ 120859 h 126513"/>
                <a:gd name="connsiteX5" fmla="*/ 155 w 163543"/>
                <a:gd name="connsiteY5" fmla="*/ 209 h 12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43" h="126513">
                  <a:moveTo>
                    <a:pt x="155" y="209"/>
                  </a:moveTo>
                  <a:cubicBezTo>
                    <a:pt x="-3020" y="-4553"/>
                    <a:pt x="43018" y="73234"/>
                    <a:pt x="70005" y="92284"/>
                  </a:cubicBezTo>
                  <a:cubicBezTo>
                    <a:pt x="96992" y="111334"/>
                    <a:pt x="153084" y="110805"/>
                    <a:pt x="162080" y="114509"/>
                  </a:cubicBezTo>
                  <a:cubicBezTo>
                    <a:pt x="171076" y="118213"/>
                    <a:pt x="136151" y="113451"/>
                    <a:pt x="123980" y="114509"/>
                  </a:cubicBezTo>
                  <a:cubicBezTo>
                    <a:pt x="111809" y="115567"/>
                    <a:pt x="104930" y="136205"/>
                    <a:pt x="89055" y="120859"/>
                  </a:cubicBezTo>
                  <a:cubicBezTo>
                    <a:pt x="73180" y="105513"/>
                    <a:pt x="3330" y="4971"/>
                    <a:pt x="155" y="20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45C1DD1E-A565-DCF6-A001-CB7A9E833F84}"/>
                </a:ext>
              </a:extLst>
            </p:cNvPr>
            <p:cNvSpPr/>
            <p:nvPr/>
          </p:nvSpPr>
          <p:spPr>
            <a:xfrm>
              <a:off x="7642189" y="3155825"/>
              <a:ext cx="83798" cy="271685"/>
            </a:xfrm>
            <a:custGeom>
              <a:avLst/>
              <a:gdLst>
                <a:gd name="connsiteX0" fmla="*/ 36 w 83798"/>
                <a:gd name="connsiteY0" fmla="*/ 125 h 271685"/>
                <a:gd name="connsiteX1" fmla="*/ 15911 w 83798"/>
                <a:gd name="connsiteY1" fmla="*/ 190625 h 271685"/>
                <a:gd name="connsiteX2" fmla="*/ 25436 w 83798"/>
                <a:gd name="connsiteY2" fmla="*/ 177925 h 271685"/>
                <a:gd name="connsiteX3" fmla="*/ 82586 w 83798"/>
                <a:gd name="connsiteY3" fmla="*/ 270000 h 271685"/>
                <a:gd name="connsiteX4" fmla="*/ 60361 w 83798"/>
                <a:gd name="connsiteY4" fmla="*/ 231900 h 271685"/>
                <a:gd name="connsiteX5" fmla="*/ 12736 w 83798"/>
                <a:gd name="connsiteY5" fmla="*/ 162050 h 271685"/>
                <a:gd name="connsiteX6" fmla="*/ 36 w 83798"/>
                <a:gd name="connsiteY6" fmla="*/ 125 h 27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798" h="271685">
                  <a:moveTo>
                    <a:pt x="36" y="125"/>
                  </a:moveTo>
                  <a:cubicBezTo>
                    <a:pt x="565" y="4888"/>
                    <a:pt x="11678" y="160992"/>
                    <a:pt x="15911" y="190625"/>
                  </a:cubicBezTo>
                  <a:cubicBezTo>
                    <a:pt x="20144" y="220258"/>
                    <a:pt x="14324" y="164696"/>
                    <a:pt x="25436" y="177925"/>
                  </a:cubicBezTo>
                  <a:cubicBezTo>
                    <a:pt x="36548" y="191154"/>
                    <a:pt x="76765" y="261004"/>
                    <a:pt x="82586" y="270000"/>
                  </a:cubicBezTo>
                  <a:cubicBezTo>
                    <a:pt x="88407" y="278996"/>
                    <a:pt x="72003" y="249892"/>
                    <a:pt x="60361" y="231900"/>
                  </a:cubicBezTo>
                  <a:cubicBezTo>
                    <a:pt x="48719" y="213908"/>
                    <a:pt x="20673" y="196975"/>
                    <a:pt x="12736" y="162050"/>
                  </a:cubicBezTo>
                  <a:cubicBezTo>
                    <a:pt x="4799" y="127125"/>
                    <a:pt x="-493" y="-4638"/>
                    <a:pt x="36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C5CF4564-FAA3-B6ED-4C6D-0F58EC5F8DE3}"/>
                </a:ext>
              </a:extLst>
            </p:cNvPr>
            <p:cNvSpPr/>
            <p:nvPr/>
          </p:nvSpPr>
          <p:spPr>
            <a:xfrm>
              <a:off x="7086221" y="3082738"/>
              <a:ext cx="82929" cy="257379"/>
            </a:xfrm>
            <a:custGeom>
              <a:avLst/>
              <a:gdLst>
                <a:gd name="connsiteX0" fmla="*/ 82929 w 82929"/>
                <a:gd name="connsiteY0" fmla="*/ 187 h 257379"/>
                <a:gd name="connsiteX1" fmla="*/ 3554 w 82929"/>
                <a:gd name="connsiteY1" fmla="*/ 203387 h 257379"/>
                <a:gd name="connsiteX2" fmla="*/ 25779 w 82929"/>
                <a:gd name="connsiteY2" fmla="*/ 257362 h 257379"/>
                <a:gd name="connsiteX3" fmla="*/ 6729 w 82929"/>
                <a:gd name="connsiteY3" fmla="*/ 200212 h 257379"/>
                <a:gd name="connsiteX4" fmla="*/ 13079 w 82929"/>
                <a:gd name="connsiteY4" fmla="*/ 117662 h 257379"/>
                <a:gd name="connsiteX5" fmla="*/ 3554 w 82929"/>
                <a:gd name="connsiteY5" fmla="*/ 165287 h 257379"/>
                <a:gd name="connsiteX6" fmla="*/ 82929 w 82929"/>
                <a:gd name="connsiteY6" fmla="*/ 187 h 25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29" h="257379">
                  <a:moveTo>
                    <a:pt x="82929" y="187"/>
                  </a:moveTo>
                  <a:cubicBezTo>
                    <a:pt x="82929" y="6537"/>
                    <a:pt x="13079" y="160525"/>
                    <a:pt x="3554" y="203387"/>
                  </a:cubicBezTo>
                  <a:cubicBezTo>
                    <a:pt x="-5971" y="246249"/>
                    <a:pt x="25250" y="257891"/>
                    <a:pt x="25779" y="257362"/>
                  </a:cubicBezTo>
                  <a:cubicBezTo>
                    <a:pt x="26308" y="256833"/>
                    <a:pt x="8846" y="223495"/>
                    <a:pt x="6729" y="200212"/>
                  </a:cubicBezTo>
                  <a:cubicBezTo>
                    <a:pt x="4612" y="176929"/>
                    <a:pt x="13608" y="123483"/>
                    <a:pt x="13079" y="117662"/>
                  </a:cubicBezTo>
                  <a:cubicBezTo>
                    <a:pt x="12550" y="111841"/>
                    <a:pt x="-8088" y="180103"/>
                    <a:pt x="3554" y="165287"/>
                  </a:cubicBezTo>
                  <a:cubicBezTo>
                    <a:pt x="15196" y="150471"/>
                    <a:pt x="82929" y="-6163"/>
                    <a:pt x="82929" y="187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 1148">
              <a:extLst>
                <a:ext uri="{FF2B5EF4-FFF2-40B4-BE49-F238E27FC236}">
                  <a16:creationId xmlns:a16="http://schemas.microsoft.com/office/drawing/2014/main" id="{20F7DDD4-EBC3-3376-4649-4A866AF45647}"/>
                </a:ext>
              </a:extLst>
            </p:cNvPr>
            <p:cNvSpPr/>
            <p:nvPr/>
          </p:nvSpPr>
          <p:spPr>
            <a:xfrm>
              <a:off x="6905509" y="2171015"/>
              <a:ext cx="65688" cy="133113"/>
            </a:xfrm>
            <a:custGeom>
              <a:avLst/>
              <a:gdLst>
                <a:gd name="connsiteX0" fmla="*/ 116 w 65688"/>
                <a:gd name="connsiteY0" fmla="*/ 685 h 133113"/>
                <a:gd name="connsiteX1" fmla="*/ 63616 w 65688"/>
                <a:gd name="connsiteY1" fmla="*/ 130860 h 133113"/>
                <a:gd name="connsiteX2" fmla="*/ 47741 w 65688"/>
                <a:gd name="connsiteY2" fmla="*/ 80060 h 133113"/>
                <a:gd name="connsiteX3" fmla="*/ 116 w 65688"/>
                <a:gd name="connsiteY3" fmla="*/ 685 h 13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88" h="133113">
                  <a:moveTo>
                    <a:pt x="116" y="685"/>
                  </a:moveTo>
                  <a:cubicBezTo>
                    <a:pt x="2762" y="9152"/>
                    <a:pt x="55679" y="117631"/>
                    <a:pt x="63616" y="130860"/>
                  </a:cubicBezTo>
                  <a:cubicBezTo>
                    <a:pt x="71553" y="144089"/>
                    <a:pt x="54620" y="95406"/>
                    <a:pt x="47741" y="80060"/>
                  </a:cubicBezTo>
                  <a:cubicBezTo>
                    <a:pt x="40862" y="64714"/>
                    <a:pt x="-2530" y="-7782"/>
                    <a:pt x="116" y="685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 1149">
              <a:extLst>
                <a:ext uri="{FF2B5EF4-FFF2-40B4-BE49-F238E27FC236}">
                  <a16:creationId xmlns:a16="http://schemas.microsoft.com/office/drawing/2014/main" id="{9E7B4856-AABE-8709-0B74-15D0615CF594}"/>
                </a:ext>
              </a:extLst>
            </p:cNvPr>
            <p:cNvSpPr/>
            <p:nvPr/>
          </p:nvSpPr>
          <p:spPr>
            <a:xfrm>
              <a:off x="6599605" y="2235198"/>
              <a:ext cx="90146" cy="198223"/>
            </a:xfrm>
            <a:custGeom>
              <a:avLst/>
              <a:gdLst>
                <a:gd name="connsiteX0" fmla="*/ 90120 w 90146"/>
                <a:gd name="connsiteY0" fmla="*/ 2 h 198223"/>
                <a:gd name="connsiteX1" fmla="*/ 10745 w 90146"/>
                <a:gd name="connsiteY1" fmla="*/ 127002 h 198223"/>
                <a:gd name="connsiteX2" fmla="*/ 26620 w 90146"/>
                <a:gd name="connsiteY2" fmla="*/ 171452 h 198223"/>
                <a:gd name="connsiteX3" fmla="*/ 26620 w 90146"/>
                <a:gd name="connsiteY3" fmla="*/ 196852 h 198223"/>
                <a:gd name="connsiteX4" fmla="*/ 1220 w 90146"/>
                <a:gd name="connsiteY4" fmla="*/ 130177 h 198223"/>
                <a:gd name="connsiteX5" fmla="*/ 90120 w 90146"/>
                <a:gd name="connsiteY5" fmla="*/ 2 h 198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146" h="198223">
                  <a:moveTo>
                    <a:pt x="90120" y="2"/>
                  </a:moveTo>
                  <a:cubicBezTo>
                    <a:pt x="91707" y="-527"/>
                    <a:pt x="21328" y="98427"/>
                    <a:pt x="10745" y="127002"/>
                  </a:cubicBezTo>
                  <a:cubicBezTo>
                    <a:pt x="162" y="155577"/>
                    <a:pt x="23974" y="159810"/>
                    <a:pt x="26620" y="171452"/>
                  </a:cubicBezTo>
                  <a:cubicBezTo>
                    <a:pt x="29266" y="183094"/>
                    <a:pt x="30853" y="203731"/>
                    <a:pt x="26620" y="196852"/>
                  </a:cubicBezTo>
                  <a:cubicBezTo>
                    <a:pt x="22387" y="189973"/>
                    <a:pt x="-6188" y="159281"/>
                    <a:pt x="1220" y="130177"/>
                  </a:cubicBezTo>
                  <a:cubicBezTo>
                    <a:pt x="8628" y="101073"/>
                    <a:pt x="88533" y="531"/>
                    <a:pt x="90120" y="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 1150">
              <a:extLst>
                <a:ext uri="{FF2B5EF4-FFF2-40B4-BE49-F238E27FC236}">
                  <a16:creationId xmlns:a16="http://schemas.microsoft.com/office/drawing/2014/main" id="{B8FE63A1-7D62-745D-2729-EDC32410AAEC}"/>
                </a:ext>
              </a:extLst>
            </p:cNvPr>
            <p:cNvSpPr/>
            <p:nvPr/>
          </p:nvSpPr>
          <p:spPr>
            <a:xfrm>
              <a:off x="6482935" y="2441485"/>
              <a:ext cx="296128" cy="136910"/>
            </a:xfrm>
            <a:custGeom>
              <a:avLst/>
              <a:gdLst>
                <a:gd name="connsiteX0" fmla="*/ 295690 w 296128"/>
                <a:gd name="connsiteY0" fmla="*/ 90 h 136910"/>
                <a:gd name="connsiteX1" fmla="*/ 70265 w 296128"/>
                <a:gd name="connsiteY1" fmla="*/ 114390 h 136910"/>
                <a:gd name="connsiteX2" fmla="*/ 216315 w 296128"/>
                <a:gd name="connsiteY2" fmla="*/ 41365 h 136910"/>
                <a:gd name="connsiteX3" fmla="*/ 415 w 296128"/>
                <a:gd name="connsiteY3" fmla="*/ 136615 h 136910"/>
                <a:gd name="connsiteX4" fmla="*/ 295690 w 296128"/>
                <a:gd name="connsiteY4" fmla="*/ 90 h 13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128" h="136910">
                  <a:moveTo>
                    <a:pt x="295690" y="90"/>
                  </a:moveTo>
                  <a:cubicBezTo>
                    <a:pt x="307332" y="-3614"/>
                    <a:pt x="83494" y="107511"/>
                    <a:pt x="70265" y="114390"/>
                  </a:cubicBezTo>
                  <a:cubicBezTo>
                    <a:pt x="57036" y="121269"/>
                    <a:pt x="227957" y="37661"/>
                    <a:pt x="216315" y="41365"/>
                  </a:cubicBezTo>
                  <a:cubicBezTo>
                    <a:pt x="204673" y="45069"/>
                    <a:pt x="-10697" y="142965"/>
                    <a:pt x="415" y="136615"/>
                  </a:cubicBezTo>
                  <a:cubicBezTo>
                    <a:pt x="11527" y="130265"/>
                    <a:pt x="284048" y="3794"/>
                    <a:pt x="295690" y="9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 1151">
              <a:extLst>
                <a:ext uri="{FF2B5EF4-FFF2-40B4-BE49-F238E27FC236}">
                  <a16:creationId xmlns:a16="http://schemas.microsoft.com/office/drawing/2014/main" id="{4094D4F5-703B-556C-3D23-92CEF137D1AF}"/>
                </a:ext>
              </a:extLst>
            </p:cNvPr>
            <p:cNvSpPr/>
            <p:nvPr/>
          </p:nvSpPr>
          <p:spPr>
            <a:xfrm>
              <a:off x="6761788" y="2557946"/>
              <a:ext cx="324615" cy="96415"/>
            </a:xfrm>
            <a:custGeom>
              <a:avLst/>
              <a:gdLst>
                <a:gd name="connsiteX0" fmla="*/ 962 w 324615"/>
                <a:gd name="connsiteY0" fmla="*/ 1104 h 96415"/>
                <a:gd name="connsiteX1" fmla="*/ 207337 w 324615"/>
                <a:gd name="connsiteY1" fmla="*/ 16979 h 96415"/>
                <a:gd name="connsiteX2" fmla="*/ 296237 w 324615"/>
                <a:gd name="connsiteY2" fmla="*/ 55079 h 96415"/>
                <a:gd name="connsiteX3" fmla="*/ 312112 w 324615"/>
                <a:gd name="connsiteY3" fmla="*/ 96354 h 96415"/>
                <a:gd name="connsiteX4" fmla="*/ 299412 w 324615"/>
                <a:gd name="connsiteY4" fmla="*/ 45554 h 96415"/>
                <a:gd name="connsiteX5" fmla="*/ 962 w 324615"/>
                <a:gd name="connsiteY5" fmla="*/ 1104 h 9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615" h="96415">
                  <a:moveTo>
                    <a:pt x="962" y="1104"/>
                  </a:moveTo>
                  <a:cubicBezTo>
                    <a:pt x="-14384" y="-3659"/>
                    <a:pt x="158125" y="7983"/>
                    <a:pt x="207337" y="16979"/>
                  </a:cubicBezTo>
                  <a:cubicBezTo>
                    <a:pt x="256549" y="25975"/>
                    <a:pt x="278775" y="41850"/>
                    <a:pt x="296237" y="55079"/>
                  </a:cubicBezTo>
                  <a:cubicBezTo>
                    <a:pt x="313700" y="68308"/>
                    <a:pt x="311583" y="97941"/>
                    <a:pt x="312112" y="96354"/>
                  </a:cubicBezTo>
                  <a:cubicBezTo>
                    <a:pt x="312641" y="94767"/>
                    <a:pt x="347037" y="59312"/>
                    <a:pt x="299412" y="45554"/>
                  </a:cubicBezTo>
                  <a:cubicBezTo>
                    <a:pt x="251787" y="31796"/>
                    <a:pt x="16308" y="5867"/>
                    <a:pt x="962" y="110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 1152">
              <a:extLst>
                <a:ext uri="{FF2B5EF4-FFF2-40B4-BE49-F238E27FC236}">
                  <a16:creationId xmlns:a16="http://schemas.microsoft.com/office/drawing/2014/main" id="{FF00F297-BD9B-8028-DF62-45E876465DAD}"/>
                </a:ext>
              </a:extLst>
            </p:cNvPr>
            <p:cNvSpPr/>
            <p:nvPr/>
          </p:nvSpPr>
          <p:spPr>
            <a:xfrm>
              <a:off x="7318158" y="2393332"/>
              <a:ext cx="213666" cy="213346"/>
            </a:xfrm>
            <a:custGeom>
              <a:avLst/>
              <a:gdLst>
                <a:gd name="connsiteX0" fmla="*/ 124042 w 213666"/>
                <a:gd name="connsiteY0" fmla="*/ 35543 h 213346"/>
                <a:gd name="connsiteX1" fmla="*/ 28792 w 213666"/>
                <a:gd name="connsiteY1" fmla="*/ 121268 h 213346"/>
                <a:gd name="connsiteX2" fmla="*/ 31967 w 213666"/>
                <a:gd name="connsiteY2" fmla="*/ 213343 h 213346"/>
                <a:gd name="connsiteX3" fmla="*/ 9742 w 213666"/>
                <a:gd name="connsiteY3" fmla="*/ 118093 h 213346"/>
                <a:gd name="connsiteX4" fmla="*/ 212942 w 213666"/>
                <a:gd name="connsiteY4" fmla="*/ 618 h 213346"/>
                <a:gd name="connsiteX5" fmla="*/ 79592 w 213666"/>
                <a:gd name="connsiteY5" fmla="*/ 70468 h 213346"/>
                <a:gd name="connsiteX6" fmla="*/ 124042 w 213666"/>
                <a:gd name="connsiteY6" fmla="*/ 35543 h 2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666" h="213346">
                  <a:moveTo>
                    <a:pt x="124042" y="35543"/>
                  </a:moveTo>
                  <a:cubicBezTo>
                    <a:pt x="115575" y="44010"/>
                    <a:pt x="44138" y="91635"/>
                    <a:pt x="28792" y="121268"/>
                  </a:cubicBezTo>
                  <a:cubicBezTo>
                    <a:pt x="13446" y="150901"/>
                    <a:pt x="35142" y="213872"/>
                    <a:pt x="31967" y="213343"/>
                  </a:cubicBezTo>
                  <a:cubicBezTo>
                    <a:pt x="28792" y="212814"/>
                    <a:pt x="-20420" y="153547"/>
                    <a:pt x="9742" y="118093"/>
                  </a:cubicBezTo>
                  <a:cubicBezTo>
                    <a:pt x="39904" y="82639"/>
                    <a:pt x="201300" y="8555"/>
                    <a:pt x="212942" y="618"/>
                  </a:cubicBezTo>
                  <a:cubicBezTo>
                    <a:pt x="224584" y="-7320"/>
                    <a:pt x="92292" y="63589"/>
                    <a:pt x="79592" y="70468"/>
                  </a:cubicBezTo>
                  <a:cubicBezTo>
                    <a:pt x="66892" y="77347"/>
                    <a:pt x="132509" y="27076"/>
                    <a:pt x="124042" y="3554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 1153">
              <a:extLst>
                <a:ext uri="{FF2B5EF4-FFF2-40B4-BE49-F238E27FC236}">
                  <a16:creationId xmlns:a16="http://schemas.microsoft.com/office/drawing/2014/main" id="{3FFA452C-B7DC-DAE5-B1DD-9533C15D3F29}"/>
                </a:ext>
              </a:extLst>
            </p:cNvPr>
            <p:cNvSpPr/>
            <p:nvPr/>
          </p:nvSpPr>
          <p:spPr>
            <a:xfrm>
              <a:off x="6753186" y="3575046"/>
              <a:ext cx="138480" cy="152404"/>
            </a:xfrm>
            <a:custGeom>
              <a:avLst/>
              <a:gdLst>
                <a:gd name="connsiteX0" fmla="*/ 136564 w 138480"/>
                <a:gd name="connsiteY0" fmla="*/ 4 h 152404"/>
                <a:gd name="connsiteX1" fmla="*/ 111164 w 138480"/>
                <a:gd name="connsiteY1" fmla="*/ 60329 h 152404"/>
                <a:gd name="connsiteX2" fmla="*/ 28614 w 138480"/>
                <a:gd name="connsiteY2" fmla="*/ 101604 h 152404"/>
                <a:gd name="connsiteX3" fmla="*/ 76239 w 138480"/>
                <a:gd name="connsiteY3" fmla="*/ 88904 h 152404"/>
                <a:gd name="connsiteX4" fmla="*/ 39 w 138480"/>
                <a:gd name="connsiteY4" fmla="*/ 152404 h 152404"/>
                <a:gd name="connsiteX5" fmla="*/ 66714 w 138480"/>
                <a:gd name="connsiteY5" fmla="*/ 88904 h 152404"/>
                <a:gd name="connsiteX6" fmla="*/ 127039 w 138480"/>
                <a:gd name="connsiteY6" fmla="*/ 57154 h 152404"/>
                <a:gd name="connsiteX7" fmla="*/ 136564 w 138480"/>
                <a:gd name="connsiteY7" fmla="*/ 4 h 15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80" h="152404">
                  <a:moveTo>
                    <a:pt x="136564" y="4"/>
                  </a:moveTo>
                  <a:cubicBezTo>
                    <a:pt x="133918" y="533"/>
                    <a:pt x="129156" y="43396"/>
                    <a:pt x="111164" y="60329"/>
                  </a:cubicBezTo>
                  <a:cubicBezTo>
                    <a:pt x="93172" y="77262"/>
                    <a:pt x="34435" y="96842"/>
                    <a:pt x="28614" y="101604"/>
                  </a:cubicBezTo>
                  <a:cubicBezTo>
                    <a:pt x="22793" y="106366"/>
                    <a:pt x="81002" y="80437"/>
                    <a:pt x="76239" y="88904"/>
                  </a:cubicBezTo>
                  <a:cubicBezTo>
                    <a:pt x="71476" y="97371"/>
                    <a:pt x="1626" y="152404"/>
                    <a:pt x="39" y="152404"/>
                  </a:cubicBezTo>
                  <a:cubicBezTo>
                    <a:pt x="-1548" y="152404"/>
                    <a:pt x="45547" y="104779"/>
                    <a:pt x="66714" y="88904"/>
                  </a:cubicBezTo>
                  <a:cubicBezTo>
                    <a:pt x="87881" y="73029"/>
                    <a:pt x="112751" y="70912"/>
                    <a:pt x="127039" y="57154"/>
                  </a:cubicBezTo>
                  <a:cubicBezTo>
                    <a:pt x="141327" y="43396"/>
                    <a:pt x="139210" y="-525"/>
                    <a:pt x="136564" y="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 1154">
              <a:extLst>
                <a:ext uri="{FF2B5EF4-FFF2-40B4-BE49-F238E27FC236}">
                  <a16:creationId xmlns:a16="http://schemas.microsoft.com/office/drawing/2014/main" id="{0DDDF981-9BC0-A689-A739-23180AC7B289}"/>
                </a:ext>
              </a:extLst>
            </p:cNvPr>
            <p:cNvSpPr/>
            <p:nvPr/>
          </p:nvSpPr>
          <p:spPr>
            <a:xfrm>
              <a:off x="7797765" y="3527423"/>
              <a:ext cx="199359" cy="187984"/>
            </a:xfrm>
            <a:custGeom>
              <a:avLst/>
              <a:gdLst>
                <a:gd name="connsiteX0" fmla="*/ 35 w 199359"/>
                <a:gd name="connsiteY0" fmla="*/ 2 h 187984"/>
                <a:gd name="connsiteX1" fmla="*/ 174660 w 199359"/>
                <a:gd name="connsiteY1" fmla="*/ 114302 h 187984"/>
                <a:gd name="connsiteX2" fmla="*/ 181010 w 199359"/>
                <a:gd name="connsiteY2" fmla="*/ 187327 h 187984"/>
                <a:gd name="connsiteX3" fmla="*/ 181010 w 199359"/>
                <a:gd name="connsiteY3" fmla="*/ 73027 h 187984"/>
                <a:gd name="connsiteX4" fmla="*/ 190535 w 199359"/>
                <a:gd name="connsiteY4" fmla="*/ 117477 h 187984"/>
                <a:gd name="connsiteX5" fmla="*/ 35 w 199359"/>
                <a:gd name="connsiteY5" fmla="*/ 2 h 18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359" h="187984">
                  <a:moveTo>
                    <a:pt x="35" y="2"/>
                  </a:moveTo>
                  <a:cubicBezTo>
                    <a:pt x="-2611" y="-527"/>
                    <a:pt x="144498" y="83081"/>
                    <a:pt x="174660" y="114302"/>
                  </a:cubicBezTo>
                  <a:cubicBezTo>
                    <a:pt x="204822" y="145523"/>
                    <a:pt x="179952" y="194206"/>
                    <a:pt x="181010" y="187327"/>
                  </a:cubicBezTo>
                  <a:cubicBezTo>
                    <a:pt x="182068" y="180448"/>
                    <a:pt x="179423" y="84669"/>
                    <a:pt x="181010" y="73027"/>
                  </a:cubicBezTo>
                  <a:cubicBezTo>
                    <a:pt x="182597" y="61385"/>
                    <a:pt x="214348" y="127002"/>
                    <a:pt x="190535" y="117477"/>
                  </a:cubicBezTo>
                  <a:cubicBezTo>
                    <a:pt x="166723" y="107952"/>
                    <a:pt x="2681" y="531"/>
                    <a:pt x="35" y="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 1155">
              <a:extLst>
                <a:ext uri="{FF2B5EF4-FFF2-40B4-BE49-F238E27FC236}">
                  <a16:creationId xmlns:a16="http://schemas.microsoft.com/office/drawing/2014/main" id="{13B83F78-8748-3771-0C32-36D08E6BFF3C}"/>
                </a:ext>
              </a:extLst>
            </p:cNvPr>
            <p:cNvSpPr/>
            <p:nvPr/>
          </p:nvSpPr>
          <p:spPr>
            <a:xfrm>
              <a:off x="7523961" y="3666294"/>
              <a:ext cx="423168" cy="51662"/>
            </a:xfrm>
            <a:custGeom>
              <a:avLst/>
              <a:gdLst>
                <a:gd name="connsiteX0" fmla="*/ 789 w 423168"/>
                <a:gd name="connsiteY0" fmla="*/ 42106 h 51662"/>
                <a:gd name="connsiteX1" fmla="*/ 242089 w 423168"/>
                <a:gd name="connsiteY1" fmla="*/ 42106 h 51662"/>
                <a:gd name="connsiteX2" fmla="*/ 350039 w 423168"/>
                <a:gd name="connsiteY2" fmla="*/ 19881 h 51662"/>
                <a:gd name="connsiteX3" fmla="*/ 292889 w 423168"/>
                <a:gd name="connsiteY3" fmla="*/ 831 h 51662"/>
                <a:gd name="connsiteX4" fmla="*/ 423064 w 423168"/>
                <a:gd name="connsiteY4" fmla="*/ 48456 h 51662"/>
                <a:gd name="connsiteX5" fmla="*/ 315114 w 423168"/>
                <a:gd name="connsiteY5" fmla="*/ 45281 h 51662"/>
                <a:gd name="connsiteX6" fmla="*/ 330989 w 423168"/>
                <a:gd name="connsiteY6" fmla="*/ 51631 h 51662"/>
                <a:gd name="connsiteX7" fmla="*/ 789 w 423168"/>
                <a:gd name="connsiteY7" fmla="*/ 42106 h 5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168" h="51662">
                  <a:moveTo>
                    <a:pt x="789" y="42106"/>
                  </a:moveTo>
                  <a:cubicBezTo>
                    <a:pt x="-14028" y="40519"/>
                    <a:pt x="183881" y="45810"/>
                    <a:pt x="242089" y="42106"/>
                  </a:cubicBezTo>
                  <a:cubicBezTo>
                    <a:pt x="300297" y="38402"/>
                    <a:pt x="341572" y="26760"/>
                    <a:pt x="350039" y="19881"/>
                  </a:cubicBezTo>
                  <a:cubicBezTo>
                    <a:pt x="358506" y="13002"/>
                    <a:pt x="280718" y="-3931"/>
                    <a:pt x="292889" y="831"/>
                  </a:cubicBezTo>
                  <a:cubicBezTo>
                    <a:pt x="305060" y="5593"/>
                    <a:pt x="419360" y="41048"/>
                    <a:pt x="423064" y="48456"/>
                  </a:cubicBezTo>
                  <a:cubicBezTo>
                    <a:pt x="426768" y="55864"/>
                    <a:pt x="330460" y="44752"/>
                    <a:pt x="315114" y="45281"/>
                  </a:cubicBezTo>
                  <a:cubicBezTo>
                    <a:pt x="299768" y="45810"/>
                    <a:pt x="378085" y="52160"/>
                    <a:pt x="330989" y="51631"/>
                  </a:cubicBezTo>
                  <a:cubicBezTo>
                    <a:pt x="283893" y="51102"/>
                    <a:pt x="15606" y="43693"/>
                    <a:pt x="789" y="421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 1156">
              <a:extLst>
                <a:ext uri="{FF2B5EF4-FFF2-40B4-BE49-F238E27FC236}">
                  <a16:creationId xmlns:a16="http://schemas.microsoft.com/office/drawing/2014/main" id="{60CE9949-16F2-2824-B580-DBA58C5BAB73}"/>
                </a:ext>
              </a:extLst>
            </p:cNvPr>
            <p:cNvSpPr/>
            <p:nvPr/>
          </p:nvSpPr>
          <p:spPr>
            <a:xfrm>
              <a:off x="6972122" y="3476545"/>
              <a:ext cx="127833" cy="169709"/>
            </a:xfrm>
            <a:custGeom>
              <a:avLst/>
              <a:gdLst>
                <a:gd name="connsiteX0" fmla="*/ 178 w 127833"/>
                <a:gd name="connsiteY0" fmla="*/ 80 h 169709"/>
                <a:gd name="connsiteX1" fmla="*/ 28753 w 127833"/>
                <a:gd name="connsiteY1" fmla="*/ 88980 h 169709"/>
                <a:gd name="connsiteX2" fmla="*/ 127178 w 127833"/>
                <a:gd name="connsiteY2" fmla="*/ 168355 h 169709"/>
                <a:gd name="connsiteX3" fmla="*/ 70028 w 127833"/>
                <a:gd name="connsiteY3" fmla="*/ 136605 h 169709"/>
                <a:gd name="connsiteX4" fmla="*/ 38278 w 127833"/>
                <a:gd name="connsiteY4" fmla="*/ 104855 h 169709"/>
                <a:gd name="connsiteX5" fmla="*/ 178 w 127833"/>
                <a:gd name="connsiteY5" fmla="*/ 80 h 16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833" h="169709">
                  <a:moveTo>
                    <a:pt x="178" y="80"/>
                  </a:moveTo>
                  <a:cubicBezTo>
                    <a:pt x="-1410" y="-2566"/>
                    <a:pt x="7586" y="60934"/>
                    <a:pt x="28753" y="88980"/>
                  </a:cubicBezTo>
                  <a:cubicBezTo>
                    <a:pt x="49920" y="117026"/>
                    <a:pt x="120299" y="160417"/>
                    <a:pt x="127178" y="168355"/>
                  </a:cubicBezTo>
                  <a:cubicBezTo>
                    <a:pt x="134057" y="176293"/>
                    <a:pt x="84845" y="147188"/>
                    <a:pt x="70028" y="136605"/>
                  </a:cubicBezTo>
                  <a:cubicBezTo>
                    <a:pt x="55211" y="126022"/>
                    <a:pt x="41982" y="127609"/>
                    <a:pt x="38278" y="104855"/>
                  </a:cubicBezTo>
                  <a:cubicBezTo>
                    <a:pt x="34574" y="82101"/>
                    <a:pt x="1766" y="2726"/>
                    <a:pt x="178" y="8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 1157">
              <a:extLst>
                <a:ext uri="{FF2B5EF4-FFF2-40B4-BE49-F238E27FC236}">
                  <a16:creationId xmlns:a16="http://schemas.microsoft.com/office/drawing/2014/main" id="{24CB70F2-7C31-EA38-6762-6BFAE093CD98}"/>
                </a:ext>
              </a:extLst>
            </p:cNvPr>
            <p:cNvSpPr/>
            <p:nvPr/>
          </p:nvSpPr>
          <p:spPr>
            <a:xfrm>
              <a:off x="7168678" y="3663606"/>
              <a:ext cx="54469" cy="81315"/>
            </a:xfrm>
            <a:custGeom>
              <a:avLst/>
              <a:gdLst>
                <a:gd name="connsiteX0" fmla="*/ 54447 w 54469"/>
                <a:gd name="connsiteY0" fmla="*/ 344 h 81315"/>
                <a:gd name="connsiteX1" fmla="*/ 3647 w 54469"/>
                <a:gd name="connsiteY1" fmla="*/ 79719 h 81315"/>
                <a:gd name="connsiteX2" fmla="*/ 9997 w 54469"/>
                <a:gd name="connsiteY2" fmla="*/ 51144 h 81315"/>
                <a:gd name="connsiteX3" fmla="*/ 54447 w 54469"/>
                <a:gd name="connsiteY3" fmla="*/ 344 h 8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469" h="81315">
                  <a:moveTo>
                    <a:pt x="54447" y="344"/>
                  </a:moveTo>
                  <a:cubicBezTo>
                    <a:pt x="53389" y="5106"/>
                    <a:pt x="11055" y="71252"/>
                    <a:pt x="3647" y="79719"/>
                  </a:cubicBezTo>
                  <a:cubicBezTo>
                    <a:pt x="-3761" y="88186"/>
                    <a:pt x="1001" y="60669"/>
                    <a:pt x="9997" y="51144"/>
                  </a:cubicBezTo>
                  <a:cubicBezTo>
                    <a:pt x="18993" y="41619"/>
                    <a:pt x="55505" y="-4418"/>
                    <a:pt x="54447" y="34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 1158">
              <a:extLst>
                <a:ext uri="{FF2B5EF4-FFF2-40B4-BE49-F238E27FC236}">
                  <a16:creationId xmlns:a16="http://schemas.microsoft.com/office/drawing/2014/main" id="{935FE249-894C-20F6-DC37-B518D0B7E874}"/>
                </a:ext>
              </a:extLst>
            </p:cNvPr>
            <p:cNvSpPr/>
            <p:nvPr/>
          </p:nvSpPr>
          <p:spPr>
            <a:xfrm>
              <a:off x="7431245" y="3669708"/>
              <a:ext cx="228336" cy="51442"/>
            </a:xfrm>
            <a:custGeom>
              <a:avLst/>
              <a:gdLst>
                <a:gd name="connsiteX0" fmla="*/ 1430 w 228336"/>
                <a:gd name="connsiteY0" fmla="*/ 51392 h 51442"/>
                <a:gd name="connsiteX1" fmla="*/ 83980 w 228336"/>
                <a:gd name="connsiteY1" fmla="*/ 10117 h 51442"/>
                <a:gd name="connsiteX2" fmla="*/ 226855 w 228336"/>
                <a:gd name="connsiteY2" fmla="*/ 13292 h 51442"/>
                <a:gd name="connsiteX3" fmla="*/ 150655 w 228336"/>
                <a:gd name="connsiteY3" fmla="*/ 592 h 51442"/>
                <a:gd name="connsiteX4" fmla="*/ 1430 w 228336"/>
                <a:gd name="connsiteY4" fmla="*/ 51392 h 5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336" h="51442">
                  <a:moveTo>
                    <a:pt x="1430" y="51392"/>
                  </a:moveTo>
                  <a:cubicBezTo>
                    <a:pt x="-9682" y="52979"/>
                    <a:pt x="46409" y="16467"/>
                    <a:pt x="83980" y="10117"/>
                  </a:cubicBezTo>
                  <a:cubicBezTo>
                    <a:pt x="121551" y="3767"/>
                    <a:pt x="215743" y="14879"/>
                    <a:pt x="226855" y="13292"/>
                  </a:cubicBezTo>
                  <a:cubicBezTo>
                    <a:pt x="237967" y="11705"/>
                    <a:pt x="183993" y="-3112"/>
                    <a:pt x="150655" y="592"/>
                  </a:cubicBezTo>
                  <a:cubicBezTo>
                    <a:pt x="117317" y="4296"/>
                    <a:pt x="12542" y="49805"/>
                    <a:pt x="1430" y="5139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 1159">
              <a:extLst>
                <a:ext uri="{FF2B5EF4-FFF2-40B4-BE49-F238E27FC236}">
                  <a16:creationId xmlns:a16="http://schemas.microsoft.com/office/drawing/2014/main" id="{F5E37102-1CF6-27BA-CF7A-9349BDB0F023}"/>
                </a:ext>
              </a:extLst>
            </p:cNvPr>
            <p:cNvSpPr/>
            <p:nvPr/>
          </p:nvSpPr>
          <p:spPr>
            <a:xfrm>
              <a:off x="6981398" y="3689199"/>
              <a:ext cx="156002" cy="114942"/>
            </a:xfrm>
            <a:custGeom>
              <a:avLst/>
              <a:gdLst>
                <a:gd name="connsiteX0" fmla="*/ 156002 w 156002"/>
                <a:gd name="connsiteY0" fmla="*/ 151 h 114942"/>
                <a:gd name="connsiteX1" fmla="*/ 117902 w 156002"/>
                <a:gd name="connsiteY1" fmla="*/ 63651 h 114942"/>
                <a:gd name="connsiteX2" fmla="*/ 427 w 156002"/>
                <a:gd name="connsiteY2" fmla="*/ 114451 h 114942"/>
                <a:gd name="connsiteX3" fmla="*/ 79802 w 156002"/>
                <a:gd name="connsiteY3" fmla="*/ 89051 h 114942"/>
                <a:gd name="connsiteX4" fmla="*/ 117902 w 156002"/>
                <a:gd name="connsiteY4" fmla="*/ 82701 h 114942"/>
                <a:gd name="connsiteX5" fmla="*/ 156002 w 156002"/>
                <a:gd name="connsiteY5" fmla="*/ 151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002" h="114942">
                  <a:moveTo>
                    <a:pt x="156002" y="151"/>
                  </a:moveTo>
                  <a:cubicBezTo>
                    <a:pt x="156002" y="-3024"/>
                    <a:pt x="143831" y="44601"/>
                    <a:pt x="117902" y="63651"/>
                  </a:cubicBezTo>
                  <a:cubicBezTo>
                    <a:pt x="91973" y="82701"/>
                    <a:pt x="6777" y="110218"/>
                    <a:pt x="427" y="114451"/>
                  </a:cubicBezTo>
                  <a:cubicBezTo>
                    <a:pt x="-5923" y="118684"/>
                    <a:pt x="60223" y="94343"/>
                    <a:pt x="79802" y="89051"/>
                  </a:cubicBezTo>
                  <a:cubicBezTo>
                    <a:pt x="99381" y="83759"/>
                    <a:pt x="108377" y="93284"/>
                    <a:pt x="117902" y="82701"/>
                  </a:cubicBezTo>
                  <a:cubicBezTo>
                    <a:pt x="127427" y="72118"/>
                    <a:pt x="156002" y="3326"/>
                    <a:pt x="156002" y="15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 1160">
              <a:extLst>
                <a:ext uri="{FF2B5EF4-FFF2-40B4-BE49-F238E27FC236}">
                  <a16:creationId xmlns:a16="http://schemas.microsoft.com/office/drawing/2014/main" id="{A9FAB5FC-6D30-E538-0F44-294D4721E593}"/>
                </a:ext>
              </a:extLst>
            </p:cNvPr>
            <p:cNvSpPr/>
            <p:nvPr/>
          </p:nvSpPr>
          <p:spPr>
            <a:xfrm>
              <a:off x="7096124" y="4289391"/>
              <a:ext cx="155841" cy="251136"/>
            </a:xfrm>
            <a:custGeom>
              <a:avLst/>
              <a:gdLst>
                <a:gd name="connsiteX0" fmla="*/ 1 w 155841"/>
                <a:gd name="connsiteY0" fmla="*/ 34 h 251136"/>
                <a:gd name="connsiteX1" fmla="*/ 130176 w 155841"/>
                <a:gd name="connsiteY1" fmla="*/ 130209 h 251136"/>
                <a:gd name="connsiteX2" fmla="*/ 155576 w 155841"/>
                <a:gd name="connsiteY2" fmla="*/ 250859 h 251136"/>
                <a:gd name="connsiteX3" fmla="*/ 142876 w 155841"/>
                <a:gd name="connsiteY3" fmla="*/ 161959 h 251136"/>
                <a:gd name="connsiteX4" fmla="*/ 133351 w 155841"/>
                <a:gd name="connsiteY4" fmla="*/ 117509 h 251136"/>
                <a:gd name="connsiteX5" fmla="*/ 1 w 155841"/>
                <a:gd name="connsiteY5" fmla="*/ 34 h 25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41" h="251136">
                  <a:moveTo>
                    <a:pt x="1" y="34"/>
                  </a:moveTo>
                  <a:cubicBezTo>
                    <a:pt x="-528" y="2151"/>
                    <a:pt x="104247" y="88405"/>
                    <a:pt x="130176" y="130209"/>
                  </a:cubicBezTo>
                  <a:cubicBezTo>
                    <a:pt x="156105" y="172013"/>
                    <a:pt x="153459" y="245567"/>
                    <a:pt x="155576" y="250859"/>
                  </a:cubicBezTo>
                  <a:cubicBezTo>
                    <a:pt x="157693" y="256151"/>
                    <a:pt x="146580" y="184184"/>
                    <a:pt x="142876" y="161959"/>
                  </a:cubicBezTo>
                  <a:cubicBezTo>
                    <a:pt x="139172" y="139734"/>
                    <a:pt x="152401" y="141851"/>
                    <a:pt x="133351" y="117509"/>
                  </a:cubicBezTo>
                  <a:cubicBezTo>
                    <a:pt x="114301" y="93167"/>
                    <a:pt x="530" y="-2083"/>
                    <a:pt x="1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 1161">
              <a:extLst>
                <a:ext uri="{FF2B5EF4-FFF2-40B4-BE49-F238E27FC236}">
                  <a16:creationId xmlns:a16="http://schemas.microsoft.com/office/drawing/2014/main" id="{5D200CED-7932-3856-1BBB-FBD8AF8A14B7}"/>
                </a:ext>
              </a:extLst>
            </p:cNvPr>
            <p:cNvSpPr/>
            <p:nvPr/>
          </p:nvSpPr>
          <p:spPr>
            <a:xfrm>
              <a:off x="6805927" y="4395614"/>
              <a:ext cx="309997" cy="235550"/>
            </a:xfrm>
            <a:custGeom>
              <a:avLst/>
              <a:gdLst>
                <a:gd name="connsiteX0" fmla="*/ 1273 w 309997"/>
                <a:gd name="connsiteY0" fmla="*/ 1761 h 235550"/>
                <a:gd name="connsiteX1" fmla="*/ 293373 w 309997"/>
                <a:gd name="connsiteY1" fmla="*/ 224011 h 235550"/>
                <a:gd name="connsiteX2" fmla="*/ 264798 w 309997"/>
                <a:gd name="connsiteY2" fmla="*/ 195436 h 235550"/>
                <a:gd name="connsiteX3" fmla="*/ 188598 w 309997"/>
                <a:gd name="connsiteY3" fmla="*/ 122411 h 235550"/>
                <a:gd name="connsiteX4" fmla="*/ 1273 w 309997"/>
                <a:gd name="connsiteY4" fmla="*/ 1761 h 23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997" h="235550">
                  <a:moveTo>
                    <a:pt x="1273" y="1761"/>
                  </a:moveTo>
                  <a:cubicBezTo>
                    <a:pt x="18735" y="18694"/>
                    <a:pt x="249452" y="191732"/>
                    <a:pt x="293373" y="224011"/>
                  </a:cubicBezTo>
                  <a:cubicBezTo>
                    <a:pt x="337294" y="256290"/>
                    <a:pt x="282260" y="212369"/>
                    <a:pt x="264798" y="195436"/>
                  </a:cubicBezTo>
                  <a:cubicBezTo>
                    <a:pt x="247336" y="178503"/>
                    <a:pt x="226169" y="149928"/>
                    <a:pt x="188598" y="122411"/>
                  </a:cubicBezTo>
                  <a:cubicBezTo>
                    <a:pt x="151027" y="94894"/>
                    <a:pt x="-16189" y="-15172"/>
                    <a:pt x="1273" y="17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 1162">
              <a:extLst>
                <a:ext uri="{FF2B5EF4-FFF2-40B4-BE49-F238E27FC236}">
                  <a16:creationId xmlns:a16="http://schemas.microsoft.com/office/drawing/2014/main" id="{8DDD1F21-CF04-D17D-3E3E-399CFDED0760}"/>
                </a:ext>
              </a:extLst>
            </p:cNvPr>
            <p:cNvSpPr/>
            <p:nvPr/>
          </p:nvSpPr>
          <p:spPr>
            <a:xfrm>
              <a:off x="7508213" y="4381077"/>
              <a:ext cx="315494" cy="216431"/>
            </a:xfrm>
            <a:custGeom>
              <a:avLst/>
              <a:gdLst>
                <a:gd name="connsiteX0" fmla="*/ 314987 w 315494"/>
                <a:gd name="connsiteY0" fmla="*/ 423 h 216431"/>
                <a:gd name="connsiteX1" fmla="*/ 3837 w 315494"/>
                <a:gd name="connsiteY1" fmla="*/ 197273 h 216431"/>
                <a:gd name="connsiteX2" fmla="*/ 137187 w 315494"/>
                <a:gd name="connsiteY2" fmla="*/ 124248 h 216431"/>
                <a:gd name="connsiteX3" fmla="*/ 73687 w 315494"/>
                <a:gd name="connsiteY3" fmla="*/ 216323 h 216431"/>
                <a:gd name="connsiteX4" fmla="*/ 184812 w 315494"/>
                <a:gd name="connsiteY4" fmla="*/ 102023 h 216431"/>
                <a:gd name="connsiteX5" fmla="*/ 80037 w 315494"/>
                <a:gd name="connsiteY5" fmla="*/ 143298 h 216431"/>
                <a:gd name="connsiteX6" fmla="*/ 314987 w 315494"/>
                <a:gd name="connsiteY6" fmla="*/ 423 h 21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494" h="216431">
                  <a:moveTo>
                    <a:pt x="314987" y="423"/>
                  </a:moveTo>
                  <a:cubicBezTo>
                    <a:pt x="302287" y="9419"/>
                    <a:pt x="33470" y="176636"/>
                    <a:pt x="3837" y="197273"/>
                  </a:cubicBezTo>
                  <a:cubicBezTo>
                    <a:pt x="-25796" y="217910"/>
                    <a:pt x="125545" y="121073"/>
                    <a:pt x="137187" y="124248"/>
                  </a:cubicBezTo>
                  <a:cubicBezTo>
                    <a:pt x="148829" y="127423"/>
                    <a:pt x="65750" y="220027"/>
                    <a:pt x="73687" y="216323"/>
                  </a:cubicBezTo>
                  <a:cubicBezTo>
                    <a:pt x="81624" y="212619"/>
                    <a:pt x="183754" y="114194"/>
                    <a:pt x="184812" y="102023"/>
                  </a:cubicBezTo>
                  <a:cubicBezTo>
                    <a:pt x="185870" y="89852"/>
                    <a:pt x="62045" y="158115"/>
                    <a:pt x="80037" y="143298"/>
                  </a:cubicBezTo>
                  <a:cubicBezTo>
                    <a:pt x="98029" y="128481"/>
                    <a:pt x="327687" y="-8573"/>
                    <a:pt x="314987" y="4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11383160-A61E-0E02-2989-DBC7C86EEAA5}"/>
                </a:ext>
              </a:extLst>
            </p:cNvPr>
            <p:cNvSpPr/>
            <p:nvPr/>
          </p:nvSpPr>
          <p:spPr>
            <a:xfrm>
              <a:off x="6536837" y="3933032"/>
              <a:ext cx="247205" cy="284295"/>
            </a:xfrm>
            <a:custGeom>
              <a:avLst/>
              <a:gdLst>
                <a:gd name="connsiteX0" fmla="*/ 488 w 247205"/>
                <a:gd name="connsiteY0" fmla="*/ 793 h 284295"/>
                <a:gd name="connsiteX1" fmla="*/ 238613 w 247205"/>
                <a:gd name="connsiteY1" fmla="*/ 277018 h 284295"/>
                <a:gd name="connsiteX2" fmla="*/ 187813 w 247205"/>
                <a:gd name="connsiteY2" fmla="*/ 197643 h 284295"/>
                <a:gd name="connsiteX3" fmla="*/ 121138 w 247205"/>
                <a:gd name="connsiteY3" fmla="*/ 127793 h 284295"/>
                <a:gd name="connsiteX4" fmla="*/ 175113 w 247205"/>
                <a:gd name="connsiteY4" fmla="*/ 191293 h 284295"/>
                <a:gd name="connsiteX5" fmla="*/ 488 w 247205"/>
                <a:gd name="connsiteY5" fmla="*/ 793 h 28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05" h="284295">
                  <a:moveTo>
                    <a:pt x="488" y="793"/>
                  </a:moveTo>
                  <a:cubicBezTo>
                    <a:pt x="11071" y="15081"/>
                    <a:pt x="207392" y="244210"/>
                    <a:pt x="238613" y="277018"/>
                  </a:cubicBezTo>
                  <a:cubicBezTo>
                    <a:pt x="269834" y="309826"/>
                    <a:pt x="207392" y="222514"/>
                    <a:pt x="187813" y="197643"/>
                  </a:cubicBezTo>
                  <a:cubicBezTo>
                    <a:pt x="168234" y="172772"/>
                    <a:pt x="123255" y="128851"/>
                    <a:pt x="121138" y="127793"/>
                  </a:cubicBezTo>
                  <a:cubicBezTo>
                    <a:pt x="119021" y="126735"/>
                    <a:pt x="195751" y="212989"/>
                    <a:pt x="175113" y="191293"/>
                  </a:cubicBezTo>
                  <a:cubicBezTo>
                    <a:pt x="154476" y="169597"/>
                    <a:pt x="-10095" y="-13495"/>
                    <a:pt x="488" y="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7B94A600-457E-CF47-D621-D904AE40D6AD}"/>
                </a:ext>
              </a:extLst>
            </p:cNvPr>
            <p:cNvSpPr/>
            <p:nvPr/>
          </p:nvSpPr>
          <p:spPr>
            <a:xfrm>
              <a:off x="6667500" y="4260830"/>
              <a:ext cx="133350" cy="111172"/>
            </a:xfrm>
            <a:custGeom>
              <a:avLst/>
              <a:gdLst>
                <a:gd name="connsiteX0" fmla="*/ 0 w 133350"/>
                <a:gd name="connsiteY0" fmla="*/ 20 h 111172"/>
                <a:gd name="connsiteX1" fmla="*/ 101600 w 133350"/>
                <a:gd name="connsiteY1" fmla="*/ 63520 h 111172"/>
                <a:gd name="connsiteX2" fmla="*/ 133350 w 133350"/>
                <a:gd name="connsiteY2" fmla="*/ 111145 h 111172"/>
                <a:gd name="connsiteX3" fmla="*/ 101600 w 133350"/>
                <a:gd name="connsiteY3" fmla="*/ 57170 h 111172"/>
                <a:gd name="connsiteX4" fmla="*/ 0 w 133350"/>
                <a:gd name="connsiteY4" fmla="*/ 20 h 11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11172">
                  <a:moveTo>
                    <a:pt x="0" y="20"/>
                  </a:moveTo>
                  <a:cubicBezTo>
                    <a:pt x="0" y="1078"/>
                    <a:pt x="79375" y="44999"/>
                    <a:pt x="101600" y="63520"/>
                  </a:cubicBezTo>
                  <a:cubicBezTo>
                    <a:pt x="123825" y="82041"/>
                    <a:pt x="133350" y="112203"/>
                    <a:pt x="133350" y="111145"/>
                  </a:cubicBezTo>
                  <a:cubicBezTo>
                    <a:pt x="133350" y="110087"/>
                    <a:pt x="118533" y="74632"/>
                    <a:pt x="101600" y="57170"/>
                  </a:cubicBezTo>
                  <a:cubicBezTo>
                    <a:pt x="84667" y="39708"/>
                    <a:pt x="0" y="-1038"/>
                    <a:pt x="0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FEE61348-5180-CAA2-B437-A7CE893F6561}"/>
                </a:ext>
              </a:extLst>
            </p:cNvPr>
            <p:cNvSpPr/>
            <p:nvPr/>
          </p:nvSpPr>
          <p:spPr>
            <a:xfrm>
              <a:off x="6215382" y="2583949"/>
              <a:ext cx="45743" cy="931075"/>
            </a:xfrm>
            <a:custGeom>
              <a:avLst/>
              <a:gdLst>
                <a:gd name="connsiteX0" fmla="*/ 45718 w 45743"/>
                <a:gd name="connsiteY0" fmla="*/ 501 h 931075"/>
                <a:gd name="connsiteX1" fmla="*/ 10793 w 45743"/>
                <a:gd name="connsiteY1" fmla="*/ 495801 h 931075"/>
                <a:gd name="connsiteX2" fmla="*/ 20318 w 45743"/>
                <a:gd name="connsiteY2" fmla="*/ 413251 h 931075"/>
                <a:gd name="connsiteX3" fmla="*/ 26668 w 45743"/>
                <a:gd name="connsiteY3" fmla="*/ 641851 h 931075"/>
                <a:gd name="connsiteX4" fmla="*/ 23493 w 45743"/>
                <a:gd name="connsiteY4" fmla="*/ 759326 h 931075"/>
                <a:gd name="connsiteX5" fmla="*/ 29843 w 45743"/>
                <a:gd name="connsiteY5" fmla="*/ 918076 h 931075"/>
                <a:gd name="connsiteX6" fmla="*/ 29843 w 45743"/>
                <a:gd name="connsiteY6" fmla="*/ 876801 h 931075"/>
                <a:gd name="connsiteX7" fmla="*/ 4443 w 45743"/>
                <a:gd name="connsiteY7" fmla="*/ 521201 h 931075"/>
                <a:gd name="connsiteX8" fmla="*/ 4443 w 45743"/>
                <a:gd name="connsiteY8" fmla="*/ 600576 h 931075"/>
                <a:gd name="connsiteX9" fmla="*/ 45718 w 45743"/>
                <a:gd name="connsiteY9" fmla="*/ 501 h 93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43" h="931075">
                  <a:moveTo>
                    <a:pt x="45718" y="501"/>
                  </a:moveTo>
                  <a:cubicBezTo>
                    <a:pt x="46776" y="-16961"/>
                    <a:pt x="15026" y="427009"/>
                    <a:pt x="10793" y="495801"/>
                  </a:cubicBezTo>
                  <a:cubicBezTo>
                    <a:pt x="6560" y="564593"/>
                    <a:pt x="17672" y="388909"/>
                    <a:pt x="20318" y="413251"/>
                  </a:cubicBezTo>
                  <a:cubicBezTo>
                    <a:pt x="22964" y="437593"/>
                    <a:pt x="26139" y="584172"/>
                    <a:pt x="26668" y="641851"/>
                  </a:cubicBezTo>
                  <a:cubicBezTo>
                    <a:pt x="27197" y="699530"/>
                    <a:pt x="22964" y="713289"/>
                    <a:pt x="23493" y="759326"/>
                  </a:cubicBezTo>
                  <a:cubicBezTo>
                    <a:pt x="24022" y="805363"/>
                    <a:pt x="28785" y="898497"/>
                    <a:pt x="29843" y="918076"/>
                  </a:cubicBezTo>
                  <a:cubicBezTo>
                    <a:pt x="30901" y="937655"/>
                    <a:pt x="34076" y="942947"/>
                    <a:pt x="29843" y="876801"/>
                  </a:cubicBezTo>
                  <a:cubicBezTo>
                    <a:pt x="25610" y="810655"/>
                    <a:pt x="8676" y="567239"/>
                    <a:pt x="4443" y="521201"/>
                  </a:cubicBezTo>
                  <a:cubicBezTo>
                    <a:pt x="210" y="475164"/>
                    <a:pt x="-2965" y="687889"/>
                    <a:pt x="4443" y="600576"/>
                  </a:cubicBezTo>
                  <a:cubicBezTo>
                    <a:pt x="11851" y="513264"/>
                    <a:pt x="44660" y="17963"/>
                    <a:pt x="45718" y="5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3119A832-158A-4ADE-55AE-2901BEC26756}"/>
                </a:ext>
              </a:extLst>
            </p:cNvPr>
            <p:cNvSpPr/>
            <p:nvPr/>
          </p:nvSpPr>
          <p:spPr>
            <a:xfrm>
              <a:off x="6746860" y="3768495"/>
              <a:ext cx="99062" cy="325662"/>
            </a:xfrm>
            <a:custGeom>
              <a:avLst/>
              <a:gdLst>
                <a:gd name="connsiteX0" fmla="*/ 53990 w 99062"/>
                <a:gd name="connsiteY0" fmla="*/ 230 h 325662"/>
                <a:gd name="connsiteX1" fmla="*/ 9540 w 99062"/>
                <a:gd name="connsiteY1" fmla="*/ 133580 h 325662"/>
                <a:gd name="connsiteX2" fmla="*/ 31765 w 99062"/>
                <a:gd name="connsiteY2" fmla="*/ 200255 h 325662"/>
                <a:gd name="connsiteX3" fmla="*/ 6365 w 99062"/>
                <a:gd name="connsiteY3" fmla="*/ 184380 h 325662"/>
                <a:gd name="connsiteX4" fmla="*/ 98440 w 99062"/>
                <a:gd name="connsiteY4" fmla="*/ 324080 h 325662"/>
                <a:gd name="connsiteX5" fmla="*/ 44465 w 99062"/>
                <a:gd name="connsiteY5" fmla="*/ 254230 h 325662"/>
                <a:gd name="connsiteX6" fmla="*/ 15 w 99062"/>
                <a:gd name="connsiteY6" fmla="*/ 168505 h 325662"/>
                <a:gd name="connsiteX7" fmla="*/ 53990 w 99062"/>
                <a:gd name="connsiteY7" fmla="*/ 230 h 32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062" h="325662">
                  <a:moveTo>
                    <a:pt x="53990" y="230"/>
                  </a:moveTo>
                  <a:cubicBezTo>
                    <a:pt x="55578" y="-5591"/>
                    <a:pt x="13244" y="100242"/>
                    <a:pt x="9540" y="133580"/>
                  </a:cubicBezTo>
                  <a:cubicBezTo>
                    <a:pt x="5836" y="166918"/>
                    <a:pt x="32294" y="191788"/>
                    <a:pt x="31765" y="200255"/>
                  </a:cubicBezTo>
                  <a:cubicBezTo>
                    <a:pt x="31236" y="208722"/>
                    <a:pt x="-4747" y="163743"/>
                    <a:pt x="6365" y="184380"/>
                  </a:cubicBezTo>
                  <a:cubicBezTo>
                    <a:pt x="17477" y="205017"/>
                    <a:pt x="92090" y="312438"/>
                    <a:pt x="98440" y="324080"/>
                  </a:cubicBezTo>
                  <a:cubicBezTo>
                    <a:pt x="104790" y="335722"/>
                    <a:pt x="60869" y="280159"/>
                    <a:pt x="44465" y="254230"/>
                  </a:cubicBezTo>
                  <a:cubicBezTo>
                    <a:pt x="28061" y="228301"/>
                    <a:pt x="1073" y="205017"/>
                    <a:pt x="15" y="168505"/>
                  </a:cubicBezTo>
                  <a:cubicBezTo>
                    <a:pt x="-1043" y="131993"/>
                    <a:pt x="52402" y="6051"/>
                    <a:pt x="53990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F1FB2431-AEB8-5591-7590-C2DEF6A9987D}"/>
                </a:ext>
              </a:extLst>
            </p:cNvPr>
            <p:cNvSpPr/>
            <p:nvPr/>
          </p:nvSpPr>
          <p:spPr>
            <a:xfrm>
              <a:off x="6857692" y="4159065"/>
              <a:ext cx="260378" cy="285332"/>
            </a:xfrm>
            <a:custGeom>
              <a:avLst/>
              <a:gdLst>
                <a:gd name="connsiteX0" fmla="*/ 308 w 260378"/>
                <a:gd name="connsiteY0" fmla="*/ 185 h 285332"/>
                <a:gd name="connsiteX1" fmla="*/ 146358 w 260378"/>
                <a:gd name="connsiteY1" fmla="*/ 130360 h 285332"/>
                <a:gd name="connsiteX2" fmla="*/ 257483 w 260378"/>
                <a:gd name="connsiteY2" fmla="*/ 282760 h 285332"/>
                <a:gd name="connsiteX3" fmla="*/ 222558 w 260378"/>
                <a:gd name="connsiteY3" fmla="*/ 219260 h 285332"/>
                <a:gd name="connsiteX4" fmla="*/ 165408 w 260378"/>
                <a:gd name="connsiteY4" fmla="*/ 130360 h 285332"/>
                <a:gd name="connsiteX5" fmla="*/ 187633 w 260378"/>
                <a:gd name="connsiteY5" fmla="*/ 158935 h 285332"/>
                <a:gd name="connsiteX6" fmla="*/ 308 w 260378"/>
                <a:gd name="connsiteY6" fmla="*/ 185 h 28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378" h="285332">
                  <a:moveTo>
                    <a:pt x="308" y="185"/>
                  </a:moveTo>
                  <a:cubicBezTo>
                    <a:pt x="-6571" y="-4577"/>
                    <a:pt x="103496" y="83264"/>
                    <a:pt x="146358" y="130360"/>
                  </a:cubicBezTo>
                  <a:cubicBezTo>
                    <a:pt x="189221" y="177456"/>
                    <a:pt x="244783" y="267943"/>
                    <a:pt x="257483" y="282760"/>
                  </a:cubicBezTo>
                  <a:cubicBezTo>
                    <a:pt x="270183" y="297577"/>
                    <a:pt x="237904" y="244660"/>
                    <a:pt x="222558" y="219260"/>
                  </a:cubicBezTo>
                  <a:cubicBezTo>
                    <a:pt x="207212" y="193860"/>
                    <a:pt x="171229" y="140414"/>
                    <a:pt x="165408" y="130360"/>
                  </a:cubicBezTo>
                  <a:cubicBezTo>
                    <a:pt x="159587" y="120306"/>
                    <a:pt x="211446" y="180102"/>
                    <a:pt x="187633" y="158935"/>
                  </a:cubicBezTo>
                  <a:cubicBezTo>
                    <a:pt x="163821" y="137768"/>
                    <a:pt x="7187" y="4947"/>
                    <a:pt x="308" y="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 1168">
              <a:extLst>
                <a:ext uri="{FF2B5EF4-FFF2-40B4-BE49-F238E27FC236}">
                  <a16:creationId xmlns:a16="http://schemas.microsoft.com/office/drawing/2014/main" id="{40BECAA8-22F2-FAA6-FA3B-EE7E82FF9AD8}"/>
                </a:ext>
              </a:extLst>
            </p:cNvPr>
            <p:cNvSpPr/>
            <p:nvPr/>
          </p:nvSpPr>
          <p:spPr>
            <a:xfrm>
              <a:off x="7896362" y="3984289"/>
              <a:ext cx="161794" cy="244720"/>
            </a:xfrm>
            <a:custGeom>
              <a:avLst/>
              <a:gdLst>
                <a:gd name="connsiteX0" fmla="*/ 161788 w 161794"/>
                <a:gd name="connsiteY0" fmla="*/ 336 h 244720"/>
                <a:gd name="connsiteX1" fmla="*/ 3038 w 161794"/>
                <a:gd name="connsiteY1" fmla="*/ 241636 h 244720"/>
                <a:gd name="connsiteX2" fmla="*/ 53838 w 161794"/>
                <a:gd name="connsiteY2" fmla="*/ 140036 h 244720"/>
                <a:gd name="connsiteX3" fmla="*/ 9388 w 161794"/>
                <a:gd name="connsiteY3" fmla="*/ 187661 h 244720"/>
                <a:gd name="connsiteX4" fmla="*/ 161788 w 161794"/>
                <a:gd name="connsiteY4" fmla="*/ 336 h 24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794" h="244720">
                  <a:moveTo>
                    <a:pt x="161788" y="336"/>
                  </a:moveTo>
                  <a:cubicBezTo>
                    <a:pt x="160730" y="9332"/>
                    <a:pt x="21030" y="218353"/>
                    <a:pt x="3038" y="241636"/>
                  </a:cubicBezTo>
                  <a:cubicBezTo>
                    <a:pt x="-14954" y="264919"/>
                    <a:pt x="52780" y="149032"/>
                    <a:pt x="53838" y="140036"/>
                  </a:cubicBezTo>
                  <a:cubicBezTo>
                    <a:pt x="54896" y="131040"/>
                    <a:pt x="-8074" y="209886"/>
                    <a:pt x="9388" y="187661"/>
                  </a:cubicBezTo>
                  <a:cubicBezTo>
                    <a:pt x="26850" y="165436"/>
                    <a:pt x="162846" y="-8660"/>
                    <a:pt x="161788" y="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D1A1EF64-6747-BD62-C9F7-BC4BB3A1F9E9}"/>
                </a:ext>
              </a:extLst>
            </p:cNvPr>
            <p:cNvSpPr/>
            <p:nvPr/>
          </p:nvSpPr>
          <p:spPr>
            <a:xfrm>
              <a:off x="6108694" y="3305158"/>
              <a:ext cx="287011" cy="718712"/>
            </a:xfrm>
            <a:custGeom>
              <a:avLst/>
              <a:gdLst>
                <a:gd name="connsiteX0" fmla="*/ 6 w 287011"/>
                <a:gd name="connsiteY0" fmla="*/ 17 h 718712"/>
                <a:gd name="connsiteX1" fmla="*/ 149231 w 287011"/>
                <a:gd name="connsiteY1" fmla="*/ 355617 h 718712"/>
                <a:gd name="connsiteX2" fmla="*/ 146056 w 287011"/>
                <a:gd name="connsiteY2" fmla="*/ 333392 h 718712"/>
                <a:gd name="connsiteX3" fmla="*/ 203206 w 287011"/>
                <a:gd name="connsiteY3" fmla="*/ 485792 h 718712"/>
                <a:gd name="connsiteX4" fmla="*/ 219081 w 287011"/>
                <a:gd name="connsiteY4" fmla="*/ 571517 h 718712"/>
                <a:gd name="connsiteX5" fmla="*/ 209556 w 287011"/>
                <a:gd name="connsiteY5" fmla="*/ 552467 h 718712"/>
                <a:gd name="connsiteX6" fmla="*/ 285756 w 287011"/>
                <a:gd name="connsiteY6" fmla="*/ 714392 h 718712"/>
                <a:gd name="connsiteX7" fmla="*/ 250831 w 287011"/>
                <a:gd name="connsiteY7" fmla="*/ 650892 h 718712"/>
                <a:gd name="connsiteX8" fmla="*/ 171456 w 287011"/>
                <a:gd name="connsiteY8" fmla="*/ 428642 h 718712"/>
                <a:gd name="connsiteX9" fmla="*/ 206381 w 287011"/>
                <a:gd name="connsiteY9" fmla="*/ 530242 h 718712"/>
                <a:gd name="connsiteX10" fmla="*/ 111131 w 287011"/>
                <a:gd name="connsiteY10" fmla="*/ 269892 h 718712"/>
                <a:gd name="connsiteX11" fmla="*/ 142881 w 287011"/>
                <a:gd name="connsiteY11" fmla="*/ 339742 h 718712"/>
                <a:gd name="connsiteX12" fmla="*/ 6 w 287011"/>
                <a:gd name="connsiteY12" fmla="*/ 17 h 71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011" h="718712">
                  <a:moveTo>
                    <a:pt x="6" y="17"/>
                  </a:moveTo>
                  <a:cubicBezTo>
                    <a:pt x="1064" y="2663"/>
                    <a:pt x="124889" y="300055"/>
                    <a:pt x="149231" y="355617"/>
                  </a:cubicBezTo>
                  <a:cubicBezTo>
                    <a:pt x="173573" y="411179"/>
                    <a:pt x="137060" y="311696"/>
                    <a:pt x="146056" y="333392"/>
                  </a:cubicBezTo>
                  <a:cubicBezTo>
                    <a:pt x="155052" y="355088"/>
                    <a:pt x="191035" y="446105"/>
                    <a:pt x="203206" y="485792"/>
                  </a:cubicBezTo>
                  <a:cubicBezTo>
                    <a:pt x="215377" y="525479"/>
                    <a:pt x="219081" y="571517"/>
                    <a:pt x="219081" y="571517"/>
                  </a:cubicBezTo>
                  <a:cubicBezTo>
                    <a:pt x="220139" y="582629"/>
                    <a:pt x="198444" y="528655"/>
                    <a:pt x="209556" y="552467"/>
                  </a:cubicBezTo>
                  <a:cubicBezTo>
                    <a:pt x="220669" y="576280"/>
                    <a:pt x="278877" y="697988"/>
                    <a:pt x="285756" y="714392"/>
                  </a:cubicBezTo>
                  <a:cubicBezTo>
                    <a:pt x="292635" y="730796"/>
                    <a:pt x="269881" y="698517"/>
                    <a:pt x="250831" y="650892"/>
                  </a:cubicBezTo>
                  <a:cubicBezTo>
                    <a:pt x="231781" y="603267"/>
                    <a:pt x="178864" y="448750"/>
                    <a:pt x="171456" y="428642"/>
                  </a:cubicBezTo>
                  <a:cubicBezTo>
                    <a:pt x="164048" y="408534"/>
                    <a:pt x="216435" y="556700"/>
                    <a:pt x="206381" y="530242"/>
                  </a:cubicBezTo>
                  <a:cubicBezTo>
                    <a:pt x="196327" y="503784"/>
                    <a:pt x="121714" y="301642"/>
                    <a:pt x="111131" y="269892"/>
                  </a:cubicBezTo>
                  <a:cubicBezTo>
                    <a:pt x="100548" y="238142"/>
                    <a:pt x="156639" y="380488"/>
                    <a:pt x="142881" y="339742"/>
                  </a:cubicBezTo>
                  <a:cubicBezTo>
                    <a:pt x="129123" y="298996"/>
                    <a:pt x="-1052" y="-2629"/>
                    <a:pt x="6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 1170">
              <a:extLst>
                <a:ext uri="{FF2B5EF4-FFF2-40B4-BE49-F238E27FC236}">
                  <a16:creationId xmlns:a16="http://schemas.microsoft.com/office/drawing/2014/main" id="{426A6CA2-8023-44E5-C6DB-BB2DFBD50B67}"/>
                </a:ext>
              </a:extLst>
            </p:cNvPr>
            <p:cNvSpPr/>
            <p:nvPr/>
          </p:nvSpPr>
          <p:spPr>
            <a:xfrm>
              <a:off x="5968817" y="3285273"/>
              <a:ext cx="114175" cy="296606"/>
            </a:xfrm>
            <a:custGeom>
              <a:avLst/>
              <a:gdLst>
                <a:gd name="connsiteX0" fmla="*/ 183 w 114175"/>
                <a:gd name="connsiteY0" fmla="*/ 4027 h 296606"/>
                <a:gd name="connsiteX1" fmla="*/ 12883 w 114175"/>
                <a:gd name="connsiteY1" fmla="*/ 156427 h 296606"/>
                <a:gd name="connsiteX2" fmla="*/ 6533 w 114175"/>
                <a:gd name="connsiteY2" fmla="*/ 143727 h 296606"/>
                <a:gd name="connsiteX3" fmla="*/ 111308 w 114175"/>
                <a:gd name="connsiteY3" fmla="*/ 289777 h 296606"/>
                <a:gd name="connsiteX4" fmla="*/ 79558 w 114175"/>
                <a:gd name="connsiteY4" fmla="*/ 264377 h 296606"/>
                <a:gd name="connsiteX5" fmla="*/ 25583 w 114175"/>
                <a:gd name="connsiteY5" fmla="*/ 191352 h 296606"/>
                <a:gd name="connsiteX6" fmla="*/ 6533 w 114175"/>
                <a:gd name="connsiteY6" fmla="*/ 54827 h 296606"/>
                <a:gd name="connsiteX7" fmla="*/ 183 w 114175"/>
                <a:gd name="connsiteY7" fmla="*/ 4027 h 296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75" h="296606">
                  <a:moveTo>
                    <a:pt x="183" y="4027"/>
                  </a:moveTo>
                  <a:cubicBezTo>
                    <a:pt x="1241" y="20960"/>
                    <a:pt x="11825" y="133144"/>
                    <a:pt x="12883" y="156427"/>
                  </a:cubicBezTo>
                  <a:cubicBezTo>
                    <a:pt x="13941" y="179710"/>
                    <a:pt x="-9871" y="121502"/>
                    <a:pt x="6533" y="143727"/>
                  </a:cubicBezTo>
                  <a:cubicBezTo>
                    <a:pt x="22937" y="165952"/>
                    <a:pt x="99137" y="269669"/>
                    <a:pt x="111308" y="289777"/>
                  </a:cubicBezTo>
                  <a:cubicBezTo>
                    <a:pt x="123479" y="309885"/>
                    <a:pt x="93846" y="280781"/>
                    <a:pt x="79558" y="264377"/>
                  </a:cubicBezTo>
                  <a:cubicBezTo>
                    <a:pt x="65270" y="247973"/>
                    <a:pt x="37754" y="226277"/>
                    <a:pt x="25583" y="191352"/>
                  </a:cubicBezTo>
                  <a:cubicBezTo>
                    <a:pt x="13412" y="156427"/>
                    <a:pt x="10237" y="82344"/>
                    <a:pt x="6533" y="54827"/>
                  </a:cubicBezTo>
                  <a:cubicBezTo>
                    <a:pt x="2829" y="27310"/>
                    <a:pt x="-875" y="-12906"/>
                    <a:pt x="183" y="4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 1171">
              <a:extLst>
                <a:ext uri="{FF2B5EF4-FFF2-40B4-BE49-F238E27FC236}">
                  <a16:creationId xmlns:a16="http://schemas.microsoft.com/office/drawing/2014/main" id="{64BF4139-46C9-8D07-C188-78E2C5AF4E99}"/>
                </a:ext>
              </a:extLst>
            </p:cNvPr>
            <p:cNvSpPr/>
            <p:nvPr/>
          </p:nvSpPr>
          <p:spPr>
            <a:xfrm>
              <a:off x="6095140" y="3285746"/>
              <a:ext cx="121684" cy="327824"/>
            </a:xfrm>
            <a:custGeom>
              <a:avLst/>
              <a:gdLst>
                <a:gd name="connsiteX0" fmla="*/ 32610 w 121684"/>
                <a:gd name="connsiteY0" fmla="*/ 379 h 327824"/>
                <a:gd name="connsiteX1" fmla="*/ 42135 w 121684"/>
                <a:gd name="connsiteY1" fmla="*/ 124204 h 327824"/>
                <a:gd name="connsiteX2" fmla="*/ 19910 w 121684"/>
                <a:gd name="connsiteY2" fmla="*/ 168654 h 327824"/>
                <a:gd name="connsiteX3" fmla="*/ 51660 w 121684"/>
                <a:gd name="connsiteY3" fmla="*/ 238504 h 327824"/>
                <a:gd name="connsiteX4" fmla="*/ 61185 w 121684"/>
                <a:gd name="connsiteY4" fmla="*/ 232154 h 327824"/>
                <a:gd name="connsiteX5" fmla="*/ 121510 w 121684"/>
                <a:gd name="connsiteY5" fmla="*/ 327404 h 327824"/>
                <a:gd name="connsiteX6" fmla="*/ 77060 w 121684"/>
                <a:gd name="connsiteY6" fmla="*/ 263904 h 327824"/>
                <a:gd name="connsiteX7" fmla="*/ 7210 w 121684"/>
                <a:gd name="connsiteY7" fmla="*/ 190879 h 327824"/>
                <a:gd name="connsiteX8" fmla="*/ 10385 w 121684"/>
                <a:gd name="connsiteY8" fmla="*/ 140079 h 327824"/>
                <a:gd name="connsiteX9" fmla="*/ 860 w 121684"/>
                <a:gd name="connsiteY9" fmla="*/ 168654 h 327824"/>
                <a:gd name="connsiteX10" fmla="*/ 32610 w 121684"/>
                <a:gd name="connsiteY10" fmla="*/ 379 h 3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684" h="327824">
                  <a:moveTo>
                    <a:pt x="32610" y="379"/>
                  </a:moveTo>
                  <a:cubicBezTo>
                    <a:pt x="39489" y="-7029"/>
                    <a:pt x="44252" y="96158"/>
                    <a:pt x="42135" y="124204"/>
                  </a:cubicBezTo>
                  <a:cubicBezTo>
                    <a:pt x="40018" y="152250"/>
                    <a:pt x="18323" y="149604"/>
                    <a:pt x="19910" y="168654"/>
                  </a:cubicBezTo>
                  <a:cubicBezTo>
                    <a:pt x="21497" y="187704"/>
                    <a:pt x="44781" y="227921"/>
                    <a:pt x="51660" y="238504"/>
                  </a:cubicBezTo>
                  <a:cubicBezTo>
                    <a:pt x="58539" y="249087"/>
                    <a:pt x="49543" y="217338"/>
                    <a:pt x="61185" y="232154"/>
                  </a:cubicBezTo>
                  <a:cubicBezTo>
                    <a:pt x="72827" y="246970"/>
                    <a:pt x="118864" y="322112"/>
                    <a:pt x="121510" y="327404"/>
                  </a:cubicBezTo>
                  <a:cubicBezTo>
                    <a:pt x="124156" y="332696"/>
                    <a:pt x="96110" y="286658"/>
                    <a:pt x="77060" y="263904"/>
                  </a:cubicBezTo>
                  <a:cubicBezTo>
                    <a:pt x="58010" y="241150"/>
                    <a:pt x="18322" y="211516"/>
                    <a:pt x="7210" y="190879"/>
                  </a:cubicBezTo>
                  <a:cubicBezTo>
                    <a:pt x="-3902" y="170242"/>
                    <a:pt x="11443" y="143783"/>
                    <a:pt x="10385" y="140079"/>
                  </a:cubicBezTo>
                  <a:cubicBezTo>
                    <a:pt x="9327" y="136375"/>
                    <a:pt x="-3373" y="184000"/>
                    <a:pt x="860" y="168654"/>
                  </a:cubicBezTo>
                  <a:cubicBezTo>
                    <a:pt x="5093" y="153308"/>
                    <a:pt x="25731" y="7787"/>
                    <a:pt x="32610" y="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 1172">
              <a:extLst>
                <a:ext uri="{FF2B5EF4-FFF2-40B4-BE49-F238E27FC236}">
                  <a16:creationId xmlns:a16="http://schemas.microsoft.com/office/drawing/2014/main" id="{7DBB7A49-18E6-4028-FC6B-8151CF924DC9}"/>
                </a:ext>
              </a:extLst>
            </p:cNvPr>
            <p:cNvSpPr/>
            <p:nvPr/>
          </p:nvSpPr>
          <p:spPr>
            <a:xfrm>
              <a:off x="6038998" y="3307812"/>
              <a:ext cx="171963" cy="293139"/>
            </a:xfrm>
            <a:custGeom>
              <a:avLst/>
              <a:gdLst>
                <a:gd name="connsiteX0" fmla="*/ 3027 w 171963"/>
                <a:gd name="connsiteY0" fmla="*/ 538 h 293139"/>
                <a:gd name="connsiteX1" fmla="*/ 6202 w 171963"/>
                <a:gd name="connsiteY1" fmla="*/ 95788 h 293139"/>
                <a:gd name="connsiteX2" fmla="*/ 66527 w 171963"/>
                <a:gd name="connsiteY2" fmla="*/ 191038 h 293139"/>
                <a:gd name="connsiteX3" fmla="*/ 85577 w 171963"/>
                <a:gd name="connsiteY3" fmla="*/ 241838 h 293139"/>
                <a:gd name="connsiteX4" fmla="*/ 171302 w 171963"/>
                <a:gd name="connsiteY4" fmla="*/ 292638 h 293139"/>
                <a:gd name="connsiteX5" fmla="*/ 120502 w 171963"/>
                <a:gd name="connsiteY5" fmla="*/ 267238 h 293139"/>
                <a:gd name="connsiteX6" fmla="*/ 34777 w 171963"/>
                <a:gd name="connsiteY6" fmla="*/ 257713 h 293139"/>
                <a:gd name="connsiteX7" fmla="*/ 66527 w 171963"/>
                <a:gd name="connsiteY7" fmla="*/ 245013 h 293139"/>
                <a:gd name="connsiteX8" fmla="*/ 47477 w 171963"/>
                <a:gd name="connsiteY8" fmla="*/ 178338 h 293139"/>
                <a:gd name="connsiteX9" fmla="*/ 15727 w 171963"/>
                <a:gd name="connsiteY9" fmla="*/ 140238 h 293139"/>
                <a:gd name="connsiteX10" fmla="*/ 3027 w 171963"/>
                <a:gd name="connsiteY10" fmla="*/ 538 h 29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963" h="293139">
                  <a:moveTo>
                    <a:pt x="3027" y="538"/>
                  </a:moveTo>
                  <a:cubicBezTo>
                    <a:pt x="1440" y="-6870"/>
                    <a:pt x="-4381" y="64038"/>
                    <a:pt x="6202" y="95788"/>
                  </a:cubicBezTo>
                  <a:cubicBezTo>
                    <a:pt x="16785" y="127538"/>
                    <a:pt x="53298" y="166696"/>
                    <a:pt x="66527" y="191038"/>
                  </a:cubicBezTo>
                  <a:cubicBezTo>
                    <a:pt x="79756" y="215380"/>
                    <a:pt x="68115" y="224905"/>
                    <a:pt x="85577" y="241838"/>
                  </a:cubicBezTo>
                  <a:cubicBezTo>
                    <a:pt x="103039" y="258771"/>
                    <a:pt x="165481" y="288405"/>
                    <a:pt x="171302" y="292638"/>
                  </a:cubicBezTo>
                  <a:cubicBezTo>
                    <a:pt x="177123" y="296871"/>
                    <a:pt x="143256" y="273059"/>
                    <a:pt x="120502" y="267238"/>
                  </a:cubicBezTo>
                  <a:cubicBezTo>
                    <a:pt x="97748" y="261417"/>
                    <a:pt x="43773" y="261417"/>
                    <a:pt x="34777" y="257713"/>
                  </a:cubicBezTo>
                  <a:cubicBezTo>
                    <a:pt x="25781" y="254009"/>
                    <a:pt x="64410" y="258242"/>
                    <a:pt x="66527" y="245013"/>
                  </a:cubicBezTo>
                  <a:cubicBezTo>
                    <a:pt x="68644" y="231784"/>
                    <a:pt x="55944" y="195800"/>
                    <a:pt x="47477" y="178338"/>
                  </a:cubicBezTo>
                  <a:cubicBezTo>
                    <a:pt x="39010" y="160876"/>
                    <a:pt x="23665" y="164051"/>
                    <a:pt x="15727" y="140238"/>
                  </a:cubicBezTo>
                  <a:cubicBezTo>
                    <a:pt x="7790" y="116426"/>
                    <a:pt x="4614" y="7946"/>
                    <a:pt x="3027" y="5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 1173">
              <a:extLst>
                <a:ext uri="{FF2B5EF4-FFF2-40B4-BE49-F238E27FC236}">
                  <a16:creationId xmlns:a16="http://schemas.microsoft.com/office/drawing/2014/main" id="{FD54C2C9-60DA-1F1E-B35E-71EA2566C4AB}"/>
                </a:ext>
              </a:extLst>
            </p:cNvPr>
            <p:cNvSpPr/>
            <p:nvPr/>
          </p:nvSpPr>
          <p:spPr>
            <a:xfrm>
              <a:off x="6072459" y="3529214"/>
              <a:ext cx="99741" cy="224565"/>
            </a:xfrm>
            <a:custGeom>
              <a:avLst/>
              <a:gdLst>
                <a:gd name="connsiteX0" fmla="*/ 1316 w 99741"/>
                <a:gd name="connsiteY0" fmla="*/ 1386 h 224565"/>
                <a:gd name="connsiteX1" fmla="*/ 80691 w 99741"/>
                <a:gd name="connsiteY1" fmla="*/ 125211 h 224565"/>
                <a:gd name="connsiteX2" fmla="*/ 99741 w 99741"/>
                <a:gd name="connsiteY2" fmla="*/ 223636 h 224565"/>
                <a:gd name="connsiteX3" fmla="*/ 80691 w 99741"/>
                <a:gd name="connsiteY3" fmla="*/ 169661 h 224565"/>
                <a:gd name="connsiteX4" fmla="*/ 42591 w 99741"/>
                <a:gd name="connsiteY4" fmla="*/ 87111 h 224565"/>
                <a:gd name="connsiteX5" fmla="*/ 67991 w 99741"/>
                <a:gd name="connsiteY5" fmla="*/ 141086 h 224565"/>
                <a:gd name="connsiteX6" fmla="*/ 33066 w 99741"/>
                <a:gd name="connsiteY6" fmla="*/ 61711 h 224565"/>
                <a:gd name="connsiteX7" fmla="*/ 1316 w 99741"/>
                <a:gd name="connsiteY7" fmla="*/ 1386 h 22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741" h="224565">
                  <a:moveTo>
                    <a:pt x="1316" y="1386"/>
                  </a:moveTo>
                  <a:cubicBezTo>
                    <a:pt x="9253" y="11969"/>
                    <a:pt x="64287" y="88169"/>
                    <a:pt x="80691" y="125211"/>
                  </a:cubicBezTo>
                  <a:cubicBezTo>
                    <a:pt x="97095" y="162253"/>
                    <a:pt x="99741" y="216228"/>
                    <a:pt x="99741" y="223636"/>
                  </a:cubicBezTo>
                  <a:cubicBezTo>
                    <a:pt x="99741" y="231044"/>
                    <a:pt x="90216" y="192415"/>
                    <a:pt x="80691" y="169661"/>
                  </a:cubicBezTo>
                  <a:cubicBezTo>
                    <a:pt x="71166" y="146907"/>
                    <a:pt x="44708" y="91873"/>
                    <a:pt x="42591" y="87111"/>
                  </a:cubicBezTo>
                  <a:cubicBezTo>
                    <a:pt x="40474" y="82349"/>
                    <a:pt x="69578" y="145319"/>
                    <a:pt x="67991" y="141086"/>
                  </a:cubicBezTo>
                  <a:cubicBezTo>
                    <a:pt x="66404" y="136853"/>
                    <a:pt x="42591" y="79703"/>
                    <a:pt x="33066" y="61711"/>
                  </a:cubicBezTo>
                  <a:cubicBezTo>
                    <a:pt x="23541" y="43719"/>
                    <a:pt x="-6621" y="-9197"/>
                    <a:pt x="1316" y="13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 1174">
              <a:extLst>
                <a:ext uri="{FF2B5EF4-FFF2-40B4-BE49-F238E27FC236}">
                  <a16:creationId xmlns:a16="http://schemas.microsoft.com/office/drawing/2014/main" id="{9A2AFE16-FCCF-5F64-7124-C7C81164848C}"/>
                </a:ext>
              </a:extLst>
            </p:cNvPr>
            <p:cNvSpPr/>
            <p:nvPr/>
          </p:nvSpPr>
          <p:spPr>
            <a:xfrm>
              <a:off x="6168538" y="3708282"/>
              <a:ext cx="215729" cy="186579"/>
            </a:xfrm>
            <a:custGeom>
              <a:avLst/>
              <a:gdLst>
                <a:gd name="connsiteX0" fmla="*/ 487 w 215729"/>
                <a:gd name="connsiteY0" fmla="*/ 118 h 186579"/>
                <a:gd name="connsiteX1" fmla="*/ 86212 w 215729"/>
                <a:gd name="connsiteY1" fmla="*/ 111243 h 186579"/>
                <a:gd name="connsiteX2" fmla="*/ 210037 w 215729"/>
                <a:gd name="connsiteY2" fmla="*/ 184268 h 186579"/>
                <a:gd name="connsiteX3" fmla="*/ 187812 w 215729"/>
                <a:gd name="connsiteY3" fmla="*/ 165218 h 186579"/>
                <a:gd name="connsiteX4" fmla="*/ 124312 w 215729"/>
                <a:gd name="connsiteY4" fmla="*/ 133468 h 186579"/>
                <a:gd name="connsiteX5" fmla="*/ 487 w 215729"/>
                <a:gd name="connsiteY5" fmla="*/ 118 h 18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729" h="186579">
                  <a:moveTo>
                    <a:pt x="487" y="118"/>
                  </a:moveTo>
                  <a:cubicBezTo>
                    <a:pt x="-5863" y="-3586"/>
                    <a:pt x="51287" y="80551"/>
                    <a:pt x="86212" y="111243"/>
                  </a:cubicBezTo>
                  <a:cubicBezTo>
                    <a:pt x="121137" y="141935"/>
                    <a:pt x="193104" y="175272"/>
                    <a:pt x="210037" y="184268"/>
                  </a:cubicBezTo>
                  <a:cubicBezTo>
                    <a:pt x="226970" y="193264"/>
                    <a:pt x="202100" y="173685"/>
                    <a:pt x="187812" y="165218"/>
                  </a:cubicBezTo>
                  <a:cubicBezTo>
                    <a:pt x="173524" y="156751"/>
                    <a:pt x="151829" y="155164"/>
                    <a:pt x="124312" y="133468"/>
                  </a:cubicBezTo>
                  <a:cubicBezTo>
                    <a:pt x="96795" y="111772"/>
                    <a:pt x="6837" y="3822"/>
                    <a:pt x="487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 1175">
              <a:extLst>
                <a:ext uri="{FF2B5EF4-FFF2-40B4-BE49-F238E27FC236}">
                  <a16:creationId xmlns:a16="http://schemas.microsoft.com/office/drawing/2014/main" id="{6D18D157-F767-F265-5C51-F61EFEEF71BB}"/>
                </a:ext>
              </a:extLst>
            </p:cNvPr>
            <p:cNvSpPr/>
            <p:nvPr/>
          </p:nvSpPr>
          <p:spPr>
            <a:xfrm>
              <a:off x="6149871" y="3641586"/>
              <a:ext cx="232933" cy="259787"/>
            </a:xfrm>
            <a:custGeom>
              <a:avLst/>
              <a:gdLst>
                <a:gd name="connsiteX0" fmla="*/ 104 w 232933"/>
                <a:gd name="connsiteY0" fmla="*/ 139 h 259787"/>
                <a:gd name="connsiteX1" fmla="*/ 41379 w 232933"/>
                <a:gd name="connsiteY1" fmla="*/ 114439 h 259787"/>
                <a:gd name="connsiteX2" fmla="*/ 76304 w 232933"/>
                <a:gd name="connsiteY2" fmla="*/ 152539 h 259787"/>
                <a:gd name="connsiteX3" fmla="*/ 57254 w 232933"/>
                <a:gd name="connsiteY3" fmla="*/ 149364 h 259787"/>
                <a:gd name="connsiteX4" fmla="*/ 127104 w 232933"/>
                <a:gd name="connsiteY4" fmla="*/ 222389 h 259787"/>
                <a:gd name="connsiteX5" fmla="*/ 231879 w 232933"/>
                <a:gd name="connsiteY5" fmla="*/ 257314 h 259787"/>
                <a:gd name="connsiteX6" fmla="*/ 174729 w 232933"/>
                <a:gd name="connsiteY6" fmla="*/ 250964 h 259787"/>
                <a:gd name="connsiteX7" fmla="*/ 73129 w 232933"/>
                <a:gd name="connsiteY7" fmla="*/ 203339 h 259787"/>
                <a:gd name="connsiteX8" fmla="*/ 101704 w 232933"/>
                <a:gd name="connsiteY8" fmla="*/ 206514 h 259787"/>
                <a:gd name="connsiteX9" fmla="*/ 54079 w 232933"/>
                <a:gd name="connsiteY9" fmla="*/ 139839 h 259787"/>
                <a:gd name="connsiteX10" fmla="*/ 104 w 232933"/>
                <a:gd name="connsiteY10" fmla="*/ 139 h 2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933" h="259787">
                  <a:moveTo>
                    <a:pt x="104" y="139"/>
                  </a:moveTo>
                  <a:cubicBezTo>
                    <a:pt x="-2013" y="-4094"/>
                    <a:pt x="28679" y="89039"/>
                    <a:pt x="41379" y="114439"/>
                  </a:cubicBezTo>
                  <a:cubicBezTo>
                    <a:pt x="54079" y="139839"/>
                    <a:pt x="73658" y="146718"/>
                    <a:pt x="76304" y="152539"/>
                  </a:cubicBezTo>
                  <a:cubicBezTo>
                    <a:pt x="78950" y="158360"/>
                    <a:pt x="48787" y="137722"/>
                    <a:pt x="57254" y="149364"/>
                  </a:cubicBezTo>
                  <a:cubicBezTo>
                    <a:pt x="65721" y="161006"/>
                    <a:pt x="98000" y="204397"/>
                    <a:pt x="127104" y="222389"/>
                  </a:cubicBezTo>
                  <a:cubicBezTo>
                    <a:pt x="156208" y="240381"/>
                    <a:pt x="223942" y="252552"/>
                    <a:pt x="231879" y="257314"/>
                  </a:cubicBezTo>
                  <a:cubicBezTo>
                    <a:pt x="239817" y="262077"/>
                    <a:pt x="201187" y="259960"/>
                    <a:pt x="174729" y="250964"/>
                  </a:cubicBezTo>
                  <a:cubicBezTo>
                    <a:pt x="148271" y="241968"/>
                    <a:pt x="85300" y="210747"/>
                    <a:pt x="73129" y="203339"/>
                  </a:cubicBezTo>
                  <a:cubicBezTo>
                    <a:pt x="60958" y="195931"/>
                    <a:pt x="104879" y="217097"/>
                    <a:pt x="101704" y="206514"/>
                  </a:cubicBezTo>
                  <a:cubicBezTo>
                    <a:pt x="98529" y="195931"/>
                    <a:pt x="72071" y="172647"/>
                    <a:pt x="54079" y="139839"/>
                  </a:cubicBezTo>
                  <a:cubicBezTo>
                    <a:pt x="36087" y="107031"/>
                    <a:pt x="2221" y="4372"/>
                    <a:pt x="104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 1177">
              <a:extLst>
                <a:ext uri="{FF2B5EF4-FFF2-40B4-BE49-F238E27FC236}">
                  <a16:creationId xmlns:a16="http://schemas.microsoft.com/office/drawing/2014/main" id="{EE034A7A-C4D7-06DD-1FF9-884FEC35D7B0}"/>
                </a:ext>
              </a:extLst>
            </p:cNvPr>
            <p:cNvSpPr/>
            <p:nvPr/>
          </p:nvSpPr>
          <p:spPr>
            <a:xfrm>
              <a:off x="6130913" y="3282016"/>
              <a:ext cx="95357" cy="442347"/>
            </a:xfrm>
            <a:custGeom>
              <a:avLst/>
              <a:gdLst>
                <a:gd name="connsiteX0" fmla="*/ 9537 w 95357"/>
                <a:gd name="connsiteY0" fmla="*/ 934 h 442347"/>
                <a:gd name="connsiteX1" fmla="*/ 25412 w 95357"/>
                <a:gd name="connsiteY1" fmla="*/ 181909 h 442347"/>
                <a:gd name="connsiteX2" fmla="*/ 95262 w 95357"/>
                <a:gd name="connsiteY2" fmla="*/ 318434 h 442347"/>
                <a:gd name="connsiteX3" fmla="*/ 41287 w 95357"/>
                <a:gd name="connsiteY3" fmla="*/ 299384 h 442347"/>
                <a:gd name="connsiteX4" fmla="*/ 73037 w 95357"/>
                <a:gd name="connsiteY4" fmla="*/ 353359 h 442347"/>
                <a:gd name="connsiteX5" fmla="*/ 63512 w 95357"/>
                <a:gd name="connsiteY5" fmla="*/ 407334 h 442347"/>
                <a:gd name="connsiteX6" fmla="*/ 73037 w 95357"/>
                <a:gd name="connsiteY6" fmla="*/ 353359 h 442347"/>
                <a:gd name="connsiteX7" fmla="*/ 31762 w 95357"/>
                <a:gd name="connsiteY7" fmla="*/ 442259 h 442347"/>
                <a:gd name="connsiteX8" fmla="*/ 85737 w 95357"/>
                <a:gd name="connsiteY8" fmla="*/ 369234 h 442347"/>
                <a:gd name="connsiteX9" fmla="*/ 12 w 95357"/>
                <a:gd name="connsiteY9" fmla="*/ 334309 h 442347"/>
                <a:gd name="connsiteX10" fmla="*/ 79387 w 95357"/>
                <a:gd name="connsiteY10" fmla="*/ 362884 h 442347"/>
                <a:gd name="connsiteX11" fmla="*/ 79387 w 95357"/>
                <a:gd name="connsiteY11" fmla="*/ 324784 h 442347"/>
                <a:gd name="connsiteX12" fmla="*/ 15887 w 95357"/>
                <a:gd name="connsiteY12" fmla="*/ 191434 h 442347"/>
                <a:gd name="connsiteX13" fmla="*/ 38112 w 95357"/>
                <a:gd name="connsiteY13" fmla="*/ 239059 h 442347"/>
                <a:gd name="connsiteX14" fmla="*/ 41287 w 95357"/>
                <a:gd name="connsiteY14" fmla="*/ 166034 h 442347"/>
                <a:gd name="connsiteX15" fmla="*/ 63512 w 95357"/>
                <a:gd name="connsiteY15" fmla="*/ 264459 h 442347"/>
                <a:gd name="connsiteX16" fmla="*/ 9537 w 95357"/>
                <a:gd name="connsiteY16" fmla="*/ 934 h 442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357" h="442347">
                  <a:moveTo>
                    <a:pt x="9537" y="934"/>
                  </a:moveTo>
                  <a:cubicBezTo>
                    <a:pt x="3187" y="-12824"/>
                    <a:pt x="11125" y="128992"/>
                    <a:pt x="25412" y="181909"/>
                  </a:cubicBezTo>
                  <a:cubicBezTo>
                    <a:pt x="39700" y="234826"/>
                    <a:pt x="92616" y="298855"/>
                    <a:pt x="95262" y="318434"/>
                  </a:cubicBezTo>
                  <a:cubicBezTo>
                    <a:pt x="97908" y="338013"/>
                    <a:pt x="44991" y="293563"/>
                    <a:pt x="41287" y="299384"/>
                  </a:cubicBezTo>
                  <a:cubicBezTo>
                    <a:pt x="37583" y="305205"/>
                    <a:pt x="69333" y="335367"/>
                    <a:pt x="73037" y="353359"/>
                  </a:cubicBezTo>
                  <a:cubicBezTo>
                    <a:pt x="76741" y="371351"/>
                    <a:pt x="63512" y="407334"/>
                    <a:pt x="63512" y="407334"/>
                  </a:cubicBezTo>
                  <a:cubicBezTo>
                    <a:pt x="63512" y="407334"/>
                    <a:pt x="78329" y="347538"/>
                    <a:pt x="73037" y="353359"/>
                  </a:cubicBezTo>
                  <a:cubicBezTo>
                    <a:pt x="67745" y="359180"/>
                    <a:pt x="29645" y="439613"/>
                    <a:pt x="31762" y="442259"/>
                  </a:cubicBezTo>
                  <a:cubicBezTo>
                    <a:pt x="33879" y="444905"/>
                    <a:pt x="91029" y="387226"/>
                    <a:pt x="85737" y="369234"/>
                  </a:cubicBezTo>
                  <a:cubicBezTo>
                    <a:pt x="80445" y="351242"/>
                    <a:pt x="1070" y="335367"/>
                    <a:pt x="12" y="334309"/>
                  </a:cubicBezTo>
                  <a:cubicBezTo>
                    <a:pt x="-1046" y="333251"/>
                    <a:pt x="66158" y="364471"/>
                    <a:pt x="79387" y="362884"/>
                  </a:cubicBezTo>
                  <a:cubicBezTo>
                    <a:pt x="92616" y="361297"/>
                    <a:pt x="89970" y="353359"/>
                    <a:pt x="79387" y="324784"/>
                  </a:cubicBezTo>
                  <a:cubicBezTo>
                    <a:pt x="68804" y="296209"/>
                    <a:pt x="22766" y="205722"/>
                    <a:pt x="15887" y="191434"/>
                  </a:cubicBezTo>
                  <a:cubicBezTo>
                    <a:pt x="9008" y="177147"/>
                    <a:pt x="33879" y="243292"/>
                    <a:pt x="38112" y="239059"/>
                  </a:cubicBezTo>
                  <a:cubicBezTo>
                    <a:pt x="42345" y="234826"/>
                    <a:pt x="37054" y="161801"/>
                    <a:pt x="41287" y="166034"/>
                  </a:cubicBezTo>
                  <a:cubicBezTo>
                    <a:pt x="45520" y="170267"/>
                    <a:pt x="68804" y="286684"/>
                    <a:pt x="63512" y="264459"/>
                  </a:cubicBezTo>
                  <a:cubicBezTo>
                    <a:pt x="58220" y="242234"/>
                    <a:pt x="15887" y="14692"/>
                    <a:pt x="9537" y="9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 1178">
              <a:extLst>
                <a:ext uri="{FF2B5EF4-FFF2-40B4-BE49-F238E27FC236}">
                  <a16:creationId xmlns:a16="http://schemas.microsoft.com/office/drawing/2014/main" id="{F9903675-63E0-9801-01B5-DDE66C6856A2}"/>
                </a:ext>
              </a:extLst>
            </p:cNvPr>
            <p:cNvSpPr/>
            <p:nvPr/>
          </p:nvSpPr>
          <p:spPr>
            <a:xfrm>
              <a:off x="6049339" y="1691437"/>
              <a:ext cx="765012" cy="560984"/>
            </a:xfrm>
            <a:custGeom>
              <a:avLst/>
              <a:gdLst>
                <a:gd name="connsiteX0" fmla="*/ 764211 w 765012"/>
                <a:gd name="connsiteY0" fmla="*/ 67513 h 560984"/>
                <a:gd name="connsiteX1" fmla="*/ 561011 w 765012"/>
                <a:gd name="connsiteY1" fmla="*/ 23063 h 560984"/>
                <a:gd name="connsiteX2" fmla="*/ 316536 w 765012"/>
                <a:gd name="connsiteY2" fmla="*/ 156413 h 560984"/>
                <a:gd name="connsiteX3" fmla="*/ 373686 w 765012"/>
                <a:gd name="connsiteY3" fmla="*/ 92913 h 560984"/>
                <a:gd name="connsiteX4" fmla="*/ 253036 w 765012"/>
                <a:gd name="connsiteY4" fmla="*/ 245313 h 560984"/>
                <a:gd name="connsiteX5" fmla="*/ 5386 w 765012"/>
                <a:gd name="connsiteY5" fmla="*/ 556463 h 560984"/>
                <a:gd name="connsiteX6" fmla="*/ 103811 w 765012"/>
                <a:gd name="connsiteY6" fmla="*/ 410413 h 560984"/>
                <a:gd name="connsiteX7" fmla="*/ 348286 w 765012"/>
                <a:gd name="connsiteY7" fmla="*/ 140538 h 560984"/>
                <a:gd name="connsiteX8" fmla="*/ 513386 w 765012"/>
                <a:gd name="connsiteY8" fmla="*/ 26238 h 560984"/>
                <a:gd name="connsiteX9" fmla="*/ 484811 w 765012"/>
                <a:gd name="connsiteY9" fmla="*/ 838 h 560984"/>
                <a:gd name="connsiteX10" fmla="*/ 764211 w 765012"/>
                <a:gd name="connsiteY10" fmla="*/ 67513 h 5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5012" h="560984">
                  <a:moveTo>
                    <a:pt x="764211" y="67513"/>
                  </a:moveTo>
                  <a:cubicBezTo>
                    <a:pt x="776911" y="71217"/>
                    <a:pt x="635623" y="8246"/>
                    <a:pt x="561011" y="23063"/>
                  </a:cubicBezTo>
                  <a:cubicBezTo>
                    <a:pt x="486398" y="37880"/>
                    <a:pt x="347757" y="144771"/>
                    <a:pt x="316536" y="156413"/>
                  </a:cubicBezTo>
                  <a:cubicBezTo>
                    <a:pt x="285315" y="168055"/>
                    <a:pt x="384269" y="78096"/>
                    <a:pt x="373686" y="92913"/>
                  </a:cubicBezTo>
                  <a:cubicBezTo>
                    <a:pt x="363103" y="107730"/>
                    <a:pt x="253036" y="245313"/>
                    <a:pt x="253036" y="245313"/>
                  </a:cubicBezTo>
                  <a:cubicBezTo>
                    <a:pt x="191653" y="322571"/>
                    <a:pt x="30257" y="528946"/>
                    <a:pt x="5386" y="556463"/>
                  </a:cubicBezTo>
                  <a:cubicBezTo>
                    <a:pt x="-19485" y="583980"/>
                    <a:pt x="46661" y="479734"/>
                    <a:pt x="103811" y="410413"/>
                  </a:cubicBezTo>
                  <a:cubicBezTo>
                    <a:pt x="160961" y="341092"/>
                    <a:pt x="280023" y="204567"/>
                    <a:pt x="348286" y="140538"/>
                  </a:cubicBezTo>
                  <a:cubicBezTo>
                    <a:pt x="416548" y="76509"/>
                    <a:pt x="490632" y="49521"/>
                    <a:pt x="513386" y="26238"/>
                  </a:cubicBezTo>
                  <a:cubicBezTo>
                    <a:pt x="536140" y="2955"/>
                    <a:pt x="444065" y="-2337"/>
                    <a:pt x="484811" y="838"/>
                  </a:cubicBezTo>
                  <a:cubicBezTo>
                    <a:pt x="525557" y="4013"/>
                    <a:pt x="751511" y="63809"/>
                    <a:pt x="764211" y="67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 1179">
              <a:extLst>
                <a:ext uri="{FF2B5EF4-FFF2-40B4-BE49-F238E27FC236}">
                  <a16:creationId xmlns:a16="http://schemas.microsoft.com/office/drawing/2014/main" id="{0ABFDAD3-1FDC-582A-C343-B271233385CE}"/>
                </a:ext>
              </a:extLst>
            </p:cNvPr>
            <p:cNvSpPr/>
            <p:nvPr/>
          </p:nvSpPr>
          <p:spPr>
            <a:xfrm>
              <a:off x="5882901" y="2224413"/>
              <a:ext cx="421203" cy="636065"/>
            </a:xfrm>
            <a:custGeom>
              <a:avLst/>
              <a:gdLst>
                <a:gd name="connsiteX0" fmla="*/ 419474 w 421203"/>
                <a:gd name="connsiteY0" fmla="*/ 4437 h 636065"/>
                <a:gd name="connsiteX1" fmla="*/ 28949 w 421203"/>
                <a:gd name="connsiteY1" fmla="*/ 598162 h 636065"/>
                <a:gd name="connsiteX2" fmla="*/ 54349 w 421203"/>
                <a:gd name="connsiteY2" fmla="*/ 541012 h 636065"/>
                <a:gd name="connsiteX3" fmla="*/ 257549 w 421203"/>
                <a:gd name="connsiteY3" fmla="*/ 255262 h 636065"/>
                <a:gd name="connsiteX4" fmla="*/ 117849 w 421203"/>
                <a:gd name="connsiteY4" fmla="*/ 423537 h 636065"/>
                <a:gd name="connsiteX5" fmla="*/ 228974 w 421203"/>
                <a:gd name="connsiteY5" fmla="*/ 255262 h 636065"/>
                <a:gd name="connsiteX6" fmla="*/ 174999 w 421203"/>
                <a:gd name="connsiteY6" fmla="*/ 321937 h 636065"/>
                <a:gd name="connsiteX7" fmla="*/ 419474 w 421203"/>
                <a:gd name="connsiteY7" fmla="*/ 4437 h 6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203" h="636065">
                  <a:moveTo>
                    <a:pt x="419474" y="4437"/>
                  </a:moveTo>
                  <a:cubicBezTo>
                    <a:pt x="395132" y="50475"/>
                    <a:pt x="89803" y="508733"/>
                    <a:pt x="28949" y="598162"/>
                  </a:cubicBezTo>
                  <a:cubicBezTo>
                    <a:pt x="-31905" y="687591"/>
                    <a:pt x="16249" y="598162"/>
                    <a:pt x="54349" y="541012"/>
                  </a:cubicBezTo>
                  <a:cubicBezTo>
                    <a:pt x="92449" y="483862"/>
                    <a:pt x="246966" y="274841"/>
                    <a:pt x="257549" y="255262"/>
                  </a:cubicBezTo>
                  <a:cubicBezTo>
                    <a:pt x="268132" y="235683"/>
                    <a:pt x="122611" y="423537"/>
                    <a:pt x="117849" y="423537"/>
                  </a:cubicBezTo>
                  <a:cubicBezTo>
                    <a:pt x="113087" y="423537"/>
                    <a:pt x="219449" y="272195"/>
                    <a:pt x="228974" y="255262"/>
                  </a:cubicBezTo>
                  <a:cubicBezTo>
                    <a:pt x="238499" y="238329"/>
                    <a:pt x="146424" y="358979"/>
                    <a:pt x="174999" y="321937"/>
                  </a:cubicBezTo>
                  <a:cubicBezTo>
                    <a:pt x="203574" y="284895"/>
                    <a:pt x="443816" y="-41601"/>
                    <a:pt x="419474" y="4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 1180">
              <a:extLst>
                <a:ext uri="{FF2B5EF4-FFF2-40B4-BE49-F238E27FC236}">
                  <a16:creationId xmlns:a16="http://schemas.microsoft.com/office/drawing/2014/main" id="{1525D5BB-3EE0-2540-AEF2-37C65818C044}"/>
                </a:ext>
              </a:extLst>
            </p:cNvPr>
            <p:cNvSpPr/>
            <p:nvPr/>
          </p:nvSpPr>
          <p:spPr>
            <a:xfrm>
              <a:off x="5789898" y="1563239"/>
              <a:ext cx="936829" cy="534509"/>
            </a:xfrm>
            <a:custGeom>
              <a:avLst/>
              <a:gdLst>
                <a:gd name="connsiteX0" fmla="*/ 934752 w 936829"/>
                <a:gd name="connsiteY0" fmla="*/ 2036 h 534509"/>
                <a:gd name="connsiteX1" fmla="*/ 579152 w 936829"/>
                <a:gd name="connsiteY1" fmla="*/ 49661 h 534509"/>
                <a:gd name="connsiteX2" fmla="*/ 287052 w 936829"/>
                <a:gd name="connsiteY2" fmla="*/ 240161 h 534509"/>
                <a:gd name="connsiteX3" fmla="*/ 388652 w 936829"/>
                <a:gd name="connsiteY3" fmla="*/ 160786 h 534509"/>
                <a:gd name="connsiteX4" fmla="*/ 17177 w 936829"/>
                <a:gd name="connsiteY4" fmla="*/ 513211 h 534509"/>
                <a:gd name="connsiteX5" fmla="*/ 90202 w 936829"/>
                <a:gd name="connsiteY5" fmla="*/ 462411 h 534509"/>
                <a:gd name="connsiteX6" fmla="*/ 341027 w 936829"/>
                <a:gd name="connsiteY6" fmla="*/ 192536 h 534509"/>
                <a:gd name="connsiteX7" fmla="*/ 610902 w 936829"/>
                <a:gd name="connsiteY7" fmla="*/ 8386 h 534509"/>
                <a:gd name="connsiteX8" fmla="*/ 537877 w 936829"/>
                <a:gd name="connsiteY8" fmla="*/ 68711 h 534509"/>
                <a:gd name="connsiteX9" fmla="*/ 718852 w 936829"/>
                <a:gd name="connsiteY9" fmla="*/ 14736 h 534509"/>
                <a:gd name="connsiteX10" fmla="*/ 934752 w 936829"/>
                <a:gd name="connsiteY10" fmla="*/ 2036 h 534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6829" h="534509">
                  <a:moveTo>
                    <a:pt x="934752" y="2036"/>
                  </a:moveTo>
                  <a:cubicBezTo>
                    <a:pt x="911469" y="7857"/>
                    <a:pt x="687102" y="9974"/>
                    <a:pt x="579152" y="49661"/>
                  </a:cubicBezTo>
                  <a:cubicBezTo>
                    <a:pt x="471202" y="89348"/>
                    <a:pt x="318802" y="221640"/>
                    <a:pt x="287052" y="240161"/>
                  </a:cubicBezTo>
                  <a:cubicBezTo>
                    <a:pt x="255302" y="258682"/>
                    <a:pt x="433631" y="115278"/>
                    <a:pt x="388652" y="160786"/>
                  </a:cubicBezTo>
                  <a:cubicBezTo>
                    <a:pt x="343673" y="206294"/>
                    <a:pt x="66919" y="462940"/>
                    <a:pt x="17177" y="513211"/>
                  </a:cubicBezTo>
                  <a:cubicBezTo>
                    <a:pt x="-32565" y="563482"/>
                    <a:pt x="36227" y="515857"/>
                    <a:pt x="90202" y="462411"/>
                  </a:cubicBezTo>
                  <a:cubicBezTo>
                    <a:pt x="144177" y="408965"/>
                    <a:pt x="254244" y="268207"/>
                    <a:pt x="341027" y="192536"/>
                  </a:cubicBezTo>
                  <a:cubicBezTo>
                    <a:pt x="427810" y="116865"/>
                    <a:pt x="578094" y="29023"/>
                    <a:pt x="610902" y="8386"/>
                  </a:cubicBezTo>
                  <a:cubicBezTo>
                    <a:pt x="643710" y="-12251"/>
                    <a:pt x="519886" y="67653"/>
                    <a:pt x="537877" y="68711"/>
                  </a:cubicBezTo>
                  <a:cubicBezTo>
                    <a:pt x="555868" y="69769"/>
                    <a:pt x="658527" y="25848"/>
                    <a:pt x="718852" y="14736"/>
                  </a:cubicBezTo>
                  <a:cubicBezTo>
                    <a:pt x="779177" y="3624"/>
                    <a:pt x="958035" y="-3785"/>
                    <a:pt x="934752" y="20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 1181">
              <a:extLst>
                <a:ext uri="{FF2B5EF4-FFF2-40B4-BE49-F238E27FC236}">
                  <a16:creationId xmlns:a16="http://schemas.microsoft.com/office/drawing/2014/main" id="{364D3830-FD78-344F-05C5-C7EBE1D88A7A}"/>
                </a:ext>
              </a:extLst>
            </p:cNvPr>
            <p:cNvSpPr/>
            <p:nvPr/>
          </p:nvSpPr>
          <p:spPr>
            <a:xfrm>
              <a:off x="5635598" y="2390775"/>
              <a:ext cx="682652" cy="953805"/>
            </a:xfrm>
            <a:custGeom>
              <a:avLst/>
              <a:gdLst>
                <a:gd name="connsiteX0" fmla="*/ 682652 w 682652"/>
                <a:gd name="connsiteY0" fmla="*/ 0 h 953805"/>
                <a:gd name="connsiteX1" fmla="*/ 295302 w 682652"/>
                <a:gd name="connsiteY1" fmla="*/ 488950 h 953805"/>
                <a:gd name="connsiteX2" fmla="*/ 15902 w 682652"/>
                <a:gd name="connsiteY2" fmla="*/ 927100 h 953805"/>
                <a:gd name="connsiteX3" fmla="*/ 60352 w 682652"/>
                <a:gd name="connsiteY3" fmla="*/ 860425 h 953805"/>
                <a:gd name="connsiteX4" fmla="*/ 276252 w 682652"/>
                <a:gd name="connsiteY4" fmla="*/ 488950 h 953805"/>
                <a:gd name="connsiteX5" fmla="*/ 212752 w 682652"/>
                <a:gd name="connsiteY5" fmla="*/ 546100 h 953805"/>
                <a:gd name="connsiteX6" fmla="*/ 431827 w 682652"/>
                <a:gd name="connsiteY6" fmla="*/ 307975 h 953805"/>
                <a:gd name="connsiteX7" fmla="*/ 393727 w 682652"/>
                <a:gd name="connsiteY7" fmla="*/ 352425 h 953805"/>
                <a:gd name="connsiteX8" fmla="*/ 682652 w 682652"/>
                <a:gd name="connsiteY8" fmla="*/ 0 h 953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652" h="953805">
                  <a:moveTo>
                    <a:pt x="682652" y="0"/>
                  </a:moveTo>
                  <a:cubicBezTo>
                    <a:pt x="544539" y="167216"/>
                    <a:pt x="406427" y="334433"/>
                    <a:pt x="295302" y="488950"/>
                  </a:cubicBezTo>
                  <a:cubicBezTo>
                    <a:pt x="184177" y="643467"/>
                    <a:pt x="55060" y="865187"/>
                    <a:pt x="15902" y="927100"/>
                  </a:cubicBezTo>
                  <a:cubicBezTo>
                    <a:pt x="-23256" y="989013"/>
                    <a:pt x="16960" y="933450"/>
                    <a:pt x="60352" y="860425"/>
                  </a:cubicBezTo>
                  <a:cubicBezTo>
                    <a:pt x="103744" y="787400"/>
                    <a:pt x="250852" y="541338"/>
                    <a:pt x="276252" y="488950"/>
                  </a:cubicBezTo>
                  <a:cubicBezTo>
                    <a:pt x="301652" y="436563"/>
                    <a:pt x="186823" y="576262"/>
                    <a:pt x="212752" y="546100"/>
                  </a:cubicBezTo>
                  <a:cubicBezTo>
                    <a:pt x="238681" y="515938"/>
                    <a:pt x="401664" y="340254"/>
                    <a:pt x="431827" y="307975"/>
                  </a:cubicBezTo>
                  <a:cubicBezTo>
                    <a:pt x="461989" y="275696"/>
                    <a:pt x="393727" y="352425"/>
                    <a:pt x="393727" y="352425"/>
                  </a:cubicBezTo>
                  <a:lnTo>
                    <a:pt x="68265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 1182">
              <a:extLst>
                <a:ext uri="{FF2B5EF4-FFF2-40B4-BE49-F238E27FC236}">
                  <a16:creationId xmlns:a16="http://schemas.microsoft.com/office/drawing/2014/main" id="{84C303B1-0A52-5E25-228B-E473CAC59852}"/>
                </a:ext>
              </a:extLst>
            </p:cNvPr>
            <p:cNvSpPr/>
            <p:nvPr/>
          </p:nvSpPr>
          <p:spPr>
            <a:xfrm>
              <a:off x="5613348" y="3111430"/>
              <a:ext cx="514436" cy="496748"/>
            </a:xfrm>
            <a:custGeom>
              <a:avLst/>
              <a:gdLst>
                <a:gd name="connsiteX0" fmla="*/ 514402 w 514436"/>
                <a:gd name="connsiteY0" fmla="*/ 70 h 496748"/>
                <a:gd name="connsiteX1" fmla="*/ 292152 w 514436"/>
                <a:gd name="connsiteY1" fmla="*/ 206445 h 496748"/>
                <a:gd name="connsiteX2" fmla="*/ 346127 w 514436"/>
                <a:gd name="connsiteY2" fmla="*/ 171520 h 496748"/>
                <a:gd name="connsiteX3" fmla="*/ 9577 w 514436"/>
                <a:gd name="connsiteY3" fmla="*/ 485845 h 496748"/>
                <a:gd name="connsiteX4" fmla="*/ 108002 w 514436"/>
                <a:gd name="connsiteY4" fmla="*/ 406470 h 496748"/>
                <a:gd name="connsiteX5" fmla="*/ 276277 w 514436"/>
                <a:gd name="connsiteY5" fmla="*/ 228670 h 496748"/>
                <a:gd name="connsiteX6" fmla="*/ 152452 w 514436"/>
                <a:gd name="connsiteY6" fmla="*/ 266770 h 496748"/>
                <a:gd name="connsiteX7" fmla="*/ 308027 w 514436"/>
                <a:gd name="connsiteY7" fmla="*/ 184220 h 496748"/>
                <a:gd name="connsiteX8" fmla="*/ 514402 w 514436"/>
                <a:gd name="connsiteY8" fmla="*/ 70 h 496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436" h="496748">
                  <a:moveTo>
                    <a:pt x="514402" y="70"/>
                  </a:moveTo>
                  <a:cubicBezTo>
                    <a:pt x="511756" y="3774"/>
                    <a:pt x="320198" y="177870"/>
                    <a:pt x="292152" y="206445"/>
                  </a:cubicBezTo>
                  <a:cubicBezTo>
                    <a:pt x="264106" y="235020"/>
                    <a:pt x="393223" y="124953"/>
                    <a:pt x="346127" y="171520"/>
                  </a:cubicBezTo>
                  <a:cubicBezTo>
                    <a:pt x="299031" y="218087"/>
                    <a:pt x="49264" y="446687"/>
                    <a:pt x="9577" y="485845"/>
                  </a:cubicBezTo>
                  <a:cubicBezTo>
                    <a:pt x="-30111" y="525003"/>
                    <a:pt x="63552" y="449332"/>
                    <a:pt x="108002" y="406470"/>
                  </a:cubicBezTo>
                  <a:cubicBezTo>
                    <a:pt x="152452" y="363608"/>
                    <a:pt x="268869" y="251953"/>
                    <a:pt x="276277" y="228670"/>
                  </a:cubicBezTo>
                  <a:cubicBezTo>
                    <a:pt x="283685" y="205387"/>
                    <a:pt x="147160" y="274178"/>
                    <a:pt x="152452" y="266770"/>
                  </a:cubicBezTo>
                  <a:cubicBezTo>
                    <a:pt x="157744" y="259362"/>
                    <a:pt x="247702" y="228141"/>
                    <a:pt x="308027" y="184220"/>
                  </a:cubicBezTo>
                  <a:cubicBezTo>
                    <a:pt x="368352" y="140299"/>
                    <a:pt x="517048" y="-3634"/>
                    <a:pt x="514402" y="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 1183">
              <a:extLst>
                <a:ext uri="{FF2B5EF4-FFF2-40B4-BE49-F238E27FC236}">
                  <a16:creationId xmlns:a16="http://schemas.microsoft.com/office/drawing/2014/main" id="{4C2050BD-0396-A741-0256-8CE1D74A9869}"/>
                </a:ext>
              </a:extLst>
            </p:cNvPr>
            <p:cNvSpPr/>
            <p:nvPr/>
          </p:nvSpPr>
          <p:spPr>
            <a:xfrm>
              <a:off x="5838125" y="1450259"/>
              <a:ext cx="750421" cy="445030"/>
            </a:xfrm>
            <a:custGeom>
              <a:avLst/>
              <a:gdLst>
                <a:gd name="connsiteX0" fmla="*/ 750000 w 750421"/>
                <a:gd name="connsiteY0" fmla="*/ 32466 h 445030"/>
                <a:gd name="connsiteX1" fmla="*/ 235650 w 750421"/>
                <a:gd name="connsiteY1" fmla="*/ 159466 h 445030"/>
                <a:gd name="connsiteX2" fmla="*/ 3875 w 750421"/>
                <a:gd name="connsiteY2" fmla="*/ 442041 h 445030"/>
                <a:gd name="connsiteX3" fmla="*/ 108650 w 750421"/>
                <a:gd name="connsiteY3" fmla="*/ 289641 h 445030"/>
                <a:gd name="connsiteX4" fmla="*/ 340425 w 750421"/>
                <a:gd name="connsiteY4" fmla="*/ 3891 h 445030"/>
                <a:gd name="connsiteX5" fmla="*/ 264225 w 750421"/>
                <a:gd name="connsiteY5" fmla="*/ 121366 h 445030"/>
                <a:gd name="connsiteX6" fmla="*/ 365825 w 750421"/>
                <a:gd name="connsiteY6" fmla="*/ 83266 h 445030"/>
                <a:gd name="connsiteX7" fmla="*/ 324550 w 750421"/>
                <a:gd name="connsiteY7" fmla="*/ 99141 h 445030"/>
                <a:gd name="connsiteX8" fmla="*/ 750000 w 750421"/>
                <a:gd name="connsiteY8" fmla="*/ 32466 h 445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421" h="445030">
                  <a:moveTo>
                    <a:pt x="750000" y="32466"/>
                  </a:moveTo>
                  <a:cubicBezTo>
                    <a:pt x="735183" y="42520"/>
                    <a:pt x="360004" y="91204"/>
                    <a:pt x="235650" y="159466"/>
                  </a:cubicBezTo>
                  <a:cubicBezTo>
                    <a:pt x="111296" y="227728"/>
                    <a:pt x="25042" y="420345"/>
                    <a:pt x="3875" y="442041"/>
                  </a:cubicBezTo>
                  <a:cubicBezTo>
                    <a:pt x="-17292" y="463737"/>
                    <a:pt x="52558" y="362666"/>
                    <a:pt x="108650" y="289641"/>
                  </a:cubicBezTo>
                  <a:cubicBezTo>
                    <a:pt x="164742" y="216616"/>
                    <a:pt x="314496" y="31937"/>
                    <a:pt x="340425" y="3891"/>
                  </a:cubicBezTo>
                  <a:cubicBezTo>
                    <a:pt x="366354" y="-24155"/>
                    <a:pt x="259992" y="108137"/>
                    <a:pt x="264225" y="121366"/>
                  </a:cubicBezTo>
                  <a:cubicBezTo>
                    <a:pt x="268458" y="134595"/>
                    <a:pt x="355771" y="86970"/>
                    <a:pt x="365825" y="83266"/>
                  </a:cubicBezTo>
                  <a:cubicBezTo>
                    <a:pt x="375879" y="79562"/>
                    <a:pt x="264225" y="107078"/>
                    <a:pt x="324550" y="99141"/>
                  </a:cubicBezTo>
                  <a:cubicBezTo>
                    <a:pt x="384875" y="91204"/>
                    <a:pt x="764817" y="22412"/>
                    <a:pt x="750000" y="32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 1184">
              <a:extLst>
                <a:ext uri="{FF2B5EF4-FFF2-40B4-BE49-F238E27FC236}">
                  <a16:creationId xmlns:a16="http://schemas.microsoft.com/office/drawing/2014/main" id="{2CB0C132-C832-C2BF-ED48-AE927258780D}"/>
                </a:ext>
              </a:extLst>
            </p:cNvPr>
            <p:cNvSpPr/>
            <p:nvPr/>
          </p:nvSpPr>
          <p:spPr>
            <a:xfrm>
              <a:off x="6187490" y="1231587"/>
              <a:ext cx="600280" cy="127531"/>
            </a:xfrm>
            <a:custGeom>
              <a:avLst/>
              <a:gdLst>
                <a:gd name="connsiteX0" fmla="*/ 597485 w 600280"/>
                <a:gd name="connsiteY0" fmla="*/ 13013 h 127531"/>
                <a:gd name="connsiteX1" fmla="*/ 343485 w 600280"/>
                <a:gd name="connsiteY1" fmla="*/ 22538 h 127531"/>
                <a:gd name="connsiteX2" fmla="*/ 89485 w 600280"/>
                <a:gd name="connsiteY2" fmla="*/ 98738 h 127531"/>
                <a:gd name="connsiteX3" fmla="*/ 200610 w 600280"/>
                <a:gd name="connsiteY3" fmla="*/ 35238 h 127531"/>
                <a:gd name="connsiteX4" fmla="*/ 585 w 600280"/>
                <a:gd name="connsiteY4" fmla="*/ 127313 h 127531"/>
                <a:gd name="connsiteX5" fmla="*/ 276810 w 600280"/>
                <a:gd name="connsiteY5" fmla="*/ 3488 h 127531"/>
                <a:gd name="connsiteX6" fmla="*/ 172035 w 600280"/>
                <a:gd name="connsiteY6" fmla="*/ 32063 h 127531"/>
                <a:gd name="connsiteX7" fmla="*/ 597485 w 600280"/>
                <a:gd name="connsiteY7" fmla="*/ 13013 h 12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280" h="127531">
                  <a:moveTo>
                    <a:pt x="597485" y="13013"/>
                  </a:moveTo>
                  <a:cubicBezTo>
                    <a:pt x="626060" y="11425"/>
                    <a:pt x="428152" y="8251"/>
                    <a:pt x="343485" y="22538"/>
                  </a:cubicBezTo>
                  <a:cubicBezTo>
                    <a:pt x="258818" y="36825"/>
                    <a:pt x="113298" y="96621"/>
                    <a:pt x="89485" y="98738"/>
                  </a:cubicBezTo>
                  <a:cubicBezTo>
                    <a:pt x="65672" y="100855"/>
                    <a:pt x="215427" y="30475"/>
                    <a:pt x="200610" y="35238"/>
                  </a:cubicBezTo>
                  <a:cubicBezTo>
                    <a:pt x="185793" y="40001"/>
                    <a:pt x="-12115" y="132605"/>
                    <a:pt x="585" y="127313"/>
                  </a:cubicBezTo>
                  <a:cubicBezTo>
                    <a:pt x="13285" y="122021"/>
                    <a:pt x="248235" y="19363"/>
                    <a:pt x="276810" y="3488"/>
                  </a:cubicBezTo>
                  <a:cubicBezTo>
                    <a:pt x="305385" y="-12387"/>
                    <a:pt x="120177" y="31005"/>
                    <a:pt x="172035" y="32063"/>
                  </a:cubicBezTo>
                  <a:cubicBezTo>
                    <a:pt x="223893" y="33121"/>
                    <a:pt x="568910" y="14601"/>
                    <a:pt x="597485" y="130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 1185">
              <a:extLst>
                <a:ext uri="{FF2B5EF4-FFF2-40B4-BE49-F238E27FC236}">
                  <a16:creationId xmlns:a16="http://schemas.microsoft.com/office/drawing/2014/main" id="{50650C83-77BC-02D0-26FD-1E853D4ECBDD}"/>
                </a:ext>
              </a:extLst>
            </p:cNvPr>
            <p:cNvSpPr/>
            <p:nvPr/>
          </p:nvSpPr>
          <p:spPr>
            <a:xfrm>
              <a:off x="6433070" y="1021112"/>
              <a:ext cx="363658" cy="473553"/>
            </a:xfrm>
            <a:custGeom>
              <a:avLst/>
              <a:gdLst>
                <a:gd name="connsiteX0" fmla="*/ 2655 w 363658"/>
                <a:gd name="connsiteY0" fmla="*/ 471138 h 473553"/>
                <a:gd name="connsiteX1" fmla="*/ 136005 w 363658"/>
                <a:gd name="connsiteY1" fmla="*/ 213963 h 473553"/>
                <a:gd name="connsiteX2" fmla="*/ 361430 w 363658"/>
                <a:gd name="connsiteY2" fmla="*/ 4413 h 473553"/>
                <a:gd name="connsiteX3" fmla="*/ 247130 w 363658"/>
                <a:gd name="connsiteY3" fmla="*/ 77438 h 473553"/>
                <a:gd name="connsiteX4" fmla="*/ 177280 w 363658"/>
                <a:gd name="connsiteY4" fmla="*/ 150463 h 473553"/>
                <a:gd name="connsiteX5" fmla="*/ 253480 w 363658"/>
                <a:gd name="connsiteY5" fmla="*/ 52038 h 473553"/>
                <a:gd name="connsiteX6" fmla="*/ 2655 w 363658"/>
                <a:gd name="connsiteY6" fmla="*/ 471138 h 47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658" h="473553">
                  <a:moveTo>
                    <a:pt x="2655" y="471138"/>
                  </a:moveTo>
                  <a:cubicBezTo>
                    <a:pt x="-16924" y="498125"/>
                    <a:pt x="76209" y="291751"/>
                    <a:pt x="136005" y="213963"/>
                  </a:cubicBezTo>
                  <a:cubicBezTo>
                    <a:pt x="195801" y="136175"/>
                    <a:pt x="342909" y="27167"/>
                    <a:pt x="361430" y="4413"/>
                  </a:cubicBezTo>
                  <a:cubicBezTo>
                    <a:pt x="379951" y="-18341"/>
                    <a:pt x="277822" y="53096"/>
                    <a:pt x="247130" y="77438"/>
                  </a:cubicBezTo>
                  <a:cubicBezTo>
                    <a:pt x="216438" y="101780"/>
                    <a:pt x="176222" y="154696"/>
                    <a:pt x="177280" y="150463"/>
                  </a:cubicBezTo>
                  <a:cubicBezTo>
                    <a:pt x="178338" y="146230"/>
                    <a:pt x="280997" y="2296"/>
                    <a:pt x="253480" y="52038"/>
                  </a:cubicBezTo>
                  <a:cubicBezTo>
                    <a:pt x="225963" y="101780"/>
                    <a:pt x="22234" y="444151"/>
                    <a:pt x="2655" y="4711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 1186">
              <a:extLst>
                <a:ext uri="{FF2B5EF4-FFF2-40B4-BE49-F238E27FC236}">
                  <a16:creationId xmlns:a16="http://schemas.microsoft.com/office/drawing/2014/main" id="{77453D42-010C-7401-6FD9-9604EC482AC8}"/>
                </a:ext>
              </a:extLst>
            </p:cNvPr>
            <p:cNvSpPr/>
            <p:nvPr/>
          </p:nvSpPr>
          <p:spPr>
            <a:xfrm>
              <a:off x="6403604" y="1032434"/>
              <a:ext cx="835643" cy="482169"/>
            </a:xfrm>
            <a:custGeom>
              <a:avLst/>
              <a:gdLst>
                <a:gd name="connsiteX0" fmla="*/ 371 w 835643"/>
                <a:gd name="connsiteY0" fmla="*/ 482041 h 482169"/>
                <a:gd name="connsiteX1" fmla="*/ 419471 w 835643"/>
                <a:gd name="connsiteY1" fmla="*/ 91516 h 482169"/>
                <a:gd name="connsiteX2" fmla="*/ 819521 w 835643"/>
                <a:gd name="connsiteY2" fmla="*/ 2616 h 482169"/>
                <a:gd name="connsiteX3" fmla="*/ 736971 w 835643"/>
                <a:gd name="connsiteY3" fmla="*/ 24841 h 482169"/>
                <a:gd name="connsiteX4" fmla="*/ 549646 w 835643"/>
                <a:gd name="connsiteY4" fmla="*/ 37541 h 482169"/>
                <a:gd name="connsiteX5" fmla="*/ 251196 w 835643"/>
                <a:gd name="connsiteY5" fmla="*/ 215341 h 482169"/>
                <a:gd name="connsiteX6" fmla="*/ 343271 w 835643"/>
                <a:gd name="connsiteY6" fmla="*/ 135966 h 482169"/>
                <a:gd name="connsiteX7" fmla="*/ 371 w 835643"/>
                <a:gd name="connsiteY7" fmla="*/ 482041 h 48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5643" h="482169">
                  <a:moveTo>
                    <a:pt x="371" y="482041"/>
                  </a:moveTo>
                  <a:cubicBezTo>
                    <a:pt x="13071" y="474633"/>
                    <a:pt x="282946" y="171420"/>
                    <a:pt x="419471" y="91516"/>
                  </a:cubicBezTo>
                  <a:cubicBezTo>
                    <a:pt x="555996" y="11612"/>
                    <a:pt x="766604" y="13728"/>
                    <a:pt x="819521" y="2616"/>
                  </a:cubicBezTo>
                  <a:cubicBezTo>
                    <a:pt x="872438" y="-8497"/>
                    <a:pt x="781950" y="19020"/>
                    <a:pt x="736971" y="24841"/>
                  </a:cubicBezTo>
                  <a:cubicBezTo>
                    <a:pt x="691992" y="30662"/>
                    <a:pt x="630609" y="5791"/>
                    <a:pt x="549646" y="37541"/>
                  </a:cubicBezTo>
                  <a:cubicBezTo>
                    <a:pt x="468684" y="69291"/>
                    <a:pt x="285592" y="198937"/>
                    <a:pt x="251196" y="215341"/>
                  </a:cubicBezTo>
                  <a:cubicBezTo>
                    <a:pt x="216800" y="231745"/>
                    <a:pt x="381900" y="96808"/>
                    <a:pt x="343271" y="135966"/>
                  </a:cubicBezTo>
                  <a:cubicBezTo>
                    <a:pt x="304642" y="175124"/>
                    <a:pt x="-12329" y="489449"/>
                    <a:pt x="371" y="4820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 1187">
              <a:extLst>
                <a:ext uri="{FF2B5EF4-FFF2-40B4-BE49-F238E27FC236}">
                  <a16:creationId xmlns:a16="http://schemas.microsoft.com/office/drawing/2014/main" id="{AB7AB78E-D611-C604-F94E-A8C47A1A4E5C}"/>
                </a:ext>
              </a:extLst>
            </p:cNvPr>
            <p:cNvSpPr/>
            <p:nvPr/>
          </p:nvSpPr>
          <p:spPr>
            <a:xfrm>
              <a:off x="5295775" y="2054225"/>
              <a:ext cx="784350" cy="1122196"/>
            </a:xfrm>
            <a:custGeom>
              <a:avLst/>
              <a:gdLst>
                <a:gd name="connsiteX0" fmla="*/ 784350 w 784350"/>
                <a:gd name="connsiteY0" fmla="*/ 0 h 1122196"/>
                <a:gd name="connsiteX1" fmla="*/ 136650 w 784350"/>
                <a:gd name="connsiteY1" fmla="*/ 784225 h 1122196"/>
                <a:gd name="connsiteX2" fmla="*/ 31875 w 784350"/>
                <a:gd name="connsiteY2" fmla="*/ 1114425 h 1122196"/>
                <a:gd name="connsiteX3" fmla="*/ 35050 w 784350"/>
                <a:gd name="connsiteY3" fmla="*/ 1022350 h 1122196"/>
                <a:gd name="connsiteX4" fmla="*/ 12825 w 784350"/>
                <a:gd name="connsiteY4" fmla="*/ 1073150 h 1122196"/>
                <a:gd name="connsiteX5" fmla="*/ 260475 w 784350"/>
                <a:gd name="connsiteY5" fmla="*/ 593725 h 1122196"/>
                <a:gd name="connsiteX6" fmla="*/ 181100 w 784350"/>
                <a:gd name="connsiteY6" fmla="*/ 698500 h 1122196"/>
                <a:gd name="connsiteX7" fmla="*/ 479550 w 784350"/>
                <a:gd name="connsiteY7" fmla="*/ 323850 h 1122196"/>
                <a:gd name="connsiteX8" fmla="*/ 368425 w 784350"/>
                <a:gd name="connsiteY8" fmla="*/ 428625 h 1122196"/>
                <a:gd name="connsiteX9" fmla="*/ 784350 w 784350"/>
                <a:gd name="connsiteY9" fmla="*/ 0 h 112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4350" h="1122196">
                  <a:moveTo>
                    <a:pt x="784350" y="0"/>
                  </a:moveTo>
                  <a:cubicBezTo>
                    <a:pt x="523206" y="299244"/>
                    <a:pt x="262062" y="598488"/>
                    <a:pt x="136650" y="784225"/>
                  </a:cubicBezTo>
                  <a:cubicBezTo>
                    <a:pt x="11237" y="969963"/>
                    <a:pt x="48808" y="1074738"/>
                    <a:pt x="31875" y="1114425"/>
                  </a:cubicBezTo>
                  <a:cubicBezTo>
                    <a:pt x="14942" y="1154112"/>
                    <a:pt x="38225" y="1029229"/>
                    <a:pt x="35050" y="1022350"/>
                  </a:cubicBezTo>
                  <a:cubicBezTo>
                    <a:pt x="31875" y="1015471"/>
                    <a:pt x="-24746" y="1144588"/>
                    <a:pt x="12825" y="1073150"/>
                  </a:cubicBezTo>
                  <a:cubicBezTo>
                    <a:pt x="50396" y="1001712"/>
                    <a:pt x="232429" y="656167"/>
                    <a:pt x="260475" y="593725"/>
                  </a:cubicBezTo>
                  <a:cubicBezTo>
                    <a:pt x="288521" y="531283"/>
                    <a:pt x="144587" y="743479"/>
                    <a:pt x="181100" y="698500"/>
                  </a:cubicBezTo>
                  <a:cubicBezTo>
                    <a:pt x="217612" y="653521"/>
                    <a:pt x="448329" y="368829"/>
                    <a:pt x="479550" y="323850"/>
                  </a:cubicBezTo>
                  <a:cubicBezTo>
                    <a:pt x="510771" y="278871"/>
                    <a:pt x="368425" y="428625"/>
                    <a:pt x="368425" y="428625"/>
                  </a:cubicBezTo>
                  <a:lnTo>
                    <a:pt x="78435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 1188">
              <a:extLst>
                <a:ext uri="{FF2B5EF4-FFF2-40B4-BE49-F238E27FC236}">
                  <a16:creationId xmlns:a16="http://schemas.microsoft.com/office/drawing/2014/main" id="{EF699FB0-63C7-CF3D-E3DE-2CBC9CAEFDEB}"/>
                </a:ext>
              </a:extLst>
            </p:cNvPr>
            <p:cNvSpPr/>
            <p:nvPr/>
          </p:nvSpPr>
          <p:spPr>
            <a:xfrm>
              <a:off x="6348676" y="1937890"/>
              <a:ext cx="421647" cy="392064"/>
            </a:xfrm>
            <a:custGeom>
              <a:avLst/>
              <a:gdLst>
                <a:gd name="connsiteX0" fmla="*/ 420424 w 421647"/>
                <a:gd name="connsiteY0" fmla="*/ 2035 h 392064"/>
                <a:gd name="connsiteX1" fmla="*/ 17199 w 421647"/>
                <a:gd name="connsiteY1" fmla="*/ 373510 h 392064"/>
                <a:gd name="connsiteX2" fmla="*/ 83874 w 421647"/>
                <a:gd name="connsiteY2" fmla="*/ 322710 h 392064"/>
                <a:gd name="connsiteX3" fmla="*/ 172774 w 421647"/>
                <a:gd name="connsiteY3" fmla="*/ 205235 h 392064"/>
                <a:gd name="connsiteX4" fmla="*/ 106099 w 421647"/>
                <a:gd name="connsiteY4" fmla="*/ 236985 h 392064"/>
                <a:gd name="connsiteX5" fmla="*/ 141024 w 421647"/>
                <a:gd name="connsiteY5" fmla="*/ 224285 h 392064"/>
                <a:gd name="connsiteX6" fmla="*/ 420424 w 421647"/>
                <a:gd name="connsiteY6" fmla="*/ 2035 h 39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1647" h="392064">
                  <a:moveTo>
                    <a:pt x="420424" y="2035"/>
                  </a:moveTo>
                  <a:cubicBezTo>
                    <a:pt x="399787" y="26906"/>
                    <a:pt x="73291" y="320064"/>
                    <a:pt x="17199" y="373510"/>
                  </a:cubicBezTo>
                  <a:cubicBezTo>
                    <a:pt x="-38893" y="426956"/>
                    <a:pt x="57945" y="350756"/>
                    <a:pt x="83874" y="322710"/>
                  </a:cubicBezTo>
                  <a:cubicBezTo>
                    <a:pt x="109803" y="294664"/>
                    <a:pt x="169070" y="219522"/>
                    <a:pt x="172774" y="205235"/>
                  </a:cubicBezTo>
                  <a:cubicBezTo>
                    <a:pt x="176478" y="190948"/>
                    <a:pt x="111391" y="233810"/>
                    <a:pt x="106099" y="236985"/>
                  </a:cubicBezTo>
                  <a:cubicBezTo>
                    <a:pt x="100807" y="240160"/>
                    <a:pt x="87578" y="260798"/>
                    <a:pt x="141024" y="224285"/>
                  </a:cubicBezTo>
                  <a:cubicBezTo>
                    <a:pt x="194470" y="187772"/>
                    <a:pt x="441061" y="-22836"/>
                    <a:pt x="420424" y="20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 1189">
              <a:extLst>
                <a:ext uri="{FF2B5EF4-FFF2-40B4-BE49-F238E27FC236}">
                  <a16:creationId xmlns:a16="http://schemas.microsoft.com/office/drawing/2014/main" id="{906D5144-3852-5853-3511-2B8B1ED5CAEB}"/>
                </a:ext>
              </a:extLst>
            </p:cNvPr>
            <p:cNvSpPr/>
            <p:nvPr/>
          </p:nvSpPr>
          <p:spPr>
            <a:xfrm>
              <a:off x="6034256" y="1863725"/>
              <a:ext cx="655469" cy="686645"/>
            </a:xfrm>
            <a:custGeom>
              <a:avLst/>
              <a:gdLst>
                <a:gd name="connsiteX0" fmla="*/ 655469 w 655469"/>
                <a:gd name="connsiteY0" fmla="*/ 0 h 686645"/>
                <a:gd name="connsiteX1" fmla="*/ 166519 w 655469"/>
                <a:gd name="connsiteY1" fmla="*/ 365125 h 686645"/>
                <a:gd name="connsiteX2" fmla="*/ 7769 w 655469"/>
                <a:gd name="connsiteY2" fmla="*/ 676275 h 686645"/>
                <a:gd name="connsiteX3" fmla="*/ 39519 w 655469"/>
                <a:gd name="connsiteY3" fmla="*/ 587375 h 686645"/>
                <a:gd name="connsiteX4" fmla="*/ 169694 w 655469"/>
                <a:gd name="connsiteY4" fmla="*/ 339725 h 686645"/>
                <a:gd name="connsiteX5" fmla="*/ 131594 w 655469"/>
                <a:gd name="connsiteY5" fmla="*/ 365125 h 686645"/>
                <a:gd name="connsiteX6" fmla="*/ 299869 w 655469"/>
                <a:gd name="connsiteY6" fmla="*/ 228600 h 686645"/>
                <a:gd name="connsiteX7" fmla="*/ 236369 w 655469"/>
                <a:gd name="connsiteY7" fmla="*/ 266700 h 686645"/>
                <a:gd name="connsiteX8" fmla="*/ 655469 w 655469"/>
                <a:gd name="connsiteY8" fmla="*/ 0 h 6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469" h="686645">
                  <a:moveTo>
                    <a:pt x="655469" y="0"/>
                  </a:moveTo>
                  <a:cubicBezTo>
                    <a:pt x="464969" y="126206"/>
                    <a:pt x="274469" y="252413"/>
                    <a:pt x="166519" y="365125"/>
                  </a:cubicBezTo>
                  <a:cubicBezTo>
                    <a:pt x="58569" y="477838"/>
                    <a:pt x="28936" y="639233"/>
                    <a:pt x="7769" y="676275"/>
                  </a:cubicBezTo>
                  <a:cubicBezTo>
                    <a:pt x="-13398" y="713317"/>
                    <a:pt x="12531" y="643467"/>
                    <a:pt x="39519" y="587375"/>
                  </a:cubicBezTo>
                  <a:cubicBezTo>
                    <a:pt x="66507" y="531283"/>
                    <a:pt x="154348" y="376767"/>
                    <a:pt x="169694" y="339725"/>
                  </a:cubicBezTo>
                  <a:cubicBezTo>
                    <a:pt x="185040" y="302683"/>
                    <a:pt x="109898" y="383646"/>
                    <a:pt x="131594" y="365125"/>
                  </a:cubicBezTo>
                  <a:cubicBezTo>
                    <a:pt x="153290" y="346604"/>
                    <a:pt x="282406" y="245004"/>
                    <a:pt x="299869" y="228600"/>
                  </a:cubicBezTo>
                  <a:cubicBezTo>
                    <a:pt x="317331" y="212196"/>
                    <a:pt x="236369" y="266700"/>
                    <a:pt x="236369" y="266700"/>
                  </a:cubicBezTo>
                  <a:lnTo>
                    <a:pt x="65546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 1190">
              <a:extLst>
                <a:ext uri="{FF2B5EF4-FFF2-40B4-BE49-F238E27FC236}">
                  <a16:creationId xmlns:a16="http://schemas.microsoft.com/office/drawing/2014/main" id="{9F1368F7-783A-ABD8-F274-B51746CC38FF}"/>
                </a:ext>
              </a:extLst>
            </p:cNvPr>
            <p:cNvSpPr/>
            <p:nvPr/>
          </p:nvSpPr>
          <p:spPr>
            <a:xfrm>
              <a:off x="6232143" y="1780655"/>
              <a:ext cx="654940" cy="343873"/>
            </a:xfrm>
            <a:custGeom>
              <a:avLst/>
              <a:gdLst>
                <a:gd name="connsiteX0" fmla="*/ 654432 w 654940"/>
                <a:gd name="connsiteY0" fmla="*/ 520 h 343873"/>
                <a:gd name="connsiteX1" fmla="*/ 340107 w 654940"/>
                <a:gd name="connsiteY1" fmla="*/ 89420 h 343873"/>
                <a:gd name="connsiteX2" fmla="*/ 181357 w 654940"/>
                <a:gd name="connsiteY2" fmla="*/ 197370 h 343873"/>
                <a:gd name="connsiteX3" fmla="*/ 276607 w 654940"/>
                <a:gd name="connsiteY3" fmla="*/ 162445 h 343873"/>
                <a:gd name="connsiteX4" fmla="*/ 382 w 654940"/>
                <a:gd name="connsiteY4" fmla="*/ 343420 h 343873"/>
                <a:gd name="connsiteX5" fmla="*/ 219457 w 654940"/>
                <a:gd name="connsiteY5" fmla="*/ 210070 h 343873"/>
                <a:gd name="connsiteX6" fmla="*/ 346457 w 654940"/>
                <a:gd name="connsiteY6" fmla="*/ 86245 h 343873"/>
                <a:gd name="connsiteX7" fmla="*/ 260732 w 654940"/>
                <a:gd name="connsiteY7" fmla="*/ 130695 h 343873"/>
                <a:gd name="connsiteX8" fmla="*/ 654432 w 654940"/>
                <a:gd name="connsiteY8" fmla="*/ 520 h 34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4940" h="343873">
                  <a:moveTo>
                    <a:pt x="654432" y="520"/>
                  </a:moveTo>
                  <a:cubicBezTo>
                    <a:pt x="667661" y="-6359"/>
                    <a:pt x="418953" y="56612"/>
                    <a:pt x="340107" y="89420"/>
                  </a:cubicBezTo>
                  <a:cubicBezTo>
                    <a:pt x="261261" y="122228"/>
                    <a:pt x="191940" y="185199"/>
                    <a:pt x="181357" y="197370"/>
                  </a:cubicBezTo>
                  <a:cubicBezTo>
                    <a:pt x="170774" y="209541"/>
                    <a:pt x="306769" y="138103"/>
                    <a:pt x="276607" y="162445"/>
                  </a:cubicBezTo>
                  <a:cubicBezTo>
                    <a:pt x="246444" y="186787"/>
                    <a:pt x="9907" y="335483"/>
                    <a:pt x="382" y="343420"/>
                  </a:cubicBezTo>
                  <a:cubicBezTo>
                    <a:pt x="-9143" y="351357"/>
                    <a:pt x="161778" y="252932"/>
                    <a:pt x="219457" y="210070"/>
                  </a:cubicBezTo>
                  <a:cubicBezTo>
                    <a:pt x="277136" y="167208"/>
                    <a:pt x="339578" y="99474"/>
                    <a:pt x="346457" y="86245"/>
                  </a:cubicBezTo>
                  <a:cubicBezTo>
                    <a:pt x="353336" y="73016"/>
                    <a:pt x="212049" y="142337"/>
                    <a:pt x="260732" y="130695"/>
                  </a:cubicBezTo>
                  <a:cubicBezTo>
                    <a:pt x="309415" y="119053"/>
                    <a:pt x="641203" y="7399"/>
                    <a:pt x="654432" y="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EC58833F-E10F-8CF3-E0BF-679AE107B7EC}"/>
                </a:ext>
              </a:extLst>
            </p:cNvPr>
            <p:cNvSpPr/>
            <p:nvPr/>
          </p:nvSpPr>
          <p:spPr>
            <a:xfrm>
              <a:off x="6430613" y="1429154"/>
              <a:ext cx="717604" cy="615735"/>
            </a:xfrm>
            <a:custGeom>
              <a:avLst/>
              <a:gdLst>
                <a:gd name="connsiteX0" fmla="*/ 20987 w 717604"/>
                <a:gd name="connsiteY0" fmla="*/ 15471 h 615735"/>
                <a:gd name="connsiteX1" fmla="*/ 576612 w 717604"/>
                <a:gd name="connsiteY1" fmla="*/ 472671 h 615735"/>
                <a:gd name="connsiteX2" fmla="*/ 528987 w 717604"/>
                <a:gd name="connsiteY2" fmla="*/ 412346 h 615735"/>
                <a:gd name="connsiteX3" fmla="*/ 709962 w 717604"/>
                <a:gd name="connsiteY3" fmla="*/ 612371 h 615735"/>
                <a:gd name="connsiteX4" fmla="*/ 655987 w 717604"/>
                <a:gd name="connsiteY4" fmla="*/ 523471 h 615735"/>
                <a:gd name="connsiteX5" fmla="*/ 405162 w 717604"/>
                <a:gd name="connsiteY5" fmla="*/ 339321 h 615735"/>
                <a:gd name="connsiteX6" fmla="*/ 141637 w 717604"/>
                <a:gd name="connsiteY6" fmla="*/ 126596 h 615735"/>
                <a:gd name="connsiteX7" fmla="*/ 20987 w 717604"/>
                <a:gd name="connsiteY7" fmla="*/ 15471 h 615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7604" h="615735">
                  <a:moveTo>
                    <a:pt x="20987" y="15471"/>
                  </a:moveTo>
                  <a:cubicBezTo>
                    <a:pt x="93483" y="73150"/>
                    <a:pt x="491945" y="406525"/>
                    <a:pt x="576612" y="472671"/>
                  </a:cubicBezTo>
                  <a:cubicBezTo>
                    <a:pt x="661279" y="538817"/>
                    <a:pt x="506762" y="389063"/>
                    <a:pt x="528987" y="412346"/>
                  </a:cubicBezTo>
                  <a:cubicBezTo>
                    <a:pt x="551212" y="435629"/>
                    <a:pt x="688795" y="593850"/>
                    <a:pt x="709962" y="612371"/>
                  </a:cubicBezTo>
                  <a:cubicBezTo>
                    <a:pt x="731129" y="630892"/>
                    <a:pt x="706787" y="568979"/>
                    <a:pt x="655987" y="523471"/>
                  </a:cubicBezTo>
                  <a:cubicBezTo>
                    <a:pt x="605187" y="477963"/>
                    <a:pt x="490887" y="405467"/>
                    <a:pt x="405162" y="339321"/>
                  </a:cubicBezTo>
                  <a:cubicBezTo>
                    <a:pt x="319437" y="273175"/>
                    <a:pt x="200904" y="176867"/>
                    <a:pt x="141637" y="126596"/>
                  </a:cubicBezTo>
                  <a:cubicBezTo>
                    <a:pt x="82370" y="76325"/>
                    <a:pt x="-51509" y="-42208"/>
                    <a:pt x="20987" y="154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 1192">
              <a:extLst>
                <a:ext uri="{FF2B5EF4-FFF2-40B4-BE49-F238E27FC236}">
                  <a16:creationId xmlns:a16="http://schemas.microsoft.com/office/drawing/2014/main" id="{86D0096A-AD39-6646-C036-DF00396ACEC1}"/>
                </a:ext>
              </a:extLst>
            </p:cNvPr>
            <p:cNvSpPr/>
            <p:nvPr/>
          </p:nvSpPr>
          <p:spPr>
            <a:xfrm>
              <a:off x="7035796" y="1978000"/>
              <a:ext cx="514520" cy="425534"/>
            </a:xfrm>
            <a:custGeom>
              <a:avLst/>
              <a:gdLst>
                <a:gd name="connsiteX0" fmla="*/ 4 w 514520"/>
                <a:gd name="connsiteY0" fmla="*/ 25 h 425534"/>
                <a:gd name="connsiteX1" fmla="*/ 228604 w 514520"/>
                <a:gd name="connsiteY1" fmla="*/ 231800 h 425534"/>
                <a:gd name="connsiteX2" fmla="*/ 149229 w 514520"/>
                <a:gd name="connsiteY2" fmla="*/ 196875 h 425534"/>
                <a:gd name="connsiteX3" fmla="*/ 390529 w 514520"/>
                <a:gd name="connsiteY3" fmla="*/ 358800 h 425534"/>
                <a:gd name="connsiteX4" fmla="*/ 514354 w 514520"/>
                <a:gd name="connsiteY4" fmla="*/ 425475 h 425534"/>
                <a:gd name="connsiteX5" fmla="*/ 412754 w 514520"/>
                <a:gd name="connsiteY5" fmla="*/ 349275 h 425534"/>
                <a:gd name="connsiteX6" fmla="*/ 234954 w 514520"/>
                <a:gd name="connsiteY6" fmla="*/ 247675 h 425534"/>
                <a:gd name="connsiteX7" fmla="*/ 4 w 514520"/>
                <a:gd name="connsiteY7" fmla="*/ 25 h 42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520" h="425534">
                  <a:moveTo>
                    <a:pt x="4" y="25"/>
                  </a:moveTo>
                  <a:cubicBezTo>
                    <a:pt x="-1054" y="-2621"/>
                    <a:pt x="203733" y="198992"/>
                    <a:pt x="228604" y="231800"/>
                  </a:cubicBezTo>
                  <a:cubicBezTo>
                    <a:pt x="253475" y="264608"/>
                    <a:pt x="122242" y="175708"/>
                    <a:pt x="149229" y="196875"/>
                  </a:cubicBezTo>
                  <a:cubicBezTo>
                    <a:pt x="176217" y="218042"/>
                    <a:pt x="329675" y="320700"/>
                    <a:pt x="390529" y="358800"/>
                  </a:cubicBezTo>
                  <a:cubicBezTo>
                    <a:pt x="451383" y="396900"/>
                    <a:pt x="510650" y="427062"/>
                    <a:pt x="514354" y="425475"/>
                  </a:cubicBezTo>
                  <a:cubicBezTo>
                    <a:pt x="518058" y="423888"/>
                    <a:pt x="459321" y="378908"/>
                    <a:pt x="412754" y="349275"/>
                  </a:cubicBezTo>
                  <a:cubicBezTo>
                    <a:pt x="366187" y="319642"/>
                    <a:pt x="299512" y="300592"/>
                    <a:pt x="234954" y="247675"/>
                  </a:cubicBezTo>
                  <a:cubicBezTo>
                    <a:pt x="170396" y="194758"/>
                    <a:pt x="1062" y="2671"/>
                    <a:pt x="4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 1193">
              <a:extLst>
                <a:ext uri="{FF2B5EF4-FFF2-40B4-BE49-F238E27FC236}">
                  <a16:creationId xmlns:a16="http://schemas.microsoft.com/office/drawing/2014/main" id="{7AC757B6-62B5-4457-108C-AC32B8B1B908}"/>
                </a:ext>
              </a:extLst>
            </p:cNvPr>
            <p:cNvSpPr/>
            <p:nvPr/>
          </p:nvSpPr>
          <p:spPr>
            <a:xfrm>
              <a:off x="6445250" y="1094290"/>
              <a:ext cx="1016445" cy="359860"/>
            </a:xfrm>
            <a:custGeom>
              <a:avLst/>
              <a:gdLst>
                <a:gd name="connsiteX0" fmla="*/ 0 w 1016445"/>
                <a:gd name="connsiteY0" fmla="*/ 359860 h 359860"/>
                <a:gd name="connsiteX1" fmla="*/ 622300 w 1016445"/>
                <a:gd name="connsiteY1" fmla="*/ 16960 h 359860"/>
                <a:gd name="connsiteX2" fmla="*/ 1006475 w 1016445"/>
                <a:gd name="connsiteY2" fmla="*/ 48710 h 359860"/>
                <a:gd name="connsiteX3" fmla="*/ 889000 w 1016445"/>
                <a:gd name="connsiteY3" fmla="*/ 16960 h 359860"/>
                <a:gd name="connsiteX4" fmla="*/ 730250 w 1016445"/>
                <a:gd name="connsiteY4" fmla="*/ 4260 h 359860"/>
                <a:gd name="connsiteX5" fmla="*/ 584200 w 1016445"/>
                <a:gd name="connsiteY5" fmla="*/ 20135 h 359860"/>
                <a:gd name="connsiteX6" fmla="*/ 358775 w 1016445"/>
                <a:gd name="connsiteY6" fmla="*/ 131260 h 359860"/>
                <a:gd name="connsiteX7" fmla="*/ 447675 w 1016445"/>
                <a:gd name="connsiteY7" fmla="*/ 77285 h 359860"/>
                <a:gd name="connsiteX8" fmla="*/ 0 w 1016445"/>
                <a:gd name="connsiteY8" fmla="*/ 359860 h 35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445" h="359860">
                  <a:moveTo>
                    <a:pt x="0" y="359860"/>
                  </a:moveTo>
                  <a:cubicBezTo>
                    <a:pt x="227277" y="214339"/>
                    <a:pt x="454554" y="68818"/>
                    <a:pt x="622300" y="16960"/>
                  </a:cubicBezTo>
                  <a:cubicBezTo>
                    <a:pt x="790046" y="-34898"/>
                    <a:pt x="962025" y="48710"/>
                    <a:pt x="1006475" y="48710"/>
                  </a:cubicBezTo>
                  <a:cubicBezTo>
                    <a:pt x="1050925" y="48710"/>
                    <a:pt x="935038" y="24368"/>
                    <a:pt x="889000" y="16960"/>
                  </a:cubicBezTo>
                  <a:cubicBezTo>
                    <a:pt x="842963" y="9552"/>
                    <a:pt x="781050" y="3731"/>
                    <a:pt x="730250" y="4260"/>
                  </a:cubicBezTo>
                  <a:cubicBezTo>
                    <a:pt x="679450" y="4789"/>
                    <a:pt x="646113" y="-1032"/>
                    <a:pt x="584200" y="20135"/>
                  </a:cubicBezTo>
                  <a:cubicBezTo>
                    <a:pt x="522287" y="41302"/>
                    <a:pt x="381529" y="121735"/>
                    <a:pt x="358775" y="131260"/>
                  </a:cubicBezTo>
                  <a:cubicBezTo>
                    <a:pt x="336021" y="140785"/>
                    <a:pt x="447675" y="77285"/>
                    <a:pt x="447675" y="77285"/>
                  </a:cubicBezTo>
                  <a:lnTo>
                    <a:pt x="0" y="35986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 1194">
              <a:extLst>
                <a:ext uri="{FF2B5EF4-FFF2-40B4-BE49-F238E27FC236}">
                  <a16:creationId xmlns:a16="http://schemas.microsoft.com/office/drawing/2014/main" id="{CC8ED74D-A8D7-457B-54B8-5DF3C6AE7CA2}"/>
                </a:ext>
              </a:extLst>
            </p:cNvPr>
            <p:cNvSpPr/>
            <p:nvPr/>
          </p:nvSpPr>
          <p:spPr>
            <a:xfrm>
              <a:off x="6654800" y="1381125"/>
              <a:ext cx="275836" cy="447412"/>
            </a:xfrm>
            <a:custGeom>
              <a:avLst/>
              <a:gdLst>
                <a:gd name="connsiteX0" fmla="*/ 0 w 275836"/>
                <a:gd name="connsiteY0" fmla="*/ 0 h 447412"/>
                <a:gd name="connsiteX1" fmla="*/ 260350 w 275836"/>
                <a:gd name="connsiteY1" fmla="*/ 425450 h 447412"/>
                <a:gd name="connsiteX2" fmla="*/ 231775 w 275836"/>
                <a:gd name="connsiteY2" fmla="*/ 368300 h 447412"/>
                <a:gd name="connsiteX3" fmla="*/ 114300 w 275836"/>
                <a:gd name="connsiteY3" fmla="*/ 212725 h 447412"/>
                <a:gd name="connsiteX4" fmla="*/ 136525 w 275836"/>
                <a:gd name="connsiteY4" fmla="*/ 260350 h 447412"/>
                <a:gd name="connsiteX5" fmla="*/ 0 w 275836"/>
                <a:gd name="connsiteY5" fmla="*/ 0 h 44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836" h="447412">
                  <a:moveTo>
                    <a:pt x="0" y="0"/>
                  </a:moveTo>
                  <a:lnTo>
                    <a:pt x="260350" y="425450"/>
                  </a:lnTo>
                  <a:cubicBezTo>
                    <a:pt x="298979" y="486833"/>
                    <a:pt x="256117" y="403754"/>
                    <a:pt x="231775" y="368300"/>
                  </a:cubicBezTo>
                  <a:cubicBezTo>
                    <a:pt x="207433" y="332846"/>
                    <a:pt x="130175" y="230717"/>
                    <a:pt x="114300" y="212725"/>
                  </a:cubicBezTo>
                  <a:cubicBezTo>
                    <a:pt x="98425" y="194733"/>
                    <a:pt x="136525" y="260350"/>
                    <a:pt x="136525" y="26035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 1195">
              <a:extLst>
                <a:ext uri="{FF2B5EF4-FFF2-40B4-BE49-F238E27FC236}">
                  <a16:creationId xmlns:a16="http://schemas.microsoft.com/office/drawing/2014/main" id="{00DE80CE-13C0-CB67-3FDE-755A3D62D45A}"/>
                </a:ext>
              </a:extLst>
            </p:cNvPr>
            <p:cNvSpPr/>
            <p:nvPr/>
          </p:nvSpPr>
          <p:spPr>
            <a:xfrm>
              <a:off x="6597650" y="1358692"/>
              <a:ext cx="524371" cy="95458"/>
            </a:xfrm>
            <a:custGeom>
              <a:avLst/>
              <a:gdLst>
                <a:gd name="connsiteX0" fmla="*/ 0 w 524371"/>
                <a:gd name="connsiteY0" fmla="*/ 95458 h 95458"/>
                <a:gd name="connsiteX1" fmla="*/ 244475 w 524371"/>
                <a:gd name="connsiteY1" fmla="*/ 28783 h 95458"/>
                <a:gd name="connsiteX2" fmla="*/ 517525 w 524371"/>
                <a:gd name="connsiteY2" fmla="*/ 51008 h 95458"/>
                <a:gd name="connsiteX3" fmla="*/ 422275 w 524371"/>
                <a:gd name="connsiteY3" fmla="*/ 41483 h 95458"/>
                <a:gd name="connsiteX4" fmla="*/ 206375 w 524371"/>
                <a:gd name="connsiteY4" fmla="*/ 208 h 95458"/>
                <a:gd name="connsiteX5" fmla="*/ 266700 w 524371"/>
                <a:gd name="connsiteY5" fmla="*/ 28783 h 95458"/>
                <a:gd name="connsiteX6" fmla="*/ 0 w 524371"/>
                <a:gd name="connsiteY6" fmla="*/ 95458 h 9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371" h="95458">
                  <a:moveTo>
                    <a:pt x="0" y="95458"/>
                  </a:moveTo>
                  <a:cubicBezTo>
                    <a:pt x="79110" y="65824"/>
                    <a:pt x="158221" y="36191"/>
                    <a:pt x="244475" y="28783"/>
                  </a:cubicBezTo>
                  <a:lnTo>
                    <a:pt x="517525" y="51008"/>
                  </a:lnTo>
                  <a:cubicBezTo>
                    <a:pt x="547158" y="53125"/>
                    <a:pt x="474133" y="49950"/>
                    <a:pt x="422275" y="41483"/>
                  </a:cubicBezTo>
                  <a:cubicBezTo>
                    <a:pt x="370417" y="33016"/>
                    <a:pt x="232304" y="2325"/>
                    <a:pt x="206375" y="208"/>
                  </a:cubicBezTo>
                  <a:cubicBezTo>
                    <a:pt x="180446" y="-1909"/>
                    <a:pt x="302154" y="12379"/>
                    <a:pt x="266700" y="28783"/>
                  </a:cubicBezTo>
                  <a:cubicBezTo>
                    <a:pt x="231246" y="45187"/>
                    <a:pt x="112448" y="71910"/>
                    <a:pt x="0" y="95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 1196">
              <a:extLst>
                <a:ext uri="{FF2B5EF4-FFF2-40B4-BE49-F238E27FC236}">
                  <a16:creationId xmlns:a16="http://schemas.microsoft.com/office/drawing/2014/main" id="{C7A1168F-2F02-8D94-208C-A68951D3121D}"/>
                </a:ext>
              </a:extLst>
            </p:cNvPr>
            <p:cNvSpPr/>
            <p:nvPr/>
          </p:nvSpPr>
          <p:spPr>
            <a:xfrm>
              <a:off x="7339911" y="984137"/>
              <a:ext cx="712027" cy="321547"/>
            </a:xfrm>
            <a:custGeom>
              <a:avLst/>
              <a:gdLst>
                <a:gd name="connsiteX0" fmla="*/ 689 w 712027"/>
                <a:gd name="connsiteY0" fmla="*/ 113 h 321547"/>
                <a:gd name="connsiteX1" fmla="*/ 407089 w 712027"/>
                <a:gd name="connsiteY1" fmla="*/ 190613 h 321547"/>
                <a:gd name="connsiteX2" fmla="*/ 384864 w 712027"/>
                <a:gd name="connsiteY2" fmla="*/ 174738 h 321547"/>
                <a:gd name="connsiteX3" fmla="*/ 702364 w 712027"/>
                <a:gd name="connsiteY3" fmla="*/ 317613 h 321547"/>
                <a:gd name="connsiteX4" fmla="*/ 597589 w 712027"/>
                <a:gd name="connsiteY4" fmla="*/ 269988 h 321547"/>
                <a:gd name="connsiteX5" fmla="*/ 270564 w 712027"/>
                <a:gd name="connsiteY5" fmla="*/ 149338 h 321547"/>
                <a:gd name="connsiteX6" fmla="*/ 308664 w 712027"/>
                <a:gd name="connsiteY6" fmla="*/ 162038 h 321547"/>
                <a:gd name="connsiteX7" fmla="*/ 689 w 712027"/>
                <a:gd name="connsiteY7" fmla="*/ 113 h 3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27" h="321547">
                  <a:moveTo>
                    <a:pt x="689" y="113"/>
                  </a:moveTo>
                  <a:cubicBezTo>
                    <a:pt x="17093" y="4876"/>
                    <a:pt x="343060" y="161509"/>
                    <a:pt x="407089" y="190613"/>
                  </a:cubicBezTo>
                  <a:cubicBezTo>
                    <a:pt x="471118" y="219717"/>
                    <a:pt x="335652" y="153571"/>
                    <a:pt x="384864" y="174738"/>
                  </a:cubicBezTo>
                  <a:cubicBezTo>
                    <a:pt x="434076" y="195905"/>
                    <a:pt x="702364" y="317613"/>
                    <a:pt x="702364" y="317613"/>
                  </a:cubicBezTo>
                  <a:cubicBezTo>
                    <a:pt x="737818" y="333488"/>
                    <a:pt x="669556" y="298034"/>
                    <a:pt x="597589" y="269988"/>
                  </a:cubicBezTo>
                  <a:cubicBezTo>
                    <a:pt x="525622" y="241942"/>
                    <a:pt x="318718" y="167330"/>
                    <a:pt x="270564" y="149338"/>
                  </a:cubicBezTo>
                  <a:cubicBezTo>
                    <a:pt x="222410" y="131346"/>
                    <a:pt x="351526" y="182675"/>
                    <a:pt x="308664" y="162038"/>
                  </a:cubicBezTo>
                  <a:cubicBezTo>
                    <a:pt x="265802" y="141401"/>
                    <a:pt x="-15715" y="-4650"/>
                    <a:pt x="689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 1197">
              <a:extLst>
                <a:ext uri="{FF2B5EF4-FFF2-40B4-BE49-F238E27FC236}">
                  <a16:creationId xmlns:a16="http://schemas.microsoft.com/office/drawing/2014/main" id="{AC775034-F17F-0D77-D11F-9E0832C24D08}"/>
                </a:ext>
              </a:extLst>
            </p:cNvPr>
            <p:cNvSpPr/>
            <p:nvPr/>
          </p:nvSpPr>
          <p:spPr>
            <a:xfrm>
              <a:off x="6667500" y="1317625"/>
              <a:ext cx="910937" cy="1031449"/>
            </a:xfrm>
            <a:custGeom>
              <a:avLst/>
              <a:gdLst>
                <a:gd name="connsiteX0" fmla="*/ 0 w 910937"/>
                <a:gd name="connsiteY0" fmla="*/ 0 h 1031449"/>
                <a:gd name="connsiteX1" fmla="*/ 479425 w 910937"/>
                <a:gd name="connsiteY1" fmla="*/ 596900 h 1031449"/>
                <a:gd name="connsiteX2" fmla="*/ 441325 w 910937"/>
                <a:gd name="connsiteY2" fmla="*/ 504825 h 1031449"/>
                <a:gd name="connsiteX3" fmla="*/ 892175 w 910937"/>
                <a:gd name="connsiteY3" fmla="*/ 1016000 h 1031449"/>
                <a:gd name="connsiteX4" fmla="*/ 815975 w 910937"/>
                <a:gd name="connsiteY4" fmla="*/ 892175 h 1031449"/>
                <a:gd name="connsiteX5" fmla="*/ 727075 w 910937"/>
                <a:gd name="connsiteY5" fmla="*/ 825500 h 1031449"/>
                <a:gd name="connsiteX6" fmla="*/ 428625 w 910937"/>
                <a:gd name="connsiteY6" fmla="*/ 530225 h 1031449"/>
                <a:gd name="connsiteX7" fmla="*/ 466725 w 910937"/>
                <a:gd name="connsiteY7" fmla="*/ 596900 h 1031449"/>
                <a:gd name="connsiteX8" fmla="*/ 0 w 910937"/>
                <a:gd name="connsiteY8" fmla="*/ 0 h 103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937" h="1031449">
                  <a:moveTo>
                    <a:pt x="0" y="0"/>
                  </a:moveTo>
                  <a:cubicBezTo>
                    <a:pt x="2117" y="0"/>
                    <a:pt x="405871" y="512763"/>
                    <a:pt x="479425" y="596900"/>
                  </a:cubicBezTo>
                  <a:cubicBezTo>
                    <a:pt x="552979" y="681037"/>
                    <a:pt x="372533" y="434975"/>
                    <a:pt x="441325" y="504825"/>
                  </a:cubicBezTo>
                  <a:cubicBezTo>
                    <a:pt x="510117" y="574675"/>
                    <a:pt x="829733" y="951442"/>
                    <a:pt x="892175" y="1016000"/>
                  </a:cubicBezTo>
                  <a:cubicBezTo>
                    <a:pt x="954617" y="1080558"/>
                    <a:pt x="843492" y="923925"/>
                    <a:pt x="815975" y="892175"/>
                  </a:cubicBezTo>
                  <a:cubicBezTo>
                    <a:pt x="788458" y="860425"/>
                    <a:pt x="791633" y="885825"/>
                    <a:pt x="727075" y="825500"/>
                  </a:cubicBezTo>
                  <a:cubicBezTo>
                    <a:pt x="662517" y="765175"/>
                    <a:pt x="472017" y="568325"/>
                    <a:pt x="428625" y="530225"/>
                  </a:cubicBezTo>
                  <a:cubicBezTo>
                    <a:pt x="385233" y="492125"/>
                    <a:pt x="534988" y="683683"/>
                    <a:pt x="466725" y="5969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 1198">
              <a:extLst>
                <a:ext uri="{FF2B5EF4-FFF2-40B4-BE49-F238E27FC236}">
                  <a16:creationId xmlns:a16="http://schemas.microsoft.com/office/drawing/2014/main" id="{29810645-79A9-B592-8428-B6B18C2F599D}"/>
                </a:ext>
              </a:extLst>
            </p:cNvPr>
            <p:cNvSpPr/>
            <p:nvPr/>
          </p:nvSpPr>
          <p:spPr>
            <a:xfrm>
              <a:off x="7496351" y="2411882"/>
              <a:ext cx="621579" cy="615944"/>
            </a:xfrm>
            <a:custGeom>
              <a:avLst/>
              <a:gdLst>
                <a:gd name="connsiteX0" fmla="*/ 2999 w 621579"/>
                <a:gd name="connsiteY0" fmla="*/ 4293 h 615944"/>
                <a:gd name="connsiteX1" fmla="*/ 291924 w 621579"/>
                <a:gd name="connsiteY1" fmla="*/ 315443 h 615944"/>
                <a:gd name="connsiteX2" fmla="*/ 285574 w 621579"/>
                <a:gd name="connsiteY2" fmla="*/ 299568 h 615944"/>
                <a:gd name="connsiteX3" fmla="*/ 615774 w 621579"/>
                <a:gd name="connsiteY3" fmla="*/ 610718 h 615944"/>
                <a:gd name="connsiteX4" fmla="*/ 504649 w 621579"/>
                <a:gd name="connsiteY4" fmla="*/ 502768 h 615944"/>
                <a:gd name="connsiteX5" fmla="*/ 253824 w 621579"/>
                <a:gd name="connsiteY5" fmla="*/ 258293 h 615944"/>
                <a:gd name="connsiteX6" fmla="*/ 145874 w 621579"/>
                <a:gd name="connsiteY6" fmla="*/ 140818 h 615944"/>
                <a:gd name="connsiteX7" fmla="*/ 2999 w 621579"/>
                <a:gd name="connsiteY7" fmla="*/ 4293 h 6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579" h="615944">
                  <a:moveTo>
                    <a:pt x="2999" y="4293"/>
                  </a:moveTo>
                  <a:cubicBezTo>
                    <a:pt x="27341" y="33397"/>
                    <a:pt x="244828" y="266231"/>
                    <a:pt x="291924" y="315443"/>
                  </a:cubicBezTo>
                  <a:cubicBezTo>
                    <a:pt x="339020" y="364656"/>
                    <a:pt x="231599" y="250356"/>
                    <a:pt x="285574" y="299568"/>
                  </a:cubicBezTo>
                  <a:cubicBezTo>
                    <a:pt x="339549" y="348780"/>
                    <a:pt x="579262" y="576851"/>
                    <a:pt x="615774" y="610718"/>
                  </a:cubicBezTo>
                  <a:cubicBezTo>
                    <a:pt x="652286" y="644585"/>
                    <a:pt x="504649" y="502768"/>
                    <a:pt x="504649" y="502768"/>
                  </a:cubicBezTo>
                  <a:cubicBezTo>
                    <a:pt x="444324" y="444031"/>
                    <a:pt x="313620" y="318618"/>
                    <a:pt x="253824" y="258293"/>
                  </a:cubicBezTo>
                  <a:cubicBezTo>
                    <a:pt x="194028" y="197968"/>
                    <a:pt x="182386" y="179447"/>
                    <a:pt x="145874" y="140818"/>
                  </a:cubicBezTo>
                  <a:cubicBezTo>
                    <a:pt x="109362" y="102189"/>
                    <a:pt x="-21343" y="-24811"/>
                    <a:pt x="2999" y="4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 1199">
              <a:extLst>
                <a:ext uri="{FF2B5EF4-FFF2-40B4-BE49-F238E27FC236}">
                  <a16:creationId xmlns:a16="http://schemas.microsoft.com/office/drawing/2014/main" id="{A70B1B0C-58E0-5A31-A70D-1DFE52F11095}"/>
                </a:ext>
              </a:extLst>
            </p:cNvPr>
            <p:cNvSpPr/>
            <p:nvPr/>
          </p:nvSpPr>
          <p:spPr>
            <a:xfrm>
              <a:off x="6770712" y="1183788"/>
              <a:ext cx="1517551" cy="1017023"/>
            </a:xfrm>
            <a:custGeom>
              <a:avLst/>
              <a:gdLst>
                <a:gd name="connsiteX0" fmla="*/ 1563 w 1517551"/>
                <a:gd name="connsiteY0" fmla="*/ 487 h 1017023"/>
                <a:gd name="connsiteX1" fmla="*/ 833413 w 1517551"/>
                <a:gd name="connsiteY1" fmla="*/ 343387 h 1017023"/>
                <a:gd name="connsiteX2" fmla="*/ 823888 w 1517551"/>
                <a:gd name="connsiteY2" fmla="*/ 343387 h 1017023"/>
                <a:gd name="connsiteX3" fmla="*/ 1509688 w 1517551"/>
                <a:gd name="connsiteY3" fmla="*/ 1010137 h 1017023"/>
                <a:gd name="connsiteX4" fmla="*/ 1214413 w 1517551"/>
                <a:gd name="connsiteY4" fmla="*/ 708512 h 1017023"/>
                <a:gd name="connsiteX5" fmla="*/ 760388 w 1517551"/>
                <a:gd name="connsiteY5" fmla="*/ 248137 h 1017023"/>
                <a:gd name="connsiteX6" fmla="*/ 858813 w 1517551"/>
                <a:gd name="connsiteY6" fmla="*/ 362437 h 1017023"/>
                <a:gd name="connsiteX7" fmla="*/ 630213 w 1517551"/>
                <a:gd name="connsiteY7" fmla="*/ 270362 h 1017023"/>
                <a:gd name="connsiteX8" fmla="*/ 1563 w 1517551"/>
                <a:gd name="connsiteY8" fmla="*/ 487 h 101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7551" h="1017023">
                  <a:moveTo>
                    <a:pt x="1563" y="487"/>
                  </a:moveTo>
                  <a:cubicBezTo>
                    <a:pt x="35430" y="12658"/>
                    <a:pt x="696359" y="286237"/>
                    <a:pt x="833413" y="343387"/>
                  </a:cubicBezTo>
                  <a:cubicBezTo>
                    <a:pt x="970467" y="400537"/>
                    <a:pt x="711176" y="232262"/>
                    <a:pt x="823888" y="343387"/>
                  </a:cubicBezTo>
                  <a:cubicBezTo>
                    <a:pt x="936600" y="454512"/>
                    <a:pt x="1444601" y="949283"/>
                    <a:pt x="1509688" y="1010137"/>
                  </a:cubicBezTo>
                  <a:cubicBezTo>
                    <a:pt x="1574775" y="1070991"/>
                    <a:pt x="1214413" y="708512"/>
                    <a:pt x="1214413" y="708512"/>
                  </a:cubicBezTo>
                  <a:lnTo>
                    <a:pt x="760388" y="248137"/>
                  </a:lnTo>
                  <a:cubicBezTo>
                    <a:pt x="701121" y="190458"/>
                    <a:pt x="880509" y="358733"/>
                    <a:pt x="858813" y="362437"/>
                  </a:cubicBezTo>
                  <a:cubicBezTo>
                    <a:pt x="837117" y="366141"/>
                    <a:pt x="766738" y="333333"/>
                    <a:pt x="630213" y="270362"/>
                  </a:cubicBezTo>
                  <a:cubicBezTo>
                    <a:pt x="493688" y="207391"/>
                    <a:pt x="-32304" y="-11684"/>
                    <a:pt x="1563" y="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 1200">
              <a:extLst>
                <a:ext uri="{FF2B5EF4-FFF2-40B4-BE49-F238E27FC236}">
                  <a16:creationId xmlns:a16="http://schemas.microsoft.com/office/drawing/2014/main" id="{5B8C8058-BCAC-88AD-5A32-CABBD109F676}"/>
                </a:ext>
              </a:extLst>
            </p:cNvPr>
            <p:cNvSpPr/>
            <p:nvPr/>
          </p:nvSpPr>
          <p:spPr>
            <a:xfrm>
              <a:off x="8129298" y="1370216"/>
              <a:ext cx="451736" cy="611736"/>
            </a:xfrm>
            <a:custGeom>
              <a:avLst/>
              <a:gdLst>
                <a:gd name="connsiteX0" fmla="*/ 1877 w 451736"/>
                <a:gd name="connsiteY0" fmla="*/ 4559 h 611736"/>
                <a:gd name="connsiteX1" fmla="*/ 430502 w 451736"/>
                <a:gd name="connsiteY1" fmla="*/ 585584 h 611736"/>
                <a:gd name="connsiteX2" fmla="*/ 370177 w 451736"/>
                <a:gd name="connsiteY2" fmla="*/ 483984 h 611736"/>
                <a:gd name="connsiteX3" fmla="*/ 227302 w 451736"/>
                <a:gd name="connsiteY3" fmla="*/ 236334 h 611736"/>
                <a:gd name="connsiteX4" fmla="*/ 271752 w 451736"/>
                <a:gd name="connsiteY4" fmla="*/ 309359 h 611736"/>
                <a:gd name="connsiteX5" fmla="*/ 1877 w 451736"/>
                <a:gd name="connsiteY5" fmla="*/ 4559 h 61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1736" h="611736">
                  <a:moveTo>
                    <a:pt x="1877" y="4559"/>
                  </a:moveTo>
                  <a:cubicBezTo>
                    <a:pt x="28335" y="50597"/>
                    <a:pt x="369119" y="505680"/>
                    <a:pt x="430502" y="585584"/>
                  </a:cubicBezTo>
                  <a:cubicBezTo>
                    <a:pt x="491885" y="665488"/>
                    <a:pt x="404044" y="542192"/>
                    <a:pt x="370177" y="483984"/>
                  </a:cubicBezTo>
                  <a:cubicBezTo>
                    <a:pt x="336310" y="425776"/>
                    <a:pt x="243706" y="265438"/>
                    <a:pt x="227302" y="236334"/>
                  </a:cubicBezTo>
                  <a:cubicBezTo>
                    <a:pt x="210898" y="207230"/>
                    <a:pt x="306677" y="343226"/>
                    <a:pt x="271752" y="309359"/>
                  </a:cubicBezTo>
                  <a:cubicBezTo>
                    <a:pt x="236827" y="275492"/>
                    <a:pt x="-24581" y="-41479"/>
                    <a:pt x="1877" y="4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 1201">
              <a:extLst>
                <a:ext uri="{FF2B5EF4-FFF2-40B4-BE49-F238E27FC236}">
                  <a16:creationId xmlns:a16="http://schemas.microsoft.com/office/drawing/2014/main" id="{0B499656-807A-F313-A8C3-BE62DA322FAE}"/>
                </a:ext>
              </a:extLst>
            </p:cNvPr>
            <p:cNvSpPr/>
            <p:nvPr/>
          </p:nvSpPr>
          <p:spPr>
            <a:xfrm>
              <a:off x="6487738" y="1313101"/>
              <a:ext cx="1184341" cy="520783"/>
            </a:xfrm>
            <a:custGeom>
              <a:avLst/>
              <a:gdLst>
                <a:gd name="connsiteX0" fmla="*/ 5137 w 1184341"/>
                <a:gd name="connsiteY0" fmla="*/ 118824 h 520783"/>
                <a:gd name="connsiteX1" fmla="*/ 490912 w 1184341"/>
                <a:gd name="connsiteY1" fmla="*/ 42624 h 520783"/>
                <a:gd name="connsiteX2" fmla="*/ 767137 w 1184341"/>
                <a:gd name="connsiteY2" fmla="*/ 179149 h 520783"/>
                <a:gd name="connsiteX3" fmla="*/ 725862 w 1184341"/>
                <a:gd name="connsiteY3" fmla="*/ 137874 h 520783"/>
                <a:gd name="connsiteX4" fmla="*/ 1170362 w 1184341"/>
                <a:gd name="connsiteY4" fmla="*/ 512524 h 520783"/>
                <a:gd name="connsiteX5" fmla="*/ 1037012 w 1184341"/>
                <a:gd name="connsiteY5" fmla="*/ 372824 h 520783"/>
                <a:gd name="connsiteX6" fmla="*/ 678237 w 1184341"/>
                <a:gd name="connsiteY6" fmla="*/ 93424 h 520783"/>
                <a:gd name="connsiteX7" fmla="*/ 382962 w 1184341"/>
                <a:gd name="connsiteY7" fmla="*/ 1349 h 520783"/>
                <a:gd name="connsiteX8" fmla="*/ 522662 w 1184341"/>
                <a:gd name="connsiteY8" fmla="*/ 39449 h 520783"/>
                <a:gd name="connsiteX9" fmla="*/ 252787 w 1184341"/>
                <a:gd name="connsiteY9" fmla="*/ 52149 h 520783"/>
                <a:gd name="connsiteX10" fmla="*/ 5137 w 1184341"/>
                <a:gd name="connsiteY10" fmla="*/ 118824 h 5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4341" h="520783">
                  <a:moveTo>
                    <a:pt x="5137" y="118824"/>
                  </a:moveTo>
                  <a:cubicBezTo>
                    <a:pt x="44824" y="117237"/>
                    <a:pt x="363912" y="32570"/>
                    <a:pt x="490912" y="42624"/>
                  </a:cubicBezTo>
                  <a:cubicBezTo>
                    <a:pt x="617912" y="52678"/>
                    <a:pt x="727979" y="163274"/>
                    <a:pt x="767137" y="179149"/>
                  </a:cubicBezTo>
                  <a:cubicBezTo>
                    <a:pt x="806295" y="195024"/>
                    <a:pt x="658658" y="82312"/>
                    <a:pt x="725862" y="137874"/>
                  </a:cubicBezTo>
                  <a:cubicBezTo>
                    <a:pt x="793066" y="193436"/>
                    <a:pt x="1118504" y="473366"/>
                    <a:pt x="1170362" y="512524"/>
                  </a:cubicBezTo>
                  <a:cubicBezTo>
                    <a:pt x="1222220" y="551682"/>
                    <a:pt x="1119033" y="442674"/>
                    <a:pt x="1037012" y="372824"/>
                  </a:cubicBezTo>
                  <a:cubicBezTo>
                    <a:pt x="954991" y="302974"/>
                    <a:pt x="787245" y="155336"/>
                    <a:pt x="678237" y="93424"/>
                  </a:cubicBezTo>
                  <a:cubicBezTo>
                    <a:pt x="569229" y="31512"/>
                    <a:pt x="408891" y="10345"/>
                    <a:pt x="382962" y="1349"/>
                  </a:cubicBezTo>
                  <a:cubicBezTo>
                    <a:pt x="357033" y="-7647"/>
                    <a:pt x="544358" y="30982"/>
                    <a:pt x="522662" y="39449"/>
                  </a:cubicBezTo>
                  <a:cubicBezTo>
                    <a:pt x="500966" y="47916"/>
                    <a:pt x="339570" y="42624"/>
                    <a:pt x="252787" y="52149"/>
                  </a:cubicBezTo>
                  <a:cubicBezTo>
                    <a:pt x="166004" y="61674"/>
                    <a:pt x="-34550" y="120411"/>
                    <a:pt x="5137" y="1188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 1202">
              <a:extLst>
                <a:ext uri="{FF2B5EF4-FFF2-40B4-BE49-F238E27FC236}">
                  <a16:creationId xmlns:a16="http://schemas.microsoft.com/office/drawing/2014/main" id="{DB21A40A-83C9-1E30-85D7-B8794CFC6B2B}"/>
                </a:ext>
              </a:extLst>
            </p:cNvPr>
            <p:cNvSpPr/>
            <p:nvPr/>
          </p:nvSpPr>
          <p:spPr>
            <a:xfrm>
              <a:off x="6909581" y="1450990"/>
              <a:ext cx="632221" cy="741772"/>
            </a:xfrm>
            <a:custGeom>
              <a:avLst/>
              <a:gdLst>
                <a:gd name="connsiteX0" fmla="*/ 2394 w 632221"/>
                <a:gd name="connsiteY0" fmla="*/ 3160 h 741772"/>
                <a:gd name="connsiteX1" fmla="*/ 589769 w 632221"/>
                <a:gd name="connsiteY1" fmla="*/ 698485 h 741772"/>
                <a:gd name="connsiteX2" fmla="*/ 551669 w 632221"/>
                <a:gd name="connsiteY2" fmla="*/ 628635 h 741772"/>
                <a:gd name="connsiteX3" fmla="*/ 275444 w 632221"/>
                <a:gd name="connsiteY3" fmla="*/ 304785 h 741772"/>
                <a:gd name="connsiteX4" fmla="*/ 377044 w 632221"/>
                <a:gd name="connsiteY4" fmla="*/ 434960 h 741772"/>
                <a:gd name="connsiteX5" fmla="*/ 2394 w 632221"/>
                <a:gd name="connsiteY5" fmla="*/ 3160 h 74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2221" h="741772">
                  <a:moveTo>
                    <a:pt x="2394" y="3160"/>
                  </a:moveTo>
                  <a:cubicBezTo>
                    <a:pt x="37848" y="47081"/>
                    <a:pt x="498223" y="594239"/>
                    <a:pt x="589769" y="698485"/>
                  </a:cubicBezTo>
                  <a:cubicBezTo>
                    <a:pt x="681315" y="802731"/>
                    <a:pt x="604056" y="694252"/>
                    <a:pt x="551669" y="628635"/>
                  </a:cubicBezTo>
                  <a:cubicBezTo>
                    <a:pt x="499282" y="563018"/>
                    <a:pt x="304548" y="337064"/>
                    <a:pt x="275444" y="304785"/>
                  </a:cubicBezTo>
                  <a:cubicBezTo>
                    <a:pt x="246340" y="272506"/>
                    <a:pt x="417790" y="483114"/>
                    <a:pt x="377044" y="434960"/>
                  </a:cubicBezTo>
                  <a:cubicBezTo>
                    <a:pt x="336298" y="386806"/>
                    <a:pt x="-33060" y="-40761"/>
                    <a:pt x="2394" y="3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 1203">
              <a:extLst>
                <a:ext uri="{FF2B5EF4-FFF2-40B4-BE49-F238E27FC236}">
                  <a16:creationId xmlns:a16="http://schemas.microsoft.com/office/drawing/2014/main" id="{D2622340-E17D-5382-88B4-4D4992D2C4F3}"/>
                </a:ext>
              </a:extLst>
            </p:cNvPr>
            <p:cNvSpPr/>
            <p:nvPr/>
          </p:nvSpPr>
          <p:spPr>
            <a:xfrm>
              <a:off x="6787006" y="961079"/>
              <a:ext cx="511180" cy="106537"/>
            </a:xfrm>
            <a:custGeom>
              <a:avLst/>
              <a:gdLst>
                <a:gd name="connsiteX0" fmla="*/ 1144 w 511180"/>
                <a:gd name="connsiteY0" fmla="*/ 105721 h 106537"/>
                <a:gd name="connsiteX1" fmla="*/ 486919 w 511180"/>
                <a:gd name="connsiteY1" fmla="*/ 7296 h 106537"/>
                <a:gd name="connsiteX2" fmla="*/ 410719 w 511180"/>
                <a:gd name="connsiteY2" fmla="*/ 13646 h 106537"/>
                <a:gd name="connsiteX3" fmla="*/ 172594 w 511180"/>
                <a:gd name="connsiteY3" fmla="*/ 64446 h 106537"/>
                <a:gd name="connsiteX4" fmla="*/ 347219 w 511180"/>
                <a:gd name="connsiteY4" fmla="*/ 54921 h 106537"/>
                <a:gd name="connsiteX5" fmla="*/ 1144 w 511180"/>
                <a:gd name="connsiteY5" fmla="*/ 105721 h 10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180" h="106537">
                  <a:moveTo>
                    <a:pt x="1144" y="105721"/>
                  </a:moveTo>
                  <a:cubicBezTo>
                    <a:pt x="24427" y="97783"/>
                    <a:pt x="418657" y="22642"/>
                    <a:pt x="486919" y="7296"/>
                  </a:cubicBezTo>
                  <a:cubicBezTo>
                    <a:pt x="555181" y="-8050"/>
                    <a:pt x="463106" y="4121"/>
                    <a:pt x="410719" y="13646"/>
                  </a:cubicBezTo>
                  <a:cubicBezTo>
                    <a:pt x="358332" y="23171"/>
                    <a:pt x="183177" y="57567"/>
                    <a:pt x="172594" y="64446"/>
                  </a:cubicBezTo>
                  <a:cubicBezTo>
                    <a:pt x="162011" y="71325"/>
                    <a:pt x="377381" y="48571"/>
                    <a:pt x="347219" y="54921"/>
                  </a:cubicBezTo>
                  <a:cubicBezTo>
                    <a:pt x="317057" y="61271"/>
                    <a:pt x="-22139" y="113659"/>
                    <a:pt x="1144" y="1057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 1204">
              <a:extLst>
                <a:ext uri="{FF2B5EF4-FFF2-40B4-BE49-F238E27FC236}">
                  <a16:creationId xmlns:a16="http://schemas.microsoft.com/office/drawing/2014/main" id="{4FF2B42F-04DF-A892-EA8E-36877F3AA99B}"/>
                </a:ext>
              </a:extLst>
            </p:cNvPr>
            <p:cNvSpPr/>
            <p:nvPr/>
          </p:nvSpPr>
          <p:spPr>
            <a:xfrm>
              <a:off x="8074025" y="3022600"/>
              <a:ext cx="464601" cy="258844"/>
            </a:xfrm>
            <a:custGeom>
              <a:avLst/>
              <a:gdLst>
                <a:gd name="connsiteX0" fmla="*/ 0 w 464601"/>
                <a:gd name="connsiteY0" fmla="*/ 0 h 258844"/>
                <a:gd name="connsiteX1" fmla="*/ 444500 w 464601"/>
                <a:gd name="connsiteY1" fmla="*/ 250825 h 258844"/>
                <a:gd name="connsiteX2" fmla="*/ 377825 w 464601"/>
                <a:gd name="connsiteY2" fmla="*/ 193675 h 258844"/>
                <a:gd name="connsiteX3" fmla="*/ 282575 w 464601"/>
                <a:gd name="connsiteY3" fmla="*/ 161925 h 258844"/>
                <a:gd name="connsiteX4" fmla="*/ 342900 w 464601"/>
                <a:gd name="connsiteY4" fmla="*/ 187325 h 258844"/>
                <a:gd name="connsiteX5" fmla="*/ 0 w 464601"/>
                <a:gd name="connsiteY5" fmla="*/ 0 h 25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4601" h="258844">
                  <a:moveTo>
                    <a:pt x="0" y="0"/>
                  </a:moveTo>
                  <a:cubicBezTo>
                    <a:pt x="16933" y="10583"/>
                    <a:pt x="381529" y="218546"/>
                    <a:pt x="444500" y="250825"/>
                  </a:cubicBezTo>
                  <a:cubicBezTo>
                    <a:pt x="507471" y="283104"/>
                    <a:pt x="404813" y="208492"/>
                    <a:pt x="377825" y="193675"/>
                  </a:cubicBezTo>
                  <a:cubicBezTo>
                    <a:pt x="350837" y="178858"/>
                    <a:pt x="288396" y="162983"/>
                    <a:pt x="282575" y="161925"/>
                  </a:cubicBezTo>
                  <a:cubicBezTo>
                    <a:pt x="276754" y="160867"/>
                    <a:pt x="390525" y="213254"/>
                    <a:pt x="342900" y="1873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 1205">
              <a:extLst>
                <a:ext uri="{FF2B5EF4-FFF2-40B4-BE49-F238E27FC236}">
                  <a16:creationId xmlns:a16="http://schemas.microsoft.com/office/drawing/2014/main" id="{743BDF8B-1166-6998-F898-3CE802F28D18}"/>
                </a:ext>
              </a:extLst>
            </p:cNvPr>
            <p:cNvSpPr/>
            <p:nvPr/>
          </p:nvSpPr>
          <p:spPr>
            <a:xfrm>
              <a:off x="8422642" y="1830083"/>
              <a:ext cx="471295" cy="1084496"/>
            </a:xfrm>
            <a:custGeom>
              <a:avLst/>
              <a:gdLst>
                <a:gd name="connsiteX0" fmla="*/ 633 w 471295"/>
                <a:gd name="connsiteY0" fmla="*/ 1892 h 1084496"/>
                <a:gd name="connsiteX1" fmla="*/ 327658 w 471295"/>
                <a:gd name="connsiteY1" fmla="*/ 630542 h 1084496"/>
                <a:gd name="connsiteX2" fmla="*/ 289558 w 471295"/>
                <a:gd name="connsiteY2" fmla="*/ 538467 h 1084496"/>
                <a:gd name="connsiteX3" fmla="*/ 464183 w 471295"/>
                <a:gd name="connsiteY3" fmla="*/ 1055992 h 1084496"/>
                <a:gd name="connsiteX4" fmla="*/ 426083 w 471295"/>
                <a:gd name="connsiteY4" fmla="*/ 973442 h 1084496"/>
                <a:gd name="connsiteX5" fmla="*/ 321308 w 471295"/>
                <a:gd name="connsiteY5" fmla="*/ 605142 h 1084496"/>
                <a:gd name="connsiteX6" fmla="*/ 175258 w 471295"/>
                <a:gd name="connsiteY6" fmla="*/ 284467 h 1084496"/>
                <a:gd name="connsiteX7" fmla="*/ 241933 w 471295"/>
                <a:gd name="connsiteY7" fmla="*/ 430517 h 1084496"/>
                <a:gd name="connsiteX8" fmla="*/ 633 w 471295"/>
                <a:gd name="connsiteY8" fmla="*/ 1892 h 108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1295" h="1084496">
                  <a:moveTo>
                    <a:pt x="633" y="1892"/>
                  </a:moveTo>
                  <a:cubicBezTo>
                    <a:pt x="14920" y="35229"/>
                    <a:pt x="279504" y="541113"/>
                    <a:pt x="327658" y="630542"/>
                  </a:cubicBezTo>
                  <a:cubicBezTo>
                    <a:pt x="375812" y="719971"/>
                    <a:pt x="266804" y="467559"/>
                    <a:pt x="289558" y="538467"/>
                  </a:cubicBezTo>
                  <a:cubicBezTo>
                    <a:pt x="312312" y="609375"/>
                    <a:pt x="441429" y="983496"/>
                    <a:pt x="464183" y="1055992"/>
                  </a:cubicBezTo>
                  <a:cubicBezTo>
                    <a:pt x="486937" y="1128488"/>
                    <a:pt x="449896" y="1048584"/>
                    <a:pt x="426083" y="973442"/>
                  </a:cubicBezTo>
                  <a:cubicBezTo>
                    <a:pt x="402271" y="898300"/>
                    <a:pt x="363112" y="719971"/>
                    <a:pt x="321308" y="605142"/>
                  </a:cubicBezTo>
                  <a:cubicBezTo>
                    <a:pt x="279504" y="490313"/>
                    <a:pt x="175258" y="284467"/>
                    <a:pt x="175258" y="284467"/>
                  </a:cubicBezTo>
                  <a:cubicBezTo>
                    <a:pt x="162029" y="255363"/>
                    <a:pt x="265745" y="474967"/>
                    <a:pt x="241933" y="430517"/>
                  </a:cubicBezTo>
                  <a:cubicBezTo>
                    <a:pt x="218121" y="386067"/>
                    <a:pt x="-13654" y="-31445"/>
                    <a:pt x="633" y="18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 1206">
              <a:extLst>
                <a:ext uri="{FF2B5EF4-FFF2-40B4-BE49-F238E27FC236}">
                  <a16:creationId xmlns:a16="http://schemas.microsoft.com/office/drawing/2014/main" id="{EA78856A-4258-47DB-9C43-041CEC2487C9}"/>
                </a:ext>
              </a:extLst>
            </p:cNvPr>
            <p:cNvSpPr/>
            <p:nvPr/>
          </p:nvSpPr>
          <p:spPr>
            <a:xfrm>
              <a:off x="8967970" y="3101804"/>
              <a:ext cx="175255" cy="450462"/>
            </a:xfrm>
            <a:custGeom>
              <a:avLst/>
              <a:gdLst>
                <a:gd name="connsiteX0" fmla="*/ 1405 w 175255"/>
                <a:gd name="connsiteY0" fmla="*/ 171 h 450462"/>
                <a:gd name="connsiteX1" fmla="*/ 61730 w 175255"/>
                <a:gd name="connsiteY1" fmla="*/ 266871 h 450462"/>
                <a:gd name="connsiteX2" fmla="*/ 172855 w 175255"/>
                <a:gd name="connsiteY2" fmla="*/ 444671 h 450462"/>
                <a:gd name="connsiteX3" fmla="*/ 128405 w 175255"/>
                <a:gd name="connsiteY3" fmla="*/ 387521 h 450462"/>
                <a:gd name="connsiteX4" fmla="*/ 17280 w 175255"/>
                <a:gd name="connsiteY4" fmla="*/ 193846 h 450462"/>
                <a:gd name="connsiteX5" fmla="*/ 17280 w 175255"/>
                <a:gd name="connsiteY5" fmla="*/ 225596 h 450462"/>
                <a:gd name="connsiteX6" fmla="*/ 1405 w 175255"/>
                <a:gd name="connsiteY6" fmla="*/ 171 h 45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255" h="450462">
                  <a:moveTo>
                    <a:pt x="1405" y="171"/>
                  </a:moveTo>
                  <a:cubicBezTo>
                    <a:pt x="8813" y="7050"/>
                    <a:pt x="33155" y="192788"/>
                    <a:pt x="61730" y="266871"/>
                  </a:cubicBezTo>
                  <a:cubicBezTo>
                    <a:pt x="90305" y="340954"/>
                    <a:pt x="161743" y="424563"/>
                    <a:pt x="172855" y="444671"/>
                  </a:cubicBezTo>
                  <a:cubicBezTo>
                    <a:pt x="183967" y="464779"/>
                    <a:pt x="154334" y="429325"/>
                    <a:pt x="128405" y="387521"/>
                  </a:cubicBezTo>
                  <a:cubicBezTo>
                    <a:pt x="102476" y="345717"/>
                    <a:pt x="35801" y="220833"/>
                    <a:pt x="17280" y="193846"/>
                  </a:cubicBezTo>
                  <a:cubicBezTo>
                    <a:pt x="-1241" y="166859"/>
                    <a:pt x="16222" y="255229"/>
                    <a:pt x="17280" y="225596"/>
                  </a:cubicBezTo>
                  <a:cubicBezTo>
                    <a:pt x="18338" y="195963"/>
                    <a:pt x="-6003" y="-6708"/>
                    <a:pt x="1405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 1207">
              <a:extLst>
                <a:ext uri="{FF2B5EF4-FFF2-40B4-BE49-F238E27FC236}">
                  <a16:creationId xmlns:a16="http://schemas.microsoft.com/office/drawing/2014/main" id="{0D001D30-0D9B-4266-09EE-8D90325EB902}"/>
                </a:ext>
              </a:extLst>
            </p:cNvPr>
            <p:cNvSpPr/>
            <p:nvPr/>
          </p:nvSpPr>
          <p:spPr>
            <a:xfrm>
              <a:off x="8279190" y="3098292"/>
              <a:ext cx="1003552" cy="1234576"/>
            </a:xfrm>
            <a:custGeom>
              <a:avLst/>
              <a:gdLst>
                <a:gd name="connsiteX0" fmla="*/ 4385 w 1003552"/>
                <a:gd name="connsiteY0" fmla="*/ 6858 h 1234576"/>
                <a:gd name="connsiteX1" fmla="*/ 763210 w 1003552"/>
                <a:gd name="connsiteY1" fmla="*/ 962533 h 1234576"/>
                <a:gd name="connsiteX2" fmla="*/ 744160 w 1003552"/>
                <a:gd name="connsiteY2" fmla="*/ 924433 h 1234576"/>
                <a:gd name="connsiteX3" fmla="*/ 994985 w 1003552"/>
                <a:gd name="connsiteY3" fmla="*/ 1226058 h 1234576"/>
                <a:gd name="connsiteX4" fmla="*/ 915610 w 1003552"/>
                <a:gd name="connsiteY4" fmla="*/ 1118108 h 1234576"/>
                <a:gd name="connsiteX5" fmla="*/ 629860 w 1003552"/>
                <a:gd name="connsiteY5" fmla="*/ 772033 h 1234576"/>
                <a:gd name="connsiteX6" fmla="*/ 328235 w 1003552"/>
                <a:gd name="connsiteY6" fmla="*/ 384683 h 1234576"/>
                <a:gd name="connsiteX7" fmla="*/ 445710 w 1003552"/>
                <a:gd name="connsiteY7" fmla="*/ 524383 h 1234576"/>
                <a:gd name="connsiteX8" fmla="*/ 4385 w 1003552"/>
                <a:gd name="connsiteY8" fmla="*/ 6858 h 123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552" h="1234576">
                  <a:moveTo>
                    <a:pt x="4385" y="6858"/>
                  </a:moveTo>
                  <a:cubicBezTo>
                    <a:pt x="57302" y="79883"/>
                    <a:pt x="639914" y="809604"/>
                    <a:pt x="763210" y="962533"/>
                  </a:cubicBezTo>
                  <a:cubicBezTo>
                    <a:pt x="886506" y="1115462"/>
                    <a:pt x="705531" y="880512"/>
                    <a:pt x="744160" y="924433"/>
                  </a:cubicBezTo>
                  <a:cubicBezTo>
                    <a:pt x="782789" y="968354"/>
                    <a:pt x="966410" y="1193779"/>
                    <a:pt x="994985" y="1226058"/>
                  </a:cubicBezTo>
                  <a:cubicBezTo>
                    <a:pt x="1023560" y="1258337"/>
                    <a:pt x="976464" y="1193779"/>
                    <a:pt x="915610" y="1118108"/>
                  </a:cubicBezTo>
                  <a:cubicBezTo>
                    <a:pt x="854756" y="1042437"/>
                    <a:pt x="727756" y="894271"/>
                    <a:pt x="629860" y="772033"/>
                  </a:cubicBezTo>
                  <a:cubicBezTo>
                    <a:pt x="531964" y="649795"/>
                    <a:pt x="358927" y="425958"/>
                    <a:pt x="328235" y="384683"/>
                  </a:cubicBezTo>
                  <a:cubicBezTo>
                    <a:pt x="297543" y="343408"/>
                    <a:pt x="497568" y="582062"/>
                    <a:pt x="445710" y="524383"/>
                  </a:cubicBezTo>
                  <a:cubicBezTo>
                    <a:pt x="393852" y="466704"/>
                    <a:pt x="-48532" y="-66167"/>
                    <a:pt x="4385" y="68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 1208">
              <a:extLst>
                <a:ext uri="{FF2B5EF4-FFF2-40B4-BE49-F238E27FC236}">
                  <a16:creationId xmlns:a16="http://schemas.microsoft.com/office/drawing/2014/main" id="{7AC6C512-7745-0F82-C9D9-135FCD67B287}"/>
                </a:ext>
              </a:extLst>
            </p:cNvPr>
            <p:cNvSpPr/>
            <p:nvPr/>
          </p:nvSpPr>
          <p:spPr>
            <a:xfrm>
              <a:off x="8416756" y="3291065"/>
              <a:ext cx="166216" cy="1534811"/>
            </a:xfrm>
            <a:custGeom>
              <a:avLst/>
              <a:gdLst>
                <a:gd name="connsiteX0" fmla="*/ 169 w 166216"/>
                <a:gd name="connsiteY0" fmla="*/ 1410 h 1534811"/>
                <a:gd name="connsiteX1" fmla="*/ 158919 w 166216"/>
                <a:gd name="connsiteY1" fmla="*/ 830085 h 1534811"/>
                <a:gd name="connsiteX2" fmla="*/ 133519 w 166216"/>
                <a:gd name="connsiteY2" fmla="*/ 709435 h 1534811"/>
                <a:gd name="connsiteX3" fmla="*/ 79544 w 166216"/>
                <a:gd name="connsiteY3" fmla="*/ 341135 h 1534811"/>
                <a:gd name="connsiteX4" fmla="*/ 120819 w 166216"/>
                <a:gd name="connsiteY4" fmla="*/ 763410 h 1534811"/>
                <a:gd name="connsiteX5" fmla="*/ 9694 w 166216"/>
                <a:gd name="connsiteY5" fmla="*/ 1519060 h 1534811"/>
                <a:gd name="connsiteX6" fmla="*/ 50969 w 166216"/>
                <a:gd name="connsiteY6" fmla="*/ 1242835 h 1534811"/>
                <a:gd name="connsiteX7" fmla="*/ 92244 w 166216"/>
                <a:gd name="connsiteY7" fmla="*/ 849135 h 1534811"/>
                <a:gd name="connsiteX8" fmla="*/ 127169 w 166216"/>
                <a:gd name="connsiteY8" fmla="*/ 636410 h 1534811"/>
                <a:gd name="connsiteX9" fmla="*/ 169 w 166216"/>
                <a:gd name="connsiteY9" fmla="*/ 1410 h 153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16" h="1534811">
                  <a:moveTo>
                    <a:pt x="169" y="1410"/>
                  </a:moveTo>
                  <a:cubicBezTo>
                    <a:pt x="5461" y="33689"/>
                    <a:pt x="136694" y="712081"/>
                    <a:pt x="158919" y="830085"/>
                  </a:cubicBezTo>
                  <a:cubicBezTo>
                    <a:pt x="181144" y="948089"/>
                    <a:pt x="146748" y="790927"/>
                    <a:pt x="133519" y="709435"/>
                  </a:cubicBezTo>
                  <a:cubicBezTo>
                    <a:pt x="120290" y="627943"/>
                    <a:pt x="81661" y="332139"/>
                    <a:pt x="79544" y="341135"/>
                  </a:cubicBezTo>
                  <a:cubicBezTo>
                    <a:pt x="77427" y="350131"/>
                    <a:pt x="132461" y="567089"/>
                    <a:pt x="120819" y="763410"/>
                  </a:cubicBezTo>
                  <a:cubicBezTo>
                    <a:pt x="109177" y="959731"/>
                    <a:pt x="21336" y="1439156"/>
                    <a:pt x="9694" y="1519060"/>
                  </a:cubicBezTo>
                  <a:cubicBezTo>
                    <a:pt x="-1948" y="1598964"/>
                    <a:pt x="37211" y="1354489"/>
                    <a:pt x="50969" y="1242835"/>
                  </a:cubicBezTo>
                  <a:cubicBezTo>
                    <a:pt x="64727" y="1131181"/>
                    <a:pt x="79544" y="950206"/>
                    <a:pt x="92244" y="849135"/>
                  </a:cubicBezTo>
                  <a:cubicBezTo>
                    <a:pt x="104944" y="748064"/>
                    <a:pt x="139340" y="772406"/>
                    <a:pt x="127169" y="636410"/>
                  </a:cubicBezTo>
                  <a:cubicBezTo>
                    <a:pt x="114998" y="500414"/>
                    <a:pt x="-5123" y="-30869"/>
                    <a:pt x="169" y="14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 1209">
              <a:extLst>
                <a:ext uri="{FF2B5EF4-FFF2-40B4-BE49-F238E27FC236}">
                  <a16:creationId xmlns:a16="http://schemas.microsoft.com/office/drawing/2014/main" id="{7842C441-5B6A-C0E5-2FCC-9FF54099D59B}"/>
                </a:ext>
              </a:extLst>
            </p:cNvPr>
            <p:cNvSpPr/>
            <p:nvPr/>
          </p:nvSpPr>
          <p:spPr>
            <a:xfrm>
              <a:off x="8131572" y="4204321"/>
              <a:ext cx="165157" cy="1139442"/>
            </a:xfrm>
            <a:custGeom>
              <a:avLst/>
              <a:gdLst>
                <a:gd name="connsiteX0" fmla="*/ 164703 w 165157"/>
                <a:gd name="connsiteY0" fmla="*/ 5729 h 1139442"/>
                <a:gd name="connsiteX1" fmla="*/ 15478 w 165157"/>
                <a:gd name="connsiteY1" fmla="*/ 936004 h 1139442"/>
                <a:gd name="connsiteX2" fmla="*/ 21828 w 165157"/>
                <a:gd name="connsiteY2" fmla="*/ 1139204 h 1139442"/>
                <a:gd name="connsiteX3" fmla="*/ 2778 w 165157"/>
                <a:gd name="connsiteY3" fmla="*/ 961404 h 1139442"/>
                <a:gd name="connsiteX4" fmla="*/ 91678 w 165157"/>
                <a:gd name="connsiteY4" fmla="*/ 358154 h 1139442"/>
                <a:gd name="connsiteX5" fmla="*/ 63103 w 165157"/>
                <a:gd name="connsiteY5" fmla="*/ 535954 h 1139442"/>
                <a:gd name="connsiteX6" fmla="*/ 164703 w 165157"/>
                <a:gd name="connsiteY6" fmla="*/ 5729 h 113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57" h="1139442">
                  <a:moveTo>
                    <a:pt x="164703" y="5729"/>
                  </a:moveTo>
                  <a:cubicBezTo>
                    <a:pt x="156766" y="72404"/>
                    <a:pt x="39291" y="747091"/>
                    <a:pt x="15478" y="936004"/>
                  </a:cubicBezTo>
                  <a:cubicBezTo>
                    <a:pt x="-8335" y="1124917"/>
                    <a:pt x="23945" y="1134971"/>
                    <a:pt x="21828" y="1139204"/>
                  </a:cubicBezTo>
                  <a:cubicBezTo>
                    <a:pt x="19711" y="1143437"/>
                    <a:pt x="-8864" y="1091579"/>
                    <a:pt x="2778" y="961404"/>
                  </a:cubicBezTo>
                  <a:cubicBezTo>
                    <a:pt x="14420" y="831229"/>
                    <a:pt x="81624" y="429062"/>
                    <a:pt x="91678" y="358154"/>
                  </a:cubicBezTo>
                  <a:cubicBezTo>
                    <a:pt x="101732" y="287246"/>
                    <a:pt x="51991" y="596808"/>
                    <a:pt x="63103" y="535954"/>
                  </a:cubicBezTo>
                  <a:cubicBezTo>
                    <a:pt x="74215" y="475100"/>
                    <a:pt x="172640" y="-60946"/>
                    <a:pt x="164703" y="57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 1210">
              <a:extLst>
                <a:ext uri="{FF2B5EF4-FFF2-40B4-BE49-F238E27FC236}">
                  <a16:creationId xmlns:a16="http://schemas.microsoft.com/office/drawing/2014/main" id="{2BA13D8D-00D4-7B06-169A-86FA8274CBDA}"/>
                </a:ext>
              </a:extLst>
            </p:cNvPr>
            <p:cNvSpPr/>
            <p:nvPr/>
          </p:nvSpPr>
          <p:spPr>
            <a:xfrm>
              <a:off x="7839032" y="2393949"/>
              <a:ext cx="1422048" cy="1296509"/>
            </a:xfrm>
            <a:custGeom>
              <a:avLst/>
              <a:gdLst>
                <a:gd name="connsiteX0" fmla="*/ 43 w 1422048"/>
                <a:gd name="connsiteY0" fmla="*/ 1 h 1296509"/>
                <a:gd name="connsiteX1" fmla="*/ 803318 w 1422048"/>
                <a:gd name="connsiteY1" fmla="*/ 739776 h 1296509"/>
                <a:gd name="connsiteX2" fmla="*/ 666793 w 1422048"/>
                <a:gd name="connsiteY2" fmla="*/ 600076 h 1296509"/>
                <a:gd name="connsiteX3" fmla="*/ 377868 w 1422048"/>
                <a:gd name="connsiteY3" fmla="*/ 311151 h 1296509"/>
                <a:gd name="connsiteX4" fmla="*/ 835068 w 1422048"/>
                <a:gd name="connsiteY4" fmla="*/ 758826 h 1296509"/>
                <a:gd name="connsiteX5" fmla="*/ 1222418 w 1422048"/>
                <a:gd name="connsiteY5" fmla="*/ 1114426 h 1296509"/>
                <a:gd name="connsiteX6" fmla="*/ 1412918 w 1422048"/>
                <a:gd name="connsiteY6" fmla="*/ 1289051 h 1296509"/>
                <a:gd name="connsiteX7" fmla="*/ 1393868 w 1422048"/>
                <a:gd name="connsiteY7" fmla="*/ 1266826 h 1296509"/>
                <a:gd name="connsiteX8" fmla="*/ 841418 w 1422048"/>
                <a:gd name="connsiteY8" fmla="*/ 746126 h 1296509"/>
                <a:gd name="connsiteX9" fmla="*/ 43 w 1422048"/>
                <a:gd name="connsiteY9" fmla="*/ 1 h 1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2048" h="1296509">
                  <a:moveTo>
                    <a:pt x="43" y="1"/>
                  </a:moveTo>
                  <a:cubicBezTo>
                    <a:pt x="-6307" y="-1057"/>
                    <a:pt x="692193" y="639764"/>
                    <a:pt x="803318" y="739776"/>
                  </a:cubicBezTo>
                  <a:cubicBezTo>
                    <a:pt x="914443" y="839789"/>
                    <a:pt x="666793" y="600076"/>
                    <a:pt x="666793" y="600076"/>
                  </a:cubicBezTo>
                  <a:lnTo>
                    <a:pt x="377868" y="311151"/>
                  </a:lnTo>
                  <a:cubicBezTo>
                    <a:pt x="405914" y="337609"/>
                    <a:pt x="694310" y="624947"/>
                    <a:pt x="835068" y="758826"/>
                  </a:cubicBezTo>
                  <a:cubicBezTo>
                    <a:pt x="975826" y="892705"/>
                    <a:pt x="1222418" y="1114426"/>
                    <a:pt x="1222418" y="1114426"/>
                  </a:cubicBezTo>
                  <a:lnTo>
                    <a:pt x="1412918" y="1289051"/>
                  </a:lnTo>
                  <a:cubicBezTo>
                    <a:pt x="1441493" y="1314451"/>
                    <a:pt x="1393868" y="1266826"/>
                    <a:pt x="1393868" y="1266826"/>
                  </a:cubicBezTo>
                  <a:cubicBezTo>
                    <a:pt x="1298618" y="1176339"/>
                    <a:pt x="1069489" y="955676"/>
                    <a:pt x="841418" y="746126"/>
                  </a:cubicBezTo>
                  <a:cubicBezTo>
                    <a:pt x="613347" y="536576"/>
                    <a:pt x="6393" y="1059"/>
                    <a:pt x="43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 1211">
              <a:extLst>
                <a:ext uri="{FF2B5EF4-FFF2-40B4-BE49-F238E27FC236}">
                  <a16:creationId xmlns:a16="http://schemas.microsoft.com/office/drawing/2014/main" id="{1D5FF333-E165-B46A-54B7-20CD3B53594C}"/>
                </a:ext>
              </a:extLst>
            </p:cNvPr>
            <p:cNvSpPr/>
            <p:nvPr/>
          </p:nvSpPr>
          <p:spPr>
            <a:xfrm>
              <a:off x="8962987" y="3457544"/>
              <a:ext cx="349219" cy="686715"/>
            </a:xfrm>
            <a:custGeom>
              <a:avLst/>
              <a:gdLst>
                <a:gd name="connsiteX0" fmla="*/ 38 w 349219"/>
                <a:gd name="connsiteY0" fmla="*/ 31 h 686715"/>
                <a:gd name="connsiteX1" fmla="*/ 304838 w 349219"/>
                <a:gd name="connsiteY1" fmla="*/ 323881 h 686715"/>
                <a:gd name="connsiteX2" fmla="*/ 244513 w 349219"/>
                <a:gd name="connsiteY2" fmla="*/ 685831 h 686715"/>
                <a:gd name="connsiteX3" fmla="*/ 320713 w 349219"/>
                <a:gd name="connsiteY3" fmla="*/ 422306 h 686715"/>
                <a:gd name="connsiteX4" fmla="*/ 327063 w 349219"/>
                <a:gd name="connsiteY4" fmla="*/ 304831 h 686715"/>
                <a:gd name="connsiteX5" fmla="*/ 38 w 349219"/>
                <a:gd name="connsiteY5" fmla="*/ 31 h 6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219" h="686715">
                  <a:moveTo>
                    <a:pt x="38" y="31"/>
                  </a:moveTo>
                  <a:cubicBezTo>
                    <a:pt x="-3666" y="3206"/>
                    <a:pt x="264092" y="209581"/>
                    <a:pt x="304838" y="323881"/>
                  </a:cubicBezTo>
                  <a:cubicBezTo>
                    <a:pt x="345584" y="438181"/>
                    <a:pt x="241867" y="669427"/>
                    <a:pt x="244513" y="685831"/>
                  </a:cubicBezTo>
                  <a:cubicBezTo>
                    <a:pt x="247159" y="702235"/>
                    <a:pt x="306955" y="485806"/>
                    <a:pt x="320713" y="422306"/>
                  </a:cubicBezTo>
                  <a:cubicBezTo>
                    <a:pt x="334471" y="358806"/>
                    <a:pt x="373630" y="375210"/>
                    <a:pt x="327063" y="304831"/>
                  </a:cubicBezTo>
                  <a:cubicBezTo>
                    <a:pt x="280496" y="234452"/>
                    <a:pt x="3742" y="-3144"/>
                    <a:pt x="38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 1212">
              <a:extLst>
                <a:ext uri="{FF2B5EF4-FFF2-40B4-BE49-F238E27FC236}">
                  <a16:creationId xmlns:a16="http://schemas.microsoft.com/office/drawing/2014/main" id="{069EB39D-7B6D-8528-F0E8-4D8DDCC67B30}"/>
                </a:ext>
              </a:extLst>
            </p:cNvPr>
            <p:cNvSpPr/>
            <p:nvPr/>
          </p:nvSpPr>
          <p:spPr>
            <a:xfrm>
              <a:off x="5318125" y="1733092"/>
              <a:ext cx="755665" cy="1235547"/>
            </a:xfrm>
            <a:custGeom>
              <a:avLst/>
              <a:gdLst>
                <a:gd name="connsiteX0" fmla="*/ 755650 w 755665"/>
                <a:gd name="connsiteY0" fmla="*/ 458 h 1235547"/>
                <a:gd name="connsiteX1" fmla="*/ 355600 w 755665"/>
                <a:gd name="connsiteY1" fmla="*/ 543383 h 1235547"/>
                <a:gd name="connsiteX2" fmla="*/ 498475 w 755665"/>
                <a:gd name="connsiteY2" fmla="*/ 333833 h 1235547"/>
                <a:gd name="connsiteX3" fmla="*/ 282575 w 755665"/>
                <a:gd name="connsiteY3" fmla="*/ 737058 h 1235547"/>
                <a:gd name="connsiteX4" fmla="*/ 0 w 755665"/>
                <a:gd name="connsiteY4" fmla="*/ 1235533 h 1235547"/>
                <a:gd name="connsiteX5" fmla="*/ 282575 w 755665"/>
                <a:gd name="connsiteY5" fmla="*/ 721183 h 1235547"/>
                <a:gd name="connsiteX6" fmla="*/ 463550 w 755665"/>
                <a:gd name="connsiteY6" fmla="*/ 298908 h 1235547"/>
                <a:gd name="connsiteX7" fmla="*/ 419100 w 755665"/>
                <a:gd name="connsiteY7" fmla="*/ 416383 h 1235547"/>
                <a:gd name="connsiteX8" fmla="*/ 530225 w 755665"/>
                <a:gd name="connsiteY8" fmla="*/ 213183 h 1235547"/>
                <a:gd name="connsiteX9" fmla="*/ 371475 w 755665"/>
                <a:gd name="connsiteY9" fmla="*/ 444958 h 1235547"/>
                <a:gd name="connsiteX10" fmla="*/ 755650 w 755665"/>
                <a:gd name="connsiteY10" fmla="*/ 458 h 123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5665" h="1235547">
                  <a:moveTo>
                    <a:pt x="755650" y="458"/>
                  </a:moveTo>
                  <a:cubicBezTo>
                    <a:pt x="753004" y="16862"/>
                    <a:pt x="398462" y="487821"/>
                    <a:pt x="355600" y="543383"/>
                  </a:cubicBezTo>
                  <a:cubicBezTo>
                    <a:pt x="312737" y="598946"/>
                    <a:pt x="510646" y="301554"/>
                    <a:pt x="498475" y="333833"/>
                  </a:cubicBezTo>
                  <a:cubicBezTo>
                    <a:pt x="486304" y="366112"/>
                    <a:pt x="365654" y="586775"/>
                    <a:pt x="282575" y="737058"/>
                  </a:cubicBezTo>
                  <a:cubicBezTo>
                    <a:pt x="199496" y="887341"/>
                    <a:pt x="0" y="1238179"/>
                    <a:pt x="0" y="1235533"/>
                  </a:cubicBezTo>
                  <a:cubicBezTo>
                    <a:pt x="0" y="1232887"/>
                    <a:pt x="205317" y="877287"/>
                    <a:pt x="282575" y="721183"/>
                  </a:cubicBezTo>
                  <a:cubicBezTo>
                    <a:pt x="359833" y="565079"/>
                    <a:pt x="440796" y="349708"/>
                    <a:pt x="463550" y="298908"/>
                  </a:cubicBezTo>
                  <a:cubicBezTo>
                    <a:pt x="486304" y="248108"/>
                    <a:pt x="407987" y="430671"/>
                    <a:pt x="419100" y="416383"/>
                  </a:cubicBezTo>
                  <a:cubicBezTo>
                    <a:pt x="430212" y="402096"/>
                    <a:pt x="538162" y="208421"/>
                    <a:pt x="530225" y="213183"/>
                  </a:cubicBezTo>
                  <a:cubicBezTo>
                    <a:pt x="522287" y="217946"/>
                    <a:pt x="331787" y="476708"/>
                    <a:pt x="371475" y="444958"/>
                  </a:cubicBezTo>
                  <a:cubicBezTo>
                    <a:pt x="411162" y="413208"/>
                    <a:pt x="758296" y="-15946"/>
                    <a:pt x="755650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 1213">
              <a:extLst>
                <a:ext uri="{FF2B5EF4-FFF2-40B4-BE49-F238E27FC236}">
                  <a16:creationId xmlns:a16="http://schemas.microsoft.com/office/drawing/2014/main" id="{8F6C22A9-030E-CB80-60E2-3A261F8E5D60}"/>
                </a:ext>
              </a:extLst>
            </p:cNvPr>
            <p:cNvSpPr/>
            <p:nvPr/>
          </p:nvSpPr>
          <p:spPr>
            <a:xfrm>
              <a:off x="5243373" y="2650498"/>
              <a:ext cx="516490" cy="1207978"/>
            </a:xfrm>
            <a:custGeom>
              <a:avLst/>
              <a:gdLst>
                <a:gd name="connsiteX0" fmla="*/ 516077 w 516490"/>
                <a:gd name="connsiteY0" fmla="*/ 3802 h 1207978"/>
                <a:gd name="connsiteX1" fmla="*/ 43002 w 516490"/>
                <a:gd name="connsiteY1" fmla="*/ 781677 h 1207978"/>
                <a:gd name="connsiteX2" fmla="*/ 17602 w 516490"/>
                <a:gd name="connsiteY2" fmla="*/ 1191252 h 1207978"/>
                <a:gd name="connsiteX3" fmla="*/ 4902 w 516490"/>
                <a:gd name="connsiteY3" fmla="*/ 1089652 h 1207978"/>
                <a:gd name="connsiteX4" fmla="*/ 23952 w 516490"/>
                <a:gd name="connsiteY4" fmla="*/ 730877 h 1207978"/>
                <a:gd name="connsiteX5" fmla="*/ 8077 w 516490"/>
                <a:gd name="connsiteY5" fmla="*/ 842002 h 1207978"/>
                <a:gd name="connsiteX6" fmla="*/ 163652 w 516490"/>
                <a:gd name="connsiteY6" fmla="*/ 549902 h 1207978"/>
                <a:gd name="connsiteX7" fmla="*/ 84277 w 516490"/>
                <a:gd name="connsiteY7" fmla="*/ 651502 h 1207978"/>
                <a:gd name="connsiteX8" fmla="*/ 293827 w 516490"/>
                <a:gd name="connsiteY8" fmla="*/ 318127 h 1207978"/>
                <a:gd name="connsiteX9" fmla="*/ 128727 w 516490"/>
                <a:gd name="connsiteY9" fmla="*/ 476877 h 1207978"/>
                <a:gd name="connsiteX10" fmla="*/ 516077 w 516490"/>
                <a:gd name="connsiteY10" fmla="*/ 3802 h 120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6490" h="1207978">
                  <a:moveTo>
                    <a:pt x="516077" y="3802"/>
                  </a:moveTo>
                  <a:cubicBezTo>
                    <a:pt x="501790" y="54602"/>
                    <a:pt x="126081" y="583769"/>
                    <a:pt x="43002" y="781677"/>
                  </a:cubicBezTo>
                  <a:cubicBezTo>
                    <a:pt x="-40077" y="979585"/>
                    <a:pt x="23952" y="1139923"/>
                    <a:pt x="17602" y="1191252"/>
                  </a:cubicBezTo>
                  <a:cubicBezTo>
                    <a:pt x="11252" y="1242581"/>
                    <a:pt x="3844" y="1166381"/>
                    <a:pt x="4902" y="1089652"/>
                  </a:cubicBezTo>
                  <a:cubicBezTo>
                    <a:pt x="5960" y="1012923"/>
                    <a:pt x="23423" y="772152"/>
                    <a:pt x="23952" y="730877"/>
                  </a:cubicBezTo>
                  <a:cubicBezTo>
                    <a:pt x="24481" y="689602"/>
                    <a:pt x="-15206" y="872164"/>
                    <a:pt x="8077" y="842002"/>
                  </a:cubicBezTo>
                  <a:cubicBezTo>
                    <a:pt x="31360" y="811840"/>
                    <a:pt x="150952" y="581652"/>
                    <a:pt x="163652" y="549902"/>
                  </a:cubicBezTo>
                  <a:cubicBezTo>
                    <a:pt x="176352" y="518152"/>
                    <a:pt x="62581" y="690131"/>
                    <a:pt x="84277" y="651502"/>
                  </a:cubicBezTo>
                  <a:cubicBezTo>
                    <a:pt x="105973" y="612873"/>
                    <a:pt x="286419" y="347231"/>
                    <a:pt x="293827" y="318127"/>
                  </a:cubicBezTo>
                  <a:cubicBezTo>
                    <a:pt x="301235" y="289023"/>
                    <a:pt x="87452" y="526619"/>
                    <a:pt x="128727" y="476877"/>
                  </a:cubicBezTo>
                  <a:cubicBezTo>
                    <a:pt x="170002" y="427135"/>
                    <a:pt x="530364" y="-46998"/>
                    <a:pt x="516077" y="38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 1214">
              <a:extLst>
                <a:ext uri="{FF2B5EF4-FFF2-40B4-BE49-F238E27FC236}">
                  <a16:creationId xmlns:a16="http://schemas.microsoft.com/office/drawing/2014/main" id="{3DB4D896-AD20-C484-CC4B-0BF4CF935135}"/>
                </a:ext>
              </a:extLst>
            </p:cNvPr>
            <p:cNvSpPr/>
            <p:nvPr/>
          </p:nvSpPr>
          <p:spPr>
            <a:xfrm>
              <a:off x="5360284" y="3373804"/>
              <a:ext cx="269624" cy="942526"/>
            </a:xfrm>
            <a:custGeom>
              <a:avLst/>
              <a:gdLst>
                <a:gd name="connsiteX0" fmla="*/ 268991 w 269624"/>
                <a:gd name="connsiteY0" fmla="*/ 4396 h 942526"/>
                <a:gd name="connsiteX1" fmla="*/ 59441 w 269624"/>
                <a:gd name="connsiteY1" fmla="*/ 617171 h 942526"/>
                <a:gd name="connsiteX2" fmla="*/ 2291 w 269624"/>
                <a:gd name="connsiteY2" fmla="*/ 937846 h 942526"/>
                <a:gd name="connsiteX3" fmla="*/ 27691 w 269624"/>
                <a:gd name="connsiteY3" fmla="*/ 766396 h 942526"/>
                <a:gd name="connsiteX4" fmla="*/ 173741 w 269624"/>
                <a:gd name="connsiteY4" fmla="*/ 220296 h 942526"/>
                <a:gd name="connsiteX5" fmla="*/ 126116 w 269624"/>
                <a:gd name="connsiteY5" fmla="*/ 334596 h 942526"/>
                <a:gd name="connsiteX6" fmla="*/ 268991 w 269624"/>
                <a:gd name="connsiteY6" fmla="*/ 4396 h 94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624" h="942526">
                  <a:moveTo>
                    <a:pt x="268991" y="4396"/>
                  </a:moveTo>
                  <a:cubicBezTo>
                    <a:pt x="257879" y="51492"/>
                    <a:pt x="103891" y="461596"/>
                    <a:pt x="59441" y="617171"/>
                  </a:cubicBezTo>
                  <a:cubicBezTo>
                    <a:pt x="14991" y="772746"/>
                    <a:pt x="7583" y="912975"/>
                    <a:pt x="2291" y="937846"/>
                  </a:cubicBezTo>
                  <a:cubicBezTo>
                    <a:pt x="-3001" y="962717"/>
                    <a:pt x="-884" y="885987"/>
                    <a:pt x="27691" y="766396"/>
                  </a:cubicBezTo>
                  <a:cubicBezTo>
                    <a:pt x="56266" y="646805"/>
                    <a:pt x="157337" y="292263"/>
                    <a:pt x="173741" y="220296"/>
                  </a:cubicBezTo>
                  <a:cubicBezTo>
                    <a:pt x="190145" y="148329"/>
                    <a:pt x="110770" y="365817"/>
                    <a:pt x="126116" y="334596"/>
                  </a:cubicBezTo>
                  <a:cubicBezTo>
                    <a:pt x="141462" y="303375"/>
                    <a:pt x="280103" y="-42700"/>
                    <a:pt x="268991" y="4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 1215">
              <a:extLst>
                <a:ext uri="{FF2B5EF4-FFF2-40B4-BE49-F238E27FC236}">
                  <a16:creationId xmlns:a16="http://schemas.microsoft.com/office/drawing/2014/main" id="{26317BE2-8CE2-0AB6-A9A0-B63A3BBF186F}"/>
                </a:ext>
              </a:extLst>
            </p:cNvPr>
            <p:cNvSpPr/>
            <p:nvPr/>
          </p:nvSpPr>
          <p:spPr>
            <a:xfrm>
              <a:off x="5981266" y="3555415"/>
              <a:ext cx="379914" cy="1409625"/>
            </a:xfrm>
            <a:custGeom>
              <a:avLst/>
              <a:gdLst>
                <a:gd name="connsiteX0" fmla="*/ 434 w 379914"/>
                <a:gd name="connsiteY0" fmla="*/ 585 h 1409625"/>
                <a:gd name="connsiteX1" fmla="*/ 41709 w 379914"/>
                <a:gd name="connsiteY1" fmla="*/ 533985 h 1409625"/>
                <a:gd name="connsiteX2" fmla="*/ 108384 w 379914"/>
                <a:gd name="connsiteY2" fmla="*/ 826085 h 1409625"/>
                <a:gd name="connsiteX3" fmla="*/ 29009 w 379914"/>
                <a:gd name="connsiteY3" fmla="*/ 467310 h 1409625"/>
                <a:gd name="connsiteX4" fmla="*/ 95684 w 379914"/>
                <a:gd name="connsiteY4" fmla="*/ 762585 h 1409625"/>
                <a:gd name="connsiteX5" fmla="*/ 359209 w 379914"/>
                <a:gd name="connsiteY5" fmla="*/ 1369010 h 1409625"/>
                <a:gd name="connsiteX6" fmla="*/ 336984 w 379914"/>
                <a:gd name="connsiteY6" fmla="*/ 1299160 h 1409625"/>
                <a:gd name="connsiteX7" fmla="*/ 130609 w 379914"/>
                <a:gd name="connsiteY7" fmla="*/ 857835 h 1409625"/>
                <a:gd name="connsiteX8" fmla="*/ 16309 w 379914"/>
                <a:gd name="connsiteY8" fmla="*/ 441910 h 1409625"/>
                <a:gd name="connsiteX9" fmla="*/ 19484 w 379914"/>
                <a:gd name="connsiteY9" fmla="*/ 429210 h 1409625"/>
                <a:gd name="connsiteX10" fmla="*/ 434 w 379914"/>
                <a:gd name="connsiteY10" fmla="*/ 585 h 14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914" h="1409625">
                  <a:moveTo>
                    <a:pt x="434" y="585"/>
                  </a:moveTo>
                  <a:cubicBezTo>
                    <a:pt x="4138" y="18047"/>
                    <a:pt x="23717" y="396402"/>
                    <a:pt x="41709" y="533985"/>
                  </a:cubicBezTo>
                  <a:cubicBezTo>
                    <a:pt x="59701" y="671568"/>
                    <a:pt x="110501" y="837197"/>
                    <a:pt x="108384" y="826085"/>
                  </a:cubicBezTo>
                  <a:cubicBezTo>
                    <a:pt x="106267" y="814973"/>
                    <a:pt x="31126" y="477893"/>
                    <a:pt x="29009" y="467310"/>
                  </a:cubicBezTo>
                  <a:cubicBezTo>
                    <a:pt x="26892" y="456727"/>
                    <a:pt x="40651" y="612302"/>
                    <a:pt x="95684" y="762585"/>
                  </a:cubicBezTo>
                  <a:cubicBezTo>
                    <a:pt x="150717" y="912868"/>
                    <a:pt x="318992" y="1279581"/>
                    <a:pt x="359209" y="1369010"/>
                  </a:cubicBezTo>
                  <a:cubicBezTo>
                    <a:pt x="399426" y="1458439"/>
                    <a:pt x="375084" y="1384356"/>
                    <a:pt x="336984" y="1299160"/>
                  </a:cubicBezTo>
                  <a:cubicBezTo>
                    <a:pt x="298884" y="1213964"/>
                    <a:pt x="184055" y="1000710"/>
                    <a:pt x="130609" y="857835"/>
                  </a:cubicBezTo>
                  <a:cubicBezTo>
                    <a:pt x="77163" y="714960"/>
                    <a:pt x="34830" y="513347"/>
                    <a:pt x="16309" y="441910"/>
                  </a:cubicBezTo>
                  <a:cubicBezTo>
                    <a:pt x="-2212" y="370473"/>
                    <a:pt x="21071" y="496943"/>
                    <a:pt x="19484" y="429210"/>
                  </a:cubicBezTo>
                  <a:cubicBezTo>
                    <a:pt x="17897" y="361477"/>
                    <a:pt x="-3270" y="-16877"/>
                    <a:pt x="434" y="5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 1216">
              <a:extLst>
                <a:ext uri="{FF2B5EF4-FFF2-40B4-BE49-F238E27FC236}">
                  <a16:creationId xmlns:a16="http://schemas.microsoft.com/office/drawing/2014/main" id="{F59DA5A6-14EC-DDEC-3C71-C15C7F8CED0D}"/>
                </a:ext>
              </a:extLst>
            </p:cNvPr>
            <p:cNvSpPr/>
            <p:nvPr/>
          </p:nvSpPr>
          <p:spPr>
            <a:xfrm>
              <a:off x="4856592" y="4329434"/>
              <a:ext cx="579083" cy="1051262"/>
            </a:xfrm>
            <a:custGeom>
              <a:avLst/>
              <a:gdLst>
                <a:gd name="connsiteX0" fmla="*/ 579008 w 579083"/>
                <a:gd name="connsiteY0" fmla="*/ 1266 h 1051262"/>
                <a:gd name="connsiteX1" fmla="*/ 410733 w 579083"/>
                <a:gd name="connsiteY1" fmla="*/ 417191 h 1051262"/>
                <a:gd name="connsiteX2" fmla="*/ 509158 w 579083"/>
                <a:gd name="connsiteY2" fmla="*/ 150491 h 1051262"/>
                <a:gd name="connsiteX3" fmla="*/ 264683 w 579083"/>
                <a:gd name="connsiteY3" fmla="*/ 728341 h 1051262"/>
                <a:gd name="connsiteX4" fmla="*/ 309133 w 579083"/>
                <a:gd name="connsiteY4" fmla="*/ 664841 h 1051262"/>
                <a:gd name="connsiteX5" fmla="*/ 7508 w 579083"/>
                <a:gd name="connsiteY5" fmla="*/ 1039491 h 1051262"/>
                <a:gd name="connsiteX6" fmla="*/ 112283 w 579083"/>
                <a:gd name="connsiteY6" fmla="*/ 915666 h 1051262"/>
                <a:gd name="connsiteX7" fmla="*/ 340883 w 579083"/>
                <a:gd name="connsiteY7" fmla="*/ 502916 h 1051262"/>
                <a:gd name="connsiteX8" fmla="*/ 280558 w 579083"/>
                <a:gd name="connsiteY8" fmla="*/ 614041 h 1051262"/>
                <a:gd name="connsiteX9" fmla="*/ 480583 w 579083"/>
                <a:gd name="connsiteY9" fmla="*/ 204466 h 1051262"/>
                <a:gd name="connsiteX10" fmla="*/ 432958 w 579083"/>
                <a:gd name="connsiteY10" fmla="*/ 283841 h 1051262"/>
                <a:gd name="connsiteX11" fmla="*/ 579008 w 579083"/>
                <a:gd name="connsiteY11" fmla="*/ 1266 h 105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9083" h="1051262">
                  <a:moveTo>
                    <a:pt x="579008" y="1266"/>
                  </a:moveTo>
                  <a:cubicBezTo>
                    <a:pt x="575304" y="23491"/>
                    <a:pt x="422375" y="392320"/>
                    <a:pt x="410733" y="417191"/>
                  </a:cubicBezTo>
                  <a:cubicBezTo>
                    <a:pt x="399091" y="442062"/>
                    <a:pt x="533500" y="98633"/>
                    <a:pt x="509158" y="150491"/>
                  </a:cubicBezTo>
                  <a:cubicBezTo>
                    <a:pt x="484816" y="202349"/>
                    <a:pt x="298020" y="642616"/>
                    <a:pt x="264683" y="728341"/>
                  </a:cubicBezTo>
                  <a:cubicBezTo>
                    <a:pt x="231345" y="814066"/>
                    <a:pt x="351995" y="612983"/>
                    <a:pt x="309133" y="664841"/>
                  </a:cubicBezTo>
                  <a:cubicBezTo>
                    <a:pt x="266271" y="716699"/>
                    <a:pt x="40316" y="997687"/>
                    <a:pt x="7508" y="1039491"/>
                  </a:cubicBezTo>
                  <a:cubicBezTo>
                    <a:pt x="-25300" y="1081295"/>
                    <a:pt x="56721" y="1005095"/>
                    <a:pt x="112283" y="915666"/>
                  </a:cubicBezTo>
                  <a:cubicBezTo>
                    <a:pt x="167845" y="826237"/>
                    <a:pt x="312837" y="553187"/>
                    <a:pt x="340883" y="502916"/>
                  </a:cubicBezTo>
                  <a:cubicBezTo>
                    <a:pt x="368929" y="452645"/>
                    <a:pt x="257275" y="663783"/>
                    <a:pt x="280558" y="614041"/>
                  </a:cubicBezTo>
                  <a:cubicBezTo>
                    <a:pt x="303841" y="564299"/>
                    <a:pt x="455183" y="259499"/>
                    <a:pt x="480583" y="204466"/>
                  </a:cubicBezTo>
                  <a:cubicBezTo>
                    <a:pt x="505983" y="149433"/>
                    <a:pt x="417083" y="311358"/>
                    <a:pt x="432958" y="283841"/>
                  </a:cubicBezTo>
                  <a:cubicBezTo>
                    <a:pt x="448833" y="256324"/>
                    <a:pt x="582712" y="-20959"/>
                    <a:pt x="579008" y="12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 1217">
              <a:extLst>
                <a:ext uri="{FF2B5EF4-FFF2-40B4-BE49-F238E27FC236}">
                  <a16:creationId xmlns:a16="http://schemas.microsoft.com/office/drawing/2014/main" id="{9F919237-03E7-5546-B0C2-FA5F781B18E0}"/>
                </a:ext>
              </a:extLst>
            </p:cNvPr>
            <p:cNvSpPr/>
            <p:nvPr/>
          </p:nvSpPr>
          <p:spPr>
            <a:xfrm>
              <a:off x="5592321" y="3425726"/>
              <a:ext cx="482677" cy="1656211"/>
            </a:xfrm>
            <a:custGeom>
              <a:avLst/>
              <a:gdLst>
                <a:gd name="connsiteX0" fmla="*/ 163954 w 482677"/>
                <a:gd name="connsiteY0" fmla="*/ 99 h 1656211"/>
                <a:gd name="connsiteX1" fmla="*/ 30604 w 482677"/>
                <a:gd name="connsiteY1" fmla="*/ 552549 h 1656211"/>
                <a:gd name="connsiteX2" fmla="*/ 154429 w 482677"/>
                <a:gd name="connsiteY2" fmla="*/ 939899 h 1656211"/>
                <a:gd name="connsiteX3" fmla="*/ 71879 w 482677"/>
                <a:gd name="connsiteY3" fmla="*/ 739874 h 1656211"/>
                <a:gd name="connsiteX4" fmla="*/ 11554 w 482677"/>
                <a:gd name="connsiteY4" fmla="*/ 495399 h 1656211"/>
                <a:gd name="connsiteX5" fmla="*/ 195704 w 482677"/>
                <a:gd name="connsiteY5" fmla="*/ 1051024 h 1656211"/>
                <a:gd name="connsiteX6" fmla="*/ 471929 w 482677"/>
                <a:gd name="connsiteY6" fmla="*/ 1635224 h 1656211"/>
                <a:gd name="connsiteX7" fmla="*/ 430654 w 482677"/>
                <a:gd name="connsiteY7" fmla="*/ 1536799 h 1656211"/>
                <a:gd name="connsiteX8" fmla="*/ 27429 w 482677"/>
                <a:gd name="connsiteY8" fmla="*/ 593824 h 1656211"/>
                <a:gd name="connsiteX9" fmla="*/ 40129 w 482677"/>
                <a:gd name="connsiteY9" fmla="*/ 279499 h 1656211"/>
                <a:gd name="connsiteX10" fmla="*/ 5204 w 482677"/>
                <a:gd name="connsiteY10" fmla="*/ 504924 h 1656211"/>
                <a:gd name="connsiteX11" fmla="*/ 163954 w 482677"/>
                <a:gd name="connsiteY11" fmla="*/ 99 h 165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2677" h="1656211">
                  <a:moveTo>
                    <a:pt x="163954" y="99"/>
                  </a:moveTo>
                  <a:cubicBezTo>
                    <a:pt x="168187" y="8036"/>
                    <a:pt x="32191" y="395916"/>
                    <a:pt x="30604" y="552549"/>
                  </a:cubicBezTo>
                  <a:cubicBezTo>
                    <a:pt x="29016" y="709182"/>
                    <a:pt x="147550" y="908678"/>
                    <a:pt x="154429" y="939899"/>
                  </a:cubicBezTo>
                  <a:cubicBezTo>
                    <a:pt x="161308" y="971120"/>
                    <a:pt x="95691" y="813957"/>
                    <a:pt x="71879" y="739874"/>
                  </a:cubicBezTo>
                  <a:cubicBezTo>
                    <a:pt x="48066" y="665791"/>
                    <a:pt x="-9084" y="443541"/>
                    <a:pt x="11554" y="495399"/>
                  </a:cubicBezTo>
                  <a:cubicBezTo>
                    <a:pt x="32192" y="547257"/>
                    <a:pt x="118975" y="861053"/>
                    <a:pt x="195704" y="1051024"/>
                  </a:cubicBezTo>
                  <a:cubicBezTo>
                    <a:pt x="272433" y="1240995"/>
                    <a:pt x="432771" y="1554261"/>
                    <a:pt x="471929" y="1635224"/>
                  </a:cubicBezTo>
                  <a:cubicBezTo>
                    <a:pt x="511087" y="1716187"/>
                    <a:pt x="430654" y="1536799"/>
                    <a:pt x="430654" y="1536799"/>
                  </a:cubicBezTo>
                  <a:cubicBezTo>
                    <a:pt x="356571" y="1363232"/>
                    <a:pt x="92517" y="803374"/>
                    <a:pt x="27429" y="593824"/>
                  </a:cubicBezTo>
                  <a:cubicBezTo>
                    <a:pt x="-37659" y="384274"/>
                    <a:pt x="43833" y="294316"/>
                    <a:pt x="40129" y="279499"/>
                  </a:cubicBezTo>
                  <a:cubicBezTo>
                    <a:pt x="36425" y="264682"/>
                    <a:pt x="-16492" y="548316"/>
                    <a:pt x="5204" y="504924"/>
                  </a:cubicBezTo>
                  <a:cubicBezTo>
                    <a:pt x="26900" y="461532"/>
                    <a:pt x="159721" y="-7838"/>
                    <a:pt x="163954" y="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 1218">
              <a:extLst>
                <a:ext uri="{FF2B5EF4-FFF2-40B4-BE49-F238E27FC236}">
                  <a16:creationId xmlns:a16="http://schemas.microsoft.com/office/drawing/2014/main" id="{A4EC6A38-3D09-4662-7958-D3146841F14C}"/>
                </a:ext>
              </a:extLst>
            </p:cNvPr>
            <p:cNvSpPr/>
            <p:nvPr/>
          </p:nvSpPr>
          <p:spPr>
            <a:xfrm>
              <a:off x="5298791" y="3967863"/>
              <a:ext cx="340643" cy="1107873"/>
            </a:xfrm>
            <a:custGeom>
              <a:avLst/>
              <a:gdLst>
                <a:gd name="connsiteX0" fmla="*/ 340009 w 340643"/>
                <a:gd name="connsiteY0" fmla="*/ 887 h 1107873"/>
                <a:gd name="connsiteX1" fmla="*/ 232059 w 340643"/>
                <a:gd name="connsiteY1" fmla="*/ 623187 h 1107873"/>
                <a:gd name="connsiteX2" fmla="*/ 284 w 340643"/>
                <a:gd name="connsiteY2" fmla="*/ 1105787 h 1107873"/>
                <a:gd name="connsiteX3" fmla="*/ 187609 w 340643"/>
                <a:gd name="connsiteY3" fmla="*/ 766062 h 1107873"/>
                <a:gd name="connsiteX4" fmla="*/ 340009 w 340643"/>
                <a:gd name="connsiteY4" fmla="*/ 887 h 110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643" h="1107873">
                  <a:moveTo>
                    <a:pt x="340009" y="887"/>
                  </a:moveTo>
                  <a:cubicBezTo>
                    <a:pt x="347417" y="-22926"/>
                    <a:pt x="288680" y="439037"/>
                    <a:pt x="232059" y="623187"/>
                  </a:cubicBezTo>
                  <a:cubicBezTo>
                    <a:pt x="175438" y="807337"/>
                    <a:pt x="7692" y="1081975"/>
                    <a:pt x="284" y="1105787"/>
                  </a:cubicBezTo>
                  <a:cubicBezTo>
                    <a:pt x="-7124" y="1129600"/>
                    <a:pt x="132047" y="945449"/>
                    <a:pt x="187609" y="766062"/>
                  </a:cubicBezTo>
                  <a:cubicBezTo>
                    <a:pt x="243171" y="586675"/>
                    <a:pt x="332601" y="24700"/>
                    <a:pt x="340009" y="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 1219">
              <a:extLst>
                <a:ext uri="{FF2B5EF4-FFF2-40B4-BE49-F238E27FC236}">
                  <a16:creationId xmlns:a16="http://schemas.microsoft.com/office/drawing/2014/main" id="{0C1110E4-AD58-EE25-1494-5F15146AB27E}"/>
                </a:ext>
              </a:extLst>
            </p:cNvPr>
            <p:cNvSpPr/>
            <p:nvPr/>
          </p:nvSpPr>
          <p:spPr>
            <a:xfrm>
              <a:off x="8092591" y="4297569"/>
              <a:ext cx="13520" cy="434562"/>
            </a:xfrm>
            <a:custGeom>
              <a:avLst/>
              <a:gdLst>
                <a:gd name="connsiteX0" fmla="*/ 484 w 13520"/>
                <a:gd name="connsiteY0" fmla="*/ 4556 h 434562"/>
                <a:gd name="connsiteX1" fmla="*/ 3659 w 13520"/>
                <a:gd name="connsiteY1" fmla="*/ 430006 h 434562"/>
                <a:gd name="connsiteX2" fmla="*/ 13184 w 13520"/>
                <a:gd name="connsiteY2" fmla="*/ 217281 h 434562"/>
                <a:gd name="connsiteX3" fmla="*/ 484 w 13520"/>
                <a:gd name="connsiteY3" fmla="*/ 4556 h 43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20" h="434562">
                  <a:moveTo>
                    <a:pt x="484" y="4556"/>
                  </a:moveTo>
                  <a:cubicBezTo>
                    <a:pt x="-1103" y="40010"/>
                    <a:pt x="1542" y="394552"/>
                    <a:pt x="3659" y="430006"/>
                  </a:cubicBezTo>
                  <a:cubicBezTo>
                    <a:pt x="5776" y="465460"/>
                    <a:pt x="10538" y="284485"/>
                    <a:pt x="13184" y="217281"/>
                  </a:cubicBezTo>
                  <a:cubicBezTo>
                    <a:pt x="15830" y="150077"/>
                    <a:pt x="2071" y="-30898"/>
                    <a:pt x="484" y="45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 1220">
              <a:extLst>
                <a:ext uri="{FF2B5EF4-FFF2-40B4-BE49-F238E27FC236}">
                  <a16:creationId xmlns:a16="http://schemas.microsoft.com/office/drawing/2014/main" id="{DDD4D1E4-26F6-68F8-A96A-A7BF67C0AFE4}"/>
                </a:ext>
              </a:extLst>
            </p:cNvPr>
            <p:cNvSpPr/>
            <p:nvPr/>
          </p:nvSpPr>
          <p:spPr>
            <a:xfrm>
              <a:off x="6610315" y="4345860"/>
              <a:ext cx="73134" cy="685970"/>
            </a:xfrm>
            <a:custGeom>
              <a:avLst/>
              <a:gdLst>
                <a:gd name="connsiteX0" fmla="*/ 35 w 73134"/>
                <a:gd name="connsiteY0" fmla="*/ 715 h 685970"/>
                <a:gd name="connsiteX1" fmla="*/ 60360 w 73134"/>
                <a:gd name="connsiteY1" fmla="*/ 403940 h 685970"/>
                <a:gd name="connsiteX2" fmla="*/ 60360 w 73134"/>
                <a:gd name="connsiteY2" fmla="*/ 683340 h 685970"/>
                <a:gd name="connsiteX3" fmla="*/ 63535 w 73134"/>
                <a:gd name="connsiteY3" fmla="*/ 530940 h 685970"/>
                <a:gd name="connsiteX4" fmla="*/ 69885 w 73134"/>
                <a:gd name="connsiteY4" fmla="*/ 311865 h 685970"/>
                <a:gd name="connsiteX5" fmla="*/ 35 w 73134"/>
                <a:gd name="connsiteY5" fmla="*/ 715 h 68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134" h="685970">
                  <a:moveTo>
                    <a:pt x="35" y="715"/>
                  </a:moveTo>
                  <a:cubicBezTo>
                    <a:pt x="-1553" y="16061"/>
                    <a:pt x="50306" y="290169"/>
                    <a:pt x="60360" y="403940"/>
                  </a:cubicBezTo>
                  <a:cubicBezTo>
                    <a:pt x="70414" y="517711"/>
                    <a:pt x="59831" y="662173"/>
                    <a:pt x="60360" y="683340"/>
                  </a:cubicBezTo>
                  <a:cubicBezTo>
                    <a:pt x="60889" y="704507"/>
                    <a:pt x="61948" y="592852"/>
                    <a:pt x="63535" y="530940"/>
                  </a:cubicBezTo>
                  <a:cubicBezTo>
                    <a:pt x="65122" y="469028"/>
                    <a:pt x="79410" y="402882"/>
                    <a:pt x="69885" y="311865"/>
                  </a:cubicBezTo>
                  <a:cubicBezTo>
                    <a:pt x="60360" y="220848"/>
                    <a:pt x="1623" y="-14631"/>
                    <a:pt x="35" y="7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 1221">
              <a:extLst>
                <a:ext uri="{FF2B5EF4-FFF2-40B4-BE49-F238E27FC236}">
                  <a16:creationId xmlns:a16="http://schemas.microsoft.com/office/drawing/2014/main" id="{22FC5E7A-C996-4B02-8253-F8E4C47C45E0}"/>
                </a:ext>
              </a:extLst>
            </p:cNvPr>
            <p:cNvSpPr/>
            <p:nvPr/>
          </p:nvSpPr>
          <p:spPr>
            <a:xfrm>
              <a:off x="7867649" y="4946650"/>
              <a:ext cx="184151" cy="508049"/>
            </a:xfrm>
            <a:custGeom>
              <a:avLst/>
              <a:gdLst>
                <a:gd name="connsiteX0" fmla="*/ 184151 w 184151"/>
                <a:gd name="connsiteY0" fmla="*/ 0 h 508049"/>
                <a:gd name="connsiteX1" fmla="*/ 1 w 184151"/>
                <a:gd name="connsiteY1" fmla="*/ 508000 h 508049"/>
                <a:gd name="connsiteX2" fmla="*/ 184151 w 184151"/>
                <a:gd name="connsiteY2" fmla="*/ 0 h 5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51" h="508049">
                  <a:moveTo>
                    <a:pt x="184151" y="0"/>
                  </a:moveTo>
                  <a:cubicBezTo>
                    <a:pt x="184151" y="0"/>
                    <a:pt x="530" y="502179"/>
                    <a:pt x="1" y="508000"/>
                  </a:cubicBezTo>
                  <a:cubicBezTo>
                    <a:pt x="-528" y="513821"/>
                    <a:pt x="184151" y="0"/>
                    <a:pt x="18415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 1222">
              <a:extLst>
                <a:ext uri="{FF2B5EF4-FFF2-40B4-BE49-F238E27FC236}">
                  <a16:creationId xmlns:a16="http://schemas.microsoft.com/office/drawing/2014/main" id="{1494FE43-62CF-7AC2-1228-63912B6905F4}"/>
                </a:ext>
              </a:extLst>
            </p:cNvPr>
            <p:cNvSpPr/>
            <p:nvPr/>
          </p:nvSpPr>
          <p:spPr>
            <a:xfrm>
              <a:off x="6800388" y="4659503"/>
              <a:ext cx="119618" cy="397800"/>
            </a:xfrm>
            <a:custGeom>
              <a:avLst/>
              <a:gdLst>
                <a:gd name="connsiteX0" fmla="*/ 462 w 119618"/>
                <a:gd name="connsiteY0" fmla="*/ 1397 h 397800"/>
                <a:gd name="connsiteX1" fmla="*/ 117937 w 119618"/>
                <a:gd name="connsiteY1" fmla="*/ 395097 h 397800"/>
                <a:gd name="connsiteX2" fmla="*/ 70312 w 119618"/>
                <a:gd name="connsiteY2" fmla="*/ 179197 h 397800"/>
                <a:gd name="connsiteX3" fmla="*/ 76662 w 119618"/>
                <a:gd name="connsiteY3" fmla="*/ 261747 h 397800"/>
                <a:gd name="connsiteX4" fmla="*/ 462 w 119618"/>
                <a:gd name="connsiteY4" fmla="*/ 1397 h 3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18" h="397800">
                  <a:moveTo>
                    <a:pt x="462" y="1397"/>
                  </a:moveTo>
                  <a:cubicBezTo>
                    <a:pt x="7341" y="23622"/>
                    <a:pt x="106295" y="365464"/>
                    <a:pt x="117937" y="395097"/>
                  </a:cubicBezTo>
                  <a:cubicBezTo>
                    <a:pt x="129579" y="424730"/>
                    <a:pt x="77191" y="201422"/>
                    <a:pt x="70312" y="179197"/>
                  </a:cubicBezTo>
                  <a:cubicBezTo>
                    <a:pt x="63433" y="156972"/>
                    <a:pt x="87775" y="294555"/>
                    <a:pt x="76662" y="261747"/>
                  </a:cubicBezTo>
                  <a:cubicBezTo>
                    <a:pt x="65550" y="228939"/>
                    <a:pt x="-6417" y="-20828"/>
                    <a:pt x="462" y="13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 1223">
              <a:extLst>
                <a:ext uri="{FF2B5EF4-FFF2-40B4-BE49-F238E27FC236}">
                  <a16:creationId xmlns:a16="http://schemas.microsoft.com/office/drawing/2014/main" id="{77D1CBE0-FD49-26FF-A112-9F93D909F76E}"/>
                </a:ext>
              </a:extLst>
            </p:cNvPr>
            <p:cNvSpPr/>
            <p:nvPr/>
          </p:nvSpPr>
          <p:spPr>
            <a:xfrm>
              <a:off x="7794117" y="5026238"/>
              <a:ext cx="153634" cy="351042"/>
            </a:xfrm>
            <a:custGeom>
              <a:avLst/>
              <a:gdLst>
                <a:gd name="connsiteX0" fmla="*/ 149733 w 153634"/>
                <a:gd name="connsiteY0" fmla="*/ 6137 h 351042"/>
                <a:gd name="connsiteX1" fmla="*/ 508 w 153634"/>
                <a:gd name="connsiteY1" fmla="*/ 349037 h 351042"/>
                <a:gd name="connsiteX2" fmla="*/ 102108 w 153634"/>
                <a:gd name="connsiteY2" fmla="*/ 142662 h 351042"/>
                <a:gd name="connsiteX3" fmla="*/ 149733 w 153634"/>
                <a:gd name="connsiteY3" fmla="*/ 6137 h 35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634" h="351042">
                  <a:moveTo>
                    <a:pt x="149733" y="6137"/>
                  </a:moveTo>
                  <a:cubicBezTo>
                    <a:pt x="132800" y="40533"/>
                    <a:pt x="8445" y="326283"/>
                    <a:pt x="508" y="349037"/>
                  </a:cubicBezTo>
                  <a:cubicBezTo>
                    <a:pt x="-7430" y="371791"/>
                    <a:pt x="79883" y="194520"/>
                    <a:pt x="102108" y="142662"/>
                  </a:cubicBezTo>
                  <a:cubicBezTo>
                    <a:pt x="124333" y="90804"/>
                    <a:pt x="166666" y="-28259"/>
                    <a:pt x="149733" y="6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 1225">
              <a:extLst>
                <a:ext uri="{FF2B5EF4-FFF2-40B4-BE49-F238E27FC236}">
                  <a16:creationId xmlns:a16="http://schemas.microsoft.com/office/drawing/2014/main" id="{8C2C9DAC-AE55-3EC2-7883-22F0B7B88AF1}"/>
                </a:ext>
              </a:extLst>
            </p:cNvPr>
            <p:cNvSpPr/>
            <p:nvPr/>
          </p:nvSpPr>
          <p:spPr>
            <a:xfrm>
              <a:off x="7837588" y="4977557"/>
              <a:ext cx="238027" cy="702629"/>
            </a:xfrm>
            <a:custGeom>
              <a:avLst/>
              <a:gdLst>
                <a:gd name="connsiteX0" fmla="*/ 236437 w 238027"/>
                <a:gd name="connsiteY0" fmla="*/ 4018 h 702629"/>
                <a:gd name="connsiteX1" fmla="*/ 1487 w 238027"/>
                <a:gd name="connsiteY1" fmla="*/ 696168 h 702629"/>
                <a:gd name="connsiteX2" fmla="*/ 134837 w 238027"/>
                <a:gd name="connsiteY2" fmla="*/ 353268 h 702629"/>
                <a:gd name="connsiteX3" fmla="*/ 106262 w 238027"/>
                <a:gd name="connsiteY3" fmla="*/ 407243 h 702629"/>
                <a:gd name="connsiteX4" fmla="*/ 236437 w 238027"/>
                <a:gd name="connsiteY4" fmla="*/ 4018 h 70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027" h="702629">
                  <a:moveTo>
                    <a:pt x="236437" y="4018"/>
                  </a:moveTo>
                  <a:cubicBezTo>
                    <a:pt x="218975" y="52172"/>
                    <a:pt x="18420" y="637960"/>
                    <a:pt x="1487" y="696168"/>
                  </a:cubicBezTo>
                  <a:cubicBezTo>
                    <a:pt x="-15446" y="754376"/>
                    <a:pt x="117375" y="401422"/>
                    <a:pt x="134837" y="353268"/>
                  </a:cubicBezTo>
                  <a:cubicBezTo>
                    <a:pt x="152299" y="305114"/>
                    <a:pt x="90387" y="459101"/>
                    <a:pt x="106262" y="407243"/>
                  </a:cubicBezTo>
                  <a:cubicBezTo>
                    <a:pt x="122137" y="355385"/>
                    <a:pt x="253899" y="-44136"/>
                    <a:pt x="236437" y="4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 1226">
              <a:extLst>
                <a:ext uri="{FF2B5EF4-FFF2-40B4-BE49-F238E27FC236}">
                  <a16:creationId xmlns:a16="http://schemas.microsoft.com/office/drawing/2014/main" id="{36FF1ED2-E776-05B3-981F-43C3522F7B57}"/>
                </a:ext>
              </a:extLst>
            </p:cNvPr>
            <p:cNvSpPr/>
            <p:nvPr/>
          </p:nvSpPr>
          <p:spPr>
            <a:xfrm>
              <a:off x="6777635" y="5016487"/>
              <a:ext cx="146123" cy="579590"/>
            </a:xfrm>
            <a:custGeom>
              <a:avLst/>
              <a:gdLst>
                <a:gd name="connsiteX0" fmla="*/ 990 w 146123"/>
                <a:gd name="connsiteY0" fmla="*/ 13 h 579590"/>
                <a:gd name="connsiteX1" fmla="*/ 42265 w 146123"/>
                <a:gd name="connsiteY1" fmla="*/ 339738 h 579590"/>
                <a:gd name="connsiteX2" fmla="*/ 140690 w 146123"/>
                <a:gd name="connsiteY2" fmla="*/ 571513 h 579590"/>
                <a:gd name="connsiteX3" fmla="*/ 121640 w 146123"/>
                <a:gd name="connsiteY3" fmla="*/ 508013 h 579590"/>
                <a:gd name="connsiteX4" fmla="*/ 23215 w 146123"/>
                <a:gd name="connsiteY4" fmla="*/ 327038 h 579590"/>
                <a:gd name="connsiteX5" fmla="*/ 990 w 146123"/>
                <a:gd name="connsiteY5" fmla="*/ 13 h 57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123" h="579590">
                  <a:moveTo>
                    <a:pt x="990" y="13"/>
                  </a:moveTo>
                  <a:cubicBezTo>
                    <a:pt x="4165" y="2130"/>
                    <a:pt x="18982" y="244488"/>
                    <a:pt x="42265" y="339738"/>
                  </a:cubicBezTo>
                  <a:cubicBezTo>
                    <a:pt x="65548" y="434988"/>
                    <a:pt x="127461" y="543467"/>
                    <a:pt x="140690" y="571513"/>
                  </a:cubicBezTo>
                  <a:cubicBezTo>
                    <a:pt x="153919" y="599559"/>
                    <a:pt x="141219" y="548759"/>
                    <a:pt x="121640" y="508013"/>
                  </a:cubicBezTo>
                  <a:cubicBezTo>
                    <a:pt x="102061" y="467267"/>
                    <a:pt x="44911" y="407471"/>
                    <a:pt x="23215" y="327038"/>
                  </a:cubicBezTo>
                  <a:cubicBezTo>
                    <a:pt x="1519" y="246605"/>
                    <a:pt x="-2185" y="-2104"/>
                    <a:pt x="990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 1227">
              <a:extLst>
                <a:ext uri="{FF2B5EF4-FFF2-40B4-BE49-F238E27FC236}">
                  <a16:creationId xmlns:a16="http://schemas.microsoft.com/office/drawing/2014/main" id="{1BC96D99-0088-496E-6566-2FF0EAB1F1E1}"/>
                </a:ext>
              </a:extLst>
            </p:cNvPr>
            <p:cNvSpPr/>
            <p:nvPr/>
          </p:nvSpPr>
          <p:spPr>
            <a:xfrm>
              <a:off x="6130892" y="1657702"/>
              <a:ext cx="893511" cy="1532151"/>
            </a:xfrm>
            <a:custGeom>
              <a:avLst/>
              <a:gdLst>
                <a:gd name="connsiteX0" fmla="*/ 893363 w 893511"/>
                <a:gd name="connsiteY0" fmla="*/ 92589 h 1532151"/>
                <a:gd name="connsiteX1" fmla="*/ 625508 w 893511"/>
                <a:gd name="connsiteY1" fmla="*/ 522080 h 1532151"/>
                <a:gd name="connsiteX2" fmla="*/ 667072 w 893511"/>
                <a:gd name="connsiteY2" fmla="*/ 420480 h 1532151"/>
                <a:gd name="connsiteX3" fmla="*/ 625508 w 893511"/>
                <a:gd name="connsiteY3" fmla="*/ 642153 h 1532151"/>
                <a:gd name="connsiteX4" fmla="*/ 602417 w 893511"/>
                <a:gd name="connsiteY4" fmla="*/ 845353 h 1532151"/>
                <a:gd name="connsiteX5" fmla="*/ 607035 w 893511"/>
                <a:gd name="connsiteY5" fmla="*/ 743753 h 1532151"/>
                <a:gd name="connsiteX6" fmla="*/ 579326 w 893511"/>
                <a:gd name="connsiteY6" fmla="*/ 831498 h 1532151"/>
                <a:gd name="connsiteX7" fmla="*/ 283763 w 893511"/>
                <a:gd name="connsiteY7" fmla="*/ 979280 h 1532151"/>
                <a:gd name="connsiteX8" fmla="*/ 159072 w 893511"/>
                <a:gd name="connsiteY8" fmla="*/ 1117825 h 1532151"/>
                <a:gd name="connsiteX9" fmla="*/ 292999 w 893511"/>
                <a:gd name="connsiteY9" fmla="*/ 1030080 h 1532151"/>
                <a:gd name="connsiteX10" fmla="*/ 279144 w 893511"/>
                <a:gd name="connsiteY10" fmla="*/ 1113207 h 1532151"/>
                <a:gd name="connsiteX11" fmla="*/ 413072 w 893511"/>
                <a:gd name="connsiteY11" fmla="*/ 1182480 h 1532151"/>
                <a:gd name="connsiteX12" fmla="*/ 302235 w 893511"/>
                <a:gd name="connsiteY12" fmla="*/ 1251753 h 1532151"/>
                <a:gd name="connsiteX13" fmla="*/ 196017 w 893511"/>
                <a:gd name="connsiteY13" fmla="*/ 1205571 h 1532151"/>
                <a:gd name="connsiteX14" fmla="*/ 131363 w 893511"/>
                <a:gd name="connsiteY14" fmla="*/ 1334880 h 1532151"/>
                <a:gd name="connsiteX15" fmla="*/ 145217 w 893511"/>
                <a:gd name="connsiteY15" fmla="*/ 1191716 h 1532151"/>
                <a:gd name="connsiteX16" fmla="*/ 57472 w 893511"/>
                <a:gd name="connsiteY16" fmla="*/ 1528843 h 1532151"/>
                <a:gd name="connsiteX17" fmla="*/ 11290 w 893511"/>
                <a:gd name="connsiteY17" fmla="*/ 1325643 h 1532151"/>
                <a:gd name="connsiteX18" fmla="*/ 15908 w 893511"/>
                <a:gd name="connsiteY18" fmla="*/ 734516 h 1532151"/>
                <a:gd name="connsiteX19" fmla="*/ 15908 w 893511"/>
                <a:gd name="connsiteY19" fmla="*/ 882298 h 1532151"/>
                <a:gd name="connsiteX20" fmla="*/ 232963 w 893511"/>
                <a:gd name="connsiteY20" fmla="*/ 374298 h 1532151"/>
                <a:gd name="connsiteX21" fmla="*/ 172926 w 893511"/>
                <a:gd name="connsiteY21" fmla="*/ 489753 h 1532151"/>
                <a:gd name="connsiteX22" fmla="*/ 528526 w 893511"/>
                <a:gd name="connsiteY22" fmla="*/ 37171 h 1532151"/>
                <a:gd name="connsiteX23" fmla="*/ 676308 w 893511"/>
                <a:gd name="connsiteY23" fmla="*/ 69498 h 1532151"/>
                <a:gd name="connsiteX24" fmla="*/ 583944 w 893511"/>
                <a:gd name="connsiteY24" fmla="*/ 225 h 1532151"/>
                <a:gd name="connsiteX25" fmla="*/ 893363 w 893511"/>
                <a:gd name="connsiteY25" fmla="*/ 92589 h 15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93511" h="1532151">
                  <a:moveTo>
                    <a:pt x="893363" y="92589"/>
                  </a:moveTo>
                  <a:cubicBezTo>
                    <a:pt x="900290" y="179565"/>
                    <a:pt x="663223" y="467432"/>
                    <a:pt x="625508" y="522080"/>
                  </a:cubicBezTo>
                  <a:cubicBezTo>
                    <a:pt x="587793" y="576728"/>
                    <a:pt x="667072" y="400468"/>
                    <a:pt x="667072" y="420480"/>
                  </a:cubicBezTo>
                  <a:cubicBezTo>
                    <a:pt x="667072" y="440492"/>
                    <a:pt x="636284" y="571341"/>
                    <a:pt x="625508" y="642153"/>
                  </a:cubicBezTo>
                  <a:cubicBezTo>
                    <a:pt x="614732" y="712965"/>
                    <a:pt x="605496" y="828420"/>
                    <a:pt x="602417" y="845353"/>
                  </a:cubicBezTo>
                  <a:cubicBezTo>
                    <a:pt x="599338" y="862286"/>
                    <a:pt x="610883" y="746062"/>
                    <a:pt x="607035" y="743753"/>
                  </a:cubicBezTo>
                  <a:cubicBezTo>
                    <a:pt x="603186" y="741444"/>
                    <a:pt x="633205" y="792244"/>
                    <a:pt x="579326" y="831498"/>
                  </a:cubicBezTo>
                  <a:cubicBezTo>
                    <a:pt x="525447" y="870752"/>
                    <a:pt x="353805" y="931559"/>
                    <a:pt x="283763" y="979280"/>
                  </a:cubicBezTo>
                  <a:cubicBezTo>
                    <a:pt x="213721" y="1027001"/>
                    <a:pt x="157533" y="1109358"/>
                    <a:pt x="159072" y="1117825"/>
                  </a:cubicBezTo>
                  <a:cubicBezTo>
                    <a:pt x="160611" y="1126292"/>
                    <a:pt x="272987" y="1030850"/>
                    <a:pt x="292999" y="1030080"/>
                  </a:cubicBezTo>
                  <a:cubicBezTo>
                    <a:pt x="313011" y="1029310"/>
                    <a:pt x="259132" y="1087807"/>
                    <a:pt x="279144" y="1113207"/>
                  </a:cubicBezTo>
                  <a:cubicBezTo>
                    <a:pt x="299156" y="1138607"/>
                    <a:pt x="409223" y="1159389"/>
                    <a:pt x="413072" y="1182480"/>
                  </a:cubicBezTo>
                  <a:cubicBezTo>
                    <a:pt x="416920" y="1205571"/>
                    <a:pt x="338411" y="1247905"/>
                    <a:pt x="302235" y="1251753"/>
                  </a:cubicBezTo>
                  <a:cubicBezTo>
                    <a:pt x="266059" y="1255601"/>
                    <a:pt x="224496" y="1191717"/>
                    <a:pt x="196017" y="1205571"/>
                  </a:cubicBezTo>
                  <a:cubicBezTo>
                    <a:pt x="167538" y="1219426"/>
                    <a:pt x="139830" y="1337189"/>
                    <a:pt x="131363" y="1334880"/>
                  </a:cubicBezTo>
                  <a:cubicBezTo>
                    <a:pt x="122896" y="1332571"/>
                    <a:pt x="157532" y="1159389"/>
                    <a:pt x="145217" y="1191716"/>
                  </a:cubicBezTo>
                  <a:cubicBezTo>
                    <a:pt x="132902" y="1224043"/>
                    <a:pt x="79793" y="1506522"/>
                    <a:pt x="57472" y="1528843"/>
                  </a:cubicBezTo>
                  <a:cubicBezTo>
                    <a:pt x="35151" y="1551164"/>
                    <a:pt x="18217" y="1458031"/>
                    <a:pt x="11290" y="1325643"/>
                  </a:cubicBezTo>
                  <a:cubicBezTo>
                    <a:pt x="4363" y="1193255"/>
                    <a:pt x="15138" y="808407"/>
                    <a:pt x="15908" y="734516"/>
                  </a:cubicBezTo>
                  <a:cubicBezTo>
                    <a:pt x="16678" y="660625"/>
                    <a:pt x="-20268" y="942334"/>
                    <a:pt x="15908" y="882298"/>
                  </a:cubicBezTo>
                  <a:cubicBezTo>
                    <a:pt x="52084" y="822262"/>
                    <a:pt x="206793" y="439722"/>
                    <a:pt x="232963" y="374298"/>
                  </a:cubicBezTo>
                  <a:cubicBezTo>
                    <a:pt x="259133" y="308874"/>
                    <a:pt x="123666" y="545941"/>
                    <a:pt x="172926" y="489753"/>
                  </a:cubicBezTo>
                  <a:cubicBezTo>
                    <a:pt x="222186" y="433565"/>
                    <a:pt x="444629" y="107213"/>
                    <a:pt x="528526" y="37171"/>
                  </a:cubicBezTo>
                  <a:cubicBezTo>
                    <a:pt x="612423" y="-32871"/>
                    <a:pt x="667072" y="75656"/>
                    <a:pt x="676308" y="69498"/>
                  </a:cubicBezTo>
                  <a:cubicBezTo>
                    <a:pt x="685544" y="63340"/>
                    <a:pt x="553926" y="-4393"/>
                    <a:pt x="583944" y="225"/>
                  </a:cubicBezTo>
                  <a:cubicBezTo>
                    <a:pt x="613962" y="4843"/>
                    <a:pt x="886436" y="5613"/>
                    <a:pt x="893363" y="9258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 1228">
              <a:extLst>
                <a:ext uri="{FF2B5EF4-FFF2-40B4-BE49-F238E27FC236}">
                  <a16:creationId xmlns:a16="http://schemas.microsoft.com/office/drawing/2014/main" id="{B347F458-C126-F79E-9230-178D32D9D6D7}"/>
                </a:ext>
              </a:extLst>
            </p:cNvPr>
            <p:cNvSpPr/>
            <p:nvPr/>
          </p:nvSpPr>
          <p:spPr>
            <a:xfrm>
              <a:off x="6001480" y="2148025"/>
              <a:ext cx="1484666" cy="2519518"/>
            </a:xfrm>
            <a:custGeom>
              <a:avLst/>
              <a:gdLst>
                <a:gd name="connsiteX0" fmla="*/ 281132 w 1484666"/>
                <a:gd name="connsiteY0" fmla="*/ 613836 h 2519518"/>
                <a:gd name="connsiteX1" fmla="*/ 542389 w 1484666"/>
                <a:gd name="connsiteY1" fmla="*/ 1192334 h 2519518"/>
                <a:gd name="connsiteX2" fmla="*/ 567271 w 1484666"/>
                <a:gd name="connsiteY2" fmla="*/ 1179893 h 2519518"/>
                <a:gd name="connsiteX3" fmla="*/ 604593 w 1484666"/>
                <a:gd name="connsiteY3" fmla="*/ 1472253 h 2519518"/>
                <a:gd name="connsiteX4" fmla="*/ 623255 w 1484666"/>
                <a:gd name="connsiteY4" fmla="*/ 1391387 h 2519518"/>
                <a:gd name="connsiteX5" fmla="*/ 554830 w 1484666"/>
                <a:gd name="connsiteY5" fmla="*/ 1702408 h 2519518"/>
                <a:gd name="connsiteX6" fmla="*/ 753883 w 1484666"/>
                <a:gd name="connsiteY6" fmla="*/ 2025869 h 2519518"/>
                <a:gd name="connsiteX7" fmla="*/ 679238 w 1484666"/>
                <a:gd name="connsiteY7" fmla="*/ 1820595 h 2519518"/>
                <a:gd name="connsiteX8" fmla="*/ 952936 w 1484666"/>
                <a:gd name="connsiteY8" fmla="*/ 2193820 h 2519518"/>
                <a:gd name="connsiteX9" fmla="*/ 1145769 w 1484666"/>
                <a:gd name="connsiteY9" fmla="*/ 2442636 h 2519518"/>
                <a:gd name="connsiteX10" fmla="*/ 1183091 w 1484666"/>
                <a:gd name="connsiteY10" fmla="*/ 2436416 h 2519518"/>
                <a:gd name="connsiteX11" fmla="*/ 1481671 w 1484666"/>
                <a:gd name="connsiteY11" fmla="*/ 2517281 h 2519518"/>
                <a:gd name="connsiteX12" fmla="*/ 1344822 w 1484666"/>
                <a:gd name="connsiteY12" fmla="*/ 2498620 h 2519518"/>
                <a:gd name="connsiteX13" fmla="*/ 1077344 w 1484666"/>
                <a:gd name="connsiteY13" fmla="*/ 2461297 h 2519518"/>
                <a:gd name="connsiteX14" fmla="*/ 542389 w 1484666"/>
                <a:gd name="connsiteY14" fmla="*/ 2137836 h 2519518"/>
                <a:gd name="connsiteX15" fmla="*/ 617034 w 1484666"/>
                <a:gd name="connsiteY15" fmla="*/ 2224922 h 2519518"/>
                <a:gd name="connsiteX16" fmla="*/ 106961 w 1484666"/>
                <a:gd name="connsiteY16" fmla="*/ 1403828 h 2519518"/>
                <a:gd name="connsiteX17" fmla="*/ 162944 w 1484666"/>
                <a:gd name="connsiteY17" fmla="*/ 1546897 h 2519518"/>
                <a:gd name="connsiteX18" fmla="*/ 19875 w 1484666"/>
                <a:gd name="connsiteY18" fmla="*/ 837771 h 2519518"/>
                <a:gd name="connsiteX19" fmla="*/ 19875 w 1484666"/>
                <a:gd name="connsiteY19" fmla="*/ 1036824 h 2519518"/>
                <a:gd name="connsiteX20" fmla="*/ 194047 w 1484666"/>
                <a:gd name="connsiteY20" fmla="*/ 159746 h 2519518"/>
                <a:gd name="connsiteX21" fmla="*/ 306014 w 1484666"/>
                <a:gd name="connsiteY21" fmla="*/ 53999 h 2519518"/>
                <a:gd name="connsiteX22" fmla="*/ 181606 w 1484666"/>
                <a:gd name="connsiteY22" fmla="*/ 763126 h 2519518"/>
                <a:gd name="connsiteX23" fmla="*/ 281132 w 1484666"/>
                <a:gd name="connsiteY23" fmla="*/ 613836 h 25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4666" h="2519518">
                  <a:moveTo>
                    <a:pt x="281132" y="613836"/>
                  </a:moveTo>
                  <a:cubicBezTo>
                    <a:pt x="341262" y="685371"/>
                    <a:pt x="542389" y="1192334"/>
                    <a:pt x="542389" y="1192334"/>
                  </a:cubicBezTo>
                  <a:cubicBezTo>
                    <a:pt x="590079" y="1286677"/>
                    <a:pt x="556904" y="1133240"/>
                    <a:pt x="567271" y="1179893"/>
                  </a:cubicBezTo>
                  <a:cubicBezTo>
                    <a:pt x="577638" y="1226546"/>
                    <a:pt x="595262" y="1437004"/>
                    <a:pt x="604593" y="1472253"/>
                  </a:cubicBezTo>
                  <a:cubicBezTo>
                    <a:pt x="613924" y="1507502"/>
                    <a:pt x="631549" y="1353028"/>
                    <a:pt x="623255" y="1391387"/>
                  </a:cubicBezTo>
                  <a:cubicBezTo>
                    <a:pt x="614961" y="1429746"/>
                    <a:pt x="533059" y="1596661"/>
                    <a:pt x="554830" y="1702408"/>
                  </a:cubicBezTo>
                  <a:cubicBezTo>
                    <a:pt x="576601" y="1808155"/>
                    <a:pt x="733148" y="2006171"/>
                    <a:pt x="753883" y="2025869"/>
                  </a:cubicBezTo>
                  <a:cubicBezTo>
                    <a:pt x="774618" y="2045567"/>
                    <a:pt x="646063" y="1792603"/>
                    <a:pt x="679238" y="1820595"/>
                  </a:cubicBezTo>
                  <a:cubicBezTo>
                    <a:pt x="712414" y="1848587"/>
                    <a:pt x="875181" y="2090147"/>
                    <a:pt x="952936" y="2193820"/>
                  </a:cubicBezTo>
                  <a:cubicBezTo>
                    <a:pt x="1030691" y="2297494"/>
                    <a:pt x="1107410" y="2402203"/>
                    <a:pt x="1145769" y="2442636"/>
                  </a:cubicBezTo>
                  <a:cubicBezTo>
                    <a:pt x="1184128" y="2483069"/>
                    <a:pt x="1127107" y="2423975"/>
                    <a:pt x="1183091" y="2436416"/>
                  </a:cubicBezTo>
                  <a:cubicBezTo>
                    <a:pt x="1239075" y="2448857"/>
                    <a:pt x="1454716" y="2506914"/>
                    <a:pt x="1481671" y="2517281"/>
                  </a:cubicBezTo>
                  <a:cubicBezTo>
                    <a:pt x="1508626" y="2527648"/>
                    <a:pt x="1344822" y="2498620"/>
                    <a:pt x="1344822" y="2498620"/>
                  </a:cubicBezTo>
                  <a:cubicBezTo>
                    <a:pt x="1277434" y="2489289"/>
                    <a:pt x="1211083" y="2521428"/>
                    <a:pt x="1077344" y="2461297"/>
                  </a:cubicBezTo>
                  <a:cubicBezTo>
                    <a:pt x="943605" y="2401166"/>
                    <a:pt x="619107" y="2177232"/>
                    <a:pt x="542389" y="2137836"/>
                  </a:cubicBezTo>
                  <a:cubicBezTo>
                    <a:pt x="465671" y="2098440"/>
                    <a:pt x="689605" y="2347257"/>
                    <a:pt x="617034" y="2224922"/>
                  </a:cubicBezTo>
                  <a:cubicBezTo>
                    <a:pt x="544463" y="2102587"/>
                    <a:pt x="182643" y="1516832"/>
                    <a:pt x="106961" y="1403828"/>
                  </a:cubicBezTo>
                  <a:cubicBezTo>
                    <a:pt x="31279" y="1290824"/>
                    <a:pt x="177458" y="1641240"/>
                    <a:pt x="162944" y="1546897"/>
                  </a:cubicBezTo>
                  <a:cubicBezTo>
                    <a:pt x="148430" y="1452554"/>
                    <a:pt x="43720" y="922783"/>
                    <a:pt x="19875" y="837771"/>
                  </a:cubicBezTo>
                  <a:cubicBezTo>
                    <a:pt x="-3970" y="752759"/>
                    <a:pt x="-9154" y="1149828"/>
                    <a:pt x="19875" y="1036824"/>
                  </a:cubicBezTo>
                  <a:cubicBezTo>
                    <a:pt x="48904" y="923820"/>
                    <a:pt x="146357" y="323550"/>
                    <a:pt x="194047" y="159746"/>
                  </a:cubicBezTo>
                  <a:cubicBezTo>
                    <a:pt x="241737" y="-4058"/>
                    <a:pt x="308088" y="-46564"/>
                    <a:pt x="306014" y="53999"/>
                  </a:cubicBezTo>
                  <a:cubicBezTo>
                    <a:pt x="303941" y="154562"/>
                    <a:pt x="187826" y="663599"/>
                    <a:pt x="181606" y="763126"/>
                  </a:cubicBezTo>
                  <a:cubicBezTo>
                    <a:pt x="175385" y="862653"/>
                    <a:pt x="221002" y="542301"/>
                    <a:pt x="281132" y="613836"/>
                  </a:cubicBezTo>
                  <a:close/>
                </a:path>
              </a:pathLst>
            </a:custGeom>
            <a:solidFill>
              <a:schemeClr val="accent1">
                <a:alpha val="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 1229">
              <a:extLst>
                <a:ext uri="{FF2B5EF4-FFF2-40B4-BE49-F238E27FC236}">
                  <a16:creationId xmlns:a16="http://schemas.microsoft.com/office/drawing/2014/main" id="{17DC5909-3F4C-5C65-41D9-9377787A6911}"/>
                </a:ext>
              </a:extLst>
            </p:cNvPr>
            <p:cNvSpPr/>
            <p:nvPr/>
          </p:nvSpPr>
          <p:spPr>
            <a:xfrm>
              <a:off x="7121717" y="2500443"/>
              <a:ext cx="1313223" cy="2238738"/>
            </a:xfrm>
            <a:custGeom>
              <a:avLst/>
              <a:gdLst>
                <a:gd name="connsiteX0" fmla="*/ 747099 w 1313223"/>
                <a:gd name="connsiteY0" fmla="*/ 535116 h 2238738"/>
                <a:gd name="connsiteX1" fmla="*/ 927491 w 1313223"/>
                <a:gd name="connsiteY1" fmla="*/ 622202 h 2238738"/>
                <a:gd name="connsiteX2" fmla="*/ 983475 w 1313223"/>
                <a:gd name="connsiteY2" fmla="*/ 827475 h 2238738"/>
                <a:gd name="connsiteX3" fmla="*/ 1064340 w 1313223"/>
                <a:gd name="connsiteY3" fmla="*/ 752830 h 2238738"/>
                <a:gd name="connsiteX4" fmla="*/ 946152 w 1313223"/>
                <a:gd name="connsiteY4" fmla="*/ 1057630 h 2238738"/>
                <a:gd name="connsiteX5" fmla="*/ 1145205 w 1313223"/>
                <a:gd name="connsiteY5" fmla="*/ 927002 h 2238738"/>
                <a:gd name="connsiteX6" fmla="*/ 790642 w 1313223"/>
                <a:gd name="connsiteY6" fmla="*/ 1437075 h 2238738"/>
                <a:gd name="connsiteX7" fmla="*/ 890169 w 1313223"/>
                <a:gd name="connsiteY7" fmla="*/ 1399753 h 2238738"/>
                <a:gd name="connsiteX8" fmla="*/ 498283 w 1313223"/>
                <a:gd name="connsiteY8" fmla="*/ 1934708 h 2238738"/>
                <a:gd name="connsiteX9" fmla="*/ 591589 w 1313223"/>
                <a:gd name="connsiteY9" fmla="*/ 1847622 h 2238738"/>
                <a:gd name="connsiteX10" fmla="*/ 436079 w 1313223"/>
                <a:gd name="connsiteY10" fmla="*/ 2015573 h 2238738"/>
                <a:gd name="connsiteX11" fmla="*/ 224585 w 1313223"/>
                <a:gd name="connsiteY11" fmla="*/ 2059116 h 2238738"/>
                <a:gd name="connsiteX12" fmla="*/ 404977 w 1313223"/>
                <a:gd name="connsiteY12" fmla="*/ 2065337 h 2238738"/>
                <a:gd name="connsiteX13" fmla="*/ 650 w 1313223"/>
                <a:gd name="connsiteY13" fmla="*/ 2009353 h 2238738"/>
                <a:gd name="connsiteX14" fmla="*/ 305450 w 1313223"/>
                <a:gd name="connsiteY14" fmla="*/ 2121320 h 2238738"/>
                <a:gd name="connsiteX15" fmla="*/ 93956 w 1313223"/>
                <a:gd name="connsiteY15" fmla="*/ 2127541 h 2238738"/>
                <a:gd name="connsiteX16" fmla="*/ 566707 w 1313223"/>
                <a:gd name="connsiteY16" fmla="*/ 2171084 h 2238738"/>
                <a:gd name="connsiteX17" fmla="*/ 485842 w 1313223"/>
                <a:gd name="connsiteY17" fmla="*/ 2214626 h 2238738"/>
                <a:gd name="connsiteX18" fmla="*/ 1064340 w 1313223"/>
                <a:gd name="connsiteY18" fmla="*/ 1760537 h 2238738"/>
                <a:gd name="connsiteX19" fmla="*/ 946152 w 1313223"/>
                <a:gd name="connsiteY19" fmla="*/ 1897386 h 2238738"/>
                <a:gd name="connsiteX20" fmla="*/ 1250952 w 1313223"/>
                <a:gd name="connsiteY20" fmla="*/ 1318888 h 2238738"/>
                <a:gd name="connsiteX21" fmla="*/ 1257173 w 1313223"/>
                <a:gd name="connsiteY21" fmla="*/ 1076292 h 2238738"/>
                <a:gd name="connsiteX22" fmla="*/ 1294495 w 1313223"/>
                <a:gd name="connsiteY22" fmla="*/ 771492 h 2238738"/>
                <a:gd name="connsiteX23" fmla="*/ 1306936 w 1313223"/>
                <a:gd name="connsiteY23" fmla="*/ 964324 h 2238738"/>
                <a:gd name="connsiteX24" fmla="*/ 1244732 w 1313223"/>
                <a:gd name="connsiteY24" fmla="*/ 634643 h 2238738"/>
                <a:gd name="connsiteX25" fmla="*/ 660014 w 1313223"/>
                <a:gd name="connsiteY25" fmla="*/ 161 h 2238738"/>
                <a:gd name="connsiteX26" fmla="*/ 1107883 w 1313223"/>
                <a:gd name="connsiteY26" fmla="*/ 572439 h 2238738"/>
                <a:gd name="connsiteX27" fmla="*/ 747099 w 1313223"/>
                <a:gd name="connsiteY27" fmla="*/ 535116 h 223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3223" h="2238738">
                  <a:moveTo>
                    <a:pt x="747099" y="535116"/>
                  </a:moveTo>
                  <a:cubicBezTo>
                    <a:pt x="717034" y="543410"/>
                    <a:pt x="888095" y="573475"/>
                    <a:pt x="927491" y="622202"/>
                  </a:cubicBezTo>
                  <a:cubicBezTo>
                    <a:pt x="966887" y="670929"/>
                    <a:pt x="960667" y="805704"/>
                    <a:pt x="983475" y="827475"/>
                  </a:cubicBezTo>
                  <a:cubicBezTo>
                    <a:pt x="1006283" y="849246"/>
                    <a:pt x="1070560" y="714471"/>
                    <a:pt x="1064340" y="752830"/>
                  </a:cubicBezTo>
                  <a:cubicBezTo>
                    <a:pt x="1058120" y="791189"/>
                    <a:pt x="932675" y="1028601"/>
                    <a:pt x="946152" y="1057630"/>
                  </a:cubicBezTo>
                  <a:cubicBezTo>
                    <a:pt x="959629" y="1086659"/>
                    <a:pt x="1171123" y="863761"/>
                    <a:pt x="1145205" y="927002"/>
                  </a:cubicBezTo>
                  <a:cubicBezTo>
                    <a:pt x="1119287" y="990243"/>
                    <a:pt x="833148" y="1358283"/>
                    <a:pt x="790642" y="1437075"/>
                  </a:cubicBezTo>
                  <a:cubicBezTo>
                    <a:pt x="748136" y="1515867"/>
                    <a:pt x="938896" y="1316814"/>
                    <a:pt x="890169" y="1399753"/>
                  </a:cubicBezTo>
                  <a:cubicBezTo>
                    <a:pt x="841443" y="1482692"/>
                    <a:pt x="548046" y="1860063"/>
                    <a:pt x="498283" y="1934708"/>
                  </a:cubicBezTo>
                  <a:cubicBezTo>
                    <a:pt x="448520" y="2009353"/>
                    <a:pt x="601956" y="1834145"/>
                    <a:pt x="591589" y="1847622"/>
                  </a:cubicBezTo>
                  <a:cubicBezTo>
                    <a:pt x="581222" y="1861100"/>
                    <a:pt x="497246" y="1980324"/>
                    <a:pt x="436079" y="2015573"/>
                  </a:cubicBezTo>
                  <a:cubicBezTo>
                    <a:pt x="374912" y="2050822"/>
                    <a:pt x="229769" y="2050822"/>
                    <a:pt x="224585" y="2059116"/>
                  </a:cubicBezTo>
                  <a:cubicBezTo>
                    <a:pt x="219401" y="2067410"/>
                    <a:pt x="442299" y="2073631"/>
                    <a:pt x="404977" y="2065337"/>
                  </a:cubicBezTo>
                  <a:cubicBezTo>
                    <a:pt x="367655" y="2057043"/>
                    <a:pt x="17238" y="2000023"/>
                    <a:pt x="650" y="2009353"/>
                  </a:cubicBezTo>
                  <a:cubicBezTo>
                    <a:pt x="-15938" y="2018683"/>
                    <a:pt x="289899" y="2101622"/>
                    <a:pt x="305450" y="2121320"/>
                  </a:cubicBezTo>
                  <a:cubicBezTo>
                    <a:pt x="321001" y="2141018"/>
                    <a:pt x="50413" y="2119247"/>
                    <a:pt x="93956" y="2127541"/>
                  </a:cubicBezTo>
                  <a:cubicBezTo>
                    <a:pt x="137499" y="2135835"/>
                    <a:pt x="501393" y="2156570"/>
                    <a:pt x="566707" y="2171084"/>
                  </a:cubicBezTo>
                  <a:cubicBezTo>
                    <a:pt x="632021" y="2185598"/>
                    <a:pt x="402903" y="2283051"/>
                    <a:pt x="485842" y="2214626"/>
                  </a:cubicBezTo>
                  <a:cubicBezTo>
                    <a:pt x="568781" y="2146201"/>
                    <a:pt x="987622" y="1813410"/>
                    <a:pt x="1064340" y="1760537"/>
                  </a:cubicBezTo>
                  <a:cubicBezTo>
                    <a:pt x="1141058" y="1707664"/>
                    <a:pt x="915050" y="1970994"/>
                    <a:pt x="946152" y="1897386"/>
                  </a:cubicBezTo>
                  <a:cubicBezTo>
                    <a:pt x="977254" y="1823778"/>
                    <a:pt x="1199115" y="1455737"/>
                    <a:pt x="1250952" y="1318888"/>
                  </a:cubicBezTo>
                  <a:cubicBezTo>
                    <a:pt x="1302789" y="1182039"/>
                    <a:pt x="1249916" y="1167525"/>
                    <a:pt x="1257173" y="1076292"/>
                  </a:cubicBezTo>
                  <a:cubicBezTo>
                    <a:pt x="1264430" y="985059"/>
                    <a:pt x="1286201" y="790153"/>
                    <a:pt x="1294495" y="771492"/>
                  </a:cubicBezTo>
                  <a:cubicBezTo>
                    <a:pt x="1302789" y="752831"/>
                    <a:pt x="1315230" y="987132"/>
                    <a:pt x="1306936" y="964324"/>
                  </a:cubicBezTo>
                  <a:cubicBezTo>
                    <a:pt x="1298642" y="941516"/>
                    <a:pt x="1352552" y="795337"/>
                    <a:pt x="1244732" y="634643"/>
                  </a:cubicBezTo>
                  <a:cubicBezTo>
                    <a:pt x="1136912" y="473949"/>
                    <a:pt x="682822" y="10528"/>
                    <a:pt x="660014" y="161"/>
                  </a:cubicBezTo>
                  <a:cubicBezTo>
                    <a:pt x="637206" y="-10206"/>
                    <a:pt x="1090259" y="482243"/>
                    <a:pt x="1107883" y="572439"/>
                  </a:cubicBezTo>
                  <a:cubicBezTo>
                    <a:pt x="1125507" y="662635"/>
                    <a:pt x="777164" y="526822"/>
                    <a:pt x="747099" y="535116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 1230">
              <a:extLst>
                <a:ext uri="{FF2B5EF4-FFF2-40B4-BE49-F238E27FC236}">
                  <a16:creationId xmlns:a16="http://schemas.microsoft.com/office/drawing/2014/main" id="{2EB70E4F-D31D-5667-B29F-09DE549087FD}"/>
                </a:ext>
              </a:extLst>
            </p:cNvPr>
            <p:cNvSpPr/>
            <p:nvPr/>
          </p:nvSpPr>
          <p:spPr>
            <a:xfrm>
              <a:off x="6947913" y="2544082"/>
              <a:ext cx="264534" cy="890530"/>
            </a:xfrm>
            <a:custGeom>
              <a:avLst/>
              <a:gdLst>
                <a:gd name="connsiteX0" fmla="*/ 37605 w 264534"/>
                <a:gd name="connsiteY0" fmla="*/ 65 h 890530"/>
                <a:gd name="connsiteX1" fmla="*/ 249099 w 264534"/>
                <a:gd name="connsiteY1" fmla="*/ 367069 h 890530"/>
                <a:gd name="connsiteX2" fmla="*/ 242879 w 264534"/>
                <a:gd name="connsiteY2" fmla="*/ 367069 h 890530"/>
                <a:gd name="connsiteX3" fmla="*/ 199336 w 264534"/>
                <a:gd name="connsiteY3" fmla="*/ 597224 h 890530"/>
                <a:gd name="connsiteX4" fmla="*/ 236658 w 264534"/>
                <a:gd name="connsiteY4" fmla="*/ 528800 h 890530"/>
                <a:gd name="connsiteX5" fmla="*/ 224218 w 264534"/>
                <a:gd name="connsiteY5" fmla="*/ 877142 h 890530"/>
                <a:gd name="connsiteX6" fmla="*/ 193116 w 264534"/>
                <a:gd name="connsiteY6" fmla="*/ 808718 h 890530"/>
                <a:gd name="connsiteX7" fmla="*/ 118471 w 264534"/>
                <a:gd name="connsiteY7" fmla="*/ 715412 h 890530"/>
                <a:gd name="connsiteX8" fmla="*/ 106030 w 264534"/>
                <a:gd name="connsiteY8" fmla="*/ 547461 h 890530"/>
                <a:gd name="connsiteX9" fmla="*/ 283 w 264534"/>
                <a:gd name="connsiteY9" fmla="*/ 385730 h 890530"/>
                <a:gd name="connsiteX10" fmla="*/ 74928 w 264534"/>
                <a:gd name="connsiteY10" fmla="*/ 460375 h 890530"/>
                <a:gd name="connsiteX11" fmla="*/ 74928 w 264534"/>
                <a:gd name="connsiteY11" fmla="*/ 242661 h 890530"/>
                <a:gd name="connsiteX12" fmla="*/ 87369 w 264534"/>
                <a:gd name="connsiteY12" fmla="*/ 335967 h 890530"/>
                <a:gd name="connsiteX13" fmla="*/ 37605 w 264534"/>
                <a:gd name="connsiteY13" fmla="*/ 65 h 8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4534" h="890530">
                  <a:moveTo>
                    <a:pt x="37605" y="65"/>
                  </a:moveTo>
                  <a:cubicBezTo>
                    <a:pt x="64560" y="5249"/>
                    <a:pt x="214887" y="305902"/>
                    <a:pt x="249099" y="367069"/>
                  </a:cubicBezTo>
                  <a:cubicBezTo>
                    <a:pt x="283311" y="428236"/>
                    <a:pt x="251173" y="328710"/>
                    <a:pt x="242879" y="367069"/>
                  </a:cubicBezTo>
                  <a:cubicBezTo>
                    <a:pt x="234585" y="405428"/>
                    <a:pt x="200373" y="570269"/>
                    <a:pt x="199336" y="597224"/>
                  </a:cubicBezTo>
                  <a:cubicBezTo>
                    <a:pt x="198299" y="624179"/>
                    <a:pt x="232511" y="482147"/>
                    <a:pt x="236658" y="528800"/>
                  </a:cubicBezTo>
                  <a:cubicBezTo>
                    <a:pt x="240805" y="575453"/>
                    <a:pt x="231475" y="830489"/>
                    <a:pt x="224218" y="877142"/>
                  </a:cubicBezTo>
                  <a:cubicBezTo>
                    <a:pt x="216961" y="923795"/>
                    <a:pt x="210740" y="835673"/>
                    <a:pt x="193116" y="808718"/>
                  </a:cubicBezTo>
                  <a:cubicBezTo>
                    <a:pt x="175492" y="781763"/>
                    <a:pt x="132985" y="758955"/>
                    <a:pt x="118471" y="715412"/>
                  </a:cubicBezTo>
                  <a:cubicBezTo>
                    <a:pt x="103957" y="671869"/>
                    <a:pt x="125728" y="602408"/>
                    <a:pt x="106030" y="547461"/>
                  </a:cubicBezTo>
                  <a:cubicBezTo>
                    <a:pt x="86332" y="492514"/>
                    <a:pt x="5467" y="400244"/>
                    <a:pt x="283" y="385730"/>
                  </a:cubicBezTo>
                  <a:cubicBezTo>
                    <a:pt x="-4901" y="371216"/>
                    <a:pt x="62487" y="484220"/>
                    <a:pt x="74928" y="460375"/>
                  </a:cubicBezTo>
                  <a:cubicBezTo>
                    <a:pt x="87369" y="436530"/>
                    <a:pt x="72855" y="263396"/>
                    <a:pt x="74928" y="242661"/>
                  </a:cubicBezTo>
                  <a:cubicBezTo>
                    <a:pt x="77001" y="221926"/>
                    <a:pt x="95663" y="373289"/>
                    <a:pt x="87369" y="335967"/>
                  </a:cubicBezTo>
                  <a:cubicBezTo>
                    <a:pt x="79075" y="298645"/>
                    <a:pt x="10650" y="-5119"/>
                    <a:pt x="37605" y="65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 1231">
              <a:extLst>
                <a:ext uri="{FF2B5EF4-FFF2-40B4-BE49-F238E27FC236}">
                  <a16:creationId xmlns:a16="http://schemas.microsoft.com/office/drawing/2014/main" id="{C9E9EA75-B4AA-257A-AD55-CB12C28B58A2}"/>
                </a:ext>
              </a:extLst>
            </p:cNvPr>
            <p:cNvSpPr/>
            <p:nvPr/>
          </p:nvSpPr>
          <p:spPr>
            <a:xfrm>
              <a:off x="6344639" y="2777486"/>
              <a:ext cx="796929" cy="403008"/>
            </a:xfrm>
            <a:custGeom>
              <a:avLst/>
              <a:gdLst>
                <a:gd name="connsiteX0" fmla="*/ 177 w 796929"/>
                <a:gd name="connsiteY0" fmla="*/ 152326 h 403008"/>
                <a:gd name="connsiteX1" fmla="*/ 105924 w 796929"/>
                <a:gd name="connsiteY1" fmla="*/ 195869 h 403008"/>
                <a:gd name="connsiteX2" fmla="*/ 242773 w 796929"/>
                <a:gd name="connsiteY2" fmla="*/ 65241 h 403008"/>
                <a:gd name="connsiteX3" fmla="*/ 497810 w 796929"/>
                <a:gd name="connsiteY3" fmla="*/ 46579 h 403008"/>
                <a:gd name="connsiteX4" fmla="*/ 479149 w 796929"/>
                <a:gd name="connsiteY4" fmla="*/ 3036 h 403008"/>
                <a:gd name="connsiteX5" fmla="*/ 671981 w 796929"/>
                <a:gd name="connsiteY5" fmla="*/ 139885 h 403008"/>
                <a:gd name="connsiteX6" fmla="*/ 796390 w 796929"/>
                <a:gd name="connsiteY6" fmla="*/ 401143 h 403008"/>
                <a:gd name="connsiteX7" fmla="*/ 709304 w 796929"/>
                <a:gd name="connsiteY7" fmla="*/ 251853 h 403008"/>
                <a:gd name="connsiteX8" fmla="*/ 528912 w 796929"/>
                <a:gd name="connsiteY8" fmla="*/ 152326 h 403008"/>
                <a:gd name="connsiteX9" fmla="*/ 255214 w 796929"/>
                <a:gd name="connsiteY9" fmla="*/ 189649 h 403008"/>
                <a:gd name="connsiteX10" fmla="*/ 130806 w 796929"/>
                <a:gd name="connsiteY10" fmla="*/ 264294 h 403008"/>
                <a:gd name="connsiteX11" fmla="*/ 177 w 796929"/>
                <a:gd name="connsiteY11" fmla="*/ 152326 h 40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6929" h="403008">
                  <a:moveTo>
                    <a:pt x="177" y="152326"/>
                  </a:moveTo>
                  <a:cubicBezTo>
                    <a:pt x="-3970" y="140922"/>
                    <a:pt x="65491" y="210383"/>
                    <a:pt x="105924" y="195869"/>
                  </a:cubicBezTo>
                  <a:cubicBezTo>
                    <a:pt x="146357" y="181355"/>
                    <a:pt x="177459" y="90123"/>
                    <a:pt x="242773" y="65241"/>
                  </a:cubicBezTo>
                  <a:cubicBezTo>
                    <a:pt x="308087" y="40359"/>
                    <a:pt x="458414" y="56946"/>
                    <a:pt x="497810" y="46579"/>
                  </a:cubicBezTo>
                  <a:cubicBezTo>
                    <a:pt x="537206" y="36212"/>
                    <a:pt x="450121" y="-12515"/>
                    <a:pt x="479149" y="3036"/>
                  </a:cubicBezTo>
                  <a:cubicBezTo>
                    <a:pt x="508178" y="18587"/>
                    <a:pt x="619108" y="73534"/>
                    <a:pt x="671981" y="139885"/>
                  </a:cubicBezTo>
                  <a:cubicBezTo>
                    <a:pt x="724854" y="206236"/>
                    <a:pt x="790170" y="382482"/>
                    <a:pt x="796390" y="401143"/>
                  </a:cubicBezTo>
                  <a:cubicBezTo>
                    <a:pt x="802610" y="419804"/>
                    <a:pt x="753883" y="293322"/>
                    <a:pt x="709304" y="251853"/>
                  </a:cubicBezTo>
                  <a:cubicBezTo>
                    <a:pt x="664725" y="210384"/>
                    <a:pt x="604594" y="162693"/>
                    <a:pt x="528912" y="152326"/>
                  </a:cubicBezTo>
                  <a:cubicBezTo>
                    <a:pt x="453230" y="141959"/>
                    <a:pt x="321565" y="170988"/>
                    <a:pt x="255214" y="189649"/>
                  </a:cubicBezTo>
                  <a:cubicBezTo>
                    <a:pt x="188863" y="208310"/>
                    <a:pt x="171239" y="267404"/>
                    <a:pt x="130806" y="264294"/>
                  </a:cubicBezTo>
                  <a:cubicBezTo>
                    <a:pt x="90373" y="261184"/>
                    <a:pt x="4324" y="163730"/>
                    <a:pt x="177" y="152326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 1232">
              <a:extLst>
                <a:ext uri="{FF2B5EF4-FFF2-40B4-BE49-F238E27FC236}">
                  <a16:creationId xmlns:a16="http://schemas.microsoft.com/office/drawing/2014/main" id="{57EE5584-69D2-4924-496B-F434C5CBBFA9}"/>
                </a:ext>
              </a:extLst>
            </p:cNvPr>
            <p:cNvSpPr/>
            <p:nvPr/>
          </p:nvSpPr>
          <p:spPr>
            <a:xfrm>
              <a:off x="7293205" y="2569543"/>
              <a:ext cx="395637" cy="952243"/>
            </a:xfrm>
            <a:custGeom>
              <a:avLst/>
              <a:gdLst>
                <a:gd name="connsiteX0" fmla="*/ 277032 w 395637"/>
                <a:gd name="connsiteY0" fmla="*/ 5706 h 952243"/>
                <a:gd name="connsiteX1" fmla="*/ 208607 w 395637"/>
                <a:gd name="connsiteY1" fmla="*/ 298065 h 952243"/>
                <a:gd name="connsiteX2" fmla="*/ 245930 w 395637"/>
                <a:gd name="connsiteY2" fmla="*/ 534441 h 952243"/>
                <a:gd name="connsiteX3" fmla="*/ 202387 w 395637"/>
                <a:gd name="connsiteY3" fmla="*/ 459796 h 952243"/>
                <a:gd name="connsiteX4" fmla="*/ 320575 w 395637"/>
                <a:gd name="connsiteY4" fmla="*/ 714833 h 952243"/>
                <a:gd name="connsiteX5" fmla="*/ 388999 w 395637"/>
                <a:gd name="connsiteY5" fmla="*/ 857902 h 952243"/>
                <a:gd name="connsiteX6" fmla="*/ 370338 w 395637"/>
                <a:gd name="connsiteY6" fmla="*/ 783257 h 952243"/>
                <a:gd name="connsiteX7" fmla="*/ 395219 w 395637"/>
                <a:gd name="connsiteY7" fmla="*/ 951208 h 952243"/>
                <a:gd name="connsiteX8" fmla="*/ 345456 w 395637"/>
                <a:gd name="connsiteY8" fmla="*/ 851681 h 952243"/>
                <a:gd name="connsiteX9" fmla="*/ 152624 w 395637"/>
                <a:gd name="connsiteY9" fmla="*/ 801918 h 952243"/>
                <a:gd name="connsiteX10" fmla="*/ 109081 w 395637"/>
                <a:gd name="connsiteY10" fmla="*/ 727273 h 952243"/>
                <a:gd name="connsiteX11" fmla="*/ 53097 w 395637"/>
                <a:gd name="connsiteY11" fmla="*/ 354049 h 952243"/>
                <a:gd name="connsiteX12" fmla="*/ 40656 w 395637"/>
                <a:gd name="connsiteY12" fmla="*/ 447355 h 952243"/>
                <a:gd name="connsiteX13" fmla="*/ 3334 w 395637"/>
                <a:gd name="connsiteY13" fmla="*/ 5706 h 952243"/>
                <a:gd name="connsiteX14" fmla="*/ 9554 w 395637"/>
                <a:gd name="connsiteY14" fmla="*/ 186098 h 952243"/>
                <a:gd name="connsiteX15" fmla="*/ 71758 w 395637"/>
                <a:gd name="connsiteY15" fmla="*/ 30588 h 952243"/>
                <a:gd name="connsiteX16" fmla="*/ 34436 w 395637"/>
                <a:gd name="connsiteY16" fmla="*/ 210979 h 952243"/>
                <a:gd name="connsiteX17" fmla="*/ 277032 w 395637"/>
                <a:gd name="connsiteY17" fmla="*/ 5706 h 95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5637" h="952243">
                  <a:moveTo>
                    <a:pt x="277032" y="5706"/>
                  </a:moveTo>
                  <a:cubicBezTo>
                    <a:pt x="306060" y="20220"/>
                    <a:pt x="213791" y="209943"/>
                    <a:pt x="208607" y="298065"/>
                  </a:cubicBezTo>
                  <a:cubicBezTo>
                    <a:pt x="203423" y="386187"/>
                    <a:pt x="246967" y="507486"/>
                    <a:pt x="245930" y="534441"/>
                  </a:cubicBezTo>
                  <a:cubicBezTo>
                    <a:pt x="244893" y="561396"/>
                    <a:pt x="189946" y="429731"/>
                    <a:pt x="202387" y="459796"/>
                  </a:cubicBezTo>
                  <a:cubicBezTo>
                    <a:pt x="214828" y="489861"/>
                    <a:pt x="289473" y="648482"/>
                    <a:pt x="320575" y="714833"/>
                  </a:cubicBezTo>
                  <a:cubicBezTo>
                    <a:pt x="351677" y="781184"/>
                    <a:pt x="380705" y="846498"/>
                    <a:pt x="388999" y="857902"/>
                  </a:cubicBezTo>
                  <a:cubicBezTo>
                    <a:pt x="397293" y="869306"/>
                    <a:pt x="369301" y="767706"/>
                    <a:pt x="370338" y="783257"/>
                  </a:cubicBezTo>
                  <a:cubicBezTo>
                    <a:pt x="371375" y="798808"/>
                    <a:pt x="399366" y="939804"/>
                    <a:pt x="395219" y="951208"/>
                  </a:cubicBezTo>
                  <a:cubicBezTo>
                    <a:pt x="391072" y="962612"/>
                    <a:pt x="385888" y="876563"/>
                    <a:pt x="345456" y="851681"/>
                  </a:cubicBezTo>
                  <a:cubicBezTo>
                    <a:pt x="305024" y="826799"/>
                    <a:pt x="192020" y="822653"/>
                    <a:pt x="152624" y="801918"/>
                  </a:cubicBezTo>
                  <a:cubicBezTo>
                    <a:pt x="113228" y="781183"/>
                    <a:pt x="125669" y="801918"/>
                    <a:pt x="109081" y="727273"/>
                  </a:cubicBezTo>
                  <a:cubicBezTo>
                    <a:pt x="92493" y="652628"/>
                    <a:pt x="64501" y="400702"/>
                    <a:pt x="53097" y="354049"/>
                  </a:cubicBezTo>
                  <a:cubicBezTo>
                    <a:pt x="41693" y="307396"/>
                    <a:pt x="48950" y="505412"/>
                    <a:pt x="40656" y="447355"/>
                  </a:cubicBezTo>
                  <a:cubicBezTo>
                    <a:pt x="32362" y="389298"/>
                    <a:pt x="8518" y="49249"/>
                    <a:pt x="3334" y="5706"/>
                  </a:cubicBezTo>
                  <a:cubicBezTo>
                    <a:pt x="-1850" y="-37837"/>
                    <a:pt x="-1850" y="181951"/>
                    <a:pt x="9554" y="186098"/>
                  </a:cubicBezTo>
                  <a:cubicBezTo>
                    <a:pt x="20958" y="190245"/>
                    <a:pt x="67611" y="26441"/>
                    <a:pt x="71758" y="30588"/>
                  </a:cubicBezTo>
                  <a:cubicBezTo>
                    <a:pt x="75905" y="34735"/>
                    <a:pt x="4371" y="209942"/>
                    <a:pt x="34436" y="210979"/>
                  </a:cubicBezTo>
                  <a:cubicBezTo>
                    <a:pt x="64501" y="212016"/>
                    <a:pt x="248004" y="-8808"/>
                    <a:pt x="277032" y="5706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 1233">
              <a:extLst>
                <a:ext uri="{FF2B5EF4-FFF2-40B4-BE49-F238E27FC236}">
                  <a16:creationId xmlns:a16="http://schemas.microsoft.com/office/drawing/2014/main" id="{E23340D2-9EE8-9DD1-2704-242E6CF73925}"/>
                </a:ext>
              </a:extLst>
            </p:cNvPr>
            <p:cNvSpPr/>
            <p:nvPr/>
          </p:nvSpPr>
          <p:spPr>
            <a:xfrm>
              <a:off x="6635621" y="3171978"/>
              <a:ext cx="574092" cy="810557"/>
            </a:xfrm>
            <a:custGeom>
              <a:avLst/>
              <a:gdLst>
                <a:gd name="connsiteX0" fmla="*/ 449424 w 574092"/>
                <a:gd name="connsiteY0" fmla="*/ 430 h 810557"/>
                <a:gd name="connsiteX1" fmla="*/ 374779 w 574092"/>
                <a:gd name="connsiteY1" fmla="*/ 180822 h 810557"/>
                <a:gd name="connsiteX2" fmla="*/ 175726 w 574092"/>
                <a:gd name="connsiteY2" fmla="*/ 267908 h 810557"/>
                <a:gd name="connsiteX3" fmla="*/ 256591 w 574092"/>
                <a:gd name="connsiteY3" fmla="*/ 218144 h 810557"/>
                <a:gd name="connsiteX4" fmla="*/ 63759 w 574092"/>
                <a:gd name="connsiteY4" fmla="*/ 435859 h 810557"/>
                <a:gd name="connsiteX5" fmla="*/ 1555 w 574092"/>
                <a:gd name="connsiteY5" fmla="*/ 616251 h 810557"/>
                <a:gd name="connsiteX6" fmla="*/ 38877 w 574092"/>
                <a:gd name="connsiteY6" fmla="*/ 522944 h 810557"/>
                <a:gd name="connsiteX7" fmla="*/ 1555 w 574092"/>
                <a:gd name="connsiteY7" fmla="*/ 715777 h 810557"/>
                <a:gd name="connsiteX8" fmla="*/ 13995 w 574092"/>
                <a:gd name="connsiteY8" fmla="*/ 809083 h 810557"/>
                <a:gd name="connsiteX9" fmla="*/ 76199 w 574092"/>
                <a:gd name="connsiteY9" fmla="*/ 647353 h 810557"/>
                <a:gd name="connsiteX10" fmla="*/ 69979 w 574092"/>
                <a:gd name="connsiteY10" fmla="*/ 728218 h 810557"/>
                <a:gd name="connsiteX11" fmla="*/ 275252 w 574092"/>
                <a:gd name="connsiteY11" fmla="*/ 460740 h 810557"/>
                <a:gd name="connsiteX12" fmla="*/ 213048 w 574092"/>
                <a:gd name="connsiteY12" fmla="*/ 541606 h 810557"/>
                <a:gd name="connsiteX13" fmla="*/ 399661 w 574092"/>
                <a:gd name="connsiteY13" fmla="*/ 255467 h 810557"/>
                <a:gd name="connsiteX14" fmla="*/ 561391 w 574092"/>
                <a:gd name="connsiteY14" fmla="*/ 348773 h 810557"/>
                <a:gd name="connsiteX15" fmla="*/ 561391 w 574092"/>
                <a:gd name="connsiteY15" fmla="*/ 162161 h 810557"/>
                <a:gd name="connsiteX16" fmla="*/ 542730 w 574092"/>
                <a:gd name="connsiteY16" fmla="*/ 236806 h 810557"/>
                <a:gd name="connsiteX17" fmla="*/ 449424 w 574092"/>
                <a:gd name="connsiteY17" fmla="*/ 430 h 81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4092" h="810557">
                  <a:moveTo>
                    <a:pt x="449424" y="430"/>
                  </a:moveTo>
                  <a:cubicBezTo>
                    <a:pt x="421432" y="-8901"/>
                    <a:pt x="420395" y="136242"/>
                    <a:pt x="374779" y="180822"/>
                  </a:cubicBezTo>
                  <a:cubicBezTo>
                    <a:pt x="329163" y="225402"/>
                    <a:pt x="195424" y="261688"/>
                    <a:pt x="175726" y="267908"/>
                  </a:cubicBezTo>
                  <a:cubicBezTo>
                    <a:pt x="156028" y="274128"/>
                    <a:pt x="275252" y="190152"/>
                    <a:pt x="256591" y="218144"/>
                  </a:cubicBezTo>
                  <a:cubicBezTo>
                    <a:pt x="237930" y="246136"/>
                    <a:pt x="106265" y="369508"/>
                    <a:pt x="63759" y="435859"/>
                  </a:cubicBezTo>
                  <a:cubicBezTo>
                    <a:pt x="21253" y="502210"/>
                    <a:pt x="5702" y="601737"/>
                    <a:pt x="1555" y="616251"/>
                  </a:cubicBezTo>
                  <a:cubicBezTo>
                    <a:pt x="-2592" y="630765"/>
                    <a:pt x="38877" y="506356"/>
                    <a:pt x="38877" y="522944"/>
                  </a:cubicBezTo>
                  <a:cubicBezTo>
                    <a:pt x="38877" y="539532"/>
                    <a:pt x="5702" y="668087"/>
                    <a:pt x="1555" y="715777"/>
                  </a:cubicBezTo>
                  <a:cubicBezTo>
                    <a:pt x="-2592" y="763467"/>
                    <a:pt x="1554" y="820487"/>
                    <a:pt x="13995" y="809083"/>
                  </a:cubicBezTo>
                  <a:cubicBezTo>
                    <a:pt x="26436" y="797679"/>
                    <a:pt x="66868" y="660830"/>
                    <a:pt x="76199" y="647353"/>
                  </a:cubicBezTo>
                  <a:cubicBezTo>
                    <a:pt x="85530" y="633876"/>
                    <a:pt x="36803" y="759320"/>
                    <a:pt x="69979" y="728218"/>
                  </a:cubicBezTo>
                  <a:cubicBezTo>
                    <a:pt x="103154" y="697116"/>
                    <a:pt x="275252" y="460740"/>
                    <a:pt x="275252" y="460740"/>
                  </a:cubicBezTo>
                  <a:cubicBezTo>
                    <a:pt x="299097" y="429638"/>
                    <a:pt x="192313" y="575818"/>
                    <a:pt x="213048" y="541606"/>
                  </a:cubicBezTo>
                  <a:cubicBezTo>
                    <a:pt x="233783" y="507394"/>
                    <a:pt x="341604" y="287606"/>
                    <a:pt x="399661" y="255467"/>
                  </a:cubicBezTo>
                  <a:cubicBezTo>
                    <a:pt x="457718" y="223328"/>
                    <a:pt x="534436" y="364324"/>
                    <a:pt x="561391" y="348773"/>
                  </a:cubicBezTo>
                  <a:cubicBezTo>
                    <a:pt x="588346" y="333222"/>
                    <a:pt x="564501" y="180822"/>
                    <a:pt x="561391" y="162161"/>
                  </a:cubicBezTo>
                  <a:cubicBezTo>
                    <a:pt x="558281" y="143500"/>
                    <a:pt x="557244" y="261688"/>
                    <a:pt x="542730" y="236806"/>
                  </a:cubicBezTo>
                  <a:cubicBezTo>
                    <a:pt x="528216" y="211924"/>
                    <a:pt x="477416" y="9761"/>
                    <a:pt x="449424" y="430"/>
                  </a:cubicBezTo>
                  <a:close/>
                </a:path>
              </a:pathLst>
            </a:custGeom>
            <a:solidFill>
              <a:schemeClr val="accent1">
                <a:alpha val="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 1234">
              <a:extLst>
                <a:ext uri="{FF2B5EF4-FFF2-40B4-BE49-F238E27FC236}">
                  <a16:creationId xmlns:a16="http://schemas.microsoft.com/office/drawing/2014/main" id="{F210764A-596D-1243-CABC-ED6A9BB96442}"/>
                </a:ext>
              </a:extLst>
            </p:cNvPr>
            <p:cNvSpPr/>
            <p:nvPr/>
          </p:nvSpPr>
          <p:spPr>
            <a:xfrm>
              <a:off x="6645826" y="3623923"/>
              <a:ext cx="258873" cy="320439"/>
            </a:xfrm>
            <a:custGeom>
              <a:avLst/>
              <a:gdLst>
                <a:gd name="connsiteX0" fmla="*/ 258827 w 258873"/>
                <a:gd name="connsiteY0" fmla="*/ 2575 h 320439"/>
                <a:gd name="connsiteX1" fmla="*/ 72215 w 258873"/>
                <a:gd name="connsiteY1" fmla="*/ 207848 h 320439"/>
                <a:gd name="connsiteX2" fmla="*/ 3790 w 258873"/>
                <a:gd name="connsiteY2" fmla="*/ 319816 h 320439"/>
                <a:gd name="connsiteX3" fmla="*/ 16231 w 258873"/>
                <a:gd name="connsiteY3" fmla="*/ 245171 h 320439"/>
                <a:gd name="connsiteX4" fmla="*/ 78435 w 258873"/>
                <a:gd name="connsiteY4" fmla="*/ 83440 h 320439"/>
                <a:gd name="connsiteX5" fmla="*/ 28672 w 258873"/>
                <a:gd name="connsiteY5" fmla="*/ 176746 h 320439"/>
                <a:gd name="connsiteX6" fmla="*/ 121978 w 258873"/>
                <a:gd name="connsiteY6" fmla="*/ 58559 h 320439"/>
                <a:gd name="connsiteX7" fmla="*/ 90876 w 258873"/>
                <a:gd name="connsiteY7" fmla="*/ 89661 h 320439"/>
                <a:gd name="connsiteX8" fmla="*/ 258827 w 258873"/>
                <a:gd name="connsiteY8" fmla="*/ 2575 h 32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873" h="320439">
                  <a:moveTo>
                    <a:pt x="258827" y="2575"/>
                  </a:moveTo>
                  <a:cubicBezTo>
                    <a:pt x="255717" y="22273"/>
                    <a:pt x="114721" y="154975"/>
                    <a:pt x="72215" y="207848"/>
                  </a:cubicBezTo>
                  <a:cubicBezTo>
                    <a:pt x="29709" y="260721"/>
                    <a:pt x="13121" y="313596"/>
                    <a:pt x="3790" y="319816"/>
                  </a:cubicBezTo>
                  <a:cubicBezTo>
                    <a:pt x="-5541" y="326036"/>
                    <a:pt x="3790" y="284567"/>
                    <a:pt x="16231" y="245171"/>
                  </a:cubicBezTo>
                  <a:cubicBezTo>
                    <a:pt x="28672" y="205775"/>
                    <a:pt x="76362" y="94844"/>
                    <a:pt x="78435" y="83440"/>
                  </a:cubicBezTo>
                  <a:cubicBezTo>
                    <a:pt x="80508" y="72036"/>
                    <a:pt x="21415" y="180893"/>
                    <a:pt x="28672" y="176746"/>
                  </a:cubicBezTo>
                  <a:cubicBezTo>
                    <a:pt x="35929" y="172599"/>
                    <a:pt x="121978" y="58559"/>
                    <a:pt x="121978" y="58559"/>
                  </a:cubicBezTo>
                  <a:cubicBezTo>
                    <a:pt x="132345" y="44045"/>
                    <a:pt x="72215" y="96918"/>
                    <a:pt x="90876" y="89661"/>
                  </a:cubicBezTo>
                  <a:cubicBezTo>
                    <a:pt x="109537" y="82404"/>
                    <a:pt x="261937" y="-17123"/>
                    <a:pt x="258827" y="2575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 1235">
              <a:extLst>
                <a:ext uri="{FF2B5EF4-FFF2-40B4-BE49-F238E27FC236}">
                  <a16:creationId xmlns:a16="http://schemas.microsoft.com/office/drawing/2014/main" id="{8A439BB0-F84C-5096-BB56-F302F75EADFC}"/>
                </a:ext>
              </a:extLst>
            </p:cNvPr>
            <p:cNvSpPr/>
            <p:nvPr/>
          </p:nvSpPr>
          <p:spPr>
            <a:xfrm>
              <a:off x="7805800" y="3468491"/>
              <a:ext cx="206129" cy="263875"/>
            </a:xfrm>
            <a:custGeom>
              <a:avLst/>
              <a:gdLst>
                <a:gd name="connsiteX0" fmla="*/ 7033 w 206129"/>
                <a:gd name="connsiteY0" fmla="*/ 2497 h 263875"/>
                <a:gd name="connsiteX1" fmla="*/ 156322 w 206129"/>
                <a:gd name="connsiteY1" fmla="*/ 133125 h 263875"/>
                <a:gd name="connsiteX2" fmla="*/ 206086 w 206129"/>
                <a:gd name="connsiteY2" fmla="*/ 263754 h 263875"/>
                <a:gd name="connsiteX3" fmla="*/ 150102 w 206129"/>
                <a:gd name="connsiteY3" fmla="*/ 158007 h 263875"/>
                <a:gd name="connsiteX4" fmla="*/ 162543 w 206129"/>
                <a:gd name="connsiteY4" fmla="*/ 226431 h 263875"/>
                <a:gd name="connsiteX5" fmla="*/ 50576 w 206129"/>
                <a:gd name="connsiteY5" fmla="*/ 108244 h 263875"/>
                <a:gd name="connsiteX6" fmla="*/ 25694 w 206129"/>
                <a:gd name="connsiteY6" fmla="*/ 52260 h 263875"/>
                <a:gd name="connsiteX7" fmla="*/ 7033 w 206129"/>
                <a:gd name="connsiteY7" fmla="*/ 2497 h 2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129" h="263875">
                  <a:moveTo>
                    <a:pt x="7033" y="2497"/>
                  </a:moveTo>
                  <a:cubicBezTo>
                    <a:pt x="28804" y="15975"/>
                    <a:pt x="123147" y="89582"/>
                    <a:pt x="156322" y="133125"/>
                  </a:cubicBezTo>
                  <a:cubicBezTo>
                    <a:pt x="189497" y="176668"/>
                    <a:pt x="207123" y="259607"/>
                    <a:pt x="206086" y="263754"/>
                  </a:cubicBezTo>
                  <a:cubicBezTo>
                    <a:pt x="205049" y="267901"/>
                    <a:pt x="157359" y="164227"/>
                    <a:pt x="150102" y="158007"/>
                  </a:cubicBezTo>
                  <a:cubicBezTo>
                    <a:pt x="142845" y="151787"/>
                    <a:pt x="179130" y="234725"/>
                    <a:pt x="162543" y="226431"/>
                  </a:cubicBezTo>
                  <a:cubicBezTo>
                    <a:pt x="145956" y="218137"/>
                    <a:pt x="73384" y="137272"/>
                    <a:pt x="50576" y="108244"/>
                  </a:cubicBezTo>
                  <a:cubicBezTo>
                    <a:pt x="27768" y="79216"/>
                    <a:pt x="30878" y="70921"/>
                    <a:pt x="25694" y="52260"/>
                  </a:cubicBezTo>
                  <a:cubicBezTo>
                    <a:pt x="20510" y="33599"/>
                    <a:pt x="-14738" y="-10981"/>
                    <a:pt x="7033" y="2497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 1236">
              <a:extLst>
                <a:ext uri="{FF2B5EF4-FFF2-40B4-BE49-F238E27FC236}">
                  <a16:creationId xmlns:a16="http://schemas.microsoft.com/office/drawing/2014/main" id="{FF30E4B8-AA98-133C-BEA6-0E5E22F1F872}"/>
                </a:ext>
              </a:extLst>
            </p:cNvPr>
            <p:cNvSpPr/>
            <p:nvPr/>
          </p:nvSpPr>
          <p:spPr>
            <a:xfrm>
              <a:off x="7027998" y="3445707"/>
              <a:ext cx="668593" cy="327130"/>
            </a:xfrm>
            <a:custGeom>
              <a:avLst/>
              <a:gdLst>
                <a:gd name="connsiteX0" fmla="*/ 1063 w 668593"/>
                <a:gd name="connsiteY0" fmla="*/ 155909 h 327130"/>
                <a:gd name="connsiteX1" fmla="*/ 193896 w 668593"/>
                <a:gd name="connsiteY1" fmla="*/ 137248 h 327130"/>
                <a:gd name="connsiteX2" fmla="*/ 287202 w 668593"/>
                <a:gd name="connsiteY2" fmla="*/ 180791 h 327130"/>
                <a:gd name="connsiteX3" fmla="*/ 498696 w 668593"/>
                <a:gd name="connsiteY3" fmla="*/ 93705 h 327130"/>
                <a:gd name="connsiteX4" fmla="*/ 542239 w 668593"/>
                <a:gd name="connsiteY4" fmla="*/ 93705 h 327130"/>
                <a:gd name="connsiteX5" fmla="*/ 654206 w 668593"/>
                <a:gd name="connsiteY5" fmla="*/ 399 h 327130"/>
                <a:gd name="connsiteX6" fmla="*/ 647986 w 668593"/>
                <a:gd name="connsiteY6" fmla="*/ 62603 h 327130"/>
                <a:gd name="connsiteX7" fmla="*/ 480035 w 668593"/>
                <a:gd name="connsiteY7" fmla="*/ 124807 h 327130"/>
                <a:gd name="connsiteX8" fmla="*/ 305863 w 668593"/>
                <a:gd name="connsiteY8" fmla="*/ 323860 h 327130"/>
                <a:gd name="connsiteX9" fmla="*/ 312084 w 668593"/>
                <a:gd name="connsiteY9" fmla="*/ 242995 h 327130"/>
                <a:gd name="connsiteX10" fmla="*/ 125471 w 668593"/>
                <a:gd name="connsiteY10" fmla="*/ 168350 h 327130"/>
                <a:gd name="connsiteX11" fmla="*/ 1063 w 668593"/>
                <a:gd name="connsiteY11" fmla="*/ 155909 h 3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8593" h="327130">
                  <a:moveTo>
                    <a:pt x="1063" y="155909"/>
                  </a:moveTo>
                  <a:cubicBezTo>
                    <a:pt x="12467" y="150725"/>
                    <a:pt x="146206" y="133101"/>
                    <a:pt x="193896" y="137248"/>
                  </a:cubicBezTo>
                  <a:cubicBezTo>
                    <a:pt x="241586" y="141395"/>
                    <a:pt x="236402" y="188048"/>
                    <a:pt x="287202" y="180791"/>
                  </a:cubicBezTo>
                  <a:cubicBezTo>
                    <a:pt x="338002" y="173534"/>
                    <a:pt x="456190" y="108219"/>
                    <a:pt x="498696" y="93705"/>
                  </a:cubicBezTo>
                  <a:cubicBezTo>
                    <a:pt x="541202" y="79191"/>
                    <a:pt x="516321" y="109256"/>
                    <a:pt x="542239" y="93705"/>
                  </a:cubicBezTo>
                  <a:cubicBezTo>
                    <a:pt x="568157" y="78154"/>
                    <a:pt x="636581" y="5583"/>
                    <a:pt x="654206" y="399"/>
                  </a:cubicBezTo>
                  <a:cubicBezTo>
                    <a:pt x="671831" y="-4785"/>
                    <a:pt x="677014" y="41868"/>
                    <a:pt x="647986" y="62603"/>
                  </a:cubicBezTo>
                  <a:cubicBezTo>
                    <a:pt x="618958" y="83338"/>
                    <a:pt x="537056" y="81264"/>
                    <a:pt x="480035" y="124807"/>
                  </a:cubicBezTo>
                  <a:cubicBezTo>
                    <a:pt x="423014" y="168350"/>
                    <a:pt x="333855" y="304162"/>
                    <a:pt x="305863" y="323860"/>
                  </a:cubicBezTo>
                  <a:cubicBezTo>
                    <a:pt x="277871" y="343558"/>
                    <a:pt x="342149" y="268913"/>
                    <a:pt x="312084" y="242995"/>
                  </a:cubicBezTo>
                  <a:cubicBezTo>
                    <a:pt x="282019" y="217077"/>
                    <a:pt x="178344" y="182864"/>
                    <a:pt x="125471" y="168350"/>
                  </a:cubicBezTo>
                  <a:cubicBezTo>
                    <a:pt x="72598" y="153836"/>
                    <a:pt x="-10341" y="161093"/>
                    <a:pt x="1063" y="15590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 1237">
              <a:extLst>
                <a:ext uri="{FF2B5EF4-FFF2-40B4-BE49-F238E27FC236}">
                  <a16:creationId xmlns:a16="http://schemas.microsoft.com/office/drawing/2014/main" id="{069F0E82-846B-03BB-E7CC-C09619F9DD75}"/>
                </a:ext>
              </a:extLst>
            </p:cNvPr>
            <p:cNvSpPr/>
            <p:nvPr/>
          </p:nvSpPr>
          <p:spPr>
            <a:xfrm>
              <a:off x="6928518" y="3819279"/>
              <a:ext cx="971400" cy="450670"/>
            </a:xfrm>
            <a:custGeom>
              <a:avLst/>
              <a:gdLst>
                <a:gd name="connsiteX0" fmla="*/ 1017 w 971400"/>
                <a:gd name="connsiteY0" fmla="*/ 211545 h 450670"/>
                <a:gd name="connsiteX1" fmla="*/ 392902 w 971400"/>
                <a:gd name="connsiteY1" fmla="*/ 329733 h 450670"/>
                <a:gd name="connsiteX2" fmla="*/ 430225 w 971400"/>
                <a:gd name="connsiteY2" fmla="*/ 348394 h 450670"/>
                <a:gd name="connsiteX3" fmla="*/ 660380 w 971400"/>
                <a:gd name="connsiteY3" fmla="*/ 292411 h 450670"/>
                <a:gd name="connsiteX4" fmla="*/ 691482 w 971400"/>
                <a:gd name="connsiteY4" fmla="*/ 286190 h 450670"/>
                <a:gd name="connsiteX5" fmla="*/ 884315 w 971400"/>
                <a:gd name="connsiteY5" fmla="*/ 105799 h 450670"/>
                <a:gd name="connsiteX6" fmla="*/ 971400 w 971400"/>
                <a:gd name="connsiteY6" fmla="*/ 52 h 450670"/>
                <a:gd name="connsiteX7" fmla="*/ 884315 w 971400"/>
                <a:gd name="connsiteY7" fmla="*/ 118239 h 450670"/>
                <a:gd name="connsiteX8" fmla="*/ 797229 w 971400"/>
                <a:gd name="connsiteY8" fmla="*/ 360835 h 450670"/>
                <a:gd name="connsiteX9" fmla="*/ 797229 w 971400"/>
                <a:gd name="connsiteY9" fmla="*/ 335954 h 450670"/>
                <a:gd name="connsiteX10" fmla="*/ 554633 w 971400"/>
                <a:gd name="connsiteY10" fmla="*/ 404378 h 450670"/>
                <a:gd name="connsiteX11" fmla="*/ 293376 w 971400"/>
                <a:gd name="connsiteY11" fmla="*/ 429260 h 450670"/>
                <a:gd name="connsiteX12" fmla="*/ 467547 w 971400"/>
                <a:gd name="connsiteY12" fmla="*/ 447921 h 450670"/>
                <a:gd name="connsiteX13" fmla="*/ 137866 w 971400"/>
                <a:gd name="connsiteY13" fmla="*/ 367056 h 450670"/>
                <a:gd name="connsiteX14" fmla="*/ 274715 w 971400"/>
                <a:gd name="connsiteY14" fmla="*/ 398158 h 450670"/>
                <a:gd name="connsiteX15" fmla="*/ 1017 w 971400"/>
                <a:gd name="connsiteY15" fmla="*/ 211545 h 45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1400" h="450670">
                  <a:moveTo>
                    <a:pt x="1017" y="211545"/>
                  </a:moveTo>
                  <a:cubicBezTo>
                    <a:pt x="20715" y="200141"/>
                    <a:pt x="321367" y="306925"/>
                    <a:pt x="392902" y="329733"/>
                  </a:cubicBezTo>
                  <a:cubicBezTo>
                    <a:pt x="464437" y="352541"/>
                    <a:pt x="385645" y="354614"/>
                    <a:pt x="430225" y="348394"/>
                  </a:cubicBezTo>
                  <a:cubicBezTo>
                    <a:pt x="474805" y="342174"/>
                    <a:pt x="616837" y="302778"/>
                    <a:pt x="660380" y="292411"/>
                  </a:cubicBezTo>
                  <a:cubicBezTo>
                    <a:pt x="703923" y="282044"/>
                    <a:pt x="654160" y="317292"/>
                    <a:pt x="691482" y="286190"/>
                  </a:cubicBezTo>
                  <a:cubicBezTo>
                    <a:pt x="728804" y="255088"/>
                    <a:pt x="837662" y="153489"/>
                    <a:pt x="884315" y="105799"/>
                  </a:cubicBezTo>
                  <a:cubicBezTo>
                    <a:pt x="930968" y="58109"/>
                    <a:pt x="971400" y="-2021"/>
                    <a:pt x="971400" y="52"/>
                  </a:cubicBezTo>
                  <a:cubicBezTo>
                    <a:pt x="971400" y="2125"/>
                    <a:pt x="913343" y="58109"/>
                    <a:pt x="884315" y="118239"/>
                  </a:cubicBezTo>
                  <a:cubicBezTo>
                    <a:pt x="855287" y="178369"/>
                    <a:pt x="797229" y="360835"/>
                    <a:pt x="797229" y="360835"/>
                  </a:cubicBezTo>
                  <a:cubicBezTo>
                    <a:pt x="782715" y="397121"/>
                    <a:pt x="837662" y="328697"/>
                    <a:pt x="797229" y="335954"/>
                  </a:cubicBezTo>
                  <a:cubicBezTo>
                    <a:pt x="756796" y="343211"/>
                    <a:pt x="638609" y="388827"/>
                    <a:pt x="554633" y="404378"/>
                  </a:cubicBezTo>
                  <a:cubicBezTo>
                    <a:pt x="470658" y="419929"/>
                    <a:pt x="307890" y="422003"/>
                    <a:pt x="293376" y="429260"/>
                  </a:cubicBezTo>
                  <a:cubicBezTo>
                    <a:pt x="278862" y="436517"/>
                    <a:pt x="493465" y="458288"/>
                    <a:pt x="467547" y="447921"/>
                  </a:cubicBezTo>
                  <a:cubicBezTo>
                    <a:pt x="441629" y="437554"/>
                    <a:pt x="170005" y="375350"/>
                    <a:pt x="137866" y="367056"/>
                  </a:cubicBezTo>
                  <a:cubicBezTo>
                    <a:pt x="105727" y="358762"/>
                    <a:pt x="295450" y="419930"/>
                    <a:pt x="274715" y="398158"/>
                  </a:cubicBezTo>
                  <a:cubicBezTo>
                    <a:pt x="253980" y="376387"/>
                    <a:pt x="-18681" y="222949"/>
                    <a:pt x="1017" y="211545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 1238">
              <a:extLst>
                <a:ext uri="{FF2B5EF4-FFF2-40B4-BE49-F238E27FC236}">
                  <a16:creationId xmlns:a16="http://schemas.microsoft.com/office/drawing/2014/main" id="{0612EDE5-D210-280B-A616-BC3506FF33BC}"/>
                </a:ext>
              </a:extLst>
            </p:cNvPr>
            <p:cNvSpPr/>
            <p:nvPr/>
          </p:nvSpPr>
          <p:spPr>
            <a:xfrm>
              <a:off x="6535722" y="2939798"/>
              <a:ext cx="172631" cy="105312"/>
            </a:xfrm>
            <a:custGeom>
              <a:avLst/>
              <a:gdLst>
                <a:gd name="connsiteX0" fmla="*/ 169878 w 172631"/>
                <a:gd name="connsiteY0" fmla="*/ 252 h 105312"/>
                <a:gd name="connsiteX1" fmla="*/ 106378 w 172631"/>
                <a:gd name="connsiteY1" fmla="*/ 60577 h 105312"/>
                <a:gd name="connsiteX2" fmla="*/ 109553 w 172631"/>
                <a:gd name="connsiteY2" fmla="*/ 85977 h 105312"/>
                <a:gd name="connsiteX3" fmla="*/ 131778 w 172631"/>
                <a:gd name="connsiteY3" fmla="*/ 105027 h 105312"/>
                <a:gd name="connsiteX4" fmla="*/ 52403 w 172631"/>
                <a:gd name="connsiteY4" fmla="*/ 95502 h 105312"/>
                <a:gd name="connsiteX5" fmla="*/ 58753 w 172631"/>
                <a:gd name="connsiteY5" fmla="*/ 70102 h 105312"/>
                <a:gd name="connsiteX6" fmla="*/ 1603 w 172631"/>
                <a:gd name="connsiteY6" fmla="*/ 85977 h 105312"/>
                <a:gd name="connsiteX7" fmla="*/ 169878 w 172631"/>
                <a:gd name="connsiteY7" fmla="*/ 252 h 10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31" h="105312">
                  <a:moveTo>
                    <a:pt x="169878" y="252"/>
                  </a:moveTo>
                  <a:cubicBezTo>
                    <a:pt x="187340" y="-3981"/>
                    <a:pt x="116432" y="46290"/>
                    <a:pt x="106378" y="60577"/>
                  </a:cubicBezTo>
                  <a:cubicBezTo>
                    <a:pt x="96324" y="74864"/>
                    <a:pt x="105320" y="78569"/>
                    <a:pt x="109553" y="85977"/>
                  </a:cubicBezTo>
                  <a:cubicBezTo>
                    <a:pt x="113786" y="93385"/>
                    <a:pt x="141303" y="103440"/>
                    <a:pt x="131778" y="105027"/>
                  </a:cubicBezTo>
                  <a:cubicBezTo>
                    <a:pt x="122253" y="106615"/>
                    <a:pt x="64574" y="101323"/>
                    <a:pt x="52403" y="95502"/>
                  </a:cubicBezTo>
                  <a:cubicBezTo>
                    <a:pt x="40232" y="89681"/>
                    <a:pt x="67220" y="71689"/>
                    <a:pt x="58753" y="70102"/>
                  </a:cubicBezTo>
                  <a:cubicBezTo>
                    <a:pt x="50286" y="68515"/>
                    <a:pt x="-10568" y="93914"/>
                    <a:pt x="1603" y="85977"/>
                  </a:cubicBezTo>
                  <a:cubicBezTo>
                    <a:pt x="13774" y="78040"/>
                    <a:pt x="152416" y="4485"/>
                    <a:pt x="169878" y="2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 1239">
              <a:extLst>
                <a:ext uri="{FF2B5EF4-FFF2-40B4-BE49-F238E27FC236}">
                  <a16:creationId xmlns:a16="http://schemas.microsoft.com/office/drawing/2014/main" id="{4FC7C7F6-D85F-194A-B66F-62CDC43629F9}"/>
                </a:ext>
              </a:extLst>
            </p:cNvPr>
            <p:cNvSpPr/>
            <p:nvPr/>
          </p:nvSpPr>
          <p:spPr>
            <a:xfrm>
              <a:off x="7530693" y="2835270"/>
              <a:ext cx="124527" cy="111150"/>
            </a:xfrm>
            <a:custGeom>
              <a:avLst/>
              <a:gdLst>
                <a:gd name="connsiteX0" fmla="*/ 124232 w 124527"/>
                <a:gd name="connsiteY0" fmla="*/ 5 h 111150"/>
                <a:gd name="connsiteX1" fmla="*/ 41682 w 124527"/>
                <a:gd name="connsiteY1" fmla="*/ 53980 h 111150"/>
                <a:gd name="connsiteX2" fmla="*/ 407 w 124527"/>
                <a:gd name="connsiteY2" fmla="*/ 111130 h 111150"/>
                <a:gd name="connsiteX3" fmla="*/ 19457 w 124527"/>
                <a:gd name="connsiteY3" fmla="*/ 47630 h 111150"/>
                <a:gd name="connsiteX4" fmla="*/ 9932 w 124527"/>
                <a:gd name="connsiteY4" fmla="*/ 57155 h 111150"/>
                <a:gd name="connsiteX5" fmla="*/ 124232 w 124527"/>
                <a:gd name="connsiteY5" fmla="*/ 5 h 11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527" h="111150">
                  <a:moveTo>
                    <a:pt x="124232" y="5"/>
                  </a:moveTo>
                  <a:cubicBezTo>
                    <a:pt x="129524" y="-524"/>
                    <a:pt x="62319" y="35459"/>
                    <a:pt x="41682" y="53980"/>
                  </a:cubicBezTo>
                  <a:cubicBezTo>
                    <a:pt x="21045" y="72501"/>
                    <a:pt x="4111" y="112188"/>
                    <a:pt x="407" y="111130"/>
                  </a:cubicBezTo>
                  <a:cubicBezTo>
                    <a:pt x="-3297" y="110072"/>
                    <a:pt x="19457" y="47630"/>
                    <a:pt x="19457" y="47630"/>
                  </a:cubicBezTo>
                  <a:cubicBezTo>
                    <a:pt x="21044" y="38634"/>
                    <a:pt x="-5414" y="61918"/>
                    <a:pt x="9932" y="57155"/>
                  </a:cubicBezTo>
                  <a:cubicBezTo>
                    <a:pt x="25278" y="52392"/>
                    <a:pt x="118940" y="534"/>
                    <a:pt x="124232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 1241">
              <a:extLst>
                <a:ext uri="{FF2B5EF4-FFF2-40B4-BE49-F238E27FC236}">
                  <a16:creationId xmlns:a16="http://schemas.microsoft.com/office/drawing/2014/main" id="{F3BDE6DF-00C7-DA8F-D79E-251CE3A41B89}"/>
                </a:ext>
              </a:extLst>
            </p:cNvPr>
            <p:cNvSpPr/>
            <p:nvPr/>
          </p:nvSpPr>
          <p:spPr>
            <a:xfrm>
              <a:off x="6324598" y="2823134"/>
              <a:ext cx="721452" cy="266202"/>
            </a:xfrm>
            <a:custGeom>
              <a:avLst/>
              <a:gdLst>
                <a:gd name="connsiteX0" fmla="*/ 720727 w 721452"/>
                <a:gd name="connsiteY0" fmla="*/ 170891 h 266202"/>
                <a:gd name="connsiteX1" fmla="*/ 625477 w 721452"/>
                <a:gd name="connsiteY1" fmla="*/ 91516 h 266202"/>
                <a:gd name="connsiteX2" fmla="*/ 504827 w 721452"/>
                <a:gd name="connsiteY2" fmla="*/ 2616 h 266202"/>
                <a:gd name="connsiteX3" fmla="*/ 539752 w 721452"/>
                <a:gd name="connsiteY3" fmla="*/ 24841 h 266202"/>
                <a:gd name="connsiteX4" fmla="*/ 403227 w 721452"/>
                <a:gd name="connsiteY4" fmla="*/ 37541 h 266202"/>
                <a:gd name="connsiteX5" fmla="*/ 422277 w 721452"/>
                <a:gd name="connsiteY5" fmla="*/ 34366 h 266202"/>
                <a:gd name="connsiteX6" fmla="*/ 238127 w 721452"/>
                <a:gd name="connsiteY6" fmla="*/ 85166 h 266202"/>
                <a:gd name="connsiteX7" fmla="*/ 301627 w 721452"/>
                <a:gd name="connsiteY7" fmla="*/ 47066 h 266202"/>
                <a:gd name="connsiteX8" fmla="*/ 155577 w 721452"/>
                <a:gd name="connsiteY8" fmla="*/ 164541 h 266202"/>
                <a:gd name="connsiteX9" fmla="*/ 215902 w 721452"/>
                <a:gd name="connsiteY9" fmla="*/ 116916 h 266202"/>
                <a:gd name="connsiteX10" fmla="*/ 171452 w 721452"/>
                <a:gd name="connsiteY10" fmla="*/ 196291 h 266202"/>
                <a:gd name="connsiteX11" fmla="*/ 114302 w 721452"/>
                <a:gd name="connsiteY11" fmla="*/ 231216 h 266202"/>
                <a:gd name="connsiteX12" fmla="*/ 2 w 721452"/>
                <a:gd name="connsiteY12" fmla="*/ 266141 h 266202"/>
                <a:gd name="connsiteX13" fmla="*/ 117477 w 721452"/>
                <a:gd name="connsiteY13" fmla="*/ 237566 h 266202"/>
                <a:gd name="connsiteX14" fmla="*/ 327027 w 721452"/>
                <a:gd name="connsiteY14" fmla="*/ 164541 h 266202"/>
                <a:gd name="connsiteX15" fmla="*/ 349252 w 721452"/>
                <a:gd name="connsiteY15" fmla="*/ 155016 h 266202"/>
                <a:gd name="connsiteX16" fmla="*/ 488952 w 721452"/>
                <a:gd name="connsiteY16" fmla="*/ 116916 h 266202"/>
                <a:gd name="connsiteX17" fmla="*/ 596902 w 721452"/>
                <a:gd name="connsiteY17" fmla="*/ 148666 h 266202"/>
                <a:gd name="connsiteX18" fmla="*/ 574677 w 721452"/>
                <a:gd name="connsiteY18" fmla="*/ 139141 h 266202"/>
                <a:gd name="connsiteX19" fmla="*/ 720727 w 721452"/>
                <a:gd name="connsiteY19" fmla="*/ 170891 h 26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21452" h="266202">
                  <a:moveTo>
                    <a:pt x="720727" y="170891"/>
                  </a:moveTo>
                  <a:cubicBezTo>
                    <a:pt x="729194" y="162953"/>
                    <a:pt x="661460" y="119562"/>
                    <a:pt x="625477" y="91516"/>
                  </a:cubicBezTo>
                  <a:cubicBezTo>
                    <a:pt x="589494" y="63470"/>
                    <a:pt x="519114" y="13728"/>
                    <a:pt x="504827" y="2616"/>
                  </a:cubicBezTo>
                  <a:cubicBezTo>
                    <a:pt x="490539" y="-8497"/>
                    <a:pt x="556685" y="19020"/>
                    <a:pt x="539752" y="24841"/>
                  </a:cubicBezTo>
                  <a:cubicBezTo>
                    <a:pt x="522819" y="30662"/>
                    <a:pt x="403227" y="37541"/>
                    <a:pt x="403227" y="37541"/>
                  </a:cubicBezTo>
                  <a:cubicBezTo>
                    <a:pt x="383648" y="39128"/>
                    <a:pt x="449793" y="26429"/>
                    <a:pt x="422277" y="34366"/>
                  </a:cubicBezTo>
                  <a:cubicBezTo>
                    <a:pt x="394761" y="42303"/>
                    <a:pt x="258235" y="83049"/>
                    <a:pt x="238127" y="85166"/>
                  </a:cubicBezTo>
                  <a:cubicBezTo>
                    <a:pt x="218019" y="87283"/>
                    <a:pt x="315385" y="33837"/>
                    <a:pt x="301627" y="47066"/>
                  </a:cubicBezTo>
                  <a:cubicBezTo>
                    <a:pt x="287869" y="60295"/>
                    <a:pt x="169864" y="152899"/>
                    <a:pt x="155577" y="164541"/>
                  </a:cubicBezTo>
                  <a:cubicBezTo>
                    <a:pt x="141290" y="176183"/>
                    <a:pt x="213256" y="111624"/>
                    <a:pt x="215902" y="116916"/>
                  </a:cubicBezTo>
                  <a:cubicBezTo>
                    <a:pt x="218548" y="122208"/>
                    <a:pt x="188385" y="177241"/>
                    <a:pt x="171452" y="196291"/>
                  </a:cubicBezTo>
                  <a:cubicBezTo>
                    <a:pt x="154519" y="215341"/>
                    <a:pt x="142877" y="219574"/>
                    <a:pt x="114302" y="231216"/>
                  </a:cubicBezTo>
                  <a:cubicBezTo>
                    <a:pt x="85727" y="242858"/>
                    <a:pt x="-527" y="265083"/>
                    <a:pt x="2" y="266141"/>
                  </a:cubicBezTo>
                  <a:cubicBezTo>
                    <a:pt x="531" y="267199"/>
                    <a:pt x="62973" y="254499"/>
                    <a:pt x="117477" y="237566"/>
                  </a:cubicBezTo>
                  <a:cubicBezTo>
                    <a:pt x="171981" y="220633"/>
                    <a:pt x="288398" y="178299"/>
                    <a:pt x="327027" y="164541"/>
                  </a:cubicBezTo>
                  <a:cubicBezTo>
                    <a:pt x="365656" y="150783"/>
                    <a:pt x="322265" y="162953"/>
                    <a:pt x="349252" y="155016"/>
                  </a:cubicBezTo>
                  <a:cubicBezTo>
                    <a:pt x="376239" y="147079"/>
                    <a:pt x="447677" y="117974"/>
                    <a:pt x="488952" y="116916"/>
                  </a:cubicBezTo>
                  <a:cubicBezTo>
                    <a:pt x="530227" y="115858"/>
                    <a:pt x="582615" y="144962"/>
                    <a:pt x="596902" y="148666"/>
                  </a:cubicBezTo>
                  <a:cubicBezTo>
                    <a:pt x="611189" y="152370"/>
                    <a:pt x="558273" y="130145"/>
                    <a:pt x="574677" y="139141"/>
                  </a:cubicBezTo>
                  <a:cubicBezTo>
                    <a:pt x="591081" y="148137"/>
                    <a:pt x="712260" y="178829"/>
                    <a:pt x="720727" y="17089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 1242">
              <a:extLst>
                <a:ext uri="{FF2B5EF4-FFF2-40B4-BE49-F238E27FC236}">
                  <a16:creationId xmlns:a16="http://schemas.microsoft.com/office/drawing/2014/main" id="{D92B76FD-1F31-43CC-2353-FF99B994C45F}"/>
                </a:ext>
              </a:extLst>
            </p:cNvPr>
            <p:cNvSpPr/>
            <p:nvPr/>
          </p:nvSpPr>
          <p:spPr>
            <a:xfrm>
              <a:off x="6408224" y="2961408"/>
              <a:ext cx="722970" cy="237208"/>
            </a:xfrm>
            <a:custGeom>
              <a:avLst/>
              <a:gdLst>
                <a:gd name="connsiteX0" fmla="*/ 2101 w 722970"/>
                <a:gd name="connsiteY0" fmla="*/ 86592 h 237208"/>
                <a:gd name="connsiteX1" fmla="*/ 341826 w 722970"/>
                <a:gd name="connsiteY1" fmla="*/ 80242 h 237208"/>
                <a:gd name="connsiteX2" fmla="*/ 316426 w 722970"/>
                <a:gd name="connsiteY2" fmla="*/ 64367 h 237208"/>
                <a:gd name="connsiteX3" fmla="*/ 510101 w 722970"/>
                <a:gd name="connsiteY3" fmla="*/ 38967 h 237208"/>
                <a:gd name="connsiteX4" fmla="*/ 589476 w 722970"/>
                <a:gd name="connsiteY4" fmla="*/ 42142 h 237208"/>
                <a:gd name="connsiteX5" fmla="*/ 557726 w 722970"/>
                <a:gd name="connsiteY5" fmla="*/ 4042 h 237208"/>
                <a:gd name="connsiteX6" fmla="*/ 713301 w 722970"/>
                <a:gd name="connsiteY6" fmla="*/ 153267 h 237208"/>
                <a:gd name="connsiteX7" fmla="*/ 681551 w 722970"/>
                <a:gd name="connsiteY7" fmla="*/ 105642 h 237208"/>
                <a:gd name="connsiteX8" fmla="*/ 478351 w 722970"/>
                <a:gd name="connsiteY8" fmla="*/ 162792 h 237208"/>
                <a:gd name="connsiteX9" fmla="*/ 576776 w 722970"/>
                <a:gd name="connsiteY9" fmla="*/ 162792 h 237208"/>
                <a:gd name="connsiteX10" fmla="*/ 354526 w 722970"/>
                <a:gd name="connsiteY10" fmla="*/ 229467 h 237208"/>
                <a:gd name="connsiteX11" fmla="*/ 383101 w 722970"/>
                <a:gd name="connsiteY11" fmla="*/ 235817 h 237208"/>
                <a:gd name="connsiteX12" fmla="*/ 40201 w 722970"/>
                <a:gd name="connsiteY12" fmla="*/ 188192 h 237208"/>
                <a:gd name="connsiteX13" fmla="*/ 183076 w 722970"/>
                <a:gd name="connsiteY13" fmla="*/ 219942 h 237208"/>
                <a:gd name="connsiteX14" fmla="*/ 294201 w 722970"/>
                <a:gd name="connsiteY14" fmla="*/ 223117 h 237208"/>
                <a:gd name="connsiteX15" fmla="*/ 11626 w 722970"/>
                <a:gd name="connsiteY15" fmla="*/ 153267 h 237208"/>
                <a:gd name="connsiteX16" fmla="*/ 189426 w 722970"/>
                <a:gd name="connsiteY16" fmla="*/ 169142 h 237208"/>
                <a:gd name="connsiteX17" fmla="*/ 2101 w 722970"/>
                <a:gd name="connsiteY17" fmla="*/ 86592 h 23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2970" h="237208">
                  <a:moveTo>
                    <a:pt x="2101" y="86592"/>
                  </a:moveTo>
                  <a:cubicBezTo>
                    <a:pt x="27501" y="71775"/>
                    <a:pt x="289439" y="83946"/>
                    <a:pt x="341826" y="80242"/>
                  </a:cubicBezTo>
                  <a:cubicBezTo>
                    <a:pt x="394214" y="76538"/>
                    <a:pt x="288380" y="71246"/>
                    <a:pt x="316426" y="64367"/>
                  </a:cubicBezTo>
                  <a:cubicBezTo>
                    <a:pt x="344472" y="57488"/>
                    <a:pt x="464593" y="42671"/>
                    <a:pt x="510101" y="38967"/>
                  </a:cubicBezTo>
                  <a:cubicBezTo>
                    <a:pt x="555609" y="35263"/>
                    <a:pt x="581539" y="47963"/>
                    <a:pt x="589476" y="42142"/>
                  </a:cubicBezTo>
                  <a:cubicBezTo>
                    <a:pt x="597413" y="36321"/>
                    <a:pt x="537089" y="-14479"/>
                    <a:pt x="557726" y="4042"/>
                  </a:cubicBezTo>
                  <a:cubicBezTo>
                    <a:pt x="578363" y="22563"/>
                    <a:pt x="692664" y="136334"/>
                    <a:pt x="713301" y="153267"/>
                  </a:cubicBezTo>
                  <a:cubicBezTo>
                    <a:pt x="733939" y="170200"/>
                    <a:pt x="720709" y="104055"/>
                    <a:pt x="681551" y="105642"/>
                  </a:cubicBezTo>
                  <a:cubicBezTo>
                    <a:pt x="642393" y="107229"/>
                    <a:pt x="495814" y="153267"/>
                    <a:pt x="478351" y="162792"/>
                  </a:cubicBezTo>
                  <a:cubicBezTo>
                    <a:pt x="460889" y="172317"/>
                    <a:pt x="597413" y="151680"/>
                    <a:pt x="576776" y="162792"/>
                  </a:cubicBezTo>
                  <a:cubicBezTo>
                    <a:pt x="556139" y="173904"/>
                    <a:pt x="386805" y="217296"/>
                    <a:pt x="354526" y="229467"/>
                  </a:cubicBezTo>
                  <a:cubicBezTo>
                    <a:pt x="322247" y="241638"/>
                    <a:pt x="383101" y="235817"/>
                    <a:pt x="383101" y="235817"/>
                  </a:cubicBezTo>
                  <a:lnTo>
                    <a:pt x="40201" y="188192"/>
                  </a:lnTo>
                  <a:cubicBezTo>
                    <a:pt x="6864" y="185546"/>
                    <a:pt x="140743" y="214121"/>
                    <a:pt x="183076" y="219942"/>
                  </a:cubicBezTo>
                  <a:cubicBezTo>
                    <a:pt x="225409" y="225763"/>
                    <a:pt x="322776" y="234229"/>
                    <a:pt x="294201" y="223117"/>
                  </a:cubicBezTo>
                  <a:cubicBezTo>
                    <a:pt x="265626" y="212005"/>
                    <a:pt x="29089" y="162263"/>
                    <a:pt x="11626" y="153267"/>
                  </a:cubicBezTo>
                  <a:cubicBezTo>
                    <a:pt x="-5837" y="144271"/>
                    <a:pt x="188897" y="176021"/>
                    <a:pt x="189426" y="169142"/>
                  </a:cubicBezTo>
                  <a:cubicBezTo>
                    <a:pt x="189955" y="162263"/>
                    <a:pt x="-23299" y="101409"/>
                    <a:pt x="2101" y="86592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 1243">
              <a:extLst>
                <a:ext uri="{FF2B5EF4-FFF2-40B4-BE49-F238E27FC236}">
                  <a16:creationId xmlns:a16="http://schemas.microsoft.com/office/drawing/2014/main" id="{D57C1FBC-61E5-4DC3-0123-5FCA57B7C098}"/>
                </a:ext>
              </a:extLst>
            </p:cNvPr>
            <p:cNvSpPr/>
            <p:nvPr/>
          </p:nvSpPr>
          <p:spPr>
            <a:xfrm>
              <a:off x="6943725" y="3186903"/>
              <a:ext cx="114480" cy="180647"/>
            </a:xfrm>
            <a:custGeom>
              <a:avLst/>
              <a:gdLst>
                <a:gd name="connsiteX0" fmla="*/ 0 w 114480"/>
                <a:gd name="connsiteY0" fmla="*/ 797 h 180647"/>
                <a:gd name="connsiteX1" fmla="*/ 38100 w 114480"/>
                <a:gd name="connsiteY1" fmla="*/ 99222 h 180647"/>
                <a:gd name="connsiteX2" fmla="*/ 19050 w 114480"/>
                <a:gd name="connsiteY2" fmla="*/ 178597 h 180647"/>
                <a:gd name="connsiteX3" fmla="*/ 53975 w 114480"/>
                <a:gd name="connsiteY3" fmla="*/ 156372 h 180647"/>
                <a:gd name="connsiteX4" fmla="*/ 95250 w 114480"/>
                <a:gd name="connsiteY4" fmla="*/ 146847 h 180647"/>
                <a:gd name="connsiteX5" fmla="*/ 60325 w 114480"/>
                <a:gd name="connsiteY5" fmla="*/ 105572 h 180647"/>
                <a:gd name="connsiteX6" fmla="*/ 114300 w 114480"/>
                <a:gd name="connsiteY6" fmla="*/ 57947 h 180647"/>
                <a:gd name="connsiteX7" fmla="*/ 38100 w 114480"/>
                <a:gd name="connsiteY7" fmla="*/ 156372 h 180647"/>
                <a:gd name="connsiteX8" fmla="*/ 0 w 114480"/>
                <a:gd name="connsiteY8" fmla="*/ 797 h 1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80" h="180647">
                  <a:moveTo>
                    <a:pt x="0" y="797"/>
                  </a:moveTo>
                  <a:cubicBezTo>
                    <a:pt x="0" y="-8728"/>
                    <a:pt x="34925" y="69589"/>
                    <a:pt x="38100" y="99222"/>
                  </a:cubicBezTo>
                  <a:cubicBezTo>
                    <a:pt x="41275" y="128855"/>
                    <a:pt x="16404" y="169072"/>
                    <a:pt x="19050" y="178597"/>
                  </a:cubicBezTo>
                  <a:cubicBezTo>
                    <a:pt x="21696" y="188122"/>
                    <a:pt x="41275" y="161664"/>
                    <a:pt x="53975" y="156372"/>
                  </a:cubicBezTo>
                  <a:cubicBezTo>
                    <a:pt x="66675" y="151080"/>
                    <a:pt x="94192" y="155314"/>
                    <a:pt x="95250" y="146847"/>
                  </a:cubicBezTo>
                  <a:cubicBezTo>
                    <a:pt x="96308" y="138380"/>
                    <a:pt x="57150" y="120389"/>
                    <a:pt x="60325" y="105572"/>
                  </a:cubicBezTo>
                  <a:cubicBezTo>
                    <a:pt x="63500" y="90755"/>
                    <a:pt x="118004" y="49480"/>
                    <a:pt x="114300" y="57947"/>
                  </a:cubicBezTo>
                  <a:cubicBezTo>
                    <a:pt x="110596" y="66414"/>
                    <a:pt x="54504" y="161135"/>
                    <a:pt x="38100" y="156372"/>
                  </a:cubicBezTo>
                  <a:cubicBezTo>
                    <a:pt x="21696" y="151609"/>
                    <a:pt x="0" y="10322"/>
                    <a:pt x="0" y="797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 1244">
              <a:extLst>
                <a:ext uri="{FF2B5EF4-FFF2-40B4-BE49-F238E27FC236}">
                  <a16:creationId xmlns:a16="http://schemas.microsoft.com/office/drawing/2014/main" id="{B124E549-A4AB-D077-0903-9D95559C0E5E}"/>
                </a:ext>
              </a:extLst>
            </p:cNvPr>
            <p:cNvSpPr/>
            <p:nvPr/>
          </p:nvSpPr>
          <p:spPr>
            <a:xfrm>
              <a:off x="7610228" y="3111001"/>
              <a:ext cx="335858" cy="81092"/>
            </a:xfrm>
            <a:custGeom>
              <a:avLst/>
              <a:gdLst>
                <a:gd name="connsiteX0" fmla="*/ 247 w 335858"/>
                <a:gd name="connsiteY0" fmla="*/ 499 h 81092"/>
                <a:gd name="connsiteX1" fmla="*/ 174872 w 335858"/>
                <a:gd name="connsiteY1" fmla="*/ 60824 h 81092"/>
                <a:gd name="connsiteX2" fmla="*/ 146297 w 335858"/>
                <a:gd name="connsiteY2" fmla="*/ 73524 h 81092"/>
                <a:gd name="connsiteX3" fmla="*/ 333622 w 335858"/>
                <a:gd name="connsiteY3" fmla="*/ 76699 h 81092"/>
                <a:gd name="connsiteX4" fmla="*/ 244722 w 335858"/>
                <a:gd name="connsiteY4" fmla="*/ 79874 h 81092"/>
                <a:gd name="connsiteX5" fmla="*/ 171697 w 335858"/>
                <a:gd name="connsiteY5" fmla="*/ 54474 h 81092"/>
                <a:gd name="connsiteX6" fmla="*/ 136772 w 335858"/>
                <a:gd name="connsiteY6" fmla="*/ 32249 h 81092"/>
                <a:gd name="connsiteX7" fmla="*/ 247 w 335858"/>
                <a:gd name="connsiteY7" fmla="*/ 499 h 8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858" h="81092">
                  <a:moveTo>
                    <a:pt x="247" y="499"/>
                  </a:moveTo>
                  <a:cubicBezTo>
                    <a:pt x="6597" y="5261"/>
                    <a:pt x="150530" y="48653"/>
                    <a:pt x="174872" y="60824"/>
                  </a:cubicBezTo>
                  <a:cubicBezTo>
                    <a:pt x="199214" y="72995"/>
                    <a:pt x="119839" y="70878"/>
                    <a:pt x="146297" y="73524"/>
                  </a:cubicBezTo>
                  <a:cubicBezTo>
                    <a:pt x="172755" y="76170"/>
                    <a:pt x="317218" y="75641"/>
                    <a:pt x="333622" y="76699"/>
                  </a:cubicBezTo>
                  <a:cubicBezTo>
                    <a:pt x="350026" y="77757"/>
                    <a:pt x="271709" y="83578"/>
                    <a:pt x="244722" y="79874"/>
                  </a:cubicBezTo>
                  <a:cubicBezTo>
                    <a:pt x="217735" y="76170"/>
                    <a:pt x="189689" y="62412"/>
                    <a:pt x="171697" y="54474"/>
                  </a:cubicBezTo>
                  <a:cubicBezTo>
                    <a:pt x="153705" y="46537"/>
                    <a:pt x="162172" y="38070"/>
                    <a:pt x="136772" y="32249"/>
                  </a:cubicBezTo>
                  <a:cubicBezTo>
                    <a:pt x="111372" y="26428"/>
                    <a:pt x="-6103" y="-4263"/>
                    <a:pt x="247" y="49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 1245">
              <a:extLst>
                <a:ext uri="{FF2B5EF4-FFF2-40B4-BE49-F238E27FC236}">
                  <a16:creationId xmlns:a16="http://schemas.microsoft.com/office/drawing/2014/main" id="{C8B17375-0D95-555F-4F56-CA8FCD1A1DE0}"/>
                </a:ext>
              </a:extLst>
            </p:cNvPr>
            <p:cNvSpPr/>
            <p:nvPr/>
          </p:nvSpPr>
          <p:spPr>
            <a:xfrm>
              <a:off x="7867642" y="3178174"/>
              <a:ext cx="45319" cy="315104"/>
            </a:xfrm>
            <a:custGeom>
              <a:avLst/>
              <a:gdLst>
                <a:gd name="connsiteX0" fmla="*/ 28583 w 45319"/>
                <a:gd name="connsiteY0" fmla="*/ 1 h 315104"/>
                <a:gd name="connsiteX1" fmla="*/ 9533 w 45319"/>
                <a:gd name="connsiteY1" fmla="*/ 152401 h 315104"/>
                <a:gd name="connsiteX2" fmla="*/ 44458 w 45319"/>
                <a:gd name="connsiteY2" fmla="*/ 311151 h 315104"/>
                <a:gd name="connsiteX3" fmla="*/ 31758 w 45319"/>
                <a:gd name="connsiteY3" fmla="*/ 257176 h 315104"/>
                <a:gd name="connsiteX4" fmla="*/ 8 w 45319"/>
                <a:gd name="connsiteY4" fmla="*/ 149226 h 315104"/>
                <a:gd name="connsiteX5" fmla="*/ 28583 w 45319"/>
                <a:gd name="connsiteY5" fmla="*/ 1 h 31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319" h="315104">
                  <a:moveTo>
                    <a:pt x="28583" y="1"/>
                  </a:moveTo>
                  <a:cubicBezTo>
                    <a:pt x="30170" y="530"/>
                    <a:pt x="6887" y="100543"/>
                    <a:pt x="9533" y="152401"/>
                  </a:cubicBezTo>
                  <a:cubicBezTo>
                    <a:pt x="12179" y="204259"/>
                    <a:pt x="40754" y="293689"/>
                    <a:pt x="44458" y="311151"/>
                  </a:cubicBezTo>
                  <a:cubicBezTo>
                    <a:pt x="48162" y="328613"/>
                    <a:pt x="39166" y="284163"/>
                    <a:pt x="31758" y="257176"/>
                  </a:cubicBezTo>
                  <a:cubicBezTo>
                    <a:pt x="24350" y="230189"/>
                    <a:pt x="-521" y="186797"/>
                    <a:pt x="8" y="149226"/>
                  </a:cubicBezTo>
                  <a:cubicBezTo>
                    <a:pt x="537" y="111655"/>
                    <a:pt x="26996" y="-528"/>
                    <a:pt x="28583" y="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 1246">
              <a:extLst>
                <a:ext uri="{FF2B5EF4-FFF2-40B4-BE49-F238E27FC236}">
                  <a16:creationId xmlns:a16="http://schemas.microsoft.com/office/drawing/2014/main" id="{B1784D34-AE0D-B940-C7CD-07638CDCEB53}"/>
                </a:ext>
              </a:extLst>
            </p:cNvPr>
            <p:cNvSpPr/>
            <p:nvPr/>
          </p:nvSpPr>
          <p:spPr>
            <a:xfrm>
              <a:off x="6828194" y="3652005"/>
              <a:ext cx="350482" cy="124379"/>
            </a:xfrm>
            <a:custGeom>
              <a:avLst/>
              <a:gdLst>
                <a:gd name="connsiteX0" fmla="*/ 350481 w 350482"/>
                <a:gd name="connsiteY0" fmla="*/ 34170 h 124379"/>
                <a:gd name="connsiteX1" fmla="*/ 188556 w 350482"/>
                <a:gd name="connsiteY1" fmla="*/ 34170 h 124379"/>
                <a:gd name="connsiteX2" fmla="*/ 102831 w 350482"/>
                <a:gd name="connsiteY2" fmla="*/ 5595 h 124379"/>
                <a:gd name="connsiteX3" fmla="*/ 134581 w 350482"/>
                <a:gd name="connsiteY3" fmla="*/ 11945 h 124379"/>
                <a:gd name="connsiteX4" fmla="*/ 1231 w 350482"/>
                <a:gd name="connsiteY4" fmla="*/ 123070 h 124379"/>
                <a:gd name="connsiteX5" fmla="*/ 74256 w 350482"/>
                <a:gd name="connsiteY5" fmla="*/ 72270 h 124379"/>
                <a:gd name="connsiteX6" fmla="*/ 175856 w 350482"/>
                <a:gd name="connsiteY6" fmla="*/ 62745 h 124379"/>
                <a:gd name="connsiteX7" fmla="*/ 185381 w 350482"/>
                <a:gd name="connsiteY7" fmla="*/ 50045 h 124379"/>
                <a:gd name="connsiteX8" fmla="*/ 350481 w 350482"/>
                <a:gd name="connsiteY8" fmla="*/ 34170 h 1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482" h="124379">
                  <a:moveTo>
                    <a:pt x="350481" y="34170"/>
                  </a:moveTo>
                  <a:cubicBezTo>
                    <a:pt x="351010" y="31524"/>
                    <a:pt x="229831" y="38932"/>
                    <a:pt x="188556" y="34170"/>
                  </a:cubicBezTo>
                  <a:cubicBezTo>
                    <a:pt x="147281" y="29408"/>
                    <a:pt x="111827" y="9299"/>
                    <a:pt x="102831" y="5595"/>
                  </a:cubicBezTo>
                  <a:cubicBezTo>
                    <a:pt x="93835" y="1891"/>
                    <a:pt x="151514" y="-7634"/>
                    <a:pt x="134581" y="11945"/>
                  </a:cubicBezTo>
                  <a:cubicBezTo>
                    <a:pt x="117648" y="31524"/>
                    <a:pt x="11285" y="113016"/>
                    <a:pt x="1231" y="123070"/>
                  </a:cubicBezTo>
                  <a:cubicBezTo>
                    <a:pt x="-8823" y="133124"/>
                    <a:pt x="45152" y="82324"/>
                    <a:pt x="74256" y="72270"/>
                  </a:cubicBezTo>
                  <a:cubicBezTo>
                    <a:pt x="103360" y="62216"/>
                    <a:pt x="157335" y="66449"/>
                    <a:pt x="175856" y="62745"/>
                  </a:cubicBezTo>
                  <a:cubicBezTo>
                    <a:pt x="194377" y="59041"/>
                    <a:pt x="162627" y="52691"/>
                    <a:pt x="185381" y="50045"/>
                  </a:cubicBezTo>
                  <a:cubicBezTo>
                    <a:pt x="208135" y="47399"/>
                    <a:pt x="349952" y="36816"/>
                    <a:pt x="350481" y="34170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 1247">
              <a:extLst>
                <a:ext uri="{FF2B5EF4-FFF2-40B4-BE49-F238E27FC236}">
                  <a16:creationId xmlns:a16="http://schemas.microsoft.com/office/drawing/2014/main" id="{EC53B84E-6B78-E1A7-2A01-72D6F67FC965}"/>
                </a:ext>
              </a:extLst>
            </p:cNvPr>
            <p:cNvSpPr/>
            <p:nvPr/>
          </p:nvSpPr>
          <p:spPr>
            <a:xfrm>
              <a:off x="7572375" y="3552652"/>
              <a:ext cx="321227" cy="95423"/>
            </a:xfrm>
            <a:custGeom>
              <a:avLst/>
              <a:gdLst>
                <a:gd name="connsiteX0" fmla="*/ 0 w 321227"/>
                <a:gd name="connsiteY0" fmla="*/ 95423 h 95423"/>
                <a:gd name="connsiteX1" fmla="*/ 177800 w 321227"/>
                <a:gd name="connsiteY1" fmla="*/ 63673 h 95423"/>
                <a:gd name="connsiteX2" fmla="*/ 184150 w 321227"/>
                <a:gd name="connsiteY2" fmla="*/ 41448 h 95423"/>
                <a:gd name="connsiteX3" fmla="*/ 320675 w 321227"/>
                <a:gd name="connsiteY3" fmla="*/ 92248 h 95423"/>
                <a:gd name="connsiteX4" fmla="*/ 231775 w 321227"/>
                <a:gd name="connsiteY4" fmla="*/ 54148 h 95423"/>
                <a:gd name="connsiteX5" fmla="*/ 219075 w 321227"/>
                <a:gd name="connsiteY5" fmla="*/ 28748 h 95423"/>
                <a:gd name="connsiteX6" fmla="*/ 250825 w 321227"/>
                <a:gd name="connsiteY6" fmla="*/ 173 h 95423"/>
                <a:gd name="connsiteX7" fmla="*/ 212725 w 321227"/>
                <a:gd name="connsiteY7" fmla="*/ 16048 h 95423"/>
                <a:gd name="connsiteX8" fmla="*/ 0 w 321227"/>
                <a:gd name="connsiteY8" fmla="*/ 95423 h 9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227" h="95423">
                  <a:moveTo>
                    <a:pt x="0" y="95423"/>
                  </a:moveTo>
                  <a:cubicBezTo>
                    <a:pt x="73554" y="84046"/>
                    <a:pt x="147108" y="72669"/>
                    <a:pt x="177800" y="63673"/>
                  </a:cubicBezTo>
                  <a:cubicBezTo>
                    <a:pt x="208492" y="54677"/>
                    <a:pt x="160338" y="36686"/>
                    <a:pt x="184150" y="41448"/>
                  </a:cubicBezTo>
                  <a:cubicBezTo>
                    <a:pt x="207962" y="46210"/>
                    <a:pt x="312738" y="90131"/>
                    <a:pt x="320675" y="92248"/>
                  </a:cubicBezTo>
                  <a:cubicBezTo>
                    <a:pt x="328612" y="94365"/>
                    <a:pt x="248708" y="64731"/>
                    <a:pt x="231775" y="54148"/>
                  </a:cubicBezTo>
                  <a:cubicBezTo>
                    <a:pt x="214842" y="43565"/>
                    <a:pt x="215900" y="37744"/>
                    <a:pt x="219075" y="28748"/>
                  </a:cubicBezTo>
                  <a:cubicBezTo>
                    <a:pt x="222250" y="19752"/>
                    <a:pt x="251883" y="2290"/>
                    <a:pt x="250825" y="173"/>
                  </a:cubicBezTo>
                  <a:cubicBezTo>
                    <a:pt x="249767" y="-1944"/>
                    <a:pt x="212725" y="16048"/>
                    <a:pt x="212725" y="16048"/>
                  </a:cubicBezTo>
                  <a:lnTo>
                    <a:pt x="0" y="95423"/>
                  </a:ln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 1248">
              <a:extLst>
                <a:ext uri="{FF2B5EF4-FFF2-40B4-BE49-F238E27FC236}">
                  <a16:creationId xmlns:a16="http://schemas.microsoft.com/office/drawing/2014/main" id="{61979959-7A8B-EF02-6CD4-A0818775EF08}"/>
                </a:ext>
              </a:extLst>
            </p:cNvPr>
            <p:cNvSpPr/>
            <p:nvPr/>
          </p:nvSpPr>
          <p:spPr>
            <a:xfrm>
              <a:off x="7899578" y="3111450"/>
              <a:ext cx="142791" cy="360156"/>
            </a:xfrm>
            <a:custGeom>
              <a:avLst/>
              <a:gdLst>
                <a:gd name="connsiteX0" fmla="*/ 142697 w 142791"/>
                <a:gd name="connsiteY0" fmla="*/ 50 h 360156"/>
                <a:gd name="connsiteX1" fmla="*/ 25222 w 142791"/>
                <a:gd name="connsiteY1" fmla="*/ 203250 h 360156"/>
                <a:gd name="connsiteX2" fmla="*/ 53797 w 142791"/>
                <a:gd name="connsiteY2" fmla="*/ 355650 h 360156"/>
                <a:gd name="connsiteX3" fmla="*/ 44272 w 142791"/>
                <a:gd name="connsiteY3" fmla="*/ 311200 h 360156"/>
                <a:gd name="connsiteX4" fmla="*/ 2997 w 142791"/>
                <a:gd name="connsiteY4" fmla="*/ 222300 h 360156"/>
                <a:gd name="connsiteX5" fmla="*/ 142697 w 142791"/>
                <a:gd name="connsiteY5" fmla="*/ 50 h 36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791" h="360156">
                  <a:moveTo>
                    <a:pt x="142697" y="50"/>
                  </a:moveTo>
                  <a:cubicBezTo>
                    <a:pt x="146401" y="-3125"/>
                    <a:pt x="40039" y="143983"/>
                    <a:pt x="25222" y="203250"/>
                  </a:cubicBezTo>
                  <a:cubicBezTo>
                    <a:pt x="10405" y="262517"/>
                    <a:pt x="50622" y="337658"/>
                    <a:pt x="53797" y="355650"/>
                  </a:cubicBezTo>
                  <a:cubicBezTo>
                    <a:pt x="56972" y="373642"/>
                    <a:pt x="52739" y="333425"/>
                    <a:pt x="44272" y="311200"/>
                  </a:cubicBezTo>
                  <a:cubicBezTo>
                    <a:pt x="35805" y="288975"/>
                    <a:pt x="-12349" y="270454"/>
                    <a:pt x="2997" y="222300"/>
                  </a:cubicBezTo>
                  <a:cubicBezTo>
                    <a:pt x="18343" y="174146"/>
                    <a:pt x="138993" y="3225"/>
                    <a:pt x="142697" y="50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 1249">
              <a:extLst>
                <a:ext uri="{FF2B5EF4-FFF2-40B4-BE49-F238E27FC236}">
                  <a16:creationId xmlns:a16="http://schemas.microsoft.com/office/drawing/2014/main" id="{DE76F714-69BA-0223-26A4-2786E92FCB5E}"/>
                </a:ext>
              </a:extLst>
            </p:cNvPr>
            <p:cNvSpPr/>
            <p:nvPr/>
          </p:nvSpPr>
          <p:spPr>
            <a:xfrm>
              <a:off x="6718107" y="3244836"/>
              <a:ext cx="222446" cy="327047"/>
            </a:xfrm>
            <a:custGeom>
              <a:avLst/>
              <a:gdLst>
                <a:gd name="connsiteX0" fmla="*/ 193 w 222446"/>
                <a:gd name="connsiteY0" fmla="*/ 14 h 327047"/>
                <a:gd name="connsiteX1" fmla="*/ 95443 w 222446"/>
                <a:gd name="connsiteY1" fmla="*/ 171464 h 327047"/>
                <a:gd name="connsiteX2" fmla="*/ 92268 w 222446"/>
                <a:gd name="connsiteY2" fmla="*/ 250839 h 327047"/>
                <a:gd name="connsiteX3" fmla="*/ 136718 w 222446"/>
                <a:gd name="connsiteY3" fmla="*/ 200039 h 327047"/>
                <a:gd name="connsiteX4" fmla="*/ 57343 w 222446"/>
                <a:gd name="connsiteY4" fmla="*/ 327039 h 327047"/>
                <a:gd name="connsiteX5" fmla="*/ 120843 w 222446"/>
                <a:gd name="connsiteY5" fmla="*/ 206389 h 327047"/>
                <a:gd name="connsiteX6" fmla="*/ 222443 w 222446"/>
                <a:gd name="connsiteY6" fmla="*/ 152414 h 327047"/>
                <a:gd name="connsiteX7" fmla="*/ 124018 w 222446"/>
                <a:gd name="connsiteY7" fmla="*/ 180989 h 327047"/>
                <a:gd name="connsiteX8" fmla="*/ 193 w 222446"/>
                <a:gd name="connsiteY8" fmla="*/ 14 h 32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446" h="327047">
                  <a:moveTo>
                    <a:pt x="193" y="14"/>
                  </a:moveTo>
                  <a:cubicBezTo>
                    <a:pt x="-4569" y="-1573"/>
                    <a:pt x="80097" y="129660"/>
                    <a:pt x="95443" y="171464"/>
                  </a:cubicBezTo>
                  <a:cubicBezTo>
                    <a:pt x="110789" y="213268"/>
                    <a:pt x="85389" y="246077"/>
                    <a:pt x="92268" y="250839"/>
                  </a:cubicBezTo>
                  <a:cubicBezTo>
                    <a:pt x="99147" y="255601"/>
                    <a:pt x="142539" y="187339"/>
                    <a:pt x="136718" y="200039"/>
                  </a:cubicBezTo>
                  <a:cubicBezTo>
                    <a:pt x="130897" y="212739"/>
                    <a:pt x="59989" y="325981"/>
                    <a:pt x="57343" y="327039"/>
                  </a:cubicBezTo>
                  <a:cubicBezTo>
                    <a:pt x="54697" y="328097"/>
                    <a:pt x="93326" y="235493"/>
                    <a:pt x="120843" y="206389"/>
                  </a:cubicBezTo>
                  <a:cubicBezTo>
                    <a:pt x="148360" y="177285"/>
                    <a:pt x="221914" y="156647"/>
                    <a:pt x="222443" y="152414"/>
                  </a:cubicBezTo>
                  <a:cubicBezTo>
                    <a:pt x="222972" y="148181"/>
                    <a:pt x="159472" y="200039"/>
                    <a:pt x="124018" y="180989"/>
                  </a:cubicBezTo>
                  <a:cubicBezTo>
                    <a:pt x="88564" y="161939"/>
                    <a:pt x="4955" y="1601"/>
                    <a:pt x="193" y="14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 1250">
              <a:extLst>
                <a:ext uri="{FF2B5EF4-FFF2-40B4-BE49-F238E27FC236}">
                  <a16:creationId xmlns:a16="http://schemas.microsoft.com/office/drawing/2014/main" id="{6A25DA03-4009-DB1C-6D1F-8A0B66284114}"/>
                </a:ext>
              </a:extLst>
            </p:cNvPr>
            <p:cNvSpPr/>
            <p:nvPr/>
          </p:nvSpPr>
          <p:spPr>
            <a:xfrm>
              <a:off x="6635733" y="3235192"/>
              <a:ext cx="62655" cy="247041"/>
            </a:xfrm>
            <a:custGeom>
              <a:avLst/>
              <a:gdLst>
                <a:gd name="connsiteX0" fmla="*/ 28592 w 62655"/>
                <a:gd name="connsiteY0" fmla="*/ 133 h 247041"/>
                <a:gd name="connsiteX1" fmla="*/ 57167 w 62655"/>
                <a:gd name="connsiteY1" fmla="*/ 111258 h 247041"/>
                <a:gd name="connsiteX2" fmla="*/ 50817 w 62655"/>
                <a:gd name="connsiteY2" fmla="*/ 244608 h 247041"/>
                <a:gd name="connsiteX3" fmla="*/ 60342 w 62655"/>
                <a:gd name="connsiteY3" fmla="*/ 187458 h 247041"/>
                <a:gd name="connsiteX4" fmla="*/ 17 w 62655"/>
                <a:gd name="connsiteY4" fmla="*/ 63633 h 247041"/>
                <a:gd name="connsiteX5" fmla="*/ 53992 w 62655"/>
                <a:gd name="connsiteY5" fmla="*/ 133483 h 247041"/>
                <a:gd name="connsiteX6" fmla="*/ 28592 w 62655"/>
                <a:gd name="connsiteY6" fmla="*/ 133 h 2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55" h="247041">
                  <a:moveTo>
                    <a:pt x="28592" y="133"/>
                  </a:moveTo>
                  <a:cubicBezTo>
                    <a:pt x="29121" y="-3571"/>
                    <a:pt x="53463" y="70512"/>
                    <a:pt x="57167" y="111258"/>
                  </a:cubicBezTo>
                  <a:cubicBezTo>
                    <a:pt x="60871" y="152004"/>
                    <a:pt x="50288" y="231908"/>
                    <a:pt x="50817" y="244608"/>
                  </a:cubicBezTo>
                  <a:cubicBezTo>
                    <a:pt x="51346" y="257308"/>
                    <a:pt x="68809" y="217621"/>
                    <a:pt x="60342" y="187458"/>
                  </a:cubicBezTo>
                  <a:cubicBezTo>
                    <a:pt x="51875" y="157296"/>
                    <a:pt x="1075" y="72629"/>
                    <a:pt x="17" y="63633"/>
                  </a:cubicBezTo>
                  <a:cubicBezTo>
                    <a:pt x="-1041" y="54637"/>
                    <a:pt x="47113" y="137716"/>
                    <a:pt x="53992" y="133483"/>
                  </a:cubicBezTo>
                  <a:cubicBezTo>
                    <a:pt x="60871" y="129250"/>
                    <a:pt x="28063" y="3837"/>
                    <a:pt x="28592" y="133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 1251">
              <a:extLst>
                <a:ext uri="{FF2B5EF4-FFF2-40B4-BE49-F238E27FC236}">
                  <a16:creationId xmlns:a16="http://schemas.microsoft.com/office/drawing/2014/main" id="{124E8AAD-8049-1EF3-2D71-EECD4163B1C1}"/>
                </a:ext>
              </a:extLst>
            </p:cNvPr>
            <p:cNvSpPr/>
            <p:nvPr/>
          </p:nvSpPr>
          <p:spPr>
            <a:xfrm>
              <a:off x="7749704" y="3180611"/>
              <a:ext cx="83101" cy="362689"/>
            </a:xfrm>
            <a:custGeom>
              <a:avLst/>
              <a:gdLst>
                <a:gd name="connsiteX0" fmla="*/ 38571 w 83101"/>
                <a:gd name="connsiteY0" fmla="*/ 739 h 362689"/>
                <a:gd name="connsiteX1" fmla="*/ 38571 w 83101"/>
                <a:gd name="connsiteY1" fmla="*/ 222989 h 362689"/>
                <a:gd name="connsiteX2" fmla="*/ 76671 w 83101"/>
                <a:gd name="connsiteY2" fmla="*/ 311889 h 362689"/>
                <a:gd name="connsiteX3" fmla="*/ 54446 w 83101"/>
                <a:gd name="connsiteY3" fmla="*/ 299189 h 362689"/>
                <a:gd name="connsiteX4" fmla="*/ 83021 w 83101"/>
                <a:gd name="connsiteY4" fmla="*/ 362689 h 362689"/>
                <a:gd name="connsiteX5" fmla="*/ 60796 w 83101"/>
                <a:gd name="connsiteY5" fmla="*/ 299189 h 362689"/>
                <a:gd name="connsiteX6" fmla="*/ 471 w 83101"/>
                <a:gd name="connsiteY6" fmla="*/ 188064 h 362689"/>
                <a:gd name="connsiteX7" fmla="*/ 32221 w 83101"/>
                <a:gd name="connsiteY7" fmla="*/ 232514 h 362689"/>
                <a:gd name="connsiteX8" fmla="*/ 22696 w 83101"/>
                <a:gd name="connsiteY8" fmla="*/ 153139 h 362689"/>
                <a:gd name="connsiteX9" fmla="*/ 38571 w 83101"/>
                <a:gd name="connsiteY9" fmla="*/ 739 h 3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01" h="362689">
                  <a:moveTo>
                    <a:pt x="38571" y="739"/>
                  </a:moveTo>
                  <a:cubicBezTo>
                    <a:pt x="41217" y="12381"/>
                    <a:pt x="32221" y="171131"/>
                    <a:pt x="38571" y="222989"/>
                  </a:cubicBezTo>
                  <a:cubicBezTo>
                    <a:pt x="44921" y="274847"/>
                    <a:pt x="74025" y="299189"/>
                    <a:pt x="76671" y="311889"/>
                  </a:cubicBezTo>
                  <a:cubicBezTo>
                    <a:pt x="79317" y="324589"/>
                    <a:pt x="53388" y="290722"/>
                    <a:pt x="54446" y="299189"/>
                  </a:cubicBezTo>
                  <a:cubicBezTo>
                    <a:pt x="55504" y="307656"/>
                    <a:pt x="81963" y="362689"/>
                    <a:pt x="83021" y="362689"/>
                  </a:cubicBezTo>
                  <a:cubicBezTo>
                    <a:pt x="84079" y="362689"/>
                    <a:pt x="74554" y="328293"/>
                    <a:pt x="60796" y="299189"/>
                  </a:cubicBezTo>
                  <a:cubicBezTo>
                    <a:pt x="47038" y="270085"/>
                    <a:pt x="5233" y="199176"/>
                    <a:pt x="471" y="188064"/>
                  </a:cubicBezTo>
                  <a:cubicBezTo>
                    <a:pt x="-4291" y="176952"/>
                    <a:pt x="28517" y="238335"/>
                    <a:pt x="32221" y="232514"/>
                  </a:cubicBezTo>
                  <a:cubicBezTo>
                    <a:pt x="35925" y="226693"/>
                    <a:pt x="18992" y="188064"/>
                    <a:pt x="22696" y="153139"/>
                  </a:cubicBezTo>
                  <a:cubicBezTo>
                    <a:pt x="26400" y="118214"/>
                    <a:pt x="35925" y="-10903"/>
                    <a:pt x="38571" y="73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 1252">
              <a:extLst>
                <a:ext uri="{FF2B5EF4-FFF2-40B4-BE49-F238E27FC236}">
                  <a16:creationId xmlns:a16="http://schemas.microsoft.com/office/drawing/2014/main" id="{EE823977-4196-1786-8220-C4051D96546F}"/>
                </a:ext>
              </a:extLst>
            </p:cNvPr>
            <p:cNvSpPr/>
            <p:nvPr/>
          </p:nvSpPr>
          <p:spPr>
            <a:xfrm>
              <a:off x="6808148" y="1600141"/>
              <a:ext cx="920165" cy="1045669"/>
            </a:xfrm>
            <a:custGeom>
              <a:avLst/>
              <a:gdLst>
                <a:gd name="connsiteX0" fmla="*/ 30802 w 920165"/>
                <a:gd name="connsiteY0" fmla="*/ 3234 h 1045669"/>
                <a:gd name="connsiteX1" fmla="*/ 691202 w 920165"/>
                <a:gd name="connsiteY1" fmla="*/ 641409 h 1045669"/>
                <a:gd name="connsiteX2" fmla="*/ 649927 w 920165"/>
                <a:gd name="connsiteY2" fmla="*/ 603309 h 1045669"/>
                <a:gd name="connsiteX3" fmla="*/ 919802 w 920165"/>
                <a:gd name="connsiteY3" fmla="*/ 1041459 h 1045669"/>
                <a:gd name="connsiteX4" fmla="*/ 694377 w 920165"/>
                <a:gd name="connsiteY4" fmla="*/ 806509 h 1045669"/>
                <a:gd name="connsiteX5" fmla="*/ 164152 w 920165"/>
                <a:gd name="connsiteY5" fmla="*/ 501709 h 1045669"/>
                <a:gd name="connsiteX6" fmla="*/ 268927 w 920165"/>
                <a:gd name="connsiteY6" fmla="*/ 590609 h 1045669"/>
                <a:gd name="connsiteX7" fmla="*/ 2227 w 920165"/>
                <a:gd name="connsiteY7" fmla="*/ 196909 h 1045669"/>
                <a:gd name="connsiteX8" fmla="*/ 135577 w 920165"/>
                <a:gd name="connsiteY8" fmla="*/ 384234 h 1045669"/>
                <a:gd name="connsiteX9" fmla="*/ 30802 w 920165"/>
                <a:gd name="connsiteY9" fmla="*/ 3234 h 104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0165" h="1045669">
                  <a:moveTo>
                    <a:pt x="30802" y="3234"/>
                  </a:moveTo>
                  <a:cubicBezTo>
                    <a:pt x="123406" y="46096"/>
                    <a:pt x="588015" y="541397"/>
                    <a:pt x="691202" y="641409"/>
                  </a:cubicBezTo>
                  <a:cubicBezTo>
                    <a:pt x="794389" y="741421"/>
                    <a:pt x="611827" y="536634"/>
                    <a:pt x="649927" y="603309"/>
                  </a:cubicBezTo>
                  <a:cubicBezTo>
                    <a:pt x="688027" y="669984"/>
                    <a:pt x="912394" y="1007592"/>
                    <a:pt x="919802" y="1041459"/>
                  </a:cubicBezTo>
                  <a:cubicBezTo>
                    <a:pt x="927210" y="1075326"/>
                    <a:pt x="820319" y="896467"/>
                    <a:pt x="694377" y="806509"/>
                  </a:cubicBezTo>
                  <a:cubicBezTo>
                    <a:pt x="568435" y="716551"/>
                    <a:pt x="235060" y="537692"/>
                    <a:pt x="164152" y="501709"/>
                  </a:cubicBezTo>
                  <a:cubicBezTo>
                    <a:pt x="93244" y="465726"/>
                    <a:pt x="295914" y="641409"/>
                    <a:pt x="268927" y="590609"/>
                  </a:cubicBezTo>
                  <a:cubicBezTo>
                    <a:pt x="241940" y="539809"/>
                    <a:pt x="24452" y="231305"/>
                    <a:pt x="2227" y="196909"/>
                  </a:cubicBezTo>
                  <a:cubicBezTo>
                    <a:pt x="-19998" y="162513"/>
                    <a:pt x="131344" y="411222"/>
                    <a:pt x="135577" y="384234"/>
                  </a:cubicBezTo>
                  <a:cubicBezTo>
                    <a:pt x="139810" y="357247"/>
                    <a:pt x="-61802" y="-39628"/>
                    <a:pt x="30802" y="3234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 1253">
              <a:extLst>
                <a:ext uri="{FF2B5EF4-FFF2-40B4-BE49-F238E27FC236}">
                  <a16:creationId xmlns:a16="http://schemas.microsoft.com/office/drawing/2014/main" id="{EC97EECD-7E49-903A-F7C9-0542FBB0BE24}"/>
                </a:ext>
              </a:extLst>
            </p:cNvPr>
            <p:cNvSpPr/>
            <p:nvPr/>
          </p:nvSpPr>
          <p:spPr>
            <a:xfrm>
              <a:off x="7385050" y="2476144"/>
              <a:ext cx="782630" cy="600644"/>
            </a:xfrm>
            <a:custGeom>
              <a:avLst/>
              <a:gdLst>
                <a:gd name="connsiteX0" fmla="*/ 0 w 782630"/>
                <a:gd name="connsiteY0" fmla="*/ 206731 h 600644"/>
                <a:gd name="connsiteX1" fmla="*/ 327025 w 782630"/>
                <a:gd name="connsiteY1" fmla="*/ 203556 h 600644"/>
                <a:gd name="connsiteX2" fmla="*/ 479425 w 782630"/>
                <a:gd name="connsiteY2" fmla="*/ 219431 h 600644"/>
                <a:gd name="connsiteX3" fmla="*/ 336550 w 782630"/>
                <a:gd name="connsiteY3" fmla="*/ 241656 h 600644"/>
                <a:gd name="connsiteX4" fmla="*/ 368300 w 782630"/>
                <a:gd name="connsiteY4" fmla="*/ 260706 h 600644"/>
                <a:gd name="connsiteX5" fmla="*/ 130175 w 782630"/>
                <a:gd name="connsiteY5" fmla="*/ 352781 h 600644"/>
                <a:gd name="connsiteX6" fmla="*/ 365125 w 782630"/>
                <a:gd name="connsiteY6" fmla="*/ 314681 h 600644"/>
                <a:gd name="connsiteX7" fmla="*/ 527050 w 782630"/>
                <a:gd name="connsiteY7" fmla="*/ 435331 h 600644"/>
                <a:gd name="connsiteX8" fmla="*/ 479425 w 782630"/>
                <a:gd name="connsiteY8" fmla="*/ 403581 h 600644"/>
                <a:gd name="connsiteX9" fmla="*/ 781050 w 782630"/>
                <a:gd name="connsiteY9" fmla="*/ 600431 h 600644"/>
                <a:gd name="connsiteX10" fmla="*/ 584200 w 782630"/>
                <a:gd name="connsiteY10" fmla="*/ 432156 h 600644"/>
                <a:gd name="connsiteX11" fmla="*/ 282575 w 782630"/>
                <a:gd name="connsiteY11" fmla="*/ 16231 h 600644"/>
                <a:gd name="connsiteX12" fmla="*/ 301625 w 782630"/>
                <a:gd name="connsiteY12" fmla="*/ 89256 h 600644"/>
                <a:gd name="connsiteX13" fmla="*/ 222250 w 782630"/>
                <a:gd name="connsiteY13" fmla="*/ 133706 h 600644"/>
                <a:gd name="connsiteX14" fmla="*/ 323850 w 782630"/>
                <a:gd name="connsiteY14" fmla="*/ 121006 h 600644"/>
                <a:gd name="connsiteX15" fmla="*/ 0 w 782630"/>
                <a:gd name="connsiteY15" fmla="*/ 206731 h 60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2630" h="600644">
                  <a:moveTo>
                    <a:pt x="0" y="206731"/>
                  </a:moveTo>
                  <a:cubicBezTo>
                    <a:pt x="529" y="220489"/>
                    <a:pt x="247121" y="201439"/>
                    <a:pt x="327025" y="203556"/>
                  </a:cubicBezTo>
                  <a:cubicBezTo>
                    <a:pt x="406929" y="205673"/>
                    <a:pt x="477838" y="213081"/>
                    <a:pt x="479425" y="219431"/>
                  </a:cubicBezTo>
                  <a:cubicBezTo>
                    <a:pt x="481013" y="225781"/>
                    <a:pt x="355071" y="234777"/>
                    <a:pt x="336550" y="241656"/>
                  </a:cubicBezTo>
                  <a:cubicBezTo>
                    <a:pt x="318029" y="248535"/>
                    <a:pt x="402696" y="242185"/>
                    <a:pt x="368300" y="260706"/>
                  </a:cubicBezTo>
                  <a:cubicBezTo>
                    <a:pt x="333904" y="279227"/>
                    <a:pt x="130704" y="343785"/>
                    <a:pt x="130175" y="352781"/>
                  </a:cubicBezTo>
                  <a:cubicBezTo>
                    <a:pt x="129646" y="361777"/>
                    <a:pt x="298979" y="300923"/>
                    <a:pt x="365125" y="314681"/>
                  </a:cubicBezTo>
                  <a:cubicBezTo>
                    <a:pt x="431271" y="328439"/>
                    <a:pt x="508000" y="420514"/>
                    <a:pt x="527050" y="435331"/>
                  </a:cubicBezTo>
                  <a:cubicBezTo>
                    <a:pt x="546100" y="450148"/>
                    <a:pt x="479425" y="403581"/>
                    <a:pt x="479425" y="403581"/>
                  </a:cubicBezTo>
                  <a:cubicBezTo>
                    <a:pt x="521758" y="431098"/>
                    <a:pt x="763587" y="595668"/>
                    <a:pt x="781050" y="600431"/>
                  </a:cubicBezTo>
                  <a:cubicBezTo>
                    <a:pt x="798513" y="605194"/>
                    <a:pt x="667279" y="529523"/>
                    <a:pt x="584200" y="432156"/>
                  </a:cubicBezTo>
                  <a:cubicBezTo>
                    <a:pt x="501121" y="334789"/>
                    <a:pt x="329671" y="73381"/>
                    <a:pt x="282575" y="16231"/>
                  </a:cubicBezTo>
                  <a:cubicBezTo>
                    <a:pt x="235479" y="-40919"/>
                    <a:pt x="311679" y="69677"/>
                    <a:pt x="301625" y="89256"/>
                  </a:cubicBezTo>
                  <a:cubicBezTo>
                    <a:pt x="291571" y="108835"/>
                    <a:pt x="218546" y="128414"/>
                    <a:pt x="222250" y="133706"/>
                  </a:cubicBezTo>
                  <a:cubicBezTo>
                    <a:pt x="225954" y="138998"/>
                    <a:pt x="355071" y="112010"/>
                    <a:pt x="323850" y="121006"/>
                  </a:cubicBezTo>
                  <a:cubicBezTo>
                    <a:pt x="292629" y="130002"/>
                    <a:pt x="-529" y="192973"/>
                    <a:pt x="0" y="20673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 1254">
              <a:extLst>
                <a:ext uri="{FF2B5EF4-FFF2-40B4-BE49-F238E27FC236}">
                  <a16:creationId xmlns:a16="http://schemas.microsoft.com/office/drawing/2014/main" id="{A737865C-254F-BEC8-6BFC-DEE64BD74B76}"/>
                </a:ext>
              </a:extLst>
            </p:cNvPr>
            <p:cNvSpPr/>
            <p:nvPr/>
          </p:nvSpPr>
          <p:spPr>
            <a:xfrm>
              <a:off x="7376745" y="2327622"/>
              <a:ext cx="1054183" cy="1145835"/>
            </a:xfrm>
            <a:custGeom>
              <a:avLst/>
              <a:gdLst>
                <a:gd name="connsiteX0" fmla="*/ 8305 w 1054183"/>
                <a:gd name="connsiteY0" fmla="*/ 85378 h 1145835"/>
                <a:gd name="connsiteX1" fmla="*/ 59105 w 1054183"/>
                <a:gd name="connsiteY1" fmla="*/ 88553 h 1145835"/>
                <a:gd name="connsiteX2" fmla="*/ 360730 w 1054183"/>
                <a:gd name="connsiteY2" fmla="*/ 348903 h 1145835"/>
                <a:gd name="connsiteX3" fmla="*/ 306755 w 1054183"/>
                <a:gd name="connsiteY3" fmla="*/ 393353 h 1145835"/>
                <a:gd name="connsiteX4" fmla="*/ 462330 w 1054183"/>
                <a:gd name="connsiteY4" fmla="*/ 529878 h 1145835"/>
                <a:gd name="connsiteX5" fmla="*/ 398830 w 1054183"/>
                <a:gd name="connsiteY5" fmla="*/ 514003 h 1145835"/>
                <a:gd name="connsiteX6" fmla="*/ 697280 w 1054183"/>
                <a:gd name="connsiteY6" fmla="*/ 736253 h 1145835"/>
                <a:gd name="connsiteX7" fmla="*/ 611555 w 1054183"/>
                <a:gd name="connsiteY7" fmla="*/ 755303 h 1145835"/>
                <a:gd name="connsiteX8" fmla="*/ 789355 w 1054183"/>
                <a:gd name="connsiteY8" fmla="*/ 898178 h 1145835"/>
                <a:gd name="connsiteX9" fmla="*/ 738555 w 1054183"/>
                <a:gd name="connsiteY9" fmla="*/ 860078 h 1145835"/>
                <a:gd name="connsiteX10" fmla="*/ 932230 w 1054183"/>
                <a:gd name="connsiteY10" fmla="*/ 1047403 h 1145835"/>
                <a:gd name="connsiteX11" fmla="*/ 932230 w 1054183"/>
                <a:gd name="connsiteY11" fmla="*/ 1018828 h 1145835"/>
                <a:gd name="connsiteX12" fmla="*/ 1052880 w 1054183"/>
                <a:gd name="connsiteY12" fmla="*/ 1145828 h 1145835"/>
                <a:gd name="connsiteX13" fmla="*/ 992555 w 1054183"/>
                <a:gd name="connsiteY13" fmla="*/ 1012478 h 1145835"/>
                <a:gd name="connsiteX14" fmla="*/ 935405 w 1054183"/>
                <a:gd name="connsiteY14" fmla="*/ 850553 h 1145835"/>
                <a:gd name="connsiteX15" fmla="*/ 725855 w 1054183"/>
                <a:gd name="connsiteY15" fmla="*/ 656878 h 1145835"/>
                <a:gd name="connsiteX16" fmla="*/ 268655 w 1054183"/>
                <a:gd name="connsiteY16" fmla="*/ 85378 h 1145835"/>
                <a:gd name="connsiteX17" fmla="*/ 414705 w 1054183"/>
                <a:gd name="connsiteY17" fmla="*/ 263178 h 1145835"/>
                <a:gd name="connsiteX18" fmla="*/ 94030 w 1054183"/>
                <a:gd name="connsiteY18" fmla="*/ 6003 h 1145835"/>
                <a:gd name="connsiteX19" fmla="*/ 170230 w 1054183"/>
                <a:gd name="connsiteY19" fmla="*/ 82203 h 1145835"/>
                <a:gd name="connsiteX20" fmla="*/ 8305 w 1054183"/>
                <a:gd name="connsiteY20" fmla="*/ 85378 h 11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4183" h="1145835">
                  <a:moveTo>
                    <a:pt x="8305" y="85378"/>
                  </a:moveTo>
                  <a:cubicBezTo>
                    <a:pt x="-10216" y="86436"/>
                    <a:pt x="368" y="44632"/>
                    <a:pt x="59105" y="88553"/>
                  </a:cubicBezTo>
                  <a:cubicBezTo>
                    <a:pt x="117842" y="132474"/>
                    <a:pt x="319455" y="298103"/>
                    <a:pt x="360730" y="348903"/>
                  </a:cubicBezTo>
                  <a:cubicBezTo>
                    <a:pt x="402005" y="399703"/>
                    <a:pt x="289822" y="363191"/>
                    <a:pt x="306755" y="393353"/>
                  </a:cubicBezTo>
                  <a:cubicBezTo>
                    <a:pt x="323688" y="423515"/>
                    <a:pt x="446984" y="509770"/>
                    <a:pt x="462330" y="529878"/>
                  </a:cubicBezTo>
                  <a:cubicBezTo>
                    <a:pt x="477676" y="549986"/>
                    <a:pt x="359672" y="479607"/>
                    <a:pt x="398830" y="514003"/>
                  </a:cubicBezTo>
                  <a:cubicBezTo>
                    <a:pt x="437988" y="548399"/>
                    <a:pt x="661826" y="696037"/>
                    <a:pt x="697280" y="736253"/>
                  </a:cubicBezTo>
                  <a:cubicBezTo>
                    <a:pt x="732734" y="776469"/>
                    <a:pt x="596209" y="728316"/>
                    <a:pt x="611555" y="755303"/>
                  </a:cubicBezTo>
                  <a:cubicBezTo>
                    <a:pt x="626901" y="782290"/>
                    <a:pt x="768188" y="880716"/>
                    <a:pt x="789355" y="898178"/>
                  </a:cubicBezTo>
                  <a:cubicBezTo>
                    <a:pt x="810522" y="915640"/>
                    <a:pt x="714743" y="835207"/>
                    <a:pt x="738555" y="860078"/>
                  </a:cubicBezTo>
                  <a:cubicBezTo>
                    <a:pt x="762367" y="884949"/>
                    <a:pt x="899951" y="1020945"/>
                    <a:pt x="932230" y="1047403"/>
                  </a:cubicBezTo>
                  <a:cubicBezTo>
                    <a:pt x="964509" y="1073861"/>
                    <a:pt x="912122" y="1002424"/>
                    <a:pt x="932230" y="1018828"/>
                  </a:cubicBezTo>
                  <a:cubicBezTo>
                    <a:pt x="952338" y="1035232"/>
                    <a:pt x="1042826" y="1146886"/>
                    <a:pt x="1052880" y="1145828"/>
                  </a:cubicBezTo>
                  <a:cubicBezTo>
                    <a:pt x="1062934" y="1144770"/>
                    <a:pt x="1012134" y="1061691"/>
                    <a:pt x="992555" y="1012478"/>
                  </a:cubicBezTo>
                  <a:cubicBezTo>
                    <a:pt x="972976" y="963265"/>
                    <a:pt x="979855" y="909820"/>
                    <a:pt x="935405" y="850553"/>
                  </a:cubicBezTo>
                  <a:cubicBezTo>
                    <a:pt x="890955" y="791286"/>
                    <a:pt x="836980" y="784407"/>
                    <a:pt x="725855" y="656878"/>
                  </a:cubicBezTo>
                  <a:cubicBezTo>
                    <a:pt x="614730" y="529349"/>
                    <a:pt x="320513" y="150995"/>
                    <a:pt x="268655" y="85378"/>
                  </a:cubicBezTo>
                  <a:cubicBezTo>
                    <a:pt x="216797" y="19761"/>
                    <a:pt x="443809" y="276407"/>
                    <a:pt x="414705" y="263178"/>
                  </a:cubicBezTo>
                  <a:cubicBezTo>
                    <a:pt x="385601" y="249949"/>
                    <a:pt x="134776" y="36165"/>
                    <a:pt x="94030" y="6003"/>
                  </a:cubicBezTo>
                  <a:cubicBezTo>
                    <a:pt x="53284" y="-24160"/>
                    <a:pt x="179755" y="68445"/>
                    <a:pt x="170230" y="82203"/>
                  </a:cubicBezTo>
                  <a:cubicBezTo>
                    <a:pt x="160705" y="95961"/>
                    <a:pt x="26826" y="84320"/>
                    <a:pt x="8305" y="85378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 1255">
              <a:extLst>
                <a:ext uri="{FF2B5EF4-FFF2-40B4-BE49-F238E27FC236}">
                  <a16:creationId xmlns:a16="http://schemas.microsoft.com/office/drawing/2014/main" id="{6AF5B13A-B071-C51A-40F7-CF31461AAF6C}"/>
                </a:ext>
              </a:extLst>
            </p:cNvPr>
            <p:cNvSpPr/>
            <p:nvPr/>
          </p:nvSpPr>
          <p:spPr>
            <a:xfrm>
              <a:off x="6904493" y="3355193"/>
              <a:ext cx="128160" cy="146835"/>
            </a:xfrm>
            <a:custGeom>
              <a:avLst/>
              <a:gdLst>
                <a:gd name="connsiteX0" fmla="*/ 128132 w 128160"/>
                <a:gd name="connsiteY0" fmla="*/ 782 h 146835"/>
                <a:gd name="connsiteX1" fmla="*/ 39232 w 128160"/>
                <a:gd name="connsiteY1" fmla="*/ 64282 h 146835"/>
                <a:gd name="connsiteX2" fmla="*/ 1132 w 128160"/>
                <a:gd name="connsiteY2" fmla="*/ 146832 h 146835"/>
                <a:gd name="connsiteX3" fmla="*/ 13832 w 128160"/>
                <a:gd name="connsiteY3" fmla="*/ 61107 h 146835"/>
                <a:gd name="connsiteX4" fmla="*/ 1132 w 128160"/>
                <a:gd name="connsiteY4" fmla="*/ 96032 h 146835"/>
                <a:gd name="connsiteX5" fmla="*/ 48757 w 128160"/>
                <a:gd name="connsiteY5" fmla="*/ 32532 h 146835"/>
                <a:gd name="connsiteX6" fmla="*/ 128132 w 128160"/>
                <a:gd name="connsiteY6" fmla="*/ 782 h 14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160" h="146835">
                  <a:moveTo>
                    <a:pt x="128132" y="782"/>
                  </a:moveTo>
                  <a:cubicBezTo>
                    <a:pt x="126545" y="6074"/>
                    <a:pt x="60399" y="39940"/>
                    <a:pt x="39232" y="64282"/>
                  </a:cubicBezTo>
                  <a:cubicBezTo>
                    <a:pt x="18065" y="88624"/>
                    <a:pt x="5365" y="147361"/>
                    <a:pt x="1132" y="146832"/>
                  </a:cubicBezTo>
                  <a:cubicBezTo>
                    <a:pt x="-3101" y="146303"/>
                    <a:pt x="13832" y="69574"/>
                    <a:pt x="13832" y="61107"/>
                  </a:cubicBezTo>
                  <a:cubicBezTo>
                    <a:pt x="13832" y="52640"/>
                    <a:pt x="-4689" y="100794"/>
                    <a:pt x="1132" y="96032"/>
                  </a:cubicBezTo>
                  <a:cubicBezTo>
                    <a:pt x="6953" y="91270"/>
                    <a:pt x="31824" y="46819"/>
                    <a:pt x="48757" y="32532"/>
                  </a:cubicBezTo>
                  <a:cubicBezTo>
                    <a:pt x="65690" y="18245"/>
                    <a:pt x="129719" y="-4510"/>
                    <a:pt x="128132" y="782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 1256">
              <a:extLst>
                <a:ext uri="{FF2B5EF4-FFF2-40B4-BE49-F238E27FC236}">
                  <a16:creationId xmlns:a16="http://schemas.microsoft.com/office/drawing/2014/main" id="{5AAD976D-3B99-4790-7842-DE34CCFE8C26}"/>
                </a:ext>
              </a:extLst>
            </p:cNvPr>
            <p:cNvSpPr/>
            <p:nvPr/>
          </p:nvSpPr>
          <p:spPr>
            <a:xfrm>
              <a:off x="7981770" y="3181089"/>
              <a:ext cx="106504" cy="277512"/>
            </a:xfrm>
            <a:custGeom>
              <a:avLst/>
              <a:gdLst>
                <a:gd name="connsiteX0" fmla="*/ 180 w 106504"/>
                <a:gd name="connsiteY0" fmla="*/ 261 h 277512"/>
                <a:gd name="connsiteX1" fmla="*/ 79555 w 106504"/>
                <a:gd name="connsiteY1" fmla="*/ 152661 h 277512"/>
                <a:gd name="connsiteX2" fmla="*/ 73205 w 106504"/>
                <a:gd name="connsiteY2" fmla="*/ 276486 h 277512"/>
                <a:gd name="connsiteX3" fmla="*/ 82730 w 106504"/>
                <a:gd name="connsiteY3" fmla="*/ 206636 h 277512"/>
                <a:gd name="connsiteX4" fmla="*/ 104955 w 106504"/>
                <a:gd name="connsiteY4" fmla="*/ 117736 h 277512"/>
                <a:gd name="connsiteX5" fmla="*/ 180 w 106504"/>
                <a:gd name="connsiteY5" fmla="*/ 261 h 27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504" h="277512">
                  <a:moveTo>
                    <a:pt x="180" y="261"/>
                  </a:moveTo>
                  <a:cubicBezTo>
                    <a:pt x="-4053" y="6082"/>
                    <a:pt x="67384" y="106623"/>
                    <a:pt x="79555" y="152661"/>
                  </a:cubicBezTo>
                  <a:cubicBezTo>
                    <a:pt x="91726" y="198699"/>
                    <a:pt x="72676" y="267490"/>
                    <a:pt x="73205" y="276486"/>
                  </a:cubicBezTo>
                  <a:cubicBezTo>
                    <a:pt x="73734" y="285482"/>
                    <a:pt x="77438" y="233094"/>
                    <a:pt x="82730" y="206636"/>
                  </a:cubicBezTo>
                  <a:cubicBezTo>
                    <a:pt x="88022" y="180178"/>
                    <a:pt x="112893" y="147899"/>
                    <a:pt x="104955" y="117736"/>
                  </a:cubicBezTo>
                  <a:cubicBezTo>
                    <a:pt x="97017" y="87573"/>
                    <a:pt x="4413" y="-5560"/>
                    <a:pt x="180" y="26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 1257">
              <a:extLst>
                <a:ext uri="{FF2B5EF4-FFF2-40B4-BE49-F238E27FC236}">
                  <a16:creationId xmlns:a16="http://schemas.microsoft.com/office/drawing/2014/main" id="{DDDD1447-918E-65AD-EAA2-78BB266F0CEE}"/>
                </a:ext>
              </a:extLst>
            </p:cNvPr>
            <p:cNvSpPr/>
            <p:nvPr/>
          </p:nvSpPr>
          <p:spPr>
            <a:xfrm>
              <a:off x="7452880" y="2749842"/>
              <a:ext cx="492066" cy="321309"/>
            </a:xfrm>
            <a:custGeom>
              <a:avLst/>
              <a:gdLst>
                <a:gd name="connsiteX0" fmla="*/ 490970 w 492066"/>
                <a:gd name="connsiteY0" fmla="*/ 9233 h 321309"/>
                <a:gd name="connsiteX1" fmla="*/ 243320 w 492066"/>
                <a:gd name="connsiteY1" fmla="*/ 66383 h 321309"/>
                <a:gd name="connsiteX2" fmla="*/ 75045 w 492066"/>
                <a:gd name="connsiteY2" fmla="*/ 196558 h 321309"/>
                <a:gd name="connsiteX3" fmla="*/ 103620 w 492066"/>
                <a:gd name="connsiteY3" fmla="*/ 164808 h 321309"/>
                <a:gd name="connsiteX4" fmla="*/ 2020 w 492066"/>
                <a:gd name="connsiteY4" fmla="*/ 320383 h 321309"/>
                <a:gd name="connsiteX5" fmla="*/ 43295 w 492066"/>
                <a:gd name="connsiteY5" fmla="*/ 218783 h 321309"/>
                <a:gd name="connsiteX6" fmla="*/ 132195 w 492066"/>
                <a:gd name="connsiteY6" fmla="*/ 6058 h 321309"/>
                <a:gd name="connsiteX7" fmla="*/ 100445 w 492066"/>
                <a:gd name="connsiteY7" fmla="*/ 53683 h 321309"/>
                <a:gd name="connsiteX8" fmla="*/ 198870 w 492066"/>
                <a:gd name="connsiteY8" fmla="*/ 6058 h 321309"/>
                <a:gd name="connsiteX9" fmla="*/ 138545 w 492066"/>
                <a:gd name="connsiteY9" fmla="*/ 21933 h 321309"/>
                <a:gd name="connsiteX10" fmla="*/ 490970 w 492066"/>
                <a:gd name="connsiteY10" fmla="*/ 9233 h 32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2066" h="321309">
                  <a:moveTo>
                    <a:pt x="490970" y="9233"/>
                  </a:moveTo>
                  <a:cubicBezTo>
                    <a:pt x="508432" y="16641"/>
                    <a:pt x="312641" y="35162"/>
                    <a:pt x="243320" y="66383"/>
                  </a:cubicBezTo>
                  <a:cubicBezTo>
                    <a:pt x="173999" y="97604"/>
                    <a:pt x="98328" y="180154"/>
                    <a:pt x="75045" y="196558"/>
                  </a:cubicBezTo>
                  <a:cubicBezTo>
                    <a:pt x="51762" y="212962"/>
                    <a:pt x="115791" y="144171"/>
                    <a:pt x="103620" y="164808"/>
                  </a:cubicBezTo>
                  <a:cubicBezTo>
                    <a:pt x="91449" y="185445"/>
                    <a:pt x="12074" y="311387"/>
                    <a:pt x="2020" y="320383"/>
                  </a:cubicBezTo>
                  <a:cubicBezTo>
                    <a:pt x="-8034" y="329379"/>
                    <a:pt x="21599" y="271170"/>
                    <a:pt x="43295" y="218783"/>
                  </a:cubicBezTo>
                  <a:cubicBezTo>
                    <a:pt x="64991" y="166396"/>
                    <a:pt x="122670" y="33575"/>
                    <a:pt x="132195" y="6058"/>
                  </a:cubicBezTo>
                  <a:cubicBezTo>
                    <a:pt x="141720" y="-21459"/>
                    <a:pt x="89333" y="53683"/>
                    <a:pt x="100445" y="53683"/>
                  </a:cubicBezTo>
                  <a:cubicBezTo>
                    <a:pt x="111557" y="53683"/>
                    <a:pt x="192520" y="11350"/>
                    <a:pt x="198870" y="6058"/>
                  </a:cubicBezTo>
                  <a:cubicBezTo>
                    <a:pt x="205220" y="766"/>
                    <a:pt x="95683" y="23520"/>
                    <a:pt x="138545" y="21933"/>
                  </a:cubicBezTo>
                  <a:cubicBezTo>
                    <a:pt x="181407" y="20346"/>
                    <a:pt x="473508" y="1825"/>
                    <a:pt x="490970" y="9233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 1258">
              <a:extLst>
                <a:ext uri="{FF2B5EF4-FFF2-40B4-BE49-F238E27FC236}">
                  <a16:creationId xmlns:a16="http://schemas.microsoft.com/office/drawing/2014/main" id="{1DDDE3EA-98AD-1BEA-0428-CF11A84557B1}"/>
                </a:ext>
              </a:extLst>
            </p:cNvPr>
            <p:cNvSpPr/>
            <p:nvPr/>
          </p:nvSpPr>
          <p:spPr>
            <a:xfrm>
              <a:off x="7517457" y="2897731"/>
              <a:ext cx="612290" cy="208554"/>
            </a:xfrm>
            <a:custGeom>
              <a:avLst/>
              <a:gdLst>
                <a:gd name="connsiteX0" fmla="*/ 67618 w 612290"/>
                <a:gd name="connsiteY0" fmla="*/ 7394 h 208554"/>
                <a:gd name="connsiteX1" fmla="*/ 350193 w 612290"/>
                <a:gd name="connsiteY1" fmla="*/ 16919 h 208554"/>
                <a:gd name="connsiteX2" fmla="*/ 305743 w 612290"/>
                <a:gd name="connsiteY2" fmla="*/ 23269 h 208554"/>
                <a:gd name="connsiteX3" fmla="*/ 607368 w 612290"/>
                <a:gd name="connsiteY3" fmla="*/ 7394 h 208554"/>
                <a:gd name="connsiteX4" fmla="*/ 486718 w 612290"/>
                <a:gd name="connsiteY4" fmla="*/ 45494 h 208554"/>
                <a:gd name="connsiteX5" fmla="*/ 404168 w 612290"/>
                <a:gd name="connsiteY5" fmla="*/ 93119 h 208554"/>
                <a:gd name="connsiteX6" fmla="*/ 547043 w 612290"/>
                <a:gd name="connsiteY6" fmla="*/ 93119 h 208554"/>
                <a:gd name="connsiteX7" fmla="*/ 366068 w 612290"/>
                <a:gd name="connsiteY7" fmla="*/ 115344 h 208554"/>
                <a:gd name="connsiteX8" fmla="*/ 493068 w 612290"/>
                <a:gd name="connsiteY8" fmla="*/ 150269 h 208554"/>
                <a:gd name="connsiteX9" fmla="*/ 604193 w 612290"/>
                <a:gd name="connsiteY9" fmla="*/ 191544 h 208554"/>
                <a:gd name="connsiteX10" fmla="*/ 454968 w 612290"/>
                <a:gd name="connsiteY10" fmla="*/ 166144 h 208554"/>
                <a:gd name="connsiteX11" fmla="*/ 150168 w 612290"/>
                <a:gd name="connsiteY11" fmla="*/ 150269 h 208554"/>
                <a:gd name="connsiteX12" fmla="*/ 35868 w 612290"/>
                <a:gd name="connsiteY12" fmla="*/ 159794 h 208554"/>
                <a:gd name="connsiteX13" fmla="*/ 32693 w 612290"/>
                <a:gd name="connsiteY13" fmla="*/ 207419 h 208554"/>
                <a:gd name="connsiteX14" fmla="*/ 943 w 612290"/>
                <a:gd name="connsiteY14" fmla="*/ 105819 h 208554"/>
                <a:gd name="connsiteX15" fmla="*/ 73968 w 612290"/>
                <a:gd name="connsiteY15" fmla="*/ 137569 h 208554"/>
                <a:gd name="connsiteX16" fmla="*/ 67618 w 612290"/>
                <a:gd name="connsiteY16" fmla="*/ 7394 h 20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12290" h="208554">
                  <a:moveTo>
                    <a:pt x="67618" y="7394"/>
                  </a:moveTo>
                  <a:cubicBezTo>
                    <a:pt x="113655" y="-12714"/>
                    <a:pt x="310506" y="14273"/>
                    <a:pt x="350193" y="16919"/>
                  </a:cubicBezTo>
                  <a:cubicBezTo>
                    <a:pt x="389880" y="19565"/>
                    <a:pt x="262881" y="24856"/>
                    <a:pt x="305743" y="23269"/>
                  </a:cubicBezTo>
                  <a:cubicBezTo>
                    <a:pt x="348605" y="21682"/>
                    <a:pt x="577206" y="3690"/>
                    <a:pt x="607368" y="7394"/>
                  </a:cubicBezTo>
                  <a:cubicBezTo>
                    <a:pt x="637531" y="11098"/>
                    <a:pt x="520585" y="31206"/>
                    <a:pt x="486718" y="45494"/>
                  </a:cubicBezTo>
                  <a:cubicBezTo>
                    <a:pt x="452851" y="59782"/>
                    <a:pt x="394114" y="85182"/>
                    <a:pt x="404168" y="93119"/>
                  </a:cubicBezTo>
                  <a:cubicBezTo>
                    <a:pt x="414222" y="101056"/>
                    <a:pt x="553393" y="89415"/>
                    <a:pt x="547043" y="93119"/>
                  </a:cubicBezTo>
                  <a:cubicBezTo>
                    <a:pt x="540693" y="96823"/>
                    <a:pt x="375064" y="105819"/>
                    <a:pt x="366068" y="115344"/>
                  </a:cubicBezTo>
                  <a:cubicBezTo>
                    <a:pt x="357072" y="124869"/>
                    <a:pt x="453381" y="137569"/>
                    <a:pt x="493068" y="150269"/>
                  </a:cubicBezTo>
                  <a:cubicBezTo>
                    <a:pt x="532756" y="162969"/>
                    <a:pt x="610543" y="188898"/>
                    <a:pt x="604193" y="191544"/>
                  </a:cubicBezTo>
                  <a:cubicBezTo>
                    <a:pt x="597843" y="194190"/>
                    <a:pt x="530639" y="173023"/>
                    <a:pt x="454968" y="166144"/>
                  </a:cubicBezTo>
                  <a:cubicBezTo>
                    <a:pt x="379297" y="159265"/>
                    <a:pt x="220018" y="151327"/>
                    <a:pt x="150168" y="150269"/>
                  </a:cubicBezTo>
                  <a:cubicBezTo>
                    <a:pt x="80318" y="149211"/>
                    <a:pt x="55447" y="150269"/>
                    <a:pt x="35868" y="159794"/>
                  </a:cubicBezTo>
                  <a:cubicBezTo>
                    <a:pt x="16289" y="169319"/>
                    <a:pt x="38514" y="216415"/>
                    <a:pt x="32693" y="207419"/>
                  </a:cubicBezTo>
                  <a:cubicBezTo>
                    <a:pt x="26872" y="198423"/>
                    <a:pt x="-5936" y="117461"/>
                    <a:pt x="943" y="105819"/>
                  </a:cubicBezTo>
                  <a:cubicBezTo>
                    <a:pt x="7822" y="94177"/>
                    <a:pt x="61797" y="150269"/>
                    <a:pt x="73968" y="137569"/>
                  </a:cubicBezTo>
                  <a:cubicBezTo>
                    <a:pt x="86139" y="124869"/>
                    <a:pt x="21581" y="27502"/>
                    <a:pt x="67618" y="7394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 1259">
              <a:extLst>
                <a:ext uri="{FF2B5EF4-FFF2-40B4-BE49-F238E27FC236}">
                  <a16:creationId xmlns:a16="http://schemas.microsoft.com/office/drawing/2014/main" id="{CF29CD25-9267-8394-E115-6960B79C8DEE}"/>
                </a:ext>
              </a:extLst>
            </p:cNvPr>
            <p:cNvSpPr/>
            <p:nvPr/>
          </p:nvSpPr>
          <p:spPr>
            <a:xfrm>
              <a:off x="7838004" y="3463924"/>
              <a:ext cx="178905" cy="311543"/>
            </a:xfrm>
            <a:custGeom>
              <a:avLst/>
              <a:gdLst>
                <a:gd name="connsiteX0" fmla="*/ 1071 w 178905"/>
                <a:gd name="connsiteY0" fmla="*/ 1 h 311543"/>
                <a:gd name="connsiteX1" fmla="*/ 89971 w 178905"/>
                <a:gd name="connsiteY1" fmla="*/ 133351 h 311543"/>
                <a:gd name="connsiteX2" fmla="*/ 102671 w 178905"/>
                <a:gd name="connsiteY2" fmla="*/ 104776 h 311543"/>
                <a:gd name="connsiteX3" fmla="*/ 147121 w 178905"/>
                <a:gd name="connsiteY3" fmla="*/ 190501 h 311543"/>
                <a:gd name="connsiteX4" fmla="*/ 178871 w 178905"/>
                <a:gd name="connsiteY4" fmla="*/ 276226 h 311543"/>
                <a:gd name="connsiteX5" fmla="*/ 153471 w 178905"/>
                <a:gd name="connsiteY5" fmla="*/ 225426 h 311543"/>
                <a:gd name="connsiteX6" fmla="*/ 159821 w 178905"/>
                <a:gd name="connsiteY6" fmla="*/ 311151 h 311543"/>
                <a:gd name="connsiteX7" fmla="*/ 131246 w 178905"/>
                <a:gd name="connsiteY7" fmla="*/ 250826 h 311543"/>
                <a:gd name="connsiteX8" fmla="*/ 10596 w 178905"/>
                <a:gd name="connsiteY8" fmla="*/ 107951 h 311543"/>
                <a:gd name="connsiteX9" fmla="*/ 39171 w 178905"/>
                <a:gd name="connsiteY9" fmla="*/ 136526 h 311543"/>
                <a:gd name="connsiteX10" fmla="*/ 1071 w 178905"/>
                <a:gd name="connsiteY10" fmla="*/ 1 h 31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905" h="311543">
                  <a:moveTo>
                    <a:pt x="1071" y="1"/>
                  </a:moveTo>
                  <a:cubicBezTo>
                    <a:pt x="9538" y="-528"/>
                    <a:pt x="73038" y="115889"/>
                    <a:pt x="89971" y="133351"/>
                  </a:cubicBezTo>
                  <a:cubicBezTo>
                    <a:pt x="106904" y="150813"/>
                    <a:pt x="93146" y="95251"/>
                    <a:pt x="102671" y="104776"/>
                  </a:cubicBezTo>
                  <a:cubicBezTo>
                    <a:pt x="112196" y="114301"/>
                    <a:pt x="134421" y="161926"/>
                    <a:pt x="147121" y="190501"/>
                  </a:cubicBezTo>
                  <a:cubicBezTo>
                    <a:pt x="159821" y="219076"/>
                    <a:pt x="177813" y="270405"/>
                    <a:pt x="178871" y="276226"/>
                  </a:cubicBezTo>
                  <a:cubicBezTo>
                    <a:pt x="179929" y="282047"/>
                    <a:pt x="156646" y="219605"/>
                    <a:pt x="153471" y="225426"/>
                  </a:cubicBezTo>
                  <a:cubicBezTo>
                    <a:pt x="150296" y="231247"/>
                    <a:pt x="163525" y="306918"/>
                    <a:pt x="159821" y="311151"/>
                  </a:cubicBezTo>
                  <a:cubicBezTo>
                    <a:pt x="156117" y="315384"/>
                    <a:pt x="156117" y="284693"/>
                    <a:pt x="131246" y="250826"/>
                  </a:cubicBezTo>
                  <a:cubicBezTo>
                    <a:pt x="106375" y="216959"/>
                    <a:pt x="25942" y="127001"/>
                    <a:pt x="10596" y="107951"/>
                  </a:cubicBezTo>
                  <a:cubicBezTo>
                    <a:pt x="-4750" y="88901"/>
                    <a:pt x="41288" y="148168"/>
                    <a:pt x="39171" y="136526"/>
                  </a:cubicBezTo>
                  <a:cubicBezTo>
                    <a:pt x="37054" y="124884"/>
                    <a:pt x="-7396" y="530"/>
                    <a:pt x="1071" y="1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 1260">
              <a:extLst>
                <a:ext uri="{FF2B5EF4-FFF2-40B4-BE49-F238E27FC236}">
                  <a16:creationId xmlns:a16="http://schemas.microsoft.com/office/drawing/2014/main" id="{DF88AB52-FD2F-8D29-B588-133FE3F3C5A1}"/>
                </a:ext>
              </a:extLst>
            </p:cNvPr>
            <p:cNvSpPr/>
            <p:nvPr/>
          </p:nvSpPr>
          <p:spPr>
            <a:xfrm>
              <a:off x="6667476" y="3631851"/>
              <a:ext cx="273130" cy="276798"/>
            </a:xfrm>
            <a:custGeom>
              <a:avLst/>
              <a:gdLst>
                <a:gd name="connsiteX0" fmla="*/ 273074 w 273130"/>
                <a:gd name="connsiteY0" fmla="*/ 6699 h 276798"/>
                <a:gd name="connsiteX1" fmla="*/ 104799 w 273130"/>
                <a:gd name="connsiteY1" fmla="*/ 146399 h 276798"/>
                <a:gd name="connsiteX2" fmla="*/ 34949 w 273130"/>
                <a:gd name="connsiteY2" fmla="*/ 270224 h 276798"/>
                <a:gd name="connsiteX3" fmla="*/ 38124 w 273130"/>
                <a:gd name="connsiteY3" fmla="*/ 190849 h 276798"/>
                <a:gd name="connsiteX4" fmla="*/ 24 w 273130"/>
                <a:gd name="connsiteY4" fmla="*/ 276574 h 276798"/>
                <a:gd name="connsiteX5" fmla="*/ 44474 w 273130"/>
                <a:gd name="connsiteY5" fmla="*/ 159099 h 276798"/>
                <a:gd name="connsiteX6" fmla="*/ 6374 w 273130"/>
                <a:gd name="connsiteY6" fmla="*/ 178149 h 276798"/>
                <a:gd name="connsiteX7" fmla="*/ 82574 w 273130"/>
                <a:gd name="connsiteY7" fmla="*/ 70199 h 276798"/>
                <a:gd name="connsiteX8" fmla="*/ 82574 w 273130"/>
                <a:gd name="connsiteY8" fmla="*/ 67024 h 276798"/>
                <a:gd name="connsiteX9" fmla="*/ 149249 w 273130"/>
                <a:gd name="connsiteY9" fmla="*/ 28924 h 276798"/>
                <a:gd name="connsiteX10" fmla="*/ 85749 w 273130"/>
                <a:gd name="connsiteY10" fmla="*/ 22574 h 276798"/>
                <a:gd name="connsiteX11" fmla="*/ 273074 w 273130"/>
                <a:gd name="connsiteY11" fmla="*/ 6699 h 27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130" h="276798">
                  <a:moveTo>
                    <a:pt x="273074" y="6699"/>
                  </a:moveTo>
                  <a:cubicBezTo>
                    <a:pt x="276249" y="27337"/>
                    <a:pt x="144486" y="102478"/>
                    <a:pt x="104799" y="146399"/>
                  </a:cubicBezTo>
                  <a:cubicBezTo>
                    <a:pt x="65111" y="190320"/>
                    <a:pt x="46061" y="262816"/>
                    <a:pt x="34949" y="270224"/>
                  </a:cubicBezTo>
                  <a:cubicBezTo>
                    <a:pt x="23836" y="277632"/>
                    <a:pt x="43945" y="189791"/>
                    <a:pt x="38124" y="190849"/>
                  </a:cubicBezTo>
                  <a:cubicBezTo>
                    <a:pt x="32303" y="191907"/>
                    <a:pt x="-1034" y="281865"/>
                    <a:pt x="24" y="276574"/>
                  </a:cubicBezTo>
                  <a:cubicBezTo>
                    <a:pt x="1082" y="271283"/>
                    <a:pt x="43416" y="175503"/>
                    <a:pt x="44474" y="159099"/>
                  </a:cubicBezTo>
                  <a:cubicBezTo>
                    <a:pt x="45532" y="142695"/>
                    <a:pt x="24" y="192966"/>
                    <a:pt x="6374" y="178149"/>
                  </a:cubicBezTo>
                  <a:cubicBezTo>
                    <a:pt x="12724" y="163332"/>
                    <a:pt x="69874" y="88720"/>
                    <a:pt x="82574" y="70199"/>
                  </a:cubicBezTo>
                  <a:cubicBezTo>
                    <a:pt x="95274" y="51678"/>
                    <a:pt x="71462" y="73903"/>
                    <a:pt x="82574" y="67024"/>
                  </a:cubicBezTo>
                  <a:cubicBezTo>
                    <a:pt x="93686" y="60145"/>
                    <a:pt x="148720" y="36332"/>
                    <a:pt x="149249" y="28924"/>
                  </a:cubicBezTo>
                  <a:cubicBezTo>
                    <a:pt x="149778" y="21516"/>
                    <a:pt x="71462" y="25749"/>
                    <a:pt x="85749" y="22574"/>
                  </a:cubicBezTo>
                  <a:cubicBezTo>
                    <a:pt x="100036" y="19399"/>
                    <a:pt x="269899" y="-13939"/>
                    <a:pt x="273074" y="6699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 1261">
              <a:extLst>
                <a:ext uri="{FF2B5EF4-FFF2-40B4-BE49-F238E27FC236}">
                  <a16:creationId xmlns:a16="http://schemas.microsoft.com/office/drawing/2014/main" id="{AE376072-B22B-4121-6B72-367C6EAB3DD0}"/>
                </a:ext>
              </a:extLst>
            </p:cNvPr>
            <p:cNvSpPr/>
            <p:nvPr/>
          </p:nvSpPr>
          <p:spPr>
            <a:xfrm>
              <a:off x="6812494" y="1694878"/>
              <a:ext cx="1074521" cy="1058987"/>
            </a:xfrm>
            <a:custGeom>
              <a:avLst/>
              <a:gdLst>
                <a:gd name="connsiteX0" fmla="*/ 1056 w 1074521"/>
                <a:gd name="connsiteY0" fmla="*/ 6922 h 1058987"/>
                <a:gd name="connsiteX1" fmla="*/ 359831 w 1074521"/>
                <a:gd name="connsiteY1" fmla="*/ 660972 h 1058987"/>
                <a:gd name="connsiteX2" fmla="*/ 369356 w 1074521"/>
                <a:gd name="connsiteY2" fmla="*/ 629222 h 1058987"/>
                <a:gd name="connsiteX3" fmla="*/ 648756 w 1074521"/>
                <a:gd name="connsiteY3" fmla="*/ 765747 h 1058987"/>
                <a:gd name="connsiteX4" fmla="*/ 620181 w 1074521"/>
                <a:gd name="connsiteY4" fmla="*/ 781622 h 1058987"/>
                <a:gd name="connsiteX5" fmla="*/ 785281 w 1074521"/>
                <a:gd name="connsiteY5" fmla="*/ 959422 h 1058987"/>
                <a:gd name="connsiteX6" fmla="*/ 696381 w 1074521"/>
                <a:gd name="connsiteY6" fmla="*/ 927672 h 1058987"/>
                <a:gd name="connsiteX7" fmla="*/ 1067856 w 1074521"/>
                <a:gd name="connsiteY7" fmla="*/ 1054672 h 1058987"/>
                <a:gd name="connsiteX8" fmla="*/ 912281 w 1074521"/>
                <a:gd name="connsiteY8" fmla="*/ 975297 h 1058987"/>
                <a:gd name="connsiteX9" fmla="*/ 626531 w 1074521"/>
                <a:gd name="connsiteY9" fmla="*/ 486347 h 1058987"/>
                <a:gd name="connsiteX10" fmla="*/ 775756 w 1074521"/>
                <a:gd name="connsiteY10" fmla="*/ 638747 h 1058987"/>
                <a:gd name="connsiteX11" fmla="*/ 445556 w 1074521"/>
                <a:gd name="connsiteY11" fmla="*/ 397447 h 1058987"/>
                <a:gd name="connsiteX12" fmla="*/ 604306 w 1074521"/>
                <a:gd name="connsiteY12" fmla="*/ 403797 h 1058987"/>
                <a:gd name="connsiteX13" fmla="*/ 490006 w 1074521"/>
                <a:gd name="connsiteY13" fmla="*/ 321247 h 1058987"/>
                <a:gd name="connsiteX14" fmla="*/ 1056 w 1074521"/>
                <a:gd name="connsiteY14" fmla="*/ 6922 h 105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4521" h="1058987">
                  <a:moveTo>
                    <a:pt x="1056" y="6922"/>
                  </a:moveTo>
                  <a:cubicBezTo>
                    <a:pt x="-20640" y="63543"/>
                    <a:pt x="298448" y="557255"/>
                    <a:pt x="359831" y="660972"/>
                  </a:cubicBezTo>
                  <a:cubicBezTo>
                    <a:pt x="421214" y="764689"/>
                    <a:pt x="321202" y="611760"/>
                    <a:pt x="369356" y="629222"/>
                  </a:cubicBezTo>
                  <a:cubicBezTo>
                    <a:pt x="417510" y="646684"/>
                    <a:pt x="606952" y="740347"/>
                    <a:pt x="648756" y="765747"/>
                  </a:cubicBezTo>
                  <a:cubicBezTo>
                    <a:pt x="690560" y="791147"/>
                    <a:pt x="597427" y="749343"/>
                    <a:pt x="620181" y="781622"/>
                  </a:cubicBezTo>
                  <a:cubicBezTo>
                    <a:pt x="642935" y="813901"/>
                    <a:pt x="772581" y="935080"/>
                    <a:pt x="785281" y="959422"/>
                  </a:cubicBezTo>
                  <a:cubicBezTo>
                    <a:pt x="797981" y="983764"/>
                    <a:pt x="696381" y="927672"/>
                    <a:pt x="696381" y="927672"/>
                  </a:cubicBezTo>
                  <a:cubicBezTo>
                    <a:pt x="743477" y="943547"/>
                    <a:pt x="1031873" y="1046735"/>
                    <a:pt x="1067856" y="1054672"/>
                  </a:cubicBezTo>
                  <a:cubicBezTo>
                    <a:pt x="1103839" y="1062610"/>
                    <a:pt x="985835" y="1070018"/>
                    <a:pt x="912281" y="975297"/>
                  </a:cubicBezTo>
                  <a:cubicBezTo>
                    <a:pt x="838727" y="880576"/>
                    <a:pt x="649285" y="542439"/>
                    <a:pt x="626531" y="486347"/>
                  </a:cubicBezTo>
                  <a:cubicBezTo>
                    <a:pt x="603777" y="430255"/>
                    <a:pt x="805918" y="653564"/>
                    <a:pt x="775756" y="638747"/>
                  </a:cubicBezTo>
                  <a:cubicBezTo>
                    <a:pt x="745594" y="623930"/>
                    <a:pt x="474131" y="436605"/>
                    <a:pt x="445556" y="397447"/>
                  </a:cubicBezTo>
                  <a:cubicBezTo>
                    <a:pt x="416981" y="358289"/>
                    <a:pt x="596898" y="416497"/>
                    <a:pt x="604306" y="403797"/>
                  </a:cubicBezTo>
                  <a:cubicBezTo>
                    <a:pt x="611714" y="391097"/>
                    <a:pt x="593723" y="384747"/>
                    <a:pt x="490006" y="321247"/>
                  </a:cubicBezTo>
                  <a:cubicBezTo>
                    <a:pt x="386289" y="257747"/>
                    <a:pt x="22752" y="-49699"/>
                    <a:pt x="1056" y="6922"/>
                  </a:cubicBezTo>
                  <a:close/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 1262">
              <a:extLst>
                <a:ext uri="{FF2B5EF4-FFF2-40B4-BE49-F238E27FC236}">
                  <a16:creationId xmlns:a16="http://schemas.microsoft.com/office/drawing/2014/main" id="{4AA8182A-21DD-A660-499F-AFB8F3F8A204}"/>
                </a:ext>
              </a:extLst>
            </p:cNvPr>
            <p:cNvSpPr/>
            <p:nvPr/>
          </p:nvSpPr>
          <p:spPr>
            <a:xfrm>
              <a:off x="6289593" y="3867051"/>
              <a:ext cx="9607" cy="172416"/>
            </a:xfrm>
            <a:custGeom>
              <a:avLst/>
              <a:gdLst>
                <a:gd name="connsiteX0" fmla="*/ 3257 w 9607"/>
                <a:gd name="connsiteY0" fmla="*/ 99 h 172416"/>
                <a:gd name="connsiteX1" fmla="*/ 9607 w 9607"/>
                <a:gd name="connsiteY1" fmla="*/ 168374 h 172416"/>
                <a:gd name="connsiteX2" fmla="*/ 3257 w 9607"/>
                <a:gd name="connsiteY2" fmla="*/ 123924 h 172416"/>
                <a:gd name="connsiteX3" fmla="*/ 82 w 9607"/>
                <a:gd name="connsiteY3" fmla="*/ 142974 h 172416"/>
                <a:gd name="connsiteX4" fmla="*/ 3257 w 9607"/>
                <a:gd name="connsiteY4" fmla="*/ 99 h 17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7" h="172416">
                  <a:moveTo>
                    <a:pt x="3257" y="99"/>
                  </a:moveTo>
                  <a:cubicBezTo>
                    <a:pt x="4844" y="4332"/>
                    <a:pt x="9607" y="147737"/>
                    <a:pt x="9607" y="168374"/>
                  </a:cubicBezTo>
                  <a:cubicBezTo>
                    <a:pt x="9607" y="189011"/>
                    <a:pt x="3257" y="123924"/>
                    <a:pt x="3257" y="123924"/>
                  </a:cubicBezTo>
                  <a:cubicBezTo>
                    <a:pt x="1670" y="119691"/>
                    <a:pt x="611" y="157262"/>
                    <a:pt x="82" y="142974"/>
                  </a:cubicBezTo>
                  <a:cubicBezTo>
                    <a:pt x="-447" y="128687"/>
                    <a:pt x="1670" y="-4134"/>
                    <a:pt x="3257" y="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 1263">
              <a:extLst>
                <a:ext uri="{FF2B5EF4-FFF2-40B4-BE49-F238E27FC236}">
                  <a16:creationId xmlns:a16="http://schemas.microsoft.com/office/drawing/2014/main" id="{80A3B133-C3FB-C518-7892-14F1BF80DCB2}"/>
                </a:ext>
              </a:extLst>
            </p:cNvPr>
            <p:cNvSpPr/>
            <p:nvPr/>
          </p:nvSpPr>
          <p:spPr>
            <a:xfrm>
              <a:off x="6308656" y="3851274"/>
              <a:ext cx="15944" cy="219086"/>
            </a:xfrm>
            <a:custGeom>
              <a:avLst/>
              <a:gdLst>
                <a:gd name="connsiteX0" fmla="*/ 3244 w 15944"/>
                <a:gd name="connsiteY0" fmla="*/ 1 h 219086"/>
                <a:gd name="connsiteX1" fmla="*/ 69 w 15944"/>
                <a:gd name="connsiteY1" fmla="*/ 120651 h 219086"/>
                <a:gd name="connsiteX2" fmla="*/ 6419 w 15944"/>
                <a:gd name="connsiteY2" fmla="*/ 219076 h 219086"/>
                <a:gd name="connsiteX3" fmla="*/ 15944 w 15944"/>
                <a:gd name="connsiteY3" fmla="*/ 127001 h 219086"/>
                <a:gd name="connsiteX4" fmla="*/ 6419 w 15944"/>
                <a:gd name="connsiteY4" fmla="*/ 117476 h 219086"/>
                <a:gd name="connsiteX5" fmla="*/ 3244 w 15944"/>
                <a:gd name="connsiteY5" fmla="*/ 1 h 2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44" h="219086">
                  <a:moveTo>
                    <a:pt x="3244" y="1"/>
                  </a:moveTo>
                  <a:cubicBezTo>
                    <a:pt x="2186" y="530"/>
                    <a:pt x="-460" y="84139"/>
                    <a:pt x="69" y="120651"/>
                  </a:cubicBezTo>
                  <a:cubicBezTo>
                    <a:pt x="598" y="157163"/>
                    <a:pt x="3773" y="218018"/>
                    <a:pt x="6419" y="219076"/>
                  </a:cubicBezTo>
                  <a:cubicBezTo>
                    <a:pt x="9065" y="220134"/>
                    <a:pt x="15944" y="143934"/>
                    <a:pt x="15944" y="127001"/>
                  </a:cubicBezTo>
                  <a:cubicBezTo>
                    <a:pt x="15944" y="110068"/>
                    <a:pt x="8536" y="130705"/>
                    <a:pt x="6419" y="117476"/>
                  </a:cubicBezTo>
                  <a:cubicBezTo>
                    <a:pt x="4302" y="104247"/>
                    <a:pt x="4302" y="-528"/>
                    <a:pt x="324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 1265">
              <a:extLst>
                <a:ext uri="{FF2B5EF4-FFF2-40B4-BE49-F238E27FC236}">
                  <a16:creationId xmlns:a16="http://schemas.microsoft.com/office/drawing/2014/main" id="{FDE925D9-3348-DA79-F988-A723EAC21F72}"/>
                </a:ext>
              </a:extLst>
            </p:cNvPr>
            <p:cNvSpPr/>
            <p:nvPr/>
          </p:nvSpPr>
          <p:spPr>
            <a:xfrm>
              <a:off x="6250210" y="4003541"/>
              <a:ext cx="61748" cy="140274"/>
            </a:xfrm>
            <a:custGeom>
              <a:avLst/>
              <a:gdLst>
                <a:gd name="connsiteX0" fmla="*/ 58515 w 61748"/>
                <a:gd name="connsiteY0" fmla="*/ 134 h 140274"/>
                <a:gd name="connsiteX1" fmla="*/ 20415 w 61748"/>
                <a:gd name="connsiteY1" fmla="*/ 69984 h 140274"/>
                <a:gd name="connsiteX2" fmla="*/ 29940 w 61748"/>
                <a:gd name="connsiteY2" fmla="*/ 114434 h 140274"/>
                <a:gd name="connsiteX3" fmla="*/ 26765 w 61748"/>
                <a:gd name="connsiteY3" fmla="*/ 92209 h 140274"/>
                <a:gd name="connsiteX4" fmla="*/ 61690 w 61748"/>
                <a:gd name="connsiteY4" fmla="*/ 139834 h 140274"/>
                <a:gd name="connsiteX5" fmla="*/ 17240 w 61748"/>
                <a:gd name="connsiteY5" fmla="*/ 114434 h 140274"/>
                <a:gd name="connsiteX6" fmla="*/ 1365 w 61748"/>
                <a:gd name="connsiteY6" fmla="*/ 89034 h 140274"/>
                <a:gd name="connsiteX7" fmla="*/ 58515 w 61748"/>
                <a:gd name="connsiteY7" fmla="*/ 134 h 14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48" h="140274">
                  <a:moveTo>
                    <a:pt x="58515" y="134"/>
                  </a:moveTo>
                  <a:cubicBezTo>
                    <a:pt x="61690" y="-3041"/>
                    <a:pt x="25177" y="50934"/>
                    <a:pt x="20415" y="69984"/>
                  </a:cubicBezTo>
                  <a:cubicBezTo>
                    <a:pt x="15653" y="89034"/>
                    <a:pt x="28882" y="110730"/>
                    <a:pt x="29940" y="114434"/>
                  </a:cubicBezTo>
                  <a:cubicBezTo>
                    <a:pt x="30998" y="118138"/>
                    <a:pt x="21473" y="87976"/>
                    <a:pt x="26765" y="92209"/>
                  </a:cubicBezTo>
                  <a:cubicBezTo>
                    <a:pt x="32057" y="96442"/>
                    <a:pt x="63277" y="136130"/>
                    <a:pt x="61690" y="139834"/>
                  </a:cubicBezTo>
                  <a:cubicBezTo>
                    <a:pt x="60103" y="143538"/>
                    <a:pt x="27294" y="122901"/>
                    <a:pt x="17240" y="114434"/>
                  </a:cubicBezTo>
                  <a:cubicBezTo>
                    <a:pt x="7186" y="105967"/>
                    <a:pt x="-3927" y="102263"/>
                    <a:pt x="1365" y="89034"/>
                  </a:cubicBezTo>
                  <a:cubicBezTo>
                    <a:pt x="6657" y="75805"/>
                    <a:pt x="55340" y="3309"/>
                    <a:pt x="58515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 1266">
              <a:extLst>
                <a:ext uri="{FF2B5EF4-FFF2-40B4-BE49-F238E27FC236}">
                  <a16:creationId xmlns:a16="http://schemas.microsoft.com/office/drawing/2014/main" id="{A0EA4BB4-0CAA-C024-B605-3148FA9F6C9C}"/>
                </a:ext>
              </a:extLst>
            </p:cNvPr>
            <p:cNvSpPr/>
            <p:nvPr/>
          </p:nvSpPr>
          <p:spPr>
            <a:xfrm>
              <a:off x="6286377" y="4016093"/>
              <a:ext cx="64143" cy="121263"/>
            </a:xfrm>
            <a:custGeom>
              <a:avLst/>
              <a:gdLst>
                <a:gd name="connsiteX0" fmla="*/ 123 w 64143"/>
                <a:gd name="connsiteY0" fmla="*/ 282 h 121263"/>
                <a:gd name="connsiteX1" fmla="*/ 47748 w 64143"/>
                <a:gd name="connsiteY1" fmla="*/ 54257 h 121263"/>
                <a:gd name="connsiteX2" fmla="*/ 57273 w 64143"/>
                <a:gd name="connsiteY2" fmla="*/ 82832 h 121263"/>
                <a:gd name="connsiteX3" fmla="*/ 35048 w 64143"/>
                <a:gd name="connsiteY3" fmla="*/ 108232 h 121263"/>
                <a:gd name="connsiteX4" fmla="*/ 22348 w 64143"/>
                <a:gd name="connsiteY4" fmla="*/ 120932 h 121263"/>
                <a:gd name="connsiteX5" fmla="*/ 38223 w 64143"/>
                <a:gd name="connsiteY5" fmla="*/ 95532 h 121263"/>
                <a:gd name="connsiteX6" fmla="*/ 63623 w 64143"/>
                <a:gd name="connsiteY6" fmla="*/ 79657 h 121263"/>
                <a:gd name="connsiteX7" fmla="*/ 123 w 64143"/>
                <a:gd name="connsiteY7" fmla="*/ 282 h 1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43" h="121263">
                  <a:moveTo>
                    <a:pt x="123" y="282"/>
                  </a:moveTo>
                  <a:cubicBezTo>
                    <a:pt x="-2523" y="-3951"/>
                    <a:pt x="38223" y="40499"/>
                    <a:pt x="47748" y="54257"/>
                  </a:cubicBezTo>
                  <a:cubicBezTo>
                    <a:pt x="57273" y="68015"/>
                    <a:pt x="59390" y="73836"/>
                    <a:pt x="57273" y="82832"/>
                  </a:cubicBezTo>
                  <a:cubicBezTo>
                    <a:pt x="55156" y="91828"/>
                    <a:pt x="35048" y="108232"/>
                    <a:pt x="35048" y="108232"/>
                  </a:cubicBezTo>
                  <a:cubicBezTo>
                    <a:pt x="29227" y="114582"/>
                    <a:pt x="21819" y="123049"/>
                    <a:pt x="22348" y="120932"/>
                  </a:cubicBezTo>
                  <a:cubicBezTo>
                    <a:pt x="22877" y="118815"/>
                    <a:pt x="31344" y="102411"/>
                    <a:pt x="38223" y="95532"/>
                  </a:cubicBezTo>
                  <a:cubicBezTo>
                    <a:pt x="45102" y="88653"/>
                    <a:pt x="67856" y="90240"/>
                    <a:pt x="63623" y="79657"/>
                  </a:cubicBezTo>
                  <a:cubicBezTo>
                    <a:pt x="59390" y="69074"/>
                    <a:pt x="2769" y="4515"/>
                    <a:pt x="123" y="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 1267">
              <a:extLst>
                <a:ext uri="{FF2B5EF4-FFF2-40B4-BE49-F238E27FC236}">
                  <a16:creationId xmlns:a16="http://schemas.microsoft.com/office/drawing/2014/main" id="{BC49D222-3FB3-141C-962A-54AD7678FBBB}"/>
                </a:ext>
              </a:extLst>
            </p:cNvPr>
            <p:cNvSpPr/>
            <p:nvPr/>
          </p:nvSpPr>
          <p:spPr>
            <a:xfrm>
              <a:off x="6292783" y="4009980"/>
              <a:ext cx="73421" cy="146162"/>
            </a:xfrm>
            <a:custGeom>
              <a:avLst/>
              <a:gdLst>
                <a:gd name="connsiteX0" fmla="*/ 3242 w 73421"/>
                <a:gd name="connsiteY0" fmla="*/ 45 h 146162"/>
                <a:gd name="connsiteX1" fmla="*/ 69917 w 73421"/>
                <a:gd name="connsiteY1" fmla="*/ 69895 h 146162"/>
                <a:gd name="connsiteX2" fmla="*/ 60392 w 73421"/>
                <a:gd name="connsiteY2" fmla="*/ 85770 h 146162"/>
                <a:gd name="connsiteX3" fmla="*/ 28642 w 73421"/>
                <a:gd name="connsiteY3" fmla="*/ 123870 h 146162"/>
                <a:gd name="connsiteX4" fmla="*/ 67 w 73421"/>
                <a:gd name="connsiteY4" fmla="*/ 146095 h 146162"/>
                <a:gd name="connsiteX5" fmla="*/ 22292 w 73421"/>
                <a:gd name="connsiteY5" fmla="*/ 130220 h 146162"/>
                <a:gd name="connsiteX6" fmla="*/ 69917 w 73421"/>
                <a:gd name="connsiteY6" fmla="*/ 114345 h 146162"/>
                <a:gd name="connsiteX7" fmla="*/ 66742 w 73421"/>
                <a:gd name="connsiteY7" fmla="*/ 82595 h 146162"/>
                <a:gd name="connsiteX8" fmla="*/ 69917 w 73421"/>
                <a:gd name="connsiteY8" fmla="*/ 82595 h 146162"/>
                <a:gd name="connsiteX9" fmla="*/ 3242 w 73421"/>
                <a:gd name="connsiteY9" fmla="*/ 45 h 14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21" h="146162">
                  <a:moveTo>
                    <a:pt x="3242" y="45"/>
                  </a:moveTo>
                  <a:cubicBezTo>
                    <a:pt x="3242" y="-2072"/>
                    <a:pt x="69917" y="69895"/>
                    <a:pt x="69917" y="69895"/>
                  </a:cubicBezTo>
                  <a:cubicBezTo>
                    <a:pt x="79442" y="84182"/>
                    <a:pt x="67271" y="76774"/>
                    <a:pt x="60392" y="85770"/>
                  </a:cubicBezTo>
                  <a:cubicBezTo>
                    <a:pt x="53513" y="94766"/>
                    <a:pt x="38696" y="113816"/>
                    <a:pt x="28642" y="123870"/>
                  </a:cubicBezTo>
                  <a:cubicBezTo>
                    <a:pt x="18588" y="133924"/>
                    <a:pt x="1125" y="145037"/>
                    <a:pt x="67" y="146095"/>
                  </a:cubicBezTo>
                  <a:cubicBezTo>
                    <a:pt x="-991" y="147153"/>
                    <a:pt x="10650" y="135512"/>
                    <a:pt x="22292" y="130220"/>
                  </a:cubicBezTo>
                  <a:cubicBezTo>
                    <a:pt x="33934" y="124928"/>
                    <a:pt x="62509" y="122283"/>
                    <a:pt x="69917" y="114345"/>
                  </a:cubicBezTo>
                  <a:cubicBezTo>
                    <a:pt x="77325" y="106408"/>
                    <a:pt x="66742" y="82595"/>
                    <a:pt x="66742" y="82595"/>
                  </a:cubicBezTo>
                  <a:cubicBezTo>
                    <a:pt x="66742" y="77303"/>
                    <a:pt x="77854" y="92120"/>
                    <a:pt x="69917" y="82595"/>
                  </a:cubicBezTo>
                  <a:cubicBezTo>
                    <a:pt x="61980" y="73070"/>
                    <a:pt x="3242" y="2162"/>
                    <a:pt x="3242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 1268">
              <a:extLst>
                <a:ext uri="{FF2B5EF4-FFF2-40B4-BE49-F238E27FC236}">
                  <a16:creationId xmlns:a16="http://schemas.microsoft.com/office/drawing/2014/main" id="{436323DE-7CF8-9EAF-A3A6-7A70A31FB38F}"/>
                </a:ext>
              </a:extLst>
            </p:cNvPr>
            <p:cNvSpPr/>
            <p:nvPr/>
          </p:nvSpPr>
          <p:spPr>
            <a:xfrm>
              <a:off x="6362300" y="3922388"/>
              <a:ext cx="19781" cy="719972"/>
            </a:xfrm>
            <a:custGeom>
              <a:avLst/>
              <a:gdLst>
                <a:gd name="connsiteX0" fmla="*/ 400 w 19781"/>
                <a:gd name="connsiteY0" fmla="*/ 11437 h 719972"/>
                <a:gd name="connsiteX1" fmla="*/ 6750 w 19781"/>
                <a:gd name="connsiteY1" fmla="*/ 125737 h 719972"/>
                <a:gd name="connsiteX2" fmla="*/ 9925 w 19781"/>
                <a:gd name="connsiteY2" fmla="*/ 363862 h 719972"/>
                <a:gd name="connsiteX3" fmla="*/ 9925 w 19781"/>
                <a:gd name="connsiteY3" fmla="*/ 306712 h 719972"/>
                <a:gd name="connsiteX4" fmla="*/ 13100 w 19781"/>
                <a:gd name="connsiteY4" fmla="*/ 519437 h 719972"/>
                <a:gd name="connsiteX5" fmla="*/ 19450 w 19781"/>
                <a:gd name="connsiteY5" fmla="*/ 716287 h 719972"/>
                <a:gd name="connsiteX6" fmla="*/ 3575 w 19781"/>
                <a:gd name="connsiteY6" fmla="*/ 627387 h 719972"/>
                <a:gd name="connsiteX7" fmla="*/ 16275 w 19781"/>
                <a:gd name="connsiteY7" fmla="*/ 379737 h 719972"/>
                <a:gd name="connsiteX8" fmla="*/ 19450 w 19781"/>
                <a:gd name="connsiteY8" fmla="*/ 398787 h 719972"/>
                <a:gd name="connsiteX9" fmla="*/ 400 w 19781"/>
                <a:gd name="connsiteY9" fmla="*/ 11437 h 71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81" h="719972">
                  <a:moveTo>
                    <a:pt x="400" y="11437"/>
                  </a:moveTo>
                  <a:cubicBezTo>
                    <a:pt x="-1717" y="-34071"/>
                    <a:pt x="5163" y="67000"/>
                    <a:pt x="6750" y="125737"/>
                  </a:cubicBezTo>
                  <a:cubicBezTo>
                    <a:pt x="8337" y="184474"/>
                    <a:pt x="9396" y="333700"/>
                    <a:pt x="9925" y="363862"/>
                  </a:cubicBezTo>
                  <a:cubicBezTo>
                    <a:pt x="10454" y="394025"/>
                    <a:pt x="9396" y="280783"/>
                    <a:pt x="9925" y="306712"/>
                  </a:cubicBezTo>
                  <a:cubicBezTo>
                    <a:pt x="10454" y="332641"/>
                    <a:pt x="11513" y="451175"/>
                    <a:pt x="13100" y="519437"/>
                  </a:cubicBezTo>
                  <a:cubicBezTo>
                    <a:pt x="14687" y="587699"/>
                    <a:pt x="21038" y="698295"/>
                    <a:pt x="19450" y="716287"/>
                  </a:cubicBezTo>
                  <a:cubicBezTo>
                    <a:pt x="17863" y="734279"/>
                    <a:pt x="4104" y="683479"/>
                    <a:pt x="3575" y="627387"/>
                  </a:cubicBezTo>
                  <a:cubicBezTo>
                    <a:pt x="3046" y="571295"/>
                    <a:pt x="13629" y="417837"/>
                    <a:pt x="16275" y="379737"/>
                  </a:cubicBezTo>
                  <a:cubicBezTo>
                    <a:pt x="18921" y="341637"/>
                    <a:pt x="20508" y="455937"/>
                    <a:pt x="19450" y="398787"/>
                  </a:cubicBezTo>
                  <a:cubicBezTo>
                    <a:pt x="18392" y="341637"/>
                    <a:pt x="2517" y="56945"/>
                    <a:pt x="400" y="11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 1269">
              <a:extLst>
                <a:ext uri="{FF2B5EF4-FFF2-40B4-BE49-F238E27FC236}">
                  <a16:creationId xmlns:a16="http://schemas.microsoft.com/office/drawing/2014/main" id="{16927545-A308-77ED-1978-9EE5FEA33E6C}"/>
                </a:ext>
              </a:extLst>
            </p:cNvPr>
            <p:cNvSpPr/>
            <p:nvPr/>
          </p:nvSpPr>
          <p:spPr>
            <a:xfrm>
              <a:off x="6343419" y="3933765"/>
              <a:ext cx="31028" cy="673170"/>
            </a:xfrm>
            <a:custGeom>
              <a:avLst/>
              <a:gdLst>
                <a:gd name="connsiteX0" fmla="*/ 12931 w 31028"/>
                <a:gd name="connsiteY0" fmla="*/ 60 h 673170"/>
                <a:gd name="connsiteX1" fmla="*/ 231 w 31028"/>
                <a:gd name="connsiteY1" fmla="*/ 257235 h 673170"/>
                <a:gd name="connsiteX2" fmla="*/ 6581 w 31028"/>
                <a:gd name="connsiteY2" fmla="*/ 244535 h 673170"/>
                <a:gd name="connsiteX3" fmla="*/ 28806 w 31028"/>
                <a:gd name="connsiteY3" fmla="*/ 377885 h 673170"/>
                <a:gd name="connsiteX4" fmla="*/ 28806 w 31028"/>
                <a:gd name="connsiteY4" fmla="*/ 419160 h 673170"/>
                <a:gd name="connsiteX5" fmla="*/ 16106 w 31028"/>
                <a:gd name="connsiteY5" fmla="*/ 365185 h 673170"/>
                <a:gd name="connsiteX6" fmla="*/ 16106 w 31028"/>
                <a:gd name="connsiteY6" fmla="*/ 520760 h 673170"/>
                <a:gd name="connsiteX7" fmla="*/ 25631 w 31028"/>
                <a:gd name="connsiteY7" fmla="*/ 673160 h 673170"/>
                <a:gd name="connsiteX8" fmla="*/ 16106 w 31028"/>
                <a:gd name="connsiteY8" fmla="*/ 527110 h 673170"/>
                <a:gd name="connsiteX9" fmla="*/ 19281 w 31028"/>
                <a:gd name="connsiteY9" fmla="*/ 282635 h 673170"/>
                <a:gd name="connsiteX10" fmla="*/ 12931 w 31028"/>
                <a:gd name="connsiteY10" fmla="*/ 60 h 67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28" h="673170">
                  <a:moveTo>
                    <a:pt x="12931" y="60"/>
                  </a:moveTo>
                  <a:cubicBezTo>
                    <a:pt x="9756" y="-4173"/>
                    <a:pt x="1289" y="216489"/>
                    <a:pt x="231" y="257235"/>
                  </a:cubicBezTo>
                  <a:cubicBezTo>
                    <a:pt x="-827" y="297981"/>
                    <a:pt x="1819" y="224427"/>
                    <a:pt x="6581" y="244535"/>
                  </a:cubicBezTo>
                  <a:cubicBezTo>
                    <a:pt x="11343" y="264643"/>
                    <a:pt x="25102" y="348781"/>
                    <a:pt x="28806" y="377885"/>
                  </a:cubicBezTo>
                  <a:cubicBezTo>
                    <a:pt x="32510" y="406989"/>
                    <a:pt x="30923" y="421277"/>
                    <a:pt x="28806" y="419160"/>
                  </a:cubicBezTo>
                  <a:cubicBezTo>
                    <a:pt x="26689" y="417043"/>
                    <a:pt x="18223" y="348252"/>
                    <a:pt x="16106" y="365185"/>
                  </a:cubicBezTo>
                  <a:cubicBezTo>
                    <a:pt x="13989" y="382118"/>
                    <a:pt x="14519" y="469431"/>
                    <a:pt x="16106" y="520760"/>
                  </a:cubicBezTo>
                  <a:cubicBezTo>
                    <a:pt x="17693" y="572089"/>
                    <a:pt x="25631" y="672102"/>
                    <a:pt x="25631" y="673160"/>
                  </a:cubicBezTo>
                  <a:cubicBezTo>
                    <a:pt x="25631" y="674218"/>
                    <a:pt x="17164" y="592197"/>
                    <a:pt x="16106" y="527110"/>
                  </a:cubicBezTo>
                  <a:cubicBezTo>
                    <a:pt x="15048" y="462023"/>
                    <a:pt x="21927" y="365714"/>
                    <a:pt x="19281" y="282635"/>
                  </a:cubicBezTo>
                  <a:cubicBezTo>
                    <a:pt x="16635" y="199556"/>
                    <a:pt x="16106" y="4293"/>
                    <a:pt x="12931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 1270">
              <a:extLst>
                <a:ext uri="{FF2B5EF4-FFF2-40B4-BE49-F238E27FC236}">
                  <a16:creationId xmlns:a16="http://schemas.microsoft.com/office/drawing/2014/main" id="{07A5D3A2-9700-023B-58B7-E6AE4AB16170}"/>
                </a:ext>
              </a:extLst>
            </p:cNvPr>
            <p:cNvSpPr/>
            <p:nvPr/>
          </p:nvSpPr>
          <p:spPr>
            <a:xfrm>
              <a:off x="6292637" y="4152897"/>
              <a:ext cx="31963" cy="527230"/>
            </a:xfrm>
            <a:custGeom>
              <a:avLst/>
              <a:gdLst>
                <a:gd name="connsiteX0" fmla="*/ 9738 w 31963"/>
                <a:gd name="connsiteY0" fmla="*/ 3 h 527230"/>
                <a:gd name="connsiteX1" fmla="*/ 12913 w 31963"/>
                <a:gd name="connsiteY1" fmla="*/ 244478 h 527230"/>
                <a:gd name="connsiteX2" fmla="*/ 19263 w 31963"/>
                <a:gd name="connsiteY2" fmla="*/ 212728 h 527230"/>
                <a:gd name="connsiteX3" fmla="*/ 12913 w 31963"/>
                <a:gd name="connsiteY3" fmla="*/ 333378 h 527230"/>
                <a:gd name="connsiteX4" fmla="*/ 22438 w 31963"/>
                <a:gd name="connsiteY4" fmla="*/ 288928 h 527230"/>
                <a:gd name="connsiteX5" fmla="*/ 25613 w 31963"/>
                <a:gd name="connsiteY5" fmla="*/ 400053 h 527230"/>
                <a:gd name="connsiteX6" fmla="*/ 31963 w 31963"/>
                <a:gd name="connsiteY6" fmla="*/ 527053 h 527230"/>
                <a:gd name="connsiteX7" fmla="*/ 25613 w 31963"/>
                <a:gd name="connsiteY7" fmla="*/ 371478 h 527230"/>
                <a:gd name="connsiteX8" fmla="*/ 213 w 31963"/>
                <a:gd name="connsiteY8" fmla="*/ 165103 h 527230"/>
                <a:gd name="connsiteX9" fmla="*/ 12913 w 31963"/>
                <a:gd name="connsiteY9" fmla="*/ 238128 h 527230"/>
                <a:gd name="connsiteX10" fmla="*/ 9738 w 31963"/>
                <a:gd name="connsiteY10" fmla="*/ 3 h 52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963" h="527230">
                  <a:moveTo>
                    <a:pt x="9738" y="3"/>
                  </a:moveTo>
                  <a:cubicBezTo>
                    <a:pt x="9738" y="1061"/>
                    <a:pt x="11326" y="209024"/>
                    <a:pt x="12913" y="244478"/>
                  </a:cubicBezTo>
                  <a:cubicBezTo>
                    <a:pt x="14500" y="279932"/>
                    <a:pt x="19263" y="197911"/>
                    <a:pt x="19263" y="212728"/>
                  </a:cubicBezTo>
                  <a:cubicBezTo>
                    <a:pt x="19263" y="227545"/>
                    <a:pt x="12384" y="320678"/>
                    <a:pt x="12913" y="333378"/>
                  </a:cubicBezTo>
                  <a:cubicBezTo>
                    <a:pt x="13442" y="346078"/>
                    <a:pt x="20321" y="277816"/>
                    <a:pt x="22438" y="288928"/>
                  </a:cubicBezTo>
                  <a:cubicBezTo>
                    <a:pt x="24555" y="300040"/>
                    <a:pt x="24026" y="360366"/>
                    <a:pt x="25613" y="400053"/>
                  </a:cubicBezTo>
                  <a:cubicBezTo>
                    <a:pt x="27200" y="439740"/>
                    <a:pt x="31963" y="531815"/>
                    <a:pt x="31963" y="527053"/>
                  </a:cubicBezTo>
                  <a:cubicBezTo>
                    <a:pt x="31963" y="522291"/>
                    <a:pt x="30905" y="431803"/>
                    <a:pt x="25613" y="371478"/>
                  </a:cubicBezTo>
                  <a:cubicBezTo>
                    <a:pt x="20321" y="311153"/>
                    <a:pt x="2330" y="187328"/>
                    <a:pt x="213" y="165103"/>
                  </a:cubicBezTo>
                  <a:cubicBezTo>
                    <a:pt x="-1904" y="142878"/>
                    <a:pt x="12384" y="260882"/>
                    <a:pt x="12913" y="238128"/>
                  </a:cubicBezTo>
                  <a:cubicBezTo>
                    <a:pt x="13442" y="215374"/>
                    <a:pt x="9738" y="-1055"/>
                    <a:pt x="9738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 1271">
              <a:extLst>
                <a:ext uri="{FF2B5EF4-FFF2-40B4-BE49-F238E27FC236}">
                  <a16:creationId xmlns:a16="http://schemas.microsoft.com/office/drawing/2014/main" id="{6C4B7DAE-B590-46EF-AEB7-91BBB21D03D2}"/>
                </a:ext>
              </a:extLst>
            </p:cNvPr>
            <p:cNvSpPr/>
            <p:nvPr/>
          </p:nvSpPr>
          <p:spPr>
            <a:xfrm>
              <a:off x="6305346" y="4145703"/>
              <a:ext cx="59409" cy="519121"/>
            </a:xfrm>
            <a:custGeom>
              <a:avLst/>
              <a:gdLst>
                <a:gd name="connsiteX0" fmla="*/ 22429 w 59409"/>
                <a:gd name="connsiteY0" fmla="*/ 847 h 519121"/>
                <a:gd name="connsiteX1" fmla="*/ 3379 w 59409"/>
                <a:gd name="connsiteY1" fmla="*/ 223097 h 519121"/>
                <a:gd name="connsiteX2" fmla="*/ 22429 w 59409"/>
                <a:gd name="connsiteY2" fmla="*/ 191347 h 519121"/>
                <a:gd name="connsiteX3" fmla="*/ 16079 w 59409"/>
                <a:gd name="connsiteY3" fmla="*/ 273897 h 519121"/>
                <a:gd name="connsiteX4" fmla="*/ 44654 w 59409"/>
                <a:gd name="connsiteY4" fmla="*/ 410422 h 519121"/>
                <a:gd name="connsiteX5" fmla="*/ 54179 w 59409"/>
                <a:gd name="connsiteY5" fmla="*/ 518372 h 519121"/>
                <a:gd name="connsiteX6" fmla="*/ 57354 w 59409"/>
                <a:gd name="connsiteY6" fmla="*/ 448522 h 519121"/>
                <a:gd name="connsiteX7" fmla="*/ 22429 w 59409"/>
                <a:gd name="connsiteY7" fmla="*/ 270722 h 519121"/>
                <a:gd name="connsiteX8" fmla="*/ 204 w 59409"/>
                <a:gd name="connsiteY8" fmla="*/ 150072 h 519121"/>
                <a:gd name="connsiteX9" fmla="*/ 22429 w 59409"/>
                <a:gd name="connsiteY9" fmla="*/ 847 h 51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09" h="519121">
                  <a:moveTo>
                    <a:pt x="22429" y="847"/>
                  </a:moveTo>
                  <a:cubicBezTo>
                    <a:pt x="22958" y="13018"/>
                    <a:pt x="3379" y="191347"/>
                    <a:pt x="3379" y="223097"/>
                  </a:cubicBezTo>
                  <a:cubicBezTo>
                    <a:pt x="3379" y="254847"/>
                    <a:pt x="20312" y="182880"/>
                    <a:pt x="22429" y="191347"/>
                  </a:cubicBezTo>
                  <a:cubicBezTo>
                    <a:pt x="24546" y="199814"/>
                    <a:pt x="12375" y="237385"/>
                    <a:pt x="16079" y="273897"/>
                  </a:cubicBezTo>
                  <a:cubicBezTo>
                    <a:pt x="19783" y="310409"/>
                    <a:pt x="38304" y="369676"/>
                    <a:pt x="44654" y="410422"/>
                  </a:cubicBezTo>
                  <a:cubicBezTo>
                    <a:pt x="51004" y="451168"/>
                    <a:pt x="52062" y="512022"/>
                    <a:pt x="54179" y="518372"/>
                  </a:cubicBezTo>
                  <a:cubicBezTo>
                    <a:pt x="56296" y="524722"/>
                    <a:pt x="62646" y="489797"/>
                    <a:pt x="57354" y="448522"/>
                  </a:cubicBezTo>
                  <a:cubicBezTo>
                    <a:pt x="52062" y="407247"/>
                    <a:pt x="31954" y="320464"/>
                    <a:pt x="22429" y="270722"/>
                  </a:cubicBezTo>
                  <a:cubicBezTo>
                    <a:pt x="12904" y="220980"/>
                    <a:pt x="-1913" y="189230"/>
                    <a:pt x="204" y="150072"/>
                  </a:cubicBezTo>
                  <a:cubicBezTo>
                    <a:pt x="2321" y="110914"/>
                    <a:pt x="21900" y="-11324"/>
                    <a:pt x="22429" y="8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 1272">
              <a:extLst>
                <a:ext uri="{FF2B5EF4-FFF2-40B4-BE49-F238E27FC236}">
                  <a16:creationId xmlns:a16="http://schemas.microsoft.com/office/drawing/2014/main" id="{C8F3F9B3-8077-789C-823C-AB905CCDC4F0}"/>
                </a:ext>
              </a:extLst>
            </p:cNvPr>
            <p:cNvSpPr/>
            <p:nvPr/>
          </p:nvSpPr>
          <p:spPr>
            <a:xfrm>
              <a:off x="8416087" y="3454040"/>
              <a:ext cx="16949" cy="291400"/>
            </a:xfrm>
            <a:custGeom>
              <a:avLst/>
              <a:gdLst>
                <a:gd name="connsiteX0" fmla="*/ 16713 w 16949"/>
                <a:gd name="connsiteY0" fmla="*/ 360 h 291400"/>
                <a:gd name="connsiteX1" fmla="*/ 10363 w 16949"/>
                <a:gd name="connsiteY1" fmla="*/ 248010 h 291400"/>
                <a:gd name="connsiteX2" fmla="*/ 10363 w 16949"/>
                <a:gd name="connsiteY2" fmla="*/ 289285 h 291400"/>
                <a:gd name="connsiteX3" fmla="*/ 4013 w 16949"/>
                <a:gd name="connsiteY3" fmla="*/ 222610 h 291400"/>
                <a:gd name="connsiteX4" fmla="*/ 838 w 16949"/>
                <a:gd name="connsiteY4" fmla="*/ 155935 h 291400"/>
                <a:gd name="connsiteX5" fmla="*/ 838 w 16949"/>
                <a:gd name="connsiteY5" fmla="*/ 190860 h 291400"/>
                <a:gd name="connsiteX6" fmla="*/ 16713 w 16949"/>
                <a:gd name="connsiteY6" fmla="*/ 360 h 29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49" h="291400">
                  <a:moveTo>
                    <a:pt x="16713" y="360"/>
                  </a:moveTo>
                  <a:cubicBezTo>
                    <a:pt x="18301" y="9885"/>
                    <a:pt x="11421" y="199856"/>
                    <a:pt x="10363" y="248010"/>
                  </a:cubicBezTo>
                  <a:cubicBezTo>
                    <a:pt x="9305" y="296164"/>
                    <a:pt x="11421" y="293518"/>
                    <a:pt x="10363" y="289285"/>
                  </a:cubicBezTo>
                  <a:cubicBezTo>
                    <a:pt x="9305" y="285052"/>
                    <a:pt x="5600" y="244835"/>
                    <a:pt x="4013" y="222610"/>
                  </a:cubicBezTo>
                  <a:cubicBezTo>
                    <a:pt x="2426" y="200385"/>
                    <a:pt x="1367" y="161227"/>
                    <a:pt x="838" y="155935"/>
                  </a:cubicBezTo>
                  <a:cubicBezTo>
                    <a:pt x="309" y="150643"/>
                    <a:pt x="-750" y="208852"/>
                    <a:pt x="838" y="190860"/>
                  </a:cubicBezTo>
                  <a:cubicBezTo>
                    <a:pt x="2425" y="172868"/>
                    <a:pt x="15125" y="-9165"/>
                    <a:pt x="16713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 1273">
              <a:extLst>
                <a:ext uri="{FF2B5EF4-FFF2-40B4-BE49-F238E27FC236}">
                  <a16:creationId xmlns:a16="http://schemas.microsoft.com/office/drawing/2014/main" id="{42A294E5-8F54-DE7F-7F81-BFCE9CA8396F}"/>
                </a:ext>
              </a:extLst>
            </p:cNvPr>
            <p:cNvSpPr/>
            <p:nvPr/>
          </p:nvSpPr>
          <p:spPr>
            <a:xfrm>
              <a:off x="8378817" y="3670300"/>
              <a:ext cx="64223" cy="157774"/>
            </a:xfrm>
            <a:custGeom>
              <a:avLst/>
              <a:gdLst>
                <a:gd name="connsiteX0" fmla="*/ 22233 w 64223"/>
                <a:gd name="connsiteY0" fmla="*/ 0 h 157774"/>
                <a:gd name="connsiteX1" fmla="*/ 60333 w 64223"/>
                <a:gd name="connsiteY1" fmla="*/ 95250 h 157774"/>
                <a:gd name="connsiteX2" fmla="*/ 50808 w 64223"/>
                <a:gd name="connsiteY2" fmla="*/ 142875 h 157774"/>
                <a:gd name="connsiteX3" fmla="*/ 31758 w 64223"/>
                <a:gd name="connsiteY3" fmla="*/ 142875 h 157774"/>
                <a:gd name="connsiteX4" fmla="*/ 8 w 64223"/>
                <a:gd name="connsiteY4" fmla="*/ 114300 h 157774"/>
                <a:gd name="connsiteX5" fmla="*/ 34933 w 64223"/>
                <a:gd name="connsiteY5" fmla="*/ 152400 h 157774"/>
                <a:gd name="connsiteX6" fmla="*/ 53983 w 64223"/>
                <a:gd name="connsiteY6" fmla="*/ 152400 h 157774"/>
                <a:gd name="connsiteX7" fmla="*/ 63508 w 64223"/>
                <a:gd name="connsiteY7" fmla="*/ 104775 h 157774"/>
                <a:gd name="connsiteX8" fmla="*/ 60333 w 64223"/>
                <a:gd name="connsiteY8" fmla="*/ 88900 h 157774"/>
                <a:gd name="connsiteX9" fmla="*/ 22233 w 64223"/>
                <a:gd name="connsiteY9" fmla="*/ 0 h 15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223" h="157774">
                  <a:moveTo>
                    <a:pt x="22233" y="0"/>
                  </a:moveTo>
                  <a:cubicBezTo>
                    <a:pt x="38902" y="35719"/>
                    <a:pt x="55571" y="71438"/>
                    <a:pt x="60333" y="95250"/>
                  </a:cubicBezTo>
                  <a:lnTo>
                    <a:pt x="50808" y="142875"/>
                  </a:lnTo>
                  <a:cubicBezTo>
                    <a:pt x="46046" y="150813"/>
                    <a:pt x="40225" y="147638"/>
                    <a:pt x="31758" y="142875"/>
                  </a:cubicBezTo>
                  <a:cubicBezTo>
                    <a:pt x="23291" y="138112"/>
                    <a:pt x="-521" y="112713"/>
                    <a:pt x="8" y="114300"/>
                  </a:cubicBezTo>
                  <a:cubicBezTo>
                    <a:pt x="537" y="115887"/>
                    <a:pt x="34933" y="152400"/>
                    <a:pt x="34933" y="152400"/>
                  </a:cubicBezTo>
                  <a:cubicBezTo>
                    <a:pt x="43929" y="158750"/>
                    <a:pt x="49221" y="160338"/>
                    <a:pt x="53983" y="152400"/>
                  </a:cubicBezTo>
                  <a:cubicBezTo>
                    <a:pt x="58746" y="144463"/>
                    <a:pt x="62450" y="115358"/>
                    <a:pt x="63508" y="104775"/>
                  </a:cubicBezTo>
                  <a:cubicBezTo>
                    <a:pt x="64566" y="94192"/>
                    <a:pt x="65095" y="102129"/>
                    <a:pt x="60333" y="88900"/>
                  </a:cubicBezTo>
                  <a:cubicBezTo>
                    <a:pt x="55571" y="75671"/>
                    <a:pt x="45252" y="50535"/>
                    <a:pt x="2223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 1274">
              <a:extLst>
                <a:ext uri="{FF2B5EF4-FFF2-40B4-BE49-F238E27FC236}">
                  <a16:creationId xmlns:a16="http://schemas.microsoft.com/office/drawing/2014/main" id="{77EC8CDB-6817-D60A-89D7-B716A916586D}"/>
                </a:ext>
              </a:extLst>
            </p:cNvPr>
            <p:cNvSpPr/>
            <p:nvPr/>
          </p:nvSpPr>
          <p:spPr>
            <a:xfrm>
              <a:off x="8394433" y="3692260"/>
              <a:ext cx="47915" cy="118051"/>
            </a:xfrm>
            <a:custGeom>
              <a:avLst/>
              <a:gdLst>
                <a:gd name="connsiteX0" fmla="*/ 47892 w 47915"/>
                <a:gd name="connsiteY0" fmla="*/ 265 h 118051"/>
                <a:gd name="connsiteX1" fmla="*/ 9792 w 47915"/>
                <a:gd name="connsiteY1" fmla="*/ 79640 h 118051"/>
                <a:gd name="connsiteX2" fmla="*/ 22492 w 47915"/>
                <a:gd name="connsiteY2" fmla="*/ 117740 h 118051"/>
                <a:gd name="connsiteX3" fmla="*/ 267 w 47915"/>
                <a:gd name="connsiteY3" fmla="*/ 60590 h 118051"/>
                <a:gd name="connsiteX4" fmla="*/ 9792 w 47915"/>
                <a:gd name="connsiteY4" fmla="*/ 82815 h 118051"/>
                <a:gd name="connsiteX5" fmla="*/ 3442 w 47915"/>
                <a:gd name="connsiteY5" fmla="*/ 54240 h 118051"/>
                <a:gd name="connsiteX6" fmla="*/ 47892 w 47915"/>
                <a:gd name="connsiteY6" fmla="*/ 265 h 11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15" h="118051">
                  <a:moveTo>
                    <a:pt x="47892" y="265"/>
                  </a:moveTo>
                  <a:cubicBezTo>
                    <a:pt x="48950" y="4498"/>
                    <a:pt x="14025" y="60061"/>
                    <a:pt x="9792" y="79640"/>
                  </a:cubicBezTo>
                  <a:cubicBezTo>
                    <a:pt x="5559" y="99219"/>
                    <a:pt x="24079" y="120915"/>
                    <a:pt x="22492" y="117740"/>
                  </a:cubicBezTo>
                  <a:cubicBezTo>
                    <a:pt x="20905" y="114565"/>
                    <a:pt x="2384" y="66411"/>
                    <a:pt x="267" y="60590"/>
                  </a:cubicBezTo>
                  <a:cubicBezTo>
                    <a:pt x="-1850" y="54769"/>
                    <a:pt x="9263" y="83873"/>
                    <a:pt x="9792" y="82815"/>
                  </a:cubicBezTo>
                  <a:cubicBezTo>
                    <a:pt x="10321" y="81757"/>
                    <a:pt x="-3437" y="64823"/>
                    <a:pt x="3442" y="54240"/>
                  </a:cubicBezTo>
                  <a:cubicBezTo>
                    <a:pt x="10321" y="43657"/>
                    <a:pt x="46834" y="-3968"/>
                    <a:pt x="47892" y="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 1275">
              <a:extLst>
                <a:ext uri="{FF2B5EF4-FFF2-40B4-BE49-F238E27FC236}">
                  <a16:creationId xmlns:a16="http://schemas.microsoft.com/office/drawing/2014/main" id="{0D7BEF15-AAD5-F493-1948-D4232DB12B70}"/>
                </a:ext>
              </a:extLst>
            </p:cNvPr>
            <p:cNvSpPr/>
            <p:nvPr/>
          </p:nvSpPr>
          <p:spPr>
            <a:xfrm>
              <a:off x="8401039" y="3683000"/>
              <a:ext cx="22746" cy="130175"/>
            </a:xfrm>
            <a:custGeom>
              <a:avLst/>
              <a:gdLst>
                <a:gd name="connsiteX0" fmla="*/ 11 w 22746"/>
                <a:gd name="connsiteY0" fmla="*/ 0 h 130175"/>
                <a:gd name="connsiteX1" fmla="*/ 22236 w 22746"/>
                <a:gd name="connsiteY1" fmla="*/ 82550 h 130175"/>
                <a:gd name="connsiteX2" fmla="*/ 15886 w 22746"/>
                <a:gd name="connsiteY2" fmla="*/ 130175 h 130175"/>
                <a:gd name="connsiteX3" fmla="*/ 19061 w 22746"/>
                <a:gd name="connsiteY3" fmla="*/ 82550 h 130175"/>
                <a:gd name="connsiteX4" fmla="*/ 11 w 22746"/>
                <a:gd name="connsiteY4" fmla="*/ 0 h 13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46" h="130175">
                  <a:moveTo>
                    <a:pt x="11" y="0"/>
                  </a:moveTo>
                  <a:cubicBezTo>
                    <a:pt x="540" y="0"/>
                    <a:pt x="19590" y="60854"/>
                    <a:pt x="22236" y="82550"/>
                  </a:cubicBezTo>
                  <a:cubicBezTo>
                    <a:pt x="24882" y="104246"/>
                    <a:pt x="16415" y="130175"/>
                    <a:pt x="15886" y="130175"/>
                  </a:cubicBezTo>
                  <a:cubicBezTo>
                    <a:pt x="15357" y="130175"/>
                    <a:pt x="20649" y="98425"/>
                    <a:pt x="19061" y="82550"/>
                  </a:cubicBezTo>
                  <a:cubicBezTo>
                    <a:pt x="17474" y="66675"/>
                    <a:pt x="-518" y="0"/>
                    <a:pt x="1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 1276">
              <a:extLst>
                <a:ext uri="{FF2B5EF4-FFF2-40B4-BE49-F238E27FC236}">
                  <a16:creationId xmlns:a16="http://schemas.microsoft.com/office/drawing/2014/main" id="{28A8ABD4-B171-3D21-40FF-A53B18A30513}"/>
                </a:ext>
              </a:extLst>
            </p:cNvPr>
            <p:cNvSpPr/>
            <p:nvPr/>
          </p:nvSpPr>
          <p:spPr>
            <a:xfrm>
              <a:off x="8333423" y="3805875"/>
              <a:ext cx="71200" cy="703737"/>
            </a:xfrm>
            <a:custGeom>
              <a:avLst/>
              <a:gdLst>
                <a:gd name="connsiteX0" fmla="*/ 70802 w 71200"/>
                <a:gd name="connsiteY0" fmla="*/ 950 h 703737"/>
                <a:gd name="connsiteX1" fmla="*/ 48577 w 71200"/>
                <a:gd name="connsiteY1" fmla="*/ 280350 h 703737"/>
                <a:gd name="connsiteX2" fmla="*/ 54927 w 71200"/>
                <a:gd name="connsiteY2" fmla="*/ 242250 h 703737"/>
                <a:gd name="connsiteX3" fmla="*/ 45402 w 71200"/>
                <a:gd name="connsiteY3" fmla="*/ 397825 h 703737"/>
                <a:gd name="connsiteX4" fmla="*/ 45402 w 71200"/>
                <a:gd name="connsiteY4" fmla="*/ 445450 h 703737"/>
                <a:gd name="connsiteX5" fmla="*/ 45402 w 71200"/>
                <a:gd name="connsiteY5" fmla="*/ 394650 h 703737"/>
                <a:gd name="connsiteX6" fmla="*/ 29527 w 71200"/>
                <a:gd name="connsiteY6" fmla="*/ 550225 h 703737"/>
                <a:gd name="connsiteX7" fmla="*/ 32702 w 71200"/>
                <a:gd name="connsiteY7" fmla="*/ 486725 h 703737"/>
                <a:gd name="connsiteX8" fmla="*/ 952 w 71200"/>
                <a:gd name="connsiteY8" fmla="*/ 699450 h 703737"/>
                <a:gd name="connsiteX9" fmla="*/ 10477 w 71200"/>
                <a:gd name="connsiteY9" fmla="*/ 607375 h 703737"/>
                <a:gd name="connsiteX10" fmla="*/ 32702 w 71200"/>
                <a:gd name="connsiteY10" fmla="*/ 350200 h 703737"/>
                <a:gd name="connsiteX11" fmla="*/ 26352 w 71200"/>
                <a:gd name="connsiteY11" fmla="*/ 391475 h 703737"/>
                <a:gd name="connsiteX12" fmla="*/ 70802 w 71200"/>
                <a:gd name="connsiteY12" fmla="*/ 950 h 70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200" h="703737">
                  <a:moveTo>
                    <a:pt x="70802" y="950"/>
                  </a:moveTo>
                  <a:cubicBezTo>
                    <a:pt x="74506" y="-17571"/>
                    <a:pt x="51223" y="240133"/>
                    <a:pt x="48577" y="280350"/>
                  </a:cubicBezTo>
                  <a:cubicBezTo>
                    <a:pt x="45931" y="320567"/>
                    <a:pt x="55456" y="222671"/>
                    <a:pt x="54927" y="242250"/>
                  </a:cubicBezTo>
                  <a:cubicBezTo>
                    <a:pt x="54398" y="261829"/>
                    <a:pt x="46989" y="363958"/>
                    <a:pt x="45402" y="397825"/>
                  </a:cubicBezTo>
                  <a:cubicBezTo>
                    <a:pt x="43815" y="431692"/>
                    <a:pt x="45402" y="445450"/>
                    <a:pt x="45402" y="445450"/>
                  </a:cubicBezTo>
                  <a:cubicBezTo>
                    <a:pt x="45402" y="444921"/>
                    <a:pt x="48048" y="377187"/>
                    <a:pt x="45402" y="394650"/>
                  </a:cubicBezTo>
                  <a:cubicBezTo>
                    <a:pt x="42756" y="412113"/>
                    <a:pt x="31644" y="534879"/>
                    <a:pt x="29527" y="550225"/>
                  </a:cubicBezTo>
                  <a:cubicBezTo>
                    <a:pt x="27410" y="565571"/>
                    <a:pt x="37464" y="461854"/>
                    <a:pt x="32702" y="486725"/>
                  </a:cubicBezTo>
                  <a:cubicBezTo>
                    <a:pt x="27940" y="511596"/>
                    <a:pt x="4656" y="679342"/>
                    <a:pt x="952" y="699450"/>
                  </a:cubicBezTo>
                  <a:cubicBezTo>
                    <a:pt x="-2752" y="719558"/>
                    <a:pt x="5185" y="665583"/>
                    <a:pt x="10477" y="607375"/>
                  </a:cubicBezTo>
                  <a:cubicBezTo>
                    <a:pt x="15769" y="549167"/>
                    <a:pt x="30056" y="386183"/>
                    <a:pt x="32702" y="350200"/>
                  </a:cubicBezTo>
                  <a:cubicBezTo>
                    <a:pt x="35348" y="314217"/>
                    <a:pt x="20002" y="447567"/>
                    <a:pt x="26352" y="391475"/>
                  </a:cubicBezTo>
                  <a:cubicBezTo>
                    <a:pt x="32702" y="335383"/>
                    <a:pt x="67098" y="19471"/>
                    <a:pt x="70802" y="9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 1277">
              <a:extLst>
                <a:ext uri="{FF2B5EF4-FFF2-40B4-BE49-F238E27FC236}">
                  <a16:creationId xmlns:a16="http://schemas.microsoft.com/office/drawing/2014/main" id="{B371A894-1790-593D-B89D-5C52CDE69181}"/>
                </a:ext>
              </a:extLst>
            </p:cNvPr>
            <p:cNvSpPr/>
            <p:nvPr/>
          </p:nvSpPr>
          <p:spPr>
            <a:xfrm>
              <a:off x="8352304" y="3936990"/>
              <a:ext cx="61799" cy="591230"/>
            </a:xfrm>
            <a:custGeom>
              <a:avLst/>
              <a:gdLst>
                <a:gd name="connsiteX0" fmla="*/ 39221 w 61799"/>
                <a:gd name="connsiteY0" fmla="*/ 10 h 591230"/>
                <a:gd name="connsiteX1" fmla="*/ 51921 w 61799"/>
                <a:gd name="connsiteY1" fmla="*/ 209560 h 591230"/>
                <a:gd name="connsiteX2" fmla="*/ 61446 w 61799"/>
                <a:gd name="connsiteY2" fmla="*/ 174635 h 591230"/>
                <a:gd name="connsiteX3" fmla="*/ 39221 w 61799"/>
                <a:gd name="connsiteY3" fmla="*/ 288935 h 591230"/>
                <a:gd name="connsiteX4" fmla="*/ 42396 w 61799"/>
                <a:gd name="connsiteY4" fmla="*/ 393710 h 591230"/>
                <a:gd name="connsiteX5" fmla="*/ 36046 w 61799"/>
                <a:gd name="connsiteY5" fmla="*/ 355610 h 591230"/>
                <a:gd name="connsiteX6" fmla="*/ 23346 w 61799"/>
                <a:gd name="connsiteY6" fmla="*/ 517535 h 591230"/>
                <a:gd name="connsiteX7" fmla="*/ 7471 w 61799"/>
                <a:gd name="connsiteY7" fmla="*/ 568335 h 591230"/>
                <a:gd name="connsiteX8" fmla="*/ 1121 w 61799"/>
                <a:gd name="connsiteY8" fmla="*/ 587385 h 591230"/>
                <a:gd name="connsiteX9" fmla="*/ 29696 w 61799"/>
                <a:gd name="connsiteY9" fmla="*/ 495310 h 591230"/>
                <a:gd name="connsiteX10" fmla="*/ 36046 w 61799"/>
                <a:gd name="connsiteY10" fmla="*/ 215910 h 591230"/>
                <a:gd name="connsiteX11" fmla="*/ 48746 w 61799"/>
                <a:gd name="connsiteY11" fmla="*/ 200035 h 591230"/>
                <a:gd name="connsiteX12" fmla="*/ 39221 w 61799"/>
                <a:gd name="connsiteY12" fmla="*/ 10 h 59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799" h="591230">
                  <a:moveTo>
                    <a:pt x="39221" y="10"/>
                  </a:moveTo>
                  <a:cubicBezTo>
                    <a:pt x="39750" y="1597"/>
                    <a:pt x="48217" y="180456"/>
                    <a:pt x="51921" y="209560"/>
                  </a:cubicBezTo>
                  <a:cubicBezTo>
                    <a:pt x="55625" y="238664"/>
                    <a:pt x="63563" y="161406"/>
                    <a:pt x="61446" y="174635"/>
                  </a:cubicBezTo>
                  <a:cubicBezTo>
                    <a:pt x="59329" y="187864"/>
                    <a:pt x="42396" y="252423"/>
                    <a:pt x="39221" y="288935"/>
                  </a:cubicBezTo>
                  <a:cubicBezTo>
                    <a:pt x="36046" y="325447"/>
                    <a:pt x="42925" y="382598"/>
                    <a:pt x="42396" y="393710"/>
                  </a:cubicBezTo>
                  <a:cubicBezTo>
                    <a:pt x="41867" y="404822"/>
                    <a:pt x="39221" y="334973"/>
                    <a:pt x="36046" y="355610"/>
                  </a:cubicBezTo>
                  <a:cubicBezTo>
                    <a:pt x="32871" y="376248"/>
                    <a:pt x="28108" y="482081"/>
                    <a:pt x="23346" y="517535"/>
                  </a:cubicBezTo>
                  <a:cubicBezTo>
                    <a:pt x="18584" y="552989"/>
                    <a:pt x="11175" y="556693"/>
                    <a:pt x="7471" y="568335"/>
                  </a:cubicBezTo>
                  <a:cubicBezTo>
                    <a:pt x="3767" y="579977"/>
                    <a:pt x="-2583" y="599556"/>
                    <a:pt x="1121" y="587385"/>
                  </a:cubicBezTo>
                  <a:cubicBezTo>
                    <a:pt x="4825" y="575214"/>
                    <a:pt x="23875" y="557222"/>
                    <a:pt x="29696" y="495310"/>
                  </a:cubicBezTo>
                  <a:cubicBezTo>
                    <a:pt x="35517" y="433398"/>
                    <a:pt x="36046" y="215910"/>
                    <a:pt x="36046" y="215910"/>
                  </a:cubicBezTo>
                  <a:cubicBezTo>
                    <a:pt x="39221" y="166698"/>
                    <a:pt x="47688" y="229668"/>
                    <a:pt x="48746" y="200035"/>
                  </a:cubicBezTo>
                  <a:cubicBezTo>
                    <a:pt x="49804" y="170402"/>
                    <a:pt x="38692" y="-1577"/>
                    <a:pt x="39221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 1278">
              <a:extLst>
                <a:ext uri="{FF2B5EF4-FFF2-40B4-BE49-F238E27FC236}">
                  <a16:creationId xmlns:a16="http://schemas.microsoft.com/office/drawing/2014/main" id="{2A9D87A7-7BA5-576D-D61D-AE891A515B34}"/>
                </a:ext>
              </a:extLst>
            </p:cNvPr>
            <p:cNvSpPr/>
            <p:nvPr/>
          </p:nvSpPr>
          <p:spPr>
            <a:xfrm>
              <a:off x="8235672" y="3321049"/>
              <a:ext cx="61600" cy="340150"/>
            </a:xfrm>
            <a:custGeom>
              <a:avLst/>
              <a:gdLst>
                <a:gd name="connsiteX0" fmla="*/ 38378 w 61600"/>
                <a:gd name="connsiteY0" fmla="*/ 1 h 340150"/>
                <a:gd name="connsiteX1" fmla="*/ 60603 w 61600"/>
                <a:gd name="connsiteY1" fmla="*/ 222251 h 340150"/>
                <a:gd name="connsiteX2" fmla="*/ 278 w 61600"/>
                <a:gd name="connsiteY2" fmla="*/ 339726 h 340150"/>
                <a:gd name="connsiteX3" fmla="*/ 38378 w 61600"/>
                <a:gd name="connsiteY3" fmla="*/ 260351 h 340150"/>
                <a:gd name="connsiteX4" fmla="*/ 44728 w 61600"/>
                <a:gd name="connsiteY4" fmla="*/ 225426 h 340150"/>
                <a:gd name="connsiteX5" fmla="*/ 38378 w 61600"/>
                <a:gd name="connsiteY5" fmla="*/ 1 h 3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00" h="340150">
                  <a:moveTo>
                    <a:pt x="38378" y="1"/>
                  </a:moveTo>
                  <a:cubicBezTo>
                    <a:pt x="41024" y="-528"/>
                    <a:pt x="66953" y="165630"/>
                    <a:pt x="60603" y="222251"/>
                  </a:cubicBezTo>
                  <a:cubicBezTo>
                    <a:pt x="54253" y="278872"/>
                    <a:pt x="3982" y="333376"/>
                    <a:pt x="278" y="339726"/>
                  </a:cubicBezTo>
                  <a:cubicBezTo>
                    <a:pt x="-3426" y="346076"/>
                    <a:pt x="30970" y="279401"/>
                    <a:pt x="38378" y="260351"/>
                  </a:cubicBezTo>
                  <a:cubicBezTo>
                    <a:pt x="45786" y="241301"/>
                    <a:pt x="45257" y="263526"/>
                    <a:pt x="44728" y="225426"/>
                  </a:cubicBezTo>
                  <a:cubicBezTo>
                    <a:pt x="44199" y="187326"/>
                    <a:pt x="35732" y="530"/>
                    <a:pt x="3837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 1279">
              <a:extLst>
                <a:ext uri="{FF2B5EF4-FFF2-40B4-BE49-F238E27FC236}">
                  <a16:creationId xmlns:a16="http://schemas.microsoft.com/office/drawing/2014/main" id="{A0E3DB10-4349-3D8E-CBB8-4F76EDF0E96A}"/>
                </a:ext>
              </a:extLst>
            </p:cNvPr>
            <p:cNvSpPr/>
            <p:nvPr/>
          </p:nvSpPr>
          <p:spPr>
            <a:xfrm>
              <a:off x="7874000" y="4114185"/>
              <a:ext cx="222350" cy="315052"/>
            </a:xfrm>
            <a:custGeom>
              <a:avLst/>
              <a:gdLst>
                <a:gd name="connsiteX0" fmla="*/ 222250 w 222350"/>
                <a:gd name="connsiteY0" fmla="*/ 615 h 315052"/>
                <a:gd name="connsiteX1" fmla="*/ 47625 w 222350"/>
                <a:gd name="connsiteY1" fmla="*/ 203815 h 315052"/>
                <a:gd name="connsiteX2" fmla="*/ 0 w 222350"/>
                <a:gd name="connsiteY2" fmla="*/ 314940 h 315052"/>
                <a:gd name="connsiteX3" fmla="*/ 47625 w 222350"/>
                <a:gd name="connsiteY3" fmla="*/ 222865 h 315052"/>
                <a:gd name="connsiteX4" fmla="*/ 88900 w 222350"/>
                <a:gd name="connsiteY4" fmla="*/ 130790 h 315052"/>
                <a:gd name="connsiteX5" fmla="*/ 73025 w 222350"/>
                <a:gd name="connsiteY5" fmla="*/ 140315 h 315052"/>
                <a:gd name="connsiteX6" fmla="*/ 222250 w 222350"/>
                <a:gd name="connsiteY6" fmla="*/ 615 h 31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350" h="315052">
                  <a:moveTo>
                    <a:pt x="222250" y="615"/>
                  </a:moveTo>
                  <a:cubicBezTo>
                    <a:pt x="218017" y="11198"/>
                    <a:pt x="84667" y="151428"/>
                    <a:pt x="47625" y="203815"/>
                  </a:cubicBezTo>
                  <a:cubicBezTo>
                    <a:pt x="10583" y="256202"/>
                    <a:pt x="0" y="311765"/>
                    <a:pt x="0" y="314940"/>
                  </a:cubicBezTo>
                  <a:cubicBezTo>
                    <a:pt x="0" y="318115"/>
                    <a:pt x="32808" y="253557"/>
                    <a:pt x="47625" y="222865"/>
                  </a:cubicBezTo>
                  <a:cubicBezTo>
                    <a:pt x="62442" y="192173"/>
                    <a:pt x="84667" y="144548"/>
                    <a:pt x="88900" y="130790"/>
                  </a:cubicBezTo>
                  <a:cubicBezTo>
                    <a:pt x="93133" y="117032"/>
                    <a:pt x="50271" y="161482"/>
                    <a:pt x="73025" y="140315"/>
                  </a:cubicBezTo>
                  <a:cubicBezTo>
                    <a:pt x="95779" y="119148"/>
                    <a:pt x="226483" y="-9968"/>
                    <a:pt x="222250" y="6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 1280">
              <a:extLst>
                <a:ext uri="{FF2B5EF4-FFF2-40B4-BE49-F238E27FC236}">
                  <a16:creationId xmlns:a16="http://schemas.microsoft.com/office/drawing/2014/main" id="{DEAD1265-14DE-EDE9-7F3C-3889814EA4CE}"/>
                </a:ext>
              </a:extLst>
            </p:cNvPr>
            <p:cNvSpPr/>
            <p:nvPr/>
          </p:nvSpPr>
          <p:spPr>
            <a:xfrm>
              <a:off x="8088457" y="3679745"/>
              <a:ext cx="160661" cy="268481"/>
            </a:xfrm>
            <a:custGeom>
              <a:avLst/>
              <a:gdLst>
                <a:gd name="connsiteX0" fmla="*/ 49068 w 160661"/>
                <a:gd name="connsiteY0" fmla="*/ 80 h 268481"/>
                <a:gd name="connsiteX1" fmla="*/ 90343 w 160661"/>
                <a:gd name="connsiteY1" fmla="*/ 88980 h 268481"/>
                <a:gd name="connsiteX2" fmla="*/ 42718 w 160661"/>
                <a:gd name="connsiteY2" fmla="*/ 168355 h 268481"/>
                <a:gd name="connsiteX3" fmla="*/ 80818 w 160661"/>
                <a:gd name="connsiteY3" fmla="*/ 127080 h 268481"/>
                <a:gd name="connsiteX4" fmla="*/ 1443 w 160661"/>
                <a:gd name="connsiteY4" fmla="*/ 266780 h 268481"/>
                <a:gd name="connsiteX5" fmla="*/ 39543 w 160661"/>
                <a:gd name="connsiteY5" fmla="*/ 193755 h 268481"/>
                <a:gd name="connsiteX6" fmla="*/ 160193 w 160661"/>
                <a:gd name="connsiteY6" fmla="*/ 35005 h 268481"/>
                <a:gd name="connsiteX7" fmla="*/ 80818 w 160661"/>
                <a:gd name="connsiteY7" fmla="*/ 104855 h 268481"/>
                <a:gd name="connsiteX8" fmla="*/ 49068 w 160661"/>
                <a:gd name="connsiteY8" fmla="*/ 80 h 26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661" h="268481">
                  <a:moveTo>
                    <a:pt x="49068" y="80"/>
                  </a:moveTo>
                  <a:cubicBezTo>
                    <a:pt x="50656" y="-2566"/>
                    <a:pt x="91401" y="60934"/>
                    <a:pt x="90343" y="88980"/>
                  </a:cubicBezTo>
                  <a:cubicBezTo>
                    <a:pt x="89285" y="117026"/>
                    <a:pt x="44305" y="162005"/>
                    <a:pt x="42718" y="168355"/>
                  </a:cubicBezTo>
                  <a:cubicBezTo>
                    <a:pt x="41130" y="174705"/>
                    <a:pt x="87697" y="110676"/>
                    <a:pt x="80818" y="127080"/>
                  </a:cubicBezTo>
                  <a:cubicBezTo>
                    <a:pt x="73939" y="143484"/>
                    <a:pt x="8322" y="255668"/>
                    <a:pt x="1443" y="266780"/>
                  </a:cubicBezTo>
                  <a:cubicBezTo>
                    <a:pt x="-5436" y="277892"/>
                    <a:pt x="13085" y="232384"/>
                    <a:pt x="39543" y="193755"/>
                  </a:cubicBezTo>
                  <a:cubicBezTo>
                    <a:pt x="66001" y="155126"/>
                    <a:pt x="153314" y="49822"/>
                    <a:pt x="160193" y="35005"/>
                  </a:cubicBezTo>
                  <a:cubicBezTo>
                    <a:pt x="167072" y="20188"/>
                    <a:pt x="96164" y="106972"/>
                    <a:pt x="80818" y="104855"/>
                  </a:cubicBezTo>
                  <a:cubicBezTo>
                    <a:pt x="65472" y="102738"/>
                    <a:pt x="47480" y="2726"/>
                    <a:pt x="49068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 1281">
              <a:extLst>
                <a:ext uri="{FF2B5EF4-FFF2-40B4-BE49-F238E27FC236}">
                  <a16:creationId xmlns:a16="http://schemas.microsoft.com/office/drawing/2014/main" id="{01F1589A-FEB0-53BE-247A-FF44F5C1D07F}"/>
                </a:ext>
              </a:extLst>
            </p:cNvPr>
            <p:cNvSpPr/>
            <p:nvPr/>
          </p:nvSpPr>
          <p:spPr>
            <a:xfrm>
              <a:off x="8121433" y="3828978"/>
              <a:ext cx="130422" cy="245087"/>
            </a:xfrm>
            <a:custGeom>
              <a:avLst/>
              <a:gdLst>
                <a:gd name="connsiteX0" fmla="*/ 130392 w 130422"/>
                <a:gd name="connsiteY0" fmla="*/ 72 h 245087"/>
                <a:gd name="connsiteX1" fmla="*/ 60542 w 130422"/>
                <a:gd name="connsiteY1" fmla="*/ 193747 h 245087"/>
                <a:gd name="connsiteX2" fmla="*/ 70067 w 130422"/>
                <a:gd name="connsiteY2" fmla="*/ 136597 h 245087"/>
                <a:gd name="connsiteX3" fmla="*/ 217 w 130422"/>
                <a:gd name="connsiteY3" fmla="*/ 244547 h 245087"/>
                <a:gd name="connsiteX4" fmla="*/ 51017 w 130422"/>
                <a:gd name="connsiteY4" fmla="*/ 171522 h 245087"/>
                <a:gd name="connsiteX5" fmla="*/ 130392 w 130422"/>
                <a:gd name="connsiteY5" fmla="*/ 72 h 24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22" h="245087">
                  <a:moveTo>
                    <a:pt x="130392" y="72"/>
                  </a:moveTo>
                  <a:cubicBezTo>
                    <a:pt x="131979" y="3776"/>
                    <a:pt x="70596" y="170993"/>
                    <a:pt x="60542" y="193747"/>
                  </a:cubicBezTo>
                  <a:cubicBezTo>
                    <a:pt x="50488" y="216501"/>
                    <a:pt x="80121" y="128130"/>
                    <a:pt x="70067" y="136597"/>
                  </a:cubicBezTo>
                  <a:cubicBezTo>
                    <a:pt x="60013" y="145064"/>
                    <a:pt x="3392" y="238726"/>
                    <a:pt x="217" y="244547"/>
                  </a:cubicBezTo>
                  <a:cubicBezTo>
                    <a:pt x="-2958" y="250368"/>
                    <a:pt x="29321" y="208034"/>
                    <a:pt x="51017" y="171522"/>
                  </a:cubicBezTo>
                  <a:cubicBezTo>
                    <a:pt x="72713" y="135010"/>
                    <a:pt x="128805" y="-3632"/>
                    <a:pt x="130392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 1282">
              <a:extLst>
                <a:ext uri="{FF2B5EF4-FFF2-40B4-BE49-F238E27FC236}">
                  <a16:creationId xmlns:a16="http://schemas.microsoft.com/office/drawing/2014/main" id="{51EC5D87-1198-3658-E50D-4F90BFF533CC}"/>
                </a:ext>
              </a:extLst>
            </p:cNvPr>
            <p:cNvSpPr/>
            <p:nvPr/>
          </p:nvSpPr>
          <p:spPr>
            <a:xfrm>
              <a:off x="6467475" y="3765548"/>
              <a:ext cx="111287" cy="297384"/>
            </a:xfrm>
            <a:custGeom>
              <a:avLst/>
              <a:gdLst>
                <a:gd name="connsiteX0" fmla="*/ 0 w 111287"/>
                <a:gd name="connsiteY0" fmla="*/ 2 h 297384"/>
                <a:gd name="connsiteX1" fmla="*/ 22225 w 111287"/>
                <a:gd name="connsiteY1" fmla="*/ 133352 h 297384"/>
                <a:gd name="connsiteX2" fmla="*/ 60325 w 111287"/>
                <a:gd name="connsiteY2" fmla="*/ 196852 h 297384"/>
                <a:gd name="connsiteX3" fmla="*/ 66675 w 111287"/>
                <a:gd name="connsiteY3" fmla="*/ 196852 h 297384"/>
                <a:gd name="connsiteX4" fmla="*/ 111125 w 111287"/>
                <a:gd name="connsiteY4" fmla="*/ 295277 h 297384"/>
                <a:gd name="connsiteX5" fmla="*/ 79375 w 111287"/>
                <a:gd name="connsiteY5" fmla="*/ 254002 h 297384"/>
                <a:gd name="connsiteX6" fmla="*/ 22225 w 111287"/>
                <a:gd name="connsiteY6" fmla="*/ 136527 h 297384"/>
                <a:gd name="connsiteX7" fmla="*/ 0 w 111287"/>
                <a:gd name="connsiteY7" fmla="*/ 2 h 29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287" h="297384">
                  <a:moveTo>
                    <a:pt x="0" y="2"/>
                  </a:moveTo>
                  <a:cubicBezTo>
                    <a:pt x="0" y="-527"/>
                    <a:pt x="12171" y="100544"/>
                    <a:pt x="22225" y="133352"/>
                  </a:cubicBezTo>
                  <a:cubicBezTo>
                    <a:pt x="32279" y="166160"/>
                    <a:pt x="52917" y="186269"/>
                    <a:pt x="60325" y="196852"/>
                  </a:cubicBezTo>
                  <a:cubicBezTo>
                    <a:pt x="67733" y="207435"/>
                    <a:pt x="58208" y="180448"/>
                    <a:pt x="66675" y="196852"/>
                  </a:cubicBezTo>
                  <a:cubicBezTo>
                    <a:pt x="75142" y="213256"/>
                    <a:pt x="109008" y="285752"/>
                    <a:pt x="111125" y="295277"/>
                  </a:cubicBezTo>
                  <a:cubicBezTo>
                    <a:pt x="113242" y="304802"/>
                    <a:pt x="94192" y="280460"/>
                    <a:pt x="79375" y="254002"/>
                  </a:cubicBezTo>
                  <a:cubicBezTo>
                    <a:pt x="64558" y="227544"/>
                    <a:pt x="34925" y="174098"/>
                    <a:pt x="22225" y="136527"/>
                  </a:cubicBezTo>
                  <a:cubicBezTo>
                    <a:pt x="9525" y="98956"/>
                    <a:pt x="0" y="531"/>
                    <a:pt x="0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 1283">
              <a:extLst>
                <a:ext uri="{FF2B5EF4-FFF2-40B4-BE49-F238E27FC236}">
                  <a16:creationId xmlns:a16="http://schemas.microsoft.com/office/drawing/2014/main" id="{F420A923-AA1A-D6CF-6079-14BBB9496994}"/>
                </a:ext>
              </a:extLst>
            </p:cNvPr>
            <p:cNvSpPr/>
            <p:nvPr/>
          </p:nvSpPr>
          <p:spPr>
            <a:xfrm>
              <a:off x="6324493" y="3070187"/>
              <a:ext cx="70478" cy="366223"/>
            </a:xfrm>
            <a:custGeom>
              <a:avLst/>
              <a:gdLst>
                <a:gd name="connsiteX0" fmla="*/ 107 w 70478"/>
                <a:gd name="connsiteY0" fmla="*/ 38 h 366223"/>
                <a:gd name="connsiteX1" fmla="*/ 50907 w 70478"/>
                <a:gd name="connsiteY1" fmla="*/ 177838 h 366223"/>
                <a:gd name="connsiteX2" fmla="*/ 38207 w 70478"/>
                <a:gd name="connsiteY2" fmla="*/ 269913 h 366223"/>
                <a:gd name="connsiteX3" fmla="*/ 47732 w 70478"/>
                <a:gd name="connsiteY3" fmla="*/ 222288 h 366223"/>
                <a:gd name="connsiteX4" fmla="*/ 57257 w 70478"/>
                <a:gd name="connsiteY4" fmla="*/ 365163 h 366223"/>
                <a:gd name="connsiteX5" fmla="*/ 60432 w 70478"/>
                <a:gd name="connsiteY5" fmla="*/ 282613 h 366223"/>
                <a:gd name="connsiteX6" fmla="*/ 66782 w 70478"/>
                <a:gd name="connsiteY6" fmla="*/ 193713 h 366223"/>
                <a:gd name="connsiteX7" fmla="*/ 107 w 70478"/>
                <a:gd name="connsiteY7" fmla="*/ 38 h 36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78" h="366223">
                  <a:moveTo>
                    <a:pt x="107" y="38"/>
                  </a:moveTo>
                  <a:cubicBezTo>
                    <a:pt x="-2539" y="-2608"/>
                    <a:pt x="44557" y="132859"/>
                    <a:pt x="50907" y="177838"/>
                  </a:cubicBezTo>
                  <a:cubicBezTo>
                    <a:pt x="57257" y="222817"/>
                    <a:pt x="38736" y="262505"/>
                    <a:pt x="38207" y="269913"/>
                  </a:cubicBezTo>
                  <a:cubicBezTo>
                    <a:pt x="37678" y="277321"/>
                    <a:pt x="44557" y="206413"/>
                    <a:pt x="47732" y="222288"/>
                  </a:cubicBezTo>
                  <a:cubicBezTo>
                    <a:pt x="50907" y="238163"/>
                    <a:pt x="55140" y="355109"/>
                    <a:pt x="57257" y="365163"/>
                  </a:cubicBezTo>
                  <a:cubicBezTo>
                    <a:pt x="59374" y="375217"/>
                    <a:pt x="58845" y="311188"/>
                    <a:pt x="60432" y="282613"/>
                  </a:cubicBezTo>
                  <a:cubicBezTo>
                    <a:pt x="62020" y="254038"/>
                    <a:pt x="77365" y="234459"/>
                    <a:pt x="66782" y="193713"/>
                  </a:cubicBezTo>
                  <a:cubicBezTo>
                    <a:pt x="56199" y="152967"/>
                    <a:pt x="2753" y="2684"/>
                    <a:pt x="107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 1284">
              <a:extLst>
                <a:ext uri="{FF2B5EF4-FFF2-40B4-BE49-F238E27FC236}">
                  <a16:creationId xmlns:a16="http://schemas.microsoft.com/office/drawing/2014/main" id="{BA6C0A40-9E4C-FB54-F545-8F564BAC2471}"/>
                </a:ext>
              </a:extLst>
            </p:cNvPr>
            <p:cNvSpPr/>
            <p:nvPr/>
          </p:nvSpPr>
          <p:spPr>
            <a:xfrm>
              <a:off x="6244847" y="2435119"/>
              <a:ext cx="82931" cy="302337"/>
            </a:xfrm>
            <a:custGeom>
              <a:avLst/>
              <a:gdLst>
                <a:gd name="connsiteX0" fmla="*/ 82928 w 82931"/>
                <a:gd name="connsiteY0" fmla="*/ 106 h 302337"/>
                <a:gd name="connsiteX1" fmla="*/ 13078 w 82931"/>
                <a:gd name="connsiteY1" fmla="*/ 196956 h 302337"/>
                <a:gd name="connsiteX2" fmla="*/ 6728 w 82931"/>
                <a:gd name="connsiteY2" fmla="*/ 301731 h 302337"/>
                <a:gd name="connsiteX3" fmla="*/ 6728 w 82931"/>
                <a:gd name="connsiteY3" fmla="*/ 152506 h 302337"/>
                <a:gd name="connsiteX4" fmla="*/ 378 w 82931"/>
                <a:gd name="connsiteY4" fmla="*/ 206481 h 302337"/>
                <a:gd name="connsiteX5" fmla="*/ 19428 w 82931"/>
                <a:gd name="connsiteY5" fmla="*/ 108056 h 302337"/>
                <a:gd name="connsiteX6" fmla="*/ 9903 w 82931"/>
                <a:gd name="connsiteY6" fmla="*/ 168381 h 302337"/>
                <a:gd name="connsiteX7" fmla="*/ 82928 w 82931"/>
                <a:gd name="connsiteY7" fmla="*/ 106 h 30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931" h="302337">
                  <a:moveTo>
                    <a:pt x="82928" y="106"/>
                  </a:moveTo>
                  <a:cubicBezTo>
                    <a:pt x="83457" y="4869"/>
                    <a:pt x="25778" y="146685"/>
                    <a:pt x="13078" y="196956"/>
                  </a:cubicBezTo>
                  <a:cubicBezTo>
                    <a:pt x="378" y="247227"/>
                    <a:pt x="7786" y="309139"/>
                    <a:pt x="6728" y="301731"/>
                  </a:cubicBezTo>
                  <a:cubicBezTo>
                    <a:pt x="5670" y="294323"/>
                    <a:pt x="7786" y="168381"/>
                    <a:pt x="6728" y="152506"/>
                  </a:cubicBezTo>
                  <a:cubicBezTo>
                    <a:pt x="5670" y="136631"/>
                    <a:pt x="-1739" y="213889"/>
                    <a:pt x="378" y="206481"/>
                  </a:cubicBezTo>
                  <a:cubicBezTo>
                    <a:pt x="2495" y="199073"/>
                    <a:pt x="17840" y="114406"/>
                    <a:pt x="19428" y="108056"/>
                  </a:cubicBezTo>
                  <a:cubicBezTo>
                    <a:pt x="21015" y="101706"/>
                    <a:pt x="907" y="184256"/>
                    <a:pt x="9903" y="168381"/>
                  </a:cubicBezTo>
                  <a:cubicBezTo>
                    <a:pt x="18899" y="152506"/>
                    <a:pt x="82399" y="-4657"/>
                    <a:pt x="82928" y="1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 1285">
              <a:extLst>
                <a:ext uri="{FF2B5EF4-FFF2-40B4-BE49-F238E27FC236}">
                  <a16:creationId xmlns:a16="http://schemas.microsoft.com/office/drawing/2014/main" id="{02C57833-1754-11E0-448A-78852AA138D7}"/>
                </a:ext>
              </a:extLst>
            </p:cNvPr>
            <p:cNvSpPr/>
            <p:nvPr/>
          </p:nvSpPr>
          <p:spPr>
            <a:xfrm>
              <a:off x="6581511" y="2234836"/>
              <a:ext cx="108462" cy="114452"/>
            </a:xfrm>
            <a:custGeom>
              <a:avLst/>
              <a:gdLst>
                <a:gd name="connsiteX0" fmla="*/ 108214 w 108462"/>
                <a:gd name="connsiteY0" fmla="*/ 364 h 114452"/>
                <a:gd name="connsiteX1" fmla="*/ 3439 w 108462"/>
                <a:gd name="connsiteY1" fmla="*/ 111489 h 114452"/>
                <a:gd name="connsiteX2" fmla="*/ 32014 w 108462"/>
                <a:gd name="connsiteY2" fmla="*/ 76564 h 114452"/>
                <a:gd name="connsiteX3" fmla="*/ 108214 w 108462"/>
                <a:gd name="connsiteY3" fmla="*/ 364 h 11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462" h="114452">
                  <a:moveTo>
                    <a:pt x="108214" y="364"/>
                  </a:moveTo>
                  <a:cubicBezTo>
                    <a:pt x="103452" y="6185"/>
                    <a:pt x="16139" y="98789"/>
                    <a:pt x="3439" y="111489"/>
                  </a:cubicBezTo>
                  <a:cubicBezTo>
                    <a:pt x="-9261" y="124189"/>
                    <a:pt x="16139" y="92968"/>
                    <a:pt x="32014" y="76564"/>
                  </a:cubicBezTo>
                  <a:cubicBezTo>
                    <a:pt x="47889" y="60160"/>
                    <a:pt x="112976" y="-5457"/>
                    <a:pt x="108214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 1286">
              <a:extLst>
                <a:ext uri="{FF2B5EF4-FFF2-40B4-BE49-F238E27FC236}">
                  <a16:creationId xmlns:a16="http://schemas.microsoft.com/office/drawing/2014/main" id="{F4E8FB05-6D60-3533-C816-E6F77CDDC316}"/>
                </a:ext>
              </a:extLst>
            </p:cNvPr>
            <p:cNvSpPr/>
            <p:nvPr/>
          </p:nvSpPr>
          <p:spPr>
            <a:xfrm>
              <a:off x="6282436" y="3809676"/>
              <a:ext cx="23381" cy="248757"/>
            </a:xfrm>
            <a:custGeom>
              <a:avLst/>
              <a:gdLst>
                <a:gd name="connsiteX0" fmla="*/ 19939 w 23381"/>
                <a:gd name="connsiteY0" fmla="*/ 324 h 248757"/>
                <a:gd name="connsiteX1" fmla="*/ 13589 w 23381"/>
                <a:gd name="connsiteY1" fmla="*/ 187649 h 248757"/>
                <a:gd name="connsiteX2" fmla="*/ 23114 w 23381"/>
                <a:gd name="connsiteY2" fmla="*/ 155899 h 248757"/>
                <a:gd name="connsiteX3" fmla="*/ 889 w 23381"/>
                <a:gd name="connsiteY3" fmla="*/ 247974 h 248757"/>
                <a:gd name="connsiteX4" fmla="*/ 4064 w 23381"/>
                <a:gd name="connsiteY4" fmla="*/ 197174 h 248757"/>
                <a:gd name="connsiteX5" fmla="*/ 889 w 23381"/>
                <a:gd name="connsiteY5" fmla="*/ 143199 h 248757"/>
                <a:gd name="connsiteX6" fmla="*/ 19939 w 23381"/>
                <a:gd name="connsiteY6" fmla="*/ 324 h 24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48757">
                  <a:moveTo>
                    <a:pt x="19939" y="324"/>
                  </a:moveTo>
                  <a:cubicBezTo>
                    <a:pt x="22056" y="7732"/>
                    <a:pt x="13060" y="161720"/>
                    <a:pt x="13589" y="187649"/>
                  </a:cubicBezTo>
                  <a:cubicBezTo>
                    <a:pt x="14118" y="213578"/>
                    <a:pt x="25231" y="145845"/>
                    <a:pt x="23114" y="155899"/>
                  </a:cubicBezTo>
                  <a:cubicBezTo>
                    <a:pt x="20997" y="165953"/>
                    <a:pt x="4064" y="241095"/>
                    <a:pt x="889" y="247974"/>
                  </a:cubicBezTo>
                  <a:cubicBezTo>
                    <a:pt x="-2286" y="254853"/>
                    <a:pt x="4064" y="214636"/>
                    <a:pt x="4064" y="197174"/>
                  </a:cubicBezTo>
                  <a:cubicBezTo>
                    <a:pt x="4064" y="179712"/>
                    <a:pt x="-1228" y="171774"/>
                    <a:pt x="889" y="143199"/>
                  </a:cubicBezTo>
                  <a:cubicBezTo>
                    <a:pt x="3006" y="114624"/>
                    <a:pt x="17822" y="-7084"/>
                    <a:pt x="19939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 1287">
              <a:extLst>
                <a:ext uri="{FF2B5EF4-FFF2-40B4-BE49-F238E27FC236}">
                  <a16:creationId xmlns:a16="http://schemas.microsoft.com/office/drawing/2014/main" id="{2BDA79E8-269B-9739-E59F-F7E7DF2C7274}"/>
                </a:ext>
              </a:extLst>
            </p:cNvPr>
            <p:cNvSpPr/>
            <p:nvPr/>
          </p:nvSpPr>
          <p:spPr>
            <a:xfrm>
              <a:off x="6264250" y="3971601"/>
              <a:ext cx="92567" cy="733943"/>
            </a:xfrm>
            <a:custGeom>
              <a:avLst/>
              <a:gdLst>
                <a:gd name="connsiteX0" fmla="*/ 25 w 92567"/>
                <a:gd name="connsiteY0" fmla="*/ 324 h 733943"/>
                <a:gd name="connsiteX1" fmla="*/ 82575 w 92567"/>
                <a:gd name="connsiteY1" fmla="*/ 95574 h 733943"/>
                <a:gd name="connsiteX2" fmla="*/ 63525 w 92567"/>
                <a:gd name="connsiteY2" fmla="*/ 162249 h 733943"/>
                <a:gd name="connsiteX3" fmla="*/ 19075 w 92567"/>
                <a:gd name="connsiteY3" fmla="*/ 232099 h 733943"/>
                <a:gd name="connsiteX4" fmla="*/ 38125 w 92567"/>
                <a:gd name="connsiteY4" fmla="*/ 190824 h 733943"/>
                <a:gd name="connsiteX5" fmla="*/ 34950 w 92567"/>
                <a:gd name="connsiteY5" fmla="*/ 301949 h 733943"/>
                <a:gd name="connsiteX6" fmla="*/ 47650 w 92567"/>
                <a:gd name="connsiteY6" fmla="*/ 238449 h 733943"/>
                <a:gd name="connsiteX7" fmla="*/ 47650 w 92567"/>
                <a:gd name="connsiteY7" fmla="*/ 536899 h 733943"/>
                <a:gd name="connsiteX8" fmla="*/ 66700 w 92567"/>
                <a:gd name="connsiteY8" fmla="*/ 733749 h 733943"/>
                <a:gd name="connsiteX9" fmla="*/ 60350 w 92567"/>
                <a:gd name="connsiteY9" fmla="*/ 565474 h 733943"/>
                <a:gd name="connsiteX10" fmla="*/ 50825 w 92567"/>
                <a:gd name="connsiteY10" fmla="*/ 197174 h 733943"/>
                <a:gd name="connsiteX11" fmla="*/ 92100 w 92567"/>
                <a:gd name="connsiteY11" fmla="*/ 130499 h 733943"/>
                <a:gd name="connsiteX12" fmla="*/ 25 w 92567"/>
                <a:gd name="connsiteY12" fmla="*/ 324 h 73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567" h="733943">
                  <a:moveTo>
                    <a:pt x="25" y="324"/>
                  </a:moveTo>
                  <a:cubicBezTo>
                    <a:pt x="-1563" y="-5497"/>
                    <a:pt x="71992" y="68587"/>
                    <a:pt x="82575" y="95574"/>
                  </a:cubicBezTo>
                  <a:cubicBezTo>
                    <a:pt x="93158" y="122561"/>
                    <a:pt x="74108" y="139495"/>
                    <a:pt x="63525" y="162249"/>
                  </a:cubicBezTo>
                  <a:cubicBezTo>
                    <a:pt x="52942" y="185003"/>
                    <a:pt x="23308" y="227337"/>
                    <a:pt x="19075" y="232099"/>
                  </a:cubicBezTo>
                  <a:cubicBezTo>
                    <a:pt x="14842" y="236861"/>
                    <a:pt x="35479" y="179182"/>
                    <a:pt x="38125" y="190824"/>
                  </a:cubicBezTo>
                  <a:cubicBezTo>
                    <a:pt x="40771" y="202466"/>
                    <a:pt x="33362" y="294011"/>
                    <a:pt x="34950" y="301949"/>
                  </a:cubicBezTo>
                  <a:cubicBezTo>
                    <a:pt x="36538" y="309887"/>
                    <a:pt x="45533" y="199291"/>
                    <a:pt x="47650" y="238449"/>
                  </a:cubicBezTo>
                  <a:cubicBezTo>
                    <a:pt x="49767" y="277607"/>
                    <a:pt x="44475" y="454349"/>
                    <a:pt x="47650" y="536899"/>
                  </a:cubicBezTo>
                  <a:cubicBezTo>
                    <a:pt x="50825" y="619449"/>
                    <a:pt x="64583" y="728987"/>
                    <a:pt x="66700" y="733749"/>
                  </a:cubicBezTo>
                  <a:cubicBezTo>
                    <a:pt x="68817" y="738511"/>
                    <a:pt x="62996" y="654903"/>
                    <a:pt x="60350" y="565474"/>
                  </a:cubicBezTo>
                  <a:cubicBezTo>
                    <a:pt x="57704" y="476045"/>
                    <a:pt x="45533" y="269670"/>
                    <a:pt x="50825" y="197174"/>
                  </a:cubicBezTo>
                  <a:cubicBezTo>
                    <a:pt x="56117" y="124678"/>
                    <a:pt x="97392" y="160132"/>
                    <a:pt x="92100" y="130499"/>
                  </a:cubicBezTo>
                  <a:cubicBezTo>
                    <a:pt x="86808" y="100866"/>
                    <a:pt x="1613" y="6145"/>
                    <a:pt x="25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 1288">
              <a:extLst>
                <a:ext uri="{FF2B5EF4-FFF2-40B4-BE49-F238E27FC236}">
                  <a16:creationId xmlns:a16="http://schemas.microsoft.com/office/drawing/2014/main" id="{F53D8E1A-98F8-F459-C31D-179B5E9DA2BA}"/>
                </a:ext>
              </a:extLst>
            </p:cNvPr>
            <p:cNvSpPr/>
            <p:nvPr/>
          </p:nvSpPr>
          <p:spPr>
            <a:xfrm>
              <a:off x="6321356" y="3892645"/>
              <a:ext cx="60647" cy="766026"/>
            </a:xfrm>
            <a:custGeom>
              <a:avLst/>
              <a:gdLst>
                <a:gd name="connsiteX0" fmla="*/ 69 w 60647"/>
                <a:gd name="connsiteY0" fmla="*/ 3080 h 766026"/>
                <a:gd name="connsiteX1" fmla="*/ 41344 w 60647"/>
                <a:gd name="connsiteY1" fmla="*/ 438055 h 766026"/>
                <a:gd name="connsiteX2" fmla="*/ 41344 w 60647"/>
                <a:gd name="connsiteY2" fmla="*/ 358680 h 766026"/>
                <a:gd name="connsiteX3" fmla="*/ 50869 w 60647"/>
                <a:gd name="connsiteY3" fmla="*/ 752380 h 766026"/>
                <a:gd name="connsiteX4" fmla="*/ 57219 w 60647"/>
                <a:gd name="connsiteY4" fmla="*/ 625380 h 766026"/>
                <a:gd name="connsiteX5" fmla="*/ 60394 w 60647"/>
                <a:gd name="connsiteY5" fmla="*/ 142780 h 766026"/>
                <a:gd name="connsiteX6" fmla="*/ 57219 w 60647"/>
                <a:gd name="connsiteY6" fmla="*/ 587280 h 766026"/>
                <a:gd name="connsiteX7" fmla="*/ 31819 w 60647"/>
                <a:gd name="connsiteY7" fmla="*/ 260255 h 766026"/>
                <a:gd name="connsiteX8" fmla="*/ 69 w 60647"/>
                <a:gd name="connsiteY8" fmla="*/ 3080 h 76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47" h="766026">
                  <a:moveTo>
                    <a:pt x="69" y="3080"/>
                  </a:moveTo>
                  <a:cubicBezTo>
                    <a:pt x="1656" y="32713"/>
                    <a:pt x="34465" y="378788"/>
                    <a:pt x="41344" y="438055"/>
                  </a:cubicBezTo>
                  <a:cubicBezTo>
                    <a:pt x="48223" y="497322"/>
                    <a:pt x="39757" y="306293"/>
                    <a:pt x="41344" y="358680"/>
                  </a:cubicBezTo>
                  <a:cubicBezTo>
                    <a:pt x="42931" y="411067"/>
                    <a:pt x="48223" y="707930"/>
                    <a:pt x="50869" y="752380"/>
                  </a:cubicBezTo>
                  <a:cubicBezTo>
                    <a:pt x="53515" y="796830"/>
                    <a:pt x="55632" y="726980"/>
                    <a:pt x="57219" y="625380"/>
                  </a:cubicBezTo>
                  <a:cubicBezTo>
                    <a:pt x="58807" y="523780"/>
                    <a:pt x="60394" y="149130"/>
                    <a:pt x="60394" y="142780"/>
                  </a:cubicBezTo>
                  <a:cubicBezTo>
                    <a:pt x="60394" y="136430"/>
                    <a:pt x="61981" y="567701"/>
                    <a:pt x="57219" y="587280"/>
                  </a:cubicBezTo>
                  <a:cubicBezTo>
                    <a:pt x="52457" y="606859"/>
                    <a:pt x="39227" y="355505"/>
                    <a:pt x="31819" y="260255"/>
                  </a:cubicBezTo>
                  <a:cubicBezTo>
                    <a:pt x="24411" y="165005"/>
                    <a:pt x="-1518" y="-26553"/>
                    <a:pt x="69" y="308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 1289">
              <a:extLst>
                <a:ext uri="{FF2B5EF4-FFF2-40B4-BE49-F238E27FC236}">
                  <a16:creationId xmlns:a16="http://schemas.microsoft.com/office/drawing/2014/main" id="{0E11C869-B2CC-3A45-BEDA-8FAA7ED05A9A}"/>
                </a:ext>
              </a:extLst>
            </p:cNvPr>
            <p:cNvSpPr/>
            <p:nvPr/>
          </p:nvSpPr>
          <p:spPr>
            <a:xfrm>
              <a:off x="6269826" y="3872178"/>
              <a:ext cx="68085" cy="280727"/>
            </a:xfrm>
            <a:custGeom>
              <a:avLst/>
              <a:gdLst>
                <a:gd name="connsiteX0" fmla="*/ 64299 w 68085"/>
                <a:gd name="connsiteY0" fmla="*/ 1322 h 280727"/>
                <a:gd name="connsiteX1" fmla="*/ 61124 w 68085"/>
                <a:gd name="connsiteY1" fmla="*/ 90222 h 280727"/>
                <a:gd name="connsiteX2" fmla="*/ 7149 w 68085"/>
                <a:gd name="connsiteY2" fmla="*/ 156897 h 280727"/>
                <a:gd name="connsiteX3" fmla="*/ 7149 w 68085"/>
                <a:gd name="connsiteY3" fmla="*/ 223572 h 280727"/>
                <a:gd name="connsiteX4" fmla="*/ 67474 w 68085"/>
                <a:gd name="connsiteY4" fmla="*/ 280722 h 280727"/>
                <a:gd name="connsiteX5" fmla="*/ 13499 w 68085"/>
                <a:gd name="connsiteY5" fmla="*/ 226747 h 280727"/>
                <a:gd name="connsiteX6" fmla="*/ 32549 w 68085"/>
                <a:gd name="connsiteY6" fmla="*/ 163247 h 280727"/>
                <a:gd name="connsiteX7" fmla="*/ 64299 w 68085"/>
                <a:gd name="connsiteY7" fmla="*/ 1322 h 280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85" h="280727">
                  <a:moveTo>
                    <a:pt x="64299" y="1322"/>
                  </a:moveTo>
                  <a:cubicBezTo>
                    <a:pt x="69061" y="-10849"/>
                    <a:pt x="70649" y="64293"/>
                    <a:pt x="61124" y="90222"/>
                  </a:cubicBezTo>
                  <a:cubicBezTo>
                    <a:pt x="51599" y="116151"/>
                    <a:pt x="16145" y="134672"/>
                    <a:pt x="7149" y="156897"/>
                  </a:cubicBezTo>
                  <a:cubicBezTo>
                    <a:pt x="-1847" y="179122"/>
                    <a:pt x="-2905" y="202934"/>
                    <a:pt x="7149" y="223572"/>
                  </a:cubicBezTo>
                  <a:cubicBezTo>
                    <a:pt x="17203" y="244210"/>
                    <a:pt x="66416" y="280193"/>
                    <a:pt x="67474" y="280722"/>
                  </a:cubicBezTo>
                  <a:cubicBezTo>
                    <a:pt x="68532" y="281251"/>
                    <a:pt x="19320" y="246326"/>
                    <a:pt x="13499" y="226747"/>
                  </a:cubicBezTo>
                  <a:cubicBezTo>
                    <a:pt x="7678" y="207168"/>
                    <a:pt x="23553" y="194997"/>
                    <a:pt x="32549" y="163247"/>
                  </a:cubicBezTo>
                  <a:cubicBezTo>
                    <a:pt x="41545" y="131497"/>
                    <a:pt x="59537" y="13493"/>
                    <a:pt x="64299" y="132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 1290">
              <a:extLst>
                <a:ext uri="{FF2B5EF4-FFF2-40B4-BE49-F238E27FC236}">
                  <a16:creationId xmlns:a16="http://schemas.microsoft.com/office/drawing/2014/main" id="{E2DD510C-9330-2CB6-B851-352C0C91AB1B}"/>
                </a:ext>
              </a:extLst>
            </p:cNvPr>
            <p:cNvSpPr/>
            <p:nvPr/>
          </p:nvSpPr>
          <p:spPr>
            <a:xfrm>
              <a:off x="6308192" y="4168654"/>
              <a:ext cx="68001" cy="509572"/>
            </a:xfrm>
            <a:custGeom>
              <a:avLst/>
              <a:gdLst>
                <a:gd name="connsiteX0" fmla="*/ 22758 w 68001"/>
                <a:gd name="connsiteY0" fmla="*/ 121 h 509572"/>
                <a:gd name="connsiteX1" fmla="*/ 25933 w 68001"/>
                <a:gd name="connsiteY1" fmla="*/ 158871 h 509572"/>
                <a:gd name="connsiteX2" fmla="*/ 35458 w 68001"/>
                <a:gd name="connsiteY2" fmla="*/ 282696 h 509572"/>
                <a:gd name="connsiteX3" fmla="*/ 35458 w 68001"/>
                <a:gd name="connsiteY3" fmla="*/ 231896 h 509572"/>
                <a:gd name="connsiteX4" fmla="*/ 64033 w 68001"/>
                <a:gd name="connsiteY4" fmla="*/ 504946 h 509572"/>
                <a:gd name="connsiteX5" fmla="*/ 60858 w 68001"/>
                <a:gd name="connsiteY5" fmla="*/ 384296 h 509572"/>
                <a:gd name="connsiteX6" fmla="*/ 533 w 68001"/>
                <a:gd name="connsiteY6" fmla="*/ 136646 h 509572"/>
                <a:gd name="connsiteX7" fmla="*/ 22758 w 68001"/>
                <a:gd name="connsiteY7" fmla="*/ 121 h 50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01" h="509572">
                  <a:moveTo>
                    <a:pt x="22758" y="121"/>
                  </a:moveTo>
                  <a:cubicBezTo>
                    <a:pt x="26991" y="3825"/>
                    <a:pt x="23816" y="111775"/>
                    <a:pt x="25933" y="158871"/>
                  </a:cubicBezTo>
                  <a:cubicBezTo>
                    <a:pt x="28050" y="205967"/>
                    <a:pt x="33871" y="270525"/>
                    <a:pt x="35458" y="282696"/>
                  </a:cubicBezTo>
                  <a:cubicBezTo>
                    <a:pt x="37045" y="294867"/>
                    <a:pt x="30696" y="194854"/>
                    <a:pt x="35458" y="231896"/>
                  </a:cubicBezTo>
                  <a:cubicBezTo>
                    <a:pt x="40220" y="268938"/>
                    <a:pt x="59800" y="479546"/>
                    <a:pt x="64033" y="504946"/>
                  </a:cubicBezTo>
                  <a:cubicBezTo>
                    <a:pt x="68266" y="530346"/>
                    <a:pt x="71441" y="445679"/>
                    <a:pt x="60858" y="384296"/>
                  </a:cubicBezTo>
                  <a:cubicBezTo>
                    <a:pt x="50275" y="322913"/>
                    <a:pt x="4766" y="194854"/>
                    <a:pt x="533" y="136646"/>
                  </a:cubicBezTo>
                  <a:cubicBezTo>
                    <a:pt x="-3700" y="78438"/>
                    <a:pt x="18525" y="-3583"/>
                    <a:pt x="22758" y="12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 1291">
              <a:extLst>
                <a:ext uri="{FF2B5EF4-FFF2-40B4-BE49-F238E27FC236}">
                  <a16:creationId xmlns:a16="http://schemas.microsoft.com/office/drawing/2014/main" id="{826CAAC8-D667-9818-3B43-AC1E01F4E1B4}"/>
                </a:ext>
              </a:extLst>
            </p:cNvPr>
            <p:cNvSpPr/>
            <p:nvPr/>
          </p:nvSpPr>
          <p:spPr>
            <a:xfrm>
              <a:off x="6357734" y="3872431"/>
              <a:ext cx="33608" cy="439228"/>
            </a:xfrm>
            <a:custGeom>
              <a:avLst/>
              <a:gdLst>
                <a:gd name="connsiteX0" fmla="*/ 1791 w 33608"/>
                <a:gd name="connsiteY0" fmla="*/ 20119 h 439228"/>
                <a:gd name="connsiteX1" fmla="*/ 14491 w 33608"/>
                <a:gd name="connsiteY1" fmla="*/ 429694 h 439228"/>
                <a:gd name="connsiteX2" fmla="*/ 11316 w 33608"/>
                <a:gd name="connsiteY2" fmla="*/ 299519 h 439228"/>
                <a:gd name="connsiteX3" fmla="*/ 33541 w 33608"/>
                <a:gd name="connsiteY3" fmla="*/ 191569 h 439228"/>
                <a:gd name="connsiteX4" fmla="*/ 17666 w 33608"/>
                <a:gd name="connsiteY4" fmla="*/ 245544 h 439228"/>
                <a:gd name="connsiteX5" fmla="*/ 1791 w 33608"/>
                <a:gd name="connsiteY5" fmla="*/ 80444 h 439228"/>
                <a:gd name="connsiteX6" fmla="*/ 1791 w 33608"/>
                <a:gd name="connsiteY6" fmla="*/ 20119 h 43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08" h="439228">
                  <a:moveTo>
                    <a:pt x="1791" y="20119"/>
                  </a:moveTo>
                  <a:cubicBezTo>
                    <a:pt x="3908" y="78327"/>
                    <a:pt x="12904" y="383127"/>
                    <a:pt x="14491" y="429694"/>
                  </a:cubicBezTo>
                  <a:cubicBezTo>
                    <a:pt x="16079" y="476261"/>
                    <a:pt x="8141" y="339206"/>
                    <a:pt x="11316" y="299519"/>
                  </a:cubicBezTo>
                  <a:cubicBezTo>
                    <a:pt x="14491" y="259832"/>
                    <a:pt x="32483" y="200565"/>
                    <a:pt x="33541" y="191569"/>
                  </a:cubicBezTo>
                  <a:cubicBezTo>
                    <a:pt x="34599" y="182573"/>
                    <a:pt x="22958" y="264065"/>
                    <a:pt x="17666" y="245544"/>
                  </a:cubicBezTo>
                  <a:cubicBezTo>
                    <a:pt x="12374" y="227023"/>
                    <a:pt x="4437" y="115898"/>
                    <a:pt x="1791" y="80444"/>
                  </a:cubicBezTo>
                  <a:cubicBezTo>
                    <a:pt x="-855" y="44990"/>
                    <a:pt x="-326" y="-38089"/>
                    <a:pt x="1791" y="2011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 1292">
              <a:extLst>
                <a:ext uri="{FF2B5EF4-FFF2-40B4-BE49-F238E27FC236}">
                  <a16:creationId xmlns:a16="http://schemas.microsoft.com/office/drawing/2014/main" id="{DB254989-B92F-EE83-D235-3199DFA9DD66}"/>
                </a:ext>
              </a:extLst>
            </p:cNvPr>
            <p:cNvSpPr/>
            <p:nvPr/>
          </p:nvSpPr>
          <p:spPr>
            <a:xfrm>
              <a:off x="8372460" y="3625284"/>
              <a:ext cx="76723" cy="235688"/>
            </a:xfrm>
            <a:custGeom>
              <a:avLst/>
              <a:gdLst>
                <a:gd name="connsiteX0" fmla="*/ 47640 w 76723"/>
                <a:gd name="connsiteY0" fmla="*/ 566 h 235688"/>
                <a:gd name="connsiteX1" fmla="*/ 66690 w 76723"/>
                <a:gd name="connsiteY1" fmla="*/ 194241 h 235688"/>
                <a:gd name="connsiteX2" fmla="*/ 69865 w 76723"/>
                <a:gd name="connsiteY2" fmla="*/ 222816 h 235688"/>
                <a:gd name="connsiteX3" fmla="*/ 15 w 76723"/>
                <a:gd name="connsiteY3" fmla="*/ 162491 h 235688"/>
                <a:gd name="connsiteX4" fmla="*/ 63515 w 76723"/>
                <a:gd name="connsiteY4" fmla="*/ 235516 h 235688"/>
                <a:gd name="connsiteX5" fmla="*/ 76215 w 76723"/>
                <a:gd name="connsiteY5" fmla="*/ 137091 h 235688"/>
                <a:gd name="connsiteX6" fmla="*/ 47640 w 76723"/>
                <a:gd name="connsiteY6" fmla="*/ 566 h 23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723" h="235688">
                  <a:moveTo>
                    <a:pt x="47640" y="566"/>
                  </a:moveTo>
                  <a:cubicBezTo>
                    <a:pt x="46052" y="10091"/>
                    <a:pt x="62986" y="157199"/>
                    <a:pt x="66690" y="194241"/>
                  </a:cubicBezTo>
                  <a:cubicBezTo>
                    <a:pt x="70394" y="231283"/>
                    <a:pt x="80978" y="228108"/>
                    <a:pt x="69865" y="222816"/>
                  </a:cubicBezTo>
                  <a:cubicBezTo>
                    <a:pt x="58753" y="217524"/>
                    <a:pt x="1073" y="160374"/>
                    <a:pt x="15" y="162491"/>
                  </a:cubicBezTo>
                  <a:cubicBezTo>
                    <a:pt x="-1043" y="164608"/>
                    <a:pt x="50815" y="239749"/>
                    <a:pt x="63515" y="235516"/>
                  </a:cubicBezTo>
                  <a:cubicBezTo>
                    <a:pt x="76215" y="231283"/>
                    <a:pt x="77803" y="169899"/>
                    <a:pt x="76215" y="137091"/>
                  </a:cubicBezTo>
                  <a:cubicBezTo>
                    <a:pt x="74628" y="104283"/>
                    <a:pt x="49228" y="-8959"/>
                    <a:pt x="47640" y="56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 1293">
              <a:extLst>
                <a:ext uri="{FF2B5EF4-FFF2-40B4-BE49-F238E27FC236}">
                  <a16:creationId xmlns:a16="http://schemas.microsoft.com/office/drawing/2014/main" id="{23288A21-0C07-0CC2-3CCF-A0CED3C1E50F}"/>
                </a:ext>
              </a:extLst>
            </p:cNvPr>
            <p:cNvSpPr/>
            <p:nvPr/>
          </p:nvSpPr>
          <p:spPr>
            <a:xfrm>
              <a:off x="8346587" y="3692706"/>
              <a:ext cx="89808" cy="841247"/>
            </a:xfrm>
            <a:custGeom>
              <a:avLst/>
              <a:gdLst>
                <a:gd name="connsiteX0" fmla="*/ 89388 w 89808"/>
                <a:gd name="connsiteY0" fmla="*/ 2994 h 841247"/>
                <a:gd name="connsiteX1" fmla="*/ 48113 w 89808"/>
                <a:gd name="connsiteY1" fmla="*/ 129994 h 841247"/>
                <a:gd name="connsiteX2" fmla="*/ 35413 w 89808"/>
                <a:gd name="connsiteY2" fmla="*/ 253819 h 841247"/>
                <a:gd name="connsiteX3" fmla="*/ 44938 w 89808"/>
                <a:gd name="connsiteY3" fmla="*/ 209369 h 841247"/>
                <a:gd name="connsiteX4" fmla="*/ 16363 w 89808"/>
                <a:gd name="connsiteY4" fmla="*/ 447494 h 841247"/>
                <a:gd name="connsiteX5" fmla="*/ 16363 w 89808"/>
                <a:gd name="connsiteY5" fmla="*/ 393519 h 841247"/>
                <a:gd name="connsiteX6" fmla="*/ 13188 w 89808"/>
                <a:gd name="connsiteY6" fmla="*/ 660219 h 841247"/>
                <a:gd name="connsiteX7" fmla="*/ 488 w 89808"/>
                <a:gd name="connsiteY7" fmla="*/ 841194 h 841247"/>
                <a:gd name="connsiteX8" fmla="*/ 32238 w 89808"/>
                <a:gd name="connsiteY8" fmla="*/ 672919 h 841247"/>
                <a:gd name="connsiteX9" fmla="*/ 22713 w 89808"/>
                <a:gd name="connsiteY9" fmla="*/ 183969 h 841247"/>
                <a:gd name="connsiteX10" fmla="*/ 19538 w 89808"/>
                <a:gd name="connsiteY10" fmla="*/ 263344 h 841247"/>
                <a:gd name="connsiteX11" fmla="*/ 89388 w 89808"/>
                <a:gd name="connsiteY11" fmla="*/ 2994 h 84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808" h="841247">
                  <a:moveTo>
                    <a:pt x="89388" y="2994"/>
                  </a:moveTo>
                  <a:cubicBezTo>
                    <a:pt x="94151" y="-19231"/>
                    <a:pt x="57109" y="88190"/>
                    <a:pt x="48113" y="129994"/>
                  </a:cubicBezTo>
                  <a:cubicBezTo>
                    <a:pt x="39117" y="171798"/>
                    <a:pt x="35942" y="240590"/>
                    <a:pt x="35413" y="253819"/>
                  </a:cubicBezTo>
                  <a:cubicBezTo>
                    <a:pt x="34884" y="267048"/>
                    <a:pt x="48113" y="177090"/>
                    <a:pt x="44938" y="209369"/>
                  </a:cubicBezTo>
                  <a:cubicBezTo>
                    <a:pt x="41763" y="241648"/>
                    <a:pt x="21125" y="416803"/>
                    <a:pt x="16363" y="447494"/>
                  </a:cubicBezTo>
                  <a:cubicBezTo>
                    <a:pt x="11601" y="478185"/>
                    <a:pt x="16892" y="358065"/>
                    <a:pt x="16363" y="393519"/>
                  </a:cubicBezTo>
                  <a:cubicBezTo>
                    <a:pt x="15834" y="428973"/>
                    <a:pt x="15834" y="585607"/>
                    <a:pt x="13188" y="660219"/>
                  </a:cubicBezTo>
                  <a:cubicBezTo>
                    <a:pt x="10542" y="734831"/>
                    <a:pt x="-2687" y="839077"/>
                    <a:pt x="488" y="841194"/>
                  </a:cubicBezTo>
                  <a:cubicBezTo>
                    <a:pt x="3663" y="843311"/>
                    <a:pt x="28534" y="782457"/>
                    <a:pt x="32238" y="672919"/>
                  </a:cubicBezTo>
                  <a:cubicBezTo>
                    <a:pt x="35942" y="563382"/>
                    <a:pt x="24830" y="252231"/>
                    <a:pt x="22713" y="183969"/>
                  </a:cubicBezTo>
                  <a:cubicBezTo>
                    <a:pt x="20596" y="115707"/>
                    <a:pt x="10013" y="285569"/>
                    <a:pt x="19538" y="263344"/>
                  </a:cubicBezTo>
                  <a:cubicBezTo>
                    <a:pt x="29063" y="241119"/>
                    <a:pt x="84625" y="25219"/>
                    <a:pt x="89388" y="299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 1294">
              <a:extLst>
                <a:ext uri="{FF2B5EF4-FFF2-40B4-BE49-F238E27FC236}">
                  <a16:creationId xmlns:a16="http://schemas.microsoft.com/office/drawing/2014/main" id="{46FF4017-D320-CCF1-8A45-A6D06946C6FC}"/>
                </a:ext>
              </a:extLst>
            </p:cNvPr>
            <p:cNvSpPr/>
            <p:nvPr/>
          </p:nvSpPr>
          <p:spPr>
            <a:xfrm>
              <a:off x="8394677" y="3762942"/>
              <a:ext cx="10253" cy="477822"/>
            </a:xfrm>
            <a:custGeom>
              <a:avLst/>
              <a:gdLst>
                <a:gd name="connsiteX0" fmla="*/ 3198 w 10253"/>
                <a:gd name="connsiteY0" fmla="*/ 5783 h 477822"/>
                <a:gd name="connsiteX1" fmla="*/ 9548 w 10253"/>
                <a:gd name="connsiteY1" fmla="*/ 386783 h 477822"/>
                <a:gd name="connsiteX2" fmla="*/ 9548 w 10253"/>
                <a:gd name="connsiteY2" fmla="*/ 335983 h 477822"/>
                <a:gd name="connsiteX3" fmla="*/ 9548 w 10253"/>
                <a:gd name="connsiteY3" fmla="*/ 475683 h 477822"/>
                <a:gd name="connsiteX4" fmla="*/ 9548 w 10253"/>
                <a:gd name="connsiteY4" fmla="*/ 402658 h 477822"/>
                <a:gd name="connsiteX5" fmla="*/ 23 w 10253"/>
                <a:gd name="connsiteY5" fmla="*/ 170883 h 477822"/>
                <a:gd name="connsiteX6" fmla="*/ 3198 w 10253"/>
                <a:gd name="connsiteY6" fmla="*/ 5783 h 47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53" h="477822">
                  <a:moveTo>
                    <a:pt x="3198" y="5783"/>
                  </a:moveTo>
                  <a:cubicBezTo>
                    <a:pt x="4786" y="41766"/>
                    <a:pt x="8490" y="331750"/>
                    <a:pt x="9548" y="386783"/>
                  </a:cubicBezTo>
                  <a:cubicBezTo>
                    <a:pt x="10606" y="441816"/>
                    <a:pt x="9548" y="335983"/>
                    <a:pt x="9548" y="335983"/>
                  </a:cubicBezTo>
                  <a:lnTo>
                    <a:pt x="9548" y="475683"/>
                  </a:lnTo>
                  <a:cubicBezTo>
                    <a:pt x="9548" y="486795"/>
                    <a:pt x="11136" y="453458"/>
                    <a:pt x="9548" y="402658"/>
                  </a:cubicBezTo>
                  <a:cubicBezTo>
                    <a:pt x="7961" y="351858"/>
                    <a:pt x="-506" y="230679"/>
                    <a:pt x="23" y="170883"/>
                  </a:cubicBezTo>
                  <a:cubicBezTo>
                    <a:pt x="552" y="111087"/>
                    <a:pt x="1610" y="-30200"/>
                    <a:pt x="3198" y="578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 1295">
              <a:extLst>
                <a:ext uri="{FF2B5EF4-FFF2-40B4-BE49-F238E27FC236}">
                  <a16:creationId xmlns:a16="http://schemas.microsoft.com/office/drawing/2014/main" id="{DEF9CC30-C854-E3AB-0FE1-275C3C7F341E}"/>
                </a:ext>
              </a:extLst>
            </p:cNvPr>
            <p:cNvSpPr/>
            <p:nvPr/>
          </p:nvSpPr>
          <p:spPr>
            <a:xfrm>
              <a:off x="6120542" y="2615608"/>
              <a:ext cx="83820" cy="814123"/>
            </a:xfrm>
            <a:custGeom>
              <a:avLst/>
              <a:gdLst>
                <a:gd name="connsiteX0" fmla="*/ 80233 w 83820"/>
                <a:gd name="connsiteY0" fmla="*/ 592 h 814123"/>
                <a:gd name="connsiteX1" fmla="*/ 32608 w 83820"/>
                <a:gd name="connsiteY1" fmla="*/ 187917 h 814123"/>
                <a:gd name="connsiteX2" fmla="*/ 29433 w 83820"/>
                <a:gd name="connsiteY2" fmla="*/ 384767 h 814123"/>
                <a:gd name="connsiteX3" fmla="*/ 26258 w 83820"/>
                <a:gd name="connsiteY3" fmla="*/ 324442 h 814123"/>
                <a:gd name="connsiteX4" fmla="*/ 61183 w 83820"/>
                <a:gd name="connsiteY4" fmla="*/ 454617 h 814123"/>
                <a:gd name="connsiteX5" fmla="*/ 83408 w 83820"/>
                <a:gd name="connsiteY5" fmla="*/ 724492 h 814123"/>
                <a:gd name="connsiteX6" fmla="*/ 42133 w 83820"/>
                <a:gd name="connsiteY6" fmla="*/ 654642 h 814123"/>
                <a:gd name="connsiteX7" fmla="*/ 58008 w 83820"/>
                <a:gd name="connsiteY7" fmla="*/ 813392 h 814123"/>
                <a:gd name="connsiteX8" fmla="*/ 42133 w 83820"/>
                <a:gd name="connsiteY8" fmla="*/ 578442 h 814123"/>
                <a:gd name="connsiteX9" fmla="*/ 4033 w 83820"/>
                <a:gd name="connsiteY9" fmla="*/ 229192 h 814123"/>
                <a:gd name="connsiteX10" fmla="*/ 7208 w 83820"/>
                <a:gd name="connsiteY10" fmla="*/ 251417 h 814123"/>
                <a:gd name="connsiteX11" fmla="*/ 80233 w 83820"/>
                <a:gd name="connsiteY11" fmla="*/ 592 h 81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820" h="814123">
                  <a:moveTo>
                    <a:pt x="80233" y="592"/>
                  </a:moveTo>
                  <a:cubicBezTo>
                    <a:pt x="84466" y="-9991"/>
                    <a:pt x="41075" y="123888"/>
                    <a:pt x="32608" y="187917"/>
                  </a:cubicBezTo>
                  <a:cubicBezTo>
                    <a:pt x="24141" y="251946"/>
                    <a:pt x="30491" y="362013"/>
                    <a:pt x="29433" y="384767"/>
                  </a:cubicBezTo>
                  <a:cubicBezTo>
                    <a:pt x="28375" y="407521"/>
                    <a:pt x="20966" y="312800"/>
                    <a:pt x="26258" y="324442"/>
                  </a:cubicBezTo>
                  <a:cubicBezTo>
                    <a:pt x="31550" y="336084"/>
                    <a:pt x="51658" y="387942"/>
                    <a:pt x="61183" y="454617"/>
                  </a:cubicBezTo>
                  <a:cubicBezTo>
                    <a:pt x="70708" y="521292"/>
                    <a:pt x="86583" y="691155"/>
                    <a:pt x="83408" y="724492"/>
                  </a:cubicBezTo>
                  <a:cubicBezTo>
                    <a:pt x="80233" y="757829"/>
                    <a:pt x="46366" y="639825"/>
                    <a:pt x="42133" y="654642"/>
                  </a:cubicBezTo>
                  <a:cubicBezTo>
                    <a:pt x="37900" y="669459"/>
                    <a:pt x="58008" y="826092"/>
                    <a:pt x="58008" y="813392"/>
                  </a:cubicBezTo>
                  <a:cubicBezTo>
                    <a:pt x="58008" y="800692"/>
                    <a:pt x="51129" y="675809"/>
                    <a:pt x="42133" y="578442"/>
                  </a:cubicBezTo>
                  <a:cubicBezTo>
                    <a:pt x="33137" y="481075"/>
                    <a:pt x="9854" y="283696"/>
                    <a:pt x="4033" y="229192"/>
                  </a:cubicBezTo>
                  <a:cubicBezTo>
                    <a:pt x="-1788" y="174688"/>
                    <a:pt x="-1788" y="287400"/>
                    <a:pt x="7208" y="251417"/>
                  </a:cubicBezTo>
                  <a:cubicBezTo>
                    <a:pt x="16204" y="215434"/>
                    <a:pt x="76000" y="11175"/>
                    <a:pt x="80233" y="59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 1296">
              <a:extLst>
                <a:ext uri="{FF2B5EF4-FFF2-40B4-BE49-F238E27FC236}">
                  <a16:creationId xmlns:a16="http://schemas.microsoft.com/office/drawing/2014/main" id="{C4973D0C-AC0D-09A6-2368-7E2B76CF8EE6}"/>
                </a:ext>
              </a:extLst>
            </p:cNvPr>
            <p:cNvSpPr/>
            <p:nvPr/>
          </p:nvSpPr>
          <p:spPr>
            <a:xfrm>
              <a:off x="7007213" y="3435197"/>
              <a:ext cx="681895" cy="239409"/>
            </a:xfrm>
            <a:custGeom>
              <a:avLst/>
              <a:gdLst>
                <a:gd name="connsiteX0" fmla="*/ 12 w 681895"/>
                <a:gd name="connsiteY0" fmla="*/ 162078 h 239409"/>
                <a:gd name="connsiteX1" fmla="*/ 171462 w 681895"/>
                <a:gd name="connsiteY1" fmla="*/ 111278 h 239409"/>
                <a:gd name="connsiteX2" fmla="*/ 266712 w 681895"/>
                <a:gd name="connsiteY2" fmla="*/ 193828 h 239409"/>
                <a:gd name="connsiteX3" fmla="*/ 333387 w 681895"/>
                <a:gd name="connsiteY3" fmla="*/ 212878 h 239409"/>
                <a:gd name="connsiteX4" fmla="*/ 361962 w 681895"/>
                <a:gd name="connsiteY4" fmla="*/ 146203 h 239409"/>
                <a:gd name="connsiteX5" fmla="*/ 511187 w 681895"/>
                <a:gd name="connsiteY5" fmla="*/ 60478 h 239409"/>
                <a:gd name="connsiteX6" fmla="*/ 514362 w 681895"/>
                <a:gd name="connsiteY6" fmla="*/ 92228 h 239409"/>
                <a:gd name="connsiteX7" fmla="*/ 590562 w 681895"/>
                <a:gd name="connsiteY7" fmla="*/ 76353 h 239409"/>
                <a:gd name="connsiteX8" fmla="*/ 625487 w 681895"/>
                <a:gd name="connsiteY8" fmla="*/ 153 h 239409"/>
                <a:gd name="connsiteX9" fmla="*/ 631837 w 681895"/>
                <a:gd name="connsiteY9" fmla="*/ 98578 h 239409"/>
                <a:gd name="connsiteX10" fmla="*/ 679462 w 681895"/>
                <a:gd name="connsiteY10" fmla="*/ 108103 h 239409"/>
                <a:gd name="connsiteX11" fmla="*/ 546112 w 681895"/>
                <a:gd name="connsiteY11" fmla="*/ 165253 h 239409"/>
                <a:gd name="connsiteX12" fmla="*/ 419112 w 681895"/>
                <a:gd name="connsiteY12" fmla="*/ 238278 h 239409"/>
                <a:gd name="connsiteX13" fmla="*/ 263537 w 681895"/>
                <a:gd name="connsiteY13" fmla="*/ 209703 h 239409"/>
                <a:gd name="connsiteX14" fmla="*/ 120662 w 681895"/>
                <a:gd name="connsiteY14" fmla="*/ 209703 h 239409"/>
                <a:gd name="connsiteX15" fmla="*/ 161937 w 681895"/>
                <a:gd name="connsiteY15" fmla="*/ 206528 h 239409"/>
                <a:gd name="connsiteX16" fmla="*/ 12 w 681895"/>
                <a:gd name="connsiteY16" fmla="*/ 162078 h 2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1895" h="239409">
                  <a:moveTo>
                    <a:pt x="12" y="162078"/>
                  </a:moveTo>
                  <a:cubicBezTo>
                    <a:pt x="1600" y="146203"/>
                    <a:pt x="127012" y="105986"/>
                    <a:pt x="171462" y="111278"/>
                  </a:cubicBezTo>
                  <a:cubicBezTo>
                    <a:pt x="215912" y="116570"/>
                    <a:pt x="239725" y="176895"/>
                    <a:pt x="266712" y="193828"/>
                  </a:cubicBezTo>
                  <a:cubicBezTo>
                    <a:pt x="293700" y="210761"/>
                    <a:pt x="317512" y="220815"/>
                    <a:pt x="333387" y="212878"/>
                  </a:cubicBezTo>
                  <a:cubicBezTo>
                    <a:pt x="349262" y="204941"/>
                    <a:pt x="332329" y="171603"/>
                    <a:pt x="361962" y="146203"/>
                  </a:cubicBezTo>
                  <a:cubicBezTo>
                    <a:pt x="391595" y="120803"/>
                    <a:pt x="485787" y="69474"/>
                    <a:pt x="511187" y="60478"/>
                  </a:cubicBezTo>
                  <a:cubicBezTo>
                    <a:pt x="536587" y="51482"/>
                    <a:pt x="501133" y="89582"/>
                    <a:pt x="514362" y="92228"/>
                  </a:cubicBezTo>
                  <a:cubicBezTo>
                    <a:pt x="527591" y="94874"/>
                    <a:pt x="572041" y="91699"/>
                    <a:pt x="590562" y="76353"/>
                  </a:cubicBezTo>
                  <a:cubicBezTo>
                    <a:pt x="609083" y="61007"/>
                    <a:pt x="618608" y="-3551"/>
                    <a:pt x="625487" y="153"/>
                  </a:cubicBezTo>
                  <a:cubicBezTo>
                    <a:pt x="632366" y="3857"/>
                    <a:pt x="622841" y="80586"/>
                    <a:pt x="631837" y="98578"/>
                  </a:cubicBezTo>
                  <a:cubicBezTo>
                    <a:pt x="640833" y="116570"/>
                    <a:pt x="693750" y="96990"/>
                    <a:pt x="679462" y="108103"/>
                  </a:cubicBezTo>
                  <a:cubicBezTo>
                    <a:pt x="665175" y="119215"/>
                    <a:pt x="589504" y="143557"/>
                    <a:pt x="546112" y="165253"/>
                  </a:cubicBezTo>
                  <a:cubicBezTo>
                    <a:pt x="502720" y="186949"/>
                    <a:pt x="466208" y="230870"/>
                    <a:pt x="419112" y="238278"/>
                  </a:cubicBezTo>
                  <a:cubicBezTo>
                    <a:pt x="372016" y="245686"/>
                    <a:pt x="313279" y="214465"/>
                    <a:pt x="263537" y="209703"/>
                  </a:cubicBezTo>
                  <a:cubicBezTo>
                    <a:pt x="213795" y="204941"/>
                    <a:pt x="137595" y="210232"/>
                    <a:pt x="120662" y="209703"/>
                  </a:cubicBezTo>
                  <a:cubicBezTo>
                    <a:pt x="103729" y="209174"/>
                    <a:pt x="177812" y="211820"/>
                    <a:pt x="161937" y="206528"/>
                  </a:cubicBezTo>
                  <a:cubicBezTo>
                    <a:pt x="146062" y="201236"/>
                    <a:pt x="-1576" y="177953"/>
                    <a:pt x="12" y="162078"/>
                  </a:cubicBezTo>
                  <a:close/>
                </a:path>
              </a:pathLst>
            </a:custGeom>
            <a:solidFill>
              <a:srgbClr val="0070C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 1297">
              <a:extLst>
                <a:ext uri="{FF2B5EF4-FFF2-40B4-BE49-F238E27FC236}">
                  <a16:creationId xmlns:a16="http://schemas.microsoft.com/office/drawing/2014/main" id="{E697A363-AF04-B80C-7882-86712A63C130}"/>
                </a:ext>
              </a:extLst>
            </p:cNvPr>
            <p:cNvSpPr/>
            <p:nvPr/>
          </p:nvSpPr>
          <p:spPr>
            <a:xfrm>
              <a:off x="7480297" y="3266666"/>
              <a:ext cx="199902" cy="344232"/>
            </a:xfrm>
            <a:custGeom>
              <a:avLst/>
              <a:gdLst>
                <a:gd name="connsiteX0" fmla="*/ 127003 w 199902"/>
                <a:gd name="connsiteY0" fmla="*/ 409 h 344232"/>
                <a:gd name="connsiteX1" fmla="*/ 190503 w 199902"/>
                <a:gd name="connsiteY1" fmla="*/ 244884 h 344232"/>
                <a:gd name="connsiteX2" fmla="*/ 196853 w 199902"/>
                <a:gd name="connsiteY2" fmla="*/ 159159 h 344232"/>
                <a:gd name="connsiteX3" fmla="*/ 190503 w 199902"/>
                <a:gd name="connsiteY3" fmla="*/ 251234 h 344232"/>
                <a:gd name="connsiteX4" fmla="*/ 98428 w 199902"/>
                <a:gd name="connsiteY4" fmla="*/ 314734 h 344232"/>
                <a:gd name="connsiteX5" fmla="*/ 3 w 199902"/>
                <a:gd name="connsiteY5" fmla="*/ 343309 h 344232"/>
                <a:gd name="connsiteX6" fmla="*/ 101603 w 199902"/>
                <a:gd name="connsiteY6" fmla="*/ 282984 h 344232"/>
                <a:gd name="connsiteX7" fmla="*/ 76203 w 199902"/>
                <a:gd name="connsiteY7" fmla="*/ 111534 h 344232"/>
                <a:gd name="connsiteX8" fmla="*/ 117478 w 199902"/>
                <a:gd name="connsiteY8" fmla="*/ 184559 h 344232"/>
                <a:gd name="connsiteX9" fmla="*/ 127003 w 199902"/>
                <a:gd name="connsiteY9" fmla="*/ 409 h 3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902" h="344232">
                  <a:moveTo>
                    <a:pt x="127003" y="409"/>
                  </a:moveTo>
                  <a:cubicBezTo>
                    <a:pt x="139174" y="10463"/>
                    <a:pt x="178861" y="218426"/>
                    <a:pt x="190503" y="244884"/>
                  </a:cubicBezTo>
                  <a:cubicBezTo>
                    <a:pt x="202145" y="271342"/>
                    <a:pt x="196853" y="158101"/>
                    <a:pt x="196853" y="159159"/>
                  </a:cubicBezTo>
                  <a:cubicBezTo>
                    <a:pt x="196853" y="160217"/>
                    <a:pt x="206907" y="225305"/>
                    <a:pt x="190503" y="251234"/>
                  </a:cubicBezTo>
                  <a:cubicBezTo>
                    <a:pt x="174099" y="277163"/>
                    <a:pt x="130178" y="299388"/>
                    <a:pt x="98428" y="314734"/>
                  </a:cubicBezTo>
                  <a:cubicBezTo>
                    <a:pt x="66678" y="330080"/>
                    <a:pt x="-526" y="348601"/>
                    <a:pt x="3" y="343309"/>
                  </a:cubicBezTo>
                  <a:cubicBezTo>
                    <a:pt x="532" y="338017"/>
                    <a:pt x="88903" y="321613"/>
                    <a:pt x="101603" y="282984"/>
                  </a:cubicBezTo>
                  <a:cubicBezTo>
                    <a:pt x="114303" y="244355"/>
                    <a:pt x="73557" y="127938"/>
                    <a:pt x="76203" y="111534"/>
                  </a:cubicBezTo>
                  <a:cubicBezTo>
                    <a:pt x="78849" y="95130"/>
                    <a:pt x="106365" y="200434"/>
                    <a:pt x="117478" y="184559"/>
                  </a:cubicBezTo>
                  <a:cubicBezTo>
                    <a:pt x="128591" y="168684"/>
                    <a:pt x="114832" y="-9645"/>
                    <a:pt x="127003" y="409"/>
                  </a:cubicBezTo>
                  <a:close/>
                </a:path>
              </a:pathLst>
            </a:custGeom>
            <a:solidFill>
              <a:srgbClr val="0070C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 1298">
              <a:extLst>
                <a:ext uri="{FF2B5EF4-FFF2-40B4-BE49-F238E27FC236}">
                  <a16:creationId xmlns:a16="http://schemas.microsoft.com/office/drawing/2014/main" id="{E48EF4C2-9B80-0434-64E2-CC068021D1FC}"/>
                </a:ext>
              </a:extLst>
            </p:cNvPr>
            <p:cNvSpPr/>
            <p:nvPr/>
          </p:nvSpPr>
          <p:spPr>
            <a:xfrm>
              <a:off x="7084940" y="2694103"/>
              <a:ext cx="255729" cy="935420"/>
            </a:xfrm>
            <a:custGeom>
              <a:avLst/>
              <a:gdLst>
                <a:gd name="connsiteX0" fmla="*/ 119135 w 255729"/>
                <a:gd name="connsiteY0" fmla="*/ 4647 h 935420"/>
                <a:gd name="connsiteX1" fmla="*/ 128660 w 255729"/>
                <a:gd name="connsiteY1" fmla="*/ 461847 h 935420"/>
                <a:gd name="connsiteX2" fmla="*/ 163585 w 255729"/>
                <a:gd name="connsiteY2" fmla="*/ 414222 h 935420"/>
                <a:gd name="connsiteX3" fmla="*/ 166760 w 255729"/>
                <a:gd name="connsiteY3" fmla="*/ 547572 h 935420"/>
                <a:gd name="connsiteX4" fmla="*/ 166760 w 255729"/>
                <a:gd name="connsiteY4" fmla="*/ 725372 h 935420"/>
                <a:gd name="connsiteX5" fmla="*/ 169935 w 255729"/>
                <a:gd name="connsiteY5" fmla="*/ 734897 h 935420"/>
                <a:gd name="connsiteX6" fmla="*/ 255660 w 255729"/>
                <a:gd name="connsiteY6" fmla="*/ 928572 h 935420"/>
                <a:gd name="connsiteX7" fmla="*/ 182635 w 255729"/>
                <a:gd name="connsiteY7" fmla="*/ 887297 h 935420"/>
                <a:gd name="connsiteX8" fmla="*/ 84210 w 255729"/>
                <a:gd name="connsiteY8" fmla="*/ 842847 h 935420"/>
                <a:gd name="connsiteX9" fmla="*/ 74685 w 255729"/>
                <a:gd name="connsiteY9" fmla="*/ 665047 h 935420"/>
                <a:gd name="connsiteX10" fmla="*/ 1660 w 255729"/>
                <a:gd name="connsiteY10" fmla="*/ 769822 h 935420"/>
                <a:gd name="connsiteX11" fmla="*/ 23885 w 255729"/>
                <a:gd name="connsiteY11" fmla="*/ 439622 h 935420"/>
                <a:gd name="connsiteX12" fmla="*/ 27060 w 255729"/>
                <a:gd name="connsiteY12" fmla="*/ 493597 h 935420"/>
                <a:gd name="connsiteX13" fmla="*/ 20710 w 255729"/>
                <a:gd name="connsiteY13" fmla="*/ 239597 h 935420"/>
                <a:gd name="connsiteX14" fmla="*/ 119135 w 255729"/>
                <a:gd name="connsiteY14" fmla="*/ 4647 h 93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729" h="935420">
                  <a:moveTo>
                    <a:pt x="119135" y="4647"/>
                  </a:moveTo>
                  <a:cubicBezTo>
                    <a:pt x="137127" y="41689"/>
                    <a:pt x="121252" y="393585"/>
                    <a:pt x="128660" y="461847"/>
                  </a:cubicBezTo>
                  <a:cubicBezTo>
                    <a:pt x="136068" y="530110"/>
                    <a:pt x="157235" y="399934"/>
                    <a:pt x="163585" y="414222"/>
                  </a:cubicBezTo>
                  <a:cubicBezTo>
                    <a:pt x="169935" y="428510"/>
                    <a:pt x="166231" y="495714"/>
                    <a:pt x="166760" y="547572"/>
                  </a:cubicBezTo>
                  <a:cubicBezTo>
                    <a:pt x="167289" y="599430"/>
                    <a:pt x="166231" y="694151"/>
                    <a:pt x="166760" y="725372"/>
                  </a:cubicBezTo>
                  <a:cubicBezTo>
                    <a:pt x="167289" y="756593"/>
                    <a:pt x="155118" y="701030"/>
                    <a:pt x="169935" y="734897"/>
                  </a:cubicBezTo>
                  <a:cubicBezTo>
                    <a:pt x="184752" y="768764"/>
                    <a:pt x="253543" y="903172"/>
                    <a:pt x="255660" y="928572"/>
                  </a:cubicBezTo>
                  <a:cubicBezTo>
                    <a:pt x="257777" y="953972"/>
                    <a:pt x="211210" y="901584"/>
                    <a:pt x="182635" y="887297"/>
                  </a:cubicBezTo>
                  <a:cubicBezTo>
                    <a:pt x="154060" y="873010"/>
                    <a:pt x="102202" y="879889"/>
                    <a:pt x="84210" y="842847"/>
                  </a:cubicBezTo>
                  <a:cubicBezTo>
                    <a:pt x="66218" y="805805"/>
                    <a:pt x="88443" y="677218"/>
                    <a:pt x="74685" y="665047"/>
                  </a:cubicBezTo>
                  <a:cubicBezTo>
                    <a:pt x="60927" y="652876"/>
                    <a:pt x="10127" y="807393"/>
                    <a:pt x="1660" y="769822"/>
                  </a:cubicBezTo>
                  <a:cubicBezTo>
                    <a:pt x="-6807" y="732251"/>
                    <a:pt x="19652" y="485660"/>
                    <a:pt x="23885" y="439622"/>
                  </a:cubicBezTo>
                  <a:cubicBezTo>
                    <a:pt x="28118" y="393585"/>
                    <a:pt x="27589" y="526934"/>
                    <a:pt x="27060" y="493597"/>
                  </a:cubicBezTo>
                  <a:cubicBezTo>
                    <a:pt x="26531" y="460260"/>
                    <a:pt x="9068" y="317384"/>
                    <a:pt x="20710" y="239597"/>
                  </a:cubicBezTo>
                  <a:cubicBezTo>
                    <a:pt x="32352" y="161810"/>
                    <a:pt x="101143" y="-32395"/>
                    <a:pt x="119135" y="4647"/>
                  </a:cubicBezTo>
                  <a:close/>
                </a:path>
              </a:pathLst>
            </a:custGeom>
            <a:solidFill>
              <a:srgbClr val="0070C0">
                <a:alpha val="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 1299">
              <a:extLst>
                <a:ext uri="{FF2B5EF4-FFF2-40B4-BE49-F238E27FC236}">
                  <a16:creationId xmlns:a16="http://schemas.microsoft.com/office/drawing/2014/main" id="{28C0529C-1205-B4FB-DF99-363FB77F2AE7}"/>
                </a:ext>
              </a:extLst>
            </p:cNvPr>
            <p:cNvSpPr/>
            <p:nvPr/>
          </p:nvSpPr>
          <p:spPr>
            <a:xfrm>
              <a:off x="7303061" y="2627906"/>
              <a:ext cx="377926" cy="1053079"/>
            </a:xfrm>
            <a:custGeom>
              <a:avLst/>
              <a:gdLst>
                <a:gd name="connsiteX0" fmla="*/ 240739 w 377926"/>
                <a:gd name="connsiteY0" fmla="*/ 4169 h 1053079"/>
                <a:gd name="connsiteX1" fmla="*/ 158189 w 377926"/>
                <a:gd name="connsiteY1" fmla="*/ 254994 h 1053079"/>
                <a:gd name="connsiteX2" fmla="*/ 199464 w 377926"/>
                <a:gd name="connsiteY2" fmla="*/ 378819 h 1053079"/>
                <a:gd name="connsiteX3" fmla="*/ 180414 w 377926"/>
                <a:gd name="connsiteY3" fmla="*/ 302619 h 1053079"/>
                <a:gd name="connsiteX4" fmla="*/ 310589 w 377926"/>
                <a:gd name="connsiteY4" fmla="*/ 610594 h 1053079"/>
                <a:gd name="connsiteX5" fmla="*/ 259789 w 377926"/>
                <a:gd name="connsiteY5" fmla="*/ 521694 h 1053079"/>
                <a:gd name="connsiteX6" fmla="*/ 377264 w 377926"/>
                <a:gd name="connsiteY6" fmla="*/ 823319 h 1053079"/>
                <a:gd name="connsiteX7" fmla="*/ 304239 w 377926"/>
                <a:gd name="connsiteY7" fmla="*/ 737594 h 1053079"/>
                <a:gd name="connsiteX8" fmla="*/ 234389 w 377926"/>
                <a:gd name="connsiteY8" fmla="*/ 788394 h 1053079"/>
                <a:gd name="connsiteX9" fmla="*/ 285189 w 377926"/>
                <a:gd name="connsiteY9" fmla="*/ 734419 h 1053079"/>
                <a:gd name="connsiteX10" fmla="*/ 24839 w 377926"/>
                <a:gd name="connsiteY10" fmla="*/ 1048744 h 1053079"/>
                <a:gd name="connsiteX11" fmla="*/ 72464 w 377926"/>
                <a:gd name="connsiteY11" fmla="*/ 905869 h 1053079"/>
                <a:gd name="connsiteX12" fmla="*/ 59764 w 377926"/>
                <a:gd name="connsiteY12" fmla="*/ 740769 h 1053079"/>
                <a:gd name="connsiteX13" fmla="*/ 2614 w 377926"/>
                <a:gd name="connsiteY13" fmla="*/ 502644 h 1053079"/>
                <a:gd name="connsiteX14" fmla="*/ 12139 w 377926"/>
                <a:gd name="connsiteY14" fmla="*/ 445494 h 1053079"/>
                <a:gd name="connsiteX15" fmla="*/ 34364 w 377926"/>
                <a:gd name="connsiteY15" fmla="*/ 156569 h 1053079"/>
                <a:gd name="connsiteX16" fmla="*/ 24839 w 377926"/>
                <a:gd name="connsiteY16" fmla="*/ 216894 h 1053079"/>
                <a:gd name="connsiteX17" fmla="*/ 81989 w 377926"/>
                <a:gd name="connsiteY17" fmla="*/ 45444 h 1053079"/>
                <a:gd name="connsiteX18" fmla="*/ 78814 w 377926"/>
                <a:gd name="connsiteY18" fmla="*/ 121644 h 1053079"/>
                <a:gd name="connsiteX19" fmla="*/ 132789 w 377926"/>
                <a:gd name="connsiteY19" fmla="*/ 42269 h 1053079"/>
                <a:gd name="connsiteX20" fmla="*/ 135964 w 377926"/>
                <a:gd name="connsiteY20" fmla="*/ 93069 h 1053079"/>
                <a:gd name="connsiteX21" fmla="*/ 240739 w 377926"/>
                <a:gd name="connsiteY21" fmla="*/ 4169 h 105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7926" h="1053079">
                  <a:moveTo>
                    <a:pt x="240739" y="4169"/>
                  </a:moveTo>
                  <a:cubicBezTo>
                    <a:pt x="244443" y="31156"/>
                    <a:pt x="165068" y="192552"/>
                    <a:pt x="158189" y="254994"/>
                  </a:cubicBezTo>
                  <a:cubicBezTo>
                    <a:pt x="151310" y="317436"/>
                    <a:pt x="195760" y="370882"/>
                    <a:pt x="199464" y="378819"/>
                  </a:cubicBezTo>
                  <a:cubicBezTo>
                    <a:pt x="203168" y="386756"/>
                    <a:pt x="161893" y="263990"/>
                    <a:pt x="180414" y="302619"/>
                  </a:cubicBezTo>
                  <a:cubicBezTo>
                    <a:pt x="198935" y="341248"/>
                    <a:pt x="297360" y="574082"/>
                    <a:pt x="310589" y="610594"/>
                  </a:cubicBezTo>
                  <a:cubicBezTo>
                    <a:pt x="323818" y="647107"/>
                    <a:pt x="248677" y="486240"/>
                    <a:pt x="259789" y="521694"/>
                  </a:cubicBezTo>
                  <a:cubicBezTo>
                    <a:pt x="270902" y="557148"/>
                    <a:pt x="369856" y="787336"/>
                    <a:pt x="377264" y="823319"/>
                  </a:cubicBezTo>
                  <a:cubicBezTo>
                    <a:pt x="384672" y="859302"/>
                    <a:pt x="328052" y="743415"/>
                    <a:pt x="304239" y="737594"/>
                  </a:cubicBezTo>
                  <a:cubicBezTo>
                    <a:pt x="280426" y="731773"/>
                    <a:pt x="237564" y="788923"/>
                    <a:pt x="234389" y="788394"/>
                  </a:cubicBezTo>
                  <a:cubicBezTo>
                    <a:pt x="231214" y="787865"/>
                    <a:pt x="320114" y="691027"/>
                    <a:pt x="285189" y="734419"/>
                  </a:cubicBezTo>
                  <a:cubicBezTo>
                    <a:pt x="250264" y="777811"/>
                    <a:pt x="60293" y="1020169"/>
                    <a:pt x="24839" y="1048744"/>
                  </a:cubicBezTo>
                  <a:cubicBezTo>
                    <a:pt x="-10615" y="1077319"/>
                    <a:pt x="66643" y="957198"/>
                    <a:pt x="72464" y="905869"/>
                  </a:cubicBezTo>
                  <a:cubicBezTo>
                    <a:pt x="78285" y="854540"/>
                    <a:pt x="71406" y="807973"/>
                    <a:pt x="59764" y="740769"/>
                  </a:cubicBezTo>
                  <a:cubicBezTo>
                    <a:pt x="48122" y="673565"/>
                    <a:pt x="10551" y="551856"/>
                    <a:pt x="2614" y="502644"/>
                  </a:cubicBezTo>
                  <a:cubicBezTo>
                    <a:pt x="-5323" y="453432"/>
                    <a:pt x="6847" y="503173"/>
                    <a:pt x="12139" y="445494"/>
                  </a:cubicBezTo>
                  <a:cubicBezTo>
                    <a:pt x="17431" y="387815"/>
                    <a:pt x="32247" y="194669"/>
                    <a:pt x="34364" y="156569"/>
                  </a:cubicBezTo>
                  <a:cubicBezTo>
                    <a:pt x="36481" y="118469"/>
                    <a:pt x="16902" y="235415"/>
                    <a:pt x="24839" y="216894"/>
                  </a:cubicBezTo>
                  <a:cubicBezTo>
                    <a:pt x="32776" y="198373"/>
                    <a:pt x="72993" y="61319"/>
                    <a:pt x="81989" y="45444"/>
                  </a:cubicBezTo>
                  <a:cubicBezTo>
                    <a:pt x="90985" y="29569"/>
                    <a:pt x="70347" y="122173"/>
                    <a:pt x="78814" y="121644"/>
                  </a:cubicBezTo>
                  <a:cubicBezTo>
                    <a:pt x="87281" y="121115"/>
                    <a:pt x="123264" y="47032"/>
                    <a:pt x="132789" y="42269"/>
                  </a:cubicBezTo>
                  <a:cubicBezTo>
                    <a:pt x="142314" y="37506"/>
                    <a:pt x="120618" y="96244"/>
                    <a:pt x="135964" y="93069"/>
                  </a:cubicBezTo>
                  <a:cubicBezTo>
                    <a:pt x="151310" y="89894"/>
                    <a:pt x="237035" y="-22818"/>
                    <a:pt x="240739" y="4169"/>
                  </a:cubicBezTo>
                  <a:close/>
                </a:path>
              </a:pathLst>
            </a:custGeom>
            <a:solidFill>
              <a:srgbClr val="0070C0">
                <a:alpha val="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 1300">
              <a:extLst>
                <a:ext uri="{FF2B5EF4-FFF2-40B4-BE49-F238E27FC236}">
                  <a16:creationId xmlns:a16="http://schemas.microsoft.com/office/drawing/2014/main" id="{78ACFE4E-3EE2-C651-9E5E-C18A23AEE5B0}"/>
                </a:ext>
              </a:extLst>
            </p:cNvPr>
            <p:cNvSpPr/>
            <p:nvPr/>
          </p:nvSpPr>
          <p:spPr>
            <a:xfrm>
              <a:off x="6865836" y="4025853"/>
              <a:ext cx="1129164" cy="673122"/>
            </a:xfrm>
            <a:custGeom>
              <a:avLst/>
              <a:gdLst>
                <a:gd name="connsiteX0" fmla="*/ 693839 w 1129164"/>
                <a:gd name="connsiteY0" fmla="*/ 203247 h 673122"/>
                <a:gd name="connsiteX1" fmla="*/ 471589 w 1129164"/>
                <a:gd name="connsiteY1" fmla="*/ 282622 h 673122"/>
                <a:gd name="connsiteX2" fmla="*/ 411264 w 1129164"/>
                <a:gd name="connsiteY2" fmla="*/ 317547 h 673122"/>
                <a:gd name="connsiteX3" fmla="*/ 538264 w 1129164"/>
                <a:gd name="connsiteY3" fmla="*/ 393747 h 673122"/>
                <a:gd name="connsiteX4" fmla="*/ 474764 w 1129164"/>
                <a:gd name="connsiteY4" fmla="*/ 425497 h 673122"/>
                <a:gd name="connsiteX5" fmla="*/ 646214 w 1129164"/>
                <a:gd name="connsiteY5" fmla="*/ 355647 h 673122"/>
                <a:gd name="connsiteX6" fmla="*/ 681139 w 1129164"/>
                <a:gd name="connsiteY6" fmla="*/ 358822 h 673122"/>
                <a:gd name="connsiteX7" fmla="*/ 938314 w 1129164"/>
                <a:gd name="connsiteY7" fmla="*/ 234997 h 673122"/>
                <a:gd name="connsiteX8" fmla="*/ 992289 w 1129164"/>
                <a:gd name="connsiteY8" fmla="*/ 250872 h 673122"/>
                <a:gd name="connsiteX9" fmla="*/ 1128814 w 1129164"/>
                <a:gd name="connsiteY9" fmla="*/ 165147 h 673122"/>
                <a:gd name="connsiteX10" fmla="*/ 947839 w 1129164"/>
                <a:gd name="connsiteY10" fmla="*/ 346122 h 673122"/>
                <a:gd name="connsiteX11" fmla="*/ 858939 w 1129164"/>
                <a:gd name="connsiteY11" fmla="*/ 600122 h 673122"/>
                <a:gd name="connsiteX12" fmla="*/ 430314 w 1129164"/>
                <a:gd name="connsiteY12" fmla="*/ 657272 h 673122"/>
                <a:gd name="connsiteX13" fmla="*/ 439839 w 1129164"/>
                <a:gd name="connsiteY13" fmla="*/ 654097 h 673122"/>
                <a:gd name="connsiteX14" fmla="*/ 274739 w 1129164"/>
                <a:gd name="connsiteY14" fmla="*/ 444547 h 673122"/>
                <a:gd name="connsiteX15" fmla="*/ 274739 w 1129164"/>
                <a:gd name="connsiteY15" fmla="*/ 409622 h 673122"/>
                <a:gd name="connsiteX16" fmla="*/ 192189 w 1129164"/>
                <a:gd name="connsiteY16" fmla="*/ 174672 h 673122"/>
                <a:gd name="connsiteX17" fmla="*/ 1689 w 1129164"/>
                <a:gd name="connsiteY17" fmla="*/ 47 h 673122"/>
                <a:gd name="connsiteX18" fmla="*/ 312839 w 1129164"/>
                <a:gd name="connsiteY18" fmla="*/ 190547 h 673122"/>
                <a:gd name="connsiteX19" fmla="*/ 363639 w 1129164"/>
                <a:gd name="connsiteY19" fmla="*/ 225472 h 673122"/>
                <a:gd name="connsiteX20" fmla="*/ 204889 w 1129164"/>
                <a:gd name="connsiteY20" fmla="*/ 231822 h 673122"/>
                <a:gd name="connsiteX21" fmla="*/ 487464 w 1129164"/>
                <a:gd name="connsiteY21" fmla="*/ 206422 h 673122"/>
                <a:gd name="connsiteX22" fmla="*/ 693839 w 1129164"/>
                <a:gd name="connsiteY22" fmla="*/ 203247 h 67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29164" h="673122">
                  <a:moveTo>
                    <a:pt x="693839" y="203247"/>
                  </a:moveTo>
                  <a:cubicBezTo>
                    <a:pt x="691193" y="215947"/>
                    <a:pt x="518685" y="263572"/>
                    <a:pt x="471589" y="282622"/>
                  </a:cubicBezTo>
                  <a:cubicBezTo>
                    <a:pt x="424493" y="301672"/>
                    <a:pt x="400151" y="299026"/>
                    <a:pt x="411264" y="317547"/>
                  </a:cubicBezTo>
                  <a:cubicBezTo>
                    <a:pt x="422376" y="336068"/>
                    <a:pt x="527681" y="375755"/>
                    <a:pt x="538264" y="393747"/>
                  </a:cubicBezTo>
                  <a:cubicBezTo>
                    <a:pt x="548847" y="411739"/>
                    <a:pt x="456772" y="431847"/>
                    <a:pt x="474764" y="425497"/>
                  </a:cubicBezTo>
                  <a:cubicBezTo>
                    <a:pt x="492756" y="419147"/>
                    <a:pt x="611818" y="366760"/>
                    <a:pt x="646214" y="355647"/>
                  </a:cubicBezTo>
                  <a:cubicBezTo>
                    <a:pt x="680610" y="344534"/>
                    <a:pt x="632456" y="378930"/>
                    <a:pt x="681139" y="358822"/>
                  </a:cubicBezTo>
                  <a:cubicBezTo>
                    <a:pt x="729822" y="338714"/>
                    <a:pt x="886456" y="252989"/>
                    <a:pt x="938314" y="234997"/>
                  </a:cubicBezTo>
                  <a:cubicBezTo>
                    <a:pt x="990172" y="217005"/>
                    <a:pt x="960539" y="262514"/>
                    <a:pt x="992289" y="250872"/>
                  </a:cubicBezTo>
                  <a:cubicBezTo>
                    <a:pt x="1024039" y="239230"/>
                    <a:pt x="1136222" y="149272"/>
                    <a:pt x="1128814" y="165147"/>
                  </a:cubicBezTo>
                  <a:cubicBezTo>
                    <a:pt x="1121406" y="181022"/>
                    <a:pt x="992818" y="273626"/>
                    <a:pt x="947839" y="346122"/>
                  </a:cubicBezTo>
                  <a:cubicBezTo>
                    <a:pt x="902860" y="418618"/>
                    <a:pt x="945193" y="548264"/>
                    <a:pt x="858939" y="600122"/>
                  </a:cubicBezTo>
                  <a:cubicBezTo>
                    <a:pt x="772685" y="651980"/>
                    <a:pt x="500164" y="648276"/>
                    <a:pt x="430314" y="657272"/>
                  </a:cubicBezTo>
                  <a:cubicBezTo>
                    <a:pt x="360464" y="666268"/>
                    <a:pt x="465768" y="689551"/>
                    <a:pt x="439839" y="654097"/>
                  </a:cubicBezTo>
                  <a:cubicBezTo>
                    <a:pt x="413910" y="618643"/>
                    <a:pt x="302256" y="485293"/>
                    <a:pt x="274739" y="444547"/>
                  </a:cubicBezTo>
                  <a:cubicBezTo>
                    <a:pt x="247222" y="403801"/>
                    <a:pt x="288497" y="454601"/>
                    <a:pt x="274739" y="409622"/>
                  </a:cubicBezTo>
                  <a:cubicBezTo>
                    <a:pt x="260981" y="364643"/>
                    <a:pt x="237697" y="242935"/>
                    <a:pt x="192189" y="174672"/>
                  </a:cubicBezTo>
                  <a:cubicBezTo>
                    <a:pt x="146681" y="106409"/>
                    <a:pt x="-18419" y="-2599"/>
                    <a:pt x="1689" y="47"/>
                  </a:cubicBezTo>
                  <a:cubicBezTo>
                    <a:pt x="21797" y="2693"/>
                    <a:pt x="252514" y="152976"/>
                    <a:pt x="312839" y="190547"/>
                  </a:cubicBezTo>
                  <a:cubicBezTo>
                    <a:pt x="373164" y="228118"/>
                    <a:pt x="381631" y="218593"/>
                    <a:pt x="363639" y="225472"/>
                  </a:cubicBezTo>
                  <a:cubicBezTo>
                    <a:pt x="345647" y="232351"/>
                    <a:pt x="184251" y="234997"/>
                    <a:pt x="204889" y="231822"/>
                  </a:cubicBezTo>
                  <a:cubicBezTo>
                    <a:pt x="225526" y="228647"/>
                    <a:pt x="407560" y="209597"/>
                    <a:pt x="487464" y="206422"/>
                  </a:cubicBezTo>
                  <a:cubicBezTo>
                    <a:pt x="567368" y="203247"/>
                    <a:pt x="696485" y="190547"/>
                    <a:pt x="693839" y="203247"/>
                  </a:cubicBezTo>
                  <a:close/>
                </a:path>
              </a:pathLst>
            </a:custGeom>
            <a:solidFill>
              <a:srgbClr val="0070C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 1301">
              <a:extLst>
                <a:ext uri="{FF2B5EF4-FFF2-40B4-BE49-F238E27FC236}">
                  <a16:creationId xmlns:a16="http://schemas.microsoft.com/office/drawing/2014/main" id="{5170D345-443A-7B94-7CD9-4830BF2B59AC}"/>
                </a:ext>
              </a:extLst>
            </p:cNvPr>
            <p:cNvSpPr/>
            <p:nvPr/>
          </p:nvSpPr>
          <p:spPr>
            <a:xfrm>
              <a:off x="6325556" y="4000497"/>
              <a:ext cx="285226" cy="1029317"/>
            </a:xfrm>
            <a:custGeom>
              <a:avLst/>
              <a:gdLst>
                <a:gd name="connsiteX0" fmla="*/ 81594 w 285226"/>
                <a:gd name="connsiteY0" fmla="*/ 3 h 1029317"/>
                <a:gd name="connsiteX1" fmla="*/ 170494 w 285226"/>
                <a:gd name="connsiteY1" fmla="*/ 311153 h 1029317"/>
                <a:gd name="connsiteX2" fmla="*/ 186369 w 285226"/>
                <a:gd name="connsiteY2" fmla="*/ 244478 h 1029317"/>
                <a:gd name="connsiteX3" fmla="*/ 246694 w 285226"/>
                <a:gd name="connsiteY3" fmla="*/ 638178 h 1029317"/>
                <a:gd name="connsiteX4" fmla="*/ 275269 w 285226"/>
                <a:gd name="connsiteY4" fmla="*/ 384178 h 1029317"/>
                <a:gd name="connsiteX5" fmla="*/ 281619 w 285226"/>
                <a:gd name="connsiteY5" fmla="*/ 946153 h 1029317"/>
                <a:gd name="connsiteX6" fmla="*/ 284794 w 285226"/>
                <a:gd name="connsiteY6" fmla="*/ 1028703 h 1029317"/>
                <a:gd name="connsiteX7" fmla="*/ 272094 w 285226"/>
                <a:gd name="connsiteY7" fmla="*/ 971553 h 1029317"/>
                <a:gd name="connsiteX8" fmla="*/ 183194 w 285226"/>
                <a:gd name="connsiteY8" fmla="*/ 911228 h 1029317"/>
                <a:gd name="connsiteX9" fmla="*/ 5394 w 285226"/>
                <a:gd name="connsiteY9" fmla="*/ 762003 h 1029317"/>
                <a:gd name="connsiteX10" fmla="*/ 46669 w 285226"/>
                <a:gd name="connsiteY10" fmla="*/ 800103 h 1029317"/>
                <a:gd name="connsiteX11" fmla="*/ 53019 w 285226"/>
                <a:gd name="connsiteY11" fmla="*/ 463553 h 1029317"/>
                <a:gd name="connsiteX12" fmla="*/ 65719 w 285226"/>
                <a:gd name="connsiteY12" fmla="*/ 523878 h 1029317"/>
                <a:gd name="connsiteX13" fmla="*/ 84769 w 285226"/>
                <a:gd name="connsiteY13" fmla="*/ 206378 h 1029317"/>
                <a:gd name="connsiteX14" fmla="*/ 84769 w 285226"/>
                <a:gd name="connsiteY14" fmla="*/ 317503 h 1029317"/>
                <a:gd name="connsiteX15" fmla="*/ 81594 w 285226"/>
                <a:gd name="connsiteY15" fmla="*/ 3 h 102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226" h="1029317">
                  <a:moveTo>
                    <a:pt x="81594" y="3"/>
                  </a:moveTo>
                  <a:cubicBezTo>
                    <a:pt x="95881" y="-1055"/>
                    <a:pt x="153032" y="270407"/>
                    <a:pt x="170494" y="311153"/>
                  </a:cubicBezTo>
                  <a:cubicBezTo>
                    <a:pt x="187957" y="351899"/>
                    <a:pt x="173669" y="189974"/>
                    <a:pt x="186369" y="244478"/>
                  </a:cubicBezTo>
                  <a:cubicBezTo>
                    <a:pt x="199069" y="298982"/>
                    <a:pt x="231877" y="614895"/>
                    <a:pt x="246694" y="638178"/>
                  </a:cubicBezTo>
                  <a:cubicBezTo>
                    <a:pt x="261511" y="661461"/>
                    <a:pt x="269448" y="332849"/>
                    <a:pt x="275269" y="384178"/>
                  </a:cubicBezTo>
                  <a:cubicBezTo>
                    <a:pt x="281090" y="435507"/>
                    <a:pt x="280032" y="838732"/>
                    <a:pt x="281619" y="946153"/>
                  </a:cubicBezTo>
                  <a:cubicBezTo>
                    <a:pt x="283206" y="1053574"/>
                    <a:pt x="286381" y="1024470"/>
                    <a:pt x="284794" y="1028703"/>
                  </a:cubicBezTo>
                  <a:cubicBezTo>
                    <a:pt x="283207" y="1032936"/>
                    <a:pt x="289027" y="991132"/>
                    <a:pt x="272094" y="971553"/>
                  </a:cubicBezTo>
                  <a:cubicBezTo>
                    <a:pt x="255161" y="951974"/>
                    <a:pt x="227644" y="946153"/>
                    <a:pt x="183194" y="911228"/>
                  </a:cubicBezTo>
                  <a:cubicBezTo>
                    <a:pt x="138744" y="876303"/>
                    <a:pt x="28148" y="780524"/>
                    <a:pt x="5394" y="762003"/>
                  </a:cubicBezTo>
                  <a:cubicBezTo>
                    <a:pt x="-17360" y="743482"/>
                    <a:pt x="38731" y="849845"/>
                    <a:pt x="46669" y="800103"/>
                  </a:cubicBezTo>
                  <a:cubicBezTo>
                    <a:pt x="54607" y="750361"/>
                    <a:pt x="49844" y="509590"/>
                    <a:pt x="53019" y="463553"/>
                  </a:cubicBezTo>
                  <a:cubicBezTo>
                    <a:pt x="56194" y="417516"/>
                    <a:pt x="60427" y="566740"/>
                    <a:pt x="65719" y="523878"/>
                  </a:cubicBezTo>
                  <a:cubicBezTo>
                    <a:pt x="71011" y="481016"/>
                    <a:pt x="81594" y="240774"/>
                    <a:pt x="84769" y="206378"/>
                  </a:cubicBezTo>
                  <a:cubicBezTo>
                    <a:pt x="87944" y="171982"/>
                    <a:pt x="86886" y="346078"/>
                    <a:pt x="84769" y="317503"/>
                  </a:cubicBezTo>
                  <a:cubicBezTo>
                    <a:pt x="82652" y="288928"/>
                    <a:pt x="67307" y="1061"/>
                    <a:pt x="81594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 1302">
              <a:extLst>
                <a:ext uri="{FF2B5EF4-FFF2-40B4-BE49-F238E27FC236}">
                  <a16:creationId xmlns:a16="http://schemas.microsoft.com/office/drawing/2014/main" id="{9B353E9B-A99E-4197-C4CC-C8883F302460}"/>
                </a:ext>
              </a:extLst>
            </p:cNvPr>
            <p:cNvSpPr/>
            <p:nvPr/>
          </p:nvSpPr>
          <p:spPr>
            <a:xfrm>
              <a:off x="5945451" y="3453973"/>
              <a:ext cx="365974" cy="1190682"/>
            </a:xfrm>
            <a:custGeom>
              <a:avLst/>
              <a:gdLst>
                <a:gd name="connsiteX0" fmla="*/ 23549 w 365974"/>
                <a:gd name="connsiteY0" fmla="*/ 427 h 1190682"/>
                <a:gd name="connsiteX1" fmla="*/ 175949 w 365974"/>
                <a:gd name="connsiteY1" fmla="*/ 263952 h 1190682"/>
                <a:gd name="connsiteX2" fmla="*/ 185474 w 365974"/>
                <a:gd name="connsiteY2" fmla="*/ 273477 h 1190682"/>
                <a:gd name="connsiteX3" fmla="*/ 255324 w 365974"/>
                <a:gd name="connsiteY3" fmla="*/ 413177 h 1190682"/>
                <a:gd name="connsiteX4" fmla="*/ 248974 w 365974"/>
                <a:gd name="connsiteY4" fmla="*/ 508427 h 1190682"/>
                <a:gd name="connsiteX5" fmla="*/ 296599 w 365974"/>
                <a:gd name="connsiteY5" fmla="*/ 473502 h 1190682"/>
                <a:gd name="connsiteX6" fmla="*/ 299774 w 365974"/>
                <a:gd name="connsiteY6" fmla="*/ 625902 h 1190682"/>
                <a:gd name="connsiteX7" fmla="*/ 299774 w 365974"/>
                <a:gd name="connsiteY7" fmla="*/ 851327 h 1190682"/>
                <a:gd name="connsiteX8" fmla="*/ 350574 w 365974"/>
                <a:gd name="connsiteY8" fmla="*/ 1165652 h 1190682"/>
                <a:gd name="connsiteX9" fmla="*/ 344224 w 365974"/>
                <a:gd name="connsiteY9" fmla="*/ 1108502 h 1190682"/>
                <a:gd name="connsiteX10" fmla="*/ 109274 w 365974"/>
                <a:gd name="connsiteY10" fmla="*/ 613202 h 1190682"/>
                <a:gd name="connsiteX11" fmla="*/ 166424 w 365974"/>
                <a:gd name="connsiteY11" fmla="*/ 829102 h 1190682"/>
                <a:gd name="connsiteX12" fmla="*/ 7674 w 365974"/>
                <a:gd name="connsiteY12" fmla="*/ 108377 h 1190682"/>
                <a:gd name="connsiteX13" fmla="*/ 23549 w 365974"/>
                <a:gd name="connsiteY13" fmla="*/ 333802 h 1190682"/>
                <a:gd name="connsiteX14" fmla="*/ 23549 w 365974"/>
                <a:gd name="connsiteY14" fmla="*/ 427 h 119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974" h="1190682">
                  <a:moveTo>
                    <a:pt x="23549" y="427"/>
                  </a:moveTo>
                  <a:cubicBezTo>
                    <a:pt x="48949" y="-11215"/>
                    <a:pt x="148961" y="218444"/>
                    <a:pt x="175949" y="263952"/>
                  </a:cubicBezTo>
                  <a:cubicBezTo>
                    <a:pt x="202937" y="309460"/>
                    <a:pt x="172245" y="248606"/>
                    <a:pt x="185474" y="273477"/>
                  </a:cubicBezTo>
                  <a:cubicBezTo>
                    <a:pt x="198703" y="298348"/>
                    <a:pt x="244741" y="374019"/>
                    <a:pt x="255324" y="413177"/>
                  </a:cubicBezTo>
                  <a:cubicBezTo>
                    <a:pt x="265907" y="452335"/>
                    <a:pt x="242095" y="498373"/>
                    <a:pt x="248974" y="508427"/>
                  </a:cubicBezTo>
                  <a:cubicBezTo>
                    <a:pt x="255853" y="518481"/>
                    <a:pt x="288132" y="453923"/>
                    <a:pt x="296599" y="473502"/>
                  </a:cubicBezTo>
                  <a:cubicBezTo>
                    <a:pt x="305066" y="493081"/>
                    <a:pt x="299245" y="562931"/>
                    <a:pt x="299774" y="625902"/>
                  </a:cubicBezTo>
                  <a:cubicBezTo>
                    <a:pt x="300303" y="688873"/>
                    <a:pt x="291307" y="761369"/>
                    <a:pt x="299774" y="851327"/>
                  </a:cubicBezTo>
                  <a:cubicBezTo>
                    <a:pt x="308241" y="941285"/>
                    <a:pt x="343166" y="1122790"/>
                    <a:pt x="350574" y="1165652"/>
                  </a:cubicBezTo>
                  <a:cubicBezTo>
                    <a:pt x="357982" y="1208514"/>
                    <a:pt x="384441" y="1200577"/>
                    <a:pt x="344224" y="1108502"/>
                  </a:cubicBezTo>
                  <a:cubicBezTo>
                    <a:pt x="304007" y="1016427"/>
                    <a:pt x="138907" y="659769"/>
                    <a:pt x="109274" y="613202"/>
                  </a:cubicBezTo>
                  <a:cubicBezTo>
                    <a:pt x="79641" y="566635"/>
                    <a:pt x="183357" y="913239"/>
                    <a:pt x="166424" y="829102"/>
                  </a:cubicBezTo>
                  <a:cubicBezTo>
                    <a:pt x="149491" y="744965"/>
                    <a:pt x="31487" y="190927"/>
                    <a:pt x="7674" y="108377"/>
                  </a:cubicBezTo>
                  <a:cubicBezTo>
                    <a:pt x="-16139" y="25827"/>
                    <a:pt x="23020" y="350735"/>
                    <a:pt x="23549" y="333802"/>
                  </a:cubicBezTo>
                  <a:cubicBezTo>
                    <a:pt x="24078" y="316869"/>
                    <a:pt x="-1851" y="12069"/>
                    <a:pt x="23549" y="42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 1303">
              <a:extLst>
                <a:ext uri="{FF2B5EF4-FFF2-40B4-BE49-F238E27FC236}">
                  <a16:creationId xmlns:a16="http://schemas.microsoft.com/office/drawing/2014/main" id="{30B1490D-0C17-3E4E-1978-23B25CA6ABF8}"/>
                </a:ext>
              </a:extLst>
            </p:cNvPr>
            <p:cNvSpPr/>
            <p:nvPr/>
          </p:nvSpPr>
          <p:spPr>
            <a:xfrm>
              <a:off x="8092257" y="3811057"/>
              <a:ext cx="291074" cy="1552241"/>
            </a:xfrm>
            <a:custGeom>
              <a:avLst/>
              <a:gdLst>
                <a:gd name="connsiteX0" fmla="*/ 280218 w 291074"/>
                <a:gd name="connsiteY0" fmla="*/ 37043 h 1552241"/>
                <a:gd name="connsiteX1" fmla="*/ 130993 w 291074"/>
                <a:gd name="connsiteY1" fmla="*/ 599018 h 1552241"/>
                <a:gd name="connsiteX2" fmla="*/ 169093 w 291074"/>
                <a:gd name="connsiteY2" fmla="*/ 548218 h 1552241"/>
                <a:gd name="connsiteX3" fmla="*/ 115118 w 291074"/>
                <a:gd name="connsiteY3" fmla="*/ 897468 h 1552241"/>
                <a:gd name="connsiteX4" fmla="*/ 42093 w 291074"/>
                <a:gd name="connsiteY4" fmla="*/ 1138768 h 1552241"/>
                <a:gd name="connsiteX5" fmla="*/ 818 w 291074"/>
                <a:gd name="connsiteY5" fmla="*/ 1545168 h 1552241"/>
                <a:gd name="connsiteX6" fmla="*/ 16693 w 291074"/>
                <a:gd name="connsiteY6" fmla="*/ 1348318 h 1552241"/>
                <a:gd name="connsiteX7" fmla="*/ 42093 w 291074"/>
                <a:gd name="connsiteY7" fmla="*/ 748243 h 1552241"/>
                <a:gd name="connsiteX8" fmla="*/ 35743 w 291074"/>
                <a:gd name="connsiteY8" fmla="*/ 814918 h 1552241"/>
                <a:gd name="connsiteX9" fmla="*/ 10343 w 291074"/>
                <a:gd name="connsiteY9" fmla="*/ 449793 h 1552241"/>
                <a:gd name="connsiteX10" fmla="*/ 38918 w 291074"/>
                <a:gd name="connsiteY10" fmla="*/ 462493 h 1552241"/>
                <a:gd name="connsiteX11" fmla="*/ 99243 w 291074"/>
                <a:gd name="connsiteY11" fmla="*/ 329143 h 1552241"/>
                <a:gd name="connsiteX12" fmla="*/ 29393 w 291074"/>
                <a:gd name="connsiteY12" fmla="*/ 421218 h 1552241"/>
                <a:gd name="connsiteX13" fmla="*/ 251643 w 291074"/>
                <a:gd name="connsiteY13" fmla="*/ 91018 h 1552241"/>
                <a:gd name="connsiteX14" fmla="*/ 280218 w 291074"/>
                <a:gd name="connsiteY14" fmla="*/ 37043 h 155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074" h="1552241">
                  <a:moveTo>
                    <a:pt x="280218" y="37043"/>
                  </a:moveTo>
                  <a:cubicBezTo>
                    <a:pt x="260110" y="121710"/>
                    <a:pt x="149514" y="513822"/>
                    <a:pt x="130993" y="599018"/>
                  </a:cubicBezTo>
                  <a:cubicBezTo>
                    <a:pt x="112472" y="684214"/>
                    <a:pt x="171739" y="498476"/>
                    <a:pt x="169093" y="548218"/>
                  </a:cubicBezTo>
                  <a:cubicBezTo>
                    <a:pt x="166447" y="597960"/>
                    <a:pt x="136285" y="799043"/>
                    <a:pt x="115118" y="897468"/>
                  </a:cubicBezTo>
                  <a:cubicBezTo>
                    <a:pt x="93951" y="995893"/>
                    <a:pt x="61143" y="1030818"/>
                    <a:pt x="42093" y="1138768"/>
                  </a:cubicBezTo>
                  <a:cubicBezTo>
                    <a:pt x="23043" y="1246718"/>
                    <a:pt x="5051" y="1510243"/>
                    <a:pt x="818" y="1545168"/>
                  </a:cubicBezTo>
                  <a:cubicBezTo>
                    <a:pt x="-3415" y="1580093"/>
                    <a:pt x="9814" y="1481139"/>
                    <a:pt x="16693" y="1348318"/>
                  </a:cubicBezTo>
                  <a:cubicBezTo>
                    <a:pt x="23572" y="1215497"/>
                    <a:pt x="38918" y="837143"/>
                    <a:pt x="42093" y="748243"/>
                  </a:cubicBezTo>
                  <a:cubicBezTo>
                    <a:pt x="45268" y="659343"/>
                    <a:pt x="41035" y="864660"/>
                    <a:pt x="35743" y="814918"/>
                  </a:cubicBezTo>
                  <a:cubicBezTo>
                    <a:pt x="30451" y="765176"/>
                    <a:pt x="9814" y="508530"/>
                    <a:pt x="10343" y="449793"/>
                  </a:cubicBezTo>
                  <a:cubicBezTo>
                    <a:pt x="10872" y="391056"/>
                    <a:pt x="24101" y="482601"/>
                    <a:pt x="38918" y="462493"/>
                  </a:cubicBezTo>
                  <a:cubicBezTo>
                    <a:pt x="53735" y="442385"/>
                    <a:pt x="100830" y="336022"/>
                    <a:pt x="99243" y="329143"/>
                  </a:cubicBezTo>
                  <a:cubicBezTo>
                    <a:pt x="97656" y="322264"/>
                    <a:pt x="3993" y="460906"/>
                    <a:pt x="29393" y="421218"/>
                  </a:cubicBezTo>
                  <a:cubicBezTo>
                    <a:pt x="54793" y="381531"/>
                    <a:pt x="209839" y="150814"/>
                    <a:pt x="251643" y="91018"/>
                  </a:cubicBezTo>
                  <a:cubicBezTo>
                    <a:pt x="293447" y="31222"/>
                    <a:pt x="300326" y="-47624"/>
                    <a:pt x="280218" y="3704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 1304">
              <a:extLst>
                <a:ext uri="{FF2B5EF4-FFF2-40B4-BE49-F238E27FC236}">
                  <a16:creationId xmlns:a16="http://schemas.microsoft.com/office/drawing/2014/main" id="{B2E878E6-B095-1608-5442-8ECB949BFA4C}"/>
                </a:ext>
              </a:extLst>
            </p:cNvPr>
            <p:cNvSpPr/>
            <p:nvPr/>
          </p:nvSpPr>
          <p:spPr>
            <a:xfrm>
              <a:off x="8294414" y="3105119"/>
              <a:ext cx="130660" cy="926230"/>
            </a:xfrm>
            <a:custGeom>
              <a:avLst/>
              <a:gdLst>
                <a:gd name="connsiteX0" fmla="*/ 68536 w 130660"/>
                <a:gd name="connsiteY0" fmla="*/ 31 h 926230"/>
                <a:gd name="connsiteX1" fmla="*/ 122511 w 130660"/>
                <a:gd name="connsiteY1" fmla="*/ 390556 h 926230"/>
                <a:gd name="connsiteX2" fmla="*/ 125686 w 130660"/>
                <a:gd name="connsiteY2" fmla="*/ 314356 h 926230"/>
                <a:gd name="connsiteX3" fmla="*/ 109811 w 130660"/>
                <a:gd name="connsiteY3" fmla="*/ 546131 h 926230"/>
                <a:gd name="connsiteX4" fmla="*/ 84411 w 130660"/>
                <a:gd name="connsiteY4" fmla="*/ 650906 h 926230"/>
                <a:gd name="connsiteX5" fmla="*/ 128861 w 130660"/>
                <a:gd name="connsiteY5" fmla="*/ 603281 h 926230"/>
                <a:gd name="connsiteX6" fmla="*/ 11386 w 130660"/>
                <a:gd name="connsiteY6" fmla="*/ 917606 h 926230"/>
                <a:gd name="connsiteX7" fmla="*/ 11386 w 130660"/>
                <a:gd name="connsiteY7" fmla="*/ 809656 h 926230"/>
                <a:gd name="connsiteX8" fmla="*/ 71711 w 130660"/>
                <a:gd name="connsiteY8" fmla="*/ 514381 h 926230"/>
                <a:gd name="connsiteX9" fmla="*/ 52661 w 130660"/>
                <a:gd name="connsiteY9" fmla="*/ 323881 h 926230"/>
                <a:gd name="connsiteX10" fmla="*/ 59011 w 130660"/>
                <a:gd name="connsiteY10" fmla="*/ 368331 h 926230"/>
                <a:gd name="connsiteX11" fmla="*/ 68536 w 130660"/>
                <a:gd name="connsiteY11" fmla="*/ 31 h 92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660" h="926230">
                  <a:moveTo>
                    <a:pt x="68536" y="31"/>
                  </a:moveTo>
                  <a:cubicBezTo>
                    <a:pt x="79119" y="3735"/>
                    <a:pt x="112986" y="338169"/>
                    <a:pt x="122511" y="390556"/>
                  </a:cubicBezTo>
                  <a:cubicBezTo>
                    <a:pt x="132036" y="442943"/>
                    <a:pt x="127803" y="288427"/>
                    <a:pt x="125686" y="314356"/>
                  </a:cubicBezTo>
                  <a:cubicBezTo>
                    <a:pt x="123569" y="340285"/>
                    <a:pt x="116690" y="490039"/>
                    <a:pt x="109811" y="546131"/>
                  </a:cubicBezTo>
                  <a:cubicBezTo>
                    <a:pt x="102932" y="602223"/>
                    <a:pt x="81236" y="641381"/>
                    <a:pt x="84411" y="650906"/>
                  </a:cubicBezTo>
                  <a:cubicBezTo>
                    <a:pt x="87586" y="660431"/>
                    <a:pt x="141032" y="558831"/>
                    <a:pt x="128861" y="603281"/>
                  </a:cubicBezTo>
                  <a:cubicBezTo>
                    <a:pt x="116690" y="647731"/>
                    <a:pt x="30965" y="883210"/>
                    <a:pt x="11386" y="917606"/>
                  </a:cubicBezTo>
                  <a:cubicBezTo>
                    <a:pt x="-8193" y="952002"/>
                    <a:pt x="1332" y="876860"/>
                    <a:pt x="11386" y="809656"/>
                  </a:cubicBezTo>
                  <a:cubicBezTo>
                    <a:pt x="21440" y="742452"/>
                    <a:pt x="64832" y="595343"/>
                    <a:pt x="71711" y="514381"/>
                  </a:cubicBezTo>
                  <a:cubicBezTo>
                    <a:pt x="78590" y="433419"/>
                    <a:pt x="54778" y="348223"/>
                    <a:pt x="52661" y="323881"/>
                  </a:cubicBezTo>
                  <a:cubicBezTo>
                    <a:pt x="50544" y="299539"/>
                    <a:pt x="55836" y="416485"/>
                    <a:pt x="59011" y="368331"/>
                  </a:cubicBezTo>
                  <a:cubicBezTo>
                    <a:pt x="62186" y="320177"/>
                    <a:pt x="57953" y="-3673"/>
                    <a:pt x="68536" y="3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 1305">
              <a:extLst>
                <a:ext uri="{FF2B5EF4-FFF2-40B4-BE49-F238E27FC236}">
                  <a16:creationId xmlns:a16="http://schemas.microsoft.com/office/drawing/2014/main" id="{A7F4ECF3-C90A-C165-883C-DDE83386EC77}"/>
                </a:ext>
              </a:extLst>
            </p:cNvPr>
            <p:cNvSpPr/>
            <p:nvPr/>
          </p:nvSpPr>
          <p:spPr>
            <a:xfrm>
              <a:off x="5865952" y="3323973"/>
              <a:ext cx="190579" cy="1025770"/>
            </a:xfrm>
            <a:custGeom>
              <a:avLst/>
              <a:gdLst>
                <a:gd name="connsiteX0" fmla="*/ 141148 w 190579"/>
                <a:gd name="connsiteY0" fmla="*/ 252 h 1025770"/>
                <a:gd name="connsiteX1" fmla="*/ 68123 w 190579"/>
                <a:gd name="connsiteY1" fmla="*/ 301877 h 1025770"/>
                <a:gd name="connsiteX2" fmla="*/ 109398 w 190579"/>
                <a:gd name="connsiteY2" fmla="*/ 657477 h 1025770"/>
                <a:gd name="connsiteX3" fmla="*/ 68123 w 190579"/>
                <a:gd name="connsiteY3" fmla="*/ 546352 h 1025770"/>
                <a:gd name="connsiteX4" fmla="*/ 188773 w 190579"/>
                <a:gd name="connsiteY4" fmla="*/ 1013077 h 1025770"/>
                <a:gd name="connsiteX5" fmla="*/ 131623 w 190579"/>
                <a:gd name="connsiteY5" fmla="*/ 835277 h 1025770"/>
                <a:gd name="connsiteX6" fmla="*/ 10973 w 190579"/>
                <a:gd name="connsiteY6" fmla="*/ 228852 h 1025770"/>
                <a:gd name="connsiteX7" fmla="*/ 10973 w 190579"/>
                <a:gd name="connsiteY7" fmla="*/ 444752 h 1025770"/>
                <a:gd name="connsiteX8" fmla="*/ 58598 w 190579"/>
                <a:gd name="connsiteY8" fmla="*/ 171702 h 1025770"/>
                <a:gd name="connsiteX9" fmla="*/ 7798 w 190579"/>
                <a:gd name="connsiteY9" fmla="*/ 247902 h 1025770"/>
                <a:gd name="connsiteX10" fmla="*/ 141148 w 190579"/>
                <a:gd name="connsiteY10" fmla="*/ 252 h 102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579" h="1025770">
                  <a:moveTo>
                    <a:pt x="141148" y="252"/>
                  </a:moveTo>
                  <a:cubicBezTo>
                    <a:pt x="151202" y="9248"/>
                    <a:pt x="73415" y="192340"/>
                    <a:pt x="68123" y="301877"/>
                  </a:cubicBezTo>
                  <a:cubicBezTo>
                    <a:pt x="62831" y="411414"/>
                    <a:pt x="109398" y="616731"/>
                    <a:pt x="109398" y="657477"/>
                  </a:cubicBezTo>
                  <a:cubicBezTo>
                    <a:pt x="109398" y="698223"/>
                    <a:pt x="54894" y="487085"/>
                    <a:pt x="68123" y="546352"/>
                  </a:cubicBezTo>
                  <a:cubicBezTo>
                    <a:pt x="81352" y="605619"/>
                    <a:pt x="178190" y="964923"/>
                    <a:pt x="188773" y="1013077"/>
                  </a:cubicBezTo>
                  <a:cubicBezTo>
                    <a:pt x="199356" y="1061231"/>
                    <a:pt x="161256" y="965981"/>
                    <a:pt x="131623" y="835277"/>
                  </a:cubicBezTo>
                  <a:cubicBezTo>
                    <a:pt x="101990" y="704573"/>
                    <a:pt x="31081" y="293939"/>
                    <a:pt x="10973" y="228852"/>
                  </a:cubicBezTo>
                  <a:cubicBezTo>
                    <a:pt x="-9135" y="163765"/>
                    <a:pt x="3036" y="454277"/>
                    <a:pt x="10973" y="444752"/>
                  </a:cubicBezTo>
                  <a:cubicBezTo>
                    <a:pt x="18910" y="435227"/>
                    <a:pt x="59127" y="204510"/>
                    <a:pt x="58598" y="171702"/>
                  </a:cubicBezTo>
                  <a:cubicBezTo>
                    <a:pt x="58069" y="138894"/>
                    <a:pt x="-5960" y="270127"/>
                    <a:pt x="7798" y="247902"/>
                  </a:cubicBezTo>
                  <a:cubicBezTo>
                    <a:pt x="21556" y="225677"/>
                    <a:pt x="131094" y="-8744"/>
                    <a:pt x="141148" y="25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 1306">
              <a:extLst>
                <a:ext uri="{FF2B5EF4-FFF2-40B4-BE49-F238E27FC236}">
                  <a16:creationId xmlns:a16="http://schemas.microsoft.com/office/drawing/2014/main" id="{99146610-94FB-B2D6-D06A-ABB5E67E7CFE}"/>
                </a:ext>
              </a:extLst>
            </p:cNvPr>
            <p:cNvSpPr/>
            <p:nvPr/>
          </p:nvSpPr>
          <p:spPr>
            <a:xfrm>
              <a:off x="6359443" y="3917208"/>
              <a:ext cx="257278" cy="890440"/>
            </a:xfrm>
            <a:custGeom>
              <a:avLst/>
              <a:gdLst>
                <a:gd name="connsiteX0" fmla="*/ 82 w 257278"/>
                <a:gd name="connsiteY0" fmla="*/ 742 h 890440"/>
                <a:gd name="connsiteX1" fmla="*/ 133432 w 257278"/>
                <a:gd name="connsiteY1" fmla="*/ 302367 h 890440"/>
                <a:gd name="connsiteX2" fmla="*/ 142957 w 257278"/>
                <a:gd name="connsiteY2" fmla="*/ 245217 h 890440"/>
                <a:gd name="connsiteX3" fmla="*/ 174707 w 257278"/>
                <a:gd name="connsiteY3" fmla="*/ 334117 h 890440"/>
                <a:gd name="connsiteX4" fmla="*/ 209632 w 257278"/>
                <a:gd name="connsiteY4" fmla="*/ 499217 h 890440"/>
                <a:gd name="connsiteX5" fmla="*/ 212807 w 257278"/>
                <a:gd name="connsiteY5" fmla="*/ 413492 h 890440"/>
                <a:gd name="connsiteX6" fmla="*/ 244557 w 257278"/>
                <a:gd name="connsiteY6" fmla="*/ 877042 h 890440"/>
                <a:gd name="connsiteX7" fmla="*/ 250907 w 257278"/>
                <a:gd name="connsiteY7" fmla="*/ 734167 h 890440"/>
                <a:gd name="connsiteX8" fmla="*/ 155657 w 257278"/>
                <a:gd name="connsiteY8" fmla="*/ 410317 h 890440"/>
                <a:gd name="connsiteX9" fmla="*/ 165182 w 257278"/>
                <a:gd name="connsiteY9" fmla="*/ 556367 h 890440"/>
                <a:gd name="connsiteX10" fmla="*/ 114382 w 257278"/>
                <a:gd name="connsiteY10" fmla="*/ 403967 h 890440"/>
                <a:gd name="connsiteX11" fmla="*/ 82 w 257278"/>
                <a:gd name="connsiteY11" fmla="*/ 742 h 89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278" h="890440">
                  <a:moveTo>
                    <a:pt x="82" y="742"/>
                  </a:moveTo>
                  <a:cubicBezTo>
                    <a:pt x="3257" y="-16191"/>
                    <a:pt x="109620" y="261621"/>
                    <a:pt x="133432" y="302367"/>
                  </a:cubicBezTo>
                  <a:cubicBezTo>
                    <a:pt x="157244" y="343113"/>
                    <a:pt x="136078" y="239925"/>
                    <a:pt x="142957" y="245217"/>
                  </a:cubicBezTo>
                  <a:cubicBezTo>
                    <a:pt x="149836" y="250509"/>
                    <a:pt x="163595" y="291784"/>
                    <a:pt x="174707" y="334117"/>
                  </a:cubicBezTo>
                  <a:cubicBezTo>
                    <a:pt x="185819" y="376450"/>
                    <a:pt x="203282" y="485988"/>
                    <a:pt x="209632" y="499217"/>
                  </a:cubicBezTo>
                  <a:cubicBezTo>
                    <a:pt x="215982" y="512446"/>
                    <a:pt x="206986" y="350521"/>
                    <a:pt x="212807" y="413492"/>
                  </a:cubicBezTo>
                  <a:cubicBezTo>
                    <a:pt x="218628" y="476463"/>
                    <a:pt x="238207" y="823596"/>
                    <a:pt x="244557" y="877042"/>
                  </a:cubicBezTo>
                  <a:cubicBezTo>
                    <a:pt x="250907" y="930488"/>
                    <a:pt x="265724" y="811955"/>
                    <a:pt x="250907" y="734167"/>
                  </a:cubicBezTo>
                  <a:cubicBezTo>
                    <a:pt x="236090" y="656379"/>
                    <a:pt x="169945" y="439950"/>
                    <a:pt x="155657" y="410317"/>
                  </a:cubicBezTo>
                  <a:cubicBezTo>
                    <a:pt x="141369" y="380684"/>
                    <a:pt x="172061" y="557425"/>
                    <a:pt x="165182" y="556367"/>
                  </a:cubicBezTo>
                  <a:cubicBezTo>
                    <a:pt x="158303" y="555309"/>
                    <a:pt x="142428" y="497630"/>
                    <a:pt x="114382" y="403967"/>
                  </a:cubicBezTo>
                  <a:cubicBezTo>
                    <a:pt x="86336" y="310304"/>
                    <a:pt x="-3093" y="17675"/>
                    <a:pt x="82" y="74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 1307">
              <a:extLst>
                <a:ext uri="{FF2B5EF4-FFF2-40B4-BE49-F238E27FC236}">
                  <a16:creationId xmlns:a16="http://schemas.microsoft.com/office/drawing/2014/main" id="{7913CDD5-BED3-AE87-F39A-4B684137155C}"/>
                </a:ext>
              </a:extLst>
            </p:cNvPr>
            <p:cNvSpPr/>
            <p:nvPr/>
          </p:nvSpPr>
          <p:spPr>
            <a:xfrm>
              <a:off x="8238531" y="3404778"/>
              <a:ext cx="195094" cy="700504"/>
            </a:xfrm>
            <a:custGeom>
              <a:avLst/>
              <a:gdLst>
                <a:gd name="connsiteX0" fmla="*/ 108544 w 195094"/>
                <a:gd name="connsiteY0" fmla="*/ 68672 h 700504"/>
                <a:gd name="connsiteX1" fmla="*/ 76794 w 195094"/>
                <a:gd name="connsiteY1" fmla="*/ 325847 h 700504"/>
                <a:gd name="connsiteX2" fmla="*/ 89494 w 195094"/>
                <a:gd name="connsiteY2" fmla="*/ 300447 h 700504"/>
                <a:gd name="connsiteX3" fmla="*/ 16469 w 195094"/>
                <a:gd name="connsiteY3" fmla="*/ 617947 h 700504"/>
                <a:gd name="connsiteX4" fmla="*/ 51394 w 195094"/>
                <a:gd name="connsiteY4" fmla="*/ 513172 h 700504"/>
                <a:gd name="connsiteX5" fmla="*/ 594 w 195094"/>
                <a:gd name="connsiteY5" fmla="*/ 700497 h 700504"/>
                <a:gd name="connsiteX6" fmla="*/ 92669 w 195094"/>
                <a:gd name="connsiteY6" fmla="*/ 519522 h 700504"/>
                <a:gd name="connsiteX7" fmla="*/ 172044 w 195094"/>
                <a:gd name="connsiteY7" fmla="*/ 306797 h 700504"/>
                <a:gd name="connsiteX8" fmla="*/ 194269 w 195094"/>
                <a:gd name="connsiteY8" fmla="*/ 1997 h 700504"/>
                <a:gd name="connsiteX9" fmla="*/ 149819 w 195094"/>
                <a:gd name="connsiteY9" fmla="*/ 170272 h 700504"/>
                <a:gd name="connsiteX10" fmla="*/ 108544 w 195094"/>
                <a:gd name="connsiteY10" fmla="*/ 68672 h 700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094" h="700504">
                  <a:moveTo>
                    <a:pt x="108544" y="68672"/>
                  </a:moveTo>
                  <a:cubicBezTo>
                    <a:pt x="96373" y="94601"/>
                    <a:pt x="79969" y="287218"/>
                    <a:pt x="76794" y="325847"/>
                  </a:cubicBezTo>
                  <a:cubicBezTo>
                    <a:pt x="73619" y="364476"/>
                    <a:pt x="99548" y="251764"/>
                    <a:pt x="89494" y="300447"/>
                  </a:cubicBezTo>
                  <a:cubicBezTo>
                    <a:pt x="79440" y="349130"/>
                    <a:pt x="22819" y="582493"/>
                    <a:pt x="16469" y="617947"/>
                  </a:cubicBezTo>
                  <a:cubicBezTo>
                    <a:pt x="10119" y="653401"/>
                    <a:pt x="54040" y="499414"/>
                    <a:pt x="51394" y="513172"/>
                  </a:cubicBezTo>
                  <a:cubicBezTo>
                    <a:pt x="48748" y="526930"/>
                    <a:pt x="-6285" y="699439"/>
                    <a:pt x="594" y="700497"/>
                  </a:cubicBezTo>
                  <a:cubicBezTo>
                    <a:pt x="7473" y="701555"/>
                    <a:pt x="64094" y="585139"/>
                    <a:pt x="92669" y="519522"/>
                  </a:cubicBezTo>
                  <a:cubicBezTo>
                    <a:pt x="121244" y="453905"/>
                    <a:pt x="155111" y="393051"/>
                    <a:pt x="172044" y="306797"/>
                  </a:cubicBezTo>
                  <a:cubicBezTo>
                    <a:pt x="188977" y="220543"/>
                    <a:pt x="197973" y="24751"/>
                    <a:pt x="194269" y="1997"/>
                  </a:cubicBezTo>
                  <a:cubicBezTo>
                    <a:pt x="190565" y="-20757"/>
                    <a:pt x="160402" y="158101"/>
                    <a:pt x="149819" y="170272"/>
                  </a:cubicBezTo>
                  <a:cubicBezTo>
                    <a:pt x="139236" y="182443"/>
                    <a:pt x="120715" y="42743"/>
                    <a:pt x="108544" y="6867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 1308">
              <a:extLst>
                <a:ext uri="{FF2B5EF4-FFF2-40B4-BE49-F238E27FC236}">
                  <a16:creationId xmlns:a16="http://schemas.microsoft.com/office/drawing/2014/main" id="{EC966DC3-21D0-8256-2782-7DECCC2E39E2}"/>
                </a:ext>
              </a:extLst>
            </p:cNvPr>
            <p:cNvSpPr/>
            <p:nvPr/>
          </p:nvSpPr>
          <p:spPr>
            <a:xfrm>
              <a:off x="7961898" y="4063973"/>
              <a:ext cx="335103" cy="395571"/>
            </a:xfrm>
            <a:custGeom>
              <a:avLst/>
              <a:gdLst>
                <a:gd name="connsiteX0" fmla="*/ 334377 w 335103"/>
                <a:gd name="connsiteY0" fmla="*/ 27 h 395571"/>
                <a:gd name="connsiteX1" fmla="*/ 147052 w 335103"/>
                <a:gd name="connsiteY1" fmla="*/ 225452 h 395571"/>
                <a:gd name="connsiteX2" fmla="*/ 1002 w 335103"/>
                <a:gd name="connsiteY2" fmla="*/ 393727 h 395571"/>
                <a:gd name="connsiteX3" fmla="*/ 86727 w 335103"/>
                <a:gd name="connsiteY3" fmla="*/ 304827 h 395571"/>
                <a:gd name="connsiteX4" fmla="*/ 166102 w 335103"/>
                <a:gd name="connsiteY4" fmla="*/ 146077 h 395571"/>
                <a:gd name="connsiteX5" fmla="*/ 74027 w 335103"/>
                <a:gd name="connsiteY5" fmla="*/ 209577 h 395571"/>
                <a:gd name="connsiteX6" fmla="*/ 334377 w 335103"/>
                <a:gd name="connsiteY6" fmla="*/ 27 h 39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103" h="395571">
                  <a:moveTo>
                    <a:pt x="334377" y="27"/>
                  </a:moveTo>
                  <a:cubicBezTo>
                    <a:pt x="346548" y="2673"/>
                    <a:pt x="202614" y="159835"/>
                    <a:pt x="147052" y="225452"/>
                  </a:cubicBezTo>
                  <a:cubicBezTo>
                    <a:pt x="91489" y="291069"/>
                    <a:pt x="11056" y="380498"/>
                    <a:pt x="1002" y="393727"/>
                  </a:cubicBezTo>
                  <a:cubicBezTo>
                    <a:pt x="-9052" y="406956"/>
                    <a:pt x="59210" y="346102"/>
                    <a:pt x="86727" y="304827"/>
                  </a:cubicBezTo>
                  <a:cubicBezTo>
                    <a:pt x="114244" y="263552"/>
                    <a:pt x="168219" y="161952"/>
                    <a:pt x="166102" y="146077"/>
                  </a:cubicBezTo>
                  <a:cubicBezTo>
                    <a:pt x="163985" y="130202"/>
                    <a:pt x="50744" y="229156"/>
                    <a:pt x="74027" y="209577"/>
                  </a:cubicBezTo>
                  <a:cubicBezTo>
                    <a:pt x="97310" y="189998"/>
                    <a:pt x="322206" y="-2619"/>
                    <a:pt x="334377" y="2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 1309">
              <a:extLst>
                <a:ext uri="{FF2B5EF4-FFF2-40B4-BE49-F238E27FC236}">
                  <a16:creationId xmlns:a16="http://schemas.microsoft.com/office/drawing/2014/main" id="{DA466D34-E9B8-5F06-DA5B-E97BFC4E9DF8}"/>
                </a:ext>
              </a:extLst>
            </p:cNvPr>
            <p:cNvSpPr/>
            <p:nvPr/>
          </p:nvSpPr>
          <p:spPr>
            <a:xfrm>
              <a:off x="8222611" y="4247890"/>
              <a:ext cx="111789" cy="730886"/>
            </a:xfrm>
            <a:custGeom>
              <a:avLst/>
              <a:gdLst>
                <a:gd name="connsiteX0" fmla="*/ 105414 w 111789"/>
                <a:gd name="connsiteY0" fmla="*/ 260 h 730886"/>
                <a:gd name="connsiteX1" fmla="*/ 80014 w 111789"/>
                <a:gd name="connsiteY1" fmla="*/ 273310 h 730886"/>
                <a:gd name="connsiteX2" fmla="*/ 111764 w 111789"/>
                <a:gd name="connsiteY2" fmla="*/ 486035 h 730886"/>
                <a:gd name="connsiteX3" fmla="*/ 73664 w 111789"/>
                <a:gd name="connsiteY3" fmla="*/ 403485 h 730886"/>
                <a:gd name="connsiteX4" fmla="*/ 3814 w 111789"/>
                <a:gd name="connsiteY4" fmla="*/ 724160 h 730886"/>
                <a:gd name="connsiteX5" fmla="*/ 13339 w 111789"/>
                <a:gd name="connsiteY5" fmla="*/ 590810 h 730886"/>
                <a:gd name="connsiteX6" fmla="*/ 48264 w 111789"/>
                <a:gd name="connsiteY6" fmla="*/ 235210 h 730886"/>
                <a:gd name="connsiteX7" fmla="*/ 22864 w 111789"/>
                <a:gd name="connsiteY7" fmla="*/ 324110 h 730886"/>
                <a:gd name="connsiteX8" fmla="*/ 105414 w 111789"/>
                <a:gd name="connsiteY8" fmla="*/ 260 h 73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789" h="730886">
                  <a:moveTo>
                    <a:pt x="105414" y="260"/>
                  </a:moveTo>
                  <a:cubicBezTo>
                    <a:pt x="114939" y="-8207"/>
                    <a:pt x="78956" y="192348"/>
                    <a:pt x="80014" y="273310"/>
                  </a:cubicBezTo>
                  <a:cubicBezTo>
                    <a:pt x="81072" y="354272"/>
                    <a:pt x="112822" y="464339"/>
                    <a:pt x="111764" y="486035"/>
                  </a:cubicBezTo>
                  <a:cubicBezTo>
                    <a:pt x="110706" y="507731"/>
                    <a:pt x="91656" y="363797"/>
                    <a:pt x="73664" y="403485"/>
                  </a:cubicBezTo>
                  <a:cubicBezTo>
                    <a:pt x="55672" y="443173"/>
                    <a:pt x="13868" y="692939"/>
                    <a:pt x="3814" y="724160"/>
                  </a:cubicBezTo>
                  <a:cubicBezTo>
                    <a:pt x="-6240" y="755381"/>
                    <a:pt x="5931" y="672302"/>
                    <a:pt x="13339" y="590810"/>
                  </a:cubicBezTo>
                  <a:cubicBezTo>
                    <a:pt x="20747" y="509318"/>
                    <a:pt x="46676" y="279660"/>
                    <a:pt x="48264" y="235210"/>
                  </a:cubicBezTo>
                  <a:cubicBezTo>
                    <a:pt x="49851" y="190760"/>
                    <a:pt x="12810" y="366443"/>
                    <a:pt x="22864" y="324110"/>
                  </a:cubicBezTo>
                  <a:cubicBezTo>
                    <a:pt x="32918" y="281777"/>
                    <a:pt x="95889" y="8727"/>
                    <a:pt x="105414" y="26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 1310">
              <a:extLst>
                <a:ext uri="{FF2B5EF4-FFF2-40B4-BE49-F238E27FC236}">
                  <a16:creationId xmlns:a16="http://schemas.microsoft.com/office/drawing/2014/main" id="{E7DA6AA4-725F-E804-4DBB-BAF855CECC6C}"/>
                </a:ext>
              </a:extLst>
            </p:cNvPr>
            <p:cNvSpPr/>
            <p:nvPr/>
          </p:nvSpPr>
          <p:spPr>
            <a:xfrm>
              <a:off x="8412316" y="3931344"/>
              <a:ext cx="62193" cy="695084"/>
            </a:xfrm>
            <a:custGeom>
              <a:avLst/>
              <a:gdLst>
                <a:gd name="connsiteX0" fmla="*/ 61759 w 62193"/>
                <a:gd name="connsiteY0" fmla="*/ 2481 h 695084"/>
                <a:gd name="connsiteX1" fmla="*/ 30009 w 62193"/>
                <a:gd name="connsiteY1" fmla="*/ 224731 h 695084"/>
                <a:gd name="connsiteX2" fmla="*/ 58584 w 62193"/>
                <a:gd name="connsiteY2" fmla="*/ 669231 h 695084"/>
                <a:gd name="connsiteX3" fmla="*/ 52234 w 62193"/>
                <a:gd name="connsiteY3" fmla="*/ 608906 h 695084"/>
                <a:gd name="connsiteX4" fmla="*/ 17309 w 62193"/>
                <a:gd name="connsiteY4" fmla="*/ 332681 h 695084"/>
                <a:gd name="connsiteX5" fmla="*/ 1434 w 62193"/>
                <a:gd name="connsiteY5" fmla="*/ 116781 h 695084"/>
                <a:gd name="connsiteX6" fmla="*/ 61759 w 62193"/>
                <a:gd name="connsiteY6" fmla="*/ 2481 h 69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93" h="695084">
                  <a:moveTo>
                    <a:pt x="61759" y="2481"/>
                  </a:moveTo>
                  <a:cubicBezTo>
                    <a:pt x="66522" y="20473"/>
                    <a:pt x="30538" y="113606"/>
                    <a:pt x="30009" y="224731"/>
                  </a:cubicBezTo>
                  <a:cubicBezTo>
                    <a:pt x="29480" y="335856"/>
                    <a:pt x="54880" y="605202"/>
                    <a:pt x="58584" y="669231"/>
                  </a:cubicBezTo>
                  <a:cubicBezTo>
                    <a:pt x="62288" y="733260"/>
                    <a:pt x="59113" y="664998"/>
                    <a:pt x="52234" y="608906"/>
                  </a:cubicBezTo>
                  <a:cubicBezTo>
                    <a:pt x="45355" y="552814"/>
                    <a:pt x="25776" y="414702"/>
                    <a:pt x="17309" y="332681"/>
                  </a:cubicBezTo>
                  <a:cubicBezTo>
                    <a:pt x="8842" y="250660"/>
                    <a:pt x="-4387" y="164935"/>
                    <a:pt x="1434" y="116781"/>
                  </a:cubicBezTo>
                  <a:cubicBezTo>
                    <a:pt x="7255" y="68627"/>
                    <a:pt x="56996" y="-15511"/>
                    <a:pt x="61759" y="248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 1311">
              <a:extLst>
                <a:ext uri="{FF2B5EF4-FFF2-40B4-BE49-F238E27FC236}">
                  <a16:creationId xmlns:a16="http://schemas.microsoft.com/office/drawing/2014/main" id="{8930E433-B20B-159A-590C-611F3C3ADCA5}"/>
                </a:ext>
              </a:extLst>
            </p:cNvPr>
            <p:cNvSpPr/>
            <p:nvPr/>
          </p:nvSpPr>
          <p:spPr>
            <a:xfrm>
              <a:off x="8407115" y="3235260"/>
              <a:ext cx="298295" cy="766420"/>
            </a:xfrm>
            <a:custGeom>
              <a:avLst/>
              <a:gdLst>
                <a:gd name="connsiteX0" fmla="*/ 285 w 298295"/>
                <a:gd name="connsiteY0" fmla="*/ 65 h 766420"/>
                <a:gd name="connsiteX1" fmla="*/ 219360 w 298295"/>
                <a:gd name="connsiteY1" fmla="*/ 431865 h 766420"/>
                <a:gd name="connsiteX2" fmla="*/ 209835 w 298295"/>
                <a:gd name="connsiteY2" fmla="*/ 336615 h 766420"/>
                <a:gd name="connsiteX3" fmla="*/ 266985 w 298295"/>
                <a:gd name="connsiteY3" fmla="*/ 577915 h 766420"/>
                <a:gd name="connsiteX4" fmla="*/ 295560 w 298295"/>
                <a:gd name="connsiteY4" fmla="*/ 762065 h 766420"/>
                <a:gd name="connsiteX5" fmla="*/ 200310 w 298295"/>
                <a:gd name="connsiteY5" fmla="*/ 390590 h 766420"/>
                <a:gd name="connsiteX6" fmla="*/ 190785 w 298295"/>
                <a:gd name="connsiteY6" fmla="*/ 689040 h 766420"/>
                <a:gd name="connsiteX7" fmla="*/ 143160 w 298295"/>
                <a:gd name="connsiteY7" fmla="*/ 339790 h 766420"/>
                <a:gd name="connsiteX8" fmla="*/ 171735 w 298295"/>
                <a:gd name="connsiteY8" fmla="*/ 466790 h 766420"/>
                <a:gd name="connsiteX9" fmla="*/ 285 w 298295"/>
                <a:gd name="connsiteY9" fmla="*/ 65 h 76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8295" h="766420">
                  <a:moveTo>
                    <a:pt x="285" y="65"/>
                  </a:moveTo>
                  <a:cubicBezTo>
                    <a:pt x="8222" y="-5756"/>
                    <a:pt x="184435" y="375773"/>
                    <a:pt x="219360" y="431865"/>
                  </a:cubicBezTo>
                  <a:cubicBezTo>
                    <a:pt x="254285" y="487957"/>
                    <a:pt x="201898" y="312273"/>
                    <a:pt x="209835" y="336615"/>
                  </a:cubicBezTo>
                  <a:cubicBezTo>
                    <a:pt x="217772" y="360957"/>
                    <a:pt x="252698" y="507007"/>
                    <a:pt x="266985" y="577915"/>
                  </a:cubicBezTo>
                  <a:cubicBezTo>
                    <a:pt x="281273" y="648823"/>
                    <a:pt x="306672" y="793286"/>
                    <a:pt x="295560" y="762065"/>
                  </a:cubicBezTo>
                  <a:cubicBezTo>
                    <a:pt x="284448" y="730844"/>
                    <a:pt x="217772" y="402761"/>
                    <a:pt x="200310" y="390590"/>
                  </a:cubicBezTo>
                  <a:cubicBezTo>
                    <a:pt x="182848" y="378419"/>
                    <a:pt x="200310" y="697507"/>
                    <a:pt x="190785" y="689040"/>
                  </a:cubicBezTo>
                  <a:cubicBezTo>
                    <a:pt x="181260" y="680573"/>
                    <a:pt x="146335" y="376832"/>
                    <a:pt x="143160" y="339790"/>
                  </a:cubicBezTo>
                  <a:cubicBezTo>
                    <a:pt x="139985" y="302748"/>
                    <a:pt x="191314" y="520765"/>
                    <a:pt x="171735" y="466790"/>
                  </a:cubicBezTo>
                  <a:cubicBezTo>
                    <a:pt x="152156" y="412815"/>
                    <a:pt x="-7652" y="5886"/>
                    <a:pt x="285" y="6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 1312">
              <a:extLst>
                <a:ext uri="{FF2B5EF4-FFF2-40B4-BE49-F238E27FC236}">
                  <a16:creationId xmlns:a16="http://schemas.microsoft.com/office/drawing/2014/main" id="{49934362-CBF3-F472-4E9C-673660BF8DA3}"/>
                </a:ext>
              </a:extLst>
            </p:cNvPr>
            <p:cNvSpPr/>
            <p:nvPr/>
          </p:nvSpPr>
          <p:spPr>
            <a:xfrm>
              <a:off x="5620690" y="1733635"/>
              <a:ext cx="1192452" cy="1357750"/>
            </a:xfrm>
            <a:custGeom>
              <a:avLst/>
              <a:gdLst>
                <a:gd name="connsiteX0" fmla="*/ 1183335 w 1192452"/>
                <a:gd name="connsiteY0" fmla="*/ 3090 h 1357750"/>
                <a:gd name="connsiteX1" fmla="*/ 1015060 w 1192452"/>
                <a:gd name="connsiteY1" fmla="*/ 101515 h 1357750"/>
                <a:gd name="connsiteX2" fmla="*/ 656285 w 1192452"/>
                <a:gd name="connsiteY2" fmla="*/ 241215 h 1357750"/>
                <a:gd name="connsiteX3" fmla="*/ 802335 w 1192452"/>
                <a:gd name="connsiteY3" fmla="*/ 225340 h 1357750"/>
                <a:gd name="connsiteX4" fmla="*/ 526110 w 1192452"/>
                <a:gd name="connsiteY4" fmla="*/ 479340 h 1357750"/>
                <a:gd name="connsiteX5" fmla="*/ 561035 w 1192452"/>
                <a:gd name="connsiteY5" fmla="*/ 441240 h 1357750"/>
                <a:gd name="connsiteX6" fmla="*/ 307035 w 1192452"/>
                <a:gd name="connsiteY6" fmla="*/ 812715 h 1357750"/>
                <a:gd name="connsiteX7" fmla="*/ 434035 w 1192452"/>
                <a:gd name="connsiteY7" fmla="*/ 666665 h 1357750"/>
                <a:gd name="connsiteX8" fmla="*/ 14935 w 1192452"/>
                <a:gd name="connsiteY8" fmla="*/ 1330240 h 1357750"/>
                <a:gd name="connsiteX9" fmla="*/ 122885 w 1192452"/>
                <a:gd name="connsiteY9" fmla="*/ 1177840 h 1357750"/>
                <a:gd name="connsiteX10" fmla="*/ 405460 w 1192452"/>
                <a:gd name="connsiteY10" fmla="*/ 685715 h 1357750"/>
                <a:gd name="connsiteX11" fmla="*/ 713435 w 1192452"/>
                <a:gd name="connsiteY11" fmla="*/ 215815 h 1357750"/>
                <a:gd name="connsiteX12" fmla="*/ 580085 w 1192452"/>
                <a:gd name="connsiteY12" fmla="*/ 361865 h 1357750"/>
                <a:gd name="connsiteX13" fmla="*/ 869010 w 1192452"/>
                <a:gd name="connsiteY13" fmla="*/ 130090 h 1357750"/>
                <a:gd name="connsiteX14" fmla="*/ 751535 w 1192452"/>
                <a:gd name="connsiteY14" fmla="*/ 218990 h 1357750"/>
                <a:gd name="connsiteX15" fmla="*/ 1183335 w 1192452"/>
                <a:gd name="connsiteY15" fmla="*/ 3090 h 135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92452" h="1357750">
                  <a:moveTo>
                    <a:pt x="1183335" y="3090"/>
                  </a:moveTo>
                  <a:cubicBezTo>
                    <a:pt x="1227256" y="-16489"/>
                    <a:pt x="1102901" y="61828"/>
                    <a:pt x="1015060" y="101515"/>
                  </a:cubicBezTo>
                  <a:cubicBezTo>
                    <a:pt x="927219" y="141202"/>
                    <a:pt x="691739" y="220577"/>
                    <a:pt x="656285" y="241215"/>
                  </a:cubicBezTo>
                  <a:cubicBezTo>
                    <a:pt x="620831" y="261853"/>
                    <a:pt x="824031" y="185653"/>
                    <a:pt x="802335" y="225340"/>
                  </a:cubicBezTo>
                  <a:cubicBezTo>
                    <a:pt x="780639" y="265028"/>
                    <a:pt x="566327" y="443357"/>
                    <a:pt x="526110" y="479340"/>
                  </a:cubicBezTo>
                  <a:cubicBezTo>
                    <a:pt x="485893" y="515323"/>
                    <a:pt x="597547" y="385678"/>
                    <a:pt x="561035" y="441240"/>
                  </a:cubicBezTo>
                  <a:cubicBezTo>
                    <a:pt x="524522" y="496803"/>
                    <a:pt x="328202" y="775144"/>
                    <a:pt x="307035" y="812715"/>
                  </a:cubicBezTo>
                  <a:cubicBezTo>
                    <a:pt x="285868" y="850286"/>
                    <a:pt x="482718" y="580411"/>
                    <a:pt x="434035" y="666665"/>
                  </a:cubicBezTo>
                  <a:cubicBezTo>
                    <a:pt x="385352" y="752919"/>
                    <a:pt x="66793" y="1245044"/>
                    <a:pt x="14935" y="1330240"/>
                  </a:cubicBezTo>
                  <a:cubicBezTo>
                    <a:pt x="-36923" y="1415436"/>
                    <a:pt x="57798" y="1285261"/>
                    <a:pt x="122885" y="1177840"/>
                  </a:cubicBezTo>
                  <a:cubicBezTo>
                    <a:pt x="187972" y="1070419"/>
                    <a:pt x="307035" y="846052"/>
                    <a:pt x="405460" y="685715"/>
                  </a:cubicBezTo>
                  <a:cubicBezTo>
                    <a:pt x="503885" y="525378"/>
                    <a:pt x="684331" y="269790"/>
                    <a:pt x="713435" y="215815"/>
                  </a:cubicBezTo>
                  <a:cubicBezTo>
                    <a:pt x="742539" y="161840"/>
                    <a:pt x="554156" y="376152"/>
                    <a:pt x="580085" y="361865"/>
                  </a:cubicBezTo>
                  <a:cubicBezTo>
                    <a:pt x="606014" y="347578"/>
                    <a:pt x="840435" y="153902"/>
                    <a:pt x="869010" y="130090"/>
                  </a:cubicBezTo>
                  <a:cubicBezTo>
                    <a:pt x="897585" y="106278"/>
                    <a:pt x="700735" y="237511"/>
                    <a:pt x="751535" y="218990"/>
                  </a:cubicBezTo>
                  <a:cubicBezTo>
                    <a:pt x="802335" y="200469"/>
                    <a:pt x="1139414" y="22669"/>
                    <a:pt x="1183335" y="309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 1313">
              <a:extLst>
                <a:ext uri="{FF2B5EF4-FFF2-40B4-BE49-F238E27FC236}">
                  <a16:creationId xmlns:a16="http://schemas.microsoft.com/office/drawing/2014/main" id="{DC2B22D7-FED9-EB12-4C39-CEF62412597E}"/>
                </a:ext>
              </a:extLst>
            </p:cNvPr>
            <p:cNvSpPr/>
            <p:nvPr/>
          </p:nvSpPr>
          <p:spPr>
            <a:xfrm>
              <a:off x="5822745" y="1276350"/>
              <a:ext cx="638380" cy="677884"/>
            </a:xfrm>
            <a:custGeom>
              <a:avLst/>
              <a:gdLst>
                <a:gd name="connsiteX0" fmla="*/ 638380 w 638380"/>
                <a:gd name="connsiteY0" fmla="*/ 0 h 677884"/>
                <a:gd name="connsiteX1" fmla="*/ 317705 w 638380"/>
                <a:gd name="connsiteY1" fmla="*/ 263525 h 677884"/>
                <a:gd name="connsiteX2" fmla="*/ 228805 w 638380"/>
                <a:gd name="connsiteY2" fmla="*/ 377825 h 677884"/>
                <a:gd name="connsiteX3" fmla="*/ 244680 w 638380"/>
                <a:gd name="connsiteY3" fmla="*/ 320675 h 677884"/>
                <a:gd name="connsiteX4" fmla="*/ 3380 w 638380"/>
                <a:gd name="connsiteY4" fmla="*/ 673100 h 677884"/>
                <a:gd name="connsiteX5" fmla="*/ 117680 w 638380"/>
                <a:gd name="connsiteY5" fmla="*/ 501650 h 677884"/>
                <a:gd name="connsiteX6" fmla="*/ 317705 w 638380"/>
                <a:gd name="connsiteY6" fmla="*/ 177800 h 677884"/>
                <a:gd name="connsiteX7" fmla="*/ 238330 w 638380"/>
                <a:gd name="connsiteY7" fmla="*/ 269875 h 677884"/>
                <a:gd name="connsiteX8" fmla="*/ 412955 w 638380"/>
                <a:gd name="connsiteY8" fmla="*/ 104775 h 677884"/>
                <a:gd name="connsiteX9" fmla="*/ 343105 w 638380"/>
                <a:gd name="connsiteY9" fmla="*/ 139700 h 677884"/>
                <a:gd name="connsiteX10" fmla="*/ 638380 w 638380"/>
                <a:gd name="connsiteY10" fmla="*/ 0 h 67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8380" h="677884">
                  <a:moveTo>
                    <a:pt x="638380" y="0"/>
                  </a:moveTo>
                  <a:cubicBezTo>
                    <a:pt x="512174" y="100277"/>
                    <a:pt x="385968" y="200554"/>
                    <a:pt x="317705" y="263525"/>
                  </a:cubicBezTo>
                  <a:cubicBezTo>
                    <a:pt x="249442" y="326496"/>
                    <a:pt x="240976" y="368300"/>
                    <a:pt x="228805" y="377825"/>
                  </a:cubicBezTo>
                  <a:cubicBezTo>
                    <a:pt x="216634" y="387350"/>
                    <a:pt x="282251" y="271463"/>
                    <a:pt x="244680" y="320675"/>
                  </a:cubicBezTo>
                  <a:cubicBezTo>
                    <a:pt x="207109" y="369887"/>
                    <a:pt x="24547" y="642938"/>
                    <a:pt x="3380" y="673100"/>
                  </a:cubicBezTo>
                  <a:cubicBezTo>
                    <a:pt x="-17787" y="703262"/>
                    <a:pt x="65293" y="584200"/>
                    <a:pt x="117680" y="501650"/>
                  </a:cubicBezTo>
                  <a:cubicBezTo>
                    <a:pt x="170067" y="419100"/>
                    <a:pt x="297597" y="216429"/>
                    <a:pt x="317705" y="177800"/>
                  </a:cubicBezTo>
                  <a:cubicBezTo>
                    <a:pt x="337813" y="139171"/>
                    <a:pt x="222455" y="282046"/>
                    <a:pt x="238330" y="269875"/>
                  </a:cubicBezTo>
                  <a:cubicBezTo>
                    <a:pt x="254205" y="257704"/>
                    <a:pt x="395493" y="126471"/>
                    <a:pt x="412955" y="104775"/>
                  </a:cubicBezTo>
                  <a:cubicBezTo>
                    <a:pt x="430417" y="83079"/>
                    <a:pt x="343105" y="139700"/>
                    <a:pt x="343105" y="139700"/>
                  </a:cubicBezTo>
                  <a:lnTo>
                    <a:pt x="63838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 1314">
              <a:extLst>
                <a:ext uri="{FF2B5EF4-FFF2-40B4-BE49-F238E27FC236}">
                  <a16:creationId xmlns:a16="http://schemas.microsoft.com/office/drawing/2014/main" id="{95956F1A-A005-7E8F-9FE9-A69B923EB130}"/>
                </a:ext>
              </a:extLst>
            </p:cNvPr>
            <p:cNvSpPr/>
            <p:nvPr/>
          </p:nvSpPr>
          <p:spPr>
            <a:xfrm>
              <a:off x="5648798" y="2495605"/>
              <a:ext cx="590950" cy="927158"/>
            </a:xfrm>
            <a:custGeom>
              <a:avLst/>
              <a:gdLst>
                <a:gd name="connsiteX0" fmla="*/ 586902 w 590950"/>
                <a:gd name="connsiteY0" fmla="*/ 6295 h 927158"/>
                <a:gd name="connsiteX1" fmla="*/ 266227 w 590950"/>
                <a:gd name="connsiteY1" fmla="*/ 517470 h 927158"/>
                <a:gd name="connsiteX2" fmla="*/ 2702 w 590950"/>
                <a:gd name="connsiteY2" fmla="*/ 920695 h 927158"/>
                <a:gd name="connsiteX3" fmla="*/ 136052 w 590950"/>
                <a:gd name="connsiteY3" fmla="*/ 746070 h 927158"/>
                <a:gd name="connsiteX4" fmla="*/ 244002 w 590950"/>
                <a:gd name="connsiteY4" fmla="*/ 482545 h 927158"/>
                <a:gd name="connsiteX5" fmla="*/ 142402 w 590950"/>
                <a:gd name="connsiteY5" fmla="*/ 634945 h 927158"/>
                <a:gd name="connsiteX6" fmla="*/ 332902 w 590950"/>
                <a:gd name="connsiteY6" fmla="*/ 301570 h 927158"/>
                <a:gd name="connsiteX7" fmla="*/ 247177 w 590950"/>
                <a:gd name="connsiteY7" fmla="*/ 466670 h 927158"/>
                <a:gd name="connsiteX8" fmla="*/ 434502 w 590950"/>
                <a:gd name="connsiteY8" fmla="*/ 244420 h 927158"/>
                <a:gd name="connsiteX9" fmla="*/ 586902 w 590950"/>
                <a:gd name="connsiteY9" fmla="*/ 6295 h 92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0950" h="927158">
                  <a:moveTo>
                    <a:pt x="586902" y="6295"/>
                  </a:moveTo>
                  <a:cubicBezTo>
                    <a:pt x="558856" y="51803"/>
                    <a:pt x="363594" y="365070"/>
                    <a:pt x="266227" y="517470"/>
                  </a:cubicBezTo>
                  <a:cubicBezTo>
                    <a:pt x="168860" y="669870"/>
                    <a:pt x="24398" y="882595"/>
                    <a:pt x="2702" y="920695"/>
                  </a:cubicBezTo>
                  <a:cubicBezTo>
                    <a:pt x="-18994" y="958795"/>
                    <a:pt x="95835" y="819095"/>
                    <a:pt x="136052" y="746070"/>
                  </a:cubicBezTo>
                  <a:cubicBezTo>
                    <a:pt x="176269" y="673045"/>
                    <a:pt x="242944" y="501066"/>
                    <a:pt x="244002" y="482545"/>
                  </a:cubicBezTo>
                  <a:cubicBezTo>
                    <a:pt x="245060" y="464024"/>
                    <a:pt x="127585" y="665107"/>
                    <a:pt x="142402" y="634945"/>
                  </a:cubicBezTo>
                  <a:cubicBezTo>
                    <a:pt x="157219" y="604783"/>
                    <a:pt x="315439" y="329616"/>
                    <a:pt x="332902" y="301570"/>
                  </a:cubicBezTo>
                  <a:cubicBezTo>
                    <a:pt x="350364" y="273524"/>
                    <a:pt x="230244" y="476195"/>
                    <a:pt x="247177" y="466670"/>
                  </a:cubicBezTo>
                  <a:cubicBezTo>
                    <a:pt x="264110" y="457145"/>
                    <a:pt x="378940" y="314270"/>
                    <a:pt x="434502" y="244420"/>
                  </a:cubicBezTo>
                  <a:cubicBezTo>
                    <a:pt x="490064" y="174570"/>
                    <a:pt x="614948" y="-39213"/>
                    <a:pt x="586902" y="629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 1315">
              <a:extLst>
                <a:ext uri="{FF2B5EF4-FFF2-40B4-BE49-F238E27FC236}">
                  <a16:creationId xmlns:a16="http://schemas.microsoft.com/office/drawing/2014/main" id="{F0D16AD4-E42A-3FD3-8290-C65144F755AE}"/>
                </a:ext>
              </a:extLst>
            </p:cNvPr>
            <p:cNvSpPr/>
            <p:nvPr/>
          </p:nvSpPr>
          <p:spPr>
            <a:xfrm>
              <a:off x="5845327" y="2873251"/>
              <a:ext cx="276627" cy="813600"/>
            </a:xfrm>
            <a:custGeom>
              <a:avLst/>
              <a:gdLst>
                <a:gd name="connsiteX0" fmla="*/ 276073 w 276627"/>
                <a:gd name="connsiteY0" fmla="*/ 124 h 813600"/>
                <a:gd name="connsiteX1" fmla="*/ 187173 w 276627"/>
                <a:gd name="connsiteY1" fmla="*/ 266824 h 813600"/>
                <a:gd name="connsiteX2" fmla="*/ 110973 w 276627"/>
                <a:gd name="connsiteY2" fmla="*/ 431924 h 813600"/>
                <a:gd name="connsiteX3" fmla="*/ 190348 w 276627"/>
                <a:gd name="connsiteY3" fmla="*/ 273174 h 813600"/>
                <a:gd name="connsiteX4" fmla="*/ 15723 w 276627"/>
                <a:gd name="connsiteY4" fmla="*/ 670049 h 813600"/>
                <a:gd name="connsiteX5" fmla="*/ 9373 w 276627"/>
                <a:gd name="connsiteY5" fmla="*/ 812924 h 813600"/>
                <a:gd name="connsiteX6" fmla="*/ 25248 w 276627"/>
                <a:gd name="connsiteY6" fmla="*/ 708149 h 813600"/>
                <a:gd name="connsiteX7" fmla="*/ 142723 w 276627"/>
                <a:gd name="connsiteY7" fmla="*/ 377949 h 813600"/>
                <a:gd name="connsiteX8" fmla="*/ 133198 w 276627"/>
                <a:gd name="connsiteY8" fmla="*/ 390649 h 813600"/>
                <a:gd name="connsiteX9" fmla="*/ 206223 w 276627"/>
                <a:gd name="connsiteY9" fmla="*/ 152524 h 813600"/>
                <a:gd name="connsiteX10" fmla="*/ 142723 w 276627"/>
                <a:gd name="connsiteY10" fmla="*/ 301749 h 813600"/>
                <a:gd name="connsiteX11" fmla="*/ 276073 w 276627"/>
                <a:gd name="connsiteY11" fmla="*/ 124 h 81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627" h="813600">
                  <a:moveTo>
                    <a:pt x="276073" y="124"/>
                  </a:moveTo>
                  <a:cubicBezTo>
                    <a:pt x="283481" y="-5697"/>
                    <a:pt x="214690" y="194857"/>
                    <a:pt x="187173" y="266824"/>
                  </a:cubicBezTo>
                  <a:cubicBezTo>
                    <a:pt x="159656" y="338791"/>
                    <a:pt x="110444" y="430866"/>
                    <a:pt x="110973" y="431924"/>
                  </a:cubicBezTo>
                  <a:cubicBezTo>
                    <a:pt x="111502" y="432982"/>
                    <a:pt x="206223" y="233487"/>
                    <a:pt x="190348" y="273174"/>
                  </a:cubicBezTo>
                  <a:cubicBezTo>
                    <a:pt x="174473" y="312861"/>
                    <a:pt x="45885" y="580091"/>
                    <a:pt x="15723" y="670049"/>
                  </a:cubicBezTo>
                  <a:cubicBezTo>
                    <a:pt x="-14440" y="760007"/>
                    <a:pt x="7785" y="806574"/>
                    <a:pt x="9373" y="812924"/>
                  </a:cubicBezTo>
                  <a:cubicBezTo>
                    <a:pt x="10960" y="819274"/>
                    <a:pt x="3023" y="780645"/>
                    <a:pt x="25248" y="708149"/>
                  </a:cubicBezTo>
                  <a:cubicBezTo>
                    <a:pt x="47473" y="635653"/>
                    <a:pt x="124731" y="430866"/>
                    <a:pt x="142723" y="377949"/>
                  </a:cubicBezTo>
                  <a:cubicBezTo>
                    <a:pt x="160715" y="325032"/>
                    <a:pt x="122615" y="428220"/>
                    <a:pt x="133198" y="390649"/>
                  </a:cubicBezTo>
                  <a:cubicBezTo>
                    <a:pt x="143781" y="353078"/>
                    <a:pt x="204636" y="167341"/>
                    <a:pt x="206223" y="152524"/>
                  </a:cubicBezTo>
                  <a:cubicBezTo>
                    <a:pt x="207810" y="137707"/>
                    <a:pt x="132140" y="319741"/>
                    <a:pt x="142723" y="301749"/>
                  </a:cubicBezTo>
                  <a:cubicBezTo>
                    <a:pt x="153306" y="283757"/>
                    <a:pt x="268665" y="5945"/>
                    <a:pt x="276073" y="12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 1316">
              <a:extLst>
                <a:ext uri="{FF2B5EF4-FFF2-40B4-BE49-F238E27FC236}">
                  <a16:creationId xmlns:a16="http://schemas.microsoft.com/office/drawing/2014/main" id="{8276D2A2-3A79-063C-A1EE-AF15EE61B9DA}"/>
                </a:ext>
              </a:extLst>
            </p:cNvPr>
            <p:cNvSpPr/>
            <p:nvPr/>
          </p:nvSpPr>
          <p:spPr>
            <a:xfrm>
              <a:off x="5905831" y="3257996"/>
              <a:ext cx="349218" cy="717858"/>
            </a:xfrm>
            <a:custGeom>
              <a:avLst/>
              <a:gdLst>
                <a:gd name="connsiteX0" fmla="*/ 2844 w 349218"/>
                <a:gd name="connsiteY0" fmla="*/ 15429 h 717858"/>
                <a:gd name="connsiteX1" fmla="*/ 291769 w 349218"/>
                <a:gd name="connsiteY1" fmla="*/ 679004 h 717858"/>
                <a:gd name="connsiteX2" fmla="*/ 266369 w 349218"/>
                <a:gd name="connsiteY2" fmla="*/ 542479 h 717858"/>
                <a:gd name="connsiteX3" fmla="*/ 348919 w 349218"/>
                <a:gd name="connsiteY3" fmla="*/ 717104 h 717858"/>
                <a:gd name="connsiteX4" fmla="*/ 288594 w 349218"/>
                <a:gd name="connsiteY4" fmla="*/ 590104 h 717858"/>
                <a:gd name="connsiteX5" fmla="*/ 152069 w 349218"/>
                <a:gd name="connsiteY5" fmla="*/ 240854 h 717858"/>
                <a:gd name="connsiteX6" fmla="*/ 2844 w 349218"/>
                <a:gd name="connsiteY6" fmla="*/ 15429 h 7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218" h="717858">
                  <a:moveTo>
                    <a:pt x="2844" y="15429"/>
                  </a:moveTo>
                  <a:cubicBezTo>
                    <a:pt x="26127" y="88454"/>
                    <a:pt x="247848" y="591162"/>
                    <a:pt x="291769" y="679004"/>
                  </a:cubicBezTo>
                  <a:cubicBezTo>
                    <a:pt x="335690" y="766846"/>
                    <a:pt x="256844" y="536129"/>
                    <a:pt x="266369" y="542479"/>
                  </a:cubicBezTo>
                  <a:cubicBezTo>
                    <a:pt x="275894" y="548829"/>
                    <a:pt x="345215" y="709167"/>
                    <a:pt x="348919" y="717104"/>
                  </a:cubicBezTo>
                  <a:cubicBezTo>
                    <a:pt x="352623" y="725041"/>
                    <a:pt x="321402" y="669479"/>
                    <a:pt x="288594" y="590104"/>
                  </a:cubicBezTo>
                  <a:cubicBezTo>
                    <a:pt x="255786" y="510729"/>
                    <a:pt x="198636" y="334516"/>
                    <a:pt x="152069" y="240854"/>
                  </a:cubicBezTo>
                  <a:cubicBezTo>
                    <a:pt x="105502" y="147192"/>
                    <a:pt x="-20439" y="-57596"/>
                    <a:pt x="2844" y="1542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 1317">
              <a:extLst>
                <a:ext uri="{FF2B5EF4-FFF2-40B4-BE49-F238E27FC236}">
                  <a16:creationId xmlns:a16="http://schemas.microsoft.com/office/drawing/2014/main" id="{1262825B-3F83-9203-6B84-D2619D14E7E4}"/>
                </a:ext>
              </a:extLst>
            </p:cNvPr>
            <p:cNvSpPr/>
            <p:nvPr/>
          </p:nvSpPr>
          <p:spPr>
            <a:xfrm>
              <a:off x="5379107" y="3162007"/>
              <a:ext cx="151791" cy="809882"/>
            </a:xfrm>
            <a:custGeom>
              <a:avLst/>
              <a:gdLst>
                <a:gd name="connsiteX0" fmla="*/ 151743 w 151791"/>
                <a:gd name="connsiteY0" fmla="*/ 293 h 809882"/>
                <a:gd name="connsiteX1" fmla="*/ 31093 w 151791"/>
                <a:gd name="connsiteY1" fmla="*/ 368593 h 809882"/>
                <a:gd name="connsiteX2" fmla="*/ 50143 w 151791"/>
                <a:gd name="connsiteY2" fmla="*/ 797218 h 809882"/>
                <a:gd name="connsiteX3" fmla="*/ 43793 w 151791"/>
                <a:gd name="connsiteY3" fmla="*/ 657518 h 809882"/>
                <a:gd name="connsiteX4" fmla="*/ 2518 w 151791"/>
                <a:gd name="connsiteY4" fmla="*/ 260643 h 809882"/>
                <a:gd name="connsiteX5" fmla="*/ 5693 w 151791"/>
                <a:gd name="connsiteY5" fmla="*/ 374943 h 809882"/>
                <a:gd name="connsiteX6" fmla="*/ 15218 w 151791"/>
                <a:gd name="connsiteY6" fmla="*/ 232068 h 809882"/>
                <a:gd name="connsiteX7" fmla="*/ 15218 w 151791"/>
                <a:gd name="connsiteY7" fmla="*/ 305093 h 809882"/>
                <a:gd name="connsiteX8" fmla="*/ 151743 w 151791"/>
                <a:gd name="connsiteY8" fmla="*/ 293 h 8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791" h="809882">
                  <a:moveTo>
                    <a:pt x="151743" y="293"/>
                  </a:moveTo>
                  <a:cubicBezTo>
                    <a:pt x="154389" y="10876"/>
                    <a:pt x="48026" y="235772"/>
                    <a:pt x="31093" y="368593"/>
                  </a:cubicBezTo>
                  <a:cubicBezTo>
                    <a:pt x="14160" y="501414"/>
                    <a:pt x="48026" y="749064"/>
                    <a:pt x="50143" y="797218"/>
                  </a:cubicBezTo>
                  <a:cubicBezTo>
                    <a:pt x="52260" y="845372"/>
                    <a:pt x="51730" y="746947"/>
                    <a:pt x="43793" y="657518"/>
                  </a:cubicBezTo>
                  <a:cubicBezTo>
                    <a:pt x="35856" y="568089"/>
                    <a:pt x="8868" y="307739"/>
                    <a:pt x="2518" y="260643"/>
                  </a:cubicBezTo>
                  <a:cubicBezTo>
                    <a:pt x="-3832" y="213547"/>
                    <a:pt x="3576" y="379705"/>
                    <a:pt x="5693" y="374943"/>
                  </a:cubicBezTo>
                  <a:cubicBezTo>
                    <a:pt x="7810" y="370181"/>
                    <a:pt x="13631" y="243710"/>
                    <a:pt x="15218" y="232068"/>
                  </a:cubicBezTo>
                  <a:cubicBezTo>
                    <a:pt x="16805" y="220426"/>
                    <a:pt x="-5949" y="341605"/>
                    <a:pt x="15218" y="305093"/>
                  </a:cubicBezTo>
                  <a:cubicBezTo>
                    <a:pt x="36385" y="268581"/>
                    <a:pt x="149097" y="-10290"/>
                    <a:pt x="151743" y="29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 1318">
              <a:extLst>
                <a:ext uri="{FF2B5EF4-FFF2-40B4-BE49-F238E27FC236}">
                  <a16:creationId xmlns:a16="http://schemas.microsoft.com/office/drawing/2014/main" id="{681AFCCD-A794-D5D8-A597-3AD96852EE52}"/>
                </a:ext>
              </a:extLst>
            </p:cNvPr>
            <p:cNvSpPr/>
            <p:nvPr/>
          </p:nvSpPr>
          <p:spPr>
            <a:xfrm>
              <a:off x="4913205" y="4086225"/>
              <a:ext cx="582720" cy="1193409"/>
            </a:xfrm>
            <a:custGeom>
              <a:avLst/>
              <a:gdLst>
                <a:gd name="connsiteX0" fmla="*/ 582720 w 582720"/>
                <a:gd name="connsiteY0" fmla="*/ 0 h 1193409"/>
                <a:gd name="connsiteX1" fmla="*/ 408095 w 582720"/>
                <a:gd name="connsiteY1" fmla="*/ 365125 h 1193409"/>
                <a:gd name="connsiteX2" fmla="*/ 449370 w 582720"/>
                <a:gd name="connsiteY2" fmla="*/ 269875 h 1193409"/>
                <a:gd name="connsiteX3" fmla="*/ 325545 w 582720"/>
                <a:gd name="connsiteY3" fmla="*/ 571500 h 1193409"/>
                <a:gd name="connsiteX4" fmla="*/ 411270 w 582720"/>
                <a:gd name="connsiteY4" fmla="*/ 485775 h 1193409"/>
                <a:gd name="connsiteX5" fmla="*/ 274745 w 582720"/>
                <a:gd name="connsiteY5" fmla="*/ 755650 h 1193409"/>
                <a:gd name="connsiteX6" fmla="*/ 1695 w 582720"/>
                <a:gd name="connsiteY6" fmla="*/ 1187450 h 1193409"/>
                <a:gd name="connsiteX7" fmla="*/ 169970 w 582720"/>
                <a:gd name="connsiteY7" fmla="*/ 971550 h 1193409"/>
                <a:gd name="connsiteX8" fmla="*/ 385870 w 582720"/>
                <a:gd name="connsiteY8" fmla="*/ 479425 h 1193409"/>
                <a:gd name="connsiteX9" fmla="*/ 354120 w 582720"/>
                <a:gd name="connsiteY9" fmla="*/ 530225 h 1193409"/>
                <a:gd name="connsiteX10" fmla="*/ 446195 w 582720"/>
                <a:gd name="connsiteY10" fmla="*/ 212725 h 1193409"/>
                <a:gd name="connsiteX11" fmla="*/ 392220 w 582720"/>
                <a:gd name="connsiteY11" fmla="*/ 288925 h 1193409"/>
                <a:gd name="connsiteX12" fmla="*/ 582720 w 582720"/>
                <a:gd name="connsiteY12" fmla="*/ 0 h 119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2720" h="1193409">
                  <a:moveTo>
                    <a:pt x="582720" y="0"/>
                  </a:moveTo>
                  <a:lnTo>
                    <a:pt x="408095" y="365125"/>
                  </a:lnTo>
                  <a:cubicBezTo>
                    <a:pt x="385870" y="410104"/>
                    <a:pt x="463128" y="235479"/>
                    <a:pt x="449370" y="269875"/>
                  </a:cubicBezTo>
                  <a:cubicBezTo>
                    <a:pt x="435612" y="304271"/>
                    <a:pt x="331895" y="535517"/>
                    <a:pt x="325545" y="571500"/>
                  </a:cubicBezTo>
                  <a:cubicBezTo>
                    <a:pt x="319195" y="607483"/>
                    <a:pt x="419737" y="455083"/>
                    <a:pt x="411270" y="485775"/>
                  </a:cubicBezTo>
                  <a:cubicBezTo>
                    <a:pt x="402803" y="516467"/>
                    <a:pt x="343007" y="638704"/>
                    <a:pt x="274745" y="755650"/>
                  </a:cubicBezTo>
                  <a:cubicBezTo>
                    <a:pt x="206482" y="872596"/>
                    <a:pt x="19157" y="1151467"/>
                    <a:pt x="1695" y="1187450"/>
                  </a:cubicBezTo>
                  <a:cubicBezTo>
                    <a:pt x="-15767" y="1223433"/>
                    <a:pt x="105941" y="1089554"/>
                    <a:pt x="169970" y="971550"/>
                  </a:cubicBezTo>
                  <a:cubicBezTo>
                    <a:pt x="233999" y="853546"/>
                    <a:pt x="355178" y="552979"/>
                    <a:pt x="385870" y="479425"/>
                  </a:cubicBezTo>
                  <a:cubicBezTo>
                    <a:pt x="416562" y="405871"/>
                    <a:pt x="344066" y="574675"/>
                    <a:pt x="354120" y="530225"/>
                  </a:cubicBezTo>
                  <a:cubicBezTo>
                    <a:pt x="364174" y="485775"/>
                    <a:pt x="439845" y="252942"/>
                    <a:pt x="446195" y="212725"/>
                  </a:cubicBezTo>
                  <a:cubicBezTo>
                    <a:pt x="452545" y="172508"/>
                    <a:pt x="392220" y="288925"/>
                    <a:pt x="392220" y="288925"/>
                  </a:cubicBezTo>
                  <a:lnTo>
                    <a:pt x="58272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 1319">
              <a:extLst>
                <a:ext uri="{FF2B5EF4-FFF2-40B4-BE49-F238E27FC236}">
                  <a16:creationId xmlns:a16="http://schemas.microsoft.com/office/drawing/2014/main" id="{12B763BC-2563-2B47-FFB0-576F4776A95D}"/>
                </a:ext>
              </a:extLst>
            </p:cNvPr>
            <p:cNvSpPr/>
            <p:nvPr/>
          </p:nvSpPr>
          <p:spPr>
            <a:xfrm>
              <a:off x="5358914" y="4152742"/>
              <a:ext cx="345138" cy="1200001"/>
            </a:xfrm>
            <a:custGeom>
              <a:avLst/>
              <a:gdLst>
                <a:gd name="connsiteX0" fmla="*/ 102086 w 345138"/>
                <a:gd name="connsiteY0" fmla="*/ 158 h 1200001"/>
                <a:gd name="connsiteX1" fmla="*/ 305286 w 345138"/>
                <a:gd name="connsiteY1" fmla="*/ 416083 h 1200001"/>
                <a:gd name="connsiteX2" fmla="*/ 295761 w 345138"/>
                <a:gd name="connsiteY2" fmla="*/ 549433 h 1200001"/>
                <a:gd name="connsiteX3" fmla="*/ 3661 w 345138"/>
                <a:gd name="connsiteY3" fmla="*/ 1187608 h 1200001"/>
                <a:gd name="connsiteX4" fmla="*/ 143361 w 345138"/>
                <a:gd name="connsiteY4" fmla="*/ 936783 h 1200001"/>
                <a:gd name="connsiteX5" fmla="*/ 314811 w 345138"/>
                <a:gd name="connsiteY5" fmla="*/ 514508 h 1200001"/>
                <a:gd name="connsiteX6" fmla="*/ 327511 w 345138"/>
                <a:gd name="connsiteY6" fmla="*/ 466883 h 1200001"/>
                <a:gd name="connsiteX7" fmla="*/ 102086 w 345138"/>
                <a:gd name="connsiteY7" fmla="*/ 158 h 120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5138" h="1200001">
                  <a:moveTo>
                    <a:pt x="102086" y="158"/>
                  </a:moveTo>
                  <a:cubicBezTo>
                    <a:pt x="98382" y="-8309"/>
                    <a:pt x="273007" y="324537"/>
                    <a:pt x="305286" y="416083"/>
                  </a:cubicBezTo>
                  <a:cubicBezTo>
                    <a:pt x="337565" y="507629"/>
                    <a:pt x="346032" y="420846"/>
                    <a:pt x="295761" y="549433"/>
                  </a:cubicBezTo>
                  <a:cubicBezTo>
                    <a:pt x="245490" y="678021"/>
                    <a:pt x="29061" y="1123050"/>
                    <a:pt x="3661" y="1187608"/>
                  </a:cubicBezTo>
                  <a:cubicBezTo>
                    <a:pt x="-21739" y="1252166"/>
                    <a:pt x="91503" y="1048966"/>
                    <a:pt x="143361" y="936783"/>
                  </a:cubicBezTo>
                  <a:cubicBezTo>
                    <a:pt x="195219" y="824600"/>
                    <a:pt x="284119" y="592825"/>
                    <a:pt x="314811" y="514508"/>
                  </a:cubicBezTo>
                  <a:cubicBezTo>
                    <a:pt x="345503" y="436191"/>
                    <a:pt x="358203" y="549962"/>
                    <a:pt x="327511" y="466883"/>
                  </a:cubicBezTo>
                  <a:cubicBezTo>
                    <a:pt x="296819" y="383804"/>
                    <a:pt x="105790" y="8625"/>
                    <a:pt x="102086" y="15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 1320">
              <a:extLst>
                <a:ext uri="{FF2B5EF4-FFF2-40B4-BE49-F238E27FC236}">
                  <a16:creationId xmlns:a16="http://schemas.microsoft.com/office/drawing/2014/main" id="{B88E9218-53E7-3D6C-82D8-05019AD0D0CA}"/>
                </a:ext>
              </a:extLst>
            </p:cNvPr>
            <p:cNvSpPr/>
            <p:nvPr/>
          </p:nvSpPr>
          <p:spPr>
            <a:xfrm>
              <a:off x="7568740" y="4874024"/>
              <a:ext cx="127882" cy="440205"/>
            </a:xfrm>
            <a:custGeom>
              <a:avLst/>
              <a:gdLst>
                <a:gd name="connsiteX0" fmla="*/ 127460 w 127882"/>
                <a:gd name="connsiteY0" fmla="*/ 2776 h 440205"/>
                <a:gd name="connsiteX1" fmla="*/ 63960 w 127882"/>
                <a:gd name="connsiteY1" fmla="*/ 113901 h 440205"/>
                <a:gd name="connsiteX2" fmla="*/ 48085 w 127882"/>
                <a:gd name="connsiteY2" fmla="*/ 310751 h 440205"/>
                <a:gd name="connsiteX3" fmla="*/ 57610 w 127882"/>
                <a:gd name="connsiteY3" fmla="*/ 263126 h 440205"/>
                <a:gd name="connsiteX4" fmla="*/ 25860 w 127882"/>
                <a:gd name="connsiteY4" fmla="*/ 396476 h 440205"/>
                <a:gd name="connsiteX5" fmla="*/ 460 w 127882"/>
                <a:gd name="connsiteY5" fmla="*/ 437751 h 440205"/>
                <a:gd name="connsiteX6" fmla="*/ 48085 w 127882"/>
                <a:gd name="connsiteY6" fmla="*/ 336151 h 440205"/>
                <a:gd name="connsiteX7" fmla="*/ 29035 w 127882"/>
                <a:gd name="connsiteY7" fmla="*/ 225026 h 440205"/>
                <a:gd name="connsiteX8" fmla="*/ 127460 w 127882"/>
                <a:gd name="connsiteY8" fmla="*/ 2776 h 4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882" h="440205">
                  <a:moveTo>
                    <a:pt x="127460" y="2776"/>
                  </a:moveTo>
                  <a:cubicBezTo>
                    <a:pt x="133281" y="-15745"/>
                    <a:pt x="77189" y="62572"/>
                    <a:pt x="63960" y="113901"/>
                  </a:cubicBezTo>
                  <a:cubicBezTo>
                    <a:pt x="50731" y="165230"/>
                    <a:pt x="49143" y="285880"/>
                    <a:pt x="48085" y="310751"/>
                  </a:cubicBezTo>
                  <a:cubicBezTo>
                    <a:pt x="47027" y="335622"/>
                    <a:pt x="61314" y="248839"/>
                    <a:pt x="57610" y="263126"/>
                  </a:cubicBezTo>
                  <a:cubicBezTo>
                    <a:pt x="53906" y="277413"/>
                    <a:pt x="35385" y="367372"/>
                    <a:pt x="25860" y="396476"/>
                  </a:cubicBezTo>
                  <a:cubicBezTo>
                    <a:pt x="16335" y="425580"/>
                    <a:pt x="-3244" y="447805"/>
                    <a:pt x="460" y="437751"/>
                  </a:cubicBezTo>
                  <a:cubicBezTo>
                    <a:pt x="4164" y="427697"/>
                    <a:pt x="43323" y="371605"/>
                    <a:pt x="48085" y="336151"/>
                  </a:cubicBezTo>
                  <a:cubicBezTo>
                    <a:pt x="52847" y="300697"/>
                    <a:pt x="15806" y="272651"/>
                    <a:pt x="29035" y="225026"/>
                  </a:cubicBezTo>
                  <a:cubicBezTo>
                    <a:pt x="42264" y="177401"/>
                    <a:pt x="121639" y="21297"/>
                    <a:pt x="127460" y="277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 1321">
              <a:extLst>
                <a:ext uri="{FF2B5EF4-FFF2-40B4-BE49-F238E27FC236}">
                  <a16:creationId xmlns:a16="http://schemas.microsoft.com/office/drawing/2014/main" id="{C26E86B8-EE09-F854-E0A4-F87EA10DB48B}"/>
                </a:ext>
              </a:extLst>
            </p:cNvPr>
            <p:cNvSpPr/>
            <p:nvPr/>
          </p:nvSpPr>
          <p:spPr>
            <a:xfrm>
              <a:off x="7482808" y="5289547"/>
              <a:ext cx="343668" cy="638324"/>
            </a:xfrm>
            <a:custGeom>
              <a:avLst/>
              <a:gdLst>
                <a:gd name="connsiteX0" fmla="*/ 343567 w 343668"/>
                <a:gd name="connsiteY0" fmla="*/ 3 h 638324"/>
                <a:gd name="connsiteX1" fmla="*/ 219742 w 343668"/>
                <a:gd name="connsiteY1" fmla="*/ 257178 h 638324"/>
                <a:gd name="connsiteX2" fmla="*/ 172117 w 343668"/>
                <a:gd name="connsiteY2" fmla="*/ 514353 h 638324"/>
                <a:gd name="connsiteX3" fmla="*/ 175292 w 343668"/>
                <a:gd name="connsiteY3" fmla="*/ 419103 h 638324"/>
                <a:gd name="connsiteX4" fmla="*/ 121317 w 343668"/>
                <a:gd name="connsiteY4" fmla="*/ 527053 h 638324"/>
                <a:gd name="connsiteX5" fmla="*/ 667 w 343668"/>
                <a:gd name="connsiteY5" fmla="*/ 638178 h 638324"/>
                <a:gd name="connsiteX6" fmla="*/ 76867 w 343668"/>
                <a:gd name="connsiteY6" fmla="*/ 549278 h 638324"/>
                <a:gd name="connsiteX7" fmla="*/ 165767 w 343668"/>
                <a:gd name="connsiteY7" fmla="*/ 488953 h 638324"/>
                <a:gd name="connsiteX8" fmla="*/ 165767 w 343668"/>
                <a:gd name="connsiteY8" fmla="*/ 377828 h 638324"/>
                <a:gd name="connsiteX9" fmla="*/ 254667 w 343668"/>
                <a:gd name="connsiteY9" fmla="*/ 174628 h 638324"/>
                <a:gd name="connsiteX10" fmla="*/ 197517 w 343668"/>
                <a:gd name="connsiteY10" fmla="*/ 250828 h 638324"/>
                <a:gd name="connsiteX11" fmla="*/ 343567 w 343668"/>
                <a:gd name="connsiteY11" fmla="*/ 3 h 63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3668" h="638324">
                  <a:moveTo>
                    <a:pt x="343567" y="3"/>
                  </a:moveTo>
                  <a:cubicBezTo>
                    <a:pt x="347271" y="1061"/>
                    <a:pt x="248317" y="171453"/>
                    <a:pt x="219742" y="257178"/>
                  </a:cubicBezTo>
                  <a:cubicBezTo>
                    <a:pt x="191167" y="342903"/>
                    <a:pt x="179525" y="487366"/>
                    <a:pt x="172117" y="514353"/>
                  </a:cubicBezTo>
                  <a:cubicBezTo>
                    <a:pt x="164709" y="541340"/>
                    <a:pt x="183759" y="416986"/>
                    <a:pt x="175292" y="419103"/>
                  </a:cubicBezTo>
                  <a:cubicBezTo>
                    <a:pt x="166825" y="421220"/>
                    <a:pt x="150421" y="490541"/>
                    <a:pt x="121317" y="527053"/>
                  </a:cubicBezTo>
                  <a:cubicBezTo>
                    <a:pt x="92213" y="563565"/>
                    <a:pt x="8075" y="634474"/>
                    <a:pt x="667" y="638178"/>
                  </a:cubicBezTo>
                  <a:cubicBezTo>
                    <a:pt x="-6741" y="641882"/>
                    <a:pt x="49350" y="574149"/>
                    <a:pt x="76867" y="549278"/>
                  </a:cubicBezTo>
                  <a:cubicBezTo>
                    <a:pt x="104384" y="524407"/>
                    <a:pt x="150950" y="517528"/>
                    <a:pt x="165767" y="488953"/>
                  </a:cubicBezTo>
                  <a:cubicBezTo>
                    <a:pt x="180584" y="460378"/>
                    <a:pt x="150950" y="430215"/>
                    <a:pt x="165767" y="377828"/>
                  </a:cubicBezTo>
                  <a:cubicBezTo>
                    <a:pt x="180584" y="325441"/>
                    <a:pt x="249375" y="195794"/>
                    <a:pt x="254667" y="174628"/>
                  </a:cubicBezTo>
                  <a:cubicBezTo>
                    <a:pt x="259959" y="153462"/>
                    <a:pt x="180055" y="279403"/>
                    <a:pt x="197517" y="250828"/>
                  </a:cubicBezTo>
                  <a:cubicBezTo>
                    <a:pt x="214979" y="222253"/>
                    <a:pt x="339863" y="-1055"/>
                    <a:pt x="343567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 1322">
              <a:extLst>
                <a:ext uri="{FF2B5EF4-FFF2-40B4-BE49-F238E27FC236}">
                  <a16:creationId xmlns:a16="http://schemas.microsoft.com/office/drawing/2014/main" id="{75C5B9EC-8CDB-3BBB-79E1-F0864E7F419B}"/>
                </a:ext>
              </a:extLst>
            </p:cNvPr>
            <p:cNvSpPr/>
            <p:nvPr/>
          </p:nvSpPr>
          <p:spPr>
            <a:xfrm>
              <a:off x="8008440" y="5108573"/>
              <a:ext cx="94174" cy="730673"/>
            </a:xfrm>
            <a:custGeom>
              <a:avLst/>
              <a:gdLst>
                <a:gd name="connsiteX0" fmla="*/ 43360 w 94174"/>
                <a:gd name="connsiteY0" fmla="*/ 2 h 730673"/>
                <a:gd name="connsiteX1" fmla="*/ 24310 w 94174"/>
                <a:gd name="connsiteY1" fmla="*/ 365127 h 730673"/>
                <a:gd name="connsiteX2" fmla="*/ 56060 w 94174"/>
                <a:gd name="connsiteY2" fmla="*/ 577852 h 730673"/>
                <a:gd name="connsiteX3" fmla="*/ 5260 w 94174"/>
                <a:gd name="connsiteY3" fmla="*/ 482602 h 730673"/>
                <a:gd name="connsiteX4" fmla="*/ 62410 w 94174"/>
                <a:gd name="connsiteY4" fmla="*/ 590552 h 730673"/>
                <a:gd name="connsiteX5" fmla="*/ 94160 w 94174"/>
                <a:gd name="connsiteY5" fmla="*/ 730252 h 730673"/>
                <a:gd name="connsiteX6" fmla="*/ 65585 w 94174"/>
                <a:gd name="connsiteY6" fmla="*/ 622302 h 730673"/>
                <a:gd name="connsiteX7" fmla="*/ 5260 w 94174"/>
                <a:gd name="connsiteY7" fmla="*/ 320677 h 730673"/>
                <a:gd name="connsiteX8" fmla="*/ 5260 w 94174"/>
                <a:gd name="connsiteY8" fmla="*/ 358777 h 730673"/>
                <a:gd name="connsiteX9" fmla="*/ 43360 w 94174"/>
                <a:gd name="connsiteY9" fmla="*/ 2 h 7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174" h="730673">
                  <a:moveTo>
                    <a:pt x="43360" y="2"/>
                  </a:moveTo>
                  <a:cubicBezTo>
                    <a:pt x="46535" y="1060"/>
                    <a:pt x="22193" y="268819"/>
                    <a:pt x="24310" y="365127"/>
                  </a:cubicBezTo>
                  <a:cubicBezTo>
                    <a:pt x="26427" y="461435"/>
                    <a:pt x="59235" y="558273"/>
                    <a:pt x="56060" y="577852"/>
                  </a:cubicBezTo>
                  <a:cubicBezTo>
                    <a:pt x="52885" y="597431"/>
                    <a:pt x="4202" y="480485"/>
                    <a:pt x="5260" y="482602"/>
                  </a:cubicBezTo>
                  <a:cubicBezTo>
                    <a:pt x="6318" y="484719"/>
                    <a:pt x="47593" y="549277"/>
                    <a:pt x="62410" y="590552"/>
                  </a:cubicBezTo>
                  <a:cubicBezTo>
                    <a:pt x="77227" y="631827"/>
                    <a:pt x="93631" y="724960"/>
                    <a:pt x="94160" y="730252"/>
                  </a:cubicBezTo>
                  <a:cubicBezTo>
                    <a:pt x="94689" y="735544"/>
                    <a:pt x="80402" y="690565"/>
                    <a:pt x="65585" y="622302"/>
                  </a:cubicBezTo>
                  <a:cubicBezTo>
                    <a:pt x="50768" y="554040"/>
                    <a:pt x="15314" y="364598"/>
                    <a:pt x="5260" y="320677"/>
                  </a:cubicBezTo>
                  <a:cubicBezTo>
                    <a:pt x="-4794" y="276756"/>
                    <a:pt x="2085" y="406402"/>
                    <a:pt x="5260" y="358777"/>
                  </a:cubicBezTo>
                  <a:cubicBezTo>
                    <a:pt x="8435" y="311152"/>
                    <a:pt x="40185" y="-1056"/>
                    <a:pt x="43360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 1323">
              <a:extLst>
                <a:ext uri="{FF2B5EF4-FFF2-40B4-BE49-F238E27FC236}">
                  <a16:creationId xmlns:a16="http://schemas.microsoft.com/office/drawing/2014/main" id="{DE6A2859-F47B-A4EE-4225-6231AC38BB25}"/>
                </a:ext>
              </a:extLst>
            </p:cNvPr>
            <p:cNvSpPr/>
            <p:nvPr/>
          </p:nvSpPr>
          <p:spPr>
            <a:xfrm>
              <a:off x="7978766" y="4609395"/>
              <a:ext cx="25417" cy="265325"/>
            </a:xfrm>
            <a:custGeom>
              <a:avLst/>
              <a:gdLst>
                <a:gd name="connsiteX0" fmla="*/ 9 w 25417"/>
                <a:gd name="connsiteY0" fmla="*/ 705 h 265325"/>
                <a:gd name="connsiteX1" fmla="*/ 22234 w 25417"/>
                <a:gd name="connsiteY1" fmla="*/ 175330 h 265325"/>
                <a:gd name="connsiteX2" fmla="*/ 9534 w 25417"/>
                <a:gd name="connsiteY2" fmla="*/ 264230 h 265325"/>
                <a:gd name="connsiteX3" fmla="*/ 25409 w 25417"/>
                <a:gd name="connsiteY3" fmla="*/ 118180 h 265325"/>
                <a:gd name="connsiteX4" fmla="*/ 9 w 25417"/>
                <a:gd name="connsiteY4" fmla="*/ 705 h 26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7" h="265325">
                  <a:moveTo>
                    <a:pt x="9" y="705"/>
                  </a:moveTo>
                  <a:cubicBezTo>
                    <a:pt x="-520" y="10230"/>
                    <a:pt x="20647" y="131409"/>
                    <a:pt x="22234" y="175330"/>
                  </a:cubicBezTo>
                  <a:cubicBezTo>
                    <a:pt x="23821" y="219251"/>
                    <a:pt x="9005" y="273755"/>
                    <a:pt x="9534" y="264230"/>
                  </a:cubicBezTo>
                  <a:cubicBezTo>
                    <a:pt x="10063" y="254705"/>
                    <a:pt x="24880" y="155751"/>
                    <a:pt x="25409" y="118180"/>
                  </a:cubicBezTo>
                  <a:cubicBezTo>
                    <a:pt x="25938" y="80609"/>
                    <a:pt x="538" y="-8820"/>
                    <a:pt x="9" y="70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 1324">
              <a:extLst>
                <a:ext uri="{FF2B5EF4-FFF2-40B4-BE49-F238E27FC236}">
                  <a16:creationId xmlns:a16="http://schemas.microsoft.com/office/drawing/2014/main" id="{108EC8A6-A653-8159-058D-496BE5D25C67}"/>
                </a:ext>
              </a:extLst>
            </p:cNvPr>
            <p:cNvSpPr/>
            <p:nvPr/>
          </p:nvSpPr>
          <p:spPr>
            <a:xfrm>
              <a:off x="6714663" y="4479583"/>
              <a:ext cx="434962" cy="420071"/>
            </a:xfrm>
            <a:custGeom>
              <a:avLst/>
              <a:gdLst>
                <a:gd name="connsiteX0" fmla="*/ 462 w 434962"/>
                <a:gd name="connsiteY0" fmla="*/ 342 h 420071"/>
                <a:gd name="connsiteX1" fmla="*/ 175087 w 434962"/>
                <a:gd name="connsiteY1" fmla="*/ 200367 h 420071"/>
                <a:gd name="connsiteX2" fmla="*/ 263987 w 434962"/>
                <a:gd name="connsiteY2" fmla="*/ 346417 h 420071"/>
                <a:gd name="connsiteX3" fmla="*/ 276687 w 434962"/>
                <a:gd name="connsiteY3" fmla="*/ 336892 h 420071"/>
                <a:gd name="connsiteX4" fmla="*/ 432262 w 434962"/>
                <a:gd name="connsiteY4" fmla="*/ 419442 h 420071"/>
                <a:gd name="connsiteX5" fmla="*/ 368762 w 434962"/>
                <a:gd name="connsiteY5" fmla="*/ 371817 h 420071"/>
                <a:gd name="connsiteX6" fmla="*/ 283037 w 434962"/>
                <a:gd name="connsiteY6" fmla="*/ 314667 h 420071"/>
                <a:gd name="connsiteX7" fmla="*/ 232237 w 434962"/>
                <a:gd name="connsiteY7" fmla="*/ 251167 h 420071"/>
                <a:gd name="connsiteX8" fmla="*/ 462 w 434962"/>
                <a:gd name="connsiteY8" fmla="*/ 342 h 42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962" h="420071">
                  <a:moveTo>
                    <a:pt x="462" y="342"/>
                  </a:moveTo>
                  <a:cubicBezTo>
                    <a:pt x="-9063" y="-8125"/>
                    <a:pt x="131166" y="142688"/>
                    <a:pt x="175087" y="200367"/>
                  </a:cubicBezTo>
                  <a:cubicBezTo>
                    <a:pt x="219008" y="258046"/>
                    <a:pt x="247054" y="323663"/>
                    <a:pt x="263987" y="346417"/>
                  </a:cubicBezTo>
                  <a:cubicBezTo>
                    <a:pt x="280920" y="369171"/>
                    <a:pt x="248641" y="324721"/>
                    <a:pt x="276687" y="336892"/>
                  </a:cubicBezTo>
                  <a:cubicBezTo>
                    <a:pt x="304733" y="349063"/>
                    <a:pt x="416916" y="413621"/>
                    <a:pt x="432262" y="419442"/>
                  </a:cubicBezTo>
                  <a:cubicBezTo>
                    <a:pt x="447608" y="425263"/>
                    <a:pt x="393633" y="389279"/>
                    <a:pt x="368762" y="371817"/>
                  </a:cubicBezTo>
                  <a:cubicBezTo>
                    <a:pt x="343891" y="354355"/>
                    <a:pt x="305791" y="334775"/>
                    <a:pt x="283037" y="314667"/>
                  </a:cubicBezTo>
                  <a:cubicBezTo>
                    <a:pt x="260283" y="294559"/>
                    <a:pt x="276687" y="297734"/>
                    <a:pt x="232237" y="251167"/>
                  </a:cubicBezTo>
                  <a:cubicBezTo>
                    <a:pt x="187787" y="204600"/>
                    <a:pt x="9987" y="8809"/>
                    <a:pt x="462" y="342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 1325">
              <a:extLst>
                <a:ext uri="{FF2B5EF4-FFF2-40B4-BE49-F238E27FC236}">
                  <a16:creationId xmlns:a16="http://schemas.microsoft.com/office/drawing/2014/main" id="{26863042-00D5-D282-A975-7987F5233903}"/>
                </a:ext>
              </a:extLst>
            </p:cNvPr>
            <p:cNvSpPr/>
            <p:nvPr/>
          </p:nvSpPr>
          <p:spPr>
            <a:xfrm>
              <a:off x="7270672" y="5049744"/>
              <a:ext cx="138198" cy="556101"/>
            </a:xfrm>
            <a:custGeom>
              <a:avLst/>
              <a:gdLst>
                <a:gd name="connsiteX0" fmla="*/ 78 w 138198"/>
                <a:gd name="connsiteY0" fmla="*/ 1681 h 556101"/>
                <a:gd name="connsiteX1" fmla="*/ 54053 w 138198"/>
                <a:gd name="connsiteY1" fmla="*/ 173131 h 556101"/>
                <a:gd name="connsiteX2" fmla="*/ 35003 w 138198"/>
                <a:gd name="connsiteY2" fmla="*/ 398556 h 556101"/>
                <a:gd name="connsiteX3" fmla="*/ 136603 w 138198"/>
                <a:gd name="connsiteY3" fmla="*/ 554131 h 556101"/>
                <a:gd name="connsiteX4" fmla="*/ 92153 w 138198"/>
                <a:gd name="connsiteY4" fmla="*/ 481106 h 556101"/>
                <a:gd name="connsiteX5" fmla="*/ 25478 w 138198"/>
                <a:gd name="connsiteY5" fmla="*/ 404906 h 556101"/>
                <a:gd name="connsiteX6" fmla="*/ 41353 w 138198"/>
                <a:gd name="connsiteY6" fmla="*/ 277906 h 556101"/>
                <a:gd name="connsiteX7" fmla="*/ 78 w 138198"/>
                <a:gd name="connsiteY7" fmla="*/ 1681 h 55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198" h="556101">
                  <a:moveTo>
                    <a:pt x="78" y="1681"/>
                  </a:moveTo>
                  <a:cubicBezTo>
                    <a:pt x="2195" y="-15781"/>
                    <a:pt x="48232" y="106985"/>
                    <a:pt x="54053" y="173131"/>
                  </a:cubicBezTo>
                  <a:cubicBezTo>
                    <a:pt x="59874" y="239277"/>
                    <a:pt x="21245" y="335056"/>
                    <a:pt x="35003" y="398556"/>
                  </a:cubicBezTo>
                  <a:cubicBezTo>
                    <a:pt x="48761" y="462056"/>
                    <a:pt x="127078" y="540373"/>
                    <a:pt x="136603" y="554131"/>
                  </a:cubicBezTo>
                  <a:cubicBezTo>
                    <a:pt x="146128" y="567889"/>
                    <a:pt x="110674" y="505977"/>
                    <a:pt x="92153" y="481106"/>
                  </a:cubicBezTo>
                  <a:cubicBezTo>
                    <a:pt x="73632" y="456235"/>
                    <a:pt x="33945" y="438773"/>
                    <a:pt x="25478" y="404906"/>
                  </a:cubicBezTo>
                  <a:cubicBezTo>
                    <a:pt x="17011" y="371039"/>
                    <a:pt x="43470" y="342464"/>
                    <a:pt x="41353" y="277906"/>
                  </a:cubicBezTo>
                  <a:cubicBezTo>
                    <a:pt x="39236" y="213348"/>
                    <a:pt x="-2039" y="19143"/>
                    <a:pt x="78" y="1681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 1326">
              <a:extLst>
                <a:ext uri="{FF2B5EF4-FFF2-40B4-BE49-F238E27FC236}">
                  <a16:creationId xmlns:a16="http://schemas.microsoft.com/office/drawing/2014/main" id="{B3D1DCB1-3DB4-D5BF-01E5-43E9731F3685}"/>
                </a:ext>
              </a:extLst>
            </p:cNvPr>
            <p:cNvSpPr/>
            <p:nvPr/>
          </p:nvSpPr>
          <p:spPr>
            <a:xfrm>
              <a:off x="7445052" y="5165216"/>
              <a:ext cx="276281" cy="555497"/>
            </a:xfrm>
            <a:custGeom>
              <a:avLst/>
              <a:gdLst>
                <a:gd name="connsiteX0" fmla="*/ 273373 w 276281"/>
                <a:gd name="connsiteY0" fmla="*/ 509 h 555497"/>
                <a:gd name="connsiteX1" fmla="*/ 216223 w 276281"/>
                <a:gd name="connsiteY1" fmla="*/ 324359 h 555497"/>
                <a:gd name="connsiteX2" fmla="*/ 38423 w 276281"/>
                <a:gd name="connsiteY2" fmla="*/ 533909 h 555497"/>
                <a:gd name="connsiteX3" fmla="*/ 51123 w 276281"/>
                <a:gd name="connsiteY3" fmla="*/ 546609 h 555497"/>
                <a:gd name="connsiteX4" fmla="*/ 323 w 276281"/>
                <a:gd name="connsiteY4" fmla="*/ 514859 h 555497"/>
                <a:gd name="connsiteX5" fmla="*/ 79698 w 276281"/>
                <a:gd name="connsiteY5" fmla="*/ 492634 h 555497"/>
                <a:gd name="connsiteX6" fmla="*/ 140023 w 276281"/>
                <a:gd name="connsiteY6" fmla="*/ 403734 h 555497"/>
                <a:gd name="connsiteX7" fmla="*/ 273373 w 276281"/>
                <a:gd name="connsiteY7" fmla="*/ 509 h 55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281" h="555497">
                  <a:moveTo>
                    <a:pt x="273373" y="509"/>
                  </a:moveTo>
                  <a:cubicBezTo>
                    <a:pt x="286073" y="-12720"/>
                    <a:pt x="255381" y="235459"/>
                    <a:pt x="216223" y="324359"/>
                  </a:cubicBezTo>
                  <a:cubicBezTo>
                    <a:pt x="177065" y="413259"/>
                    <a:pt x="38423" y="533909"/>
                    <a:pt x="38423" y="533909"/>
                  </a:cubicBezTo>
                  <a:cubicBezTo>
                    <a:pt x="10906" y="570951"/>
                    <a:pt x="57473" y="549784"/>
                    <a:pt x="51123" y="546609"/>
                  </a:cubicBezTo>
                  <a:cubicBezTo>
                    <a:pt x="44773" y="543434"/>
                    <a:pt x="-4439" y="523855"/>
                    <a:pt x="323" y="514859"/>
                  </a:cubicBezTo>
                  <a:cubicBezTo>
                    <a:pt x="5085" y="505863"/>
                    <a:pt x="56415" y="511155"/>
                    <a:pt x="79698" y="492634"/>
                  </a:cubicBezTo>
                  <a:cubicBezTo>
                    <a:pt x="102981" y="474113"/>
                    <a:pt x="108273" y="478876"/>
                    <a:pt x="140023" y="403734"/>
                  </a:cubicBezTo>
                  <a:cubicBezTo>
                    <a:pt x="171773" y="328592"/>
                    <a:pt x="260673" y="13738"/>
                    <a:pt x="273373" y="509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 1327">
              <a:extLst>
                <a:ext uri="{FF2B5EF4-FFF2-40B4-BE49-F238E27FC236}">
                  <a16:creationId xmlns:a16="http://schemas.microsoft.com/office/drawing/2014/main" id="{9DA73933-6CDC-9A9F-7CDE-99F45F239F70}"/>
                </a:ext>
              </a:extLst>
            </p:cNvPr>
            <p:cNvSpPr/>
            <p:nvPr/>
          </p:nvSpPr>
          <p:spPr>
            <a:xfrm>
              <a:off x="7048266" y="5187945"/>
              <a:ext cx="105754" cy="390976"/>
            </a:xfrm>
            <a:custGeom>
              <a:avLst/>
              <a:gdLst>
                <a:gd name="connsiteX0" fmla="*/ 95484 w 105754"/>
                <a:gd name="connsiteY0" fmla="*/ 5 h 390976"/>
                <a:gd name="connsiteX1" fmla="*/ 28809 w 105754"/>
                <a:gd name="connsiteY1" fmla="*/ 215905 h 390976"/>
                <a:gd name="connsiteX2" fmla="*/ 105009 w 105754"/>
                <a:gd name="connsiteY2" fmla="*/ 387355 h 390976"/>
                <a:gd name="connsiteX3" fmla="*/ 63734 w 105754"/>
                <a:gd name="connsiteY3" fmla="*/ 323855 h 390976"/>
                <a:gd name="connsiteX4" fmla="*/ 234 w 105754"/>
                <a:gd name="connsiteY4" fmla="*/ 219080 h 390976"/>
                <a:gd name="connsiteX5" fmla="*/ 41509 w 105754"/>
                <a:gd name="connsiteY5" fmla="*/ 298455 h 390976"/>
                <a:gd name="connsiteX6" fmla="*/ 22459 w 105754"/>
                <a:gd name="connsiteY6" fmla="*/ 209555 h 390976"/>
                <a:gd name="connsiteX7" fmla="*/ 95484 w 105754"/>
                <a:gd name="connsiteY7" fmla="*/ 5 h 39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754" h="390976">
                  <a:moveTo>
                    <a:pt x="95484" y="5"/>
                  </a:moveTo>
                  <a:cubicBezTo>
                    <a:pt x="96542" y="1063"/>
                    <a:pt x="27222" y="151347"/>
                    <a:pt x="28809" y="215905"/>
                  </a:cubicBezTo>
                  <a:cubicBezTo>
                    <a:pt x="30396" y="280463"/>
                    <a:pt x="99188" y="369363"/>
                    <a:pt x="105009" y="387355"/>
                  </a:cubicBezTo>
                  <a:cubicBezTo>
                    <a:pt x="110830" y="405347"/>
                    <a:pt x="81196" y="351901"/>
                    <a:pt x="63734" y="323855"/>
                  </a:cubicBezTo>
                  <a:cubicBezTo>
                    <a:pt x="46271" y="295809"/>
                    <a:pt x="3938" y="223313"/>
                    <a:pt x="234" y="219080"/>
                  </a:cubicBezTo>
                  <a:cubicBezTo>
                    <a:pt x="-3470" y="214847"/>
                    <a:pt x="37805" y="300042"/>
                    <a:pt x="41509" y="298455"/>
                  </a:cubicBezTo>
                  <a:cubicBezTo>
                    <a:pt x="45213" y="296868"/>
                    <a:pt x="13992" y="256651"/>
                    <a:pt x="22459" y="209555"/>
                  </a:cubicBezTo>
                  <a:cubicBezTo>
                    <a:pt x="30926" y="162459"/>
                    <a:pt x="94426" y="-1053"/>
                    <a:pt x="95484" y="5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 1328">
              <a:extLst>
                <a:ext uri="{FF2B5EF4-FFF2-40B4-BE49-F238E27FC236}">
                  <a16:creationId xmlns:a16="http://schemas.microsoft.com/office/drawing/2014/main" id="{4A1646BF-AE9D-A826-27B1-0D663C0B9478}"/>
                </a:ext>
              </a:extLst>
            </p:cNvPr>
            <p:cNvSpPr/>
            <p:nvPr/>
          </p:nvSpPr>
          <p:spPr>
            <a:xfrm>
              <a:off x="6346194" y="4105777"/>
              <a:ext cx="1864766" cy="1309296"/>
            </a:xfrm>
            <a:custGeom>
              <a:avLst/>
              <a:gdLst>
                <a:gd name="connsiteX0" fmla="*/ 222881 w 1864766"/>
                <a:gd name="connsiteY0" fmla="*/ 59823 h 1309296"/>
                <a:gd name="connsiteX1" fmla="*/ 568956 w 1864766"/>
                <a:gd name="connsiteY1" fmla="*/ 428123 h 1309296"/>
                <a:gd name="connsiteX2" fmla="*/ 549906 w 1864766"/>
                <a:gd name="connsiteY2" fmla="*/ 380498 h 1309296"/>
                <a:gd name="connsiteX3" fmla="*/ 740406 w 1864766"/>
                <a:gd name="connsiteY3" fmla="*/ 532898 h 1309296"/>
                <a:gd name="connsiteX4" fmla="*/ 699131 w 1864766"/>
                <a:gd name="connsiteY4" fmla="*/ 504323 h 1309296"/>
                <a:gd name="connsiteX5" fmla="*/ 978531 w 1864766"/>
                <a:gd name="connsiteY5" fmla="*/ 564648 h 1309296"/>
                <a:gd name="connsiteX6" fmla="*/ 1216656 w 1864766"/>
                <a:gd name="connsiteY6" fmla="*/ 517023 h 1309296"/>
                <a:gd name="connsiteX7" fmla="*/ 1083306 w 1864766"/>
                <a:gd name="connsiteY7" fmla="*/ 539248 h 1309296"/>
                <a:gd name="connsiteX8" fmla="*/ 1438906 w 1864766"/>
                <a:gd name="connsiteY8" fmla="*/ 304298 h 1309296"/>
                <a:gd name="connsiteX9" fmla="*/ 1750056 w 1864766"/>
                <a:gd name="connsiteY9" fmla="*/ 94748 h 1309296"/>
                <a:gd name="connsiteX10" fmla="*/ 1597656 w 1864766"/>
                <a:gd name="connsiteY10" fmla="*/ 186823 h 1309296"/>
                <a:gd name="connsiteX11" fmla="*/ 1731006 w 1864766"/>
                <a:gd name="connsiteY11" fmla="*/ 212223 h 1309296"/>
                <a:gd name="connsiteX12" fmla="*/ 1861181 w 1864766"/>
                <a:gd name="connsiteY12" fmla="*/ 396373 h 1309296"/>
                <a:gd name="connsiteX13" fmla="*/ 1581781 w 1864766"/>
                <a:gd name="connsiteY13" fmla="*/ 558298 h 1309296"/>
                <a:gd name="connsiteX14" fmla="*/ 1832606 w 1864766"/>
                <a:gd name="connsiteY14" fmla="*/ 561473 h 1309296"/>
                <a:gd name="connsiteX15" fmla="*/ 1448431 w 1864766"/>
                <a:gd name="connsiteY15" fmla="*/ 853573 h 1309296"/>
                <a:gd name="connsiteX16" fmla="*/ 1346831 w 1864766"/>
                <a:gd name="connsiteY16" fmla="*/ 1304423 h 1309296"/>
                <a:gd name="connsiteX17" fmla="*/ 1337306 w 1864766"/>
                <a:gd name="connsiteY17" fmla="*/ 1082173 h 1309296"/>
                <a:gd name="connsiteX18" fmla="*/ 1200781 w 1864766"/>
                <a:gd name="connsiteY18" fmla="*/ 917073 h 1309296"/>
                <a:gd name="connsiteX19" fmla="*/ 638806 w 1864766"/>
                <a:gd name="connsiteY19" fmla="*/ 545598 h 1309296"/>
                <a:gd name="connsiteX20" fmla="*/ 775331 w 1864766"/>
                <a:gd name="connsiteY20" fmla="*/ 647198 h 1309296"/>
                <a:gd name="connsiteX21" fmla="*/ 16506 w 1864766"/>
                <a:gd name="connsiteY21" fmla="*/ 12198 h 1309296"/>
                <a:gd name="connsiteX22" fmla="*/ 251456 w 1864766"/>
                <a:gd name="connsiteY22" fmla="*/ 218573 h 1309296"/>
                <a:gd name="connsiteX23" fmla="*/ 222881 w 1864766"/>
                <a:gd name="connsiteY23" fmla="*/ 59823 h 13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4766" h="1309296">
                  <a:moveTo>
                    <a:pt x="222881" y="59823"/>
                  </a:moveTo>
                  <a:cubicBezTo>
                    <a:pt x="275798" y="94748"/>
                    <a:pt x="514452" y="374677"/>
                    <a:pt x="568956" y="428123"/>
                  </a:cubicBezTo>
                  <a:cubicBezTo>
                    <a:pt x="623460" y="481569"/>
                    <a:pt x="521331" y="363036"/>
                    <a:pt x="549906" y="380498"/>
                  </a:cubicBezTo>
                  <a:cubicBezTo>
                    <a:pt x="578481" y="397960"/>
                    <a:pt x="715535" y="512261"/>
                    <a:pt x="740406" y="532898"/>
                  </a:cubicBezTo>
                  <a:cubicBezTo>
                    <a:pt x="765277" y="553535"/>
                    <a:pt x="659444" y="499031"/>
                    <a:pt x="699131" y="504323"/>
                  </a:cubicBezTo>
                  <a:cubicBezTo>
                    <a:pt x="738819" y="509615"/>
                    <a:pt x="892277" y="562531"/>
                    <a:pt x="978531" y="564648"/>
                  </a:cubicBezTo>
                  <a:cubicBezTo>
                    <a:pt x="1064785" y="566765"/>
                    <a:pt x="1199194" y="521256"/>
                    <a:pt x="1216656" y="517023"/>
                  </a:cubicBezTo>
                  <a:cubicBezTo>
                    <a:pt x="1234118" y="512790"/>
                    <a:pt x="1046264" y="574702"/>
                    <a:pt x="1083306" y="539248"/>
                  </a:cubicBezTo>
                  <a:cubicBezTo>
                    <a:pt x="1120348" y="503794"/>
                    <a:pt x="1438906" y="304298"/>
                    <a:pt x="1438906" y="304298"/>
                  </a:cubicBezTo>
                  <a:lnTo>
                    <a:pt x="1750056" y="94748"/>
                  </a:lnTo>
                  <a:cubicBezTo>
                    <a:pt x="1776514" y="75169"/>
                    <a:pt x="1600831" y="167244"/>
                    <a:pt x="1597656" y="186823"/>
                  </a:cubicBezTo>
                  <a:cubicBezTo>
                    <a:pt x="1594481" y="206402"/>
                    <a:pt x="1687085" y="177298"/>
                    <a:pt x="1731006" y="212223"/>
                  </a:cubicBezTo>
                  <a:cubicBezTo>
                    <a:pt x="1774927" y="247148"/>
                    <a:pt x="1886052" y="338694"/>
                    <a:pt x="1861181" y="396373"/>
                  </a:cubicBezTo>
                  <a:cubicBezTo>
                    <a:pt x="1836310" y="454052"/>
                    <a:pt x="1586543" y="530781"/>
                    <a:pt x="1581781" y="558298"/>
                  </a:cubicBezTo>
                  <a:cubicBezTo>
                    <a:pt x="1577019" y="585815"/>
                    <a:pt x="1854831" y="512261"/>
                    <a:pt x="1832606" y="561473"/>
                  </a:cubicBezTo>
                  <a:cubicBezTo>
                    <a:pt x="1810381" y="610685"/>
                    <a:pt x="1529393" y="729748"/>
                    <a:pt x="1448431" y="853573"/>
                  </a:cubicBezTo>
                  <a:cubicBezTo>
                    <a:pt x="1367469" y="977398"/>
                    <a:pt x="1365352" y="1266323"/>
                    <a:pt x="1346831" y="1304423"/>
                  </a:cubicBezTo>
                  <a:cubicBezTo>
                    <a:pt x="1328310" y="1342523"/>
                    <a:pt x="1361648" y="1146731"/>
                    <a:pt x="1337306" y="1082173"/>
                  </a:cubicBezTo>
                  <a:cubicBezTo>
                    <a:pt x="1312964" y="1017615"/>
                    <a:pt x="1317198" y="1006502"/>
                    <a:pt x="1200781" y="917073"/>
                  </a:cubicBezTo>
                  <a:cubicBezTo>
                    <a:pt x="1084364" y="827644"/>
                    <a:pt x="709714" y="590577"/>
                    <a:pt x="638806" y="545598"/>
                  </a:cubicBezTo>
                  <a:cubicBezTo>
                    <a:pt x="567898" y="500619"/>
                    <a:pt x="879048" y="736098"/>
                    <a:pt x="775331" y="647198"/>
                  </a:cubicBezTo>
                  <a:cubicBezTo>
                    <a:pt x="671614" y="558298"/>
                    <a:pt x="103818" y="83636"/>
                    <a:pt x="16506" y="12198"/>
                  </a:cubicBezTo>
                  <a:cubicBezTo>
                    <a:pt x="-70807" y="-59240"/>
                    <a:pt x="214943" y="205873"/>
                    <a:pt x="251456" y="218573"/>
                  </a:cubicBezTo>
                  <a:cubicBezTo>
                    <a:pt x="287969" y="231273"/>
                    <a:pt x="169964" y="24898"/>
                    <a:pt x="222881" y="59823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 1329">
              <a:extLst>
                <a:ext uri="{FF2B5EF4-FFF2-40B4-BE49-F238E27FC236}">
                  <a16:creationId xmlns:a16="http://schemas.microsoft.com/office/drawing/2014/main" id="{2A575E0A-5931-D584-FD55-570CA92F0736}"/>
                </a:ext>
              </a:extLst>
            </p:cNvPr>
            <p:cNvSpPr/>
            <p:nvPr/>
          </p:nvSpPr>
          <p:spPr>
            <a:xfrm>
              <a:off x="7571415" y="4448137"/>
              <a:ext cx="647645" cy="1703057"/>
            </a:xfrm>
            <a:custGeom>
              <a:avLst/>
              <a:gdLst>
                <a:gd name="connsiteX0" fmla="*/ 594685 w 647645"/>
                <a:gd name="connsiteY0" fmla="*/ 38 h 1703057"/>
                <a:gd name="connsiteX1" fmla="*/ 518485 w 647645"/>
                <a:gd name="connsiteY1" fmla="*/ 511213 h 1703057"/>
                <a:gd name="connsiteX2" fmla="*/ 477210 w 647645"/>
                <a:gd name="connsiteY2" fmla="*/ 1041438 h 1703057"/>
                <a:gd name="connsiteX3" fmla="*/ 547060 w 647645"/>
                <a:gd name="connsiteY3" fmla="*/ 869988 h 1703057"/>
                <a:gd name="connsiteX4" fmla="*/ 645485 w 647645"/>
                <a:gd name="connsiteY4" fmla="*/ 1193838 h 1703057"/>
                <a:gd name="connsiteX5" fmla="*/ 445460 w 647645"/>
                <a:gd name="connsiteY5" fmla="*/ 1301788 h 1703057"/>
                <a:gd name="connsiteX6" fmla="*/ 7310 w 647645"/>
                <a:gd name="connsiteY6" fmla="*/ 1701838 h 1703057"/>
                <a:gd name="connsiteX7" fmla="*/ 181935 w 647645"/>
                <a:gd name="connsiteY7" fmla="*/ 1412913 h 1703057"/>
                <a:gd name="connsiteX8" fmla="*/ 321635 w 647645"/>
                <a:gd name="connsiteY8" fmla="*/ 1038263 h 1703057"/>
                <a:gd name="connsiteX9" fmla="*/ 242260 w 647645"/>
                <a:gd name="connsiteY9" fmla="*/ 1127163 h 1703057"/>
                <a:gd name="connsiteX10" fmla="*/ 426410 w 647645"/>
                <a:gd name="connsiteY10" fmla="*/ 390563 h 1703057"/>
                <a:gd name="connsiteX11" fmla="*/ 286710 w 647645"/>
                <a:gd name="connsiteY11" fmla="*/ 625513 h 1703057"/>
                <a:gd name="connsiteX12" fmla="*/ 270835 w 647645"/>
                <a:gd name="connsiteY12" fmla="*/ 425488 h 1703057"/>
                <a:gd name="connsiteX13" fmla="*/ 93035 w 647645"/>
                <a:gd name="connsiteY13" fmla="*/ 536613 h 1703057"/>
                <a:gd name="connsiteX14" fmla="*/ 594685 w 647645"/>
                <a:gd name="connsiteY14" fmla="*/ 38 h 170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7645" h="1703057">
                  <a:moveTo>
                    <a:pt x="594685" y="38"/>
                  </a:moveTo>
                  <a:cubicBezTo>
                    <a:pt x="665593" y="-4195"/>
                    <a:pt x="538064" y="337646"/>
                    <a:pt x="518485" y="511213"/>
                  </a:cubicBezTo>
                  <a:cubicBezTo>
                    <a:pt x="498906" y="684780"/>
                    <a:pt x="472447" y="981642"/>
                    <a:pt x="477210" y="1041438"/>
                  </a:cubicBezTo>
                  <a:cubicBezTo>
                    <a:pt x="481973" y="1101234"/>
                    <a:pt x="519014" y="844588"/>
                    <a:pt x="547060" y="869988"/>
                  </a:cubicBezTo>
                  <a:cubicBezTo>
                    <a:pt x="575106" y="895388"/>
                    <a:pt x="662418" y="1121871"/>
                    <a:pt x="645485" y="1193838"/>
                  </a:cubicBezTo>
                  <a:cubicBezTo>
                    <a:pt x="628552" y="1265805"/>
                    <a:pt x="551822" y="1217121"/>
                    <a:pt x="445460" y="1301788"/>
                  </a:cubicBezTo>
                  <a:cubicBezTo>
                    <a:pt x="339098" y="1386455"/>
                    <a:pt x="51231" y="1683317"/>
                    <a:pt x="7310" y="1701838"/>
                  </a:cubicBezTo>
                  <a:cubicBezTo>
                    <a:pt x="-36611" y="1720359"/>
                    <a:pt x="129548" y="1523509"/>
                    <a:pt x="181935" y="1412913"/>
                  </a:cubicBezTo>
                  <a:cubicBezTo>
                    <a:pt x="234322" y="1302317"/>
                    <a:pt x="311581" y="1085888"/>
                    <a:pt x="321635" y="1038263"/>
                  </a:cubicBezTo>
                  <a:cubicBezTo>
                    <a:pt x="331689" y="990638"/>
                    <a:pt x="224798" y="1235113"/>
                    <a:pt x="242260" y="1127163"/>
                  </a:cubicBezTo>
                  <a:cubicBezTo>
                    <a:pt x="259722" y="1019213"/>
                    <a:pt x="419002" y="474171"/>
                    <a:pt x="426410" y="390563"/>
                  </a:cubicBezTo>
                  <a:cubicBezTo>
                    <a:pt x="433818" y="306955"/>
                    <a:pt x="312639" y="619692"/>
                    <a:pt x="286710" y="625513"/>
                  </a:cubicBezTo>
                  <a:cubicBezTo>
                    <a:pt x="260781" y="631334"/>
                    <a:pt x="303114" y="440305"/>
                    <a:pt x="270835" y="425488"/>
                  </a:cubicBezTo>
                  <a:cubicBezTo>
                    <a:pt x="238556" y="410671"/>
                    <a:pt x="36414" y="609638"/>
                    <a:pt x="93035" y="536613"/>
                  </a:cubicBezTo>
                  <a:cubicBezTo>
                    <a:pt x="149656" y="463588"/>
                    <a:pt x="523777" y="4271"/>
                    <a:pt x="594685" y="38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 1330">
              <a:extLst>
                <a:ext uri="{FF2B5EF4-FFF2-40B4-BE49-F238E27FC236}">
                  <a16:creationId xmlns:a16="http://schemas.microsoft.com/office/drawing/2014/main" id="{3A2298FE-D8B1-4129-D1F3-91080CAA7F0F}"/>
                </a:ext>
              </a:extLst>
            </p:cNvPr>
            <p:cNvSpPr/>
            <p:nvPr/>
          </p:nvSpPr>
          <p:spPr>
            <a:xfrm>
              <a:off x="6466721" y="4175659"/>
              <a:ext cx="807441" cy="1517248"/>
            </a:xfrm>
            <a:custGeom>
              <a:avLst/>
              <a:gdLst>
                <a:gd name="connsiteX0" fmla="*/ 800854 w 807441"/>
                <a:gd name="connsiteY0" fmla="*/ 580491 h 1517248"/>
                <a:gd name="connsiteX1" fmla="*/ 483354 w 807441"/>
                <a:gd name="connsiteY1" fmla="*/ 459841 h 1517248"/>
                <a:gd name="connsiteX2" fmla="*/ 296029 w 807441"/>
                <a:gd name="connsiteY2" fmla="*/ 707491 h 1517248"/>
                <a:gd name="connsiteX3" fmla="*/ 311904 w 807441"/>
                <a:gd name="connsiteY3" fmla="*/ 659866 h 1517248"/>
                <a:gd name="connsiteX4" fmla="*/ 238879 w 807441"/>
                <a:gd name="connsiteY4" fmla="*/ 964666 h 1517248"/>
                <a:gd name="connsiteX5" fmla="*/ 334129 w 807441"/>
                <a:gd name="connsiteY5" fmla="*/ 1186916 h 1517248"/>
                <a:gd name="connsiteX6" fmla="*/ 283329 w 807441"/>
                <a:gd name="connsiteY6" fmla="*/ 1107541 h 1517248"/>
                <a:gd name="connsiteX7" fmla="*/ 438904 w 807441"/>
                <a:gd name="connsiteY7" fmla="*/ 1510766 h 1517248"/>
                <a:gd name="connsiteX8" fmla="*/ 261104 w 807441"/>
                <a:gd name="connsiteY8" fmla="*/ 1326616 h 1517248"/>
                <a:gd name="connsiteX9" fmla="*/ 73779 w 807441"/>
                <a:gd name="connsiteY9" fmla="*/ 939266 h 1517248"/>
                <a:gd name="connsiteX10" fmla="*/ 70604 w 807441"/>
                <a:gd name="connsiteY10" fmla="*/ 666216 h 1517248"/>
                <a:gd name="connsiteX11" fmla="*/ 86479 w 807441"/>
                <a:gd name="connsiteY11" fmla="*/ 275691 h 1517248"/>
                <a:gd name="connsiteX12" fmla="*/ 754 w 807441"/>
                <a:gd name="connsiteY12" fmla="*/ 5816 h 1517248"/>
                <a:gd name="connsiteX13" fmla="*/ 143629 w 807441"/>
                <a:gd name="connsiteY13" fmla="*/ 97891 h 1517248"/>
                <a:gd name="connsiteX14" fmla="*/ 162679 w 807441"/>
                <a:gd name="connsiteY14" fmla="*/ 21691 h 1517248"/>
                <a:gd name="connsiteX15" fmla="*/ 800854 w 807441"/>
                <a:gd name="connsiteY15" fmla="*/ 580491 h 151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7441" h="1517248">
                  <a:moveTo>
                    <a:pt x="800854" y="580491"/>
                  </a:moveTo>
                  <a:cubicBezTo>
                    <a:pt x="854300" y="653516"/>
                    <a:pt x="567491" y="438674"/>
                    <a:pt x="483354" y="459841"/>
                  </a:cubicBezTo>
                  <a:cubicBezTo>
                    <a:pt x="399216" y="481008"/>
                    <a:pt x="324604" y="674154"/>
                    <a:pt x="296029" y="707491"/>
                  </a:cubicBezTo>
                  <a:cubicBezTo>
                    <a:pt x="267454" y="740829"/>
                    <a:pt x="321429" y="617004"/>
                    <a:pt x="311904" y="659866"/>
                  </a:cubicBezTo>
                  <a:cubicBezTo>
                    <a:pt x="302379" y="702728"/>
                    <a:pt x="235175" y="876824"/>
                    <a:pt x="238879" y="964666"/>
                  </a:cubicBezTo>
                  <a:cubicBezTo>
                    <a:pt x="242583" y="1052508"/>
                    <a:pt x="326721" y="1163104"/>
                    <a:pt x="334129" y="1186916"/>
                  </a:cubicBezTo>
                  <a:cubicBezTo>
                    <a:pt x="341537" y="1210729"/>
                    <a:pt x="265867" y="1053566"/>
                    <a:pt x="283329" y="1107541"/>
                  </a:cubicBezTo>
                  <a:cubicBezTo>
                    <a:pt x="300791" y="1161516"/>
                    <a:pt x="442608" y="1474254"/>
                    <a:pt x="438904" y="1510766"/>
                  </a:cubicBezTo>
                  <a:cubicBezTo>
                    <a:pt x="435200" y="1547278"/>
                    <a:pt x="321958" y="1421866"/>
                    <a:pt x="261104" y="1326616"/>
                  </a:cubicBezTo>
                  <a:cubicBezTo>
                    <a:pt x="200250" y="1231366"/>
                    <a:pt x="105529" y="1049333"/>
                    <a:pt x="73779" y="939266"/>
                  </a:cubicBezTo>
                  <a:cubicBezTo>
                    <a:pt x="42029" y="829199"/>
                    <a:pt x="68487" y="776812"/>
                    <a:pt x="70604" y="666216"/>
                  </a:cubicBezTo>
                  <a:cubicBezTo>
                    <a:pt x="72721" y="555620"/>
                    <a:pt x="98121" y="385758"/>
                    <a:pt x="86479" y="275691"/>
                  </a:cubicBezTo>
                  <a:cubicBezTo>
                    <a:pt x="74837" y="165624"/>
                    <a:pt x="-8771" y="35449"/>
                    <a:pt x="754" y="5816"/>
                  </a:cubicBezTo>
                  <a:cubicBezTo>
                    <a:pt x="10279" y="-23817"/>
                    <a:pt x="116641" y="95245"/>
                    <a:pt x="143629" y="97891"/>
                  </a:cubicBezTo>
                  <a:cubicBezTo>
                    <a:pt x="170616" y="100537"/>
                    <a:pt x="55787" y="-56096"/>
                    <a:pt x="162679" y="21691"/>
                  </a:cubicBezTo>
                  <a:cubicBezTo>
                    <a:pt x="269571" y="99478"/>
                    <a:pt x="747408" y="507466"/>
                    <a:pt x="800854" y="580491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 1331">
              <a:extLst>
                <a:ext uri="{FF2B5EF4-FFF2-40B4-BE49-F238E27FC236}">
                  <a16:creationId xmlns:a16="http://schemas.microsoft.com/office/drawing/2014/main" id="{038FAE14-716D-270E-691B-9BBFDFD4F365}"/>
                </a:ext>
              </a:extLst>
            </p:cNvPr>
            <p:cNvSpPr/>
            <p:nvPr/>
          </p:nvSpPr>
          <p:spPr>
            <a:xfrm>
              <a:off x="6714758" y="5397489"/>
              <a:ext cx="315747" cy="537273"/>
            </a:xfrm>
            <a:custGeom>
              <a:avLst/>
              <a:gdLst>
                <a:gd name="connsiteX0" fmla="*/ 127367 w 315747"/>
                <a:gd name="connsiteY0" fmla="*/ 11 h 537273"/>
                <a:gd name="connsiteX1" fmla="*/ 314692 w 315747"/>
                <a:gd name="connsiteY1" fmla="*/ 177811 h 537273"/>
                <a:gd name="connsiteX2" fmla="*/ 206742 w 315747"/>
                <a:gd name="connsiteY2" fmla="*/ 390536 h 537273"/>
                <a:gd name="connsiteX3" fmla="*/ 279767 w 315747"/>
                <a:gd name="connsiteY3" fmla="*/ 298461 h 537273"/>
                <a:gd name="connsiteX4" fmla="*/ 117842 w 315747"/>
                <a:gd name="connsiteY4" fmla="*/ 533411 h 537273"/>
                <a:gd name="connsiteX5" fmla="*/ 143242 w 315747"/>
                <a:gd name="connsiteY5" fmla="*/ 434986 h 537273"/>
                <a:gd name="connsiteX6" fmla="*/ 95617 w 315747"/>
                <a:gd name="connsiteY6" fmla="*/ 307986 h 537273"/>
                <a:gd name="connsiteX7" fmla="*/ 367 w 315747"/>
                <a:gd name="connsiteY7" fmla="*/ 50811 h 537273"/>
                <a:gd name="connsiteX8" fmla="*/ 133717 w 315747"/>
                <a:gd name="connsiteY8" fmla="*/ 168286 h 537273"/>
                <a:gd name="connsiteX9" fmla="*/ 127367 w 315747"/>
                <a:gd name="connsiteY9" fmla="*/ 11 h 5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5747" h="537273">
                  <a:moveTo>
                    <a:pt x="127367" y="11"/>
                  </a:moveTo>
                  <a:cubicBezTo>
                    <a:pt x="157529" y="1598"/>
                    <a:pt x="301463" y="112724"/>
                    <a:pt x="314692" y="177811"/>
                  </a:cubicBezTo>
                  <a:cubicBezTo>
                    <a:pt x="327921" y="242899"/>
                    <a:pt x="212563" y="370428"/>
                    <a:pt x="206742" y="390536"/>
                  </a:cubicBezTo>
                  <a:cubicBezTo>
                    <a:pt x="200921" y="410644"/>
                    <a:pt x="294584" y="274649"/>
                    <a:pt x="279767" y="298461"/>
                  </a:cubicBezTo>
                  <a:cubicBezTo>
                    <a:pt x="264950" y="322273"/>
                    <a:pt x="140596" y="510657"/>
                    <a:pt x="117842" y="533411"/>
                  </a:cubicBezTo>
                  <a:cubicBezTo>
                    <a:pt x="95088" y="556165"/>
                    <a:pt x="146946" y="472557"/>
                    <a:pt x="143242" y="434986"/>
                  </a:cubicBezTo>
                  <a:cubicBezTo>
                    <a:pt x="139538" y="397415"/>
                    <a:pt x="119429" y="372015"/>
                    <a:pt x="95617" y="307986"/>
                  </a:cubicBezTo>
                  <a:cubicBezTo>
                    <a:pt x="71805" y="243957"/>
                    <a:pt x="-5983" y="74094"/>
                    <a:pt x="367" y="50811"/>
                  </a:cubicBezTo>
                  <a:cubicBezTo>
                    <a:pt x="6717" y="27528"/>
                    <a:pt x="115196" y="174636"/>
                    <a:pt x="133717" y="168286"/>
                  </a:cubicBezTo>
                  <a:cubicBezTo>
                    <a:pt x="152238" y="161936"/>
                    <a:pt x="97205" y="-1576"/>
                    <a:pt x="127367" y="11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 1332">
              <a:extLst>
                <a:ext uri="{FF2B5EF4-FFF2-40B4-BE49-F238E27FC236}">
                  <a16:creationId xmlns:a16="http://schemas.microsoft.com/office/drawing/2014/main" id="{950B5C36-9BFE-E3F6-1662-F42A1BC7E01D}"/>
                </a:ext>
              </a:extLst>
            </p:cNvPr>
            <p:cNvSpPr/>
            <p:nvPr/>
          </p:nvSpPr>
          <p:spPr>
            <a:xfrm>
              <a:off x="8874038" y="3482961"/>
              <a:ext cx="381269" cy="807498"/>
            </a:xfrm>
            <a:custGeom>
              <a:avLst/>
              <a:gdLst>
                <a:gd name="connsiteX0" fmla="*/ 87 w 381269"/>
                <a:gd name="connsiteY0" fmla="*/ 14 h 807498"/>
                <a:gd name="connsiteX1" fmla="*/ 279487 w 381269"/>
                <a:gd name="connsiteY1" fmla="*/ 304814 h 807498"/>
                <a:gd name="connsiteX2" fmla="*/ 295362 w 381269"/>
                <a:gd name="connsiteY2" fmla="*/ 273064 h 807498"/>
                <a:gd name="connsiteX3" fmla="*/ 320762 w 381269"/>
                <a:gd name="connsiteY3" fmla="*/ 387364 h 807498"/>
                <a:gd name="connsiteX4" fmla="*/ 320762 w 381269"/>
                <a:gd name="connsiteY4" fmla="*/ 584214 h 807498"/>
                <a:gd name="connsiteX5" fmla="*/ 323937 w 381269"/>
                <a:gd name="connsiteY5" fmla="*/ 514364 h 807498"/>
                <a:gd name="connsiteX6" fmla="*/ 304887 w 381269"/>
                <a:gd name="connsiteY6" fmla="*/ 806464 h 807498"/>
                <a:gd name="connsiteX7" fmla="*/ 314412 w 381269"/>
                <a:gd name="connsiteY7" fmla="*/ 600089 h 807498"/>
                <a:gd name="connsiteX8" fmla="*/ 381087 w 381269"/>
                <a:gd name="connsiteY8" fmla="*/ 304814 h 807498"/>
                <a:gd name="connsiteX9" fmla="*/ 333462 w 381269"/>
                <a:gd name="connsiteY9" fmla="*/ 365139 h 807498"/>
                <a:gd name="connsiteX10" fmla="*/ 311237 w 381269"/>
                <a:gd name="connsiteY10" fmla="*/ 292114 h 807498"/>
                <a:gd name="connsiteX11" fmla="*/ 87 w 381269"/>
                <a:gd name="connsiteY11" fmla="*/ 14 h 80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269" h="807498">
                  <a:moveTo>
                    <a:pt x="87" y="14"/>
                  </a:moveTo>
                  <a:cubicBezTo>
                    <a:pt x="-5205" y="2131"/>
                    <a:pt x="230275" y="259306"/>
                    <a:pt x="279487" y="304814"/>
                  </a:cubicBezTo>
                  <a:cubicBezTo>
                    <a:pt x="328699" y="350322"/>
                    <a:pt x="288483" y="259306"/>
                    <a:pt x="295362" y="273064"/>
                  </a:cubicBezTo>
                  <a:cubicBezTo>
                    <a:pt x="302241" y="286822"/>
                    <a:pt x="316529" y="335506"/>
                    <a:pt x="320762" y="387364"/>
                  </a:cubicBezTo>
                  <a:cubicBezTo>
                    <a:pt x="324995" y="439222"/>
                    <a:pt x="320233" y="563047"/>
                    <a:pt x="320762" y="584214"/>
                  </a:cubicBezTo>
                  <a:cubicBezTo>
                    <a:pt x="321291" y="605381"/>
                    <a:pt x="326583" y="477322"/>
                    <a:pt x="323937" y="514364"/>
                  </a:cubicBezTo>
                  <a:cubicBezTo>
                    <a:pt x="321291" y="551406"/>
                    <a:pt x="306474" y="792177"/>
                    <a:pt x="304887" y="806464"/>
                  </a:cubicBezTo>
                  <a:cubicBezTo>
                    <a:pt x="303300" y="820751"/>
                    <a:pt x="301712" y="683697"/>
                    <a:pt x="314412" y="600089"/>
                  </a:cubicBezTo>
                  <a:cubicBezTo>
                    <a:pt x="327112" y="516481"/>
                    <a:pt x="377912" y="343972"/>
                    <a:pt x="381087" y="304814"/>
                  </a:cubicBezTo>
                  <a:cubicBezTo>
                    <a:pt x="384262" y="265656"/>
                    <a:pt x="345104" y="367256"/>
                    <a:pt x="333462" y="365139"/>
                  </a:cubicBezTo>
                  <a:cubicBezTo>
                    <a:pt x="321820" y="363022"/>
                    <a:pt x="363624" y="349793"/>
                    <a:pt x="311237" y="292114"/>
                  </a:cubicBezTo>
                  <a:cubicBezTo>
                    <a:pt x="258850" y="234435"/>
                    <a:pt x="5379" y="-2103"/>
                    <a:pt x="87" y="1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 1333">
              <a:extLst>
                <a:ext uri="{FF2B5EF4-FFF2-40B4-BE49-F238E27FC236}">
                  <a16:creationId xmlns:a16="http://schemas.microsoft.com/office/drawing/2014/main" id="{944798F7-B177-1BBD-AC36-DF2C448888F5}"/>
                </a:ext>
              </a:extLst>
            </p:cNvPr>
            <p:cNvSpPr/>
            <p:nvPr/>
          </p:nvSpPr>
          <p:spPr>
            <a:xfrm>
              <a:off x="9023231" y="4200374"/>
              <a:ext cx="727728" cy="1463097"/>
            </a:xfrm>
            <a:custGeom>
              <a:avLst/>
              <a:gdLst>
                <a:gd name="connsiteX0" fmla="*/ 119 w 727728"/>
                <a:gd name="connsiteY0" fmla="*/ 151 h 1463097"/>
                <a:gd name="connsiteX1" fmla="*/ 235069 w 727728"/>
                <a:gd name="connsiteY1" fmla="*/ 476401 h 1463097"/>
                <a:gd name="connsiteX2" fmla="*/ 219194 w 727728"/>
                <a:gd name="connsiteY2" fmla="*/ 397026 h 1463097"/>
                <a:gd name="connsiteX3" fmla="*/ 368419 w 727728"/>
                <a:gd name="connsiteY3" fmla="*/ 809776 h 1463097"/>
                <a:gd name="connsiteX4" fmla="*/ 336669 w 727728"/>
                <a:gd name="connsiteY4" fmla="*/ 720876 h 1463097"/>
                <a:gd name="connsiteX5" fmla="*/ 625594 w 727728"/>
                <a:gd name="connsiteY5" fmla="*/ 1298726 h 1463097"/>
                <a:gd name="connsiteX6" fmla="*/ 717669 w 727728"/>
                <a:gd name="connsiteY6" fmla="*/ 1393976 h 1463097"/>
                <a:gd name="connsiteX7" fmla="*/ 695444 w 727728"/>
                <a:gd name="connsiteY7" fmla="*/ 1359051 h 1463097"/>
                <a:gd name="connsiteX8" fmla="*/ 727194 w 727728"/>
                <a:gd name="connsiteY8" fmla="*/ 1460651 h 1463097"/>
                <a:gd name="connsiteX9" fmla="*/ 704969 w 727728"/>
                <a:gd name="connsiteY9" fmla="*/ 1409851 h 1463097"/>
                <a:gd name="connsiteX10" fmla="*/ 587494 w 727728"/>
                <a:gd name="connsiteY10" fmla="*/ 1181251 h 1463097"/>
                <a:gd name="connsiteX11" fmla="*/ 292219 w 727728"/>
                <a:gd name="connsiteY11" fmla="*/ 581176 h 1463097"/>
                <a:gd name="connsiteX12" fmla="*/ 187444 w 727728"/>
                <a:gd name="connsiteY12" fmla="*/ 47776 h 1463097"/>
                <a:gd name="connsiteX13" fmla="*/ 250944 w 727728"/>
                <a:gd name="connsiteY13" fmla="*/ 524026 h 1463097"/>
                <a:gd name="connsiteX14" fmla="*/ 203319 w 727728"/>
                <a:gd name="connsiteY14" fmla="*/ 425601 h 1463097"/>
                <a:gd name="connsiteX15" fmla="*/ 119 w 727728"/>
                <a:gd name="connsiteY15" fmla="*/ 151 h 146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7728" h="1463097">
                  <a:moveTo>
                    <a:pt x="119" y="151"/>
                  </a:moveTo>
                  <a:cubicBezTo>
                    <a:pt x="5411" y="8618"/>
                    <a:pt x="198556" y="410255"/>
                    <a:pt x="235069" y="476401"/>
                  </a:cubicBezTo>
                  <a:cubicBezTo>
                    <a:pt x="271582" y="542547"/>
                    <a:pt x="196969" y="341464"/>
                    <a:pt x="219194" y="397026"/>
                  </a:cubicBezTo>
                  <a:cubicBezTo>
                    <a:pt x="241419" y="452588"/>
                    <a:pt x="348840" y="755801"/>
                    <a:pt x="368419" y="809776"/>
                  </a:cubicBezTo>
                  <a:cubicBezTo>
                    <a:pt x="387998" y="863751"/>
                    <a:pt x="293807" y="639384"/>
                    <a:pt x="336669" y="720876"/>
                  </a:cubicBezTo>
                  <a:cubicBezTo>
                    <a:pt x="379531" y="802368"/>
                    <a:pt x="562094" y="1186543"/>
                    <a:pt x="625594" y="1298726"/>
                  </a:cubicBezTo>
                  <a:cubicBezTo>
                    <a:pt x="689094" y="1410909"/>
                    <a:pt x="706027" y="1383922"/>
                    <a:pt x="717669" y="1393976"/>
                  </a:cubicBezTo>
                  <a:cubicBezTo>
                    <a:pt x="729311" y="1404030"/>
                    <a:pt x="693857" y="1347939"/>
                    <a:pt x="695444" y="1359051"/>
                  </a:cubicBezTo>
                  <a:cubicBezTo>
                    <a:pt x="697031" y="1370163"/>
                    <a:pt x="725607" y="1452184"/>
                    <a:pt x="727194" y="1460651"/>
                  </a:cubicBezTo>
                  <a:cubicBezTo>
                    <a:pt x="728781" y="1469118"/>
                    <a:pt x="728252" y="1456418"/>
                    <a:pt x="704969" y="1409851"/>
                  </a:cubicBezTo>
                  <a:cubicBezTo>
                    <a:pt x="681686" y="1363284"/>
                    <a:pt x="656286" y="1319363"/>
                    <a:pt x="587494" y="1181251"/>
                  </a:cubicBezTo>
                  <a:cubicBezTo>
                    <a:pt x="518702" y="1043139"/>
                    <a:pt x="358894" y="770089"/>
                    <a:pt x="292219" y="581176"/>
                  </a:cubicBezTo>
                  <a:cubicBezTo>
                    <a:pt x="225544" y="392264"/>
                    <a:pt x="194323" y="57301"/>
                    <a:pt x="187444" y="47776"/>
                  </a:cubicBezTo>
                  <a:cubicBezTo>
                    <a:pt x="180565" y="38251"/>
                    <a:pt x="248298" y="461055"/>
                    <a:pt x="250944" y="524026"/>
                  </a:cubicBezTo>
                  <a:cubicBezTo>
                    <a:pt x="253590" y="586997"/>
                    <a:pt x="240361" y="509738"/>
                    <a:pt x="203319" y="425601"/>
                  </a:cubicBezTo>
                  <a:cubicBezTo>
                    <a:pt x="166277" y="341464"/>
                    <a:pt x="-5173" y="-8316"/>
                    <a:pt x="119" y="15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 1334">
              <a:extLst>
                <a:ext uri="{FF2B5EF4-FFF2-40B4-BE49-F238E27FC236}">
                  <a16:creationId xmlns:a16="http://schemas.microsoft.com/office/drawing/2014/main" id="{CB9D7E42-F1D7-385D-25D8-155DCA98B3E4}"/>
                </a:ext>
              </a:extLst>
            </p:cNvPr>
            <p:cNvSpPr/>
            <p:nvPr/>
          </p:nvSpPr>
          <p:spPr>
            <a:xfrm>
              <a:off x="9007372" y="4028868"/>
              <a:ext cx="124322" cy="1381500"/>
            </a:xfrm>
            <a:custGeom>
              <a:avLst/>
              <a:gdLst>
                <a:gd name="connsiteX0" fmla="*/ 103 w 124322"/>
                <a:gd name="connsiteY0" fmla="*/ 207 h 1381500"/>
                <a:gd name="connsiteX1" fmla="*/ 101703 w 124322"/>
                <a:gd name="connsiteY1" fmla="*/ 654257 h 1381500"/>
                <a:gd name="connsiteX2" fmla="*/ 50903 w 124322"/>
                <a:gd name="connsiteY2" fmla="*/ 1359107 h 1381500"/>
                <a:gd name="connsiteX3" fmla="*/ 57253 w 124322"/>
                <a:gd name="connsiteY3" fmla="*/ 1162257 h 1381500"/>
                <a:gd name="connsiteX4" fmla="*/ 123928 w 124322"/>
                <a:gd name="connsiteY4" fmla="*/ 720932 h 1381500"/>
                <a:gd name="connsiteX5" fmla="*/ 103 w 124322"/>
                <a:gd name="connsiteY5" fmla="*/ 207 h 138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22" h="1381500">
                  <a:moveTo>
                    <a:pt x="103" y="207"/>
                  </a:moveTo>
                  <a:cubicBezTo>
                    <a:pt x="-3601" y="-10905"/>
                    <a:pt x="93236" y="427774"/>
                    <a:pt x="101703" y="654257"/>
                  </a:cubicBezTo>
                  <a:cubicBezTo>
                    <a:pt x="110170" y="880740"/>
                    <a:pt x="58311" y="1274440"/>
                    <a:pt x="50903" y="1359107"/>
                  </a:cubicBezTo>
                  <a:cubicBezTo>
                    <a:pt x="43495" y="1443774"/>
                    <a:pt x="45082" y="1268620"/>
                    <a:pt x="57253" y="1162257"/>
                  </a:cubicBezTo>
                  <a:cubicBezTo>
                    <a:pt x="69424" y="1055895"/>
                    <a:pt x="129749" y="913019"/>
                    <a:pt x="123928" y="720932"/>
                  </a:cubicBezTo>
                  <a:cubicBezTo>
                    <a:pt x="118107" y="528845"/>
                    <a:pt x="3807" y="11319"/>
                    <a:pt x="103" y="20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 1335">
              <a:extLst>
                <a:ext uri="{FF2B5EF4-FFF2-40B4-BE49-F238E27FC236}">
                  <a16:creationId xmlns:a16="http://schemas.microsoft.com/office/drawing/2014/main" id="{CE8266CB-BD9C-2C8E-33B7-DA34948875BA}"/>
                </a:ext>
              </a:extLst>
            </p:cNvPr>
            <p:cNvSpPr/>
            <p:nvPr/>
          </p:nvSpPr>
          <p:spPr>
            <a:xfrm>
              <a:off x="9143945" y="4140088"/>
              <a:ext cx="130901" cy="1412548"/>
            </a:xfrm>
            <a:custGeom>
              <a:avLst/>
              <a:gdLst>
                <a:gd name="connsiteX0" fmla="*/ 55 w 130901"/>
                <a:gd name="connsiteY0" fmla="*/ 112 h 1412548"/>
                <a:gd name="connsiteX1" fmla="*/ 108005 w 130901"/>
                <a:gd name="connsiteY1" fmla="*/ 768462 h 1412548"/>
                <a:gd name="connsiteX2" fmla="*/ 104830 w 130901"/>
                <a:gd name="connsiteY2" fmla="*/ 1397112 h 1412548"/>
                <a:gd name="connsiteX3" fmla="*/ 114355 w 130901"/>
                <a:gd name="connsiteY3" fmla="*/ 1178037 h 1412548"/>
                <a:gd name="connsiteX4" fmla="*/ 123880 w 130901"/>
                <a:gd name="connsiteY4" fmla="*/ 714487 h 1412548"/>
                <a:gd name="connsiteX5" fmla="*/ 55 w 130901"/>
                <a:gd name="connsiteY5" fmla="*/ 112 h 141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901" h="1412548">
                  <a:moveTo>
                    <a:pt x="55" y="112"/>
                  </a:moveTo>
                  <a:cubicBezTo>
                    <a:pt x="-2591" y="9108"/>
                    <a:pt x="90543" y="535629"/>
                    <a:pt x="108005" y="768462"/>
                  </a:cubicBezTo>
                  <a:cubicBezTo>
                    <a:pt x="125467" y="1001295"/>
                    <a:pt x="103772" y="1328850"/>
                    <a:pt x="104830" y="1397112"/>
                  </a:cubicBezTo>
                  <a:cubicBezTo>
                    <a:pt x="105888" y="1465374"/>
                    <a:pt x="111180" y="1291808"/>
                    <a:pt x="114355" y="1178037"/>
                  </a:cubicBezTo>
                  <a:cubicBezTo>
                    <a:pt x="117530" y="1064266"/>
                    <a:pt x="142930" y="907104"/>
                    <a:pt x="123880" y="714487"/>
                  </a:cubicBezTo>
                  <a:cubicBezTo>
                    <a:pt x="104830" y="521870"/>
                    <a:pt x="2701" y="-8884"/>
                    <a:pt x="55" y="11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 1336">
              <a:extLst>
                <a:ext uri="{FF2B5EF4-FFF2-40B4-BE49-F238E27FC236}">
                  <a16:creationId xmlns:a16="http://schemas.microsoft.com/office/drawing/2014/main" id="{A1C78AA2-7B42-B3D6-1FD0-E977CD516F64}"/>
                </a:ext>
              </a:extLst>
            </p:cNvPr>
            <p:cNvSpPr/>
            <p:nvPr/>
          </p:nvSpPr>
          <p:spPr>
            <a:xfrm>
              <a:off x="8702618" y="3677952"/>
              <a:ext cx="276809" cy="1211737"/>
            </a:xfrm>
            <a:custGeom>
              <a:avLst/>
              <a:gdLst>
                <a:gd name="connsiteX0" fmla="*/ 3232 w 276809"/>
                <a:gd name="connsiteY0" fmla="*/ 8223 h 1211737"/>
                <a:gd name="connsiteX1" fmla="*/ 219132 w 276809"/>
                <a:gd name="connsiteY1" fmla="*/ 916273 h 1211737"/>
                <a:gd name="connsiteX2" fmla="*/ 203257 w 276809"/>
                <a:gd name="connsiteY2" fmla="*/ 821023 h 1211737"/>
                <a:gd name="connsiteX3" fmla="*/ 276282 w 276809"/>
                <a:gd name="connsiteY3" fmla="*/ 1208373 h 1211737"/>
                <a:gd name="connsiteX4" fmla="*/ 235007 w 276809"/>
                <a:gd name="connsiteY4" fmla="*/ 995648 h 1211737"/>
                <a:gd name="connsiteX5" fmla="*/ 212782 w 276809"/>
                <a:gd name="connsiteY5" fmla="*/ 760698 h 1211737"/>
                <a:gd name="connsiteX6" fmla="*/ 190557 w 276809"/>
                <a:gd name="connsiteY6" fmla="*/ 795623 h 1211737"/>
                <a:gd name="connsiteX7" fmla="*/ 63557 w 276809"/>
                <a:gd name="connsiteY7" fmla="*/ 389223 h 1211737"/>
                <a:gd name="connsiteX8" fmla="*/ 85782 w 276809"/>
                <a:gd name="connsiteY8" fmla="*/ 462248 h 1211737"/>
                <a:gd name="connsiteX9" fmla="*/ 3232 w 276809"/>
                <a:gd name="connsiteY9" fmla="*/ 8223 h 121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6809" h="1211737">
                  <a:moveTo>
                    <a:pt x="3232" y="8223"/>
                  </a:moveTo>
                  <a:cubicBezTo>
                    <a:pt x="25457" y="83894"/>
                    <a:pt x="185795" y="780806"/>
                    <a:pt x="219132" y="916273"/>
                  </a:cubicBezTo>
                  <a:cubicBezTo>
                    <a:pt x="252469" y="1051740"/>
                    <a:pt x="193732" y="772340"/>
                    <a:pt x="203257" y="821023"/>
                  </a:cubicBezTo>
                  <a:cubicBezTo>
                    <a:pt x="212782" y="869706"/>
                    <a:pt x="270990" y="1179269"/>
                    <a:pt x="276282" y="1208373"/>
                  </a:cubicBezTo>
                  <a:cubicBezTo>
                    <a:pt x="281574" y="1237477"/>
                    <a:pt x="245590" y="1070260"/>
                    <a:pt x="235007" y="995648"/>
                  </a:cubicBezTo>
                  <a:cubicBezTo>
                    <a:pt x="224424" y="921036"/>
                    <a:pt x="220190" y="794035"/>
                    <a:pt x="212782" y="760698"/>
                  </a:cubicBezTo>
                  <a:cubicBezTo>
                    <a:pt x="205374" y="727361"/>
                    <a:pt x="215428" y="857536"/>
                    <a:pt x="190557" y="795623"/>
                  </a:cubicBezTo>
                  <a:cubicBezTo>
                    <a:pt x="165686" y="733710"/>
                    <a:pt x="81020" y="444786"/>
                    <a:pt x="63557" y="389223"/>
                  </a:cubicBezTo>
                  <a:cubicBezTo>
                    <a:pt x="46094" y="333660"/>
                    <a:pt x="91074" y="522044"/>
                    <a:pt x="85782" y="462248"/>
                  </a:cubicBezTo>
                  <a:cubicBezTo>
                    <a:pt x="80490" y="402452"/>
                    <a:pt x="-18993" y="-67448"/>
                    <a:pt x="3232" y="822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 1337">
              <a:extLst>
                <a:ext uri="{FF2B5EF4-FFF2-40B4-BE49-F238E27FC236}">
                  <a16:creationId xmlns:a16="http://schemas.microsoft.com/office/drawing/2014/main" id="{40DDE730-328E-38DA-1A8D-680DE5079BC4}"/>
                </a:ext>
              </a:extLst>
            </p:cNvPr>
            <p:cNvSpPr/>
            <p:nvPr/>
          </p:nvSpPr>
          <p:spPr>
            <a:xfrm>
              <a:off x="8476522" y="4013194"/>
              <a:ext cx="232613" cy="1191852"/>
            </a:xfrm>
            <a:custGeom>
              <a:avLst/>
              <a:gdLst>
                <a:gd name="connsiteX0" fmla="*/ 159478 w 232613"/>
                <a:gd name="connsiteY0" fmla="*/ 6 h 1191852"/>
                <a:gd name="connsiteX1" fmla="*/ 194403 w 232613"/>
                <a:gd name="connsiteY1" fmla="*/ 371481 h 1191852"/>
                <a:gd name="connsiteX2" fmla="*/ 89628 w 232613"/>
                <a:gd name="connsiteY2" fmla="*/ 612781 h 1191852"/>
                <a:gd name="connsiteX3" fmla="*/ 121378 w 232613"/>
                <a:gd name="connsiteY3" fmla="*/ 542931 h 1191852"/>
                <a:gd name="connsiteX4" fmla="*/ 86453 w 232613"/>
                <a:gd name="connsiteY4" fmla="*/ 749306 h 1191852"/>
                <a:gd name="connsiteX5" fmla="*/ 728 w 232613"/>
                <a:gd name="connsiteY5" fmla="*/ 1184281 h 1191852"/>
                <a:gd name="connsiteX6" fmla="*/ 51528 w 232613"/>
                <a:gd name="connsiteY6" fmla="*/ 987431 h 1191852"/>
                <a:gd name="connsiteX7" fmla="*/ 159478 w 232613"/>
                <a:gd name="connsiteY7" fmla="*/ 508006 h 1191852"/>
                <a:gd name="connsiteX8" fmla="*/ 232503 w 232613"/>
                <a:gd name="connsiteY8" fmla="*/ 361956 h 1191852"/>
                <a:gd name="connsiteX9" fmla="*/ 159478 w 232613"/>
                <a:gd name="connsiteY9" fmla="*/ 6 h 11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613" h="1191852">
                  <a:moveTo>
                    <a:pt x="159478" y="6"/>
                  </a:moveTo>
                  <a:cubicBezTo>
                    <a:pt x="153128" y="1594"/>
                    <a:pt x="206045" y="269352"/>
                    <a:pt x="194403" y="371481"/>
                  </a:cubicBezTo>
                  <a:cubicBezTo>
                    <a:pt x="182761" y="473610"/>
                    <a:pt x="101799" y="584206"/>
                    <a:pt x="89628" y="612781"/>
                  </a:cubicBezTo>
                  <a:cubicBezTo>
                    <a:pt x="77457" y="641356"/>
                    <a:pt x="121907" y="520177"/>
                    <a:pt x="121378" y="542931"/>
                  </a:cubicBezTo>
                  <a:cubicBezTo>
                    <a:pt x="120849" y="565685"/>
                    <a:pt x="106561" y="642414"/>
                    <a:pt x="86453" y="749306"/>
                  </a:cubicBezTo>
                  <a:cubicBezTo>
                    <a:pt x="66345" y="856198"/>
                    <a:pt x="6549" y="1144594"/>
                    <a:pt x="728" y="1184281"/>
                  </a:cubicBezTo>
                  <a:cubicBezTo>
                    <a:pt x="-5093" y="1223968"/>
                    <a:pt x="25070" y="1100144"/>
                    <a:pt x="51528" y="987431"/>
                  </a:cubicBezTo>
                  <a:cubicBezTo>
                    <a:pt x="77986" y="874718"/>
                    <a:pt x="129315" y="612252"/>
                    <a:pt x="159478" y="508006"/>
                  </a:cubicBezTo>
                  <a:cubicBezTo>
                    <a:pt x="189641" y="403760"/>
                    <a:pt x="235149" y="444506"/>
                    <a:pt x="232503" y="361956"/>
                  </a:cubicBezTo>
                  <a:cubicBezTo>
                    <a:pt x="229857" y="279406"/>
                    <a:pt x="165828" y="-1582"/>
                    <a:pt x="159478" y="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 1338">
              <a:extLst>
                <a:ext uri="{FF2B5EF4-FFF2-40B4-BE49-F238E27FC236}">
                  <a16:creationId xmlns:a16="http://schemas.microsoft.com/office/drawing/2014/main" id="{E758416D-8A05-88DD-EB42-245BF4D5FB36}"/>
                </a:ext>
              </a:extLst>
            </p:cNvPr>
            <p:cNvSpPr/>
            <p:nvPr/>
          </p:nvSpPr>
          <p:spPr>
            <a:xfrm>
              <a:off x="8289901" y="4765657"/>
              <a:ext cx="1416489" cy="1226762"/>
            </a:xfrm>
            <a:custGeom>
              <a:avLst/>
              <a:gdLst>
                <a:gd name="connsiteX0" fmla="*/ 24 w 1416489"/>
                <a:gd name="connsiteY0" fmla="*/ 18 h 1226762"/>
                <a:gd name="connsiteX1" fmla="*/ 120674 w 1416489"/>
                <a:gd name="connsiteY1" fmla="*/ 495318 h 1226762"/>
                <a:gd name="connsiteX2" fmla="*/ 269899 w 1416489"/>
                <a:gd name="connsiteY2" fmla="*/ 708043 h 1226762"/>
                <a:gd name="connsiteX3" fmla="*/ 190524 w 1416489"/>
                <a:gd name="connsiteY3" fmla="*/ 628668 h 1226762"/>
                <a:gd name="connsiteX4" fmla="*/ 409599 w 1416489"/>
                <a:gd name="connsiteY4" fmla="*/ 847743 h 1226762"/>
                <a:gd name="connsiteX5" fmla="*/ 346099 w 1416489"/>
                <a:gd name="connsiteY5" fmla="*/ 819168 h 1226762"/>
                <a:gd name="connsiteX6" fmla="*/ 1235099 w 1416489"/>
                <a:gd name="connsiteY6" fmla="*/ 1177943 h 1226762"/>
                <a:gd name="connsiteX7" fmla="*/ 1416074 w 1416489"/>
                <a:gd name="connsiteY7" fmla="*/ 1206518 h 1226762"/>
                <a:gd name="connsiteX8" fmla="*/ 1282724 w 1416489"/>
                <a:gd name="connsiteY8" fmla="*/ 1225568 h 1226762"/>
                <a:gd name="connsiteX9" fmla="*/ 1216049 w 1416489"/>
                <a:gd name="connsiteY9" fmla="*/ 1171593 h 1226762"/>
                <a:gd name="connsiteX10" fmla="*/ 482624 w 1416489"/>
                <a:gd name="connsiteY10" fmla="*/ 876318 h 1226762"/>
                <a:gd name="connsiteX11" fmla="*/ 517549 w 1416489"/>
                <a:gd name="connsiteY11" fmla="*/ 895368 h 1226762"/>
                <a:gd name="connsiteX12" fmla="*/ 152424 w 1416489"/>
                <a:gd name="connsiteY12" fmla="*/ 590568 h 1226762"/>
                <a:gd name="connsiteX13" fmla="*/ 82574 w 1416489"/>
                <a:gd name="connsiteY13" fmla="*/ 390543 h 1226762"/>
                <a:gd name="connsiteX14" fmla="*/ 130199 w 1416489"/>
                <a:gd name="connsiteY14" fmla="*/ 476268 h 1226762"/>
                <a:gd name="connsiteX15" fmla="*/ 24 w 1416489"/>
                <a:gd name="connsiteY15" fmla="*/ 18 h 122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6489" h="1226762">
                  <a:moveTo>
                    <a:pt x="24" y="18"/>
                  </a:moveTo>
                  <a:cubicBezTo>
                    <a:pt x="-1563" y="3193"/>
                    <a:pt x="75695" y="377314"/>
                    <a:pt x="120674" y="495318"/>
                  </a:cubicBezTo>
                  <a:cubicBezTo>
                    <a:pt x="165653" y="613322"/>
                    <a:pt x="258257" y="685818"/>
                    <a:pt x="269899" y="708043"/>
                  </a:cubicBezTo>
                  <a:cubicBezTo>
                    <a:pt x="281541" y="730268"/>
                    <a:pt x="190524" y="628668"/>
                    <a:pt x="190524" y="628668"/>
                  </a:cubicBezTo>
                  <a:cubicBezTo>
                    <a:pt x="213807" y="651951"/>
                    <a:pt x="383670" y="815993"/>
                    <a:pt x="409599" y="847743"/>
                  </a:cubicBezTo>
                  <a:cubicBezTo>
                    <a:pt x="435528" y="879493"/>
                    <a:pt x="346099" y="819168"/>
                    <a:pt x="346099" y="819168"/>
                  </a:cubicBezTo>
                  <a:cubicBezTo>
                    <a:pt x="483682" y="874201"/>
                    <a:pt x="1056770" y="1113385"/>
                    <a:pt x="1235099" y="1177943"/>
                  </a:cubicBezTo>
                  <a:cubicBezTo>
                    <a:pt x="1413428" y="1242501"/>
                    <a:pt x="1408137" y="1198581"/>
                    <a:pt x="1416074" y="1206518"/>
                  </a:cubicBezTo>
                  <a:cubicBezTo>
                    <a:pt x="1424011" y="1214455"/>
                    <a:pt x="1316061" y="1231389"/>
                    <a:pt x="1282724" y="1225568"/>
                  </a:cubicBezTo>
                  <a:cubicBezTo>
                    <a:pt x="1249387" y="1219747"/>
                    <a:pt x="1349399" y="1229801"/>
                    <a:pt x="1216049" y="1171593"/>
                  </a:cubicBezTo>
                  <a:cubicBezTo>
                    <a:pt x="1082699" y="1113385"/>
                    <a:pt x="599041" y="922355"/>
                    <a:pt x="482624" y="876318"/>
                  </a:cubicBezTo>
                  <a:cubicBezTo>
                    <a:pt x="366207" y="830281"/>
                    <a:pt x="572582" y="942993"/>
                    <a:pt x="517549" y="895368"/>
                  </a:cubicBezTo>
                  <a:cubicBezTo>
                    <a:pt x="462516" y="847743"/>
                    <a:pt x="224920" y="674705"/>
                    <a:pt x="152424" y="590568"/>
                  </a:cubicBezTo>
                  <a:cubicBezTo>
                    <a:pt x="79928" y="506431"/>
                    <a:pt x="86278" y="409593"/>
                    <a:pt x="82574" y="390543"/>
                  </a:cubicBezTo>
                  <a:cubicBezTo>
                    <a:pt x="78870" y="371493"/>
                    <a:pt x="145016" y="538710"/>
                    <a:pt x="130199" y="476268"/>
                  </a:cubicBezTo>
                  <a:cubicBezTo>
                    <a:pt x="115382" y="413826"/>
                    <a:pt x="1611" y="-3157"/>
                    <a:pt x="24" y="1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 1339">
              <a:extLst>
                <a:ext uri="{FF2B5EF4-FFF2-40B4-BE49-F238E27FC236}">
                  <a16:creationId xmlns:a16="http://schemas.microsoft.com/office/drawing/2014/main" id="{4E1843C7-374A-D5F6-7EAC-5D168DC0BC06}"/>
                </a:ext>
              </a:extLst>
            </p:cNvPr>
            <p:cNvSpPr/>
            <p:nvPr/>
          </p:nvSpPr>
          <p:spPr>
            <a:xfrm>
              <a:off x="8192637" y="5224515"/>
              <a:ext cx="138920" cy="798289"/>
            </a:xfrm>
            <a:custGeom>
              <a:avLst/>
              <a:gdLst>
                <a:gd name="connsiteX0" fmla="*/ 2038 w 138920"/>
                <a:gd name="connsiteY0" fmla="*/ 1535 h 798289"/>
                <a:gd name="connsiteX1" fmla="*/ 43313 w 138920"/>
                <a:gd name="connsiteY1" fmla="*/ 360310 h 798289"/>
                <a:gd name="connsiteX2" fmla="*/ 135388 w 138920"/>
                <a:gd name="connsiteY2" fmla="*/ 779410 h 798289"/>
                <a:gd name="connsiteX3" fmla="*/ 109988 w 138920"/>
                <a:gd name="connsiteY3" fmla="*/ 677810 h 798289"/>
                <a:gd name="connsiteX4" fmla="*/ 17913 w 138920"/>
                <a:gd name="connsiteY4" fmla="*/ 249185 h 798289"/>
                <a:gd name="connsiteX5" fmla="*/ 2038 w 138920"/>
                <a:gd name="connsiteY5" fmla="*/ 1535 h 79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920" h="798289">
                  <a:moveTo>
                    <a:pt x="2038" y="1535"/>
                  </a:moveTo>
                  <a:cubicBezTo>
                    <a:pt x="6271" y="20056"/>
                    <a:pt x="21088" y="230664"/>
                    <a:pt x="43313" y="360310"/>
                  </a:cubicBezTo>
                  <a:cubicBezTo>
                    <a:pt x="65538" y="489956"/>
                    <a:pt x="124276" y="726493"/>
                    <a:pt x="135388" y="779410"/>
                  </a:cubicBezTo>
                  <a:cubicBezTo>
                    <a:pt x="146501" y="832327"/>
                    <a:pt x="129567" y="766181"/>
                    <a:pt x="109988" y="677810"/>
                  </a:cubicBezTo>
                  <a:cubicBezTo>
                    <a:pt x="90409" y="589439"/>
                    <a:pt x="36963" y="362427"/>
                    <a:pt x="17913" y="249185"/>
                  </a:cubicBezTo>
                  <a:cubicBezTo>
                    <a:pt x="-1137" y="135943"/>
                    <a:pt x="-2195" y="-16986"/>
                    <a:pt x="2038" y="153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 1341">
              <a:extLst>
                <a:ext uri="{FF2B5EF4-FFF2-40B4-BE49-F238E27FC236}">
                  <a16:creationId xmlns:a16="http://schemas.microsoft.com/office/drawing/2014/main" id="{8B02A8C6-CECB-D539-C8C0-ED81EC4E1311}"/>
                </a:ext>
              </a:extLst>
            </p:cNvPr>
            <p:cNvSpPr/>
            <p:nvPr/>
          </p:nvSpPr>
          <p:spPr>
            <a:xfrm>
              <a:off x="8880534" y="5419572"/>
              <a:ext cx="460617" cy="1338518"/>
            </a:xfrm>
            <a:custGeom>
              <a:avLst/>
              <a:gdLst>
                <a:gd name="connsiteX0" fmla="*/ 53916 w 460617"/>
                <a:gd name="connsiteY0" fmla="*/ 153 h 1338518"/>
                <a:gd name="connsiteX1" fmla="*/ 336491 w 460617"/>
                <a:gd name="connsiteY1" fmla="*/ 314478 h 1338518"/>
                <a:gd name="connsiteX2" fmla="*/ 457141 w 460617"/>
                <a:gd name="connsiteY2" fmla="*/ 571653 h 1338518"/>
                <a:gd name="connsiteX3" fmla="*/ 428566 w 460617"/>
                <a:gd name="connsiteY3" fmla="*/ 495453 h 1338518"/>
                <a:gd name="connsiteX4" fmla="*/ 434916 w 460617"/>
                <a:gd name="connsiteY4" fmla="*/ 730403 h 1338518"/>
                <a:gd name="connsiteX5" fmla="*/ 406341 w 460617"/>
                <a:gd name="connsiteY5" fmla="*/ 924078 h 1338518"/>
                <a:gd name="connsiteX6" fmla="*/ 422216 w 460617"/>
                <a:gd name="connsiteY6" fmla="*/ 854228 h 1338518"/>
                <a:gd name="connsiteX7" fmla="*/ 323791 w 460617"/>
                <a:gd name="connsiteY7" fmla="*/ 1063778 h 1338518"/>
                <a:gd name="connsiteX8" fmla="*/ 231716 w 460617"/>
                <a:gd name="connsiteY8" fmla="*/ 1200303 h 1338518"/>
                <a:gd name="connsiteX9" fmla="*/ 3116 w 460617"/>
                <a:gd name="connsiteY9" fmla="*/ 1336828 h 1338518"/>
                <a:gd name="connsiteX10" fmla="*/ 111066 w 460617"/>
                <a:gd name="connsiteY10" fmla="*/ 1270153 h 1338518"/>
                <a:gd name="connsiteX11" fmla="*/ 279341 w 460617"/>
                <a:gd name="connsiteY11" fmla="*/ 1174903 h 1338518"/>
                <a:gd name="connsiteX12" fmla="*/ 222191 w 460617"/>
                <a:gd name="connsiteY12" fmla="*/ 1203478 h 1338518"/>
                <a:gd name="connsiteX13" fmla="*/ 425391 w 460617"/>
                <a:gd name="connsiteY13" fmla="*/ 882803 h 1338518"/>
                <a:gd name="connsiteX14" fmla="*/ 406341 w 460617"/>
                <a:gd name="connsiteY14" fmla="*/ 901853 h 1338518"/>
                <a:gd name="connsiteX15" fmla="*/ 431741 w 460617"/>
                <a:gd name="connsiteY15" fmla="*/ 473228 h 1338518"/>
                <a:gd name="connsiteX16" fmla="*/ 447616 w 460617"/>
                <a:gd name="connsiteY16" fmla="*/ 546253 h 1338518"/>
                <a:gd name="connsiteX17" fmla="*/ 317441 w 460617"/>
                <a:gd name="connsiteY17" fmla="*/ 254153 h 1338518"/>
                <a:gd name="connsiteX18" fmla="*/ 365066 w 460617"/>
                <a:gd name="connsiteY18" fmla="*/ 355753 h 1338518"/>
                <a:gd name="connsiteX19" fmla="*/ 53916 w 460617"/>
                <a:gd name="connsiteY19" fmla="*/ 153 h 133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0617" h="1338518">
                  <a:moveTo>
                    <a:pt x="53916" y="153"/>
                  </a:moveTo>
                  <a:cubicBezTo>
                    <a:pt x="49154" y="-6726"/>
                    <a:pt x="269287" y="219228"/>
                    <a:pt x="336491" y="314478"/>
                  </a:cubicBezTo>
                  <a:cubicBezTo>
                    <a:pt x="403695" y="409728"/>
                    <a:pt x="441795" y="541491"/>
                    <a:pt x="457141" y="571653"/>
                  </a:cubicBezTo>
                  <a:cubicBezTo>
                    <a:pt x="472487" y="601816"/>
                    <a:pt x="432270" y="468995"/>
                    <a:pt x="428566" y="495453"/>
                  </a:cubicBezTo>
                  <a:cubicBezTo>
                    <a:pt x="424862" y="521911"/>
                    <a:pt x="438620" y="658966"/>
                    <a:pt x="434916" y="730403"/>
                  </a:cubicBezTo>
                  <a:cubicBezTo>
                    <a:pt x="431212" y="801840"/>
                    <a:pt x="408458" y="903441"/>
                    <a:pt x="406341" y="924078"/>
                  </a:cubicBezTo>
                  <a:cubicBezTo>
                    <a:pt x="404224" y="944715"/>
                    <a:pt x="435974" y="830945"/>
                    <a:pt x="422216" y="854228"/>
                  </a:cubicBezTo>
                  <a:cubicBezTo>
                    <a:pt x="408458" y="877511"/>
                    <a:pt x="355541" y="1006099"/>
                    <a:pt x="323791" y="1063778"/>
                  </a:cubicBezTo>
                  <a:cubicBezTo>
                    <a:pt x="292041" y="1121457"/>
                    <a:pt x="285162" y="1154795"/>
                    <a:pt x="231716" y="1200303"/>
                  </a:cubicBezTo>
                  <a:cubicBezTo>
                    <a:pt x="178270" y="1245811"/>
                    <a:pt x="23224" y="1325186"/>
                    <a:pt x="3116" y="1336828"/>
                  </a:cubicBezTo>
                  <a:cubicBezTo>
                    <a:pt x="-16992" y="1348470"/>
                    <a:pt x="65028" y="1297141"/>
                    <a:pt x="111066" y="1270153"/>
                  </a:cubicBezTo>
                  <a:cubicBezTo>
                    <a:pt x="157104" y="1243165"/>
                    <a:pt x="260820" y="1186016"/>
                    <a:pt x="279341" y="1174903"/>
                  </a:cubicBezTo>
                  <a:cubicBezTo>
                    <a:pt x="297862" y="1163791"/>
                    <a:pt x="197849" y="1252161"/>
                    <a:pt x="222191" y="1203478"/>
                  </a:cubicBezTo>
                  <a:cubicBezTo>
                    <a:pt x="246533" y="1154795"/>
                    <a:pt x="394699" y="933074"/>
                    <a:pt x="425391" y="882803"/>
                  </a:cubicBezTo>
                  <a:cubicBezTo>
                    <a:pt x="456083" y="832532"/>
                    <a:pt x="405283" y="970115"/>
                    <a:pt x="406341" y="901853"/>
                  </a:cubicBezTo>
                  <a:cubicBezTo>
                    <a:pt x="407399" y="833591"/>
                    <a:pt x="424862" y="532495"/>
                    <a:pt x="431741" y="473228"/>
                  </a:cubicBezTo>
                  <a:cubicBezTo>
                    <a:pt x="438620" y="413961"/>
                    <a:pt x="466666" y="582765"/>
                    <a:pt x="447616" y="546253"/>
                  </a:cubicBezTo>
                  <a:cubicBezTo>
                    <a:pt x="428566" y="509741"/>
                    <a:pt x="331199" y="285903"/>
                    <a:pt x="317441" y="254153"/>
                  </a:cubicBezTo>
                  <a:cubicBezTo>
                    <a:pt x="303683" y="222403"/>
                    <a:pt x="406870" y="397557"/>
                    <a:pt x="365066" y="355753"/>
                  </a:cubicBezTo>
                  <a:cubicBezTo>
                    <a:pt x="323262" y="313949"/>
                    <a:pt x="58678" y="7032"/>
                    <a:pt x="53916" y="15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 1342">
              <a:extLst>
                <a:ext uri="{FF2B5EF4-FFF2-40B4-BE49-F238E27FC236}">
                  <a16:creationId xmlns:a16="http://schemas.microsoft.com/office/drawing/2014/main" id="{E372EBA3-9E49-869A-BA86-43B9E1979591}"/>
                </a:ext>
              </a:extLst>
            </p:cNvPr>
            <p:cNvSpPr/>
            <p:nvPr/>
          </p:nvSpPr>
          <p:spPr>
            <a:xfrm>
              <a:off x="8073633" y="5326281"/>
              <a:ext cx="515296" cy="1344735"/>
            </a:xfrm>
            <a:custGeom>
              <a:avLst/>
              <a:gdLst>
                <a:gd name="connsiteX0" fmla="*/ 57542 w 515296"/>
                <a:gd name="connsiteY0" fmla="*/ 10894 h 1344735"/>
                <a:gd name="connsiteX1" fmla="*/ 60717 w 515296"/>
                <a:gd name="connsiteY1" fmla="*/ 290294 h 1344735"/>
                <a:gd name="connsiteX2" fmla="*/ 98817 w 515296"/>
                <a:gd name="connsiteY2" fmla="*/ 449044 h 1344735"/>
                <a:gd name="connsiteX3" fmla="*/ 63892 w 515296"/>
                <a:gd name="connsiteY3" fmla="*/ 337919 h 1344735"/>
                <a:gd name="connsiteX4" fmla="*/ 165492 w 515296"/>
                <a:gd name="connsiteY4" fmla="*/ 528419 h 1344735"/>
                <a:gd name="connsiteX5" fmla="*/ 117867 w 515296"/>
                <a:gd name="connsiteY5" fmla="*/ 655419 h 1344735"/>
                <a:gd name="connsiteX6" fmla="*/ 149617 w 515296"/>
                <a:gd name="connsiteY6" fmla="*/ 582394 h 1344735"/>
                <a:gd name="connsiteX7" fmla="*/ 98817 w 515296"/>
                <a:gd name="connsiteY7" fmla="*/ 823694 h 1344735"/>
                <a:gd name="connsiteX8" fmla="*/ 216292 w 515296"/>
                <a:gd name="connsiteY8" fmla="*/ 1017369 h 1344735"/>
                <a:gd name="connsiteX9" fmla="*/ 232167 w 515296"/>
                <a:gd name="connsiteY9" fmla="*/ 979269 h 1344735"/>
                <a:gd name="connsiteX10" fmla="*/ 511567 w 515296"/>
                <a:gd name="connsiteY10" fmla="*/ 1338044 h 1344735"/>
                <a:gd name="connsiteX11" fmla="*/ 381392 w 515296"/>
                <a:gd name="connsiteY11" fmla="*/ 1195169 h 1344735"/>
                <a:gd name="connsiteX12" fmla="*/ 216292 w 515296"/>
                <a:gd name="connsiteY12" fmla="*/ 972919 h 1344735"/>
                <a:gd name="connsiteX13" fmla="*/ 92467 w 515296"/>
                <a:gd name="connsiteY13" fmla="*/ 798294 h 1344735"/>
                <a:gd name="connsiteX14" fmla="*/ 171842 w 515296"/>
                <a:gd name="connsiteY14" fmla="*/ 585569 h 1344735"/>
                <a:gd name="connsiteX15" fmla="*/ 3567 w 515296"/>
                <a:gd name="connsiteY15" fmla="*/ 226794 h 1344735"/>
                <a:gd name="connsiteX16" fmla="*/ 57542 w 515296"/>
                <a:gd name="connsiteY16" fmla="*/ 299819 h 1344735"/>
                <a:gd name="connsiteX17" fmla="*/ 63892 w 515296"/>
                <a:gd name="connsiteY17" fmla="*/ 77569 h 1344735"/>
                <a:gd name="connsiteX18" fmla="*/ 57542 w 515296"/>
                <a:gd name="connsiteY18" fmla="*/ 10894 h 134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5296" h="1344735">
                  <a:moveTo>
                    <a:pt x="57542" y="10894"/>
                  </a:moveTo>
                  <a:cubicBezTo>
                    <a:pt x="57013" y="46348"/>
                    <a:pt x="53838" y="217269"/>
                    <a:pt x="60717" y="290294"/>
                  </a:cubicBezTo>
                  <a:cubicBezTo>
                    <a:pt x="67596" y="363319"/>
                    <a:pt x="98288" y="441107"/>
                    <a:pt x="98817" y="449044"/>
                  </a:cubicBezTo>
                  <a:cubicBezTo>
                    <a:pt x="99346" y="456982"/>
                    <a:pt x="52780" y="324690"/>
                    <a:pt x="63892" y="337919"/>
                  </a:cubicBezTo>
                  <a:cubicBezTo>
                    <a:pt x="75004" y="351148"/>
                    <a:pt x="156496" y="475502"/>
                    <a:pt x="165492" y="528419"/>
                  </a:cubicBezTo>
                  <a:cubicBezTo>
                    <a:pt x="174488" y="581336"/>
                    <a:pt x="120513" y="646423"/>
                    <a:pt x="117867" y="655419"/>
                  </a:cubicBezTo>
                  <a:cubicBezTo>
                    <a:pt x="115221" y="664415"/>
                    <a:pt x="152792" y="554348"/>
                    <a:pt x="149617" y="582394"/>
                  </a:cubicBezTo>
                  <a:cubicBezTo>
                    <a:pt x="146442" y="610440"/>
                    <a:pt x="87705" y="751198"/>
                    <a:pt x="98817" y="823694"/>
                  </a:cubicBezTo>
                  <a:cubicBezTo>
                    <a:pt x="109930" y="896190"/>
                    <a:pt x="194067" y="991440"/>
                    <a:pt x="216292" y="1017369"/>
                  </a:cubicBezTo>
                  <a:cubicBezTo>
                    <a:pt x="238517" y="1043298"/>
                    <a:pt x="182955" y="925823"/>
                    <a:pt x="232167" y="979269"/>
                  </a:cubicBezTo>
                  <a:cubicBezTo>
                    <a:pt x="281379" y="1032715"/>
                    <a:pt x="486696" y="1302061"/>
                    <a:pt x="511567" y="1338044"/>
                  </a:cubicBezTo>
                  <a:cubicBezTo>
                    <a:pt x="536438" y="1374027"/>
                    <a:pt x="430605" y="1256023"/>
                    <a:pt x="381392" y="1195169"/>
                  </a:cubicBezTo>
                  <a:cubicBezTo>
                    <a:pt x="332180" y="1134315"/>
                    <a:pt x="264446" y="1039065"/>
                    <a:pt x="216292" y="972919"/>
                  </a:cubicBezTo>
                  <a:cubicBezTo>
                    <a:pt x="168138" y="906773"/>
                    <a:pt x="99875" y="862852"/>
                    <a:pt x="92467" y="798294"/>
                  </a:cubicBezTo>
                  <a:cubicBezTo>
                    <a:pt x="85059" y="733736"/>
                    <a:pt x="186659" y="680819"/>
                    <a:pt x="171842" y="585569"/>
                  </a:cubicBezTo>
                  <a:cubicBezTo>
                    <a:pt x="157025" y="490319"/>
                    <a:pt x="22617" y="274419"/>
                    <a:pt x="3567" y="226794"/>
                  </a:cubicBezTo>
                  <a:cubicBezTo>
                    <a:pt x="-15483" y="179169"/>
                    <a:pt x="47488" y="324690"/>
                    <a:pt x="57542" y="299819"/>
                  </a:cubicBezTo>
                  <a:cubicBezTo>
                    <a:pt x="67596" y="274948"/>
                    <a:pt x="62834" y="120961"/>
                    <a:pt x="63892" y="77569"/>
                  </a:cubicBezTo>
                  <a:cubicBezTo>
                    <a:pt x="64950" y="34177"/>
                    <a:pt x="58071" y="-24560"/>
                    <a:pt x="57542" y="1089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 1343">
              <a:extLst>
                <a:ext uri="{FF2B5EF4-FFF2-40B4-BE49-F238E27FC236}">
                  <a16:creationId xmlns:a16="http://schemas.microsoft.com/office/drawing/2014/main" id="{B571FAEE-21AF-272F-A8C6-1D163E36AD7C}"/>
                </a:ext>
              </a:extLst>
            </p:cNvPr>
            <p:cNvSpPr/>
            <p:nvPr/>
          </p:nvSpPr>
          <p:spPr>
            <a:xfrm>
              <a:off x="8219496" y="5818239"/>
              <a:ext cx="537305" cy="985587"/>
            </a:xfrm>
            <a:custGeom>
              <a:avLst/>
              <a:gdLst>
                <a:gd name="connsiteX0" fmla="*/ 6929 w 537305"/>
                <a:gd name="connsiteY0" fmla="*/ 7886 h 985587"/>
                <a:gd name="connsiteX1" fmla="*/ 45029 w 537305"/>
                <a:gd name="connsiteY1" fmla="*/ 45986 h 985587"/>
                <a:gd name="connsiteX2" fmla="*/ 413329 w 537305"/>
                <a:gd name="connsiteY2" fmla="*/ 426986 h 985587"/>
                <a:gd name="connsiteX3" fmla="*/ 495879 w 537305"/>
                <a:gd name="connsiteY3" fmla="*/ 604786 h 985587"/>
                <a:gd name="connsiteX4" fmla="*/ 454604 w 537305"/>
                <a:gd name="connsiteY4" fmla="*/ 519061 h 985587"/>
                <a:gd name="connsiteX5" fmla="*/ 518104 w 537305"/>
                <a:gd name="connsiteY5" fmla="*/ 668286 h 985587"/>
                <a:gd name="connsiteX6" fmla="*/ 486354 w 537305"/>
                <a:gd name="connsiteY6" fmla="*/ 795286 h 985587"/>
                <a:gd name="connsiteX7" fmla="*/ 159329 w 537305"/>
                <a:gd name="connsiteY7" fmla="*/ 982611 h 985587"/>
                <a:gd name="connsiteX8" fmla="*/ 333954 w 537305"/>
                <a:gd name="connsiteY8" fmla="*/ 903236 h 985587"/>
                <a:gd name="connsiteX9" fmla="*/ 533979 w 537305"/>
                <a:gd name="connsiteY9" fmla="*/ 807986 h 985587"/>
                <a:gd name="connsiteX10" fmla="*/ 451429 w 537305"/>
                <a:gd name="connsiteY10" fmla="*/ 560336 h 985587"/>
                <a:gd name="connsiteX11" fmla="*/ 353004 w 537305"/>
                <a:gd name="connsiteY11" fmla="*/ 420636 h 985587"/>
                <a:gd name="connsiteX12" fmla="*/ 222829 w 537305"/>
                <a:gd name="connsiteY12" fmla="*/ 284111 h 985587"/>
                <a:gd name="connsiteX13" fmla="*/ 343479 w 537305"/>
                <a:gd name="connsiteY13" fmla="*/ 350786 h 985587"/>
                <a:gd name="connsiteX14" fmla="*/ 213304 w 537305"/>
                <a:gd name="connsiteY14" fmla="*/ 230136 h 985587"/>
                <a:gd name="connsiteX15" fmla="*/ 6929 w 537305"/>
                <a:gd name="connsiteY15" fmla="*/ 7886 h 98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7305" h="985587">
                  <a:moveTo>
                    <a:pt x="6929" y="7886"/>
                  </a:moveTo>
                  <a:cubicBezTo>
                    <a:pt x="-21117" y="-22806"/>
                    <a:pt x="45029" y="45986"/>
                    <a:pt x="45029" y="45986"/>
                  </a:cubicBezTo>
                  <a:cubicBezTo>
                    <a:pt x="112762" y="115836"/>
                    <a:pt x="338187" y="333853"/>
                    <a:pt x="413329" y="426986"/>
                  </a:cubicBezTo>
                  <a:cubicBezTo>
                    <a:pt x="488471" y="520119"/>
                    <a:pt x="489000" y="589440"/>
                    <a:pt x="495879" y="604786"/>
                  </a:cubicBezTo>
                  <a:cubicBezTo>
                    <a:pt x="502758" y="620132"/>
                    <a:pt x="450900" y="508478"/>
                    <a:pt x="454604" y="519061"/>
                  </a:cubicBezTo>
                  <a:cubicBezTo>
                    <a:pt x="458308" y="529644"/>
                    <a:pt x="512812" y="622249"/>
                    <a:pt x="518104" y="668286"/>
                  </a:cubicBezTo>
                  <a:cubicBezTo>
                    <a:pt x="523396" y="714324"/>
                    <a:pt x="546150" y="742899"/>
                    <a:pt x="486354" y="795286"/>
                  </a:cubicBezTo>
                  <a:cubicBezTo>
                    <a:pt x="426558" y="847673"/>
                    <a:pt x="184729" y="964619"/>
                    <a:pt x="159329" y="982611"/>
                  </a:cubicBezTo>
                  <a:cubicBezTo>
                    <a:pt x="133929" y="1000603"/>
                    <a:pt x="271512" y="932340"/>
                    <a:pt x="333954" y="903236"/>
                  </a:cubicBezTo>
                  <a:cubicBezTo>
                    <a:pt x="396396" y="874132"/>
                    <a:pt x="514400" y="865136"/>
                    <a:pt x="533979" y="807986"/>
                  </a:cubicBezTo>
                  <a:cubicBezTo>
                    <a:pt x="553558" y="750836"/>
                    <a:pt x="481591" y="624894"/>
                    <a:pt x="451429" y="560336"/>
                  </a:cubicBezTo>
                  <a:cubicBezTo>
                    <a:pt x="421267" y="495778"/>
                    <a:pt x="391104" y="466673"/>
                    <a:pt x="353004" y="420636"/>
                  </a:cubicBezTo>
                  <a:cubicBezTo>
                    <a:pt x="314904" y="374599"/>
                    <a:pt x="224416" y="295753"/>
                    <a:pt x="222829" y="284111"/>
                  </a:cubicBezTo>
                  <a:cubicBezTo>
                    <a:pt x="221242" y="272469"/>
                    <a:pt x="345066" y="359782"/>
                    <a:pt x="343479" y="350786"/>
                  </a:cubicBezTo>
                  <a:cubicBezTo>
                    <a:pt x="341892" y="341790"/>
                    <a:pt x="268337" y="287286"/>
                    <a:pt x="213304" y="230136"/>
                  </a:cubicBezTo>
                  <a:cubicBezTo>
                    <a:pt x="158271" y="172986"/>
                    <a:pt x="34975" y="38578"/>
                    <a:pt x="6929" y="788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 1344">
              <a:extLst>
                <a:ext uri="{FF2B5EF4-FFF2-40B4-BE49-F238E27FC236}">
                  <a16:creationId xmlns:a16="http://schemas.microsoft.com/office/drawing/2014/main" id="{0D5606E1-AE6B-6971-B7A3-C4819B0827C7}"/>
                </a:ext>
              </a:extLst>
            </p:cNvPr>
            <p:cNvSpPr/>
            <p:nvPr/>
          </p:nvSpPr>
          <p:spPr>
            <a:xfrm>
              <a:off x="8499993" y="5514478"/>
              <a:ext cx="524217" cy="1220659"/>
            </a:xfrm>
            <a:custGeom>
              <a:avLst/>
              <a:gdLst>
                <a:gd name="connsiteX0" fmla="*/ 18532 w 524217"/>
                <a:gd name="connsiteY0" fmla="*/ 92572 h 1220659"/>
                <a:gd name="connsiteX1" fmla="*/ 75682 w 524217"/>
                <a:gd name="connsiteY1" fmla="*/ 143372 h 1220659"/>
                <a:gd name="connsiteX2" fmla="*/ 488432 w 524217"/>
                <a:gd name="connsiteY2" fmla="*/ 806947 h 1220659"/>
                <a:gd name="connsiteX3" fmla="*/ 475732 w 524217"/>
                <a:gd name="connsiteY3" fmla="*/ 914897 h 1220659"/>
                <a:gd name="connsiteX4" fmla="*/ 250307 w 524217"/>
                <a:gd name="connsiteY4" fmla="*/ 1219697 h 1220659"/>
                <a:gd name="connsiteX5" fmla="*/ 418582 w 524217"/>
                <a:gd name="connsiteY5" fmla="*/ 1006972 h 1220659"/>
                <a:gd name="connsiteX6" fmla="*/ 501132 w 524217"/>
                <a:gd name="connsiteY6" fmla="*/ 886322 h 1220659"/>
                <a:gd name="connsiteX7" fmla="*/ 399532 w 524217"/>
                <a:gd name="connsiteY7" fmla="*/ 645022 h 1220659"/>
                <a:gd name="connsiteX8" fmla="*/ 34407 w 524217"/>
                <a:gd name="connsiteY8" fmla="*/ 32247 h 1220659"/>
                <a:gd name="connsiteX9" fmla="*/ 18532 w 524217"/>
                <a:gd name="connsiteY9" fmla="*/ 92572 h 12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217" h="1220659">
                  <a:moveTo>
                    <a:pt x="18532" y="92572"/>
                  </a:moveTo>
                  <a:cubicBezTo>
                    <a:pt x="25411" y="111093"/>
                    <a:pt x="-2635" y="24309"/>
                    <a:pt x="75682" y="143372"/>
                  </a:cubicBezTo>
                  <a:cubicBezTo>
                    <a:pt x="153999" y="262435"/>
                    <a:pt x="421757" y="678360"/>
                    <a:pt x="488432" y="806947"/>
                  </a:cubicBezTo>
                  <a:cubicBezTo>
                    <a:pt x="555107" y="935535"/>
                    <a:pt x="515419" y="846105"/>
                    <a:pt x="475732" y="914897"/>
                  </a:cubicBezTo>
                  <a:cubicBezTo>
                    <a:pt x="436045" y="983689"/>
                    <a:pt x="259832" y="1204351"/>
                    <a:pt x="250307" y="1219697"/>
                  </a:cubicBezTo>
                  <a:cubicBezTo>
                    <a:pt x="240782" y="1235043"/>
                    <a:pt x="376778" y="1062535"/>
                    <a:pt x="418582" y="1006972"/>
                  </a:cubicBezTo>
                  <a:cubicBezTo>
                    <a:pt x="460386" y="951410"/>
                    <a:pt x="504307" y="946647"/>
                    <a:pt x="501132" y="886322"/>
                  </a:cubicBezTo>
                  <a:cubicBezTo>
                    <a:pt x="497957" y="825997"/>
                    <a:pt x="477320" y="787368"/>
                    <a:pt x="399532" y="645022"/>
                  </a:cubicBezTo>
                  <a:cubicBezTo>
                    <a:pt x="321745" y="502676"/>
                    <a:pt x="96319" y="124851"/>
                    <a:pt x="34407" y="32247"/>
                  </a:cubicBezTo>
                  <a:cubicBezTo>
                    <a:pt x="-27505" y="-60357"/>
                    <a:pt x="11653" y="74051"/>
                    <a:pt x="18532" y="9257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 1345">
              <a:extLst>
                <a:ext uri="{FF2B5EF4-FFF2-40B4-BE49-F238E27FC236}">
                  <a16:creationId xmlns:a16="http://schemas.microsoft.com/office/drawing/2014/main" id="{07291665-F33B-0A5A-808D-D4C69EFA59D3}"/>
                </a:ext>
              </a:extLst>
            </p:cNvPr>
            <p:cNvSpPr/>
            <p:nvPr/>
          </p:nvSpPr>
          <p:spPr>
            <a:xfrm>
              <a:off x="5752958" y="3622663"/>
              <a:ext cx="646080" cy="1496320"/>
            </a:xfrm>
            <a:custGeom>
              <a:avLst/>
              <a:gdLst>
                <a:gd name="connsiteX0" fmla="*/ 142 w 646080"/>
                <a:gd name="connsiteY0" fmla="*/ 12 h 1496320"/>
                <a:gd name="connsiteX1" fmla="*/ 95392 w 646080"/>
                <a:gd name="connsiteY1" fmla="*/ 514362 h 1496320"/>
                <a:gd name="connsiteX2" fmla="*/ 231917 w 646080"/>
                <a:gd name="connsiteY2" fmla="*/ 876312 h 1496320"/>
                <a:gd name="connsiteX3" fmla="*/ 73167 w 646080"/>
                <a:gd name="connsiteY3" fmla="*/ 434987 h 1496320"/>
                <a:gd name="connsiteX4" fmla="*/ 184292 w 646080"/>
                <a:gd name="connsiteY4" fmla="*/ 736612 h 1496320"/>
                <a:gd name="connsiteX5" fmla="*/ 346217 w 646080"/>
                <a:gd name="connsiteY5" fmla="*/ 1127137 h 1496320"/>
                <a:gd name="connsiteX6" fmla="*/ 631967 w 646080"/>
                <a:gd name="connsiteY6" fmla="*/ 1479562 h 1496320"/>
                <a:gd name="connsiteX7" fmla="*/ 587517 w 646080"/>
                <a:gd name="connsiteY7" fmla="*/ 1422412 h 1496320"/>
                <a:gd name="connsiteX8" fmla="*/ 457342 w 646080"/>
                <a:gd name="connsiteY8" fmla="*/ 1270012 h 1496320"/>
                <a:gd name="connsiteX9" fmla="*/ 149367 w 646080"/>
                <a:gd name="connsiteY9" fmla="*/ 647712 h 1496320"/>
                <a:gd name="connsiteX10" fmla="*/ 212867 w 646080"/>
                <a:gd name="connsiteY10" fmla="*/ 742962 h 1496320"/>
                <a:gd name="connsiteX11" fmla="*/ 44592 w 646080"/>
                <a:gd name="connsiteY11" fmla="*/ 434987 h 1496320"/>
                <a:gd name="connsiteX12" fmla="*/ 73167 w 646080"/>
                <a:gd name="connsiteY12" fmla="*/ 498487 h 1496320"/>
                <a:gd name="connsiteX13" fmla="*/ 142 w 646080"/>
                <a:gd name="connsiteY13" fmla="*/ 12 h 149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6080" h="1496320">
                  <a:moveTo>
                    <a:pt x="142" y="12"/>
                  </a:moveTo>
                  <a:cubicBezTo>
                    <a:pt x="3846" y="2658"/>
                    <a:pt x="56763" y="368312"/>
                    <a:pt x="95392" y="514362"/>
                  </a:cubicBezTo>
                  <a:cubicBezTo>
                    <a:pt x="134021" y="660412"/>
                    <a:pt x="235621" y="889541"/>
                    <a:pt x="231917" y="876312"/>
                  </a:cubicBezTo>
                  <a:cubicBezTo>
                    <a:pt x="228213" y="863083"/>
                    <a:pt x="81105" y="458270"/>
                    <a:pt x="73167" y="434987"/>
                  </a:cubicBezTo>
                  <a:cubicBezTo>
                    <a:pt x="65230" y="411704"/>
                    <a:pt x="138784" y="621254"/>
                    <a:pt x="184292" y="736612"/>
                  </a:cubicBezTo>
                  <a:cubicBezTo>
                    <a:pt x="229800" y="851970"/>
                    <a:pt x="271605" y="1003312"/>
                    <a:pt x="346217" y="1127137"/>
                  </a:cubicBezTo>
                  <a:cubicBezTo>
                    <a:pt x="420829" y="1250962"/>
                    <a:pt x="591750" y="1430350"/>
                    <a:pt x="631967" y="1479562"/>
                  </a:cubicBezTo>
                  <a:cubicBezTo>
                    <a:pt x="672184" y="1528774"/>
                    <a:pt x="616621" y="1457337"/>
                    <a:pt x="587517" y="1422412"/>
                  </a:cubicBezTo>
                  <a:cubicBezTo>
                    <a:pt x="558413" y="1387487"/>
                    <a:pt x="530367" y="1399129"/>
                    <a:pt x="457342" y="1270012"/>
                  </a:cubicBezTo>
                  <a:cubicBezTo>
                    <a:pt x="384317" y="1140895"/>
                    <a:pt x="190113" y="735554"/>
                    <a:pt x="149367" y="647712"/>
                  </a:cubicBezTo>
                  <a:cubicBezTo>
                    <a:pt x="108621" y="559870"/>
                    <a:pt x="230329" y="778416"/>
                    <a:pt x="212867" y="742962"/>
                  </a:cubicBezTo>
                  <a:cubicBezTo>
                    <a:pt x="195405" y="707508"/>
                    <a:pt x="67875" y="475733"/>
                    <a:pt x="44592" y="434987"/>
                  </a:cubicBezTo>
                  <a:cubicBezTo>
                    <a:pt x="21309" y="394241"/>
                    <a:pt x="80046" y="571512"/>
                    <a:pt x="73167" y="498487"/>
                  </a:cubicBezTo>
                  <a:cubicBezTo>
                    <a:pt x="66288" y="425462"/>
                    <a:pt x="-3562" y="-2634"/>
                    <a:pt x="142" y="1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 1346">
              <a:extLst>
                <a:ext uri="{FF2B5EF4-FFF2-40B4-BE49-F238E27FC236}">
                  <a16:creationId xmlns:a16="http://schemas.microsoft.com/office/drawing/2014/main" id="{CE4EB56D-ACED-4186-977A-E00F9604B401}"/>
                </a:ext>
              </a:extLst>
            </p:cNvPr>
            <p:cNvSpPr/>
            <p:nvPr/>
          </p:nvSpPr>
          <p:spPr>
            <a:xfrm>
              <a:off x="5487497" y="4670423"/>
              <a:ext cx="494250" cy="634379"/>
            </a:xfrm>
            <a:custGeom>
              <a:avLst/>
              <a:gdLst>
                <a:gd name="connsiteX0" fmla="*/ 494203 w 494250"/>
                <a:gd name="connsiteY0" fmla="*/ 2 h 634379"/>
                <a:gd name="connsiteX1" fmla="*/ 348153 w 494250"/>
                <a:gd name="connsiteY1" fmla="*/ 327027 h 634379"/>
                <a:gd name="connsiteX2" fmla="*/ 252903 w 494250"/>
                <a:gd name="connsiteY2" fmla="*/ 485777 h 634379"/>
                <a:gd name="connsiteX3" fmla="*/ 2078 w 494250"/>
                <a:gd name="connsiteY3" fmla="*/ 631827 h 634379"/>
                <a:gd name="connsiteX4" fmla="*/ 141778 w 494250"/>
                <a:gd name="connsiteY4" fmla="*/ 571502 h 634379"/>
                <a:gd name="connsiteX5" fmla="*/ 291003 w 494250"/>
                <a:gd name="connsiteY5" fmla="*/ 479427 h 634379"/>
                <a:gd name="connsiteX6" fmla="*/ 252903 w 494250"/>
                <a:gd name="connsiteY6" fmla="*/ 488952 h 634379"/>
                <a:gd name="connsiteX7" fmla="*/ 306878 w 494250"/>
                <a:gd name="connsiteY7" fmla="*/ 393702 h 634379"/>
                <a:gd name="connsiteX8" fmla="*/ 246553 w 494250"/>
                <a:gd name="connsiteY8" fmla="*/ 428627 h 634379"/>
                <a:gd name="connsiteX9" fmla="*/ 357678 w 494250"/>
                <a:gd name="connsiteY9" fmla="*/ 288927 h 634379"/>
                <a:gd name="connsiteX10" fmla="*/ 332278 w 494250"/>
                <a:gd name="connsiteY10" fmla="*/ 320677 h 634379"/>
                <a:gd name="connsiteX11" fmla="*/ 494203 w 494250"/>
                <a:gd name="connsiteY11" fmla="*/ 2 h 63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4250" h="634379">
                  <a:moveTo>
                    <a:pt x="494203" y="2"/>
                  </a:moveTo>
                  <a:cubicBezTo>
                    <a:pt x="496849" y="1060"/>
                    <a:pt x="388370" y="246065"/>
                    <a:pt x="348153" y="327027"/>
                  </a:cubicBezTo>
                  <a:cubicBezTo>
                    <a:pt x="307936" y="407989"/>
                    <a:pt x="310582" y="434977"/>
                    <a:pt x="252903" y="485777"/>
                  </a:cubicBezTo>
                  <a:cubicBezTo>
                    <a:pt x="195224" y="536577"/>
                    <a:pt x="20599" y="617540"/>
                    <a:pt x="2078" y="631827"/>
                  </a:cubicBezTo>
                  <a:cubicBezTo>
                    <a:pt x="-16443" y="646114"/>
                    <a:pt x="93624" y="596902"/>
                    <a:pt x="141778" y="571502"/>
                  </a:cubicBezTo>
                  <a:cubicBezTo>
                    <a:pt x="189932" y="546102"/>
                    <a:pt x="272482" y="493185"/>
                    <a:pt x="291003" y="479427"/>
                  </a:cubicBezTo>
                  <a:cubicBezTo>
                    <a:pt x="309524" y="465669"/>
                    <a:pt x="250257" y="503239"/>
                    <a:pt x="252903" y="488952"/>
                  </a:cubicBezTo>
                  <a:cubicBezTo>
                    <a:pt x="255549" y="474665"/>
                    <a:pt x="307936" y="403756"/>
                    <a:pt x="306878" y="393702"/>
                  </a:cubicBezTo>
                  <a:cubicBezTo>
                    <a:pt x="305820" y="383648"/>
                    <a:pt x="238086" y="446089"/>
                    <a:pt x="246553" y="428627"/>
                  </a:cubicBezTo>
                  <a:cubicBezTo>
                    <a:pt x="255020" y="411165"/>
                    <a:pt x="343390" y="306919"/>
                    <a:pt x="357678" y="288927"/>
                  </a:cubicBezTo>
                  <a:cubicBezTo>
                    <a:pt x="371966" y="270935"/>
                    <a:pt x="308995" y="363010"/>
                    <a:pt x="332278" y="320677"/>
                  </a:cubicBezTo>
                  <a:cubicBezTo>
                    <a:pt x="355561" y="278344"/>
                    <a:pt x="491557" y="-1056"/>
                    <a:pt x="494203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 1347">
              <a:extLst>
                <a:ext uri="{FF2B5EF4-FFF2-40B4-BE49-F238E27FC236}">
                  <a16:creationId xmlns:a16="http://schemas.microsoft.com/office/drawing/2014/main" id="{833BA0D7-ACB3-85A7-0FC9-8588E09A04EF}"/>
                </a:ext>
              </a:extLst>
            </p:cNvPr>
            <p:cNvSpPr/>
            <p:nvPr/>
          </p:nvSpPr>
          <p:spPr>
            <a:xfrm>
              <a:off x="8709000" y="4606897"/>
              <a:ext cx="144247" cy="750607"/>
            </a:xfrm>
            <a:custGeom>
              <a:avLst/>
              <a:gdLst>
                <a:gd name="connsiteX0" fmla="*/ 25 w 144247"/>
                <a:gd name="connsiteY0" fmla="*/ 28 h 750607"/>
                <a:gd name="connsiteX1" fmla="*/ 130200 w 144247"/>
                <a:gd name="connsiteY1" fmla="*/ 238153 h 750607"/>
                <a:gd name="connsiteX2" fmla="*/ 22250 w 144247"/>
                <a:gd name="connsiteY2" fmla="*/ 746153 h 750607"/>
                <a:gd name="connsiteX3" fmla="*/ 88925 w 144247"/>
                <a:gd name="connsiteY3" fmla="*/ 473103 h 750607"/>
                <a:gd name="connsiteX4" fmla="*/ 142900 w 144247"/>
                <a:gd name="connsiteY4" fmla="*/ 250853 h 750607"/>
                <a:gd name="connsiteX5" fmla="*/ 25 w 144247"/>
                <a:gd name="connsiteY5" fmla="*/ 28 h 7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247" h="750607">
                  <a:moveTo>
                    <a:pt x="25" y="28"/>
                  </a:moveTo>
                  <a:cubicBezTo>
                    <a:pt x="-2092" y="-2089"/>
                    <a:pt x="126496" y="113799"/>
                    <a:pt x="130200" y="238153"/>
                  </a:cubicBezTo>
                  <a:cubicBezTo>
                    <a:pt x="133904" y="362507"/>
                    <a:pt x="29129" y="706995"/>
                    <a:pt x="22250" y="746153"/>
                  </a:cubicBezTo>
                  <a:cubicBezTo>
                    <a:pt x="15371" y="785311"/>
                    <a:pt x="68817" y="555653"/>
                    <a:pt x="88925" y="473103"/>
                  </a:cubicBezTo>
                  <a:cubicBezTo>
                    <a:pt x="109033" y="390553"/>
                    <a:pt x="152425" y="325465"/>
                    <a:pt x="142900" y="250853"/>
                  </a:cubicBezTo>
                  <a:cubicBezTo>
                    <a:pt x="133375" y="176241"/>
                    <a:pt x="2142" y="2145"/>
                    <a:pt x="25" y="2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 1348">
              <a:extLst>
                <a:ext uri="{FF2B5EF4-FFF2-40B4-BE49-F238E27FC236}">
                  <a16:creationId xmlns:a16="http://schemas.microsoft.com/office/drawing/2014/main" id="{2FB054AC-A843-9A2D-DB34-2D077D1A145A}"/>
                </a:ext>
              </a:extLst>
            </p:cNvPr>
            <p:cNvSpPr/>
            <p:nvPr/>
          </p:nvSpPr>
          <p:spPr>
            <a:xfrm>
              <a:off x="8222922" y="4910682"/>
              <a:ext cx="469193" cy="1398101"/>
            </a:xfrm>
            <a:custGeom>
              <a:avLst/>
              <a:gdLst>
                <a:gd name="connsiteX0" fmla="*/ 328 w 469193"/>
                <a:gd name="connsiteY0" fmla="*/ 1043 h 1398101"/>
                <a:gd name="connsiteX1" fmla="*/ 162253 w 469193"/>
                <a:gd name="connsiteY1" fmla="*/ 607468 h 1398101"/>
                <a:gd name="connsiteX2" fmla="*/ 397203 w 469193"/>
                <a:gd name="connsiteY2" fmla="*/ 1121818 h 1398101"/>
                <a:gd name="connsiteX3" fmla="*/ 321003 w 469193"/>
                <a:gd name="connsiteY3" fmla="*/ 1001168 h 1398101"/>
                <a:gd name="connsiteX4" fmla="*/ 467053 w 469193"/>
                <a:gd name="connsiteY4" fmla="*/ 1394868 h 1398101"/>
                <a:gd name="connsiteX5" fmla="*/ 394028 w 469193"/>
                <a:gd name="connsiteY5" fmla="*/ 1163093 h 1398101"/>
                <a:gd name="connsiteX6" fmla="*/ 206703 w 469193"/>
                <a:gd name="connsiteY6" fmla="*/ 728118 h 1398101"/>
                <a:gd name="connsiteX7" fmla="*/ 203528 w 469193"/>
                <a:gd name="connsiteY7" fmla="*/ 759868 h 1398101"/>
                <a:gd name="connsiteX8" fmla="*/ 328 w 469193"/>
                <a:gd name="connsiteY8" fmla="*/ 1043 h 1398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193" h="1398101">
                  <a:moveTo>
                    <a:pt x="328" y="1043"/>
                  </a:moveTo>
                  <a:cubicBezTo>
                    <a:pt x="-6551" y="-24357"/>
                    <a:pt x="96107" y="420672"/>
                    <a:pt x="162253" y="607468"/>
                  </a:cubicBezTo>
                  <a:cubicBezTo>
                    <a:pt x="228399" y="794264"/>
                    <a:pt x="370745" y="1056201"/>
                    <a:pt x="397203" y="1121818"/>
                  </a:cubicBezTo>
                  <a:cubicBezTo>
                    <a:pt x="423661" y="1187435"/>
                    <a:pt x="309361" y="955660"/>
                    <a:pt x="321003" y="1001168"/>
                  </a:cubicBezTo>
                  <a:cubicBezTo>
                    <a:pt x="332645" y="1046676"/>
                    <a:pt x="454882" y="1367881"/>
                    <a:pt x="467053" y="1394868"/>
                  </a:cubicBezTo>
                  <a:cubicBezTo>
                    <a:pt x="479224" y="1421856"/>
                    <a:pt x="437420" y="1274218"/>
                    <a:pt x="394028" y="1163093"/>
                  </a:cubicBezTo>
                  <a:cubicBezTo>
                    <a:pt x="350636" y="1051968"/>
                    <a:pt x="238453" y="795322"/>
                    <a:pt x="206703" y="728118"/>
                  </a:cubicBezTo>
                  <a:cubicBezTo>
                    <a:pt x="174953" y="660914"/>
                    <a:pt x="240040" y="874168"/>
                    <a:pt x="203528" y="759868"/>
                  </a:cubicBezTo>
                  <a:cubicBezTo>
                    <a:pt x="167016" y="645568"/>
                    <a:pt x="7207" y="26443"/>
                    <a:pt x="328" y="104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 1349">
              <a:extLst>
                <a:ext uri="{FF2B5EF4-FFF2-40B4-BE49-F238E27FC236}">
                  <a16:creationId xmlns:a16="http://schemas.microsoft.com/office/drawing/2014/main" id="{141598BD-7F91-7676-3788-53436E73989C}"/>
                </a:ext>
              </a:extLst>
            </p:cNvPr>
            <p:cNvSpPr/>
            <p:nvPr/>
          </p:nvSpPr>
          <p:spPr>
            <a:xfrm>
              <a:off x="6492232" y="1225550"/>
              <a:ext cx="1098263" cy="174293"/>
            </a:xfrm>
            <a:custGeom>
              <a:avLst/>
              <a:gdLst>
                <a:gd name="connsiteX0" fmla="*/ 16518 w 1098263"/>
                <a:gd name="connsiteY0" fmla="*/ 171450 h 174293"/>
                <a:gd name="connsiteX1" fmla="*/ 807093 w 1098263"/>
                <a:gd name="connsiteY1" fmla="*/ 3175 h 174293"/>
                <a:gd name="connsiteX2" fmla="*/ 1080143 w 1098263"/>
                <a:gd name="connsiteY2" fmla="*/ 60325 h 174293"/>
                <a:gd name="connsiteX3" fmla="*/ 1038868 w 1098263"/>
                <a:gd name="connsiteY3" fmla="*/ 38100 h 174293"/>
                <a:gd name="connsiteX4" fmla="*/ 765818 w 1098263"/>
                <a:gd name="connsiteY4" fmla="*/ 0 h 174293"/>
                <a:gd name="connsiteX5" fmla="*/ 492768 w 1098263"/>
                <a:gd name="connsiteY5" fmla="*/ 38100 h 174293"/>
                <a:gd name="connsiteX6" fmla="*/ 695968 w 1098263"/>
                <a:gd name="connsiteY6" fmla="*/ 6350 h 174293"/>
                <a:gd name="connsiteX7" fmla="*/ 305443 w 1098263"/>
                <a:gd name="connsiteY7" fmla="*/ 101600 h 174293"/>
                <a:gd name="connsiteX8" fmla="*/ 16518 w 1098263"/>
                <a:gd name="connsiteY8" fmla="*/ 171450 h 17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8263" h="174293">
                  <a:moveTo>
                    <a:pt x="16518" y="171450"/>
                  </a:moveTo>
                  <a:cubicBezTo>
                    <a:pt x="100126" y="155046"/>
                    <a:pt x="629822" y="21696"/>
                    <a:pt x="807093" y="3175"/>
                  </a:cubicBezTo>
                  <a:cubicBezTo>
                    <a:pt x="984364" y="-15346"/>
                    <a:pt x="1041514" y="54504"/>
                    <a:pt x="1080143" y="60325"/>
                  </a:cubicBezTo>
                  <a:cubicBezTo>
                    <a:pt x="1118772" y="66146"/>
                    <a:pt x="1091256" y="48154"/>
                    <a:pt x="1038868" y="38100"/>
                  </a:cubicBezTo>
                  <a:cubicBezTo>
                    <a:pt x="986481" y="28046"/>
                    <a:pt x="856835" y="0"/>
                    <a:pt x="765818" y="0"/>
                  </a:cubicBezTo>
                  <a:cubicBezTo>
                    <a:pt x="674801" y="0"/>
                    <a:pt x="504410" y="37042"/>
                    <a:pt x="492768" y="38100"/>
                  </a:cubicBezTo>
                  <a:cubicBezTo>
                    <a:pt x="481126" y="39158"/>
                    <a:pt x="727189" y="-4233"/>
                    <a:pt x="695968" y="6350"/>
                  </a:cubicBezTo>
                  <a:cubicBezTo>
                    <a:pt x="664747" y="16933"/>
                    <a:pt x="422918" y="74083"/>
                    <a:pt x="305443" y="101600"/>
                  </a:cubicBezTo>
                  <a:cubicBezTo>
                    <a:pt x="187968" y="129117"/>
                    <a:pt x="-67090" y="187854"/>
                    <a:pt x="16518" y="17145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 1350">
              <a:extLst>
                <a:ext uri="{FF2B5EF4-FFF2-40B4-BE49-F238E27FC236}">
                  <a16:creationId xmlns:a16="http://schemas.microsoft.com/office/drawing/2014/main" id="{81F59E13-34B2-457F-1EA2-AA531C5FBA7B}"/>
                </a:ext>
              </a:extLst>
            </p:cNvPr>
            <p:cNvSpPr/>
            <p:nvPr/>
          </p:nvSpPr>
          <p:spPr>
            <a:xfrm>
              <a:off x="7614061" y="1215057"/>
              <a:ext cx="935223" cy="1013401"/>
            </a:xfrm>
            <a:custGeom>
              <a:avLst/>
              <a:gdLst>
                <a:gd name="connsiteX0" fmla="*/ 37689 w 935223"/>
                <a:gd name="connsiteY0" fmla="*/ 23193 h 1013401"/>
                <a:gd name="connsiteX1" fmla="*/ 85314 w 935223"/>
                <a:gd name="connsiteY1" fmla="*/ 80343 h 1013401"/>
                <a:gd name="connsiteX2" fmla="*/ 501239 w 935223"/>
                <a:gd name="connsiteY2" fmla="*/ 388318 h 1013401"/>
                <a:gd name="connsiteX3" fmla="*/ 488539 w 935223"/>
                <a:gd name="connsiteY3" fmla="*/ 340693 h 1013401"/>
                <a:gd name="connsiteX4" fmla="*/ 761589 w 935223"/>
                <a:gd name="connsiteY4" fmla="*/ 728043 h 1013401"/>
                <a:gd name="connsiteX5" fmla="*/ 923514 w 935223"/>
                <a:gd name="connsiteY5" fmla="*/ 997918 h 1013401"/>
                <a:gd name="connsiteX6" fmla="*/ 882239 w 935223"/>
                <a:gd name="connsiteY6" fmla="*/ 918543 h 1013401"/>
                <a:gd name="connsiteX7" fmla="*/ 561564 w 935223"/>
                <a:gd name="connsiteY7" fmla="*/ 407368 h 1013401"/>
                <a:gd name="connsiteX8" fmla="*/ 472664 w 935223"/>
                <a:gd name="connsiteY8" fmla="*/ 327993 h 1013401"/>
                <a:gd name="connsiteX9" fmla="*/ 526639 w 935223"/>
                <a:gd name="connsiteY9" fmla="*/ 407368 h 1013401"/>
                <a:gd name="connsiteX10" fmla="*/ 37689 w 935223"/>
                <a:gd name="connsiteY10" fmla="*/ 23193 h 101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5223" h="1013401">
                  <a:moveTo>
                    <a:pt x="37689" y="23193"/>
                  </a:moveTo>
                  <a:cubicBezTo>
                    <a:pt x="-35865" y="-31311"/>
                    <a:pt x="8056" y="19489"/>
                    <a:pt x="85314" y="80343"/>
                  </a:cubicBezTo>
                  <a:cubicBezTo>
                    <a:pt x="162572" y="141197"/>
                    <a:pt x="434035" y="344926"/>
                    <a:pt x="501239" y="388318"/>
                  </a:cubicBezTo>
                  <a:cubicBezTo>
                    <a:pt x="568443" y="431710"/>
                    <a:pt x="445147" y="284072"/>
                    <a:pt x="488539" y="340693"/>
                  </a:cubicBezTo>
                  <a:cubicBezTo>
                    <a:pt x="531931" y="397314"/>
                    <a:pt x="689093" y="618506"/>
                    <a:pt x="761589" y="728043"/>
                  </a:cubicBezTo>
                  <a:cubicBezTo>
                    <a:pt x="834085" y="837580"/>
                    <a:pt x="903406" y="966168"/>
                    <a:pt x="923514" y="997918"/>
                  </a:cubicBezTo>
                  <a:cubicBezTo>
                    <a:pt x="943622" y="1029668"/>
                    <a:pt x="942564" y="1016968"/>
                    <a:pt x="882239" y="918543"/>
                  </a:cubicBezTo>
                  <a:cubicBezTo>
                    <a:pt x="821914" y="820118"/>
                    <a:pt x="629827" y="505793"/>
                    <a:pt x="561564" y="407368"/>
                  </a:cubicBezTo>
                  <a:cubicBezTo>
                    <a:pt x="493301" y="308943"/>
                    <a:pt x="478485" y="327993"/>
                    <a:pt x="472664" y="327993"/>
                  </a:cubicBezTo>
                  <a:cubicBezTo>
                    <a:pt x="466843" y="327993"/>
                    <a:pt x="595960" y="456580"/>
                    <a:pt x="526639" y="407368"/>
                  </a:cubicBezTo>
                  <a:cubicBezTo>
                    <a:pt x="457318" y="358156"/>
                    <a:pt x="111243" y="77697"/>
                    <a:pt x="37689" y="23193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 1351">
              <a:extLst>
                <a:ext uri="{FF2B5EF4-FFF2-40B4-BE49-F238E27FC236}">
                  <a16:creationId xmlns:a16="http://schemas.microsoft.com/office/drawing/2014/main" id="{40BB35B2-9FD6-FE2B-93CC-0E2EDC72A33E}"/>
                </a:ext>
              </a:extLst>
            </p:cNvPr>
            <p:cNvSpPr/>
            <p:nvPr/>
          </p:nvSpPr>
          <p:spPr>
            <a:xfrm>
              <a:off x="7277100" y="1019175"/>
              <a:ext cx="1037028" cy="1050362"/>
            </a:xfrm>
            <a:custGeom>
              <a:avLst/>
              <a:gdLst>
                <a:gd name="connsiteX0" fmla="*/ 0 w 1037028"/>
                <a:gd name="connsiteY0" fmla="*/ 0 h 1050362"/>
                <a:gd name="connsiteX1" fmla="*/ 501650 w 1037028"/>
                <a:gd name="connsiteY1" fmla="*/ 425450 h 1050362"/>
                <a:gd name="connsiteX2" fmla="*/ 514350 w 1037028"/>
                <a:gd name="connsiteY2" fmla="*/ 403225 h 1050362"/>
                <a:gd name="connsiteX3" fmla="*/ 1000125 w 1037028"/>
                <a:gd name="connsiteY3" fmla="*/ 1006475 h 1050362"/>
                <a:gd name="connsiteX4" fmla="*/ 962025 w 1037028"/>
                <a:gd name="connsiteY4" fmla="*/ 949325 h 1050362"/>
                <a:gd name="connsiteX5" fmla="*/ 635000 w 1037028"/>
                <a:gd name="connsiteY5" fmla="*/ 514350 h 1050362"/>
                <a:gd name="connsiteX6" fmla="*/ 409575 w 1037028"/>
                <a:gd name="connsiteY6" fmla="*/ 327025 h 1050362"/>
                <a:gd name="connsiteX7" fmla="*/ 463550 w 1037028"/>
                <a:gd name="connsiteY7" fmla="*/ 400050 h 1050362"/>
                <a:gd name="connsiteX8" fmla="*/ 0 w 1037028"/>
                <a:gd name="connsiteY8" fmla="*/ 0 h 105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028" h="1050362">
                  <a:moveTo>
                    <a:pt x="0" y="0"/>
                  </a:moveTo>
                  <a:cubicBezTo>
                    <a:pt x="6350" y="4233"/>
                    <a:pt x="415925" y="358246"/>
                    <a:pt x="501650" y="425450"/>
                  </a:cubicBezTo>
                  <a:cubicBezTo>
                    <a:pt x="587375" y="492654"/>
                    <a:pt x="431271" y="306388"/>
                    <a:pt x="514350" y="403225"/>
                  </a:cubicBezTo>
                  <a:cubicBezTo>
                    <a:pt x="597429" y="500063"/>
                    <a:pt x="925513" y="915458"/>
                    <a:pt x="1000125" y="1006475"/>
                  </a:cubicBezTo>
                  <a:cubicBezTo>
                    <a:pt x="1074737" y="1097492"/>
                    <a:pt x="1022879" y="1031346"/>
                    <a:pt x="962025" y="949325"/>
                  </a:cubicBezTo>
                  <a:cubicBezTo>
                    <a:pt x="901171" y="867304"/>
                    <a:pt x="727075" y="618067"/>
                    <a:pt x="635000" y="514350"/>
                  </a:cubicBezTo>
                  <a:cubicBezTo>
                    <a:pt x="542925" y="410633"/>
                    <a:pt x="438150" y="346075"/>
                    <a:pt x="409575" y="327025"/>
                  </a:cubicBezTo>
                  <a:cubicBezTo>
                    <a:pt x="381000" y="307975"/>
                    <a:pt x="525462" y="453496"/>
                    <a:pt x="463550" y="400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 1352">
              <a:extLst>
                <a:ext uri="{FF2B5EF4-FFF2-40B4-BE49-F238E27FC236}">
                  <a16:creationId xmlns:a16="http://schemas.microsoft.com/office/drawing/2014/main" id="{EAD05847-40C3-0768-FE71-5E73D342E4ED}"/>
                </a:ext>
              </a:extLst>
            </p:cNvPr>
            <p:cNvSpPr/>
            <p:nvPr/>
          </p:nvSpPr>
          <p:spPr>
            <a:xfrm>
              <a:off x="6410289" y="1098983"/>
              <a:ext cx="1484753" cy="557626"/>
            </a:xfrm>
            <a:custGeom>
              <a:avLst/>
              <a:gdLst>
                <a:gd name="connsiteX0" fmla="*/ 36 w 1484753"/>
                <a:gd name="connsiteY0" fmla="*/ 355167 h 557626"/>
                <a:gd name="connsiteX1" fmla="*/ 847761 w 1484753"/>
                <a:gd name="connsiteY1" fmla="*/ 56717 h 557626"/>
                <a:gd name="connsiteX2" fmla="*/ 990636 w 1484753"/>
                <a:gd name="connsiteY2" fmla="*/ 50367 h 557626"/>
                <a:gd name="connsiteX3" fmla="*/ 895386 w 1484753"/>
                <a:gd name="connsiteY3" fmla="*/ 37667 h 557626"/>
                <a:gd name="connsiteX4" fmla="*/ 1168436 w 1484753"/>
                <a:gd name="connsiteY4" fmla="*/ 180542 h 557626"/>
                <a:gd name="connsiteX5" fmla="*/ 1473236 w 1484753"/>
                <a:gd name="connsiteY5" fmla="*/ 552017 h 557626"/>
                <a:gd name="connsiteX6" fmla="*/ 1377986 w 1484753"/>
                <a:gd name="connsiteY6" fmla="*/ 377392 h 557626"/>
                <a:gd name="connsiteX7" fmla="*/ 981111 w 1484753"/>
                <a:gd name="connsiteY7" fmla="*/ 15442 h 557626"/>
                <a:gd name="connsiteX8" fmla="*/ 1031911 w 1484753"/>
                <a:gd name="connsiteY8" fmla="*/ 66242 h 557626"/>
                <a:gd name="connsiteX9" fmla="*/ 882686 w 1484753"/>
                <a:gd name="connsiteY9" fmla="*/ 63067 h 557626"/>
                <a:gd name="connsiteX10" fmla="*/ 36 w 1484753"/>
                <a:gd name="connsiteY10" fmla="*/ 355167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4753" h="557626">
                  <a:moveTo>
                    <a:pt x="36" y="355167"/>
                  </a:moveTo>
                  <a:cubicBezTo>
                    <a:pt x="-5785" y="354109"/>
                    <a:pt x="682661" y="107517"/>
                    <a:pt x="847761" y="56717"/>
                  </a:cubicBezTo>
                  <a:cubicBezTo>
                    <a:pt x="1012861" y="5917"/>
                    <a:pt x="982698" y="53542"/>
                    <a:pt x="990636" y="50367"/>
                  </a:cubicBezTo>
                  <a:cubicBezTo>
                    <a:pt x="998574" y="47192"/>
                    <a:pt x="865753" y="15971"/>
                    <a:pt x="895386" y="37667"/>
                  </a:cubicBezTo>
                  <a:cubicBezTo>
                    <a:pt x="925019" y="59363"/>
                    <a:pt x="1072128" y="94817"/>
                    <a:pt x="1168436" y="180542"/>
                  </a:cubicBezTo>
                  <a:cubicBezTo>
                    <a:pt x="1264744" y="266267"/>
                    <a:pt x="1438311" y="519209"/>
                    <a:pt x="1473236" y="552017"/>
                  </a:cubicBezTo>
                  <a:cubicBezTo>
                    <a:pt x="1508161" y="584825"/>
                    <a:pt x="1460007" y="466821"/>
                    <a:pt x="1377986" y="377392"/>
                  </a:cubicBezTo>
                  <a:cubicBezTo>
                    <a:pt x="1295965" y="287963"/>
                    <a:pt x="1038790" y="67300"/>
                    <a:pt x="981111" y="15442"/>
                  </a:cubicBezTo>
                  <a:cubicBezTo>
                    <a:pt x="923432" y="-36416"/>
                    <a:pt x="1048315" y="58304"/>
                    <a:pt x="1031911" y="66242"/>
                  </a:cubicBezTo>
                  <a:cubicBezTo>
                    <a:pt x="1015507" y="74179"/>
                    <a:pt x="1049373" y="16500"/>
                    <a:pt x="882686" y="63067"/>
                  </a:cubicBezTo>
                  <a:cubicBezTo>
                    <a:pt x="715999" y="109634"/>
                    <a:pt x="5857" y="356225"/>
                    <a:pt x="36" y="355167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 1353">
              <a:extLst>
                <a:ext uri="{FF2B5EF4-FFF2-40B4-BE49-F238E27FC236}">
                  <a16:creationId xmlns:a16="http://schemas.microsoft.com/office/drawing/2014/main" id="{42B56CC1-AC34-0264-60FF-42F26CD42D74}"/>
                </a:ext>
              </a:extLst>
            </p:cNvPr>
            <p:cNvSpPr/>
            <p:nvPr/>
          </p:nvSpPr>
          <p:spPr>
            <a:xfrm>
              <a:off x="6409039" y="1075186"/>
              <a:ext cx="1103110" cy="195768"/>
            </a:xfrm>
            <a:custGeom>
              <a:avLst/>
              <a:gdLst>
                <a:gd name="connsiteX0" fmla="*/ 128286 w 1103110"/>
                <a:gd name="connsiteY0" fmla="*/ 172589 h 195768"/>
                <a:gd name="connsiteX1" fmla="*/ 893461 w 1103110"/>
                <a:gd name="connsiteY1" fmla="*/ 10664 h 195768"/>
                <a:gd name="connsiteX2" fmla="*/ 1103011 w 1103110"/>
                <a:gd name="connsiteY2" fmla="*/ 17014 h 195768"/>
                <a:gd name="connsiteX3" fmla="*/ 918861 w 1103110"/>
                <a:gd name="connsiteY3" fmla="*/ 29714 h 195768"/>
                <a:gd name="connsiteX4" fmla="*/ 763286 w 1103110"/>
                <a:gd name="connsiteY4" fmla="*/ 32889 h 195768"/>
                <a:gd name="connsiteX5" fmla="*/ 871236 w 1103110"/>
                <a:gd name="connsiteY5" fmla="*/ 13839 h 195768"/>
                <a:gd name="connsiteX6" fmla="*/ 74311 w 1103110"/>
                <a:gd name="connsiteY6" fmla="*/ 178939 h 195768"/>
                <a:gd name="connsiteX7" fmla="*/ 128286 w 1103110"/>
                <a:gd name="connsiteY7" fmla="*/ 172589 h 19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3110" h="195768">
                  <a:moveTo>
                    <a:pt x="128286" y="172589"/>
                  </a:moveTo>
                  <a:cubicBezTo>
                    <a:pt x="264811" y="144543"/>
                    <a:pt x="731007" y="36593"/>
                    <a:pt x="893461" y="10664"/>
                  </a:cubicBezTo>
                  <a:cubicBezTo>
                    <a:pt x="1055915" y="-15265"/>
                    <a:pt x="1098778" y="13839"/>
                    <a:pt x="1103011" y="17014"/>
                  </a:cubicBezTo>
                  <a:cubicBezTo>
                    <a:pt x="1107244" y="20189"/>
                    <a:pt x="975482" y="27068"/>
                    <a:pt x="918861" y="29714"/>
                  </a:cubicBezTo>
                  <a:cubicBezTo>
                    <a:pt x="862240" y="32360"/>
                    <a:pt x="771223" y="35535"/>
                    <a:pt x="763286" y="32889"/>
                  </a:cubicBezTo>
                  <a:cubicBezTo>
                    <a:pt x="755349" y="30243"/>
                    <a:pt x="871236" y="13839"/>
                    <a:pt x="871236" y="13839"/>
                  </a:cubicBezTo>
                  <a:lnTo>
                    <a:pt x="74311" y="178939"/>
                  </a:lnTo>
                  <a:cubicBezTo>
                    <a:pt x="-50572" y="203810"/>
                    <a:pt x="-8239" y="200635"/>
                    <a:pt x="128286" y="172589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 1354">
              <a:extLst>
                <a:ext uri="{FF2B5EF4-FFF2-40B4-BE49-F238E27FC236}">
                  <a16:creationId xmlns:a16="http://schemas.microsoft.com/office/drawing/2014/main" id="{FA94DE42-0FE3-FA94-B5F3-0336652BE4A8}"/>
                </a:ext>
              </a:extLst>
            </p:cNvPr>
            <p:cNvSpPr/>
            <p:nvPr/>
          </p:nvSpPr>
          <p:spPr>
            <a:xfrm>
              <a:off x="6686522" y="1625578"/>
              <a:ext cx="575859" cy="584285"/>
            </a:xfrm>
            <a:custGeom>
              <a:avLst/>
              <a:gdLst>
                <a:gd name="connsiteX0" fmla="*/ 28 w 575859"/>
                <a:gd name="connsiteY0" fmla="*/ 22 h 584285"/>
                <a:gd name="connsiteX1" fmla="*/ 419128 w 575859"/>
                <a:gd name="connsiteY1" fmla="*/ 434997 h 584285"/>
                <a:gd name="connsiteX2" fmla="*/ 384203 w 575859"/>
                <a:gd name="connsiteY2" fmla="*/ 400072 h 584285"/>
                <a:gd name="connsiteX3" fmla="*/ 574703 w 575859"/>
                <a:gd name="connsiteY3" fmla="*/ 584222 h 584285"/>
                <a:gd name="connsiteX4" fmla="*/ 441353 w 575859"/>
                <a:gd name="connsiteY4" fmla="*/ 415947 h 584285"/>
                <a:gd name="connsiteX5" fmla="*/ 28 w 575859"/>
                <a:gd name="connsiteY5" fmla="*/ 22 h 58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859" h="584285">
                  <a:moveTo>
                    <a:pt x="28" y="22"/>
                  </a:moveTo>
                  <a:cubicBezTo>
                    <a:pt x="-3676" y="3197"/>
                    <a:pt x="355099" y="368322"/>
                    <a:pt x="419128" y="434997"/>
                  </a:cubicBezTo>
                  <a:cubicBezTo>
                    <a:pt x="483157" y="501672"/>
                    <a:pt x="384203" y="400072"/>
                    <a:pt x="384203" y="400072"/>
                  </a:cubicBezTo>
                  <a:cubicBezTo>
                    <a:pt x="410132" y="424943"/>
                    <a:pt x="565178" y="581576"/>
                    <a:pt x="574703" y="584222"/>
                  </a:cubicBezTo>
                  <a:cubicBezTo>
                    <a:pt x="584228" y="586868"/>
                    <a:pt x="534486" y="506964"/>
                    <a:pt x="441353" y="415947"/>
                  </a:cubicBezTo>
                  <a:cubicBezTo>
                    <a:pt x="348220" y="324930"/>
                    <a:pt x="3732" y="-3153"/>
                    <a:pt x="28" y="22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 1355">
              <a:extLst>
                <a:ext uri="{FF2B5EF4-FFF2-40B4-BE49-F238E27FC236}">
                  <a16:creationId xmlns:a16="http://schemas.microsoft.com/office/drawing/2014/main" id="{04A3AF2B-7EA2-3C89-FAA8-B44394E8E526}"/>
                </a:ext>
              </a:extLst>
            </p:cNvPr>
            <p:cNvSpPr/>
            <p:nvPr/>
          </p:nvSpPr>
          <p:spPr>
            <a:xfrm>
              <a:off x="7318335" y="1295017"/>
              <a:ext cx="952180" cy="1241150"/>
            </a:xfrm>
            <a:custGeom>
              <a:avLst/>
              <a:gdLst>
                <a:gd name="connsiteX0" fmla="*/ 40 w 952180"/>
                <a:gd name="connsiteY0" fmla="*/ 383 h 1241150"/>
                <a:gd name="connsiteX1" fmla="*/ 403265 w 952180"/>
                <a:gd name="connsiteY1" fmla="*/ 559183 h 1241150"/>
                <a:gd name="connsiteX2" fmla="*/ 365165 w 952180"/>
                <a:gd name="connsiteY2" fmla="*/ 508383 h 1241150"/>
                <a:gd name="connsiteX3" fmla="*/ 908090 w 952180"/>
                <a:gd name="connsiteY3" fmla="*/ 1194183 h 1241150"/>
                <a:gd name="connsiteX4" fmla="*/ 885865 w 952180"/>
                <a:gd name="connsiteY4" fmla="*/ 1140208 h 1241150"/>
                <a:gd name="connsiteX5" fmla="*/ 612815 w 952180"/>
                <a:gd name="connsiteY5" fmla="*/ 813183 h 1241150"/>
                <a:gd name="connsiteX6" fmla="*/ 327065 w 952180"/>
                <a:gd name="connsiteY6" fmla="*/ 409958 h 1241150"/>
                <a:gd name="connsiteX7" fmla="*/ 377865 w 952180"/>
                <a:gd name="connsiteY7" fmla="*/ 470283 h 1241150"/>
                <a:gd name="connsiteX8" fmla="*/ 40 w 952180"/>
                <a:gd name="connsiteY8" fmla="*/ 383 h 124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180" h="1241150">
                  <a:moveTo>
                    <a:pt x="40" y="383"/>
                  </a:moveTo>
                  <a:cubicBezTo>
                    <a:pt x="4273" y="15200"/>
                    <a:pt x="342411" y="474516"/>
                    <a:pt x="403265" y="559183"/>
                  </a:cubicBezTo>
                  <a:cubicBezTo>
                    <a:pt x="464119" y="643850"/>
                    <a:pt x="365165" y="508383"/>
                    <a:pt x="365165" y="508383"/>
                  </a:cubicBezTo>
                  <a:lnTo>
                    <a:pt x="908090" y="1194183"/>
                  </a:lnTo>
                  <a:cubicBezTo>
                    <a:pt x="994873" y="1299487"/>
                    <a:pt x="935077" y="1203708"/>
                    <a:pt x="885865" y="1140208"/>
                  </a:cubicBezTo>
                  <a:cubicBezTo>
                    <a:pt x="836653" y="1076708"/>
                    <a:pt x="705948" y="934891"/>
                    <a:pt x="612815" y="813183"/>
                  </a:cubicBezTo>
                  <a:cubicBezTo>
                    <a:pt x="519682" y="691475"/>
                    <a:pt x="366223" y="467108"/>
                    <a:pt x="327065" y="409958"/>
                  </a:cubicBezTo>
                  <a:cubicBezTo>
                    <a:pt x="287907" y="352808"/>
                    <a:pt x="427607" y="536429"/>
                    <a:pt x="377865" y="470283"/>
                  </a:cubicBezTo>
                  <a:cubicBezTo>
                    <a:pt x="328123" y="404137"/>
                    <a:pt x="-4193" y="-14434"/>
                    <a:pt x="40" y="383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 1357">
              <a:extLst>
                <a:ext uri="{FF2B5EF4-FFF2-40B4-BE49-F238E27FC236}">
                  <a16:creationId xmlns:a16="http://schemas.microsoft.com/office/drawing/2014/main" id="{85DF0569-B03D-27C0-C4CF-5E05D08C57B2}"/>
                </a:ext>
              </a:extLst>
            </p:cNvPr>
            <p:cNvSpPr/>
            <p:nvPr/>
          </p:nvSpPr>
          <p:spPr>
            <a:xfrm>
              <a:off x="6447272" y="1350051"/>
              <a:ext cx="1976678" cy="1480551"/>
            </a:xfrm>
            <a:custGeom>
              <a:avLst/>
              <a:gdLst>
                <a:gd name="connsiteX0" fmla="*/ 10678 w 1976678"/>
                <a:gd name="connsiteY0" fmla="*/ 2499 h 1480551"/>
                <a:gd name="connsiteX1" fmla="*/ 67828 w 1976678"/>
                <a:gd name="connsiteY1" fmla="*/ 18374 h 1480551"/>
                <a:gd name="connsiteX2" fmla="*/ 867928 w 1976678"/>
                <a:gd name="connsiteY2" fmla="*/ 224749 h 1480551"/>
                <a:gd name="connsiteX3" fmla="*/ 829828 w 1976678"/>
                <a:gd name="connsiteY3" fmla="*/ 218399 h 1480551"/>
                <a:gd name="connsiteX4" fmla="*/ 1099703 w 1976678"/>
                <a:gd name="connsiteY4" fmla="*/ 504149 h 1480551"/>
                <a:gd name="connsiteX5" fmla="*/ 1064778 w 1976678"/>
                <a:gd name="connsiteY5" fmla="*/ 485099 h 1480551"/>
                <a:gd name="connsiteX6" fmla="*/ 1493403 w 1976678"/>
                <a:gd name="connsiteY6" fmla="*/ 1037549 h 1480551"/>
                <a:gd name="connsiteX7" fmla="*/ 1468003 w 1976678"/>
                <a:gd name="connsiteY7" fmla="*/ 996274 h 1480551"/>
                <a:gd name="connsiteX8" fmla="*/ 1953778 w 1976678"/>
                <a:gd name="connsiteY8" fmla="*/ 1459824 h 1480551"/>
                <a:gd name="connsiteX9" fmla="*/ 1861703 w 1976678"/>
                <a:gd name="connsiteY9" fmla="*/ 1367749 h 1480551"/>
                <a:gd name="connsiteX10" fmla="*/ 1544203 w 1976678"/>
                <a:gd name="connsiteY10" fmla="*/ 1078824 h 1480551"/>
                <a:gd name="connsiteX11" fmla="*/ 963178 w 1976678"/>
                <a:gd name="connsiteY11" fmla="*/ 364449 h 1480551"/>
                <a:gd name="connsiteX12" fmla="*/ 766328 w 1976678"/>
                <a:gd name="connsiteY12" fmla="*/ 199349 h 1480551"/>
                <a:gd name="connsiteX13" fmla="*/ 302778 w 1976678"/>
                <a:gd name="connsiteY13" fmla="*/ 88224 h 1480551"/>
                <a:gd name="connsiteX14" fmla="*/ 10678 w 1976678"/>
                <a:gd name="connsiteY14" fmla="*/ 2499 h 1480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678" h="1480551">
                  <a:moveTo>
                    <a:pt x="10678" y="2499"/>
                  </a:moveTo>
                  <a:cubicBezTo>
                    <a:pt x="-32185" y="-8085"/>
                    <a:pt x="67828" y="18374"/>
                    <a:pt x="67828" y="18374"/>
                  </a:cubicBezTo>
                  <a:lnTo>
                    <a:pt x="867928" y="224749"/>
                  </a:lnTo>
                  <a:cubicBezTo>
                    <a:pt x="994928" y="258086"/>
                    <a:pt x="791199" y="171832"/>
                    <a:pt x="829828" y="218399"/>
                  </a:cubicBezTo>
                  <a:cubicBezTo>
                    <a:pt x="868457" y="264966"/>
                    <a:pt x="1060545" y="459699"/>
                    <a:pt x="1099703" y="504149"/>
                  </a:cubicBezTo>
                  <a:cubicBezTo>
                    <a:pt x="1138861" y="548599"/>
                    <a:pt x="999161" y="396199"/>
                    <a:pt x="1064778" y="485099"/>
                  </a:cubicBezTo>
                  <a:cubicBezTo>
                    <a:pt x="1130395" y="573999"/>
                    <a:pt x="1426199" y="952353"/>
                    <a:pt x="1493403" y="1037549"/>
                  </a:cubicBezTo>
                  <a:cubicBezTo>
                    <a:pt x="1560607" y="1122745"/>
                    <a:pt x="1391274" y="925895"/>
                    <a:pt x="1468003" y="996274"/>
                  </a:cubicBezTo>
                  <a:cubicBezTo>
                    <a:pt x="1544732" y="1066653"/>
                    <a:pt x="1888161" y="1397912"/>
                    <a:pt x="1953778" y="1459824"/>
                  </a:cubicBezTo>
                  <a:cubicBezTo>
                    <a:pt x="2019395" y="1521737"/>
                    <a:pt x="1929965" y="1431249"/>
                    <a:pt x="1861703" y="1367749"/>
                  </a:cubicBezTo>
                  <a:cubicBezTo>
                    <a:pt x="1793441" y="1304249"/>
                    <a:pt x="1693957" y="1246041"/>
                    <a:pt x="1544203" y="1078824"/>
                  </a:cubicBezTo>
                  <a:cubicBezTo>
                    <a:pt x="1394449" y="911607"/>
                    <a:pt x="1092824" y="511028"/>
                    <a:pt x="963178" y="364449"/>
                  </a:cubicBezTo>
                  <a:cubicBezTo>
                    <a:pt x="833532" y="217870"/>
                    <a:pt x="876395" y="245386"/>
                    <a:pt x="766328" y="199349"/>
                  </a:cubicBezTo>
                  <a:cubicBezTo>
                    <a:pt x="656261" y="153312"/>
                    <a:pt x="422899" y="121561"/>
                    <a:pt x="302778" y="88224"/>
                  </a:cubicBezTo>
                  <a:cubicBezTo>
                    <a:pt x="182657" y="54887"/>
                    <a:pt x="114130" y="27105"/>
                    <a:pt x="10678" y="249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 1358">
              <a:extLst>
                <a:ext uri="{FF2B5EF4-FFF2-40B4-BE49-F238E27FC236}">
                  <a16:creationId xmlns:a16="http://schemas.microsoft.com/office/drawing/2014/main" id="{83BE2B76-95CC-8272-3C12-9549D9E43E73}"/>
                </a:ext>
              </a:extLst>
            </p:cNvPr>
            <p:cNvSpPr/>
            <p:nvPr/>
          </p:nvSpPr>
          <p:spPr>
            <a:xfrm>
              <a:off x="8384070" y="2164830"/>
              <a:ext cx="365929" cy="725629"/>
            </a:xfrm>
            <a:custGeom>
              <a:avLst/>
              <a:gdLst>
                <a:gd name="connsiteX0" fmla="*/ 4280 w 365929"/>
                <a:gd name="connsiteY0" fmla="*/ 6870 h 725629"/>
                <a:gd name="connsiteX1" fmla="*/ 347180 w 365929"/>
                <a:gd name="connsiteY1" fmla="*/ 689495 h 725629"/>
                <a:gd name="connsiteX2" fmla="*/ 296380 w 365929"/>
                <a:gd name="connsiteY2" fmla="*/ 591070 h 725629"/>
                <a:gd name="connsiteX3" fmla="*/ 90005 w 365929"/>
                <a:gd name="connsiteY3" fmla="*/ 248170 h 725629"/>
                <a:gd name="connsiteX4" fmla="*/ 150330 w 365929"/>
                <a:gd name="connsiteY4" fmla="*/ 330720 h 725629"/>
                <a:gd name="connsiteX5" fmla="*/ 4280 w 365929"/>
                <a:gd name="connsiteY5" fmla="*/ 6870 h 72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929" h="725629">
                  <a:moveTo>
                    <a:pt x="4280" y="6870"/>
                  </a:moveTo>
                  <a:cubicBezTo>
                    <a:pt x="37088" y="66666"/>
                    <a:pt x="298497" y="592128"/>
                    <a:pt x="347180" y="689495"/>
                  </a:cubicBezTo>
                  <a:cubicBezTo>
                    <a:pt x="395863" y="786862"/>
                    <a:pt x="339243" y="664624"/>
                    <a:pt x="296380" y="591070"/>
                  </a:cubicBezTo>
                  <a:cubicBezTo>
                    <a:pt x="253518" y="517516"/>
                    <a:pt x="114347" y="291562"/>
                    <a:pt x="90005" y="248170"/>
                  </a:cubicBezTo>
                  <a:cubicBezTo>
                    <a:pt x="65663" y="204778"/>
                    <a:pt x="163030" y="365116"/>
                    <a:pt x="150330" y="330720"/>
                  </a:cubicBezTo>
                  <a:cubicBezTo>
                    <a:pt x="137630" y="296324"/>
                    <a:pt x="-28528" y="-52926"/>
                    <a:pt x="4280" y="68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 1359">
              <a:extLst>
                <a:ext uri="{FF2B5EF4-FFF2-40B4-BE49-F238E27FC236}">
                  <a16:creationId xmlns:a16="http://schemas.microsoft.com/office/drawing/2014/main" id="{033C4B38-1066-BA3F-5CC2-B28475C21401}"/>
                </a:ext>
              </a:extLst>
            </p:cNvPr>
            <p:cNvSpPr/>
            <p:nvPr/>
          </p:nvSpPr>
          <p:spPr>
            <a:xfrm>
              <a:off x="8181975" y="1520825"/>
              <a:ext cx="311150" cy="511175"/>
            </a:xfrm>
            <a:custGeom>
              <a:avLst/>
              <a:gdLst>
                <a:gd name="connsiteX0" fmla="*/ 0 w 311150"/>
                <a:gd name="connsiteY0" fmla="*/ 0 h 511175"/>
                <a:gd name="connsiteX1" fmla="*/ 311150 w 311150"/>
                <a:gd name="connsiteY1" fmla="*/ 511175 h 511175"/>
                <a:gd name="connsiteX2" fmla="*/ 257175 w 311150"/>
                <a:gd name="connsiteY2" fmla="*/ 422275 h 511175"/>
                <a:gd name="connsiteX3" fmla="*/ 155575 w 311150"/>
                <a:gd name="connsiteY3" fmla="*/ 257175 h 511175"/>
                <a:gd name="connsiteX4" fmla="*/ 250825 w 311150"/>
                <a:gd name="connsiteY4" fmla="*/ 508000 h 511175"/>
                <a:gd name="connsiteX5" fmla="*/ 184150 w 311150"/>
                <a:gd name="connsiteY5" fmla="*/ 361950 h 511175"/>
                <a:gd name="connsiteX6" fmla="*/ 0 w 311150"/>
                <a:gd name="connsiteY6" fmla="*/ 0 h 51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150" h="511175">
                  <a:moveTo>
                    <a:pt x="0" y="0"/>
                  </a:moveTo>
                  <a:lnTo>
                    <a:pt x="311150" y="511175"/>
                  </a:lnTo>
                  <a:lnTo>
                    <a:pt x="257175" y="422275"/>
                  </a:lnTo>
                  <a:cubicBezTo>
                    <a:pt x="231246" y="379942"/>
                    <a:pt x="156633" y="242888"/>
                    <a:pt x="155575" y="257175"/>
                  </a:cubicBezTo>
                  <a:cubicBezTo>
                    <a:pt x="154517" y="271462"/>
                    <a:pt x="246062" y="490537"/>
                    <a:pt x="250825" y="508000"/>
                  </a:cubicBezTo>
                  <a:cubicBezTo>
                    <a:pt x="255588" y="525463"/>
                    <a:pt x="227012" y="445558"/>
                    <a:pt x="184150" y="361950"/>
                  </a:cubicBezTo>
                  <a:cubicBezTo>
                    <a:pt x="141288" y="278342"/>
                    <a:pt x="67469" y="142346"/>
                    <a:pt x="0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 1360">
              <a:extLst>
                <a:ext uri="{FF2B5EF4-FFF2-40B4-BE49-F238E27FC236}">
                  <a16:creationId xmlns:a16="http://schemas.microsoft.com/office/drawing/2014/main" id="{6C863CEC-7133-821B-00A2-88CF44BDC028}"/>
                </a:ext>
              </a:extLst>
            </p:cNvPr>
            <p:cNvSpPr/>
            <p:nvPr/>
          </p:nvSpPr>
          <p:spPr>
            <a:xfrm>
              <a:off x="7929028" y="1957728"/>
              <a:ext cx="980085" cy="1392352"/>
            </a:xfrm>
            <a:custGeom>
              <a:avLst/>
              <a:gdLst>
                <a:gd name="connsiteX0" fmla="*/ 2122 w 980085"/>
                <a:gd name="connsiteY0" fmla="*/ 1247 h 1392352"/>
                <a:gd name="connsiteX1" fmla="*/ 681572 w 980085"/>
                <a:gd name="connsiteY1" fmla="*/ 887072 h 1392352"/>
                <a:gd name="connsiteX2" fmla="*/ 684747 w 980085"/>
                <a:gd name="connsiteY2" fmla="*/ 890247 h 1392352"/>
                <a:gd name="connsiteX3" fmla="*/ 881597 w 980085"/>
                <a:gd name="connsiteY3" fmla="*/ 1229972 h 1392352"/>
                <a:gd name="connsiteX4" fmla="*/ 849847 w 980085"/>
                <a:gd name="connsiteY4" fmla="*/ 1179172 h 1392352"/>
                <a:gd name="connsiteX5" fmla="*/ 980022 w 980085"/>
                <a:gd name="connsiteY5" fmla="*/ 1391897 h 1392352"/>
                <a:gd name="connsiteX6" fmla="*/ 830797 w 980085"/>
                <a:gd name="connsiteY6" fmla="*/ 1223622 h 1392352"/>
                <a:gd name="connsiteX7" fmla="*/ 418047 w 980085"/>
                <a:gd name="connsiteY7" fmla="*/ 842622 h 1392352"/>
                <a:gd name="connsiteX8" fmla="*/ 554572 w 980085"/>
                <a:gd name="connsiteY8" fmla="*/ 921997 h 1392352"/>
                <a:gd name="connsiteX9" fmla="*/ 325972 w 980085"/>
                <a:gd name="connsiteY9" fmla="*/ 594972 h 1392352"/>
                <a:gd name="connsiteX10" fmla="*/ 462497 w 980085"/>
                <a:gd name="connsiteY10" fmla="*/ 690222 h 1392352"/>
                <a:gd name="connsiteX11" fmla="*/ 2122 w 980085"/>
                <a:gd name="connsiteY11" fmla="*/ 1247 h 13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0085" h="1392352">
                  <a:moveTo>
                    <a:pt x="2122" y="1247"/>
                  </a:moveTo>
                  <a:cubicBezTo>
                    <a:pt x="38635" y="34055"/>
                    <a:pt x="567801" y="738906"/>
                    <a:pt x="681572" y="887072"/>
                  </a:cubicBezTo>
                  <a:cubicBezTo>
                    <a:pt x="795343" y="1035238"/>
                    <a:pt x="651410" y="833097"/>
                    <a:pt x="684747" y="890247"/>
                  </a:cubicBezTo>
                  <a:cubicBezTo>
                    <a:pt x="718085" y="947397"/>
                    <a:pt x="854080" y="1181818"/>
                    <a:pt x="881597" y="1229972"/>
                  </a:cubicBezTo>
                  <a:cubicBezTo>
                    <a:pt x="909114" y="1278126"/>
                    <a:pt x="833443" y="1152185"/>
                    <a:pt x="849847" y="1179172"/>
                  </a:cubicBezTo>
                  <a:cubicBezTo>
                    <a:pt x="866251" y="1206159"/>
                    <a:pt x="983197" y="1384489"/>
                    <a:pt x="980022" y="1391897"/>
                  </a:cubicBezTo>
                  <a:cubicBezTo>
                    <a:pt x="976847" y="1399305"/>
                    <a:pt x="924459" y="1315168"/>
                    <a:pt x="830797" y="1223622"/>
                  </a:cubicBezTo>
                  <a:cubicBezTo>
                    <a:pt x="737135" y="1132076"/>
                    <a:pt x="464084" y="892893"/>
                    <a:pt x="418047" y="842622"/>
                  </a:cubicBezTo>
                  <a:cubicBezTo>
                    <a:pt x="372010" y="792351"/>
                    <a:pt x="569918" y="963272"/>
                    <a:pt x="554572" y="921997"/>
                  </a:cubicBezTo>
                  <a:cubicBezTo>
                    <a:pt x="539226" y="880722"/>
                    <a:pt x="341318" y="633601"/>
                    <a:pt x="325972" y="594972"/>
                  </a:cubicBezTo>
                  <a:cubicBezTo>
                    <a:pt x="310626" y="556343"/>
                    <a:pt x="513297" y="787589"/>
                    <a:pt x="462497" y="690222"/>
                  </a:cubicBezTo>
                  <a:cubicBezTo>
                    <a:pt x="411697" y="592855"/>
                    <a:pt x="-34391" y="-31561"/>
                    <a:pt x="2122" y="124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 1361">
              <a:extLst>
                <a:ext uri="{FF2B5EF4-FFF2-40B4-BE49-F238E27FC236}">
                  <a16:creationId xmlns:a16="http://schemas.microsoft.com/office/drawing/2014/main" id="{EF69E376-5580-E92F-E762-0AD0563DAD10}"/>
                </a:ext>
              </a:extLst>
            </p:cNvPr>
            <p:cNvSpPr/>
            <p:nvPr/>
          </p:nvSpPr>
          <p:spPr>
            <a:xfrm>
              <a:off x="8103493" y="2867536"/>
              <a:ext cx="861907" cy="889910"/>
            </a:xfrm>
            <a:custGeom>
              <a:avLst/>
              <a:gdLst>
                <a:gd name="connsiteX0" fmla="*/ 5457 w 861907"/>
                <a:gd name="connsiteY0" fmla="*/ 2664 h 889910"/>
                <a:gd name="connsiteX1" fmla="*/ 503932 w 861907"/>
                <a:gd name="connsiteY1" fmla="*/ 431289 h 889910"/>
                <a:gd name="connsiteX2" fmla="*/ 494407 w 861907"/>
                <a:gd name="connsiteY2" fmla="*/ 418589 h 889910"/>
                <a:gd name="connsiteX3" fmla="*/ 630932 w 861907"/>
                <a:gd name="connsiteY3" fmla="*/ 532889 h 889910"/>
                <a:gd name="connsiteX4" fmla="*/ 605532 w 861907"/>
                <a:gd name="connsiteY4" fmla="*/ 564639 h 889910"/>
                <a:gd name="connsiteX5" fmla="*/ 859532 w 861907"/>
                <a:gd name="connsiteY5" fmla="*/ 882139 h 889910"/>
                <a:gd name="connsiteX6" fmla="*/ 719832 w 861907"/>
                <a:gd name="connsiteY6" fmla="*/ 764664 h 889910"/>
                <a:gd name="connsiteX7" fmla="*/ 507107 w 861907"/>
                <a:gd name="connsiteY7" fmla="*/ 459864 h 889910"/>
                <a:gd name="connsiteX8" fmla="*/ 510282 w 861907"/>
                <a:gd name="connsiteY8" fmla="*/ 478914 h 889910"/>
                <a:gd name="connsiteX9" fmla="*/ 253107 w 861907"/>
                <a:gd name="connsiteY9" fmla="*/ 259839 h 889910"/>
                <a:gd name="connsiteX10" fmla="*/ 5457 w 861907"/>
                <a:gd name="connsiteY10" fmla="*/ 2664 h 88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1907" h="889910">
                  <a:moveTo>
                    <a:pt x="5457" y="2664"/>
                  </a:moveTo>
                  <a:cubicBezTo>
                    <a:pt x="47261" y="31239"/>
                    <a:pt x="422440" y="361968"/>
                    <a:pt x="503932" y="431289"/>
                  </a:cubicBezTo>
                  <a:cubicBezTo>
                    <a:pt x="585424" y="500610"/>
                    <a:pt x="473240" y="401656"/>
                    <a:pt x="494407" y="418589"/>
                  </a:cubicBezTo>
                  <a:cubicBezTo>
                    <a:pt x="515574" y="435522"/>
                    <a:pt x="612411" y="508547"/>
                    <a:pt x="630932" y="532889"/>
                  </a:cubicBezTo>
                  <a:cubicBezTo>
                    <a:pt x="649453" y="557231"/>
                    <a:pt x="567432" y="506431"/>
                    <a:pt x="605532" y="564639"/>
                  </a:cubicBezTo>
                  <a:cubicBezTo>
                    <a:pt x="643632" y="622847"/>
                    <a:pt x="840482" y="848802"/>
                    <a:pt x="859532" y="882139"/>
                  </a:cubicBezTo>
                  <a:cubicBezTo>
                    <a:pt x="878582" y="915477"/>
                    <a:pt x="778570" y="835043"/>
                    <a:pt x="719832" y="764664"/>
                  </a:cubicBezTo>
                  <a:cubicBezTo>
                    <a:pt x="661095" y="694285"/>
                    <a:pt x="542032" y="507489"/>
                    <a:pt x="507107" y="459864"/>
                  </a:cubicBezTo>
                  <a:cubicBezTo>
                    <a:pt x="472182" y="412239"/>
                    <a:pt x="552615" y="512251"/>
                    <a:pt x="510282" y="478914"/>
                  </a:cubicBezTo>
                  <a:cubicBezTo>
                    <a:pt x="467949" y="445577"/>
                    <a:pt x="333011" y="336568"/>
                    <a:pt x="253107" y="259839"/>
                  </a:cubicBezTo>
                  <a:cubicBezTo>
                    <a:pt x="173203" y="183110"/>
                    <a:pt x="-36347" y="-25911"/>
                    <a:pt x="5457" y="266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 1362">
              <a:extLst>
                <a:ext uri="{FF2B5EF4-FFF2-40B4-BE49-F238E27FC236}">
                  <a16:creationId xmlns:a16="http://schemas.microsoft.com/office/drawing/2014/main" id="{8AC24D03-6EFC-211D-C9F7-11E015AA00BF}"/>
                </a:ext>
              </a:extLst>
            </p:cNvPr>
            <p:cNvSpPr/>
            <p:nvPr/>
          </p:nvSpPr>
          <p:spPr>
            <a:xfrm>
              <a:off x="7370670" y="1698851"/>
              <a:ext cx="645080" cy="1151334"/>
            </a:xfrm>
            <a:custGeom>
              <a:avLst/>
              <a:gdLst>
                <a:gd name="connsiteX0" fmla="*/ 14380 w 645080"/>
                <a:gd name="connsiteY0" fmla="*/ 47399 h 1151334"/>
                <a:gd name="connsiteX1" fmla="*/ 77880 w 645080"/>
                <a:gd name="connsiteY1" fmla="*/ 104549 h 1151334"/>
                <a:gd name="connsiteX2" fmla="*/ 373155 w 645080"/>
                <a:gd name="connsiteY2" fmla="*/ 730024 h 1151334"/>
                <a:gd name="connsiteX3" fmla="*/ 354105 w 645080"/>
                <a:gd name="connsiteY3" fmla="*/ 682399 h 1151334"/>
                <a:gd name="connsiteX4" fmla="*/ 633505 w 645080"/>
                <a:gd name="connsiteY4" fmla="*/ 1136424 h 1151334"/>
                <a:gd name="connsiteX5" fmla="*/ 557305 w 645080"/>
                <a:gd name="connsiteY5" fmla="*/ 993549 h 1151334"/>
                <a:gd name="connsiteX6" fmla="*/ 242980 w 645080"/>
                <a:gd name="connsiteY6" fmla="*/ 520474 h 1151334"/>
                <a:gd name="connsiteX7" fmla="*/ 303305 w 645080"/>
                <a:gd name="connsiteY7" fmla="*/ 587149 h 1151334"/>
                <a:gd name="connsiteX8" fmla="*/ 14380 w 645080"/>
                <a:gd name="connsiteY8" fmla="*/ 47399 h 115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080" h="1151334">
                  <a:moveTo>
                    <a:pt x="14380" y="47399"/>
                  </a:moveTo>
                  <a:cubicBezTo>
                    <a:pt x="-23191" y="-33034"/>
                    <a:pt x="18084" y="-9222"/>
                    <a:pt x="77880" y="104549"/>
                  </a:cubicBezTo>
                  <a:cubicBezTo>
                    <a:pt x="137676" y="218320"/>
                    <a:pt x="327118" y="633716"/>
                    <a:pt x="373155" y="730024"/>
                  </a:cubicBezTo>
                  <a:cubicBezTo>
                    <a:pt x="419192" y="826332"/>
                    <a:pt x="310713" y="614666"/>
                    <a:pt x="354105" y="682399"/>
                  </a:cubicBezTo>
                  <a:cubicBezTo>
                    <a:pt x="397497" y="750132"/>
                    <a:pt x="599638" y="1084566"/>
                    <a:pt x="633505" y="1136424"/>
                  </a:cubicBezTo>
                  <a:cubicBezTo>
                    <a:pt x="667372" y="1188282"/>
                    <a:pt x="622393" y="1096207"/>
                    <a:pt x="557305" y="993549"/>
                  </a:cubicBezTo>
                  <a:cubicBezTo>
                    <a:pt x="492218" y="890891"/>
                    <a:pt x="285313" y="588207"/>
                    <a:pt x="242980" y="520474"/>
                  </a:cubicBezTo>
                  <a:cubicBezTo>
                    <a:pt x="200647" y="452741"/>
                    <a:pt x="338230" y="664936"/>
                    <a:pt x="303305" y="587149"/>
                  </a:cubicBezTo>
                  <a:cubicBezTo>
                    <a:pt x="268380" y="509362"/>
                    <a:pt x="51951" y="127832"/>
                    <a:pt x="14380" y="4739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 1363">
              <a:extLst>
                <a:ext uri="{FF2B5EF4-FFF2-40B4-BE49-F238E27FC236}">
                  <a16:creationId xmlns:a16="http://schemas.microsoft.com/office/drawing/2014/main" id="{967CC44B-26CB-A608-0BE2-88BDC971339C}"/>
                </a:ext>
              </a:extLst>
            </p:cNvPr>
            <p:cNvSpPr/>
            <p:nvPr/>
          </p:nvSpPr>
          <p:spPr>
            <a:xfrm>
              <a:off x="7908925" y="2851141"/>
              <a:ext cx="381476" cy="519525"/>
            </a:xfrm>
            <a:custGeom>
              <a:avLst/>
              <a:gdLst>
                <a:gd name="connsiteX0" fmla="*/ 0 w 381476"/>
                <a:gd name="connsiteY0" fmla="*/ 9 h 519525"/>
                <a:gd name="connsiteX1" fmla="*/ 301625 w 381476"/>
                <a:gd name="connsiteY1" fmla="*/ 292109 h 519525"/>
                <a:gd name="connsiteX2" fmla="*/ 381000 w 381476"/>
                <a:gd name="connsiteY2" fmla="*/ 517534 h 519525"/>
                <a:gd name="connsiteX3" fmla="*/ 333375 w 381476"/>
                <a:gd name="connsiteY3" fmla="*/ 396884 h 519525"/>
                <a:gd name="connsiteX4" fmla="*/ 304800 w 381476"/>
                <a:gd name="connsiteY4" fmla="*/ 301634 h 519525"/>
                <a:gd name="connsiteX5" fmla="*/ 0 w 381476"/>
                <a:gd name="connsiteY5" fmla="*/ 9 h 51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476" h="519525">
                  <a:moveTo>
                    <a:pt x="0" y="9"/>
                  </a:moveTo>
                  <a:cubicBezTo>
                    <a:pt x="-529" y="-1578"/>
                    <a:pt x="238125" y="205855"/>
                    <a:pt x="301625" y="292109"/>
                  </a:cubicBezTo>
                  <a:cubicBezTo>
                    <a:pt x="365125" y="378363"/>
                    <a:pt x="375708" y="500072"/>
                    <a:pt x="381000" y="517534"/>
                  </a:cubicBezTo>
                  <a:cubicBezTo>
                    <a:pt x="386292" y="534996"/>
                    <a:pt x="346075" y="432867"/>
                    <a:pt x="333375" y="396884"/>
                  </a:cubicBezTo>
                  <a:cubicBezTo>
                    <a:pt x="320675" y="360901"/>
                    <a:pt x="358246" y="362488"/>
                    <a:pt x="304800" y="301634"/>
                  </a:cubicBezTo>
                  <a:cubicBezTo>
                    <a:pt x="251354" y="240780"/>
                    <a:pt x="529" y="1596"/>
                    <a:pt x="0" y="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 1364">
              <a:extLst>
                <a:ext uri="{FF2B5EF4-FFF2-40B4-BE49-F238E27FC236}">
                  <a16:creationId xmlns:a16="http://schemas.microsoft.com/office/drawing/2014/main" id="{39B2B9EE-3DB0-EFA8-FBD4-09A27481B051}"/>
                </a:ext>
              </a:extLst>
            </p:cNvPr>
            <p:cNvSpPr/>
            <p:nvPr/>
          </p:nvSpPr>
          <p:spPr>
            <a:xfrm>
              <a:off x="5484997" y="1755755"/>
              <a:ext cx="950770" cy="865437"/>
            </a:xfrm>
            <a:custGeom>
              <a:avLst/>
              <a:gdLst>
                <a:gd name="connsiteX0" fmla="*/ 950728 w 950770"/>
                <a:gd name="connsiteY0" fmla="*/ 20 h 865437"/>
                <a:gd name="connsiteX1" fmla="*/ 398278 w 950770"/>
                <a:gd name="connsiteY1" fmla="*/ 441345 h 865437"/>
                <a:gd name="connsiteX2" fmla="*/ 10928 w 950770"/>
                <a:gd name="connsiteY2" fmla="*/ 850920 h 865437"/>
                <a:gd name="connsiteX3" fmla="*/ 141103 w 950770"/>
                <a:gd name="connsiteY3" fmla="*/ 733445 h 865437"/>
                <a:gd name="connsiteX4" fmla="*/ 499878 w 950770"/>
                <a:gd name="connsiteY4" fmla="*/ 349270 h 865437"/>
                <a:gd name="connsiteX5" fmla="*/ 369703 w 950770"/>
                <a:gd name="connsiteY5" fmla="*/ 422295 h 865437"/>
                <a:gd name="connsiteX6" fmla="*/ 950728 w 950770"/>
                <a:gd name="connsiteY6" fmla="*/ 20 h 86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770" h="865437">
                  <a:moveTo>
                    <a:pt x="950728" y="20"/>
                  </a:moveTo>
                  <a:cubicBezTo>
                    <a:pt x="955490" y="3195"/>
                    <a:pt x="554911" y="299528"/>
                    <a:pt x="398278" y="441345"/>
                  </a:cubicBezTo>
                  <a:cubicBezTo>
                    <a:pt x="241645" y="583162"/>
                    <a:pt x="53790" y="802237"/>
                    <a:pt x="10928" y="850920"/>
                  </a:cubicBezTo>
                  <a:cubicBezTo>
                    <a:pt x="-31934" y="899603"/>
                    <a:pt x="59611" y="817053"/>
                    <a:pt x="141103" y="733445"/>
                  </a:cubicBezTo>
                  <a:cubicBezTo>
                    <a:pt x="222595" y="649837"/>
                    <a:pt x="461778" y="401128"/>
                    <a:pt x="499878" y="349270"/>
                  </a:cubicBezTo>
                  <a:cubicBezTo>
                    <a:pt x="537978" y="297412"/>
                    <a:pt x="300382" y="476799"/>
                    <a:pt x="369703" y="422295"/>
                  </a:cubicBezTo>
                  <a:cubicBezTo>
                    <a:pt x="439024" y="367791"/>
                    <a:pt x="945966" y="-3155"/>
                    <a:pt x="950728" y="2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 1365">
              <a:extLst>
                <a:ext uri="{FF2B5EF4-FFF2-40B4-BE49-F238E27FC236}">
                  <a16:creationId xmlns:a16="http://schemas.microsoft.com/office/drawing/2014/main" id="{54618F30-C2E5-073B-0B4A-675CFCF50389}"/>
                </a:ext>
              </a:extLst>
            </p:cNvPr>
            <p:cNvSpPr/>
            <p:nvPr/>
          </p:nvSpPr>
          <p:spPr>
            <a:xfrm>
              <a:off x="5713690" y="3784288"/>
              <a:ext cx="377845" cy="1237645"/>
            </a:xfrm>
            <a:custGeom>
              <a:avLst/>
              <a:gdLst>
                <a:gd name="connsiteX0" fmla="*/ 4485 w 377845"/>
                <a:gd name="connsiteY0" fmla="*/ 13012 h 1237645"/>
                <a:gd name="connsiteX1" fmla="*/ 363260 w 377845"/>
                <a:gd name="connsiteY1" fmla="*/ 1009962 h 1237645"/>
                <a:gd name="connsiteX2" fmla="*/ 293410 w 377845"/>
                <a:gd name="connsiteY2" fmla="*/ 841687 h 1237645"/>
                <a:gd name="connsiteX3" fmla="*/ 156885 w 377845"/>
                <a:gd name="connsiteY3" fmla="*/ 444812 h 1237645"/>
                <a:gd name="connsiteX4" fmla="*/ 191810 w 377845"/>
                <a:gd name="connsiteY4" fmla="*/ 752787 h 1237645"/>
                <a:gd name="connsiteX5" fmla="*/ 204510 w 377845"/>
                <a:gd name="connsiteY5" fmla="*/ 1232212 h 1237645"/>
                <a:gd name="connsiteX6" fmla="*/ 182285 w 377845"/>
                <a:gd name="connsiteY6" fmla="*/ 978212 h 1237645"/>
                <a:gd name="connsiteX7" fmla="*/ 163235 w 377845"/>
                <a:gd name="connsiteY7" fmla="*/ 473387 h 1237645"/>
                <a:gd name="connsiteX8" fmla="*/ 4485 w 377845"/>
                <a:gd name="connsiteY8" fmla="*/ 13012 h 123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845" h="1237645">
                  <a:moveTo>
                    <a:pt x="4485" y="13012"/>
                  </a:moveTo>
                  <a:cubicBezTo>
                    <a:pt x="37822" y="102441"/>
                    <a:pt x="315106" y="871850"/>
                    <a:pt x="363260" y="1009962"/>
                  </a:cubicBezTo>
                  <a:cubicBezTo>
                    <a:pt x="411414" y="1148075"/>
                    <a:pt x="327806" y="935879"/>
                    <a:pt x="293410" y="841687"/>
                  </a:cubicBezTo>
                  <a:cubicBezTo>
                    <a:pt x="259014" y="747495"/>
                    <a:pt x="173818" y="459629"/>
                    <a:pt x="156885" y="444812"/>
                  </a:cubicBezTo>
                  <a:cubicBezTo>
                    <a:pt x="139952" y="429995"/>
                    <a:pt x="183873" y="621554"/>
                    <a:pt x="191810" y="752787"/>
                  </a:cubicBezTo>
                  <a:cubicBezTo>
                    <a:pt x="199747" y="884020"/>
                    <a:pt x="206097" y="1194641"/>
                    <a:pt x="204510" y="1232212"/>
                  </a:cubicBezTo>
                  <a:cubicBezTo>
                    <a:pt x="202923" y="1269783"/>
                    <a:pt x="189164" y="1104683"/>
                    <a:pt x="182285" y="978212"/>
                  </a:cubicBezTo>
                  <a:cubicBezTo>
                    <a:pt x="175406" y="851741"/>
                    <a:pt x="192868" y="627903"/>
                    <a:pt x="163235" y="473387"/>
                  </a:cubicBezTo>
                  <a:cubicBezTo>
                    <a:pt x="133602" y="318871"/>
                    <a:pt x="-28852" y="-76417"/>
                    <a:pt x="4485" y="1301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 1366">
              <a:extLst>
                <a:ext uri="{FF2B5EF4-FFF2-40B4-BE49-F238E27FC236}">
                  <a16:creationId xmlns:a16="http://schemas.microsoft.com/office/drawing/2014/main" id="{6F7DDF48-F46F-2635-6EA5-53DE6944D020}"/>
                </a:ext>
              </a:extLst>
            </p:cNvPr>
            <p:cNvSpPr/>
            <p:nvPr/>
          </p:nvSpPr>
          <p:spPr>
            <a:xfrm>
              <a:off x="8915115" y="3746421"/>
              <a:ext cx="277190" cy="1402568"/>
            </a:xfrm>
            <a:custGeom>
              <a:avLst/>
              <a:gdLst>
                <a:gd name="connsiteX0" fmla="*/ 3460 w 277190"/>
                <a:gd name="connsiteY0" fmla="*/ 79 h 1402568"/>
                <a:gd name="connsiteX1" fmla="*/ 168560 w 277190"/>
                <a:gd name="connsiteY1" fmla="*/ 628729 h 1402568"/>
                <a:gd name="connsiteX2" fmla="*/ 165385 w 277190"/>
                <a:gd name="connsiteY2" fmla="*/ 673179 h 1402568"/>
                <a:gd name="connsiteX3" fmla="*/ 276510 w 277190"/>
                <a:gd name="connsiteY3" fmla="*/ 1387554 h 1402568"/>
                <a:gd name="connsiteX4" fmla="*/ 203485 w 277190"/>
                <a:gd name="connsiteY4" fmla="*/ 1108154 h 1402568"/>
                <a:gd name="connsiteX5" fmla="*/ 35210 w 277190"/>
                <a:gd name="connsiteY5" fmla="*/ 511254 h 1402568"/>
                <a:gd name="connsiteX6" fmla="*/ 54260 w 277190"/>
                <a:gd name="connsiteY6" fmla="*/ 584279 h 1402568"/>
                <a:gd name="connsiteX7" fmla="*/ 3460 w 277190"/>
                <a:gd name="connsiteY7" fmla="*/ 79 h 14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0" h="1402568">
                  <a:moveTo>
                    <a:pt x="3460" y="79"/>
                  </a:moveTo>
                  <a:cubicBezTo>
                    <a:pt x="22510" y="7487"/>
                    <a:pt x="141573" y="516546"/>
                    <a:pt x="168560" y="628729"/>
                  </a:cubicBezTo>
                  <a:cubicBezTo>
                    <a:pt x="195547" y="740912"/>
                    <a:pt x="147393" y="546708"/>
                    <a:pt x="165385" y="673179"/>
                  </a:cubicBezTo>
                  <a:cubicBezTo>
                    <a:pt x="183377" y="799650"/>
                    <a:pt x="270160" y="1315058"/>
                    <a:pt x="276510" y="1387554"/>
                  </a:cubicBezTo>
                  <a:cubicBezTo>
                    <a:pt x="282860" y="1460050"/>
                    <a:pt x="243702" y="1254204"/>
                    <a:pt x="203485" y="1108154"/>
                  </a:cubicBezTo>
                  <a:cubicBezTo>
                    <a:pt x="163268" y="962104"/>
                    <a:pt x="60081" y="598566"/>
                    <a:pt x="35210" y="511254"/>
                  </a:cubicBezTo>
                  <a:cubicBezTo>
                    <a:pt x="10339" y="423942"/>
                    <a:pt x="58493" y="663125"/>
                    <a:pt x="54260" y="584279"/>
                  </a:cubicBezTo>
                  <a:cubicBezTo>
                    <a:pt x="50027" y="505433"/>
                    <a:pt x="-15590" y="-7329"/>
                    <a:pt x="3460" y="7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 1367">
              <a:extLst>
                <a:ext uri="{FF2B5EF4-FFF2-40B4-BE49-F238E27FC236}">
                  <a16:creationId xmlns:a16="http://schemas.microsoft.com/office/drawing/2014/main" id="{533C8115-2844-C505-838A-0E0B00AA41DC}"/>
                </a:ext>
              </a:extLst>
            </p:cNvPr>
            <p:cNvSpPr/>
            <p:nvPr/>
          </p:nvSpPr>
          <p:spPr>
            <a:xfrm>
              <a:off x="8710494" y="4121801"/>
              <a:ext cx="221028" cy="1040075"/>
            </a:xfrm>
            <a:custGeom>
              <a:avLst/>
              <a:gdLst>
                <a:gd name="connsiteX0" fmla="*/ 1706 w 221028"/>
                <a:gd name="connsiteY0" fmla="*/ 12049 h 1040075"/>
                <a:gd name="connsiteX1" fmla="*/ 214431 w 221028"/>
                <a:gd name="connsiteY1" fmla="*/ 1012174 h 1040075"/>
                <a:gd name="connsiteX2" fmla="*/ 160456 w 221028"/>
                <a:gd name="connsiteY2" fmla="*/ 726424 h 1040075"/>
                <a:gd name="connsiteX3" fmla="*/ 93781 w 221028"/>
                <a:gd name="connsiteY3" fmla="*/ 345424 h 1040075"/>
                <a:gd name="connsiteX4" fmla="*/ 112831 w 221028"/>
                <a:gd name="connsiteY4" fmla="*/ 450199 h 1040075"/>
                <a:gd name="connsiteX5" fmla="*/ 1706 w 221028"/>
                <a:gd name="connsiteY5" fmla="*/ 12049 h 104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028" h="1040075">
                  <a:moveTo>
                    <a:pt x="1706" y="12049"/>
                  </a:moveTo>
                  <a:cubicBezTo>
                    <a:pt x="18639" y="105712"/>
                    <a:pt x="187973" y="893112"/>
                    <a:pt x="214431" y="1012174"/>
                  </a:cubicBezTo>
                  <a:cubicBezTo>
                    <a:pt x="240889" y="1131237"/>
                    <a:pt x="180564" y="837549"/>
                    <a:pt x="160456" y="726424"/>
                  </a:cubicBezTo>
                  <a:cubicBezTo>
                    <a:pt x="140348" y="615299"/>
                    <a:pt x="101718" y="391461"/>
                    <a:pt x="93781" y="345424"/>
                  </a:cubicBezTo>
                  <a:cubicBezTo>
                    <a:pt x="85844" y="299387"/>
                    <a:pt x="126589" y="500470"/>
                    <a:pt x="112831" y="450199"/>
                  </a:cubicBezTo>
                  <a:cubicBezTo>
                    <a:pt x="99073" y="399928"/>
                    <a:pt x="-15227" y="-81614"/>
                    <a:pt x="1706" y="1204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 1368">
              <a:extLst>
                <a:ext uri="{FF2B5EF4-FFF2-40B4-BE49-F238E27FC236}">
                  <a16:creationId xmlns:a16="http://schemas.microsoft.com/office/drawing/2014/main" id="{036CF74A-88C8-1AD9-48D4-7308F13A3D93}"/>
                </a:ext>
              </a:extLst>
            </p:cNvPr>
            <p:cNvSpPr/>
            <p:nvPr/>
          </p:nvSpPr>
          <p:spPr>
            <a:xfrm>
              <a:off x="8150160" y="5606133"/>
              <a:ext cx="721175" cy="1189201"/>
            </a:xfrm>
            <a:custGeom>
              <a:avLst/>
              <a:gdLst>
                <a:gd name="connsiteX0" fmla="*/ 65 w 721175"/>
                <a:gd name="connsiteY0" fmla="*/ 917 h 1189201"/>
                <a:gd name="connsiteX1" fmla="*/ 301690 w 721175"/>
                <a:gd name="connsiteY1" fmla="*/ 346992 h 1189201"/>
                <a:gd name="connsiteX2" fmla="*/ 625540 w 721175"/>
                <a:gd name="connsiteY2" fmla="*/ 677192 h 1189201"/>
                <a:gd name="connsiteX3" fmla="*/ 565215 w 721175"/>
                <a:gd name="connsiteY3" fmla="*/ 639092 h 1189201"/>
                <a:gd name="connsiteX4" fmla="*/ 704915 w 721175"/>
                <a:gd name="connsiteY4" fmla="*/ 861342 h 1189201"/>
                <a:gd name="connsiteX5" fmla="*/ 558865 w 721175"/>
                <a:gd name="connsiteY5" fmla="*/ 988342 h 1189201"/>
                <a:gd name="connsiteX6" fmla="*/ 263590 w 721175"/>
                <a:gd name="connsiteY6" fmla="*/ 1188367 h 1189201"/>
                <a:gd name="connsiteX7" fmla="*/ 466790 w 721175"/>
                <a:gd name="connsiteY7" fmla="*/ 1064542 h 1189201"/>
                <a:gd name="connsiteX8" fmla="*/ 717615 w 721175"/>
                <a:gd name="connsiteY8" fmla="*/ 912142 h 1189201"/>
                <a:gd name="connsiteX9" fmla="*/ 584265 w 721175"/>
                <a:gd name="connsiteY9" fmla="*/ 731167 h 1189201"/>
                <a:gd name="connsiteX10" fmla="*/ 181040 w 721175"/>
                <a:gd name="connsiteY10" fmla="*/ 356517 h 1189201"/>
                <a:gd name="connsiteX11" fmla="*/ 327090 w 721175"/>
                <a:gd name="connsiteY11" fmla="*/ 454942 h 1189201"/>
                <a:gd name="connsiteX12" fmla="*/ 65 w 721175"/>
                <a:gd name="connsiteY12" fmla="*/ 917 h 118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1175" h="1189201">
                  <a:moveTo>
                    <a:pt x="65" y="917"/>
                  </a:moveTo>
                  <a:cubicBezTo>
                    <a:pt x="-4168" y="-17075"/>
                    <a:pt x="197444" y="234280"/>
                    <a:pt x="301690" y="346992"/>
                  </a:cubicBezTo>
                  <a:cubicBezTo>
                    <a:pt x="405936" y="459704"/>
                    <a:pt x="581619" y="628509"/>
                    <a:pt x="625540" y="677192"/>
                  </a:cubicBezTo>
                  <a:cubicBezTo>
                    <a:pt x="669461" y="725875"/>
                    <a:pt x="551986" y="608400"/>
                    <a:pt x="565215" y="639092"/>
                  </a:cubicBezTo>
                  <a:cubicBezTo>
                    <a:pt x="578444" y="669784"/>
                    <a:pt x="705973" y="803134"/>
                    <a:pt x="704915" y="861342"/>
                  </a:cubicBezTo>
                  <a:cubicBezTo>
                    <a:pt x="703857" y="919550"/>
                    <a:pt x="632419" y="933838"/>
                    <a:pt x="558865" y="988342"/>
                  </a:cubicBezTo>
                  <a:cubicBezTo>
                    <a:pt x="485311" y="1042846"/>
                    <a:pt x="278936" y="1175667"/>
                    <a:pt x="263590" y="1188367"/>
                  </a:cubicBezTo>
                  <a:cubicBezTo>
                    <a:pt x="248244" y="1201067"/>
                    <a:pt x="466790" y="1064542"/>
                    <a:pt x="466790" y="1064542"/>
                  </a:cubicBezTo>
                  <a:cubicBezTo>
                    <a:pt x="542461" y="1018505"/>
                    <a:pt x="698036" y="967705"/>
                    <a:pt x="717615" y="912142"/>
                  </a:cubicBezTo>
                  <a:cubicBezTo>
                    <a:pt x="737194" y="856580"/>
                    <a:pt x="673694" y="823771"/>
                    <a:pt x="584265" y="731167"/>
                  </a:cubicBezTo>
                  <a:cubicBezTo>
                    <a:pt x="494836" y="638563"/>
                    <a:pt x="223902" y="402554"/>
                    <a:pt x="181040" y="356517"/>
                  </a:cubicBezTo>
                  <a:cubicBezTo>
                    <a:pt x="138178" y="310480"/>
                    <a:pt x="355136" y="507859"/>
                    <a:pt x="327090" y="454942"/>
                  </a:cubicBezTo>
                  <a:cubicBezTo>
                    <a:pt x="299044" y="402025"/>
                    <a:pt x="4298" y="18909"/>
                    <a:pt x="65" y="91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 1369">
              <a:extLst>
                <a:ext uri="{FF2B5EF4-FFF2-40B4-BE49-F238E27FC236}">
                  <a16:creationId xmlns:a16="http://schemas.microsoft.com/office/drawing/2014/main" id="{348E34B7-9643-F8C7-F51B-357267E56D75}"/>
                </a:ext>
              </a:extLst>
            </p:cNvPr>
            <p:cNvSpPr/>
            <p:nvPr/>
          </p:nvSpPr>
          <p:spPr>
            <a:xfrm>
              <a:off x="8160220" y="5673595"/>
              <a:ext cx="438266" cy="1110646"/>
            </a:xfrm>
            <a:custGeom>
              <a:avLst/>
              <a:gdLst>
                <a:gd name="connsiteX0" fmla="*/ 47155 w 438266"/>
                <a:gd name="connsiteY0" fmla="*/ 130 h 1110646"/>
                <a:gd name="connsiteX1" fmla="*/ 21755 w 438266"/>
                <a:gd name="connsiteY1" fmla="*/ 336680 h 1110646"/>
                <a:gd name="connsiteX2" fmla="*/ 78905 w 438266"/>
                <a:gd name="connsiteY2" fmla="*/ 619255 h 1110646"/>
                <a:gd name="connsiteX3" fmla="*/ 82080 w 438266"/>
                <a:gd name="connsiteY3" fmla="*/ 577980 h 1110646"/>
                <a:gd name="connsiteX4" fmla="*/ 428155 w 438266"/>
                <a:gd name="connsiteY4" fmla="*/ 1098680 h 1110646"/>
                <a:gd name="connsiteX5" fmla="*/ 317030 w 438266"/>
                <a:gd name="connsiteY5" fmla="*/ 908180 h 1110646"/>
                <a:gd name="connsiteX6" fmla="*/ 21755 w 438266"/>
                <a:gd name="connsiteY6" fmla="*/ 508130 h 1110646"/>
                <a:gd name="connsiteX7" fmla="*/ 21755 w 438266"/>
                <a:gd name="connsiteY7" fmla="*/ 228730 h 1110646"/>
                <a:gd name="connsiteX8" fmla="*/ 18580 w 438266"/>
                <a:gd name="connsiteY8" fmla="*/ 295405 h 1110646"/>
                <a:gd name="connsiteX9" fmla="*/ 47155 w 438266"/>
                <a:gd name="connsiteY9" fmla="*/ 130 h 11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8266" h="1110646">
                  <a:moveTo>
                    <a:pt x="47155" y="130"/>
                  </a:moveTo>
                  <a:cubicBezTo>
                    <a:pt x="47684" y="7009"/>
                    <a:pt x="16463" y="233493"/>
                    <a:pt x="21755" y="336680"/>
                  </a:cubicBezTo>
                  <a:cubicBezTo>
                    <a:pt x="27047" y="439867"/>
                    <a:pt x="68851" y="579038"/>
                    <a:pt x="78905" y="619255"/>
                  </a:cubicBezTo>
                  <a:cubicBezTo>
                    <a:pt x="88959" y="659472"/>
                    <a:pt x="23872" y="498076"/>
                    <a:pt x="82080" y="577980"/>
                  </a:cubicBezTo>
                  <a:cubicBezTo>
                    <a:pt x="140288" y="657884"/>
                    <a:pt x="388997" y="1043647"/>
                    <a:pt x="428155" y="1098680"/>
                  </a:cubicBezTo>
                  <a:cubicBezTo>
                    <a:pt x="467313" y="1153713"/>
                    <a:pt x="384763" y="1006605"/>
                    <a:pt x="317030" y="908180"/>
                  </a:cubicBezTo>
                  <a:cubicBezTo>
                    <a:pt x="249297" y="809755"/>
                    <a:pt x="70968" y="621372"/>
                    <a:pt x="21755" y="508130"/>
                  </a:cubicBezTo>
                  <a:cubicBezTo>
                    <a:pt x="-27458" y="394888"/>
                    <a:pt x="22284" y="264184"/>
                    <a:pt x="21755" y="228730"/>
                  </a:cubicBezTo>
                  <a:cubicBezTo>
                    <a:pt x="21226" y="193276"/>
                    <a:pt x="14347" y="330330"/>
                    <a:pt x="18580" y="295405"/>
                  </a:cubicBezTo>
                  <a:cubicBezTo>
                    <a:pt x="22813" y="260480"/>
                    <a:pt x="46626" y="-6749"/>
                    <a:pt x="47155" y="13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 1370">
              <a:extLst>
                <a:ext uri="{FF2B5EF4-FFF2-40B4-BE49-F238E27FC236}">
                  <a16:creationId xmlns:a16="http://schemas.microsoft.com/office/drawing/2014/main" id="{BA12B7B4-1EDB-8B75-6431-8DFCB2DA1547}"/>
                </a:ext>
              </a:extLst>
            </p:cNvPr>
            <p:cNvSpPr/>
            <p:nvPr/>
          </p:nvSpPr>
          <p:spPr>
            <a:xfrm>
              <a:off x="9210929" y="4237095"/>
              <a:ext cx="397404" cy="1161452"/>
            </a:xfrm>
            <a:custGeom>
              <a:avLst/>
              <a:gdLst>
                <a:gd name="connsiteX0" fmla="*/ 6096 w 397404"/>
                <a:gd name="connsiteY0" fmla="*/ 4705 h 1161452"/>
                <a:gd name="connsiteX1" fmla="*/ 161671 w 397404"/>
                <a:gd name="connsiteY1" fmla="*/ 757180 h 1161452"/>
                <a:gd name="connsiteX2" fmla="*/ 158496 w 397404"/>
                <a:gd name="connsiteY2" fmla="*/ 703205 h 1161452"/>
                <a:gd name="connsiteX3" fmla="*/ 393446 w 397404"/>
                <a:gd name="connsiteY3" fmla="*/ 1154055 h 1161452"/>
                <a:gd name="connsiteX4" fmla="*/ 285496 w 397404"/>
                <a:gd name="connsiteY4" fmla="*/ 938155 h 1161452"/>
                <a:gd name="connsiteX5" fmla="*/ 25146 w 397404"/>
                <a:gd name="connsiteY5" fmla="*/ 360305 h 1161452"/>
                <a:gd name="connsiteX6" fmla="*/ 31496 w 397404"/>
                <a:gd name="connsiteY6" fmla="*/ 433330 h 1161452"/>
                <a:gd name="connsiteX7" fmla="*/ 6096 w 397404"/>
                <a:gd name="connsiteY7" fmla="*/ 4705 h 116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404" h="1161452">
                  <a:moveTo>
                    <a:pt x="6096" y="4705"/>
                  </a:moveTo>
                  <a:cubicBezTo>
                    <a:pt x="27792" y="58680"/>
                    <a:pt x="136271" y="640763"/>
                    <a:pt x="161671" y="757180"/>
                  </a:cubicBezTo>
                  <a:cubicBezTo>
                    <a:pt x="187071" y="873597"/>
                    <a:pt x="119867" y="637059"/>
                    <a:pt x="158496" y="703205"/>
                  </a:cubicBezTo>
                  <a:cubicBezTo>
                    <a:pt x="197125" y="769351"/>
                    <a:pt x="372279" y="1114897"/>
                    <a:pt x="393446" y="1154055"/>
                  </a:cubicBezTo>
                  <a:cubicBezTo>
                    <a:pt x="414613" y="1193213"/>
                    <a:pt x="346879" y="1070447"/>
                    <a:pt x="285496" y="938155"/>
                  </a:cubicBezTo>
                  <a:cubicBezTo>
                    <a:pt x="224113" y="805863"/>
                    <a:pt x="67479" y="444442"/>
                    <a:pt x="25146" y="360305"/>
                  </a:cubicBezTo>
                  <a:cubicBezTo>
                    <a:pt x="-17187" y="276168"/>
                    <a:pt x="35729" y="488893"/>
                    <a:pt x="31496" y="433330"/>
                  </a:cubicBezTo>
                  <a:cubicBezTo>
                    <a:pt x="27263" y="377767"/>
                    <a:pt x="-15600" y="-49270"/>
                    <a:pt x="6096" y="470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 1371">
              <a:extLst>
                <a:ext uri="{FF2B5EF4-FFF2-40B4-BE49-F238E27FC236}">
                  <a16:creationId xmlns:a16="http://schemas.microsoft.com/office/drawing/2014/main" id="{80717468-E156-82D7-8B21-301F4F5BA6C6}"/>
                </a:ext>
              </a:extLst>
            </p:cNvPr>
            <p:cNvSpPr/>
            <p:nvPr/>
          </p:nvSpPr>
          <p:spPr>
            <a:xfrm>
              <a:off x="8902680" y="2682289"/>
              <a:ext cx="126992" cy="397384"/>
            </a:xfrm>
            <a:custGeom>
              <a:avLst/>
              <a:gdLst>
                <a:gd name="connsiteX0" fmla="*/ 20 w 126992"/>
                <a:gd name="connsiteY0" fmla="*/ 586 h 397384"/>
                <a:gd name="connsiteX1" fmla="*/ 117495 w 126992"/>
                <a:gd name="connsiteY1" fmla="*/ 381586 h 397384"/>
                <a:gd name="connsiteX2" fmla="*/ 107970 w 126992"/>
                <a:gd name="connsiteY2" fmla="*/ 295861 h 397384"/>
                <a:gd name="connsiteX3" fmla="*/ 20 w 126992"/>
                <a:gd name="connsiteY3" fmla="*/ 586 h 39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92" h="397384">
                  <a:moveTo>
                    <a:pt x="20" y="586"/>
                  </a:moveTo>
                  <a:cubicBezTo>
                    <a:pt x="1607" y="14873"/>
                    <a:pt x="99503" y="332374"/>
                    <a:pt x="117495" y="381586"/>
                  </a:cubicBezTo>
                  <a:cubicBezTo>
                    <a:pt x="135487" y="430798"/>
                    <a:pt x="125432" y="354598"/>
                    <a:pt x="107970" y="295861"/>
                  </a:cubicBezTo>
                  <a:cubicBezTo>
                    <a:pt x="90508" y="237124"/>
                    <a:pt x="-1567" y="-13701"/>
                    <a:pt x="20" y="58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 1372">
              <a:extLst>
                <a:ext uri="{FF2B5EF4-FFF2-40B4-BE49-F238E27FC236}">
                  <a16:creationId xmlns:a16="http://schemas.microsoft.com/office/drawing/2014/main" id="{B1302CB1-A103-2F11-20CE-121DE75886AB}"/>
                </a:ext>
              </a:extLst>
            </p:cNvPr>
            <p:cNvSpPr/>
            <p:nvPr/>
          </p:nvSpPr>
          <p:spPr>
            <a:xfrm>
              <a:off x="6542059" y="1291393"/>
              <a:ext cx="1351680" cy="1361844"/>
            </a:xfrm>
            <a:custGeom>
              <a:avLst/>
              <a:gdLst>
                <a:gd name="connsiteX0" fmla="*/ 1616 w 1351680"/>
                <a:gd name="connsiteY0" fmla="*/ 832 h 1361844"/>
                <a:gd name="connsiteX1" fmla="*/ 646141 w 1351680"/>
                <a:gd name="connsiteY1" fmla="*/ 648532 h 1361844"/>
                <a:gd name="connsiteX2" fmla="*/ 611216 w 1351680"/>
                <a:gd name="connsiteY2" fmla="*/ 578682 h 1361844"/>
                <a:gd name="connsiteX3" fmla="*/ 884266 w 1351680"/>
                <a:gd name="connsiteY3" fmla="*/ 861257 h 1361844"/>
                <a:gd name="connsiteX4" fmla="*/ 833466 w 1351680"/>
                <a:gd name="connsiteY4" fmla="*/ 766007 h 1361844"/>
                <a:gd name="connsiteX5" fmla="*/ 1331941 w 1351680"/>
                <a:gd name="connsiteY5" fmla="*/ 1334332 h 1361844"/>
                <a:gd name="connsiteX6" fmla="*/ 1208116 w 1351680"/>
                <a:gd name="connsiteY6" fmla="*/ 1223207 h 1361844"/>
                <a:gd name="connsiteX7" fmla="*/ 801716 w 1351680"/>
                <a:gd name="connsiteY7" fmla="*/ 791407 h 1361844"/>
                <a:gd name="connsiteX8" fmla="*/ 471516 w 1351680"/>
                <a:gd name="connsiteY8" fmla="*/ 518357 h 1361844"/>
                <a:gd name="connsiteX9" fmla="*/ 1616 w 1351680"/>
                <a:gd name="connsiteY9" fmla="*/ 832 h 136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1680" h="1361844">
                  <a:moveTo>
                    <a:pt x="1616" y="832"/>
                  </a:moveTo>
                  <a:cubicBezTo>
                    <a:pt x="30720" y="22528"/>
                    <a:pt x="544541" y="552224"/>
                    <a:pt x="646141" y="648532"/>
                  </a:cubicBezTo>
                  <a:cubicBezTo>
                    <a:pt x="747741" y="744840"/>
                    <a:pt x="571529" y="543228"/>
                    <a:pt x="611216" y="578682"/>
                  </a:cubicBezTo>
                  <a:cubicBezTo>
                    <a:pt x="650903" y="614136"/>
                    <a:pt x="847224" y="830036"/>
                    <a:pt x="884266" y="861257"/>
                  </a:cubicBezTo>
                  <a:cubicBezTo>
                    <a:pt x="921308" y="892478"/>
                    <a:pt x="758854" y="687161"/>
                    <a:pt x="833466" y="766007"/>
                  </a:cubicBezTo>
                  <a:cubicBezTo>
                    <a:pt x="908078" y="844853"/>
                    <a:pt x="1269499" y="1258132"/>
                    <a:pt x="1331941" y="1334332"/>
                  </a:cubicBezTo>
                  <a:cubicBezTo>
                    <a:pt x="1394383" y="1410532"/>
                    <a:pt x="1296487" y="1313694"/>
                    <a:pt x="1208116" y="1223207"/>
                  </a:cubicBezTo>
                  <a:cubicBezTo>
                    <a:pt x="1119745" y="1132720"/>
                    <a:pt x="924483" y="908882"/>
                    <a:pt x="801716" y="791407"/>
                  </a:cubicBezTo>
                  <a:cubicBezTo>
                    <a:pt x="678949" y="673932"/>
                    <a:pt x="598516" y="649061"/>
                    <a:pt x="471516" y="518357"/>
                  </a:cubicBezTo>
                  <a:cubicBezTo>
                    <a:pt x="344516" y="387653"/>
                    <a:pt x="-27488" y="-20864"/>
                    <a:pt x="1616" y="83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 1373">
              <a:extLst>
                <a:ext uri="{FF2B5EF4-FFF2-40B4-BE49-F238E27FC236}">
                  <a16:creationId xmlns:a16="http://schemas.microsoft.com/office/drawing/2014/main" id="{8F912B6C-EDA5-38FA-5B5A-734007095E9C}"/>
                </a:ext>
              </a:extLst>
            </p:cNvPr>
            <p:cNvSpPr/>
            <p:nvPr/>
          </p:nvSpPr>
          <p:spPr>
            <a:xfrm>
              <a:off x="5664750" y="1418671"/>
              <a:ext cx="1289864" cy="922973"/>
            </a:xfrm>
            <a:custGeom>
              <a:avLst/>
              <a:gdLst>
                <a:gd name="connsiteX0" fmla="*/ 1288500 w 1289864"/>
                <a:gd name="connsiteY0" fmla="*/ 554 h 922973"/>
                <a:gd name="connsiteX1" fmla="*/ 736050 w 1289864"/>
                <a:gd name="connsiteY1" fmla="*/ 140254 h 922973"/>
                <a:gd name="connsiteX2" fmla="*/ 466175 w 1289864"/>
                <a:gd name="connsiteY2" fmla="*/ 346629 h 922973"/>
                <a:gd name="connsiteX3" fmla="*/ 615400 w 1289864"/>
                <a:gd name="connsiteY3" fmla="*/ 254554 h 922973"/>
                <a:gd name="connsiteX4" fmla="*/ 301075 w 1289864"/>
                <a:gd name="connsiteY4" fmla="*/ 530779 h 922973"/>
                <a:gd name="connsiteX5" fmla="*/ 469350 w 1289864"/>
                <a:gd name="connsiteY5" fmla="*/ 394254 h 922973"/>
                <a:gd name="connsiteX6" fmla="*/ 37550 w 1289864"/>
                <a:gd name="connsiteY6" fmla="*/ 876854 h 922973"/>
                <a:gd name="connsiteX7" fmla="*/ 82000 w 1289864"/>
                <a:gd name="connsiteY7" fmla="*/ 838754 h 922973"/>
                <a:gd name="connsiteX8" fmla="*/ 564600 w 1289864"/>
                <a:gd name="connsiteY8" fmla="*/ 305354 h 922973"/>
                <a:gd name="connsiteX9" fmla="*/ 418550 w 1289864"/>
                <a:gd name="connsiteY9" fmla="*/ 384729 h 922973"/>
                <a:gd name="connsiteX10" fmla="*/ 799550 w 1289864"/>
                <a:gd name="connsiteY10" fmla="*/ 105329 h 922973"/>
                <a:gd name="connsiteX11" fmla="*/ 561425 w 1289864"/>
                <a:gd name="connsiteY11" fmla="*/ 191054 h 922973"/>
                <a:gd name="connsiteX12" fmla="*/ 1288500 w 1289864"/>
                <a:gd name="connsiteY12" fmla="*/ 554 h 92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9864" h="922973">
                  <a:moveTo>
                    <a:pt x="1288500" y="554"/>
                  </a:moveTo>
                  <a:cubicBezTo>
                    <a:pt x="1317604" y="-7913"/>
                    <a:pt x="873104" y="82575"/>
                    <a:pt x="736050" y="140254"/>
                  </a:cubicBezTo>
                  <a:cubicBezTo>
                    <a:pt x="598996" y="197933"/>
                    <a:pt x="486283" y="327579"/>
                    <a:pt x="466175" y="346629"/>
                  </a:cubicBezTo>
                  <a:cubicBezTo>
                    <a:pt x="446067" y="365679"/>
                    <a:pt x="642917" y="223862"/>
                    <a:pt x="615400" y="254554"/>
                  </a:cubicBezTo>
                  <a:cubicBezTo>
                    <a:pt x="587883" y="285246"/>
                    <a:pt x="325417" y="507496"/>
                    <a:pt x="301075" y="530779"/>
                  </a:cubicBezTo>
                  <a:cubicBezTo>
                    <a:pt x="276733" y="554062"/>
                    <a:pt x="513271" y="336575"/>
                    <a:pt x="469350" y="394254"/>
                  </a:cubicBezTo>
                  <a:cubicBezTo>
                    <a:pt x="425429" y="451933"/>
                    <a:pt x="102108" y="802771"/>
                    <a:pt x="37550" y="876854"/>
                  </a:cubicBezTo>
                  <a:cubicBezTo>
                    <a:pt x="-27008" y="950937"/>
                    <a:pt x="-5842" y="934004"/>
                    <a:pt x="82000" y="838754"/>
                  </a:cubicBezTo>
                  <a:cubicBezTo>
                    <a:pt x="169842" y="743504"/>
                    <a:pt x="508508" y="381025"/>
                    <a:pt x="564600" y="305354"/>
                  </a:cubicBezTo>
                  <a:cubicBezTo>
                    <a:pt x="620692" y="229683"/>
                    <a:pt x="379392" y="418067"/>
                    <a:pt x="418550" y="384729"/>
                  </a:cubicBezTo>
                  <a:cubicBezTo>
                    <a:pt x="457708" y="351392"/>
                    <a:pt x="775737" y="137608"/>
                    <a:pt x="799550" y="105329"/>
                  </a:cubicBezTo>
                  <a:cubicBezTo>
                    <a:pt x="823362" y="73050"/>
                    <a:pt x="485754" y="209046"/>
                    <a:pt x="561425" y="191054"/>
                  </a:cubicBezTo>
                  <a:cubicBezTo>
                    <a:pt x="637096" y="173062"/>
                    <a:pt x="1259396" y="9021"/>
                    <a:pt x="1288500" y="55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 1374">
              <a:extLst>
                <a:ext uri="{FF2B5EF4-FFF2-40B4-BE49-F238E27FC236}">
                  <a16:creationId xmlns:a16="http://schemas.microsoft.com/office/drawing/2014/main" id="{D6AF1729-437A-B97E-100C-6F147CE1AD41}"/>
                </a:ext>
              </a:extLst>
            </p:cNvPr>
            <p:cNvSpPr/>
            <p:nvPr/>
          </p:nvSpPr>
          <p:spPr>
            <a:xfrm>
              <a:off x="5553074" y="1596387"/>
              <a:ext cx="1314664" cy="1282308"/>
            </a:xfrm>
            <a:custGeom>
              <a:avLst/>
              <a:gdLst>
                <a:gd name="connsiteX0" fmla="*/ 1314451 w 1314664"/>
                <a:gd name="connsiteY0" fmla="*/ 638 h 1282308"/>
                <a:gd name="connsiteX1" fmla="*/ 425451 w 1314664"/>
                <a:gd name="connsiteY1" fmla="*/ 632463 h 1282308"/>
                <a:gd name="connsiteX2" fmla="*/ 9526 w 1314664"/>
                <a:gd name="connsiteY2" fmla="*/ 1267463 h 1282308"/>
                <a:gd name="connsiteX3" fmla="*/ 152401 w 1314664"/>
                <a:gd name="connsiteY3" fmla="*/ 1045213 h 1282308"/>
                <a:gd name="connsiteX4" fmla="*/ 365126 w 1314664"/>
                <a:gd name="connsiteY4" fmla="*/ 641988 h 1282308"/>
                <a:gd name="connsiteX5" fmla="*/ 279401 w 1314664"/>
                <a:gd name="connsiteY5" fmla="*/ 765813 h 1282308"/>
                <a:gd name="connsiteX6" fmla="*/ 625476 w 1314664"/>
                <a:gd name="connsiteY6" fmla="*/ 454663 h 1282308"/>
                <a:gd name="connsiteX7" fmla="*/ 511176 w 1314664"/>
                <a:gd name="connsiteY7" fmla="*/ 511813 h 1282308"/>
                <a:gd name="connsiteX8" fmla="*/ 1314451 w 1314664"/>
                <a:gd name="connsiteY8" fmla="*/ 638 h 128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664" h="1282308">
                  <a:moveTo>
                    <a:pt x="1314451" y="638"/>
                  </a:moveTo>
                  <a:cubicBezTo>
                    <a:pt x="1300164" y="20746"/>
                    <a:pt x="642938" y="421326"/>
                    <a:pt x="425451" y="632463"/>
                  </a:cubicBezTo>
                  <a:cubicBezTo>
                    <a:pt x="207963" y="843601"/>
                    <a:pt x="55034" y="1198671"/>
                    <a:pt x="9526" y="1267463"/>
                  </a:cubicBezTo>
                  <a:cubicBezTo>
                    <a:pt x="-35982" y="1336255"/>
                    <a:pt x="93134" y="1149459"/>
                    <a:pt x="152401" y="1045213"/>
                  </a:cubicBezTo>
                  <a:cubicBezTo>
                    <a:pt x="211668" y="940967"/>
                    <a:pt x="343959" y="688555"/>
                    <a:pt x="365126" y="641988"/>
                  </a:cubicBezTo>
                  <a:cubicBezTo>
                    <a:pt x="386293" y="595421"/>
                    <a:pt x="236009" y="797034"/>
                    <a:pt x="279401" y="765813"/>
                  </a:cubicBezTo>
                  <a:cubicBezTo>
                    <a:pt x="322793" y="734592"/>
                    <a:pt x="586847" y="496996"/>
                    <a:pt x="625476" y="454663"/>
                  </a:cubicBezTo>
                  <a:cubicBezTo>
                    <a:pt x="664105" y="412330"/>
                    <a:pt x="401109" y="582192"/>
                    <a:pt x="511176" y="511813"/>
                  </a:cubicBezTo>
                  <a:cubicBezTo>
                    <a:pt x="621243" y="441434"/>
                    <a:pt x="1328738" y="-19470"/>
                    <a:pt x="1314451" y="63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 1375">
              <a:extLst>
                <a:ext uri="{FF2B5EF4-FFF2-40B4-BE49-F238E27FC236}">
                  <a16:creationId xmlns:a16="http://schemas.microsoft.com/office/drawing/2014/main" id="{3C216D68-9726-2281-E685-F5B31D6C1E57}"/>
                </a:ext>
              </a:extLst>
            </p:cNvPr>
            <p:cNvSpPr/>
            <p:nvPr/>
          </p:nvSpPr>
          <p:spPr>
            <a:xfrm>
              <a:off x="5875346" y="1919034"/>
              <a:ext cx="783509" cy="975628"/>
            </a:xfrm>
            <a:custGeom>
              <a:avLst/>
              <a:gdLst>
                <a:gd name="connsiteX0" fmla="*/ 779454 w 783509"/>
                <a:gd name="connsiteY0" fmla="*/ 5016 h 975628"/>
                <a:gd name="connsiteX1" fmla="*/ 227004 w 783509"/>
                <a:gd name="connsiteY1" fmla="*/ 532066 h 975628"/>
                <a:gd name="connsiteX2" fmla="*/ 350829 w 783509"/>
                <a:gd name="connsiteY2" fmla="*/ 459041 h 975628"/>
                <a:gd name="connsiteX3" fmla="*/ 1579 w 783509"/>
                <a:gd name="connsiteY3" fmla="*/ 973391 h 975628"/>
                <a:gd name="connsiteX4" fmla="*/ 230179 w 783509"/>
                <a:gd name="connsiteY4" fmla="*/ 630491 h 975628"/>
                <a:gd name="connsiteX5" fmla="*/ 430204 w 783509"/>
                <a:gd name="connsiteY5" fmla="*/ 259016 h 975628"/>
                <a:gd name="connsiteX6" fmla="*/ 315904 w 783509"/>
                <a:gd name="connsiteY6" fmla="*/ 430466 h 975628"/>
                <a:gd name="connsiteX7" fmla="*/ 566729 w 783509"/>
                <a:gd name="connsiteY7" fmla="*/ 208216 h 975628"/>
                <a:gd name="connsiteX8" fmla="*/ 481004 w 783509"/>
                <a:gd name="connsiteY8" fmla="*/ 262191 h 975628"/>
                <a:gd name="connsiteX9" fmla="*/ 779454 w 783509"/>
                <a:gd name="connsiteY9" fmla="*/ 5016 h 9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3509" h="975628">
                  <a:moveTo>
                    <a:pt x="779454" y="5016"/>
                  </a:moveTo>
                  <a:cubicBezTo>
                    <a:pt x="737121" y="49995"/>
                    <a:pt x="298441" y="456395"/>
                    <a:pt x="227004" y="532066"/>
                  </a:cubicBezTo>
                  <a:cubicBezTo>
                    <a:pt x="155566" y="607737"/>
                    <a:pt x="388400" y="385487"/>
                    <a:pt x="350829" y="459041"/>
                  </a:cubicBezTo>
                  <a:cubicBezTo>
                    <a:pt x="313258" y="532595"/>
                    <a:pt x="21687" y="944816"/>
                    <a:pt x="1579" y="973391"/>
                  </a:cubicBezTo>
                  <a:cubicBezTo>
                    <a:pt x="-18529" y="1001966"/>
                    <a:pt x="158742" y="749553"/>
                    <a:pt x="230179" y="630491"/>
                  </a:cubicBezTo>
                  <a:cubicBezTo>
                    <a:pt x="301616" y="511429"/>
                    <a:pt x="415917" y="292353"/>
                    <a:pt x="430204" y="259016"/>
                  </a:cubicBezTo>
                  <a:cubicBezTo>
                    <a:pt x="444491" y="225679"/>
                    <a:pt x="293150" y="438933"/>
                    <a:pt x="315904" y="430466"/>
                  </a:cubicBezTo>
                  <a:cubicBezTo>
                    <a:pt x="338658" y="421999"/>
                    <a:pt x="539212" y="236262"/>
                    <a:pt x="566729" y="208216"/>
                  </a:cubicBezTo>
                  <a:cubicBezTo>
                    <a:pt x="594246" y="180170"/>
                    <a:pt x="442375" y="292883"/>
                    <a:pt x="481004" y="262191"/>
                  </a:cubicBezTo>
                  <a:cubicBezTo>
                    <a:pt x="519633" y="231499"/>
                    <a:pt x="821787" y="-39963"/>
                    <a:pt x="779454" y="501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 1376">
              <a:extLst>
                <a:ext uri="{FF2B5EF4-FFF2-40B4-BE49-F238E27FC236}">
                  <a16:creationId xmlns:a16="http://schemas.microsoft.com/office/drawing/2014/main" id="{A14AE9F1-1E20-0602-E5CB-AF4997B23939}"/>
                </a:ext>
              </a:extLst>
            </p:cNvPr>
            <p:cNvSpPr/>
            <p:nvPr/>
          </p:nvSpPr>
          <p:spPr>
            <a:xfrm>
              <a:off x="5852133" y="2496573"/>
              <a:ext cx="409070" cy="1001394"/>
            </a:xfrm>
            <a:custGeom>
              <a:avLst/>
              <a:gdLst>
                <a:gd name="connsiteX0" fmla="*/ 408967 w 409070"/>
                <a:gd name="connsiteY0" fmla="*/ 2152 h 1001394"/>
                <a:gd name="connsiteX1" fmla="*/ 120042 w 409070"/>
                <a:gd name="connsiteY1" fmla="*/ 557777 h 1001394"/>
                <a:gd name="connsiteX2" fmla="*/ 167667 w 409070"/>
                <a:gd name="connsiteY2" fmla="*/ 478402 h 1001394"/>
                <a:gd name="connsiteX3" fmla="*/ 5742 w 409070"/>
                <a:gd name="connsiteY3" fmla="*/ 976877 h 1001394"/>
                <a:gd name="connsiteX4" fmla="*/ 50192 w 409070"/>
                <a:gd name="connsiteY4" fmla="*/ 872102 h 1001394"/>
                <a:gd name="connsiteX5" fmla="*/ 183542 w 409070"/>
                <a:gd name="connsiteY5" fmla="*/ 414902 h 1001394"/>
                <a:gd name="connsiteX6" fmla="*/ 81942 w 409070"/>
                <a:gd name="connsiteY6" fmla="*/ 586352 h 1001394"/>
                <a:gd name="connsiteX7" fmla="*/ 281967 w 409070"/>
                <a:gd name="connsiteY7" fmla="*/ 183127 h 1001394"/>
                <a:gd name="connsiteX8" fmla="*/ 154967 w 409070"/>
                <a:gd name="connsiteY8" fmla="*/ 357752 h 1001394"/>
                <a:gd name="connsiteX9" fmla="*/ 408967 w 409070"/>
                <a:gd name="connsiteY9" fmla="*/ 2152 h 100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9070" h="1001394">
                  <a:moveTo>
                    <a:pt x="408967" y="2152"/>
                  </a:moveTo>
                  <a:cubicBezTo>
                    <a:pt x="403146" y="35489"/>
                    <a:pt x="160259" y="478402"/>
                    <a:pt x="120042" y="557777"/>
                  </a:cubicBezTo>
                  <a:cubicBezTo>
                    <a:pt x="79825" y="637152"/>
                    <a:pt x="186717" y="408552"/>
                    <a:pt x="167667" y="478402"/>
                  </a:cubicBezTo>
                  <a:cubicBezTo>
                    <a:pt x="148617" y="548252"/>
                    <a:pt x="25321" y="911260"/>
                    <a:pt x="5742" y="976877"/>
                  </a:cubicBezTo>
                  <a:cubicBezTo>
                    <a:pt x="-13837" y="1042494"/>
                    <a:pt x="20559" y="965765"/>
                    <a:pt x="50192" y="872102"/>
                  </a:cubicBezTo>
                  <a:cubicBezTo>
                    <a:pt x="79825" y="778440"/>
                    <a:pt x="178250" y="462527"/>
                    <a:pt x="183542" y="414902"/>
                  </a:cubicBezTo>
                  <a:cubicBezTo>
                    <a:pt x="188834" y="367277"/>
                    <a:pt x="65538" y="624981"/>
                    <a:pt x="81942" y="586352"/>
                  </a:cubicBezTo>
                  <a:cubicBezTo>
                    <a:pt x="98346" y="547723"/>
                    <a:pt x="269796" y="221227"/>
                    <a:pt x="281967" y="183127"/>
                  </a:cubicBezTo>
                  <a:cubicBezTo>
                    <a:pt x="294138" y="145027"/>
                    <a:pt x="135917" y="382094"/>
                    <a:pt x="154967" y="357752"/>
                  </a:cubicBezTo>
                  <a:cubicBezTo>
                    <a:pt x="174017" y="333410"/>
                    <a:pt x="414788" y="-31185"/>
                    <a:pt x="408967" y="2152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 1377">
              <a:extLst>
                <a:ext uri="{FF2B5EF4-FFF2-40B4-BE49-F238E27FC236}">
                  <a16:creationId xmlns:a16="http://schemas.microsoft.com/office/drawing/2014/main" id="{64C481D8-FBE4-576A-A084-8B02630B2538}"/>
                </a:ext>
              </a:extLst>
            </p:cNvPr>
            <p:cNvSpPr/>
            <p:nvPr/>
          </p:nvSpPr>
          <p:spPr>
            <a:xfrm>
              <a:off x="5505871" y="2241063"/>
              <a:ext cx="573879" cy="1386899"/>
            </a:xfrm>
            <a:custGeom>
              <a:avLst/>
              <a:gdLst>
                <a:gd name="connsiteX0" fmla="*/ 571079 w 573879"/>
                <a:gd name="connsiteY0" fmla="*/ 10012 h 1386899"/>
                <a:gd name="connsiteX1" fmla="*/ 139279 w 573879"/>
                <a:gd name="connsiteY1" fmla="*/ 946637 h 1386899"/>
                <a:gd name="connsiteX2" fmla="*/ 218654 w 573879"/>
                <a:gd name="connsiteY2" fmla="*/ 822812 h 1386899"/>
                <a:gd name="connsiteX3" fmla="*/ 5929 w 573879"/>
                <a:gd name="connsiteY3" fmla="*/ 1365737 h 1386899"/>
                <a:gd name="connsiteX4" fmla="*/ 75779 w 573879"/>
                <a:gd name="connsiteY4" fmla="*/ 1210162 h 1386899"/>
                <a:gd name="connsiteX5" fmla="*/ 250404 w 573879"/>
                <a:gd name="connsiteY5" fmla="*/ 597387 h 1386899"/>
                <a:gd name="connsiteX6" fmla="*/ 164679 w 573879"/>
                <a:gd name="connsiteY6" fmla="*/ 810112 h 1386899"/>
                <a:gd name="connsiteX7" fmla="*/ 396454 w 573879"/>
                <a:gd name="connsiteY7" fmla="*/ 295762 h 1386899"/>
                <a:gd name="connsiteX8" fmla="*/ 329779 w 573879"/>
                <a:gd name="connsiteY8" fmla="*/ 441812 h 1386899"/>
                <a:gd name="connsiteX9" fmla="*/ 571079 w 573879"/>
                <a:gd name="connsiteY9" fmla="*/ 10012 h 1386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3879" h="1386899">
                  <a:moveTo>
                    <a:pt x="571079" y="10012"/>
                  </a:moveTo>
                  <a:cubicBezTo>
                    <a:pt x="539329" y="94150"/>
                    <a:pt x="198016" y="811170"/>
                    <a:pt x="139279" y="946637"/>
                  </a:cubicBezTo>
                  <a:cubicBezTo>
                    <a:pt x="80542" y="1082104"/>
                    <a:pt x="240879" y="752962"/>
                    <a:pt x="218654" y="822812"/>
                  </a:cubicBezTo>
                  <a:cubicBezTo>
                    <a:pt x="196429" y="892662"/>
                    <a:pt x="29741" y="1301179"/>
                    <a:pt x="5929" y="1365737"/>
                  </a:cubicBezTo>
                  <a:cubicBezTo>
                    <a:pt x="-17883" y="1430295"/>
                    <a:pt x="35033" y="1338220"/>
                    <a:pt x="75779" y="1210162"/>
                  </a:cubicBezTo>
                  <a:cubicBezTo>
                    <a:pt x="116525" y="1082104"/>
                    <a:pt x="235587" y="664062"/>
                    <a:pt x="250404" y="597387"/>
                  </a:cubicBezTo>
                  <a:cubicBezTo>
                    <a:pt x="265221" y="530712"/>
                    <a:pt x="140337" y="860383"/>
                    <a:pt x="164679" y="810112"/>
                  </a:cubicBezTo>
                  <a:cubicBezTo>
                    <a:pt x="189021" y="759841"/>
                    <a:pt x="368937" y="357145"/>
                    <a:pt x="396454" y="295762"/>
                  </a:cubicBezTo>
                  <a:cubicBezTo>
                    <a:pt x="423971" y="234379"/>
                    <a:pt x="304908" y="485204"/>
                    <a:pt x="329779" y="441812"/>
                  </a:cubicBezTo>
                  <a:cubicBezTo>
                    <a:pt x="354650" y="398420"/>
                    <a:pt x="602829" y="-74126"/>
                    <a:pt x="571079" y="10012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 1378">
              <a:extLst>
                <a:ext uri="{FF2B5EF4-FFF2-40B4-BE49-F238E27FC236}">
                  <a16:creationId xmlns:a16="http://schemas.microsoft.com/office/drawing/2014/main" id="{1B233F41-15FA-6593-2E06-28D58A8B0BF6}"/>
                </a:ext>
              </a:extLst>
            </p:cNvPr>
            <p:cNvSpPr/>
            <p:nvPr/>
          </p:nvSpPr>
          <p:spPr>
            <a:xfrm>
              <a:off x="5380372" y="2889142"/>
              <a:ext cx="144159" cy="855008"/>
            </a:xfrm>
            <a:custGeom>
              <a:avLst/>
              <a:gdLst>
                <a:gd name="connsiteX0" fmla="*/ 144128 w 144159"/>
                <a:gd name="connsiteY0" fmla="*/ 108 h 855008"/>
                <a:gd name="connsiteX1" fmla="*/ 7603 w 144159"/>
                <a:gd name="connsiteY1" fmla="*/ 454133 h 855008"/>
                <a:gd name="connsiteX2" fmla="*/ 17128 w 144159"/>
                <a:gd name="connsiteY2" fmla="*/ 835133 h 855008"/>
                <a:gd name="connsiteX3" fmla="*/ 13953 w 144159"/>
                <a:gd name="connsiteY3" fmla="*/ 746233 h 855008"/>
                <a:gd name="connsiteX4" fmla="*/ 4428 w 144159"/>
                <a:gd name="connsiteY4" fmla="*/ 279508 h 855008"/>
                <a:gd name="connsiteX5" fmla="*/ 20303 w 144159"/>
                <a:gd name="connsiteY5" fmla="*/ 409683 h 855008"/>
                <a:gd name="connsiteX6" fmla="*/ 144128 w 144159"/>
                <a:gd name="connsiteY6" fmla="*/ 108 h 85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159" h="855008">
                  <a:moveTo>
                    <a:pt x="144128" y="108"/>
                  </a:moveTo>
                  <a:cubicBezTo>
                    <a:pt x="142011" y="7516"/>
                    <a:pt x="28770" y="314962"/>
                    <a:pt x="7603" y="454133"/>
                  </a:cubicBezTo>
                  <a:cubicBezTo>
                    <a:pt x="-13564" y="593304"/>
                    <a:pt x="16070" y="786450"/>
                    <a:pt x="17128" y="835133"/>
                  </a:cubicBezTo>
                  <a:cubicBezTo>
                    <a:pt x="18186" y="883816"/>
                    <a:pt x="16070" y="838837"/>
                    <a:pt x="13953" y="746233"/>
                  </a:cubicBezTo>
                  <a:cubicBezTo>
                    <a:pt x="11836" y="653629"/>
                    <a:pt x="3370" y="335600"/>
                    <a:pt x="4428" y="279508"/>
                  </a:cubicBezTo>
                  <a:cubicBezTo>
                    <a:pt x="5486" y="223416"/>
                    <a:pt x="-335" y="454133"/>
                    <a:pt x="20303" y="409683"/>
                  </a:cubicBezTo>
                  <a:cubicBezTo>
                    <a:pt x="40940" y="365233"/>
                    <a:pt x="146245" y="-7300"/>
                    <a:pt x="144128" y="108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 1379">
              <a:extLst>
                <a:ext uri="{FF2B5EF4-FFF2-40B4-BE49-F238E27FC236}">
                  <a16:creationId xmlns:a16="http://schemas.microsoft.com/office/drawing/2014/main" id="{2E25CC95-4F83-FAE1-35FF-1BA4BE78CE9B}"/>
                </a:ext>
              </a:extLst>
            </p:cNvPr>
            <p:cNvSpPr/>
            <p:nvPr/>
          </p:nvSpPr>
          <p:spPr>
            <a:xfrm>
              <a:off x="6029258" y="3069799"/>
              <a:ext cx="100454" cy="418513"/>
            </a:xfrm>
            <a:custGeom>
              <a:avLst/>
              <a:gdLst>
                <a:gd name="connsiteX0" fmla="*/ 98492 w 100454"/>
                <a:gd name="connsiteY0" fmla="*/ 6776 h 418513"/>
                <a:gd name="connsiteX1" fmla="*/ 22292 w 100454"/>
                <a:gd name="connsiteY1" fmla="*/ 225851 h 418513"/>
                <a:gd name="connsiteX2" fmla="*/ 19117 w 100454"/>
                <a:gd name="connsiteY2" fmla="*/ 416351 h 418513"/>
                <a:gd name="connsiteX3" fmla="*/ 19117 w 100454"/>
                <a:gd name="connsiteY3" fmla="*/ 317926 h 418513"/>
                <a:gd name="connsiteX4" fmla="*/ 67 w 100454"/>
                <a:gd name="connsiteY4" fmla="*/ 152826 h 418513"/>
                <a:gd name="connsiteX5" fmla="*/ 12767 w 100454"/>
                <a:gd name="connsiteY5" fmla="*/ 229026 h 418513"/>
                <a:gd name="connsiteX6" fmla="*/ 12767 w 100454"/>
                <a:gd name="connsiteY6" fmla="*/ 117901 h 418513"/>
                <a:gd name="connsiteX7" fmla="*/ 69917 w 100454"/>
                <a:gd name="connsiteY7" fmla="*/ 60751 h 418513"/>
                <a:gd name="connsiteX8" fmla="*/ 98492 w 100454"/>
                <a:gd name="connsiteY8" fmla="*/ 6776 h 41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454" h="418513">
                  <a:moveTo>
                    <a:pt x="98492" y="6776"/>
                  </a:moveTo>
                  <a:cubicBezTo>
                    <a:pt x="90555" y="34292"/>
                    <a:pt x="35521" y="157589"/>
                    <a:pt x="22292" y="225851"/>
                  </a:cubicBezTo>
                  <a:cubicBezTo>
                    <a:pt x="9063" y="294113"/>
                    <a:pt x="19646" y="401005"/>
                    <a:pt x="19117" y="416351"/>
                  </a:cubicBezTo>
                  <a:cubicBezTo>
                    <a:pt x="18588" y="431697"/>
                    <a:pt x="22292" y="361847"/>
                    <a:pt x="19117" y="317926"/>
                  </a:cubicBezTo>
                  <a:cubicBezTo>
                    <a:pt x="15942" y="274005"/>
                    <a:pt x="1125" y="167643"/>
                    <a:pt x="67" y="152826"/>
                  </a:cubicBezTo>
                  <a:cubicBezTo>
                    <a:pt x="-991" y="138009"/>
                    <a:pt x="10650" y="234847"/>
                    <a:pt x="12767" y="229026"/>
                  </a:cubicBezTo>
                  <a:cubicBezTo>
                    <a:pt x="14884" y="223205"/>
                    <a:pt x="3242" y="145947"/>
                    <a:pt x="12767" y="117901"/>
                  </a:cubicBezTo>
                  <a:cubicBezTo>
                    <a:pt x="22292" y="89855"/>
                    <a:pt x="50867" y="78213"/>
                    <a:pt x="69917" y="60751"/>
                  </a:cubicBezTo>
                  <a:cubicBezTo>
                    <a:pt x="88967" y="43289"/>
                    <a:pt x="106429" y="-20740"/>
                    <a:pt x="98492" y="6776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 1380">
              <a:extLst>
                <a:ext uri="{FF2B5EF4-FFF2-40B4-BE49-F238E27FC236}">
                  <a16:creationId xmlns:a16="http://schemas.microsoft.com/office/drawing/2014/main" id="{D18D3EA5-E319-1805-B5C7-D1073F912F9A}"/>
                </a:ext>
              </a:extLst>
            </p:cNvPr>
            <p:cNvSpPr/>
            <p:nvPr/>
          </p:nvSpPr>
          <p:spPr>
            <a:xfrm>
              <a:off x="5784766" y="3450124"/>
              <a:ext cx="557645" cy="1487050"/>
            </a:xfrm>
            <a:custGeom>
              <a:avLst/>
              <a:gdLst>
                <a:gd name="connsiteX0" fmla="*/ 9609 w 557645"/>
                <a:gd name="connsiteY0" fmla="*/ 13801 h 1487050"/>
                <a:gd name="connsiteX1" fmla="*/ 416009 w 557645"/>
                <a:gd name="connsiteY1" fmla="*/ 1007576 h 1487050"/>
                <a:gd name="connsiteX2" fmla="*/ 374734 w 557645"/>
                <a:gd name="connsiteY2" fmla="*/ 874226 h 1487050"/>
                <a:gd name="connsiteX3" fmla="*/ 549359 w 557645"/>
                <a:gd name="connsiteY3" fmla="*/ 1477476 h 1487050"/>
                <a:gd name="connsiteX4" fmla="*/ 501734 w 557645"/>
                <a:gd name="connsiteY4" fmla="*/ 1207601 h 1487050"/>
                <a:gd name="connsiteX5" fmla="*/ 260434 w 557645"/>
                <a:gd name="connsiteY5" fmla="*/ 718651 h 1487050"/>
                <a:gd name="connsiteX6" fmla="*/ 47709 w 557645"/>
                <a:gd name="connsiteY6" fmla="*/ 280501 h 1487050"/>
                <a:gd name="connsiteX7" fmla="*/ 120734 w 557645"/>
                <a:gd name="connsiteY7" fmla="*/ 417026 h 1487050"/>
                <a:gd name="connsiteX8" fmla="*/ 9609 w 557645"/>
                <a:gd name="connsiteY8" fmla="*/ 13801 h 148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645" h="1487050">
                  <a:moveTo>
                    <a:pt x="9609" y="13801"/>
                  </a:moveTo>
                  <a:cubicBezTo>
                    <a:pt x="58821" y="112226"/>
                    <a:pt x="355155" y="864172"/>
                    <a:pt x="416009" y="1007576"/>
                  </a:cubicBezTo>
                  <a:cubicBezTo>
                    <a:pt x="476863" y="1150980"/>
                    <a:pt x="352509" y="795909"/>
                    <a:pt x="374734" y="874226"/>
                  </a:cubicBezTo>
                  <a:cubicBezTo>
                    <a:pt x="396959" y="952543"/>
                    <a:pt x="528192" y="1421914"/>
                    <a:pt x="549359" y="1477476"/>
                  </a:cubicBezTo>
                  <a:cubicBezTo>
                    <a:pt x="570526" y="1533039"/>
                    <a:pt x="549888" y="1334072"/>
                    <a:pt x="501734" y="1207601"/>
                  </a:cubicBezTo>
                  <a:cubicBezTo>
                    <a:pt x="453580" y="1081130"/>
                    <a:pt x="336105" y="873168"/>
                    <a:pt x="260434" y="718651"/>
                  </a:cubicBezTo>
                  <a:cubicBezTo>
                    <a:pt x="184763" y="564134"/>
                    <a:pt x="70992" y="330772"/>
                    <a:pt x="47709" y="280501"/>
                  </a:cubicBezTo>
                  <a:cubicBezTo>
                    <a:pt x="24426" y="230230"/>
                    <a:pt x="125497" y="459889"/>
                    <a:pt x="120734" y="417026"/>
                  </a:cubicBezTo>
                  <a:cubicBezTo>
                    <a:pt x="115972" y="374164"/>
                    <a:pt x="-39603" y="-84624"/>
                    <a:pt x="9609" y="1380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 1381">
              <a:extLst>
                <a:ext uri="{FF2B5EF4-FFF2-40B4-BE49-F238E27FC236}">
                  <a16:creationId xmlns:a16="http://schemas.microsoft.com/office/drawing/2014/main" id="{B2D2E811-5A90-B3F9-92A7-AD851D4DE7FB}"/>
                </a:ext>
              </a:extLst>
            </p:cNvPr>
            <p:cNvSpPr/>
            <p:nvPr/>
          </p:nvSpPr>
          <p:spPr>
            <a:xfrm>
              <a:off x="5409351" y="3628819"/>
              <a:ext cx="283455" cy="1049929"/>
            </a:xfrm>
            <a:custGeom>
              <a:avLst/>
              <a:gdLst>
                <a:gd name="connsiteX0" fmla="*/ 283424 w 283455"/>
                <a:gd name="connsiteY0" fmla="*/ 206 h 1049929"/>
                <a:gd name="connsiteX1" fmla="*/ 92924 w 283455"/>
                <a:gd name="connsiteY1" fmla="*/ 701881 h 1049929"/>
                <a:gd name="connsiteX2" fmla="*/ 115149 w 283455"/>
                <a:gd name="connsiteY2" fmla="*/ 524081 h 1049929"/>
                <a:gd name="connsiteX3" fmla="*/ 849 w 283455"/>
                <a:gd name="connsiteY3" fmla="*/ 1041606 h 1049929"/>
                <a:gd name="connsiteX4" fmla="*/ 77049 w 283455"/>
                <a:gd name="connsiteY4" fmla="*/ 781256 h 1049929"/>
                <a:gd name="connsiteX5" fmla="*/ 283424 w 283455"/>
                <a:gd name="connsiteY5" fmla="*/ 206 h 104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455" h="1049929">
                  <a:moveTo>
                    <a:pt x="283424" y="206"/>
                  </a:moveTo>
                  <a:cubicBezTo>
                    <a:pt x="286070" y="-13023"/>
                    <a:pt x="120970" y="614569"/>
                    <a:pt x="92924" y="701881"/>
                  </a:cubicBezTo>
                  <a:cubicBezTo>
                    <a:pt x="64878" y="789194"/>
                    <a:pt x="130495" y="467460"/>
                    <a:pt x="115149" y="524081"/>
                  </a:cubicBezTo>
                  <a:cubicBezTo>
                    <a:pt x="99803" y="580702"/>
                    <a:pt x="7199" y="998744"/>
                    <a:pt x="849" y="1041606"/>
                  </a:cubicBezTo>
                  <a:cubicBezTo>
                    <a:pt x="-5501" y="1084468"/>
                    <a:pt x="24132" y="956410"/>
                    <a:pt x="77049" y="781256"/>
                  </a:cubicBezTo>
                  <a:cubicBezTo>
                    <a:pt x="129966" y="606102"/>
                    <a:pt x="280778" y="13435"/>
                    <a:pt x="283424" y="20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 1382">
              <a:extLst>
                <a:ext uri="{FF2B5EF4-FFF2-40B4-BE49-F238E27FC236}">
                  <a16:creationId xmlns:a16="http://schemas.microsoft.com/office/drawing/2014/main" id="{713ECA70-10D2-FA24-B12B-844061DC8BDD}"/>
                </a:ext>
              </a:extLst>
            </p:cNvPr>
            <p:cNvSpPr/>
            <p:nvPr/>
          </p:nvSpPr>
          <p:spPr>
            <a:xfrm>
              <a:off x="7412762" y="1282775"/>
              <a:ext cx="1239409" cy="1596254"/>
            </a:xfrm>
            <a:custGeom>
              <a:avLst/>
              <a:gdLst>
                <a:gd name="connsiteX0" fmla="*/ 7213 w 1239409"/>
                <a:gd name="connsiteY0" fmla="*/ 9450 h 1596254"/>
                <a:gd name="connsiteX1" fmla="*/ 451713 w 1239409"/>
                <a:gd name="connsiteY1" fmla="*/ 695250 h 1596254"/>
                <a:gd name="connsiteX2" fmla="*/ 407263 w 1239409"/>
                <a:gd name="connsiteY2" fmla="*/ 606350 h 1596254"/>
                <a:gd name="connsiteX3" fmla="*/ 699363 w 1239409"/>
                <a:gd name="connsiteY3" fmla="*/ 1003225 h 1596254"/>
                <a:gd name="connsiteX4" fmla="*/ 594588 w 1239409"/>
                <a:gd name="connsiteY4" fmla="*/ 907975 h 1596254"/>
                <a:gd name="connsiteX5" fmla="*/ 1213713 w 1239409"/>
                <a:gd name="connsiteY5" fmla="*/ 1571550 h 1596254"/>
                <a:gd name="connsiteX6" fmla="*/ 1067663 w 1239409"/>
                <a:gd name="connsiteY6" fmla="*/ 1403275 h 1596254"/>
                <a:gd name="connsiteX7" fmla="*/ 572363 w 1239409"/>
                <a:gd name="connsiteY7" fmla="*/ 917500 h 1596254"/>
                <a:gd name="connsiteX8" fmla="*/ 235813 w 1239409"/>
                <a:gd name="connsiteY8" fmla="*/ 479350 h 1596254"/>
                <a:gd name="connsiteX9" fmla="*/ 312013 w 1239409"/>
                <a:gd name="connsiteY9" fmla="*/ 542850 h 1596254"/>
                <a:gd name="connsiteX10" fmla="*/ 178663 w 1239409"/>
                <a:gd name="connsiteY10" fmla="*/ 307900 h 1596254"/>
                <a:gd name="connsiteX11" fmla="*/ 175488 w 1239409"/>
                <a:gd name="connsiteY11" fmla="*/ 295200 h 1596254"/>
                <a:gd name="connsiteX12" fmla="*/ 7213 w 1239409"/>
                <a:gd name="connsiteY12" fmla="*/ 9450 h 159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9409" h="1596254">
                  <a:moveTo>
                    <a:pt x="7213" y="9450"/>
                  </a:moveTo>
                  <a:cubicBezTo>
                    <a:pt x="53250" y="76125"/>
                    <a:pt x="385038" y="595767"/>
                    <a:pt x="451713" y="695250"/>
                  </a:cubicBezTo>
                  <a:cubicBezTo>
                    <a:pt x="518388" y="794733"/>
                    <a:pt x="365988" y="555021"/>
                    <a:pt x="407263" y="606350"/>
                  </a:cubicBezTo>
                  <a:cubicBezTo>
                    <a:pt x="448538" y="657679"/>
                    <a:pt x="668142" y="952954"/>
                    <a:pt x="699363" y="1003225"/>
                  </a:cubicBezTo>
                  <a:cubicBezTo>
                    <a:pt x="730584" y="1053496"/>
                    <a:pt x="508863" y="813254"/>
                    <a:pt x="594588" y="907975"/>
                  </a:cubicBezTo>
                  <a:cubicBezTo>
                    <a:pt x="680313" y="1002696"/>
                    <a:pt x="1134867" y="1489000"/>
                    <a:pt x="1213713" y="1571550"/>
                  </a:cubicBezTo>
                  <a:cubicBezTo>
                    <a:pt x="1292559" y="1654100"/>
                    <a:pt x="1174555" y="1512283"/>
                    <a:pt x="1067663" y="1403275"/>
                  </a:cubicBezTo>
                  <a:cubicBezTo>
                    <a:pt x="960771" y="1294267"/>
                    <a:pt x="711005" y="1071488"/>
                    <a:pt x="572363" y="917500"/>
                  </a:cubicBezTo>
                  <a:cubicBezTo>
                    <a:pt x="433721" y="763513"/>
                    <a:pt x="279205" y="541792"/>
                    <a:pt x="235813" y="479350"/>
                  </a:cubicBezTo>
                  <a:cubicBezTo>
                    <a:pt x="192421" y="416908"/>
                    <a:pt x="321538" y="571425"/>
                    <a:pt x="312013" y="542850"/>
                  </a:cubicBezTo>
                  <a:cubicBezTo>
                    <a:pt x="302488" y="514275"/>
                    <a:pt x="201417" y="349175"/>
                    <a:pt x="178663" y="307900"/>
                  </a:cubicBezTo>
                  <a:cubicBezTo>
                    <a:pt x="155909" y="266625"/>
                    <a:pt x="201417" y="341238"/>
                    <a:pt x="175488" y="295200"/>
                  </a:cubicBezTo>
                  <a:cubicBezTo>
                    <a:pt x="149559" y="249163"/>
                    <a:pt x="-38824" y="-57225"/>
                    <a:pt x="7213" y="945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 1383">
              <a:extLst>
                <a:ext uri="{FF2B5EF4-FFF2-40B4-BE49-F238E27FC236}">
                  <a16:creationId xmlns:a16="http://schemas.microsoft.com/office/drawing/2014/main" id="{F56292EE-9CD7-D45A-F0E9-68D292F6053C}"/>
                </a:ext>
              </a:extLst>
            </p:cNvPr>
            <p:cNvSpPr/>
            <p:nvPr/>
          </p:nvSpPr>
          <p:spPr>
            <a:xfrm>
              <a:off x="8095200" y="1738936"/>
              <a:ext cx="795948" cy="1161304"/>
            </a:xfrm>
            <a:custGeom>
              <a:avLst/>
              <a:gdLst>
                <a:gd name="connsiteX0" fmla="*/ 1050 w 795948"/>
                <a:gd name="connsiteY0" fmla="*/ 964 h 1161304"/>
                <a:gd name="connsiteX1" fmla="*/ 448725 w 795948"/>
                <a:gd name="connsiteY1" fmla="*/ 515314 h 1161304"/>
                <a:gd name="connsiteX2" fmla="*/ 388400 w 795948"/>
                <a:gd name="connsiteY2" fmla="*/ 458164 h 1161304"/>
                <a:gd name="connsiteX3" fmla="*/ 651925 w 795948"/>
                <a:gd name="connsiteY3" fmla="*/ 1083639 h 1161304"/>
                <a:gd name="connsiteX4" fmla="*/ 610650 w 795948"/>
                <a:gd name="connsiteY4" fmla="*/ 909014 h 1161304"/>
                <a:gd name="connsiteX5" fmla="*/ 794800 w 795948"/>
                <a:gd name="connsiteY5" fmla="*/ 1159839 h 1161304"/>
                <a:gd name="connsiteX6" fmla="*/ 670975 w 795948"/>
                <a:gd name="connsiteY6" fmla="*/ 982039 h 1161304"/>
                <a:gd name="connsiteX7" fmla="*/ 334425 w 795948"/>
                <a:gd name="connsiteY7" fmla="*/ 404189 h 1161304"/>
                <a:gd name="connsiteX8" fmla="*/ 1050 w 795948"/>
                <a:gd name="connsiteY8" fmla="*/ 964 h 116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5948" h="1161304">
                  <a:moveTo>
                    <a:pt x="1050" y="964"/>
                  </a:moveTo>
                  <a:cubicBezTo>
                    <a:pt x="20100" y="19485"/>
                    <a:pt x="384167" y="439114"/>
                    <a:pt x="448725" y="515314"/>
                  </a:cubicBezTo>
                  <a:cubicBezTo>
                    <a:pt x="513283" y="591514"/>
                    <a:pt x="354533" y="363443"/>
                    <a:pt x="388400" y="458164"/>
                  </a:cubicBezTo>
                  <a:cubicBezTo>
                    <a:pt x="422267" y="552885"/>
                    <a:pt x="614883" y="1008497"/>
                    <a:pt x="651925" y="1083639"/>
                  </a:cubicBezTo>
                  <a:cubicBezTo>
                    <a:pt x="688967" y="1158781"/>
                    <a:pt x="586838" y="896314"/>
                    <a:pt x="610650" y="909014"/>
                  </a:cubicBezTo>
                  <a:cubicBezTo>
                    <a:pt x="634463" y="921714"/>
                    <a:pt x="784746" y="1147668"/>
                    <a:pt x="794800" y="1159839"/>
                  </a:cubicBezTo>
                  <a:cubicBezTo>
                    <a:pt x="804854" y="1172010"/>
                    <a:pt x="747704" y="1107981"/>
                    <a:pt x="670975" y="982039"/>
                  </a:cubicBezTo>
                  <a:cubicBezTo>
                    <a:pt x="594246" y="856097"/>
                    <a:pt x="441846" y="573522"/>
                    <a:pt x="334425" y="404189"/>
                  </a:cubicBezTo>
                  <a:cubicBezTo>
                    <a:pt x="227004" y="234856"/>
                    <a:pt x="-18000" y="-17557"/>
                    <a:pt x="1050" y="96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 1384">
              <a:extLst>
                <a:ext uri="{FF2B5EF4-FFF2-40B4-BE49-F238E27FC236}">
                  <a16:creationId xmlns:a16="http://schemas.microsoft.com/office/drawing/2014/main" id="{064210A3-4603-8A18-0E65-CCC1C2D94910}"/>
                </a:ext>
              </a:extLst>
            </p:cNvPr>
            <p:cNvSpPr/>
            <p:nvPr/>
          </p:nvSpPr>
          <p:spPr>
            <a:xfrm>
              <a:off x="8683487" y="2806629"/>
              <a:ext cx="528527" cy="769226"/>
            </a:xfrm>
            <a:custGeom>
              <a:avLst/>
              <a:gdLst>
                <a:gd name="connsiteX0" fmla="*/ 138 w 528527"/>
                <a:gd name="connsiteY0" fmla="*/ 71 h 769226"/>
                <a:gd name="connsiteX1" fmla="*/ 384313 w 528527"/>
                <a:gd name="connsiteY1" fmla="*/ 349321 h 769226"/>
                <a:gd name="connsiteX2" fmla="*/ 343038 w 528527"/>
                <a:gd name="connsiteY2" fmla="*/ 377896 h 769226"/>
                <a:gd name="connsiteX3" fmla="*/ 489088 w 528527"/>
                <a:gd name="connsiteY3" fmla="*/ 727146 h 769226"/>
                <a:gd name="connsiteX4" fmla="*/ 527188 w 528527"/>
                <a:gd name="connsiteY4" fmla="*/ 749371 h 769226"/>
                <a:gd name="connsiteX5" fmla="*/ 454163 w 528527"/>
                <a:gd name="connsiteY5" fmla="*/ 603321 h 769226"/>
                <a:gd name="connsiteX6" fmla="*/ 320813 w 528527"/>
                <a:gd name="connsiteY6" fmla="*/ 276296 h 769226"/>
                <a:gd name="connsiteX7" fmla="*/ 431938 w 528527"/>
                <a:gd name="connsiteY7" fmla="*/ 381071 h 769226"/>
                <a:gd name="connsiteX8" fmla="*/ 138 w 528527"/>
                <a:gd name="connsiteY8" fmla="*/ 71 h 7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8527" h="769226">
                  <a:moveTo>
                    <a:pt x="138" y="71"/>
                  </a:moveTo>
                  <a:cubicBezTo>
                    <a:pt x="-7799" y="-5221"/>
                    <a:pt x="327163" y="286350"/>
                    <a:pt x="384313" y="349321"/>
                  </a:cubicBezTo>
                  <a:cubicBezTo>
                    <a:pt x="441463" y="412292"/>
                    <a:pt x="325576" y="314925"/>
                    <a:pt x="343038" y="377896"/>
                  </a:cubicBezTo>
                  <a:cubicBezTo>
                    <a:pt x="360501" y="440867"/>
                    <a:pt x="458396" y="665234"/>
                    <a:pt x="489088" y="727146"/>
                  </a:cubicBezTo>
                  <a:cubicBezTo>
                    <a:pt x="519780" y="789059"/>
                    <a:pt x="533009" y="770008"/>
                    <a:pt x="527188" y="749371"/>
                  </a:cubicBezTo>
                  <a:cubicBezTo>
                    <a:pt x="521367" y="728734"/>
                    <a:pt x="488559" y="682167"/>
                    <a:pt x="454163" y="603321"/>
                  </a:cubicBezTo>
                  <a:cubicBezTo>
                    <a:pt x="419767" y="524475"/>
                    <a:pt x="324517" y="313338"/>
                    <a:pt x="320813" y="276296"/>
                  </a:cubicBezTo>
                  <a:cubicBezTo>
                    <a:pt x="317109" y="239254"/>
                    <a:pt x="482209" y="421817"/>
                    <a:pt x="431938" y="381071"/>
                  </a:cubicBezTo>
                  <a:cubicBezTo>
                    <a:pt x="381667" y="340325"/>
                    <a:pt x="8075" y="5363"/>
                    <a:pt x="138" y="7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 1385">
              <a:extLst>
                <a:ext uri="{FF2B5EF4-FFF2-40B4-BE49-F238E27FC236}">
                  <a16:creationId xmlns:a16="http://schemas.microsoft.com/office/drawing/2014/main" id="{8495DDFB-0539-8ED8-01D6-952752A7F4CB}"/>
                </a:ext>
              </a:extLst>
            </p:cNvPr>
            <p:cNvSpPr/>
            <p:nvPr/>
          </p:nvSpPr>
          <p:spPr>
            <a:xfrm>
              <a:off x="6019797" y="5073040"/>
              <a:ext cx="476956" cy="41955"/>
            </a:xfrm>
            <a:custGeom>
              <a:avLst/>
              <a:gdLst>
                <a:gd name="connsiteX0" fmla="*/ 3 w 476956"/>
                <a:gd name="connsiteY0" fmla="*/ 41885 h 41955"/>
                <a:gd name="connsiteX1" fmla="*/ 292103 w 476956"/>
                <a:gd name="connsiteY1" fmla="*/ 19660 h 41955"/>
                <a:gd name="connsiteX2" fmla="*/ 209553 w 476956"/>
                <a:gd name="connsiteY2" fmla="*/ 19660 h 41955"/>
                <a:gd name="connsiteX3" fmla="*/ 425453 w 476956"/>
                <a:gd name="connsiteY3" fmla="*/ 6960 h 41955"/>
                <a:gd name="connsiteX4" fmla="*/ 476253 w 476956"/>
                <a:gd name="connsiteY4" fmla="*/ 610 h 41955"/>
                <a:gd name="connsiteX5" fmla="*/ 403228 w 476956"/>
                <a:gd name="connsiteY5" fmla="*/ 610 h 41955"/>
                <a:gd name="connsiteX6" fmla="*/ 292103 w 476956"/>
                <a:gd name="connsiteY6" fmla="*/ 3785 h 41955"/>
                <a:gd name="connsiteX7" fmla="*/ 358778 w 476956"/>
                <a:gd name="connsiteY7" fmla="*/ 6960 h 41955"/>
                <a:gd name="connsiteX8" fmla="*/ 298453 w 476956"/>
                <a:gd name="connsiteY8" fmla="*/ 26010 h 41955"/>
                <a:gd name="connsiteX9" fmla="*/ 3 w 476956"/>
                <a:gd name="connsiteY9" fmla="*/ 41885 h 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956" h="41955">
                  <a:moveTo>
                    <a:pt x="3" y="41885"/>
                  </a:moveTo>
                  <a:cubicBezTo>
                    <a:pt x="-1055" y="40827"/>
                    <a:pt x="257178" y="23364"/>
                    <a:pt x="292103" y="19660"/>
                  </a:cubicBezTo>
                  <a:cubicBezTo>
                    <a:pt x="327028" y="15956"/>
                    <a:pt x="187328" y="21777"/>
                    <a:pt x="209553" y="19660"/>
                  </a:cubicBezTo>
                  <a:cubicBezTo>
                    <a:pt x="231778" y="17543"/>
                    <a:pt x="381003" y="10135"/>
                    <a:pt x="425453" y="6960"/>
                  </a:cubicBezTo>
                  <a:cubicBezTo>
                    <a:pt x="469903" y="3785"/>
                    <a:pt x="479957" y="1668"/>
                    <a:pt x="476253" y="610"/>
                  </a:cubicBezTo>
                  <a:cubicBezTo>
                    <a:pt x="472549" y="-448"/>
                    <a:pt x="433920" y="81"/>
                    <a:pt x="403228" y="610"/>
                  </a:cubicBezTo>
                  <a:cubicBezTo>
                    <a:pt x="372536" y="1139"/>
                    <a:pt x="299511" y="2727"/>
                    <a:pt x="292103" y="3785"/>
                  </a:cubicBezTo>
                  <a:cubicBezTo>
                    <a:pt x="284695" y="4843"/>
                    <a:pt x="357720" y="3256"/>
                    <a:pt x="358778" y="6960"/>
                  </a:cubicBezTo>
                  <a:cubicBezTo>
                    <a:pt x="359836" y="10664"/>
                    <a:pt x="350840" y="20189"/>
                    <a:pt x="298453" y="26010"/>
                  </a:cubicBezTo>
                  <a:cubicBezTo>
                    <a:pt x="246066" y="31831"/>
                    <a:pt x="1061" y="42943"/>
                    <a:pt x="3" y="4188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 1386">
              <a:extLst>
                <a:ext uri="{FF2B5EF4-FFF2-40B4-BE49-F238E27FC236}">
                  <a16:creationId xmlns:a16="http://schemas.microsoft.com/office/drawing/2014/main" id="{BDE9F8D2-64CF-D2C8-330A-7B7E158C2696}"/>
                </a:ext>
              </a:extLst>
            </p:cNvPr>
            <p:cNvSpPr/>
            <p:nvPr/>
          </p:nvSpPr>
          <p:spPr>
            <a:xfrm>
              <a:off x="5957222" y="5044955"/>
              <a:ext cx="574089" cy="57332"/>
            </a:xfrm>
            <a:custGeom>
              <a:avLst/>
              <a:gdLst>
                <a:gd name="connsiteX0" fmla="*/ 5428 w 574089"/>
                <a:gd name="connsiteY0" fmla="*/ 3295 h 57332"/>
                <a:gd name="connsiteX1" fmla="*/ 49878 w 574089"/>
                <a:gd name="connsiteY1" fmla="*/ 35045 h 57332"/>
                <a:gd name="connsiteX2" fmla="*/ 294353 w 574089"/>
                <a:gd name="connsiteY2" fmla="*/ 38220 h 57332"/>
                <a:gd name="connsiteX3" fmla="*/ 275303 w 574089"/>
                <a:gd name="connsiteY3" fmla="*/ 35045 h 57332"/>
                <a:gd name="connsiteX4" fmla="*/ 415003 w 574089"/>
                <a:gd name="connsiteY4" fmla="*/ 6470 h 57332"/>
                <a:gd name="connsiteX5" fmla="*/ 529303 w 574089"/>
                <a:gd name="connsiteY5" fmla="*/ 120 h 57332"/>
                <a:gd name="connsiteX6" fmla="*/ 500728 w 574089"/>
                <a:gd name="connsiteY6" fmla="*/ 9645 h 57332"/>
                <a:gd name="connsiteX7" fmla="*/ 573753 w 574089"/>
                <a:gd name="connsiteY7" fmla="*/ 35045 h 57332"/>
                <a:gd name="connsiteX8" fmla="*/ 465803 w 574089"/>
                <a:gd name="connsiteY8" fmla="*/ 35045 h 57332"/>
                <a:gd name="connsiteX9" fmla="*/ 186403 w 574089"/>
                <a:gd name="connsiteY9" fmla="*/ 9645 h 57332"/>
                <a:gd name="connsiteX10" fmla="*/ 227678 w 574089"/>
                <a:gd name="connsiteY10" fmla="*/ 25520 h 57332"/>
                <a:gd name="connsiteX11" fmla="*/ 129253 w 574089"/>
                <a:gd name="connsiteY11" fmla="*/ 57270 h 57332"/>
                <a:gd name="connsiteX12" fmla="*/ 5428 w 574089"/>
                <a:gd name="connsiteY12" fmla="*/ 3295 h 5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4089" h="57332">
                  <a:moveTo>
                    <a:pt x="5428" y="3295"/>
                  </a:moveTo>
                  <a:cubicBezTo>
                    <a:pt x="-7801" y="-409"/>
                    <a:pt x="1724" y="29224"/>
                    <a:pt x="49878" y="35045"/>
                  </a:cubicBezTo>
                  <a:cubicBezTo>
                    <a:pt x="98032" y="40866"/>
                    <a:pt x="256782" y="38220"/>
                    <a:pt x="294353" y="38220"/>
                  </a:cubicBezTo>
                  <a:cubicBezTo>
                    <a:pt x="331924" y="38220"/>
                    <a:pt x="255195" y="40337"/>
                    <a:pt x="275303" y="35045"/>
                  </a:cubicBezTo>
                  <a:cubicBezTo>
                    <a:pt x="295411" y="29753"/>
                    <a:pt x="372670" y="12291"/>
                    <a:pt x="415003" y="6470"/>
                  </a:cubicBezTo>
                  <a:cubicBezTo>
                    <a:pt x="457336" y="649"/>
                    <a:pt x="515016" y="-409"/>
                    <a:pt x="529303" y="120"/>
                  </a:cubicBezTo>
                  <a:cubicBezTo>
                    <a:pt x="543591" y="649"/>
                    <a:pt x="493320" y="3824"/>
                    <a:pt x="500728" y="9645"/>
                  </a:cubicBezTo>
                  <a:cubicBezTo>
                    <a:pt x="508136" y="15466"/>
                    <a:pt x="579574" y="30812"/>
                    <a:pt x="573753" y="35045"/>
                  </a:cubicBezTo>
                  <a:cubicBezTo>
                    <a:pt x="567932" y="39278"/>
                    <a:pt x="530361" y="39278"/>
                    <a:pt x="465803" y="35045"/>
                  </a:cubicBezTo>
                  <a:cubicBezTo>
                    <a:pt x="401245" y="30812"/>
                    <a:pt x="226090" y="11232"/>
                    <a:pt x="186403" y="9645"/>
                  </a:cubicBezTo>
                  <a:cubicBezTo>
                    <a:pt x="146716" y="8058"/>
                    <a:pt x="237203" y="17583"/>
                    <a:pt x="227678" y="25520"/>
                  </a:cubicBezTo>
                  <a:cubicBezTo>
                    <a:pt x="218153" y="33457"/>
                    <a:pt x="163120" y="55153"/>
                    <a:pt x="129253" y="57270"/>
                  </a:cubicBezTo>
                  <a:cubicBezTo>
                    <a:pt x="95386" y="59387"/>
                    <a:pt x="18657" y="6999"/>
                    <a:pt x="5428" y="329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 1387">
              <a:extLst>
                <a:ext uri="{FF2B5EF4-FFF2-40B4-BE49-F238E27FC236}">
                  <a16:creationId xmlns:a16="http://schemas.microsoft.com/office/drawing/2014/main" id="{72ED5FE6-108C-BFA3-5E21-9CAA5D8FCF4D}"/>
                </a:ext>
              </a:extLst>
            </p:cNvPr>
            <p:cNvSpPr/>
            <p:nvPr/>
          </p:nvSpPr>
          <p:spPr>
            <a:xfrm>
              <a:off x="5930111" y="5022630"/>
              <a:ext cx="258092" cy="298680"/>
            </a:xfrm>
            <a:custGeom>
              <a:avLst/>
              <a:gdLst>
                <a:gd name="connsiteX0" fmla="*/ 257964 w 258092"/>
                <a:gd name="connsiteY0" fmla="*/ 220 h 298680"/>
                <a:gd name="connsiteX1" fmla="*/ 57939 w 258092"/>
                <a:gd name="connsiteY1" fmla="*/ 124045 h 298680"/>
                <a:gd name="connsiteX2" fmla="*/ 7139 w 258092"/>
                <a:gd name="connsiteY2" fmla="*/ 181195 h 298680"/>
                <a:gd name="connsiteX3" fmla="*/ 19839 w 258092"/>
                <a:gd name="connsiteY3" fmla="*/ 143095 h 298680"/>
                <a:gd name="connsiteX4" fmla="*/ 789 w 258092"/>
                <a:gd name="connsiteY4" fmla="*/ 254220 h 298680"/>
                <a:gd name="connsiteX5" fmla="*/ 3964 w 258092"/>
                <a:gd name="connsiteY5" fmla="*/ 298670 h 298680"/>
                <a:gd name="connsiteX6" fmla="*/ 7139 w 258092"/>
                <a:gd name="connsiteY6" fmla="*/ 251045 h 298680"/>
                <a:gd name="connsiteX7" fmla="*/ 32539 w 258092"/>
                <a:gd name="connsiteY7" fmla="*/ 149445 h 298680"/>
                <a:gd name="connsiteX8" fmla="*/ 29364 w 258092"/>
                <a:gd name="connsiteY8" fmla="*/ 168495 h 298680"/>
                <a:gd name="connsiteX9" fmla="*/ 140489 w 258092"/>
                <a:gd name="connsiteY9" fmla="*/ 111345 h 298680"/>
                <a:gd name="connsiteX10" fmla="*/ 86514 w 258092"/>
                <a:gd name="connsiteY10" fmla="*/ 136745 h 298680"/>
                <a:gd name="connsiteX11" fmla="*/ 175414 w 258092"/>
                <a:gd name="connsiteY11" fmla="*/ 60545 h 298680"/>
                <a:gd name="connsiteX12" fmla="*/ 89689 w 258092"/>
                <a:gd name="connsiteY12" fmla="*/ 92295 h 298680"/>
                <a:gd name="connsiteX13" fmla="*/ 257964 w 258092"/>
                <a:gd name="connsiteY13" fmla="*/ 220 h 29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8092" h="298680">
                  <a:moveTo>
                    <a:pt x="257964" y="220"/>
                  </a:moveTo>
                  <a:cubicBezTo>
                    <a:pt x="252672" y="5512"/>
                    <a:pt x="99743" y="93883"/>
                    <a:pt x="57939" y="124045"/>
                  </a:cubicBezTo>
                  <a:cubicBezTo>
                    <a:pt x="16135" y="154208"/>
                    <a:pt x="13489" y="178020"/>
                    <a:pt x="7139" y="181195"/>
                  </a:cubicBezTo>
                  <a:cubicBezTo>
                    <a:pt x="789" y="184370"/>
                    <a:pt x="20897" y="130924"/>
                    <a:pt x="19839" y="143095"/>
                  </a:cubicBezTo>
                  <a:cubicBezTo>
                    <a:pt x="18781" y="155266"/>
                    <a:pt x="3435" y="228291"/>
                    <a:pt x="789" y="254220"/>
                  </a:cubicBezTo>
                  <a:cubicBezTo>
                    <a:pt x="-1857" y="280149"/>
                    <a:pt x="2906" y="299199"/>
                    <a:pt x="3964" y="298670"/>
                  </a:cubicBezTo>
                  <a:cubicBezTo>
                    <a:pt x="5022" y="298141"/>
                    <a:pt x="2377" y="275916"/>
                    <a:pt x="7139" y="251045"/>
                  </a:cubicBezTo>
                  <a:cubicBezTo>
                    <a:pt x="11901" y="226174"/>
                    <a:pt x="28835" y="163203"/>
                    <a:pt x="32539" y="149445"/>
                  </a:cubicBezTo>
                  <a:cubicBezTo>
                    <a:pt x="36243" y="135687"/>
                    <a:pt x="11372" y="174845"/>
                    <a:pt x="29364" y="168495"/>
                  </a:cubicBezTo>
                  <a:cubicBezTo>
                    <a:pt x="47356" y="162145"/>
                    <a:pt x="130964" y="116637"/>
                    <a:pt x="140489" y="111345"/>
                  </a:cubicBezTo>
                  <a:cubicBezTo>
                    <a:pt x="150014" y="106053"/>
                    <a:pt x="80693" y="145212"/>
                    <a:pt x="86514" y="136745"/>
                  </a:cubicBezTo>
                  <a:cubicBezTo>
                    <a:pt x="92335" y="128278"/>
                    <a:pt x="174885" y="67953"/>
                    <a:pt x="175414" y="60545"/>
                  </a:cubicBezTo>
                  <a:cubicBezTo>
                    <a:pt x="175943" y="53137"/>
                    <a:pt x="75931" y="98116"/>
                    <a:pt x="89689" y="92295"/>
                  </a:cubicBezTo>
                  <a:cubicBezTo>
                    <a:pt x="103447" y="86474"/>
                    <a:pt x="263256" y="-5072"/>
                    <a:pt x="257964" y="22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 1388">
              <a:extLst>
                <a:ext uri="{FF2B5EF4-FFF2-40B4-BE49-F238E27FC236}">
                  <a16:creationId xmlns:a16="http://schemas.microsoft.com/office/drawing/2014/main" id="{E6C7D117-2E9F-A038-7C46-473E75784214}"/>
                </a:ext>
              </a:extLst>
            </p:cNvPr>
            <p:cNvSpPr/>
            <p:nvPr/>
          </p:nvSpPr>
          <p:spPr>
            <a:xfrm>
              <a:off x="5920791" y="5152302"/>
              <a:ext cx="172168" cy="851961"/>
            </a:xfrm>
            <a:custGeom>
              <a:avLst/>
              <a:gdLst>
                <a:gd name="connsiteX0" fmla="*/ 32334 w 172168"/>
                <a:gd name="connsiteY0" fmla="*/ 723 h 851961"/>
                <a:gd name="connsiteX1" fmla="*/ 584 w 172168"/>
                <a:gd name="connsiteY1" fmla="*/ 137248 h 851961"/>
                <a:gd name="connsiteX2" fmla="*/ 22809 w 172168"/>
                <a:gd name="connsiteY2" fmla="*/ 232498 h 851961"/>
                <a:gd name="connsiteX3" fmla="*/ 3759 w 172168"/>
                <a:gd name="connsiteY3" fmla="*/ 197573 h 851961"/>
                <a:gd name="connsiteX4" fmla="*/ 67259 w 172168"/>
                <a:gd name="connsiteY4" fmla="*/ 369023 h 851961"/>
                <a:gd name="connsiteX5" fmla="*/ 51384 w 172168"/>
                <a:gd name="connsiteY5" fmla="*/ 353148 h 851961"/>
                <a:gd name="connsiteX6" fmla="*/ 114884 w 172168"/>
                <a:gd name="connsiteY6" fmla="*/ 591273 h 851961"/>
                <a:gd name="connsiteX7" fmla="*/ 172034 w 172168"/>
                <a:gd name="connsiteY7" fmla="*/ 851623 h 851961"/>
                <a:gd name="connsiteX8" fmla="*/ 127584 w 172168"/>
                <a:gd name="connsiteY8" fmla="*/ 638898 h 851961"/>
                <a:gd name="connsiteX9" fmla="*/ 32334 w 172168"/>
                <a:gd name="connsiteY9" fmla="*/ 327748 h 851961"/>
                <a:gd name="connsiteX10" fmla="*/ 584 w 172168"/>
                <a:gd name="connsiteY10" fmla="*/ 200748 h 851961"/>
                <a:gd name="connsiteX11" fmla="*/ 32334 w 172168"/>
                <a:gd name="connsiteY11" fmla="*/ 723 h 85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2168" h="851961">
                  <a:moveTo>
                    <a:pt x="32334" y="723"/>
                  </a:moveTo>
                  <a:cubicBezTo>
                    <a:pt x="32334" y="-9860"/>
                    <a:pt x="2171" y="98619"/>
                    <a:pt x="584" y="137248"/>
                  </a:cubicBezTo>
                  <a:cubicBezTo>
                    <a:pt x="-1003" y="175877"/>
                    <a:pt x="22280" y="222444"/>
                    <a:pt x="22809" y="232498"/>
                  </a:cubicBezTo>
                  <a:cubicBezTo>
                    <a:pt x="23338" y="242552"/>
                    <a:pt x="-3649" y="174819"/>
                    <a:pt x="3759" y="197573"/>
                  </a:cubicBezTo>
                  <a:cubicBezTo>
                    <a:pt x="11167" y="220327"/>
                    <a:pt x="59322" y="343094"/>
                    <a:pt x="67259" y="369023"/>
                  </a:cubicBezTo>
                  <a:cubicBezTo>
                    <a:pt x="75196" y="394952"/>
                    <a:pt x="43447" y="316106"/>
                    <a:pt x="51384" y="353148"/>
                  </a:cubicBezTo>
                  <a:cubicBezTo>
                    <a:pt x="59322" y="390190"/>
                    <a:pt x="94776" y="508194"/>
                    <a:pt x="114884" y="591273"/>
                  </a:cubicBezTo>
                  <a:cubicBezTo>
                    <a:pt x="134992" y="674352"/>
                    <a:pt x="169917" y="843686"/>
                    <a:pt x="172034" y="851623"/>
                  </a:cubicBezTo>
                  <a:cubicBezTo>
                    <a:pt x="174151" y="859560"/>
                    <a:pt x="150867" y="726210"/>
                    <a:pt x="127584" y="638898"/>
                  </a:cubicBezTo>
                  <a:cubicBezTo>
                    <a:pt x="104301" y="551586"/>
                    <a:pt x="53501" y="400773"/>
                    <a:pt x="32334" y="327748"/>
                  </a:cubicBezTo>
                  <a:cubicBezTo>
                    <a:pt x="11167" y="254723"/>
                    <a:pt x="-3120" y="253665"/>
                    <a:pt x="584" y="200748"/>
                  </a:cubicBezTo>
                  <a:cubicBezTo>
                    <a:pt x="4288" y="147831"/>
                    <a:pt x="32334" y="11306"/>
                    <a:pt x="32334" y="72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 1389">
              <a:extLst>
                <a:ext uri="{FF2B5EF4-FFF2-40B4-BE49-F238E27FC236}">
                  <a16:creationId xmlns:a16="http://schemas.microsoft.com/office/drawing/2014/main" id="{225114FE-91C5-15F7-DBEB-D106500E7417}"/>
                </a:ext>
              </a:extLst>
            </p:cNvPr>
            <p:cNvSpPr/>
            <p:nvPr/>
          </p:nvSpPr>
          <p:spPr>
            <a:xfrm>
              <a:off x="5905404" y="5171054"/>
              <a:ext cx="169761" cy="823346"/>
            </a:xfrm>
            <a:custGeom>
              <a:avLst/>
              <a:gdLst>
                <a:gd name="connsiteX0" fmla="*/ 28671 w 169761"/>
                <a:gd name="connsiteY0" fmla="*/ 7371 h 823346"/>
                <a:gd name="connsiteX1" fmla="*/ 96 w 169761"/>
                <a:gd name="connsiteY1" fmla="*/ 108971 h 823346"/>
                <a:gd name="connsiteX2" fmla="*/ 19146 w 169761"/>
                <a:gd name="connsiteY2" fmla="*/ 289946 h 823346"/>
                <a:gd name="connsiteX3" fmla="*/ 12796 w 169761"/>
                <a:gd name="connsiteY3" fmla="*/ 270896 h 823346"/>
                <a:gd name="connsiteX4" fmla="*/ 66771 w 169761"/>
                <a:gd name="connsiteY4" fmla="*/ 385196 h 823346"/>
                <a:gd name="connsiteX5" fmla="*/ 25496 w 169761"/>
                <a:gd name="connsiteY5" fmla="*/ 337571 h 823346"/>
                <a:gd name="connsiteX6" fmla="*/ 95346 w 169761"/>
                <a:gd name="connsiteY6" fmla="*/ 553471 h 823346"/>
                <a:gd name="connsiteX7" fmla="*/ 114396 w 169761"/>
                <a:gd name="connsiteY7" fmla="*/ 556646 h 823346"/>
                <a:gd name="connsiteX8" fmla="*/ 130271 w 169761"/>
                <a:gd name="connsiteY8" fmla="*/ 677296 h 823346"/>
                <a:gd name="connsiteX9" fmla="*/ 165196 w 169761"/>
                <a:gd name="connsiteY9" fmla="*/ 823346 h 823346"/>
                <a:gd name="connsiteX10" fmla="*/ 162021 w 169761"/>
                <a:gd name="connsiteY10" fmla="*/ 677296 h 823346"/>
                <a:gd name="connsiteX11" fmla="*/ 98521 w 169761"/>
                <a:gd name="connsiteY11" fmla="*/ 521721 h 823346"/>
                <a:gd name="connsiteX12" fmla="*/ 3271 w 169761"/>
                <a:gd name="connsiteY12" fmla="*/ 308996 h 823346"/>
                <a:gd name="connsiteX13" fmla="*/ 28671 w 169761"/>
                <a:gd name="connsiteY13" fmla="*/ 7371 h 82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761" h="823346">
                  <a:moveTo>
                    <a:pt x="28671" y="7371"/>
                  </a:moveTo>
                  <a:cubicBezTo>
                    <a:pt x="28142" y="-25966"/>
                    <a:pt x="1683" y="61875"/>
                    <a:pt x="96" y="108971"/>
                  </a:cubicBezTo>
                  <a:cubicBezTo>
                    <a:pt x="-1491" y="156067"/>
                    <a:pt x="17029" y="262959"/>
                    <a:pt x="19146" y="289946"/>
                  </a:cubicBezTo>
                  <a:cubicBezTo>
                    <a:pt x="21263" y="316934"/>
                    <a:pt x="4859" y="255021"/>
                    <a:pt x="12796" y="270896"/>
                  </a:cubicBezTo>
                  <a:cubicBezTo>
                    <a:pt x="20733" y="286771"/>
                    <a:pt x="64654" y="374084"/>
                    <a:pt x="66771" y="385196"/>
                  </a:cubicBezTo>
                  <a:cubicBezTo>
                    <a:pt x="68888" y="396308"/>
                    <a:pt x="20734" y="309525"/>
                    <a:pt x="25496" y="337571"/>
                  </a:cubicBezTo>
                  <a:cubicBezTo>
                    <a:pt x="30258" y="365617"/>
                    <a:pt x="95346" y="553471"/>
                    <a:pt x="95346" y="553471"/>
                  </a:cubicBezTo>
                  <a:cubicBezTo>
                    <a:pt x="110163" y="589983"/>
                    <a:pt x="108575" y="536009"/>
                    <a:pt x="114396" y="556646"/>
                  </a:cubicBezTo>
                  <a:cubicBezTo>
                    <a:pt x="120217" y="577283"/>
                    <a:pt x="121804" y="632846"/>
                    <a:pt x="130271" y="677296"/>
                  </a:cubicBezTo>
                  <a:cubicBezTo>
                    <a:pt x="138738" y="721746"/>
                    <a:pt x="159904" y="823346"/>
                    <a:pt x="165196" y="823346"/>
                  </a:cubicBezTo>
                  <a:cubicBezTo>
                    <a:pt x="170488" y="823346"/>
                    <a:pt x="173133" y="727567"/>
                    <a:pt x="162021" y="677296"/>
                  </a:cubicBezTo>
                  <a:cubicBezTo>
                    <a:pt x="150909" y="627025"/>
                    <a:pt x="124979" y="583104"/>
                    <a:pt x="98521" y="521721"/>
                  </a:cubicBezTo>
                  <a:cubicBezTo>
                    <a:pt x="72063" y="460338"/>
                    <a:pt x="12796" y="390488"/>
                    <a:pt x="3271" y="308996"/>
                  </a:cubicBezTo>
                  <a:cubicBezTo>
                    <a:pt x="-6254" y="227504"/>
                    <a:pt x="29200" y="40708"/>
                    <a:pt x="28671" y="737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 1390">
              <a:extLst>
                <a:ext uri="{FF2B5EF4-FFF2-40B4-BE49-F238E27FC236}">
                  <a16:creationId xmlns:a16="http://schemas.microsoft.com/office/drawing/2014/main" id="{166FE21C-78E8-9DD7-0A61-19855CC50232}"/>
                </a:ext>
              </a:extLst>
            </p:cNvPr>
            <p:cNvSpPr/>
            <p:nvPr/>
          </p:nvSpPr>
          <p:spPr>
            <a:xfrm>
              <a:off x="6489606" y="5028642"/>
              <a:ext cx="285944" cy="521295"/>
            </a:xfrm>
            <a:custGeom>
              <a:avLst/>
              <a:gdLst>
                <a:gd name="connsiteX0" fmla="*/ 94 w 285944"/>
                <a:gd name="connsiteY0" fmla="*/ 558 h 521295"/>
                <a:gd name="connsiteX1" fmla="*/ 133444 w 285944"/>
                <a:gd name="connsiteY1" fmla="*/ 267258 h 521295"/>
                <a:gd name="connsiteX2" fmla="*/ 142969 w 285944"/>
                <a:gd name="connsiteY2" fmla="*/ 257733 h 521295"/>
                <a:gd name="connsiteX3" fmla="*/ 263619 w 285944"/>
                <a:gd name="connsiteY3" fmla="*/ 486333 h 521295"/>
                <a:gd name="connsiteX4" fmla="*/ 254094 w 285944"/>
                <a:gd name="connsiteY4" fmla="*/ 441883 h 521295"/>
                <a:gd name="connsiteX5" fmla="*/ 285844 w 285944"/>
                <a:gd name="connsiteY5" fmla="*/ 521258 h 521295"/>
                <a:gd name="connsiteX6" fmla="*/ 257269 w 285944"/>
                <a:gd name="connsiteY6" fmla="*/ 448233 h 521295"/>
                <a:gd name="connsiteX7" fmla="*/ 114394 w 285944"/>
                <a:gd name="connsiteY7" fmla="*/ 203758 h 521295"/>
                <a:gd name="connsiteX8" fmla="*/ 94 w 285944"/>
                <a:gd name="connsiteY8" fmla="*/ 558 h 52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944" h="521295">
                  <a:moveTo>
                    <a:pt x="94" y="558"/>
                  </a:moveTo>
                  <a:cubicBezTo>
                    <a:pt x="3269" y="11141"/>
                    <a:pt x="109632" y="224396"/>
                    <a:pt x="133444" y="267258"/>
                  </a:cubicBezTo>
                  <a:cubicBezTo>
                    <a:pt x="157257" y="310121"/>
                    <a:pt x="121273" y="221221"/>
                    <a:pt x="142969" y="257733"/>
                  </a:cubicBezTo>
                  <a:cubicBezTo>
                    <a:pt x="164665" y="294245"/>
                    <a:pt x="245098" y="455642"/>
                    <a:pt x="263619" y="486333"/>
                  </a:cubicBezTo>
                  <a:cubicBezTo>
                    <a:pt x="282140" y="517024"/>
                    <a:pt x="250390" y="436062"/>
                    <a:pt x="254094" y="441883"/>
                  </a:cubicBezTo>
                  <a:cubicBezTo>
                    <a:pt x="257798" y="447704"/>
                    <a:pt x="285315" y="520200"/>
                    <a:pt x="285844" y="521258"/>
                  </a:cubicBezTo>
                  <a:cubicBezTo>
                    <a:pt x="286373" y="522316"/>
                    <a:pt x="285844" y="501150"/>
                    <a:pt x="257269" y="448233"/>
                  </a:cubicBezTo>
                  <a:cubicBezTo>
                    <a:pt x="228694" y="395316"/>
                    <a:pt x="154611" y="275195"/>
                    <a:pt x="114394" y="203758"/>
                  </a:cubicBezTo>
                  <a:cubicBezTo>
                    <a:pt x="74177" y="132321"/>
                    <a:pt x="-3081" y="-10025"/>
                    <a:pt x="94" y="55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 1391">
              <a:extLst>
                <a:ext uri="{FF2B5EF4-FFF2-40B4-BE49-F238E27FC236}">
                  <a16:creationId xmlns:a16="http://schemas.microsoft.com/office/drawing/2014/main" id="{C306C10C-5272-2FDF-D497-487DBE9A08E3}"/>
                </a:ext>
              </a:extLst>
            </p:cNvPr>
            <p:cNvSpPr/>
            <p:nvPr/>
          </p:nvSpPr>
          <p:spPr>
            <a:xfrm>
              <a:off x="6457698" y="5047707"/>
              <a:ext cx="305587" cy="495741"/>
            </a:xfrm>
            <a:custGeom>
              <a:avLst/>
              <a:gdLst>
                <a:gd name="connsiteX0" fmla="*/ 252 w 305587"/>
                <a:gd name="connsiteY0" fmla="*/ 543 h 495741"/>
                <a:gd name="connsiteX1" fmla="*/ 139952 w 305587"/>
                <a:gd name="connsiteY1" fmla="*/ 232318 h 495741"/>
                <a:gd name="connsiteX2" fmla="*/ 136777 w 305587"/>
                <a:gd name="connsiteY2" fmla="*/ 213268 h 495741"/>
                <a:gd name="connsiteX3" fmla="*/ 228852 w 305587"/>
                <a:gd name="connsiteY3" fmla="*/ 391068 h 495741"/>
                <a:gd name="connsiteX4" fmla="*/ 200277 w 305587"/>
                <a:gd name="connsiteY4" fmla="*/ 337093 h 495741"/>
                <a:gd name="connsiteX5" fmla="*/ 305052 w 305587"/>
                <a:gd name="connsiteY5" fmla="*/ 492668 h 495741"/>
                <a:gd name="connsiteX6" fmla="*/ 235202 w 305587"/>
                <a:gd name="connsiteY6" fmla="*/ 419643 h 495741"/>
                <a:gd name="connsiteX7" fmla="*/ 108202 w 305587"/>
                <a:gd name="connsiteY7" fmla="*/ 175168 h 495741"/>
                <a:gd name="connsiteX8" fmla="*/ 252 w 305587"/>
                <a:gd name="connsiteY8" fmla="*/ 543 h 49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7" h="495741">
                  <a:moveTo>
                    <a:pt x="252" y="543"/>
                  </a:moveTo>
                  <a:cubicBezTo>
                    <a:pt x="5544" y="10068"/>
                    <a:pt x="117198" y="196864"/>
                    <a:pt x="139952" y="232318"/>
                  </a:cubicBezTo>
                  <a:cubicBezTo>
                    <a:pt x="162706" y="267772"/>
                    <a:pt x="121960" y="186810"/>
                    <a:pt x="136777" y="213268"/>
                  </a:cubicBezTo>
                  <a:cubicBezTo>
                    <a:pt x="151594" y="239726"/>
                    <a:pt x="218269" y="370431"/>
                    <a:pt x="228852" y="391068"/>
                  </a:cubicBezTo>
                  <a:cubicBezTo>
                    <a:pt x="239435" y="411706"/>
                    <a:pt x="187577" y="320160"/>
                    <a:pt x="200277" y="337093"/>
                  </a:cubicBezTo>
                  <a:cubicBezTo>
                    <a:pt x="212977" y="354026"/>
                    <a:pt x="299231" y="478910"/>
                    <a:pt x="305052" y="492668"/>
                  </a:cubicBezTo>
                  <a:cubicBezTo>
                    <a:pt x="310873" y="506426"/>
                    <a:pt x="268010" y="472560"/>
                    <a:pt x="235202" y="419643"/>
                  </a:cubicBezTo>
                  <a:cubicBezTo>
                    <a:pt x="202394" y="366726"/>
                    <a:pt x="142069" y="241314"/>
                    <a:pt x="108202" y="175168"/>
                  </a:cubicBezTo>
                  <a:cubicBezTo>
                    <a:pt x="74335" y="109022"/>
                    <a:pt x="-5040" y="-8982"/>
                    <a:pt x="252" y="54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 1392">
              <a:extLst>
                <a:ext uri="{FF2B5EF4-FFF2-40B4-BE49-F238E27FC236}">
                  <a16:creationId xmlns:a16="http://schemas.microsoft.com/office/drawing/2014/main" id="{36197F9F-72FC-8A5E-E79B-FDBE6B0F2985}"/>
                </a:ext>
              </a:extLst>
            </p:cNvPr>
            <p:cNvSpPr/>
            <p:nvPr/>
          </p:nvSpPr>
          <p:spPr>
            <a:xfrm>
              <a:off x="6114557" y="5511458"/>
              <a:ext cx="648765" cy="436248"/>
            </a:xfrm>
            <a:custGeom>
              <a:avLst/>
              <a:gdLst>
                <a:gd name="connsiteX0" fmla="*/ 648193 w 648765"/>
                <a:gd name="connsiteY0" fmla="*/ 342 h 436248"/>
                <a:gd name="connsiteX1" fmla="*/ 549768 w 648765"/>
                <a:gd name="connsiteY1" fmla="*/ 51142 h 436248"/>
                <a:gd name="connsiteX2" fmla="*/ 470393 w 648765"/>
                <a:gd name="connsiteY2" fmla="*/ 165442 h 436248"/>
                <a:gd name="connsiteX3" fmla="*/ 473568 w 648765"/>
                <a:gd name="connsiteY3" fmla="*/ 127342 h 436248"/>
                <a:gd name="connsiteX4" fmla="*/ 359268 w 648765"/>
                <a:gd name="connsiteY4" fmla="*/ 181317 h 436248"/>
                <a:gd name="connsiteX5" fmla="*/ 324343 w 648765"/>
                <a:gd name="connsiteY5" fmla="*/ 241642 h 436248"/>
                <a:gd name="connsiteX6" fmla="*/ 3668 w 648765"/>
                <a:gd name="connsiteY6" fmla="*/ 435317 h 436248"/>
                <a:gd name="connsiteX7" fmla="*/ 168768 w 648765"/>
                <a:gd name="connsiteY7" fmla="*/ 308317 h 436248"/>
                <a:gd name="connsiteX8" fmla="*/ 444993 w 648765"/>
                <a:gd name="connsiteY8" fmla="*/ 152742 h 436248"/>
                <a:gd name="connsiteX9" fmla="*/ 432293 w 648765"/>
                <a:gd name="connsiteY9" fmla="*/ 152742 h 436248"/>
                <a:gd name="connsiteX10" fmla="*/ 502143 w 648765"/>
                <a:gd name="connsiteY10" fmla="*/ 73367 h 436248"/>
                <a:gd name="connsiteX11" fmla="*/ 648193 w 648765"/>
                <a:gd name="connsiteY11" fmla="*/ 342 h 4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8765" h="436248">
                  <a:moveTo>
                    <a:pt x="648193" y="342"/>
                  </a:moveTo>
                  <a:cubicBezTo>
                    <a:pt x="656130" y="-3362"/>
                    <a:pt x="579401" y="23625"/>
                    <a:pt x="549768" y="51142"/>
                  </a:cubicBezTo>
                  <a:cubicBezTo>
                    <a:pt x="520135" y="78659"/>
                    <a:pt x="483093" y="152742"/>
                    <a:pt x="470393" y="165442"/>
                  </a:cubicBezTo>
                  <a:cubicBezTo>
                    <a:pt x="457693" y="178142"/>
                    <a:pt x="492089" y="124696"/>
                    <a:pt x="473568" y="127342"/>
                  </a:cubicBezTo>
                  <a:cubicBezTo>
                    <a:pt x="455047" y="129988"/>
                    <a:pt x="384139" y="162267"/>
                    <a:pt x="359268" y="181317"/>
                  </a:cubicBezTo>
                  <a:cubicBezTo>
                    <a:pt x="334397" y="200367"/>
                    <a:pt x="383610" y="199309"/>
                    <a:pt x="324343" y="241642"/>
                  </a:cubicBezTo>
                  <a:cubicBezTo>
                    <a:pt x="265076" y="283975"/>
                    <a:pt x="29597" y="424205"/>
                    <a:pt x="3668" y="435317"/>
                  </a:cubicBezTo>
                  <a:cubicBezTo>
                    <a:pt x="-22261" y="446430"/>
                    <a:pt x="95214" y="355413"/>
                    <a:pt x="168768" y="308317"/>
                  </a:cubicBezTo>
                  <a:cubicBezTo>
                    <a:pt x="242322" y="261221"/>
                    <a:pt x="401072" y="178671"/>
                    <a:pt x="444993" y="152742"/>
                  </a:cubicBezTo>
                  <a:cubicBezTo>
                    <a:pt x="488914" y="126813"/>
                    <a:pt x="422768" y="165971"/>
                    <a:pt x="432293" y="152742"/>
                  </a:cubicBezTo>
                  <a:cubicBezTo>
                    <a:pt x="441818" y="139513"/>
                    <a:pt x="468276" y="91359"/>
                    <a:pt x="502143" y="73367"/>
                  </a:cubicBezTo>
                  <a:cubicBezTo>
                    <a:pt x="536010" y="55375"/>
                    <a:pt x="640256" y="4046"/>
                    <a:pt x="648193" y="34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 1393">
              <a:extLst>
                <a:ext uri="{FF2B5EF4-FFF2-40B4-BE49-F238E27FC236}">
                  <a16:creationId xmlns:a16="http://schemas.microsoft.com/office/drawing/2014/main" id="{637F919F-D504-1D71-B6FE-34A26A604E6A}"/>
                </a:ext>
              </a:extLst>
            </p:cNvPr>
            <p:cNvSpPr/>
            <p:nvPr/>
          </p:nvSpPr>
          <p:spPr>
            <a:xfrm>
              <a:off x="6062952" y="5486336"/>
              <a:ext cx="680755" cy="474332"/>
            </a:xfrm>
            <a:custGeom>
              <a:avLst/>
              <a:gdLst>
                <a:gd name="connsiteX0" fmla="*/ 680748 w 680755"/>
                <a:gd name="connsiteY0" fmla="*/ 64 h 474332"/>
                <a:gd name="connsiteX1" fmla="*/ 433098 w 680755"/>
                <a:gd name="connsiteY1" fmla="*/ 142939 h 474332"/>
                <a:gd name="connsiteX2" fmla="*/ 493423 w 680755"/>
                <a:gd name="connsiteY2" fmla="*/ 108014 h 474332"/>
                <a:gd name="connsiteX3" fmla="*/ 182273 w 680755"/>
                <a:gd name="connsiteY3" fmla="*/ 308039 h 474332"/>
                <a:gd name="connsiteX4" fmla="*/ 271173 w 680755"/>
                <a:gd name="connsiteY4" fmla="*/ 254064 h 474332"/>
                <a:gd name="connsiteX5" fmla="*/ 1298 w 680755"/>
                <a:gd name="connsiteY5" fmla="*/ 473139 h 474332"/>
                <a:gd name="connsiteX6" fmla="*/ 179098 w 680755"/>
                <a:gd name="connsiteY6" fmla="*/ 333439 h 474332"/>
                <a:gd name="connsiteX7" fmla="*/ 414048 w 680755"/>
                <a:gd name="connsiteY7" fmla="*/ 155639 h 474332"/>
                <a:gd name="connsiteX8" fmla="*/ 337848 w 680755"/>
                <a:gd name="connsiteY8" fmla="*/ 209614 h 474332"/>
                <a:gd name="connsiteX9" fmla="*/ 477548 w 680755"/>
                <a:gd name="connsiteY9" fmla="*/ 98489 h 474332"/>
                <a:gd name="connsiteX10" fmla="*/ 423573 w 680755"/>
                <a:gd name="connsiteY10" fmla="*/ 123889 h 474332"/>
                <a:gd name="connsiteX11" fmla="*/ 680748 w 680755"/>
                <a:gd name="connsiteY11" fmla="*/ 64 h 47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0755" h="474332">
                  <a:moveTo>
                    <a:pt x="680748" y="64"/>
                  </a:moveTo>
                  <a:cubicBezTo>
                    <a:pt x="682335" y="3239"/>
                    <a:pt x="433098" y="142939"/>
                    <a:pt x="433098" y="142939"/>
                  </a:cubicBezTo>
                  <a:cubicBezTo>
                    <a:pt x="401877" y="160931"/>
                    <a:pt x="535227" y="80497"/>
                    <a:pt x="493423" y="108014"/>
                  </a:cubicBezTo>
                  <a:cubicBezTo>
                    <a:pt x="451619" y="135531"/>
                    <a:pt x="219315" y="283697"/>
                    <a:pt x="182273" y="308039"/>
                  </a:cubicBezTo>
                  <a:cubicBezTo>
                    <a:pt x="145231" y="332381"/>
                    <a:pt x="301335" y="226547"/>
                    <a:pt x="271173" y="254064"/>
                  </a:cubicBezTo>
                  <a:cubicBezTo>
                    <a:pt x="241011" y="281581"/>
                    <a:pt x="16644" y="459910"/>
                    <a:pt x="1298" y="473139"/>
                  </a:cubicBezTo>
                  <a:cubicBezTo>
                    <a:pt x="-14048" y="486368"/>
                    <a:pt x="110306" y="386356"/>
                    <a:pt x="179098" y="333439"/>
                  </a:cubicBezTo>
                  <a:cubicBezTo>
                    <a:pt x="247890" y="280522"/>
                    <a:pt x="387590" y="176277"/>
                    <a:pt x="414048" y="155639"/>
                  </a:cubicBezTo>
                  <a:cubicBezTo>
                    <a:pt x="440506" y="135001"/>
                    <a:pt x="327265" y="219139"/>
                    <a:pt x="337848" y="209614"/>
                  </a:cubicBezTo>
                  <a:cubicBezTo>
                    <a:pt x="348431" y="200089"/>
                    <a:pt x="463261" y="112776"/>
                    <a:pt x="477548" y="98489"/>
                  </a:cubicBezTo>
                  <a:cubicBezTo>
                    <a:pt x="491835" y="84202"/>
                    <a:pt x="391294" y="135531"/>
                    <a:pt x="423573" y="123889"/>
                  </a:cubicBezTo>
                  <a:cubicBezTo>
                    <a:pt x="455852" y="112247"/>
                    <a:pt x="679161" y="-3111"/>
                    <a:pt x="680748" y="6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 1394">
              <a:extLst>
                <a:ext uri="{FF2B5EF4-FFF2-40B4-BE49-F238E27FC236}">
                  <a16:creationId xmlns:a16="http://schemas.microsoft.com/office/drawing/2014/main" id="{A0B2E409-4497-F1A1-E090-AAD77654C1B2}"/>
                </a:ext>
              </a:extLst>
            </p:cNvPr>
            <p:cNvSpPr/>
            <p:nvPr/>
          </p:nvSpPr>
          <p:spPr>
            <a:xfrm>
              <a:off x="5126451" y="5200192"/>
              <a:ext cx="847076" cy="105378"/>
            </a:xfrm>
            <a:custGeom>
              <a:avLst/>
              <a:gdLst>
                <a:gd name="connsiteX0" fmla="*/ 1174 w 847076"/>
                <a:gd name="connsiteY0" fmla="*/ 76658 h 105378"/>
                <a:gd name="connsiteX1" fmla="*/ 210724 w 847076"/>
                <a:gd name="connsiteY1" fmla="*/ 73483 h 105378"/>
                <a:gd name="connsiteX2" fmla="*/ 334549 w 847076"/>
                <a:gd name="connsiteY2" fmla="*/ 76658 h 105378"/>
                <a:gd name="connsiteX3" fmla="*/ 315499 w 847076"/>
                <a:gd name="connsiteY3" fmla="*/ 76658 h 105378"/>
                <a:gd name="connsiteX4" fmla="*/ 512349 w 847076"/>
                <a:gd name="connsiteY4" fmla="*/ 102058 h 105378"/>
                <a:gd name="connsiteX5" fmla="*/ 420274 w 847076"/>
                <a:gd name="connsiteY5" fmla="*/ 102058 h 105378"/>
                <a:gd name="connsiteX6" fmla="*/ 601249 w 847076"/>
                <a:gd name="connsiteY6" fmla="*/ 79833 h 105378"/>
                <a:gd name="connsiteX7" fmla="*/ 712374 w 847076"/>
                <a:gd name="connsiteY7" fmla="*/ 32208 h 105378"/>
                <a:gd name="connsiteX8" fmla="*/ 598074 w 847076"/>
                <a:gd name="connsiteY8" fmla="*/ 48083 h 105378"/>
                <a:gd name="connsiteX9" fmla="*/ 842549 w 847076"/>
                <a:gd name="connsiteY9" fmla="*/ 458 h 105378"/>
                <a:gd name="connsiteX10" fmla="*/ 763174 w 847076"/>
                <a:gd name="connsiteY10" fmla="*/ 22683 h 105378"/>
                <a:gd name="connsiteX11" fmla="*/ 572674 w 847076"/>
                <a:gd name="connsiteY11" fmla="*/ 70308 h 105378"/>
                <a:gd name="connsiteX12" fmla="*/ 388524 w 847076"/>
                <a:gd name="connsiteY12" fmla="*/ 105233 h 105378"/>
                <a:gd name="connsiteX13" fmla="*/ 312324 w 847076"/>
                <a:gd name="connsiteY13" fmla="*/ 83008 h 105378"/>
                <a:gd name="connsiteX14" fmla="*/ 1174 w 847076"/>
                <a:gd name="connsiteY14" fmla="*/ 76658 h 10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076" h="105378">
                  <a:moveTo>
                    <a:pt x="1174" y="76658"/>
                  </a:moveTo>
                  <a:cubicBezTo>
                    <a:pt x="-15759" y="75070"/>
                    <a:pt x="155162" y="73483"/>
                    <a:pt x="210724" y="73483"/>
                  </a:cubicBezTo>
                  <a:cubicBezTo>
                    <a:pt x="266286" y="73483"/>
                    <a:pt x="317087" y="76129"/>
                    <a:pt x="334549" y="76658"/>
                  </a:cubicBezTo>
                  <a:cubicBezTo>
                    <a:pt x="352011" y="77187"/>
                    <a:pt x="285866" y="72425"/>
                    <a:pt x="315499" y="76658"/>
                  </a:cubicBezTo>
                  <a:cubicBezTo>
                    <a:pt x="345132" y="80891"/>
                    <a:pt x="494887" y="97825"/>
                    <a:pt x="512349" y="102058"/>
                  </a:cubicBezTo>
                  <a:cubicBezTo>
                    <a:pt x="529811" y="106291"/>
                    <a:pt x="405457" y="105762"/>
                    <a:pt x="420274" y="102058"/>
                  </a:cubicBezTo>
                  <a:cubicBezTo>
                    <a:pt x="435091" y="98354"/>
                    <a:pt x="552566" y="91475"/>
                    <a:pt x="601249" y="79833"/>
                  </a:cubicBezTo>
                  <a:cubicBezTo>
                    <a:pt x="649932" y="68191"/>
                    <a:pt x="712903" y="37500"/>
                    <a:pt x="712374" y="32208"/>
                  </a:cubicBezTo>
                  <a:cubicBezTo>
                    <a:pt x="711845" y="26916"/>
                    <a:pt x="576378" y="53375"/>
                    <a:pt x="598074" y="48083"/>
                  </a:cubicBezTo>
                  <a:cubicBezTo>
                    <a:pt x="619770" y="42791"/>
                    <a:pt x="815032" y="4691"/>
                    <a:pt x="842549" y="458"/>
                  </a:cubicBezTo>
                  <a:cubicBezTo>
                    <a:pt x="870066" y="-3775"/>
                    <a:pt x="763174" y="22683"/>
                    <a:pt x="763174" y="22683"/>
                  </a:cubicBezTo>
                  <a:cubicBezTo>
                    <a:pt x="718195" y="34325"/>
                    <a:pt x="635116" y="56550"/>
                    <a:pt x="572674" y="70308"/>
                  </a:cubicBezTo>
                  <a:cubicBezTo>
                    <a:pt x="510232" y="84066"/>
                    <a:pt x="431916" y="103116"/>
                    <a:pt x="388524" y="105233"/>
                  </a:cubicBezTo>
                  <a:cubicBezTo>
                    <a:pt x="345132" y="107350"/>
                    <a:pt x="377411" y="85654"/>
                    <a:pt x="312324" y="83008"/>
                  </a:cubicBezTo>
                  <a:cubicBezTo>
                    <a:pt x="247237" y="80362"/>
                    <a:pt x="18107" y="78246"/>
                    <a:pt x="1174" y="7665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 1395">
              <a:extLst>
                <a:ext uri="{FF2B5EF4-FFF2-40B4-BE49-F238E27FC236}">
                  <a16:creationId xmlns:a16="http://schemas.microsoft.com/office/drawing/2014/main" id="{E2EF48B8-E467-6E69-33EF-D57BC75FA595}"/>
                </a:ext>
              </a:extLst>
            </p:cNvPr>
            <p:cNvSpPr/>
            <p:nvPr/>
          </p:nvSpPr>
          <p:spPr>
            <a:xfrm>
              <a:off x="5053851" y="5244996"/>
              <a:ext cx="874445" cy="76330"/>
            </a:xfrm>
            <a:custGeom>
              <a:avLst/>
              <a:gdLst>
                <a:gd name="connsiteX0" fmla="*/ 749 w 874445"/>
                <a:gd name="connsiteY0" fmla="*/ 38204 h 76330"/>
                <a:gd name="connsiteX1" fmla="*/ 169024 w 874445"/>
                <a:gd name="connsiteY1" fmla="*/ 50904 h 76330"/>
                <a:gd name="connsiteX2" fmla="*/ 318249 w 874445"/>
                <a:gd name="connsiteY2" fmla="*/ 44554 h 76330"/>
                <a:gd name="connsiteX3" fmla="*/ 276974 w 874445"/>
                <a:gd name="connsiteY3" fmla="*/ 54079 h 76330"/>
                <a:gd name="connsiteX4" fmla="*/ 391274 w 874445"/>
                <a:gd name="connsiteY4" fmla="*/ 73129 h 76330"/>
                <a:gd name="connsiteX5" fmla="*/ 362699 w 874445"/>
                <a:gd name="connsiteY5" fmla="*/ 76304 h 76330"/>
                <a:gd name="connsiteX6" fmla="*/ 581774 w 874445"/>
                <a:gd name="connsiteY6" fmla="*/ 63604 h 76330"/>
                <a:gd name="connsiteX7" fmla="*/ 670674 w 874445"/>
                <a:gd name="connsiteY7" fmla="*/ 54079 h 76330"/>
                <a:gd name="connsiteX8" fmla="*/ 610349 w 874445"/>
                <a:gd name="connsiteY8" fmla="*/ 47729 h 76330"/>
                <a:gd name="connsiteX9" fmla="*/ 718299 w 874445"/>
                <a:gd name="connsiteY9" fmla="*/ 41379 h 76330"/>
                <a:gd name="connsiteX10" fmla="*/ 873874 w 874445"/>
                <a:gd name="connsiteY10" fmla="*/ 41379 h 76330"/>
                <a:gd name="connsiteX11" fmla="*/ 762749 w 874445"/>
                <a:gd name="connsiteY11" fmla="*/ 38204 h 76330"/>
                <a:gd name="connsiteX12" fmla="*/ 559549 w 874445"/>
                <a:gd name="connsiteY12" fmla="*/ 38204 h 76330"/>
                <a:gd name="connsiteX13" fmla="*/ 429374 w 874445"/>
                <a:gd name="connsiteY13" fmla="*/ 47729 h 76330"/>
                <a:gd name="connsiteX14" fmla="*/ 232524 w 874445"/>
                <a:gd name="connsiteY14" fmla="*/ 104 h 76330"/>
                <a:gd name="connsiteX15" fmla="*/ 359524 w 874445"/>
                <a:gd name="connsiteY15" fmla="*/ 35029 h 76330"/>
                <a:gd name="connsiteX16" fmla="*/ 238874 w 874445"/>
                <a:gd name="connsiteY16" fmla="*/ 38204 h 76330"/>
                <a:gd name="connsiteX17" fmla="*/ 749 w 874445"/>
                <a:gd name="connsiteY17" fmla="*/ 38204 h 7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4445" h="76330">
                  <a:moveTo>
                    <a:pt x="749" y="38204"/>
                  </a:moveTo>
                  <a:cubicBezTo>
                    <a:pt x="-10893" y="40321"/>
                    <a:pt x="116107" y="49846"/>
                    <a:pt x="169024" y="50904"/>
                  </a:cubicBezTo>
                  <a:cubicBezTo>
                    <a:pt x="221941" y="51962"/>
                    <a:pt x="300257" y="44025"/>
                    <a:pt x="318249" y="44554"/>
                  </a:cubicBezTo>
                  <a:cubicBezTo>
                    <a:pt x="336241" y="45083"/>
                    <a:pt x="264803" y="49317"/>
                    <a:pt x="276974" y="54079"/>
                  </a:cubicBezTo>
                  <a:cubicBezTo>
                    <a:pt x="289145" y="58841"/>
                    <a:pt x="376987" y="69425"/>
                    <a:pt x="391274" y="73129"/>
                  </a:cubicBezTo>
                  <a:cubicBezTo>
                    <a:pt x="405561" y="76833"/>
                    <a:pt x="362699" y="76304"/>
                    <a:pt x="362699" y="76304"/>
                  </a:cubicBezTo>
                  <a:lnTo>
                    <a:pt x="581774" y="63604"/>
                  </a:lnTo>
                  <a:cubicBezTo>
                    <a:pt x="633103" y="59900"/>
                    <a:pt x="665912" y="56725"/>
                    <a:pt x="670674" y="54079"/>
                  </a:cubicBezTo>
                  <a:cubicBezTo>
                    <a:pt x="675436" y="51433"/>
                    <a:pt x="602412" y="49846"/>
                    <a:pt x="610349" y="47729"/>
                  </a:cubicBezTo>
                  <a:cubicBezTo>
                    <a:pt x="618286" y="45612"/>
                    <a:pt x="674378" y="42437"/>
                    <a:pt x="718299" y="41379"/>
                  </a:cubicBezTo>
                  <a:cubicBezTo>
                    <a:pt x="762220" y="40321"/>
                    <a:pt x="866466" y="41908"/>
                    <a:pt x="873874" y="41379"/>
                  </a:cubicBezTo>
                  <a:cubicBezTo>
                    <a:pt x="881282" y="40850"/>
                    <a:pt x="815136" y="38733"/>
                    <a:pt x="762749" y="38204"/>
                  </a:cubicBezTo>
                  <a:cubicBezTo>
                    <a:pt x="710362" y="37675"/>
                    <a:pt x="615111" y="36617"/>
                    <a:pt x="559549" y="38204"/>
                  </a:cubicBezTo>
                  <a:cubicBezTo>
                    <a:pt x="503987" y="39791"/>
                    <a:pt x="483878" y="54079"/>
                    <a:pt x="429374" y="47729"/>
                  </a:cubicBezTo>
                  <a:cubicBezTo>
                    <a:pt x="374870" y="41379"/>
                    <a:pt x="244166" y="2221"/>
                    <a:pt x="232524" y="104"/>
                  </a:cubicBezTo>
                  <a:cubicBezTo>
                    <a:pt x="220882" y="-2013"/>
                    <a:pt x="358466" y="28679"/>
                    <a:pt x="359524" y="35029"/>
                  </a:cubicBezTo>
                  <a:cubicBezTo>
                    <a:pt x="360582" y="41379"/>
                    <a:pt x="296024" y="35558"/>
                    <a:pt x="238874" y="38204"/>
                  </a:cubicBezTo>
                  <a:cubicBezTo>
                    <a:pt x="181724" y="40850"/>
                    <a:pt x="12391" y="36087"/>
                    <a:pt x="749" y="3820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 1396">
              <a:extLst>
                <a:ext uri="{FF2B5EF4-FFF2-40B4-BE49-F238E27FC236}">
                  <a16:creationId xmlns:a16="http://schemas.microsoft.com/office/drawing/2014/main" id="{23735F3C-85E5-F9B8-A9EE-CEBF25903068}"/>
                </a:ext>
              </a:extLst>
            </p:cNvPr>
            <p:cNvSpPr/>
            <p:nvPr/>
          </p:nvSpPr>
          <p:spPr>
            <a:xfrm>
              <a:off x="5131789" y="5255195"/>
              <a:ext cx="298299" cy="31221"/>
            </a:xfrm>
            <a:custGeom>
              <a:avLst/>
              <a:gdLst>
                <a:gd name="connsiteX0" fmla="*/ 2186 w 298299"/>
                <a:gd name="connsiteY0" fmla="*/ 31180 h 31221"/>
                <a:gd name="connsiteX1" fmla="*/ 233961 w 298299"/>
                <a:gd name="connsiteY1" fmla="*/ 8955 h 31221"/>
                <a:gd name="connsiteX2" fmla="*/ 297461 w 298299"/>
                <a:gd name="connsiteY2" fmla="*/ 8955 h 31221"/>
                <a:gd name="connsiteX3" fmla="*/ 202211 w 298299"/>
                <a:gd name="connsiteY3" fmla="*/ 2605 h 31221"/>
                <a:gd name="connsiteX4" fmla="*/ 122836 w 298299"/>
                <a:gd name="connsiteY4" fmla="*/ 2605 h 31221"/>
                <a:gd name="connsiteX5" fmla="*/ 2186 w 298299"/>
                <a:gd name="connsiteY5" fmla="*/ 31180 h 3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299" h="31221">
                  <a:moveTo>
                    <a:pt x="2186" y="31180"/>
                  </a:moveTo>
                  <a:cubicBezTo>
                    <a:pt x="20707" y="32238"/>
                    <a:pt x="184749" y="12659"/>
                    <a:pt x="233961" y="8955"/>
                  </a:cubicBezTo>
                  <a:cubicBezTo>
                    <a:pt x="283174" y="5251"/>
                    <a:pt x="302752" y="10013"/>
                    <a:pt x="297461" y="8955"/>
                  </a:cubicBezTo>
                  <a:cubicBezTo>
                    <a:pt x="292170" y="7897"/>
                    <a:pt x="231315" y="3663"/>
                    <a:pt x="202211" y="2605"/>
                  </a:cubicBezTo>
                  <a:cubicBezTo>
                    <a:pt x="173107" y="1547"/>
                    <a:pt x="157761" y="-2687"/>
                    <a:pt x="122836" y="2605"/>
                  </a:cubicBezTo>
                  <a:cubicBezTo>
                    <a:pt x="87911" y="7897"/>
                    <a:pt x="-16335" y="30122"/>
                    <a:pt x="2186" y="3118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 1397">
              <a:extLst>
                <a:ext uri="{FF2B5EF4-FFF2-40B4-BE49-F238E27FC236}">
                  <a16:creationId xmlns:a16="http://schemas.microsoft.com/office/drawing/2014/main" id="{1EF4D909-E614-D68F-0A7E-21837A754368}"/>
                </a:ext>
              </a:extLst>
            </p:cNvPr>
            <p:cNvSpPr/>
            <p:nvPr/>
          </p:nvSpPr>
          <p:spPr>
            <a:xfrm>
              <a:off x="5027868" y="5225193"/>
              <a:ext cx="111182" cy="134220"/>
            </a:xfrm>
            <a:custGeom>
              <a:avLst/>
              <a:gdLst>
                <a:gd name="connsiteX0" fmla="*/ 109282 w 111182"/>
                <a:gd name="connsiteY0" fmla="*/ 857 h 134220"/>
                <a:gd name="connsiteX1" fmla="*/ 68007 w 111182"/>
                <a:gd name="connsiteY1" fmla="*/ 64357 h 134220"/>
                <a:gd name="connsiteX2" fmla="*/ 39432 w 111182"/>
                <a:gd name="connsiteY2" fmla="*/ 134207 h 134220"/>
                <a:gd name="connsiteX3" fmla="*/ 42607 w 111182"/>
                <a:gd name="connsiteY3" fmla="*/ 70707 h 134220"/>
                <a:gd name="connsiteX4" fmla="*/ 1332 w 111182"/>
                <a:gd name="connsiteY4" fmla="*/ 111982 h 134220"/>
                <a:gd name="connsiteX5" fmla="*/ 109282 w 111182"/>
                <a:gd name="connsiteY5" fmla="*/ 857 h 13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182" h="134220">
                  <a:moveTo>
                    <a:pt x="109282" y="857"/>
                  </a:moveTo>
                  <a:cubicBezTo>
                    <a:pt x="120395" y="-7081"/>
                    <a:pt x="79649" y="42132"/>
                    <a:pt x="68007" y="64357"/>
                  </a:cubicBezTo>
                  <a:cubicBezTo>
                    <a:pt x="56365" y="86582"/>
                    <a:pt x="43665" y="133149"/>
                    <a:pt x="39432" y="134207"/>
                  </a:cubicBezTo>
                  <a:cubicBezTo>
                    <a:pt x="35199" y="135265"/>
                    <a:pt x="48957" y="74411"/>
                    <a:pt x="42607" y="70707"/>
                  </a:cubicBezTo>
                  <a:cubicBezTo>
                    <a:pt x="36257" y="67003"/>
                    <a:pt x="-8193" y="126269"/>
                    <a:pt x="1332" y="111982"/>
                  </a:cubicBezTo>
                  <a:cubicBezTo>
                    <a:pt x="10857" y="97695"/>
                    <a:pt x="98169" y="8795"/>
                    <a:pt x="109282" y="85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 1398">
              <a:extLst>
                <a:ext uri="{FF2B5EF4-FFF2-40B4-BE49-F238E27FC236}">
                  <a16:creationId xmlns:a16="http://schemas.microsoft.com/office/drawing/2014/main" id="{31C4269D-B345-3A77-D8E1-6C0423BDF927}"/>
                </a:ext>
              </a:extLst>
            </p:cNvPr>
            <p:cNvSpPr/>
            <p:nvPr/>
          </p:nvSpPr>
          <p:spPr>
            <a:xfrm>
              <a:off x="5085262" y="5226634"/>
              <a:ext cx="226526" cy="459881"/>
            </a:xfrm>
            <a:custGeom>
              <a:avLst/>
              <a:gdLst>
                <a:gd name="connsiteX0" fmla="*/ 1088 w 226526"/>
                <a:gd name="connsiteY0" fmla="*/ 2591 h 459881"/>
                <a:gd name="connsiteX1" fmla="*/ 67763 w 226526"/>
                <a:gd name="connsiteY1" fmla="*/ 72441 h 459881"/>
                <a:gd name="connsiteX2" fmla="*/ 124913 w 226526"/>
                <a:gd name="connsiteY2" fmla="*/ 174041 h 459881"/>
                <a:gd name="connsiteX3" fmla="*/ 131263 w 226526"/>
                <a:gd name="connsiteY3" fmla="*/ 142291 h 459881"/>
                <a:gd name="connsiteX4" fmla="*/ 197938 w 226526"/>
                <a:gd name="connsiteY4" fmla="*/ 348666 h 459881"/>
                <a:gd name="connsiteX5" fmla="*/ 191588 w 226526"/>
                <a:gd name="connsiteY5" fmla="*/ 313741 h 459881"/>
                <a:gd name="connsiteX6" fmla="*/ 226513 w 226526"/>
                <a:gd name="connsiteY6" fmla="*/ 459791 h 459881"/>
                <a:gd name="connsiteX7" fmla="*/ 194763 w 226526"/>
                <a:gd name="connsiteY7" fmla="*/ 332791 h 459881"/>
                <a:gd name="connsiteX8" fmla="*/ 124913 w 226526"/>
                <a:gd name="connsiteY8" fmla="*/ 164516 h 459881"/>
                <a:gd name="connsiteX9" fmla="*/ 1088 w 226526"/>
                <a:gd name="connsiteY9" fmla="*/ 2591 h 45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526" h="459881">
                  <a:moveTo>
                    <a:pt x="1088" y="2591"/>
                  </a:moveTo>
                  <a:cubicBezTo>
                    <a:pt x="-8437" y="-12755"/>
                    <a:pt x="47126" y="43866"/>
                    <a:pt x="67763" y="72441"/>
                  </a:cubicBezTo>
                  <a:cubicBezTo>
                    <a:pt x="88400" y="101016"/>
                    <a:pt x="114330" y="162399"/>
                    <a:pt x="124913" y="174041"/>
                  </a:cubicBezTo>
                  <a:cubicBezTo>
                    <a:pt x="135496" y="185683"/>
                    <a:pt x="119092" y="113187"/>
                    <a:pt x="131263" y="142291"/>
                  </a:cubicBezTo>
                  <a:cubicBezTo>
                    <a:pt x="143434" y="171395"/>
                    <a:pt x="187884" y="320091"/>
                    <a:pt x="197938" y="348666"/>
                  </a:cubicBezTo>
                  <a:cubicBezTo>
                    <a:pt x="207992" y="377241"/>
                    <a:pt x="186825" y="295220"/>
                    <a:pt x="191588" y="313741"/>
                  </a:cubicBezTo>
                  <a:cubicBezTo>
                    <a:pt x="196351" y="332262"/>
                    <a:pt x="225984" y="456616"/>
                    <a:pt x="226513" y="459791"/>
                  </a:cubicBezTo>
                  <a:cubicBezTo>
                    <a:pt x="227042" y="462966"/>
                    <a:pt x="211696" y="382003"/>
                    <a:pt x="194763" y="332791"/>
                  </a:cubicBezTo>
                  <a:cubicBezTo>
                    <a:pt x="177830" y="283579"/>
                    <a:pt x="155076" y="217433"/>
                    <a:pt x="124913" y="164516"/>
                  </a:cubicBezTo>
                  <a:cubicBezTo>
                    <a:pt x="94751" y="111599"/>
                    <a:pt x="10613" y="17937"/>
                    <a:pt x="1088" y="259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 1399">
              <a:extLst>
                <a:ext uri="{FF2B5EF4-FFF2-40B4-BE49-F238E27FC236}">
                  <a16:creationId xmlns:a16="http://schemas.microsoft.com/office/drawing/2014/main" id="{A2CE6662-A1E4-1CBF-6D76-E4B625017A31}"/>
                </a:ext>
              </a:extLst>
            </p:cNvPr>
            <p:cNvSpPr/>
            <p:nvPr/>
          </p:nvSpPr>
          <p:spPr>
            <a:xfrm>
              <a:off x="6733340" y="5405589"/>
              <a:ext cx="156777" cy="503162"/>
            </a:xfrm>
            <a:custGeom>
              <a:avLst/>
              <a:gdLst>
                <a:gd name="connsiteX0" fmla="*/ 835 w 156777"/>
                <a:gd name="connsiteY0" fmla="*/ 1436 h 503162"/>
                <a:gd name="connsiteX1" fmla="*/ 89735 w 156777"/>
                <a:gd name="connsiteY1" fmla="*/ 185586 h 503162"/>
                <a:gd name="connsiteX2" fmla="*/ 143710 w 156777"/>
                <a:gd name="connsiteY2" fmla="*/ 277661 h 503162"/>
                <a:gd name="connsiteX3" fmla="*/ 140535 w 156777"/>
                <a:gd name="connsiteY3" fmla="*/ 252261 h 503162"/>
                <a:gd name="connsiteX4" fmla="*/ 137360 w 156777"/>
                <a:gd name="connsiteY4" fmla="*/ 309411 h 503162"/>
                <a:gd name="connsiteX5" fmla="*/ 127835 w 156777"/>
                <a:gd name="connsiteY5" fmla="*/ 417361 h 503162"/>
                <a:gd name="connsiteX6" fmla="*/ 124660 w 156777"/>
                <a:gd name="connsiteY6" fmla="*/ 496736 h 503162"/>
                <a:gd name="connsiteX7" fmla="*/ 131010 w 156777"/>
                <a:gd name="connsiteY7" fmla="*/ 461811 h 503162"/>
                <a:gd name="connsiteX8" fmla="*/ 86560 w 156777"/>
                <a:gd name="connsiteY8" fmla="*/ 503086 h 503162"/>
                <a:gd name="connsiteX9" fmla="*/ 108785 w 156777"/>
                <a:gd name="connsiteY9" fmla="*/ 449111 h 503162"/>
                <a:gd name="connsiteX10" fmla="*/ 140535 w 156777"/>
                <a:gd name="connsiteY10" fmla="*/ 360211 h 503162"/>
                <a:gd name="connsiteX11" fmla="*/ 146885 w 156777"/>
                <a:gd name="connsiteY11" fmla="*/ 293536 h 503162"/>
                <a:gd name="connsiteX12" fmla="*/ 835 w 156777"/>
                <a:gd name="connsiteY12" fmla="*/ 1436 h 50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77" h="503162">
                  <a:moveTo>
                    <a:pt x="835" y="1436"/>
                  </a:moveTo>
                  <a:cubicBezTo>
                    <a:pt x="-8690" y="-16556"/>
                    <a:pt x="65923" y="139549"/>
                    <a:pt x="89735" y="185586"/>
                  </a:cubicBezTo>
                  <a:cubicBezTo>
                    <a:pt x="113548" y="231624"/>
                    <a:pt x="135243" y="266549"/>
                    <a:pt x="143710" y="277661"/>
                  </a:cubicBezTo>
                  <a:cubicBezTo>
                    <a:pt x="152177" y="288773"/>
                    <a:pt x="141593" y="246970"/>
                    <a:pt x="140535" y="252261"/>
                  </a:cubicBezTo>
                  <a:cubicBezTo>
                    <a:pt x="139477" y="257552"/>
                    <a:pt x="139477" y="281894"/>
                    <a:pt x="137360" y="309411"/>
                  </a:cubicBezTo>
                  <a:cubicBezTo>
                    <a:pt x="135243" y="336928"/>
                    <a:pt x="129952" y="386140"/>
                    <a:pt x="127835" y="417361"/>
                  </a:cubicBezTo>
                  <a:cubicBezTo>
                    <a:pt x="125718" y="448582"/>
                    <a:pt x="124131" y="489328"/>
                    <a:pt x="124660" y="496736"/>
                  </a:cubicBezTo>
                  <a:cubicBezTo>
                    <a:pt x="125189" y="504144"/>
                    <a:pt x="137360" y="460753"/>
                    <a:pt x="131010" y="461811"/>
                  </a:cubicBezTo>
                  <a:cubicBezTo>
                    <a:pt x="124660" y="462869"/>
                    <a:pt x="90264" y="505203"/>
                    <a:pt x="86560" y="503086"/>
                  </a:cubicBezTo>
                  <a:cubicBezTo>
                    <a:pt x="82856" y="500969"/>
                    <a:pt x="99789" y="472923"/>
                    <a:pt x="108785" y="449111"/>
                  </a:cubicBezTo>
                  <a:cubicBezTo>
                    <a:pt x="117781" y="425299"/>
                    <a:pt x="134185" y="386140"/>
                    <a:pt x="140535" y="360211"/>
                  </a:cubicBezTo>
                  <a:cubicBezTo>
                    <a:pt x="146885" y="334282"/>
                    <a:pt x="169639" y="347511"/>
                    <a:pt x="146885" y="293536"/>
                  </a:cubicBezTo>
                  <a:cubicBezTo>
                    <a:pt x="124131" y="239561"/>
                    <a:pt x="10360" y="19428"/>
                    <a:pt x="835" y="143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 1400">
              <a:extLst>
                <a:ext uri="{FF2B5EF4-FFF2-40B4-BE49-F238E27FC236}">
                  <a16:creationId xmlns:a16="http://schemas.microsoft.com/office/drawing/2014/main" id="{1B9E79FD-3CCF-41C9-1DB8-54EC2BF8FECF}"/>
                </a:ext>
              </a:extLst>
            </p:cNvPr>
            <p:cNvSpPr/>
            <p:nvPr/>
          </p:nvSpPr>
          <p:spPr>
            <a:xfrm>
              <a:off x="6619867" y="5419548"/>
              <a:ext cx="268608" cy="502057"/>
            </a:xfrm>
            <a:custGeom>
              <a:avLst/>
              <a:gdLst>
                <a:gd name="connsiteX0" fmla="*/ 8 w 268608"/>
                <a:gd name="connsiteY0" fmla="*/ 177 h 502057"/>
                <a:gd name="connsiteX1" fmla="*/ 244483 w 268608"/>
                <a:gd name="connsiteY1" fmla="*/ 247827 h 502057"/>
                <a:gd name="connsiteX2" fmla="*/ 200033 w 268608"/>
                <a:gd name="connsiteY2" fmla="*/ 358952 h 502057"/>
                <a:gd name="connsiteX3" fmla="*/ 250833 w 268608"/>
                <a:gd name="connsiteY3" fmla="*/ 327202 h 502057"/>
                <a:gd name="connsiteX4" fmla="*/ 206383 w 268608"/>
                <a:gd name="connsiteY4" fmla="*/ 428802 h 502057"/>
                <a:gd name="connsiteX5" fmla="*/ 168283 w 268608"/>
                <a:gd name="connsiteY5" fmla="*/ 476427 h 502057"/>
                <a:gd name="connsiteX6" fmla="*/ 212733 w 268608"/>
                <a:gd name="connsiteY6" fmla="*/ 447852 h 502057"/>
                <a:gd name="connsiteX7" fmla="*/ 98433 w 268608"/>
                <a:gd name="connsiteY7" fmla="*/ 501827 h 502057"/>
                <a:gd name="connsiteX8" fmla="*/ 171458 w 268608"/>
                <a:gd name="connsiteY8" fmla="*/ 463727 h 502057"/>
                <a:gd name="connsiteX9" fmla="*/ 234958 w 268608"/>
                <a:gd name="connsiteY9" fmla="*/ 381177 h 502057"/>
                <a:gd name="connsiteX10" fmla="*/ 254008 w 268608"/>
                <a:gd name="connsiteY10" fmla="*/ 289102 h 502057"/>
                <a:gd name="connsiteX11" fmla="*/ 8 w 268608"/>
                <a:gd name="connsiteY11" fmla="*/ 177 h 50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8608" h="502057">
                  <a:moveTo>
                    <a:pt x="8" y="177"/>
                  </a:moveTo>
                  <a:cubicBezTo>
                    <a:pt x="-1579" y="-6702"/>
                    <a:pt x="211146" y="188031"/>
                    <a:pt x="244483" y="247827"/>
                  </a:cubicBezTo>
                  <a:cubicBezTo>
                    <a:pt x="277820" y="307623"/>
                    <a:pt x="198975" y="345723"/>
                    <a:pt x="200033" y="358952"/>
                  </a:cubicBezTo>
                  <a:cubicBezTo>
                    <a:pt x="201091" y="372181"/>
                    <a:pt x="249775" y="315560"/>
                    <a:pt x="250833" y="327202"/>
                  </a:cubicBezTo>
                  <a:cubicBezTo>
                    <a:pt x="251891" y="338844"/>
                    <a:pt x="220141" y="403931"/>
                    <a:pt x="206383" y="428802"/>
                  </a:cubicBezTo>
                  <a:cubicBezTo>
                    <a:pt x="192625" y="453673"/>
                    <a:pt x="167225" y="473252"/>
                    <a:pt x="168283" y="476427"/>
                  </a:cubicBezTo>
                  <a:cubicBezTo>
                    <a:pt x="169341" y="479602"/>
                    <a:pt x="224375" y="443619"/>
                    <a:pt x="212733" y="447852"/>
                  </a:cubicBezTo>
                  <a:cubicBezTo>
                    <a:pt x="201091" y="452085"/>
                    <a:pt x="105312" y="499181"/>
                    <a:pt x="98433" y="501827"/>
                  </a:cubicBezTo>
                  <a:cubicBezTo>
                    <a:pt x="91554" y="504473"/>
                    <a:pt x="148704" y="483835"/>
                    <a:pt x="171458" y="463727"/>
                  </a:cubicBezTo>
                  <a:cubicBezTo>
                    <a:pt x="194212" y="443619"/>
                    <a:pt x="221200" y="410281"/>
                    <a:pt x="234958" y="381177"/>
                  </a:cubicBezTo>
                  <a:cubicBezTo>
                    <a:pt x="248716" y="352073"/>
                    <a:pt x="290520" y="348369"/>
                    <a:pt x="254008" y="289102"/>
                  </a:cubicBezTo>
                  <a:cubicBezTo>
                    <a:pt x="217496" y="229835"/>
                    <a:pt x="1595" y="7056"/>
                    <a:pt x="8" y="17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 1401">
              <a:extLst>
                <a:ext uri="{FF2B5EF4-FFF2-40B4-BE49-F238E27FC236}">
                  <a16:creationId xmlns:a16="http://schemas.microsoft.com/office/drawing/2014/main" id="{AF95A906-9615-881D-91B2-C662F73B00B6}"/>
                </a:ext>
              </a:extLst>
            </p:cNvPr>
            <p:cNvSpPr/>
            <p:nvPr/>
          </p:nvSpPr>
          <p:spPr>
            <a:xfrm>
              <a:off x="6317509" y="5892800"/>
              <a:ext cx="518266" cy="236136"/>
            </a:xfrm>
            <a:custGeom>
              <a:avLst/>
              <a:gdLst>
                <a:gd name="connsiteX0" fmla="*/ 518266 w 518266"/>
                <a:gd name="connsiteY0" fmla="*/ 0 h 236136"/>
                <a:gd name="connsiteX1" fmla="*/ 321416 w 518266"/>
                <a:gd name="connsiteY1" fmla="*/ 92075 h 236136"/>
                <a:gd name="connsiteX2" fmla="*/ 3916 w 518266"/>
                <a:gd name="connsiteY2" fmla="*/ 234950 h 236136"/>
                <a:gd name="connsiteX3" fmla="*/ 159491 w 518266"/>
                <a:gd name="connsiteY3" fmla="*/ 155575 h 236136"/>
                <a:gd name="connsiteX4" fmla="*/ 384916 w 518266"/>
                <a:gd name="connsiteY4" fmla="*/ 73025 h 236136"/>
                <a:gd name="connsiteX5" fmla="*/ 226166 w 518266"/>
                <a:gd name="connsiteY5" fmla="*/ 117475 h 236136"/>
                <a:gd name="connsiteX6" fmla="*/ 296016 w 518266"/>
                <a:gd name="connsiteY6" fmla="*/ 98425 h 236136"/>
                <a:gd name="connsiteX7" fmla="*/ 191241 w 518266"/>
                <a:gd name="connsiteY7" fmla="*/ 120650 h 236136"/>
                <a:gd name="connsiteX8" fmla="*/ 518266 w 518266"/>
                <a:gd name="connsiteY8" fmla="*/ 0 h 23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266" h="236136">
                  <a:moveTo>
                    <a:pt x="518266" y="0"/>
                  </a:moveTo>
                  <a:lnTo>
                    <a:pt x="321416" y="92075"/>
                  </a:lnTo>
                  <a:lnTo>
                    <a:pt x="3916" y="234950"/>
                  </a:lnTo>
                  <a:cubicBezTo>
                    <a:pt x="-23071" y="245533"/>
                    <a:pt x="95991" y="182562"/>
                    <a:pt x="159491" y="155575"/>
                  </a:cubicBezTo>
                  <a:cubicBezTo>
                    <a:pt x="222991" y="128588"/>
                    <a:pt x="373804" y="79375"/>
                    <a:pt x="384916" y="73025"/>
                  </a:cubicBezTo>
                  <a:cubicBezTo>
                    <a:pt x="396028" y="66675"/>
                    <a:pt x="240983" y="113242"/>
                    <a:pt x="226166" y="117475"/>
                  </a:cubicBezTo>
                  <a:cubicBezTo>
                    <a:pt x="211349" y="121708"/>
                    <a:pt x="301837" y="97896"/>
                    <a:pt x="296016" y="98425"/>
                  </a:cubicBezTo>
                  <a:cubicBezTo>
                    <a:pt x="290195" y="98954"/>
                    <a:pt x="158962" y="133879"/>
                    <a:pt x="191241" y="120650"/>
                  </a:cubicBezTo>
                  <a:cubicBezTo>
                    <a:pt x="223520" y="107421"/>
                    <a:pt x="356605" y="63235"/>
                    <a:pt x="518266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 1402">
              <a:extLst>
                <a:ext uri="{FF2B5EF4-FFF2-40B4-BE49-F238E27FC236}">
                  <a16:creationId xmlns:a16="http://schemas.microsoft.com/office/drawing/2014/main" id="{84FD179C-6D67-5A5D-3CB3-A073C76E6110}"/>
                </a:ext>
              </a:extLst>
            </p:cNvPr>
            <p:cNvSpPr/>
            <p:nvPr/>
          </p:nvSpPr>
          <p:spPr>
            <a:xfrm>
              <a:off x="5117162" y="5299910"/>
              <a:ext cx="655440" cy="44090"/>
            </a:xfrm>
            <a:custGeom>
              <a:avLst/>
              <a:gdLst>
                <a:gd name="connsiteX0" fmla="*/ 10463 w 655440"/>
                <a:gd name="connsiteY0" fmla="*/ 30915 h 44090"/>
                <a:gd name="connsiteX1" fmla="*/ 280338 w 655440"/>
                <a:gd name="connsiteY1" fmla="*/ 18215 h 44090"/>
                <a:gd name="connsiteX2" fmla="*/ 572438 w 655440"/>
                <a:gd name="connsiteY2" fmla="*/ 30915 h 44090"/>
                <a:gd name="connsiteX3" fmla="*/ 451788 w 655440"/>
                <a:gd name="connsiteY3" fmla="*/ 21390 h 44090"/>
                <a:gd name="connsiteX4" fmla="*/ 651813 w 655440"/>
                <a:gd name="connsiteY4" fmla="*/ 24565 h 44090"/>
                <a:gd name="connsiteX5" fmla="*/ 245413 w 655440"/>
                <a:gd name="connsiteY5" fmla="*/ 43615 h 44090"/>
                <a:gd name="connsiteX6" fmla="*/ 264463 w 655440"/>
                <a:gd name="connsiteY6" fmla="*/ 2340 h 44090"/>
                <a:gd name="connsiteX7" fmla="*/ 159688 w 655440"/>
                <a:gd name="connsiteY7" fmla="*/ 5515 h 44090"/>
                <a:gd name="connsiteX8" fmla="*/ 242238 w 655440"/>
                <a:gd name="connsiteY8" fmla="*/ 8690 h 44090"/>
                <a:gd name="connsiteX9" fmla="*/ 70788 w 655440"/>
                <a:gd name="connsiteY9" fmla="*/ 34090 h 44090"/>
                <a:gd name="connsiteX10" fmla="*/ 10463 w 655440"/>
                <a:gd name="connsiteY10" fmla="*/ 30915 h 4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440" h="44090">
                  <a:moveTo>
                    <a:pt x="10463" y="30915"/>
                  </a:moveTo>
                  <a:cubicBezTo>
                    <a:pt x="45388" y="28269"/>
                    <a:pt x="186676" y="18215"/>
                    <a:pt x="280338" y="18215"/>
                  </a:cubicBezTo>
                  <a:cubicBezTo>
                    <a:pt x="374000" y="18215"/>
                    <a:pt x="543863" y="30386"/>
                    <a:pt x="572438" y="30915"/>
                  </a:cubicBezTo>
                  <a:cubicBezTo>
                    <a:pt x="601013" y="31444"/>
                    <a:pt x="438559" y="22448"/>
                    <a:pt x="451788" y="21390"/>
                  </a:cubicBezTo>
                  <a:cubicBezTo>
                    <a:pt x="465017" y="20332"/>
                    <a:pt x="686209" y="20861"/>
                    <a:pt x="651813" y="24565"/>
                  </a:cubicBezTo>
                  <a:cubicBezTo>
                    <a:pt x="617417" y="28269"/>
                    <a:pt x="309971" y="47319"/>
                    <a:pt x="245413" y="43615"/>
                  </a:cubicBezTo>
                  <a:cubicBezTo>
                    <a:pt x="180855" y="39911"/>
                    <a:pt x="278751" y="8690"/>
                    <a:pt x="264463" y="2340"/>
                  </a:cubicBezTo>
                  <a:cubicBezTo>
                    <a:pt x="250175" y="-4010"/>
                    <a:pt x="163392" y="4457"/>
                    <a:pt x="159688" y="5515"/>
                  </a:cubicBezTo>
                  <a:cubicBezTo>
                    <a:pt x="155984" y="6573"/>
                    <a:pt x="257055" y="3927"/>
                    <a:pt x="242238" y="8690"/>
                  </a:cubicBezTo>
                  <a:cubicBezTo>
                    <a:pt x="227421" y="13453"/>
                    <a:pt x="105184" y="29328"/>
                    <a:pt x="70788" y="34090"/>
                  </a:cubicBezTo>
                  <a:cubicBezTo>
                    <a:pt x="36392" y="38852"/>
                    <a:pt x="-24462" y="33561"/>
                    <a:pt x="10463" y="3091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 1403">
              <a:extLst>
                <a:ext uri="{FF2B5EF4-FFF2-40B4-BE49-F238E27FC236}">
                  <a16:creationId xmlns:a16="http://schemas.microsoft.com/office/drawing/2014/main" id="{EE276017-B785-E189-2123-DF2133E2AB30}"/>
                </a:ext>
              </a:extLst>
            </p:cNvPr>
            <p:cNvSpPr/>
            <p:nvPr/>
          </p:nvSpPr>
          <p:spPr>
            <a:xfrm>
              <a:off x="4972031" y="5286912"/>
              <a:ext cx="222417" cy="209041"/>
            </a:xfrm>
            <a:custGeom>
              <a:avLst/>
              <a:gdLst>
                <a:gd name="connsiteX0" fmla="*/ 19 w 222417"/>
                <a:gd name="connsiteY0" fmla="*/ 126463 h 209041"/>
                <a:gd name="connsiteX1" fmla="*/ 130194 w 222417"/>
                <a:gd name="connsiteY1" fmla="*/ 34388 h 209041"/>
                <a:gd name="connsiteX2" fmla="*/ 158769 w 222417"/>
                <a:gd name="connsiteY2" fmla="*/ 104238 h 209041"/>
                <a:gd name="connsiteX3" fmla="*/ 158769 w 222417"/>
                <a:gd name="connsiteY3" fmla="*/ 47088 h 209041"/>
                <a:gd name="connsiteX4" fmla="*/ 222269 w 222417"/>
                <a:gd name="connsiteY4" fmla="*/ 209013 h 209041"/>
                <a:gd name="connsiteX5" fmla="*/ 174644 w 222417"/>
                <a:gd name="connsiteY5" fmla="*/ 59788 h 209041"/>
                <a:gd name="connsiteX6" fmla="*/ 120669 w 222417"/>
                <a:gd name="connsiteY6" fmla="*/ 2638 h 209041"/>
                <a:gd name="connsiteX7" fmla="*/ 19 w 222417"/>
                <a:gd name="connsiteY7" fmla="*/ 126463 h 20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417" h="209041">
                  <a:moveTo>
                    <a:pt x="19" y="126463"/>
                  </a:moveTo>
                  <a:cubicBezTo>
                    <a:pt x="1606" y="131755"/>
                    <a:pt x="103736" y="38092"/>
                    <a:pt x="130194" y="34388"/>
                  </a:cubicBezTo>
                  <a:cubicBezTo>
                    <a:pt x="156652" y="30684"/>
                    <a:pt x="154007" y="102121"/>
                    <a:pt x="158769" y="104238"/>
                  </a:cubicBezTo>
                  <a:cubicBezTo>
                    <a:pt x="163531" y="106355"/>
                    <a:pt x="148186" y="29625"/>
                    <a:pt x="158769" y="47088"/>
                  </a:cubicBezTo>
                  <a:cubicBezTo>
                    <a:pt x="169352" y="64550"/>
                    <a:pt x="219623" y="206896"/>
                    <a:pt x="222269" y="209013"/>
                  </a:cubicBezTo>
                  <a:cubicBezTo>
                    <a:pt x="224915" y="211130"/>
                    <a:pt x="191577" y="94184"/>
                    <a:pt x="174644" y="59788"/>
                  </a:cubicBezTo>
                  <a:cubicBezTo>
                    <a:pt x="157711" y="25392"/>
                    <a:pt x="149244" y="-10062"/>
                    <a:pt x="120669" y="2638"/>
                  </a:cubicBezTo>
                  <a:cubicBezTo>
                    <a:pt x="92094" y="15338"/>
                    <a:pt x="-1568" y="121171"/>
                    <a:pt x="19" y="12646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 1404">
              <a:extLst>
                <a:ext uri="{FF2B5EF4-FFF2-40B4-BE49-F238E27FC236}">
                  <a16:creationId xmlns:a16="http://schemas.microsoft.com/office/drawing/2014/main" id="{13BB2068-183D-F635-8A18-781983C55227}"/>
                </a:ext>
              </a:extLst>
            </p:cNvPr>
            <p:cNvSpPr/>
            <p:nvPr/>
          </p:nvSpPr>
          <p:spPr>
            <a:xfrm>
              <a:off x="5197327" y="5441180"/>
              <a:ext cx="164578" cy="581571"/>
            </a:xfrm>
            <a:custGeom>
              <a:avLst/>
              <a:gdLst>
                <a:gd name="connsiteX0" fmla="*/ 148 w 164578"/>
                <a:gd name="connsiteY0" fmla="*/ 770 h 581571"/>
                <a:gd name="connsiteX1" fmla="*/ 101748 w 164578"/>
                <a:gd name="connsiteY1" fmla="*/ 276995 h 581571"/>
                <a:gd name="connsiteX2" fmla="*/ 73173 w 164578"/>
                <a:gd name="connsiteY2" fmla="*/ 216670 h 581571"/>
                <a:gd name="connsiteX3" fmla="*/ 146198 w 164578"/>
                <a:gd name="connsiteY3" fmla="*/ 521470 h 581571"/>
                <a:gd name="connsiteX4" fmla="*/ 162073 w 164578"/>
                <a:gd name="connsiteY4" fmla="*/ 562745 h 581571"/>
                <a:gd name="connsiteX5" fmla="*/ 104923 w 164578"/>
                <a:gd name="connsiteY5" fmla="*/ 296045 h 581571"/>
                <a:gd name="connsiteX6" fmla="*/ 79523 w 164578"/>
                <a:gd name="connsiteY6" fmla="*/ 197620 h 581571"/>
                <a:gd name="connsiteX7" fmla="*/ 148 w 164578"/>
                <a:gd name="connsiteY7" fmla="*/ 770 h 58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578" h="581571">
                  <a:moveTo>
                    <a:pt x="148" y="770"/>
                  </a:moveTo>
                  <a:cubicBezTo>
                    <a:pt x="3852" y="13999"/>
                    <a:pt x="89577" y="241012"/>
                    <a:pt x="101748" y="276995"/>
                  </a:cubicBezTo>
                  <a:cubicBezTo>
                    <a:pt x="113919" y="312978"/>
                    <a:pt x="65765" y="175924"/>
                    <a:pt x="73173" y="216670"/>
                  </a:cubicBezTo>
                  <a:cubicBezTo>
                    <a:pt x="80581" y="257416"/>
                    <a:pt x="131381" y="463791"/>
                    <a:pt x="146198" y="521470"/>
                  </a:cubicBezTo>
                  <a:cubicBezTo>
                    <a:pt x="161015" y="579149"/>
                    <a:pt x="168952" y="600316"/>
                    <a:pt x="162073" y="562745"/>
                  </a:cubicBezTo>
                  <a:cubicBezTo>
                    <a:pt x="155194" y="525174"/>
                    <a:pt x="118681" y="356899"/>
                    <a:pt x="104923" y="296045"/>
                  </a:cubicBezTo>
                  <a:cubicBezTo>
                    <a:pt x="91165" y="235191"/>
                    <a:pt x="95927" y="246833"/>
                    <a:pt x="79523" y="197620"/>
                  </a:cubicBezTo>
                  <a:cubicBezTo>
                    <a:pt x="63119" y="148408"/>
                    <a:pt x="-3556" y="-12459"/>
                    <a:pt x="148" y="77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 1405">
              <a:extLst>
                <a:ext uri="{FF2B5EF4-FFF2-40B4-BE49-F238E27FC236}">
                  <a16:creationId xmlns:a16="http://schemas.microsoft.com/office/drawing/2014/main" id="{899A520F-44F0-2005-E299-C243183793C3}"/>
                </a:ext>
              </a:extLst>
            </p:cNvPr>
            <p:cNvSpPr/>
            <p:nvPr/>
          </p:nvSpPr>
          <p:spPr>
            <a:xfrm>
              <a:off x="5247359" y="5694849"/>
              <a:ext cx="145129" cy="588240"/>
            </a:xfrm>
            <a:custGeom>
              <a:avLst/>
              <a:gdLst>
                <a:gd name="connsiteX0" fmla="*/ 916 w 145129"/>
                <a:gd name="connsiteY0" fmla="*/ 1101 h 588240"/>
                <a:gd name="connsiteX1" fmla="*/ 99341 w 145129"/>
                <a:gd name="connsiteY1" fmla="*/ 432901 h 588240"/>
                <a:gd name="connsiteX2" fmla="*/ 137441 w 145129"/>
                <a:gd name="connsiteY2" fmla="*/ 578951 h 588240"/>
                <a:gd name="connsiteX3" fmla="*/ 134266 w 145129"/>
                <a:gd name="connsiteY3" fmla="*/ 537676 h 588240"/>
                <a:gd name="connsiteX4" fmla="*/ 26316 w 145129"/>
                <a:gd name="connsiteY4" fmla="*/ 248751 h 588240"/>
                <a:gd name="connsiteX5" fmla="*/ 48541 w 145129"/>
                <a:gd name="connsiteY5" fmla="*/ 305901 h 588240"/>
                <a:gd name="connsiteX6" fmla="*/ 916 w 145129"/>
                <a:gd name="connsiteY6" fmla="*/ 1101 h 5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129" h="588240">
                  <a:moveTo>
                    <a:pt x="916" y="1101"/>
                  </a:moveTo>
                  <a:cubicBezTo>
                    <a:pt x="9383" y="22268"/>
                    <a:pt x="76587" y="336593"/>
                    <a:pt x="99341" y="432901"/>
                  </a:cubicBezTo>
                  <a:cubicBezTo>
                    <a:pt x="122095" y="529209"/>
                    <a:pt x="131620" y="561489"/>
                    <a:pt x="137441" y="578951"/>
                  </a:cubicBezTo>
                  <a:cubicBezTo>
                    <a:pt x="143262" y="596413"/>
                    <a:pt x="152787" y="592709"/>
                    <a:pt x="134266" y="537676"/>
                  </a:cubicBezTo>
                  <a:cubicBezTo>
                    <a:pt x="115745" y="482643"/>
                    <a:pt x="40603" y="287380"/>
                    <a:pt x="26316" y="248751"/>
                  </a:cubicBezTo>
                  <a:cubicBezTo>
                    <a:pt x="12029" y="210122"/>
                    <a:pt x="51716" y="341355"/>
                    <a:pt x="48541" y="305901"/>
                  </a:cubicBezTo>
                  <a:cubicBezTo>
                    <a:pt x="45366" y="270447"/>
                    <a:pt x="-7551" y="-20066"/>
                    <a:pt x="916" y="110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 1406">
              <a:extLst>
                <a:ext uri="{FF2B5EF4-FFF2-40B4-BE49-F238E27FC236}">
                  <a16:creationId xmlns:a16="http://schemas.microsoft.com/office/drawing/2014/main" id="{4C6BCA4B-E330-9E8F-07D9-C0E0C7885613}"/>
                </a:ext>
              </a:extLst>
            </p:cNvPr>
            <p:cNvSpPr/>
            <p:nvPr/>
          </p:nvSpPr>
          <p:spPr>
            <a:xfrm>
              <a:off x="5447801" y="5378432"/>
              <a:ext cx="58988" cy="711936"/>
            </a:xfrm>
            <a:custGeom>
              <a:avLst/>
              <a:gdLst>
                <a:gd name="connsiteX0" fmla="*/ 16374 w 58988"/>
                <a:gd name="connsiteY0" fmla="*/ 18 h 711936"/>
                <a:gd name="connsiteX1" fmla="*/ 3674 w 58988"/>
                <a:gd name="connsiteY1" fmla="*/ 152418 h 711936"/>
                <a:gd name="connsiteX2" fmla="*/ 48124 w 58988"/>
                <a:gd name="connsiteY2" fmla="*/ 330218 h 711936"/>
                <a:gd name="connsiteX3" fmla="*/ 25899 w 58988"/>
                <a:gd name="connsiteY3" fmla="*/ 301643 h 711936"/>
                <a:gd name="connsiteX4" fmla="*/ 57649 w 58988"/>
                <a:gd name="connsiteY4" fmla="*/ 708043 h 711936"/>
                <a:gd name="connsiteX5" fmla="*/ 48124 w 58988"/>
                <a:gd name="connsiteY5" fmla="*/ 498493 h 711936"/>
                <a:gd name="connsiteX6" fmla="*/ 3674 w 58988"/>
                <a:gd name="connsiteY6" fmla="*/ 355618 h 711936"/>
                <a:gd name="connsiteX7" fmla="*/ 3674 w 58988"/>
                <a:gd name="connsiteY7" fmla="*/ 520718 h 711936"/>
                <a:gd name="connsiteX8" fmla="*/ 13199 w 58988"/>
                <a:gd name="connsiteY8" fmla="*/ 161943 h 711936"/>
                <a:gd name="connsiteX9" fmla="*/ 16374 w 58988"/>
                <a:gd name="connsiteY9" fmla="*/ 18 h 71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988" h="711936">
                  <a:moveTo>
                    <a:pt x="16374" y="18"/>
                  </a:moveTo>
                  <a:cubicBezTo>
                    <a:pt x="14787" y="-1569"/>
                    <a:pt x="-1618" y="97385"/>
                    <a:pt x="3674" y="152418"/>
                  </a:cubicBezTo>
                  <a:cubicBezTo>
                    <a:pt x="8966" y="207451"/>
                    <a:pt x="44420" y="305347"/>
                    <a:pt x="48124" y="330218"/>
                  </a:cubicBezTo>
                  <a:cubicBezTo>
                    <a:pt x="51828" y="355089"/>
                    <a:pt x="24312" y="238672"/>
                    <a:pt x="25899" y="301643"/>
                  </a:cubicBezTo>
                  <a:cubicBezTo>
                    <a:pt x="27486" y="364614"/>
                    <a:pt x="53945" y="675235"/>
                    <a:pt x="57649" y="708043"/>
                  </a:cubicBezTo>
                  <a:cubicBezTo>
                    <a:pt x="61353" y="740851"/>
                    <a:pt x="57120" y="557230"/>
                    <a:pt x="48124" y="498493"/>
                  </a:cubicBezTo>
                  <a:cubicBezTo>
                    <a:pt x="39128" y="439756"/>
                    <a:pt x="11082" y="351914"/>
                    <a:pt x="3674" y="355618"/>
                  </a:cubicBezTo>
                  <a:cubicBezTo>
                    <a:pt x="-3734" y="359322"/>
                    <a:pt x="2087" y="552997"/>
                    <a:pt x="3674" y="520718"/>
                  </a:cubicBezTo>
                  <a:cubicBezTo>
                    <a:pt x="5261" y="488439"/>
                    <a:pt x="7378" y="246610"/>
                    <a:pt x="13199" y="161943"/>
                  </a:cubicBezTo>
                  <a:cubicBezTo>
                    <a:pt x="19020" y="77276"/>
                    <a:pt x="17961" y="1605"/>
                    <a:pt x="16374" y="1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 1407">
              <a:extLst>
                <a:ext uri="{FF2B5EF4-FFF2-40B4-BE49-F238E27FC236}">
                  <a16:creationId xmlns:a16="http://schemas.microsoft.com/office/drawing/2014/main" id="{8C04D9BD-3857-3DD9-4245-A8312BB54A51}"/>
                </a:ext>
              </a:extLst>
            </p:cNvPr>
            <p:cNvSpPr/>
            <p:nvPr/>
          </p:nvSpPr>
          <p:spPr>
            <a:xfrm>
              <a:off x="6499180" y="5175250"/>
              <a:ext cx="98720" cy="445266"/>
            </a:xfrm>
            <a:custGeom>
              <a:avLst/>
              <a:gdLst>
                <a:gd name="connsiteX0" fmla="*/ 45 w 98720"/>
                <a:gd name="connsiteY0" fmla="*/ 0 h 445266"/>
                <a:gd name="connsiteX1" fmla="*/ 50845 w 98720"/>
                <a:gd name="connsiteY1" fmla="*/ 152400 h 445266"/>
                <a:gd name="connsiteX2" fmla="*/ 41320 w 98720"/>
                <a:gd name="connsiteY2" fmla="*/ 317500 h 445266"/>
                <a:gd name="connsiteX3" fmla="*/ 54020 w 98720"/>
                <a:gd name="connsiteY3" fmla="*/ 247650 h 445266"/>
                <a:gd name="connsiteX4" fmla="*/ 44495 w 98720"/>
                <a:gd name="connsiteY4" fmla="*/ 444500 h 445266"/>
                <a:gd name="connsiteX5" fmla="*/ 98470 w 98720"/>
                <a:gd name="connsiteY5" fmla="*/ 161925 h 445266"/>
                <a:gd name="connsiteX6" fmla="*/ 19095 w 98720"/>
                <a:gd name="connsiteY6" fmla="*/ 260350 h 445266"/>
                <a:gd name="connsiteX7" fmla="*/ 41320 w 98720"/>
                <a:gd name="connsiteY7" fmla="*/ 152400 h 445266"/>
                <a:gd name="connsiteX8" fmla="*/ 45 w 98720"/>
                <a:gd name="connsiteY8" fmla="*/ 0 h 445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720" h="445266">
                  <a:moveTo>
                    <a:pt x="45" y="0"/>
                  </a:moveTo>
                  <a:cubicBezTo>
                    <a:pt x="1632" y="0"/>
                    <a:pt x="43966" y="99484"/>
                    <a:pt x="50845" y="152400"/>
                  </a:cubicBezTo>
                  <a:cubicBezTo>
                    <a:pt x="57724" y="205316"/>
                    <a:pt x="40791" y="301625"/>
                    <a:pt x="41320" y="317500"/>
                  </a:cubicBezTo>
                  <a:cubicBezTo>
                    <a:pt x="41849" y="333375"/>
                    <a:pt x="53491" y="226483"/>
                    <a:pt x="54020" y="247650"/>
                  </a:cubicBezTo>
                  <a:cubicBezTo>
                    <a:pt x="54549" y="268817"/>
                    <a:pt x="37087" y="458787"/>
                    <a:pt x="44495" y="444500"/>
                  </a:cubicBezTo>
                  <a:cubicBezTo>
                    <a:pt x="51903" y="430213"/>
                    <a:pt x="102703" y="192617"/>
                    <a:pt x="98470" y="161925"/>
                  </a:cubicBezTo>
                  <a:cubicBezTo>
                    <a:pt x="94237" y="131233"/>
                    <a:pt x="28620" y="261938"/>
                    <a:pt x="19095" y="260350"/>
                  </a:cubicBezTo>
                  <a:cubicBezTo>
                    <a:pt x="9570" y="258763"/>
                    <a:pt x="43437" y="192087"/>
                    <a:pt x="41320" y="152400"/>
                  </a:cubicBezTo>
                  <a:cubicBezTo>
                    <a:pt x="39203" y="112713"/>
                    <a:pt x="-1542" y="0"/>
                    <a:pt x="45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 1408">
              <a:extLst>
                <a:ext uri="{FF2B5EF4-FFF2-40B4-BE49-F238E27FC236}">
                  <a16:creationId xmlns:a16="http://schemas.microsoft.com/office/drawing/2014/main" id="{E6B65788-7D4D-3273-BE62-5F658D5B0E45}"/>
                </a:ext>
              </a:extLst>
            </p:cNvPr>
            <p:cNvSpPr/>
            <p:nvPr/>
          </p:nvSpPr>
          <p:spPr>
            <a:xfrm>
              <a:off x="5968766" y="5133723"/>
              <a:ext cx="461458" cy="266952"/>
            </a:xfrm>
            <a:custGeom>
              <a:avLst/>
              <a:gdLst>
                <a:gd name="connsiteX0" fmla="*/ 460609 w 461458"/>
                <a:gd name="connsiteY0" fmla="*/ 252 h 266952"/>
                <a:gd name="connsiteX1" fmla="*/ 409809 w 461458"/>
                <a:gd name="connsiteY1" fmla="*/ 73277 h 266952"/>
                <a:gd name="connsiteX2" fmla="*/ 270109 w 461458"/>
                <a:gd name="connsiteY2" fmla="*/ 82802 h 266952"/>
                <a:gd name="connsiteX3" fmla="*/ 327259 w 461458"/>
                <a:gd name="connsiteY3" fmla="*/ 79627 h 266952"/>
                <a:gd name="connsiteX4" fmla="*/ 35159 w 461458"/>
                <a:gd name="connsiteY4" fmla="*/ 162177 h 266952"/>
                <a:gd name="connsiteX5" fmla="*/ 9759 w 461458"/>
                <a:gd name="connsiteY5" fmla="*/ 266952 h 266952"/>
                <a:gd name="connsiteX6" fmla="*/ 76434 w 461458"/>
                <a:gd name="connsiteY6" fmla="*/ 162177 h 266952"/>
                <a:gd name="connsiteX7" fmla="*/ 330434 w 461458"/>
                <a:gd name="connsiteY7" fmla="*/ 73277 h 266952"/>
                <a:gd name="connsiteX8" fmla="*/ 374884 w 461458"/>
                <a:gd name="connsiteY8" fmla="*/ 101852 h 266952"/>
                <a:gd name="connsiteX9" fmla="*/ 460609 w 461458"/>
                <a:gd name="connsiteY9" fmla="*/ 252 h 26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458" h="266952">
                  <a:moveTo>
                    <a:pt x="460609" y="252"/>
                  </a:moveTo>
                  <a:cubicBezTo>
                    <a:pt x="466430" y="-4510"/>
                    <a:pt x="441559" y="59519"/>
                    <a:pt x="409809" y="73277"/>
                  </a:cubicBezTo>
                  <a:cubicBezTo>
                    <a:pt x="378059" y="87035"/>
                    <a:pt x="283867" y="81744"/>
                    <a:pt x="270109" y="82802"/>
                  </a:cubicBezTo>
                  <a:cubicBezTo>
                    <a:pt x="256351" y="83860"/>
                    <a:pt x="366417" y="66398"/>
                    <a:pt x="327259" y="79627"/>
                  </a:cubicBezTo>
                  <a:cubicBezTo>
                    <a:pt x="288101" y="92856"/>
                    <a:pt x="88075" y="130956"/>
                    <a:pt x="35159" y="162177"/>
                  </a:cubicBezTo>
                  <a:cubicBezTo>
                    <a:pt x="-17757" y="193398"/>
                    <a:pt x="2880" y="266952"/>
                    <a:pt x="9759" y="266952"/>
                  </a:cubicBezTo>
                  <a:cubicBezTo>
                    <a:pt x="16638" y="266952"/>
                    <a:pt x="22988" y="194456"/>
                    <a:pt x="76434" y="162177"/>
                  </a:cubicBezTo>
                  <a:cubicBezTo>
                    <a:pt x="129880" y="129898"/>
                    <a:pt x="280692" y="83331"/>
                    <a:pt x="330434" y="73277"/>
                  </a:cubicBezTo>
                  <a:cubicBezTo>
                    <a:pt x="380176" y="63223"/>
                    <a:pt x="354776" y="109260"/>
                    <a:pt x="374884" y="101852"/>
                  </a:cubicBezTo>
                  <a:cubicBezTo>
                    <a:pt x="394992" y="94444"/>
                    <a:pt x="454788" y="5014"/>
                    <a:pt x="460609" y="25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 1409">
              <a:extLst>
                <a:ext uri="{FF2B5EF4-FFF2-40B4-BE49-F238E27FC236}">
                  <a16:creationId xmlns:a16="http://schemas.microsoft.com/office/drawing/2014/main" id="{2E63F282-7162-A6D2-7742-AA7712D7C2DE}"/>
                </a:ext>
              </a:extLst>
            </p:cNvPr>
            <p:cNvSpPr/>
            <p:nvPr/>
          </p:nvSpPr>
          <p:spPr>
            <a:xfrm>
              <a:off x="5537199" y="5362453"/>
              <a:ext cx="343262" cy="186216"/>
            </a:xfrm>
            <a:custGeom>
              <a:avLst/>
              <a:gdLst>
                <a:gd name="connsiteX0" fmla="*/ 1 w 343262"/>
                <a:gd name="connsiteY0" fmla="*/ 31872 h 186216"/>
                <a:gd name="connsiteX1" fmla="*/ 161926 w 343262"/>
                <a:gd name="connsiteY1" fmla="*/ 19172 h 186216"/>
                <a:gd name="connsiteX2" fmla="*/ 177801 w 343262"/>
                <a:gd name="connsiteY2" fmla="*/ 25522 h 186216"/>
                <a:gd name="connsiteX3" fmla="*/ 342901 w 343262"/>
                <a:gd name="connsiteY3" fmla="*/ 12822 h 186216"/>
                <a:gd name="connsiteX4" fmla="*/ 225426 w 343262"/>
                <a:gd name="connsiteY4" fmla="*/ 28697 h 186216"/>
                <a:gd name="connsiteX5" fmla="*/ 244476 w 343262"/>
                <a:gd name="connsiteY5" fmla="*/ 44572 h 186216"/>
                <a:gd name="connsiteX6" fmla="*/ 238126 w 343262"/>
                <a:gd name="connsiteY6" fmla="*/ 89022 h 186216"/>
                <a:gd name="connsiteX7" fmla="*/ 333376 w 343262"/>
                <a:gd name="connsiteY7" fmla="*/ 184272 h 186216"/>
                <a:gd name="connsiteX8" fmla="*/ 282576 w 343262"/>
                <a:gd name="connsiteY8" fmla="*/ 146172 h 186216"/>
                <a:gd name="connsiteX9" fmla="*/ 231776 w 343262"/>
                <a:gd name="connsiteY9" fmla="*/ 63622 h 186216"/>
                <a:gd name="connsiteX10" fmla="*/ 244476 w 343262"/>
                <a:gd name="connsiteY10" fmla="*/ 38222 h 186216"/>
                <a:gd name="connsiteX11" fmla="*/ 117476 w 343262"/>
                <a:gd name="connsiteY11" fmla="*/ 19172 h 186216"/>
                <a:gd name="connsiteX12" fmla="*/ 171451 w 343262"/>
                <a:gd name="connsiteY12" fmla="*/ 122 h 186216"/>
                <a:gd name="connsiteX13" fmla="*/ 158751 w 343262"/>
                <a:gd name="connsiteY13" fmla="*/ 28697 h 186216"/>
                <a:gd name="connsiteX14" fmla="*/ 1 w 343262"/>
                <a:gd name="connsiteY14" fmla="*/ 31872 h 1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3262" h="186216">
                  <a:moveTo>
                    <a:pt x="1" y="31872"/>
                  </a:moveTo>
                  <a:cubicBezTo>
                    <a:pt x="530" y="30285"/>
                    <a:pt x="132293" y="20230"/>
                    <a:pt x="161926" y="19172"/>
                  </a:cubicBezTo>
                  <a:cubicBezTo>
                    <a:pt x="191559" y="18114"/>
                    <a:pt x="147639" y="26580"/>
                    <a:pt x="177801" y="25522"/>
                  </a:cubicBezTo>
                  <a:cubicBezTo>
                    <a:pt x="207963" y="24464"/>
                    <a:pt x="334964" y="12293"/>
                    <a:pt x="342901" y="12822"/>
                  </a:cubicBezTo>
                  <a:cubicBezTo>
                    <a:pt x="350839" y="13351"/>
                    <a:pt x="225426" y="28697"/>
                    <a:pt x="225426" y="28697"/>
                  </a:cubicBezTo>
                  <a:cubicBezTo>
                    <a:pt x="209022" y="33989"/>
                    <a:pt x="242359" y="34518"/>
                    <a:pt x="244476" y="44572"/>
                  </a:cubicBezTo>
                  <a:cubicBezTo>
                    <a:pt x="246593" y="54626"/>
                    <a:pt x="223309" y="65739"/>
                    <a:pt x="238126" y="89022"/>
                  </a:cubicBezTo>
                  <a:cubicBezTo>
                    <a:pt x="252943" y="112305"/>
                    <a:pt x="325968" y="174747"/>
                    <a:pt x="333376" y="184272"/>
                  </a:cubicBezTo>
                  <a:cubicBezTo>
                    <a:pt x="340784" y="193797"/>
                    <a:pt x="299509" y="166280"/>
                    <a:pt x="282576" y="146172"/>
                  </a:cubicBezTo>
                  <a:cubicBezTo>
                    <a:pt x="265643" y="126064"/>
                    <a:pt x="238126" y="81614"/>
                    <a:pt x="231776" y="63622"/>
                  </a:cubicBezTo>
                  <a:cubicBezTo>
                    <a:pt x="225426" y="45630"/>
                    <a:pt x="263526" y="45630"/>
                    <a:pt x="244476" y="38222"/>
                  </a:cubicBezTo>
                  <a:cubicBezTo>
                    <a:pt x="225426" y="30814"/>
                    <a:pt x="129647" y="25522"/>
                    <a:pt x="117476" y="19172"/>
                  </a:cubicBezTo>
                  <a:cubicBezTo>
                    <a:pt x="105305" y="12822"/>
                    <a:pt x="164572" y="-1465"/>
                    <a:pt x="171451" y="122"/>
                  </a:cubicBezTo>
                  <a:cubicBezTo>
                    <a:pt x="178330" y="1709"/>
                    <a:pt x="188384" y="23935"/>
                    <a:pt x="158751" y="28697"/>
                  </a:cubicBezTo>
                  <a:cubicBezTo>
                    <a:pt x="129118" y="33459"/>
                    <a:pt x="-528" y="33459"/>
                    <a:pt x="1" y="3187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 1410">
              <a:extLst>
                <a:ext uri="{FF2B5EF4-FFF2-40B4-BE49-F238E27FC236}">
                  <a16:creationId xmlns:a16="http://schemas.microsoft.com/office/drawing/2014/main" id="{40206206-DE74-1C03-5827-ACF879651386}"/>
                </a:ext>
              </a:extLst>
            </p:cNvPr>
            <p:cNvSpPr/>
            <p:nvPr/>
          </p:nvSpPr>
          <p:spPr>
            <a:xfrm>
              <a:off x="5022850" y="5337835"/>
              <a:ext cx="804702" cy="31267"/>
            </a:xfrm>
            <a:custGeom>
              <a:avLst/>
              <a:gdLst>
                <a:gd name="connsiteX0" fmla="*/ 0 w 804702"/>
                <a:gd name="connsiteY0" fmla="*/ 24740 h 31267"/>
                <a:gd name="connsiteX1" fmla="*/ 381000 w 804702"/>
                <a:gd name="connsiteY1" fmla="*/ 12040 h 31267"/>
                <a:gd name="connsiteX2" fmla="*/ 796925 w 804702"/>
                <a:gd name="connsiteY2" fmla="*/ 2515 h 31267"/>
                <a:gd name="connsiteX3" fmla="*/ 631825 w 804702"/>
                <a:gd name="connsiteY3" fmla="*/ 2515 h 31267"/>
                <a:gd name="connsiteX4" fmla="*/ 377825 w 804702"/>
                <a:gd name="connsiteY4" fmla="*/ 31090 h 31267"/>
                <a:gd name="connsiteX5" fmla="*/ 450850 w 804702"/>
                <a:gd name="connsiteY5" fmla="*/ 15215 h 31267"/>
                <a:gd name="connsiteX6" fmla="*/ 193675 w 804702"/>
                <a:gd name="connsiteY6" fmla="*/ 27915 h 31267"/>
                <a:gd name="connsiteX7" fmla="*/ 0 w 804702"/>
                <a:gd name="connsiteY7" fmla="*/ 24740 h 3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4702" h="31267">
                  <a:moveTo>
                    <a:pt x="0" y="24740"/>
                  </a:moveTo>
                  <a:lnTo>
                    <a:pt x="381000" y="12040"/>
                  </a:lnTo>
                  <a:lnTo>
                    <a:pt x="796925" y="2515"/>
                  </a:lnTo>
                  <a:cubicBezTo>
                    <a:pt x="838729" y="928"/>
                    <a:pt x="701675" y="-2248"/>
                    <a:pt x="631825" y="2515"/>
                  </a:cubicBezTo>
                  <a:cubicBezTo>
                    <a:pt x="561975" y="7277"/>
                    <a:pt x="407987" y="28973"/>
                    <a:pt x="377825" y="31090"/>
                  </a:cubicBezTo>
                  <a:cubicBezTo>
                    <a:pt x="347663" y="33207"/>
                    <a:pt x="481542" y="15744"/>
                    <a:pt x="450850" y="15215"/>
                  </a:cubicBezTo>
                  <a:cubicBezTo>
                    <a:pt x="420158" y="14686"/>
                    <a:pt x="262996" y="26328"/>
                    <a:pt x="193675" y="27915"/>
                  </a:cubicBezTo>
                  <a:lnTo>
                    <a:pt x="0" y="2474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 1411">
              <a:extLst>
                <a:ext uri="{FF2B5EF4-FFF2-40B4-BE49-F238E27FC236}">
                  <a16:creationId xmlns:a16="http://schemas.microsoft.com/office/drawing/2014/main" id="{BA91D3A6-7C1A-9C5A-7214-32763385BE62}"/>
                </a:ext>
              </a:extLst>
            </p:cNvPr>
            <p:cNvSpPr/>
            <p:nvPr/>
          </p:nvSpPr>
          <p:spPr>
            <a:xfrm>
              <a:off x="4554622" y="5289345"/>
              <a:ext cx="706396" cy="299216"/>
            </a:xfrm>
            <a:custGeom>
              <a:avLst/>
              <a:gdLst>
                <a:gd name="connsiteX0" fmla="*/ 706353 w 706396"/>
                <a:gd name="connsiteY0" fmla="*/ 205 h 299216"/>
                <a:gd name="connsiteX1" fmla="*/ 239628 w 706396"/>
                <a:gd name="connsiteY1" fmla="*/ 187530 h 299216"/>
                <a:gd name="connsiteX2" fmla="*/ 1503 w 706396"/>
                <a:gd name="connsiteY2" fmla="*/ 298655 h 299216"/>
                <a:gd name="connsiteX3" fmla="*/ 134853 w 706396"/>
                <a:gd name="connsiteY3" fmla="*/ 231980 h 299216"/>
                <a:gd name="connsiteX4" fmla="*/ 65003 w 706396"/>
                <a:gd name="connsiteY4" fmla="*/ 263730 h 299216"/>
                <a:gd name="connsiteX5" fmla="*/ 369803 w 706396"/>
                <a:gd name="connsiteY5" fmla="*/ 101805 h 299216"/>
                <a:gd name="connsiteX6" fmla="*/ 268203 w 706396"/>
                <a:gd name="connsiteY6" fmla="*/ 149430 h 299216"/>
                <a:gd name="connsiteX7" fmla="*/ 706353 w 706396"/>
                <a:gd name="connsiteY7" fmla="*/ 205 h 299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396" h="299216">
                  <a:moveTo>
                    <a:pt x="706353" y="205"/>
                  </a:moveTo>
                  <a:cubicBezTo>
                    <a:pt x="701591" y="6555"/>
                    <a:pt x="357103" y="137788"/>
                    <a:pt x="239628" y="187530"/>
                  </a:cubicBezTo>
                  <a:cubicBezTo>
                    <a:pt x="122153" y="237272"/>
                    <a:pt x="18965" y="291247"/>
                    <a:pt x="1503" y="298655"/>
                  </a:cubicBezTo>
                  <a:cubicBezTo>
                    <a:pt x="-15959" y="306063"/>
                    <a:pt x="124270" y="237801"/>
                    <a:pt x="134853" y="231980"/>
                  </a:cubicBezTo>
                  <a:cubicBezTo>
                    <a:pt x="145436" y="226159"/>
                    <a:pt x="25845" y="285426"/>
                    <a:pt x="65003" y="263730"/>
                  </a:cubicBezTo>
                  <a:cubicBezTo>
                    <a:pt x="104161" y="242034"/>
                    <a:pt x="335936" y="120855"/>
                    <a:pt x="369803" y="101805"/>
                  </a:cubicBezTo>
                  <a:cubicBezTo>
                    <a:pt x="403670" y="82755"/>
                    <a:pt x="213699" y="162130"/>
                    <a:pt x="268203" y="149430"/>
                  </a:cubicBezTo>
                  <a:cubicBezTo>
                    <a:pt x="322707" y="136730"/>
                    <a:pt x="711115" y="-6145"/>
                    <a:pt x="706353" y="20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 1412">
              <a:extLst>
                <a:ext uri="{FF2B5EF4-FFF2-40B4-BE49-F238E27FC236}">
                  <a16:creationId xmlns:a16="http://schemas.microsoft.com/office/drawing/2014/main" id="{3E2A6C20-1C0C-5496-26D2-0EFAE7582B8F}"/>
                </a:ext>
              </a:extLst>
            </p:cNvPr>
            <p:cNvSpPr/>
            <p:nvPr/>
          </p:nvSpPr>
          <p:spPr>
            <a:xfrm>
              <a:off x="4114790" y="5432053"/>
              <a:ext cx="616366" cy="702544"/>
            </a:xfrm>
            <a:custGeom>
              <a:avLst/>
              <a:gdLst>
                <a:gd name="connsiteX0" fmla="*/ 615960 w 616366"/>
                <a:gd name="connsiteY0" fmla="*/ 372 h 702544"/>
                <a:gd name="connsiteX1" fmla="*/ 374660 w 616366"/>
                <a:gd name="connsiteY1" fmla="*/ 136897 h 702544"/>
                <a:gd name="connsiteX2" fmla="*/ 234960 w 616366"/>
                <a:gd name="connsiteY2" fmla="*/ 355972 h 702544"/>
                <a:gd name="connsiteX3" fmla="*/ 292110 w 616366"/>
                <a:gd name="connsiteY3" fmla="*/ 298822 h 702544"/>
                <a:gd name="connsiteX4" fmla="*/ 136535 w 616366"/>
                <a:gd name="connsiteY4" fmla="*/ 463922 h 702544"/>
                <a:gd name="connsiteX5" fmla="*/ 10 w 616366"/>
                <a:gd name="connsiteY5" fmla="*/ 702047 h 702544"/>
                <a:gd name="connsiteX6" fmla="*/ 130185 w 616366"/>
                <a:gd name="connsiteY6" fmla="*/ 514722 h 702544"/>
                <a:gd name="connsiteX7" fmla="*/ 311160 w 616366"/>
                <a:gd name="connsiteY7" fmla="*/ 133722 h 702544"/>
                <a:gd name="connsiteX8" fmla="*/ 463560 w 616366"/>
                <a:gd name="connsiteY8" fmla="*/ 60697 h 702544"/>
                <a:gd name="connsiteX9" fmla="*/ 431810 w 616366"/>
                <a:gd name="connsiteY9" fmla="*/ 95622 h 702544"/>
                <a:gd name="connsiteX10" fmla="*/ 615960 w 616366"/>
                <a:gd name="connsiteY10" fmla="*/ 372 h 7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366" h="702544">
                  <a:moveTo>
                    <a:pt x="615960" y="372"/>
                  </a:moveTo>
                  <a:cubicBezTo>
                    <a:pt x="606435" y="7251"/>
                    <a:pt x="438160" y="77630"/>
                    <a:pt x="374660" y="136897"/>
                  </a:cubicBezTo>
                  <a:cubicBezTo>
                    <a:pt x="311160" y="196164"/>
                    <a:pt x="248718" y="328985"/>
                    <a:pt x="234960" y="355972"/>
                  </a:cubicBezTo>
                  <a:cubicBezTo>
                    <a:pt x="221202" y="382960"/>
                    <a:pt x="308514" y="280830"/>
                    <a:pt x="292110" y="298822"/>
                  </a:cubicBezTo>
                  <a:cubicBezTo>
                    <a:pt x="275706" y="316814"/>
                    <a:pt x="185218" y="396718"/>
                    <a:pt x="136535" y="463922"/>
                  </a:cubicBezTo>
                  <a:cubicBezTo>
                    <a:pt x="87852" y="531126"/>
                    <a:pt x="1068" y="693580"/>
                    <a:pt x="10" y="702047"/>
                  </a:cubicBezTo>
                  <a:cubicBezTo>
                    <a:pt x="-1048" y="710514"/>
                    <a:pt x="78327" y="609443"/>
                    <a:pt x="130185" y="514722"/>
                  </a:cubicBezTo>
                  <a:cubicBezTo>
                    <a:pt x="182043" y="420001"/>
                    <a:pt x="255598" y="209393"/>
                    <a:pt x="311160" y="133722"/>
                  </a:cubicBezTo>
                  <a:cubicBezTo>
                    <a:pt x="366722" y="58051"/>
                    <a:pt x="443452" y="67047"/>
                    <a:pt x="463560" y="60697"/>
                  </a:cubicBezTo>
                  <a:cubicBezTo>
                    <a:pt x="483668" y="54347"/>
                    <a:pt x="399002" y="107264"/>
                    <a:pt x="431810" y="95622"/>
                  </a:cubicBezTo>
                  <a:cubicBezTo>
                    <a:pt x="464618" y="83980"/>
                    <a:pt x="625485" y="-6507"/>
                    <a:pt x="615960" y="37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 1413">
              <a:extLst>
                <a:ext uri="{FF2B5EF4-FFF2-40B4-BE49-F238E27FC236}">
                  <a16:creationId xmlns:a16="http://schemas.microsoft.com/office/drawing/2014/main" id="{0D81DA16-0482-D8EE-C7BC-797281FF1C04}"/>
                </a:ext>
              </a:extLst>
            </p:cNvPr>
            <p:cNvSpPr/>
            <p:nvPr/>
          </p:nvSpPr>
          <p:spPr>
            <a:xfrm>
              <a:off x="3668257" y="6021093"/>
              <a:ext cx="487183" cy="1128896"/>
            </a:xfrm>
            <a:custGeom>
              <a:avLst/>
              <a:gdLst>
                <a:gd name="connsiteX0" fmla="*/ 481468 w 487183"/>
                <a:gd name="connsiteY0" fmla="*/ 1882 h 1128896"/>
                <a:gd name="connsiteX1" fmla="*/ 459243 w 487183"/>
                <a:gd name="connsiteY1" fmla="*/ 90782 h 1128896"/>
                <a:gd name="connsiteX2" fmla="*/ 240168 w 487183"/>
                <a:gd name="connsiteY2" fmla="*/ 455907 h 1128896"/>
                <a:gd name="connsiteX3" fmla="*/ 281443 w 487183"/>
                <a:gd name="connsiteY3" fmla="*/ 395582 h 1128896"/>
                <a:gd name="connsiteX4" fmla="*/ 163968 w 487183"/>
                <a:gd name="connsiteY4" fmla="*/ 649582 h 1128896"/>
                <a:gd name="connsiteX5" fmla="*/ 148093 w 487183"/>
                <a:gd name="connsiteY5" fmla="*/ 751182 h 1128896"/>
                <a:gd name="connsiteX6" fmla="*/ 157618 w 487183"/>
                <a:gd name="connsiteY6" fmla="*/ 652757 h 1128896"/>
                <a:gd name="connsiteX7" fmla="*/ 2043 w 487183"/>
                <a:gd name="connsiteY7" fmla="*/ 1113132 h 1128896"/>
                <a:gd name="connsiteX8" fmla="*/ 78243 w 487183"/>
                <a:gd name="connsiteY8" fmla="*/ 967082 h 1128896"/>
                <a:gd name="connsiteX9" fmla="*/ 214768 w 487183"/>
                <a:gd name="connsiteY9" fmla="*/ 436857 h 1128896"/>
                <a:gd name="connsiteX10" fmla="*/ 192543 w 487183"/>
                <a:gd name="connsiteY10" fmla="*/ 503532 h 1128896"/>
                <a:gd name="connsiteX11" fmla="*/ 322718 w 487183"/>
                <a:gd name="connsiteY11" fmla="*/ 211432 h 1128896"/>
                <a:gd name="connsiteX12" fmla="*/ 275093 w 487183"/>
                <a:gd name="connsiteY12" fmla="*/ 332082 h 1128896"/>
                <a:gd name="connsiteX13" fmla="*/ 433843 w 487183"/>
                <a:gd name="connsiteY13" fmla="*/ 144757 h 1128896"/>
                <a:gd name="connsiteX14" fmla="*/ 481468 w 487183"/>
                <a:gd name="connsiteY14" fmla="*/ 1882 h 112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7183" h="1128896">
                  <a:moveTo>
                    <a:pt x="481468" y="1882"/>
                  </a:moveTo>
                  <a:cubicBezTo>
                    <a:pt x="485701" y="-7114"/>
                    <a:pt x="499460" y="15111"/>
                    <a:pt x="459243" y="90782"/>
                  </a:cubicBezTo>
                  <a:cubicBezTo>
                    <a:pt x="419026" y="166453"/>
                    <a:pt x="269801" y="405107"/>
                    <a:pt x="240168" y="455907"/>
                  </a:cubicBezTo>
                  <a:cubicBezTo>
                    <a:pt x="210535" y="506707"/>
                    <a:pt x="294143" y="363303"/>
                    <a:pt x="281443" y="395582"/>
                  </a:cubicBezTo>
                  <a:cubicBezTo>
                    <a:pt x="268743" y="427861"/>
                    <a:pt x="186193" y="590315"/>
                    <a:pt x="163968" y="649582"/>
                  </a:cubicBezTo>
                  <a:cubicBezTo>
                    <a:pt x="141743" y="708849"/>
                    <a:pt x="149151" y="750653"/>
                    <a:pt x="148093" y="751182"/>
                  </a:cubicBezTo>
                  <a:cubicBezTo>
                    <a:pt x="147035" y="751711"/>
                    <a:pt x="181960" y="592432"/>
                    <a:pt x="157618" y="652757"/>
                  </a:cubicBezTo>
                  <a:cubicBezTo>
                    <a:pt x="133276" y="713082"/>
                    <a:pt x="15272" y="1060745"/>
                    <a:pt x="2043" y="1113132"/>
                  </a:cubicBezTo>
                  <a:cubicBezTo>
                    <a:pt x="-11186" y="1165520"/>
                    <a:pt x="42789" y="1079794"/>
                    <a:pt x="78243" y="967082"/>
                  </a:cubicBezTo>
                  <a:cubicBezTo>
                    <a:pt x="113697" y="854370"/>
                    <a:pt x="195718" y="514115"/>
                    <a:pt x="214768" y="436857"/>
                  </a:cubicBezTo>
                  <a:cubicBezTo>
                    <a:pt x="233818" y="359599"/>
                    <a:pt x="174551" y="541103"/>
                    <a:pt x="192543" y="503532"/>
                  </a:cubicBezTo>
                  <a:cubicBezTo>
                    <a:pt x="210535" y="465961"/>
                    <a:pt x="308960" y="240007"/>
                    <a:pt x="322718" y="211432"/>
                  </a:cubicBezTo>
                  <a:cubicBezTo>
                    <a:pt x="336476" y="182857"/>
                    <a:pt x="256572" y="343195"/>
                    <a:pt x="275093" y="332082"/>
                  </a:cubicBezTo>
                  <a:cubicBezTo>
                    <a:pt x="293614" y="320970"/>
                    <a:pt x="401035" y="193970"/>
                    <a:pt x="433843" y="144757"/>
                  </a:cubicBezTo>
                  <a:cubicBezTo>
                    <a:pt x="466651" y="95545"/>
                    <a:pt x="477235" y="10878"/>
                    <a:pt x="481468" y="188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 1414">
              <a:extLst>
                <a:ext uri="{FF2B5EF4-FFF2-40B4-BE49-F238E27FC236}">
                  <a16:creationId xmlns:a16="http://schemas.microsoft.com/office/drawing/2014/main" id="{4F9456B6-474E-2D2E-CDB9-41125218673C}"/>
                </a:ext>
              </a:extLst>
            </p:cNvPr>
            <p:cNvSpPr/>
            <p:nvPr/>
          </p:nvSpPr>
          <p:spPr>
            <a:xfrm>
              <a:off x="3799266" y="6316762"/>
              <a:ext cx="242591" cy="719046"/>
            </a:xfrm>
            <a:custGeom>
              <a:avLst/>
              <a:gdLst>
                <a:gd name="connsiteX0" fmla="*/ 242509 w 242591"/>
                <a:gd name="connsiteY0" fmla="*/ 1488 h 719046"/>
                <a:gd name="connsiteX1" fmla="*/ 32959 w 242591"/>
                <a:gd name="connsiteY1" fmla="*/ 506313 h 719046"/>
                <a:gd name="connsiteX2" fmla="*/ 1209 w 242591"/>
                <a:gd name="connsiteY2" fmla="*/ 719038 h 719046"/>
                <a:gd name="connsiteX3" fmla="*/ 39309 w 242591"/>
                <a:gd name="connsiteY3" fmla="*/ 499963 h 719046"/>
                <a:gd name="connsiteX4" fmla="*/ 77409 w 242591"/>
                <a:gd name="connsiteY4" fmla="*/ 309463 h 719046"/>
                <a:gd name="connsiteX5" fmla="*/ 58359 w 242591"/>
                <a:gd name="connsiteY5" fmla="*/ 350738 h 719046"/>
                <a:gd name="connsiteX6" fmla="*/ 242509 w 242591"/>
                <a:gd name="connsiteY6" fmla="*/ 1488 h 719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91" h="719046">
                  <a:moveTo>
                    <a:pt x="242509" y="1488"/>
                  </a:moveTo>
                  <a:cubicBezTo>
                    <a:pt x="238276" y="27417"/>
                    <a:pt x="73176" y="386721"/>
                    <a:pt x="32959" y="506313"/>
                  </a:cubicBezTo>
                  <a:cubicBezTo>
                    <a:pt x="-7258" y="625905"/>
                    <a:pt x="151" y="720096"/>
                    <a:pt x="1209" y="719038"/>
                  </a:cubicBezTo>
                  <a:cubicBezTo>
                    <a:pt x="2267" y="717980"/>
                    <a:pt x="26609" y="568226"/>
                    <a:pt x="39309" y="499963"/>
                  </a:cubicBezTo>
                  <a:cubicBezTo>
                    <a:pt x="52009" y="431700"/>
                    <a:pt x="74234" y="334334"/>
                    <a:pt x="77409" y="309463"/>
                  </a:cubicBezTo>
                  <a:cubicBezTo>
                    <a:pt x="80584" y="284592"/>
                    <a:pt x="29255" y="405242"/>
                    <a:pt x="58359" y="350738"/>
                  </a:cubicBezTo>
                  <a:cubicBezTo>
                    <a:pt x="87463" y="296234"/>
                    <a:pt x="246742" y="-24441"/>
                    <a:pt x="242509" y="148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 1415">
              <a:extLst>
                <a:ext uri="{FF2B5EF4-FFF2-40B4-BE49-F238E27FC236}">
                  <a16:creationId xmlns:a16="http://schemas.microsoft.com/office/drawing/2014/main" id="{45514D60-14AE-D25B-C2BD-F77F7BF67E2B}"/>
                </a:ext>
              </a:extLst>
            </p:cNvPr>
            <p:cNvSpPr/>
            <p:nvPr/>
          </p:nvSpPr>
          <p:spPr>
            <a:xfrm>
              <a:off x="3389638" y="7185008"/>
              <a:ext cx="239442" cy="583535"/>
            </a:xfrm>
            <a:custGeom>
              <a:avLst/>
              <a:gdLst>
                <a:gd name="connsiteX0" fmla="*/ 239387 w 239442"/>
                <a:gd name="connsiteY0" fmla="*/ 17 h 583535"/>
                <a:gd name="connsiteX1" fmla="*/ 109212 w 239442"/>
                <a:gd name="connsiteY1" fmla="*/ 288942 h 583535"/>
                <a:gd name="connsiteX2" fmla="*/ 1262 w 239442"/>
                <a:gd name="connsiteY2" fmla="*/ 581042 h 583535"/>
                <a:gd name="connsiteX3" fmla="*/ 55237 w 239442"/>
                <a:gd name="connsiteY3" fmla="*/ 419117 h 583535"/>
                <a:gd name="connsiteX4" fmla="*/ 131437 w 239442"/>
                <a:gd name="connsiteY4" fmla="*/ 231792 h 583535"/>
                <a:gd name="connsiteX5" fmla="*/ 93337 w 239442"/>
                <a:gd name="connsiteY5" fmla="*/ 301642 h 583535"/>
                <a:gd name="connsiteX6" fmla="*/ 239387 w 239442"/>
                <a:gd name="connsiteY6" fmla="*/ 17 h 58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442" h="583535">
                  <a:moveTo>
                    <a:pt x="239387" y="17"/>
                  </a:moveTo>
                  <a:cubicBezTo>
                    <a:pt x="242033" y="-2100"/>
                    <a:pt x="148899" y="192105"/>
                    <a:pt x="109212" y="288942"/>
                  </a:cubicBezTo>
                  <a:cubicBezTo>
                    <a:pt x="69525" y="385779"/>
                    <a:pt x="10258" y="559346"/>
                    <a:pt x="1262" y="581042"/>
                  </a:cubicBezTo>
                  <a:cubicBezTo>
                    <a:pt x="-7734" y="602738"/>
                    <a:pt x="33541" y="477325"/>
                    <a:pt x="55237" y="419117"/>
                  </a:cubicBezTo>
                  <a:cubicBezTo>
                    <a:pt x="76933" y="360909"/>
                    <a:pt x="125087" y="251371"/>
                    <a:pt x="131437" y="231792"/>
                  </a:cubicBezTo>
                  <a:cubicBezTo>
                    <a:pt x="137787" y="212213"/>
                    <a:pt x="83283" y="338684"/>
                    <a:pt x="93337" y="301642"/>
                  </a:cubicBezTo>
                  <a:cubicBezTo>
                    <a:pt x="103391" y="264600"/>
                    <a:pt x="236741" y="2134"/>
                    <a:pt x="239387" y="1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 1416">
              <a:extLst>
                <a:ext uri="{FF2B5EF4-FFF2-40B4-BE49-F238E27FC236}">
                  <a16:creationId xmlns:a16="http://schemas.microsoft.com/office/drawing/2014/main" id="{853A0C6C-3D1E-5A59-6942-75544C7804A5}"/>
                </a:ext>
              </a:extLst>
            </p:cNvPr>
            <p:cNvSpPr/>
            <p:nvPr/>
          </p:nvSpPr>
          <p:spPr>
            <a:xfrm>
              <a:off x="3476569" y="7194534"/>
              <a:ext cx="171644" cy="670047"/>
            </a:xfrm>
            <a:custGeom>
              <a:avLst/>
              <a:gdLst>
                <a:gd name="connsiteX0" fmla="*/ 171506 w 171644"/>
                <a:gd name="connsiteY0" fmla="*/ 16 h 670047"/>
                <a:gd name="connsiteX1" fmla="*/ 60381 w 171644"/>
                <a:gd name="connsiteY1" fmla="*/ 190516 h 670047"/>
                <a:gd name="connsiteX2" fmla="*/ 44506 w 171644"/>
                <a:gd name="connsiteY2" fmla="*/ 454041 h 670047"/>
                <a:gd name="connsiteX3" fmla="*/ 38156 w 171644"/>
                <a:gd name="connsiteY3" fmla="*/ 447691 h 670047"/>
                <a:gd name="connsiteX4" fmla="*/ 56 w 171644"/>
                <a:gd name="connsiteY4" fmla="*/ 669941 h 670047"/>
                <a:gd name="connsiteX5" fmla="*/ 47681 w 171644"/>
                <a:gd name="connsiteY5" fmla="*/ 473091 h 670047"/>
                <a:gd name="connsiteX6" fmla="*/ 34981 w 171644"/>
                <a:gd name="connsiteY6" fmla="*/ 200041 h 670047"/>
                <a:gd name="connsiteX7" fmla="*/ 171506 w 171644"/>
                <a:gd name="connsiteY7" fmla="*/ 16 h 67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644" h="670047">
                  <a:moveTo>
                    <a:pt x="171506" y="16"/>
                  </a:moveTo>
                  <a:cubicBezTo>
                    <a:pt x="175739" y="-1571"/>
                    <a:pt x="81548" y="114845"/>
                    <a:pt x="60381" y="190516"/>
                  </a:cubicBezTo>
                  <a:cubicBezTo>
                    <a:pt x="39214" y="266187"/>
                    <a:pt x="44506" y="454041"/>
                    <a:pt x="44506" y="454041"/>
                  </a:cubicBezTo>
                  <a:cubicBezTo>
                    <a:pt x="40802" y="496904"/>
                    <a:pt x="45564" y="411708"/>
                    <a:pt x="38156" y="447691"/>
                  </a:cubicBezTo>
                  <a:cubicBezTo>
                    <a:pt x="30748" y="483674"/>
                    <a:pt x="-1531" y="665708"/>
                    <a:pt x="56" y="669941"/>
                  </a:cubicBezTo>
                  <a:cubicBezTo>
                    <a:pt x="1643" y="674174"/>
                    <a:pt x="41860" y="551408"/>
                    <a:pt x="47681" y="473091"/>
                  </a:cubicBezTo>
                  <a:cubicBezTo>
                    <a:pt x="53502" y="394774"/>
                    <a:pt x="19106" y="276770"/>
                    <a:pt x="34981" y="200041"/>
                  </a:cubicBezTo>
                  <a:cubicBezTo>
                    <a:pt x="50856" y="123312"/>
                    <a:pt x="167273" y="1603"/>
                    <a:pt x="171506" y="1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 1417">
              <a:extLst>
                <a:ext uri="{FF2B5EF4-FFF2-40B4-BE49-F238E27FC236}">
                  <a16:creationId xmlns:a16="http://schemas.microsoft.com/office/drawing/2014/main" id="{DA6D812F-A140-8502-7FC9-168B8181E377}"/>
                </a:ext>
              </a:extLst>
            </p:cNvPr>
            <p:cNvSpPr/>
            <p:nvPr/>
          </p:nvSpPr>
          <p:spPr>
            <a:xfrm>
              <a:off x="2942556" y="7419970"/>
              <a:ext cx="569026" cy="1176219"/>
            </a:xfrm>
            <a:custGeom>
              <a:avLst/>
              <a:gdLst>
                <a:gd name="connsiteX0" fmla="*/ 568994 w 569026"/>
                <a:gd name="connsiteY0" fmla="*/ 5 h 1176219"/>
                <a:gd name="connsiteX1" fmla="*/ 378494 w 569026"/>
                <a:gd name="connsiteY1" fmla="*/ 393705 h 1176219"/>
                <a:gd name="connsiteX2" fmla="*/ 426119 w 569026"/>
                <a:gd name="connsiteY2" fmla="*/ 349255 h 1176219"/>
                <a:gd name="connsiteX3" fmla="*/ 330869 w 569026"/>
                <a:gd name="connsiteY3" fmla="*/ 590555 h 1176219"/>
                <a:gd name="connsiteX4" fmla="*/ 318169 w 569026"/>
                <a:gd name="connsiteY4" fmla="*/ 584205 h 1176219"/>
                <a:gd name="connsiteX5" fmla="*/ 165769 w 569026"/>
                <a:gd name="connsiteY5" fmla="*/ 914405 h 1176219"/>
                <a:gd name="connsiteX6" fmla="*/ 669 w 569026"/>
                <a:gd name="connsiteY6" fmla="*/ 1165230 h 1176219"/>
                <a:gd name="connsiteX7" fmla="*/ 118144 w 569026"/>
                <a:gd name="connsiteY7" fmla="*/ 1060455 h 1176219"/>
                <a:gd name="connsiteX8" fmla="*/ 368969 w 569026"/>
                <a:gd name="connsiteY8" fmla="*/ 441330 h 1176219"/>
                <a:gd name="connsiteX9" fmla="*/ 480094 w 569026"/>
                <a:gd name="connsiteY9" fmla="*/ 254005 h 1176219"/>
                <a:gd name="connsiteX10" fmla="*/ 394369 w 569026"/>
                <a:gd name="connsiteY10" fmla="*/ 384180 h 1176219"/>
                <a:gd name="connsiteX11" fmla="*/ 568994 w 569026"/>
                <a:gd name="connsiteY11" fmla="*/ 5 h 117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026" h="1176219">
                  <a:moveTo>
                    <a:pt x="568994" y="5"/>
                  </a:moveTo>
                  <a:cubicBezTo>
                    <a:pt x="566348" y="1593"/>
                    <a:pt x="402307" y="335497"/>
                    <a:pt x="378494" y="393705"/>
                  </a:cubicBezTo>
                  <a:cubicBezTo>
                    <a:pt x="354681" y="451913"/>
                    <a:pt x="434056" y="316447"/>
                    <a:pt x="426119" y="349255"/>
                  </a:cubicBezTo>
                  <a:cubicBezTo>
                    <a:pt x="418182" y="382063"/>
                    <a:pt x="348861" y="551397"/>
                    <a:pt x="330869" y="590555"/>
                  </a:cubicBezTo>
                  <a:cubicBezTo>
                    <a:pt x="312877" y="629713"/>
                    <a:pt x="345686" y="530230"/>
                    <a:pt x="318169" y="584205"/>
                  </a:cubicBezTo>
                  <a:cubicBezTo>
                    <a:pt x="290652" y="638180"/>
                    <a:pt x="218686" y="817568"/>
                    <a:pt x="165769" y="914405"/>
                  </a:cubicBezTo>
                  <a:cubicBezTo>
                    <a:pt x="112852" y="1011243"/>
                    <a:pt x="8606" y="1140888"/>
                    <a:pt x="669" y="1165230"/>
                  </a:cubicBezTo>
                  <a:cubicBezTo>
                    <a:pt x="-7268" y="1189572"/>
                    <a:pt x="56761" y="1181105"/>
                    <a:pt x="118144" y="1060455"/>
                  </a:cubicBezTo>
                  <a:cubicBezTo>
                    <a:pt x="179527" y="939805"/>
                    <a:pt x="308644" y="575738"/>
                    <a:pt x="368969" y="441330"/>
                  </a:cubicBezTo>
                  <a:cubicBezTo>
                    <a:pt x="429294" y="306922"/>
                    <a:pt x="475861" y="263530"/>
                    <a:pt x="480094" y="254005"/>
                  </a:cubicBezTo>
                  <a:cubicBezTo>
                    <a:pt x="484327" y="244480"/>
                    <a:pt x="375848" y="421222"/>
                    <a:pt x="394369" y="384180"/>
                  </a:cubicBezTo>
                  <a:cubicBezTo>
                    <a:pt x="412890" y="347138"/>
                    <a:pt x="571640" y="-1583"/>
                    <a:pt x="568994" y="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 1418">
              <a:extLst>
                <a:ext uri="{FF2B5EF4-FFF2-40B4-BE49-F238E27FC236}">
                  <a16:creationId xmlns:a16="http://schemas.microsoft.com/office/drawing/2014/main" id="{2FD047AC-C124-D290-C92C-800D6C42A883}"/>
                </a:ext>
              </a:extLst>
            </p:cNvPr>
            <p:cNvSpPr/>
            <p:nvPr/>
          </p:nvSpPr>
          <p:spPr>
            <a:xfrm>
              <a:off x="3125383" y="7679781"/>
              <a:ext cx="332340" cy="806499"/>
            </a:xfrm>
            <a:custGeom>
              <a:avLst/>
              <a:gdLst>
                <a:gd name="connsiteX0" fmla="*/ 332192 w 332340"/>
                <a:gd name="connsiteY0" fmla="*/ 544 h 806499"/>
                <a:gd name="connsiteX1" fmla="*/ 148042 w 332340"/>
                <a:gd name="connsiteY1" fmla="*/ 435519 h 806499"/>
                <a:gd name="connsiteX2" fmla="*/ 170267 w 332340"/>
                <a:gd name="connsiteY2" fmla="*/ 368844 h 806499"/>
                <a:gd name="connsiteX3" fmla="*/ 1992 w 332340"/>
                <a:gd name="connsiteY3" fmla="*/ 797469 h 806499"/>
                <a:gd name="connsiteX4" fmla="*/ 81367 w 332340"/>
                <a:gd name="connsiteY4" fmla="*/ 641894 h 806499"/>
                <a:gd name="connsiteX5" fmla="*/ 135342 w 332340"/>
                <a:gd name="connsiteY5" fmla="*/ 419644 h 806499"/>
                <a:gd name="connsiteX6" fmla="*/ 125817 w 332340"/>
                <a:gd name="connsiteY6" fmla="*/ 464094 h 806499"/>
                <a:gd name="connsiteX7" fmla="*/ 198842 w 332340"/>
                <a:gd name="connsiteY7" fmla="*/ 283119 h 806499"/>
                <a:gd name="connsiteX8" fmla="*/ 179792 w 332340"/>
                <a:gd name="connsiteY8" fmla="*/ 343444 h 806499"/>
                <a:gd name="connsiteX9" fmla="*/ 332192 w 332340"/>
                <a:gd name="connsiteY9" fmla="*/ 544 h 80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340" h="806499">
                  <a:moveTo>
                    <a:pt x="332192" y="544"/>
                  </a:moveTo>
                  <a:cubicBezTo>
                    <a:pt x="326900" y="15890"/>
                    <a:pt x="175029" y="374136"/>
                    <a:pt x="148042" y="435519"/>
                  </a:cubicBezTo>
                  <a:cubicBezTo>
                    <a:pt x="121055" y="496902"/>
                    <a:pt x="194609" y="308519"/>
                    <a:pt x="170267" y="368844"/>
                  </a:cubicBezTo>
                  <a:cubicBezTo>
                    <a:pt x="145925" y="429169"/>
                    <a:pt x="16809" y="751961"/>
                    <a:pt x="1992" y="797469"/>
                  </a:cubicBezTo>
                  <a:cubicBezTo>
                    <a:pt x="-12825" y="842977"/>
                    <a:pt x="59142" y="704865"/>
                    <a:pt x="81367" y="641894"/>
                  </a:cubicBezTo>
                  <a:cubicBezTo>
                    <a:pt x="103592" y="578923"/>
                    <a:pt x="127934" y="449277"/>
                    <a:pt x="135342" y="419644"/>
                  </a:cubicBezTo>
                  <a:cubicBezTo>
                    <a:pt x="142750" y="390011"/>
                    <a:pt x="115234" y="486848"/>
                    <a:pt x="125817" y="464094"/>
                  </a:cubicBezTo>
                  <a:cubicBezTo>
                    <a:pt x="136400" y="441340"/>
                    <a:pt x="189846" y="303227"/>
                    <a:pt x="198842" y="283119"/>
                  </a:cubicBezTo>
                  <a:cubicBezTo>
                    <a:pt x="207838" y="263011"/>
                    <a:pt x="159684" y="387894"/>
                    <a:pt x="179792" y="343444"/>
                  </a:cubicBezTo>
                  <a:cubicBezTo>
                    <a:pt x="199900" y="298994"/>
                    <a:pt x="337484" y="-14802"/>
                    <a:pt x="332192" y="54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 1419">
              <a:extLst>
                <a:ext uri="{FF2B5EF4-FFF2-40B4-BE49-F238E27FC236}">
                  <a16:creationId xmlns:a16="http://schemas.microsoft.com/office/drawing/2014/main" id="{5D0BD3EF-3632-625D-478A-69514F93AD98}"/>
                </a:ext>
              </a:extLst>
            </p:cNvPr>
            <p:cNvSpPr/>
            <p:nvPr/>
          </p:nvSpPr>
          <p:spPr>
            <a:xfrm>
              <a:off x="2695416" y="8574526"/>
              <a:ext cx="398333" cy="332864"/>
            </a:xfrm>
            <a:custGeom>
              <a:avLst/>
              <a:gdLst>
                <a:gd name="connsiteX0" fmla="*/ 393859 w 398333"/>
                <a:gd name="connsiteY0" fmla="*/ 7499 h 332864"/>
                <a:gd name="connsiteX1" fmla="*/ 9684 w 398333"/>
                <a:gd name="connsiteY1" fmla="*/ 324999 h 332864"/>
                <a:gd name="connsiteX2" fmla="*/ 127159 w 398333"/>
                <a:gd name="connsiteY2" fmla="*/ 223399 h 332864"/>
                <a:gd name="connsiteX3" fmla="*/ 257334 w 398333"/>
                <a:gd name="connsiteY3" fmla="*/ 80524 h 332864"/>
                <a:gd name="connsiteX4" fmla="*/ 222409 w 398333"/>
                <a:gd name="connsiteY4" fmla="*/ 96399 h 332864"/>
                <a:gd name="connsiteX5" fmla="*/ 393859 w 398333"/>
                <a:gd name="connsiteY5" fmla="*/ 7499 h 33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333" h="332864">
                  <a:moveTo>
                    <a:pt x="393859" y="7499"/>
                  </a:moveTo>
                  <a:cubicBezTo>
                    <a:pt x="358405" y="45599"/>
                    <a:pt x="54134" y="289016"/>
                    <a:pt x="9684" y="324999"/>
                  </a:cubicBezTo>
                  <a:cubicBezTo>
                    <a:pt x="-34766" y="360982"/>
                    <a:pt x="85884" y="264145"/>
                    <a:pt x="127159" y="223399"/>
                  </a:cubicBezTo>
                  <a:cubicBezTo>
                    <a:pt x="168434" y="182653"/>
                    <a:pt x="241459" y="101691"/>
                    <a:pt x="257334" y="80524"/>
                  </a:cubicBezTo>
                  <a:cubicBezTo>
                    <a:pt x="273209" y="59357"/>
                    <a:pt x="201771" y="104337"/>
                    <a:pt x="222409" y="96399"/>
                  </a:cubicBezTo>
                  <a:cubicBezTo>
                    <a:pt x="243046" y="88462"/>
                    <a:pt x="429313" y="-30601"/>
                    <a:pt x="393859" y="749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 1420">
              <a:extLst>
                <a:ext uri="{FF2B5EF4-FFF2-40B4-BE49-F238E27FC236}">
                  <a16:creationId xmlns:a16="http://schemas.microsoft.com/office/drawing/2014/main" id="{B67D4D8F-F9AF-D878-DD51-D3C7D26EF753}"/>
                </a:ext>
              </a:extLst>
            </p:cNvPr>
            <p:cNvSpPr/>
            <p:nvPr/>
          </p:nvSpPr>
          <p:spPr>
            <a:xfrm>
              <a:off x="2565576" y="8610176"/>
              <a:ext cx="375702" cy="495893"/>
            </a:xfrm>
            <a:custGeom>
              <a:avLst/>
              <a:gdLst>
                <a:gd name="connsiteX0" fmla="*/ 374474 w 375702"/>
                <a:gd name="connsiteY0" fmla="*/ 424 h 495893"/>
                <a:gd name="connsiteX1" fmla="*/ 164924 w 375702"/>
                <a:gd name="connsiteY1" fmla="*/ 194099 h 495893"/>
                <a:gd name="connsiteX2" fmla="*/ 53799 w 375702"/>
                <a:gd name="connsiteY2" fmla="*/ 298874 h 495893"/>
                <a:gd name="connsiteX3" fmla="*/ 50624 w 375702"/>
                <a:gd name="connsiteY3" fmla="*/ 390949 h 495893"/>
                <a:gd name="connsiteX4" fmla="*/ 37924 w 375702"/>
                <a:gd name="connsiteY4" fmla="*/ 362374 h 495893"/>
                <a:gd name="connsiteX5" fmla="*/ 60149 w 375702"/>
                <a:gd name="connsiteY5" fmla="*/ 489374 h 495893"/>
                <a:gd name="connsiteX6" fmla="*/ 53799 w 375702"/>
                <a:gd name="connsiteY6" fmla="*/ 460799 h 495893"/>
                <a:gd name="connsiteX7" fmla="*/ 9349 w 375702"/>
                <a:gd name="connsiteY7" fmla="*/ 317924 h 495893"/>
                <a:gd name="connsiteX8" fmla="*/ 12524 w 375702"/>
                <a:gd name="connsiteY8" fmla="*/ 346499 h 495893"/>
                <a:gd name="connsiteX9" fmla="*/ 139524 w 375702"/>
                <a:gd name="connsiteY9" fmla="*/ 216324 h 495893"/>
                <a:gd name="connsiteX10" fmla="*/ 60149 w 375702"/>
                <a:gd name="connsiteY10" fmla="*/ 251249 h 495893"/>
                <a:gd name="connsiteX11" fmla="*/ 374474 w 375702"/>
                <a:gd name="connsiteY11" fmla="*/ 424 h 49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5702" h="495893">
                  <a:moveTo>
                    <a:pt x="374474" y="424"/>
                  </a:moveTo>
                  <a:cubicBezTo>
                    <a:pt x="391937" y="-9101"/>
                    <a:pt x="218370" y="144357"/>
                    <a:pt x="164924" y="194099"/>
                  </a:cubicBezTo>
                  <a:cubicBezTo>
                    <a:pt x="111478" y="243841"/>
                    <a:pt x="72849" y="266066"/>
                    <a:pt x="53799" y="298874"/>
                  </a:cubicBezTo>
                  <a:cubicBezTo>
                    <a:pt x="34749" y="331682"/>
                    <a:pt x="53270" y="380366"/>
                    <a:pt x="50624" y="390949"/>
                  </a:cubicBezTo>
                  <a:cubicBezTo>
                    <a:pt x="47978" y="401532"/>
                    <a:pt x="36337" y="345970"/>
                    <a:pt x="37924" y="362374"/>
                  </a:cubicBezTo>
                  <a:cubicBezTo>
                    <a:pt x="39511" y="378778"/>
                    <a:pt x="57503" y="472970"/>
                    <a:pt x="60149" y="489374"/>
                  </a:cubicBezTo>
                  <a:cubicBezTo>
                    <a:pt x="62795" y="505778"/>
                    <a:pt x="62266" y="489374"/>
                    <a:pt x="53799" y="460799"/>
                  </a:cubicBezTo>
                  <a:cubicBezTo>
                    <a:pt x="45332" y="432224"/>
                    <a:pt x="16228" y="336974"/>
                    <a:pt x="9349" y="317924"/>
                  </a:cubicBezTo>
                  <a:cubicBezTo>
                    <a:pt x="2470" y="298874"/>
                    <a:pt x="-9172" y="363432"/>
                    <a:pt x="12524" y="346499"/>
                  </a:cubicBezTo>
                  <a:cubicBezTo>
                    <a:pt x="34220" y="329566"/>
                    <a:pt x="131587" y="232199"/>
                    <a:pt x="139524" y="216324"/>
                  </a:cubicBezTo>
                  <a:cubicBezTo>
                    <a:pt x="147461" y="200449"/>
                    <a:pt x="23636" y="282470"/>
                    <a:pt x="60149" y="251249"/>
                  </a:cubicBezTo>
                  <a:cubicBezTo>
                    <a:pt x="96661" y="220028"/>
                    <a:pt x="357011" y="9949"/>
                    <a:pt x="374474" y="42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 1421">
              <a:extLst>
                <a:ext uri="{FF2B5EF4-FFF2-40B4-BE49-F238E27FC236}">
                  <a16:creationId xmlns:a16="http://schemas.microsoft.com/office/drawing/2014/main" id="{5908DC38-5224-D93D-2A56-3E60EA08BF9D}"/>
                </a:ext>
              </a:extLst>
            </p:cNvPr>
            <p:cNvSpPr/>
            <p:nvPr/>
          </p:nvSpPr>
          <p:spPr>
            <a:xfrm>
              <a:off x="2619296" y="8658214"/>
              <a:ext cx="723981" cy="325517"/>
            </a:xfrm>
            <a:custGeom>
              <a:avLst/>
              <a:gdLst>
                <a:gd name="connsiteX0" fmla="*/ 79 w 723981"/>
                <a:gd name="connsiteY0" fmla="*/ 320686 h 325517"/>
                <a:gd name="connsiteX1" fmla="*/ 171529 w 723981"/>
                <a:gd name="connsiteY1" fmla="*/ 228611 h 325517"/>
                <a:gd name="connsiteX2" fmla="*/ 311229 w 723981"/>
                <a:gd name="connsiteY2" fmla="*/ 228611 h 325517"/>
                <a:gd name="connsiteX3" fmla="*/ 269954 w 723981"/>
                <a:gd name="connsiteY3" fmla="*/ 234961 h 325517"/>
                <a:gd name="connsiteX4" fmla="*/ 435054 w 723981"/>
                <a:gd name="connsiteY4" fmla="*/ 234961 h 325517"/>
                <a:gd name="connsiteX5" fmla="*/ 574754 w 723981"/>
                <a:gd name="connsiteY5" fmla="*/ 107961 h 325517"/>
                <a:gd name="connsiteX6" fmla="*/ 723979 w 723981"/>
                <a:gd name="connsiteY6" fmla="*/ 11 h 325517"/>
                <a:gd name="connsiteX7" fmla="*/ 571579 w 723981"/>
                <a:gd name="connsiteY7" fmla="*/ 114311 h 325517"/>
                <a:gd name="connsiteX8" fmla="*/ 438229 w 723981"/>
                <a:gd name="connsiteY8" fmla="*/ 250836 h 325517"/>
                <a:gd name="connsiteX9" fmla="*/ 301704 w 723981"/>
                <a:gd name="connsiteY9" fmla="*/ 244486 h 325517"/>
                <a:gd name="connsiteX10" fmla="*/ 139779 w 723981"/>
                <a:gd name="connsiteY10" fmla="*/ 276236 h 325517"/>
                <a:gd name="connsiteX11" fmla="*/ 390604 w 723981"/>
                <a:gd name="connsiteY11" fmla="*/ 276236 h 325517"/>
                <a:gd name="connsiteX12" fmla="*/ 152479 w 723981"/>
                <a:gd name="connsiteY12" fmla="*/ 304811 h 325517"/>
                <a:gd name="connsiteX13" fmla="*/ 79 w 723981"/>
                <a:gd name="connsiteY13" fmla="*/ 320686 h 32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981" h="325517">
                  <a:moveTo>
                    <a:pt x="79" y="320686"/>
                  </a:moveTo>
                  <a:cubicBezTo>
                    <a:pt x="3254" y="307986"/>
                    <a:pt x="119671" y="243957"/>
                    <a:pt x="171529" y="228611"/>
                  </a:cubicBezTo>
                  <a:cubicBezTo>
                    <a:pt x="223387" y="213265"/>
                    <a:pt x="294825" y="227553"/>
                    <a:pt x="311229" y="228611"/>
                  </a:cubicBezTo>
                  <a:cubicBezTo>
                    <a:pt x="327633" y="229669"/>
                    <a:pt x="249317" y="233903"/>
                    <a:pt x="269954" y="234961"/>
                  </a:cubicBezTo>
                  <a:cubicBezTo>
                    <a:pt x="290591" y="236019"/>
                    <a:pt x="384254" y="256128"/>
                    <a:pt x="435054" y="234961"/>
                  </a:cubicBezTo>
                  <a:cubicBezTo>
                    <a:pt x="485854" y="213794"/>
                    <a:pt x="526600" y="147119"/>
                    <a:pt x="574754" y="107961"/>
                  </a:cubicBezTo>
                  <a:cubicBezTo>
                    <a:pt x="622908" y="68803"/>
                    <a:pt x="724508" y="-1047"/>
                    <a:pt x="723979" y="11"/>
                  </a:cubicBezTo>
                  <a:cubicBezTo>
                    <a:pt x="723450" y="1069"/>
                    <a:pt x="619204" y="72507"/>
                    <a:pt x="571579" y="114311"/>
                  </a:cubicBezTo>
                  <a:cubicBezTo>
                    <a:pt x="523954" y="156115"/>
                    <a:pt x="483208" y="229140"/>
                    <a:pt x="438229" y="250836"/>
                  </a:cubicBezTo>
                  <a:cubicBezTo>
                    <a:pt x="393250" y="272532"/>
                    <a:pt x="351446" y="240253"/>
                    <a:pt x="301704" y="244486"/>
                  </a:cubicBezTo>
                  <a:cubicBezTo>
                    <a:pt x="251962" y="248719"/>
                    <a:pt x="124962" y="270944"/>
                    <a:pt x="139779" y="276236"/>
                  </a:cubicBezTo>
                  <a:cubicBezTo>
                    <a:pt x="154596" y="281528"/>
                    <a:pt x="388487" y="271474"/>
                    <a:pt x="390604" y="276236"/>
                  </a:cubicBezTo>
                  <a:cubicBezTo>
                    <a:pt x="392721" y="280998"/>
                    <a:pt x="214921" y="291053"/>
                    <a:pt x="152479" y="304811"/>
                  </a:cubicBezTo>
                  <a:cubicBezTo>
                    <a:pt x="90037" y="318569"/>
                    <a:pt x="-3096" y="333386"/>
                    <a:pt x="79" y="32068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 1422">
              <a:extLst>
                <a:ext uri="{FF2B5EF4-FFF2-40B4-BE49-F238E27FC236}">
                  <a16:creationId xmlns:a16="http://schemas.microsoft.com/office/drawing/2014/main" id="{45C21B18-5E5F-8E13-BDB1-EC6A3813443D}"/>
                </a:ext>
              </a:extLst>
            </p:cNvPr>
            <p:cNvSpPr/>
            <p:nvPr/>
          </p:nvSpPr>
          <p:spPr>
            <a:xfrm>
              <a:off x="2514116" y="8943972"/>
              <a:ext cx="95746" cy="222953"/>
            </a:xfrm>
            <a:custGeom>
              <a:avLst/>
              <a:gdLst>
                <a:gd name="connsiteX0" fmla="*/ 95734 w 95746"/>
                <a:gd name="connsiteY0" fmla="*/ 3 h 222953"/>
                <a:gd name="connsiteX1" fmla="*/ 13184 w 95746"/>
                <a:gd name="connsiteY1" fmla="*/ 92078 h 222953"/>
                <a:gd name="connsiteX2" fmla="*/ 484 w 95746"/>
                <a:gd name="connsiteY2" fmla="*/ 215903 h 222953"/>
                <a:gd name="connsiteX3" fmla="*/ 3659 w 95746"/>
                <a:gd name="connsiteY3" fmla="*/ 190503 h 222953"/>
                <a:gd name="connsiteX4" fmla="*/ 13184 w 95746"/>
                <a:gd name="connsiteY4" fmla="*/ 47628 h 222953"/>
                <a:gd name="connsiteX5" fmla="*/ 6834 w 95746"/>
                <a:gd name="connsiteY5" fmla="*/ 95253 h 222953"/>
                <a:gd name="connsiteX6" fmla="*/ 95734 w 95746"/>
                <a:gd name="connsiteY6" fmla="*/ 3 h 2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46" h="222953">
                  <a:moveTo>
                    <a:pt x="95734" y="3"/>
                  </a:moveTo>
                  <a:cubicBezTo>
                    <a:pt x="96792" y="-526"/>
                    <a:pt x="29059" y="56095"/>
                    <a:pt x="13184" y="92078"/>
                  </a:cubicBezTo>
                  <a:cubicBezTo>
                    <a:pt x="-2691" y="128061"/>
                    <a:pt x="2071" y="199499"/>
                    <a:pt x="484" y="215903"/>
                  </a:cubicBezTo>
                  <a:cubicBezTo>
                    <a:pt x="-1103" y="232307"/>
                    <a:pt x="1542" y="218549"/>
                    <a:pt x="3659" y="190503"/>
                  </a:cubicBezTo>
                  <a:cubicBezTo>
                    <a:pt x="5776" y="162457"/>
                    <a:pt x="12655" y="63503"/>
                    <a:pt x="13184" y="47628"/>
                  </a:cubicBezTo>
                  <a:cubicBezTo>
                    <a:pt x="13713" y="31753"/>
                    <a:pt x="-7453" y="104249"/>
                    <a:pt x="6834" y="95253"/>
                  </a:cubicBezTo>
                  <a:cubicBezTo>
                    <a:pt x="21121" y="86257"/>
                    <a:pt x="94676" y="532"/>
                    <a:pt x="95734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 1423">
              <a:extLst>
                <a:ext uri="{FF2B5EF4-FFF2-40B4-BE49-F238E27FC236}">
                  <a16:creationId xmlns:a16="http://schemas.microsoft.com/office/drawing/2014/main" id="{45E81075-79E6-7606-E5C2-B14DF14FCDFB}"/>
                </a:ext>
              </a:extLst>
            </p:cNvPr>
            <p:cNvSpPr/>
            <p:nvPr/>
          </p:nvSpPr>
          <p:spPr>
            <a:xfrm>
              <a:off x="2466939" y="8714404"/>
              <a:ext cx="247970" cy="527830"/>
            </a:xfrm>
            <a:custGeom>
              <a:avLst/>
              <a:gdLst>
                <a:gd name="connsiteX0" fmla="*/ 244511 w 247970"/>
                <a:gd name="connsiteY0" fmla="*/ 971 h 527830"/>
                <a:gd name="connsiteX1" fmla="*/ 47661 w 247970"/>
                <a:gd name="connsiteY1" fmla="*/ 286721 h 527830"/>
                <a:gd name="connsiteX2" fmla="*/ 12736 w 247970"/>
                <a:gd name="connsiteY2" fmla="*/ 397846 h 527830"/>
                <a:gd name="connsiteX3" fmla="*/ 36 w 247970"/>
                <a:gd name="connsiteY3" fmla="*/ 524846 h 527830"/>
                <a:gd name="connsiteX4" fmla="*/ 15911 w 247970"/>
                <a:gd name="connsiteY4" fmla="*/ 470871 h 527830"/>
                <a:gd name="connsiteX5" fmla="*/ 28611 w 247970"/>
                <a:gd name="connsiteY5" fmla="*/ 286721 h 527830"/>
                <a:gd name="connsiteX6" fmla="*/ 28611 w 247970"/>
                <a:gd name="connsiteY6" fmla="*/ 331171 h 527830"/>
                <a:gd name="connsiteX7" fmla="*/ 136561 w 247970"/>
                <a:gd name="connsiteY7" fmla="*/ 166071 h 527830"/>
                <a:gd name="connsiteX8" fmla="*/ 171486 w 247970"/>
                <a:gd name="connsiteY8" fmla="*/ 191471 h 527830"/>
                <a:gd name="connsiteX9" fmla="*/ 244511 w 247970"/>
                <a:gd name="connsiteY9" fmla="*/ 971 h 5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70" h="527830">
                  <a:moveTo>
                    <a:pt x="244511" y="971"/>
                  </a:moveTo>
                  <a:cubicBezTo>
                    <a:pt x="223873" y="16846"/>
                    <a:pt x="86290" y="220575"/>
                    <a:pt x="47661" y="286721"/>
                  </a:cubicBezTo>
                  <a:cubicBezTo>
                    <a:pt x="9032" y="352867"/>
                    <a:pt x="20673" y="358159"/>
                    <a:pt x="12736" y="397846"/>
                  </a:cubicBezTo>
                  <a:cubicBezTo>
                    <a:pt x="4799" y="437533"/>
                    <a:pt x="-493" y="512675"/>
                    <a:pt x="36" y="524846"/>
                  </a:cubicBezTo>
                  <a:cubicBezTo>
                    <a:pt x="565" y="537017"/>
                    <a:pt x="11148" y="510559"/>
                    <a:pt x="15911" y="470871"/>
                  </a:cubicBezTo>
                  <a:cubicBezTo>
                    <a:pt x="20673" y="431184"/>
                    <a:pt x="26494" y="310004"/>
                    <a:pt x="28611" y="286721"/>
                  </a:cubicBezTo>
                  <a:cubicBezTo>
                    <a:pt x="30728" y="263438"/>
                    <a:pt x="10619" y="351279"/>
                    <a:pt x="28611" y="331171"/>
                  </a:cubicBezTo>
                  <a:cubicBezTo>
                    <a:pt x="46603" y="311063"/>
                    <a:pt x="112748" y="189354"/>
                    <a:pt x="136561" y="166071"/>
                  </a:cubicBezTo>
                  <a:cubicBezTo>
                    <a:pt x="160373" y="142788"/>
                    <a:pt x="155611" y="214225"/>
                    <a:pt x="171486" y="191471"/>
                  </a:cubicBezTo>
                  <a:cubicBezTo>
                    <a:pt x="187361" y="168717"/>
                    <a:pt x="265149" y="-14904"/>
                    <a:pt x="244511" y="97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 1424">
              <a:extLst>
                <a:ext uri="{FF2B5EF4-FFF2-40B4-BE49-F238E27FC236}">
                  <a16:creationId xmlns:a16="http://schemas.microsoft.com/office/drawing/2014/main" id="{DAF7C4AB-78B8-D9E5-AAFB-7231E3660EEE}"/>
                </a:ext>
              </a:extLst>
            </p:cNvPr>
            <p:cNvSpPr/>
            <p:nvPr/>
          </p:nvSpPr>
          <p:spPr>
            <a:xfrm>
              <a:off x="2278422" y="8969337"/>
              <a:ext cx="690360" cy="262810"/>
            </a:xfrm>
            <a:custGeom>
              <a:avLst/>
              <a:gdLst>
                <a:gd name="connsiteX0" fmla="*/ 96478 w 690360"/>
                <a:gd name="connsiteY0" fmla="*/ 257213 h 262810"/>
                <a:gd name="connsiteX1" fmla="*/ 407628 w 690360"/>
                <a:gd name="connsiteY1" fmla="*/ 79413 h 262810"/>
                <a:gd name="connsiteX2" fmla="*/ 363178 w 690360"/>
                <a:gd name="connsiteY2" fmla="*/ 98463 h 262810"/>
                <a:gd name="connsiteX3" fmla="*/ 467953 w 690360"/>
                <a:gd name="connsiteY3" fmla="*/ 57188 h 262810"/>
                <a:gd name="connsiteX4" fmla="*/ 452078 w 690360"/>
                <a:gd name="connsiteY4" fmla="*/ 47663 h 262810"/>
                <a:gd name="connsiteX5" fmla="*/ 566378 w 690360"/>
                <a:gd name="connsiteY5" fmla="*/ 12738 h 262810"/>
                <a:gd name="connsiteX6" fmla="*/ 569553 w 690360"/>
                <a:gd name="connsiteY6" fmla="*/ 22263 h 262810"/>
                <a:gd name="connsiteX7" fmla="*/ 690203 w 690360"/>
                <a:gd name="connsiteY7" fmla="*/ 38 h 262810"/>
                <a:gd name="connsiteX8" fmla="*/ 540978 w 690360"/>
                <a:gd name="connsiteY8" fmla="*/ 28613 h 262810"/>
                <a:gd name="connsiteX9" fmla="*/ 401278 w 690360"/>
                <a:gd name="connsiteY9" fmla="*/ 28613 h 262810"/>
                <a:gd name="connsiteX10" fmla="*/ 426678 w 690360"/>
                <a:gd name="connsiteY10" fmla="*/ 41313 h 262810"/>
                <a:gd name="connsiteX11" fmla="*/ 321903 w 690360"/>
                <a:gd name="connsiteY11" fmla="*/ 139738 h 262810"/>
                <a:gd name="connsiteX12" fmla="*/ 4403 w 690360"/>
                <a:gd name="connsiteY12" fmla="*/ 260388 h 262810"/>
                <a:gd name="connsiteX13" fmla="*/ 134578 w 690360"/>
                <a:gd name="connsiteY13" fmla="*/ 222288 h 262810"/>
                <a:gd name="connsiteX14" fmla="*/ 96478 w 690360"/>
                <a:gd name="connsiteY14" fmla="*/ 257213 h 26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0360" h="262810">
                  <a:moveTo>
                    <a:pt x="96478" y="257213"/>
                  </a:moveTo>
                  <a:cubicBezTo>
                    <a:pt x="141986" y="233401"/>
                    <a:pt x="363178" y="105871"/>
                    <a:pt x="407628" y="79413"/>
                  </a:cubicBezTo>
                  <a:cubicBezTo>
                    <a:pt x="452078" y="52955"/>
                    <a:pt x="353124" y="102167"/>
                    <a:pt x="363178" y="98463"/>
                  </a:cubicBezTo>
                  <a:cubicBezTo>
                    <a:pt x="373232" y="94759"/>
                    <a:pt x="453136" y="65655"/>
                    <a:pt x="467953" y="57188"/>
                  </a:cubicBezTo>
                  <a:cubicBezTo>
                    <a:pt x="482770" y="48721"/>
                    <a:pt x="435674" y="55071"/>
                    <a:pt x="452078" y="47663"/>
                  </a:cubicBezTo>
                  <a:cubicBezTo>
                    <a:pt x="468482" y="40255"/>
                    <a:pt x="546799" y="16971"/>
                    <a:pt x="566378" y="12738"/>
                  </a:cubicBezTo>
                  <a:cubicBezTo>
                    <a:pt x="585957" y="8505"/>
                    <a:pt x="548916" y="24380"/>
                    <a:pt x="569553" y="22263"/>
                  </a:cubicBezTo>
                  <a:cubicBezTo>
                    <a:pt x="590190" y="20146"/>
                    <a:pt x="694965" y="-1020"/>
                    <a:pt x="690203" y="38"/>
                  </a:cubicBezTo>
                  <a:cubicBezTo>
                    <a:pt x="685441" y="1096"/>
                    <a:pt x="589132" y="23851"/>
                    <a:pt x="540978" y="28613"/>
                  </a:cubicBezTo>
                  <a:cubicBezTo>
                    <a:pt x="492824" y="33375"/>
                    <a:pt x="420328" y="26496"/>
                    <a:pt x="401278" y="28613"/>
                  </a:cubicBezTo>
                  <a:cubicBezTo>
                    <a:pt x="382228" y="30730"/>
                    <a:pt x="439907" y="22792"/>
                    <a:pt x="426678" y="41313"/>
                  </a:cubicBezTo>
                  <a:cubicBezTo>
                    <a:pt x="413449" y="59834"/>
                    <a:pt x="392282" y="103226"/>
                    <a:pt x="321903" y="139738"/>
                  </a:cubicBezTo>
                  <a:cubicBezTo>
                    <a:pt x="251524" y="176250"/>
                    <a:pt x="35624" y="246630"/>
                    <a:pt x="4403" y="260388"/>
                  </a:cubicBezTo>
                  <a:cubicBezTo>
                    <a:pt x="-26818" y="274146"/>
                    <a:pt x="117645" y="224934"/>
                    <a:pt x="134578" y="222288"/>
                  </a:cubicBezTo>
                  <a:cubicBezTo>
                    <a:pt x="151511" y="219642"/>
                    <a:pt x="50970" y="281025"/>
                    <a:pt x="96478" y="2572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 1426">
              <a:extLst>
                <a:ext uri="{FF2B5EF4-FFF2-40B4-BE49-F238E27FC236}">
                  <a16:creationId xmlns:a16="http://schemas.microsoft.com/office/drawing/2014/main" id="{D01A0CA3-B424-CA8E-4070-97714EAFD292}"/>
                </a:ext>
              </a:extLst>
            </p:cNvPr>
            <p:cNvSpPr/>
            <p:nvPr/>
          </p:nvSpPr>
          <p:spPr>
            <a:xfrm>
              <a:off x="2603293" y="9153515"/>
              <a:ext cx="187786" cy="443365"/>
            </a:xfrm>
            <a:custGeom>
              <a:avLst/>
              <a:gdLst>
                <a:gd name="connsiteX0" fmla="*/ 187532 w 187786"/>
                <a:gd name="connsiteY0" fmla="*/ 10 h 443365"/>
                <a:gd name="connsiteX1" fmla="*/ 85932 w 187786"/>
                <a:gd name="connsiteY1" fmla="*/ 203210 h 443365"/>
                <a:gd name="connsiteX2" fmla="*/ 19257 w 187786"/>
                <a:gd name="connsiteY2" fmla="*/ 428635 h 443365"/>
                <a:gd name="connsiteX3" fmla="*/ 9732 w 187786"/>
                <a:gd name="connsiteY3" fmla="*/ 422285 h 443365"/>
                <a:gd name="connsiteX4" fmla="*/ 207 w 187786"/>
                <a:gd name="connsiteY4" fmla="*/ 415935 h 443365"/>
                <a:gd name="connsiteX5" fmla="*/ 19257 w 187786"/>
                <a:gd name="connsiteY5" fmla="*/ 231785 h 443365"/>
                <a:gd name="connsiteX6" fmla="*/ 9732 w 187786"/>
                <a:gd name="connsiteY6" fmla="*/ 298460 h 443365"/>
                <a:gd name="connsiteX7" fmla="*/ 79582 w 187786"/>
                <a:gd name="connsiteY7" fmla="*/ 133360 h 443365"/>
                <a:gd name="connsiteX8" fmla="*/ 54182 w 187786"/>
                <a:gd name="connsiteY8" fmla="*/ 193685 h 443365"/>
                <a:gd name="connsiteX9" fmla="*/ 187532 w 187786"/>
                <a:gd name="connsiteY9" fmla="*/ 10 h 44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786" h="443365">
                  <a:moveTo>
                    <a:pt x="187532" y="10"/>
                  </a:moveTo>
                  <a:cubicBezTo>
                    <a:pt x="192824" y="1597"/>
                    <a:pt x="113978" y="131773"/>
                    <a:pt x="85932" y="203210"/>
                  </a:cubicBezTo>
                  <a:cubicBezTo>
                    <a:pt x="57886" y="274647"/>
                    <a:pt x="31957" y="392123"/>
                    <a:pt x="19257" y="428635"/>
                  </a:cubicBezTo>
                  <a:cubicBezTo>
                    <a:pt x="6557" y="465148"/>
                    <a:pt x="9732" y="422285"/>
                    <a:pt x="9732" y="422285"/>
                  </a:cubicBezTo>
                  <a:cubicBezTo>
                    <a:pt x="6557" y="420168"/>
                    <a:pt x="-1381" y="447685"/>
                    <a:pt x="207" y="415935"/>
                  </a:cubicBezTo>
                  <a:cubicBezTo>
                    <a:pt x="1795" y="384185"/>
                    <a:pt x="17670" y="251364"/>
                    <a:pt x="19257" y="231785"/>
                  </a:cubicBezTo>
                  <a:cubicBezTo>
                    <a:pt x="20844" y="212206"/>
                    <a:pt x="-322" y="314864"/>
                    <a:pt x="9732" y="298460"/>
                  </a:cubicBezTo>
                  <a:cubicBezTo>
                    <a:pt x="19786" y="282056"/>
                    <a:pt x="72174" y="150822"/>
                    <a:pt x="79582" y="133360"/>
                  </a:cubicBezTo>
                  <a:cubicBezTo>
                    <a:pt x="86990" y="115898"/>
                    <a:pt x="38307" y="217498"/>
                    <a:pt x="54182" y="193685"/>
                  </a:cubicBezTo>
                  <a:cubicBezTo>
                    <a:pt x="70057" y="169873"/>
                    <a:pt x="182240" y="-1577"/>
                    <a:pt x="187532" y="1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 1427">
              <a:extLst>
                <a:ext uri="{FF2B5EF4-FFF2-40B4-BE49-F238E27FC236}">
                  <a16:creationId xmlns:a16="http://schemas.microsoft.com/office/drawing/2014/main" id="{3989DDD1-DD24-F16D-0A97-7C2FE44E24AB}"/>
                </a:ext>
              </a:extLst>
            </p:cNvPr>
            <p:cNvSpPr/>
            <p:nvPr/>
          </p:nvSpPr>
          <p:spPr>
            <a:xfrm>
              <a:off x="2167541" y="9073960"/>
              <a:ext cx="337916" cy="312716"/>
            </a:xfrm>
            <a:custGeom>
              <a:avLst/>
              <a:gdLst>
                <a:gd name="connsiteX0" fmla="*/ 337534 w 337916"/>
                <a:gd name="connsiteY0" fmla="*/ 190 h 312716"/>
                <a:gd name="connsiteX1" fmla="*/ 191484 w 337916"/>
                <a:gd name="connsiteY1" fmla="*/ 190690 h 312716"/>
                <a:gd name="connsiteX2" fmla="*/ 188309 w 337916"/>
                <a:gd name="connsiteY2" fmla="*/ 216090 h 312716"/>
                <a:gd name="connsiteX3" fmla="*/ 984 w 337916"/>
                <a:gd name="connsiteY3" fmla="*/ 311340 h 312716"/>
                <a:gd name="connsiteX4" fmla="*/ 118459 w 337916"/>
                <a:gd name="connsiteY4" fmla="*/ 270065 h 312716"/>
                <a:gd name="connsiteX5" fmla="*/ 207359 w 337916"/>
                <a:gd name="connsiteY5" fmla="*/ 235140 h 312716"/>
                <a:gd name="connsiteX6" fmla="*/ 166084 w 337916"/>
                <a:gd name="connsiteY6" fmla="*/ 216090 h 312716"/>
                <a:gd name="connsiteX7" fmla="*/ 232759 w 337916"/>
                <a:gd name="connsiteY7" fmla="*/ 155765 h 312716"/>
                <a:gd name="connsiteX8" fmla="*/ 337534 w 337916"/>
                <a:gd name="connsiteY8" fmla="*/ 190 h 31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16" h="312716">
                  <a:moveTo>
                    <a:pt x="337534" y="190"/>
                  </a:moveTo>
                  <a:cubicBezTo>
                    <a:pt x="330655" y="6011"/>
                    <a:pt x="216355" y="154707"/>
                    <a:pt x="191484" y="190690"/>
                  </a:cubicBezTo>
                  <a:cubicBezTo>
                    <a:pt x="166613" y="226673"/>
                    <a:pt x="220059" y="195982"/>
                    <a:pt x="188309" y="216090"/>
                  </a:cubicBezTo>
                  <a:cubicBezTo>
                    <a:pt x="156559" y="236198"/>
                    <a:pt x="12626" y="302344"/>
                    <a:pt x="984" y="311340"/>
                  </a:cubicBezTo>
                  <a:cubicBezTo>
                    <a:pt x="-10658" y="320336"/>
                    <a:pt x="84063" y="282765"/>
                    <a:pt x="118459" y="270065"/>
                  </a:cubicBezTo>
                  <a:cubicBezTo>
                    <a:pt x="152855" y="257365"/>
                    <a:pt x="199421" y="244136"/>
                    <a:pt x="207359" y="235140"/>
                  </a:cubicBezTo>
                  <a:cubicBezTo>
                    <a:pt x="215296" y="226144"/>
                    <a:pt x="161851" y="229319"/>
                    <a:pt x="166084" y="216090"/>
                  </a:cubicBezTo>
                  <a:cubicBezTo>
                    <a:pt x="170317" y="202861"/>
                    <a:pt x="208946" y="188044"/>
                    <a:pt x="232759" y="155765"/>
                  </a:cubicBezTo>
                  <a:cubicBezTo>
                    <a:pt x="256571" y="123486"/>
                    <a:pt x="344413" y="-5631"/>
                    <a:pt x="337534" y="19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 1428">
              <a:extLst>
                <a:ext uri="{FF2B5EF4-FFF2-40B4-BE49-F238E27FC236}">
                  <a16:creationId xmlns:a16="http://schemas.microsoft.com/office/drawing/2014/main" id="{C3F32CF7-36DD-3B8E-62FA-AB57F8CCDDCD}"/>
                </a:ext>
              </a:extLst>
            </p:cNvPr>
            <p:cNvSpPr/>
            <p:nvPr/>
          </p:nvSpPr>
          <p:spPr>
            <a:xfrm>
              <a:off x="2184374" y="9274142"/>
              <a:ext cx="468441" cy="284403"/>
            </a:xfrm>
            <a:custGeom>
              <a:avLst/>
              <a:gdLst>
                <a:gd name="connsiteX0" fmla="*/ 26 w 468441"/>
                <a:gd name="connsiteY0" fmla="*/ 33 h 284403"/>
                <a:gd name="connsiteX1" fmla="*/ 228626 w 468441"/>
                <a:gd name="connsiteY1" fmla="*/ 215933 h 284403"/>
                <a:gd name="connsiteX2" fmla="*/ 209576 w 468441"/>
                <a:gd name="connsiteY2" fmla="*/ 171483 h 284403"/>
                <a:gd name="connsiteX3" fmla="*/ 314351 w 468441"/>
                <a:gd name="connsiteY3" fmla="*/ 269908 h 284403"/>
                <a:gd name="connsiteX4" fmla="*/ 466751 w 468441"/>
                <a:gd name="connsiteY4" fmla="*/ 282608 h 284403"/>
                <a:gd name="connsiteX5" fmla="*/ 400076 w 468441"/>
                <a:gd name="connsiteY5" fmla="*/ 257208 h 284403"/>
                <a:gd name="connsiteX6" fmla="*/ 244501 w 468441"/>
                <a:gd name="connsiteY6" fmla="*/ 200058 h 284403"/>
                <a:gd name="connsiteX7" fmla="*/ 26 w 468441"/>
                <a:gd name="connsiteY7" fmla="*/ 33 h 28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441" h="284403">
                  <a:moveTo>
                    <a:pt x="26" y="33"/>
                  </a:moveTo>
                  <a:cubicBezTo>
                    <a:pt x="-2620" y="2679"/>
                    <a:pt x="193701" y="187358"/>
                    <a:pt x="228626" y="215933"/>
                  </a:cubicBezTo>
                  <a:cubicBezTo>
                    <a:pt x="263551" y="244508"/>
                    <a:pt x="195289" y="162487"/>
                    <a:pt x="209576" y="171483"/>
                  </a:cubicBezTo>
                  <a:cubicBezTo>
                    <a:pt x="223863" y="180479"/>
                    <a:pt x="271489" y="251387"/>
                    <a:pt x="314351" y="269908"/>
                  </a:cubicBezTo>
                  <a:cubicBezTo>
                    <a:pt x="357214" y="288429"/>
                    <a:pt x="452464" y="284725"/>
                    <a:pt x="466751" y="282608"/>
                  </a:cubicBezTo>
                  <a:cubicBezTo>
                    <a:pt x="481039" y="280491"/>
                    <a:pt x="400076" y="257208"/>
                    <a:pt x="400076" y="257208"/>
                  </a:cubicBezTo>
                  <a:cubicBezTo>
                    <a:pt x="363034" y="243450"/>
                    <a:pt x="316997" y="247154"/>
                    <a:pt x="244501" y="200058"/>
                  </a:cubicBezTo>
                  <a:cubicBezTo>
                    <a:pt x="172005" y="152962"/>
                    <a:pt x="2672" y="-2613"/>
                    <a:pt x="26" y="3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 1429">
              <a:extLst>
                <a:ext uri="{FF2B5EF4-FFF2-40B4-BE49-F238E27FC236}">
                  <a16:creationId xmlns:a16="http://schemas.microsoft.com/office/drawing/2014/main" id="{E8A1C226-6A6C-94AA-FA01-319EC31B44F6}"/>
                </a:ext>
              </a:extLst>
            </p:cNvPr>
            <p:cNvSpPr/>
            <p:nvPr/>
          </p:nvSpPr>
          <p:spPr>
            <a:xfrm>
              <a:off x="2274776" y="9001097"/>
              <a:ext cx="52538" cy="587953"/>
            </a:xfrm>
            <a:custGeom>
              <a:avLst/>
              <a:gdLst>
                <a:gd name="connsiteX0" fmla="*/ 1699 w 52538"/>
                <a:gd name="connsiteY0" fmla="*/ 114328 h 587953"/>
                <a:gd name="connsiteX1" fmla="*/ 39799 w 52538"/>
                <a:gd name="connsiteY1" fmla="*/ 479453 h 587953"/>
                <a:gd name="connsiteX2" fmla="*/ 52499 w 52538"/>
                <a:gd name="connsiteY2" fmla="*/ 587403 h 587953"/>
                <a:gd name="connsiteX3" fmla="*/ 36624 w 52538"/>
                <a:gd name="connsiteY3" fmla="*/ 523903 h 587953"/>
                <a:gd name="connsiteX4" fmla="*/ 39799 w 52538"/>
                <a:gd name="connsiteY4" fmla="*/ 581053 h 587953"/>
                <a:gd name="connsiteX5" fmla="*/ 1699 w 52538"/>
                <a:gd name="connsiteY5" fmla="*/ 431828 h 587953"/>
                <a:gd name="connsiteX6" fmla="*/ 8049 w 52538"/>
                <a:gd name="connsiteY6" fmla="*/ 549303 h 587953"/>
                <a:gd name="connsiteX7" fmla="*/ 20749 w 52538"/>
                <a:gd name="connsiteY7" fmla="*/ 28603 h 587953"/>
                <a:gd name="connsiteX8" fmla="*/ 1699 w 52538"/>
                <a:gd name="connsiteY8" fmla="*/ 114328 h 58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538" h="587953">
                  <a:moveTo>
                    <a:pt x="1699" y="114328"/>
                  </a:moveTo>
                  <a:cubicBezTo>
                    <a:pt x="4874" y="189470"/>
                    <a:pt x="31332" y="400607"/>
                    <a:pt x="39799" y="479453"/>
                  </a:cubicBezTo>
                  <a:cubicBezTo>
                    <a:pt x="48266" y="558299"/>
                    <a:pt x="53028" y="579995"/>
                    <a:pt x="52499" y="587403"/>
                  </a:cubicBezTo>
                  <a:cubicBezTo>
                    <a:pt x="51970" y="594811"/>
                    <a:pt x="38741" y="524961"/>
                    <a:pt x="36624" y="523903"/>
                  </a:cubicBezTo>
                  <a:cubicBezTo>
                    <a:pt x="34507" y="522845"/>
                    <a:pt x="45620" y="596399"/>
                    <a:pt x="39799" y="581053"/>
                  </a:cubicBezTo>
                  <a:cubicBezTo>
                    <a:pt x="33978" y="565707"/>
                    <a:pt x="6991" y="437120"/>
                    <a:pt x="1699" y="431828"/>
                  </a:cubicBezTo>
                  <a:cubicBezTo>
                    <a:pt x="-3593" y="426536"/>
                    <a:pt x="4874" y="616507"/>
                    <a:pt x="8049" y="549303"/>
                  </a:cubicBezTo>
                  <a:cubicBezTo>
                    <a:pt x="11224" y="482099"/>
                    <a:pt x="20749" y="102686"/>
                    <a:pt x="20749" y="28603"/>
                  </a:cubicBezTo>
                  <a:cubicBezTo>
                    <a:pt x="20749" y="-45480"/>
                    <a:pt x="-1476" y="39186"/>
                    <a:pt x="1699" y="11432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 1430">
              <a:extLst>
                <a:ext uri="{FF2B5EF4-FFF2-40B4-BE49-F238E27FC236}">
                  <a16:creationId xmlns:a16="http://schemas.microsoft.com/office/drawing/2014/main" id="{3112A491-9CC8-ACAD-0072-27C6EDE25842}"/>
                </a:ext>
              </a:extLst>
            </p:cNvPr>
            <p:cNvSpPr/>
            <p:nvPr/>
          </p:nvSpPr>
          <p:spPr>
            <a:xfrm>
              <a:off x="8988425" y="5434514"/>
              <a:ext cx="540532" cy="188411"/>
            </a:xfrm>
            <a:custGeom>
              <a:avLst/>
              <a:gdLst>
                <a:gd name="connsiteX0" fmla="*/ 0 w 540532"/>
                <a:gd name="connsiteY0" fmla="*/ 188411 h 188411"/>
                <a:gd name="connsiteX1" fmla="*/ 212725 w 540532"/>
                <a:gd name="connsiteY1" fmla="*/ 115386 h 188411"/>
                <a:gd name="connsiteX2" fmla="*/ 339725 w 540532"/>
                <a:gd name="connsiteY2" fmla="*/ 121736 h 188411"/>
                <a:gd name="connsiteX3" fmla="*/ 295275 w 540532"/>
                <a:gd name="connsiteY3" fmla="*/ 109036 h 188411"/>
                <a:gd name="connsiteX4" fmla="*/ 539750 w 540532"/>
                <a:gd name="connsiteY4" fmla="*/ 166186 h 188411"/>
                <a:gd name="connsiteX5" fmla="*/ 365125 w 540532"/>
                <a:gd name="connsiteY5" fmla="*/ 134436 h 188411"/>
                <a:gd name="connsiteX6" fmla="*/ 149225 w 540532"/>
                <a:gd name="connsiteY6" fmla="*/ 1086 h 188411"/>
                <a:gd name="connsiteX7" fmla="*/ 285750 w 540532"/>
                <a:gd name="connsiteY7" fmla="*/ 67761 h 188411"/>
                <a:gd name="connsiteX8" fmla="*/ 250825 w 540532"/>
                <a:gd name="connsiteY8" fmla="*/ 83636 h 188411"/>
                <a:gd name="connsiteX9" fmla="*/ 0 w 540532"/>
                <a:gd name="connsiteY9" fmla="*/ 188411 h 1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0532" h="188411">
                  <a:moveTo>
                    <a:pt x="0" y="188411"/>
                  </a:moveTo>
                  <a:cubicBezTo>
                    <a:pt x="78052" y="157454"/>
                    <a:pt x="156104" y="126498"/>
                    <a:pt x="212725" y="115386"/>
                  </a:cubicBezTo>
                  <a:cubicBezTo>
                    <a:pt x="269346" y="104274"/>
                    <a:pt x="325967" y="122794"/>
                    <a:pt x="339725" y="121736"/>
                  </a:cubicBezTo>
                  <a:cubicBezTo>
                    <a:pt x="353483" y="120678"/>
                    <a:pt x="261938" y="101628"/>
                    <a:pt x="295275" y="109036"/>
                  </a:cubicBezTo>
                  <a:cubicBezTo>
                    <a:pt x="328612" y="116444"/>
                    <a:pt x="528108" y="161953"/>
                    <a:pt x="539750" y="166186"/>
                  </a:cubicBezTo>
                  <a:cubicBezTo>
                    <a:pt x="551392" y="170419"/>
                    <a:pt x="430212" y="161953"/>
                    <a:pt x="365125" y="134436"/>
                  </a:cubicBezTo>
                  <a:cubicBezTo>
                    <a:pt x="300038" y="106919"/>
                    <a:pt x="162454" y="12198"/>
                    <a:pt x="149225" y="1086"/>
                  </a:cubicBezTo>
                  <a:cubicBezTo>
                    <a:pt x="135996" y="-10026"/>
                    <a:pt x="285750" y="67761"/>
                    <a:pt x="285750" y="67761"/>
                  </a:cubicBezTo>
                  <a:cubicBezTo>
                    <a:pt x="302683" y="81519"/>
                    <a:pt x="250825" y="83636"/>
                    <a:pt x="250825" y="83636"/>
                  </a:cubicBezTo>
                  <a:lnTo>
                    <a:pt x="0" y="18841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 1431">
              <a:extLst>
                <a:ext uri="{FF2B5EF4-FFF2-40B4-BE49-F238E27FC236}">
                  <a16:creationId xmlns:a16="http://schemas.microsoft.com/office/drawing/2014/main" id="{82211F0E-2A19-F599-79A0-EEA8B60510FE}"/>
                </a:ext>
              </a:extLst>
            </p:cNvPr>
            <p:cNvSpPr/>
            <p:nvPr/>
          </p:nvSpPr>
          <p:spPr>
            <a:xfrm>
              <a:off x="9305818" y="5583039"/>
              <a:ext cx="698022" cy="120087"/>
            </a:xfrm>
            <a:custGeom>
              <a:avLst/>
              <a:gdLst>
                <a:gd name="connsiteX0" fmla="*/ 107 w 698022"/>
                <a:gd name="connsiteY0" fmla="*/ 43061 h 120087"/>
                <a:gd name="connsiteX1" fmla="*/ 384282 w 698022"/>
                <a:gd name="connsiteY1" fmla="*/ 20836 h 120087"/>
                <a:gd name="connsiteX2" fmla="*/ 489057 w 698022"/>
                <a:gd name="connsiteY2" fmla="*/ 46236 h 120087"/>
                <a:gd name="connsiteX3" fmla="*/ 473182 w 698022"/>
                <a:gd name="connsiteY3" fmla="*/ 49411 h 120087"/>
                <a:gd name="connsiteX4" fmla="*/ 685907 w 698022"/>
                <a:gd name="connsiteY4" fmla="*/ 116086 h 120087"/>
                <a:gd name="connsiteX5" fmla="*/ 673207 w 698022"/>
                <a:gd name="connsiteY5" fmla="*/ 112911 h 120087"/>
                <a:gd name="connsiteX6" fmla="*/ 435082 w 698022"/>
                <a:gd name="connsiteY6" fmla="*/ 24011 h 120087"/>
                <a:gd name="connsiteX7" fmla="*/ 171557 w 698022"/>
                <a:gd name="connsiteY7" fmla="*/ 1786 h 120087"/>
                <a:gd name="connsiteX8" fmla="*/ 343007 w 698022"/>
                <a:gd name="connsiteY8" fmla="*/ 4961 h 120087"/>
                <a:gd name="connsiteX9" fmla="*/ 107 w 698022"/>
                <a:gd name="connsiteY9" fmla="*/ 43061 h 12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8022" h="120087">
                  <a:moveTo>
                    <a:pt x="107" y="43061"/>
                  </a:moveTo>
                  <a:cubicBezTo>
                    <a:pt x="6986" y="45707"/>
                    <a:pt x="302790" y="20307"/>
                    <a:pt x="384282" y="20836"/>
                  </a:cubicBezTo>
                  <a:cubicBezTo>
                    <a:pt x="465774" y="21365"/>
                    <a:pt x="474240" y="41473"/>
                    <a:pt x="489057" y="46236"/>
                  </a:cubicBezTo>
                  <a:cubicBezTo>
                    <a:pt x="503874" y="50999"/>
                    <a:pt x="440374" y="37769"/>
                    <a:pt x="473182" y="49411"/>
                  </a:cubicBezTo>
                  <a:cubicBezTo>
                    <a:pt x="505990" y="61053"/>
                    <a:pt x="685907" y="116086"/>
                    <a:pt x="685907" y="116086"/>
                  </a:cubicBezTo>
                  <a:cubicBezTo>
                    <a:pt x="719245" y="126669"/>
                    <a:pt x="673207" y="112911"/>
                    <a:pt x="673207" y="112911"/>
                  </a:cubicBezTo>
                  <a:cubicBezTo>
                    <a:pt x="631403" y="97565"/>
                    <a:pt x="518690" y="42532"/>
                    <a:pt x="435082" y="24011"/>
                  </a:cubicBezTo>
                  <a:cubicBezTo>
                    <a:pt x="351474" y="5490"/>
                    <a:pt x="186903" y="4961"/>
                    <a:pt x="171557" y="1786"/>
                  </a:cubicBezTo>
                  <a:cubicBezTo>
                    <a:pt x="156211" y="-1389"/>
                    <a:pt x="367349" y="-331"/>
                    <a:pt x="343007" y="4961"/>
                  </a:cubicBezTo>
                  <a:cubicBezTo>
                    <a:pt x="318665" y="10253"/>
                    <a:pt x="-6772" y="40415"/>
                    <a:pt x="107" y="4306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 1432">
              <a:extLst>
                <a:ext uri="{FF2B5EF4-FFF2-40B4-BE49-F238E27FC236}">
                  <a16:creationId xmlns:a16="http://schemas.microsoft.com/office/drawing/2014/main" id="{9DB8F4C3-8190-69B5-D152-6F2F141BB25D}"/>
                </a:ext>
              </a:extLst>
            </p:cNvPr>
            <p:cNvSpPr/>
            <p:nvPr/>
          </p:nvSpPr>
          <p:spPr>
            <a:xfrm>
              <a:off x="9769475" y="5568655"/>
              <a:ext cx="611664" cy="565015"/>
            </a:xfrm>
            <a:custGeom>
              <a:avLst/>
              <a:gdLst>
                <a:gd name="connsiteX0" fmla="*/ 0 w 611664"/>
                <a:gd name="connsiteY0" fmla="*/ 295 h 565015"/>
                <a:gd name="connsiteX1" fmla="*/ 266700 w 611664"/>
                <a:gd name="connsiteY1" fmla="*/ 130470 h 565015"/>
                <a:gd name="connsiteX2" fmla="*/ 250825 w 611664"/>
                <a:gd name="connsiteY2" fmla="*/ 130470 h 565015"/>
                <a:gd name="connsiteX3" fmla="*/ 311150 w 611664"/>
                <a:gd name="connsiteY3" fmla="*/ 257470 h 565015"/>
                <a:gd name="connsiteX4" fmla="*/ 387350 w 611664"/>
                <a:gd name="connsiteY4" fmla="*/ 340020 h 565015"/>
                <a:gd name="connsiteX5" fmla="*/ 473075 w 611664"/>
                <a:gd name="connsiteY5" fmla="*/ 482895 h 565015"/>
                <a:gd name="connsiteX6" fmla="*/ 609600 w 611664"/>
                <a:gd name="connsiteY6" fmla="*/ 549570 h 565015"/>
                <a:gd name="connsiteX7" fmla="*/ 542925 w 611664"/>
                <a:gd name="connsiteY7" fmla="*/ 540045 h 565015"/>
                <a:gd name="connsiteX8" fmla="*/ 377825 w 611664"/>
                <a:gd name="connsiteY8" fmla="*/ 289220 h 565015"/>
                <a:gd name="connsiteX9" fmla="*/ 425450 w 611664"/>
                <a:gd name="connsiteY9" fmla="*/ 365420 h 565015"/>
                <a:gd name="connsiteX10" fmla="*/ 269875 w 611664"/>
                <a:gd name="connsiteY10" fmla="*/ 171745 h 565015"/>
                <a:gd name="connsiteX11" fmla="*/ 0 w 611664"/>
                <a:gd name="connsiteY11" fmla="*/ 295 h 56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664" h="565015">
                  <a:moveTo>
                    <a:pt x="0" y="295"/>
                  </a:moveTo>
                  <a:cubicBezTo>
                    <a:pt x="-529" y="-6584"/>
                    <a:pt x="224896" y="108774"/>
                    <a:pt x="266700" y="130470"/>
                  </a:cubicBezTo>
                  <a:cubicBezTo>
                    <a:pt x="308504" y="152166"/>
                    <a:pt x="243417" y="109303"/>
                    <a:pt x="250825" y="130470"/>
                  </a:cubicBezTo>
                  <a:cubicBezTo>
                    <a:pt x="258233" y="151637"/>
                    <a:pt x="288396" y="222545"/>
                    <a:pt x="311150" y="257470"/>
                  </a:cubicBezTo>
                  <a:cubicBezTo>
                    <a:pt x="333904" y="292395"/>
                    <a:pt x="360362" y="302449"/>
                    <a:pt x="387350" y="340020"/>
                  </a:cubicBezTo>
                  <a:cubicBezTo>
                    <a:pt x="414338" y="377591"/>
                    <a:pt x="436033" y="447970"/>
                    <a:pt x="473075" y="482895"/>
                  </a:cubicBezTo>
                  <a:cubicBezTo>
                    <a:pt x="510117" y="517820"/>
                    <a:pt x="597958" y="540045"/>
                    <a:pt x="609600" y="549570"/>
                  </a:cubicBezTo>
                  <a:cubicBezTo>
                    <a:pt x="621242" y="559095"/>
                    <a:pt x="581554" y="583437"/>
                    <a:pt x="542925" y="540045"/>
                  </a:cubicBezTo>
                  <a:cubicBezTo>
                    <a:pt x="504296" y="496653"/>
                    <a:pt x="397404" y="318324"/>
                    <a:pt x="377825" y="289220"/>
                  </a:cubicBezTo>
                  <a:cubicBezTo>
                    <a:pt x="358246" y="260116"/>
                    <a:pt x="443442" y="384999"/>
                    <a:pt x="425450" y="365420"/>
                  </a:cubicBezTo>
                  <a:cubicBezTo>
                    <a:pt x="407458" y="345841"/>
                    <a:pt x="343958" y="234187"/>
                    <a:pt x="269875" y="171745"/>
                  </a:cubicBezTo>
                  <a:cubicBezTo>
                    <a:pt x="195792" y="109303"/>
                    <a:pt x="529" y="7174"/>
                    <a:pt x="0" y="29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 1433">
              <a:extLst>
                <a:ext uri="{FF2B5EF4-FFF2-40B4-BE49-F238E27FC236}">
                  <a16:creationId xmlns:a16="http://schemas.microsoft.com/office/drawing/2014/main" id="{DE1AD8F0-54CE-59C8-929A-0B7CC5E8191A}"/>
                </a:ext>
              </a:extLst>
            </p:cNvPr>
            <p:cNvSpPr/>
            <p:nvPr/>
          </p:nvSpPr>
          <p:spPr>
            <a:xfrm>
              <a:off x="9245600" y="5482692"/>
              <a:ext cx="174651" cy="292074"/>
            </a:xfrm>
            <a:custGeom>
              <a:avLst/>
              <a:gdLst>
                <a:gd name="connsiteX0" fmla="*/ 174625 w 174651"/>
                <a:gd name="connsiteY0" fmla="*/ 533 h 292074"/>
                <a:gd name="connsiteX1" fmla="*/ 28575 w 174651"/>
                <a:gd name="connsiteY1" fmla="*/ 171983 h 292074"/>
                <a:gd name="connsiteX2" fmla="*/ 47625 w 174651"/>
                <a:gd name="connsiteY2" fmla="*/ 289458 h 292074"/>
                <a:gd name="connsiteX3" fmla="*/ 47625 w 174651"/>
                <a:gd name="connsiteY3" fmla="*/ 235483 h 292074"/>
                <a:gd name="connsiteX4" fmla="*/ 6350 w 174651"/>
                <a:gd name="connsiteY4" fmla="*/ 35458 h 292074"/>
                <a:gd name="connsiteX5" fmla="*/ 15875 w 174651"/>
                <a:gd name="connsiteY5" fmla="*/ 114833 h 292074"/>
                <a:gd name="connsiteX6" fmla="*/ 174625 w 174651"/>
                <a:gd name="connsiteY6" fmla="*/ 533 h 29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651" h="292074">
                  <a:moveTo>
                    <a:pt x="174625" y="533"/>
                  </a:moveTo>
                  <a:cubicBezTo>
                    <a:pt x="176742" y="10058"/>
                    <a:pt x="49742" y="123829"/>
                    <a:pt x="28575" y="171983"/>
                  </a:cubicBezTo>
                  <a:cubicBezTo>
                    <a:pt x="7408" y="220137"/>
                    <a:pt x="44450" y="278875"/>
                    <a:pt x="47625" y="289458"/>
                  </a:cubicBezTo>
                  <a:cubicBezTo>
                    <a:pt x="50800" y="300041"/>
                    <a:pt x="54504" y="277816"/>
                    <a:pt x="47625" y="235483"/>
                  </a:cubicBezTo>
                  <a:cubicBezTo>
                    <a:pt x="40746" y="193150"/>
                    <a:pt x="11642" y="55566"/>
                    <a:pt x="6350" y="35458"/>
                  </a:cubicBezTo>
                  <a:cubicBezTo>
                    <a:pt x="1058" y="15350"/>
                    <a:pt x="-8467" y="117479"/>
                    <a:pt x="15875" y="114833"/>
                  </a:cubicBezTo>
                  <a:cubicBezTo>
                    <a:pt x="40217" y="112187"/>
                    <a:pt x="172508" y="-8992"/>
                    <a:pt x="174625" y="53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 1434">
              <a:extLst>
                <a:ext uri="{FF2B5EF4-FFF2-40B4-BE49-F238E27FC236}">
                  <a16:creationId xmlns:a16="http://schemas.microsoft.com/office/drawing/2014/main" id="{78573705-E7B6-F14E-F94E-3AED20AC5424}"/>
                </a:ext>
              </a:extLst>
            </p:cNvPr>
            <p:cNvSpPr/>
            <p:nvPr/>
          </p:nvSpPr>
          <p:spPr>
            <a:xfrm>
              <a:off x="9831125" y="5696442"/>
              <a:ext cx="491270" cy="435806"/>
            </a:xfrm>
            <a:custGeom>
              <a:avLst/>
              <a:gdLst>
                <a:gd name="connsiteX0" fmla="*/ 8200 w 491270"/>
                <a:gd name="connsiteY0" fmla="*/ 2683 h 435806"/>
                <a:gd name="connsiteX1" fmla="*/ 208225 w 491270"/>
                <a:gd name="connsiteY1" fmla="*/ 91583 h 435806"/>
                <a:gd name="connsiteX2" fmla="*/ 220925 w 491270"/>
                <a:gd name="connsiteY2" fmla="*/ 155083 h 435806"/>
                <a:gd name="connsiteX3" fmla="*/ 297125 w 491270"/>
                <a:gd name="connsiteY3" fmla="*/ 253508 h 435806"/>
                <a:gd name="connsiteX4" fmla="*/ 255850 w 491270"/>
                <a:gd name="connsiteY4" fmla="*/ 228108 h 435806"/>
                <a:gd name="connsiteX5" fmla="*/ 487625 w 491270"/>
                <a:gd name="connsiteY5" fmla="*/ 431308 h 435806"/>
                <a:gd name="connsiteX6" fmla="*/ 386025 w 491270"/>
                <a:gd name="connsiteY6" fmla="*/ 351933 h 435806"/>
                <a:gd name="connsiteX7" fmla="*/ 230450 w 491270"/>
                <a:gd name="connsiteY7" fmla="*/ 158258 h 435806"/>
                <a:gd name="connsiteX8" fmla="*/ 217750 w 491270"/>
                <a:gd name="connsiteY8" fmla="*/ 82058 h 435806"/>
                <a:gd name="connsiteX9" fmla="*/ 52650 w 491270"/>
                <a:gd name="connsiteY9" fmla="*/ 28083 h 435806"/>
                <a:gd name="connsiteX10" fmla="*/ 8200 w 491270"/>
                <a:gd name="connsiteY10" fmla="*/ 2683 h 4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270" h="435806">
                  <a:moveTo>
                    <a:pt x="8200" y="2683"/>
                  </a:moveTo>
                  <a:cubicBezTo>
                    <a:pt x="34129" y="13266"/>
                    <a:pt x="172771" y="66183"/>
                    <a:pt x="208225" y="91583"/>
                  </a:cubicBezTo>
                  <a:cubicBezTo>
                    <a:pt x="243679" y="116983"/>
                    <a:pt x="206108" y="128095"/>
                    <a:pt x="220925" y="155083"/>
                  </a:cubicBezTo>
                  <a:cubicBezTo>
                    <a:pt x="235742" y="182071"/>
                    <a:pt x="291304" y="241337"/>
                    <a:pt x="297125" y="253508"/>
                  </a:cubicBezTo>
                  <a:cubicBezTo>
                    <a:pt x="302946" y="265679"/>
                    <a:pt x="224100" y="198475"/>
                    <a:pt x="255850" y="228108"/>
                  </a:cubicBezTo>
                  <a:cubicBezTo>
                    <a:pt x="287600" y="257741"/>
                    <a:pt x="465929" y="410671"/>
                    <a:pt x="487625" y="431308"/>
                  </a:cubicBezTo>
                  <a:cubicBezTo>
                    <a:pt x="509321" y="451946"/>
                    <a:pt x="428888" y="397441"/>
                    <a:pt x="386025" y="351933"/>
                  </a:cubicBezTo>
                  <a:cubicBezTo>
                    <a:pt x="343163" y="306425"/>
                    <a:pt x="258496" y="203237"/>
                    <a:pt x="230450" y="158258"/>
                  </a:cubicBezTo>
                  <a:cubicBezTo>
                    <a:pt x="202404" y="113279"/>
                    <a:pt x="247383" y="103754"/>
                    <a:pt x="217750" y="82058"/>
                  </a:cubicBezTo>
                  <a:cubicBezTo>
                    <a:pt x="188117" y="60362"/>
                    <a:pt x="81754" y="40783"/>
                    <a:pt x="52650" y="28083"/>
                  </a:cubicBezTo>
                  <a:cubicBezTo>
                    <a:pt x="23546" y="15383"/>
                    <a:pt x="-17729" y="-7900"/>
                    <a:pt x="8200" y="268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 1435">
              <a:extLst>
                <a:ext uri="{FF2B5EF4-FFF2-40B4-BE49-F238E27FC236}">
                  <a16:creationId xmlns:a16="http://schemas.microsoft.com/office/drawing/2014/main" id="{3E8810B8-1D00-0370-6B51-0FAAD2616C7A}"/>
                </a:ext>
              </a:extLst>
            </p:cNvPr>
            <p:cNvSpPr/>
            <p:nvPr/>
          </p:nvSpPr>
          <p:spPr>
            <a:xfrm>
              <a:off x="10112111" y="6121397"/>
              <a:ext cx="317826" cy="629865"/>
            </a:xfrm>
            <a:custGeom>
              <a:avLst/>
              <a:gdLst>
                <a:gd name="connsiteX0" fmla="*/ 279664 w 317826"/>
                <a:gd name="connsiteY0" fmla="*/ 3 h 629865"/>
                <a:gd name="connsiteX1" fmla="*/ 181239 w 317826"/>
                <a:gd name="connsiteY1" fmla="*/ 254003 h 629865"/>
                <a:gd name="connsiteX2" fmla="*/ 264 w 317826"/>
                <a:gd name="connsiteY2" fmla="*/ 625478 h 629865"/>
                <a:gd name="connsiteX3" fmla="*/ 143139 w 317826"/>
                <a:gd name="connsiteY3" fmla="*/ 438153 h 629865"/>
                <a:gd name="connsiteX4" fmla="*/ 238389 w 317826"/>
                <a:gd name="connsiteY4" fmla="*/ 142878 h 629865"/>
                <a:gd name="connsiteX5" fmla="*/ 238389 w 317826"/>
                <a:gd name="connsiteY5" fmla="*/ 209553 h 629865"/>
                <a:gd name="connsiteX6" fmla="*/ 270139 w 317826"/>
                <a:gd name="connsiteY6" fmla="*/ 165103 h 629865"/>
                <a:gd name="connsiteX7" fmla="*/ 292364 w 317826"/>
                <a:gd name="connsiteY7" fmla="*/ 269878 h 629865"/>
                <a:gd name="connsiteX8" fmla="*/ 301889 w 317826"/>
                <a:gd name="connsiteY8" fmla="*/ 168278 h 629865"/>
                <a:gd name="connsiteX9" fmla="*/ 317764 w 317826"/>
                <a:gd name="connsiteY9" fmla="*/ 247653 h 629865"/>
                <a:gd name="connsiteX10" fmla="*/ 279664 w 317826"/>
                <a:gd name="connsiteY10" fmla="*/ 3 h 62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826" h="629865">
                  <a:moveTo>
                    <a:pt x="279664" y="3"/>
                  </a:moveTo>
                  <a:cubicBezTo>
                    <a:pt x="256910" y="1061"/>
                    <a:pt x="227806" y="149757"/>
                    <a:pt x="181239" y="254003"/>
                  </a:cubicBezTo>
                  <a:cubicBezTo>
                    <a:pt x="134672" y="358249"/>
                    <a:pt x="6614" y="594786"/>
                    <a:pt x="264" y="625478"/>
                  </a:cubicBezTo>
                  <a:cubicBezTo>
                    <a:pt x="-6086" y="656170"/>
                    <a:pt x="103452" y="518586"/>
                    <a:pt x="143139" y="438153"/>
                  </a:cubicBezTo>
                  <a:cubicBezTo>
                    <a:pt x="182826" y="357720"/>
                    <a:pt x="222514" y="180978"/>
                    <a:pt x="238389" y="142878"/>
                  </a:cubicBezTo>
                  <a:cubicBezTo>
                    <a:pt x="254264" y="104778"/>
                    <a:pt x="233097" y="205849"/>
                    <a:pt x="238389" y="209553"/>
                  </a:cubicBezTo>
                  <a:cubicBezTo>
                    <a:pt x="243681" y="213257"/>
                    <a:pt x="261143" y="155049"/>
                    <a:pt x="270139" y="165103"/>
                  </a:cubicBezTo>
                  <a:cubicBezTo>
                    <a:pt x="279135" y="175157"/>
                    <a:pt x="287072" y="269349"/>
                    <a:pt x="292364" y="269878"/>
                  </a:cubicBezTo>
                  <a:cubicBezTo>
                    <a:pt x="297656" y="270407"/>
                    <a:pt x="297656" y="171982"/>
                    <a:pt x="301889" y="168278"/>
                  </a:cubicBezTo>
                  <a:cubicBezTo>
                    <a:pt x="306122" y="164574"/>
                    <a:pt x="318822" y="278345"/>
                    <a:pt x="317764" y="247653"/>
                  </a:cubicBezTo>
                  <a:cubicBezTo>
                    <a:pt x="316706" y="216961"/>
                    <a:pt x="302418" y="-1055"/>
                    <a:pt x="279664" y="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 1436">
              <a:extLst>
                <a:ext uri="{FF2B5EF4-FFF2-40B4-BE49-F238E27FC236}">
                  <a16:creationId xmlns:a16="http://schemas.microsoft.com/office/drawing/2014/main" id="{EB40F803-716A-01D6-197B-28F075174696}"/>
                </a:ext>
              </a:extLst>
            </p:cNvPr>
            <p:cNvSpPr/>
            <p:nvPr/>
          </p:nvSpPr>
          <p:spPr>
            <a:xfrm>
              <a:off x="10160112" y="6140668"/>
              <a:ext cx="194492" cy="429669"/>
            </a:xfrm>
            <a:custGeom>
              <a:avLst/>
              <a:gdLst>
                <a:gd name="connsiteX0" fmla="*/ 193563 w 194492"/>
                <a:gd name="connsiteY0" fmla="*/ 2957 h 429669"/>
                <a:gd name="connsiteX1" fmla="*/ 6238 w 194492"/>
                <a:gd name="connsiteY1" fmla="*/ 415707 h 429669"/>
                <a:gd name="connsiteX2" fmla="*/ 50688 w 194492"/>
                <a:gd name="connsiteY2" fmla="*/ 314107 h 429669"/>
                <a:gd name="connsiteX3" fmla="*/ 111013 w 194492"/>
                <a:gd name="connsiteY3" fmla="*/ 129957 h 429669"/>
                <a:gd name="connsiteX4" fmla="*/ 79263 w 194492"/>
                <a:gd name="connsiteY4" fmla="*/ 225207 h 429669"/>
                <a:gd name="connsiteX5" fmla="*/ 193563 w 194492"/>
                <a:gd name="connsiteY5" fmla="*/ 2957 h 42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92" h="429669">
                  <a:moveTo>
                    <a:pt x="193563" y="2957"/>
                  </a:moveTo>
                  <a:cubicBezTo>
                    <a:pt x="181392" y="34707"/>
                    <a:pt x="30050" y="363849"/>
                    <a:pt x="6238" y="415707"/>
                  </a:cubicBezTo>
                  <a:cubicBezTo>
                    <a:pt x="-17574" y="467565"/>
                    <a:pt x="33225" y="361732"/>
                    <a:pt x="50688" y="314107"/>
                  </a:cubicBezTo>
                  <a:cubicBezTo>
                    <a:pt x="68150" y="266482"/>
                    <a:pt x="106250" y="144774"/>
                    <a:pt x="111013" y="129957"/>
                  </a:cubicBezTo>
                  <a:cubicBezTo>
                    <a:pt x="115776" y="115140"/>
                    <a:pt x="63917" y="245315"/>
                    <a:pt x="79263" y="225207"/>
                  </a:cubicBezTo>
                  <a:cubicBezTo>
                    <a:pt x="94609" y="205099"/>
                    <a:pt x="205734" y="-28793"/>
                    <a:pt x="193563" y="295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 1437">
              <a:extLst>
                <a:ext uri="{FF2B5EF4-FFF2-40B4-BE49-F238E27FC236}">
                  <a16:creationId xmlns:a16="http://schemas.microsoft.com/office/drawing/2014/main" id="{88EDBCE1-B221-0454-F6CB-498AF6C6D14F}"/>
                </a:ext>
              </a:extLst>
            </p:cNvPr>
            <p:cNvSpPr/>
            <p:nvPr/>
          </p:nvSpPr>
          <p:spPr>
            <a:xfrm>
              <a:off x="9787907" y="6743299"/>
              <a:ext cx="379058" cy="1141534"/>
            </a:xfrm>
            <a:custGeom>
              <a:avLst/>
              <a:gdLst>
                <a:gd name="connsiteX0" fmla="*/ 378443 w 379058"/>
                <a:gd name="connsiteY0" fmla="*/ 401 h 1141534"/>
                <a:gd name="connsiteX1" fmla="*/ 267318 w 379058"/>
                <a:gd name="connsiteY1" fmla="*/ 229001 h 1141534"/>
                <a:gd name="connsiteX2" fmla="*/ 146668 w 379058"/>
                <a:gd name="connsiteY2" fmla="*/ 454426 h 1141534"/>
                <a:gd name="connsiteX3" fmla="*/ 156193 w 379058"/>
                <a:gd name="connsiteY3" fmla="*/ 425851 h 1141534"/>
                <a:gd name="connsiteX4" fmla="*/ 32368 w 379058"/>
                <a:gd name="connsiteY4" fmla="*/ 838601 h 1141534"/>
                <a:gd name="connsiteX5" fmla="*/ 35543 w 379058"/>
                <a:gd name="connsiteY5" fmla="*/ 1025926 h 1141534"/>
                <a:gd name="connsiteX6" fmla="*/ 10143 w 379058"/>
                <a:gd name="connsiteY6" fmla="*/ 1130701 h 1141534"/>
                <a:gd name="connsiteX7" fmla="*/ 618 w 379058"/>
                <a:gd name="connsiteY7" fmla="*/ 1111651 h 1141534"/>
                <a:gd name="connsiteX8" fmla="*/ 26018 w 379058"/>
                <a:gd name="connsiteY8" fmla="*/ 895751 h 1141534"/>
                <a:gd name="connsiteX9" fmla="*/ 76818 w 379058"/>
                <a:gd name="connsiteY9" fmla="*/ 616351 h 1141534"/>
                <a:gd name="connsiteX10" fmla="*/ 99043 w 379058"/>
                <a:gd name="connsiteY10" fmla="*/ 578251 h 1141534"/>
                <a:gd name="connsiteX11" fmla="*/ 222868 w 379058"/>
                <a:gd name="connsiteY11" fmla="*/ 270276 h 1141534"/>
                <a:gd name="connsiteX12" fmla="*/ 216518 w 379058"/>
                <a:gd name="connsiteY12" fmla="*/ 286151 h 1141534"/>
                <a:gd name="connsiteX13" fmla="*/ 378443 w 379058"/>
                <a:gd name="connsiteY13" fmla="*/ 401 h 11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058" h="1141534">
                  <a:moveTo>
                    <a:pt x="378443" y="401"/>
                  </a:moveTo>
                  <a:cubicBezTo>
                    <a:pt x="386910" y="-9124"/>
                    <a:pt x="305947" y="153330"/>
                    <a:pt x="267318" y="229001"/>
                  </a:cubicBezTo>
                  <a:cubicBezTo>
                    <a:pt x="228689" y="304672"/>
                    <a:pt x="165189" y="421618"/>
                    <a:pt x="146668" y="454426"/>
                  </a:cubicBezTo>
                  <a:cubicBezTo>
                    <a:pt x="128147" y="487234"/>
                    <a:pt x="175243" y="361822"/>
                    <a:pt x="156193" y="425851"/>
                  </a:cubicBezTo>
                  <a:cubicBezTo>
                    <a:pt x="137143" y="489880"/>
                    <a:pt x="52476" y="738589"/>
                    <a:pt x="32368" y="838601"/>
                  </a:cubicBezTo>
                  <a:cubicBezTo>
                    <a:pt x="12260" y="938613"/>
                    <a:pt x="39247" y="977243"/>
                    <a:pt x="35543" y="1025926"/>
                  </a:cubicBezTo>
                  <a:cubicBezTo>
                    <a:pt x="31839" y="1074609"/>
                    <a:pt x="15964" y="1116414"/>
                    <a:pt x="10143" y="1130701"/>
                  </a:cubicBezTo>
                  <a:cubicBezTo>
                    <a:pt x="4322" y="1144988"/>
                    <a:pt x="-2028" y="1150809"/>
                    <a:pt x="618" y="1111651"/>
                  </a:cubicBezTo>
                  <a:cubicBezTo>
                    <a:pt x="3264" y="1072493"/>
                    <a:pt x="13318" y="978301"/>
                    <a:pt x="26018" y="895751"/>
                  </a:cubicBezTo>
                  <a:cubicBezTo>
                    <a:pt x="38718" y="813201"/>
                    <a:pt x="64647" y="669268"/>
                    <a:pt x="76818" y="616351"/>
                  </a:cubicBezTo>
                  <a:cubicBezTo>
                    <a:pt x="88989" y="563434"/>
                    <a:pt x="74701" y="635930"/>
                    <a:pt x="99043" y="578251"/>
                  </a:cubicBezTo>
                  <a:cubicBezTo>
                    <a:pt x="123385" y="520572"/>
                    <a:pt x="203289" y="318959"/>
                    <a:pt x="222868" y="270276"/>
                  </a:cubicBezTo>
                  <a:cubicBezTo>
                    <a:pt x="242447" y="221593"/>
                    <a:pt x="190060" y="338009"/>
                    <a:pt x="216518" y="286151"/>
                  </a:cubicBezTo>
                  <a:cubicBezTo>
                    <a:pt x="242976" y="234293"/>
                    <a:pt x="369976" y="9926"/>
                    <a:pt x="378443" y="40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 1438">
              <a:extLst>
                <a:ext uri="{FF2B5EF4-FFF2-40B4-BE49-F238E27FC236}">
                  <a16:creationId xmlns:a16="http://schemas.microsoft.com/office/drawing/2014/main" id="{CDE25870-81FD-E39E-F326-C5021223503E}"/>
                </a:ext>
              </a:extLst>
            </p:cNvPr>
            <p:cNvSpPr/>
            <p:nvPr/>
          </p:nvSpPr>
          <p:spPr>
            <a:xfrm>
              <a:off x="8102296" y="5619734"/>
              <a:ext cx="382281" cy="965481"/>
            </a:xfrm>
            <a:custGeom>
              <a:avLst/>
              <a:gdLst>
                <a:gd name="connsiteX0" fmla="*/ 304 w 382281"/>
                <a:gd name="connsiteY0" fmla="*/ 16 h 965481"/>
                <a:gd name="connsiteX1" fmla="*/ 9829 w 382281"/>
                <a:gd name="connsiteY1" fmla="*/ 365141 h 965481"/>
                <a:gd name="connsiteX2" fmla="*/ 13004 w 382281"/>
                <a:gd name="connsiteY2" fmla="*/ 304816 h 965481"/>
                <a:gd name="connsiteX3" fmla="*/ 6654 w 382281"/>
                <a:gd name="connsiteY3" fmla="*/ 492141 h 965481"/>
                <a:gd name="connsiteX4" fmla="*/ 32054 w 382281"/>
                <a:gd name="connsiteY4" fmla="*/ 450866 h 965481"/>
                <a:gd name="connsiteX5" fmla="*/ 70154 w 382281"/>
                <a:gd name="connsiteY5" fmla="*/ 606441 h 965481"/>
                <a:gd name="connsiteX6" fmla="*/ 54279 w 382281"/>
                <a:gd name="connsiteY6" fmla="*/ 631841 h 965481"/>
                <a:gd name="connsiteX7" fmla="*/ 159054 w 382281"/>
                <a:gd name="connsiteY7" fmla="*/ 803291 h 965481"/>
                <a:gd name="connsiteX8" fmla="*/ 155879 w 382281"/>
                <a:gd name="connsiteY8" fmla="*/ 803291 h 965481"/>
                <a:gd name="connsiteX9" fmla="*/ 298754 w 382281"/>
                <a:gd name="connsiteY9" fmla="*/ 908066 h 965481"/>
                <a:gd name="connsiteX10" fmla="*/ 213029 w 382281"/>
                <a:gd name="connsiteY10" fmla="*/ 869966 h 965481"/>
                <a:gd name="connsiteX11" fmla="*/ 381304 w 382281"/>
                <a:gd name="connsiteY11" fmla="*/ 965216 h 965481"/>
                <a:gd name="connsiteX12" fmla="*/ 279704 w 382281"/>
                <a:gd name="connsiteY12" fmla="*/ 898541 h 965481"/>
                <a:gd name="connsiteX13" fmla="*/ 225729 w 382281"/>
                <a:gd name="connsiteY13" fmla="*/ 901716 h 965481"/>
                <a:gd name="connsiteX14" fmla="*/ 225729 w 382281"/>
                <a:gd name="connsiteY14" fmla="*/ 901716 h 965481"/>
                <a:gd name="connsiteX15" fmla="*/ 70154 w 382281"/>
                <a:gd name="connsiteY15" fmla="*/ 635016 h 965481"/>
                <a:gd name="connsiteX16" fmla="*/ 28879 w 382281"/>
                <a:gd name="connsiteY16" fmla="*/ 434991 h 965481"/>
                <a:gd name="connsiteX17" fmla="*/ 28879 w 382281"/>
                <a:gd name="connsiteY17" fmla="*/ 390541 h 965481"/>
                <a:gd name="connsiteX18" fmla="*/ 22529 w 382281"/>
                <a:gd name="connsiteY18" fmla="*/ 279416 h 965481"/>
                <a:gd name="connsiteX19" fmla="*/ 22529 w 382281"/>
                <a:gd name="connsiteY19" fmla="*/ 349266 h 965481"/>
                <a:gd name="connsiteX20" fmla="*/ 304 w 382281"/>
                <a:gd name="connsiteY20" fmla="*/ 16 h 96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2281" h="965481">
                  <a:moveTo>
                    <a:pt x="304" y="16"/>
                  </a:moveTo>
                  <a:cubicBezTo>
                    <a:pt x="-1813" y="2662"/>
                    <a:pt x="7712" y="314341"/>
                    <a:pt x="9829" y="365141"/>
                  </a:cubicBezTo>
                  <a:cubicBezTo>
                    <a:pt x="11946" y="415941"/>
                    <a:pt x="13533" y="283649"/>
                    <a:pt x="13004" y="304816"/>
                  </a:cubicBezTo>
                  <a:cubicBezTo>
                    <a:pt x="12475" y="325983"/>
                    <a:pt x="3479" y="467799"/>
                    <a:pt x="6654" y="492141"/>
                  </a:cubicBezTo>
                  <a:cubicBezTo>
                    <a:pt x="9829" y="516483"/>
                    <a:pt x="21471" y="431816"/>
                    <a:pt x="32054" y="450866"/>
                  </a:cubicBezTo>
                  <a:cubicBezTo>
                    <a:pt x="42637" y="469916"/>
                    <a:pt x="66450" y="576279"/>
                    <a:pt x="70154" y="606441"/>
                  </a:cubicBezTo>
                  <a:cubicBezTo>
                    <a:pt x="73858" y="636604"/>
                    <a:pt x="39462" y="599033"/>
                    <a:pt x="54279" y="631841"/>
                  </a:cubicBezTo>
                  <a:cubicBezTo>
                    <a:pt x="69096" y="664649"/>
                    <a:pt x="142121" y="774716"/>
                    <a:pt x="159054" y="803291"/>
                  </a:cubicBezTo>
                  <a:cubicBezTo>
                    <a:pt x="175987" y="831866"/>
                    <a:pt x="132596" y="785829"/>
                    <a:pt x="155879" y="803291"/>
                  </a:cubicBezTo>
                  <a:cubicBezTo>
                    <a:pt x="179162" y="820754"/>
                    <a:pt x="289229" y="896954"/>
                    <a:pt x="298754" y="908066"/>
                  </a:cubicBezTo>
                  <a:cubicBezTo>
                    <a:pt x="308279" y="919179"/>
                    <a:pt x="199271" y="860441"/>
                    <a:pt x="213029" y="869966"/>
                  </a:cubicBezTo>
                  <a:cubicBezTo>
                    <a:pt x="226787" y="879491"/>
                    <a:pt x="370192" y="960454"/>
                    <a:pt x="381304" y="965216"/>
                  </a:cubicBezTo>
                  <a:cubicBezTo>
                    <a:pt x="392416" y="969978"/>
                    <a:pt x="305633" y="909124"/>
                    <a:pt x="279704" y="898541"/>
                  </a:cubicBezTo>
                  <a:cubicBezTo>
                    <a:pt x="253775" y="887958"/>
                    <a:pt x="225729" y="901716"/>
                    <a:pt x="225729" y="901716"/>
                  </a:cubicBezTo>
                  <a:lnTo>
                    <a:pt x="225729" y="901716"/>
                  </a:lnTo>
                  <a:cubicBezTo>
                    <a:pt x="199800" y="857266"/>
                    <a:pt x="102962" y="712804"/>
                    <a:pt x="70154" y="635016"/>
                  </a:cubicBezTo>
                  <a:cubicBezTo>
                    <a:pt x="37346" y="557228"/>
                    <a:pt x="35758" y="475737"/>
                    <a:pt x="28879" y="434991"/>
                  </a:cubicBezTo>
                  <a:cubicBezTo>
                    <a:pt x="22000" y="394245"/>
                    <a:pt x="29937" y="416470"/>
                    <a:pt x="28879" y="390541"/>
                  </a:cubicBezTo>
                  <a:cubicBezTo>
                    <a:pt x="27821" y="364612"/>
                    <a:pt x="23587" y="286295"/>
                    <a:pt x="22529" y="279416"/>
                  </a:cubicBezTo>
                  <a:cubicBezTo>
                    <a:pt x="21471" y="272537"/>
                    <a:pt x="25175" y="390541"/>
                    <a:pt x="22529" y="349266"/>
                  </a:cubicBezTo>
                  <a:cubicBezTo>
                    <a:pt x="19883" y="307991"/>
                    <a:pt x="2421" y="-2630"/>
                    <a:pt x="304" y="1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 1439">
              <a:extLst>
                <a:ext uri="{FF2B5EF4-FFF2-40B4-BE49-F238E27FC236}">
                  <a16:creationId xmlns:a16="http://schemas.microsoft.com/office/drawing/2014/main" id="{6D488F05-6D19-D5B3-8D50-7A1BB3CC62FF}"/>
                </a:ext>
              </a:extLst>
            </p:cNvPr>
            <p:cNvSpPr/>
            <p:nvPr/>
          </p:nvSpPr>
          <p:spPr>
            <a:xfrm>
              <a:off x="7897191" y="6241861"/>
              <a:ext cx="278560" cy="565376"/>
            </a:xfrm>
            <a:custGeom>
              <a:avLst/>
              <a:gdLst>
                <a:gd name="connsiteX0" fmla="*/ 278434 w 278560"/>
                <a:gd name="connsiteY0" fmla="*/ 189 h 565376"/>
                <a:gd name="connsiteX1" fmla="*/ 164134 w 278560"/>
                <a:gd name="connsiteY1" fmla="*/ 241489 h 565376"/>
                <a:gd name="connsiteX2" fmla="*/ 2209 w 278560"/>
                <a:gd name="connsiteY2" fmla="*/ 555814 h 565376"/>
                <a:gd name="connsiteX3" fmla="*/ 68884 w 278560"/>
                <a:gd name="connsiteY3" fmla="*/ 485964 h 565376"/>
                <a:gd name="connsiteX4" fmla="*/ 49834 w 278560"/>
                <a:gd name="connsiteY4" fmla="*/ 505014 h 565376"/>
                <a:gd name="connsiteX5" fmla="*/ 186359 w 278560"/>
                <a:gd name="connsiteY5" fmla="*/ 222439 h 565376"/>
                <a:gd name="connsiteX6" fmla="*/ 186359 w 278560"/>
                <a:gd name="connsiteY6" fmla="*/ 279589 h 565376"/>
                <a:gd name="connsiteX7" fmla="*/ 278434 w 278560"/>
                <a:gd name="connsiteY7" fmla="*/ 189 h 56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560" h="565376">
                  <a:moveTo>
                    <a:pt x="278434" y="189"/>
                  </a:moveTo>
                  <a:cubicBezTo>
                    <a:pt x="274730" y="-6161"/>
                    <a:pt x="210171" y="148885"/>
                    <a:pt x="164134" y="241489"/>
                  </a:cubicBezTo>
                  <a:cubicBezTo>
                    <a:pt x="118097" y="334093"/>
                    <a:pt x="18084" y="515068"/>
                    <a:pt x="2209" y="555814"/>
                  </a:cubicBezTo>
                  <a:cubicBezTo>
                    <a:pt x="-13666" y="596560"/>
                    <a:pt x="60946" y="494431"/>
                    <a:pt x="68884" y="485964"/>
                  </a:cubicBezTo>
                  <a:cubicBezTo>
                    <a:pt x="76821" y="477497"/>
                    <a:pt x="30255" y="548935"/>
                    <a:pt x="49834" y="505014"/>
                  </a:cubicBezTo>
                  <a:cubicBezTo>
                    <a:pt x="69413" y="461093"/>
                    <a:pt x="163605" y="260010"/>
                    <a:pt x="186359" y="222439"/>
                  </a:cubicBezTo>
                  <a:cubicBezTo>
                    <a:pt x="209113" y="184868"/>
                    <a:pt x="169426" y="311868"/>
                    <a:pt x="186359" y="279589"/>
                  </a:cubicBezTo>
                  <a:cubicBezTo>
                    <a:pt x="203292" y="247310"/>
                    <a:pt x="282138" y="6539"/>
                    <a:pt x="278434" y="18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 1440">
              <a:extLst>
                <a:ext uri="{FF2B5EF4-FFF2-40B4-BE49-F238E27FC236}">
                  <a16:creationId xmlns:a16="http://schemas.microsoft.com/office/drawing/2014/main" id="{4803A101-8E26-7101-AD4C-F35BF833771E}"/>
                </a:ext>
              </a:extLst>
            </p:cNvPr>
            <p:cNvSpPr/>
            <p:nvPr/>
          </p:nvSpPr>
          <p:spPr>
            <a:xfrm>
              <a:off x="7870085" y="6123547"/>
              <a:ext cx="323216" cy="669954"/>
            </a:xfrm>
            <a:custGeom>
              <a:avLst/>
              <a:gdLst>
                <a:gd name="connsiteX0" fmla="*/ 318240 w 323216"/>
                <a:gd name="connsiteY0" fmla="*/ 10553 h 669954"/>
                <a:gd name="connsiteX1" fmla="*/ 159490 w 323216"/>
                <a:gd name="connsiteY1" fmla="*/ 280428 h 669954"/>
                <a:gd name="connsiteX2" fmla="*/ 184890 w 323216"/>
                <a:gd name="connsiteY2" fmla="*/ 267728 h 669954"/>
                <a:gd name="connsiteX3" fmla="*/ 3915 w 323216"/>
                <a:gd name="connsiteY3" fmla="*/ 661428 h 669954"/>
                <a:gd name="connsiteX4" fmla="*/ 70590 w 323216"/>
                <a:gd name="connsiteY4" fmla="*/ 518553 h 669954"/>
                <a:gd name="connsiteX5" fmla="*/ 188065 w 323216"/>
                <a:gd name="connsiteY5" fmla="*/ 286778 h 669954"/>
                <a:gd name="connsiteX6" fmla="*/ 184890 w 323216"/>
                <a:gd name="connsiteY6" fmla="*/ 296303 h 669954"/>
                <a:gd name="connsiteX7" fmla="*/ 270615 w 323216"/>
                <a:gd name="connsiteY7" fmla="*/ 77228 h 669954"/>
                <a:gd name="connsiteX8" fmla="*/ 318240 w 323216"/>
                <a:gd name="connsiteY8" fmla="*/ 10553 h 6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216" h="669954">
                  <a:moveTo>
                    <a:pt x="318240" y="10553"/>
                  </a:moveTo>
                  <a:cubicBezTo>
                    <a:pt x="299719" y="44420"/>
                    <a:pt x="181715" y="237566"/>
                    <a:pt x="159490" y="280428"/>
                  </a:cubicBezTo>
                  <a:cubicBezTo>
                    <a:pt x="137265" y="323290"/>
                    <a:pt x="210819" y="204228"/>
                    <a:pt x="184890" y="267728"/>
                  </a:cubicBezTo>
                  <a:cubicBezTo>
                    <a:pt x="158961" y="331228"/>
                    <a:pt x="22965" y="619624"/>
                    <a:pt x="3915" y="661428"/>
                  </a:cubicBezTo>
                  <a:cubicBezTo>
                    <a:pt x="-15135" y="703232"/>
                    <a:pt x="39898" y="580995"/>
                    <a:pt x="70590" y="518553"/>
                  </a:cubicBezTo>
                  <a:cubicBezTo>
                    <a:pt x="101282" y="456111"/>
                    <a:pt x="169015" y="323820"/>
                    <a:pt x="188065" y="286778"/>
                  </a:cubicBezTo>
                  <a:cubicBezTo>
                    <a:pt x="207115" y="249736"/>
                    <a:pt x="171132" y="331228"/>
                    <a:pt x="184890" y="296303"/>
                  </a:cubicBezTo>
                  <a:cubicBezTo>
                    <a:pt x="198648" y="261378"/>
                    <a:pt x="241511" y="123266"/>
                    <a:pt x="270615" y="77228"/>
                  </a:cubicBezTo>
                  <a:cubicBezTo>
                    <a:pt x="299719" y="31190"/>
                    <a:pt x="336761" y="-23314"/>
                    <a:pt x="318240" y="1055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 1441">
              <a:extLst>
                <a:ext uri="{FF2B5EF4-FFF2-40B4-BE49-F238E27FC236}">
                  <a16:creationId xmlns:a16="http://schemas.microsoft.com/office/drawing/2014/main" id="{A8886A47-AC32-87ED-B792-11A732E6180D}"/>
                </a:ext>
              </a:extLst>
            </p:cNvPr>
            <p:cNvSpPr/>
            <p:nvPr/>
          </p:nvSpPr>
          <p:spPr>
            <a:xfrm>
              <a:off x="10397133" y="6244509"/>
              <a:ext cx="277392" cy="772301"/>
            </a:xfrm>
            <a:custGeom>
              <a:avLst/>
              <a:gdLst>
                <a:gd name="connsiteX0" fmla="*/ 26392 w 277392"/>
                <a:gd name="connsiteY0" fmla="*/ 95966 h 772301"/>
                <a:gd name="connsiteX1" fmla="*/ 185142 w 277392"/>
                <a:gd name="connsiteY1" fmla="*/ 581741 h 772301"/>
                <a:gd name="connsiteX2" fmla="*/ 201017 w 277392"/>
                <a:gd name="connsiteY2" fmla="*/ 562691 h 772301"/>
                <a:gd name="connsiteX3" fmla="*/ 277217 w 277392"/>
                <a:gd name="connsiteY3" fmla="*/ 772241 h 772301"/>
                <a:gd name="connsiteX4" fmla="*/ 220067 w 277392"/>
                <a:gd name="connsiteY4" fmla="*/ 581741 h 772301"/>
                <a:gd name="connsiteX5" fmla="*/ 159742 w 277392"/>
                <a:gd name="connsiteY5" fmla="*/ 340441 h 772301"/>
                <a:gd name="connsiteX6" fmla="*/ 162917 w 277392"/>
                <a:gd name="connsiteY6" fmla="*/ 432516 h 772301"/>
                <a:gd name="connsiteX7" fmla="*/ 16867 w 277392"/>
                <a:gd name="connsiteY7" fmla="*/ 29291 h 772301"/>
                <a:gd name="connsiteX8" fmla="*/ 26392 w 277392"/>
                <a:gd name="connsiteY8" fmla="*/ 95966 h 77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92" h="772301">
                  <a:moveTo>
                    <a:pt x="26392" y="95966"/>
                  </a:moveTo>
                  <a:cubicBezTo>
                    <a:pt x="54438" y="188041"/>
                    <a:pt x="156038" y="503954"/>
                    <a:pt x="185142" y="581741"/>
                  </a:cubicBezTo>
                  <a:cubicBezTo>
                    <a:pt x="214246" y="659528"/>
                    <a:pt x="185671" y="530941"/>
                    <a:pt x="201017" y="562691"/>
                  </a:cubicBezTo>
                  <a:cubicBezTo>
                    <a:pt x="216363" y="594441"/>
                    <a:pt x="274042" y="769066"/>
                    <a:pt x="277217" y="772241"/>
                  </a:cubicBezTo>
                  <a:cubicBezTo>
                    <a:pt x="280392" y="775416"/>
                    <a:pt x="239646" y="653708"/>
                    <a:pt x="220067" y="581741"/>
                  </a:cubicBezTo>
                  <a:cubicBezTo>
                    <a:pt x="200488" y="509774"/>
                    <a:pt x="169267" y="365312"/>
                    <a:pt x="159742" y="340441"/>
                  </a:cubicBezTo>
                  <a:cubicBezTo>
                    <a:pt x="150217" y="315570"/>
                    <a:pt x="186729" y="484374"/>
                    <a:pt x="162917" y="432516"/>
                  </a:cubicBezTo>
                  <a:cubicBezTo>
                    <a:pt x="139105" y="380658"/>
                    <a:pt x="44913" y="88028"/>
                    <a:pt x="16867" y="29291"/>
                  </a:cubicBezTo>
                  <a:cubicBezTo>
                    <a:pt x="-11179" y="-29447"/>
                    <a:pt x="-1654" y="3891"/>
                    <a:pt x="26392" y="9596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 1442">
              <a:extLst>
                <a:ext uri="{FF2B5EF4-FFF2-40B4-BE49-F238E27FC236}">
                  <a16:creationId xmlns:a16="http://schemas.microsoft.com/office/drawing/2014/main" id="{A27B50A6-BB68-CF65-C9D5-CF8EBA640F46}"/>
                </a:ext>
              </a:extLst>
            </p:cNvPr>
            <p:cNvSpPr/>
            <p:nvPr/>
          </p:nvSpPr>
          <p:spPr>
            <a:xfrm>
              <a:off x="10582004" y="6883325"/>
              <a:ext cx="264257" cy="555992"/>
            </a:xfrm>
            <a:custGeom>
              <a:avLst/>
              <a:gdLst>
                <a:gd name="connsiteX0" fmla="*/ 271 w 264257"/>
                <a:gd name="connsiteY0" fmla="*/ 75 h 555992"/>
                <a:gd name="connsiteX1" fmla="*/ 108221 w 264257"/>
                <a:gd name="connsiteY1" fmla="*/ 333450 h 555992"/>
                <a:gd name="connsiteX2" fmla="*/ 146321 w 264257"/>
                <a:gd name="connsiteY2" fmla="*/ 362025 h 555992"/>
                <a:gd name="connsiteX3" fmla="*/ 263796 w 264257"/>
                <a:gd name="connsiteY3" fmla="*/ 555700 h 555992"/>
                <a:gd name="connsiteX4" fmla="*/ 184421 w 264257"/>
                <a:gd name="connsiteY4" fmla="*/ 400125 h 555992"/>
                <a:gd name="connsiteX5" fmla="*/ 114571 w 264257"/>
                <a:gd name="connsiteY5" fmla="*/ 174700 h 555992"/>
                <a:gd name="connsiteX6" fmla="*/ 143146 w 264257"/>
                <a:gd name="connsiteY6" fmla="*/ 301700 h 555992"/>
                <a:gd name="connsiteX7" fmla="*/ 271 w 264257"/>
                <a:gd name="connsiteY7" fmla="*/ 75 h 55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257" h="555992">
                  <a:moveTo>
                    <a:pt x="271" y="75"/>
                  </a:moveTo>
                  <a:cubicBezTo>
                    <a:pt x="-5550" y="5367"/>
                    <a:pt x="83879" y="273125"/>
                    <a:pt x="108221" y="333450"/>
                  </a:cubicBezTo>
                  <a:cubicBezTo>
                    <a:pt x="132563" y="393775"/>
                    <a:pt x="120392" y="324983"/>
                    <a:pt x="146321" y="362025"/>
                  </a:cubicBezTo>
                  <a:cubicBezTo>
                    <a:pt x="172250" y="399067"/>
                    <a:pt x="257446" y="549350"/>
                    <a:pt x="263796" y="555700"/>
                  </a:cubicBezTo>
                  <a:cubicBezTo>
                    <a:pt x="270146" y="562050"/>
                    <a:pt x="209292" y="463625"/>
                    <a:pt x="184421" y="400125"/>
                  </a:cubicBezTo>
                  <a:cubicBezTo>
                    <a:pt x="159550" y="336625"/>
                    <a:pt x="121450" y="191104"/>
                    <a:pt x="114571" y="174700"/>
                  </a:cubicBezTo>
                  <a:cubicBezTo>
                    <a:pt x="107692" y="158296"/>
                    <a:pt x="164842" y="332392"/>
                    <a:pt x="143146" y="301700"/>
                  </a:cubicBezTo>
                  <a:cubicBezTo>
                    <a:pt x="121450" y="271008"/>
                    <a:pt x="6092" y="-5217"/>
                    <a:pt x="271" y="7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 1443">
              <a:extLst>
                <a:ext uri="{FF2B5EF4-FFF2-40B4-BE49-F238E27FC236}">
                  <a16:creationId xmlns:a16="http://schemas.microsoft.com/office/drawing/2014/main" id="{5C298821-789E-571A-A820-062FE9EE2B93}"/>
                </a:ext>
              </a:extLst>
            </p:cNvPr>
            <p:cNvSpPr/>
            <p:nvPr/>
          </p:nvSpPr>
          <p:spPr>
            <a:xfrm>
              <a:off x="10785753" y="7327085"/>
              <a:ext cx="493677" cy="742278"/>
            </a:xfrm>
            <a:custGeom>
              <a:avLst/>
              <a:gdLst>
                <a:gd name="connsiteX0" fmla="*/ 2897 w 493677"/>
                <a:gd name="connsiteY0" fmla="*/ 815 h 742278"/>
                <a:gd name="connsiteX1" fmla="*/ 329922 w 493677"/>
                <a:gd name="connsiteY1" fmla="*/ 467540 h 742278"/>
                <a:gd name="connsiteX2" fmla="*/ 263247 w 493677"/>
                <a:gd name="connsiteY2" fmla="*/ 388165 h 742278"/>
                <a:gd name="connsiteX3" fmla="*/ 491847 w 493677"/>
                <a:gd name="connsiteY3" fmla="*/ 737415 h 742278"/>
                <a:gd name="connsiteX4" fmla="*/ 358497 w 493677"/>
                <a:gd name="connsiteY4" fmla="*/ 572315 h 742278"/>
                <a:gd name="connsiteX5" fmla="*/ 142597 w 493677"/>
                <a:gd name="connsiteY5" fmla="*/ 292915 h 742278"/>
                <a:gd name="connsiteX6" fmla="*/ 167997 w 493677"/>
                <a:gd name="connsiteY6" fmla="*/ 353240 h 742278"/>
                <a:gd name="connsiteX7" fmla="*/ 2897 w 493677"/>
                <a:gd name="connsiteY7" fmla="*/ 815 h 7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3677" h="742278">
                  <a:moveTo>
                    <a:pt x="2897" y="815"/>
                  </a:moveTo>
                  <a:cubicBezTo>
                    <a:pt x="29884" y="19865"/>
                    <a:pt x="286530" y="402982"/>
                    <a:pt x="329922" y="467540"/>
                  </a:cubicBezTo>
                  <a:cubicBezTo>
                    <a:pt x="373314" y="532098"/>
                    <a:pt x="236260" y="343186"/>
                    <a:pt x="263247" y="388165"/>
                  </a:cubicBezTo>
                  <a:cubicBezTo>
                    <a:pt x="290234" y="433144"/>
                    <a:pt x="475972" y="706723"/>
                    <a:pt x="491847" y="737415"/>
                  </a:cubicBezTo>
                  <a:cubicBezTo>
                    <a:pt x="507722" y="768107"/>
                    <a:pt x="416705" y="646398"/>
                    <a:pt x="358497" y="572315"/>
                  </a:cubicBezTo>
                  <a:cubicBezTo>
                    <a:pt x="300289" y="498232"/>
                    <a:pt x="174347" y="329427"/>
                    <a:pt x="142597" y="292915"/>
                  </a:cubicBezTo>
                  <a:cubicBezTo>
                    <a:pt x="110847" y="256403"/>
                    <a:pt x="190222" y="404040"/>
                    <a:pt x="167997" y="353240"/>
                  </a:cubicBezTo>
                  <a:cubicBezTo>
                    <a:pt x="145772" y="302440"/>
                    <a:pt x="-24090" y="-18235"/>
                    <a:pt x="2897" y="81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C27A8611-36A6-1130-B578-E12111EF375E}"/>
                </a:ext>
              </a:extLst>
            </p:cNvPr>
            <p:cNvSpPr/>
            <p:nvPr/>
          </p:nvSpPr>
          <p:spPr>
            <a:xfrm>
              <a:off x="7212837" y="7545421"/>
              <a:ext cx="97071" cy="465444"/>
            </a:xfrm>
            <a:custGeom>
              <a:avLst/>
              <a:gdLst>
                <a:gd name="connsiteX0" fmla="*/ 763 w 97071"/>
                <a:gd name="connsiteY0" fmla="*/ 1554 h 465444"/>
                <a:gd name="connsiteX1" fmla="*/ 80138 w 97071"/>
                <a:gd name="connsiteY1" fmla="*/ 344454 h 465444"/>
                <a:gd name="connsiteX2" fmla="*/ 96013 w 97071"/>
                <a:gd name="connsiteY2" fmla="*/ 465104 h 465444"/>
                <a:gd name="connsiteX3" fmla="*/ 92838 w 97071"/>
                <a:gd name="connsiteY3" fmla="*/ 376204 h 465444"/>
                <a:gd name="connsiteX4" fmla="*/ 70613 w 97071"/>
                <a:gd name="connsiteY4" fmla="*/ 246029 h 465444"/>
                <a:gd name="connsiteX5" fmla="*/ 70613 w 97071"/>
                <a:gd name="connsiteY5" fmla="*/ 277779 h 465444"/>
                <a:gd name="connsiteX6" fmla="*/ 35688 w 97071"/>
                <a:gd name="connsiteY6" fmla="*/ 144429 h 465444"/>
                <a:gd name="connsiteX7" fmla="*/ 38863 w 97071"/>
                <a:gd name="connsiteY7" fmla="*/ 214279 h 465444"/>
                <a:gd name="connsiteX8" fmla="*/ 763 w 97071"/>
                <a:gd name="connsiteY8" fmla="*/ 1554 h 46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071" h="465444">
                  <a:moveTo>
                    <a:pt x="763" y="1554"/>
                  </a:moveTo>
                  <a:cubicBezTo>
                    <a:pt x="7642" y="23250"/>
                    <a:pt x="64263" y="267196"/>
                    <a:pt x="80138" y="344454"/>
                  </a:cubicBezTo>
                  <a:cubicBezTo>
                    <a:pt x="96013" y="421712"/>
                    <a:pt x="93896" y="459812"/>
                    <a:pt x="96013" y="465104"/>
                  </a:cubicBezTo>
                  <a:cubicBezTo>
                    <a:pt x="98130" y="470396"/>
                    <a:pt x="97071" y="412717"/>
                    <a:pt x="92838" y="376204"/>
                  </a:cubicBezTo>
                  <a:cubicBezTo>
                    <a:pt x="88605" y="339692"/>
                    <a:pt x="74317" y="262433"/>
                    <a:pt x="70613" y="246029"/>
                  </a:cubicBezTo>
                  <a:cubicBezTo>
                    <a:pt x="66909" y="229625"/>
                    <a:pt x="76434" y="294712"/>
                    <a:pt x="70613" y="277779"/>
                  </a:cubicBezTo>
                  <a:cubicBezTo>
                    <a:pt x="64792" y="260846"/>
                    <a:pt x="40980" y="155012"/>
                    <a:pt x="35688" y="144429"/>
                  </a:cubicBezTo>
                  <a:cubicBezTo>
                    <a:pt x="30396" y="133846"/>
                    <a:pt x="42038" y="236504"/>
                    <a:pt x="38863" y="214279"/>
                  </a:cubicBezTo>
                  <a:cubicBezTo>
                    <a:pt x="35688" y="192054"/>
                    <a:pt x="-6116" y="-20142"/>
                    <a:pt x="763" y="155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0576DC7F-6543-93FB-3D6A-79797C57D218}"/>
                </a:ext>
              </a:extLst>
            </p:cNvPr>
            <p:cNvSpPr/>
            <p:nvPr/>
          </p:nvSpPr>
          <p:spPr>
            <a:xfrm>
              <a:off x="7235251" y="7546163"/>
              <a:ext cx="93938" cy="529740"/>
            </a:xfrm>
            <a:custGeom>
              <a:avLst/>
              <a:gdLst>
                <a:gd name="connsiteX0" fmla="*/ 574 w 93938"/>
                <a:gd name="connsiteY0" fmla="*/ 812 h 529740"/>
                <a:gd name="connsiteX1" fmla="*/ 35499 w 93938"/>
                <a:gd name="connsiteY1" fmla="*/ 178612 h 529740"/>
                <a:gd name="connsiteX2" fmla="*/ 45024 w 93938"/>
                <a:gd name="connsiteY2" fmla="*/ 159562 h 529740"/>
                <a:gd name="connsiteX3" fmla="*/ 83124 w 93938"/>
                <a:gd name="connsiteY3" fmla="*/ 359587 h 529740"/>
                <a:gd name="connsiteX4" fmla="*/ 83124 w 93938"/>
                <a:gd name="connsiteY4" fmla="*/ 327837 h 529740"/>
                <a:gd name="connsiteX5" fmla="*/ 89474 w 93938"/>
                <a:gd name="connsiteY5" fmla="*/ 521512 h 529740"/>
                <a:gd name="connsiteX6" fmla="*/ 92649 w 93938"/>
                <a:gd name="connsiteY6" fmla="*/ 470712 h 529740"/>
                <a:gd name="connsiteX7" fmla="*/ 67249 w 93938"/>
                <a:gd name="connsiteY7" fmla="*/ 261162 h 529740"/>
                <a:gd name="connsiteX8" fmla="*/ 574 w 93938"/>
                <a:gd name="connsiteY8" fmla="*/ 812 h 52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938" h="529740">
                  <a:moveTo>
                    <a:pt x="574" y="812"/>
                  </a:moveTo>
                  <a:cubicBezTo>
                    <a:pt x="-4718" y="-12946"/>
                    <a:pt x="28091" y="152154"/>
                    <a:pt x="35499" y="178612"/>
                  </a:cubicBezTo>
                  <a:cubicBezTo>
                    <a:pt x="42907" y="205070"/>
                    <a:pt x="37086" y="129399"/>
                    <a:pt x="45024" y="159562"/>
                  </a:cubicBezTo>
                  <a:cubicBezTo>
                    <a:pt x="52962" y="189725"/>
                    <a:pt x="76774" y="331541"/>
                    <a:pt x="83124" y="359587"/>
                  </a:cubicBezTo>
                  <a:cubicBezTo>
                    <a:pt x="89474" y="387633"/>
                    <a:pt x="82066" y="300850"/>
                    <a:pt x="83124" y="327837"/>
                  </a:cubicBezTo>
                  <a:cubicBezTo>
                    <a:pt x="84182" y="354824"/>
                    <a:pt x="87886" y="497699"/>
                    <a:pt x="89474" y="521512"/>
                  </a:cubicBezTo>
                  <a:cubicBezTo>
                    <a:pt x="91062" y="545325"/>
                    <a:pt x="96353" y="514104"/>
                    <a:pt x="92649" y="470712"/>
                  </a:cubicBezTo>
                  <a:cubicBezTo>
                    <a:pt x="88945" y="427320"/>
                    <a:pt x="79420" y="333129"/>
                    <a:pt x="67249" y="261162"/>
                  </a:cubicBezTo>
                  <a:cubicBezTo>
                    <a:pt x="55078" y="189195"/>
                    <a:pt x="5866" y="14570"/>
                    <a:pt x="574" y="81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924EFE8D-5EE1-1B2C-9F32-2673FDD714FA}"/>
                </a:ext>
              </a:extLst>
            </p:cNvPr>
            <p:cNvSpPr/>
            <p:nvPr/>
          </p:nvSpPr>
          <p:spPr>
            <a:xfrm>
              <a:off x="7351227" y="7701974"/>
              <a:ext cx="114469" cy="329541"/>
            </a:xfrm>
            <a:custGeom>
              <a:avLst/>
              <a:gdLst>
                <a:gd name="connsiteX0" fmla="*/ 113198 w 114469"/>
                <a:gd name="connsiteY0" fmla="*/ 576 h 329541"/>
                <a:gd name="connsiteX1" fmla="*/ 59223 w 114469"/>
                <a:gd name="connsiteY1" fmla="*/ 137101 h 329541"/>
                <a:gd name="connsiteX2" fmla="*/ 11598 w 114469"/>
                <a:gd name="connsiteY2" fmla="*/ 210126 h 329541"/>
                <a:gd name="connsiteX3" fmla="*/ 30648 w 114469"/>
                <a:gd name="connsiteY3" fmla="*/ 327601 h 329541"/>
                <a:gd name="connsiteX4" fmla="*/ 21123 w 114469"/>
                <a:gd name="connsiteY4" fmla="*/ 279976 h 329541"/>
                <a:gd name="connsiteX5" fmla="*/ 8423 w 114469"/>
                <a:gd name="connsiteY5" fmla="*/ 235526 h 329541"/>
                <a:gd name="connsiteX6" fmla="*/ 40173 w 114469"/>
                <a:gd name="connsiteY6" fmla="*/ 165676 h 329541"/>
                <a:gd name="connsiteX7" fmla="*/ 2073 w 114469"/>
                <a:gd name="connsiteY7" fmla="*/ 194251 h 329541"/>
                <a:gd name="connsiteX8" fmla="*/ 113198 w 114469"/>
                <a:gd name="connsiteY8" fmla="*/ 576 h 32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69" h="329541">
                  <a:moveTo>
                    <a:pt x="113198" y="576"/>
                  </a:moveTo>
                  <a:cubicBezTo>
                    <a:pt x="122723" y="-8949"/>
                    <a:pt x="76156" y="102176"/>
                    <a:pt x="59223" y="137101"/>
                  </a:cubicBezTo>
                  <a:cubicBezTo>
                    <a:pt x="42290" y="172026"/>
                    <a:pt x="16360" y="178376"/>
                    <a:pt x="11598" y="210126"/>
                  </a:cubicBezTo>
                  <a:cubicBezTo>
                    <a:pt x="6836" y="241876"/>
                    <a:pt x="29061" y="315959"/>
                    <a:pt x="30648" y="327601"/>
                  </a:cubicBezTo>
                  <a:cubicBezTo>
                    <a:pt x="32235" y="339243"/>
                    <a:pt x="24827" y="295322"/>
                    <a:pt x="21123" y="279976"/>
                  </a:cubicBezTo>
                  <a:cubicBezTo>
                    <a:pt x="17419" y="264630"/>
                    <a:pt x="5248" y="254576"/>
                    <a:pt x="8423" y="235526"/>
                  </a:cubicBezTo>
                  <a:cubicBezTo>
                    <a:pt x="11598" y="216476"/>
                    <a:pt x="41231" y="172555"/>
                    <a:pt x="40173" y="165676"/>
                  </a:cubicBezTo>
                  <a:cubicBezTo>
                    <a:pt x="39115" y="158797"/>
                    <a:pt x="-10627" y="214888"/>
                    <a:pt x="2073" y="194251"/>
                  </a:cubicBezTo>
                  <a:cubicBezTo>
                    <a:pt x="14773" y="173614"/>
                    <a:pt x="103673" y="10101"/>
                    <a:pt x="113198" y="57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A93B938-D301-EB60-D389-21BF78A3C981}"/>
                </a:ext>
              </a:extLst>
            </p:cNvPr>
            <p:cNvSpPr/>
            <p:nvPr/>
          </p:nvSpPr>
          <p:spPr>
            <a:xfrm>
              <a:off x="7346823" y="7975246"/>
              <a:ext cx="32009" cy="424826"/>
            </a:xfrm>
            <a:custGeom>
              <a:avLst/>
              <a:gdLst>
                <a:gd name="connsiteX0" fmla="*/ 127 w 32009"/>
                <a:gd name="connsiteY0" fmla="*/ 354 h 424826"/>
                <a:gd name="connsiteX1" fmla="*/ 25527 w 32009"/>
                <a:gd name="connsiteY1" fmla="*/ 206729 h 424826"/>
                <a:gd name="connsiteX2" fmla="*/ 25527 w 32009"/>
                <a:gd name="connsiteY2" fmla="*/ 149579 h 424826"/>
                <a:gd name="connsiteX3" fmla="*/ 25527 w 32009"/>
                <a:gd name="connsiteY3" fmla="*/ 314679 h 424826"/>
                <a:gd name="connsiteX4" fmla="*/ 31877 w 32009"/>
                <a:gd name="connsiteY4" fmla="*/ 422629 h 424826"/>
                <a:gd name="connsiteX5" fmla="*/ 28702 w 32009"/>
                <a:gd name="connsiteY5" fmla="*/ 375004 h 424826"/>
                <a:gd name="connsiteX6" fmla="*/ 16002 w 32009"/>
                <a:gd name="connsiteY6" fmla="*/ 232129 h 424826"/>
                <a:gd name="connsiteX7" fmla="*/ 16002 w 32009"/>
                <a:gd name="connsiteY7" fmla="*/ 267054 h 424826"/>
                <a:gd name="connsiteX8" fmla="*/ 16002 w 32009"/>
                <a:gd name="connsiteY8" fmla="*/ 159104 h 424826"/>
                <a:gd name="connsiteX9" fmla="*/ 127 w 32009"/>
                <a:gd name="connsiteY9" fmla="*/ 354 h 42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09" h="424826">
                  <a:moveTo>
                    <a:pt x="127" y="354"/>
                  </a:moveTo>
                  <a:cubicBezTo>
                    <a:pt x="1715" y="8292"/>
                    <a:pt x="21294" y="181858"/>
                    <a:pt x="25527" y="206729"/>
                  </a:cubicBezTo>
                  <a:cubicBezTo>
                    <a:pt x="29760" y="231600"/>
                    <a:pt x="25527" y="149579"/>
                    <a:pt x="25527" y="149579"/>
                  </a:cubicBezTo>
                  <a:cubicBezTo>
                    <a:pt x="25527" y="167571"/>
                    <a:pt x="24469" y="269171"/>
                    <a:pt x="25527" y="314679"/>
                  </a:cubicBezTo>
                  <a:cubicBezTo>
                    <a:pt x="26585" y="360187"/>
                    <a:pt x="31348" y="412575"/>
                    <a:pt x="31877" y="422629"/>
                  </a:cubicBezTo>
                  <a:cubicBezTo>
                    <a:pt x="32406" y="432683"/>
                    <a:pt x="31348" y="406754"/>
                    <a:pt x="28702" y="375004"/>
                  </a:cubicBezTo>
                  <a:cubicBezTo>
                    <a:pt x="26056" y="343254"/>
                    <a:pt x="18119" y="250121"/>
                    <a:pt x="16002" y="232129"/>
                  </a:cubicBezTo>
                  <a:cubicBezTo>
                    <a:pt x="13885" y="214137"/>
                    <a:pt x="16002" y="267054"/>
                    <a:pt x="16002" y="267054"/>
                  </a:cubicBezTo>
                  <a:cubicBezTo>
                    <a:pt x="16002" y="254883"/>
                    <a:pt x="19706" y="198262"/>
                    <a:pt x="16002" y="159104"/>
                  </a:cubicBezTo>
                  <a:cubicBezTo>
                    <a:pt x="12298" y="119946"/>
                    <a:pt x="-1461" y="-7584"/>
                    <a:pt x="127" y="35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 1356">
              <a:extLst>
                <a:ext uri="{FF2B5EF4-FFF2-40B4-BE49-F238E27FC236}">
                  <a16:creationId xmlns:a16="http://schemas.microsoft.com/office/drawing/2014/main" id="{CE36DD5D-F7ED-61E4-CD03-9ADA184AFD4F}"/>
                </a:ext>
              </a:extLst>
            </p:cNvPr>
            <p:cNvSpPr/>
            <p:nvPr/>
          </p:nvSpPr>
          <p:spPr>
            <a:xfrm>
              <a:off x="7369694" y="8001938"/>
              <a:ext cx="79363" cy="315341"/>
            </a:xfrm>
            <a:custGeom>
              <a:avLst/>
              <a:gdLst>
                <a:gd name="connsiteX0" fmla="*/ 15356 w 79363"/>
                <a:gd name="connsiteY0" fmla="*/ 5412 h 315341"/>
                <a:gd name="connsiteX1" fmla="*/ 18531 w 79363"/>
                <a:gd name="connsiteY1" fmla="*/ 199087 h 315341"/>
                <a:gd name="connsiteX2" fmla="*/ 21706 w 79363"/>
                <a:gd name="connsiteY2" fmla="*/ 154637 h 315341"/>
                <a:gd name="connsiteX3" fmla="*/ 78856 w 79363"/>
                <a:gd name="connsiteY3" fmla="*/ 313387 h 315341"/>
                <a:gd name="connsiteX4" fmla="*/ 47106 w 79363"/>
                <a:gd name="connsiteY4" fmla="*/ 237187 h 315341"/>
                <a:gd name="connsiteX5" fmla="*/ 2656 w 79363"/>
                <a:gd name="connsiteY5" fmla="*/ 148287 h 315341"/>
                <a:gd name="connsiteX6" fmla="*/ 5831 w 79363"/>
                <a:gd name="connsiteY6" fmla="*/ 59387 h 315341"/>
                <a:gd name="connsiteX7" fmla="*/ 15356 w 79363"/>
                <a:gd name="connsiteY7" fmla="*/ 5412 h 3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63" h="315341">
                  <a:moveTo>
                    <a:pt x="15356" y="5412"/>
                  </a:moveTo>
                  <a:cubicBezTo>
                    <a:pt x="17473" y="28695"/>
                    <a:pt x="17473" y="174216"/>
                    <a:pt x="18531" y="199087"/>
                  </a:cubicBezTo>
                  <a:cubicBezTo>
                    <a:pt x="19589" y="223958"/>
                    <a:pt x="11652" y="135587"/>
                    <a:pt x="21706" y="154637"/>
                  </a:cubicBezTo>
                  <a:cubicBezTo>
                    <a:pt x="31760" y="173687"/>
                    <a:pt x="74623" y="299629"/>
                    <a:pt x="78856" y="313387"/>
                  </a:cubicBezTo>
                  <a:cubicBezTo>
                    <a:pt x="83089" y="327145"/>
                    <a:pt x="59806" y="264704"/>
                    <a:pt x="47106" y="237187"/>
                  </a:cubicBezTo>
                  <a:cubicBezTo>
                    <a:pt x="34406" y="209670"/>
                    <a:pt x="9535" y="177920"/>
                    <a:pt x="2656" y="148287"/>
                  </a:cubicBezTo>
                  <a:cubicBezTo>
                    <a:pt x="-4223" y="118654"/>
                    <a:pt x="4244" y="78437"/>
                    <a:pt x="5831" y="59387"/>
                  </a:cubicBezTo>
                  <a:cubicBezTo>
                    <a:pt x="7418" y="40337"/>
                    <a:pt x="13239" y="-17871"/>
                    <a:pt x="15356" y="541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 1425">
              <a:extLst>
                <a:ext uri="{FF2B5EF4-FFF2-40B4-BE49-F238E27FC236}">
                  <a16:creationId xmlns:a16="http://schemas.microsoft.com/office/drawing/2014/main" id="{7F1035A7-0245-AABC-128B-9425EA3FA83A}"/>
                </a:ext>
              </a:extLst>
            </p:cNvPr>
            <p:cNvSpPr/>
            <p:nvPr/>
          </p:nvSpPr>
          <p:spPr>
            <a:xfrm>
              <a:off x="6997680" y="7343557"/>
              <a:ext cx="197109" cy="661642"/>
            </a:xfrm>
            <a:custGeom>
              <a:avLst/>
              <a:gdLst>
                <a:gd name="connsiteX0" fmla="*/ 20 w 197109"/>
                <a:gd name="connsiteY0" fmla="*/ 218 h 661642"/>
                <a:gd name="connsiteX1" fmla="*/ 47645 w 197109"/>
                <a:gd name="connsiteY1" fmla="*/ 203418 h 661642"/>
                <a:gd name="connsiteX2" fmla="*/ 47645 w 197109"/>
                <a:gd name="connsiteY2" fmla="*/ 165318 h 661642"/>
                <a:gd name="connsiteX3" fmla="*/ 82570 w 197109"/>
                <a:gd name="connsiteY3" fmla="*/ 301843 h 661642"/>
                <a:gd name="connsiteX4" fmla="*/ 123845 w 197109"/>
                <a:gd name="connsiteY4" fmla="*/ 460593 h 661642"/>
                <a:gd name="connsiteX5" fmla="*/ 114320 w 197109"/>
                <a:gd name="connsiteY5" fmla="*/ 432018 h 661642"/>
                <a:gd name="connsiteX6" fmla="*/ 196870 w 197109"/>
                <a:gd name="connsiteY6" fmla="*/ 660618 h 661642"/>
                <a:gd name="connsiteX7" fmla="*/ 136545 w 197109"/>
                <a:gd name="connsiteY7" fmla="*/ 505043 h 661642"/>
                <a:gd name="connsiteX8" fmla="*/ 53995 w 197109"/>
                <a:gd name="connsiteY8" fmla="*/ 247868 h 661642"/>
                <a:gd name="connsiteX9" fmla="*/ 20 w 197109"/>
                <a:gd name="connsiteY9" fmla="*/ 218 h 6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109" h="661642">
                  <a:moveTo>
                    <a:pt x="20" y="218"/>
                  </a:moveTo>
                  <a:cubicBezTo>
                    <a:pt x="-1038" y="-7190"/>
                    <a:pt x="39708" y="175902"/>
                    <a:pt x="47645" y="203418"/>
                  </a:cubicBezTo>
                  <a:cubicBezTo>
                    <a:pt x="55582" y="230934"/>
                    <a:pt x="41824" y="148914"/>
                    <a:pt x="47645" y="165318"/>
                  </a:cubicBezTo>
                  <a:cubicBezTo>
                    <a:pt x="53466" y="181722"/>
                    <a:pt x="69870" y="252631"/>
                    <a:pt x="82570" y="301843"/>
                  </a:cubicBezTo>
                  <a:cubicBezTo>
                    <a:pt x="95270" y="351055"/>
                    <a:pt x="118553" y="438897"/>
                    <a:pt x="123845" y="460593"/>
                  </a:cubicBezTo>
                  <a:cubicBezTo>
                    <a:pt x="129137" y="482289"/>
                    <a:pt x="102149" y="398681"/>
                    <a:pt x="114320" y="432018"/>
                  </a:cubicBezTo>
                  <a:cubicBezTo>
                    <a:pt x="126491" y="465355"/>
                    <a:pt x="193166" y="648447"/>
                    <a:pt x="196870" y="660618"/>
                  </a:cubicBezTo>
                  <a:cubicBezTo>
                    <a:pt x="200574" y="672789"/>
                    <a:pt x="160358" y="573835"/>
                    <a:pt x="136545" y="505043"/>
                  </a:cubicBezTo>
                  <a:cubicBezTo>
                    <a:pt x="112733" y="436251"/>
                    <a:pt x="73574" y="327772"/>
                    <a:pt x="53995" y="247868"/>
                  </a:cubicBezTo>
                  <a:cubicBezTo>
                    <a:pt x="34416" y="167964"/>
                    <a:pt x="1078" y="7626"/>
                    <a:pt x="20" y="21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 1444">
              <a:extLst>
                <a:ext uri="{FF2B5EF4-FFF2-40B4-BE49-F238E27FC236}">
                  <a16:creationId xmlns:a16="http://schemas.microsoft.com/office/drawing/2014/main" id="{AB310382-2088-8ABF-6D6B-D8D63DD5586B}"/>
                </a:ext>
              </a:extLst>
            </p:cNvPr>
            <p:cNvSpPr/>
            <p:nvPr/>
          </p:nvSpPr>
          <p:spPr>
            <a:xfrm>
              <a:off x="7069964" y="7675635"/>
              <a:ext cx="103868" cy="332328"/>
            </a:xfrm>
            <a:custGeom>
              <a:avLst/>
              <a:gdLst>
                <a:gd name="connsiteX0" fmla="*/ 761 w 103868"/>
                <a:gd name="connsiteY0" fmla="*/ 1515 h 332328"/>
                <a:gd name="connsiteX1" fmla="*/ 102361 w 103868"/>
                <a:gd name="connsiteY1" fmla="*/ 325365 h 332328"/>
                <a:gd name="connsiteX2" fmla="*/ 57911 w 103868"/>
                <a:gd name="connsiteY2" fmla="*/ 207890 h 332328"/>
                <a:gd name="connsiteX3" fmla="*/ 761 w 103868"/>
                <a:gd name="connsiteY3" fmla="*/ 1515 h 33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68" h="332328">
                  <a:moveTo>
                    <a:pt x="761" y="1515"/>
                  </a:moveTo>
                  <a:cubicBezTo>
                    <a:pt x="8169" y="21094"/>
                    <a:pt x="92836" y="290969"/>
                    <a:pt x="102361" y="325365"/>
                  </a:cubicBezTo>
                  <a:cubicBezTo>
                    <a:pt x="111886" y="359761"/>
                    <a:pt x="73786" y="258161"/>
                    <a:pt x="57911" y="207890"/>
                  </a:cubicBezTo>
                  <a:cubicBezTo>
                    <a:pt x="42036" y="157619"/>
                    <a:pt x="-6647" y="-18064"/>
                    <a:pt x="761" y="151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 1445">
              <a:extLst>
                <a:ext uri="{FF2B5EF4-FFF2-40B4-BE49-F238E27FC236}">
                  <a16:creationId xmlns:a16="http://schemas.microsoft.com/office/drawing/2014/main" id="{DBAF315E-E9DE-8A53-74BC-10C2CF9F7A49}"/>
                </a:ext>
              </a:extLst>
            </p:cNvPr>
            <p:cNvSpPr/>
            <p:nvPr/>
          </p:nvSpPr>
          <p:spPr>
            <a:xfrm>
              <a:off x="7695528" y="7946171"/>
              <a:ext cx="162928" cy="383826"/>
            </a:xfrm>
            <a:custGeom>
              <a:avLst/>
              <a:gdLst>
                <a:gd name="connsiteX0" fmla="*/ 162597 w 162928"/>
                <a:gd name="connsiteY0" fmla="*/ 854 h 383826"/>
                <a:gd name="connsiteX1" fmla="*/ 45122 w 162928"/>
                <a:gd name="connsiteY1" fmla="*/ 181829 h 383826"/>
                <a:gd name="connsiteX2" fmla="*/ 57822 w 162928"/>
                <a:gd name="connsiteY2" fmla="*/ 153254 h 383826"/>
                <a:gd name="connsiteX3" fmla="*/ 672 w 162928"/>
                <a:gd name="connsiteY3" fmla="*/ 381854 h 383826"/>
                <a:gd name="connsiteX4" fmla="*/ 29247 w 162928"/>
                <a:gd name="connsiteY4" fmla="*/ 258029 h 383826"/>
                <a:gd name="connsiteX5" fmla="*/ 70522 w 162928"/>
                <a:gd name="connsiteY5" fmla="*/ 153254 h 383826"/>
                <a:gd name="connsiteX6" fmla="*/ 54647 w 162928"/>
                <a:gd name="connsiteY6" fmla="*/ 169129 h 383826"/>
                <a:gd name="connsiteX7" fmla="*/ 80047 w 162928"/>
                <a:gd name="connsiteY7" fmla="*/ 115154 h 383826"/>
                <a:gd name="connsiteX8" fmla="*/ 162597 w 162928"/>
                <a:gd name="connsiteY8" fmla="*/ 854 h 38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928" h="383826">
                  <a:moveTo>
                    <a:pt x="162597" y="854"/>
                  </a:moveTo>
                  <a:cubicBezTo>
                    <a:pt x="156776" y="11966"/>
                    <a:pt x="62585" y="156429"/>
                    <a:pt x="45122" y="181829"/>
                  </a:cubicBezTo>
                  <a:cubicBezTo>
                    <a:pt x="27659" y="207229"/>
                    <a:pt x="65230" y="119917"/>
                    <a:pt x="57822" y="153254"/>
                  </a:cubicBezTo>
                  <a:cubicBezTo>
                    <a:pt x="50414" y="186591"/>
                    <a:pt x="5435" y="364391"/>
                    <a:pt x="672" y="381854"/>
                  </a:cubicBezTo>
                  <a:cubicBezTo>
                    <a:pt x="-4091" y="399317"/>
                    <a:pt x="17605" y="296129"/>
                    <a:pt x="29247" y="258029"/>
                  </a:cubicBezTo>
                  <a:cubicBezTo>
                    <a:pt x="40889" y="219929"/>
                    <a:pt x="66289" y="168071"/>
                    <a:pt x="70522" y="153254"/>
                  </a:cubicBezTo>
                  <a:cubicBezTo>
                    <a:pt x="74755" y="138437"/>
                    <a:pt x="53059" y="175479"/>
                    <a:pt x="54647" y="169129"/>
                  </a:cubicBezTo>
                  <a:cubicBezTo>
                    <a:pt x="56234" y="162779"/>
                    <a:pt x="64172" y="140025"/>
                    <a:pt x="80047" y="115154"/>
                  </a:cubicBezTo>
                  <a:cubicBezTo>
                    <a:pt x="95922" y="90283"/>
                    <a:pt x="168418" y="-10258"/>
                    <a:pt x="162597" y="85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 1446">
              <a:extLst>
                <a:ext uri="{FF2B5EF4-FFF2-40B4-BE49-F238E27FC236}">
                  <a16:creationId xmlns:a16="http://schemas.microsoft.com/office/drawing/2014/main" id="{DD6709E5-6BAC-5B98-3BD6-06DCC3AA2496}"/>
                </a:ext>
              </a:extLst>
            </p:cNvPr>
            <p:cNvSpPr/>
            <p:nvPr/>
          </p:nvSpPr>
          <p:spPr>
            <a:xfrm>
              <a:off x="7651743" y="7934324"/>
              <a:ext cx="177809" cy="315567"/>
            </a:xfrm>
            <a:custGeom>
              <a:avLst/>
              <a:gdLst>
                <a:gd name="connsiteX0" fmla="*/ 177807 w 177809"/>
                <a:gd name="connsiteY0" fmla="*/ 1 h 315567"/>
                <a:gd name="connsiteX1" fmla="*/ 85732 w 177809"/>
                <a:gd name="connsiteY1" fmla="*/ 149226 h 315567"/>
                <a:gd name="connsiteX2" fmla="*/ 31757 w 177809"/>
                <a:gd name="connsiteY2" fmla="*/ 307976 h 315567"/>
                <a:gd name="connsiteX3" fmla="*/ 31757 w 177809"/>
                <a:gd name="connsiteY3" fmla="*/ 279401 h 315567"/>
                <a:gd name="connsiteX4" fmla="*/ 7 w 177809"/>
                <a:gd name="connsiteY4" fmla="*/ 184151 h 315567"/>
                <a:gd name="connsiteX5" fmla="*/ 34932 w 177809"/>
                <a:gd name="connsiteY5" fmla="*/ 273051 h 315567"/>
                <a:gd name="connsiteX6" fmla="*/ 53982 w 177809"/>
                <a:gd name="connsiteY6" fmla="*/ 196851 h 315567"/>
                <a:gd name="connsiteX7" fmla="*/ 88907 w 177809"/>
                <a:gd name="connsiteY7" fmla="*/ 146051 h 315567"/>
                <a:gd name="connsiteX8" fmla="*/ 177807 w 177809"/>
                <a:gd name="connsiteY8" fmla="*/ 1 h 315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09" h="315567">
                  <a:moveTo>
                    <a:pt x="177807" y="1"/>
                  </a:moveTo>
                  <a:cubicBezTo>
                    <a:pt x="177278" y="530"/>
                    <a:pt x="110074" y="97897"/>
                    <a:pt x="85732" y="149226"/>
                  </a:cubicBezTo>
                  <a:cubicBezTo>
                    <a:pt x="61390" y="200555"/>
                    <a:pt x="40753" y="286280"/>
                    <a:pt x="31757" y="307976"/>
                  </a:cubicBezTo>
                  <a:cubicBezTo>
                    <a:pt x="22761" y="329672"/>
                    <a:pt x="37049" y="300038"/>
                    <a:pt x="31757" y="279401"/>
                  </a:cubicBezTo>
                  <a:cubicBezTo>
                    <a:pt x="26465" y="258764"/>
                    <a:pt x="-522" y="185209"/>
                    <a:pt x="7" y="184151"/>
                  </a:cubicBezTo>
                  <a:cubicBezTo>
                    <a:pt x="536" y="183093"/>
                    <a:pt x="25936" y="270934"/>
                    <a:pt x="34932" y="273051"/>
                  </a:cubicBezTo>
                  <a:cubicBezTo>
                    <a:pt x="43928" y="275168"/>
                    <a:pt x="44986" y="218018"/>
                    <a:pt x="53982" y="196851"/>
                  </a:cubicBezTo>
                  <a:cubicBezTo>
                    <a:pt x="62978" y="175684"/>
                    <a:pt x="71444" y="173568"/>
                    <a:pt x="88907" y="146051"/>
                  </a:cubicBezTo>
                  <a:cubicBezTo>
                    <a:pt x="106369" y="118534"/>
                    <a:pt x="178336" y="-528"/>
                    <a:pt x="177807" y="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 1447">
              <a:extLst>
                <a:ext uri="{FF2B5EF4-FFF2-40B4-BE49-F238E27FC236}">
                  <a16:creationId xmlns:a16="http://schemas.microsoft.com/office/drawing/2014/main" id="{C23EDC9B-9511-2D71-744C-B64250562634}"/>
                </a:ext>
              </a:extLst>
            </p:cNvPr>
            <p:cNvSpPr/>
            <p:nvPr/>
          </p:nvSpPr>
          <p:spPr>
            <a:xfrm>
              <a:off x="7321454" y="7959580"/>
              <a:ext cx="36249" cy="425661"/>
            </a:xfrm>
            <a:custGeom>
              <a:avLst/>
              <a:gdLst>
                <a:gd name="connsiteX0" fmla="*/ 31846 w 36249"/>
                <a:gd name="connsiteY0" fmla="*/ 145 h 425661"/>
                <a:gd name="connsiteX1" fmla="*/ 3271 w 36249"/>
                <a:gd name="connsiteY1" fmla="*/ 216045 h 425661"/>
                <a:gd name="connsiteX2" fmla="*/ 9621 w 36249"/>
                <a:gd name="connsiteY2" fmla="*/ 187470 h 425661"/>
                <a:gd name="connsiteX3" fmla="*/ 12796 w 36249"/>
                <a:gd name="connsiteY3" fmla="*/ 273195 h 425661"/>
                <a:gd name="connsiteX4" fmla="*/ 15971 w 36249"/>
                <a:gd name="connsiteY4" fmla="*/ 228745 h 425661"/>
                <a:gd name="connsiteX5" fmla="*/ 31846 w 36249"/>
                <a:gd name="connsiteY5" fmla="*/ 346220 h 425661"/>
                <a:gd name="connsiteX6" fmla="*/ 28671 w 36249"/>
                <a:gd name="connsiteY6" fmla="*/ 425595 h 425661"/>
                <a:gd name="connsiteX7" fmla="*/ 35021 w 36249"/>
                <a:gd name="connsiteY7" fmla="*/ 333520 h 425661"/>
                <a:gd name="connsiteX8" fmla="*/ 96 w 36249"/>
                <a:gd name="connsiteY8" fmla="*/ 184295 h 425661"/>
                <a:gd name="connsiteX9" fmla="*/ 31846 w 36249"/>
                <a:gd name="connsiteY9" fmla="*/ 145 h 42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249" h="425661">
                  <a:moveTo>
                    <a:pt x="31846" y="145"/>
                  </a:moveTo>
                  <a:cubicBezTo>
                    <a:pt x="32375" y="5437"/>
                    <a:pt x="6975" y="184824"/>
                    <a:pt x="3271" y="216045"/>
                  </a:cubicBezTo>
                  <a:cubicBezTo>
                    <a:pt x="-433" y="247266"/>
                    <a:pt x="8033" y="177945"/>
                    <a:pt x="9621" y="187470"/>
                  </a:cubicBezTo>
                  <a:cubicBezTo>
                    <a:pt x="11208" y="196995"/>
                    <a:pt x="11738" y="266316"/>
                    <a:pt x="12796" y="273195"/>
                  </a:cubicBezTo>
                  <a:cubicBezTo>
                    <a:pt x="13854" y="280074"/>
                    <a:pt x="12796" y="216574"/>
                    <a:pt x="15971" y="228745"/>
                  </a:cubicBezTo>
                  <a:cubicBezTo>
                    <a:pt x="19146" y="240916"/>
                    <a:pt x="29729" y="313412"/>
                    <a:pt x="31846" y="346220"/>
                  </a:cubicBezTo>
                  <a:cubicBezTo>
                    <a:pt x="33963" y="379028"/>
                    <a:pt x="28142" y="427712"/>
                    <a:pt x="28671" y="425595"/>
                  </a:cubicBezTo>
                  <a:cubicBezTo>
                    <a:pt x="29200" y="423478"/>
                    <a:pt x="39784" y="373737"/>
                    <a:pt x="35021" y="333520"/>
                  </a:cubicBezTo>
                  <a:cubicBezTo>
                    <a:pt x="30258" y="293303"/>
                    <a:pt x="2213" y="233507"/>
                    <a:pt x="96" y="184295"/>
                  </a:cubicBezTo>
                  <a:cubicBezTo>
                    <a:pt x="-2021" y="135083"/>
                    <a:pt x="31317" y="-5147"/>
                    <a:pt x="31846" y="14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 1448">
              <a:extLst>
                <a:ext uri="{FF2B5EF4-FFF2-40B4-BE49-F238E27FC236}">
                  <a16:creationId xmlns:a16="http://schemas.microsoft.com/office/drawing/2014/main" id="{7FFE0494-95A3-8924-06C9-D45F052ADC3A}"/>
                </a:ext>
              </a:extLst>
            </p:cNvPr>
            <p:cNvSpPr/>
            <p:nvPr/>
          </p:nvSpPr>
          <p:spPr>
            <a:xfrm>
              <a:off x="7578394" y="8232596"/>
              <a:ext cx="165440" cy="727762"/>
            </a:xfrm>
            <a:custGeom>
              <a:avLst/>
              <a:gdLst>
                <a:gd name="connsiteX0" fmla="*/ 165431 w 165440"/>
                <a:gd name="connsiteY0" fmla="*/ 179 h 727762"/>
                <a:gd name="connsiteX1" fmla="*/ 57481 w 165440"/>
                <a:gd name="connsiteY1" fmla="*/ 285929 h 727762"/>
                <a:gd name="connsiteX2" fmla="*/ 63831 w 165440"/>
                <a:gd name="connsiteY2" fmla="*/ 238304 h 727762"/>
                <a:gd name="connsiteX3" fmla="*/ 38431 w 165440"/>
                <a:gd name="connsiteY3" fmla="*/ 365304 h 727762"/>
                <a:gd name="connsiteX4" fmla="*/ 331 w 165440"/>
                <a:gd name="connsiteY4" fmla="*/ 549454 h 727762"/>
                <a:gd name="connsiteX5" fmla="*/ 19381 w 165440"/>
                <a:gd name="connsiteY5" fmla="*/ 470079 h 727762"/>
                <a:gd name="connsiteX6" fmla="*/ 9856 w 165440"/>
                <a:gd name="connsiteY6" fmla="*/ 603429 h 727762"/>
                <a:gd name="connsiteX7" fmla="*/ 9856 w 165440"/>
                <a:gd name="connsiteY7" fmla="*/ 727254 h 727762"/>
                <a:gd name="connsiteX8" fmla="*/ 13031 w 165440"/>
                <a:gd name="connsiteY8" fmla="*/ 641529 h 727762"/>
                <a:gd name="connsiteX9" fmla="*/ 16206 w 165440"/>
                <a:gd name="connsiteY9" fmla="*/ 501829 h 727762"/>
                <a:gd name="connsiteX10" fmla="*/ 60656 w 165440"/>
                <a:gd name="connsiteY10" fmla="*/ 311329 h 727762"/>
                <a:gd name="connsiteX11" fmla="*/ 25731 w 165440"/>
                <a:gd name="connsiteY11" fmla="*/ 365304 h 727762"/>
                <a:gd name="connsiteX12" fmla="*/ 82881 w 165440"/>
                <a:gd name="connsiteY12" fmla="*/ 162104 h 727762"/>
                <a:gd name="connsiteX13" fmla="*/ 51131 w 165440"/>
                <a:gd name="connsiteY13" fmla="*/ 241479 h 727762"/>
                <a:gd name="connsiteX14" fmla="*/ 165431 w 165440"/>
                <a:gd name="connsiteY14" fmla="*/ 179 h 72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440" h="727762">
                  <a:moveTo>
                    <a:pt x="165431" y="179"/>
                  </a:moveTo>
                  <a:cubicBezTo>
                    <a:pt x="166489" y="7587"/>
                    <a:pt x="74414" y="246242"/>
                    <a:pt x="57481" y="285929"/>
                  </a:cubicBezTo>
                  <a:cubicBezTo>
                    <a:pt x="40548" y="325616"/>
                    <a:pt x="67006" y="225075"/>
                    <a:pt x="63831" y="238304"/>
                  </a:cubicBezTo>
                  <a:cubicBezTo>
                    <a:pt x="60656" y="251533"/>
                    <a:pt x="49014" y="313446"/>
                    <a:pt x="38431" y="365304"/>
                  </a:cubicBezTo>
                  <a:cubicBezTo>
                    <a:pt x="27848" y="417162"/>
                    <a:pt x="3506" y="531992"/>
                    <a:pt x="331" y="549454"/>
                  </a:cubicBezTo>
                  <a:cubicBezTo>
                    <a:pt x="-2844" y="566917"/>
                    <a:pt x="17794" y="461083"/>
                    <a:pt x="19381" y="470079"/>
                  </a:cubicBezTo>
                  <a:cubicBezTo>
                    <a:pt x="20968" y="479075"/>
                    <a:pt x="11443" y="560567"/>
                    <a:pt x="9856" y="603429"/>
                  </a:cubicBezTo>
                  <a:cubicBezTo>
                    <a:pt x="8269" y="646291"/>
                    <a:pt x="9327" y="720904"/>
                    <a:pt x="9856" y="727254"/>
                  </a:cubicBezTo>
                  <a:cubicBezTo>
                    <a:pt x="10385" y="733604"/>
                    <a:pt x="11973" y="679100"/>
                    <a:pt x="13031" y="641529"/>
                  </a:cubicBezTo>
                  <a:cubicBezTo>
                    <a:pt x="14089" y="603958"/>
                    <a:pt x="8269" y="556862"/>
                    <a:pt x="16206" y="501829"/>
                  </a:cubicBezTo>
                  <a:cubicBezTo>
                    <a:pt x="24143" y="446796"/>
                    <a:pt x="59069" y="334083"/>
                    <a:pt x="60656" y="311329"/>
                  </a:cubicBezTo>
                  <a:cubicBezTo>
                    <a:pt x="62243" y="288575"/>
                    <a:pt x="22027" y="390175"/>
                    <a:pt x="25731" y="365304"/>
                  </a:cubicBezTo>
                  <a:cubicBezTo>
                    <a:pt x="29435" y="340433"/>
                    <a:pt x="78648" y="182741"/>
                    <a:pt x="82881" y="162104"/>
                  </a:cubicBezTo>
                  <a:cubicBezTo>
                    <a:pt x="87114" y="141467"/>
                    <a:pt x="36844" y="265821"/>
                    <a:pt x="51131" y="241479"/>
                  </a:cubicBezTo>
                  <a:cubicBezTo>
                    <a:pt x="65418" y="217137"/>
                    <a:pt x="164373" y="-7229"/>
                    <a:pt x="165431" y="17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 1449">
              <a:extLst>
                <a:ext uri="{FF2B5EF4-FFF2-40B4-BE49-F238E27FC236}">
                  <a16:creationId xmlns:a16="http://schemas.microsoft.com/office/drawing/2014/main" id="{19322B32-1E7E-964A-B700-AC9435D4F3BA}"/>
                </a:ext>
              </a:extLst>
            </p:cNvPr>
            <p:cNvSpPr/>
            <p:nvPr/>
          </p:nvSpPr>
          <p:spPr>
            <a:xfrm>
              <a:off x="7384715" y="8387413"/>
              <a:ext cx="76433" cy="445454"/>
            </a:xfrm>
            <a:custGeom>
              <a:avLst/>
              <a:gdLst>
                <a:gd name="connsiteX0" fmla="*/ 335 w 76433"/>
                <a:gd name="connsiteY0" fmla="*/ 937 h 445454"/>
                <a:gd name="connsiteX1" fmla="*/ 44785 w 76433"/>
                <a:gd name="connsiteY1" fmla="*/ 248587 h 445454"/>
                <a:gd name="connsiteX2" fmla="*/ 70185 w 76433"/>
                <a:gd name="connsiteY2" fmla="*/ 442262 h 445454"/>
                <a:gd name="connsiteX3" fmla="*/ 70185 w 76433"/>
                <a:gd name="connsiteY3" fmla="*/ 343837 h 445454"/>
                <a:gd name="connsiteX4" fmla="*/ 335 w 76433"/>
                <a:gd name="connsiteY4" fmla="*/ 937 h 4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33" h="445454">
                  <a:moveTo>
                    <a:pt x="335" y="937"/>
                  </a:moveTo>
                  <a:cubicBezTo>
                    <a:pt x="-3898" y="-14938"/>
                    <a:pt x="33143" y="175033"/>
                    <a:pt x="44785" y="248587"/>
                  </a:cubicBezTo>
                  <a:cubicBezTo>
                    <a:pt x="56427" y="322141"/>
                    <a:pt x="65952" y="426387"/>
                    <a:pt x="70185" y="442262"/>
                  </a:cubicBezTo>
                  <a:cubicBezTo>
                    <a:pt x="74418" y="458137"/>
                    <a:pt x="81827" y="413158"/>
                    <a:pt x="70185" y="343837"/>
                  </a:cubicBezTo>
                  <a:cubicBezTo>
                    <a:pt x="58543" y="274516"/>
                    <a:pt x="4568" y="16812"/>
                    <a:pt x="335" y="93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 1450">
              <a:extLst>
                <a:ext uri="{FF2B5EF4-FFF2-40B4-BE49-F238E27FC236}">
                  <a16:creationId xmlns:a16="http://schemas.microsoft.com/office/drawing/2014/main" id="{E2A5E1E1-3A4F-A589-A3AA-ADE663F5E7F5}"/>
                </a:ext>
              </a:extLst>
            </p:cNvPr>
            <p:cNvSpPr/>
            <p:nvPr/>
          </p:nvSpPr>
          <p:spPr>
            <a:xfrm>
              <a:off x="7185025" y="8042201"/>
              <a:ext cx="99359" cy="401409"/>
            </a:xfrm>
            <a:custGeom>
              <a:avLst/>
              <a:gdLst>
                <a:gd name="connsiteX0" fmla="*/ 0 w 99359"/>
                <a:gd name="connsiteY0" fmla="*/ 74 h 401409"/>
                <a:gd name="connsiteX1" fmla="*/ 28575 w 99359"/>
                <a:gd name="connsiteY1" fmla="*/ 181049 h 401409"/>
                <a:gd name="connsiteX2" fmla="*/ 38100 w 99359"/>
                <a:gd name="connsiteY2" fmla="*/ 120724 h 401409"/>
                <a:gd name="connsiteX3" fmla="*/ 47625 w 99359"/>
                <a:gd name="connsiteY3" fmla="*/ 266774 h 401409"/>
                <a:gd name="connsiteX4" fmla="*/ 50800 w 99359"/>
                <a:gd name="connsiteY4" fmla="*/ 196924 h 401409"/>
                <a:gd name="connsiteX5" fmla="*/ 63500 w 99359"/>
                <a:gd name="connsiteY5" fmla="*/ 273124 h 401409"/>
                <a:gd name="connsiteX6" fmla="*/ 98425 w 99359"/>
                <a:gd name="connsiteY6" fmla="*/ 400124 h 401409"/>
                <a:gd name="connsiteX7" fmla="*/ 85725 w 99359"/>
                <a:gd name="connsiteY7" fmla="*/ 327099 h 401409"/>
                <a:gd name="connsiteX8" fmla="*/ 47625 w 99359"/>
                <a:gd name="connsiteY8" fmla="*/ 146124 h 401409"/>
                <a:gd name="connsiteX9" fmla="*/ 44450 w 99359"/>
                <a:gd name="connsiteY9" fmla="*/ 206449 h 401409"/>
                <a:gd name="connsiteX10" fmla="*/ 28575 w 99359"/>
                <a:gd name="connsiteY10" fmla="*/ 158824 h 401409"/>
                <a:gd name="connsiteX11" fmla="*/ 0 w 99359"/>
                <a:gd name="connsiteY11" fmla="*/ 74 h 40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359" h="401409">
                  <a:moveTo>
                    <a:pt x="0" y="74"/>
                  </a:moveTo>
                  <a:cubicBezTo>
                    <a:pt x="0" y="3778"/>
                    <a:pt x="22225" y="160941"/>
                    <a:pt x="28575" y="181049"/>
                  </a:cubicBezTo>
                  <a:cubicBezTo>
                    <a:pt x="34925" y="201157"/>
                    <a:pt x="34925" y="106437"/>
                    <a:pt x="38100" y="120724"/>
                  </a:cubicBezTo>
                  <a:cubicBezTo>
                    <a:pt x="41275" y="135011"/>
                    <a:pt x="45508" y="254074"/>
                    <a:pt x="47625" y="266774"/>
                  </a:cubicBezTo>
                  <a:cubicBezTo>
                    <a:pt x="49742" y="279474"/>
                    <a:pt x="48154" y="195866"/>
                    <a:pt x="50800" y="196924"/>
                  </a:cubicBezTo>
                  <a:cubicBezTo>
                    <a:pt x="53446" y="197982"/>
                    <a:pt x="55563" y="239257"/>
                    <a:pt x="63500" y="273124"/>
                  </a:cubicBezTo>
                  <a:cubicBezTo>
                    <a:pt x="71438" y="306991"/>
                    <a:pt x="94721" y="391128"/>
                    <a:pt x="98425" y="400124"/>
                  </a:cubicBezTo>
                  <a:cubicBezTo>
                    <a:pt x="102129" y="409120"/>
                    <a:pt x="94192" y="369432"/>
                    <a:pt x="85725" y="327099"/>
                  </a:cubicBezTo>
                  <a:cubicBezTo>
                    <a:pt x="77258" y="284766"/>
                    <a:pt x="54504" y="166232"/>
                    <a:pt x="47625" y="146124"/>
                  </a:cubicBezTo>
                  <a:cubicBezTo>
                    <a:pt x="40746" y="126016"/>
                    <a:pt x="47625" y="204332"/>
                    <a:pt x="44450" y="206449"/>
                  </a:cubicBezTo>
                  <a:cubicBezTo>
                    <a:pt x="41275" y="208566"/>
                    <a:pt x="31750" y="186341"/>
                    <a:pt x="28575" y="158824"/>
                  </a:cubicBezTo>
                  <a:cubicBezTo>
                    <a:pt x="25400" y="131307"/>
                    <a:pt x="0" y="-3630"/>
                    <a:pt x="0" y="7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 1451">
              <a:extLst>
                <a:ext uri="{FF2B5EF4-FFF2-40B4-BE49-F238E27FC236}">
                  <a16:creationId xmlns:a16="http://schemas.microsoft.com/office/drawing/2014/main" id="{6CC61B3B-F2A8-F010-8B15-417BECEB9F7D}"/>
                </a:ext>
              </a:extLst>
            </p:cNvPr>
            <p:cNvSpPr/>
            <p:nvPr/>
          </p:nvSpPr>
          <p:spPr>
            <a:xfrm>
              <a:off x="7184994" y="7972245"/>
              <a:ext cx="181143" cy="877821"/>
            </a:xfrm>
            <a:custGeom>
              <a:avLst/>
              <a:gdLst>
                <a:gd name="connsiteX0" fmla="*/ 31 w 181143"/>
                <a:gd name="connsiteY0" fmla="*/ 180 h 877821"/>
                <a:gd name="connsiteX1" fmla="*/ 69881 w 181143"/>
                <a:gd name="connsiteY1" fmla="*/ 216080 h 877821"/>
                <a:gd name="connsiteX2" fmla="*/ 69881 w 181143"/>
                <a:gd name="connsiteY2" fmla="*/ 187505 h 877821"/>
                <a:gd name="connsiteX3" fmla="*/ 95281 w 181143"/>
                <a:gd name="connsiteY3" fmla="*/ 368480 h 877821"/>
                <a:gd name="connsiteX4" fmla="*/ 146081 w 181143"/>
                <a:gd name="connsiteY4" fmla="*/ 546280 h 877821"/>
                <a:gd name="connsiteX5" fmla="*/ 139731 w 181143"/>
                <a:gd name="connsiteY5" fmla="*/ 479605 h 877821"/>
                <a:gd name="connsiteX6" fmla="*/ 152431 w 181143"/>
                <a:gd name="connsiteY6" fmla="*/ 571680 h 877821"/>
                <a:gd name="connsiteX7" fmla="*/ 146081 w 181143"/>
                <a:gd name="connsiteY7" fmla="*/ 641530 h 877821"/>
                <a:gd name="connsiteX8" fmla="*/ 158781 w 181143"/>
                <a:gd name="connsiteY8" fmla="*/ 600255 h 877821"/>
                <a:gd name="connsiteX9" fmla="*/ 181006 w 181143"/>
                <a:gd name="connsiteY9" fmla="*/ 717730 h 877821"/>
                <a:gd name="connsiteX10" fmla="*/ 168306 w 181143"/>
                <a:gd name="connsiteY10" fmla="*/ 816155 h 877821"/>
                <a:gd name="connsiteX11" fmla="*/ 171481 w 181143"/>
                <a:gd name="connsiteY11" fmla="*/ 876480 h 877821"/>
                <a:gd name="connsiteX12" fmla="*/ 171481 w 181143"/>
                <a:gd name="connsiteY12" fmla="*/ 759005 h 877821"/>
                <a:gd name="connsiteX13" fmla="*/ 168306 w 181143"/>
                <a:gd name="connsiteY13" fmla="*/ 651055 h 877821"/>
                <a:gd name="connsiteX14" fmla="*/ 152431 w 181143"/>
                <a:gd name="connsiteY14" fmla="*/ 470080 h 877821"/>
                <a:gd name="connsiteX15" fmla="*/ 127031 w 181143"/>
                <a:gd name="connsiteY15" fmla="*/ 451030 h 877821"/>
                <a:gd name="connsiteX16" fmla="*/ 79406 w 181143"/>
                <a:gd name="connsiteY16" fmla="*/ 257355 h 877821"/>
                <a:gd name="connsiteX17" fmla="*/ 31 w 181143"/>
                <a:gd name="connsiteY17" fmla="*/ 180 h 87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1143" h="877821">
                  <a:moveTo>
                    <a:pt x="31" y="180"/>
                  </a:moveTo>
                  <a:cubicBezTo>
                    <a:pt x="-1556" y="-6699"/>
                    <a:pt x="58239" y="184859"/>
                    <a:pt x="69881" y="216080"/>
                  </a:cubicBezTo>
                  <a:cubicBezTo>
                    <a:pt x="81523" y="247301"/>
                    <a:pt x="65648" y="162105"/>
                    <a:pt x="69881" y="187505"/>
                  </a:cubicBezTo>
                  <a:cubicBezTo>
                    <a:pt x="74114" y="212905"/>
                    <a:pt x="82581" y="308684"/>
                    <a:pt x="95281" y="368480"/>
                  </a:cubicBezTo>
                  <a:cubicBezTo>
                    <a:pt x="107981" y="428276"/>
                    <a:pt x="138673" y="527759"/>
                    <a:pt x="146081" y="546280"/>
                  </a:cubicBezTo>
                  <a:cubicBezTo>
                    <a:pt x="153489" y="564801"/>
                    <a:pt x="138673" y="475372"/>
                    <a:pt x="139731" y="479605"/>
                  </a:cubicBezTo>
                  <a:cubicBezTo>
                    <a:pt x="140789" y="483838"/>
                    <a:pt x="151373" y="544693"/>
                    <a:pt x="152431" y="571680"/>
                  </a:cubicBezTo>
                  <a:cubicBezTo>
                    <a:pt x="153489" y="598667"/>
                    <a:pt x="145023" y="636768"/>
                    <a:pt x="146081" y="641530"/>
                  </a:cubicBezTo>
                  <a:cubicBezTo>
                    <a:pt x="147139" y="646292"/>
                    <a:pt x="152960" y="587555"/>
                    <a:pt x="158781" y="600255"/>
                  </a:cubicBezTo>
                  <a:cubicBezTo>
                    <a:pt x="164602" y="612955"/>
                    <a:pt x="179419" y="681747"/>
                    <a:pt x="181006" y="717730"/>
                  </a:cubicBezTo>
                  <a:cubicBezTo>
                    <a:pt x="182594" y="753713"/>
                    <a:pt x="169894" y="789697"/>
                    <a:pt x="168306" y="816155"/>
                  </a:cubicBezTo>
                  <a:cubicBezTo>
                    <a:pt x="166719" y="842613"/>
                    <a:pt x="170952" y="886005"/>
                    <a:pt x="171481" y="876480"/>
                  </a:cubicBezTo>
                  <a:cubicBezTo>
                    <a:pt x="172010" y="866955"/>
                    <a:pt x="172010" y="796576"/>
                    <a:pt x="171481" y="759005"/>
                  </a:cubicBezTo>
                  <a:cubicBezTo>
                    <a:pt x="170952" y="721434"/>
                    <a:pt x="171481" y="699209"/>
                    <a:pt x="168306" y="651055"/>
                  </a:cubicBezTo>
                  <a:cubicBezTo>
                    <a:pt x="165131" y="602901"/>
                    <a:pt x="159310" y="503418"/>
                    <a:pt x="152431" y="470080"/>
                  </a:cubicBezTo>
                  <a:cubicBezTo>
                    <a:pt x="145552" y="436742"/>
                    <a:pt x="139202" y="486484"/>
                    <a:pt x="127031" y="451030"/>
                  </a:cubicBezTo>
                  <a:cubicBezTo>
                    <a:pt x="114860" y="415576"/>
                    <a:pt x="98456" y="328793"/>
                    <a:pt x="79406" y="257355"/>
                  </a:cubicBezTo>
                  <a:cubicBezTo>
                    <a:pt x="60356" y="185918"/>
                    <a:pt x="1618" y="7059"/>
                    <a:pt x="31" y="18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 1452">
              <a:extLst>
                <a:ext uri="{FF2B5EF4-FFF2-40B4-BE49-F238E27FC236}">
                  <a16:creationId xmlns:a16="http://schemas.microsoft.com/office/drawing/2014/main" id="{E8118CF3-47FA-C455-E80A-D6063C2C8790}"/>
                </a:ext>
              </a:extLst>
            </p:cNvPr>
            <p:cNvSpPr/>
            <p:nvPr/>
          </p:nvSpPr>
          <p:spPr>
            <a:xfrm>
              <a:off x="7548754" y="9022174"/>
              <a:ext cx="42671" cy="543939"/>
            </a:xfrm>
            <a:custGeom>
              <a:avLst/>
              <a:gdLst>
                <a:gd name="connsiteX0" fmla="*/ 42671 w 42671"/>
                <a:gd name="connsiteY0" fmla="*/ 1176 h 543939"/>
                <a:gd name="connsiteX1" fmla="*/ 10921 w 42671"/>
                <a:gd name="connsiteY1" fmla="*/ 325026 h 543939"/>
                <a:gd name="connsiteX2" fmla="*/ 1396 w 42671"/>
                <a:gd name="connsiteY2" fmla="*/ 537751 h 543939"/>
                <a:gd name="connsiteX3" fmla="*/ 1396 w 42671"/>
                <a:gd name="connsiteY3" fmla="*/ 458376 h 543939"/>
                <a:gd name="connsiteX4" fmla="*/ 14096 w 42671"/>
                <a:gd name="connsiteY4" fmla="*/ 169451 h 543939"/>
                <a:gd name="connsiteX5" fmla="*/ 10921 w 42671"/>
                <a:gd name="connsiteY5" fmla="*/ 213901 h 543939"/>
                <a:gd name="connsiteX6" fmla="*/ 42671 w 42671"/>
                <a:gd name="connsiteY6" fmla="*/ 1176 h 54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71" h="543939">
                  <a:moveTo>
                    <a:pt x="42671" y="1176"/>
                  </a:moveTo>
                  <a:cubicBezTo>
                    <a:pt x="42671" y="19697"/>
                    <a:pt x="17800" y="235597"/>
                    <a:pt x="10921" y="325026"/>
                  </a:cubicBezTo>
                  <a:cubicBezTo>
                    <a:pt x="4042" y="414455"/>
                    <a:pt x="2983" y="515526"/>
                    <a:pt x="1396" y="537751"/>
                  </a:cubicBezTo>
                  <a:cubicBezTo>
                    <a:pt x="-191" y="559976"/>
                    <a:pt x="-721" y="519759"/>
                    <a:pt x="1396" y="458376"/>
                  </a:cubicBezTo>
                  <a:cubicBezTo>
                    <a:pt x="3513" y="396993"/>
                    <a:pt x="12509" y="210197"/>
                    <a:pt x="14096" y="169451"/>
                  </a:cubicBezTo>
                  <a:cubicBezTo>
                    <a:pt x="15683" y="128705"/>
                    <a:pt x="7217" y="239301"/>
                    <a:pt x="10921" y="213901"/>
                  </a:cubicBezTo>
                  <a:cubicBezTo>
                    <a:pt x="14625" y="188501"/>
                    <a:pt x="42671" y="-17345"/>
                    <a:pt x="42671" y="117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 1453">
              <a:extLst>
                <a:ext uri="{FF2B5EF4-FFF2-40B4-BE49-F238E27FC236}">
                  <a16:creationId xmlns:a16="http://schemas.microsoft.com/office/drawing/2014/main" id="{CE8A9963-4885-9A13-BFB7-BF5CC7C5A439}"/>
                </a:ext>
              </a:extLst>
            </p:cNvPr>
            <p:cNvSpPr/>
            <p:nvPr/>
          </p:nvSpPr>
          <p:spPr>
            <a:xfrm>
              <a:off x="7492627" y="8800422"/>
              <a:ext cx="52297" cy="589116"/>
            </a:xfrm>
            <a:custGeom>
              <a:avLst/>
              <a:gdLst>
                <a:gd name="connsiteX0" fmla="*/ 44823 w 52297"/>
                <a:gd name="connsiteY0" fmla="*/ 678 h 589116"/>
                <a:gd name="connsiteX1" fmla="*/ 25773 w 52297"/>
                <a:gd name="connsiteY1" fmla="*/ 286428 h 589116"/>
                <a:gd name="connsiteX2" fmla="*/ 44823 w 52297"/>
                <a:gd name="connsiteY2" fmla="*/ 232453 h 589116"/>
                <a:gd name="connsiteX3" fmla="*/ 28948 w 52297"/>
                <a:gd name="connsiteY3" fmla="*/ 378503 h 589116"/>
                <a:gd name="connsiteX4" fmla="*/ 373 w 52297"/>
                <a:gd name="connsiteY4" fmla="*/ 588053 h 589116"/>
                <a:gd name="connsiteX5" fmla="*/ 51173 w 52297"/>
                <a:gd name="connsiteY5" fmla="*/ 283253 h 589116"/>
                <a:gd name="connsiteX6" fmla="*/ 35298 w 52297"/>
                <a:gd name="connsiteY6" fmla="*/ 254678 h 589116"/>
                <a:gd name="connsiteX7" fmla="*/ 32123 w 52297"/>
                <a:gd name="connsiteY7" fmla="*/ 207053 h 589116"/>
                <a:gd name="connsiteX8" fmla="*/ 44823 w 52297"/>
                <a:gd name="connsiteY8" fmla="*/ 678 h 58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97" h="589116">
                  <a:moveTo>
                    <a:pt x="44823" y="678"/>
                  </a:moveTo>
                  <a:cubicBezTo>
                    <a:pt x="43765" y="13907"/>
                    <a:pt x="25773" y="247799"/>
                    <a:pt x="25773" y="286428"/>
                  </a:cubicBezTo>
                  <a:cubicBezTo>
                    <a:pt x="25773" y="325057"/>
                    <a:pt x="44294" y="217107"/>
                    <a:pt x="44823" y="232453"/>
                  </a:cubicBezTo>
                  <a:cubicBezTo>
                    <a:pt x="45352" y="247799"/>
                    <a:pt x="36356" y="319236"/>
                    <a:pt x="28948" y="378503"/>
                  </a:cubicBezTo>
                  <a:cubicBezTo>
                    <a:pt x="21540" y="437770"/>
                    <a:pt x="-3331" y="603928"/>
                    <a:pt x="373" y="588053"/>
                  </a:cubicBezTo>
                  <a:cubicBezTo>
                    <a:pt x="4077" y="572178"/>
                    <a:pt x="45352" y="338815"/>
                    <a:pt x="51173" y="283253"/>
                  </a:cubicBezTo>
                  <a:cubicBezTo>
                    <a:pt x="56994" y="227691"/>
                    <a:pt x="38473" y="267378"/>
                    <a:pt x="35298" y="254678"/>
                  </a:cubicBezTo>
                  <a:cubicBezTo>
                    <a:pt x="32123" y="241978"/>
                    <a:pt x="29477" y="242507"/>
                    <a:pt x="32123" y="207053"/>
                  </a:cubicBezTo>
                  <a:cubicBezTo>
                    <a:pt x="34769" y="171599"/>
                    <a:pt x="45881" y="-12551"/>
                    <a:pt x="44823" y="67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 1454">
              <a:extLst>
                <a:ext uri="{FF2B5EF4-FFF2-40B4-BE49-F238E27FC236}">
                  <a16:creationId xmlns:a16="http://schemas.microsoft.com/office/drawing/2014/main" id="{4D3E9DD3-0C11-BB06-92A9-C1FADDC8AB8C}"/>
                </a:ext>
              </a:extLst>
            </p:cNvPr>
            <p:cNvSpPr/>
            <p:nvPr/>
          </p:nvSpPr>
          <p:spPr>
            <a:xfrm>
              <a:off x="7407265" y="8625974"/>
              <a:ext cx="29525" cy="957877"/>
            </a:xfrm>
            <a:custGeom>
              <a:avLst/>
              <a:gdLst>
                <a:gd name="connsiteX0" fmla="*/ 10 w 29525"/>
                <a:gd name="connsiteY0" fmla="*/ 501 h 957877"/>
                <a:gd name="connsiteX1" fmla="*/ 22235 w 29525"/>
                <a:gd name="connsiteY1" fmla="*/ 384676 h 957877"/>
                <a:gd name="connsiteX2" fmla="*/ 22235 w 29525"/>
                <a:gd name="connsiteY2" fmla="*/ 365626 h 957877"/>
                <a:gd name="connsiteX3" fmla="*/ 28585 w 29525"/>
                <a:gd name="connsiteY3" fmla="*/ 559301 h 957877"/>
                <a:gd name="connsiteX4" fmla="*/ 28585 w 29525"/>
                <a:gd name="connsiteY4" fmla="*/ 943476 h 957877"/>
                <a:gd name="connsiteX5" fmla="*/ 28585 w 29525"/>
                <a:gd name="connsiteY5" fmla="*/ 848226 h 957877"/>
                <a:gd name="connsiteX6" fmla="*/ 15885 w 29525"/>
                <a:gd name="connsiteY6" fmla="*/ 581526 h 957877"/>
                <a:gd name="connsiteX7" fmla="*/ 12710 w 29525"/>
                <a:gd name="connsiteY7" fmla="*/ 622801 h 957877"/>
                <a:gd name="connsiteX8" fmla="*/ 25410 w 29525"/>
                <a:gd name="connsiteY8" fmla="*/ 311651 h 957877"/>
                <a:gd name="connsiteX9" fmla="*/ 10 w 29525"/>
                <a:gd name="connsiteY9" fmla="*/ 501 h 95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5" h="957877">
                  <a:moveTo>
                    <a:pt x="10" y="501"/>
                  </a:moveTo>
                  <a:cubicBezTo>
                    <a:pt x="-519" y="12672"/>
                    <a:pt x="18531" y="323822"/>
                    <a:pt x="22235" y="384676"/>
                  </a:cubicBezTo>
                  <a:cubicBezTo>
                    <a:pt x="25939" y="445530"/>
                    <a:pt x="21177" y="336522"/>
                    <a:pt x="22235" y="365626"/>
                  </a:cubicBezTo>
                  <a:cubicBezTo>
                    <a:pt x="23293" y="394730"/>
                    <a:pt x="27527" y="462993"/>
                    <a:pt x="28585" y="559301"/>
                  </a:cubicBezTo>
                  <a:cubicBezTo>
                    <a:pt x="29643" y="655609"/>
                    <a:pt x="28585" y="943476"/>
                    <a:pt x="28585" y="943476"/>
                  </a:cubicBezTo>
                  <a:cubicBezTo>
                    <a:pt x="28585" y="991630"/>
                    <a:pt x="30702" y="908551"/>
                    <a:pt x="28585" y="848226"/>
                  </a:cubicBezTo>
                  <a:cubicBezTo>
                    <a:pt x="26468" y="787901"/>
                    <a:pt x="18531" y="619097"/>
                    <a:pt x="15885" y="581526"/>
                  </a:cubicBezTo>
                  <a:cubicBezTo>
                    <a:pt x="13239" y="543955"/>
                    <a:pt x="11123" y="667780"/>
                    <a:pt x="12710" y="622801"/>
                  </a:cubicBezTo>
                  <a:cubicBezTo>
                    <a:pt x="14297" y="577822"/>
                    <a:pt x="26998" y="422776"/>
                    <a:pt x="25410" y="311651"/>
                  </a:cubicBezTo>
                  <a:cubicBezTo>
                    <a:pt x="23823" y="200526"/>
                    <a:pt x="539" y="-11670"/>
                    <a:pt x="10" y="50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 1455">
              <a:extLst>
                <a:ext uri="{FF2B5EF4-FFF2-40B4-BE49-F238E27FC236}">
                  <a16:creationId xmlns:a16="http://schemas.microsoft.com/office/drawing/2014/main" id="{F45AA4D6-DCBC-F2E9-C85D-262D63C272E7}"/>
                </a:ext>
              </a:extLst>
            </p:cNvPr>
            <p:cNvSpPr/>
            <p:nvPr/>
          </p:nvSpPr>
          <p:spPr>
            <a:xfrm>
              <a:off x="7425499" y="8678944"/>
              <a:ext cx="38926" cy="902464"/>
            </a:xfrm>
            <a:custGeom>
              <a:avLst/>
              <a:gdLst>
                <a:gd name="connsiteX0" fmla="*/ 38926 w 38926"/>
                <a:gd name="connsiteY0" fmla="*/ 1506 h 902464"/>
                <a:gd name="connsiteX1" fmla="*/ 826 w 38926"/>
                <a:gd name="connsiteY1" fmla="*/ 299956 h 902464"/>
                <a:gd name="connsiteX2" fmla="*/ 13526 w 38926"/>
                <a:gd name="connsiteY2" fmla="*/ 255506 h 902464"/>
                <a:gd name="connsiteX3" fmla="*/ 23051 w 38926"/>
                <a:gd name="connsiteY3" fmla="*/ 468231 h 902464"/>
                <a:gd name="connsiteX4" fmla="*/ 23051 w 38926"/>
                <a:gd name="connsiteY4" fmla="*/ 376156 h 902464"/>
                <a:gd name="connsiteX5" fmla="*/ 26226 w 38926"/>
                <a:gd name="connsiteY5" fmla="*/ 877806 h 902464"/>
                <a:gd name="connsiteX6" fmla="*/ 19876 w 38926"/>
                <a:gd name="connsiteY6" fmla="*/ 766681 h 902464"/>
                <a:gd name="connsiteX7" fmla="*/ 23051 w 38926"/>
                <a:gd name="connsiteY7" fmla="*/ 258681 h 902464"/>
                <a:gd name="connsiteX8" fmla="*/ 7176 w 38926"/>
                <a:gd name="connsiteY8" fmla="*/ 284081 h 902464"/>
                <a:gd name="connsiteX9" fmla="*/ 7176 w 38926"/>
                <a:gd name="connsiteY9" fmla="*/ 169781 h 902464"/>
                <a:gd name="connsiteX10" fmla="*/ 826 w 38926"/>
                <a:gd name="connsiteY10" fmla="*/ 182481 h 902464"/>
                <a:gd name="connsiteX11" fmla="*/ 38926 w 38926"/>
                <a:gd name="connsiteY11" fmla="*/ 1506 h 90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926" h="902464">
                  <a:moveTo>
                    <a:pt x="38926" y="1506"/>
                  </a:moveTo>
                  <a:cubicBezTo>
                    <a:pt x="38926" y="21085"/>
                    <a:pt x="5059" y="257623"/>
                    <a:pt x="826" y="299956"/>
                  </a:cubicBezTo>
                  <a:cubicBezTo>
                    <a:pt x="-3407" y="342289"/>
                    <a:pt x="9822" y="227460"/>
                    <a:pt x="13526" y="255506"/>
                  </a:cubicBezTo>
                  <a:cubicBezTo>
                    <a:pt x="17230" y="283552"/>
                    <a:pt x="21463" y="448123"/>
                    <a:pt x="23051" y="468231"/>
                  </a:cubicBezTo>
                  <a:cubicBezTo>
                    <a:pt x="24638" y="488339"/>
                    <a:pt x="22522" y="307894"/>
                    <a:pt x="23051" y="376156"/>
                  </a:cubicBezTo>
                  <a:cubicBezTo>
                    <a:pt x="23580" y="444418"/>
                    <a:pt x="26755" y="812719"/>
                    <a:pt x="26226" y="877806"/>
                  </a:cubicBezTo>
                  <a:cubicBezTo>
                    <a:pt x="25697" y="942893"/>
                    <a:pt x="20405" y="869868"/>
                    <a:pt x="19876" y="766681"/>
                  </a:cubicBezTo>
                  <a:cubicBezTo>
                    <a:pt x="19347" y="663494"/>
                    <a:pt x="25168" y="339114"/>
                    <a:pt x="23051" y="258681"/>
                  </a:cubicBezTo>
                  <a:cubicBezTo>
                    <a:pt x="20934" y="178248"/>
                    <a:pt x="9822" y="298898"/>
                    <a:pt x="7176" y="284081"/>
                  </a:cubicBezTo>
                  <a:cubicBezTo>
                    <a:pt x="4530" y="269264"/>
                    <a:pt x="8234" y="186714"/>
                    <a:pt x="7176" y="169781"/>
                  </a:cubicBezTo>
                  <a:cubicBezTo>
                    <a:pt x="6118" y="152848"/>
                    <a:pt x="-2349" y="205764"/>
                    <a:pt x="826" y="182481"/>
                  </a:cubicBezTo>
                  <a:cubicBezTo>
                    <a:pt x="4001" y="159198"/>
                    <a:pt x="38926" y="-18073"/>
                    <a:pt x="38926" y="150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 1456">
              <a:extLst>
                <a:ext uri="{FF2B5EF4-FFF2-40B4-BE49-F238E27FC236}">
                  <a16:creationId xmlns:a16="http://schemas.microsoft.com/office/drawing/2014/main" id="{F96084EB-2D15-B30B-41E2-FACC4EDA9008}"/>
                </a:ext>
              </a:extLst>
            </p:cNvPr>
            <p:cNvSpPr/>
            <p:nvPr/>
          </p:nvSpPr>
          <p:spPr>
            <a:xfrm>
              <a:off x="7365640" y="8750823"/>
              <a:ext cx="39642" cy="856154"/>
            </a:xfrm>
            <a:custGeom>
              <a:avLst/>
              <a:gdLst>
                <a:gd name="connsiteX0" fmla="*/ 13060 w 39642"/>
                <a:gd name="connsiteY0" fmla="*/ 2652 h 856154"/>
                <a:gd name="connsiteX1" fmla="*/ 16235 w 39642"/>
                <a:gd name="connsiteY1" fmla="*/ 447152 h 856154"/>
                <a:gd name="connsiteX2" fmla="*/ 16235 w 39642"/>
                <a:gd name="connsiteY2" fmla="*/ 367777 h 856154"/>
                <a:gd name="connsiteX3" fmla="*/ 35285 w 39642"/>
                <a:gd name="connsiteY3" fmla="*/ 831327 h 856154"/>
                <a:gd name="connsiteX4" fmla="*/ 38460 w 39642"/>
                <a:gd name="connsiteY4" fmla="*/ 745602 h 856154"/>
                <a:gd name="connsiteX5" fmla="*/ 19410 w 39642"/>
                <a:gd name="connsiteY5" fmla="*/ 342377 h 856154"/>
                <a:gd name="connsiteX6" fmla="*/ 16235 w 39642"/>
                <a:gd name="connsiteY6" fmla="*/ 396352 h 856154"/>
                <a:gd name="connsiteX7" fmla="*/ 9885 w 39642"/>
                <a:gd name="connsiteY7" fmla="*/ 205852 h 856154"/>
                <a:gd name="connsiteX8" fmla="*/ 360 w 39642"/>
                <a:gd name="connsiteY8" fmla="*/ 259827 h 856154"/>
                <a:gd name="connsiteX9" fmla="*/ 13060 w 39642"/>
                <a:gd name="connsiteY9" fmla="*/ 2652 h 85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42" h="856154">
                  <a:moveTo>
                    <a:pt x="13060" y="2652"/>
                  </a:moveTo>
                  <a:cubicBezTo>
                    <a:pt x="15706" y="33873"/>
                    <a:pt x="15706" y="386298"/>
                    <a:pt x="16235" y="447152"/>
                  </a:cubicBezTo>
                  <a:cubicBezTo>
                    <a:pt x="16764" y="508006"/>
                    <a:pt x="13060" y="303748"/>
                    <a:pt x="16235" y="367777"/>
                  </a:cubicBezTo>
                  <a:cubicBezTo>
                    <a:pt x="19410" y="431806"/>
                    <a:pt x="31581" y="768356"/>
                    <a:pt x="35285" y="831327"/>
                  </a:cubicBezTo>
                  <a:cubicBezTo>
                    <a:pt x="38989" y="894298"/>
                    <a:pt x="41106" y="827094"/>
                    <a:pt x="38460" y="745602"/>
                  </a:cubicBezTo>
                  <a:cubicBezTo>
                    <a:pt x="35814" y="664110"/>
                    <a:pt x="23114" y="400585"/>
                    <a:pt x="19410" y="342377"/>
                  </a:cubicBezTo>
                  <a:cubicBezTo>
                    <a:pt x="15706" y="284169"/>
                    <a:pt x="17822" y="419106"/>
                    <a:pt x="16235" y="396352"/>
                  </a:cubicBezTo>
                  <a:cubicBezTo>
                    <a:pt x="14648" y="373598"/>
                    <a:pt x="12531" y="228606"/>
                    <a:pt x="9885" y="205852"/>
                  </a:cubicBezTo>
                  <a:cubicBezTo>
                    <a:pt x="7239" y="183098"/>
                    <a:pt x="3006" y="294223"/>
                    <a:pt x="360" y="259827"/>
                  </a:cubicBezTo>
                  <a:cubicBezTo>
                    <a:pt x="-2286" y="225431"/>
                    <a:pt x="10414" y="-28569"/>
                    <a:pt x="13060" y="265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 1457">
              <a:extLst>
                <a:ext uri="{FF2B5EF4-FFF2-40B4-BE49-F238E27FC236}">
                  <a16:creationId xmlns:a16="http://schemas.microsoft.com/office/drawing/2014/main" id="{4FB44835-31A9-69D7-D6A7-A96398BAD8FF}"/>
                </a:ext>
              </a:extLst>
            </p:cNvPr>
            <p:cNvSpPr/>
            <p:nvPr/>
          </p:nvSpPr>
          <p:spPr>
            <a:xfrm>
              <a:off x="7318375" y="8438318"/>
              <a:ext cx="44468" cy="821321"/>
            </a:xfrm>
            <a:custGeom>
              <a:avLst/>
              <a:gdLst>
                <a:gd name="connsiteX0" fmla="*/ 0 w 44468"/>
                <a:gd name="connsiteY0" fmla="*/ 832 h 821321"/>
                <a:gd name="connsiteX1" fmla="*/ 12700 w 44468"/>
                <a:gd name="connsiteY1" fmla="*/ 365957 h 821321"/>
                <a:gd name="connsiteX2" fmla="*/ 9525 w 44468"/>
                <a:gd name="connsiteY2" fmla="*/ 318332 h 821321"/>
                <a:gd name="connsiteX3" fmla="*/ 6350 w 44468"/>
                <a:gd name="connsiteY3" fmla="*/ 550107 h 821321"/>
                <a:gd name="connsiteX4" fmla="*/ 25400 w 44468"/>
                <a:gd name="connsiteY4" fmla="*/ 505657 h 821321"/>
                <a:gd name="connsiteX5" fmla="*/ 44450 w 44468"/>
                <a:gd name="connsiteY5" fmla="*/ 819982 h 821321"/>
                <a:gd name="connsiteX6" fmla="*/ 28575 w 44468"/>
                <a:gd name="connsiteY6" fmla="*/ 613607 h 821321"/>
                <a:gd name="connsiteX7" fmla="*/ 12700 w 44468"/>
                <a:gd name="connsiteY7" fmla="*/ 483432 h 821321"/>
                <a:gd name="connsiteX8" fmla="*/ 0 w 44468"/>
                <a:gd name="connsiteY8" fmla="*/ 832 h 82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68" h="821321">
                  <a:moveTo>
                    <a:pt x="0" y="832"/>
                  </a:moveTo>
                  <a:cubicBezTo>
                    <a:pt x="0" y="-18747"/>
                    <a:pt x="11113" y="313040"/>
                    <a:pt x="12700" y="365957"/>
                  </a:cubicBezTo>
                  <a:cubicBezTo>
                    <a:pt x="14287" y="418874"/>
                    <a:pt x="10583" y="287640"/>
                    <a:pt x="9525" y="318332"/>
                  </a:cubicBezTo>
                  <a:cubicBezTo>
                    <a:pt x="8467" y="349024"/>
                    <a:pt x="3704" y="518886"/>
                    <a:pt x="6350" y="550107"/>
                  </a:cubicBezTo>
                  <a:cubicBezTo>
                    <a:pt x="8996" y="581328"/>
                    <a:pt x="19050" y="460678"/>
                    <a:pt x="25400" y="505657"/>
                  </a:cubicBezTo>
                  <a:cubicBezTo>
                    <a:pt x="31750" y="550636"/>
                    <a:pt x="43921" y="801990"/>
                    <a:pt x="44450" y="819982"/>
                  </a:cubicBezTo>
                  <a:cubicBezTo>
                    <a:pt x="44979" y="837974"/>
                    <a:pt x="33867" y="669699"/>
                    <a:pt x="28575" y="613607"/>
                  </a:cubicBezTo>
                  <a:cubicBezTo>
                    <a:pt x="23283" y="557515"/>
                    <a:pt x="15875" y="580269"/>
                    <a:pt x="12700" y="483432"/>
                  </a:cubicBezTo>
                  <a:cubicBezTo>
                    <a:pt x="9525" y="386595"/>
                    <a:pt x="0" y="20411"/>
                    <a:pt x="0" y="83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 1458">
              <a:extLst>
                <a:ext uri="{FF2B5EF4-FFF2-40B4-BE49-F238E27FC236}">
                  <a16:creationId xmlns:a16="http://schemas.microsoft.com/office/drawing/2014/main" id="{2ADC8DEF-C799-A530-EBC8-98F51997490F}"/>
                </a:ext>
              </a:extLst>
            </p:cNvPr>
            <p:cNvSpPr/>
            <p:nvPr/>
          </p:nvSpPr>
          <p:spPr>
            <a:xfrm>
              <a:off x="6711181" y="7240520"/>
              <a:ext cx="145756" cy="497918"/>
            </a:xfrm>
            <a:custGeom>
              <a:avLst/>
              <a:gdLst>
                <a:gd name="connsiteX0" fmla="*/ 769 w 145756"/>
                <a:gd name="connsiteY0" fmla="*/ 1655 h 497918"/>
                <a:gd name="connsiteX1" fmla="*/ 134119 w 145756"/>
                <a:gd name="connsiteY1" fmla="*/ 468380 h 497918"/>
                <a:gd name="connsiteX2" fmla="*/ 127769 w 145756"/>
                <a:gd name="connsiteY2" fmla="*/ 423930 h 497918"/>
                <a:gd name="connsiteX3" fmla="*/ 35694 w 145756"/>
                <a:gd name="connsiteY3" fmla="*/ 211205 h 497918"/>
                <a:gd name="connsiteX4" fmla="*/ 76969 w 145756"/>
                <a:gd name="connsiteY4" fmla="*/ 309630 h 497918"/>
                <a:gd name="connsiteX5" fmla="*/ 769 w 145756"/>
                <a:gd name="connsiteY5" fmla="*/ 1655 h 49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756" h="497918">
                  <a:moveTo>
                    <a:pt x="769" y="1655"/>
                  </a:moveTo>
                  <a:cubicBezTo>
                    <a:pt x="10294" y="28113"/>
                    <a:pt x="112952" y="398001"/>
                    <a:pt x="134119" y="468380"/>
                  </a:cubicBezTo>
                  <a:cubicBezTo>
                    <a:pt x="155286" y="538759"/>
                    <a:pt x="144173" y="466793"/>
                    <a:pt x="127769" y="423930"/>
                  </a:cubicBezTo>
                  <a:cubicBezTo>
                    <a:pt x="111365" y="381068"/>
                    <a:pt x="44161" y="230255"/>
                    <a:pt x="35694" y="211205"/>
                  </a:cubicBezTo>
                  <a:cubicBezTo>
                    <a:pt x="27227" y="192155"/>
                    <a:pt x="80673" y="345084"/>
                    <a:pt x="76969" y="309630"/>
                  </a:cubicBezTo>
                  <a:cubicBezTo>
                    <a:pt x="73265" y="274176"/>
                    <a:pt x="-8756" y="-24803"/>
                    <a:pt x="769" y="165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 1459">
              <a:extLst>
                <a:ext uri="{FF2B5EF4-FFF2-40B4-BE49-F238E27FC236}">
                  <a16:creationId xmlns:a16="http://schemas.microsoft.com/office/drawing/2014/main" id="{5C7AF79C-F2B0-CFBA-32E0-D432D4716CED}"/>
                </a:ext>
              </a:extLst>
            </p:cNvPr>
            <p:cNvSpPr/>
            <p:nvPr/>
          </p:nvSpPr>
          <p:spPr>
            <a:xfrm>
              <a:off x="6899229" y="7848564"/>
              <a:ext cx="93477" cy="381205"/>
            </a:xfrm>
            <a:custGeom>
              <a:avLst/>
              <a:gdLst>
                <a:gd name="connsiteX0" fmla="*/ 46 w 93477"/>
                <a:gd name="connsiteY0" fmla="*/ 36 h 381205"/>
                <a:gd name="connsiteX1" fmla="*/ 79421 w 93477"/>
                <a:gd name="connsiteY1" fmla="*/ 263561 h 381205"/>
                <a:gd name="connsiteX2" fmla="*/ 60371 w 93477"/>
                <a:gd name="connsiteY2" fmla="*/ 381036 h 381205"/>
                <a:gd name="connsiteX3" fmla="*/ 92121 w 93477"/>
                <a:gd name="connsiteY3" fmla="*/ 282611 h 381205"/>
                <a:gd name="connsiteX4" fmla="*/ 46 w 93477"/>
                <a:gd name="connsiteY4" fmla="*/ 36 h 3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77" h="381205">
                  <a:moveTo>
                    <a:pt x="46" y="36"/>
                  </a:moveTo>
                  <a:cubicBezTo>
                    <a:pt x="-2071" y="-3139"/>
                    <a:pt x="69367" y="200061"/>
                    <a:pt x="79421" y="263561"/>
                  </a:cubicBezTo>
                  <a:cubicBezTo>
                    <a:pt x="89475" y="327061"/>
                    <a:pt x="58254" y="377861"/>
                    <a:pt x="60371" y="381036"/>
                  </a:cubicBezTo>
                  <a:cubicBezTo>
                    <a:pt x="62488" y="384211"/>
                    <a:pt x="101117" y="342407"/>
                    <a:pt x="92121" y="282611"/>
                  </a:cubicBezTo>
                  <a:cubicBezTo>
                    <a:pt x="83125" y="222815"/>
                    <a:pt x="2163" y="3211"/>
                    <a:pt x="46" y="3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 1460">
              <a:extLst>
                <a:ext uri="{FF2B5EF4-FFF2-40B4-BE49-F238E27FC236}">
                  <a16:creationId xmlns:a16="http://schemas.microsoft.com/office/drawing/2014/main" id="{E9CB49C8-98A9-8148-E8B4-015651DA4EA2}"/>
                </a:ext>
              </a:extLst>
            </p:cNvPr>
            <p:cNvSpPr/>
            <p:nvPr/>
          </p:nvSpPr>
          <p:spPr>
            <a:xfrm>
              <a:off x="6813542" y="7705690"/>
              <a:ext cx="127727" cy="795458"/>
            </a:xfrm>
            <a:custGeom>
              <a:avLst/>
              <a:gdLst>
                <a:gd name="connsiteX0" fmla="*/ 8 w 127727"/>
                <a:gd name="connsiteY0" fmla="*/ 35 h 795458"/>
                <a:gd name="connsiteX1" fmla="*/ 114308 w 127727"/>
                <a:gd name="connsiteY1" fmla="*/ 301660 h 795458"/>
                <a:gd name="connsiteX2" fmla="*/ 111133 w 127727"/>
                <a:gd name="connsiteY2" fmla="*/ 266735 h 795458"/>
                <a:gd name="connsiteX3" fmla="*/ 111133 w 127727"/>
                <a:gd name="connsiteY3" fmla="*/ 539785 h 795458"/>
                <a:gd name="connsiteX4" fmla="*/ 107958 w 127727"/>
                <a:gd name="connsiteY4" fmla="*/ 793785 h 795458"/>
                <a:gd name="connsiteX5" fmla="*/ 127008 w 127727"/>
                <a:gd name="connsiteY5" fmla="*/ 641385 h 795458"/>
                <a:gd name="connsiteX6" fmla="*/ 111133 w 127727"/>
                <a:gd name="connsiteY6" fmla="*/ 473110 h 795458"/>
                <a:gd name="connsiteX7" fmla="*/ 120658 w 127727"/>
                <a:gd name="connsiteY7" fmla="*/ 282610 h 795458"/>
                <a:gd name="connsiteX8" fmla="*/ 8 w 127727"/>
                <a:gd name="connsiteY8" fmla="*/ 35 h 79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727" h="795458">
                  <a:moveTo>
                    <a:pt x="8" y="35"/>
                  </a:moveTo>
                  <a:cubicBezTo>
                    <a:pt x="-1050" y="3210"/>
                    <a:pt x="95787" y="257210"/>
                    <a:pt x="114308" y="301660"/>
                  </a:cubicBezTo>
                  <a:cubicBezTo>
                    <a:pt x="132829" y="346110"/>
                    <a:pt x="111662" y="227048"/>
                    <a:pt x="111133" y="266735"/>
                  </a:cubicBezTo>
                  <a:cubicBezTo>
                    <a:pt x="110604" y="306422"/>
                    <a:pt x="111662" y="451943"/>
                    <a:pt x="111133" y="539785"/>
                  </a:cubicBezTo>
                  <a:cubicBezTo>
                    <a:pt x="110604" y="627627"/>
                    <a:pt x="105312" y="776852"/>
                    <a:pt x="107958" y="793785"/>
                  </a:cubicBezTo>
                  <a:cubicBezTo>
                    <a:pt x="110604" y="810718"/>
                    <a:pt x="126479" y="694831"/>
                    <a:pt x="127008" y="641385"/>
                  </a:cubicBezTo>
                  <a:cubicBezTo>
                    <a:pt x="127537" y="587939"/>
                    <a:pt x="112191" y="532906"/>
                    <a:pt x="111133" y="473110"/>
                  </a:cubicBezTo>
                  <a:cubicBezTo>
                    <a:pt x="110075" y="413314"/>
                    <a:pt x="141296" y="358810"/>
                    <a:pt x="120658" y="282610"/>
                  </a:cubicBezTo>
                  <a:cubicBezTo>
                    <a:pt x="100021" y="206410"/>
                    <a:pt x="1066" y="-3140"/>
                    <a:pt x="8" y="3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 1461">
              <a:extLst>
                <a:ext uri="{FF2B5EF4-FFF2-40B4-BE49-F238E27FC236}">
                  <a16:creationId xmlns:a16="http://schemas.microsoft.com/office/drawing/2014/main" id="{6B6E3A9E-37B7-9711-D535-0AB2A5F6A820}"/>
                </a:ext>
              </a:extLst>
            </p:cNvPr>
            <p:cNvSpPr/>
            <p:nvPr/>
          </p:nvSpPr>
          <p:spPr>
            <a:xfrm>
              <a:off x="6974752" y="8064220"/>
              <a:ext cx="70711" cy="1016131"/>
            </a:xfrm>
            <a:custGeom>
              <a:avLst/>
              <a:gdLst>
                <a:gd name="connsiteX0" fmla="*/ 22948 w 70711"/>
                <a:gd name="connsiteY0" fmla="*/ 280 h 1016131"/>
                <a:gd name="connsiteX1" fmla="*/ 723 w 70711"/>
                <a:gd name="connsiteY1" fmla="*/ 438430 h 1016131"/>
                <a:gd name="connsiteX2" fmla="*/ 54698 w 70711"/>
                <a:gd name="connsiteY2" fmla="*/ 571780 h 1016131"/>
                <a:gd name="connsiteX3" fmla="*/ 35648 w 70711"/>
                <a:gd name="connsiteY3" fmla="*/ 527330 h 1016131"/>
                <a:gd name="connsiteX4" fmla="*/ 70573 w 70711"/>
                <a:gd name="connsiteY4" fmla="*/ 667030 h 1016131"/>
                <a:gd name="connsiteX5" fmla="*/ 48348 w 70711"/>
                <a:gd name="connsiteY5" fmla="*/ 1009930 h 1016131"/>
                <a:gd name="connsiteX6" fmla="*/ 61048 w 70711"/>
                <a:gd name="connsiteY6" fmla="*/ 873405 h 1016131"/>
                <a:gd name="connsiteX7" fmla="*/ 64223 w 70711"/>
                <a:gd name="connsiteY7" fmla="*/ 689255 h 1016131"/>
                <a:gd name="connsiteX8" fmla="*/ 13423 w 70711"/>
                <a:gd name="connsiteY8" fmla="*/ 508280 h 1016131"/>
                <a:gd name="connsiteX9" fmla="*/ 22948 w 70711"/>
                <a:gd name="connsiteY9" fmla="*/ 280 h 1016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11" h="1016131">
                  <a:moveTo>
                    <a:pt x="22948" y="280"/>
                  </a:moveTo>
                  <a:cubicBezTo>
                    <a:pt x="20831" y="-11362"/>
                    <a:pt x="-4569" y="343180"/>
                    <a:pt x="723" y="438430"/>
                  </a:cubicBezTo>
                  <a:cubicBezTo>
                    <a:pt x="6015" y="533680"/>
                    <a:pt x="48877" y="556963"/>
                    <a:pt x="54698" y="571780"/>
                  </a:cubicBezTo>
                  <a:cubicBezTo>
                    <a:pt x="60519" y="586597"/>
                    <a:pt x="33002" y="511455"/>
                    <a:pt x="35648" y="527330"/>
                  </a:cubicBezTo>
                  <a:cubicBezTo>
                    <a:pt x="38294" y="543205"/>
                    <a:pt x="68456" y="586597"/>
                    <a:pt x="70573" y="667030"/>
                  </a:cubicBezTo>
                  <a:cubicBezTo>
                    <a:pt x="72690" y="747463"/>
                    <a:pt x="49936" y="975534"/>
                    <a:pt x="48348" y="1009930"/>
                  </a:cubicBezTo>
                  <a:cubicBezTo>
                    <a:pt x="46761" y="1044326"/>
                    <a:pt x="58402" y="926851"/>
                    <a:pt x="61048" y="873405"/>
                  </a:cubicBezTo>
                  <a:cubicBezTo>
                    <a:pt x="63694" y="819959"/>
                    <a:pt x="72161" y="750109"/>
                    <a:pt x="64223" y="689255"/>
                  </a:cubicBezTo>
                  <a:cubicBezTo>
                    <a:pt x="56285" y="628401"/>
                    <a:pt x="21890" y="618347"/>
                    <a:pt x="13423" y="508280"/>
                  </a:cubicBezTo>
                  <a:cubicBezTo>
                    <a:pt x="4956" y="398213"/>
                    <a:pt x="25065" y="11922"/>
                    <a:pt x="22948" y="28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3" name="フリーフォーム 1462">
              <a:extLst>
                <a:ext uri="{FF2B5EF4-FFF2-40B4-BE49-F238E27FC236}">
                  <a16:creationId xmlns:a16="http://schemas.microsoft.com/office/drawing/2014/main" id="{D7F416A0-43B7-F4EE-0593-CF3186AE0B54}"/>
                </a:ext>
              </a:extLst>
            </p:cNvPr>
            <p:cNvSpPr/>
            <p:nvPr/>
          </p:nvSpPr>
          <p:spPr>
            <a:xfrm>
              <a:off x="6940519" y="8327999"/>
              <a:ext cx="95372" cy="1127257"/>
            </a:xfrm>
            <a:custGeom>
              <a:avLst/>
              <a:gdLst>
                <a:gd name="connsiteX0" fmla="*/ 69881 w 95372"/>
                <a:gd name="connsiteY0" fmla="*/ 26 h 1127257"/>
                <a:gd name="connsiteX1" fmla="*/ 9556 w 95372"/>
                <a:gd name="connsiteY1" fmla="*/ 184176 h 1127257"/>
                <a:gd name="connsiteX2" fmla="*/ 31781 w 95372"/>
                <a:gd name="connsiteY2" fmla="*/ 365151 h 1127257"/>
                <a:gd name="connsiteX3" fmla="*/ 22256 w 95372"/>
                <a:gd name="connsiteY3" fmla="*/ 330226 h 1127257"/>
                <a:gd name="connsiteX4" fmla="*/ 63531 w 95372"/>
                <a:gd name="connsiteY4" fmla="*/ 425476 h 1127257"/>
                <a:gd name="connsiteX5" fmla="*/ 63531 w 95372"/>
                <a:gd name="connsiteY5" fmla="*/ 403251 h 1127257"/>
                <a:gd name="connsiteX6" fmla="*/ 66706 w 95372"/>
                <a:gd name="connsiteY6" fmla="*/ 501676 h 1127257"/>
                <a:gd name="connsiteX7" fmla="*/ 63531 w 95372"/>
                <a:gd name="connsiteY7" fmla="*/ 638201 h 1127257"/>
                <a:gd name="connsiteX8" fmla="*/ 76231 w 95372"/>
                <a:gd name="connsiteY8" fmla="*/ 552476 h 1127257"/>
                <a:gd name="connsiteX9" fmla="*/ 66706 w 95372"/>
                <a:gd name="connsiteY9" fmla="*/ 730276 h 1127257"/>
                <a:gd name="connsiteX10" fmla="*/ 63531 w 95372"/>
                <a:gd name="connsiteY10" fmla="*/ 933476 h 1127257"/>
                <a:gd name="connsiteX11" fmla="*/ 95281 w 95372"/>
                <a:gd name="connsiteY11" fmla="*/ 1127151 h 1127257"/>
                <a:gd name="connsiteX12" fmla="*/ 73056 w 95372"/>
                <a:gd name="connsiteY12" fmla="*/ 952526 h 1127257"/>
                <a:gd name="connsiteX13" fmla="*/ 69881 w 95372"/>
                <a:gd name="connsiteY13" fmla="*/ 466751 h 1127257"/>
                <a:gd name="connsiteX14" fmla="*/ 31 w 95372"/>
                <a:gd name="connsiteY14" fmla="*/ 196876 h 1127257"/>
                <a:gd name="connsiteX15" fmla="*/ 69881 w 95372"/>
                <a:gd name="connsiteY15" fmla="*/ 26 h 112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372" h="1127257">
                  <a:moveTo>
                    <a:pt x="69881" y="26"/>
                  </a:moveTo>
                  <a:cubicBezTo>
                    <a:pt x="71469" y="-2091"/>
                    <a:pt x="15906" y="123322"/>
                    <a:pt x="9556" y="184176"/>
                  </a:cubicBezTo>
                  <a:cubicBezTo>
                    <a:pt x="3206" y="245030"/>
                    <a:pt x="29664" y="340809"/>
                    <a:pt x="31781" y="365151"/>
                  </a:cubicBezTo>
                  <a:cubicBezTo>
                    <a:pt x="33898" y="389493"/>
                    <a:pt x="16964" y="320172"/>
                    <a:pt x="22256" y="330226"/>
                  </a:cubicBezTo>
                  <a:cubicBezTo>
                    <a:pt x="27548" y="340280"/>
                    <a:pt x="56652" y="413305"/>
                    <a:pt x="63531" y="425476"/>
                  </a:cubicBezTo>
                  <a:cubicBezTo>
                    <a:pt x="70410" y="437647"/>
                    <a:pt x="63002" y="390551"/>
                    <a:pt x="63531" y="403251"/>
                  </a:cubicBezTo>
                  <a:cubicBezTo>
                    <a:pt x="64060" y="415951"/>
                    <a:pt x="66706" y="462518"/>
                    <a:pt x="66706" y="501676"/>
                  </a:cubicBezTo>
                  <a:cubicBezTo>
                    <a:pt x="66706" y="540834"/>
                    <a:pt x="61944" y="629734"/>
                    <a:pt x="63531" y="638201"/>
                  </a:cubicBezTo>
                  <a:cubicBezTo>
                    <a:pt x="65118" y="646668"/>
                    <a:pt x="75702" y="537130"/>
                    <a:pt x="76231" y="552476"/>
                  </a:cubicBezTo>
                  <a:cubicBezTo>
                    <a:pt x="76760" y="567822"/>
                    <a:pt x="68823" y="666776"/>
                    <a:pt x="66706" y="730276"/>
                  </a:cubicBezTo>
                  <a:cubicBezTo>
                    <a:pt x="64589" y="793776"/>
                    <a:pt x="58768" y="867330"/>
                    <a:pt x="63531" y="933476"/>
                  </a:cubicBezTo>
                  <a:cubicBezTo>
                    <a:pt x="68293" y="999622"/>
                    <a:pt x="93694" y="1123976"/>
                    <a:pt x="95281" y="1127151"/>
                  </a:cubicBezTo>
                  <a:cubicBezTo>
                    <a:pt x="96868" y="1130326"/>
                    <a:pt x="77289" y="1062593"/>
                    <a:pt x="73056" y="952526"/>
                  </a:cubicBezTo>
                  <a:cubicBezTo>
                    <a:pt x="68823" y="842459"/>
                    <a:pt x="82052" y="592693"/>
                    <a:pt x="69881" y="466751"/>
                  </a:cubicBezTo>
                  <a:cubicBezTo>
                    <a:pt x="57710" y="340809"/>
                    <a:pt x="-1556" y="273076"/>
                    <a:pt x="31" y="196876"/>
                  </a:cubicBezTo>
                  <a:cubicBezTo>
                    <a:pt x="1618" y="120676"/>
                    <a:pt x="68293" y="2143"/>
                    <a:pt x="69881" y="2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4" name="フリーフォーム 1463">
              <a:extLst>
                <a:ext uri="{FF2B5EF4-FFF2-40B4-BE49-F238E27FC236}">
                  <a16:creationId xmlns:a16="http://schemas.microsoft.com/office/drawing/2014/main" id="{34D10D15-2C80-F097-40DF-A2E87FCF76F7}"/>
                </a:ext>
              </a:extLst>
            </p:cNvPr>
            <p:cNvSpPr/>
            <p:nvPr/>
          </p:nvSpPr>
          <p:spPr>
            <a:xfrm>
              <a:off x="6999880" y="8608499"/>
              <a:ext cx="91101" cy="955411"/>
            </a:xfrm>
            <a:custGeom>
              <a:avLst/>
              <a:gdLst>
                <a:gd name="connsiteX0" fmla="*/ 80370 w 91101"/>
                <a:gd name="connsiteY0" fmla="*/ 21151 h 955411"/>
                <a:gd name="connsiteX1" fmla="*/ 42270 w 91101"/>
                <a:gd name="connsiteY1" fmla="*/ 640276 h 955411"/>
                <a:gd name="connsiteX2" fmla="*/ 4170 w 91101"/>
                <a:gd name="connsiteY2" fmla="*/ 919676 h 955411"/>
                <a:gd name="connsiteX3" fmla="*/ 995 w 91101"/>
                <a:gd name="connsiteY3" fmla="*/ 948251 h 955411"/>
                <a:gd name="connsiteX4" fmla="*/ 4170 w 91101"/>
                <a:gd name="connsiteY4" fmla="*/ 887926 h 955411"/>
                <a:gd name="connsiteX5" fmla="*/ 35920 w 91101"/>
                <a:gd name="connsiteY5" fmla="*/ 605351 h 955411"/>
                <a:gd name="connsiteX6" fmla="*/ 32745 w 91101"/>
                <a:gd name="connsiteY6" fmla="*/ 630751 h 955411"/>
                <a:gd name="connsiteX7" fmla="*/ 74020 w 91101"/>
                <a:gd name="connsiteY7" fmla="*/ 364051 h 955411"/>
                <a:gd name="connsiteX8" fmla="*/ 61320 w 91101"/>
                <a:gd name="connsiteY8" fmla="*/ 405326 h 955411"/>
                <a:gd name="connsiteX9" fmla="*/ 89895 w 91101"/>
                <a:gd name="connsiteY9" fmla="*/ 167201 h 955411"/>
                <a:gd name="connsiteX10" fmla="*/ 80370 w 91101"/>
                <a:gd name="connsiteY10" fmla="*/ 21151 h 95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101" h="955411">
                  <a:moveTo>
                    <a:pt x="80370" y="21151"/>
                  </a:moveTo>
                  <a:cubicBezTo>
                    <a:pt x="72433" y="99997"/>
                    <a:pt x="54970" y="490522"/>
                    <a:pt x="42270" y="640276"/>
                  </a:cubicBezTo>
                  <a:cubicBezTo>
                    <a:pt x="29570" y="790030"/>
                    <a:pt x="11049" y="868347"/>
                    <a:pt x="4170" y="919676"/>
                  </a:cubicBezTo>
                  <a:cubicBezTo>
                    <a:pt x="-2709" y="971005"/>
                    <a:pt x="995" y="953543"/>
                    <a:pt x="995" y="948251"/>
                  </a:cubicBezTo>
                  <a:cubicBezTo>
                    <a:pt x="995" y="942959"/>
                    <a:pt x="-1651" y="945076"/>
                    <a:pt x="4170" y="887926"/>
                  </a:cubicBezTo>
                  <a:cubicBezTo>
                    <a:pt x="9991" y="830776"/>
                    <a:pt x="31157" y="648214"/>
                    <a:pt x="35920" y="605351"/>
                  </a:cubicBezTo>
                  <a:cubicBezTo>
                    <a:pt x="40682" y="562489"/>
                    <a:pt x="26395" y="670968"/>
                    <a:pt x="32745" y="630751"/>
                  </a:cubicBezTo>
                  <a:cubicBezTo>
                    <a:pt x="39095" y="590534"/>
                    <a:pt x="69258" y="401622"/>
                    <a:pt x="74020" y="364051"/>
                  </a:cubicBezTo>
                  <a:cubicBezTo>
                    <a:pt x="78782" y="326480"/>
                    <a:pt x="58674" y="438134"/>
                    <a:pt x="61320" y="405326"/>
                  </a:cubicBezTo>
                  <a:cubicBezTo>
                    <a:pt x="63966" y="372518"/>
                    <a:pt x="86191" y="229643"/>
                    <a:pt x="89895" y="167201"/>
                  </a:cubicBezTo>
                  <a:cubicBezTo>
                    <a:pt x="93599" y="104759"/>
                    <a:pt x="88307" y="-57695"/>
                    <a:pt x="80370" y="2115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5" name="フリーフォーム 1464">
              <a:extLst>
                <a:ext uri="{FF2B5EF4-FFF2-40B4-BE49-F238E27FC236}">
                  <a16:creationId xmlns:a16="http://schemas.microsoft.com/office/drawing/2014/main" id="{14657E2B-9F05-AD9D-5659-5E25B4471FA0}"/>
                </a:ext>
              </a:extLst>
            </p:cNvPr>
            <p:cNvSpPr/>
            <p:nvPr/>
          </p:nvSpPr>
          <p:spPr>
            <a:xfrm>
              <a:off x="7245236" y="8067655"/>
              <a:ext cx="94777" cy="187536"/>
            </a:xfrm>
            <a:custGeom>
              <a:avLst/>
              <a:gdLst>
                <a:gd name="connsiteX0" fmla="*/ 114 w 94777"/>
                <a:gd name="connsiteY0" fmla="*/ 20 h 187536"/>
                <a:gd name="connsiteX1" fmla="*/ 69964 w 94777"/>
                <a:gd name="connsiteY1" fmla="*/ 117495 h 187536"/>
                <a:gd name="connsiteX2" fmla="*/ 54089 w 94777"/>
                <a:gd name="connsiteY2" fmla="*/ 161945 h 187536"/>
                <a:gd name="connsiteX3" fmla="*/ 35039 w 94777"/>
                <a:gd name="connsiteY3" fmla="*/ 187345 h 187536"/>
                <a:gd name="connsiteX4" fmla="*/ 82664 w 94777"/>
                <a:gd name="connsiteY4" fmla="*/ 149245 h 187536"/>
                <a:gd name="connsiteX5" fmla="*/ 89014 w 94777"/>
                <a:gd name="connsiteY5" fmla="*/ 127020 h 187536"/>
                <a:gd name="connsiteX6" fmla="*/ 114 w 94777"/>
                <a:gd name="connsiteY6" fmla="*/ 20 h 18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777" h="187536">
                  <a:moveTo>
                    <a:pt x="114" y="20"/>
                  </a:moveTo>
                  <a:cubicBezTo>
                    <a:pt x="-3061" y="-1567"/>
                    <a:pt x="60968" y="90508"/>
                    <a:pt x="69964" y="117495"/>
                  </a:cubicBezTo>
                  <a:cubicBezTo>
                    <a:pt x="78960" y="144482"/>
                    <a:pt x="59910" y="150303"/>
                    <a:pt x="54089" y="161945"/>
                  </a:cubicBezTo>
                  <a:cubicBezTo>
                    <a:pt x="48268" y="173587"/>
                    <a:pt x="30277" y="189462"/>
                    <a:pt x="35039" y="187345"/>
                  </a:cubicBezTo>
                  <a:cubicBezTo>
                    <a:pt x="39801" y="185228"/>
                    <a:pt x="73668" y="159299"/>
                    <a:pt x="82664" y="149245"/>
                  </a:cubicBezTo>
                  <a:cubicBezTo>
                    <a:pt x="91660" y="139191"/>
                    <a:pt x="101185" y="148187"/>
                    <a:pt x="89014" y="127020"/>
                  </a:cubicBezTo>
                  <a:cubicBezTo>
                    <a:pt x="76843" y="105853"/>
                    <a:pt x="3289" y="1607"/>
                    <a:pt x="114" y="2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6" name="フリーフォーム 1465">
              <a:extLst>
                <a:ext uri="{FF2B5EF4-FFF2-40B4-BE49-F238E27FC236}">
                  <a16:creationId xmlns:a16="http://schemas.microsoft.com/office/drawing/2014/main" id="{22EEF04E-68E7-ABAD-8482-66DB1D0B4669}"/>
                </a:ext>
              </a:extLst>
            </p:cNvPr>
            <p:cNvSpPr/>
            <p:nvPr/>
          </p:nvSpPr>
          <p:spPr>
            <a:xfrm>
              <a:off x="7251684" y="8111958"/>
              <a:ext cx="57421" cy="136702"/>
            </a:xfrm>
            <a:custGeom>
              <a:avLst/>
              <a:gdLst>
                <a:gd name="connsiteX0" fmla="*/ 16 w 57421"/>
                <a:gd name="connsiteY0" fmla="*/ 167 h 136702"/>
                <a:gd name="connsiteX1" fmla="*/ 53991 w 57421"/>
                <a:gd name="connsiteY1" fmla="*/ 73192 h 136702"/>
                <a:gd name="connsiteX2" fmla="*/ 47641 w 57421"/>
                <a:gd name="connsiteY2" fmla="*/ 95417 h 136702"/>
                <a:gd name="connsiteX3" fmla="*/ 12716 w 57421"/>
                <a:gd name="connsiteY3" fmla="*/ 136692 h 136702"/>
                <a:gd name="connsiteX4" fmla="*/ 47641 w 57421"/>
                <a:gd name="connsiteY4" fmla="*/ 98592 h 136702"/>
                <a:gd name="connsiteX5" fmla="*/ 16 w 57421"/>
                <a:gd name="connsiteY5" fmla="*/ 167 h 13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21" h="136702">
                  <a:moveTo>
                    <a:pt x="16" y="167"/>
                  </a:moveTo>
                  <a:cubicBezTo>
                    <a:pt x="1074" y="-4066"/>
                    <a:pt x="53991" y="73192"/>
                    <a:pt x="53991" y="73192"/>
                  </a:cubicBezTo>
                  <a:cubicBezTo>
                    <a:pt x="61928" y="89067"/>
                    <a:pt x="54520" y="84834"/>
                    <a:pt x="47641" y="95417"/>
                  </a:cubicBezTo>
                  <a:cubicBezTo>
                    <a:pt x="40762" y="106000"/>
                    <a:pt x="12716" y="136163"/>
                    <a:pt x="12716" y="136692"/>
                  </a:cubicBezTo>
                  <a:cubicBezTo>
                    <a:pt x="12716" y="137221"/>
                    <a:pt x="46583" y="118171"/>
                    <a:pt x="47641" y="98592"/>
                  </a:cubicBezTo>
                  <a:cubicBezTo>
                    <a:pt x="48699" y="79013"/>
                    <a:pt x="-1042" y="4400"/>
                    <a:pt x="16" y="1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" name="フリーフォーム 1466">
              <a:extLst>
                <a:ext uri="{FF2B5EF4-FFF2-40B4-BE49-F238E27FC236}">
                  <a16:creationId xmlns:a16="http://schemas.microsoft.com/office/drawing/2014/main" id="{CEEE3235-A451-DECD-EEEF-C52D3C153077}"/>
                </a:ext>
              </a:extLst>
            </p:cNvPr>
            <p:cNvSpPr/>
            <p:nvPr/>
          </p:nvSpPr>
          <p:spPr>
            <a:xfrm>
              <a:off x="7234050" y="8093042"/>
              <a:ext cx="81412" cy="149328"/>
            </a:xfrm>
            <a:custGeom>
              <a:avLst/>
              <a:gdLst>
                <a:gd name="connsiteX0" fmla="*/ 81150 w 81412"/>
                <a:gd name="connsiteY0" fmla="*/ 33 h 149328"/>
                <a:gd name="connsiteX1" fmla="*/ 27175 w 81412"/>
                <a:gd name="connsiteY1" fmla="*/ 69883 h 149328"/>
                <a:gd name="connsiteX2" fmla="*/ 20825 w 81412"/>
                <a:gd name="connsiteY2" fmla="*/ 92108 h 149328"/>
                <a:gd name="connsiteX3" fmla="*/ 27175 w 81412"/>
                <a:gd name="connsiteY3" fmla="*/ 149258 h 149328"/>
                <a:gd name="connsiteX4" fmla="*/ 1775 w 81412"/>
                <a:gd name="connsiteY4" fmla="*/ 79408 h 149328"/>
                <a:gd name="connsiteX5" fmla="*/ 81150 w 81412"/>
                <a:gd name="connsiteY5" fmla="*/ 33 h 1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12" h="149328">
                  <a:moveTo>
                    <a:pt x="81150" y="33"/>
                  </a:moveTo>
                  <a:cubicBezTo>
                    <a:pt x="85383" y="-1554"/>
                    <a:pt x="37229" y="54537"/>
                    <a:pt x="27175" y="69883"/>
                  </a:cubicBezTo>
                  <a:cubicBezTo>
                    <a:pt x="17121" y="85229"/>
                    <a:pt x="20825" y="78879"/>
                    <a:pt x="20825" y="92108"/>
                  </a:cubicBezTo>
                  <a:cubicBezTo>
                    <a:pt x="20825" y="105337"/>
                    <a:pt x="30350" y="151375"/>
                    <a:pt x="27175" y="149258"/>
                  </a:cubicBezTo>
                  <a:cubicBezTo>
                    <a:pt x="24000" y="147141"/>
                    <a:pt x="-7750" y="105337"/>
                    <a:pt x="1775" y="79408"/>
                  </a:cubicBezTo>
                  <a:cubicBezTo>
                    <a:pt x="11300" y="53479"/>
                    <a:pt x="76917" y="1620"/>
                    <a:pt x="81150" y="3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" name="フリーフォーム 1467">
              <a:extLst>
                <a:ext uri="{FF2B5EF4-FFF2-40B4-BE49-F238E27FC236}">
                  <a16:creationId xmlns:a16="http://schemas.microsoft.com/office/drawing/2014/main" id="{91E69030-450D-FBEB-7A37-CDB178191CA7}"/>
                </a:ext>
              </a:extLst>
            </p:cNvPr>
            <p:cNvSpPr/>
            <p:nvPr/>
          </p:nvSpPr>
          <p:spPr>
            <a:xfrm>
              <a:off x="7254690" y="8089898"/>
              <a:ext cx="80657" cy="159176"/>
            </a:xfrm>
            <a:custGeom>
              <a:avLst/>
              <a:gdLst>
                <a:gd name="connsiteX0" fmla="*/ 9710 w 80657"/>
                <a:gd name="connsiteY0" fmla="*/ 2 h 159176"/>
                <a:gd name="connsiteX1" fmla="*/ 50985 w 80657"/>
                <a:gd name="connsiteY1" fmla="*/ 98427 h 159176"/>
                <a:gd name="connsiteX2" fmla="*/ 185 w 80657"/>
                <a:gd name="connsiteY2" fmla="*/ 158752 h 159176"/>
                <a:gd name="connsiteX3" fmla="*/ 73210 w 80657"/>
                <a:gd name="connsiteY3" fmla="*/ 123827 h 159176"/>
                <a:gd name="connsiteX4" fmla="*/ 73210 w 80657"/>
                <a:gd name="connsiteY4" fmla="*/ 95252 h 159176"/>
                <a:gd name="connsiteX5" fmla="*/ 9710 w 80657"/>
                <a:gd name="connsiteY5" fmla="*/ 2 h 15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657" h="159176">
                  <a:moveTo>
                    <a:pt x="9710" y="2"/>
                  </a:moveTo>
                  <a:cubicBezTo>
                    <a:pt x="6006" y="531"/>
                    <a:pt x="52573" y="71969"/>
                    <a:pt x="50985" y="98427"/>
                  </a:cubicBezTo>
                  <a:cubicBezTo>
                    <a:pt x="49398" y="124885"/>
                    <a:pt x="-3519" y="154519"/>
                    <a:pt x="185" y="158752"/>
                  </a:cubicBezTo>
                  <a:cubicBezTo>
                    <a:pt x="3889" y="162985"/>
                    <a:pt x="61039" y="134410"/>
                    <a:pt x="73210" y="123827"/>
                  </a:cubicBezTo>
                  <a:cubicBezTo>
                    <a:pt x="85381" y="113244"/>
                    <a:pt x="80618" y="113244"/>
                    <a:pt x="73210" y="95252"/>
                  </a:cubicBezTo>
                  <a:cubicBezTo>
                    <a:pt x="65802" y="77260"/>
                    <a:pt x="13414" y="-527"/>
                    <a:pt x="9710" y="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" name="フリーフォーム 1468">
              <a:extLst>
                <a:ext uri="{FF2B5EF4-FFF2-40B4-BE49-F238E27FC236}">
                  <a16:creationId xmlns:a16="http://schemas.microsoft.com/office/drawing/2014/main" id="{158BC637-3741-69EF-4E5F-24AA61B12397}"/>
                </a:ext>
              </a:extLst>
            </p:cNvPr>
            <p:cNvSpPr/>
            <p:nvPr/>
          </p:nvSpPr>
          <p:spPr>
            <a:xfrm>
              <a:off x="7225185" y="8124819"/>
              <a:ext cx="106071" cy="120660"/>
            </a:xfrm>
            <a:custGeom>
              <a:avLst/>
              <a:gdLst>
                <a:gd name="connsiteX0" fmla="*/ 105890 w 106071"/>
                <a:gd name="connsiteY0" fmla="*/ 6 h 120660"/>
                <a:gd name="connsiteX1" fmla="*/ 26515 w 106071"/>
                <a:gd name="connsiteY1" fmla="*/ 50806 h 120660"/>
                <a:gd name="connsiteX2" fmla="*/ 29690 w 106071"/>
                <a:gd name="connsiteY2" fmla="*/ 120656 h 120660"/>
                <a:gd name="connsiteX3" fmla="*/ 1115 w 106071"/>
                <a:gd name="connsiteY3" fmla="*/ 47631 h 120660"/>
                <a:gd name="connsiteX4" fmla="*/ 105890 w 106071"/>
                <a:gd name="connsiteY4" fmla="*/ 6 h 12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1" h="120660">
                  <a:moveTo>
                    <a:pt x="105890" y="6"/>
                  </a:moveTo>
                  <a:cubicBezTo>
                    <a:pt x="110123" y="535"/>
                    <a:pt x="39215" y="30698"/>
                    <a:pt x="26515" y="50806"/>
                  </a:cubicBezTo>
                  <a:cubicBezTo>
                    <a:pt x="13815" y="70914"/>
                    <a:pt x="33923" y="121185"/>
                    <a:pt x="29690" y="120656"/>
                  </a:cubicBezTo>
                  <a:cubicBezTo>
                    <a:pt x="25457" y="120127"/>
                    <a:pt x="-6293" y="65623"/>
                    <a:pt x="1115" y="47631"/>
                  </a:cubicBezTo>
                  <a:cubicBezTo>
                    <a:pt x="8523" y="29639"/>
                    <a:pt x="101657" y="-523"/>
                    <a:pt x="105890" y="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0" name="フリーフォーム 1469">
              <a:extLst>
                <a:ext uri="{FF2B5EF4-FFF2-40B4-BE49-F238E27FC236}">
                  <a16:creationId xmlns:a16="http://schemas.microsoft.com/office/drawing/2014/main" id="{B080A7B5-269A-86D8-6BF5-95278A3EF76A}"/>
                </a:ext>
              </a:extLst>
            </p:cNvPr>
            <p:cNvSpPr/>
            <p:nvPr/>
          </p:nvSpPr>
          <p:spPr>
            <a:xfrm>
              <a:off x="5347877" y="6049849"/>
              <a:ext cx="198888" cy="902019"/>
            </a:xfrm>
            <a:custGeom>
              <a:avLst/>
              <a:gdLst>
                <a:gd name="connsiteX0" fmla="*/ 5173 w 198888"/>
                <a:gd name="connsiteY0" fmla="*/ 8051 h 902019"/>
                <a:gd name="connsiteX1" fmla="*/ 27398 w 198888"/>
                <a:gd name="connsiteY1" fmla="*/ 243001 h 902019"/>
                <a:gd name="connsiteX2" fmla="*/ 24223 w 198888"/>
                <a:gd name="connsiteY2" fmla="*/ 204901 h 902019"/>
                <a:gd name="connsiteX3" fmla="*/ 71848 w 198888"/>
                <a:gd name="connsiteY3" fmla="*/ 436676 h 902019"/>
                <a:gd name="connsiteX4" fmla="*/ 55973 w 198888"/>
                <a:gd name="connsiteY4" fmla="*/ 404926 h 902019"/>
                <a:gd name="connsiteX5" fmla="*/ 135348 w 198888"/>
                <a:gd name="connsiteY5" fmla="*/ 658926 h 902019"/>
                <a:gd name="connsiteX6" fmla="*/ 198848 w 198888"/>
                <a:gd name="connsiteY6" fmla="*/ 900226 h 902019"/>
                <a:gd name="connsiteX7" fmla="*/ 144873 w 198888"/>
                <a:gd name="connsiteY7" fmla="*/ 763701 h 902019"/>
                <a:gd name="connsiteX8" fmla="*/ 135348 w 198888"/>
                <a:gd name="connsiteY8" fmla="*/ 665276 h 902019"/>
                <a:gd name="connsiteX9" fmla="*/ 27398 w 198888"/>
                <a:gd name="connsiteY9" fmla="*/ 300151 h 902019"/>
                <a:gd name="connsiteX10" fmla="*/ 1998 w 198888"/>
                <a:gd name="connsiteY10" fmla="*/ 74726 h 902019"/>
                <a:gd name="connsiteX11" fmla="*/ 5173 w 198888"/>
                <a:gd name="connsiteY11" fmla="*/ 8051 h 90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888" h="902019">
                  <a:moveTo>
                    <a:pt x="5173" y="8051"/>
                  </a:moveTo>
                  <a:cubicBezTo>
                    <a:pt x="9406" y="36097"/>
                    <a:pt x="24223" y="210193"/>
                    <a:pt x="27398" y="243001"/>
                  </a:cubicBezTo>
                  <a:cubicBezTo>
                    <a:pt x="30573" y="275809"/>
                    <a:pt x="16815" y="172622"/>
                    <a:pt x="24223" y="204901"/>
                  </a:cubicBezTo>
                  <a:cubicBezTo>
                    <a:pt x="31631" y="237180"/>
                    <a:pt x="66556" y="403339"/>
                    <a:pt x="71848" y="436676"/>
                  </a:cubicBezTo>
                  <a:cubicBezTo>
                    <a:pt x="77140" y="470013"/>
                    <a:pt x="45390" y="367884"/>
                    <a:pt x="55973" y="404926"/>
                  </a:cubicBezTo>
                  <a:cubicBezTo>
                    <a:pt x="66556" y="441968"/>
                    <a:pt x="111536" y="576376"/>
                    <a:pt x="135348" y="658926"/>
                  </a:cubicBezTo>
                  <a:cubicBezTo>
                    <a:pt x="159161" y="741476"/>
                    <a:pt x="197261" y="882764"/>
                    <a:pt x="198848" y="900226"/>
                  </a:cubicBezTo>
                  <a:cubicBezTo>
                    <a:pt x="200435" y="917688"/>
                    <a:pt x="155456" y="802859"/>
                    <a:pt x="144873" y="763701"/>
                  </a:cubicBezTo>
                  <a:cubicBezTo>
                    <a:pt x="134290" y="724543"/>
                    <a:pt x="154927" y="742534"/>
                    <a:pt x="135348" y="665276"/>
                  </a:cubicBezTo>
                  <a:cubicBezTo>
                    <a:pt x="115769" y="588018"/>
                    <a:pt x="49623" y="398576"/>
                    <a:pt x="27398" y="300151"/>
                  </a:cubicBezTo>
                  <a:cubicBezTo>
                    <a:pt x="5173" y="201726"/>
                    <a:pt x="6231" y="118647"/>
                    <a:pt x="1998" y="74726"/>
                  </a:cubicBezTo>
                  <a:cubicBezTo>
                    <a:pt x="-2235" y="30805"/>
                    <a:pt x="940" y="-19995"/>
                    <a:pt x="5173" y="805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1" name="フリーフォーム 1470">
              <a:extLst>
                <a:ext uri="{FF2B5EF4-FFF2-40B4-BE49-F238E27FC236}">
                  <a16:creationId xmlns:a16="http://schemas.microsoft.com/office/drawing/2014/main" id="{837CBBBC-A2C6-360D-E323-016E2E5AC9B5}"/>
                </a:ext>
              </a:extLst>
            </p:cNvPr>
            <p:cNvSpPr/>
            <p:nvPr/>
          </p:nvSpPr>
          <p:spPr>
            <a:xfrm>
              <a:off x="5559285" y="6927776"/>
              <a:ext cx="105270" cy="447118"/>
            </a:xfrm>
            <a:custGeom>
              <a:avLst/>
              <a:gdLst>
                <a:gd name="connsiteX0" fmla="*/ 140 w 105270"/>
                <a:gd name="connsiteY0" fmla="*/ 74 h 447118"/>
                <a:gd name="connsiteX1" fmla="*/ 25540 w 105270"/>
                <a:gd name="connsiteY1" fmla="*/ 165174 h 447118"/>
                <a:gd name="connsiteX2" fmla="*/ 92215 w 105270"/>
                <a:gd name="connsiteY2" fmla="*/ 412824 h 447118"/>
                <a:gd name="connsiteX3" fmla="*/ 104915 w 105270"/>
                <a:gd name="connsiteY3" fmla="*/ 441399 h 447118"/>
                <a:gd name="connsiteX4" fmla="*/ 85865 w 105270"/>
                <a:gd name="connsiteY4" fmla="*/ 377899 h 447118"/>
                <a:gd name="connsiteX5" fmla="*/ 19190 w 105270"/>
                <a:gd name="connsiteY5" fmla="*/ 184224 h 447118"/>
                <a:gd name="connsiteX6" fmla="*/ 140 w 105270"/>
                <a:gd name="connsiteY6" fmla="*/ 74 h 44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270" h="447118">
                  <a:moveTo>
                    <a:pt x="140" y="74"/>
                  </a:moveTo>
                  <a:cubicBezTo>
                    <a:pt x="1198" y="-3101"/>
                    <a:pt x="10194" y="96382"/>
                    <a:pt x="25540" y="165174"/>
                  </a:cubicBezTo>
                  <a:cubicBezTo>
                    <a:pt x="40886" y="233966"/>
                    <a:pt x="78986" y="366786"/>
                    <a:pt x="92215" y="412824"/>
                  </a:cubicBezTo>
                  <a:cubicBezTo>
                    <a:pt x="105444" y="458862"/>
                    <a:pt x="105973" y="447220"/>
                    <a:pt x="104915" y="441399"/>
                  </a:cubicBezTo>
                  <a:cubicBezTo>
                    <a:pt x="103857" y="435578"/>
                    <a:pt x="100152" y="420761"/>
                    <a:pt x="85865" y="377899"/>
                  </a:cubicBezTo>
                  <a:cubicBezTo>
                    <a:pt x="71578" y="335037"/>
                    <a:pt x="34536" y="241374"/>
                    <a:pt x="19190" y="184224"/>
                  </a:cubicBezTo>
                  <a:cubicBezTo>
                    <a:pt x="3844" y="127074"/>
                    <a:pt x="-918" y="3249"/>
                    <a:pt x="140" y="7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 1025">
              <a:extLst>
                <a:ext uri="{FF2B5EF4-FFF2-40B4-BE49-F238E27FC236}">
                  <a16:creationId xmlns:a16="http://schemas.microsoft.com/office/drawing/2014/main" id="{4D5C8A71-D500-5CEB-3153-6D8D6A151BF2}"/>
                </a:ext>
              </a:extLst>
            </p:cNvPr>
            <p:cNvSpPr/>
            <p:nvPr/>
          </p:nvSpPr>
          <p:spPr>
            <a:xfrm>
              <a:off x="6450871" y="5705419"/>
              <a:ext cx="175586" cy="292979"/>
            </a:xfrm>
            <a:custGeom>
              <a:avLst/>
              <a:gdLst>
                <a:gd name="connsiteX0" fmla="*/ 83279 w 175586"/>
                <a:gd name="connsiteY0" fmla="*/ 56 h 292979"/>
                <a:gd name="connsiteX1" fmla="*/ 42004 w 175586"/>
                <a:gd name="connsiteY1" fmla="*/ 123881 h 292979"/>
                <a:gd name="connsiteX2" fmla="*/ 86454 w 175586"/>
                <a:gd name="connsiteY2" fmla="*/ 212781 h 292979"/>
                <a:gd name="connsiteX3" fmla="*/ 42004 w 175586"/>
                <a:gd name="connsiteY3" fmla="*/ 161981 h 292979"/>
                <a:gd name="connsiteX4" fmla="*/ 172179 w 175586"/>
                <a:gd name="connsiteY4" fmla="*/ 288981 h 292979"/>
                <a:gd name="connsiteX5" fmla="*/ 140429 w 175586"/>
                <a:gd name="connsiteY5" fmla="*/ 263581 h 292979"/>
                <a:gd name="connsiteX6" fmla="*/ 729 w 175586"/>
                <a:gd name="connsiteY6" fmla="*/ 149281 h 292979"/>
                <a:gd name="connsiteX7" fmla="*/ 83279 w 175586"/>
                <a:gd name="connsiteY7" fmla="*/ 187381 h 292979"/>
                <a:gd name="connsiteX8" fmla="*/ 32479 w 175586"/>
                <a:gd name="connsiteY8" fmla="*/ 139756 h 292979"/>
                <a:gd name="connsiteX9" fmla="*/ 83279 w 175586"/>
                <a:gd name="connsiteY9" fmla="*/ 56 h 29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586" h="292979">
                  <a:moveTo>
                    <a:pt x="83279" y="56"/>
                  </a:moveTo>
                  <a:cubicBezTo>
                    <a:pt x="84867" y="-2590"/>
                    <a:pt x="41475" y="88427"/>
                    <a:pt x="42004" y="123881"/>
                  </a:cubicBezTo>
                  <a:cubicBezTo>
                    <a:pt x="42533" y="159335"/>
                    <a:pt x="86454" y="206431"/>
                    <a:pt x="86454" y="212781"/>
                  </a:cubicBezTo>
                  <a:cubicBezTo>
                    <a:pt x="86454" y="219131"/>
                    <a:pt x="27716" y="149281"/>
                    <a:pt x="42004" y="161981"/>
                  </a:cubicBezTo>
                  <a:cubicBezTo>
                    <a:pt x="56291" y="174681"/>
                    <a:pt x="155775" y="272048"/>
                    <a:pt x="172179" y="288981"/>
                  </a:cubicBezTo>
                  <a:cubicBezTo>
                    <a:pt x="188583" y="305914"/>
                    <a:pt x="140429" y="263581"/>
                    <a:pt x="140429" y="263581"/>
                  </a:cubicBezTo>
                  <a:cubicBezTo>
                    <a:pt x="111854" y="240298"/>
                    <a:pt x="10254" y="161981"/>
                    <a:pt x="729" y="149281"/>
                  </a:cubicBezTo>
                  <a:cubicBezTo>
                    <a:pt x="-8796" y="136581"/>
                    <a:pt x="77987" y="188968"/>
                    <a:pt x="83279" y="187381"/>
                  </a:cubicBezTo>
                  <a:cubicBezTo>
                    <a:pt x="88571" y="185794"/>
                    <a:pt x="31421" y="164627"/>
                    <a:pt x="32479" y="139756"/>
                  </a:cubicBezTo>
                  <a:cubicBezTo>
                    <a:pt x="33537" y="114885"/>
                    <a:pt x="81691" y="2702"/>
                    <a:pt x="83279" y="5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 1138">
              <a:extLst>
                <a:ext uri="{FF2B5EF4-FFF2-40B4-BE49-F238E27FC236}">
                  <a16:creationId xmlns:a16="http://schemas.microsoft.com/office/drawing/2014/main" id="{CE286F3D-CA88-95E8-D9CD-65E9D12D8695}"/>
                </a:ext>
              </a:extLst>
            </p:cNvPr>
            <p:cNvSpPr/>
            <p:nvPr/>
          </p:nvSpPr>
          <p:spPr>
            <a:xfrm>
              <a:off x="6343561" y="5816526"/>
              <a:ext cx="36921" cy="265167"/>
            </a:xfrm>
            <a:custGeom>
              <a:avLst/>
              <a:gdLst>
                <a:gd name="connsiteX0" fmla="*/ 89 w 36921"/>
                <a:gd name="connsiteY0" fmla="*/ 74 h 265167"/>
                <a:gd name="connsiteX1" fmla="*/ 28664 w 36921"/>
                <a:gd name="connsiteY1" fmla="*/ 139774 h 265167"/>
                <a:gd name="connsiteX2" fmla="*/ 35014 w 36921"/>
                <a:gd name="connsiteY2" fmla="*/ 263599 h 265167"/>
                <a:gd name="connsiteX3" fmla="*/ 35014 w 36921"/>
                <a:gd name="connsiteY3" fmla="*/ 203274 h 265167"/>
                <a:gd name="connsiteX4" fmla="*/ 12789 w 36921"/>
                <a:gd name="connsiteY4" fmla="*/ 111199 h 265167"/>
                <a:gd name="connsiteX5" fmla="*/ 19139 w 36921"/>
                <a:gd name="connsiteY5" fmla="*/ 158824 h 265167"/>
                <a:gd name="connsiteX6" fmla="*/ 89 w 36921"/>
                <a:gd name="connsiteY6" fmla="*/ 74 h 2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21" h="265167">
                  <a:moveTo>
                    <a:pt x="89" y="74"/>
                  </a:moveTo>
                  <a:cubicBezTo>
                    <a:pt x="1676" y="-3101"/>
                    <a:pt x="22843" y="95853"/>
                    <a:pt x="28664" y="139774"/>
                  </a:cubicBezTo>
                  <a:cubicBezTo>
                    <a:pt x="34485" y="183695"/>
                    <a:pt x="33956" y="253016"/>
                    <a:pt x="35014" y="263599"/>
                  </a:cubicBezTo>
                  <a:cubicBezTo>
                    <a:pt x="36072" y="274182"/>
                    <a:pt x="38718" y="228674"/>
                    <a:pt x="35014" y="203274"/>
                  </a:cubicBezTo>
                  <a:cubicBezTo>
                    <a:pt x="31310" y="177874"/>
                    <a:pt x="15435" y="118607"/>
                    <a:pt x="12789" y="111199"/>
                  </a:cubicBezTo>
                  <a:cubicBezTo>
                    <a:pt x="10143" y="103791"/>
                    <a:pt x="19668" y="173112"/>
                    <a:pt x="19139" y="158824"/>
                  </a:cubicBezTo>
                  <a:cubicBezTo>
                    <a:pt x="18610" y="144537"/>
                    <a:pt x="-1498" y="3249"/>
                    <a:pt x="89" y="7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 1176">
              <a:extLst>
                <a:ext uri="{FF2B5EF4-FFF2-40B4-BE49-F238E27FC236}">
                  <a16:creationId xmlns:a16="http://schemas.microsoft.com/office/drawing/2014/main" id="{461507F1-A0E0-FF32-6259-5F451C897BDA}"/>
                </a:ext>
              </a:extLst>
            </p:cNvPr>
            <p:cNvSpPr/>
            <p:nvPr/>
          </p:nvSpPr>
          <p:spPr>
            <a:xfrm>
              <a:off x="6368879" y="5781192"/>
              <a:ext cx="41659" cy="303359"/>
            </a:xfrm>
            <a:custGeom>
              <a:avLst/>
              <a:gdLst>
                <a:gd name="connsiteX0" fmla="*/ 35096 w 41659"/>
                <a:gd name="connsiteY0" fmla="*/ 483 h 303359"/>
                <a:gd name="connsiteX1" fmla="*/ 6521 w 41659"/>
                <a:gd name="connsiteY1" fmla="*/ 70333 h 303359"/>
                <a:gd name="connsiteX2" fmla="*/ 22396 w 41659"/>
                <a:gd name="connsiteY2" fmla="*/ 165583 h 303359"/>
                <a:gd name="connsiteX3" fmla="*/ 9696 w 41659"/>
                <a:gd name="connsiteY3" fmla="*/ 89383 h 303359"/>
                <a:gd name="connsiteX4" fmla="*/ 16046 w 41659"/>
                <a:gd name="connsiteY4" fmla="*/ 184633 h 303359"/>
                <a:gd name="connsiteX5" fmla="*/ 41446 w 41659"/>
                <a:gd name="connsiteY5" fmla="*/ 302108 h 303359"/>
                <a:gd name="connsiteX6" fmla="*/ 171 w 41659"/>
                <a:gd name="connsiteY6" fmla="*/ 105258 h 303359"/>
                <a:gd name="connsiteX7" fmla="*/ 35096 w 41659"/>
                <a:gd name="connsiteY7" fmla="*/ 483 h 30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59" h="303359">
                  <a:moveTo>
                    <a:pt x="35096" y="483"/>
                  </a:moveTo>
                  <a:cubicBezTo>
                    <a:pt x="36154" y="-5338"/>
                    <a:pt x="8638" y="42816"/>
                    <a:pt x="6521" y="70333"/>
                  </a:cubicBezTo>
                  <a:cubicBezTo>
                    <a:pt x="4404" y="97850"/>
                    <a:pt x="22396" y="165583"/>
                    <a:pt x="22396" y="165583"/>
                  </a:cubicBezTo>
                  <a:cubicBezTo>
                    <a:pt x="22925" y="168758"/>
                    <a:pt x="10754" y="86208"/>
                    <a:pt x="9696" y="89383"/>
                  </a:cubicBezTo>
                  <a:cubicBezTo>
                    <a:pt x="8638" y="92558"/>
                    <a:pt x="10754" y="149179"/>
                    <a:pt x="16046" y="184633"/>
                  </a:cubicBezTo>
                  <a:cubicBezTo>
                    <a:pt x="21338" y="220087"/>
                    <a:pt x="44092" y="315337"/>
                    <a:pt x="41446" y="302108"/>
                  </a:cubicBezTo>
                  <a:cubicBezTo>
                    <a:pt x="38800" y="288879"/>
                    <a:pt x="-3004" y="155000"/>
                    <a:pt x="171" y="105258"/>
                  </a:cubicBezTo>
                  <a:cubicBezTo>
                    <a:pt x="3346" y="55516"/>
                    <a:pt x="34038" y="6304"/>
                    <a:pt x="35096" y="48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 1224">
              <a:extLst>
                <a:ext uri="{FF2B5EF4-FFF2-40B4-BE49-F238E27FC236}">
                  <a16:creationId xmlns:a16="http://schemas.microsoft.com/office/drawing/2014/main" id="{CE59DD53-EE45-0DEA-311B-1B3AF3D8C045}"/>
                </a:ext>
              </a:extLst>
            </p:cNvPr>
            <p:cNvSpPr/>
            <p:nvPr/>
          </p:nvSpPr>
          <p:spPr>
            <a:xfrm>
              <a:off x="6394202" y="6346810"/>
              <a:ext cx="44789" cy="234973"/>
            </a:xfrm>
            <a:custGeom>
              <a:avLst/>
              <a:gdLst>
                <a:gd name="connsiteX0" fmla="*/ 44698 w 44789"/>
                <a:gd name="connsiteY0" fmla="*/ 15 h 234973"/>
                <a:gd name="connsiteX1" fmla="*/ 19298 w 44789"/>
                <a:gd name="connsiteY1" fmla="*/ 92090 h 234973"/>
                <a:gd name="connsiteX2" fmla="*/ 248 w 44789"/>
                <a:gd name="connsiteY2" fmla="*/ 234965 h 234973"/>
                <a:gd name="connsiteX3" fmla="*/ 9773 w 44789"/>
                <a:gd name="connsiteY3" fmla="*/ 98440 h 234973"/>
                <a:gd name="connsiteX4" fmla="*/ 44698 w 44789"/>
                <a:gd name="connsiteY4" fmla="*/ 15 h 23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89" h="234973">
                  <a:moveTo>
                    <a:pt x="44698" y="15"/>
                  </a:moveTo>
                  <a:cubicBezTo>
                    <a:pt x="46286" y="-1043"/>
                    <a:pt x="26706" y="52932"/>
                    <a:pt x="19298" y="92090"/>
                  </a:cubicBezTo>
                  <a:cubicBezTo>
                    <a:pt x="11890" y="131248"/>
                    <a:pt x="1836" y="233907"/>
                    <a:pt x="248" y="234965"/>
                  </a:cubicBezTo>
                  <a:cubicBezTo>
                    <a:pt x="-1340" y="236023"/>
                    <a:pt x="5011" y="132307"/>
                    <a:pt x="9773" y="98440"/>
                  </a:cubicBezTo>
                  <a:cubicBezTo>
                    <a:pt x="14535" y="64573"/>
                    <a:pt x="43110" y="1073"/>
                    <a:pt x="44698" y="1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 1240">
              <a:extLst>
                <a:ext uri="{FF2B5EF4-FFF2-40B4-BE49-F238E27FC236}">
                  <a16:creationId xmlns:a16="http://schemas.microsoft.com/office/drawing/2014/main" id="{BE98CAAE-CC68-DE7F-F6D5-4E4CE68A3EA1}"/>
                </a:ext>
              </a:extLst>
            </p:cNvPr>
            <p:cNvSpPr/>
            <p:nvPr/>
          </p:nvSpPr>
          <p:spPr>
            <a:xfrm>
              <a:off x="6416456" y="6338727"/>
              <a:ext cx="41739" cy="246649"/>
            </a:xfrm>
            <a:custGeom>
              <a:avLst/>
              <a:gdLst>
                <a:gd name="connsiteX0" fmla="*/ 41494 w 41739"/>
                <a:gd name="connsiteY0" fmla="*/ 1748 h 246649"/>
                <a:gd name="connsiteX1" fmla="*/ 28794 w 41739"/>
                <a:gd name="connsiteY1" fmla="*/ 74773 h 246649"/>
                <a:gd name="connsiteX2" fmla="*/ 25619 w 41739"/>
                <a:gd name="connsiteY2" fmla="*/ 157323 h 246649"/>
                <a:gd name="connsiteX3" fmla="*/ 28794 w 41739"/>
                <a:gd name="connsiteY3" fmla="*/ 112873 h 246649"/>
                <a:gd name="connsiteX4" fmla="*/ 219 w 41739"/>
                <a:gd name="connsiteY4" fmla="*/ 246223 h 246649"/>
                <a:gd name="connsiteX5" fmla="*/ 16094 w 41739"/>
                <a:gd name="connsiteY5" fmla="*/ 150973 h 246649"/>
                <a:gd name="connsiteX6" fmla="*/ 41494 w 41739"/>
                <a:gd name="connsiteY6" fmla="*/ 1748 h 24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39" h="246649">
                  <a:moveTo>
                    <a:pt x="41494" y="1748"/>
                  </a:moveTo>
                  <a:cubicBezTo>
                    <a:pt x="43611" y="-10952"/>
                    <a:pt x="31440" y="48844"/>
                    <a:pt x="28794" y="74773"/>
                  </a:cubicBezTo>
                  <a:cubicBezTo>
                    <a:pt x="26148" y="100702"/>
                    <a:pt x="25619" y="150973"/>
                    <a:pt x="25619" y="157323"/>
                  </a:cubicBezTo>
                  <a:cubicBezTo>
                    <a:pt x="25619" y="163673"/>
                    <a:pt x="33027" y="98056"/>
                    <a:pt x="28794" y="112873"/>
                  </a:cubicBezTo>
                  <a:cubicBezTo>
                    <a:pt x="24561" y="127690"/>
                    <a:pt x="2336" y="239873"/>
                    <a:pt x="219" y="246223"/>
                  </a:cubicBezTo>
                  <a:cubicBezTo>
                    <a:pt x="-1898" y="252573"/>
                    <a:pt x="11861" y="186427"/>
                    <a:pt x="16094" y="150973"/>
                  </a:cubicBezTo>
                  <a:cubicBezTo>
                    <a:pt x="20327" y="115519"/>
                    <a:pt x="39377" y="14448"/>
                    <a:pt x="41494" y="174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 1264">
              <a:extLst>
                <a:ext uri="{FF2B5EF4-FFF2-40B4-BE49-F238E27FC236}">
                  <a16:creationId xmlns:a16="http://schemas.microsoft.com/office/drawing/2014/main" id="{9E822A99-2C0F-64B7-C3B1-404DCD9516E5}"/>
                </a:ext>
              </a:extLst>
            </p:cNvPr>
            <p:cNvSpPr/>
            <p:nvPr/>
          </p:nvSpPr>
          <p:spPr>
            <a:xfrm>
              <a:off x="6467416" y="6321337"/>
              <a:ext cx="22599" cy="188580"/>
            </a:xfrm>
            <a:custGeom>
              <a:avLst/>
              <a:gdLst>
                <a:gd name="connsiteX0" fmla="*/ 22284 w 22599"/>
                <a:gd name="connsiteY0" fmla="*/ 88 h 188580"/>
                <a:gd name="connsiteX1" fmla="*/ 15934 w 22599"/>
                <a:gd name="connsiteY1" fmla="*/ 76288 h 188580"/>
                <a:gd name="connsiteX2" fmla="*/ 3234 w 22599"/>
                <a:gd name="connsiteY2" fmla="*/ 127088 h 188580"/>
                <a:gd name="connsiteX3" fmla="*/ 3234 w 22599"/>
                <a:gd name="connsiteY3" fmla="*/ 187413 h 188580"/>
                <a:gd name="connsiteX4" fmla="*/ 59 w 22599"/>
                <a:gd name="connsiteY4" fmla="*/ 69938 h 188580"/>
                <a:gd name="connsiteX5" fmla="*/ 6409 w 22599"/>
                <a:gd name="connsiteY5" fmla="*/ 92163 h 188580"/>
                <a:gd name="connsiteX6" fmla="*/ 22284 w 22599"/>
                <a:gd name="connsiteY6" fmla="*/ 88 h 18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99" h="188580">
                  <a:moveTo>
                    <a:pt x="22284" y="88"/>
                  </a:moveTo>
                  <a:cubicBezTo>
                    <a:pt x="23872" y="-2558"/>
                    <a:pt x="19109" y="55121"/>
                    <a:pt x="15934" y="76288"/>
                  </a:cubicBezTo>
                  <a:cubicBezTo>
                    <a:pt x="12759" y="97455"/>
                    <a:pt x="5351" y="108567"/>
                    <a:pt x="3234" y="127088"/>
                  </a:cubicBezTo>
                  <a:cubicBezTo>
                    <a:pt x="1117" y="145609"/>
                    <a:pt x="3763" y="196938"/>
                    <a:pt x="3234" y="187413"/>
                  </a:cubicBezTo>
                  <a:cubicBezTo>
                    <a:pt x="2705" y="177888"/>
                    <a:pt x="-470" y="85813"/>
                    <a:pt x="59" y="69938"/>
                  </a:cubicBezTo>
                  <a:cubicBezTo>
                    <a:pt x="588" y="54063"/>
                    <a:pt x="2705" y="99571"/>
                    <a:pt x="6409" y="92163"/>
                  </a:cubicBezTo>
                  <a:cubicBezTo>
                    <a:pt x="10113" y="84755"/>
                    <a:pt x="20696" y="2734"/>
                    <a:pt x="22284" y="8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 1340">
              <a:extLst>
                <a:ext uri="{FF2B5EF4-FFF2-40B4-BE49-F238E27FC236}">
                  <a16:creationId xmlns:a16="http://schemas.microsoft.com/office/drawing/2014/main" id="{D0596A04-DCB7-CEF0-A7FC-45C8A1A6951F}"/>
                </a:ext>
              </a:extLst>
            </p:cNvPr>
            <p:cNvSpPr/>
            <p:nvPr/>
          </p:nvSpPr>
          <p:spPr>
            <a:xfrm>
              <a:off x="6278852" y="7122814"/>
              <a:ext cx="49788" cy="411788"/>
            </a:xfrm>
            <a:custGeom>
              <a:avLst/>
              <a:gdLst>
                <a:gd name="connsiteX0" fmla="*/ 48923 w 49788"/>
                <a:gd name="connsiteY0" fmla="*/ 1886 h 411788"/>
                <a:gd name="connsiteX1" fmla="*/ 7648 w 49788"/>
                <a:gd name="connsiteY1" fmla="*/ 319386 h 411788"/>
                <a:gd name="connsiteX2" fmla="*/ 1298 w 49788"/>
                <a:gd name="connsiteY2" fmla="*/ 411461 h 411788"/>
                <a:gd name="connsiteX3" fmla="*/ 23523 w 49788"/>
                <a:gd name="connsiteY3" fmla="*/ 297161 h 411788"/>
                <a:gd name="connsiteX4" fmla="*/ 13998 w 49788"/>
                <a:gd name="connsiteY4" fmla="*/ 322561 h 411788"/>
                <a:gd name="connsiteX5" fmla="*/ 33048 w 49788"/>
                <a:gd name="connsiteY5" fmla="*/ 176511 h 411788"/>
                <a:gd name="connsiteX6" fmla="*/ 36223 w 49788"/>
                <a:gd name="connsiteY6" fmla="*/ 186036 h 411788"/>
                <a:gd name="connsiteX7" fmla="*/ 48923 w 49788"/>
                <a:gd name="connsiteY7" fmla="*/ 1886 h 4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88" h="411788">
                  <a:moveTo>
                    <a:pt x="48923" y="1886"/>
                  </a:moveTo>
                  <a:cubicBezTo>
                    <a:pt x="44160" y="24111"/>
                    <a:pt x="15585" y="251124"/>
                    <a:pt x="7648" y="319386"/>
                  </a:cubicBezTo>
                  <a:cubicBezTo>
                    <a:pt x="-290" y="387649"/>
                    <a:pt x="-1348" y="415165"/>
                    <a:pt x="1298" y="411461"/>
                  </a:cubicBezTo>
                  <a:cubicBezTo>
                    <a:pt x="3944" y="407757"/>
                    <a:pt x="21406" y="311978"/>
                    <a:pt x="23523" y="297161"/>
                  </a:cubicBezTo>
                  <a:cubicBezTo>
                    <a:pt x="25640" y="282344"/>
                    <a:pt x="12410" y="342669"/>
                    <a:pt x="13998" y="322561"/>
                  </a:cubicBezTo>
                  <a:cubicBezTo>
                    <a:pt x="15585" y="302453"/>
                    <a:pt x="29344" y="199265"/>
                    <a:pt x="33048" y="176511"/>
                  </a:cubicBezTo>
                  <a:cubicBezTo>
                    <a:pt x="36752" y="153757"/>
                    <a:pt x="35165" y="211436"/>
                    <a:pt x="36223" y="186036"/>
                  </a:cubicBezTo>
                  <a:cubicBezTo>
                    <a:pt x="37281" y="160636"/>
                    <a:pt x="53686" y="-20339"/>
                    <a:pt x="48923" y="188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 1471">
              <a:extLst>
                <a:ext uri="{FF2B5EF4-FFF2-40B4-BE49-F238E27FC236}">
                  <a16:creationId xmlns:a16="http://schemas.microsoft.com/office/drawing/2014/main" id="{A6E0308E-798E-A4D4-A5A6-970193D4AB9B}"/>
                </a:ext>
              </a:extLst>
            </p:cNvPr>
            <p:cNvSpPr/>
            <p:nvPr/>
          </p:nvSpPr>
          <p:spPr>
            <a:xfrm>
              <a:off x="6307873" y="7134007"/>
              <a:ext cx="61270" cy="409871"/>
            </a:xfrm>
            <a:custGeom>
              <a:avLst/>
              <a:gdLst>
                <a:gd name="connsiteX0" fmla="*/ 61177 w 61270"/>
                <a:gd name="connsiteY0" fmla="*/ 218 h 409871"/>
                <a:gd name="connsiteX1" fmla="*/ 35777 w 61270"/>
                <a:gd name="connsiteY1" fmla="*/ 92293 h 409871"/>
                <a:gd name="connsiteX2" fmla="*/ 13552 w 61270"/>
                <a:gd name="connsiteY2" fmla="*/ 228818 h 409871"/>
                <a:gd name="connsiteX3" fmla="*/ 19902 w 61270"/>
                <a:gd name="connsiteY3" fmla="*/ 190718 h 409871"/>
                <a:gd name="connsiteX4" fmla="*/ 4027 w 61270"/>
                <a:gd name="connsiteY4" fmla="*/ 282793 h 409871"/>
                <a:gd name="connsiteX5" fmla="*/ 852 w 61270"/>
                <a:gd name="connsiteY5" fmla="*/ 409793 h 409871"/>
                <a:gd name="connsiteX6" fmla="*/ 16727 w 61270"/>
                <a:gd name="connsiteY6" fmla="*/ 298668 h 409871"/>
                <a:gd name="connsiteX7" fmla="*/ 26252 w 61270"/>
                <a:gd name="connsiteY7" fmla="*/ 117693 h 409871"/>
                <a:gd name="connsiteX8" fmla="*/ 61177 w 61270"/>
                <a:gd name="connsiteY8" fmla="*/ 218 h 40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270" h="409871">
                  <a:moveTo>
                    <a:pt x="61177" y="218"/>
                  </a:moveTo>
                  <a:cubicBezTo>
                    <a:pt x="62764" y="-4015"/>
                    <a:pt x="43714" y="54193"/>
                    <a:pt x="35777" y="92293"/>
                  </a:cubicBezTo>
                  <a:cubicBezTo>
                    <a:pt x="27840" y="130393"/>
                    <a:pt x="16198" y="212414"/>
                    <a:pt x="13552" y="228818"/>
                  </a:cubicBezTo>
                  <a:cubicBezTo>
                    <a:pt x="10906" y="245222"/>
                    <a:pt x="21489" y="181722"/>
                    <a:pt x="19902" y="190718"/>
                  </a:cubicBezTo>
                  <a:cubicBezTo>
                    <a:pt x="18315" y="199714"/>
                    <a:pt x="7202" y="246281"/>
                    <a:pt x="4027" y="282793"/>
                  </a:cubicBezTo>
                  <a:cubicBezTo>
                    <a:pt x="852" y="319305"/>
                    <a:pt x="-1265" y="407147"/>
                    <a:pt x="852" y="409793"/>
                  </a:cubicBezTo>
                  <a:cubicBezTo>
                    <a:pt x="2969" y="412439"/>
                    <a:pt x="12494" y="347351"/>
                    <a:pt x="16727" y="298668"/>
                  </a:cubicBezTo>
                  <a:cubicBezTo>
                    <a:pt x="20960" y="249985"/>
                    <a:pt x="20431" y="163201"/>
                    <a:pt x="26252" y="117693"/>
                  </a:cubicBezTo>
                  <a:cubicBezTo>
                    <a:pt x="32073" y="72185"/>
                    <a:pt x="59590" y="4451"/>
                    <a:pt x="61177" y="21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 1472">
              <a:extLst>
                <a:ext uri="{FF2B5EF4-FFF2-40B4-BE49-F238E27FC236}">
                  <a16:creationId xmlns:a16="http://schemas.microsoft.com/office/drawing/2014/main" id="{C41AF2EC-2B7F-9E7B-22A4-F70FCE1A3580}"/>
                </a:ext>
              </a:extLst>
            </p:cNvPr>
            <p:cNvSpPr/>
            <p:nvPr/>
          </p:nvSpPr>
          <p:spPr>
            <a:xfrm>
              <a:off x="6330936" y="7131005"/>
              <a:ext cx="44516" cy="428689"/>
            </a:xfrm>
            <a:custGeom>
              <a:avLst/>
              <a:gdLst>
                <a:gd name="connsiteX0" fmla="*/ 44464 w 44516"/>
                <a:gd name="connsiteY0" fmla="*/ 45 h 428689"/>
                <a:gd name="connsiteX1" fmla="*/ 25414 w 44516"/>
                <a:gd name="connsiteY1" fmla="*/ 209595 h 428689"/>
                <a:gd name="connsiteX2" fmla="*/ 15889 w 44516"/>
                <a:gd name="connsiteY2" fmla="*/ 292145 h 428689"/>
                <a:gd name="connsiteX3" fmla="*/ 15889 w 44516"/>
                <a:gd name="connsiteY3" fmla="*/ 241345 h 428689"/>
                <a:gd name="connsiteX4" fmla="*/ 14 w 44516"/>
                <a:gd name="connsiteY4" fmla="*/ 428670 h 428689"/>
                <a:gd name="connsiteX5" fmla="*/ 19064 w 44516"/>
                <a:gd name="connsiteY5" fmla="*/ 228645 h 428689"/>
                <a:gd name="connsiteX6" fmla="*/ 44464 w 44516"/>
                <a:gd name="connsiteY6" fmla="*/ 45 h 42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516" h="428689">
                  <a:moveTo>
                    <a:pt x="44464" y="45"/>
                  </a:moveTo>
                  <a:cubicBezTo>
                    <a:pt x="45522" y="-3130"/>
                    <a:pt x="30176" y="160912"/>
                    <a:pt x="25414" y="209595"/>
                  </a:cubicBezTo>
                  <a:cubicBezTo>
                    <a:pt x="20651" y="258278"/>
                    <a:pt x="17476" y="286853"/>
                    <a:pt x="15889" y="292145"/>
                  </a:cubicBezTo>
                  <a:cubicBezTo>
                    <a:pt x="14302" y="297437"/>
                    <a:pt x="18535" y="218591"/>
                    <a:pt x="15889" y="241345"/>
                  </a:cubicBezTo>
                  <a:cubicBezTo>
                    <a:pt x="13243" y="264099"/>
                    <a:pt x="-515" y="430787"/>
                    <a:pt x="14" y="428670"/>
                  </a:cubicBezTo>
                  <a:cubicBezTo>
                    <a:pt x="543" y="426553"/>
                    <a:pt x="12185" y="294791"/>
                    <a:pt x="19064" y="228645"/>
                  </a:cubicBezTo>
                  <a:cubicBezTo>
                    <a:pt x="25943" y="162499"/>
                    <a:pt x="43406" y="3220"/>
                    <a:pt x="44464" y="4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 1473">
              <a:extLst>
                <a:ext uri="{FF2B5EF4-FFF2-40B4-BE49-F238E27FC236}">
                  <a16:creationId xmlns:a16="http://schemas.microsoft.com/office/drawing/2014/main" id="{B8F4C4A6-42CE-AEEF-B75D-7CDD5BAC7904}"/>
                </a:ext>
              </a:extLst>
            </p:cNvPr>
            <p:cNvSpPr/>
            <p:nvPr/>
          </p:nvSpPr>
          <p:spPr>
            <a:xfrm>
              <a:off x="10946983" y="8169377"/>
              <a:ext cx="283038" cy="85762"/>
            </a:xfrm>
            <a:custGeom>
              <a:avLst/>
              <a:gdLst>
                <a:gd name="connsiteX0" fmla="*/ 417 w 283038"/>
                <a:gd name="connsiteY0" fmla="*/ 6248 h 85762"/>
                <a:gd name="connsiteX1" fmla="*/ 175042 w 283038"/>
                <a:gd name="connsiteY1" fmla="*/ 6248 h 85762"/>
                <a:gd name="connsiteX2" fmla="*/ 282992 w 283038"/>
                <a:gd name="connsiteY2" fmla="*/ 85623 h 85762"/>
                <a:gd name="connsiteX3" fmla="*/ 187742 w 283038"/>
                <a:gd name="connsiteY3" fmla="*/ 25298 h 85762"/>
                <a:gd name="connsiteX4" fmla="*/ 127417 w 283038"/>
                <a:gd name="connsiteY4" fmla="*/ 15773 h 85762"/>
                <a:gd name="connsiteX5" fmla="*/ 417 w 283038"/>
                <a:gd name="connsiteY5" fmla="*/ 6248 h 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038" h="85762">
                  <a:moveTo>
                    <a:pt x="417" y="6248"/>
                  </a:moveTo>
                  <a:cubicBezTo>
                    <a:pt x="8355" y="4660"/>
                    <a:pt x="127946" y="-6981"/>
                    <a:pt x="175042" y="6248"/>
                  </a:cubicBezTo>
                  <a:cubicBezTo>
                    <a:pt x="222138" y="19477"/>
                    <a:pt x="280875" y="82448"/>
                    <a:pt x="282992" y="85623"/>
                  </a:cubicBezTo>
                  <a:cubicBezTo>
                    <a:pt x="285109" y="88798"/>
                    <a:pt x="213671" y="36940"/>
                    <a:pt x="187742" y="25298"/>
                  </a:cubicBezTo>
                  <a:cubicBezTo>
                    <a:pt x="161813" y="13656"/>
                    <a:pt x="154934" y="18948"/>
                    <a:pt x="127417" y="15773"/>
                  </a:cubicBezTo>
                  <a:cubicBezTo>
                    <a:pt x="99900" y="12598"/>
                    <a:pt x="-7521" y="7836"/>
                    <a:pt x="417" y="62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 1474">
              <a:extLst>
                <a:ext uri="{FF2B5EF4-FFF2-40B4-BE49-F238E27FC236}">
                  <a16:creationId xmlns:a16="http://schemas.microsoft.com/office/drawing/2014/main" id="{AE372F23-1CAE-CAA4-8294-3D2BD452081E}"/>
                </a:ext>
              </a:extLst>
            </p:cNvPr>
            <p:cNvSpPr/>
            <p:nvPr/>
          </p:nvSpPr>
          <p:spPr>
            <a:xfrm>
              <a:off x="11071045" y="8197533"/>
              <a:ext cx="139100" cy="108069"/>
            </a:xfrm>
            <a:custGeom>
              <a:avLst/>
              <a:gdLst>
                <a:gd name="connsiteX0" fmla="*/ 180 w 139100"/>
                <a:gd name="connsiteY0" fmla="*/ 317 h 108069"/>
                <a:gd name="connsiteX1" fmla="*/ 133530 w 139100"/>
                <a:gd name="connsiteY1" fmla="*/ 105092 h 108069"/>
                <a:gd name="connsiteX2" fmla="*/ 104955 w 139100"/>
                <a:gd name="connsiteY2" fmla="*/ 73342 h 108069"/>
                <a:gd name="connsiteX3" fmla="*/ 180 w 139100"/>
                <a:gd name="connsiteY3" fmla="*/ 317 h 10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00" h="108069">
                  <a:moveTo>
                    <a:pt x="180" y="317"/>
                  </a:moveTo>
                  <a:cubicBezTo>
                    <a:pt x="4943" y="5609"/>
                    <a:pt x="116068" y="92921"/>
                    <a:pt x="133530" y="105092"/>
                  </a:cubicBezTo>
                  <a:cubicBezTo>
                    <a:pt x="150992" y="117263"/>
                    <a:pt x="123476" y="89217"/>
                    <a:pt x="104955" y="73342"/>
                  </a:cubicBezTo>
                  <a:cubicBezTo>
                    <a:pt x="86434" y="57467"/>
                    <a:pt x="-4583" y="-4975"/>
                    <a:pt x="180" y="3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 1475">
              <a:extLst>
                <a:ext uri="{FF2B5EF4-FFF2-40B4-BE49-F238E27FC236}">
                  <a16:creationId xmlns:a16="http://schemas.microsoft.com/office/drawing/2014/main" id="{57027602-2098-04E3-61DA-A5F6D8CBC39D}"/>
                </a:ext>
              </a:extLst>
            </p:cNvPr>
            <p:cNvSpPr/>
            <p:nvPr/>
          </p:nvSpPr>
          <p:spPr>
            <a:xfrm>
              <a:off x="11035344" y="8228592"/>
              <a:ext cx="188732" cy="110350"/>
            </a:xfrm>
            <a:custGeom>
              <a:avLst/>
              <a:gdLst>
                <a:gd name="connsiteX0" fmla="*/ 956 w 188732"/>
                <a:gd name="connsiteY0" fmla="*/ 1008 h 110350"/>
                <a:gd name="connsiteX1" fmla="*/ 185106 w 188732"/>
                <a:gd name="connsiteY1" fmla="*/ 108958 h 110350"/>
                <a:gd name="connsiteX2" fmla="*/ 115256 w 188732"/>
                <a:gd name="connsiteY2" fmla="*/ 58158 h 110350"/>
                <a:gd name="connsiteX3" fmla="*/ 956 w 188732"/>
                <a:gd name="connsiteY3" fmla="*/ 1008 h 11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732" h="110350">
                  <a:moveTo>
                    <a:pt x="956" y="1008"/>
                  </a:moveTo>
                  <a:cubicBezTo>
                    <a:pt x="12598" y="9475"/>
                    <a:pt x="166056" y="99433"/>
                    <a:pt x="185106" y="108958"/>
                  </a:cubicBezTo>
                  <a:cubicBezTo>
                    <a:pt x="204156" y="118483"/>
                    <a:pt x="143302" y="76679"/>
                    <a:pt x="115256" y="58158"/>
                  </a:cubicBezTo>
                  <a:cubicBezTo>
                    <a:pt x="87210" y="39637"/>
                    <a:pt x="-10686" y="-7459"/>
                    <a:pt x="956" y="10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 1476">
              <a:extLst>
                <a:ext uri="{FF2B5EF4-FFF2-40B4-BE49-F238E27FC236}">
                  <a16:creationId xmlns:a16="http://schemas.microsoft.com/office/drawing/2014/main" id="{CFE74EB6-646E-0A23-E0CA-FDD8F1183649}"/>
                </a:ext>
              </a:extLst>
            </p:cNvPr>
            <p:cNvSpPr/>
            <p:nvPr/>
          </p:nvSpPr>
          <p:spPr>
            <a:xfrm>
              <a:off x="10975974" y="8242293"/>
              <a:ext cx="238677" cy="155711"/>
            </a:xfrm>
            <a:custGeom>
              <a:avLst/>
              <a:gdLst>
                <a:gd name="connsiteX0" fmla="*/ 1 w 238677"/>
                <a:gd name="connsiteY0" fmla="*/ 7 h 155711"/>
                <a:gd name="connsiteX1" fmla="*/ 184151 w 238677"/>
                <a:gd name="connsiteY1" fmla="*/ 120657 h 155711"/>
                <a:gd name="connsiteX2" fmla="*/ 238126 w 238677"/>
                <a:gd name="connsiteY2" fmla="*/ 155582 h 155711"/>
                <a:gd name="connsiteX3" fmla="*/ 209551 w 238677"/>
                <a:gd name="connsiteY3" fmla="*/ 130182 h 155711"/>
                <a:gd name="connsiteX4" fmla="*/ 168276 w 238677"/>
                <a:gd name="connsiteY4" fmla="*/ 73032 h 155711"/>
                <a:gd name="connsiteX5" fmla="*/ 187326 w 238677"/>
                <a:gd name="connsiteY5" fmla="*/ 114307 h 155711"/>
                <a:gd name="connsiteX6" fmla="*/ 1 w 238677"/>
                <a:gd name="connsiteY6" fmla="*/ 7 h 15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677" h="155711">
                  <a:moveTo>
                    <a:pt x="1" y="7"/>
                  </a:moveTo>
                  <a:cubicBezTo>
                    <a:pt x="-528" y="1065"/>
                    <a:pt x="184151" y="120657"/>
                    <a:pt x="184151" y="120657"/>
                  </a:cubicBezTo>
                  <a:cubicBezTo>
                    <a:pt x="223838" y="146586"/>
                    <a:pt x="233893" y="153995"/>
                    <a:pt x="238126" y="155582"/>
                  </a:cubicBezTo>
                  <a:cubicBezTo>
                    <a:pt x="242359" y="157169"/>
                    <a:pt x="221193" y="143940"/>
                    <a:pt x="209551" y="130182"/>
                  </a:cubicBezTo>
                  <a:cubicBezTo>
                    <a:pt x="197909" y="116424"/>
                    <a:pt x="171980" y="75678"/>
                    <a:pt x="168276" y="73032"/>
                  </a:cubicBezTo>
                  <a:cubicBezTo>
                    <a:pt x="164572" y="70386"/>
                    <a:pt x="210080" y="124361"/>
                    <a:pt x="187326" y="114307"/>
                  </a:cubicBezTo>
                  <a:cubicBezTo>
                    <a:pt x="164572" y="104253"/>
                    <a:pt x="530" y="-1051"/>
                    <a:pt x="1" y="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 1477">
              <a:extLst>
                <a:ext uri="{FF2B5EF4-FFF2-40B4-BE49-F238E27FC236}">
                  <a16:creationId xmlns:a16="http://schemas.microsoft.com/office/drawing/2014/main" id="{2BCAF16E-B7F2-429F-8122-77A52FD75758}"/>
                </a:ext>
              </a:extLst>
            </p:cNvPr>
            <p:cNvSpPr/>
            <p:nvPr/>
          </p:nvSpPr>
          <p:spPr>
            <a:xfrm>
              <a:off x="11045705" y="8318464"/>
              <a:ext cx="175113" cy="142956"/>
            </a:xfrm>
            <a:custGeom>
              <a:avLst/>
              <a:gdLst>
                <a:gd name="connsiteX0" fmla="*/ 120 w 175113"/>
                <a:gd name="connsiteY0" fmla="*/ 36 h 142956"/>
                <a:gd name="connsiteX1" fmla="*/ 108070 w 175113"/>
                <a:gd name="connsiteY1" fmla="*/ 73061 h 142956"/>
                <a:gd name="connsiteX2" fmla="*/ 174745 w 175113"/>
                <a:gd name="connsiteY2" fmla="*/ 142911 h 142956"/>
                <a:gd name="connsiteX3" fmla="*/ 130295 w 175113"/>
                <a:gd name="connsiteY3" fmla="*/ 82586 h 142956"/>
                <a:gd name="connsiteX4" fmla="*/ 120 w 175113"/>
                <a:gd name="connsiteY4" fmla="*/ 36 h 14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13" h="142956">
                  <a:moveTo>
                    <a:pt x="120" y="36"/>
                  </a:moveTo>
                  <a:cubicBezTo>
                    <a:pt x="-3584" y="-1551"/>
                    <a:pt x="78966" y="49249"/>
                    <a:pt x="108070" y="73061"/>
                  </a:cubicBezTo>
                  <a:cubicBezTo>
                    <a:pt x="137174" y="96873"/>
                    <a:pt x="171041" y="141324"/>
                    <a:pt x="174745" y="142911"/>
                  </a:cubicBezTo>
                  <a:cubicBezTo>
                    <a:pt x="178449" y="144498"/>
                    <a:pt x="153578" y="104282"/>
                    <a:pt x="130295" y="82586"/>
                  </a:cubicBezTo>
                  <a:cubicBezTo>
                    <a:pt x="107012" y="60890"/>
                    <a:pt x="3824" y="1623"/>
                    <a:pt x="120" y="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 1478">
              <a:extLst>
                <a:ext uri="{FF2B5EF4-FFF2-40B4-BE49-F238E27FC236}">
                  <a16:creationId xmlns:a16="http://schemas.microsoft.com/office/drawing/2014/main" id="{3C309089-C3EA-8B55-A2CE-6F87661AC385}"/>
                </a:ext>
              </a:extLst>
            </p:cNvPr>
            <p:cNvSpPr/>
            <p:nvPr/>
          </p:nvSpPr>
          <p:spPr>
            <a:xfrm>
              <a:off x="11036300" y="8321653"/>
              <a:ext cx="184764" cy="178587"/>
            </a:xfrm>
            <a:custGeom>
              <a:avLst/>
              <a:gdLst>
                <a:gd name="connsiteX0" fmla="*/ 0 w 184764"/>
                <a:gd name="connsiteY0" fmla="*/ 22 h 178587"/>
                <a:gd name="connsiteX1" fmla="*/ 127000 w 184764"/>
                <a:gd name="connsiteY1" fmla="*/ 111147 h 178587"/>
                <a:gd name="connsiteX2" fmla="*/ 184150 w 184764"/>
                <a:gd name="connsiteY2" fmla="*/ 177822 h 178587"/>
                <a:gd name="connsiteX3" fmla="*/ 149225 w 184764"/>
                <a:gd name="connsiteY3" fmla="*/ 142897 h 178587"/>
                <a:gd name="connsiteX4" fmla="*/ 31750 w 184764"/>
                <a:gd name="connsiteY4" fmla="*/ 76222 h 178587"/>
                <a:gd name="connsiteX5" fmla="*/ 127000 w 184764"/>
                <a:gd name="connsiteY5" fmla="*/ 120672 h 178587"/>
                <a:gd name="connsiteX6" fmla="*/ 0 w 184764"/>
                <a:gd name="connsiteY6" fmla="*/ 22 h 17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764" h="178587">
                  <a:moveTo>
                    <a:pt x="0" y="22"/>
                  </a:moveTo>
                  <a:cubicBezTo>
                    <a:pt x="0" y="-1565"/>
                    <a:pt x="96308" y="81514"/>
                    <a:pt x="127000" y="111147"/>
                  </a:cubicBezTo>
                  <a:cubicBezTo>
                    <a:pt x="157692" y="140780"/>
                    <a:pt x="180446" y="172530"/>
                    <a:pt x="184150" y="177822"/>
                  </a:cubicBezTo>
                  <a:cubicBezTo>
                    <a:pt x="187854" y="183114"/>
                    <a:pt x="174625" y="159830"/>
                    <a:pt x="149225" y="142897"/>
                  </a:cubicBezTo>
                  <a:cubicBezTo>
                    <a:pt x="123825" y="125964"/>
                    <a:pt x="35454" y="79926"/>
                    <a:pt x="31750" y="76222"/>
                  </a:cubicBezTo>
                  <a:cubicBezTo>
                    <a:pt x="28046" y="72518"/>
                    <a:pt x="128058" y="128080"/>
                    <a:pt x="127000" y="120672"/>
                  </a:cubicBezTo>
                  <a:cubicBezTo>
                    <a:pt x="125942" y="113264"/>
                    <a:pt x="0" y="1609"/>
                    <a:pt x="0" y="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0" name="フリーフォーム 1479">
              <a:extLst>
                <a:ext uri="{FF2B5EF4-FFF2-40B4-BE49-F238E27FC236}">
                  <a16:creationId xmlns:a16="http://schemas.microsoft.com/office/drawing/2014/main" id="{30EB22EB-F35C-3605-00A7-2473BBE41CD4}"/>
                </a:ext>
              </a:extLst>
            </p:cNvPr>
            <p:cNvSpPr/>
            <p:nvPr/>
          </p:nvSpPr>
          <p:spPr>
            <a:xfrm>
              <a:off x="10575912" y="8081169"/>
              <a:ext cx="469946" cy="288162"/>
            </a:xfrm>
            <a:custGeom>
              <a:avLst/>
              <a:gdLst>
                <a:gd name="connsiteX0" fmla="*/ 13 w 469946"/>
                <a:gd name="connsiteY0" fmla="*/ 18256 h 288162"/>
                <a:gd name="connsiteX1" fmla="*/ 250838 w 469946"/>
                <a:gd name="connsiteY1" fmla="*/ 24606 h 288162"/>
                <a:gd name="connsiteX2" fmla="*/ 231788 w 469946"/>
                <a:gd name="connsiteY2" fmla="*/ 5556 h 288162"/>
                <a:gd name="connsiteX3" fmla="*/ 336563 w 469946"/>
                <a:gd name="connsiteY3" fmla="*/ 59531 h 288162"/>
                <a:gd name="connsiteX4" fmla="*/ 381013 w 469946"/>
                <a:gd name="connsiteY4" fmla="*/ 116681 h 288162"/>
                <a:gd name="connsiteX5" fmla="*/ 377838 w 469946"/>
                <a:gd name="connsiteY5" fmla="*/ 97631 h 288162"/>
                <a:gd name="connsiteX6" fmla="*/ 469913 w 469946"/>
                <a:gd name="connsiteY6" fmla="*/ 288131 h 288162"/>
                <a:gd name="connsiteX7" fmla="*/ 387363 w 469946"/>
                <a:gd name="connsiteY7" fmla="*/ 81756 h 288162"/>
                <a:gd name="connsiteX8" fmla="*/ 295288 w 469946"/>
                <a:gd name="connsiteY8" fmla="*/ 30956 h 288162"/>
                <a:gd name="connsiteX9" fmla="*/ 225438 w 469946"/>
                <a:gd name="connsiteY9" fmla="*/ 21431 h 288162"/>
                <a:gd name="connsiteX10" fmla="*/ 187338 w 469946"/>
                <a:gd name="connsiteY10" fmla="*/ 2381 h 288162"/>
                <a:gd name="connsiteX11" fmla="*/ 263538 w 469946"/>
                <a:gd name="connsiteY11" fmla="*/ 2381 h 288162"/>
                <a:gd name="connsiteX12" fmla="*/ 13 w 469946"/>
                <a:gd name="connsiteY12" fmla="*/ 18256 h 28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9946" h="288162">
                  <a:moveTo>
                    <a:pt x="13" y="18256"/>
                  </a:moveTo>
                  <a:cubicBezTo>
                    <a:pt x="-2104" y="21960"/>
                    <a:pt x="250838" y="24606"/>
                    <a:pt x="250838" y="24606"/>
                  </a:cubicBezTo>
                  <a:cubicBezTo>
                    <a:pt x="289467" y="22489"/>
                    <a:pt x="217501" y="-265"/>
                    <a:pt x="231788" y="5556"/>
                  </a:cubicBezTo>
                  <a:cubicBezTo>
                    <a:pt x="246075" y="11377"/>
                    <a:pt x="311692" y="41010"/>
                    <a:pt x="336563" y="59531"/>
                  </a:cubicBezTo>
                  <a:cubicBezTo>
                    <a:pt x="361434" y="78052"/>
                    <a:pt x="381013" y="116681"/>
                    <a:pt x="381013" y="116681"/>
                  </a:cubicBezTo>
                  <a:cubicBezTo>
                    <a:pt x="387892" y="123031"/>
                    <a:pt x="363021" y="69056"/>
                    <a:pt x="377838" y="97631"/>
                  </a:cubicBezTo>
                  <a:cubicBezTo>
                    <a:pt x="392655" y="126206"/>
                    <a:pt x="468326" y="290777"/>
                    <a:pt x="469913" y="288131"/>
                  </a:cubicBezTo>
                  <a:cubicBezTo>
                    <a:pt x="471501" y="285485"/>
                    <a:pt x="416467" y="124618"/>
                    <a:pt x="387363" y="81756"/>
                  </a:cubicBezTo>
                  <a:cubicBezTo>
                    <a:pt x="358259" y="38894"/>
                    <a:pt x="322276" y="41010"/>
                    <a:pt x="295288" y="30956"/>
                  </a:cubicBezTo>
                  <a:cubicBezTo>
                    <a:pt x="268301" y="20902"/>
                    <a:pt x="243430" y="26194"/>
                    <a:pt x="225438" y="21431"/>
                  </a:cubicBezTo>
                  <a:cubicBezTo>
                    <a:pt x="207446" y="16668"/>
                    <a:pt x="180988" y="5556"/>
                    <a:pt x="187338" y="2381"/>
                  </a:cubicBezTo>
                  <a:cubicBezTo>
                    <a:pt x="193688" y="-794"/>
                    <a:pt x="292642" y="-794"/>
                    <a:pt x="263538" y="2381"/>
                  </a:cubicBezTo>
                  <a:cubicBezTo>
                    <a:pt x="234434" y="5556"/>
                    <a:pt x="2130" y="14552"/>
                    <a:pt x="13" y="1825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 1480">
              <a:extLst>
                <a:ext uri="{FF2B5EF4-FFF2-40B4-BE49-F238E27FC236}">
                  <a16:creationId xmlns:a16="http://schemas.microsoft.com/office/drawing/2014/main" id="{90E6F5D6-E8A8-572E-C0A5-C80DE4722578}"/>
                </a:ext>
              </a:extLst>
            </p:cNvPr>
            <p:cNvSpPr/>
            <p:nvPr/>
          </p:nvSpPr>
          <p:spPr>
            <a:xfrm>
              <a:off x="11055346" y="8375417"/>
              <a:ext cx="102302" cy="730681"/>
            </a:xfrm>
            <a:custGeom>
              <a:avLst/>
              <a:gdLst>
                <a:gd name="connsiteX0" fmla="*/ 4 w 102302"/>
                <a:gd name="connsiteY0" fmla="*/ 233 h 730681"/>
                <a:gd name="connsiteX1" fmla="*/ 53979 w 102302"/>
                <a:gd name="connsiteY1" fmla="*/ 187558 h 730681"/>
                <a:gd name="connsiteX2" fmla="*/ 34929 w 102302"/>
                <a:gd name="connsiteY2" fmla="*/ 139933 h 730681"/>
                <a:gd name="connsiteX3" fmla="*/ 79379 w 102302"/>
                <a:gd name="connsiteY3" fmla="*/ 273283 h 730681"/>
                <a:gd name="connsiteX4" fmla="*/ 82554 w 102302"/>
                <a:gd name="connsiteY4" fmla="*/ 495533 h 730681"/>
                <a:gd name="connsiteX5" fmla="*/ 95254 w 102302"/>
                <a:gd name="connsiteY5" fmla="*/ 435208 h 730681"/>
                <a:gd name="connsiteX6" fmla="*/ 79379 w 102302"/>
                <a:gd name="connsiteY6" fmla="*/ 730483 h 730681"/>
                <a:gd name="connsiteX7" fmla="*/ 101604 w 102302"/>
                <a:gd name="connsiteY7" fmla="*/ 384408 h 730681"/>
                <a:gd name="connsiteX8" fmla="*/ 47629 w 102302"/>
                <a:gd name="connsiteY8" fmla="*/ 184383 h 730681"/>
                <a:gd name="connsiteX9" fmla="*/ 57154 w 102302"/>
                <a:gd name="connsiteY9" fmla="*/ 232008 h 730681"/>
                <a:gd name="connsiteX10" fmla="*/ 4 w 102302"/>
                <a:gd name="connsiteY10" fmla="*/ 233 h 73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302" h="730681">
                  <a:moveTo>
                    <a:pt x="4" y="233"/>
                  </a:moveTo>
                  <a:cubicBezTo>
                    <a:pt x="-525" y="-7175"/>
                    <a:pt x="48158" y="164275"/>
                    <a:pt x="53979" y="187558"/>
                  </a:cubicBezTo>
                  <a:cubicBezTo>
                    <a:pt x="59800" y="210841"/>
                    <a:pt x="30696" y="125646"/>
                    <a:pt x="34929" y="139933"/>
                  </a:cubicBezTo>
                  <a:cubicBezTo>
                    <a:pt x="39162" y="154220"/>
                    <a:pt x="71442" y="214016"/>
                    <a:pt x="79379" y="273283"/>
                  </a:cubicBezTo>
                  <a:cubicBezTo>
                    <a:pt x="87316" y="332550"/>
                    <a:pt x="79908" y="468546"/>
                    <a:pt x="82554" y="495533"/>
                  </a:cubicBezTo>
                  <a:cubicBezTo>
                    <a:pt x="85200" y="522521"/>
                    <a:pt x="95783" y="396050"/>
                    <a:pt x="95254" y="435208"/>
                  </a:cubicBezTo>
                  <a:cubicBezTo>
                    <a:pt x="94725" y="474366"/>
                    <a:pt x="78321" y="738950"/>
                    <a:pt x="79379" y="730483"/>
                  </a:cubicBezTo>
                  <a:cubicBezTo>
                    <a:pt x="80437" y="722016"/>
                    <a:pt x="106896" y="475425"/>
                    <a:pt x="101604" y="384408"/>
                  </a:cubicBezTo>
                  <a:cubicBezTo>
                    <a:pt x="96312" y="293391"/>
                    <a:pt x="55037" y="209783"/>
                    <a:pt x="47629" y="184383"/>
                  </a:cubicBezTo>
                  <a:cubicBezTo>
                    <a:pt x="40221" y="158983"/>
                    <a:pt x="62975" y="256879"/>
                    <a:pt x="57154" y="232008"/>
                  </a:cubicBezTo>
                  <a:cubicBezTo>
                    <a:pt x="51333" y="207137"/>
                    <a:pt x="533" y="7641"/>
                    <a:pt x="4" y="2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 1481">
              <a:extLst>
                <a:ext uri="{FF2B5EF4-FFF2-40B4-BE49-F238E27FC236}">
                  <a16:creationId xmlns:a16="http://schemas.microsoft.com/office/drawing/2014/main" id="{1E13043E-95A2-0EB7-D4F0-B8B852D86808}"/>
                </a:ext>
              </a:extLst>
            </p:cNvPr>
            <p:cNvSpPr/>
            <p:nvPr/>
          </p:nvSpPr>
          <p:spPr>
            <a:xfrm>
              <a:off x="10861287" y="9115847"/>
              <a:ext cx="291692" cy="472849"/>
            </a:xfrm>
            <a:custGeom>
              <a:avLst/>
              <a:gdLst>
                <a:gd name="connsiteX0" fmla="*/ 289313 w 291692"/>
                <a:gd name="connsiteY0" fmla="*/ 5928 h 472849"/>
                <a:gd name="connsiteX1" fmla="*/ 155963 w 291692"/>
                <a:gd name="connsiteY1" fmla="*/ 266278 h 472849"/>
                <a:gd name="connsiteX2" fmla="*/ 209938 w 291692"/>
                <a:gd name="connsiteY2" fmla="*/ 142453 h 472849"/>
                <a:gd name="connsiteX3" fmla="*/ 114688 w 291692"/>
                <a:gd name="connsiteY3" fmla="*/ 320253 h 472849"/>
                <a:gd name="connsiteX4" fmla="*/ 388 w 291692"/>
                <a:gd name="connsiteY4" fmla="*/ 472653 h 472849"/>
                <a:gd name="connsiteX5" fmla="*/ 155963 w 291692"/>
                <a:gd name="connsiteY5" fmla="*/ 288503 h 472849"/>
                <a:gd name="connsiteX6" fmla="*/ 98813 w 291692"/>
                <a:gd name="connsiteY6" fmla="*/ 342478 h 472849"/>
                <a:gd name="connsiteX7" fmla="*/ 206763 w 291692"/>
                <a:gd name="connsiteY7" fmla="*/ 129753 h 472849"/>
                <a:gd name="connsiteX8" fmla="*/ 190888 w 291692"/>
                <a:gd name="connsiteY8" fmla="*/ 164678 h 472849"/>
                <a:gd name="connsiteX9" fmla="*/ 238513 w 291692"/>
                <a:gd name="connsiteY9" fmla="*/ 88478 h 472849"/>
                <a:gd name="connsiteX10" fmla="*/ 289313 w 291692"/>
                <a:gd name="connsiteY10" fmla="*/ 5928 h 47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692" h="472849">
                  <a:moveTo>
                    <a:pt x="289313" y="5928"/>
                  </a:moveTo>
                  <a:cubicBezTo>
                    <a:pt x="275555" y="35561"/>
                    <a:pt x="169192" y="243524"/>
                    <a:pt x="155963" y="266278"/>
                  </a:cubicBezTo>
                  <a:cubicBezTo>
                    <a:pt x="142734" y="289032"/>
                    <a:pt x="216817" y="133457"/>
                    <a:pt x="209938" y="142453"/>
                  </a:cubicBezTo>
                  <a:cubicBezTo>
                    <a:pt x="203059" y="151449"/>
                    <a:pt x="149613" y="265220"/>
                    <a:pt x="114688" y="320253"/>
                  </a:cubicBezTo>
                  <a:cubicBezTo>
                    <a:pt x="79763" y="375286"/>
                    <a:pt x="-6491" y="477945"/>
                    <a:pt x="388" y="472653"/>
                  </a:cubicBezTo>
                  <a:cubicBezTo>
                    <a:pt x="7267" y="467361"/>
                    <a:pt x="139559" y="310199"/>
                    <a:pt x="155963" y="288503"/>
                  </a:cubicBezTo>
                  <a:cubicBezTo>
                    <a:pt x="172367" y="266807"/>
                    <a:pt x="90346" y="368936"/>
                    <a:pt x="98813" y="342478"/>
                  </a:cubicBezTo>
                  <a:cubicBezTo>
                    <a:pt x="107280" y="316020"/>
                    <a:pt x="191417" y="159386"/>
                    <a:pt x="206763" y="129753"/>
                  </a:cubicBezTo>
                  <a:cubicBezTo>
                    <a:pt x="222109" y="100120"/>
                    <a:pt x="185596" y="171557"/>
                    <a:pt x="190888" y="164678"/>
                  </a:cubicBezTo>
                  <a:cubicBezTo>
                    <a:pt x="196180" y="157799"/>
                    <a:pt x="223696" y="110703"/>
                    <a:pt x="238513" y="88478"/>
                  </a:cubicBezTo>
                  <a:cubicBezTo>
                    <a:pt x="253330" y="66253"/>
                    <a:pt x="303071" y="-23705"/>
                    <a:pt x="289313" y="59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 1482">
              <a:extLst>
                <a:ext uri="{FF2B5EF4-FFF2-40B4-BE49-F238E27FC236}">
                  <a16:creationId xmlns:a16="http://schemas.microsoft.com/office/drawing/2014/main" id="{F88DD3D4-35A9-5725-58F0-249EECC4F93E}"/>
                </a:ext>
              </a:extLst>
            </p:cNvPr>
            <p:cNvSpPr/>
            <p:nvPr/>
          </p:nvSpPr>
          <p:spPr>
            <a:xfrm>
              <a:off x="10610776" y="8099161"/>
              <a:ext cx="247728" cy="35618"/>
            </a:xfrm>
            <a:custGeom>
              <a:avLst/>
              <a:gdLst>
                <a:gd name="connsiteX0" fmla="*/ 74 w 247728"/>
                <a:gd name="connsiteY0" fmla="*/ 264 h 35618"/>
                <a:gd name="connsiteX1" fmla="*/ 231849 w 247728"/>
                <a:gd name="connsiteY1" fmla="*/ 35189 h 35618"/>
                <a:gd name="connsiteX2" fmla="*/ 206449 w 247728"/>
                <a:gd name="connsiteY2" fmla="*/ 19314 h 35618"/>
                <a:gd name="connsiteX3" fmla="*/ 74 w 247728"/>
                <a:gd name="connsiteY3" fmla="*/ 264 h 35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728" h="35618">
                  <a:moveTo>
                    <a:pt x="74" y="264"/>
                  </a:moveTo>
                  <a:cubicBezTo>
                    <a:pt x="4307" y="2910"/>
                    <a:pt x="197453" y="32014"/>
                    <a:pt x="231849" y="35189"/>
                  </a:cubicBezTo>
                  <a:cubicBezTo>
                    <a:pt x="266245" y="38364"/>
                    <a:pt x="238728" y="23018"/>
                    <a:pt x="206449" y="19314"/>
                  </a:cubicBezTo>
                  <a:cubicBezTo>
                    <a:pt x="174170" y="15610"/>
                    <a:pt x="-4159" y="-2382"/>
                    <a:pt x="74" y="26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DE79978A-AEE4-DEFC-0F11-85BA41811D03}"/>
                </a:ext>
              </a:extLst>
            </p:cNvPr>
            <p:cNvSpPr/>
            <p:nvPr/>
          </p:nvSpPr>
          <p:spPr>
            <a:xfrm>
              <a:off x="10839063" y="8130905"/>
              <a:ext cx="257649" cy="508270"/>
            </a:xfrm>
            <a:custGeom>
              <a:avLst/>
              <a:gdLst>
                <a:gd name="connsiteX0" fmla="*/ 387 w 257649"/>
                <a:gd name="connsiteY0" fmla="*/ 270 h 508270"/>
                <a:gd name="connsiteX1" fmla="*/ 121037 w 257649"/>
                <a:gd name="connsiteY1" fmla="*/ 152670 h 508270"/>
                <a:gd name="connsiteX2" fmla="*/ 117862 w 257649"/>
                <a:gd name="connsiteY2" fmla="*/ 101870 h 508270"/>
                <a:gd name="connsiteX3" fmla="*/ 181362 w 257649"/>
                <a:gd name="connsiteY3" fmla="*/ 244745 h 508270"/>
                <a:gd name="connsiteX4" fmla="*/ 206762 w 257649"/>
                <a:gd name="connsiteY4" fmla="*/ 324120 h 508270"/>
                <a:gd name="connsiteX5" fmla="*/ 219462 w 257649"/>
                <a:gd name="connsiteY5" fmla="*/ 390795 h 508270"/>
                <a:gd name="connsiteX6" fmla="*/ 257562 w 257649"/>
                <a:gd name="connsiteY6" fmla="*/ 508270 h 508270"/>
                <a:gd name="connsiteX7" fmla="*/ 225812 w 257649"/>
                <a:gd name="connsiteY7" fmla="*/ 390795 h 508270"/>
                <a:gd name="connsiteX8" fmla="*/ 111512 w 257649"/>
                <a:gd name="connsiteY8" fmla="*/ 108220 h 508270"/>
                <a:gd name="connsiteX9" fmla="*/ 82937 w 257649"/>
                <a:gd name="connsiteY9" fmla="*/ 114570 h 508270"/>
                <a:gd name="connsiteX10" fmla="*/ 387 w 257649"/>
                <a:gd name="connsiteY10" fmla="*/ 270 h 50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649" h="508270">
                  <a:moveTo>
                    <a:pt x="387" y="270"/>
                  </a:moveTo>
                  <a:cubicBezTo>
                    <a:pt x="6737" y="6620"/>
                    <a:pt x="101458" y="135737"/>
                    <a:pt x="121037" y="152670"/>
                  </a:cubicBezTo>
                  <a:cubicBezTo>
                    <a:pt x="140616" y="169603"/>
                    <a:pt x="107808" y="86524"/>
                    <a:pt x="117862" y="101870"/>
                  </a:cubicBezTo>
                  <a:cubicBezTo>
                    <a:pt x="127916" y="117216"/>
                    <a:pt x="166545" y="207703"/>
                    <a:pt x="181362" y="244745"/>
                  </a:cubicBezTo>
                  <a:cubicBezTo>
                    <a:pt x="196179" y="281787"/>
                    <a:pt x="200412" y="299778"/>
                    <a:pt x="206762" y="324120"/>
                  </a:cubicBezTo>
                  <a:cubicBezTo>
                    <a:pt x="213112" y="348462"/>
                    <a:pt x="210995" y="360103"/>
                    <a:pt x="219462" y="390795"/>
                  </a:cubicBezTo>
                  <a:cubicBezTo>
                    <a:pt x="227929" y="421487"/>
                    <a:pt x="256504" y="508270"/>
                    <a:pt x="257562" y="508270"/>
                  </a:cubicBezTo>
                  <a:cubicBezTo>
                    <a:pt x="258620" y="508270"/>
                    <a:pt x="250154" y="457470"/>
                    <a:pt x="225812" y="390795"/>
                  </a:cubicBezTo>
                  <a:cubicBezTo>
                    <a:pt x="201470" y="324120"/>
                    <a:pt x="135325" y="154258"/>
                    <a:pt x="111512" y="108220"/>
                  </a:cubicBezTo>
                  <a:cubicBezTo>
                    <a:pt x="87700" y="62183"/>
                    <a:pt x="98283" y="127799"/>
                    <a:pt x="82937" y="114570"/>
                  </a:cubicBezTo>
                  <a:cubicBezTo>
                    <a:pt x="67591" y="101341"/>
                    <a:pt x="-5963" y="-6080"/>
                    <a:pt x="387" y="2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 1484">
              <a:extLst>
                <a:ext uri="{FF2B5EF4-FFF2-40B4-BE49-F238E27FC236}">
                  <a16:creationId xmlns:a16="http://schemas.microsoft.com/office/drawing/2014/main" id="{2C88CF51-DC90-64BB-9768-BE2B7313E202}"/>
                </a:ext>
              </a:extLst>
            </p:cNvPr>
            <p:cNvSpPr/>
            <p:nvPr/>
          </p:nvSpPr>
          <p:spPr>
            <a:xfrm>
              <a:off x="11093015" y="8601030"/>
              <a:ext cx="32362" cy="578556"/>
            </a:xfrm>
            <a:custGeom>
              <a:avLst/>
              <a:gdLst>
                <a:gd name="connsiteX0" fmla="*/ 25835 w 32362"/>
                <a:gd name="connsiteY0" fmla="*/ 45 h 578556"/>
                <a:gd name="connsiteX1" fmla="*/ 22660 w 32362"/>
                <a:gd name="connsiteY1" fmla="*/ 168320 h 578556"/>
                <a:gd name="connsiteX2" fmla="*/ 22660 w 32362"/>
                <a:gd name="connsiteY2" fmla="*/ 352470 h 578556"/>
                <a:gd name="connsiteX3" fmla="*/ 32185 w 32362"/>
                <a:gd name="connsiteY3" fmla="*/ 279445 h 578556"/>
                <a:gd name="connsiteX4" fmla="*/ 13135 w 32362"/>
                <a:gd name="connsiteY4" fmla="*/ 488995 h 578556"/>
                <a:gd name="connsiteX5" fmla="*/ 435 w 32362"/>
                <a:gd name="connsiteY5" fmla="*/ 574720 h 578556"/>
                <a:gd name="connsiteX6" fmla="*/ 29010 w 32362"/>
                <a:gd name="connsiteY6" fmla="*/ 374695 h 578556"/>
                <a:gd name="connsiteX7" fmla="*/ 16310 w 32362"/>
                <a:gd name="connsiteY7" fmla="*/ 225470 h 578556"/>
                <a:gd name="connsiteX8" fmla="*/ 16310 w 32362"/>
                <a:gd name="connsiteY8" fmla="*/ 241345 h 578556"/>
                <a:gd name="connsiteX9" fmla="*/ 3610 w 32362"/>
                <a:gd name="connsiteY9" fmla="*/ 117520 h 578556"/>
                <a:gd name="connsiteX10" fmla="*/ 3610 w 32362"/>
                <a:gd name="connsiteY10" fmla="*/ 184195 h 578556"/>
                <a:gd name="connsiteX11" fmla="*/ 25835 w 32362"/>
                <a:gd name="connsiteY11" fmla="*/ 45 h 57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62" h="578556">
                  <a:moveTo>
                    <a:pt x="25835" y="45"/>
                  </a:moveTo>
                  <a:cubicBezTo>
                    <a:pt x="29010" y="-2601"/>
                    <a:pt x="23189" y="109583"/>
                    <a:pt x="22660" y="168320"/>
                  </a:cubicBezTo>
                  <a:cubicBezTo>
                    <a:pt x="22131" y="227057"/>
                    <a:pt x="21073" y="333949"/>
                    <a:pt x="22660" y="352470"/>
                  </a:cubicBezTo>
                  <a:cubicBezTo>
                    <a:pt x="24247" y="370991"/>
                    <a:pt x="33772" y="256691"/>
                    <a:pt x="32185" y="279445"/>
                  </a:cubicBezTo>
                  <a:cubicBezTo>
                    <a:pt x="30598" y="302199"/>
                    <a:pt x="18427" y="439783"/>
                    <a:pt x="13135" y="488995"/>
                  </a:cubicBezTo>
                  <a:cubicBezTo>
                    <a:pt x="7843" y="538207"/>
                    <a:pt x="-2211" y="593770"/>
                    <a:pt x="435" y="574720"/>
                  </a:cubicBezTo>
                  <a:cubicBezTo>
                    <a:pt x="3081" y="555670"/>
                    <a:pt x="26364" y="432903"/>
                    <a:pt x="29010" y="374695"/>
                  </a:cubicBezTo>
                  <a:cubicBezTo>
                    <a:pt x="31656" y="316487"/>
                    <a:pt x="16310" y="225470"/>
                    <a:pt x="16310" y="225470"/>
                  </a:cubicBezTo>
                  <a:cubicBezTo>
                    <a:pt x="14193" y="203245"/>
                    <a:pt x="18427" y="259337"/>
                    <a:pt x="16310" y="241345"/>
                  </a:cubicBezTo>
                  <a:cubicBezTo>
                    <a:pt x="14193" y="223353"/>
                    <a:pt x="5727" y="127045"/>
                    <a:pt x="3610" y="117520"/>
                  </a:cubicBezTo>
                  <a:cubicBezTo>
                    <a:pt x="1493" y="107995"/>
                    <a:pt x="-623" y="198482"/>
                    <a:pt x="3610" y="184195"/>
                  </a:cubicBezTo>
                  <a:cubicBezTo>
                    <a:pt x="7843" y="169908"/>
                    <a:pt x="22660" y="2691"/>
                    <a:pt x="25835" y="4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 1485">
              <a:extLst>
                <a:ext uri="{FF2B5EF4-FFF2-40B4-BE49-F238E27FC236}">
                  <a16:creationId xmlns:a16="http://schemas.microsoft.com/office/drawing/2014/main" id="{8F5F26C1-353A-5CFC-0878-FC2ABD8D07B7}"/>
                </a:ext>
              </a:extLst>
            </p:cNvPr>
            <p:cNvSpPr/>
            <p:nvPr/>
          </p:nvSpPr>
          <p:spPr>
            <a:xfrm>
              <a:off x="10845380" y="9136688"/>
              <a:ext cx="286318" cy="429902"/>
            </a:xfrm>
            <a:custGeom>
              <a:avLst/>
              <a:gdLst>
                <a:gd name="connsiteX0" fmla="*/ 286170 w 286318"/>
                <a:gd name="connsiteY0" fmla="*/ 962 h 429902"/>
                <a:gd name="connsiteX1" fmla="*/ 140120 w 286318"/>
                <a:gd name="connsiteY1" fmla="*/ 194637 h 429902"/>
                <a:gd name="connsiteX2" fmla="*/ 175045 w 286318"/>
                <a:gd name="connsiteY2" fmla="*/ 137487 h 429902"/>
                <a:gd name="connsiteX3" fmla="*/ 79795 w 286318"/>
                <a:gd name="connsiteY3" fmla="*/ 296237 h 429902"/>
                <a:gd name="connsiteX4" fmla="*/ 420 w 286318"/>
                <a:gd name="connsiteY4" fmla="*/ 429587 h 429902"/>
                <a:gd name="connsiteX5" fmla="*/ 114720 w 286318"/>
                <a:gd name="connsiteY5" fmla="*/ 258137 h 429902"/>
                <a:gd name="connsiteX6" fmla="*/ 178220 w 286318"/>
                <a:gd name="connsiteY6" fmla="*/ 162887 h 429902"/>
                <a:gd name="connsiteX7" fmla="*/ 133770 w 286318"/>
                <a:gd name="connsiteY7" fmla="*/ 191462 h 429902"/>
                <a:gd name="connsiteX8" fmla="*/ 209970 w 286318"/>
                <a:gd name="connsiteY8" fmla="*/ 105737 h 429902"/>
                <a:gd name="connsiteX9" fmla="*/ 213145 w 286318"/>
                <a:gd name="connsiteY9" fmla="*/ 80337 h 429902"/>
                <a:gd name="connsiteX10" fmla="*/ 168695 w 286318"/>
                <a:gd name="connsiteY10" fmla="*/ 118437 h 429902"/>
                <a:gd name="connsiteX11" fmla="*/ 286170 w 286318"/>
                <a:gd name="connsiteY11" fmla="*/ 962 h 42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318" h="429902">
                  <a:moveTo>
                    <a:pt x="286170" y="962"/>
                  </a:moveTo>
                  <a:cubicBezTo>
                    <a:pt x="281407" y="13662"/>
                    <a:pt x="158641" y="171883"/>
                    <a:pt x="140120" y="194637"/>
                  </a:cubicBezTo>
                  <a:cubicBezTo>
                    <a:pt x="121599" y="217391"/>
                    <a:pt x="185099" y="120554"/>
                    <a:pt x="175045" y="137487"/>
                  </a:cubicBezTo>
                  <a:cubicBezTo>
                    <a:pt x="164991" y="154420"/>
                    <a:pt x="79795" y="296237"/>
                    <a:pt x="79795" y="296237"/>
                  </a:cubicBezTo>
                  <a:cubicBezTo>
                    <a:pt x="50691" y="344920"/>
                    <a:pt x="-5401" y="435937"/>
                    <a:pt x="420" y="429587"/>
                  </a:cubicBezTo>
                  <a:cubicBezTo>
                    <a:pt x="6241" y="423237"/>
                    <a:pt x="114720" y="258137"/>
                    <a:pt x="114720" y="258137"/>
                  </a:cubicBezTo>
                  <a:cubicBezTo>
                    <a:pt x="144353" y="213687"/>
                    <a:pt x="175045" y="174000"/>
                    <a:pt x="178220" y="162887"/>
                  </a:cubicBezTo>
                  <a:cubicBezTo>
                    <a:pt x="181395" y="151774"/>
                    <a:pt x="128478" y="200987"/>
                    <a:pt x="133770" y="191462"/>
                  </a:cubicBezTo>
                  <a:cubicBezTo>
                    <a:pt x="139062" y="181937"/>
                    <a:pt x="196741" y="124258"/>
                    <a:pt x="209970" y="105737"/>
                  </a:cubicBezTo>
                  <a:cubicBezTo>
                    <a:pt x="223199" y="87216"/>
                    <a:pt x="220024" y="78220"/>
                    <a:pt x="213145" y="80337"/>
                  </a:cubicBezTo>
                  <a:cubicBezTo>
                    <a:pt x="206266" y="82454"/>
                    <a:pt x="158112" y="131666"/>
                    <a:pt x="168695" y="118437"/>
                  </a:cubicBezTo>
                  <a:cubicBezTo>
                    <a:pt x="179278" y="105208"/>
                    <a:pt x="290933" y="-11738"/>
                    <a:pt x="286170" y="9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 1486">
              <a:extLst>
                <a:ext uri="{FF2B5EF4-FFF2-40B4-BE49-F238E27FC236}">
                  <a16:creationId xmlns:a16="http://schemas.microsoft.com/office/drawing/2014/main" id="{B0906986-BE8C-58C8-B38E-9E941D434B3D}"/>
                </a:ext>
              </a:extLst>
            </p:cNvPr>
            <p:cNvSpPr/>
            <p:nvPr/>
          </p:nvSpPr>
          <p:spPr>
            <a:xfrm>
              <a:off x="10569422" y="8127919"/>
              <a:ext cx="336979" cy="111726"/>
            </a:xfrm>
            <a:custGeom>
              <a:avLst/>
              <a:gdLst>
                <a:gd name="connsiteX0" fmla="*/ 153 w 336979"/>
                <a:gd name="connsiteY0" fmla="*/ 81 h 111726"/>
                <a:gd name="connsiteX1" fmla="*/ 200178 w 336979"/>
                <a:gd name="connsiteY1" fmla="*/ 19131 h 111726"/>
                <a:gd name="connsiteX2" fmla="*/ 266853 w 336979"/>
                <a:gd name="connsiteY2" fmla="*/ 50881 h 111726"/>
                <a:gd name="connsiteX3" fmla="*/ 241453 w 336979"/>
                <a:gd name="connsiteY3" fmla="*/ 35006 h 111726"/>
                <a:gd name="connsiteX4" fmla="*/ 336703 w 336979"/>
                <a:gd name="connsiteY4" fmla="*/ 111206 h 111726"/>
                <a:gd name="connsiteX5" fmla="*/ 270028 w 336979"/>
                <a:gd name="connsiteY5" fmla="*/ 66756 h 111726"/>
                <a:gd name="connsiteX6" fmla="*/ 257328 w 336979"/>
                <a:gd name="connsiteY6" fmla="*/ 31831 h 111726"/>
                <a:gd name="connsiteX7" fmla="*/ 235103 w 336979"/>
                <a:gd name="connsiteY7" fmla="*/ 12781 h 111726"/>
                <a:gd name="connsiteX8" fmla="*/ 153 w 336979"/>
                <a:gd name="connsiteY8" fmla="*/ 81 h 11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979" h="111726">
                  <a:moveTo>
                    <a:pt x="153" y="81"/>
                  </a:moveTo>
                  <a:cubicBezTo>
                    <a:pt x="-5668" y="1139"/>
                    <a:pt x="155728" y="10664"/>
                    <a:pt x="200178" y="19131"/>
                  </a:cubicBezTo>
                  <a:cubicBezTo>
                    <a:pt x="244628" y="27598"/>
                    <a:pt x="259974" y="48235"/>
                    <a:pt x="266853" y="50881"/>
                  </a:cubicBezTo>
                  <a:cubicBezTo>
                    <a:pt x="273732" y="53527"/>
                    <a:pt x="229811" y="24952"/>
                    <a:pt x="241453" y="35006"/>
                  </a:cubicBezTo>
                  <a:cubicBezTo>
                    <a:pt x="253095" y="45060"/>
                    <a:pt x="331941" y="105914"/>
                    <a:pt x="336703" y="111206"/>
                  </a:cubicBezTo>
                  <a:cubicBezTo>
                    <a:pt x="341466" y="116498"/>
                    <a:pt x="283257" y="79985"/>
                    <a:pt x="270028" y="66756"/>
                  </a:cubicBezTo>
                  <a:cubicBezTo>
                    <a:pt x="256799" y="53527"/>
                    <a:pt x="263149" y="40827"/>
                    <a:pt x="257328" y="31831"/>
                  </a:cubicBezTo>
                  <a:cubicBezTo>
                    <a:pt x="251507" y="22835"/>
                    <a:pt x="281670" y="17014"/>
                    <a:pt x="235103" y="12781"/>
                  </a:cubicBezTo>
                  <a:cubicBezTo>
                    <a:pt x="188536" y="8548"/>
                    <a:pt x="5974" y="-977"/>
                    <a:pt x="153" y="8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 1487">
              <a:extLst>
                <a:ext uri="{FF2B5EF4-FFF2-40B4-BE49-F238E27FC236}">
                  <a16:creationId xmlns:a16="http://schemas.microsoft.com/office/drawing/2014/main" id="{88412305-176D-FC1B-CD52-E9773DD17E66}"/>
                </a:ext>
              </a:extLst>
            </p:cNvPr>
            <p:cNvSpPr/>
            <p:nvPr/>
          </p:nvSpPr>
          <p:spPr>
            <a:xfrm>
              <a:off x="10398045" y="8045443"/>
              <a:ext cx="371612" cy="38910"/>
            </a:xfrm>
            <a:custGeom>
              <a:avLst/>
              <a:gdLst>
                <a:gd name="connsiteX0" fmla="*/ 80 w 371612"/>
                <a:gd name="connsiteY0" fmla="*/ 6357 h 38910"/>
                <a:gd name="connsiteX1" fmla="*/ 222330 w 371612"/>
                <a:gd name="connsiteY1" fmla="*/ 34932 h 38910"/>
                <a:gd name="connsiteX2" fmla="*/ 371555 w 371612"/>
                <a:gd name="connsiteY2" fmla="*/ 34932 h 38910"/>
                <a:gd name="connsiteX3" fmla="*/ 206455 w 371612"/>
                <a:gd name="connsiteY3" fmla="*/ 7 h 38910"/>
                <a:gd name="connsiteX4" fmla="*/ 314405 w 371612"/>
                <a:gd name="connsiteY4" fmla="*/ 31757 h 38910"/>
                <a:gd name="connsiteX5" fmla="*/ 247730 w 371612"/>
                <a:gd name="connsiteY5" fmla="*/ 22232 h 38910"/>
                <a:gd name="connsiteX6" fmla="*/ 80 w 371612"/>
                <a:gd name="connsiteY6" fmla="*/ 6357 h 3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612" h="38910">
                  <a:moveTo>
                    <a:pt x="80" y="6357"/>
                  </a:moveTo>
                  <a:cubicBezTo>
                    <a:pt x="-4153" y="8474"/>
                    <a:pt x="160418" y="30170"/>
                    <a:pt x="222330" y="34932"/>
                  </a:cubicBezTo>
                  <a:cubicBezTo>
                    <a:pt x="284243" y="39695"/>
                    <a:pt x="374201" y="40753"/>
                    <a:pt x="371555" y="34932"/>
                  </a:cubicBezTo>
                  <a:cubicBezTo>
                    <a:pt x="368909" y="29111"/>
                    <a:pt x="215980" y="536"/>
                    <a:pt x="206455" y="7"/>
                  </a:cubicBezTo>
                  <a:cubicBezTo>
                    <a:pt x="196930" y="-522"/>
                    <a:pt x="307526" y="28053"/>
                    <a:pt x="314405" y="31757"/>
                  </a:cubicBezTo>
                  <a:cubicBezTo>
                    <a:pt x="321284" y="35461"/>
                    <a:pt x="295884" y="25407"/>
                    <a:pt x="247730" y="22232"/>
                  </a:cubicBezTo>
                  <a:lnTo>
                    <a:pt x="80" y="635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 1488">
              <a:extLst>
                <a:ext uri="{FF2B5EF4-FFF2-40B4-BE49-F238E27FC236}">
                  <a16:creationId xmlns:a16="http://schemas.microsoft.com/office/drawing/2014/main" id="{69697386-8B78-CB57-6564-E661262A148A}"/>
                </a:ext>
              </a:extLst>
            </p:cNvPr>
            <p:cNvSpPr/>
            <p:nvPr/>
          </p:nvSpPr>
          <p:spPr>
            <a:xfrm>
              <a:off x="10569562" y="8039088"/>
              <a:ext cx="335575" cy="860976"/>
            </a:xfrm>
            <a:custGeom>
              <a:avLst/>
              <a:gdLst>
                <a:gd name="connsiteX0" fmla="*/ 13 w 335575"/>
                <a:gd name="connsiteY0" fmla="*/ 12 h 860976"/>
                <a:gd name="connsiteX1" fmla="*/ 165113 w 335575"/>
                <a:gd name="connsiteY1" fmla="*/ 187337 h 860976"/>
                <a:gd name="connsiteX2" fmla="*/ 168288 w 335575"/>
                <a:gd name="connsiteY2" fmla="*/ 168287 h 860976"/>
                <a:gd name="connsiteX3" fmla="*/ 244488 w 335575"/>
                <a:gd name="connsiteY3" fmla="*/ 260362 h 860976"/>
                <a:gd name="connsiteX4" fmla="*/ 314338 w 335575"/>
                <a:gd name="connsiteY4" fmla="*/ 428637 h 860976"/>
                <a:gd name="connsiteX5" fmla="*/ 314338 w 335575"/>
                <a:gd name="connsiteY5" fmla="*/ 393712 h 860976"/>
                <a:gd name="connsiteX6" fmla="*/ 333388 w 335575"/>
                <a:gd name="connsiteY6" fmla="*/ 561987 h 860976"/>
                <a:gd name="connsiteX7" fmla="*/ 333388 w 335575"/>
                <a:gd name="connsiteY7" fmla="*/ 860437 h 860976"/>
                <a:gd name="connsiteX8" fmla="*/ 317513 w 335575"/>
                <a:gd name="connsiteY8" fmla="*/ 482612 h 860976"/>
                <a:gd name="connsiteX9" fmla="*/ 288938 w 335575"/>
                <a:gd name="connsiteY9" fmla="*/ 403237 h 860976"/>
                <a:gd name="connsiteX10" fmla="*/ 219088 w 335575"/>
                <a:gd name="connsiteY10" fmla="*/ 228612 h 860976"/>
                <a:gd name="connsiteX11" fmla="*/ 174638 w 335575"/>
                <a:gd name="connsiteY11" fmla="*/ 177812 h 860976"/>
                <a:gd name="connsiteX12" fmla="*/ 13 w 335575"/>
                <a:gd name="connsiteY12" fmla="*/ 12 h 86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5575" h="860976">
                  <a:moveTo>
                    <a:pt x="13" y="12"/>
                  </a:moveTo>
                  <a:cubicBezTo>
                    <a:pt x="-1574" y="1599"/>
                    <a:pt x="137067" y="159291"/>
                    <a:pt x="165113" y="187337"/>
                  </a:cubicBezTo>
                  <a:cubicBezTo>
                    <a:pt x="193159" y="215383"/>
                    <a:pt x="155059" y="156116"/>
                    <a:pt x="168288" y="168287"/>
                  </a:cubicBezTo>
                  <a:cubicBezTo>
                    <a:pt x="181517" y="180458"/>
                    <a:pt x="220146" y="216970"/>
                    <a:pt x="244488" y="260362"/>
                  </a:cubicBezTo>
                  <a:cubicBezTo>
                    <a:pt x="268830" y="303754"/>
                    <a:pt x="302696" y="406412"/>
                    <a:pt x="314338" y="428637"/>
                  </a:cubicBezTo>
                  <a:cubicBezTo>
                    <a:pt x="325980" y="450862"/>
                    <a:pt x="311163" y="371487"/>
                    <a:pt x="314338" y="393712"/>
                  </a:cubicBezTo>
                  <a:cubicBezTo>
                    <a:pt x="317513" y="415937"/>
                    <a:pt x="330213" y="484200"/>
                    <a:pt x="333388" y="561987"/>
                  </a:cubicBezTo>
                  <a:cubicBezTo>
                    <a:pt x="336563" y="639774"/>
                    <a:pt x="336034" y="873666"/>
                    <a:pt x="333388" y="860437"/>
                  </a:cubicBezTo>
                  <a:cubicBezTo>
                    <a:pt x="330742" y="847208"/>
                    <a:pt x="324921" y="558812"/>
                    <a:pt x="317513" y="482612"/>
                  </a:cubicBezTo>
                  <a:cubicBezTo>
                    <a:pt x="310105" y="406412"/>
                    <a:pt x="305342" y="445570"/>
                    <a:pt x="288938" y="403237"/>
                  </a:cubicBezTo>
                  <a:cubicBezTo>
                    <a:pt x="272534" y="360904"/>
                    <a:pt x="238138" y="266183"/>
                    <a:pt x="219088" y="228612"/>
                  </a:cubicBezTo>
                  <a:cubicBezTo>
                    <a:pt x="200038" y="191041"/>
                    <a:pt x="207975" y="210091"/>
                    <a:pt x="174638" y="177812"/>
                  </a:cubicBezTo>
                  <a:cubicBezTo>
                    <a:pt x="141301" y="145533"/>
                    <a:pt x="1600" y="-1575"/>
                    <a:pt x="13" y="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 1489">
              <a:extLst>
                <a:ext uri="{FF2B5EF4-FFF2-40B4-BE49-F238E27FC236}">
                  <a16:creationId xmlns:a16="http://schemas.microsoft.com/office/drawing/2014/main" id="{3C5F847A-39AC-6B05-4A9E-E1434B03BF10}"/>
                </a:ext>
              </a:extLst>
            </p:cNvPr>
            <p:cNvSpPr/>
            <p:nvPr/>
          </p:nvSpPr>
          <p:spPr>
            <a:xfrm>
              <a:off x="10620373" y="8153389"/>
              <a:ext cx="250832" cy="343188"/>
            </a:xfrm>
            <a:custGeom>
              <a:avLst/>
              <a:gdLst>
                <a:gd name="connsiteX0" fmla="*/ 2 w 250832"/>
                <a:gd name="connsiteY0" fmla="*/ 11 h 343188"/>
                <a:gd name="connsiteX1" fmla="*/ 95252 w 250832"/>
                <a:gd name="connsiteY1" fmla="*/ 101611 h 343188"/>
                <a:gd name="connsiteX2" fmla="*/ 155577 w 250832"/>
                <a:gd name="connsiteY2" fmla="*/ 136536 h 343188"/>
                <a:gd name="connsiteX3" fmla="*/ 146052 w 250832"/>
                <a:gd name="connsiteY3" fmla="*/ 111136 h 343188"/>
                <a:gd name="connsiteX4" fmla="*/ 193677 w 250832"/>
                <a:gd name="connsiteY4" fmla="*/ 206386 h 343188"/>
                <a:gd name="connsiteX5" fmla="*/ 250827 w 250832"/>
                <a:gd name="connsiteY5" fmla="*/ 342911 h 343188"/>
                <a:gd name="connsiteX6" fmla="*/ 190502 w 250832"/>
                <a:gd name="connsiteY6" fmla="*/ 168286 h 343188"/>
                <a:gd name="connsiteX7" fmla="*/ 98427 w 250832"/>
                <a:gd name="connsiteY7" fmla="*/ 95261 h 343188"/>
                <a:gd name="connsiteX8" fmla="*/ 2 w 250832"/>
                <a:gd name="connsiteY8" fmla="*/ 11 h 34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832" h="343188">
                  <a:moveTo>
                    <a:pt x="2" y="11"/>
                  </a:moveTo>
                  <a:cubicBezTo>
                    <a:pt x="-527" y="1069"/>
                    <a:pt x="69323" y="78857"/>
                    <a:pt x="95252" y="101611"/>
                  </a:cubicBezTo>
                  <a:cubicBezTo>
                    <a:pt x="121181" y="124365"/>
                    <a:pt x="147110" y="134949"/>
                    <a:pt x="155577" y="136536"/>
                  </a:cubicBezTo>
                  <a:cubicBezTo>
                    <a:pt x="164044" y="138123"/>
                    <a:pt x="139702" y="99494"/>
                    <a:pt x="146052" y="111136"/>
                  </a:cubicBezTo>
                  <a:cubicBezTo>
                    <a:pt x="152402" y="122778"/>
                    <a:pt x="176215" y="167757"/>
                    <a:pt x="193677" y="206386"/>
                  </a:cubicBezTo>
                  <a:cubicBezTo>
                    <a:pt x="211139" y="245015"/>
                    <a:pt x="251356" y="349261"/>
                    <a:pt x="250827" y="342911"/>
                  </a:cubicBezTo>
                  <a:cubicBezTo>
                    <a:pt x="250298" y="336561"/>
                    <a:pt x="215902" y="209561"/>
                    <a:pt x="190502" y="168286"/>
                  </a:cubicBezTo>
                  <a:cubicBezTo>
                    <a:pt x="165102" y="127011"/>
                    <a:pt x="124885" y="120661"/>
                    <a:pt x="98427" y="95261"/>
                  </a:cubicBezTo>
                  <a:cubicBezTo>
                    <a:pt x="71969" y="69861"/>
                    <a:pt x="531" y="-1047"/>
                    <a:pt x="2" y="1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 1490">
              <a:extLst>
                <a:ext uri="{FF2B5EF4-FFF2-40B4-BE49-F238E27FC236}">
                  <a16:creationId xmlns:a16="http://schemas.microsoft.com/office/drawing/2014/main" id="{22078B6A-A33F-D88C-44C1-57960D4BC1EE}"/>
                </a:ext>
              </a:extLst>
            </p:cNvPr>
            <p:cNvSpPr/>
            <p:nvPr/>
          </p:nvSpPr>
          <p:spPr>
            <a:xfrm>
              <a:off x="10817146" y="8498451"/>
              <a:ext cx="75326" cy="610802"/>
            </a:xfrm>
            <a:custGeom>
              <a:avLst/>
              <a:gdLst>
                <a:gd name="connsiteX0" fmla="*/ 60404 w 75326"/>
                <a:gd name="connsiteY0" fmla="*/ 1024 h 610802"/>
                <a:gd name="connsiteX1" fmla="*/ 60404 w 75326"/>
                <a:gd name="connsiteY1" fmla="*/ 286774 h 610802"/>
                <a:gd name="connsiteX2" fmla="*/ 60404 w 75326"/>
                <a:gd name="connsiteY2" fmla="*/ 232799 h 610802"/>
                <a:gd name="connsiteX3" fmla="*/ 73104 w 75326"/>
                <a:gd name="connsiteY3" fmla="*/ 369324 h 610802"/>
                <a:gd name="connsiteX4" fmla="*/ 73104 w 75326"/>
                <a:gd name="connsiteY4" fmla="*/ 337574 h 610802"/>
                <a:gd name="connsiteX5" fmla="*/ 50879 w 75326"/>
                <a:gd name="connsiteY5" fmla="*/ 432824 h 610802"/>
                <a:gd name="connsiteX6" fmla="*/ 79 w 75326"/>
                <a:gd name="connsiteY6" fmla="*/ 610624 h 610802"/>
                <a:gd name="connsiteX7" fmla="*/ 63579 w 75326"/>
                <a:gd name="connsiteY7" fmla="*/ 397899 h 610802"/>
                <a:gd name="connsiteX8" fmla="*/ 47704 w 75326"/>
                <a:gd name="connsiteY8" fmla="*/ 197874 h 610802"/>
                <a:gd name="connsiteX9" fmla="*/ 60404 w 75326"/>
                <a:gd name="connsiteY9" fmla="*/ 1024 h 610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326" h="610802">
                  <a:moveTo>
                    <a:pt x="60404" y="1024"/>
                  </a:moveTo>
                  <a:cubicBezTo>
                    <a:pt x="62521" y="15841"/>
                    <a:pt x="60404" y="286774"/>
                    <a:pt x="60404" y="286774"/>
                  </a:cubicBezTo>
                  <a:cubicBezTo>
                    <a:pt x="60404" y="325403"/>
                    <a:pt x="58287" y="219041"/>
                    <a:pt x="60404" y="232799"/>
                  </a:cubicBezTo>
                  <a:cubicBezTo>
                    <a:pt x="62521" y="246557"/>
                    <a:pt x="70987" y="351862"/>
                    <a:pt x="73104" y="369324"/>
                  </a:cubicBezTo>
                  <a:cubicBezTo>
                    <a:pt x="75221" y="386786"/>
                    <a:pt x="76808" y="326991"/>
                    <a:pt x="73104" y="337574"/>
                  </a:cubicBezTo>
                  <a:cubicBezTo>
                    <a:pt x="69400" y="348157"/>
                    <a:pt x="63050" y="387316"/>
                    <a:pt x="50879" y="432824"/>
                  </a:cubicBezTo>
                  <a:cubicBezTo>
                    <a:pt x="38708" y="478332"/>
                    <a:pt x="-2038" y="616445"/>
                    <a:pt x="79" y="610624"/>
                  </a:cubicBezTo>
                  <a:cubicBezTo>
                    <a:pt x="2196" y="604803"/>
                    <a:pt x="55642" y="466691"/>
                    <a:pt x="63579" y="397899"/>
                  </a:cubicBezTo>
                  <a:cubicBezTo>
                    <a:pt x="71516" y="329107"/>
                    <a:pt x="47175" y="259786"/>
                    <a:pt x="47704" y="197874"/>
                  </a:cubicBezTo>
                  <a:cubicBezTo>
                    <a:pt x="48233" y="135962"/>
                    <a:pt x="58287" y="-13793"/>
                    <a:pt x="60404" y="102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 1491">
              <a:extLst>
                <a:ext uri="{FF2B5EF4-FFF2-40B4-BE49-F238E27FC236}">
                  <a16:creationId xmlns:a16="http://schemas.microsoft.com/office/drawing/2014/main" id="{B263ADBA-68C3-5573-F7CE-73FF4D55067E}"/>
                </a:ext>
              </a:extLst>
            </p:cNvPr>
            <p:cNvSpPr/>
            <p:nvPr/>
          </p:nvSpPr>
          <p:spPr>
            <a:xfrm>
              <a:off x="10833081" y="8826159"/>
              <a:ext cx="65056" cy="280087"/>
            </a:xfrm>
            <a:custGeom>
              <a:avLst/>
              <a:gdLst>
                <a:gd name="connsiteX0" fmla="*/ 60344 w 65056"/>
                <a:gd name="connsiteY0" fmla="*/ 341 h 280087"/>
                <a:gd name="connsiteX1" fmla="*/ 60344 w 65056"/>
                <a:gd name="connsiteY1" fmla="*/ 124166 h 280087"/>
                <a:gd name="connsiteX2" fmla="*/ 19 w 65056"/>
                <a:gd name="connsiteY2" fmla="*/ 279741 h 280087"/>
                <a:gd name="connsiteX3" fmla="*/ 53994 w 65056"/>
                <a:gd name="connsiteY3" fmla="*/ 162266 h 280087"/>
                <a:gd name="connsiteX4" fmla="*/ 60344 w 65056"/>
                <a:gd name="connsiteY4" fmla="*/ 341 h 28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56" h="280087">
                  <a:moveTo>
                    <a:pt x="60344" y="341"/>
                  </a:moveTo>
                  <a:cubicBezTo>
                    <a:pt x="61402" y="-6009"/>
                    <a:pt x="70398" y="77599"/>
                    <a:pt x="60344" y="124166"/>
                  </a:cubicBezTo>
                  <a:cubicBezTo>
                    <a:pt x="50290" y="170733"/>
                    <a:pt x="1077" y="273391"/>
                    <a:pt x="19" y="279741"/>
                  </a:cubicBezTo>
                  <a:cubicBezTo>
                    <a:pt x="-1039" y="286091"/>
                    <a:pt x="41823" y="203541"/>
                    <a:pt x="53994" y="162266"/>
                  </a:cubicBezTo>
                  <a:cubicBezTo>
                    <a:pt x="66165" y="120991"/>
                    <a:pt x="59286" y="6691"/>
                    <a:pt x="60344" y="3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 1492">
              <a:extLst>
                <a:ext uri="{FF2B5EF4-FFF2-40B4-BE49-F238E27FC236}">
                  <a16:creationId xmlns:a16="http://schemas.microsoft.com/office/drawing/2014/main" id="{385EBCC5-A1FB-D39C-89E9-ACD14A9E3005}"/>
                </a:ext>
              </a:extLst>
            </p:cNvPr>
            <p:cNvSpPr/>
            <p:nvPr/>
          </p:nvSpPr>
          <p:spPr>
            <a:xfrm>
              <a:off x="10572554" y="9254919"/>
              <a:ext cx="225802" cy="225915"/>
            </a:xfrm>
            <a:custGeom>
              <a:avLst/>
              <a:gdLst>
                <a:gd name="connsiteX0" fmla="*/ 225621 w 225802"/>
                <a:gd name="connsiteY0" fmla="*/ 206 h 225915"/>
                <a:gd name="connsiteX1" fmla="*/ 98621 w 225802"/>
                <a:gd name="connsiteY1" fmla="*/ 136731 h 225915"/>
                <a:gd name="connsiteX2" fmla="*/ 196 w 225802"/>
                <a:gd name="connsiteY2" fmla="*/ 225631 h 225915"/>
                <a:gd name="connsiteX3" fmla="*/ 124021 w 225802"/>
                <a:gd name="connsiteY3" fmla="*/ 108156 h 225915"/>
                <a:gd name="connsiteX4" fmla="*/ 225621 w 225802"/>
                <a:gd name="connsiteY4" fmla="*/ 206 h 22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02" h="225915">
                  <a:moveTo>
                    <a:pt x="225621" y="206"/>
                  </a:moveTo>
                  <a:cubicBezTo>
                    <a:pt x="221388" y="4968"/>
                    <a:pt x="136192" y="99160"/>
                    <a:pt x="98621" y="136731"/>
                  </a:cubicBezTo>
                  <a:cubicBezTo>
                    <a:pt x="61050" y="174302"/>
                    <a:pt x="-4037" y="230393"/>
                    <a:pt x="196" y="225631"/>
                  </a:cubicBezTo>
                  <a:cubicBezTo>
                    <a:pt x="4429" y="220869"/>
                    <a:pt x="89096" y="142023"/>
                    <a:pt x="124021" y="108156"/>
                  </a:cubicBezTo>
                  <a:cubicBezTo>
                    <a:pt x="158946" y="74289"/>
                    <a:pt x="229854" y="-4556"/>
                    <a:pt x="225621" y="20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 1493">
              <a:extLst>
                <a:ext uri="{FF2B5EF4-FFF2-40B4-BE49-F238E27FC236}">
                  <a16:creationId xmlns:a16="http://schemas.microsoft.com/office/drawing/2014/main" id="{72C7BB9D-2CDD-F55A-0D65-5A93BC9D15EA}"/>
                </a:ext>
              </a:extLst>
            </p:cNvPr>
            <p:cNvSpPr/>
            <p:nvPr/>
          </p:nvSpPr>
          <p:spPr>
            <a:xfrm>
              <a:off x="10623413" y="9255121"/>
              <a:ext cx="181379" cy="152407"/>
            </a:xfrm>
            <a:custGeom>
              <a:avLst/>
              <a:gdLst>
                <a:gd name="connsiteX0" fmla="*/ 181112 w 181379"/>
                <a:gd name="connsiteY0" fmla="*/ 4 h 152407"/>
                <a:gd name="connsiteX1" fmla="*/ 98562 w 181379"/>
                <a:gd name="connsiteY1" fmla="*/ 69854 h 152407"/>
                <a:gd name="connsiteX2" fmla="*/ 137 w 181379"/>
                <a:gd name="connsiteY2" fmla="*/ 152404 h 152407"/>
                <a:gd name="connsiteX3" fmla="*/ 120787 w 181379"/>
                <a:gd name="connsiteY3" fmla="*/ 66679 h 152407"/>
                <a:gd name="connsiteX4" fmla="*/ 181112 w 181379"/>
                <a:gd name="connsiteY4" fmla="*/ 4 h 15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79" h="152407">
                  <a:moveTo>
                    <a:pt x="181112" y="4"/>
                  </a:moveTo>
                  <a:cubicBezTo>
                    <a:pt x="177408" y="533"/>
                    <a:pt x="98562" y="69854"/>
                    <a:pt x="98562" y="69854"/>
                  </a:cubicBezTo>
                  <a:cubicBezTo>
                    <a:pt x="68399" y="95254"/>
                    <a:pt x="-3567" y="152933"/>
                    <a:pt x="137" y="152404"/>
                  </a:cubicBezTo>
                  <a:cubicBezTo>
                    <a:pt x="3841" y="151875"/>
                    <a:pt x="92212" y="89962"/>
                    <a:pt x="120787" y="66679"/>
                  </a:cubicBezTo>
                  <a:cubicBezTo>
                    <a:pt x="149362" y="43396"/>
                    <a:pt x="184816" y="-525"/>
                    <a:pt x="181112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 1494">
              <a:extLst>
                <a:ext uri="{FF2B5EF4-FFF2-40B4-BE49-F238E27FC236}">
                  <a16:creationId xmlns:a16="http://schemas.microsoft.com/office/drawing/2014/main" id="{D8A5CAEA-F4E5-3CC5-C73B-389AC6600E7E}"/>
                </a:ext>
              </a:extLst>
            </p:cNvPr>
            <p:cNvSpPr/>
            <p:nvPr/>
          </p:nvSpPr>
          <p:spPr>
            <a:xfrm>
              <a:off x="10431102" y="9396934"/>
              <a:ext cx="277326" cy="187532"/>
            </a:xfrm>
            <a:custGeom>
              <a:avLst/>
              <a:gdLst>
                <a:gd name="connsiteX0" fmla="*/ 271823 w 277326"/>
                <a:gd name="connsiteY0" fmla="*/ 4241 h 187532"/>
                <a:gd name="connsiteX1" fmla="*/ 5123 w 277326"/>
                <a:gd name="connsiteY1" fmla="*/ 185216 h 187532"/>
                <a:gd name="connsiteX2" fmla="*/ 90848 w 277326"/>
                <a:gd name="connsiteY2" fmla="*/ 109016 h 187532"/>
                <a:gd name="connsiteX3" fmla="*/ 24173 w 277326"/>
                <a:gd name="connsiteY3" fmla="*/ 143941 h 187532"/>
                <a:gd name="connsiteX4" fmla="*/ 173398 w 277326"/>
                <a:gd name="connsiteY4" fmla="*/ 64566 h 187532"/>
                <a:gd name="connsiteX5" fmla="*/ 271823 w 277326"/>
                <a:gd name="connsiteY5" fmla="*/ 4241 h 18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326" h="187532">
                  <a:moveTo>
                    <a:pt x="271823" y="4241"/>
                  </a:moveTo>
                  <a:cubicBezTo>
                    <a:pt x="243777" y="24349"/>
                    <a:pt x="35285" y="167754"/>
                    <a:pt x="5123" y="185216"/>
                  </a:cubicBezTo>
                  <a:cubicBezTo>
                    <a:pt x="-25039" y="202678"/>
                    <a:pt x="87673" y="115895"/>
                    <a:pt x="90848" y="109016"/>
                  </a:cubicBezTo>
                  <a:cubicBezTo>
                    <a:pt x="94023" y="102137"/>
                    <a:pt x="24173" y="143941"/>
                    <a:pt x="24173" y="143941"/>
                  </a:cubicBezTo>
                  <a:cubicBezTo>
                    <a:pt x="37931" y="136533"/>
                    <a:pt x="133181" y="88379"/>
                    <a:pt x="173398" y="64566"/>
                  </a:cubicBezTo>
                  <a:cubicBezTo>
                    <a:pt x="213615" y="40753"/>
                    <a:pt x="299869" y="-15867"/>
                    <a:pt x="271823" y="42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 1495">
              <a:extLst>
                <a:ext uri="{FF2B5EF4-FFF2-40B4-BE49-F238E27FC236}">
                  <a16:creationId xmlns:a16="http://schemas.microsoft.com/office/drawing/2014/main" id="{B4267459-CEC9-B6DE-E682-97B891EE93CC}"/>
                </a:ext>
              </a:extLst>
            </p:cNvPr>
            <p:cNvSpPr/>
            <p:nvPr/>
          </p:nvSpPr>
          <p:spPr>
            <a:xfrm>
              <a:off x="10185397" y="7997777"/>
              <a:ext cx="457567" cy="89801"/>
            </a:xfrm>
            <a:custGeom>
              <a:avLst/>
              <a:gdLst>
                <a:gd name="connsiteX0" fmla="*/ 3 w 457567"/>
                <a:gd name="connsiteY0" fmla="*/ 48 h 89801"/>
                <a:gd name="connsiteX1" fmla="*/ 333378 w 457567"/>
                <a:gd name="connsiteY1" fmla="*/ 44498 h 89801"/>
                <a:gd name="connsiteX2" fmla="*/ 457203 w 457567"/>
                <a:gd name="connsiteY2" fmla="*/ 88948 h 89801"/>
                <a:gd name="connsiteX3" fmla="*/ 301628 w 457567"/>
                <a:gd name="connsiteY3" fmla="*/ 3223 h 89801"/>
                <a:gd name="connsiteX4" fmla="*/ 339728 w 457567"/>
                <a:gd name="connsiteY4" fmla="*/ 34973 h 89801"/>
                <a:gd name="connsiteX5" fmla="*/ 3 w 457567"/>
                <a:gd name="connsiteY5" fmla="*/ 48 h 8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567" h="89801">
                  <a:moveTo>
                    <a:pt x="3" y="48"/>
                  </a:moveTo>
                  <a:cubicBezTo>
                    <a:pt x="-1055" y="1636"/>
                    <a:pt x="257178" y="29681"/>
                    <a:pt x="333378" y="44498"/>
                  </a:cubicBezTo>
                  <a:cubicBezTo>
                    <a:pt x="409578" y="59315"/>
                    <a:pt x="462495" y="95827"/>
                    <a:pt x="457203" y="88948"/>
                  </a:cubicBezTo>
                  <a:cubicBezTo>
                    <a:pt x="451911" y="82069"/>
                    <a:pt x="321207" y="12219"/>
                    <a:pt x="301628" y="3223"/>
                  </a:cubicBezTo>
                  <a:cubicBezTo>
                    <a:pt x="282049" y="-5773"/>
                    <a:pt x="387882" y="33915"/>
                    <a:pt x="339728" y="34973"/>
                  </a:cubicBezTo>
                  <a:cubicBezTo>
                    <a:pt x="291574" y="36031"/>
                    <a:pt x="1061" y="-1540"/>
                    <a:pt x="3" y="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 1496">
              <a:extLst>
                <a:ext uri="{FF2B5EF4-FFF2-40B4-BE49-F238E27FC236}">
                  <a16:creationId xmlns:a16="http://schemas.microsoft.com/office/drawing/2014/main" id="{C3580AFD-D59B-1D6D-B5E7-B163F3A870B6}"/>
                </a:ext>
              </a:extLst>
            </p:cNvPr>
            <p:cNvSpPr/>
            <p:nvPr/>
          </p:nvSpPr>
          <p:spPr>
            <a:xfrm>
              <a:off x="10502628" y="8112103"/>
              <a:ext cx="251715" cy="318816"/>
            </a:xfrm>
            <a:custGeom>
              <a:avLst/>
              <a:gdLst>
                <a:gd name="connsiteX0" fmla="*/ 272 w 251715"/>
                <a:gd name="connsiteY0" fmla="*/ 22 h 318816"/>
                <a:gd name="connsiteX1" fmla="*/ 162197 w 251715"/>
                <a:gd name="connsiteY1" fmla="*/ 117497 h 318816"/>
                <a:gd name="connsiteX2" fmla="*/ 149497 w 251715"/>
                <a:gd name="connsiteY2" fmla="*/ 95272 h 318816"/>
                <a:gd name="connsiteX3" fmla="*/ 212997 w 251715"/>
                <a:gd name="connsiteY3" fmla="*/ 200047 h 318816"/>
                <a:gd name="connsiteX4" fmla="*/ 247922 w 251715"/>
                <a:gd name="connsiteY4" fmla="*/ 317522 h 318816"/>
                <a:gd name="connsiteX5" fmla="*/ 247922 w 251715"/>
                <a:gd name="connsiteY5" fmla="*/ 254022 h 318816"/>
                <a:gd name="connsiteX6" fmla="*/ 222522 w 251715"/>
                <a:gd name="connsiteY6" fmla="*/ 120672 h 318816"/>
                <a:gd name="connsiteX7" fmla="*/ 244747 w 251715"/>
                <a:gd name="connsiteY7" fmla="*/ 247672 h 318816"/>
                <a:gd name="connsiteX8" fmla="*/ 174897 w 251715"/>
                <a:gd name="connsiteY8" fmla="*/ 155597 h 318816"/>
                <a:gd name="connsiteX9" fmla="*/ 124097 w 251715"/>
                <a:gd name="connsiteY9" fmla="*/ 107972 h 318816"/>
                <a:gd name="connsiteX10" fmla="*/ 272 w 251715"/>
                <a:gd name="connsiteY10" fmla="*/ 22 h 31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715" h="318816">
                  <a:moveTo>
                    <a:pt x="272" y="22"/>
                  </a:moveTo>
                  <a:cubicBezTo>
                    <a:pt x="6622" y="1610"/>
                    <a:pt x="137326" y="101622"/>
                    <a:pt x="162197" y="117497"/>
                  </a:cubicBezTo>
                  <a:cubicBezTo>
                    <a:pt x="187068" y="133372"/>
                    <a:pt x="141030" y="81514"/>
                    <a:pt x="149497" y="95272"/>
                  </a:cubicBezTo>
                  <a:cubicBezTo>
                    <a:pt x="157964" y="109030"/>
                    <a:pt x="196593" y="163005"/>
                    <a:pt x="212997" y="200047"/>
                  </a:cubicBezTo>
                  <a:cubicBezTo>
                    <a:pt x="229401" y="237089"/>
                    <a:pt x="242101" y="308526"/>
                    <a:pt x="247922" y="317522"/>
                  </a:cubicBezTo>
                  <a:cubicBezTo>
                    <a:pt x="253743" y="326518"/>
                    <a:pt x="252155" y="286830"/>
                    <a:pt x="247922" y="254022"/>
                  </a:cubicBezTo>
                  <a:cubicBezTo>
                    <a:pt x="243689" y="221214"/>
                    <a:pt x="223051" y="121730"/>
                    <a:pt x="222522" y="120672"/>
                  </a:cubicBezTo>
                  <a:cubicBezTo>
                    <a:pt x="221993" y="119614"/>
                    <a:pt x="252684" y="241851"/>
                    <a:pt x="244747" y="247672"/>
                  </a:cubicBezTo>
                  <a:cubicBezTo>
                    <a:pt x="236810" y="253493"/>
                    <a:pt x="195005" y="178880"/>
                    <a:pt x="174897" y="155597"/>
                  </a:cubicBezTo>
                  <a:cubicBezTo>
                    <a:pt x="154789" y="132314"/>
                    <a:pt x="147909" y="132843"/>
                    <a:pt x="124097" y="107972"/>
                  </a:cubicBezTo>
                  <a:cubicBezTo>
                    <a:pt x="100285" y="83101"/>
                    <a:pt x="-6078" y="-1566"/>
                    <a:pt x="272" y="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 1497">
              <a:extLst>
                <a:ext uri="{FF2B5EF4-FFF2-40B4-BE49-F238E27FC236}">
                  <a16:creationId xmlns:a16="http://schemas.microsoft.com/office/drawing/2014/main" id="{6B60A20D-EFD8-517E-A7ED-055BBB19BFBD}"/>
                </a:ext>
              </a:extLst>
            </p:cNvPr>
            <p:cNvSpPr/>
            <p:nvPr/>
          </p:nvSpPr>
          <p:spPr>
            <a:xfrm>
              <a:off x="10372544" y="8048243"/>
              <a:ext cx="266886" cy="381708"/>
            </a:xfrm>
            <a:custGeom>
              <a:avLst/>
              <a:gdLst>
                <a:gd name="connsiteX0" fmla="*/ 181 w 266886"/>
                <a:gd name="connsiteY0" fmla="*/ 382 h 381708"/>
                <a:gd name="connsiteX1" fmla="*/ 168456 w 266886"/>
                <a:gd name="connsiteY1" fmla="*/ 146432 h 381708"/>
                <a:gd name="connsiteX2" fmla="*/ 162106 w 266886"/>
                <a:gd name="connsiteY2" fmla="*/ 101982 h 381708"/>
                <a:gd name="connsiteX3" fmla="*/ 212906 w 266886"/>
                <a:gd name="connsiteY3" fmla="*/ 203582 h 381708"/>
                <a:gd name="connsiteX4" fmla="*/ 266881 w 266886"/>
                <a:gd name="connsiteY4" fmla="*/ 381382 h 381708"/>
                <a:gd name="connsiteX5" fmla="*/ 209731 w 266886"/>
                <a:gd name="connsiteY5" fmla="*/ 155957 h 381708"/>
                <a:gd name="connsiteX6" fmla="*/ 136706 w 266886"/>
                <a:gd name="connsiteY6" fmla="*/ 105157 h 381708"/>
                <a:gd name="connsiteX7" fmla="*/ 181 w 266886"/>
                <a:gd name="connsiteY7" fmla="*/ 382 h 38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886" h="381708">
                  <a:moveTo>
                    <a:pt x="181" y="382"/>
                  </a:moveTo>
                  <a:cubicBezTo>
                    <a:pt x="5473" y="7261"/>
                    <a:pt x="141469" y="129499"/>
                    <a:pt x="168456" y="146432"/>
                  </a:cubicBezTo>
                  <a:cubicBezTo>
                    <a:pt x="195444" y="163365"/>
                    <a:pt x="154698" y="92457"/>
                    <a:pt x="162106" y="101982"/>
                  </a:cubicBezTo>
                  <a:cubicBezTo>
                    <a:pt x="169514" y="111507"/>
                    <a:pt x="195443" y="157015"/>
                    <a:pt x="212906" y="203582"/>
                  </a:cubicBezTo>
                  <a:cubicBezTo>
                    <a:pt x="230369" y="250149"/>
                    <a:pt x="267410" y="389320"/>
                    <a:pt x="266881" y="381382"/>
                  </a:cubicBezTo>
                  <a:cubicBezTo>
                    <a:pt x="266352" y="373445"/>
                    <a:pt x="231427" y="201995"/>
                    <a:pt x="209731" y="155957"/>
                  </a:cubicBezTo>
                  <a:cubicBezTo>
                    <a:pt x="188035" y="109920"/>
                    <a:pt x="166339" y="128969"/>
                    <a:pt x="136706" y="105157"/>
                  </a:cubicBezTo>
                  <a:cubicBezTo>
                    <a:pt x="107073" y="81345"/>
                    <a:pt x="-5111" y="-6497"/>
                    <a:pt x="181" y="38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 1498">
              <a:extLst>
                <a:ext uri="{FF2B5EF4-FFF2-40B4-BE49-F238E27FC236}">
                  <a16:creationId xmlns:a16="http://schemas.microsoft.com/office/drawing/2014/main" id="{2E8DA8BC-250C-1970-4877-374DD4D7D1E9}"/>
                </a:ext>
              </a:extLst>
            </p:cNvPr>
            <p:cNvSpPr/>
            <p:nvPr/>
          </p:nvSpPr>
          <p:spPr>
            <a:xfrm>
              <a:off x="10594407" y="8175083"/>
              <a:ext cx="100173" cy="769016"/>
            </a:xfrm>
            <a:custGeom>
              <a:avLst/>
              <a:gdLst>
                <a:gd name="connsiteX0" fmla="*/ 568 w 100173"/>
                <a:gd name="connsiteY0" fmla="*/ 542 h 769016"/>
                <a:gd name="connsiteX1" fmla="*/ 73593 w 100173"/>
                <a:gd name="connsiteY1" fmla="*/ 283117 h 769016"/>
                <a:gd name="connsiteX2" fmla="*/ 54543 w 100173"/>
                <a:gd name="connsiteY2" fmla="*/ 222792 h 769016"/>
                <a:gd name="connsiteX3" fmla="*/ 79943 w 100173"/>
                <a:gd name="connsiteY3" fmla="*/ 302167 h 769016"/>
                <a:gd name="connsiteX4" fmla="*/ 79943 w 100173"/>
                <a:gd name="connsiteY4" fmla="*/ 438692 h 769016"/>
                <a:gd name="connsiteX5" fmla="*/ 98993 w 100173"/>
                <a:gd name="connsiteY5" fmla="*/ 359317 h 769016"/>
                <a:gd name="connsiteX6" fmla="*/ 89468 w 100173"/>
                <a:gd name="connsiteY6" fmla="*/ 524417 h 769016"/>
                <a:gd name="connsiteX7" fmla="*/ 19618 w 100173"/>
                <a:gd name="connsiteY7" fmla="*/ 768892 h 769016"/>
                <a:gd name="connsiteX8" fmla="*/ 86293 w 100173"/>
                <a:gd name="connsiteY8" fmla="*/ 556167 h 769016"/>
                <a:gd name="connsiteX9" fmla="*/ 86293 w 100173"/>
                <a:gd name="connsiteY9" fmla="*/ 451392 h 769016"/>
                <a:gd name="connsiteX10" fmla="*/ 86293 w 100173"/>
                <a:gd name="connsiteY10" fmla="*/ 270417 h 769016"/>
                <a:gd name="connsiteX11" fmla="*/ 83118 w 100173"/>
                <a:gd name="connsiteY11" fmla="*/ 314867 h 769016"/>
                <a:gd name="connsiteX12" fmla="*/ 48193 w 100173"/>
                <a:gd name="connsiteY12" fmla="*/ 181517 h 769016"/>
                <a:gd name="connsiteX13" fmla="*/ 38668 w 100173"/>
                <a:gd name="connsiteY13" fmla="*/ 210092 h 769016"/>
                <a:gd name="connsiteX14" fmla="*/ 568 w 100173"/>
                <a:gd name="connsiteY14" fmla="*/ 542 h 76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173" h="769016">
                  <a:moveTo>
                    <a:pt x="568" y="542"/>
                  </a:moveTo>
                  <a:cubicBezTo>
                    <a:pt x="6389" y="12713"/>
                    <a:pt x="64597" y="246075"/>
                    <a:pt x="73593" y="283117"/>
                  </a:cubicBezTo>
                  <a:cubicBezTo>
                    <a:pt x="82589" y="320159"/>
                    <a:pt x="53485" y="219617"/>
                    <a:pt x="54543" y="222792"/>
                  </a:cubicBezTo>
                  <a:cubicBezTo>
                    <a:pt x="55601" y="225967"/>
                    <a:pt x="75710" y="266184"/>
                    <a:pt x="79943" y="302167"/>
                  </a:cubicBezTo>
                  <a:cubicBezTo>
                    <a:pt x="84176" y="338150"/>
                    <a:pt x="76768" y="429167"/>
                    <a:pt x="79943" y="438692"/>
                  </a:cubicBezTo>
                  <a:cubicBezTo>
                    <a:pt x="83118" y="448217"/>
                    <a:pt x="97406" y="345030"/>
                    <a:pt x="98993" y="359317"/>
                  </a:cubicBezTo>
                  <a:cubicBezTo>
                    <a:pt x="100580" y="373604"/>
                    <a:pt x="102697" y="456155"/>
                    <a:pt x="89468" y="524417"/>
                  </a:cubicBezTo>
                  <a:cubicBezTo>
                    <a:pt x="76239" y="592679"/>
                    <a:pt x="20147" y="763600"/>
                    <a:pt x="19618" y="768892"/>
                  </a:cubicBezTo>
                  <a:cubicBezTo>
                    <a:pt x="19089" y="774184"/>
                    <a:pt x="75181" y="609084"/>
                    <a:pt x="86293" y="556167"/>
                  </a:cubicBezTo>
                  <a:cubicBezTo>
                    <a:pt x="97406" y="503250"/>
                    <a:pt x="86293" y="451392"/>
                    <a:pt x="86293" y="451392"/>
                  </a:cubicBezTo>
                  <a:cubicBezTo>
                    <a:pt x="86293" y="403767"/>
                    <a:pt x="86822" y="293171"/>
                    <a:pt x="86293" y="270417"/>
                  </a:cubicBezTo>
                  <a:cubicBezTo>
                    <a:pt x="85764" y="247663"/>
                    <a:pt x="89468" y="329684"/>
                    <a:pt x="83118" y="314867"/>
                  </a:cubicBezTo>
                  <a:cubicBezTo>
                    <a:pt x="76768" y="300050"/>
                    <a:pt x="55601" y="198979"/>
                    <a:pt x="48193" y="181517"/>
                  </a:cubicBezTo>
                  <a:cubicBezTo>
                    <a:pt x="40785" y="164055"/>
                    <a:pt x="41843" y="235492"/>
                    <a:pt x="38668" y="210092"/>
                  </a:cubicBezTo>
                  <a:cubicBezTo>
                    <a:pt x="35493" y="184692"/>
                    <a:pt x="-5253" y="-11629"/>
                    <a:pt x="568" y="5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 1499">
              <a:extLst>
                <a:ext uri="{FF2B5EF4-FFF2-40B4-BE49-F238E27FC236}">
                  <a16:creationId xmlns:a16="http://schemas.microsoft.com/office/drawing/2014/main" id="{66242438-E40D-7DD5-4021-43DC28046193}"/>
                </a:ext>
              </a:extLst>
            </p:cNvPr>
            <p:cNvSpPr/>
            <p:nvPr/>
          </p:nvSpPr>
          <p:spPr>
            <a:xfrm>
              <a:off x="10642534" y="8273383"/>
              <a:ext cx="98979" cy="610548"/>
            </a:xfrm>
            <a:custGeom>
              <a:avLst/>
              <a:gdLst>
                <a:gd name="connsiteX0" fmla="*/ 66 w 98979"/>
                <a:gd name="connsiteY0" fmla="*/ 667 h 610548"/>
                <a:gd name="connsiteX1" fmla="*/ 57216 w 98979"/>
                <a:gd name="connsiteY1" fmla="*/ 219742 h 610548"/>
                <a:gd name="connsiteX2" fmla="*/ 60391 w 98979"/>
                <a:gd name="connsiteY2" fmla="*/ 178467 h 610548"/>
                <a:gd name="connsiteX3" fmla="*/ 76266 w 98979"/>
                <a:gd name="connsiteY3" fmla="*/ 365792 h 610548"/>
                <a:gd name="connsiteX4" fmla="*/ 82616 w 98979"/>
                <a:gd name="connsiteY4" fmla="*/ 299117 h 610548"/>
                <a:gd name="connsiteX5" fmla="*/ 82616 w 98979"/>
                <a:gd name="connsiteY5" fmla="*/ 419767 h 610548"/>
                <a:gd name="connsiteX6" fmla="*/ 85791 w 98979"/>
                <a:gd name="connsiteY6" fmla="*/ 607092 h 610548"/>
                <a:gd name="connsiteX7" fmla="*/ 98491 w 98979"/>
                <a:gd name="connsiteY7" fmla="*/ 530892 h 610548"/>
                <a:gd name="connsiteX8" fmla="*/ 66741 w 98979"/>
                <a:gd name="connsiteY8" fmla="*/ 400717 h 610548"/>
                <a:gd name="connsiteX9" fmla="*/ 69916 w 98979"/>
                <a:gd name="connsiteY9" fmla="*/ 435642 h 610548"/>
                <a:gd name="connsiteX10" fmla="*/ 69916 w 98979"/>
                <a:gd name="connsiteY10" fmla="*/ 302292 h 610548"/>
                <a:gd name="connsiteX11" fmla="*/ 66 w 98979"/>
                <a:gd name="connsiteY11" fmla="*/ 667 h 61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979" h="610548">
                  <a:moveTo>
                    <a:pt x="66" y="667"/>
                  </a:moveTo>
                  <a:cubicBezTo>
                    <a:pt x="-2051" y="-13091"/>
                    <a:pt x="47162" y="190109"/>
                    <a:pt x="57216" y="219742"/>
                  </a:cubicBezTo>
                  <a:cubicBezTo>
                    <a:pt x="67270" y="249375"/>
                    <a:pt x="57216" y="154125"/>
                    <a:pt x="60391" y="178467"/>
                  </a:cubicBezTo>
                  <a:cubicBezTo>
                    <a:pt x="63566" y="202809"/>
                    <a:pt x="72562" y="345684"/>
                    <a:pt x="76266" y="365792"/>
                  </a:cubicBezTo>
                  <a:cubicBezTo>
                    <a:pt x="79970" y="385900"/>
                    <a:pt x="81558" y="290121"/>
                    <a:pt x="82616" y="299117"/>
                  </a:cubicBezTo>
                  <a:cubicBezTo>
                    <a:pt x="83674" y="308113"/>
                    <a:pt x="82087" y="368438"/>
                    <a:pt x="82616" y="419767"/>
                  </a:cubicBezTo>
                  <a:cubicBezTo>
                    <a:pt x="83145" y="471096"/>
                    <a:pt x="83145" y="588571"/>
                    <a:pt x="85791" y="607092"/>
                  </a:cubicBezTo>
                  <a:cubicBezTo>
                    <a:pt x="88437" y="625613"/>
                    <a:pt x="101666" y="565288"/>
                    <a:pt x="98491" y="530892"/>
                  </a:cubicBezTo>
                  <a:cubicBezTo>
                    <a:pt x="95316" y="496496"/>
                    <a:pt x="71503" y="416592"/>
                    <a:pt x="66741" y="400717"/>
                  </a:cubicBezTo>
                  <a:cubicBezTo>
                    <a:pt x="61979" y="384842"/>
                    <a:pt x="69387" y="452046"/>
                    <a:pt x="69916" y="435642"/>
                  </a:cubicBezTo>
                  <a:cubicBezTo>
                    <a:pt x="70445" y="419238"/>
                    <a:pt x="78383" y="370555"/>
                    <a:pt x="69916" y="302292"/>
                  </a:cubicBezTo>
                  <a:cubicBezTo>
                    <a:pt x="61449" y="234029"/>
                    <a:pt x="2183" y="14425"/>
                    <a:pt x="66" y="6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 1500">
              <a:extLst>
                <a:ext uri="{FF2B5EF4-FFF2-40B4-BE49-F238E27FC236}">
                  <a16:creationId xmlns:a16="http://schemas.microsoft.com/office/drawing/2014/main" id="{414F0581-D2C2-A0CF-B80A-DB1587509423}"/>
                </a:ext>
              </a:extLst>
            </p:cNvPr>
            <p:cNvSpPr/>
            <p:nvPr/>
          </p:nvSpPr>
          <p:spPr>
            <a:xfrm>
              <a:off x="10617157" y="8756637"/>
              <a:ext cx="122046" cy="293244"/>
            </a:xfrm>
            <a:custGeom>
              <a:avLst/>
              <a:gdLst>
                <a:gd name="connsiteX0" fmla="*/ 63543 w 122046"/>
                <a:gd name="connsiteY0" fmla="*/ 13 h 293244"/>
                <a:gd name="connsiteX1" fmla="*/ 63543 w 122046"/>
                <a:gd name="connsiteY1" fmla="*/ 180988 h 293244"/>
                <a:gd name="connsiteX2" fmla="*/ 120693 w 122046"/>
                <a:gd name="connsiteY2" fmla="*/ 288938 h 293244"/>
                <a:gd name="connsiteX3" fmla="*/ 95293 w 122046"/>
                <a:gd name="connsiteY3" fmla="*/ 266713 h 293244"/>
                <a:gd name="connsiteX4" fmla="*/ 43 w 122046"/>
                <a:gd name="connsiteY4" fmla="*/ 219088 h 293244"/>
                <a:gd name="connsiteX5" fmla="*/ 82593 w 122046"/>
                <a:gd name="connsiteY5" fmla="*/ 244488 h 293244"/>
                <a:gd name="connsiteX6" fmla="*/ 54018 w 122046"/>
                <a:gd name="connsiteY6" fmla="*/ 190513 h 293244"/>
                <a:gd name="connsiteX7" fmla="*/ 63543 w 122046"/>
                <a:gd name="connsiteY7" fmla="*/ 13 h 29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46" h="293244">
                  <a:moveTo>
                    <a:pt x="63543" y="13"/>
                  </a:moveTo>
                  <a:cubicBezTo>
                    <a:pt x="65130" y="-1574"/>
                    <a:pt x="54018" y="132834"/>
                    <a:pt x="63543" y="180988"/>
                  </a:cubicBezTo>
                  <a:cubicBezTo>
                    <a:pt x="73068" y="229142"/>
                    <a:pt x="115401" y="274651"/>
                    <a:pt x="120693" y="288938"/>
                  </a:cubicBezTo>
                  <a:cubicBezTo>
                    <a:pt x="125985" y="303225"/>
                    <a:pt x="115401" y="278355"/>
                    <a:pt x="95293" y="266713"/>
                  </a:cubicBezTo>
                  <a:cubicBezTo>
                    <a:pt x="75185" y="255071"/>
                    <a:pt x="2160" y="222792"/>
                    <a:pt x="43" y="219088"/>
                  </a:cubicBezTo>
                  <a:cubicBezTo>
                    <a:pt x="-2074" y="215384"/>
                    <a:pt x="73597" y="249250"/>
                    <a:pt x="82593" y="244488"/>
                  </a:cubicBezTo>
                  <a:cubicBezTo>
                    <a:pt x="91589" y="239726"/>
                    <a:pt x="57193" y="225438"/>
                    <a:pt x="54018" y="190513"/>
                  </a:cubicBezTo>
                  <a:cubicBezTo>
                    <a:pt x="50843" y="155588"/>
                    <a:pt x="61956" y="1600"/>
                    <a:pt x="63543" y="1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 1501">
              <a:extLst>
                <a:ext uri="{FF2B5EF4-FFF2-40B4-BE49-F238E27FC236}">
                  <a16:creationId xmlns:a16="http://schemas.microsoft.com/office/drawing/2014/main" id="{1456C862-51FE-E7A1-66B2-BE86923C0D1D}"/>
                </a:ext>
              </a:extLst>
            </p:cNvPr>
            <p:cNvSpPr/>
            <p:nvPr/>
          </p:nvSpPr>
          <p:spPr>
            <a:xfrm>
              <a:off x="10102211" y="7994403"/>
              <a:ext cx="326442" cy="172881"/>
            </a:xfrm>
            <a:custGeom>
              <a:avLst/>
              <a:gdLst>
                <a:gd name="connsiteX0" fmla="*/ 639 w 326442"/>
                <a:gd name="connsiteY0" fmla="*/ 247 h 172881"/>
                <a:gd name="connsiteX1" fmla="*/ 187964 w 326442"/>
                <a:gd name="connsiteY1" fmla="*/ 54222 h 172881"/>
                <a:gd name="connsiteX2" fmla="*/ 118114 w 326442"/>
                <a:gd name="connsiteY2" fmla="*/ 41522 h 172881"/>
                <a:gd name="connsiteX3" fmla="*/ 232414 w 326442"/>
                <a:gd name="connsiteY3" fmla="*/ 89147 h 172881"/>
                <a:gd name="connsiteX4" fmla="*/ 324489 w 326442"/>
                <a:gd name="connsiteY4" fmla="*/ 171697 h 172881"/>
                <a:gd name="connsiteX5" fmla="*/ 289564 w 326442"/>
                <a:gd name="connsiteY5" fmla="*/ 133597 h 172881"/>
                <a:gd name="connsiteX6" fmla="*/ 222889 w 326442"/>
                <a:gd name="connsiteY6" fmla="*/ 73272 h 172881"/>
                <a:gd name="connsiteX7" fmla="*/ 264164 w 326442"/>
                <a:gd name="connsiteY7" fmla="*/ 79622 h 172881"/>
                <a:gd name="connsiteX8" fmla="*/ 639 w 326442"/>
                <a:gd name="connsiteY8" fmla="*/ 247 h 17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442" h="172881">
                  <a:moveTo>
                    <a:pt x="639" y="247"/>
                  </a:moveTo>
                  <a:cubicBezTo>
                    <a:pt x="-12061" y="-3986"/>
                    <a:pt x="168385" y="47343"/>
                    <a:pt x="187964" y="54222"/>
                  </a:cubicBezTo>
                  <a:cubicBezTo>
                    <a:pt x="207543" y="61101"/>
                    <a:pt x="110706" y="35701"/>
                    <a:pt x="118114" y="41522"/>
                  </a:cubicBezTo>
                  <a:cubicBezTo>
                    <a:pt x="125522" y="47343"/>
                    <a:pt x="198018" y="67451"/>
                    <a:pt x="232414" y="89147"/>
                  </a:cubicBezTo>
                  <a:cubicBezTo>
                    <a:pt x="266810" y="110843"/>
                    <a:pt x="314964" y="164289"/>
                    <a:pt x="324489" y="171697"/>
                  </a:cubicBezTo>
                  <a:cubicBezTo>
                    <a:pt x="334014" y="179105"/>
                    <a:pt x="306497" y="150001"/>
                    <a:pt x="289564" y="133597"/>
                  </a:cubicBezTo>
                  <a:cubicBezTo>
                    <a:pt x="272631" y="117193"/>
                    <a:pt x="227122" y="82268"/>
                    <a:pt x="222889" y="73272"/>
                  </a:cubicBezTo>
                  <a:cubicBezTo>
                    <a:pt x="218656" y="64276"/>
                    <a:pt x="294326" y="90734"/>
                    <a:pt x="264164" y="79622"/>
                  </a:cubicBezTo>
                  <a:cubicBezTo>
                    <a:pt x="234002" y="68510"/>
                    <a:pt x="13339" y="4480"/>
                    <a:pt x="639" y="24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 1502">
              <a:extLst>
                <a:ext uri="{FF2B5EF4-FFF2-40B4-BE49-F238E27FC236}">
                  <a16:creationId xmlns:a16="http://schemas.microsoft.com/office/drawing/2014/main" id="{F6001428-5192-1B96-64DE-37B00CB8AEC2}"/>
                </a:ext>
              </a:extLst>
            </p:cNvPr>
            <p:cNvSpPr/>
            <p:nvPr/>
          </p:nvSpPr>
          <p:spPr>
            <a:xfrm>
              <a:off x="10359991" y="8032714"/>
              <a:ext cx="206745" cy="852351"/>
            </a:xfrm>
            <a:custGeom>
              <a:avLst/>
              <a:gdLst>
                <a:gd name="connsiteX0" fmla="*/ 34 w 206745"/>
                <a:gd name="connsiteY0" fmla="*/ 36 h 852351"/>
                <a:gd name="connsiteX1" fmla="*/ 120684 w 206745"/>
                <a:gd name="connsiteY1" fmla="*/ 209586 h 852351"/>
                <a:gd name="connsiteX2" fmla="*/ 177834 w 206745"/>
                <a:gd name="connsiteY2" fmla="*/ 412786 h 852351"/>
                <a:gd name="connsiteX3" fmla="*/ 177834 w 206745"/>
                <a:gd name="connsiteY3" fmla="*/ 358811 h 852351"/>
                <a:gd name="connsiteX4" fmla="*/ 184184 w 206745"/>
                <a:gd name="connsiteY4" fmla="*/ 479461 h 852351"/>
                <a:gd name="connsiteX5" fmla="*/ 174659 w 206745"/>
                <a:gd name="connsiteY5" fmla="*/ 644561 h 852351"/>
                <a:gd name="connsiteX6" fmla="*/ 196884 w 206745"/>
                <a:gd name="connsiteY6" fmla="*/ 593761 h 852351"/>
                <a:gd name="connsiteX7" fmla="*/ 130209 w 206745"/>
                <a:gd name="connsiteY7" fmla="*/ 850936 h 852351"/>
                <a:gd name="connsiteX8" fmla="*/ 177834 w 206745"/>
                <a:gd name="connsiteY8" fmla="*/ 692186 h 852351"/>
                <a:gd name="connsiteX9" fmla="*/ 206409 w 206745"/>
                <a:gd name="connsiteY9" fmla="*/ 584236 h 852351"/>
                <a:gd name="connsiteX10" fmla="*/ 193709 w 206745"/>
                <a:gd name="connsiteY10" fmla="*/ 606461 h 852351"/>
                <a:gd name="connsiteX11" fmla="*/ 196884 w 206745"/>
                <a:gd name="connsiteY11" fmla="*/ 428661 h 852351"/>
                <a:gd name="connsiteX12" fmla="*/ 196884 w 206745"/>
                <a:gd name="connsiteY12" fmla="*/ 473111 h 852351"/>
                <a:gd name="connsiteX13" fmla="*/ 174659 w 206745"/>
                <a:gd name="connsiteY13" fmla="*/ 352461 h 852351"/>
                <a:gd name="connsiteX14" fmla="*/ 120684 w 206745"/>
                <a:gd name="connsiteY14" fmla="*/ 273086 h 852351"/>
                <a:gd name="connsiteX15" fmla="*/ 117509 w 206745"/>
                <a:gd name="connsiteY15" fmla="*/ 320711 h 852351"/>
                <a:gd name="connsiteX16" fmla="*/ 107984 w 206745"/>
                <a:gd name="connsiteY16" fmla="*/ 225461 h 852351"/>
                <a:gd name="connsiteX17" fmla="*/ 34 w 206745"/>
                <a:gd name="connsiteY17" fmla="*/ 36 h 85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6745" h="852351">
                  <a:moveTo>
                    <a:pt x="34" y="36"/>
                  </a:moveTo>
                  <a:cubicBezTo>
                    <a:pt x="2151" y="-2610"/>
                    <a:pt x="91051" y="140794"/>
                    <a:pt x="120684" y="209586"/>
                  </a:cubicBezTo>
                  <a:cubicBezTo>
                    <a:pt x="150317" y="278378"/>
                    <a:pt x="168309" y="387915"/>
                    <a:pt x="177834" y="412786"/>
                  </a:cubicBezTo>
                  <a:cubicBezTo>
                    <a:pt x="187359" y="437657"/>
                    <a:pt x="176776" y="347699"/>
                    <a:pt x="177834" y="358811"/>
                  </a:cubicBezTo>
                  <a:cubicBezTo>
                    <a:pt x="178892" y="369923"/>
                    <a:pt x="184713" y="431836"/>
                    <a:pt x="184184" y="479461"/>
                  </a:cubicBezTo>
                  <a:cubicBezTo>
                    <a:pt x="183655" y="527086"/>
                    <a:pt x="172542" y="625511"/>
                    <a:pt x="174659" y="644561"/>
                  </a:cubicBezTo>
                  <a:cubicBezTo>
                    <a:pt x="176776" y="663611"/>
                    <a:pt x="204292" y="559365"/>
                    <a:pt x="196884" y="593761"/>
                  </a:cubicBezTo>
                  <a:cubicBezTo>
                    <a:pt x="189476" y="628157"/>
                    <a:pt x="133384" y="834532"/>
                    <a:pt x="130209" y="850936"/>
                  </a:cubicBezTo>
                  <a:cubicBezTo>
                    <a:pt x="127034" y="867340"/>
                    <a:pt x="165134" y="736636"/>
                    <a:pt x="177834" y="692186"/>
                  </a:cubicBezTo>
                  <a:cubicBezTo>
                    <a:pt x="190534" y="647736"/>
                    <a:pt x="203763" y="598523"/>
                    <a:pt x="206409" y="584236"/>
                  </a:cubicBezTo>
                  <a:cubicBezTo>
                    <a:pt x="209055" y="569949"/>
                    <a:pt x="195297" y="632390"/>
                    <a:pt x="193709" y="606461"/>
                  </a:cubicBezTo>
                  <a:cubicBezTo>
                    <a:pt x="192122" y="580532"/>
                    <a:pt x="196355" y="450886"/>
                    <a:pt x="196884" y="428661"/>
                  </a:cubicBezTo>
                  <a:cubicBezTo>
                    <a:pt x="197413" y="406436"/>
                    <a:pt x="200588" y="485811"/>
                    <a:pt x="196884" y="473111"/>
                  </a:cubicBezTo>
                  <a:cubicBezTo>
                    <a:pt x="193180" y="460411"/>
                    <a:pt x="187359" y="385799"/>
                    <a:pt x="174659" y="352461"/>
                  </a:cubicBezTo>
                  <a:cubicBezTo>
                    <a:pt x="161959" y="319124"/>
                    <a:pt x="130209" y="278378"/>
                    <a:pt x="120684" y="273086"/>
                  </a:cubicBezTo>
                  <a:cubicBezTo>
                    <a:pt x="111159" y="267794"/>
                    <a:pt x="119626" y="328648"/>
                    <a:pt x="117509" y="320711"/>
                  </a:cubicBezTo>
                  <a:cubicBezTo>
                    <a:pt x="115392" y="312774"/>
                    <a:pt x="122271" y="273086"/>
                    <a:pt x="107984" y="225461"/>
                  </a:cubicBezTo>
                  <a:cubicBezTo>
                    <a:pt x="93697" y="177836"/>
                    <a:pt x="-2083" y="2682"/>
                    <a:pt x="34" y="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 1503">
              <a:extLst>
                <a:ext uri="{FF2B5EF4-FFF2-40B4-BE49-F238E27FC236}">
                  <a16:creationId xmlns:a16="http://schemas.microsoft.com/office/drawing/2014/main" id="{9B468992-9BF9-1E7E-6319-CD89702E54C3}"/>
                </a:ext>
              </a:extLst>
            </p:cNvPr>
            <p:cNvSpPr/>
            <p:nvPr/>
          </p:nvSpPr>
          <p:spPr>
            <a:xfrm>
              <a:off x="9874094" y="7971793"/>
              <a:ext cx="377179" cy="85630"/>
            </a:xfrm>
            <a:custGeom>
              <a:avLst/>
              <a:gdLst>
                <a:gd name="connsiteX0" fmla="*/ 156 w 377179"/>
                <a:gd name="connsiteY0" fmla="*/ 13332 h 85630"/>
                <a:gd name="connsiteX1" fmla="*/ 162081 w 377179"/>
                <a:gd name="connsiteY1" fmla="*/ 3807 h 85630"/>
                <a:gd name="connsiteX2" fmla="*/ 371631 w 377179"/>
                <a:gd name="connsiteY2" fmla="*/ 83182 h 85630"/>
                <a:gd name="connsiteX3" fmla="*/ 320831 w 377179"/>
                <a:gd name="connsiteY3" fmla="*/ 64132 h 85630"/>
                <a:gd name="connsiteX4" fmla="*/ 368456 w 377179"/>
                <a:gd name="connsiteY4" fmla="*/ 51432 h 85630"/>
                <a:gd name="connsiteX5" fmla="*/ 343056 w 377179"/>
                <a:gd name="connsiteY5" fmla="*/ 38732 h 85630"/>
                <a:gd name="connsiteX6" fmla="*/ 257331 w 377179"/>
                <a:gd name="connsiteY6" fmla="*/ 35557 h 85630"/>
                <a:gd name="connsiteX7" fmla="*/ 295431 w 377179"/>
                <a:gd name="connsiteY7" fmla="*/ 45082 h 85630"/>
                <a:gd name="connsiteX8" fmla="*/ 190656 w 377179"/>
                <a:gd name="connsiteY8" fmla="*/ 19682 h 85630"/>
                <a:gd name="connsiteX9" fmla="*/ 156 w 377179"/>
                <a:gd name="connsiteY9" fmla="*/ 13332 h 8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179" h="85630">
                  <a:moveTo>
                    <a:pt x="156" y="13332"/>
                  </a:moveTo>
                  <a:cubicBezTo>
                    <a:pt x="-4606" y="10686"/>
                    <a:pt x="100169" y="-7835"/>
                    <a:pt x="162081" y="3807"/>
                  </a:cubicBezTo>
                  <a:cubicBezTo>
                    <a:pt x="223993" y="15449"/>
                    <a:pt x="371631" y="83182"/>
                    <a:pt x="371631" y="83182"/>
                  </a:cubicBezTo>
                  <a:cubicBezTo>
                    <a:pt x="398089" y="93236"/>
                    <a:pt x="321360" y="69424"/>
                    <a:pt x="320831" y="64132"/>
                  </a:cubicBezTo>
                  <a:cubicBezTo>
                    <a:pt x="320302" y="58840"/>
                    <a:pt x="364752" y="55665"/>
                    <a:pt x="368456" y="51432"/>
                  </a:cubicBezTo>
                  <a:cubicBezTo>
                    <a:pt x="372160" y="47199"/>
                    <a:pt x="361577" y="41378"/>
                    <a:pt x="343056" y="38732"/>
                  </a:cubicBezTo>
                  <a:cubicBezTo>
                    <a:pt x="324535" y="36086"/>
                    <a:pt x="265268" y="34499"/>
                    <a:pt x="257331" y="35557"/>
                  </a:cubicBezTo>
                  <a:cubicBezTo>
                    <a:pt x="249394" y="36615"/>
                    <a:pt x="295431" y="45082"/>
                    <a:pt x="295431" y="45082"/>
                  </a:cubicBezTo>
                  <a:cubicBezTo>
                    <a:pt x="284318" y="42436"/>
                    <a:pt x="234577" y="24974"/>
                    <a:pt x="190656" y="19682"/>
                  </a:cubicBezTo>
                  <a:cubicBezTo>
                    <a:pt x="146735" y="14390"/>
                    <a:pt x="4918" y="15978"/>
                    <a:pt x="156" y="1333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 1504">
              <a:extLst>
                <a:ext uri="{FF2B5EF4-FFF2-40B4-BE49-F238E27FC236}">
                  <a16:creationId xmlns:a16="http://schemas.microsoft.com/office/drawing/2014/main" id="{0430FEC8-E49D-8E72-8DA6-09B463324F89}"/>
                </a:ext>
              </a:extLst>
            </p:cNvPr>
            <p:cNvSpPr/>
            <p:nvPr/>
          </p:nvSpPr>
          <p:spPr>
            <a:xfrm>
              <a:off x="10461593" y="8107964"/>
              <a:ext cx="152203" cy="808113"/>
            </a:xfrm>
            <a:custGeom>
              <a:avLst/>
              <a:gdLst>
                <a:gd name="connsiteX0" fmla="*/ 32 w 152203"/>
                <a:gd name="connsiteY0" fmla="*/ 986 h 808113"/>
                <a:gd name="connsiteX1" fmla="*/ 82582 w 152203"/>
                <a:gd name="connsiteY1" fmla="*/ 239111 h 808113"/>
                <a:gd name="connsiteX2" fmla="*/ 130207 w 152203"/>
                <a:gd name="connsiteY2" fmla="*/ 385161 h 808113"/>
                <a:gd name="connsiteX3" fmla="*/ 130207 w 152203"/>
                <a:gd name="connsiteY3" fmla="*/ 340711 h 808113"/>
                <a:gd name="connsiteX4" fmla="*/ 133382 w 152203"/>
                <a:gd name="connsiteY4" fmla="*/ 547086 h 808113"/>
                <a:gd name="connsiteX5" fmla="*/ 88932 w 152203"/>
                <a:gd name="connsiteY5" fmla="*/ 712186 h 808113"/>
                <a:gd name="connsiteX6" fmla="*/ 66707 w 152203"/>
                <a:gd name="connsiteY6" fmla="*/ 801086 h 808113"/>
                <a:gd name="connsiteX7" fmla="*/ 146082 w 152203"/>
                <a:gd name="connsiteY7" fmla="*/ 528036 h 808113"/>
                <a:gd name="connsiteX8" fmla="*/ 146082 w 152203"/>
                <a:gd name="connsiteY8" fmla="*/ 543911 h 808113"/>
                <a:gd name="connsiteX9" fmla="*/ 139732 w 152203"/>
                <a:gd name="connsiteY9" fmla="*/ 388336 h 808113"/>
                <a:gd name="connsiteX10" fmla="*/ 98457 w 152203"/>
                <a:gd name="connsiteY10" fmla="*/ 153386 h 808113"/>
                <a:gd name="connsiteX11" fmla="*/ 120682 w 152203"/>
                <a:gd name="connsiteY11" fmla="*/ 331186 h 808113"/>
                <a:gd name="connsiteX12" fmla="*/ 73057 w 152203"/>
                <a:gd name="connsiteY12" fmla="*/ 159736 h 808113"/>
                <a:gd name="connsiteX13" fmla="*/ 32 w 152203"/>
                <a:gd name="connsiteY13" fmla="*/ 986 h 80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203" h="808113">
                  <a:moveTo>
                    <a:pt x="32" y="986"/>
                  </a:moveTo>
                  <a:cubicBezTo>
                    <a:pt x="1619" y="14215"/>
                    <a:pt x="60886" y="175082"/>
                    <a:pt x="82582" y="239111"/>
                  </a:cubicBezTo>
                  <a:cubicBezTo>
                    <a:pt x="104278" y="303140"/>
                    <a:pt x="122270" y="368228"/>
                    <a:pt x="130207" y="385161"/>
                  </a:cubicBezTo>
                  <a:cubicBezTo>
                    <a:pt x="138144" y="402094"/>
                    <a:pt x="129678" y="313724"/>
                    <a:pt x="130207" y="340711"/>
                  </a:cubicBezTo>
                  <a:cubicBezTo>
                    <a:pt x="130736" y="367698"/>
                    <a:pt x="140261" y="485174"/>
                    <a:pt x="133382" y="547086"/>
                  </a:cubicBezTo>
                  <a:cubicBezTo>
                    <a:pt x="126503" y="608998"/>
                    <a:pt x="100044" y="669853"/>
                    <a:pt x="88932" y="712186"/>
                  </a:cubicBezTo>
                  <a:cubicBezTo>
                    <a:pt x="77820" y="754519"/>
                    <a:pt x="57182" y="831778"/>
                    <a:pt x="66707" y="801086"/>
                  </a:cubicBezTo>
                  <a:cubicBezTo>
                    <a:pt x="76232" y="770394"/>
                    <a:pt x="146082" y="528036"/>
                    <a:pt x="146082" y="528036"/>
                  </a:cubicBezTo>
                  <a:cubicBezTo>
                    <a:pt x="159311" y="485174"/>
                    <a:pt x="147140" y="567194"/>
                    <a:pt x="146082" y="543911"/>
                  </a:cubicBezTo>
                  <a:cubicBezTo>
                    <a:pt x="145024" y="520628"/>
                    <a:pt x="147669" y="453423"/>
                    <a:pt x="139732" y="388336"/>
                  </a:cubicBezTo>
                  <a:cubicBezTo>
                    <a:pt x="131795" y="323249"/>
                    <a:pt x="101632" y="162911"/>
                    <a:pt x="98457" y="153386"/>
                  </a:cubicBezTo>
                  <a:cubicBezTo>
                    <a:pt x="95282" y="143861"/>
                    <a:pt x="124915" y="330128"/>
                    <a:pt x="120682" y="331186"/>
                  </a:cubicBezTo>
                  <a:cubicBezTo>
                    <a:pt x="116449" y="332244"/>
                    <a:pt x="89990" y="208419"/>
                    <a:pt x="73057" y="159736"/>
                  </a:cubicBezTo>
                  <a:cubicBezTo>
                    <a:pt x="56124" y="111053"/>
                    <a:pt x="-1555" y="-12243"/>
                    <a:pt x="32" y="98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 1505">
              <a:extLst>
                <a:ext uri="{FF2B5EF4-FFF2-40B4-BE49-F238E27FC236}">
                  <a16:creationId xmlns:a16="http://schemas.microsoft.com/office/drawing/2014/main" id="{806BF381-3FD9-1FAE-C47A-4D1FF803DE2C}"/>
                </a:ext>
              </a:extLst>
            </p:cNvPr>
            <p:cNvSpPr/>
            <p:nvPr/>
          </p:nvSpPr>
          <p:spPr>
            <a:xfrm>
              <a:off x="10754545" y="8350231"/>
              <a:ext cx="66014" cy="704929"/>
            </a:xfrm>
            <a:custGeom>
              <a:avLst/>
              <a:gdLst>
                <a:gd name="connsiteX0" fmla="*/ 18230 w 66014"/>
                <a:gd name="connsiteY0" fmla="*/ 19 h 704929"/>
                <a:gd name="connsiteX1" fmla="*/ 30930 w 66014"/>
                <a:gd name="connsiteY1" fmla="*/ 130194 h 704929"/>
                <a:gd name="connsiteX2" fmla="*/ 11880 w 66014"/>
                <a:gd name="connsiteY2" fmla="*/ 304819 h 704929"/>
                <a:gd name="connsiteX3" fmla="*/ 30930 w 66014"/>
                <a:gd name="connsiteY3" fmla="*/ 263544 h 704929"/>
                <a:gd name="connsiteX4" fmla="*/ 37280 w 66014"/>
                <a:gd name="connsiteY4" fmla="*/ 377844 h 704929"/>
                <a:gd name="connsiteX5" fmla="*/ 24580 w 66014"/>
                <a:gd name="connsiteY5" fmla="*/ 628669 h 704929"/>
                <a:gd name="connsiteX6" fmla="*/ 34105 w 66014"/>
                <a:gd name="connsiteY6" fmla="*/ 574694 h 704929"/>
                <a:gd name="connsiteX7" fmla="*/ 37280 w 66014"/>
                <a:gd name="connsiteY7" fmla="*/ 704869 h 704929"/>
                <a:gd name="connsiteX8" fmla="*/ 30930 w 66014"/>
                <a:gd name="connsiteY8" fmla="*/ 587394 h 704929"/>
                <a:gd name="connsiteX9" fmla="*/ 65855 w 66014"/>
                <a:gd name="connsiteY9" fmla="*/ 307994 h 704929"/>
                <a:gd name="connsiteX10" fmla="*/ 43630 w 66014"/>
                <a:gd name="connsiteY10" fmla="*/ 409594 h 704929"/>
                <a:gd name="connsiteX11" fmla="*/ 37280 w 66014"/>
                <a:gd name="connsiteY11" fmla="*/ 282594 h 704929"/>
                <a:gd name="connsiteX12" fmla="*/ 2355 w 66014"/>
                <a:gd name="connsiteY12" fmla="*/ 139719 h 704929"/>
                <a:gd name="connsiteX13" fmla="*/ 5530 w 66014"/>
                <a:gd name="connsiteY13" fmla="*/ 174644 h 704929"/>
                <a:gd name="connsiteX14" fmla="*/ 24580 w 66014"/>
                <a:gd name="connsiteY14" fmla="*/ 120669 h 704929"/>
                <a:gd name="connsiteX15" fmla="*/ 18230 w 66014"/>
                <a:gd name="connsiteY15" fmla="*/ 19 h 70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014" h="704929">
                  <a:moveTo>
                    <a:pt x="18230" y="19"/>
                  </a:moveTo>
                  <a:cubicBezTo>
                    <a:pt x="19288" y="1607"/>
                    <a:pt x="31988" y="79394"/>
                    <a:pt x="30930" y="130194"/>
                  </a:cubicBezTo>
                  <a:cubicBezTo>
                    <a:pt x="29872" y="180994"/>
                    <a:pt x="11880" y="282594"/>
                    <a:pt x="11880" y="304819"/>
                  </a:cubicBezTo>
                  <a:cubicBezTo>
                    <a:pt x="11880" y="327044"/>
                    <a:pt x="26697" y="251373"/>
                    <a:pt x="30930" y="263544"/>
                  </a:cubicBezTo>
                  <a:cubicBezTo>
                    <a:pt x="35163" y="275715"/>
                    <a:pt x="38338" y="316990"/>
                    <a:pt x="37280" y="377844"/>
                  </a:cubicBezTo>
                  <a:cubicBezTo>
                    <a:pt x="36222" y="438698"/>
                    <a:pt x="25109" y="595861"/>
                    <a:pt x="24580" y="628669"/>
                  </a:cubicBezTo>
                  <a:cubicBezTo>
                    <a:pt x="24051" y="661477"/>
                    <a:pt x="31988" y="561994"/>
                    <a:pt x="34105" y="574694"/>
                  </a:cubicBezTo>
                  <a:cubicBezTo>
                    <a:pt x="36222" y="587394"/>
                    <a:pt x="37809" y="702752"/>
                    <a:pt x="37280" y="704869"/>
                  </a:cubicBezTo>
                  <a:cubicBezTo>
                    <a:pt x="36751" y="706986"/>
                    <a:pt x="26168" y="653540"/>
                    <a:pt x="30930" y="587394"/>
                  </a:cubicBezTo>
                  <a:cubicBezTo>
                    <a:pt x="35693" y="521248"/>
                    <a:pt x="63738" y="337627"/>
                    <a:pt x="65855" y="307994"/>
                  </a:cubicBezTo>
                  <a:cubicBezTo>
                    <a:pt x="67972" y="278361"/>
                    <a:pt x="48392" y="413827"/>
                    <a:pt x="43630" y="409594"/>
                  </a:cubicBezTo>
                  <a:cubicBezTo>
                    <a:pt x="38868" y="405361"/>
                    <a:pt x="44159" y="327573"/>
                    <a:pt x="37280" y="282594"/>
                  </a:cubicBezTo>
                  <a:cubicBezTo>
                    <a:pt x="30401" y="237615"/>
                    <a:pt x="7647" y="157711"/>
                    <a:pt x="2355" y="139719"/>
                  </a:cubicBezTo>
                  <a:cubicBezTo>
                    <a:pt x="-2937" y="121727"/>
                    <a:pt x="1826" y="177819"/>
                    <a:pt x="5530" y="174644"/>
                  </a:cubicBezTo>
                  <a:cubicBezTo>
                    <a:pt x="9234" y="171469"/>
                    <a:pt x="21934" y="145540"/>
                    <a:pt x="24580" y="120669"/>
                  </a:cubicBezTo>
                  <a:cubicBezTo>
                    <a:pt x="27226" y="95798"/>
                    <a:pt x="17172" y="-1569"/>
                    <a:pt x="18230" y="1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 1506">
              <a:extLst>
                <a:ext uri="{FF2B5EF4-FFF2-40B4-BE49-F238E27FC236}">
                  <a16:creationId xmlns:a16="http://schemas.microsoft.com/office/drawing/2014/main" id="{64B69455-38B1-21C7-88E3-BC143C103AD4}"/>
                </a:ext>
              </a:extLst>
            </p:cNvPr>
            <p:cNvSpPr/>
            <p:nvPr/>
          </p:nvSpPr>
          <p:spPr>
            <a:xfrm>
              <a:off x="10416961" y="8879334"/>
              <a:ext cx="447872" cy="340899"/>
            </a:xfrm>
            <a:custGeom>
              <a:avLst/>
              <a:gdLst>
                <a:gd name="connsiteX0" fmla="*/ 3389 w 447872"/>
                <a:gd name="connsiteY0" fmla="*/ 1141 h 340899"/>
                <a:gd name="connsiteX1" fmla="*/ 158964 w 447872"/>
                <a:gd name="connsiteY1" fmla="*/ 112266 h 340899"/>
                <a:gd name="connsiteX2" fmla="*/ 146264 w 447872"/>
                <a:gd name="connsiteY2" fmla="*/ 83691 h 340899"/>
                <a:gd name="connsiteX3" fmla="*/ 270089 w 447872"/>
                <a:gd name="connsiteY3" fmla="*/ 150366 h 340899"/>
                <a:gd name="connsiteX4" fmla="*/ 362164 w 447872"/>
                <a:gd name="connsiteY4" fmla="*/ 210691 h 340899"/>
                <a:gd name="connsiteX5" fmla="*/ 362164 w 447872"/>
                <a:gd name="connsiteY5" fmla="*/ 188466 h 340899"/>
                <a:gd name="connsiteX6" fmla="*/ 419314 w 447872"/>
                <a:gd name="connsiteY6" fmla="*/ 251966 h 340899"/>
                <a:gd name="connsiteX7" fmla="*/ 435189 w 447872"/>
                <a:gd name="connsiteY7" fmla="*/ 340866 h 340899"/>
                <a:gd name="connsiteX8" fmla="*/ 441539 w 447872"/>
                <a:gd name="connsiteY8" fmla="*/ 261491 h 340899"/>
                <a:gd name="connsiteX9" fmla="*/ 339939 w 447872"/>
                <a:gd name="connsiteY9" fmla="*/ 185291 h 340899"/>
                <a:gd name="connsiteX10" fmla="*/ 149439 w 447872"/>
                <a:gd name="connsiteY10" fmla="*/ 93216 h 340899"/>
                <a:gd name="connsiteX11" fmla="*/ 178014 w 447872"/>
                <a:gd name="connsiteY11" fmla="*/ 121791 h 340899"/>
                <a:gd name="connsiteX12" fmla="*/ 98639 w 447872"/>
                <a:gd name="connsiteY12" fmla="*/ 74166 h 340899"/>
                <a:gd name="connsiteX13" fmla="*/ 54189 w 447872"/>
                <a:gd name="connsiteY13" fmla="*/ 55116 h 340899"/>
                <a:gd name="connsiteX14" fmla="*/ 3389 w 447872"/>
                <a:gd name="connsiteY14" fmla="*/ 1141 h 34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7872" h="340899">
                  <a:moveTo>
                    <a:pt x="3389" y="1141"/>
                  </a:moveTo>
                  <a:cubicBezTo>
                    <a:pt x="20852" y="10666"/>
                    <a:pt x="135152" y="98508"/>
                    <a:pt x="158964" y="112266"/>
                  </a:cubicBezTo>
                  <a:cubicBezTo>
                    <a:pt x="182776" y="126024"/>
                    <a:pt x="127743" y="77341"/>
                    <a:pt x="146264" y="83691"/>
                  </a:cubicBezTo>
                  <a:cubicBezTo>
                    <a:pt x="164785" y="90041"/>
                    <a:pt x="234106" y="129199"/>
                    <a:pt x="270089" y="150366"/>
                  </a:cubicBezTo>
                  <a:cubicBezTo>
                    <a:pt x="306072" y="171533"/>
                    <a:pt x="346818" y="204341"/>
                    <a:pt x="362164" y="210691"/>
                  </a:cubicBezTo>
                  <a:cubicBezTo>
                    <a:pt x="377510" y="217041"/>
                    <a:pt x="352639" y="181587"/>
                    <a:pt x="362164" y="188466"/>
                  </a:cubicBezTo>
                  <a:cubicBezTo>
                    <a:pt x="371689" y="195345"/>
                    <a:pt x="407143" y="226566"/>
                    <a:pt x="419314" y="251966"/>
                  </a:cubicBezTo>
                  <a:cubicBezTo>
                    <a:pt x="431485" y="277366"/>
                    <a:pt x="431485" y="339279"/>
                    <a:pt x="435189" y="340866"/>
                  </a:cubicBezTo>
                  <a:cubicBezTo>
                    <a:pt x="438893" y="342453"/>
                    <a:pt x="457414" y="287420"/>
                    <a:pt x="441539" y="261491"/>
                  </a:cubicBezTo>
                  <a:cubicBezTo>
                    <a:pt x="425664" y="235562"/>
                    <a:pt x="388622" y="213337"/>
                    <a:pt x="339939" y="185291"/>
                  </a:cubicBezTo>
                  <a:cubicBezTo>
                    <a:pt x="291256" y="157245"/>
                    <a:pt x="176426" y="103799"/>
                    <a:pt x="149439" y="93216"/>
                  </a:cubicBezTo>
                  <a:cubicBezTo>
                    <a:pt x="122452" y="82633"/>
                    <a:pt x="186481" y="124966"/>
                    <a:pt x="178014" y="121791"/>
                  </a:cubicBezTo>
                  <a:cubicBezTo>
                    <a:pt x="169547" y="118616"/>
                    <a:pt x="119276" y="85278"/>
                    <a:pt x="98639" y="74166"/>
                  </a:cubicBezTo>
                  <a:cubicBezTo>
                    <a:pt x="78002" y="63054"/>
                    <a:pt x="67418" y="65699"/>
                    <a:pt x="54189" y="55116"/>
                  </a:cubicBezTo>
                  <a:cubicBezTo>
                    <a:pt x="40960" y="44533"/>
                    <a:pt x="-14074" y="-8384"/>
                    <a:pt x="3389" y="11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 1507">
              <a:extLst>
                <a:ext uri="{FF2B5EF4-FFF2-40B4-BE49-F238E27FC236}">
                  <a16:creationId xmlns:a16="http://schemas.microsoft.com/office/drawing/2014/main" id="{3A69949B-B059-E279-5171-4C80940038B3}"/>
                </a:ext>
              </a:extLst>
            </p:cNvPr>
            <p:cNvSpPr/>
            <p:nvPr/>
          </p:nvSpPr>
          <p:spPr>
            <a:xfrm>
              <a:off x="10350423" y="8838903"/>
              <a:ext cx="98531" cy="181783"/>
            </a:xfrm>
            <a:custGeom>
              <a:avLst/>
              <a:gdLst>
                <a:gd name="connsiteX0" fmla="*/ 98502 w 98531"/>
                <a:gd name="connsiteY0" fmla="*/ 297 h 181783"/>
                <a:gd name="connsiteX1" fmla="*/ 22302 w 98531"/>
                <a:gd name="connsiteY1" fmla="*/ 114597 h 181783"/>
                <a:gd name="connsiteX2" fmla="*/ 77 w 98531"/>
                <a:gd name="connsiteY2" fmla="*/ 181272 h 181783"/>
                <a:gd name="connsiteX3" fmla="*/ 15952 w 98531"/>
                <a:gd name="connsiteY3" fmla="*/ 139997 h 181783"/>
                <a:gd name="connsiteX4" fmla="*/ 41352 w 98531"/>
                <a:gd name="connsiteY4" fmla="*/ 44747 h 181783"/>
                <a:gd name="connsiteX5" fmla="*/ 31827 w 98531"/>
                <a:gd name="connsiteY5" fmla="*/ 79672 h 181783"/>
                <a:gd name="connsiteX6" fmla="*/ 98502 w 98531"/>
                <a:gd name="connsiteY6" fmla="*/ 297 h 18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31" h="181783">
                  <a:moveTo>
                    <a:pt x="98502" y="297"/>
                  </a:moveTo>
                  <a:cubicBezTo>
                    <a:pt x="96914" y="6118"/>
                    <a:pt x="38706" y="84435"/>
                    <a:pt x="22302" y="114597"/>
                  </a:cubicBezTo>
                  <a:cubicBezTo>
                    <a:pt x="5898" y="144759"/>
                    <a:pt x="1135" y="177039"/>
                    <a:pt x="77" y="181272"/>
                  </a:cubicBezTo>
                  <a:cubicBezTo>
                    <a:pt x="-981" y="185505"/>
                    <a:pt x="9073" y="162751"/>
                    <a:pt x="15952" y="139997"/>
                  </a:cubicBezTo>
                  <a:cubicBezTo>
                    <a:pt x="22831" y="117243"/>
                    <a:pt x="38706" y="54801"/>
                    <a:pt x="41352" y="44747"/>
                  </a:cubicBezTo>
                  <a:cubicBezTo>
                    <a:pt x="43998" y="34693"/>
                    <a:pt x="26006" y="83376"/>
                    <a:pt x="31827" y="79672"/>
                  </a:cubicBezTo>
                  <a:cubicBezTo>
                    <a:pt x="37648" y="75968"/>
                    <a:pt x="100090" y="-5524"/>
                    <a:pt x="98502" y="29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 1508">
              <a:extLst>
                <a:ext uri="{FF2B5EF4-FFF2-40B4-BE49-F238E27FC236}">
                  <a16:creationId xmlns:a16="http://schemas.microsoft.com/office/drawing/2014/main" id="{C94A1E29-625D-A40C-1443-95ABBF12A9DD}"/>
                </a:ext>
              </a:extLst>
            </p:cNvPr>
            <p:cNvSpPr/>
            <p:nvPr/>
          </p:nvSpPr>
          <p:spPr>
            <a:xfrm>
              <a:off x="10366375" y="8934417"/>
              <a:ext cx="477723" cy="283007"/>
            </a:xfrm>
            <a:custGeom>
              <a:avLst/>
              <a:gdLst>
                <a:gd name="connsiteX0" fmla="*/ 0 w 477723"/>
                <a:gd name="connsiteY0" fmla="*/ 33 h 283007"/>
                <a:gd name="connsiteX1" fmla="*/ 136525 w 477723"/>
                <a:gd name="connsiteY1" fmla="*/ 79408 h 283007"/>
                <a:gd name="connsiteX2" fmla="*/ 133350 w 477723"/>
                <a:gd name="connsiteY2" fmla="*/ 60358 h 283007"/>
                <a:gd name="connsiteX3" fmla="*/ 288925 w 477723"/>
                <a:gd name="connsiteY3" fmla="*/ 123858 h 283007"/>
                <a:gd name="connsiteX4" fmla="*/ 365125 w 477723"/>
                <a:gd name="connsiteY4" fmla="*/ 174658 h 283007"/>
                <a:gd name="connsiteX5" fmla="*/ 352425 w 477723"/>
                <a:gd name="connsiteY5" fmla="*/ 146083 h 283007"/>
                <a:gd name="connsiteX6" fmla="*/ 425450 w 477723"/>
                <a:gd name="connsiteY6" fmla="*/ 222283 h 283007"/>
                <a:gd name="connsiteX7" fmla="*/ 476250 w 477723"/>
                <a:gd name="connsiteY7" fmla="*/ 282608 h 283007"/>
                <a:gd name="connsiteX8" fmla="*/ 460375 w 477723"/>
                <a:gd name="connsiteY8" fmla="*/ 244508 h 283007"/>
                <a:gd name="connsiteX9" fmla="*/ 422275 w 477723"/>
                <a:gd name="connsiteY9" fmla="*/ 168308 h 283007"/>
                <a:gd name="connsiteX10" fmla="*/ 450850 w 477723"/>
                <a:gd name="connsiteY10" fmla="*/ 238158 h 283007"/>
                <a:gd name="connsiteX11" fmla="*/ 396875 w 477723"/>
                <a:gd name="connsiteY11" fmla="*/ 190533 h 283007"/>
                <a:gd name="connsiteX12" fmla="*/ 285750 w 477723"/>
                <a:gd name="connsiteY12" fmla="*/ 98458 h 283007"/>
                <a:gd name="connsiteX13" fmla="*/ 282575 w 477723"/>
                <a:gd name="connsiteY13" fmla="*/ 111158 h 283007"/>
                <a:gd name="connsiteX14" fmla="*/ 136525 w 477723"/>
                <a:gd name="connsiteY14" fmla="*/ 69883 h 283007"/>
                <a:gd name="connsiteX15" fmla="*/ 0 w 477723"/>
                <a:gd name="connsiteY15" fmla="*/ 33 h 2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723" h="283007">
                  <a:moveTo>
                    <a:pt x="0" y="33"/>
                  </a:moveTo>
                  <a:cubicBezTo>
                    <a:pt x="0" y="1620"/>
                    <a:pt x="114300" y="69354"/>
                    <a:pt x="136525" y="79408"/>
                  </a:cubicBezTo>
                  <a:cubicBezTo>
                    <a:pt x="158750" y="89462"/>
                    <a:pt x="107950" y="52950"/>
                    <a:pt x="133350" y="60358"/>
                  </a:cubicBezTo>
                  <a:cubicBezTo>
                    <a:pt x="158750" y="67766"/>
                    <a:pt x="250296" y="104808"/>
                    <a:pt x="288925" y="123858"/>
                  </a:cubicBezTo>
                  <a:cubicBezTo>
                    <a:pt x="327554" y="142908"/>
                    <a:pt x="354542" y="170954"/>
                    <a:pt x="365125" y="174658"/>
                  </a:cubicBezTo>
                  <a:cubicBezTo>
                    <a:pt x="375708" y="178362"/>
                    <a:pt x="342371" y="138146"/>
                    <a:pt x="352425" y="146083"/>
                  </a:cubicBezTo>
                  <a:cubicBezTo>
                    <a:pt x="362479" y="154020"/>
                    <a:pt x="404813" y="199529"/>
                    <a:pt x="425450" y="222283"/>
                  </a:cubicBezTo>
                  <a:cubicBezTo>
                    <a:pt x="446087" y="245037"/>
                    <a:pt x="470429" y="278904"/>
                    <a:pt x="476250" y="282608"/>
                  </a:cubicBezTo>
                  <a:cubicBezTo>
                    <a:pt x="482071" y="286312"/>
                    <a:pt x="469371" y="263558"/>
                    <a:pt x="460375" y="244508"/>
                  </a:cubicBezTo>
                  <a:cubicBezTo>
                    <a:pt x="451379" y="225458"/>
                    <a:pt x="423863" y="169366"/>
                    <a:pt x="422275" y="168308"/>
                  </a:cubicBezTo>
                  <a:cubicBezTo>
                    <a:pt x="420687" y="167250"/>
                    <a:pt x="455083" y="234454"/>
                    <a:pt x="450850" y="238158"/>
                  </a:cubicBezTo>
                  <a:cubicBezTo>
                    <a:pt x="446617" y="241862"/>
                    <a:pt x="424392" y="213816"/>
                    <a:pt x="396875" y="190533"/>
                  </a:cubicBezTo>
                  <a:cubicBezTo>
                    <a:pt x="369358" y="167250"/>
                    <a:pt x="285750" y="98458"/>
                    <a:pt x="285750" y="98458"/>
                  </a:cubicBezTo>
                  <a:cubicBezTo>
                    <a:pt x="266700" y="85229"/>
                    <a:pt x="307446" y="115920"/>
                    <a:pt x="282575" y="111158"/>
                  </a:cubicBezTo>
                  <a:cubicBezTo>
                    <a:pt x="257704" y="106396"/>
                    <a:pt x="176212" y="86816"/>
                    <a:pt x="136525" y="69883"/>
                  </a:cubicBezTo>
                  <a:cubicBezTo>
                    <a:pt x="96838" y="52950"/>
                    <a:pt x="0" y="-1554"/>
                    <a:pt x="0" y="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 1509">
              <a:extLst>
                <a:ext uri="{FF2B5EF4-FFF2-40B4-BE49-F238E27FC236}">
                  <a16:creationId xmlns:a16="http://schemas.microsoft.com/office/drawing/2014/main" id="{7518E931-0D83-FFB7-1539-15E9F9B280EE}"/>
                </a:ext>
              </a:extLst>
            </p:cNvPr>
            <p:cNvSpPr/>
            <p:nvPr/>
          </p:nvSpPr>
          <p:spPr>
            <a:xfrm>
              <a:off x="10353673" y="8978742"/>
              <a:ext cx="290068" cy="128518"/>
            </a:xfrm>
            <a:custGeom>
              <a:avLst/>
              <a:gdLst>
                <a:gd name="connsiteX0" fmla="*/ 2 w 290068"/>
                <a:gd name="connsiteY0" fmla="*/ 158 h 128518"/>
                <a:gd name="connsiteX1" fmla="*/ 123827 w 290068"/>
                <a:gd name="connsiteY1" fmla="*/ 76358 h 128518"/>
                <a:gd name="connsiteX2" fmla="*/ 282577 w 290068"/>
                <a:gd name="connsiteY2" fmla="*/ 127158 h 128518"/>
                <a:gd name="connsiteX3" fmla="*/ 247652 w 290068"/>
                <a:gd name="connsiteY3" fmla="*/ 111283 h 128518"/>
                <a:gd name="connsiteX4" fmla="*/ 101602 w 290068"/>
                <a:gd name="connsiteY4" fmla="*/ 82708 h 128518"/>
                <a:gd name="connsiteX5" fmla="*/ 222252 w 290068"/>
                <a:gd name="connsiteY5" fmla="*/ 98583 h 128518"/>
                <a:gd name="connsiteX6" fmla="*/ 120652 w 290068"/>
                <a:gd name="connsiteY6" fmla="*/ 57308 h 128518"/>
                <a:gd name="connsiteX7" fmla="*/ 2 w 290068"/>
                <a:gd name="connsiteY7" fmla="*/ 158 h 12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068" h="128518">
                  <a:moveTo>
                    <a:pt x="2" y="158"/>
                  </a:moveTo>
                  <a:cubicBezTo>
                    <a:pt x="531" y="3333"/>
                    <a:pt x="76731" y="55191"/>
                    <a:pt x="123827" y="76358"/>
                  </a:cubicBezTo>
                  <a:cubicBezTo>
                    <a:pt x="170923" y="97525"/>
                    <a:pt x="261940" y="121337"/>
                    <a:pt x="282577" y="127158"/>
                  </a:cubicBezTo>
                  <a:cubicBezTo>
                    <a:pt x="303214" y="132979"/>
                    <a:pt x="277814" y="118691"/>
                    <a:pt x="247652" y="111283"/>
                  </a:cubicBezTo>
                  <a:cubicBezTo>
                    <a:pt x="217490" y="103875"/>
                    <a:pt x="105835" y="84825"/>
                    <a:pt x="101602" y="82708"/>
                  </a:cubicBezTo>
                  <a:cubicBezTo>
                    <a:pt x="97369" y="80591"/>
                    <a:pt x="219077" y="102816"/>
                    <a:pt x="222252" y="98583"/>
                  </a:cubicBezTo>
                  <a:cubicBezTo>
                    <a:pt x="225427" y="94350"/>
                    <a:pt x="152931" y="72125"/>
                    <a:pt x="120652" y="57308"/>
                  </a:cubicBezTo>
                  <a:cubicBezTo>
                    <a:pt x="88373" y="42491"/>
                    <a:pt x="-527" y="-3017"/>
                    <a:pt x="2" y="15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1E4BB553-144B-FE50-28F0-F2B987D93B69}"/>
                </a:ext>
              </a:extLst>
            </p:cNvPr>
            <p:cNvSpPr/>
            <p:nvPr/>
          </p:nvSpPr>
          <p:spPr>
            <a:xfrm>
              <a:off x="10658361" y="9077321"/>
              <a:ext cx="216020" cy="235527"/>
            </a:xfrm>
            <a:custGeom>
              <a:avLst/>
              <a:gdLst>
                <a:gd name="connsiteX0" fmla="*/ 114 w 216020"/>
                <a:gd name="connsiteY0" fmla="*/ 4 h 235527"/>
                <a:gd name="connsiteX1" fmla="*/ 82664 w 216020"/>
                <a:gd name="connsiteY1" fmla="*/ 69854 h 235527"/>
                <a:gd name="connsiteX2" fmla="*/ 133464 w 216020"/>
                <a:gd name="connsiteY2" fmla="*/ 130179 h 235527"/>
                <a:gd name="connsiteX3" fmla="*/ 111239 w 216020"/>
                <a:gd name="connsiteY3" fmla="*/ 215904 h 235527"/>
                <a:gd name="connsiteX4" fmla="*/ 82664 w 216020"/>
                <a:gd name="connsiteY4" fmla="*/ 231779 h 235527"/>
                <a:gd name="connsiteX5" fmla="*/ 162039 w 216020"/>
                <a:gd name="connsiteY5" fmla="*/ 161929 h 235527"/>
                <a:gd name="connsiteX6" fmla="*/ 216014 w 216020"/>
                <a:gd name="connsiteY6" fmla="*/ 130179 h 235527"/>
                <a:gd name="connsiteX7" fmla="*/ 158864 w 216020"/>
                <a:gd name="connsiteY7" fmla="*/ 149229 h 235527"/>
                <a:gd name="connsiteX8" fmla="*/ 139814 w 216020"/>
                <a:gd name="connsiteY8" fmla="*/ 127004 h 235527"/>
                <a:gd name="connsiteX9" fmla="*/ 101714 w 216020"/>
                <a:gd name="connsiteY9" fmla="*/ 66679 h 235527"/>
                <a:gd name="connsiteX10" fmla="*/ 114 w 216020"/>
                <a:gd name="connsiteY10" fmla="*/ 4 h 23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020" h="235527">
                  <a:moveTo>
                    <a:pt x="114" y="4"/>
                  </a:moveTo>
                  <a:cubicBezTo>
                    <a:pt x="-3061" y="533"/>
                    <a:pt x="60439" y="48158"/>
                    <a:pt x="82664" y="69854"/>
                  </a:cubicBezTo>
                  <a:cubicBezTo>
                    <a:pt x="104889" y="91550"/>
                    <a:pt x="128702" y="105837"/>
                    <a:pt x="133464" y="130179"/>
                  </a:cubicBezTo>
                  <a:cubicBezTo>
                    <a:pt x="138226" y="154521"/>
                    <a:pt x="119706" y="198971"/>
                    <a:pt x="111239" y="215904"/>
                  </a:cubicBezTo>
                  <a:cubicBezTo>
                    <a:pt x="102772" y="232837"/>
                    <a:pt x="74197" y="240775"/>
                    <a:pt x="82664" y="231779"/>
                  </a:cubicBezTo>
                  <a:cubicBezTo>
                    <a:pt x="91131" y="222783"/>
                    <a:pt x="139814" y="178862"/>
                    <a:pt x="162039" y="161929"/>
                  </a:cubicBezTo>
                  <a:cubicBezTo>
                    <a:pt x="184264" y="144996"/>
                    <a:pt x="216543" y="132296"/>
                    <a:pt x="216014" y="130179"/>
                  </a:cubicBezTo>
                  <a:cubicBezTo>
                    <a:pt x="215485" y="128062"/>
                    <a:pt x="171564" y="149758"/>
                    <a:pt x="158864" y="149229"/>
                  </a:cubicBezTo>
                  <a:cubicBezTo>
                    <a:pt x="146164" y="148700"/>
                    <a:pt x="149339" y="140762"/>
                    <a:pt x="139814" y="127004"/>
                  </a:cubicBezTo>
                  <a:cubicBezTo>
                    <a:pt x="130289" y="113246"/>
                    <a:pt x="125526" y="85729"/>
                    <a:pt x="101714" y="66679"/>
                  </a:cubicBezTo>
                  <a:cubicBezTo>
                    <a:pt x="77902" y="47629"/>
                    <a:pt x="3289" y="-525"/>
                    <a:pt x="114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0385181F-D792-0866-82C1-9D1E04D1511E}"/>
                </a:ext>
              </a:extLst>
            </p:cNvPr>
            <p:cNvSpPr/>
            <p:nvPr/>
          </p:nvSpPr>
          <p:spPr>
            <a:xfrm>
              <a:off x="9876911" y="7994491"/>
              <a:ext cx="396088" cy="281985"/>
            </a:xfrm>
            <a:custGeom>
              <a:avLst/>
              <a:gdLst>
                <a:gd name="connsiteX0" fmla="*/ 514 w 396088"/>
                <a:gd name="connsiteY0" fmla="*/ 159 h 281985"/>
                <a:gd name="connsiteX1" fmla="*/ 197364 w 396088"/>
                <a:gd name="connsiteY1" fmla="*/ 66834 h 281985"/>
                <a:gd name="connsiteX2" fmla="*/ 311664 w 396088"/>
                <a:gd name="connsiteY2" fmla="*/ 149384 h 281985"/>
                <a:gd name="connsiteX3" fmla="*/ 302139 w 396088"/>
                <a:gd name="connsiteY3" fmla="*/ 130334 h 281985"/>
                <a:gd name="connsiteX4" fmla="*/ 394214 w 396088"/>
                <a:gd name="connsiteY4" fmla="*/ 279559 h 281985"/>
                <a:gd name="connsiteX5" fmla="*/ 359289 w 396088"/>
                <a:gd name="connsiteY5" fmla="*/ 216059 h 281985"/>
                <a:gd name="connsiteX6" fmla="*/ 302139 w 396088"/>
                <a:gd name="connsiteY6" fmla="*/ 127159 h 281985"/>
                <a:gd name="connsiteX7" fmla="*/ 260864 w 396088"/>
                <a:gd name="connsiteY7" fmla="*/ 85884 h 281985"/>
                <a:gd name="connsiteX8" fmla="*/ 514 w 396088"/>
                <a:gd name="connsiteY8" fmla="*/ 159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088" h="281985">
                  <a:moveTo>
                    <a:pt x="514" y="159"/>
                  </a:moveTo>
                  <a:cubicBezTo>
                    <a:pt x="-10069" y="-3016"/>
                    <a:pt x="145506" y="41963"/>
                    <a:pt x="197364" y="66834"/>
                  </a:cubicBezTo>
                  <a:cubicBezTo>
                    <a:pt x="249222" y="91705"/>
                    <a:pt x="294202" y="138801"/>
                    <a:pt x="311664" y="149384"/>
                  </a:cubicBezTo>
                  <a:cubicBezTo>
                    <a:pt x="329127" y="159967"/>
                    <a:pt x="288381" y="108638"/>
                    <a:pt x="302139" y="130334"/>
                  </a:cubicBezTo>
                  <a:cubicBezTo>
                    <a:pt x="315897" y="152030"/>
                    <a:pt x="384689" y="265272"/>
                    <a:pt x="394214" y="279559"/>
                  </a:cubicBezTo>
                  <a:cubicBezTo>
                    <a:pt x="403739" y="293846"/>
                    <a:pt x="374635" y="241459"/>
                    <a:pt x="359289" y="216059"/>
                  </a:cubicBezTo>
                  <a:cubicBezTo>
                    <a:pt x="343943" y="190659"/>
                    <a:pt x="318543" y="148855"/>
                    <a:pt x="302139" y="127159"/>
                  </a:cubicBezTo>
                  <a:cubicBezTo>
                    <a:pt x="285735" y="105463"/>
                    <a:pt x="303197" y="105463"/>
                    <a:pt x="260864" y="85884"/>
                  </a:cubicBezTo>
                  <a:cubicBezTo>
                    <a:pt x="218531" y="66305"/>
                    <a:pt x="11097" y="3334"/>
                    <a:pt x="514" y="15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25C05F19-53F4-8EEF-15AD-287DA81A2945}"/>
                </a:ext>
              </a:extLst>
            </p:cNvPr>
            <p:cNvSpPr/>
            <p:nvPr/>
          </p:nvSpPr>
          <p:spPr>
            <a:xfrm>
              <a:off x="9822831" y="7974866"/>
              <a:ext cx="274090" cy="84404"/>
            </a:xfrm>
            <a:custGeom>
              <a:avLst/>
              <a:gdLst>
                <a:gd name="connsiteX0" fmla="*/ 619 w 274090"/>
                <a:gd name="connsiteY0" fmla="*/ 734 h 84404"/>
                <a:gd name="connsiteX1" fmla="*/ 264144 w 274090"/>
                <a:gd name="connsiteY1" fmla="*/ 83284 h 84404"/>
                <a:gd name="connsiteX2" fmla="*/ 194294 w 274090"/>
                <a:gd name="connsiteY2" fmla="*/ 45184 h 84404"/>
                <a:gd name="connsiteX3" fmla="*/ 619 w 274090"/>
                <a:gd name="connsiteY3" fmla="*/ 734 h 84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090" h="84404">
                  <a:moveTo>
                    <a:pt x="619" y="734"/>
                  </a:moveTo>
                  <a:cubicBezTo>
                    <a:pt x="12261" y="7084"/>
                    <a:pt x="231865" y="75876"/>
                    <a:pt x="264144" y="83284"/>
                  </a:cubicBezTo>
                  <a:cubicBezTo>
                    <a:pt x="296423" y="90692"/>
                    <a:pt x="244036" y="59472"/>
                    <a:pt x="194294" y="45184"/>
                  </a:cubicBezTo>
                  <a:cubicBezTo>
                    <a:pt x="144552" y="30897"/>
                    <a:pt x="-11023" y="-5616"/>
                    <a:pt x="619" y="73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B4AE49A2-F08B-36F5-698C-2BF3BA67E8C0}"/>
                </a:ext>
              </a:extLst>
            </p:cNvPr>
            <p:cNvSpPr/>
            <p:nvPr/>
          </p:nvSpPr>
          <p:spPr>
            <a:xfrm>
              <a:off x="10207623" y="8115268"/>
              <a:ext cx="206708" cy="495714"/>
            </a:xfrm>
            <a:custGeom>
              <a:avLst/>
              <a:gdLst>
                <a:gd name="connsiteX0" fmla="*/ 2 w 206708"/>
                <a:gd name="connsiteY0" fmla="*/ 32 h 495714"/>
                <a:gd name="connsiteX1" fmla="*/ 123827 w 206708"/>
                <a:gd name="connsiteY1" fmla="*/ 209582 h 495714"/>
                <a:gd name="connsiteX2" fmla="*/ 120652 w 206708"/>
                <a:gd name="connsiteY2" fmla="*/ 184182 h 495714"/>
                <a:gd name="connsiteX3" fmla="*/ 180977 w 206708"/>
                <a:gd name="connsiteY3" fmla="*/ 342932 h 495714"/>
                <a:gd name="connsiteX4" fmla="*/ 206377 w 206708"/>
                <a:gd name="connsiteY4" fmla="*/ 495332 h 495714"/>
                <a:gd name="connsiteX5" fmla="*/ 193677 w 206708"/>
                <a:gd name="connsiteY5" fmla="*/ 384207 h 495714"/>
                <a:gd name="connsiteX6" fmla="*/ 168277 w 206708"/>
                <a:gd name="connsiteY6" fmla="*/ 314357 h 495714"/>
                <a:gd name="connsiteX7" fmla="*/ 158752 w 206708"/>
                <a:gd name="connsiteY7" fmla="*/ 231807 h 495714"/>
                <a:gd name="connsiteX8" fmla="*/ 127002 w 206708"/>
                <a:gd name="connsiteY8" fmla="*/ 193707 h 495714"/>
                <a:gd name="connsiteX9" fmla="*/ 2 w 206708"/>
                <a:gd name="connsiteY9" fmla="*/ 32 h 49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708" h="495714">
                  <a:moveTo>
                    <a:pt x="2" y="32"/>
                  </a:moveTo>
                  <a:cubicBezTo>
                    <a:pt x="-527" y="2678"/>
                    <a:pt x="103719" y="178890"/>
                    <a:pt x="123827" y="209582"/>
                  </a:cubicBezTo>
                  <a:cubicBezTo>
                    <a:pt x="143935" y="240274"/>
                    <a:pt x="111127" y="161957"/>
                    <a:pt x="120652" y="184182"/>
                  </a:cubicBezTo>
                  <a:cubicBezTo>
                    <a:pt x="130177" y="206407"/>
                    <a:pt x="166690" y="291074"/>
                    <a:pt x="180977" y="342932"/>
                  </a:cubicBezTo>
                  <a:cubicBezTo>
                    <a:pt x="195264" y="394790"/>
                    <a:pt x="204260" y="488453"/>
                    <a:pt x="206377" y="495332"/>
                  </a:cubicBezTo>
                  <a:cubicBezTo>
                    <a:pt x="208494" y="502211"/>
                    <a:pt x="200027" y="414369"/>
                    <a:pt x="193677" y="384207"/>
                  </a:cubicBezTo>
                  <a:cubicBezTo>
                    <a:pt x="187327" y="354045"/>
                    <a:pt x="174098" y="339757"/>
                    <a:pt x="168277" y="314357"/>
                  </a:cubicBezTo>
                  <a:cubicBezTo>
                    <a:pt x="162456" y="288957"/>
                    <a:pt x="165631" y="251915"/>
                    <a:pt x="158752" y="231807"/>
                  </a:cubicBezTo>
                  <a:cubicBezTo>
                    <a:pt x="151873" y="211699"/>
                    <a:pt x="148169" y="228632"/>
                    <a:pt x="127002" y="193707"/>
                  </a:cubicBezTo>
                  <a:cubicBezTo>
                    <a:pt x="105835" y="158782"/>
                    <a:pt x="531" y="-2614"/>
                    <a:pt x="2" y="3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3468E974-08DA-06F3-0482-B16318995672}"/>
                </a:ext>
              </a:extLst>
            </p:cNvPr>
            <p:cNvSpPr/>
            <p:nvPr/>
          </p:nvSpPr>
          <p:spPr>
            <a:xfrm>
              <a:off x="10204354" y="8101962"/>
              <a:ext cx="224402" cy="715594"/>
            </a:xfrm>
            <a:custGeom>
              <a:avLst/>
              <a:gdLst>
                <a:gd name="connsiteX0" fmla="*/ 96 w 224402"/>
                <a:gd name="connsiteY0" fmla="*/ 638 h 715594"/>
                <a:gd name="connsiteX1" fmla="*/ 146146 w 224402"/>
                <a:gd name="connsiteY1" fmla="*/ 337188 h 715594"/>
                <a:gd name="connsiteX2" fmla="*/ 149321 w 224402"/>
                <a:gd name="connsiteY2" fmla="*/ 305438 h 715594"/>
                <a:gd name="connsiteX3" fmla="*/ 196946 w 224402"/>
                <a:gd name="connsiteY3" fmla="*/ 483238 h 715594"/>
                <a:gd name="connsiteX4" fmla="*/ 196946 w 224402"/>
                <a:gd name="connsiteY4" fmla="*/ 457838 h 715594"/>
                <a:gd name="connsiteX5" fmla="*/ 203296 w 224402"/>
                <a:gd name="connsiteY5" fmla="*/ 600713 h 715594"/>
                <a:gd name="connsiteX6" fmla="*/ 203296 w 224402"/>
                <a:gd name="connsiteY6" fmla="*/ 568963 h 715594"/>
                <a:gd name="connsiteX7" fmla="*/ 222346 w 224402"/>
                <a:gd name="connsiteY7" fmla="*/ 705488 h 715594"/>
                <a:gd name="connsiteX8" fmla="*/ 215996 w 224402"/>
                <a:gd name="connsiteY8" fmla="*/ 664213 h 715594"/>
                <a:gd name="connsiteX9" fmla="*/ 152496 w 224402"/>
                <a:gd name="connsiteY9" fmla="*/ 337188 h 715594"/>
                <a:gd name="connsiteX10" fmla="*/ 123921 w 224402"/>
                <a:gd name="connsiteY10" fmla="*/ 254638 h 715594"/>
                <a:gd name="connsiteX11" fmla="*/ 96 w 224402"/>
                <a:gd name="connsiteY11" fmla="*/ 638 h 71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402" h="715594">
                  <a:moveTo>
                    <a:pt x="96" y="638"/>
                  </a:moveTo>
                  <a:cubicBezTo>
                    <a:pt x="3800" y="14396"/>
                    <a:pt x="121275" y="286388"/>
                    <a:pt x="146146" y="337188"/>
                  </a:cubicBezTo>
                  <a:cubicBezTo>
                    <a:pt x="171017" y="387988"/>
                    <a:pt x="140854" y="281096"/>
                    <a:pt x="149321" y="305438"/>
                  </a:cubicBezTo>
                  <a:cubicBezTo>
                    <a:pt x="157788" y="329780"/>
                    <a:pt x="189009" y="457838"/>
                    <a:pt x="196946" y="483238"/>
                  </a:cubicBezTo>
                  <a:cubicBezTo>
                    <a:pt x="204883" y="508638"/>
                    <a:pt x="195888" y="438259"/>
                    <a:pt x="196946" y="457838"/>
                  </a:cubicBezTo>
                  <a:cubicBezTo>
                    <a:pt x="198004" y="477417"/>
                    <a:pt x="202238" y="582192"/>
                    <a:pt x="203296" y="600713"/>
                  </a:cubicBezTo>
                  <a:cubicBezTo>
                    <a:pt x="204354" y="619234"/>
                    <a:pt x="200121" y="551501"/>
                    <a:pt x="203296" y="568963"/>
                  </a:cubicBezTo>
                  <a:cubicBezTo>
                    <a:pt x="206471" y="586426"/>
                    <a:pt x="220229" y="689613"/>
                    <a:pt x="222346" y="705488"/>
                  </a:cubicBezTo>
                  <a:cubicBezTo>
                    <a:pt x="224463" y="721363"/>
                    <a:pt x="227638" y="725596"/>
                    <a:pt x="215996" y="664213"/>
                  </a:cubicBezTo>
                  <a:cubicBezTo>
                    <a:pt x="204354" y="602830"/>
                    <a:pt x="167842" y="405450"/>
                    <a:pt x="152496" y="337188"/>
                  </a:cubicBezTo>
                  <a:cubicBezTo>
                    <a:pt x="137150" y="268926"/>
                    <a:pt x="147734" y="309671"/>
                    <a:pt x="123921" y="254638"/>
                  </a:cubicBezTo>
                  <a:cubicBezTo>
                    <a:pt x="100109" y="199605"/>
                    <a:pt x="-3608" y="-13120"/>
                    <a:pt x="96" y="63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C067CA4C-893D-3A6F-6C08-35AD47239909}"/>
                </a:ext>
              </a:extLst>
            </p:cNvPr>
            <p:cNvSpPr/>
            <p:nvPr/>
          </p:nvSpPr>
          <p:spPr>
            <a:xfrm>
              <a:off x="10363129" y="8514066"/>
              <a:ext cx="89301" cy="448959"/>
            </a:xfrm>
            <a:custGeom>
              <a:avLst/>
              <a:gdLst>
                <a:gd name="connsiteX0" fmla="*/ 88971 w 89301"/>
                <a:gd name="connsiteY0" fmla="*/ 1284 h 448959"/>
                <a:gd name="connsiteX1" fmla="*/ 66746 w 89301"/>
                <a:gd name="connsiteY1" fmla="*/ 109234 h 448959"/>
                <a:gd name="connsiteX2" fmla="*/ 60396 w 89301"/>
                <a:gd name="connsiteY2" fmla="*/ 258459 h 448959"/>
                <a:gd name="connsiteX3" fmla="*/ 69921 w 89301"/>
                <a:gd name="connsiteY3" fmla="*/ 220359 h 448959"/>
                <a:gd name="connsiteX4" fmla="*/ 44521 w 89301"/>
                <a:gd name="connsiteY4" fmla="*/ 287034 h 448959"/>
                <a:gd name="connsiteX5" fmla="*/ 25471 w 89301"/>
                <a:gd name="connsiteY5" fmla="*/ 363234 h 448959"/>
                <a:gd name="connsiteX6" fmla="*/ 47696 w 89301"/>
                <a:gd name="connsiteY6" fmla="*/ 306084 h 448959"/>
                <a:gd name="connsiteX7" fmla="*/ 71 w 89301"/>
                <a:gd name="connsiteY7" fmla="*/ 448959 h 448959"/>
                <a:gd name="connsiteX8" fmla="*/ 60396 w 89301"/>
                <a:gd name="connsiteY8" fmla="*/ 306084 h 448959"/>
                <a:gd name="connsiteX9" fmla="*/ 47696 w 89301"/>
                <a:gd name="connsiteY9" fmla="*/ 182259 h 448959"/>
                <a:gd name="connsiteX10" fmla="*/ 88971 w 89301"/>
                <a:gd name="connsiteY10" fmla="*/ 1284 h 44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301" h="448959">
                  <a:moveTo>
                    <a:pt x="88971" y="1284"/>
                  </a:moveTo>
                  <a:cubicBezTo>
                    <a:pt x="92146" y="-10887"/>
                    <a:pt x="71508" y="66372"/>
                    <a:pt x="66746" y="109234"/>
                  </a:cubicBezTo>
                  <a:cubicBezTo>
                    <a:pt x="61983" y="152097"/>
                    <a:pt x="59867" y="239938"/>
                    <a:pt x="60396" y="258459"/>
                  </a:cubicBezTo>
                  <a:cubicBezTo>
                    <a:pt x="60925" y="276980"/>
                    <a:pt x="72567" y="215597"/>
                    <a:pt x="69921" y="220359"/>
                  </a:cubicBezTo>
                  <a:cubicBezTo>
                    <a:pt x="67275" y="225121"/>
                    <a:pt x="51929" y="263222"/>
                    <a:pt x="44521" y="287034"/>
                  </a:cubicBezTo>
                  <a:cubicBezTo>
                    <a:pt x="37113" y="310847"/>
                    <a:pt x="24942" y="360059"/>
                    <a:pt x="25471" y="363234"/>
                  </a:cubicBezTo>
                  <a:cubicBezTo>
                    <a:pt x="26000" y="366409"/>
                    <a:pt x="51929" y="291797"/>
                    <a:pt x="47696" y="306084"/>
                  </a:cubicBezTo>
                  <a:cubicBezTo>
                    <a:pt x="43463" y="320371"/>
                    <a:pt x="-2046" y="448959"/>
                    <a:pt x="71" y="448959"/>
                  </a:cubicBezTo>
                  <a:cubicBezTo>
                    <a:pt x="2188" y="448959"/>
                    <a:pt x="52459" y="350534"/>
                    <a:pt x="60396" y="306084"/>
                  </a:cubicBezTo>
                  <a:cubicBezTo>
                    <a:pt x="68333" y="261634"/>
                    <a:pt x="41875" y="227238"/>
                    <a:pt x="47696" y="182259"/>
                  </a:cubicBezTo>
                  <a:cubicBezTo>
                    <a:pt x="53517" y="137280"/>
                    <a:pt x="85796" y="13455"/>
                    <a:pt x="88971" y="12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F2BFC87F-8EF7-968B-609D-8326ACCE3D0C}"/>
                </a:ext>
              </a:extLst>
            </p:cNvPr>
            <p:cNvSpPr/>
            <p:nvPr/>
          </p:nvSpPr>
          <p:spPr>
            <a:xfrm>
              <a:off x="10569496" y="9099185"/>
              <a:ext cx="211383" cy="154492"/>
            </a:xfrm>
            <a:custGeom>
              <a:avLst/>
              <a:gdLst>
                <a:gd name="connsiteX0" fmla="*/ 79 w 211383"/>
                <a:gd name="connsiteY0" fmla="*/ 365 h 154492"/>
                <a:gd name="connsiteX1" fmla="*/ 114379 w 211383"/>
                <a:gd name="connsiteY1" fmla="*/ 22590 h 154492"/>
                <a:gd name="connsiteX2" fmla="*/ 146129 w 211383"/>
                <a:gd name="connsiteY2" fmla="*/ 76565 h 154492"/>
                <a:gd name="connsiteX3" fmla="*/ 127079 w 211383"/>
                <a:gd name="connsiteY3" fmla="*/ 57515 h 154492"/>
                <a:gd name="connsiteX4" fmla="*/ 209629 w 211383"/>
                <a:gd name="connsiteY4" fmla="*/ 152765 h 154492"/>
                <a:gd name="connsiteX5" fmla="*/ 181054 w 211383"/>
                <a:gd name="connsiteY5" fmla="*/ 114665 h 154492"/>
                <a:gd name="connsiteX6" fmla="*/ 152479 w 211383"/>
                <a:gd name="connsiteY6" fmla="*/ 60690 h 154492"/>
                <a:gd name="connsiteX7" fmla="*/ 133429 w 211383"/>
                <a:gd name="connsiteY7" fmla="*/ 38465 h 154492"/>
                <a:gd name="connsiteX8" fmla="*/ 79 w 211383"/>
                <a:gd name="connsiteY8" fmla="*/ 365 h 15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383" h="154492">
                  <a:moveTo>
                    <a:pt x="79" y="365"/>
                  </a:moveTo>
                  <a:cubicBezTo>
                    <a:pt x="-3096" y="-2281"/>
                    <a:pt x="90037" y="9890"/>
                    <a:pt x="114379" y="22590"/>
                  </a:cubicBezTo>
                  <a:cubicBezTo>
                    <a:pt x="138721" y="35290"/>
                    <a:pt x="144012" y="70744"/>
                    <a:pt x="146129" y="76565"/>
                  </a:cubicBezTo>
                  <a:cubicBezTo>
                    <a:pt x="148246" y="82386"/>
                    <a:pt x="116496" y="44815"/>
                    <a:pt x="127079" y="57515"/>
                  </a:cubicBezTo>
                  <a:cubicBezTo>
                    <a:pt x="137662" y="70215"/>
                    <a:pt x="200633" y="143240"/>
                    <a:pt x="209629" y="152765"/>
                  </a:cubicBezTo>
                  <a:cubicBezTo>
                    <a:pt x="218625" y="162290"/>
                    <a:pt x="190579" y="130011"/>
                    <a:pt x="181054" y="114665"/>
                  </a:cubicBezTo>
                  <a:cubicBezTo>
                    <a:pt x="171529" y="99319"/>
                    <a:pt x="160416" y="73390"/>
                    <a:pt x="152479" y="60690"/>
                  </a:cubicBezTo>
                  <a:cubicBezTo>
                    <a:pt x="144542" y="47990"/>
                    <a:pt x="156183" y="49048"/>
                    <a:pt x="133429" y="38465"/>
                  </a:cubicBezTo>
                  <a:cubicBezTo>
                    <a:pt x="110675" y="27882"/>
                    <a:pt x="3254" y="3011"/>
                    <a:pt x="79" y="36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361944C9-2F34-F803-0610-D28497E13103}"/>
                </a:ext>
              </a:extLst>
            </p:cNvPr>
            <p:cNvSpPr/>
            <p:nvPr/>
          </p:nvSpPr>
          <p:spPr>
            <a:xfrm>
              <a:off x="10340972" y="8985139"/>
              <a:ext cx="209790" cy="100965"/>
            </a:xfrm>
            <a:custGeom>
              <a:avLst/>
              <a:gdLst>
                <a:gd name="connsiteX0" fmla="*/ 3 w 209790"/>
                <a:gd name="connsiteY0" fmla="*/ 111 h 100965"/>
                <a:gd name="connsiteX1" fmla="*/ 101603 w 209790"/>
                <a:gd name="connsiteY1" fmla="*/ 73136 h 100965"/>
                <a:gd name="connsiteX2" fmla="*/ 66678 w 209790"/>
                <a:gd name="connsiteY2" fmla="*/ 63611 h 100965"/>
                <a:gd name="connsiteX3" fmla="*/ 209553 w 209790"/>
                <a:gd name="connsiteY3" fmla="*/ 95361 h 100965"/>
                <a:gd name="connsiteX4" fmla="*/ 98428 w 209790"/>
                <a:gd name="connsiteY4" fmla="*/ 92186 h 100965"/>
                <a:gd name="connsiteX5" fmla="*/ 3 w 209790"/>
                <a:gd name="connsiteY5" fmla="*/ 111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790" h="100965">
                  <a:moveTo>
                    <a:pt x="3" y="111"/>
                  </a:moveTo>
                  <a:cubicBezTo>
                    <a:pt x="532" y="-3064"/>
                    <a:pt x="90491" y="62553"/>
                    <a:pt x="101603" y="73136"/>
                  </a:cubicBezTo>
                  <a:cubicBezTo>
                    <a:pt x="112715" y="83719"/>
                    <a:pt x="48686" y="59907"/>
                    <a:pt x="66678" y="63611"/>
                  </a:cubicBezTo>
                  <a:cubicBezTo>
                    <a:pt x="84670" y="67315"/>
                    <a:pt x="204261" y="90599"/>
                    <a:pt x="209553" y="95361"/>
                  </a:cubicBezTo>
                  <a:cubicBezTo>
                    <a:pt x="214845" y="100124"/>
                    <a:pt x="130178" y="106474"/>
                    <a:pt x="98428" y="92186"/>
                  </a:cubicBezTo>
                  <a:cubicBezTo>
                    <a:pt x="66678" y="77899"/>
                    <a:pt x="-526" y="3286"/>
                    <a:pt x="3" y="11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9DDD781E-B4BC-C56E-9695-C6E80F01196B}"/>
                </a:ext>
              </a:extLst>
            </p:cNvPr>
            <p:cNvSpPr/>
            <p:nvPr/>
          </p:nvSpPr>
          <p:spPr>
            <a:xfrm>
              <a:off x="10236037" y="9013811"/>
              <a:ext cx="146215" cy="361967"/>
            </a:xfrm>
            <a:custGeom>
              <a:avLst/>
              <a:gdLst>
                <a:gd name="connsiteX0" fmla="*/ 146213 w 146215"/>
                <a:gd name="connsiteY0" fmla="*/ 14 h 361967"/>
                <a:gd name="connsiteX1" fmla="*/ 47788 w 146215"/>
                <a:gd name="connsiteY1" fmla="*/ 174639 h 361967"/>
                <a:gd name="connsiteX2" fmla="*/ 31913 w 146215"/>
                <a:gd name="connsiteY2" fmla="*/ 241314 h 361967"/>
                <a:gd name="connsiteX3" fmla="*/ 163 w 146215"/>
                <a:gd name="connsiteY3" fmla="*/ 238139 h 361967"/>
                <a:gd name="connsiteX4" fmla="*/ 19213 w 146215"/>
                <a:gd name="connsiteY4" fmla="*/ 269889 h 361967"/>
                <a:gd name="connsiteX5" fmla="*/ 12863 w 146215"/>
                <a:gd name="connsiteY5" fmla="*/ 361964 h 361967"/>
                <a:gd name="connsiteX6" fmla="*/ 31913 w 146215"/>
                <a:gd name="connsiteY6" fmla="*/ 273064 h 361967"/>
                <a:gd name="connsiteX7" fmla="*/ 50963 w 146215"/>
                <a:gd name="connsiteY7" fmla="*/ 165114 h 361967"/>
                <a:gd name="connsiteX8" fmla="*/ 146213 w 146215"/>
                <a:gd name="connsiteY8" fmla="*/ 14 h 36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215" h="361967">
                  <a:moveTo>
                    <a:pt x="146213" y="14"/>
                  </a:moveTo>
                  <a:cubicBezTo>
                    <a:pt x="145684" y="1601"/>
                    <a:pt x="66838" y="134422"/>
                    <a:pt x="47788" y="174639"/>
                  </a:cubicBezTo>
                  <a:cubicBezTo>
                    <a:pt x="28738" y="214856"/>
                    <a:pt x="39850" y="230731"/>
                    <a:pt x="31913" y="241314"/>
                  </a:cubicBezTo>
                  <a:cubicBezTo>
                    <a:pt x="23976" y="251897"/>
                    <a:pt x="2280" y="233377"/>
                    <a:pt x="163" y="238139"/>
                  </a:cubicBezTo>
                  <a:cubicBezTo>
                    <a:pt x="-1954" y="242901"/>
                    <a:pt x="17096" y="249252"/>
                    <a:pt x="19213" y="269889"/>
                  </a:cubicBezTo>
                  <a:cubicBezTo>
                    <a:pt x="21330" y="290526"/>
                    <a:pt x="10746" y="361435"/>
                    <a:pt x="12863" y="361964"/>
                  </a:cubicBezTo>
                  <a:cubicBezTo>
                    <a:pt x="14980" y="362493"/>
                    <a:pt x="25563" y="305872"/>
                    <a:pt x="31913" y="273064"/>
                  </a:cubicBezTo>
                  <a:cubicBezTo>
                    <a:pt x="38263" y="240256"/>
                    <a:pt x="33501" y="203214"/>
                    <a:pt x="50963" y="165114"/>
                  </a:cubicBezTo>
                  <a:cubicBezTo>
                    <a:pt x="68425" y="127014"/>
                    <a:pt x="146742" y="-1573"/>
                    <a:pt x="146213" y="1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8D1DE558-7FF4-6456-8E23-B7002A709B4A}"/>
                </a:ext>
              </a:extLst>
            </p:cNvPr>
            <p:cNvSpPr/>
            <p:nvPr/>
          </p:nvSpPr>
          <p:spPr>
            <a:xfrm>
              <a:off x="10279901" y="9016113"/>
              <a:ext cx="94145" cy="139563"/>
            </a:xfrm>
            <a:custGeom>
              <a:avLst/>
              <a:gdLst>
                <a:gd name="connsiteX0" fmla="*/ 92824 w 94145"/>
                <a:gd name="connsiteY0" fmla="*/ 887 h 139563"/>
                <a:gd name="connsiteX1" fmla="*/ 749 w 94145"/>
                <a:gd name="connsiteY1" fmla="*/ 137412 h 139563"/>
                <a:gd name="connsiteX2" fmla="*/ 51549 w 94145"/>
                <a:gd name="connsiteY2" fmla="*/ 80262 h 139563"/>
                <a:gd name="connsiteX3" fmla="*/ 92824 w 94145"/>
                <a:gd name="connsiteY3" fmla="*/ 887 h 13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145" h="139563">
                  <a:moveTo>
                    <a:pt x="92824" y="887"/>
                  </a:moveTo>
                  <a:cubicBezTo>
                    <a:pt x="84357" y="10412"/>
                    <a:pt x="7628" y="124183"/>
                    <a:pt x="749" y="137412"/>
                  </a:cubicBezTo>
                  <a:cubicBezTo>
                    <a:pt x="-6130" y="150641"/>
                    <a:pt x="36203" y="99312"/>
                    <a:pt x="51549" y="80262"/>
                  </a:cubicBezTo>
                  <a:cubicBezTo>
                    <a:pt x="66895" y="61212"/>
                    <a:pt x="101291" y="-8638"/>
                    <a:pt x="92824" y="88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DF95B42A-39E0-2856-69FE-5BF22DBC9E31}"/>
                </a:ext>
              </a:extLst>
            </p:cNvPr>
            <p:cNvSpPr/>
            <p:nvPr/>
          </p:nvSpPr>
          <p:spPr>
            <a:xfrm>
              <a:off x="10632651" y="8461237"/>
              <a:ext cx="41723" cy="286160"/>
            </a:xfrm>
            <a:custGeom>
              <a:avLst/>
              <a:gdLst>
                <a:gd name="connsiteX0" fmla="*/ 41699 w 41723"/>
                <a:gd name="connsiteY0" fmla="*/ 138 h 286160"/>
                <a:gd name="connsiteX1" fmla="*/ 424 w 41723"/>
                <a:gd name="connsiteY1" fmla="*/ 162063 h 286160"/>
                <a:gd name="connsiteX2" fmla="*/ 19474 w 41723"/>
                <a:gd name="connsiteY2" fmla="*/ 285888 h 286160"/>
                <a:gd name="connsiteX3" fmla="*/ 6774 w 41723"/>
                <a:gd name="connsiteY3" fmla="*/ 190638 h 286160"/>
                <a:gd name="connsiteX4" fmla="*/ 41699 w 41723"/>
                <a:gd name="connsiteY4" fmla="*/ 138 h 28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23" h="286160">
                  <a:moveTo>
                    <a:pt x="41699" y="138"/>
                  </a:moveTo>
                  <a:cubicBezTo>
                    <a:pt x="40641" y="-4624"/>
                    <a:pt x="4128" y="114438"/>
                    <a:pt x="424" y="162063"/>
                  </a:cubicBezTo>
                  <a:cubicBezTo>
                    <a:pt x="-3280" y="209688"/>
                    <a:pt x="18416" y="281126"/>
                    <a:pt x="19474" y="285888"/>
                  </a:cubicBezTo>
                  <a:cubicBezTo>
                    <a:pt x="20532" y="290650"/>
                    <a:pt x="4657" y="231913"/>
                    <a:pt x="6774" y="190638"/>
                  </a:cubicBezTo>
                  <a:cubicBezTo>
                    <a:pt x="8891" y="149363"/>
                    <a:pt x="42757" y="4900"/>
                    <a:pt x="41699" y="13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72DE246B-A7EB-8C71-6B98-35F8EFA2B0C6}"/>
                </a:ext>
              </a:extLst>
            </p:cNvPr>
            <p:cNvSpPr/>
            <p:nvPr/>
          </p:nvSpPr>
          <p:spPr>
            <a:xfrm>
              <a:off x="10394705" y="9096303"/>
              <a:ext cx="149492" cy="219724"/>
            </a:xfrm>
            <a:custGeom>
              <a:avLst/>
              <a:gdLst>
                <a:gd name="connsiteX0" fmla="*/ 149470 w 149492"/>
                <a:gd name="connsiteY0" fmla="*/ 72 h 219724"/>
                <a:gd name="connsiteX1" fmla="*/ 41520 w 149492"/>
                <a:gd name="connsiteY1" fmla="*/ 133422 h 219724"/>
                <a:gd name="connsiteX2" fmla="*/ 245 w 149492"/>
                <a:gd name="connsiteY2" fmla="*/ 219147 h 219724"/>
                <a:gd name="connsiteX3" fmla="*/ 57395 w 149492"/>
                <a:gd name="connsiteY3" fmla="*/ 92147 h 219724"/>
                <a:gd name="connsiteX4" fmla="*/ 31995 w 149492"/>
                <a:gd name="connsiteY4" fmla="*/ 114372 h 219724"/>
                <a:gd name="connsiteX5" fmla="*/ 149470 w 149492"/>
                <a:gd name="connsiteY5" fmla="*/ 72 h 21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492" h="219724">
                  <a:moveTo>
                    <a:pt x="149470" y="72"/>
                  </a:moveTo>
                  <a:cubicBezTo>
                    <a:pt x="151057" y="3247"/>
                    <a:pt x="66391" y="96910"/>
                    <a:pt x="41520" y="133422"/>
                  </a:cubicBezTo>
                  <a:cubicBezTo>
                    <a:pt x="16649" y="169934"/>
                    <a:pt x="-2401" y="226026"/>
                    <a:pt x="245" y="219147"/>
                  </a:cubicBezTo>
                  <a:cubicBezTo>
                    <a:pt x="2891" y="212268"/>
                    <a:pt x="52103" y="109609"/>
                    <a:pt x="57395" y="92147"/>
                  </a:cubicBezTo>
                  <a:cubicBezTo>
                    <a:pt x="62687" y="74685"/>
                    <a:pt x="16120" y="129189"/>
                    <a:pt x="31995" y="114372"/>
                  </a:cubicBezTo>
                  <a:cubicBezTo>
                    <a:pt x="47870" y="99555"/>
                    <a:pt x="147883" y="-3103"/>
                    <a:pt x="149470" y="7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3174791A-A16D-9E82-74A2-0AB63AFA6999}"/>
                </a:ext>
              </a:extLst>
            </p:cNvPr>
            <p:cNvSpPr/>
            <p:nvPr/>
          </p:nvSpPr>
          <p:spPr>
            <a:xfrm>
              <a:off x="10324637" y="9261453"/>
              <a:ext cx="127661" cy="184222"/>
            </a:xfrm>
            <a:custGeom>
              <a:avLst/>
              <a:gdLst>
                <a:gd name="connsiteX0" fmla="*/ 127463 w 127661"/>
                <a:gd name="connsiteY0" fmla="*/ 22 h 184222"/>
                <a:gd name="connsiteX1" fmla="*/ 60788 w 127661"/>
                <a:gd name="connsiteY1" fmla="*/ 111147 h 184222"/>
                <a:gd name="connsiteX2" fmla="*/ 463 w 127661"/>
                <a:gd name="connsiteY2" fmla="*/ 184172 h 184222"/>
                <a:gd name="connsiteX3" fmla="*/ 38563 w 127661"/>
                <a:gd name="connsiteY3" fmla="*/ 120672 h 184222"/>
                <a:gd name="connsiteX4" fmla="*/ 127463 w 127661"/>
                <a:gd name="connsiteY4" fmla="*/ 22 h 18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661" h="184222">
                  <a:moveTo>
                    <a:pt x="127463" y="22"/>
                  </a:moveTo>
                  <a:cubicBezTo>
                    <a:pt x="131167" y="-1565"/>
                    <a:pt x="81955" y="80455"/>
                    <a:pt x="60788" y="111147"/>
                  </a:cubicBezTo>
                  <a:cubicBezTo>
                    <a:pt x="39621" y="141839"/>
                    <a:pt x="4167" y="182585"/>
                    <a:pt x="463" y="184172"/>
                  </a:cubicBezTo>
                  <a:cubicBezTo>
                    <a:pt x="-3241" y="185759"/>
                    <a:pt x="15809" y="149247"/>
                    <a:pt x="38563" y="120672"/>
                  </a:cubicBezTo>
                  <a:cubicBezTo>
                    <a:pt x="61317" y="92097"/>
                    <a:pt x="123759" y="1609"/>
                    <a:pt x="127463" y="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93E06CB2-E332-A12C-F290-08DA161B4615}"/>
                </a:ext>
              </a:extLst>
            </p:cNvPr>
            <p:cNvSpPr/>
            <p:nvPr/>
          </p:nvSpPr>
          <p:spPr>
            <a:xfrm>
              <a:off x="10146670" y="9137650"/>
              <a:ext cx="159380" cy="253596"/>
            </a:xfrm>
            <a:custGeom>
              <a:avLst/>
              <a:gdLst>
                <a:gd name="connsiteX0" fmla="*/ 159380 w 159380"/>
                <a:gd name="connsiteY0" fmla="*/ 0 h 253596"/>
                <a:gd name="connsiteX1" fmla="*/ 92705 w 159380"/>
                <a:gd name="connsiteY1" fmla="*/ 139700 h 253596"/>
                <a:gd name="connsiteX2" fmla="*/ 70480 w 159380"/>
                <a:gd name="connsiteY2" fmla="*/ 228600 h 253596"/>
                <a:gd name="connsiteX3" fmla="*/ 38730 w 159380"/>
                <a:gd name="connsiteY3" fmla="*/ 228600 h 253596"/>
                <a:gd name="connsiteX4" fmla="*/ 13330 w 159380"/>
                <a:gd name="connsiteY4" fmla="*/ 209550 h 253596"/>
                <a:gd name="connsiteX5" fmla="*/ 630 w 159380"/>
                <a:gd name="connsiteY5" fmla="*/ 155575 h 253596"/>
                <a:gd name="connsiteX6" fmla="*/ 32380 w 159380"/>
                <a:gd name="connsiteY6" fmla="*/ 238125 h 253596"/>
                <a:gd name="connsiteX7" fmla="*/ 70480 w 159380"/>
                <a:gd name="connsiteY7" fmla="*/ 244475 h 253596"/>
                <a:gd name="connsiteX8" fmla="*/ 92705 w 159380"/>
                <a:gd name="connsiteY8" fmla="*/ 139700 h 253596"/>
                <a:gd name="connsiteX9" fmla="*/ 159380 w 159380"/>
                <a:gd name="connsiteY9" fmla="*/ 0 h 25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380" h="253596">
                  <a:moveTo>
                    <a:pt x="159380" y="0"/>
                  </a:moveTo>
                  <a:cubicBezTo>
                    <a:pt x="159380" y="0"/>
                    <a:pt x="107522" y="101600"/>
                    <a:pt x="92705" y="139700"/>
                  </a:cubicBezTo>
                  <a:cubicBezTo>
                    <a:pt x="77888" y="177800"/>
                    <a:pt x="79476" y="213783"/>
                    <a:pt x="70480" y="228600"/>
                  </a:cubicBezTo>
                  <a:cubicBezTo>
                    <a:pt x="61484" y="243417"/>
                    <a:pt x="48255" y="231775"/>
                    <a:pt x="38730" y="228600"/>
                  </a:cubicBezTo>
                  <a:cubicBezTo>
                    <a:pt x="29205" y="225425"/>
                    <a:pt x="19680" y="221721"/>
                    <a:pt x="13330" y="209550"/>
                  </a:cubicBezTo>
                  <a:cubicBezTo>
                    <a:pt x="6980" y="197379"/>
                    <a:pt x="-2545" y="150813"/>
                    <a:pt x="630" y="155575"/>
                  </a:cubicBezTo>
                  <a:cubicBezTo>
                    <a:pt x="3805" y="160337"/>
                    <a:pt x="20738" y="223309"/>
                    <a:pt x="32380" y="238125"/>
                  </a:cubicBezTo>
                  <a:cubicBezTo>
                    <a:pt x="44022" y="252941"/>
                    <a:pt x="60426" y="260879"/>
                    <a:pt x="70480" y="244475"/>
                  </a:cubicBezTo>
                  <a:cubicBezTo>
                    <a:pt x="80534" y="228071"/>
                    <a:pt x="77359" y="177271"/>
                    <a:pt x="92705" y="139700"/>
                  </a:cubicBezTo>
                  <a:cubicBezTo>
                    <a:pt x="108051" y="102129"/>
                    <a:pt x="159380" y="0"/>
                    <a:pt x="15938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C96BBCCF-B996-631E-FA2D-A6A200988E61}"/>
                </a:ext>
              </a:extLst>
            </p:cNvPr>
            <p:cNvSpPr/>
            <p:nvPr/>
          </p:nvSpPr>
          <p:spPr>
            <a:xfrm>
              <a:off x="10200712" y="9162988"/>
              <a:ext cx="225988" cy="222427"/>
            </a:xfrm>
            <a:custGeom>
              <a:avLst/>
              <a:gdLst>
                <a:gd name="connsiteX0" fmla="*/ 225988 w 225988"/>
                <a:gd name="connsiteY0" fmla="*/ 62 h 222427"/>
                <a:gd name="connsiteX1" fmla="*/ 143438 w 225988"/>
                <a:gd name="connsiteY1" fmla="*/ 146112 h 222427"/>
                <a:gd name="connsiteX2" fmla="*/ 105338 w 225988"/>
                <a:gd name="connsiteY2" fmla="*/ 184212 h 222427"/>
                <a:gd name="connsiteX3" fmla="*/ 563 w 225988"/>
                <a:gd name="connsiteY3" fmla="*/ 222312 h 222427"/>
                <a:gd name="connsiteX4" fmla="*/ 156138 w 225988"/>
                <a:gd name="connsiteY4" fmla="*/ 171512 h 222427"/>
                <a:gd name="connsiteX5" fmla="*/ 143438 w 225988"/>
                <a:gd name="connsiteY5" fmla="*/ 165162 h 222427"/>
                <a:gd name="connsiteX6" fmla="*/ 225988 w 225988"/>
                <a:gd name="connsiteY6" fmla="*/ 62 h 22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988" h="222427">
                  <a:moveTo>
                    <a:pt x="225988" y="62"/>
                  </a:moveTo>
                  <a:cubicBezTo>
                    <a:pt x="225988" y="-3113"/>
                    <a:pt x="163546" y="115420"/>
                    <a:pt x="143438" y="146112"/>
                  </a:cubicBezTo>
                  <a:cubicBezTo>
                    <a:pt x="123330" y="176804"/>
                    <a:pt x="129150" y="171512"/>
                    <a:pt x="105338" y="184212"/>
                  </a:cubicBezTo>
                  <a:cubicBezTo>
                    <a:pt x="81525" y="196912"/>
                    <a:pt x="-7904" y="224429"/>
                    <a:pt x="563" y="222312"/>
                  </a:cubicBezTo>
                  <a:cubicBezTo>
                    <a:pt x="9030" y="220195"/>
                    <a:pt x="156138" y="171512"/>
                    <a:pt x="156138" y="171512"/>
                  </a:cubicBezTo>
                  <a:cubicBezTo>
                    <a:pt x="179950" y="161987"/>
                    <a:pt x="133384" y="188974"/>
                    <a:pt x="143438" y="165162"/>
                  </a:cubicBezTo>
                  <a:cubicBezTo>
                    <a:pt x="153492" y="141350"/>
                    <a:pt x="225988" y="3237"/>
                    <a:pt x="225988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280FACAA-5DD4-971F-8873-A1F4D4B4807A}"/>
                </a:ext>
              </a:extLst>
            </p:cNvPr>
            <p:cNvSpPr/>
            <p:nvPr/>
          </p:nvSpPr>
          <p:spPr>
            <a:xfrm>
              <a:off x="10071100" y="9315265"/>
              <a:ext cx="321392" cy="95446"/>
            </a:xfrm>
            <a:custGeom>
              <a:avLst/>
              <a:gdLst>
                <a:gd name="connsiteX0" fmla="*/ 0 w 321392"/>
                <a:gd name="connsiteY0" fmla="*/ 73210 h 95446"/>
                <a:gd name="connsiteX1" fmla="*/ 127000 w 321392"/>
                <a:gd name="connsiteY1" fmla="*/ 95435 h 95446"/>
                <a:gd name="connsiteX2" fmla="*/ 92075 w 321392"/>
                <a:gd name="connsiteY2" fmla="*/ 76385 h 95446"/>
                <a:gd name="connsiteX3" fmla="*/ 142875 w 321392"/>
                <a:gd name="connsiteY3" fmla="*/ 85910 h 95446"/>
                <a:gd name="connsiteX4" fmla="*/ 320675 w 321392"/>
                <a:gd name="connsiteY4" fmla="*/ 185 h 95446"/>
                <a:gd name="connsiteX5" fmla="*/ 203200 w 321392"/>
                <a:gd name="connsiteY5" fmla="*/ 63685 h 95446"/>
                <a:gd name="connsiteX6" fmla="*/ 146050 w 321392"/>
                <a:gd name="connsiteY6" fmla="*/ 85910 h 95446"/>
                <a:gd name="connsiteX7" fmla="*/ 98425 w 321392"/>
                <a:gd name="connsiteY7" fmla="*/ 79560 h 95446"/>
                <a:gd name="connsiteX8" fmla="*/ 0 w 321392"/>
                <a:gd name="connsiteY8" fmla="*/ 73210 h 9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92" h="95446">
                  <a:moveTo>
                    <a:pt x="0" y="73210"/>
                  </a:moveTo>
                  <a:cubicBezTo>
                    <a:pt x="55827" y="84058"/>
                    <a:pt x="111654" y="94906"/>
                    <a:pt x="127000" y="95435"/>
                  </a:cubicBezTo>
                  <a:cubicBezTo>
                    <a:pt x="142346" y="95964"/>
                    <a:pt x="89429" y="77973"/>
                    <a:pt x="92075" y="76385"/>
                  </a:cubicBezTo>
                  <a:cubicBezTo>
                    <a:pt x="94721" y="74798"/>
                    <a:pt x="104775" y="98610"/>
                    <a:pt x="142875" y="85910"/>
                  </a:cubicBezTo>
                  <a:cubicBezTo>
                    <a:pt x="180975" y="73210"/>
                    <a:pt x="310621" y="3889"/>
                    <a:pt x="320675" y="185"/>
                  </a:cubicBezTo>
                  <a:cubicBezTo>
                    <a:pt x="330729" y="-3519"/>
                    <a:pt x="232304" y="49398"/>
                    <a:pt x="203200" y="63685"/>
                  </a:cubicBezTo>
                  <a:cubicBezTo>
                    <a:pt x="174096" y="77972"/>
                    <a:pt x="163513" y="83264"/>
                    <a:pt x="146050" y="85910"/>
                  </a:cubicBezTo>
                  <a:cubicBezTo>
                    <a:pt x="128587" y="88556"/>
                    <a:pt x="98425" y="79560"/>
                    <a:pt x="98425" y="79560"/>
                  </a:cubicBezTo>
                  <a:lnTo>
                    <a:pt x="0" y="7321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383B7B30-107F-114B-4B10-CF6D7D19F39F}"/>
                </a:ext>
              </a:extLst>
            </p:cNvPr>
            <p:cNvSpPr/>
            <p:nvPr/>
          </p:nvSpPr>
          <p:spPr>
            <a:xfrm>
              <a:off x="10019914" y="9254002"/>
              <a:ext cx="166132" cy="166282"/>
            </a:xfrm>
            <a:custGeom>
              <a:avLst/>
              <a:gdLst>
                <a:gd name="connsiteX0" fmla="*/ 386 w 166132"/>
                <a:gd name="connsiteY0" fmla="*/ 58273 h 166282"/>
                <a:gd name="connsiteX1" fmla="*/ 82936 w 166132"/>
                <a:gd name="connsiteY1" fmla="*/ 112248 h 166282"/>
                <a:gd name="connsiteX2" fmla="*/ 162311 w 166132"/>
                <a:gd name="connsiteY2" fmla="*/ 166223 h 166282"/>
                <a:gd name="connsiteX3" fmla="*/ 149611 w 166132"/>
                <a:gd name="connsiteY3" fmla="*/ 121773 h 166282"/>
                <a:gd name="connsiteX4" fmla="*/ 114686 w 166132"/>
                <a:gd name="connsiteY4" fmla="*/ 74148 h 166282"/>
                <a:gd name="connsiteX5" fmla="*/ 136911 w 166132"/>
                <a:gd name="connsiteY5" fmla="*/ 1123 h 166282"/>
                <a:gd name="connsiteX6" fmla="*/ 127386 w 166132"/>
                <a:gd name="connsiteY6" fmla="*/ 32873 h 166282"/>
                <a:gd name="connsiteX7" fmla="*/ 127386 w 166132"/>
                <a:gd name="connsiteY7" fmla="*/ 74148 h 166282"/>
                <a:gd name="connsiteX8" fmla="*/ 149611 w 166132"/>
                <a:gd name="connsiteY8" fmla="*/ 134473 h 166282"/>
                <a:gd name="connsiteX9" fmla="*/ 117861 w 166132"/>
                <a:gd name="connsiteY9" fmla="*/ 115423 h 166282"/>
                <a:gd name="connsiteX10" fmla="*/ 386 w 166132"/>
                <a:gd name="connsiteY10" fmla="*/ 58273 h 16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132" h="166282">
                  <a:moveTo>
                    <a:pt x="386" y="58273"/>
                  </a:moveTo>
                  <a:cubicBezTo>
                    <a:pt x="-5435" y="57744"/>
                    <a:pt x="55949" y="94256"/>
                    <a:pt x="82936" y="112248"/>
                  </a:cubicBezTo>
                  <a:cubicBezTo>
                    <a:pt x="109923" y="130240"/>
                    <a:pt x="151199" y="164636"/>
                    <a:pt x="162311" y="166223"/>
                  </a:cubicBezTo>
                  <a:cubicBezTo>
                    <a:pt x="173423" y="167810"/>
                    <a:pt x="157548" y="137119"/>
                    <a:pt x="149611" y="121773"/>
                  </a:cubicBezTo>
                  <a:cubicBezTo>
                    <a:pt x="141674" y="106427"/>
                    <a:pt x="116803" y="94256"/>
                    <a:pt x="114686" y="74148"/>
                  </a:cubicBezTo>
                  <a:cubicBezTo>
                    <a:pt x="112569" y="54040"/>
                    <a:pt x="134794" y="8002"/>
                    <a:pt x="136911" y="1123"/>
                  </a:cubicBezTo>
                  <a:cubicBezTo>
                    <a:pt x="139028" y="-5756"/>
                    <a:pt x="128973" y="20702"/>
                    <a:pt x="127386" y="32873"/>
                  </a:cubicBezTo>
                  <a:cubicBezTo>
                    <a:pt x="125799" y="45044"/>
                    <a:pt x="123682" y="57215"/>
                    <a:pt x="127386" y="74148"/>
                  </a:cubicBezTo>
                  <a:cubicBezTo>
                    <a:pt x="131090" y="91081"/>
                    <a:pt x="151198" y="127594"/>
                    <a:pt x="149611" y="134473"/>
                  </a:cubicBezTo>
                  <a:cubicBezTo>
                    <a:pt x="148024" y="141352"/>
                    <a:pt x="140086" y="126006"/>
                    <a:pt x="117861" y="115423"/>
                  </a:cubicBezTo>
                  <a:cubicBezTo>
                    <a:pt x="95636" y="104840"/>
                    <a:pt x="6207" y="58802"/>
                    <a:pt x="386" y="5827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79A7FD9B-E546-7B2E-5E87-6952B7548B0A}"/>
                </a:ext>
              </a:extLst>
            </p:cNvPr>
            <p:cNvSpPr/>
            <p:nvPr/>
          </p:nvSpPr>
          <p:spPr>
            <a:xfrm>
              <a:off x="9927959" y="9257110"/>
              <a:ext cx="321869" cy="86998"/>
            </a:xfrm>
            <a:custGeom>
              <a:avLst/>
              <a:gdLst>
                <a:gd name="connsiteX0" fmla="*/ 266 w 321869"/>
                <a:gd name="connsiteY0" fmla="*/ 86915 h 86998"/>
                <a:gd name="connsiteX1" fmla="*/ 155841 w 321869"/>
                <a:gd name="connsiteY1" fmla="*/ 4365 h 86998"/>
                <a:gd name="connsiteX2" fmla="*/ 263791 w 321869"/>
                <a:gd name="connsiteY2" fmla="*/ 10715 h 86998"/>
                <a:gd name="connsiteX3" fmla="*/ 251091 w 321869"/>
                <a:gd name="connsiteY3" fmla="*/ 4365 h 86998"/>
                <a:gd name="connsiteX4" fmla="*/ 320941 w 321869"/>
                <a:gd name="connsiteY4" fmla="*/ 51990 h 86998"/>
                <a:gd name="connsiteX5" fmla="*/ 286016 w 321869"/>
                <a:gd name="connsiteY5" fmla="*/ 29765 h 86998"/>
                <a:gd name="connsiteX6" fmla="*/ 212991 w 321869"/>
                <a:gd name="connsiteY6" fmla="*/ 10715 h 86998"/>
                <a:gd name="connsiteX7" fmla="*/ 120916 w 321869"/>
                <a:gd name="connsiteY7" fmla="*/ 20240 h 86998"/>
                <a:gd name="connsiteX8" fmla="*/ 266 w 321869"/>
                <a:gd name="connsiteY8" fmla="*/ 86915 h 8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869" h="86998">
                  <a:moveTo>
                    <a:pt x="266" y="86915"/>
                  </a:moveTo>
                  <a:cubicBezTo>
                    <a:pt x="6087" y="84269"/>
                    <a:pt x="111920" y="17065"/>
                    <a:pt x="155841" y="4365"/>
                  </a:cubicBezTo>
                  <a:cubicBezTo>
                    <a:pt x="199762" y="-8335"/>
                    <a:pt x="263791" y="10715"/>
                    <a:pt x="263791" y="10715"/>
                  </a:cubicBezTo>
                  <a:cubicBezTo>
                    <a:pt x="279666" y="10715"/>
                    <a:pt x="241566" y="-2514"/>
                    <a:pt x="251091" y="4365"/>
                  </a:cubicBezTo>
                  <a:cubicBezTo>
                    <a:pt x="260616" y="11244"/>
                    <a:pt x="315120" y="47757"/>
                    <a:pt x="320941" y="51990"/>
                  </a:cubicBezTo>
                  <a:cubicBezTo>
                    <a:pt x="326762" y="56223"/>
                    <a:pt x="304008" y="36644"/>
                    <a:pt x="286016" y="29765"/>
                  </a:cubicBezTo>
                  <a:cubicBezTo>
                    <a:pt x="268024" y="22886"/>
                    <a:pt x="240508" y="12302"/>
                    <a:pt x="212991" y="10715"/>
                  </a:cubicBezTo>
                  <a:cubicBezTo>
                    <a:pt x="185474" y="9128"/>
                    <a:pt x="156370" y="12303"/>
                    <a:pt x="120916" y="20240"/>
                  </a:cubicBezTo>
                  <a:cubicBezTo>
                    <a:pt x="85462" y="28177"/>
                    <a:pt x="-5555" y="89561"/>
                    <a:pt x="266" y="8691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2D4056CD-8FD9-9DFA-1271-531155033B5C}"/>
                </a:ext>
              </a:extLst>
            </p:cNvPr>
            <p:cNvSpPr/>
            <p:nvPr/>
          </p:nvSpPr>
          <p:spPr>
            <a:xfrm>
              <a:off x="9889877" y="9213841"/>
              <a:ext cx="364110" cy="133571"/>
            </a:xfrm>
            <a:custGeom>
              <a:avLst/>
              <a:gdLst>
                <a:gd name="connsiteX0" fmla="*/ 248 w 364110"/>
                <a:gd name="connsiteY0" fmla="*/ 133359 h 133571"/>
                <a:gd name="connsiteX1" fmla="*/ 171698 w 364110"/>
                <a:gd name="connsiteY1" fmla="*/ 31759 h 133571"/>
                <a:gd name="connsiteX2" fmla="*/ 216148 w 364110"/>
                <a:gd name="connsiteY2" fmla="*/ 25409 h 133571"/>
                <a:gd name="connsiteX3" fmla="*/ 209798 w 364110"/>
                <a:gd name="connsiteY3" fmla="*/ 12709 h 133571"/>
                <a:gd name="connsiteX4" fmla="*/ 359023 w 364110"/>
                <a:gd name="connsiteY4" fmla="*/ 50809 h 133571"/>
                <a:gd name="connsiteX5" fmla="*/ 320923 w 364110"/>
                <a:gd name="connsiteY5" fmla="*/ 25409 h 133571"/>
                <a:gd name="connsiteX6" fmla="*/ 238373 w 364110"/>
                <a:gd name="connsiteY6" fmla="*/ 9 h 133571"/>
                <a:gd name="connsiteX7" fmla="*/ 146298 w 364110"/>
                <a:gd name="connsiteY7" fmla="*/ 22234 h 133571"/>
                <a:gd name="connsiteX8" fmla="*/ 165348 w 364110"/>
                <a:gd name="connsiteY8" fmla="*/ 6359 h 133571"/>
                <a:gd name="connsiteX9" fmla="*/ 133598 w 364110"/>
                <a:gd name="connsiteY9" fmla="*/ 57159 h 133571"/>
                <a:gd name="connsiteX10" fmla="*/ 248 w 364110"/>
                <a:gd name="connsiteY10" fmla="*/ 133359 h 13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110" h="133571">
                  <a:moveTo>
                    <a:pt x="248" y="133359"/>
                  </a:moveTo>
                  <a:cubicBezTo>
                    <a:pt x="6598" y="129126"/>
                    <a:pt x="135715" y="49751"/>
                    <a:pt x="171698" y="31759"/>
                  </a:cubicBezTo>
                  <a:cubicBezTo>
                    <a:pt x="207681" y="13767"/>
                    <a:pt x="216148" y="25409"/>
                    <a:pt x="216148" y="25409"/>
                  </a:cubicBezTo>
                  <a:cubicBezTo>
                    <a:pt x="222498" y="22234"/>
                    <a:pt x="185986" y="8476"/>
                    <a:pt x="209798" y="12709"/>
                  </a:cubicBezTo>
                  <a:cubicBezTo>
                    <a:pt x="233610" y="16942"/>
                    <a:pt x="340502" y="48692"/>
                    <a:pt x="359023" y="50809"/>
                  </a:cubicBezTo>
                  <a:cubicBezTo>
                    <a:pt x="377544" y="52926"/>
                    <a:pt x="341031" y="33876"/>
                    <a:pt x="320923" y="25409"/>
                  </a:cubicBezTo>
                  <a:cubicBezTo>
                    <a:pt x="300815" y="16942"/>
                    <a:pt x="267477" y="538"/>
                    <a:pt x="238373" y="9"/>
                  </a:cubicBezTo>
                  <a:cubicBezTo>
                    <a:pt x="209269" y="-520"/>
                    <a:pt x="146298" y="22234"/>
                    <a:pt x="146298" y="22234"/>
                  </a:cubicBezTo>
                  <a:cubicBezTo>
                    <a:pt x="134127" y="23292"/>
                    <a:pt x="167465" y="538"/>
                    <a:pt x="165348" y="6359"/>
                  </a:cubicBezTo>
                  <a:cubicBezTo>
                    <a:pt x="163231" y="12180"/>
                    <a:pt x="155823" y="37051"/>
                    <a:pt x="133598" y="57159"/>
                  </a:cubicBezTo>
                  <a:cubicBezTo>
                    <a:pt x="111373" y="77267"/>
                    <a:pt x="-6102" y="137592"/>
                    <a:pt x="248" y="13335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932BBA59-A51B-F732-6897-DCC648CF6F0F}"/>
                </a:ext>
              </a:extLst>
            </p:cNvPr>
            <p:cNvSpPr/>
            <p:nvPr/>
          </p:nvSpPr>
          <p:spPr>
            <a:xfrm>
              <a:off x="10438405" y="9087870"/>
              <a:ext cx="117151" cy="210874"/>
            </a:xfrm>
            <a:custGeom>
              <a:avLst/>
              <a:gdLst>
                <a:gd name="connsiteX0" fmla="*/ 115295 w 117151"/>
                <a:gd name="connsiteY0" fmla="*/ 2155 h 210874"/>
                <a:gd name="connsiteX1" fmla="*/ 995 w 117151"/>
                <a:gd name="connsiteY1" fmla="*/ 208530 h 210874"/>
                <a:gd name="connsiteX2" fmla="*/ 64495 w 117151"/>
                <a:gd name="connsiteY2" fmla="*/ 106930 h 210874"/>
                <a:gd name="connsiteX3" fmla="*/ 115295 w 117151"/>
                <a:gd name="connsiteY3" fmla="*/ 2155 h 21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1" h="210874">
                  <a:moveTo>
                    <a:pt x="115295" y="2155"/>
                  </a:moveTo>
                  <a:cubicBezTo>
                    <a:pt x="104712" y="19088"/>
                    <a:pt x="9462" y="191068"/>
                    <a:pt x="995" y="208530"/>
                  </a:cubicBezTo>
                  <a:cubicBezTo>
                    <a:pt x="-7472" y="225992"/>
                    <a:pt x="40153" y="141326"/>
                    <a:pt x="64495" y="106930"/>
                  </a:cubicBezTo>
                  <a:cubicBezTo>
                    <a:pt x="88837" y="72534"/>
                    <a:pt x="125878" y="-14778"/>
                    <a:pt x="115295" y="21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3D398FA7-7C41-7A25-871C-A24A9893DAA3}"/>
                </a:ext>
              </a:extLst>
            </p:cNvPr>
            <p:cNvSpPr/>
            <p:nvPr/>
          </p:nvSpPr>
          <p:spPr>
            <a:xfrm>
              <a:off x="10334469" y="9239250"/>
              <a:ext cx="254156" cy="267122"/>
            </a:xfrm>
            <a:custGeom>
              <a:avLst/>
              <a:gdLst>
                <a:gd name="connsiteX0" fmla="*/ 254156 w 254156"/>
                <a:gd name="connsiteY0" fmla="*/ 0 h 267122"/>
                <a:gd name="connsiteX1" fmla="*/ 101756 w 254156"/>
                <a:gd name="connsiteY1" fmla="*/ 161925 h 267122"/>
                <a:gd name="connsiteX2" fmla="*/ 156 w 254156"/>
                <a:gd name="connsiteY2" fmla="*/ 266700 h 267122"/>
                <a:gd name="connsiteX3" fmla="*/ 123981 w 254156"/>
                <a:gd name="connsiteY3" fmla="*/ 123825 h 267122"/>
                <a:gd name="connsiteX4" fmla="*/ 76356 w 254156"/>
                <a:gd name="connsiteY4" fmla="*/ 161925 h 267122"/>
                <a:gd name="connsiteX5" fmla="*/ 254156 w 254156"/>
                <a:gd name="connsiteY5" fmla="*/ 0 h 26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156" h="267122">
                  <a:moveTo>
                    <a:pt x="254156" y="0"/>
                  </a:moveTo>
                  <a:lnTo>
                    <a:pt x="101756" y="161925"/>
                  </a:lnTo>
                  <a:cubicBezTo>
                    <a:pt x="59423" y="206375"/>
                    <a:pt x="-3548" y="273050"/>
                    <a:pt x="156" y="266700"/>
                  </a:cubicBezTo>
                  <a:cubicBezTo>
                    <a:pt x="3860" y="260350"/>
                    <a:pt x="111281" y="141288"/>
                    <a:pt x="123981" y="123825"/>
                  </a:cubicBezTo>
                  <a:cubicBezTo>
                    <a:pt x="136681" y="106363"/>
                    <a:pt x="76356" y="161925"/>
                    <a:pt x="76356" y="161925"/>
                  </a:cubicBezTo>
                  <a:lnTo>
                    <a:pt x="254156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55540F10-8FB7-F476-E9F1-D61F7D2161EE}"/>
                </a:ext>
              </a:extLst>
            </p:cNvPr>
            <p:cNvSpPr/>
            <p:nvPr/>
          </p:nvSpPr>
          <p:spPr>
            <a:xfrm>
              <a:off x="9369417" y="8918450"/>
              <a:ext cx="244739" cy="468088"/>
            </a:xfrm>
            <a:custGeom>
              <a:avLst/>
              <a:gdLst>
                <a:gd name="connsiteX0" fmla="*/ 8 w 244739"/>
                <a:gd name="connsiteY0" fmla="*/ 125 h 468088"/>
                <a:gd name="connsiteX1" fmla="*/ 130183 w 244739"/>
                <a:gd name="connsiteY1" fmla="*/ 320800 h 468088"/>
                <a:gd name="connsiteX2" fmla="*/ 133358 w 244739"/>
                <a:gd name="connsiteY2" fmla="*/ 266825 h 468088"/>
                <a:gd name="connsiteX3" fmla="*/ 180983 w 244739"/>
                <a:gd name="connsiteY3" fmla="*/ 384300 h 468088"/>
                <a:gd name="connsiteX4" fmla="*/ 244483 w 244739"/>
                <a:gd name="connsiteY4" fmla="*/ 466850 h 468088"/>
                <a:gd name="connsiteX5" fmla="*/ 155583 w 244739"/>
                <a:gd name="connsiteY5" fmla="*/ 320800 h 468088"/>
                <a:gd name="connsiteX6" fmla="*/ 123833 w 244739"/>
                <a:gd name="connsiteY6" fmla="*/ 282700 h 468088"/>
                <a:gd name="connsiteX7" fmla="*/ 8 w 244739"/>
                <a:gd name="connsiteY7" fmla="*/ 125 h 46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739" h="468088">
                  <a:moveTo>
                    <a:pt x="8" y="125"/>
                  </a:moveTo>
                  <a:cubicBezTo>
                    <a:pt x="1066" y="6475"/>
                    <a:pt x="107958" y="276350"/>
                    <a:pt x="130183" y="320800"/>
                  </a:cubicBezTo>
                  <a:cubicBezTo>
                    <a:pt x="152408" y="365250"/>
                    <a:pt x="124891" y="256242"/>
                    <a:pt x="133358" y="266825"/>
                  </a:cubicBezTo>
                  <a:cubicBezTo>
                    <a:pt x="141825" y="277408"/>
                    <a:pt x="162462" y="350963"/>
                    <a:pt x="180983" y="384300"/>
                  </a:cubicBezTo>
                  <a:cubicBezTo>
                    <a:pt x="199504" y="417638"/>
                    <a:pt x="248716" y="477433"/>
                    <a:pt x="244483" y="466850"/>
                  </a:cubicBezTo>
                  <a:cubicBezTo>
                    <a:pt x="240250" y="456267"/>
                    <a:pt x="175691" y="351492"/>
                    <a:pt x="155583" y="320800"/>
                  </a:cubicBezTo>
                  <a:cubicBezTo>
                    <a:pt x="135475" y="290108"/>
                    <a:pt x="147116" y="335088"/>
                    <a:pt x="123833" y="282700"/>
                  </a:cubicBezTo>
                  <a:cubicBezTo>
                    <a:pt x="100550" y="230313"/>
                    <a:pt x="-1050" y="-6225"/>
                    <a:pt x="8" y="12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5B33A145-04F0-CDE0-4421-9B29AAFA3B73}"/>
                </a:ext>
              </a:extLst>
            </p:cNvPr>
            <p:cNvSpPr/>
            <p:nvPr/>
          </p:nvSpPr>
          <p:spPr>
            <a:xfrm>
              <a:off x="9422568" y="8921000"/>
              <a:ext cx="78588" cy="265354"/>
            </a:xfrm>
            <a:custGeom>
              <a:avLst/>
              <a:gdLst>
                <a:gd name="connsiteX0" fmla="*/ 832 w 78588"/>
                <a:gd name="connsiteY0" fmla="*/ 750 h 265354"/>
                <a:gd name="connsiteX1" fmla="*/ 73857 w 78588"/>
                <a:gd name="connsiteY1" fmla="*/ 257925 h 265354"/>
                <a:gd name="connsiteX2" fmla="*/ 67507 w 78588"/>
                <a:gd name="connsiteY2" fmla="*/ 194425 h 265354"/>
                <a:gd name="connsiteX3" fmla="*/ 35757 w 78588"/>
                <a:gd name="connsiteY3" fmla="*/ 178550 h 265354"/>
                <a:gd name="connsiteX4" fmla="*/ 832 w 78588"/>
                <a:gd name="connsiteY4" fmla="*/ 750 h 26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88" h="265354">
                  <a:moveTo>
                    <a:pt x="832" y="750"/>
                  </a:moveTo>
                  <a:cubicBezTo>
                    <a:pt x="7182" y="13979"/>
                    <a:pt x="62745" y="225646"/>
                    <a:pt x="73857" y="257925"/>
                  </a:cubicBezTo>
                  <a:cubicBezTo>
                    <a:pt x="84970" y="290204"/>
                    <a:pt x="73857" y="207654"/>
                    <a:pt x="67507" y="194425"/>
                  </a:cubicBezTo>
                  <a:cubicBezTo>
                    <a:pt x="61157" y="181196"/>
                    <a:pt x="45282" y="203950"/>
                    <a:pt x="35757" y="178550"/>
                  </a:cubicBezTo>
                  <a:cubicBezTo>
                    <a:pt x="26232" y="153150"/>
                    <a:pt x="-5518" y="-12479"/>
                    <a:pt x="832" y="75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980DC025-C053-5D39-4D3C-DF543E548860}"/>
                </a:ext>
              </a:extLst>
            </p:cNvPr>
            <p:cNvSpPr/>
            <p:nvPr/>
          </p:nvSpPr>
          <p:spPr>
            <a:xfrm>
              <a:off x="9777199" y="9422813"/>
              <a:ext cx="433946" cy="29171"/>
            </a:xfrm>
            <a:custGeom>
              <a:avLst/>
              <a:gdLst>
                <a:gd name="connsiteX0" fmla="*/ 1801 w 433946"/>
                <a:gd name="connsiteY0" fmla="*/ 587 h 29171"/>
                <a:gd name="connsiteX1" fmla="*/ 255801 w 433946"/>
                <a:gd name="connsiteY1" fmla="*/ 10112 h 29171"/>
                <a:gd name="connsiteX2" fmla="*/ 433601 w 433946"/>
                <a:gd name="connsiteY2" fmla="*/ 587 h 29171"/>
                <a:gd name="connsiteX3" fmla="*/ 211351 w 433946"/>
                <a:gd name="connsiteY3" fmla="*/ 29162 h 29171"/>
                <a:gd name="connsiteX4" fmla="*/ 144676 w 433946"/>
                <a:gd name="connsiteY4" fmla="*/ 3762 h 29171"/>
                <a:gd name="connsiteX5" fmla="*/ 1801 w 433946"/>
                <a:gd name="connsiteY5" fmla="*/ 587 h 2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946" h="29171">
                  <a:moveTo>
                    <a:pt x="1801" y="587"/>
                  </a:moveTo>
                  <a:cubicBezTo>
                    <a:pt x="20322" y="1645"/>
                    <a:pt x="183834" y="10112"/>
                    <a:pt x="255801" y="10112"/>
                  </a:cubicBezTo>
                  <a:cubicBezTo>
                    <a:pt x="327768" y="10112"/>
                    <a:pt x="441009" y="-2588"/>
                    <a:pt x="433601" y="587"/>
                  </a:cubicBezTo>
                  <a:cubicBezTo>
                    <a:pt x="426193" y="3762"/>
                    <a:pt x="259505" y="28633"/>
                    <a:pt x="211351" y="29162"/>
                  </a:cubicBezTo>
                  <a:cubicBezTo>
                    <a:pt x="163197" y="29691"/>
                    <a:pt x="176426" y="7995"/>
                    <a:pt x="144676" y="3762"/>
                  </a:cubicBezTo>
                  <a:cubicBezTo>
                    <a:pt x="112926" y="-471"/>
                    <a:pt x="-16720" y="-471"/>
                    <a:pt x="1801" y="58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FFC7A49E-3350-10B4-951D-39F915BC29A4}"/>
                </a:ext>
              </a:extLst>
            </p:cNvPr>
            <p:cNvSpPr/>
            <p:nvPr/>
          </p:nvSpPr>
          <p:spPr>
            <a:xfrm>
              <a:off x="9959975" y="9467757"/>
              <a:ext cx="388687" cy="35018"/>
            </a:xfrm>
            <a:custGeom>
              <a:avLst/>
              <a:gdLst>
                <a:gd name="connsiteX0" fmla="*/ 0 w 388687"/>
                <a:gd name="connsiteY0" fmla="*/ 25493 h 35018"/>
                <a:gd name="connsiteX1" fmla="*/ 263525 w 388687"/>
                <a:gd name="connsiteY1" fmla="*/ 35018 h 35018"/>
                <a:gd name="connsiteX2" fmla="*/ 161925 w 388687"/>
                <a:gd name="connsiteY2" fmla="*/ 31843 h 35018"/>
                <a:gd name="connsiteX3" fmla="*/ 387350 w 388687"/>
                <a:gd name="connsiteY3" fmla="*/ 93 h 35018"/>
                <a:gd name="connsiteX4" fmla="*/ 254000 w 388687"/>
                <a:gd name="connsiteY4" fmla="*/ 22318 h 35018"/>
                <a:gd name="connsiteX5" fmla="*/ 222250 w 388687"/>
                <a:gd name="connsiteY5" fmla="*/ 28668 h 35018"/>
                <a:gd name="connsiteX6" fmla="*/ 0 w 388687"/>
                <a:gd name="connsiteY6" fmla="*/ 25493 h 3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687" h="35018">
                  <a:moveTo>
                    <a:pt x="0" y="25493"/>
                  </a:moveTo>
                  <a:lnTo>
                    <a:pt x="263525" y="35018"/>
                  </a:lnTo>
                  <a:lnTo>
                    <a:pt x="161925" y="31843"/>
                  </a:lnTo>
                  <a:cubicBezTo>
                    <a:pt x="182562" y="26022"/>
                    <a:pt x="372004" y="1680"/>
                    <a:pt x="387350" y="93"/>
                  </a:cubicBezTo>
                  <a:cubicBezTo>
                    <a:pt x="402696" y="-1495"/>
                    <a:pt x="281517" y="17556"/>
                    <a:pt x="254000" y="22318"/>
                  </a:cubicBezTo>
                  <a:cubicBezTo>
                    <a:pt x="226483" y="27080"/>
                    <a:pt x="260879" y="29726"/>
                    <a:pt x="222250" y="28668"/>
                  </a:cubicBezTo>
                  <a:cubicBezTo>
                    <a:pt x="183621" y="27610"/>
                    <a:pt x="102923" y="21789"/>
                    <a:pt x="0" y="254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2AD4A84C-1FFE-56CC-E595-E49DFAD6A8CC}"/>
                </a:ext>
              </a:extLst>
            </p:cNvPr>
            <p:cNvSpPr/>
            <p:nvPr/>
          </p:nvSpPr>
          <p:spPr>
            <a:xfrm>
              <a:off x="9648790" y="9391637"/>
              <a:ext cx="441522" cy="117488"/>
            </a:xfrm>
            <a:custGeom>
              <a:avLst/>
              <a:gdLst>
                <a:gd name="connsiteX0" fmla="*/ 35 w 441522"/>
                <a:gd name="connsiteY0" fmla="*/ 13 h 117488"/>
                <a:gd name="connsiteX1" fmla="*/ 155610 w 441522"/>
                <a:gd name="connsiteY1" fmla="*/ 76213 h 117488"/>
                <a:gd name="connsiteX2" fmla="*/ 381035 w 441522"/>
                <a:gd name="connsiteY2" fmla="*/ 79388 h 117488"/>
                <a:gd name="connsiteX3" fmla="*/ 301660 w 441522"/>
                <a:gd name="connsiteY3" fmla="*/ 85738 h 117488"/>
                <a:gd name="connsiteX4" fmla="*/ 441360 w 441522"/>
                <a:gd name="connsiteY4" fmla="*/ 117488 h 117488"/>
                <a:gd name="connsiteX5" fmla="*/ 327060 w 441522"/>
                <a:gd name="connsiteY5" fmla="*/ 85738 h 117488"/>
                <a:gd name="connsiteX6" fmla="*/ 206410 w 441522"/>
                <a:gd name="connsiteY6" fmla="*/ 82563 h 117488"/>
                <a:gd name="connsiteX7" fmla="*/ 174660 w 441522"/>
                <a:gd name="connsiteY7" fmla="*/ 60338 h 117488"/>
                <a:gd name="connsiteX8" fmla="*/ 168310 w 441522"/>
                <a:gd name="connsiteY8" fmla="*/ 69863 h 117488"/>
                <a:gd name="connsiteX9" fmla="*/ 35 w 441522"/>
                <a:gd name="connsiteY9" fmla="*/ 13 h 11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1522" h="117488">
                  <a:moveTo>
                    <a:pt x="35" y="13"/>
                  </a:moveTo>
                  <a:cubicBezTo>
                    <a:pt x="-2082" y="1071"/>
                    <a:pt x="92110" y="62984"/>
                    <a:pt x="155610" y="76213"/>
                  </a:cubicBezTo>
                  <a:cubicBezTo>
                    <a:pt x="219110" y="89442"/>
                    <a:pt x="356693" y="77801"/>
                    <a:pt x="381035" y="79388"/>
                  </a:cubicBezTo>
                  <a:cubicBezTo>
                    <a:pt x="405377" y="80976"/>
                    <a:pt x="291606" y="79388"/>
                    <a:pt x="301660" y="85738"/>
                  </a:cubicBezTo>
                  <a:cubicBezTo>
                    <a:pt x="311714" y="92088"/>
                    <a:pt x="437127" y="117488"/>
                    <a:pt x="441360" y="117488"/>
                  </a:cubicBezTo>
                  <a:cubicBezTo>
                    <a:pt x="445593" y="117488"/>
                    <a:pt x="366218" y="91559"/>
                    <a:pt x="327060" y="85738"/>
                  </a:cubicBezTo>
                  <a:cubicBezTo>
                    <a:pt x="287902" y="79917"/>
                    <a:pt x="231810" y="86796"/>
                    <a:pt x="206410" y="82563"/>
                  </a:cubicBezTo>
                  <a:cubicBezTo>
                    <a:pt x="181010" y="78330"/>
                    <a:pt x="181010" y="62455"/>
                    <a:pt x="174660" y="60338"/>
                  </a:cubicBezTo>
                  <a:cubicBezTo>
                    <a:pt x="168310" y="58221"/>
                    <a:pt x="197943" y="78859"/>
                    <a:pt x="168310" y="69863"/>
                  </a:cubicBezTo>
                  <a:cubicBezTo>
                    <a:pt x="138677" y="60867"/>
                    <a:pt x="2152" y="-1045"/>
                    <a:pt x="35" y="1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FDB5FEDF-D61E-265D-BBBA-459D1E3D9A5A}"/>
                </a:ext>
              </a:extLst>
            </p:cNvPr>
            <p:cNvSpPr/>
            <p:nvPr/>
          </p:nvSpPr>
          <p:spPr>
            <a:xfrm>
              <a:off x="9597368" y="9350324"/>
              <a:ext cx="613635" cy="197074"/>
            </a:xfrm>
            <a:custGeom>
              <a:avLst/>
              <a:gdLst>
                <a:gd name="connsiteX0" fmla="*/ 657 w 613635"/>
                <a:gd name="connsiteY0" fmla="*/ 51 h 197074"/>
                <a:gd name="connsiteX1" fmla="*/ 102257 w 613635"/>
                <a:gd name="connsiteY1" fmla="*/ 111176 h 197074"/>
                <a:gd name="connsiteX2" fmla="*/ 86382 w 613635"/>
                <a:gd name="connsiteY2" fmla="*/ 82601 h 197074"/>
                <a:gd name="connsiteX3" fmla="*/ 197507 w 613635"/>
                <a:gd name="connsiteY3" fmla="*/ 139751 h 197074"/>
                <a:gd name="connsiteX4" fmla="*/ 118132 w 613635"/>
                <a:gd name="connsiteY4" fmla="*/ 104826 h 197074"/>
                <a:gd name="connsiteX5" fmla="*/ 368957 w 613635"/>
                <a:gd name="connsiteY5" fmla="*/ 168326 h 197074"/>
                <a:gd name="connsiteX6" fmla="*/ 534057 w 613635"/>
                <a:gd name="connsiteY6" fmla="*/ 196901 h 197074"/>
                <a:gd name="connsiteX7" fmla="*/ 464207 w 613635"/>
                <a:gd name="connsiteY7" fmla="*/ 181026 h 197074"/>
                <a:gd name="connsiteX8" fmla="*/ 613432 w 613635"/>
                <a:gd name="connsiteY8" fmla="*/ 196901 h 197074"/>
                <a:gd name="connsiteX9" fmla="*/ 495957 w 613635"/>
                <a:gd name="connsiteY9" fmla="*/ 168326 h 197074"/>
                <a:gd name="connsiteX10" fmla="*/ 473732 w 613635"/>
                <a:gd name="connsiteY10" fmla="*/ 181026 h 197074"/>
                <a:gd name="connsiteX11" fmla="*/ 308632 w 613635"/>
                <a:gd name="connsiteY11" fmla="*/ 133401 h 197074"/>
                <a:gd name="connsiteX12" fmla="*/ 159407 w 613635"/>
                <a:gd name="connsiteY12" fmla="*/ 127051 h 197074"/>
                <a:gd name="connsiteX13" fmla="*/ 657 w 613635"/>
                <a:gd name="connsiteY13" fmla="*/ 51 h 19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3635" h="197074">
                  <a:moveTo>
                    <a:pt x="657" y="51"/>
                  </a:moveTo>
                  <a:cubicBezTo>
                    <a:pt x="-8868" y="-2595"/>
                    <a:pt x="87969" y="97418"/>
                    <a:pt x="102257" y="111176"/>
                  </a:cubicBezTo>
                  <a:cubicBezTo>
                    <a:pt x="116545" y="124934"/>
                    <a:pt x="70507" y="77839"/>
                    <a:pt x="86382" y="82601"/>
                  </a:cubicBezTo>
                  <a:cubicBezTo>
                    <a:pt x="102257" y="87363"/>
                    <a:pt x="192215" y="136047"/>
                    <a:pt x="197507" y="139751"/>
                  </a:cubicBezTo>
                  <a:cubicBezTo>
                    <a:pt x="202799" y="143455"/>
                    <a:pt x="89557" y="100064"/>
                    <a:pt x="118132" y="104826"/>
                  </a:cubicBezTo>
                  <a:cubicBezTo>
                    <a:pt x="146707" y="109588"/>
                    <a:pt x="299636" y="152980"/>
                    <a:pt x="368957" y="168326"/>
                  </a:cubicBezTo>
                  <a:cubicBezTo>
                    <a:pt x="438278" y="183672"/>
                    <a:pt x="518182" y="194784"/>
                    <a:pt x="534057" y="196901"/>
                  </a:cubicBezTo>
                  <a:cubicBezTo>
                    <a:pt x="549932" y="199018"/>
                    <a:pt x="450978" y="181026"/>
                    <a:pt x="464207" y="181026"/>
                  </a:cubicBezTo>
                  <a:cubicBezTo>
                    <a:pt x="477436" y="181026"/>
                    <a:pt x="608140" y="199018"/>
                    <a:pt x="613432" y="196901"/>
                  </a:cubicBezTo>
                  <a:cubicBezTo>
                    <a:pt x="618724" y="194784"/>
                    <a:pt x="519240" y="170972"/>
                    <a:pt x="495957" y="168326"/>
                  </a:cubicBezTo>
                  <a:cubicBezTo>
                    <a:pt x="472674" y="165680"/>
                    <a:pt x="504953" y="186847"/>
                    <a:pt x="473732" y="181026"/>
                  </a:cubicBezTo>
                  <a:cubicBezTo>
                    <a:pt x="442511" y="175205"/>
                    <a:pt x="361019" y="142397"/>
                    <a:pt x="308632" y="133401"/>
                  </a:cubicBezTo>
                  <a:cubicBezTo>
                    <a:pt x="256245" y="124405"/>
                    <a:pt x="205444" y="143984"/>
                    <a:pt x="159407" y="127051"/>
                  </a:cubicBezTo>
                  <a:cubicBezTo>
                    <a:pt x="113370" y="110118"/>
                    <a:pt x="10182" y="2697"/>
                    <a:pt x="657" y="5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4BE7F199-9D5F-CF81-E3E9-FDD42AACDFE1}"/>
                </a:ext>
              </a:extLst>
            </p:cNvPr>
            <p:cNvSpPr/>
            <p:nvPr/>
          </p:nvSpPr>
          <p:spPr>
            <a:xfrm>
              <a:off x="9473964" y="8975397"/>
              <a:ext cx="247894" cy="375105"/>
            </a:xfrm>
            <a:custGeom>
              <a:avLst/>
              <a:gdLst>
                <a:gd name="connsiteX0" fmla="*/ 236 w 247894"/>
                <a:gd name="connsiteY0" fmla="*/ 328 h 375105"/>
                <a:gd name="connsiteX1" fmla="*/ 120886 w 247894"/>
                <a:gd name="connsiteY1" fmla="*/ 171778 h 375105"/>
                <a:gd name="connsiteX2" fmla="*/ 130411 w 247894"/>
                <a:gd name="connsiteY2" fmla="*/ 143203 h 375105"/>
                <a:gd name="connsiteX3" fmla="*/ 171686 w 247894"/>
                <a:gd name="connsiteY3" fmla="*/ 222578 h 375105"/>
                <a:gd name="connsiteX4" fmla="*/ 209786 w 247894"/>
                <a:gd name="connsiteY4" fmla="*/ 327353 h 375105"/>
                <a:gd name="connsiteX5" fmla="*/ 200261 w 247894"/>
                <a:gd name="connsiteY5" fmla="*/ 289253 h 375105"/>
                <a:gd name="connsiteX6" fmla="*/ 247886 w 247894"/>
                <a:gd name="connsiteY6" fmla="*/ 374978 h 375105"/>
                <a:gd name="connsiteX7" fmla="*/ 203436 w 247894"/>
                <a:gd name="connsiteY7" fmla="*/ 305128 h 375105"/>
                <a:gd name="connsiteX8" fmla="*/ 124061 w 247894"/>
                <a:gd name="connsiteY8" fmla="*/ 174953 h 375105"/>
                <a:gd name="connsiteX9" fmla="*/ 178036 w 247894"/>
                <a:gd name="connsiteY9" fmla="*/ 216228 h 375105"/>
                <a:gd name="connsiteX10" fmla="*/ 92311 w 247894"/>
                <a:gd name="connsiteY10" fmla="*/ 130503 h 375105"/>
                <a:gd name="connsiteX11" fmla="*/ 236 w 247894"/>
                <a:gd name="connsiteY11" fmla="*/ 328 h 37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7894" h="375105">
                  <a:moveTo>
                    <a:pt x="236" y="328"/>
                  </a:moveTo>
                  <a:cubicBezTo>
                    <a:pt x="4998" y="7207"/>
                    <a:pt x="99190" y="147965"/>
                    <a:pt x="120886" y="171778"/>
                  </a:cubicBezTo>
                  <a:cubicBezTo>
                    <a:pt x="142582" y="195591"/>
                    <a:pt x="121944" y="134736"/>
                    <a:pt x="130411" y="143203"/>
                  </a:cubicBezTo>
                  <a:cubicBezTo>
                    <a:pt x="138878" y="151670"/>
                    <a:pt x="158457" y="191886"/>
                    <a:pt x="171686" y="222578"/>
                  </a:cubicBezTo>
                  <a:cubicBezTo>
                    <a:pt x="184915" y="253270"/>
                    <a:pt x="205024" y="316241"/>
                    <a:pt x="209786" y="327353"/>
                  </a:cubicBezTo>
                  <a:cubicBezTo>
                    <a:pt x="214548" y="338465"/>
                    <a:pt x="193911" y="281316"/>
                    <a:pt x="200261" y="289253"/>
                  </a:cubicBezTo>
                  <a:cubicBezTo>
                    <a:pt x="206611" y="297190"/>
                    <a:pt x="247357" y="372332"/>
                    <a:pt x="247886" y="374978"/>
                  </a:cubicBezTo>
                  <a:cubicBezTo>
                    <a:pt x="248415" y="377624"/>
                    <a:pt x="224074" y="338466"/>
                    <a:pt x="203436" y="305128"/>
                  </a:cubicBezTo>
                  <a:cubicBezTo>
                    <a:pt x="182799" y="271791"/>
                    <a:pt x="128294" y="189770"/>
                    <a:pt x="124061" y="174953"/>
                  </a:cubicBezTo>
                  <a:cubicBezTo>
                    <a:pt x="119828" y="160136"/>
                    <a:pt x="183328" y="223636"/>
                    <a:pt x="178036" y="216228"/>
                  </a:cubicBezTo>
                  <a:cubicBezTo>
                    <a:pt x="172744" y="208820"/>
                    <a:pt x="120886" y="164370"/>
                    <a:pt x="92311" y="130503"/>
                  </a:cubicBezTo>
                  <a:cubicBezTo>
                    <a:pt x="63736" y="96636"/>
                    <a:pt x="-4526" y="-6551"/>
                    <a:pt x="236" y="3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E5CB8006-018B-9E1F-D3C2-318D026B1D75}"/>
                </a:ext>
              </a:extLst>
            </p:cNvPr>
            <p:cNvSpPr/>
            <p:nvPr/>
          </p:nvSpPr>
          <p:spPr>
            <a:xfrm>
              <a:off x="9490200" y="8969750"/>
              <a:ext cx="116804" cy="202750"/>
            </a:xfrm>
            <a:custGeom>
              <a:avLst/>
              <a:gdLst>
                <a:gd name="connsiteX0" fmla="*/ 3050 w 116804"/>
                <a:gd name="connsiteY0" fmla="*/ 2800 h 202750"/>
                <a:gd name="connsiteX1" fmla="*/ 111000 w 116804"/>
                <a:gd name="connsiteY1" fmla="*/ 193300 h 202750"/>
                <a:gd name="connsiteX2" fmla="*/ 95125 w 116804"/>
                <a:gd name="connsiteY2" fmla="*/ 164725 h 202750"/>
                <a:gd name="connsiteX3" fmla="*/ 34800 w 116804"/>
                <a:gd name="connsiteY3" fmla="*/ 85350 h 202750"/>
                <a:gd name="connsiteX4" fmla="*/ 3050 w 116804"/>
                <a:gd name="connsiteY4" fmla="*/ 2800 h 20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804" h="202750">
                  <a:moveTo>
                    <a:pt x="3050" y="2800"/>
                  </a:moveTo>
                  <a:cubicBezTo>
                    <a:pt x="15750" y="20792"/>
                    <a:pt x="95654" y="166313"/>
                    <a:pt x="111000" y="193300"/>
                  </a:cubicBezTo>
                  <a:cubicBezTo>
                    <a:pt x="126346" y="220287"/>
                    <a:pt x="107825" y="182717"/>
                    <a:pt x="95125" y="164725"/>
                  </a:cubicBezTo>
                  <a:cubicBezTo>
                    <a:pt x="82425" y="146733"/>
                    <a:pt x="49088" y="112338"/>
                    <a:pt x="34800" y="85350"/>
                  </a:cubicBezTo>
                  <a:cubicBezTo>
                    <a:pt x="20513" y="58363"/>
                    <a:pt x="-9650" y="-15192"/>
                    <a:pt x="3050" y="28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A1E4165E-07DE-F1DC-4BCA-CAC801108A17}"/>
                </a:ext>
              </a:extLst>
            </p:cNvPr>
            <p:cNvSpPr/>
            <p:nvPr/>
          </p:nvSpPr>
          <p:spPr>
            <a:xfrm>
              <a:off x="9640339" y="9191609"/>
              <a:ext cx="237609" cy="169868"/>
            </a:xfrm>
            <a:custGeom>
              <a:avLst/>
              <a:gdLst>
                <a:gd name="connsiteX0" fmla="*/ 37061 w 237609"/>
                <a:gd name="connsiteY0" fmla="*/ 16 h 169868"/>
                <a:gd name="connsiteX1" fmla="*/ 27536 w 237609"/>
                <a:gd name="connsiteY1" fmla="*/ 73041 h 169868"/>
                <a:gd name="connsiteX2" fmla="*/ 40236 w 237609"/>
                <a:gd name="connsiteY2" fmla="*/ 142891 h 169868"/>
                <a:gd name="connsiteX3" fmla="*/ 52936 w 237609"/>
                <a:gd name="connsiteY3" fmla="*/ 152416 h 169868"/>
                <a:gd name="connsiteX4" fmla="*/ 97386 w 237609"/>
                <a:gd name="connsiteY4" fmla="*/ 130191 h 169868"/>
                <a:gd name="connsiteX5" fmla="*/ 81511 w 237609"/>
                <a:gd name="connsiteY5" fmla="*/ 168291 h 169868"/>
                <a:gd name="connsiteX6" fmla="*/ 233911 w 237609"/>
                <a:gd name="connsiteY6" fmla="*/ 66691 h 169868"/>
                <a:gd name="connsiteX7" fmla="*/ 179936 w 237609"/>
                <a:gd name="connsiteY7" fmla="*/ 120666 h 169868"/>
                <a:gd name="connsiteX8" fmla="*/ 62461 w 237609"/>
                <a:gd name="connsiteY8" fmla="*/ 168291 h 169868"/>
                <a:gd name="connsiteX9" fmla="*/ 46586 w 237609"/>
                <a:gd name="connsiteY9" fmla="*/ 146066 h 169868"/>
                <a:gd name="connsiteX10" fmla="*/ 2136 w 237609"/>
                <a:gd name="connsiteY10" fmla="*/ 76216 h 169868"/>
                <a:gd name="connsiteX11" fmla="*/ 8486 w 237609"/>
                <a:gd name="connsiteY11" fmla="*/ 79391 h 169868"/>
                <a:gd name="connsiteX12" fmla="*/ 37061 w 237609"/>
                <a:gd name="connsiteY12" fmla="*/ 16 h 16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7609" h="169868">
                  <a:moveTo>
                    <a:pt x="37061" y="16"/>
                  </a:moveTo>
                  <a:cubicBezTo>
                    <a:pt x="40236" y="-1042"/>
                    <a:pt x="27007" y="49229"/>
                    <a:pt x="27536" y="73041"/>
                  </a:cubicBezTo>
                  <a:cubicBezTo>
                    <a:pt x="28065" y="96853"/>
                    <a:pt x="40236" y="142891"/>
                    <a:pt x="40236" y="142891"/>
                  </a:cubicBezTo>
                  <a:cubicBezTo>
                    <a:pt x="44469" y="156120"/>
                    <a:pt x="43411" y="154533"/>
                    <a:pt x="52936" y="152416"/>
                  </a:cubicBezTo>
                  <a:cubicBezTo>
                    <a:pt x="62461" y="150299"/>
                    <a:pt x="92624" y="127545"/>
                    <a:pt x="97386" y="130191"/>
                  </a:cubicBezTo>
                  <a:cubicBezTo>
                    <a:pt x="102148" y="132837"/>
                    <a:pt x="58757" y="178874"/>
                    <a:pt x="81511" y="168291"/>
                  </a:cubicBezTo>
                  <a:cubicBezTo>
                    <a:pt x="104265" y="157708"/>
                    <a:pt x="217507" y="74629"/>
                    <a:pt x="233911" y="66691"/>
                  </a:cubicBezTo>
                  <a:cubicBezTo>
                    <a:pt x="250315" y="58754"/>
                    <a:pt x="208511" y="103733"/>
                    <a:pt x="179936" y="120666"/>
                  </a:cubicBezTo>
                  <a:cubicBezTo>
                    <a:pt x="151361" y="137599"/>
                    <a:pt x="62461" y="168291"/>
                    <a:pt x="62461" y="168291"/>
                  </a:cubicBezTo>
                  <a:cubicBezTo>
                    <a:pt x="40236" y="172524"/>
                    <a:pt x="56640" y="161412"/>
                    <a:pt x="46586" y="146066"/>
                  </a:cubicBezTo>
                  <a:cubicBezTo>
                    <a:pt x="36532" y="130720"/>
                    <a:pt x="8486" y="87328"/>
                    <a:pt x="2136" y="76216"/>
                  </a:cubicBezTo>
                  <a:cubicBezTo>
                    <a:pt x="-4214" y="65104"/>
                    <a:pt x="5311" y="89445"/>
                    <a:pt x="8486" y="79391"/>
                  </a:cubicBezTo>
                  <a:cubicBezTo>
                    <a:pt x="11661" y="69337"/>
                    <a:pt x="33886" y="1074"/>
                    <a:pt x="37061" y="1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E3D0F774-C4D0-4368-CF82-94FBE74BA080}"/>
                </a:ext>
              </a:extLst>
            </p:cNvPr>
            <p:cNvSpPr/>
            <p:nvPr/>
          </p:nvSpPr>
          <p:spPr>
            <a:xfrm>
              <a:off x="9797932" y="9216450"/>
              <a:ext cx="241695" cy="152994"/>
            </a:xfrm>
            <a:custGeom>
              <a:avLst/>
              <a:gdLst>
                <a:gd name="connsiteX0" fmla="*/ 118 w 241695"/>
                <a:gd name="connsiteY0" fmla="*/ 575 h 152994"/>
                <a:gd name="connsiteX1" fmla="*/ 111243 w 241695"/>
                <a:gd name="connsiteY1" fmla="*/ 86300 h 152994"/>
                <a:gd name="connsiteX2" fmla="*/ 184268 w 241695"/>
                <a:gd name="connsiteY2" fmla="*/ 152975 h 152994"/>
                <a:gd name="connsiteX3" fmla="*/ 165218 w 241695"/>
                <a:gd name="connsiteY3" fmla="*/ 92650 h 152994"/>
                <a:gd name="connsiteX4" fmla="*/ 241418 w 241695"/>
                <a:gd name="connsiteY4" fmla="*/ 38675 h 152994"/>
                <a:gd name="connsiteX5" fmla="*/ 133468 w 241695"/>
                <a:gd name="connsiteY5" fmla="*/ 48200 h 152994"/>
                <a:gd name="connsiteX6" fmla="*/ 118 w 241695"/>
                <a:gd name="connsiteY6" fmla="*/ 575 h 15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695" h="152994">
                  <a:moveTo>
                    <a:pt x="118" y="575"/>
                  </a:moveTo>
                  <a:cubicBezTo>
                    <a:pt x="-3586" y="6925"/>
                    <a:pt x="80551" y="60900"/>
                    <a:pt x="111243" y="86300"/>
                  </a:cubicBezTo>
                  <a:cubicBezTo>
                    <a:pt x="141935" y="111700"/>
                    <a:pt x="175272" y="151917"/>
                    <a:pt x="184268" y="152975"/>
                  </a:cubicBezTo>
                  <a:cubicBezTo>
                    <a:pt x="193264" y="154033"/>
                    <a:pt x="155693" y="111700"/>
                    <a:pt x="165218" y="92650"/>
                  </a:cubicBezTo>
                  <a:cubicBezTo>
                    <a:pt x="174743" y="73600"/>
                    <a:pt x="246710" y="46083"/>
                    <a:pt x="241418" y="38675"/>
                  </a:cubicBezTo>
                  <a:cubicBezTo>
                    <a:pt x="236126" y="31267"/>
                    <a:pt x="172626" y="54021"/>
                    <a:pt x="133468" y="48200"/>
                  </a:cubicBezTo>
                  <a:cubicBezTo>
                    <a:pt x="94310" y="42379"/>
                    <a:pt x="3822" y="-5775"/>
                    <a:pt x="118" y="57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43550A9D-AFF3-3D92-4941-42B46AE30792}"/>
                </a:ext>
              </a:extLst>
            </p:cNvPr>
            <p:cNvSpPr/>
            <p:nvPr/>
          </p:nvSpPr>
          <p:spPr>
            <a:xfrm>
              <a:off x="9385157" y="8895941"/>
              <a:ext cx="521198" cy="353999"/>
            </a:xfrm>
            <a:custGeom>
              <a:avLst/>
              <a:gdLst>
                <a:gd name="connsiteX0" fmla="*/ 143 w 521198"/>
                <a:gd name="connsiteY0" fmla="*/ 409 h 353999"/>
                <a:gd name="connsiteX1" fmla="*/ 238268 w 521198"/>
                <a:gd name="connsiteY1" fmla="*/ 149634 h 353999"/>
                <a:gd name="connsiteX2" fmla="*/ 244618 w 521198"/>
                <a:gd name="connsiteY2" fmla="*/ 117884 h 353999"/>
                <a:gd name="connsiteX3" fmla="*/ 317643 w 521198"/>
                <a:gd name="connsiteY3" fmla="*/ 229009 h 353999"/>
                <a:gd name="connsiteX4" fmla="*/ 514493 w 521198"/>
                <a:gd name="connsiteY4" fmla="*/ 349659 h 353999"/>
                <a:gd name="connsiteX5" fmla="*/ 457343 w 521198"/>
                <a:gd name="connsiteY5" fmla="*/ 311559 h 353999"/>
                <a:gd name="connsiteX6" fmla="*/ 282718 w 521198"/>
                <a:gd name="connsiteY6" fmla="*/ 162334 h 353999"/>
                <a:gd name="connsiteX7" fmla="*/ 241443 w 521198"/>
                <a:gd name="connsiteY7" fmla="*/ 121059 h 353999"/>
                <a:gd name="connsiteX8" fmla="*/ 203343 w 521198"/>
                <a:gd name="connsiteY8" fmla="*/ 105184 h 353999"/>
                <a:gd name="connsiteX9" fmla="*/ 143 w 521198"/>
                <a:gd name="connsiteY9" fmla="*/ 409 h 3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198" h="353999">
                  <a:moveTo>
                    <a:pt x="143" y="409"/>
                  </a:moveTo>
                  <a:cubicBezTo>
                    <a:pt x="5964" y="7817"/>
                    <a:pt x="197522" y="130055"/>
                    <a:pt x="238268" y="149634"/>
                  </a:cubicBezTo>
                  <a:cubicBezTo>
                    <a:pt x="279014" y="169213"/>
                    <a:pt x="231389" y="104655"/>
                    <a:pt x="244618" y="117884"/>
                  </a:cubicBezTo>
                  <a:cubicBezTo>
                    <a:pt x="257847" y="131113"/>
                    <a:pt x="272664" y="190380"/>
                    <a:pt x="317643" y="229009"/>
                  </a:cubicBezTo>
                  <a:cubicBezTo>
                    <a:pt x="362622" y="267638"/>
                    <a:pt x="491210" y="335901"/>
                    <a:pt x="514493" y="349659"/>
                  </a:cubicBezTo>
                  <a:cubicBezTo>
                    <a:pt x="537776" y="363417"/>
                    <a:pt x="495972" y="342780"/>
                    <a:pt x="457343" y="311559"/>
                  </a:cubicBezTo>
                  <a:cubicBezTo>
                    <a:pt x="418714" y="280338"/>
                    <a:pt x="318701" y="194084"/>
                    <a:pt x="282718" y="162334"/>
                  </a:cubicBezTo>
                  <a:cubicBezTo>
                    <a:pt x="246735" y="130584"/>
                    <a:pt x="254672" y="130584"/>
                    <a:pt x="241443" y="121059"/>
                  </a:cubicBezTo>
                  <a:cubicBezTo>
                    <a:pt x="228214" y="111534"/>
                    <a:pt x="239326" y="122117"/>
                    <a:pt x="203343" y="105184"/>
                  </a:cubicBezTo>
                  <a:cubicBezTo>
                    <a:pt x="167360" y="88251"/>
                    <a:pt x="-5678" y="-6999"/>
                    <a:pt x="143" y="4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C5BB850B-9CDA-A1F0-15A3-133C0CB8B506}"/>
                </a:ext>
              </a:extLst>
            </p:cNvPr>
            <p:cNvSpPr/>
            <p:nvPr/>
          </p:nvSpPr>
          <p:spPr>
            <a:xfrm>
              <a:off x="8797925" y="8470900"/>
              <a:ext cx="593168" cy="430156"/>
            </a:xfrm>
            <a:custGeom>
              <a:avLst/>
              <a:gdLst>
                <a:gd name="connsiteX0" fmla="*/ 0 w 593168"/>
                <a:gd name="connsiteY0" fmla="*/ 0 h 430156"/>
                <a:gd name="connsiteX1" fmla="*/ 387350 w 593168"/>
                <a:gd name="connsiteY1" fmla="*/ 295275 h 430156"/>
                <a:gd name="connsiteX2" fmla="*/ 371475 w 593168"/>
                <a:gd name="connsiteY2" fmla="*/ 257175 h 430156"/>
                <a:gd name="connsiteX3" fmla="*/ 590550 w 593168"/>
                <a:gd name="connsiteY3" fmla="*/ 428625 h 430156"/>
                <a:gd name="connsiteX4" fmla="*/ 479425 w 593168"/>
                <a:gd name="connsiteY4" fmla="*/ 333375 h 430156"/>
                <a:gd name="connsiteX5" fmla="*/ 288925 w 593168"/>
                <a:gd name="connsiteY5" fmla="*/ 196850 h 430156"/>
                <a:gd name="connsiteX6" fmla="*/ 0 w 593168"/>
                <a:gd name="connsiteY6" fmla="*/ 0 h 43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3168" h="430156">
                  <a:moveTo>
                    <a:pt x="0" y="0"/>
                  </a:moveTo>
                  <a:cubicBezTo>
                    <a:pt x="162719" y="126206"/>
                    <a:pt x="325438" y="252413"/>
                    <a:pt x="387350" y="295275"/>
                  </a:cubicBezTo>
                  <a:cubicBezTo>
                    <a:pt x="449263" y="338138"/>
                    <a:pt x="337608" y="234950"/>
                    <a:pt x="371475" y="257175"/>
                  </a:cubicBezTo>
                  <a:cubicBezTo>
                    <a:pt x="405342" y="279400"/>
                    <a:pt x="572558" y="415925"/>
                    <a:pt x="590550" y="428625"/>
                  </a:cubicBezTo>
                  <a:cubicBezTo>
                    <a:pt x="608542" y="441325"/>
                    <a:pt x="529696" y="372004"/>
                    <a:pt x="479425" y="333375"/>
                  </a:cubicBezTo>
                  <a:cubicBezTo>
                    <a:pt x="429154" y="294746"/>
                    <a:pt x="288925" y="196850"/>
                    <a:pt x="288925" y="1968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6F53AB29-79BD-E94C-D9D4-F55B6C5F213A}"/>
                </a:ext>
              </a:extLst>
            </p:cNvPr>
            <p:cNvSpPr/>
            <p:nvPr/>
          </p:nvSpPr>
          <p:spPr>
            <a:xfrm>
              <a:off x="9370702" y="7847304"/>
              <a:ext cx="706791" cy="240505"/>
            </a:xfrm>
            <a:custGeom>
              <a:avLst/>
              <a:gdLst>
                <a:gd name="connsiteX0" fmla="*/ 74923 w 706791"/>
                <a:gd name="connsiteY0" fmla="*/ 26696 h 240505"/>
                <a:gd name="connsiteX1" fmla="*/ 608323 w 706791"/>
                <a:gd name="connsiteY1" fmla="*/ 233071 h 240505"/>
                <a:gd name="connsiteX2" fmla="*/ 573398 w 706791"/>
                <a:gd name="connsiteY2" fmla="*/ 198146 h 240505"/>
                <a:gd name="connsiteX3" fmla="*/ 706748 w 706791"/>
                <a:gd name="connsiteY3" fmla="*/ 229896 h 240505"/>
                <a:gd name="connsiteX4" fmla="*/ 557523 w 706791"/>
                <a:gd name="connsiteY4" fmla="*/ 194971 h 240505"/>
                <a:gd name="connsiteX5" fmla="*/ 382898 w 706791"/>
                <a:gd name="connsiteY5" fmla="*/ 144171 h 240505"/>
                <a:gd name="connsiteX6" fmla="*/ 271773 w 706791"/>
                <a:gd name="connsiteY6" fmla="*/ 93371 h 240505"/>
                <a:gd name="connsiteX7" fmla="*/ 303523 w 706791"/>
                <a:gd name="connsiteY7" fmla="*/ 102896 h 240505"/>
                <a:gd name="connsiteX8" fmla="*/ 27298 w 706791"/>
                <a:gd name="connsiteY8" fmla="*/ 10821 h 240505"/>
                <a:gd name="connsiteX9" fmla="*/ 74923 w 706791"/>
                <a:gd name="connsiteY9" fmla="*/ 26696 h 24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6791" h="240505">
                  <a:moveTo>
                    <a:pt x="74923" y="26696"/>
                  </a:moveTo>
                  <a:lnTo>
                    <a:pt x="608323" y="233071"/>
                  </a:lnTo>
                  <a:cubicBezTo>
                    <a:pt x="691402" y="261646"/>
                    <a:pt x="556994" y="198675"/>
                    <a:pt x="573398" y="198146"/>
                  </a:cubicBezTo>
                  <a:cubicBezTo>
                    <a:pt x="589802" y="197617"/>
                    <a:pt x="709394" y="230425"/>
                    <a:pt x="706748" y="229896"/>
                  </a:cubicBezTo>
                  <a:cubicBezTo>
                    <a:pt x="704102" y="229367"/>
                    <a:pt x="611498" y="209259"/>
                    <a:pt x="557523" y="194971"/>
                  </a:cubicBezTo>
                  <a:cubicBezTo>
                    <a:pt x="503548" y="180684"/>
                    <a:pt x="430523" y="161104"/>
                    <a:pt x="382898" y="144171"/>
                  </a:cubicBezTo>
                  <a:cubicBezTo>
                    <a:pt x="335273" y="127238"/>
                    <a:pt x="285002" y="100250"/>
                    <a:pt x="271773" y="93371"/>
                  </a:cubicBezTo>
                  <a:cubicBezTo>
                    <a:pt x="258544" y="86492"/>
                    <a:pt x="303523" y="102896"/>
                    <a:pt x="303523" y="102896"/>
                  </a:cubicBezTo>
                  <a:lnTo>
                    <a:pt x="27298" y="10821"/>
                  </a:lnTo>
                  <a:cubicBezTo>
                    <a:pt x="-9744" y="-1879"/>
                    <a:pt x="-21914" y="-10346"/>
                    <a:pt x="74923" y="266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A2A0FC48-ABC5-CF06-A376-3417AD9E128A}"/>
                </a:ext>
              </a:extLst>
            </p:cNvPr>
            <p:cNvSpPr/>
            <p:nvPr/>
          </p:nvSpPr>
          <p:spPr>
            <a:xfrm>
              <a:off x="8501987" y="8263970"/>
              <a:ext cx="264472" cy="196428"/>
            </a:xfrm>
            <a:custGeom>
              <a:avLst/>
              <a:gdLst>
                <a:gd name="connsiteX0" fmla="*/ 663 w 264472"/>
                <a:gd name="connsiteY0" fmla="*/ 555 h 196428"/>
                <a:gd name="connsiteX1" fmla="*/ 254663 w 264472"/>
                <a:gd name="connsiteY1" fmla="*/ 191055 h 196428"/>
                <a:gd name="connsiteX2" fmla="*/ 203863 w 264472"/>
                <a:gd name="connsiteY2" fmla="*/ 137080 h 196428"/>
                <a:gd name="connsiteX3" fmla="*/ 124488 w 264472"/>
                <a:gd name="connsiteY3" fmla="*/ 64055 h 196428"/>
                <a:gd name="connsiteX4" fmla="*/ 178463 w 264472"/>
                <a:gd name="connsiteY4" fmla="*/ 130730 h 196428"/>
                <a:gd name="connsiteX5" fmla="*/ 663 w 264472"/>
                <a:gd name="connsiteY5" fmla="*/ 555 h 19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472" h="196428">
                  <a:moveTo>
                    <a:pt x="663" y="555"/>
                  </a:moveTo>
                  <a:cubicBezTo>
                    <a:pt x="13363" y="10609"/>
                    <a:pt x="220796" y="168301"/>
                    <a:pt x="254663" y="191055"/>
                  </a:cubicBezTo>
                  <a:cubicBezTo>
                    <a:pt x="288530" y="213809"/>
                    <a:pt x="225559" y="158247"/>
                    <a:pt x="203863" y="137080"/>
                  </a:cubicBezTo>
                  <a:cubicBezTo>
                    <a:pt x="182167" y="115913"/>
                    <a:pt x="128721" y="65113"/>
                    <a:pt x="124488" y="64055"/>
                  </a:cubicBezTo>
                  <a:cubicBezTo>
                    <a:pt x="120255" y="62997"/>
                    <a:pt x="195396" y="141313"/>
                    <a:pt x="178463" y="130730"/>
                  </a:cubicBezTo>
                  <a:cubicBezTo>
                    <a:pt x="161530" y="120147"/>
                    <a:pt x="-12037" y="-9499"/>
                    <a:pt x="663" y="5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138438E3-8471-02F8-F387-CEC7A4D1B256}"/>
                </a:ext>
              </a:extLst>
            </p:cNvPr>
            <p:cNvSpPr/>
            <p:nvPr/>
          </p:nvSpPr>
          <p:spPr>
            <a:xfrm>
              <a:off x="8952832" y="7661155"/>
              <a:ext cx="460556" cy="201854"/>
            </a:xfrm>
            <a:custGeom>
              <a:avLst/>
              <a:gdLst>
                <a:gd name="connsiteX0" fmla="*/ 668 w 460556"/>
                <a:gd name="connsiteY0" fmla="*/ 120 h 201854"/>
                <a:gd name="connsiteX1" fmla="*/ 441993 w 460556"/>
                <a:gd name="connsiteY1" fmla="*/ 190620 h 201854"/>
                <a:gd name="connsiteX2" fmla="*/ 343568 w 460556"/>
                <a:gd name="connsiteY2" fmla="*/ 162045 h 201854"/>
                <a:gd name="connsiteX3" fmla="*/ 668 w 460556"/>
                <a:gd name="connsiteY3" fmla="*/ 120 h 20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556" h="201854">
                  <a:moveTo>
                    <a:pt x="668" y="120"/>
                  </a:moveTo>
                  <a:cubicBezTo>
                    <a:pt x="17072" y="4883"/>
                    <a:pt x="384843" y="163633"/>
                    <a:pt x="441993" y="190620"/>
                  </a:cubicBezTo>
                  <a:cubicBezTo>
                    <a:pt x="499143" y="217607"/>
                    <a:pt x="412360" y="191149"/>
                    <a:pt x="343568" y="162045"/>
                  </a:cubicBezTo>
                  <a:cubicBezTo>
                    <a:pt x="274776" y="132941"/>
                    <a:pt x="-15736" y="-4643"/>
                    <a:pt x="668" y="1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4A69BD49-29CC-ABD9-6ED3-682694CFEA7D}"/>
                </a:ext>
              </a:extLst>
            </p:cNvPr>
            <p:cNvSpPr/>
            <p:nvPr/>
          </p:nvSpPr>
          <p:spPr>
            <a:xfrm>
              <a:off x="8594455" y="7530780"/>
              <a:ext cx="454474" cy="165426"/>
            </a:xfrm>
            <a:custGeom>
              <a:avLst/>
              <a:gdLst>
                <a:gd name="connsiteX0" fmla="*/ 270 w 454474"/>
                <a:gd name="connsiteY0" fmla="*/ 320 h 165426"/>
                <a:gd name="connsiteX1" fmla="*/ 311420 w 454474"/>
                <a:gd name="connsiteY1" fmla="*/ 124145 h 165426"/>
                <a:gd name="connsiteX2" fmla="*/ 454295 w 454474"/>
                <a:gd name="connsiteY2" fmla="*/ 165420 h 165426"/>
                <a:gd name="connsiteX3" fmla="*/ 286020 w 454474"/>
                <a:gd name="connsiteY3" fmla="*/ 127320 h 165426"/>
                <a:gd name="connsiteX4" fmla="*/ 333645 w 454474"/>
                <a:gd name="connsiteY4" fmla="*/ 124145 h 165426"/>
                <a:gd name="connsiteX5" fmla="*/ 257445 w 454474"/>
                <a:gd name="connsiteY5" fmla="*/ 89220 h 165426"/>
                <a:gd name="connsiteX6" fmla="*/ 270 w 454474"/>
                <a:gd name="connsiteY6" fmla="*/ 320 h 16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474" h="165426">
                  <a:moveTo>
                    <a:pt x="270" y="320"/>
                  </a:moveTo>
                  <a:cubicBezTo>
                    <a:pt x="9266" y="6141"/>
                    <a:pt x="235749" y="96628"/>
                    <a:pt x="311420" y="124145"/>
                  </a:cubicBezTo>
                  <a:cubicBezTo>
                    <a:pt x="387091" y="151662"/>
                    <a:pt x="458528" y="164891"/>
                    <a:pt x="454295" y="165420"/>
                  </a:cubicBezTo>
                  <a:cubicBezTo>
                    <a:pt x="450062" y="165949"/>
                    <a:pt x="306128" y="134199"/>
                    <a:pt x="286020" y="127320"/>
                  </a:cubicBezTo>
                  <a:cubicBezTo>
                    <a:pt x="265912" y="120441"/>
                    <a:pt x="338407" y="130495"/>
                    <a:pt x="333645" y="124145"/>
                  </a:cubicBezTo>
                  <a:cubicBezTo>
                    <a:pt x="328883" y="117795"/>
                    <a:pt x="305599" y="108799"/>
                    <a:pt x="257445" y="89220"/>
                  </a:cubicBezTo>
                  <a:cubicBezTo>
                    <a:pt x="209291" y="69641"/>
                    <a:pt x="-8726" y="-5501"/>
                    <a:pt x="270" y="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3F21A5B3-F4F2-4E2D-C1B0-DB845897A12E}"/>
                </a:ext>
              </a:extLst>
            </p:cNvPr>
            <p:cNvSpPr/>
            <p:nvPr/>
          </p:nvSpPr>
          <p:spPr>
            <a:xfrm>
              <a:off x="8254746" y="8083425"/>
              <a:ext cx="305147" cy="222377"/>
            </a:xfrm>
            <a:custGeom>
              <a:avLst/>
              <a:gdLst>
                <a:gd name="connsiteX0" fmla="*/ 254 w 305147"/>
                <a:gd name="connsiteY0" fmla="*/ 125 h 222377"/>
                <a:gd name="connsiteX1" fmla="*/ 200279 w 305147"/>
                <a:gd name="connsiteY1" fmla="*/ 136650 h 222377"/>
                <a:gd name="connsiteX2" fmla="*/ 305054 w 305147"/>
                <a:gd name="connsiteY2" fmla="*/ 222375 h 222377"/>
                <a:gd name="connsiteX3" fmla="*/ 219329 w 305147"/>
                <a:gd name="connsiteY3" fmla="*/ 139825 h 222377"/>
                <a:gd name="connsiteX4" fmla="*/ 244729 w 305147"/>
                <a:gd name="connsiteY4" fmla="*/ 162050 h 222377"/>
                <a:gd name="connsiteX5" fmla="*/ 254 w 305147"/>
                <a:gd name="connsiteY5" fmla="*/ 125 h 22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147" h="222377">
                  <a:moveTo>
                    <a:pt x="254" y="125"/>
                  </a:moveTo>
                  <a:cubicBezTo>
                    <a:pt x="-7154" y="-4108"/>
                    <a:pt x="149479" y="99608"/>
                    <a:pt x="200279" y="136650"/>
                  </a:cubicBezTo>
                  <a:cubicBezTo>
                    <a:pt x="251079" y="173692"/>
                    <a:pt x="301879" y="221846"/>
                    <a:pt x="305054" y="222375"/>
                  </a:cubicBezTo>
                  <a:cubicBezTo>
                    <a:pt x="308229" y="222904"/>
                    <a:pt x="229383" y="149879"/>
                    <a:pt x="219329" y="139825"/>
                  </a:cubicBezTo>
                  <a:cubicBezTo>
                    <a:pt x="209275" y="129771"/>
                    <a:pt x="278596" y="184275"/>
                    <a:pt x="244729" y="162050"/>
                  </a:cubicBezTo>
                  <a:lnTo>
                    <a:pt x="254" y="12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772F3424-D985-A435-4179-CADB1454617B}"/>
                </a:ext>
              </a:extLst>
            </p:cNvPr>
            <p:cNvSpPr/>
            <p:nvPr/>
          </p:nvSpPr>
          <p:spPr>
            <a:xfrm>
              <a:off x="7994647" y="7950191"/>
              <a:ext cx="377762" cy="227914"/>
            </a:xfrm>
            <a:custGeom>
              <a:avLst/>
              <a:gdLst>
                <a:gd name="connsiteX0" fmla="*/ 3 w 377762"/>
                <a:gd name="connsiteY0" fmla="*/ 9 h 227914"/>
                <a:gd name="connsiteX1" fmla="*/ 247653 w 377762"/>
                <a:gd name="connsiteY1" fmla="*/ 111134 h 227914"/>
                <a:gd name="connsiteX2" fmla="*/ 228603 w 377762"/>
                <a:gd name="connsiteY2" fmla="*/ 101609 h 227914"/>
                <a:gd name="connsiteX3" fmla="*/ 374653 w 377762"/>
                <a:gd name="connsiteY3" fmla="*/ 225434 h 227914"/>
                <a:gd name="connsiteX4" fmla="*/ 323853 w 377762"/>
                <a:gd name="connsiteY4" fmla="*/ 177809 h 227914"/>
                <a:gd name="connsiteX5" fmla="*/ 269878 w 377762"/>
                <a:gd name="connsiteY5" fmla="*/ 98434 h 227914"/>
                <a:gd name="connsiteX6" fmla="*/ 254003 w 377762"/>
                <a:gd name="connsiteY6" fmla="*/ 104784 h 227914"/>
                <a:gd name="connsiteX7" fmla="*/ 3 w 377762"/>
                <a:gd name="connsiteY7" fmla="*/ 9 h 22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762" h="227914">
                  <a:moveTo>
                    <a:pt x="3" y="9"/>
                  </a:moveTo>
                  <a:cubicBezTo>
                    <a:pt x="-1055" y="1067"/>
                    <a:pt x="209553" y="94201"/>
                    <a:pt x="247653" y="111134"/>
                  </a:cubicBezTo>
                  <a:cubicBezTo>
                    <a:pt x="285753" y="128067"/>
                    <a:pt x="207437" y="82559"/>
                    <a:pt x="228603" y="101609"/>
                  </a:cubicBezTo>
                  <a:cubicBezTo>
                    <a:pt x="249769" y="120659"/>
                    <a:pt x="358778" y="212734"/>
                    <a:pt x="374653" y="225434"/>
                  </a:cubicBezTo>
                  <a:cubicBezTo>
                    <a:pt x="390528" y="238134"/>
                    <a:pt x="341315" y="198976"/>
                    <a:pt x="323853" y="177809"/>
                  </a:cubicBezTo>
                  <a:cubicBezTo>
                    <a:pt x="306391" y="156642"/>
                    <a:pt x="281520" y="110605"/>
                    <a:pt x="269878" y="98434"/>
                  </a:cubicBezTo>
                  <a:cubicBezTo>
                    <a:pt x="258236" y="86263"/>
                    <a:pt x="293690" y="120659"/>
                    <a:pt x="254003" y="104784"/>
                  </a:cubicBezTo>
                  <a:cubicBezTo>
                    <a:pt x="214316" y="88909"/>
                    <a:pt x="1061" y="-1049"/>
                    <a:pt x="3" y="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48FA1EE3-0C2B-12C6-FE60-E4A110C069D3}"/>
                </a:ext>
              </a:extLst>
            </p:cNvPr>
            <p:cNvSpPr/>
            <p:nvPr/>
          </p:nvSpPr>
          <p:spPr>
            <a:xfrm>
              <a:off x="7895509" y="7896094"/>
              <a:ext cx="704640" cy="461605"/>
            </a:xfrm>
            <a:custGeom>
              <a:avLst/>
              <a:gdLst>
                <a:gd name="connsiteX0" fmla="*/ 716 w 704640"/>
                <a:gd name="connsiteY0" fmla="*/ 131 h 461605"/>
                <a:gd name="connsiteX1" fmla="*/ 242016 w 704640"/>
                <a:gd name="connsiteY1" fmla="*/ 139831 h 461605"/>
                <a:gd name="connsiteX2" fmla="*/ 219791 w 704640"/>
                <a:gd name="connsiteY2" fmla="*/ 111256 h 461605"/>
                <a:gd name="connsiteX3" fmla="*/ 369016 w 704640"/>
                <a:gd name="connsiteY3" fmla="*/ 225556 h 461605"/>
                <a:gd name="connsiteX4" fmla="*/ 349966 w 704640"/>
                <a:gd name="connsiteY4" fmla="*/ 193806 h 461605"/>
                <a:gd name="connsiteX5" fmla="*/ 578566 w 704640"/>
                <a:gd name="connsiteY5" fmla="*/ 358906 h 461605"/>
                <a:gd name="connsiteX6" fmla="*/ 702391 w 704640"/>
                <a:gd name="connsiteY6" fmla="*/ 460506 h 461605"/>
                <a:gd name="connsiteX7" fmla="*/ 632541 w 704640"/>
                <a:gd name="connsiteY7" fmla="*/ 397006 h 461605"/>
                <a:gd name="connsiteX8" fmla="*/ 330916 w 704640"/>
                <a:gd name="connsiteY8" fmla="*/ 168406 h 461605"/>
                <a:gd name="connsiteX9" fmla="*/ 716 w 704640"/>
                <a:gd name="connsiteY9" fmla="*/ 131 h 46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640" h="461605">
                  <a:moveTo>
                    <a:pt x="716" y="131"/>
                  </a:moveTo>
                  <a:cubicBezTo>
                    <a:pt x="-14101" y="-4632"/>
                    <a:pt x="205504" y="121310"/>
                    <a:pt x="242016" y="139831"/>
                  </a:cubicBezTo>
                  <a:cubicBezTo>
                    <a:pt x="278529" y="158352"/>
                    <a:pt x="198624" y="96969"/>
                    <a:pt x="219791" y="111256"/>
                  </a:cubicBezTo>
                  <a:cubicBezTo>
                    <a:pt x="240958" y="125544"/>
                    <a:pt x="347320" y="211798"/>
                    <a:pt x="369016" y="225556"/>
                  </a:cubicBezTo>
                  <a:cubicBezTo>
                    <a:pt x="390712" y="239314"/>
                    <a:pt x="315041" y="171581"/>
                    <a:pt x="349966" y="193806"/>
                  </a:cubicBezTo>
                  <a:cubicBezTo>
                    <a:pt x="384891" y="216031"/>
                    <a:pt x="519829" y="314456"/>
                    <a:pt x="578566" y="358906"/>
                  </a:cubicBezTo>
                  <a:cubicBezTo>
                    <a:pt x="637303" y="403356"/>
                    <a:pt x="693395" y="454156"/>
                    <a:pt x="702391" y="460506"/>
                  </a:cubicBezTo>
                  <a:cubicBezTo>
                    <a:pt x="711387" y="466856"/>
                    <a:pt x="694453" y="445689"/>
                    <a:pt x="632541" y="397006"/>
                  </a:cubicBezTo>
                  <a:cubicBezTo>
                    <a:pt x="570629" y="348323"/>
                    <a:pt x="430929" y="232964"/>
                    <a:pt x="330916" y="168406"/>
                  </a:cubicBezTo>
                  <a:cubicBezTo>
                    <a:pt x="230903" y="103848"/>
                    <a:pt x="15533" y="4894"/>
                    <a:pt x="716" y="13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5737A9BB-1E9D-A13E-917A-67976EA88837}"/>
                </a:ext>
              </a:extLst>
            </p:cNvPr>
            <p:cNvSpPr/>
            <p:nvPr/>
          </p:nvSpPr>
          <p:spPr>
            <a:xfrm>
              <a:off x="8378806" y="7458071"/>
              <a:ext cx="212757" cy="197426"/>
            </a:xfrm>
            <a:custGeom>
              <a:avLst/>
              <a:gdLst>
                <a:gd name="connsiteX0" fmla="*/ 19 w 212757"/>
                <a:gd name="connsiteY0" fmla="*/ 4 h 197426"/>
                <a:gd name="connsiteX1" fmla="*/ 114319 w 212757"/>
                <a:gd name="connsiteY1" fmla="*/ 60329 h 197426"/>
                <a:gd name="connsiteX2" fmla="*/ 130194 w 212757"/>
                <a:gd name="connsiteY2" fmla="*/ 95254 h 197426"/>
                <a:gd name="connsiteX3" fmla="*/ 104794 w 212757"/>
                <a:gd name="connsiteY3" fmla="*/ 196854 h 197426"/>
                <a:gd name="connsiteX4" fmla="*/ 136544 w 212757"/>
                <a:gd name="connsiteY4" fmla="*/ 136529 h 197426"/>
                <a:gd name="connsiteX5" fmla="*/ 212744 w 212757"/>
                <a:gd name="connsiteY5" fmla="*/ 136529 h 197426"/>
                <a:gd name="connsiteX6" fmla="*/ 142894 w 212757"/>
                <a:gd name="connsiteY6" fmla="*/ 136529 h 197426"/>
                <a:gd name="connsiteX7" fmla="*/ 146069 w 212757"/>
                <a:gd name="connsiteY7" fmla="*/ 92079 h 197426"/>
                <a:gd name="connsiteX8" fmla="*/ 123844 w 212757"/>
                <a:gd name="connsiteY8" fmla="*/ 63504 h 197426"/>
                <a:gd name="connsiteX9" fmla="*/ 19 w 212757"/>
                <a:gd name="connsiteY9" fmla="*/ 4 h 19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757" h="197426">
                  <a:moveTo>
                    <a:pt x="19" y="4"/>
                  </a:moveTo>
                  <a:cubicBezTo>
                    <a:pt x="-1568" y="-525"/>
                    <a:pt x="92623" y="44454"/>
                    <a:pt x="114319" y="60329"/>
                  </a:cubicBezTo>
                  <a:cubicBezTo>
                    <a:pt x="136015" y="76204"/>
                    <a:pt x="131781" y="72500"/>
                    <a:pt x="130194" y="95254"/>
                  </a:cubicBezTo>
                  <a:cubicBezTo>
                    <a:pt x="128607" y="118008"/>
                    <a:pt x="103736" y="189975"/>
                    <a:pt x="104794" y="196854"/>
                  </a:cubicBezTo>
                  <a:cubicBezTo>
                    <a:pt x="105852" y="203733"/>
                    <a:pt x="118552" y="146583"/>
                    <a:pt x="136544" y="136529"/>
                  </a:cubicBezTo>
                  <a:cubicBezTo>
                    <a:pt x="154536" y="126475"/>
                    <a:pt x="212744" y="136529"/>
                    <a:pt x="212744" y="136529"/>
                  </a:cubicBezTo>
                  <a:cubicBezTo>
                    <a:pt x="213802" y="136529"/>
                    <a:pt x="154007" y="143937"/>
                    <a:pt x="142894" y="136529"/>
                  </a:cubicBezTo>
                  <a:cubicBezTo>
                    <a:pt x="131782" y="129121"/>
                    <a:pt x="149244" y="104250"/>
                    <a:pt x="146069" y="92079"/>
                  </a:cubicBezTo>
                  <a:cubicBezTo>
                    <a:pt x="142894" y="79908"/>
                    <a:pt x="153477" y="76204"/>
                    <a:pt x="123844" y="63504"/>
                  </a:cubicBezTo>
                  <a:cubicBezTo>
                    <a:pt x="94211" y="50804"/>
                    <a:pt x="1606" y="533"/>
                    <a:pt x="19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2B749114-84E6-F110-D37D-A02BCB25CBB4}"/>
                </a:ext>
              </a:extLst>
            </p:cNvPr>
            <p:cNvSpPr/>
            <p:nvPr/>
          </p:nvSpPr>
          <p:spPr>
            <a:xfrm>
              <a:off x="8351579" y="7531088"/>
              <a:ext cx="41365" cy="158990"/>
            </a:xfrm>
            <a:custGeom>
              <a:avLst/>
              <a:gdLst>
                <a:gd name="connsiteX0" fmla="*/ 33596 w 41365"/>
                <a:gd name="connsiteY0" fmla="*/ 12 h 158990"/>
                <a:gd name="connsiteX1" fmla="*/ 27246 w 41365"/>
                <a:gd name="connsiteY1" fmla="*/ 79387 h 158990"/>
                <a:gd name="connsiteX2" fmla="*/ 39946 w 41365"/>
                <a:gd name="connsiteY2" fmla="*/ 158762 h 158990"/>
                <a:gd name="connsiteX3" fmla="*/ 36771 w 41365"/>
                <a:gd name="connsiteY3" fmla="*/ 101612 h 158990"/>
                <a:gd name="connsiteX4" fmla="*/ 1846 w 41365"/>
                <a:gd name="connsiteY4" fmla="*/ 47637 h 158990"/>
                <a:gd name="connsiteX5" fmla="*/ 8196 w 41365"/>
                <a:gd name="connsiteY5" fmla="*/ 73037 h 158990"/>
                <a:gd name="connsiteX6" fmla="*/ 33596 w 41365"/>
                <a:gd name="connsiteY6" fmla="*/ 12 h 15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65" h="158990">
                  <a:moveTo>
                    <a:pt x="33596" y="12"/>
                  </a:moveTo>
                  <a:cubicBezTo>
                    <a:pt x="36771" y="1070"/>
                    <a:pt x="26188" y="52929"/>
                    <a:pt x="27246" y="79387"/>
                  </a:cubicBezTo>
                  <a:cubicBezTo>
                    <a:pt x="28304" y="105845"/>
                    <a:pt x="38359" y="155058"/>
                    <a:pt x="39946" y="158762"/>
                  </a:cubicBezTo>
                  <a:cubicBezTo>
                    <a:pt x="41533" y="162466"/>
                    <a:pt x="43121" y="120133"/>
                    <a:pt x="36771" y="101612"/>
                  </a:cubicBezTo>
                  <a:cubicBezTo>
                    <a:pt x="30421" y="83091"/>
                    <a:pt x="6608" y="52399"/>
                    <a:pt x="1846" y="47637"/>
                  </a:cubicBezTo>
                  <a:cubicBezTo>
                    <a:pt x="-2916" y="42875"/>
                    <a:pt x="2375" y="78329"/>
                    <a:pt x="8196" y="73037"/>
                  </a:cubicBezTo>
                  <a:cubicBezTo>
                    <a:pt x="14017" y="67745"/>
                    <a:pt x="30421" y="-1046"/>
                    <a:pt x="33596" y="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ACF11CBA-09A7-D5E3-6F89-356B69E5D570}"/>
                </a:ext>
              </a:extLst>
            </p:cNvPr>
            <p:cNvSpPr/>
            <p:nvPr/>
          </p:nvSpPr>
          <p:spPr>
            <a:xfrm>
              <a:off x="8209920" y="7600898"/>
              <a:ext cx="197947" cy="171562"/>
            </a:xfrm>
            <a:custGeom>
              <a:avLst/>
              <a:gdLst>
                <a:gd name="connsiteX0" fmla="*/ 95880 w 197947"/>
                <a:gd name="connsiteY0" fmla="*/ 52 h 171562"/>
                <a:gd name="connsiteX1" fmla="*/ 67305 w 197947"/>
                <a:gd name="connsiteY1" fmla="*/ 85777 h 171562"/>
                <a:gd name="connsiteX2" fmla="*/ 140330 w 197947"/>
                <a:gd name="connsiteY2" fmla="*/ 149277 h 171562"/>
                <a:gd name="connsiteX3" fmla="*/ 45080 w 197947"/>
                <a:gd name="connsiteY3" fmla="*/ 95302 h 171562"/>
                <a:gd name="connsiteX4" fmla="*/ 197480 w 197947"/>
                <a:gd name="connsiteY4" fmla="*/ 171502 h 171562"/>
                <a:gd name="connsiteX5" fmla="*/ 89530 w 197947"/>
                <a:gd name="connsiteY5" fmla="*/ 108002 h 171562"/>
                <a:gd name="connsiteX6" fmla="*/ 630 w 197947"/>
                <a:gd name="connsiteY6" fmla="*/ 101652 h 171562"/>
                <a:gd name="connsiteX7" fmla="*/ 51430 w 197947"/>
                <a:gd name="connsiteY7" fmla="*/ 98477 h 171562"/>
                <a:gd name="connsiteX8" fmla="*/ 95880 w 197947"/>
                <a:gd name="connsiteY8" fmla="*/ 52 h 1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947" h="171562">
                  <a:moveTo>
                    <a:pt x="95880" y="52"/>
                  </a:moveTo>
                  <a:cubicBezTo>
                    <a:pt x="98526" y="-2065"/>
                    <a:pt x="59897" y="60906"/>
                    <a:pt x="67305" y="85777"/>
                  </a:cubicBezTo>
                  <a:cubicBezTo>
                    <a:pt x="74713" y="110648"/>
                    <a:pt x="144034" y="147690"/>
                    <a:pt x="140330" y="149277"/>
                  </a:cubicBezTo>
                  <a:cubicBezTo>
                    <a:pt x="136626" y="150864"/>
                    <a:pt x="35555" y="91598"/>
                    <a:pt x="45080" y="95302"/>
                  </a:cubicBezTo>
                  <a:cubicBezTo>
                    <a:pt x="54605" y="99006"/>
                    <a:pt x="190072" y="169385"/>
                    <a:pt x="197480" y="171502"/>
                  </a:cubicBezTo>
                  <a:cubicBezTo>
                    <a:pt x="204888" y="173619"/>
                    <a:pt x="122338" y="119644"/>
                    <a:pt x="89530" y="108002"/>
                  </a:cubicBezTo>
                  <a:cubicBezTo>
                    <a:pt x="56722" y="96360"/>
                    <a:pt x="6980" y="103240"/>
                    <a:pt x="630" y="101652"/>
                  </a:cubicBezTo>
                  <a:cubicBezTo>
                    <a:pt x="-5720" y="100065"/>
                    <a:pt x="37672" y="111177"/>
                    <a:pt x="51430" y="98477"/>
                  </a:cubicBezTo>
                  <a:cubicBezTo>
                    <a:pt x="65188" y="85777"/>
                    <a:pt x="93234" y="2169"/>
                    <a:pt x="95880" y="5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796F87BD-32A1-9D94-DC90-33BAFE12649A}"/>
                </a:ext>
              </a:extLst>
            </p:cNvPr>
            <p:cNvSpPr/>
            <p:nvPr/>
          </p:nvSpPr>
          <p:spPr>
            <a:xfrm>
              <a:off x="8540749" y="7540370"/>
              <a:ext cx="460341" cy="222479"/>
            </a:xfrm>
            <a:custGeom>
              <a:avLst/>
              <a:gdLst>
                <a:gd name="connsiteX0" fmla="*/ 1 w 460341"/>
                <a:gd name="connsiteY0" fmla="*/ 255 h 222479"/>
                <a:gd name="connsiteX1" fmla="*/ 130176 w 460341"/>
                <a:gd name="connsiteY1" fmla="*/ 143130 h 222479"/>
                <a:gd name="connsiteX2" fmla="*/ 114301 w 460341"/>
                <a:gd name="connsiteY2" fmla="*/ 89155 h 222479"/>
                <a:gd name="connsiteX3" fmla="*/ 234951 w 460341"/>
                <a:gd name="connsiteY3" fmla="*/ 136780 h 222479"/>
                <a:gd name="connsiteX4" fmla="*/ 234951 w 460341"/>
                <a:gd name="connsiteY4" fmla="*/ 127255 h 222479"/>
                <a:gd name="connsiteX5" fmla="*/ 457201 w 460341"/>
                <a:gd name="connsiteY5" fmla="*/ 219330 h 222479"/>
                <a:gd name="connsiteX6" fmla="*/ 355601 w 460341"/>
                <a:gd name="connsiteY6" fmla="*/ 193930 h 222479"/>
                <a:gd name="connsiteX7" fmla="*/ 215901 w 460341"/>
                <a:gd name="connsiteY7" fmla="*/ 124080 h 222479"/>
                <a:gd name="connsiteX8" fmla="*/ 133351 w 460341"/>
                <a:gd name="connsiteY8" fmla="*/ 108205 h 222479"/>
                <a:gd name="connsiteX9" fmla="*/ 1 w 460341"/>
                <a:gd name="connsiteY9" fmla="*/ 255 h 2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341" h="222479">
                  <a:moveTo>
                    <a:pt x="1" y="255"/>
                  </a:moveTo>
                  <a:cubicBezTo>
                    <a:pt x="-528" y="6076"/>
                    <a:pt x="111126" y="128313"/>
                    <a:pt x="130176" y="143130"/>
                  </a:cubicBezTo>
                  <a:cubicBezTo>
                    <a:pt x="149226" y="157947"/>
                    <a:pt x="96839" y="90213"/>
                    <a:pt x="114301" y="89155"/>
                  </a:cubicBezTo>
                  <a:cubicBezTo>
                    <a:pt x="131763" y="88097"/>
                    <a:pt x="214843" y="130430"/>
                    <a:pt x="234951" y="136780"/>
                  </a:cubicBezTo>
                  <a:cubicBezTo>
                    <a:pt x="255059" y="143130"/>
                    <a:pt x="197909" y="113497"/>
                    <a:pt x="234951" y="127255"/>
                  </a:cubicBezTo>
                  <a:cubicBezTo>
                    <a:pt x="271993" y="141013"/>
                    <a:pt x="437093" y="208218"/>
                    <a:pt x="457201" y="219330"/>
                  </a:cubicBezTo>
                  <a:cubicBezTo>
                    <a:pt x="477309" y="230442"/>
                    <a:pt x="395818" y="209805"/>
                    <a:pt x="355601" y="193930"/>
                  </a:cubicBezTo>
                  <a:cubicBezTo>
                    <a:pt x="315384" y="178055"/>
                    <a:pt x="252943" y="138368"/>
                    <a:pt x="215901" y="124080"/>
                  </a:cubicBezTo>
                  <a:cubicBezTo>
                    <a:pt x="178859" y="109793"/>
                    <a:pt x="166159" y="126726"/>
                    <a:pt x="133351" y="108205"/>
                  </a:cubicBezTo>
                  <a:cubicBezTo>
                    <a:pt x="100543" y="89684"/>
                    <a:pt x="530" y="-5566"/>
                    <a:pt x="1" y="2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6F761DDC-9773-6D4B-F019-8103F2F3F061}"/>
                </a:ext>
              </a:extLst>
            </p:cNvPr>
            <p:cNvSpPr/>
            <p:nvPr/>
          </p:nvSpPr>
          <p:spPr>
            <a:xfrm>
              <a:off x="8440726" y="7533776"/>
              <a:ext cx="98833" cy="341695"/>
            </a:xfrm>
            <a:custGeom>
              <a:avLst/>
              <a:gdLst>
                <a:gd name="connsiteX0" fmla="*/ 20649 w 98833"/>
                <a:gd name="connsiteY0" fmla="*/ 499 h 341695"/>
                <a:gd name="connsiteX1" fmla="*/ 23824 w 98833"/>
                <a:gd name="connsiteY1" fmla="*/ 111624 h 341695"/>
                <a:gd name="connsiteX2" fmla="*/ 55574 w 98833"/>
                <a:gd name="connsiteY2" fmla="*/ 251324 h 341695"/>
                <a:gd name="connsiteX3" fmla="*/ 52399 w 98833"/>
                <a:gd name="connsiteY3" fmla="*/ 194174 h 341695"/>
                <a:gd name="connsiteX4" fmla="*/ 93674 w 98833"/>
                <a:gd name="connsiteY4" fmla="*/ 337049 h 341695"/>
                <a:gd name="connsiteX5" fmla="*/ 93674 w 98833"/>
                <a:gd name="connsiteY5" fmla="*/ 298949 h 341695"/>
                <a:gd name="connsiteX6" fmla="*/ 52399 w 98833"/>
                <a:gd name="connsiteY6" fmla="*/ 219574 h 341695"/>
                <a:gd name="connsiteX7" fmla="*/ 1599 w 98833"/>
                <a:gd name="connsiteY7" fmla="*/ 194174 h 341695"/>
                <a:gd name="connsiteX8" fmla="*/ 14299 w 98833"/>
                <a:gd name="connsiteY8" fmla="*/ 200524 h 341695"/>
                <a:gd name="connsiteX9" fmla="*/ 30174 w 98833"/>
                <a:gd name="connsiteY9" fmla="*/ 156074 h 341695"/>
                <a:gd name="connsiteX10" fmla="*/ 20649 w 98833"/>
                <a:gd name="connsiteY10" fmla="*/ 499 h 3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833" h="341695">
                  <a:moveTo>
                    <a:pt x="20649" y="499"/>
                  </a:moveTo>
                  <a:cubicBezTo>
                    <a:pt x="19591" y="-6909"/>
                    <a:pt x="18003" y="69820"/>
                    <a:pt x="23824" y="111624"/>
                  </a:cubicBezTo>
                  <a:cubicBezTo>
                    <a:pt x="29645" y="153428"/>
                    <a:pt x="50812" y="237566"/>
                    <a:pt x="55574" y="251324"/>
                  </a:cubicBezTo>
                  <a:cubicBezTo>
                    <a:pt x="60336" y="265082"/>
                    <a:pt x="46049" y="179886"/>
                    <a:pt x="52399" y="194174"/>
                  </a:cubicBezTo>
                  <a:cubicBezTo>
                    <a:pt x="58749" y="208462"/>
                    <a:pt x="86795" y="319587"/>
                    <a:pt x="93674" y="337049"/>
                  </a:cubicBezTo>
                  <a:cubicBezTo>
                    <a:pt x="100553" y="354511"/>
                    <a:pt x="100553" y="318528"/>
                    <a:pt x="93674" y="298949"/>
                  </a:cubicBezTo>
                  <a:cubicBezTo>
                    <a:pt x="86795" y="279370"/>
                    <a:pt x="67745" y="237036"/>
                    <a:pt x="52399" y="219574"/>
                  </a:cubicBezTo>
                  <a:cubicBezTo>
                    <a:pt x="37053" y="202112"/>
                    <a:pt x="1599" y="194174"/>
                    <a:pt x="1599" y="194174"/>
                  </a:cubicBezTo>
                  <a:cubicBezTo>
                    <a:pt x="-4751" y="190999"/>
                    <a:pt x="9537" y="206874"/>
                    <a:pt x="14299" y="200524"/>
                  </a:cubicBezTo>
                  <a:cubicBezTo>
                    <a:pt x="19061" y="194174"/>
                    <a:pt x="29116" y="186236"/>
                    <a:pt x="30174" y="156074"/>
                  </a:cubicBezTo>
                  <a:cubicBezTo>
                    <a:pt x="31232" y="125912"/>
                    <a:pt x="21707" y="7907"/>
                    <a:pt x="20649" y="49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30AA591F-3EAD-DDA2-E246-C20DA94A56AF}"/>
                </a:ext>
              </a:extLst>
            </p:cNvPr>
            <p:cNvSpPr/>
            <p:nvPr/>
          </p:nvSpPr>
          <p:spPr>
            <a:xfrm>
              <a:off x="8225994" y="7330730"/>
              <a:ext cx="300570" cy="199273"/>
            </a:xfrm>
            <a:custGeom>
              <a:avLst/>
              <a:gdLst>
                <a:gd name="connsiteX0" fmla="*/ 431 w 300570"/>
                <a:gd name="connsiteY0" fmla="*/ 345 h 199273"/>
                <a:gd name="connsiteX1" fmla="*/ 168706 w 300570"/>
                <a:gd name="connsiteY1" fmla="*/ 140045 h 199273"/>
                <a:gd name="connsiteX2" fmla="*/ 143306 w 300570"/>
                <a:gd name="connsiteY2" fmla="*/ 108295 h 199273"/>
                <a:gd name="connsiteX3" fmla="*/ 292531 w 300570"/>
                <a:gd name="connsiteY3" fmla="*/ 197195 h 199273"/>
                <a:gd name="connsiteX4" fmla="*/ 263956 w 300570"/>
                <a:gd name="connsiteY4" fmla="*/ 165445 h 199273"/>
                <a:gd name="connsiteX5" fmla="*/ 124256 w 300570"/>
                <a:gd name="connsiteY5" fmla="*/ 101945 h 199273"/>
                <a:gd name="connsiteX6" fmla="*/ 431 w 300570"/>
                <a:gd name="connsiteY6" fmla="*/ 345 h 19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570" h="199273">
                  <a:moveTo>
                    <a:pt x="431" y="345"/>
                  </a:moveTo>
                  <a:cubicBezTo>
                    <a:pt x="7839" y="6695"/>
                    <a:pt x="144894" y="122053"/>
                    <a:pt x="168706" y="140045"/>
                  </a:cubicBezTo>
                  <a:cubicBezTo>
                    <a:pt x="192519" y="158037"/>
                    <a:pt x="122669" y="98770"/>
                    <a:pt x="143306" y="108295"/>
                  </a:cubicBezTo>
                  <a:cubicBezTo>
                    <a:pt x="163943" y="117820"/>
                    <a:pt x="272423" y="187670"/>
                    <a:pt x="292531" y="197195"/>
                  </a:cubicBezTo>
                  <a:cubicBezTo>
                    <a:pt x="312639" y="206720"/>
                    <a:pt x="292002" y="181320"/>
                    <a:pt x="263956" y="165445"/>
                  </a:cubicBezTo>
                  <a:cubicBezTo>
                    <a:pt x="235910" y="149570"/>
                    <a:pt x="165531" y="126816"/>
                    <a:pt x="124256" y="101945"/>
                  </a:cubicBezTo>
                  <a:cubicBezTo>
                    <a:pt x="82981" y="77074"/>
                    <a:pt x="-6977" y="-6005"/>
                    <a:pt x="431" y="34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65C61BC3-884B-6EB6-CCC4-BC51517DAEC1}"/>
                </a:ext>
              </a:extLst>
            </p:cNvPr>
            <p:cNvSpPr/>
            <p:nvPr/>
          </p:nvSpPr>
          <p:spPr>
            <a:xfrm>
              <a:off x="8578848" y="7807262"/>
              <a:ext cx="408455" cy="114419"/>
            </a:xfrm>
            <a:custGeom>
              <a:avLst/>
              <a:gdLst>
                <a:gd name="connsiteX0" fmla="*/ 2 w 408455"/>
                <a:gd name="connsiteY0" fmla="*/ 63 h 114419"/>
                <a:gd name="connsiteX1" fmla="*/ 130177 w 408455"/>
                <a:gd name="connsiteY1" fmla="*/ 76263 h 114419"/>
                <a:gd name="connsiteX2" fmla="*/ 53977 w 408455"/>
                <a:gd name="connsiteY2" fmla="*/ 57213 h 114419"/>
                <a:gd name="connsiteX3" fmla="*/ 403227 w 408455"/>
                <a:gd name="connsiteY3" fmla="*/ 111188 h 114419"/>
                <a:gd name="connsiteX4" fmla="*/ 257177 w 408455"/>
                <a:gd name="connsiteY4" fmla="*/ 104838 h 114419"/>
                <a:gd name="connsiteX5" fmla="*/ 165102 w 408455"/>
                <a:gd name="connsiteY5" fmla="*/ 76263 h 114419"/>
                <a:gd name="connsiteX6" fmla="*/ 250827 w 408455"/>
                <a:gd name="connsiteY6" fmla="*/ 85788 h 114419"/>
                <a:gd name="connsiteX7" fmla="*/ 127002 w 408455"/>
                <a:gd name="connsiteY7" fmla="*/ 63563 h 114419"/>
                <a:gd name="connsiteX8" fmla="*/ 2 w 408455"/>
                <a:gd name="connsiteY8" fmla="*/ 63 h 11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8455" h="114419">
                  <a:moveTo>
                    <a:pt x="2" y="63"/>
                  </a:moveTo>
                  <a:cubicBezTo>
                    <a:pt x="531" y="2180"/>
                    <a:pt x="121181" y="66738"/>
                    <a:pt x="130177" y="76263"/>
                  </a:cubicBezTo>
                  <a:cubicBezTo>
                    <a:pt x="139173" y="85788"/>
                    <a:pt x="8469" y="51392"/>
                    <a:pt x="53977" y="57213"/>
                  </a:cubicBezTo>
                  <a:cubicBezTo>
                    <a:pt x="99485" y="63034"/>
                    <a:pt x="369360" y="103251"/>
                    <a:pt x="403227" y="111188"/>
                  </a:cubicBezTo>
                  <a:cubicBezTo>
                    <a:pt x="437094" y="119126"/>
                    <a:pt x="296864" y="110659"/>
                    <a:pt x="257177" y="104838"/>
                  </a:cubicBezTo>
                  <a:cubicBezTo>
                    <a:pt x="217490" y="99017"/>
                    <a:pt x="166160" y="79438"/>
                    <a:pt x="165102" y="76263"/>
                  </a:cubicBezTo>
                  <a:cubicBezTo>
                    <a:pt x="164044" y="73088"/>
                    <a:pt x="257177" y="87905"/>
                    <a:pt x="250827" y="85788"/>
                  </a:cubicBezTo>
                  <a:cubicBezTo>
                    <a:pt x="244477" y="83671"/>
                    <a:pt x="170394" y="77850"/>
                    <a:pt x="127002" y="63563"/>
                  </a:cubicBezTo>
                  <a:cubicBezTo>
                    <a:pt x="83610" y="49276"/>
                    <a:pt x="-527" y="-2054"/>
                    <a:pt x="2" y="6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6304BD8E-C17A-D4CC-7924-EAC246AA5F7D}"/>
                </a:ext>
              </a:extLst>
            </p:cNvPr>
            <p:cNvSpPr/>
            <p:nvPr/>
          </p:nvSpPr>
          <p:spPr>
            <a:xfrm>
              <a:off x="8121436" y="7264390"/>
              <a:ext cx="312524" cy="193901"/>
            </a:xfrm>
            <a:custGeom>
              <a:avLst/>
              <a:gdLst>
                <a:gd name="connsiteX0" fmla="*/ 214 w 312524"/>
                <a:gd name="connsiteY0" fmla="*/ 10 h 193901"/>
                <a:gd name="connsiteX1" fmla="*/ 130389 w 312524"/>
                <a:gd name="connsiteY1" fmla="*/ 107960 h 193901"/>
                <a:gd name="connsiteX2" fmla="*/ 120864 w 312524"/>
                <a:gd name="connsiteY2" fmla="*/ 95260 h 193901"/>
                <a:gd name="connsiteX3" fmla="*/ 231989 w 312524"/>
                <a:gd name="connsiteY3" fmla="*/ 171460 h 193901"/>
                <a:gd name="connsiteX4" fmla="*/ 197064 w 312524"/>
                <a:gd name="connsiteY4" fmla="*/ 142885 h 193901"/>
                <a:gd name="connsiteX5" fmla="*/ 311364 w 312524"/>
                <a:gd name="connsiteY5" fmla="*/ 193685 h 193901"/>
                <a:gd name="connsiteX6" fmla="*/ 251039 w 312524"/>
                <a:gd name="connsiteY6" fmla="*/ 158760 h 193901"/>
                <a:gd name="connsiteX7" fmla="*/ 168489 w 312524"/>
                <a:gd name="connsiteY7" fmla="*/ 101610 h 193901"/>
                <a:gd name="connsiteX8" fmla="*/ 214 w 312524"/>
                <a:gd name="connsiteY8" fmla="*/ 10 h 1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524" h="193901">
                  <a:moveTo>
                    <a:pt x="214" y="10"/>
                  </a:moveTo>
                  <a:cubicBezTo>
                    <a:pt x="-6136" y="1068"/>
                    <a:pt x="130389" y="107960"/>
                    <a:pt x="130389" y="107960"/>
                  </a:cubicBezTo>
                  <a:cubicBezTo>
                    <a:pt x="150497" y="123835"/>
                    <a:pt x="103931" y="84677"/>
                    <a:pt x="120864" y="95260"/>
                  </a:cubicBezTo>
                  <a:cubicBezTo>
                    <a:pt x="137797" y="105843"/>
                    <a:pt x="219289" y="163523"/>
                    <a:pt x="231989" y="171460"/>
                  </a:cubicBezTo>
                  <a:cubicBezTo>
                    <a:pt x="244689" y="179397"/>
                    <a:pt x="183835" y="139181"/>
                    <a:pt x="197064" y="142885"/>
                  </a:cubicBezTo>
                  <a:cubicBezTo>
                    <a:pt x="210293" y="146589"/>
                    <a:pt x="302368" y="191039"/>
                    <a:pt x="311364" y="193685"/>
                  </a:cubicBezTo>
                  <a:cubicBezTo>
                    <a:pt x="320360" y="196331"/>
                    <a:pt x="274851" y="174106"/>
                    <a:pt x="251039" y="158760"/>
                  </a:cubicBezTo>
                  <a:cubicBezTo>
                    <a:pt x="227227" y="143414"/>
                    <a:pt x="207647" y="125423"/>
                    <a:pt x="168489" y="101610"/>
                  </a:cubicBezTo>
                  <a:cubicBezTo>
                    <a:pt x="129331" y="77798"/>
                    <a:pt x="6564" y="-1048"/>
                    <a:pt x="214" y="1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99EA1368-52D4-EA46-B9BC-0C52DE97EC5B}"/>
                </a:ext>
              </a:extLst>
            </p:cNvPr>
            <p:cNvSpPr/>
            <p:nvPr/>
          </p:nvSpPr>
          <p:spPr>
            <a:xfrm>
              <a:off x="7667533" y="6372225"/>
              <a:ext cx="172992" cy="407998"/>
            </a:xfrm>
            <a:custGeom>
              <a:avLst/>
              <a:gdLst>
                <a:gd name="connsiteX0" fmla="*/ 92 w 172992"/>
                <a:gd name="connsiteY0" fmla="*/ 0 h 407998"/>
                <a:gd name="connsiteX1" fmla="*/ 108042 w 172992"/>
                <a:gd name="connsiteY1" fmla="*/ 247650 h 407998"/>
                <a:gd name="connsiteX2" fmla="*/ 92167 w 172992"/>
                <a:gd name="connsiteY2" fmla="*/ 200025 h 407998"/>
                <a:gd name="connsiteX3" fmla="*/ 168367 w 172992"/>
                <a:gd name="connsiteY3" fmla="*/ 400050 h 407998"/>
                <a:gd name="connsiteX4" fmla="*/ 155667 w 172992"/>
                <a:gd name="connsiteY4" fmla="*/ 349250 h 407998"/>
                <a:gd name="connsiteX5" fmla="*/ 82642 w 172992"/>
                <a:gd name="connsiteY5" fmla="*/ 174625 h 407998"/>
                <a:gd name="connsiteX6" fmla="*/ 88992 w 172992"/>
                <a:gd name="connsiteY6" fmla="*/ 247650 h 407998"/>
                <a:gd name="connsiteX7" fmla="*/ 92 w 172992"/>
                <a:gd name="connsiteY7" fmla="*/ 0 h 4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992" h="407998">
                  <a:moveTo>
                    <a:pt x="92" y="0"/>
                  </a:moveTo>
                  <a:cubicBezTo>
                    <a:pt x="3267" y="0"/>
                    <a:pt x="92696" y="214312"/>
                    <a:pt x="108042" y="247650"/>
                  </a:cubicBezTo>
                  <a:cubicBezTo>
                    <a:pt x="123388" y="280988"/>
                    <a:pt x="82113" y="174625"/>
                    <a:pt x="92167" y="200025"/>
                  </a:cubicBezTo>
                  <a:cubicBezTo>
                    <a:pt x="102221" y="225425"/>
                    <a:pt x="157784" y="375179"/>
                    <a:pt x="168367" y="400050"/>
                  </a:cubicBezTo>
                  <a:cubicBezTo>
                    <a:pt x="178950" y="424921"/>
                    <a:pt x="169955" y="386821"/>
                    <a:pt x="155667" y="349250"/>
                  </a:cubicBezTo>
                  <a:cubicBezTo>
                    <a:pt x="141379" y="311679"/>
                    <a:pt x="93754" y="191558"/>
                    <a:pt x="82642" y="174625"/>
                  </a:cubicBezTo>
                  <a:cubicBezTo>
                    <a:pt x="71530" y="157692"/>
                    <a:pt x="101692" y="278871"/>
                    <a:pt x="88992" y="247650"/>
                  </a:cubicBezTo>
                  <a:cubicBezTo>
                    <a:pt x="76292" y="216429"/>
                    <a:pt x="-3083" y="0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4EA315CF-608C-5DF8-8C93-65F9CF87459F}"/>
                </a:ext>
              </a:extLst>
            </p:cNvPr>
            <p:cNvSpPr/>
            <p:nvPr/>
          </p:nvSpPr>
          <p:spPr>
            <a:xfrm>
              <a:off x="7772340" y="6635747"/>
              <a:ext cx="305942" cy="603845"/>
            </a:xfrm>
            <a:custGeom>
              <a:avLst/>
              <a:gdLst>
                <a:gd name="connsiteX0" fmla="*/ 60 w 305942"/>
                <a:gd name="connsiteY0" fmla="*/ 3 h 603845"/>
                <a:gd name="connsiteX1" fmla="*/ 98485 w 305942"/>
                <a:gd name="connsiteY1" fmla="*/ 266703 h 603845"/>
                <a:gd name="connsiteX2" fmla="*/ 95310 w 305942"/>
                <a:gd name="connsiteY2" fmla="*/ 209553 h 603845"/>
                <a:gd name="connsiteX3" fmla="*/ 187385 w 305942"/>
                <a:gd name="connsiteY3" fmla="*/ 390528 h 603845"/>
                <a:gd name="connsiteX4" fmla="*/ 184210 w 305942"/>
                <a:gd name="connsiteY4" fmla="*/ 342903 h 603845"/>
                <a:gd name="connsiteX5" fmla="*/ 301685 w 305942"/>
                <a:gd name="connsiteY5" fmla="*/ 590553 h 603845"/>
                <a:gd name="connsiteX6" fmla="*/ 266760 w 305942"/>
                <a:gd name="connsiteY6" fmla="*/ 542928 h 603845"/>
                <a:gd name="connsiteX7" fmla="*/ 139760 w 305942"/>
                <a:gd name="connsiteY7" fmla="*/ 311153 h 603845"/>
                <a:gd name="connsiteX8" fmla="*/ 114360 w 305942"/>
                <a:gd name="connsiteY8" fmla="*/ 260353 h 603845"/>
                <a:gd name="connsiteX9" fmla="*/ 60 w 305942"/>
                <a:gd name="connsiteY9" fmla="*/ 3 h 60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5942" h="603845">
                  <a:moveTo>
                    <a:pt x="60" y="3"/>
                  </a:moveTo>
                  <a:cubicBezTo>
                    <a:pt x="-2586" y="1061"/>
                    <a:pt x="82610" y="231778"/>
                    <a:pt x="98485" y="266703"/>
                  </a:cubicBezTo>
                  <a:cubicBezTo>
                    <a:pt x="114360" y="301628"/>
                    <a:pt x="80493" y="188916"/>
                    <a:pt x="95310" y="209553"/>
                  </a:cubicBezTo>
                  <a:cubicBezTo>
                    <a:pt x="110127" y="230190"/>
                    <a:pt x="172568" y="368303"/>
                    <a:pt x="187385" y="390528"/>
                  </a:cubicBezTo>
                  <a:cubicBezTo>
                    <a:pt x="202202" y="412753"/>
                    <a:pt x="165160" y="309566"/>
                    <a:pt x="184210" y="342903"/>
                  </a:cubicBezTo>
                  <a:cubicBezTo>
                    <a:pt x="203260" y="376241"/>
                    <a:pt x="287927" y="557216"/>
                    <a:pt x="301685" y="590553"/>
                  </a:cubicBezTo>
                  <a:cubicBezTo>
                    <a:pt x="315443" y="623890"/>
                    <a:pt x="293747" y="589495"/>
                    <a:pt x="266760" y="542928"/>
                  </a:cubicBezTo>
                  <a:cubicBezTo>
                    <a:pt x="239773" y="496361"/>
                    <a:pt x="165160" y="358249"/>
                    <a:pt x="139760" y="311153"/>
                  </a:cubicBezTo>
                  <a:cubicBezTo>
                    <a:pt x="114360" y="264057"/>
                    <a:pt x="137114" y="308507"/>
                    <a:pt x="114360" y="260353"/>
                  </a:cubicBezTo>
                  <a:cubicBezTo>
                    <a:pt x="91606" y="212199"/>
                    <a:pt x="2706" y="-1055"/>
                    <a:pt x="6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447CE4F6-5BCF-A987-991C-ED3B4A858BBF}"/>
                </a:ext>
              </a:extLst>
            </p:cNvPr>
            <p:cNvSpPr/>
            <p:nvPr/>
          </p:nvSpPr>
          <p:spPr>
            <a:xfrm>
              <a:off x="7972423" y="7067323"/>
              <a:ext cx="224620" cy="382264"/>
            </a:xfrm>
            <a:custGeom>
              <a:avLst/>
              <a:gdLst>
                <a:gd name="connsiteX0" fmla="*/ 2 w 224620"/>
                <a:gd name="connsiteY0" fmla="*/ 227 h 382264"/>
                <a:gd name="connsiteX1" fmla="*/ 98427 w 224620"/>
                <a:gd name="connsiteY1" fmla="*/ 184377 h 382264"/>
                <a:gd name="connsiteX2" fmla="*/ 127002 w 224620"/>
                <a:gd name="connsiteY2" fmla="*/ 241527 h 382264"/>
                <a:gd name="connsiteX3" fmla="*/ 98427 w 224620"/>
                <a:gd name="connsiteY3" fmla="*/ 190727 h 382264"/>
                <a:gd name="connsiteX4" fmla="*/ 215902 w 224620"/>
                <a:gd name="connsiteY4" fmla="*/ 371702 h 382264"/>
                <a:gd name="connsiteX5" fmla="*/ 203202 w 224620"/>
                <a:gd name="connsiteY5" fmla="*/ 346302 h 382264"/>
                <a:gd name="connsiteX6" fmla="*/ 101602 w 224620"/>
                <a:gd name="connsiteY6" fmla="*/ 225652 h 382264"/>
                <a:gd name="connsiteX7" fmla="*/ 2 w 224620"/>
                <a:gd name="connsiteY7" fmla="*/ 227 h 382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620" h="382264">
                  <a:moveTo>
                    <a:pt x="2" y="227"/>
                  </a:moveTo>
                  <a:cubicBezTo>
                    <a:pt x="-527" y="-6652"/>
                    <a:pt x="77260" y="144160"/>
                    <a:pt x="98427" y="184377"/>
                  </a:cubicBezTo>
                  <a:cubicBezTo>
                    <a:pt x="119594" y="224594"/>
                    <a:pt x="127002" y="240469"/>
                    <a:pt x="127002" y="241527"/>
                  </a:cubicBezTo>
                  <a:cubicBezTo>
                    <a:pt x="127002" y="242585"/>
                    <a:pt x="83610" y="169031"/>
                    <a:pt x="98427" y="190727"/>
                  </a:cubicBezTo>
                  <a:cubicBezTo>
                    <a:pt x="113244" y="212423"/>
                    <a:pt x="198440" y="345773"/>
                    <a:pt x="215902" y="371702"/>
                  </a:cubicBezTo>
                  <a:cubicBezTo>
                    <a:pt x="233364" y="397631"/>
                    <a:pt x="222252" y="370644"/>
                    <a:pt x="203202" y="346302"/>
                  </a:cubicBezTo>
                  <a:cubicBezTo>
                    <a:pt x="184152" y="321960"/>
                    <a:pt x="134939" y="280156"/>
                    <a:pt x="101602" y="225652"/>
                  </a:cubicBezTo>
                  <a:cubicBezTo>
                    <a:pt x="68265" y="171148"/>
                    <a:pt x="531" y="7106"/>
                    <a:pt x="2" y="2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80FB05EC-F7FD-D206-E31F-499A14C04608}"/>
                </a:ext>
              </a:extLst>
            </p:cNvPr>
            <p:cNvSpPr/>
            <p:nvPr/>
          </p:nvSpPr>
          <p:spPr>
            <a:xfrm>
              <a:off x="7686666" y="7753326"/>
              <a:ext cx="209225" cy="157162"/>
            </a:xfrm>
            <a:custGeom>
              <a:avLst/>
              <a:gdLst>
                <a:gd name="connsiteX0" fmla="*/ 9 w 209225"/>
                <a:gd name="connsiteY0" fmla="*/ 24 h 157162"/>
                <a:gd name="connsiteX1" fmla="*/ 107959 w 209225"/>
                <a:gd name="connsiteY1" fmla="*/ 57174 h 157162"/>
                <a:gd name="connsiteX2" fmla="*/ 200034 w 209225"/>
                <a:gd name="connsiteY2" fmla="*/ 152424 h 157162"/>
                <a:gd name="connsiteX3" fmla="*/ 190509 w 209225"/>
                <a:gd name="connsiteY3" fmla="*/ 136549 h 157162"/>
                <a:gd name="connsiteX4" fmla="*/ 63509 w 209225"/>
                <a:gd name="connsiteY4" fmla="*/ 82574 h 157162"/>
                <a:gd name="connsiteX5" fmla="*/ 114309 w 209225"/>
                <a:gd name="connsiteY5" fmla="*/ 98449 h 157162"/>
                <a:gd name="connsiteX6" fmla="*/ 101609 w 209225"/>
                <a:gd name="connsiteY6" fmla="*/ 63524 h 157162"/>
                <a:gd name="connsiteX7" fmla="*/ 9 w 209225"/>
                <a:gd name="connsiteY7" fmla="*/ 24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225" h="157162">
                  <a:moveTo>
                    <a:pt x="9" y="24"/>
                  </a:moveTo>
                  <a:cubicBezTo>
                    <a:pt x="1067" y="-1034"/>
                    <a:pt x="74622" y="31774"/>
                    <a:pt x="107959" y="57174"/>
                  </a:cubicBezTo>
                  <a:cubicBezTo>
                    <a:pt x="141296" y="82574"/>
                    <a:pt x="200034" y="152424"/>
                    <a:pt x="200034" y="152424"/>
                  </a:cubicBezTo>
                  <a:cubicBezTo>
                    <a:pt x="213792" y="165653"/>
                    <a:pt x="213263" y="148191"/>
                    <a:pt x="190509" y="136549"/>
                  </a:cubicBezTo>
                  <a:cubicBezTo>
                    <a:pt x="167755" y="124907"/>
                    <a:pt x="76209" y="88924"/>
                    <a:pt x="63509" y="82574"/>
                  </a:cubicBezTo>
                  <a:cubicBezTo>
                    <a:pt x="50809" y="76224"/>
                    <a:pt x="107959" y="101624"/>
                    <a:pt x="114309" y="98449"/>
                  </a:cubicBezTo>
                  <a:cubicBezTo>
                    <a:pt x="120659" y="95274"/>
                    <a:pt x="117484" y="78341"/>
                    <a:pt x="101609" y="63524"/>
                  </a:cubicBezTo>
                  <a:cubicBezTo>
                    <a:pt x="85734" y="48707"/>
                    <a:pt x="-1049" y="1082"/>
                    <a:pt x="9" y="2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F7D0A159-B5CB-8EB5-54AE-E2A5F6B875A2}"/>
                </a:ext>
              </a:extLst>
            </p:cNvPr>
            <p:cNvSpPr/>
            <p:nvPr/>
          </p:nvSpPr>
          <p:spPr>
            <a:xfrm>
              <a:off x="8140335" y="7305198"/>
              <a:ext cx="197228" cy="283402"/>
            </a:xfrm>
            <a:custGeom>
              <a:avLst/>
              <a:gdLst>
                <a:gd name="connsiteX0" fmla="*/ 365 w 197228"/>
                <a:gd name="connsiteY0" fmla="*/ 477 h 283402"/>
                <a:gd name="connsiteX1" fmla="*/ 111490 w 197228"/>
                <a:gd name="connsiteY1" fmla="*/ 117952 h 283402"/>
                <a:gd name="connsiteX2" fmla="*/ 155940 w 197228"/>
                <a:gd name="connsiteY2" fmla="*/ 194152 h 283402"/>
                <a:gd name="connsiteX3" fmla="*/ 121015 w 197228"/>
                <a:gd name="connsiteY3" fmla="*/ 283052 h 283402"/>
                <a:gd name="connsiteX4" fmla="*/ 149590 w 197228"/>
                <a:gd name="connsiteY4" fmla="*/ 222727 h 283402"/>
                <a:gd name="connsiteX5" fmla="*/ 197215 w 197228"/>
                <a:gd name="connsiteY5" fmla="*/ 162402 h 283402"/>
                <a:gd name="connsiteX6" fmla="*/ 152765 w 197228"/>
                <a:gd name="connsiteY6" fmla="*/ 165577 h 283402"/>
                <a:gd name="connsiteX7" fmla="*/ 365 w 197228"/>
                <a:gd name="connsiteY7" fmla="*/ 477 h 28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228" h="283402">
                  <a:moveTo>
                    <a:pt x="365" y="477"/>
                  </a:moveTo>
                  <a:cubicBezTo>
                    <a:pt x="-6514" y="-7461"/>
                    <a:pt x="85561" y="85673"/>
                    <a:pt x="111490" y="117952"/>
                  </a:cubicBezTo>
                  <a:cubicBezTo>
                    <a:pt x="137419" y="150231"/>
                    <a:pt x="154353" y="166635"/>
                    <a:pt x="155940" y="194152"/>
                  </a:cubicBezTo>
                  <a:cubicBezTo>
                    <a:pt x="157527" y="221669"/>
                    <a:pt x="122073" y="278290"/>
                    <a:pt x="121015" y="283052"/>
                  </a:cubicBezTo>
                  <a:cubicBezTo>
                    <a:pt x="119957" y="287814"/>
                    <a:pt x="136890" y="242835"/>
                    <a:pt x="149590" y="222727"/>
                  </a:cubicBezTo>
                  <a:cubicBezTo>
                    <a:pt x="162290" y="202619"/>
                    <a:pt x="196686" y="171927"/>
                    <a:pt x="197215" y="162402"/>
                  </a:cubicBezTo>
                  <a:cubicBezTo>
                    <a:pt x="197744" y="152877"/>
                    <a:pt x="182928" y="189919"/>
                    <a:pt x="152765" y="165577"/>
                  </a:cubicBezTo>
                  <a:cubicBezTo>
                    <a:pt x="122603" y="141235"/>
                    <a:pt x="7244" y="8415"/>
                    <a:pt x="365" y="47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7DC5C4DF-88BB-4ED4-B920-677C06B8F86F}"/>
                </a:ext>
              </a:extLst>
            </p:cNvPr>
            <p:cNvSpPr/>
            <p:nvPr/>
          </p:nvSpPr>
          <p:spPr>
            <a:xfrm>
              <a:off x="7908843" y="7638953"/>
              <a:ext cx="263626" cy="216009"/>
            </a:xfrm>
            <a:custGeom>
              <a:avLst/>
              <a:gdLst>
                <a:gd name="connsiteX0" fmla="*/ 263607 w 263626"/>
                <a:gd name="connsiteY0" fmla="*/ 97 h 216009"/>
                <a:gd name="connsiteX1" fmla="*/ 155657 w 263626"/>
                <a:gd name="connsiteY1" fmla="*/ 133447 h 216009"/>
                <a:gd name="connsiteX2" fmla="*/ 82 w 263626"/>
                <a:gd name="connsiteY2" fmla="*/ 215997 h 216009"/>
                <a:gd name="connsiteX3" fmla="*/ 133432 w 263626"/>
                <a:gd name="connsiteY3" fmla="*/ 139797 h 216009"/>
                <a:gd name="connsiteX4" fmla="*/ 88982 w 263626"/>
                <a:gd name="connsiteY4" fmla="*/ 155672 h 216009"/>
                <a:gd name="connsiteX5" fmla="*/ 155657 w 263626"/>
                <a:gd name="connsiteY5" fmla="*/ 108047 h 216009"/>
                <a:gd name="connsiteX6" fmla="*/ 209632 w 263626"/>
                <a:gd name="connsiteY6" fmla="*/ 92172 h 216009"/>
                <a:gd name="connsiteX7" fmla="*/ 165182 w 263626"/>
                <a:gd name="connsiteY7" fmla="*/ 111222 h 216009"/>
                <a:gd name="connsiteX8" fmla="*/ 263607 w 263626"/>
                <a:gd name="connsiteY8" fmla="*/ 97 h 2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626" h="216009">
                  <a:moveTo>
                    <a:pt x="263607" y="97"/>
                  </a:moveTo>
                  <a:cubicBezTo>
                    <a:pt x="262020" y="3801"/>
                    <a:pt x="199578" y="97464"/>
                    <a:pt x="155657" y="133447"/>
                  </a:cubicBezTo>
                  <a:cubicBezTo>
                    <a:pt x="111736" y="169430"/>
                    <a:pt x="3786" y="214939"/>
                    <a:pt x="82" y="215997"/>
                  </a:cubicBezTo>
                  <a:cubicBezTo>
                    <a:pt x="-3622" y="217055"/>
                    <a:pt x="118615" y="149851"/>
                    <a:pt x="133432" y="139797"/>
                  </a:cubicBezTo>
                  <a:cubicBezTo>
                    <a:pt x="148249" y="129743"/>
                    <a:pt x="85278" y="160964"/>
                    <a:pt x="88982" y="155672"/>
                  </a:cubicBezTo>
                  <a:cubicBezTo>
                    <a:pt x="92686" y="150380"/>
                    <a:pt x="135549" y="118630"/>
                    <a:pt x="155657" y="108047"/>
                  </a:cubicBezTo>
                  <a:cubicBezTo>
                    <a:pt x="175765" y="97464"/>
                    <a:pt x="208045" y="91643"/>
                    <a:pt x="209632" y="92172"/>
                  </a:cubicBezTo>
                  <a:cubicBezTo>
                    <a:pt x="211219" y="92701"/>
                    <a:pt x="159890" y="123393"/>
                    <a:pt x="165182" y="111222"/>
                  </a:cubicBezTo>
                  <a:cubicBezTo>
                    <a:pt x="170474" y="99051"/>
                    <a:pt x="265194" y="-3607"/>
                    <a:pt x="263607" y="9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8C595C0B-652A-8673-9007-6258E3935557}"/>
                </a:ext>
              </a:extLst>
            </p:cNvPr>
            <p:cNvSpPr/>
            <p:nvPr/>
          </p:nvSpPr>
          <p:spPr>
            <a:xfrm>
              <a:off x="7635408" y="6292611"/>
              <a:ext cx="99713" cy="283176"/>
            </a:xfrm>
            <a:custGeom>
              <a:avLst/>
              <a:gdLst>
                <a:gd name="connsiteX0" fmla="*/ 467 w 99713"/>
                <a:gd name="connsiteY0" fmla="*/ 239 h 283176"/>
                <a:gd name="connsiteX1" fmla="*/ 44917 w 99713"/>
                <a:gd name="connsiteY1" fmla="*/ 143114 h 283176"/>
                <a:gd name="connsiteX2" fmla="*/ 98892 w 99713"/>
                <a:gd name="connsiteY2" fmla="*/ 282814 h 283176"/>
                <a:gd name="connsiteX3" fmla="*/ 73492 w 99713"/>
                <a:gd name="connsiteY3" fmla="*/ 178039 h 283176"/>
                <a:gd name="connsiteX4" fmla="*/ 467 w 99713"/>
                <a:gd name="connsiteY4" fmla="*/ 239 h 2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713" h="283176">
                  <a:moveTo>
                    <a:pt x="467" y="239"/>
                  </a:moveTo>
                  <a:cubicBezTo>
                    <a:pt x="-4295" y="-5582"/>
                    <a:pt x="28513" y="96018"/>
                    <a:pt x="44917" y="143114"/>
                  </a:cubicBezTo>
                  <a:cubicBezTo>
                    <a:pt x="61321" y="190210"/>
                    <a:pt x="94130" y="276993"/>
                    <a:pt x="98892" y="282814"/>
                  </a:cubicBezTo>
                  <a:cubicBezTo>
                    <a:pt x="103654" y="288635"/>
                    <a:pt x="86721" y="223018"/>
                    <a:pt x="73492" y="178039"/>
                  </a:cubicBezTo>
                  <a:cubicBezTo>
                    <a:pt x="60263" y="133060"/>
                    <a:pt x="5229" y="6060"/>
                    <a:pt x="467" y="2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15AA042A-4A6A-6FCA-98C5-B73516CC02FF}"/>
                </a:ext>
              </a:extLst>
            </p:cNvPr>
            <p:cNvSpPr/>
            <p:nvPr/>
          </p:nvSpPr>
          <p:spPr>
            <a:xfrm>
              <a:off x="7610577" y="6279933"/>
              <a:ext cx="103102" cy="278957"/>
            </a:xfrm>
            <a:custGeom>
              <a:avLst/>
              <a:gdLst>
                <a:gd name="connsiteX0" fmla="*/ 6248 w 103102"/>
                <a:gd name="connsiteY0" fmla="*/ 217 h 278957"/>
                <a:gd name="connsiteX1" fmla="*/ 15773 w 103102"/>
                <a:gd name="connsiteY1" fmla="*/ 73242 h 278957"/>
                <a:gd name="connsiteX2" fmla="*/ 28473 w 103102"/>
                <a:gd name="connsiteY2" fmla="*/ 111342 h 278957"/>
                <a:gd name="connsiteX3" fmla="*/ 95148 w 103102"/>
                <a:gd name="connsiteY3" fmla="*/ 273267 h 278957"/>
                <a:gd name="connsiteX4" fmla="*/ 91973 w 103102"/>
                <a:gd name="connsiteY4" fmla="*/ 228817 h 278957"/>
                <a:gd name="connsiteX5" fmla="*/ 6248 w 103102"/>
                <a:gd name="connsiteY5" fmla="*/ 98642 h 278957"/>
                <a:gd name="connsiteX6" fmla="*/ 6248 w 103102"/>
                <a:gd name="connsiteY6" fmla="*/ 217 h 278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02" h="278957">
                  <a:moveTo>
                    <a:pt x="6248" y="217"/>
                  </a:moveTo>
                  <a:cubicBezTo>
                    <a:pt x="7835" y="-4016"/>
                    <a:pt x="12069" y="54721"/>
                    <a:pt x="15773" y="73242"/>
                  </a:cubicBezTo>
                  <a:cubicBezTo>
                    <a:pt x="19477" y="91763"/>
                    <a:pt x="15244" y="78005"/>
                    <a:pt x="28473" y="111342"/>
                  </a:cubicBezTo>
                  <a:cubicBezTo>
                    <a:pt x="41702" y="144679"/>
                    <a:pt x="84565" y="253688"/>
                    <a:pt x="95148" y="273267"/>
                  </a:cubicBezTo>
                  <a:cubicBezTo>
                    <a:pt x="105731" y="292846"/>
                    <a:pt x="106790" y="257921"/>
                    <a:pt x="91973" y="228817"/>
                  </a:cubicBezTo>
                  <a:cubicBezTo>
                    <a:pt x="77156" y="199713"/>
                    <a:pt x="19477" y="130392"/>
                    <a:pt x="6248" y="98642"/>
                  </a:cubicBezTo>
                  <a:cubicBezTo>
                    <a:pt x="-6981" y="66892"/>
                    <a:pt x="4661" y="4450"/>
                    <a:pt x="6248" y="2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61C0412B-4986-BB46-F8AB-CE28E2083482}"/>
                </a:ext>
              </a:extLst>
            </p:cNvPr>
            <p:cNvSpPr/>
            <p:nvPr/>
          </p:nvSpPr>
          <p:spPr>
            <a:xfrm>
              <a:off x="7359553" y="6247949"/>
              <a:ext cx="303151" cy="64966"/>
            </a:xfrm>
            <a:custGeom>
              <a:avLst/>
              <a:gdLst>
                <a:gd name="connsiteX0" fmla="*/ 97 w 303151"/>
                <a:gd name="connsiteY0" fmla="*/ 32201 h 64966"/>
                <a:gd name="connsiteX1" fmla="*/ 133447 w 303151"/>
                <a:gd name="connsiteY1" fmla="*/ 13151 h 64966"/>
                <a:gd name="connsiteX2" fmla="*/ 203297 w 303151"/>
                <a:gd name="connsiteY2" fmla="*/ 22676 h 64966"/>
                <a:gd name="connsiteX3" fmla="*/ 196947 w 303151"/>
                <a:gd name="connsiteY3" fmla="*/ 3626 h 64966"/>
                <a:gd name="connsiteX4" fmla="*/ 301722 w 303151"/>
                <a:gd name="connsiteY4" fmla="*/ 63951 h 64966"/>
                <a:gd name="connsiteX5" fmla="*/ 250922 w 303151"/>
                <a:gd name="connsiteY5" fmla="*/ 38551 h 64966"/>
                <a:gd name="connsiteX6" fmla="*/ 155672 w 303151"/>
                <a:gd name="connsiteY6" fmla="*/ 451 h 64966"/>
                <a:gd name="connsiteX7" fmla="*/ 97 w 303151"/>
                <a:gd name="connsiteY7" fmla="*/ 32201 h 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3151" h="64966">
                  <a:moveTo>
                    <a:pt x="97" y="32201"/>
                  </a:moveTo>
                  <a:cubicBezTo>
                    <a:pt x="-3607" y="34318"/>
                    <a:pt x="99580" y="14738"/>
                    <a:pt x="133447" y="13151"/>
                  </a:cubicBezTo>
                  <a:cubicBezTo>
                    <a:pt x="167314" y="11564"/>
                    <a:pt x="203297" y="22676"/>
                    <a:pt x="203297" y="22676"/>
                  </a:cubicBezTo>
                  <a:cubicBezTo>
                    <a:pt x="213880" y="21088"/>
                    <a:pt x="180543" y="-3253"/>
                    <a:pt x="196947" y="3626"/>
                  </a:cubicBezTo>
                  <a:cubicBezTo>
                    <a:pt x="213351" y="10505"/>
                    <a:pt x="292726" y="58130"/>
                    <a:pt x="301722" y="63951"/>
                  </a:cubicBezTo>
                  <a:cubicBezTo>
                    <a:pt x="310718" y="69772"/>
                    <a:pt x="275264" y="49134"/>
                    <a:pt x="250922" y="38551"/>
                  </a:cubicBezTo>
                  <a:cubicBezTo>
                    <a:pt x="226580" y="27968"/>
                    <a:pt x="191126" y="5213"/>
                    <a:pt x="155672" y="451"/>
                  </a:cubicBezTo>
                  <a:cubicBezTo>
                    <a:pt x="120218" y="-4311"/>
                    <a:pt x="3801" y="30084"/>
                    <a:pt x="97" y="3220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7F20C2B5-0301-142C-45A2-2D874E0D475D}"/>
                </a:ext>
              </a:extLst>
            </p:cNvPr>
            <p:cNvSpPr/>
            <p:nvPr/>
          </p:nvSpPr>
          <p:spPr>
            <a:xfrm>
              <a:off x="7442200" y="6291754"/>
              <a:ext cx="188320" cy="128990"/>
            </a:xfrm>
            <a:custGeom>
              <a:avLst/>
              <a:gdLst>
                <a:gd name="connsiteX0" fmla="*/ 0 w 188320"/>
                <a:gd name="connsiteY0" fmla="*/ 10621 h 128990"/>
                <a:gd name="connsiteX1" fmla="*/ 142875 w 188320"/>
                <a:gd name="connsiteY1" fmla="*/ 1096 h 128990"/>
                <a:gd name="connsiteX2" fmla="*/ 136525 w 188320"/>
                <a:gd name="connsiteY2" fmla="*/ 39196 h 128990"/>
                <a:gd name="connsiteX3" fmla="*/ 146050 w 188320"/>
                <a:gd name="connsiteY3" fmla="*/ 64596 h 128990"/>
                <a:gd name="connsiteX4" fmla="*/ 127000 w 188320"/>
                <a:gd name="connsiteY4" fmla="*/ 55071 h 128990"/>
                <a:gd name="connsiteX5" fmla="*/ 187325 w 188320"/>
                <a:gd name="connsiteY5" fmla="*/ 128096 h 128990"/>
                <a:gd name="connsiteX6" fmla="*/ 161925 w 188320"/>
                <a:gd name="connsiteY6" fmla="*/ 93171 h 128990"/>
                <a:gd name="connsiteX7" fmla="*/ 127000 w 188320"/>
                <a:gd name="connsiteY7" fmla="*/ 55071 h 128990"/>
                <a:gd name="connsiteX8" fmla="*/ 142875 w 188320"/>
                <a:gd name="connsiteY8" fmla="*/ 13796 h 128990"/>
                <a:gd name="connsiteX9" fmla="*/ 0 w 188320"/>
                <a:gd name="connsiteY9" fmla="*/ 10621 h 12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8320" h="128990">
                  <a:moveTo>
                    <a:pt x="0" y="10621"/>
                  </a:moveTo>
                  <a:cubicBezTo>
                    <a:pt x="0" y="8504"/>
                    <a:pt x="120121" y="-3667"/>
                    <a:pt x="142875" y="1096"/>
                  </a:cubicBezTo>
                  <a:cubicBezTo>
                    <a:pt x="165629" y="5859"/>
                    <a:pt x="135996" y="28613"/>
                    <a:pt x="136525" y="39196"/>
                  </a:cubicBezTo>
                  <a:cubicBezTo>
                    <a:pt x="137054" y="49779"/>
                    <a:pt x="147638" y="61950"/>
                    <a:pt x="146050" y="64596"/>
                  </a:cubicBezTo>
                  <a:cubicBezTo>
                    <a:pt x="144463" y="67242"/>
                    <a:pt x="120121" y="44488"/>
                    <a:pt x="127000" y="55071"/>
                  </a:cubicBezTo>
                  <a:cubicBezTo>
                    <a:pt x="133879" y="65654"/>
                    <a:pt x="181504" y="121746"/>
                    <a:pt x="187325" y="128096"/>
                  </a:cubicBezTo>
                  <a:cubicBezTo>
                    <a:pt x="193146" y="134446"/>
                    <a:pt x="171979" y="105342"/>
                    <a:pt x="161925" y="93171"/>
                  </a:cubicBezTo>
                  <a:cubicBezTo>
                    <a:pt x="151871" y="81000"/>
                    <a:pt x="130175" y="68300"/>
                    <a:pt x="127000" y="55071"/>
                  </a:cubicBezTo>
                  <a:cubicBezTo>
                    <a:pt x="123825" y="41842"/>
                    <a:pt x="159279" y="22263"/>
                    <a:pt x="142875" y="13796"/>
                  </a:cubicBezTo>
                  <a:cubicBezTo>
                    <a:pt x="126471" y="5329"/>
                    <a:pt x="0" y="12738"/>
                    <a:pt x="0" y="1062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CB599195-CA8F-583C-8737-9080BD4DDD8F}"/>
                </a:ext>
              </a:extLst>
            </p:cNvPr>
            <p:cNvSpPr/>
            <p:nvPr/>
          </p:nvSpPr>
          <p:spPr>
            <a:xfrm>
              <a:off x="7441803" y="6346816"/>
              <a:ext cx="58083" cy="140143"/>
            </a:xfrm>
            <a:custGeom>
              <a:avLst/>
              <a:gdLst>
                <a:gd name="connsiteX0" fmla="*/ 28972 w 58083"/>
                <a:gd name="connsiteY0" fmla="*/ 9 h 140143"/>
                <a:gd name="connsiteX1" fmla="*/ 38497 w 58083"/>
                <a:gd name="connsiteY1" fmla="*/ 95259 h 140143"/>
                <a:gd name="connsiteX2" fmla="*/ 57547 w 58083"/>
                <a:gd name="connsiteY2" fmla="*/ 139709 h 140143"/>
                <a:gd name="connsiteX3" fmla="*/ 48022 w 58083"/>
                <a:gd name="connsiteY3" fmla="*/ 114309 h 140143"/>
                <a:gd name="connsiteX4" fmla="*/ 397 w 58083"/>
                <a:gd name="connsiteY4" fmla="*/ 57159 h 140143"/>
                <a:gd name="connsiteX5" fmla="*/ 25797 w 58083"/>
                <a:gd name="connsiteY5" fmla="*/ 88909 h 140143"/>
                <a:gd name="connsiteX6" fmla="*/ 28972 w 58083"/>
                <a:gd name="connsiteY6" fmla="*/ 9 h 14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83" h="140143">
                  <a:moveTo>
                    <a:pt x="28972" y="9"/>
                  </a:moveTo>
                  <a:cubicBezTo>
                    <a:pt x="31089" y="1067"/>
                    <a:pt x="33735" y="71976"/>
                    <a:pt x="38497" y="95259"/>
                  </a:cubicBezTo>
                  <a:cubicBezTo>
                    <a:pt x="43260" y="118542"/>
                    <a:pt x="55960" y="136534"/>
                    <a:pt x="57547" y="139709"/>
                  </a:cubicBezTo>
                  <a:cubicBezTo>
                    <a:pt x="59134" y="142884"/>
                    <a:pt x="57547" y="128067"/>
                    <a:pt x="48022" y="114309"/>
                  </a:cubicBezTo>
                  <a:cubicBezTo>
                    <a:pt x="38497" y="100551"/>
                    <a:pt x="4101" y="61392"/>
                    <a:pt x="397" y="57159"/>
                  </a:cubicBezTo>
                  <a:cubicBezTo>
                    <a:pt x="-3307" y="52926"/>
                    <a:pt x="19976" y="93671"/>
                    <a:pt x="25797" y="88909"/>
                  </a:cubicBezTo>
                  <a:cubicBezTo>
                    <a:pt x="31618" y="84147"/>
                    <a:pt x="26855" y="-1049"/>
                    <a:pt x="28972" y="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921E7C50-10B3-C54E-248E-3E17554E5BB3}"/>
                </a:ext>
              </a:extLst>
            </p:cNvPr>
            <p:cNvSpPr/>
            <p:nvPr/>
          </p:nvSpPr>
          <p:spPr>
            <a:xfrm>
              <a:off x="7524616" y="6473597"/>
              <a:ext cx="226965" cy="365783"/>
            </a:xfrm>
            <a:custGeom>
              <a:avLst/>
              <a:gdLst>
                <a:gd name="connsiteX0" fmla="*/ 134 w 226965"/>
                <a:gd name="connsiteY0" fmla="*/ 228 h 365783"/>
                <a:gd name="connsiteX1" fmla="*/ 114434 w 226965"/>
                <a:gd name="connsiteY1" fmla="*/ 47853 h 365783"/>
                <a:gd name="connsiteX2" fmla="*/ 130309 w 226965"/>
                <a:gd name="connsiteY2" fmla="*/ 120878 h 365783"/>
                <a:gd name="connsiteX3" fmla="*/ 136659 w 226965"/>
                <a:gd name="connsiteY3" fmla="*/ 89128 h 365783"/>
                <a:gd name="connsiteX4" fmla="*/ 222384 w 226965"/>
                <a:gd name="connsiteY4" fmla="*/ 349478 h 365783"/>
                <a:gd name="connsiteX5" fmla="*/ 209684 w 226965"/>
                <a:gd name="connsiteY5" fmla="*/ 308203 h 365783"/>
                <a:gd name="connsiteX6" fmla="*/ 162059 w 226965"/>
                <a:gd name="connsiteY6" fmla="*/ 60553 h 365783"/>
                <a:gd name="connsiteX7" fmla="*/ 158884 w 226965"/>
                <a:gd name="connsiteY7" fmla="*/ 130403 h 365783"/>
                <a:gd name="connsiteX8" fmla="*/ 139834 w 226965"/>
                <a:gd name="connsiteY8" fmla="*/ 66903 h 365783"/>
                <a:gd name="connsiteX9" fmla="*/ 134 w 226965"/>
                <a:gd name="connsiteY9" fmla="*/ 228 h 36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65" h="365783">
                  <a:moveTo>
                    <a:pt x="134" y="228"/>
                  </a:moveTo>
                  <a:cubicBezTo>
                    <a:pt x="-4099" y="-2947"/>
                    <a:pt x="92738" y="27745"/>
                    <a:pt x="114434" y="47853"/>
                  </a:cubicBezTo>
                  <a:cubicBezTo>
                    <a:pt x="136130" y="67961"/>
                    <a:pt x="126605" y="113999"/>
                    <a:pt x="130309" y="120878"/>
                  </a:cubicBezTo>
                  <a:cubicBezTo>
                    <a:pt x="134013" y="127757"/>
                    <a:pt x="121313" y="51028"/>
                    <a:pt x="136659" y="89128"/>
                  </a:cubicBezTo>
                  <a:cubicBezTo>
                    <a:pt x="152005" y="127228"/>
                    <a:pt x="210213" y="312966"/>
                    <a:pt x="222384" y="349478"/>
                  </a:cubicBezTo>
                  <a:cubicBezTo>
                    <a:pt x="234555" y="385990"/>
                    <a:pt x="219738" y="356357"/>
                    <a:pt x="209684" y="308203"/>
                  </a:cubicBezTo>
                  <a:cubicBezTo>
                    <a:pt x="199630" y="260049"/>
                    <a:pt x="170526" y="90186"/>
                    <a:pt x="162059" y="60553"/>
                  </a:cubicBezTo>
                  <a:cubicBezTo>
                    <a:pt x="153592" y="30920"/>
                    <a:pt x="162588" y="129345"/>
                    <a:pt x="158884" y="130403"/>
                  </a:cubicBezTo>
                  <a:cubicBezTo>
                    <a:pt x="155180" y="131461"/>
                    <a:pt x="171055" y="92832"/>
                    <a:pt x="139834" y="66903"/>
                  </a:cubicBezTo>
                  <a:cubicBezTo>
                    <a:pt x="108613" y="40974"/>
                    <a:pt x="4367" y="3403"/>
                    <a:pt x="134" y="2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30A17A51-C968-0C56-9AD6-7F704ABDB803}"/>
                </a:ext>
              </a:extLst>
            </p:cNvPr>
            <p:cNvSpPr/>
            <p:nvPr/>
          </p:nvSpPr>
          <p:spPr>
            <a:xfrm>
              <a:off x="7168974" y="6124207"/>
              <a:ext cx="302992" cy="131066"/>
            </a:xfrm>
            <a:custGeom>
              <a:avLst/>
              <a:gdLst>
                <a:gd name="connsiteX0" fmla="*/ 6526 w 302992"/>
                <a:gd name="connsiteY0" fmla="*/ 368 h 131066"/>
                <a:gd name="connsiteX1" fmla="*/ 139876 w 302992"/>
                <a:gd name="connsiteY1" fmla="*/ 70218 h 131066"/>
                <a:gd name="connsiteX2" fmla="*/ 95426 w 302992"/>
                <a:gd name="connsiteY2" fmla="*/ 51168 h 131066"/>
                <a:gd name="connsiteX3" fmla="*/ 289101 w 302992"/>
                <a:gd name="connsiteY3" fmla="*/ 127368 h 131066"/>
                <a:gd name="connsiteX4" fmla="*/ 260526 w 302992"/>
                <a:gd name="connsiteY4" fmla="*/ 111493 h 131066"/>
                <a:gd name="connsiteX5" fmla="*/ 44626 w 302992"/>
                <a:gd name="connsiteY5" fmla="*/ 44818 h 131066"/>
                <a:gd name="connsiteX6" fmla="*/ 6526 w 302992"/>
                <a:gd name="connsiteY6" fmla="*/ 368 h 131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992" h="131066">
                  <a:moveTo>
                    <a:pt x="6526" y="368"/>
                  </a:moveTo>
                  <a:cubicBezTo>
                    <a:pt x="22401" y="4601"/>
                    <a:pt x="125059" y="61751"/>
                    <a:pt x="139876" y="70218"/>
                  </a:cubicBezTo>
                  <a:cubicBezTo>
                    <a:pt x="154693" y="78685"/>
                    <a:pt x="70555" y="41643"/>
                    <a:pt x="95426" y="51168"/>
                  </a:cubicBezTo>
                  <a:cubicBezTo>
                    <a:pt x="120297" y="60693"/>
                    <a:pt x="261584" y="117314"/>
                    <a:pt x="289101" y="127368"/>
                  </a:cubicBezTo>
                  <a:cubicBezTo>
                    <a:pt x="316618" y="137422"/>
                    <a:pt x="301272" y="125251"/>
                    <a:pt x="260526" y="111493"/>
                  </a:cubicBezTo>
                  <a:cubicBezTo>
                    <a:pt x="219780" y="97735"/>
                    <a:pt x="85372" y="60164"/>
                    <a:pt x="44626" y="44818"/>
                  </a:cubicBezTo>
                  <a:cubicBezTo>
                    <a:pt x="3880" y="29472"/>
                    <a:pt x="-9349" y="-3865"/>
                    <a:pt x="6526" y="36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043238E5-CA51-BF91-C13A-2597F36F94B0}"/>
                </a:ext>
              </a:extLst>
            </p:cNvPr>
            <p:cNvSpPr/>
            <p:nvPr/>
          </p:nvSpPr>
          <p:spPr>
            <a:xfrm>
              <a:off x="6842511" y="5933567"/>
              <a:ext cx="325251" cy="189223"/>
            </a:xfrm>
            <a:custGeom>
              <a:avLst/>
              <a:gdLst>
                <a:gd name="connsiteX0" fmla="*/ 2789 w 325251"/>
                <a:gd name="connsiteY0" fmla="*/ 508 h 189223"/>
                <a:gd name="connsiteX1" fmla="*/ 117089 w 325251"/>
                <a:gd name="connsiteY1" fmla="*/ 102108 h 189223"/>
                <a:gd name="connsiteX2" fmla="*/ 123439 w 325251"/>
                <a:gd name="connsiteY2" fmla="*/ 89408 h 189223"/>
                <a:gd name="connsiteX3" fmla="*/ 317114 w 325251"/>
                <a:gd name="connsiteY3" fmla="*/ 184658 h 189223"/>
                <a:gd name="connsiteX4" fmla="*/ 291714 w 325251"/>
                <a:gd name="connsiteY4" fmla="*/ 175133 h 189223"/>
                <a:gd name="connsiteX5" fmla="*/ 56764 w 325251"/>
                <a:gd name="connsiteY5" fmla="*/ 67183 h 189223"/>
                <a:gd name="connsiteX6" fmla="*/ 2789 w 325251"/>
                <a:gd name="connsiteY6" fmla="*/ 50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251" h="189223">
                  <a:moveTo>
                    <a:pt x="2789" y="508"/>
                  </a:moveTo>
                  <a:cubicBezTo>
                    <a:pt x="12843" y="6329"/>
                    <a:pt x="117089" y="102108"/>
                    <a:pt x="117089" y="102108"/>
                  </a:cubicBezTo>
                  <a:cubicBezTo>
                    <a:pt x="137197" y="116925"/>
                    <a:pt x="90102" y="75650"/>
                    <a:pt x="123439" y="89408"/>
                  </a:cubicBezTo>
                  <a:cubicBezTo>
                    <a:pt x="156776" y="103166"/>
                    <a:pt x="289068" y="170371"/>
                    <a:pt x="317114" y="184658"/>
                  </a:cubicBezTo>
                  <a:cubicBezTo>
                    <a:pt x="345160" y="198946"/>
                    <a:pt x="291714" y="175133"/>
                    <a:pt x="291714" y="175133"/>
                  </a:cubicBezTo>
                  <a:cubicBezTo>
                    <a:pt x="248322" y="155554"/>
                    <a:pt x="103860" y="94170"/>
                    <a:pt x="56764" y="67183"/>
                  </a:cubicBezTo>
                  <a:cubicBezTo>
                    <a:pt x="9668" y="40196"/>
                    <a:pt x="-7265" y="-5313"/>
                    <a:pt x="2789" y="5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4E62E20A-C178-36B9-DF13-E0FE5F1792B6}"/>
                </a:ext>
              </a:extLst>
            </p:cNvPr>
            <p:cNvSpPr/>
            <p:nvPr/>
          </p:nvSpPr>
          <p:spPr>
            <a:xfrm>
              <a:off x="6363111" y="5929607"/>
              <a:ext cx="585540" cy="192481"/>
            </a:xfrm>
            <a:custGeom>
              <a:avLst/>
              <a:gdLst>
                <a:gd name="connsiteX0" fmla="*/ 2764 w 585540"/>
                <a:gd name="connsiteY0" fmla="*/ 191793 h 192481"/>
                <a:gd name="connsiteX1" fmla="*/ 234539 w 585540"/>
                <a:gd name="connsiteY1" fmla="*/ 83843 h 192481"/>
                <a:gd name="connsiteX2" fmla="*/ 171039 w 585540"/>
                <a:gd name="connsiteY2" fmla="*/ 102893 h 192481"/>
                <a:gd name="connsiteX3" fmla="*/ 326614 w 585540"/>
                <a:gd name="connsiteY3" fmla="*/ 55268 h 192481"/>
                <a:gd name="connsiteX4" fmla="*/ 415514 w 585540"/>
                <a:gd name="connsiteY4" fmla="*/ 10818 h 192481"/>
                <a:gd name="connsiteX5" fmla="*/ 485364 w 585540"/>
                <a:gd name="connsiteY5" fmla="*/ 4468 h 192481"/>
                <a:gd name="connsiteX6" fmla="*/ 583789 w 585540"/>
                <a:gd name="connsiteY6" fmla="*/ 67968 h 192481"/>
                <a:gd name="connsiteX7" fmla="*/ 545689 w 585540"/>
                <a:gd name="connsiteY7" fmla="*/ 33043 h 192481"/>
                <a:gd name="connsiteX8" fmla="*/ 510764 w 585540"/>
                <a:gd name="connsiteY8" fmla="*/ 17168 h 192481"/>
                <a:gd name="connsiteX9" fmla="*/ 396464 w 585540"/>
                <a:gd name="connsiteY9" fmla="*/ 26693 h 192481"/>
                <a:gd name="connsiteX10" fmla="*/ 418689 w 585540"/>
                <a:gd name="connsiteY10" fmla="*/ 23518 h 192481"/>
                <a:gd name="connsiteX11" fmla="*/ 2764 w 585540"/>
                <a:gd name="connsiteY11" fmla="*/ 191793 h 19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540" h="192481">
                  <a:moveTo>
                    <a:pt x="2764" y="191793"/>
                  </a:moveTo>
                  <a:cubicBezTo>
                    <a:pt x="-27928" y="201847"/>
                    <a:pt x="206493" y="98660"/>
                    <a:pt x="234539" y="83843"/>
                  </a:cubicBezTo>
                  <a:cubicBezTo>
                    <a:pt x="262585" y="69026"/>
                    <a:pt x="171039" y="102893"/>
                    <a:pt x="171039" y="102893"/>
                  </a:cubicBezTo>
                  <a:cubicBezTo>
                    <a:pt x="186385" y="98130"/>
                    <a:pt x="285868" y="70614"/>
                    <a:pt x="326614" y="55268"/>
                  </a:cubicBezTo>
                  <a:cubicBezTo>
                    <a:pt x="367360" y="39922"/>
                    <a:pt x="389056" y="19285"/>
                    <a:pt x="415514" y="10818"/>
                  </a:cubicBezTo>
                  <a:cubicBezTo>
                    <a:pt x="441972" y="2351"/>
                    <a:pt x="457318" y="-5057"/>
                    <a:pt x="485364" y="4468"/>
                  </a:cubicBezTo>
                  <a:cubicBezTo>
                    <a:pt x="513410" y="13993"/>
                    <a:pt x="573735" y="63205"/>
                    <a:pt x="583789" y="67968"/>
                  </a:cubicBezTo>
                  <a:cubicBezTo>
                    <a:pt x="593843" y="72730"/>
                    <a:pt x="557860" y="41510"/>
                    <a:pt x="545689" y="33043"/>
                  </a:cubicBezTo>
                  <a:cubicBezTo>
                    <a:pt x="533518" y="24576"/>
                    <a:pt x="535635" y="18226"/>
                    <a:pt x="510764" y="17168"/>
                  </a:cubicBezTo>
                  <a:cubicBezTo>
                    <a:pt x="485893" y="16110"/>
                    <a:pt x="411810" y="25635"/>
                    <a:pt x="396464" y="26693"/>
                  </a:cubicBezTo>
                  <a:cubicBezTo>
                    <a:pt x="381118" y="27751"/>
                    <a:pt x="480072" y="-2411"/>
                    <a:pt x="418689" y="23518"/>
                  </a:cubicBezTo>
                  <a:cubicBezTo>
                    <a:pt x="357306" y="49447"/>
                    <a:pt x="33456" y="181739"/>
                    <a:pt x="2764" y="1917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16C7305C-2C01-B7E4-6C7C-2ACBFDB2EC8A}"/>
                </a:ext>
              </a:extLst>
            </p:cNvPr>
            <p:cNvSpPr/>
            <p:nvPr/>
          </p:nvSpPr>
          <p:spPr>
            <a:xfrm>
              <a:off x="6273486" y="5991080"/>
              <a:ext cx="438679" cy="225711"/>
            </a:xfrm>
            <a:custGeom>
              <a:avLst/>
              <a:gdLst>
                <a:gd name="connsiteX0" fmla="*/ 314 w 438679"/>
                <a:gd name="connsiteY0" fmla="*/ 225570 h 225711"/>
                <a:gd name="connsiteX1" fmla="*/ 213039 w 438679"/>
                <a:gd name="connsiteY1" fmla="*/ 101745 h 225711"/>
                <a:gd name="connsiteX2" fmla="*/ 438464 w 438679"/>
                <a:gd name="connsiteY2" fmla="*/ 145 h 225711"/>
                <a:gd name="connsiteX3" fmla="*/ 171764 w 438679"/>
                <a:gd name="connsiteY3" fmla="*/ 123970 h 225711"/>
                <a:gd name="connsiteX4" fmla="*/ 314 w 438679"/>
                <a:gd name="connsiteY4" fmla="*/ 225570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679" h="225711">
                  <a:moveTo>
                    <a:pt x="314" y="225570"/>
                  </a:moveTo>
                  <a:cubicBezTo>
                    <a:pt x="7193" y="221866"/>
                    <a:pt x="140014" y="139316"/>
                    <a:pt x="213039" y="101745"/>
                  </a:cubicBezTo>
                  <a:cubicBezTo>
                    <a:pt x="286064" y="64174"/>
                    <a:pt x="445343" y="-3559"/>
                    <a:pt x="438464" y="145"/>
                  </a:cubicBezTo>
                  <a:cubicBezTo>
                    <a:pt x="431585" y="3849"/>
                    <a:pt x="242672" y="88516"/>
                    <a:pt x="171764" y="123970"/>
                  </a:cubicBezTo>
                  <a:cubicBezTo>
                    <a:pt x="100856" y="159424"/>
                    <a:pt x="-6565" y="229274"/>
                    <a:pt x="314" y="2255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BBC20086-5821-6803-8DB9-49F78F35B379}"/>
                </a:ext>
              </a:extLst>
            </p:cNvPr>
            <p:cNvSpPr/>
            <p:nvPr/>
          </p:nvSpPr>
          <p:spPr>
            <a:xfrm>
              <a:off x="6753219" y="5978448"/>
              <a:ext cx="101751" cy="85809"/>
            </a:xfrm>
            <a:custGeom>
              <a:avLst/>
              <a:gdLst>
                <a:gd name="connsiteX0" fmla="*/ 101606 w 101751"/>
                <a:gd name="connsiteY0" fmla="*/ 77 h 85809"/>
                <a:gd name="connsiteX1" fmla="*/ 38106 w 101751"/>
                <a:gd name="connsiteY1" fmla="*/ 54052 h 85809"/>
                <a:gd name="connsiteX2" fmla="*/ 6 w 101751"/>
                <a:gd name="connsiteY2" fmla="*/ 85802 h 85809"/>
                <a:gd name="connsiteX3" fmla="*/ 34931 w 101751"/>
                <a:gd name="connsiteY3" fmla="*/ 57227 h 85809"/>
                <a:gd name="connsiteX4" fmla="*/ 19056 w 101751"/>
                <a:gd name="connsiteY4" fmla="*/ 66752 h 85809"/>
                <a:gd name="connsiteX5" fmla="*/ 101606 w 101751"/>
                <a:gd name="connsiteY5" fmla="*/ 77 h 8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51" h="85809">
                  <a:moveTo>
                    <a:pt x="101606" y="77"/>
                  </a:moveTo>
                  <a:cubicBezTo>
                    <a:pt x="104781" y="-2040"/>
                    <a:pt x="55039" y="39765"/>
                    <a:pt x="38106" y="54052"/>
                  </a:cubicBezTo>
                  <a:cubicBezTo>
                    <a:pt x="21173" y="68339"/>
                    <a:pt x="535" y="85273"/>
                    <a:pt x="6" y="85802"/>
                  </a:cubicBezTo>
                  <a:cubicBezTo>
                    <a:pt x="-523" y="86331"/>
                    <a:pt x="31756" y="60402"/>
                    <a:pt x="34931" y="57227"/>
                  </a:cubicBezTo>
                  <a:cubicBezTo>
                    <a:pt x="38106" y="54052"/>
                    <a:pt x="10060" y="74160"/>
                    <a:pt x="19056" y="66752"/>
                  </a:cubicBezTo>
                  <a:cubicBezTo>
                    <a:pt x="28052" y="59344"/>
                    <a:pt x="98431" y="2194"/>
                    <a:pt x="101606" y="7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150C592D-CF1A-8E36-2C04-F0502612D285}"/>
                </a:ext>
              </a:extLst>
            </p:cNvPr>
            <p:cNvSpPr/>
            <p:nvPr/>
          </p:nvSpPr>
          <p:spPr>
            <a:xfrm>
              <a:off x="6539405" y="5936965"/>
              <a:ext cx="261398" cy="194211"/>
            </a:xfrm>
            <a:custGeom>
              <a:avLst/>
              <a:gdLst>
                <a:gd name="connsiteX0" fmla="*/ 226520 w 261398"/>
                <a:gd name="connsiteY0" fmla="*/ 285 h 194211"/>
                <a:gd name="connsiteX1" fmla="*/ 251920 w 261398"/>
                <a:gd name="connsiteY1" fmla="*/ 66960 h 194211"/>
                <a:gd name="connsiteX2" fmla="*/ 242395 w 261398"/>
                <a:gd name="connsiteY2" fmla="*/ 92360 h 194211"/>
                <a:gd name="connsiteX3" fmla="*/ 118570 w 261398"/>
                <a:gd name="connsiteY3" fmla="*/ 139985 h 194211"/>
                <a:gd name="connsiteX4" fmla="*/ 220170 w 261398"/>
                <a:gd name="connsiteY4" fmla="*/ 120935 h 194211"/>
                <a:gd name="connsiteX5" fmla="*/ 1095 w 261398"/>
                <a:gd name="connsiteY5" fmla="*/ 193960 h 194211"/>
                <a:gd name="connsiteX6" fmla="*/ 140795 w 261398"/>
                <a:gd name="connsiteY6" fmla="*/ 143160 h 194211"/>
                <a:gd name="connsiteX7" fmla="*/ 258270 w 261398"/>
                <a:gd name="connsiteY7" fmla="*/ 95535 h 194211"/>
                <a:gd name="connsiteX8" fmla="*/ 226520 w 261398"/>
                <a:gd name="connsiteY8" fmla="*/ 285 h 194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398" h="194211">
                  <a:moveTo>
                    <a:pt x="226520" y="285"/>
                  </a:moveTo>
                  <a:cubicBezTo>
                    <a:pt x="225462" y="-4477"/>
                    <a:pt x="249274" y="51614"/>
                    <a:pt x="251920" y="66960"/>
                  </a:cubicBezTo>
                  <a:cubicBezTo>
                    <a:pt x="254566" y="82306"/>
                    <a:pt x="264620" y="80189"/>
                    <a:pt x="242395" y="92360"/>
                  </a:cubicBezTo>
                  <a:cubicBezTo>
                    <a:pt x="220170" y="104531"/>
                    <a:pt x="122274" y="135223"/>
                    <a:pt x="118570" y="139985"/>
                  </a:cubicBezTo>
                  <a:cubicBezTo>
                    <a:pt x="114866" y="144747"/>
                    <a:pt x="239749" y="111939"/>
                    <a:pt x="220170" y="120935"/>
                  </a:cubicBezTo>
                  <a:cubicBezTo>
                    <a:pt x="200591" y="129931"/>
                    <a:pt x="14324" y="190256"/>
                    <a:pt x="1095" y="193960"/>
                  </a:cubicBezTo>
                  <a:cubicBezTo>
                    <a:pt x="-12134" y="197664"/>
                    <a:pt x="97932" y="159564"/>
                    <a:pt x="140795" y="143160"/>
                  </a:cubicBezTo>
                  <a:cubicBezTo>
                    <a:pt x="183657" y="126756"/>
                    <a:pt x="242924" y="112997"/>
                    <a:pt x="258270" y="95535"/>
                  </a:cubicBezTo>
                  <a:cubicBezTo>
                    <a:pt x="273616" y="78073"/>
                    <a:pt x="227578" y="5047"/>
                    <a:pt x="226520" y="28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C1BA267F-9773-4D03-324D-B5190CD162B0}"/>
                </a:ext>
              </a:extLst>
            </p:cNvPr>
            <p:cNvSpPr/>
            <p:nvPr/>
          </p:nvSpPr>
          <p:spPr>
            <a:xfrm>
              <a:off x="6708760" y="6149482"/>
              <a:ext cx="136945" cy="109738"/>
            </a:xfrm>
            <a:custGeom>
              <a:avLst/>
              <a:gdLst>
                <a:gd name="connsiteX0" fmla="*/ 136540 w 136945"/>
                <a:gd name="connsiteY0" fmla="*/ 493 h 109738"/>
                <a:gd name="connsiteX1" fmla="*/ 88915 w 136945"/>
                <a:gd name="connsiteY1" fmla="*/ 57643 h 109738"/>
                <a:gd name="connsiteX2" fmla="*/ 107965 w 136945"/>
                <a:gd name="connsiteY2" fmla="*/ 108443 h 109738"/>
                <a:gd name="connsiteX3" fmla="*/ 85740 w 136945"/>
                <a:gd name="connsiteY3" fmla="*/ 95743 h 109738"/>
                <a:gd name="connsiteX4" fmla="*/ 69865 w 136945"/>
                <a:gd name="connsiteY4" fmla="*/ 79868 h 109738"/>
                <a:gd name="connsiteX5" fmla="*/ 15 w 136945"/>
                <a:gd name="connsiteY5" fmla="*/ 79868 h 109738"/>
                <a:gd name="connsiteX6" fmla="*/ 63515 w 136945"/>
                <a:gd name="connsiteY6" fmla="*/ 67168 h 109738"/>
                <a:gd name="connsiteX7" fmla="*/ 73040 w 136945"/>
                <a:gd name="connsiteY7" fmla="*/ 38593 h 109738"/>
                <a:gd name="connsiteX8" fmla="*/ 57165 w 136945"/>
                <a:gd name="connsiteY8" fmla="*/ 29068 h 109738"/>
                <a:gd name="connsiteX9" fmla="*/ 136540 w 136945"/>
                <a:gd name="connsiteY9" fmla="*/ 493 h 1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945" h="109738">
                  <a:moveTo>
                    <a:pt x="136540" y="493"/>
                  </a:moveTo>
                  <a:cubicBezTo>
                    <a:pt x="141832" y="5256"/>
                    <a:pt x="93677" y="39651"/>
                    <a:pt x="88915" y="57643"/>
                  </a:cubicBezTo>
                  <a:cubicBezTo>
                    <a:pt x="84152" y="75635"/>
                    <a:pt x="108494" y="102093"/>
                    <a:pt x="107965" y="108443"/>
                  </a:cubicBezTo>
                  <a:cubicBezTo>
                    <a:pt x="107436" y="114793"/>
                    <a:pt x="85740" y="95743"/>
                    <a:pt x="85740" y="95743"/>
                  </a:cubicBezTo>
                  <a:cubicBezTo>
                    <a:pt x="79390" y="90981"/>
                    <a:pt x="84152" y="82514"/>
                    <a:pt x="69865" y="79868"/>
                  </a:cubicBezTo>
                  <a:cubicBezTo>
                    <a:pt x="55578" y="77222"/>
                    <a:pt x="1073" y="81985"/>
                    <a:pt x="15" y="79868"/>
                  </a:cubicBezTo>
                  <a:cubicBezTo>
                    <a:pt x="-1043" y="77751"/>
                    <a:pt x="51344" y="74047"/>
                    <a:pt x="63515" y="67168"/>
                  </a:cubicBezTo>
                  <a:cubicBezTo>
                    <a:pt x="75686" y="60289"/>
                    <a:pt x="73040" y="38593"/>
                    <a:pt x="73040" y="38593"/>
                  </a:cubicBezTo>
                  <a:cubicBezTo>
                    <a:pt x="71982" y="32243"/>
                    <a:pt x="50815" y="31185"/>
                    <a:pt x="57165" y="29068"/>
                  </a:cubicBezTo>
                  <a:cubicBezTo>
                    <a:pt x="63515" y="26951"/>
                    <a:pt x="131248" y="-4270"/>
                    <a:pt x="136540" y="4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A1F09AEF-9CF0-DA0F-EADF-DC79D6D8346D}"/>
                </a:ext>
              </a:extLst>
            </p:cNvPr>
            <p:cNvSpPr/>
            <p:nvPr/>
          </p:nvSpPr>
          <p:spPr>
            <a:xfrm>
              <a:off x="6469611" y="6162480"/>
              <a:ext cx="331653" cy="131207"/>
            </a:xfrm>
            <a:custGeom>
              <a:avLst/>
              <a:gdLst>
                <a:gd name="connsiteX0" fmla="*/ 1039 w 331653"/>
                <a:gd name="connsiteY0" fmla="*/ 130370 h 131207"/>
                <a:gd name="connsiteX1" fmla="*/ 128039 w 331653"/>
                <a:gd name="connsiteY1" fmla="*/ 114495 h 131207"/>
                <a:gd name="connsiteX2" fmla="*/ 140739 w 331653"/>
                <a:gd name="connsiteY2" fmla="*/ 108145 h 131207"/>
                <a:gd name="connsiteX3" fmla="*/ 115339 w 331653"/>
                <a:gd name="connsiteY3" fmla="*/ 117670 h 131207"/>
                <a:gd name="connsiteX4" fmla="*/ 255039 w 331653"/>
                <a:gd name="connsiteY4" fmla="*/ 47820 h 131207"/>
                <a:gd name="connsiteX5" fmla="*/ 331239 w 331653"/>
                <a:gd name="connsiteY5" fmla="*/ 195 h 131207"/>
                <a:gd name="connsiteX6" fmla="*/ 283614 w 331653"/>
                <a:gd name="connsiteY6" fmla="*/ 31945 h 131207"/>
                <a:gd name="connsiteX7" fmla="*/ 242339 w 331653"/>
                <a:gd name="connsiteY7" fmla="*/ 57345 h 131207"/>
                <a:gd name="connsiteX8" fmla="*/ 207414 w 331653"/>
                <a:gd name="connsiteY8" fmla="*/ 85920 h 131207"/>
                <a:gd name="connsiteX9" fmla="*/ 1039 w 331653"/>
                <a:gd name="connsiteY9" fmla="*/ 130370 h 13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653" h="131207">
                  <a:moveTo>
                    <a:pt x="1039" y="130370"/>
                  </a:moveTo>
                  <a:cubicBezTo>
                    <a:pt x="-12190" y="135132"/>
                    <a:pt x="104756" y="118199"/>
                    <a:pt x="128039" y="114495"/>
                  </a:cubicBezTo>
                  <a:cubicBezTo>
                    <a:pt x="151322" y="110791"/>
                    <a:pt x="142856" y="107616"/>
                    <a:pt x="140739" y="108145"/>
                  </a:cubicBezTo>
                  <a:cubicBezTo>
                    <a:pt x="138622" y="108674"/>
                    <a:pt x="96289" y="127724"/>
                    <a:pt x="115339" y="117670"/>
                  </a:cubicBezTo>
                  <a:cubicBezTo>
                    <a:pt x="134389" y="107616"/>
                    <a:pt x="219056" y="67399"/>
                    <a:pt x="255039" y="47820"/>
                  </a:cubicBezTo>
                  <a:cubicBezTo>
                    <a:pt x="291022" y="28241"/>
                    <a:pt x="326477" y="2841"/>
                    <a:pt x="331239" y="195"/>
                  </a:cubicBezTo>
                  <a:cubicBezTo>
                    <a:pt x="336001" y="-2451"/>
                    <a:pt x="298431" y="22420"/>
                    <a:pt x="283614" y="31945"/>
                  </a:cubicBezTo>
                  <a:cubicBezTo>
                    <a:pt x="268797" y="41470"/>
                    <a:pt x="255039" y="48349"/>
                    <a:pt x="242339" y="57345"/>
                  </a:cubicBezTo>
                  <a:cubicBezTo>
                    <a:pt x="229639" y="66341"/>
                    <a:pt x="242339" y="75866"/>
                    <a:pt x="207414" y="85920"/>
                  </a:cubicBezTo>
                  <a:cubicBezTo>
                    <a:pt x="172489" y="95974"/>
                    <a:pt x="14268" y="125608"/>
                    <a:pt x="1039" y="1303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FDECD71D-E5C1-8A5C-FBF2-4B06181F0D15}"/>
                </a:ext>
              </a:extLst>
            </p:cNvPr>
            <p:cNvSpPr/>
            <p:nvPr/>
          </p:nvSpPr>
          <p:spPr>
            <a:xfrm>
              <a:off x="6149594" y="6258991"/>
              <a:ext cx="368447" cy="149924"/>
            </a:xfrm>
            <a:custGeom>
              <a:avLst/>
              <a:gdLst>
                <a:gd name="connsiteX0" fmla="*/ 381 w 368447"/>
                <a:gd name="connsiteY0" fmla="*/ 141809 h 149924"/>
                <a:gd name="connsiteX1" fmla="*/ 130556 w 368447"/>
                <a:gd name="connsiteY1" fmla="*/ 148159 h 149924"/>
                <a:gd name="connsiteX2" fmla="*/ 209931 w 368447"/>
                <a:gd name="connsiteY2" fmla="*/ 110059 h 149924"/>
                <a:gd name="connsiteX3" fmla="*/ 270256 w 368447"/>
                <a:gd name="connsiteY3" fmla="*/ 68784 h 149924"/>
                <a:gd name="connsiteX4" fmla="*/ 365506 w 368447"/>
                <a:gd name="connsiteY4" fmla="*/ 2109 h 149924"/>
                <a:gd name="connsiteX5" fmla="*/ 336931 w 368447"/>
                <a:gd name="connsiteY5" fmla="*/ 24334 h 149924"/>
                <a:gd name="connsiteX6" fmla="*/ 263906 w 368447"/>
                <a:gd name="connsiteY6" fmla="*/ 100534 h 149924"/>
                <a:gd name="connsiteX7" fmla="*/ 175006 w 368447"/>
                <a:gd name="connsiteY7" fmla="*/ 125934 h 149924"/>
                <a:gd name="connsiteX8" fmla="*/ 381 w 368447"/>
                <a:gd name="connsiteY8" fmla="*/ 141809 h 14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7" h="149924">
                  <a:moveTo>
                    <a:pt x="381" y="141809"/>
                  </a:moveTo>
                  <a:cubicBezTo>
                    <a:pt x="-7027" y="145513"/>
                    <a:pt x="95631" y="153451"/>
                    <a:pt x="130556" y="148159"/>
                  </a:cubicBezTo>
                  <a:cubicBezTo>
                    <a:pt x="165481" y="142867"/>
                    <a:pt x="186648" y="123288"/>
                    <a:pt x="209931" y="110059"/>
                  </a:cubicBezTo>
                  <a:cubicBezTo>
                    <a:pt x="233214" y="96830"/>
                    <a:pt x="270256" y="68784"/>
                    <a:pt x="270256" y="68784"/>
                  </a:cubicBezTo>
                  <a:lnTo>
                    <a:pt x="365506" y="2109"/>
                  </a:lnTo>
                  <a:cubicBezTo>
                    <a:pt x="376619" y="-5299"/>
                    <a:pt x="353864" y="7930"/>
                    <a:pt x="336931" y="24334"/>
                  </a:cubicBezTo>
                  <a:cubicBezTo>
                    <a:pt x="319998" y="40738"/>
                    <a:pt x="290894" y="83601"/>
                    <a:pt x="263906" y="100534"/>
                  </a:cubicBezTo>
                  <a:cubicBezTo>
                    <a:pt x="236919" y="117467"/>
                    <a:pt x="213635" y="121172"/>
                    <a:pt x="175006" y="125934"/>
                  </a:cubicBezTo>
                  <a:cubicBezTo>
                    <a:pt x="136377" y="130696"/>
                    <a:pt x="7789" y="138105"/>
                    <a:pt x="381" y="1418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517C8675-335A-793E-5B5C-C42C5D063B93}"/>
                </a:ext>
              </a:extLst>
            </p:cNvPr>
            <p:cNvSpPr/>
            <p:nvPr/>
          </p:nvSpPr>
          <p:spPr>
            <a:xfrm>
              <a:off x="6378575" y="6118200"/>
              <a:ext cx="150890" cy="57407"/>
            </a:xfrm>
            <a:custGeom>
              <a:avLst/>
              <a:gdLst>
                <a:gd name="connsiteX0" fmla="*/ 0 w 150890"/>
                <a:gd name="connsiteY0" fmla="*/ 25 h 57407"/>
                <a:gd name="connsiteX1" fmla="*/ 95250 w 150890"/>
                <a:gd name="connsiteY1" fmla="*/ 15900 h 57407"/>
                <a:gd name="connsiteX2" fmla="*/ 149225 w 150890"/>
                <a:gd name="connsiteY2" fmla="*/ 57175 h 57407"/>
                <a:gd name="connsiteX3" fmla="*/ 133350 w 150890"/>
                <a:gd name="connsiteY3" fmla="*/ 31775 h 57407"/>
                <a:gd name="connsiteX4" fmla="*/ 95250 w 150890"/>
                <a:gd name="connsiteY4" fmla="*/ 12725 h 57407"/>
                <a:gd name="connsiteX5" fmla="*/ 0 w 150890"/>
                <a:gd name="connsiteY5" fmla="*/ 25 h 5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890" h="57407">
                  <a:moveTo>
                    <a:pt x="0" y="25"/>
                  </a:moveTo>
                  <a:cubicBezTo>
                    <a:pt x="0" y="554"/>
                    <a:pt x="70379" y="6375"/>
                    <a:pt x="95250" y="15900"/>
                  </a:cubicBezTo>
                  <a:cubicBezTo>
                    <a:pt x="120121" y="25425"/>
                    <a:pt x="142875" y="54529"/>
                    <a:pt x="149225" y="57175"/>
                  </a:cubicBezTo>
                  <a:cubicBezTo>
                    <a:pt x="155575" y="59821"/>
                    <a:pt x="142346" y="39183"/>
                    <a:pt x="133350" y="31775"/>
                  </a:cubicBezTo>
                  <a:cubicBezTo>
                    <a:pt x="124354" y="24367"/>
                    <a:pt x="116416" y="18017"/>
                    <a:pt x="95250" y="12725"/>
                  </a:cubicBezTo>
                  <a:cubicBezTo>
                    <a:pt x="74084" y="7433"/>
                    <a:pt x="0" y="-504"/>
                    <a:pt x="0" y="2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AE7366A1-85BF-8C4F-8340-863CC9248215}"/>
                </a:ext>
              </a:extLst>
            </p:cNvPr>
            <p:cNvSpPr/>
            <p:nvPr/>
          </p:nvSpPr>
          <p:spPr>
            <a:xfrm>
              <a:off x="6448065" y="6095834"/>
              <a:ext cx="100550" cy="133705"/>
            </a:xfrm>
            <a:custGeom>
              <a:avLst/>
              <a:gdLst>
                <a:gd name="connsiteX0" fmla="*/ 360 w 100550"/>
                <a:gd name="connsiteY0" fmla="*/ 166 h 133705"/>
                <a:gd name="connsiteX1" fmla="*/ 63860 w 100550"/>
                <a:gd name="connsiteY1" fmla="*/ 38266 h 133705"/>
                <a:gd name="connsiteX2" fmla="*/ 86085 w 100550"/>
                <a:gd name="connsiteY2" fmla="*/ 66841 h 133705"/>
                <a:gd name="connsiteX3" fmla="*/ 67035 w 100550"/>
                <a:gd name="connsiteY3" fmla="*/ 133516 h 133705"/>
                <a:gd name="connsiteX4" fmla="*/ 92435 w 100550"/>
                <a:gd name="connsiteY4" fmla="*/ 85891 h 133705"/>
                <a:gd name="connsiteX5" fmla="*/ 95610 w 100550"/>
                <a:gd name="connsiteY5" fmla="*/ 54141 h 133705"/>
                <a:gd name="connsiteX6" fmla="*/ 360 w 100550"/>
                <a:gd name="connsiteY6" fmla="*/ 166 h 13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550" h="133705">
                  <a:moveTo>
                    <a:pt x="360" y="166"/>
                  </a:moveTo>
                  <a:cubicBezTo>
                    <a:pt x="-4932" y="-2480"/>
                    <a:pt x="49573" y="27154"/>
                    <a:pt x="63860" y="38266"/>
                  </a:cubicBezTo>
                  <a:cubicBezTo>
                    <a:pt x="78148" y="49379"/>
                    <a:pt x="85556" y="50966"/>
                    <a:pt x="86085" y="66841"/>
                  </a:cubicBezTo>
                  <a:cubicBezTo>
                    <a:pt x="86614" y="82716"/>
                    <a:pt x="65977" y="130341"/>
                    <a:pt x="67035" y="133516"/>
                  </a:cubicBezTo>
                  <a:cubicBezTo>
                    <a:pt x="68093" y="136691"/>
                    <a:pt x="87673" y="99120"/>
                    <a:pt x="92435" y="85891"/>
                  </a:cubicBezTo>
                  <a:cubicBezTo>
                    <a:pt x="97197" y="72662"/>
                    <a:pt x="106193" y="64724"/>
                    <a:pt x="95610" y="54141"/>
                  </a:cubicBezTo>
                  <a:cubicBezTo>
                    <a:pt x="85027" y="43558"/>
                    <a:pt x="5652" y="2812"/>
                    <a:pt x="360" y="16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CD01E970-E427-638C-D771-DF611B2E52B4}"/>
                </a:ext>
              </a:extLst>
            </p:cNvPr>
            <p:cNvSpPr/>
            <p:nvPr/>
          </p:nvSpPr>
          <p:spPr>
            <a:xfrm>
              <a:off x="6546845" y="6070397"/>
              <a:ext cx="254042" cy="89187"/>
            </a:xfrm>
            <a:custGeom>
              <a:avLst/>
              <a:gdLst>
                <a:gd name="connsiteX0" fmla="*/ 5 w 254042"/>
                <a:gd name="connsiteY0" fmla="*/ 89103 h 89187"/>
                <a:gd name="connsiteX1" fmla="*/ 187330 w 254042"/>
                <a:gd name="connsiteY1" fmla="*/ 38303 h 89187"/>
                <a:gd name="connsiteX2" fmla="*/ 254005 w 254042"/>
                <a:gd name="connsiteY2" fmla="*/ 203 h 89187"/>
                <a:gd name="connsiteX3" fmla="*/ 193680 w 254042"/>
                <a:gd name="connsiteY3" fmla="*/ 25603 h 89187"/>
                <a:gd name="connsiteX4" fmla="*/ 5 w 254042"/>
                <a:gd name="connsiteY4" fmla="*/ 89103 h 8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42" h="89187">
                  <a:moveTo>
                    <a:pt x="5" y="89103"/>
                  </a:moveTo>
                  <a:cubicBezTo>
                    <a:pt x="-1053" y="91220"/>
                    <a:pt x="144997" y="53120"/>
                    <a:pt x="187330" y="38303"/>
                  </a:cubicBezTo>
                  <a:cubicBezTo>
                    <a:pt x="229663" y="23486"/>
                    <a:pt x="252947" y="2320"/>
                    <a:pt x="254005" y="203"/>
                  </a:cubicBezTo>
                  <a:cubicBezTo>
                    <a:pt x="255063" y="-1914"/>
                    <a:pt x="233897" y="12903"/>
                    <a:pt x="193680" y="25603"/>
                  </a:cubicBezTo>
                  <a:cubicBezTo>
                    <a:pt x="153463" y="38303"/>
                    <a:pt x="1063" y="86986"/>
                    <a:pt x="5" y="891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E57FC378-9A69-F6EB-5CDE-8153FEF61F69}"/>
                </a:ext>
              </a:extLst>
            </p:cNvPr>
            <p:cNvSpPr/>
            <p:nvPr/>
          </p:nvSpPr>
          <p:spPr>
            <a:xfrm>
              <a:off x="6876439" y="5997328"/>
              <a:ext cx="105729" cy="101026"/>
            </a:xfrm>
            <a:custGeom>
              <a:avLst/>
              <a:gdLst>
                <a:gd name="connsiteX0" fmla="*/ 611 w 105729"/>
                <a:gd name="connsiteY0" fmla="*/ 247 h 101026"/>
                <a:gd name="connsiteX1" fmla="*/ 32361 w 105729"/>
                <a:gd name="connsiteY1" fmla="*/ 63747 h 101026"/>
                <a:gd name="connsiteX2" fmla="*/ 105386 w 105729"/>
                <a:gd name="connsiteY2" fmla="*/ 98672 h 101026"/>
                <a:gd name="connsiteX3" fmla="*/ 57761 w 105729"/>
                <a:gd name="connsiteY3" fmla="*/ 89147 h 101026"/>
                <a:gd name="connsiteX4" fmla="*/ 611 w 105729"/>
                <a:gd name="connsiteY4" fmla="*/ 247 h 10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29" h="101026">
                  <a:moveTo>
                    <a:pt x="611" y="247"/>
                  </a:moveTo>
                  <a:cubicBezTo>
                    <a:pt x="-3622" y="-3986"/>
                    <a:pt x="14899" y="47343"/>
                    <a:pt x="32361" y="63747"/>
                  </a:cubicBezTo>
                  <a:cubicBezTo>
                    <a:pt x="49824" y="80151"/>
                    <a:pt x="101153" y="94439"/>
                    <a:pt x="105386" y="98672"/>
                  </a:cubicBezTo>
                  <a:cubicBezTo>
                    <a:pt x="109619" y="102905"/>
                    <a:pt x="73636" y="102376"/>
                    <a:pt x="57761" y="89147"/>
                  </a:cubicBezTo>
                  <a:cubicBezTo>
                    <a:pt x="41886" y="75918"/>
                    <a:pt x="4844" y="4480"/>
                    <a:pt x="611" y="24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C6947CCB-6A90-7E5F-F6B1-6AFD436757D8}"/>
                </a:ext>
              </a:extLst>
            </p:cNvPr>
            <p:cNvSpPr/>
            <p:nvPr/>
          </p:nvSpPr>
          <p:spPr>
            <a:xfrm>
              <a:off x="6990993" y="6095953"/>
              <a:ext cx="157093" cy="87373"/>
            </a:xfrm>
            <a:custGeom>
              <a:avLst/>
              <a:gdLst>
                <a:gd name="connsiteX0" fmla="*/ 357 w 157093"/>
                <a:gd name="connsiteY0" fmla="*/ 47 h 87373"/>
                <a:gd name="connsiteX1" fmla="*/ 155932 w 157093"/>
                <a:gd name="connsiteY1" fmla="*/ 85772 h 87373"/>
                <a:gd name="connsiteX2" fmla="*/ 73382 w 157093"/>
                <a:gd name="connsiteY2" fmla="*/ 57197 h 87373"/>
                <a:gd name="connsiteX3" fmla="*/ 111482 w 157093"/>
                <a:gd name="connsiteY3" fmla="*/ 73072 h 87373"/>
                <a:gd name="connsiteX4" fmla="*/ 357 w 157093"/>
                <a:gd name="connsiteY4" fmla="*/ 47 h 8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93" h="87373">
                  <a:moveTo>
                    <a:pt x="357" y="47"/>
                  </a:moveTo>
                  <a:cubicBezTo>
                    <a:pt x="7765" y="2164"/>
                    <a:pt x="143761" y="76247"/>
                    <a:pt x="155932" y="85772"/>
                  </a:cubicBezTo>
                  <a:cubicBezTo>
                    <a:pt x="168103" y="95297"/>
                    <a:pt x="80790" y="59314"/>
                    <a:pt x="73382" y="57197"/>
                  </a:cubicBezTo>
                  <a:cubicBezTo>
                    <a:pt x="65974" y="55080"/>
                    <a:pt x="119949" y="78893"/>
                    <a:pt x="111482" y="73072"/>
                  </a:cubicBezTo>
                  <a:cubicBezTo>
                    <a:pt x="103015" y="67251"/>
                    <a:pt x="-7051" y="-2070"/>
                    <a:pt x="357" y="4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D0E719AB-DBD2-B5E5-29CF-056A2F884B1C}"/>
                </a:ext>
              </a:extLst>
            </p:cNvPr>
            <p:cNvSpPr/>
            <p:nvPr/>
          </p:nvSpPr>
          <p:spPr>
            <a:xfrm>
              <a:off x="7242173" y="6197567"/>
              <a:ext cx="108838" cy="73725"/>
            </a:xfrm>
            <a:custGeom>
              <a:avLst/>
              <a:gdLst>
                <a:gd name="connsiteX0" fmla="*/ 2 w 108838"/>
                <a:gd name="connsiteY0" fmla="*/ 33 h 73725"/>
                <a:gd name="connsiteX1" fmla="*/ 107952 w 108838"/>
                <a:gd name="connsiteY1" fmla="*/ 63533 h 73725"/>
                <a:gd name="connsiteX2" fmla="*/ 53977 w 108838"/>
                <a:gd name="connsiteY2" fmla="*/ 54008 h 73725"/>
                <a:gd name="connsiteX3" fmla="*/ 104777 w 108838"/>
                <a:gd name="connsiteY3" fmla="*/ 73058 h 73725"/>
                <a:gd name="connsiteX4" fmla="*/ 2 w 108838"/>
                <a:gd name="connsiteY4" fmla="*/ 33 h 7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38" h="73725">
                  <a:moveTo>
                    <a:pt x="2" y="33"/>
                  </a:moveTo>
                  <a:cubicBezTo>
                    <a:pt x="531" y="-1554"/>
                    <a:pt x="98956" y="54537"/>
                    <a:pt x="107952" y="63533"/>
                  </a:cubicBezTo>
                  <a:cubicBezTo>
                    <a:pt x="116948" y="72529"/>
                    <a:pt x="54506" y="52421"/>
                    <a:pt x="53977" y="54008"/>
                  </a:cubicBezTo>
                  <a:cubicBezTo>
                    <a:pt x="53448" y="55595"/>
                    <a:pt x="109539" y="77820"/>
                    <a:pt x="104777" y="73058"/>
                  </a:cubicBezTo>
                  <a:cubicBezTo>
                    <a:pt x="100015" y="68296"/>
                    <a:pt x="-527" y="1620"/>
                    <a:pt x="2" y="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3FD35B06-21F1-526F-FE7B-8AA8A6A41624}"/>
                </a:ext>
              </a:extLst>
            </p:cNvPr>
            <p:cNvSpPr/>
            <p:nvPr/>
          </p:nvSpPr>
          <p:spPr>
            <a:xfrm>
              <a:off x="6264271" y="6076829"/>
              <a:ext cx="219113" cy="104899"/>
            </a:xfrm>
            <a:custGeom>
              <a:avLst/>
              <a:gdLst>
                <a:gd name="connsiteX0" fmla="*/ 219079 w 219113"/>
                <a:gd name="connsiteY0" fmla="*/ 121 h 104899"/>
                <a:gd name="connsiteX1" fmla="*/ 79379 w 219113"/>
                <a:gd name="connsiteY1" fmla="*/ 41396 h 104899"/>
                <a:gd name="connsiteX2" fmla="*/ 4 w 219113"/>
                <a:gd name="connsiteY2" fmla="*/ 104896 h 104899"/>
                <a:gd name="connsiteX3" fmla="*/ 82554 w 219113"/>
                <a:gd name="connsiteY3" fmla="*/ 44571 h 104899"/>
                <a:gd name="connsiteX4" fmla="*/ 28579 w 219113"/>
                <a:gd name="connsiteY4" fmla="*/ 82671 h 104899"/>
                <a:gd name="connsiteX5" fmla="*/ 92079 w 219113"/>
                <a:gd name="connsiteY5" fmla="*/ 54096 h 104899"/>
                <a:gd name="connsiteX6" fmla="*/ 219079 w 219113"/>
                <a:gd name="connsiteY6" fmla="*/ 121 h 10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113" h="104899">
                  <a:moveTo>
                    <a:pt x="219079" y="121"/>
                  </a:moveTo>
                  <a:cubicBezTo>
                    <a:pt x="216962" y="-1996"/>
                    <a:pt x="115891" y="23934"/>
                    <a:pt x="79379" y="41396"/>
                  </a:cubicBezTo>
                  <a:cubicBezTo>
                    <a:pt x="42867" y="58858"/>
                    <a:pt x="-525" y="104367"/>
                    <a:pt x="4" y="104896"/>
                  </a:cubicBezTo>
                  <a:cubicBezTo>
                    <a:pt x="533" y="105425"/>
                    <a:pt x="77792" y="48275"/>
                    <a:pt x="82554" y="44571"/>
                  </a:cubicBezTo>
                  <a:cubicBezTo>
                    <a:pt x="87316" y="40867"/>
                    <a:pt x="26992" y="81084"/>
                    <a:pt x="28579" y="82671"/>
                  </a:cubicBezTo>
                  <a:cubicBezTo>
                    <a:pt x="30166" y="84258"/>
                    <a:pt x="58212" y="67854"/>
                    <a:pt x="92079" y="54096"/>
                  </a:cubicBezTo>
                  <a:cubicBezTo>
                    <a:pt x="125946" y="40338"/>
                    <a:pt x="221196" y="2238"/>
                    <a:pt x="219079" y="12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F626A550-FA62-828C-926E-1FF39FE0140B}"/>
                </a:ext>
              </a:extLst>
            </p:cNvPr>
            <p:cNvSpPr/>
            <p:nvPr/>
          </p:nvSpPr>
          <p:spPr>
            <a:xfrm>
              <a:off x="6222290" y="6257576"/>
              <a:ext cx="118417" cy="106486"/>
            </a:xfrm>
            <a:custGeom>
              <a:avLst/>
              <a:gdLst>
                <a:gd name="connsiteX0" fmla="*/ 118185 w 118417"/>
                <a:gd name="connsiteY0" fmla="*/ 349 h 106486"/>
                <a:gd name="connsiteX1" fmla="*/ 710 w 118417"/>
                <a:gd name="connsiteY1" fmla="*/ 105124 h 106486"/>
                <a:gd name="connsiteX2" fmla="*/ 67385 w 118417"/>
                <a:gd name="connsiteY2" fmla="*/ 60674 h 106486"/>
                <a:gd name="connsiteX3" fmla="*/ 32460 w 118417"/>
                <a:gd name="connsiteY3" fmla="*/ 70199 h 106486"/>
                <a:gd name="connsiteX4" fmla="*/ 118185 w 118417"/>
                <a:gd name="connsiteY4" fmla="*/ 349 h 10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417" h="106486">
                  <a:moveTo>
                    <a:pt x="118185" y="349"/>
                  </a:moveTo>
                  <a:cubicBezTo>
                    <a:pt x="112893" y="6170"/>
                    <a:pt x="9177" y="95070"/>
                    <a:pt x="710" y="105124"/>
                  </a:cubicBezTo>
                  <a:cubicBezTo>
                    <a:pt x="-7757" y="115178"/>
                    <a:pt x="62093" y="66495"/>
                    <a:pt x="67385" y="60674"/>
                  </a:cubicBezTo>
                  <a:cubicBezTo>
                    <a:pt x="72677" y="54853"/>
                    <a:pt x="28227" y="77078"/>
                    <a:pt x="32460" y="70199"/>
                  </a:cubicBezTo>
                  <a:cubicBezTo>
                    <a:pt x="36693" y="63320"/>
                    <a:pt x="123477" y="-5472"/>
                    <a:pt x="118185" y="3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A48ECFC3-D7BC-712C-9692-660FF5D6C94F}"/>
                </a:ext>
              </a:extLst>
            </p:cNvPr>
            <p:cNvSpPr/>
            <p:nvPr/>
          </p:nvSpPr>
          <p:spPr>
            <a:xfrm>
              <a:off x="6330876" y="6175354"/>
              <a:ext cx="35158" cy="85797"/>
            </a:xfrm>
            <a:custGeom>
              <a:avLst/>
              <a:gdLst>
                <a:gd name="connsiteX0" fmla="*/ 74 w 35158"/>
                <a:gd name="connsiteY0" fmla="*/ 21 h 85797"/>
                <a:gd name="connsiteX1" fmla="*/ 25474 w 35158"/>
                <a:gd name="connsiteY1" fmla="*/ 57171 h 85797"/>
                <a:gd name="connsiteX2" fmla="*/ 15949 w 35158"/>
                <a:gd name="connsiteY2" fmla="*/ 85746 h 85797"/>
                <a:gd name="connsiteX3" fmla="*/ 34999 w 35158"/>
                <a:gd name="connsiteY3" fmla="*/ 50821 h 85797"/>
                <a:gd name="connsiteX4" fmla="*/ 74 w 35158"/>
                <a:gd name="connsiteY4" fmla="*/ 21 h 8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58" h="85797">
                  <a:moveTo>
                    <a:pt x="74" y="21"/>
                  </a:moveTo>
                  <a:cubicBezTo>
                    <a:pt x="-1514" y="1079"/>
                    <a:pt x="22828" y="42884"/>
                    <a:pt x="25474" y="57171"/>
                  </a:cubicBezTo>
                  <a:cubicBezTo>
                    <a:pt x="28120" y="71458"/>
                    <a:pt x="14361" y="86804"/>
                    <a:pt x="15949" y="85746"/>
                  </a:cubicBezTo>
                  <a:cubicBezTo>
                    <a:pt x="17537" y="84688"/>
                    <a:pt x="37116" y="63521"/>
                    <a:pt x="34999" y="50821"/>
                  </a:cubicBezTo>
                  <a:cubicBezTo>
                    <a:pt x="32882" y="38121"/>
                    <a:pt x="1662" y="-1037"/>
                    <a:pt x="74" y="2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15E3F613-BDD0-1958-EBF2-895B6FC18D55}"/>
                </a:ext>
              </a:extLst>
            </p:cNvPr>
            <p:cNvSpPr/>
            <p:nvPr/>
          </p:nvSpPr>
          <p:spPr>
            <a:xfrm>
              <a:off x="6320443" y="6194231"/>
              <a:ext cx="160379" cy="140435"/>
            </a:xfrm>
            <a:custGeom>
              <a:avLst/>
              <a:gdLst>
                <a:gd name="connsiteX0" fmla="*/ 159732 w 160379"/>
                <a:gd name="connsiteY0" fmla="*/ 194 h 140435"/>
                <a:gd name="connsiteX1" fmla="*/ 118457 w 160379"/>
                <a:gd name="connsiteY1" fmla="*/ 44644 h 140435"/>
                <a:gd name="connsiteX2" fmla="*/ 127982 w 160379"/>
                <a:gd name="connsiteY2" fmla="*/ 66869 h 140435"/>
                <a:gd name="connsiteX3" fmla="*/ 982 w 160379"/>
                <a:gd name="connsiteY3" fmla="*/ 139894 h 140435"/>
                <a:gd name="connsiteX4" fmla="*/ 70832 w 160379"/>
                <a:gd name="connsiteY4" fmla="*/ 98619 h 140435"/>
                <a:gd name="connsiteX5" fmla="*/ 102582 w 160379"/>
                <a:gd name="connsiteY5" fmla="*/ 70044 h 140435"/>
                <a:gd name="connsiteX6" fmla="*/ 80357 w 160379"/>
                <a:gd name="connsiteY6" fmla="*/ 63694 h 140435"/>
                <a:gd name="connsiteX7" fmla="*/ 159732 w 160379"/>
                <a:gd name="connsiteY7" fmla="*/ 194 h 1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379" h="140435">
                  <a:moveTo>
                    <a:pt x="159732" y="194"/>
                  </a:moveTo>
                  <a:cubicBezTo>
                    <a:pt x="166082" y="-2981"/>
                    <a:pt x="123749" y="33532"/>
                    <a:pt x="118457" y="44644"/>
                  </a:cubicBezTo>
                  <a:cubicBezTo>
                    <a:pt x="113165" y="55757"/>
                    <a:pt x="147561" y="50994"/>
                    <a:pt x="127982" y="66869"/>
                  </a:cubicBezTo>
                  <a:cubicBezTo>
                    <a:pt x="108403" y="82744"/>
                    <a:pt x="10507" y="134602"/>
                    <a:pt x="982" y="139894"/>
                  </a:cubicBezTo>
                  <a:cubicBezTo>
                    <a:pt x="-8543" y="145186"/>
                    <a:pt x="53899" y="110261"/>
                    <a:pt x="70832" y="98619"/>
                  </a:cubicBezTo>
                  <a:cubicBezTo>
                    <a:pt x="87765" y="86977"/>
                    <a:pt x="100994" y="75865"/>
                    <a:pt x="102582" y="70044"/>
                  </a:cubicBezTo>
                  <a:cubicBezTo>
                    <a:pt x="104169" y="64223"/>
                    <a:pt x="73478" y="71102"/>
                    <a:pt x="80357" y="63694"/>
                  </a:cubicBezTo>
                  <a:cubicBezTo>
                    <a:pt x="87236" y="56286"/>
                    <a:pt x="153382" y="3369"/>
                    <a:pt x="159732" y="19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15C75B10-8E14-FAC0-4C59-ADBFA8B7C2A1}"/>
                </a:ext>
              </a:extLst>
            </p:cNvPr>
            <p:cNvSpPr/>
            <p:nvPr/>
          </p:nvSpPr>
          <p:spPr>
            <a:xfrm>
              <a:off x="6155996" y="6184896"/>
              <a:ext cx="153165" cy="224513"/>
            </a:xfrm>
            <a:custGeom>
              <a:avLst/>
              <a:gdLst>
                <a:gd name="connsiteX0" fmla="*/ 98754 w 153165"/>
                <a:gd name="connsiteY0" fmla="*/ 4 h 224513"/>
                <a:gd name="connsiteX1" fmla="*/ 146379 w 153165"/>
                <a:gd name="connsiteY1" fmla="*/ 63504 h 224513"/>
                <a:gd name="connsiteX2" fmla="*/ 89229 w 153165"/>
                <a:gd name="connsiteY2" fmla="*/ 130179 h 224513"/>
                <a:gd name="connsiteX3" fmla="*/ 117804 w 153165"/>
                <a:gd name="connsiteY3" fmla="*/ 104779 h 224513"/>
                <a:gd name="connsiteX4" fmla="*/ 3504 w 153165"/>
                <a:gd name="connsiteY4" fmla="*/ 222254 h 224513"/>
                <a:gd name="connsiteX5" fmla="*/ 38429 w 153165"/>
                <a:gd name="connsiteY5" fmla="*/ 174629 h 224513"/>
                <a:gd name="connsiteX6" fmla="*/ 130504 w 153165"/>
                <a:gd name="connsiteY6" fmla="*/ 82554 h 224513"/>
                <a:gd name="connsiteX7" fmla="*/ 152729 w 153165"/>
                <a:gd name="connsiteY7" fmla="*/ 66679 h 224513"/>
                <a:gd name="connsiteX8" fmla="*/ 98754 w 153165"/>
                <a:gd name="connsiteY8" fmla="*/ 4 h 22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65" h="224513">
                  <a:moveTo>
                    <a:pt x="98754" y="4"/>
                  </a:moveTo>
                  <a:cubicBezTo>
                    <a:pt x="97696" y="-525"/>
                    <a:pt x="147966" y="41808"/>
                    <a:pt x="146379" y="63504"/>
                  </a:cubicBezTo>
                  <a:cubicBezTo>
                    <a:pt x="144792" y="85200"/>
                    <a:pt x="93991" y="123300"/>
                    <a:pt x="89229" y="130179"/>
                  </a:cubicBezTo>
                  <a:cubicBezTo>
                    <a:pt x="84467" y="137058"/>
                    <a:pt x="132092" y="89433"/>
                    <a:pt x="117804" y="104779"/>
                  </a:cubicBezTo>
                  <a:cubicBezTo>
                    <a:pt x="103517" y="120125"/>
                    <a:pt x="16733" y="210612"/>
                    <a:pt x="3504" y="222254"/>
                  </a:cubicBezTo>
                  <a:cubicBezTo>
                    <a:pt x="-9725" y="233896"/>
                    <a:pt x="17262" y="197912"/>
                    <a:pt x="38429" y="174629"/>
                  </a:cubicBezTo>
                  <a:cubicBezTo>
                    <a:pt x="59596" y="151346"/>
                    <a:pt x="111454" y="100546"/>
                    <a:pt x="130504" y="82554"/>
                  </a:cubicBezTo>
                  <a:cubicBezTo>
                    <a:pt x="149554" y="64562"/>
                    <a:pt x="154846" y="78321"/>
                    <a:pt x="152729" y="66679"/>
                  </a:cubicBezTo>
                  <a:cubicBezTo>
                    <a:pt x="150612" y="55037"/>
                    <a:pt x="99812" y="533"/>
                    <a:pt x="98754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212957CB-377D-C358-B5E1-04B82BBDCAE7}"/>
                </a:ext>
              </a:extLst>
            </p:cNvPr>
            <p:cNvSpPr/>
            <p:nvPr/>
          </p:nvSpPr>
          <p:spPr>
            <a:xfrm>
              <a:off x="6044193" y="6162053"/>
              <a:ext cx="246109" cy="239796"/>
            </a:xfrm>
            <a:custGeom>
              <a:avLst/>
              <a:gdLst>
                <a:gd name="connsiteX0" fmla="*/ 245482 w 246109"/>
                <a:gd name="connsiteY0" fmla="*/ 622 h 239796"/>
                <a:gd name="connsiteX1" fmla="*/ 134357 w 246109"/>
                <a:gd name="connsiteY1" fmla="*/ 76822 h 239796"/>
                <a:gd name="connsiteX2" fmla="*/ 4182 w 246109"/>
                <a:gd name="connsiteY2" fmla="*/ 235572 h 239796"/>
                <a:gd name="connsiteX3" fmla="*/ 29582 w 246109"/>
                <a:gd name="connsiteY3" fmla="*/ 197472 h 239796"/>
                <a:gd name="connsiteX4" fmla="*/ 83557 w 246109"/>
                <a:gd name="connsiteY4" fmla="*/ 114922 h 239796"/>
                <a:gd name="connsiteX5" fmla="*/ 245482 w 246109"/>
                <a:gd name="connsiteY5" fmla="*/ 622 h 23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109" h="239796">
                  <a:moveTo>
                    <a:pt x="245482" y="622"/>
                  </a:moveTo>
                  <a:cubicBezTo>
                    <a:pt x="253949" y="-5728"/>
                    <a:pt x="174574" y="37664"/>
                    <a:pt x="134357" y="76822"/>
                  </a:cubicBezTo>
                  <a:cubicBezTo>
                    <a:pt x="94140" y="115980"/>
                    <a:pt x="21644" y="215464"/>
                    <a:pt x="4182" y="235572"/>
                  </a:cubicBezTo>
                  <a:cubicBezTo>
                    <a:pt x="-13280" y="255680"/>
                    <a:pt x="29582" y="197472"/>
                    <a:pt x="29582" y="197472"/>
                  </a:cubicBezTo>
                  <a:cubicBezTo>
                    <a:pt x="42811" y="177364"/>
                    <a:pt x="53394" y="144555"/>
                    <a:pt x="83557" y="114922"/>
                  </a:cubicBezTo>
                  <a:cubicBezTo>
                    <a:pt x="113719" y="85289"/>
                    <a:pt x="237015" y="6972"/>
                    <a:pt x="245482" y="6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6CE2404E-48E7-BBB9-54D4-443049E5F8B6}"/>
                </a:ext>
              </a:extLst>
            </p:cNvPr>
            <p:cNvSpPr/>
            <p:nvPr/>
          </p:nvSpPr>
          <p:spPr>
            <a:xfrm>
              <a:off x="6051509" y="6394402"/>
              <a:ext cx="228852" cy="25448"/>
            </a:xfrm>
            <a:custGeom>
              <a:avLst/>
              <a:gdLst>
                <a:gd name="connsiteX0" fmla="*/ 41 w 228852"/>
                <a:gd name="connsiteY0" fmla="*/ 48 h 25448"/>
                <a:gd name="connsiteX1" fmla="*/ 117516 w 228852"/>
                <a:gd name="connsiteY1" fmla="*/ 25448 h 25448"/>
                <a:gd name="connsiteX2" fmla="*/ 82591 w 228852"/>
                <a:gd name="connsiteY2" fmla="*/ 48 h 25448"/>
                <a:gd name="connsiteX3" fmla="*/ 158791 w 228852"/>
                <a:gd name="connsiteY3" fmla="*/ 19098 h 25448"/>
                <a:gd name="connsiteX4" fmla="*/ 228641 w 228852"/>
                <a:gd name="connsiteY4" fmla="*/ 22273 h 25448"/>
                <a:gd name="connsiteX5" fmla="*/ 177841 w 228852"/>
                <a:gd name="connsiteY5" fmla="*/ 19098 h 25448"/>
                <a:gd name="connsiteX6" fmla="*/ 104816 w 228852"/>
                <a:gd name="connsiteY6" fmla="*/ 19098 h 25448"/>
                <a:gd name="connsiteX7" fmla="*/ 41 w 228852"/>
                <a:gd name="connsiteY7" fmla="*/ 48 h 2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52" h="25448">
                  <a:moveTo>
                    <a:pt x="41" y="48"/>
                  </a:moveTo>
                  <a:cubicBezTo>
                    <a:pt x="2158" y="1106"/>
                    <a:pt x="103758" y="25448"/>
                    <a:pt x="117516" y="25448"/>
                  </a:cubicBezTo>
                  <a:cubicBezTo>
                    <a:pt x="131274" y="25448"/>
                    <a:pt x="75712" y="1106"/>
                    <a:pt x="82591" y="48"/>
                  </a:cubicBezTo>
                  <a:cubicBezTo>
                    <a:pt x="89470" y="-1010"/>
                    <a:pt x="134449" y="15394"/>
                    <a:pt x="158791" y="19098"/>
                  </a:cubicBezTo>
                  <a:cubicBezTo>
                    <a:pt x="183133" y="22802"/>
                    <a:pt x="225466" y="22273"/>
                    <a:pt x="228641" y="22273"/>
                  </a:cubicBezTo>
                  <a:cubicBezTo>
                    <a:pt x="231816" y="22273"/>
                    <a:pt x="198478" y="19627"/>
                    <a:pt x="177841" y="19098"/>
                  </a:cubicBezTo>
                  <a:cubicBezTo>
                    <a:pt x="157204" y="18569"/>
                    <a:pt x="131274" y="22273"/>
                    <a:pt x="104816" y="19098"/>
                  </a:cubicBezTo>
                  <a:cubicBezTo>
                    <a:pt x="78358" y="15923"/>
                    <a:pt x="-2076" y="-1010"/>
                    <a:pt x="41" y="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C5AAEF9F-109D-5EF8-0C25-D19C64F2FD7F}"/>
                </a:ext>
              </a:extLst>
            </p:cNvPr>
            <p:cNvSpPr/>
            <p:nvPr/>
          </p:nvSpPr>
          <p:spPr>
            <a:xfrm>
              <a:off x="6139688" y="6241032"/>
              <a:ext cx="132711" cy="140734"/>
            </a:xfrm>
            <a:custGeom>
              <a:avLst/>
              <a:gdLst>
                <a:gd name="connsiteX0" fmla="*/ 130937 w 132711"/>
                <a:gd name="connsiteY0" fmla="*/ 1018 h 140734"/>
                <a:gd name="connsiteX1" fmla="*/ 73787 w 132711"/>
                <a:gd name="connsiteY1" fmla="*/ 58168 h 140734"/>
                <a:gd name="connsiteX2" fmla="*/ 10287 w 132711"/>
                <a:gd name="connsiteY2" fmla="*/ 115318 h 140734"/>
                <a:gd name="connsiteX3" fmla="*/ 16637 w 132711"/>
                <a:gd name="connsiteY3" fmla="*/ 140718 h 140734"/>
                <a:gd name="connsiteX4" fmla="*/ 762 w 132711"/>
                <a:gd name="connsiteY4" fmla="*/ 112143 h 140734"/>
                <a:gd name="connsiteX5" fmla="*/ 45212 w 132711"/>
                <a:gd name="connsiteY5" fmla="*/ 86743 h 140734"/>
                <a:gd name="connsiteX6" fmla="*/ 3937 w 132711"/>
                <a:gd name="connsiteY6" fmla="*/ 108968 h 140734"/>
                <a:gd name="connsiteX7" fmla="*/ 130937 w 132711"/>
                <a:gd name="connsiteY7" fmla="*/ 1018 h 14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1" h="140734">
                  <a:moveTo>
                    <a:pt x="130937" y="1018"/>
                  </a:moveTo>
                  <a:cubicBezTo>
                    <a:pt x="142579" y="-7449"/>
                    <a:pt x="93895" y="39118"/>
                    <a:pt x="73787" y="58168"/>
                  </a:cubicBezTo>
                  <a:cubicBezTo>
                    <a:pt x="53679" y="77218"/>
                    <a:pt x="19812" y="101560"/>
                    <a:pt x="10287" y="115318"/>
                  </a:cubicBezTo>
                  <a:cubicBezTo>
                    <a:pt x="762" y="129076"/>
                    <a:pt x="18224" y="141247"/>
                    <a:pt x="16637" y="140718"/>
                  </a:cubicBezTo>
                  <a:cubicBezTo>
                    <a:pt x="15050" y="140189"/>
                    <a:pt x="-4000" y="121139"/>
                    <a:pt x="762" y="112143"/>
                  </a:cubicBezTo>
                  <a:cubicBezTo>
                    <a:pt x="5524" y="103147"/>
                    <a:pt x="44683" y="87272"/>
                    <a:pt x="45212" y="86743"/>
                  </a:cubicBezTo>
                  <a:cubicBezTo>
                    <a:pt x="45741" y="86214"/>
                    <a:pt x="-7175" y="117964"/>
                    <a:pt x="3937" y="108968"/>
                  </a:cubicBezTo>
                  <a:cubicBezTo>
                    <a:pt x="15049" y="99972"/>
                    <a:pt x="119295" y="9485"/>
                    <a:pt x="130937" y="101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0B27E832-9C29-61E5-88B3-E5F0F7A72AB4}"/>
                </a:ext>
              </a:extLst>
            </p:cNvPr>
            <p:cNvSpPr/>
            <p:nvPr/>
          </p:nvSpPr>
          <p:spPr>
            <a:xfrm>
              <a:off x="6896100" y="6178550"/>
              <a:ext cx="365148" cy="65176"/>
            </a:xfrm>
            <a:custGeom>
              <a:avLst/>
              <a:gdLst>
                <a:gd name="connsiteX0" fmla="*/ 0 w 365148"/>
                <a:gd name="connsiteY0" fmla="*/ 0 h 65176"/>
                <a:gd name="connsiteX1" fmla="*/ 177800 w 365148"/>
                <a:gd name="connsiteY1" fmla="*/ 28575 h 65176"/>
                <a:gd name="connsiteX2" fmla="*/ 76200 w 365148"/>
                <a:gd name="connsiteY2" fmla="*/ 44450 h 65176"/>
                <a:gd name="connsiteX3" fmla="*/ 206375 w 365148"/>
                <a:gd name="connsiteY3" fmla="*/ 44450 h 65176"/>
                <a:gd name="connsiteX4" fmla="*/ 196850 w 365148"/>
                <a:gd name="connsiteY4" fmla="*/ 63500 h 65176"/>
                <a:gd name="connsiteX5" fmla="*/ 365125 w 365148"/>
                <a:gd name="connsiteY5" fmla="*/ 63500 h 65176"/>
                <a:gd name="connsiteX6" fmla="*/ 184150 w 365148"/>
                <a:gd name="connsiteY6" fmla="*/ 57150 h 65176"/>
                <a:gd name="connsiteX7" fmla="*/ 260350 w 365148"/>
                <a:gd name="connsiteY7" fmla="*/ 50800 h 65176"/>
                <a:gd name="connsiteX8" fmla="*/ 101600 w 365148"/>
                <a:gd name="connsiteY8" fmla="*/ 15875 h 65176"/>
                <a:gd name="connsiteX9" fmla="*/ 0 w 365148"/>
                <a:gd name="connsiteY9" fmla="*/ 0 h 6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148" h="65176">
                  <a:moveTo>
                    <a:pt x="0" y="0"/>
                  </a:moveTo>
                  <a:cubicBezTo>
                    <a:pt x="82550" y="10583"/>
                    <a:pt x="165100" y="21167"/>
                    <a:pt x="177800" y="28575"/>
                  </a:cubicBezTo>
                  <a:cubicBezTo>
                    <a:pt x="190500" y="35983"/>
                    <a:pt x="71438" y="41804"/>
                    <a:pt x="76200" y="44450"/>
                  </a:cubicBezTo>
                  <a:cubicBezTo>
                    <a:pt x="80962" y="47096"/>
                    <a:pt x="186267" y="41275"/>
                    <a:pt x="206375" y="44450"/>
                  </a:cubicBezTo>
                  <a:cubicBezTo>
                    <a:pt x="226483" y="47625"/>
                    <a:pt x="170392" y="60325"/>
                    <a:pt x="196850" y="63500"/>
                  </a:cubicBezTo>
                  <a:cubicBezTo>
                    <a:pt x="223308" y="66675"/>
                    <a:pt x="367242" y="64558"/>
                    <a:pt x="365125" y="63500"/>
                  </a:cubicBezTo>
                  <a:cubicBezTo>
                    <a:pt x="363008" y="62442"/>
                    <a:pt x="201612" y="59267"/>
                    <a:pt x="184150" y="57150"/>
                  </a:cubicBezTo>
                  <a:cubicBezTo>
                    <a:pt x="166688" y="55033"/>
                    <a:pt x="274108" y="57679"/>
                    <a:pt x="260350" y="50800"/>
                  </a:cubicBezTo>
                  <a:cubicBezTo>
                    <a:pt x="246592" y="43921"/>
                    <a:pt x="101600" y="15875"/>
                    <a:pt x="101600" y="158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8649CA9F-263C-1FB5-F845-589D4C3641D7}"/>
                </a:ext>
              </a:extLst>
            </p:cNvPr>
            <p:cNvSpPr/>
            <p:nvPr/>
          </p:nvSpPr>
          <p:spPr>
            <a:xfrm>
              <a:off x="7155291" y="6270379"/>
              <a:ext cx="300483" cy="220137"/>
            </a:xfrm>
            <a:custGeom>
              <a:avLst/>
              <a:gdLst>
                <a:gd name="connsiteX0" fmla="*/ 1159 w 300483"/>
                <a:gd name="connsiteY0" fmla="*/ 25646 h 220137"/>
                <a:gd name="connsiteX1" fmla="*/ 121809 w 300483"/>
                <a:gd name="connsiteY1" fmla="*/ 246 h 220137"/>
                <a:gd name="connsiteX2" fmla="*/ 182134 w 300483"/>
                <a:gd name="connsiteY2" fmla="*/ 25646 h 220137"/>
                <a:gd name="connsiteX3" fmla="*/ 185309 w 300483"/>
                <a:gd name="connsiteY3" fmla="*/ 9771 h 220137"/>
                <a:gd name="connsiteX4" fmla="*/ 226584 w 300483"/>
                <a:gd name="connsiteY4" fmla="*/ 70096 h 220137"/>
                <a:gd name="connsiteX5" fmla="*/ 223409 w 300483"/>
                <a:gd name="connsiteY5" fmla="*/ 38346 h 220137"/>
                <a:gd name="connsiteX6" fmla="*/ 251984 w 300483"/>
                <a:gd name="connsiteY6" fmla="*/ 120896 h 220137"/>
                <a:gd name="connsiteX7" fmla="*/ 299609 w 300483"/>
                <a:gd name="connsiteY7" fmla="*/ 219321 h 220137"/>
                <a:gd name="connsiteX8" fmla="*/ 280559 w 300483"/>
                <a:gd name="connsiteY8" fmla="*/ 162171 h 220137"/>
                <a:gd name="connsiteX9" fmla="*/ 251984 w 300483"/>
                <a:gd name="connsiteY9" fmla="*/ 63746 h 220137"/>
                <a:gd name="connsiteX10" fmla="*/ 236109 w 300483"/>
                <a:gd name="connsiteY10" fmla="*/ 35171 h 220137"/>
                <a:gd name="connsiteX11" fmla="*/ 201184 w 300483"/>
                <a:gd name="connsiteY11" fmla="*/ 3421 h 220137"/>
                <a:gd name="connsiteX12" fmla="*/ 232934 w 300483"/>
                <a:gd name="connsiteY12" fmla="*/ 28821 h 220137"/>
                <a:gd name="connsiteX13" fmla="*/ 201184 w 300483"/>
                <a:gd name="connsiteY13" fmla="*/ 246 h 220137"/>
                <a:gd name="connsiteX14" fmla="*/ 1159 w 300483"/>
                <a:gd name="connsiteY14" fmla="*/ 25646 h 22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0483" h="220137">
                  <a:moveTo>
                    <a:pt x="1159" y="25646"/>
                  </a:moveTo>
                  <a:cubicBezTo>
                    <a:pt x="-12070" y="25646"/>
                    <a:pt x="91647" y="246"/>
                    <a:pt x="121809" y="246"/>
                  </a:cubicBezTo>
                  <a:cubicBezTo>
                    <a:pt x="151971" y="246"/>
                    <a:pt x="171551" y="24058"/>
                    <a:pt x="182134" y="25646"/>
                  </a:cubicBezTo>
                  <a:cubicBezTo>
                    <a:pt x="192717" y="27234"/>
                    <a:pt x="177901" y="2363"/>
                    <a:pt x="185309" y="9771"/>
                  </a:cubicBezTo>
                  <a:cubicBezTo>
                    <a:pt x="192717" y="17179"/>
                    <a:pt x="220234" y="65334"/>
                    <a:pt x="226584" y="70096"/>
                  </a:cubicBezTo>
                  <a:cubicBezTo>
                    <a:pt x="232934" y="74858"/>
                    <a:pt x="219176" y="29879"/>
                    <a:pt x="223409" y="38346"/>
                  </a:cubicBezTo>
                  <a:cubicBezTo>
                    <a:pt x="227642" y="46813"/>
                    <a:pt x="239284" y="90734"/>
                    <a:pt x="251984" y="120896"/>
                  </a:cubicBezTo>
                  <a:cubicBezTo>
                    <a:pt x="264684" y="151059"/>
                    <a:pt x="294847" y="212442"/>
                    <a:pt x="299609" y="219321"/>
                  </a:cubicBezTo>
                  <a:cubicBezTo>
                    <a:pt x="304371" y="226200"/>
                    <a:pt x="288496" y="188100"/>
                    <a:pt x="280559" y="162171"/>
                  </a:cubicBezTo>
                  <a:cubicBezTo>
                    <a:pt x="272622" y="136242"/>
                    <a:pt x="259392" y="84913"/>
                    <a:pt x="251984" y="63746"/>
                  </a:cubicBezTo>
                  <a:cubicBezTo>
                    <a:pt x="244576" y="42579"/>
                    <a:pt x="244576" y="45225"/>
                    <a:pt x="236109" y="35171"/>
                  </a:cubicBezTo>
                  <a:cubicBezTo>
                    <a:pt x="227642" y="25117"/>
                    <a:pt x="201713" y="4479"/>
                    <a:pt x="201184" y="3421"/>
                  </a:cubicBezTo>
                  <a:cubicBezTo>
                    <a:pt x="200655" y="2363"/>
                    <a:pt x="232934" y="29350"/>
                    <a:pt x="232934" y="28821"/>
                  </a:cubicBezTo>
                  <a:cubicBezTo>
                    <a:pt x="232934" y="28292"/>
                    <a:pt x="238226" y="3421"/>
                    <a:pt x="201184" y="246"/>
                  </a:cubicBezTo>
                  <a:cubicBezTo>
                    <a:pt x="164142" y="-2929"/>
                    <a:pt x="14388" y="25646"/>
                    <a:pt x="1159" y="2564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57EA9A7E-1C02-0381-5073-14E6165B6404}"/>
                </a:ext>
              </a:extLst>
            </p:cNvPr>
            <p:cNvSpPr/>
            <p:nvPr/>
          </p:nvSpPr>
          <p:spPr>
            <a:xfrm>
              <a:off x="6771470" y="6228645"/>
              <a:ext cx="459330" cy="71123"/>
            </a:xfrm>
            <a:custGeom>
              <a:avLst/>
              <a:gdLst>
                <a:gd name="connsiteX0" fmla="*/ 805 w 459330"/>
                <a:gd name="connsiteY0" fmla="*/ 45155 h 71123"/>
                <a:gd name="connsiteX1" fmla="*/ 200830 w 459330"/>
                <a:gd name="connsiteY1" fmla="*/ 13405 h 71123"/>
                <a:gd name="connsiteX2" fmla="*/ 172255 w 459330"/>
                <a:gd name="connsiteY2" fmla="*/ 13405 h 71123"/>
                <a:gd name="connsiteX3" fmla="*/ 343705 w 459330"/>
                <a:gd name="connsiteY3" fmla="*/ 32455 h 71123"/>
                <a:gd name="connsiteX4" fmla="*/ 305605 w 459330"/>
                <a:gd name="connsiteY4" fmla="*/ 45155 h 71123"/>
                <a:gd name="connsiteX5" fmla="*/ 458005 w 459330"/>
                <a:gd name="connsiteY5" fmla="*/ 70555 h 71123"/>
                <a:gd name="connsiteX6" fmla="*/ 372280 w 459330"/>
                <a:gd name="connsiteY6" fmla="*/ 57855 h 71123"/>
                <a:gd name="connsiteX7" fmla="*/ 245280 w 459330"/>
                <a:gd name="connsiteY7" fmla="*/ 3880 h 71123"/>
                <a:gd name="connsiteX8" fmla="*/ 134155 w 459330"/>
                <a:gd name="connsiteY8" fmla="*/ 7055 h 71123"/>
                <a:gd name="connsiteX9" fmla="*/ 805 w 459330"/>
                <a:gd name="connsiteY9" fmla="*/ 45155 h 7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9330" h="71123">
                  <a:moveTo>
                    <a:pt x="805" y="45155"/>
                  </a:moveTo>
                  <a:cubicBezTo>
                    <a:pt x="11917" y="46213"/>
                    <a:pt x="172255" y="18697"/>
                    <a:pt x="200830" y="13405"/>
                  </a:cubicBezTo>
                  <a:cubicBezTo>
                    <a:pt x="229405" y="8113"/>
                    <a:pt x="148443" y="10230"/>
                    <a:pt x="172255" y="13405"/>
                  </a:cubicBezTo>
                  <a:cubicBezTo>
                    <a:pt x="196068" y="16580"/>
                    <a:pt x="321480" y="27163"/>
                    <a:pt x="343705" y="32455"/>
                  </a:cubicBezTo>
                  <a:cubicBezTo>
                    <a:pt x="365930" y="37747"/>
                    <a:pt x="286555" y="38805"/>
                    <a:pt x="305605" y="45155"/>
                  </a:cubicBezTo>
                  <a:cubicBezTo>
                    <a:pt x="324655" y="51505"/>
                    <a:pt x="446893" y="68438"/>
                    <a:pt x="458005" y="70555"/>
                  </a:cubicBezTo>
                  <a:cubicBezTo>
                    <a:pt x="469117" y="72672"/>
                    <a:pt x="407734" y="68968"/>
                    <a:pt x="372280" y="57855"/>
                  </a:cubicBezTo>
                  <a:cubicBezTo>
                    <a:pt x="336826" y="46743"/>
                    <a:pt x="284968" y="12347"/>
                    <a:pt x="245280" y="3880"/>
                  </a:cubicBezTo>
                  <a:cubicBezTo>
                    <a:pt x="205593" y="-4587"/>
                    <a:pt x="171726" y="2822"/>
                    <a:pt x="134155" y="7055"/>
                  </a:cubicBezTo>
                  <a:cubicBezTo>
                    <a:pt x="96584" y="11288"/>
                    <a:pt x="-10307" y="44097"/>
                    <a:pt x="805" y="451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65D52E44-6B40-E693-F055-10CE8B1E3105}"/>
                </a:ext>
              </a:extLst>
            </p:cNvPr>
            <p:cNvSpPr/>
            <p:nvPr/>
          </p:nvSpPr>
          <p:spPr>
            <a:xfrm>
              <a:off x="6581578" y="6248996"/>
              <a:ext cx="246089" cy="66082"/>
            </a:xfrm>
            <a:custGeom>
              <a:avLst/>
              <a:gdLst>
                <a:gd name="connsiteX0" fmla="*/ 197 w 246089"/>
                <a:gd name="connsiteY0" fmla="*/ 66079 h 66082"/>
                <a:gd name="connsiteX1" fmla="*/ 130372 w 246089"/>
                <a:gd name="connsiteY1" fmla="*/ 5754 h 66082"/>
                <a:gd name="connsiteX2" fmla="*/ 31947 w 246089"/>
                <a:gd name="connsiteY2" fmla="*/ 24804 h 66082"/>
                <a:gd name="connsiteX3" fmla="*/ 108147 w 246089"/>
                <a:gd name="connsiteY3" fmla="*/ 21629 h 66082"/>
                <a:gd name="connsiteX4" fmla="*/ 244672 w 246089"/>
                <a:gd name="connsiteY4" fmla="*/ 21629 h 66082"/>
                <a:gd name="connsiteX5" fmla="*/ 174822 w 246089"/>
                <a:gd name="connsiteY5" fmla="*/ 8929 h 66082"/>
                <a:gd name="connsiteX6" fmla="*/ 101797 w 246089"/>
                <a:gd name="connsiteY6" fmla="*/ 2579 h 66082"/>
                <a:gd name="connsiteX7" fmla="*/ 197 w 246089"/>
                <a:gd name="connsiteY7" fmla="*/ 66079 h 6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089" h="66082">
                  <a:moveTo>
                    <a:pt x="197" y="66079"/>
                  </a:moveTo>
                  <a:cubicBezTo>
                    <a:pt x="4960" y="66608"/>
                    <a:pt x="125080" y="12633"/>
                    <a:pt x="130372" y="5754"/>
                  </a:cubicBezTo>
                  <a:cubicBezTo>
                    <a:pt x="135664" y="-1125"/>
                    <a:pt x="35651" y="22158"/>
                    <a:pt x="31947" y="24804"/>
                  </a:cubicBezTo>
                  <a:cubicBezTo>
                    <a:pt x="28243" y="27450"/>
                    <a:pt x="72693" y="22158"/>
                    <a:pt x="108147" y="21629"/>
                  </a:cubicBezTo>
                  <a:cubicBezTo>
                    <a:pt x="143601" y="21100"/>
                    <a:pt x="233560" y="23746"/>
                    <a:pt x="244672" y="21629"/>
                  </a:cubicBezTo>
                  <a:cubicBezTo>
                    <a:pt x="255784" y="19512"/>
                    <a:pt x="198635" y="12104"/>
                    <a:pt x="174822" y="8929"/>
                  </a:cubicBezTo>
                  <a:cubicBezTo>
                    <a:pt x="151010" y="5754"/>
                    <a:pt x="125610" y="-4829"/>
                    <a:pt x="101797" y="2579"/>
                  </a:cubicBezTo>
                  <a:cubicBezTo>
                    <a:pt x="77985" y="9987"/>
                    <a:pt x="-4566" y="65550"/>
                    <a:pt x="197" y="660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393AF58B-1F2E-517B-AE99-4B4F7804BC73}"/>
                </a:ext>
              </a:extLst>
            </p:cNvPr>
            <p:cNvSpPr/>
            <p:nvPr/>
          </p:nvSpPr>
          <p:spPr>
            <a:xfrm>
              <a:off x="6642088" y="6283308"/>
              <a:ext cx="22504" cy="114357"/>
            </a:xfrm>
            <a:custGeom>
              <a:avLst/>
              <a:gdLst>
                <a:gd name="connsiteX0" fmla="*/ 19062 w 22504"/>
                <a:gd name="connsiteY0" fmla="*/ 17 h 114357"/>
                <a:gd name="connsiteX1" fmla="*/ 12712 w 22504"/>
                <a:gd name="connsiteY1" fmla="*/ 60342 h 114357"/>
                <a:gd name="connsiteX2" fmla="*/ 22237 w 22504"/>
                <a:gd name="connsiteY2" fmla="*/ 114317 h 114357"/>
                <a:gd name="connsiteX3" fmla="*/ 12 w 22504"/>
                <a:gd name="connsiteY3" fmla="*/ 69867 h 114357"/>
                <a:gd name="connsiteX4" fmla="*/ 19062 w 22504"/>
                <a:gd name="connsiteY4" fmla="*/ 53992 h 114357"/>
                <a:gd name="connsiteX5" fmla="*/ 19062 w 22504"/>
                <a:gd name="connsiteY5" fmla="*/ 17 h 1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04" h="114357">
                  <a:moveTo>
                    <a:pt x="19062" y="17"/>
                  </a:moveTo>
                  <a:cubicBezTo>
                    <a:pt x="18004" y="1075"/>
                    <a:pt x="12183" y="41292"/>
                    <a:pt x="12712" y="60342"/>
                  </a:cubicBezTo>
                  <a:cubicBezTo>
                    <a:pt x="13241" y="79392"/>
                    <a:pt x="24354" y="112729"/>
                    <a:pt x="22237" y="114317"/>
                  </a:cubicBezTo>
                  <a:cubicBezTo>
                    <a:pt x="20120" y="115905"/>
                    <a:pt x="12" y="69867"/>
                    <a:pt x="12" y="69867"/>
                  </a:cubicBezTo>
                  <a:cubicBezTo>
                    <a:pt x="-517" y="59813"/>
                    <a:pt x="15358" y="62459"/>
                    <a:pt x="19062" y="53992"/>
                  </a:cubicBezTo>
                  <a:cubicBezTo>
                    <a:pt x="22766" y="45525"/>
                    <a:pt x="20120" y="-1041"/>
                    <a:pt x="19062" y="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08841253-CBE8-6ED3-7A02-52FA6138F507}"/>
                </a:ext>
              </a:extLst>
            </p:cNvPr>
            <p:cNvSpPr/>
            <p:nvPr/>
          </p:nvSpPr>
          <p:spPr>
            <a:xfrm>
              <a:off x="6578591" y="6283288"/>
              <a:ext cx="63611" cy="111816"/>
            </a:xfrm>
            <a:custGeom>
              <a:avLst/>
              <a:gdLst>
                <a:gd name="connsiteX0" fmla="*/ 63509 w 63611"/>
                <a:gd name="connsiteY0" fmla="*/ 37 h 111816"/>
                <a:gd name="connsiteX1" fmla="*/ 15884 w 63611"/>
                <a:gd name="connsiteY1" fmla="*/ 66712 h 111816"/>
                <a:gd name="connsiteX2" fmla="*/ 57159 w 63611"/>
                <a:gd name="connsiteY2" fmla="*/ 111162 h 111816"/>
                <a:gd name="connsiteX3" fmla="*/ 31759 w 63611"/>
                <a:gd name="connsiteY3" fmla="*/ 92112 h 111816"/>
                <a:gd name="connsiteX4" fmla="*/ 9 w 63611"/>
                <a:gd name="connsiteY4" fmla="*/ 76237 h 111816"/>
                <a:gd name="connsiteX5" fmla="*/ 63509 w 63611"/>
                <a:gd name="connsiteY5" fmla="*/ 37 h 1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1" h="111816">
                  <a:moveTo>
                    <a:pt x="63509" y="37"/>
                  </a:moveTo>
                  <a:cubicBezTo>
                    <a:pt x="66155" y="-1551"/>
                    <a:pt x="16942" y="48191"/>
                    <a:pt x="15884" y="66712"/>
                  </a:cubicBezTo>
                  <a:cubicBezTo>
                    <a:pt x="14826" y="85233"/>
                    <a:pt x="54513" y="106929"/>
                    <a:pt x="57159" y="111162"/>
                  </a:cubicBezTo>
                  <a:cubicBezTo>
                    <a:pt x="59805" y="115395"/>
                    <a:pt x="41284" y="97933"/>
                    <a:pt x="31759" y="92112"/>
                  </a:cubicBezTo>
                  <a:cubicBezTo>
                    <a:pt x="22234" y="86291"/>
                    <a:pt x="-520" y="86291"/>
                    <a:pt x="9" y="76237"/>
                  </a:cubicBezTo>
                  <a:cubicBezTo>
                    <a:pt x="538" y="66183"/>
                    <a:pt x="60863" y="1625"/>
                    <a:pt x="63509" y="3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D7D3D539-3BE5-74A1-9B91-06DCBE4E046D}"/>
                </a:ext>
              </a:extLst>
            </p:cNvPr>
            <p:cNvSpPr/>
            <p:nvPr/>
          </p:nvSpPr>
          <p:spPr>
            <a:xfrm>
              <a:off x="6894666" y="6283322"/>
              <a:ext cx="131728" cy="127757"/>
            </a:xfrm>
            <a:custGeom>
              <a:avLst/>
              <a:gdLst>
                <a:gd name="connsiteX0" fmla="*/ 131609 w 131728"/>
                <a:gd name="connsiteY0" fmla="*/ 3 h 127757"/>
                <a:gd name="connsiteX1" fmla="*/ 52234 w 131728"/>
                <a:gd name="connsiteY1" fmla="*/ 63503 h 127757"/>
                <a:gd name="connsiteX2" fmla="*/ 1434 w 131728"/>
                <a:gd name="connsiteY2" fmla="*/ 127003 h 127757"/>
                <a:gd name="connsiteX3" fmla="*/ 17309 w 131728"/>
                <a:gd name="connsiteY3" fmla="*/ 95253 h 127757"/>
                <a:gd name="connsiteX4" fmla="*/ 52234 w 131728"/>
                <a:gd name="connsiteY4" fmla="*/ 47628 h 127757"/>
                <a:gd name="connsiteX5" fmla="*/ 33184 w 131728"/>
                <a:gd name="connsiteY5" fmla="*/ 60328 h 127757"/>
                <a:gd name="connsiteX6" fmla="*/ 131609 w 131728"/>
                <a:gd name="connsiteY6" fmla="*/ 3 h 12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728" h="127757">
                  <a:moveTo>
                    <a:pt x="131609" y="3"/>
                  </a:moveTo>
                  <a:cubicBezTo>
                    <a:pt x="134784" y="532"/>
                    <a:pt x="73930" y="42336"/>
                    <a:pt x="52234" y="63503"/>
                  </a:cubicBezTo>
                  <a:cubicBezTo>
                    <a:pt x="30538" y="84670"/>
                    <a:pt x="7255" y="121711"/>
                    <a:pt x="1434" y="127003"/>
                  </a:cubicBezTo>
                  <a:cubicBezTo>
                    <a:pt x="-4387" y="132295"/>
                    <a:pt x="8842" y="108482"/>
                    <a:pt x="17309" y="95253"/>
                  </a:cubicBezTo>
                  <a:cubicBezTo>
                    <a:pt x="25776" y="82024"/>
                    <a:pt x="52234" y="47628"/>
                    <a:pt x="52234" y="47628"/>
                  </a:cubicBezTo>
                  <a:cubicBezTo>
                    <a:pt x="54880" y="41807"/>
                    <a:pt x="24188" y="65090"/>
                    <a:pt x="33184" y="60328"/>
                  </a:cubicBezTo>
                  <a:cubicBezTo>
                    <a:pt x="42180" y="55566"/>
                    <a:pt x="128434" y="-526"/>
                    <a:pt x="131609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722CC576-B7C2-C1E3-7F22-8D1F11C9AC27}"/>
                </a:ext>
              </a:extLst>
            </p:cNvPr>
            <p:cNvSpPr/>
            <p:nvPr/>
          </p:nvSpPr>
          <p:spPr>
            <a:xfrm>
              <a:off x="6453484" y="6311893"/>
              <a:ext cx="141057" cy="230465"/>
            </a:xfrm>
            <a:custGeom>
              <a:avLst/>
              <a:gdLst>
                <a:gd name="connsiteX0" fmla="*/ 140991 w 141057"/>
                <a:gd name="connsiteY0" fmla="*/ 7 h 230465"/>
                <a:gd name="connsiteX1" fmla="*/ 71141 w 141057"/>
                <a:gd name="connsiteY1" fmla="*/ 130182 h 230465"/>
                <a:gd name="connsiteX2" fmla="*/ 1291 w 141057"/>
                <a:gd name="connsiteY2" fmla="*/ 228607 h 230465"/>
                <a:gd name="connsiteX3" fmla="*/ 29866 w 141057"/>
                <a:gd name="connsiteY3" fmla="*/ 187332 h 230465"/>
                <a:gd name="connsiteX4" fmla="*/ 80666 w 141057"/>
                <a:gd name="connsiteY4" fmla="*/ 98432 h 230465"/>
                <a:gd name="connsiteX5" fmla="*/ 58441 w 141057"/>
                <a:gd name="connsiteY5" fmla="*/ 123832 h 230465"/>
                <a:gd name="connsiteX6" fmla="*/ 140991 w 141057"/>
                <a:gd name="connsiteY6" fmla="*/ 7 h 23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057" h="230465">
                  <a:moveTo>
                    <a:pt x="140991" y="7"/>
                  </a:moveTo>
                  <a:cubicBezTo>
                    <a:pt x="143108" y="1065"/>
                    <a:pt x="94424" y="92082"/>
                    <a:pt x="71141" y="130182"/>
                  </a:cubicBezTo>
                  <a:cubicBezTo>
                    <a:pt x="47858" y="168282"/>
                    <a:pt x="8170" y="219082"/>
                    <a:pt x="1291" y="228607"/>
                  </a:cubicBezTo>
                  <a:cubicBezTo>
                    <a:pt x="-5588" y="238132"/>
                    <a:pt x="16637" y="209028"/>
                    <a:pt x="29866" y="187332"/>
                  </a:cubicBezTo>
                  <a:cubicBezTo>
                    <a:pt x="43095" y="165636"/>
                    <a:pt x="75903" y="109015"/>
                    <a:pt x="80666" y="98432"/>
                  </a:cubicBezTo>
                  <a:cubicBezTo>
                    <a:pt x="85428" y="87849"/>
                    <a:pt x="49445" y="137061"/>
                    <a:pt x="58441" y="123832"/>
                  </a:cubicBezTo>
                  <a:cubicBezTo>
                    <a:pt x="67437" y="110603"/>
                    <a:pt x="138874" y="-1051"/>
                    <a:pt x="140991" y="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7D9A0C0F-D06A-BC5E-8FC8-8541A86C7D1E}"/>
                </a:ext>
              </a:extLst>
            </p:cNvPr>
            <p:cNvSpPr/>
            <p:nvPr/>
          </p:nvSpPr>
          <p:spPr>
            <a:xfrm>
              <a:off x="6431712" y="6495890"/>
              <a:ext cx="10408" cy="168676"/>
            </a:xfrm>
            <a:custGeom>
              <a:avLst/>
              <a:gdLst>
                <a:gd name="connsiteX0" fmla="*/ 10363 w 10408"/>
                <a:gd name="connsiteY0" fmla="*/ 160 h 168676"/>
                <a:gd name="connsiteX1" fmla="*/ 838 w 10408"/>
                <a:gd name="connsiteY1" fmla="*/ 85885 h 168676"/>
                <a:gd name="connsiteX2" fmla="*/ 838 w 10408"/>
                <a:gd name="connsiteY2" fmla="*/ 168435 h 168676"/>
                <a:gd name="connsiteX3" fmla="*/ 4013 w 10408"/>
                <a:gd name="connsiteY3" fmla="*/ 108110 h 168676"/>
                <a:gd name="connsiteX4" fmla="*/ 10363 w 10408"/>
                <a:gd name="connsiteY4" fmla="*/ 160 h 16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8" h="168676">
                  <a:moveTo>
                    <a:pt x="10363" y="160"/>
                  </a:moveTo>
                  <a:cubicBezTo>
                    <a:pt x="9834" y="-3544"/>
                    <a:pt x="2425" y="57839"/>
                    <a:pt x="838" y="85885"/>
                  </a:cubicBezTo>
                  <a:cubicBezTo>
                    <a:pt x="-749" y="113931"/>
                    <a:pt x="309" y="164731"/>
                    <a:pt x="838" y="168435"/>
                  </a:cubicBezTo>
                  <a:cubicBezTo>
                    <a:pt x="1367" y="172139"/>
                    <a:pt x="1367" y="132452"/>
                    <a:pt x="4013" y="108110"/>
                  </a:cubicBezTo>
                  <a:cubicBezTo>
                    <a:pt x="6659" y="83768"/>
                    <a:pt x="10892" y="3864"/>
                    <a:pt x="10363" y="1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C9EBC5C8-17FF-D743-F4A0-D21E2ABA9F33}"/>
                </a:ext>
              </a:extLst>
            </p:cNvPr>
            <p:cNvSpPr/>
            <p:nvPr/>
          </p:nvSpPr>
          <p:spPr>
            <a:xfrm>
              <a:off x="6279820" y="6610328"/>
              <a:ext cx="140339" cy="212830"/>
            </a:xfrm>
            <a:custGeom>
              <a:avLst/>
              <a:gdLst>
                <a:gd name="connsiteX0" fmla="*/ 140030 w 140339"/>
                <a:gd name="connsiteY0" fmla="*/ 22 h 212830"/>
                <a:gd name="connsiteX1" fmla="*/ 70180 w 140339"/>
                <a:gd name="connsiteY1" fmla="*/ 117497 h 212830"/>
                <a:gd name="connsiteX2" fmla="*/ 330 w 140339"/>
                <a:gd name="connsiteY2" fmla="*/ 212747 h 212830"/>
                <a:gd name="connsiteX3" fmla="*/ 44780 w 140339"/>
                <a:gd name="connsiteY3" fmla="*/ 133372 h 212830"/>
                <a:gd name="connsiteX4" fmla="*/ 67005 w 140339"/>
                <a:gd name="connsiteY4" fmla="*/ 85747 h 212830"/>
                <a:gd name="connsiteX5" fmla="*/ 41605 w 140339"/>
                <a:gd name="connsiteY5" fmla="*/ 127022 h 212830"/>
                <a:gd name="connsiteX6" fmla="*/ 140030 w 140339"/>
                <a:gd name="connsiteY6" fmla="*/ 22 h 21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39" h="212830">
                  <a:moveTo>
                    <a:pt x="140030" y="22"/>
                  </a:moveTo>
                  <a:cubicBezTo>
                    <a:pt x="144792" y="-1565"/>
                    <a:pt x="93463" y="82043"/>
                    <a:pt x="70180" y="117497"/>
                  </a:cubicBezTo>
                  <a:cubicBezTo>
                    <a:pt x="46897" y="152951"/>
                    <a:pt x="4563" y="210101"/>
                    <a:pt x="330" y="212747"/>
                  </a:cubicBezTo>
                  <a:cubicBezTo>
                    <a:pt x="-3903" y="215393"/>
                    <a:pt x="33667" y="154539"/>
                    <a:pt x="44780" y="133372"/>
                  </a:cubicBezTo>
                  <a:cubicBezTo>
                    <a:pt x="55892" y="112205"/>
                    <a:pt x="67534" y="86805"/>
                    <a:pt x="67005" y="85747"/>
                  </a:cubicBezTo>
                  <a:cubicBezTo>
                    <a:pt x="66476" y="84689"/>
                    <a:pt x="31551" y="139722"/>
                    <a:pt x="41605" y="127022"/>
                  </a:cubicBezTo>
                  <a:cubicBezTo>
                    <a:pt x="51659" y="114322"/>
                    <a:pt x="135268" y="1609"/>
                    <a:pt x="140030" y="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B65E9F6C-A74A-FD50-DDFE-FF468BF24C10}"/>
                </a:ext>
              </a:extLst>
            </p:cNvPr>
            <p:cNvSpPr/>
            <p:nvPr/>
          </p:nvSpPr>
          <p:spPr>
            <a:xfrm>
              <a:off x="6601173" y="6378499"/>
              <a:ext cx="158570" cy="301576"/>
            </a:xfrm>
            <a:custGeom>
              <a:avLst/>
              <a:gdLst>
                <a:gd name="connsiteX0" fmla="*/ 158402 w 158570"/>
                <a:gd name="connsiteY0" fmla="*/ 76 h 301576"/>
                <a:gd name="connsiteX1" fmla="*/ 59977 w 158570"/>
                <a:gd name="connsiteY1" fmla="*/ 165176 h 301576"/>
                <a:gd name="connsiteX2" fmla="*/ 2827 w 158570"/>
                <a:gd name="connsiteY2" fmla="*/ 295351 h 301576"/>
                <a:gd name="connsiteX3" fmla="*/ 12352 w 158570"/>
                <a:gd name="connsiteY3" fmla="*/ 269951 h 301576"/>
                <a:gd name="connsiteX4" fmla="*/ 44102 w 158570"/>
                <a:gd name="connsiteY4" fmla="*/ 174701 h 301576"/>
                <a:gd name="connsiteX5" fmla="*/ 94902 w 158570"/>
                <a:gd name="connsiteY5" fmla="*/ 79451 h 301576"/>
                <a:gd name="connsiteX6" fmla="*/ 34577 w 158570"/>
                <a:gd name="connsiteY6" fmla="*/ 142951 h 301576"/>
                <a:gd name="connsiteX7" fmla="*/ 158402 w 158570"/>
                <a:gd name="connsiteY7" fmla="*/ 76 h 3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570" h="301576">
                  <a:moveTo>
                    <a:pt x="158402" y="76"/>
                  </a:moveTo>
                  <a:cubicBezTo>
                    <a:pt x="162635" y="3780"/>
                    <a:pt x="85906" y="115964"/>
                    <a:pt x="59977" y="165176"/>
                  </a:cubicBezTo>
                  <a:cubicBezTo>
                    <a:pt x="34048" y="214388"/>
                    <a:pt x="10764" y="277889"/>
                    <a:pt x="2827" y="295351"/>
                  </a:cubicBezTo>
                  <a:cubicBezTo>
                    <a:pt x="-5110" y="312813"/>
                    <a:pt x="5473" y="290059"/>
                    <a:pt x="12352" y="269951"/>
                  </a:cubicBezTo>
                  <a:cubicBezTo>
                    <a:pt x="19231" y="249843"/>
                    <a:pt x="30344" y="206451"/>
                    <a:pt x="44102" y="174701"/>
                  </a:cubicBezTo>
                  <a:cubicBezTo>
                    <a:pt x="57860" y="142951"/>
                    <a:pt x="96489" y="84743"/>
                    <a:pt x="94902" y="79451"/>
                  </a:cubicBezTo>
                  <a:cubicBezTo>
                    <a:pt x="93315" y="74159"/>
                    <a:pt x="18702" y="157768"/>
                    <a:pt x="34577" y="142951"/>
                  </a:cubicBezTo>
                  <a:cubicBezTo>
                    <a:pt x="50452" y="128134"/>
                    <a:pt x="154169" y="-3628"/>
                    <a:pt x="158402" y="7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90245DDA-2489-8D5B-F910-C3CEA3F90837}"/>
                </a:ext>
              </a:extLst>
            </p:cNvPr>
            <p:cNvSpPr/>
            <p:nvPr/>
          </p:nvSpPr>
          <p:spPr>
            <a:xfrm>
              <a:off x="6486384" y="6514969"/>
              <a:ext cx="140654" cy="460910"/>
            </a:xfrm>
            <a:custGeom>
              <a:avLst/>
              <a:gdLst>
                <a:gd name="connsiteX0" fmla="*/ 139841 w 140654"/>
                <a:gd name="connsiteY0" fmla="*/ 131 h 460910"/>
                <a:gd name="connsiteX1" fmla="*/ 111266 w 140654"/>
                <a:gd name="connsiteY1" fmla="*/ 123956 h 460910"/>
                <a:gd name="connsiteX2" fmla="*/ 98566 w 140654"/>
                <a:gd name="connsiteY2" fmla="*/ 171581 h 460910"/>
                <a:gd name="connsiteX3" fmla="*/ 95391 w 140654"/>
                <a:gd name="connsiteY3" fmla="*/ 184281 h 460910"/>
                <a:gd name="connsiteX4" fmla="*/ 38241 w 140654"/>
                <a:gd name="connsiteY4" fmla="*/ 327156 h 460910"/>
                <a:gd name="connsiteX5" fmla="*/ 141 w 140654"/>
                <a:gd name="connsiteY5" fmla="*/ 457331 h 460910"/>
                <a:gd name="connsiteX6" fmla="*/ 25541 w 140654"/>
                <a:gd name="connsiteY6" fmla="*/ 409706 h 460910"/>
                <a:gd name="connsiteX7" fmla="*/ 31891 w 140654"/>
                <a:gd name="connsiteY7" fmla="*/ 257306 h 460910"/>
                <a:gd name="connsiteX8" fmla="*/ 16016 w 140654"/>
                <a:gd name="connsiteY8" fmla="*/ 330331 h 460910"/>
                <a:gd name="connsiteX9" fmla="*/ 69991 w 140654"/>
                <a:gd name="connsiteY9" fmla="*/ 162056 h 460910"/>
                <a:gd name="connsiteX10" fmla="*/ 63641 w 140654"/>
                <a:gd name="connsiteY10" fmla="*/ 250956 h 460910"/>
                <a:gd name="connsiteX11" fmla="*/ 127141 w 140654"/>
                <a:gd name="connsiteY11" fmla="*/ 149356 h 460910"/>
                <a:gd name="connsiteX12" fmla="*/ 139841 w 140654"/>
                <a:gd name="connsiteY12" fmla="*/ 131 h 46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654" h="460910">
                  <a:moveTo>
                    <a:pt x="139841" y="131"/>
                  </a:moveTo>
                  <a:cubicBezTo>
                    <a:pt x="137195" y="-4102"/>
                    <a:pt x="118145" y="95381"/>
                    <a:pt x="111266" y="123956"/>
                  </a:cubicBezTo>
                  <a:cubicBezTo>
                    <a:pt x="104387" y="152531"/>
                    <a:pt x="101212" y="161527"/>
                    <a:pt x="98566" y="171581"/>
                  </a:cubicBezTo>
                  <a:cubicBezTo>
                    <a:pt x="95920" y="181635"/>
                    <a:pt x="105445" y="158352"/>
                    <a:pt x="95391" y="184281"/>
                  </a:cubicBezTo>
                  <a:cubicBezTo>
                    <a:pt x="85337" y="210210"/>
                    <a:pt x="54116" y="281648"/>
                    <a:pt x="38241" y="327156"/>
                  </a:cubicBezTo>
                  <a:cubicBezTo>
                    <a:pt x="22366" y="372664"/>
                    <a:pt x="2258" y="443573"/>
                    <a:pt x="141" y="457331"/>
                  </a:cubicBezTo>
                  <a:cubicBezTo>
                    <a:pt x="-1976" y="471089"/>
                    <a:pt x="20249" y="443043"/>
                    <a:pt x="25541" y="409706"/>
                  </a:cubicBezTo>
                  <a:cubicBezTo>
                    <a:pt x="30833" y="376369"/>
                    <a:pt x="33478" y="270535"/>
                    <a:pt x="31891" y="257306"/>
                  </a:cubicBezTo>
                  <a:cubicBezTo>
                    <a:pt x="30304" y="244077"/>
                    <a:pt x="9666" y="346206"/>
                    <a:pt x="16016" y="330331"/>
                  </a:cubicBezTo>
                  <a:cubicBezTo>
                    <a:pt x="22366" y="314456"/>
                    <a:pt x="62054" y="175285"/>
                    <a:pt x="69991" y="162056"/>
                  </a:cubicBezTo>
                  <a:cubicBezTo>
                    <a:pt x="77928" y="148827"/>
                    <a:pt x="54116" y="253073"/>
                    <a:pt x="63641" y="250956"/>
                  </a:cubicBezTo>
                  <a:cubicBezTo>
                    <a:pt x="73166" y="248839"/>
                    <a:pt x="115499" y="191160"/>
                    <a:pt x="127141" y="149356"/>
                  </a:cubicBezTo>
                  <a:cubicBezTo>
                    <a:pt x="138783" y="107552"/>
                    <a:pt x="142487" y="4364"/>
                    <a:pt x="139841" y="13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75B9F77C-1401-2282-6706-9DD0381CC1BB}"/>
                </a:ext>
              </a:extLst>
            </p:cNvPr>
            <p:cNvSpPr/>
            <p:nvPr/>
          </p:nvSpPr>
          <p:spPr>
            <a:xfrm>
              <a:off x="6445598" y="6737199"/>
              <a:ext cx="136384" cy="257642"/>
            </a:xfrm>
            <a:custGeom>
              <a:avLst/>
              <a:gdLst>
                <a:gd name="connsiteX0" fmla="*/ 136177 w 136384"/>
                <a:gd name="connsiteY0" fmla="*/ 151 h 257642"/>
                <a:gd name="connsiteX1" fmla="*/ 85377 w 136384"/>
                <a:gd name="connsiteY1" fmla="*/ 108101 h 257642"/>
                <a:gd name="connsiteX2" fmla="*/ 91727 w 136384"/>
                <a:gd name="connsiteY2" fmla="*/ 250976 h 257642"/>
                <a:gd name="connsiteX3" fmla="*/ 82202 w 136384"/>
                <a:gd name="connsiteY3" fmla="*/ 228751 h 257642"/>
                <a:gd name="connsiteX4" fmla="*/ 2827 w 136384"/>
                <a:gd name="connsiteY4" fmla="*/ 181126 h 257642"/>
                <a:gd name="connsiteX5" fmla="*/ 18702 w 136384"/>
                <a:gd name="connsiteY5" fmla="*/ 222401 h 257642"/>
                <a:gd name="connsiteX6" fmla="*/ 28227 w 136384"/>
                <a:gd name="connsiteY6" fmla="*/ 152551 h 257642"/>
                <a:gd name="connsiteX7" fmla="*/ 63152 w 136384"/>
                <a:gd name="connsiteY7" fmla="*/ 85876 h 257642"/>
                <a:gd name="connsiteX8" fmla="*/ 136177 w 136384"/>
                <a:gd name="connsiteY8" fmla="*/ 151 h 25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384" h="257642">
                  <a:moveTo>
                    <a:pt x="136177" y="151"/>
                  </a:moveTo>
                  <a:cubicBezTo>
                    <a:pt x="139881" y="3855"/>
                    <a:pt x="92785" y="66297"/>
                    <a:pt x="85377" y="108101"/>
                  </a:cubicBezTo>
                  <a:cubicBezTo>
                    <a:pt x="77969" y="149905"/>
                    <a:pt x="92256" y="230868"/>
                    <a:pt x="91727" y="250976"/>
                  </a:cubicBezTo>
                  <a:cubicBezTo>
                    <a:pt x="91198" y="271084"/>
                    <a:pt x="97018" y="240393"/>
                    <a:pt x="82202" y="228751"/>
                  </a:cubicBezTo>
                  <a:cubicBezTo>
                    <a:pt x="67386" y="217109"/>
                    <a:pt x="13410" y="182184"/>
                    <a:pt x="2827" y="181126"/>
                  </a:cubicBezTo>
                  <a:cubicBezTo>
                    <a:pt x="-7756" y="180068"/>
                    <a:pt x="14469" y="227163"/>
                    <a:pt x="18702" y="222401"/>
                  </a:cubicBezTo>
                  <a:cubicBezTo>
                    <a:pt x="22935" y="217639"/>
                    <a:pt x="20819" y="175305"/>
                    <a:pt x="28227" y="152551"/>
                  </a:cubicBezTo>
                  <a:cubicBezTo>
                    <a:pt x="35635" y="129797"/>
                    <a:pt x="50981" y="110218"/>
                    <a:pt x="63152" y="85876"/>
                  </a:cubicBezTo>
                  <a:cubicBezTo>
                    <a:pt x="75323" y="61534"/>
                    <a:pt x="132473" y="-3553"/>
                    <a:pt x="136177" y="15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01F6E350-3CED-4F82-4C9B-156D2E1B09C4}"/>
                </a:ext>
              </a:extLst>
            </p:cNvPr>
            <p:cNvSpPr/>
            <p:nvPr/>
          </p:nvSpPr>
          <p:spPr>
            <a:xfrm>
              <a:off x="6514714" y="6391009"/>
              <a:ext cx="79814" cy="143863"/>
            </a:xfrm>
            <a:custGeom>
              <a:avLst/>
              <a:gdLst>
                <a:gd name="connsiteX0" fmla="*/ 79761 w 79814"/>
                <a:gd name="connsiteY0" fmla="*/ 266 h 143863"/>
                <a:gd name="connsiteX1" fmla="*/ 13086 w 79814"/>
                <a:gd name="connsiteY1" fmla="*/ 79641 h 143863"/>
                <a:gd name="connsiteX2" fmla="*/ 38486 w 79814"/>
                <a:gd name="connsiteY2" fmla="*/ 143141 h 143863"/>
                <a:gd name="connsiteX3" fmla="*/ 386 w 79814"/>
                <a:gd name="connsiteY3" fmla="*/ 108216 h 143863"/>
                <a:gd name="connsiteX4" fmla="*/ 79761 w 79814"/>
                <a:gd name="connsiteY4" fmla="*/ 266 h 14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14" h="143863">
                  <a:moveTo>
                    <a:pt x="79761" y="266"/>
                  </a:moveTo>
                  <a:cubicBezTo>
                    <a:pt x="81878" y="-4496"/>
                    <a:pt x="19965" y="55829"/>
                    <a:pt x="13086" y="79641"/>
                  </a:cubicBezTo>
                  <a:cubicBezTo>
                    <a:pt x="6207" y="103453"/>
                    <a:pt x="40603" y="138379"/>
                    <a:pt x="38486" y="143141"/>
                  </a:cubicBezTo>
                  <a:cubicBezTo>
                    <a:pt x="36369" y="147903"/>
                    <a:pt x="-4376" y="128324"/>
                    <a:pt x="386" y="108216"/>
                  </a:cubicBezTo>
                  <a:cubicBezTo>
                    <a:pt x="5148" y="88108"/>
                    <a:pt x="77644" y="5028"/>
                    <a:pt x="79761" y="26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7EB2A182-20CF-DB99-DA6D-5A9956F2FCD1}"/>
                </a:ext>
              </a:extLst>
            </p:cNvPr>
            <p:cNvSpPr/>
            <p:nvPr/>
          </p:nvSpPr>
          <p:spPr>
            <a:xfrm>
              <a:off x="6539356" y="6457864"/>
              <a:ext cx="90047" cy="203454"/>
            </a:xfrm>
            <a:custGeom>
              <a:avLst/>
              <a:gdLst>
                <a:gd name="connsiteX0" fmla="*/ 90044 w 90047"/>
                <a:gd name="connsiteY0" fmla="*/ 86 h 203454"/>
                <a:gd name="connsiteX1" fmla="*/ 10669 w 90047"/>
                <a:gd name="connsiteY1" fmla="*/ 130261 h 203454"/>
                <a:gd name="connsiteX2" fmla="*/ 1144 w 90047"/>
                <a:gd name="connsiteY2" fmla="*/ 203286 h 203454"/>
                <a:gd name="connsiteX3" fmla="*/ 13844 w 90047"/>
                <a:gd name="connsiteY3" fmla="*/ 111211 h 203454"/>
                <a:gd name="connsiteX4" fmla="*/ 90044 w 90047"/>
                <a:gd name="connsiteY4" fmla="*/ 86 h 2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047" h="203454">
                  <a:moveTo>
                    <a:pt x="90044" y="86"/>
                  </a:moveTo>
                  <a:cubicBezTo>
                    <a:pt x="89515" y="3261"/>
                    <a:pt x="25486" y="96394"/>
                    <a:pt x="10669" y="130261"/>
                  </a:cubicBezTo>
                  <a:cubicBezTo>
                    <a:pt x="-4148" y="164128"/>
                    <a:pt x="615" y="206461"/>
                    <a:pt x="1144" y="203286"/>
                  </a:cubicBezTo>
                  <a:cubicBezTo>
                    <a:pt x="1673" y="200111"/>
                    <a:pt x="2731" y="140315"/>
                    <a:pt x="13844" y="111211"/>
                  </a:cubicBezTo>
                  <a:cubicBezTo>
                    <a:pt x="24956" y="82107"/>
                    <a:pt x="90573" y="-3089"/>
                    <a:pt x="90044" y="8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D1B760B0-AB23-FD87-2416-D4C772C52249}"/>
                </a:ext>
              </a:extLst>
            </p:cNvPr>
            <p:cNvSpPr/>
            <p:nvPr/>
          </p:nvSpPr>
          <p:spPr>
            <a:xfrm>
              <a:off x="6342762" y="6584909"/>
              <a:ext cx="156710" cy="188202"/>
            </a:xfrm>
            <a:custGeom>
              <a:avLst/>
              <a:gdLst>
                <a:gd name="connsiteX0" fmla="*/ 156463 w 156710"/>
                <a:gd name="connsiteY0" fmla="*/ 41 h 188202"/>
                <a:gd name="connsiteX1" fmla="*/ 80263 w 156710"/>
                <a:gd name="connsiteY1" fmla="*/ 120691 h 188202"/>
                <a:gd name="connsiteX2" fmla="*/ 42163 w 156710"/>
                <a:gd name="connsiteY2" fmla="*/ 181016 h 188202"/>
                <a:gd name="connsiteX3" fmla="*/ 888 w 156710"/>
                <a:gd name="connsiteY3" fmla="*/ 181016 h 188202"/>
                <a:gd name="connsiteX4" fmla="*/ 83438 w 156710"/>
                <a:gd name="connsiteY4" fmla="*/ 187366 h 188202"/>
                <a:gd name="connsiteX5" fmla="*/ 48513 w 156710"/>
                <a:gd name="connsiteY5" fmla="*/ 181016 h 188202"/>
                <a:gd name="connsiteX6" fmla="*/ 70738 w 156710"/>
                <a:gd name="connsiteY6" fmla="*/ 123866 h 188202"/>
                <a:gd name="connsiteX7" fmla="*/ 48513 w 156710"/>
                <a:gd name="connsiteY7" fmla="*/ 136566 h 188202"/>
                <a:gd name="connsiteX8" fmla="*/ 156463 w 156710"/>
                <a:gd name="connsiteY8" fmla="*/ 41 h 18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710" h="188202">
                  <a:moveTo>
                    <a:pt x="156463" y="41"/>
                  </a:moveTo>
                  <a:cubicBezTo>
                    <a:pt x="161755" y="-2605"/>
                    <a:pt x="80263" y="120691"/>
                    <a:pt x="80263" y="120691"/>
                  </a:cubicBezTo>
                  <a:cubicBezTo>
                    <a:pt x="61213" y="150854"/>
                    <a:pt x="55392" y="170962"/>
                    <a:pt x="42163" y="181016"/>
                  </a:cubicBezTo>
                  <a:cubicBezTo>
                    <a:pt x="28934" y="191070"/>
                    <a:pt x="-5991" y="179958"/>
                    <a:pt x="888" y="181016"/>
                  </a:cubicBezTo>
                  <a:cubicBezTo>
                    <a:pt x="7767" y="182074"/>
                    <a:pt x="75501" y="187366"/>
                    <a:pt x="83438" y="187366"/>
                  </a:cubicBezTo>
                  <a:cubicBezTo>
                    <a:pt x="91375" y="187366"/>
                    <a:pt x="50630" y="191599"/>
                    <a:pt x="48513" y="181016"/>
                  </a:cubicBezTo>
                  <a:cubicBezTo>
                    <a:pt x="46396" y="170433"/>
                    <a:pt x="70738" y="131274"/>
                    <a:pt x="70738" y="123866"/>
                  </a:cubicBezTo>
                  <a:cubicBezTo>
                    <a:pt x="70738" y="116458"/>
                    <a:pt x="37930" y="152970"/>
                    <a:pt x="48513" y="136566"/>
                  </a:cubicBezTo>
                  <a:cubicBezTo>
                    <a:pt x="59096" y="120162"/>
                    <a:pt x="151171" y="2687"/>
                    <a:pt x="156463" y="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3" name="フリーフォーム 1612">
              <a:extLst>
                <a:ext uri="{FF2B5EF4-FFF2-40B4-BE49-F238E27FC236}">
                  <a16:creationId xmlns:a16="http://schemas.microsoft.com/office/drawing/2014/main" id="{0EF793F0-7146-458A-A8C1-4EEBF9671757}"/>
                </a:ext>
              </a:extLst>
            </p:cNvPr>
            <p:cNvSpPr/>
            <p:nvPr/>
          </p:nvSpPr>
          <p:spPr>
            <a:xfrm>
              <a:off x="6261075" y="6764870"/>
              <a:ext cx="229140" cy="359862"/>
            </a:xfrm>
            <a:custGeom>
              <a:avLst/>
              <a:gdLst>
                <a:gd name="connsiteX0" fmla="*/ 228625 w 229140"/>
                <a:gd name="connsiteY0" fmla="*/ 1055 h 359862"/>
                <a:gd name="connsiteX1" fmla="*/ 196875 w 229140"/>
                <a:gd name="connsiteY1" fmla="*/ 169330 h 359862"/>
                <a:gd name="connsiteX2" fmla="*/ 187350 w 229140"/>
                <a:gd name="connsiteY2" fmla="*/ 226480 h 359862"/>
                <a:gd name="connsiteX3" fmla="*/ 146075 w 229140"/>
                <a:gd name="connsiteY3" fmla="*/ 293155 h 359862"/>
                <a:gd name="connsiteX4" fmla="*/ 107975 w 229140"/>
                <a:gd name="connsiteY4" fmla="*/ 324905 h 359862"/>
                <a:gd name="connsiteX5" fmla="*/ 25 w 229140"/>
                <a:gd name="connsiteY5" fmla="*/ 359830 h 359862"/>
                <a:gd name="connsiteX6" fmla="*/ 98450 w 229140"/>
                <a:gd name="connsiteY6" fmla="*/ 318555 h 359862"/>
                <a:gd name="connsiteX7" fmla="*/ 168300 w 229140"/>
                <a:gd name="connsiteY7" fmla="*/ 258230 h 359862"/>
                <a:gd name="connsiteX8" fmla="*/ 228625 w 229140"/>
                <a:gd name="connsiteY8" fmla="*/ 1055 h 35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140" h="359862">
                  <a:moveTo>
                    <a:pt x="228625" y="1055"/>
                  </a:moveTo>
                  <a:cubicBezTo>
                    <a:pt x="233388" y="-13762"/>
                    <a:pt x="203754" y="131759"/>
                    <a:pt x="196875" y="169330"/>
                  </a:cubicBezTo>
                  <a:cubicBezTo>
                    <a:pt x="189996" y="206901"/>
                    <a:pt x="195817" y="205842"/>
                    <a:pt x="187350" y="226480"/>
                  </a:cubicBezTo>
                  <a:cubicBezTo>
                    <a:pt x="178883" y="247118"/>
                    <a:pt x="159304" y="276751"/>
                    <a:pt x="146075" y="293155"/>
                  </a:cubicBezTo>
                  <a:cubicBezTo>
                    <a:pt x="132846" y="309559"/>
                    <a:pt x="132317" y="313793"/>
                    <a:pt x="107975" y="324905"/>
                  </a:cubicBezTo>
                  <a:cubicBezTo>
                    <a:pt x="83633" y="336017"/>
                    <a:pt x="1613" y="360888"/>
                    <a:pt x="25" y="359830"/>
                  </a:cubicBezTo>
                  <a:cubicBezTo>
                    <a:pt x="-1563" y="358772"/>
                    <a:pt x="70404" y="335488"/>
                    <a:pt x="98450" y="318555"/>
                  </a:cubicBezTo>
                  <a:cubicBezTo>
                    <a:pt x="126496" y="301622"/>
                    <a:pt x="146075" y="306384"/>
                    <a:pt x="168300" y="258230"/>
                  </a:cubicBezTo>
                  <a:cubicBezTo>
                    <a:pt x="190525" y="210076"/>
                    <a:pt x="223862" y="15872"/>
                    <a:pt x="228625" y="10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4" name="フリーフォーム 1613">
              <a:extLst>
                <a:ext uri="{FF2B5EF4-FFF2-40B4-BE49-F238E27FC236}">
                  <a16:creationId xmlns:a16="http://schemas.microsoft.com/office/drawing/2014/main" id="{D4BC2B34-FE8D-FE46-1795-2B92959C66AE}"/>
                </a:ext>
              </a:extLst>
            </p:cNvPr>
            <p:cNvSpPr/>
            <p:nvPr/>
          </p:nvSpPr>
          <p:spPr>
            <a:xfrm>
              <a:off x="6329252" y="6896100"/>
              <a:ext cx="116442" cy="120804"/>
            </a:xfrm>
            <a:custGeom>
              <a:avLst/>
              <a:gdLst>
                <a:gd name="connsiteX0" fmla="*/ 115998 w 116442"/>
                <a:gd name="connsiteY0" fmla="*/ 0 h 120804"/>
                <a:gd name="connsiteX1" fmla="*/ 39798 w 116442"/>
                <a:gd name="connsiteY1" fmla="*/ 57150 h 120804"/>
                <a:gd name="connsiteX2" fmla="*/ 1698 w 116442"/>
                <a:gd name="connsiteY2" fmla="*/ 120650 h 120804"/>
                <a:gd name="connsiteX3" fmla="*/ 33448 w 116442"/>
                <a:gd name="connsiteY3" fmla="*/ 38100 h 120804"/>
                <a:gd name="connsiteX4" fmla="*/ 1698 w 116442"/>
                <a:gd name="connsiteY4" fmla="*/ 57150 h 120804"/>
                <a:gd name="connsiteX5" fmla="*/ 115998 w 116442"/>
                <a:gd name="connsiteY5" fmla="*/ 0 h 12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42" h="120804">
                  <a:moveTo>
                    <a:pt x="115998" y="0"/>
                  </a:moveTo>
                  <a:cubicBezTo>
                    <a:pt x="122348" y="0"/>
                    <a:pt x="58848" y="37042"/>
                    <a:pt x="39798" y="57150"/>
                  </a:cubicBezTo>
                  <a:cubicBezTo>
                    <a:pt x="20748" y="77258"/>
                    <a:pt x="2756" y="123825"/>
                    <a:pt x="1698" y="120650"/>
                  </a:cubicBezTo>
                  <a:cubicBezTo>
                    <a:pt x="640" y="117475"/>
                    <a:pt x="33448" y="48683"/>
                    <a:pt x="33448" y="38100"/>
                  </a:cubicBezTo>
                  <a:cubicBezTo>
                    <a:pt x="33448" y="27517"/>
                    <a:pt x="-8885" y="61383"/>
                    <a:pt x="1698" y="57150"/>
                  </a:cubicBezTo>
                  <a:cubicBezTo>
                    <a:pt x="12281" y="52917"/>
                    <a:pt x="109648" y="0"/>
                    <a:pt x="115998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5" name="フリーフォーム 1614">
              <a:extLst>
                <a:ext uri="{FF2B5EF4-FFF2-40B4-BE49-F238E27FC236}">
                  <a16:creationId xmlns:a16="http://schemas.microsoft.com/office/drawing/2014/main" id="{5118FFA8-BF4C-C3CE-BB09-E3694A7FBC4D}"/>
                </a:ext>
              </a:extLst>
            </p:cNvPr>
            <p:cNvSpPr/>
            <p:nvPr/>
          </p:nvSpPr>
          <p:spPr>
            <a:xfrm>
              <a:off x="6263707" y="6835502"/>
              <a:ext cx="68141" cy="277027"/>
            </a:xfrm>
            <a:custGeom>
              <a:avLst/>
              <a:gdLst>
                <a:gd name="connsiteX0" fmla="*/ 41843 w 68141"/>
                <a:gd name="connsiteY0" fmla="*/ 273 h 277027"/>
                <a:gd name="connsiteX1" fmla="*/ 51368 w 68141"/>
                <a:gd name="connsiteY1" fmla="*/ 63773 h 277027"/>
                <a:gd name="connsiteX2" fmla="*/ 32318 w 68141"/>
                <a:gd name="connsiteY2" fmla="*/ 130448 h 277027"/>
                <a:gd name="connsiteX3" fmla="*/ 54543 w 68141"/>
                <a:gd name="connsiteY3" fmla="*/ 101873 h 277027"/>
                <a:gd name="connsiteX4" fmla="*/ 25968 w 68141"/>
                <a:gd name="connsiteY4" fmla="*/ 187598 h 277027"/>
                <a:gd name="connsiteX5" fmla="*/ 568 w 68141"/>
                <a:gd name="connsiteY5" fmla="*/ 276498 h 277027"/>
                <a:gd name="connsiteX6" fmla="*/ 13268 w 68141"/>
                <a:gd name="connsiteY6" fmla="*/ 219348 h 277027"/>
                <a:gd name="connsiteX7" fmla="*/ 67243 w 68141"/>
                <a:gd name="connsiteY7" fmla="*/ 114573 h 277027"/>
                <a:gd name="connsiteX8" fmla="*/ 48193 w 68141"/>
                <a:gd name="connsiteY8" fmla="*/ 127273 h 277027"/>
                <a:gd name="connsiteX9" fmla="*/ 64068 w 68141"/>
                <a:gd name="connsiteY9" fmla="*/ 89173 h 277027"/>
                <a:gd name="connsiteX10" fmla="*/ 41843 w 68141"/>
                <a:gd name="connsiteY10" fmla="*/ 273 h 27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141" h="277027">
                  <a:moveTo>
                    <a:pt x="41843" y="273"/>
                  </a:moveTo>
                  <a:cubicBezTo>
                    <a:pt x="39726" y="-3960"/>
                    <a:pt x="52955" y="42077"/>
                    <a:pt x="51368" y="63773"/>
                  </a:cubicBezTo>
                  <a:cubicBezTo>
                    <a:pt x="49781" y="85469"/>
                    <a:pt x="31789" y="124098"/>
                    <a:pt x="32318" y="130448"/>
                  </a:cubicBezTo>
                  <a:cubicBezTo>
                    <a:pt x="32847" y="136798"/>
                    <a:pt x="55601" y="92348"/>
                    <a:pt x="54543" y="101873"/>
                  </a:cubicBezTo>
                  <a:cubicBezTo>
                    <a:pt x="53485" y="111398"/>
                    <a:pt x="34964" y="158494"/>
                    <a:pt x="25968" y="187598"/>
                  </a:cubicBezTo>
                  <a:cubicBezTo>
                    <a:pt x="16972" y="216702"/>
                    <a:pt x="2685" y="271206"/>
                    <a:pt x="568" y="276498"/>
                  </a:cubicBezTo>
                  <a:cubicBezTo>
                    <a:pt x="-1549" y="281790"/>
                    <a:pt x="2156" y="246335"/>
                    <a:pt x="13268" y="219348"/>
                  </a:cubicBezTo>
                  <a:cubicBezTo>
                    <a:pt x="24380" y="192361"/>
                    <a:pt x="67243" y="114573"/>
                    <a:pt x="67243" y="114573"/>
                  </a:cubicBezTo>
                  <a:cubicBezTo>
                    <a:pt x="73064" y="99227"/>
                    <a:pt x="48722" y="131506"/>
                    <a:pt x="48193" y="127273"/>
                  </a:cubicBezTo>
                  <a:cubicBezTo>
                    <a:pt x="47664" y="123040"/>
                    <a:pt x="63539" y="107165"/>
                    <a:pt x="64068" y="89173"/>
                  </a:cubicBezTo>
                  <a:cubicBezTo>
                    <a:pt x="64597" y="71181"/>
                    <a:pt x="43960" y="4506"/>
                    <a:pt x="41843" y="27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6" name="フリーフォーム 1615">
              <a:extLst>
                <a:ext uri="{FF2B5EF4-FFF2-40B4-BE49-F238E27FC236}">
                  <a16:creationId xmlns:a16="http://schemas.microsoft.com/office/drawing/2014/main" id="{97BA1076-BA2E-DD3C-527B-D524AF2606FC}"/>
                </a:ext>
              </a:extLst>
            </p:cNvPr>
            <p:cNvSpPr/>
            <p:nvPr/>
          </p:nvSpPr>
          <p:spPr>
            <a:xfrm>
              <a:off x="6260329" y="6822777"/>
              <a:ext cx="67578" cy="118260"/>
            </a:xfrm>
            <a:custGeom>
              <a:avLst/>
              <a:gdLst>
                <a:gd name="connsiteX0" fmla="*/ 771 w 67578"/>
                <a:gd name="connsiteY0" fmla="*/ 298 h 118260"/>
                <a:gd name="connsiteX1" fmla="*/ 29346 w 67578"/>
                <a:gd name="connsiteY1" fmla="*/ 57448 h 118260"/>
                <a:gd name="connsiteX2" fmla="*/ 64271 w 67578"/>
                <a:gd name="connsiteY2" fmla="*/ 117773 h 118260"/>
                <a:gd name="connsiteX3" fmla="*/ 61096 w 67578"/>
                <a:gd name="connsiteY3" fmla="*/ 82848 h 118260"/>
                <a:gd name="connsiteX4" fmla="*/ 771 w 67578"/>
                <a:gd name="connsiteY4" fmla="*/ 298 h 11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8" h="118260">
                  <a:moveTo>
                    <a:pt x="771" y="298"/>
                  </a:moveTo>
                  <a:cubicBezTo>
                    <a:pt x="-4521" y="-3935"/>
                    <a:pt x="18763" y="37869"/>
                    <a:pt x="29346" y="57448"/>
                  </a:cubicBezTo>
                  <a:cubicBezTo>
                    <a:pt x="39929" y="77027"/>
                    <a:pt x="58979" y="113540"/>
                    <a:pt x="64271" y="117773"/>
                  </a:cubicBezTo>
                  <a:cubicBezTo>
                    <a:pt x="69563" y="122006"/>
                    <a:pt x="68504" y="97665"/>
                    <a:pt x="61096" y="82848"/>
                  </a:cubicBezTo>
                  <a:cubicBezTo>
                    <a:pt x="53688" y="68031"/>
                    <a:pt x="6063" y="4531"/>
                    <a:pt x="771" y="29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7" name="フリーフォーム 1616">
              <a:extLst>
                <a:ext uri="{FF2B5EF4-FFF2-40B4-BE49-F238E27FC236}">
                  <a16:creationId xmlns:a16="http://schemas.microsoft.com/office/drawing/2014/main" id="{6BFDD460-57E2-C233-3A87-24FF45CC180E}"/>
                </a:ext>
              </a:extLst>
            </p:cNvPr>
            <p:cNvSpPr/>
            <p:nvPr/>
          </p:nvSpPr>
          <p:spPr>
            <a:xfrm>
              <a:off x="6175477" y="6841903"/>
              <a:ext cx="117549" cy="317824"/>
            </a:xfrm>
            <a:custGeom>
              <a:avLst/>
              <a:gdLst>
                <a:gd name="connsiteX0" fmla="*/ 117373 w 117549"/>
                <a:gd name="connsiteY0" fmla="*/ 222 h 317824"/>
                <a:gd name="connsiteX1" fmla="*/ 31648 w 117549"/>
                <a:gd name="connsiteY1" fmla="*/ 136747 h 317824"/>
                <a:gd name="connsiteX2" fmla="*/ 15773 w 117549"/>
                <a:gd name="connsiteY2" fmla="*/ 193897 h 317824"/>
                <a:gd name="connsiteX3" fmla="*/ 6248 w 117549"/>
                <a:gd name="connsiteY3" fmla="*/ 317722 h 317824"/>
                <a:gd name="connsiteX4" fmla="*/ 6248 w 117549"/>
                <a:gd name="connsiteY4" fmla="*/ 171672 h 317824"/>
                <a:gd name="connsiteX5" fmla="*/ 117373 w 117549"/>
                <a:gd name="connsiteY5" fmla="*/ 222 h 31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49" h="317824">
                  <a:moveTo>
                    <a:pt x="117373" y="222"/>
                  </a:moveTo>
                  <a:cubicBezTo>
                    <a:pt x="121606" y="-5599"/>
                    <a:pt x="48581" y="104468"/>
                    <a:pt x="31648" y="136747"/>
                  </a:cubicBezTo>
                  <a:cubicBezTo>
                    <a:pt x="14715" y="169026"/>
                    <a:pt x="20006" y="163735"/>
                    <a:pt x="15773" y="193897"/>
                  </a:cubicBezTo>
                  <a:cubicBezTo>
                    <a:pt x="11540" y="224059"/>
                    <a:pt x="7835" y="321426"/>
                    <a:pt x="6248" y="317722"/>
                  </a:cubicBezTo>
                  <a:cubicBezTo>
                    <a:pt x="4661" y="314018"/>
                    <a:pt x="-6981" y="220885"/>
                    <a:pt x="6248" y="171672"/>
                  </a:cubicBezTo>
                  <a:cubicBezTo>
                    <a:pt x="19477" y="122460"/>
                    <a:pt x="113140" y="6043"/>
                    <a:pt x="117373" y="2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8" name="フリーフォーム 1617">
              <a:extLst>
                <a:ext uri="{FF2B5EF4-FFF2-40B4-BE49-F238E27FC236}">
                  <a16:creationId xmlns:a16="http://schemas.microsoft.com/office/drawing/2014/main" id="{DD2B723D-992D-6459-8BDF-FABF3E7502AD}"/>
                </a:ext>
              </a:extLst>
            </p:cNvPr>
            <p:cNvSpPr/>
            <p:nvPr/>
          </p:nvSpPr>
          <p:spPr>
            <a:xfrm>
              <a:off x="6153150" y="7105285"/>
              <a:ext cx="188752" cy="48274"/>
            </a:xfrm>
            <a:custGeom>
              <a:avLst/>
              <a:gdLst>
                <a:gd name="connsiteX0" fmla="*/ 0 w 188752"/>
                <a:gd name="connsiteY0" fmla="*/ 47990 h 48274"/>
                <a:gd name="connsiteX1" fmla="*/ 98425 w 188752"/>
                <a:gd name="connsiteY1" fmla="*/ 3540 h 48274"/>
                <a:gd name="connsiteX2" fmla="*/ 187325 w 188752"/>
                <a:gd name="connsiteY2" fmla="*/ 3540 h 48274"/>
                <a:gd name="connsiteX3" fmla="*/ 155575 w 188752"/>
                <a:gd name="connsiteY3" fmla="*/ 9890 h 48274"/>
                <a:gd name="connsiteX4" fmla="*/ 98425 w 188752"/>
                <a:gd name="connsiteY4" fmla="*/ 22590 h 48274"/>
                <a:gd name="connsiteX5" fmla="*/ 0 w 188752"/>
                <a:gd name="connsiteY5" fmla="*/ 47990 h 4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752" h="48274">
                  <a:moveTo>
                    <a:pt x="0" y="47990"/>
                  </a:moveTo>
                  <a:cubicBezTo>
                    <a:pt x="0" y="44815"/>
                    <a:pt x="67204" y="10948"/>
                    <a:pt x="98425" y="3540"/>
                  </a:cubicBezTo>
                  <a:cubicBezTo>
                    <a:pt x="129646" y="-3868"/>
                    <a:pt x="177800" y="2482"/>
                    <a:pt x="187325" y="3540"/>
                  </a:cubicBezTo>
                  <a:cubicBezTo>
                    <a:pt x="196850" y="4598"/>
                    <a:pt x="155575" y="9890"/>
                    <a:pt x="155575" y="9890"/>
                  </a:cubicBezTo>
                  <a:cubicBezTo>
                    <a:pt x="140758" y="13065"/>
                    <a:pt x="123825" y="18357"/>
                    <a:pt x="98425" y="22590"/>
                  </a:cubicBezTo>
                  <a:cubicBezTo>
                    <a:pt x="73025" y="26823"/>
                    <a:pt x="0" y="51165"/>
                    <a:pt x="0" y="4799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9" name="フリーフォーム 1618">
              <a:extLst>
                <a:ext uri="{FF2B5EF4-FFF2-40B4-BE49-F238E27FC236}">
                  <a16:creationId xmlns:a16="http://schemas.microsoft.com/office/drawing/2014/main" id="{9F1B4000-B176-C379-2373-C6F832C7DA15}"/>
                </a:ext>
              </a:extLst>
            </p:cNvPr>
            <p:cNvSpPr/>
            <p:nvPr/>
          </p:nvSpPr>
          <p:spPr>
            <a:xfrm>
              <a:off x="6218897" y="6901942"/>
              <a:ext cx="68382" cy="204324"/>
            </a:xfrm>
            <a:custGeom>
              <a:avLst/>
              <a:gdLst>
                <a:gd name="connsiteX0" fmla="*/ 67603 w 68382"/>
                <a:gd name="connsiteY0" fmla="*/ 508 h 204324"/>
                <a:gd name="connsiteX1" fmla="*/ 61253 w 68382"/>
                <a:gd name="connsiteY1" fmla="*/ 89408 h 204324"/>
                <a:gd name="connsiteX2" fmla="*/ 54903 w 68382"/>
                <a:gd name="connsiteY2" fmla="*/ 124333 h 204324"/>
                <a:gd name="connsiteX3" fmla="*/ 16803 w 68382"/>
                <a:gd name="connsiteY3" fmla="*/ 165608 h 204324"/>
                <a:gd name="connsiteX4" fmla="*/ 928 w 68382"/>
                <a:gd name="connsiteY4" fmla="*/ 203708 h 204324"/>
                <a:gd name="connsiteX5" fmla="*/ 42203 w 68382"/>
                <a:gd name="connsiteY5" fmla="*/ 133858 h 204324"/>
                <a:gd name="connsiteX6" fmla="*/ 67603 w 68382"/>
                <a:gd name="connsiteY6" fmla="*/ 508 h 20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382" h="204324">
                  <a:moveTo>
                    <a:pt x="67603" y="508"/>
                  </a:moveTo>
                  <a:cubicBezTo>
                    <a:pt x="70778" y="-6900"/>
                    <a:pt x="63370" y="68771"/>
                    <a:pt x="61253" y="89408"/>
                  </a:cubicBezTo>
                  <a:cubicBezTo>
                    <a:pt x="59136" y="110045"/>
                    <a:pt x="62311" y="111633"/>
                    <a:pt x="54903" y="124333"/>
                  </a:cubicBezTo>
                  <a:cubicBezTo>
                    <a:pt x="47495" y="137033"/>
                    <a:pt x="25799" y="152379"/>
                    <a:pt x="16803" y="165608"/>
                  </a:cubicBezTo>
                  <a:cubicBezTo>
                    <a:pt x="7807" y="178837"/>
                    <a:pt x="-3305" y="209000"/>
                    <a:pt x="928" y="203708"/>
                  </a:cubicBezTo>
                  <a:cubicBezTo>
                    <a:pt x="5161" y="198416"/>
                    <a:pt x="32149" y="162433"/>
                    <a:pt x="42203" y="133858"/>
                  </a:cubicBezTo>
                  <a:cubicBezTo>
                    <a:pt x="52257" y="105283"/>
                    <a:pt x="64428" y="7916"/>
                    <a:pt x="67603" y="5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0" name="フリーフォーム 1619">
              <a:extLst>
                <a:ext uri="{FF2B5EF4-FFF2-40B4-BE49-F238E27FC236}">
                  <a16:creationId xmlns:a16="http://schemas.microsoft.com/office/drawing/2014/main" id="{F82D4734-845F-C139-0323-66AB475A8E50}"/>
                </a:ext>
              </a:extLst>
            </p:cNvPr>
            <p:cNvSpPr/>
            <p:nvPr/>
          </p:nvSpPr>
          <p:spPr>
            <a:xfrm>
              <a:off x="7007039" y="6298858"/>
              <a:ext cx="391079" cy="22709"/>
            </a:xfrm>
            <a:custGeom>
              <a:avLst/>
              <a:gdLst>
                <a:gd name="connsiteX0" fmla="*/ 186 w 391079"/>
                <a:gd name="connsiteY0" fmla="*/ 22567 h 22709"/>
                <a:gd name="connsiteX1" fmla="*/ 238311 w 391079"/>
                <a:gd name="connsiteY1" fmla="*/ 9867 h 22709"/>
                <a:gd name="connsiteX2" fmla="*/ 181161 w 391079"/>
                <a:gd name="connsiteY2" fmla="*/ 9867 h 22709"/>
                <a:gd name="connsiteX3" fmla="*/ 320861 w 391079"/>
                <a:gd name="connsiteY3" fmla="*/ 9867 h 22709"/>
                <a:gd name="connsiteX4" fmla="*/ 279586 w 391079"/>
                <a:gd name="connsiteY4" fmla="*/ 9867 h 22709"/>
                <a:gd name="connsiteX5" fmla="*/ 390711 w 391079"/>
                <a:gd name="connsiteY5" fmla="*/ 22567 h 22709"/>
                <a:gd name="connsiteX6" fmla="*/ 311336 w 391079"/>
                <a:gd name="connsiteY6" fmla="*/ 6692 h 22709"/>
                <a:gd name="connsiteX7" fmla="*/ 200211 w 391079"/>
                <a:gd name="connsiteY7" fmla="*/ 342 h 22709"/>
                <a:gd name="connsiteX8" fmla="*/ 186 w 391079"/>
                <a:gd name="connsiteY8" fmla="*/ 22567 h 2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79" h="22709">
                  <a:moveTo>
                    <a:pt x="186" y="22567"/>
                  </a:moveTo>
                  <a:cubicBezTo>
                    <a:pt x="6536" y="24155"/>
                    <a:pt x="208149" y="11984"/>
                    <a:pt x="238311" y="9867"/>
                  </a:cubicBezTo>
                  <a:cubicBezTo>
                    <a:pt x="268473" y="7750"/>
                    <a:pt x="181161" y="9867"/>
                    <a:pt x="181161" y="9867"/>
                  </a:cubicBezTo>
                  <a:lnTo>
                    <a:pt x="320861" y="9867"/>
                  </a:lnTo>
                  <a:cubicBezTo>
                    <a:pt x="337265" y="9867"/>
                    <a:pt x="267944" y="7750"/>
                    <a:pt x="279586" y="9867"/>
                  </a:cubicBezTo>
                  <a:cubicBezTo>
                    <a:pt x="291228" y="11984"/>
                    <a:pt x="385419" y="23096"/>
                    <a:pt x="390711" y="22567"/>
                  </a:cubicBezTo>
                  <a:cubicBezTo>
                    <a:pt x="396003" y="22038"/>
                    <a:pt x="343086" y="10396"/>
                    <a:pt x="311336" y="6692"/>
                  </a:cubicBezTo>
                  <a:cubicBezTo>
                    <a:pt x="279586" y="2988"/>
                    <a:pt x="248894" y="-1245"/>
                    <a:pt x="200211" y="342"/>
                  </a:cubicBezTo>
                  <a:cubicBezTo>
                    <a:pt x="151528" y="1929"/>
                    <a:pt x="-6164" y="20979"/>
                    <a:pt x="186" y="225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1" name="フリーフォーム 1620">
              <a:extLst>
                <a:ext uri="{FF2B5EF4-FFF2-40B4-BE49-F238E27FC236}">
                  <a16:creationId xmlns:a16="http://schemas.microsoft.com/office/drawing/2014/main" id="{C480534E-7B80-3749-FBA3-058C3D3079E7}"/>
                </a:ext>
              </a:extLst>
            </p:cNvPr>
            <p:cNvSpPr/>
            <p:nvPr/>
          </p:nvSpPr>
          <p:spPr>
            <a:xfrm>
              <a:off x="7019924" y="6321340"/>
              <a:ext cx="375140" cy="82699"/>
            </a:xfrm>
            <a:custGeom>
              <a:avLst/>
              <a:gdLst>
                <a:gd name="connsiteX0" fmla="*/ 1 w 375140"/>
                <a:gd name="connsiteY0" fmla="*/ 22310 h 82699"/>
                <a:gd name="connsiteX1" fmla="*/ 263526 w 375140"/>
                <a:gd name="connsiteY1" fmla="*/ 85 h 82699"/>
                <a:gd name="connsiteX2" fmla="*/ 247651 w 375140"/>
                <a:gd name="connsiteY2" fmla="*/ 15960 h 82699"/>
                <a:gd name="connsiteX3" fmla="*/ 323851 w 375140"/>
                <a:gd name="connsiteY3" fmla="*/ 47710 h 82699"/>
                <a:gd name="connsiteX4" fmla="*/ 266701 w 375140"/>
                <a:gd name="connsiteY4" fmla="*/ 54060 h 82699"/>
                <a:gd name="connsiteX5" fmla="*/ 374651 w 375140"/>
                <a:gd name="connsiteY5" fmla="*/ 82635 h 82699"/>
                <a:gd name="connsiteX6" fmla="*/ 304801 w 375140"/>
                <a:gd name="connsiteY6" fmla="*/ 60410 h 82699"/>
                <a:gd name="connsiteX7" fmla="*/ 260351 w 375140"/>
                <a:gd name="connsiteY7" fmla="*/ 15960 h 82699"/>
                <a:gd name="connsiteX8" fmla="*/ 1 w 375140"/>
                <a:gd name="connsiteY8" fmla="*/ 22310 h 8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5140" h="82699">
                  <a:moveTo>
                    <a:pt x="1" y="22310"/>
                  </a:moveTo>
                  <a:cubicBezTo>
                    <a:pt x="530" y="19664"/>
                    <a:pt x="263526" y="85"/>
                    <a:pt x="263526" y="85"/>
                  </a:cubicBezTo>
                  <a:cubicBezTo>
                    <a:pt x="304801" y="-973"/>
                    <a:pt x="237597" y="8023"/>
                    <a:pt x="247651" y="15960"/>
                  </a:cubicBezTo>
                  <a:cubicBezTo>
                    <a:pt x="257705" y="23897"/>
                    <a:pt x="320676" y="41360"/>
                    <a:pt x="323851" y="47710"/>
                  </a:cubicBezTo>
                  <a:cubicBezTo>
                    <a:pt x="327026" y="54060"/>
                    <a:pt x="258234" y="48239"/>
                    <a:pt x="266701" y="54060"/>
                  </a:cubicBezTo>
                  <a:cubicBezTo>
                    <a:pt x="275168" y="59881"/>
                    <a:pt x="368301" y="81577"/>
                    <a:pt x="374651" y="82635"/>
                  </a:cubicBezTo>
                  <a:cubicBezTo>
                    <a:pt x="381001" y="83693"/>
                    <a:pt x="323851" y="71522"/>
                    <a:pt x="304801" y="60410"/>
                  </a:cubicBezTo>
                  <a:cubicBezTo>
                    <a:pt x="285751" y="49298"/>
                    <a:pt x="312738" y="22310"/>
                    <a:pt x="260351" y="15960"/>
                  </a:cubicBezTo>
                  <a:cubicBezTo>
                    <a:pt x="207964" y="9610"/>
                    <a:pt x="-528" y="24956"/>
                    <a:pt x="1" y="2231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2" name="フリーフォーム 1621">
              <a:extLst>
                <a:ext uri="{FF2B5EF4-FFF2-40B4-BE49-F238E27FC236}">
                  <a16:creationId xmlns:a16="http://schemas.microsoft.com/office/drawing/2014/main" id="{67AFD7BB-4F4E-F634-1A42-8988199713D5}"/>
                </a:ext>
              </a:extLst>
            </p:cNvPr>
            <p:cNvSpPr/>
            <p:nvPr/>
          </p:nvSpPr>
          <p:spPr>
            <a:xfrm>
              <a:off x="7342199" y="6324481"/>
              <a:ext cx="52397" cy="108272"/>
            </a:xfrm>
            <a:custGeom>
              <a:avLst/>
              <a:gdLst>
                <a:gd name="connsiteX0" fmla="*/ 11101 w 52397"/>
                <a:gd name="connsiteY0" fmla="*/ 119 h 108272"/>
                <a:gd name="connsiteX1" fmla="*/ 7926 w 52397"/>
                <a:gd name="connsiteY1" fmla="*/ 57269 h 108272"/>
                <a:gd name="connsiteX2" fmla="*/ 52376 w 52397"/>
                <a:gd name="connsiteY2" fmla="*/ 108069 h 108272"/>
                <a:gd name="connsiteX3" fmla="*/ 1576 w 52397"/>
                <a:gd name="connsiteY3" fmla="*/ 73144 h 108272"/>
                <a:gd name="connsiteX4" fmla="*/ 11101 w 52397"/>
                <a:gd name="connsiteY4" fmla="*/ 119 h 10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7" h="108272">
                  <a:moveTo>
                    <a:pt x="11101" y="119"/>
                  </a:moveTo>
                  <a:cubicBezTo>
                    <a:pt x="12159" y="-2527"/>
                    <a:pt x="1047" y="39277"/>
                    <a:pt x="7926" y="57269"/>
                  </a:cubicBezTo>
                  <a:cubicBezTo>
                    <a:pt x="14805" y="75261"/>
                    <a:pt x="53434" y="105423"/>
                    <a:pt x="52376" y="108069"/>
                  </a:cubicBezTo>
                  <a:cubicBezTo>
                    <a:pt x="51318" y="110715"/>
                    <a:pt x="7926" y="86902"/>
                    <a:pt x="1576" y="73144"/>
                  </a:cubicBezTo>
                  <a:cubicBezTo>
                    <a:pt x="-4774" y="59386"/>
                    <a:pt x="10043" y="2765"/>
                    <a:pt x="11101" y="11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3" name="フリーフォーム 1622">
              <a:extLst>
                <a:ext uri="{FF2B5EF4-FFF2-40B4-BE49-F238E27FC236}">
                  <a16:creationId xmlns:a16="http://schemas.microsoft.com/office/drawing/2014/main" id="{B684C609-98C2-EEA1-449A-4403A470E8FD}"/>
                </a:ext>
              </a:extLst>
            </p:cNvPr>
            <p:cNvSpPr/>
            <p:nvPr/>
          </p:nvSpPr>
          <p:spPr>
            <a:xfrm>
              <a:off x="7045070" y="6356265"/>
              <a:ext cx="303406" cy="28762"/>
            </a:xfrm>
            <a:custGeom>
              <a:avLst/>
              <a:gdLst>
                <a:gd name="connsiteX0" fmla="*/ 255 w 303406"/>
                <a:gd name="connsiteY0" fmla="*/ 28660 h 28762"/>
                <a:gd name="connsiteX1" fmla="*/ 108205 w 303406"/>
                <a:gd name="connsiteY1" fmla="*/ 12785 h 28762"/>
                <a:gd name="connsiteX2" fmla="*/ 124080 w 303406"/>
                <a:gd name="connsiteY2" fmla="*/ 85 h 28762"/>
                <a:gd name="connsiteX3" fmla="*/ 301880 w 303406"/>
                <a:gd name="connsiteY3" fmla="*/ 19135 h 28762"/>
                <a:gd name="connsiteX4" fmla="*/ 206630 w 303406"/>
                <a:gd name="connsiteY4" fmla="*/ 6435 h 28762"/>
                <a:gd name="connsiteX5" fmla="*/ 146305 w 303406"/>
                <a:gd name="connsiteY5" fmla="*/ 3260 h 28762"/>
                <a:gd name="connsiteX6" fmla="*/ 255 w 303406"/>
                <a:gd name="connsiteY6" fmla="*/ 28660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406" h="28762">
                  <a:moveTo>
                    <a:pt x="255" y="28660"/>
                  </a:moveTo>
                  <a:cubicBezTo>
                    <a:pt x="-6095" y="30248"/>
                    <a:pt x="108205" y="12785"/>
                    <a:pt x="108205" y="12785"/>
                  </a:cubicBezTo>
                  <a:cubicBezTo>
                    <a:pt x="128842" y="8023"/>
                    <a:pt x="91801" y="-973"/>
                    <a:pt x="124080" y="85"/>
                  </a:cubicBezTo>
                  <a:cubicBezTo>
                    <a:pt x="156359" y="1143"/>
                    <a:pt x="288122" y="18077"/>
                    <a:pt x="301880" y="19135"/>
                  </a:cubicBezTo>
                  <a:cubicBezTo>
                    <a:pt x="315638" y="20193"/>
                    <a:pt x="232559" y="9081"/>
                    <a:pt x="206630" y="6435"/>
                  </a:cubicBezTo>
                  <a:cubicBezTo>
                    <a:pt x="180701" y="3789"/>
                    <a:pt x="180701" y="-1502"/>
                    <a:pt x="146305" y="3260"/>
                  </a:cubicBezTo>
                  <a:cubicBezTo>
                    <a:pt x="111909" y="8022"/>
                    <a:pt x="6605" y="27072"/>
                    <a:pt x="255" y="286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4" name="フリーフォーム 1623">
              <a:extLst>
                <a:ext uri="{FF2B5EF4-FFF2-40B4-BE49-F238E27FC236}">
                  <a16:creationId xmlns:a16="http://schemas.microsoft.com/office/drawing/2014/main" id="{34787972-E5F7-0F39-E9C5-FC441E61656B}"/>
                </a:ext>
              </a:extLst>
            </p:cNvPr>
            <p:cNvSpPr/>
            <p:nvPr/>
          </p:nvSpPr>
          <p:spPr>
            <a:xfrm>
              <a:off x="7372224" y="6358978"/>
              <a:ext cx="41888" cy="188348"/>
            </a:xfrm>
            <a:custGeom>
              <a:avLst/>
              <a:gdLst>
                <a:gd name="connsiteX0" fmla="*/ 16001 w 41888"/>
                <a:gd name="connsiteY0" fmla="*/ 547 h 188348"/>
                <a:gd name="connsiteX1" fmla="*/ 22351 w 41888"/>
                <a:gd name="connsiteY1" fmla="*/ 73572 h 188348"/>
                <a:gd name="connsiteX2" fmla="*/ 28701 w 41888"/>
                <a:gd name="connsiteY2" fmla="*/ 121197 h 188348"/>
                <a:gd name="connsiteX3" fmla="*/ 126 w 41888"/>
                <a:gd name="connsiteY3" fmla="*/ 187872 h 188348"/>
                <a:gd name="connsiteX4" fmla="*/ 19176 w 41888"/>
                <a:gd name="connsiteY4" fmla="*/ 149772 h 188348"/>
                <a:gd name="connsiteX5" fmla="*/ 41401 w 41888"/>
                <a:gd name="connsiteY5" fmla="*/ 124372 h 188348"/>
                <a:gd name="connsiteX6" fmla="*/ 35051 w 41888"/>
                <a:gd name="connsiteY6" fmla="*/ 133897 h 188348"/>
                <a:gd name="connsiteX7" fmla="*/ 35051 w 41888"/>
                <a:gd name="connsiteY7" fmla="*/ 114847 h 188348"/>
                <a:gd name="connsiteX8" fmla="*/ 16001 w 41888"/>
                <a:gd name="connsiteY8" fmla="*/ 547 h 18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88" h="188348">
                  <a:moveTo>
                    <a:pt x="16001" y="547"/>
                  </a:moveTo>
                  <a:cubicBezTo>
                    <a:pt x="13884" y="-6332"/>
                    <a:pt x="20234" y="53464"/>
                    <a:pt x="22351" y="73572"/>
                  </a:cubicBezTo>
                  <a:cubicBezTo>
                    <a:pt x="24468" y="93680"/>
                    <a:pt x="32405" y="102147"/>
                    <a:pt x="28701" y="121197"/>
                  </a:cubicBezTo>
                  <a:cubicBezTo>
                    <a:pt x="24997" y="140247"/>
                    <a:pt x="1713" y="183110"/>
                    <a:pt x="126" y="187872"/>
                  </a:cubicBezTo>
                  <a:cubicBezTo>
                    <a:pt x="-1461" y="192634"/>
                    <a:pt x="12297" y="160355"/>
                    <a:pt x="19176" y="149772"/>
                  </a:cubicBezTo>
                  <a:cubicBezTo>
                    <a:pt x="26055" y="139189"/>
                    <a:pt x="41401" y="124372"/>
                    <a:pt x="41401" y="124372"/>
                  </a:cubicBezTo>
                  <a:cubicBezTo>
                    <a:pt x="44047" y="121726"/>
                    <a:pt x="35051" y="133897"/>
                    <a:pt x="35051" y="133897"/>
                  </a:cubicBezTo>
                  <a:cubicBezTo>
                    <a:pt x="33993" y="132309"/>
                    <a:pt x="36639" y="131780"/>
                    <a:pt x="35051" y="114847"/>
                  </a:cubicBezTo>
                  <a:cubicBezTo>
                    <a:pt x="33464" y="97914"/>
                    <a:pt x="18118" y="7426"/>
                    <a:pt x="16001" y="54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5" name="フリーフォーム 1624">
              <a:extLst>
                <a:ext uri="{FF2B5EF4-FFF2-40B4-BE49-F238E27FC236}">
                  <a16:creationId xmlns:a16="http://schemas.microsoft.com/office/drawing/2014/main" id="{BD2245BF-0CC6-898B-9312-0C289818609D}"/>
                </a:ext>
              </a:extLst>
            </p:cNvPr>
            <p:cNvSpPr/>
            <p:nvPr/>
          </p:nvSpPr>
          <p:spPr>
            <a:xfrm>
              <a:off x="7054775" y="6448302"/>
              <a:ext cx="260771" cy="98600"/>
            </a:xfrm>
            <a:custGeom>
              <a:avLst/>
              <a:gdLst>
                <a:gd name="connsiteX0" fmla="*/ 75 w 260771"/>
                <a:gd name="connsiteY0" fmla="*/ 123 h 98600"/>
                <a:gd name="connsiteX1" fmla="*/ 73100 w 260771"/>
                <a:gd name="connsiteY1" fmla="*/ 57273 h 98600"/>
                <a:gd name="connsiteX2" fmla="*/ 47700 w 260771"/>
                <a:gd name="connsiteY2" fmla="*/ 54098 h 98600"/>
                <a:gd name="connsiteX3" fmla="*/ 152475 w 260771"/>
                <a:gd name="connsiteY3" fmla="*/ 63623 h 98600"/>
                <a:gd name="connsiteX4" fmla="*/ 149300 w 260771"/>
                <a:gd name="connsiteY4" fmla="*/ 44573 h 98600"/>
                <a:gd name="connsiteX5" fmla="*/ 203275 w 260771"/>
                <a:gd name="connsiteY5" fmla="*/ 89023 h 98600"/>
                <a:gd name="connsiteX6" fmla="*/ 260425 w 260771"/>
                <a:gd name="connsiteY6" fmla="*/ 69973 h 98600"/>
                <a:gd name="connsiteX7" fmla="*/ 225500 w 260771"/>
                <a:gd name="connsiteY7" fmla="*/ 98548 h 98600"/>
                <a:gd name="connsiteX8" fmla="*/ 190575 w 260771"/>
                <a:gd name="connsiteY8" fmla="*/ 76323 h 98600"/>
                <a:gd name="connsiteX9" fmla="*/ 127075 w 260771"/>
                <a:gd name="connsiteY9" fmla="*/ 50923 h 98600"/>
                <a:gd name="connsiteX10" fmla="*/ 152475 w 260771"/>
                <a:gd name="connsiteY10" fmla="*/ 54098 h 98600"/>
                <a:gd name="connsiteX11" fmla="*/ 88975 w 260771"/>
                <a:gd name="connsiteY11" fmla="*/ 41398 h 98600"/>
                <a:gd name="connsiteX12" fmla="*/ 75 w 260771"/>
                <a:gd name="connsiteY12" fmla="*/ 123 h 9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0771" h="98600">
                  <a:moveTo>
                    <a:pt x="75" y="123"/>
                  </a:moveTo>
                  <a:cubicBezTo>
                    <a:pt x="-2571" y="2769"/>
                    <a:pt x="65163" y="48277"/>
                    <a:pt x="73100" y="57273"/>
                  </a:cubicBezTo>
                  <a:cubicBezTo>
                    <a:pt x="81038" y="66269"/>
                    <a:pt x="34471" y="53040"/>
                    <a:pt x="47700" y="54098"/>
                  </a:cubicBezTo>
                  <a:cubicBezTo>
                    <a:pt x="60929" y="55156"/>
                    <a:pt x="135542" y="65211"/>
                    <a:pt x="152475" y="63623"/>
                  </a:cubicBezTo>
                  <a:cubicBezTo>
                    <a:pt x="169408" y="62036"/>
                    <a:pt x="140833" y="40340"/>
                    <a:pt x="149300" y="44573"/>
                  </a:cubicBezTo>
                  <a:cubicBezTo>
                    <a:pt x="157767" y="48806"/>
                    <a:pt x="184754" y="84790"/>
                    <a:pt x="203275" y="89023"/>
                  </a:cubicBezTo>
                  <a:cubicBezTo>
                    <a:pt x="221796" y="93256"/>
                    <a:pt x="256721" y="68386"/>
                    <a:pt x="260425" y="69973"/>
                  </a:cubicBezTo>
                  <a:cubicBezTo>
                    <a:pt x="264129" y="71560"/>
                    <a:pt x="237142" y="97490"/>
                    <a:pt x="225500" y="98548"/>
                  </a:cubicBezTo>
                  <a:cubicBezTo>
                    <a:pt x="213858" y="99606"/>
                    <a:pt x="206979" y="84261"/>
                    <a:pt x="190575" y="76323"/>
                  </a:cubicBezTo>
                  <a:cubicBezTo>
                    <a:pt x="174171" y="68386"/>
                    <a:pt x="133425" y="54627"/>
                    <a:pt x="127075" y="50923"/>
                  </a:cubicBezTo>
                  <a:cubicBezTo>
                    <a:pt x="120725" y="47219"/>
                    <a:pt x="158825" y="55686"/>
                    <a:pt x="152475" y="54098"/>
                  </a:cubicBezTo>
                  <a:cubicBezTo>
                    <a:pt x="146125" y="52511"/>
                    <a:pt x="113317" y="44573"/>
                    <a:pt x="88975" y="41398"/>
                  </a:cubicBezTo>
                  <a:cubicBezTo>
                    <a:pt x="64633" y="38223"/>
                    <a:pt x="2721" y="-2523"/>
                    <a:pt x="75" y="12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6" name="フリーフォーム 1625">
              <a:extLst>
                <a:ext uri="{FF2B5EF4-FFF2-40B4-BE49-F238E27FC236}">
                  <a16:creationId xmlns:a16="http://schemas.microsoft.com/office/drawing/2014/main" id="{D0701CDB-15FB-595B-A54F-85852C99E27B}"/>
                </a:ext>
              </a:extLst>
            </p:cNvPr>
            <p:cNvSpPr/>
            <p:nvPr/>
          </p:nvSpPr>
          <p:spPr>
            <a:xfrm>
              <a:off x="6816255" y="6438880"/>
              <a:ext cx="333862" cy="159665"/>
            </a:xfrm>
            <a:custGeom>
              <a:avLst/>
              <a:gdLst>
                <a:gd name="connsiteX0" fmla="*/ 333845 w 333862"/>
                <a:gd name="connsiteY0" fmla="*/ 20 h 159665"/>
                <a:gd name="connsiteX1" fmla="*/ 260820 w 333862"/>
                <a:gd name="connsiteY1" fmla="*/ 53995 h 159665"/>
                <a:gd name="connsiteX2" fmla="*/ 178270 w 333862"/>
                <a:gd name="connsiteY2" fmla="*/ 95270 h 159665"/>
                <a:gd name="connsiteX3" fmla="*/ 57620 w 333862"/>
                <a:gd name="connsiteY3" fmla="*/ 149245 h 159665"/>
                <a:gd name="connsiteX4" fmla="*/ 470 w 333862"/>
                <a:gd name="connsiteY4" fmla="*/ 158770 h 159665"/>
                <a:gd name="connsiteX5" fmla="*/ 86195 w 333862"/>
                <a:gd name="connsiteY5" fmla="*/ 136545 h 159665"/>
                <a:gd name="connsiteX6" fmla="*/ 210020 w 333862"/>
                <a:gd name="connsiteY6" fmla="*/ 73045 h 159665"/>
                <a:gd name="connsiteX7" fmla="*/ 156045 w 333862"/>
                <a:gd name="connsiteY7" fmla="*/ 95270 h 159665"/>
                <a:gd name="connsiteX8" fmla="*/ 254470 w 333862"/>
                <a:gd name="connsiteY8" fmla="*/ 34945 h 159665"/>
                <a:gd name="connsiteX9" fmla="*/ 184620 w 333862"/>
                <a:gd name="connsiteY9" fmla="*/ 69870 h 159665"/>
                <a:gd name="connsiteX10" fmla="*/ 254470 w 333862"/>
                <a:gd name="connsiteY10" fmla="*/ 47645 h 159665"/>
                <a:gd name="connsiteX11" fmla="*/ 333845 w 333862"/>
                <a:gd name="connsiteY11" fmla="*/ 20 h 15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3862" h="159665">
                  <a:moveTo>
                    <a:pt x="333845" y="20"/>
                  </a:moveTo>
                  <a:cubicBezTo>
                    <a:pt x="334903" y="1078"/>
                    <a:pt x="286749" y="38120"/>
                    <a:pt x="260820" y="53995"/>
                  </a:cubicBezTo>
                  <a:cubicBezTo>
                    <a:pt x="234891" y="69870"/>
                    <a:pt x="212137" y="79395"/>
                    <a:pt x="178270" y="95270"/>
                  </a:cubicBezTo>
                  <a:cubicBezTo>
                    <a:pt x="144403" y="111145"/>
                    <a:pt x="87253" y="138662"/>
                    <a:pt x="57620" y="149245"/>
                  </a:cubicBezTo>
                  <a:cubicBezTo>
                    <a:pt x="27987" y="159828"/>
                    <a:pt x="-4292" y="160887"/>
                    <a:pt x="470" y="158770"/>
                  </a:cubicBezTo>
                  <a:cubicBezTo>
                    <a:pt x="5232" y="156653"/>
                    <a:pt x="51270" y="150833"/>
                    <a:pt x="86195" y="136545"/>
                  </a:cubicBezTo>
                  <a:cubicBezTo>
                    <a:pt x="121120" y="122258"/>
                    <a:pt x="198378" y="79924"/>
                    <a:pt x="210020" y="73045"/>
                  </a:cubicBezTo>
                  <a:cubicBezTo>
                    <a:pt x="221662" y="66166"/>
                    <a:pt x="148637" y="101620"/>
                    <a:pt x="156045" y="95270"/>
                  </a:cubicBezTo>
                  <a:cubicBezTo>
                    <a:pt x="163453" y="88920"/>
                    <a:pt x="249708" y="39178"/>
                    <a:pt x="254470" y="34945"/>
                  </a:cubicBezTo>
                  <a:cubicBezTo>
                    <a:pt x="259232" y="30712"/>
                    <a:pt x="184620" y="67753"/>
                    <a:pt x="184620" y="69870"/>
                  </a:cubicBezTo>
                  <a:cubicBezTo>
                    <a:pt x="184620" y="71987"/>
                    <a:pt x="232774" y="56641"/>
                    <a:pt x="254470" y="47645"/>
                  </a:cubicBezTo>
                  <a:cubicBezTo>
                    <a:pt x="276166" y="38649"/>
                    <a:pt x="332787" y="-1038"/>
                    <a:pt x="333845" y="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7" name="フリーフォーム 1626">
              <a:extLst>
                <a:ext uri="{FF2B5EF4-FFF2-40B4-BE49-F238E27FC236}">
                  <a16:creationId xmlns:a16="http://schemas.microsoft.com/office/drawing/2014/main" id="{F35B5853-E80B-2648-4376-3F596FAE3FCE}"/>
                </a:ext>
              </a:extLst>
            </p:cNvPr>
            <p:cNvSpPr/>
            <p:nvPr/>
          </p:nvSpPr>
          <p:spPr>
            <a:xfrm>
              <a:off x="6876524" y="6348562"/>
              <a:ext cx="296303" cy="116646"/>
            </a:xfrm>
            <a:custGeom>
              <a:avLst/>
              <a:gdLst>
                <a:gd name="connsiteX0" fmla="*/ 295801 w 296303"/>
                <a:gd name="connsiteY0" fmla="*/ 7788 h 116646"/>
                <a:gd name="connsiteX1" fmla="*/ 140226 w 296303"/>
                <a:gd name="connsiteY1" fmla="*/ 4613 h 116646"/>
                <a:gd name="connsiteX2" fmla="*/ 76726 w 296303"/>
                <a:gd name="connsiteY2" fmla="*/ 1438 h 116646"/>
                <a:gd name="connsiteX3" fmla="*/ 76726 w 296303"/>
                <a:gd name="connsiteY3" fmla="*/ 30013 h 116646"/>
                <a:gd name="connsiteX4" fmla="*/ 526 w 296303"/>
                <a:gd name="connsiteY4" fmla="*/ 115738 h 116646"/>
                <a:gd name="connsiteX5" fmla="*/ 44976 w 296303"/>
                <a:gd name="connsiteY5" fmla="*/ 71288 h 116646"/>
                <a:gd name="connsiteX6" fmla="*/ 83076 w 296303"/>
                <a:gd name="connsiteY6" fmla="*/ 10963 h 116646"/>
                <a:gd name="connsiteX7" fmla="*/ 295801 w 296303"/>
                <a:gd name="connsiteY7" fmla="*/ 7788 h 11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303" h="116646">
                  <a:moveTo>
                    <a:pt x="295801" y="7788"/>
                  </a:moveTo>
                  <a:cubicBezTo>
                    <a:pt x="305326" y="6730"/>
                    <a:pt x="176738" y="5671"/>
                    <a:pt x="140226" y="4613"/>
                  </a:cubicBezTo>
                  <a:cubicBezTo>
                    <a:pt x="103714" y="3555"/>
                    <a:pt x="87309" y="-2795"/>
                    <a:pt x="76726" y="1438"/>
                  </a:cubicBezTo>
                  <a:cubicBezTo>
                    <a:pt x="66143" y="5671"/>
                    <a:pt x="89426" y="10963"/>
                    <a:pt x="76726" y="30013"/>
                  </a:cubicBezTo>
                  <a:cubicBezTo>
                    <a:pt x="64026" y="49063"/>
                    <a:pt x="5818" y="108859"/>
                    <a:pt x="526" y="115738"/>
                  </a:cubicBezTo>
                  <a:cubicBezTo>
                    <a:pt x="-4766" y="122617"/>
                    <a:pt x="31218" y="88750"/>
                    <a:pt x="44976" y="71288"/>
                  </a:cubicBezTo>
                  <a:cubicBezTo>
                    <a:pt x="58734" y="53826"/>
                    <a:pt x="43389" y="18900"/>
                    <a:pt x="83076" y="10963"/>
                  </a:cubicBezTo>
                  <a:cubicBezTo>
                    <a:pt x="122763" y="3026"/>
                    <a:pt x="286276" y="8846"/>
                    <a:pt x="295801" y="778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8" name="フリーフォーム 1627">
              <a:extLst>
                <a:ext uri="{FF2B5EF4-FFF2-40B4-BE49-F238E27FC236}">
                  <a16:creationId xmlns:a16="http://schemas.microsoft.com/office/drawing/2014/main" id="{F10FC769-B633-BE9D-57B9-7DC05870329B}"/>
                </a:ext>
              </a:extLst>
            </p:cNvPr>
            <p:cNvSpPr/>
            <p:nvPr/>
          </p:nvSpPr>
          <p:spPr>
            <a:xfrm>
              <a:off x="6978575" y="6400726"/>
              <a:ext cx="146769" cy="98503"/>
            </a:xfrm>
            <a:custGeom>
              <a:avLst/>
              <a:gdLst>
                <a:gd name="connsiteX0" fmla="*/ 75 w 146769"/>
                <a:gd name="connsiteY0" fmla="*/ 74 h 98503"/>
                <a:gd name="connsiteX1" fmla="*/ 44525 w 146769"/>
                <a:gd name="connsiteY1" fmla="*/ 38174 h 98503"/>
                <a:gd name="connsiteX2" fmla="*/ 22300 w 146769"/>
                <a:gd name="connsiteY2" fmla="*/ 98499 h 98503"/>
                <a:gd name="connsiteX3" fmla="*/ 57225 w 146769"/>
                <a:gd name="connsiteY3" fmla="*/ 41349 h 98503"/>
                <a:gd name="connsiteX4" fmla="*/ 146125 w 146769"/>
                <a:gd name="connsiteY4" fmla="*/ 3249 h 98503"/>
                <a:gd name="connsiteX5" fmla="*/ 95325 w 146769"/>
                <a:gd name="connsiteY5" fmla="*/ 22299 h 98503"/>
                <a:gd name="connsiteX6" fmla="*/ 57225 w 146769"/>
                <a:gd name="connsiteY6" fmla="*/ 47699 h 98503"/>
                <a:gd name="connsiteX7" fmla="*/ 57225 w 146769"/>
                <a:gd name="connsiteY7" fmla="*/ 28649 h 98503"/>
                <a:gd name="connsiteX8" fmla="*/ 75 w 146769"/>
                <a:gd name="connsiteY8" fmla="*/ 74 h 9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769" h="98503">
                  <a:moveTo>
                    <a:pt x="75" y="74"/>
                  </a:moveTo>
                  <a:cubicBezTo>
                    <a:pt x="-2042" y="1662"/>
                    <a:pt x="40821" y="21770"/>
                    <a:pt x="44525" y="38174"/>
                  </a:cubicBezTo>
                  <a:cubicBezTo>
                    <a:pt x="48229" y="54578"/>
                    <a:pt x="20183" y="97970"/>
                    <a:pt x="22300" y="98499"/>
                  </a:cubicBezTo>
                  <a:cubicBezTo>
                    <a:pt x="24417" y="99028"/>
                    <a:pt x="36588" y="57224"/>
                    <a:pt x="57225" y="41349"/>
                  </a:cubicBezTo>
                  <a:cubicBezTo>
                    <a:pt x="77863" y="25474"/>
                    <a:pt x="139775" y="6424"/>
                    <a:pt x="146125" y="3249"/>
                  </a:cubicBezTo>
                  <a:cubicBezTo>
                    <a:pt x="152475" y="74"/>
                    <a:pt x="110142" y="14891"/>
                    <a:pt x="95325" y="22299"/>
                  </a:cubicBezTo>
                  <a:cubicBezTo>
                    <a:pt x="80508" y="29707"/>
                    <a:pt x="57225" y="47699"/>
                    <a:pt x="57225" y="47699"/>
                  </a:cubicBezTo>
                  <a:cubicBezTo>
                    <a:pt x="50875" y="48757"/>
                    <a:pt x="64633" y="34470"/>
                    <a:pt x="57225" y="28649"/>
                  </a:cubicBezTo>
                  <a:cubicBezTo>
                    <a:pt x="49817" y="22828"/>
                    <a:pt x="2192" y="-1514"/>
                    <a:pt x="75" y="7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9" name="フリーフォーム 1628">
              <a:extLst>
                <a:ext uri="{FF2B5EF4-FFF2-40B4-BE49-F238E27FC236}">
                  <a16:creationId xmlns:a16="http://schemas.microsoft.com/office/drawing/2014/main" id="{293F5E15-0B0B-A48E-2A53-82693DEFA2BE}"/>
                </a:ext>
              </a:extLst>
            </p:cNvPr>
            <p:cNvSpPr/>
            <p:nvPr/>
          </p:nvSpPr>
          <p:spPr>
            <a:xfrm>
              <a:off x="6838851" y="6489104"/>
              <a:ext cx="69976" cy="106478"/>
            </a:xfrm>
            <a:custGeom>
              <a:avLst/>
              <a:gdLst>
                <a:gd name="connsiteX0" fmla="*/ 99 w 69976"/>
                <a:gd name="connsiteY0" fmla="*/ 596 h 106478"/>
                <a:gd name="connsiteX1" fmla="*/ 54074 w 69976"/>
                <a:gd name="connsiteY1" fmla="*/ 35521 h 106478"/>
                <a:gd name="connsiteX2" fmla="*/ 35024 w 69976"/>
                <a:gd name="connsiteY2" fmla="*/ 89496 h 106478"/>
                <a:gd name="connsiteX3" fmla="*/ 22324 w 69976"/>
                <a:gd name="connsiteY3" fmla="*/ 105371 h 106478"/>
                <a:gd name="connsiteX4" fmla="*/ 69949 w 69976"/>
                <a:gd name="connsiteY4" fmla="*/ 64096 h 106478"/>
                <a:gd name="connsiteX5" fmla="*/ 99 w 69976"/>
                <a:gd name="connsiteY5" fmla="*/ 596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976" h="106478">
                  <a:moveTo>
                    <a:pt x="99" y="596"/>
                  </a:moveTo>
                  <a:cubicBezTo>
                    <a:pt x="-2547" y="-4166"/>
                    <a:pt x="48253" y="20704"/>
                    <a:pt x="54074" y="35521"/>
                  </a:cubicBezTo>
                  <a:cubicBezTo>
                    <a:pt x="59895" y="50338"/>
                    <a:pt x="35024" y="89496"/>
                    <a:pt x="35024" y="89496"/>
                  </a:cubicBezTo>
                  <a:cubicBezTo>
                    <a:pt x="29732" y="101138"/>
                    <a:pt x="16503" y="109604"/>
                    <a:pt x="22324" y="105371"/>
                  </a:cubicBezTo>
                  <a:cubicBezTo>
                    <a:pt x="28145" y="101138"/>
                    <a:pt x="68362" y="77325"/>
                    <a:pt x="69949" y="64096"/>
                  </a:cubicBezTo>
                  <a:cubicBezTo>
                    <a:pt x="71536" y="50867"/>
                    <a:pt x="2745" y="5358"/>
                    <a:pt x="99" y="5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0" name="フリーフォーム 1629">
              <a:extLst>
                <a:ext uri="{FF2B5EF4-FFF2-40B4-BE49-F238E27FC236}">
                  <a16:creationId xmlns:a16="http://schemas.microsoft.com/office/drawing/2014/main" id="{BA6683B2-86F7-02F7-856D-08D48D983D59}"/>
                </a:ext>
              </a:extLst>
            </p:cNvPr>
            <p:cNvSpPr/>
            <p:nvPr/>
          </p:nvSpPr>
          <p:spPr>
            <a:xfrm>
              <a:off x="6772272" y="6534033"/>
              <a:ext cx="82756" cy="54781"/>
            </a:xfrm>
            <a:custGeom>
              <a:avLst/>
              <a:gdLst>
                <a:gd name="connsiteX0" fmla="*/ 3 w 82756"/>
                <a:gd name="connsiteY0" fmla="*/ 117 h 54781"/>
                <a:gd name="connsiteX1" fmla="*/ 69853 w 82756"/>
                <a:gd name="connsiteY1" fmla="*/ 44567 h 54781"/>
                <a:gd name="connsiteX2" fmla="*/ 82553 w 82756"/>
                <a:gd name="connsiteY2" fmla="*/ 54092 h 54781"/>
                <a:gd name="connsiteX3" fmla="*/ 66678 w 82756"/>
                <a:gd name="connsiteY3" fmla="*/ 31867 h 54781"/>
                <a:gd name="connsiteX4" fmla="*/ 3 w 82756"/>
                <a:gd name="connsiteY4" fmla="*/ 117 h 54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756" h="54781">
                  <a:moveTo>
                    <a:pt x="3" y="117"/>
                  </a:moveTo>
                  <a:cubicBezTo>
                    <a:pt x="532" y="2234"/>
                    <a:pt x="69853" y="44567"/>
                    <a:pt x="69853" y="44567"/>
                  </a:cubicBezTo>
                  <a:cubicBezTo>
                    <a:pt x="83611" y="53563"/>
                    <a:pt x="83082" y="56209"/>
                    <a:pt x="82553" y="54092"/>
                  </a:cubicBezTo>
                  <a:cubicBezTo>
                    <a:pt x="82024" y="51975"/>
                    <a:pt x="76203" y="38746"/>
                    <a:pt x="66678" y="31867"/>
                  </a:cubicBezTo>
                  <a:cubicBezTo>
                    <a:pt x="57153" y="24988"/>
                    <a:pt x="-526" y="-2000"/>
                    <a:pt x="3" y="1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1" name="フリーフォーム 1630">
              <a:extLst>
                <a:ext uri="{FF2B5EF4-FFF2-40B4-BE49-F238E27FC236}">
                  <a16:creationId xmlns:a16="http://schemas.microsoft.com/office/drawing/2014/main" id="{C2197152-602C-C276-C692-07DEA2D6D77F}"/>
                </a:ext>
              </a:extLst>
            </p:cNvPr>
            <p:cNvSpPr/>
            <p:nvPr/>
          </p:nvSpPr>
          <p:spPr>
            <a:xfrm>
              <a:off x="6778582" y="6438809"/>
              <a:ext cx="152514" cy="162399"/>
            </a:xfrm>
            <a:custGeom>
              <a:avLst/>
              <a:gdLst>
                <a:gd name="connsiteX0" fmla="*/ 152443 w 152514"/>
                <a:gd name="connsiteY0" fmla="*/ 91 h 162399"/>
                <a:gd name="connsiteX1" fmla="*/ 15918 w 152514"/>
                <a:gd name="connsiteY1" fmla="*/ 104866 h 162399"/>
                <a:gd name="connsiteX2" fmla="*/ 9568 w 152514"/>
                <a:gd name="connsiteY2" fmla="*/ 123916 h 162399"/>
                <a:gd name="connsiteX3" fmla="*/ 47668 w 152514"/>
                <a:gd name="connsiteY3" fmla="*/ 162016 h 162399"/>
                <a:gd name="connsiteX4" fmla="*/ 25443 w 152514"/>
                <a:gd name="connsiteY4" fmla="*/ 142966 h 162399"/>
                <a:gd name="connsiteX5" fmla="*/ 43 w 152514"/>
                <a:gd name="connsiteY5" fmla="*/ 133441 h 162399"/>
                <a:gd name="connsiteX6" fmla="*/ 31793 w 152514"/>
                <a:gd name="connsiteY6" fmla="*/ 63591 h 162399"/>
                <a:gd name="connsiteX7" fmla="*/ 34968 w 152514"/>
                <a:gd name="connsiteY7" fmla="*/ 85816 h 162399"/>
                <a:gd name="connsiteX8" fmla="*/ 152443 w 152514"/>
                <a:gd name="connsiteY8" fmla="*/ 91 h 16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514" h="162399">
                  <a:moveTo>
                    <a:pt x="152443" y="91"/>
                  </a:moveTo>
                  <a:cubicBezTo>
                    <a:pt x="149268" y="3266"/>
                    <a:pt x="39730" y="84229"/>
                    <a:pt x="15918" y="104866"/>
                  </a:cubicBezTo>
                  <a:cubicBezTo>
                    <a:pt x="-7894" y="125503"/>
                    <a:pt x="4276" y="114391"/>
                    <a:pt x="9568" y="123916"/>
                  </a:cubicBezTo>
                  <a:cubicBezTo>
                    <a:pt x="14860" y="133441"/>
                    <a:pt x="45022" y="158841"/>
                    <a:pt x="47668" y="162016"/>
                  </a:cubicBezTo>
                  <a:cubicBezTo>
                    <a:pt x="50314" y="165191"/>
                    <a:pt x="33380" y="147729"/>
                    <a:pt x="25443" y="142966"/>
                  </a:cubicBezTo>
                  <a:cubicBezTo>
                    <a:pt x="17505" y="138204"/>
                    <a:pt x="-1015" y="146670"/>
                    <a:pt x="43" y="133441"/>
                  </a:cubicBezTo>
                  <a:cubicBezTo>
                    <a:pt x="1101" y="120212"/>
                    <a:pt x="25972" y="71528"/>
                    <a:pt x="31793" y="63591"/>
                  </a:cubicBezTo>
                  <a:cubicBezTo>
                    <a:pt x="37614" y="55654"/>
                    <a:pt x="17506" y="94283"/>
                    <a:pt x="34968" y="85816"/>
                  </a:cubicBezTo>
                  <a:cubicBezTo>
                    <a:pt x="52430" y="77349"/>
                    <a:pt x="155618" y="-3084"/>
                    <a:pt x="152443" y="9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2" name="フリーフォーム 1631">
              <a:extLst>
                <a:ext uri="{FF2B5EF4-FFF2-40B4-BE49-F238E27FC236}">
                  <a16:creationId xmlns:a16="http://schemas.microsoft.com/office/drawing/2014/main" id="{90ABAF84-886D-10E0-EBB5-116ED94CB561}"/>
                </a:ext>
              </a:extLst>
            </p:cNvPr>
            <p:cNvSpPr/>
            <p:nvPr/>
          </p:nvSpPr>
          <p:spPr>
            <a:xfrm>
              <a:off x="7298758" y="6552884"/>
              <a:ext cx="109855" cy="217265"/>
            </a:xfrm>
            <a:custGeom>
              <a:avLst/>
              <a:gdLst>
                <a:gd name="connsiteX0" fmla="*/ 10092 w 109855"/>
                <a:gd name="connsiteY0" fmla="*/ 316 h 217265"/>
                <a:gd name="connsiteX1" fmla="*/ 567 w 109855"/>
                <a:gd name="connsiteY1" fmla="*/ 92391 h 217265"/>
                <a:gd name="connsiteX2" fmla="*/ 29142 w 109855"/>
                <a:gd name="connsiteY2" fmla="*/ 155891 h 217265"/>
                <a:gd name="connsiteX3" fmla="*/ 16442 w 109855"/>
                <a:gd name="connsiteY3" fmla="*/ 136841 h 217265"/>
                <a:gd name="connsiteX4" fmla="*/ 108517 w 109855"/>
                <a:gd name="connsiteY4" fmla="*/ 216216 h 217265"/>
                <a:gd name="connsiteX5" fmla="*/ 73592 w 109855"/>
                <a:gd name="connsiteY5" fmla="*/ 184466 h 217265"/>
                <a:gd name="connsiteX6" fmla="*/ 32317 w 109855"/>
                <a:gd name="connsiteY6" fmla="*/ 146366 h 217265"/>
                <a:gd name="connsiteX7" fmla="*/ 10092 w 109855"/>
                <a:gd name="connsiteY7" fmla="*/ 130491 h 217265"/>
                <a:gd name="connsiteX8" fmla="*/ 16442 w 109855"/>
                <a:gd name="connsiteY8" fmla="*/ 95566 h 217265"/>
                <a:gd name="connsiteX9" fmla="*/ 10092 w 109855"/>
                <a:gd name="connsiteY9" fmla="*/ 63816 h 217265"/>
                <a:gd name="connsiteX10" fmla="*/ 10092 w 109855"/>
                <a:gd name="connsiteY10" fmla="*/ 316 h 21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855" h="217265">
                  <a:moveTo>
                    <a:pt x="10092" y="316"/>
                  </a:moveTo>
                  <a:cubicBezTo>
                    <a:pt x="8505" y="5078"/>
                    <a:pt x="-2608" y="66462"/>
                    <a:pt x="567" y="92391"/>
                  </a:cubicBezTo>
                  <a:cubicBezTo>
                    <a:pt x="3742" y="118320"/>
                    <a:pt x="26496" y="148483"/>
                    <a:pt x="29142" y="155891"/>
                  </a:cubicBezTo>
                  <a:cubicBezTo>
                    <a:pt x="31788" y="163299"/>
                    <a:pt x="3213" y="126787"/>
                    <a:pt x="16442" y="136841"/>
                  </a:cubicBezTo>
                  <a:cubicBezTo>
                    <a:pt x="29671" y="146895"/>
                    <a:pt x="98992" y="208279"/>
                    <a:pt x="108517" y="216216"/>
                  </a:cubicBezTo>
                  <a:cubicBezTo>
                    <a:pt x="118042" y="224153"/>
                    <a:pt x="73592" y="184466"/>
                    <a:pt x="73592" y="184466"/>
                  </a:cubicBezTo>
                  <a:cubicBezTo>
                    <a:pt x="60892" y="172824"/>
                    <a:pt x="42900" y="155362"/>
                    <a:pt x="32317" y="146366"/>
                  </a:cubicBezTo>
                  <a:cubicBezTo>
                    <a:pt x="21734" y="137370"/>
                    <a:pt x="12738" y="138958"/>
                    <a:pt x="10092" y="130491"/>
                  </a:cubicBezTo>
                  <a:cubicBezTo>
                    <a:pt x="7446" y="122024"/>
                    <a:pt x="16442" y="106678"/>
                    <a:pt x="16442" y="95566"/>
                  </a:cubicBezTo>
                  <a:cubicBezTo>
                    <a:pt x="16442" y="84454"/>
                    <a:pt x="11150" y="81807"/>
                    <a:pt x="10092" y="63816"/>
                  </a:cubicBezTo>
                  <a:cubicBezTo>
                    <a:pt x="9034" y="45825"/>
                    <a:pt x="11679" y="-4446"/>
                    <a:pt x="10092" y="31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3" name="フリーフォーム 1632">
              <a:extLst>
                <a:ext uri="{FF2B5EF4-FFF2-40B4-BE49-F238E27FC236}">
                  <a16:creationId xmlns:a16="http://schemas.microsoft.com/office/drawing/2014/main" id="{774C05F1-28B8-DBEC-B84F-8E1AEFA8FBFD}"/>
                </a:ext>
              </a:extLst>
            </p:cNvPr>
            <p:cNvSpPr/>
            <p:nvPr/>
          </p:nvSpPr>
          <p:spPr>
            <a:xfrm>
              <a:off x="7277091" y="6594407"/>
              <a:ext cx="122466" cy="195625"/>
            </a:xfrm>
            <a:custGeom>
              <a:avLst/>
              <a:gdLst>
                <a:gd name="connsiteX0" fmla="*/ 9 w 122466"/>
                <a:gd name="connsiteY0" fmla="*/ 68 h 195625"/>
                <a:gd name="connsiteX1" fmla="*/ 19059 w 122466"/>
                <a:gd name="connsiteY1" fmla="*/ 104843 h 195625"/>
                <a:gd name="connsiteX2" fmla="*/ 120659 w 122466"/>
                <a:gd name="connsiteY2" fmla="*/ 193743 h 195625"/>
                <a:gd name="connsiteX3" fmla="*/ 79384 w 122466"/>
                <a:gd name="connsiteY3" fmla="*/ 161993 h 195625"/>
                <a:gd name="connsiteX4" fmla="*/ 19059 w 122466"/>
                <a:gd name="connsiteY4" fmla="*/ 120718 h 195625"/>
                <a:gd name="connsiteX5" fmla="*/ 9 w 122466"/>
                <a:gd name="connsiteY5" fmla="*/ 68 h 19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466" h="195625">
                  <a:moveTo>
                    <a:pt x="9" y="68"/>
                  </a:moveTo>
                  <a:cubicBezTo>
                    <a:pt x="9" y="-2578"/>
                    <a:pt x="-1049" y="72564"/>
                    <a:pt x="19059" y="104843"/>
                  </a:cubicBezTo>
                  <a:cubicBezTo>
                    <a:pt x="39167" y="137122"/>
                    <a:pt x="110605" y="184218"/>
                    <a:pt x="120659" y="193743"/>
                  </a:cubicBezTo>
                  <a:cubicBezTo>
                    <a:pt x="130713" y="203268"/>
                    <a:pt x="96317" y="174164"/>
                    <a:pt x="79384" y="161993"/>
                  </a:cubicBezTo>
                  <a:cubicBezTo>
                    <a:pt x="62451" y="149822"/>
                    <a:pt x="30701" y="142414"/>
                    <a:pt x="19059" y="120718"/>
                  </a:cubicBezTo>
                  <a:cubicBezTo>
                    <a:pt x="7417" y="99022"/>
                    <a:pt x="9" y="2714"/>
                    <a:pt x="9" y="6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4" name="フリーフォーム 1633">
              <a:extLst>
                <a:ext uri="{FF2B5EF4-FFF2-40B4-BE49-F238E27FC236}">
                  <a16:creationId xmlns:a16="http://schemas.microsoft.com/office/drawing/2014/main" id="{AAA47E51-D7DB-73E6-C170-D73E1EF3FF69}"/>
                </a:ext>
              </a:extLst>
            </p:cNvPr>
            <p:cNvSpPr/>
            <p:nvPr/>
          </p:nvSpPr>
          <p:spPr>
            <a:xfrm>
              <a:off x="7397125" y="6431093"/>
              <a:ext cx="153482" cy="284093"/>
            </a:xfrm>
            <a:custGeom>
              <a:avLst/>
              <a:gdLst>
                <a:gd name="connsiteX0" fmla="*/ 625 w 153482"/>
                <a:gd name="connsiteY0" fmla="*/ 1457 h 284093"/>
                <a:gd name="connsiteX1" fmla="*/ 92700 w 153482"/>
                <a:gd name="connsiteY1" fmla="*/ 96707 h 284093"/>
                <a:gd name="connsiteX2" fmla="*/ 124450 w 153482"/>
                <a:gd name="connsiteY2" fmla="*/ 169732 h 284093"/>
                <a:gd name="connsiteX3" fmla="*/ 102225 w 153482"/>
                <a:gd name="connsiteY3" fmla="*/ 284032 h 284093"/>
                <a:gd name="connsiteX4" fmla="*/ 143500 w 153482"/>
                <a:gd name="connsiteY4" fmla="*/ 185607 h 284093"/>
                <a:gd name="connsiteX5" fmla="*/ 143500 w 153482"/>
                <a:gd name="connsiteY5" fmla="*/ 176082 h 284093"/>
                <a:gd name="connsiteX6" fmla="*/ 625 w 153482"/>
                <a:gd name="connsiteY6" fmla="*/ 1457 h 28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482" h="284093">
                  <a:moveTo>
                    <a:pt x="625" y="1457"/>
                  </a:moveTo>
                  <a:cubicBezTo>
                    <a:pt x="-7842" y="-11772"/>
                    <a:pt x="72063" y="68661"/>
                    <a:pt x="92700" y="96707"/>
                  </a:cubicBezTo>
                  <a:cubicBezTo>
                    <a:pt x="113338" y="124753"/>
                    <a:pt x="122863" y="138511"/>
                    <a:pt x="124450" y="169732"/>
                  </a:cubicBezTo>
                  <a:cubicBezTo>
                    <a:pt x="126037" y="200953"/>
                    <a:pt x="99050" y="281386"/>
                    <a:pt x="102225" y="284032"/>
                  </a:cubicBezTo>
                  <a:cubicBezTo>
                    <a:pt x="105400" y="286678"/>
                    <a:pt x="136621" y="203599"/>
                    <a:pt x="143500" y="185607"/>
                  </a:cubicBezTo>
                  <a:cubicBezTo>
                    <a:pt x="150379" y="167615"/>
                    <a:pt x="162021" y="203069"/>
                    <a:pt x="143500" y="176082"/>
                  </a:cubicBezTo>
                  <a:cubicBezTo>
                    <a:pt x="124979" y="149095"/>
                    <a:pt x="9092" y="14686"/>
                    <a:pt x="625" y="145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5" name="フリーフォーム 1634">
              <a:extLst>
                <a:ext uri="{FF2B5EF4-FFF2-40B4-BE49-F238E27FC236}">
                  <a16:creationId xmlns:a16="http://schemas.microsoft.com/office/drawing/2014/main" id="{55D67D2C-2060-01F1-7484-C285DDE0D55B}"/>
                </a:ext>
              </a:extLst>
            </p:cNvPr>
            <p:cNvSpPr/>
            <p:nvPr/>
          </p:nvSpPr>
          <p:spPr>
            <a:xfrm>
              <a:off x="7481726" y="6586118"/>
              <a:ext cx="186443" cy="313160"/>
            </a:xfrm>
            <a:custGeom>
              <a:avLst/>
              <a:gdLst>
                <a:gd name="connsiteX0" fmla="*/ 1749 w 186443"/>
                <a:gd name="connsiteY0" fmla="*/ 2007 h 313160"/>
                <a:gd name="connsiteX1" fmla="*/ 112874 w 186443"/>
                <a:gd name="connsiteY1" fmla="*/ 84557 h 313160"/>
                <a:gd name="connsiteX2" fmla="*/ 122399 w 186443"/>
                <a:gd name="connsiteY2" fmla="*/ 202032 h 313160"/>
                <a:gd name="connsiteX3" fmla="*/ 154149 w 186443"/>
                <a:gd name="connsiteY3" fmla="*/ 151232 h 313160"/>
                <a:gd name="connsiteX4" fmla="*/ 185899 w 186443"/>
                <a:gd name="connsiteY4" fmla="*/ 224257 h 313160"/>
                <a:gd name="connsiteX5" fmla="*/ 173199 w 186443"/>
                <a:gd name="connsiteY5" fmla="*/ 313157 h 313160"/>
                <a:gd name="connsiteX6" fmla="*/ 185899 w 186443"/>
                <a:gd name="connsiteY6" fmla="*/ 227432 h 313160"/>
                <a:gd name="connsiteX7" fmla="*/ 150974 w 186443"/>
                <a:gd name="connsiteY7" fmla="*/ 141707 h 313160"/>
                <a:gd name="connsiteX8" fmla="*/ 170024 w 186443"/>
                <a:gd name="connsiteY8" fmla="*/ 163932 h 313160"/>
                <a:gd name="connsiteX9" fmla="*/ 52549 w 186443"/>
                <a:gd name="connsiteY9" fmla="*/ 36932 h 313160"/>
                <a:gd name="connsiteX10" fmla="*/ 1749 w 186443"/>
                <a:gd name="connsiteY10" fmla="*/ 2007 h 31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443" h="313160">
                  <a:moveTo>
                    <a:pt x="1749" y="2007"/>
                  </a:moveTo>
                  <a:cubicBezTo>
                    <a:pt x="11803" y="9944"/>
                    <a:pt x="92766" y="51220"/>
                    <a:pt x="112874" y="84557"/>
                  </a:cubicBezTo>
                  <a:cubicBezTo>
                    <a:pt x="132982" y="117895"/>
                    <a:pt x="115520" y="190920"/>
                    <a:pt x="122399" y="202032"/>
                  </a:cubicBezTo>
                  <a:cubicBezTo>
                    <a:pt x="129278" y="213144"/>
                    <a:pt x="143566" y="147528"/>
                    <a:pt x="154149" y="151232"/>
                  </a:cubicBezTo>
                  <a:cubicBezTo>
                    <a:pt x="164732" y="154936"/>
                    <a:pt x="182724" y="197269"/>
                    <a:pt x="185899" y="224257"/>
                  </a:cubicBezTo>
                  <a:cubicBezTo>
                    <a:pt x="189074" y="251245"/>
                    <a:pt x="173199" y="312628"/>
                    <a:pt x="173199" y="313157"/>
                  </a:cubicBezTo>
                  <a:cubicBezTo>
                    <a:pt x="173199" y="313686"/>
                    <a:pt x="189603" y="256007"/>
                    <a:pt x="185899" y="227432"/>
                  </a:cubicBezTo>
                  <a:cubicBezTo>
                    <a:pt x="182195" y="198857"/>
                    <a:pt x="153620" y="152290"/>
                    <a:pt x="150974" y="141707"/>
                  </a:cubicBezTo>
                  <a:cubicBezTo>
                    <a:pt x="148328" y="131124"/>
                    <a:pt x="186428" y="181395"/>
                    <a:pt x="170024" y="163932"/>
                  </a:cubicBezTo>
                  <a:cubicBezTo>
                    <a:pt x="153620" y="146470"/>
                    <a:pt x="77949" y="63390"/>
                    <a:pt x="52549" y="36932"/>
                  </a:cubicBezTo>
                  <a:cubicBezTo>
                    <a:pt x="27149" y="10474"/>
                    <a:pt x="-8305" y="-5930"/>
                    <a:pt x="1749" y="200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6" name="フリーフォーム 1635">
              <a:extLst>
                <a:ext uri="{FF2B5EF4-FFF2-40B4-BE49-F238E27FC236}">
                  <a16:creationId xmlns:a16="http://schemas.microsoft.com/office/drawing/2014/main" id="{385E4604-43B0-A18C-AB9D-58355298802D}"/>
                </a:ext>
              </a:extLst>
            </p:cNvPr>
            <p:cNvSpPr/>
            <p:nvPr/>
          </p:nvSpPr>
          <p:spPr>
            <a:xfrm>
              <a:off x="7461222" y="6340176"/>
              <a:ext cx="200209" cy="175185"/>
            </a:xfrm>
            <a:custGeom>
              <a:avLst/>
              <a:gdLst>
                <a:gd name="connsiteX0" fmla="*/ 28 w 200209"/>
                <a:gd name="connsiteY0" fmla="*/ 299 h 175185"/>
                <a:gd name="connsiteX1" fmla="*/ 73053 w 200209"/>
                <a:gd name="connsiteY1" fmla="*/ 35224 h 175185"/>
                <a:gd name="connsiteX2" fmla="*/ 57178 w 200209"/>
                <a:gd name="connsiteY2" fmla="*/ 92374 h 175185"/>
                <a:gd name="connsiteX3" fmla="*/ 79403 w 200209"/>
                <a:gd name="connsiteY3" fmla="*/ 79674 h 175185"/>
                <a:gd name="connsiteX4" fmla="*/ 161953 w 200209"/>
                <a:gd name="connsiteY4" fmla="*/ 130474 h 175185"/>
                <a:gd name="connsiteX5" fmla="*/ 200053 w 200209"/>
                <a:gd name="connsiteY5" fmla="*/ 174924 h 175185"/>
                <a:gd name="connsiteX6" fmla="*/ 171478 w 200209"/>
                <a:gd name="connsiteY6" fmla="*/ 146349 h 175185"/>
                <a:gd name="connsiteX7" fmla="*/ 82578 w 200209"/>
                <a:gd name="connsiteY7" fmla="*/ 95549 h 175185"/>
                <a:gd name="connsiteX8" fmla="*/ 82578 w 200209"/>
                <a:gd name="connsiteY8" fmla="*/ 54274 h 175185"/>
                <a:gd name="connsiteX9" fmla="*/ 28 w 200209"/>
                <a:gd name="connsiteY9" fmla="*/ 299 h 17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209" h="175185">
                  <a:moveTo>
                    <a:pt x="28" y="299"/>
                  </a:moveTo>
                  <a:cubicBezTo>
                    <a:pt x="-1559" y="-2876"/>
                    <a:pt x="63528" y="19878"/>
                    <a:pt x="73053" y="35224"/>
                  </a:cubicBezTo>
                  <a:cubicBezTo>
                    <a:pt x="82578" y="50570"/>
                    <a:pt x="56120" y="84966"/>
                    <a:pt x="57178" y="92374"/>
                  </a:cubicBezTo>
                  <a:cubicBezTo>
                    <a:pt x="58236" y="99782"/>
                    <a:pt x="61941" y="73324"/>
                    <a:pt x="79403" y="79674"/>
                  </a:cubicBezTo>
                  <a:cubicBezTo>
                    <a:pt x="96865" y="86024"/>
                    <a:pt x="141845" y="114599"/>
                    <a:pt x="161953" y="130474"/>
                  </a:cubicBezTo>
                  <a:cubicBezTo>
                    <a:pt x="182061" y="146349"/>
                    <a:pt x="198466" y="172278"/>
                    <a:pt x="200053" y="174924"/>
                  </a:cubicBezTo>
                  <a:cubicBezTo>
                    <a:pt x="201641" y="177570"/>
                    <a:pt x="191057" y="159578"/>
                    <a:pt x="171478" y="146349"/>
                  </a:cubicBezTo>
                  <a:cubicBezTo>
                    <a:pt x="151899" y="133120"/>
                    <a:pt x="97395" y="110895"/>
                    <a:pt x="82578" y="95549"/>
                  </a:cubicBezTo>
                  <a:cubicBezTo>
                    <a:pt x="67761" y="80203"/>
                    <a:pt x="101628" y="69620"/>
                    <a:pt x="82578" y="54274"/>
                  </a:cubicBezTo>
                  <a:cubicBezTo>
                    <a:pt x="63528" y="38928"/>
                    <a:pt x="1615" y="3474"/>
                    <a:pt x="28" y="29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7" name="フリーフォーム 1636">
              <a:extLst>
                <a:ext uri="{FF2B5EF4-FFF2-40B4-BE49-F238E27FC236}">
                  <a16:creationId xmlns:a16="http://schemas.microsoft.com/office/drawing/2014/main" id="{EFC4965F-A1DE-A379-8A40-1340E26833EB}"/>
                </a:ext>
              </a:extLst>
            </p:cNvPr>
            <p:cNvSpPr/>
            <p:nvPr/>
          </p:nvSpPr>
          <p:spPr>
            <a:xfrm>
              <a:off x="7428860" y="6396933"/>
              <a:ext cx="275293" cy="434451"/>
            </a:xfrm>
            <a:custGeom>
              <a:avLst/>
              <a:gdLst>
                <a:gd name="connsiteX0" fmla="*/ 640 w 275293"/>
                <a:gd name="connsiteY0" fmla="*/ 692 h 434451"/>
                <a:gd name="connsiteX1" fmla="*/ 133990 w 275293"/>
                <a:gd name="connsiteY1" fmla="*/ 197542 h 434451"/>
                <a:gd name="connsiteX2" fmla="*/ 121290 w 275293"/>
                <a:gd name="connsiteY2" fmla="*/ 178492 h 434451"/>
                <a:gd name="connsiteX3" fmla="*/ 159390 w 275293"/>
                <a:gd name="connsiteY3" fmla="*/ 238817 h 434451"/>
                <a:gd name="connsiteX4" fmla="*/ 194315 w 275293"/>
                <a:gd name="connsiteY4" fmla="*/ 340417 h 434451"/>
                <a:gd name="connsiteX5" fmla="*/ 184790 w 275293"/>
                <a:gd name="connsiteY5" fmla="*/ 283267 h 434451"/>
                <a:gd name="connsiteX6" fmla="*/ 273690 w 275293"/>
                <a:gd name="connsiteY6" fmla="*/ 432492 h 434451"/>
                <a:gd name="connsiteX7" fmla="*/ 238765 w 275293"/>
                <a:gd name="connsiteY7" fmla="*/ 362642 h 434451"/>
                <a:gd name="connsiteX8" fmla="*/ 197490 w 275293"/>
                <a:gd name="connsiteY8" fmla="*/ 276917 h 434451"/>
                <a:gd name="connsiteX9" fmla="*/ 640 w 275293"/>
                <a:gd name="connsiteY9" fmla="*/ 692 h 43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5293" h="434451">
                  <a:moveTo>
                    <a:pt x="640" y="692"/>
                  </a:moveTo>
                  <a:cubicBezTo>
                    <a:pt x="-9943" y="-12537"/>
                    <a:pt x="113882" y="167909"/>
                    <a:pt x="133990" y="197542"/>
                  </a:cubicBezTo>
                  <a:cubicBezTo>
                    <a:pt x="154098" y="227175"/>
                    <a:pt x="117057" y="171613"/>
                    <a:pt x="121290" y="178492"/>
                  </a:cubicBezTo>
                  <a:cubicBezTo>
                    <a:pt x="125523" y="185371"/>
                    <a:pt x="147219" y="211830"/>
                    <a:pt x="159390" y="238817"/>
                  </a:cubicBezTo>
                  <a:cubicBezTo>
                    <a:pt x="171561" y="265805"/>
                    <a:pt x="190082" y="333009"/>
                    <a:pt x="194315" y="340417"/>
                  </a:cubicBezTo>
                  <a:cubicBezTo>
                    <a:pt x="198548" y="347825"/>
                    <a:pt x="171561" y="267921"/>
                    <a:pt x="184790" y="283267"/>
                  </a:cubicBezTo>
                  <a:cubicBezTo>
                    <a:pt x="198019" y="298613"/>
                    <a:pt x="264694" y="419263"/>
                    <a:pt x="273690" y="432492"/>
                  </a:cubicBezTo>
                  <a:cubicBezTo>
                    <a:pt x="282686" y="445721"/>
                    <a:pt x="251465" y="388571"/>
                    <a:pt x="238765" y="362642"/>
                  </a:cubicBezTo>
                  <a:cubicBezTo>
                    <a:pt x="226065" y="336713"/>
                    <a:pt x="234532" y="334596"/>
                    <a:pt x="197490" y="276917"/>
                  </a:cubicBezTo>
                  <a:cubicBezTo>
                    <a:pt x="160448" y="219238"/>
                    <a:pt x="11223" y="13921"/>
                    <a:pt x="640" y="6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8" name="フリーフォーム 1637">
              <a:extLst>
                <a:ext uri="{FF2B5EF4-FFF2-40B4-BE49-F238E27FC236}">
                  <a16:creationId xmlns:a16="http://schemas.microsoft.com/office/drawing/2014/main" id="{57FB2BC9-692D-E9D3-F034-FCC371B1DE21}"/>
                </a:ext>
              </a:extLst>
            </p:cNvPr>
            <p:cNvSpPr/>
            <p:nvPr/>
          </p:nvSpPr>
          <p:spPr>
            <a:xfrm>
              <a:off x="6664322" y="6380757"/>
              <a:ext cx="241309" cy="166104"/>
            </a:xfrm>
            <a:custGeom>
              <a:avLst/>
              <a:gdLst>
                <a:gd name="connsiteX0" fmla="*/ 241303 w 241309"/>
                <a:gd name="connsiteY0" fmla="*/ 993 h 166104"/>
                <a:gd name="connsiteX1" fmla="*/ 79378 w 241309"/>
                <a:gd name="connsiteY1" fmla="*/ 64493 h 166104"/>
                <a:gd name="connsiteX2" fmla="*/ 3 w 241309"/>
                <a:gd name="connsiteY2" fmla="*/ 166093 h 166104"/>
                <a:gd name="connsiteX3" fmla="*/ 76203 w 241309"/>
                <a:gd name="connsiteY3" fmla="*/ 58143 h 166104"/>
                <a:gd name="connsiteX4" fmla="*/ 114303 w 241309"/>
                <a:gd name="connsiteY4" fmla="*/ 20043 h 166104"/>
                <a:gd name="connsiteX5" fmla="*/ 73028 w 241309"/>
                <a:gd name="connsiteY5" fmla="*/ 26393 h 166104"/>
                <a:gd name="connsiteX6" fmla="*/ 241303 w 241309"/>
                <a:gd name="connsiteY6" fmla="*/ 993 h 1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09" h="166104">
                  <a:moveTo>
                    <a:pt x="241303" y="993"/>
                  </a:moveTo>
                  <a:cubicBezTo>
                    <a:pt x="242361" y="7343"/>
                    <a:pt x="119595" y="36976"/>
                    <a:pt x="79378" y="64493"/>
                  </a:cubicBezTo>
                  <a:cubicBezTo>
                    <a:pt x="39161" y="92010"/>
                    <a:pt x="532" y="167151"/>
                    <a:pt x="3" y="166093"/>
                  </a:cubicBezTo>
                  <a:cubicBezTo>
                    <a:pt x="-526" y="165035"/>
                    <a:pt x="57153" y="82485"/>
                    <a:pt x="76203" y="58143"/>
                  </a:cubicBezTo>
                  <a:cubicBezTo>
                    <a:pt x="95253" y="33801"/>
                    <a:pt x="114832" y="25335"/>
                    <a:pt x="114303" y="20043"/>
                  </a:cubicBezTo>
                  <a:cubicBezTo>
                    <a:pt x="113774" y="14751"/>
                    <a:pt x="55036" y="32214"/>
                    <a:pt x="73028" y="26393"/>
                  </a:cubicBezTo>
                  <a:cubicBezTo>
                    <a:pt x="91020" y="20572"/>
                    <a:pt x="240245" y="-5357"/>
                    <a:pt x="241303" y="9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9" name="フリーフォーム 1638">
              <a:extLst>
                <a:ext uri="{FF2B5EF4-FFF2-40B4-BE49-F238E27FC236}">
                  <a16:creationId xmlns:a16="http://schemas.microsoft.com/office/drawing/2014/main" id="{B0DC4B04-DB95-C723-32BC-9E1982C26A57}"/>
                </a:ext>
              </a:extLst>
            </p:cNvPr>
            <p:cNvSpPr/>
            <p:nvPr/>
          </p:nvSpPr>
          <p:spPr>
            <a:xfrm>
              <a:off x="6642021" y="6422819"/>
              <a:ext cx="219545" cy="285965"/>
            </a:xfrm>
            <a:custGeom>
              <a:avLst/>
              <a:gdLst>
                <a:gd name="connsiteX0" fmla="*/ 219154 w 219545"/>
                <a:gd name="connsiteY0" fmla="*/ 206 h 285965"/>
                <a:gd name="connsiteX1" fmla="*/ 114379 w 219545"/>
                <a:gd name="connsiteY1" fmla="*/ 70056 h 285965"/>
                <a:gd name="connsiteX2" fmla="*/ 63579 w 219545"/>
                <a:gd name="connsiteY2" fmla="*/ 158956 h 285965"/>
                <a:gd name="connsiteX3" fmla="*/ 79 w 219545"/>
                <a:gd name="connsiteY3" fmla="*/ 285956 h 285965"/>
                <a:gd name="connsiteX4" fmla="*/ 50879 w 219545"/>
                <a:gd name="connsiteY4" fmla="*/ 165306 h 285965"/>
                <a:gd name="connsiteX5" fmla="*/ 73104 w 219545"/>
                <a:gd name="connsiteY5" fmla="*/ 92281 h 285965"/>
                <a:gd name="connsiteX6" fmla="*/ 219154 w 219545"/>
                <a:gd name="connsiteY6" fmla="*/ 206 h 2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545" h="285965">
                  <a:moveTo>
                    <a:pt x="219154" y="206"/>
                  </a:moveTo>
                  <a:cubicBezTo>
                    <a:pt x="226033" y="-3498"/>
                    <a:pt x="140308" y="43598"/>
                    <a:pt x="114379" y="70056"/>
                  </a:cubicBezTo>
                  <a:cubicBezTo>
                    <a:pt x="88450" y="96514"/>
                    <a:pt x="82629" y="122973"/>
                    <a:pt x="63579" y="158956"/>
                  </a:cubicBezTo>
                  <a:cubicBezTo>
                    <a:pt x="44529" y="194939"/>
                    <a:pt x="2196" y="284898"/>
                    <a:pt x="79" y="285956"/>
                  </a:cubicBezTo>
                  <a:cubicBezTo>
                    <a:pt x="-2038" y="287014"/>
                    <a:pt x="38708" y="197585"/>
                    <a:pt x="50879" y="165306"/>
                  </a:cubicBezTo>
                  <a:cubicBezTo>
                    <a:pt x="63050" y="133027"/>
                    <a:pt x="45058" y="121914"/>
                    <a:pt x="73104" y="92281"/>
                  </a:cubicBezTo>
                  <a:cubicBezTo>
                    <a:pt x="101150" y="62648"/>
                    <a:pt x="212275" y="3910"/>
                    <a:pt x="219154" y="20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0" name="フリーフォーム 1639">
              <a:extLst>
                <a:ext uri="{FF2B5EF4-FFF2-40B4-BE49-F238E27FC236}">
                  <a16:creationId xmlns:a16="http://schemas.microsoft.com/office/drawing/2014/main" id="{57755170-0AA1-F0D5-38F6-8479873056D3}"/>
                </a:ext>
              </a:extLst>
            </p:cNvPr>
            <p:cNvSpPr/>
            <p:nvPr/>
          </p:nvSpPr>
          <p:spPr>
            <a:xfrm>
              <a:off x="6516388" y="6679277"/>
              <a:ext cx="122873" cy="355872"/>
            </a:xfrm>
            <a:custGeom>
              <a:avLst/>
              <a:gdLst>
                <a:gd name="connsiteX0" fmla="*/ 122537 w 122873"/>
                <a:gd name="connsiteY0" fmla="*/ 923 h 355872"/>
                <a:gd name="connsiteX1" fmla="*/ 43162 w 122873"/>
                <a:gd name="connsiteY1" fmla="*/ 112048 h 355872"/>
                <a:gd name="connsiteX2" fmla="*/ 39987 w 122873"/>
                <a:gd name="connsiteY2" fmla="*/ 232698 h 355872"/>
                <a:gd name="connsiteX3" fmla="*/ 20937 w 122873"/>
                <a:gd name="connsiteY3" fmla="*/ 181898 h 355872"/>
                <a:gd name="connsiteX4" fmla="*/ 46337 w 122873"/>
                <a:gd name="connsiteY4" fmla="*/ 346998 h 355872"/>
                <a:gd name="connsiteX5" fmla="*/ 36812 w 122873"/>
                <a:gd name="connsiteY5" fmla="*/ 321598 h 355872"/>
                <a:gd name="connsiteX6" fmla="*/ 8237 w 122873"/>
                <a:gd name="connsiteY6" fmla="*/ 219998 h 355872"/>
                <a:gd name="connsiteX7" fmla="*/ 8237 w 122873"/>
                <a:gd name="connsiteY7" fmla="*/ 175548 h 355872"/>
                <a:gd name="connsiteX8" fmla="*/ 122537 w 122873"/>
                <a:gd name="connsiteY8" fmla="*/ 923 h 35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73" h="355872">
                  <a:moveTo>
                    <a:pt x="122537" y="923"/>
                  </a:moveTo>
                  <a:cubicBezTo>
                    <a:pt x="128358" y="-9660"/>
                    <a:pt x="56920" y="73419"/>
                    <a:pt x="43162" y="112048"/>
                  </a:cubicBezTo>
                  <a:cubicBezTo>
                    <a:pt x="29404" y="150677"/>
                    <a:pt x="43691" y="221056"/>
                    <a:pt x="39987" y="232698"/>
                  </a:cubicBezTo>
                  <a:cubicBezTo>
                    <a:pt x="36283" y="244340"/>
                    <a:pt x="19879" y="162848"/>
                    <a:pt x="20937" y="181898"/>
                  </a:cubicBezTo>
                  <a:cubicBezTo>
                    <a:pt x="21995" y="200948"/>
                    <a:pt x="46337" y="346998"/>
                    <a:pt x="46337" y="346998"/>
                  </a:cubicBezTo>
                  <a:cubicBezTo>
                    <a:pt x="48983" y="370281"/>
                    <a:pt x="43162" y="342765"/>
                    <a:pt x="36812" y="321598"/>
                  </a:cubicBezTo>
                  <a:cubicBezTo>
                    <a:pt x="30462" y="300431"/>
                    <a:pt x="12999" y="244340"/>
                    <a:pt x="8237" y="219998"/>
                  </a:cubicBezTo>
                  <a:cubicBezTo>
                    <a:pt x="3475" y="195656"/>
                    <a:pt x="-7638" y="207298"/>
                    <a:pt x="8237" y="175548"/>
                  </a:cubicBezTo>
                  <a:cubicBezTo>
                    <a:pt x="24112" y="143798"/>
                    <a:pt x="116716" y="11506"/>
                    <a:pt x="122537" y="92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1" name="フリーフォーム 1640">
              <a:extLst>
                <a:ext uri="{FF2B5EF4-FFF2-40B4-BE49-F238E27FC236}">
                  <a16:creationId xmlns:a16="http://schemas.microsoft.com/office/drawing/2014/main" id="{3781735B-FF89-2F55-4D7A-7EE2AFBC6BAC}"/>
                </a:ext>
              </a:extLst>
            </p:cNvPr>
            <p:cNvSpPr/>
            <p:nvPr/>
          </p:nvSpPr>
          <p:spPr>
            <a:xfrm>
              <a:off x="6702274" y="6657939"/>
              <a:ext cx="153757" cy="286329"/>
            </a:xfrm>
            <a:custGeom>
              <a:avLst/>
              <a:gdLst>
                <a:gd name="connsiteX0" fmla="*/ 152551 w 153757"/>
                <a:gd name="connsiteY0" fmla="*/ 36 h 286329"/>
                <a:gd name="connsiteX1" fmla="*/ 143026 w 153757"/>
                <a:gd name="connsiteY1" fmla="*/ 117511 h 286329"/>
                <a:gd name="connsiteX2" fmla="*/ 104926 w 153757"/>
                <a:gd name="connsiteY2" fmla="*/ 177836 h 286329"/>
                <a:gd name="connsiteX3" fmla="*/ 127151 w 153757"/>
                <a:gd name="connsiteY3" fmla="*/ 152436 h 286329"/>
                <a:gd name="connsiteX4" fmla="*/ 151 w 153757"/>
                <a:gd name="connsiteY4" fmla="*/ 285786 h 286329"/>
                <a:gd name="connsiteX5" fmla="*/ 101751 w 153757"/>
                <a:gd name="connsiteY5" fmla="*/ 196886 h 286329"/>
                <a:gd name="connsiteX6" fmla="*/ 120801 w 153757"/>
                <a:gd name="connsiteY6" fmla="*/ 130211 h 286329"/>
                <a:gd name="connsiteX7" fmla="*/ 152551 w 153757"/>
                <a:gd name="connsiteY7" fmla="*/ 36 h 28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757" h="286329">
                  <a:moveTo>
                    <a:pt x="152551" y="36"/>
                  </a:moveTo>
                  <a:cubicBezTo>
                    <a:pt x="156255" y="-2081"/>
                    <a:pt x="150963" y="87878"/>
                    <a:pt x="143026" y="117511"/>
                  </a:cubicBezTo>
                  <a:cubicBezTo>
                    <a:pt x="135089" y="147144"/>
                    <a:pt x="107572" y="172015"/>
                    <a:pt x="104926" y="177836"/>
                  </a:cubicBezTo>
                  <a:cubicBezTo>
                    <a:pt x="102280" y="183657"/>
                    <a:pt x="144613" y="134444"/>
                    <a:pt x="127151" y="152436"/>
                  </a:cubicBezTo>
                  <a:cubicBezTo>
                    <a:pt x="109689" y="170428"/>
                    <a:pt x="4384" y="278378"/>
                    <a:pt x="151" y="285786"/>
                  </a:cubicBezTo>
                  <a:cubicBezTo>
                    <a:pt x="-4082" y="293194"/>
                    <a:pt x="81643" y="222815"/>
                    <a:pt x="101751" y="196886"/>
                  </a:cubicBezTo>
                  <a:cubicBezTo>
                    <a:pt x="121859" y="170957"/>
                    <a:pt x="116039" y="159315"/>
                    <a:pt x="120801" y="130211"/>
                  </a:cubicBezTo>
                  <a:cubicBezTo>
                    <a:pt x="125563" y="101107"/>
                    <a:pt x="148847" y="2153"/>
                    <a:pt x="152551" y="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2" name="フリーフォーム 1641">
              <a:extLst>
                <a:ext uri="{FF2B5EF4-FFF2-40B4-BE49-F238E27FC236}">
                  <a16:creationId xmlns:a16="http://schemas.microsoft.com/office/drawing/2014/main" id="{6ED933DD-3E2C-70A6-7F73-B57B87D0A8BF}"/>
                </a:ext>
              </a:extLst>
            </p:cNvPr>
            <p:cNvSpPr/>
            <p:nvPr/>
          </p:nvSpPr>
          <p:spPr>
            <a:xfrm>
              <a:off x="6559281" y="6889515"/>
              <a:ext cx="171729" cy="334626"/>
            </a:xfrm>
            <a:custGeom>
              <a:avLst/>
              <a:gdLst>
                <a:gd name="connsiteX0" fmla="*/ 133619 w 171729"/>
                <a:gd name="connsiteY0" fmla="*/ 235 h 334626"/>
                <a:gd name="connsiteX1" fmla="*/ 152669 w 171729"/>
                <a:gd name="connsiteY1" fmla="*/ 89135 h 334626"/>
                <a:gd name="connsiteX2" fmla="*/ 149494 w 171729"/>
                <a:gd name="connsiteY2" fmla="*/ 149460 h 334626"/>
                <a:gd name="connsiteX3" fmla="*/ 168544 w 171729"/>
                <a:gd name="connsiteY3" fmla="*/ 92310 h 334626"/>
                <a:gd name="connsiteX4" fmla="*/ 130444 w 171729"/>
                <a:gd name="connsiteY4" fmla="*/ 222485 h 334626"/>
                <a:gd name="connsiteX5" fmla="*/ 108219 w 171729"/>
                <a:gd name="connsiteY5" fmla="*/ 260585 h 334626"/>
                <a:gd name="connsiteX6" fmla="*/ 73294 w 171729"/>
                <a:gd name="connsiteY6" fmla="*/ 320910 h 334626"/>
                <a:gd name="connsiteX7" fmla="*/ 269 w 171729"/>
                <a:gd name="connsiteY7" fmla="*/ 333610 h 334626"/>
                <a:gd name="connsiteX8" fmla="*/ 101869 w 171729"/>
                <a:gd name="connsiteY8" fmla="*/ 320910 h 334626"/>
                <a:gd name="connsiteX9" fmla="*/ 133619 w 171729"/>
                <a:gd name="connsiteY9" fmla="*/ 219310 h 334626"/>
                <a:gd name="connsiteX10" fmla="*/ 146319 w 171729"/>
                <a:gd name="connsiteY10" fmla="*/ 206610 h 334626"/>
                <a:gd name="connsiteX11" fmla="*/ 171719 w 171729"/>
                <a:gd name="connsiteY11" fmla="*/ 117710 h 334626"/>
                <a:gd name="connsiteX12" fmla="*/ 133619 w 171729"/>
                <a:gd name="connsiteY12" fmla="*/ 235 h 33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729" h="334626">
                  <a:moveTo>
                    <a:pt x="133619" y="235"/>
                  </a:moveTo>
                  <a:cubicBezTo>
                    <a:pt x="130444" y="-4527"/>
                    <a:pt x="150023" y="64264"/>
                    <a:pt x="152669" y="89135"/>
                  </a:cubicBezTo>
                  <a:cubicBezTo>
                    <a:pt x="155315" y="114006"/>
                    <a:pt x="146848" y="148931"/>
                    <a:pt x="149494" y="149460"/>
                  </a:cubicBezTo>
                  <a:cubicBezTo>
                    <a:pt x="152140" y="149989"/>
                    <a:pt x="171719" y="80139"/>
                    <a:pt x="168544" y="92310"/>
                  </a:cubicBezTo>
                  <a:cubicBezTo>
                    <a:pt x="165369" y="104481"/>
                    <a:pt x="140498" y="194439"/>
                    <a:pt x="130444" y="222485"/>
                  </a:cubicBezTo>
                  <a:cubicBezTo>
                    <a:pt x="120390" y="250531"/>
                    <a:pt x="108219" y="260585"/>
                    <a:pt x="108219" y="260585"/>
                  </a:cubicBezTo>
                  <a:cubicBezTo>
                    <a:pt x="98694" y="276989"/>
                    <a:pt x="91286" y="308739"/>
                    <a:pt x="73294" y="320910"/>
                  </a:cubicBezTo>
                  <a:cubicBezTo>
                    <a:pt x="55302" y="333081"/>
                    <a:pt x="-4493" y="333610"/>
                    <a:pt x="269" y="333610"/>
                  </a:cubicBezTo>
                  <a:cubicBezTo>
                    <a:pt x="5031" y="333610"/>
                    <a:pt x="79644" y="339960"/>
                    <a:pt x="101869" y="320910"/>
                  </a:cubicBezTo>
                  <a:cubicBezTo>
                    <a:pt x="124094" y="301860"/>
                    <a:pt x="126211" y="238360"/>
                    <a:pt x="133619" y="219310"/>
                  </a:cubicBezTo>
                  <a:cubicBezTo>
                    <a:pt x="141027" y="200260"/>
                    <a:pt x="139969" y="223543"/>
                    <a:pt x="146319" y="206610"/>
                  </a:cubicBezTo>
                  <a:cubicBezTo>
                    <a:pt x="152669" y="189677"/>
                    <a:pt x="172248" y="147343"/>
                    <a:pt x="171719" y="117710"/>
                  </a:cubicBezTo>
                  <a:cubicBezTo>
                    <a:pt x="171190" y="88077"/>
                    <a:pt x="136794" y="4997"/>
                    <a:pt x="133619" y="2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3" name="フリーフォーム 1642">
              <a:extLst>
                <a:ext uri="{FF2B5EF4-FFF2-40B4-BE49-F238E27FC236}">
                  <a16:creationId xmlns:a16="http://schemas.microsoft.com/office/drawing/2014/main" id="{61CDD1FD-19B6-44DE-6907-5F4089584BDC}"/>
                </a:ext>
              </a:extLst>
            </p:cNvPr>
            <p:cNvSpPr/>
            <p:nvPr/>
          </p:nvSpPr>
          <p:spPr>
            <a:xfrm>
              <a:off x="6546445" y="6924125"/>
              <a:ext cx="48531" cy="279959"/>
            </a:xfrm>
            <a:custGeom>
              <a:avLst/>
              <a:gdLst>
                <a:gd name="connsiteX0" fmla="*/ 405 w 48531"/>
                <a:gd name="connsiteY0" fmla="*/ 550 h 279959"/>
                <a:gd name="connsiteX1" fmla="*/ 25805 w 48531"/>
                <a:gd name="connsiteY1" fmla="*/ 111675 h 279959"/>
                <a:gd name="connsiteX2" fmla="*/ 38505 w 48531"/>
                <a:gd name="connsiteY2" fmla="*/ 168825 h 279959"/>
                <a:gd name="connsiteX3" fmla="*/ 32155 w 48531"/>
                <a:gd name="connsiteY3" fmla="*/ 279950 h 279959"/>
                <a:gd name="connsiteX4" fmla="*/ 48030 w 48531"/>
                <a:gd name="connsiteY4" fmla="*/ 162475 h 279959"/>
                <a:gd name="connsiteX5" fmla="*/ 405 w 48531"/>
                <a:gd name="connsiteY5" fmla="*/ 550 h 27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1" h="279959">
                  <a:moveTo>
                    <a:pt x="405" y="550"/>
                  </a:moveTo>
                  <a:cubicBezTo>
                    <a:pt x="-3299" y="-7917"/>
                    <a:pt x="19455" y="83629"/>
                    <a:pt x="25805" y="111675"/>
                  </a:cubicBezTo>
                  <a:cubicBezTo>
                    <a:pt x="32155" y="139721"/>
                    <a:pt x="37447" y="140779"/>
                    <a:pt x="38505" y="168825"/>
                  </a:cubicBezTo>
                  <a:cubicBezTo>
                    <a:pt x="39563" y="196871"/>
                    <a:pt x="30567" y="281008"/>
                    <a:pt x="32155" y="279950"/>
                  </a:cubicBezTo>
                  <a:cubicBezTo>
                    <a:pt x="33743" y="278892"/>
                    <a:pt x="51734" y="203221"/>
                    <a:pt x="48030" y="162475"/>
                  </a:cubicBezTo>
                  <a:cubicBezTo>
                    <a:pt x="44326" y="121729"/>
                    <a:pt x="4109" y="9017"/>
                    <a:pt x="405" y="55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4" name="フリーフォーム 1643">
              <a:extLst>
                <a:ext uri="{FF2B5EF4-FFF2-40B4-BE49-F238E27FC236}">
                  <a16:creationId xmlns:a16="http://schemas.microsoft.com/office/drawing/2014/main" id="{7B3D2E42-B921-EC5F-2703-010375E1E1EB}"/>
                </a:ext>
              </a:extLst>
            </p:cNvPr>
            <p:cNvSpPr/>
            <p:nvPr/>
          </p:nvSpPr>
          <p:spPr>
            <a:xfrm>
              <a:off x="6508676" y="6908783"/>
              <a:ext cx="63926" cy="311182"/>
            </a:xfrm>
            <a:custGeom>
              <a:avLst/>
              <a:gdLst>
                <a:gd name="connsiteX0" fmla="*/ 74 w 63926"/>
                <a:gd name="connsiteY0" fmla="*/ 17 h 311182"/>
                <a:gd name="connsiteX1" fmla="*/ 28649 w 63926"/>
                <a:gd name="connsiteY1" fmla="*/ 146067 h 311182"/>
                <a:gd name="connsiteX2" fmla="*/ 34999 w 63926"/>
                <a:gd name="connsiteY2" fmla="*/ 215917 h 311182"/>
                <a:gd name="connsiteX3" fmla="*/ 44524 w 63926"/>
                <a:gd name="connsiteY3" fmla="*/ 139717 h 311182"/>
                <a:gd name="connsiteX4" fmla="*/ 57224 w 63926"/>
                <a:gd name="connsiteY4" fmla="*/ 231792 h 311182"/>
                <a:gd name="connsiteX5" fmla="*/ 63574 w 63926"/>
                <a:gd name="connsiteY5" fmla="*/ 311167 h 311182"/>
                <a:gd name="connsiteX6" fmla="*/ 60399 w 63926"/>
                <a:gd name="connsiteY6" fmla="*/ 225442 h 311182"/>
                <a:gd name="connsiteX7" fmla="*/ 38174 w 63926"/>
                <a:gd name="connsiteY7" fmla="*/ 136542 h 311182"/>
                <a:gd name="connsiteX8" fmla="*/ 74 w 63926"/>
                <a:gd name="connsiteY8" fmla="*/ 17 h 31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926" h="311182">
                  <a:moveTo>
                    <a:pt x="74" y="17"/>
                  </a:moveTo>
                  <a:cubicBezTo>
                    <a:pt x="-1513" y="1604"/>
                    <a:pt x="22828" y="110084"/>
                    <a:pt x="28649" y="146067"/>
                  </a:cubicBezTo>
                  <a:cubicBezTo>
                    <a:pt x="34470" y="182050"/>
                    <a:pt x="32353" y="216975"/>
                    <a:pt x="34999" y="215917"/>
                  </a:cubicBezTo>
                  <a:cubicBezTo>
                    <a:pt x="37645" y="214859"/>
                    <a:pt x="40820" y="137071"/>
                    <a:pt x="44524" y="139717"/>
                  </a:cubicBezTo>
                  <a:cubicBezTo>
                    <a:pt x="48228" y="142363"/>
                    <a:pt x="54049" y="203217"/>
                    <a:pt x="57224" y="231792"/>
                  </a:cubicBezTo>
                  <a:cubicBezTo>
                    <a:pt x="60399" y="260367"/>
                    <a:pt x="63045" y="312225"/>
                    <a:pt x="63574" y="311167"/>
                  </a:cubicBezTo>
                  <a:cubicBezTo>
                    <a:pt x="64103" y="310109"/>
                    <a:pt x="64632" y="254546"/>
                    <a:pt x="60399" y="225442"/>
                  </a:cubicBezTo>
                  <a:cubicBezTo>
                    <a:pt x="56166" y="196338"/>
                    <a:pt x="47170" y="166175"/>
                    <a:pt x="38174" y="136542"/>
                  </a:cubicBezTo>
                  <a:cubicBezTo>
                    <a:pt x="29178" y="106909"/>
                    <a:pt x="1661" y="-1570"/>
                    <a:pt x="74" y="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5" name="フリーフォーム 1644">
              <a:extLst>
                <a:ext uri="{FF2B5EF4-FFF2-40B4-BE49-F238E27FC236}">
                  <a16:creationId xmlns:a16="http://schemas.microsoft.com/office/drawing/2014/main" id="{01C923A4-9B32-E640-9A03-77E5061C8B77}"/>
                </a:ext>
              </a:extLst>
            </p:cNvPr>
            <p:cNvSpPr/>
            <p:nvPr/>
          </p:nvSpPr>
          <p:spPr>
            <a:xfrm>
              <a:off x="6482877" y="6959152"/>
              <a:ext cx="60933" cy="328509"/>
            </a:xfrm>
            <a:custGeom>
              <a:avLst/>
              <a:gdLst>
                <a:gd name="connsiteX0" fmla="*/ 60798 w 60933"/>
                <a:gd name="connsiteY0" fmla="*/ 448 h 328509"/>
                <a:gd name="connsiteX1" fmla="*/ 19523 w 60933"/>
                <a:gd name="connsiteY1" fmla="*/ 140148 h 328509"/>
                <a:gd name="connsiteX2" fmla="*/ 19523 w 60933"/>
                <a:gd name="connsiteY2" fmla="*/ 206823 h 328509"/>
                <a:gd name="connsiteX3" fmla="*/ 19523 w 60933"/>
                <a:gd name="connsiteY3" fmla="*/ 257623 h 328509"/>
                <a:gd name="connsiteX4" fmla="*/ 51273 w 60933"/>
                <a:gd name="connsiteY4" fmla="*/ 327473 h 328509"/>
                <a:gd name="connsiteX5" fmla="*/ 38573 w 60933"/>
                <a:gd name="connsiteY5" fmla="*/ 295723 h 328509"/>
                <a:gd name="connsiteX6" fmla="*/ 6823 w 60933"/>
                <a:gd name="connsiteY6" fmla="*/ 244923 h 328509"/>
                <a:gd name="connsiteX7" fmla="*/ 3648 w 60933"/>
                <a:gd name="connsiteY7" fmla="*/ 171898 h 328509"/>
                <a:gd name="connsiteX8" fmla="*/ 3648 w 60933"/>
                <a:gd name="connsiteY8" fmla="*/ 190948 h 328509"/>
                <a:gd name="connsiteX9" fmla="*/ 60798 w 60933"/>
                <a:gd name="connsiteY9" fmla="*/ 448 h 32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33" h="328509">
                  <a:moveTo>
                    <a:pt x="60798" y="448"/>
                  </a:moveTo>
                  <a:cubicBezTo>
                    <a:pt x="63444" y="-8019"/>
                    <a:pt x="26402" y="105752"/>
                    <a:pt x="19523" y="140148"/>
                  </a:cubicBezTo>
                  <a:cubicBezTo>
                    <a:pt x="12644" y="174544"/>
                    <a:pt x="19523" y="206823"/>
                    <a:pt x="19523" y="206823"/>
                  </a:cubicBezTo>
                  <a:cubicBezTo>
                    <a:pt x="19523" y="226402"/>
                    <a:pt x="14231" y="237515"/>
                    <a:pt x="19523" y="257623"/>
                  </a:cubicBezTo>
                  <a:cubicBezTo>
                    <a:pt x="24815" y="277731"/>
                    <a:pt x="51273" y="327473"/>
                    <a:pt x="51273" y="327473"/>
                  </a:cubicBezTo>
                  <a:cubicBezTo>
                    <a:pt x="54448" y="333823"/>
                    <a:pt x="45981" y="309481"/>
                    <a:pt x="38573" y="295723"/>
                  </a:cubicBezTo>
                  <a:cubicBezTo>
                    <a:pt x="31165" y="281965"/>
                    <a:pt x="12644" y="265560"/>
                    <a:pt x="6823" y="244923"/>
                  </a:cubicBezTo>
                  <a:cubicBezTo>
                    <a:pt x="1002" y="224286"/>
                    <a:pt x="4177" y="180894"/>
                    <a:pt x="3648" y="171898"/>
                  </a:cubicBezTo>
                  <a:cubicBezTo>
                    <a:pt x="3119" y="162902"/>
                    <a:pt x="-4289" y="212644"/>
                    <a:pt x="3648" y="190948"/>
                  </a:cubicBezTo>
                  <a:cubicBezTo>
                    <a:pt x="11585" y="169252"/>
                    <a:pt x="58152" y="8915"/>
                    <a:pt x="60798" y="4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6" name="フリーフォーム 1645">
              <a:extLst>
                <a:ext uri="{FF2B5EF4-FFF2-40B4-BE49-F238E27FC236}">
                  <a16:creationId xmlns:a16="http://schemas.microsoft.com/office/drawing/2014/main" id="{0D31B78D-49E2-9433-8573-D571CBFCE514}"/>
                </a:ext>
              </a:extLst>
            </p:cNvPr>
            <p:cNvSpPr/>
            <p:nvPr/>
          </p:nvSpPr>
          <p:spPr>
            <a:xfrm>
              <a:off x="6508734" y="6997349"/>
              <a:ext cx="65515" cy="289535"/>
            </a:xfrm>
            <a:custGeom>
              <a:avLst/>
              <a:gdLst>
                <a:gd name="connsiteX0" fmla="*/ 34941 w 65515"/>
                <a:gd name="connsiteY0" fmla="*/ 351 h 289535"/>
                <a:gd name="connsiteX1" fmla="*/ 57166 w 65515"/>
                <a:gd name="connsiteY1" fmla="*/ 181326 h 289535"/>
                <a:gd name="connsiteX2" fmla="*/ 57166 w 65515"/>
                <a:gd name="connsiteY2" fmla="*/ 216251 h 289535"/>
                <a:gd name="connsiteX3" fmla="*/ 16 w 65515"/>
                <a:gd name="connsiteY3" fmla="*/ 289276 h 289535"/>
                <a:gd name="connsiteX4" fmla="*/ 63516 w 65515"/>
                <a:gd name="connsiteY4" fmla="*/ 235301 h 289535"/>
                <a:gd name="connsiteX5" fmla="*/ 50816 w 65515"/>
                <a:gd name="connsiteY5" fmla="*/ 105126 h 289535"/>
                <a:gd name="connsiteX6" fmla="*/ 63516 w 65515"/>
                <a:gd name="connsiteY6" fmla="*/ 133701 h 289535"/>
                <a:gd name="connsiteX7" fmla="*/ 34941 w 65515"/>
                <a:gd name="connsiteY7" fmla="*/ 351 h 2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5" h="289535">
                  <a:moveTo>
                    <a:pt x="34941" y="351"/>
                  </a:moveTo>
                  <a:cubicBezTo>
                    <a:pt x="33883" y="8288"/>
                    <a:pt x="53462" y="145343"/>
                    <a:pt x="57166" y="181326"/>
                  </a:cubicBezTo>
                  <a:cubicBezTo>
                    <a:pt x="60870" y="217309"/>
                    <a:pt x="66691" y="198259"/>
                    <a:pt x="57166" y="216251"/>
                  </a:cubicBezTo>
                  <a:cubicBezTo>
                    <a:pt x="47641" y="234243"/>
                    <a:pt x="-1042" y="286101"/>
                    <a:pt x="16" y="289276"/>
                  </a:cubicBezTo>
                  <a:cubicBezTo>
                    <a:pt x="1074" y="292451"/>
                    <a:pt x="55049" y="265993"/>
                    <a:pt x="63516" y="235301"/>
                  </a:cubicBezTo>
                  <a:cubicBezTo>
                    <a:pt x="71983" y="204609"/>
                    <a:pt x="50816" y="122059"/>
                    <a:pt x="50816" y="105126"/>
                  </a:cubicBezTo>
                  <a:cubicBezTo>
                    <a:pt x="50816" y="88193"/>
                    <a:pt x="65103" y="145872"/>
                    <a:pt x="63516" y="133701"/>
                  </a:cubicBezTo>
                  <a:cubicBezTo>
                    <a:pt x="61929" y="121530"/>
                    <a:pt x="35999" y="-7586"/>
                    <a:pt x="34941" y="35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7" name="フリーフォーム 1646">
              <a:extLst>
                <a:ext uri="{FF2B5EF4-FFF2-40B4-BE49-F238E27FC236}">
                  <a16:creationId xmlns:a16="http://schemas.microsoft.com/office/drawing/2014/main" id="{1E9C59A1-A35E-F93E-602D-77F34507FA70}"/>
                </a:ext>
              </a:extLst>
            </p:cNvPr>
            <p:cNvSpPr/>
            <p:nvPr/>
          </p:nvSpPr>
          <p:spPr>
            <a:xfrm>
              <a:off x="6530365" y="7064197"/>
              <a:ext cx="19660" cy="181816"/>
            </a:xfrm>
            <a:custGeom>
              <a:avLst/>
              <a:gdLst>
                <a:gd name="connsiteX0" fmla="*/ 6960 w 19660"/>
                <a:gd name="connsiteY0" fmla="*/ 178 h 181816"/>
                <a:gd name="connsiteX1" fmla="*/ 610 w 19660"/>
                <a:gd name="connsiteY1" fmla="*/ 117653 h 181816"/>
                <a:gd name="connsiteX2" fmla="*/ 610 w 19660"/>
                <a:gd name="connsiteY2" fmla="*/ 181153 h 181816"/>
                <a:gd name="connsiteX3" fmla="*/ 3785 w 19660"/>
                <a:gd name="connsiteY3" fmla="*/ 152578 h 181816"/>
                <a:gd name="connsiteX4" fmla="*/ 19660 w 19660"/>
                <a:gd name="connsiteY4" fmla="*/ 152578 h 181816"/>
                <a:gd name="connsiteX5" fmla="*/ 610 w 19660"/>
                <a:gd name="connsiteY5" fmla="*/ 146228 h 181816"/>
                <a:gd name="connsiteX6" fmla="*/ 6960 w 19660"/>
                <a:gd name="connsiteY6" fmla="*/ 178 h 18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60" h="181816">
                  <a:moveTo>
                    <a:pt x="6960" y="178"/>
                  </a:moveTo>
                  <a:cubicBezTo>
                    <a:pt x="6960" y="-4584"/>
                    <a:pt x="1668" y="87491"/>
                    <a:pt x="610" y="117653"/>
                  </a:cubicBezTo>
                  <a:cubicBezTo>
                    <a:pt x="-448" y="147815"/>
                    <a:pt x="81" y="175332"/>
                    <a:pt x="610" y="181153"/>
                  </a:cubicBezTo>
                  <a:cubicBezTo>
                    <a:pt x="1139" y="186974"/>
                    <a:pt x="3785" y="152578"/>
                    <a:pt x="3785" y="152578"/>
                  </a:cubicBezTo>
                  <a:cubicBezTo>
                    <a:pt x="6960" y="147816"/>
                    <a:pt x="19660" y="152578"/>
                    <a:pt x="19660" y="152578"/>
                  </a:cubicBezTo>
                  <a:cubicBezTo>
                    <a:pt x="19131" y="151520"/>
                    <a:pt x="2197" y="165278"/>
                    <a:pt x="610" y="146228"/>
                  </a:cubicBezTo>
                  <a:cubicBezTo>
                    <a:pt x="-977" y="127178"/>
                    <a:pt x="6960" y="4940"/>
                    <a:pt x="6960" y="17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8" name="フリーフォーム 1647">
              <a:extLst>
                <a:ext uri="{FF2B5EF4-FFF2-40B4-BE49-F238E27FC236}">
                  <a16:creationId xmlns:a16="http://schemas.microsoft.com/office/drawing/2014/main" id="{38283B0E-C933-17DF-CB4C-A6D2F316888F}"/>
                </a:ext>
              </a:extLst>
            </p:cNvPr>
            <p:cNvSpPr/>
            <p:nvPr/>
          </p:nvSpPr>
          <p:spPr>
            <a:xfrm>
              <a:off x="6921500" y="6519647"/>
              <a:ext cx="263525" cy="71809"/>
            </a:xfrm>
            <a:custGeom>
              <a:avLst/>
              <a:gdLst>
                <a:gd name="connsiteX0" fmla="*/ 0 w 263525"/>
                <a:gd name="connsiteY0" fmla="*/ 71653 h 71809"/>
                <a:gd name="connsiteX1" fmla="*/ 165100 w 263525"/>
                <a:gd name="connsiteY1" fmla="*/ 20853 h 71809"/>
                <a:gd name="connsiteX2" fmla="*/ 263525 w 263525"/>
                <a:gd name="connsiteY2" fmla="*/ 24028 h 71809"/>
                <a:gd name="connsiteX3" fmla="*/ 206375 w 263525"/>
                <a:gd name="connsiteY3" fmla="*/ 11328 h 71809"/>
                <a:gd name="connsiteX4" fmla="*/ 165100 w 263525"/>
                <a:gd name="connsiteY4" fmla="*/ 1803 h 71809"/>
                <a:gd name="connsiteX5" fmla="*/ 0 w 263525"/>
                <a:gd name="connsiteY5" fmla="*/ 71653 h 7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525" h="71809">
                  <a:moveTo>
                    <a:pt x="0" y="71653"/>
                  </a:moveTo>
                  <a:cubicBezTo>
                    <a:pt x="0" y="74828"/>
                    <a:pt x="121179" y="28790"/>
                    <a:pt x="165100" y="20853"/>
                  </a:cubicBezTo>
                  <a:cubicBezTo>
                    <a:pt x="209021" y="12915"/>
                    <a:pt x="256646" y="25615"/>
                    <a:pt x="263525" y="24028"/>
                  </a:cubicBezTo>
                  <a:lnTo>
                    <a:pt x="206375" y="11328"/>
                  </a:lnTo>
                  <a:cubicBezTo>
                    <a:pt x="189971" y="7624"/>
                    <a:pt x="195262" y="-4547"/>
                    <a:pt x="165100" y="1803"/>
                  </a:cubicBezTo>
                  <a:cubicBezTo>
                    <a:pt x="134938" y="8153"/>
                    <a:pt x="0" y="68478"/>
                    <a:pt x="0" y="7165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9" name="フリーフォーム 1648">
              <a:extLst>
                <a:ext uri="{FF2B5EF4-FFF2-40B4-BE49-F238E27FC236}">
                  <a16:creationId xmlns:a16="http://schemas.microsoft.com/office/drawing/2014/main" id="{51CA3128-6676-55F1-CF6D-C63E959F9228}"/>
                </a:ext>
              </a:extLst>
            </p:cNvPr>
            <p:cNvSpPr/>
            <p:nvPr/>
          </p:nvSpPr>
          <p:spPr>
            <a:xfrm>
              <a:off x="6807198" y="6623050"/>
              <a:ext cx="476542" cy="90690"/>
            </a:xfrm>
            <a:custGeom>
              <a:avLst/>
              <a:gdLst>
                <a:gd name="connsiteX0" fmla="*/ 2 w 476542"/>
                <a:gd name="connsiteY0" fmla="*/ 0 h 90690"/>
                <a:gd name="connsiteX1" fmla="*/ 139702 w 476542"/>
                <a:gd name="connsiteY1" fmla="*/ 76200 h 90690"/>
                <a:gd name="connsiteX2" fmla="*/ 127002 w 476542"/>
                <a:gd name="connsiteY2" fmla="*/ 82550 h 90690"/>
                <a:gd name="connsiteX3" fmla="*/ 269877 w 476542"/>
                <a:gd name="connsiteY3" fmla="*/ 88900 h 90690"/>
                <a:gd name="connsiteX4" fmla="*/ 409577 w 476542"/>
                <a:gd name="connsiteY4" fmla="*/ 47625 h 90690"/>
                <a:gd name="connsiteX5" fmla="*/ 476252 w 476542"/>
                <a:gd name="connsiteY5" fmla="*/ 3175 h 90690"/>
                <a:gd name="connsiteX6" fmla="*/ 428627 w 476542"/>
                <a:gd name="connsiteY6" fmla="*/ 25400 h 90690"/>
                <a:gd name="connsiteX7" fmla="*/ 311152 w 476542"/>
                <a:gd name="connsiteY7" fmla="*/ 66675 h 90690"/>
                <a:gd name="connsiteX8" fmla="*/ 212727 w 476542"/>
                <a:gd name="connsiteY8" fmla="*/ 79375 h 90690"/>
                <a:gd name="connsiteX9" fmla="*/ 136527 w 476542"/>
                <a:gd name="connsiteY9" fmla="*/ 76200 h 90690"/>
                <a:gd name="connsiteX10" fmla="*/ 2 w 476542"/>
                <a:gd name="connsiteY10" fmla="*/ 0 h 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542" h="90690">
                  <a:moveTo>
                    <a:pt x="2" y="0"/>
                  </a:moveTo>
                  <a:cubicBezTo>
                    <a:pt x="531" y="0"/>
                    <a:pt x="118535" y="62442"/>
                    <a:pt x="139702" y="76200"/>
                  </a:cubicBezTo>
                  <a:cubicBezTo>
                    <a:pt x="160869" y="89958"/>
                    <a:pt x="105306" y="80433"/>
                    <a:pt x="127002" y="82550"/>
                  </a:cubicBezTo>
                  <a:cubicBezTo>
                    <a:pt x="148698" y="84667"/>
                    <a:pt x="222781" y="94721"/>
                    <a:pt x="269877" y="88900"/>
                  </a:cubicBezTo>
                  <a:cubicBezTo>
                    <a:pt x="316973" y="83079"/>
                    <a:pt x="375181" y="61913"/>
                    <a:pt x="409577" y="47625"/>
                  </a:cubicBezTo>
                  <a:cubicBezTo>
                    <a:pt x="443973" y="33338"/>
                    <a:pt x="473077" y="6879"/>
                    <a:pt x="476252" y="3175"/>
                  </a:cubicBezTo>
                  <a:cubicBezTo>
                    <a:pt x="479427" y="-529"/>
                    <a:pt x="456144" y="14817"/>
                    <a:pt x="428627" y="25400"/>
                  </a:cubicBezTo>
                  <a:cubicBezTo>
                    <a:pt x="401110" y="35983"/>
                    <a:pt x="347135" y="57679"/>
                    <a:pt x="311152" y="66675"/>
                  </a:cubicBezTo>
                  <a:cubicBezTo>
                    <a:pt x="275169" y="75671"/>
                    <a:pt x="241831" y="77788"/>
                    <a:pt x="212727" y="79375"/>
                  </a:cubicBezTo>
                  <a:cubicBezTo>
                    <a:pt x="183623" y="80962"/>
                    <a:pt x="170923" y="89429"/>
                    <a:pt x="136527" y="76200"/>
                  </a:cubicBezTo>
                  <a:cubicBezTo>
                    <a:pt x="102131" y="62971"/>
                    <a:pt x="-527" y="0"/>
                    <a:pt x="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0" name="フリーフォーム 1649">
              <a:extLst>
                <a:ext uri="{FF2B5EF4-FFF2-40B4-BE49-F238E27FC236}">
                  <a16:creationId xmlns:a16="http://schemas.microsoft.com/office/drawing/2014/main" id="{0E25355B-A4D0-C8FB-766C-9792D98867DB}"/>
                </a:ext>
              </a:extLst>
            </p:cNvPr>
            <p:cNvSpPr/>
            <p:nvPr/>
          </p:nvSpPr>
          <p:spPr>
            <a:xfrm>
              <a:off x="7048214" y="6683372"/>
              <a:ext cx="389227" cy="511742"/>
            </a:xfrm>
            <a:custGeom>
              <a:avLst/>
              <a:gdLst>
                <a:gd name="connsiteX0" fmla="*/ 184436 w 389227"/>
                <a:gd name="connsiteY0" fmla="*/ 3 h 511742"/>
                <a:gd name="connsiteX1" fmla="*/ 130461 w 389227"/>
                <a:gd name="connsiteY1" fmla="*/ 73028 h 511742"/>
                <a:gd name="connsiteX2" fmla="*/ 200311 w 389227"/>
                <a:gd name="connsiteY2" fmla="*/ 136528 h 511742"/>
                <a:gd name="connsiteX3" fmla="*/ 146336 w 389227"/>
                <a:gd name="connsiteY3" fmla="*/ 117478 h 511742"/>
                <a:gd name="connsiteX4" fmla="*/ 257461 w 389227"/>
                <a:gd name="connsiteY4" fmla="*/ 200028 h 511742"/>
                <a:gd name="connsiteX5" fmla="*/ 336836 w 389227"/>
                <a:gd name="connsiteY5" fmla="*/ 374653 h 511742"/>
                <a:gd name="connsiteX6" fmla="*/ 352711 w 389227"/>
                <a:gd name="connsiteY6" fmla="*/ 361953 h 511742"/>
                <a:gd name="connsiteX7" fmla="*/ 384461 w 389227"/>
                <a:gd name="connsiteY7" fmla="*/ 508003 h 511742"/>
                <a:gd name="connsiteX8" fmla="*/ 374936 w 389227"/>
                <a:gd name="connsiteY8" fmla="*/ 447678 h 511742"/>
                <a:gd name="connsiteX9" fmla="*/ 254286 w 389227"/>
                <a:gd name="connsiteY9" fmla="*/ 228603 h 511742"/>
                <a:gd name="connsiteX10" fmla="*/ 152686 w 389227"/>
                <a:gd name="connsiteY10" fmla="*/ 107953 h 511742"/>
                <a:gd name="connsiteX11" fmla="*/ 286 w 389227"/>
                <a:gd name="connsiteY11" fmla="*/ 44453 h 511742"/>
                <a:gd name="connsiteX12" fmla="*/ 114586 w 389227"/>
                <a:gd name="connsiteY12" fmla="*/ 95253 h 511742"/>
                <a:gd name="connsiteX13" fmla="*/ 117761 w 389227"/>
                <a:gd name="connsiteY13" fmla="*/ 69853 h 511742"/>
                <a:gd name="connsiteX14" fmla="*/ 184436 w 389227"/>
                <a:gd name="connsiteY14" fmla="*/ 3 h 51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227" h="511742">
                  <a:moveTo>
                    <a:pt x="184436" y="3"/>
                  </a:moveTo>
                  <a:cubicBezTo>
                    <a:pt x="186553" y="532"/>
                    <a:pt x="127815" y="50274"/>
                    <a:pt x="130461" y="73028"/>
                  </a:cubicBezTo>
                  <a:cubicBezTo>
                    <a:pt x="133107" y="95782"/>
                    <a:pt x="197665" y="129120"/>
                    <a:pt x="200311" y="136528"/>
                  </a:cubicBezTo>
                  <a:cubicBezTo>
                    <a:pt x="202957" y="143936"/>
                    <a:pt x="136811" y="106895"/>
                    <a:pt x="146336" y="117478"/>
                  </a:cubicBezTo>
                  <a:cubicBezTo>
                    <a:pt x="155861" y="128061"/>
                    <a:pt x="225711" y="157166"/>
                    <a:pt x="257461" y="200028"/>
                  </a:cubicBezTo>
                  <a:cubicBezTo>
                    <a:pt x="289211" y="242890"/>
                    <a:pt x="320961" y="347666"/>
                    <a:pt x="336836" y="374653"/>
                  </a:cubicBezTo>
                  <a:cubicBezTo>
                    <a:pt x="352711" y="401641"/>
                    <a:pt x="344774" y="339728"/>
                    <a:pt x="352711" y="361953"/>
                  </a:cubicBezTo>
                  <a:cubicBezTo>
                    <a:pt x="360649" y="384178"/>
                    <a:pt x="380757" y="493716"/>
                    <a:pt x="384461" y="508003"/>
                  </a:cubicBezTo>
                  <a:cubicBezTo>
                    <a:pt x="388165" y="522290"/>
                    <a:pt x="396632" y="494245"/>
                    <a:pt x="374936" y="447678"/>
                  </a:cubicBezTo>
                  <a:cubicBezTo>
                    <a:pt x="353240" y="401111"/>
                    <a:pt x="291328" y="285224"/>
                    <a:pt x="254286" y="228603"/>
                  </a:cubicBezTo>
                  <a:cubicBezTo>
                    <a:pt x="217244" y="171982"/>
                    <a:pt x="195019" y="138645"/>
                    <a:pt x="152686" y="107953"/>
                  </a:cubicBezTo>
                  <a:cubicBezTo>
                    <a:pt x="110353" y="77261"/>
                    <a:pt x="6636" y="46570"/>
                    <a:pt x="286" y="44453"/>
                  </a:cubicBezTo>
                  <a:cubicBezTo>
                    <a:pt x="-6064" y="42336"/>
                    <a:pt x="95007" y="91020"/>
                    <a:pt x="114586" y="95253"/>
                  </a:cubicBezTo>
                  <a:cubicBezTo>
                    <a:pt x="134165" y="99486"/>
                    <a:pt x="107178" y="87316"/>
                    <a:pt x="117761" y="69853"/>
                  </a:cubicBezTo>
                  <a:cubicBezTo>
                    <a:pt x="128344" y="52391"/>
                    <a:pt x="182319" y="-526"/>
                    <a:pt x="184436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 1650">
              <a:extLst>
                <a:ext uri="{FF2B5EF4-FFF2-40B4-BE49-F238E27FC236}">
                  <a16:creationId xmlns:a16="http://schemas.microsoft.com/office/drawing/2014/main" id="{4DD2C07E-E088-7E9F-F842-694D87638F38}"/>
                </a:ext>
              </a:extLst>
            </p:cNvPr>
            <p:cNvSpPr/>
            <p:nvPr/>
          </p:nvSpPr>
          <p:spPr>
            <a:xfrm>
              <a:off x="6838492" y="6683021"/>
              <a:ext cx="308719" cy="110092"/>
            </a:xfrm>
            <a:custGeom>
              <a:avLst/>
              <a:gdLst>
                <a:gd name="connsiteX0" fmla="*/ 458 w 308719"/>
                <a:gd name="connsiteY0" fmla="*/ 105129 h 110092"/>
                <a:gd name="connsiteX1" fmla="*/ 165558 w 308719"/>
                <a:gd name="connsiteY1" fmla="*/ 108304 h 110092"/>
                <a:gd name="connsiteX2" fmla="*/ 197308 w 308719"/>
                <a:gd name="connsiteY2" fmla="*/ 95604 h 110092"/>
                <a:gd name="connsiteX3" fmla="*/ 308433 w 308719"/>
                <a:gd name="connsiteY3" fmla="*/ 354 h 110092"/>
                <a:gd name="connsiteX4" fmla="*/ 222708 w 308719"/>
                <a:gd name="connsiteY4" fmla="*/ 63854 h 110092"/>
                <a:gd name="connsiteX5" fmla="*/ 458 w 308719"/>
                <a:gd name="connsiteY5" fmla="*/ 105129 h 11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719" h="110092">
                  <a:moveTo>
                    <a:pt x="458" y="105129"/>
                  </a:moveTo>
                  <a:cubicBezTo>
                    <a:pt x="-9067" y="112537"/>
                    <a:pt x="132750" y="109892"/>
                    <a:pt x="165558" y="108304"/>
                  </a:cubicBezTo>
                  <a:cubicBezTo>
                    <a:pt x="198366" y="106717"/>
                    <a:pt x="173496" y="113596"/>
                    <a:pt x="197308" y="95604"/>
                  </a:cubicBezTo>
                  <a:cubicBezTo>
                    <a:pt x="221121" y="77612"/>
                    <a:pt x="304200" y="5646"/>
                    <a:pt x="308433" y="354"/>
                  </a:cubicBezTo>
                  <a:cubicBezTo>
                    <a:pt x="312666" y="-4938"/>
                    <a:pt x="269275" y="50625"/>
                    <a:pt x="222708" y="63854"/>
                  </a:cubicBezTo>
                  <a:cubicBezTo>
                    <a:pt x="176141" y="77083"/>
                    <a:pt x="9983" y="97721"/>
                    <a:pt x="458" y="10512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2" name="フリーフォーム 1651">
              <a:extLst>
                <a:ext uri="{FF2B5EF4-FFF2-40B4-BE49-F238E27FC236}">
                  <a16:creationId xmlns:a16="http://schemas.microsoft.com/office/drawing/2014/main" id="{16CA6912-000A-034B-1C26-214BB3CB96E2}"/>
                </a:ext>
              </a:extLst>
            </p:cNvPr>
            <p:cNvSpPr/>
            <p:nvPr/>
          </p:nvSpPr>
          <p:spPr>
            <a:xfrm>
              <a:off x="6137200" y="6550172"/>
              <a:ext cx="254740" cy="70147"/>
            </a:xfrm>
            <a:custGeom>
              <a:avLst/>
              <a:gdLst>
                <a:gd name="connsiteX0" fmla="*/ 75 w 254740"/>
                <a:gd name="connsiteY0" fmla="*/ 69703 h 70147"/>
                <a:gd name="connsiteX1" fmla="*/ 136600 w 254740"/>
                <a:gd name="connsiteY1" fmla="*/ 31603 h 70147"/>
                <a:gd name="connsiteX2" fmla="*/ 254075 w 254740"/>
                <a:gd name="connsiteY2" fmla="*/ 22078 h 70147"/>
                <a:gd name="connsiteX3" fmla="*/ 187400 w 254740"/>
                <a:gd name="connsiteY3" fmla="*/ 9378 h 70147"/>
                <a:gd name="connsiteX4" fmla="*/ 155650 w 254740"/>
                <a:gd name="connsiteY4" fmla="*/ 3028 h 70147"/>
                <a:gd name="connsiteX5" fmla="*/ 75 w 254740"/>
                <a:gd name="connsiteY5" fmla="*/ 69703 h 7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740" h="70147">
                  <a:moveTo>
                    <a:pt x="75" y="69703"/>
                  </a:moveTo>
                  <a:cubicBezTo>
                    <a:pt x="-3100" y="74465"/>
                    <a:pt x="94267" y="39540"/>
                    <a:pt x="136600" y="31603"/>
                  </a:cubicBezTo>
                  <a:cubicBezTo>
                    <a:pt x="178933" y="23666"/>
                    <a:pt x="245608" y="25782"/>
                    <a:pt x="254075" y="22078"/>
                  </a:cubicBezTo>
                  <a:cubicBezTo>
                    <a:pt x="262542" y="18374"/>
                    <a:pt x="187400" y="9378"/>
                    <a:pt x="187400" y="9378"/>
                  </a:cubicBezTo>
                  <a:cubicBezTo>
                    <a:pt x="170996" y="6203"/>
                    <a:pt x="185283" y="-5439"/>
                    <a:pt x="155650" y="3028"/>
                  </a:cubicBezTo>
                  <a:cubicBezTo>
                    <a:pt x="126017" y="11495"/>
                    <a:pt x="3250" y="64941"/>
                    <a:pt x="75" y="697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3" name="フリーフォーム 1652">
              <a:extLst>
                <a:ext uri="{FF2B5EF4-FFF2-40B4-BE49-F238E27FC236}">
                  <a16:creationId xmlns:a16="http://schemas.microsoft.com/office/drawing/2014/main" id="{21B794DA-A835-955B-E9EC-66FEFE4BC094}"/>
                </a:ext>
              </a:extLst>
            </p:cNvPr>
            <p:cNvSpPr/>
            <p:nvPr/>
          </p:nvSpPr>
          <p:spPr>
            <a:xfrm>
              <a:off x="6156236" y="6597357"/>
              <a:ext cx="137706" cy="265402"/>
            </a:xfrm>
            <a:custGeom>
              <a:avLst/>
              <a:gdLst>
                <a:gd name="connsiteX0" fmla="*/ 19139 w 137706"/>
                <a:gd name="connsiteY0" fmla="*/ 293 h 265402"/>
                <a:gd name="connsiteX1" fmla="*/ 3264 w 137706"/>
                <a:gd name="connsiteY1" fmla="*/ 86018 h 265402"/>
                <a:gd name="connsiteX2" fmla="*/ 41364 w 137706"/>
                <a:gd name="connsiteY2" fmla="*/ 139993 h 265402"/>
                <a:gd name="connsiteX3" fmla="*/ 12789 w 137706"/>
                <a:gd name="connsiteY3" fmla="*/ 120943 h 265402"/>
                <a:gd name="connsiteX4" fmla="*/ 133439 w 137706"/>
                <a:gd name="connsiteY4" fmla="*/ 260643 h 265402"/>
                <a:gd name="connsiteX5" fmla="*/ 101689 w 137706"/>
                <a:gd name="connsiteY5" fmla="*/ 225718 h 265402"/>
                <a:gd name="connsiteX6" fmla="*/ 15964 w 137706"/>
                <a:gd name="connsiteY6" fmla="*/ 155868 h 265402"/>
                <a:gd name="connsiteX7" fmla="*/ 89 w 137706"/>
                <a:gd name="connsiteY7" fmla="*/ 117768 h 265402"/>
                <a:gd name="connsiteX8" fmla="*/ 19139 w 137706"/>
                <a:gd name="connsiteY8" fmla="*/ 293 h 26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706" h="265402">
                  <a:moveTo>
                    <a:pt x="19139" y="293"/>
                  </a:moveTo>
                  <a:cubicBezTo>
                    <a:pt x="19668" y="-4999"/>
                    <a:pt x="-440" y="62735"/>
                    <a:pt x="3264" y="86018"/>
                  </a:cubicBezTo>
                  <a:cubicBezTo>
                    <a:pt x="6968" y="109301"/>
                    <a:pt x="39777" y="134172"/>
                    <a:pt x="41364" y="139993"/>
                  </a:cubicBezTo>
                  <a:cubicBezTo>
                    <a:pt x="42952" y="145814"/>
                    <a:pt x="-2557" y="100835"/>
                    <a:pt x="12789" y="120943"/>
                  </a:cubicBezTo>
                  <a:cubicBezTo>
                    <a:pt x="28135" y="141051"/>
                    <a:pt x="118622" y="243181"/>
                    <a:pt x="133439" y="260643"/>
                  </a:cubicBezTo>
                  <a:cubicBezTo>
                    <a:pt x="148256" y="278105"/>
                    <a:pt x="121268" y="243180"/>
                    <a:pt x="101689" y="225718"/>
                  </a:cubicBezTo>
                  <a:cubicBezTo>
                    <a:pt x="82110" y="208256"/>
                    <a:pt x="32897" y="173860"/>
                    <a:pt x="15964" y="155868"/>
                  </a:cubicBezTo>
                  <a:cubicBezTo>
                    <a:pt x="-969" y="137876"/>
                    <a:pt x="1677" y="141581"/>
                    <a:pt x="89" y="117768"/>
                  </a:cubicBezTo>
                  <a:cubicBezTo>
                    <a:pt x="-1499" y="93955"/>
                    <a:pt x="18610" y="5585"/>
                    <a:pt x="19139" y="2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4" name="フリーフォーム 1653">
              <a:extLst>
                <a:ext uri="{FF2B5EF4-FFF2-40B4-BE49-F238E27FC236}">
                  <a16:creationId xmlns:a16="http://schemas.microsoft.com/office/drawing/2014/main" id="{F46641EE-3F8C-EB03-8F80-1CD7CFFA3AFB}"/>
                </a:ext>
              </a:extLst>
            </p:cNvPr>
            <p:cNvSpPr/>
            <p:nvPr/>
          </p:nvSpPr>
          <p:spPr>
            <a:xfrm>
              <a:off x="6098619" y="6581531"/>
              <a:ext cx="132611" cy="218742"/>
            </a:xfrm>
            <a:custGeom>
              <a:avLst/>
              <a:gdLst>
                <a:gd name="connsiteX0" fmla="*/ 76756 w 132611"/>
                <a:gd name="connsiteY0" fmla="*/ 244 h 218742"/>
                <a:gd name="connsiteX1" fmla="*/ 16431 w 132611"/>
                <a:gd name="connsiteY1" fmla="*/ 66919 h 218742"/>
                <a:gd name="connsiteX2" fmla="*/ 32306 w 132611"/>
                <a:gd name="connsiteY2" fmla="*/ 114544 h 218742"/>
                <a:gd name="connsiteX3" fmla="*/ 3731 w 132611"/>
                <a:gd name="connsiteY3" fmla="*/ 92319 h 218742"/>
                <a:gd name="connsiteX4" fmla="*/ 130731 w 132611"/>
                <a:gd name="connsiteY4" fmla="*/ 216144 h 218742"/>
                <a:gd name="connsiteX5" fmla="*/ 76756 w 132611"/>
                <a:gd name="connsiteY5" fmla="*/ 171694 h 218742"/>
                <a:gd name="connsiteX6" fmla="*/ 35481 w 132611"/>
                <a:gd name="connsiteY6" fmla="*/ 114544 h 218742"/>
                <a:gd name="connsiteX7" fmla="*/ 3731 w 132611"/>
                <a:gd name="connsiteY7" fmla="*/ 92319 h 218742"/>
                <a:gd name="connsiteX8" fmla="*/ 76756 w 132611"/>
                <a:gd name="connsiteY8" fmla="*/ 244 h 21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11" h="218742">
                  <a:moveTo>
                    <a:pt x="76756" y="244"/>
                  </a:moveTo>
                  <a:cubicBezTo>
                    <a:pt x="78873" y="-3989"/>
                    <a:pt x="23839" y="47869"/>
                    <a:pt x="16431" y="66919"/>
                  </a:cubicBezTo>
                  <a:cubicBezTo>
                    <a:pt x="9023" y="85969"/>
                    <a:pt x="34423" y="110311"/>
                    <a:pt x="32306" y="114544"/>
                  </a:cubicBezTo>
                  <a:cubicBezTo>
                    <a:pt x="30189" y="118777"/>
                    <a:pt x="-12673" y="75386"/>
                    <a:pt x="3731" y="92319"/>
                  </a:cubicBezTo>
                  <a:cubicBezTo>
                    <a:pt x="20135" y="109252"/>
                    <a:pt x="118560" y="202915"/>
                    <a:pt x="130731" y="216144"/>
                  </a:cubicBezTo>
                  <a:cubicBezTo>
                    <a:pt x="142902" y="229373"/>
                    <a:pt x="92631" y="188627"/>
                    <a:pt x="76756" y="171694"/>
                  </a:cubicBezTo>
                  <a:cubicBezTo>
                    <a:pt x="60881" y="154761"/>
                    <a:pt x="47652" y="127773"/>
                    <a:pt x="35481" y="114544"/>
                  </a:cubicBezTo>
                  <a:cubicBezTo>
                    <a:pt x="23310" y="101315"/>
                    <a:pt x="-2619" y="108723"/>
                    <a:pt x="3731" y="92319"/>
                  </a:cubicBezTo>
                  <a:cubicBezTo>
                    <a:pt x="10081" y="75915"/>
                    <a:pt x="74639" y="4477"/>
                    <a:pt x="76756" y="24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5" name="フリーフォーム 1654">
              <a:extLst>
                <a:ext uri="{FF2B5EF4-FFF2-40B4-BE49-F238E27FC236}">
                  <a16:creationId xmlns:a16="http://schemas.microsoft.com/office/drawing/2014/main" id="{D4E90270-5674-0DE4-1ED2-46C758336C75}"/>
                </a:ext>
              </a:extLst>
            </p:cNvPr>
            <p:cNvSpPr/>
            <p:nvPr/>
          </p:nvSpPr>
          <p:spPr>
            <a:xfrm>
              <a:off x="6184895" y="6603466"/>
              <a:ext cx="149233" cy="54554"/>
            </a:xfrm>
            <a:custGeom>
              <a:avLst/>
              <a:gdLst>
                <a:gd name="connsiteX0" fmla="*/ 149230 w 149233"/>
                <a:gd name="connsiteY0" fmla="*/ 25934 h 54554"/>
                <a:gd name="connsiteX1" fmla="*/ 63505 w 149233"/>
                <a:gd name="connsiteY1" fmla="*/ 534 h 54554"/>
                <a:gd name="connsiteX2" fmla="*/ 5 w 149233"/>
                <a:gd name="connsiteY2" fmla="*/ 54509 h 54554"/>
                <a:gd name="connsiteX3" fmla="*/ 66680 w 149233"/>
                <a:gd name="connsiteY3" fmla="*/ 10059 h 54554"/>
                <a:gd name="connsiteX4" fmla="*/ 149230 w 149233"/>
                <a:gd name="connsiteY4" fmla="*/ 25934 h 5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233" h="54554">
                  <a:moveTo>
                    <a:pt x="149230" y="25934"/>
                  </a:moveTo>
                  <a:cubicBezTo>
                    <a:pt x="148701" y="24347"/>
                    <a:pt x="88376" y="-4228"/>
                    <a:pt x="63505" y="534"/>
                  </a:cubicBezTo>
                  <a:cubicBezTo>
                    <a:pt x="38634" y="5296"/>
                    <a:pt x="-524" y="52922"/>
                    <a:pt x="5" y="54509"/>
                  </a:cubicBezTo>
                  <a:cubicBezTo>
                    <a:pt x="534" y="56096"/>
                    <a:pt x="46043" y="15880"/>
                    <a:pt x="66680" y="10059"/>
                  </a:cubicBezTo>
                  <a:cubicBezTo>
                    <a:pt x="87317" y="4238"/>
                    <a:pt x="149759" y="27521"/>
                    <a:pt x="149230" y="2593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7" name="フリーフォーム 1656">
              <a:extLst>
                <a:ext uri="{FF2B5EF4-FFF2-40B4-BE49-F238E27FC236}">
                  <a16:creationId xmlns:a16="http://schemas.microsoft.com/office/drawing/2014/main" id="{85C226CC-52AE-4EBF-E9FA-41D04DA1CF06}"/>
                </a:ext>
              </a:extLst>
            </p:cNvPr>
            <p:cNvSpPr/>
            <p:nvPr/>
          </p:nvSpPr>
          <p:spPr>
            <a:xfrm>
              <a:off x="6267397" y="6632572"/>
              <a:ext cx="22314" cy="114313"/>
            </a:xfrm>
            <a:custGeom>
              <a:avLst/>
              <a:gdLst>
                <a:gd name="connsiteX0" fmla="*/ 53 w 22314"/>
                <a:gd name="connsiteY0" fmla="*/ 3 h 114313"/>
                <a:gd name="connsiteX1" fmla="*/ 15928 w 22314"/>
                <a:gd name="connsiteY1" fmla="*/ 76203 h 114313"/>
                <a:gd name="connsiteX2" fmla="*/ 12753 w 22314"/>
                <a:gd name="connsiteY2" fmla="*/ 114303 h 114313"/>
                <a:gd name="connsiteX3" fmla="*/ 22278 w 22314"/>
                <a:gd name="connsiteY3" fmla="*/ 73028 h 114313"/>
                <a:gd name="connsiteX4" fmla="*/ 53 w 22314"/>
                <a:gd name="connsiteY4" fmla="*/ 3 h 11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14" h="114313">
                  <a:moveTo>
                    <a:pt x="53" y="3"/>
                  </a:moveTo>
                  <a:cubicBezTo>
                    <a:pt x="-1005" y="532"/>
                    <a:pt x="13811" y="57153"/>
                    <a:pt x="15928" y="76203"/>
                  </a:cubicBezTo>
                  <a:cubicBezTo>
                    <a:pt x="18045" y="95253"/>
                    <a:pt x="11695" y="114832"/>
                    <a:pt x="12753" y="114303"/>
                  </a:cubicBezTo>
                  <a:cubicBezTo>
                    <a:pt x="13811" y="113774"/>
                    <a:pt x="21220" y="89432"/>
                    <a:pt x="22278" y="73028"/>
                  </a:cubicBezTo>
                  <a:cubicBezTo>
                    <a:pt x="23336" y="56624"/>
                    <a:pt x="1111" y="-526"/>
                    <a:pt x="53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8" name="フリーフォーム 1657">
              <a:extLst>
                <a:ext uri="{FF2B5EF4-FFF2-40B4-BE49-F238E27FC236}">
                  <a16:creationId xmlns:a16="http://schemas.microsoft.com/office/drawing/2014/main" id="{E99142AB-BAAB-463D-BF7D-6E2078DC03E8}"/>
                </a:ext>
              </a:extLst>
            </p:cNvPr>
            <p:cNvSpPr/>
            <p:nvPr/>
          </p:nvSpPr>
          <p:spPr>
            <a:xfrm>
              <a:off x="6229350" y="6651498"/>
              <a:ext cx="34224" cy="73596"/>
            </a:xfrm>
            <a:custGeom>
              <a:avLst/>
              <a:gdLst>
                <a:gd name="connsiteX0" fmla="*/ 0 w 34224"/>
                <a:gd name="connsiteY0" fmla="*/ 127 h 73596"/>
                <a:gd name="connsiteX1" fmla="*/ 31750 w 34224"/>
                <a:gd name="connsiteY1" fmla="*/ 54102 h 73596"/>
                <a:gd name="connsiteX2" fmla="*/ 31750 w 34224"/>
                <a:gd name="connsiteY2" fmla="*/ 73152 h 73596"/>
                <a:gd name="connsiteX3" fmla="*/ 0 w 34224"/>
                <a:gd name="connsiteY3" fmla="*/ 127 h 7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24" h="73596">
                  <a:moveTo>
                    <a:pt x="0" y="127"/>
                  </a:moveTo>
                  <a:cubicBezTo>
                    <a:pt x="0" y="-3048"/>
                    <a:pt x="31750" y="54102"/>
                    <a:pt x="31750" y="54102"/>
                  </a:cubicBezTo>
                  <a:cubicBezTo>
                    <a:pt x="37042" y="66273"/>
                    <a:pt x="32279" y="75798"/>
                    <a:pt x="31750" y="73152"/>
                  </a:cubicBezTo>
                  <a:cubicBezTo>
                    <a:pt x="31221" y="70506"/>
                    <a:pt x="0" y="3302"/>
                    <a:pt x="0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9" name="フリーフォーム 1658">
              <a:extLst>
                <a:ext uri="{FF2B5EF4-FFF2-40B4-BE49-F238E27FC236}">
                  <a16:creationId xmlns:a16="http://schemas.microsoft.com/office/drawing/2014/main" id="{7435CB24-9B7B-1CAD-111A-C4782CA76CA1}"/>
                </a:ext>
              </a:extLst>
            </p:cNvPr>
            <p:cNvSpPr/>
            <p:nvPr/>
          </p:nvSpPr>
          <p:spPr>
            <a:xfrm>
              <a:off x="7454764" y="7067521"/>
              <a:ext cx="98618" cy="531341"/>
            </a:xfrm>
            <a:custGeom>
              <a:avLst/>
              <a:gdLst>
                <a:gd name="connsiteX0" fmla="*/ 50936 w 98618"/>
                <a:gd name="connsiteY0" fmla="*/ 29 h 531341"/>
                <a:gd name="connsiteX1" fmla="*/ 50936 w 98618"/>
                <a:gd name="connsiteY1" fmla="*/ 238154 h 531341"/>
                <a:gd name="connsiteX2" fmla="*/ 98561 w 98618"/>
                <a:gd name="connsiteY2" fmla="*/ 320704 h 531341"/>
                <a:gd name="connsiteX3" fmla="*/ 60461 w 98618"/>
                <a:gd name="connsiteY3" fmla="*/ 282604 h 531341"/>
                <a:gd name="connsiteX4" fmla="*/ 50936 w 98618"/>
                <a:gd name="connsiteY4" fmla="*/ 381029 h 531341"/>
                <a:gd name="connsiteX5" fmla="*/ 54111 w 98618"/>
                <a:gd name="connsiteY5" fmla="*/ 530254 h 531341"/>
                <a:gd name="connsiteX6" fmla="*/ 57286 w 98618"/>
                <a:gd name="connsiteY6" fmla="*/ 435004 h 531341"/>
                <a:gd name="connsiteX7" fmla="*/ 136 w 98618"/>
                <a:gd name="connsiteY7" fmla="*/ 193704 h 531341"/>
                <a:gd name="connsiteX8" fmla="*/ 41411 w 98618"/>
                <a:gd name="connsiteY8" fmla="*/ 314354 h 531341"/>
                <a:gd name="connsiteX9" fmla="*/ 44586 w 98618"/>
                <a:gd name="connsiteY9" fmla="*/ 222279 h 531341"/>
                <a:gd name="connsiteX10" fmla="*/ 50936 w 98618"/>
                <a:gd name="connsiteY10" fmla="*/ 29 h 53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618" h="531341">
                  <a:moveTo>
                    <a:pt x="50936" y="29"/>
                  </a:moveTo>
                  <a:cubicBezTo>
                    <a:pt x="51994" y="2675"/>
                    <a:pt x="42998" y="184708"/>
                    <a:pt x="50936" y="238154"/>
                  </a:cubicBezTo>
                  <a:cubicBezTo>
                    <a:pt x="58874" y="291600"/>
                    <a:pt x="96974" y="313296"/>
                    <a:pt x="98561" y="320704"/>
                  </a:cubicBezTo>
                  <a:cubicBezTo>
                    <a:pt x="100148" y="328112"/>
                    <a:pt x="68398" y="272550"/>
                    <a:pt x="60461" y="282604"/>
                  </a:cubicBezTo>
                  <a:cubicBezTo>
                    <a:pt x="52524" y="292658"/>
                    <a:pt x="51994" y="339754"/>
                    <a:pt x="50936" y="381029"/>
                  </a:cubicBezTo>
                  <a:cubicBezTo>
                    <a:pt x="49878" y="422304"/>
                    <a:pt x="53053" y="521258"/>
                    <a:pt x="54111" y="530254"/>
                  </a:cubicBezTo>
                  <a:cubicBezTo>
                    <a:pt x="55169" y="539250"/>
                    <a:pt x="66282" y="491096"/>
                    <a:pt x="57286" y="435004"/>
                  </a:cubicBezTo>
                  <a:cubicBezTo>
                    <a:pt x="48290" y="378912"/>
                    <a:pt x="2782" y="213812"/>
                    <a:pt x="136" y="193704"/>
                  </a:cubicBezTo>
                  <a:cubicBezTo>
                    <a:pt x="-2510" y="173596"/>
                    <a:pt x="34003" y="309592"/>
                    <a:pt x="41411" y="314354"/>
                  </a:cubicBezTo>
                  <a:cubicBezTo>
                    <a:pt x="48819" y="319117"/>
                    <a:pt x="42999" y="270962"/>
                    <a:pt x="44586" y="222279"/>
                  </a:cubicBezTo>
                  <a:cubicBezTo>
                    <a:pt x="46173" y="173596"/>
                    <a:pt x="49878" y="-2617"/>
                    <a:pt x="50936" y="2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0" name="フリーフォーム 1659">
              <a:extLst>
                <a:ext uri="{FF2B5EF4-FFF2-40B4-BE49-F238E27FC236}">
                  <a16:creationId xmlns:a16="http://schemas.microsoft.com/office/drawing/2014/main" id="{6C936BAC-6D29-2189-AECC-D156ECA58154}"/>
                </a:ext>
              </a:extLst>
            </p:cNvPr>
            <p:cNvSpPr/>
            <p:nvPr/>
          </p:nvSpPr>
          <p:spPr>
            <a:xfrm>
              <a:off x="6724567" y="7054850"/>
              <a:ext cx="245917" cy="205001"/>
            </a:xfrm>
            <a:custGeom>
              <a:avLst/>
              <a:gdLst>
                <a:gd name="connsiteX0" fmla="*/ 83 w 245917"/>
                <a:gd name="connsiteY0" fmla="*/ 0 h 205001"/>
                <a:gd name="connsiteX1" fmla="*/ 142958 w 245917"/>
                <a:gd name="connsiteY1" fmla="*/ 120650 h 205001"/>
                <a:gd name="connsiteX2" fmla="*/ 155658 w 245917"/>
                <a:gd name="connsiteY2" fmla="*/ 111125 h 205001"/>
                <a:gd name="connsiteX3" fmla="*/ 244558 w 245917"/>
                <a:gd name="connsiteY3" fmla="*/ 203200 h 205001"/>
                <a:gd name="connsiteX4" fmla="*/ 206458 w 245917"/>
                <a:gd name="connsiteY4" fmla="*/ 168275 h 205001"/>
                <a:gd name="connsiteX5" fmla="*/ 165183 w 245917"/>
                <a:gd name="connsiteY5" fmla="*/ 120650 h 205001"/>
                <a:gd name="connsiteX6" fmla="*/ 83 w 245917"/>
                <a:gd name="connsiteY6" fmla="*/ 0 h 20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917" h="205001">
                  <a:moveTo>
                    <a:pt x="83" y="0"/>
                  </a:moveTo>
                  <a:cubicBezTo>
                    <a:pt x="-3621" y="0"/>
                    <a:pt x="117029" y="102129"/>
                    <a:pt x="142958" y="120650"/>
                  </a:cubicBezTo>
                  <a:cubicBezTo>
                    <a:pt x="168887" y="139171"/>
                    <a:pt x="138725" y="97367"/>
                    <a:pt x="155658" y="111125"/>
                  </a:cubicBezTo>
                  <a:cubicBezTo>
                    <a:pt x="172591" y="124883"/>
                    <a:pt x="236091" y="193675"/>
                    <a:pt x="244558" y="203200"/>
                  </a:cubicBezTo>
                  <a:cubicBezTo>
                    <a:pt x="253025" y="212725"/>
                    <a:pt x="219687" y="182033"/>
                    <a:pt x="206458" y="168275"/>
                  </a:cubicBezTo>
                  <a:cubicBezTo>
                    <a:pt x="193229" y="154517"/>
                    <a:pt x="196404" y="146050"/>
                    <a:pt x="165183" y="120650"/>
                  </a:cubicBezTo>
                  <a:cubicBezTo>
                    <a:pt x="133962" y="95250"/>
                    <a:pt x="3787" y="0"/>
                    <a:pt x="83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1" name="フリーフォーム 1660">
              <a:extLst>
                <a:ext uri="{FF2B5EF4-FFF2-40B4-BE49-F238E27FC236}">
                  <a16:creationId xmlns:a16="http://schemas.microsoft.com/office/drawing/2014/main" id="{1839523A-C765-846D-8169-39ABF0F7FB60}"/>
                </a:ext>
              </a:extLst>
            </p:cNvPr>
            <p:cNvSpPr/>
            <p:nvPr/>
          </p:nvSpPr>
          <p:spPr>
            <a:xfrm>
              <a:off x="7483050" y="6800818"/>
              <a:ext cx="138070" cy="262109"/>
            </a:xfrm>
            <a:custGeom>
              <a:avLst/>
              <a:gdLst>
                <a:gd name="connsiteX0" fmla="*/ 73450 w 138070"/>
                <a:gd name="connsiteY0" fmla="*/ 32 h 262109"/>
                <a:gd name="connsiteX1" fmla="*/ 79800 w 138070"/>
                <a:gd name="connsiteY1" fmla="*/ 117507 h 262109"/>
                <a:gd name="connsiteX2" fmla="*/ 136950 w 138070"/>
                <a:gd name="connsiteY2" fmla="*/ 260382 h 262109"/>
                <a:gd name="connsiteX3" fmla="*/ 108375 w 138070"/>
                <a:gd name="connsiteY3" fmla="*/ 187357 h 262109"/>
                <a:gd name="connsiteX4" fmla="*/ 425 w 138070"/>
                <a:gd name="connsiteY4" fmla="*/ 50832 h 262109"/>
                <a:gd name="connsiteX5" fmla="*/ 70275 w 138070"/>
                <a:gd name="connsiteY5" fmla="*/ 104807 h 262109"/>
                <a:gd name="connsiteX6" fmla="*/ 73450 w 138070"/>
                <a:gd name="connsiteY6" fmla="*/ 32 h 26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070" h="262109">
                  <a:moveTo>
                    <a:pt x="73450" y="32"/>
                  </a:moveTo>
                  <a:cubicBezTo>
                    <a:pt x="75038" y="2149"/>
                    <a:pt x="69217" y="74115"/>
                    <a:pt x="79800" y="117507"/>
                  </a:cubicBezTo>
                  <a:cubicBezTo>
                    <a:pt x="90383" y="160899"/>
                    <a:pt x="132188" y="248740"/>
                    <a:pt x="136950" y="260382"/>
                  </a:cubicBezTo>
                  <a:cubicBezTo>
                    <a:pt x="141712" y="272024"/>
                    <a:pt x="131129" y="222282"/>
                    <a:pt x="108375" y="187357"/>
                  </a:cubicBezTo>
                  <a:cubicBezTo>
                    <a:pt x="85621" y="152432"/>
                    <a:pt x="6775" y="64590"/>
                    <a:pt x="425" y="50832"/>
                  </a:cubicBezTo>
                  <a:cubicBezTo>
                    <a:pt x="-5925" y="37074"/>
                    <a:pt x="60750" y="110099"/>
                    <a:pt x="70275" y="104807"/>
                  </a:cubicBezTo>
                  <a:cubicBezTo>
                    <a:pt x="79800" y="99515"/>
                    <a:pt x="71862" y="-2085"/>
                    <a:pt x="73450" y="3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2" name="フリーフォーム 1661">
              <a:extLst>
                <a:ext uri="{FF2B5EF4-FFF2-40B4-BE49-F238E27FC236}">
                  <a16:creationId xmlns:a16="http://schemas.microsoft.com/office/drawing/2014/main" id="{2545C414-0561-51EF-A856-BE530AB7544E}"/>
                </a:ext>
              </a:extLst>
            </p:cNvPr>
            <p:cNvSpPr/>
            <p:nvPr/>
          </p:nvSpPr>
          <p:spPr>
            <a:xfrm>
              <a:off x="7806891" y="6923790"/>
              <a:ext cx="154016" cy="228217"/>
            </a:xfrm>
            <a:custGeom>
              <a:avLst/>
              <a:gdLst>
                <a:gd name="connsiteX0" fmla="*/ 434 w 154016"/>
                <a:gd name="connsiteY0" fmla="*/ 885 h 228217"/>
                <a:gd name="connsiteX1" fmla="*/ 149659 w 154016"/>
                <a:gd name="connsiteY1" fmla="*/ 223135 h 228217"/>
                <a:gd name="connsiteX2" fmla="*/ 105209 w 154016"/>
                <a:gd name="connsiteY2" fmla="*/ 146935 h 228217"/>
                <a:gd name="connsiteX3" fmla="*/ 434 w 154016"/>
                <a:gd name="connsiteY3" fmla="*/ 885 h 22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016" h="228217">
                  <a:moveTo>
                    <a:pt x="434" y="885"/>
                  </a:moveTo>
                  <a:cubicBezTo>
                    <a:pt x="7842" y="13585"/>
                    <a:pt x="132196" y="198793"/>
                    <a:pt x="149659" y="223135"/>
                  </a:cubicBezTo>
                  <a:cubicBezTo>
                    <a:pt x="167122" y="247477"/>
                    <a:pt x="127963" y="178156"/>
                    <a:pt x="105209" y="146935"/>
                  </a:cubicBezTo>
                  <a:cubicBezTo>
                    <a:pt x="82455" y="115714"/>
                    <a:pt x="-6974" y="-11815"/>
                    <a:pt x="434" y="88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3" name="フリーフォーム 1662">
              <a:extLst>
                <a:ext uri="{FF2B5EF4-FFF2-40B4-BE49-F238E27FC236}">
                  <a16:creationId xmlns:a16="http://schemas.microsoft.com/office/drawing/2014/main" id="{F83641F0-7892-202B-B66D-843A21387333}"/>
                </a:ext>
              </a:extLst>
            </p:cNvPr>
            <p:cNvSpPr/>
            <p:nvPr/>
          </p:nvSpPr>
          <p:spPr>
            <a:xfrm>
              <a:off x="7632645" y="7131048"/>
              <a:ext cx="195862" cy="247655"/>
            </a:xfrm>
            <a:custGeom>
              <a:avLst/>
              <a:gdLst>
                <a:gd name="connsiteX0" fmla="*/ 55 w 195862"/>
                <a:gd name="connsiteY0" fmla="*/ 2 h 247655"/>
                <a:gd name="connsiteX1" fmla="*/ 161980 w 195862"/>
                <a:gd name="connsiteY1" fmla="*/ 139702 h 247655"/>
                <a:gd name="connsiteX2" fmla="*/ 187380 w 195862"/>
                <a:gd name="connsiteY2" fmla="*/ 247652 h 247655"/>
                <a:gd name="connsiteX3" fmla="*/ 181030 w 195862"/>
                <a:gd name="connsiteY3" fmla="*/ 142877 h 247655"/>
                <a:gd name="connsiteX4" fmla="*/ 55 w 195862"/>
                <a:gd name="connsiteY4" fmla="*/ 2 h 24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862" h="247655">
                  <a:moveTo>
                    <a:pt x="55" y="2"/>
                  </a:moveTo>
                  <a:cubicBezTo>
                    <a:pt x="-3120" y="-527"/>
                    <a:pt x="130759" y="98427"/>
                    <a:pt x="161980" y="139702"/>
                  </a:cubicBezTo>
                  <a:cubicBezTo>
                    <a:pt x="193201" y="180977"/>
                    <a:pt x="184205" y="247123"/>
                    <a:pt x="187380" y="247652"/>
                  </a:cubicBezTo>
                  <a:cubicBezTo>
                    <a:pt x="190555" y="248181"/>
                    <a:pt x="208017" y="180977"/>
                    <a:pt x="181030" y="142877"/>
                  </a:cubicBezTo>
                  <a:cubicBezTo>
                    <a:pt x="154043" y="104777"/>
                    <a:pt x="3230" y="531"/>
                    <a:pt x="55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4" name="フリーフォーム 1663">
              <a:extLst>
                <a:ext uri="{FF2B5EF4-FFF2-40B4-BE49-F238E27FC236}">
                  <a16:creationId xmlns:a16="http://schemas.microsoft.com/office/drawing/2014/main" id="{BE2CB5D1-8FAC-ABCF-2AD9-BF1445DB0602}"/>
                </a:ext>
              </a:extLst>
            </p:cNvPr>
            <p:cNvSpPr/>
            <p:nvPr/>
          </p:nvSpPr>
          <p:spPr>
            <a:xfrm>
              <a:off x="7603044" y="7451030"/>
              <a:ext cx="274377" cy="125911"/>
            </a:xfrm>
            <a:custGeom>
              <a:avLst/>
              <a:gdLst>
                <a:gd name="connsiteX0" fmla="*/ 1081 w 274377"/>
                <a:gd name="connsiteY0" fmla="*/ 118170 h 125911"/>
                <a:gd name="connsiteX1" fmla="*/ 124906 w 274377"/>
                <a:gd name="connsiteY1" fmla="*/ 124520 h 125911"/>
                <a:gd name="connsiteX2" fmla="*/ 204281 w 274377"/>
                <a:gd name="connsiteY2" fmla="*/ 95945 h 125911"/>
                <a:gd name="connsiteX3" fmla="*/ 274131 w 274377"/>
                <a:gd name="connsiteY3" fmla="*/ 695 h 125911"/>
                <a:gd name="connsiteX4" fmla="*/ 226506 w 274377"/>
                <a:gd name="connsiteY4" fmla="*/ 54670 h 125911"/>
                <a:gd name="connsiteX5" fmla="*/ 201106 w 274377"/>
                <a:gd name="connsiteY5" fmla="*/ 89595 h 125911"/>
                <a:gd name="connsiteX6" fmla="*/ 1081 w 274377"/>
                <a:gd name="connsiteY6" fmla="*/ 118170 h 12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377" h="125911">
                  <a:moveTo>
                    <a:pt x="1081" y="118170"/>
                  </a:moveTo>
                  <a:cubicBezTo>
                    <a:pt x="-11619" y="123991"/>
                    <a:pt x="91039" y="128224"/>
                    <a:pt x="124906" y="124520"/>
                  </a:cubicBezTo>
                  <a:cubicBezTo>
                    <a:pt x="158773" y="120816"/>
                    <a:pt x="179410" y="116582"/>
                    <a:pt x="204281" y="95945"/>
                  </a:cubicBezTo>
                  <a:cubicBezTo>
                    <a:pt x="229152" y="75308"/>
                    <a:pt x="270427" y="7574"/>
                    <a:pt x="274131" y="695"/>
                  </a:cubicBezTo>
                  <a:cubicBezTo>
                    <a:pt x="277835" y="-6184"/>
                    <a:pt x="238677" y="39853"/>
                    <a:pt x="226506" y="54670"/>
                  </a:cubicBezTo>
                  <a:cubicBezTo>
                    <a:pt x="214335" y="69487"/>
                    <a:pt x="238148" y="78483"/>
                    <a:pt x="201106" y="89595"/>
                  </a:cubicBezTo>
                  <a:cubicBezTo>
                    <a:pt x="164064" y="100707"/>
                    <a:pt x="13781" y="112349"/>
                    <a:pt x="1081" y="1181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5" name="フリーフォーム 1664">
              <a:extLst>
                <a:ext uri="{FF2B5EF4-FFF2-40B4-BE49-F238E27FC236}">
                  <a16:creationId xmlns:a16="http://schemas.microsoft.com/office/drawing/2014/main" id="{4223DB6E-B358-C90F-5B9A-46C1DB77BFDF}"/>
                </a:ext>
              </a:extLst>
            </p:cNvPr>
            <p:cNvSpPr/>
            <p:nvPr/>
          </p:nvSpPr>
          <p:spPr>
            <a:xfrm>
              <a:off x="7029279" y="7264306"/>
              <a:ext cx="763180" cy="593690"/>
            </a:xfrm>
            <a:custGeom>
              <a:avLst/>
              <a:gdLst>
                <a:gd name="connsiteX0" fmla="*/ 171 w 763180"/>
                <a:gd name="connsiteY0" fmla="*/ 94 h 593690"/>
                <a:gd name="connsiteX1" fmla="*/ 171621 w 763180"/>
                <a:gd name="connsiteY1" fmla="*/ 206469 h 593690"/>
                <a:gd name="connsiteX2" fmla="*/ 197021 w 763180"/>
                <a:gd name="connsiteY2" fmla="*/ 209644 h 593690"/>
                <a:gd name="connsiteX3" fmla="*/ 362121 w 763180"/>
                <a:gd name="connsiteY3" fmla="*/ 352519 h 593690"/>
                <a:gd name="connsiteX4" fmla="*/ 324021 w 763180"/>
                <a:gd name="connsiteY4" fmla="*/ 320769 h 593690"/>
                <a:gd name="connsiteX5" fmla="*/ 485946 w 763180"/>
                <a:gd name="connsiteY5" fmla="*/ 419194 h 593690"/>
                <a:gd name="connsiteX6" fmla="*/ 482771 w 763180"/>
                <a:gd name="connsiteY6" fmla="*/ 403319 h 593690"/>
                <a:gd name="connsiteX7" fmla="*/ 755821 w 763180"/>
                <a:gd name="connsiteY7" fmla="*/ 587469 h 593690"/>
                <a:gd name="connsiteX8" fmla="*/ 670096 w 763180"/>
                <a:gd name="connsiteY8" fmla="*/ 543019 h 593690"/>
                <a:gd name="connsiteX9" fmla="*/ 508171 w 763180"/>
                <a:gd name="connsiteY9" fmla="*/ 469994 h 593690"/>
                <a:gd name="connsiteX10" fmla="*/ 504996 w 763180"/>
                <a:gd name="connsiteY10" fmla="*/ 454119 h 593690"/>
                <a:gd name="connsiteX11" fmla="*/ 324021 w 763180"/>
                <a:gd name="connsiteY11" fmla="*/ 320769 h 593690"/>
                <a:gd name="connsiteX12" fmla="*/ 206546 w 763180"/>
                <a:gd name="connsiteY12" fmla="*/ 235044 h 593690"/>
                <a:gd name="connsiteX13" fmla="*/ 171 w 763180"/>
                <a:gd name="connsiteY13" fmla="*/ 94 h 59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3180" h="593690">
                  <a:moveTo>
                    <a:pt x="171" y="94"/>
                  </a:moveTo>
                  <a:cubicBezTo>
                    <a:pt x="-5650" y="-4668"/>
                    <a:pt x="138813" y="171544"/>
                    <a:pt x="171621" y="206469"/>
                  </a:cubicBezTo>
                  <a:cubicBezTo>
                    <a:pt x="204429" y="241394"/>
                    <a:pt x="165271" y="185302"/>
                    <a:pt x="197021" y="209644"/>
                  </a:cubicBezTo>
                  <a:cubicBezTo>
                    <a:pt x="228771" y="233986"/>
                    <a:pt x="340954" y="333998"/>
                    <a:pt x="362121" y="352519"/>
                  </a:cubicBezTo>
                  <a:cubicBezTo>
                    <a:pt x="383288" y="371040"/>
                    <a:pt x="303384" y="309657"/>
                    <a:pt x="324021" y="320769"/>
                  </a:cubicBezTo>
                  <a:cubicBezTo>
                    <a:pt x="344658" y="331881"/>
                    <a:pt x="459488" y="405436"/>
                    <a:pt x="485946" y="419194"/>
                  </a:cubicBezTo>
                  <a:cubicBezTo>
                    <a:pt x="512404" y="432952"/>
                    <a:pt x="437792" y="375273"/>
                    <a:pt x="482771" y="403319"/>
                  </a:cubicBezTo>
                  <a:cubicBezTo>
                    <a:pt x="527750" y="431365"/>
                    <a:pt x="724600" y="564186"/>
                    <a:pt x="755821" y="587469"/>
                  </a:cubicBezTo>
                  <a:cubicBezTo>
                    <a:pt x="787042" y="610752"/>
                    <a:pt x="711371" y="562598"/>
                    <a:pt x="670096" y="543019"/>
                  </a:cubicBezTo>
                  <a:cubicBezTo>
                    <a:pt x="628821" y="523440"/>
                    <a:pt x="535688" y="484811"/>
                    <a:pt x="508171" y="469994"/>
                  </a:cubicBezTo>
                  <a:cubicBezTo>
                    <a:pt x="480654" y="455177"/>
                    <a:pt x="535688" y="478990"/>
                    <a:pt x="504996" y="454119"/>
                  </a:cubicBezTo>
                  <a:cubicBezTo>
                    <a:pt x="474304" y="429248"/>
                    <a:pt x="324021" y="320769"/>
                    <a:pt x="324021" y="320769"/>
                  </a:cubicBezTo>
                  <a:cubicBezTo>
                    <a:pt x="274280" y="284257"/>
                    <a:pt x="262109" y="290077"/>
                    <a:pt x="206546" y="235044"/>
                  </a:cubicBezTo>
                  <a:cubicBezTo>
                    <a:pt x="150984" y="180011"/>
                    <a:pt x="5992" y="4856"/>
                    <a:pt x="171" y="9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6" name="フリーフォーム 1665">
              <a:extLst>
                <a:ext uri="{FF2B5EF4-FFF2-40B4-BE49-F238E27FC236}">
                  <a16:creationId xmlns:a16="http://schemas.microsoft.com/office/drawing/2014/main" id="{6F0FADD2-79DF-A5C9-9FD1-DBB15CC1A0EC}"/>
                </a:ext>
              </a:extLst>
            </p:cNvPr>
            <p:cNvSpPr/>
            <p:nvPr/>
          </p:nvSpPr>
          <p:spPr>
            <a:xfrm>
              <a:off x="6883388" y="6870697"/>
              <a:ext cx="23826" cy="155582"/>
            </a:xfrm>
            <a:custGeom>
              <a:avLst/>
              <a:gdLst>
                <a:gd name="connsiteX0" fmla="*/ 19062 w 23826"/>
                <a:gd name="connsiteY0" fmla="*/ 3 h 155582"/>
                <a:gd name="connsiteX1" fmla="*/ 19062 w 23826"/>
                <a:gd name="connsiteY1" fmla="*/ 88903 h 155582"/>
                <a:gd name="connsiteX2" fmla="*/ 12 w 23826"/>
                <a:gd name="connsiteY2" fmla="*/ 155578 h 155582"/>
                <a:gd name="connsiteX3" fmla="*/ 22237 w 23826"/>
                <a:gd name="connsiteY3" fmla="*/ 92078 h 155582"/>
                <a:gd name="connsiteX4" fmla="*/ 19062 w 23826"/>
                <a:gd name="connsiteY4" fmla="*/ 3 h 15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6" h="155582">
                  <a:moveTo>
                    <a:pt x="19062" y="3"/>
                  </a:moveTo>
                  <a:cubicBezTo>
                    <a:pt x="18533" y="-526"/>
                    <a:pt x="22237" y="62974"/>
                    <a:pt x="19062" y="88903"/>
                  </a:cubicBezTo>
                  <a:cubicBezTo>
                    <a:pt x="15887" y="114832"/>
                    <a:pt x="-517" y="155049"/>
                    <a:pt x="12" y="155578"/>
                  </a:cubicBezTo>
                  <a:cubicBezTo>
                    <a:pt x="541" y="156107"/>
                    <a:pt x="17475" y="111657"/>
                    <a:pt x="22237" y="92078"/>
                  </a:cubicBezTo>
                  <a:cubicBezTo>
                    <a:pt x="26999" y="72499"/>
                    <a:pt x="19591" y="532"/>
                    <a:pt x="19062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7" name="フリーフォーム 1666">
              <a:extLst>
                <a:ext uri="{FF2B5EF4-FFF2-40B4-BE49-F238E27FC236}">
                  <a16:creationId xmlns:a16="http://schemas.microsoft.com/office/drawing/2014/main" id="{D6EA14EF-946E-95A7-DBEE-FE595701947C}"/>
                </a:ext>
              </a:extLst>
            </p:cNvPr>
            <p:cNvSpPr/>
            <p:nvPr/>
          </p:nvSpPr>
          <p:spPr>
            <a:xfrm>
              <a:off x="6929430" y="6835684"/>
              <a:ext cx="125672" cy="367082"/>
            </a:xfrm>
            <a:custGeom>
              <a:avLst/>
              <a:gdLst>
                <a:gd name="connsiteX0" fmla="*/ 125420 w 125672"/>
                <a:gd name="connsiteY0" fmla="*/ 91 h 367082"/>
                <a:gd name="connsiteX1" fmla="*/ 65095 w 125672"/>
                <a:gd name="connsiteY1" fmla="*/ 133441 h 367082"/>
                <a:gd name="connsiteX2" fmla="*/ 39695 w 125672"/>
                <a:gd name="connsiteY2" fmla="*/ 263616 h 367082"/>
                <a:gd name="connsiteX3" fmla="*/ 4770 w 125672"/>
                <a:gd name="connsiteY3" fmla="*/ 365216 h 367082"/>
                <a:gd name="connsiteX4" fmla="*/ 4770 w 125672"/>
                <a:gd name="connsiteY4" fmla="*/ 308066 h 367082"/>
                <a:gd name="connsiteX5" fmla="*/ 46045 w 125672"/>
                <a:gd name="connsiteY5" fmla="*/ 60416 h 367082"/>
                <a:gd name="connsiteX6" fmla="*/ 39695 w 125672"/>
                <a:gd name="connsiteY6" fmla="*/ 111216 h 367082"/>
                <a:gd name="connsiteX7" fmla="*/ 125420 w 125672"/>
                <a:gd name="connsiteY7" fmla="*/ 91 h 36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672" h="367082">
                  <a:moveTo>
                    <a:pt x="125420" y="91"/>
                  </a:moveTo>
                  <a:cubicBezTo>
                    <a:pt x="129653" y="3795"/>
                    <a:pt x="79382" y="89520"/>
                    <a:pt x="65095" y="133441"/>
                  </a:cubicBezTo>
                  <a:cubicBezTo>
                    <a:pt x="50808" y="177362"/>
                    <a:pt x="49749" y="224987"/>
                    <a:pt x="39695" y="263616"/>
                  </a:cubicBezTo>
                  <a:cubicBezTo>
                    <a:pt x="29641" y="302245"/>
                    <a:pt x="10591" y="357808"/>
                    <a:pt x="4770" y="365216"/>
                  </a:cubicBezTo>
                  <a:cubicBezTo>
                    <a:pt x="-1051" y="372624"/>
                    <a:pt x="-2109" y="358866"/>
                    <a:pt x="4770" y="308066"/>
                  </a:cubicBezTo>
                  <a:cubicBezTo>
                    <a:pt x="11649" y="257266"/>
                    <a:pt x="40224" y="93224"/>
                    <a:pt x="46045" y="60416"/>
                  </a:cubicBezTo>
                  <a:cubicBezTo>
                    <a:pt x="51866" y="27608"/>
                    <a:pt x="31757" y="115979"/>
                    <a:pt x="39695" y="111216"/>
                  </a:cubicBezTo>
                  <a:cubicBezTo>
                    <a:pt x="47632" y="106454"/>
                    <a:pt x="121187" y="-3613"/>
                    <a:pt x="125420" y="9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8" name="フリーフォーム 1667">
              <a:extLst>
                <a:ext uri="{FF2B5EF4-FFF2-40B4-BE49-F238E27FC236}">
                  <a16:creationId xmlns:a16="http://schemas.microsoft.com/office/drawing/2014/main" id="{1676C0C7-54D6-0115-2CF2-80F3CE116061}"/>
                </a:ext>
              </a:extLst>
            </p:cNvPr>
            <p:cNvSpPr/>
            <p:nvPr/>
          </p:nvSpPr>
          <p:spPr>
            <a:xfrm>
              <a:off x="7332604" y="7083425"/>
              <a:ext cx="52455" cy="233499"/>
            </a:xfrm>
            <a:custGeom>
              <a:avLst/>
              <a:gdLst>
                <a:gd name="connsiteX0" fmla="*/ 17521 w 52455"/>
                <a:gd name="connsiteY0" fmla="*/ 0 h 233499"/>
                <a:gd name="connsiteX1" fmla="*/ 20696 w 52455"/>
                <a:gd name="connsiteY1" fmla="*/ 136525 h 233499"/>
                <a:gd name="connsiteX2" fmla="*/ 52446 w 52455"/>
                <a:gd name="connsiteY2" fmla="*/ 231775 h 233499"/>
                <a:gd name="connsiteX3" fmla="*/ 23871 w 52455"/>
                <a:gd name="connsiteY3" fmla="*/ 190500 h 233499"/>
                <a:gd name="connsiteX4" fmla="*/ 1646 w 52455"/>
                <a:gd name="connsiteY4" fmla="*/ 98425 h 233499"/>
                <a:gd name="connsiteX5" fmla="*/ 1646 w 52455"/>
                <a:gd name="connsiteY5" fmla="*/ 127000 h 233499"/>
                <a:gd name="connsiteX6" fmla="*/ 17521 w 52455"/>
                <a:gd name="connsiteY6" fmla="*/ 0 h 23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55" h="233499">
                  <a:moveTo>
                    <a:pt x="17521" y="0"/>
                  </a:moveTo>
                  <a:cubicBezTo>
                    <a:pt x="16198" y="48948"/>
                    <a:pt x="14875" y="97896"/>
                    <a:pt x="20696" y="136525"/>
                  </a:cubicBezTo>
                  <a:cubicBezTo>
                    <a:pt x="26517" y="175154"/>
                    <a:pt x="51917" y="222779"/>
                    <a:pt x="52446" y="231775"/>
                  </a:cubicBezTo>
                  <a:cubicBezTo>
                    <a:pt x="52975" y="240771"/>
                    <a:pt x="32338" y="212725"/>
                    <a:pt x="23871" y="190500"/>
                  </a:cubicBezTo>
                  <a:cubicBezTo>
                    <a:pt x="15404" y="168275"/>
                    <a:pt x="5350" y="109008"/>
                    <a:pt x="1646" y="98425"/>
                  </a:cubicBezTo>
                  <a:cubicBezTo>
                    <a:pt x="-2058" y="87842"/>
                    <a:pt x="1646" y="127000"/>
                    <a:pt x="1646" y="127000"/>
                  </a:cubicBezTo>
                  <a:lnTo>
                    <a:pt x="1752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9" name="フリーフォーム 1668">
              <a:extLst>
                <a:ext uri="{FF2B5EF4-FFF2-40B4-BE49-F238E27FC236}">
                  <a16:creationId xmlns:a16="http://schemas.microsoft.com/office/drawing/2014/main" id="{5212618D-6EB9-3900-1E0D-79224B635C3B}"/>
                </a:ext>
              </a:extLst>
            </p:cNvPr>
            <p:cNvSpPr/>
            <p:nvPr/>
          </p:nvSpPr>
          <p:spPr>
            <a:xfrm>
              <a:off x="7385606" y="6823050"/>
              <a:ext cx="78851" cy="99090"/>
            </a:xfrm>
            <a:custGeom>
              <a:avLst/>
              <a:gdLst>
                <a:gd name="connsiteX0" fmla="*/ 12144 w 78851"/>
                <a:gd name="connsiteY0" fmla="*/ 25 h 99090"/>
                <a:gd name="connsiteX1" fmla="*/ 12144 w 78851"/>
                <a:gd name="connsiteY1" fmla="*/ 85750 h 99090"/>
                <a:gd name="connsiteX2" fmla="*/ 78819 w 78851"/>
                <a:gd name="connsiteY2" fmla="*/ 92100 h 99090"/>
                <a:gd name="connsiteX3" fmla="*/ 2619 w 78851"/>
                <a:gd name="connsiteY3" fmla="*/ 95275 h 99090"/>
                <a:gd name="connsiteX4" fmla="*/ 12144 w 78851"/>
                <a:gd name="connsiteY4" fmla="*/ 25 h 9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51" h="99090">
                  <a:moveTo>
                    <a:pt x="12144" y="25"/>
                  </a:moveTo>
                  <a:cubicBezTo>
                    <a:pt x="13731" y="-1562"/>
                    <a:pt x="1032" y="70404"/>
                    <a:pt x="12144" y="85750"/>
                  </a:cubicBezTo>
                  <a:cubicBezTo>
                    <a:pt x="23256" y="101096"/>
                    <a:pt x="80406" y="90513"/>
                    <a:pt x="78819" y="92100"/>
                  </a:cubicBezTo>
                  <a:cubicBezTo>
                    <a:pt x="77232" y="93687"/>
                    <a:pt x="11615" y="104800"/>
                    <a:pt x="2619" y="95275"/>
                  </a:cubicBezTo>
                  <a:cubicBezTo>
                    <a:pt x="-6377" y="85750"/>
                    <a:pt x="10557" y="1612"/>
                    <a:pt x="12144" y="2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0" name="フリーフォーム 1669">
              <a:extLst>
                <a:ext uri="{FF2B5EF4-FFF2-40B4-BE49-F238E27FC236}">
                  <a16:creationId xmlns:a16="http://schemas.microsoft.com/office/drawing/2014/main" id="{331F9EBC-391B-5659-91E0-F4273B2797EA}"/>
                </a:ext>
              </a:extLst>
            </p:cNvPr>
            <p:cNvSpPr/>
            <p:nvPr/>
          </p:nvSpPr>
          <p:spPr>
            <a:xfrm>
              <a:off x="6797603" y="7007044"/>
              <a:ext cx="298563" cy="346283"/>
            </a:xfrm>
            <a:custGeom>
              <a:avLst/>
              <a:gdLst>
                <a:gd name="connsiteX0" fmla="*/ 72 w 298563"/>
                <a:gd name="connsiteY0" fmla="*/ 181 h 346283"/>
                <a:gd name="connsiteX1" fmla="*/ 152472 w 298563"/>
                <a:gd name="connsiteY1" fmla="*/ 174806 h 346283"/>
                <a:gd name="connsiteX2" fmla="*/ 149297 w 298563"/>
                <a:gd name="connsiteY2" fmla="*/ 146231 h 346283"/>
                <a:gd name="connsiteX3" fmla="*/ 219147 w 298563"/>
                <a:gd name="connsiteY3" fmla="*/ 247831 h 346283"/>
                <a:gd name="connsiteX4" fmla="*/ 298522 w 298563"/>
                <a:gd name="connsiteY4" fmla="*/ 346256 h 346283"/>
                <a:gd name="connsiteX5" fmla="*/ 228672 w 298563"/>
                <a:gd name="connsiteY5" fmla="*/ 238306 h 346283"/>
                <a:gd name="connsiteX6" fmla="*/ 133422 w 298563"/>
                <a:gd name="connsiteY6" fmla="*/ 143056 h 346283"/>
                <a:gd name="connsiteX7" fmla="*/ 72 w 298563"/>
                <a:gd name="connsiteY7" fmla="*/ 181 h 34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563" h="346283">
                  <a:moveTo>
                    <a:pt x="72" y="181"/>
                  </a:moveTo>
                  <a:cubicBezTo>
                    <a:pt x="3247" y="5473"/>
                    <a:pt x="127601" y="150464"/>
                    <a:pt x="152472" y="174806"/>
                  </a:cubicBezTo>
                  <a:cubicBezTo>
                    <a:pt x="177343" y="199148"/>
                    <a:pt x="138184" y="134060"/>
                    <a:pt x="149297" y="146231"/>
                  </a:cubicBezTo>
                  <a:cubicBezTo>
                    <a:pt x="160410" y="158402"/>
                    <a:pt x="194276" y="214494"/>
                    <a:pt x="219147" y="247831"/>
                  </a:cubicBezTo>
                  <a:cubicBezTo>
                    <a:pt x="244018" y="281168"/>
                    <a:pt x="296935" y="347843"/>
                    <a:pt x="298522" y="346256"/>
                  </a:cubicBezTo>
                  <a:cubicBezTo>
                    <a:pt x="300109" y="344669"/>
                    <a:pt x="256189" y="272173"/>
                    <a:pt x="228672" y="238306"/>
                  </a:cubicBezTo>
                  <a:cubicBezTo>
                    <a:pt x="201155" y="204439"/>
                    <a:pt x="168347" y="179568"/>
                    <a:pt x="133422" y="143056"/>
                  </a:cubicBezTo>
                  <a:cubicBezTo>
                    <a:pt x="98497" y="106544"/>
                    <a:pt x="-3103" y="-5111"/>
                    <a:pt x="72" y="18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1" name="フリーフォーム 1670">
              <a:extLst>
                <a:ext uri="{FF2B5EF4-FFF2-40B4-BE49-F238E27FC236}">
                  <a16:creationId xmlns:a16="http://schemas.microsoft.com/office/drawing/2014/main" id="{2EDE88DD-9F22-2EE1-9B7E-34719538CAAC}"/>
                </a:ext>
              </a:extLst>
            </p:cNvPr>
            <p:cNvSpPr/>
            <p:nvPr/>
          </p:nvSpPr>
          <p:spPr>
            <a:xfrm>
              <a:off x="6973001" y="7267415"/>
              <a:ext cx="320619" cy="296786"/>
            </a:xfrm>
            <a:custGeom>
              <a:avLst/>
              <a:gdLst>
                <a:gd name="connsiteX0" fmla="*/ 2474 w 320619"/>
                <a:gd name="connsiteY0" fmla="*/ 3335 h 296786"/>
                <a:gd name="connsiteX1" fmla="*/ 307274 w 320619"/>
                <a:gd name="connsiteY1" fmla="*/ 285910 h 296786"/>
                <a:gd name="connsiteX2" fmla="*/ 256474 w 320619"/>
                <a:gd name="connsiteY2" fmla="*/ 228760 h 296786"/>
                <a:gd name="connsiteX3" fmla="*/ 167574 w 320619"/>
                <a:gd name="connsiteY3" fmla="*/ 136685 h 296786"/>
                <a:gd name="connsiteX4" fmla="*/ 2474 w 320619"/>
                <a:gd name="connsiteY4" fmla="*/ 3335 h 2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19" h="296786">
                  <a:moveTo>
                    <a:pt x="2474" y="3335"/>
                  </a:moveTo>
                  <a:cubicBezTo>
                    <a:pt x="25757" y="28206"/>
                    <a:pt x="264941" y="248339"/>
                    <a:pt x="307274" y="285910"/>
                  </a:cubicBezTo>
                  <a:cubicBezTo>
                    <a:pt x="349607" y="323481"/>
                    <a:pt x="279757" y="253631"/>
                    <a:pt x="256474" y="228760"/>
                  </a:cubicBezTo>
                  <a:cubicBezTo>
                    <a:pt x="233191" y="203889"/>
                    <a:pt x="208320" y="173727"/>
                    <a:pt x="167574" y="136685"/>
                  </a:cubicBezTo>
                  <a:cubicBezTo>
                    <a:pt x="126828" y="99643"/>
                    <a:pt x="-20809" y="-21536"/>
                    <a:pt x="2474" y="33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2" name="フリーフォーム 1671">
              <a:extLst>
                <a:ext uri="{FF2B5EF4-FFF2-40B4-BE49-F238E27FC236}">
                  <a16:creationId xmlns:a16="http://schemas.microsoft.com/office/drawing/2014/main" id="{A7D91E0D-98EA-23CA-9832-82965FEC6570}"/>
                </a:ext>
              </a:extLst>
            </p:cNvPr>
            <p:cNvSpPr/>
            <p:nvPr/>
          </p:nvSpPr>
          <p:spPr>
            <a:xfrm>
              <a:off x="7359627" y="6569072"/>
              <a:ext cx="31862" cy="136535"/>
            </a:xfrm>
            <a:custGeom>
              <a:avLst/>
              <a:gdLst>
                <a:gd name="connsiteX0" fmla="*/ 9548 w 31862"/>
                <a:gd name="connsiteY0" fmla="*/ 3 h 136535"/>
                <a:gd name="connsiteX1" fmla="*/ 9548 w 31862"/>
                <a:gd name="connsiteY1" fmla="*/ 85728 h 136535"/>
                <a:gd name="connsiteX2" fmla="*/ 31773 w 31862"/>
                <a:gd name="connsiteY2" fmla="*/ 136528 h 136535"/>
                <a:gd name="connsiteX3" fmla="*/ 23 w 31862"/>
                <a:gd name="connsiteY3" fmla="*/ 82553 h 136535"/>
                <a:gd name="connsiteX4" fmla="*/ 9548 w 31862"/>
                <a:gd name="connsiteY4" fmla="*/ 3 h 1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62" h="136535">
                  <a:moveTo>
                    <a:pt x="9548" y="3"/>
                  </a:moveTo>
                  <a:cubicBezTo>
                    <a:pt x="11135" y="532"/>
                    <a:pt x="5844" y="62974"/>
                    <a:pt x="9548" y="85728"/>
                  </a:cubicBezTo>
                  <a:cubicBezTo>
                    <a:pt x="13252" y="108482"/>
                    <a:pt x="33360" y="137057"/>
                    <a:pt x="31773" y="136528"/>
                  </a:cubicBezTo>
                  <a:cubicBezTo>
                    <a:pt x="30186" y="135999"/>
                    <a:pt x="552" y="103190"/>
                    <a:pt x="23" y="82553"/>
                  </a:cubicBezTo>
                  <a:cubicBezTo>
                    <a:pt x="-506" y="61916"/>
                    <a:pt x="7961" y="-526"/>
                    <a:pt x="9548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3" name="フリーフォーム 1672">
              <a:extLst>
                <a:ext uri="{FF2B5EF4-FFF2-40B4-BE49-F238E27FC236}">
                  <a16:creationId xmlns:a16="http://schemas.microsoft.com/office/drawing/2014/main" id="{56D46807-E9E8-3481-878F-9687ACF37276}"/>
                </a:ext>
              </a:extLst>
            </p:cNvPr>
            <p:cNvSpPr/>
            <p:nvPr/>
          </p:nvSpPr>
          <p:spPr>
            <a:xfrm>
              <a:off x="7419484" y="6553163"/>
              <a:ext cx="76915" cy="269916"/>
            </a:xfrm>
            <a:custGeom>
              <a:avLst/>
              <a:gdLst>
                <a:gd name="connsiteX0" fmla="*/ 35416 w 76915"/>
                <a:gd name="connsiteY0" fmla="*/ 37 h 269916"/>
                <a:gd name="connsiteX1" fmla="*/ 491 w 76915"/>
                <a:gd name="connsiteY1" fmla="*/ 120687 h 269916"/>
                <a:gd name="connsiteX2" fmla="*/ 67166 w 76915"/>
                <a:gd name="connsiteY2" fmla="*/ 203237 h 269916"/>
                <a:gd name="connsiteX3" fmla="*/ 67166 w 76915"/>
                <a:gd name="connsiteY3" fmla="*/ 269912 h 269916"/>
                <a:gd name="connsiteX4" fmla="*/ 73516 w 76915"/>
                <a:gd name="connsiteY4" fmla="*/ 200062 h 269916"/>
                <a:gd name="connsiteX5" fmla="*/ 6841 w 76915"/>
                <a:gd name="connsiteY5" fmla="*/ 133387 h 269916"/>
                <a:gd name="connsiteX6" fmla="*/ 35416 w 76915"/>
                <a:gd name="connsiteY6" fmla="*/ 37 h 26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15" h="269916">
                  <a:moveTo>
                    <a:pt x="35416" y="37"/>
                  </a:moveTo>
                  <a:cubicBezTo>
                    <a:pt x="34358" y="-2080"/>
                    <a:pt x="-4801" y="86820"/>
                    <a:pt x="491" y="120687"/>
                  </a:cubicBezTo>
                  <a:cubicBezTo>
                    <a:pt x="5783" y="154554"/>
                    <a:pt x="56054" y="178366"/>
                    <a:pt x="67166" y="203237"/>
                  </a:cubicBezTo>
                  <a:cubicBezTo>
                    <a:pt x="78278" y="228108"/>
                    <a:pt x="66108" y="270441"/>
                    <a:pt x="67166" y="269912"/>
                  </a:cubicBezTo>
                  <a:cubicBezTo>
                    <a:pt x="68224" y="269383"/>
                    <a:pt x="83570" y="222816"/>
                    <a:pt x="73516" y="200062"/>
                  </a:cubicBezTo>
                  <a:cubicBezTo>
                    <a:pt x="63462" y="177308"/>
                    <a:pt x="13191" y="162491"/>
                    <a:pt x="6841" y="133387"/>
                  </a:cubicBezTo>
                  <a:cubicBezTo>
                    <a:pt x="491" y="104283"/>
                    <a:pt x="36474" y="2154"/>
                    <a:pt x="35416" y="3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4" name="フリーフォーム 1673">
              <a:extLst>
                <a:ext uri="{FF2B5EF4-FFF2-40B4-BE49-F238E27FC236}">
                  <a16:creationId xmlns:a16="http://schemas.microsoft.com/office/drawing/2014/main" id="{4FFB7337-1D79-407E-275C-F4479C4DBE67}"/>
                </a:ext>
              </a:extLst>
            </p:cNvPr>
            <p:cNvSpPr/>
            <p:nvPr/>
          </p:nvSpPr>
          <p:spPr>
            <a:xfrm>
              <a:off x="7654796" y="6959557"/>
              <a:ext cx="158854" cy="120822"/>
            </a:xfrm>
            <a:custGeom>
              <a:avLst/>
              <a:gdLst>
                <a:gd name="connsiteX0" fmla="*/ 85854 w 158854"/>
                <a:gd name="connsiteY0" fmla="*/ 43 h 120822"/>
                <a:gd name="connsiteX1" fmla="*/ 111254 w 158854"/>
                <a:gd name="connsiteY1" fmla="*/ 60368 h 120822"/>
                <a:gd name="connsiteX2" fmla="*/ 129 w 158854"/>
                <a:gd name="connsiteY2" fmla="*/ 120693 h 120822"/>
                <a:gd name="connsiteX3" fmla="*/ 136654 w 158854"/>
                <a:gd name="connsiteY3" fmla="*/ 76243 h 120822"/>
                <a:gd name="connsiteX4" fmla="*/ 152529 w 158854"/>
                <a:gd name="connsiteY4" fmla="*/ 69893 h 120822"/>
                <a:gd name="connsiteX5" fmla="*/ 85854 w 158854"/>
                <a:gd name="connsiteY5" fmla="*/ 43 h 12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854" h="120822">
                  <a:moveTo>
                    <a:pt x="85854" y="43"/>
                  </a:moveTo>
                  <a:cubicBezTo>
                    <a:pt x="78975" y="-1544"/>
                    <a:pt x="125541" y="40260"/>
                    <a:pt x="111254" y="60368"/>
                  </a:cubicBezTo>
                  <a:cubicBezTo>
                    <a:pt x="96967" y="80476"/>
                    <a:pt x="-4104" y="118047"/>
                    <a:pt x="129" y="120693"/>
                  </a:cubicBezTo>
                  <a:cubicBezTo>
                    <a:pt x="4362" y="123339"/>
                    <a:pt x="111254" y="84710"/>
                    <a:pt x="136654" y="76243"/>
                  </a:cubicBezTo>
                  <a:cubicBezTo>
                    <a:pt x="162054" y="67776"/>
                    <a:pt x="163112" y="81005"/>
                    <a:pt x="152529" y="69893"/>
                  </a:cubicBezTo>
                  <a:cubicBezTo>
                    <a:pt x="141946" y="58781"/>
                    <a:pt x="92733" y="1630"/>
                    <a:pt x="85854" y="4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5" name="フリーフォーム 1674">
              <a:extLst>
                <a:ext uri="{FF2B5EF4-FFF2-40B4-BE49-F238E27FC236}">
                  <a16:creationId xmlns:a16="http://schemas.microsoft.com/office/drawing/2014/main" id="{328BD131-731E-5D41-80BE-9B989F4D6BA2}"/>
                </a:ext>
              </a:extLst>
            </p:cNvPr>
            <p:cNvSpPr/>
            <p:nvPr/>
          </p:nvSpPr>
          <p:spPr>
            <a:xfrm>
              <a:off x="7441827" y="7022795"/>
              <a:ext cx="277852" cy="435286"/>
            </a:xfrm>
            <a:custGeom>
              <a:avLst/>
              <a:gdLst>
                <a:gd name="connsiteX0" fmla="*/ 373 w 277852"/>
                <a:gd name="connsiteY0" fmla="*/ 305 h 435286"/>
                <a:gd name="connsiteX1" fmla="*/ 244848 w 277852"/>
                <a:gd name="connsiteY1" fmla="*/ 324155 h 435286"/>
                <a:gd name="connsiteX2" fmla="*/ 254373 w 277852"/>
                <a:gd name="connsiteY2" fmla="*/ 374955 h 435286"/>
                <a:gd name="connsiteX3" fmla="*/ 130548 w 277852"/>
                <a:gd name="connsiteY3" fmla="*/ 435280 h 435286"/>
                <a:gd name="connsiteX4" fmla="*/ 276598 w 277852"/>
                <a:gd name="connsiteY4" fmla="*/ 378130 h 435286"/>
                <a:gd name="connsiteX5" fmla="*/ 190873 w 277852"/>
                <a:gd name="connsiteY5" fmla="*/ 267005 h 435286"/>
                <a:gd name="connsiteX6" fmla="*/ 373 w 277852"/>
                <a:gd name="connsiteY6" fmla="*/ 305 h 43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52" h="435286">
                  <a:moveTo>
                    <a:pt x="373" y="305"/>
                  </a:moveTo>
                  <a:cubicBezTo>
                    <a:pt x="9369" y="9830"/>
                    <a:pt x="202515" y="261713"/>
                    <a:pt x="244848" y="324155"/>
                  </a:cubicBezTo>
                  <a:cubicBezTo>
                    <a:pt x="287181" y="386597"/>
                    <a:pt x="273423" y="356434"/>
                    <a:pt x="254373" y="374955"/>
                  </a:cubicBezTo>
                  <a:cubicBezTo>
                    <a:pt x="235323" y="393476"/>
                    <a:pt x="126844" y="434751"/>
                    <a:pt x="130548" y="435280"/>
                  </a:cubicBezTo>
                  <a:cubicBezTo>
                    <a:pt x="134252" y="435809"/>
                    <a:pt x="266544" y="406176"/>
                    <a:pt x="276598" y="378130"/>
                  </a:cubicBezTo>
                  <a:cubicBezTo>
                    <a:pt x="286652" y="350084"/>
                    <a:pt x="234265" y="327330"/>
                    <a:pt x="190873" y="267005"/>
                  </a:cubicBezTo>
                  <a:cubicBezTo>
                    <a:pt x="147481" y="206680"/>
                    <a:pt x="-8623" y="-9220"/>
                    <a:pt x="373" y="30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6" name="フリーフォーム 1675">
              <a:extLst>
                <a:ext uri="{FF2B5EF4-FFF2-40B4-BE49-F238E27FC236}">
                  <a16:creationId xmlns:a16="http://schemas.microsoft.com/office/drawing/2014/main" id="{E3B581A5-315F-C8F2-8132-8D58EF4E637C}"/>
                </a:ext>
              </a:extLst>
            </p:cNvPr>
            <p:cNvSpPr/>
            <p:nvPr/>
          </p:nvSpPr>
          <p:spPr>
            <a:xfrm>
              <a:off x="7912063" y="7191317"/>
              <a:ext cx="28800" cy="287497"/>
            </a:xfrm>
            <a:custGeom>
              <a:avLst/>
              <a:gdLst>
                <a:gd name="connsiteX0" fmla="*/ 28612 w 28800"/>
                <a:gd name="connsiteY0" fmla="*/ 58 h 287497"/>
                <a:gd name="connsiteX1" fmla="*/ 12737 w 28800"/>
                <a:gd name="connsiteY1" fmla="*/ 117533 h 287497"/>
                <a:gd name="connsiteX2" fmla="*/ 19087 w 28800"/>
                <a:gd name="connsiteY2" fmla="*/ 266758 h 287497"/>
                <a:gd name="connsiteX3" fmla="*/ 25437 w 28800"/>
                <a:gd name="connsiteY3" fmla="*/ 282633 h 287497"/>
                <a:gd name="connsiteX4" fmla="*/ 9562 w 28800"/>
                <a:gd name="connsiteY4" fmla="*/ 231833 h 287497"/>
                <a:gd name="connsiteX5" fmla="*/ 6387 w 28800"/>
                <a:gd name="connsiteY5" fmla="*/ 104833 h 287497"/>
                <a:gd name="connsiteX6" fmla="*/ 37 w 28800"/>
                <a:gd name="connsiteY6" fmla="*/ 101658 h 287497"/>
                <a:gd name="connsiteX7" fmla="*/ 28612 w 28800"/>
                <a:gd name="connsiteY7" fmla="*/ 58 h 28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00" h="287497">
                  <a:moveTo>
                    <a:pt x="28612" y="58"/>
                  </a:moveTo>
                  <a:cubicBezTo>
                    <a:pt x="30729" y="2704"/>
                    <a:pt x="14324" y="73083"/>
                    <a:pt x="12737" y="117533"/>
                  </a:cubicBezTo>
                  <a:cubicBezTo>
                    <a:pt x="11149" y="161983"/>
                    <a:pt x="19087" y="266758"/>
                    <a:pt x="19087" y="266758"/>
                  </a:cubicBezTo>
                  <a:cubicBezTo>
                    <a:pt x="21204" y="294275"/>
                    <a:pt x="27024" y="288454"/>
                    <a:pt x="25437" y="282633"/>
                  </a:cubicBezTo>
                  <a:cubicBezTo>
                    <a:pt x="23849" y="276812"/>
                    <a:pt x="12737" y="261466"/>
                    <a:pt x="9562" y="231833"/>
                  </a:cubicBezTo>
                  <a:cubicBezTo>
                    <a:pt x="6387" y="202200"/>
                    <a:pt x="7974" y="126529"/>
                    <a:pt x="6387" y="104833"/>
                  </a:cubicBezTo>
                  <a:cubicBezTo>
                    <a:pt x="4800" y="83137"/>
                    <a:pt x="-492" y="118062"/>
                    <a:pt x="37" y="101658"/>
                  </a:cubicBezTo>
                  <a:cubicBezTo>
                    <a:pt x="566" y="85254"/>
                    <a:pt x="26495" y="-2588"/>
                    <a:pt x="28612" y="5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7" name="フリーフォーム 1676">
              <a:extLst>
                <a:ext uri="{FF2B5EF4-FFF2-40B4-BE49-F238E27FC236}">
                  <a16:creationId xmlns:a16="http://schemas.microsoft.com/office/drawing/2014/main" id="{E7A2BA84-4529-1E37-D2CA-D774388ACFFA}"/>
                </a:ext>
              </a:extLst>
            </p:cNvPr>
            <p:cNvSpPr/>
            <p:nvPr/>
          </p:nvSpPr>
          <p:spPr>
            <a:xfrm>
              <a:off x="7568303" y="7524567"/>
              <a:ext cx="467993" cy="187946"/>
            </a:xfrm>
            <a:custGeom>
              <a:avLst/>
              <a:gdLst>
                <a:gd name="connsiteX0" fmla="*/ 897 w 467993"/>
                <a:gd name="connsiteY0" fmla="*/ 124008 h 187946"/>
                <a:gd name="connsiteX1" fmla="*/ 185047 w 467993"/>
                <a:gd name="connsiteY1" fmla="*/ 108133 h 187946"/>
                <a:gd name="connsiteX2" fmla="*/ 299347 w 467993"/>
                <a:gd name="connsiteY2" fmla="*/ 85908 h 187946"/>
                <a:gd name="connsiteX3" fmla="*/ 467622 w 467993"/>
                <a:gd name="connsiteY3" fmla="*/ 183 h 187946"/>
                <a:gd name="connsiteX4" fmla="*/ 340622 w 467993"/>
                <a:gd name="connsiteY4" fmla="*/ 66858 h 187946"/>
                <a:gd name="connsiteX5" fmla="*/ 207272 w 467993"/>
                <a:gd name="connsiteY5" fmla="*/ 187508 h 187946"/>
                <a:gd name="connsiteX6" fmla="*/ 267597 w 467993"/>
                <a:gd name="connsiteY6" fmla="*/ 108133 h 187946"/>
                <a:gd name="connsiteX7" fmla="*/ 897 w 467993"/>
                <a:gd name="connsiteY7" fmla="*/ 124008 h 18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993" h="187946">
                  <a:moveTo>
                    <a:pt x="897" y="124008"/>
                  </a:moveTo>
                  <a:cubicBezTo>
                    <a:pt x="-12861" y="124008"/>
                    <a:pt x="135305" y="114483"/>
                    <a:pt x="185047" y="108133"/>
                  </a:cubicBezTo>
                  <a:cubicBezTo>
                    <a:pt x="234789" y="101783"/>
                    <a:pt x="252251" y="103900"/>
                    <a:pt x="299347" y="85908"/>
                  </a:cubicBezTo>
                  <a:cubicBezTo>
                    <a:pt x="346443" y="67916"/>
                    <a:pt x="460743" y="3358"/>
                    <a:pt x="467622" y="183"/>
                  </a:cubicBezTo>
                  <a:cubicBezTo>
                    <a:pt x="474501" y="-2992"/>
                    <a:pt x="384014" y="35637"/>
                    <a:pt x="340622" y="66858"/>
                  </a:cubicBezTo>
                  <a:cubicBezTo>
                    <a:pt x="297230" y="98079"/>
                    <a:pt x="219443" y="180629"/>
                    <a:pt x="207272" y="187508"/>
                  </a:cubicBezTo>
                  <a:cubicBezTo>
                    <a:pt x="195101" y="194387"/>
                    <a:pt x="303051" y="118187"/>
                    <a:pt x="267597" y="108133"/>
                  </a:cubicBezTo>
                  <a:cubicBezTo>
                    <a:pt x="232143" y="98079"/>
                    <a:pt x="14655" y="124008"/>
                    <a:pt x="897" y="1240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8" name="フリーフォーム 1677">
              <a:extLst>
                <a:ext uri="{FF2B5EF4-FFF2-40B4-BE49-F238E27FC236}">
                  <a16:creationId xmlns:a16="http://schemas.microsoft.com/office/drawing/2014/main" id="{82039B60-0433-A005-CF73-FAFDAD381D77}"/>
                </a:ext>
              </a:extLst>
            </p:cNvPr>
            <p:cNvSpPr/>
            <p:nvPr/>
          </p:nvSpPr>
          <p:spPr>
            <a:xfrm>
              <a:off x="7835889" y="7613531"/>
              <a:ext cx="219087" cy="155789"/>
            </a:xfrm>
            <a:custGeom>
              <a:avLst/>
              <a:gdLst>
                <a:gd name="connsiteX0" fmla="*/ 219086 w 219087"/>
                <a:gd name="connsiteY0" fmla="*/ 119 h 155789"/>
                <a:gd name="connsiteX1" fmla="*/ 53986 w 219087"/>
                <a:gd name="connsiteY1" fmla="*/ 79494 h 155789"/>
                <a:gd name="connsiteX2" fmla="*/ 11 w 219087"/>
                <a:gd name="connsiteY2" fmla="*/ 155694 h 155789"/>
                <a:gd name="connsiteX3" fmla="*/ 57161 w 219087"/>
                <a:gd name="connsiteY3" fmla="*/ 63619 h 155789"/>
                <a:gd name="connsiteX4" fmla="*/ 219086 w 219087"/>
                <a:gd name="connsiteY4" fmla="*/ 119 h 15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87" h="155789">
                  <a:moveTo>
                    <a:pt x="219086" y="119"/>
                  </a:moveTo>
                  <a:cubicBezTo>
                    <a:pt x="218557" y="2765"/>
                    <a:pt x="90499" y="53565"/>
                    <a:pt x="53986" y="79494"/>
                  </a:cubicBezTo>
                  <a:cubicBezTo>
                    <a:pt x="17473" y="105423"/>
                    <a:pt x="-518" y="158340"/>
                    <a:pt x="11" y="155694"/>
                  </a:cubicBezTo>
                  <a:cubicBezTo>
                    <a:pt x="540" y="153048"/>
                    <a:pt x="20119" y="87961"/>
                    <a:pt x="57161" y="63619"/>
                  </a:cubicBezTo>
                  <a:cubicBezTo>
                    <a:pt x="94203" y="39277"/>
                    <a:pt x="219615" y="-2527"/>
                    <a:pt x="219086" y="11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9" name="フリーフォーム 1678">
              <a:extLst>
                <a:ext uri="{FF2B5EF4-FFF2-40B4-BE49-F238E27FC236}">
                  <a16:creationId xmlns:a16="http://schemas.microsoft.com/office/drawing/2014/main" id="{1F0A7004-716A-D309-D63F-3116EDE73AEE}"/>
                </a:ext>
              </a:extLst>
            </p:cNvPr>
            <p:cNvSpPr/>
            <p:nvPr/>
          </p:nvSpPr>
          <p:spPr>
            <a:xfrm>
              <a:off x="8067456" y="7394574"/>
              <a:ext cx="86274" cy="219082"/>
            </a:xfrm>
            <a:custGeom>
              <a:avLst/>
              <a:gdLst>
                <a:gd name="connsiteX0" fmla="*/ 219 w 86274"/>
                <a:gd name="connsiteY0" fmla="*/ 1 h 219082"/>
                <a:gd name="connsiteX1" fmla="*/ 60544 w 86274"/>
                <a:gd name="connsiteY1" fmla="*/ 149226 h 219082"/>
                <a:gd name="connsiteX2" fmla="*/ 38319 w 86274"/>
                <a:gd name="connsiteY2" fmla="*/ 219076 h 219082"/>
                <a:gd name="connsiteX3" fmla="*/ 85944 w 86274"/>
                <a:gd name="connsiteY3" fmla="*/ 146051 h 219082"/>
                <a:gd name="connsiteX4" fmla="*/ 219 w 86274"/>
                <a:gd name="connsiteY4" fmla="*/ 1 h 2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74" h="219082">
                  <a:moveTo>
                    <a:pt x="219" y="1"/>
                  </a:moveTo>
                  <a:cubicBezTo>
                    <a:pt x="-4014" y="530"/>
                    <a:pt x="54194" y="112714"/>
                    <a:pt x="60544" y="149226"/>
                  </a:cubicBezTo>
                  <a:cubicBezTo>
                    <a:pt x="66894" y="185738"/>
                    <a:pt x="34086" y="219605"/>
                    <a:pt x="38319" y="219076"/>
                  </a:cubicBezTo>
                  <a:cubicBezTo>
                    <a:pt x="42552" y="218547"/>
                    <a:pt x="90707" y="180976"/>
                    <a:pt x="85944" y="146051"/>
                  </a:cubicBezTo>
                  <a:cubicBezTo>
                    <a:pt x="81182" y="111126"/>
                    <a:pt x="4452" y="-528"/>
                    <a:pt x="219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0" name="フリーフォーム 1679">
              <a:extLst>
                <a:ext uri="{FF2B5EF4-FFF2-40B4-BE49-F238E27FC236}">
                  <a16:creationId xmlns:a16="http://schemas.microsoft.com/office/drawing/2014/main" id="{3E4E44D1-80A1-FA2B-E2A7-5878631373C3}"/>
                </a:ext>
              </a:extLst>
            </p:cNvPr>
            <p:cNvSpPr/>
            <p:nvPr/>
          </p:nvSpPr>
          <p:spPr>
            <a:xfrm>
              <a:off x="6978631" y="7092930"/>
              <a:ext cx="17898" cy="174721"/>
            </a:xfrm>
            <a:custGeom>
              <a:avLst/>
              <a:gdLst>
                <a:gd name="connsiteX0" fmla="*/ 15894 w 17898"/>
                <a:gd name="connsiteY0" fmla="*/ 20 h 174721"/>
                <a:gd name="connsiteX1" fmla="*/ 12719 w 17898"/>
                <a:gd name="connsiteY1" fmla="*/ 120670 h 174721"/>
                <a:gd name="connsiteX2" fmla="*/ 19 w 17898"/>
                <a:gd name="connsiteY2" fmla="*/ 174645 h 174721"/>
                <a:gd name="connsiteX3" fmla="*/ 15894 w 17898"/>
                <a:gd name="connsiteY3" fmla="*/ 130195 h 174721"/>
                <a:gd name="connsiteX4" fmla="*/ 15894 w 17898"/>
                <a:gd name="connsiteY4" fmla="*/ 20 h 17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98" h="174721">
                  <a:moveTo>
                    <a:pt x="15894" y="20"/>
                  </a:moveTo>
                  <a:cubicBezTo>
                    <a:pt x="15365" y="-1567"/>
                    <a:pt x="15365" y="91566"/>
                    <a:pt x="12719" y="120670"/>
                  </a:cubicBezTo>
                  <a:cubicBezTo>
                    <a:pt x="10073" y="149774"/>
                    <a:pt x="-510" y="173058"/>
                    <a:pt x="19" y="174645"/>
                  </a:cubicBezTo>
                  <a:cubicBezTo>
                    <a:pt x="548" y="176232"/>
                    <a:pt x="11661" y="152949"/>
                    <a:pt x="15894" y="130195"/>
                  </a:cubicBezTo>
                  <a:cubicBezTo>
                    <a:pt x="20127" y="107441"/>
                    <a:pt x="16423" y="1607"/>
                    <a:pt x="15894" y="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1" name="フリーフォーム 1680">
              <a:extLst>
                <a:ext uri="{FF2B5EF4-FFF2-40B4-BE49-F238E27FC236}">
                  <a16:creationId xmlns:a16="http://schemas.microsoft.com/office/drawing/2014/main" id="{03A31DEC-6F35-DFB5-753E-1A592ECE5787}"/>
                </a:ext>
              </a:extLst>
            </p:cNvPr>
            <p:cNvSpPr/>
            <p:nvPr/>
          </p:nvSpPr>
          <p:spPr>
            <a:xfrm>
              <a:off x="7099089" y="7120187"/>
              <a:ext cx="208578" cy="411723"/>
            </a:xfrm>
            <a:custGeom>
              <a:avLst/>
              <a:gdLst>
                <a:gd name="connsiteX0" fmla="*/ 211 w 208578"/>
                <a:gd name="connsiteY0" fmla="*/ 1338 h 411723"/>
                <a:gd name="connsiteX1" fmla="*/ 31961 w 208578"/>
                <a:gd name="connsiteY1" fmla="*/ 106113 h 411723"/>
                <a:gd name="connsiteX2" fmla="*/ 89111 w 208578"/>
                <a:gd name="connsiteY2" fmla="*/ 229938 h 411723"/>
                <a:gd name="connsiteX3" fmla="*/ 35136 w 208578"/>
                <a:gd name="connsiteY3" fmla="*/ 185488 h 411723"/>
                <a:gd name="connsiteX4" fmla="*/ 203411 w 208578"/>
                <a:gd name="connsiteY4" fmla="*/ 404563 h 411723"/>
                <a:gd name="connsiteX5" fmla="*/ 155786 w 208578"/>
                <a:gd name="connsiteY5" fmla="*/ 344238 h 411723"/>
                <a:gd name="connsiteX6" fmla="*/ 57361 w 208578"/>
                <a:gd name="connsiteY6" fmla="*/ 201363 h 411723"/>
                <a:gd name="connsiteX7" fmla="*/ 19261 w 208578"/>
                <a:gd name="connsiteY7" fmla="*/ 55313 h 411723"/>
                <a:gd name="connsiteX8" fmla="*/ 211 w 208578"/>
                <a:gd name="connsiteY8" fmla="*/ 1338 h 41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78" h="411723">
                  <a:moveTo>
                    <a:pt x="211" y="1338"/>
                  </a:moveTo>
                  <a:cubicBezTo>
                    <a:pt x="2328" y="9805"/>
                    <a:pt x="17144" y="68013"/>
                    <a:pt x="31961" y="106113"/>
                  </a:cubicBezTo>
                  <a:cubicBezTo>
                    <a:pt x="46778" y="144213"/>
                    <a:pt x="88582" y="216709"/>
                    <a:pt x="89111" y="229938"/>
                  </a:cubicBezTo>
                  <a:cubicBezTo>
                    <a:pt x="89640" y="243167"/>
                    <a:pt x="16086" y="156384"/>
                    <a:pt x="35136" y="185488"/>
                  </a:cubicBezTo>
                  <a:cubicBezTo>
                    <a:pt x="54186" y="214592"/>
                    <a:pt x="183303" y="378105"/>
                    <a:pt x="203411" y="404563"/>
                  </a:cubicBezTo>
                  <a:cubicBezTo>
                    <a:pt x="223519" y="431021"/>
                    <a:pt x="180128" y="378105"/>
                    <a:pt x="155786" y="344238"/>
                  </a:cubicBezTo>
                  <a:cubicBezTo>
                    <a:pt x="131444" y="310371"/>
                    <a:pt x="80115" y="249517"/>
                    <a:pt x="57361" y="201363"/>
                  </a:cubicBezTo>
                  <a:cubicBezTo>
                    <a:pt x="34607" y="153209"/>
                    <a:pt x="26140" y="84417"/>
                    <a:pt x="19261" y="55313"/>
                  </a:cubicBezTo>
                  <a:cubicBezTo>
                    <a:pt x="12382" y="26209"/>
                    <a:pt x="-1906" y="-7129"/>
                    <a:pt x="211" y="133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2" name="フリーフォーム 1681">
              <a:extLst>
                <a:ext uri="{FF2B5EF4-FFF2-40B4-BE49-F238E27FC236}">
                  <a16:creationId xmlns:a16="http://schemas.microsoft.com/office/drawing/2014/main" id="{328D30C6-9527-CFAF-08AB-C17931FAF4DF}"/>
                </a:ext>
              </a:extLst>
            </p:cNvPr>
            <p:cNvSpPr/>
            <p:nvPr/>
          </p:nvSpPr>
          <p:spPr>
            <a:xfrm>
              <a:off x="7295973" y="7213286"/>
              <a:ext cx="127354" cy="378143"/>
            </a:xfrm>
            <a:custGeom>
              <a:avLst/>
              <a:gdLst>
                <a:gd name="connsiteX0" fmla="*/ 177 w 127354"/>
                <a:gd name="connsiteY0" fmla="*/ 314 h 378143"/>
                <a:gd name="connsiteX1" fmla="*/ 41452 w 127354"/>
                <a:gd name="connsiteY1" fmla="*/ 155889 h 378143"/>
                <a:gd name="connsiteX2" fmla="*/ 98602 w 127354"/>
                <a:gd name="connsiteY2" fmla="*/ 225739 h 378143"/>
                <a:gd name="connsiteX3" fmla="*/ 98602 w 127354"/>
                <a:gd name="connsiteY3" fmla="*/ 174939 h 378143"/>
                <a:gd name="connsiteX4" fmla="*/ 127177 w 127354"/>
                <a:gd name="connsiteY4" fmla="*/ 270189 h 378143"/>
                <a:gd name="connsiteX5" fmla="*/ 111302 w 127354"/>
                <a:gd name="connsiteY5" fmla="*/ 308289 h 378143"/>
                <a:gd name="connsiteX6" fmla="*/ 124002 w 127354"/>
                <a:gd name="connsiteY6" fmla="*/ 378139 h 378143"/>
                <a:gd name="connsiteX7" fmla="*/ 111302 w 127354"/>
                <a:gd name="connsiteY7" fmla="*/ 311464 h 378143"/>
                <a:gd name="connsiteX8" fmla="*/ 124002 w 127354"/>
                <a:gd name="connsiteY8" fmla="*/ 247964 h 378143"/>
                <a:gd name="connsiteX9" fmla="*/ 57327 w 127354"/>
                <a:gd name="connsiteY9" fmla="*/ 200339 h 378143"/>
                <a:gd name="connsiteX10" fmla="*/ 177 w 127354"/>
                <a:gd name="connsiteY10" fmla="*/ 314 h 37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354" h="378143">
                  <a:moveTo>
                    <a:pt x="177" y="314"/>
                  </a:moveTo>
                  <a:cubicBezTo>
                    <a:pt x="-2469" y="-7094"/>
                    <a:pt x="25048" y="118318"/>
                    <a:pt x="41452" y="155889"/>
                  </a:cubicBezTo>
                  <a:cubicBezTo>
                    <a:pt x="57856" y="193460"/>
                    <a:pt x="89077" y="222564"/>
                    <a:pt x="98602" y="225739"/>
                  </a:cubicBezTo>
                  <a:cubicBezTo>
                    <a:pt x="108127" y="228914"/>
                    <a:pt x="93840" y="167531"/>
                    <a:pt x="98602" y="174939"/>
                  </a:cubicBezTo>
                  <a:cubicBezTo>
                    <a:pt x="103365" y="182347"/>
                    <a:pt x="125060" y="247964"/>
                    <a:pt x="127177" y="270189"/>
                  </a:cubicBezTo>
                  <a:cubicBezTo>
                    <a:pt x="129294" y="292414"/>
                    <a:pt x="111831" y="290297"/>
                    <a:pt x="111302" y="308289"/>
                  </a:cubicBezTo>
                  <a:cubicBezTo>
                    <a:pt x="110773" y="326281"/>
                    <a:pt x="124002" y="377610"/>
                    <a:pt x="124002" y="378139"/>
                  </a:cubicBezTo>
                  <a:cubicBezTo>
                    <a:pt x="124002" y="378668"/>
                    <a:pt x="111302" y="333160"/>
                    <a:pt x="111302" y="311464"/>
                  </a:cubicBezTo>
                  <a:cubicBezTo>
                    <a:pt x="111302" y="289768"/>
                    <a:pt x="132998" y="266485"/>
                    <a:pt x="124002" y="247964"/>
                  </a:cubicBezTo>
                  <a:cubicBezTo>
                    <a:pt x="115006" y="229443"/>
                    <a:pt x="76377" y="238968"/>
                    <a:pt x="57327" y="200339"/>
                  </a:cubicBezTo>
                  <a:cubicBezTo>
                    <a:pt x="38277" y="161710"/>
                    <a:pt x="2823" y="7722"/>
                    <a:pt x="177" y="31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3" name="フリーフォーム 1682">
              <a:extLst>
                <a:ext uri="{FF2B5EF4-FFF2-40B4-BE49-F238E27FC236}">
                  <a16:creationId xmlns:a16="http://schemas.microsoft.com/office/drawing/2014/main" id="{4C4DCA53-61D0-2D57-3778-BAE3CEBD085B}"/>
                </a:ext>
              </a:extLst>
            </p:cNvPr>
            <p:cNvSpPr/>
            <p:nvPr/>
          </p:nvSpPr>
          <p:spPr>
            <a:xfrm>
              <a:off x="6733180" y="6708304"/>
              <a:ext cx="707279" cy="495902"/>
            </a:xfrm>
            <a:custGeom>
              <a:avLst/>
              <a:gdLst>
                <a:gd name="connsiteX0" fmla="*/ 93070 w 707279"/>
                <a:gd name="connsiteY0" fmla="*/ 35396 h 495902"/>
                <a:gd name="connsiteX1" fmla="*/ 251820 w 707279"/>
                <a:gd name="connsiteY1" fmla="*/ 48096 h 495902"/>
                <a:gd name="connsiteX2" fmla="*/ 413745 w 707279"/>
                <a:gd name="connsiteY2" fmla="*/ 471 h 495902"/>
                <a:gd name="connsiteX3" fmla="*/ 391520 w 707279"/>
                <a:gd name="connsiteY3" fmla="*/ 29046 h 495902"/>
                <a:gd name="connsiteX4" fmla="*/ 566145 w 707279"/>
                <a:gd name="connsiteY4" fmla="*/ 111596 h 495902"/>
                <a:gd name="connsiteX5" fmla="*/ 534395 w 707279"/>
                <a:gd name="connsiteY5" fmla="*/ 117946 h 495902"/>
                <a:gd name="connsiteX6" fmla="*/ 705845 w 707279"/>
                <a:gd name="connsiteY6" fmla="*/ 470371 h 495902"/>
                <a:gd name="connsiteX7" fmla="*/ 613770 w 707279"/>
                <a:gd name="connsiteY7" fmla="*/ 311621 h 495902"/>
                <a:gd name="connsiteX8" fmla="*/ 566145 w 707279"/>
                <a:gd name="connsiteY8" fmla="*/ 244946 h 495902"/>
                <a:gd name="connsiteX9" fmla="*/ 588370 w 707279"/>
                <a:gd name="connsiteY9" fmla="*/ 394171 h 495902"/>
                <a:gd name="connsiteX10" fmla="*/ 508995 w 707279"/>
                <a:gd name="connsiteY10" fmla="*/ 251296 h 495902"/>
                <a:gd name="connsiteX11" fmla="*/ 518520 w 707279"/>
                <a:gd name="connsiteY11" fmla="*/ 314796 h 495902"/>
                <a:gd name="connsiteX12" fmla="*/ 499470 w 707279"/>
                <a:gd name="connsiteY12" fmla="*/ 429096 h 495902"/>
                <a:gd name="connsiteX13" fmla="*/ 480420 w 707279"/>
                <a:gd name="connsiteY13" fmla="*/ 349721 h 495902"/>
                <a:gd name="connsiteX14" fmla="*/ 413745 w 707279"/>
                <a:gd name="connsiteY14" fmla="*/ 165571 h 495902"/>
                <a:gd name="connsiteX15" fmla="*/ 426445 w 707279"/>
                <a:gd name="connsiteY15" fmla="*/ 406871 h 495902"/>
                <a:gd name="connsiteX16" fmla="*/ 391520 w 707279"/>
                <a:gd name="connsiteY16" fmla="*/ 260821 h 495902"/>
                <a:gd name="connsiteX17" fmla="*/ 299445 w 707279"/>
                <a:gd name="connsiteY17" fmla="*/ 321146 h 495902"/>
                <a:gd name="connsiteX18" fmla="*/ 286745 w 707279"/>
                <a:gd name="connsiteY18" fmla="*/ 225896 h 495902"/>
                <a:gd name="connsiteX19" fmla="*/ 226420 w 707279"/>
                <a:gd name="connsiteY19" fmla="*/ 356071 h 495902"/>
                <a:gd name="connsiteX20" fmla="*/ 213720 w 707279"/>
                <a:gd name="connsiteY20" fmla="*/ 495771 h 495902"/>
                <a:gd name="connsiteX21" fmla="*/ 216895 w 707279"/>
                <a:gd name="connsiteY21" fmla="*/ 330671 h 495902"/>
                <a:gd name="connsiteX22" fmla="*/ 178795 w 707279"/>
                <a:gd name="connsiteY22" fmla="*/ 295746 h 495902"/>
                <a:gd name="connsiteX23" fmla="*/ 80370 w 707279"/>
                <a:gd name="connsiteY23" fmla="*/ 416396 h 495902"/>
                <a:gd name="connsiteX24" fmla="*/ 140695 w 707279"/>
                <a:gd name="connsiteY24" fmla="*/ 257646 h 495902"/>
                <a:gd name="connsiteX25" fmla="*/ 16870 w 707279"/>
                <a:gd name="connsiteY25" fmla="*/ 295746 h 495902"/>
                <a:gd name="connsiteX26" fmla="*/ 93070 w 707279"/>
                <a:gd name="connsiteY26" fmla="*/ 206846 h 495902"/>
                <a:gd name="connsiteX27" fmla="*/ 995 w 707279"/>
                <a:gd name="connsiteY27" fmla="*/ 260821 h 495902"/>
                <a:gd name="connsiteX28" fmla="*/ 45445 w 707279"/>
                <a:gd name="connsiteY28" fmla="*/ 171921 h 495902"/>
                <a:gd name="connsiteX29" fmla="*/ 64495 w 707279"/>
                <a:gd name="connsiteY29" fmla="*/ 143346 h 495902"/>
                <a:gd name="connsiteX30" fmla="*/ 93070 w 707279"/>
                <a:gd name="connsiteY30" fmla="*/ 35396 h 49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79" h="495902">
                  <a:moveTo>
                    <a:pt x="93070" y="35396"/>
                  </a:moveTo>
                  <a:cubicBezTo>
                    <a:pt x="124291" y="19521"/>
                    <a:pt x="198374" y="53917"/>
                    <a:pt x="251820" y="48096"/>
                  </a:cubicBezTo>
                  <a:cubicBezTo>
                    <a:pt x="305266" y="42275"/>
                    <a:pt x="390462" y="3646"/>
                    <a:pt x="413745" y="471"/>
                  </a:cubicBezTo>
                  <a:cubicBezTo>
                    <a:pt x="437028" y="-2704"/>
                    <a:pt x="366120" y="10525"/>
                    <a:pt x="391520" y="29046"/>
                  </a:cubicBezTo>
                  <a:cubicBezTo>
                    <a:pt x="416920" y="47567"/>
                    <a:pt x="542333" y="96779"/>
                    <a:pt x="566145" y="111596"/>
                  </a:cubicBezTo>
                  <a:cubicBezTo>
                    <a:pt x="589957" y="126413"/>
                    <a:pt x="511112" y="58150"/>
                    <a:pt x="534395" y="117946"/>
                  </a:cubicBezTo>
                  <a:cubicBezTo>
                    <a:pt x="557678" y="177742"/>
                    <a:pt x="692616" y="438092"/>
                    <a:pt x="705845" y="470371"/>
                  </a:cubicBezTo>
                  <a:cubicBezTo>
                    <a:pt x="719074" y="502650"/>
                    <a:pt x="637053" y="349192"/>
                    <a:pt x="613770" y="311621"/>
                  </a:cubicBezTo>
                  <a:cubicBezTo>
                    <a:pt x="590487" y="274050"/>
                    <a:pt x="570378" y="231188"/>
                    <a:pt x="566145" y="244946"/>
                  </a:cubicBezTo>
                  <a:cubicBezTo>
                    <a:pt x="561912" y="258704"/>
                    <a:pt x="597895" y="393113"/>
                    <a:pt x="588370" y="394171"/>
                  </a:cubicBezTo>
                  <a:cubicBezTo>
                    <a:pt x="578845" y="395229"/>
                    <a:pt x="520637" y="264525"/>
                    <a:pt x="508995" y="251296"/>
                  </a:cubicBezTo>
                  <a:cubicBezTo>
                    <a:pt x="497353" y="238067"/>
                    <a:pt x="520107" y="285163"/>
                    <a:pt x="518520" y="314796"/>
                  </a:cubicBezTo>
                  <a:cubicBezTo>
                    <a:pt x="516933" y="344429"/>
                    <a:pt x="505820" y="423275"/>
                    <a:pt x="499470" y="429096"/>
                  </a:cubicBezTo>
                  <a:cubicBezTo>
                    <a:pt x="493120" y="434917"/>
                    <a:pt x="494707" y="393642"/>
                    <a:pt x="480420" y="349721"/>
                  </a:cubicBezTo>
                  <a:cubicBezTo>
                    <a:pt x="466133" y="305800"/>
                    <a:pt x="422741" y="156046"/>
                    <a:pt x="413745" y="165571"/>
                  </a:cubicBezTo>
                  <a:cubicBezTo>
                    <a:pt x="404749" y="175096"/>
                    <a:pt x="430149" y="390996"/>
                    <a:pt x="426445" y="406871"/>
                  </a:cubicBezTo>
                  <a:cubicBezTo>
                    <a:pt x="422741" y="422746"/>
                    <a:pt x="412687" y="275109"/>
                    <a:pt x="391520" y="260821"/>
                  </a:cubicBezTo>
                  <a:cubicBezTo>
                    <a:pt x="370353" y="246534"/>
                    <a:pt x="316907" y="326967"/>
                    <a:pt x="299445" y="321146"/>
                  </a:cubicBezTo>
                  <a:cubicBezTo>
                    <a:pt x="281983" y="315325"/>
                    <a:pt x="298916" y="220075"/>
                    <a:pt x="286745" y="225896"/>
                  </a:cubicBezTo>
                  <a:cubicBezTo>
                    <a:pt x="274574" y="231717"/>
                    <a:pt x="238591" y="311092"/>
                    <a:pt x="226420" y="356071"/>
                  </a:cubicBezTo>
                  <a:cubicBezTo>
                    <a:pt x="214249" y="401050"/>
                    <a:pt x="215307" y="500004"/>
                    <a:pt x="213720" y="495771"/>
                  </a:cubicBezTo>
                  <a:cubicBezTo>
                    <a:pt x="212133" y="491538"/>
                    <a:pt x="222716" y="364008"/>
                    <a:pt x="216895" y="330671"/>
                  </a:cubicBezTo>
                  <a:cubicBezTo>
                    <a:pt x="211074" y="297334"/>
                    <a:pt x="201549" y="281459"/>
                    <a:pt x="178795" y="295746"/>
                  </a:cubicBezTo>
                  <a:cubicBezTo>
                    <a:pt x="156041" y="310034"/>
                    <a:pt x="86720" y="422746"/>
                    <a:pt x="80370" y="416396"/>
                  </a:cubicBezTo>
                  <a:cubicBezTo>
                    <a:pt x="74020" y="410046"/>
                    <a:pt x="151278" y="277754"/>
                    <a:pt x="140695" y="257646"/>
                  </a:cubicBezTo>
                  <a:cubicBezTo>
                    <a:pt x="130112" y="237538"/>
                    <a:pt x="24807" y="304213"/>
                    <a:pt x="16870" y="295746"/>
                  </a:cubicBezTo>
                  <a:cubicBezTo>
                    <a:pt x="8932" y="287279"/>
                    <a:pt x="95716" y="212667"/>
                    <a:pt x="93070" y="206846"/>
                  </a:cubicBezTo>
                  <a:cubicBezTo>
                    <a:pt x="90424" y="201025"/>
                    <a:pt x="8932" y="266642"/>
                    <a:pt x="995" y="260821"/>
                  </a:cubicBezTo>
                  <a:cubicBezTo>
                    <a:pt x="-6942" y="255000"/>
                    <a:pt x="34862" y="191500"/>
                    <a:pt x="45445" y="171921"/>
                  </a:cubicBezTo>
                  <a:cubicBezTo>
                    <a:pt x="56028" y="152342"/>
                    <a:pt x="54441" y="160808"/>
                    <a:pt x="64495" y="143346"/>
                  </a:cubicBezTo>
                  <a:cubicBezTo>
                    <a:pt x="74549" y="125884"/>
                    <a:pt x="61849" y="51271"/>
                    <a:pt x="93070" y="35396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4" name="フリーフォーム 1683">
              <a:extLst>
                <a:ext uri="{FF2B5EF4-FFF2-40B4-BE49-F238E27FC236}">
                  <a16:creationId xmlns:a16="http://schemas.microsoft.com/office/drawing/2014/main" id="{EAD69D28-BE23-5699-5CE5-BE24C92BF0B8}"/>
                </a:ext>
              </a:extLst>
            </p:cNvPr>
            <p:cNvSpPr/>
            <p:nvPr/>
          </p:nvSpPr>
          <p:spPr>
            <a:xfrm>
              <a:off x="6699015" y="6894741"/>
              <a:ext cx="1279049" cy="1075974"/>
            </a:xfrm>
            <a:custGeom>
              <a:avLst/>
              <a:gdLst>
                <a:gd name="connsiteX0" fmla="*/ 41510 w 1279049"/>
                <a:gd name="connsiteY0" fmla="*/ 1359 h 1075974"/>
                <a:gd name="connsiteX1" fmla="*/ 232010 w 1279049"/>
                <a:gd name="connsiteY1" fmla="*/ 271234 h 1075974"/>
                <a:gd name="connsiteX2" fmla="*/ 209785 w 1279049"/>
                <a:gd name="connsiteY2" fmla="*/ 220434 h 1075974"/>
                <a:gd name="connsiteX3" fmla="*/ 397110 w 1279049"/>
                <a:gd name="connsiteY3" fmla="*/ 426809 h 1075974"/>
                <a:gd name="connsiteX4" fmla="*/ 378060 w 1279049"/>
                <a:gd name="connsiteY4" fmla="*/ 398234 h 1075974"/>
                <a:gd name="connsiteX5" fmla="*/ 546335 w 1279049"/>
                <a:gd name="connsiteY5" fmla="*/ 598259 h 1075974"/>
                <a:gd name="connsiteX6" fmla="*/ 562210 w 1279049"/>
                <a:gd name="connsiteY6" fmla="*/ 553809 h 1075974"/>
                <a:gd name="connsiteX7" fmla="*/ 666985 w 1279049"/>
                <a:gd name="connsiteY7" fmla="*/ 636359 h 1075974"/>
                <a:gd name="connsiteX8" fmla="*/ 736835 w 1279049"/>
                <a:gd name="connsiteY8" fmla="*/ 645884 h 1075974"/>
                <a:gd name="connsiteX9" fmla="*/ 752710 w 1279049"/>
                <a:gd name="connsiteY9" fmla="*/ 423634 h 1075974"/>
                <a:gd name="connsiteX10" fmla="*/ 774935 w 1279049"/>
                <a:gd name="connsiteY10" fmla="*/ 620484 h 1075974"/>
                <a:gd name="connsiteX11" fmla="*/ 841610 w 1279049"/>
                <a:gd name="connsiteY11" fmla="*/ 788759 h 1075974"/>
                <a:gd name="connsiteX12" fmla="*/ 822560 w 1279049"/>
                <a:gd name="connsiteY12" fmla="*/ 750659 h 1075974"/>
                <a:gd name="connsiteX13" fmla="*/ 920985 w 1279049"/>
                <a:gd name="connsiteY13" fmla="*/ 830034 h 1075974"/>
                <a:gd name="connsiteX14" fmla="*/ 987660 w 1279049"/>
                <a:gd name="connsiteY14" fmla="*/ 795109 h 1075974"/>
                <a:gd name="connsiteX15" fmla="*/ 1101960 w 1279049"/>
                <a:gd name="connsiteY15" fmla="*/ 887184 h 1075974"/>
                <a:gd name="connsiteX16" fmla="*/ 1263885 w 1279049"/>
                <a:gd name="connsiteY16" fmla="*/ 1064984 h 1075974"/>
                <a:gd name="connsiteX17" fmla="*/ 1209910 w 1279049"/>
                <a:gd name="connsiteY17" fmla="*/ 1033234 h 1075974"/>
                <a:gd name="connsiteX18" fmla="*/ 714610 w 1279049"/>
                <a:gd name="connsiteY18" fmla="*/ 839559 h 1075974"/>
                <a:gd name="connsiteX19" fmla="*/ 762235 w 1279049"/>
                <a:gd name="connsiteY19" fmla="*/ 864959 h 1075974"/>
                <a:gd name="connsiteX20" fmla="*/ 371710 w 1279049"/>
                <a:gd name="connsiteY20" fmla="*/ 445859 h 1075974"/>
                <a:gd name="connsiteX21" fmla="*/ 9760 w 1279049"/>
                <a:gd name="connsiteY21" fmla="*/ 191859 h 1075974"/>
                <a:gd name="connsiteX22" fmla="*/ 95485 w 1279049"/>
                <a:gd name="connsiteY22" fmla="*/ 261709 h 1075974"/>
                <a:gd name="connsiteX23" fmla="*/ 9760 w 1279049"/>
                <a:gd name="connsiteY23" fmla="*/ 169634 h 1075974"/>
                <a:gd name="connsiteX24" fmla="*/ 41510 w 1279049"/>
                <a:gd name="connsiteY24" fmla="*/ 1359 h 107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049" h="1075974">
                  <a:moveTo>
                    <a:pt x="41510" y="1359"/>
                  </a:moveTo>
                  <a:cubicBezTo>
                    <a:pt x="78552" y="18292"/>
                    <a:pt x="203964" y="234722"/>
                    <a:pt x="232010" y="271234"/>
                  </a:cubicBezTo>
                  <a:cubicBezTo>
                    <a:pt x="260056" y="307746"/>
                    <a:pt x="182268" y="194505"/>
                    <a:pt x="209785" y="220434"/>
                  </a:cubicBezTo>
                  <a:cubicBezTo>
                    <a:pt x="237302" y="246363"/>
                    <a:pt x="369064" y="397176"/>
                    <a:pt x="397110" y="426809"/>
                  </a:cubicBezTo>
                  <a:cubicBezTo>
                    <a:pt x="425156" y="456442"/>
                    <a:pt x="353189" y="369659"/>
                    <a:pt x="378060" y="398234"/>
                  </a:cubicBezTo>
                  <a:cubicBezTo>
                    <a:pt x="402931" y="426809"/>
                    <a:pt x="515643" y="572330"/>
                    <a:pt x="546335" y="598259"/>
                  </a:cubicBezTo>
                  <a:cubicBezTo>
                    <a:pt x="577027" y="624188"/>
                    <a:pt x="542102" y="547459"/>
                    <a:pt x="562210" y="553809"/>
                  </a:cubicBezTo>
                  <a:cubicBezTo>
                    <a:pt x="582318" y="560159"/>
                    <a:pt x="637881" y="621013"/>
                    <a:pt x="666985" y="636359"/>
                  </a:cubicBezTo>
                  <a:cubicBezTo>
                    <a:pt x="696089" y="651705"/>
                    <a:pt x="722548" y="681338"/>
                    <a:pt x="736835" y="645884"/>
                  </a:cubicBezTo>
                  <a:cubicBezTo>
                    <a:pt x="751123" y="610430"/>
                    <a:pt x="746360" y="427867"/>
                    <a:pt x="752710" y="423634"/>
                  </a:cubicBezTo>
                  <a:cubicBezTo>
                    <a:pt x="759060" y="419401"/>
                    <a:pt x="760118" y="559630"/>
                    <a:pt x="774935" y="620484"/>
                  </a:cubicBezTo>
                  <a:cubicBezTo>
                    <a:pt x="789752" y="681338"/>
                    <a:pt x="833673" y="767063"/>
                    <a:pt x="841610" y="788759"/>
                  </a:cubicBezTo>
                  <a:cubicBezTo>
                    <a:pt x="849547" y="810455"/>
                    <a:pt x="809331" y="743780"/>
                    <a:pt x="822560" y="750659"/>
                  </a:cubicBezTo>
                  <a:cubicBezTo>
                    <a:pt x="835789" y="757538"/>
                    <a:pt x="893468" y="822626"/>
                    <a:pt x="920985" y="830034"/>
                  </a:cubicBezTo>
                  <a:cubicBezTo>
                    <a:pt x="948502" y="837442"/>
                    <a:pt x="957498" y="785584"/>
                    <a:pt x="987660" y="795109"/>
                  </a:cubicBezTo>
                  <a:cubicBezTo>
                    <a:pt x="1017822" y="804634"/>
                    <a:pt x="1055923" y="842205"/>
                    <a:pt x="1101960" y="887184"/>
                  </a:cubicBezTo>
                  <a:cubicBezTo>
                    <a:pt x="1147997" y="932163"/>
                    <a:pt x="1245893" y="1040642"/>
                    <a:pt x="1263885" y="1064984"/>
                  </a:cubicBezTo>
                  <a:cubicBezTo>
                    <a:pt x="1281877" y="1089326"/>
                    <a:pt x="1301456" y="1070805"/>
                    <a:pt x="1209910" y="1033234"/>
                  </a:cubicBezTo>
                  <a:cubicBezTo>
                    <a:pt x="1118364" y="995663"/>
                    <a:pt x="789222" y="867605"/>
                    <a:pt x="714610" y="839559"/>
                  </a:cubicBezTo>
                  <a:cubicBezTo>
                    <a:pt x="639998" y="811513"/>
                    <a:pt x="819385" y="930576"/>
                    <a:pt x="762235" y="864959"/>
                  </a:cubicBezTo>
                  <a:cubicBezTo>
                    <a:pt x="705085" y="799342"/>
                    <a:pt x="497122" y="558042"/>
                    <a:pt x="371710" y="445859"/>
                  </a:cubicBezTo>
                  <a:cubicBezTo>
                    <a:pt x="246298" y="333676"/>
                    <a:pt x="55797" y="222551"/>
                    <a:pt x="9760" y="191859"/>
                  </a:cubicBezTo>
                  <a:cubicBezTo>
                    <a:pt x="-36277" y="161167"/>
                    <a:pt x="95485" y="265413"/>
                    <a:pt x="95485" y="261709"/>
                  </a:cubicBezTo>
                  <a:cubicBezTo>
                    <a:pt x="95485" y="258005"/>
                    <a:pt x="18227" y="208792"/>
                    <a:pt x="9760" y="169634"/>
                  </a:cubicBezTo>
                  <a:cubicBezTo>
                    <a:pt x="1293" y="130476"/>
                    <a:pt x="4468" y="-15574"/>
                    <a:pt x="41510" y="135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5" name="フリーフォーム 1684">
              <a:extLst>
                <a:ext uri="{FF2B5EF4-FFF2-40B4-BE49-F238E27FC236}">
                  <a16:creationId xmlns:a16="http://schemas.microsoft.com/office/drawing/2014/main" id="{2D6906C1-35DD-DE4D-16B0-DA4E489B7DA9}"/>
                </a:ext>
              </a:extLst>
            </p:cNvPr>
            <p:cNvSpPr/>
            <p:nvPr/>
          </p:nvSpPr>
          <p:spPr>
            <a:xfrm>
              <a:off x="6552948" y="6572040"/>
              <a:ext cx="359499" cy="665041"/>
            </a:xfrm>
            <a:custGeom>
              <a:avLst/>
              <a:gdLst>
                <a:gd name="connsiteX0" fmla="*/ 57402 w 359499"/>
                <a:gd name="connsiteY0" fmla="*/ 663785 h 665041"/>
                <a:gd name="connsiteX1" fmla="*/ 190752 w 359499"/>
                <a:gd name="connsiteY1" fmla="*/ 530435 h 665041"/>
                <a:gd name="connsiteX2" fmla="*/ 165352 w 359499"/>
                <a:gd name="connsiteY2" fmla="*/ 527260 h 665041"/>
                <a:gd name="connsiteX3" fmla="*/ 168527 w 359499"/>
                <a:gd name="connsiteY3" fmla="*/ 378035 h 665041"/>
                <a:gd name="connsiteX4" fmla="*/ 276477 w 359499"/>
                <a:gd name="connsiteY4" fmla="*/ 228810 h 665041"/>
                <a:gd name="connsiteX5" fmla="*/ 324102 w 359499"/>
                <a:gd name="connsiteY5" fmla="*/ 124035 h 665041"/>
                <a:gd name="connsiteX6" fmla="*/ 317752 w 359499"/>
                <a:gd name="connsiteY6" fmla="*/ 152610 h 665041"/>
                <a:gd name="connsiteX7" fmla="*/ 359027 w 359499"/>
                <a:gd name="connsiteY7" fmla="*/ 51010 h 665041"/>
                <a:gd name="connsiteX8" fmla="*/ 286002 w 359499"/>
                <a:gd name="connsiteY8" fmla="*/ 181185 h 665041"/>
                <a:gd name="connsiteX9" fmla="*/ 324102 w 359499"/>
                <a:gd name="connsiteY9" fmla="*/ 60535 h 665041"/>
                <a:gd name="connsiteX10" fmla="*/ 235202 w 359499"/>
                <a:gd name="connsiteY10" fmla="*/ 210 h 665041"/>
                <a:gd name="connsiteX11" fmla="*/ 238377 w 359499"/>
                <a:gd name="connsiteY11" fmla="*/ 79585 h 665041"/>
                <a:gd name="connsiteX12" fmla="*/ 241552 w 359499"/>
                <a:gd name="connsiteY12" fmla="*/ 206585 h 665041"/>
                <a:gd name="connsiteX13" fmla="*/ 133602 w 359499"/>
                <a:gd name="connsiteY13" fmla="*/ 178010 h 665041"/>
                <a:gd name="connsiteX14" fmla="*/ 181227 w 359499"/>
                <a:gd name="connsiteY14" fmla="*/ 219285 h 665041"/>
                <a:gd name="connsiteX15" fmla="*/ 178052 w 359499"/>
                <a:gd name="connsiteY15" fmla="*/ 266910 h 665041"/>
                <a:gd name="connsiteX16" fmla="*/ 76452 w 359499"/>
                <a:gd name="connsiteY16" fmla="*/ 349460 h 665041"/>
                <a:gd name="connsiteX17" fmla="*/ 117727 w 359499"/>
                <a:gd name="connsiteY17" fmla="*/ 317710 h 665041"/>
                <a:gd name="connsiteX18" fmla="*/ 73277 w 359499"/>
                <a:gd name="connsiteY18" fmla="*/ 451060 h 665041"/>
                <a:gd name="connsiteX19" fmla="*/ 252 w 359499"/>
                <a:gd name="connsiteY19" fmla="*/ 651085 h 665041"/>
                <a:gd name="connsiteX20" fmla="*/ 47877 w 359499"/>
                <a:gd name="connsiteY20" fmla="*/ 600285 h 665041"/>
                <a:gd name="connsiteX21" fmla="*/ 57402 w 359499"/>
                <a:gd name="connsiteY21" fmla="*/ 663785 h 66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9499" h="665041">
                  <a:moveTo>
                    <a:pt x="57402" y="663785"/>
                  </a:moveTo>
                  <a:cubicBezTo>
                    <a:pt x="81215" y="652143"/>
                    <a:pt x="172760" y="553189"/>
                    <a:pt x="190752" y="530435"/>
                  </a:cubicBezTo>
                  <a:cubicBezTo>
                    <a:pt x="208744" y="507681"/>
                    <a:pt x="169056" y="552660"/>
                    <a:pt x="165352" y="527260"/>
                  </a:cubicBezTo>
                  <a:cubicBezTo>
                    <a:pt x="161648" y="501860"/>
                    <a:pt x="150006" y="427777"/>
                    <a:pt x="168527" y="378035"/>
                  </a:cubicBezTo>
                  <a:cubicBezTo>
                    <a:pt x="187048" y="328293"/>
                    <a:pt x="250548" y="271143"/>
                    <a:pt x="276477" y="228810"/>
                  </a:cubicBezTo>
                  <a:cubicBezTo>
                    <a:pt x="302406" y="186477"/>
                    <a:pt x="317223" y="136735"/>
                    <a:pt x="324102" y="124035"/>
                  </a:cubicBezTo>
                  <a:cubicBezTo>
                    <a:pt x="330981" y="111335"/>
                    <a:pt x="311931" y="164781"/>
                    <a:pt x="317752" y="152610"/>
                  </a:cubicBezTo>
                  <a:cubicBezTo>
                    <a:pt x="323573" y="140439"/>
                    <a:pt x="364319" y="46247"/>
                    <a:pt x="359027" y="51010"/>
                  </a:cubicBezTo>
                  <a:cubicBezTo>
                    <a:pt x="353735" y="55772"/>
                    <a:pt x="291823" y="179597"/>
                    <a:pt x="286002" y="181185"/>
                  </a:cubicBezTo>
                  <a:cubicBezTo>
                    <a:pt x="280181" y="182772"/>
                    <a:pt x="332569" y="90697"/>
                    <a:pt x="324102" y="60535"/>
                  </a:cubicBezTo>
                  <a:cubicBezTo>
                    <a:pt x="315635" y="30372"/>
                    <a:pt x="249489" y="-2965"/>
                    <a:pt x="235202" y="210"/>
                  </a:cubicBezTo>
                  <a:cubicBezTo>
                    <a:pt x="220915" y="3385"/>
                    <a:pt x="237319" y="45189"/>
                    <a:pt x="238377" y="79585"/>
                  </a:cubicBezTo>
                  <a:cubicBezTo>
                    <a:pt x="239435" y="113981"/>
                    <a:pt x="259015" y="190181"/>
                    <a:pt x="241552" y="206585"/>
                  </a:cubicBezTo>
                  <a:cubicBezTo>
                    <a:pt x="224090" y="222989"/>
                    <a:pt x="143656" y="175893"/>
                    <a:pt x="133602" y="178010"/>
                  </a:cubicBezTo>
                  <a:cubicBezTo>
                    <a:pt x="123548" y="180127"/>
                    <a:pt x="173819" y="204468"/>
                    <a:pt x="181227" y="219285"/>
                  </a:cubicBezTo>
                  <a:cubicBezTo>
                    <a:pt x="188635" y="234102"/>
                    <a:pt x="195514" y="245214"/>
                    <a:pt x="178052" y="266910"/>
                  </a:cubicBezTo>
                  <a:cubicBezTo>
                    <a:pt x="160590" y="288606"/>
                    <a:pt x="86506" y="340993"/>
                    <a:pt x="76452" y="349460"/>
                  </a:cubicBezTo>
                  <a:cubicBezTo>
                    <a:pt x="66398" y="357927"/>
                    <a:pt x="118256" y="300777"/>
                    <a:pt x="117727" y="317710"/>
                  </a:cubicBezTo>
                  <a:cubicBezTo>
                    <a:pt x="117198" y="334643"/>
                    <a:pt x="92856" y="395497"/>
                    <a:pt x="73277" y="451060"/>
                  </a:cubicBezTo>
                  <a:cubicBezTo>
                    <a:pt x="53698" y="506622"/>
                    <a:pt x="4485" y="626214"/>
                    <a:pt x="252" y="651085"/>
                  </a:cubicBezTo>
                  <a:cubicBezTo>
                    <a:pt x="-3981" y="675956"/>
                    <a:pt x="46289" y="598168"/>
                    <a:pt x="47877" y="600285"/>
                  </a:cubicBezTo>
                  <a:cubicBezTo>
                    <a:pt x="49465" y="602402"/>
                    <a:pt x="33589" y="675427"/>
                    <a:pt x="57402" y="663785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6" name="フリーフォーム 1685">
              <a:extLst>
                <a:ext uri="{FF2B5EF4-FFF2-40B4-BE49-F238E27FC236}">
                  <a16:creationId xmlns:a16="http://schemas.microsoft.com/office/drawing/2014/main" id="{20F1A014-D750-82F3-DC90-E613B8202278}"/>
                </a:ext>
              </a:extLst>
            </p:cNvPr>
            <p:cNvSpPr/>
            <p:nvPr/>
          </p:nvSpPr>
          <p:spPr>
            <a:xfrm>
              <a:off x="6748610" y="6479941"/>
              <a:ext cx="643119" cy="359078"/>
            </a:xfrm>
            <a:custGeom>
              <a:avLst/>
              <a:gdLst>
                <a:gd name="connsiteX0" fmla="*/ 1440 w 643119"/>
                <a:gd name="connsiteY0" fmla="*/ 124059 h 359078"/>
                <a:gd name="connsiteX1" fmla="*/ 166540 w 643119"/>
                <a:gd name="connsiteY1" fmla="*/ 76434 h 359078"/>
                <a:gd name="connsiteX2" fmla="*/ 157015 w 643119"/>
                <a:gd name="connsiteY2" fmla="*/ 57384 h 359078"/>
                <a:gd name="connsiteX3" fmla="*/ 233215 w 643119"/>
                <a:gd name="connsiteY3" fmla="*/ 54209 h 359078"/>
                <a:gd name="connsiteX4" fmla="*/ 185590 w 643119"/>
                <a:gd name="connsiteY4" fmla="*/ 51034 h 359078"/>
                <a:gd name="connsiteX5" fmla="*/ 280840 w 643119"/>
                <a:gd name="connsiteY5" fmla="*/ 19284 h 359078"/>
                <a:gd name="connsiteX6" fmla="*/ 337990 w 643119"/>
                <a:gd name="connsiteY6" fmla="*/ 234 h 359078"/>
                <a:gd name="connsiteX7" fmla="*/ 503090 w 643119"/>
                <a:gd name="connsiteY7" fmla="*/ 31984 h 359078"/>
                <a:gd name="connsiteX8" fmla="*/ 642790 w 643119"/>
                <a:gd name="connsiteY8" fmla="*/ 25634 h 359078"/>
                <a:gd name="connsiteX9" fmla="*/ 541190 w 643119"/>
                <a:gd name="connsiteY9" fmla="*/ 47859 h 359078"/>
                <a:gd name="connsiteX10" fmla="*/ 518965 w 643119"/>
                <a:gd name="connsiteY10" fmla="*/ 139934 h 359078"/>
                <a:gd name="connsiteX11" fmla="*/ 639615 w 643119"/>
                <a:gd name="connsiteY11" fmla="*/ 359009 h 359078"/>
                <a:gd name="connsiteX12" fmla="*/ 518965 w 643119"/>
                <a:gd name="connsiteY12" fmla="*/ 165334 h 359078"/>
                <a:gd name="connsiteX13" fmla="*/ 360215 w 643119"/>
                <a:gd name="connsiteY13" fmla="*/ 308209 h 359078"/>
                <a:gd name="connsiteX14" fmla="*/ 360215 w 643119"/>
                <a:gd name="connsiteY14" fmla="*/ 232009 h 359078"/>
                <a:gd name="connsiteX15" fmla="*/ 160190 w 643119"/>
                <a:gd name="connsiteY15" fmla="*/ 260584 h 359078"/>
                <a:gd name="connsiteX16" fmla="*/ 255440 w 643119"/>
                <a:gd name="connsiteY16" fmla="*/ 260584 h 359078"/>
                <a:gd name="connsiteX17" fmla="*/ 96690 w 643119"/>
                <a:gd name="connsiteY17" fmla="*/ 190734 h 359078"/>
                <a:gd name="connsiteX18" fmla="*/ 1440 w 643119"/>
                <a:gd name="connsiteY18" fmla="*/ 124059 h 35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3119" h="359078">
                  <a:moveTo>
                    <a:pt x="1440" y="124059"/>
                  </a:moveTo>
                  <a:cubicBezTo>
                    <a:pt x="13082" y="105009"/>
                    <a:pt x="140611" y="87546"/>
                    <a:pt x="166540" y="76434"/>
                  </a:cubicBezTo>
                  <a:cubicBezTo>
                    <a:pt x="192469" y="65321"/>
                    <a:pt x="145903" y="61088"/>
                    <a:pt x="157015" y="57384"/>
                  </a:cubicBezTo>
                  <a:cubicBezTo>
                    <a:pt x="168127" y="53680"/>
                    <a:pt x="228453" y="55267"/>
                    <a:pt x="233215" y="54209"/>
                  </a:cubicBezTo>
                  <a:cubicBezTo>
                    <a:pt x="237977" y="53151"/>
                    <a:pt x="177653" y="56855"/>
                    <a:pt x="185590" y="51034"/>
                  </a:cubicBezTo>
                  <a:cubicBezTo>
                    <a:pt x="193527" y="45213"/>
                    <a:pt x="280840" y="19284"/>
                    <a:pt x="280840" y="19284"/>
                  </a:cubicBezTo>
                  <a:cubicBezTo>
                    <a:pt x="306240" y="10817"/>
                    <a:pt x="300948" y="-1883"/>
                    <a:pt x="337990" y="234"/>
                  </a:cubicBezTo>
                  <a:cubicBezTo>
                    <a:pt x="375032" y="2351"/>
                    <a:pt x="452290" y="27751"/>
                    <a:pt x="503090" y="31984"/>
                  </a:cubicBezTo>
                  <a:cubicBezTo>
                    <a:pt x="553890" y="36217"/>
                    <a:pt x="636440" y="22988"/>
                    <a:pt x="642790" y="25634"/>
                  </a:cubicBezTo>
                  <a:cubicBezTo>
                    <a:pt x="649140" y="28280"/>
                    <a:pt x="561827" y="28809"/>
                    <a:pt x="541190" y="47859"/>
                  </a:cubicBezTo>
                  <a:cubicBezTo>
                    <a:pt x="520553" y="66909"/>
                    <a:pt x="502561" y="88076"/>
                    <a:pt x="518965" y="139934"/>
                  </a:cubicBezTo>
                  <a:cubicBezTo>
                    <a:pt x="535369" y="191792"/>
                    <a:pt x="639615" y="354776"/>
                    <a:pt x="639615" y="359009"/>
                  </a:cubicBezTo>
                  <a:cubicBezTo>
                    <a:pt x="639615" y="363242"/>
                    <a:pt x="565532" y="173801"/>
                    <a:pt x="518965" y="165334"/>
                  </a:cubicBezTo>
                  <a:cubicBezTo>
                    <a:pt x="472398" y="156867"/>
                    <a:pt x="386673" y="297097"/>
                    <a:pt x="360215" y="308209"/>
                  </a:cubicBezTo>
                  <a:cubicBezTo>
                    <a:pt x="333757" y="319322"/>
                    <a:pt x="393552" y="239946"/>
                    <a:pt x="360215" y="232009"/>
                  </a:cubicBezTo>
                  <a:cubicBezTo>
                    <a:pt x="326878" y="224072"/>
                    <a:pt x="177653" y="255821"/>
                    <a:pt x="160190" y="260584"/>
                  </a:cubicBezTo>
                  <a:cubicBezTo>
                    <a:pt x="142727" y="265347"/>
                    <a:pt x="266023" y="272226"/>
                    <a:pt x="255440" y="260584"/>
                  </a:cubicBezTo>
                  <a:cubicBezTo>
                    <a:pt x="244857" y="248942"/>
                    <a:pt x="142198" y="210313"/>
                    <a:pt x="96690" y="190734"/>
                  </a:cubicBezTo>
                  <a:cubicBezTo>
                    <a:pt x="51182" y="171155"/>
                    <a:pt x="-10202" y="143109"/>
                    <a:pt x="1440" y="12405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7" name="フリーフォーム 1686">
              <a:extLst>
                <a:ext uri="{FF2B5EF4-FFF2-40B4-BE49-F238E27FC236}">
                  <a16:creationId xmlns:a16="http://schemas.microsoft.com/office/drawing/2014/main" id="{F2611078-74AE-CDF6-5944-74836E011BDA}"/>
                </a:ext>
              </a:extLst>
            </p:cNvPr>
            <p:cNvSpPr/>
            <p:nvPr/>
          </p:nvSpPr>
          <p:spPr>
            <a:xfrm>
              <a:off x="7605786" y="6236551"/>
              <a:ext cx="908497" cy="1269353"/>
            </a:xfrm>
            <a:custGeom>
              <a:avLst/>
              <a:gdLst>
                <a:gd name="connsiteX0" fmla="*/ 11039 w 908497"/>
                <a:gd name="connsiteY0" fmla="*/ 2324 h 1269353"/>
                <a:gd name="connsiteX1" fmla="*/ 185664 w 908497"/>
                <a:gd name="connsiteY1" fmla="*/ 319824 h 1269353"/>
                <a:gd name="connsiteX2" fmla="*/ 169789 w 908497"/>
                <a:gd name="connsiteY2" fmla="*/ 297599 h 1269353"/>
                <a:gd name="connsiteX3" fmla="*/ 322189 w 908497"/>
                <a:gd name="connsiteY3" fmla="*/ 681774 h 1269353"/>
                <a:gd name="connsiteX4" fmla="*/ 541264 w 908497"/>
                <a:gd name="connsiteY4" fmla="*/ 1065949 h 1269353"/>
                <a:gd name="connsiteX5" fmla="*/ 569839 w 908497"/>
                <a:gd name="connsiteY5" fmla="*/ 1072299 h 1269353"/>
                <a:gd name="connsiteX6" fmla="*/ 893689 w 908497"/>
                <a:gd name="connsiteY6" fmla="*/ 1262799 h 1269353"/>
                <a:gd name="connsiteX7" fmla="*/ 817489 w 908497"/>
                <a:gd name="connsiteY7" fmla="*/ 1211999 h 1269353"/>
                <a:gd name="connsiteX8" fmla="*/ 496814 w 908497"/>
                <a:gd name="connsiteY8" fmla="*/ 1081824 h 1269353"/>
                <a:gd name="connsiteX9" fmla="*/ 541264 w 908497"/>
                <a:gd name="connsiteY9" fmla="*/ 1110399 h 1269353"/>
                <a:gd name="connsiteX10" fmla="*/ 138039 w 908497"/>
                <a:gd name="connsiteY10" fmla="*/ 586524 h 1269353"/>
                <a:gd name="connsiteX11" fmla="*/ 179314 w 908497"/>
                <a:gd name="connsiteY11" fmla="*/ 659549 h 1269353"/>
                <a:gd name="connsiteX12" fmla="*/ 30089 w 908497"/>
                <a:gd name="connsiteY12" fmla="*/ 332524 h 1269353"/>
                <a:gd name="connsiteX13" fmla="*/ 74539 w 908497"/>
                <a:gd name="connsiteY13" fmla="*/ 405549 h 1269353"/>
                <a:gd name="connsiteX14" fmla="*/ 26914 w 908497"/>
                <a:gd name="connsiteY14" fmla="*/ 186474 h 1269353"/>
                <a:gd name="connsiteX15" fmla="*/ 11039 w 908497"/>
                <a:gd name="connsiteY15" fmla="*/ 2324 h 126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8497" h="1269353">
                  <a:moveTo>
                    <a:pt x="11039" y="2324"/>
                  </a:moveTo>
                  <a:cubicBezTo>
                    <a:pt x="37497" y="24549"/>
                    <a:pt x="159206" y="270612"/>
                    <a:pt x="185664" y="319824"/>
                  </a:cubicBezTo>
                  <a:cubicBezTo>
                    <a:pt x="212122" y="369037"/>
                    <a:pt x="147035" y="237274"/>
                    <a:pt x="169789" y="297599"/>
                  </a:cubicBezTo>
                  <a:cubicBezTo>
                    <a:pt x="192543" y="357924"/>
                    <a:pt x="260277" y="553716"/>
                    <a:pt x="322189" y="681774"/>
                  </a:cubicBezTo>
                  <a:cubicBezTo>
                    <a:pt x="384102" y="809832"/>
                    <a:pt x="499989" y="1000862"/>
                    <a:pt x="541264" y="1065949"/>
                  </a:cubicBezTo>
                  <a:cubicBezTo>
                    <a:pt x="582539" y="1131037"/>
                    <a:pt x="511102" y="1039491"/>
                    <a:pt x="569839" y="1072299"/>
                  </a:cubicBezTo>
                  <a:cubicBezTo>
                    <a:pt x="628576" y="1105107"/>
                    <a:pt x="852414" y="1239516"/>
                    <a:pt x="893689" y="1262799"/>
                  </a:cubicBezTo>
                  <a:cubicBezTo>
                    <a:pt x="934964" y="1286082"/>
                    <a:pt x="883635" y="1242161"/>
                    <a:pt x="817489" y="1211999"/>
                  </a:cubicBezTo>
                  <a:cubicBezTo>
                    <a:pt x="751343" y="1181837"/>
                    <a:pt x="542851" y="1098757"/>
                    <a:pt x="496814" y="1081824"/>
                  </a:cubicBezTo>
                  <a:cubicBezTo>
                    <a:pt x="450777" y="1064891"/>
                    <a:pt x="601060" y="1192949"/>
                    <a:pt x="541264" y="1110399"/>
                  </a:cubicBezTo>
                  <a:cubicBezTo>
                    <a:pt x="481468" y="1027849"/>
                    <a:pt x="198364" y="661666"/>
                    <a:pt x="138039" y="586524"/>
                  </a:cubicBezTo>
                  <a:cubicBezTo>
                    <a:pt x="77714" y="511382"/>
                    <a:pt x="197306" y="701882"/>
                    <a:pt x="179314" y="659549"/>
                  </a:cubicBezTo>
                  <a:cubicBezTo>
                    <a:pt x="161322" y="617216"/>
                    <a:pt x="47551" y="374857"/>
                    <a:pt x="30089" y="332524"/>
                  </a:cubicBezTo>
                  <a:cubicBezTo>
                    <a:pt x="12627" y="290191"/>
                    <a:pt x="75068" y="429891"/>
                    <a:pt x="74539" y="405549"/>
                  </a:cubicBezTo>
                  <a:cubicBezTo>
                    <a:pt x="74010" y="381207"/>
                    <a:pt x="41731" y="249974"/>
                    <a:pt x="26914" y="186474"/>
                  </a:cubicBezTo>
                  <a:cubicBezTo>
                    <a:pt x="12097" y="122974"/>
                    <a:pt x="-15419" y="-19901"/>
                    <a:pt x="11039" y="2324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8" name="フリーフォーム 1687">
              <a:extLst>
                <a:ext uri="{FF2B5EF4-FFF2-40B4-BE49-F238E27FC236}">
                  <a16:creationId xmlns:a16="http://schemas.microsoft.com/office/drawing/2014/main" id="{5191FE2C-8077-794B-9E4B-0688D82C5CED}"/>
                </a:ext>
              </a:extLst>
            </p:cNvPr>
            <p:cNvSpPr/>
            <p:nvPr/>
          </p:nvSpPr>
          <p:spPr>
            <a:xfrm>
              <a:off x="7520507" y="6571684"/>
              <a:ext cx="233900" cy="535925"/>
            </a:xfrm>
            <a:custGeom>
              <a:avLst/>
              <a:gdLst>
                <a:gd name="connsiteX0" fmla="*/ 7418 w 233900"/>
                <a:gd name="connsiteY0" fmla="*/ 566 h 535925"/>
                <a:gd name="connsiteX1" fmla="*/ 32818 w 233900"/>
                <a:gd name="connsiteY1" fmla="*/ 137091 h 535925"/>
                <a:gd name="connsiteX2" fmla="*/ 121718 w 233900"/>
                <a:gd name="connsiteY2" fmla="*/ 270441 h 535925"/>
                <a:gd name="connsiteX3" fmla="*/ 96318 w 233900"/>
                <a:gd name="connsiteY3" fmla="*/ 352991 h 535925"/>
                <a:gd name="connsiteX4" fmla="*/ 124893 w 233900"/>
                <a:gd name="connsiteY4" fmla="*/ 381566 h 535925"/>
                <a:gd name="connsiteX5" fmla="*/ 128068 w 233900"/>
                <a:gd name="connsiteY5" fmla="*/ 533966 h 535925"/>
                <a:gd name="connsiteX6" fmla="*/ 178868 w 233900"/>
                <a:gd name="connsiteY6" fmla="*/ 464116 h 535925"/>
                <a:gd name="connsiteX7" fmla="*/ 226493 w 233900"/>
                <a:gd name="connsiteY7" fmla="*/ 406966 h 535925"/>
                <a:gd name="connsiteX8" fmla="*/ 226493 w 233900"/>
                <a:gd name="connsiteY8" fmla="*/ 330766 h 535925"/>
                <a:gd name="connsiteX9" fmla="*/ 156643 w 233900"/>
                <a:gd name="connsiteY9" fmla="*/ 191066 h 535925"/>
                <a:gd name="connsiteX10" fmla="*/ 7418 w 233900"/>
                <a:gd name="connsiteY10" fmla="*/ 566 h 53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00" h="535925">
                  <a:moveTo>
                    <a:pt x="7418" y="566"/>
                  </a:moveTo>
                  <a:cubicBezTo>
                    <a:pt x="-13220" y="-8430"/>
                    <a:pt x="13768" y="92112"/>
                    <a:pt x="32818" y="137091"/>
                  </a:cubicBezTo>
                  <a:cubicBezTo>
                    <a:pt x="51868" y="182070"/>
                    <a:pt x="111135" y="234458"/>
                    <a:pt x="121718" y="270441"/>
                  </a:cubicBezTo>
                  <a:cubicBezTo>
                    <a:pt x="132301" y="306424"/>
                    <a:pt x="95789" y="334470"/>
                    <a:pt x="96318" y="352991"/>
                  </a:cubicBezTo>
                  <a:cubicBezTo>
                    <a:pt x="96847" y="371512"/>
                    <a:pt x="119601" y="351404"/>
                    <a:pt x="124893" y="381566"/>
                  </a:cubicBezTo>
                  <a:cubicBezTo>
                    <a:pt x="130185" y="411728"/>
                    <a:pt x="119072" y="520208"/>
                    <a:pt x="128068" y="533966"/>
                  </a:cubicBezTo>
                  <a:cubicBezTo>
                    <a:pt x="137064" y="547724"/>
                    <a:pt x="162464" y="485283"/>
                    <a:pt x="178868" y="464116"/>
                  </a:cubicBezTo>
                  <a:cubicBezTo>
                    <a:pt x="195272" y="442949"/>
                    <a:pt x="218556" y="429191"/>
                    <a:pt x="226493" y="406966"/>
                  </a:cubicBezTo>
                  <a:cubicBezTo>
                    <a:pt x="234431" y="384741"/>
                    <a:pt x="238135" y="366749"/>
                    <a:pt x="226493" y="330766"/>
                  </a:cubicBezTo>
                  <a:cubicBezTo>
                    <a:pt x="214851" y="294783"/>
                    <a:pt x="195801" y="245041"/>
                    <a:pt x="156643" y="191066"/>
                  </a:cubicBezTo>
                  <a:cubicBezTo>
                    <a:pt x="117485" y="137091"/>
                    <a:pt x="28056" y="9562"/>
                    <a:pt x="7418" y="566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9" name="フリーフォーム 1688">
              <a:extLst>
                <a:ext uri="{FF2B5EF4-FFF2-40B4-BE49-F238E27FC236}">
                  <a16:creationId xmlns:a16="http://schemas.microsoft.com/office/drawing/2014/main" id="{45DCFD7A-521B-B832-4C7C-47DC2D54AD0E}"/>
                </a:ext>
              </a:extLst>
            </p:cNvPr>
            <p:cNvSpPr/>
            <p:nvPr/>
          </p:nvSpPr>
          <p:spPr>
            <a:xfrm>
              <a:off x="7705060" y="6678146"/>
              <a:ext cx="512588" cy="1065803"/>
            </a:xfrm>
            <a:custGeom>
              <a:avLst/>
              <a:gdLst>
                <a:gd name="connsiteX0" fmla="*/ 3840 w 512588"/>
                <a:gd name="connsiteY0" fmla="*/ 17929 h 1065803"/>
                <a:gd name="connsiteX1" fmla="*/ 149890 w 512588"/>
                <a:gd name="connsiteY1" fmla="*/ 662454 h 1065803"/>
                <a:gd name="connsiteX2" fmla="*/ 175290 w 512588"/>
                <a:gd name="connsiteY2" fmla="*/ 643404 h 1065803"/>
                <a:gd name="connsiteX3" fmla="*/ 162590 w 512588"/>
                <a:gd name="connsiteY3" fmla="*/ 821204 h 1065803"/>
                <a:gd name="connsiteX4" fmla="*/ 665 w 512588"/>
                <a:gd name="connsiteY4" fmla="*/ 1065679 h 1065803"/>
                <a:gd name="connsiteX5" fmla="*/ 232440 w 512588"/>
                <a:gd name="connsiteY5" fmla="*/ 856129 h 1065803"/>
                <a:gd name="connsiteX6" fmla="*/ 292765 w 512588"/>
                <a:gd name="connsiteY6" fmla="*/ 976779 h 1065803"/>
                <a:gd name="connsiteX7" fmla="*/ 368965 w 512588"/>
                <a:gd name="connsiteY7" fmla="*/ 906929 h 1065803"/>
                <a:gd name="connsiteX8" fmla="*/ 403890 w 512588"/>
                <a:gd name="connsiteY8" fmla="*/ 627529 h 1065803"/>
                <a:gd name="connsiteX9" fmla="*/ 511840 w 512588"/>
                <a:gd name="connsiteY9" fmla="*/ 805329 h 1065803"/>
                <a:gd name="connsiteX10" fmla="*/ 343565 w 512588"/>
                <a:gd name="connsiteY10" fmla="*/ 503704 h 1065803"/>
                <a:gd name="connsiteX11" fmla="*/ 127665 w 512588"/>
                <a:gd name="connsiteY11" fmla="*/ 49679 h 1065803"/>
                <a:gd name="connsiteX12" fmla="*/ 140365 w 512588"/>
                <a:gd name="connsiteY12" fmla="*/ 167154 h 1065803"/>
                <a:gd name="connsiteX13" fmla="*/ 3840 w 512588"/>
                <a:gd name="connsiteY13" fmla="*/ 17929 h 106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2588" h="1065803">
                  <a:moveTo>
                    <a:pt x="3840" y="17929"/>
                  </a:moveTo>
                  <a:cubicBezTo>
                    <a:pt x="5427" y="100479"/>
                    <a:pt x="121315" y="558208"/>
                    <a:pt x="149890" y="662454"/>
                  </a:cubicBezTo>
                  <a:cubicBezTo>
                    <a:pt x="178465" y="766700"/>
                    <a:pt x="173173" y="616946"/>
                    <a:pt x="175290" y="643404"/>
                  </a:cubicBezTo>
                  <a:cubicBezTo>
                    <a:pt x="177407" y="669862"/>
                    <a:pt x="191694" y="750825"/>
                    <a:pt x="162590" y="821204"/>
                  </a:cubicBezTo>
                  <a:cubicBezTo>
                    <a:pt x="133486" y="891583"/>
                    <a:pt x="-10977" y="1059858"/>
                    <a:pt x="665" y="1065679"/>
                  </a:cubicBezTo>
                  <a:cubicBezTo>
                    <a:pt x="12307" y="1071500"/>
                    <a:pt x="183757" y="870946"/>
                    <a:pt x="232440" y="856129"/>
                  </a:cubicBezTo>
                  <a:cubicBezTo>
                    <a:pt x="281123" y="841312"/>
                    <a:pt x="270011" y="968312"/>
                    <a:pt x="292765" y="976779"/>
                  </a:cubicBezTo>
                  <a:cubicBezTo>
                    <a:pt x="315519" y="985246"/>
                    <a:pt x="350444" y="965137"/>
                    <a:pt x="368965" y="906929"/>
                  </a:cubicBezTo>
                  <a:cubicBezTo>
                    <a:pt x="387486" y="848721"/>
                    <a:pt x="380078" y="644462"/>
                    <a:pt x="403890" y="627529"/>
                  </a:cubicBezTo>
                  <a:cubicBezTo>
                    <a:pt x="427703" y="610596"/>
                    <a:pt x="521894" y="825967"/>
                    <a:pt x="511840" y="805329"/>
                  </a:cubicBezTo>
                  <a:cubicBezTo>
                    <a:pt x="501786" y="784691"/>
                    <a:pt x="407594" y="629646"/>
                    <a:pt x="343565" y="503704"/>
                  </a:cubicBezTo>
                  <a:cubicBezTo>
                    <a:pt x="279536" y="377762"/>
                    <a:pt x="161532" y="105771"/>
                    <a:pt x="127665" y="49679"/>
                  </a:cubicBezTo>
                  <a:cubicBezTo>
                    <a:pt x="93798" y="-6413"/>
                    <a:pt x="155711" y="169800"/>
                    <a:pt x="140365" y="167154"/>
                  </a:cubicBezTo>
                  <a:cubicBezTo>
                    <a:pt x="125019" y="164508"/>
                    <a:pt x="2253" y="-64621"/>
                    <a:pt x="3840" y="1792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0" name="フリーフォーム 1689">
              <a:extLst>
                <a:ext uri="{FF2B5EF4-FFF2-40B4-BE49-F238E27FC236}">
                  <a16:creationId xmlns:a16="http://schemas.microsoft.com/office/drawing/2014/main" id="{0B819AAC-8121-D944-318B-20CF6425F591}"/>
                </a:ext>
              </a:extLst>
            </p:cNvPr>
            <p:cNvSpPr/>
            <p:nvPr/>
          </p:nvSpPr>
          <p:spPr>
            <a:xfrm>
              <a:off x="6074084" y="6126886"/>
              <a:ext cx="1273020" cy="284075"/>
            </a:xfrm>
            <a:custGeom>
              <a:avLst/>
              <a:gdLst>
                <a:gd name="connsiteX0" fmla="*/ 6041 w 1273020"/>
                <a:gd name="connsiteY0" fmla="*/ 264389 h 284075"/>
                <a:gd name="connsiteX1" fmla="*/ 507691 w 1273020"/>
                <a:gd name="connsiteY1" fmla="*/ 42139 h 284075"/>
                <a:gd name="connsiteX2" fmla="*/ 406091 w 1273020"/>
                <a:gd name="connsiteY2" fmla="*/ 58014 h 284075"/>
                <a:gd name="connsiteX3" fmla="*/ 736291 w 1273020"/>
                <a:gd name="connsiteY3" fmla="*/ 864 h 284075"/>
                <a:gd name="connsiteX4" fmla="*/ 939491 w 1273020"/>
                <a:gd name="connsiteY4" fmla="*/ 23089 h 284075"/>
                <a:gd name="connsiteX5" fmla="*/ 891866 w 1273020"/>
                <a:gd name="connsiteY5" fmla="*/ 16739 h 284075"/>
                <a:gd name="connsiteX6" fmla="*/ 1129991 w 1273020"/>
                <a:gd name="connsiteY6" fmla="*/ 127864 h 284075"/>
                <a:gd name="connsiteX7" fmla="*/ 1272866 w 1273020"/>
                <a:gd name="connsiteY7" fmla="*/ 165964 h 284075"/>
                <a:gd name="connsiteX8" fmla="*/ 1104591 w 1273020"/>
                <a:gd name="connsiteY8" fmla="*/ 162789 h 284075"/>
                <a:gd name="connsiteX9" fmla="*/ 701366 w 1273020"/>
                <a:gd name="connsiteY9" fmla="*/ 134214 h 284075"/>
                <a:gd name="connsiteX10" fmla="*/ 514041 w 1273020"/>
                <a:gd name="connsiteY10" fmla="*/ 153264 h 284075"/>
                <a:gd name="connsiteX11" fmla="*/ 488641 w 1273020"/>
                <a:gd name="connsiteY11" fmla="*/ 143739 h 284075"/>
                <a:gd name="connsiteX12" fmla="*/ 453716 w 1273020"/>
                <a:gd name="connsiteY12" fmla="*/ 162789 h 284075"/>
                <a:gd name="connsiteX13" fmla="*/ 244166 w 1273020"/>
                <a:gd name="connsiteY13" fmla="*/ 261214 h 284075"/>
                <a:gd name="connsiteX14" fmla="*/ 6041 w 1273020"/>
                <a:gd name="connsiteY14" fmla="*/ 264389 h 28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3020" h="284075">
                  <a:moveTo>
                    <a:pt x="6041" y="264389"/>
                  </a:moveTo>
                  <a:cubicBezTo>
                    <a:pt x="49962" y="227877"/>
                    <a:pt x="441016" y="76535"/>
                    <a:pt x="507691" y="42139"/>
                  </a:cubicBezTo>
                  <a:cubicBezTo>
                    <a:pt x="574366" y="7743"/>
                    <a:pt x="406091" y="58014"/>
                    <a:pt x="406091" y="58014"/>
                  </a:cubicBezTo>
                  <a:cubicBezTo>
                    <a:pt x="444191" y="51135"/>
                    <a:pt x="647391" y="6685"/>
                    <a:pt x="736291" y="864"/>
                  </a:cubicBezTo>
                  <a:cubicBezTo>
                    <a:pt x="825191" y="-4957"/>
                    <a:pt x="913562" y="20443"/>
                    <a:pt x="939491" y="23089"/>
                  </a:cubicBezTo>
                  <a:cubicBezTo>
                    <a:pt x="965420" y="25735"/>
                    <a:pt x="860116" y="-723"/>
                    <a:pt x="891866" y="16739"/>
                  </a:cubicBezTo>
                  <a:cubicBezTo>
                    <a:pt x="923616" y="34201"/>
                    <a:pt x="1066491" y="102993"/>
                    <a:pt x="1129991" y="127864"/>
                  </a:cubicBezTo>
                  <a:cubicBezTo>
                    <a:pt x="1193491" y="152735"/>
                    <a:pt x="1277099" y="160143"/>
                    <a:pt x="1272866" y="165964"/>
                  </a:cubicBezTo>
                  <a:cubicBezTo>
                    <a:pt x="1268633" y="171785"/>
                    <a:pt x="1199841" y="168081"/>
                    <a:pt x="1104591" y="162789"/>
                  </a:cubicBezTo>
                  <a:cubicBezTo>
                    <a:pt x="1009341" y="157497"/>
                    <a:pt x="799791" y="135801"/>
                    <a:pt x="701366" y="134214"/>
                  </a:cubicBezTo>
                  <a:cubicBezTo>
                    <a:pt x="602941" y="132626"/>
                    <a:pt x="549495" y="151677"/>
                    <a:pt x="514041" y="153264"/>
                  </a:cubicBezTo>
                  <a:cubicBezTo>
                    <a:pt x="478587" y="154851"/>
                    <a:pt x="498695" y="142152"/>
                    <a:pt x="488641" y="143739"/>
                  </a:cubicBezTo>
                  <a:cubicBezTo>
                    <a:pt x="478587" y="145326"/>
                    <a:pt x="494462" y="143210"/>
                    <a:pt x="453716" y="162789"/>
                  </a:cubicBezTo>
                  <a:cubicBezTo>
                    <a:pt x="412970" y="182368"/>
                    <a:pt x="318778" y="243752"/>
                    <a:pt x="244166" y="261214"/>
                  </a:cubicBezTo>
                  <a:cubicBezTo>
                    <a:pt x="169554" y="278676"/>
                    <a:pt x="-37880" y="300901"/>
                    <a:pt x="6041" y="26438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1" name="フリーフォーム 1690">
              <a:extLst>
                <a:ext uri="{FF2B5EF4-FFF2-40B4-BE49-F238E27FC236}">
                  <a16:creationId xmlns:a16="http://schemas.microsoft.com/office/drawing/2014/main" id="{FBC0518B-5BEF-CB89-D2DF-58F464309021}"/>
                </a:ext>
              </a:extLst>
            </p:cNvPr>
            <p:cNvSpPr/>
            <p:nvPr/>
          </p:nvSpPr>
          <p:spPr>
            <a:xfrm>
              <a:off x="6610348" y="6152167"/>
              <a:ext cx="764017" cy="188644"/>
            </a:xfrm>
            <a:custGeom>
              <a:avLst/>
              <a:gdLst>
                <a:gd name="connsiteX0" fmla="*/ 2 w 764017"/>
                <a:gd name="connsiteY0" fmla="*/ 147033 h 188644"/>
                <a:gd name="connsiteX1" fmla="*/ 365127 w 764017"/>
                <a:gd name="connsiteY1" fmla="*/ 124808 h 188644"/>
                <a:gd name="connsiteX2" fmla="*/ 336552 w 764017"/>
                <a:gd name="connsiteY2" fmla="*/ 121633 h 188644"/>
                <a:gd name="connsiteX3" fmla="*/ 752477 w 764017"/>
                <a:gd name="connsiteY3" fmla="*/ 188308 h 188644"/>
                <a:gd name="connsiteX4" fmla="*/ 615952 w 764017"/>
                <a:gd name="connsiteY4" fmla="*/ 140683 h 188644"/>
                <a:gd name="connsiteX5" fmla="*/ 279402 w 764017"/>
                <a:gd name="connsiteY5" fmla="*/ 983 h 188644"/>
                <a:gd name="connsiteX6" fmla="*/ 371477 w 764017"/>
                <a:gd name="connsiteY6" fmla="*/ 80358 h 188644"/>
                <a:gd name="connsiteX7" fmla="*/ 2 w 764017"/>
                <a:gd name="connsiteY7" fmla="*/ 147033 h 18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017" h="188644">
                  <a:moveTo>
                    <a:pt x="2" y="147033"/>
                  </a:moveTo>
                  <a:cubicBezTo>
                    <a:pt x="-1056" y="154441"/>
                    <a:pt x="309035" y="129041"/>
                    <a:pt x="365127" y="124808"/>
                  </a:cubicBezTo>
                  <a:cubicBezTo>
                    <a:pt x="421219" y="120575"/>
                    <a:pt x="336552" y="121633"/>
                    <a:pt x="336552" y="121633"/>
                  </a:cubicBezTo>
                  <a:cubicBezTo>
                    <a:pt x="401110" y="132216"/>
                    <a:pt x="705910" y="185133"/>
                    <a:pt x="752477" y="188308"/>
                  </a:cubicBezTo>
                  <a:cubicBezTo>
                    <a:pt x="799044" y="191483"/>
                    <a:pt x="694798" y="171904"/>
                    <a:pt x="615952" y="140683"/>
                  </a:cubicBezTo>
                  <a:cubicBezTo>
                    <a:pt x="537106" y="109462"/>
                    <a:pt x="320148" y="11037"/>
                    <a:pt x="279402" y="983"/>
                  </a:cubicBezTo>
                  <a:cubicBezTo>
                    <a:pt x="238656" y="-9071"/>
                    <a:pt x="418573" y="60779"/>
                    <a:pt x="371477" y="80358"/>
                  </a:cubicBezTo>
                  <a:cubicBezTo>
                    <a:pt x="324381" y="99937"/>
                    <a:pt x="1060" y="139625"/>
                    <a:pt x="2" y="147033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2" name="フリーフォーム 1691">
              <a:extLst>
                <a:ext uri="{FF2B5EF4-FFF2-40B4-BE49-F238E27FC236}">
                  <a16:creationId xmlns:a16="http://schemas.microsoft.com/office/drawing/2014/main" id="{63E2A40B-BA69-2936-631E-2B9DC5260509}"/>
                </a:ext>
              </a:extLst>
            </p:cNvPr>
            <p:cNvSpPr/>
            <p:nvPr/>
          </p:nvSpPr>
          <p:spPr>
            <a:xfrm>
              <a:off x="6218436" y="6272007"/>
              <a:ext cx="470120" cy="714002"/>
            </a:xfrm>
            <a:custGeom>
              <a:avLst/>
              <a:gdLst>
                <a:gd name="connsiteX0" fmla="*/ 468114 w 470120"/>
                <a:gd name="connsiteY0" fmla="*/ 4968 h 714002"/>
                <a:gd name="connsiteX1" fmla="*/ 426839 w 470120"/>
                <a:gd name="connsiteY1" fmla="*/ 131968 h 714002"/>
                <a:gd name="connsiteX2" fmla="*/ 360164 w 470120"/>
                <a:gd name="connsiteY2" fmla="*/ 176418 h 714002"/>
                <a:gd name="connsiteX3" fmla="*/ 366514 w 470120"/>
                <a:gd name="connsiteY3" fmla="*/ 182768 h 714002"/>
                <a:gd name="connsiteX4" fmla="*/ 191889 w 470120"/>
                <a:gd name="connsiteY4" fmla="*/ 443118 h 714002"/>
                <a:gd name="connsiteX5" fmla="*/ 185539 w 470120"/>
                <a:gd name="connsiteY5" fmla="*/ 512968 h 714002"/>
                <a:gd name="connsiteX6" fmla="*/ 169664 w 470120"/>
                <a:gd name="connsiteY6" fmla="*/ 490743 h 714002"/>
                <a:gd name="connsiteX7" fmla="*/ 134739 w 470120"/>
                <a:gd name="connsiteY7" fmla="*/ 608218 h 714002"/>
                <a:gd name="connsiteX8" fmla="*/ 125214 w 470120"/>
                <a:gd name="connsiteY8" fmla="*/ 712993 h 714002"/>
                <a:gd name="connsiteX9" fmla="*/ 102989 w 470120"/>
                <a:gd name="connsiteY9" fmla="*/ 655843 h 714002"/>
                <a:gd name="connsiteX10" fmla="*/ 4564 w 470120"/>
                <a:gd name="connsiteY10" fmla="*/ 566943 h 714002"/>
                <a:gd name="connsiteX11" fmla="*/ 26789 w 470120"/>
                <a:gd name="connsiteY11" fmla="*/ 547893 h 714002"/>
                <a:gd name="connsiteX12" fmla="*/ 118864 w 470120"/>
                <a:gd name="connsiteY12" fmla="*/ 382793 h 714002"/>
                <a:gd name="connsiteX13" fmla="*/ 118864 w 470120"/>
                <a:gd name="connsiteY13" fmla="*/ 436768 h 714002"/>
                <a:gd name="connsiteX14" fmla="*/ 277614 w 470120"/>
                <a:gd name="connsiteY14" fmla="*/ 185943 h 714002"/>
                <a:gd name="connsiteX15" fmla="*/ 255389 w 470120"/>
                <a:gd name="connsiteY15" fmla="*/ 239918 h 714002"/>
                <a:gd name="connsiteX16" fmla="*/ 363339 w 470120"/>
                <a:gd name="connsiteY16" fmla="*/ 49418 h 714002"/>
                <a:gd name="connsiteX17" fmla="*/ 468114 w 470120"/>
                <a:gd name="connsiteY17" fmla="*/ 4968 h 71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0120" h="714002">
                  <a:moveTo>
                    <a:pt x="468114" y="4968"/>
                  </a:moveTo>
                  <a:cubicBezTo>
                    <a:pt x="478697" y="18726"/>
                    <a:pt x="444831" y="103393"/>
                    <a:pt x="426839" y="131968"/>
                  </a:cubicBezTo>
                  <a:cubicBezTo>
                    <a:pt x="408847" y="160543"/>
                    <a:pt x="370218" y="167951"/>
                    <a:pt x="360164" y="176418"/>
                  </a:cubicBezTo>
                  <a:cubicBezTo>
                    <a:pt x="350110" y="184885"/>
                    <a:pt x="394560" y="138318"/>
                    <a:pt x="366514" y="182768"/>
                  </a:cubicBezTo>
                  <a:cubicBezTo>
                    <a:pt x="338468" y="227218"/>
                    <a:pt x="222051" y="388085"/>
                    <a:pt x="191889" y="443118"/>
                  </a:cubicBezTo>
                  <a:cubicBezTo>
                    <a:pt x="161726" y="498151"/>
                    <a:pt x="189243" y="505031"/>
                    <a:pt x="185539" y="512968"/>
                  </a:cubicBezTo>
                  <a:cubicBezTo>
                    <a:pt x="181835" y="520905"/>
                    <a:pt x="178131" y="474868"/>
                    <a:pt x="169664" y="490743"/>
                  </a:cubicBezTo>
                  <a:cubicBezTo>
                    <a:pt x="161197" y="506618"/>
                    <a:pt x="142147" y="571176"/>
                    <a:pt x="134739" y="608218"/>
                  </a:cubicBezTo>
                  <a:cubicBezTo>
                    <a:pt x="127331" y="645260"/>
                    <a:pt x="130506" y="705056"/>
                    <a:pt x="125214" y="712993"/>
                  </a:cubicBezTo>
                  <a:cubicBezTo>
                    <a:pt x="119922" y="720930"/>
                    <a:pt x="123097" y="680185"/>
                    <a:pt x="102989" y="655843"/>
                  </a:cubicBezTo>
                  <a:cubicBezTo>
                    <a:pt x="82881" y="631501"/>
                    <a:pt x="4564" y="566943"/>
                    <a:pt x="4564" y="566943"/>
                  </a:cubicBezTo>
                  <a:cubicBezTo>
                    <a:pt x="-8136" y="548951"/>
                    <a:pt x="7739" y="578585"/>
                    <a:pt x="26789" y="547893"/>
                  </a:cubicBezTo>
                  <a:cubicBezTo>
                    <a:pt x="45839" y="517201"/>
                    <a:pt x="103518" y="401314"/>
                    <a:pt x="118864" y="382793"/>
                  </a:cubicBezTo>
                  <a:cubicBezTo>
                    <a:pt x="134210" y="364272"/>
                    <a:pt x="92406" y="469576"/>
                    <a:pt x="118864" y="436768"/>
                  </a:cubicBezTo>
                  <a:cubicBezTo>
                    <a:pt x="145322" y="403960"/>
                    <a:pt x="254860" y="218751"/>
                    <a:pt x="277614" y="185943"/>
                  </a:cubicBezTo>
                  <a:cubicBezTo>
                    <a:pt x="300368" y="153135"/>
                    <a:pt x="241101" y="262672"/>
                    <a:pt x="255389" y="239918"/>
                  </a:cubicBezTo>
                  <a:cubicBezTo>
                    <a:pt x="269676" y="217164"/>
                    <a:pt x="325239" y="92810"/>
                    <a:pt x="363339" y="49418"/>
                  </a:cubicBezTo>
                  <a:cubicBezTo>
                    <a:pt x="401439" y="6026"/>
                    <a:pt x="457531" y="-8790"/>
                    <a:pt x="468114" y="496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3" name="フリーフォーム 1692">
              <a:extLst>
                <a:ext uri="{FF2B5EF4-FFF2-40B4-BE49-F238E27FC236}">
                  <a16:creationId xmlns:a16="http://schemas.microsoft.com/office/drawing/2014/main" id="{BA572EFC-1472-C580-E006-D13F8F640B4A}"/>
                </a:ext>
              </a:extLst>
            </p:cNvPr>
            <p:cNvSpPr/>
            <p:nvPr/>
          </p:nvSpPr>
          <p:spPr>
            <a:xfrm>
              <a:off x="6752337" y="5909263"/>
              <a:ext cx="819191" cy="375582"/>
            </a:xfrm>
            <a:custGeom>
              <a:avLst/>
              <a:gdLst>
                <a:gd name="connsiteX0" fmla="*/ 16763 w 819191"/>
                <a:gd name="connsiteY0" fmla="*/ 72437 h 375582"/>
                <a:gd name="connsiteX1" fmla="*/ 375538 w 819191"/>
                <a:gd name="connsiteY1" fmla="*/ 228012 h 375582"/>
                <a:gd name="connsiteX2" fmla="*/ 331088 w 819191"/>
                <a:gd name="connsiteY2" fmla="*/ 237537 h 375582"/>
                <a:gd name="connsiteX3" fmla="*/ 512063 w 819191"/>
                <a:gd name="connsiteY3" fmla="*/ 335962 h 375582"/>
                <a:gd name="connsiteX4" fmla="*/ 394588 w 819191"/>
                <a:gd name="connsiteY4" fmla="*/ 339137 h 375582"/>
                <a:gd name="connsiteX5" fmla="*/ 813688 w 819191"/>
                <a:gd name="connsiteY5" fmla="*/ 374062 h 375582"/>
                <a:gd name="connsiteX6" fmla="*/ 645413 w 819191"/>
                <a:gd name="connsiteY6" fmla="*/ 281987 h 375582"/>
                <a:gd name="connsiteX7" fmla="*/ 118363 w 819191"/>
                <a:gd name="connsiteY7" fmla="*/ 12112 h 375582"/>
                <a:gd name="connsiteX8" fmla="*/ 16763 w 819191"/>
                <a:gd name="connsiteY8" fmla="*/ 72437 h 37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9191" h="375582">
                  <a:moveTo>
                    <a:pt x="16763" y="72437"/>
                  </a:moveTo>
                  <a:cubicBezTo>
                    <a:pt x="59625" y="108420"/>
                    <a:pt x="323151" y="200495"/>
                    <a:pt x="375538" y="228012"/>
                  </a:cubicBezTo>
                  <a:cubicBezTo>
                    <a:pt x="427925" y="255529"/>
                    <a:pt x="308334" y="219545"/>
                    <a:pt x="331088" y="237537"/>
                  </a:cubicBezTo>
                  <a:cubicBezTo>
                    <a:pt x="353842" y="255529"/>
                    <a:pt x="501480" y="319029"/>
                    <a:pt x="512063" y="335962"/>
                  </a:cubicBezTo>
                  <a:cubicBezTo>
                    <a:pt x="522646" y="352895"/>
                    <a:pt x="344317" y="332787"/>
                    <a:pt x="394588" y="339137"/>
                  </a:cubicBezTo>
                  <a:cubicBezTo>
                    <a:pt x="444859" y="345487"/>
                    <a:pt x="771884" y="383587"/>
                    <a:pt x="813688" y="374062"/>
                  </a:cubicBezTo>
                  <a:cubicBezTo>
                    <a:pt x="855492" y="364537"/>
                    <a:pt x="645413" y="281987"/>
                    <a:pt x="645413" y="281987"/>
                  </a:cubicBezTo>
                  <a:cubicBezTo>
                    <a:pt x="529526" y="221662"/>
                    <a:pt x="221550" y="50741"/>
                    <a:pt x="118363" y="12112"/>
                  </a:cubicBezTo>
                  <a:cubicBezTo>
                    <a:pt x="15176" y="-26517"/>
                    <a:pt x="-26099" y="36454"/>
                    <a:pt x="16763" y="72437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4" name="フリーフォーム 1693">
              <a:extLst>
                <a:ext uri="{FF2B5EF4-FFF2-40B4-BE49-F238E27FC236}">
                  <a16:creationId xmlns:a16="http://schemas.microsoft.com/office/drawing/2014/main" id="{9AEE5FB4-7CB8-BA51-6D8B-0BABAE47F45B}"/>
                </a:ext>
              </a:extLst>
            </p:cNvPr>
            <p:cNvSpPr/>
            <p:nvPr/>
          </p:nvSpPr>
          <p:spPr>
            <a:xfrm>
              <a:off x="6691372" y="6718279"/>
              <a:ext cx="709498" cy="400164"/>
            </a:xfrm>
            <a:custGeom>
              <a:avLst/>
              <a:gdLst>
                <a:gd name="connsiteX0" fmla="*/ 211078 w 709498"/>
                <a:gd name="connsiteY0" fmla="*/ 38121 h 400164"/>
                <a:gd name="connsiteX1" fmla="*/ 49153 w 709498"/>
                <a:gd name="connsiteY1" fmla="*/ 203221 h 400164"/>
                <a:gd name="connsiteX2" fmla="*/ 1528 w 709498"/>
                <a:gd name="connsiteY2" fmla="*/ 228621 h 400164"/>
                <a:gd name="connsiteX3" fmla="*/ 93603 w 709498"/>
                <a:gd name="connsiteY3" fmla="*/ 174646 h 400164"/>
                <a:gd name="connsiteX4" fmla="*/ 26928 w 709498"/>
                <a:gd name="connsiteY4" fmla="*/ 304821 h 400164"/>
                <a:gd name="connsiteX5" fmla="*/ 115828 w 709498"/>
                <a:gd name="connsiteY5" fmla="*/ 222271 h 400164"/>
                <a:gd name="connsiteX6" fmla="*/ 185678 w 709498"/>
                <a:gd name="connsiteY6" fmla="*/ 279421 h 400164"/>
                <a:gd name="connsiteX7" fmla="*/ 131703 w 709498"/>
                <a:gd name="connsiteY7" fmla="*/ 377846 h 400164"/>
                <a:gd name="connsiteX8" fmla="*/ 207903 w 709498"/>
                <a:gd name="connsiteY8" fmla="*/ 282596 h 400164"/>
                <a:gd name="connsiteX9" fmla="*/ 258703 w 709498"/>
                <a:gd name="connsiteY9" fmla="*/ 292121 h 400164"/>
                <a:gd name="connsiteX10" fmla="*/ 249178 w 709498"/>
                <a:gd name="connsiteY10" fmla="*/ 400071 h 400164"/>
                <a:gd name="connsiteX11" fmla="*/ 280928 w 709498"/>
                <a:gd name="connsiteY11" fmla="*/ 311171 h 400164"/>
                <a:gd name="connsiteX12" fmla="*/ 455553 w 709498"/>
                <a:gd name="connsiteY12" fmla="*/ 317521 h 400164"/>
                <a:gd name="connsiteX13" fmla="*/ 446028 w 709498"/>
                <a:gd name="connsiteY13" fmla="*/ 393721 h 400164"/>
                <a:gd name="connsiteX14" fmla="*/ 465078 w 709498"/>
                <a:gd name="connsiteY14" fmla="*/ 314346 h 400164"/>
                <a:gd name="connsiteX15" fmla="*/ 515878 w 709498"/>
                <a:gd name="connsiteY15" fmla="*/ 244496 h 400164"/>
                <a:gd name="connsiteX16" fmla="*/ 534928 w 709498"/>
                <a:gd name="connsiteY16" fmla="*/ 234971 h 400164"/>
                <a:gd name="connsiteX17" fmla="*/ 607953 w 709498"/>
                <a:gd name="connsiteY17" fmla="*/ 266721 h 400164"/>
                <a:gd name="connsiteX18" fmla="*/ 700028 w 709498"/>
                <a:gd name="connsiteY18" fmla="*/ 327046 h 400164"/>
                <a:gd name="connsiteX19" fmla="*/ 677803 w 709498"/>
                <a:gd name="connsiteY19" fmla="*/ 228621 h 400164"/>
                <a:gd name="connsiteX20" fmla="*/ 446028 w 709498"/>
                <a:gd name="connsiteY20" fmla="*/ 60346 h 400164"/>
                <a:gd name="connsiteX21" fmla="*/ 436503 w 709498"/>
                <a:gd name="connsiteY21" fmla="*/ 21 h 400164"/>
                <a:gd name="connsiteX22" fmla="*/ 379353 w 709498"/>
                <a:gd name="connsiteY22" fmla="*/ 53996 h 400164"/>
                <a:gd name="connsiteX23" fmla="*/ 233303 w 709498"/>
                <a:gd name="connsiteY23" fmla="*/ 104796 h 400164"/>
                <a:gd name="connsiteX24" fmla="*/ 160278 w 709498"/>
                <a:gd name="connsiteY24" fmla="*/ 146071 h 400164"/>
                <a:gd name="connsiteX25" fmla="*/ 211078 w 709498"/>
                <a:gd name="connsiteY25" fmla="*/ 38121 h 40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9498" h="400164">
                  <a:moveTo>
                    <a:pt x="211078" y="38121"/>
                  </a:moveTo>
                  <a:cubicBezTo>
                    <a:pt x="192557" y="47646"/>
                    <a:pt x="84078" y="171471"/>
                    <a:pt x="49153" y="203221"/>
                  </a:cubicBezTo>
                  <a:cubicBezTo>
                    <a:pt x="14228" y="234971"/>
                    <a:pt x="-5880" y="233384"/>
                    <a:pt x="1528" y="228621"/>
                  </a:cubicBezTo>
                  <a:cubicBezTo>
                    <a:pt x="8936" y="223859"/>
                    <a:pt x="89370" y="161946"/>
                    <a:pt x="93603" y="174646"/>
                  </a:cubicBezTo>
                  <a:cubicBezTo>
                    <a:pt x="97836" y="187346"/>
                    <a:pt x="23224" y="296884"/>
                    <a:pt x="26928" y="304821"/>
                  </a:cubicBezTo>
                  <a:cubicBezTo>
                    <a:pt x="30632" y="312758"/>
                    <a:pt x="89370" y="226504"/>
                    <a:pt x="115828" y="222271"/>
                  </a:cubicBezTo>
                  <a:cubicBezTo>
                    <a:pt x="142286" y="218038"/>
                    <a:pt x="183032" y="253492"/>
                    <a:pt x="185678" y="279421"/>
                  </a:cubicBezTo>
                  <a:cubicBezTo>
                    <a:pt x="188324" y="305350"/>
                    <a:pt x="127999" y="377317"/>
                    <a:pt x="131703" y="377846"/>
                  </a:cubicBezTo>
                  <a:cubicBezTo>
                    <a:pt x="135407" y="378375"/>
                    <a:pt x="186736" y="296884"/>
                    <a:pt x="207903" y="282596"/>
                  </a:cubicBezTo>
                  <a:cubicBezTo>
                    <a:pt x="229070" y="268309"/>
                    <a:pt x="251824" y="272542"/>
                    <a:pt x="258703" y="292121"/>
                  </a:cubicBezTo>
                  <a:cubicBezTo>
                    <a:pt x="265582" y="311700"/>
                    <a:pt x="245474" y="396896"/>
                    <a:pt x="249178" y="400071"/>
                  </a:cubicBezTo>
                  <a:cubicBezTo>
                    <a:pt x="252882" y="403246"/>
                    <a:pt x="246532" y="324929"/>
                    <a:pt x="280928" y="311171"/>
                  </a:cubicBezTo>
                  <a:cubicBezTo>
                    <a:pt x="315324" y="297413"/>
                    <a:pt x="428036" y="303763"/>
                    <a:pt x="455553" y="317521"/>
                  </a:cubicBezTo>
                  <a:cubicBezTo>
                    <a:pt x="483070" y="331279"/>
                    <a:pt x="444441" y="394250"/>
                    <a:pt x="446028" y="393721"/>
                  </a:cubicBezTo>
                  <a:cubicBezTo>
                    <a:pt x="447615" y="393192"/>
                    <a:pt x="453436" y="339217"/>
                    <a:pt x="465078" y="314346"/>
                  </a:cubicBezTo>
                  <a:cubicBezTo>
                    <a:pt x="476720" y="289475"/>
                    <a:pt x="504236" y="257725"/>
                    <a:pt x="515878" y="244496"/>
                  </a:cubicBezTo>
                  <a:cubicBezTo>
                    <a:pt x="527520" y="231267"/>
                    <a:pt x="519582" y="231267"/>
                    <a:pt x="534928" y="234971"/>
                  </a:cubicBezTo>
                  <a:cubicBezTo>
                    <a:pt x="550274" y="238675"/>
                    <a:pt x="580436" y="251375"/>
                    <a:pt x="607953" y="266721"/>
                  </a:cubicBezTo>
                  <a:cubicBezTo>
                    <a:pt x="635470" y="282067"/>
                    <a:pt x="688386" y="333396"/>
                    <a:pt x="700028" y="327046"/>
                  </a:cubicBezTo>
                  <a:cubicBezTo>
                    <a:pt x="711670" y="320696"/>
                    <a:pt x="720136" y="273071"/>
                    <a:pt x="677803" y="228621"/>
                  </a:cubicBezTo>
                  <a:cubicBezTo>
                    <a:pt x="635470" y="184171"/>
                    <a:pt x="486245" y="98446"/>
                    <a:pt x="446028" y="60346"/>
                  </a:cubicBezTo>
                  <a:cubicBezTo>
                    <a:pt x="405811" y="22246"/>
                    <a:pt x="447615" y="1079"/>
                    <a:pt x="436503" y="21"/>
                  </a:cubicBezTo>
                  <a:cubicBezTo>
                    <a:pt x="425391" y="-1037"/>
                    <a:pt x="413220" y="36533"/>
                    <a:pt x="379353" y="53996"/>
                  </a:cubicBezTo>
                  <a:cubicBezTo>
                    <a:pt x="345486" y="71459"/>
                    <a:pt x="269815" y="89450"/>
                    <a:pt x="233303" y="104796"/>
                  </a:cubicBezTo>
                  <a:cubicBezTo>
                    <a:pt x="196791" y="120142"/>
                    <a:pt x="167157" y="152950"/>
                    <a:pt x="160278" y="146071"/>
                  </a:cubicBezTo>
                  <a:cubicBezTo>
                    <a:pt x="153399" y="139192"/>
                    <a:pt x="229599" y="28596"/>
                    <a:pt x="211078" y="3812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5" name="フリーフォーム 1694">
              <a:extLst>
                <a:ext uri="{FF2B5EF4-FFF2-40B4-BE49-F238E27FC236}">
                  <a16:creationId xmlns:a16="http://schemas.microsoft.com/office/drawing/2014/main" id="{1077F280-D1DB-7B38-C3D4-44E0BBEFED76}"/>
                </a:ext>
              </a:extLst>
            </p:cNvPr>
            <p:cNvSpPr/>
            <p:nvPr/>
          </p:nvSpPr>
          <p:spPr>
            <a:xfrm>
              <a:off x="6032978" y="6164038"/>
              <a:ext cx="263658" cy="247206"/>
            </a:xfrm>
            <a:custGeom>
              <a:avLst/>
              <a:gdLst>
                <a:gd name="connsiteX0" fmla="*/ 240822 w 263658"/>
                <a:gd name="connsiteY0" fmla="*/ 1812 h 247206"/>
                <a:gd name="connsiteX1" fmla="*/ 256697 w 263658"/>
                <a:gd name="connsiteY1" fmla="*/ 87537 h 247206"/>
                <a:gd name="connsiteX2" fmla="*/ 224947 w 263658"/>
                <a:gd name="connsiteY2" fmla="*/ 157387 h 247206"/>
                <a:gd name="connsiteX3" fmla="*/ 199547 w 263658"/>
                <a:gd name="connsiteY3" fmla="*/ 189137 h 247206"/>
                <a:gd name="connsiteX4" fmla="*/ 259872 w 263658"/>
                <a:gd name="connsiteY4" fmla="*/ 160562 h 247206"/>
                <a:gd name="connsiteX5" fmla="*/ 155097 w 263658"/>
                <a:gd name="connsiteY5" fmla="*/ 233587 h 247206"/>
                <a:gd name="connsiteX6" fmla="*/ 5872 w 263658"/>
                <a:gd name="connsiteY6" fmla="*/ 246287 h 247206"/>
                <a:gd name="connsiteX7" fmla="*/ 34447 w 263658"/>
                <a:gd name="connsiteY7" fmla="*/ 220887 h 247206"/>
                <a:gd name="connsiteX8" fmla="*/ 75722 w 263658"/>
                <a:gd name="connsiteY8" fmla="*/ 147862 h 247206"/>
                <a:gd name="connsiteX9" fmla="*/ 34447 w 263658"/>
                <a:gd name="connsiteY9" fmla="*/ 173262 h 247206"/>
                <a:gd name="connsiteX10" fmla="*/ 240822 w 263658"/>
                <a:gd name="connsiteY10" fmla="*/ 1812 h 24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658" h="247206">
                  <a:moveTo>
                    <a:pt x="240822" y="1812"/>
                  </a:moveTo>
                  <a:cubicBezTo>
                    <a:pt x="277864" y="-12476"/>
                    <a:pt x="259343" y="61608"/>
                    <a:pt x="256697" y="87537"/>
                  </a:cubicBezTo>
                  <a:cubicBezTo>
                    <a:pt x="254051" y="113466"/>
                    <a:pt x="234472" y="140454"/>
                    <a:pt x="224947" y="157387"/>
                  </a:cubicBezTo>
                  <a:cubicBezTo>
                    <a:pt x="215422" y="174320"/>
                    <a:pt x="193726" y="188608"/>
                    <a:pt x="199547" y="189137"/>
                  </a:cubicBezTo>
                  <a:cubicBezTo>
                    <a:pt x="205368" y="189666"/>
                    <a:pt x="267280" y="153154"/>
                    <a:pt x="259872" y="160562"/>
                  </a:cubicBezTo>
                  <a:cubicBezTo>
                    <a:pt x="252464" y="167970"/>
                    <a:pt x="197430" y="219300"/>
                    <a:pt x="155097" y="233587"/>
                  </a:cubicBezTo>
                  <a:cubicBezTo>
                    <a:pt x="112764" y="247874"/>
                    <a:pt x="25980" y="248404"/>
                    <a:pt x="5872" y="246287"/>
                  </a:cubicBezTo>
                  <a:cubicBezTo>
                    <a:pt x="-14236" y="244170"/>
                    <a:pt x="22805" y="237291"/>
                    <a:pt x="34447" y="220887"/>
                  </a:cubicBezTo>
                  <a:cubicBezTo>
                    <a:pt x="46089" y="204483"/>
                    <a:pt x="75722" y="155799"/>
                    <a:pt x="75722" y="147862"/>
                  </a:cubicBezTo>
                  <a:cubicBezTo>
                    <a:pt x="75722" y="139925"/>
                    <a:pt x="10105" y="192312"/>
                    <a:pt x="34447" y="173262"/>
                  </a:cubicBezTo>
                  <a:cubicBezTo>
                    <a:pt x="58789" y="154212"/>
                    <a:pt x="203780" y="16100"/>
                    <a:pt x="240822" y="1812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6" name="フリーフォーム 1695">
              <a:extLst>
                <a:ext uri="{FF2B5EF4-FFF2-40B4-BE49-F238E27FC236}">
                  <a16:creationId xmlns:a16="http://schemas.microsoft.com/office/drawing/2014/main" id="{D4642443-E1DF-5766-D7F4-833F9463D012}"/>
                </a:ext>
              </a:extLst>
            </p:cNvPr>
            <p:cNvSpPr/>
            <p:nvPr/>
          </p:nvSpPr>
          <p:spPr>
            <a:xfrm>
              <a:off x="6085864" y="6552954"/>
              <a:ext cx="141973" cy="232058"/>
            </a:xfrm>
            <a:custGeom>
              <a:avLst/>
              <a:gdLst>
                <a:gd name="connsiteX0" fmla="*/ 140311 w 141973"/>
                <a:gd name="connsiteY0" fmla="*/ 246 h 232058"/>
                <a:gd name="connsiteX1" fmla="*/ 83161 w 141973"/>
                <a:gd name="connsiteY1" fmla="*/ 114546 h 232058"/>
                <a:gd name="connsiteX2" fmla="*/ 105386 w 141973"/>
                <a:gd name="connsiteY2" fmla="*/ 225671 h 232058"/>
                <a:gd name="connsiteX3" fmla="*/ 89511 w 141973"/>
                <a:gd name="connsiteY3" fmla="*/ 209796 h 232058"/>
                <a:gd name="connsiteX4" fmla="*/ 611 w 141973"/>
                <a:gd name="connsiteY4" fmla="*/ 136771 h 232058"/>
                <a:gd name="connsiteX5" fmla="*/ 48236 w 141973"/>
                <a:gd name="connsiteY5" fmla="*/ 54221 h 232058"/>
                <a:gd name="connsiteX6" fmla="*/ 6961 w 141973"/>
                <a:gd name="connsiteY6" fmla="*/ 82796 h 232058"/>
                <a:gd name="connsiteX7" fmla="*/ 140311 w 141973"/>
                <a:gd name="connsiteY7" fmla="*/ 246 h 23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73" h="232058">
                  <a:moveTo>
                    <a:pt x="140311" y="246"/>
                  </a:moveTo>
                  <a:cubicBezTo>
                    <a:pt x="153011" y="5538"/>
                    <a:pt x="88982" y="76975"/>
                    <a:pt x="83161" y="114546"/>
                  </a:cubicBezTo>
                  <a:cubicBezTo>
                    <a:pt x="77340" y="152117"/>
                    <a:pt x="105386" y="225671"/>
                    <a:pt x="105386" y="225671"/>
                  </a:cubicBezTo>
                  <a:cubicBezTo>
                    <a:pt x="106444" y="241546"/>
                    <a:pt x="106973" y="224613"/>
                    <a:pt x="89511" y="209796"/>
                  </a:cubicBezTo>
                  <a:cubicBezTo>
                    <a:pt x="72049" y="194979"/>
                    <a:pt x="7490" y="162700"/>
                    <a:pt x="611" y="136771"/>
                  </a:cubicBezTo>
                  <a:cubicBezTo>
                    <a:pt x="-6268" y="110842"/>
                    <a:pt x="47178" y="63217"/>
                    <a:pt x="48236" y="54221"/>
                  </a:cubicBezTo>
                  <a:cubicBezTo>
                    <a:pt x="49294" y="45225"/>
                    <a:pt x="-5210" y="89146"/>
                    <a:pt x="6961" y="82796"/>
                  </a:cubicBezTo>
                  <a:cubicBezTo>
                    <a:pt x="19132" y="76446"/>
                    <a:pt x="127611" y="-5046"/>
                    <a:pt x="140311" y="246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7" name="フリーフォーム 1696">
              <a:extLst>
                <a:ext uri="{FF2B5EF4-FFF2-40B4-BE49-F238E27FC236}">
                  <a16:creationId xmlns:a16="http://schemas.microsoft.com/office/drawing/2014/main" id="{1C17DCC0-C758-1858-E872-D9E8913779AF}"/>
                </a:ext>
              </a:extLst>
            </p:cNvPr>
            <p:cNvSpPr/>
            <p:nvPr/>
          </p:nvSpPr>
          <p:spPr>
            <a:xfrm>
              <a:off x="6129067" y="6797568"/>
              <a:ext cx="236829" cy="368427"/>
            </a:xfrm>
            <a:custGeom>
              <a:avLst/>
              <a:gdLst>
                <a:gd name="connsiteX0" fmla="*/ 135208 w 236829"/>
                <a:gd name="connsiteY0" fmla="*/ 107 h 368427"/>
                <a:gd name="connsiteX1" fmla="*/ 179658 w 236829"/>
                <a:gd name="connsiteY1" fmla="*/ 136632 h 368427"/>
                <a:gd name="connsiteX2" fmla="*/ 236808 w 236829"/>
                <a:gd name="connsiteY2" fmla="*/ 123932 h 368427"/>
                <a:gd name="connsiteX3" fmla="*/ 186008 w 236829"/>
                <a:gd name="connsiteY3" fmla="*/ 241407 h 368427"/>
                <a:gd name="connsiteX4" fmla="*/ 154258 w 236829"/>
                <a:gd name="connsiteY4" fmla="*/ 292207 h 368427"/>
                <a:gd name="connsiteX5" fmla="*/ 8208 w 236829"/>
                <a:gd name="connsiteY5" fmla="*/ 368407 h 368427"/>
                <a:gd name="connsiteX6" fmla="*/ 24083 w 236829"/>
                <a:gd name="connsiteY6" fmla="*/ 298557 h 368427"/>
                <a:gd name="connsiteX7" fmla="*/ 71708 w 236829"/>
                <a:gd name="connsiteY7" fmla="*/ 187432 h 368427"/>
                <a:gd name="connsiteX8" fmla="*/ 71708 w 236829"/>
                <a:gd name="connsiteY8" fmla="*/ 190607 h 368427"/>
                <a:gd name="connsiteX9" fmla="*/ 116158 w 236829"/>
                <a:gd name="connsiteY9" fmla="*/ 114407 h 368427"/>
                <a:gd name="connsiteX10" fmla="*/ 135208 w 236829"/>
                <a:gd name="connsiteY10" fmla="*/ 107 h 368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29" h="368427">
                  <a:moveTo>
                    <a:pt x="135208" y="107"/>
                  </a:moveTo>
                  <a:cubicBezTo>
                    <a:pt x="145791" y="3811"/>
                    <a:pt x="162725" y="115995"/>
                    <a:pt x="179658" y="136632"/>
                  </a:cubicBezTo>
                  <a:cubicBezTo>
                    <a:pt x="196591" y="157270"/>
                    <a:pt x="235750" y="106470"/>
                    <a:pt x="236808" y="123932"/>
                  </a:cubicBezTo>
                  <a:cubicBezTo>
                    <a:pt x="237866" y="141394"/>
                    <a:pt x="199766" y="213361"/>
                    <a:pt x="186008" y="241407"/>
                  </a:cubicBezTo>
                  <a:cubicBezTo>
                    <a:pt x="172250" y="269453"/>
                    <a:pt x="183891" y="271040"/>
                    <a:pt x="154258" y="292207"/>
                  </a:cubicBezTo>
                  <a:cubicBezTo>
                    <a:pt x="124625" y="313374"/>
                    <a:pt x="29904" y="367349"/>
                    <a:pt x="8208" y="368407"/>
                  </a:cubicBezTo>
                  <a:cubicBezTo>
                    <a:pt x="-13488" y="369465"/>
                    <a:pt x="13500" y="328720"/>
                    <a:pt x="24083" y="298557"/>
                  </a:cubicBezTo>
                  <a:cubicBezTo>
                    <a:pt x="34666" y="268395"/>
                    <a:pt x="63770" y="205424"/>
                    <a:pt x="71708" y="187432"/>
                  </a:cubicBezTo>
                  <a:cubicBezTo>
                    <a:pt x="79645" y="169440"/>
                    <a:pt x="64300" y="202778"/>
                    <a:pt x="71708" y="190607"/>
                  </a:cubicBezTo>
                  <a:cubicBezTo>
                    <a:pt x="79116" y="178436"/>
                    <a:pt x="106633" y="139278"/>
                    <a:pt x="116158" y="114407"/>
                  </a:cubicBezTo>
                  <a:cubicBezTo>
                    <a:pt x="125683" y="89536"/>
                    <a:pt x="124625" y="-3597"/>
                    <a:pt x="135208" y="107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8" name="フリーフォーム 1697">
              <a:extLst>
                <a:ext uri="{FF2B5EF4-FFF2-40B4-BE49-F238E27FC236}">
                  <a16:creationId xmlns:a16="http://schemas.microsoft.com/office/drawing/2014/main" id="{07C3B38D-D699-F947-1F9D-E40944F4F781}"/>
                </a:ext>
              </a:extLst>
            </p:cNvPr>
            <p:cNvSpPr/>
            <p:nvPr/>
          </p:nvSpPr>
          <p:spPr>
            <a:xfrm>
              <a:off x="6457726" y="6845291"/>
              <a:ext cx="120518" cy="452304"/>
            </a:xfrm>
            <a:custGeom>
              <a:avLst/>
              <a:gdLst>
                <a:gd name="connsiteX0" fmla="*/ 66899 w 120518"/>
                <a:gd name="connsiteY0" fmla="*/ 9 h 452304"/>
                <a:gd name="connsiteX1" fmla="*/ 117699 w 120518"/>
                <a:gd name="connsiteY1" fmla="*/ 244484 h 452304"/>
                <a:gd name="connsiteX2" fmla="*/ 111349 w 120518"/>
                <a:gd name="connsiteY2" fmla="*/ 320684 h 452304"/>
                <a:gd name="connsiteX3" fmla="*/ 89124 w 120518"/>
                <a:gd name="connsiteY3" fmla="*/ 444509 h 452304"/>
                <a:gd name="connsiteX4" fmla="*/ 79599 w 120518"/>
                <a:gd name="connsiteY4" fmla="*/ 425459 h 452304"/>
                <a:gd name="connsiteX5" fmla="*/ 3399 w 120518"/>
                <a:gd name="connsiteY5" fmla="*/ 311159 h 452304"/>
                <a:gd name="connsiteX6" fmla="*/ 16099 w 120518"/>
                <a:gd name="connsiteY6" fmla="*/ 327034 h 452304"/>
                <a:gd name="connsiteX7" fmla="*/ 41499 w 120518"/>
                <a:gd name="connsiteY7" fmla="*/ 206384 h 452304"/>
                <a:gd name="connsiteX8" fmla="*/ 38324 w 120518"/>
                <a:gd name="connsiteY8" fmla="*/ 234959 h 452304"/>
                <a:gd name="connsiteX9" fmla="*/ 66899 w 120518"/>
                <a:gd name="connsiteY9" fmla="*/ 9 h 45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18" h="452304">
                  <a:moveTo>
                    <a:pt x="66899" y="9"/>
                  </a:moveTo>
                  <a:cubicBezTo>
                    <a:pt x="80128" y="1596"/>
                    <a:pt x="110291" y="191038"/>
                    <a:pt x="117699" y="244484"/>
                  </a:cubicBezTo>
                  <a:cubicBezTo>
                    <a:pt x="125107" y="297930"/>
                    <a:pt x="116111" y="287347"/>
                    <a:pt x="111349" y="320684"/>
                  </a:cubicBezTo>
                  <a:cubicBezTo>
                    <a:pt x="106587" y="354021"/>
                    <a:pt x="89124" y="444509"/>
                    <a:pt x="89124" y="444509"/>
                  </a:cubicBezTo>
                  <a:cubicBezTo>
                    <a:pt x="83832" y="461971"/>
                    <a:pt x="93887" y="447684"/>
                    <a:pt x="79599" y="425459"/>
                  </a:cubicBezTo>
                  <a:cubicBezTo>
                    <a:pt x="65311" y="403234"/>
                    <a:pt x="13982" y="327563"/>
                    <a:pt x="3399" y="311159"/>
                  </a:cubicBezTo>
                  <a:cubicBezTo>
                    <a:pt x="-7184" y="294755"/>
                    <a:pt x="9749" y="344496"/>
                    <a:pt x="16099" y="327034"/>
                  </a:cubicBezTo>
                  <a:cubicBezTo>
                    <a:pt x="22449" y="309572"/>
                    <a:pt x="37795" y="221730"/>
                    <a:pt x="41499" y="206384"/>
                  </a:cubicBezTo>
                  <a:cubicBezTo>
                    <a:pt x="45203" y="191038"/>
                    <a:pt x="34620" y="264063"/>
                    <a:pt x="38324" y="234959"/>
                  </a:cubicBezTo>
                  <a:cubicBezTo>
                    <a:pt x="42028" y="205855"/>
                    <a:pt x="53670" y="-1578"/>
                    <a:pt x="66899" y="9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9" name="フリーフォーム 1698">
              <a:extLst>
                <a:ext uri="{FF2B5EF4-FFF2-40B4-BE49-F238E27FC236}">
                  <a16:creationId xmlns:a16="http://schemas.microsoft.com/office/drawing/2014/main" id="{71E22554-7179-5FF1-59EA-63F214F566FF}"/>
                </a:ext>
              </a:extLst>
            </p:cNvPr>
            <p:cNvSpPr/>
            <p:nvPr/>
          </p:nvSpPr>
          <p:spPr>
            <a:xfrm>
              <a:off x="6783020" y="6460876"/>
              <a:ext cx="150213" cy="137656"/>
            </a:xfrm>
            <a:custGeom>
              <a:avLst/>
              <a:gdLst>
                <a:gd name="connsiteX0" fmla="*/ 40055 w 150213"/>
                <a:gd name="connsiteY0" fmla="*/ 249 h 137656"/>
                <a:gd name="connsiteX1" fmla="*/ 116255 w 150213"/>
                <a:gd name="connsiteY1" fmla="*/ 85974 h 137656"/>
                <a:gd name="connsiteX2" fmla="*/ 148005 w 150213"/>
                <a:gd name="connsiteY2" fmla="*/ 82799 h 137656"/>
                <a:gd name="connsiteX3" fmla="*/ 59105 w 150213"/>
                <a:gd name="connsiteY3" fmla="*/ 136774 h 137656"/>
                <a:gd name="connsiteX4" fmla="*/ 1955 w 150213"/>
                <a:gd name="connsiteY4" fmla="*/ 117724 h 137656"/>
                <a:gd name="connsiteX5" fmla="*/ 17830 w 150213"/>
                <a:gd name="connsiteY5" fmla="*/ 92324 h 137656"/>
                <a:gd name="connsiteX6" fmla="*/ 62280 w 150213"/>
                <a:gd name="connsiteY6" fmla="*/ 60574 h 137656"/>
                <a:gd name="connsiteX7" fmla="*/ 40055 w 150213"/>
                <a:gd name="connsiteY7" fmla="*/ 249 h 13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213" h="137656">
                  <a:moveTo>
                    <a:pt x="40055" y="249"/>
                  </a:moveTo>
                  <a:cubicBezTo>
                    <a:pt x="49051" y="4482"/>
                    <a:pt x="98263" y="72216"/>
                    <a:pt x="116255" y="85974"/>
                  </a:cubicBezTo>
                  <a:cubicBezTo>
                    <a:pt x="134247" y="99732"/>
                    <a:pt x="157530" y="74332"/>
                    <a:pt x="148005" y="82799"/>
                  </a:cubicBezTo>
                  <a:cubicBezTo>
                    <a:pt x="138480" y="91266"/>
                    <a:pt x="83447" y="130953"/>
                    <a:pt x="59105" y="136774"/>
                  </a:cubicBezTo>
                  <a:cubicBezTo>
                    <a:pt x="34763" y="142595"/>
                    <a:pt x="1955" y="117724"/>
                    <a:pt x="1955" y="117724"/>
                  </a:cubicBezTo>
                  <a:cubicBezTo>
                    <a:pt x="-4924" y="110316"/>
                    <a:pt x="7776" y="101849"/>
                    <a:pt x="17830" y="92324"/>
                  </a:cubicBezTo>
                  <a:cubicBezTo>
                    <a:pt x="27884" y="82799"/>
                    <a:pt x="57518" y="74332"/>
                    <a:pt x="62280" y="60574"/>
                  </a:cubicBezTo>
                  <a:cubicBezTo>
                    <a:pt x="67042" y="46816"/>
                    <a:pt x="31059" y="-3984"/>
                    <a:pt x="40055" y="249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0" name="フリーフォーム 1699">
              <a:extLst>
                <a:ext uri="{FF2B5EF4-FFF2-40B4-BE49-F238E27FC236}">
                  <a16:creationId xmlns:a16="http://schemas.microsoft.com/office/drawing/2014/main" id="{4D1BB68F-2380-B3E8-058A-65C07DC23063}"/>
                </a:ext>
              </a:extLst>
            </p:cNvPr>
            <p:cNvSpPr/>
            <p:nvPr/>
          </p:nvSpPr>
          <p:spPr>
            <a:xfrm>
              <a:off x="8059095" y="7298271"/>
              <a:ext cx="2190282" cy="1077227"/>
            </a:xfrm>
            <a:custGeom>
              <a:avLst/>
              <a:gdLst>
                <a:gd name="connsiteX0" fmla="*/ 141930 w 2190282"/>
                <a:gd name="connsiteY0" fmla="*/ 1054 h 1077227"/>
                <a:gd name="connsiteX1" fmla="*/ 621355 w 2190282"/>
                <a:gd name="connsiteY1" fmla="*/ 232829 h 1077227"/>
                <a:gd name="connsiteX2" fmla="*/ 630880 w 2190282"/>
                <a:gd name="connsiteY2" fmla="*/ 213779 h 1077227"/>
                <a:gd name="connsiteX3" fmla="*/ 1513530 w 2190282"/>
                <a:gd name="connsiteY3" fmla="*/ 585254 h 1077227"/>
                <a:gd name="connsiteX4" fmla="*/ 1704030 w 2190282"/>
                <a:gd name="connsiteY4" fmla="*/ 648754 h 1077227"/>
                <a:gd name="connsiteX5" fmla="*/ 2135830 w 2190282"/>
                <a:gd name="connsiteY5" fmla="*/ 836079 h 1077227"/>
                <a:gd name="connsiteX6" fmla="*/ 2056455 w 2190282"/>
                <a:gd name="connsiteY6" fmla="*/ 829729 h 1077227"/>
                <a:gd name="connsiteX7" fmla="*/ 2189805 w 2190282"/>
                <a:gd name="connsiteY7" fmla="*/ 1067854 h 1077227"/>
                <a:gd name="connsiteX8" fmla="*/ 2104080 w 2190282"/>
                <a:gd name="connsiteY8" fmla="*/ 1032929 h 1077227"/>
                <a:gd name="connsiteX9" fmla="*/ 1208730 w 2190282"/>
                <a:gd name="connsiteY9" fmla="*/ 645579 h 1077227"/>
                <a:gd name="connsiteX10" fmla="*/ 1361130 w 2190282"/>
                <a:gd name="connsiteY10" fmla="*/ 721779 h 1077227"/>
                <a:gd name="connsiteX11" fmla="*/ 1084905 w 2190282"/>
                <a:gd name="connsiteY11" fmla="*/ 575729 h 1077227"/>
                <a:gd name="connsiteX12" fmla="*/ 751530 w 2190282"/>
                <a:gd name="connsiteY12" fmla="*/ 540804 h 1077227"/>
                <a:gd name="connsiteX13" fmla="*/ 907105 w 2190282"/>
                <a:gd name="connsiteY13" fmla="*/ 547154 h 1077227"/>
                <a:gd name="connsiteX14" fmla="*/ 453080 w 2190282"/>
                <a:gd name="connsiteY14" fmla="*/ 251879 h 1077227"/>
                <a:gd name="connsiteX15" fmla="*/ 551505 w 2190282"/>
                <a:gd name="connsiteY15" fmla="*/ 334429 h 1077227"/>
                <a:gd name="connsiteX16" fmla="*/ 65730 w 2190282"/>
                <a:gd name="connsiteY16" fmla="*/ 115354 h 1077227"/>
                <a:gd name="connsiteX17" fmla="*/ 11755 w 2190282"/>
                <a:gd name="connsiteY17" fmla="*/ 83604 h 1077227"/>
                <a:gd name="connsiteX18" fmla="*/ 132405 w 2190282"/>
                <a:gd name="connsiteY18" fmla="*/ 143929 h 1077227"/>
                <a:gd name="connsiteX19" fmla="*/ 141930 w 2190282"/>
                <a:gd name="connsiteY19" fmla="*/ 1054 h 107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0282" h="1077227">
                  <a:moveTo>
                    <a:pt x="141930" y="1054"/>
                  </a:moveTo>
                  <a:cubicBezTo>
                    <a:pt x="223422" y="15871"/>
                    <a:pt x="539863" y="197375"/>
                    <a:pt x="621355" y="232829"/>
                  </a:cubicBezTo>
                  <a:cubicBezTo>
                    <a:pt x="702847" y="268283"/>
                    <a:pt x="482184" y="155042"/>
                    <a:pt x="630880" y="213779"/>
                  </a:cubicBezTo>
                  <a:cubicBezTo>
                    <a:pt x="779576" y="272516"/>
                    <a:pt x="1334672" y="512758"/>
                    <a:pt x="1513530" y="585254"/>
                  </a:cubicBezTo>
                  <a:cubicBezTo>
                    <a:pt x="1692388" y="657750"/>
                    <a:pt x="1600313" y="606950"/>
                    <a:pt x="1704030" y="648754"/>
                  </a:cubicBezTo>
                  <a:cubicBezTo>
                    <a:pt x="1807747" y="690558"/>
                    <a:pt x="2077092" y="805916"/>
                    <a:pt x="2135830" y="836079"/>
                  </a:cubicBezTo>
                  <a:cubicBezTo>
                    <a:pt x="2194568" y="866242"/>
                    <a:pt x="2047459" y="791100"/>
                    <a:pt x="2056455" y="829729"/>
                  </a:cubicBezTo>
                  <a:cubicBezTo>
                    <a:pt x="2065451" y="868358"/>
                    <a:pt x="2181868" y="1033987"/>
                    <a:pt x="2189805" y="1067854"/>
                  </a:cubicBezTo>
                  <a:cubicBezTo>
                    <a:pt x="2197743" y="1101721"/>
                    <a:pt x="2104080" y="1032929"/>
                    <a:pt x="2104080" y="1032929"/>
                  </a:cubicBezTo>
                  <a:lnTo>
                    <a:pt x="1208730" y="645579"/>
                  </a:lnTo>
                  <a:cubicBezTo>
                    <a:pt x="1084905" y="593721"/>
                    <a:pt x="1381767" y="733421"/>
                    <a:pt x="1361130" y="721779"/>
                  </a:cubicBezTo>
                  <a:cubicBezTo>
                    <a:pt x="1340493" y="710137"/>
                    <a:pt x="1186505" y="605891"/>
                    <a:pt x="1084905" y="575729"/>
                  </a:cubicBezTo>
                  <a:cubicBezTo>
                    <a:pt x="983305" y="545567"/>
                    <a:pt x="781163" y="545566"/>
                    <a:pt x="751530" y="540804"/>
                  </a:cubicBezTo>
                  <a:cubicBezTo>
                    <a:pt x="721897" y="536042"/>
                    <a:pt x="956847" y="595308"/>
                    <a:pt x="907105" y="547154"/>
                  </a:cubicBezTo>
                  <a:cubicBezTo>
                    <a:pt x="857363" y="499000"/>
                    <a:pt x="512347" y="287333"/>
                    <a:pt x="453080" y="251879"/>
                  </a:cubicBezTo>
                  <a:cubicBezTo>
                    <a:pt x="393813" y="216425"/>
                    <a:pt x="616063" y="357183"/>
                    <a:pt x="551505" y="334429"/>
                  </a:cubicBezTo>
                  <a:cubicBezTo>
                    <a:pt x="486947" y="311675"/>
                    <a:pt x="155688" y="157158"/>
                    <a:pt x="65730" y="115354"/>
                  </a:cubicBezTo>
                  <a:cubicBezTo>
                    <a:pt x="-24228" y="73550"/>
                    <a:pt x="643" y="78842"/>
                    <a:pt x="11755" y="83604"/>
                  </a:cubicBezTo>
                  <a:cubicBezTo>
                    <a:pt x="22867" y="88366"/>
                    <a:pt x="116530" y="155571"/>
                    <a:pt x="132405" y="143929"/>
                  </a:cubicBezTo>
                  <a:cubicBezTo>
                    <a:pt x="148280" y="132287"/>
                    <a:pt x="60438" y="-13763"/>
                    <a:pt x="141930" y="1054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1" name="フリーフォーム 1700">
              <a:extLst>
                <a:ext uri="{FF2B5EF4-FFF2-40B4-BE49-F238E27FC236}">
                  <a16:creationId xmlns:a16="http://schemas.microsoft.com/office/drawing/2014/main" id="{7E993DB4-A0FD-43CA-5AFA-BA68B244E7E0}"/>
                </a:ext>
              </a:extLst>
            </p:cNvPr>
            <p:cNvSpPr/>
            <p:nvPr/>
          </p:nvSpPr>
          <p:spPr>
            <a:xfrm>
              <a:off x="7829079" y="7685919"/>
              <a:ext cx="966904" cy="774157"/>
            </a:xfrm>
            <a:custGeom>
              <a:avLst/>
              <a:gdLst>
                <a:gd name="connsiteX0" fmla="*/ 6821 w 966904"/>
                <a:gd name="connsiteY0" fmla="*/ 165856 h 774157"/>
                <a:gd name="connsiteX1" fmla="*/ 181446 w 966904"/>
                <a:gd name="connsiteY1" fmla="*/ 124581 h 774157"/>
                <a:gd name="connsiteX2" fmla="*/ 546571 w 966904"/>
                <a:gd name="connsiteY2" fmla="*/ 756 h 774157"/>
                <a:gd name="connsiteX3" fmla="*/ 362421 w 966904"/>
                <a:gd name="connsiteY3" fmla="*/ 70606 h 774157"/>
                <a:gd name="connsiteX4" fmla="*/ 594196 w 966904"/>
                <a:gd name="connsiteY4" fmla="*/ 29331 h 774157"/>
                <a:gd name="connsiteX5" fmla="*/ 460846 w 966904"/>
                <a:gd name="connsiteY5" fmla="*/ 105531 h 774157"/>
                <a:gd name="connsiteX6" fmla="*/ 816446 w 966904"/>
                <a:gd name="connsiteY6" fmla="*/ 134106 h 774157"/>
                <a:gd name="connsiteX7" fmla="*/ 879946 w 966904"/>
                <a:gd name="connsiteY7" fmla="*/ 153156 h 774157"/>
                <a:gd name="connsiteX8" fmla="*/ 552921 w 966904"/>
                <a:gd name="connsiteY8" fmla="*/ 124581 h 774157"/>
                <a:gd name="connsiteX9" fmla="*/ 283046 w 966904"/>
                <a:gd name="connsiteY9" fmla="*/ 232531 h 774157"/>
                <a:gd name="connsiteX10" fmla="*/ 394171 w 966904"/>
                <a:gd name="connsiteY10" fmla="*/ 191256 h 774157"/>
                <a:gd name="connsiteX11" fmla="*/ 317971 w 966904"/>
                <a:gd name="connsiteY11" fmla="*/ 276981 h 774157"/>
                <a:gd name="connsiteX12" fmla="*/ 768821 w 966904"/>
                <a:gd name="connsiteY12" fmla="*/ 534156 h 774157"/>
                <a:gd name="connsiteX13" fmla="*/ 584671 w 966904"/>
                <a:gd name="connsiteY13" fmla="*/ 480181 h 774157"/>
                <a:gd name="connsiteX14" fmla="*/ 965671 w 966904"/>
                <a:gd name="connsiteY14" fmla="*/ 772281 h 774157"/>
                <a:gd name="connsiteX15" fmla="*/ 695796 w 966904"/>
                <a:gd name="connsiteY15" fmla="*/ 594481 h 774157"/>
                <a:gd name="connsiteX16" fmla="*/ 403696 w 966904"/>
                <a:gd name="connsiteY16" fmla="*/ 375406 h 774157"/>
                <a:gd name="connsiteX17" fmla="*/ 6821 w 966904"/>
                <a:gd name="connsiteY17" fmla="*/ 165856 h 77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6904" h="774157">
                  <a:moveTo>
                    <a:pt x="6821" y="165856"/>
                  </a:moveTo>
                  <a:cubicBezTo>
                    <a:pt x="-30221" y="124052"/>
                    <a:pt x="91488" y="152098"/>
                    <a:pt x="181446" y="124581"/>
                  </a:cubicBezTo>
                  <a:cubicBezTo>
                    <a:pt x="271404" y="97064"/>
                    <a:pt x="516409" y="9752"/>
                    <a:pt x="546571" y="756"/>
                  </a:cubicBezTo>
                  <a:cubicBezTo>
                    <a:pt x="576734" y="-8240"/>
                    <a:pt x="354484" y="65843"/>
                    <a:pt x="362421" y="70606"/>
                  </a:cubicBezTo>
                  <a:cubicBezTo>
                    <a:pt x="370359" y="75368"/>
                    <a:pt x="577792" y="23510"/>
                    <a:pt x="594196" y="29331"/>
                  </a:cubicBezTo>
                  <a:cubicBezTo>
                    <a:pt x="610600" y="35152"/>
                    <a:pt x="423804" y="88069"/>
                    <a:pt x="460846" y="105531"/>
                  </a:cubicBezTo>
                  <a:cubicBezTo>
                    <a:pt x="497888" y="122993"/>
                    <a:pt x="746596" y="126169"/>
                    <a:pt x="816446" y="134106"/>
                  </a:cubicBezTo>
                  <a:cubicBezTo>
                    <a:pt x="886296" y="142043"/>
                    <a:pt x="923867" y="154743"/>
                    <a:pt x="879946" y="153156"/>
                  </a:cubicBezTo>
                  <a:cubicBezTo>
                    <a:pt x="836025" y="151569"/>
                    <a:pt x="652404" y="111352"/>
                    <a:pt x="552921" y="124581"/>
                  </a:cubicBezTo>
                  <a:cubicBezTo>
                    <a:pt x="453438" y="137810"/>
                    <a:pt x="309504" y="221419"/>
                    <a:pt x="283046" y="232531"/>
                  </a:cubicBezTo>
                  <a:cubicBezTo>
                    <a:pt x="256588" y="243644"/>
                    <a:pt x="388350" y="183848"/>
                    <a:pt x="394171" y="191256"/>
                  </a:cubicBezTo>
                  <a:cubicBezTo>
                    <a:pt x="399992" y="198664"/>
                    <a:pt x="255529" y="219831"/>
                    <a:pt x="317971" y="276981"/>
                  </a:cubicBezTo>
                  <a:cubicBezTo>
                    <a:pt x="380413" y="334131"/>
                    <a:pt x="724371" y="500289"/>
                    <a:pt x="768821" y="534156"/>
                  </a:cubicBezTo>
                  <a:cubicBezTo>
                    <a:pt x="813271" y="568023"/>
                    <a:pt x="551863" y="440493"/>
                    <a:pt x="584671" y="480181"/>
                  </a:cubicBezTo>
                  <a:cubicBezTo>
                    <a:pt x="617479" y="519869"/>
                    <a:pt x="947150" y="753231"/>
                    <a:pt x="965671" y="772281"/>
                  </a:cubicBezTo>
                  <a:cubicBezTo>
                    <a:pt x="984192" y="791331"/>
                    <a:pt x="789458" y="660627"/>
                    <a:pt x="695796" y="594481"/>
                  </a:cubicBezTo>
                  <a:cubicBezTo>
                    <a:pt x="602134" y="528335"/>
                    <a:pt x="523288" y="445785"/>
                    <a:pt x="403696" y="375406"/>
                  </a:cubicBezTo>
                  <a:cubicBezTo>
                    <a:pt x="284104" y="305027"/>
                    <a:pt x="43863" y="207660"/>
                    <a:pt x="6821" y="165856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2" name="フリーフォーム 1701">
              <a:extLst>
                <a:ext uri="{FF2B5EF4-FFF2-40B4-BE49-F238E27FC236}">
                  <a16:creationId xmlns:a16="http://schemas.microsoft.com/office/drawing/2014/main" id="{0B891EFE-EA40-341E-1528-66EC3BCD6FFE}"/>
                </a:ext>
              </a:extLst>
            </p:cNvPr>
            <p:cNvSpPr/>
            <p:nvPr/>
          </p:nvSpPr>
          <p:spPr>
            <a:xfrm>
              <a:off x="8158912" y="7969209"/>
              <a:ext cx="1777470" cy="1303361"/>
            </a:xfrm>
            <a:custGeom>
              <a:avLst/>
              <a:gdLst>
                <a:gd name="connsiteX0" fmla="*/ 404063 w 1777470"/>
                <a:gd name="connsiteY0" fmla="*/ 165141 h 1303361"/>
                <a:gd name="connsiteX1" fmla="*/ 899363 w 1777470"/>
                <a:gd name="connsiteY1" fmla="*/ 606466 h 1303361"/>
                <a:gd name="connsiteX2" fmla="*/ 905713 w 1777470"/>
                <a:gd name="connsiteY2" fmla="*/ 574716 h 1303361"/>
                <a:gd name="connsiteX3" fmla="*/ 1213688 w 1777470"/>
                <a:gd name="connsiteY3" fmla="*/ 838241 h 1303361"/>
                <a:gd name="connsiteX4" fmla="*/ 1207338 w 1777470"/>
                <a:gd name="connsiteY4" fmla="*/ 793791 h 1303361"/>
                <a:gd name="connsiteX5" fmla="*/ 1518488 w 1777470"/>
                <a:gd name="connsiteY5" fmla="*/ 1025566 h 1303361"/>
                <a:gd name="connsiteX6" fmla="*/ 1477213 w 1777470"/>
                <a:gd name="connsiteY6" fmla="*/ 949366 h 1303361"/>
                <a:gd name="connsiteX7" fmla="*/ 1775663 w 1777470"/>
                <a:gd name="connsiteY7" fmla="*/ 1298616 h 1303361"/>
                <a:gd name="connsiteX8" fmla="*/ 1585163 w 1777470"/>
                <a:gd name="connsiteY8" fmla="*/ 1136691 h 1303361"/>
                <a:gd name="connsiteX9" fmla="*/ 1245438 w 1777470"/>
                <a:gd name="connsiteY9" fmla="*/ 923966 h 1303361"/>
                <a:gd name="connsiteX10" fmla="*/ 658063 w 1777470"/>
                <a:gd name="connsiteY10" fmla="*/ 562016 h 1303361"/>
                <a:gd name="connsiteX11" fmla="*/ 337388 w 1777470"/>
                <a:gd name="connsiteY11" fmla="*/ 333416 h 1303361"/>
                <a:gd name="connsiteX12" fmla="*/ 838 w 1777470"/>
                <a:gd name="connsiteY12" fmla="*/ 41 h 1303361"/>
                <a:gd name="connsiteX13" fmla="*/ 438988 w 1777470"/>
                <a:gd name="connsiteY13" fmla="*/ 355641 h 1303361"/>
                <a:gd name="connsiteX14" fmla="*/ 404063 w 1777470"/>
                <a:gd name="connsiteY14" fmla="*/ 165141 h 130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7470" h="1303361">
                  <a:moveTo>
                    <a:pt x="404063" y="165141"/>
                  </a:moveTo>
                  <a:cubicBezTo>
                    <a:pt x="480792" y="206945"/>
                    <a:pt x="815755" y="538204"/>
                    <a:pt x="899363" y="606466"/>
                  </a:cubicBezTo>
                  <a:cubicBezTo>
                    <a:pt x="982971" y="674728"/>
                    <a:pt x="853326" y="536087"/>
                    <a:pt x="905713" y="574716"/>
                  </a:cubicBezTo>
                  <a:cubicBezTo>
                    <a:pt x="958100" y="613345"/>
                    <a:pt x="1163417" y="801728"/>
                    <a:pt x="1213688" y="838241"/>
                  </a:cubicBezTo>
                  <a:cubicBezTo>
                    <a:pt x="1263959" y="874754"/>
                    <a:pt x="1156538" y="762570"/>
                    <a:pt x="1207338" y="793791"/>
                  </a:cubicBezTo>
                  <a:cubicBezTo>
                    <a:pt x="1258138" y="825012"/>
                    <a:pt x="1473509" y="999637"/>
                    <a:pt x="1518488" y="1025566"/>
                  </a:cubicBezTo>
                  <a:cubicBezTo>
                    <a:pt x="1563467" y="1051495"/>
                    <a:pt x="1434351" y="903858"/>
                    <a:pt x="1477213" y="949366"/>
                  </a:cubicBezTo>
                  <a:cubicBezTo>
                    <a:pt x="1520076" y="994874"/>
                    <a:pt x="1757671" y="1267395"/>
                    <a:pt x="1775663" y="1298616"/>
                  </a:cubicBezTo>
                  <a:cubicBezTo>
                    <a:pt x="1793655" y="1329837"/>
                    <a:pt x="1673534" y="1199133"/>
                    <a:pt x="1585163" y="1136691"/>
                  </a:cubicBezTo>
                  <a:cubicBezTo>
                    <a:pt x="1496792" y="1074249"/>
                    <a:pt x="1245438" y="923966"/>
                    <a:pt x="1245438" y="923966"/>
                  </a:cubicBezTo>
                  <a:cubicBezTo>
                    <a:pt x="1090921" y="828187"/>
                    <a:pt x="809405" y="660441"/>
                    <a:pt x="658063" y="562016"/>
                  </a:cubicBezTo>
                  <a:cubicBezTo>
                    <a:pt x="506721" y="463591"/>
                    <a:pt x="446926" y="427079"/>
                    <a:pt x="337388" y="333416"/>
                  </a:cubicBezTo>
                  <a:cubicBezTo>
                    <a:pt x="227850" y="239754"/>
                    <a:pt x="-16095" y="-3663"/>
                    <a:pt x="838" y="41"/>
                  </a:cubicBezTo>
                  <a:cubicBezTo>
                    <a:pt x="17771" y="3745"/>
                    <a:pt x="371255" y="323891"/>
                    <a:pt x="438988" y="355641"/>
                  </a:cubicBezTo>
                  <a:cubicBezTo>
                    <a:pt x="506721" y="387391"/>
                    <a:pt x="327334" y="123337"/>
                    <a:pt x="404063" y="165141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3" name="フリーフォーム 1702">
              <a:extLst>
                <a:ext uri="{FF2B5EF4-FFF2-40B4-BE49-F238E27FC236}">
                  <a16:creationId xmlns:a16="http://schemas.microsoft.com/office/drawing/2014/main" id="{8FA3E1EA-842C-9A60-FE31-C11D8355BBBA}"/>
                </a:ext>
              </a:extLst>
            </p:cNvPr>
            <p:cNvSpPr/>
            <p:nvPr/>
          </p:nvSpPr>
          <p:spPr>
            <a:xfrm>
              <a:off x="9579089" y="7889856"/>
              <a:ext cx="836674" cy="1546843"/>
            </a:xfrm>
            <a:custGeom>
              <a:avLst/>
              <a:gdLst>
                <a:gd name="connsiteX0" fmla="*/ 396761 w 836674"/>
                <a:gd name="connsiteY0" fmla="*/ 19 h 1546843"/>
                <a:gd name="connsiteX1" fmla="*/ 806336 w 836674"/>
                <a:gd name="connsiteY1" fmla="*/ 628669 h 1546843"/>
                <a:gd name="connsiteX2" fmla="*/ 803161 w 836674"/>
                <a:gd name="connsiteY2" fmla="*/ 606444 h 1546843"/>
                <a:gd name="connsiteX3" fmla="*/ 777761 w 836674"/>
                <a:gd name="connsiteY3" fmla="*/ 1060469 h 1546843"/>
                <a:gd name="connsiteX4" fmla="*/ 739661 w 836674"/>
                <a:gd name="connsiteY4" fmla="*/ 1339869 h 1546843"/>
                <a:gd name="connsiteX5" fmla="*/ 466611 w 836674"/>
                <a:gd name="connsiteY5" fmla="*/ 1323994 h 1546843"/>
                <a:gd name="connsiteX6" fmla="*/ 57036 w 836674"/>
                <a:gd name="connsiteY6" fmla="*/ 1530369 h 1546843"/>
                <a:gd name="connsiteX7" fmla="*/ 117361 w 836674"/>
                <a:gd name="connsiteY7" fmla="*/ 1489094 h 1546843"/>
                <a:gd name="connsiteX8" fmla="*/ 6236 w 836674"/>
                <a:gd name="connsiteY8" fmla="*/ 1133494 h 1546843"/>
                <a:gd name="connsiteX9" fmla="*/ 339611 w 836674"/>
                <a:gd name="connsiteY9" fmla="*/ 1333519 h 1546843"/>
                <a:gd name="connsiteX10" fmla="*/ 542811 w 836674"/>
                <a:gd name="connsiteY10" fmla="*/ 1193819 h 1546843"/>
                <a:gd name="connsiteX11" fmla="*/ 622186 w 836674"/>
                <a:gd name="connsiteY11" fmla="*/ 962044 h 1546843"/>
                <a:gd name="connsiteX12" fmla="*/ 603136 w 836674"/>
                <a:gd name="connsiteY12" fmla="*/ 546119 h 1546843"/>
                <a:gd name="connsiteX13" fmla="*/ 660286 w 836674"/>
                <a:gd name="connsiteY13" fmla="*/ 606444 h 1546843"/>
                <a:gd name="connsiteX14" fmla="*/ 396761 w 836674"/>
                <a:gd name="connsiteY14" fmla="*/ 19 h 154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6674" h="1546843">
                  <a:moveTo>
                    <a:pt x="396761" y="19"/>
                  </a:moveTo>
                  <a:cubicBezTo>
                    <a:pt x="421103" y="3723"/>
                    <a:pt x="738603" y="527598"/>
                    <a:pt x="806336" y="628669"/>
                  </a:cubicBezTo>
                  <a:cubicBezTo>
                    <a:pt x="874069" y="729740"/>
                    <a:pt x="807923" y="534477"/>
                    <a:pt x="803161" y="606444"/>
                  </a:cubicBezTo>
                  <a:cubicBezTo>
                    <a:pt x="798399" y="678411"/>
                    <a:pt x="788344" y="938232"/>
                    <a:pt x="777761" y="1060469"/>
                  </a:cubicBezTo>
                  <a:cubicBezTo>
                    <a:pt x="767178" y="1182706"/>
                    <a:pt x="791519" y="1295948"/>
                    <a:pt x="739661" y="1339869"/>
                  </a:cubicBezTo>
                  <a:cubicBezTo>
                    <a:pt x="687803" y="1383790"/>
                    <a:pt x="580382" y="1292244"/>
                    <a:pt x="466611" y="1323994"/>
                  </a:cubicBezTo>
                  <a:cubicBezTo>
                    <a:pt x="352840" y="1355744"/>
                    <a:pt x="115244" y="1502852"/>
                    <a:pt x="57036" y="1530369"/>
                  </a:cubicBezTo>
                  <a:cubicBezTo>
                    <a:pt x="-1172" y="1557886"/>
                    <a:pt x="125828" y="1555240"/>
                    <a:pt x="117361" y="1489094"/>
                  </a:cubicBezTo>
                  <a:cubicBezTo>
                    <a:pt x="108894" y="1422948"/>
                    <a:pt x="-30806" y="1159423"/>
                    <a:pt x="6236" y="1133494"/>
                  </a:cubicBezTo>
                  <a:cubicBezTo>
                    <a:pt x="43278" y="1107565"/>
                    <a:pt x="250182" y="1323465"/>
                    <a:pt x="339611" y="1333519"/>
                  </a:cubicBezTo>
                  <a:cubicBezTo>
                    <a:pt x="429040" y="1343573"/>
                    <a:pt x="495715" y="1255731"/>
                    <a:pt x="542811" y="1193819"/>
                  </a:cubicBezTo>
                  <a:cubicBezTo>
                    <a:pt x="589907" y="1131907"/>
                    <a:pt x="612132" y="1069994"/>
                    <a:pt x="622186" y="962044"/>
                  </a:cubicBezTo>
                  <a:cubicBezTo>
                    <a:pt x="632240" y="854094"/>
                    <a:pt x="596786" y="605386"/>
                    <a:pt x="603136" y="546119"/>
                  </a:cubicBezTo>
                  <a:cubicBezTo>
                    <a:pt x="609486" y="486852"/>
                    <a:pt x="699444" y="700106"/>
                    <a:pt x="660286" y="606444"/>
                  </a:cubicBezTo>
                  <a:cubicBezTo>
                    <a:pt x="621128" y="512782"/>
                    <a:pt x="372419" y="-3685"/>
                    <a:pt x="396761" y="1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4" name="フリーフォーム 1703">
              <a:extLst>
                <a:ext uri="{FF2B5EF4-FFF2-40B4-BE49-F238E27FC236}">
                  <a16:creationId xmlns:a16="http://schemas.microsoft.com/office/drawing/2014/main" id="{F1009CB9-12E7-1754-1888-D948A5812F84}"/>
                </a:ext>
              </a:extLst>
            </p:cNvPr>
            <p:cNvSpPr/>
            <p:nvPr/>
          </p:nvSpPr>
          <p:spPr>
            <a:xfrm>
              <a:off x="8299450" y="7984948"/>
              <a:ext cx="914944" cy="70080"/>
            </a:xfrm>
            <a:custGeom>
              <a:avLst/>
              <a:gdLst>
                <a:gd name="connsiteX0" fmla="*/ 0 w 914944"/>
                <a:gd name="connsiteY0" fmla="*/ 16052 h 70080"/>
                <a:gd name="connsiteX1" fmla="*/ 50800 w 914944"/>
                <a:gd name="connsiteY1" fmla="*/ 19227 h 70080"/>
                <a:gd name="connsiteX2" fmla="*/ 631825 w 914944"/>
                <a:gd name="connsiteY2" fmla="*/ 19227 h 70080"/>
                <a:gd name="connsiteX3" fmla="*/ 638175 w 914944"/>
                <a:gd name="connsiteY3" fmla="*/ 47802 h 70080"/>
                <a:gd name="connsiteX4" fmla="*/ 914400 w 914944"/>
                <a:gd name="connsiteY4" fmla="*/ 70027 h 70080"/>
                <a:gd name="connsiteX5" fmla="*/ 704850 w 914944"/>
                <a:gd name="connsiteY5" fmla="*/ 41452 h 70080"/>
                <a:gd name="connsiteX6" fmla="*/ 561975 w 914944"/>
                <a:gd name="connsiteY6" fmla="*/ 9702 h 70080"/>
                <a:gd name="connsiteX7" fmla="*/ 425450 w 914944"/>
                <a:gd name="connsiteY7" fmla="*/ 9702 h 70080"/>
                <a:gd name="connsiteX8" fmla="*/ 533400 w 914944"/>
                <a:gd name="connsiteY8" fmla="*/ 177 h 70080"/>
                <a:gd name="connsiteX9" fmla="*/ 0 w 914944"/>
                <a:gd name="connsiteY9" fmla="*/ 16052 h 7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944" h="70080">
                  <a:moveTo>
                    <a:pt x="0" y="16052"/>
                  </a:moveTo>
                  <a:lnTo>
                    <a:pt x="50800" y="19227"/>
                  </a:lnTo>
                  <a:lnTo>
                    <a:pt x="631825" y="19227"/>
                  </a:lnTo>
                  <a:cubicBezTo>
                    <a:pt x="729721" y="23989"/>
                    <a:pt x="591079" y="39335"/>
                    <a:pt x="638175" y="47802"/>
                  </a:cubicBezTo>
                  <a:cubicBezTo>
                    <a:pt x="685271" y="56269"/>
                    <a:pt x="903288" y="71085"/>
                    <a:pt x="914400" y="70027"/>
                  </a:cubicBezTo>
                  <a:cubicBezTo>
                    <a:pt x="925512" y="68969"/>
                    <a:pt x="763587" y="51506"/>
                    <a:pt x="704850" y="41452"/>
                  </a:cubicBezTo>
                  <a:cubicBezTo>
                    <a:pt x="646113" y="31398"/>
                    <a:pt x="608542" y="14994"/>
                    <a:pt x="561975" y="9702"/>
                  </a:cubicBezTo>
                  <a:cubicBezTo>
                    <a:pt x="515408" y="4410"/>
                    <a:pt x="430212" y="11289"/>
                    <a:pt x="425450" y="9702"/>
                  </a:cubicBezTo>
                  <a:cubicBezTo>
                    <a:pt x="420688" y="8115"/>
                    <a:pt x="607483" y="-1411"/>
                    <a:pt x="533400" y="177"/>
                  </a:cubicBezTo>
                  <a:lnTo>
                    <a:pt x="0" y="1605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5" name="フリーフォーム 1704">
              <a:extLst>
                <a:ext uri="{FF2B5EF4-FFF2-40B4-BE49-F238E27FC236}">
                  <a16:creationId xmlns:a16="http://schemas.microsoft.com/office/drawing/2014/main" id="{25AD1047-5B8B-C5E2-3754-9E7CBCF62595}"/>
                </a:ext>
              </a:extLst>
            </p:cNvPr>
            <p:cNvSpPr/>
            <p:nvPr/>
          </p:nvSpPr>
          <p:spPr>
            <a:xfrm>
              <a:off x="9045480" y="8276988"/>
              <a:ext cx="385158" cy="471668"/>
            </a:xfrm>
            <a:custGeom>
              <a:avLst/>
              <a:gdLst>
                <a:gd name="connsiteX0" fmla="*/ 95 w 385158"/>
                <a:gd name="connsiteY0" fmla="*/ 237 h 471668"/>
                <a:gd name="connsiteX1" fmla="*/ 355695 w 385158"/>
                <a:gd name="connsiteY1" fmla="*/ 441562 h 471668"/>
                <a:gd name="connsiteX2" fmla="*/ 320770 w 385158"/>
                <a:gd name="connsiteY2" fmla="*/ 381237 h 471668"/>
                <a:gd name="connsiteX3" fmla="*/ 95 w 385158"/>
                <a:gd name="connsiteY3" fmla="*/ 237 h 47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158" h="471668">
                  <a:moveTo>
                    <a:pt x="95" y="237"/>
                  </a:moveTo>
                  <a:cubicBezTo>
                    <a:pt x="5916" y="10291"/>
                    <a:pt x="302249" y="378062"/>
                    <a:pt x="355695" y="441562"/>
                  </a:cubicBezTo>
                  <a:cubicBezTo>
                    <a:pt x="409141" y="505062"/>
                    <a:pt x="385328" y="460083"/>
                    <a:pt x="320770" y="381237"/>
                  </a:cubicBezTo>
                  <a:cubicBezTo>
                    <a:pt x="256212" y="302391"/>
                    <a:pt x="-5726" y="-9817"/>
                    <a:pt x="95" y="23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6" name="フリーフォーム 1705">
              <a:extLst>
                <a:ext uri="{FF2B5EF4-FFF2-40B4-BE49-F238E27FC236}">
                  <a16:creationId xmlns:a16="http://schemas.microsoft.com/office/drawing/2014/main" id="{E18AFA5D-D2EB-7FF3-789C-F36372B33406}"/>
                </a:ext>
              </a:extLst>
            </p:cNvPr>
            <p:cNvSpPr/>
            <p:nvPr/>
          </p:nvSpPr>
          <p:spPr>
            <a:xfrm>
              <a:off x="8728075" y="8093075"/>
              <a:ext cx="618741" cy="299105"/>
            </a:xfrm>
            <a:custGeom>
              <a:avLst/>
              <a:gdLst>
                <a:gd name="connsiteX0" fmla="*/ 0 w 618741"/>
                <a:gd name="connsiteY0" fmla="*/ 0 h 299105"/>
                <a:gd name="connsiteX1" fmla="*/ 593725 w 618741"/>
                <a:gd name="connsiteY1" fmla="*/ 288925 h 299105"/>
                <a:gd name="connsiteX2" fmla="*/ 488950 w 618741"/>
                <a:gd name="connsiteY2" fmla="*/ 225425 h 299105"/>
                <a:gd name="connsiteX3" fmla="*/ 314325 w 618741"/>
                <a:gd name="connsiteY3" fmla="*/ 142875 h 299105"/>
                <a:gd name="connsiteX4" fmla="*/ 0 w 618741"/>
                <a:gd name="connsiteY4" fmla="*/ 0 h 29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741" h="299105">
                  <a:moveTo>
                    <a:pt x="0" y="0"/>
                  </a:moveTo>
                  <a:lnTo>
                    <a:pt x="593725" y="288925"/>
                  </a:lnTo>
                  <a:cubicBezTo>
                    <a:pt x="675217" y="326496"/>
                    <a:pt x="535517" y="249767"/>
                    <a:pt x="488950" y="225425"/>
                  </a:cubicBezTo>
                  <a:cubicBezTo>
                    <a:pt x="442383" y="201083"/>
                    <a:pt x="314325" y="142875"/>
                    <a:pt x="314325" y="1428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7" name="フリーフォーム 1706">
              <a:extLst>
                <a:ext uri="{FF2B5EF4-FFF2-40B4-BE49-F238E27FC236}">
                  <a16:creationId xmlns:a16="http://schemas.microsoft.com/office/drawing/2014/main" id="{D708CFAA-807E-C4A8-BF04-81E5380EF953}"/>
                </a:ext>
              </a:extLst>
            </p:cNvPr>
            <p:cNvSpPr/>
            <p:nvPr/>
          </p:nvSpPr>
          <p:spPr>
            <a:xfrm>
              <a:off x="9380723" y="8026267"/>
              <a:ext cx="569160" cy="295943"/>
            </a:xfrm>
            <a:custGeom>
              <a:avLst/>
              <a:gdLst>
                <a:gd name="connsiteX0" fmla="*/ 1402 w 569160"/>
                <a:gd name="connsiteY0" fmla="*/ 133 h 295943"/>
                <a:gd name="connsiteX1" fmla="*/ 537977 w 569160"/>
                <a:gd name="connsiteY1" fmla="*/ 177933 h 295943"/>
                <a:gd name="connsiteX2" fmla="*/ 487177 w 569160"/>
                <a:gd name="connsiteY2" fmla="*/ 181108 h 295943"/>
                <a:gd name="connsiteX3" fmla="*/ 337952 w 569160"/>
                <a:gd name="connsiteY3" fmla="*/ 295408 h 295943"/>
                <a:gd name="connsiteX4" fmla="*/ 423677 w 569160"/>
                <a:gd name="connsiteY4" fmla="*/ 222383 h 295943"/>
                <a:gd name="connsiteX5" fmla="*/ 537977 w 569160"/>
                <a:gd name="connsiteY5" fmla="*/ 184283 h 295943"/>
                <a:gd name="connsiteX6" fmla="*/ 385577 w 569160"/>
                <a:gd name="connsiteY6" fmla="*/ 149358 h 295943"/>
                <a:gd name="connsiteX7" fmla="*/ 1402 w 569160"/>
                <a:gd name="connsiteY7" fmla="*/ 133 h 29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160" h="295943">
                  <a:moveTo>
                    <a:pt x="1402" y="133"/>
                  </a:moveTo>
                  <a:cubicBezTo>
                    <a:pt x="26802" y="4895"/>
                    <a:pt x="457015" y="147771"/>
                    <a:pt x="537977" y="177933"/>
                  </a:cubicBezTo>
                  <a:cubicBezTo>
                    <a:pt x="618939" y="208095"/>
                    <a:pt x="520515" y="161529"/>
                    <a:pt x="487177" y="181108"/>
                  </a:cubicBezTo>
                  <a:cubicBezTo>
                    <a:pt x="453840" y="200687"/>
                    <a:pt x="348535" y="288529"/>
                    <a:pt x="337952" y="295408"/>
                  </a:cubicBezTo>
                  <a:cubicBezTo>
                    <a:pt x="327369" y="302287"/>
                    <a:pt x="390340" y="240904"/>
                    <a:pt x="423677" y="222383"/>
                  </a:cubicBezTo>
                  <a:cubicBezTo>
                    <a:pt x="457015" y="203862"/>
                    <a:pt x="544327" y="196454"/>
                    <a:pt x="537977" y="184283"/>
                  </a:cubicBezTo>
                  <a:cubicBezTo>
                    <a:pt x="531627" y="172112"/>
                    <a:pt x="468127" y="179521"/>
                    <a:pt x="385577" y="149358"/>
                  </a:cubicBezTo>
                  <a:cubicBezTo>
                    <a:pt x="303027" y="119195"/>
                    <a:pt x="-23998" y="-4629"/>
                    <a:pt x="1402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8" name="フリーフォーム 1707">
              <a:extLst>
                <a:ext uri="{FF2B5EF4-FFF2-40B4-BE49-F238E27FC236}">
                  <a16:creationId xmlns:a16="http://schemas.microsoft.com/office/drawing/2014/main" id="{1A47C559-7868-CBD6-8AFB-020E8B28B786}"/>
                </a:ext>
              </a:extLst>
            </p:cNvPr>
            <p:cNvSpPr/>
            <p:nvPr/>
          </p:nvSpPr>
          <p:spPr>
            <a:xfrm>
              <a:off x="9724961" y="8610591"/>
              <a:ext cx="112586" cy="263543"/>
            </a:xfrm>
            <a:custGeom>
              <a:avLst/>
              <a:gdLst>
                <a:gd name="connsiteX0" fmla="*/ 88964 w 112586"/>
                <a:gd name="connsiteY0" fmla="*/ 9 h 263543"/>
                <a:gd name="connsiteX1" fmla="*/ 92139 w 112586"/>
                <a:gd name="connsiteY1" fmla="*/ 136534 h 263543"/>
                <a:gd name="connsiteX2" fmla="*/ 64 w 112586"/>
                <a:gd name="connsiteY2" fmla="*/ 263534 h 263543"/>
                <a:gd name="connsiteX3" fmla="*/ 108014 w 112586"/>
                <a:gd name="connsiteY3" fmla="*/ 130184 h 263543"/>
                <a:gd name="connsiteX4" fmla="*/ 88964 w 112586"/>
                <a:gd name="connsiteY4" fmla="*/ 9 h 26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6" h="263543">
                  <a:moveTo>
                    <a:pt x="88964" y="9"/>
                  </a:moveTo>
                  <a:cubicBezTo>
                    <a:pt x="86318" y="1067"/>
                    <a:pt x="106956" y="92613"/>
                    <a:pt x="92139" y="136534"/>
                  </a:cubicBezTo>
                  <a:cubicBezTo>
                    <a:pt x="77322" y="180455"/>
                    <a:pt x="-2582" y="264592"/>
                    <a:pt x="64" y="263534"/>
                  </a:cubicBezTo>
                  <a:cubicBezTo>
                    <a:pt x="2710" y="262476"/>
                    <a:pt x="91610" y="169342"/>
                    <a:pt x="108014" y="130184"/>
                  </a:cubicBezTo>
                  <a:cubicBezTo>
                    <a:pt x="124418" y="91026"/>
                    <a:pt x="91610" y="-1049"/>
                    <a:pt x="88964" y="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9" name="フリーフォーム 1708">
              <a:extLst>
                <a:ext uri="{FF2B5EF4-FFF2-40B4-BE49-F238E27FC236}">
                  <a16:creationId xmlns:a16="http://schemas.microsoft.com/office/drawing/2014/main" id="{6A2E22A4-54F2-F50E-FCA5-3B0AD461F87A}"/>
                </a:ext>
              </a:extLst>
            </p:cNvPr>
            <p:cNvSpPr/>
            <p:nvPr/>
          </p:nvSpPr>
          <p:spPr>
            <a:xfrm>
              <a:off x="10166336" y="8334079"/>
              <a:ext cx="70814" cy="468083"/>
            </a:xfrm>
            <a:custGeom>
              <a:avLst/>
              <a:gdLst>
                <a:gd name="connsiteX0" fmla="*/ 14 w 70814"/>
                <a:gd name="connsiteY0" fmla="*/ 296 h 468083"/>
                <a:gd name="connsiteX1" fmla="*/ 63514 w 70814"/>
                <a:gd name="connsiteY1" fmla="*/ 343196 h 468083"/>
                <a:gd name="connsiteX2" fmla="*/ 47639 w 70814"/>
                <a:gd name="connsiteY2" fmla="*/ 467021 h 468083"/>
                <a:gd name="connsiteX3" fmla="*/ 69864 w 70814"/>
                <a:gd name="connsiteY3" fmla="*/ 286046 h 468083"/>
                <a:gd name="connsiteX4" fmla="*/ 14 w 70814"/>
                <a:gd name="connsiteY4" fmla="*/ 296 h 46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814" h="468083">
                  <a:moveTo>
                    <a:pt x="14" y="296"/>
                  </a:moveTo>
                  <a:cubicBezTo>
                    <a:pt x="-1044" y="9821"/>
                    <a:pt x="55577" y="265409"/>
                    <a:pt x="63514" y="343196"/>
                  </a:cubicBezTo>
                  <a:cubicBezTo>
                    <a:pt x="71452" y="420984"/>
                    <a:pt x="46581" y="476546"/>
                    <a:pt x="47639" y="467021"/>
                  </a:cubicBezTo>
                  <a:cubicBezTo>
                    <a:pt x="48697" y="457496"/>
                    <a:pt x="76214" y="359071"/>
                    <a:pt x="69864" y="286046"/>
                  </a:cubicBezTo>
                  <a:cubicBezTo>
                    <a:pt x="63514" y="213021"/>
                    <a:pt x="1072" y="-9229"/>
                    <a:pt x="14" y="2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0" name="フリーフォーム 1709">
              <a:extLst>
                <a:ext uri="{FF2B5EF4-FFF2-40B4-BE49-F238E27FC236}">
                  <a16:creationId xmlns:a16="http://schemas.microsoft.com/office/drawing/2014/main" id="{F1EFBCB8-5DF1-E229-1B16-9D3DDC83B1EA}"/>
                </a:ext>
              </a:extLst>
            </p:cNvPr>
            <p:cNvSpPr/>
            <p:nvPr/>
          </p:nvSpPr>
          <p:spPr>
            <a:xfrm>
              <a:off x="8437555" y="8153331"/>
              <a:ext cx="1902569" cy="1123436"/>
            </a:xfrm>
            <a:custGeom>
              <a:avLst/>
              <a:gdLst>
                <a:gd name="connsiteX0" fmla="*/ 322270 w 1902569"/>
                <a:gd name="connsiteY0" fmla="*/ 25469 h 1123436"/>
                <a:gd name="connsiteX1" fmla="*/ 842970 w 1902569"/>
                <a:gd name="connsiteY1" fmla="*/ 495369 h 1123436"/>
                <a:gd name="connsiteX2" fmla="*/ 855670 w 1902569"/>
                <a:gd name="connsiteY2" fmla="*/ 476319 h 1123436"/>
                <a:gd name="connsiteX3" fmla="*/ 1252545 w 1902569"/>
                <a:gd name="connsiteY3" fmla="*/ 704919 h 1123436"/>
                <a:gd name="connsiteX4" fmla="*/ 1189045 w 1902569"/>
                <a:gd name="connsiteY4" fmla="*/ 708094 h 1123436"/>
                <a:gd name="connsiteX5" fmla="*/ 1493845 w 1902569"/>
                <a:gd name="connsiteY5" fmla="*/ 831919 h 1123436"/>
                <a:gd name="connsiteX6" fmla="*/ 1636720 w 1902569"/>
                <a:gd name="connsiteY6" fmla="*/ 781119 h 1123436"/>
                <a:gd name="connsiteX7" fmla="*/ 1671645 w 1902569"/>
                <a:gd name="connsiteY7" fmla="*/ 825569 h 1123436"/>
                <a:gd name="connsiteX8" fmla="*/ 1897070 w 1902569"/>
                <a:gd name="connsiteY8" fmla="*/ 558869 h 1123436"/>
                <a:gd name="connsiteX9" fmla="*/ 1830395 w 1902569"/>
                <a:gd name="connsiteY9" fmla="*/ 692219 h 1123436"/>
                <a:gd name="connsiteX10" fmla="*/ 1798645 w 1902569"/>
                <a:gd name="connsiteY10" fmla="*/ 1057344 h 1123436"/>
                <a:gd name="connsiteX11" fmla="*/ 1487495 w 1902569"/>
                <a:gd name="connsiteY11" fmla="*/ 1101794 h 1123436"/>
                <a:gd name="connsiteX12" fmla="*/ 1017595 w 1902569"/>
                <a:gd name="connsiteY12" fmla="*/ 816044 h 1123436"/>
                <a:gd name="connsiteX13" fmla="*/ 268295 w 1902569"/>
                <a:gd name="connsiteY13" fmla="*/ 206444 h 1123436"/>
                <a:gd name="connsiteX14" fmla="*/ 4770 w 1902569"/>
                <a:gd name="connsiteY14" fmla="*/ 69 h 1123436"/>
                <a:gd name="connsiteX15" fmla="*/ 455620 w 1902569"/>
                <a:gd name="connsiteY15" fmla="*/ 222319 h 1123436"/>
                <a:gd name="connsiteX16" fmla="*/ 322270 w 1902569"/>
                <a:gd name="connsiteY16" fmla="*/ 25469 h 112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2569" h="1123436">
                  <a:moveTo>
                    <a:pt x="322270" y="25469"/>
                  </a:moveTo>
                  <a:cubicBezTo>
                    <a:pt x="386828" y="70977"/>
                    <a:pt x="754070" y="420227"/>
                    <a:pt x="842970" y="495369"/>
                  </a:cubicBezTo>
                  <a:cubicBezTo>
                    <a:pt x="931870" y="570511"/>
                    <a:pt x="787407" y="441394"/>
                    <a:pt x="855670" y="476319"/>
                  </a:cubicBezTo>
                  <a:cubicBezTo>
                    <a:pt x="923933" y="511244"/>
                    <a:pt x="1196983" y="666290"/>
                    <a:pt x="1252545" y="704919"/>
                  </a:cubicBezTo>
                  <a:cubicBezTo>
                    <a:pt x="1308107" y="743548"/>
                    <a:pt x="1148828" y="686927"/>
                    <a:pt x="1189045" y="708094"/>
                  </a:cubicBezTo>
                  <a:cubicBezTo>
                    <a:pt x="1229262" y="729261"/>
                    <a:pt x="1419232" y="819748"/>
                    <a:pt x="1493845" y="831919"/>
                  </a:cubicBezTo>
                  <a:cubicBezTo>
                    <a:pt x="1568458" y="844090"/>
                    <a:pt x="1607087" y="782177"/>
                    <a:pt x="1636720" y="781119"/>
                  </a:cubicBezTo>
                  <a:cubicBezTo>
                    <a:pt x="1666353" y="780061"/>
                    <a:pt x="1628253" y="862611"/>
                    <a:pt x="1671645" y="825569"/>
                  </a:cubicBezTo>
                  <a:cubicBezTo>
                    <a:pt x="1715037" y="788527"/>
                    <a:pt x="1870612" y="581094"/>
                    <a:pt x="1897070" y="558869"/>
                  </a:cubicBezTo>
                  <a:cubicBezTo>
                    <a:pt x="1923528" y="536644"/>
                    <a:pt x="1846799" y="609140"/>
                    <a:pt x="1830395" y="692219"/>
                  </a:cubicBezTo>
                  <a:cubicBezTo>
                    <a:pt x="1813991" y="775298"/>
                    <a:pt x="1855795" y="989082"/>
                    <a:pt x="1798645" y="1057344"/>
                  </a:cubicBezTo>
                  <a:cubicBezTo>
                    <a:pt x="1741495" y="1125606"/>
                    <a:pt x="1617670" y="1142011"/>
                    <a:pt x="1487495" y="1101794"/>
                  </a:cubicBezTo>
                  <a:cubicBezTo>
                    <a:pt x="1357320" y="1061577"/>
                    <a:pt x="1220795" y="965269"/>
                    <a:pt x="1017595" y="816044"/>
                  </a:cubicBezTo>
                  <a:cubicBezTo>
                    <a:pt x="814395" y="666819"/>
                    <a:pt x="437099" y="342440"/>
                    <a:pt x="268295" y="206444"/>
                  </a:cubicBezTo>
                  <a:cubicBezTo>
                    <a:pt x="99491" y="70448"/>
                    <a:pt x="-26451" y="-2577"/>
                    <a:pt x="4770" y="69"/>
                  </a:cubicBezTo>
                  <a:cubicBezTo>
                    <a:pt x="35991" y="2715"/>
                    <a:pt x="397412" y="217557"/>
                    <a:pt x="455620" y="222319"/>
                  </a:cubicBezTo>
                  <a:cubicBezTo>
                    <a:pt x="513828" y="227081"/>
                    <a:pt x="257712" y="-20039"/>
                    <a:pt x="322270" y="2546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1" name="フリーフォーム 1710">
              <a:extLst>
                <a:ext uri="{FF2B5EF4-FFF2-40B4-BE49-F238E27FC236}">
                  <a16:creationId xmlns:a16="http://schemas.microsoft.com/office/drawing/2014/main" id="{E156CBAD-3F76-E09C-B7D2-ACFFD27943CE}"/>
                </a:ext>
              </a:extLst>
            </p:cNvPr>
            <p:cNvSpPr/>
            <p:nvPr/>
          </p:nvSpPr>
          <p:spPr>
            <a:xfrm>
              <a:off x="2776894" y="8784430"/>
              <a:ext cx="467966" cy="360113"/>
            </a:xfrm>
            <a:custGeom>
              <a:avLst/>
              <a:gdLst>
                <a:gd name="connsiteX0" fmla="*/ 467956 w 467966"/>
                <a:gd name="connsiteY0" fmla="*/ 795 h 360113"/>
                <a:gd name="connsiteX1" fmla="*/ 271106 w 467966"/>
                <a:gd name="connsiteY1" fmla="*/ 219870 h 360113"/>
                <a:gd name="connsiteX2" fmla="*/ 115531 w 467966"/>
                <a:gd name="connsiteY2" fmla="*/ 296070 h 360113"/>
                <a:gd name="connsiteX3" fmla="*/ 179031 w 467966"/>
                <a:gd name="connsiteY3" fmla="*/ 270670 h 360113"/>
                <a:gd name="connsiteX4" fmla="*/ 1231 w 467966"/>
                <a:gd name="connsiteY4" fmla="*/ 359570 h 360113"/>
                <a:gd name="connsiteX5" fmla="*/ 109181 w 467966"/>
                <a:gd name="connsiteY5" fmla="*/ 302420 h 360113"/>
                <a:gd name="connsiteX6" fmla="*/ 277456 w 467966"/>
                <a:gd name="connsiteY6" fmla="*/ 191295 h 360113"/>
                <a:gd name="connsiteX7" fmla="*/ 363181 w 467966"/>
                <a:gd name="connsiteY7" fmla="*/ 96045 h 360113"/>
                <a:gd name="connsiteX8" fmla="*/ 280631 w 467966"/>
                <a:gd name="connsiteY8" fmla="*/ 143670 h 360113"/>
                <a:gd name="connsiteX9" fmla="*/ 467956 w 467966"/>
                <a:gd name="connsiteY9" fmla="*/ 795 h 36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7966" h="360113">
                  <a:moveTo>
                    <a:pt x="467956" y="795"/>
                  </a:moveTo>
                  <a:cubicBezTo>
                    <a:pt x="466369" y="13495"/>
                    <a:pt x="329843" y="170658"/>
                    <a:pt x="271106" y="219870"/>
                  </a:cubicBezTo>
                  <a:cubicBezTo>
                    <a:pt x="212368" y="269083"/>
                    <a:pt x="130877" y="287603"/>
                    <a:pt x="115531" y="296070"/>
                  </a:cubicBezTo>
                  <a:cubicBezTo>
                    <a:pt x="100185" y="304537"/>
                    <a:pt x="198081" y="260087"/>
                    <a:pt x="179031" y="270670"/>
                  </a:cubicBezTo>
                  <a:cubicBezTo>
                    <a:pt x="159981" y="281253"/>
                    <a:pt x="12873" y="354278"/>
                    <a:pt x="1231" y="359570"/>
                  </a:cubicBezTo>
                  <a:cubicBezTo>
                    <a:pt x="-10411" y="364862"/>
                    <a:pt x="63143" y="330466"/>
                    <a:pt x="109181" y="302420"/>
                  </a:cubicBezTo>
                  <a:cubicBezTo>
                    <a:pt x="155219" y="274374"/>
                    <a:pt x="235123" y="225691"/>
                    <a:pt x="277456" y="191295"/>
                  </a:cubicBezTo>
                  <a:cubicBezTo>
                    <a:pt x="319789" y="156899"/>
                    <a:pt x="362652" y="103983"/>
                    <a:pt x="363181" y="96045"/>
                  </a:cubicBezTo>
                  <a:cubicBezTo>
                    <a:pt x="363710" y="88108"/>
                    <a:pt x="265285" y="155841"/>
                    <a:pt x="280631" y="143670"/>
                  </a:cubicBezTo>
                  <a:cubicBezTo>
                    <a:pt x="295977" y="131499"/>
                    <a:pt x="469543" y="-11905"/>
                    <a:pt x="467956" y="7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2" name="フリーフォーム 1711">
              <a:extLst>
                <a:ext uri="{FF2B5EF4-FFF2-40B4-BE49-F238E27FC236}">
                  <a16:creationId xmlns:a16="http://schemas.microsoft.com/office/drawing/2014/main" id="{FA08A230-BC79-4632-4BAD-4644B7C4E1E9}"/>
                </a:ext>
              </a:extLst>
            </p:cNvPr>
            <p:cNvSpPr/>
            <p:nvPr/>
          </p:nvSpPr>
          <p:spPr>
            <a:xfrm>
              <a:off x="3294652" y="8464432"/>
              <a:ext cx="451863" cy="400635"/>
            </a:xfrm>
            <a:custGeom>
              <a:avLst/>
              <a:gdLst>
                <a:gd name="connsiteX0" fmla="*/ 451848 w 451863"/>
                <a:gd name="connsiteY0" fmla="*/ 118 h 400635"/>
                <a:gd name="connsiteX1" fmla="*/ 166098 w 451863"/>
                <a:gd name="connsiteY1" fmla="*/ 225543 h 400635"/>
                <a:gd name="connsiteX2" fmla="*/ 998 w 451863"/>
                <a:gd name="connsiteY2" fmla="*/ 400168 h 400635"/>
                <a:gd name="connsiteX3" fmla="*/ 102598 w 451863"/>
                <a:gd name="connsiteY3" fmla="*/ 273168 h 400635"/>
                <a:gd name="connsiteX4" fmla="*/ 216898 w 451863"/>
                <a:gd name="connsiteY4" fmla="*/ 162043 h 400635"/>
                <a:gd name="connsiteX5" fmla="*/ 153398 w 451863"/>
                <a:gd name="connsiteY5" fmla="*/ 193793 h 400635"/>
                <a:gd name="connsiteX6" fmla="*/ 451848 w 451863"/>
                <a:gd name="connsiteY6" fmla="*/ 118 h 40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863" h="400635">
                  <a:moveTo>
                    <a:pt x="451848" y="118"/>
                  </a:moveTo>
                  <a:cubicBezTo>
                    <a:pt x="453965" y="5410"/>
                    <a:pt x="241240" y="158868"/>
                    <a:pt x="166098" y="225543"/>
                  </a:cubicBezTo>
                  <a:cubicBezTo>
                    <a:pt x="90956" y="292218"/>
                    <a:pt x="11581" y="392231"/>
                    <a:pt x="998" y="400168"/>
                  </a:cubicBezTo>
                  <a:cubicBezTo>
                    <a:pt x="-9585" y="408105"/>
                    <a:pt x="66615" y="312855"/>
                    <a:pt x="102598" y="273168"/>
                  </a:cubicBezTo>
                  <a:cubicBezTo>
                    <a:pt x="138581" y="233481"/>
                    <a:pt x="208431" y="175272"/>
                    <a:pt x="216898" y="162043"/>
                  </a:cubicBezTo>
                  <a:cubicBezTo>
                    <a:pt x="225365" y="148814"/>
                    <a:pt x="121119" y="219193"/>
                    <a:pt x="153398" y="193793"/>
                  </a:cubicBezTo>
                  <a:cubicBezTo>
                    <a:pt x="185677" y="168393"/>
                    <a:pt x="449731" y="-5174"/>
                    <a:pt x="451848" y="11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3" name="フリーフォーム 1712">
              <a:extLst>
                <a:ext uri="{FF2B5EF4-FFF2-40B4-BE49-F238E27FC236}">
                  <a16:creationId xmlns:a16="http://schemas.microsoft.com/office/drawing/2014/main" id="{E5387A07-1CB8-2684-45D5-BA91AFA3EBB4}"/>
                </a:ext>
              </a:extLst>
            </p:cNvPr>
            <p:cNvSpPr/>
            <p:nvPr/>
          </p:nvSpPr>
          <p:spPr>
            <a:xfrm>
              <a:off x="3148617" y="8641704"/>
              <a:ext cx="390372" cy="216555"/>
            </a:xfrm>
            <a:custGeom>
              <a:avLst/>
              <a:gdLst>
                <a:gd name="connsiteX0" fmla="*/ 388333 w 390372"/>
                <a:gd name="connsiteY0" fmla="*/ 646 h 216555"/>
                <a:gd name="connsiteX1" fmla="*/ 188308 w 390372"/>
                <a:gd name="connsiteY1" fmla="*/ 114946 h 216555"/>
                <a:gd name="connsiteX2" fmla="*/ 983 w 390372"/>
                <a:gd name="connsiteY2" fmla="*/ 216546 h 216555"/>
                <a:gd name="connsiteX3" fmla="*/ 112108 w 390372"/>
                <a:gd name="connsiteY3" fmla="*/ 121296 h 216555"/>
                <a:gd name="connsiteX4" fmla="*/ 58133 w 390372"/>
                <a:gd name="connsiteY4" fmla="*/ 168921 h 216555"/>
                <a:gd name="connsiteX5" fmla="*/ 388333 w 390372"/>
                <a:gd name="connsiteY5" fmla="*/ 646 h 21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372" h="216555">
                  <a:moveTo>
                    <a:pt x="388333" y="646"/>
                  </a:moveTo>
                  <a:cubicBezTo>
                    <a:pt x="410029" y="-8350"/>
                    <a:pt x="252866" y="78963"/>
                    <a:pt x="188308" y="114946"/>
                  </a:cubicBezTo>
                  <a:cubicBezTo>
                    <a:pt x="123750" y="150929"/>
                    <a:pt x="13683" y="215488"/>
                    <a:pt x="983" y="216546"/>
                  </a:cubicBezTo>
                  <a:cubicBezTo>
                    <a:pt x="-11717" y="217604"/>
                    <a:pt x="102583" y="129233"/>
                    <a:pt x="112108" y="121296"/>
                  </a:cubicBezTo>
                  <a:cubicBezTo>
                    <a:pt x="121633" y="113359"/>
                    <a:pt x="18975" y="187971"/>
                    <a:pt x="58133" y="168921"/>
                  </a:cubicBezTo>
                  <a:cubicBezTo>
                    <a:pt x="97291" y="149871"/>
                    <a:pt x="366637" y="9642"/>
                    <a:pt x="388333" y="64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4" name="フリーフォーム 1713">
              <a:extLst>
                <a:ext uri="{FF2B5EF4-FFF2-40B4-BE49-F238E27FC236}">
                  <a16:creationId xmlns:a16="http://schemas.microsoft.com/office/drawing/2014/main" id="{519B0009-F396-E6AE-BC36-C237BA841365}"/>
                </a:ext>
              </a:extLst>
            </p:cNvPr>
            <p:cNvSpPr/>
            <p:nvPr/>
          </p:nvSpPr>
          <p:spPr>
            <a:xfrm>
              <a:off x="3013463" y="9029502"/>
              <a:ext cx="60156" cy="330444"/>
            </a:xfrm>
            <a:custGeom>
              <a:avLst/>
              <a:gdLst>
                <a:gd name="connsiteX0" fmla="*/ 59937 w 60156"/>
                <a:gd name="connsiteY0" fmla="*/ 198 h 330444"/>
                <a:gd name="connsiteX1" fmla="*/ 25012 w 60156"/>
                <a:gd name="connsiteY1" fmla="*/ 171648 h 330444"/>
                <a:gd name="connsiteX2" fmla="*/ 25012 w 60156"/>
                <a:gd name="connsiteY2" fmla="*/ 320873 h 330444"/>
                <a:gd name="connsiteX3" fmla="*/ 28187 w 60156"/>
                <a:gd name="connsiteY3" fmla="*/ 171648 h 330444"/>
                <a:gd name="connsiteX4" fmla="*/ 18662 w 60156"/>
                <a:gd name="connsiteY4" fmla="*/ 330398 h 330444"/>
                <a:gd name="connsiteX5" fmla="*/ 2787 w 60156"/>
                <a:gd name="connsiteY5" fmla="*/ 152598 h 330444"/>
                <a:gd name="connsiteX6" fmla="*/ 5962 w 60156"/>
                <a:gd name="connsiteY6" fmla="*/ 206573 h 330444"/>
                <a:gd name="connsiteX7" fmla="*/ 59937 w 60156"/>
                <a:gd name="connsiteY7" fmla="*/ 198 h 33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56" h="330444">
                  <a:moveTo>
                    <a:pt x="59937" y="198"/>
                  </a:moveTo>
                  <a:cubicBezTo>
                    <a:pt x="63112" y="-5623"/>
                    <a:pt x="30833" y="118202"/>
                    <a:pt x="25012" y="171648"/>
                  </a:cubicBezTo>
                  <a:cubicBezTo>
                    <a:pt x="19191" y="225094"/>
                    <a:pt x="24483" y="320873"/>
                    <a:pt x="25012" y="320873"/>
                  </a:cubicBezTo>
                  <a:cubicBezTo>
                    <a:pt x="25541" y="320873"/>
                    <a:pt x="29245" y="170060"/>
                    <a:pt x="28187" y="171648"/>
                  </a:cubicBezTo>
                  <a:cubicBezTo>
                    <a:pt x="27129" y="173236"/>
                    <a:pt x="22895" y="333573"/>
                    <a:pt x="18662" y="330398"/>
                  </a:cubicBezTo>
                  <a:cubicBezTo>
                    <a:pt x="14429" y="327223"/>
                    <a:pt x="4904" y="173235"/>
                    <a:pt x="2787" y="152598"/>
                  </a:cubicBezTo>
                  <a:cubicBezTo>
                    <a:pt x="670" y="131961"/>
                    <a:pt x="-3563" y="227210"/>
                    <a:pt x="5962" y="206573"/>
                  </a:cubicBezTo>
                  <a:cubicBezTo>
                    <a:pt x="15487" y="185936"/>
                    <a:pt x="56762" y="6019"/>
                    <a:pt x="59937" y="19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5" name="フリーフォーム 1714">
              <a:extLst>
                <a:ext uri="{FF2B5EF4-FFF2-40B4-BE49-F238E27FC236}">
                  <a16:creationId xmlns:a16="http://schemas.microsoft.com/office/drawing/2014/main" id="{22D451A0-CD57-10A1-C7E2-F39D618D516A}"/>
                </a:ext>
              </a:extLst>
            </p:cNvPr>
            <p:cNvSpPr/>
            <p:nvPr/>
          </p:nvSpPr>
          <p:spPr>
            <a:xfrm>
              <a:off x="3126952" y="8851717"/>
              <a:ext cx="114733" cy="337504"/>
            </a:xfrm>
            <a:custGeom>
              <a:avLst/>
              <a:gdLst>
                <a:gd name="connsiteX0" fmla="*/ 114723 w 114733"/>
                <a:gd name="connsiteY0" fmla="*/ 183 h 337504"/>
                <a:gd name="connsiteX1" fmla="*/ 16298 w 114733"/>
                <a:gd name="connsiteY1" fmla="*/ 200208 h 337504"/>
                <a:gd name="connsiteX2" fmla="*/ 423 w 114733"/>
                <a:gd name="connsiteY2" fmla="*/ 336733 h 337504"/>
                <a:gd name="connsiteX3" fmla="*/ 19473 w 114733"/>
                <a:gd name="connsiteY3" fmla="*/ 139883 h 337504"/>
                <a:gd name="connsiteX4" fmla="*/ 32173 w 114733"/>
                <a:gd name="connsiteY4" fmla="*/ 57333 h 337504"/>
                <a:gd name="connsiteX5" fmla="*/ 22648 w 114733"/>
                <a:gd name="connsiteY5" fmla="*/ 162108 h 337504"/>
                <a:gd name="connsiteX6" fmla="*/ 114723 w 114733"/>
                <a:gd name="connsiteY6" fmla="*/ 183 h 33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733" h="337504">
                  <a:moveTo>
                    <a:pt x="114723" y="183"/>
                  </a:moveTo>
                  <a:cubicBezTo>
                    <a:pt x="113665" y="6533"/>
                    <a:pt x="35348" y="144116"/>
                    <a:pt x="16298" y="200208"/>
                  </a:cubicBezTo>
                  <a:cubicBezTo>
                    <a:pt x="-2752" y="256300"/>
                    <a:pt x="-106" y="346787"/>
                    <a:pt x="423" y="336733"/>
                  </a:cubicBezTo>
                  <a:cubicBezTo>
                    <a:pt x="952" y="326679"/>
                    <a:pt x="14181" y="186450"/>
                    <a:pt x="19473" y="139883"/>
                  </a:cubicBezTo>
                  <a:cubicBezTo>
                    <a:pt x="24765" y="93316"/>
                    <a:pt x="31644" y="53629"/>
                    <a:pt x="32173" y="57333"/>
                  </a:cubicBezTo>
                  <a:cubicBezTo>
                    <a:pt x="32702" y="61037"/>
                    <a:pt x="12594" y="169516"/>
                    <a:pt x="22648" y="162108"/>
                  </a:cubicBezTo>
                  <a:cubicBezTo>
                    <a:pt x="32702" y="154700"/>
                    <a:pt x="115781" y="-6167"/>
                    <a:pt x="114723" y="18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6" name="フリーフォーム 1715">
              <a:extLst>
                <a:ext uri="{FF2B5EF4-FFF2-40B4-BE49-F238E27FC236}">
                  <a16:creationId xmlns:a16="http://schemas.microsoft.com/office/drawing/2014/main" id="{E03F8B59-16F5-0A35-B189-043560F3A767}"/>
                </a:ext>
              </a:extLst>
            </p:cNvPr>
            <p:cNvSpPr/>
            <p:nvPr/>
          </p:nvSpPr>
          <p:spPr>
            <a:xfrm>
              <a:off x="3066969" y="9178820"/>
              <a:ext cx="25591" cy="321573"/>
            </a:xfrm>
            <a:custGeom>
              <a:avLst/>
              <a:gdLst>
                <a:gd name="connsiteX0" fmla="*/ 81 w 25591"/>
                <a:gd name="connsiteY0" fmla="*/ 105 h 321573"/>
                <a:gd name="connsiteX1" fmla="*/ 15956 w 25591"/>
                <a:gd name="connsiteY1" fmla="*/ 177905 h 321573"/>
                <a:gd name="connsiteX2" fmla="*/ 19131 w 25591"/>
                <a:gd name="connsiteY2" fmla="*/ 155680 h 321573"/>
                <a:gd name="connsiteX3" fmla="*/ 81 w 25591"/>
                <a:gd name="connsiteY3" fmla="*/ 212830 h 321573"/>
                <a:gd name="connsiteX4" fmla="*/ 12781 w 25591"/>
                <a:gd name="connsiteY4" fmla="*/ 177905 h 321573"/>
                <a:gd name="connsiteX5" fmla="*/ 25481 w 25591"/>
                <a:gd name="connsiteY5" fmla="*/ 320780 h 321573"/>
                <a:gd name="connsiteX6" fmla="*/ 19131 w 25591"/>
                <a:gd name="connsiteY6" fmla="*/ 231880 h 321573"/>
                <a:gd name="connsiteX7" fmla="*/ 22306 w 25591"/>
                <a:gd name="connsiteY7" fmla="*/ 152505 h 321573"/>
                <a:gd name="connsiteX8" fmla="*/ 81 w 25591"/>
                <a:gd name="connsiteY8" fmla="*/ 105 h 3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91" h="321573">
                  <a:moveTo>
                    <a:pt x="81" y="105"/>
                  </a:moveTo>
                  <a:cubicBezTo>
                    <a:pt x="-977" y="4338"/>
                    <a:pt x="12781" y="151976"/>
                    <a:pt x="15956" y="177905"/>
                  </a:cubicBezTo>
                  <a:cubicBezTo>
                    <a:pt x="19131" y="203834"/>
                    <a:pt x="21777" y="149859"/>
                    <a:pt x="19131" y="155680"/>
                  </a:cubicBezTo>
                  <a:cubicBezTo>
                    <a:pt x="16485" y="161501"/>
                    <a:pt x="1139" y="209126"/>
                    <a:pt x="81" y="212830"/>
                  </a:cubicBezTo>
                  <a:cubicBezTo>
                    <a:pt x="-977" y="216534"/>
                    <a:pt x="8548" y="159913"/>
                    <a:pt x="12781" y="177905"/>
                  </a:cubicBezTo>
                  <a:cubicBezTo>
                    <a:pt x="17014" y="195897"/>
                    <a:pt x="24423" y="311784"/>
                    <a:pt x="25481" y="320780"/>
                  </a:cubicBezTo>
                  <a:cubicBezTo>
                    <a:pt x="26539" y="329776"/>
                    <a:pt x="19660" y="259926"/>
                    <a:pt x="19131" y="231880"/>
                  </a:cubicBezTo>
                  <a:cubicBezTo>
                    <a:pt x="18602" y="203834"/>
                    <a:pt x="22835" y="184784"/>
                    <a:pt x="22306" y="152505"/>
                  </a:cubicBezTo>
                  <a:cubicBezTo>
                    <a:pt x="21777" y="120226"/>
                    <a:pt x="1139" y="-4128"/>
                    <a:pt x="81" y="10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7" name="フリーフォーム 1716">
              <a:extLst>
                <a:ext uri="{FF2B5EF4-FFF2-40B4-BE49-F238E27FC236}">
                  <a16:creationId xmlns:a16="http://schemas.microsoft.com/office/drawing/2014/main" id="{A75647E4-1971-72EE-467E-4EA0DB314060}"/>
                </a:ext>
              </a:extLst>
            </p:cNvPr>
            <p:cNvSpPr/>
            <p:nvPr/>
          </p:nvSpPr>
          <p:spPr>
            <a:xfrm>
              <a:off x="2682846" y="9156564"/>
              <a:ext cx="235449" cy="306062"/>
            </a:xfrm>
            <a:custGeom>
              <a:avLst/>
              <a:gdLst>
                <a:gd name="connsiteX0" fmla="*/ 193704 w 235449"/>
                <a:gd name="connsiteY0" fmla="*/ 136 h 306062"/>
                <a:gd name="connsiteX1" fmla="*/ 161954 w 235449"/>
                <a:gd name="connsiteY1" fmla="*/ 130311 h 306062"/>
                <a:gd name="connsiteX2" fmla="*/ 215929 w 235449"/>
                <a:gd name="connsiteY2" fmla="*/ 225561 h 306062"/>
                <a:gd name="connsiteX3" fmla="*/ 219104 w 235449"/>
                <a:gd name="connsiteY3" fmla="*/ 304936 h 306062"/>
                <a:gd name="connsiteX4" fmla="*/ 219104 w 235449"/>
                <a:gd name="connsiteY4" fmla="*/ 273186 h 306062"/>
                <a:gd name="connsiteX5" fmla="*/ 29 w 235449"/>
                <a:gd name="connsiteY5" fmla="*/ 285886 h 306062"/>
                <a:gd name="connsiteX6" fmla="*/ 203229 w 235449"/>
                <a:gd name="connsiteY6" fmla="*/ 266836 h 306062"/>
                <a:gd name="connsiteX7" fmla="*/ 177829 w 235449"/>
                <a:gd name="connsiteY7" fmla="*/ 187461 h 306062"/>
                <a:gd name="connsiteX8" fmla="*/ 158779 w 235449"/>
                <a:gd name="connsiteY8" fmla="*/ 92211 h 306062"/>
                <a:gd name="connsiteX9" fmla="*/ 142904 w 235449"/>
                <a:gd name="connsiteY9" fmla="*/ 104911 h 306062"/>
                <a:gd name="connsiteX10" fmla="*/ 193704 w 235449"/>
                <a:gd name="connsiteY10" fmla="*/ 136 h 30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449" h="306062">
                  <a:moveTo>
                    <a:pt x="193704" y="136"/>
                  </a:moveTo>
                  <a:cubicBezTo>
                    <a:pt x="196879" y="4369"/>
                    <a:pt x="158250" y="92740"/>
                    <a:pt x="161954" y="130311"/>
                  </a:cubicBezTo>
                  <a:cubicBezTo>
                    <a:pt x="165658" y="167882"/>
                    <a:pt x="206404" y="196457"/>
                    <a:pt x="215929" y="225561"/>
                  </a:cubicBezTo>
                  <a:cubicBezTo>
                    <a:pt x="225454" y="254665"/>
                    <a:pt x="218575" y="296999"/>
                    <a:pt x="219104" y="304936"/>
                  </a:cubicBezTo>
                  <a:cubicBezTo>
                    <a:pt x="219633" y="312874"/>
                    <a:pt x="255616" y="276361"/>
                    <a:pt x="219104" y="273186"/>
                  </a:cubicBezTo>
                  <a:cubicBezTo>
                    <a:pt x="182592" y="270011"/>
                    <a:pt x="2675" y="286944"/>
                    <a:pt x="29" y="285886"/>
                  </a:cubicBezTo>
                  <a:cubicBezTo>
                    <a:pt x="-2617" y="284828"/>
                    <a:pt x="173596" y="283240"/>
                    <a:pt x="203229" y="266836"/>
                  </a:cubicBezTo>
                  <a:cubicBezTo>
                    <a:pt x="232862" y="250432"/>
                    <a:pt x="185237" y="216565"/>
                    <a:pt x="177829" y="187461"/>
                  </a:cubicBezTo>
                  <a:cubicBezTo>
                    <a:pt x="170421" y="158357"/>
                    <a:pt x="158779" y="92211"/>
                    <a:pt x="158779" y="92211"/>
                  </a:cubicBezTo>
                  <a:cubicBezTo>
                    <a:pt x="152958" y="78453"/>
                    <a:pt x="134437" y="118140"/>
                    <a:pt x="142904" y="104911"/>
                  </a:cubicBezTo>
                  <a:cubicBezTo>
                    <a:pt x="151371" y="91682"/>
                    <a:pt x="190529" y="-4097"/>
                    <a:pt x="193704" y="1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8" name="フリーフォーム 1717">
              <a:extLst>
                <a:ext uri="{FF2B5EF4-FFF2-40B4-BE49-F238E27FC236}">
                  <a16:creationId xmlns:a16="http://schemas.microsoft.com/office/drawing/2014/main" id="{73125AFB-8564-54E5-F5B8-8CEC7110D62A}"/>
                </a:ext>
              </a:extLst>
            </p:cNvPr>
            <p:cNvSpPr/>
            <p:nvPr/>
          </p:nvSpPr>
          <p:spPr>
            <a:xfrm>
              <a:off x="3086084" y="9156585"/>
              <a:ext cx="68955" cy="402027"/>
            </a:xfrm>
            <a:custGeom>
              <a:avLst/>
              <a:gdLst>
                <a:gd name="connsiteX0" fmla="*/ 16 w 68955"/>
                <a:gd name="connsiteY0" fmla="*/ 115 h 402027"/>
                <a:gd name="connsiteX1" fmla="*/ 66691 w 68955"/>
                <a:gd name="connsiteY1" fmla="*/ 247765 h 402027"/>
                <a:gd name="connsiteX2" fmla="*/ 53991 w 68955"/>
                <a:gd name="connsiteY2" fmla="*/ 200140 h 402027"/>
                <a:gd name="connsiteX3" fmla="*/ 60341 w 68955"/>
                <a:gd name="connsiteY3" fmla="*/ 400165 h 402027"/>
                <a:gd name="connsiteX4" fmla="*/ 63516 w 68955"/>
                <a:gd name="connsiteY4" fmla="*/ 295390 h 402027"/>
                <a:gd name="connsiteX5" fmla="*/ 60341 w 68955"/>
                <a:gd name="connsiteY5" fmla="*/ 216015 h 402027"/>
                <a:gd name="connsiteX6" fmla="*/ 16 w 68955"/>
                <a:gd name="connsiteY6" fmla="*/ 115 h 40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55" h="402027">
                  <a:moveTo>
                    <a:pt x="16" y="115"/>
                  </a:moveTo>
                  <a:cubicBezTo>
                    <a:pt x="1074" y="5406"/>
                    <a:pt x="57695" y="214428"/>
                    <a:pt x="66691" y="247765"/>
                  </a:cubicBezTo>
                  <a:cubicBezTo>
                    <a:pt x="75687" y="281102"/>
                    <a:pt x="55049" y="174740"/>
                    <a:pt x="53991" y="200140"/>
                  </a:cubicBezTo>
                  <a:cubicBezTo>
                    <a:pt x="52933" y="225540"/>
                    <a:pt x="58754" y="384290"/>
                    <a:pt x="60341" y="400165"/>
                  </a:cubicBezTo>
                  <a:cubicBezTo>
                    <a:pt x="61929" y="416040"/>
                    <a:pt x="63516" y="326082"/>
                    <a:pt x="63516" y="295390"/>
                  </a:cubicBezTo>
                  <a:cubicBezTo>
                    <a:pt x="63516" y="264698"/>
                    <a:pt x="70924" y="259936"/>
                    <a:pt x="60341" y="216015"/>
                  </a:cubicBezTo>
                  <a:cubicBezTo>
                    <a:pt x="49758" y="172094"/>
                    <a:pt x="-1042" y="-5176"/>
                    <a:pt x="16" y="11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9" name="フリーフォーム 1718">
              <a:extLst>
                <a:ext uri="{FF2B5EF4-FFF2-40B4-BE49-F238E27FC236}">
                  <a16:creationId xmlns:a16="http://schemas.microsoft.com/office/drawing/2014/main" id="{3AAB72EA-F469-2952-39BD-228E7D653530}"/>
                </a:ext>
              </a:extLst>
            </p:cNvPr>
            <p:cNvSpPr/>
            <p:nvPr/>
          </p:nvSpPr>
          <p:spPr>
            <a:xfrm>
              <a:off x="3758418" y="8213252"/>
              <a:ext cx="367369" cy="230476"/>
            </a:xfrm>
            <a:custGeom>
              <a:avLst/>
              <a:gdLst>
                <a:gd name="connsiteX0" fmla="*/ 365907 w 367369"/>
                <a:gd name="connsiteY0" fmla="*/ 3648 h 230476"/>
                <a:gd name="connsiteX1" fmla="*/ 134132 w 367369"/>
                <a:gd name="connsiteY1" fmla="*/ 133823 h 230476"/>
                <a:gd name="connsiteX2" fmla="*/ 10307 w 367369"/>
                <a:gd name="connsiteY2" fmla="*/ 222723 h 230476"/>
                <a:gd name="connsiteX3" fmla="*/ 7132 w 367369"/>
                <a:gd name="connsiteY3" fmla="*/ 225898 h 230476"/>
                <a:gd name="connsiteX4" fmla="*/ 105557 w 367369"/>
                <a:gd name="connsiteY4" fmla="*/ 105248 h 230476"/>
                <a:gd name="connsiteX5" fmla="*/ 108732 w 367369"/>
                <a:gd name="connsiteY5" fmla="*/ 130648 h 230476"/>
                <a:gd name="connsiteX6" fmla="*/ 235732 w 367369"/>
                <a:gd name="connsiteY6" fmla="*/ 73498 h 230476"/>
                <a:gd name="connsiteX7" fmla="*/ 299232 w 367369"/>
                <a:gd name="connsiteY7" fmla="*/ 6823 h 230476"/>
                <a:gd name="connsiteX8" fmla="*/ 235732 w 367369"/>
                <a:gd name="connsiteY8" fmla="*/ 32223 h 230476"/>
                <a:gd name="connsiteX9" fmla="*/ 365907 w 367369"/>
                <a:gd name="connsiteY9" fmla="*/ 3648 h 230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369" h="230476">
                  <a:moveTo>
                    <a:pt x="365907" y="3648"/>
                  </a:moveTo>
                  <a:cubicBezTo>
                    <a:pt x="348974" y="20581"/>
                    <a:pt x="193399" y="97311"/>
                    <a:pt x="134132" y="133823"/>
                  </a:cubicBezTo>
                  <a:cubicBezTo>
                    <a:pt x="74865" y="170335"/>
                    <a:pt x="31474" y="207377"/>
                    <a:pt x="10307" y="222723"/>
                  </a:cubicBezTo>
                  <a:cubicBezTo>
                    <a:pt x="-10860" y="238069"/>
                    <a:pt x="7132" y="225898"/>
                    <a:pt x="7132" y="225898"/>
                  </a:cubicBezTo>
                  <a:cubicBezTo>
                    <a:pt x="23007" y="206319"/>
                    <a:pt x="88624" y="121123"/>
                    <a:pt x="105557" y="105248"/>
                  </a:cubicBezTo>
                  <a:cubicBezTo>
                    <a:pt x="122490" y="89373"/>
                    <a:pt x="87036" y="135940"/>
                    <a:pt x="108732" y="130648"/>
                  </a:cubicBezTo>
                  <a:cubicBezTo>
                    <a:pt x="130428" y="125356"/>
                    <a:pt x="203982" y="94135"/>
                    <a:pt x="235732" y="73498"/>
                  </a:cubicBezTo>
                  <a:cubicBezTo>
                    <a:pt x="267482" y="52861"/>
                    <a:pt x="299232" y="13702"/>
                    <a:pt x="299232" y="6823"/>
                  </a:cubicBezTo>
                  <a:cubicBezTo>
                    <a:pt x="299232" y="-56"/>
                    <a:pt x="224090" y="30106"/>
                    <a:pt x="235732" y="32223"/>
                  </a:cubicBezTo>
                  <a:cubicBezTo>
                    <a:pt x="247374" y="34340"/>
                    <a:pt x="382840" y="-13285"/>
                    <a:pt x="365907" y="36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0" name="フリーフォーム 1719">
              <a:extLst>
                <a:ext uri="{FF2B5EF4-FFF2-40B4-BE49-F238E27FC236}">
                  <a16:creationId xmlns:a16="http://schemas.microsoft.com/office/drawing/2014/main" id="{A75C170A-67E3-AE0E-9DC0-5A28FF0B2071}"/>
                </a:ext>
              </a:extLst>
            </p:cNvPr>
            <p:cNvSpPr/>
            <p:nvPr/>
          </p:nvSpPr>
          <p:spPr>
            <a:xfrm>
              <a:off x="4047921" y="8175525"/>
              <a:ext cx="379296" cy="57250"/>
            </a:xfrm>
            <a:custGeom>
              <a:avLst/>
              <a:gdLst>
                <a:gd name="connsiteX0" fmla="*/ 204 w 379296"/>
                <a:gd name="connsiteY0" fmla="*/ 57250 h 57250"/>
                <a:gd name="connsiteX1" fmla="*/ 124029 w 379296"/>
                <a:gd name="connsiteY1" fmla="*/ 15975 h 57250"/>
                <a:gd name="connsiteX2" fmla="*/ 171654 w 379296"/>
                <a:gd name="connsiteY2" fmla="*/ 100 h 57250"/>
                <a:gd name="connsiteX3" fmla="*/ 378029 w 379296"/>
                <a:gd name="connsiteY3" fmla="*/ 22325 h 57250"/>
                <a:gd name="connsiteX4" fmla="*/ 251029 w 379296"/>
                <a:gd name="connsiteY4" fmla="*/ 15975 h 57250"/>
                <a:gd name="connsiteX5" fmla="*/ 98629 w 379296"/>
                <a:gd name="connsiteY5" fmla="*/ 15975 h 57250"/>
                <a:gd name="connsiteX6" fmla="*/ 204 w 379296"/>
                <a:gd name="connsiteY6" fmla="*/ 57250 h 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296" h="57250">
                  <a:moveTo>
                    <a:pt x="204" y="57250"/>
                  </a:moveTo>
                  <a:cubicBezTo>
                    <a:pt x="4437" y="57250"/>
                    <a:pt x="124029" y="15975"/>
                    <a:pt x="124029" y="15975"/>
                  </a:cubicBezTo>
                  <a:cubicBezTo>
                    <a:pt x="152604" y="6450"/>
                    <a:pt x="129321" y="-958"/>
                    <a:pt x="171654" y="100"/>
                  </a:cubicBezTo>
                  <a:cubicBezTo>
                    <a:pt x="213987" y="1158"/>
                    <a:pt x="364800" y="19679"/>
                    <a:pt x="378029" y="22325"/>
                  </a:cubicBezTo>
                  <a:cubicBezTo>
                    <a:pt x="391258" y="24971"/>
                    <a:pt x="297596" y="17033"/>
                    <a:pt x="251029" y="15975"/>
                  </a:cubicBezTo>
                  <a:cubicBezTo>
                    <a:pt x="204462" y="14917"/>
                    <a:pt x="138846" y="6979"/>
                    <a:pt x="98629" y="15975"/>
                  </a:cubicBezTo>
                  <a:cubicBezTo>
                    <a:pt x="58412" y="24971"/>
                    <a:pt x="-4029" y="57250"/>
                    <a:pt x="204" y="5725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1" name="フリーフォーム 1720">
              <a:extLst>
                <a:ext uri="{FF2B5EF4-FFF2-40B4-BE49-F238E27FC236}">
                  <a16:creationId xmlns:a16="http://schemas.microsoft.com/office/drawing/2014/main" id="{20183A66-45BA-440C-028A-1F950EEF1D0A}"/>
                </a:ext>
              </a:extLst>
            </p:cNvPr>
            <p:cNvSpPr/>
            <p:nvPr/>
          </p:nvSpPr>
          <p:spPr>
            <a:xfrm>
              <a:off x="3859364" y="8340678"/>
              <a:ext cx="288185" cy="41322"/>
            </a:xfrm>
            <a:custGeom>
              <a:avLst/>
              <a:gdLst>
                <a:gd name="connsiteX0" fmla="*/ 1436 w 288185"/>
                <a:gd name="connsiteY0" fmla="*/ 41322 h 41322"/>
                <a:gd name="connsiteX1" fmla="*/ 236386 w 288185"/>
                <a:gd name="connsiteY1" fmla="*/ 28622 h 41322"/>
                <a:gd name="connsiteX2" fmla="*/ 277661 w 288185"/>
                <a:gd name="connsiteY2" fmla="*/ 28622 h 41322"/>
                <a:gd name="connsiteX3" fmla="*/ 90336 w 288185"/>
                <a:gd name="connsiteY3" fmla="*/ 47 h 41322"/>
                <a:gd name="connsiteX4" fmla="*/ 134786 w 288185"/>
                <a:gd name="connsiteY4" fmla="*/ 22272 h 41322"/>
                <a:gd name="connsiteX5" fmla="*/ 1436 w 288185"/>
                <a:gd name="connsiteY5" fmla="*/ 41322 h 4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185" h="41322">
                  <a:moveTo>
                    <a:pt x="1436" y="41322"/>
                  </a:moveTo>
                  <a:lnTo>
                    <a:pt x="236386" y="28622"/>
                  </a:lnTo>
                  <a:cubicBezTo>
                    <a:pt x="282423" y="26505"/>
                    <a:pt x="302003" y="33384"/>
                    <a:pt x="277661" y="28622"/>
                  </a:cubicBezTo>
                  <a:cubicBezTo>
                    <a:pt x="253319" y="23860"/>
                    <a:pt x="114148" y="1105"/>
                    <a:pt x="90336" y="47"/>
                  </a:cubicBezTo>
                  <a:cubicBezTo>
                    <a:pt x="66524" y="-1011"/>
                    <a:pt x="146957" y="15922"/>
                    <a:pt x="134786" y="22272"/>
                  </a:cubicBezTo>
                  <a:cubicBezTo>
                    <a:pt x="122615" y="28622"/>
                    <a:pt x="-15497" y="40264"/>
                    <a:pt x="1436" y="413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2" name="フリーフォーム 1721">
              <a:extLst>
                <a:ext uri="{FF2B5EF4-FFF2-40B4-BE49-F238E27FC236}">
                  <a16:creationId xmlns:a16="http://schemas.microsoft.com/office/drawing/2014/main" id="{EAFC8341-4D89-2243-FA76-A4604DC4D3AF}"/>
                </a:ext>
              </a:extLst>
            </p:cNvPr>
            <p:cNvSpPr/>
            <p:nvPr/>
          </p:nvSpPr>
          <p:spPr>
            <a:xfrm>
              <a:off x="3943270" y="8250114"/>
              <a:ext cx="416409" cy="78018"/>
            </a:xfrm>
            <a:custGeom>
              <a:avLst/>
              <a:gdLst>
                <a:gd name="connsiteX0" fmla="*/ 80 w 416409"/>
                <a:gd name="connsiteY0" fmla="*/ 77911 h 78018"/>
                <a:gd name="connsiteX1" fmla="*/ 228680 w 416409"/>
                <a:gd name="connsiteY1" fmla="*/ 27111 h 78018"/>
                <a:gd name="connsiteX2" fmla="*/ 416005 w 416409"/>
                <a:gd name="connsiteY2" fmla="*/ 39811 h 78018"/>
                <a:gd name="connsiteX3" fmla="*/ 177880 w 416409"/>
                <a:gd name="connsiteY3" fmla="*/ 1711 h 78018"/>
                <a:gd name="connsiteX4" fmla="*/ 254080 w 416409"/>
                <a:gd name="connsiteY4" fmla="*/ 11236 h 78018"/>
                <a:gd name="connsiteX5" fmla="*/ 80 w 416409"/>
                <a:gd name="connsiteY5" fmla="*/ 77911 h 7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6409" h="78018">
                  <a:moveTo>
                    <a:pt x="80" y="77911"/>
                  </a:moveTo>
                  <a:cubicBezTo>
                    <a:pt x="-4153" y="80557"/>
                    <a:pt x="159359" y="33461"/>
                    <a:pt x="228680" y="27111"/>
                  </a:cubicBezTo>
                  <a:cubicBezTo>
                    <a:pt x="298001" y="20761"/>
                    <a:pt x="424472" y="44044"/>
                    <a:pt x="416005" y="39811"/>
                  </a:cubicBezTo>
                  <a:cubicBezTo>
                    <a:pt x="407538" y="35578"/>
                    <a:pt x="204867" y="6473"/>
                    <a:pt x="177880" y="1711"/>
                  </a:cubicBezTo>
                  <a:cubicBezTo>
                    <a:pt x="150893" y="-3051"/>
                    <a:pt x="278422" y="2769"/>
                    <a:pt x="254080" y="11236"/>
                  </a:cubicBezTo>
                  <a:cubicBezTo>
                    <a:pt x="229738" y="19703"/>
                    <a:pt x="4313" y="75265"/>
                    <a:pt x="80" y="7791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3" name="フリーフォーム 1722">
              <a:extLst>
                <a:ext uri="{FF2B5EF4-FFF2-40B4-BE49-F238E27FC236}">
                  <a16:creationId xmlns:a16="http://schemas.microsoft.com/office/drawing/2014/main" id="{CAA512CE-322E-788B-02BF-9E17A05874B2}"/>
                </a:ext>
              </a:extLst>
            </p:cNvPr>
            <p:cNvSpPr/>
            <p:nvPr/>
          </p:nvSpPr>
          <p:spPr>
            <a:xfrm>
              <a:off x="4212124" y="8251117"/>
              <a:ext cx="315013" cy="51566"/>
            </a:xfrm>
            <a:custGeom>
              <a:avLst/>
              <a:gdLst>
                <a:gd name="connsiteX0" fmla="*/ 1101 w 315013"/>
                <a:gd name="connsiteY0" fmla="*/ 51508 h 51566"/>
                <a:gd name="connsiteX1" fmla="*/ 274151 w 315013"/>
                <a:gd name="connsiteY1" fmla="*/ 13408 h 51566"/>
                <a:gd name="connsiteX2" fmla="*/ 299551 w 315013"/>
                <a:gd name="connsiteY2" fmla="*/ 708 h 51566"/>
                <a:gd name="connsiteX3" fmla="*/ 134451 w 315013"/>
                <a:gd name="connsiteY3" fmla="*/ 3883 h 51566"/>
                <a:gd name="connsiteX4" fmla="*/ 175726 w 315013"/>
                <a:gd name="connsiteY4" fmla="*/ 3883 h 51566"/>
                <a:gd name="connsiteX5" fmla="*/ 1101 w 315013"/>
                <a:gd name="connsiteY5" fmla="*/ 51508 h 5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013" h="51566">
                  <a:moveTo>
                    <a:pt x="1101" y="51508"/>
                  </a:moveTo>
                  <a:cubicBezTo>
                    <a:pt x="17505" y="53095"/>
                    <a:pt x="224409" y="21875"/>
                    <a:pt x="274151" y="13408"/>
                  </a:cubicBezTo>
                  <a:cubicBezTo>
                    <a:pt x="323893" y="4941"/>
                    <a:pt x="322834" y="2295"/>
                    <a:pt x="299551" y="708"/>
                  </a:cubicBezTo>
                  <a:cubicBezTo>
                    <a:pt x="276268" y="-880"/>
                    <a:pt x="155088" y="3354"/>
                    <a:pt x="134451" y="3883"/>
                  </a:cubicBezTo>
                  <a:cubicBezTo>
                    <a:pt x="113814" y="4412"/>
                    <a:pt x="194776" y="-5113"/>
                    <a:pt x="175726" y="3883"/>
                  </a:cubicBezTo>
                  <a:cubicBezTo>
                    <a:pt x="156676" y="12879"/>
                    <a:pt x="-15303" y="49921"/>
                    <a:pt x="1101" y="515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4" name="フリーフォーム 1723">
              <a:extLst>
                <a:ext uri="{FF2B5EF4-FFF2-40B4-BE49-F238E27FC236}">
                  <a16:creationId xmlns:a16="http://schemas.microsoft.com/office/drawing/2014/main" id="{6B82C74E-784F-2388-9F50-C89784CE25B8}"/>
                </a:ext>
              </a:extLst>
            </p:cNvPr>
            <p:cNvSpPr/>
            <p:nvPr/>
          </p:nvSpPr>
          <p:spPr>
            <a:xfrm>
              <a:off x="4447886" y="8203616"/>
              <a:ext cx="290509" cy="76971"/>
            </a:xfrm>
            <a:custGeom>
              <a:avLst/>
              <a:gdLst>
                <a:gd name="connsiteX0" fmla="*/ 289 w 290509"/>
                <a:gd name="connsiteY0" fmla="*/ 76784 h 76971"/>
                <a:gd name="connsiteX1" fmla="*/ 162214 w 290509"/>
                <a:gd name="connsiteY1" fmla="*/ 38684 h 76971"/>
                <a:gd name="connsiteX2" fmla="*/ 289214 w 290509"/>
                <a:gd name="connsiteY2" fmla="*/ 57734 h 76971"/>
                <a:gd name="connsiteX3" fmla="*/ 219364 w 290509"/>
                <a:gd name="connsiteY3" fmla="*/ 41859 h 76971"/>
                <a:gd name="connsiteX4" fmla="*/ 82839 w 290509"/>
                <a:gd name="connsiteY4" fmla="*/ 584 h 76971"/>
                <a:gd name="connsiteX5" fmla="*/ 120939 w 290509"/>
                <a:gd name="connsiteY5" fmla="*/ 19634 h 76971"/>
                <a:gd name="connsiteX6" fmla="*/ 289 w 290509"/>
                <a:gd name="connsiteY6" fmla="*/ 76784 h 7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509" h="76971">
                  <a:moveTo>
                    <a:pt x="289" y="76784"/>
                  </a:moveTo>
                  <a:cubicBezTo>
                    <a:pt x="7168" y="79959"/>
                    <a:pt x="114060" y="41859"/>
                    <a:pt x="162214" y="38684"/>
                  </a:cubicBezTo>
                  <a:cubicBezTo>
                    <a:pt x="210368" y="35509"/>
                    <a:pt x="279689" y="57205"/>
                    <a:pt x="289214" y="57734"/>
                  </a:cubicBezTo>
                  <a:cubicBezTo>
                    <a:pt x="298739" y="58263"/>
                    <a:pt x="253760" y="51384"/>
                    <a:pt x="219364" y="41859"/>
                  </a:cubicBezTo>
                  <a:cubicBezTo>
                    <a:pt x="184968" y="32334"/>
                    <a:pt x="99243" y="4288"/>
                    <a:pt x="82839" y="584"/>
                  </a:cubicBezTo>
                  <a:cubicBezTo>
                    <a:pt x="66435" y="-3120"/>
                    <a:pt x="130464" y="11697"/>
                    <a:pt x="120939" y="19634"/>
                  </a:cubicBezTo>
                  <a:cubicBezTo>
                    <a:pt x="111414" y="27571"/>
                    <a:pt x="-6590" y="73609"/>
                    <a:pt x="289" y="767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6" name="フリーフォーム 1725">
              <a:extLst>
                <a:ext uri="{FF2B5EF4-FFF2-40B4-BE49-F238E27FC236}">
                  <a16:creationId xmlns:a16="http://schemas.microsoft.com/office/drawing/2014/main" id="{0D22A64E-7FF6-8579-7944-B7172C78AD46}"/>
                </a:ext>
              </a:extLst>
            </p:cNvPr>
            <p:cNvSpPr/>
            <p:nvPr/>
          </p:nvSpPr>
          <p:spPr>
            <a:xfrm>
              <a:off x="4558187" y="8204163"/>
              <a:ext cx="539697" cy="162811"/>
            </a:xfrm>
            <a:custGeom>
              <a:avLst/>
              <a:gdLst>
                <a:gd name="connsiteX0" fmla="*/ 1113 w 539697"/>
                <a:gd name="connsiteY0" fmla="*/ 37 h 162811"/>
                <a:gd name="connsiteX1" fmla="*/ 312263 w 539697"/>
                <a:gd name="connsiteY1" fmla="*/ 79412 h 162811"/>
                <a:gd name="connsiteX2" fmla="*/ 293213 w 539697"/>
                <a:gd name="connsiteY2" fmla="*/ 69887 h 162811"/>
                <a:gd name="connsiteX3" fmla="*/ 407513 w 539697"/>
                <a:gd name="connsiteY3" fmla="*/ 114337 h 162811"/>
                <a:gd name="connsiteX4" fmla="*/ 537688 w 539697"/>
                <a:gd name="connsiteY4" fmla="*/ 161962 h 162811"/>
                <a:gd name="connsiteX5" fmla="*/ 490063 w 539697"/>
                <a:gd name="connsiteY5" fmla="*/ 146087 h 162811"/>
                <a:gd name="connsiteX6" fmla="*/ 375763 w 539697"/>
                <a:gd name="connsiteY6" fmla="*/ 104812 h 162811"/>
                <a:gd name="connsiteX7" fmla="*/ 213838 w 539697"/>
                <a:gd name="connsiteY7" fmla="*/ 69887 h 162811"/>
                <a:gd name="connsiteX8" fmla="*/ 1113 w 539697"/>
                <a:gd name="connsiteY8" fmla="*/ 37 h 16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9697" h="162811">
                  <a:moveTo>
                    <a:pt x="1113" y="37"/>
                  </a:moveTo>
                  <a:cubicBezTo>
                    <a:pt x="17517" y="1624"/>
                    <a:pt x="312263" y="79412"/>
                    <a:pt x="312263" y="79412"/>
                  </a:cubicBezTo>
                  <a:cubicBezTo>
                    <a:pt x="360946" y="91054"/>
                    <a:pt x="277338" y="64066"/>
                    <a:pt x="293213" y="69887"/>
                  </a:cubicBezTo>
                  <a:cubicBezTo>
                    <a:pt x="309088" y="75708"/>
                    <a:pt x="366767" y="98991"/>
                    <a:pt x="407513" y="114337"/>
                  </a:cubicBezTo>
                  <a:cubicBezTo>
                    <a:pt x="448259" y="129683"/>
                    <a:pt x="523930" y="156670"/>
                    <a:pt x="537688" y="161962"/>
                  </a:cubicBezTo>
                  <a:cubicBezTo>
                    <a:pt x="551446" y="167254"/>
                    <a:pt x="490063" y="146087"/>
                    <a:pt x="490063" y="146087"/>
                  </a:cubicBezTo>
                  <a:cubicBezTo>
                    <a:pt x="463076" y="136562"/>
                    <a:pt x="421800" y="117512"/>
                    <a:pt x="375763" y="104812"/>
                  </a:cubicBezTo>
                  <a:cubicBezTo>
                    <a:pt x="329726" y="92112"/>
                    <a:pt x="273634" y="91583"/>
                    <a:pt x="213838" y="69887"/>
                  </a:cubicBezTo>
                  <a:cubicBezTo>
                    <a:pt x="154042" y="48191"/>
                    <a:pt x="-15291" y="-1550"/>
                    <a:pt x="1113" y="3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7" name="フリーフォーム 1726">
              <a:extLst>
                <a:ext uri="{FF2B5EF4-FFF2-40B4-BE49-F238E27FC236}">
                  <a16:creationId xmlns:a16="http://schemas.microsoft.com/office/drawing/2014/main" id="{720EBBB5-864B-48BF-3DAA-11CF3B13EA4F}"/>
                </a:ext>
              </a:extLst>
            </p:cNvPr>
            <p:cNvSpPr/>
            <p:nvPr/>
          </p:nvSpPr>
          <p:spPr>
            <a:xfrm>
              <a:off x="5109869" y="8371744"/>
              <a:ext cx="8231" cy="245668"/>
            </a:xfrm>
            <a:custGeom>
              <a:avLst/>
              <a:gdLst>
                <a:gd name="connsiteX0" fmla="*/ 1881 w 8231"/>
                <a:gd name="connsiteY0" fmla="*/ 3906 h 245668"/>
                <a:gd name="connsiteX1" fmla="*/ 1881 w 8231"/>
                <a:gd name="connsiteY1" fmla="*/ 70581 h 245668"/>
                <a:gd name="connsiteX2" fmla="*/ 8231 w 8231"/>
                <a:gd name="connsiteY2" fmla="*/ 242031 h 245668"/>
                <a:gd name="connsiteX3" fmla="*/ 1881 w 8231"/>
                <a:gd name="connsiteY3" fmla="*/ 175356 h 245668"/>
                <a:gd name="connsiteX4" fmla="*/ 1881 w 8231"/>
                <a:gd name="connsiteY4" fmla="*/ 3906 h 24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1" h="245668">
                  <a:moveTo>
                    <a:pt x="1881" y="3906"/>
                  </a:moveTo>
                  <a:cubicBezTo>
                    <a:pt x="1881" y="-13556"/>
                    <a:pt x="823" y="30894"/>
                    <a:pt x="1881" y="70581"/>
                  </a:cubicBezTo>
                  <a:cubicBezTo>
                    <a:pt x="2939" y="110268"/>
                    <a:pt x="8231" y="224569"/>
                    <a:pt x="8231" y="242031"/>
                  </a:cubicBezTo>
                  <a:cubicBezTo>
                    <a:pt x="8231" y="259493"/>
                    <a:pt x="6114" y="210281"/>
                    <a:pt x="1881" y="175356"/>
                  </a:cubicBezTo>
                  <a:cubicBezTo>
                    <a:pt x="-2352" y="140431"/>
                    <a:pt x="1881" y="21368"/>
                    <a:pt x="1881" y="390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8" name="フリーフォーム 1727">
              <a:extLst>
                <a:ext uri="{FF2B5EF4-FFF2-40B4-BE49-F238E27FC236}">
                  <a16:creationId xmlns:a16="http://schemas.microsoft.com/office/drawing/2014/main" id="{A994A146-7717-C51C-6931-4E1519DCDB30}"/>
                </a:ext>
              </a:extLst>
            </p:cNvPr>
            <p:cNvSpPr/>
            <p:nvPr/>
          </p:nvSpPr>
          <p:spPr>
            <a:xfrm>
              <a:off x="4108340" y="8282838"/>
              <a:ext cx="552654" cy="175391"/>
            </a:xfrm>
            <a:custGeom>
              <a:avLst/>
              <a:gdLst>
                <a:gd name="connsiteX0" fmla="*/ 110 w 552654"/>
                <a:gd name="connsiteY0" fmla="*/ 61062 h 175391"/>
                <a:gd name="connsiteX1" fmla="*/ 352535 w 552654"/>
                <a:gd name="connsiteY1" fmla="*/ 13437 h 175391"/>
                <a:gd name="connsiteX2" fmla="*/ 263635 w 552654"/>
                <a:gd name="connsiteY2" fmla="*/ 19787 h 175391"/>
                <a:gd name="connsiteX3" fmla="*/ 539860 w 552654"/>
                <a:gd name="connsiteY3" fmla="*/ 7087 h 175391"/>
                <a:gd name="connsiteX4" fmla="*/ 508110 w 552654"/>
                <a:gd name="connsiteY4" fmla="*/ 10262 h 175391"/>
                <a:gd name="connsiteX5" fmla="*/ 520810 w 552654"/>
                <a:gd name="connsiteY5" fmla="*/ 121387 h 175391"/>
                <a:gd name="connsiteX6" fmla="*/ 381110 w 552654"/>
                <a:gd name="connsiteY6" fmla="*/ 175362 h 175391"/>
                <a:gd name="connsiteX7" fmla="*/ 517635 w 552654"/>
                <a:gd name="connsiteY7" fmla="*/ 127737 h 175391"/>
                <a:gd name="connsiteX8" fmla="*/ 533510 w 552654"/>
                <a:gd name="connsiteY8" fmla="*/ 51537 h 175391"/>
                <a:gd name="connsiteX9" fmla="*/ 511285 w 552654"/>
                <a:gd name="connsiteY9" fmla="*/ 10262 h 175391"/>
                <a:gd name="connsiteX10" fmla="*/ 301735 w 552654"/>
                <a:gd name="connsiteY10" fmla="*/ 737 h 175391"/>
                <a:gd name="connsiteX11" fmla="*/ 393810 w 552654"/>
                <a:gd name="connsiteY11" fmla="*/ 7087 h 175391"/>
                <a:gd name="connsiteX12" fmla="*/ 110 w 552654"/>
                <a:gd name="connsiteY12" fmla="*/ 61062 h 17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2654" h="175391">
                  <a:moveTo>
                    <a:pt x="110" y="61062"/>
                  </a:moveTo>
                  <a:cubicBezTo>
                    <a:pt x="-6769" y="62120"/>
                    <a:pt x="308614" y="20316"/>
                    <a:pt x="352535" y="13437"/>
                  </a:cubicBezTo>
                  <a:cubicBezTo>
                    <a:pt x="396456" y="6558"/>
                    <a:pt x="232414" y="20845"/>
                    <a:pt x="263635" y="19787"/>
                  </a:cubicBezTo>
                  <a:cubicBezTo>
                    <a:pt x="294856" y="18729"/>
                    <a:pt x="499114" y="8674"/>
                    <a:pt x="539860" y="7087"/>
                  </a:cubicBezTo>
                  <a:cubicBezTo>
                    <a:pt x="580606" y="5500"/>
                    <a:pt x="511285" y="-8788"/>
                    <a:pt x="508110" y="10262"/>
                  </a:cubicBezTo>
                  <a:cubicBezTo>
                    <a:pt x="504935" y="29312"/>
                    <a:pt x="541977" y="93870"/>
                    <a:pt x="520810" y="121387"/>
                  </a:cubicBezTo>
                  <a:cubicBezTo>
                    <a:pt x="499643" y="148904"/>
                    <a:pt x="381639" y="174304"/>
                    <a:pt x="381110" y="175362"/>
                  </a:cubicBezTo>
                  <a:cubicBezTo>
                    <a:pt x="380581" y="176420"/>
                    <a:pt x="492235" y="148375"/>
                    <a:pt x="517635" y="127737"/>
                  </a:cubicBezTo>
                  <a:cubicBezTo>
                    <a:pt x="543035" y="107099"/>
                    <a:pt x="534568" y="71116"/>
                    <a:pt x="533510" y="51537"/>
                  </a:cubicBezTo>
                  <a:cubicBezTo>
                    <a:pt x="532452" y="31958"/>
                    <a:pt x="549914" y="18729"/>
                    <a:pt x="511285" y="10262"/>
                  </a:cubicBezTo>
                  <a:cubicBezTo>
                    <a:pt x="472656" y="1795"/>
                    <a:pt x="321314" y="1266"/>
                    <a:pt x="301735" y="737"/>
                  </a:cubicBezTo>
                  <a:cubicBezTo>
                    <a:pt x="282156" y="208"/>
                    <a:pt x="439848" y="-2438"/>
                    <a:pt x="393810" y="7087"/>
                  </a:cubicBezTo>
                  <a:cubicBezTo>
                    <a:pt x="347773" y="16612"/>
                    <a:pt x="6989" y="60004"/>
                    <a:pt x="110" y="610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9" name="フリーフォーム 1728">
              <a:extLst>
                <a:ext uri="{FF2B5EF4-FFF2-40B4-BE49-F238E27FC236}">
                  <a16:creationId xmlns:a16="http://schemas.microsoft.com/office/drawing/2014/main" id="{A0AFEAD1-095F-DCCF-9571-F7E2975E64B3}"/>
                </a:ext>
              </a:extLst>
            </p:cNvPr>
            <p:cNvSpPr/>
            <p:nvPr/>
          </p:nvSpPr>
          <p:spPr>
            <a:xfrm>
              <a:off x="4278453" y="8270868"/>
              <a:ext cx="439371" cy="234957"/>
            </a:xfrm>
            <a:custGeom>
              <a:avLst/>
              <a:gdLst>
                <a:gd name="connsiteX0" fmla="*/ 369747 w 439371"/>
                <a:gd name="connsiteY0" fmla="*/ 7 h 234957"/>
                <a:gd name="connsiteX1" fmla="*/ 423722 w 439371"/>
                <a:gd name="connsiteY1" fmla="*/ 146057 h 234957"/>
                <a:gd name="connsiteX2" fmla="*/ 430072 w 439371"/>
                <a:gd name="connsiteY2" fmla="*/ 171457 h 234957"/>
                <a:gd name="connsiteX3" fmla="*/ 306247 w 439371"/>
                <a:gd name="connsiteY3" fmla="*/ 200032 h 234957"/>
                <a:gd name="connsiteX4" fmla="*/ 93522 w 439371"/>
                <a:gd name="connsiteY4" fmla="*/ 234957 h 234957"/>
                <a:gd name="connsiteX5" fmla="*/ 258622 w 439371"/>
                <a:gd name="connsiteY5" fmla="*/ 200032 h 234957"/>
                <a:gd name="connsiteX6" fmla="*/ 1447 w 439371"/>
                <a:gd name="connsiteY6" fmla="*/ 231782 h 234957"/>
                <a:gd name="connsiteX7" fmla="*/ 398322 w 439371"/>
                <a:gd name="connsiteY7" fmla="*/ 187332 h 234957"/>
                <a:gd name="connsiteX8" fmla="*/ 411022 w 439371"/>
                <a:gd name="connsiteY8" fmla="*/ 139707 h 234957"/>
                <a:gd name="connsiteX9" fmla="*/ 369747 w 439371"/>
                <a:gd name="connsiteY9" fmla="*/ 7 h 23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371" h="234957">
                  <a:moveTo>
                    <a:pt x="369747" y="7"/>
                  </a:moveTo>
                  <a:cubicBezTo>
                    <a:pt x="371864" y="1065"/>
                    <a:pt x="413668" y="117482"/>
                    <a:pt x="423722" y="146057"/>
                  </a:cubicBezTo>
                  <a:cubicBezTo>
                    <a:pt x="433776" y="174632"/>
                    <a:pt x="449651" y="162461"/>
                    <a:pt x="430072" y="171457"/>
                  </a:cubicBezTo>
                  <a:cubicBezTo>
                    <a:pt x="410493" y="180453"/>
                    <a:pt x="362339" y="189449"/>
                    <a:pt x="306247" y="200032"/>
                  </a:cubicBezTo>
                  <a:cubicBezTo>
                    <a:pt x="250155" y="210615"/>
                    <a:pt x="101459" y="234957"/>
                    <a:pt x="93522" y="234957"/>
                  </a:cubicBezTo>
                  <a:cubicBezTo>
                    <a:pt x="85585" y="234957"/>
                    <a:pt x="273968" y="200561"/>
                    <a:pt x="258622" y="200032"/>
                  </a:cubicBezTo>
                  <a:cubicBezTo>
                    <a:pt x="243276" y="199503"/>
                    <a:pt x="-21836" y="233899"/>
                    <a:pt x="1447" y="231782"/>
                  </a:cubicBezTo>
                  <a:cubicBezTo>
                    <a:pt x="24730" y="229665"/>
                    <a:pt x="330060" y="202678"/>
                    <a:pt x="398322" y="187332"/>
                  </a:cubicBezTo>
                  <a:cubicBezTo>
                    <a:pt x="466584" y="171986"/>
                    <a:pt x="419489" y="175690"/>
                    <a:pt x="411022" y="139707"/>
                  </a:cubicBezTo>
                  <a:cubicBezTo>
                    <a:pt x="402555" y="103724"/>
                    <a:pt x="367630" y="-1051"/>
                    <a:pt x="369747" y="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0" name="フリーフォーム 1729">
              <a:extLst>
                <a:ext uri="{FF2B5EF4-FFF2-40B4-BE49-F238E27FC236}">
                  <a16:creationId xmlns:a16="http://schemas.microsoft.com/office/drawing/2014/main" id="{E6228DA4-A1BF-3511-128B-B05137FA41D9}"/>
                </a:ext>
              </a:extLst>
            </p:cNvPr>
            <p:cNvSpPr/>
            <p:nvPr/>
          </p:nvSpPr>
          <p:spPr>
            <a:xfrm>
              <a:off x="4695475" y="8277163"/>
              <a:ext cx="376162" cy="191377"/>
            </a:xfrm>
            <a:custGeom>
              <a:avLst/>
              <a:gdLst>
                <a:gd name="connsiteX0" fmla="*/ 350 w 376162"/>
                <a:gd name="connsiteY0" fmla="*/ 62 h 191377"/>
                <a:gd name="connsiteX1" fmla="*/ 248000 w 376162"/>
                <a:gd name="connsiteY1" fmla="*/ 66737 h 191377"/>
                <a:gd name="connsiteX2" fmla="*/ 292450 w 376162"/>
                <a:gd name="connsiteY2" fmla="*/ 101662 h 191377"/>
                <a:gd name="connsiteX3" fmla="*/ 289275 w 376162"/>
                <a:gd name="connsiteY3" fmla="*/ 69912 h 191377"/>
                <a:gd name="connsiteX4" fmla="*/ 375000 w 376162"/>
                <a:gd name="connsiteY4" fmla="*/ 190562 h 191377"/>
                <a:gd name="connsiteX5" fmla="*/ 336900 w 376162"/>
                <a:gd name="connsiteY5" fmla="*/ 120712 h 191377"/>
                <a:gd name="connsiteX6" fmla="*/ 308325 w 376162"/>
                <a:gd name="connsiteY6" fmla="*/ 79437 h 191377"/>
                <a:gd name="connsiteX7" fmla="*/ 350 w 376162"/>
                <a:gd name="connsiteY7" fmla="*/ 62 h 1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162" h="191377">
                  <a:moveTo>
                    <a:pt x="350" y="62"/>
                  </a:moveTo>
                  <a:cubicBezTo>
                    <a:pt x="-9704" y="-2055"/>
                    <a:pt x="199317" y="49804"/>
                    <a:pt x="248000" y="66737"/>
                  </a:cubicBezTo>
                  <a:cubicBezTo>
                    <a:pt x="296683" y="83670"/>
                    <a:pt x="285571" y="101133"/>
                    <a:pt x="292450" y="101662"/>
                  </a:cubicBezTo>
                  <a:cubicBezTo>
                    <a:pt x="299329" y="102191"/>
                    <a:pt x="275517" y="55095"/>
                    <a:pt x="289275" y="69912"/>
                  </a:cubicBezTo>
                  <a:cubicBezTo>
                    <a:pt x="303033" y="84729"/>
                    <a:pt x="367063" y="182095"/>
                    <a:pt x="375000" y="190562"/>
                  </a:cubicBezTo>
                  <a:cubicBezTo>
                    <a:pt x="382938" y="199029"/>
                    <a:pt x="348013" y="139233"/>
                    <a:pt x="336900" y="120712"/>
                  </a:cubicBezTo>
                  <a:cubicBezTo>
                    <a:pt x="325788" y="102191"/>
                    <a:pt x="361771" y="101133"/>
                    <a:pt x="308325" y="79437"/>
                  </a:cubicBezTo>
                  <a:cubicBezTo>
                    <a:pt x="254879" y="57741"/>
                    <a:pt x="10404" y="2179"/>
                    <a:pt x="35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1" name="フリーフォーム 1730">
              <a:extLst>
                <a:ext uri="{FF2B5EF4-FFF2-40B4-BE49-F238E27FC236}">
                  <a16:creationId xmlns:a16="http://schemas.microsoft.com/office/drawing/2014/main" id="{C761DCAF-BBAD-DFC4-C44F-21ED23EF048C}"/>
                </a:ext>
              </a:extLst>
            </p:cNvPr>
            <p:cNvSpPr/>
            <p:nvPr/>
          </p:nvSpPr>
          <p:spPr>
            <a:xfrm>
              <a:off x="4708152" y="8339158"/>
              <a:ext cx="39152" cy="141611"/>
            </a:xfrm>
            <a:custGeom>
              <a:avLst/>
              <a:gdLst>
                <a:gd name="connsiteX0" fmla="*/ 373 w 39152"/>
                <a:gd name="connsiteY0" fmla="*/ 1567 h 141611"/>
                <a:gd name="connsiteX1" fmla="*/ 38473 w 39152"/>
                <a:gd name="connsiteY1" fmla="*/ 112692 h 141611"/>
                <a:gd name="connsiteX2" fmla="*/ 25773 w 39152"/>
                <a:gd name="connsiteY2" fmla="*/ 141267 h 141611"/>
                <a:gd name="connsiteX3" fmla="*/ 38473 w 39152"/>
                <a:gd name="connsiteY3" fmla="*/ 99992 h 141611"/>
                <a:gd name="connsiteX4" fmla="*/ 19423 w 39152"/>
                <a:gd name="connsiteY4" fmla="*/ 49192 h 141611"/>
                <a:gd name="connsiteX5" fmla="*/ 373 w 39152"/>
                <a:gd name="connsiteY5" fmla="*/ 1567 h 14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52" h="141611">
                  <a:moveTo>
                    <a:pt x="373" y="1567"/>
                  </a:moveTo>
                  <a:cubicBezTo>
                    <a:pt x="3548" y="12150"/>
                    <a:pt x="34240" y="89409"/>
                    <a:pt x="38473" y="112692"/>
                  </a:cubicBezTo>
                  <a:cubicBezTo>
                    <a:pt x="42706" y="135975"/>
                    <a:pt x="25773" y="143384"/>
                    <a:pt x="25773" y="141267"/>
                  </a:cubicBezTo>
                  <a:cubicBezTo>
                    <a:pt x="25773" y="139150"/>
                    <a:pt x="39531" y="115338"/>
                    <a:pt x="38473" y="99992"/>
                  </a:cubicBezTo>
                  <a:cubicBezTo>
                    <a:pt x="37415" y="84646"/>
                    <a:pt x="23656" y="61363"/>
                    <a:pt x="19423" y="49192"/>
                  </a:cubicBezTo>
                  <a:cubicBezTo>
                    <a:pt x="15190" y="37021"/>
                    <a:pt x="-2802" y="-9016"/>
                    <a:pt x="373" y="15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2" name="フリーフォーム 1731">
              <a:extLst>
                <a:ext uri="{FF2B5EF4-FFF2-40B4-BE49-F238E27FC236}">
                  <a16:creationId xmlns:a16="http://schemas.microsoft.com/office/drawing/2014/main" id="{FC748DC9-0F60-FA2A-9131-85AECC8A9F0C}"/>
                </a:ext>
              </a:extLst>
            </p:cNvPr>
            <p:cNvSpPr/>
            <p:nvPr/>
          </p:nvSpPr>
          <p:spPr>
            <a:xfrm>
              <a:off x="4756072" y="8336764"/>
              <a:ext cx="244558" cy="135221"/>
            </a:xfrm>
            <a:custGeom>
              <a:avLst/>
              <a:gdLst>
                <a:gd name="connsiteX0" fmla="*/ 78 w 244558"/>
                <a:gd name="connsiteY0" fmla="*/ 786 h 135221"/>
                <a:gd name="connsiteX1" fmla="*/ 203278 w 244558"/>
                <a:gd name="connsiteY1" fmla="*/ 29361 h 135221"/>
                <a:gd name="connsiteX2" fmla="*/ 231853 w 244558"/>
                <a:gd name="connsiteY2" fmla="*/ 67461 h 135221"/>
                <a:gd name="connsiteX3" fmla="*/ 209628 w 244558"/>
                <a:gd name="connsiteY3" fmla="*/ 42061 h 135221"/>
                <a:gd name="connsiteX4" fmla="*/ 238203 w 244558"/>
                <a:gd name="connsiteY4" fmla="*/ 118261 h 135221"/>
                <a:gd name="connsiteX5" fmla="*/ 228678 w 244558"/>
                <a:gd name="connsiteY5" fmla="*/ 130961 h 135221"/>
                <a:gd name="connsiteX6" fmla="*/ 228678 w 244558"/>
                <a:gd name="connsiteY6" fmla="*/ 61111 h 135221"/>
                <a:gd name="connsiteX7" fmla="*/ 78 w 244558"/>
                <a:gd name="connsiteY7" fmla="*/ 786 h 13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558" h="135221">
                  <a:moveTo>
                    <a:pt x="78" y="786"/>
                  </a:moveTo>
                  <a:cubicBezTo>
                    <a:pt x="-4155" y="-4506"/>
                    <a:pt x="164649" y="18249"/>
                    <a:pt x="203278" y="29361"/>
                  </a:cubicBezTo>
                  <a:cubicBezTo>
                    <a:pt x="241907" y="40473"/>
                    <a:pt x="230795" y="65344"/>
                    <a:pt x="231853" y="67461"/>
                  </a:cubicBezTo>
                  <a:cubicBezTo>
                    <a:pt x="232911" y="69578"/>
                    <a:pt x="208570" y="33594"/>
                    <a:pt x="209628" y="42061"/>
                  </a:cubicBezTo>
                  <a:cubicBezTo>
                    <a:pt x="210686" y="50528"/>
                    <a:pt x="235028" y="103444"/>
                    <a:pt x="238203" y="118261"/>
                  </a:cubicBezTo>
                  <a:cubicBezTo>
                    <a:pt x="241378" y="133078"/>
                    <a:pt x="230266" y="140486"/>
                    <a:pt x="228678" y="130961"/>
                  </a:cubicBezTo>
                  <a:cubicBezTo>
                    <a:pt x="227091" y="121436"/>
                    <a:pt x="265190" y="83336"/>
                    <a:pt x="228678" y="61111"/>
                  </a:cubicBezTo>
                  <a:cubicBezTo>
                    <a:pt x="192166" y="38886"/>
                    <a:pt x="4311" y="6078"/>
                    <a:pt x="78" y="78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3" name="フリーフォーム 1732">
              <a:extLst>
                <a:ext uri="{FF2B5EF4-FFF2-40B4-BE49-F238E27FC236}">
                  <a16:creationId xmlns:a16="http://schemas.microsoft.com/office/drawing/2014/main" id="{38965C31-5E17-33AC-877B-05084D45A802}"/>
                </a:ext>
              </a:extLst>
            </p:cNvPr>
            <p:cNvSpPr/>
            <p:nvPr/>
          </p:nvSpPr>
          <p:spPr>
            <a:xfrm>
              <a:off x="3825875" y="8401046"/>
              <a:ext cx="51019" cy="171457"/>
            </a:xfrm>
            <a:custGeom>
              <a:avLst/>
              <a:gdLst>
                <a:gd name="connsiteX0" fmla="*/ 50800 w 51019"/>
                <a:gd name="connsiteY0" fmla="*/ 4 h 171457"/>
                <a:gd name="connsiteX1" fmla="*/ 19050 w 51019"/>
                <a:gd name="connsiteY1" fmla="*/ 76204 h 171457"/>
                <a:gd name="connsiteX2" fmla="*/ 34925 w 51019"/>
                <a:gd name="connsiteY2" fmla="*/ 171454 h 171457"/>
                <a:gd name="connsiteX3" fmla="*/ 0 w 51019"/>
                <a:gd name="connsiteY3" fmla="*/ 73029 h 171457"/>
                <a:gd name="connsiteX4" fmla="*/ 50800 w 51019"/>
                <a:gd name="connsiteY4" fmla="*/ 4 h 17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19" h="171457">
                  <a:moveTo>
                    <a:pt x="50800" y="4"/>
                  </a:moveTo>
                  <a:cubicBezTo>
                    <a:pt x="53975" y="533"/>
                    <a:pt x="21696" y="47629"/>
                    <a:pt x="19050" y="76204"/>
                  </a:cubicBezTo>
                  <a:cubicBezTo>
                    <a:pt x="16404" y="104779"/>
                    <a:pt x="38100" y="171983"/>
                    <a:pt x="34925" y="171454"/>
                  </a:cubicBezTo>
                  <a:cubicBezTo>
                    <a:pt x="31750" y="170925"/>
                    <a:pt x="0" y="97371"/>
                    <a:pt x="0" y="73029"/>
                  </a:cubicBezTo>
                  <a:cubicBezTo>
                    <a:pt x="0" y="48687"/>
                    <a:pt x="47625" y="-525"/>
                    <a:pt x="50800" y="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4" name="フリーフォーム 1733">
              <a:extLst>
                <a:ext uri="{FF2B5EF4-FFF2-40B4-BE49-F238E27FC236}">
                  <a16:creationId xmlns:a16="http://schemas.microsoft.com/office/drawing/2014/main" id="{E33BAB96-8615-BB04-F67B-39C3A88B133C}"/>
                </a:ext>
              </a:extLst>
            </p:cNvPr>
            <p:cNvSpPr/>
            <p:nvPr/>
          </p:nvSpPr>
          <p:spPr>
            <a:xfrm>
              <a:off x="3894945" y="8367888"/>
              <a:ext cx="410037" cy="154017"/>
            </a:xfrm>
            <a:custGeom>
              <a:avLst/>
              <a:gdLst>
                <a:gd name="connsiteX0" fmla="*/ 3955 w 410037"/>
                <a:gd name="connsiteY0" fmla="*/ 80787 h 154017"/>
                <a:gd name="connsiteX1" fmla="*/ 175405 w 410037"/>
                <a:gd name="connsiteY1" fmla="*/ 77612 h 154017"/>
                <a:gd name="connsiteX2" fmla="*/ 404005 w 410037"/>
                <a:gd name="connsiteY2" fmla="*/ 4587 h 154017"/>
                <a:gd name="connsiteX3" fmla="*/ 346855 w 410037"/>
                <a:gd name="connsiteY3" fmla="*/ 23637 h 154017"/>
                <a:gd name="connsiteX4" fmla="*/ 381780 w 410037"/>
                <a:gd name="connsiteY4" fmla="*/ 153812 h 154017"/>
                <a:gd name="connsiteX5" fmla="*/ 362730 w 410037"/>
                <a:gd name="connsiteY5" fmla="*/ 55387 h 154017"/>
                <a:gd name="connsiteX6" fmla="*/ 330980 w 410037"/>
                <a:gd name="connsiteY6" fmla="*/ 122062 h 154017"/>
                <a:gd name="connsiteX7" fmla="*/ 232555 w 410037"/>
                <a:gd name="connsiteY7" fmla="*/ 118887 h 154017"/>
                <a:gd name="connsiteX8" fmla="*/ 353205 w 410037"/>
                <a:gd name="connsiteY8" fmla="*/ 96662 h 154017"/>
                <a:gd name="connsiteX9" fmla="*/ 346855 w 410037"/>
                <a:gd name="connsiteY9" fmla="*/ 23637 h 154017"/>
                <a:gd name="connsiteX10" fmla="*/ 3955 w 410037"/>
                <a:gd name="connsiteY10" fmla="*/ 80787 h 15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037" h="154017">
                  <a:moveTo>
                    <a:pt x="3955" y="80787"/>
                  </a:moveTo>
                  <a:cubicBezTo>
                    <a:pt x="-24620" y="89783"/>
                    <a:pt x="108730" y="90312"/>
                    <a:pt x="175405" y="77612"/>
                  </a:cubicBezTo>
                  <a:cubicBezTo>
                    <a:pt x="242080" y="64912"/>
                    <a:pt x="375430" y="13583"/>
                    <a:pt x="404005" y="4587"/>
                  </a:cubicBezTo>
                  <a:cubicBezTo>
                    <a:pt x="432580" y="-4409"/>
                    <a:pt x="350559" y="-1234"/>
                    <a:pt x="346855" y="23637"/>
                  </a:cubicBezTo>
                  <a:cubicBezTo>
                    <a:pt x="343151" y="48508"/>
                    <a:pt x="379134" y="148520"/>
                    <a:pt x="381780" y="153812"/>
                  </a:cubicBezTo>
                  <a:cubicBezTo>
                    <a:pt x="384426" y="159104"/>
                    <a:pt x="371197" y="60679"/>
                    <a:pt x="362730" y="55387"/>
                  </a:cubicBezTo>
                  <a:cubicBezTo>
                    <a:pt x="354263" y="50095"/>
                    <a:pt x="352676" y="111479"/>
                    <a:pt x="330980" y="122062"/>
                  </a:cubicBezTo>
                  <a:cubicBezTo>
                    <a:pt x="309284" y="132645"/>
                    <a:pt x="228851" y="123120"/>
                    <a:pt x="232555" y="118887"/>
                  </a:cubicBezTo>
                  <a:cubicBezTo>
                    <a:pt x="236259" y="114654"/>
                    <a:pt x="334155" y="112537"/>
                    <a:pt x="353205" y="96662"/>
                  </a:cubicBezTo>
                  <a:cubicBezTo>
                    <a:pt x="372255" y="80787"/>
                    <a:pt x="404005" y="24695"/>
                    <a:pt x="346855" y="23637"/>
                  </a:cubicBezTo>
                  <a:cubicBezTo>
                    <a:pt x="289705" y="22579"/>
                    <a:pt x="32530" y="71791"/>
                    <a:pt x="3955" y="80787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5" name="フリーフォーム 1734">
              <a:extLst>
                <a:ext uri="{FF2B5EF4-FFF2-40B4-BE49-F238E27FC236}">
                  <a16:creationId xmlns:a16="http://schemas.microsoft.com/office/drawing/2014/main" id="{0B75F84F-752F-EEC5-067E-CEE59F52CE14}"/>
                </a:ext>
              </a:extLst>
            </p:cNvPr>
            <p:cNvSpPr/>
            <p:nvPr/>
          </p:nvSpPr>
          <p:spPr>
            <a:xfrm>
              <a:off x="3911509" y="8507748"/>
              <a:ext cx="267839" cy="83864"/>
            </a:xfrm>
            <a:custGeom>
              <a:avLst/>
              <a:gdLst>
                <a:gd name="connsiteX0" fmla="*/ 91 w 267839"/>
                <a:gd name="connsiteY0" fmla="*/ 58402 h 83864"/>
                <a:gd name="connsiteX1" fmla="*/ 184241 w 267839"/>
                <a:gd name="connsiteY1" fmla="*/ 52052 h 83864"/>
                <a:gd name="connsiteX2" fmla="*/ 266791 w 267839"/>
                <a:gd name="connsiteY2" fmla="*/ 83802 h 83864"/>
                <a:gd name="connsiteX3" fmla="*/ 228691 w 267839"/>
                <a:gd name="connsiteY3" fmla="*/ 42527 h 83864"/>
                <a:gd name="connsiteX4" fmla="*/ 196941 w 267839"/>
                <a:gd name="connsiteY4" fmla="*/ 39352 h 83864"/>
                <a:gd name="connsiteX5" fmla="*/ 254091 w 267839"/>
                <a:gd name="connsiteY5" fmla="*/ 1252 h 83864"/>
                <a:gd name="connsiteX6" fmla="*/ 203291 w 267839"/>
                <a:gd name="connsiteY6" fmla="*/ 10777 h 83864"/>
                <a:gd name="connsiteX7" fmla="*/ 193766 w 267839"/>
                <a:gd name="connsiteY7" fmla="*/ 26652 h 83864"/>
                <a:gd name="connsiteX8" fmla="*/ 209641 w 267839"/>
                <a:gd name="connsiteY8" fmla="*/ 42527 h 83864"/>
                <a:gd name="connsiteX9" fmla="*/ 91 w 267839"/>
                <a:gd name="connsiteY9" fmla="*/ 58402 h 8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839" h="83864">
                  <a:moveTo>
                    <a:pt x="91" y="58402"/>
                  </a:moveTo>
                  <a:cubicBezTo>
                    <a:pt x="-4142" y="59989"/>
                    <a:pt x="139791" y="47819"/>
                    <a:pt x="184241" y="52052"/>
                  </a:cubicBezTo>
                  <a:cubicBezTo>
                    <a:pt x="228691" y="56285"/>
                    <a:pt x="259383" y="85389"/>
                    <a:pt x="266791" y="83802"/>
                  </a:cubicBezTo>
                  <a:cubicBezTo>
                    <a:pt x="274199" y="82215"/>
                    <a:pt x="240333" y="49935"/>
                    <a:pt x="228691" y="42527"/>
                  </a:cubicBezTo>
                  <a:cubicBezTo>
                    <a:pt x="217049" y="35119"/>
                    <a:pt x="192708" y="46231"/>
                    <a:pt x="196941" y="39352"/>
                  </a:cubicBezTo>
                  <a:cubicBezTo>
                    <a:pt x="201174" y="32473"/>
                    <a:pt x="253033" y="6014"/>
                    <a:pt x="254091" y="1252"/>
                  </a:cubicBezTo>
                  <a:cubicBezTo>
                    <a:pt x="255149" y="-3510"/>
                    <a:pt x="213345" y="6544"/>
                    <a:pt x="203291" y="10777"/>
                  </a:cubicBezTo>
                  <a:cubicBezTo>
                    <a:pt x="193237" y="15010"/>
                    <a:pt x="192708" y="21361"/>
                    <a:pt x="193766" y="26652"/>
                  </a:cubicBezTo>
                  <a:cubicBezTo>
                    <a:pt x="194824" y="31943"/>
                    <a:pt x="237687" y="40410"/>
                    <a:pt x="209641" y="42527"/>
                  </a:cubicBezTo>
                  <a:lnTo>
                    <a:pt x="91" y="5840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6" name="フリーフォーム 1735">
              <a:extLst>
                <a:ext uri="{FF2B5EF4-FFF2-40B4-BE49-F238E27FC236}">
                  <a16:creationId xmlns:a16="http://schemas.microsoft.com/office/drawing/2014/main" id="{C654343A-FA7E-1764-A9A3-6B3D9D4CBEFF}"/>
                </a:ext>
              </a:extLst>
            </p:cNvPr>
            <p:cNvSpPr/>
            <p:nvPr/>
          </p:nvSpPr>
          <p:spPr>
            <a:xfrm>
              <a:off x="4143188" y="8544686"/>
              <a:ext cx="284661" cy="75343"/>
            </a:xfrm>
            <a:custGeom>
              <a:avLst/>
              <a:gdLst>
                <a:gd name="connsiteX0" fmla="*/ 187 w 284661"/>
                <a:gd name="connsiteY0" fmla="*/ 2414 h 75343"/>
                <a:gd name="connsiteX1" fmla="*/ 79562 w 284661"/>
                <a:gd name="connsiteY1" fmla="*/ 15114 h 75343"/>
                <a:gd name="connsiteX2" fmla="*/ 270062 w 284661"/>
                <a:gd name="connsiteY2" fmla="*/ 5589 h 75343"/>
                <a:gd name="connsiteX3" fmla="*/ 266887 w 284661"/>
                <a:gd name="connsiteY3" fmla="*/ 5589 h 75343"/>
                <a:gd name="connsiteX4" fmla="*/ 228787 w 284661"/>
                <a:gd name="connsiteY4" fmla="*/ 18289 h 75343"/>
                <a:gd name="connsiteX5" fmla="*/ 241487 w 284661"/>
                <a:gd name="connsiteY5" fmla="*/ 59564 h 75343"/>
                <a:gd name="connsiteX6" fmla="*/ 98612 w 284661"/>
                <a:gd name="connsiteY6" fmla="*/ 72264 h 75343"/>
                <a:gd name="connsiteX7" fmla="*/ 187 w 284661"/>
                <a:gd name="connsiteY7" fmla="*/ 2414 h 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661" h="75343">
                  <a:moveTo>
                    <a:pt x="187" y="2414"/>
                  </a:moveTo>
                  <a:cubicBezTo>
                    <a:pt x="-2988" y="-7111"/>
                    <a:pt x="34583" y="14585"/>
                    <a:pt x="79562" y="15114"/>
                  </a:cubicBezTo>
                  <a:cubicBezTo>
                    <a:pt x="124541" y="15643"/>
                    <a:pt x="270062" y="5589"/>
                    <a:pt x="270062" y="5589"/>
                  </a:cubicBezTo>
                  <a:cubicBezTo>
                    <a:pt x="301283" y="4002"/>
                    <a:pt x="273766" y="3472"/>
                    <a:pt x="266887" y="5589"/>
                  </a:cubicBezTo>
                  <a:cubicBezTo>
                    <a:pt x="260008" y="7706"/>
                    <a:pt x="233020" y="9293"/>
                    <a:pt x="228787" y="18289"/>
                  </a:cubicBezTo>
                  <a:cubicBezTo>
                    <a:pt x="224554" y="27285"/>
                    <a:pt x="263183" y="50568"/>
                    <a:pt x="241487" y="59564"/>
                  </a:cubicBezTo>
                  <a:cubicBezTo>
                    <a:pt x="219791" y="68560"/>
                    <a:pt x="143062" y="81260"/>
                    <a:pt x="98612" y="72264"/>
                  </a:cubicBezTo>
                  <a:cubicBezTo>
                    <a:pt x="54162" y="63268"/>
                    <a:pt x="3362" y="11939"/>
                    <a:pt x="187" y="241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7" name="フリーフォーム 1736">
              <a:extLst>
                <a:ext uri="{FF2B5EF4-FFF2-40B4-BE49-F238E27FC236}">
                  <a16:creationId xmlns:a16="http://schemas.microsoft.com/office/drawing/2014/main" id="{507FB20B-FD9D-5F7A-9DCC-D97DA70C8C04}"/>
                </a:ext>
              </a:extLst>
            </p:cNvPr>
            <p:cNvSpPr/>
            <p:nvPr/>
          </p:nvSpPr>
          <p:spPr>
            <a:xfrm>
              <a:off x="4345337" y="8492718"/>
              <a:ext cx="392989" cy="80581"/>
            </a:xfrm>
            <a:custGeom>
              <a:avLst/>
              <a:gdLst>
                <a:gd name="connsiteX0" fmla="*/ 1238 w 392989"/>
                <a:gd name="connsiteY0" fmla="*/ 44857 h 80581"/>
                <a:gd name="connsiteX1" fmla="*/ 115538 w 392989"/>
                <a:gd name="connsiteY1" fmla="*/ 67082 h 80581"/>
                <a:gd name="connsiteX2" fmla="*/ 277463 w 392989"/>
                <a:gd name="connsiteY2" fmla="*/ 41682 h 80581"/>
                <a:gd name="connsiteX3" fmla="*/ 391763 w 392989"/>
                <a:gd name="connsiteY3" fmla="*/ 407 h 80581"/>
                <a:gd name="connsiteX4" fmla="*/ 340963 w 392989"/>
                <a:gd name="connsiteY4" fmla="*/ 19457 h 80581"/>
                <a:gd name="connsiteX5" fmla="*/ 188563 w 392989"/>
                <a:gd name="connsiteY5" fmla="*/ 79782 h 80581"/>
                <a:gd name="connsiteX6" fmla="*/ 1238 w 392989"/>
                <a:gd name="connsiteY6" fmla="*/ 44857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989" h="80581">
                  <a:moveTo>
                    <a:pt x="1238" y="44857"/>
                  </a:moveTo>
                  <a:cubicBezTo>
                    <a:pt x="-10933" y="42740"/>
                    <a:pt x="69501" y="67611"/>
                    <a:pt x="115538" y="67082"/>
                  </a:cubicBezTo>
                  <a:cubicBezTo>
                    <a:pt x="161575" y="66553"/>
                    <a:pt x="231426" y="52794"/>
                    <a:pt x="277463" y="41682"/>
                  </a:cubicBezTo>
                  <a:cubicBezTo>
                    <a:pt x="323500" y="30570"/>
                    <a:pt x="381180" y="4111"/>
                    <a:pt x="391763" y="407"/>
                  </a:cubicBezTo>
                  <a:cubicBezTo>
                    <a:pt x="402346" y="-3297"/>
                    <a:pt x="340963" y="19457"/>
                    <a:pt x="340963" y="19457"/>
                  </a:cubicBezTo>
                  <a:cubicBezTo>
                    <a:pt x="307096" y="32686"/>
                    <a:pt x="250475" y="72903"/>
                    <a:pt x="188563" y="79782"/>
                  </a:cubicBezTo>
                  <a:cubicBezTo>
                    <a:pt x="126651" y="86661"/>
                    <a:pt x="13409" y="46974"/>
                    <a:pt x="1238" y="4485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8" name="フリーフォーム 1737">
              <a:extLst>
                <a:ext uri="{FF2B5EF4-FFF2-40B4-BE49-F238E27FC236}">
                  <a16:creationId xmlns:a16="http://schemas.microsoft.com/office/drawing/2014/main" id="{B849F472-EF4D-388D-00A4-21BA445DAEA4}"/>
                </a:ext>
              </a:extLst>
            </p:cNvPr>
            <p:cNvSpPr/>
            <p:nvPr/>
          </p:nvSpPr>
          <p:spPr>
            <a:xfrm>
              <a:off x="4574316" y="8483597"/>
              <a:ext cx="568256" cy="186694"/>
            </a:xfrm>
            <a:custGeom>
              <a:avLst/>
              <a:gdLst>
                <a:gd name="connsiteX0" fmla="*/ 143734 w 568256"/>
                <a:gd name="connsiteY0" fmla="*/ 3 h 186694"/>
                <a:gd name="connsiteX1" fmla="*/ 327884 w 568256"/>
                <a:gd name="connsiteY1" fmla="*/ 66678 h 186694"/>
                <a:gd name="connsiteX2" fmla="*/ 321534 w 568256"/>
                <a:gd name="connsiteY2" fmla="*/ 25403 h 186694"/>
                <a:gd name="connsiteX3" fmla="*/ 435834 w 568256"/>
                <a:gd name="connsiteY3" fmla="*/ 107953 h 186694"/>
                <a:gd name="connsiteX4" fmla="*/ 553309 w 568256"/>
                <a:gd name="connsiteY4" fmla="*/ 184153 h 186694"/>
                <a:gd name="connsiteX5" fmla="*/ 531084 w 568256"/>
                <a:gd name="connsiteY5" fmla="*/ 158753 h 186694"/>
                <a:gd name="connsiteX6" fmla="*/ 232634 w 568256"/>
                <a:gd name="connsiteY6" fmla="*/ 63503 h 186694"/>
                <a:gd name="connsiteX7" fmla="*/ 80234 w 568256"/>
                <a:gd name="connsiteY7" fmla="*/ 44453 h 186694"/>
                <a:gd name="connsiteX8" fmla="*/ 859 w 568256"/>
                <a:gd name="connsiteY8" fmla="*/ 63503 h 186694"/>
                <a:gd name="connsiteX9" fmla="*/ 143734 w 568256"/>
                <a:gd name="connsiteY9" fmla="*/ 3 h 18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8256" h="186694">
                  <a:moveTo>
                    <a:pt x="143734" y="3"/>
                  </a:moveTo>
                  <a:cubicBezTo>
                    <a:pt x="198238" y="532"/>
                    <a:pt x="298251" y="62445"/>
                    <a:pt x="327884" y="66678"/>
                  </a:cubicBezTo>
                  <a:cubicBezTo>
                    <a:pt x="357517" y="70911"/>
                    <a:pt x="303542" y="18524"/>
                    <a:pt x="321534" y="25403"/>
                  </a:cubicBezTo>
                  <a:cubicBezTo>
                    <a:pt x="339526" y="32282"/>
                    <a:pt x="397205" y="81495"/>
                    <a:pt x="435834" y="107953"/>
                  </a:cubicBezTo>
                  <a:cubicBezTo>
                    <a:pt x="474463" y="134411"/>
                    <a:pt x="537434" y="175686"/>
                    <a:pt x="553309" y="184153"/>
                  </a:cubicBezTo>
                  <a:cubicBezTo>
                    <a:pt x="569184" y="192620"/>
                    <a:pt x="584530" y="178861"/>
                    <a:pt x="531084" y="158753"/>
                  </a:cubicBezTo>
                  <a:cubicBezTo>
                    <a:pt x="477638" y="138645"/>
                    <a:pt x="307776" y="82553"/>
                    <a:pt x="232634" y="63503"/>
                  </a:cubicBezTo>
                  <a:cubicBezTo>
                    <a:pt x="157492" y="44453"/>
                    <a:pt x="118863" y="44453"/>
                    <a:pt x="80234" y="44453"/>
                  </a:cubicBezTo>
                  <a:cubicBezTo>
                    <a:pt x="41605" y="44453"/>
                    <a:pt x="-7079" y="64032"/>
                    <a:pt x="859" y="63503"/>
                  </a:cubicBezTo>
                  <a:cubicBezTo>
                    <a:pt x="8796" y="62974"/>
                    <a:pt x="89230" y="-526"/>
                    <a:pt x="143734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9" name="フリーフォーム 1738">
              <a:extLst>
                <a:ext uri="{FF2B5EF4-FFF2-40B4-BE49-F238E27FC236}">
                  <a16:creationId xmlns:a16="http://schemas.microsoft.com/office/drawing/2014/main" id="{885A352C-C398-1201-869A-EEDCD5E9C9EA}"/>
                </a:ext>
              </a:extLst>
            </p:cNvPr>
            <p:cNvSpPr/>
            <p:nvPr/>
          </p:nvSpPr>
          <p:spPr>
            <a:xfrm>
              <a:off x="3867150" y="8609733"/>
              <a:ext cx="630789" cy="74016"/>
            </a:xfrm>
            <a:custGeom>
              <a:avLst/>
              <a:gdLst>
                <a:gd name="connsiteX0" fmla="*/ 0 w 630789"/>
                <a:gd name="connsiteY0" fmla="*/ 23092 h 74016"/>
                <a:gd name="connsiteX1" fmla="*/ 307975 w 630789"/>
                <a:gd name="connsiteY1" fmla="*/ 23092 h 74016"/>
                <a:gd name="connsiteX2" fmla="*/ 396875 w 630789"/>
                <a:gd name="connsiteY2" fmla="*/ 29442 h 74016"/>
                <a:gd name="connsiteX3" fmla="*/ 628650 w 630789"/>
                <a:gd name="connsiteY3" fmla="*/ 867 h 74016"/>
                <a:gd name="connsiteX4" fmla="*/ 498475 w 630789"/>
                <a:gd name="connsiteY4" fmla="*/ 13567 h 74016"/>
                <a:gd name="connsiteX5" fmla="*/ 269875 w 630789"/>
                <a:gd name="connsiteY5" fmla="*/ 73892 h 74016"/>
                <a:gd name="connsiteX6" fmla="*/ 393700 w 630789"/>
                <a:gd name="connsiteY6" fmla="*/ 29442 h 74016"/>
                <a:gd name="connsiteX7" fmla="*/ 320675 w 630789"/>
                <a:gd name="connsiteY7" fmla="*/ 32617 h 74016"/>
                <a:gd name="connsiteX8" fmla="*/ 241300 w 630789"/>
                <a:gd name="connsiteY8" fmla="*/ 867 h 74016"/>
                <a:gd name="connsiteX9" fmla="*/ 342900 w 630789"/>
                <a:gd name="connsiteY9" fmla="*/ 23092 h 74016"/>
                <a:gd name="connsiteX10" fmla="*/ 0 w 630789"/>
                <a:gd name="connsiteY10" fmla="*/ 23092 h 7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789" h="74016">
                  <a:moveTo>
                    <a:pt x="0" y="23092"/>
                  </a:moveTo>
                  <a:lnTo>
                    <a:pt x="307975" y="23092"/>
                  </a:lnTo>
                  <a:cubicBezTo>
                    <a:pt x="374121" y="24150"/>
                    <a:pt x="343429" y="33146"/>
                    <a:pt x="396875" y="29442"/>
                  </a:cubicBezTo>
                  <a:cubicBezTo>
                    <a:pt x="450321" y="25738"/>
                    <a:pt x="611717" y="3513"/>
                    <a:pt x="628650" y="867"/>
                  </a:cubicBezTo>
                  <a:cubicBezTo>
                    <a:pt x="645583" y="-1779"/>
                    <a:pt x="558271" y="1396"/>
                    <a:pt x="498475" y="13567"/>
                  </a:cubicBezTo>
                  <a:cubicBezTo>
                    <a:pt x="438679" y="25738"/>
                    <a:pt x="287338" y="71246"/>
                    <a:pt x="269875" y="73892"/>
                  </a:cubicBezTo>
                  <a:cubicBezTo>
                    <a:pt x="252412" y="76538"/>
                    <a:pt x="385233" y="36321"/>
                    <a:pt x="393700" y="29442"/>
                  </a:cubicBezTo>
                  <a:cubicBezTo>
                    <a:pt x="402167" y="22563"/>
                    <a:pt x="346075" y="37379"/>
                    <a:pt x="320675" y="32617"/>
                  </a:cubicBezTo>
                  <a:cubicBezTo>
                    <a:pt x="295275" y="27855"/>
                    <a:pt x="237596" y="2454"/>
                    <a:pt x="241300" y="867"/>
                  </a:cubicBezTo>
                  <a:cubicBezTo>
                    <a:pt x="245004" y="-720"/>
                    <a:pt x="383646" y="19388"/>
                    <a:pt x="342900" y="23092"/>
                  </a:cubicBezTo>
                  <a:cubicBezTo>
                    <a:pt x="302154" y="26796"/>
                    <a:pt x="5821" y="23092"/>
                    <a:pt x="0" y="230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0" name="フリーフォーム 1739">
              <a:extLst>
                <a:ext uri="{FF2B5EF4-FFF2-40B4-BE49-F238E27FC236}">
                  <a16:creationId xmlns:a16="http://schemas.microsoft.com/office/drawing/2014/main" id="{1B298E82-A974-28B9-1F27-A3617617EC7D}"/>
                </a:ext>
              </a:extLst>
            </p:cNvPr>
            <p:cNvSpPr/>
            <p:nvPr/>
          </p:nvSpPr>
          <p:spPr>
            <a:xfrm>
              <a:off x="3773647" y="8689714"/>
              <a:ext cx="215337" cy="289984"/>
            </a:xfrm>
            <a:custGeom>
              <a:avLst/>
              <a:gdLst>
                <a:gd name="connsiteX0" fmla="*/ 214153 w 215337"/>
                <a:gd name="connsiteY0" fmla="*/ 261 h 289984"/>
                <a:gd name="connsiteX1" fmla="*/ 90328 w 215337"/>
                <a:gd name="connsiteY1" fmla="*/ 51061 h 289984"/>
                <a:gd name="connsiteX2" fmla="*/ 49053 w 215337"/>
                <a:gd name="connsiteY2" fmla="*/ 108211 h 289984"/>
                <a:gd name="connsiteX3" fmla="*/ 68103 w 215337"/>
                <a:gd name="connsiteY3" fmla="*/ 85986 h 289984"/>
                <a:gd name="connsiteX4" fmla="*/ 71278 w 215337"/>
                <a:gd name="connsiteY4" fmla="*/ 190761 h 289984"/>
                <a:gd name="connsiteX5" fmla="*/ 80803 w 215337"/>
                <a:gd name="connsiteY5" fmla="*/ 289186 h 289984"/>
                <a:gd name="connsiteX6" fmla="*/ 77628 w 215337"/>
                <a:gd name="connsiteY6" fmla="*/ 232036 h 289984"/>
                <a:gd name="connsiteX7" fmla="*/ 36353 w 215337"/>
                <a:gd name="connsiteY7" fmla="*/ 139961 h 289984"/>
                <a:gd name="connsiteX8" fmla="*/ 36353 w 215337"/>
                <a:gd name="connsiteY8" fmla="*/ 165361 h 289984"/>
                <a:gd name="connsiteX9" fmla="*/ 58578 w 215337"/>
                <a:gd name="connsiteY9" fmla="*/ 73286 h 289984"/>
                <a:gd name="connsiteX10" fmla="*/ 7778 w 215337"/>
                <a:gd name="connsiteY10" fmla="*/ 73286 h 289984"/>
                <a:gd name="connsiteX11" fmla="*/ 214153 w 215337"/>
                <a:gd name="connsiteY11" fmla="*/ 261 h 2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337" h="289984">
                  <a:moveTo>
                    <a:pt x="214153" y="261"/>
                  </a:moveTo>
                  <a:cubicBezTo>
                    <a:pt x="227911" y="-3443"/>
                    <a:pt x="117845" y="33069"/>
                    <a:pt x="90328" y="51061"/>
                  </a:cubicBezTo>
                  <a:cubicBezTo>
                    <a:pt x="62811" y="69053"/>
                    <a:pt x="52757" y="102390"/>
                    <a:pt x="49053" y="108211"/>
                  </a:cubicBezTo>
                  <a:cubicBezTo>
                    <a:pt x="45349" y="114032"/>
                    <a:pt x="64399" y="72228"/>
                    <a:pt x="68103" y="85986"/>
                  </a:cubicBezTo>
                  <a:cubicBezTo>
                    <a:pt x="71807" y="99744"/>
                    <a:pt x="69161" y="156894"/>
                    <a:pt x="71278" y="190761"/>
                  </a:cubicBezTo>
                  <a:cubicBezTo>
                    <a:pt x="73395" y="224628"/>
                    <a:pt x="79745" y="282307"/>
                    <a:pt x="80803" y="289186"/>
                  </a:cubicBezTo>
                  <a:cubicBezTo>
                    <a:pt x="81861" y="296065"/>
                    <a:pt x="85036" y="256907"/>
                    <a:pt x="77628" y="232036"/>
                  </a:cubicBezTo>
                  <a:cubicBezTo>
                    <a:pt x="70220" y="207165"/>
                    <a:pt x="43232" y="151073"/>
                    <a:pt x="36353" y="139961"/>
                  </a:cubicBezTo>
                  <a:cubicBezTo>
                    <a:pt x="29474" y="128849"/>
                    <a:pt x="32649" y="176473"/>
                    <a:pt x="36353" y="165361"/>
                  </a:cubicBezTo>
                  <a:cubicBezTo>
                    <a:pt x="40057" y="154249"/>
                    <a:pt x="63341" y="88632"/>
                    <a:pt x="58578" y="73286"/>
                  </a:cubicBezTo>
                  <a:cubicBezTo>
                    <a:pt x="53815" y="57940"/>
                    <a:pt x="-24501" y="85986"/>
                    <a:pt x="7778" y="73286"/>
                  </a:cubicBezTo>
                  <a:cubicBezTo>
                    <a:pt x="40057" y="60586"/>
                    <a:pt x="200395" y="3965"/>
                    <a:pt x="214153" y="26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1" name="フリーフォーム 1740">
              <a:extLst>
                <a:ext uri="{FF2B5EF4-FFF2-40B4-BE49-F238E27FC236}">
                  <a16:creationId xmlns:a16="http://schemas.microsoft.com/office/drawing/2014/main" id="{FE22394E-06A0-81B5-0562-4ABD940004D5}"/>
                </a:ext>
              </a:extLst>
            </p:cNvPr>
            <p:cNvSpPr/>
            <p:nvPr/>
          </p:nvSpPr>
          <p:spPr>
            <a:xfrm>
              <a:off x="3870277" y="8660903"/>
              <a:ext cx="232962" cy="280270"/>
            </a:xfrm>
            <a:custGeom>
              <a:avLst/>
              <a:gdLst>
                <a:gd name="connsiteX0" fmla="*/ 48 w 232962"/>
                <a:gd name="connsiteY0" fmla="*/ 497 h 280270"/>
                <a:gd name="connsiteX1" fmla="*/ 73073 w 232962"/>
                <a:gd name="connsiteY1" fmla="*/ 149722 h 280270"/>
                <a:gd name="connsiteX2" fmla="*/ 44498 w 232962"/>
                <a:gd name="connsiteY2" fmla="*/ 257672 h 280270"/>
                <a:gd name="connsiteX3" fmla="*/ 66723 w 232962"/>
                <a:gd name="connsiteY3" fmla="*/ 238622 h 280270"/>
                <a:gd name="connsiteX4" fmla="*/ 95298 w 232962"/>
                <a:gd name="connsiteY4" fmla="*/ 241797 h 280270"/>
                <a:gd name="connsiteX5" fmla="*/ 231823 w 232962"/>
                <a:gd name="connsiteY5" fmla="*/ 279897 h 280270"/>
                <a:gd name="connsiteX6" fmla="*/ 158798 w 232962"/>
                <a:gd name="connsiteY6" fmla="*/ 260847 h 280270"/>
                <a:gd name="connsiteX7" fmla="*/ 127048 w 232962"/>
                <a:gd name="connsiteY7" fmla="*/ 254497 h 280270"/>
                <a:gd name="connsiteX8" fmla="*/ 76248 w 232962"/>
                <a:gd name="connsiteY8" fmla="*/ 114797 h 280270"/>
                <a:gd name="connsiteX9" fmla="*/ 152448 w 232962"/>
                <a:gd name="connsiteY9" fmla="*/ 241797 h 280270"/>
                <a:gd name="connsiteX10" fmla="*/ 85773 w 232962"/>
                <a:gd name="connsiteY10" fmla="*/ 203697 h 280270"/>
                <a:gd name="connsiteX11" fmla="*/ 48 w 232962"/>
                <a:gd name="connsiteY11" fmla="*/ 497 h 28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962" h="280270">
                  <a:moveTo>
                    <a:pt x="48" y="497"/>
                  </a:moveTo>
                  <a:cubicBezTo>
                    <a:pt x="-2069" y="-8499"/>
                    <a:pt x="65665" y="106860"/>
                    <a:pt x="73073" y="149722"/>
                  </a:cubicBezTo>
                  <a:cubicBezTo>
                    <a:pt x="80481" y="192584"/>
                    <a:pt x="45556" y="242855"/>
                    <a:pt x="44498" y="257672"/>
                  </a:cubicBezTo>
                  <a:cubicBezTo>
                    <a:pt x="43440" y="272489"/>
                    <a:pt x="58256" y="241268"/>
                    <a:pt x="66723" y="238622"/>
                  </a:cubicBezTo>
                  <a:cubicBezTo>
                    <a:pt x="75190" y="235976"/>
                    <a:pt x="67781" y="234918"/>
                    <a:pt x="95298" y="241797"/>
                  </a:cubicBezTo>
                  <a:cubicBezTo>
                    <a:pt x="122815" y="248676"/>
                    <a:pt x="221240" y="276722"/>
                    <a:pt x="231823" y="279897"/>
                  </a:cubicBezTo>
                  <a:cubicBezTo>
                    <a:pt x="242406" y="283072"/>
                    <a:pt x="176260" y="265080"/>
                    <a:pt x="158798" y="260847"/>
                  </a:cubicBezTo>
                  <a:cubicBezTo>
                    <a:pt x="141336" y="256614"/>
                    <a:pt x="140806" y="278839"/>
                    <a:pt x="127048" y="254497"/>
                  </a:cubicBezTo>
                  <a:cubicBezTo>
                    <a:pt x="113290" y="230155"/>
                    <a:pt x="72015" y="116914"/>
                    <a:pt x="76248" y="114797"/>
                  </a:cubicBezTo>
                  <a:cubicBezTo>
                    <a:pt x="80481" y="112680"/>
                    <a:pt x="150861" y="226980"/>
                    <a:pt x="152448" y="241797"/>
                  </a:cubicBezTo>
                  <a:cubicBezTo>
                    <a:pt x="154035" y="256614"/>
                    <a:pt x="107998" y="237564"/>
                    <a:pt x="85773" y="203697"/>
                  </a:cubicBezTo>
                  <a:cubicBezTo>
                    <a:pt x="63548" y="169830"/>
                    <a:pt x="2165" y="9493"/>
                    <a:pt x="48" y="49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2" name="フリーフォーム 1741">
              <a:extLst>
                <a:ext uri="{FF2B5EF4-FFF2-40B4-BE49-F238E27FC236}">
                  <a16:creationId xmlns:a16="http://schemas.microsoft.com/office/drawing/2014/main" id="{F8D98833-6612-9D91-7698-209108FBE47B}"/>
                </a:ext>
              </a:extLst>
            </p:cNvPr>
            <p:cNvSpPr/>
            <p:nvPr/>
          </p:nvSpPr>
          <p:spPr>
            <a:xfrm>
              <a:off x="3883863" y="8683617"/>
              <a:ext cx="507848" cy="84290"/>
            </a:xfrm>
            <a:custGeom>
              <a:avLst/>
              <a:gdLst>
                <a:gd name="connsiteX0" fmla="*/ 84887 w 507848"/>
                <a:gd name="connsiteY0" fmla="*/ 76208 h 84290"/>
                <a:gd name="connsiteX1" fmla="*/ 237287 w 507848"/>
                <a:gd name="connsiteY1" fmla="*/ 73033 h 84290"/>
                <a:gd name="connsiteX2" fmla="*/ 376987 w 507848"/>
                <a:gd name="connsiteY2" fmla="*/ 34933 h 84290"/>
                <a:gd name="connsiteX3" fmla="*/ 507162 w 507848"/>
                <a:gd name="connsiteY3" fmla="*/ 8 h 84290"/>
                <a:gd name="connsiteX4" fmla="*/ 424612 w 507848"/>
                <a:gd name="connsiteY4" fmla="*/ 31758 h 84290"/>
                <a:gd name="connsiteX5" fmla="*/ 342062 w 507848"/>
                <a:gd name="connsiteY5" fmla="*/ 50808 h 84290"/>
                <a:gd name="connsiteX6" fmla="*/ 11862 w 507848"/>
                <a:gd name="connsiteY6" fmla="*/ 82558 h 84290"/>
                <a:gd name="connsiteX7" fmla="*/ 84887 w 507848"/>
                <a:gd name="connsiteY7" fmla="*/ 76208 h 8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848" h="84290">
                  <a:moveTo>
                    <a:pt x="84887" y="76208"/>
                  </a:moveTo>
                  <a:cubicBezTo>
                    <a:pt x="122458" y="74621"/>
                    <a:pt x="188604" y="79912"/>
                    <a:pt x="237287" y="73033"/>
                  </a:cubicBezTo>
                  <a:cubicBezTo>
                    <a:pt x="285970" y="66154"/>
                    <a:pt x="376987" y="34933"/>
                    <a:pt x="376987" y="34933"/>
                  </a:cubicBezTo>
                  <a:cubicBezTo>
                    <a:pt x="421966" y="22762"/>
                    <a:pt x="499225" y="537"/>
                    <a:pt x="507162" y="8"/>
                  </a:cubicBezTo>
                  <a:cubicBezTo>
                    <a:pt x="515100" y="-521"/>
                    <a:pt x="452129" y="23291"/>
                    <a:pt x="424612" y="31758"/>
                  </a:cubicBezTo>
                  <a:cubicBezTo>
                    <a:pt x="397095" y="40225"/>
                    <a:pt x="410854" y="42341"/>
                    <a:pt x="342062" y="50808"/>
                  </a:cubicBezTo>
                  <a:cubicBezTo>
                    <a:pt x="273270" y="59275"/>
                    <a:pt x="53137" y="76737"/>
                    <a:pt x="11862" y="82558"/>
                  </a:cubicBezTo>
                  <a:cubicBezTo>
                    <a:pt x="-29413" y="88379"/>
                    <a:pt x="47316" y="77795"/>
                    <a:pt x="84887" y="7620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3" name="フリーフォーム 1742">
              <a:extLst>
                <a:ext uri="{FF2B5EF4-FFF2-40B4-BE49-F238E27FC236}">
                  <a16:creationId xmlns:a16="http://schemas.microsoft.com/office/drawing/2014/main" id="{9CB5D1FB-EAEE-924A-6A49-E75263E9E449}"/>
                </a:ext>
              </a:extLst>
            </p:cNvPr>
            <p:cNvSpPr/>
            <p:nvPr/>
          </p:nvSpPr>
          <p:spPr>
            <a:xfrm>
              <a:off x="3848102" y="8775670"/>
              <a:ext cx="507998" cy="82673"/>
            </a:xfrm>
            <a:custGeom>
              <a:avLst/>
              <a:gdLst>
                <a:gd name="connsiteX0" fmla="*/ 6348 w 507998"/>
                <a:gd name="connsiteY0" fmla="*/ 6380 h 82673"/>
                <a:gd name="connsiteX1" fmla="*/ 317498 w 507998"/>
                <a:gd name="connsiteY1" fmla="*/ 28605 h 82673"/>
                <a:gd name="connsiteX2" fmla="*/ 304798 w 507998"/>
                <a:gd name="connsiteY2" fmla="*/ 12730 h 82673"/>
                <a:gd name="connsiteX3" fmla="*/ 488948 w 507998"/>
                <a:gd name="connsiteY3" fmla="*/ 82580 h 82673"/>
                <a:gd name="connsiteX4" fmla="*/ 434973 w 507998"/>
                <a:gd name="connsiteY4" fmla="*/ 28605 h 82673"/>
                <a:gd name="connsiteX5" fmla="*/ 507998 w 507998"/>
                <a:gd name="connsiteY5" fmla="*/ 69880 h 82673"/>
                <a:gd name="connsiteX6" fmla="*/ 384173 w 507998"/>
                <a:gd name="connsiteY6" fmla="*/ 30 h 82673"/>
                <a:gd name="connsiteX7" fmla="*/ 485773 w 507998"/>
                <a:gd name="connsiteY7" fmla="*/ 60355 h 82673"/>
                <a:gd name="connsiteX8" fmla="*/ 327023 w 507998"/>
                <a:gd name="connsiteY8" fmla="*/ 9555 h 82673"/>
                <a:gd name="connsiteX9" fmla="*/ 126998 w 507998"/>
                <a:gd name="connsiteY9" fmla="*/ 19080 h 82673"/>
                <a:gd name="connsiteX10" fmla="*/ 6348 w 507998"/>
                <a:gd name="connsiteY10" fmla="*/ 6380 h 8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7998" h="82673">
                  <a:moveTo>
                    <a:pt x="6348" y="6380"/>
                  </a:moveTo>
                  <a:cubicBezTo>
                    <a:pt x="38098" y="7968"/>
                    <a:pt x="317498" y="28605"/>
                    <a:pt x="317498" y="28605"/>
                  </a:cubicBezTo>
                  <a:cubicBezTo>
                    <a:pt x="367240" y="29663"/>
                    <a:pt x="276223" y="3734"/>
                    <a:pt x="304798" y="12730"/>
                  </a:cubicBezTo>
                  <a:cubicBezTo>
                    <a:pt x="333373" y="21726"/>
                    <a:pt x="467252" y="79934"/>
                    <a:pt x="488948" y="82580"/>
                  </a:cubicBezTo>
                  <a:cubicBezTo>
                    <a:pt x="510644" y="85226"/>
                    <a:pt x="431798" y="30722"/>
                    <a:pt x="434973" y="28605"/>
                  </a:cubicBezTo>
                  <a:cubicBezTo>
                    <a:pt x="438148" y="26488"/>
                    <a:pt x="507998" y="69880"/>
                    <a:pt x="507998" y="69880"/>
                  </a:cubicBezTo>
                  <a:lnTo>
                    <a:pt x="384173" y="30"/>
                  </a:lnTo>
                  <a:cubicBezTo>
                    <a:pt x="380469" y="-1557"/>
                    <a:pt x="495298" y="58768"/>
                    <a:pt x="485773" y="60355"/>
                  </a:cubicBezTo>
                  <a:cubicBezTo>
                    <a:pt x="476248" y="61943"/>
                    <a:pt x="386819" y="16434"/>
                    <a:pt x="327023" y="9555"/>
                  </a:cubicBezTo>
                  <a:cubicBezTo>
                    <a:pt x="267227" y="2676"/>
                    <a:pt x="184677" y="22784"/>
                    <a:pt x="126998" y="19080"/>
                  </a:cubicBezTo>
                  <a:cubicBezTo>
                    <a:pt x="69319" y="15376"/>
                    <a:pt x="-25402" y="4792"/>
                    <a:pt x="6348" y="638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4" name="フリーフォーム 1743">
              <a:extLst>
                <a:ext uri="{FF2B5EF4-FFF2-40B4-BE49-F238E27FC236}">
                  <a16:creationId xmlns:a16="http://schemas.microsoft.com/office/drawing/2014/main" id="{2827B513-3974-85B7-AE71-4DF9A17EC5E9}"/>
                </a:ext>
              </a:extLst>
            </p:cNvPr>
            <p:cNvSpPr/>
            <p:nvPr/>
          </p:nvSpPr>
          <p:spPr>
            <a:xfrm>
              <a:off x="4067140" y="8880461"/>
              <a:ext cx="604899" cy="110554"/>
            </a:xfrm>
            <a:custGeom>
              <a:avLst/>
              <a:gdLst>
                <a:gd name="connsiteX0" fmla="*/ 35 w 604899"/>
                <a:gd name="connsiteY0" fmla="*/ 14 h 110554"/>
                <a:gd name="connsiteX1" fmla="*/ 193710 w 604899"/>
                <a:gd name="connsiteY1" fmla="*/ 63514 h 110554"/>
                <a:gd name="connsiteX2" fmla="*/ 333410 w 604899"/>
                <a:gd name="connsiteY2" fmla="*/ 47639 h 110554"/>
                <a:gd name="connsiteX3" fmla="*/ 260385 w 604899"/>
                <a:gd name="connsiteY3" fmla="*/ 47639 h 110554"/>
                <a:gd name="connsiteX4" fmla="*/ 390560 w 604899"/>
                <a:gd name="connsiteY4" fmla="*/ 6364 h 110554"/>
                <a:gd name="connsiteX5" fmla="*/ 314360 w 604899"/>
                <a:gd name="connsiteY5" fmla="*/ 12714 h 110554"/>
                <a:gd name="connsiteX6" fmla="*/ 603285 w 604899"/>
                <a:gd name="connsiteY6" fmla="*/ 3189 h 110554"/>
                <a:gd name="connsiteX7" fmla="*/ 428660 w 604899"/>
                <a:gd name="connsiteY7" fmla="*/ 19064 h 110554"/>
                <a:gd name="connsiteX8" fmla="*/ 371510 w 604899"/>
                <a:gd name="connsiteY8" fmla="*/ 50814 h 110554"/>
                <a:gd name="connsiteX9" fmla="*/ 384210 w 604899"/>
                <a:gd name="connsiteY9" fmla="*/ 85739 h 110554"/>
                <a:gd name="connsiteX10" fmla="*/ 190535 w 604899"/>
                <a:gd name="connsiteY10" fmla="*/ 104789 h 110554"/>
                <a:gd name="connsiteX11" fmla="*/ 225460 w 604899"/>
                <a:gd name="connsiteY11" fmla="*/ 107964 h 110554"/>
                <a:gd name="connsiteX12" fmla="*/ 177835 w 604899"/>
                <a:gd name="connsiteY12" fmla="*/ 69864 h 110554"/>
                <a:gd name="connsiteX13" fmla="*/ 35 w 604899"/>
                <a:gd name="connsiteY13" fmla="*/ 14 h 11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4899" h="110554">
                  <a:moveTo>
                    <a:pt x="35" y="14"/>
                  </a:moveTo>
                  <a:cubicBezTo>
                    <a:pt x="2681" y="-1044"/>
                    <a:pt x="138148" y="55577"/>
                    <a:pt x="193710" y="63514"/>
                  </a:cubicBezTo>
                  <a:cubicBezTo>
                    <a:pt x="249272" y="71451"/>
                    <a:pt x="322297" y="50285"/>
                    <a:pt x="333410" y="47639"/>
                  </a:cubicBezTo>
                  <a:cubicBezTo>
                    <a:pt x="344523" y="44993"/>
                    <a:pt x="250860" y="54518"/>
                    <a:pt x="260385" y="47639"/>
                  </a:cubicBezTo>
                  <a:cubicBezTo>
                    <a:pt x="269910" y="40760"/>
                    <a:pt x="381564" y="12185"/>
                    <a:pt x="390560" y="6364"/>
                  </a:cubicBezTo>
                  <a:cubicBezTo>
                    <a:pt x="399556" y="543"/>
                    <a:pt x="278906" y="13243"/>
                    <a:pt x="314360" y="12714"/>
                  </a:cubicBezTo>
                  <a:cubicBezTo>
                    <a:pt x="349814" y="12185"/>
                    <a:pt x="584235" y="2131"/>
                    <a:pt x="603285" y="3189"/>
                  </a:cubicBezTo>
                  <a:cubicBezTo>
                    <a:pt x="622335" y="4247"/>
                    <a:pt x="467289" y="11127"/>
                    <a:pt x="428660" y="19064"/>
                  </a:cubicBezTo>
                  <a:cubicBezTo>
                    <a:pt x="390031" y="27002"/>
                    <a:pt x="378918" y="39702"/>
                    <a:pt x="371510" y="50814"/>
                  </a:cubicBezTo>
                  <a:cubicBezTo>
                    <a:pt x="364102" y="61927"/>
                    <a:pt x="414373" y="76743"/>
                    <a:pt x="384210" y="85739"/>
                  </a:cubicBezTo>
                  <a:cubicBezTo>
                    <a:pt x="354048" y="94735"/>
                    <a:pt x="216993" y="101085"/>
                    <a:pt x="190535" y="104789"/>
                  </a:cubicBezTo>
                  <a:cubicBezTo>
                    <a:pt x="164077" y="108493"/>
                    <a:pt x="227577" y="113785"/>
                    <a:pt x="225460" y="107964"/>
                  </a:cubicBezTo>
                  <a:cubicBezTo>
                    <a:pt x="223343" y="102143"/>
                    <a:pt x="213289" y="86268"/>
                    <a:pt x="177835" y="69864"/>
                  </a:cubicBezTo>
                  <a:cubicBezTo>
                    <a:pt x="142381" y="53460"/>
                    <a:pt x="-2611" y="1072"/>
                    <a:pt x="35" y="1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5" name="フリーフォーム 1744">
              <a:extLst>
                <a:ext uri="{FF2B5EF4-FFF2-40B4-BE49-F238E27FC236}">
                  <a16:creationId xmlns:a16="http://schemas.microsoft.com/office/drawing/2014/main" id="{2F508108-D4CE-8AD1-1CAA-E354CCAC15F5}"/>
                </a:ext>
              </a:extLst>
            </p:cNvPr>
            <p:cNvSpPr/>
            <p:nvPr/>
          </p:nvSpPr>
          <p:spPr>
            <a:xfrm>
              <a:off x="4411370" y="8550195"/>
              <a:ext cx="390196" cy="54333"/>
            </a:xfrm>
            <a:custGeom>
              <a:avLst/>
              <a:gdLst>
                <a:gd name="connsiteX0" fmla="*/ 1880 w 390196"/>
                <a:gd name="connsiteY0" fmla="*/ 54055 h 54333"/>
                <a:gd name="connsiteX1" fmla="*/ 376530 w 390196"/>
                <a:gd name="connsiteY1" fmla="*/ 35005 h 54333"/>
                <a:gd name="connsiteX2" fmla="*/ 293980 w 390196"/>
                <a:gd name="connsiteY2" fmla="*/ 25480 h 54333"/>
                <a:gd name="connsiteX3" fmla="*/ 154280 w 390196"/>
                <a:gd name="connsiteY3" fmla="*/ 80 h 54333"/>
                <a:gd name="connsiteX4" fmla="*/ 227305 w 390196"/>
                <a:gd name="connsiteY4" fmla="*/ 19130 h 54333"/>
                <a:gd name="connsiteX5" fmla="*/ 1880 w 390196"/>
                <a:gd name="connsiteY5" fmla="*/ 54055 h 5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196" h="54333">
                  <a:moveTo>
                    <a:pt x="1880" y="54055"/>
                  </a:moveTo>
                  <a:cubicBezTo>
                    <a:pt x="26751" y="56701"/>
                    <a:pt x="327847" y="39767"/>
                    <a:pt x="376530" y="35005"/>
                  </a:cubicBezTo>
                  <a:cubicBezTo>
                    <a:pt x="425213" y="30242"/>
                    <a:pt x="331022" y="31301"/>
                    <a:pt x="293980" y="25480"/>
                  </a:cubicBezTo>
                  <a:cubicBezTo>
                    <a:pt x="256938" y="19659"/>
                    <a:pt x="165392" y="1138"/>
                    <a:pt x="154280" y="80"/>
                  </a:cubicBezTo>
                  <a:cubicBezTo>
                    <a:pt x="143168" y="-978"/>
                    <a:pt x="247943" y="8547"/>
                    <a:pt x="227305" y="19130"/>
                  </a:cubicBezTo>
                  <a:cubicBezTo>
                    <a:pt x="206668" y="29713"/>
                    <a:pt x="-22991" y="51409"/>
                    <a:pt x="1880" y="540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6" name="フリーフォーム 1745">
              <a:extLst>
                <a:ext uri="{FF2B5EF4-FFF2-40B4-BE49-F238E27FC236}">
                  <a16:creationId xmlns:a16="http://schemas.microsoft.com/office/drawing/2014/main" id="{1CA87BFD-5DE6-9807-969C-B3724103F021}"/>
                </a:ext>
              </a:extLst>
            </p:cNvPr>
            <p:cNvSpPr/>
            <p:nvPr/>
          </p:nvSpPr>
          <p:spPr>
            <a:xfrm>
              <a:off x="4418887" y="8654966"/>
              <a:ext cx="403938" cy="155685"/>
            </a:xfrm>
            <a:custGeom>
              <a:avLst/>
              <a:gdLst>
                <a:gd name="connsiteX0" fmla="*/ 369013 w 403938"/>
                <a:gd name="connsiteY0" fmla="*/ 84 h 155685"/>
                <a:gd name="connsiteX1" fmla="*/ 359488 w 403938"/>
                <a:gd name="connsiteY1" fmla="*/ 82634 h 155685"/>
                <a:gd name="connsiteX2" fmla="*/ 403938 w 403938"/>
                <a:gd name="connsiteY2" fmla="*/ 142959 h 155685"/>
                <a:gd name="connsiteX3" fmla="*/ 359488 w 403938"/>
                <a:gd name="connsiteY3" fmla="*/ 133434 h 155685"/>
                <a:gd name="connsiteX4" fmla="*/ 238838 w 403938"/>
                <a:gd name="connsiteY4" fmla="*/ 82634 h 155685"/>
                <a:gd name="connsiteX5" fmla="*/ 330913 w 403938"/>
                <a:gd name="connsiteY5" fmla="*/ 136609 h 155685"/>
                <a:gd name="connsiteX6" fmla="*/ 276938 w 403938"/>
                <a:gd name="connsiteY6" fmla="*/ 155659 h 155685"/>
                <a:gd name="connsiteX7" fmla="*/ 713 w 403938"/>
                <a:gd name="connsiteY7" fmla="*/ 133434 h 155685"/>
                <a:gd name="connsiteX8" fmla="*/ 369013 w 403938"/>
                <a:gd name="connsiteY8" fmla="*/ 136609 h 155685"/>
                <a:gd name="connsiteX9" fmla="*/ 359488 w 403938"/>
                <a:gd name="connsiteY9" fmla="*/ 95334 h 155685"/>
                <a:gd name="connsiteX10" fmla="*/ 334088 w 403938"/>
                <a:gd name="connsiteY10" fmla="*/ 66759 h 155685"/>
                <a:gd name="connsiteX11" fmla="*/ 369013 w 403938"/>
                <a:gd name="connsiteY11" fmla="*/ 84 h 15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938" h="155685">
                  <a:moveTo>
                    <a:pt x="369013" y="84"/>
                  </a:moveTo>
                  <a:cubicBezTo>
                    <a:pt x="373246" y="2730"/>
                    <a:pt x="353667" y="58821"/>
                    <a:pt x="359488" y="82634"/>
                  </a:cubicBezTo>
                  <a:cubicBezTo>
                    <a:pt x="365309" y="106447"/>
                    <a:pt x="403938" y="134492"/>
                    <a:pt x="403938" y="142959"/>
                  </a:cubicBezTo>
                  <a:cubicBezTo>
                    <a:pt x="403938" y="151426"/>
                    <a:pt x="387005" y="143488"/>
                    <a:pt x="359488" y="133434"/>
                  </a:cubicBezTo>
                  <a:cubicBezTo>
                    <a:pt x="331971" y="123380"/>
                    <a:pt x="243600" y="82105"/>
                    <a:pt x="238838" y="82634"/>
                  </a:cubicBezTo>
                  <a:cubicBezTo>
                    <a:pt x="234075" y="83163"/>
                    <a:pt x="324563" y="124438"/>
                    <a:pt x="330913" y="136609"/>
                  </a:cubicBezTo>
                  <a:cubicBezTo>
                    <a:pt x="337263" y="148780"/>
                    <a:pt x="331971" y="156188"/>
                    <a:pt x="276938" y="155659"/>
                  </a:cubicBezTo>
                  <a:cubicBezTo>
                    <a:pt x="221905" y="155130"/>
                    <a:pt x="-14633" y="136609"/>
                    <a:pt x="713" y="133434"/>
                  </a:cubicBezTo>
                  <a:cubicBezTo>
                    <a:pt x="16059" y="130259"/>
                    <a:pt x="309217" y="142959"/>
                    <a:pt x="369013" y="136609"/>
                  </a:cubicBezTo>
                  <a:cubicBezTo>
                    <a:pt x="428809" y="130259"/>
                    <a:pt x="365309" y="106976"/>
                    <a:pt x="359488" y="95334"/>
                  </a:cubicBezTo>
                  <a:cubicBezTo>
                    <a:pt x="353667" y="83692"/>
                    <a:pt x="333559" y="75755"/>
                    <a:pt x="334088" y="66759"/>
                  </a:cubicBezTo>
                  <a:cubicBezTo>
                    <a:pt x="334617" y="57763"/>
                    <a:pt x="364780" y="-2562"/>
                    <a:pt x="369013" y="84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7" name="フリーフォーム 1746">
              <a:extLst>
                <a:ext uri="{FF2B5EF4-FFF2-40B4-BE49-F238E27FC236}">
                  <a16:creationId xmlns:a16="http://schemas.microsoft.com/office/drawing/2014/main" id="{36C6335D-D713-59BF-A52E-5E5C6984AEB7}"/>
                </a:ext>
              </a:extLst>
            </p:cNvPr>
            <p:cNvSpPr/>
            <p:nvPr/>
          </p:nvSpPr>
          <p:spPr>
            <a:xfrm>
              <a:off x="4622462" y="8578409"/>
              <a:ext cx="233056" cy="267956"/>
            </a:xfrm>
            <a:custGeom>
              <a:avLst/>
              <a:gdLst>
                <a:gd name="connsiteX0" fmla="*/ 174963 w 233056"/>
                <a:gd name="connsiteY0" fmla="*/ 441 h 267956"/>
                <a:gd name="connsiteX1" fmla="*/ 228938 w 233056"/>
                <a:gd name="connsiteY1" fmla="*/ 178241 h 267956"/>
                <a:gd name="connsiteX2" fmla="*/ 228938 w 233056"/>
                <a:gd name="connsiteY2" fmla="*/ 140141 h 267956"/>
                <a:gd name="connsiteX3" fmla="*/ 225763 w 233056"/>
                <a:gd name="connsiteY3" fmla="*/ 209991 h 267956"/>
                <a:gd name="connsiteX4" fmla="*/ 206713 w 233056"/>
                <a:gd name="connsiteY4" fmla="*/ 244916 h 267956"/>
                <a:gd name="connsiteX5" fmla="*/ 338 w 233056"/>
                <a:gd name="connsiteY5" fmla="*/ 267141 h 267956"/>
                <a:gd name="connsiteX6" fmla="*/ 159088 w 233056"/>
                <a:gd name="connsiteY6" fmla="*/ 260791 h 267956"/>
                <a:gd name="connsiteX7" fmla="*/ 197188 w 233056"/>
                <a:gd name="connsiteY7" fmla="*/ 238566 h 267956"/>
                <a:gd name="connsiteX8" fmla="*/ 174963 w 233056"/>
                <a:gd name="connsiteY8" fmla="*/ 441 h 26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056" h="267956">
                  <a:moveTo>
                    <a:pt x="174963" y="441"/>
                  </a:moveTo>
                  <a:cubicBezTo>
                    <a:pt x="180255" y="-9613"/>
                    <a:pt x="219942" y="154958"/>
                    <a:pt x="228938" y="178241"/>
                  </a:cubicBezTo>
                  <a:cubicBezTo>
                    <a:pt x="237934" y="201524"/>
                    <a:pt x="229467" y="134849"/>
                    <a:pt x="228938" y="140141"/>
                  </a:cubicBezTo>
                  <a:cubicBezTo>
                    <a:pt x="228409" y="145433"/>
                    <a:pt x="229467" y="192529"/>
                    <a:pt x="225763" y="209991"/>
                  </a:cubicBezTo>
                  <a:cubicBezTo>
                    <a:pt x="222059" y="227453"/>
                    <a:pt x="244284" y="235391"/>
                    <a:pt x="206713" y="244916"/>
                  </a:cubicBezTo>
                  <a:cubicBezTo>
                    <a:pt x="169142" y="254441"/>
                    <a:pt x="8275" y="264495"/>
                    <a:pt x="338" y="267141"/>
                  </a:cubicBezTo>
                  <a:cubicBezTo>
                    <a:pt x="-7599" y="269787"/>
                    <a:pt x="126280" y="265554"/>
                    <a:pt x="159088" y="260791"/>
                  </a:cubicBezTo>
                  <a:cubicBezTo>
                    <a:pt x="191896" y="256028"/>
                    <a:pt x="190309" y="276666"/>
                    <a:pt x="197188" y="238566"/>
                  </a:cubicBezTo>
                  <a:cubicBezTo>
                    <a:pt x="204067" y="200466"/>
                    <a:pt x="169671" y="10495"/>
                    <a:pt x="174963" y="4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8" name="フリーフォーム 1747">
              <a:extLst>
                <a:ext uri="{FF2B5EF4-FFF2-40B4-BE49-F238E27FC236}">
                  <a16:creationId xmlns:a16="http://schemas.microsoft.com/office/drawing/2014/main" id="{7BE11817-30F7-A390-2C04-DF0CBB6208B8}"/>
                </a:ext>
              </a:extLst>
            </p:cNvPr>
            <p:cNvSpPr/>
            <p:nvPr/>
          </p:nvSpPr>
          <p:spPr>
            <a:xfrm>
              <a:off x="4660897" y="8552980"/>
              <a:ext cx="387760" cy="127528"/>
            </a:xfrm>
            <a:custGeom>
              <a:avLst/>
              <a:gdLst>
                <a:gd name="connsiteX0" fmla="*/ 3 w 387760"/>
                <a:gd name="connsiteY0" fmla="*/ 470 h 127528"/>
                <a:gd name="connsiteX1" fmla="*/ 301628 w 387760"/>
                <a:gd name="connsiteY1" fmla="*/ 108420 h 127528"/>
                <a:gd name="connsiteX2" fmla="*/ 384178 w 387760"/>
                <a:gd name="connsiteY2" fmla="*/ 127470 h 127528"/>
                <a:gd name="connsiteX3" fmla="*/ 365128 w 387760"/>
                <a:gd name="connsiteY3" fmla="*/ 102070 h 127528"/>
                <a:gd name="connsiteX4" fmla="*/ 295278 w 387760"/>
                <a:gd name="connsiteY4" fmla="*/ 70320 h 127528"/>
                <a:gd name="connsiteX5" fmla="*/ 3 w 387760"/>
                <a:gd name="connsiteY5" fmla="*/ 47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760" h="127528">
                  <a:moveTo>
                    <a:pt x="3" y="470"/>
                  </a:moveTo>
                  <a:cubicBezTo>
                    <a:pt x="1061" y="6820"/>
                    <a:pt x="237599" y="87253"/>
                    <a:pt x="301628" y="108420"/>
                  </a:cubicBezTo>
                  <a:cubicBezTo>
                    <a:pt x="365657" y="129587"/>
                    <a:pt x="384178" y="127470"/>
                    <a:pt x="384178" y="127470"/>
                  </a:cubicBezTo>
                  <a:cubicBezTo>
                    <a:pt x="394761" y="126412"/>
                    <a:pt x="379945" y="111595"/>
                    <a:pt x="365128" y="102070"/>
                  </a:cubicBezTo>
                  <a:cubicBezTo>
                    <a:pt x="350311" y="92545"/>
                    <a:pt x="359836" y="86724"/>
                    <a:pt x="295278" y="70320"/>
                  </a:cubicBezTo>
                  <a:cubicBezTo>
                    <a:pt x="230720" y="53916"/>
                    <a:pt x="-1055" y="-5880"/>
                    <a:pt x="3" y="4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9" name="フリーフォーム 1748">
              <a:extLst>
                <a:ext uri="{FF2B5EF4-FFF2-40B4-BE49-F238E27FC236}">
                  <a16:creationId xmlns:a16="http://schemas.microsoft.com/office/drawing/2014/main" id="{2179B044-21D5-A3B9-78D2-1A83C32A4904}"/>
                </a:ext>
              </a:extLst>
            </p:cNvPr>
            <p:cNvSpPr/>
            <p:nvPr/>
          </p:nvSpPr>
          <p:spPr>
            <a:xfrm>
              <a:off x="4583952" y="8645524"/>
              <a:ext cx="510060" cy="266710"/>
            </a:xfrm>
            <a:custGeom>
              <a:avLst/>
              <a:gdLst>
                <a:gd name="connsiteX0" fmla="*/ 499223 w 510060"/>
                <a:gd name="connsiteY0" fmla="*/ 1 h 266710"/>
                <a:gd name="connsiteX1" fmla="*/ 476998 w 510060"/>
                <a:gd name="connsiteY1" fmla="*/ 184151 h 266710"/>
                <a:gd name="connsiteX2" fmla="*/ 476998 w 510060"/>
                <a:gd name="connsiteY2" fmla="*/ 231776 h 266710"/>
                <a:gd name="connsiteX3" fmla="*/ 429373 w 510060"/>
                <a:gd name="connsiteY3" fmla="*/ 266701 h 266710"/>
                <a:gd name="connsiteX4" fmla="*/ 365873 w 510060"/>
                <a:gd name="connsiteY4" fmla="*/ 228601 h 266710"/>
                <a:gd name="connsiteX5" fmla="*/ 748 w 510060"/>
                <a:gd name="connsiteY5" fmla="*/ 250826 h 266710"/>
                <a:gd name="connsiteX6" fmla="*/ 473823 w 510060"/>
                <a:gd name="connsiteY6" fmla="*/ 238126 h 266710"/>
                <a:gd name="connsiteX7" fmla="*/ 480173 w 510060"/>
                <a:gd name="connsiteY7" fmla="*/ 187326 h 266710"/>
                <a:gd name="connsiteX8" fmla="*/ 499223 w 510060"/>
                <a:gd name="connsiteY8" fmla="*/ 1 h 26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0060" h="266710">
                  <a:moveTo>
                    <a:pt x="499223" y="1"/>
                  </a:moveTo>
                  <a:cubicBezTo>
                    <a:pt x="498694" y="-528"/>
                    <a:pt x="480702" y="145522"/>
                    <a:pt x="476998" y="184151"/>
                  </a:cubicBezTo>
                  <a:cubicBezTo>
                    <a:pt x="473294" y="222780"/>
                    <a:pt x="484935" y="218018"/>
                    <a:pt x="476998" y="231776"/>
                  </a:cubicBezTo>
                  <a:cubicBezTo>
                    <a:pt x="469060" y="245534"/>
                    <a:pt x="447894" y="267230"/>
                    <a:pt x="429373" y="266701"/>
                  </a:cubicBezTo>
                  <a:cubicBezTo>
                    <a:pt x="410852" y="266172"/>
                    <a:pt x="437310" y="231247"/>
                    <a:pt x="365873" y="228601"/>
                  </a:cubicBezTo>
                  <a:cubicBezTo>
                    <a:pt x="294436" y="225955"/>
                    <a:pt x="-17244" y="249239"/>
                    <a:pt x="748" y="250826"/>
                  </a:cubicBezTo>
                  <a:cubicBezTo>
                    <a:pt x="18740" y="252414"/>
                    <a:pt x="393919" y="248709"/>
                    <a:pt x="473823" y="238126"/>
                  </a:cubicBezTo>
                  <a:cubicBezTo>
                    <a:pt x="553727" y="227543"/>
                    <a:pt x="475940" y="224897"/>
                    <a:pt x="480173" y="187326"/>
                  </a:cubicBezTo>
                  <a:cubicBezTo>
                    <a:pt x="484406" y="149755"/>
                    <a:pt x="499752" y="530"/>
                    <a:pt x="499223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0" name="フリーフォーム 1749">
              <a:extLst>
                <a:ext uri="{FF2B5EF4-FFF2-40B4-BE49-F238E27FC236}">
                  <a16:creationId xmlns:a16="http://schemas.microsoft.com/office/drawing/2014/main" id="{30C36331-8834-4AA2-7F36-CC35EB83CB0B}"/>
                </a:ext>
              </a:extLst>
            </p:cNvPr>
            <p:cNvSpPr/>
            <p:nvPr/>
          </p:nvSpPr>
          <p:spPr>
            <a:xfrm>
              <a:off x="3746139" y="8885076"/>
              <a:ext cx="713898" cy="154156"/>
            </a:xfrm>
            <a:custGeom>
              <a:avLst/>
              <a:gdLst>
                <a:gd name="connsiteX0" fmla="*/ 3536 w 713898"/>
                <a:gd name="connsiteY0" fmla="*/ 46199 h 154156"/>
                <a:gd name="connsiteX1" fmla="*/ 130536 w 713898"/>
                <a:gd name="connsiteY1" fmla="*/ 87474 h 154156"/>
                <a:gd name="connsiteX2" fmla="*/ 400411 w 713898"/>
                <a:gd name="connsiteY2" fmla="*/ 14449 h 154156"/>
                <a:gd name="connsiteX3" fmla="*/ 244836 w 713898"/>
                <a:gd name="connsiteY3" fmla="*/ 74774 h 154156"/>
                <a:gd name="connsiteX4" fmla="*/ 549636 w 713898"/>
                <a:gd name="connsiteY4" fmla="*/ 4924 h 154156"/>
                <a:gd name="connsiteX5" fmla="*/ 435336 w 713898"/>
                <a:gd name="connsiteY5" fmla="*/ 17624 h 154156"/>
                <a:gd name="connsiteX6" fmla="*/ 708386 w 713898"/>
                <a:gd name="connsiteY6" fmla="*/ 1749 h 154156"/>
                <a:gd name="connsiteX7" fmla="*/ 584561 w 713898"/>
                <a:gd name="connsiteY7" fmla="*/ 17624 h 154156"/>
                <a:gd name="connsiteX8" fmla="*/ 190861 w 713898"/>
                <a:gd name="connsiteY8" fmla="*/ 154149 h 154156"/>
                <a:gd name="connsiteX9" fmla="*/ 555986 w 713898"/>
                <a:gd name="connsiteY9" fmla="*/ 23974 h 154156"/>
                <a:gd name="connsiteX10" fmla="*/ 435336 w 713898"/>
                <a:gd name="connsiteY10" fmla="*/ 49374 h 154156"/>
                <a:gd name="connsiteX11" fmla="*/ 222611 w 713898"/>
                <a:gd name="connsiteY11" fmla="*/ 62074 h 154156"/>
                <a:gd name="connsiteX12" fmla="*/ 57511 w 713898"/>
                <a:gd name="connsiteY12" fmla="*/ 33499 h 154156"/>
                <a:gd name="connsiteX13" fmla="*/ 194036 w 713898"/>
                <a:gd name="connsiteY13" fmla="*/ 58899 h 154156"/>
                <a:gd name="connsiteX14" fmla="*/ 260711 w 713898"/>
                <a:gd name="connsiteY14" fmla="*/ 77949 h 154156"/>
                <a:gd name="connsiteX15" fmla="*/ 3536 w 713898"/>
                <a:gd name="connsiteY15" fmla="*/ 46199 h 15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3898" h="154156">
                  <a:moveTo>
                    <a:pt x="3536" y="46199"/>
                  </a:moveTo>
                  <a:cubicBezTo>
                    <a:pt x="-18160" y="47786"/>
                    <a:pt x="64390" y="92766"/>
                    <a:pt x="130536" y="87474"/>
                  </a:cubicBezTo>
                  <a:cubicBezTo>
                    <a:pt x="196682" y="82182"/>
                    <a:pt x="381361" y="16566"/>
                    <a:pt x="400411" y="14449"/>
                  </a:cubicBezTo>
                  <a:cubicBezTo>
                    <a:pt x="419461" y="12332"/>
                    <a:pt x="219965" y="76362"/>
                    <a:pt x="244836" y="74774"/>
                  </a:cubicBezTo>
                  <a:cubicBezTo>
                    <a:pt x="269707" y="73187"/>
                    <a:pt x="517886" y="14449"/>
                    <a:pt x="549636" y="4924"/>
                  </a:cubicBezTo>
                  <a:cubicBezTo>
                    <a:pt x="581386" y="-4601"/>
                    <a:pt x="408878" y="18153"/>
                    <a:pt x="435336" y="17624"/>
                  </a:cubicBezTo>
                  <a:cubicBezTo>
                    <a:pt x="461794" y="17095"/>
                    <a:pt x="683515" y="1749"/>
                    <a:pt x="708386" y="1749"/>
                  </a:cubicBezTo>
                  <a:cubicBezTo>
                    <a:pt x="733257" y="1749"/>
                    <a:pt x="670815" y="-7776"/>
                    <a:pt x="584561" y="17624"/>
                  </a:cubicBezTo>
                  <a:cubicBezTo>
                    <a:pt x="498307" y="43024"/>
                    <a:pt x="195623" y="153091"/>
                    <a:pt x="190861" y="154149"/>
                  </a:cubicBezTo>
                  <a:cubicBezTo>
                    <a:pt x="186099" y="155207"/>
                    <a:pt x="515240" y="41436"/>
                    <a:pt x="555986" y="23974"/>
                  </a:cubicBezTo>
                  <a:cubicBezTo>
                    <a:pt x="596732" y="6511"/>
                    <a:pt x="490898" y="43024"/>
                    <a:pt x="435336" y="49374"/>
                  </a:cubicBezTo>
                  <a:cubicBezTo>
                    <a:pt x="379774" y="55724"/>
                    <a:pt x="285582" y="64720"/>
                    <a:pt x="222611" y="62074"/>
                  </a:cubicBezTo>
                  <a:cubicBezTo>
                    <a:pt x="159640" y="59428"/>
                    <a:pt x="62274" y="34028"/>
                    <a:pt x="57511" y="33499"/>
                  </a:cubicBezTo>
                  <a:cubicBezTo>
                    <a:pt x="52749" y="32970"/>
                    <a:pt x="160169" y="51491"/>
                    <a:pt x="194036" y="58899"/>
                  </a:cubicBezTo>
                  <a:cubicBezTo>
                    <a:pt x="227903" y="66307"/>
                    <a:pt x="290874" y="74245"/>
                    <a:pt x="260711" y="77949"/>
                  </a:cubicBezTo>
                  <a:cubicBezTo>
                    <a:pt x="230549" y="81653"/>
                    <a:pt x="25232" y="44612"/>
                    <a:pt x="3536" y="4619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1" name="フリーフォーム 1750">
              <a:extLst>
                <a:ext uri="{FF2B5EF4-FFF2-40B4-BE49-F238E27FC236}">
                  <a16:creationId xmlns:a16="http://schemas.microsoft.com/office/drawing/2014/main" id="{60DCE97F-3834-DA58-DC23-69080DE6B115}"/>
                </a:ext>
              </a:extLst>
            </p:cNvPr>
            <p:cNvSpPr/>
            <p:nvPr/>
          </p:nvSpPr>
          <p:spPr>
            <a:xfrm>
              <a:off x="3775757" y="8970955"/>
              <a:ext cx="770888" cy="82632"/>
            </a:xfrm>
            <a:custGeom>
              <a:avLst/>
              <a:gdLst>
                <a:gd name="connsiteX0" fmla="*/ 2493 w 770888"/>
                <a:gd name="connsiteY0" fmla="*/ 80970 h 82632"/>
                <a:gd name="connsiteX1" fmla="*/ 345393 w 770888"/>
                <a:gd name="connsiteY1" fmla="*/ 52395 h 82632"/>
                <a:gd name="connsiteX2" fmla="*/ 212043 w 770888"/>
                <a:gd name="connsiteY2" fmla="*/ 46045 h 82632"/>
                <a:gd name="connsiteX3" fmla="*/ 608918 w 770888"/>
                <a:gd name="connsiteY3" fmla="*/ 26995 h 82632"/>
                <a:gd name="connsiteX4" fmla="*/ 459693 w 770888"/>
                <a:gd name="connsiteY4" fmla="*/ 46045 h 82632"/>
                <a:gd name="connsiteX5" fmla="*/ 761318 w 770888"/>
                <a:gd name="connsiteY5" fmla="*/ 14295 h 82632"/>
                <a:gd name="connsiteX6" fmla="*/ 685118 w 770888"/>
                <a:gd name="connsiteY6" fmla="*/ 14295 h 82632"/>
                <a:gd name="connsiteX7" fmla="*/ 577168 w 770888"/>
                <a:gd name="connsiteY7" fmla="*/ 1595 h 82632"/>
                <a:gd name="connsiteX8" fmla="*/ 405718 w 770888"/>
                <a:gd name="connsiteY8" fmla="*/ 55570 h 82632"/>
                <a:gd name="connsiteX9" fmla="*/ 554943 w 770888"/>
                <a:gd name="connsiteY9" fmla="*/ 74620 h 82632"/>
                <a:gd name="connsiteX10" fmla="*/ 2493 w 770888"/>
                <a:gd name="connsiteY10" fmla="*/ 80970 h 8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0888" h="82632">
                  <a:moveTo>
                    <a:pt x="2493" y="80970"/>
                  </a:moveTo>
                  <a:cubicBezTo>
                    <a:pt x="-32432" y="77266"/>
                    <a:pt x="310468" y="58216"/>
                    <a:pt x="345393" y="52395"/>
                  </a:cubicBezTo>
                  <a:cubicBezTo>
                    <a:pt x="380318" y="46574"/>
                    <a:pt x="168122" y="50278"/>
                    <a:pt x="212043" y="46045"/>
                  </a:cubicBezTo>
                  <a:cubicBezTo>
                    <a:pt x="255964" y="41812"/>
                    <a:pt x="567643" y="26995"/>
                    <a:pt x="608918" y="26995"/>
                  </a:cubicBezTo>
                  <a:cubicBezTo>
                    <a:pt x="650193" y="26995"/>
                    <a:pt x="434293" y="48162"/>
                    <a:pt x="459693" y="46045"/>
                  </a:cubicBezTo>
                  <a:cubicBezTo>
                    <a:pt x="485093" y="43928"/>
                    <a:pt x="723747" y="19587"/>
                    <a:pt x="761318" y="14295"/>
                  </a:cubicBezTo>
                  <a:cubicBezTo>
                    <a:pt x="798889" y="9003"/>
                    <a:pt x="715810" y="16412"/>
                    <a:pt x="685118" y="14295"/>
                  </a:cubicBezTo>
                  <a:cubicBezTo>
                    <a:pt x="654426" y="12178"/>
                    <a:pt x="623735" y="-5284"/>
                    <a:pt x="577168" y="1595"/>
                  </a:cubicBezTo>
                  <a:cubicBezTo>
                    <a:pt x="530601" y="8474"/>
                    <a:pt x="409422" y="43399"/>
                    <a:pt x="405718" y="55570"/>
                  </a:cubicBezTo>
                  <a:cubicBezTo>
                    <a:pt x="402014" y="67741"/>
                    <a:pt x="629026" y="67212"/>
                    <a:pt x="554943" y="74620"/>
                  </a:cubicBezTo>
                  <a:cubicBezTo>
                    <a:pt x="480860" y="82028"/>
                    <a:pt x="37418" y="84674"/>
                    <a:pt x="2493" y="809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2" name="フリーフォーム 1751">
              <a:extLst>
                <a:ext uri="{FF2B5EF4-FFF2-40B4-BE49-F238E27FC236}">
                  <a16:creationId xmlns:a16="http://schemas.microsoft.com/office/drawing/2014/main" id="{1B25D092-634D-6E3D-E526-FA8ED9E001CD}"/>
                </a:ext>
              </a:extLst>
            </p:cNvPr>
            <p:cNvSpPr/>
            <p:nvPr/>
          </p:nvSpPr>
          <p:spPr>
            <a:xfrm>
              <a:off x="3808909" y="8997276"/>
              <a:ext cx="256038" cy="307682"/>
            </a:xfrm>
            <a:custGeom>
              <a:avLst/>
              <a:gdLst>
                <a:gd name="connsiteX0" fmla="*/ 147141 w 256038"/>
                <a:gd name="connsiteY0" fmla="*/ 674 h 307682"/>
                <a:gd name="connsiteX1" fmla="*/ 42366 w 256038"/>
                <a:gd name="connsiteY1" fmla="*/ 108624 h 307682"/>
                <a:gd name="connsiteX2" fmla="*/ 74116 w 256038"/>
                <a:gd name="connsiteY2" fmla="*/ 140374 h 307682"/>
                <a:gd name="connsiteX3" fmla="*/ 1091 w 256038"/>
                <a:gd name="connsiteY3" fmla="*/ 165774 h 307682"/>
                <a:gd name="connsiteX4" fmla="*/ 140791 w 256038"/>
                <a:gd name="connsiteY4" fmla="*/ 286424 h 307682"/>
                <a:gd name="connsiteX5" fmla="*/ 26491 w 256038"/>
                <a:gd name="connsiteY5" fmla="*/ 251499 h 307682"/>
                <a:gd name="connsiteX6" fmla="*/ 248741 w 256038"/>
                <a:gd name="connsiteY6" fmla="*/ 305474 h 307682"/>
                <a:gd name="connsiteX7" fmla="*/ 194766 w 256038"/>
                <a:gd name="connsiteY7" fmla="*/ 292774 h 307682"/>
                <a:gd name="connsiteX8" fmla="*/ 118566 w 256038"/>
                <a:gd name="connsiteY8" fmla="*/ 251499 h 307682"/>
                <a:gd name="connsiteX9" fmla="*/ 61416 w 256038"/>
                <a:gd name="connsiteY9" fmla="*/ 207049 h 307682"/>
                <a:gd name="connsiteX10" fmla="*/ 67766 w 256038"/>
                <a:gd name="connsiteY10" fmla="*/ 153074 h 307682"/>
                <a:gd name="connsiteX11" fmla="*/ 10616 w 256038"/>
                <a:gd name="connsiteY11" fmla="*/ 165774 h 307682"/>
                <a:gd name="connsiteX12" fmla="*/ 147141 w 256038"/>
                <a:gd name="connsiteY12" fmla="*/ 674 h 3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038" h="307682">
                  <a:moveTo>
                    <a:pt x="147141" y="674"/>
                  </a:moveTo>
                  <a:cubicBezTo>
                    <a:pt x="152433" y="-8851"/>
                    <a:pt x="54537" y="85341"/>
                    <a:pt x="42366" y="108624"/>
                  </a:cubicBezTo>
                  <a:cubicBezTo>
                    <a:pt x="30195" y="131907"/>
                    <a:pt x="80995" y="130849"/>
                    <a:pt x="74116" y="140374"/>
                  </a:cubicBezTo>
                  <a:cubicBezTo>
                    <a:pt x="67237" y="149899"/>
                    <a:pt x="-10021" y="141432"/>
                    <a:pt x="1091" y="165774"/>
                  </a:cubicBezTo>
                  <a:cubicBezTo>
                    <a:pt x="12203" y="190116"/>
                    <a:pt x="136558" y="272137"/>
                    <a:pt x="140791" y="286424"/>
                  </a:cubicBezTo>
                  <a:cubicBezTo>
                    <a:pt x="145024" y="300711"/>
                    <a:pt x="8499" y="248324"/>
                    <a:pt x="26491" y="251499"/>
                  </a:cubicBezTo>
                  <a:cubicBezTo>
                    <a:pt x="44483" y="254674"/>
                    <a:pt x="220695" y="298595"/>
                    <a:pt x="248741" y="305474"/>
                  </a:cubicBezTo>
                  <a:cubicBezTo>
                    <a:pt x="276787" y="312353"/>
                    <a:pt x="216462" y="301770"/>
                    <a:pt x="194766" y="292774"/>
                  </a:cubicBezTo>
                  <a:cubicBezTo>
                    <a:pt x="173070" y="283778"/>
                    <a:pt x="140791" y="265787"/>
                    <a:pt x="118566" y="251499"/>
                  </a:cubicBezTo>
                  <a:cubicBezTo>
                    <a:pt x="96341" y="237211"/>
                    <a:pt x="69883" y="223453"/>
                    <a:pt x="61416" y="207049"/>
                  </a:cubicBezTo>
                  <a:cubicBezTo>
                    <a:pt x="52949" y="190645"/>
                    <a:pt x="76233" y="159953"/>
                    <a:pt x="67766" y="153074"/>
                  </a:cubicBezTo>
                  <a:cubicBezTo>
                    <a:pt x="59299" y="146195"/>
                    <a:pt x="1091" y="186941"/>
                    <a:pt x="10616" y="165774"/>
                  </a:cubicBezTo>
                  <a:cubicBezTo>
                    <a:pt x="20141" y="144607"/>
                    <a:pt x="141849" y="10199"/>
                    <a:pt x="147141" y="67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3" name="フリーフォーム 1752">
              <a:extLst>
                <a:ext uri="{FF2B5EF4-FFF2-40B4-BE49-F238E27FC236}">
                  <a16:creationId xmlns:a16="http://schemas.microsoft.com/office/drawing/2014/main" id="{0DF7ABCC-571B-3D0C-BA9F-699691CF5664}"/>
                </a:ext>
              </a:extLst>
            </p:cNvPr>
            <p:cNvSpPr/>
            <p:nvPr/>
          </p:nvSpPr>
          <p:spPr>
            <a:xfrm>
              <a:off x="4257675" y="8951497"/>
              <a:ext cx="531687" cy="109953"/>
            </a:xfrm>
            <a:custGeom>
              <a:avLst/>
              <a:gdLst>
                <a:gd name="connsiteX0" fmla="*/ 0 w 531687"/>
                <a:gd name="connsiteY0" fmla="*/ 109953 h 109953"/>
                <a:gd name="connsiteX1" fmla="*/ 517525 w 531687"/>
                <a:gd name="connsiteY1" fmla="*/ 14703 h 109953"/>
                <a:gd name="connsiteX2" fmla="*/ 381000 w 531687"/>
                <a:gd name="connsiteY2" fmla="*/ 2003 h 109953"/>
                <a:gd name="connsiteX3" fmla="*/ 330200 w 531687"/>
                <a:gd name="connsiteY3" fmla="*/ 2003 h 109953"/>
                <a:gd name="connsiteX4" fmla="*/ 419100 w 531687"/>
                <a:gd name="connsiteY4" fmla="*/ 21053 h 109953"/>
                <a:gd name="connsiteX5" fmla="*/ 276225 w 531687"/>
                <a:gd name="connsiteY5" fmla="*/ 55978 h 109953"/>
                <a:gd name="connsiteX6" fmla="*/ 0 w 531687"/>
                <a:gd name="connsiteY6" fmla="*/ 109953 h 10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687" h="109953">
                  <a:moveTo>
                    <a:pt x="0" y="109953"/>
                  </a:moveTo>
                  <a:cubicBezTo>
                    <a:pt x="40217" y="103074"/>
                    <a:pt x="454025" y="32695"/>
                    <a:pt x="517525" y="14703"/>
                  </a:cubicBezTo>
                  <a:cubicBezTo>
                    <a:pt x="581025" y="-3289"/>
                    <a:pt x="412221" y="4120"/>
                    <a:pt x="381000" y="2003"/>
                  </a:cubicBezTo>
                  <a:cubicBezTo>
                    <a:pt x="349779" y="-114"/>
                    <a:pt x="323850" y="-1172"/>
                    <a:pt x="330200" y="2003"/>
                  </a:cubicBezTo>
                  <a:cubicBezTo>
                    <a:pt x="336550" y="5178"/>
                    <a:pt x="428096" y="12057"/>
                    <a:pt x="419100" y="21053"/>
                  </a:cubicBezTo>
                  <a:cubicBezTo>
                    <a:pt x="410104" y="30049"/>
                    <a:pt x="338667" y="43278"/>
                    <a:pt x="276225" y="55978"/>
                  </a:cubicBezTo>
                  <a:lnTo>
                    <a:pt x="0" y="109953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4" name="フリーフォーム 1753">
              <a:extLst>
                <a:ext uri="{FF2B5EF4-FFF2-40B4-BE49-F238E27FC236}">
                  <a16:creationId xmlns:a16="http://schemas.microsoft.com/office/drawing/2014/main" id="{B68C8151-364E-8B4C-E696-9BDA66472A9B}"/>
                </a:ext>
              </a:extLst>
            </p:cNvPr>
            <p:cNvSpPr/>
            <p:nvPr/>
          </p:nvSpPr>
          <p:spPr>
            <a:xfrm>
              <a:off x="3963834" y="9022084"/>
              <a:ext cx="706408" cy="81316"/>
            </a:xfrm>
            <a:custGeom>
              <a:avLst/>
              <a:gdLst>
                <a:gd name="connsiteX0" fmla="*/ 11266 w 706408"/>
                <a:gd name="connsiteY0" fmla="*/ 77466 h 81316"/>
                <a:gd name="connsiteX1" fmla="*/ 693891 w 706408"/>
                <a:gd name="connsiteY1" fmla="*/ 1266 h 81316"/>
                <a:gd name="connsiteX2" fmla="*/ 433541 w 706408"/>
                <a:gd name="connsiteY2" fmla="*/ 33016 h 81316"/>
                <a:gd name="connsiteX3" fmla="*/ 182716 w 706408"/>
                <a:gd name="connsiteY3" fmla="*/ 74291 h 81316"/>
                <a:gd name="connsiteX4" fmla="*/ 262091 w 706408"/>
                <a:gd name="connsiteY4" fmla="*/ 71116 h 81316"/>
                <a:gd name="connsiteX5" fmla="*/ 11266 w 706408"/>
                <a:gd name="connsiteY5" fmla="*/ 77466 h 8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6408" h="81316">
                  <a:moveTo>
                    <a:pt x="11266" y="77466"/>
                  </a:moveTo>
                  <a:cubicBezTo>
                    <a:pt x="83233" y="65824"/>
                    <a:pt x="623512" y="8674"/>
                    <a:pt x="693891" y="1266"/>
                  </a:cubicBezTo>
                  <a:cubicBezTo>
                    <a:pt x="764270" y="-6142"/>
                    <a:pt x="518737" y="20845"/>
                    <a:pt x="433541" y="33016"/>
                  </a:cubicBezTo>
                  <a:cubicBezTo>
                    <a:pt x="348345" y="45187"/>
                    <a:pt x="211291" y="67941"/>
                    <a:pt x="182716" y="74291"/>
                  </a:cubicBezTo>
                  <a:cubicBezTo>
                    <a:pt x="154141" y="80641"/>
                    <a:pt x="289608" y="71645"/>
                    <a:pt x="262091" y="71116"/>
                  </a:cubicBezTo>
                  <a:cubicBezTo>
                    <a:pt x="234574" y="70587"/>
                    <a:pt x="-60701" y="89108"/>
                    <a:pt x="11266" y="7746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5" name="フリーフォーム 1754">
              <a:extLst>
                <a:ext uri="{FF2B5EF4-FFF2-40B4-BE49-F238E27FC236}">
                  <a16:creationId xmlns:a16="http://schemas.microsoft.com/office/drawing/2014/main" id="{603DA1FB-0529-E7C6-5317-C99D9D5014B9}"/>
                </a:ext>
              </a:extLst>
            </p:cNvPr>
            <p:cNvSpPr/>
            <p:nvPr/>
          </p:nvSpPr>
          <p:spPr>
            <a:xfrm>
              <a:off x="3905086" y="9098773"/>
              <a:ext cx="776969" cy="39234"/>
            </a:xfrm>
            <a:custGeom>
              <a:avLst/>
              <a:gdLst>
                <a:gd name="connsiteX0" fmla="*/ 164 w 776969"/>
                <a:gd name="connsiteY0" fmla="*/ 26177 h 39234"/>
                <a:gd name="connsiteX1" fmla="*/ 504989 w 776969"/>
                <a:gd name="connsiteY1" fmla="*/ 38877 h 39234"/>
                <a:gd name="connsiteX2" fmla="*/ 479589 w 776969"/>
                <a:gd name="connsiteY2" fmla="*/ 32527 h 39234"/>
                <a:gd name="connsiteX3" fmla="*/ 771689 w 776969"/>
                <a:gd name="connsiteY3" fmla="*/ 777 h 39234"/>
                <a:gd name="connsiteX4" fmla="*/ 641514 w 776969"/>
                <a:gd name="connsiteY4" fmla="*/ 10302 h 39234"/>
                <a:gd name="connsiteX5" fmla="*/ 317664 w 776969"/>
                <a:gd name="connsiteY5" fmla="*/ 16652 h 39234"/>
                <a:gd name="connsiteX6" fmla="*/ 447839 w 776969"/>
                <a:gd name="connsiteY6" fmla="*/ 26177 h 39234"/>
                <a:gd name="connsiteX7" fmla="*/ 164 w 776969"/>
                <a:gd name="connsiteY7" fmla="*/ 26177 h 3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6969" h="39234">
                  <a:moveTo>
                    <a:pt x="164" y="26177"/>
                  </a:moveTo>
                  <a:cubicBezTo>
                    <a:pt x="9689" y="28294"/>
                    <a:pt x="425085" y="37819"/>
                    <a:pt x="504989" y="38877"/>
                  </a:cubicBezTo>
                  <a:cubicBezTo>
                    <a:pt x="584893" y="39935"/>
                    <a:pt x="435139" y="38877"/>
                    <a:pt x="479589" y="32527"/>
                  </a:cubicBezTo>
                  <a:cubicBezTo>
                    <a:pt x="524039" y="26177"/>
                    <a:pt x="744702" y="4481"/>
                    <a:pt x="771689" y="777"/>
                  </a:cubicBezTo>
                  <a:cubicBezTo>
                    <a:pt x="798676" y="-2927"/>
                    <a:pt x="717185" y="7656"/>
                    <a:pt x="641514" y="10302"/>
                  </a:cubicBezTo>
                  <a:cubicBezTo>
                    <a:pt x="565843" y="12948"/>
                    <a:pt x="349943" y="14006"/>
                    <a:pt x="317664" y="16652"/>
                  </a:cubicBezTo>
                  <a:cubicBezTo>
                    <a:pt x="285385" y="19298"/>
                    <a:pt x="498639" y="24060"/>
                    <a:pt x="447839" y="26177"/>
                  </a:cubicBezTo>
                  <a:cubicBezTo>
                    <a:pt x="397039" y="28294"/>
                    <a:pt x="-9361" y="24060"/>
                    <a:pt x="164" y="2617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6" name="フリーフォーム 1755">
              <a:extLst>
                <a:ext uri="{FF2B5EF4-FFF2-40B4-BE49-F238E27FC236}">
                  <a16:creationId xmlns:a16="http://schemas.microsoft.com/office/drawing/2014/main" id="{456937AE-8334-66B6-23A5-2EF9D41B09B1}"/>
                </a:ext>
              </a:extLst>
            </p:cNvPr>
            <p:cNvSpPr/>
            <p:nvPr/>
          </p:nvSpPr>
          <p:spPr>
            <a:xfrm>
              <a:off x="3853899" y="9175599"/>
              <a:ext cx="958151" cy="194165"/>
            </a:xfrm>
            <a:custGeom>
              <a:avLst/>
              <a:gdLst>
                <a:gd name="connsiteX0" fmla="*/ 551 w 958151"/>
                <a:gd name="connsiteY0" fmla="*/ 193826 h 194165"/>
                <a:gd name="connsiteX1" fmla="*/ 267251 w 958151"/>
                <a:gd name="connsiteY1" fmla="*/ 54126 h 194165"/>
                <a:gd name="connsiteX2" fmla="*/ 283126 w 958151"/>
                <a:gd name="connsiteY2" fmla="*/ 85876 h 194165"/>
                <a:gd name="connsiteX3" fmla="*/ 410126 w 958151"/>
                <a:gd name="connsiteY3" fmla="*/ 95401 h 194165"/>
                <a:gd name="connsiteX4" fmla="*/ 337101 w 958151"/>
                <a:gd name="connsiteY4" fmla="*/ 114451 h 194165"/>
                <a:gd name="connsiteX5" fmla="*/ 641901 w 958151"/>
                <a:gd name="connsiteY5" fmla="*/ 76351 h 194165"/>
                <a:gd name="connsiteX6" fmla="*/ 918126 w 958151"/>
                <a:gd name="connsiteY6" fmla="*/ 22376 h 194165"/>
                <a:gd name="connsiteX7" fmla="*/ 940351 w 958151"/>
                <a:gd name="connsiteY7" fmla="*/ 151 h 194165"/>
                <a:gd name="connsiteX8" fmla="*/ 762551 w 958151"/>
                <a:gd name="connsiteY8" fmla="*/ 31901 h 194165"/>
                <a:gd name="connsiteX9" fmla="*/ 464101 w 958151"/>
                <a:gd name="connsiteY9" fmla="*/ 92226 h 194165"/>
                <a:gd name="connsiteX10" fmla="*/ 476801 w 958151"/>
                <a:gd name="connsiteY10" fmla="*/ 85876 h 194165"/>
                <a:gd name="connsiteX11" fmla="*/ 184701 w 958151"/>
                <a:gd name="connsiteY11" fmla="*/ 73176 h 194165"/>
                <a:gd name="connsiteX12" fmla="*/ 197401 w 958151"/>
                <a:gd name="connsiteY12" fmla="*/ 92226 h 194165"/>
                <a:gd name="connsiteX13" fmla="*/ 551 w 958151"/>
                <a:gd name="connsiteY13" fmla="*/ 193826 h 194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8151" h="194165">
                  <a:moveTo>
                    <a:pt x="551" y="193826"/>
                  </a:moveTo>
                  <a:cubicBezTo>
                    <a:pt x="12193" y="187476"/>
                    <a:pt x="220155" y="72118"/>
                    <a:pt x="267251" y="54126"/>
                  </a:cubicBezTo>
                  <a:cubicBezTo>
                    <a:pt x="314347" y="36134"/>
                    <a:pt x="259314" y="78997"/>
                    <a:pt x="283126" y="85876"/>
                  </a:cubicBezTo>
                  <a:cubicBezTo>
                    <a:pt x="306938" y="92755"/>
                    <a:pt x="401130" y="90639"/>
                    <a:pt x="410126" y="95401"/>
                  </a:cubicBezTo>
                  <a:cubicBezTo>
                    <a:pt x="419122" y="100163"/>
                    <a:pt x="298472" y="117626"/>
                    <a:pt x="337101" y="114451"/>
                  </a:cubicBezTo>
                  <a:cubicBezTo>
                    <a:pt x="375730" y="111276"/>
                    <a:pt x="545064" y="91697"/>
                    <a:pt x="641901" y="76351"/>
                  </a:cubicBezTo>
                  <a:cubicBezTo>
                    <a:pt x="738738" y="61005"/>
                    <a:pt x="868384" y="35076"/>
                    <a:pt x="918126" y="22376"/>
                  </a:cubicBezTo>
                  <a:cubicBezTo>
                    <a:pt x="967868" y="9676"/>
                    <a:pt x="966280" y="-1437"/>
                    <a:pt x="940351" y="151"/>
                  </a:cubicBezTo>
                  <a:cubicBezTo>
                    <a:pt x="914422" y="1738"/>
                    <a:pt x="762551" y="31901"/>
                    <a:pt x="762551" y="31901"/>
                  </a:cubicBezTo>
                  <a:lnTo>
                    <a:pt x="464101" y="92226"/>
                  </a:lnTo>
                  <a:cubicBezTo>
                    <a:pt x="416476" y="101222"/>
                    <a:pt x="523368" y="89051"/>
                    <a:pt x="476801" y="85876"/>
                  </a:cubicBezTo>
                  <a:cubicBezTo>
                    <a:pt x="430234" y="82701"/>
                    <a:pt x="231268" y="72118"/>
                    <a:pt x="184701" y="73176"/>
                  </a:cubicBezTo>
                  <a:cubicBezTo>
                    <a:pt x="138134" y="74234"/>
                    <a:pt x="229680" y="68943"/>
                    <a:pt x="197401" y="92226"/>
                  </a:cubicBezTo>
                  <a:cubicBezTo>
                    <a:pt x="165122" y="115509"/>
                    <a:pt x="-11091" y="200176"/>
                    <a:pt x="551" y="1938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7" name="フリーフォーム 1756">
              <a:extLst>
                <a:ext uri="{FF2B5EF4-FFF2-40B4-BE49-F238E27FC236}">
                  <a16:creationId xmlns:a16="http://schemas.microsoft.com/office/drawing/2014/main" id="{8BAAD497-988C-D139-7B60-DEBE9A85CA47}"/>
                </a:ext>
              </a:extLst>
            </p:cNvPr>
            <p:cNvSpPr/>
            <p:nvPr/>
          </p:nvSpPr>
          <p:spPr>
            <a:xfrm>
              <a:off x="3921193" y="9172457"/>
              <a:ext cx="630563" cy="47878"/>
            </a:xfrm>
            <a:custGeom>
              <a:avLst/>
              <a:gdLst>
                <a:gd name="connsiteX0" fmla="*/ 3107 w 630563"/>
                <a:gd name="connsiteY0" fmla="*/ 118 h 47878"/>
                <a:gd name="connsiteX1" fmla="*/ 606357 w 630563"/>
                <a:gd name="connsiteY1" fmla="*/ 15993 h 47878"/>
                <a:gd name="connsiteX2" fmla="*/ 520632 w 630563"/>
                <a:gd name="connsiteY2" fmla="*/ 15993 h 47878"/>
                <a:gd name="connsiteX3" fmla="*/ 380932 w 630563"/>
                <a:gd name="connsiteY3" fmla="*/ 15993 h 47878"/>
                <a:gd name="connsiteX4" fmla="*/ 469832 w 630563"/>
                <a:gd name="connsiteY4" fmla="*/ 47743 h 47878"/>
                <a:gd name="connsiteX5" fmla="*/ 374582 w 630563"/>
                <a:gd name="connsiteY5" fmla="*/ 25518 h 47878"/>
                <a:gd name="connsiteX6" fmla="*/ 3107 w 630563"/>
                <a:gd name="connsiteY6" fmla="*/ 118 h 4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563" h="47878">
                  <a:moveTo>
                    <a:pt x="3107" y="118"/>
                  </a:moveTo>
                  <a:cubicBezTo>
                    <a:pt x="41736" y="-1469"/>
                    <a:pt x="520103" y="13347"/>
                    <a:pt x="606357" y="15993"/>
                  </a:cubicBezTo>
                  <a:cubicBezTo>
                    <a:pt x="692611" y="18639"/>
                    <a:pt x="520632" y="15993"/>
                    <a:pt x="520632" y="15993"/>
                  </a:cubicBezTo>
                  <a:cubicBezTo>
                    <a:pt x="483061" y="15993"/>
                    <a:pt x="389399" y="10701"/>
                    <a:pt x="380932" y="15993"/>
                  </a:cubicBezTo>
                  <a:cubicBezTo>
                    <a:pt x="372465" y="21285"/>
                    <a:pt x="470890" y="46155"/>
                    <a:pt x="469832" y="47743"/>
                  </a:cubicBezTo>
                  <a:cubicBezTo>
                    <a:pt x="468774" y="49331"/>
                    <a:pt x="451840" y="36630"/>
                    <a:pt x="374582" y="25518"/>
                  </a:cubicBezTo>
                  <a:cubicBezTo>
                    <a:pt x="297324" y="14406"/>
                    <a:pt x="-35522" y="1705"/>
                    <a:pt x="3107" y="11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8" name="フリーフォーム 1757">
              <a:extLst>
                <a:ext uri="{FF2B5EF4-FFF2-40B4-BE49-F238E27FC236}">
                  <a16:creationId xmlns:a16="http://schemas.microsoft.com/office/drawing/2014/main" id="{36E5A034-B352-E3D4-0B67-5258050C6943}"/>
                </a:ext>
              </a:extLst>
            </p:cNvPr>
            <p:cNvSpPr/>
            <p:nvPr/>
          </p:nvSpPr>
          <p:spPr>
            <a:xfrm>
              <a:off x="4724363" y="8902564"/>
              <a:ext cx="223649" cy="65496"/>
            </a:xfrm>
            <a:custGeom>
              <a:avLst/>
              <a:gdLst>
                <a:gd name="connsiteX0" fmla="*/ 37 w 223649"/>
                <a:gd name="connsiteY0" fmla="*/ 136 h 65496"/>
                <a:gd name="connsiteX1" fmla="*/ 222287 w 223649"/>
                <a:gd name="connsiteY1" fmla="*/ 44586 h 65496"/>
                <a:gd name="connsiteX2" fmla="*/ 98462 w 223649"/>
                <a:gd name="connsiteY2" fmla="*/ 63636 h 65496"/>
                <a:gd name="connsiteX3" fmla="*/ 203237 w 223649"/>
                <a:gd name="connsiteY3" fmla="*/ 60461 h 65496"/>
                <a:gd name="connsiteX4" fmla="*/ 37 w 223649"/>
                <a:gd name="connsiteY4" fmla="*/ 136 h 6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649" h="65496">
                  <a:moveTo>
                    <a:pt x="37" y="136"/>
                  </a:moveTo>
                  <a:cubicBezTo>
                    <a:pt x="3212" y="-2510"/>
                    <a:pt x="205883" y="34003"/>
                    <a:pt x="222287" y="44586"/>
                  </a:cubicBezTo>
                  <a:cubicBezTo>
                    <a:pt x="238691" y="55169"/>
                    <a:pt x="101637" y="60990"/>
                    <a:pt x="98462" y="63636"/>
                  </a:cubicBezTo>
                  <a:cubicBezTo>
                    <a:pt x="95287" y="66282"/>
                    <a:pt x="212762" y="66811"/>
                    <a:pt x="203237" y="60461"/>
                  </a:cubicBezTo>
                  <a:cubicBezTo>
                    <a:pt x="193712" y="54111"/>
                    <a:pt x="-3138" y="2782"/>
                    <a:pt x="37" y="13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9" name="フリーフォーム 1758">
              <a:extLst>
                <a:ext uri="{FF2B5EF4-FFF2-40B4-BE49-F238E27FC236}">
                  <a16:creationId xmlns:a16="http://schemas.microsoft.com/office/drawing/2014/main" id="{7EDD3E27-EB0A-0D8C-E98D-FB7D39A9216D}"/>
                </a:ext>
              </a:extLst>
            </p:cNvPr>
            <p:cNvSpPr/>
            <p:nvPr/>
          </p:nvSpPr>
          <p:spPr>
            <a:xfrm>
              <a:off x="4721208" y="8940820"/>
              <a:ext cx="261385" cy="270575"/>
            </a:xfrm>
            <a:custGeom>
              <a:avLst/>
              <a:gdLst>
                <a:gd name="connsiteX0" fmla="*/ 241317 w 261385"/>
                <a:gd name="connsiteY0" fmla="*/ 3155 h 270575"/>
                <a:gd name="connsiteX1" fmla="*/ 238142 w 261385"/>
                <a:gd name="connsiteY1" fmla="*/ 79355 h 270575"/>
                <a:gd name="connsiteX2" fmla="*/ 244492 w 261385"/>
                <a:gd name="connsiteY2" fmla="*/ 139680 h 270575"/>
                <a:gd name="connsiteX3" fmla="*/ 225442 w 261385"/>
                <a:gd name="connsiteY3" fmla="*/ 168255 h 270575"/>
                <a:gd name="connsiteX4" fmla="*/ 17 w 261385"/>
                <a:gd name="connsiteY4" fmla="*/ 269855 h 270575"/>
                <a:gd name="connsiteX5" fmla="*/ 238142 w 261385"/>
                <a:gd name="connsiteY5" fmla="*/ 212705 h 270575"/>
                <a:gd name="connsiteX6" fmla="*/ 247667 w 261385"/>
                <a:gd name="connsiteY6" fmla="*/ 193655 h 270575"/>
                <a:gd name="connsiteX7" fmla="*/ 241317 w 261385"/>
                <a:gd name="connsiteY7" fmla="*/ 3155 h 27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85" h="270575">
                  <a:moveTo>
                    <a:pt x="241317" y="3155"/>
                  </a:moveTo>
                  <a:cubicBezTo>
                    <a:pt x="239730" y="-15895"/>
                    <a:pt x="237613" y="56601"/>
                    <a:pt x="238142" y="79355"/>
                  </a:cubicBezTo>
                  <a:cubicBezTo>
                    <a:pt x="238671" y="102109"/>
                    <a:pt x="246609" y="124863"/>
                    <a:pt x="244492" y="139680"/>
                  </a:cubicBezTo>
                  <a:cubicBezTo>
                    <a:pt x="242375" y="154497"/>
                    <a:pt x="266188" y="146559"/>
                    <a:pt x="225442" y="168255"/>
                  </a:cubicBezTo>
                  <a:cubicBezTo>
                    <a:pt x="184696" y="189951"/>
                    <a:pt x="-2100" y="262447"/>
                    <a:pt x="17" y="269855"/>
                  </a:cubicBezTo>
                  <a:cubicBezTo>
                    <a:pt x="2134" y="277263"/>
                    <a:pt x="196867" y="225405"/>
                    <a:pt x="238142" y="212705"/>
                  </a:cubicBezTo>
                  <a:cubicBezTo>
                    <a:pt x="279417" y="200005"/>
                    <a:pt x="254546" y="225934"/>
                    <a:pt x="247667" y="193655"/>
                  </a:cubicBezTo>
                  <a:cubicBezTo>
                    <a:pt x="240788" y="161376"/>
                    <a:pt x="242904" y="22205"/>
                    <a:pt x="241317" y="31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0" name="フリーフォーム 1759">
              <a:extLst>
                <a:ext uri="{FF2B5EF4-FFF2-40B4-BE49-F238E27FC236}">
                  <a16:creationId xmlns:a16="http://schemas.microsoft.com/office/drawing/2014/main" id="{22FEEBF0-9936-0B11-5111-E1BA994C7DBE}"/>
                </a:ext>
              </a:extLst>
            </p:cNvPr>
            <p:cNvSpPr/>
            <p:nvPr/>
          </p:nvSpPr>
          <p:spPr>
            <a:xfrm>
              <a:off x="4549055" y="8991441"/>
              <a:ext cx="255234" cy="149398"/>
            </a:xfrm>
            <a:custGeom>
              <a:avLst/>
              <a:gdLst>
                <a:gd name="connsiteX0" fmla="*/ 210270 w 255234"/>
                <a:gd name="connsiteY0" fmla="*/ 159 h 149398"/>
                <a:gd name="connsiteX1" fmla="*/ 229320 w 255234"/>
                <a:gd name="connsiteY1" fmla="*/ 98584 h 149398"/>
                <a:gd name="connsiteX2" fmla="*/ 172170 w 255234"/>
                <a:gd name="connsiteY2" fmla="*/ 127159 h 149398"/>
                <a:gd name="connsiteX3" fmla="*/ 720 w 255234"/>
                <a:gd name="connsiteY3" fmla="*/ 149384 h 149398"/>
                <a:gd name="connsiteX4" fmla="*/ 245195 w 255234"/>
                <a:gd name="connsiteY4" fmla="*/ 123984 h 149398"/>
                <a:gd name="connsiteX5" fmla="*/ 210270 w 255234"/>
                <a:gd name="connsiteY5" fmla="*/ 159 h 14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234" h="149398">
                  <a:moveTo>
                    <a:pt x="210270" y="159"/>
                  </a:moveTo>
                  <a:cubicBezTo>
                    <a:pt x="207624" y="-4074"/>
                    <a:pt x="235670" y="77417"/>
                    <a:pt x="229320" y="98584"/>
                  </a:cubicBezTo>
                  <a:cubicBezTo>
                    <a:pt x="222970" y="119751"/>
                    <a:pt x="210270" y="118692"/>
                    <a:pt x="172170" y="127159"/>
                  </a:cubicBezTo>
                  <a:cubicBezTo>
                    <a:pt x="134070" y="135626"/>
                    <a:pt x="-11451" y="149913"/>
                    <a:pt x="720" y="149384"/>
                  </a:cubicBezTo>
                  <a:cubicBezTo>
                    <a:pt x="12891" y="148855"/>
                    <a:pt x="210270" y="147796"/>
                    <a:pt x="245195" y="123984"/>
                  </a:cubicBezTo>
                  <a:cubicBezTo>
                    <a:pt x="280120" y="100172"/>
                    <a:pt x="212916" y="4392"/>
                    <a:pt x="210270" y="159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1" name="フリーフォーム 1760">
              <a:extLst>
                <a:ext uri="{FF2B5EF4-FFF2-40B4-BE49-F238E27FC236}">
                  <a16:creationId xmlns:a16="http://schemas.microsoft.com/office/drawing/2014/main" id="{18004620-1544-F391-BAB9-50E11EEC8806}"/>
                </a:ext>
              </a:extLst>
            </p:cNvPr>
            <p:cNvSpPr/>
            <p:nvPr/>
          </p:nvSpPr>
          <p:spPr>
            <a:xfrm>
              <a:off x="4819621" y="8985237"/>
              <a:ext cx="35517" cy="130349"/>
            </a:xfrm>
            <a:custGeom>
              <a:avLst/>
              <a:gdLst>
                <a:gd name="connsiteX0" fmla="*/ 29 w 35517"/>
                <a:gd name="connsiteY0" fmla="*/ 13 h 130349"/>
                <a:gd name="connsiteX1" fmla="*/ 28604 w 35517"/>
                <a:gd name="connsiteY1" fmla="*/ 76213 h 130349"/>
                <a:gd name="connsiteX2" fmla="*/ 9554 w 35517"/>
                <a:gd name="connsiteY2" fmla="*/ 130188 h 130349"/>
                <a:gd name="connsiteX3" fmla="*/ 28604 w 35517"/>
                <a:gd name="connsiteY3" fmla="*/ 92088 h 130349"/>
                <a:gd name="connsiteX4" fmla="*/ 34954 w 35517"/>
                <a:gd name="connsiteY4" fmla="*/ 69863 h 130349"/>
                <a:gd name="connsiteX5" fmla="*/ 29 w 35517"/>
                <a:gd name="connsiteY5" fmla="*/ 13 h 1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7" h="130349">
                  <a:moveTo>
                    <a:pt x="29" y="13"/>
                  </a:moveTo>
                  <a:cubicBezTo>
                    <a:pt x="-1029" y="1071"/>
                    <a:pt x="27017" y="54517"/>
                    <a:pt x="28604" y="76213"/>
                  </a:cubicBezTo>
                  <a:cubicBezTo>
                    <a:pt x="30191" y="97909"/>
                    <a:pt x="9554" y="127542"/>
                    <a:pt x="9554" y="130188"/>
                  </a:cubicBezTo>
                  <a:cubicBezTo>
                    <a:pt x="9554" y="132834"/>
                    <a:pt x="24371" y="102142"/>
                    <a:pt x="28604" y="92088"/>
                  </a:cubicBezTo>
                  <a:cubicBezTo>
                    <a:pt x="32837" y="82034"/>
                    <a:pt x="37071" y="80975"/>
                    <a:pt x="34954" y="69863"/>
                  </a:cubicBezTo>
                  <a:cubicBezTo>
                    <a:pt x="32837" y="58751"/>
                    <a:pt x="1087" y="-1045"/>
                    <a:pt x="29" y="1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2" name="フリーフォーム 1761">
              <a:extLst>
                <a:ext uri="{FF2B5EF4-FFF2-40B4-BE49-F238E27FC236}">
                  <a16:creationId xmlns:a16="http://schemas.microsoft.com/office/drawing/2014/main" id="{1087C886-ECA7-C232-EDE2-FC4DA99B2B18}"/>
                </a:ext>
              </a:extLst>
            </p:cNvPr>
            <p:cNvSpPr/>
            <p:nvPr/>
          </p:nvSpPr>
          <p:spPr>
            <a:xfrm>
              <a:off x="4606910" y="9238003"/>
              <a:ext cx="387101" cy="169523"/>
            </a:xfrm>
            <a:custGeom>
              <a:avLst/>
              <a:gdLst>
                <a:gd name="connsiteX0" fmla="*/ 15 w 387101"/>
                <a:gd name="connsiteY0" fmla="*/ 169522 h 169523"/>
                <a:gd name="connsiteX1" fmla="*/ 241315 w 387101"/>
                <a:gd name="connsiteY1" fmla="*/ 42522 h 169523"/>
                <a:gd name="connsiteX2" fmla="*/ 161940 w 387101"/>
                <a:gd name="connsiteY2" fmla="*/ 67922 h 169523"/>
                <a:gd name="connsiteX3" fmla="*/ 257190 w 387101"/>
                <a:gd name="connsiteY3" fmla="*/ 26647 h 169523"/>
                <a:gd name="connsiteX4" fmla="*/ 384190 w 387101"/>
                <a:gd name="connsiteY4" fmla="*/ 4422 h 169523"/>
                <a:gd name="connsiteX5" fmla="*/ 330215 w 387101"/>
                <a:gd name="connsiteY5" fmla="*/ 7597 h 169523"/>
                <a:gd name="connsiteX6" fmla="*/ 152415 w 387101"/>
                <a:gd name="connsiteY6" fmla="*/ 80622 h 169523"/>
                <a:gd name="connsiteX7" fmla="*/ 254015 w 387101"/>
                <a:gd name="connsiteY7" fmla="*/ 45697 h 169523"/>
                <a:gd name="connsiteX8" fmla="*/ 15 w 387101"/>
                <a:gd name="connsiteY8" fmla="*/ 169522 h 16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101" h="169523">
                  <a:moveTo>
                    <a:pt x="15" y="169522"/>
                  </a:moveTo>
                  <a:cubicBezTo>
                    <a:pt x="-2102" y="168993"/>
                    <a:pt x="214328" y="59455"/>
                    <a:pt x="241315" y="42522"/>
                  </a:cubicBezTo>
                  <a:cubicBezTo>
                    <a:pt x="268303" y="25589"/>
                    <a:pt x="159294" y="70568"/>
                    <a:pt x="161940" y="67922"/>
                  </a:cubicBezTo>
                  <a:cubicBezTo>
                    <a:pt x="164586" y="65276"/>
                    <a:pt x="220148" y="37230"/>
                    <a:pt x="257190" y="26647"/>
                  </a:cubicBezTo>
                  <a:cubicBezTo>
                    <a:pt x="294232" y="16064"/>
                    <a:pt x="372019" y="7597"/>
                    <a:pt x="384190" y="4422"/>
                  </a:cubicBezTo>
                  <a:cubicBezTo>
                    <a:pt x="396361" y="1247"/>
                    <a:pt x="368844" y="-5103"/>
                    <a:pt x="330215" y="7597"/>
                  </a:cubicBezTo>
                  <a:cubicBezTo>
                    <a:pt x="291586" y="20297"/>
                    <a:pt x="165115" y="74272"/>
                    <a:pt x="152415" y="80622"/>
                  </a:cubicBezTo>
                  <a:cubicBezTo>
                    <a:pt x="139715" y="86972"/>
                    <a:pt x="277828" y="29822"/>
                    <a:pt x="254015" y="45697"/>
                  </a:cubicBezTo>
                  <a:cubicBezTo>
                    <a:pt x="230203" y="61572"/>
                    <a:pt x="2132" y="170051"/>
                    <a:pt x="15" y="1695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3" name="フリーフォーム 1762">
              <a:extLst>
                <a:ext uri="{FF2B5EF4-FFF2-40B4-BE49-F238E27FC236}">
                  <a16:creationId xmlns:a16="http://schemas.microsoft.com/office/drawing/2014/main" id="{B6F2B999-B4B1-3B26-0C99-76AC49662F7A}"/>
                </a:ext>
              </a:extLst>
            </p:cNvPr>
            <p:cNvSpPr/>
            <p:nvPr/>
          </p:nvSpPr>
          <p:spPr>
            <a:xfrm>
              <a:off x="4139823" y="9251673"/>
              <a:ext cx="497116" cy="149841"/>
            </a:xfrm>
            <a:custGeom>
              <a:avLst/>
              <a:gdLst>
                <a:gd name="connsiteX0" fmla="*/ 365502 w 497116"/>
                <a:gd name="connsiteY0" fmla="*/ 277 h 149841"/>
                <a:gd name="connsiteX1" fmla="*/ 241677 w 497116"/>
                <a:gd name="connsiteY1" fmla="*/ 54252 h 149841"/>
                <a:gd name="connsiteX2" fmla="*/ 377 w 497116"/>
                <a:gd name="connsiteY2" fmla="*/ 105052 h 149841"/>
                <a:gd name="connsiteX3" fmla="*/ 184527 w 497116"/>
                <a:gd name="connsiteY3" fmla="*/ 95527 h 149841"/>
                <a:gd name="connsiteX4" fmla="*/ 121027 w 497116"/>
                <a:gd name="connsiteY4" fmla="*/ 114577 h 149841"/>
                <a:gd name="connsiteX5" fmla="*/ 295652 w 497116"/>
                <a:gd name="connsiteY5" fmla="*/ 130452 h 149841"/>
                <a:gd name="connsiteX6" fmla="*/ 495677 w 497116"/>
                <a:gd name="connsiteY6" fmla="*/ 149502 h 149841"/>
                <a:gd name="connsiteX7" fmla="*/ 390902 w 497116"/>
                <a:gd name="connsiteY7" fmla="*/ 143152 h 149841"/>
                <a:gd name="connsiteX8" fmla="*/ 190877 w 497116"/>
                <a:gd name="connsiteY8" fmla="*/ 146327 h 149841"/>
                <a:gd name="connsiteX9" fmla="*/ 82927 w 497116"/>
                <a:gd name="connsiteY9" fmla="*/ 105052 h 149841"/>
                <a:gd name="connsiteX10" fmla="*/ 181352 w 497116"/>
                <a:gd name="connsiteY10" fmla="*/ 76477 h 149841"/>
                <a:gd name="connsiteX11" fmla="*/ 95627 w 497116"/>
                <a:gd name="connsiteY11" fmla="*/ 92352 h 149841"/>
                <a:gd name="connsiteX12" fmla="*/ 228977 w 497116"/>
                <a:gd name="connsiteY12" fmla="*/ 35202 h 149841"/>
                <a:gd name="connsiteX13" fmla="*/ 365502 w 497116"/>
                <a:gd name="connsiteY13" fmla="*/ 277 h 14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7116" h="149841">
                  <a:moveTo>
                    <a:pt x="365502" y="277"/>
                  </a:moveTo>
                  <a:cubicBezTo>
                    <a:pt x="367619" y="3452"/>
                    <a:pt x="302531" y="36790"/>
                    <a:pt x="241677" y="54252"/>
                  </a:cubicBezTo>
                  <a:cubicBezTo>
                    <a:pt x="180823" y="71714"/>
                    <a:pt x="9902" y="98173"/>
                    <a:pt x="377" y="105052"/>
                  </a:cubicBezTo>
                  <a:cubicBezTo>
                    <a:pt x="-9148" y="111931"/>
                    <a:pt x="164419" y="93940"/>
                    <a:pt x="184527" y="95527"/>
                  </a:cubicBezTo>
                  <a:cubicBezTo>
                    <a:pt x="204635" y="97115"/>
                    <a:pt x="102506" y="108756"/>
                    <a:pt x="121027" y="114577"/>
                  </a:cubicBezTo>
                  <a:cubicBezTo>
                    <a:pt x="139548" y="120398"/>
                    <a:pt x="295652" y="130452"/>
                    <a:pt x="295652" y="130452"/>
                  </a:cubicBezTo>
                  <a:lnTo>
                    <a:pt x="495677" y="149502"/>
                  </a:lnTo>
                  <a:cubicBezTo>
                    <a:pt x="511552" y="151619"/>
                    <a:pt x="390902" y="143152"/>
                    <a:pt x="390902" y="143152"/>
                  </a:cubicBezTo>
                  <a:cubicBezTo>
                    <a:pt x="340102" y="142623"/>
                    <a:pt x="242206" y="152677"/>
                    <a:pt x="190877" y="146327"/>
                  </a:cubicBezTo>
                  <a:cubicBezTo>
                    <a:pt x="139548" y="139977"/>
                    <a:pt x="84514" y="116694"/>
                    <a:pt x="82927" y="105052"/>
                  </a:cubicBezTo>
                  <a:cubicBezTo>
                    <a:pt x="81340" y="93410"/>
                    <a:pt x="179235" y="78594"/>
                    <a:pt x="181352" y="76477"/>
                  </a:cubicBezTo>
                  <a:cubicBezTo>
                    <a:pt x="183469" y="74360"/>
                    <a:pt x="87689" y="99231"/>
                    <a:pt x="95627" y="92352"/>
                  </a:cubicBezTo>
                  <a:cubicBezTo>
                    <a:pt x="103565" y="85473"/>
                    <a:pt x="189819" y="48431"/>
                    <a:pt x="228977" y="35202"/>
                  </a:cubicBezTo>
                  <a:cubicBezTo>
                    <a:pt x="268135" y="21973"/>
                    <a:pt x="363385" y="-2898"/>
                    <a:pt x="365502" y="277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4" name="フリーフォーム 1763">
              <a:extLst>
                <a:ext uri="{FF2B5EF4-FFF2-40B4-BE49-F238E27FC236}">
                  <a16:creationId xmlns:a16="http://schemas.microsoft.com/office/drawing/2014/main" id="{9F3F0089-D656-C42B-3673-F0DE05AD746D}"/>
                </a:ext>
              </a:extLst>
            </p:cNvPr>
            <p:cNvSpPr/>
            <p:nvPr/>
          </p:nvSpPr>
          <p:spPr>
            <a:xfrm>
              <a:off x="3841750" y="9324905"/>
              <a:ext cx="453921" cy="185138"/>
            </a:xfrm>
            <a:custGeom>
              <a:avLst/>
              <a:gdLst>
                <a:gd name="connsiteX0" fmla="*/ 0 w 453921"/>
                <a:gd name="connsiteY0" fmla="*/ 70 h 185138"/>
                <a:gd name="connsiteX1" fmla="*/ 127000 w 453921"/>
                <a:gd name="connsiteY1" fmla="*/ 111195 h 185138"/>
                <a:gd name="connsiteX2" fmla="*/ 114300 w 453921"/>
                <a:gd name="connsiteY2" fmla="*/ 184220 h 185138"/>
                <a:gd name="connsiteX3" fmla="*/ 222250 w 453921"/>
                <a:gd name="connsiteY3" fmla="*/ 152470 h 185138"/>
                <a:gd name="connsiteX4" fmla="*/ 387350 w 453921"/>
                <a:gd name="connsiteY4" fmla="*/ 155645 h 185138"/>
                <a:gd name="connsiteX5" fmla="*/ 288925 w 453921"/>
                <a:gd name="connsiteY5" fmla="*/ 152470 h 185138"/>
                <a:gd name="connsiteX6" fmla="*/ 450850 w 453921"/>
                <a:gd name="connsiteY6" fmla="*/ 161995 h 185138"/>
                <a:gd name="connsiteX7" fmla="*/ 117475 w 453921"/>
                <a:gd name="connsiteY7" fmla="*/ 158820 h 185138"/>
                <a:gd name="connsiteX8" fmla="*/ 117475 w 453921"/>
                <a:gd name="connsiteY8" fmla="*/ 146120 h 185138"/>
                <a:gd name="connsiteX9" fmla="*/ 127000 w 453921"/>
                <a:gd name="connsiteY9" fmla="*/ 95320 h 185138"/>
                <a:gd name="connsiteX10" fmla="*/ 0 w 453921"/>
                <a:gd name="connsiteY10" fmla="*/ 70 h 18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3921" h="185138">
                  <a:moveTo>
                    <a:pt x="0" y="70"/>
                  </a:moveTo>
                  <a:cubicBezTo>
                    <a:pt x="0" y="2716"/>
                    <a:pt x="107950" y="80503"/>
                    <a:pt x="127000" y="111195"/>
                  </a:cubicBezTo>
                  <a:cubicBezTo>
                    <a:pt x="146050" y="141887"/>
                    <a:pt x="98425" y="177341"/>
                    <a:pt x="114300" y="184220"/>
                  </a:cubicBezTo>
                  <a:cubicBezTo>
                    <a:pt x="130175" y="191099"/>
                    <a:pt x="176742" y="157232"/>
                    <a:pt x="222250" y="152470"/>
                  </a:cubicBezTo>
                  <a:cubicBezTo>
                    <a:pt x="267758" y="147708"/>
                    <a:pt x="376238" y="155645"/>
                    <a:pt x="387350" y="155645"/>
                  </a:cubicBezTo>
                  <a:cubicBezTo>
                    <a:pt x="398462" y="155645"/>
                    <a:pt x="278342" y="151412"/>
                    <a:pt x="288925" y="152470"/>
                  </a:cubicBezTo>
                  <a:cubicBezTo>
                    <a:pt x="299508" y="153528"/>
                    <a:pt x="479425" y="160937"/>
                    <a:pt x="450850" y="161995"/>
                  </a:cubicBezTo>
                  <a:cubicBezTo>
                    <a:pt x="422275" y="163053"/>
                    <a:pt x="173037" y="161466"/>
                    <a:pt x="117475" y="158820"/>
                  </a:cubicBezTo>
                  <a:cubicBezTo>
                    <a:pt x="61913" y="156174"/>
                    <a:pt x="115888" y="156703"/>
                    <a:pt x="117475" y="146120"/>
                  </a:cubicBezTo>
                  <a:cubicBezTo>
                    <a:pt x="119063" y="135537"/>
                    <a:pt x="149225" y="120191"/>
                    <a:pt x="127000" y="95320"/>
                  </a:cubicBezTo>
                  <a:cubicBezTo>
                    <a:pt x="104775" y="70449"/>
                    <a:pt x="0" y="-2576"/>
                    <a:pt x="0" y="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5" name="フリーフォーム 1764">
              <a:extLst>
                <a:ext uri="{FF2B5EF4-FFF2-40B4-BE49-F238E27FC236}">
                  <a16:creationId xmlns:a16="http://schemas.microsoft.com/office/drawing/2014/main" id="{C7E77F5B-87A3-DE55-9684-3178BEC4B0E1}"/>
                </a:ext>
              </a:extLst>
            </p:cNvPr>
            <p:cNvSpPr/>
            <p:nvPr/>
          </p:nvSpPr>
          <p:spPr>
            <a:xfrm>
              <a:off x="4327405" y="9458206"/>
              <a:ext cx="70460" cy="76490"/>
            </a:xfrm>
            <a:custGeom>
              <a:avLst/>
              <a:gdLst>
                <a:gd name="connsiteX0" fmla="*/ 69970 w 70460"/>
                <a:gd name="connsiteY0" fmla="*/ 119 h 76490"/>
                <a:gd name="connsiteX1" fmla="*/ 31870 w 70460"/>
                <a:gd name="connsiteY1" fmla="*/ 47744 h 76490"/>
                <a:gd name="connsiteX2" fmla="*/ 44570 w 70460"/>
                <a:gd name="connsiteY2" fmla="*/ 76319 h 76490"/>
                <a:gd name="connsiteX3" fmla="*/ 120 w 70460"/>
                <a:gd name="connsiteY3" fmla="*/ 35044 h 76490"/>
                <a:gd name="connsiteX4" fmla="*/ 69970 w 70460"/>
                <a:gd name="connsiteY4" fmla="*/ 119 h 7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60" h="76490">
                  <a:moveTo>
                    <a:pt x="69970" y="119"/>
                  </a:moveTo>
                  <a:cubicBezTo>
                    <a:pt x="75262" y="2236"/>
                    <a:pt x="36103" y="35044"/>
                    <a:pt x="31870" y="47744"/>
                  </a:cubicBezTo>
                  <a:cubicBezTo>
                    <a:pt x="27637" y="60444"/>
                    <a:pt x="49862" y="78436"/>
                    <a:pt x="44570" y="76319"/>
                  </a:cubicBezTo>
                  <a:cubicBezTo>
                    <a:pt x="39278" y="74202"/>
                    <a:pt x="-2526" y="45627"/>
                    <a:pt x="120" y="35044"/>
                  </a:cubicBezTo>
                  <a:cubicBezTo>
                    <a:pt x="2766" y="24461"/>
                    <a:pt x="64678" y="-1998"/>
                    <a:pt x="69970" y="11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6" name="フリーフォーム 1765">
              <a:extLst>
                <a:ext uri="{FF2B5EF4-FFF2-40B4-BE49-F238E27FC236}">
                  <a16:creationId xmlns:a16="http://schemas.microsoft.com/office/drawing/2014/main" id="{9EF20A5F-AFE1-0227-27EA-8185C60AD368}"/>
                </a:ext>
              </a:extLst>
            </p:cNvPr>
            <p:cNvSpPr/>
            <p:nvPr/>
          </p:nvSpPr>
          <p:spPr>
            <a:xfrm>
              <a:off x="4422772" y="9426559"/>
              <a:ext cx="63534" cy="133387"/>
            </a:xfrm>
            <a:custGeom>
              <a:avLst/>
              <a:gdLst>
                <a:gd name="connsiteX0" fmla="*/ 3 w 63534"/>
                <a:gd name="connsiteY0" fmla="*/ 16 h 133387"/>
                <a:gd name="connsiteX1" fmla="*/ 60328 w 63534"/>
                <a:gd name="connsiteY1" fmla="*/ 69866 h 133387"/>
                <a:gd name="connsiteX2" fmla="*/ 38103 w 63534"/>
                <a:gd name="connsiteY2" fmla="*/ 133366 h 133387"/>
                <a:gd name="connsiteX3" fmla="*/ 63503 w 63534"/>
                <a:gd name="connsiteY3" fmla="*/ 76216 h 133387"/>
                <a:gd name="connsiteX4" fmla="*/ 3 w 63534"/>
                <a:gd name="connsiteY4" fmla="*/ 16 h 1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4" h="133387">
                  <a:moveTo>
                    <a:pt x="3" y="16"/>
                  </a:moveTo>
                  <a:cubicBezTo>
                    <a:pt x="-526" y="-1042"/>
                    <a:pt x="53978" y="47641"/>
                    <a:pt x="60328" y="69866"/>
                  </a:cubicBezTo>
                  <a:cubicBezTo>
                    <a:pt x="66678" y="92091"/>
                    <a:pt x="37574" y="132308"/>
                    <a:pt x="38103" y="133366"/>
                  </a:cubicBezTo>
                  <a:cubicBezTo>
                    <a:pt x="38632" y="134424"/>
                    <a:pt x="64561" y="95266"/>
                    <a:pt x="63503" y="76216"/>
                  </a:cubicBezTo>
                  <a:cubicBezTo>
                    <a:pt x="62445" y="57166"/>
                    <a:pt x="532" y="1074"/>
                    <a:pt x="3" y="1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7" name="フリーフォーム 1766">
              <a:extLst>
                <a:ext uri="{FF2B5EF4-FFF2-40B4-BE49-F238E27FC236}">
                  <a16:creationId xmlns:a16="http://schemas.microsoft.com/office/drawing/2014/main" id="{DB979022-06CB-C9AE-F020-5302845E7D90}"/>
                </a:ext>
              </a:extLst>
            </p:cNvPr>
            <p:cNvSpPr/>
            <p:nvPr/>
          </p:nvSpPr>
          <p:spPr>
            <a:xfrm>
              <a:off x="4517874" y="9401170"/>
              <a:ext cx="289328" cy="53480"/>
            </a:xfrm>
            <a:custGeom>
              <a:avLst/>
              <a:gdLst>
                <a:gd name="connsiteX0" fmla="*/ 151 w 289328"/>
                <a:gd name="connsiteY0" fmla="*/ 44455 h 53480"/>
                <a:gd name="connsiteX1" fmla="*/ 152551 w 289328"/>
                <a:gd name="connsiteY1" fmla="*/ 47630 h 53480"/>
                <a:gd name="connsiteX2" fmla="*/ 289076 w 289328"/>
                <a:gd name="connsiteY2" fmla="*/ 5 h 53480"/>
                <a:gd name="connsiteX3" fmla="*/ 181126 w 289328"/>
                <a:gd name="connsiteY3" fmla="*/ 50805 h 53480"/>
                <a:gd name="connsiteX4" fmla="*/ 151 w 289328"/>
                <a:gd name="connsiteY4" fmla="*/ 44455 h 5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28" h="53480">
                  <a:moveTo>
                    <a:pt x="151" y="44455"/>
                  </a:moveTo>
                  <a:cubicBezTo>
                    <a:pt x="-4612" y="43926"/>
                    <a:pt x="104397" y="55038"/>
                    <a:pt x="152551" y="47630"/>
                  </a:cubicBezTo>
                  <a:cubicBezTo>
                    <a:pt x="200705" y="40222"/>
                    <a:pt x="284314" y="-524"/>
                    <a:pt x="289076" y="5"/>
                  </a:cubicBezTo>
                  <a:cubicBezTo>
                    <a:pt x="293839" y="534"/>
                    <a:pt x="230339" y="42338"/>
                    <a:pt x="181126" y="50805"/>
                  </a:cubicBezTo>
                  <a:cubicBezTo>
                    <a:pt x="131913" y="59272"/>
                    <a:pt x="4914" y="44984"/>
                    <a:pt x="151" y="444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8" name="フリーフォーム 1767">
              <a:extLst>
                <a:ext uri="{FF2B5EF4-FFF2-40B4-BE49-F238E27FC236}">
                  <a16:creationId xmlns:a16="http://schemas.microsoft.com/office/drawing/2014/main" id="{91406F2C-F1CF-FAB0-267B-DDDCFD7B48F7}"/>
                </a:ext>
              </a:extLst>
            </p:cNvPr>
            <p:cNvSpPr/>
            <p:nvPr/>
          </p:nvSpPr>
          <p:spPr>
            <a:xfrm>
              <a:off x="4848197" y="9223340"/>
              <a:ext cx="152495" cy="235829"/>
            </a:xfrm>
            <a:custGeom>
              <a:avLst/>
              <a:gdLst>
                <a:gd name="connsiteX0" fmla="*/ 152428 w 152495"/>
                <a:gd name="connsiteY0" fmla="*/ 35 h 235829"/>
                <a:gd name="connsiteX1" fmla="*/ 25428 w 152495"/>
                <a:gd name="connsiteY1" fmla="*/ 114335 h 235829"/>
                <a:gd name="connsiteX2" fmla="*/ 25428 w 152495"/>
                <a:gd name="connsiteY2" fmla="*/ 161960 h 235829"/>
                <a:gd name="connsiteX3" fmla="*/ 22253 w 152495"/>
                <a:gd name="connsiteY3" fmla="*/ 130210 h 235829"/>
                <a:gd name="connsiteX4" fmla="*/ 60353 w 152495"/>
                <a:gd name="connsiteY4" fmla="*/ 234985 h 235829"/>
                <a:gd name="connsiteX5" fmla="*/ 38128 w 152495"/>
                <a:gd name="connsiteY5" fmla="*/ 177835 h 235829"/>
                <a:gd name="connsiteX6" fmla="*/ 28 w 152495"/>
                <a:gd name="connsiteY6" fmla="*/ 146085 h 235829"/>
                <a:gd name="connsiteX7" fmla="*/ 44478 w 152495"/>
                <a:gd name="connsiteY7" fmla="*/ 82585 h 235829"/>
                <a:gd name="connsiteX8" fmla="*/ 6378 w 152495"/>
                <a:gd name="connsiteY8" fmla="*/ 101635 h 235829"/>
                <a:gd name="connsiteX9" fmla="*/ 152428 w 152495"/>
                <a:gd name="connsiteY9" fmla="*/ 35 h 2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95" h="235829">
                  <a:moveTo>
                    <a:pt x="152428" y="35"/>
                  </a:moveTo>
                  <a:cubicBezTo>
                    <a:pt x="155603" y="2152"/>
                    <a:pt x="46595" y="87348"/>
                    <a:pt x="25428" y="114335"/>
                  </a:cubicBezTo>
                  <a:cubicBezTo>
                    <a:pt x="4261" y="141323"/>
                    <a:pt x="25957" y="159314"/>
                    <a:pt x="25428" y="161960"/>
                  </a:cubicBezTo>
                  <a:cubicBezTo>
                    <a:pt x="24899" y="164606"/>
                    <a:pt x="16432" y="118039"/>
                    <a:pt x="22253" y="130210"/>
                  </a:cubicBezTo>
                  <a:cubicBezTo>
                    <a:pt x="28074" y="142381"/>
                    <a:pt x="57707" y="227048"/>
                    <a:pt x="60353" y="234985"/>
                  </a:cubicBezTo>
                  <a:cubicBezTo>
                    <a:pt x="62999" y="242922"/>
                    <a:pt x="48182" y="192652"/>
                    <a:pt x="38128" y="177835"/>
                  </a:cubicBezTo>
                  <a:cubicBezTo>
                    <a:pt x="28074" y="163018"/>
                    <a:pt x="-1030" y="161960"/>
                    <a:pt x="28" y="146085"/>
                  </a:cubicBezTo>
                  <a:cubicBezTo>
                    <a:pt x="1086" y="130210"/>
                    <a:pt x="43420" y="89993"/>
                    <a:pt x="44478" y="82585"/>
                  </a:cubicBezTo>
                  <a:cubicBezTo>
                    <a:pt x="45536" y="75177"/>
                    <a:pt x="-14789" y="111160"/>
                    <a:pt x="6378" y="101635"/>
                  </a:cubicBezTo>
                  <a:cubicBezTo>
                    <a:pt x="27545" y="92110"/>
                    <a:pt x="149253" y="-2082"/>
                    <a:pt x="152428" y="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9" name="フリーフォーム 1768">
              <a:extLst>
                <a:ext uri="{FF2B5EF4-FFF2-40B4-BE49-F238E27FC236}">
                  <a16:creationId xmlns:a16="http://schemas.microsoft.com/office/drawing/2014/main" id="{5A4B6E29-E798-20A2-5261-352B1CDA0916}"/>
                </a:ext>
              </a:extLst>
            </p:cNvPr>
            <p:cNvSpPr/>
            <p:nvPr/>
          </p:nvSpPr>
          <p:spPr>
            <a:xfrm>
              <a:off x="4841875" y="9223013"/>
              <a:ext cx="175014" cy="273722"/>
            </a:xfrm>
            <a:custGeom>
              <a:avLst/>
              <a:gdLst>
                <a:gd name="connsiteX0" fmla="*/ 171450 w 175014"/>
                <a:gd name="connsiteY0" fmla="*/ 362 h 273722"/>
                <a:gd name="connsiteX1" fmla="*/ 168275 w 175014"/>
                <a:gd name="connsiteY1" fmla="*/ 76562 h 273722"/>
                <a:gd name="connsiteX2" fmla="*/ 107950 w 175014"/>
                <a:gd name="connsiteY2" fmla="*/ 165462 h 273722"/>
                <a:gd name="connsiteX3" fmla="*/ 130175 w 175014"/>
                <a:gd name="connsiteY3" fmla="*/ 146412 h 273722"/>
                <a:gd name="connsiteX4" fmla="*/ 0 w 175014"/>
                <a:gd name="connsiteY4" fmla="*/ 273412 h 273722"/>
                <a:gd name="connsiteX5" fmla="*/ 130175 w 175014"/>
                <a:gd name="connsiteY5" fmla="*/ 181337 h 273722"/>
                <a:gd name="connsiteX6" fmla="*/ 161925 w 175014"/>
                <a:gd name="connsiteY6" fmla="*/ 152762 h 273722"/>
                <a:gd name="connsiteX7" fmla="*/ 155575 w 175014"/>
                <a:gd name="connsiteY7" fmla="*/ 140062 h 273722"/>
                <a:gd name="connsiteX8" fmla="*/ 174625 w 175014"/>
                <a:gd name="connsiteY8" fmla="*/ 108312 h 273722"/>
                <a:gd name="connsiteX9" fmla="*/ 171450 w 175014"/>
                <a:gd name="connsiteY9" fmla="*/ 362 h 27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014" h="273722">
                  <a:moveTo>
                    <a:pt x="171450" y="362"/>
                  </a:moveTo>
                  <a:cubicBezTo>
                    <a:pt x="170392" y="-4929"/>
                    <a:pt x="178858" y="49045"/>
                    <a:pt x="168275" y="76562"/>
                  </a:cubicBezTo>
                  <a:cubicBezTo>
                    <a:pt x="157692" y="104079"/>
                    <a:pt x="114300" y="153820"/>
                    <a:pt x="107950" y="165462"/>
                  </a:cubicBezTo>
                  <a:cubicBezTo>
                    <a:pt x="101600" y="177104"/>
                    <a:pt x="148167" y="128420"/>
                    <a:pt x="130175" y="146412"/>
                  </a:cubicBezTo>
                  <a:cubicBezTo>
                    <a:pt x="112183" y="164404"/>
                    <a:pt x="0" y="267591"/>
                    <a:pt x="0" y="273412"/>
                  </a:cubicBezTo>
                  <a:cubicBezTo>
                    <a:pt x="0" y="279233"/>
                    <a:pt x="103187" y="201445"/>
                    <a:pt x="130175" y="181337"/>
                  </a:cubicBezTo>
                  <a:cubicBezTo>
                    <a:pt x="157162" y="161229"/>
                    <a:pt x="157692" y="159641"/>
                    <a:pt x="161925" y="152762"/>
                  </a:cubicBezTo>
                  <a:cubicBezTo>
                    <a:pt x="166158" y="145883"/>
                    <a:pt x="153458" y="147470"/>
                    <a:pt x="155575" y="140062"/>
                  </a:cubicBezTo>
                  <a:cubicBezTo>
                    <a:pt x="157692" y="132654"/>
                    <a:pt x="173038" y="137416"/>
                    <a:pt x="174625" y="108312"/>
                  </a:cubicBezTo>
                  <a:cubicBezTo>
                    <a:pt x="176212" y="79208"/>
                    <a:pt x="172508" y="5653"/>
                    <a:pt x="171450" y="3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0" name="フリーフォーム 1769">
              <a:extLst>
                <a:ext uri="{FF2B5EF4-FFF2-40B4-BE49-F238E27FC236}">
                  <a16:creationId xmlns:a16="http://schemas.microsoft.com/office/drawing/2014/main" id="{E01E8C88-46AB-F74C-4A07-C8D6E421EC87}"/>
                </a:ext>
              </a:extLst>
            </p:cNvPr>
            <p:cNvSpPr/>
            <p:nvPr/>
          </p:nvSpPr>
          <p:spPr>
            <a:xfrm>
              <a:off x="4460865" y="9514223"/>
              <a:ext cx="371974" cy="91031"/>
            </a:xfrm>
            <a:custGeom>
              <a:avLst/>
              <a:gdLst>
                <a:gd name="connsiteX0" fmla="*/ 371485 w 371974"/>
                <a:gd name="connsiteY0" fmla="*/ 1252 h 91031"/>
                <a:gd name="connsiteX1" fmla="*/ 136535 w 371974"/>
                <a:gd name="connsiteY1" fmla="*/ 67927 h 91031"/>
                <a:gd name="connsiteX2" fmla="*/ 10 w 371974"/>
                <a:gd name="connsiteY2" fmla="*/ 90152 h 91031"/>
                <a:gd name="connsiteX3" fmla="*/ 142885 w 371974"/>
                <a:gd name="connsiteY3" fmla="*/ 42527 h 91031"/>
                <a:gd name="connsiteX4" fmla="*/ 196860 w 371974"/>
                <a:gd name="connsiteY4" fmla="*/ 26652 h 91031"/>
                <a:gd name="connsiteX5" fmla="*/ 371485 w 371974"/>
                <a:gd name="connsiteY5" fmla="*/ 1252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974" h="91031">
                  <a:moveTo>
                    <a:pt x="371485" y="1252"/>
                  </a:moveTo>
                  <a:cubicBezTo>
                    <a:pt x="361431" y="8131"/>
                    <a:pt x="198447" y="53110"/>
                    <a:pt x="136535" y="67927"/>
                  </a:cubicBezTo>
                  <a:cubicBezTo>
                    <a:pt x="74623" y="82744"/>
                    <a:pt x="-1048" y="94385"/>
                    <a:pt x="10" y="90152"/>
                  </a:cubicBezTo>
                  <a:cubicBezTo>
                    <a:pt x="1068" y="85919"/>
                    <a:pt x="110077" y="53110"/>
                    <a:pt x="142885" y="42527"/>
                  </a:cubicBezTo>
                  <a:cubicBezTo>
                    <a:pt x="175693" y="31944"/>
                    <a:pt x="159818" y="35648"/>
                    <a:pt x="196860" y="26652"/>
                  </a:cubicBezTo>
                  <a:cubicBezTo>
                    <a:pt x="233902" y="17656"/>
                    <a:pt x="381539" y="-5627"/>
                    <a:pt x="371485" y="125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1" name="フリーフォーム 1770">
              <a:extLst>
                <a:ext uri="{FF2B5EF4-FFF2-40B4-BE49-F238E27FC236}">
                  <a16:creationId xmlns:a16="http://schemas.microsoft.com/office/drawing/2014/main" id="{91E053C8-B92D-0EC5-CE9B-E4F38323AD17}"/>
                </a:ext>
              </a:extLst>
            </p:cNvPr>
            <p:cNvSpPr/>
            <p:nvPr/>
          </p:nvSpPr>
          <p:spPr>
            <a:xfrm>
              <a:off x="4540104" y="9423379"/>
              <a:ext cx="267886" cy="73189"/>
            </a:xfrm>
            <a:custGeom>
              <a:avLst/>
              <a:gdLst>
                <a:gd name="connsiteX0" fmla="*/ 146 w 267886"/>
                <a:gd name="connsiteY0" fmla="*/ 73046 h 73189"/>
                <a:gd name="connsiteX1" fmla="*/ 206521 w 267886"/>
                <a:gd name="connsiteY1" fmla="*/ 57171 h 73189"/>
                <a:gd name="connsiteX2" fmla="*/ 260496 w 267886"/>
                <a:gd name="connsiteY2" fmla="*/ 21 h 73189"/>
                <a:gd name="connsiteX3" fmla="*/ 241446 w 267886"/>
                <a:gd name="connsiteY3" fmla="*/ 50821 h 73189"/>
                <a:gd name="connsiteX4" fmla="*/ 146 w 267886"/>
                <a:gd name="connsiteY4" fmla="*/ 73046 h 7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86" h="73189">
                  <a:moveTo>
                    <a:pt x="146" y="73046"/>
                  </a:moveTo>
                  <a:cubicBezTo>
                    <a:pt x="-5675" y="74104"/>
                    <a:pt x="163129" y="69342"/>
                    <a:pt x="206521" y="57171"/>
                  </a:cubicBezTo>
                  <a:cubicBezTo>
                    <a:pt x="249913" y="45000"/>
                    <a:pt x="254675" y="1079"/>
                    <a:pt x="260496" y="21"/>
                  </a:cubicBezTo>
                  <a:cubicBezTo>
                    <a:pt x="266317" y="-1037"/>
                    <a:pt x="280604" y="37063"/>
                    <a:pt x="241446" y="50821"/>
                  </a:cubicBezTo>
                  <a:cubicBezTo>
                    <a:pt x="202288" y="64579"/>
                    <a:pt x="5967" y="71988"/>
                    <a:pt x="146" y="7304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2" name="フリーフォーム 1771">
              <a:extLst>
                <a:ext uri="{FF2B5EF4-FFF2-40B4-BE49-F238E27FC236}">
                  <a16:creationId xmlns:a16="http://schemas.microsoft.com/office/drawing/2014/main" id="{22DEAF31-2885-D4F4-7370-228528370E6A}"/>
                </a:ext>
              </a:extLst>
            </p:cNvPr>
            <p:cNvSpPr/>
            <p:nvPr/>
          </p:nvSpPr>
          <p:spPr>
            <a:xfrm>
              <a:off x="3793612" y="8489947"/>
              <a:ext cx="35586" cy="123835"/>
            </a:xfrm>
            <a:custGeom>
              <a:avLst/>
              <a:gdLst>
                <a:gd name="connsiteX0" fmla="*/ 16388 w 35586"/>
                <a:gd name="connsiteY0" fmla="*/ 3 h 123835"/>
                <a:gd name="connsiteX1" fmla="*/ 13213 w 35586"/>
                <a:gd name="connsiteY1" fmla="*/ 76203 h 123835"/>
                <a:gd name="connsiteX2" fmla="*/ 35438 w 35586"/>
                <a:gd name="connsiteY2" fmla="*/ 123828 h 123835"/>
                <a:gd name="connsiteX3" fmla="*/ 513 w 35586"/>
                <a:gd name="connsiteY3" fmla="*/ 73028 h 123835"/>
                <a:gd name="connsiteX4" fmla="*/ 16388 w 35586"/>
                <a:gd name="connsiteY4" fmla="*/ 3 h 12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6" h="123835">
                  <a:moveTo>
                    <a:pt x="16388" y="3"/>
                  </a:moveTo>
                  <a:cubicBezTo>
                    <a:pt x="18505" y="532"/>
                    <a:pt x="10038" y="55566"/>
                    <a:pt x="13213" y="76203"/>
                  </a:cubicBezTo>
                  <a:cubicBezTo>
                    <a:pt x="16388" y="96841"/>
                    <a:pt x="37555" y="124357"/>
                    <a:pt x="35438" y="123828"/>
                  </a:cubicBezTo>
                  <a:cubicBezTo>
                    <a:pt x="33321" y="123299"/>
                    <a:pt x="4217" y="91020"/>
                    <a:pt x="513" y="73028"/>
                  </a:cubicBezTo>
                  <a:cubicBezTo>
                    <a:pt x="-3191" y="55036"/>
                    <a:pt x="14271" y="-526"/>
                    <a:pt x="16388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3" name="フリーフォーム 1772">
              <a:extLst>
                <a:ext uri="{FF2B5EF4-FFF2-40B4-BE49-F238E27FC236}">
                  <a16:creationId xmlns:a16="http://schemas.microsoft.com/office/drawing/2014/main" id="{55985B3C-9093-3844-7B99-BF3659B9CDC8}"/>
                </a:ext>
              </a:extLst>
            </p:cNvPr>
            <p:cNvSpPr/>
            <p:nvPr/>
          </p:nvSpPr>
          <p:spPr>
            <a:xfrm>
              <a:off x="3695695" y="9321692"/>
              <a:ext cx="202044" cy="212047"/>
            </a:xfrm>
            <a:custGeom>
              <a:avLst/>
              <a:gdLst>
                <a:gd name="connsiteX0" fmla="*/ 114305 w 202044"/>
                <a:gd name="connsiteY0" fmla="*/ 108 h 212047"/>
                <a:gd name="connsiteX1" fmla="*/ 193680 w 202044"/>
                <a:gd name="connsiteY1" fmla="*/ 203308 h 212047"/>
                <a:gd name="connsiteX2" fmla="*/ 177805 w 202044"/>
                <a:gd name="connsiteY2" fmla="*/ 171558 h 212047"/>
                <a:gd name="connsiteX3" fmla="*/ 5 w 202044"/>
                <a:gd name="connsiteY3" fmla="*/ 139808 h 212047"/>
                <a:gd name="connsiteX4" fmla="*/ 184155 w 202044"/>
                <a:gd name="connsiteY4" fmla="*/ 174733 h 212047"/>
                <a:gd name="connsiteX5" fmla="*/ 114305 w 202044"/>
                <a:gd name="connsiteY5" fmla="*/ 108 h 21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44" h="212047">
                  <a:moveTo>
                    <a:pt x="114305" y="108"/>
                  </a:moveTo>
                  <a:cubicBezTo>
                    <a:pt x="115892" y="4870"/>
                    <a:pt x="183097" y="174733"/>
                    <a:pt x="193680" y="203308"/>
                  </a:cubicBezTo>
                  <a:cubicBezTo>
                    <a:pt x="204263" y="231883"/>
                    <a:pt x="210084" y="182141"/>
                    <a:pt x="177805" y="171558"/>
                  </a:cubicBezTo>
                  <a:cubicBezTo>
                    <a:pt x="145526" y="160975"/>
                    <a:pt x="-1053" y="139279"/>
                    <a:pt x="5" y="139808"/>
                  </a:cubicBezTo>
                  <a:cubicBezTo>
                    <a:pt x="1063" y="140337"/>
                    <a:pt x="164576" y="200662"/>
                    <a:pt x="184155" y="174733"/>
                  </a:cubicBezTo>
                  <a:cubicBezTo>
                    <a:pt x="203734" y="148804"/>
                    <a:pt x="112718" y="-4654"/>
                    <a:pt x="114305" y="1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4" name="フリーフォーム 1773">
              <a:extLst>
                <a:ext uri="{FF2B5EF4-FFF2-40B4-BE49-F238E27FC236}">
                  <a16:creationId xmlns:a16="http://schemas.microsoft.com/office/drawing/2014/main" id="{E747FC31-5F55-1E9D-1467-63D8206852B1}"/>
                </a:ext>
              </a:extLst>
            </p:cNvPr>
            <p:cNvSpPr/>
            <p:nvPr/>
          </p:nvSpPr>
          <p:spPr>
            <a:xfrm>
              <a:off x="3307984" y="8487756"/>
              <a:ext cx="462448" cy="497605"/>
            </a:xfrm>
            <a:custGeom>
              <a:avLst/>
              <a:gdLst>
                <a:gd name="connsiteX0" fmla="*/ 460741 w 462448"/>
                <a:gd name="connsiteY0" fmla="*/ 2194 h 497605"/>
                <a:gd name="connsiteX1" fmla="*/ 105141 w 462448"/>
                <a:gd name="connsiteY1" fmla="*/ 329219 h 497605"/>
                <a:gd name="connsiteX2" fmla="*/ 366 w 462448"/>
                <a:gd name="connsiteY2" fmla="*/ 497494 h 497605"/>
                <a:gd name="connsiteX3" fmla="*/ 130541 w 462448"/>
                <a:gd name="connsiteY3" fmla="*/ 306994 h 497605"/>
                <a:gd name="connsiteX4" fmla="*/ 187691 w 462448"/>
                <a:gd name="connsiteY4" fmla="*/ 246669 h 497605"/>
                <a:gd name="connsiteX5" fmla="*/ 149591 w 462448"/>
                <a:gd name="connsiteY5" fmla="*/ 284769 h 497605"/>
                <a:gd name="connsiteX6" fmla="*/ 267066 w 462448"/>
                <a:gd name="connsiteY6" fmla="*/ 148244 h 497605"/>
                <a:gd name="connsiteX7" fmla="*/ 241666 w 462448"/>
                <a:gd name="connsiteY7" fmla="*/ 183169 h 497605"/>
                <a:gd name="connsiteX8" fmla="*/ 460741 w 462448"/>
                <a:gd name="connsiteY8" fmla="*/ 2194 h 49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448" h="497605">
                  <a:moveTo>
                    <a:pt x="460741" y="2194"/>
                  </a:moveTo>
                  <a:cubicBezTo>
                    <a:pt x="437987" y="26536"/>
                    <a:pt x="181870" y="246669"/>
                    <a:pt x="105141" y="329219"/>
                  </a:cubicBezTo>
                  <a:cubicBezTo>
                    <a:pt x="28412" y="411769"/>
                    <a:pt x="-3867" y="501198"/>
                    <a:pt x="366" y="497494"/>
                  </a:cubicBezTo>
                  <a:cubicBezTo>
                    <a:pt x="4599" y="493790"/>
                    <a:pt x="99320" y="348798"/>
                    <a:pt x="130541" y="306994"/>
                  </a:cubicBezTo>
                  <a:cubicBezTo>
                    <a:pt x="161762" y="265190"/>
                    <a:pt x="184516" y="250373"/>
                    <a:pt x="187691" y="246669"/>
                  </a:cubicBezTo>
                  <a:cubicBezTo>
                    <a:pt x="190866" y="242965"/>
                    <a:pt x="136362" y="301173"/>
                    <a:pt x="149591" y="284769"/>
                  </a:cubicBezTo>
                  <a:cubicBezTo>
                    <a:pt x="162820" y="268365"/>
                    <a:pt x="251720" y="165177"/>
                    <a:pt x="267066" y="148244"/>
                  </a:cubicBezTo>
                  <a:cubicBezTo>
                    <a:pt x="282412" y="131311"/>
                    <a:pt x="211503" y="202748"/>
                    <a:pt x="241666" y="183169"/>
                  </a:cubicBezTo>
                  <a:cubicBezTo>
                    <a:pt x="271828" y="163590"/>
                    <a:pt x="483495" y="-22148"/>
                    <a:pt x="460741" y="219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5" name="フリーフォーム 1774">
              <a:extLst>
                <a:ext uri="{FF2B5EF4-FFF2-40B4-BE49-F238E27FC236}">
                  <a16:creationId xmlns:a16="http://schemas.microsoft.com/office/drawing/2014/main" id="{CEA7965B-84B6-7CA9-76F5-C1E04417C2A5}"/>
                </a:ext>
              </a:extLst>
            </p:cNvPr>
            <p:cNvSpPr/>
            <p:nvPr/>
          </p:nvSpPr>
          <p:spPr>
            <a:xfrm>
              <a:off x="3651056" y="8686645"/>
              <a:ext cx="76907" cy="384932"/>
            </a:xfrm>
            <a:custGeom>
              <a:avLst/>
              <a:gdLst>
                <a:gd name="connsiteX0" fmla="*/ 44644 w 76907"/>
                <a:gd name="connsiteY0" fmla="*/ 155 h 384932"/>
                <a:gd name="connsiteX1" fmla="*/ 54169 w 76907"/>
                <a:gd name="connsiteY1" fmla="*/ 111280 h 384932"/>
                <a:gd name="connsiteX2" fmla="*/ 194 w 76907"/>
                <a:gd name="connsiteY2" fmla="*/ 190655 h 384932"/>
                <a:gd name="connsiteX3" fmla="*/ 76394 w 76907"/>
                <a:gd name="connsiteY3" fmla="*/ 381155 h 384932"/>
                <a:gd name="connsiteX4" fmla="*/ 31944 w 76907"/>
                <a:gd name="connsiteY4" fmla="*/ 308130 h 384932"/>
                <a:gd name="connsiteX5" fmla="*/ 194 w 76907"/>
                <a:gd name="connsiteY5" fmla="*/ 193830 h 384932"/>
                <a:gd name="connsiteX6" fmla="*/ 44644 w 76907"/>
                <a:gd name="connsiteY6" fmla="*/ 136680 h 384932"/>
                <a:gd name="connsiteX7" fmla="*/ 44644 w 76907"/>
                <a:gd name="connsiteY7" fmla="*/ 155 h 38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907" h="384932">
                  <a:moveTo>
                    <a:pt x="44644" y="155"/>
                  </a:moveTo>
                  <a:cubicBezTo>
                    <a:pt x="46231" y="-4078"/>
                    <a:pt x="61577" y="79530"/>
                    <a:pt x="54169" y="111280"/>
                  </a:cubicBezTo>
                  <a:cubicBezTo>
                    <a:pt x="46761" y="143030"/>
                    <a:pt x="-3510" y="145676"/>
                    <a:pt x="194" y="190655"/>
                  </a:cubicBezTo>
                  <a:cubicBezTo>
                    <a:pt x="3898" y="235634"/>
                    <a:pt x="71102" y="361576"/>
                    <a:pt x="76394" y="381155"/>
                  </a:cubicBezTo>
                  <a:cubicBezTo>
                    <a:pt x="81686" y="400734"/>
                    <a:pt x="44644" y="339351"/>
                    <a:pt x="31944" y="308130"/>
                  </a:cubicBezTo>
                  <a:cubicBezTo>
                    <a:pt x="19244" y="276909"/>
                    <a:pt x="-1923" y="222405"/>
                    <a:pt x="194" y="193830"/>
                  </a:cubicBezTo>
                  <a:cubicBezTo>
                    <a:pt x="2311" y="165255"/>
                    <a:pt x="36177" y="172663"/>
                    <a:pt x="44644" y="136680"/>
                  </a:cubicBezTo>
                  <a:cubicBezTo>
                    <a:pt x="53111" y="100697"/>
                    <a:pt x="43057" y="4388"/>
                    <a:pt x="44644" y="15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6" name="フリーフォーム 1775">
              <a:extLst>
                <a:ext uri="{FF2B5EF4-FFF2-40B4-BE49-F238E27FC236}">
                  <a16:creationId xmlns:a16="http://schemas.microsoft.com/office/drawing/2014/main" id="{F155C3D2-6FFF-9803-C605-825068FCAA4A}"/>
                </a:ext>
              </a:extLst>
            </p:cNvPr>
            <p:cNvSpPr/>
            <p:nvPr/>
          </p:nvSpPr>
          <p:spPr>
            <a:xfrm>
              <a:off x="3180975" y="8908950"/>
              <a:ext cx="140093" cy="599099"/>
            </a:xfrm>
            <a:custGeom>
              <a:avLst/>
              <a:gdLst>
                <a:gd name="connsiteX0" fmla="*/ 140075 w 140093"/>
                <a:gd name="connsiteY0" fmla="*/ 100 h 599099"/>
                <a:gd name="connsiteX1" fmla="*/ 22600 w 140093"/>
                <a:gd name="connsiteY1" fmla="*/ 209650 h 599099"/>
                <a:gd name="connsiteX2" fmla="*/ 28950 w 140093"/>
                <a:gd name="connsiteY2" fmla="*/ 349350 h 599099"/>
                <a:gd name="connsiteX3" fmla="*/ 38475 w 140093"/>
                <a:gd name="connsiteY3" fmla="*/ 311250 h 599099"/>
                <a:gd name="connsiteX4" fmla="*/ 38475 w 140093"/>
                <a:gd name="connsiteY4" fmla="*/ 593825 h 599099"/>
                <a:gd name="connsiteX5" fmla="*/ 35300 w 140093"/>
                <a:gd name="connsiteY5" fmla="*/ 476350 h 599099"/>
                <a:gd name="connsiteX6" fmla="*/ 375 w 140093"/>
                <a:gd name="connsiteY6" fmla="*/ 241400 h 599099"/>
                <a:gd name="connsiteX7" fmla="*/ 60700 w 140093"/>
                <a:gd name="connsiteY7" fmla="*/ 130275 h 599099"/>
                <a:gd name="connsiteX8" fmla="*/ 13075 w 140093"/>
                <a:gd name="connsiteY8" fmla="*/ 181075 h 599099"/>
                <a:gd name="connsiteX9" fmla="*/ 140075 w 140093"/>
                <a:gd name="connsiteY9" fmla="*/ 100 h 59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093" h="599099">
                  <a:moveTo>
                    <a:pt x="140075" y="100"/>
                  </a:moveTo>
                  <a:cubicBezTo>
                    <a:pt x="141662" y="4862"/>
                    <a:pt x="41121" y="151442"/>
                    <a:pt x="22600" y="209650"/>
                  </a:cubicBezTo>
                  <a:cubicBezTo>
                    <a:pt x="4079" y="267858"/>
                    <a:pt x="26304" y="332417"/>
                    <a:pt x="28950" y="349350"/>
                  </a:cubicBezTo>
                  <a:cubicBezTo>
                    <a:pt x="31596" y="366283"/>
                    <a:pt x="36888" y="270504"/>
                    <a:pt x="38475" y="311250"/>
                  </a:cubicBezTo>
                  <a:cubicBezTo>
                    <a:pt x="40062" y="351996"/>
                    <a:pt x="39004" y="566308"/>
                    <a:pt x="38475" y="593825"/>
                  </a:cubicBezTo>
                  <a:cubicBezTo>
                    <a:pt x="37946" y="621342"/>
                    <a:pt x="41650" y="535087"/>
                    <a:pt x="35300" y="476350"/>
                  </a:cubicBezTo>
                  <a:cubicBezTo>
                    <a:pt x="28950" y="417613"/>
                    <a:pt x="-3858" y="299079"/>
                    <a:pt x="375" y="241400"/>
                  </a:cubicBezTo>
                  <a:cubicBezTo>
                    <a:pt x="4608" y="183721"/>
                    <a:pt x="58583" y="140329"/>
                    <a:pt x="60700" y="130275"/>
                  </a:cubicBezTo>
                  <a:cubicBezTo>
                    <a:pt x="62817" y="120221"/>
                    <a:pt x="-1213" y="200125"/>
                    <a:pt x="13075" y="181075"/>
                  </a:cubicBezTo>
                  <a:cubicBezTo>
                    <a:pt x="27362" y="162025"/>
                    <a:pt x="138488" y="-4662"/>
                    <a:pt x="140075" y="1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7" name="フリーフォーム 1776">
              <a:extLst>
                <a:ext uri="{FF2B5EF4-FFF2-40B4-BE49-F238E27FC236}">
                  <a16:creationId xmlns:a16="http://schemas.microsoft.com/office/drawing/2014/main" id="{DE3955A7-3C66-D19A-792F-D8F244A995EB}"/>
                </a:ext>
              </a:extLst>
            </p:cNvPr>
            <p:cNvSpPr/>
            <p:nvPr/>
          </p:nvSpPr>
          <p:spPr>
            <a:xfrm>
              <a:off x="3120413" y="9294921"/>
              <a:ext cx="778907" cy="259693"/>
            </a:xfrm>
            <a:custGeom>
              <a:avLst/>
              <a:gdLst>
                <a:gd name="connsiteX0" fmla="*/ 6962 w 778907"/>
                <a:gd name="connsiteY0" fmla="*/ 14179 h 259693"/>
                <a:gd name="connsiteX1" fmla="*/ 206987 w 778907"/>
                <a:gd name="connsiteY1" fmla="*/ 249129 h 259693"/>
                <a:gd name="connsiteX2" fmla="*/ 178412 w 778907"/>
                <a:gd name="connsiteY2" fmla="*/ 214204 h 259693"/>
                <a:gd name="connsiteX3" fmla="*/ 292712 w 778907"/>
                <a:gd name="connsiteY3" fmla="*/ 169754 h 259693"/>
                <a:gd name="connsiteX4" fmla="*/ 524487 w 778907"/>
                <a:gd name="connsiteY4" fmla="*/ 169754 h 259693"/>
                <a:gd name="connsiteX5" fmla="*/ 457812 w 778907"/>
                <a:gd name="connsiteY5" fmla="*/ 157054 h 259693"/>
                <a:gd name="connsiteX6" fmla="*/ 778487 w 778907"/>
                <a:gd name="connsiteY6" fmla="*/ 226904 h 259693"/>
                <a:gd name="connsiteX7" fmla="*/ 518137 w 778907"/>
                <a:gd name="connsiteY7" fmla="*/ 163404 h 259693"/>
                <a:gd name="connsiteX8" fmla="*/ 191112 w 778907"/>
                <a:gd name="connsiteY8" fmla="*/ 172929 h 259693"/>
                <a:gd name="connsiteX9" fmla="*/ 314937 w 778907"/>
                <a:gd name="connsiteY9" fmla="*/ 220554 h 259693"/>
                <a:gd name="connsiteX10" fmla="*/ 178412 w 778907"/>
                <a:gd name="connsiteY10" fmla="*/ 207854 h 259693"/>
                <a:gd name="connsiteX11" fmla="*/ 203812 w 778907"/>
                <a:gd name="connsiteY11" fmla="*/ 217379 h 259693"/>
                <a:gd name="connsiteX12" fmla="*/ 57762 w 778907"/>
                <a:gd name="connsiteY12" fmla="*/ 45929 h 259693"/>
                <a:gd name="connsiteX13" fmla="*/ 6962 w 778907"/>
                <a:gd name="connsiteY13" fmla="*/ 14179 h 2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8907" h="259693">
                  <a:moveTo>
                    <a:pt x="6962" y="14179"/>
                  </a:moveTo>
                  <a:cubicBezTo>
                    <a:pt x="31833" y="48046"/>
                    <a:pt x="178412" y="215792"/>
                    <a:pt x="206987" y="249129"/>
                  </a:cubicBezTo>
                  <a:cubicBezTo>
                    <a:pt x="235562" y="282467"/>
                    <a:pt x="164125" y="227433"/>
                    <a:pt x="178412" y="214204"/>
                  </a:cubicBezTo>
                  <a:cubicBezTo>
                    <a:pt x="192700" y="200975"/>
                    <a:pt x="235033" y="177162"/>
                    <a:pt x="292712" y="169754"/>
                  </a:cubicBezTo>
                  <a:cubicBezTo>
                    <a:pt x="350391" y="162346"/>
                    <a:pt x="496970" y="171871"/>
                    <a:pt x="524487" y="169754"/>
                  </a:cubicBezTo>
                  <a:cubicBezTo>
                    <a:pt x="552004" y="167637"/>
                    <a:pt x="457812" y="157054"/>
                    <a:pt x="457812" y="157054"/>
                  </a:cubicBezTo>
                  <a:lnTo>
                    <a:pt x="778487" y="226904"/>
                  </a:lnTo>
                  <a:cubicBezTo>
                    <a:pt x="788541" y="227962"/>
                    <a:pt x="616033" y="172400"/>
                    <a:pt x="518137" y="163404"/>
                  </a:cubicBezTo>
                  <a:cubicBezTo>
                    <a:pt x="420241" y="154408"/>
                    <a:pt x="224979" y="163404"/>
                    <a:pt x="191112" y="172929"/>
                  </a:cubicBezTo>
                  <a:cubicBezTo>
                    <a:pt x="157245" y="182454"/>
                    <a:pt x="317054" y="214733"/>
                    <a:pt x="314937" y="220554"/>
                  </a:cubicBezTo>
                  <a:cubicBezTo>
                    <a:pt x="312820" y="226375"/>
                    <a:pt x="196933" y="208383"/>
                    <a:pt x="178412" y="207854"/>
                  </a:cubicBezTo>
                  <a:cubicBezTo>
                    <a:pt x="159891" y="207325"/>
                    <a:pt x="223920" y="244367"/>
                    <a:pt x="203812" y="217379"/>
                  </a:cubicBezTo>
                  <a:cubicBezTo>
                    <a:pt x="183704" y="190392"/>
                    <a:pt x="85808" y="78208"/>
                    <a:pt x="57762" y="45929"/>
                  </a:cubicBezTo>
                  <a:cubicBezTo>
                    <a:pt x="29716" y="13650"/>
                    <a:pt x="-17909" y="-19688"/>
                    <a:pt x="6962" y="141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8" name="フリーフォーム 1777">
              <a:extLst>
                <a:ext uri="{FF2B5EF4-FFF2-40B4-BE49-F238E27FC236}">
                  <a16:creationId xmlns:a16="http://schemas.microsoft.com/office/drawing/2014/main" id="{42C21C43-A86C-F0F6-203B-315FD5602212}"/>
                </a:ext>
              </a:extLst>
            </p:cNvPr>
            <p:cNvSpPr/>
            <p:nvPr/>
          </p:nvSpPr>
          <p:spPr>
            <a:xfrm>
              <a:off x="3330566" y="8769349"/>
              <a:ext cx="301702" cy="336745"/>
            </a:xfrm>
            <a:custGeom>
              <a:avLst/>
              <a:gdLst>
                <a:gd name="connsiteX0" fmla="*/ 301634 w 301702"/>
                <a:gd name="connsiteY0" fmla="*/ 1 h 336745"/>
                <a:gd name="connsiteX1" fmla="*/ 98434 w 301702"/>
                <a:gd name="connsiteY1" fmla="*/ 187326 h 336745"/>
                <a:gd name="connsiteX2" fmla="*/ 219084 w 301702"/>
                <a:gd name="connsiteY2" fmla="*/ 269876 h 336745"/>
                <a:gd name="connsiteX3" fmla="*/ 9 w 301702"/>
                <a:gd name="connsiteY3" fmla="*/ 336551 h 336745"/>
                <a:gd name="connsiteX4" fmla="*/ 209559 w 301702"/>
                <a:gd name="connsiteY4" fmla="*/ 288926 h 336745"/>
                <a:gd name="connsiteX5" fmla="*/ 101609 w 301702"/>
                <a:gd name="connsiteY5" fmla="*/ 250826 h 336745"/>
                <a:gd name="connsiteX6" fmla="*/ 184159 w 301702"/>
                <a:gd name="connsiteY6" fmla="*/ 219076 h 336745"/>
                <a:gd name="connsiteX7" fmla="*/ 136534 w 301702"/>
                <a:gd name="connsiteY7" fmla="*/ 158751 h 336745"/>
                <a:gd name="connsiteX8" fmla="*/ 73034 w 301702"/>
                <a:gd name="connsiteY8" fmla="*/ 190501 h 336745"/>
                <a:gd name="connsiteX9" fmla="*/ 301634 w 301702"/>
                <a:gd name="connsiteY9" fmla="*/ 1 h 33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1702" h="336745">
                  <a:moveTo>
                    <a:pt x="301634" y="1"/>
                  </a:moveTo>
                  <a:cubicBezTo>
                    <a:pt x="305867" y="-528"/>
                    <a:pt x="112192" y="142347"/>
                    <a:pt x="98434" y="187326"/>
                  </a:cubicBezTo>
                  <a:cubicBezTo>
                    <a:pt x="84676" y="232305"/>
                    <a:pt x="235488" y="245005"/>
                    <a:pt x="219084" y="269876"/>
                  </a:cubicBezTo>
                  <a:cubicBezTo>
                    <a:pt x="202680" y="294747"/>
                    <a:pt x="1596" y="333376"/>
                    <a:pt x="9" y="336551"/>
                  </a:cubicBezTo>
                  <a:cubicBezTo>
                    <a:pt x="-1578" y="339726"/>
                    <a:pt x="192626" y="303213"/>
                    <a:pt x="209559" y="288926"/>
                  </a:cubicBezTo>
                  <a:cubicBezTo>
                    <a:pt x="226492" y="274639"/>
                    <a:pt x="105842" y="262468"/>
                    <a:pt x="101609" y="250826"/>
                  </a:cubicBezTo>
                  <a:cubicBezTo>
                    <a:pt x="97376" y="239184"/>
                    <a:pt x="178338" y="234422"/>
                    <a:pt x="184159" y="219076"/>
                  </a:cubicBezTo>
                  <a:cubicBezTo>
                    <a:pt x="189980" y="203730"/>
                    <a:pt x="155055" y="163514"/>
                    <a:pt x="136534" y="158751"/>
                  </a:cubicBezTo>
                  <a:cubicBezTo>
                    <a:pt x="118013" y="153988"/>
                    <a:pt x="46047" y="215372"/>
                    <a:pt x="73034" y="190501"/>
                  </a:cubicBezTo>
                  <a:cubicBezTo>
                    <a:pt x="100021" y="165630"/>
                    <a:pt x="297401" y="530"/>
                    <a:pt x="301634" y="1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9" name="フリーフォーム 1778">
              <a:extLst>
                <a:ext uri="{FF2B5EF4-FFF2-40B4-BE49-F238E27FC236}">
                  <a16:creationId xmlns:a16="http://schemas.microsoft.com/office/drawing/2014/main" id="{663AAAED-2557-A1A5-18D6-7E7277CD6212}"/>
                </a:ext>
              </a:extLst>
            </p:cNvPr>
            <p:cNvSpPr/>
            <p:nvPr/>
          </p:nvSpPr>
          <p:spPr>
            <a:xfrm>
              <a:off x="3739360" y="8588317"/>
              <a:ext cx="200832" cy="222332"/>
            </a:xfrm>
            <a:custGeom>
              <a:avLst/>
              <a:gdLst>
                <a:gd name="connsiteX0" fmla="*/ 200815 w 200832"/>
                <a:gd name="connsiteY0" fmla="*/ 58 h 222332"/>
                <a:gd name="connsiteX1" fmla="*/ 64290 w 200832"/>
                <a:gd name="connsiteY1" fmla="*/ 104833 h 222332"/>
                <a:gd name="connsiteX2" fmla="*/ 790 w 200832"/>
                <a:gd name="connsiteY2" fmla="*/ 222308 h 222332"/>
                <a:gd name="connsiteX3" fmla="*/ 29365 w 200832"/>
                <a:gd name="connsiteY3" fmla="*/ 114358 h 222332"/>
                <a:gd name="connsiteX4" fmla="*/ 38890 w 200832"/>
                <a:gd name="connsiteY4" fmla="*/ 15933 h 222332"/>
                <a:gd name="connsiteX5" fmla="*/ 54765 w 200832"/>
                <a:gd name="connsiteY5" fmla="*/ 88958 h 222332"/>
                <a:gd name="connsiteX6" fmla="*/ 200815 w 200832"/>
                <a:gd name="connsiteY6" fmla="*/ 58 h 22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32" h="222332">
                  <a:moveTo>
                    <a:pt x="200815" y="58"/>
                  </a:moveTo>
                  <a:cubicBezTo>
                    <a:pt x="202403" y="2704"/>
                    <a:pt x="97627" y="67791"/>
                    <a:pt x="64290" y="104833"/>
                  </a:cubicBezTo>
                  <a:cubicBezTo>
                    <a:pt x="30953" y="141875"/>
                    <a:pt x="6611" y="220721"/>
                    <a:pt x="790" y="222308"/>
                  </a:cubicBezTo>
                  <a:cubicBezTo>
                    <a:pt x="-5031" y="223896"/>
                    <a:pt x="23015" y="148754"/>
                    <a:pt x="29365" y="114358"/>
                  </a:cubicBezTo>
                  <a:cubicBezTo>
                    <a:pt x="35715" y="79962"/>
                    <a:pt x="34657" y="20166"/>
                    <a:pt x="38890" y="15933"/>
                  </a:cubicBezTo>
                  <a:cubicBezTo>
                    <a:pt x="43123" y="11700"/>
                    <a:pt x="26719" y="93191"/>
                    <a:pt x="54765" y="88958"/>
                  </a:cubicBezTo>
                  <a:cubicBezTo>
                    <a:pt x="82811" y="84725"/>
                    <a:pt x="199227" y="-2588"/>
                    <a:pt x="200815" y="5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0" name="フリーフォーム 1779">
              <a:extLst>
                <a:ext uri="{FF2B5EF4-FFF2-40B4-BE49-F238E27FC236}">
                  <a16:creationId xmlns:a16="http://schemas.microsoft.com/office/drawing/2014/main" id="{F35780D1-DE12-0948-6870-54B7295DD773}"/>
                </a:ext>
              </a:extLst>
            </p:cNvPr>
            <p:cNvSpPr/>
            <p:nvPr/>
          </p:nvSpPr>
          <p:spPr>
            <a:xfrm>
              <a:off x="3003539" y="9185247"/>
              <a:ext cx="101925" cy="371575"/>
            </a:xfrm>
            <a:custGeom>
              <a:avLst/>
              <a:gdLst>
                <a:gd name="connsiteX0" fmla="*/ 11 w 101925"/>
                <a:gd name="connsiteY0" fmla="*/ 28 h 371575"/>
                <a:gd name="connsiteX1" fmla="*/ 19061 w 101925"/>
                <a:gd name="connsiteY1" fmla="*/ 231803 h 371575"/>
                <a:gd name="connsiteX2" fmla="*/ 53986 w 101925"/>
                <a:gd name="connsiteY2" fmla="*/ 304828 h 371575"/>
                <a:gd name="connsiteX3" fmla="*/ 47636 w 101925"/>
                <a:gd name="connsiteY3" fmla="*/ 292128 h 371575"/>
                <a:gd name="connsiteX4" fmla="*/ 101611 w 101925"/>
                <a:gd name="connsiteY4" fmla="*/ 371503 h 371575"/>
                <a:gd name="connsiteX5" fmla="*/ 19061 w 101925"/>
                <a:gd name="connsiteY5" fmla="*/ 276253 h 371575"/>
                <a:gd name="connsiteX6" fmla="*/ 15886 w 101925"/>
                <a:gd name="connsiteY6" fmla="*/ 247678 h 371575"/>
                <a:gd name="connsiteX7" fmla="*/ 11 w 101925"/>
                <a:gd name="connsiteY7" fmla="*/ 28 h 3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925" h="371575">
                  <a:moveTo>
                    <a:pt x="11" y="28"/>
                  </a:moveTo>
                  <a:cubicBezTo>
                    <a:pt x="540" y="-2618"/>
                    <a:pt x="10065" y="181003"/>
                    <a:pt x="19061" y="231803"/>
                  </a:cubicBezTo>
                  <a:cubicBezTo>
                    <a:pt x="28057" y="282603"/>
                    <a:pt x="49224" y="294774"/>
                    <a:pt x="53986" y="304828"/>
                  </a:cubicBezTo>
                  <a:cubicBezTo>
                    <a:pt x="58749" y="314882"/>
                    <a:pt x="39699" y="281016"/>
                    <a:pt x="47636" y="292128"/>
                  </a:cubicBezTo>
                  <a:cubicBezTo>
                    <a:pt x="55574" y="303241"/>
                    <a:pt x="106373" y="374149"/>
                    <a:pt x="101611" y="371503"/>
                  </a:cubicBezTo>
                  <a:cubicBezTo>
                    <a:pt x="96849" y="368857"/>
                    <a:pt x="33348" y="296890"/>
                    <a:pt x="19061" y="276253"/>
                  </a:cubicBezTo>
                  <a:cubicBezTo>
                    <a:pt x="4774" y="255616"/>
                    <a:pt x="14828" y="297949"/>
                    <a:pt x="15886" y="247678"/>
                  </a:cubicBezTo>
                  <a:cubicBezTo>
                    <a:pt x="16944" y="197407"/>
                    <a:pt x="-518" y="2674"/>
                    <a:pt x="11" y="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1" name="フリーフォーム 1780">
              <a:extLst>
                <a:ext uri="{FF2B5EF4-FFF2-40B4-BE49-F238E27FC236}">
                  <a16:creationId xmlns:a16="http://schemas.microsoft.com/office/drawing/2014/main" id="{F2FE68FD-3F93-3DF6-BB89-AFAAD5FAA9AB}"/>
                </a:ext>
              </a:extLst>
            </p:cNvPr>
            <p:cNvSpPr/>
            <p:nvPr/>
          </p:nvSpPr>
          <p:spPr>
            <a:xfrm>
              <a:off x="3305132" y="9166225"/>
              <a:ext cx="117518" cy="155787"/>
            </a:xfrm>
            <a:custGeom>
              <a:avLst/>
              <a:gdLst>
                <a:gd name="connsiteX0" fmla="*/ 117518 w 117518"/>
                <a:gd name="connsiteY0" fmla="*/ 0 h 155787"/>
                <a:gd name="connsiteX1" fmla="*/ 43 w 117518"/>
                <a:gd name="connsiteY1" fmla="*/ 155575 h 155787"/>
                <a:gd name="connsiteX2" fmla="*/ 117518 w 117518"/>
                <a:gd name="connsiteY2" fmla="*/ 0 h 15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518" h="155787">
                  <a:moveTo>
                    <a:pt x="117518" y="0"/>
                  </a:moveTo>
                  <a:cubicBezTo>
                    <a:pt x="117518" y="0"/>
                    <a:pt x="-2603" y="148696"/>
                    <a:pt x="43" y="155575"/>
                  </a:cubicBezTo>
                  <a:cubicBezTo>
                    <a:pt x="2689" y="162454"/>
                    <a:pt x="117518" y="0"/>
                    <a:pt x="117518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2" name="フリーフォーム 1781">
              <a:extLst>
                <a:ext uri="{FF2B5EF4-FFF2-40B4-BE49-F238E27FC236}">
                  <a16:creationId xmlns:a16="http://schemas.microsoft.com/office/drawing/2014/main" id="{D596EA9D-181B-F499-75AC-6DCA9375497A}"/>
                </a:ext>
              </a:extLst>
            </p:cNvPr>
            <p:cNvSpPr/>
            <p:nvPr/>
          </p:nvSpPr>
          <p:spPr>
            <a:xfrm>
              <a:off x="3282950" y="9150350"/>
              <a:ext cx="606426" cy="104962"/>
            </a:xfrm>
            <a:custGeom>
              <a:avLst/>
              <a:gdLst>
                <a:gd name="connsiteX0" fmla="*/ 0 w 606426"/>
                <a:gd name="connsiteY0" fmla="*/ 0 h 104962"/>
                <a:gd name="connsiteX1" fmla="*/ 323850 w 606426"/>
                <a:gd name="connsiteY1" fmla="*/ 38100 h 104962"/>
                <a:gd name="connsiteX2" fmla="*/ 288925 w 606426"/>
                <a:gd name="connsiteY2" fmla="*/ 44450 h 104962"/>
                <a:gd name="connsiteX3" fmla="*/ 466725 w 606426"/>
                <a:gd name="connsiteY3" fmla="*/ 76200 h 104962"/>
                <a:gd name="connsiteX4" fmla="*/ 460375 w 606426"/>
                <a:gd name="connsiteY4" fmla="*/ 85725 h 104962"/>
                <a:gd name="connsiteX5" fmla="*/ 606425 w 606426"/>
                <a:gd name="connsiteY5" fmla="*/ 104775 h 104962"/>
                <a:gd name="connsiteX6" fmla="*/ 457200 w 606426"/>
                <a:gd name="connsiteY6" fmla="*/ 73025 h 104962"/>
                <a:gd name="connsiteX7" fmla="*/ 263525 w 606426"/>
                <a:gd name="connsiteY7" fmla="*/ 38100 h 104962"/>
                <a:gd name="connsiteX8" fmla="*/ 571500 w 606426"/>
                <a:gd name="connsiteY8" fmla="*/ 53975 h 104962"/>
                <a:gd name="connsiteX9" fmla="*/ 517525 w 606426"/>
                <a:gd name="connsiteY9" fmla="*/ 38100 h 104962"/>
                <a:gd name="connsiteX10" fmla="*/ 473075 w 606426"/>
                <a:gd name="connsiteY10" fmla="*/ 63500 h 104962"/>
                <a:gd name="connsiteX11" fmla="*/ 161925 w 606426"/>
                <a:gd name="connsiteY11" fmla="*/ 31750 h 104962"/>
                <a:gd name="connsiteX12" fmla="*/ 0 w 606426"/>
                <a:gd name="connsiteY12" fmla="*/ 0 h 1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6426" h="104962">
                  <a:moveTo>
                    <a:pt x="0" y="0"/>
                  </a:moveTo>
                  <a:lnTo>
                    <a:pt x="323850" y="38100"/>
                  </a:lnTo>
                  <a:cubicBezTo>
                    <a:pt x="372004" y="45508"/>
                    <a:pt x="265113" y="38100"/>
                    <a:pt x="288925" y="44450"/>
                  </a:cubicBezTo>
                  <a:cubicBezTo>
                    <a:pt x="312737" y="50800"/>
                    <a:pt x="438150" y="69321"/>
                    <a:pt x="466725" y="76200"/>
                  </a:cubicBezTo>
                  <a:cubicBezTo>
                    <a:pt x="495300" y="83079"/>
                    <a:pt x="437092" y="80963"/>
                    <a:pt x="460375" y="85725"/>
                  </a:cubicBezTo>
                  <a:cubicBezTo>
                    <a:pt x="483658" y="90488"/>
                    <a:pt x="606954" y="106892"/>
                    <a:pt x="606425" y="104775"/>
                  </a:cubicBezTo>
                  <a:cubicBezTo>
                    <a:pt x="605896" y="102658"/>
                    <a:pt x="514350" y="84138"/>
                    <a:pt x="457200" y="73025"/>
                  </a:cubicBezTo>
                  <a:cubicBezTo>
                    <a:pt x="400050" y="61913"/>
                    <a:pt x="244475" y="41275"/>
                    <a:pt x="263525" y="38100"/>
                  </a:cubicBezTo>
                  <a:cubicBezTo>
                    <a:pt x="282575" y="34925"/>
                    <a:pt x="529167" y="53975"/>
                    <a:pt x="571500" y="53975"/>
                  </a:cubicBezTo>
                  <a:cubicBezTo>
                    <a:pt x="613833" y="53975"/>
                    <a:pt x="533929" y="36513"/>
                    <a:pt x="517525" y="38100"/>
                  </a:cubicBezTo>
                  <a:cubicBezTo>
                    <a:pt x="501121" y="39687"/>
                    <a:pt x="532342" y="64558"/>
                    <a:pt x="473075" y="63500"/>
                  </a:cubicBezTo>
                  <a:cubicBezTo>
                    <a:pt x="413808" y="62442"/>
                    <a:pt x="161925" y="31750"/>
                    <a:pt x="161925" y="317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3" name="フリーフォーム 1782">
              <a:extLst>
                <a:ext uri="{FF2B5EF4-FFF2-40B4-BE49-F238E27FC236}">
                  <a16:creationId xmlns:a16="http://schemas.microsoft.com/office/drawing/2014/main" id="{BFB1D102-AA1A-8CE7-7382-1DCD21A3D8A1}"/>
                </a:ext>
              </a:extLst>
            </p:cNvPr>
            <p:cNvSpPr/>
            <p:nvPr/>
          </p:nvSpPr>
          <p:spPr>
            <a:xfrm>
              <a:off x="2601286" y="8731150"/>
              <a:ext cx="793402" cy="861739"/>
            </a:xfrm>
            <a:custGeom>
              <a:avLst/>
              <a:gdLst>
                <a:gd name="connsiteX0" fmla="*/ 129214 w 793402"/>
                <a:gd name="connsiteY0" fmla="*/ 412850 h 861739"/>
                <a:gd name="connsiteX1" fmla="*/ 789614 w 793402"/>
                <a:gd name="connsiteY1" fmla="*/ 100 h 861739"/>
                <a:gd name="connsiteX2" fmla="*/ 405439 w 793402"/>
                <a:gd name="connsiteY2" fmla="*/ 377925 h 861739"/>
                <a:gd name="connsiteX3" fmla="*/ 535614 w 793402"/>
                <a:gd name="connsiteY3" fmla="*/ 809725 h 861739"/>
                <a:gd name="connsiteX4" fmla="*/ 580064 w 793402"/>
                <a:gd name="connsiteY4" fmla="*/ 838300 h 861739"/>
                <a:gd name="connsiteX5" fmla="*/ 21264 w 793402"/>
                <a:gd name="connsiteY5" fmla="*/ 838300 h 861739"/>
                <a:gd name="connsiteX6" fmla="*/ 119689 w 793402"/>
                <a:gd name="connsiteY6" fmla="*/ 536675 h 861739"/>
                <a:gd name="connsiteX7" fmla="*/ 148264 w 793402"/>
                <a:gd name="connsiteY7" fmla="*/ 536675 h 861739"/>
                <a:gd name="connsiteX8" fmla="*/ 281614 w 793402"/>
                <a:gd name="connsiteY8" fmla="*/ 377925 h 861739"/>
                <a:gd name="connsiteX9" fmla="*/ 129214 w 793402"/>
                <a:gd name="connsiteY9" fmla="*/ 412850 h 86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3402" h="861739">
                  <a:moveTo>
                    <a:pt x="129214" y="412850"/>
                  </a:moveTo>
                  <a:cubicBezTo>
                    <a:pt x="213881" y="349879"/>
                    <a:pt x="743577" y="5921"/>
                    <a:pt x="789614" y="100"/>
                  </a:cubicBezTo>
                  <a:cubicBezTo>
                    <a:pt x="835651" y="-5721"/>
                    <a:pt x="447772" y="242988"/>
                    <a:pt x="405439" y="377925"/>
                  </a:cubicBezTo>
                  <a:cubicBezTo>
                    <a:pt x="363106" y="512862"/>
                    <a:pt x="506510" y="732996"/>
                    <a:pt x="535614" y="809725"/>
                  </a:cubicBezTo>
                  <a:cubicBezTo>
                    <a:pt x="564718" y="886454"/>
                    <a:pt x="665789" y="833538"/>
                    <a:pt x="580064" y="838300"/>
                  </a:cubicBezTo>
                  <a:cubicBezTo>
                    <a:pt x="494339" y="843062"/>
                    <a:pt x="97993" y="888571"/>
                    <a:pt x="21264" y="838300"/>
                  </a:cubicBezTo>
                  <a:cubicBezTo>
                    <a:pt x="-55465" y="788029"/>
                    <a:pt x="98522" y="586946"/>
                    <a:pt x="119689" y="536675"/>
                  </a:cubicBezTo>
                  <a:cubicBezTo>
                    <a:pt x="140856" y="486404"/>
                    <a:pt x="121276" y="563133"/>
                    <a:pt x="148264" y="536675"/>
                  </a:cubicBezTo>
                  <a:cubicBezTo>
                    <a:pt x="175252" y="510217"/>
                    <a:pt x="285318" y="391154"/>
                    <a:pt x="281614" y="377925"/>
                  </a:cubicBezTo>
                  <a:cubicBezTo>
                    <a:pt x="277910" y="364696"/>
                    <a:pt x="44547" y="475821"/>
                    <a:pt x="129214" y="412850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4" name="フリーフォーム 1783">
              <a:extLst>
                <a:ext uri="{FF2B5EF4-FFF2-40B4-BE49-F238E27FC236}">
                  <a16:creationId xmlns:a16="http://schemas.microsoft.com/office/drawing/2014/main" id="{DBA7E6D6-E059-1644-96E1-C2B9DB3AAF1E}"/>
                </a:ext>
              </a:extLst>
            </p:cNvPr>
            <p:cNvSpPr/>
            <p:nvPr/>
          </p:nvSpPr>
          <p:spPr>
            <a:xfrm>
              <a:off x="3002881" y="8137904"/>
              <a:ext cx="1342813" cy="1449667"/>
            </a:xfrm>
            <a:custGeom>
              <a:avLst/>
              <a:gdLst>
                <a:gd name="connsiteX0" fmla="*/ 1273844 w 1342813"/>
                <a:gd name="connsiteY0" fmla="*/ 63121 h 1449667"/>
                <a:gd name="connsiteX1" fmla="*/ 445169 w 1342813"/>
                <a:gd name="connsiteY1" fmla="*/ 602871 h 1449667"/>
                <a:gd name="connsiteX2" fmla="*/ 813469 w 1342813"/>
                <a:gd name="connsiteY2" fmla="*/ 456821 h 1449667"/>
                <a:gd name="connsiteX3" fmla="*/ 568994 w 1342813"/>
                <a:gd name="connsiteY3" fmla="*/ 606046 h 1449667"/>
                <a:gd name="connsiteX4" fmla="*/ 711869 w 1342813"/>
                <a:gd name="connsiteY4" fmla="*/ 567946 h 1449667"/>
                <a:gd name="connsiteX5" fmla="*/ 248319 w 1342813"/>
                <a:gd name="connsiteY5" fmla="*/ 866396 h 1449667"/>
                <a:gd name="connsiteX6" fmla="*/ 89569 w 1342813"/>
                <a:gd name="connsiteY6" fmla="*/ 1174371 h 1449667"/>
                <a:gd name="connsiteX7" fmla="*/ 146719 w 1342813"/>
                <a:gd name="connsiteY7" fmla="*/ 1237871 h 1449667"/>
                <a:gd name="connsiteX8" fmla="*/ 127669 w 1342813"/>
                <a:gd name="connsiteY8" fmla="*/ 1447421 h 1449667"/>
                <a:gd name="connsiteX9" fmla="*/ 80044 w 1342813"/>
                <a:gd name="connsiteY9" fmla="*/ 1333121 h 1449667"/>
                <a:gd name="connsiteX10" fmla="*/ 7019 w 1342813"/>
                <a:gd name="connsiteY10" fmla="*/ 1094996 h 1449667"/>
                <a:gd name="connsiteX11" fmla="*/ 118144 w 1342813"/>
                <a:gd name="connsiteY11" fmla="*/ 774321 h 1449667"/>
                <a:gd name="connsiteX12" fmla="*/ 13369 w 1342813"/>
                <a:gd name="connsiteY12" fmla="*/ 777496 h 1449667"/>
                <a:gd name="connsiteX13" fmla="*/ 483269 w 1342813"/>
                <a:gd name="connsiteY13" fmla="*/ 386971 h 1449667"/>
                <a:gd name="connsiteX14" fmla="*/ 584869 w 1342813"/>
                <a:gd name="connsiteY14" fmla="*/ 332996 h 1449667"/>
                <a:gd name="connsiteX15" fmla="*/ 1219869 w 1342813"/>
                <a:gd name="connsiteY15" fmla="*/ 44071 h 1449667"/>
                <a:gd name="connsiteX16" fmla="*/ 1273844 w 1342813"/>
                <a:gd name="connsiteY16" fmla="*/ 63121 h 144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813" h="1449667">
                  <a:moveTo>
                    <a:pt x="1273844" y="63121"/>
                  </a:moveTo>
                  <a:cubicBezTo>
                    <a:pt x="1144727" y="156254"/>
                    <a:pt x="521898" y="537254"/>
                    <a:pt x="445169" y="602871"/>
                  </a:cubicBezTo>
                  <a:cubicBezTo>
                    <a:pt x="368440" y="668488"/>
                    <a:pt x="792832" y="456292"/>
                    <a:pt x="813469" y="456821"/>
                  </a:cubicBezTo>
                  <a:cubicBezTo>
                    <a:pt x="834106" y="457350"/>
                    <a:pt x="585927" y="587525"/>
                    <a:pt x="568994" y="606046"/>
                  </a:cubicBezTo>
                  <a:cubicBezTo>
                    <a:pt x="552061" y="624567"/>
                    <a:pt x="765315" y="524554"/>
                    <a:pt x="711869" y="567946"/>
                  </a:cubicBezTo>
                  <a:cubicBezTo>
                    <a:pt x="658423" y="611338"/>
                    <a:pt x="352036" y="765325"/>
                    <a:pt x="248319" y="866396"/>
                  </a:cubicBezTo>
                  <a:cubicBezTo>
                    <a:pt x="144602" y="967467"/>
                    <a:pt x="106502" y="1112459"/>
                    <a:pt x="89569" y="1174371"/>
                  </a:cubicBezTo>
                  <a:cubicBezTo>
                    <a:pt x="72636" y="1236283"/>
                    <a:pt x="140369" y="1192363"/>
                    <a:pt x="146719" y="1237871"/>
                  </a:cubicBezTo>
                  <a:cubicBezTo>
                    <a:pt x="153069" y="1283379"/>
                    <a:pt x="138781" y="1431546"/>
                    <a:pt x="127669" y="1447421"/>
                  </a:cubicBezTo>
                  <a:cubicBezTo>
                    <a:pt x="116556" y="1463296"/>
                    <a:pt x="100152" y="1391858"/>
                    <a:pt x="80044" y="1333121"/>
                  </a:cubicBezTo>
                  <a:cubicBezTo>
                    <a:pt x="59936" y="1274384"/>
                    <a:pt x="669" y="1188129"/>
                    <a:pt x="7019" y="1094996"/>
                  </a:cubicBezTo>
                  <a:cubicBezTo>
                    <a:pt x="13369" y="1001863"/>
                    <a:pt x="117086" y="827238"/>
                    <a:pt x="118144" y="774321"/>
                  </a:cubicBezTo>
                  <a:cubicBezTo>
                    <a:pt x="119202" y="721404"/>
                    <a:pt x="-47485" y="842054"/>
                    <a:pt x="13369" y="777496"/>
                  </a:cubicBezTo>
                  <a:cubicBezTo>
                    <a:pt x="74223" y="712938"/>
                    <a:pt x="388019" y="461054"/>
                    <a:pt x="483269" y="386971"/>
                  </a:cubicBezTo>
                  <a:cubicBezTo>
                    <a:pt x="578519" y="312888"/>
                    <a:pt x="462102" y="390146"/>
                    <a:pt x="584869" y="332996"/>
                  </a:cubicBezTo>
                  <a:cubicBezTo>
                    <a:pt x="707636" y="275846"/>
                    <a:pt x="1108744" y="93813"/>
                    <a:pt x="1219869" y="44071"/>
                  </a:cubicBezTo>
                  <a:cubicBezTo>
                    <a:pt x="1330994" y="-5671"/>
                    <a:pt x="1402961" y="-30012"/>
                    <a:pt x="1273844" y="63121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5" name="フリーフォーム 1784">
              <a:extLst>
                <a:ext uri="{FF2B5EF4-FFF2-40B4-BE49-F238E27FC236}">
                  <a16:creationId xmlns:a16="http://schemas.microsoft.com/office/drawing/2014/main" id="{BA31B2FB-A977-0869-451E-711072653967}"/>
                </a:ext>
              </a:extLst>
            </p:cNvPr>
            <p:cNvSpPr/>
            <p:nvPr/>
          </p:nvSpPr>
          <p:spPr>
            <a:xfrm>
              <a:off x="3160196" y="8252602"/>
              <a:ext cx="847278" cy="1269240"/>
            </a:xfrm>
            <a:custGeom>
              <a:avLst/>
              <a:gdLst>
                <a:gd name="connsiteX0" fmla="*/ 722829 w 847278"/>
                <a:gd name="connsiteY0" fmla="*/ 8748 h 1269240"/>
                <a:gd name="connsiteX1" fmla="*/ 618054 w 847278"/>
                <a:gd name="connsiteY1" fmla="*/ 377048 h 1269240"/>
                <a:gd name="connsiteX2" fmla="*/ 221179 w 847278"/>
                <a:gd name="connsiteY2" fmla="*/ 640573 h 1269240"/>
                <a:gd name="connsiteX3" fmla="*/ 459304 w 847278"/>
                <a:gd name="connsiteY3" fmla="*/ 564373 h 1269240"/>
                <a:gd name="connsiteX4" fmla="*/ 414854 w 847278"/>
                <a:gd name="connsiteY4" fmla="*/ 669148 h 1269240"/>
                <a:gd name="connsiteX5" fmla="*/ 379929 w 847278"/>
                <a:gd name="connsiteY5" fmla="*/ 780273 h 1269240"/>
                <a:gd name="connsiteX6" fmla="*/ 17979 w 847278"/>
                <a:gd name="connsiteY6" fmla="*/ 910448 h 1269240"/>
                <a:gd name="connsiteX7" fmla="*/ 186254 w 847278"/>
                <a:gd name="connsiteY7" fmla="*/ 945373 h 1269240"/>
                <a:gd name="connsiteX8" fmla="*/ 157679 w 847278"/>
                <a:gd name="connsiteY8" fmla="*/ 1018398 h 1269240"/>
                <a:gd name="connsiteX9" fmla="*/ 221179 w 847278"/>
                <a:gd name="connsiteY9" fmla="*/ 1231123 h 1269240"/>
                <a:gd name="connsiteX10" fmla="*/ 21154 w 847278"/>
                <a:gd name="connsiteY10" fmla="*/ 1269223 h 1269240"/>
                <a:gd name="connsiteX11" fmla="*/ 811729 w 847278"/>
                <a:gd name="connsiteY11" fmla="*/ 1234298 h 1269240"/>
                <a:gd name="connsiteX12" fmla="*/ 697429 w 847278"/>
                <a:gd name="connsiteY12" fmla="*/ 1126348 h 1269240"/>
                <a:gd name="connsiteX13" fmla="*/ 576779 w 847278"/>
                <a:gd name="connsiteY13" fmla="*/ 545323 h 1269240"/>
                <a:gd name="connsiteX14" fmla="*/ 589479 w 847278"/>
                <a:gd name="connsiteY14" fmla="*/ 516748 h 1269240"/>
                <a:gd name="connsiteX15" fmla="*/ 773629 w 847278"/>
                <a:gd name="connsiteY15" fmla="*/ 148448 h 1269240"/>
                <a:gd name="connsiteX16" fmla="*/ 722829 w 847278"/>
                <a:gd name="connsiteY16" fmla="*/ 8748 h 126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7278" h="1269240">
                  <a:moveTo>
                    <a:pt x="722829" y="8748"/>
                  </a:moveTo>
                  <a:cubicBezTo>
                    <a:pt x="696900" y="46848"/>
                    <a:pt x="701662" y="271744"/>
                    <a:pt x="618054" y="377048"/>
                  </a:cubicBezTo>
                  <a:cubicBezTo>
                    <a:pt x="534446" y="482352"/>
                    <a:pt x="247637" y="609352"/>
                    <a:pt x="221179" y="640573"/>
                  </a:cubicBezTo>
                  <a:cubicBezTo>
                    <a:pt x="194721" y="671794"/>
                    <a:pt x="427025" y="559611"/>
                    <a:pt x="459304" y="564373"/>
                  </a:cubicBezTo>
                  <a:cubicBezTo>
                    <a:pt x="491583" y="569136"/>
                    <a:pt x="428083" y="633165"/>
                    <a:pt x="414854" y="669148"/>
                  </a:cubicBezTo>
                  <a:cubicBezTo>
                    <a:pt x="401625" y="705131"/>
                    <a:pt x="446075" y="740056"/>
                    <a:pt x="379929" y="780273"/>
                  </a:cubicBezTo>
                  <a:cubicBezTo>
                    <a:pt x="313783" y="820490"/>
                    <a:pt x="50258" y="882931"/>
                    <a:pt x="17979" y="910448"/>
                  </a:cubicBezTo>
                  <a:cubicBezTo>
                    <a:pt x="-14300" y="937965"/>
                    <a:pt x="162971" y="927381"/>
                    <a:pt x="186254" y="945373"/>
                  </a:cubicBezTo>
                  <a:cubicBezTo>
                    <a:pt x="209537" y="963365"/>
                    <a:pt x="151858" y="970773"/>
                    <a:pt x="157679" y="1018398"/>
                  </a:cubicBezTo>
                  <a:cubicBezTo>
                    <a:pt x="163500" y="1066023"/>
                    <a:pt x="243933" y="1189319"/>
                    <a:pt x="221179" y="1231123"/>
                  </a:cubicBezTo>
                  <a:cubicBezTo>
                    <a:pt x="198425" y="1272927"/>
                    <a:pt x="-77271" y="1268694"/>
                    <a:pt x="21154" y="1269223"/>
                  </a:cubicBezTo>
                  <a:cubicBezTo>
                    <a:pt x="119579" y="1269752"/>
                    <a:pt x="699017" y="1258110"/>
                    <a:pt x="811729" y="1234298"/>
                  </a:cubicBezTo>
                  <a:cubicBezTo>
                    <a:pt x="924441" y="1210486"/>
                    <a:pt x="736587" y="1241177"/>
                    <a:pt x="697429" y="1126348"/>
                  </a:cubicBezTo>
                  <a:cubicBezTo>
                    <a:pt x="658271" y="1011519"/>
                    <a:pt x="594771" y="646923"/>
                    <a:pt x="576779" y="545323"/>
                  </a:cubicBezTo>
                  <a:cubicBezTo>
                    <a:pt x="558787" y="443723"/>
                    <a:pt x="556671" y="582894"/>
                    <a:pt x="589479" y="516748"/>
                  </a:cubicBezTo>
                  <a:cubicBezTo>
                    <a:pt x="622287" y="450602"/>
                    <a:pt x="751933" y="232585"/>
                    <a:pt x="773629" y="148448"/>
                  </a:cubicBezTo>
                  <a:cubicBezTo>
                    <a:pt x="795325" y="64311"/>
                    <a:pt x="748758" y="-29352"/>
                    <a:pt x="722829" y="874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6" name="フリーフォーム 1785">
              <a:extLst>
                <a:ext uri="{FF2B5EF4-FFF2-40B4-BE49-F238E27FC236}">
                  <a16:creationId xmlns:a16="http://schemas.microsoft.com/office/drawing/2014/main" id="{B7881729-0D59-E34E-1EAD-BD04C1C4380E}"/>
                </a:ext>
              </a:extLst>
            </p:cNvPr>
            <p:cNvSpPr/>
            <p:nvPr/>
          </p:nvSpPr>
          <p:spPr>
            <a:xfrm>
              <a:off x="4029842" y="8273376"/>
              <a:ext cx="1162440" cy="355307"/>
            </a:xfrm>
            <a:custGeom>
              <a:avLst/>
              <a:gdLst>
                <a:gd name="connsiteX0" fmla="*/ 859658 w 1162440"/>
                <a:gd name="connsiteY0" fmla="*/ 674 h 355307"/>
                <a:gd name="connsiteX1" fmla="*/ 986658 w 1162440"/>
                <a:gd name="connsiteY1" fmla="*/ 140374 h 355307"/>
                <a:gd name="connsiteX2" fmla="*/ 1012058 w 1162440"/>
                <a:gd name="connsiteY2" fmla="*/ 181649 h 355307"/>
                <a:gd name="connsiteX3" fmla="*/ 945383 w 1162440"/>
                <a:gd name="connsiteY3" fmla="*/ 226099 h 355307"/>
                <a:gd name="connsiteX4" fmla="*/ 770758 w 1162440"/>
                <a:gd name="connsiteY4" fmla="*/ 194349 h 355307"/>
                <a:gd name="connsiteX5" fmla="*/ 605658 w 1162440"/>
                <a:gd name="connsiteY5" fmla="*/ 203874 h 355307"/>
                <a:gd name="connsiteX6" fmla="*/ 5583 w 1162440"/>
                <a:gd name="connsiteY6" fmla="*/ 248324 h 355307"/>
                <a:gd name="connsiteX7" fmla="*/ 291333 w 1162440"/>
                <a:gd name="connsiteY7" fmla="*/ 245149 h 355307"/>
                <a:gd name="connsiteX8" fmla="*/ 34158 w 1162440"/>
                <a:gd name="connsiteY8" fmla="*/ 305474 h 355307"/>
                <a:gd name="connsiteX9" fmla="*/ 659633 w 1162440"/>
                <a:gd name="connsiteY9" fmla="*/ 299124 h 355307"/>
                <a:gd name="connsiteX10" fmla="*/ 491358 w 1162440"/>
                <a:gd name="connsiteY10" fmla="*/ 305474 h 355307"/>
                <a:gd name="connsiteX11" fmla="*/ 1120008 w 1162440"/>
                <a:gd name="connsiteY11" fmla="*/ 349924 h 355307"/>
                <a:gd name="connsiteX12" fmla="*/ 1104133 w 1162440"/>
                <a:gd name="connsiteY12" fmla="*/ 165774 h 355307"/>
                <a:gd name="connsiteX13" fmla="*/ 1094608 w 1162440"/>
                <a:gd name="connsiteY13" fmla="*/ 89574 h 355307"/>
                <a:gd name="connsiteX14" fmla="*/ 859658 w 1162440"/>
                <a:gd name="connsiteY14" fmla="*/ 674 h 3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2440" h="355307">
                  <a:moveTo>
                    <a:pt x="859658" y="674"/>
                  </a:moveTo>
                  <a:cubicBezTo>
                    <a:pt x="841666" y="9141"/>
                    <a:pt x="961258" y="110211"/>
                    <a:pt x="986658" y="140374"/>
                  </a:cubicBezTo>
                  <a:cubicBezTo>
                    <a:pt x="1012058" y="170537"/>
                    <a:pt x="1018937" y="167362"/>
                    <a:pt x="1012058" y="181649"/>
                  </a:cubicBezTo>
                  <a:cubicBezTo>
                    <a:pt x="1005179" y="195937"/>
                    <a:pt x="985600" y="223982"/>
                    <a:pt x="945383" y="226099"/>
                  </a:cubicBezTo>
                  <a:cubicBezTo>
                    <a:pt x="905166" y="228216"/>
                    <a:pt x="827379" y="198053"/>
                    <a:pt x="770758" y="194349"/>
                  </a:cubicBezTo>
                  <a:lnTo>
                    <a:pt x="605658" y="203874"/>
                  </a:lnTo>
                  <a:lnTo>
                    <a:pt x="5583" y="248324"/>
                  </a:lnTo>
                  <a:cubicBezTo>
                    <a:pt x="-46805" y="255203"/>
                    <a:pt x="286570" y="235624"/>
                    <a:pt x="291333" y="245149"/>
                  </a:cubicBezTo>
                  <a:cubicBezTo>
                    <a:pt x="296096" y="254674"/>
                    <a:pt x="-27225" y="296478"/>
                    <a:pt x="34158" y="305474"/>
                  </a:cubicBezTo>
                  <a:cubicBezTo>
                    <a:pt x="95541" y="314470"/>
                    <a:pt x="583433" y="299124"/>
                    <a:pt x="659633" y="299124"/>
                  </a:cubicBezTo>
                  <a:cubicBezTo>
                    <a:pt x="735833" y="299124"/>
                    <a:pt x="414629" y="297007"/>
                    <a:pt x="491358" y="305474"/>
                  </a:cubicBezTo>
                  <a:cubicBezTo>
                    <a:pt x="568087" y="313941"/>
                    <a:pt x="1017879" y="373207"/>
                    <a:pt x="1120008" y="349924"/>
                  </a:cubicBezTo>
                  <a:cubicBezTo>
                    <a:pt x="1222137" y="326641"/>
                    <a:pt x="1108366" y="209166"/>
                    <a:pt x="1104133" y="165774"/>
                  </a:cubicBezTo>
                  <a:cubicBezTo>
                    <a:pt x="1099900" y="122382"/>
                    <a:pt x="1130062" y="113387"/>
                    <a:pt x="1094608" y="89574"/>
                  </a:cubicBezTo>
                  <a:cubicBezTo>
                    <a:pt x="1059154" y="65762"/>
                    <a:pt x="877650" y="-7793"/>
                    <a:pt x="859658" y="674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7" name="フリーフォーム 1786">
              <a:extLst>
                <a:ext uri="{FF2B5EF4-FFF2-40B4-BE49-F238E27FC236}">
                  <a16:creationId xmlns:a16="http://schemas.microsoft.com/office/drawing/2014/main" id="{3391DD08-C857-D3FF-37A2-55BC35C72634}"/>
                </a:ext>
              </a:extLst>
            </p:cNvPr>
            <p:cNvSpPr/>
            <p:nvPr/>
          </p:nvSpPr>
          <p:spPr>
            <a:xfrm>
              <a:off x="3735100" y="8587655"/>
              <a:ext cx="1175913" cy="404006"/>
            </a:xfrm>
            <a:custGeom>
              <a:avLst/>
              <a:gdLst>
                <a:gd name="connsiteX0" fmla="*/ 1075025 w 1175913"/>
                <a:gd name="connsiteY0" fmla="*/ 720 h 404006"/>
                <a:gd name="connsiteX1" fmla="*/ 1160750 w 1175913"/>
                <a:gd name="connsiteY1" fmla="*/ 178520 h 404006"/>
                <a:gd name="connsiteX2" fmla="*/ 1160750 w 1175913"/>
                <a:gd name="connsiteY2" fmla="*/ 267420 h 404006"/>
                <a:gd name="connsiteX3" fmla="*/ 1008350 w 1175913"/>
                <a:gd name="connsiteY3" fmla="*/ 318220 h 404006"/>
                <a:gd name="connsiteX4" fmla="*/ 630525 w 1175913"/>
                <a:gd name="connsiteY4" fmla="*/ 321395 h 404006"/>
                <a:gd name="connsiteX5" fmla="*/ 290800 w 1175913"/>
                <a:gd name="connsiteY5" fmla="*/ 181695 h 404006"/>
                <a:gd name="connsiteX6" fmla="*/ 1875 w 1175913"/>
                <a:gd name="connsiteY6" fmla="*/ 232495 h 404006"/>
                <a:gd name="connsiteX7" fmla="*/ 160625 w 1175913"/>
                <a:gd name="connsiteY7" fmla="*/ 324570 h 404006"/>
                <a:gd name="connsiteX8" fmla="*/ 43150 w 1175913"/>
                <a:gd name="connsiteY8" fmla="*/ 403945 h 404006"/>
                <a:gd name="connsiteX9" fmla="*/ 1008350 w 1175913"/>
                <a:gd name="connsiteY9" fmla="*/ 311870 h 404006"/>
                <a:gd name="connsiteX10" fmla="*/ 1135350 w 1175913"/>
                <a:gd name="connsiteY10" fmla="*/ 305520 h 404006"/>
                <a:gd name="connsiteX11" fmla="*/ 1090900 w 1175913"/>
                <a:gd name="connsiteY11" fmla="*/ 251545 h 404006"/>
                <a:gd name="connsiteX12" fmla="*/ 1075025 w 1175913"/>
                <a:gd name="connsiteY12" fmla="*/ 720 h 40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5913" h="404006">
                  <a:moveTo>
                    <a:pt x="1075025" y="720"/>
                  </a:moveTo>
                  <a:cubicBezTo>
                    <a:pt x="1086667" y="-11451"/>
                    <a:pt x="1146463" y="134070"/>
                    <a:pt x="1160750" y="178520"/>
                  </a:cubicBezTo>
                  <a:cubicBezTo>
                    <a:pt x="1175037" y="222970"/>
                    <a:pt x="1186150" y="244137"/>
                    <a:pt x="1160750" y="267420"/>
                  </a:cubicBezTo>
                  <a:cubicBezTo>
                    <a:pt x="1135350" y="290703"/>
                    <a:pt x="1096721" y="309224"/>
                    <a:pt x="1008350" y="318220"/>
                  </a:cubicBezTo>
                  <a:cubicBezTo>
                    <a:pt x="919979" y="327216"/>
                    <a:pt x="750117" y="344149"/>
                    <a:pt x="630525" y="321395"/>
                  </a:cubicBezTo>
                  <a:cubicBezTo>
                    <a:pt x="510933" y="298641"/>
                    <a:pt x="395575" y="196512"/>
                    <a:pt x="290800" y="181695"/>
                  </a:cubicBezTo>
                  <a:cubicBezTo>
                    <a:pt x="186025" y="166878"/>
                    <a:pt x="23571" y="208682"/>
                    <a:pt x="1875" y="232495"/>
                  </a:cubicBezTo>
                  <a:cubicBezTo>
                    <a:pt x="-19821" y="256308"/>
                    <a:pt x="153746" y="295995"/>
                    <a:pt x="160625" y="324570"/>
                  </a:cubicBezTo>
                  <a:cubicBezTo>
                    <a:pt x="167504" y="353145"/>
                    <a:pt x="-98137" y="406062"/>
                    <a:pt x="43150" y="403945"/>
                  </a:cubicBezTo>
                  <a:cubicBezTo>
                    <a:pt x="184437" y="401828"/>
                    <a:pt x="826317" y="328274"/>
                    <a:pt x="1008350" y="311870"/>
                  </a:cubicBezTo>
                  <a:cubicBezTo>
                    <a:pt x="1190383" y="295466"/>
                    <a:pt x="1121592" y="315574"/>
                    <a:pt x="1135350" y="305520"/>
                  </a:cubicBezTo>
                  <a:cubicBezTo>
                    <a:pt x="1149108" y="295466"/>
                    <a:pt x="1097779" y="301816"/>
                    <a:pt x="1090900" y="251545"/>
                  </a:cubicBezTo>
                  <a:cubicBezTo>
                    <a:pt x="1084021" y="201274"/>
                    <a:pt x="1063383" y="12891"/>
                    <a:pt x="1075025" y="720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8" name="フリーフォーム 1787">
              <a:extLst>
                <a:ext uri="{FF2B5EF4-FFF2-40B4-BE49-F238E27FC236}">
                  <a16:creationId xmlns:a16="http://schemas.microsoft.com/office/drawing/2014/main" id="{629B5D1B-3BC7-6431-5E0C-9529E15FAD35}"/>
                </a:ext>
              </a:extLst>
            </p:cNvPr>
            <p:cNvSpPr/>
            <p:nvPr/>
          </p:nvSpPr>
          <p:spPr>
            <a:xfrm>
              <a:off x="5044040" y="8639147"/>
              <a:ext cx="63417" cy="273167"/>
            </a:xfrm>
            <a:custGeom>
              <a:avLst/>
              <a:gdLst>
                <a:gd name="connsiteX0" fmla="*/ 48660 w 63417"/>
                <a:gd name="connsiteY0" fmla="*/ 28 h 273167"/>
                <a:gd name="connsiteX1" fmla="*/ 51835 w 63417"/>
                <a:gd name="connsiteY1" fmla="*/ 152428 h 273167"/>
                <a:gd name="connsiteX2" fmla="*/ 61360 w 63417"/>
                <a:gd name="connsiteY2" fmla="*/ 273078 h 273167"/>
                <a:gd name="connsiteX3" fmla="*/ 7385 w 63417"/>
                <a:gd name="connsiteY3" fmla="*/ 171478 h 273167"/>
                <a:gd name="connsiteX4" fmla="*/ 4210 w 63417"/>
                <a:gd name="connsiteY4" fmla="*/ 139728 h 273167"/>
                <a:gd name="connsiteX5" fmla="*/ 48660 w 63417"/>
                <a:gd name="connsiteY5" fmla="*/ 28 h 27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17" h="273167">
                  <a:moveTo>
                    <a:pt x="48660" y="28"/>
                  </a:moveTo>
                  <a:cubicBezTo>
                    <a:pt x="56597" y="2145"/>
                    <a:pt x="49718" y="106920"/>
                    <a:pt x="51835" y="152428"/>
                  </a:cubicBezTo>
                  <a:cubicBezTo>
                    <a:pt x="53952" y="197936"/>
                    <a:pt x="68768" y="269903"/>
                    <a:pt x="61360" y="273078"/>
                  </a:cubicBezTo>
                  <a:cubicBezTo>
                    <a:pt x="53952" y="276253"/>
                    <a:pt x="16910" y="193703"/>
                    <a:pt x="7385" y="171478"/>
                  </a:cubicBezTo>
                  <a:cubicBezTo>
                    <a:pt x="-2140" y="149253"/>
                    <a:pt x="-1611" y="166716"/>
                    <a:pt x="4210" y="139728"/>
                  </a:cubicBezTo>
                  <a:cubicBezTo>
                    <a:pt x="10031" y="112740"/>
                    <a:pt x="40723" y="-2089"/>
                    <a:pt x="48660" y="2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9" name="フリーフォーム 1788">
              <a:extLst>
                <a:ext uri="{FF2B5EF4-FFF2-40B4-BE49-F238E27FC236}">
                  <a16:creationId xmlns:a16="http://schemas.microsoft.com/office/drawing/2014/main" id="{AE2D01E5-867E-0C91-0FC6-BFC81CEEDED4}"/>
                </a:ext>
              </a:extLst>
            </p:cNvPr>
            <p:cNvSpPr/>
            <p:nvPr/>
          </p:nvSpPr>
          <p:spPr>
            <a:xfrm>
              <a:off x="4490011" y="8862974"/>
              <a:ext cx="497826" cy="427493"/>
            </a:xfrm>
            <a:custGeom>
              <a:avLst/>
              <a:gdLst>
                <a:gd name="connsiteX0" fmla="*/ 148664 w 497826"/>
                <a:gd name="connsiteY0" fmla="*/ 1626 h 427493"/>
                <a:gd name="connsiteX1" fmla="*/ 453464 w 497826"/>
                <a:gd name="connsiteY1" fmla="*/ 74651 h 427493"/>
                <a:gd name="connsiteX2" fmla="*/ 482039 w 497826"/>
                <a:gd name="connsiteY2" fmla="*/ 157201 h 427493"/>
                <a:gd name="connsiteX3" fmla="*/ 450289 w 497826"/>
                <a:gd name="connsiteY3" fmla="*/ 236576 h 427493"/>
                <a:gd name="connsiteX4" fmla="*/ 469339 w 497826"/>
                <a:gd name="connsiteY4" fmla="*/ 249276 h 427493"/>
                <a:gd name="connsiteX5" fmla="*/ 2614 w 497826"/>
                <a:gd name="connsiteY5" fmla="*/ 420726 h 427493"/>
                <a:gd name="connsiteX6" fmla="*/ 282014 w 497826"/>
                <a:gd name="connsiteY6" fmla="*/ 369926 h 427493"/>
                <a:gd name="connsiteX7" fmla="*/ 320114 w 497826"/>
                <a:gd name="connsiteY7" fmla="*/ 157201 h 427493"/>
                <a:gd name="connsiteX8" fmla="*/ 393139 w 497826"/>
                <a:gd name="connsiteY8" fmla="*/ 144501 h 427493"/>
                <a:gd name="connsiteX9" fmla="*/ 282014 w 497826"/>
                <a:gd name="connsiteY9" fmla="*/ 147676 h 427493"/>
                <a:gd name="connsiteX10" fmla="*/ 148664 w 497826"/>
                <a:gd name="connsiteY10" fmla="*/ 1626 h 427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7826" h="427493">
                  <a:moveTo>
                    <a:pt x="148664" y="1626"/>
                  </a:moveTo>
                  <a:cubicBezTo>
                    <a:pt x="177239" y="-10545"/>
                    <a:pt x="397902" y="48722"/>
                    <a:pt x="453464" y="74651"/>
                  </a:cubicBezTo>
                  <a:cubicBezTo>
                    <a:pt x="509026" y="100580"/>
                    <a:pt x="482568" y="130214"/>
                    <a:pt x="482039" y="157201"/>
                  </a:cubicBezTo>
                  <a:cubicBezTo>
                    <a:pt x="481510" y="184188"/>
                    <a:pt x="452406" y="221230"/>
                    <a:pt x="450289" y="236576"/>
                  </a:cubicBezTo>
                  <a:cubicBezTo>
                    <a:pt x="448172" y="251922"/>
                    <a:pt x="543951" y="218584"/>
                    <a:pt x="469339" y="249276"/>
                  </a:cubicBezTo>
                  <a:cubicBezTo>
                    <a:pt x="394727" y="279968"/>
                    <a:pt x="33835" y="400618"/>
                    <a:pt x="2614" y="420726"/>
                  </a:cubicBezTo>
                  <a:cubicBezTo>
                    <a:pt x="-28607" y="440834"/>
                    <a:pt x="229097" y="413847"/>
                    <a:pt x="282014" y="369926"/>
                  </a:cubicBezTo>
                  <a:cubicBezTo>
                    <a:pt x="334931" y="326005"/>
                    <a:pt x="301593" y="194772"/>
                    <a:pt x="320114" y="157201"/>
                  </a:cubicBezTo>
                  <a:cubicBezTo>
                    <a:pt x="338635" y="119630"/>
                    <a:pt x="399489" y="146089"/>
                    <a:pt x="393139" y="144501"/>
                  </a:cubicBezTo>
                  <a:cubicBezTo>
                    <a:pt x="386789" y="142914"/>
                    <a:pt x="321172" y="167784"/>
                    <a:pt x="282014" y="147676"/>
                  </a:cubicBezTo>
                  <a:cubicBezTo>
                    <a:pt x="242856" y="127568"/>
                    <a:pt x="120089" y="13797"/>
                    <a:pt x="148664" y="1626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0" name="フリーフォーム 1789">
              <a:extLst>
                <a:ext uri="{FF2B5EF4-FFF2-40B4-BE49-F238E27FC236}">
                  <a16:creationId xmlns:a16="http://schemas.microsoft.com/office/drawing/2014/main" id="{9A10B5E1-9C56-7154-4172-01CD9F9EE477}"/>
                </a:ext>
              </a:extLst>
            </p:cNvPr>
            <p:cNvSpPr/>
            <p:nvPr/>
          </p:nvSpPr>
          <p:spPr>
            <a:xfrm>
              <a:off x="2972770" y="9229647"/>
              <a:ext cx="2024134" cy="381078"/>
            </a:xfrm>
            <a:custGeom>
              <a:avLst/>
              <a:gdLst>
                <a:gd name="connsiteX0" fmla="*/ 2015155 w 2024134"/>
                <a:gd name="connsiteY0" fmla="*/ 78 h 381078"/>
                <a:gd name="connsiteX1" fmla="*/ 1878630 w 2024134"/>
                <a:gd name="connsiteY1" fmla="*/ 123903 h 381078"/>
                <a:gd name="connsiteX2" fmla="*/ 1932605 w 2024134"/>
                <a:gd name="connsiteY2" fmla="*/ 196928 h 381078"/>
                <a:gd name="connsiteX3" fmla="*/ 1843705 w 2024134"/>
                <a:gd name="connsiteY3" fmla="*/ 273128 h 381078"/>
                <a:gd name="connsiteX4" fmla="*/ 1799255 w 2024134"/>
                <a:gd name="connsiteY4" fmla="*/ 333453 h 381078"/>
                <a:gd name="connsiteX5" fmla="*/ 1532555 w 2024134"/>
                <a:gd name="connsiteY5" fmla="*/ 355678 h 381078"/>
                <a:gd name="connsiteX6" fmla="*/ 903905 w 2024134"/>
                <a:gd name="connsiteY6" fmla="*/ 368378 h 381078"/>
                <a:gd name="connsiteX7" fmla="*/ 634030 w 2024134"/>
                <a:gd name="connsiteY7" fmla="*/ 381078 h 381078"/>
                <a:gd name="connsiteX8" fmla="*/ 5380 w 2024134"/>
                <a:gd name="connsiteY8" fmla="*/ 368378 h 381078"/>
                <a:gd name="connsiteX9" fmla="*/ 1024555 w 2024134"/>
                <a:gd name="connsiteY9" fmla="*/ 323928 h 381078"/>
                <a:gd name="connsiteX10" fmla="*/ 726105 w 2024134"/>
                <a:gd name="connsiteY10" fmla="*/ 219153 h 381078"/>
                <a:gd name="connsiteX11" fmla="*/ 1526205 w 2024134"/>
                <a:gd name="connsiteY11" fmla="*/ 257253 h 381078"/>
                <a:gd name="connsiteX12" fmla="*/ 1503980 w 2024134"/>
                <a:gd name="connsiteY12" fmla="*/ 279478 h 381078"/>
                <a:gd name="connsiteX13" fmla="*/ 1862755 w 2024134"/>
                <a:gd name="connsiteY13" fmla="*/ 254078 h 381078"/>
                <a:gd name="connsiteX14" fmla="*/ 1764330 w 2024134"/>
                <a:gd name="connsiteY14" fmla="*/ 149303 h 381078"/>
                <a:gd name="connsiteX15" fmla="*/ 1564305 w 2024134"/>
                <a:gd name="connsiteY15" fmla="*/ 171528 h 381078"/>
                <a:gd name="connsiteX16" fmla="*/ 1888155 w 2024134"/>
                <a:gd name="connsiteY16" fmla="*/ 108028 h 381078"/>
                <a:gd name="connsiteX17" fmla="*/ 1580180 w 2024134"/>
                <a:gd name="connsiteY17" fmla="*/ 142953 h 381078"/>
                <a:gd name="connsiteX18" fmla="*/ 2015155 w 2024134"/>
                <a:gd name="connsiteY18" fmla="*/ 78 h 38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4134" h="381078">
                  <a:moveTo>
                    <a:pt x="2015155" y="78"/>
                  </a:moveTo>
                  <a:cubicBezTo>
                    <a:pt x="2064897" y="-3097"/>
                    <a:pt x="1892388" y="91095"/>
                    <a:pt x="1878630" y="123903"/>
                  </a:cubicBezTo>
                  <a:cubicBezTo>
                    <a:pt x="1864872" y="156711"/>
                    <a:pt x="1938426" y="172057"/>
                    <a:pt x="1932605" y="196928"/>
                  </a:cubicBezTo>
                  <a:cubicBezTo>
                    <a:pt x="1926784" y="221799"/>
                    <a:pt x="1865930" y="250374"/>
                    <a:pt x="1843705" y="273128"/>
                  </a:cubicBezTo>
                  <a:cubicBezTo>
                    <a:pt x="1821480" y="295882"/>
                    <a:pt x="1851113" y="319695"/>
                    <a:pt x="1799255" y="333453"/>
                  </a:cubicBezTo>
                  <a:cubicBezTo>
                    <a:pt x="1747397" y="347211"/>
                    <a:pt x="1681780" y="349857"/>
                    <a:pt x="1532555" y="355678"/>
                  </a:cubicBezTo>
                  <a:cubicBezTo>
                    <a:pt x="1383330" y="361499"/>
                    <a:pt x="1053659" y="364145"/>
                    <a:pt x="903905" y="368378"/>
                  </a:cubicBezTo>
                  <a:cubicBezTo>
                    <a:pt x="754151" y="372611"/>
                    <a:pt x="783784" y="381078"/>
                    <a:pt x="634030" y="381078"/>
                  </a:cubicBezTo>
                  <a:cubicBezTo>
                    <a:pt x="484276" y="381078"/>
                    <a:pt x="-59707" y="377903"/>
                    <a:pt x="5380" y="368378"/>
                  </a:cubicBezTo>
                  <a:cubicBezTo>
                    <a:pt x="70467" y="358853"/>
                    <a:pt x="904434" y="348799"/>
                    <a:pt x="1024555" y="323928"/>
                  </a:cubicBezTo>
                  <a:cubicBezTo>
                    <a:pt x="1144676" y="299057"/>
                    <a:pt x="642497" y="230265"/>
                    <a:pt x="726105" y="219153"/>
                  </a:cubicBezTo>
                  <a:cubicBezTo>
                    <a:pt x="809713" y="208041"/>
                    <a:pt x="1396559" y="247199"/>
                    <a:pt x="1526205" y="257253"/>
                  </a:cubicBezTo>
                  <a:cubicBezTo>
                    <a:pt x="1655851" y="267307"/>
                    <a:pt x="1447888" y="280007"/>
                    <a:pt x="1503980" y="279478"/>
                  </a:cubicBezTo>
                  <a:cubicBezTo>
                    <a:pt x="1560072" y="278949"/>
                    <a:pt x="1819363" y="275774"/>
                    <a:pt x="1862755" y="254078"/>
                  </a:cubicBezTo>
                  <a:cubicBezTo>
                    <a:pt x="1906147" y="232382"/>
                    <a:pt x="1814072" y="163061"/>
                    <a:pt x="1764330" y="149303"/>
                  </a:cubicBezTo>
                  <a:cubicBezTo>
                    <a:pt x="1714588" y="135545"/>
                    <a:pt x="1543668" y="178407"/>
                    <a:pt x="1564305" y="171528"/>
                  </a:cubicBezTo>
                  <a:cubicBezTo>
                    <a:pt x="1584942" y="164649"/>
                    <a:pt x="1885509" y="112790"/>
                    <a:pt x="1888155" y="108028"/>
                  </a:cubicBezTo>
                  <a:cubicBezTo>
                    <a:pt x="1890801" y="103266"/>
                    <a:pt x="1561130" y="156182"/>
                    <a:pt x="1580180" y="142953"/>
                  </a:cubicBezTo>
                  <a:cubicBezTo>
                    <a:pt x="1599230" y="129724"/>
                    <a:pt x="1965413" y="3253"/>
                    <a:pt x="2015155" y="7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1" name="フリーフォーム 1790">
              <a:extLst>
                <a:ext uri="{FF2B5EF4-FFF2-40B4-BE49-F238E27FC236}">
                  <a16:creationId xmlns:a16="http://schemas.microsoft.com/office/drawing/2014/main" id="{06C9F882-A315-2CE6-8873-22279D562A0F}"/>
                </a:ext>
              </a:extLst>
            </p:cNvPr>
            <p:cNvSpPr/>
            <p:nvPr/>
          </p:nvSpPr>
          <p:spPr>
            <a:xfrm>
              <a:off x="4441763" y="5441950"/>
              <a:ext cx="612837" cy="611216"/>
            </a:xfrm>
            <a:custGeom>
              <a:avLst/>
              <a:gdLst>
                <a:gd name="connsiteX0" fmla="*/ 612837 w 612837"/>
                <a:gd name="connsiteY0" fmla="*/ 0 h 611216"/>
                <a:gd name="connsiteX1" fmla="*/ 174687 w 612837"/>
                <a:gd name="connsiteY1" fmla="*/ 200025 h 611216"/>
                <a:gd name="connsiteX2" fmla="*/ 111187 w 612837"/>
                <a:gd name="connsiteY2" fmla="*/ 117475 h 611216"/>
                <a:gd name="connsiteX3" fmla="*/ 149287 w 612837"/>
                <a:gd name="connsiteY3" fmla="*/ 196850 h 611216"/>
                <a:gd name="connsiteX4" fmla="*/ 44512 w 612837"/>
                <a:gd name="connsiteY4" fmla="*/ 336550 h 611216"/>
                <a:gd name="connsiteX5" fmla="*/ 3237 w 612837"/>
                <a:gd name="connsiteY5" fmla="*/ 609600 h 611216"/>
                <a:gd name="connsiteX6" fmla="*/ 15937 w 612837"/>
                <a:gd name="connsiteY6" fmla="*/ 438150 h 611216"/>
                <a:gd name="connsiteX7" fmla="*/ 120712 w 612837"/>
                <a:gd name="connsiteY7" fmla="*/ 200025 h 611216"/>
                <a:gd name="connsiteX8" fmla="*/ 279462 w 612837"/>
                <a:gd name="connsiteY8" fmla="*/ 155575 h 611216"/>
                <a:gd name="connsiteX9" fmla="*/ 196912 w 612837"/>
                <a:gd name="connsiteY9" fmla="*/ 193675 h 611216"/>
                <a:gd name="connsiteX10" fmla="*/ 612837 w 612837"/>
                <a:gd name="connsiteY10" fmla="*/ 0 h 61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837" h="611216">
                  <a:moveTo>
                    <a:pt x="612837" y="0"/>
                  </a:moveTo>
                  <a:cubicBezTo>
                    <a:pt x="435566" y="90223"/>
                    <a:pt x="258295" y="180446"/>
                    <a:pt x="174687" y="200025"/>
                  </a:cubicBezTo>
                  <a:cubicBezTo>
                    <a:pt x="91079" y="219604"/>
                    <a:pt x="115420" y="118004"/>
                    <a:pt x="111187" y="117475"/>
                  </a:cubicBezTo>
                  <a:cubicBezTo>
                    <a:pt x="106954" y="116946"/>
                    <a:pt x="160399" y="160338"/>
                    <a:pt x="149287" y="196850"/>
                  </a:cubicBezTo>
                  <a:cubicBezTo>
                    <a:pt x="138175" y="233362"/>
                    <a:pt x="68854" y="267758"/>
                    <a:pt x="44512" y="336550"/>
                  </a:cubicBezTo>
                  <a:cubicBezTo>
                    <a:pt x="20170" y="405342"/>
                    <a:pt x="7999" y="592667"/>
                    <a:pt x="3237" y="609600"/>
                  </a:cubicBezTo>
                  <a:cubicBezTo>
                    <a:pt x="-1525" y="626533"/>
                    <a:pt x="-3642" y="506412"/>
                    <a:pt x="15937" y="438150"/>
                  </a:cubicBezTo>
                  <a:cubicBezTo>
                    <a:pt x="35516" y="369888"/>
                    <a:pt x="76791" y="247121"/>
                    <a:pt x="120712" y="200025"/>
                  </a:cubicBezTo>
                  <a:cubicBezTo>
                    <a:pt x="164633" y="152929"/>
                    <a:pt x="266762" y="156633"/>
                    <a:pt x="279462" y="155575"/>
                  </a:cubicBezTo>
                  <a:cubicBezTo>
                    <a:pt x="292162" y="154517"/>
                    <a:pt x="196912" y="193675"/>
                    <a:pt x="196912" y="193675"/>
                  </a:cubicBezTo>
                  <a:lnTo>
                    <a:pt x="612837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2" name="フリーフォーム 1791">
              <a:extLst>
                <a:ext uri="{FF2B5EF4-FFF2-40B4-BE49-F238E27FC236}">
                  <a16:creationId xmlns:a16="http://schemas.microsoft.com/office/drawing/2014/main" id="{F3739F96-C422-09F3-AE37-8546BDBD2A4E}"/>
                </a:ext>
              </a:extLst>
            </p:cNvPr>
            <p:cNvSpPr/>
            <p:nvPr/>
          </p:nvSpPr>
          <p:spPr>
            <a:xfrm>
              <a:off x="4421983" y="5616465"/>
              <a:ext cx="118328" cy="1033895"/>
            </a:xfrm>
            <a:custGeom>
              <a:avLst/>
              <a:gdLst>
                <a:gd name="connsiteX0" fmla="*/ 118267 w 118328"/>
                <a:gd name="connsiteY0" fmla="*/ 110 h 1033895"/>
                <a:gd name="connsiteX1" fmla="*/ 19842 w 118328"/>
                <a:gd name="connsiteY1" fmla="*/ 260460 h 1033895"/>
                <a:gd name="connsiteX2" fmla="*/ 10317 w 118328"/>
                <a:gd name="connsiteY2" fmla="*/ 470010 h 1033895"/>
                <a:gd name="connsiteX3" fmla="*/ 26192 w 118328"/>
                <a:gd name="connsiteY3" fmla="*/ 460485 h 1033895"/>
                <a:gd name="connsiteX4" fmla="*/ 54767 w 118328"/>
                <a:gd name="connsiteY4" fmla="*/ 530335 h 1033895"/>
                <a:gd name="connsiteX5" fmla="*/ 23017 w 118328"/>
                <a:gd name="connsiteY5" fmla="*/ 777985 h 1033895"/>
                <a:gd name="connsiteX6" fmla="*/ 51592 w 118328"/>
                <a:gd name="connsiteY6" fmla="*/ 1031985 h 1033895"/>
                <a:gd name="connsiteX7" fmla="*/ 26192 w 118328"/>
                <a:gd name="connsiteY7" fmla="*/ 873235 h 1033895"/>
                <a:gd name="connsiteX8" fmla="*/ 26192 w 118328"/>
                <a:gd name="connsiteY8" fmla="*/ 498585 h 1033895"/>
                <a:gd name="connsiteX9" fmla="*/ 3967 w 118328"/>
                <a:gd name="connsiteY9" fmla="*/ 231885 h 1033895"/>
                <a:gd name="connsiteX10" fmla="*/ 118267 w 118328"/>
                <a:gd name="connsiteY10" fmla="*/ 110 h 103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328" h="1033895">
                  <a:moveTo>
                    <a:pt x="118267" y="110"/>
                  </a:moveTo>
                  <a:cubicBezTo>
                    <a:pt x="120913" y="4872"/>
                    <a:pt x="37834" y="182143"/>
                    <a:pt x="19842" y="260460"/>
                  </a:cubicBezTo>
                  <a:cubicBezTo>
                    <a:pt x="1850" y="338777"/>
                    <a:pt x="9259" y="436673"/>
                    <a:pt x="10317" y="470010"/>
                  </a:cubicBezTo>
                  <a:cubicBezTo>
                    <a:pt x="11375" y="503347"/>
                    <a:pt x="18784" y="450431"/>
                    <a:pt x="26192" y="460485"/>
                  </a:cubicBezTo>
                  <a:cubicBezTo>
                    <a:pt x="33600" y="470539"/>
                    <a:pt x="55296" y="477418"/>
                    <a:pt x="54767" y="530335"/>
                  </a:cubicBezTo>
                  <a:cubicBezTo>
                    <a:pt x="54238" y="583252"/>
                    <a:pt x="23546" y="694377"/>
                    <a:pt x="23017" y="777985"/>
                  </a:cubicBezTo>
                  <a:cubicBezTo>
                    <a:pt x="22488" y="861593"/>
                    <a:pt x="51063" y="1016110"/>
                    <a:pt x="51592" y="1031985"/>
                  </a:cubicBezTo>
                  <a:cubicBezTo>
                    <a:pt x="52121" y="1047860"/>
                    <a:pt x="30425" y="962135"/>
                    <a:pt x="26192" y="873235"/>
                  </a:cubicBezTo>
                  <a:cubicBezTo>
                    <a:pt x="21959" y="784335"/>
                    <a:pt x="29896" y="605477"/>
                    <a:pt x="26192" y="498585"/>
                  </a:cubicBezTo>
                  <a:cubicBezTo>
                    <a:pt x="22488" y="391693"/>
                    <a:pt x="-11379" y="317610"/>
                    <a:pt x="3967" y="231885"/>
                  </a:cubicBezTo>
                  <a:cubicBezTo>
                    <a:pt x="19313" y="146160"/>
                    <a:pt x="115621" y="-4652"/>
                    <a:pt x="118267" y="11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3" name="フリーフォーム 1792">
              <a:extLst>
                <a:ext uri="{FF2B5EF4-FFF2-40B4-BE49-F238E27FC236}">
                  <a16:creationId xmlns:a16="http://schemas.microsoft.com/office/drawing/2014/main" id="{AB9DA626-8639-30F3-8EDF-0108C5A14456}"/>
                </a:ext>
              </a:extLst>
            </p:cNvPr>
            <p:cNvSpPr/>
            <p:nvPr/>
          </p:nvSpPr>
          <p:spPr>
            <a:xfrm>
              <a:off x="4575148" y="6203939"/>
              <a:ext cx="162664" cy="953861"/>
            </a:xfrm>
            <a:custGeom>
              <a:avLst/>
              <a:gdLst>
                <a:gd name="connsiteX0" fmla="*/ 27 w 162664"/>
                <a:gd name="connsiteY0" fmla="*/ 11 h 953861"/>
                <a:gd name="connsiteX1" fmla="*/ 41302 w 162664"/>
                <a:gd name="connsiteY1" fmla="*/ 441336 h 953861"/>
                <a:gd name="connsiteX2" fmla="*/ 158777 w 162664"/>
                <a:gd name="connsiteY2" fmla="*/ 939811 h 953861"/>
                <a:gd name="connsiteX3" fmla="*/ 123852 w 162664"/>
                <a:gd name="connsiteY3" fmla="*/ 781061 h 953861"/>
                <a:gd name="connsiteX4" fmla="*/ 19077 w 162664"/>
                <a:gd name="connsiteY4" fmla="*/ 409586 h 953861"/>
                <a:gd name="connsiteX5" fmla="*/ 34952 w 162664"/>
                <a:gd name="connsiteY5" fmla="*/ 454036 h 953861"/>
                <a:gd name="connsiteX6" fmla="*/ 27 w 162664"/>
                <a:gd name="connsiteY6" fmla="*/ 11 h 9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664" h="953861">
                  <a:moveTo>
                    <a:pt x="27" y="11"/>
                  </a:moveTo>
                  <a:cubicBezTo>
                    <a:pt x="1085" y="-2106"/>
                    <a:pt x="14844" y="284703"/>
                    <a:pt x="41302" y="441336"/>
                  </a:cubicBezTo>
                  <a:cubicBezTo>
                    <a:pt x="67760" y="597969"/>
                    <a:pt x="145019" y="883190"/>
                    <a:pt x="158777" y="939811"/>
                  </a:cubicBezTo>
                  <a:cubicBezTo>
                    <a:pt x="172535" y="996432"/>
                    <a:pt x="147135" y="869432"/>
                    <a:pt x="123852" y="781061"/>
                  </a:cubicBezTo>
                  <a:cubicBezTo>
                    <a:pt x="100569" y="692690"/>
                    <a:pt x="33894" y="464090"/>
                    <a:pt x="19077" y="409586"/>
                  </a:cubicBezTo>
                  <a:cubicBezTo>
                    <a:pt x="4260" y="355082"/>
                    <a:pt x="40773" y="523357"/>
                    <a:pt x="34952" y="454036"/>
                  </a:cubicBezTo>
                  <a:cubicBezTo>
                    <a:pt x="29131" y="384715"/>
                    <a:pt x="-1031" y="2128"/>
                    <a:pt x="27" y="1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4" name="フリーフォーム 1793">
              <a:extLst>
                <a:ext uri="{FF2B5EF4-FFF2-40B4-BE49-F238E27FC236}">
                  <a16:creationId xmlns:a16="http://schemas.microsoft.com/office/drawing/2014/main" id="{0C594241-8D23-9286-D3F7-19626F3BF1FC}"/>
                </a:ext>
              </a:extLst>
            </p:cNvPr>
            <p:cNvSpPr/>
            <p:nvPr/>
          </p:nvSpPr>
          <p:spPr>
            <a:xfrm>
              <a:off x="4473069" y="6683151"/>
              <a:ext cx="39495" cy="985046"/>
            </a:xfrm>
            <a:custGeom>
              <a:avLst/>
              <a:gdLst>
                <a:gd name="connsiteX0" fmla="*/ 38606 w 39495"/>
                <a:gd name="connsiteY0" fmla="*/ 224 h 985046"/>
                <a:gd name="connsiteX1" fmla="*/ 29081 w 39495"/>
                <a:gd name="connsiteY1" fmla="*/ 555849 h 985046"/>
                <a:gd name="connsiteX2" fmla="*/ 29081 w 39495"/>
                <a:gd name="connsiteY2" fmla="*/ 965424 h 985046"/>
                <a:gd name="connsiteX3" fmla="*/ 16381 w 39495"/>
                <a:gd name="connsiteY3" fmla="*/ 860649 h 985046"/>
                <a:gd name="connsiteX4" fmla="*/ 6856 w 39495"/>
                <a:gd name="connsiteY4" fmla="*/ 346299 h 985046"/>
                <a:gd name="connsiteX5" fmla="*/ 3681 w 39495"/>
                <a:gd name="connsiteY5" fmla="*/ 485999 h 985046"/>
                <a:gd name="connsiteX6" fmla="*/ 38606 w 39495"/>
                <a:gd name="connsiteY6" fmla="*/ 224 h 98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95" h="985046">
                  <a:moveTo>
                    <a:pt x="38606" y="224"/>
                  </a:moveTo>
                  <a:cubicBezTo>
                    <a:pt x="42839" y="11866"/>
                    <a:pt x="30668" y="394982"/>
                    <a:pt x="29081" y="555849"/>
                  </a:cubicBezTo>
                  <a:cubicBezTo>
                    <a:pt x="27494" y="716716"/>
                    <a:pt x="31198" y="914624"/>
                    <a:pt x="29081" y="965424"/>
                  </a:cubicBezTo>
                  <a:cubicBezTo>
                    <a:pt x="26964" y="1016224"/>
                    <a:pt x="20085" y="963836"/>
                    <a:pt x="16381" y="860649"/>
                  </a:cubicBezTo>
                  <a:cubicBezTo>
                    <a:pt x="12677" y="757462"/>
                    <a:pt x="8973" y="408741"/>
                    <a:pt x="6856" y="346299"/>
                  </a:cubicBezTo>
                  <a:cubicBezTo>
                    <a:pt x="4739" y="283857"/>
                    <a:pt x="-5315" y="538916"/>
                    <a:pt x="3681" y="485999"/>
                  </a:cubicBezTo>
                  <a:cubicBezTo>
                    <a:pt x="12677" y="433082"/>
                    <a:pt x="34373" y="-11418"/>
                    <a:pt x="38606" y="22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5" name="フリーフォーム 1794">
              <a:extLst>
                <a:ext uri="{FF2B5EF4-FFF2-40B4-BE49-F238E27FC236}">
                  <a16:creationId xmlns:a16="http://schemas.microsoft.com/office/drawing/2014/main" id="{6B2C5D86-5FAC-BADF-EDDA-4950D79114B6}"/>
                </a:ext>
              </a:extLst>
            </p:cNvPr>
            <p:cNvSpPr/>
            <p:nvPr/>
          </p:nvSpPr>
          <p:spPr>
            <a:xfrm>
              <a:off x="4440807" y="6529506"/>
              <a:ext cx="67954" cy="1158908"/>
            </a:xfrm>
            <a:custGeom>
              <a:avLst/>
              <a:gdLst>
                <a:gd name="connsiteX0" fmla="*/ 67693 w 67954"/>
                <a:gd name="connsiteY0" fmla="*/ 1469 h 1158908"/>
                <a:gd name="connsiteX1" fmla="*/ 23243 w 67954"/>
                <a:gd name="connsiteY1" fmla="*/ 391994 h 1158908"/>
                <a:gd name="connsiteX2" fmla="*/ 20068 w 67954"/>
                <a:gd name="connsiteY2" fmla="*/ 344369 h 1158908"/>
                <a:gd name="connsiteX3" fmla="*/ 10543 w 67954"/>
                <a:gd name="connsiteY3" fmla="*/ 849194 h 1158908"/>
                <a:gd name="connsiteX4" fmla="*/ 42293 w 67954"/>
                <a:gd name="connsiteY4" fmla="*/ 1150819 h 1158908"/>
                <a:gd name="connsiteX5" fmla="*/ 23243 w 67954"/>
                <a:gd name="connsiteY5" fmla="*/ 1017469 h 1158908"/>
                <a:gd name="connsiteX6" fmla="*/ 1018 w 67954"/>
                <a:gd name="connsiteY6" fmla="*/ 452319 h 1158908"/>
                <a:gd name="connsiteX7" fmla="*/ 7368 w 67954"/>
                <a:gd name="connsiteY7" fmla="*/ 512644 h 1158908"/>
                <a:gd name="connsiteX8" fmla="*/ 39118 w 67954"/>
                <a:gd name="connsiteY8" fmla="*/ 268169 h 1158908"/>
                <a:gd name="connsiteX9" fmla="*/ 67693 w 67954"/>
                <a:gd name="connsiteY9" fmla="*/ 1469 h 115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954" h="1158908">
                  <a:moveTo>
                    <a:pt x="67693" y="1469"/>
                  </a:moveTo>
                  <a:cubicBezTo>
                    <a:pt x="65047" y="22106"/>
                    <a:pt x="31180" y="334844"/>
                    <a:pt x="23243" y="391994"/>
                  </a:cubicBezTo>
                  <a:cubicBezTo>
                    <a:pt x="15306" y="449144"/>
                    <a:pt x="22185" y="268169"/>
                    <a:pt x="20068" y="344369"/>
                  </a:cubicBezTo>
                  <a:cubicBezTo>
                    <a:pt x="17951" y="420569"/>
                    <a:pt x="6839" y="714786"/>
                    <a:pt x="10543" y="849194"/>
                  </a:cubicBezTo>
                  <a:cubicBezTo>
                    <a:pt x="14247" y="983602"/>
                    <a:pt x="40176" y="1122773"/>
                    <a:pt x="42293" y="1150819"/>
                  </a:cubicBezTo>
                  <a:cubicBezTo>
                    <a:pt x="44410" y="1178865"/>
                    <a:pt x="30122" y="1133886"/>
                    <a:pt x="23243" y="1017469"/>
                  </a:cubicBezTo>
                  <a:cubicBezTo>
                    <a:pt x="16364" y="901052"/>
                    <a:pt x="3664" y="536456"/>
                    <a:pt x="1018" y="452319"/>
                  </a:cubicBezTo>
                  <a:cubicBezTo>
                    <a:pt x="-1628" y="368182"/>
                    <a:pt x="1018" y="543336"/>
                    <a:pt x="7368" y="512644"/>
                  </a:cubicBezTo>
                  <a:cubicBezTo>
                    <a:pt x="13718" y="481952"/>
                    <a:pt x="25889" y="353365"/>
                    <a:pt x="39118" y="268169"/>
                  </a:cubicBezTo>
                  <a:cubicBezTo>
                    <a:pt x="52347" y="182973"/>
                    <a:pt x="70339" y="-19168"/>
                    <a:pt x="67693" y="146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6" name="フリーフォーム 1795">
              <a:extLst>
                <a:ext uri="{FF2B5EF4-FFF2-40B4-BE49-F238E27FC236}">
                  <a16:creationId xmlns:a16="http://schemas.microsoft.com/office/drawing/2014/main" id="{C4B66E93-32A5-43CF-CD45-91D0009BB7C7}"/>
                </a:ext>
              </a:extLst>
            </p:cNvPr>
            <p:cNvSpPr/>
            <p:nvPr/>
          </p:nvSpPr>
          <p:spPr>
            <a:xfrm>
              <a:off x="4063997" y="7105650"/>
              <a:ext cx="408577" cy="629351"/>
            </a:xfrm>
            <a:custGeom>
              <a:avLst/>
              <a:gdLst>
                <a:gd name="connsiteX0" fmla="*/ 3 w 408577"/>
                <a:gd name="connsiteY0" fmla="*/ 0 h 629351"/>
                <a:gd name="connsiteX1" fmla="*/ 320678 w 408577"/>
                <a:gd name="connsiteY1" fmla="*/ 485775 h 629351"/>
                <a:gd name="connsiteX2" fmla="*/ 301628 w 408577"/>
                <a:gd name="connsiteY2" fmla="*/ 463550 h 629351"/>
                <a:gd name="connsiteX3" fmla="*/ 403228 w 408577"/>
                <a:gd name="connsiteY3" fmla="*/ 625475 h 629351"/>
                <a:gd name="connsiteX4" fmla="*/ 387353 w 408577"/>
                <a:gd name="connsiteY4" fmla="*/ 571500 h 629351"/>
                <a:gd name="connsiteX5" fmla="*/ 327028 w 408577"/>
                <a:gd name="connsiteY5" fmla="*/ 488950 h 629351"/>
                <a:gd name="connsiteX6" fmla="*/ 3 w 408577"/>
                <a:gd name="connsiteY6" fmla="*/ 0 h 62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577" h="629351">
                  <a:moveTo>
                    <a:pt x="3" y="0"/>
                  </a:moveTo>
                  <a:cubicBezTo>
                    <a:pt x="-1055" y="-529"/>
                    <a:pt x="270407" y="408517"/>
                    <a:pt x="320678" y="485775"/>
                  </a:cubicBezTo>
                  <a:cubicBezTo>
                    <a:pt x="370949" y="563033"/>
                    <a:pt x="287870" y="440267"/>
                    <a:pt x="301628" y="463550"/>
                  </a:cubicBezTo>
                  <a:cubicBezTo>
                    <a:pt x="315386" y="486833"/>
                    <a:pt x="388940" y="607483"/>
                    <a:pt x="403228" y="625475"/>
                  </a:cubicBezTo>
                  <a:cubicBezTo>
                    <a:pt x="417516" y="643467"/>
                    <a:pt x="400053" y="594254"/>
                    <a:pt x="387353" y="571500"/>
                  </a:cubicBezTo>
                  <a:cubicBezTo>
                    <a:pt x="374653" y="548746"/>
                    <a:pt x="391057" y="585258"/>
                    <a:pt x="327028" y="48895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7" name="フリーフォーム 1796">
              <a:extLst>
                <a:ext uri="{FF2B5EF4-FFF2-40B4-BE49-F238E27FC236}">
                  <a16:creationId xmlns:a16="http://schemas.microsoft.com/office/drawing/2014/main" id="{B5A50DF6-0E14-FD32-0FD3-18C09D2F62B7}"/>
                </a:ext>
              </a:extLst>
            </p:cNvPr>
            <p:cNvSpPr/>
            <p:nvPr/>
          </p:nvSpPr>
          <p:spPr>
            <a:xfrm>
              <a:off x="4441000" y="7286827"/>
              <a:ext cx="77796" cy="871523"/>
            </a:xfrm>
            <a:custGeom>
              <a:avLst/>
              <a:gdLst>
                <a:gd name="connsiteX0" fmla="*/ 4000 w 77796"/>
                <a:gd name="connsiteY0" fmla="*/ 34723 h 871523"/>
                <a:gd name="connsiteX1" fmla="*/ 4000 w 77796"/>
                <a:gd name="connsiteY1" fmla="*/ 88698 h 871523"/>
                <a:gd name="connsiteX2" fmla="*/ 42100 w 77796"/>
                <a:gd name="connsiteY2" fmla="*/ 653848 h 871523"/>
                <a:gd name="connsiteX3" fmla="*/ 77025 w 77796"/>
                <a:gd name="connsiteY3" fmla="*/ 869748 h 871523"/>
                <a:gd name="connsiteX4" fmla="*/ 61150 w 77796"/>
                <a:gd name="connsiteY4" fmla="*/ 736398 h 871523"/>
                <a:gd name="connsiteX5" fmla="*/ 4000 w 77796"/>
                <a:gd name="connsiteY5" fmla="*/ 396673 h 871523"/>
                <a:gd name="connsiteX6" fmla="*/ 7175 w 77796"/>
                <a:gd name="connsiteY6" fmla="*/ 422073 h 871523"/>
                <a:gd name="connsiteX7" fmla="*/ 4000 w 77796"/>
                <a:gd name="connsiteY7" fmla="*/ 34723 h 87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96" h="871523">
                  <a:moveTo>
                    <a:pt x="4000" y="34723"/>
                  </a:moveTo>
                  <a:cubicBezTo>
                    <a:pt x="3471" y="-20839"/>
                    <a:pt x="-2350" y="-14490"/>
                    <a:pt x="4000" y="88698"/>
                  </a:cubicBezTo>
                  <a:cubicBezTo>
                    <a:pt x="10350" y="191886"/>
                    <a:pt x="29929" y="523673"/>
                    <a:pt x="42100" y="653848"/>
                  </a:cubicBezTo>
                  <a:cubicBezTo>
                    <a:pt x="54271" y="784023"/>
                    <a:pt x="73850" y="855990"/>
                    <a:pt x="77025" y="869748"/>
                  </a:cubicBezTo>
                  <a:cubicBezTo>
                    <a:pt x="80200" y="883506"/>
                    <a:pt x="73321" y="815244"/>
                    <a:pt x="61150" y="736398"/>
                  </a:cubicBezTo>
                  <a:cubicBezTo>
                    <a:pt x="48979" y="657552"/>
                    <a:pt x="12996" y="449060"/>
                    <a:pt x="4000" y="396673"/>
                  </a:cubicBezTo>
                  <a:cubicBezTo>
                    <a:pt x="-4996" y="344286"/>
                    <a:pt x="3471" y="482398"/>
                    <a:pt x="7175" y="422073"/>
                  </a:cubicBezTo>
                  <a:cubicBezTo>
                    <a:pt x="10879" y="361748"/>
                    <a:pt x="4529" y="90285"/>
                    <a:pt x="4000" y="3472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8" name="フリーフォーム 1797">
              <a:extLst>
                <a:ext uri="{FF2B5EF4-FFF2-40B4-BE49-F238E27FC236}">
                  <a16:creationId xmlns:a16="http://schemas.microsoft.com/office/drawing/2014/main" id="{DEC83578-82A9-6BF0-E914-3CE7EFCFC36F}"/>
                </a:ext>
              </a:extLst>
            </p:cNvPr>
            <p:cNvSpPr/>
            <p:nvPr/>
          </p:nvSpPr>
          <p:spPr>
            <a:xfrm>
              <a:off x="4470235" y="7946929"/>
              <a:ext cx="683151" cy="149438"/>
            </a:xfrm>
            <a:custGeom>
              <a:avLst/>
              <a:gdLst>
                <a:gd name="connsiteX0" fmla="*/ 682790 w 683151"/>
                <a:gd name="connsiteY0" fmla="*/ 96 h 149438"/>
                <a:gd name="connsiteX1" fmla="*/ 571665 w 683151"/>
                <a:gd name="connsiteY1" fmla="*/ 38196 h 149438"/>
                <a:gd name="connsiteX2" fmla="*/ 451015 w 683151"/>
                <a:gd name="connsiteY2" fmla="*/ 41371 h 149438"/>
                <a:gd name="connsiteX3" fmla="*/ 263690 w 683151"/>
                <a:gd name="connsiteY3" fmla="*/ 15971 h 149438"/>
                <a:gd name="connsiteX4" fmla="*/ 292265 w 683151"/>
                <a:gd name="connsiteY4" fmla="*/ 12796 h 149438"/>
                <a:gd name="connsiteX5" fmla="*/ 158915 w 683151"/>
                <a:gd name="connsiteY5" fmla="*/ 22321 h 149438"/>
                <a:gd name="connsiteX6" fmla="*/ 165 w 683151"/>
                <a:gd name="connsiteY6" fmla="*/ 149321 h 149438"/>
                <a:gd name="connsiteX7" fmla="*/ 130340 w 683151"/>
                <a:gd name="connsiteY7" fmla="*/ 44546 h 149438"/>
                <a:gd name="connsiteX8" fmla="*/ 212890 w 683151"/>
                <a:gd name="connsiteY8" fmla="*/ 9621 h 149438"/>
                <a:gd name="connsiteX9" fmla="*/ 387515 w 683151"/>
                <a:gd name="connsiteY9" fmla="*/ 44546 h 149438"/>
                <a:gd name="connsiteX10" fmla="*/ 533565 w 683151"/>
                <a:gd name="connsiteY10" fmla="*/ 50896 h 149438"/>
                <a:gd name="connsiteX11" fmla="*/ 682790 w 683151"/>
                <a:gd name="connsiteY11" fmla="*/ 96 h 14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3151" h="149438">
                  <a:moveTo>
                    <a:pt x="682790" y="96"/>
                  </a:moveTo>
                  <a:cubicBezTo>
                    <a:pt x="689140" y="-2021"/>
                    <a:pt x="610294" y="31317"/>
                    <a:pt x="571665" y="38196"/>
                  </a:cubicBezTo>
                  <a:cubicBezTo>
                    <a:pt x="533036" y="45075"/>
                    <a:pt x="502344" y="45075"/>
                    <a:pt x="451015" y="41371"/>
                  </a:cubicBezTo>
                  <a:cubicBezTo>
                    <a:pt x="399686" y="37667"/>
                    <a:pt x="290148" y="20733"/>
                    <a:pt x="263690" y="15971"/>
                  </a:cubicBezTo>
                  <a:cubicBezTo>
                    <a:pt x="237232" y="11209"/>
                    <a:pt x="309727" y="11738"/>
                    <a:pt x="292265" y="12796"/>
                  </a:cubicBezTo>
                  <a:cubicBezTo>
                    <a:pt x="274803" y="13854"/>
                    <a:pt x="207598" y="-433"/>
                    <a:pt x="158915" y="22321"/>
                  </a:cubicBezTo>
                  <a:cubicBezTo>
                    <a:pt x="110232" y="45075"/>
                    <a:pt x="4927" y="145617"/>
                    <a:pt x="165" y="149321"/>
                  </a:cubicBezTo>
                  <a:cubicBezTo>
                    <a:pt x="-4597" y="153025"/>
                    <a:pt x="94886" y="67829"/>
                    <a:pt x="130340" y="44546"/>
                  </a:cubicBezTo>
                  <a:cubicBezTo>
                    <a:pt x="165794" y="21263"/>
                    <a:pt x="170028" y="9621"/>
                    <a:pt x="212890" y="9621"/>
                  </a:cubicBezTo>
                  <a:cubicBezTo>
                    <a:pt x="255752" y="9621"/>
                    <a:pt x="334069" y="37667"/>
                    <a:pt x="387515" y="44546"/>
                  </a:cubicBezTo>
                  <a:cubicBezTo>
                    <a:pt x="440961" y="51425"/>
                    <a:pt x="482765" y="56188"/>
                    <a:pt x="533565" y="50896"/>
                  </a:cubicBezTo>
                  <a:cubicBezTo>
                    <a:pt x="584365" y="45604"/>
                    <a:pt x="676440" y="2213"/>
                    <a:pt x="682790" y="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9" name="フリーフォーム 1798">
              <a:extLst>
                <a:ext uri="{FF2B5EF4-FFF2-40B4-BE49-F238E27FC236}">
                  <a16:creationId xmlns:a16="http://schemas.microsoft.com/office/drawing/2014/main" id="{2E992275-D082-99BA-1942-6EEACC847585}"/>
                </a:ext>
              </a:extLst>
            </p:cNvPr>
            <p:cNvSpPr/>
            <p:nvPr/>
          </p:nvSpPr>
          <p:spPr>
            <a:xfrm>
              <a:off x="4479703" y="7984858"/>
              <a:ext cx="722117" cy="146702"/>
            </a:xfrm>
            <a:custGeom>
              <a:avLst/>
              <a:gdLst>
                <a:gd name="connsiteX0" fmla="*/ 222 w 722117"/>
                <a:gd name="connsiteY0" fmla="*/ 146317 h 146702"/>
                <a:gd name="connsiteX1" fmla="*/ 165322 w 722117"/>
                <a:gd name="connsiteY1" fmla="*/ 51067 h 146702"/>
                <a:gd name="connsiteX2" fmla="*/ 241522 w 722117"/>
                <a:gd name="connsiteY2" fmla="*/ 57417 h 146702"/>
                <a:gd name="connsiteX3" fmla="*/ 206597 w 722117"/>
                <a:gd name="connsiteY3" fmla="*/ 28842 h 146702"/>
                <a:gd name="connsiteX4" fmla="*/ 425672 w 722117"/>
                <a:gd name="connsiteY4" fmla="*/ 66942 h 146702"/>
                <a:gd name="connsiteX5" fmla="*/ 346297 w 722117"/>
                <a:gd name="connsiteY5" fmla="*/ 63767 h 146702"/>
                <a:gd name="connsiteX6" fmla="*/ 714597 w 722117"/>
                <a:gd name="connsiteY6" fmla="*/ 32017 h 146702"/>
                <a:gd name="connsiteX7" fmla="*/ 568547 w 722117"/>
                <a:gd name="connsiteY7" fmla="*/ 12967 h 146702"/>
                <a:gd name="connsiteX8" fmla="*/ 263747 w 722117"/>
                <a:gd name="connsiteY8" fmla="*/ 12967 h 146702"/>
                <a:gd name="connsiteX9" fmla="*/ 41497 w 722117"/>
                <a:gd name="connsiteY9" fmla="*/ 3442 h 146702"/>
                <a:gd name="connsiteX10" fmla="*/ 203422 w 722117"/>
                <a:gd name="connsiteY10" fmla="*/ 9792 h 146702"/>
                <a:gd name="connsiteX11" fmla="*/ 222 w 722117"/>
                <a:gd name="connsiteY11" fmla="*/ 146317 h 14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2117" h="146702">
                  <a:moveTo>
                    <a:pt x="222" y="146317"/>
                  </a:moveTo>
                  <a:cubicBezTo>
                    <a:pt x="-6128" y="153196"/>
                    <a:pt x="125105" y="65884"/>
                    <a:pt x="165322" y="51067"/>
                  </a:cubicBezTo>
                  <a:cubicBezTo>
                    <a:pt x="205539" y="36250"/>
                    <a:pt x="234643" y="61121"/>
                    <a:pt x="241522" y="57417"/>
                  </a:cubicBezTo>
                  <a:cubicBezTo>
                    <a:pt x="248401" y="53713"/>
                    <a:pt x="175905" y="27254"/>
                    <a:pt x="206597" y="28842"/>
                  </a:cubicBezTo>
                  <a:cubicBezTo>
                    <a:pt x="237289" y="30429"/>
                    <a:pt x="402389" y="61121"/>
                    <a:pt x="425672" y="66942"/>
                  </a:cubicBezTo>
                  <a:cubicBezTo>
                    <a:pt x="448955" y="72763"/>
                    <a:pt x="298143" y="69588"/>
                    <a:pt x="346297" y="63767"/>
                  </a:cubicBezTo>
                  <a:cubicBezTo>
                    <a:pt x="394451" y="57946"/>
                    <a:pt x="677555" y="40484"/>
                    <a:pt x="714597" y="32017"/>
                  </a:cubicBezTo>
                  <a:cubicBezTo>
                    <a:pt x="751639" y="23550"/>
                    <a:pt x="643689" y="16142"/>
                    <a:pt x="568547" y="12967"/>
                  </a:cubicBezTo>
                  <a:cubicBezTo>
                    <a:pt x="493405" y="9792"/>
                    <a:pt x="351589" y="14554"/>
                    <a:pt x="263747" y="12967"/>
                  </a:cubicBezTo>
                  <a:cubicBezTo>
                    <a:pt x="175905" y="11379"/>
                    <a:pt x="51551" y="3971"/>
                    <a:pt x="41497" y="3442"/>
                  </a:cubicBezTo>
                  <a:cubicBezTo>
                    <a:pt x="31443" y="2913"/>
                    <a:pt x="207655" y="-7141"/>
                    <a:pt x="203422" y="9792"/>
                  </a:cubicBezTo>
                  <a:cubicBezTo>
                    <a:pt x="199189" y="26725"/>
                    <a:pt x="6572" y="139438"/>
                    <a:pt x="222" y="1463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0" name="フリーフォーム 1799">
              <a:extLst>
                <a:ext uri="{FF2B5EF4-FFF2-40B4-BE49-F238E27FC236}">
                  <a16:creationId xmlns:a16="http://schemas.microsoft.com/office/drawing/2014/main" id="{754761A7-BCE5-55EC-2E60-1E4B5127756A}"/>
                </a:ext>
              </a:extLst>
            </p:cNvPr>
            <p:cNvSpPr/>
            <p:nvPr/>
          </p:nvSpPr>
          <p:spPr>
            <a:xfrm>
              <a:off x="4545170" y="8171488"/>
              <a:ext cx="362906" cy="77533"/>
            </a:xfrm>
            <a:custGeom>
              <a:avLst/>
              <a:gdLst>
                <a:gd name="connsiteX0" fmla="*/ 4605 w 362906"/>
                <a:gd name="connsiteY0" fmla="*/ 77162 h 77533"/>
                <a:gd name="connsiteX1" fmla="*/ 318930 w 362906"/>
                <a:gd name="connsiteY1" fmla="*/ 20012 h 77533"/>
                <a:gd name="connsiteX2" fmla="*/ 353855 w 362906"/>
                <a:gd name="connsiteY2" fmla="*/ 13662 h 77533"/>
                <a:gd name="connsiteX3" fmla="*/ 255430 w 362906"/>
                <a:gd name="connsiteY3" fmla="*/ 962 h 77533"/>
                <a:gd name="connsiteX4" fmla="*/ 137955 w 362906"/>
                <a:gd name="connsiteY4" fmla="*/ 42237 h 77533"/>
                <a:gd name="connsiteX5" fmla="*/ 4605 w 362906"/>
                <a:gd name="connsiteY5" fmla="*/ 77162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906" h="77533">
                  <a:moveTo>
                    <a:pt x="4605" y="77162"/>
                  </a:moveTo>
                  <a:cubicBezTo>
                    <a:pt x="34768" y="73458"/>
                    <a:pt x="318930" y="20012"/>
                    <a:pt x="318930" y="20012"/>
                  </a:cubicBezTo>
                  <a:cubicBezTo>
                    <a:pt x="377138" y="9429"/>
                    <a:pt x="364438" y="16837"/>
                    <a:pt x="353855" y="13662"/>
                  </a:cubicBezTo>
                  <a:cubicBezTo>
                    <a:pt x="343272" y="10487"/>
                    <a:pt x="291413" y="-3800"/>
                    <a:pt x="255430" y="962"/>
                  </a:cubicBezTo>
                  <a:cubicBezTo>
                    <a:pt x="219447" y="5724"/>
                    <a:pt x="174997" y="28479"/>
                    <a:pt x="137955" y="42237"/>
                  </a:cubicBezTo>
                  <a:cubicBezTo>
                    <a:pt x="100913" y="55995"/>
                    <a:pt x="-25558" y="80866"/>
                    <a:pt x="4605" y="771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1" name="フリーフォーム 1800">
              <a:extLst>
                <a:ext uri="{FF2B5EF4-FFF2-40B4-BE49-F238E27FC236}">
                  <a16:creationId xmlns:a16="http://schemas.microsoft.com/office/drawing/2014/main" id="{FC77ED7F-8426-C61F-EFFE-60C9D3467D41}"/>
                </a:ext>
              </a:extLst>
            </p:cNvPr>
            <p:cNvSpPr/>
            <p:nvPr/>
          </p:nvSpPr>
          <p:spPr>
            <a:xfrm>
              <a:off x="4586780" y="8181799"/>
              <a:ext cx="509315" cy="131410"/>
            </a:xfrm>
            <a:custGeom>
              <a:avLst/>
              <a:gdLst>
                <a:gd name="connsiteX0" fmla="*/ 1095 w 509315"/>
                <a:gd name="connsiteY0" fmla="*/ 57326 h 131410"/>
                <a:gd name="connsiteX1" fmla="*/ 363045 w 509315"/>
                <a:gd name="connsiteY1" fmla="*/ 3351 h 131410"/>
                <a:gd name="connsiteX2" fmla="*/ 461470 w 509315"/>
                <a:gd name="connsiteY2" fmla="*/ 6526 h 131410"/>
                <a:gd name="connsiteX3" fmla="*/ 426545 w 509315"/>
                <a:gd name="connsiteY3" fmla="*/ 12876 h 131410"/>
                <a:gd name="connsiteX4" fmla="*/ 480520 w 509315"/>
                <a:gd name="connsiteY4" fmla="*/ 25576 h 131410"/>
                <a:gd name="connsiteX5" fmla="*/ 483695 w 509315"/>
                <a:gd name="connsiteY5" fmla="*/ 63676 h 131410"/>
                <a:gd name="connsiteX6" fmla="*/ 388445 w 509315"/>
                <a:gd name="connsiteY6" fmla="*/ 130351 h 131410"/>
                <a:gd name="connsiteX7" fmla="*/ 483695 w 509315"/>
                <a:gd name="connsiteY7" fmla="*/ 101776 h 131410"/>
                <a:gd name="connsiteX8" fmla="*/ 490045 w 509315"/>
                <a:gd name="connsiteY8" fmla="*/ 63676 h 131410"/>
                <a:gd name="connsiteX9" fmla="*/ 264620 w 509315"/>
                <a:gd name="connsiteY9" fmla="*/ 28751 h 131410"/>
                <a:gd name="connsiteX10" fmla="*/ 391620 w 509315"/>
                <a:gd name="connsiteY10" fmla="*/ 9701 h 131410"/>
                <a:gd name="connsiteX11" fmla="*/ 493220 w 509315"/>
                <a:gd name="connsiteY11" fmla="*/ 16051 h 131410"/>
                <a:gd name="connsiteX12" fmla="*/ 1095 w 509315"/>
                <a:gd name="connsiteY12" fmla="*/ 57326 h 13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315" h="131410">
                  <a:moveTo>
                    <a:pt x="1095" y="57326"/>
                  </a:moveTo>
                  <a:cubicBezTo>
                    <a:pt x="-20601" y="55209"/>
                    <a:pt x="286316" y="11818"/>
                    <a:pt x="363045" y="3351"/>
                  </a:cubicBezTo>
                  <a:cubicBezTo>
                    <a:pt x="439774" y="-5116"/>
                    <a:pt x="450887" y="4938"/>
                    <a:pt x="461470" y="6526"/>
                  </a:cubicBezTo>
                  <a:cubicBezTo>
                    <a:pt x="472053" y="8113"/>
                    <a:pt x="423370" y="9701"/>
                    <a:pt x="426545" y="12876"/>
                  </a:cubicBezTo>
                  <a:cubicBezTo>
                    <a:pt x="429720" y="16051"/>
                    <a:pt x="470995" y="17109"/>
                    <a:pt x="480520" y="25576"/>
                  </a:cubicBezTo>
                  <a:cubicBezTo>
                    <a:pt x="490045" y="34043"/>
                    <a:pt x="499041" y="46214"/>
                    <a:pt x="483695" y="63676"/>
                  </a:cubicBezTo>
                  <a:cubicBezTo>
                    <a:pt x="468349" y="81138"/>
                    <a:pt x="388445" y="124001"/>
                    <a:pt x="388445" y="130351"/>
                  </a:cubicBezTo>
                  <a:cubicBezTo>
                    <a:pt x="388445" y="136701"/>
                    <a:pt x="466762" y="112888"/>
                    <a:pt x="483695" y="101776"/>
                  </a:cubicBezTo>
                  <a:cubicBezTo>
                    <a:pt x="500628" y="90664"/>
                    <a:pt x="526557" y="75847"/>
                    <a:pt x="490045" y="63676"/>
                  </a:cubicBezTo>
                  <a:cubicBezTo>
                    <a:pt x="453533" y="51505"/>
                    <a:pt x="281024" y="37747"/>
                    <a:pt x="264620" y="28751"/>
                  </a:cubicBezTo>
                  <a:cubicBezTo>
                    <a:pt x="248216" y="19755"/>
                    <a:pt x="353520" y="11818"/>
                    <a:pt x="391620" y="9701"/>
                  </a:cubicBezTo>
                  <a:cubicBezTo>
                    <a:pt x="429720" y="7584"/>
                    <a:pt x="553016" y="10759"/>
                    <a:pt x="493220" y="16051"/>
                  </a:cubicBezTo>
                  <a:lnTo>
                    <a:pt x="1095" y="5732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2" name="フリーフォーム 1801">
              <a:extLst>
                <a:ext uri="{FF2B5EF4-FFF2-40B4-BE49-F238E27FC236}">
                  <a16:creationId xmlns:a16="http://schemas.microsoft.com/office/drawing/2014/main" id="{E34695D3-62A0-B3AF-764B-3A363296917E}"/>
                </a:ext>
              </a:extLst>
            </p:cNvPr>
            <p:cNvSpPr/>
            <p:nvPr/>
          </p:nvSpPr>
          <p:spPr>
            <a:xfrm>
              <a:off x="4740159" y="8140674"/>
              <a:ext cx="333544" cy="54680"/>
            </a:xfrm>
            <a:custGeom>
              <a:avLst/>
              <a:gdLst>
                <a:gd name="connsiteX0" fmla="*/ 116 w 333544"/>
                <a:gd name="connsiteY0" fmla="*/ 26 h 54680"/>
                <a:gd name="connsiteX1" fmla="*/ 285866 w 333544"/>
                <a:gd name="connsiteY1" fmla="*/ 15901 h 54680"/>
                <a:gd name="connsiteX2" fmla="*/ 327141 w 333544"/>
                <a:gd name="connsiteY2" fmla="*/ 54001 h 54680"/>
                <a:gd name="connsiteX3" fmla="*/ 301741 w 333544"/>
                <a:gd name="connsiteY3" fmla="*/ 41301 h 54680"/>
                <a:gd name="connsiteX4" fmla="*/ 38216 w 333544"/>
                <a:gd name="connsiteY4" fmla="*/ 54001 h 54680"/>
                <a:gd name="connsiteX5" fmla="*/ 263641 w 333544"/>
                <a:gd name="connsiteY5" fmla="*/ 41301 h 54680"/>
                <a:gd name="connsiteX6" fmla="*/ 250941 w 333544"/>
                <a:gd name="connsiteY6" fmla="*/ 19076 h 54680"/>
                <a:gd name="connsiteX7" fmla="*/ 116 w 333544"/>
                <a:gd name="connsiteY7" fmla="*/ 26 h 5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44" h="54680">
                  <a:moveTo>
                    <a:pt x="116" y="26"/>
                  </a:moveTo>
                  <a:cubicBezTo>
                    <a:pt x="5937" y="-503"/>
                    <a:pt x="231362" y="6905"/>
                    <a:pt x="285866" y="15901"/>
                  </a:cubicBezTo>
                  <a:cubicBezTo>
                    <a:pt x="340370" y="24897"/>
                    <a:pt x="327141" y="54001"/>
                    <a:pt x="327141" y="54001"/>
                  </a:cubicBezTo>
                  <a:cubicBezTo>
                    <a:pt x="329787" y="58234"/>
                    <a:pt x="349895" y="41301"/>
                    <a:pt x="301741" y="41301"/>
                  </a:cubicBezTo>
                  <a:cubicBezTo>
                    <a:pt x="253587" y="41301"/>
                    <a:pt x="44566" y="54001"/>
                    <a:pt x="38216" y="54001"/>
                  </a:cubicBezTo>
                  <a:cubicBezTo>
                    <a:pt x="31866" y="54001"/>
                    <a:pt x="263641" y="41301"/>
                    <a:pt x="263641" y="41301"/>
                  </a:cubicBezTo>
                  <a:cubicBezTo>
                    <a:pt x="299095" y="35480"/>
                    <a:pt x="292745" y="27013"/>
                    <a:pt x="250941" y="19076"/>
                  </a:cubicBezTo>
                  <a:cubicBezTo>
                    <a:pt x="209137" y="11139"/>
                    <a:pt x="-5705" y="555"/>
                    <a:pt x="116" y="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3" name="フリーフォーム 1802">
              <a:extLst>
                <a:ext uri="{FF2B5EF4-FFF2-40B4-BE49-F238E27FC236}">
                  <a16:creationId xmlns:a16="http://schemas.microsoft.com/office/drawing/2014/main" id="{92E3DA16-D79F-8D55-508A-B0B6914A6695}"/>
                </a:ext>
              </a:extLst>
            </p:cNvPr>
            <p:cNvSpPr/>
            <p:nvPr/>
          </p:nvSpPr>
          <p:spPr>
            <a:xfrm>
              <a:off x="3538627" y="7075891"/>
              <a:ext cx="239646" cy="1408807"/>
            </a:xfrm>
            <a:custGeom>
              <a:avLst/>
              <a:gdLst>
                <a:gd name="connsiteX0" fmla="*/ 239623 w 239646"/>
                <a:gd name="connsiteY0" fmla="*/ 1184 h 1408807"/>
                <a:gd name="connsiteX1" fmla="*/ 58648 w 239646"/>
                <a:gd name="connsiteY1" fmla="*/ 490134 h 1408807"/>
                <a:gd name="connsiteX2" fmla="*/ 14198 w 239646"/>
                <a:gd name="connsiteY2" fmla="*/ 833034 h 1408807"/>
                <a:gd name="connsiteX3" fmla="*/ 23723 w 239646"/>
                <a:gd name="connsiteY3" fmla="*/ 683809 h 1408807"/>
                <a:gd name="connsiteX4" fmla="*/ 7848 w 239646"/>
                <a:gd name="connsiteY4" fmla="*/ 896534 h 1408807"/>
                <a:gd name="connsiteX5" fmla="*/ 58648 w 239646"/>
                <a:gd name="connsiteY5" fmla="*/ 1004484 h 1408807"/>
                <a:gd name="connsiteX6" fmla="*/ 42773 w 239646"/>
                <a:gd name="connsiteY6" fmla="*/ 966384 h 1408807"/>
                <a:gd name="connsiteX7" fmla="*/ 52298 w 239646"/>
                <a:gd name="connsiteY7" fmla="*/ 1404534 h 1408807"/>
                <a:gd name="connsiteX8" fmla="*/ 42773 w 239646"/>
                <a:gd name="connsiteY8" fmla="*/ 1169584 h 1408807"/>
                <a:gd name="connsiteX9" fmla="*/ 1498 w 239646"/>
                <a:gd name="connsiteY9" fmla="*/ 845734 h 1408807"/>
                <a:gd name="connsiteX10" fmla="*/ 11023 w 239646"/>
                <a:gd name="connsiteY10" fmla="*/ 721909 h 1408807"/>
                <a:gd name="connsiteX11" fmla="*/ 30073 w 239646"/>
                <a:gd name="connsiteY11" fmla="*/ 804459 h 1408807"/>
                <a:gd name="connsiteX12" fmla="*/ 33248 w 239646"/>
                <a:gd name="connsiteY12" fmla="*/ 407584 h 1408807"/>
                <a:gd name="connsiteX13" fmla="*/ 33248 w 239646"/>
                <a:gd name="connsiteY13" fmla="*/ 582209 h 1408807"/>
                <a:gd name="connsiteX14" fmla="*/ 93573 w 239646"/>
                <a:gd name="connsiteY14" fmla="*/ 271059 h 1408807"/>
                <a:gd name="connsiteX15" fmla="*/ 71348 w 239646"/>
                <a:gd name="connsiteY15" fmla="*/ 350434 h 1408807"/>
                <a:gd name="connsiteX16" fmla="*/ 239623 w 239646"/>
                <a:gd name="connsiteY16" fmla="*/ 1184 h 140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9646" h="1408807">
                  <a:moveTo>
                    <a:pt x="239623" y="1184"/>
                  </a:moveTo>
                  <a:cubicBezTo>
                    <a:pt x="237506" y="24467"/>
                    <a:pt x="96219" y="351492"/>
                    <a:pt x="58648" y="490134"/>
                  </a:cubicBezTo>
                  <a:cubicBezTo>
                    <a:pt x="21077" y="628776"/>
                    <a:pt x="20019" y="800755"/>
                    <a:pt x="14198" y="833034"/>
                  </a:cubicBezTo>
                  <a:cubicBezTo>
                    <a:pt x="8377" y="865313"/>
                    <a:pt x="24781" y="673226"/>
                    <a:pt x="23723" y="683809"/>
                  </a:cubicBezTo>
                  <a:cubicBezTo>
                    <a:pt x="22665" y="694392"/>
                    <a:pt x="2027" y="843088"/>
                    <a:pt x="7848" y="896534"/>
                  </a:cubicBezTo>
                  <a:cubicBezTo>
                    <a:pt x="13669" y="949980"/>
                    <a:pt x="52827" y="992842"/>
                    <a:pt x="58648" y="1004484"/>
                  </a:cubicBezTo>
                  <a:cubicBezTo>
                    <a:pt x="64469" y="1016126"/>
                    <a:pt x="43831" y="899709"/>
                    <a:pt x="42773" y="966384"/>
                  </a:cubicBezTo>
                  <a:cubicBezTo>
                    <a:pt x="41715" y="1033059"/>
                    <a:pt x="52298" y="1370667"/>
                    <a:pt x="52298" y="1404534"/>
                  </a:cubicBezTo>
                  <a:cubicBezTo>
                    <a:pt x="52298" y="1438401"/>
                    <a:pt x="51240" y="1262717"/>
                    <a:pt x="42773" y="1169584"/>
                  </a:cubicBezTo>
                  <a:cubicBezTo>
                    <a:pt x="34306" y="1076451"/>
                    <a:pt x="6790" y="920346"/>
                    <a:pt x="1498" y="845734"/>
                  </a:cubicBezTo>
                  <a:cubicBezTo>
                    <a:pt x="-3794" y="771122"/>
                    <a:pt x="6261" y="728788"/>
                    <a:pt x="11023" y="721909"/>
                  </a:cubicBezTo>
                  <a:cubicBezTo>
                    <a:pt x="15785" y="715030"/>
                    <a:pt x="26369" y="856847"/>
                    <a:pt x="30073" y="804459"/>
                  </a:cubicBezTo>
                  <a:cubicBezTo>
                    <a:pt x="33777" y="752072"/>
                    <a:pt x="32719" y="444626"/>
                    <a:pt x="33248" y="407584"/>
                  </a:cubicBezTo>
                  <a:cubicBezTo>
                    <a:pt x="33777" y="370542"/>
                    <a:pt x="23194" y="604963"/>
                    <a:pt x="33248" y="582209"/>
                  </a:cubicBezTo>
                  <a:cubicBezTo>
                    <a:pt x="43302" y="559455"/>
                    <a:pt x="87223" y="309688"/>
                    <a:pt x="93573" y="271059"/>
                  </a:cubicBezTo>
                  <a:cubicBezTo>
                    <a:pt x="99923" y="232430"/>
                    <a:pt x="40656" y="395942"/>
                    <a:pt x="71348" y="350434"/>
                  </a:cubicBezTo>
                  <a:cubicBezTo>
                    <a:pt x="102040" y="304926"/>
                    <a:pt x="241740" y="-22099"/>
                    <a:pt x="239623" y="11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4" name="フリーフォーム 1803">
              <a:extLst>
                <a:ext uri="{FF2B5EF4-FFF2-40B4-BE49-F238E27FC236}">
                  <a16:creationId xmlns:a16="http://schemas.microsoft.com/office/drawing/2014/main" id="{404AA1F3-AD37-D64D-4A5B-9F77DDFDD936}"/>
                </a:ext>
              </a:extLst>
            </p:cNvPr>
            <p:cNvSpPr/>
            <p:nvPr/>
          </p:nvSpPr>
          <p:spPr>
            <a:xfrm>
              <a:off x="3994145" y="7140574"/>
              <a:ext cx="474452" cy="781912"/>
            </a:xfrm>
            <a:custGeom>
              <a:avLst/>
              <a:gdLst>
                <a:gd name="connsiteX0" fmla="*/ 5 w 474452"/>
                <a:gd name="connsiteY0" fmla="*/ 1 h 781912"/>
                <a:gd name="connsiteX1" fmla="*/ 393705 w 474452"/>
                <a:gd name="connsiteY1" fmla="*/ 635001 h 781912"/>
                <a:gd name="connsiteX2" fmla="*/ 381005 w 474452"/>
                <a:gd name="connsiteY2" fmla="*/ 587376 h 781912"/>
                <a:gd name="connsiteX3" fmla="*/ 473080 w 474452"/>
                <a:gd name="connsiteY3" fmla="*/ 781051 h 781912"/>
                <a:gd name="connsiteX4" fmla="*/ 403230 w 474452"/>
                <a:gd name="connsiteY4" fmla="*/ 628651 h 781912"/>
                <a:gd name="connsiteX5" fmla="*/ 5 w 474452"/>
                <a:gd name="connsiteY5" fmla="*/ 1 h 78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452" h="781912">
                  <a:moveTo>
                    <a:pt x="5" y="1"/>
                  </a:moveTo>
                  <a:cubicBezTo>
                    <a:pt x="-1583" y="1059"/>
                    <a:pt x="330205" y="537105"/>
                    <a:pt x="393705" y="635001"/>
                  </a:cubicBezTo>
                  <a:cubicBezTo>
                    <a:pt x="457205" y="732897"/>
                    <a:pt x="367776" y="563034"/>
                    <a:pt x="381005" y="587376"/>
                  </a:cubicBezTo>
                  <a:cubicBezTo>
                    <a:pt x="394234" y="611718"/>
                    <a:pt x="469376" y="774172"/>
                    <a:pt x="473080" y="781051"/>
                  </a:cubicBezTo>
                  <a:cubicBezTo>
                    <a:pt x="476784" y="787930"/>
                    <a:pt x="478372" y="755122"/>
                    <a:pt x="403230" y="628651"/>
                  </a:cubicBezTo>
                  <a:cubicBezTo>
                    <a:pt x="328088" y="502180"/>
                    <a:pt x="1593" y="-1057"/>
                    <a:pt x="5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5" name="フリーフォーム 1804">
              <a:extLst>
                <a:ext uri="{FF2B5EF4-FFF2-40B4-BE49-F238E27FC236}">
                  <a16:creationId xmlns:a16="http://schemas.microsoft.com/office/drawing/2014/main" id="{EC116385-FBC8-BB41-8E0B-BA0A1A81C581}"/>
                </a:ext>
              </a:extLst>
            </p:cNvPr>
            <p:cNvSpPr/>
            <p:nvPr/>
          </p:nvSpPr>
          <p:spPr>
            <a:xfrm>
              <a:off x="3991058" y="7532494"/>
              <a:ext cx="343546" cy="647628"/>
            </a:xfrm>
            <a:custGeom>
              <a:avLst/>
              <a:gdLst>
                <a:gd name="connsiteX0" fmla="*/ 3092 w 343546"/>
                <a:gd name="connsiteY0" fmla="*/ 4956 h 647628"/>
                <a:gd name="connsiteX1" fmla="*/ 326942 w 343546"/>
                <a:gd name="connsiteY1" fmla="*/ 617731 h 647628"/>
                <a:gd name="connsiteX2" fmla="*/ 279317 w 343546"/>
                <a:gd name="connsiteY2" fmla="*/ 525656 h 647628"/>
                <a:gd name="connsiteX3" fmla="*/ 130092 w 343546"/>
                <a:gd name="connsiteY3" fmla="*/ 290706 h 647628"/>
                <a:gd name="connsiteX4" fmla="*/ 161842 w 343546"/>
                <a:gd name="connsiteY4" fmla="*/ 325631 h 647628"/>
                <a:gd name="connsiteX5" fmla="*/ 3092 w 343546"/>
                <a:gd name="connsiteY5" fmla="*/ 4956 h 64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546" h="647628">
                  <a:moveTo>
                    <a:pt x="3092" y="4956"/>
                  </a:moveTo>
                  <a:cubicBezTo>
                    <a:pt x="30609" y="53639"/>
                    <a:pt x="280905" y="530948"/>
                    <a:pt x="326942" y="617731"/>
                  </a:cubicBezTo>
                  <a:cubicBezTo>
                    <a:pt x="372979" y="704514"/>
                    <a:pt x="312125" y="580160"/>
                    <a:pt x="279317" y="525656"/>
                  </a:cubicBezTo>
                  <a:cubicBezTo>
                    <a:pt x="246509" y="471152"/>
                    <a:pt x="149671" y="324044"/>
                    <a:pt x="130092" y="290706"/>
                  </a:cubicBezTo>
                  <a:cubicBezTo>
                    <a:pt x="110513" y="257369"/>
                    <a:pt x="183538" y="370081"/>
                    <a:pt x="161842" y="325631"/>
                  </a:cubicBezTo>
                  <a:cubicBezTo>
                    <a:pt x="140146" y="281181"/>
                    <a:pt x="-24425" y="-43727"/>
                    <a:pt x="3092" y="495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6" name="フリーフォーム 1805">
              <a:extLst>
                <a:ext uri="{FF2B5EF4-FFF2-40B4-BE49-F238E27FC236}">
                  <a16:creationId xmlns:a16="http://schemas.microsoft.com/office/drawing/2014/main" id="{EA001721-AB14-2C45-2D52-29B1F8FEC189}"/>
                </a:ext>
              </a:extLst>
            </p:cNvPr>
            <p:cNvSpPr/>
            <p:nvPr/>
          </p:nvSpPr>
          <p:spPr>
            <a:xfrm>
              <a:off x="3778179" y="7344075"/>
              <a:ext cx="476279" cy="824734"/>
            </a:xfrm>
            <a:custGeom>
              <a:avLst/>
              <a:gdLst>
                <a:gd name="connsiteX0" fmla="*/ 47696 w 476279"/>
                <a:gd name="connsiteY0" fmla="*/ 114000 h 824734"/>
                <a:gd name="connsiteX1" fmla="*/ 463621 w 476279"/>
                <a:gd name="connsiteY1" fmla="*/ 802975 h 824734"/>
                <a:gd name="connsiteX2" fmla="*/ 349321 w 476279"/>
                <a:gd name="connsiteY2" fmla="*/ 628350 h 824734"/>
                <a:gd name="connsiteX3" fmla="*/ 149296 w 476279"/>
                <a:gd name="connsiteY3" fmla="*/ 383875 h 824734"/>
                <a:gd name="connsiteX4" fmla="*/ 336621 w 476279"/>
                <a:gd name="connsiteY4" fmla="*/ 650575 h 824734"/>
                <a:gd name="connsiteX5" fmla="*/ 41346 w 476279"/>
                <a:gd name="connsiteY5" fmla="*/ 56850 h 824734"/>
                <a:gd name="connsiteX6" fmla="*/ 47696 w 476279"/>
                <a:gd name="connsiteY6" fmla="*/ 114000 h 82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79" h="824734">
                  <a:moveTo>
                    <a:pt x="47696" y="114000"/>
                  </a:moveTo>
                  <a:cubicBezTo>
                    <a:pt x="118075" y="238354"/>
                    <a:pt x="413350" y="717250"/>
                    <a:pt x="463621" y="802975"/>
                  </a:cubicBezTo>
                  <a:cubicBezTo>
                    <a:pt x="513892" y="888700"/>
                    <a:pt x="401708" y="698200"/>
                    <a:pt x="349321" y="628350"/>
                  </a:cubicBezTo>
                  <a:cubicBezTo>
                    <a:pt x="296934" y="558500"/>
                    <a:pt x="151413" y="380171"/>
                    <a:pt x="149296" y="383875"/>
                  </a:cubicBezTo>
                  <a:cubicBezTo>
                    <a:pt x="147179" y="387579"/>
                    <a:pt x="354613" y="705079"/>
                    <a:pt x="336621" y="650575"/>
                  </a:cubicBezTo>
                  <a:cubicBezTo>
                    <a:pt x="318629" y="596071"/>
                    <a:pt x="89500" y="152100"/>
                    <a:pt x="41346" y="56850"/>
                  </a:cubicBezTo>
                  <a:cubicBezTo>
                    <a:pt x="-6808" y="-38400"/>
                    <a:pt x="-22683" y="-10354"/>
                    <a:pt x="47696" y="1140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7" name="フリーフォーム 1806">
              <a:extLst>
                <a:ext uri="{FF2B5EF4-FFF2-40B4-BE49-F238E27FC236}">
                  <a16:creationId xmlns:a16="http://schemas.microsoft.com/office/drawing/2014/main" id="{3FF016BE-242F-EA7E-9E16-08808CEDED04}"/>
                </a:ext>
              </a:extLst>
            </p:cNvPr>
            <p:cNvSpPr/>
            <p:nvPr/>
          </p:nvSpPr>
          <p:spPr>
            <a:xfrm>
              <a:off x="3758367" y="7898633"/>
              <a:ext cx="86604" cy="465446"/>
            </a:xfrm>
            <a:custGeom>
              <a:avLst/>
              <a:gdLst>
                <a:gd name="connsiteX0" fmla="*/ 48458 w 86604"/>
                <a:gd name="connsiteY0" fmla="*/ 767 h 465446"/>
                <a:gd name="connsiteX1" fmla="*/ 45283 w 86604"/>
                <a:gd name="connsiteY1" fmla="*/ 289692 h 465446"/>
                <a:gd name="connsiteX2" fmla="*/ 83383 w 86604"/>
                <a:gd name="connsiteY2" fmla="*/ 394467 h 465446"/>
                <a:gd name="connsiteX3" fmla="*/ 45283 w 86604"/>
                <a:gd name="connsiteY3" fmla="*/ 461142 h 465446"/>
                <a:gd name="connsiteX4" fmla="*/ 833 w 86604"/>
                <a:gd name="connsiteY4" fmla="*/ 270642 h 465446"/>
                <a:gd name="connsiteX5" fmla="*/ 86558 w 86604"/>
                <a:gd name="connsiteY5" fmla="*/ 407167 h 465446"/>
                <a:gd name="connsiteX6" fmla="*/ 13533 w 86604"/>
                <a:gd name="connsiteY6" fmla="*/ 210317 h 465446"/>
                <a:gd name="connsiteX7" fmla="*/ 48458 w 86604"/>
                <a:gd name="connsiteY7" fmla="*/ 767 h 46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04" h="465446">
                  <a:moveTo>
                    <a:pt x="48458" y="767"/>
                  </a:moveTo>
                  <a:cubicBezTo>
                    <a:pt x="53750" y="13996"/>
                    <a:pt x="39462" y="224075"/>
                    <a:pt x="45283" y="289692"/>
                  </a:cubicBezTo>
                  <a:cubicBezTo>
                    <a:pt x="51104" y="355309"/>
                    <a:pt x="83383" y="365892"/>
                    <a:pt x="83383" y="394467"/>
                  </a:cubicBezTo>
                  <a:cubicBezTo>
                    <a:pt x="83383" y="423042"/>
                    <a:pt x="59041" y="481780"/>
                    <a:pt x="45283" y="461142"/>
                  </a:cubicBezTo>
                  <a:cubicBezTo>
                    <a:pt x="31525" y="440504"/>
                    <a:pt x="-6046" y="279638"/>
                    <a:pt x="833" y="270642"/>
                  </a:cubicBezTo>
                  <a:cubicBezTo>
                    <a:pt x="7712" y="261646"/>
                    <a:pt x="84441" y="417221"/>
                    <a:pt x="86558" y="407167"/>
                  </a:cubicBezTo>
                  <a:cubicBezTo>
                    <a:pt x="88675" y="397113"/>
                    <a:pt x="17766" y="271700"/>
                    <a:pt x="13533" y="210317"/>
                  </a:cubicBezTo>
                  <a:cubicBezTo>
                    <a:pt x="9300" y="148934"/>
                    <a:pt x="43166" y="-12462"/>
                    <a:pt x="48458" y="7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8" name="フリーフォーム 1807">
              <a:extLst>
                <a:ext uri="{FF2B5EF4-FFF2-40B4-BE49-F238E27FC236}">
                  <a16:creationId xmlns:a16="http://schemas.microsoft.com/office/drawing/2014/main" id="{ADD57C4B-0548-9F11-FD4E-84F14F13416C}"/>
                </a:ext>
              </a:extLst>
            </p:cNvPr>
            <p:cNvSpPr/>
            <p:nvPr/>
          </p:nvSpPr>
          <p:spPr>
            <a:xfrm>
              <a:off x="3608985" y="7089458"/>
              <a:ext cx="229915" cy="1344189"/>
            </a:xfrm>
            <a:custGeom>
              <a:avLst/>
              <a:gdLst>
                <a:gd name="connsiteX0" fmla="*/ 229590 w 229915"/>
                <a:gd name="connsiteY0" fmla="*/ 317 h 1344189"/>
                <a:gd name="connsiteX1" fmla="*/ 23215 w 229915"/>
                <a:gd name="connsiteY1" fmla="*/ 447992 h 1344189"/>
                <a:gd name="connsiteX2" fmla="*/ 26390 w 229915"/>
                <a:gd name="connsiteY2" fmla="*/ 701992 h 1344189"/>
                <a:gd name="connsiteX3" fmla="*/ 20040 w 229915"/>
                <a:gd name="connsiteY3" fmla="*/ 644842 h 1344189"/>
                <a:gd name="connsiteX4" fmla="*/ 10515 w 229915"/>
                <a:gd name="connsiteY4" fmla="*/ 971867 h 1344189"/>
                <a:gd name="connsiteX5" fmla="*/ 4165 w 229915"/>
                <a:gd name="connsiteY5" fmla="*/ 1343342 h 1344189"/>
                <a:gd name="connsiteX6" fmla="*/ 35915 w 229915"/>
                <a:gd name="connsiteY6" fmla="*/ 1057592 h 1344189"/>
                <a:gd name="connsiteX7" fmla="*/ 990 w 229915"/>
                <a:gd name="connsiteY7" fmla="*/ 559117 h 1344189"/>
                <a:gd name="connsiteX8" fmla="*/ 83540 w 229915"/>
                <a:gd name="connsiteY8" fmla="*/ 286067 h 1344189"/>
                <a:gd name="connsiteX9" fmla="*/ 70840 w 229915"/>
                <a:gd name="connsiteY9" fmla="*/ 374967 h 1344189"/>
                <a:gd name="connsiteX10" fmla="*/ 229590 w 229915"/>
                <a:gd name="connsiteY10" fmla="*/ 317 h 134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15" h="1344189">
                  <a:moveTo>
                    <a:pt x="229590" y="317"/>
                  </a:moveTo>
                  <a:cubicBezTo>
                    <a:pt x="221653" y="12488"/>
                    <a:pt x="57082" y="331046"/>
                    <a:pt x="23215" y="447992"/>
                  </a:cubicBezTo>
                  <a:cubicBezTo>
                    <a:pt x="-10652" y="564938"/>
                    <a:pt x="26919" y="669184"/>
                    <a:pt x="26390" y="701992"/>
                  </a:cubicBezTo>
                  <a:cubicBezTo>
                    <a:pt x="25861" y="734800"/>
                    <a:pt x="22686" y="599863"/>
                    <a:pt x="20040" y="644842"/>
                  </a:cubicBezTo>
                  <a:cubicBezTo>
                    <a:pt x="17394" y="689821"/>
                    <a:pt x="13161" y="855450"/>
                    <a:pt x="10515" y="971867"/>
                  </a:cubicBezTo>
                  <a:cubicBezTo>
                    <a:pt x="7869" y="1088284"/>
                    <a:pt x="-68" y="1329055"/>
                    <a:pt x="4165" y="1343342"/>
                  </a:cubicBezTo>
                  <a:cubicBezTo>
                    <a:pt x="8398" y="1357629"/>
                    <a:pt x="36444" y="1188296"/>
                    <a:pt x="35915" y="1057592"/>
                  </a:cubicBezTo>
                  <a:cubicBezTo>
                    <a:pt x="35386" y="926888"/>
                    <a:pt x="-6947" y="687704"/>
                    <a:pt x="990" y="559117"/>
                  </a:cubicBezTo>
                  <a:cubicBezTo>
                    <a:pt x="8927" y="430530"/>
                    <a:pt x="71898" y="316759"/>
                    <a:pt x="83540" y="286067"/>
                  </a:cubicBezTo>
                  <a:cubicBezTo>
                    <a:pt x="95182" y="255375"/>
                    <a:pt x="43853" y="419946"/>
                    <a:pt x="70840" y="374967"/>
                  </a:cubicBezTo>
                  <a:cubicBezTo>
                    <a:pt x="97827" y="329988"/>
                    <a:pt x="237527" y="-11854"/>
                    <a:pt x="229590" y="31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9" name="フリーフォーム 1808">
              <a:extLst>
                <a:ext uri="{FF2B5EF4-FFF2-40B4-BE49-F238E27FC236}">
                  <a16:creationId xmlns:a16="http://schemas.microsoft.com/office/drawing/2014/main" id="{3013BD11-47B0-CC15-B24A-8C7A10BA6C1A}"/>
                </a:ext>
              </a:extLst>
            </p:cNvPr>
            <p:cNvSpPr/>
            <p:nvPr/>
          </p:nvSpPr>
          <p:spPr>
            <a:xfrm>
              <a:off x="9088574" y="5596891"/>
              <a:ext cx="1167680" cy="557536"/>
            </a:xfrm>
            <a:custGeom>
              <a:avLst/>
              <a:gdLst>
                <a:gd name="connsiteX0" fmla="*/ 1451 w 1167680"/>
                <a:gd name="connsiteY0" fmla="*/ 19684 h 557536"/>
                <a:gd name="connsiteX1" fmla="*/ 636451 w 1167680"/>
                <a:gd name="connsiteY1" fmla="*/ 54609 h 557536"/>
                <a:gd name="connsiteX2" fmla="*/ 642801 w 1167680"/>
                <a:gd name="connsiteY2" fmla="*/ 111759 h 557536"/>
                <a:gd name="connsiteX3" fmla="*/ 788851 w 1167680"/>
                <a:gd name="connsiteY3" fmla="*/ 153034 h 557536"/>
                <a:gd name="connsiteX4" fmla="*/ 772976 w 1167680"/>
                <a:gd name="connsiteY4" fmla="*/ 156209 h 557536"/>
                <a:gd name="connsiteX5" fmla="*/ 912676 w 1167680"/>
                <a:gd name="connsiteY5" fmla="*/ 324484 h 557536"/>
                <a:gd name="connsiteX6" fmla="*/ 912676 w 1167680"/>
                <a:gd name="connsiteY6" fmla="*/ 289559 h 557536"/>
                <a:gd name="connsiteX7" fmla="*/ 1163501 w 1167680"/>
                <a:gd name="connsiteY7" fmla="*/ 556259 h 557536"/>
                <a:gd name="connsiteX8" fmla="*/ 1042851 w 1167680"/>
                <a:gd name="connsiteY8" fmla="*/ 378459 h 557536"/>
                <a:gd name="connsiteX9" fmla="*/ 706301 w 1167680"/>
                <a:gd name="connsiteY9" fmla="*/ 105409 h 557536"/>
                <a:gd name="connsiteX10" fmla="*/ 741226 w 1167680"/>
                <a:gd name="connsiteY10" fmla="*/ 133984 h 557536"/>
                <a:gd name="connsiteX11" fmla="*/ 334826 w 1167680"/>
                <a:gd name="connsiteY11" fmla="*/ 3809 h 557536"/>
                <a:gd name="connsiteX12" fmla="*/ 458651 w 1167680"/>
                <a:gd name="connsiteY12" fmla="*/ 32384 h 557536"/>
                <a:gd name="connsiteX13" fmla="*/ 1451 w 1167680"/>
                <a:gd name="connsiteY13" fmla="*/ 19684 h 55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7680" h="557536">
                  <a:moveTo>
                    <a:pt x="1451" y="19684"/>
                  </a:moveTo>
                  <a:cubicBezTo>
                    <a:pt x="31084" y="23388"/>
                    <a:pt x="529559" y="39263"/>
                    <a:pt x="636451" y="54609"/>
                  </a:cubicBezTo>
                  <a:cubicBezTo>
                    <a:pt x="743343" y="69955"/>
                    <a:pt x="617401" y="95355"/>
                    <a:pt x="642801" y="111759"/>
                  </a:cubicBezTo>
                  <a:cubicBezTo>
                    <a:pt x="668201" y="128163"/>
                    <a:pt x="767155" y="145626"/>
                    <a:pt x="788851" y="153034"/>
                  </a:cubicBezTo>
                  <a:cubicBezTo>
                    <a:pt x="810547" y="160442"/>
                    <a:pt x="752339" y="127634"/>
                    <a:pt x="772976" y="156209"/>
                  </a:cubicBezTo>
                  <a:cubicBezTo>
                    <a:pt x="793613" y="184784"/>
                    <a:pt x="889393" y="302259"/>
                    <a:pt x="912676" y="324484"/>
                  </a:cubicBezTo>
                  <a:cubicBezTo>
                    <a:pt x="935959" y="346709"/>
                    <a:pt x="870872" y="250930"/>
                    <a:pt x="912676" y="289559"/>
                  </a:cubicBezTo>
                  <a:cubicBezTo>
                    <a:pt x="954480" y="328188"/>
                    <a:pt x="1141805" y="541442"/>
                    <a:pt x="1163501" y="556259"/>
                  </a:cubicBezTo>
                  <a:cubicBezTo>
                    <a:pt x="1185197" y="571076"/>
                    <a:pt x="1119051" y="453601"/>
                    <a:pt x="1042851" y="378459"/>
                  </a:cubicBezTo>
                  <a:cubicBezTo>
                    <a:pt x="966651" y="303317"/>
                    <a:pt x="756572" y="146155"/>
                    <a:pt x="706301" y="105409"/>
                  </a:cubicBezTo>
                  <a:cubicBezTo>
                    <a:pt x="656030" y="64663"/>
                    <a:pt x="803138" y="150917"/>
                    <a:pt x="741226" y="133984"/>
                  </a:cubicBezTo>
                  <a:cubicBezTo>
                    <a:pt x="679314" y="117051"/>
                    <a:pt x="381922" y="20742"/>
                    <a:pt x="334826" y="3809"/>
                  </a:cubicBezTo>
                  <a:cubicBezTo>
                    <a:pt x="287730" y="-13124"/>
                    <a:pt x="512097" y="31855"/>
                    <a:pt x="458651" y="32384"/>
                  </a:cubicBezTo>
                  <a:cubicBezTo>
                    <a:pt x="405205" y="32913"/>
                    <a:pt x="-28182" y="15980"/>
                    <a:pt x="1451" y="196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0" name="フリーフォーム 1809">
              <a:extLst>
                <a:ext uri="{FF2B5EF4-FFF2-40B4-BE49-F238E27FC236}">
                  <a16:creationId xmlns:a16="http://schemas.microsoft.com/office/drawing/2014/main" id="{750848FC-819D-9740-D59D-F77C42EFCA1B}"/>
                </a:ext>
              </a:extLst>
            </p:cNvPr>
            <p:cNvSpPr/>
            <p:nvPr/>
          </p:nvSpPr>
          <p:spPr>
            <a:xfrm>
              <a:off x="9310503" y="5848681"/>
              <a:ext cx="621142" cy="199742"/>
            </a:xfrm>
            <a:custGeom>
              <a:avLst/>
              <a:gdLst>
                <a:gd name="connsiteX0" fmla="*/ 77972 w 621142"/>
                <a:gd name="connsiteY0" fmla="*/ 21894 h 199742"/>
                <a:gd name="connsiteX1" fmla="*/ 471672 w 621142"/>
                <a:gd name="connsiteY1" fmla="*/ 98094 h 199742"/>
                <a:gd name="connsiteX2" fmla="*/ 385947 w 621142"/>
                <a:gd name="connsiteY2" fmla="*/ 139369 h 199742"/>
                <a:gd name="connsiteX3" fmla="*/ 620897 w 621142"/>
                <a:gd name="connsiteY3" fmla="*/ 123494 h 199742"/>
                <a:gd name="connsiteX4" fmla="*/ 427222 w 621142"/>
                <a:gd name="connsiteY4" fmla="*/ 155244 h 199742"/>
                <a:gd name="connsiteX5" fmla="*/ 255772 w 621142"/>
                <a:gd name="connsiteY5" fmla="*/ 199694 h 199742"/>
                <a:gd name="connsiteX6" fmla="*/ 497072 w 621142"/>
                <a:gd name="connsiteY6" fmla="*/ 161594 h 199742"/>
                <a:gd name="connsiteX7" fmla="*/ 344672 w 621142"/>
                <a:gd name="connsiteY7" fmla="*/ 63169 h 199742"/>
                <a:gd name="connsiteX8" fmla="*/ 23997 w 621142"/>
                <a:gd name="connsiteY8" fmla="*/ 2844 h 199742"/>
                <a:gd name="connsiteX9" fmla="*/ 77972 w 621142"/>
                <a:gd name="connsiteY9" fmla="*/ 21894 h 19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1142" h="199742">
                  <a:moveTo>
                    <a:pt x="77972" y="21894"/>
                  </a:moveTo>
                  <a:cubicBezTo>
                    <a:pt x="152584" y="37769"/>
                    <a:pt x="420343" y="78515"/>
                    <a:pt x="471672" y="98094"/>
                  </a:cubicBezTo>
                  <a:cubicBezTo>
                    <a:pt x="523001" y="117673"/>
                    <a:pt x="361076" y="135136"/>
                    <a:pt x="385947" y="139369"/>
                  </a:cubicBezTo>
                  <a:cubicBezTo>
                    <a:pt x="410818" y="143602"/>
                    <a:pt x="614018" y="120848"/>
                    <a:pt x="620897" y="123494"/>
                  </a:cubicBezTo>
                  <a:cubicBezTo>
                    <a:pt x="627776" y="126140"/>
                    <a:pt x="488076" y="142544"/>
                    <a:pt x="427222" y="155244"/>
                  </a:cubicBezTo>
                  <a:cubicBezTo>
                    <a:pt x="366368" y="167944"/>
                    <a:pt x="244130" y="198636"/>
                    <a:pt x="255772" y="199694"/>
                  </a:cubicBezTo>
                  <a:cubicBezTo>
                    <a:pt x="267414" y="200752"/>
                    <a:pt x="482255" y="184348"/>
                    <a:pt x="497072" y="161594"/>
                  </a:cubicBezTo>
                  <a:cubicBezTo>
                    <a:pt x="511889" y="138840"/>
                    <a:pt x="423518" y="89627"/>
                    <a:pt x="344672" y="63169"/>
                  </a:cubicBezTo>
                  <a:cubicBezTo>
                    <a:pt x="265826" y="36711"/>
                    <a:pt x="72151" y="11311"/>
                    <a:pt x="23997" y="2844"/>
                  </a:cubicBezTo>
                  <a:cubicBezTo>
                    <a:pt x="-24157" y="-5623"/>
                    <a:pt x="3360" y="6019"/>
                    <a:pt x="77972" y="2189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1" name="フリーフォーム 1810">
              <a:extLst>
                <a:ext uri="{FF2B5EF4-FFF2-40B4-BE49-F238E27FC236}">
                  <a16:creationId xmlns:a16="http://schemas.microsoft.com/office/drawing/2014/main" id="{C3483618-A0D8-ACBD-AF0E-AE634ACAA91F}"/>
                </a:ext>
              </a:extLst>
            </p:cNvPr>
            <p:cNvSpPr/>
            <p:nvPr/>
          </p:nvSpPr>
          <p:spPr>
            <a:xfrm>
              <a:off x="9845662" y="6129602"/>
              <a:ext cx="516915" cy="450129"/>
            </a:xfrm>
            <a:custGeom>
              <a:avLst/>
              <a:gdLst>
                <a:gd name="connsiteX0" fmla="*/ 498488 w 516915"/>
                <a:gd name="connsiteY0" fmla="*/ 4498 h 450129"/>
                <a:gd name="connsiteX1" fmla="*/ 149238 w 516915"/>
                <a:gd name="connsiteY1" fmla="*/ 48948 h 450129"/>
                <a:gd name="connsiteX2" fmla="*/ 304813 w 516915"/>
                <a:gd name="connsiteY2" fmla="*/ 29898 h 450129"/>
                <a:gd name="connsiteX3" fmla="*/ 323863 w 516915"/>
                <a:gd name="connsiteY3" fmla="*/ 67998 h 450129"/>
                <a:gd name="connsiteX4" fmla="*/ 136538 w 516915"/>
                <a:gd name="connsiteY4" fmla="*/ 163248 h 450129"/>
                <a:gd name="connsiteX5" fmla="*/ 3188 w 516915"/>
                <a:gd name="connsiteY5" fmla="*/ 448998 h 450129"/>
                <a:gd name="connsiteX6" fmla="*/ 53988 w 516915"/>
                <a:gd name="connsiteY6" fmla="*/ 258498 h 450129"/>
                <a:gd name="connsiteX7" fmla="*/ 190513 w 516915"/>
                <a:gd name="connsiteY7" fmla="*/ 144198 h 450129"/>
                <a:gd name="connsiteX8" fmla="*/ 187338 w 516915"/>
                <a:gd name="connsiteY8" fmla="*/ 201348 h 450129"/>
                <a:gd name="connsiteX9" fmla="*/ 228613 w 516915"/>
                <a:gd name="connsiteY9" fmla="*/ 99748 h 450129"/>
                <a:gd name="connsiteX10" fmla="*/ 101613 w 516915"/>
                <a:gd name="connsiteY10" fmla="*/ 83873 h 450129"/>
                <a:gd name="connsiteX11" fmla="*/ 431813 w 516915"/>
                <a:gd name="connsiteY11" fmla="*/ 10848 h 450129"/>
                <a:gd name="connsiteX12" fmla="*/ 498488 w 516915"/>
                <a:gd name="connsiteY12" fmla="*/ 4498 h 450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15" h="450129">
                  <a:moveTo>
                    <a:pt x="498488" y="4498"/>
                  </a:moveTo>
                  <a:lnTo>
                    <a:pt x="149238" y="48948"/>
                  </a:lnTo>
                  <a:cubicBezTo>
                    <a:pt x="116959" y="53181"/>
                    <a:pt x="275709" y="26723"/>
                    <a:pt x="304813" y="29898"/>
                  </a:cubicBezTo>
                  <a:cubicBezTo>
                    <a:pt x="333917" y="33073"/>
                    <a:pt x="351909" y="45773"/>
                    <a:pt x="323863" y="67998"/>
                  </a:cubicBezTo>
                  <a:cubicBezTo>
                    <a:pt x="295817" y="90223"/>
                    <a:pt x="189984" y="99748"/>
                    <a:pt x="136538" y="163248"/>
                  </a:cubicBezTo>
                  <a:cubicBezTo>
                    <a:pt x="83092" y="226748"/>
                    <a:pt x="16946" y="433123"/>
                    <a:pt x="3188" y="448998"/>
                  </a:cubicBezTo>
                  <a:cubicBezTo>
                    <a:pt x="-10570" y="464873"/>
                    <a:pt x="22767" y="309298"/>
                    <a:pt x="53988" y="258498"/>
                  </a:cubicBezTo>
                  <a:cubicBezTo>
                    <a:pt x="85209" y="207698"/>
                    <a:pt x="168288" y="153723"/>
                    <a:pt x="190513" y="144198"/>
                  </a:cubicBezTo>
                  <a:cubicBezTo>
                    <a:pt x="212738" y="134673"/>
                    <a:pt x="180988" y="208756"/>
                    <a:pt x="187338" y="201348"/>
                  </a:cubicBezTo>
                  <a:cubicBezTo>
                    <a:pt x="193688" y="193940"/>
                    <a:pt x="242900" y="119327"/>
                    <a:pt x="228613" y="99748"/>
                  </a:cubicBezTo>
                  <a:cubicBezTo>
                    <a:pt x="214326" y="80169"/>
                    <a:pt x="67746" y="98690"/>
                    <a:pt x="101613" y="83873"/>
                  </a:cubicBezTo>
                  <a:cubicBezTo>
                    <a:pt x="135480" y="69056"/>
                    <a:pt x="368842" y="24606"/>
                    <a:pt x="431813" y="10848"/>
                  </a:cubicBezTo>
                  <a:cubicBezTo>
                    <a:pt x="494784" y="-2910"/>
                    <a:pt x="545584" y="-1852"/>
                    <a:pt x="498488" y="449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2" name="フリーフォーム 1811">
              <a:extLst>
                <a:ext uri="{FF2B5EF4-FFF2-40B4-BE49-F238E27FC236}">
                  <a16:creationId xmlns:a16="http://schemas.microsoft.com/office/drawing/2014/main" id="{57FD8299-CDC0-FD53-2F70-071AE799688A}"/>
                </a:ext>
              </a:extLst>
            </p:cNvPr>
            <p:cNvSpPr/>
            <p:nvPr/>
          </p:nvSpPr>
          <p:spPr>
            <a:xfrm>
              <a:off x="9714018" y="6349307"/>
              <a:ext cx="329584" cy="478554"/>
            </a:xfrm>
            <a:custGeom>
              <a:avLst/>
              <a:gdLst>
                <a:gd name="connsiteX0" fmla="*/ 322157 w 329584"/>
                <a:gd name="connsiteY0" fmla="*/ 13393 h 478554"/>
                <a:gd name="connsiteX1" fmla="*/ 1482 w 329584"/>
                <a:gd name="connsiteY1" fmla="*/ 476943 h 478554"/>
                <a:gd name="connsiteX2" fmla="*/ 207857 w 329584"/>
                <a:gd name="connsiteY2" fmla="*/ 159443 h 478554"/>
                <a:gd name="connsiteX3" fmla="*/ 322157 w 329584"/>
                <a:gd name="connsiteY3" fmla="*/ 13393 h 4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9584" h="478554">
                  <a:moveTo>
                    <a:pt x="322157" y="13393"/>
                  </a:moveTo>
                  <a:cubicBezTo>
                    <a:pt x="287761" y="66310"/>
                    <a:pt x="20532" y="452601"/>
                    <a:pt x="1482" y="476943"/>
                  </a:cubicBezTo>
                  <a:cubicBezTo>
                    <a:pt x="-17568" y="501285"/>
                    <a:pt x="152295" y="243051"/>
                    <a:pt x="207857" y="159443"/>
                  </a:cubicBezTo>
                  <a:cubicBezTo>
                    <a:pt x="263419" y="75835"/>
                    <a:pt x="356553" y="-39524"/>
                    <a:pt x="322157" y="133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3" name="フリーフォーム 1812">
              <a:extLst>
                <a:ext uri="{FF2B5EF4-FFF2-40B4-BE49-F238E27FC236}">
                  <a16:creationId xmlns:a16="http://schemas.microsoft.com/office/drawing/2014/main" id="{A67C1ADE-FB23-8A67-67EB-28F64617C1B8}"/>
                </a:ext>
              </a:extLst>
            </p:cNvPr>
            <p:cNvSpPr/>
            <p:nvPr/>
          </p:nvSpPr>
          <p:spPr>
            <a:xfrm>
              <a:off x="8232174" y="6761779"/>
              <a:ext cx="608091" cy="602430"/>
            </a:xfrm>
            <a:custGeom>
              <a:avLst/>
              <a:gdLst>
                <a:gd name="connsiteX0" fmla="*/ 70451 w 608091"/>
                <a:gd name="connsiteY0" fmla="*/ 102571 h 602430"/>
                <a:gd name="connsiteX1" fmla="*/ 327626 w 608091"/>
                <a:gd name="connsiteY1" fmla="*/ 102571 h 602430"/>
                <a:gd name="connsiteX2" fmla="*/ 607026 w 608091"/>
                <a:gd name="connsiteY2" fmla="*/ 971 h 602430"/>
                <a:gd name="connsiteX3" fmla="*/ 413351 w 608091"/>
                <a:gd name="connsiteY3" fmla="*/ 67646 h 602430"/>
                <a:gd name="connsiteX4" fmla="*/ 156176 w 608091"/>
                <a:gd name="connsiteY4" fmla="*/ 315296 h 602430"/>
                <a:gd name="connsiteX5" fmla="*/ 601 w 608091"/>
                <a:gd name="connsiteY5" fmla="*/ 601046 h 602430"/>
                <a:gd name="connsiteX6" fmla="*/ 108551 w 608091"/>
                <a:gd name="connsiteY6" fmla="*/ 413721 h 602430"/>
                <a:gd name="connsiteX7" fmla="*/ 260951 w 608091"/>
                <a:gd name="connsiteY7" fmla="*/ 178771 h 602430"/>
                <a:gd name="connsiteX8" fmla="*/ 232376 w 608091"/>
                <a:gd name="connsiteY8" fmla="*/ 204171 h 602430"/>
                <a:gd name="connsiteX9" fmla="*/ 400651 w 608091"/>
                <a:gd name="connsiteY9" fmla="*/ 64471 h 602430"/>
                <a:gd name="connsiteX10" fmla="*/ 299051 w 608091"/>
                <a:gd name="connsiteY10" fmla="*/ 131146 h 602430"/>
                <a:gd name="connsiteX11" fmla="*/ 70451 w 608091"/>
                <a:gd name="connsiteY11" fmla="*/ 102571 h 60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8091" h="602430">
                  <a:moveTo>
                    <a:pt x="70451" y="102571"/>
                  </a:moveTo>
                  <a:cubicBezTo>
                    <a:pt x="75213" y="97809"/>
                    <a:pt x="238197" y="119504"/>
                    <a:pt x="327626" y="102571"/>
                  </a:cubicBezTo>
                  <a:cubicBezTo>
                    <a:pt x="417055" y="85638"/>
                    <a:pt x="592739" y="6792"/>
                    <a:pt x="607026" y="971"/>
                  </a:cubicBezTo>
                  <a:cubicBezTo>
                    <a:pt x="621313" y="-4850"/>
                    <a:pt x="488493" y="15259"/>
                    <a:pt x="413351" y="67646"/>
                  </a:cubicBezTo>
                  <a:cubicBezTo>
                    <a:pt x="338209" y="120033"/>
                    <a:pt x="224968" y="226396"/>
                    <a:pt x="156176" y="315296"/>
                  </a:cubicBezTo>
                  <a:cubicBezTo>
                    <a:pt x="87384" y="404196"/>
                    <a:pt x="8538" y="584642"/>
                    <a:pt x="601" y="601046"/>
                  </a:cubicBezTo>
                  <a:cubicBezTo>
                    <a:pt x="-7337" y="617450"/>
                    <a:pt x="65159" y="484100"/>
                    <a:pt x="108551" y="413721"/>
                  </a:cubicBezTo>
                  <a:cubicBezTo>
                    <a:pt x="151943" y="343342"/>
                    <a:pt x="240313" y="213696"/>
                    <a:pt x="260951" y="178771"/>
                  </a:cubicBezTo>
                  <a:cubicBezTo>
                    <a:pt x="281589" y="143846"/>
                    <a:pt x="209093" y="223221"/>
                    <a:pt x="232376" y="204171"/>
                  </a:cubicBezTo>
                  <a:cubicBezTo>
                    <a:pt x="255659" y="185121"/>
                    <a:pt x="389538" y="76642"/>
                    <a:pt x="400651" y="64471"/>
                  </a:cubicBezTo>
                  <a:cubicBezTo>
                    <a:pt x="411764" y="52300"/>
                    <a:pt x="349322" y="123209"/>
                    <a:pt x="299051" y="131146"/>
                  </a:cubicBezTo>
                  <a:cubicBezTo>
                    <a:pt x="248780" y="139083"/>
                    <a:pt x="65689" y="107333"/>
                    <a:pt x="70451" y="10257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4" name="フリーフォーム 1813">
              <a:extLst>
                <a:ext uri="{FF2B5EF4-FFF2-40B4-BE49-F238E27FC236}">
                  <a16:creationId xmlns:a16="http://schemas.microsoft.com/office/drawing/2014/main" id="{8960DD6C-1B39-7ECF-C44F-4F58BAA12AE7}"/>
                </a:ext>
              </a:extLst>
            </p:cNvPr>
            <p:cNvSpPr/>
            <p:nvPr/>
          </p:nvSpPr>
          <p:spPr>
            <a:xfrm>
              <a:off x="8466210" y="6786362"/>
              <a:ext cx="456885" cy="640546"/>
            </a:xfrm>
            <a:custGeom>
              <a:avLst/>
              <a:gdLst>
                <a:gd name="connsiteX0" fmla="*/ 455540 w 456885"/>
                <a:gd name="connsiteY0" fmla="*/ 1788 h 640546"/>
                <a:gd name="connsiteX1" fmla="*/ 277740 w 456885"/>
                <a:gd name="connsiteY1" fmla="*/ 151013 h 640546"/>
                <a:gd name="connsiteX2" fmla="*/ 172965 w 456885"/>
                <a:gd name="connsiteY2" fmla="*/ 354213 h 640546"/>
                <a:gd name="connsiteX3" fmla="*/ 207890 w 456885"/>
                <a:gd name="connsiteY3" fmla="*/ 284363 h 640546"/>
                <a:gd name="connsiteX4" fmla="*/ 1515 w 456885"/>
                <a:gd name="connsiteY4" fmla="*/ 636788 h 640546"/>
                <a:gd name="connsiteX5" fmla="*/ 118990 w 456885"/>
                <a:gd name="connsiteY5" fmla="*/ 458988 h 640546"/>
                <a:gd name="connsiteX6" fmla="*/ 207890 w 456885"/>
                <a:gd name="connsiteY6" fmla="*/ 281188 h 640546"/>
                <a:gd name="connsiteX7" fmla="*/ 176140 w 456885"/>
                <a:gd name="connsiteY7" fmla="*/ 363738 h 640546"/>
                <a:gd name="connsiteX8" fmla="*/ 255515 w 456885"/>
                <a:gd name="connsiteY8" fmla="*/ 84338 h 640546"/>
                <a:gd name="connsiteX9" fmla="*/ 176140 w 456885"/>
                <a:gd name="connsiteY9" fmla="*/ 252613 h 640546"/>
                <a:gd name="connsiteX10" fmla="*/ 455540 w 456885"/>
                <a:gd name="connsiteY10" fmla="*/ 1788 h 64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6885" h="640546">
                  <a:moveTo>
                    <a:pt x="455540" y="1788"/>
                  </a:moveTo>
                  <a:cubicBezTo>
                    <a:pt x="472473" y="-15145"/>
                    <a:pt x="324836" y="92276"/>
                    <a:pt x="277740" y="151013"/>
                  </a:cubicBezTo>
                  <a:cubicBezTo>
                    <a:pt x="230644" y="209751"/>
                    <a:pt x="184607" y="331988"/>
                    <a:pt x="172965" y="354213"/>
                  </a:cubicBezTo>
                  <a:cubicBezTo>
                    <a:pt x="161323" y="376438"/>
                    <a:pt x="236465" y="237267"/>
                    <a:pt x="207890" y="284363"/>
                  </a:cubicBezTo>
                  <a:cubicBezTo>
                    <a:pt x="179315" y="331459"/>
                    <a:pt x="16332" y="607684"/>
                    <a:pt x="1515" y="636788"/>
                  </a:cubicBezTo>
                  <a:cubicBezTo>
                    <a:pt x="-13302" y="665892"/>
                    <a:pt x="84594" y="518255"/>
                    <a:pt x="118990" y="458988"/>
                  </a:cubicBezTo>
                  <a:cubicBezTo>
                    <a:pt x="153386" y="399721"/>
                    <a:pt x="198365" y="297063"/>
                    <a:pt x="207890" y="281188"/>
                  </a:cubicBezTo>
                  <a:cubicBezTo>
                    <a:pt x="217415" y="265313"/>
                    <a:pt x="168203" y="396546"/>
                    <a:pt x="176140" y="363738"/>
                  </a:cubicBezTo>
                  <a:cubicBezTo>
                    <a:pt x="184077" y="330930"/>
                    <a:pt x="255515" y="102859"/>
                    <a:pt x="255515" y="84338"/>
                  </a:cubicBezTo>
                  <a:cubicBezTo>
                    <a:pt x="255515" y="65817"/>
                    <a:pt x="147036" y="265842"/>
                    <a:pt x="176140" y="252613"/>
                  </a:cubicBezTo>
                  <a:cubicBezTo>
                    <a:pt x="205244" y="239384"/>
                    <a:pt x="438607" y="18721"/>
                    <a:pt x="455540" y="178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5" name="フリーフォーム 1814">
              <a:extLst>
                <a:ext uri="{FF2B5EF4-FFF2-40B4-BE49-F238E27FC236}">
                  <a16:creationId xmlns:a16="http://schemas.microsoft.com/office/drawing/2014/main" id="{8D3A7131-6926-EF97-D1E6-156754F3BD68}"/>
                </a:ext>
              </a:extLst>
            </p:cNvPr>
            <p:cNvSpPr/>
            <p:nvPr/>
          </p:nvSpPr>
          <p:spPr>
            <a:xfrm>
              <a:off x="9131778" y="6807144"/>
              <a:ext cx="225018" cy="888887"/>
            </a:xfrm>
            <a:custGeom>
              <a:avLst/>
              <a:gdLst>
                <a:gd name="connsiteX0" fmla="*/ 224947 w 225018"/>
                <a:gd name="connsiteY0" fmla="*/ 56 h 888887"/>
                <a:gd name="connsiteX1" fmla="*/ 94772 w 225018"/>
                <a:gd name="connsiteY1" fmla="*/ 346131 h 888887"/>
                <a:gd name="connsiteX2" fmla="*/ 43972 w 225018"/>
                <a:gd name="connsiteY2" fmla="*/ 593781 h 888887"/>
                <a:gd name="connsiteX3" fmla="*/ 53497 w 225018"/>
                <a:gd name="connsiteY3" fmla="*/ 587431 h 888887"/>
                <a:gd name="connsiteX4" fmla="*/ 2697 w 225018"/>
                <a:gd name="connsiteY4" fmla="*/ 879531 h 888887"/>
                <a:gd name="connsiteX5" fmla="*/ 12222 w 225018"/>
                <a:gd name="connsiteY5" fmla="*/ 771581 h 888887"/>
                <a:gd name="connsiteX6" fmla="*/ 56672 w 225018"/>
                <a:gd name="connsiteY6" fmla="*/ 330256 h 888887"/>
                <a:gd name="connsiteX7" fmla="*/ 59847 w 225018"/>
                <a:gd name="connsiteY7" fmla="*/ 485831 h 888887"/>
                <a:gd name="connsiteX8" fmla="*/ 113822 w 225018"/>
                <a:gd name="connsiteY8" fmla="*/ 171506 h 888887"/>
                <a:gd name="connsiteX9" fmla="*/ 75722 w 225018"/>
                <a:gd name="connsiteY9" fmla="*/ 317556 h 888887"/>
                <a:gd name="connsiteX10" fmla="*/ 224947 w 225018"/>
                <a:gd name="connsiteY10" fmla="*/ 56 h 88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5018" h="888887">
                  <a:moveTo>
                    <a:pt x="224947" y="56"/>
                  </a:moveTo>
                  <a:cubicBezTo>
                    <a:pt x="228122" y="4818"/>
                    <a:pt x="124934" y="247177"/>
                    <a:pt x="94772" y="346131"/>
                  </a:cubicBezTo>
                  <a:cubicBezTo>
                    <a:pt x="64609" y="445085"/>
                    <a:pt x="50851" y="553564"/>
                    <a:pt x="43972" y="593781"/>
                  </a:cubicBezTo>
                  <a:cubicBezTo>
                    <a:pt x="37093" y="633998"/>
                    <a:pt x="60376" y="539806"/>
                    <a:pt x="53497" y="587431"/>
                  </a:cubicBezTo>
                  <a:cubicBezTo>
                    <a:pt x="46618" y="635056"/>
                    <a:pt x="9576" y="848839"/>
                    <a:pt x="2697" y="879531"/>
                  </a:cubicBezTo>
                  <a:cubicBezTo>
                    <a:pt x="-4182" y="910223"/>
                    <a:pt x="3226" y="863127"/>
                    <a:pt x="12222" y="771581"/>
                  </a:cubicBezTo>
                  <a:cubicBezTo>
                    <a:pt x="21218" y="680035"/>
                    <a:pt x="48735" y="377881"/>
                    <a:pt x="56672" y="330256"/>
                  </a:cubicBezTo>
                  <a:cubicBezTo>
                    <a:pt x="64609" y="282631"/>
                    <a:pt x="50322" y="512289"/>
                    <a:pt x="59847" y="485831"/>
                  </a:cubicBezTo>
                  <a:cubicBezTo>
                    <a:pt x="69372" y="459373"/>
                    <a:pt x="111176" y="199552"/>
                    <a:pt x="113822" y="171506"/>
                  </a:cubicBezTo>
                  <a:cubicBezTo>
                    <a:pt x="116468" y="143460"/>
                    <a:pt x="58259" y="341898"/>
                    <a:pt x="75722" y="317556"/>
                  </a:cubicBezTo>
                  <a:cubicBezTo>
                    <a:pt x="93185" y="293214"/>
                    <a:pt x="221772" y="-4706"/>
                    <a:pt x="224947" y="5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6" name="フリーフォーム 1815">
              <a:extLst>
                <a:ext uri="{FF2B5EF4-FFF2-40B4-BE49-F238E27FC236}">
                  <a16:creationId xmlns:a16="http://schemas.microsoft.com/office/drawing/2014/main" id="{B3CEE36E-E08F-533F-CFF9-7A541AD5D80E}"/>
                </a:ext>
              </a:extLst>
            </p:cNvPr>
            <p:cNvSpPr/>
            <p:nvPr/>
          </p:nvSpPr>
          <p:spPr>
            <a:xfrm>
              <a:off x="9492322" y="6608822"/>
              <a:ext cx="175583" cy="1171150"/>
            </a:xfrm>
            <a:custGeom>
              <a:avLst/>
              <a:gdLst>
                <a:gd name="connsiteX0" fmla="*/ 175553 w 175583"/>
                <a:gd name="connsiteY0" fmla="*/ 1528 h 1171150"/>
                <a:gd name="connsiteX1" fmla="*/ 35853 w 175583"/>
                <a:gd name="connsiteY1" fmla="*/ 557153 h 1171150"/>
                <a:gd name="connsiteX2" fmla="*/ 16803 w 175583"/>
                <a:gd name="connsiteY2" fmla="*/ 1147703 h 1171150"/>
                <a:gd name="connsiteX3" fmla="*/ 928 w 175583"/>
                <a:gd name="connsiteY3" fmla="*/ 979428 h 1171150"/>
                <a:gd name="connsiteX4" fmla="*/ 45378 w 175583"/>
                <a:gd name="connsiteY4" fmla="*/ 299978 h 1171150"/>
                <a:gd name="connsiteX5" fmla="*/ 48553 w 175583"/>
                <a:gd name="connsiteY5" fmla="*/ 388878 h 1171150"/>
                <a:gd name="connsiteX6" fmla="*/ 175553 w 175583"/>
                <a:gd name="connsiteY6" fmla="*/ 1528 h 117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583" h="1171150">
                  <a:moveTo>
                    <a:pt x="175553" y="1528"/>
                  </a:moveTo>
                  <a:cubicBezTo>
                    <a:pt x="173436" y="29574"/>
                    <a:pt x="62311" y="366124"/>
                    <a:pt x="35853" y="557153"/>
                  </a:cubicBezTo>
                  <a:cubicBezTo>
                    <a:pt x="9395" y="748182"/>
                    <a:pt x="22624" y="1077324"/>
                    <a:pt x="16803" y="1147703"/>
                  </a:cubicBezTo>
                  <a:cubicBezTo>
                    <a:pt x="10982" y="1218082"/>
                    <a:pt x="-3834" y="1120715"/>
                    <a:pt x="928" y="979428"/>
                  </a:cubicBezTo>
                  <a:cubicBezTo>
                    <a:pt x="5690" y="838141"/>
                    <a:pt x="37440" y="398403"/>
                    <a:pt x="45378" y="299978"/>
                  </a:cubicBezTo>
                  <a:cubicBezTo>
                    <a:pt x="53315" y="201553"/>
                    <a:pt x="26857" y="437561"/>
                    <a:pt x="48553" y="388878"/>
                  </a:cubicBezTo>
                  <a:cubicBezTo>
                    <a:pt x="70249" y="340195"/>
                    <a:pt x="177670" y="-26518"/>
                    <a:pt x="175553" y="152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7" name="フリーフォーム 1816">
              <a:extLst>
                <a:ext uri="{FF2B5EF4-FFF2-40B4-BE49-F238E27FC236}">
                  <a16:creationId xmlns:a16="http://schemas.microsoft.com/office/drawing/2014/main" id="{08B9337F-BF4A-9565-1D95-F22CFA0EC87C}"/>
                </a:ext>
              </a:extLst>
            </p:cNvPr>
            <p:cNvSpPr/>
            <p:nvPr/>
          </p:nvSpPr>
          <p:spPr>
            <a:xfrm>
              <a:off x="9626600" y="7112000"/>
              <a:ext cx="449298" cy="850900"/>
            </a:xfrm>
            <a:custGeom>
              <a:avLst/>
              <a:gdLst>
                <a:gd name="connsiteX0" fmla="*/ 406400 w 449298"/>
                <a:gd name="connsiteY0" fmla="*/ 0 h 850900"/>
                <a:gd name="connsiteX1" fmla="*/ 269875 w 449298"/>
                <a:gd name="connsiteY1" fmla="*/ 361950 h 850900"/>
                <a:gd name="connsiteX2" fmla="*/ 447675 w 449298"/>
                <a:gd name="connsiteY2" fmla="*/ 777875 h 850900"/>
                <a:gd name="connsiteX3" fmla="*/ 361950 w 449298"/>
                <a:gd name="connsiteY3" fmla="*/ 708025 h 850900"/>
                <a:gd name="connsiteX4" fmla="*/ 431800 w 449298"/>
                <a:gd name="connsiteY4" fmla="*/ 831850 h 850900"/>
                <a:gd name="connsiteX5" fmla="*/ 390525 w 449298"/>
                <a:gd name="connsiteY5" fmla="*/ 835025 h 850900"/>
                <a:gd name="connsiteX6" fmla="*/ 0 w 449298"/>
                <a:gd name="connsiteY6" fmla="*/ 850900 h 850900"/>
                <a:gd name="connsiteX7" fmla="*/ 390525 w 449298"/>
                <a:gd name="connsiteY7" fmla="*/ 812800 h 850900"/>
                <a:gd name="connsiteX8" fmla="*/ 371475 w 449298"/>
                <a:gd name="connsiteY8" fmla="*/ 733425 h 850900"/>
                <a:gd name="connsiteX9" fmla="*/ 234950 w 449298"/>
                <a:gd name="connsiteY9" fmla="*/ 609600 h 850900"/>
                <a:gd name="connsiteX10" fmla="*/ 307975 w 449298"/>
                <a:gd name="connsiteY10" fmla="*/ 714375 h 850900"/>
                <a:gd name="connsiteX11" fmla="*/ 244475 w 449298"/>
                <a:gd name="connsiteY11" fmla="*/ 374650 h 850900"/>
                <a:gd name="connsiteX12" fmla="*/ 250825 w 449298"/>
                <a:gd name="connsiteY12" fmla="*/ 365125 h 850900"/>
                <a:gd name="connsiteX13" fmla="*/ 406400 w 449298"/>
                <a:gd name="connsiteY13" fmla="*/ 0 h 85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298" h="850900">
                  <a:moveTo>
                    <a:pt x="406400" y="0"/>
                  </a:moveTo>
                  <a:cubicBezTo>
                    <a:pt x="409575" y="-529"/>
                    <a:pt x="262996" y="232304"/>
                    <a:pt x="269875" y="361950"/>
                  </a:cubicBezTo>
                  <a:cubicBezTo>
                    <a:pt x="276754" y="491596"/>
                    <a:pt x="432329" y="720196"/>
                    <a:pt x="447675" y="777875"/>
                  </a:cubicBezTo>
                  <a:cubicBezTo>
                    <a:pt x="463021" y="835554"/>
                    <a:pt x="364596" y="699029"/>
                    <a:pt x="361950" y="708025"/>
                  </a:cubicBezTo>
                  <a:cubicBezTo>
                    <a:pt x="359304" y="717021"/>
                    <a:pt x="427038" y="810683"/>
                    <a:pt x="431800" y="831850"/>
                  </a:cubicBezTo>
                  <a:cubicBezTo>
                    <a:pt x="436562" y="853017"/>
                    <a:pt x="390525" y="835025"/>
                    <a:pt x="390525" y="835025"/>
                  </a:cubicBezTo>
                  <a:lnTo>
                    <a:pt x="0" y="850900"/>
                  </a:lnTo>
                  <a:cubicBezTo>
                    <a:pt x="0" y="847196"/>
                    <a:pt x="328613" y="832379"/>
                    <a:pt x="390525" y="812800"/>
                  </a:cubicBezTo>
                  <a:cubicBezTo>
                    <a:pt x="452437" y="793221"/>
                    <a:pt x="397404" y="767292"/>
                    <a:pt x="371475" y="733425"/>
                  </a:cubicBezTo>
                  <a:cubicBezTo>
                    <a:pt x="345546" y="699558"/>
                    <a:pt x="245533" y="612775"/>
                    <a:pt x="234950" y="609600"/>
                  </a:cubicBezTo>
                  <a:cubicBezTo>
                    <a:pt x="224367" y="606425"/>
                    <a:pt x="306388" y="753533"/>
                    <a:pt x="307975" y="714375"/>
                  </a:cubicBezTo>
                  <a:cubicBezTo>
                    <a:pt x="309562" y="675217"/>
                    <a:pt x="254000" y="432858"/>
                    <a:pt x="244475" y="374650"/>
                  </a:cubicBezTo>
                  <a:cubicBezTo>
                    <a:pt x="234950" y="316442"/>
                    <a:pt x="223308" y="421217"/>
                    <a:pt x="250825" y="365125"/>
                  </a:cubicBezTo>
                  <a:cubicBezTo>
                    <a:pt x="278342" y="309033"/>
                    <a:pt x="403225" y="529"/>
                    <a:pt x="40640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8" name="フリーフォーム 1817">
              <a:extLst>
                <a:ext uri="{FF2B5EF4-FFF2-40B4-BE49-F238E27FC236}">
                  <a16:creationId xmlns:a16="http://schemas.microsoft.com/office/drawing/2014/main" id="{C4DD5030-7518-4539-A9C6-EA8A45CA311A}"/>
                </a:ext>
              </a:extLst>
            </p:cNvPr>
            <p:cNvSpPr/>
            <p:nvPr/>
          </p:nvSpPr>
          <p:spPr>
            <a:xfrm>
              <a:off x="10332023" y="6495328"/>
              <a:ext cx="419221" cy="927695"/>
            </a:xfrm>
            <a:custGeom>
              <a:avLst/>
              <a:gdLst>
                <a:gd name="connsiteX0" fmla="*/ 21652 w 419221"/>
                <a:gd name="connsiteY0" fmla="*/ 722 h 927695"/>
                <a:gd name="connsiteX1" fmla="*/ 228027 w 419221"/>
                <a:gd name="connsiteY1" fmla="*/ 524597 h 927695"/>
                <a:gd name="connsiteX2" fmla="*/ 164527 w 419221"/>
                <a:gd name="connsiteY2" fmla="*/ 451572 h 927695"/>
                <a:gd name="connsiteX3" fmla="*/ 415352 w 419221"/>
                <a:gd name="connsiteY3" fmla="*/ 921472 h 927695"/>
                <a:gd name="connsiteX4" fmla="*/ 294702 w 419221"/>
                <a:gd name="connsiteY4" fmla="*/ 689697 h 927695"/>
                <a:gd name="connsiteX5" fmla="*/ 2602 w 419221"/>
                <a:gd name="connsiteY5" fmla="*/ 245197 h 927695"/>
                <a:gd name="connsiteX6" fmla="*/ 145477 w 419221"/>
                <a:gd name="connsiteY6" fmla="*/ 407122 h 927695"/>
                <a:gd name="connsiteX7" fmla="*/ 21652 w 419221"/>
                <a:gd name="connsiteY7" fmla="*/ 722 h 927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21" h="927695">
                  <a:moveTo>
                    <a:pt x="21652" y="722"/>
                  </a:moveTo>
                  <a:cubicBezTo>
                    <a:pt x="35410" y="20301"/>
                    <a:pt x="204215" y="449455"/>
                    <a:pt x="228027" y="524597"/>
                  </a:cubicBezTo>
                  <a:cubicBezTo>
                    <a:pt x="251840" y="599739"/>
                    <a:pt x="133306" y="385426"/>
                    <a:pt x="164527" y="451572"/>
                  </a:cubicBezTo>
                  <a:cubicBezTo>
                    <a:pt x="195748" y="517718"/>
                    <a:pt x="393656" y="881785"/>
                    <a:pt x="415352" y="921472"/>
                  </a:cubicBezTo>
                  <a:cubicBezTo>
                    <a:pt x="437048" y="961160"/>
                    <a:pt x="363494" y="802410"/>
                    <a:pt x="294702" y="689697"/>
                  </a:cubicBezTo>
                  <a:cubicBezTo>
                    <a:pt x="225910" y="576985"/>
                    <a:pt x="27473" y="292293"/>
                    <a:pt x="2602" y="245197"/>
                  </a:cubicBezTo>
                  <a:cubicBezTo>
                    <a:pt x="-22269" y="198101"/>
                    <a:pt x="139127" y="448397"/>
                    <a:pt x="145477" y="407122"/>
                  </a:cubicBezTo>
                  <a:cubicBezTo>
                    <a:pt x="151827" y="365847"/>
                    <a:pt x="7894" y="-18857"/>
                    <a:pt x="21652" y="72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9" name="フリーフォーム 1818">
              <a:extLst>
                <a:ext uri="{FF2B5EF4-FFF2-40B4-BE49-F238E27FC236}">
                  <a16:creationId xmlns:a16="http://schemas.microsoft.com/office/drawing/2014/main" id="{04321AD4-9D82-7C49-8026-BECCB2ED60BA}"/>
                </a:ext>
              </a:extLst>
            </p:cNvPr>
            <p:cNvSpPr/>
            <p:nvPr/>
          </p:nvSpPr>
          <p:spPr>
            <a:xfrm>
              <a:off x="10603889" y="7356597"/>
              <a:ext cx="554523" cy="785257"/>
            </a:xfrm>
            <a:custGeom>
              <a:avLst/>
              <a:gdLst>
                <a:gd name="connsiteX0" fmla="*/ 10136 w 554523"/>
                <a:gd name="connsiteY0" fmla="*/ 9403 h 785257"/>
                <a:gd name="connsiteX1" fmla="*/ 79986 w 554523"/>
                <a:gd name="connsiteY1" fmla="*/ 91953 h 785257"/>
                <a:gd name="connsiteX2" fmla="*/ 194286 w 554523"/>
                <a:gd name="connsiteY2" fmla="*/ 206253 h 785257"/>
                <a:gd name="connsiteX3" fmla="*/ 226036 w 554523"/>
                <a:gd name="connsiteY3" fmla="*/ 234828 h 785257"/>
                <a:gd name="connsiteX4" fmla="*/ 324461 w 554523"/>
                <a:gd name="connsiteY4" fmla="*/ 374528 h 785257"/>
                <a:gd name="connsiteX5" fmla="*/ 308586 w 554523"/>
                <a:gd name="connsiteY5" fmla="*/ 320553 h 785257"/>
                <a:gd name="connsiteX6" fmla="*/ 413361 w 554523"/>
                <a:gd name="connsiteY6" fmla="*/ 495178 h 785257"/>
                <a:gd name="connsiteX7" fmla="*/ 375261 w 554523"/>
                <a:gd name="connsiteY7" fmla="*/ 501528 h 785257"/>
                <a:gd name="connsiteX8" fmla="*/ 553061 w 554523"/>
                <a:gd name="connsiteY8" fmla="*/ 784103 h 785257"/>
                <a:gd name="connsiteX9" fmla="*/ 451461 w 554523"/>
                <a:gd name="connsiteY9" fmla="*/ 590428 h 785257"/>
                <a:gd name="connsiteX10" fmla="*/ 305411 w 554523"/>
                <a:gd name="connsiteY10" fmla="*/ 320553 h 785257"/>
                <a:gd name="connsiteX11" fmla="*/ 10136 w 554523"/>
                <a:gd name="connsiteY11" fmla="*/ 9403 h 78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523" h="785257">
                  <a:moveTo>
                    <a:pt x="10136" y="9403"/>
                  </a:moveTo>
                  <a:cubicBezTo>
                    <a:pt x="-27435" y="-28697"/>
                    <a:pt x="49294" y="59145"/>
                    <a:pt x="79986" y="91953"/>
                  </a:cubicBezTo>
                  <a:cubicBezTo>
                    <a:pt x="110678" y="124761"/>
                    <a:pt x="169944" y="182441"/>
                    <a:pt x="194286" y="206253"/>
                  </a:cubicBezTo>
                  <a:cubicBezTo>
                    <a:pt x="218628" y="230066"/>
                    <a:pt x="204340" y="206782"/>
                    <a:pt x="226036" y="234828"/>
                  </a:cubicBezTo>
                  <a:cubicBezTo>
                    <a:pt x="247732" y="262874"/>
                    <a:pt x="310703" y="360240"/>
                    <a:pt x="324461" y="374528"/>
                  </a:cubicBezTo>
                  <a:cubicBezTo>
                    <a:pt x="338219" y="388816"/>
                    <a:pt x="293769" y="300445"/>
                    <a:pt x="308586" y="320553"/>
                  </a:cubicBezTo>
                  <a:cubicBezTo>
                    <a:pt x="323403" y="340661"/>
                    <a:pt x="402249" y="465016"/>
                    <a:pt x="413361" y="495178"/>
                  </a:cubicBezTo>
                  <a:cubicBezTo>
                    <a:pt x="424473" y="525340"/>
                    <a:pt x="351978" y="453374"/>
                    <a:pt x="375261" y="501528"/>
                  </a:cubicBezTo>
                  <a:cubicBezTo>
                    <a:pt x="398544" y="549682"/>
                    <a:pt x="540361" y="769286"/>
                    <a:pt x="553061" y="784103"/>
                  </a:cubicBezTo>
                  <a:cubicBezTo>
                    <a:pt x="565761" y="798920"/>
                    <a:pt x="492736" y="667686"/>
                    <a:pt x="451461" y="590428"/>
                  </a:cubicBezTo>
                  <a:cubicBezTo>
                    <a:pt x="410186" y="513170"/>
                    <a:pt x="381611" y="415274"/>
                    <a:pt x="305411" y="320553"/>
                  </a:cubicBezTo>
                  <a:cubicBezTo>
                    <a:pt x="229211" y="225832"/>
                    <a:pt x="47707" y="47503"/>
                    <a:pt x="10136" y="94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0" name="フリーフォーム 1819">
              <a:extLst>
                <a:ext uri="{FF2B5EF4-FFF2-40B4-BE49-F238E27FC236}">
                  <a16:creationId xmlns:a16="http://schemas.microsoft.com/office/drawing/2014/main" id="{8F98C741-F63D-E74B-E437-15B61F395FCC}"/>
                </a:ext>
              </a:extLst>
            </p:cNvPr>
            <p:cNvSpPr/>
            <p:nvPr/>
          </p:nvSpPr>
          <p:spPr>
            <a:xfrm>
              <a:off x="5025574" y="4298802"/>
              <a:ext cx="448265" cy="1042543"/>
            </a:xfrm>
            <a:custGeom>
              <a:avLst/>
              <a:gdLst>
                <a:gd name="connsiteX0" fmla="*/ 448126 w 448265"/>
                <a:gd name="connsiteY0" fmla="*/ 148 h 1042543"/>
                <a:gd name="connsiteX1" fmla="*/ 244926 w 448265"/>
                <a:gd name="connsiteY1" fmla="*/ 701823 h 1042543"/>
                <a:gd name="connsiteX2" fmla="*/ 298901 w 448265"/>
                <a:gd name="connsiteY2" fmla="*/ 587523 h 1042543"/>
                <a:gd name="connsiteX3" fmla="*/ 451 w 448265"/>
                <a:gd name="connsiteY3" fmla="*/ 1041548 h 1042543"/>
                <a:gd name="connsiteX4" fmla="*/ 232226 w 448265"/>
                <a:gd name="connsiteY4" fmla="*/ 704998 h 1042543"/>
                <a:gd name="connsiteX5" fmla="*/ 273501 w 448265"/>
                <a:gd name="connsiteY5" fmla="*/ 552598 h 1042543"/>
                <a:gd name="connsiteX6" fmla="*/ 276676 w 448265"/>
                <a:gd name="connsiteY6" fmla="*/ 638323 h 1042543"/>
                <a:gd name="connsiteX7" fmla="*/ 448126 w 448265"/>
                <a:gd name="connsiteY7" fmla="*/ 148 h 104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265" h="1042543">
                  <a:moveTo>
                    <a:pt x="448126" y="148"/>
                  </a:moveTo>
                  <a:cubicBezTo>
                    <a:pt x="442834" y="10731"/>
                    <a:pt x="269797" y="603927"/>
                    <a:pt x="244926" y="701823"/>
                  </a:cubicBezTo>
                  <a:cubicBezTo>
                    <a:pt x="220055" y="799719"/>
                    <a:pt x="339647" y="530902"/>
                    <a:pt x="298901" y="587523"/>
                  </a:cubicBezTo>
                  <a:cubicBezTo>
                    <a:pt x="258155" y="644144"/>
                    <a:pt x="11563" y="1021969"/>
                    <a:pt x="451" y="1041548"/>
                  </a:cubicBezTo>
                  <a:cubicBezTo>
                    <a:pt x="-10661" y="1061127"/>
                    <a:pt x="186718" y="786489"/>
                    <a:pt x="232226" y="704998"/>
                  </a:cubicBezTo>
                  <a:cubicBezTo>
                    <a:pt x="277734" y="623507"/>
                    <a:pt x="266093" y="563711"/>
                    <a:pt x="273501" y="552598"/>
                  </a:cubicBezTo>
                  <a:cubicBezTo>
                    <a:pt x="280909" y="541486"/>
                    <a:pt x="247043" y="727223"/>
                    <a:pt x="276676" y="638323"/>
                  </a:cubicBezTo>
                  <a:cubicBezTo>
                    <a:pt x="306309" y="549423"/>
                    <a:pt x="453418" y="-10435"/>
                    <a:pt x="448126" y="14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1" name="フリーフォーム 1820">
              <a:extLst>
                <a:ext uri="{FF2B5EF4-FFF2-40B4-BE49-F238E27FC236}">
                  <a16:creationId xmlns:a16="http://schemas.microsoft.com/office/drawing/2014/main" id="{F9296521-32AC-35FC-632C-0242D482349C}"/>
                </a:ext>
              </a:extLst>
            </p:cNvPr>
            <p:cNvSpPr/>
            <p:nvPr/>
          </p:nvSpPr>
          <p:spPr>
            <a:xfrm>
              <a:off x="5448908" y="4239741"/>
              <a:ext cx="469937" cy="1077037"/>
            </a:xfrm>
            <a:custGeom>
              <a:avLst/>
              <a:gdLst>
                <a:gd name="connsiteX0" fmla="*/ 469292 w 469937"/>
                <a:gd name="connsiteY0" fmla="*/ 2059 h 1077037"/>
                <a:gd name="connsiteX1" fmla="*/ 183542 w 469937"/>
                <a:gd name="connsiteY1" fmla="*/ 491009 h 1077037"/>
                <a:gd name="connsiteX2" fmla="*/ 2567 w 469937"/>
                <a:gd name="connsiteY2" fmla="*/ 1065684 h 1077037"/>
                <a:gd name="connsiteX3" fmla="*/ 81942 w 469937"/>
                <a:gd name="connsiteY3" fmla="*/ 840259 h 1077037"/>
                <a:gd name="connsiteX4" fmla="*/ 151792 w 469937"/>
                <a:gd name="connsiteY4" fmla="*/ 440209 h 1077037"/>
                <a:gd name="connsiteX5" fmla="*/ 126392 w 469937"/>
                <a:gd name="connsiteY5" fmla="*/ 500534 h 1077037"/>
                <a:gd name="connsiteX6" fmla="*/ 316892 w 469937"/>
                <a:gd name="connsiteY6" fmla="*/ 198909 h 1077037"/>
                <a:gd name="connsiteX7" fmla="*/ 262917 w 469937"/>
                <a:gd name="connsiteY7" fmla="*/ 310034 h 1077037"/>
                <a:gd name="connsiteX8" fmla="*/ 469292 w 469937"/>
                <a:gd name="connsiteY8" fmla="*/ 2059 h 107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937" h="1077037">
                  <a:moveTo>
                    <a:pt x="469292" y="2059"/>
                  </a:moveTo>
                  <a:cubicBezTo>
                    <a:pt x="456063" y="32221"/>
                    <a:pt x="261329" y="313738"/>
                    <a:pt x="183542" y="491009"/>
                  </a:cubicBezTo>
                  <a:cubicBezTo>
                    <a:pt x="105754" y="668280"/>
                    <a:pt x="19500" y="1007476"/>
                    <a:pt x="2567" y="1065684"/>
                  </a:cubicBezTo>
                  <a:cubicBezTo>
                    <a:pt x="-14366" y="1123892"/>
                    <a:pt x="57071" y="944505"/>
                    <a:pt x="81942" y="840259"/>
                  </a:cubicBezTo>
                  <a:cubicBezTo>
                    <a:pt x="106813" y="736013"/>
                    <a:pt x="144384" y="496830"/>
                    <a:pt x="151792" y="440209"/>
                  </a:cubicBezTo>
                  <a:cubicBezTo>
                    <a:pt x="159200" y="383588"/>
                    <a:pt x="98875" y="540751"/>
                    <a:pt x="126392" y="500534"/>
                  </a:cubicBezTo>
                  <a:cubicBezTo>
                    <a:pt x="153909" y="460317"/>
                    <a:pt x="294138" y="230659"/>
                    <a:pt x="316892" y="198909"/>
                  </a:cubicBezTo>
                  <a:cubicBezTo>
                    <a:pt x="339646" y="167159"/>
                    <a:pt x="237517" y="337551"/>
                    <a:pt x="262917" y="310034"/>
                  </a:cubicBezTo>
                  <a:cubicBezTo>
                    <a:pt x="288317" y="282517"/>
                    <a:pt x="482521" y="-28103"/>
                    <a:pt x="469292" y="2059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2" name="フリーフォーム 1821">
              <a:extLst>
                <a:ext uri="{FF2B5EF4-FFF2-40B4-BE49-F238E27FC236}">
                  <a16:creationId xmlns:a16="http://schemas.microsoft.com/office/drawing/2014/main" id="{0731E266-3CCE-6A32-A9D5-6D25D9B0B24A}"/>
                </a:ext>
              </a:extLst>
            </p:cNvPr>
            <p:cNvSpPr/>
            <p:nvPr/>
          </p:nvSpPr>
          <p:spPr>
            <a:xfrm>
              <a:off x="6659471" y="1267370"/>
              <a:ext cx="1873793" cy="1625640"/>
            </a:xfrm>
            <a:custGeom>
              <a:avLst/>
              <a:gdLst>
                <a:gd name="connsiteX0" fmla="*/ 71529 w 1873793"/>
                <a:gd name="connsiteY0" fmla="*/ 50255 h 1625640"/>
                <a:gd name="connsiteX1" fmla="*/ 112804 w 1873793"/>
                <a:gd name="connsiteY1" fmla="*/ 91530 h 1625640"/>
                <a:gd name="connsiteX2" fmla="*/ 858929 w 1873793"/>
                <a:gd name="connsiteY2" fmla="*/ 637630 h 1625640"/>
                <a:gd name="connsiteX3" fmla="*/ 855754 w 1873793"/>
                <a:gd name="connsiteY3" fmla="*/ 624930 h 1625640"/>
                <a:gd name="connsiteX4" fmla="*/ 1300254 w 1873793"/>
                <a:gd name="connsiteY4" fmla="*/ 1123405 h 1625640"/>
                <a:gd name="connsiteX5" fmla="*/ 1144679 w 1873793"/>
                <a:gd name="connsiteY5" fmla="*/ 986880 h 1625640"/>
                <a:gd name="connsiteX6" fmla="*/ 1849529 w 1873793"/>
                <a:gd name="connsiteY6" fmla="*/ 1596480 h 1625640"/>
                <a:gd name="connsiteX7" fmla="*/ 1617754 w 1873793"/>
                <a:gd name="connsiteY7" fmla="*/ 1425030 h 1625640"/>
                <a:gd name="connsiteX8" fmla="*/ 722404 w 1873793"/>
                <a:gd name="connsiteY8" fmla="*/ 529680 h 1625640"/>
                <a:gd name="connsiteX9" fmla="*/ 776379 w 1873793"/>
                <a:gd name="connsiteY9" fmla="*/ 599530 h 1625640"/>
                <a:gd name="connsiteX10" fmla="*/ 71529 w 1873793"/>
                <a:gd name="connsiteY10" fmla="*/ 50255 h 162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3793" h="1625640">
                  <a:moveTo>
                    <a:pt x="71529" y="50255"/>
                  </a:moveTo>
                  <a:cubicBezTo>
                    <a:pt x="-39067" y="-34412"/>
                    <a:pt x="-18429" y="-6366"/>
                    <a:pt x="112804" y="91530"/>
                  </a:cubicBezTo>
                  <a:cubicBezTo>
                    <a:pt x="244037" y="189426"/>
                    <a:pt x="735104" y="548730"/>
                    <a:pt x="858929" y="637630"/>
                  </a:cubicBezTo>
                  <a:cubicBezTo>
                    <a:pt x="982754" y="726530"/>
                    <a:pt x="782200" y="543968"/>
                    <a:pt x="855754" y="624930"/>
                  </a:cubicBezTo>
                  <a:cubicBezTo>
                    <a:pt x="929308" y="705892"/>
                    <a:pt x="1252100" y="1063080"/>
                    <a:pt x="1300254" y="1123405"/>
                  </a:cubicBezTo>
                  <a:cubicBezTo>
                    <a:pt x="1348408" y="1183730"/>
                    <a:pt x="1144679" y="986880"/>
                    <a:pt x="1144679" y="986880"/>
                  </a:cubicBezTo>
                  <a:lnTo>
                    <a:pt x="1849529" y="1596480"/>
                  </a:lnTo>
                  <a:cubicBezTo>
                    <a:pt x="1928375" y="1669505"/>
                    <a:pt x="1805608" y="1602830"/>
                    <a:pt x="1617754" y="1425030"/>
                  </a:cubicBezTo>
                  <a:cubicBezTo>
                    <a:pt x="1429900" y="1247230"/>
                    <a:pt x="862633" y="667263"/>
                    <a:pt x="722404" y="529680"/>
                  </a:cubicBezTo>
                  <a:cubicBezTo>
                    <a:pt x="582175" y="392097"/>
                    <a:pt x="890150" y="682609"/>
                    <a:pt x="776379" y="599530"/>
                  </a:cubicBezTo>
                  <a:cubicBezTo>
                    <a:pt x="662608" y="516451"/>
                    <a:pt x="182125" y="134922"/>
                    <a:pt x="71529" y="5025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3" name="フリーフォーム 1822">
              <a:extLst>
                <a:ext uri="{FF2B5EF4-FFF2-40B4-BE49-F238E27FC236}">
                  <a16:creationId xmlns:a16="http://schemas.microsoft.com/office/drawing/2014/main" id="{0599035C-A739-FD4C-7014-121BD78ECDBE}"/>
                </a:ext>
              </a:extLst>
            </p:cNvPr>
            <p:cNvSpPr/>
            <p:nvPr/>
          </p:nvSpPr>
          <p:spPr>
            <a:xfrm>
              <a:off x="7559637" y="2422513"/>
              <a:ext cx="1364326" cy="1086220"/>
            </a:xfrm>
            <a:custGeom>
              <a:avLst/>
              <a:gdLst>
                <a:gd name="connsiteX0" fmla="*/ 38 w 1364326"/>
                <a:gd name="connsiteY0" fmla="*/ 12 h 1086220"/>
                <a:gd name="connsiteX1" fmla="*/ 787438 w 1364326"/>
                <a:gd name="connsiteY1" fmla="*/ 501662 h 1086220"/>
                <a:gd name="connsiteX2" fmla="*/ 682663 w 1364326"/>
                <a:gd name="connsiteY2" fmla="*/ 514362 h 1086220"/>
                <a:gd name="connsiteX3" fmla="*/ 1343063 w 1364326"/>
                <a:gd name="connsiteY3" fmla="*/ 1066812 h 1086220"/>
                <a:gd name="connsiteX4" fmla="*/ 1149388 w 1364326"/>
                <a:gd name="connsiteY4" fmla="*/ 914412 h 1086220"/>
                <a:gd name="connsiteX5" fmla="*/ 625513 w 1364326"/>
                <a:gd name="connsiteY5" fmla="*/ 463562 h 1086220"/>
                <a:gd name="connsiteX6" fmla="*/ 752513 w 1364326"/>
                <a:gd name="connsiteY6" fmla="*/ 517537 h 1086220"/>
                <a:gd name="connsiteX7" fmla="*/ 38 w 1364326"/>
                <a:gd name="connsiteY7" fmla="*/ 12 h 108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4326" h="1086220">
                  <a:moveTo>
                    <a:pt x="38" y="12"/>
                  </a:moveTo>
                  <a:cubicBezTo>
                    <a:pt x="5859" y="-2634"/>
                    <a:pt x="673667" y="415937"/>
                    <a:pt x="787438" y="501662"/>
                  </a:cubicBezTo>
                  <a:cubicBezTo>
                    <a:pt x="901209" y="587387"/>
                    <a:pt x="590059" y="420170"/>
                    <a:pt x="682663" y="514362"/>
                  </a:cubicBezTo>
                  <a:cubicBezTo>
                    <a:pt x="775267" y="608554"/>
                    <a:pt x="1265276" y="1000137"/>
                    <a:pt x="1343063" y="1066812"/>
                  </a:cubicBezTo>
                  <a:cubicBezTo>
                    <a:pt x="1420851" y="1133487"/>
                    <a:pt x="1268980" y="1014954"/>
                    <a:pt x="1149388" y="914412"/>
                  </a:cubicBezTo>
                  <a:cubicBezTo>
                    <a:pt x="1029796" y="813870"/>
                    <a:pt x="691659" y="529708"/>
                    <a:pt x="625513" y="463562"/>
                  </a:cubicBezTo>
                  <a:cubicBezTo>
                    <a:pt x="559367" y="397416"/>
                    <a:pt x="852525" y="592679"/>
                    <a:pt x="752513" y="517537"/>
                  </a:cubicBezTo>
                  <a:cubicBezTo>
                    <a:pt x="652501" y="442395"/>
                    <a:pt x="-5783" y="2658"/>
                    <a:pt x="38" y="1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4" name="フリーフォーム 1823">
              <a:extLst>
                <a:ext uri="{FF2B5EF4-FFF2-40B4-BE49-F238E27FC236}">
                  <a16:creationId xmlns:a16="http://schemas.microsoft.com/office/drawing/2014/main" id="{3184C104-1E22-0B40-2B14-23490B226F52}"/>
                </a:ext>
              </a:extLst>
            </p:cNvPr>
            <p:cNvSpPr/>
            <p:nvPr/>
          </p:nvSpPr>
          <p:spPr>
            <a:xfrm>
              <a:off x="8229522" y="3559109"/>
              <a:ext cx="295567" cy="1391567"/>
            </a:xfrm>
            <a:custGeom>
              <a:avLst/>
              <a:gdLst>
                <a:gd name="connsiteX0" fmla="*/ 295353 w 295567"/>
                <a:gd name="connsiteY0" fmla="*/ 66 h 1391567"/>
                <a:gd name="connsiteX1" fmla="*/ 31828 w 295567"/>
                <a:gd name="connsiteY1" fmla="*/ 625541 h 1391567"/>
                <a:gd name="connsiteX2" fmla="*/ 54053 w 295567"/>
                <a:gd name="connsiteY2" fmla="*/ 638241 h 1391567"/>
                <a:gd name="connsiteX3" fmla="*/ 78 w 295567"/>
                <a:gd name="connsiteY3" fmla="*/ 1219266 h 1391567"/>
                <a:gd name="connsiteX4" fmla="*/ 41353 w 295567"/>
                <a:gd name="connsiteY4" fmla="*/ 1390716 h 1391567"/>
                <a:gd name="connsiteX5" fmla="*/ 12778 w 295567"/>
                <a:gd name="connsiteY5" fmla="*/ 1168466 h 1391567"/>
                <a:gd name="connsiteX6" fmla="*/ 82628 w 295567"/>
                <a:gd name="connsiteY6" fmla="*/ 495366 h 1391567"/>
                <a:gd name="connsiteX7" fmla="*/ 76278 w 295567"/>
                <a:gd name="connsiteY7" fmla="*/ 666816 h 1391567"/>
                <a:gd name="connsiteX8" fmla="*/ 295353 w 295567"/>
                <a:gd name="connsiteY8" fmla="*/ 66 h 139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567" h="1391567">
                  <a:moveTo>
                    <a:pt x="295353" y="66"/>
                  </a:moveTo>
                  <a:cubicBezTo>
                    <a:pt x="287945" y="-6813"/>
                    <a:pt x="72045" y="519179"/>
                    <a:pt x="31828" y="625541"/>
                  </a:cubicBezTo>
                  <a:cubicBezTo>
                    <a:pt x="-8389" y="731903"/>
                    <a:pt x="59345" y="539287"/>
                    <a:pt x="54053" y="638241"/>
                  </a:cubicBezTo>
                  <a:cubicBezTo>
                    <a:pt x="48761" y="737195"/>
                    <a:pt x="2195" y="1093854"/>
                    <a:pt x="78" y="1219266"/>
                  </a:cubicBezTo>
                  <a:cubicBezTo>
                    <a:pt x="-2039" y="1344678"/>
                    <a:pt x="39236" y="1399183"/>
                    <a:pt x="41353" y="1390716"/>
                  </a:cubicBezTo>
                  <a:cubicBezTo>
                    <a:pt x="43470" y="1382249"/>
                    <a:pt x="5899" y="1317691"/>
                    <a:pt x="12778" y="1168466"/>
                  </a:cubicBezTo>
                  <a:cubicBezTo>
                    <a:pt x="19657" y="1019241"/>
                    <a:pt x="72045" y="578974"/>
                    <a:pt x="82628" y="495366"/>
                  </a:cubicBezTo>
                  <a:cubicBezTo>
                    <a:pt x="93211" y="411758"/>
                    <a:pt x="36061" y="750953"/>
                    <a:pt x="76278" y="666816"/>
                  </a:cubicBezTo>
                  <a:cubicBezTo>
                    <a:pt x="116495" y="582679"/>
                    <a:pt x="302761" y="6945"/>
                    <a:pt x="295353" y="6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5" name="フリーフォーム 1824">
              <a:extLst>
                <a:ext uri="{FF2B5EF4-FFF2-40B4-BE49-F238E27FC236}">
                  <a16:creationId xmlns:a16="http://schemas.microsoft.com/office/drawing/2014/main" id="{CB445983-7A8A-DDBE-8829-9492CB740999}"/>
                </a:ext>
              </a:extLst>
            </p:cNvPr>
            <p:cNvSpPr/>
            <p:nvPr/>
          </p:nvSpPr>
          <p:spPr>
            <a:xfrm>
              <a:off x="8084063" y="4742634"/>
              <a:ext cx="795364" cy="1530390"/>
            </a:xfrm>
            <a:custGeom>
              <a:avLst/>
              <a:gdLst>
                <a:gd name="connsiteX0" fmla="*/ 170937 w 795364"/>
                <a:gd name="connsiteY0" fmla="*/ 816 h 1530390"/>
                <a:gd name="connsiteX1" fmla="*/ 59812 w 795364"/>
                <a:gd name="connsiteY1" fmla="*/ 607241 h 1530390"/>
                <a:gd name="connsiteX2" fmla="*/ 186812 w 795364"/>
                <a:gd name="connsiteY2" fmla="*/ 892991 h 1530390"/>
                <a:gd name="connsiteX3" fmla="*/ 202687 w 795364"/>
                <a:gd name="connsiteY3" fmla="*/ 832666 h 1530390"/>
                <a:gd name="connsiteX4" fmla="*/ 780537 w 795364"/>
                <a:gd name="connsiteY4" fmla="*/ 1518466 h 1530390"/>
                <a:gd name="connsiteX5" fmla="*/ 577337 w 795364"/>
                <a:gd name="connsiteY5" fmla="*/ 1232716 h 1530390"/>
                <a:gd name="connsiteX6" fmla="*/ 72512 w 795364"/>
                <a:gd name="connsiteY6" fmla="*/ 778691 h 1530390"/>
                <a:gd name="connsiteX7" fmla="*/ 91562 w 795364"/>
                <a:gd name="connsiteY7" fmla="*/ 797741 h 1530390"/>
                <a:gd name="connsiteX8" fmla="*/ 69337 w 795364"/>
                <a:gd name="connsiteY8" fmla="*/ 556441 h 1530390"/>
                <a:gd name="connsiteX9" fmla="*/ 2662 w 795364"/>
                <a:gd name="connsiteY9" fmla="*/ 746941 h 1530390"/>
                <a:gd name="connsiteX10" fmla="*/ 170937 w 795364"/>
                <a:gd name="connsiteY10" fmla="*/ 816 h 15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364" h="1530390">
                  <a:moveTo>
                    <a:pt x="170937" y="816"/>
                  </a:moveTo>
                  <a:cubicBezTo>
                    <a:pt x="180462" y="-22467"/>
                    <a:pt x="57166" y="458545"/>
                    <a:pt x="59812" y="607241"/>
                  </a:cubicBezTo>
                  <a:cubicBezTo>
                    <a:pt x="62458" y="755937"/>
                    <a:pt x="163000" y="855420"/>
                    <a:pt x="186812" y="892991"/>
                  </a:cubicBezTo>
                  <a:cubicBezTo>
                    <a:pt x="210624" y="930562"/>
                    <a:pt x="103733" y="728420"/>
                    <a:pt x="202687" y="832666"/>
                  </a:cubicBezTo>
                  <a:cubicBezTo>
                    <a:pt x="301641" y="936912"/>
                    <a:pt x="718095" y="1451791"/>
                    <a:pt x="780537" y="1518466"/>
                  </a:cubicBezTo>
                  <a:cubicBezTo>
                    <a:pt x="842979" y="1585141"/>
                    <a:pt x="695341" y="1356012"/>
                    <a:pt x="577337" y="1232716"/>
                  </a:cubicBezTo>
                  <a:cubicBezTo>
                    <a:pt x="459333" y="1109420"/>
                    <a:pt x="153474" y="851187"/>
                    <a:pt x="72512" y="778691"/>
                  </a:cubicBezTo>
                  <a:cubicBezTo>
                    <a:pt x="-8450" y="706195"/>
                    <a:pt x="92091" y="834783"/>
                    <a:pt x="91562" y="797741"/>
                  </a:cubicBezTo>
                  <a:cubicBezTo>
                    <a:pt x="91033" y="760699"/>
                    <a:pt x="84154" y="564908"/>
                    <a:pt x="69337" y="556441"/>
                  </a:cubicBezTo>
                  <a:cubicBezTo>
                    <a:pt x="54520" y="547974"/>
                    <a:pt x="-14271" y="833724"/>
                    <a:pt x="2662" y="746941"/>
                  </a:cubicBezTo>
                  <a:cubicBezTo>
                    <a:pt x="19595" y="660158"/>
                    <a:pt x="161412" y="24099"/>
                    <a:pt x="170937" y="81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6" name="フリーフォーム 1825">
              <a:extLst>
                <a:ext uri="{FF2B5EF4-FFF2-40B4-BE49-F238E27FC236}">
                  <a16:creationId xmlns:a16="http://schemas.microsoft.com/office/drawing/2014/main" id="{37D343C5-A92C-2F1A-94E8-EDC42EFE23C7}"/>
                </a:ext>
              </a:extLst>
            </p:cNvPr>
            <p:cNvSpPr/>
            <p:nvPr/>
          </p:nvSpPr>
          <p:spPr>
            <a:xfrm>
              <a:off x="8550252" y="3692524"/>
              <a:ext cx="862014" cy="806484"/>
            </a:xfrm>
            <a:custGeom>
              <a:avLst/>
              <a:gdLst>
                <a:gd name="connsiteX0" fmla="*/ 23 w 862014"/>
                <a:gd name="connsiteY0" fmla="*/ 1 h 806484"/>
                <a:gd name="connsiteX1" fmla="*/ 666773 w 862014"/>
                <a:gd name="connsiteY1" fmla="*/ 622301 h 806484"/>
                <a:gd name="connsiteX2" fmla="*/ 635023 w 862014"/>
                <a:gd name="connsiteY2" fmla="*/ 606426 h 806484"/>
                <a:gd name="connsiteX3" fmla="*/ 860448 w 862014"/>
                <a:gd name="connsiteY3" fmla="*/ 806451 h 806484"/>
                <a:gd name="connsiteX4" fmla="*/ 692173 w 862014"/>
                <a:gd name="connsiteY4" fmla="*/ 615951 h 806484"/>
                <a:gd name="connsiteX5" fmla="*/ 23 w 862014"/>
                <a:gd name="connsiteY5" fmla="*/ 1 h 80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2014" h="806484">
                  <a:moveTo>
                    <a:pt x="23" y="1"/>
                  </a:moveTo>
                  <a:cubicBezTo>
                    <a:pt x="-4210" y="1059"/>
                    <a:pt x="560940" y="521230"/>
                    <a:pt x="666773" y="622301"/>
                  </a:cubicBezTo>
                  <a:cubicBezTo>
                    <a:pt x="772606" y="723372"/>
                    <a:pt x="602744" y="575734"/>
                    <a:pt x="635023" y="606426"/>
                  </a:cubicBezTo>
                  <a:cubicBezTo>
                    <a:pt x="667302" y="637118"/>
                    <a:pt x="850923" y="804864"/>
                    <a:pt x="860448" y="806451"/>
                  </a:cubicBezTo>
                  <a:cubicBezTo>
                    <a:pt x="869973" y="808039"/>
                    <a:pt x="838752" y="753534"/>
                    <a:pt x="692173" y="615951"/>
                  </a:cubicBezTo>
                  <a:cubicBezTo>
                    <a:pt x="545594" y="478368"/>
                    <a:pt x="4256" y="-1057"/>
                    <a:pt x="23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7" name="フリーフォーム 1826">
              <a:extLst>
                <a:ext uri="{FF2B5EF4-FFF2-40B4-BE49-F238E27FC236}">
                  <a16:creationId xmlns:a16="http://schemas.microsoft.com/office/drawing/2014/main" id="{2F18A119-3A64-44A4-C8EB-B376CE5600C4}"/>
                </a:ext>
              </a:extLst>
            </p:cNvPr>
            <p:cNvSpPr/>
            <p:nvPr/>
          </p:nvSpPr>
          <p:spPr>
            <a:xfrm>
              <a:off x="8699935" y="4221984"/>
              <a:ext cx="658163" cy="1666181"/>
            </a:xfrm>
            <a:custGeom>
              <a:avLst/>
              <a:gdLst>
                <a:gd name="connsiteX0" fmla="*/ 259915 w 658163"/>
                <a:gd name="connsiteY0" fmla="*/ 766 h 1666181"/>
                <a:gd name="connsiteX1" fmla="*/ 28140 w 658163"/>
                <a:gd name="connsiteY1" fmla="*/ 708791 h 1666181"/>
                <a:gd name="connsiteX2" fmla="*/ 120215 w 658163"/>
                <a:gd name="connsiteY2" fmla="*/ 924691 h 1666181"/>
                <a:gd name="connsiteX3" fmla="*/ 50365 w 658163"/>
                <a:gd name="connsiteY3" fmla="*/ 877066 h 1666181"/>
                <a:gd name="connsiteX4" fmla="*/ 393265 w 658163"/>
                <a:gd name="connsiteY4" fmla="*/ 1350141 h 1666181"/>
                <a:gd name="connsiteX5" fmla="*/ 199590 w 658163"/>
                <a:gd name="connsiteY5" fmla="*/ 1251716 h 1666181"/>
                <a:gd name="connsiteX6" fmla="*/ 653615 w 658163"/>
                <a:gd name="connsiteY6" fmla="*/ 1661291 h 1666181"/>
                <a:gd name="connsiteX7" fmla="*/ 412315 w 658163"/>
                <a:gd name="connsiteY7" fmla="*/ 1451741 h 1666181"/>
                <a:gd name="connsiteX8" fmla="*/ 75765 w 658163"/>
                <a:gd name="connsiteY8" fmla="*/ 1070741 h 1666181"/>
                <a:gd name="connsiteX9" fmla="*/ 91640 w 658163"/>
                <a:gd name="connsiteY9" fmla="*/ 1058041 h 1666181"/>
                <a:gd name="connsiteX10" fmla="*/ 24965 w 658163"/>
                <a:gd name="connsiteY10" fmla="*/ 864366 h 1666181"/>
                <a:gd name="connsiteX11" fmla="*/ 37665 w 658163"/>
                <a:gd name="connsiteY11" fmla="*/ 940566 h 1666181"/>
                <a:gd name="connsiteX12" fmla="*/ 75765 w 658163"/>
                <a:gd name="connsiteY12" fmla="*/ 489716 h 1666181"/>
                <a:gd name="connsiteX13" fmla="*/ 5915 w 658163"/>
                <a:gd name="connsiteY13" fmla="*/ 569091 h 1666181"/>
                <a:gd name="connsiteX14" fmla="*/ 259915 w 658163"/>
                <a:gd name="connsiteY14" fmla="*/ 766 h 166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8163" h="1666181">
                  <a:moveTo>
                    <a:pt x="259915" y="766"/>
                  </a:moveTo>
                  <a:cubicBezTo>
                    <a:pt x="263619" y="24049"/>
                    <a:pt x="51423" y="554804"/>
                    <a:pt x="28140" y="708791"/>
                  </a:cubicBezTo>
                  <a:cubicBezTo>
                    <a:pt x="4857" y="862778"/>
                    <a:pt x="116511" y="896645"/>
                    <a:pt x="120215" y="924691"/>
                  </a:cubicBezTo>
                  <a:cubicBezTo>
                    <a:pt x="123919" y="952737"/>
                    <a:pt x="4857" y="806158"/>
                    <a:pt x="50365" y="877066"/>
                  </a:cubicBezTo>
                  <a:cubicBezTo>
                    <a:pt x="95873" y="947974"/>
                    <a:pt x="368394" y="1287699"/>
                    <a:pt x="393265" y="1350141"/>
                  </a:cubicBezTo>
                  <a:cubicBezTo>
                    <a:pt x="418136" y="1412583"/>
                    <a:pt x="156198" y="1199858"/>
                    <a:pt x="199590" y="1251716"/>
                  </a:cubicBezTo>
                  <a:cubicBezTo>
                    <a:pt x="242982" y="1303574"/>
                    <a:pt x="618161" y="1627954"/>
                    <a:pt x="653615" y="1661291"/>
                  </a:cubicBezTo>
                  <a:cubicBezTo>
                    <a:pt x="689069" y="1694628"/>
                    <a:pt x="508623" y="1550166"/>
                    <a:pt x="412315" y="1451741"/>
                  </a:cubicBezTo>
                  <a:cubicBezTo>
                    <a:pt x="316007" y="1353316"/>
                    <a:pt x="129211" y="1136358"/>
                    <a:pt x="75765" y="1070741"/>
                  </a:cubicBezTo>
                  <a:cubicBezTo>
                    <a:pt x="22319" y="1005124"/>
                    <a:pt x="100107" y="1092437"/>
                    <a:pt x="91640" y="1058041"/>
                  </a:cubicBezTo>
                  <a:cubicBezTo>
                    <a:pt x="83173" y="1023645"/>
                    <a:pt x="33961" y="883945"/>
                    <a:pt x="24965" y="864366"/>
                  </a:cubicBezTo>
                  <a:cubicBezTo>
                    <a:pt x="15969" y="844787"/>
                    <a:pt x="29198" y="1003008"/>
                    <a:pt x="37665" y="940566"/>
                  </a:cubicBezTo>
                  <a:cubicBezTo>
                    <a:pt x="46132" y="878124"/>
                    <a:pt x="81057" y="551629"/>
                    <a:pt x="75765" y="489716"/>
                  </a:cubicBezTo>
                  <a:cubicBezTo>
                    <a:pt x="70473" y="427804"/>
                    <a:pt x="-24247" y="646349"/>
                    <a:pt x="5915" y="569091"/>
                  </a:cubicBezTo>
                  <a:cubicBezTo>
                    <a:pt x="36077" y="491833"/>
                    <a:pt x="256211" y="-22517"/>
                    <a:pt x="259915" y="766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8" name="フリーフォーム 1827">
              <a:extLst>
                <a:ext uri="{FF2B5EF4-FFF2-40B4-BE49-F238E27FC236}">
                  <a16:creationId xmlns:a16="http://schemas.microsoft.com/office/drawing/2014/main" id="{977C7D3E-D756-C6C8-1E54-CDAB250AA0B0}"/>
                </a:ext>
              </a:extLst>
            </p:cNvPr>
            <p:cNvSpPr/>
            <p:nvPr/>
          </p:nvSpPr>
          <p:spPr>
            <a:xfrm>
              <a:off x="8578494" y="4030010"/>
              <a:ext cx="712657" cy="1481503"/>
            </a:xfrm>
            <a:custGeom>
              <a:avLst/>
              <a:gdLst>
                <a:gd name="connsiteX0" fmla="*/ 127356 w 712657"/>
                <a:gd name="connsiteY0" fmla="*/ 59390 h 1481503"/>
                <a:gd name="connsiteX1" fmla="*/ 133706 w 712657"/>
                <a:gd name="connsiteY1" fmla="*/ 129240 h 1481503"/>
                <a:gd name="connsiteX2" fmla="*/ 25756 w 712657"/>
                <a:gd name="connsiteY2" fmla="*/ 834090 h 1481503"/>
                <a:gd name="connsiteX3" fmla="*/ 686156 w 712657"/>
                <a:gd name="connsiteY3" fmla="*/ 1459565 h 1481503"/>
                <a:gd name="connsiteX4" fmla="*/ 533756 w 712657"/>
                <a:gd name="connsiteY4" fmla="*/ 1310340 h 1481503"/>
                <a:gd name="connsiteX5" fmla="*/ 82906 w 712657"/>
                <a:gd name="connsiteY5" fmla="*/ 1024590 h 1481503"/>
                <a:gd name="connsiteX6" fmla="*/ 22581 w 712657"/>
                <a:gd name="connsiteY6" fmla="*/ 776940 h 1481503"/>
                <a:gd name="connsiteX7" fmla="*/ 127356 w 712657"/>
                <a:gd name="connsiteY7" fmla="*/ 59390 h 148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657" h="1481503">
                  <a:moveTo>
                    <a:pt x="127356" y="59390"/>
                  </a:moveTo>
                  <a:cubicBezTo>
                    <a:pt x="145877" y="-48560"/>
                    <a:pt x="150639" y="123"/>
                    <a:pt x="133706" y="129240"/>
                  </a:cubicBezTo>
                  <a:cubicBezTo>
                    <a:pt x="116773" y="258357"/>
                    <a:pt x="-66319" y="612369"/>
                    <a:pt x="25756" y="834090"/>
                  </a:cubicBezTo>
                  <a:cubicBezTo>
                    <a:pt x="117831" y="1055811"/>
                    <a:pt x="601489" y="1380190"/>
                    <a:pt x="686156" y="1459565"/>
                  </a:cubicBezTo>
                  <a:cubicBezTo>
                    <a:pt x="770823" y="1538940"/>
                    <a:pt x="634298" y="1382836"/>
                    <a:pt x="533756" y="1310340"/>
                  </a:cubicBezTo>
                  <a:cubicBezTo>
                    <a:pt x="433214" y="1237844"/>
                    <a:pt x="168102" y="1113490"/>
                    <a:pt x="82906" y="1024590"/>
                  </a:cubicBezTo>
                  <a:cubicBezTo>
                    <a:pt x="-2290" y="935690"/>
                    <a:pt x="17819" y="935161"/>
                    <a:pt x="22581" y="776940"/>
                  </a:cubicBezTo>
                  <a:cubicBezTo>
                    <a:pt x="27343" y="618719"/>
                    <a:pt x="108835" y="167340"/>
                    <a:pt x="127356" y="5939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9" name="フリーフォーム 1828">
              <a:extLst>
                <a:ext uri="{FF2B5EF4-FFF2-40B4-BE49-F238E27FC236}">
                  <a16:creationId xmlns:a16="http://schemas.microsoft.com/office/drawing/2014/main" id="{66713426-2552-C6E2-2CFD-DFED31346DEE}"/>
                </a:ext>
              </a:extLst>
            </p:cNvPr>
            <p:cNvSpPr/>
            <p:nvPr/>
          </p:nvSpPr>
          <p:spPr>
            <a:xfrm>
              <a:off x="8354615" y="3901875"/>
              <a:ext cx="207411" cy="1035476"/>
            </a:xfrm>
            <a:custGeom>
              <a:avLst/>
              <a:gdLst>
                <a:gd name="connsiteX0" fmla="*/ 189310 w 207411"/>
                <a:gd name="connsiteY0" fmla="*/ 60525 h 1035476"/>
                <a:gd name="connsiteX1" fmla="*/ 189310 w 207411"/>
                <a:gd name="connsiteY1" fmla="*/ 124025 h 1035476"/>
                <a:gd name="connsiteX2" fmla="*/ 59135 w 207411"/>
                <a:gd name="connsiteY2" fmla="*/ 793950 h 1035476"/>
                <a:gd name="connsiteX3" fmla="*/ 132160 w 207411"/>
                <a:gd name="connsiteY3" fmla="*/ 1032075 h 1035476"/>
                <a:gd name="connsiteX4" fmla="*/ 106760 w 207411"/>
                <a:gd name="connsiteY4" fmla="*/ 920950 h 1035476"/>
                <a:gd name="connsiteX5" fmla="*/ 8335 w 207411"/>
                <a:gd name="connsiteY5" fmla="*/ 733625 h 1035476"/>
                <a:gd name="connsiteX6" fmla="*/ 30560 w 207411"/>
                <a:gd name="connsiteY6" fmla="*/ 784425 h 1035476"/>
                <a:gd name="connsiteX7" fmla="*/ 189310 w 207411"/>
                <a:gd name="connsiteY7" fmla="*/ 60525 h 103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411" h="1035476">
                  <a:moveTo>
                    <a:pt x="189310" y="60525"/>
                  </a:moveTo>
                  <a:cubicBezTo>
                    <a:pt x="215768" y="-49542"/>
                    <a:pt x="211006" y="1788"/>
                    <a:pt x="189310" y="124025"/>
                  </a:cubicBezTo>
                  <a:cubicBezTo>
                    <a:pt x="167614" y="246262"/>
                    <a:pt x="68660" y="642608"/>
                    <a:pt x="59135" y="793950"/>
                  </a:cubicBezTo>
                  <a:cubicBezTo>
                    <a:pt x="49610" y="945292"/>
                    <a:pt x="124222" y="1010908"/>
                    <a:pt x="132160" y="1032075"/>
                  </a:cubicBezTo>
                  <a:cubicBezTo>
                    <a:pt x="140097" y="1053242"/>
                    <a:pt x="127397" y="970692"/>
                    <a:pt x="106760" y="920950"/>
                  </a:cubicBezTo>
                  <a:cubicBezTo>
                    <a:pt x="86123" y="871208"/>
                    <a:pt x="21035" y="756379"/>
                    <a:pt x="8335" y="733625"/>
                  </a:cubicBezTo>
                  <a:cubicBezTo>
                    <a:pt x="-4365" y="710871"/>
                    <a:pt x="-6482" y="896608"/>
                    <a:pt x="30560" y="784425"/>
                  </a:cubicBezTo>
                  <a:cubicBezTo>
                    <a:pt x="67602" y="672242"/>
                    <a:pt x="162852" y="170592"/>
                    <a:pt x="189310" y="605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0" name="フリーフォーム 1829">
              <a:extLst>
                <a:ext uri="{FF2B5EF4-FFF2-40B4-BE49-F238E27FC236}">
                  <a16:creationId xmlns:a16="http://schemas.microsoft.com/office/drawing/2014/main" id="{BBB88D94-D2ED-1B64-AA04-3D24F51B5AD5}"/>
                </a:ext>
              </a:extLst>
            </p:cNvPr>
            <p:cNvSpPr/>
            <p:nvPr/>
          </p:nvSpPr>
          <p:spPr>
            <a:xfrm>
              <a:off x="8466383" y="5136184"/>
              <a:ext cx="954897" cy="942123"/>
            </a:xfrm>
            <a:custGeom>
              <a:avLst/>
              <a:gdLst>
                <a:gd name="connsiteX0" fmla="*/ 1342 w 954897"/>
                <a:gd name="connsiteY0" fmla="*/ 966 h 942123"/>
                <a:gd name="connsiteX1" fmla="*/ 610942 w 954897"/>
                <a:gd name="connsiteY1" fmla="*/ 505791 h 942123"/>
                <a:gd name="connsiteX2" fmla="*/ 931617 w 954897"/>
                <a:gd name="connsiteY2" fmla="*/ 921716 h 942123"/>
                <a:gd name="connsiteX3" fmla="*/ 858592 w 954897"/>
                <a:gd name="connsiteY3" fmla="*/ 816941 h 942123"/>
                <a:gd name="connsiteX4" fmla="*/ 290267 w 954897"/>
                <a:gd name="connsiteY4" fmla="*/ 289891 h 942123"/>
                <a:gd name="connsiteX5" fmla="*/ 442667 w 954897"/>
                <a:gd name="connsiteY5" fmla="*/ 375616 h 942123"/>
                <a:gd name="connsiteX6" fmla="*/ 1342 w 954897"/>
                <a:gd name="connsiteY6" fmla="*/ 966 h 9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897" h="942123">
                  <a:moveTo>
                    <a:pt x="1342" y="966"/>
                  </a:moveTo>
                  <a:cubicBezTo>
                    <a:pt x="29388" y="22662"/>
                    <a:pt x="455896" y="352333"/>
                    <a:pt x="610942" y="505791"/>
                  </a:cubicBezTo>
                  <a:cubicBezTo>
                    <a:pt x="765988" y="659249"/>
                    <a:pt x="890342" y="869858"/>
                    <a:pt x="931617" y="921716"/>
                  </a:cubicBezTo>
                  <a:cubicBezTo>
                    <a:pt x="972892" y="973574"/>
                    <a:pt x="965484" y="922245"/>
                    <a:pt x="858592" y="816941"/>
                  </a:cubicBezTo>
                  <a:cubicBezTo>
                    <a:pt x="751700" y="711637"/>
                    <a:pt x="359588" y="363445"/>
                    <a:pt x="290267" y="289891"/>
                  </a:cubicBezTo>
                  <a:cubicBezTo>
                    <a:pt x="220946" y="216337"/>
                    <a:pt x="491880" y="421654"/>
                    <a:pt x="442667" y="375616"/>
                  </a:cubicBezTo>
                  <a:cubicBezTo>
                    <a:pt x="393454" y="329578"/>
                    <a:pt x="-26704" y="-20730"/>
                    <a:pt x="1342" y="96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" name="フリーフォーム 1830">
              <a:extLst>
                <a:ext uri="{FF2B5EF4-FFF2-40B4-BE49-F238E27FC236}">
                  <a16:creationId xmlns:a16="http://schemas.microsoft.com/office/drawing/2014/main" id="{89F2EC29-4755-7279-B076-41B1CA959824}"/>
                </a:ext>
              </a:extLst>
            </p:cNvPr>
            <p:cNvSpPr/>
            <p:nvPr/>
          </p:nvSpPr>
          <p:spPr>
            <a:xfrm>
              <a:off x="8363284" y="5486532"/>
              <a:ext cx="793421" cy="1522639"/>
            </a:xfrm>
            <a:custGeom>
              <a:avLst/>
              <a:gdLst>
                <a:gd name="connsiteX0" fmla="*/ 167941 w 793421"/>
                <a:gd name="connsiteY0" fmla="*/ 34793 h 1522639"/>
                <a:gd name="connsiteX1" fmla="*/ 209216 w 793421"/>
                <a:gd name="connsiteY1" fmla="*/ 85593 h 1522639"/>
                <a:gd name="connsiteX2" fmla="*/ 748966 w 793421"/>
                <a:gd name="connsiteY2" fmla="*/ 530093 h 1522639"/>
                <a:gd name="connsiteX3" fmla="*/ 669591 w 793421"/>
                <a:gd name="connsiteY3" fmla="*/ 819018 h 1522639"/>
                <a:gd name="connsiteX4" fmla="*/ 720391 w 793421"/>
                <a:gd name="connsiteY4" fmla="*/ 828543 h 1522639"/>
                <a:gd name="connsiteX5" fmla="*/ 567991 w 793421"/>
                <a:gd name="connsiteY5" fmla="*/ 1165093 h 1522639"/>
                <a:gd name="connsiteX6" fmla="*/ 625141 w 793421"/>
                <a:gd name="connsiteY6" fmla="*/ 1117468 h 1522639"/>
                <a:gd name="connsiteX7" fmla="*/ 2841 w 793421"/>
                <a:gd name="connsiteY7" fmla="*/ 1520693 h 1522639"/>
                <a:gd name="connsiteX8" fmla="*/ 402891 w 793421"/>
                <a:gd name="connsiteY8" fmla="*/ 1266693 h 1522639"/>
                <a:gd name="connsiteX9" fmla="*/ 612441 w 793421"/>
                <a:gd name="connsiteY9" fmla="*/ 1171443 h 1522639"/>
                <a:gd name="connsiteX10" fmla="*/ 653716 w 793421"/>
                <a:gd name="connsiteY10" fmla="*/ 850768 h 1522639"/>
                <a:gd name="connsiteX11" fmla="*/ 647366 w 793421"/>
                <a:gd name="connsiteY11" fmla="*/ 926968 h 1522639"/>
                <a:gd name="connsiteX12" fmla="*/ 793416 w 793421"/>
                <a:gd name="connsiteY12" fmla="*/ 593593 h 1522639"/>
                <a:gd name="connsiteX13" fmla="*/ 650541 w 793421"/>
                <a:gd name="connsiteY13" fmla="*/ 482468 h 1522639"/>
                <a:gd name="connsiteX14" fmla="*/ 167941 w 793421"/>
                <a:gd name="connsiteY14" fmla="*/ 34793 h 152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3421" h="1522639">
                  <a:moveTo>
                    <a:pt x="167941" y="34793"/>
                  </a:moveTo>
                  <a:cubicBezTo>
                    <a:pt x="94387" y="-31353"/>
                    <a:pt x="112379" y="3043"/>
                    <a:pt x="209216" y="85593"/>
                  </a:cubicBezTo>
                  <a:cubicBezTo>
                    <a:pt x="306053" y="168143"/>
                    <a:pt x="672237" y="407856"/>
                    <a:pt x="748966" y="530093"/>
                  </a:cubicBezTo>
                  <a:cubicBezTo>
                    <a:pt x="825695" y="652331"/>
                    <a:pt x="674353" y="769276"/>
                    <a:pt x="669591" y="819018"/>
                  </a:cubicBezTo>
                  <a:cubicBezTo>
                    <a:pt x="664829" y="868760"/>
                    <a:pt x="737324" y="770864"/>
                    <a:pt x="720391" y="828543"/>
                  </a:cubicBezTo>
                  <a:cubicBezTo>
                    <a:pt x="703458" y="886222"/>
                    <a:pt x="583866" y="1116939"/>
                    <a:pt x="567991" y="1165093"/>
                  </a:cubicBezTo>
                  <a:cubicBezTo>
                    <a:pt x="552116" y="1213247"/>
                    <a:pt x="719333" y="1058201"/>
                    <a:pt x="625141" y="1117468"/>
                  </a:cubicBezTo>
                  <a:cubicBezTo>
                    <a:pt x="530949" y="1176735"/>
                    <a:pt x="39883" y="1495822"/>
                    <a:pt x="2841" y="1520693"/>
                  </a:cubicBezTo>
                  <a:cubicBezTo>
                    <a:pt x="-34201" y="1545564"/>
                    <a:pt x="301291" y="1324901"/>
                    <a:pt x="402891" y="1266693"/>
                  </a:cubicBezTo>
                  <a:cubicBezTo>
                    <a:pt x="504491" y="1208485"/>
                    <a:pt x="570637" y="1240764"/>
                    <a:pt x="612441" y="1171443"/>
                  </a:cubicBezTo>
                  <a:cubicBezTo>
                    <a:pt x="654245" y="1102122"/>
                    <a:pt x="647895" y="891514"/>
                    <a:pt x="653716" y="850768"/>
                  </a:cubicBezTo>
                  <a:cubicBezTo>
                    <a:pt x="659537" y="810022"/>
                    <a:pt x="624083" y="969830"/>
                    <a:pt x="647366" y="926968"/>
                  </a:cubicBezTo>
                  <a:cubicBezTo>
                    <a:pt x="670649" y="884106"/>
                    <a:pt x="792887" y="667676"/>
                    <a:pt x="793416" y="593593"/>
                  </a:cubicBezTo>
                  <a:cubicBezTo>
                    <a:pt x="793945" y="519510"/>
                    <a:pt x="757433" y="570839"/>
                    <a:pt x="650541" y="482468"/>
                  </a:cubicBezTo>
                  <a:cubicBezTo>
                    <a:pt x="543649" y="394097"/>
                    <a:pt x="241495" y="100939"/>
                    <a:pt x="167941" y="3479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" name="フリーフォーム 1831">
              <a:extLst>
                <a:ext uri="{FF2B5EF4-FFF2-40B4-BE49-F238E27FC236}">
                  <a16:creationId xmlns:a16="http://schemas.microsoft.com/office/drawing/2014/main" id="{CF3485C0-738C-B60F-5D3B-DB321C2DC36D}"/>
                </a:ext>
              </a:extLst>
            </p:cNvPr>
            <p:cNvSpPr/>
            <p:nvPr/>
          </p:nvSpPr>
          <p:spPr>
            <a:xfrm>
              <a:off x="9017435" y="3841626"/>
              <a:ext cx="445309" cy="1106680"/>
            </a:xfrm>
            <a:custGeom>
              <a:avLst/>
              <a:gdLst>
                <a:gd name="connsiteX0" fmla="*/ 85290 w 445309"/>
                <a:gd name="connsiteY0" fmla="*/ 124 h 1106680"/>
                <a:gd name="connsiteX1" fmla="*/ 82115 w 445309"/>
                <a:gd name="connsiteY1" fmla="*/ 266824 h 1106680"/>
                <a:gd name="connsiteX2" fmla="*/ 415490 w 445309"/>
                <a:gd name="connsiteY2" fmla="*/ 943099 h 1106680"/>
                <a:gd name="connsiteX3" fmla="*/ 294840 w 445309"/>
                <a:gd name="connsiteY3" fmla="*/ 730374 h 1106680"/>
                <a:gd name="connsiteX4" fmla="*/ 444065 w 445309"/>
                <a:gd name="connsiteY4" fmla="*/ 1105024 h 1106680"/>
                <a:gd name="connsiteX5" fmla="*/ 193240 w 445309"/>
                <a:gd name="connsiteY5" fmla="*/ 552574 h 1106680"/>
                <a:gd name="connsiteX6" fmla="*/ 12265 w 445309"/>
                <a:gd name="connsiteY6" fmla="*/ 219199 h 1106680"/>
                <a:gd name="connsiteX7" fmla="*/ 21790 w 445309"/>
                <a:gd name="connsiteY7" fmla="*/ 231899 h 1106680"/>
                <a:gd name="connsiteX8" fmla="*/ 85290 w 445309"/>
                <a:gd name="connsiteY8" fmla="*/ 124 h 1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309" h="1106680">
                  <a:moveTo>
                    <a:pt x="85290" y="124"/>
                  </a:moveTo>
                  <a:cubicBezTo>
                    <a:pt x="95344" y="5945"/>
                    <a:pt x="27082" y="109662"/>
                    <a:pt x="82115" y="266824"/>
                  </a:cubicBezTo>
                  <a:cubicBezTo>
                    <a:pt x="137148" y="423986"/>
                    <a:pt x="380036" y="865841"/>
                    <a:pt x="415490" y="943099"/>
                  </a:cubicBezTo>
                  <a:cubicBezTo>
                    <a:pt x="450944" y="1020357"/>
                    <a:pt x="290078" y="703387"/>
                    <a:pt x="294840" y="730374"/>
                  </a:cubicBezTo>
                  <a:cubicBezTo>
                    <a:pt x="299602" y="757361"/>
                    <a:pt x="460998" y="1134657"/>
                    <a:pt x="444065" y="1105024"/>
                  </a:cubicBezTo>
                  <a:cubicBezTo>
                    <a:pt x="427132" y="1075391"/>
                    <a:pt x="265207" y="700211"/>
                    <a:pt x="193240" y="552574"/>
                  </a:cubicBezTo>
                  <a:cubicBezTo>
                    <a:pt x="121273" y="404937"/>
                    <a:pt x="40840" y="272645"/>
                    <a:pt x="12265" y="219199"/>
                  </a:cubicBezTo>
                  <a:cubicBezTo>
                    <a:pt x="-16310" y="165753"/>
                    <a:pt x="12794" y="269470"/>
                    <a:pt x="21790" y="231899"/>
                  </a:cubicBezTo>
                  <a:cubicBezTo>
                    <a:pt x="30786" y="194328"/>
                    <a:pt x="75236" y="-5697"/>
                    <a:pt x="85290" y="124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" name="フリーフォーム 1832">
              <a:extLst>
                <a:ext uri="{FF2B5EF4-FFF2-40B4-BE49-F238E27FC236}">
                  <a16:creationId xmlns:a16="http://schemas.microsoft.com/office/drawing/2014/main" id="{27F2BCC4-FDA3-7D86-B555-415F3156B966}"/>
                </a:ext>
              </a:extLst>
            </p:cNvPr>
            <p:cNvSpPr/>
            <p:nvPr/>
          </p:nvSpPr>
          <p:spPr>
            <a:xfrm>
              <a:off x="8477250" y="4006847"/>
              <a:ext cx="1155877" cy="1518009"/>
            </a:xfrm>
            <a:custGeom>
              <a:avLst/>
              <a:gdLst>
                <a:gd name="connsiteX0" fmla="*/ 0 w 1155877"/>
                <a:gd name="connsiteY0" fmla="*/ 3 h 1518009"/>
                <a:gd name="connsiteX1" fmla="*/ 638175 w 1155877"/>
                <a:gd name="connsiteY1" fmla="*/ 739778 h 1518009"/>
                <a:gd name="connsiteX2" fmla="*/ 498475 w 1155877"/>
                <a:gd name="connsiteY2" fmla="*/ 692153 h 1518009"/>
                <a:gd name="connsiteX3" fmla="*/ 1123950 w 1155877"/>
                <a:gd name="connsiteY3" fmla="*/ 1457328 h 1518009"/>
                <a:gd name="connsiteX4" fmla="*/ 1016000 w 1155877"/>
                <a:gd name="connsiteY4" fmla="*/ 1384303 h 1518009"/>
                <a:gd name="connsiteX5" fmla="*/ 596900 w 1155877"/>
                <a:gd name="connsiteY5" fmla="*/ 704853 h 1518009"/>
                <a:gd name="connsiteX6" fmla="*/ 635000 w 1155877"/>
                <a:gd name="connsiteY6" fmla="*/ 730253 h 1518009"/>
                <a:gd name="connsiteX7" fmla="*/ 0 w 1155877"/>
                <a:gd name="connsiteY7" fmla="*/ 3 h 151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877" h="1518009">
                  <a:moveTo>
                    <a:pt x="0" y="3"/>
                  </a:moveTo>
                  <a:cubicBezTo>
                    <a:pt x="529" y="1590"/>
                    <a:pt x="555096" y="624420"/>
                    <a:pt x="638175" y="739778"/>
                  </a:cubicBezTo>
                  <a:cubicBezTo>
                    <a:pt x="721254" y="855136"/>
                    <a:pt x="417513" y="572561"/>
                    <a:pt x="498475" y="692153"/>
                  </a:cubicBezTo>
                  <a:cubicBezTo>
                    <a:pt x="579438" y="811745"/>
                    <a:pt x="1037696" y="1341970"/>
                    <a:pt x="1123950" y="1457328"/>
                  </a:cubicBezTo>
                  <a:cubicBezTo>
                    <a:pt x="1210204" y="1572686"/>
                    <a:pt x="1103842" y="1509716"/>
                    <a:pt x="1016000" y="1384303"/>
                  </a:cubicBezTo>
                  <a:cubicBezTo>
                    <a:pt x="928158" y="1258891"/>
                    <a:pt x="660400" y="813861"/>
                    <a:pt x="596900" y="704853"/>
                  </a:cubicBezTo>
                  <a:cubicBezTo>
                    <a:pt x="533400" y="595845"/>
                    <a:pt x="732367" y="851432"/>
                    <a:pt x="635000" y="730253"/>
                  </a:cubicBezTo>
                  <a:cubicBezTo>
                    <a:pt x="537633" y="609074"/>
                    <a:pt x="-529" y="-1584"/>
                    <a:pt x="0" y="3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" name="フリーフォーム 1833">
              <a:extLst>
                <a:ext uri="{FF2B5EF4-FFF2-40B4-BE49-F238E27FC236}">
                  <a16:creationId xmlns:a16="http://schemas.microsoft.com/office/drawing/2014/main" id="{E87C1018-870E-E1A3-8596-C21ADCECC093}"/>
                </a:ext>
              </a:extLst>
            </p:cNvPr>
            <p:cNvSpPr/>
            <p:nvPr/>
          </p:nvSpPr>
          <p:spPr>
            <a:xfrm>
              <a:off x="5363744" y="1170999"/>
              <a:ext cx="1739636" cy="1586178"/>
            </a:xfrm>
            <a:custGeom>
              <a:avLst/>
              <a:gdLst>
                <a:gd name="connsiteX0" fmla="*/ 1713331 w 1739636"/>
                <a:gd name="connsiteY0" fmla="*/ 508576 h 1586178"/>
                <a:gd name="connsiteX1" fmla="*/ 970381 w 1739636"/>
                <a:gd name="connsiteY1" fmla="*/ 1118176 h 1586178"/>
                <a:gd name="connsiteX2" fmla="*/ 1081506 w 1739636"/>
                <a:gd name="connsiteY2" fmla="*/ 1095951 h 1586178"/>
                <a:gd name="connsiteX3" fmla="*/ 427456 w 1739636"/>
                <a:gd name="connsiteY3" fmla="*/ 1489651 h 1586178"/>
                <a:gd name="connsiteX4" fmla="*/ 414756 w 1739636"/>
                <a:gd name="connsiteY4" fmla="*/ 1388051 h 1586178"/>
                <a:gd name="connsiteX5" fmla="*/ 2006 w 1739636"/>
                <a:gd name="connsiteY5" fmla="*/ 1584901 h 1586178"/>
                <a:gd name="connsiteX6" fmla="*/ 278231 w 1739636"/>
                <a:gd name="connsiteY6" fmla="*/ 1273751 h 1586178"/>
                <a:gd name="connsiteX7" fmla="*/ 741781 w 1739636"/>
                <a:gd name="connsiteY7" fmla="*/ 346651 h 1586178"/>
                <a:gd name="connsiteX8" fmla="*/ 941806 w 1739636"/>
                <a:gd name="connsiteY8" fmla="*/ 83126 h 1586178"/>
                <a:gd name="connsiteX9" fmla="*/ 1179931 w 1739636"/>
                <a:gd name="connsiteY9" fmla="*/ 219651 h 1586178"/>
                <a:gd name="connsiteX10" fmla="*/ 1125956 w 1739636"/>
                <a:gd name="connsiteY10" fmla="*/ 576 h 1586178"/>
                <a:gd name="connsiteX11" fmla="*/ 1589506 w 1739636"/>
                <a:gd name="connsiteY11" fmla="*/ 299026 h 1586178"/>
                <a:gd name="connsiteX12" fmla="*/ 1573631 w 1739636"/>
                <a:gd name="connsiteY12" fmla="*/ 245051 h 1586178"/>
                <a:gd name="connsiteX13" fmla="*/ 1713331 w 1739636"/>
                <a:gd name="connsiteY13" fmla="*/ 508576 h 158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9636" h="1586178">
                  <a:moveTo>
                    <a:pt x="1713331" y="508576"/>
                  </a:moveTo>
                  <a:cubicBezTo>
                    <a:pt x="1612789" y="654097"/>
                    <a:pt x="1075685" y="1020280"/>
                    <a:pt x="970381" y="1118176"/>
                  </a:cubicBezTo>
                  <a:cubicBezTo>
                    <a:pt x="865077" y="1216072"/>
                    <a:pt x="1171993" y="1034039"/>
                    <a:pt x="1081506" y="1095951"/>
                  </a:cubicBezTo>
                  <a:cubicBezTo>
                    <a:pt x="991019" y="1157863"/>
                    <a:pt x="538581" y="1440968"/>
                    <a:pt x="427456" y="1489651"/>
                  </a:cubicBezTo>
                  <a:cubicBezTo>
                    <a:pt x="316331" y="1538334"/>
                    <a:pt x="485664" y="1372176"/>
                    <a:pt x="414756" y="1388051"/>
                  </a:cubicBezTo>
                  <a:cubicBezTo>
                    <a:pt x="343848" y="1403926"/>
                    <a:pt x="24760" y="1603951"/>
                    <a:pt x="2006" y="1584901"/>
                  </a:cubicBezTo>
                  <a:cubicBezTo>
                    <a:pt x="-20748" y="1565851"/>
                    <a:pt x="154935" y="1480126"/>
                    <a:pt x="278231" y="1273751"/>
                  </a:cubicBezTo>
                  <a:cubicBezTo>
                    <a:pt x="401527" y="1067376"/>
                    <a:pt x="631185" y="545089"/>
                    <a:pt x="741781" y="346651"/>
                  </a:cubicBezTo>
                  <a:cubicBezTo>
                    <a:pt x="852377" y="148213"/>
                    <a:pt x="868781" y="104293"/>
                    <a:pt x="941806" y="83126"/>
                  </a:cubicBezTo>
                  <a:cubicBezTo>
                    <a:pt x="1014831" y="61959"/>
                    <a:pt x="1149239" y="233409"/>
                    <a:pt x="1179931" y="219651"/>
                  </a:cubicBezTo>
                  <a:cubicBezTo>
                    <a:pt x="1210623" y="205893"/>
                    <a:pt x="1057694" y="-12653"/>
                    <a:pt x="1125956" y="576"/>
                  </a:cubicBezTo>
                  <a:cubicBezTo>
                    <a:pt x="1194218" y="13805"/>
                    <a:pt x="1514893" y="258280"/>
                    <a:pt x="1589506" y="299026"/>
                  </a:cubicBezTo>
                  <a:cubicBezTo>
                    <a:pt x="1664118" y="339772"/>
                    <a:pt x="1551935" y="217534"/>
                    <a:pt x="1573631" y="245051"/>
                  </a:cubicBezTo>
                  <a:cubicBezTo>
                    <a:pt x="1595327" y="272568"/>
                    <a:pt x="1813873" y="363055"/>
                    <a:pt x="1713331" y="508576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5" name="フリーフォーム 1834">
              <a:extLst>
                <a:ext uri="{FF2B5EF4-FFF2-40B4-BE49-F238E27FC236}">
                  <a16:creationId xmlns:a16="http://schemas.microsoft.com/office/drawing/2014/main" id="{8723C938-1EA1-7C95-FF7A-38E00FF93F7D}"/>
                </a:ext>
              </a:extLst>
            </p:cNvPr>
            <p:cNvSpPr/>
            <p:nvPr/>
          </p:nvSpPr>
          <p:spPr>
            <a:xfrm>
              <a:off x="5208682" y="2262250"/>
              <a:ext cx="1166651" cy="1572852"/>
            </a:xfrm>
            <a:custGeom>
              <a:avLst/>
              <a:gdLst>
                <a:gd name="connsiteX0" fmla="*/ 1144493 w 1166651"/>
                <a:gd name="connsiteY0" fmla="*/ 4700 h 1572852"/>
                <a:gd name="connsiteX1" fmla="*/ 1036543 w 1166651"/>
                <a:gd name="connsiteY1" fmla="*/ 627000 h 1572852"/>
                <a:gd name="connsiteX2" fmla="*/ 900018 w 1166651"/>
                <a:gd name="connsiteY2" fmla="*/ 1192150 h 1572852"/>
                <a:gd name="connsiteX3" fmla="*/ 804768 w 1166651"/>
                <a:gd name="connsiteY3" fmla="*/ 1192150 h 1572852"/>
                <a:gd name="connsiteX4" fmla="*/ 801593 w 1166651"/>
                <a:gd name="connsiteY4" fmla="*/ 1252475 h 1572852"/>
                <a:gd name="connsiteX5" fmla="*/ 690468 w 1166651"/>
                <a:gd name="connsiteY5" fmla="*/ 1077850 h 1572852"/>
                <a:gd name="connsiteX6" fmla="*/ 290418 w 1166651"/>
                <a:gd name="connsiteY6" fmla="*/ 1566800 h 1572852"/>
                <a:gd name="connsiteX7" fmla="*/ 233268 w 1166651"/>
                <a:gd name="connsiteY7" fmla="*/ 1360425 h 1572852"/>
                <a:gd name="connsiteX8" fmla="*/ 1493 w 1166651"/>
                <a:gd name="connsiteY8" fmla="*/ 1503300 h 1572852"/>
                <a:gd name="connsiteX9" fmla="*/ 131668 w 1166651"/>
                <a:gd name="connsiteY9" fmla="*/ 439675 h 1572852"/>
                <a:gd name="connsiteX10" fmla="*/ 90393 w 1166651"/>
                <a:gd name="connsiteY10" fmla="*/ 493650 h 1572852"/>
                <a:gd name="connsiteX11" fmla="*/ 392018 w 1166651"/>
                <a:gd name="connsiteY11" fmla="*/ 68200 h 1572852"/>
                <a:gd name="connsiteX12" fmla="*/ 338043 w 1166651"/>
                <a:gd name="connsiteY12" fmla="*/ 255525 h 1572852"/>
                <a:gd name="connsiteX13" fmla="*/ 626968 w 1166651"/>
                <a:gd name="connsiteY13" fmla="*/ 141225 h 1572852"/>
                <a:gd name="connsiteX14" fmla="*/ 576168 w 1166651"/>
                <a:gd name="connsiteY14" fmla="*/ 331725 h 1572852"/>
                <a:gd name="connsiteX15" fmla="*/ 1144493 w 1166651"/>
                <a:gd name="connsiteY15" fmla="*/ 4700 h 15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6651" h="1572852">
                  <a:moveTo>
                    <a:pt x="1144493" y="4700"/>
                  </a:moveTo>
                  <a:cubicBezTo>
                    <a:pt x="1221222" y="53913"/>
                    <a:pt x="1077289" y="429092"/>
                    <a:pt x="1036543" y="627000"/>
                  </a:cubicBezTo>
                  <a:cubicBezTo>
                    <a:pt x="995797" y="824908"/>
                    <a:pt x="938647" y="1097958"/>
                    <a:pt x="900018" y="1192150"/>
                  </a:cubicBezTo>
                  <a:cubicBezTo>
                    <a:pt x="861389" y="1286342"/>
                    <a:pt x="821172" y="1182096"/>
                    <a:pt x="804768" y="1192150"/>
                  </a:cubicBezTo>
                  <a:cubicBezTo>
                    <a:pt x="788364" y="1202204"/>
                    <a:pt x="820643" y="1271525"/>
                    <a:pt x="801593" y="1252475"/>
                  </a:cubicBezTo>
                  <a:cubicBezTo>
                    <a:pt x="782543" y="1233425"/>
                    <a:pt x="775664" y="1025463"/>
                    <a:pt x="690468" y="1077850"/>
                  </a:cubicBezTo>
                  <a:cubicBezTo>
                    <a:pt x="605272" y="1130237"/>
                    <a:pt x="366618" y="1519704"/>
                    <a:pt x="290418" y="1566800"/>
                  </a:cubicBezTo>
                  <a:cubicBezTo>
                    <a:pt x="214218" y="1613896"/>
                    <a:pt x="281422" y="1371008"/>
                    <a:pt x="233268" y="1360425"/>
                  </a:cubicBezTo>
                  <a:cubicBezTo>
                    <a:pt x="185114" y="1349842"/>
                    <a:pt x="18426" y="1656758"/>
                    <a:pt x="1493" y="1503300"/>
                  </a:cubicBezTo>
                  <a:cubicBezTo>
                    <a:pt x="-15440" y="1349842"/>
                    <a:pt x="116851" y="607950"/>
                    <a:pt x="131668" y="439675"/>
                  </a:cubicBezTo>
                  <a:cubicBezTo>
                    <a:pt x="146485" y="271400"/>
                    <a:pt x="47001" y="555563"/>
                    <a:pt x="90393" y="493650"/>
                  </a:cubicBezTo>
                  <a:cubicBezTo>
                    <a:pt x="133785" y="431738"/>
                    <a:pt x="350743" y="107887"/>
                    <a:pt x="392018" y="68200"/>
                  </a:cubicBezTo>
                  <a:cubicBezTo>
                    <a:pt x="433293" y="28513"/>
                    <a:pt x="298885" y="243354"/>
                    <a:pt x="338043" y="255525"/>
                  </a:cubicBezTo>
                  <a:cubicBezTo>
                    <a:pt x="377201" y="267696"/>
                    <a:pt x="587280" y="128525"/>
                    <a:pt x="626968" y="141225"/>
                  </a:cubicBezTo>
                  <a:cubicBezTo>
                    <a:pt x="666655" y="153925"/>
                    <a:pt x="495735" y="355008"/>
                    <a:pt x="576168" y="331725"/>
                  </a:cubicBezTo>
                  <a:cubicBezTo>
                    <a:pt x="656601" y="308442"/>
                    <a:pt x="1067764" y="-44513"/>
                    <a:pt x="1144493" y="470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6" name="フリーフォーム 1835">
              <a:extLst>
                <a:ext uri="{FF2B5EF4-FFF2-40B4-BE49-F238E27FC236}">
                  <a16:creationId xmlns:a16="http://schemas.microsoft.com/office/drawing/2014/main" id="{609F7FE9-C6F6-36CE-61ED-1C7139C77912}"/>
                </a:ext>
              </a:extLst>
            </p:cNvPr>
            <p:cNvSpPr/>
            <p:nvPr/>
          </p:nvSpPr>
          <p:spPr>
            <a:xfrm>
              <a:off x="5313553" y="3254171"/>
              <a:ext cx="1212405" cy="1716451"/>
            </a:xfrm>
            <a:custGeom>
              <a:avLst/>
              <a:gdLst>
                <a:gd name="connsiteX0" fmla="*/ 744347 w 1212405"/>
                <a:gd name="connsiteY0" fmla="*/ 204 h 1716451"/>
                <a:gd name="connsiteX1" fmla="*/ 652272 w 1212405"/>
                <a:gd name="connsiteY1" fmla="*/ 412954 h 1716451"/>
                <a:gd name="connsiteX2" fmla="*/ 957072 w 1212405"/>
                <a:gd name="connsiteY2" fmla="*/ 1178129 h 1716451"/>
                <a:gd name="connsiteX3" fmla="*/ 826897 w 1212405"/>
                <a:gd name="connsiteY3" fmla="*/ 1009854 h 1716451"/>
                <a:gd name="connsiteX4" fmla="*/ 1192022 w 1212405"/>
                <a:gd name="connsiteY4" fmla="*/ 1692479 h 1716451"/>
                <a:gd name="connsiteX5" fmla="*/ 1049147 w 1212405"/>
                <a:gd name="connsiteY5" fmla="*/ 1492454 h 1716451"/>
                <a:gd name="connsiteX6" fmla="*/ 87122 w 1212405"/>
                <a:gd name="connsiteY6" fmla="*/ 825704 h 1716451"/>
                <a:gd name="connsiteX7" fmla="*/ 52197 w 1212405"/>
                <a:gd name="connsiteY7" fmla="*/ 565354 h 1716451"/>
                <a:gd name="connsiteX8" fmla="*/ 150622 w 1212405"/>
                <a:gd name="connsiteY8" fmla="*/ 578054 h 1716451"/>
                <a:gd name="connsiteX9" fmla="*/ 166497 w 1212405"/>
                <a:gd name="connsiteY9" fmla="*/ 333579 h 1716451"/>
                <a:gd name="connsiteX10" fmla="*/ 115697 w 1212405"/>
                <a:gd name="connsiteY10" fmla="*/ 460579 h 1716451"/>
                <a:gd name="connsiteX11" fmla="*/ 744347 w 1212405"/>
                <a:gd name="connsiteY11" fmla="*/ 204 h 171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2405" h="1716451">
                  <a:moveTo>
                    <a:pt x="744347" y="204"/>
                  </a:moveTo>
                  <a:cubicBezTo>
                    <a:pt x="833776" y="-7733"/>
                    <a:pt x="616818" y="216633"/>
                    <a:pt x="652272" y="412954"/>
                  </a:cubicBezTo>
                  <a:cubicBezTo>
                    <a:pt x="687726" y="609275"/>
                    <a:pt x="927968" y="1078646"/>
                    <a:pt x="957072" y="1178129"/>
                  </a:cubicBezTo>
                  <a:cubicBezTo>
                    <a:pt x="986176" y="1277612"/>
                    <a:pt x="787739" y="924129"/>
                    <a:pt x="826897" y="1009854"/>
                  </a:cubicBezTo>
                  <a:cubicBezTo>
                    <a:pt x="866055" y="1095579"/>
                    <a:pt x="1154980" y="1612046"/>
                    <a:pt x="1192022" y="1692479"/>
                  </a:cubicBezTo>
                  <a:cubicBezTo>
                    <a:pt x="1229064" y="1772912"/>
                    <a:pt x="1233297" y="1636916"/>
                    <a:pt x="1049147" y="1492454"/>
                  </a:cubicBezTo>
                  <a:cubicBezTo>
                    <a:pt x="864997" y="1347992"/>
                    <a:pt x="253280" y="980221"/>
                    <a:pt x="87122" y="825704"/>
                  </a:cubicBezTo>
                  <a:cubicBezTo>
                    <a:pt x="-79036" y="671187"/>
                    <a:pt x="41614" y="606629"/>
                    <a:pt x="52197" y="565354"/>
                  </a:cubicBezTo>
                  <a:cubicBezTo>
                    <a:pt x="62780" y="524079"/>
                    <a:pt x="131572" y="616683"/>
                    <a:pt x="150622" y="578054"/>
                  </a:cubicBezTo>
                  <a:cubicBezTo>
                    <a:pt x="169672" y="539425"/>
                    <a:pt x="172318" y="353158"/>
                    <a:pt x="166497" y="333579"/>
                  </a:cubicBezTo>
                  <a:cubicBezTo>
                    <a:pt x="160676" y="314000"/>
                    <a:pt x="24151" y="513496"/>
                    <a:pt x="115697" y="460579"/>
                  </a:cubicBezTo>
                  <a:cubicBezTo>
                    <a:pt x="207243" y="407662"/>
                    <a:pt x="654918" y="8141"/>
                    <a:pt x="744347" y="20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" name="フリーフォーム 1836">
              <a:extLst>
                <a:ext uri="{FF2B5EF4-FFF2-40B4-BE49-F238E27FC236}">
                  <a16:creationId xmlns:a16="http://schemas.microsoft.com/office/drawing/2014/main" id="{0EBB4901-CBF4-0D15-62FE-7A7217458810}"/>
                </a:ext>
              </a:extLst>
            </p:cNvPr>
            <p:cNvSpPr/>
            <p:nvPr/>
          </p:nvSpPr>
          <p:spPr>
            <a:xfrm>
              <a:off x="5111824" y="3501417"/>
              <a:ext cx="496584" cy="1309699"/>
            </a:xfrm>
            <a:custGeom>
              <a:avLst/>
              <a:gdLst>
                <a:gd name="connsiteX0" fmla="*/ 358701 w 496584"/>
                <a:gd name="connsiteY0" fmla="*/ 608 h 1309699"/>
                <a:gd name="connsiteX1" fmla="*/ 22151 w 496584"/>
                <a:gd name="connsiteY1" fmla="*/ 819758 h 1309699"/>
                <a:gd name="connsiteX2" fmla="*/ 98351 w 496584"/>
                <a:gd name="connsiteY2" fmla="*/ 924533 h 1309699"/>
                <a:gd name="connsiteX3" fmla="*/ 3101 w 496584"/>
                <a:gd name="connsiteY3" fmla="*/ 1308708 h 1309699"/>
                <a:gd name="connsiteX4" fmla="*/ 238051 w 496584"/>
                <a:gd name="connsiteY4" fmla="*/ 797533 h 1309699"/>
                <a:gd name="connsiteX5" fmla="*/ 225351 w 496584"/>
                <a:gd name="connsiteY5" fmla="*/ 962633 h 1309699"/>
                <a:gd name="connsiteX6" fmla="*/ 492051 w 496584"/>
                <a:gd name="connsiteY6" fmla="*/ 505433 h 1309699"/>
                <a:gd name="connsiteX7" fmla="*/ 393626 w 496584"/>
                <a:gd name="connsiteY7" fmla="*/ 683233 h 1309699"/>
                <a:gd name="connsiteX8" fmla="*/ 358701 w 496584"/>
                <a:gd name="connsiteY8" fmla="*/ 608 h 130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584" h="1309699">
                  <a:moveTo>
                    <a:pt x="358701" y="608"/>
                  </a:moveTo>
                  <a:cubicBezTo>
                    <a:pt x="296788" y="23362"/>
                    <a:pt x="65543" y="665771"/>
                    <a:pt x="22151" y="819758"/>
                  </a:cubicBezTo>
                  <a:cubicBezTo>
                    <a:pt x="-21241" y="973746"/>
                    <a:pt x="101526" y="843041"/>
                    <a:pt x="98351" y="924533"/>
                  </a:cubicBezTo>
                  <a:cubicBezTo>
                    <a:pt x="95176" y="1006025"/>
                    <a:pt x="-20182" y="1329875"/>
                    <a:pt x="3101" y="1308708"/>
                  </a:cubicBezTo>
                  <a:cubicBezTo>
                    <a:pt x="26384" y="1287541"/>
                    <a:pt x="201009" y="855212"/>
                    <a:pt x="238051" y="797533"/>
                  </a:cubicBezTo>
                  <a:cubicBezTo>
                    <a:pt x="275093" y="739854"/>
                    <a:pt x="183018" y="1011316"/>
                    <a:pt x="225351" y="962633"/>
                  </a:cubicBezTo>
                  <a:cubicBezTo>
                    <a:pt x="267684" y="913950"/>
                    <a:pt x="464005" y="552000"/>
                    <a:pt x="492051" y="505433"/>
                  </a:cubicBezTo>
                  <a:cubicBezTo>
                    <a:pt x="520097" y="458866"/>
                    <a:pt x="409501" y="765783"/>
                    <a:pt x="393626" y="683233"/>
                  </a:cubicBezTo>
                  <a:cubicBezTo>
                    <a:pt x="377751" y="600683"/>
                    <a:pt x="420614" y="-22146"/>
                    <a:pt x="358701" y="608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9" name="フリーフォーム 1838">
              <a:extLst>
                <a:ext uri="{FF2B5EF4-FFF2-40B4-BE49-F238E27FC236}">
                  <a16:creationId xmlns:a16="http://schemas.microsoft.com/office/drawing/2014/main" id="{3994AD3A-1C8F-C82A-33BA-E4C49422C228}"/>
                </a:ext>
              </a:extLst>
            </p:cNvPr>
            <p:cNvSpPr/>
            <p:nvPr/>
          </p:nvSpPr>
          <p:spPr>
            <a:xfrm>
              <a:off x="4879183" y="3997782"/>
              <a:ext cx="1948571" cy="1466234"/>
            </a:xfrm>
            <a:custGeom>
              <a:avLst/>
              <a:gdLst>
                <a:gd name="connsiteX0" fmla="*/ 718342 w 1948571"/>
                <a:gd name="connsiteY0" fmla="*/ 12243 h 1466234"/>
                <a:gd name="connsiteX1" fmla="*/ 765967 w 1948571"/>
                <a:gd name="connsiteY1" fmla="*/ 56693 h 1466234"/>
                <a:gd name="connsiteX2" fmla="*/ 1677192 w 1948571"/>
                <a:gd name="connsiteY2" fmla="*/ 1040943 h 1466234"/>
                <a:gd name="connsiteX3" fmla="*/ 1947067 w 1948571"/>
                <a:gd name="connsiteY3" fmla="*/ 1228268 h 1466234"/>
                <a:gd name="connsiteX4" fmla="*/ 1591467 w 1948571"/>
                <a:gd name="connsiteY4" fmla="*/ 1183818 h 1466234"/>
                <a:gd name="connsiteX5" fmla="*/ 318292 w 1948571"/>
                <a:gd name="connsiteY5" fmla="*/ 1383843 h 1466234"/>
                <a:gd name="connsiteX6" fmla="*/ 61117 w 1948571"/>
                <a:gd name="connsiteY6" fmla="*/ 1447343 h 1466234"/>
                <a:gd name="connsiteX7" fmla="*/ 3967 w 1948571"/>
                <a:gd name="connsiteY7" fmla="*/ 1460043 h 1466234"/>
                <a:gd name="connsiteX8" fmla="*/ 137317 w 1948571"/>
                <a:gd name="connsiteY8" fmla="*/ 1358443 h 1466234"/>
                <a:gd name="connsiteX9" fmla="*/ 261142 w 1948571"/>
                <a:gd name="connsiteY9" fmla="*/ 977443 h 1466234"/>
                <a:gd name="connsiteX10" fmla="*/ 105567 w 1948571"/>
                <a:gd name="connsiteY10" fmla="*/ 1167943 h 1466234"/>
                <a:gd name="connsiteX11" fmla="*/ 397667 w 1948571"/>
                <a:gd name="connsiteY11" fmla="*/ 424993 h 1466234"/>
                <a:gd name="connsiteX12" fmla="*/ 302417 w 1948571"/>
                <a:gd name="connsiteY12" fmla="*/ 523418 h 1466234"/>
                <a:gd name="connsiteX13" fmla="*/ 597692 w 1948571"/>
                <a:gd name="connsiteY13" fmla="*/ 317043 h 1466234"/>
                <a:gd name="connsiteX14" fmla="*/ 797717 w 1948571"/>
                <a:gd name="connsiteY14" fmla="*/ 374193 h 1466234"/>
                <a:gd name="connsiteX15" fmla="*/ 578642 w 1948571"/>
                <a:gd name="connsiteY15" fmla="*/ 85268 h 1466234"/>
                <a:gd name="connsiteX16" fmla="*/ 937417 w 1948571"/>
                <a:gd name="connsiteY16" fmla="*/ 320218 h 1466234"/>
                <a:gd name="connsiteX17" fmla="*/ 718342 w 1948571"/>
                <a:gd name="connsiteY17" fmla="*/ 12243 h 14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48571" h="1466234">
                  <a:moveTo>
                    <a:pt x="718342" y="12243"/>
                  </a:moveTo>
                  <a:cubicBezTo>
                    <a:pt x="689767" y="-31678"/>
                    <a:pt x="765967" y="56693"/>
                    <a:pt x="765967" y="56693"/>
                  </a:cubicBezTo>
                  <a:cubicBezTo>
                    <a:pt x="925775" y="228143"/>
                    <a:pt x="1480342" y="845681"/>
                    <a:pt x="1677192" y="1040943"/>
                  </a:cubicBezTo>
                  <a:cubicBezTo>
                    <a:pt x="1874042" y="1236205"/>
                    <a:pt x="1961354" y="1204456"/>
                    <a:pt x="1947067" y="1228268"/>
                  </a:cubicBezTo>
                  <a:cubicBezTo>
                    <a:pt x="1932780" y="1252080"/>
                    <a:pt x="1862930" y="1157889"/>
                    <a:pt x="1591467" y="1183818"/>
                  </a:cubicBezTo>
                  <a:cubicBezTo>
                    <a:pt x="1320004" y="1209747"/>
                    <a:pt x="573350" y="1339922"/>
                    <a:pt x="318292" y="1383843"/>
                  </a:cubicBezTo>
                  <a:cubicBezTo>
                    <a:pt x="63234" y="1427764"/>
                    <a:pt x="113504" y="1434643"/>
                    <a:pt x="61117" y="1447343"/>
                  </a:cubicBezTo>
                  <a:cubicBezTo>
                    <a:pt x="8729" y="1460043"/>
                    <a:pt x="-8733" y="1474860"/>
                    <a:pt x="3967" y="1460043"/>
                  </a:cubicBezTo>
                  <a:cubicBezTo>
                    <a:pt x="16667" y="1445226"/>
                    <a:pt x="94454" y="1438876"/>
                    <a:pt x="137317" y="1358443"/>
                  </a:cubicBezTo>
                  <a:cubicBezTo>
                    <a:pt x="180179" y="1278010"/>
                    <a:pt x="266434" y="1009193"/>
                    <a:pt x="261142" y="977443"/>
                  </a:cubicBezTo>
                  <a:cubicBezTo>
                    <a:pt x="255850" y="945693"/>
                    <a:pt x="82813" y="1260018"/>
                    <a:pt x="105567" y="1167943"/>
                  </a:cubicBezTo>
                  <a:cubicBezTo>
                    <a:pt x="128321" y="1075868"/>
                    <a:pt x="364859" y="532414"/>
                    <a:pt x="397667" y="424993"/>
                  </a:cubicBezTo>
                  <a:cubicBezTo>
                    <a:pt x="430475" y="317572"/>
                    <a:pt x="269080" y="541410"/>
                    <a:pt x="302417" y="523418"/>
                  </a:cubicBezTo>
                  <a:cubicBezTo>
                    <a:pt x="335754" y="505426"/>
                    <a:pt x="515142" y="341914"/>
                    <a:pt x="597692" y="317043"/>
                  </a:cubicBezTo>
                  <a:cubicBezTo>
                    <a:pt x="680242" y="292172"/>
                    <a:pt x="800892" y="412822"/>
                    <a:pt x="797717" y="374193"/>
                  </a:cubicBezTo>
                  <a:cubicBezTo>
                    <a:pt x="794542" y="335564"/>
                    <a:pt x="555359" y="94264"/>
                    <a:pt x="578642" y="85268"/>
                  </a:cubicBezTo>
                  <a:cubicBezTo>
                    <a:pt x="601925" y="76272"/>
                    <a:pt x="915721" y="332389"/>
                    <a:pt x="937417" y="320218"/>
                  </a:cubicBezTo>
                  <a:cubicBezTo>
                    <a:pt x="959113" y="308047"/>
                    <a:pt x="746917" y="56164"/>
                    <a:pt x="718342" y="1224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0" name="フリーフォーム 1839">
              <a:extLst>
                <a:ext uri="{FF2B5EF4-FFF2-40B4-BE49-F238E27FC236}">
                  <a16:creationId xmlns:a16="http://schemas.microsoft.com/office/drawing/2014/main" id="{C6BC6AE3-2F43-A99D-B5FA-EEB9A3876C03}"/>
                </a:ext>
              </a:extLst>
            </p:cNvPr>
            <p:cNvSpPr/>
            <p:nvPr/>
          </p:nvSpPr>
          <p:spPr>
            <a:xfrm>
              <a:off x="5870255" y="2914843"/>
              <a:ext cx="632797" cy="1158972"/>
            </a:xfrm>
            <a:custGeom>
              <a:avLst/>
              <a:gdLst>
                <a:gd name="connsiteX0" fmla="*/ 476570 w 632797"/>
                <a:gd name="connsiteY0" fmla="*/ 28382 h 1158972"/>
                <a:gd name="connsiteX1" fmla="*/ 476570 w 632797"/>
                <a:gd name="connsiteY1" fmla="*/ 91882 h 1158972"/>
                <a:gd name="connsiteX2" fmla="*/ 514670 w 632797"/>
                <a:gd name="connsiteY2" fmla="*/ 749107 h 1158972"/>
                <a:gd name="connsiteX3" fmla="*/ 632145 w 632797"/>
                <a:gd name="connsiteY3" fmla="*/ 1152332 h 1158972"/>
                <a:gd name="connsiteX4" fmla="*/ 530545 w 632797"/>
                <a:gd name="connsiteY4" fmla="*/ 955482 h 1158972"/>
                <a:gd name="connsiteX5" fmla="*/ 9845 w 632797"/>
                <a:gd name="connsiteY5" fmla="*/ 390332 h 1158972"/>
                <a:gd name="connsiteX6" fmla="*/ 184470 w 632797"/>
                <a:gd name="connsiteY6" fmla="*/ 552257 h 1158972"/>
                <a:gd name="connsiteX7" fmla="*/ 120970 w 632797"/>
                <a:gd name="connsiteY7" fmla="*/ 212532 h 1158972"/>
                <a:gd name="connsiteX8" fmla="*/ 165420 w 632797"/>
                <a:gd name="connsiteY8" fmla="*/ 314132 h 1158972"/>
                <a:gd name="connsiteX9" fmla="*/ 476570 w 632797"/>
                <a:gd name="connsiteY9" fmla="*/ 28382 h 115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2797" h="1158972">
                  <a:moveTo>
                    <a:pt x="476570" y="28382"/>
                  </a:moveTo>
                  <a:cubicBezTo>
                    <a:pt x="528428" y="-8660"/>
                    <a:pt x="470220" y="-28239"/>
                    <a:pt x="476570" y="91882"/>
                  </a:cubicBezTo>
                  <a:cubicBezTo>
                    <a:pt x="482920" y="212003"/>
                    <a:pt x="488741" y="572365"/>
                    <a:pt x="514670" y="749107"/>
                  </a:cubicBezTo>
                  <a:cubicBezTo>
                    <a:pt x="540599" y="925849"/>
                    <a:pt x="629499" y="1117936"/>
                    <a:pt x="632145" y="1152332"/>
                  </a:cubicBezTo>
                  <a:cubicBezTo>
                    <a:pt x="634791" y="1186728"/>
                    <a:pt x="634262" y="1082482"/>
                    <a:pt x="530545" y="955482"/>
                  </a:cubicBezTo>
                  <a:cubicBezTo>
                    <a:pt x="426828" y="828482"/>
                    <a:pt x="67524" y="457536"/>
                    <a:pt x="9845" y="390332"/>
                  </a:cubicBezTo>
                  <a:cubicBezTo>
                    <a:pt x="-47834" y="323128"/>
                    <a:pt x="165949" y="581890"/>
                    <a:pt x="184470" y="552257"/>
                  </a:cubicBezTo>
                  <a:cubicBezTo>
                    <a:pt x="202991" y="522624"/>
                    <a:pt x="124145" y="252219"/>
                    <a:pt x="120970" y="212532"/>
                  </a:cubicBezTo>
                  <a:cubicBezTo>
                    <a:pt x="117795" y="172845"/>
                    <a:pt x="107212" y="349057"/>
                    <a:pt x="165420" y="314132"/>
                  </a:cubicBezTo>
                  <a:cubicBezTo>
                    <a:pt x="223628" y="279207"/>
                    <a:pt x="424712" y="65424"/>
                    <a:pt x="476570" y="28382"/>
                  </a:cubicBezTo>
                  <a:close/>
                </a:path>
              </a:pathLst>
            </a:custGeom>
            <a:solidFill>
              <a:srgbClr val="92D05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1" name="フリーフォーム 1840">
              <a:extLst>
                <a:ext uri="{FF2B5EF4-FFF2-40B4-BE49-F238E27FC236}">
                  <a16:creationId xmlns:a16="http://schemas.microsoft.com/office/drawing/2014/main" id="{D5E49DA5-AC11-361E-56EE-3B9450A73F6C}"/>
                </a:ext>
              </a:extLst>
            </p:cNvPr>
            <p:cNvSpPr/>
            <p:nvPr/>
          </p:nvSpPr>
          <p:spPr>
            <a:xfrm>
              <a:off x="6289726" y="950056"/>
              <a:ext cx="2268136" cy="1258009"/>
            </a:xfrm>
            <a:custGeom>
              <a:avLst/>
              <a:gdLst>
                <a:gd name="connsiteX0" fmla="*/ 9474 w 2268136"/>
                <a:gd name="connsiteY0" fmla="*/ 380269 h 1258009"/>
                <a:gd name="connsiteX1" fmla="*/ 641299 w 2268136"/>
                <a:gd name="connsiteY1" fmla="*/ 40544 h 1258009"/>
                <a:gd name="connsiteX2" fmla="*/ 473024 w 2268136"/>
                <a:gd name="connsiteY2" fmla="*/ 75469 h 1258009"/>
                <a:gd name="connsiteX3" fmla="*/ 974674 w 2268136"/>
                <a:gd name="connsiteY3" fmla="*/ 5619 h 1258009"/>
                <a:gd name="connsiteX4" fmla="*/ 1476324 w 2268136"/>
                <a:gd name="connsiteY4" fmla="*/ 250094 h 1258009"/>
                <a:gd name="connsiteX5" fmla="*/ 1495374 w 2268136"/>
                <a:gd name="connsiteY5" fmla="*/ 243744 h 1258009"/>
                <a:gd name="connsiteX6" fmla="*/ 2184349 w 2268136"/>
                <a:gd name="connsiteY6" fmla="*/ 697769 h 1258009"/>
                <a:gd name="connsiteX7" fmla="*/ 1949399 w 2268136"/>
                <a:gd name="connsiteY7" fmla="*/ 608869 h 1258009"/>
                <a:gd name="connsiteX8" fmla="*/ 2266899 w 2268136"/>
                <a:gd name="connsiteY8" fmla="*/ 1002569 h 1258009"/>
                <a:gd name="connsiteX9" fmla="*/ 1806524 w 2268136"/>
                <a:gd name="connsiteY9" fmla="*/ 831119 h 1258009"/>
                <a:gd name="connsiteX10" fmla="*/ 1977974 w 2268136"/>
                <a:gd name="connsiteY10" fmla="*/ 1066069 h 1258009"/>
                <a:gd name="connsiteX11" fmla="*/ 1136599 w 2268136"/>
                <a:gd name="connsiteY11" fmla="*/ 748569 h 1258009"/>
                <a:gd name="connsiteX12" fmla="*/ 1562049 w 2268136"/>
                <a:gd name="connsiteY12" fmla="*/ 1167669 h 1258009"/>
                <a:gd name="connsiteX13" fmla="*/ 739724 w 2268136"/>
                <a:gd name="connsiteY13" fmla="*/ 815244 h 1258009"/>
                <a:gd name="connsiteX14" fmla="*/ 1117549 w 2268136"/>
                <a:gd name="connsiteY14" fmla="*/ 1256569 h 1258009"/>
                <a:gd name="connsiteX15" fmla="*/ 533349 w 2268136"/>
                <a:gd name="connsiteY15" fmla="*/ 964469 h 1258009"/>
                <a:gd name="connsiteX16" fmla="*/ 815924 w 2268136"/>
                <a:gd name="connsiteY16" fmla="*/ 1186719 h 1258009"/>
                <a:gd name="connsiteX17" fmla="*/ 269824 w 2268136"/>
                <a:gd name="connsiteY17" fmla="*/ 500919 h 1258009"/>
                <a:gd name="connsiteX18" fmla="*/ 101549 w 2268136"/>
                <a:gd name="connsiteY18" fmla="*/ 491394 h 1258009"/>
                <a:gd name="connsiteX19" fmla="*/ 250774 w 2268136"/>
                <a:gd name="connsiteY19" fmla="*/ 367569 h 1258009"/>
                <a:gd name="connsiteX20" fmla="*/ 9474 w 2268136"/>
                <a:gd name="connsiteY20" fmla="*/ 380269 h 125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8136" h="1258009">
                  <a:moveTo>
                    <a:pt x="9474" y="380269"/>
                  </a:moveTo>
                  <a:cubicBezTo>
                    <a:pt x="74562" y="325765"/>
                    <a:pt x="564041" y="91344"/>
                    <a:pt x="641299" y="40544"/>
                  </a:cubicBezTo>
                  <a:cubicBezTo>
                    <a:pt x="718557" y="-10256"/>
                    <a:pt x="417462" y="81290"/>
                    <a:pt x="473024" y="75469"/>
                  </a:cubicBezTo>
                  <a:cubicBezTo>
                    <a:pt x="528586" y="69648"/>
                    <a:pt x="807457" y="-23485"/>
                    <a:pt x="974674" y="5619"/>
                  </a:cubicBezTo>
                  <a:cubicBezTo>
                    <a:pt x="1141891" y="34723"/>
                    <a:pt x="1389541" y="210407"/>
                    <a:pt x="1476324" y="250094"/>
                  </a:cubicBezTo>
                  <a:cubicBezTo>
                    <a:pt x="1563107" y="289781"/>
                    <a:pt x="1377370" y="169131"/>
                    <a:pt x="1495374" y="243744"/>
                  </a:cubicBezTo>
                  <a:cubicBezTo>
                    <a:pt x="1613378" y="318356"/>
                    <a:pt x="2108678" y="636915"/>
                    <a:pt x="2184349" y="697769"/>
                  </a:cubicBezTo>
                  <a:cubicBezTo>
                    <a:pt x="2260020" y="758623"/>
                    <a:pt x="1935641" y="558069"/>
                    <a:pt x="1949399" y="608869"/>
                  </a:cubicBezTo>
                  <a:cubicBezTo>
                    <a:pt x="1963157" y="659669"/>
                    <a:pt x="2290711" y="965527"/>
                    <a:pt x="2266899" y="1002569"/>
                  </a:cubicBezTo>
                  <a:cubicBezTo>
                    <a:pt x="2243087" y="1039611"/>
                    <a:pt x="1854678" y="820536"/>
                    <a:pt x="1806524" y="831119"/>
                  </a:cubicBezTo>
                  <a:cubicBezTo>
                    <a:pt x="1758370" y="841702"/>
                    <a:pt x="2089628" y="1079827"/>
                    <a:pt x="1977974" y="1066069"/>
                  </a:cubicBezTo>
                  <a:cubicBezTo>
                    <a:pt x="1866320" y="1052311"/>
                    <a:pt x="1205920" y="731636"/>
                    <a:pt x="1136599" y="748569"/>
                  </a:cubicBezTo>
                  <a:cubicBezTo>
                    <a:pt x="1067278" y="765502"/>
                    <a:pt x="1628195" y="1156556"/>
                    <a:pt x="1562049" y="1167669"/>
                  </a:cubicBezTo>
                  <a:cubicBezTo>
                    <a:pt x="1495903" y="1178782"/>
                    <a:pt x="813807" y="800427"/>
                    <a:pt x="739724" y="815244"/>
                  </a:cubicBezTo>
                  <a:cubicBezTo>
                    <a:pt x="665641" y="830061"/>
                    <a:pt x="1151945" y="1231698"/>
                    <a:pt x="1117549" y="1256569"/>
                  </a:cubicBezTo>
                  <a:cubicBezTo>
                    <a:pt x="1083153" y="1281440"/>
                    <a:pt x="583620" y="976111"/>
                    <a:pt x="533349" y="964469"/>
                  </a:cubicBezTo>
                  <a:cubicBezTo>
                    <a:pt x="483078" y="952827"/>
                    <a:pt x="859845" y="1263977"/>
                    <a:pt x="815924" y="1186719"/>
                  </a:cubicBezTo>
                  <a:cubicBezTo>
                    <a:pt x="772003" y="1109461"/>
                    <a:pt x="388886" y="616806"/>
                    <a:pt x="269824" y="500919"/>
                  </a:cubicBezTo>
                  <a:cubicBezTo>
                    <a:pt x="150762" y="385032"/>
                    <a:pt x="104724" y="513619"/>
                    <a:pt x="101549" y="491394"/>
                  </a:cubicBezTo>
                  <a:cubicBezTo>
                    <a:pt x="98374" y="469169"/>
                    <a:pt x="266120" y="385031"/>
                    <a:pt x="250774" y="367569"/>
                  </a:cubicBezTo>
                  <a:cubicBezTo>
                    <a:pt x="235428" y="350107"/>
                    <a:pt x="-55614" y="434773"/>
                    <a:pt x="9474" y="380269"/>
                  </a:cubicBezTo>
                  <a:close/>
                </a:path>
              </a:pathLst>
            </a:custGeom>
            <a:solidFill>
              <a:srgbClr val="FF8AD8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" name="フリーフォーム 1841">
              <a:extLst>
                <a:ext uri="{FF2B5EF4-FFF2-40B4-BE49-F238E27FC236}">
                  <a16:creationId xmlns:a16="http://schemas.microsoft.com/office/drawing/2014/main" id="{FCC51E32-0671-9610-9BF4-A5CDD2BC00F8}"/>
                </a:ext>
              </a:extLst>
            </p:cNvPr>
            <p:cNvSpPr/>
            <p:nvPr/>
          </p:nvSpPr>
          <p:spPr>
            <a:xfrm>
              <a:off x="6819030" y="1431883"/>
              <a:ext cx="2216998" cy="1653666"/>
            </a:xfrm>
            <a:custGeom>
              <a:avLst/>
              <a:gdLst>
                <a:gd name="connsiteX0" fmla="*/ 870820 w 2216998"/>
                <a:gd name="connsiteY0" fmla="*/ 38142 h 1653666"/>
                <a:gd name="connsiteX1" fmla="*/ 905745 w 2216998"/>
                <a:gd name="connsiteY1" fmla="*/ 88942 h 1653666"/>
                <a:gd name="connsiteX2" fmla="*/ 1734420 w 2216998"/>
                <a:gd name="connsiteY2" fmla="*/ 787442 h 1653666"/>
                <a:gd name="connsiteX3" fmla="*/ 1769345 w 2216998"/>
                <a:gd name="connsiteY3" fmla="*/ 733467 h 1653666"/>
                <a:gd name="connsiteX4" fmla="*/ 2210670 w 2216998"/>
                <a:gd name="connsiteY4" fmla="*/ 1628817 h 1653666"/>
                <a:gd name="connsiteX5" fmla="*/ 1972545 w 2216998"/>
                <a:gd name="connsiteY5" fmla="*/ 1393867 h 1653666"/>
                <a:gd name="connsiteX6" fmla="*/ 1210545 w 2216998"/>
                <a:gd name="connsiteY6" fmla="*/ 1285917 h 1653666"/>
                <a:gd name="connsiteX7" fmla="*/ 1127995 w 2216998"/>
                <a:gd name="connsiteY7" fmla="*/ 1343067 h 1653666"/>
                <a:gd name="connsiteX8" fmla="*/ 404095 w 2216998"/>
                <a:gd name="connsiteY8" fmla="*/ 771567 h 1653666"/>
                <a:gd name="connsiteX9" fmla="*/ 337420 w 2216998"/>
                <a:gd name="connsiteY9" fmla="*/ 790617 h 1653666"/>
                <a:gd name="connsiteX10" fmla="*/ 77070 w 2216998"/>
                <a:gd name="connsiteY10" fmla="*/ 488992 h 1653666"/>
                <a:gd name="connsiteX11" fmla="*/ 89770 w 2216998"/>
                <a:gd name="connsiteY11" fmla="*/ 438192 h 1653666"/>
                <a:gd name="connsiteX12" fmla="*/ 16745 w 2216998"/>
                <a:gd name="connsiteY12" fmla="*/ 212767 h 1653666"/>
                <a:gd name="connsiteX13" fmla="*/ 454895 w 2216998"/>
                <a:gd name="connsiteY13" fmla="*/ 454067 h 1653666"/>
                <a:gd name="connsiteX14" fmla="*/ 340595 w 2216998"/>
                <a:gd name="connsiteY14" fmla="*/ 234992 h 1653666"/>
                <a:gd name="connsiteX15" fmla="*/ 810495 w 2216998"/>
                <a:gd name="connsiteY15" fmla="*/ 323892 h 1653666"/>
                <a:gd name="connsiteX16" fmla="*/ 762870 w 2216998"/>
                <a:gd name="connsiteY16" fmla="*/ 193717 h 1653666"/>
                <a:gd name="connsiteX17" fmla="*/ 1026395 w 2216998"/>
                <a:gd name="connsiteY17" fmla="*/ 352467 h 1653666"/>
                <a:gd name="connsiteX18" fmla="*/ 870820 w 2216998"/>
                <a:gd name="connsiteY18" fmla="*/ 38142 h 165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16998" h="1653666">
                  <a:moveTo>
                    <a:pt x="870820" y="38142"/>
                  </a:moveTo>
                  <a:cubicBezTo>
                    <a:pt x="850712" y="-5779"/>
                    <a:pt x="761812" y="-35941"/>
                    <a:pt x="905745" y="88942"/>
                  </a:cubicBezTo>
                  <a:cubicBezTo>
                    <a:pt x="1049678" y="213825"/>
                    <a:pt x="1590487" y="680021"/>
                    <a:pt x="1734420" y="787442"/>
                  </a:cubicBezTo>
                  <a:cubicBezTo>
                    <a:pt x="1878353" y="894863"/>
                    <a:pt x="1689970" y="593238"/>
                    <a:pt x="1769345" y="733467"/>
                  </a:cubicBezTo>
                  <a:cubicBezTo>
                    <a:pt x="1848720" y="873696"/>
                    <a:pt x="2176803" y="1518750"/>
                    <a:pt x="2210670" y="1628817"/>
                  </a:cubicBezTo>
                  <a:cubicBezTo>
                    <a:pt x="2244537" y="1738884"/>
                    <a:pt x="2139232" y="1451017"/>
                    <a:pt x="1972545" y="1393867"/>
                  </a:cubicBezTo>
                  <a:cubicBezTo>
                    <a:pt x="1805858" y="1336717"/>
                    <a:pt x="1351303" y="1294384"/>
                    <a:pt x="1210545" y="1285917"/>
                  </a:cubicBezTo>
                  <a:cubicBezTo>
                    <a:pt x="1069787" y="1277450"/>
                    <a:pt x="1262403" y="1428792"/>
                    <a:pt x="1127995" y="1343067"/>
                  </a:cubicBezTo>
                  <a:cubicBezTo>
                    <a:pt x="993587" y="1257342"/>
                    <a:pt x="535857" y="863642"/>
                    <a:pt x="404095" y="771567"/>
                  </a:cubicBezTo>
                  <a:cubicBezTo>
                    <a:pt x="272333" y="679492"/>
                    <a:pt x="391924" y="837713"/>
                    <a:pt x="337420" y="790617"/>
                  </a:cubicBezTo>
                  <a:cubicBezTo>
                    <a:pt x="282916" y="743521"/>
                    <a:pt x="118345" y="547729"/>
                    <a:pt x="77070" y="488992"/>
                  </a:cubicBezTo>
                  <a:cubicBezTo>
                    <a:pt x="35795" y="430255"/>
                    <a:pt x="99824" y="484230"/>
                    <a:pt x="89770" y="438192"/>
                  </a:cubicBezTo>
                  <a:cubicBezTo>
                    <a:pt x="79716" y="392155"/>
                    <a:pt x="-44109" y="210121"/>
                    <a:pt x="16745" y="212767"/>
                  </a:cubicBezTo>
                  <a:cubicBezTo>
                    <a:pt x="77599" y="215413"/>
                    <a:pt x="400920" y="450363"/>
                    <a:pt x="454895" y="454067"/>
                  </a:cubicBezTo>
                  <a:cubicBezTo>
                    <a:pt x="508870" y="457771"/>
                    <a:pt x="281328" y="256688"/>
                    <a:pt x="340595" y="234992"/>
                  </a:cubicBezTo>
                  <a:cubicBezTo>
                    <a:pt x="399862" y="213296"/>
                    <a:pt x="740116" y="330771"/>
                    <a:pt x="810495" y="323892"/>
                  </a:cubicBezTo>
                  <a:cubicBezTo>
                    <a:pt x="880874" y="317013"/>
                    <a:pt x="726887" y="188955"/>
                    <a:pt x="762870" y="193717"/>
                  </a:cubicBezTo>
                  <a:cubicBezTo>
                    <a:pt x="798853" y="198479"/>
                    <a:pt x="1006816" y="376809"/>
                    <a:pt x="1026395" y="352467"/>
                  </a:cubicBezTo>
                  <a:cubicBezTo>
                    <a:pt x="1045974" y="328125"/>
                    <a:pt x="890928" y="82063"/>
                    <a:pt x="870820" y="38142"/>
                  </a:cubicBezTo>
                  <a:close/>
                </a:path>
              </a:pathLst>
            </a:custGeom>
            <a:solidFill>
              <a:srgbClr val="92D05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3" name="フリーフォーム 1842">
              <a:extLst>
                <a:ext uri="{FF2B5EF4-FFF2-40B4-BE49-F238E27FC236}">
                  <a16:creationId xmlns:a16="http://schemas.microsoft.com/office/drawing/2014/main" id="{C2EC215F-8AEB-8CD2-CFE1-48210AD15DAC}"/>
                </a:ext>
              </a:extLst>
            </p:cNvPr>
            <p:cNvSpPr/>
            <p:nvPr/>
          </p:nvSpPr>
          <p:spPr>
            <a:xfrm>
              <a:off x="7556484" y="2529627"/>
              <a:ext cx="1423845" cy="1080249"/>
            </a:xfrm>
            <a:custGeom>
              <a:avLst/>
              <a:gdLst>
                <a:gd name="connsiteX0" fmla="*/ 22241 w 1423845"/>
                <a:gd name="connsiteY0" fmla="*/ 4023 h 1080249"/>
                <a:gd name="connsiteX1" fmla="*/ 79391 w 1423845"/>
                <a:gd name="connsiteY1" fmla="*/ 61173 h 1080249"/>
                <a:gd name="connsiteX2" fmla="*/ 815991 w 1423845"/>
                <a:gd name="connsiteY2" fmla="*/ 699348 h 1080249"/>
                <a:gd name="connsiteX3" fmla="*/ 793766 w 1423845"/>
                <a:gd name="connsiteY3" fmla="*/ 746973 h 1080249"/>
                <a:gd name="connsiteX4" fmla="*/ 1289066 w 1423845"/>
                <a:gd name="connsiteY4" fmla="*/ 1073998 h 1080249"/>
                <a:gd name="connsiteX5" fmla="*/ 1257316 w 1423845"/>
                <a:gd name="connsiteY5" fmla="*/ 966048 h 1080249"/>
                <a:gd name="connsiteX6" fmla="*/ 1422416 w 1423845"/>
                <a:gd name="connsiteY6" fmla="*/ 1016848 h 1080249"/>
                <a:gd name="connsiteX7" fmla="*/ 1339866 w 1423845"/>
                <a:gd name="connsiteY7" fmla="*/ 785073 h 1080249"/>
                <a:gd name="connsiteX8" fmla="*/ 1384316 w 1423845"/>
                <a:gd name="connsiteY8" fmla="*/ 594573 h 1080249"/>
                <a:gd name="connsiteX9" fmla="*/ 1270016 w 1423845"/>
                <a:gd name="connsiteY9" fmla="*/ 105623 h 1080249"/>
                <a:gd name="connsiteX10" fmla="*/ 1079516 w 1423845"/>
                <a:gd name="connsiteY10" fmla="*/ 102448 h 1080249"/>
                <a:gd name="connsiteX11" fmla="*/ 790591 w 1423845"/>
                <a:gd name="connsiteY11" fmla="*/ 23073 h 1080249"/>
                <a:gd name="connsiteX12" fmla="*/ 831866 w 1423845"/>
                <a:gd name="connsiteY12" fmla="*/ 115148 h 1080249"/>
                <a:gd name="connsiteX13" fmla="*/ 403241 w 1423845"/>
                <a:gd name="connsiteY13" fmla="*/ 848 h 1080249"/>
                <a:gd name="connsiteX14" fmla="*/ 517541 w 1423845"/>
                <a:gd name="connsiteY14" fmla="*/ 188173 h 1080249"/>
                <a:gd name="connsiteX15" fmla="*/ 22241 w 1423845"/>
                <a:gd name="connsiteY15" fmla="*/ 4023 h 10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23845" h="1080249">
                  <a:moveTo>
                    <a:pt x="22241" y="4023"/>
                  </a:moveTo>
                  <a:cubicBezTo>
                    <a:pt x="-50784" y="-17144"/>
                    <a:pt x="79391" y="61173"/>
                    <a:pt x="79391" y="61173"/>
                  </a:cubicBezTo>
                  <a:cubicBezTo>
                    <a:pt x="211683" y="177061"/>
                    <a:pt x="696929" y="585048"/>
                    <a:pt x="815991" y="699348"/>
                  </a:cubicBezTo>
                  <a:cubicBezTo>
                    <a:pt x="935053" y="813648"/>
                    <a:pt x="714920" y="684531"/>
                    <a:pt x="793766" y="746973"/>
                  </a:cubicBezTo>
                  <a:cubicBezTo>
                    <a:pt x="872612" y="809415"/>
                    <a:pt x="1211808" y="1037486"/>
                    <a:pt x="1289066" y="1073998"/>
                  </a:cubicBezTo>
                  <a:cubicBezTo>
                    <a:pt x="1366324" y="1110510"/>
                    <a:pt x="1235091" y="975573"/>
                    <a:pt x="1257316" y="966048"/>
                  </a:cubicBezTo>
                  <a:cubicBezTo>
                    <a:pt x="1279541" y="956523"/>
                    <a:pt x="1408658" y="1047010"/>
                    <a:pt x="1422416" y="1016848"/>
                  </a:cubicBezTo>
                  <a:cubicBezTo>
                    <a:pt x="1436174" y="986686"/>
                    <a:pt x="1346216" y="855452"/>
                    <a:pt x="1339866" y="785073"/>
                  </a:cubicBezTo>
                  <a:cubicBezTo>
                    <a:pt x="1333516" y="714694"/>
                    <a:pt x="1395958" y="707815"/>
                    <a:pt x="1384316" y="594573"/>
                  </a:cubicBezTo>
                  <a:cubicBezTo>
                    <a:pt x="1372674" y="481331"/>
                    <a:pt x="1320816" y="187644"/>
                    <a:pt x="1270016" y="105623"/>
                  </a:cubicBezTo>
                  <a:cubicBezTo>
                    <a:pt x="1219216" y="23602"/>
                    <a:pt x="1159420" y="116206"/>
                    <a:pt x="1079516" y="102448"/>
                  </a:cubicBezTo>
                  <a:cubicBezTo>
                    <a:pt x="999612" y="88690"/>
                    <a:pt x="831866" y="20956"/>
                    <a:pt x="790591" y="23073"/>
                  </a:cubicBezTo>
                  <a:cubicBezTo>
                    <a:pt x="749316" y="25190"/>
                    <a:pt x="896424" y="118852"/>
                    <a:pt x="831866" y="115148"/>
                  </a:cubicBezTo>
                  <a:cubicBezTo>
                    <a:pt x="767308" y="111444"/>
                    <a:pt x="455629" y="-11323"/>
                    <a:pt x="403241" y="848"/>
                  </a:cubicBezTo>
                  <a:cubicBezTo>
                    <a:pt x="350853" y="13019"/>
                    <a:pt x="577866" y="188173"/>
                    <a:pt x="517541" y="188173"/>
                  </a:cubicBezTo>
                  <a:cubicBezTo>
                    <a:pt x="457216" y="188173"/>
                    <a:pt x="95266" y="25190"/>
                    <a:pt x="22241" y="40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4" name="フリーフォーム 1843">
              <a:extLst>
                <a:ext uri="{FF2B5EF4-FFF2-40B4-BE49-F238E27FC236}">
                  <a16:creationId xmlns:a16="http://schemas.microsoft.com/office/drawing/2014/main" id="{0CDFB843-836E-068A-FA6A-94D824BA162E}"/>
                </a:ext>
              </a:extLst>
            </p:cNvPr>
            <p:cNvSpPr/>
            <p:nvPr/>
          </p:nvSpPr>
          <p:spPr>
            <a:xfrm>
              <a:off x="7908925" y="2754733"/>
              <a:ext cx="1477138" cy="1577070"/>
            </a:xfrm>
            <a:custGeom>
              <a:avLst/>
              <a:gdLst>
                <a:gd name="connsiteX0" fmla="*/ 1066800 w 1477138"/>
                <a:gd name="connsiteY0" fmla="*/ 1167 h 1577070"/>
                <a:gd name="connsiteX1" fmla="*/ 1133475 w 1477138"/>
                <a:gd name="connsiteY1" fmla="*/ 363117 h 1577070"/>
                <a:gd name="connsiteX2" fmla="*/ 1473200 w 1477138"/>
                <a:gd name="connsiteY2" fmla="*/ 1191792 h 1577070"/>
                <a:gd name="connsiteX3" fmla="*/ 1320800 w 1477138"/>
                <a:gd name="connsiteY3" fmla="*/ 1067967 h 1577070"/>
                <a:gd name="connsiteX4" fmla="*/ 1355725 w 1477138"/>
                <a:gd name="connsiteY4" fmla="*/ 1575967 h 1577070"/>
                <a:gd name="connsiteX5" fmla="*/ 968375 w 1477138"/>
                <a:gd name="connsiteY5" fmla="*/ 1214017 h 1577070"/>
                <a:gd name="connsiteX6" fmla="*/ 254000 w 1477138"/>
                <a:gd name="connsiteY6" fmla="*/ 553617 h 1577070"/>
                <a:gd name="connsiteX7" fmla="*/ 387350 w 1477138"/>
                <a:gd name="connsiteY7" fmla="*/ 712367 h 1577070"/>
                <a:gd name="connsiteX8" fmla="*/ 0 w 1477138"/>
                <a:gd name="connsiteY8" fmla="*/ 17042 h 1577070"/>
                <a:gd name="connsiteX9" fmla="*/ 387350 w 1477138"/>
                <a:gd name="connsiteY9" fmla="*/ 378992 h 1577070"/>
                <a:gd name="connsiteX10" fmla="*/ 349250 w 1477138"/>
                <a:gd name="connsiteY10" fmla="*/ 182142 h 1577070"/>
                <a:gd name="connsiteX11" fmla="*/ 603250 w 1477138"/>
                <a:gd name="connsiteY11" fmla="*/ 217067 h 1577070"/>
                <a:gd name="connsiteX12" fmla="*/ 654050 w 1477138"/>
                <a:gd name="connsiteY12" fmla="*/ 77367 h 1577070"/>
                <a:gd name="connsiteX13" fmla="*/ 815975 w 1477138"/>
                <a:gd name="connsiteY13" fmla="*/ 137692 h 1577070"/>
                <a:gd name="connsiteX14" fmla="*/ 835025 w 1477138"/>
                <a:gd name="connsiteY14" fmla="*/ 105942 h 1577070"/>
                <a:gd name="connsiteX15" fmla="*/ 1006475 w 1477138"/>
                <a:gd name="connsiteY15" fmla="*/ 242467 h 1577070"/>
                <a:gd name="connsiteX16" fmla="*/ 1066800 w 1477138"/>
                <a:gd name="connsiteY16" fmla="*/ 1167 h 157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7138" h="1577070">
                  <a:moveTo>
                    <a:pt x="1066800" y="1167"/>
                  </a:moveTo>
                  <a:cubicBezTo>
                    <a:pt x="1087967" y="21275"/>
                    <a:pt x="1065742" y="164680"/>
                    <a:pt x="1133475" y="363117"/>
                  </a:cubicBezTo>
                  <a:cubicBezTo>
                    <a:pt x="1201208" y="561554"/>
                    <a:pt x="1441979" y="1074317"/>
                    <a:pt x="1473200" y="1191792"/>
                  </a:cubicBezTo>
                  <a:cubicBezTo>
                    <a:pt x="1504421" y="1309267"/>
                    <a:pt x="1340379" y="1003938"/>
                    <a:pt x="1320800" y="1067967"/>
                  </a:cubicBezTo>
                  <a:cubicBezTo>
                    <a:pt x="1301221" y="1131996"/>
                    <a:pt x="1414462" y="1551625"/>
                    <a:pt x="1355725" y="1575967"/>
                  </a:cubicBezTo>
                  <a:cubicBezTo>
                    <a:pt x="1296988" y="1600309"/>
                    <a:pt x="968375" y="1214017"/>
                    <a:pt x="968375" y="1214017"/>
                  </a:cubicBezTo>
                  <a:lnTo>
                    <a:pt x="254000" y="553617"/>
                  </a:lnTo>
                  <a:cubicBezTo>
                    <a:pt x="157163" y="470009"/>
                    <a:pt x="429683" y="801796"/>
                    <a:pt x="387350" y="712367"/>
                  </a:cubicBezTo>
                  <a:cubicBezTo>
                    <a:pt x="345017" y="622938"/>
                    <a:pt x="0" y="72604"/>
                    <a:pt x="0" y="17042"/>
                  </a:cubicBezTo>
                  <a:cubicBezTo>
                    <a:pt x="0" y="-38520"/>
                    <a:pt x="329142" y="351475"/>
                    <a:pt x="387350" y="378992"/>
                  </a:cubicBezTo>
                  <a:cubicBezTo>
                    <a:pt x="445558" y="406509"/>
                    <a:pt x="313267" y="209129"/>
                    <a:pt x="349250" y="182142"/>
                  </a:cubicBezTo>
                  <a:cubicBezTo>
                    <a:pt x="385233" y="155155"/>
                    <a:pt x="552450" y="234529"/>
                    <a:pt x="603250" y="217067"/>
                  </a:cubicBezTo>
                  <a:cubicBezTo>
                    <a:pt x="654050" y="199605"/>
                    <a:pt x="618596" y="90596"/>
                    <a:pt x="654050" y="77367"/>
                  </a:cubicBezTo>
                  <a:cubicBezTo>
                    <a:pt x="689504" y="64138"/>
                    <a:pt x="785812" y="132930"/>
                    <a:pt x="815975" y="137692"/>
                  </a:cubicBezTo>
                  <a:cubicBezTo>
                    <a:pt x="846137" y="142455"/>
                    <a:pt x="803275" y="88480"/>
                    <a:pt x="835025" y="105942"/>
                  </a:cubicBezTo>
                  <a:cubicBezTo>
                    <a:pt x="866775" y="123404"/>
                    <a:pt x="964671" y="257813"/>
                    <a:pt x="1006475" y="242467"/>
                  </a:cubicBezTo>
                  <a:cubicBezTo>
                    <a:pt x="1048279" y="227121"/>
                    <a:pt x="1045633" y="-18941"/>
                    <a:pt x="1066800" y="1167"/>
                  </a:cubicBezTo>
                  <a:close/>
                </a:path>
              </a:pathLst>
            </a:custGeom>
            <a:solidFill>
              <a:srgbClr val="FF8AD8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5" name="フリーフォーム 1844">
              <a:extLst>
                <a:ext uri="{FF2B5EF4-FFF2-40B4-BE49-F238E27FC236}">
                  <a16:creationId xmlns:a16="http://schemas.microsoft.com/office/drawing/2014/main" id="{A8F1C79F-1E36-3CCC-A992-15B13ED45DDF}"/>
                </a:ext>
              </a:extLst>
            </p:cNvPr>
            <p:cNvSpPr/>
            <p:nvPr/>
          </p:nvSpPr>
          <p:spPr>
            <a:xfrm>
              <a:off x="8147039" y="3406228"/>
              <a:ext cx="1354817" cy="1509544"/>
            </a:xfrm>
            <a:custGeom>
              <a:avLst/>
              <a:gdLst>
                <a:gd name="connsiteX0" fmla="*/ 546111 w 1354817"/>
                <a:gd name="connsiteY0" fmla="*/ 3722 h 1509544"/>
                <a:gd name="connsiteX1" fmla="*/ 311161 w 1354817"/>
                <a:gd name="connsiteY1" fmla="*/ 298997 h 1509544"/>
                <a:gd name="connsiteX2" fmla="*/ 365136 w 1354817"/>
                <a:gd name="connsiteY2" fmla="*/ 83097 h 1509544"/>
                <a:gd name="connsiteX3" fmla="*/ 95261 w 1354817"/>
                <a:gd name="connsiteY3" fmla="*/ 314872 h 1509544"/>
                <a:gd name="connsiteX4" fmla="*/ 101611 w 1354817"/>
                <a:gd name="connsiteY4" fmla="*/ 794297 h 1509544"/>
                <a:gd name="connsiteX5" fmla="*/ 177811 w 1354817"/>
                <a:gd name="connsiteY5" fmla="*/ 708572 h 1509544"/>
                <a:gd name="connsiteX6" fmla="*/ 11 w 1354817"/>
                <a:gd name="connsiteY6" fmla="*/ 1505497 h 1509544"/>
                <a:gd name="connsiteX7" fmla="*/ 187336 w 1354817"/>
                <a:gd name="connsiteY7" fmla="*/ 1007022 h 1509544"/>
                <a:gd name="connsiteX8" fmla="*/ 723911 w 1354817"/>
                <a:gd name="connsiteY8" fmla="*/ 753022 h 1509544"/>
                <a:gd name="connsiteX9" fmla="*/ 660411 w 1354817"/>
                <a:gd name="connsiteY9" fmla="*/ 1045122 h 1509544"/>
                <a:gd name="connsiteX10" fmla="*/ 1339861 w 1354817"/>
                <a:gd name="connsiteY10" fmla="*/ 813347 h 1509544"/>
                <a:gd name="connsiteX11" fmla="*/ 1136661 w 1354817"/>
                <a:gd name="connsiteY11" fmla="*/ 473622 h 1509544"/>
                <a:gd name="connsiteX12" fmla="*/ 1212861 w 1354817"/>
                <a:gd name="connsiteY12" fmla="*/ 549822 h 1509544"/>
                <a:gd name="connsiteX13" fmla="*/ 546111 w 1354817"/>
                <a:gd name="connsiteY13" fmla="*/ 3722 h 150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54817" h="1509544">
                  <a:moveTo>
                    <a:pt x="546111" y="3722"/>
                  </a:moveTo>
                  <a:cubicBezTo>
                    <a:pt x="395828" y="-38082"/>
                    <a:pt x="341323" y="285768"/>
                    <a:pt x="311161" y="298997"/>
                  </a:cubicBezTo>
                  <a:cubicBezTo>
                    <a:pt x="280999" y="312226"/>
                    <a:pt x="401119" y="80451"/>
                    <a:pt x="365136" y="83097"/>
                  </a:cubicBezTo>
                  <a:cubicBezTo>
                    <a:pt x="329153" y="85743"/>
                    <a:pt x="139182" y="196339"/>
                    <a:pt x="95261" y="314872"/>
                  </a:cubicBezTo>
                  <a:cubicBezTo>
                    <a:pt x="51340" y="433405"/>
                    <a:pt x="87853" y="728680"/>
                    <a:pt x="101611" y="794297"/>
                  </a:cubicBezTo>
                  <a:cubicBezTo>
                    <a:pt x="115369" y="859914"/>
                    <a:pt x="194744" y="590039"/>
                    <a:pt x="177811" y="708572"/>
                  </a:cubicBezTo>
                  <a:cubicBezTo>
                    <a:pt x="160878" y="827105"/>
                    <a:pt x="-1577" y="1455755"/>
                    <a:pt x="11" y="1505497"/>
                  </a:cubicBezTo>
                  <a:cubicBezTo>
                    <a:pt x="1598" y="1555239"/>
                    <a:pt x="66686" y="1132434"/>
                    <a:pt x="187336" y="1007022"/>
                  </a:cubicBezTo>
                  <a:cubicBezTo>
                    <a:pt x="307986" y="881610"/>
                    <a:pt x="645065" y="746672"/>
                    <a:pt x="723911" y="753022"/>
                  </a:cubicBezTo>
                  <a:cubicBezTo>
                    <a:pt x="802757" y="759372"/>
                    <a:pt x="557753" y="1035068"/>
                    <a:pt x="660411" y="1045122"/>
                  </a:cubicBezTo>
                  <a:cubicBezTo>
                    <a:pt x="763069" y="1055176"/>
                    <a:pt x="1260486" y="908597"/>
                    <a:pt x="1339861" y="813347"/>
                  </a:cubicBezTo>
                  <a:cubicBezTo>
                    <a:pt x="1419236" y="718097"/>
                    <a:pt x="1157828" y="517543"/>
                    <a:pt x="1136661" y="473622"/>
                  </a:cubicBezTo>
                  <a:cubicBezTo>
                    <a:pt x="1115494" y="429701"/>
                    <a:pt x="1310228" y="620730"/>
                    <a:pt x="1212861" y="549822"/>
                  </a:cubicBezTo>
                  <a:cubicBezTo>
                    <a:pt x="1115494" y="478914"/>
                    <a:pt x="696394" y="45526"/>
                    <a:pt x="546111" y="372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6" name="フリーフォーム 1845">
              <a:extLst>
                <a:ext uri="{FF2B5EF4-FFF2-40B4-BE49-F238E27FC236}">
                  <a16:creationId xmlns:a16="http://schemas.microsoft.com/office/drawing/2014/main" id="{80F487D4-3AD1-A815-9A4E-FF78631A70EC}"/>
                </a:ext>
              </a:extLst>
            </p:cNvPr>
            <p:cNvSpPr/>
            <p:nvPr/>
          </p:nvSpPr>
          <p:spPr>
            <a:xfrm>
              <a:off x="8477142" y="4035142"/>
              <a:ext cx="1315930" cy="1551099"/>
            </a:xfrm>
            <a:custGeom>
              <a:avLst/>
              <a:gdLst>
                <a:gd name="connsiteX0" fmla="*/ 682733 w 1315930"/>
                <a:gd name="connsiteY0" fmla="*/ 66958 h 1551099"/>
                <a:gd name="connsiteX1" fmla="*/ 1066908 w 1315930"/>
                <a:gd name="connsiteY1" fmla="*/ 1206783 h 1551099"/>
                <a:gd name="connsiteX2" fmla="*/ 933558 w 1315930"/>
                <a:gd name="connsiteY2" fmla="*/ 1076608 h 1551099"/>
                <a:gd name="connsiteX3" fmla="*/ 1308208 w 1315930"/>
                <a:gd name="connsiteY3" fmla="*/ 1524283 h 1551099"/>
                <a:gd name="connsiteX4" fmla="*/ 1092308 w 1315930"/>
                <a:gd name="connsiteY4" fmla="*/ 1368708 h 1551099"/>
                <a:gd name="connsiteX5" fmla="*/ 60433 w 1315930"/>
                <a:gd name="connsiteY5" fmla="*/ 295558 h 1551099"/>
                <a:gd name="connsiteX6" fmla="*/ 377933 w 1315930"/>
                <a:gd name="connsiteY6" fmla="*/ 514633 h 1551099"/>
                <a:gd name="connsiteX7" fmla="*/ 108 w 1315930"/>
                <a:gd name="connsiteY7" fmla="*/ 283 h 1551099"/>
                <a:gd name="connsiteX8" fmla="*/ 422383 w 1315930"/>
                <a:gd name="connsiteY8" fmla="*/ 438433 h 1551099"/>
                <a:gd name="connsiteX9" fmla="*/ 308083 w 1315930"/>
                <a:gd name="connsiteY9" fmla="*/ 197133 h 1551099"/>
                <a:gd name="connsiteX10" fmla="*/ 530333 w 1315930"/>
                <a:gd name="connsiteY10" fmla="*/ 454308 h 1551099"/>
                <a:gd name="connsiteX11" fmla="*/ 682733 w 1315930"/>
                <a:gd name="connsiteY11" fmla="*/ 66958 h 155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5930" h="1551099">
                  <a:moveTo>
                    <a:pt x="682733" y="66958"/>
                  </a:moveTo>
                  <a:cubicBezTo>
                    <a:pt x="772162" y="192371"/>
                    <a:pt x="1025104" y="1038508"/>
                    <a:pt x="1066908" y="1206783"/>
                  </a:cubicBezTo>
                  <a:cubicBezTo>
                    <a:pt x="1108712" y="1375058"/>
                    <a:pt x="893341" y="1023691"/>
                    <a:pt x="933558" y="1076608"/>
                  </a:cubicBezTo>
                  <a:cubicBezTo>
                    <a:pt x="973775" y="1129525"/>
                    <a:pt x="1281750" y="1475600"/>
                    <a:pt x="1308208" y="1524283"/>
                  </a:cubicBezTo>
                  <a:cubicBezTo>
                    <a:pt x="1334666" y="1572966"/>
                    <a:pt x="1300270" y="1573495"/>
                    <a:pt x="1092308" y="1368708"/>
                  </a:cubicBezTo>
                  <a:cubicBezTo>
                    <a:pt x="884346" y="1163921"/>
                    <a:pt x="179495" y="437904"/>
                    <a:pt x="60433" y="295558"/>
                  </a:cubicBezTo>
                  <a:cubicBezTo>
                    <a:pt x="-58629" y="153212"/>
                    <a:pt x="387987" y="563846"/>
                    <a:pt x="377933" y="514633"/>
                  </a:cubicBezTo>
                  <a:cubicBezTo>
                    <a:pt x="367879" y="465421"/>
                    <a:pt x="-7300" y="12983"/>
                    <a:pt x="108" y="283"/>
                  </a:cubicBezTo>
                  <a:cubicBezTo>
                    <a:pt x="7516" y="-12417"/>
                    <a:pt x="371054" y="405625"/>
                    <a:pt x="422383" y="438433"/>
                  </a:cubicBezTo>
                  <a:cubicBezTo>
                    <a:pt x="473712" y="471241"/>
                    <a:pt x="290091" y="194487"/>
                    <a:pt x="308083" y="197133"/>
                  </a:cubicBezTo>
                  <a:cubicBezTo>
                    <a:pt x="326075" y="199779"/>
                    <a:pt x="467362" y="473887"/>
                    <a:pt x="530333" y="454308"/>
                  </a:cubicBezTo>
                  <a:cubicBezTo>
                    <a:pt x="593304" y="434729"/>
                    <a:pt x="593304" y="-58455"/>
                    <a:pt x="682733" y="66958"/>
                  </a:cubicBezTo>
                  <a:close/>
                </a:path>
              </a:pathLst>
            </a:custGeom>
            <a:solidFill>
              <a:srgbClr val="92D05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7" name="フリーフォーム 1846">
              <a:extLst>
                <a:ext uri="{FF2B5EF4-FFF2-40B4-BE49-F238E27FC236}">
                  <a16:creationId xmlns:a16="http://schemas.microsoft.com/office/drawing/2014/main" id="{A87D0E70-B5DC-8526-6D92-6C408D3F68ED}"/>
                </a:ext>
              </a:extLst>
            </p:cNvPr>
            <p:cNvSpPr/>
            <p:nvPr/>
          </p:nvSpPr>
          <p:spPr>
            <a:xfrm>
              <a:off x="7812567" y="2859768"/>
              <a:ext cx="1643472" cy="4294002"/>
            </a:xfrm>
            <a:custGeom>
              <a:avLst/>
              <a:gdLst>
                <a:gd name="connsiteX0" fmla="*/ 451757 w 1643472"/>
                <a:gd name="connsiteY0" fmla="*/ 33903 h 4294002"/>
                <a:gd name="connsiteX1" fmla="*/ 498056 w 1643472"/>
                <a:gd name="connsiteY1" fmla="*/ 230673 h 4294002"/>
                <a:gd name="connsiteX2" fmla="*/ 266562 w 1643472"/>
                <a:gd name="connsiteY2" fmla="*/ 1318693 h 4294002"/>
                <a:gd name="connsiteX3" fmla="*/ 671676 w 1643472"/>
                <a:gd name="connsiteY3" fmla="*/ 2198369 h 4294002"/>
                <a:gd name="connsiteX4" fmla="*/ 344 w 1643472"/>
                <a:gd name="connsiteY4" fmla="*/ 2406713 h 4294002"/>
                <a:gd name="connsiteX5" fmla="*/ 775848 w 1643472"/>
                <a:gd name="connsiteY5" fmla="*/ 3263240 h 4294002"/>
                <a:gd name="connsiteX6" fmla="*/ 764274 w 1643472"/>
                <a:gd name="connsiteY6" fmla="*/ 3610480 h 4294002"/>
                <a:gd name="connsiteX7" fmla="*/ 370734 w 1643472"/>
                <a:gd name="connsiteY7" fmla="*/ 4293386 h 4294002"/>
                <a:gd name="connsiteX8" fmla="*/ 1435605 w 1643472"/>
                <a:gd name="connsiteY8" fmla="*/ 3483159 h 4294002"/>
                <a:gd name="connsiteX9" fmla="*/ 1632375 w 1643472"/>
                <a:gd name="connsiteY9" fmla="*/ 2834976 h 4294002"/>
                <a:gd name="connsiteX10" fmla="*/ 1261985 w 1643472"/>
                <a:gd name="connsiteY10" fmla="*/ 2290966 h 4294002"/>
                <a:gd name="connsiteX11" fmla="*/ 1620800 w 1643472"/>
                <a:gd name="connsiteY11" fmla="*/ 1550186 h 4294002"/>
                <a:gd name="connsiteX12" fmla="*/ 590653 w 1643472"/>
                <a:gd name="connsiteY12" fmla="*/ 716809 h 4294002"/>
                <a:gd name="connsiteX13" fmla="*/ 451757 w 1643472"/>
                <a:gd name="connsiteY13" fmla="*/ 33903 h 42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472" h="4294002">
                  <a:moveTo>
                    <a:pt x="451757" y="33903"/>
                  </a:moveTo>
                  <a:cubicBezTo>
                    <a:pt x="436324" y="-47120"/>
                    <a:pt x="528922" y="16541"/>
                    <a:pt x="498056" y="230673"/>
                  </a:cubicBezTo>
                  <a:cubicBezTo>
                    <a:pt x="467190" y="444805"/>
                    <a:pt x="237625" y="990744"/>
                    <a:pt x="266562" y="1318693"/>
                  </a:cubicBezTo>
                  <a:cubicBezTo>
                    <a:pt x="295499" y="1646642"/>
                    <a:pt x="716046" y="2017032"/>
                    <a:pt x="671676" y="2198369"/>
                  </a:cubicBezTo>
                  <a:cubicBezTo>
                    <a:pt x="627306" y="2379706"/>
                    <a:pt x="-17018" y="2229235"/>
                    <a:pt x="344" y="2406713"/>
                  </a:cubicBezTo>
                  <a:cubicBezTo>
                    <a:pt x="17706" y="2584191"/>
                    <a:pt x="648526" y="3062612"/>
                    <a:pt x="775848" y="3263240"/>
                  </a:cubicBezTo>
                  <a:cubicBezTo>
                    <a:pt x="903170" y="3463868"/>
                    <a:pt x="831793" y="3438789"/>
                    <a:pt x="764274" y="3610480"/>
                  </a:cubicBezTo>
                  <a:cubicBezTo>
                    <a:pt x="696755" y="3782171"/>
                    <a:pt x="258846" y="4314606"/>
                    <a:pt x="370734" y="4293386"/>
                  </a:cubicBezTo>
                  <a:cubicBezTo>
                    <a:pt x="482622" y="4272166"/>
                    <a:pt x="1225332" y="3726227"/>
                    <a:pt x="1435605" y="3483159"/>
                  </a:cubicBezTo>
                  <a:cubicBezTo>
                    <a:pt x="1645879" y="3240091"/>
                    <a:pt x="1661312" y="3033675"/>
                    <a:pt x="1632375" y="2834976"/>
                  </a:cubicBezTo>
                  <a:cubicBezTo>
                    <a:pt x="1603438" y="2636277"/>
                    <a:pt x="1263914" y="2505098"/>
                    <a:pt x="1261985" y="2290966"/>
                  </a:cubicBezTo>
                  <a:cubicBezTo>
                    <a:pt x="1260056" y="2076834"/>
                    <a:pt x="1732689" y="1812546"/>
                    <a:pt x="1620800" y="1550186"/>
                  </a:cubicBezTo>
                  <a:cubicBezTo>
                    <a:pt x="1508911" y="1287827"/>
                    <a:pt x="779706" y="965665"/>
                    <a:pt x="590653" y="716809"/>
                  </a:cubicBezTo>
                  <a:cubicBezTo>
                    <a:pt x="401600" y="467953"/>
                    <a:pt x="467190" y="114926"/>
                    <a:pt x="451757" y="33903"/>
                  </a:cubicBezTo>
                  <a:close/>
                </a:path>
              </a:pathLst>
            </a:custGeom>
            <a:solidFill>
              <a:srgbClr val="FF8AD8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8" name="フリーフォーム 1847">
              <a:extLst>
                <a:ext uri="{FF2B5EF4-FFF2-40B4-BE49-F238E27FC236}">
                  <a16:creationId xmlns:a16="http://schemas.microsoft.com/office/drawing/2014/main" id="{0118108B-EC8F-E2FC-D90E-FDBF4897E326}"/>
                </a:ext>
              </a:extLst>
            </p:cNvPr>
            <p:cNvSpPr/>
            <p:nvPr/>
          </p:nvSpPr>
          <p:spPr>
            <a:xfrm>
              <a:off x="6262394" y="2566769"/>
              <a:ext cx="914655" cy="235774"/>
            </a:xfrm>
            <a:custGeom>
              <a:avLst/>
              <a:gdLst>
                <a:gd name="connsiteX0" fmla="*/ 10 w 914655"/>
                <a:gd name="connsiteY0" fmla="*/ 215973 h 235774"/>
                <a:gd name="connsiteX1" fmla="*/ 222432 w 914655"/>
                <a:gd name="connsiteY1" fmla="*/ 77577 h 235774"/>
                <a:gd name="connsiteX2" fmla="*/ 192776 w 914655"/>
                <a:gd name="connsiteY2" fmla="*/ 62749 h 235774"/>
                <a:gd name="connsiteX3" fmla="*/ 375656 w 914655"/>
                <a:gd name="connsiteY3" fmla="*/ 52863 h 235774"/>
                <a:gd name="connsiteX4" fmla="*/ 380598 w 914655"/>
                <a:gd name="connsiteY4" fmla="*/ 13322 h 235774"/>
                <a:gd name="connsiteX5" fmla="*/ 696931 w 914655"/>
                <a:gd name="connsiteY5" fmla="*/ 13322 h 235774"/>
                <a:gd name="connsiteX6" fmla="*/ 860041 w 914655"/>
                <a:gd name="connsiteY6" fmla="*/ 171488 h 235774"/>
                <a:gd name="connsiteX7" fmla="*/ 845212 w 914655"/>
                <a:gd name="connsiteY7" fmla="*/ 151717 h 235774"/>
                <a:gd name="connsiteX8" fmla="*/ 894640 w 914655"/>
                <a:gd name="connsiteY8" fmla="*/ 206087 h 235774"/>
                <a:gd name="connsiteX9" fmla="*/ 464624 w 914655"/>
                <a:gd name="connsiteY9" fmla="*/ 196202 h 235774"/>
                <a:gd name="connsiteX10" fmla="*/ 642562 w 914655"/>
                <a:gd name="connsiteY10" fmla="*/ 176431 h 235774"/>
                <a:gd name="connsiteX11" fmla="*/ 321286 w 914655"/>
                <a:gd name="connsiteY11" fmla="*/ 161603 h 235774"/>
                <a:gd name="connsiteX12" fmla="*/ 113692 w 914655"/>
                <a:gd name="connsiteY12" fmla="*/ 235743 h 235774"/>
                <a:gd name="connsiteX13" fmla="*/ 212547 w 914655"/>
                <a:gd name="connsiteY13" fmla="*/ 171488 h 235774"/>
                <a:gd name="connsiteX14" fmla="*/ 10 w 914655"/>
                <a:gd name="connsiteY14" fmla="*/ 215973 h 23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55" h="235774">
                  <a:moveTo>
                    <a:pt x="10" y="215973"/>
                  </a:moveTo>
                  <a:cubicBezTo>
                    <a:pt x="1657" y="200321"/>
                    <a:pt x="222432" y="77577"/>
                    <a:pt x="222432" y="77577"/>
                  </a:cubicBezTo>
                  <a:cubicBezTo>
                    <a:pt x="254560" y="52040"/>
                    <a:pt x="167239" y="66868"/>
                    <a:pt x="192776" y="62749"/>
                  </a:cubicBezTo>
                  <a:cubicBezTo>
                    <a:pt x="218313" y="58630"/>
                    <a:pt x="344352" y="61101"/>
                    <a:pt x="375656" y="52863"/>
                  </a:cubicBezTo>
                  <a:cubicBezTo>
                    <a:pt x="406960" y="44625"/>
                    <a:pt x="327052" y="19912"/>
                    <a:pt x="380598" y="13322"/>
                  </a:cubicBezTo>
                  <a:cubicBezTo>
                    <a:pt x="434144" y="6732"/>
                    <a:pt x="617024" y="-13039"/>
                    <a:pt x="696931" y="13322"/>
                  </a:cubicBezTo>
                  <a:cubicBezTo>
                    <a:pt x="776838" y="39683"/>
                    <a:pt x="835328" y="148422"/>
                    <a:pt x="860041" y="171488"/>
                  </a:cubicBezTo>
                  <a:cubicBezTo>
                    <a:pt x="884754" y="194554"/>
                    <a:pt x="839446" y="145951"/>
                    <a:pt x="845212" y="151717"/>
                  </a:cubicBezTo>
                  <a:cubicBezTo>
                    <a:pt x="850978" y="157483"/>
                    <a:pt x="958071" y="198673"/>
                    <a:pt x="894640" y="206087"/>
                  </a:cubicBezTo>
                  <a:cubicBezTo>
                    <a:pt x="831209" y="213501"/>
                    <a:pt x="506637" y="201145"/>
                    <a:pt x="464624" y="196202"/>
                  </a:cubicBezTo>
                  <a:cubicBezTo>
                    <a:pt x="422611" y="191259"/>
                    <a:pt x="666452" y="182197"/>
                    <a:pt x="642562" y="176431"/>
                  </a:cubicBezTo>
                  <a:cubicBezTo>
                    <a:pt x="618672" y="170664"/>
                    <a:pt x="409431" y="151718"/>
                    <a:pt x="321286" y="161603"/>
                  </a:cubicBezTo>
                  <a:cubicBezTo>
                    <a:pt x="233141" y="171488"/>
                    <a:pt x="131815" y="234096"/>
                    <a:pt x="113692" y="235743"/>
                  </a:cubicBezTo>
                  <a:cubicBezTo>
                    <a:pt x="95569" y="237390"/>
                    <a:pt x="226551" y="174783"/>
                    <a:pt x="212547" y="171488"/>
                  </a:cubicBezTo>
                  <a:cubicBezTo>
                    <a:pt x="198543" y="168193"/>
                    <a:pt x="-1637" y="231625"/>
                    <a:pt x="10" y="21597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9" name="フリーフォーム 1848">
              <a:extLst>
                <a:ext uri="{FF2B5EF4-FFF2-40B4-BE49-F238E27FC236}">
                  <a16:creationId xmlns:a16="http://schemas.microsoft.com/office/drawing/2014/main" id="{73F57049-5271-4D39-289A-2DF5F85A9BCB}"/>
                </a:ext>
              </a:extLst>
            </p:cNvPr>
            <p:cNvSpPr/>
            <p:nvPr/>
          </p:nvSpPr>
          <p:spPr>
            <a:xfrm>
              <a:off x="7355973" y="2465717"/>
              <a:ext cx="356022" cy="238363"/>
            </a:xfrm>
            <a:custGeom>
              <a:avLst/>
              <a:gdLst>
                <a:gd name="connsiteX0" fmla="*/ 305216 w 356022"/>
                <a:gd name="connsiteY0" fmla="*/ 692 h 238363"/>
                <a:gd name="connsiteX1" fmla="*/ 8654 w 356022"/>
                <a:gd name="connsiteY1" fmla="*/ 218171 h 238363"/>
                <a:gd name="connsiteX2" fmla="*/ 72909 w 356022"/>
                <a:gd name="connsiteY2" fmla="*/ 153915 h 238363"/>
                <a:gd name="connsiteX3" fmla="*/ 3711 w 356022"/>
                <a:gd name="connsiteY3" fmla="*/ 237941 h 238363"/>
                <a:gd name="connsiteX4" fmla="*/ 176706 w 356022"/>
                <a:gd name="connsiteY4" fmla="*/ 188514 h 238363"/>
                <a:gd name="connsiteX5" fmla="*/ 92680 w 356022"/>
                <a:gd name="connsiteY5" fmla="*/ 237941 h 238363"/>
                <a:gd name="connsiteX6" fmla="*/ 305216 w 356022"/>
                <a:gd name="connsiteY6" fmla="*/ 173686 h 238363"/>
                <a:gd name="connsiteX7" fmla="*/ 354643 w 356022"/>
                <a:gd name="connsiteY7" fmla="*/ 148973 h 238363"/>
                <a:gd name="connsiteX8" fmla="*/ 305216 w 356022"/>
                <a:gd name="connsiteY8" fmla="*/ 692 h 23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6022" h="238363">
                  <a:moveTo>
                    <a:pt x="305216" y="692"/>
                  </a:moveTo>
                  <a:cubicBezTo>
                    <a:pt x="247551" y="12225"/>
                    <a:pt x="47372" y="192634"/>
                    <a:pt x="8654" y="218171"/>
                  </a:cubicBezTo>
                  <a:cubicBezTo>
                    <a:pt x="-30064" y="243708"/>
                    <a:pt x="73733" y="150620"/>
                    <a:pt x="72909" y="153915"/>
                  </a:cubicBezTo>
                  <a:cubicBezTo>
                    <a:pt x="72085" y="157210"/>
                    <a:pt x="-13588" y="232175"/>
                    <a:pt x="3711" y="237941"/>
                  </a:cubicBezTo>
                  <a:cubicBezTo>
                    <a:pt x="21010" y="243707"/>
                    <a:pt x="161878" y="188514"/>
                    <a:pt x="176706" y="188514"/>
                  </a:cubicBezTo>
                  <a:cubicBezTo>
                    <a:pt x="191534" y="188514"/>
                    <a:pt x="71262" y="240412"/>
                    <a:pt x="92680" y="237941"/>
                  </a:cubicBezTo>
                  <a:cubicBezTo>
                    <a:pt x="114098" y="235470"/>
                    <a:pt x="261556" y="188514"/>
                    <a:pt x="305216" y="173686"/>
                  </a:cubicBezTo>
                  <a:cubicBezTo>
                    <a:pt x="348876" y="158858"/>
                    <a:pt x="360410" y="172863"/>
                    <a:pt x="354643" y="148973"/>
                  </a:cubicBezTo>
                  <a:cubicBezTo>
                    <a:pt x="348877" y="125083"/>
                    <a:pt x="362881" y="-10841"/>
                    <a:pt x="305216" y="69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0" name="フリーフォーム 1849">
              <a:extLst>
                <a:ext uri="{FF2B5EF4-FFF2-40B4-BE49-F238E27FC236}">
                  <a16:creationId xmlns:a16="http://schemas.microsoft.com/office/drawing/2014/main" id="{08302307-EC6A-6E43-B0D6-A2476FE906E4}"/>
                </a:ext>
              </a:extLst>
            </p:cNvPr>
            <p:cNvSpPr/>
            <p:nvPr/>
          </p:nvSpPr>
          <p:spPr>
            <a:xfrm>
              <a:off x="6744368" y="3761524"/>
              <a:ext cx="724505" cy="191413"/>
            </a:xfrm>
            <a:custGeom>
              <a:avLst/>
              <a:gdLst>
                <a:gd name="connsiteX0" fmla="*/ 21557 w 724505"/>
                <a:gd name="connsiteY0" fmla="*/ 86576 h 191413"/>
                <a:gd name="connsiteX1" fmla="*/ 332707 w 724505"/>
                <a:gd name="connsiteY1" fmla="*/ 54826 h 191413"/>
                <a:gd name="connsiteX2" fmla="*/ 269207 w 724505"/>
                <a:gd name="connsiteY2" fmla="*/ 38951 h 191413"/>
                <a:gd name="connsiteX3" fmla="*/ 523207 w 724505"/>
                <a:gd name="connsiteY3" fmla="*/ 851 h 191413"/>
                <a:gd name="connsiteX4" fmla="*/ 459707 w 724505"/>
                <a:gd name="connsiteY4" fmla="*/ 13551 h 191413"/>
                <a:gd name="connsiteX5" fmla="*/ 659732 w 724505"/>
                <a:gd name="connsiteY5" fmla="*/ 26251 h 191413"/>
                <a:gd name="connsiteX6" fmla="*/ 707357 w 724505"/>
                <a:gd name="connsiteY6" fmla="*/ 64351 h 191413"/>
                <a:gd name="connsiteX7" fmla="*/ 694657 w 724505"/>
                <a:gd name="connsiteY7" fmla="*/ 108801 h 191413"/>
                <a:gd name="connsiteX8" fmla="*/ 713707 w 724505"/>
                <a:gd name="connsiteY8" fmla="*/ 127851 h 191413"/>
                <a:gd name="connsiteX9" fmla="*/ 500982 w 724505"/>
                <a:gd name="connsiteY9" fmla="*/ 150076 h 191413"/>
                <a:gd name="connsiteX10" fmla="*/ 662907 w 724505"/>
                <a:gd name="connsiteY10" fmla="*/ 191351 h 191413"/>
                <a:gd name="connsiteX11" fmla="*/ 310482 w 724505"/>
                <a:gd name="connsiteY11" fmla="*/ 159601 h 191413"/>
                <a:gd name="connsiteX12" fmla="*/ 56482 w 724505"/>
                <a:gd name="connsiteY12" fmla="*/ 165951 h 191413"/>
                <a:gd name="connsiteX13" fmla="*/ 5682 w 724505"/>
                <a:gd name="connsiteY13" fmla="*/ 178651 h 191413"/>
                <a:gd name="connsiteX14" fmla="*/ 148557 w 724505"/>
                <a:gd name="connsiteY14" fmla="*/ 162776 h 191413"/>
                <a:gd name="connsiteX15" fmla="*/ 21557 w 724505"/>
                <a:gd name="connsiteY15" fmla="*/ 86576 h 19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505" h="191413">
                  <a:moveTo>
                    <a:pt x="21557" y="86576"/>
                  </a:moveTo>
                  <a:cubicBezTo>
                    <a:pt x="52249" y="68584"/>
                    <a:pt x="291432" y="62763"/>
                    <a:pt x="332707" y="54826"/>
                  </a:cubicBezTo>
                  <a:cubicBezTo>
                    <a:pt x="373982" y="46889"/>
                    <a:pt x="237457" y="47947"/>
                    <a:pt x="269207" y="38951"/>
                  </a:cubicBezTo>
                  <a:cubicBezTo>
                    <a:pt x="300957" y="29955"/>
                    <a:pt x="491457" y="5084"/>
                    <a:pt x="523207" y="851"/>
                  </a:cubicBezTo>
                  <a:cubicBezTo>
                    <a:pt x="554957" y="-3382"/>
                    <a:pt x="436953" y="9318"/>
                    <a:pt x="459707" y="13551"/>
                  </a:cubicBezTo>
                  <a:cubicBezTo>
                    <a:pt x="482461" y="17784"/>
                    <a:pt x="618457" y="17784"/>
                    <a:pt x="659732" y="26251"/>
                  </a:cubicBezTo>
                  <a:cubicBezTo>
                    <a:pt x="701007" y="34718"/>
                    <a:pt x="701536" y="50593"/>
                    <a:pt x="707357" y="64351"/>
                  </a:cubicBezTo>
                  <a:cubicBezTo>
                    <a:pt x="713178" y="78109"/>
                    <a:pt x="693599" y="98218"/>
                    <a:pt x="694657" y="108801"/>
                  </a:cubicBezTo>
                  <a:cubicBezTo>
                    <a:pt x="695715" y="119384"/>
                    <a:pt x="745986" y="120972"/>
                    <a:pt x="713707" y="127851"/>
                  </a:cubicBezTo>
                  <a:cubicBezTo>
                    <a:pt x="681428" y="134730"/>
                    <a:pt x="509449" y="139493"/>
                    <a:pt x="500982" y="150076"/>
                  </a:cubicBezTo>
                  <a:cubicBezTo>
                    <a:pt x="492515" y="160659"/>
                    <a:pt x="694657" y="189763"/>
                    <a:pt x="662907" y="191351"/>
                  </a:cubicBezTo>
                  <a:cubicBezTo>
                    <a:pt x="631157" y="192939"/>
                    <a:pt x="411553" y="163834"/>
                    <a:pt x="310482" y="159601"/>
                  </a:cubicBezTo>
                  <a:cubicBezTo>
                    <a:pt x="209411" y="155368"/>
                    <a:pt x="107282" y="162776"/>
                    <a:pt x="56482" y="165951"/>
                  </a:cubicBezTo>
                  <a:cubicBezTo>
                    <a:pt x="5682" y="169126"/>
                    <a:pt x="-9664" y="179180"/>
                    <a:pt x="5682" y="178651"/>
                  </a:cubicBezTo>
                  <a:cubicBezTo>
                    <a:pt x="21028" y="178122"/>
                    <a:pt x="149086" y="171772"/>
                    <a:pt x="148557" y="162776"/>
                  </a:cubicBezTo>
                  <a:cubicBezTo>
                    <a:pt x="148028" y="153780"/>
                    <a:pt x="-9135" y="104568"/>
                    <a:pt x="21557" y="86576"/>
                  </a:cubicBez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1" name="フリーフォーム 1850">
              <a:extLst>
                <a:ext uri="{FF2B5EF4-FFF2-40B4-BE49-F238E27FC236}">
                  <a16:creationId xmlns:a16="http://schemas.microsoft.com/office/drawing/2014/main" id="{79CF5AC5-DF6E-D1D0-156C-962E4BACDD9E}"/>
                </a:ext>
              </a:extLst>
            </p:cNvPr>
            <p:cNvSpPr/>
            <p:nvPr/>
          </p:nvSpPr>
          <p:spPr>
            <a:xfrm>
              <a:off x="7130449" y="3729306"/>
              <a:ext cx="845535" cy="202874"/>
            </a:xfrm>
            <a:custGeom>
              <a:avLst/>
              <a:gdLst>
                <a:gd name="connsiteX0" fmla="*/ 13301 w 845535"/>
                <a:gd name="connsiteY0" fmla="*/ 93394 h 202874"/>
                <a:gd name="connsiteX1" fmla="*/ 362551 w 845535"/>
                <a:gd name="connsiteY1" fmla="*/ 1319 h 202874"/>
                <a:gd name="connsiteX2" fmla="*/ 391126 w 845535"/>
                <a:gd name="connsiteY2" fmla="*/ 39419 h 202874"/>
                <a:gd name="connsiteX3" fmla="*/ 562576 w 845535"/>
                <a:gd name="connsiteY3" fmla="*/ 45769 h 202874"/>
                <a:gd name="connsiteX4" fmla="*/ 540351 w 845535"/>
                <a:gd name="connsiteY4" fmla="*/ 36244 h 202874"/>
                <a:gd name="connsiteX5" fmla="*/ 845151 w 845535"/>
                <a:gd name="connsiteY5" fmla="*/ 64819 h 202874"/>
                <a:gd name="connsiteX6" fmla="*/ 594326 w 845535"/>
                <a:gd name="connsiteY6" fmla="*/ 96569 h 202874"/>
                <a:gd name="connsiteX7" fmla="*/ 191101 w 845535"/>
                <a:gd name="connsiteY7" fmla="*/ 182294 h 202874"/>
                <a:gd name="connsiteX8" fmla="*/ 235551 w 845535"/>
                <a:gd name="connsiteY8" fmla="*/ 201344 h 202874"/>
                <a:gd name="connsiteX9" fmla="*/ 26001 w 845535"/>
                <a:gd name="connsiteY9" fmla="*/ 153719 h 202874"/>
                <a:gd name="connsiteX10" fmla="*/ 67276 w 845535"/>
                <a:gd name="connsiteY10" fmla="*/ 147369 h 202874"/>
                <a:gd name="connsiteX11" fmla="*/ 13301 w 845535"/>
                <a:gd name="connsiteY11" fmla="*/ 93394 h 20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5535" h="202874">
                  <a:moveTo>
                    <a:pt x="13301" y="93394"/>
                  </a:moveTo>
                  <a:cubicBezTo>
                    <a:pt x="62513" y="69052"/>
                    <a:pt x="299580" y="10315"/>
                    <a:pt x="362551" y="1319"/>
                  </a:cubicBezTo>
                  <a:cubicBezTo>
                    <a:pt x="425522" y="-7677"/>
                    <a:pt x="357789" y="32011"/>
                    <a:pt x="391126" y="39419"/>
                  </a:cubicBezTo>
                  <a:cubicBezTo>
                    <a:pt x="424463" y="46827"/>
                    <a:pt x="537705" y="46298"/>
                    <a:pt x="562576" y="45769"/>
                  </a:cubicBezTo>
                  <a:cubicBezTo>
                    <a:pt x="587447" y="45240"/>
                    <a:pt x="493255" y="33069"/>
                    <a:pt x="540351" y="36244"/>
                  </a:cubicBezTo>
                  <a:cubicBezTo>
                    <a:pt x="587447" y="39419"/>
                    <a:pt x="836155" y="54765"/>
                    <a:pt x="845151" y="64819"/>
                  </a:cubicBezTo>
                  <a:cubicBezTo>
                    <a:pt x="854147" y="74873"/>
                    <a:pt x="703334" y="76990"/>
                    <a:pt x="594326" y="96569"/>
                  </a:cubicBezTo>
                  <a:cubicBezTo>
                    <a:pt x="485318" y="116148"/>
                    <a:pt x="250897" y="164832"/>
                    <a:pt x="191101" y="182294"/>
                  </a:cubicBezTo>
                  <a:cubicBezTo>
                    <a:pt x="131305" y="199756"/>
                    <a:pt x="263068" y="206106"/>
                    <a:pt x="235551" y="201344"/>
                  </a:cubicBezTo>
                  <a:cubicBezTo>
                    <a:pt x="208034" y="196582"/>
                    <a:pt x="54047" y="162715"/>
                    <a:pt x="26001" y="153719"/>
                  </a:cubicBezTo>
                  <a:cubicBezTo>
                    <a:pt x="-2045" y="144723"/>
                    <a:pt x="67276" y="152661"/>
                    <a:pt x="67276" y="147369"/>
                  </a:cubicBezTo>
                  <a:cubicBezTo>
                    <a:pt x="67276" y="142077"/>
                    <a:pt x="-35911" y="117736"/>
                    <a:pt x="13301" y="93394"/>
                  </a:cubicBez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2" name="フリーフォーム 1851">
              <a:extLst>
                <a:ext uri="{FF2B5EF4-FFF2-40B4-BE49-F238E27FC236}">
                  <a16:creationId xmlns:a16="http://schemas.microsoft.com/office/drawing/2014/main" id="{FF11B56C-D3C7-A666-280F-EE0876329C8F}"/>
                </a:ext>
              </a:extLst>
            </p:cNvPr>
            <p:cNvSpPr/>
            <p:nvPr/>
          </p:nvSpPr>
          <p:spPr>
            <a:xfrm>
              <a:off x="6763357" y="3863966"/>
              <a:ext cx="879105" cy="362267"/>
            </a:xfrm>
            <a:custGeom>
              <a:avLst/>
              <a:gdLst>
                <a:gd name="connsiteX0" fmla="*/ 2568 w 879105"/>
                <a:gd name="connsiteY0" fmla="*/ 9 h 362267"/>
                <a:gd name="connsiteX1" fmla="*/ 462943 w 879105"/>
                <a:gd name="connsiteY1" fmla="*/ 212734 h 362267"/>
                <a:gd name="connsiteX2" fmla="*/ 475643 w 879105"/>
                <a:gd name="connsiteY2" fmla="*/ 146059 h 362267"/>
                <a:gd name="connsiteX3" fmla="*/ 586768 w 879105"/>
                <a:gd name="connsiteY3" fmla="*/ 149234 h 362267"/>
                <a:gd name="connsiteX4" fmla="*/ 605818 w 879105"/>
                <a:gd name="connsiteY4" fmla="*/ 155584 h 362267"/>
                <a:gd name="connsiteX5" fmla="*/ 713768 w 879105"/>
                <a:gd name="connsiteY5" fmla="*/ 155584 h 362267"/>
                <a:gd name="connsiteX6" fmla="*/ 780443 w 879105"/>
                <a:gd name="connsiteY6" fmla="*/ 184159 h 362267"/>
                <a:gd name="connsiteX7" fmla="*/ 878868 w 879105"/>
                <a:gd name="connsiteY7" fmla="*/ 200034 h 362267"/>
                <a:gd name="connsiteX8" fmla="*/ 809018 w 879105"/>
                <a:gd name="connsiteY8" fmla="*/ 231784 h 362267"/>
                <a:gd name="connsiteX9" fmla="*/ 840768 w 879105"/>
                <a:gd name="connsiteY9" fmla="*/ 282584 h 362267"/>
                <a:gd name="connsiteX10" fmla="*/ 672493 w 879105"/>
                <a:gd name="connsiteY10" fmla="*/ 361959 h 362267"/>
                <a:gd name="connsiteX11" fmla="*/ 386743 w 879105"/>
                <a:gd name="connsiteY11" fmla="*/ 311159 h 362267"/>
                <a:gd name="connsiteX12" fmla="*/ 481993 w 879105"/>
                <a:gd name="connsiteY12" fmla="*/ 339734 h 362267"/>
                <a:gd name="connsiteX13" fmla="*/ 199418 w 879105"/>
                <a:gd name="connsiteY13" fmla="*/ 193684 h 362267"/>
                <a:gd name="connsiteX14" fmla="*/ 272443 w 879105"/>
                <a:gd name="connsiteY14" fmla="*/ 222259 h 362267"/>
                <a:gd name="connsiteX15" fmla="*/ 2568 w 879105"/>
                <a:gd name="connsiteY15" fmla="*/ 9 h 36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9105" h="362267">
                  <a:moveTo>
                    <a:pt x="2568" y="9"/>
                  </a:moveTo>
                  <a:cubicBezTo>
                    <a:pt x="34318" y="-1579"/>
                    <a:pt x="384097" y="188392"/>
                    <a:pt x="462943" y="212734"/>
                  </a:cubicBezTo>
                  <a:cubicBezTo>
                    <a:pt x="541789" y="237076"/>
                    <a:pt x="455006" y="156642"/>
                    <a:pt x="475643" y="146059"/>
                  </a:cubicBezTo>
                  <a:cubicBezTo>
                    <a:pt x="496281" y="135476"/>
                    <a:pt x="565072" y="147647"/>
                    <a:pt x="586768" y="149234"/>
                  </a:cubicBezTo>
                  <a:cubicBezTo>
                    <a:pt x="608464" y="150821"/>
                    <a:pt x="584651" y="154526"/>
                    <a:pt x="605818" y="155584"/>
                  </a:cubicBezTo>
                  <a:cubicBezTo>
                    <a:pt x="626985" y="156642"/>
                    <a:pt x="684664" y="150822"/>
                    <a:pt x="713768" y="155584"/>
                  </a:cubicBezTo>
                  <a:cubicBezTo>
                    <a:pt x="742872" y="160346"/>
                    <a:pt x="752926" y="176751"/>
                    <a:pt x="780443" y="184159"/>
                  </a:cubicBezTo>
                  <a:cubicBezTo>
                    <a:pt x="807960" y="191567"/>
                    <a:pt x="874106" y="192097"/>
                    <a:pt x="878868" y="200034"/>
                  </a:cubicBezTo>
                  <a:cubicBezTo>
                    <a:pt x="883631" y="207972"/>
                    <a:pt x="815368" y="218026"/>
                    <a:pt x="809018" y="231784"/>
                  </a:cubicBezTo>
                  <a:cubicBezTo>
                    <a:pt x="802668" y="245542"/>
                    <a:pt x="863522" y="260888"/>
                    <a:pt x="840768" y="282584"/>
                  </a:cubicBezTo>
                  <a:cubicBezTo>
                    <a:pt x="818014" y="304280"/>
                    <a:pt x="748164" y="357197"/>
                    <a:pt x="672493" y="361959"/>
                  </a:cubicBezTo>
                  <a:cubicBezTo>
                    <a:pt x="596822" y="366721"/>
                    <a:pt x="418493" y="314863"/>
                    <a:pt x="386743" y="311159"/>
                  </a:cubicBezTo>
                  <a:cubicBezTo>
                    <a:pt x="354993" y="307455"/>
                    <a:pt x="513214" y="359313"/>
                    <a:pt x="481993" y="339734"/>
                  </a:cubicBezTo>
                  <a:cubicBezTo>
                    <a:pt x="450772" y="320155"/>
                    <a:pt x="234343" y="213263"/>
                    <a:pt x="199418" y="193684"/>
                  </a:cubicBezTo>
                  <a:cubicBezTo>
                    <a:pt x="164493" y="174105"/>
                    <a:pt x="301547" y="248188"/>
                    <a:pt x="272443" y="222259"/>
                  </a:cubicBezTo>
                  <a:cubicBezTo>
                    <a:pt x="243339" y="196330"/>
                    <a:pt x="-29182" y="1597"/>
                    <a:pt x="2568" y="9"/>
                  </a:cubicBez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3" name="フリーフォーム 1852">
              <a:extLst>
                <a:ext uri="{FF2B5EF4-FFF2-40B4-BE49-F238E27FC236}">
                  <a16:creationId xmlns:a16="http://schemas.microsoft.com/office/drawing/2014/main" id="{62B44A17-49E0-4337-9A20-DC39861A5D89}"/>
                </a:ext>
              </a:extLst>
            </p:cNvPr>
            <p:cNvSpPr/>
            <p:nvPr/>
          </p:nvSpPr>
          <p:spPr>
            <a:xfrm>
              <a:off x="7134850" y="3824405"/>
              <a:ext cx="784076" cy="400121"/>
            </a:xfrm>
            <a:custGeom>
              <a:avLst/>
              <a:gdLst>
                <a:gd name="connsiteX0" fmla="*/ 783600 w 784076"/>
                <a:gd name="connsiteY0" fmla="*/ 7820 h 400121"/>
                <a:gd name="connsiteX1" fmla="*/ 494675 w 784076"/>
                <a:gd name="connsiteY1" fmla="*/ 293570 h 400121"/>
                <a:gd name="connsiteX2" fmla="*/ 278775 w 784076"/>
                <a:gd name="connsiteY2" fmla="*/ 398345 h 400121"/>
                <a:gd name="connsiteX3" fmla="*/ 304175 w 784076"/>
                <a:gd name="connsiteY3" fmla="*/ 360245 h 400121"/>
                <a:gd name="connsiteX4" fmla="*/ 180350 w 784076"/>
                <a:gd name="connsiteY4" fmla="*/ 369770 h 400121"/>
                <a:gd name="connsiteX5" fmla="*/ 221625 w 784076"/>
                <a:gd name="connsiteY5" fmla="*/ 344370 h 400121"/>
                <a:gd name="connsiteX6" fmla="*/ 12075 w 784076"/>
                <a:gd name="connsiteY6" fmla="*/ 252295 h 400121"/>
                <a:gd name="connsiteX7" fmla="*/ 104150 w 784076"/>
                <a:gd name="connsiteY7" fmla="*/ 226895 h 400121"/>
                <a:gd name="connsiteX8" fmla="*/ 5725 w 784076"/>
                <a:gd name="connsiteY8" fmla="*/ 214195 h 400121"/>
                <a:gd name="connsiteX9" fmla="*/ 310525 w 784076"/>
                <a:gd name="connsiteY9" fmla="*/ 195145 h 400121"/>
                <a:gd name="connsiteX10" fmla="*/ 224800 w 784076"/>
                <a:gd name="connsiteY10" fmla="*/ 201495 h 400121"/>
                <a:gd name="connsiteX11" fmla="*/ 593100 w 784076"/>
                <a:gd name="connsiteY11" fmla="*/ 30045 h 400121"/>
                <a:gd name="connsiteX12" fmla="*/ 564525 w 784076"/>
                <a:gd name="connsiteY12" fmla="*/ 74495 h 400121"/>
                <a:gd name="connsiteX13" fmla="*/ 783600 w 784076"/>
                <a:gd name="connsiteY13" fmla="*/ 7820 h 40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4076" h="400121">
                  <a:moveTo>
                    <a:pt x="783600" y="7820"/>
                  </a:moveTo>
                  <a:cubicBezTo>
                    <a:pt x="771958" y="44332"/>
                    <a:pt x="578812" y="228483"/>
                    <a:pt x="494675" y="293570"/>
                  </a:cubicBezTo>
                  <a:cubicBezTo>
                    <a:pt x="410537" y="358658"/>
                    <a:pt x="310525" y="387233"/>
                    <a:pt x="278775" y="398345"/>
                  </a:cubicBezTo>
                  <a:cubicBezTo>
                    <a:pt x="247025" y="409457"/>
                    <a:pt x="320579" y="365008"/>
                    <a:pt x="304175" y="360245"/>
                  </a:cubicBezTo>
                  <a:cubicBezTo>
                    <a:pt x="287771" y="355482"/>
                    <a:pt x="194108" y="372416"/>
                    <a:pt x="180350" y="369770"/>
                  </a:cubicBezTo>
                  <a:cubicBezTo>
                    <a:pt x="166592" y="367124"/>
                    <a:pt x="249671" y="363949"/>
                    <a:pt x="221625" y="344370"/>
                  </a:cubicBezTo>
                  <a:cubicBezTo>
                    <a:pt x="193579" y="324791"/>
                    <a:pt x="31654" y="271874"/>
                    <a:pt x="12075" y="252295"/>
                  </a:cubicBezTo>
                  <a:cubicBezTo>
                    <a:pt x="-7504" y="232716"/>
                    <a:pt x="105208" y="233245"/>
                    <a:pt x="104150" y="226895"/>
                  </a:cubicBezTo>
                  <a:cubicBezTo>
                    <a:pt x="103092" y="220545"/>
                    <a:pt x="-28671" y="219487"/>
                    <a:pt x="5725" y="214195"/>
                  </a:cubicBezTo>
                  <a:cubicBezTo>
                    <a:pt x="40121" y="208903"/>
                    <a:pt x="274013" y="197262"/>
                    <a:pt x="310525" y="195145"/>
                  </a:cubicBezTo>
                  <a:cubicBezTo>
                    <a:pt x="347037" y="193028"/>
                    <a:pt x="177704" y="229012"/>
                    <a:pt x="224800" y="201495"/>
                  </a:cubicBezTo>
                  <a:cubicBezTo>
                    <a:pt x="271896" y="173978"/>
                    <a:pt x="536479" y="51212"/>
                    <a:pt x="593100" y="30045"/>
                  </a:cubicBezTo>
                  <a:cubicBezTo>
                    <a:pt x="649721" y="8878"/>
                    <a:pt x="539125" y="74495"/>
                    <a:pt x="564525" y="74495"/>
                  </a:cubicBezTo>
                  <a:cubicBezTo>
                    <a:pt x="589925" y="74495"/>
                    <a:pt x="795242" y="-28692"/>
                    <a:pt x="783600" y="7820"/>
                  </a:cubicBez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3068BCD6-07C2-A49B-6EBF-920BCDE9625D}"/>
              </a:ext>
            </a:extLst>
          </p:cNvPr>
          <p:cNvSpPr/>
          <p:nvPr/>
        </p:nvSpPr>
        <p:spPr>
          <a:xfrm>
            <a:off x="5049322" y="7551935"/>
            <a:ext cx="1362984" cy="217621"/>
          </a:xfrm>
          <a:custGeom>
            <a:avLst/>
            <a:gdLst>
              <a:gd name="connsiteX0" fmla="*/ 62428 w 1362984"/>
              <a:gd name="connsiteY0" fmla="*/ 74415 h 217621"/>
              <a:gd name="connsiteX1" fmla="*/ 205303 w 1362984"/>
              <a:gd name="connsiteY1" fmla="*/ 26790 h 217621"/>
              <a:gd name="connsiteX2" fmla="*/ 357703 w 1362984"/>
              <a:gd name="connsiteY2" fmla="*/ 26790 h 217621"/>
              <a:gd name="connsiteX3" fmla="*/ 306903 w 1362984"/>
              <a:gd name="connsiteY3" fmla="*/ 33140 h 217621"/>
              <a:gd name="connsiteX4" fmla="*/ 608528 w 1362984"/>
              <a:gd name="connsiteY4" fmla="*/ 33140 h 217621"/>
              <a:gd name="connsiteX5" fmla="*/ 538678 w 1362984"/>
              <a:gd name="connsiteY5" fmla="*/ 36315 h 217621"/>
              <a:gd name="connsiteX6" fmla="*/ 960953 w 1362984"/>
              <a:gd name="connsiteY6" fmla="*/ 29965 h 217621"/>
              <a:gd name="connsiteX7" fmla="*/ 922853 w 1362984"/>
              <a:gd name="connsiteY7" fmla="*/ 36315 h 217621"/>
              <a:gd name="connsiteX8" fmla="*/ 1313378 w 1362984"/>
              <a:gd name="connsiteY8" fmla="*/ 26790 h 217621"/>
              <a:gd name="connsiteX9" fmla="*/ 1322903 w 1362984"/>
              <a:gd name="connsiteY9" fmla="*/ 49015 h 217621"/>
              <a:gd name="connsiteX10" fmla="*/ 1329253 w 1362984"/>
              <a:gd name="connsiteY10" fmla="*/ 52190 h 217621"/>
              <a:gd name="connsiteX11" fmla="*/ 1329253 w 1362984"/>
              <a:gd name="connsiteY11" fmla="*/ 217290 h 217621"/>
              <a:gd name="connsiteX12" fmla="*/ 1341953 w 1362984"/>
              <a:gd name="connsiteY12" fmla="*/ 93465 h 217621"/>
              <a:gd name="connsiteX13" fmla="*/ 1319728 w 1362984"/>
              <a:gd name="connsiteY13" fmla="*/ 45840 h 217621"/>
              <a:gd name="connsiteX14" fmla="*/ 843478 w 1362984"/>
              <a:gd name="connsiteY14" fmla="*/ 39490 h 217621"/>
              <a:gd name="connsiteX15" fmla="*/ 1094303 w 1362984"/>
              <a:gd name="connsiteY15" fmla="*/ 36315 h 217621"/>
              <a:gd name="connsiteX16" fmla="*/ 56078 w 1362984"/>
              <a:gd name="connsiteY16" fmla="*/ 4565 h 217621"/>
              <a:gd name="connsiteX17" fmla="*/ 135453 w 1362984"/>
              <a:gd name="connsiteY17" fmla="*/ 7740 h 217621"/>
              <a:gd name="connsiteX18" fmla="*/ 62428 w 1362984"/>
              <a:gd name="connsiteY18" fmla="*/ 74415 h 21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62984" h="217621">
                <a:moveTo>
                  <a:pt x="62428" y="74415"/>
                </a:moveTo>
                <a:cubicBezTo>
                  <a:pt x="74070" y="77590"/>
                  <a:pt x="156091" y="34727"/>
                  <a:pt x="205303" y="26790"/>
                </a:cubicBezTo>
                <a:cubicBezTo>
                  <a:pt x="254515" y="18853"/>
                  <a:pt x="340770" y="25732"/>
                  <a:pt x="357703" y="26790"/>
                </a:cubicBezTo>
                <a:cubicBezTo>
                  <a:pt x="374636" y="27848"/>
                  <a:pt x="265099" y="32082"/>
                  <a:pt x="306903" y="33140"/>
                </a:cubicBezTo>
                <a:cubicBezTo>
                  <a:pt x="348707" y="34198"/>
                  <a:pt x="569899" y="32611"/>
                  <a:pt x="608528" y="33140"/>
                </a:cubicBezTo>
                <a:cubicBezTo>
                  <a:pt x="647157" y="33669"/>
                  <a:pt x="538678" y="36315"/>
                  <a:pt x="538678" y="36315"/>
                </a:cubicBezTo>
                <a:lnTo>
                  <a:pt x="960953" y="29965"/>
                </a:lnTo>
                <a:cubicBezTo>
                  <a:pt x="1024982" y="29965"/>
                  <a:pt x="864116" y="36844"/>
                  <a:pt x="922853" y="36315"/>
                </a:cubicBezTo>
                <a:cubicBezTo>
                  <a:pt x="981590" y="35786"/>
                  <a:pt x="1246703" y="24673"/>
                  <a:pt x="1313378" y="26790"/>
                </a:cubicBezTo>
                <a:cubicBezTo>
                  <a:pt x="1380053" y="28907"/>
                  <a:pt x="1322903" y="49015"/>
                  <a:pt x="1322903" y="49015"/>
                </a:cubicBezTo>
                <a:cubicBezTo>
                  <a:pt x="1325549" y="53248"/>
                  <a:pt x="1328195" y="24144"/>
                  <a:pt x="1329253" y="52190"/>
                </a:cubicBezTo>
                <a:cubicBezTo>
                  <a:pt x="1330311" y="80236"/>
                  <a:pt x="1327136" y="210411"/>
                  <a:pt x="1329253" y="217290"/>
                </a:cubicBezTo>
                <a:cubicBezTo>
                  <a:pt x="1331370" y="224169"/>
                  <a:pt x="1343541" y="122040"/>
                  <a:pt x="1341953" y="93465"/>
                </a:cubicBezTo>
                <a:cubicBezTo>
                  <a:pt x="1340366" y="64890"/>
                  <a:pt x="1402807" y="54836"/>
                  <a:pt x="1319728" y="45840"/>
                </a:cubicBezTo>
                <a:cubicBezTo>
                  <a:pt x="1236649" y="36844"/>
                  <a:pt x="881049" y="41077"/>
                  <a:pt x="843478" y="39490"/>
                </a:cubicBezTo>
                <a:cubicBezTo>
                  <a:pt x="805907" y="37903"/>
                  <a:pt x="1225536" y="42136"/>
                  <a:pt x="1094303" y="36315"/>
                </a:cubicBezTo>
                <a:cubicBezTo>
                  <a:pt x="963070" y="30494"/>
                  <a:pt x="215886" y="9327"/>
                  <a:pt x="56078" y="4565"/>
                </a:cubicBezTo>
                <a:cubicBezTo>
                  <a:pt x="-103730" y="-198"/>
                  <a:pt x="128045" y="-3902"/>
                  <a:pt x="135453" y="7740"/>
                </a:cubicBezTo>
                <a:cubicBezTo>
                  <a:pt x="142861" y="19382"/>
                  <a:pt x="50786" y="71240"/>
                  <a:pt x="62428" y="744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D83DE892-9E02-EC1A-6421-94DB86913D0A}"/>
              </a:ext>
            </a:extLst>
          </p:cNvPr>
          <p:cNvSpPr/>
          <p:nvPr/>
        </p:nvSpPr>
        <p:spPr>
          <a:xfrm>
            <a:off x="6358467" y="7838412"/>
            <a:ext cx="55378" cy="926391"/>
          </a:xfrm>
          <a:custGeom>
            <a:avLst/>
            <a:gdLst>
              <a:gd name="connsiteX0" fmla="*/ 20108 w 55378"/>
              <a:gd name="connsiteY0" fmla="*/ 663 h 926391"/>
              <a:gd name="connsiteX1" fmla="*/ 10583 w 55378"/>
              <a:gd name="connsiteY1" fmla="*/ 295938 h 926391"/>
              <a:gd name="connsiteX2" fmla="*/ 16933 w 55378"/>
              <a:gd name="connsiteY2" fmla="*/ 311813 h 926391"/>
              <a:gd name="connsiteX3" fmla="*/ 20108 w 55378"/>
              <a:gd name="connsiteY3" fmla="*/ 546763 h 926391"/>
              <a:gd name="connsiteX4" fmla="*/ 20108 w 55378"/>
              <a:gd name="connsiteY4" fmla="*/ 486438 h 926391"/>
              <a:gd name="connsiteX5" fmla="*/ 32808 w 55378"/>
              <a:gd name="connsiteY5" fmla="*/ 924588 h 926391"/>
              <a:gd name="connsiteX6" fmla="*/ 55033 w 55378"/>
              <a:gd name="connsiteY6" fmla="*/ 632488 h 926391"/>
              <a:gd name="connsiteX7" fmla="*/ 13758 w 55378"/>
              <a:gd name="connsiteY7" fmla="*/ 397538 h 926391"/>
              <a:gd name="connsiteX8" fmla="*/ 16933 w 55378"/>
              <a:gd name="connsiteY8" fmla="*/ 419763 h 926391"/>
              <a:gd name="connsiteX9" fmla="*/ 1058 w 55378"/>
              <a:gd name="connsiteY9" fmla="*/ 210213 h 926391"/>
              <a:gd name="connsiteX10" fmla="*/ 4233 w 55378"/>
              <a:gd name="connsiteY10" fmla="*/ 216563 h 926391"/>
              <a:gd name="connsiteX11" fmla="*/ 20108 w 55378"/>
              <a:gd name="connsiteY11" fmla="*/ 663 h 92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378" h="926391">
                <a:moveTo>
                  <a:pt x="20108" y="663"/>
                </a:moveTo>
                <a:cubicBezTo>
                  <a:pt x="21166" y="13892"/>
                  <a:pt x="11112" y="244080"/>
                  <a:pt x="10583" y="295938"/>
                </a:cubicBezTo>
                <a:cubicBezTo>
                  <a:pt x="10054" y="347796"/>
                  <a:pt x="15346" y="270009"/>
                  <a:pt x="16933" y="311813"/>
                </a:cubicBezTo>
                <a:cubicBezTo>
                  <a:pt x="18520" y="353617"/>
                  <a:pt x="19579" y="517659"/>
                  <a:pt x="20108" y="546763"/>
                </a:cubicBezTo>
                <a:cubicBezTo>
                  <a:pt x="20637" y="575867"/>
                  <a:pt x="17991" y="423467"/>
                  <a:pt x="20108" y="486438"/>
                </a:cubicBezTo>
                <a:cubicBezTo>
                  <a:pt x="22225" y="549409"/>
                  <a:pt x="26987" y="900246"/>
                  <a:pt x="32808" y="924588"/>
                </a:cubicBezTo>
                <a:cubicBezTo>
                  <a:pt x="38629" y="948930"/>
                  <a:pt x="58208" y="720330"/>
                  <a:pt x="55033" y="632488"/>
                </a:cubicBezTo>
                <a:cubicBezTo>
                  <a:pt x="51858" y="544646"/>
                  <a:pt x="20108" y="432992"/>
                  <a:pt x="13758" y="397538"/>
                </a:cubicBezTo>
                <a:cubicBezTo>
                  <a:pt x="7408" y="362084"/>
                  <a:pt x="19050" y="450984"/>
                  <a:pt x="16933" y="419763"/>
                </a:cubicBezTo>
                <a:cubicBezTo>
                  <a:pt x="14816" y="388542"/>
                  <a:pt x="3175" y="244080"/>
                  <a:pt x="1058" y="210213"/>
                </a:cubicBezTo>
                <a:cubicBezTo>
                  <a:pt x="-1059" y="176346"/>
                  <a:pt x="0" y="257309"/>
                  <a:pt x="4233" y="216563"/>
                </a:cubicBezTo>
                <a:cubicBezTo>
                  <a:pt x="8466" y="175817"/>
                  <a:pt x="19050" y="-12566"/>
                  <a:pt x="20108" y="6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7F3B1EE1-F9CC-B06E-54D1-3A0A62A82B62}"/>
              </a:ext>
            </a:extLst>
          </p:cNvPr>
          <p:cNvSpPr/>
          <p:nvPr/>
        </p:nvSpPr>
        <p:spPr>
          <a:xfrm>
            <a:off x="6378575" y="8786408"/>
            <a:ext cx="20051" cy="605300"/>
          </a:xfrm>
          <a:custGeom>
            <a:avLst/>
            <a:gdLst>
              <a:gd name="connsiteX0" fmla="*/ 0 w 20051"/>
              <a:gd name="connsiteY0" fmla="*/ 1992 h 605300"/>
              <a:gd name="connsiteX1" fmla="*/ 19050 w 20051"/>
              <a:gd name="connsiteY1" fmla="*/ 452842 h 605300"/>
              <a:gd name="connsiteX2" fmla="*/ 12700 w 20051"/>
              <a:gd name="connsiteY2" fmla="*/ 605242 h 605300"/>
              <a:gd name="connsiteX3" fmla="*/ 15875 w 20051"/>
              <a:gd name="connsiteY3" fmla="*/ 468717 h 605300"/>
              <a:gd name="connsiteX4" fmla="*/ 19050 w 20051"/>
              <a:gd name="connsiteY4" fmla="*/ 294092 h 605300"/>
              <a:gd name="connsiteX5" fmla="*/ 0 w 20051"/>
              <a:gd name="connsiteY5" fmla="*/ 1992 h 60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51" h="605300">
                <a:moveTo>
                  <a:pt x="0" y="1992"/>
                </a:moveTo>
                <a:cubicBezTo>
                  <a:pt x="0" y="28450"/>
                  <a:pt x="16933" y="352300"/>
                  <a:pt x="19050" y="452842"/>
                </a:cubicBezTo>
                <a:cubicBezTo>
                  <a:pt x="21167" y="553384"/>
                  <a:pt x="13229" y="602596"/>
                  <a:pt x="12700" y="605242"/>
                </a:cubicBezTo>
                <a:cubicBezTo>
                  <a:pt x="12171" y="607888"/>
                  <a:pt x="14817" y="520575"/>
                  <a:pt x="15875" y="468717"/>
                </a:cubicBezTo>
                <a:cubicBezTo>
                  <a:pt x="16933" y="416859"/>
                  <a:pt x="22225" y="368175"/>
                  <a:pt x="19050" y="294092"/>
                </a:cubicBezTo>
                <a:cubicBezTo>
                  <a:pt x="15875" y="220009"/>
                  <a:pt x="0" y="-24466"/>
                  <a:pt x="0" y="199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6121E83A-4577-6DC1-4049-6C656BF4D8C9}"/>
              </a:ext>
            </a:extLst>
          </p:cNvPr>
          <p:cNvSpPr/>
          <p:nvPr/>
        </p:nvSpPr>
        <p:spPr>
          <a:xfrm>
            <a:off x="4504819" y="7985105"/>
            <a:ext cx="661122" cy="117669"/>
          </a:xfrm>
          <a:custGeom>
            <a:avLst/>
            <a:gdLst>
              <a:gd name="connsiteX0" fmla="*/ 506 w 661122"/>
              <a:gd name="connsiteY0" fmla="*/ 117495 h 117669"/>
              <a:gd name="connsiteX1" fmla="*/ 130681 w 661122"/>
              <a:gd name="connsiteY1" fmla="*/ 34945 h 117669"/>
              <a:gd name="connsiteX2" fmla="*/ 232281 w 661122"/>
              <a:gd name="connsiteY2" fmla="*/ 41295 h 117669"/>
              <a:gd name="connsiteX3" fmla="*/ 264031 w 661122"/>
              <a:gd name="connsiteY3" fmla="*/ 66695 h 117669"/>
              <a:gd name="connsiteX4" fmla="*/ 371981 w 661122"/>
              <a:gd name="connsiteY4" fmla="*/ 85745 h 117669"/>
              <a:gd name="connsiteX5" fmla="*/ 346581 w 661122"/>
              <a:gd name="connsiteY5" fmla="*/ 63520 h 117669"/>
              <a:gd name="connsiteX6" fmla="*/ 457706 w 661122"/>
              <a:gd name="connsiteY6" fmla="*/ 53995 h 117669"/>
              <a:gd name="connsiteX7" fmla="*/ 660906 w 661122"/>
              <a:gd name="connsiteY7" fmla="*/ 20 h 117669"/>
              <a:gd name="connsiteX8" fmla="*/ 492631 w 661122"/>
              <a:gd name="connsiteY8" fmla="*/ 47645 h 117669"/>
              <a:gd name="connsiteX9" fmla="*/ 292606 w 661122"/>
              <a:gd name="connsiteY9" fmla="*/ 47645 h 117669"/>
              <a:gd name="connsiteX10" fmla="*/ 181481 w 661122"/>
              <a:gd name="connsiteY10" fmla="*/ 9545 h 117669"/>
              <a:gd name="connsiteX11" fmla="*/ 506 w 661122"/>
              <a:gd name="connsiteY11" fmla="*/ 117495 h 11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1122" h="117669">
                <a:moveTo>
                  <a:pt x="506" y="117495"/>
                </a:moveTo>
                <a:cubicBezTo>
                  <a:pt x="-7961" y="121728"/>
                  <a:pt x="92052" y="47645"/>
                  <a:pt x="130681" y="34945"/>
                </a:cubicBezTo>
                <a:cubicBezTo>
                  <a:pt x="169310" y="22245"/>
                  <a:pt x="210056" y="36003"/>
                  <a:pt x="232281" y="41295"/>
                </a:cubicBezTo>
                <a:cubicBezTo>
                  <a:pt x="254506" y="46587"/>
                  <a:pt x="240748" y="59287"/>
                  <a:pt x="264031" y="66695"/>
                </a:cubicBezTo>
                <a:cubicBezTo>
                  <a:pt x="287314" y="74103"/>
                  <a:pt x="358223" y="86274"/>
                  <a:pt x="371981" y="85745"/>
                </a:cubicBezTo>
                <a:cubicBezTo>
                  <a:pt x="385739" y="85216"/>
                  <a:pt x="332294" y="68812"/>
                  <a:pt x="346581" y="63520"/>
                </a:cubicBezTo>
                <a:cubicBezTo>
                  <a:pt x="360868" y="58228"/>
                  <a:pt x="405318" y="64578"/>
                  <a:pt x="457706" y="53995"/>
                </a:cubicBezTo>
                <a:cubicBezTo>
                  <a:pt x="510094" y="43412"/>
                  <a:pt x="655085" y="1078"/>
                  <a:pt x="660906" y="20"/>
                </a:cubicBezTo>
                <a:cubicBezTo>
                  <a:pt x="666727" y="-1038"/>
                  <a:pt x="554014" y="39708"/>
                  <a:pt x="492631" y="47645"/>
                </a:cubicBezTo>
                <a:cubicBezTo>
                  <a:pt x="431248" y="55582"/>
                  <a:pt x="344464" y="53995"/>
                  <a:pt x="292606" y="47645"/>
                </a:cubicBezTo>
                <a:cubicBezTo>
                  <a:pt x="240748" y="41295"/>
                  <a:pt x="227518" y="549"/>
                  <a:pt x="181481" y="9545"/>
                </a:cubicBezTo>
                <a:cubicBezTo>
                  <a:pt x="135444" y="18541"/>
                  <a:pt x="8973" y="113262"/>
                  <a:pt x="506" y="1174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 hidden="1">
            <a:extLst>
              <a:ext uri="{FF2B5EF4-FFF2-40B4-BE49-F238E27FC236}">
                <a16:creationId xmlns:a16="http://schemas.microsoft.com/office/drawing/2014/main" id="{BA04B534-97B6-64BB-B98A-161A94994C91}"/>
              </a:ext>
            </a:extLst>
          </p:cNvPr>
          <p:cNvSpPr/>
          <p:nvPr/>
        </p:nvSpPr>
        <p:spPr>
          <a:xfrm>
            <a:off x="4479910" y="7959451"/>
            <a:ext cx="708676" cy="139981"/>
          </a:xfrm>
          <a:custGeom>
            <a:avLst/>
            <a:gdLst>
              <a:gd name="connsiteX0" fmla="*/ 15 w 708676"/>
              <a:gd name="connsiteY0" fmla="*/ 139974 h 139981"/>
              <a:gd name="connsiteX1" fmla="*/ 152415 w 708676"/>
              <a:gd name="connsiteY1" fmla="*/ 12974 h 139981"/>
              <a:gd name="connsiteX2" fmla="*/ 215915 w 708676"/>
              <a:gd name="connsiteY2" fmla="*/ 16149 h 139981"/>
              <a:gd name="connsiteX3" fmla="*/ 215915 w 708676"/>
              <a:gd name="connsiteY3" fmla="*/ 25674 h 139981"/>
              <a:gd name="connsiteX4" fmla="*/ 336565 w 708676"/>
              <a:gd name="connsiteY4" fmla="*/ 47899 h 139981"/>
              <a:gd name="connsiteX5" fmla="*/ 428640 w 708676"/>
              <a:gd name="connsiteY5" fmla="*/ 54249 h 139981"/>
              <a:gd name="connsiteX6" fmla="*/ 463565 w 708676"/>
              <a:gd name="connsiteY6" fmla="*/ 57424 h 139981"/>
              <a:gd name="connsiteX7" fmla="*/ 708040 w 708676"/>
              <a:gd name="connsiteY7" fmla="*/ 274 h 139981"/>
              <a:gd name="connsiteX8" fmla="*/ 523890 w 708676"/>
              <a:gd name="connsiteY8" fmla="*/ 35199 h 139981"/>
              <a:gd name="connsiteX9" fmla="*/ 209565 w 708676"/>
              <a:gd name="connsiteY9" fmla="*/ 22499 h 139981"/>
              <a:gd name="connsiteX10" fmla="*/ 161940 w 708676"/>
              <a:gd name="connsiteY10" fmla="*/ 19324 h 139981"/>
              <a:gd name="connsiteX11" fmla="*/ 15 w 708676"/>
              <a:gd name="connsiteY11" fmla="*/ 139974 h 13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676" h="139981">
                <a:moveTo>
                  <a:pt x="15" y="139974"/>
                </a:moveTo>
                <a:cubicBezTo>
                  <a:pt x="-1573" y="138916"/>
                  <a:pt x="116432" y="33611"/>
                  <a:pt x="152415" y="12974"/>
                </a:cubicBezTo>
                <a:cubicBezTo>
                  <a:pt x="188398" y="-7663"/>
                  <a:pt x="205332" y="14032"/>
                  <a:pt x="215915" y="16149"/>
                </a:cubicBezTo>
                <a:cubicBezTo>
                  <a:pt x="226498" y="18266"/>
                  <a:pt x="195807" y="20382"/>
                  <a:pt x="215915" y="25674"/>
                </a:cubicBezTo>
                <a:cubicBezTo>
                  <a:pt x="236023" y="30966"/>
                  <a:pt x="301111" y="43137"/>
                  <a:pt x="336565" y="47899"/>
                </a:cubicBezTo>
                <a:cubicBezTo>
                  <a:pt x="372019" y="52661"/>
                  <a:pt x="407473" y="52662"/>
                  <a:pt x="428640" y="54249"/>
                </a:cubicBezTo>
                <a:cubicBezTo>
                  <a:pt x="449807" y="55836"/>
                  <a:pt x="416998" y="66420"/>
                  <a:pt x="463565" y="57424"/>
                </a:cubicBezTo>
                <a:cubicBezTo>
                  <a:pt x="510132" y="48428"/>
                  <a:pt x="697986" y="3978"/>
                  <a:pt x="708040" y="274"/>
                </a:cubicBezTo>
                <a:cubicBezTo>
                  <a:pt x="718094" y="-3430"/>
                  <a:pt x="606969" y="31495"/>
                  <a:pt x="523890" y="35199"/>
                </a:cubicBezTo>
                <a:lnTo>
                  <a:pt x="209565" y="22499"/>
                </a:lnTo>
                <a:cubicBezTo>
                  <a:pt x="149240" y="19853"/>
                  <a:pt x="193690" y="4507"/>
                  <a:pt x="161940" y="19324"/>
                </a:cubicBezTo>
                <a:cubicBezTo>
                  <a:pt x="130190" y="34141"/>
                  <a:pt x="1603" y="141032"/>
                  <a:pt x="15" y="13997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10899F36-C5C4-0DC2-BAC4-05B1EFBD339D}"/>
              </a:ext>
            </a:extLst>
          </p:cNvPr>
          <p:cNvSpPr/>
          <p:nvPr/>
        </p:nvSpPr>
        <p:spPr>
          <a:xfrm>
            <a:off x="5050383" y="7514968"/>
            <a:ext cx="110592" cy="466511"/>
          </a:xfrm>
          <a:custGeom>
            <a:avLst/>
            <a:gdLst>
              <a:gd name="connsiteX0" fmla="*/ 102642 w 110592"/>
              <a:gd name="connsiteY0" fmla="*/ 257 h 466511"/>
              <a:gd name="connsiteX1" fmla="*/ 48667 w 110592"/>
              <a:gd name="connsiteY1" fmla="*/ 260607 h 466511"/>
              <a:gd name="connsiteX2" fmla="*/ 64542 w 110592"/>
              <a:gd name="connsiteY2" fmla="*/ 241557 h 466511"/>
              <a:gd name="connsiteX3" fmla="*/ 108992 w 110592"/>
              <a:gd name="connsiteY3" fmla="*/ 362207 h 466511"/>
              <a:gd name="connsiteX4" fmla="*/ 1042 w 110592"/>
              <a:gd name="connsiteY4" fmla="*/ 463807 h 466511"/>
              <a:gd name="connsiteX5" fmla="*/ 55017 w 110592"/>
              <a:gd name="connsiteY5" fmla="*/ 428882 h 466511"/>
              <a:gd name="connsiteX6" fmla="*/ 67717 w 110592"/>
              <a:gd name="connsiteY6" fmla="*/ 339982 h 466511"/>
              <a:gd name="connsiteX7" fmla="*/ 61367 w 110592"/>
              <a:gd name="connsiteY7" fmla="*/ 276482 h 466511"/>
              <a:gd name="connsiteX8" fmla="*/ 80417 w 110592"/>
              <a:gd name="connsiteY8" fmla="*/ 314582 h 466511"/>
              <a:gd name="connsiteX9" fmla="*/ 102642 w 110592"/>
              <a:gd name="connsiteY9" fmla="*/ 257 h 46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592" h="466511">
                <a:moveTo>
                  <a:pt x="102642" y="257"/>
                </a:moveTo>
                <a:cubicBezTo>
                  <a:pt x="97350" y="-8739"/>
                  <a:pt x="55017" y="220390"/>
                  <a:pt x="48667" y="260607"/>
                </a:cubicBezTo>
                <a:cubicBezTo>
                  <a:pt x="42317" y="300824"/>
                  <a:pt x="54488" y="224624"/>
                  <a:pt x="64542" y="241557"/>
                </a:cubicBezTo>
                <a:cubicBezTo>
                  <a:pt x="74596" y="258490"/>
                  <a:pt x="119575" y="325165"/>
                  <a:pt x="108992" y="362207"/>
                </a:cubicBezTo>
                <a:cubicBezTo>
                  <a:pt x="98409" y="399249"/>
                  <a:pt x="10038" y="452695"/>
                  <a:pt x="1042" y="463807"/>
                </a:cubicBezTo>
                <a:cubicBezTo>
                  <a:pt x="-7954" y="474919"/>
                  <a:pt x="43905" y="449519"/>
                  <a:pt x="55017" y="428882"/>
                </a:cubicBezTo>
                <a:cubicBezTo>
                  <a:pt x="66129" y="408245"/>
                  <a:pt x="66659" y="365382"/>
                  <a:pt x="67717" y="339982"/>
                </a:cubicBezTo>
                <a:cubicBezTo>
                  <a:pt x="68775" y="314582"/>
                  <a:pt x="59250" y="280715"/>
                  <a:pt x="61367" y="276482"/>
                </a:cubicBezTo>
                <a:cubicBezTo>
                  <a:pt x="63484" y="272249"/>
                  <a:pt x="78829" y="354799"/>
                  <a:pt x="80417" y="314582"/>
                </a:cubicBezTo>
                <a:cubicBezTo>
                  <a:pt x="82005" y="274365"/>
                  <a:pt x="107934" y="9253"/>
                  <a:pt x="102642" y="2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8891E0C8-0BDC-FC42-8386-85191B21119C}"/>
              </a:ext>
            </a:extLst>
          </p:cNvPr>
          <p:cNvSpPr/>
          <p:nvPr/>
        </p:nvSpPr>
        <p:spPr>
          <a:xfrm>
            <a:off x="5016350" y="7921610"/>
            <a:ext cx="140870" cy="530918"/>
          </a:xfrm>
          <a:custGeom>
            <a:avLst/>
            <a:gdLst>
              <a:gd name="connsiteX0" fmla="*/ 150 w 140870"/>
              <a:gd name="connsiteY0" fmla="*/ 15 h 530918"/>
              <a:gd name="connsiteX1" fmla="*/ 28725 w 140870"/>
              <a:gd name="connsiteY1" fmla="*/ 44465 h 530918"/>
              <a:gd name="connsiteX2" fmla="*/ 85875 w 140870"/>
              <a:gd name="connsiteY2" fmla="*/ 193690 h 530918"/>
              <a:gd name="connsiteX3" fmla="*/ 89050 w 140870"/>
              <a:gd name="connsiteY3" fmla="*/ 260365 h 530918"/>
              <a:gd name="connsiteX4" fmla="*/ 114450 w 140870"/>
              <a:gd name="connsiteY4" fmla="*/ 342915 h 530918"/>
              <a:gd name="connsiteX5" fmla="*/ 92225 w 140870"/>
              <a:gd name="connsiteY5" fmla="*/ 295290 h 530918"/>
              <a:gd name="connsiteX6" fmla="*/ 127150 w 140870"/>
              <a:gd name="connsiteY6" fmla="*/ 527065 h 530918"/>
              <a:gd name="connsiteX7" fmla="*/ 127150 w 140870"/>
              <a:gd name="connsiteY7" fmla="*/ 428640 h 530918"/>
              <a:gd name="connsiteX8" fmla="*/ 50950 w 140870"/>
              <a:gd name="connsiteY8" fmla="*/ 279415 h 530918"/>
              <a:gd name="connsiteX9" fmla="*/ 85875 w 140870"/>
              <a:gd name="connsiteY9" fmla="*/ 292115 h 530918"/>
              <a:gd name="connsiteX10" fmla="*/ 66825 w 140870"/>
              <a:gd name="connsiteY10" fmla="*/ 161940 h 530918"/>
              <a:gd name="connsiteX11" fmla="*/ 98575 w 140870"/>
              <a:gd name="connsiteY11" fmla="*/ 196865 h 530918"/>
              <a:gd name="connsiteX12" fmla="*/ 114450 w 140870"/>
              <a:gd name="connsiteY12" fmla="*/ 168290 h 530918"/>
              <a:gd name="connsiteX13" fmla="*/ 136675 w 140870"/>
              <a:gd name="connsiteY13" fmla="*/ 212740 h 530918"/>
              <a:gd name="connsiteX14" fmla="*/ 22375 w 140870"/>
              <a:gd name="connsiteY14" fmla="*/ 47640 h 530918"/>
              <a:gd name="connsiteX15" fmla="*/ 150 w 140870"/>
              <a:gd name="connsiteY15" fmla="*/ 15 h 53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0870" h="530918">
                <a:moveTo>
                  <a:pt x="150" y="15"/>
                </a:moveTo>
                <a:cubicBezTo>
                  <a:pt x="1208" y="-514"/>
                  <a:pt x="14438" y="12186"/>
                  <a:pt x="28725" y="44465"/>
                </a:cubicBezTo>
                <a:cubicBezTo>
                  <a:pt x="43013" y="76744"/>
                  <a:pt x="75821" y="157707"/>
                  <a:pt x="85875" y="193690"/>
                </a:cubicBezTo>
                <a:cubicBezTo>
                  <a:pt x="95929" y="229673"/>
                  <a:pt x="84288" y="235494"/>
                  <a:pt x="89050" y="260365"/>
                </a:cubicBezTo>
                <a:cubicBezTo>
                  <a:pt x="93812" y="285236"/>
                  <a:pt x="113921" y="337094"/>
                  <a:pt x="114450" y="342915"/>
                </a:cubicBezTo>
                <a:cubicBezTo>
                  <a:pt x="114979" y="348736"/>
                  <a:pt x="90108" y="264598"/>
                  <a:pt x="92225" y="295290"/>
                </a:cubicBezTo>
                <a:cubicBezTo>
                  <a:pt x="94342" y="325982"/>
                  <a:pt x="121329" y="504840"/>
                  <a:pt x="127150" y="527065"/>
                </a:cubicBezTo>
                <a:cubicBezTo>
                  <a:pt x="132971" y="549290"/>
                  <a:pt x="139850" y="469915"/>
                  <a:pt x="127150" y="428640"/>
                </a:cubicBezTo>
                <a:cubicBezTo>
                  <a:pt x="114450" y="387365"/>
                  <a:pt x="57829" y="302169"/>
                  <a:pt x="50950" y="279415"/>
                </a:cubicBezTo>
                <a:cubicBezTo>
                  <a:pt x="44071" y="256661"/>
                  <a:pt x="83229" y="311694"/>
                  <a:pt x="85875" y="292115"/>
                </a:cubicBezTo>
                <a:cubicBezTo>
                  <a:pt x="88521" y="272536"/>
                  <a:pt x="64708" y="177815"/>
                  <a:pt x="66825" y="161940"/>
                </a:cubicBezTo>
                <a:cubicBezTo>
                  <a:pt x="68942" y="146065"/>
                  <a:pt x="90638" y="195807"/>
                  <a:pt x="98575" y="196865"/>
                </a:cubicBezTo>
                <a:cubicBezTo>
                  <a:pt x="106512" y="197923"/>
                  <a:pt x="108100" y="165644"/>
                  <a:pt x="114450" y="168290"/>
                </a:cubicBezTo>
                <a:cubicBezTo>
                  <a:pt x="120800" y="170936"/>
                  <a:pt x="152021" y="232848"/>
                  <a:pt x="136675" y="212740"/>
                </a:cubicBezTo>
                <a:cubicBezTo>
                  <a:pt x="121329" y="192632"/>
                  <a:pt x="41425" y="80448"/>
                  <a:pt x="22375" y="47640"/>
                </a:cubicBezTo>
                <a:cubicBezTo>
                  <a:pt x="3325" y="14832"/>
                  <a:pt x="-908" y="544"/>
                  <a:pt x="150" y="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D799AE2-B7E0-F4D5-8291-2DEA57669DFE}"/>
              </a:ext>
            </a:extLst>
          </p:cNvPr>
          <p:cNvSpPr/>
          <p:nvPr/>
        </p:nvSpPr>
        <p:spPr>
          <a:xfrm>
            <a:off x="4460632" y="8039334"/>
            <a:ext cx="626142" cy="50623"/>
          </a:xfrm>
          <a:custGeom>
            <a:avLst/>
            <a:gdLst>
              <a:gd name="connsiteX0" fmla="*/ 243 w 626142"/>
              <a:gd name="connsiteY0" fmla="*/ 50566 h 50623"/>
              <a:gd name="connsiteX1" fmla="*/ 279643 w 626142"/>
              <a:gd name="connsiteY1" fmla="*/ 12466 h 50623"/>
              <a:gd name="connsiteX2" fmla="*/ 270118 w 626142"/>
              <a:gd name="connsiteY2" fmla="*/ 2941 h 50623"/>
              <a:gd name="connsiteX3" fmla="*/ 403468 w 626142"/>
              <a:gd name="connsiteY3" fmla="*/ 28341 h 50623"/>
              <a:gd name="connsiteX4" fmla="*/ 625718 w 626142"/>
              <a:gd name="connsiteY4" fmla="*/ 6116 h 50623"/>
              <a:gd name="connsiteX5" fmla="*/ 463793 w 626142"/>
              <a:gd name="connsiteY5" fmla="*/ 6116 h 50623"/>
              <a:gd name="connsiteX6" fmla="*/ 257418 w 626142"/>
              <a:gd name="connsiteY6" fmla="*/ 6116 h 50623"/>
              <a:gd name="connsiteX7" fmla="*/ 333618 w 626142"/>
              <a:gd name="connsiteY7" fmla="*/ 2941 h 50623"/>
              <a:gd name="connsiteX8" fmla="*/ 243 w 626142"/>
              <a:gd name="connsiteY8" fmla="*/ 50566 h 5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6142" h="50623">
                <a:moveTo>
                  <a:pt x="243" y="50566"/>
                </a:moveTo>
                <a:cubicBezTo>
                  <a:pt x="-8753" y="52153"/>
                  <a:pt x="234664" y="20404"/>
                  <a:pt x="279643" y="12466"/>
                </a:cubicBezTo>
                <a:cubicBezTo>
                  <a:pt x="324622" y="4528"/>
                  <a:pt x="249481" y="295"/>
                  <a:pt x="270118" y="2941"/>
                </a:cubicBezTo>
                <a:cubicBezTo>
                  <a:pt x="290755" y="5587"/>
                  <a:pt x="344201" y="27812"/>
                  <a:pt x="403468" y="28341"/>
                </a:cubicBezTo>
                <a:cubicBezTo>
                  <a:pt x="462735" y="28870"/>
                  <a:pt x="615664" y="9820"/>
                  <a:pt x="625718" y="6116"/>
                </a:cubicBezTo>
                <a:cubicBezTo>
                  <a:pt x="635772" y="2412"/>
                  <a:pt x="463793" y="6116"/>
                  <a:pt x="463793" y="6116"/>
                </a:cubicBezTo>
                <a:lnTo>
                  <a:pt x="257418" y="6116"/>
                </a:lnTo>
                <a:cubicBezTo>
                  <a:pt x="235722" y="5587"/>
                  <a:pt x="372776" y="-4996"/>
                  <a:pt x="333618" y="2941"/>
                </a:cubicBezTo>
                <a:cubicBezTo>
                  <a:pt x="294460" y="10878"/>
                  <a:pt x="9239" y="48979"/>
                  <a:pt x="243" y="505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AFA5D271-E1C4-AC7F-4797-049D7BA137DC}"/>
              </a:ext>
            </a:extLst>
          </p:cNvPr>
          <p:cNvSpPr/>
          <p:nvPr/>
        </p:nvSpPr>
        <p:spPr>
          <a:xfrm>
            <a:off x="4444001" y="8067622"/>
            <a:ext cx="674846" cy="136707"/>
          </a:xfrm>
          <a:custGeom>
            <a:avLst/>
            <a:gdLst>
              <a:gd name="connsiteX0" fmla="*/ 999 w 674846"/>
              <a:gd name="connsiteY0" fmla="*/ 53 h 136707"/>
              <a:gd name="connsiteX1" fmla="*/ 143874 w 674846"/>
              <a:gd name="connsiteY1" fmla="*/ 79428 h 136707"/>
              <a:gd name="connsiteX2" fmla="*/ 251824 w 674846"/>
              <a:gd name="connsiteY2" fmla="*/ 76253 h 136707"/>
              <a:gd name="connsiteX3" fmla="*/ 185149 w 674846"/>
              <a:gd name="connsiteY3" fmla="*/ 136578 h 136707"/>
              <a:gd name="connsiteX4" fmla="*/ 289924 w 674846"/>
              <a:gd name="connsiteY4" fmla="*/ 92128 h 136707"/>
              <a:gd name="connsiteX5" fmla="*/ 426449 w 674846"/>
              <a:gd name="connsiteY5" fmla="*/ 85778 h 136707"/>
              <a:gd name="connsiteX6" fmla="*/ 413749 w 674846"/>
              <a:gd name="connsiteY6" fmla="*/ 57203 h 136707"/>
              <a:gd name="connsiteX7" fmla="*/ 674099 w 674846"/>
              <a:gd name="connsiteY7" fmla="*/ 120703 h 136707"/>
              <a:gd name="connsiteX8" fmla="*/ 483599 w 674846"/>
              <a:gd name="connsiteY8" fmla="*/ 92128 h 136707"/>
              <a:gd name="connsiteX9" fmla="*/ 223249 w 674846"/>
              <a:gd name="connsiteY9" fmla="*/ 120703 h 136707"/>
              <a:gd name="connsiteX10" fmla="*/ 185149 w 674846"/>
              <a:gd name="connsiteY10" fmla="*/ 85778 h 136707"/>
              <a:gd name="connsiteX11" fmla="*/ 86724 w 674846"/>
              <a:gd name="connsiteY11" fmla="*/ 66728 h 136707"/>
              <a:gd name="connsiteX12" fmla="*/ 999 w 674846"/>
              <a:gd name="connsiteY12" fmla="*/ 53 h 1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74846" h="136707">
                <a:moveTo>
                  <a:pt x="999" y="53"/>
                </a:moveTo>
                <a:cubicBezTo>
                  <a:pt x="10524" y="2170"/>
                  <a:pt x="102070" y="66728"/>
                  <a:pt x="143874" y="79428"/>
                </a:cubicBezTo>
                <a:cubicBezTo>
                  <a:pt x="185678" y="92128"/>
                  <a:pt x="244945" y="66728"/>
                  <a:pt x="251824" y="76253"/>
                </a:cubicBezTo>
                <a:cubicBezTo>
                  <a:pt x="258703" y="85778"/>
                  <a:pt x="178799" y="133932"/>
                  <a:pt x="185149" y="136578"/>
                </a:cubicBezTo>
                <a:cubicBezTo>
                  <a:pt x="191499" y="139224"/>
                  <a:pt x="249708" y="100595"/>
                  <a:pt x="289924" y="92128"/>
                </a:cubicBezTo>
                <a:cubicBezTo>
                  <a:pt x="330140" y="83661"/>
                  <a:pt x="405812" y="91599"/>
                  <a:pt x="426449" y="85778"/>
                </a:cubicBezTo>
                <a:cubicBezTo>
                  <a:pt x="447086" y="79957"/>
                  <a:pt x="372474" y="51382"/>
                  <a:pt x="413749" y="57203"/>
                </a:cubicBezTo>
                <a:cubicBezTo>
                  <a:pt x="455024" y="63024"/>
                  <a:pt x="662457" y="114882"/>
                  <a:pt x="674099" y="120703"/>
                </a:cubicBezTo>
                <a:cubicBezTo>
                  <a:pt x="685741" y="126524"/>
                  <a:pt x="558741" y="92128"/>
                  <a:pt x="483599" y="92128"/>
                </a:cubicBezTo>
                <a:cubicBezTo>
                  <a:pt x="408457" y="92128"/>
                  <a:pt x="272991" y="121761"/>
                  <a:pt x="223249" y="120703"/>
                </a:cubicBezTo>
                <a:cubicBezTo>
                  <a:pt x="173507" y="119645"/>
                  <a:pt x="207903" y="94774"/>
                  <a:pt x="185149" y="85778"/>
                </a:cubicBezTo>
                <a:cubicBezTo>
                  <a:pt x="162395" y="76782"/>
                  <a:pt x="121120" y="74665"/>
                  <a:pt x="86724" y="66728"/>
                </a:cubicBezTo>
                <a:cubicBezTo>
                  <a:pt x="52328" y="58791"/>
                  <a:pt x="-8526" y="-2064"/>
                  <a:pt x="999" y="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33706479-DE4D-6F7D-D704-AD82FFE7D1CA}"/>
              </a:ext>
            </a:extLst>
          </p:cNvPr>
          <p:cNvSpPr/>
          <p:nvPr/>
        </p:nvSpPr>
        <p:spPr>
          <a:xfrm>
            <a:off x="4734014" y="8054122"/>
            <a:ext cx="358342" cy="115219"/>
          </a:xfrm>
          <a:custGeom>
            <a:avLst/>
            <a:gdLst>
              <a:gd name="connsiteX0" fmla="*/ 3086 w 358342"/>
              <a:gd name="connsiteY0" fmla="*/ 29428 h 115219"/>
              <a:gd name="connsiteX1" fmla="*/ 330111 w 358342"/>
              <a:gd name="connsiteY1" fmla="*/ 10378 h 115219"/>
              <a:gd name="connsiteX2" fmla="*/ 339636 w 358342"/>
              <a:gd name="connsiteY2" fmla="*/ 23078 h 115219"/>
              <a:gd name="connsiteX3" fmla="*/ 317411 w 358342"/>
              <a:gd name="connsiteY3" fmla="*/ 115153 h 115219"/>
              <a:gd name="connsiteX4" fmla="*/ 339636 w 358342"/>
              <a:gd name="connsiteY4" fmla="*/ 7203 h 115219"/>
              <a:gd name="connsiteX5" fmla="*/ 174536 w 358342"/>
              <a:gd name="connsiteY5" fmla="*/ 13553 h 115219"/>
              <a:gd name="connsiteX6" fmla="*/ 3086 w 358342"/>
              <a:gd name="connsiteY6" fmla="*/ 29428 h 115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342" h="115219">
                <a:moveTo>
                  <a:pt x="3086" y="29428"/>
                </a:moveTo>
                <a:cubicBezTo>
                  <a:pt x="29015" y="28899"/>
                  <a:pt x="274019" y="11436"/>
                  <a:pt x="330111" y="10378"/>
                </a:cubicBezTo>
                <a:cubicBezTo>
                  <a:pt x="386203" y="9320"/>
                  <a:pt x="341753" y="5616"/>
                  <a:pt x="339636" y="23078"/>
                </a:cubicBezTo>
                <a:cubicBezTo>
                  <a:pt x="337519" y="40540"/>
                  <a:pt x="317411" y="117799"/>
                  <a:pt x="317411" y="115153"/>
                </a:cubicBezTo>
                <a:cubicBezTo>
                  <a:pt x="317411" y="112507"/>
                  <a:pt x="363449" y="24136"/>
                  <a:pt x="339636" y="7203"/>
                </a:cubicBezTo>
                <a:cubicBezTo>
                  <a:pt x="315824" y="-9730"/>
                  <a:pt x="227453" y="7732"/>
                  <a:pt x="174536" y="13553"/>
                </a:cubicBezTo>
                <a:cubicBezTo>
                  <a:pt x="121619" y="19374"/>
                  <a:pt x="-22843" y="29957"/>
                  <a:pt x="3086" y="294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0040290B-77C4-4850-C553-34964DDAB297}"/>
              </a:ext>
            </a:extLst>
          </p:cNvPr>
          <p:cNvSpPr/>
          <p:nvPr/>
        </p:nvSpPr>
        <p:spPr>
          <a:xfrm>
            <a:off x="4694507" y="8045099"/>
            <a:ext cx="277003" cy="118861"/>
          </a:xfrm>
          <a:custGeom>
            <a:avLst/>
            <a:gdLst>
              <a:gd name="connsiteX0" fmla="*/ 64818 w 277003"/>
              <a:gd name="connsiteY0" fmla="*/ 9876 h 118861"/>
              <a:gd name="connsiteX1" fmla="*/ 271193 w 277003"/>
              <a:gd name="connsiteY1" fmla="*/ 114651 h 118861"/>
              <a:gd name="connsiteX2" fmla="*/ 220393 w 277003"/>
              <a:gd name="connsiteY2" fmla="*/ 92426 h 118861"/>
              <a:gd name="connsiteX3" fmla="*/ 223568 w 277003"/>
              <a:gd name="connsiteY3" fmla="*/ 38451 h 118861"/>
              <a:gd name="connsiteX4" fmla="*/ 255318 w 277003"/>
              <a:gd name="connsiteY4" fmla="*/ 351 h 118861"/>
              <a:gd name="connsiteX5" fmla="*/ 207693 w 277003"/>
              <a:gd name="connsiteY5" fmla="*/ 60676 h 118861"/>
              <a:gd name="connsiteX6" fmla="*/ 7668 w 277003"/>
              <a:gd name="connsiteY6" fmla="*/ 25751 h 118861"/>
              <a:gd name="connsiteX7" fmla="*/ 64818 w 277003"/>
              <a:gd name="connsiteY7" fmla="*/ 9876 h 11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003" h="118861">
                <a:moveTo>
                  <a:pt x="64818" y="9876"/>
                </a:moveTo>
                <a:cubicBezTo>
                  <a:pt x="108739" y="24693"/>
                  <a:pt x="245264" y="100893"/>
                  <a:pt x="271193" y="114651"/>
                </a:cubicBezTo>
                <a:cubicBezTo>
                  <a:pt x="297122" y="128409"/>
                  <a:pt x="228330" y="105126"/>
                  <a:pt x="220393" y="92426"/>
                </a:cubicBezTo>
                <a:cubicBezTo>
                  <a:pt x="212456" y="79726"/>
                  <a:pt x="217747" y="53797"/>
                  <a:pt x="223568" y="38451"/>
                </a:cubicBezTo>
                <a:cubicBezTo>
                  <a:pt x="229389" y="23105"/>
                  <a:pt x="257964" y="-3353"/>
                  <a:pt x="255318" y="351"/>
                </a:cubicBezTo>
                <a:cubicBezTo>
                  <a:pt x="252672" y="4055"/>
                  <a:pt x="248968" y="56443"/>
                  <a:pt x="207693" y="60676"/>
                </a:cubicBezTo>
                <a:cubicBezTo>
                  <a:pt x="166418" y="64909"/>
                  <a:pt x="32010" y="33688"/>
                  <a:pt x="7668" y="25751"/>
                </a:cubicBezTo>
                <a:cubicBezTo>
                  <a:pt x="-16674" y="17814"/>
                  <a:pt x="20897" y="-4941"/>
                  <a:pt x="64818" y="98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A4FA2DC-3AC4-CE9B-3384-9AD5A3095D88}"/>
              </a:ext>
            </a:extLst>
          </p:cNvPr>
          <p:cNvSpPr/>
          <p:nvPr/>
        </p:nvSpPr>
        <p:spPr>
          <a:xfrm>
            <a:off x="5079334" y="8031724"/>
            <a:ext cx="62116" cy="1500475"/>
          </a:xfrm>
          <a:custGeom>
            <a:avLst/>
            <a:gdLst>
              <a:gd name="connsiteX0" fmla="*/ 666 w 62116"/>
              <a:gd name="connsiteY0" fmla="*/ 80401 h 1500475"/>
              <a:gd name="connsiteX1" fmla="*/ 48291 w 62116"/>
              <a:gd name="connsiteY1" fmla="*/ 534426 h 1500475"/>
              <a:gd name="connsiteX2" fmla="*/ 38766 w 62116"/>
              <a:gd name="connsiteY2" fmla="*/ 582051 h 1500475"/>
              <a:gd name="connsiteX3" fmla="*/ 38766 w 62116"/>
              <a:gd name="connsiteY3" fmla="*/ 826526 h 1500475"/>
              <a:gd name="connsiteX4" fmla="*/ 38766 w 62116"/>
              <a:gd name="connsiteY4" fmla="*/ 842401 h 1500475"/>
              <a:gd name="connsiteX5" fmla="*/ 19716 w 62116"/>
              <a:gd name="connsiteY5" fmla="*/ 1258326 h 1500475"/>
              <a:gd name="connsiteX6" fmla="*/ 38766 w 62116"/>
              <a:gd name="connsiteY6" fmla="*/ 1499626 h 1500475"/>
              <a:gd name="connsiteX7" fmla="*/ 13366 w 62116"/>
              <a:gd name="connsiteY7" fmla="*/ 1312301 h 1500475"/>
              <a:gd name="connsiteX8" fmla="*/ 10191 w 62116"/>
              <a:gd name="connsiteY8" fmla="*/ 696351 h 1500475"/>
              <a:gd name="connsiteX9" fmla="*/ 48291 w 62116"/>
              <a:gd name="connsiteY9" fmla="*/ 864626 h 1500475"/>
              <a:gd name="connsiteX10" fmla="*/ 60991 w 62116"/>
              <a:gd name="connsiteY10" fmla="*/ 385201 h 1500475"/>
              <a:gd name="connsiteX11" fmla="*/ 22891 w 62116"/>
              <a:gd name="connsiteY11" fmla="*/ 26426 h 1500475"/>
              <a:gd name="connsiteX12" fmla="*/ 666 w 62116"/>
              <a:gd name="connsiteY12" fmla="*/ 80401 h 1500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116" h="1500475">
                <a:moveTo>
                  <a:pt x="666" y="80401"/>
                </a:moveTo>
                <a:cubicBezTo>
                  <a:pt x="4899" y="165068"/>
                  <a:pt x="41941" y="450818"/>
                  <a:pt x="48291" y="534426"/>
                </a:cubicBezTo>
                <a:cubicBezTo>
                  <a:pt x="54641" y="618034"/>
                  <a:pt x="40353" y="533368"/>
                  <a:pt x="38766" y="582051"/>
                </a:cubicBezTo>
                <a:cubicBezTo>
                  <a:pt x="37179" y="630734"/>
                  <a:pt x="38766" y="826526"/>
                  <a:pt x="38766" y="826526"/>
                </a:cubicBezTo>
                <a:cubicBezTo>
                  <a:pt x="38766" y="869918"/>
                  <a:pt x="41941" y="770434"/>
                  <a:pt x="38766" y="842401"/>
                </a:cubicBezTo>
                <a:cubicBezTo>
                  <a:pt x="35591" y="914368"/>
                  <a:pt x="19716" y="1148789"/>
                  <a:pt x="19716" y="1258326"/>
                </a:cubicBezTo>
                <a:cubicBezTo>
                  <a:pt x="19716" y="1367863"/>
                  <a:pt x="39824" y="1490630"/>
                  <a:pt x="38766" y="1499626"/>
                </a:cubicBezTo>
                <a:cubicBezTo>
                  <a:pt x="37708" y="1508622"/>
                  <a:pt x="18128" y="1446180"/>
                  <a:pt x="13366" y="1312301"/>
                </a:cubicBezTo>
                <a:cubicBezTo>
                  <a:pt x="8604" y="1178422"/>
                  <a:pt x="4370" y="770964"/>
                  <a:pt x="10191" y="696351"/>
                </a:cubicBezTo>
                <a:cubicBezTo>
                  <a:pt x="16012" y="621739"/>
                  <a:pt x="39824" y="916484"/>
                  <a:pt x="48291" y="864626"/>
                </a:cubicBezTo>
                <a:cubicBezTo>
                  <a:pt x="56758" y="812768"/>
                  <a:pt x="65224" y="524901"/>
                  <a:pt x="60991" y="385201"/>
                </a:cubicBezTo>
                <a:cubicBezTo>
                  <a:pt x="56758" y="245501"/>
                  <a:pt x="32416" y="74580"/>
                  <a:pt x="22891" y="26426"/>
                </a:cubicBezTo>
                <a:cubicBezTo>
                  <a:pt x="13366" y="-21728"/>
                  <a:pt x="-3567" y="-4266"/>
                  <a:pt x="666" y="804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BDE24FA8-DE1D-6EBC-2876-C84E0F62A91B}"/>
              </a:ext>
            </a:extLst>
          </p:cNvPr>
          <p:cNvSpPr/>
          <p:nvPr/>
        </p:nvSpPr>
        <p:spPr>
          <a:xfrm>
            <a:off x="6330769" y="9374756"/>
            <a:ext cx="56302" cy="208270"/>
          </a:xfrm>
          <a:custGeom>
            <a:avLst/>
            <a:gdLst>
              <a:gd name="connsiteX0" fmla="*/ 54156 w 56302"/>
              <a:gd name="connsiteY0" fmla="*/ 1019 h 208270"/>
              <a:gd name="connsiteX1" fmla="*/ 181 w 56302"/>
              <a:gd name="connsiteY1" fmla="*/ 204219 h 208270"/>
              <a:gd name="connsiteX2" fmla="*/ 38281 w 56302"/>
              <a:gd name="connsiteY2" fmla="*/ 128019 h 208270"/>
              <a:gd name="connsiteX3" fmla="*/ 54156 w 56302"/>
              <a:gd name="connsiteY3" fmla="*/ 1019 h 208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02" h="208270">
                <a:moveTo>
                  <a:pt x="54156" y="1019"/>
                </a:moveTo>
                <a:cubicBezTo>
                  <a:pt x="47806" y="13719"/>
                  <a:pt x="2827" y="183052"/>
                  <a:pt x="181" y="204219"/>
                </a:cubicBezTo>
                <a:cubicBezTo>
                  <a:pt x="-2465" y="225386"/>
                  <a:pt x="24523" y="158181"/>
                  <a:pt x="38281" y="128019"/>
                </a:cubicBezTo>
                <a:cubicBezTo>
                  <a:pt x="52039" y="97857"/>
                  <a:pt x="60506" y="-11681"/>
                  <a:pt x="54156" y="10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3B323578-8B51-0555-33D5-BB504A617ED6}"/>
              </a:ext>
            </a:extLst>
          </p:cNvPr>
          <p:cNvSpPr/>
          <p:nvPr/>
        </p:nvSpPr>
        <p:spPr>
          <a:xfrm>
            <a:off x="5161791" y="7585428"/>
            <a:ext cx="1235834" cy="215277"/>
          </a:xfrm>
          <a:custGeom>
            <a:avLst/>
            <a:gdLst>
              <a:gd name="connsiteX0" fmla="*/ 251584 w 1235834"/>
              <a:gd name="connsiteY0" fmla="*/ 2822 h 215277"/>
              <a:gd name="connsiteX1" fmla="*/ 32509 w 1235834"/>
              <a:gd name="connsiteY1" fmla="*/ 40922 h 215277"/>
              <a:gd name="connsiteX2" fmla="*/ 45209 w 1235834"/>
              <a:gd name="connsiteY2" fmla="*/ 79022 h 215277"/>
              <a:gd name="connsiteX3" fmla="*/ 83309 w 1235834"/>
              <a:gd name="connsiteY3" fmla="*/ 148872 h 215277"/>
              <a:gd name="connsiteX4" fmla="*/ 143634 w 1235834"/>
              <a:gd name="connsiteY4" fmla="*/ 193322 h 215277"/>
              <a:gd name="connsiteX5" fmla="*/ 73784 w 1235834"/>
              <a:gd name="connsiteY5" fmla="*/ 209197 h 215277"/>
              <a:gd name="connsiteX6" fmla="*/ 286509 w 1235834"/>
              <a:gd name="connsiteY6" fmla="*/ 91722 h 215277"/>
              <a:gd name="connsiteX7" fmla="*/ 96009 w 1235834"/>
              <a:gd name="connsiteY7" fmla="*/ 193322 h 215277"/>
              <a:gd name="connsiteX8" fmla="*/ 340484 w 1235834"/>
              <a:gd name="connsiteY8" fmla="*/ 180622 h 215277"/>
              <a:gd name="connsiteX9" fmla="*/ 486534 w 1235834"/>
              <a:gd name="connsiteY9" fmla="*/ 180622 h 215277"/>
              <a:gd name="connsiteX10" fmla="*/ 724659 w 1235834"/>
              <a:gd name="connsiteY10" fmla="*/ 177447 h 215277"/>
              <a:gd name="connsiteX11" fmla="*/ 775459 w 1235834"/>
              <a:gd name="connsiteY11" fmla="*/ 180622 h 215277"/>
              <a:gd name="connsiteX12" fmla="*/ 1035809 w 1235834"/>
              <a:gd name="connsiteY12" fmla="*/ 174272 h 215277"/>
              <a:gd name="connsiteX13" fmla="*/ 1235834 w 1235834"/>
              <a:gd name="connsiteY13" fmla="*/ 174272 h 215277"/>
              <a:gd name="connsiteX14" fmla="*/ 835784 w 1235834"/>
              <a:gd name="connsiteY14" fmla="*/ 177447 h 215277"/>
              <a:gd name="connsiteX15" fmla="*/ 76959 w 1235834"/>
              <a:gd name="connsiteY15" fmla="*/ 177447 h 215277"/>
              <a:gd name="connsiteX16" fmla="*/ 45209 w 1235834"/>
              <a:gd name="connsiteY16" fmla="*/ 174272 h 215277"/>
              <a:gd name="connsiteX17" fmla="*/ 35684 w 1235834"/>
              <a:gd name="connsiteY17" fmla="*/ 72672 h 215277"/>
              <a:gd name="connsiteX18" fmla="*/ 19809 w 1235834"/>
              <a:gd name="connsiteY18" fmla="*/ 28222 h 215277"/>
              <a:gd name="connsiteX19" fmla="*/ 340484 w 1235834"/>
              <a:gd name="connsiteY19" fmla="*/ 5997 h 215277"/>
              <a:gd name="connsiteX20" fmla="*/ 311909 w 1235834"/>
              <a:gd name="connsiteY20" fmla="*/ 2822 h 215277"/>
              <a:gd name="connsiteX21" fmla="*/ 251584 w 1235834"/>
              <a:gd name="connsiteY21" fmla="*/ 2822 h 215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35834" h="215277">
                <a:moveTo>
                  <a:pt x="251584" y="2822"/>
                </a:moveTo>
                <a:cubicBezTo>
                  <a:pt x="205017" y="9172"/>
                  <a:pt x="66905" y="28222"/>
                  <a:pt x="32509" y="40922"/>
                </a:cubicBezTo>
                <a:cubicBezTo>
                  <a:pt x="-1887" y="53622"/>
                  <a:pt x="36742" y="61030"/>
                  <a:pt x="45209" y="79022"/>
                </a:cubicBezTo>
                <a:cubicBezTo>
                  <a:pt x="53676" y="97014"/>
                  <a:pt x="66905" y="129822"/>
                  <a:pt x="83309" y="148872"/>
                </a:cubicBezTo>
                <a:cubicBezTo>
                  <a:pt x="99713" y="167922"/>
                  <a:pt x="145221" y="183268"/>
                  <a:pt x="143634" y="193322"/>
                </a:cubicBezTo>
                <a:cubicBezTo>
                  <a:pt x="142047" y="203376"/>
                  <a:pt x="49971" y="226130"/>
                  <a:pt x="73784" y="209197"/>
                </a:cubicBezTo>
                <a:cubicBezTo>
                  <a:pt x="97596" y="192264"/>
                  <a:pt x="282805" y="94368"/>
                  <a:pt x="286509" y="91722"/>
                </a:cubicBezTo>
                <a:cubicBezTo>
                  <a:pt x="290213" y="89076"/>
                  <a:pt x="87013" y="178505"/>
                  <a:pt x="96009" y="193322"/>
                </a:cubicBezTo>
                <a:cubicBezTo>
                  <a:pt x="105005" y="208139"/>
                  <a:pt x="275397" y="182739"/>
                  <a:pt x="340484" y="180622"/>
                </a:cubicBezTo>
                <a:cubicBezTo>
                  <a:pt x="405571" y="178505"/>
                  <a:pt x="486534" y="180622"/>
                  <a:pt x="486534" y="180622"/>
                </a:cubicBezTo>
                <a:lnTo>
                  <a:pt x="724659" y="177447"/>
                </a:lnTo>
                <a:cubicBezTo>
                  <a:pt x="772813" y="177447"/>
                  <a:pt x="723601" y="181151"/>
                  <a:pt x="775459" y="180622"/>
                </a:cubicBezTo>
                <a:cubicBezTo>
                  <a:pt x="827317" y="180093"/>
                  <a:pt x="959080" y="175330"/>
                  <a:pt x="1035809" y="174272"/>
                </a:cubicBezTo>
                <a:cubicBezTo>
                  <a:pt x="1112538" y="173214"/>
                  <a:pt x="1235834" y="174272"/>
                  <a:pt x="1235834" y="174272"/>
                </a:cubicBezTo>
                <a:lnTo>
                  <a:pt x="835784" y="177447"/>
                </a:lnTo>
                <a:lnTo>
                  <a:pt x="76959" y="177447"/>
                </a:lnTo>
                <a:cubicBezTo>
                  <a:pt x="-54803" y="176918"/>
                  <a:pt x="52088" y="191734"/>
                  <a:pt x="45209" y="174272"/>
                </a:cubicBezTo>
                <a:cubicBezTo>
                  <a:pt x="38330" y="156810"/>
                  <a:pt x="39917" y="97014"/>
                  <a:pt x="35684" y="72672"/>
                </a:cubicBezTo>
                <a:cubicBezTo>
                  <a:pt x="31451" y="48330"/>
                  <a:pt x="-30991" y="39335"/>
                  <a:pt x="19809" y="28222"/>
                </a:cubicBezTo>
                <a:cubicBezTo>
                  <a:pt x="70609" y="17110"/>
                  <a:pt x="291801" y="10230"/>
                  <a:pt x="340484" y="5997"/>
                </a:cubicBezTo>
                <a:cubicBezTo>
                  <a:pt x="389167" y="1764"/>
                  <a:pt x="320905" y="2822"/>
                  <a:pt x="311909" y="2822"/>
                </a:cubicBezTo>
                <a:cubicBezTo>
                  <a:pt x="302913" y="2822"/>
                  <a:pt x="298151" y="-3528"/>
                  <a:pt x="251584" y="28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04C6030-AA62-C80A-8DB3-8FAB085F1575}"/>
              </a:ext>
            </a:extLst>
          </p:cNvPr>
          <p:cNvSpPr/>
          <p:nvPr/>
        </p:nvSpPr>
        <p:spPr>
          <a:xfrm>
            <a:off x="5318233" y="7248685"/>
            <a:ext cx="1025365" cy="600129"/>
          </a:xfrm>
          <a:custGeom>
            <a:avLst/>
            <a:gdLst>
              <a:gd name="connsiteX0" fmla="*/ 3067 w 1025365"/>
              <a:gd name="connsiteY0" fmla="*/ 390365 h 600129"/>
              <a:gd name="connsiteX1" fmla="*/ 393592 w 1025365"/>
              <a:gd name="connsiteY1" fmla="*/ 101440 h 600129"/>
              <a:gd name="connsiteX2" fmla="*/ 450742 w 1025365"/>
              <a:gd name="connsiteY2" fmla="*/ 120490 h 600129"/>
              <a:gd name="connsiteX3" fmla="*/ 460267 w 1025365"/>
              <a:gd name="connsiteY3" fmla="*/ 104615 h 600129"/>
              <a:gd name="connsiteX4" fmla="*/ 749192 w 1025365"/>
              <a:gd name="connsiteY4" fmla="*/ 218915 h 600129"/>
              <a:gd name="connsiteX5" fmla="*/ 685692 w 1025365"/>
              <a:gd name="connsiteY5" fmla="*/ 212565 h 600129"/>
              <a:gd name="connsiteX6" fmla="*/ 936517 w 1025365"/>
              <a:gd name="connsiteY6" fmla="*/ 339565 h 600129"/>
              <a:gd name="connsiteX7" fmla="*/ 946042 w 1025365"/>
              <a:gd name="connsiteY7" fmla="*/ 364965 h 600129"/>
              <a:gd name="connsiteX8" fmla="*/ 707917 w 1025365"/>
              <a:gd name="connsiteY8" fmla="*/ 599915 h 600129"/>
              <a:gd name="connsiteX9" fmla="*/ 923817 w 1025365"/>
              <a:gd name="connsiteY9" fmla="*/ 406240 h 600129"/>
              <a:gd name="connsiteX10" fmla="*/ 984142 w 1025365"/>
              <a:gd name="connsiteY10" fmla="*/ 358615 h 600129"/>
              <a:gd name="connsiteX11" fmla="*/ 304692 w 1025365"/>
              <a:gd name="connsiteY11" fmla="*/ 9365 h 600129"/>
              <a:gd name="connsiteX12" fmla="*/ 469792 w 1025365"/>
              <a:gd name="connsiteY12" fmla="*/ 110965 h 600129"/>
              <a:gd name="connsiteX13" fmla="*/ 225317 w 1025365"/>
              <a:gd name="connsiteY13" fmla="*/ 228440 h 600129"/>
              <a:gd name="connsiteX14" fmla="*/ 3067 w 1025365"/>
              <a:gd name="connsiteY14" fmla="*/ 390365 h 6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25365" h="600129">
                <a:moveTo>
                  <a:pt x="3067" y="390365"/>
                </a:moveTo>
                <a:cubicBezTo>
                  <a:pt x="31113" y="369198"/>
                  <a:pt x="318980" y="146419"/>
                  <a:pt x="393592" y="101440"/>
                </a:cubicBezTo>
                <a:cubicBezTo>
                  <a:pt x="468204" y="56461"/>
                  <a:pt x="439630" y="119961"/>
                  <a:pt x="450742" y="120490"/>
                </a:cubicBezTo>
                <a:cubicBezTo>
                  <a:pt x="461854" y="121019"/>
                  <a:pt x="410525" y="88211"/>
                  <a:pt x="460267" y="104615"/>
                </a:cubicBezTo>
                <a:cubicBezTo>
                  <a:pt x="510009" y="121019"/>
                  <a:pt x="711621" y="200923"/>
                  <a:pt x="749192" y="218915"/>
                </a:cubicBezTo>
                <a:cubicBezTo>
                  <a:pt x="786763" y="236907"/>
                  <a:pt x="654471" y="192457"/>
                  <a:pt x="685692" y="212565"/>
                </a:cubicBezTo>
                <a:cubicBezTo>
                  <a:pt x="716913" y="232673"/>
                  <a:pt x="893126" y="314165"/>
                  <a:pt x="936517" y="339565"/>
                </a:cubicBezTo>
                <a:cubicBezTo>
                  <a:pt x="979908" y="364965"/>
                  <a:pt x="984142" y="321573"/>
                  <a:pt x="946042" y="364965"/>
                </a:cubicBezTo>
                <a:cubicBezTo>
                  <a:pt x="907942" y="408357"/>
                  <a:pt x="711621" y="593036"/>
                  <a:pt x="707917" y="599915"/>
                </a:cubicBezTo>
                <a:cubicBezTo>
                  <a:pt x="704213" y="606794"/>
                  <a:pt x="877780" y="446457"/>
                  <a:pt x="923817" y="406240"/>
                </a:cubicBezTo>
                <a:cubicBezTo>
                  <a:pt x="969854" y="366023"/>
                  <a:pt x="1087329" y="424761"/>
                  <a:pt x="984142" y="358615"/>
                </a:cubicBezTo>
                <a:cubicBezTo>
                  <a:pt x="880955" y="292469"/>
                  <a:pt x="390417" y="50640"/>
                  <a:pt x="304692" y="9365"/>
                </a:cubicBezTo>
                <a:cubicBezTo>
                  <a:pt x="218967" y="-31910"/>
                  <a:pt x="483021" y="74452"/>
                  <a:pt x="469792" y="110965"/>
                </a:cubicBezTo>
                <a:cubicBezTo>
                  <a:pt x="456563" y="147477"/>
                  <a:pt x="304163" y="181344"/>
                  <a:pt x="225317" y="228440"/>
                </a:cubicBezTo>
                <a:cubicBezTo>
                  <a:pt x="146471" y="275536"/>
                  <a:pt x="-24979" y="411532"/>
                  <a:pt x="3067" y="3903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260455C0-A660-0966-B309-051390F9ADA9}"/>
              </a:ext>
            </a:extLst>
          </p:cNvPr>
          <p:cNvSpPr/>
          <p:nvPr/>
        </p:nvSpPr>
        <p:spPr>
          <a:xfrm>
            <a:off x="6301060" y="7810960"/>
            <a:ext cx="59956" cy="1402084"/>
          </a:xfrm>
          <a:custGeom>
            <a:avLst/>
            <a:gdLst>
              <a:gd name="connsiteX0" fmla="*/ 4490 w 59956"/>
              <a:gd name="connsiteY0" fmla="*/ 5890 h 1402084"/>
              <a:gd name="connsiteX1" fmla="*/ 1315 w 59956"/>
              <a:gd name="connsiteY1" fmla="*/ 783765 h 1402084"/>
              <a:gd name="connsiteX2" fmla="*/ 23540 w 59956"/>
              <a:gd name="connsiteY2" fmla="*/ 678990 h 1402084"/>
              <a:gd name="connsiteX3" fmla="*/ 45765 w 59956"/>
              <a:gd name="connsiteY3" fmla="*/ 1399715 h 1402084"/>
              <a:gd name="connsiteX4" fmla="*/ 58465 w 59956"/>
              <a:gd name="connsiteY4" fmla="*/ 888540 h 1402084"/>
              <a:gd name="connsiteX5" fmla="*/ 10840 w 59956"/>
              <a:gd name="connsiteY5" fmla="*/ 282115 h 1402084"/>
              <a:gd name="connsiteX6" fmla="*/ 20365 w 59956"/>
              <a:gd name="connsiteY6" fmla="*/ 418640 h 1402084"/>
              <a:gd name="connsiteX7" fmla="*/ 4490 w 59956"/>
              <a:gd name="connsiteY7" fmla="*/ 5890 h 140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956" h="1402084">
                <a:moveTo>
                  <a:pt x="4490" y="5890"/>
                </a:moveTo>
                <a:cubicBezTo>
                  <a:pt x="1315" y="66744"/>
                  <a:pt x="-1860" y="671582"/>
                  <a:pt x="1315" y="783765"/>
                </a:cubicBezTo>
                <a:cubicBezTo>
                  <a:pt x="4490" y="895948"/>
                  <a:pt x="16132" y="576332"/>
                  <a:pt x="23540" y="678990"/>
                </a:cubicBezTo>
                <a:cubicBezTo>
                  <a:pt x="30948" y="781648"/>
                  <a:pt x="39944" y="1364790"/>
                  <a:pt x="45765" y="1399715"/>
                </a:cubicBezTo>
                <a:cubicBezTo>
                  <a:pt x="51586" y="1434640"/>
                  <a:pt x="64286" y="1074806"/>
                  <a:pt x="58465" y="888540"/>
                </a:cubicBezTo>
                <a:cubicBezTo>
                  <a:pt x="52644" y="702274"/>
                  <a:pt x="17190" y="360432"/>
                  <a:pt x="10840" y="282115"/>
                </a:cubicBezTo>
                <a:cubicBezTo>
                  <a:pt x="4490" y="203798"/>
                  <a:pt x="19307" y="462561"/>
                  <a:pt x="20365" y="418640"/>
                </a:cubicBezTo>
                <a:cubicBezTo>
                  <a:pt x="21423" y="374719"/>
                  <a:pt x="7665" y="-54964"/>
                  <a:pt x="4490" y="589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FC510BA9-B845-4C76-3D07-6EAE7AC4FB0A}"/>
              </a:ext>
            </a:extLst>
          </p:cNvPr>
          <p:cNvSpPr/>
          <p:nvPr/>
        </p:nvSpPr>
        <p:spPr>
          <a:xfrm>
            <a:off x="5584446" y="8220412"/>
            <a:ext cx="328184" cy="927623"/>
          </a:xfrm>
          <a:custGeom>
            <a:avLst/>
            <a:gdLst>
              <a:gd name="connsiteX0" fmla="*/ 124204 w 328184"/>
              <a:gd name="connsiteY0" fmla="*/ 2838 h 927623"/>
              <a:gd name="connsiteX1" fmla="*/ 317879 w 328184"/>
              <a:gd name="connsiteY1" fmla="*/ 460038 h 927623"/>
              <a:gd name="connsiteX2" fmla="*/ 295654 w 328184"/>
              <a:gd name="connsiteY2" fmla="*/ 412413 h 927623"/>
              <a:gd name="connsiteX3" fmla="*/ 244854 w 328184"/>
              <a:gd name="connsiteY3" fmla="*/ 755313 h 927623"/>
              <a:gd name="connsiteX4" fmla="*/ 379 w 328184"/>
              <a:gd name="connsiteY4" fmla="*/ 926763 h 927623"/>
              <a:gd name="connsiteX5" fmla="*/ 190879 w 328184"/>
              <a:gd name="connsiteY5" fmla="*/ 818813 h 927623"/>
              <a:gd name="connsiteX6" fmla="*/ 276604 w 328184"/>
              <a:gd name="connsiteY6" fmla="*/ 755313 h 927623"/>
              <a:gd name="connsiteX7" fmla="*/ 292479 w 328184"/>
              <a:gd name="connsiteY7" fmla="*/ 317163 h 927623"/>
              <a:gd name="connsiteX8" fmla="*/ 286129 w 328184"/>
              <a:gd name="connsiteY8" fmla="*/ 269538 h 927623"/>
              <a:gd name="connsiteX9" fmla="*/ 124204 w 328184"/>
              <a:gd name="connsiteY9" fmla="*/ 2838 h 927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8184" h="927623">
                <a:moveTo>
                  <a:pt x="124204" y="2838"/>
                </a:moveTo>
                <a:cubicBezTo>
                  <a:pt x="129496" y="34588"/>
                  <a:pt x="289304" y="391776"/>
                  <a:pt x="317879" y="460038"/>
                </a:cubicBezTo>
                <a:cubicBezTo>
                  <a:pt x="346454" y="528300"/>
                  <a:pt x="307825" y="363201"/>
                  <a:pt x="295654" y="412413"/>
                </a:cubicBezTo>
                <a:cubicBezTo>
                  <a:pt x="283483" y="461626"/>
                  <a:pt x="294066" y="669588"/>
                  <a:pt x="244854" y="755313"/>
                </a:cubicBezTo>
                <a:cubicBezTo>
                  <a:pt x="195642" y="841038"/>
                  <a:pt x="9375" y="916180"/>
                  <a:pt x="379" y="926763"/>
                </a:cubicBezTo>
                <a:cubicBezTo>
                  <a:pt x="-8617" y="937346"/>
                  <a:pt x="144841" y="847388"/>
                  <a:pt x="190879" y="818813"/>
                </a:cubicBezTo>
                <a:cubicBezTo>
                  <a:pt x="236917" y="790238"/>
                  <a:pt x="259671" y="838921"/>
                  <a:pt x="276604" y="755313"/>
                </a:cubicBezTo>
                <a:cubicBezTo>
                  <a:pt x="293537" y="671705"/>
                  <a:pt x="290892" y="398125"/>
                  <a:pt x="292479" y="317163"/>
                </a:cubicBezTo>
                <a:cubicBezTo>
                  <a:pt x="294066" y="236201"/>
                  <a:pt x="310471" y="324042"/>
                  <a:pt x="286129" y="269538"/>
                </a:cubicBezTo>
                <a:cubicBezTo>
                  <a:pt x="261787" y="215034"/>
                  <a:pt x="118912" y="-28912"/>
                  <a:pt x="124204" y="28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538576CD-2ED5-7F04-4E5B-EC440766BE10}"/>
              </a:ext>
            </a:extLst>
          </p:cNvPr>
          <p:cNvSpPr/>
          <p:nvPr/>
        </p:nvSpPr>
        <p:spPr>
          <a:xfrm>
            <a:off x="5391368" y="8196013"/>
            <a:ext cx="280642" cy="934358"/>
          </a:xfrm>
          <a:custGeom>
            <a:avLst/>
            <a:gdLst>
              <a:gd name="connsiteX0" fmla="*/ 276007 w 280642"/>
              <a:gd name="connsiteY0" fmla="*/ 5012 h 934358"/>
              <a:gd name="connsiteX1" fmla="*/ 53757 w 280642"/>
              <a:gd name="connsiteY1" fmla="*/ 192337 h 934358"/>
              <a:gd name="connsiteX2" fmla="*/ 98207 w 280642"/>
              <a:gd name="connsiteY2" fmla="*/ 160587 h 934358"/>
              <a:gd name="connsiteX3" fmla="*/ 31532 w 280642"/>
              <a:gd name="connsiteY3" fmla="*/ 322512 h 934358"/>
              <a:gd name="connsiteX4" fmla="*/ 25182 w 280642"/>
              <a:gd name="connsiteY4" fmla="*/ 487612 h 934358"/>
              <a:gd name="connsiteX5" fmla="*/ 6132 w 280642"/>
              <a:gd name="connsiteY5" fmla="*/ 468562 h 934358"/>
              <a:gd name="connsiteX6" fmla="*/ 63282 w 280642"/>
              <a:gd name="connsiteY6" fmla="*/ 824162 h 934358"/>
              <a:gd name="connsiteX7" fmla="*/ 123607 w 280642"/>
              <a:gd name="connsiteY7" fmla="*/ 786062 h 934358"/>
              <a:gd name="connsiteX8" fmla="*/ 279182 w 280642"/>
              <a:gd name="connsiteY8" fmla="*/ 925762 h 934358"/>
              <a:gd name="connsiteX9" fmla="*/ 190282 w 280642"/>
              <a:gd name="connsiteY9" fmla="*/ 890837 h 934358"/>
              <a:gd name="connsiteX10" fmla="*/ 6132 w 280642"/>
              <a:gd name="connsiteY10" fmla="*/ 659062 h 934358"/>
              <a:gd name="connsiteX11" fmla="*/ 41057 w 280642"/>
              <a:gd name="connsiteY11" fmla="*/ 189162 h 934358"/>
              <a:gd name="connsiteX12" fmla="*/ 12482 w 280642"/>
              <a:gd name="connsiteY12" fmla="*/ 268537 h 934358"/>
              <a:gd name="connsiteX13" fmla="*/ 50582 w 280642"/>
              <a:gd name="connsiteY13" fmla="*/ 125662 h 934358"/>
              <a:gd name="connsiteX14" fmla="*/ 41057 w 280642"/>
              <a:gd name="connsiteY14" fmla="*/ 154237 h 934358"/>
              <a:gd name="connsiteX15" fmla="*/ 180757 w 280642"/>
              <a:gd name="connsiteY15" fmla="*/ 20887 h 934358"/>
              <a:gd name="connsiteX16" fmla="*/ 101382 w 280642"/>
              <a:gd name="connsiteY16" fmla="*/ 49462 h 934358"/>
              <a:gd name="connsiteX17" fmla="*/ 276007 w 280642"/>
              <a:gd name="connsiteY17" fmla="*/ 5012 h 934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0642" h="934358">
                <a:moveTo>
                  <a:pt x="276007" y="5012"/>
                </a:moveTo>
                <a:cubicBezTo>
                  <a:pt x="268069" y="28825"/>
                  <a:pt x="83390" y="166408"/>
                  <a:pt x="53757" y="192337"/>
                </a:cubicBezTo>
                <a:cubicBezTo>
                  <a:pt x="24124" y="218266"/>
                  <a:pt x="101911" y="138891"/>
                  <a:pt x="98207" y="160587"/>
                </a:cubicBezTo>
                <a:cubicBezTo>
                  <a:pt x="94503" y="182283"/>
                  <a:pt x="43703" y="268008"/>
                  <a:pt x="31532" y="322512"/>
                </a:cubicBezTo>
                <a:cubicBezTo>
                  <a:pt x="19361" y="377016"/>
                  <a:pt x="29415" y="463270"/>
                  <a:pt x="25182" y="487612"/>
                </a:cubicBezTo>
                <a:cubicBezTo>
                  <a:pt x="20949" y="511954"/>
                  <a:pt x="-218" y="412470"/>
                  <a:pt x="6132" y="468562"/>
                </a:cubicBezTo>
                <a:cubicBezTo>
                  <a:pt x="12482" y="524654"/>
                  <a:pt x="43703" y="771246"/>
                  <a:pt x="63282" y="824162"/>
                </a:cubicBezTo>
                <a:cubicBezTo>
                  <a:pt x="82861" y="877078"/>
                  <a:pt x="87624" y="769129"/>
                  <a:pt x="123607" y="786062"/>
                </a:cubicBezTo>
                <a:cubicBezTo>
                  <a:pt x="159590" y="802995"/>
                  <a:pt x="268070" y="908300"/>
                  <a:pt x="279182" y="925762"/>
                </a:cubicBezTo>
                <a:cubicBezTo>
                  <a:pt x="290294" y="943224"/>
                  <a:pt x="235790" y="935287"/>
                  <a:pt x="190282" y="890837"/>
                </a:cubicBezTo>
                <a:cubicBezTo>
                  <a:pt x="144774" y="846387"/>
                  <a:pt x="31003" y="776008"/>
                  <a:pt x="6132" y="659062"/>
                </a:cubicBezTo>
                <a:cubicBezTo>
                  <a:pt x="-18739" y="542116"/>
                  <a:pt x="39999" y="254249"/>
                  <a:pt x="41057" y="189162"/>
                </a:cubicBezTo>
                <a:cubicBezTo>
                  <a:pt x="42115" y="124075"/>
                  <a:pt x="10894" y="279120"/>
                  <a:pt x="12482" y="268537"/>
                </a:cubicBezTo>
                <a:cubicBezTo>
                  <a:pt x="14069" y="257954"/>
                  <a:pt x="45820" y="144712"/>
                  <a:pt x="50582" y="125662"/>
                </a:cubicBezTo>
                <a:cubicBezTo>
                  <a:pt x="55344" y="106612"/>
                  <a:pt x="19361" y="171699"/>
                  <a:pt x="41057" y="154237"/>
                </a:cubicBezTo>
                <a:cubicBezTo>
                  <a:pt x="62753" y="136775"/>
                  <a:pt x="170703" y="38349"/>
                  <a:pt x="180757" y="20887"/>
                </a:cubicBezTo>
                <a:cubicBezTo>
                  <a:pt x="190811" y="3425"/>
                  <a:pt x="89740" y="48933"/>
                  <a:pt x="101382" y="49462"/>
                </a:cubicBezTo>
                <a:cubicBezTo>
                  <a:pt x="113024" y="49991"/>
                  <a:pt x="283945" y="-18801"/>
                  <a:pt x="276007" y="50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06FD76D5-F1E2-F424-91AE-2887C4442C03}"/>
              </a:ext>
            </a:extLst>
          </p:cNvPr>
          <p:cNvSpPr/>
          <p:nvPr/>
        </p:nvSpPr>
        <p:spPr>
          <a:xfrm>
            <a:off x="5368901" y="8264525"/>
            <a:ext cx="508421" cy="70290"/>
          </a:xfrm>
          <a:custGeom>
            <a:avLst/>
            <a:gdLst>
              <a:gd name="connsiteX0" fmla="*/ 12724 w 508421"/>
              <a:gd name="connsiteY0" fmla="*/ 69850 h 70290"/>
              <a:gd name="connsiteX1" fmla="*/ 282599 w 508421"/>
              <a:gd name="connsiteY1" fmla="*/ 22225 h 70290"/>
              <a:gd name="connsiteX2" fmla="*/ 508024 w 508421"/>
              <a:gd name="connsiteY2" fmla="*/ 44450 h 70290"/>
              <a:gd name="connsiteX3" fmla="*/ 330224 w 508421"/>
              <a:gd name="connsiteY3" fmla="*/ 0 h 70290"/>
              <a:gd name="connsiteX4" fmla="*/ 69874 w 508421"/>
              <a:gd name="connsiteY4" fmla="*/ 44450 h 70290"/>
              <a:gd name="connsiteX5" fmla="*/ 12724 w 508421"/>
              <a:gd name="connsiteY5" fmla="*/ 69850 h 7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421" h="70290">
                <a:moveTo>
                  <a:pt x="12724" y="69850"/>
                </a:moveTo>
                <a:cubicBezTo>
                  <a:pt x="48178" y="66146"/>
                  <a:pt x="200049" y="26458"/>
                  <a:pt x="282599" y="22225"/>
                </a:cubicBezTo>
                <a:cubicBezTo>
                  <a:pt x="365149" y="17992"/>
                  <a:pt x="500087" y="48154"/>
                  <a:pt x="508024" y="44450"/>
                </a:cubicBezTo>
                <a:cubicBezTo>
                  <a:pt x="515961" y="40746"/>
                  <a:pt x="403249" y="0"/>
                  <a:pt x="330224" y="0"/>
                </a:cubicBezTo>
                <a:cubicBezTo>
                  <a:pt x="257199" y="0"/>
                  <a:pt x="117499" y="35983"/>
                  <a:pt x="69874" y="44450"/>
                </a:cubicBezTo>
                <a:cubicBezTo>
                  <a:pt x="22249" y="52917"/>
                  <a:pt x="-22730" y="73554"/>
                  <a:pt x="12724" y="698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20665F43-A8D2-9D05-72E3-D774A8ADF41B}"/>
              </a:ext>
            </a:extLst>
          </p:cNvPr>
          <p:cNvSpPr/>
          <p:nvPr/>
        </p:nvSpPr>
        <p:spPr>
          <a:xfrm>
            <a:off x="5523941" y="8315155"/>
            <a:ext cx="181550" cy="264080"/>
          </a:xfrm>
          <a:custGeom>
            <a:avLst/>
            <a:gdLst>
              <a:gd name="connsiteX0" fmla="*/ 13259 w 181550"/>
              <a:gd name="connsiteY0" fmla="*/ 170 h 264080"/>
              <a:gd name="connsiteX1" fmla="*/ 3734 w 181550"/>
              <a:gd name="connsiteY1" fmla="*/ 127170 h 264080"/>
              <a:gd name="connsiteX2" fmla="*/ 29134 w 181550"/>
              <a:gd name="connsiteY2" fmla="*/ 212895 h 264080"/>
              <a:gd name="connsiteX3" fmla="*/ 181534 w 181550"/>
              <a:gd name="connsiteY3" fmla="*/ 263695 h 264080"/>
              <a:gd name="connsiteX4" fmla="*/ 38659 w 181550"/>
              <a:gd name="connsiteY4" fmla="*/ 231945 h 264080"/>
              <a:gd name="connsiteX5" fmla="*/ 559 w 181550"/>
              <a:gd name="connsiteY5" fmla="*/ 155745 h 264080"/>
              <a:gd name="connsiteX6" fmla="*/ 13259 w 181550"/>
              <a:gd name="connsiteY6" fmla="*/ 170 h 26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550" h="264080">
                <a:moveTo>
                  <a:pt x="13259" y="170"/>
                </a:moveTo>
                <a:cubicBezTo>
                  <a:pt x="13788" y="-4593"/>
                  <a:pt x="1088" y="91716"/>
                  <a:pt x="3734" y="127170"/>
                </a:cubicBezTo>
                <a:cubicBezTo>
                  <a:pt x="6380" y="162624"/>
                  <a:pt x="-499" y="190141"/>
                  <a:pt x="29134" y="212895"/>
                </a:cubicBezTo>
                <a:cubicBezTo>
                  <a:pt x="58767" y="235649"/>
                  <a:pt x="179947" y="260520"/>
                  <a:pt x="181534" y="263695"/>
                </a:cubicBezTo>
                <a:cubicBezTo>
                  <a:pt x="183121" y="266870"/>
                  <a:pt x="68821" y="249937"/>
                  <a:pt x="38659" y="231945"/>
                </a:cubicBezTo>
                <a:cubicBezTo>
                  <a:pt x="8497" y="213953"/>
                  <a:pt x="4263" y="188553"/>
                  <a:pt x="559" y="155745"/>
                </a:cubicBezTo>
                <a:cubicBezTo>
                  <a:pt x="-3145" y="122937"/>
                  <a:pt x="12730" y="4933"/>
                  <a:pt x="13259" y="1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29A22FC9-B492-DD1E-3EAE-F7D5488E53E0}"/>
              </a:ext>
            </a:extLst>
          </p:cNvPr>
          <p:cNvSpPr/>
          <p:nvPr/>
        </p:nvSpPr>
        <p:spPr>
          <a:xfrm>
            <a:off x="5517565" y="8311938"/>
            <a:ext cx="372802" cy="255763"/>
          </a:xfrm>
          <a:custGeom>
            <a:avLst/>
            <a:gdLst>
              <a:gd name="connsiteX0" fmla="*/ 585 w 372802"/>
              <a:gd name="connsiteY0" fmla="*/ 212 h 255763"/>
              <a:gd name="connsiteX1" fmla="*/ 191085 w 372802"/>
              <a:gd name="connsiteY1" fmla="*/ 28787 h 255763"/>
              <a:gd name="connsiteX2" fmla="*/ 213310 w 372802"/>
              <a:gd name="connsiteY2" fmla="*/ 73237 h 255763"/>
              <a:gd name="connsiteX3" fmla="*/ 283160 w 372802"/>
              <a:gd name="connsiteY3" fmla="*/ 174837 h 255763"/>
              <a:gd name="connsiteX4" fmla="*/ 308560 w 372802"/>
              <a:gd name="connsiteY4" fmla="*/ 203412 h 255763"/>
              <a:gd name="connsiteX5" fmla="*/ 187910 w 372802"/>
              <a:gd name="connsiteY5" fmla="*/ 254212 h 255763"/>
              <a:gd name="connsiteX6" fmla="*/ 372060 w 372802"/>
              <a:gd name="connsiteY6" fmla="*/ 228812 h 255763"/>
              <a:gd name="connsiteX7" fmla="*/ 248235 w 372802"/>
              <a:gd name="connsiteY7" fmla="*/ 95462 h 255763"/>
              <a:gd name="connsiteX8" fmla="*/ 137110 w 372802"/>
              <a:gd name="connsiteY8" fmla="*/ 19262 h 255763"/>
              <a:gd name="connsiteX9" fmla="*/ 585 w 372802"/>
              <a:gd name="connsiteY9" fmla="*/ 212 h 25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802" h="255763">
                <a:moveTo>
                  <a:pt x="585" y="212"/>
                </a:moveTo>
                <a:cubicBezTo>
                  <a:pt x="9581" y="1799"/>
                  <a:pt x="155631" y="16616"/>
                  <a:pt x="191085" y="28787"/>
                </a:cubicBezTo>
                <a:cubicBezTo>
                  <a:pt x="226539" y="40958"/>
                  <a:pt x="197964" y="48895"/>
                  <a:pt x="213310" y="73237"/>
                </a:cubicBezTo>
                <a:cubicBezTo>
                  <a:pt x="228656" y="97579"/>
                  <a:pt x="267285" y="153141"/>
                  <a:pt x="283160" y="174837"/>
                </a:cubicBezTo>
                <a:cubicBezTo>
                  <a:pt x="299035" y="196533"/>
                  <a:pt x="324435" y="190183"/>
                  <a:pt x="308560" y="203412"/>
                </a:cubicBezTo>
                <a:cubicBezTo>
                  <a:pt x="292685" y="216641"/>
                  <a:pt x="177327" y="249979"/>
                  <a:pt x="187910" y="254212"/>
                </a:cubicBezTo>
                <a:cubicBezTo>
                  <a:pt x="198493" y="258445"/>
                  <a:pt x="362006" y="255270"/>
                  <a:pt x="372060" y="228812"/>
                </a:cubicBezTo>
                <a:cubicBezTo>
                  <a:pt x="382114" y="202354"/>
                  <a:pt x="287393" y="130387"/>
                  <a:pt x="248235" y="95462"/>
                </a:cubicBezTo>
                <a:cubicBezTo>
                  <a:pt x="209077" y="60537"/>
                  <a:pt x="185793" y="32491"/>
                  <a:pt x="137110" y="19262"/>
                </a:cubicBezTo>
                <a:cubicBezTo>
                  <a:pt x="88427" y="6033"/>
                  <a:pt x="-8411" y="-1375"/>
                  <a:pt x="585" y="2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6C012A24-E0ED-640F-3E2A-441A4F241EDC}"/>
              </a:ext>
            </a:extLst>
          </p:cNvPr>
          <p:cNvSpPr/>
          <p:nvPr/>
        </p:nvSpPr>
        <p:spPr>
          <a:xfrm>
            <a:off x="5443611" y="8362920"/>
            <a:ext cx="58822" cy="832846"/>
          </a:xfrm>
          <a:custGeom>
            <a:avLst/>
            <a:gdLst>
              <a:gd name="connsiteX0" fmla="*/ 52314 w 58822"/>
              <a:gd name="connsiteY0" fmla="*/ 30 h 832846"/>
              <a:gd name="connsiteX1" fmla="*/ 11039 w 58822"/>
              <a:gd name="connsiteY1" fmla="*/ 247680 h 832846"/>
              <a:gd name="connsiteX2" fmla="*/ 39614 w 58822"/>
              <a:gd name="connsiteY2" fmla="*/ 495330 h 832846"/>
              <a:gd name="connsiteX3" fmla="*/ 26914 w 58822"/>
              <a:gd name="connsiteY3" fmla="*/ 425480 h 832846"/>
              <a:gd name="connsiteX4" fmla="*/ 58664 w 58822"/>
              <a:gd name="connsiteY4" fmla="*/ 831880 h 832846"/>
              <a:gd name="connsiteX5" fmla="*/ 11039 w 58822"/>
              <a:gd name="connsiteY5" fmla="*/ 530255 h 832846"/>
              <a:gd name="connsiteX6" fmla="*/ 4689 w 58822"/>
              <a:gd name="connsiteY6" fmla="*/ 260380 h 832846"/>
              <a:gd name="connsiteX7" fmla="*/ 1514 w 58822"/>
              <a:gd name="connsiteY7" fmla="*/ 263555 h 832846"/>
              <a:gd name="connsiteX8" fmla="*/ 52314 w 58822"/>
              <a:gd name="connsiteY8" fmla="*/ 30 h 8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822" h="832846">
                <a:moveTo>
                  <a:pt x="52314" y="30"/>
                </a:moveTo>
                <a:cubicBezTo>
                  <a:pt x="53902" y="-2616"/>
                  <a:pt x="13156" y="165130"/>
                  <a:pt x="11039" y="247680"/>
                </a:cubicBezTo>
                <a:cubicBezTo>
                  <a:pt x="8922" y="330230"/>
                  <a:pt x="36968" y="465697"/>
                  <a:pt x="39614" y="495330"/>
                </a:cubicBezTo>
                <a:cubicBezTo>
                  <a:pt x="42260" y="524963"/>
                  <a:pt x="23739" y="369388"/>
                  <a:pt x="26914" y="425480"/>
                </a:cubicBezTo>
                <a:cubicBezTo>
                  <a:pt x="30089" y="481572"/>
                  <a:pt x="61310" y="814417"/>
                  <a:pt x="58664" y="831880"/>
                </a:cubicBezTo>
                <a:cubicBezTo>
                  <a:pt x="56018" y="849343"/>
                  <a:pt x="20035" y="625505"/>
                  <a:pt x="11039" y="530255"/>
                </a:cubicBezTo>
                <a:cubicBezTo>
                  <a:pt x="2043" y="435005"/>
                  <a:pt x="6276" y="304830"/>
                  <a:pt x="4689" y="260380"/>
                </a:cubicBezTo>
                <a:cubicBezTo>
                  <a:pt x="3101" y="215930"/>
                  <a:pt x="-2719" y="304830"/>
                  <a:pt x="1514" y="263555"/>
                </a:cubicBezTo>
                <a:cubicBezTo>
                  <a:pt x="5747" y="222280"/>
                  <a:pt x="50726" y="2676"/>
                  <a:pt x="52314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C7363865-C268-615B-F157-9CF6B41F4560}"/>
              </a:ext>
            </a:extLst>
          </p:cNvPr>
          <p:cNvSpPr/>
          <p:nvPr/>
        </p:nvSpPr>
        <p:spPr>
          <a:xfrm>
            <a:off x="5591515" y="8613616"/>
            <a:ext cx="288709" cy="512606"/>
          </a:xfrm>
          <a:custGeom>
            <a:avLst/>
            <a:gdLst>
              <a:gd name="connsiteX0" fmla="*/ 288585 w 288709"/>
              <a:gd name="connsiteY0" fmla="*/ 159 h 512606"/>
              <a:gd name="connsiteX1" fmla="*/ 218735 w 288709"/>
              <a:gd name="connsiteY1" fmla="*/ 279559 h 512606"/>
              <a:gd name="connsiteX2" fmla="*/ 28235 w 288709"/>
              <a:gd name="connsiteY2" fmla="*/ 511334 h 512606"/>
              <a:gd name="connsiteX3" fmla="*/ 117135 w 288709"/>
              <a:gd name="connsiteY3" fmla="*/ 377984 h 512606"/>
              <a:gd name="connsiteX4" fmla="*/ 2835 w 288709"/>
              <a:gd name="connsiteY4" fmla="*/ 498634 h 512606"/>
              <a:gd name="connsiteX5" fmla="*/ 260010 w 288709"/>
              <a:gd name="connsiteY5" fmla="*/ 343059 h 512606"/>
              <a:gd name="connsiteX6" fmla="*/ 148885 w 288709"/>
              <a:gd name="connsiteY6" fmla="*/ 416084 h 512606"/>
              <a:gd name="connsiteX7" fmla="*/ 221910 w 288709"/>
              <a:gd name="connsiteY7" fmla="*/ 330359 h 512606"/>
              <a:gd name="connsiteX8" fmla="*/ 183810 w 288709"/>
              <a:gd name="connsiteY8" fmla="*/ 409734 h 512606"/>
              <a:gd name="connsiteX9" fmla="*/ 234610 w 288709"/>
              <a:gd name="connsiteY9" fmla="*/ 241459 h 512606"/>
              <a:gd name="connsiteX10" fmla="*/ 288585 w 288709"/>
              <a:gd name="connsiteY10" fmla="*/ 159 h 51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709" h="512606">
                <a:moveTo>
                  <a:pt x="288585" y="159"/>
                </a:moveTo>
                <a:cubicBezTo>
                  <a:pt x="285939" y="6509"/>
                  <a:pt x="262127" y="194363"/>
                  <a:pt x="218735" y="279559"/>
                </a:cubicBezTo>
                <a:cubicBezTo>
                  <a:pt x="175343" y="364755"/>
                  <a:pt x="45168" y="494930"/>
                  <a:pt x="28235" y="511334"/>
                </a:cubicBezTo>
                <a:cubicBezTo>
                  <a:pt x="11302" y="527738"/>
                  <a:pt x="121368" y="380101"/>
                  <a:pt x="117135" y="377984"/>
                </a:cubicBezTo>
                <a:cubicBezTo>
                  <a:pt x="112902" y="375867"/>
                  <a:pt x="-20978" y="504455"/>
                  <a:pt x="2835" y="498634"/>
                </a:cubicBezTo>
                <a:cubicBezTo>
                  <a:pt x="26648" y="492813"/>
                  <a:pt x="235668" y="356817"/>
                  <a:pt x="260010" y="343059"/>
                </a:cubicBezTo>
                <a:cubicBezTo>
                  <a:pt x="284352" y="329301"/>
                  <a:pt x="155235" y="418201"/>
                  <a:pt x="148885" y="416084"/>
                </a:cubicBezTo>
                <a:cubicBezTo>
                  <a:pt x="142535" y="413967"/>
                  <a:pt x="216089" y="331417"/>
                  <a:pt x="221910" y="330359"/>
                </a:cubicBezTo>
                <a:cubicBezTo>
                  <a:pt x="227731" y="329301"/>
                  <a:pt x="181693" y="424551"/>
                  <a:pt x="183810" y="409734"/>
                </a:cubicBezTo>
                <a:cubicBezTo>
                  <a:pt x="185927" y="394917"/>
                  <a:pt x="218206" y="303901"/>
                  <a:pt x="234610" y="241459"/>
                </a:cubicBezTo>
                <a:cubicBezTo>
                  <a:pt x="251014" y="179017"/>
                  <a:pt x="291231" y="-6191"/>
                  <a:pt x="288585" y="15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273E38EA-4887-5D8F-18F5-127D44E3FB9D}"/>
              </a:ext>
            </a:extLst>
          </p:cNvPr>
          <p:cNvSpPr/>
          <p:nvPr/>
        </p:nvSpPr>
        <p:spPr>
          <a:xfrm>
            <a:off x="5526509" y="8807625"/>
            <a:ext cx="720510" cy="651006"/>
          </a:xfrm>
          <a:custGeom>
            <a:avLst/>
            <a:gdLst>
              <a:gd name="connsiteX0" fmla="*/ 201191 w 720510"/>
              <a:gd name="connsiteY0" fmla="*/ 56975 h 651006"/>
              <a:gd name="connsiteX1" fmla="*/ 582191 w 720510"/>
              <a:gd name="connsiteY1" fmla="*/ 34750 h 651006"/>
              <a:gd name="connsiteX2" fmla="*/ 718716 w 720510"/>
              <a:gd name="connsiteY2" fmla="*/ 79200 h 651006"/>
              <a:gd name="connsiteX3" fmla="*/ 655216 w 720510"/>
              <a:gd name="connsiteY3" fmla="*/ 203025 h 651006"/>
              <a:gd name="connsiteX4" fmla="*/ 582191 w 720510"/>
              <a:gd name="connsiteY4" fmla="*/ 428450 h 651006"/>
              <a:gd name="connsiteX5" fmla="*/ 404391 w 720510"/>
              <a:gd name="connsiteY5" fmla="*/ 584025 h 651006"/>
              <a:gd name="connsiteX6" fmla="*/ 223416 w 720510"/>
              <a:gd name="connsiteY6" fmla="*/ 647525 h 651006"/>
              <a:gd name="connsiteX7" fmla="*/ 1166 w 720510"/>
              <a:gd name="connsiteY7" fmla="*/ 641175 h 651006"/>
              <a:gd name="connsiteX8" fmla="*/ 325016 w 720510"/>
              <a:gd name="connsiteY8" fmla="*/ 628475 h 651006"/>
              <a:gd name="connsiteX9" fmla="*/ 486941 w 720510"/>
              <a:gd name="connsiteY9" fmla="*/ 539575 h 651006"/>
              <a:gd name="connsiteX10" fmla="*/ 623466 w 720510"/>
              <a:gd name="connsiteY10" fmla="*/ 260175 h 651006"/>
              <a:gd name="connsiteX11" fmla="*/ 648866 w 720510"/>
              <a:gd name="connsiteY11" fmla="*/ 244300 h 651006"/>
              <a:gd name="connsiteX12" fmla="*/ 671091 w 720510"/>
              <a:gd name="connsiteY12" fmla="*/ 126825 h 651006"/>
              <a:gd name="connsiteX13" fmla="*/ 645691 w 720510"/>
              <a:gd name="connsiteY13" fmla="*/ 72850 h 651006"/>
              <a:gd name="connsiteX14" fmla="*/ 420266 w 720510"/>
              <a:gd name="connsiteY14" fmla="*/ 6175 h 651006"/>
              <a:gd name="connsiteX15" fmla="*/ 471066 w 720510"/>
              <a:gd name="connsiteY15" fmla="*/ 6175 h 651006"/>
              <a:gd name="connsiteX16" fmla="*/ 267866 w 720510"/>
              <a:gd name="connsiteY16" fmla="*/ 34750 h 651006"/>
              <a:gd name="connsiteX17" fmla="*/ 201191 w 720510"/>
              <a:gd name="connsiteY17" fmla="*/ 56975 h 65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0510" h="651006">
                <a:moveTo>
                  <a:pt x="201191" y="56975"/>
                </a:moveTo>
                <a:cubicBezTo>
                  <a:pt x="253578" y="56975"/>
                  <a:pt x="495937" y="31046"/>
                  <a:pt x="582191" y="34750"/>
                </a:cubicBezTo>
                <a:cubicBezTo>
                  <a:pt x="668445" y="38454"/>
                  <a:pt x="706545" y="51154"/>
                  <a:pt x="718716" y="79200"/>
                </a:cubicBezTo>
                <a:cubicBezTo>
                  <a:pt x="730887" y="107246"/>
                  <a:pt x="677970" y="144817"/>
                  <a:pt x="655216" y="203025"/>
                </a:cubicBezTo>
                <a:cubicBezTo>
                  <a:pt x="632462" y="261233"/>
                  <a:pt x="623995" y="364950"/>
                  <a:pt x="582191" y="428450"/>
                </a:cubicBezTo>
                <a:cubicBezTo>
                  <a:pt x="540387" y="491950"/>
                  <a:pt x="464187" y="547513"/>
                  <a:pt x="404391" y="584025"/>
                </a:cubicBezTo>
                <a:cubicBezTo>
                  <a:pt x="344595" y="620538"/>
                  <a:pt x="290620" y="638000"/>
                  <a:pt x="223416" y="647525"/>
                </a:cubicBezTo>
                <a:cubicBezTo>
                  <a:pt x="156212" y="657050"/>
                  <a:pt x="-15767" y="644350"/>
                  <a:pt x="1166" y="641175"/>
                </a:cubicBezTo>
                <a:cubicBezTo>
                  <a:pt x="18099" y="638000"/>
                  <a:pt x="244054" y="645408"/>
                  <a:pt x="325016" y="628475"/>
                </a:cubicBezTo>
                <a:cubicBezTo>
                  <a:pt x="405978" y="611542"/>
                  <a:pt x="437199" y="600958"/>
                  <a:pt x="486941" y="539575"/>
                </a:cubicBezTo>
                <a:cubicBezTo>
                  <a:pt x="536683" y="478192"/>
                  <a:pt x="596479" y="309387"/>
                  <a:pt x="623466" y="260175"/>
                </a:cubicBezTo>
                <a:cubicBezTo>
                  <a:pt x="650453" y="210963"/>
                  <a:pt x="640929" y="266525"/>
                  <a:pt x="648866" y="244300"/>
                </a:cubicBezTo>
                <a:cubicBezTo>
                  <a:pt x="656804" y="222075"/>
                  <a:pt x="671620" y="155400"/>
                  <a:pt x="671091" y="126825"/>
                </a:cubicBezTo>
                <a:cubicBezTo>
                  <a:pt x="670562" y="98250"/>
                  <a:pt x="687495" y="92958"/>
                  <a:pt x="645691" y="72850"/>
                </a:cubicBezTo>
                <a:cubicBezTo>
                  <a:pt x="603887" y="52742"/>
                  <a:pt x="449370" y="17287"/>
                  <a:pt x="420266" y="6175"/>
                </a:cubicBezTo>
                <a:cubicBezTo>
                  <a:pt x="391162" y="-4938"/>
                  <a:pt x="496466" y="1413"/>
                  <a:pt x="471066" y="6175"/>
                </a:cubicBezTo>
                <a:cubicBezTo>
                  <a:pt x="445666" y="10937"/>
                  <a:pt x="314433" y="25225"/>
                  <a:pt x="267866" y="34750"/>
                </a:cubicBezTo>
                <a:cubicBezTo>
                  <a:pt x="221299" y="44275"/>
                  <a:pt x="148804" y="56975"/>
                  <a:pt x="201191" y="569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3C682A49-9C5D-7BC3-D8D9-6F90DD81180F}"/>
              </a:ext>
            </a:extLst>
          </p:cNvPr>
          <p:cNvSpPr/>
          <p:nvPr/>
        </p:nvSpPr>
        <p:spPr>
          <a:xfrm>
            <a:off x="5813405" y="8781963"/>
            <a:ext cx="491456" cy="238685"/>
          </a:xfrm>
          <a:custGeom>
            <a:avLst/>
            <a:gdLst>
              <a:gd name="connsiteX0" fmla="*/ 20 w 491456"/>
              <a:gd name="connsiteY0" fmla="*/ 57237 h 238685"/>
              <a:gd name="connsiteX1" fmla="*/ 441345 w 491456"/>
              <a:gd name="connsiteY1" fmla="*/ 9612 h 238685"/>
              <a:gd name="connsiteX2" fmla="*/ 441345 w 491456"/>
              <a:gd name="connsiteY2" fmla="*/ 31837 h 238685"/>
              <a:gd name="connsiteX3" fmla="*/ 454045 w 491456"/>
              <a:gd name="connsiteY3" fmla="*/ 104862 h 238685"/>
              <a:gd name="connsiteX4" fmla="*/ 454045 w 491456"/>
              <a:gd name="connsiteY4" fmla="*/ 238212 h 238685"/>
              <a:gd name="connsiteX5" fmla="*/ 447695 w 491456"/>
              <a:gd name="connsiteY5" fmla="*/ 54062 h 238685"/>
              <a:gd name="connsiteX6" fmla="*/ 460395 w 491456"/>
              <a:gd name="connsiteY6" fmla="*/ 87 h 238685"/>
              <a:gd name="connsiteX7" fmla="*/ 20 w 491456"/>
              <a:gd name="connsiteY7" fmla="*/ 57237 h 238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456" h="238685">
                <a:moveTo>
                  <a:pt x="20" y="57237"/>
                </a:moveTo>
                <a:cubicBezTo>
                  <a:pt x="-3155" y="58824"/>
                  <a:pt x="367791" y="13845"/>
                  <a:pt x="441345" y="9612"/>
                </a:cubicBezTo>
                <a:cubicBezTo>
                  <a:pt x="514899" y="5379"/>
                  <a:pt x="439228" y="15962"/>
                  <a:pt x="441345" y="31837"/>
                </a:cubicBezTo>
                <a:cubicBezTo>
                  <a:pt x="443462" y="47712"/>
                  <a:pt x="451928" y="70466"/>
                  <a:pt x="454045" y="104862"/>
                </a:cubicBezTo>
                <a:cubicBezTo>
                  <a:pt x="456162" y="139258"/>
                  <a:pt x="455103" y="246679"/>
                  <a:pt x="454045" y="238212"/>
                </a:cubicBezTo>
                <a:cubicBezTo>
                  <a:pt x="452987" y="229745"/>
                  <a:pt x="446637" y="93749"/>
                  <a:pt x="447695" y="54062"/>
                </a:cubicBezTo>
                <a:cubicBezTo>
                  <a:pt x="448753" y="14375"/>
                  <a:pt x="536595" y="2733"/>
                  <a:pt x="460395" y="87"/>
                </a:cubicBezTo>
                <a:cubicBezTo>
                  <a:pt x="384195" y="-2559"/>
                  <a:pt x="3195" y="55650"/>
                  <a:pt x="20" y="572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D6D6C989-DE40-7640-6857-B37BA3D67F7F}"/>
              </a:ext>
            </a:extLst>
          </p:cNvPr>
          <p:cNvSpPr/>
          <p:nvPr/>
        </p:nvSpPr>
        <p:spPr>
          <a:xfrm>
            <a:off x="5292725" y="8813575"/>
            <a:ext cx="1020279" cy="773754"/>
          </a:xfrm>
          <a:custGeom>
            <a:avLst/>
            <a:gdLst>
              <a:gd name="connsiteX0" fmla="*/ 1019175 w 1020279"/>
              <a:gd name="connsiteY0" fmla="*/ 225 h 773754"/>
              <a:gd name="connsiteX1" fmla="*/ 920750 w 1020279"/>
              <a:gd name="connsiteY1" fmla="*/ 216125 h 773754"/>
              <a:gd name="connsiteX2" fmla="*/ 860425 w 1020279"/>
              <a:gd name="connsiteY2" fmla="*/ 422500 h 773754"/>
              <a:gd name="connsiteX3" fmla="*/ 898525 w 1020279"/>
              <a:gd name="connsiteY3" fmla="*/ 349475 h 773754"/>
              <a:gd name="connsiteX4" fmla="*/ 676275 w 1020279"/>
              <a:gd name="connsiteY4" fmla="*/ 654275 h 773754"/>
              <a:gd name="connsiteX5" fmla="*/ 641350 w 1020279"/>
              <a:gd name="connsiteY5" fmla="*/ 635225 h 773754"/>
              <a:gd name="connsiteX6" fmla="*/ 647700 w 1020279"/>
              <a:gd name="connsiteY6" fmla="*/ 635225 h 773754"/>
              <a:gd name="connsiteX7" fmla="*/ 352425 w 1020279"/>
              <a:gd name="connsiteY7" fmla="*/ 771750 h 773754"/>
              <a:gd name="connsiteX8" fmla="*/ 327025 w 1020279"/>
              <a:gd name="connsiteY8" fmla="*/ 705075 h 773754"/>
              <a:gd name="connsiteX9" fmla="*/ 0 w 1020279"/>
              <a:gd name="connsiteY9" fmla="*/ 549500 h 773754"/>
              <a:gd name="connsiteX10" fmla="*/ 330200 w 1020279"/>
              <a:gd name="connsiteY10" fmla="*/ 733650 h 773754"/>
              <a:gd name="connsiteX11" fmla="*/ 615950 w 1020279"/>
              <a:gd name="connsiteY11" fmla="*/ 663800 h 773754"/>
              <a:gd name="connsiteX12" fmla="*/ 828675 w 1020279"/>
              <a:gd name="connsiteY12" fmla="*/ 362175 h 773754"/>
              <a:gd name="connsiteX13" fmla="*/ 815975 w 1020279"/>
              <a:gd name="connsiteY13" fmla="*/ 416150 h 773754"/>
              <a:gd name="connsiteX14" fmla="*/ 876300 w 1020279"/>
              <a:gd name="connsiteY14" fmla="*/ 251050 h 773754"/>
              <a:gd name="connsiteX15" fmla="*/ 850900 w 1020279"/>
              <a:gd name="connsiteY15" fmla="*/ 257400 h 773754"/>
              <a:gd name="connsiteX16" fmla="*/ 1019175 w 1020279"/>
              <a:gd name="connsiteY16" fmla="*/ 225 h 773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20279" h="773754">
                <a:moveTo>
                  <a:pt x="1019175" y="225"/>
                </a:moveTo>
                <a:cubicBezTo>
                  <a:pt x="1030817" y="-6654"/>
                  <a:pt x="947208" y="145746"/>
                  <a:pt x="920750" y="216125"/>
                </a:cubicBezTo>
                <a:cubicBezTo>
                  <a:pt x="894292" y="286504"/>
                  <a:pt x="864129" y="400275"/>
                  <a:pt x="860425" y="422500"/>
                </a:cubicBezTo>
                <a:cubicBezTo>
                  <a:pt x="856721" y="444725"/>
                  <a:pt x="929217" y="310846"/>
                  <a:pt x="898525" y="349475"/>
                </a:cubicBezTo>
                <a:cubicBezTo>
                  <a:pt x="867833" y="388104"/>
                  <a:pt x="719137" y="606650"/>
                  <a:pt x="676275" y="654275"/>
                </a:cubicBezTo>
                <a:cubicBezTo>
                  <a:pt x="633413" y="701900"/>
                  <a:pt x="646112" y="638400"/>
                  <a:pt x="641350" y="635225"/>
                </a:cubicBezTo>
                <a:cubicBezTo>
                  <a:pt x="636588" y="632050"/>
                  <a:pt x="695854" y="612471"/>
                  <a:pt x="647700" y="635225"/>
                </a:cubicBezTo>
                <a:cubicBezTo>
                  <a:pt x="599546" y="657979"/>
                  <a:pt x="405871" y="760108"/>
                  <a:pt x="352425" y="771750"/>
                </a:cubicBezTo>
                <a:cubicBezTo>
                  <a:pt x="298979" y="783392"/>
                  <a:pt x="385762" y="742117"/>
                  <a:pt x="327025" y="705075"/>
                </a:cubicBezTo>
                <a:cubicBezTo>
                  <a:pt x="268288" y="668033"/>
                  <a:pt x="-529" y="544738"/>
                  <a:pt x="0" y="549500"/>
                </a:cubicBezTo>
                <a:cubicBezTo>
                  <a:pt x="529" y="554263"/>
                  <a:pt x="227542" y="714600"/>
                  <a:pt x="330200" y="733650"/>
                </a:cubicBezTo>
                <a:cubicBezTo>
                  <a:pt x="432858" y="752700"/>
                  <a:pt x="532871" y="725713"/>
                  <a:pt x="615950" y="663800"/>
                </a:cubicBezTo>
                <a:cubicBezTo>
                  <a:pt x="699029" y="601887"/>
                  <a:pt x="795338" y="403450"/>
                  <a:pt x="828675" y="362175"/>
                </a:cubicBezTo>
                <a:cubicBezTo>
                  <a:pt x="862012" y="320900"/>
                  <a:pt x="808038" y="434671"/>
                  <a:pt x="815975" y="416150"/>
                </a:cubicBezTo>
                <a:cubicBezTo>
                  <a:pt x="823912" y="397629"/>
                  <a:pt x="870479" y="277508"/>
                  <a:pt x="876300" y="251050"/>
                </a:cubicBezTo>
                <a:cubicBezTo>
                  <a:pt x="882121" y="224592"/>
                  <a:pt x="827617" y="296029"/>
                  <a:pt x="850900" y="257400"/>
                </a:cubicBezTo>
                <a:cubicBezTo>
                  <a:pt x="874183" y="218771"/>
                  <a:pt x="1007533" y="7104"/>
                  <a:pt x="1019175" y="2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D8D72E48-D362-98D3-4E79-ECDC369A06EC}"/>
              </a:ext>
            </a:extLst>
          </p:cNvPr>
          <p:cNvSpPr/>
          <p:nvPr/>
        </p:nvSpPr>
        <p:spPr>
          <a:xfrm>
            <a:off x="6176977" y="8926872"/>
            <a:ext cx="94574" cy="354767"/>
          </a:xfrm>
          <a:custGeom>
            <a:avLst/>
            <a:gdLst>
              <a:gd name="connsiteX0" fmla="*/ 93648 w 94574"/>
              <a:gd name="connsiteY0" fmla="*/ 7578 h 354767"/>
              <a:gd name="connsiteX1" fmla="*/ 1573 w 94574"/>
              <a:gd name="connsiteY1" fmla="*/ 350478 h 354767"/>
              <a:gd name="connsiteX2" fmla="*/ 36498 w 94574"/>
              <a:gd name="connsiteY2" fmla="*/ 194903 h 354767"/>
              <a:gd name="connsiteX3" fmla="*/ 49198 w 94574"/>
              <a:gd name="connsiteY3" fmla="*/ 118703 h 354767"/>
              <a:gd name="connsiteX4" fmla="*/ 93648 w 94574"/>
              <a:gd name="connsiteY4" fmla="*/ 7578 h 35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74" h="354767">
                <a:moveTo>
                  <a:pt x="93648" y="7578"/>
                </a:moveTo>
                <a:cubicBezTo>
                  <a:pt x="85710" y="46207"/>
                  <a:pt x="11098" y="319257"/>
                  <a:pt x="1573" y="350478"/>
                </a:cubicBezTo>
                <a:cubicBezTo>
                  <a:pt x="-7952" y="381699"/>
                  <a:pt x="28560" y="233532"/>
                  <a:pt x="36498" y="194903"/>
                </a:cubicBezTo>
                <a:cubicBezTo>
                  <a:pt x="44435" y="156274"/>
                  <a:pt x="42319" y="148336"/>
                  <a:pt x="49198" y="118703"/>
                </a:cubicBezTo>
                <a:cubicBezTo>
                  <a:pt x="56077" y="89070"/>
                  <a:pt x="101586" y="-31051"/>
                  <a:pt x="93648" y="757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CABBB148-69A2-F1F1-CB11-D013E5441FBD}"/>
              </a:ext>
            </a:extLst>
          </p:cNvPr>
          <p:cNvSpPr/>
          <p:nvPr/>
        </p:nvSpPr>
        <p:spPr>
          <a:xfrm>
            <a:off x="6146044" y="8689044"/>
            <a:ext cx="179497" cy="925709"/>
          </a:xfrm>
          <a:custGeom>
            <a:avLst/>
            <a:gdLst>
              <a:gd name="connsiteX0" fmla="*/ 130931 w 179497"/>
              <a:gd name="connsiteY0" fmla="*/ 931 h 925709"/>
              <a:gd name="connsiteX1" fmla="*/ 175381 w 179497"/>
              <a:gd name="connsiteY1" fmla="*/ 677206 h 925709"/>
              <a:gd name="connsiteX2" fmla="*/ 175381 w 179497"/>
              <a:gd name="connsiteY2" fmla="*/ 591481 h 925709"/>
              <a:gd name="connsiteX3" fmla="*/ 156331 w 179497"/>
              <a:gd name="connsiteY3" fmla="*/ 762931 h 925709"/>
              <a:gd name="connsiteX4" fmla="*/ 756 w 179497"/>
              <a:gd name="connsiteY4" fmla="*/ 924856 h 925709"/>
              <a:gd name="connsiteX5" fmla="*/ 99181 w 179497"/>
              <a:gd name="connsiteY5" fmla="*/ 820081 h 925709"/>
              <a:gd name="connsiteX6" fmla="*/ 149981 w 179497"/>
              <a:gd name="connsiteY6" fmla="*/ 674031 h 925709"/>
              <a:gd name="connsiteX7" fmla="*/ 143631 w 179497"/>
              <a:gd name="connsiteY7" fmla="*/ 451781 h 925709"/>
              <a:gd name="connsiteX8" fmla="*/ 134106 w 179497"/>
              <a:gd name="connsiteY8" fmla="*/ 527981 h 925709"/>
              <a:gd name="connsiteX9" fmla="*/ 130931 w 179497"/>
              <a:gd name="connsiteY9" fmla="*/ 931 h 92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497" h="925709">
                <a:moveTo>
                  <a:pt x="130931" y="931"/>
                </a:moveTo>
                <a:cubicBezTo>
                  <a:pt x="137810" y="25802"/>
                  <a:pt x="167973" y="578781"/>
                  <a:pt x="175381" y="677206"/>
                </a:cubicBezTo>
                <a:cubicBezTo>
                  <a:pt x="182789" y="775631"/>
                  <a:pt x="178556" y="577194"/>
                  <a:pt x="175381" y="591481"/>
                </a:cubicBezTo>
                <a:cubicBezTo>
                  <a:pt x="172206" y="605768"/>
                  <a:pt x="185435" y="707369"/>
                  <a:pt x="156331" y="762931"/>
                </a:cubicBezTo>
                <a:cubicBezTo>
                  <a:pt x="127227" y="818494"/>
                  <a:pt x="10281" y="915331"/>
                  <a:pt x="756" y="924856"/>
                </a:cubicBezTo>
                <a:cubicBezTo>
                  <a:pt x="-8769" y="934381"/>
                  <a:pt x="74310" y="861885"/>
                  <a:pt x="99181" y="820081"/>
                </a:cubicBezTo>
                <a:cubicBezTo>
                  <a:pt x="124052" y="778277"/>
                  <a:pt x="142573" y="735414"/>
                  <a:pt x="149981" y="674031"/>
                </a:cubicBezTo>
                <a:cubicBezTo>
                  <a:pt x="157389" y="612648"/>
                  <a:pt x="146277" y="476123"/>
                  <a:pt x="143631" y="451781"/>
                </a:cubicBezTo>
                <a:cubicBezTo>
                  <a:pt x="140985" y="427439"/>
                  <a:pt x="137810" y="598889"/>
                  <a:pt x="134106" y="527981"/>
                </a:cubicBezTo>
                <a:cubicBezTo>
                  <a:pt x="130402" y="457073"/>
                  <a:pt x="124052" y="-23940"/>
                  <a:pt x="130931" y="9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1976B8E7-8854-064E-1C3D-E67195620B3A}"/>
              </a:ext>
            </a:extLst>
          </p:cNvPr>
          <p:cNvSpPr/>
          <p:nvPr/>
        </p:nvSpPr>
        <p:spPr>
          <a:xfrm>
            <a:off x="5754866" y="9223233"/>
            <a:ext cx="458705" cy="351561"/>
          </a:xfrm>
          <a:custGeom>
            <a:avLst/>
            <a:gdLst>
              <a:gd name="connsiteX0" fmla="*/ 458609 w 458705"/>
              <a:gd name="connsiteY0" fmla="*/ 142 h 351561"/>
              <a:gd name="connsiteX1" fmla="*/ 191909 w 458705"/>
              <a:gd name="connsiteY1" fmla="*/ 273192 h 351561"/>
              <a:gd name="connsiteX2" fmla="*/ 1409 w 458705"/>
              <a:gd name="connsiteY2" fmla="*/ 349392 h 351561"/>
              <a:gd name="connsiteX3" fmla="*/ 290334 w 458705"/>
              <a:gd name="connsiteY3" fmla="*/ 209692 h 351561"/>
              <a:gd name="connsiteX4" fmla="*/ 223659 w 458705"/>
              <a:gd name="connsiteY4" fmla="*/ 235092 h 351561"/>
              <a:gd name="connsiteX5" fmla="*/ 458609 w 458705"/>
              <a:gd name="connsiteY5" fmla="*/ 142 h 351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705" h="351561">
                <a:moveTo>
                  <a:pt x="458609" y="142"/>
                </a:moveTo>
                <a:cubicBezTo>
                  <a:pt x="453317" y="6492"/>
                  <a:pt x="268109" y="214984"/>
                  <a:pt x="191909" y="273192"/>
                </a:cubicBezTo>
                <a:cubicBezTo>
                  <a:pt x="115709" y="331400"/>
                  <a:pt x="-14995" y="359975"/>
                  <a:pt x="1409" y="349392"/>
                </a:cubicBezTo>
                <a:cubicBezTo>
                  <a:pt x="17813" y="338809"/>
                  <a:pt x="253292" y="228742"/>
                  <a:pt x="290334" y="209692"/>
                </a:cubicBezTo>
                <a:cubicBezTo>
                  <a:pt x="327376" y="190642"/>
                  <a:pt x="198259" y="267900"/>
                  <a:pt x="223659" y="235092"/>
                </a:cubicBezTo>
                <a:cubicBezTo>
                  <a:pt x="249059" y="202284"/>
                  <a:pt x="463901" y="-6208"/>
                  <a:pt x="458609" y="1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B85EF70B-89B2-4691-EF04-A6AB7B9D1735}"/>
              </a:ext>
            </a:extLst>
          </p:cNvPr>
          <p:cNvSpPr/>
          <p:nvPr/>
        </p:nvSpPr>
        <p:spPr>
          <a:xfrm>
            <a:off x="6120066" y="9096337"/>
            <a:ext cx="170527" cy="390189"/>
          </a:xfrm>
          <a:custGeom>
            <a:avLst/>
            <a:gdLst>
              <a:gd name="connsiteX0" fmla="*/ 137859 w 170527"/>
              <a:gd name="connsiteY0" fmla="*/ 38 h 390189"/>
              <a:gd name="connsiteX1" fmla="*/ 141034 w 170527"/>
              <a:gd name="connsiteY1" fmla="*/ 69888 h 390189"/>
              <a:gd name="connsiteX2" fmla="*/ 80709 w 170527"/>
              <a:gd name="connsiteY2" fmla="*/ 292138 h 390189"/>
              <a:gd name="connsiteX3" fmla="*/ 1334 w 170527"/>
              <a:gd name="connsiteY3" fmla="*/ 387388 h 390189"/>
              <a:gd name="connsiteX4" fmla="*/ 150559 w 170527"/>
              <a:gd name="connsiteY4" fmla="*/ 193713 h 390189"/>
              <a:gd name="connsiteX5" fmla="*/ 102934 w 170527"/>
              <a:gd name="connsiteY5" fmla="*/ 241338 h 390189"/>
              <a:gd name="connsiteX6" fmla="*/ 169609 w 170527"/>
              <a:gd name="connsiteY6" fmla="*/ 63538 h 390189"/>
              <a:gd name="connsiteX7" fmla="*/ 137859 w 170527"/>
              <a:gd name="connsiteY7" fmla="*/ 38 h 390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527" h="390189">
                <a:moveTo>
                  <a:pt x="137859" y="38"/>
                </a:moveTo>
                <a:cubicBezTo>
                  <a:pt x="133097" y="1096"/>
                  <a:pt x="150559" y="21205"/>
                  <a:pt x="141034" y="69888"/>
                </a:cubicBezTo>
                <a:cubicBezTo>
                  <a:pt x="131509" y="118571"/>
                  <a:pt x="103992" y="239221"/>
                  <a:pt x="80709" y="292138"/>
                </a:cubicBezTo>
                <a:cubicBezTo>
                  <a:pt x="57426" y="345055"/>
                  <a:pt x="-10308" y="403792"/>
                  <a:pt x="1334" y="387388"/>
                </a:cubicBezTo>
                <a:cubicBezTo>
                  <a:pt x="12976" y="370984"/>
                  <a:pt x="133626" y="218055"/>
                  <a:pt x="150559" y="193713"/>
                </a:cubicBezTo>
                <a:cubicBezTo>
                  <a:pt x="167492" y="169371"/>
                  <a:pt x="99759" y="263034"/>
                  <a:pt x="102934" y="241338"/>
                </a:cubicBezTo>
                <a:cubicBezTo>
                  <a:pt x="106109" y="219642"/>
                  <a:pt x="162730" y="107459"/>
                  <a:pt x="169609" y="63538"/>
                </a:cubicBezTo>
                <a:cubicBezTo>
                  <a:pt x="176488" y="19617"/>
                  <a:pt x="142621" y="-1020"/>
                  <a:pt x="137859" y="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68C42150-31F1-EDF7-8CD9-A943AE7EEED0}"/>
              </a:ext>
            </a:extLst>
          </p:cNvPr>
          <p:cNvSpPr/>
          <p:nvPr/>
        </p:nvSpPr>
        <p:spPr>
          <a:xfrm>
            <a:off x="4916543" y="7732454"/>
            <a:ext cx="1613450" cy="1357571"/>
          </a:xfrm>
          <a:custGeom>
            <a:avLst/>
            <a:gdLst>
              <a:gd name="connsiteX0" fmla="*/ 42807 w 1613450"/>
              <a:gd name="connsiteY0" fmla="*/ 36771 h 1357571"/>
              <a:gd name="connsiteX1" fmla="*/ 230132 w 1613450"/>
              <a:gd name="connsiteY1" fmla="*/ 84396 h 1357571"/>
              <a:gd name="connsiteX2" fmla="*/ 1525532 w 1613450"/>
              <a:gd name="connsiteY2" fmla="*/ 176471 h 1357571"/>
              <a:gd name="connsiteX3" fmla="*/ 1004832 w 1613450"/>
              <a:gd name="connsiteY3" fmla="*/ 287596 h 1357571"/>
              <a:gd name="connsiteX4" fmla="*/ 1442982 w 1613450"/>
              <a:gd name="connsiteY4" fmla="*/ 468571 h 1357571"/>
              <a:gd name="connsiteX5" fmla="*/ 573032 w 1613450"/>
              <a:gd name="connsiteY5" fmla="*/ 840046 h 1357571"/>
              <a:gd name="connsiteX6" fmla="*/ 547632 w 1613450"/>
              <a:gd name="connsiteY6" fmla="*/ 995621 h 1357571"/>
              <a:gd name="connsiteX7" fmla="*/ 204732 w 1613450"/>
              <a:gd name="connsiteY7" fmla="*/ 1192471 h 1357571"/>
              <a:gd name="connsiteX8" fmla="*/ 1611257 w 1613450"/>
              <a:gd name="connsiteY8" fmla="*/ 1357571 h 1357571"/>
              <a:gd name="connsiteX9" fmla="*/ 531757 w 1613450"/>
              <a:gd name="connsiteY9" fmla="*/ 1192471 h 1357571"/>
              <a:gd name="connsiteX10" fmla="*/ 674632 w 1613450"/>
              <a:gd name="connsiteY10" fmla="*/ 741621 h 1357571"/>
              <a:gd name="connsiteX11" fmla="*/ 722257 w 1613450"/>
              <a:gd name="connsiteY11" fmla="*/ 662246 h 1357571"/>
              <a:gd name="connsiteX12" fmla="*/ 42807 w 1613450"/>
              <a:gd name="connsiteY12" fmla="*/ 36771 h 1357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13450" h="1357571">
                <a:moveTo>
                  <a:pt x="42807" y="36771"/>
                </a:moveTo>
                <a:cubicBezTo>
                  <a:pt x="-39214" y="-59537"/>
                  <a:pt x="-16989" y="61113"/>
                  <a:pt x="230132" y="84396"/>
                </a:cubicBezTo>
                <a:cubicBezTo>
                  <a:pt x="477253" y="107679"/>
                  <a:pt x="1396415" y="142604"/>
                  <a:pt x="1525532" y="176471"/>
                </a:cubicBezTo>
                <a:cubicBezTo>
                  <a:pt x="1654649" y="210338"/>
                  <a:pt x="1018590" y="238913"/>
                  <a:pt x="1004832" y="287596"/>
                </a:cubicBezTo>
                <a:cubicBezTo>
                  <a:pt x="991074" y="336279"/>
                  <a:pt x="1514949" y="376496"/>
                  <a:pt x="1442982" y="468571"/>
                </a:cubicBezTo>
                <a:cubicBezTo>
                  <a:pt x="1371015" y="560646"/>
                  <a:pt x="722257" y="752204"/>
                  <a:pt x="573032" y="840046"/>
                </a:cubicBezTo>
                <a:cubicBezTo>
                  <a:pt x="423807" y="927888"/>
                  <a:pt x="609015" y="936884"/>
                  <a:pt x="547632" y="995621"/>
                </a:cubicBezTo>
                <a:cubicBezTo>
                  <a:pt x="486249" y="1054358"/>
                  <a:pt x="27461" y="1132146"/>
                  <a:pt x="204732" y="1192471"/>
                </a:cubicBezTo>
                <a:cubicBezTo>
                  <a:pt x="382003" y="1252796"/>
                  <a:pt x="1556753" y="1357571"/>
                  <a:pt x="1611257" y="1357571"/>
                </a:cubicBezTo>
                <a:cubicBezTo>
                  <a:pt x="1665761" y="1357571"/>
                  <a:pt x="687861" y="1295129"/>
                  <a:pt x="531757" y="1192471"/>
                </a:cubicBezTo>
                <a:cubicBezTo>
                  <a:pt x="375653" y="1089813"/>
                  <a:pt x="642882" y="829992"/>
                  <a:pt x="674632" y="741621"/>
                </a:cubicBezTo>
                <a:cubicBezTo>
                  <a:pt x="706382" y="653250"/>
                  <a:pt x="825444" y="777075"/>
                  <a:pt x="722257" y="662246"/>
                </a:cubicBezTo>
                <a:cubicBezTo>
                  <a:pt x="619070" y="547417"/>
                  <a:pt x="124828" y="133079"/>
                  <a:pt x="42807" y="3677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D72976E9-16D2-C9E0-EF32-24FAD193FB09}"/>
              </a:ext>
            </a:extLst>
          </p:cNvPr>
          <p:cNvSpPr/>
          <p:nvPr/>
        </p:nvSpPr>
        <p:spPr>
          <a:xfrm>
            <a:off x="4944666" y="7974583"/>
            <a:ext cx="1838519" cy="1604926"/>
          </a:xfrm>
          <a:custGeom>
            <a:avLst/>
            <a:gdLst>
              <a:gd name="connsiteX0" fmla="*/ 40084 w 1838519"/>
              <a:gd name="connsiteY0" fmla="*/ 13717 h 1604926"/>
              <a:gd name="connsiteX1" fmla="*/ 1179909 w 1838519"/>
              <a:gd name="connsiteY1" fmla="*/ 350267 h 1604926"/>
              <a:gd name="connsiteX2" fmla="*/ 1024334 w 1838519"/>
              <a:gd name="connsiteY2" fmla="*/ 318517 h 1604926"/>
              <a:gd name="connsiteX3" fmla="*/ 1405334 w 1838519"/>
              <a:gd name="connsiteY3" fmla="*/ 524892 h 1604926"/>
              <a:gd name="connsiteX4" fmla="*/ 910034 w 1838519"/>
              <a:gd name="connsiteY4" fmla="*/ 931292 h 1604926"/>
              <a:gd name="connsiteX5" fmla="*/ 456009 w 1838519"/>
              <a:gd name="connsiteY5" fmla="*/ 1159892 h 1604926"/>
              <a:gd name="connsiteX6" fmla="*/ 154384 w 1838519"/>
              <a:gd name="connsiteY6" fmla="*/ 1588517 h 1604926"/>
              <a:gd name="connsiteX7" fmla="*/ 1510109 w 1838519"/>
              <a:gd name="connsiteY7" fmla="*/ 1512317 h 1604926"/>
              <a:gd name="connsiteX8" fmla="*/ 1830784 w 1838519"/>
              <a:gd name="connsiteY8" fmla="*/ 1477392 h 1604926"/>
              <a:gd name="connsiteX9" fmla="*/ 1303734 w 1838519"/>
              <a:gd name="connsiteY9" fmla="*/ 1112267 h 1604926"/>
              <a:gd name="connsiteX10" fmla="*/ 354409 w 1838519"/>
              <a:gd name="connsiteY10" fmla="*/ 750317 h 1604926"/>
              <a:gd name="connsiteX11" fmla="*/ 354409 w 1838519"/>
              <a:gd name="connsiteY11" fmla="*/ 801117 h 1604926"/>
              <a:gd name="connsiteX12" fmla="*/ 287734 w 1838519"/>
              <a:gd name="connsiteY12" fmla="*/ 740792 h 1604926"/>
              <a:gd name="connsiteX13" fmla="*/ 259159 w 1838519"/>
              <a:gd name="connsiteY13" fmla="*/ 886842 h 1604926"/>
              <a:gd name="connsiteX14" fmla="*/ 40084 w 1838519"/>
              <a:gd name="connsiteY14" fmla="*/ 13717 h 160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38519" h="1604926">
                <a:moveTo>
                  <a:pt x="40084" y="13717"/>
                </a:moveTo>
                <a:cubicBezTo>
                  <a:pt x="193542" y="-75712"/>
                  <a:pt x="1015867" y="299467"/>
                  <a:pt x="1179909" y="350267"/>
                </a:cubicBezTo>
                <a:cubicBezTo>
                  <a:pt x="1343951" y="401067"/>
                  <a:pt x="986763" y="289413"/>
                  <a:pt x="1024334" y="318517"/>
                </a:cubicBezTo>
                <a:cubicBezTo>
                  <a:pt x="1061905" y="347621"/>
                  <a:pt x="1424384" y="422763"/>
                  <a:pt x="1405334" y="524892"/>
                </a:cubicBezTo>
                <a:cubicBezTo>
                  <a:pt x="1386284" y="627021"/>
                  <a:pt x="1068255" y="825459"/>
                  <a:pt x="910034" y="931292"/>
                </a:cubicBezTo>
                <a:cubicBezTo>
                  <a:pt x="751813" y="1037125"/>
                  <a:pt x="581951" y="1050355"/>
                  <a:pt x="456009" y="1159892"/>
                </a:cubicBezTo>
                <a:cubicBezTo>
                  <a:pt x="330067" y="1269429"/>
                  <a:pt x="-21299" y="1529780"/>
                  <a:pt x="154384" y="1588517"/>
                </a:cubicBezTo>
                <a:cubicBezTo>
                  <a:pt x="330067" y="1647255"/>
                  <a:pt x="1230709" y="1530838"/>
                  <a:pt x="1510109" y="1512317"/>
                </a:cubicBezTo>
                <a:cubicBezTo>
                  <a:pt x="1789509" y="1493796"/>
                  <a:pt x="1865180" y="1544067"/>
                  <a:pt x="1830784" y="1477392"/>
                </a:cubicBezTo>
                <a:cubicBezTo>
                  <a:pt x="1796388" y="1410717"/>
                  <a:pt x="1549797" y="1233446"/>
                  <a:pt x="1303734" y="1112267"/>
                </a:cubicBezTo>
                <a:cubicBezTo>
                  <a:pt x="1057672" y="991088"/>
                  <a:pt x="512630" y="802175"/>
                  <a:pt x="354409" y="750317"/>
                </a:cubicBezTo>
                <a:cubicBezTo>
                  <a:pt x="196188" y="698459"/>
                  <a:pt x="365521" y="802704"/>
                  <a:pt x="354409" y="801117"/>
                </a:cubicBezTo>
                <a:cubicBezTo>
                  <a:pt x="343297" y="799530"/>
                  <a:pt x="303609" y="726505"/>
                  <a:pt x="287734" y="740792"/>
                </a:cubicBezTo>
                <a:cubicBezTo>
                  <a:pt x="271859" y="755080"/>
                  <a:pt x="297788" y="1006963"/>
                  <a:pt x="259159" y="886842"/>
                </a:cubicBezTo>
                <a:cubicBezTo>
                  <a:pt x="220530" y="766721"/>
                  <a:pt x="-113374" y="103146"/>
                  <a:pt x="40084" y="1371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27AEC5B8-895F-2528-87C8-395928EC65A8}"/>
              </a:ext>
            </a:extLst>
          </p:cNvPr>
          <p:cNvSpPr/>
          <p:nvPr/>
        </p:nvSpPr>
        <p:spPr>
          <a:xfrm>
            <a:off x="4292081" y="587209"/>
            <a:ext cx="256304" cy="896143"/>
          </a:xfrm>
          <a:custGeom>
            <a:avLst/>
            <a:gdLst>
              <a:gd name="connsiteX0" fmla="*/ 3694 w 256304"/>
              <a:gd name="connsiteY0" fmla="*/ 166 h 896143"/>
              <a:gd name="connsiteX1" fmla="*/ 248169 w 256304"/>
              <a:gd name="connsiteY1" fmla="*/ 149391 h 896143"/>
              <a:gd name="connsiteX2" fmla="*/ 197369 w 256304"/>
              <a:gd name="connsiteY2" fmla="*/ 190666 h 896143"/>
              <a:gd name="connsiteX3" fmla="*/ 191019 w 256304"/>
              <a:gd name="connsiteY3" fmla="*/ 409741 h 896143"/>
              <a:gd name="connsiteX4" fmla="*/ 191019 w 256304"/>
              <a:gd name="connsiteY4" fmla="*/ 362116 h 896143"/>
              <a:gd name="connsiteX5" fmla="*/ 162444 w 256304"/>
              <a:gd name="connsiteY5" fmla="*/ 578016 h 896143"/>
              <a:gd name="connsiteX6" fmla="*/ 181494 w 256304"/>
              <a:gd name="connsiteY6" fmla="*/ 879641 h 896143"/>
              <a:gd name="connsiteX7" fmla="*/ 168794 w 256304"/>
              <a:gd name="connsiteY7" fmla="*/ 847891 h 896143"/>
              <a:gd name="connsiteX8" fmla="*/ 137044 w 256304"/>
              <a:gd name="connsiteY8" fmla="*/ 895516 h 896143"/>
              <a:gd name="connsiteX9" fmla="*/ 86244 w 256304"/>
              <a:gd name="connsiteY9" fmla="*/ 806616 h 896143"/>
              <a:gd name="connsiteX10" fmla="*/ 108469 w 256304"/>
              <a:gd name="connsiteY10" fmla="*/ 676441 h 896143"/>
              <a:gd name="connsiteX11" fmla="*/ 102119 w 256304"/>
              <a:gd name="connsiteY11" fmla="*/ 181141 h 896143"/>
              <a:gd name="connsiteX12" fmla="*/ 3694 w 256304"/>
              <a:gd name="connsiteY12" fmla="*/ 166 h 89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6304" h="896143">
                <a:moveTo>
                  <a:pt x="3694" y="166"/>
                </a:moveTo>
                <a:cubicBezTo>
                  <a:pt x="28036" y="-5126"/>
                  <a:pt x="215890" y="117641"/>
                  <a:pt x="248169" y="149391"/>
                </a:cubicBezTo>
                <a:cubicBezTo>
                  <a:pt x="280448" y="181141"/>
                  <a:pt x="206894" y="147274"/>
                  <a:pt x="197369" y="190666"/>
                </a:cubicBezTo>
                <a:cubicBezTo>
                  <a:pt x="187844" y="234058"/>
                  <a:pt x="192077" y="381166"/>
                  <a:pt x="191019" y="409741"/>
                </a:cubicBezTo>
                <a:cubicBezTo>
                  <a:pt x="189961" y="438316"/>
                  <a:pt x="195781" y="334070"/>
                  <a:pt x="191019" y="362116"/>
                </a:cubicBezTo>
                <a:cubicBezTo>
                  <a:pt x="186257" y="390162"/>
                  <a:pt x="164031" y="491762"/>
                  <a:pt x="162444" y="578016"/>
                </a:cubicBezTo>
                <a:cubicBezTo>
                  <a:pt x="160857" y="664270"/>
                  <a:pt x="180436" y="834662"/>
                  <a:pt x="181494" y="879641"/>
                </a:cubicBezTo>
                <a:cubicBezTo>
                  <a:pt x="182552" y="924620"/>
                  <a:pt x="176202" y="845245"/>
                  <a:pt x="168794" y="847891"/>
                </a:cubicBezTo>
                <a:cubicBezTo>
                  <a:pt x="161386" y="850537"/>
                  <a:pt x="150802" y="902395"/>
                  <a:pt x="137044" y="895516"/>
                </a:cubicBezTo>
                <a:cubicBezTo>
                  <a:pt x="123286" y="888637"/>
                  <a:pt x="91007" y="843129"/>
                  <a:pt x="86244" y="806616"/>
                </a:cubicBezTo>
                <a:cubicBezTo>
                  <a:pt x="81482" y="770104"/>
                  <a:pt x="105823" y="780687"/>
                  <a:pt x="108469" y="676441"/>
                </a:cubicBezTo>
                <a:cubicBezTo>
                  <a:pt x="111115" y="572195"/>
                  <a:pt x="121698" y="296499"/>
                  <a:pt x="102119" y="181141"/>
                </a:cubicBezTo>
                <a:cubicBezTo>
                  <a:pt x="82540" y="65783"/>
                  <a:pt x="-20648" y="5458"/>
                  <a:pt x="3694" y="1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A3A3EEB5-DFF3-7A78-EABC-3E22F5A460CB}"/>
              </a:ext>
            </a:extLst>
          </p:cNvPr>
          <p:cNvSpPr/>
          <p:nvPr/>
        </p:nvSpPr>
        <p:spPr>
          <a:xfrm>
            <a:off x="4234748" y="869856"/>
            <a:ext cx="245189" cy="627801"/>
          </a:xfrm>
          <a:custGeom>
            <a:avLst/>
            <a:gdLst>
              <a:gd name="connsiteX0" fmla="*/ 245177 w 245189"/>
              <a:gd name="connsiteY0" fmla="*/ 94 h 627801"/>
              <a:gd name="connsiteX1" fmla="*/ 57852 w 245189"/>
              <a:gd name="connsiteY1" fmla="*/ 73119 h 627801"/>
              <a:gd name="connsiteX2" fmla="*/ 35627 w 245189"/>
              <a:gd name="connsiteY2" fmla="*/ 247744 h 627801"/>
              <a:gd name="connsiteX3" fmla="*/ 38802 w 245189"/>
              <a:gd name="connsiteY3" fmla="*/ 187419 h 627801"/>
              <a:gd name="connsiteX4" fmla="*/ 127702 w 245189"/>
              <a:gd name="connsiteY4" fmla="*/ 460469 h 627801"/>
              <a:gd name="connsiteX5" fmla="*/ 162627 w 245189"/>
              <a:gd name="connsiteY5" fmla="*/ 619219 h 627801"/>
              <a:gd name="connsiteX6" fmla="*/ 149927 w 245189"/>
              <a:gd name="connsiteY6" fmla="*/ 571594 h 627801"/>
              <a:gd name="connsiteX7" fmla="*/ 22927 w 245189"/>
              <a:gd name="connsiteY7" fmla="*/ 279494 h 627801"/>
              <a:gd name="connsiteX8" fmla="*/ 702 w 245189"/>
              <a:gd name="connsiteY8" fmla="*/ 146144 h 627801"/>
              <a:gd name="connsiteX9" fmla="*/ 32452 w 245189"/>
              <a:gd name="connsiteY9" fmla="*/ 209644 h 627801"/>
              <a:gd name="connsiteX10" fmla="*/ 102302 w 245189"/>
              <a:gd name="connsiteY10" fmla="*/ 35019 h 627801"/>
              <a:gd name="connsiteX11" fmla="*/ 67377 w 245189"/>
              <a:gd name="connsiteY11" fmla="*/ 85819 h 627801"/>
              <a:gd name="connsiteX12" fmla="*/ 245177 w 245189"/>
              <a:gd name="connsiteY12" fmla="*/ 94 h 62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5189" h="627801">
                <a:moveTo>
                  <a:pt x="245177" y="94"/>
                </a:moveTo>
                <a:cubicBezTo>
                  <a:pt x="243589" y="-2023"/>
                  <a:pt x="92777" y="31844"/>
                  <a:pt x="57852" y="73119"/>
                </a:cubicBezTo>
                <a:cubicBezTo>
                  <a:pt x="22927" y="114394"/>
                  <a:pt x="38802" y="228694"/>
                  <a:pt x="35627" y="247744"/>
                </a:cubicBezTo>
                <a:cubicBezTo>
                  <a:pt x="32452" y="266794"/>
                  <a:pt x="23456" y="151965"/>
                  <a:pt x="38802" y="187419"/>
                </a:cubicBezTo>
                <a:cubicBezTo>
                  <a:pt x="54148" y="222873"/>
                  <a:pt x="107065" y="388502"/>
                  <a:pt x="127702" y="460469"/>
                </a:cubicBezTo>
                <a:cubicBezTo>
                  <a:pt x="148339" y="532436"/>
                  <a:pt x="158923" y="600698"/>
                  <a:pt x="162627" y="619219"/>
                </a:cubicBezTo>
                <a:cubicBezTo>
                  <a:pt x="166331" y="637740"/>
                  <a:pt x="173210" y="628215"/>
                  <a:pt x="149927" y="571594"/>
                </a:cubicBezTo>
                <a:cubicBezTo>
                  <a:pt x="126644" y="514973"/>
                  <a:pt x="47798" y="350402"/>
                  <a:pt x="22927" y="279494"/>
                </a:cubicBezTo>
                <a:cubicBezTo>
                  <a:pt x="-1944" y="208586"/>
                  <a:pt x="-885" y="157786"/>
                  <a:pt x="702" y="146144"/>
                </a:cubicBezTo>
                <a:cubicBezTo>
                  <a:pt x="2289" y="134502"/>
                  <a:pt x="15519" y="228165"/>
                  <a:pt x="32452" y="209644"/>
                </a:cubicBezTo>
                <a:cubicBezTo>
                  <a:pt x="49385" y="191123"/>
                  <a:pt x="96481" y="55656"/>
                  <a:pt x="102302" y="35019"/>
                </a:cubicBezTo>
                <a:cubicBezTo>
                  <a:pt x="108123" y="14382"/>
                  <a:pt x="41977" y="86877"/>
                  <a:pt x="67377" y="85819"/>
                </a:cubicBezTo>
                <a:cubicBezTo>
                  <a:pt x="92777" y="84761"/>
                  <a:pt x="246765" y="2211"/>
                  <a:pt x="245177" y="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8829971B-EE3F-BFDF-1E6A-F17509819906}"/>
              </a:ext>
            </a:extLst>
          </p:cNvPr>
          <p:cNvSpPr/>
          <p:nvPr/>
        </p:nvSpPr>
        <p:spPr>
          <a:xfrm>
            <a:off x="4129677" y="811208"/>
            <a:ext cx="846807" cy="570396"/>
          </a:xfrm>
          <a:custGeom>
            <a:avLst/>
            <a:gdLst>
              <a:gd name="connsiteX0" fmla="*/ 7348 w 846807"/>
              <a:gd name="connsiteY0" fmla="*/ 541342 h 570396"/>
              <a:gd name="connsiteX1" fmla="*/ 353423 w 846807"/>
              <a:gd name="connsiteY1" fmla="*/ 153992 h 570396"/>
              <a:gd name="connsiteX2" fmla="*/ 629648 w 846807"/>
              <a:gd name="connsiteY2" fmla="*/ 7942 h 570396"/>
              <a:gd name="connsiteX3" fmla="*/ 496298 w 846807"/>
              <a:gd name="connsiteY3" fmla="*/ 33342 h 570396"/>
              <a:gd name="connsiteX4" fmla="*/ 816973 w 846807"/>
              <a:gd name="connsiteY4" fmla="*/ 7942 h 570396"/>
              <a:gd name="connsiteX5" fmla="*/ 832848 w 846807"/>
              <a:gd name="connsiteY5" fmla="*/ 7942 h 570396"/>
              <a:gd name="connsiteX6" fmla="*/ 689973 w 846807"/>
              <a:gd name="connsiteY6" fmla="*/ 14292 h 570396"/>
              <a:gd name="connsiteX7" fmla="*/ 340723 w 846807"/>
              <a:gd name="connsiteY7" fmla="*/ 179392 h 570396"/>
              <a:gd name="connsiteX8" fmla="*/ 194673 w 846807"/>
              <a:gd name="connsiteY8" fmla="*/ 465142 h 570396"/>
              <a:gd name="connsiteX9" fmla="*/ 121648 w 846807"/>
              <a:gd name="connsiteY9" fmla="*/ 534992 h 570396"/>
              <a:gd name="connsiteX10" fmla="*/ 7348 w 846807"/>
              <a:gd name="connsiteY10" fmla="*/ 541342 h 57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6807" h="570396">
                <a:moveTo>
                  <a:pt x="7348" y="541342"/>
                </a:moveTo>
                <a:cubicBezTo>
                  <a:pt x="45977" y="477842"/>
                  <a:pt x="249706" y="242892"/>
                  <a:pt x="353423" y="153992"/>
                </a:cubicBezTo>
                <a:cubicBezTo>
                  <a:pt x="457140" y="65092"/>
                  <a:pt x="605836" y="28050"/>
                  <a:pt x="629648" y="7942"/>
                </a:cubicBezTo>
                <a:cubicBezTo>
                  <a:pt x="653460" y="-12166"/>
                  <a:pt x="465077" y="33342"/>
                  <a:pt x="496298" y="33342"/>
                </a:cubicBezTo>
                <a:cubicBezTo>
                  <a:pt x="527519" y="33342"/>
                  <a:pt x="760881" y="12175"/>
                  <a:pt x="816973" y="7942"/>
                </a:cubicBezTo>
                <a:cubicBezTo>
                  <a:pt x="873065" y="3709"/>
                  <a:pt x="832848" y="7942"/>
                  <a:pt x="832848" y="7942"/>
                </a:cubicBezTo>
                <a:cubicBezTo>
                  <a:pt x="811681" y="9000"/>
                  <a:pt x="771994" y="-14283"/>
                  <a:pt x="689973" y="14292"/>
                </a:cubicBezTo>
                <a:cubicBezTo>
                  <a:pt x="607952" y="42867"/>
                  <a:pt x="423273" y="104250"/>
                  <a:pt x="340723" y="179392"/>
                </a:cubicBezTo>
                <a:cubicBezTo>
                  <a:pt x="258173" y="254534"/>
                  <a:pt x="231185" y="405875"/>
                  <a:pt x="194673" y="465142"/>
                </a:cubicBezTo>
                <a:cubicBezTo>
                  <a:pt x="158161" y="524409"/>
                  <a:pt x="149694" y="523879"/>
                  <a:pt x="121648" y="534992"/>
                </a:cubicBezTo>
                <a:cubicBezTo>
                  <a:pt x="93602" y="546105"/>
                  <a:pt x="-31281" y="604842"/>
                  <a:pt x="7348" y="5413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フリーフォーム 1889">
            <a:extLst>
              <a:ext uri="{FF2B5EF4-FFF2-40B4-BE49-F238E27FC236}">
                <a16:creationId xmlns:a16="http://schemas.microsoft.com/office/drawing/2014/main" id="{A3913237-4460-2174-4205-CFE14F335FB3}"/>
              </a:ext>
            </a:extLst>
          </p:cNvPr>
          <p:cNvSpPr/>
          <p:nvPr/>
        </p:nvSpPr>
        <p:spPr>
          <a:xfrm>
            <a:off x="4776724" y="711131"/>
            <a:ext cx="225577" cy="731470"/>
          </a:xfrm>
          <a:custGeom>
            <a:avLst/>
            <a:gdLst>
              <a:gd name="connsiteX0" fmla="*/ 14351 w 225577"/>
              <a:gd name="connsiteY0" fmla="*/ 69 h 731470"/>
              <a:gd name="connsiteX1" fmla="*/ 208026 w 225577"/>
              <a:gd name="connsiteY1" fmla="*/ 238194 h 731470"/>
              <a:gd name="connsiteX2" fmla="*/ 214376 w 225577"/>
              <a:gd name="connsiteY2" fmla="*/ 476319 h 731470"/>
              <a:gd name="connsiteX3" fmla="*/ 188976 w 225577"/>
              <a:gd name="connsiteY3" fmla="*/ 682694 h 731470"/>
              <a:gd name="connsiteX4" fmla="*/ 204851 w 225577"/>
              <a:gd name="connsiteY4" fmla="*/ 622369 h 731470"/>
              <a:gd name="connsiteX5" fmla="*/ 27051 w 225577"/>
              <a:gd name="connsiteY5" fmla="*/ 717619 h 731470"/>
              <a:gd name="connsiteX6" fmla="*/ 8001 w 225577"/>
              <a:gd name="connsiteY6" fmla="*/ 723969 h 731470"/>
              <a:gd name="connsiteX7" fmla="*/ 100076 w 225577"/>
              <a:gd name="connsiteY7" fmla="*/ 650944 h 731470"/>
              <a:gd name="connsiteX8" fmla="*/ 147701 w 225577"/>
              <a:gd name="connsiteY8" fmla="*/ 469969 h 731470"/>
              <a:gd name="connsiteX9" fmla="*/ 61976 w 225577"/>
              <a:gd name="connsiteY9" fmla="*/ 165169 h 731470"/>
              <a:gd name="connsiteX10" fmla="*/ 71501 w 225577"/>
              <a:gd name="connsiteY10" fmla="*/ 212794 h 731470"/>
              <a:gd name="connsiteX11" fmla="*/ 14351 w 225577"/>
              <a:gd name="connsiteY11" fmla="*/ 69 h 73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5577" h="731470">
                <a:moveTo>
                  <a:pt x="14351" y="69"/>
                </a:moveTo>
                <a:cubicBezTo>
                  <a:pt x="37105" y="4302"/>
                  <a:pt x="174689" y="158819"/>
                  <a:pt x="208026" y="238194"/>
                </a:cubicBezTo>
                <a:cubicBezTo>
                  <a:pt x="241363" y="317569"/>
                  <a:pt x="217551" y="402236"/>
                  <a:pt x="214376" y="476319"/>
                </a:cubicBezTo>
                <a:cubicBezTo>
                  <a:pt x="211201" y="550402"/>
                  <a:pt x="190564" y="658352"/>
                  <a:pt x="188976" y="682694"/>
                </a:cubicBezTo>
                <a:cubicBezTo>
                  <a:pt x="187389" y="707036"/>
                  <a:pt x="231839" y="616548"/>
                  <a:pt x="204851" y="622369"/>
                </a:cubicBezTo>
                <a:cubicBezTo>
                  <a:pt x="177863" y="628190"/>
                  <a:pt x="59859" y="700686"/>
                  <a:pt x="27051" y="717619"/>
                </a:cubicBezTo>
                <a:cubicBezTo>
                  <a:pt x="-5757" y="734552"/>
                  <a:pt x="-4170" y="735082"/>
                  <a:pt x="8001" y="723969"/>
                </a:cubicBezTo>
                <a:cubicBezTo>
                  <a:pt x="20172" y="712856"/>
                  <a:pt x="76793" y="693277"/>
                  <a:pt x="100076" y="650944"/>
                </a:cubicBezTo>
                <a:cubicBezTo>
                  <a:pt x="123359" y="608611"/>
                  <a:pt x="154051" y="550931"/>
                  <a:pt x="147701" y="469969"/>
                </a:cubicBezTo>
                <a:cubicBezTo>
                  <a:pt x="141351" y="389007"/>
                  <a:pt x="74676" y="208032"/>
                  <a:pt x="61976" y="165169"/>
                </a:cubicBezTo>
                <a:cubicBezTo>
                  <a:pt x="49276" y="122307"/>
                  <a:pt x="77322" y="238723"/>
                  <a:pt x="71501" y="212794"/>
                </a:cubicBezTo>
                <a:cubicBezTo>
                  <a:pt x="65680" y="186865"/>
                  <a:pt x="-8403" y="-4164"/>
                  <a:pt x="14351" y="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F498035B-5315-1ADD-9746-C4204665BC8E}"/>
              </a:ext>
            </a:extLst>
          </p:cNvPr>
          <p:cNvSpPr/>
          <p:nvPr/>
        </p:nvSpPr>
        <p:spPr>
          <a:xfrm>
            <a:off x="4583112" y="1242003"/>
            <a:ext cx="496888" cy="110547"/>
          </a:xfrm>
          <a:custGeom>
            <a:avLst/>
            <a:gdLst>
              <a:gd name="connsiteX0" fmla="*/ 496888 w 496888"/>
              <a:gd name="connsiteY0" fmla="*/ 110547 h 110547"/>
              <a:gd name="connsiteX1" fmla="*/ 277813 w 496888"/>
              <a:gd name="connsiteY1" fmla="*/ 15297 h 110547"/>
              <a:gd name="connsiteX2" fmla="*/ 112713 w 496888"/>
              <a:gd name="connsiteY2" fmla="*/ 2597 h 110547"/>
              <a:gd name="connsiteX3" fmla="*/ 1588 w 496888"/>
              <a:gd name="connsiteY3" fmla="*/ 40697 h 110547"/>
              <a:gd name="connsiteX4" fmla="*/ 195263 w 496888"/>
              <a:gd name="connsiteY4" fmla="*/ 24822 h 110547"/>
              <a:gd name="connsiteX5" fmla="*/ 385763 w 496888"/>
              <a:gd name="connsiteY5" fmla="*/ 78797 h 110547"/>
              <a:gd name="connsiteX6" fmla="*/ 496888 w 496888"/>
              <a:gd name="connsiteY6" fmla="*/ 110547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6888" h="110547">
                <a:moveTo>
                  <a:pt x="496888" y="110547"/>
                </a:moveTo>
                <a:cubicBezTo>
                  <a:pt x="419365" y="71918"/>
                  <a:pt x="341842" y="33289"/>
                  <a:pt x="277813" y="15297"/>
                </a:cubicBezTo>
                <a:cubicBezTo>
                  <a:pt x="213784" y="-2695"/>
                  <a:pt x="158750" y="-1636"/>
                  <a:pt x="112713" y="2597"/>
                </a:cubicBezTo>
                <a:cubicBezTo>
                  <a:pt x="66675" y="6830"/>
                  <a:pt x="-12170" y="36993"/>
                  <a:pt x="1588" y="40697"/>
                </a:cubicBezTo>
                <a:cubicBezTo>
                  <a:pt x="15346" y="44401"/>
                  <a:pt x="131234" y="18472"/>
                  <a:pt x="195263" y="24822"/>
                </a:cubicBezTo>
                <a:cubicBezTo>
                  <a:pt x="259292" y="31172"/>
                  <a:pt x="385763" y="78797"/>
                  <a:pt x="385763" y="78797"/>
                </a:cubicBezTo>
                <a:lnTo>
                  <a:pt x="496888" y="1105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306797D9-EE28-B08C-196D-E54D9B4CCC0D}"/>
              </a:ext>
            </a:extLst>
          </p:cNvPr>
          <p:cNvSpPr/>
          <p:nvPr/>
        </p:nvSpPr>
        <p:spPr>
          <a:xfrm>
            <a:off x="4590292" y="1205397"/>
            <a:ext cx="597369" cy="220232"/>
          </a:xfrm>
          <a:custGeom>
            <a:avLst/>
            <a:gdLst>
              <a:gd name="connsiteX0" fmla="*/ 105533 w 597369"/>
              <a:gd name="connsiteY0" fmla="*/ 1103 h 220232"/>
              <a:gd name="connsiteX1" fmla="*/ 92833 w 597369"/>
              <a:gd name="connsiteY1" fmla="*/ 102703 h 220232"/>
              <a:gd name="connsiteX2" fmla="*/ 153158 w 597369"/>
              <a:gd name="connsiteY2" fmla="*/ 178903 h 220232"/>
              <a:gd name="connsiteX3" fmla="*/ 305558 w 597369"/>
              <a:gd name="connsiteY3" fmla="*/ 131278 h 220232"/>
              <a:gd name="connsiteX4" fmla="*/ 442083 w 597369"/>
              <a:gd name="connsiteY4" fmla="*/ 175728 h 220232"/>
              <a:gd name="connsiteX5" fmla="*/ 467483 w 597369"/>
              <a:gd name="connsiteY5" fmla="*/ 140803 h 220232"/>
              <a:gd name="connsiteX6" fmla="*/ 591308 w 597369"/>
              <a:gd name="connsiteY6" fmla="*/ 182078 h 220232"/>
              <a:gd name="connsiteX7" fmla="*/ 251583 w 597369"/>
              <a:gd name="connsiteY7" fmla="*/ 182078 h 220232"/>
              <a:gd name="connsiteX8" fmla="*/ 70608 w 597369"/>
              <a:gd name="connsiteY8" fmla="*/ 220178 h 220232"/>
              <a:gd name="connsiteX9" fmla="*/ 758 w 597369"/>
              <a:gd name="connsiteY9" fmla="*/ 172553 h 220232"/>
              <a:gd name="connsiteX10" fmla="*/ 105533 w 597369"/>
              <a:gd name="connsiteY10" fmla="*/ 1103 h 220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7369" h="220232">
                <a:moveTo>
                  <a:pt x="105533" y="1103"/>
                </a:moveTo>
                <a:cubicBezTo>
                  <a:pt x="120879" y="-10539"/>
                  <a:pt x="84896" y="73070"/>
                  <a:pt x="92833" y="102703"/>
                </a:cubicBezTo>
                <a:cubicBezTo>
                  <a:pt x="100770" y="132336"/>
                  <a:pt x="117704" y="174141"/>
                  <a:pt x="153158" y="178903"/>
                </a:cubicBezTo>
                <a:cubicBezTo>
                  <a:pt x="188612" y="183665"/>
                  <a:pt x="257404" y="131807"/>
                  <a:pt x="305558" y="131278"/>
                </a:cubicBezTo>
                <a:cubicBezTo>
                  <a:pt x="353712" y="130749"/>
                  <a:pt x="415096" y="174141"/>
                  <a:pt x="442083" y="175728"/>
                </a:cubicBezTo>
                <a:cubicBezTo>
                  <a:pt x="469070" y="177315"/>
                  <a:pt x="442612" y="139745"/>
                  <a:pt x="467483" y="140803"/>
                </a:cubicBezTo>
                <a:cubicBezTo>
                  <a:pt x="492354" y="141861"/>
                  <a:pt x="627291" y="175199"/>
                  <a:pt x="591308" y="182078"/>
                </a:cubicBezTo>
                <a:cubicBezTo>
                  <a:pt x="555325" y="188957"/>
                  <a:pt x="338366" y="175728"/>
                  <a:pt x="251583" y="182078"/>
                </a:cubicBezTo>
                <a:cubicBezTo>
                  <a:pt x="164800" y="188428"/>
                  <a:pt x="112412" y="221765"/>
                  <a:pt x="70608" y="220178"/>
                </a:cubicBezTo>
                <a:cubicBezTo>
                  <a:pt x="28804" y="218591"/>
                  <a:pt x="-5592" y="201128"/>
                  <a:pt x="758" y="172553"/>
                </a:cubicBezTo>
                <a:cubicBezTo>
                  <a:pt x="7108" y="143978"/>
                  <a:pt x="90187" y="12745"/>
                  <a:pt x="105533" y="11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A9A299C2-F5BD-A809-20FB-2BAE11D3DB8D}"/>
              </a:ext>
            </a:extLst>
          </p:cNvPr>
          <p:cNvSpPr/>
          <p:nvPr/>
        </p:nvSpPr>
        <p:spPr>
          <a:xfrm>
            <a:off x="4888064" y="1479223"/>
            <a:ext cx="221459" cy="268182"/>
          </a:xfrm>
          <a:custGeom>
            <a:avLst/>
            <a:gdLst>
              <a:gd name="connsiteX0" fmla="*/ 1436 w 221459"/>
              <a:gd name="connsiteY0" fmla="*/ 13027 h 268182"/>
              <a:gd name="connsiteX1" fmla="*/ 55411 w 221459"/>
              <a:gd name="connsiteY1" fmla="*/ 28902 h 268182"/>
              <a:gd name="connsiteX2" fmla="*/ 217336 w 221459"/>
              <a:gd name="connsiteY2" fmla="*/ 190827 h 268182"/>
              <a:gd name="connsiteX3" fmla="*/ 166536 w 221459"/>
              <a:gd name="connsiteY3" fmla="*/ 267027 h 268182"/>
              <a:gd name="connsiteX4" fmla="*/ 93511 w 221459"/>
              <a:gd name="connsiteY4" fmla="*/ 232102 h 268182"/>
              <a:gd name="connsiteX5" fmla="*/ 103036 w 221459"/>
              <a:gd name="connsiteY5" fmla="*/ 168602 h 268182"/>
              <a:gd name="connsiteX6" fmla="*/ 1436 w 221459"/>
              <a:gd name="connsiteY6" fmla="*/ 13027 h 26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1459" h="268182">
                <a:moveTo>
                  <a:pt x="1436" y="13027"/>
                </a:moveTo>
                <a:cubicBezTo>
                  <a:pt x="-6502" y="-10256"/>
                  <a:pt x="19428" y="-731"/>
                  <a:pt x="55411" y="28902"/>
                </a:cubicBezTo>
                <a:cubicBezTo>
                  <a:pt x="91394" y="58535"/>
                  <a:pt x="198815" y="151140"/>
                  <a:pt x="217336" y="190827"/>
                </a:cubicBezTo>
                <a:cubicBezTo>
                  <a:pt x="235857" y="230514"/>
                  <a:pt x="187173" y="260148"/>
                  <a:pt x="166536" y="267027"/>
                </a:cubicBezTo>
                <a:cubicBezTo>
                  <a:pt x="145899" y="273906"/>
                  <a:pt x="104094" y="248506"/>
                  <a:pt x="93511" y="232102"/>
                </a:cubicBezTo>
                <a:cubicBezTo>
                  <a:pt x="82928" y="215698"/>
                  <a:pt x="117853" y="199823"/>
                  <a:pt x="103036" y="168602"/>
                </a:cubicBezTo>
                <a:cubicBezTo>
                  <a:pt x="88219" y="137381"/>
                  <a:pt x="9374" y="36310"/>
                  <a:pt x="1436" y="130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EF42BD94-B855-4EE5-9C81-2F3853240E7A}"/>
              </a:ext>
            </a:extLst>
          </p:cNvPr>
          <p:cNvSpPr/>
          <p:nvPr/>
        </p:nvSpPr>
        <p:spPr>
          <a:xfrm>
            <a:off x="3917627" y="5579261"/>
            <a:ext cx="1235651" cy="804639"/>
          </a:xfrm>
          <a:custGeom>
            <a:avLst/>
            <a:gdLst>
              <a:gd name="connsiteX0" fmla="*/ 1235398 w 1235651"/>
              <a:gd name="connsiteY0" fmla="*/ 5564 h 804639"/>
              <a:gd name="connsiteX1" fmla="*/ 648023 w 1235651"/>
              <a:gd name="connsiteY1" fmla="*/ 307189 h 804639"/>
              <a:gd name="connsiteX2" fmla="*/ 209873 w 1235651"/>
              <a:gd name="connsiteY2" fmla="*/ 802489 h 804639"/>
              <a:gd name="connsiteX3" fmla="*/ 387673 w 1235651"/>
              <a:gd name="connsiteY3" fmla="*/ 497689 h 804639"/>
              <a:gd name="connsiteX4" fmla="*/ 323 w 1235651"/>
              <a:gd name="connsiteY4" fmla="*/ 764389 h 804639"/>
              <a:gd name="connsiteX5" fmla="*/ 463873 w 1235651"/>
              <a:gd name="connsiteY5" fmla="*/ 40489 h 804639"/>
              <a:gd name="connsiteX6" fmla="*/ 390848 w 1235651"/>
              <a:gd name="connsiteY6" fmla="*/ 123039 h 804639"/>
              <a:gd name="connsiteX7" fmla="*/ 759148 w 1235651"/>
              <a:gd name="connsiteY7" fmla="*/ 11914 h 804639"/>
              <a:gd name="connsiteX8" fmla="*/ 574998 w 1235651"/>
              <a:gd name="connsiteY8" fmla="*/ 103989 h 804639"/>
              <a:gd name="connsiteX9" fmla="*/ 1235398 w 1235651"/>
              <a:gd name="connsiteY9" fmla="*/ 5564 h 804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5651" h="804639">
                <a:moveTo>
                  <a:pt x="1235398" y="5564"/>
                </a:moveTo>
                <a:cubicBezTo>
                  <a:pt x="1247569" y="39431"/>
                  <a:pt x="818944" y="174368"/>
                  <a:pt x="648023" y="307189"/>
                </a:cubicBezTo>
                <a:cubicBezTo>
                  <a:pt x="477102" y="440010"/>
                  <a:pt x="253265" y="770739"/>
                  <a:pt x="209873" y="802489"/>
                </a:cubicBezTo>
                <a:cubicBezTo>
                  <a:pt x="166481" y="834239"/>
                  <a:pt x="422598" y="504039"/>
                  <a:pt x="387673" y="497689"/>
                </a:cubicBezTo>
                <a:cubicBezTo>
                  <a:pt x="352748" y="491339"/>
                  <a:pt x="-12377" y="840589"/>
                  <a:pt x="323" y="764389"/>
                </a:cubicBezTo>
                <a:cubicBezTo>
                  <a:pt x="13023" y="688189"/>
                  <a:pt x="398785" y="147381"/>
                  <a:pt x="463873" y="40489"/>
                </a:cubicBezTo>
                <a:cubicBezTo>
                  <a:pt x="528961" y="-66403"/>
                  <a:pt x="341635" y="127802"/>
                  <a:pt x="390848" y="123039"/>
                </a:cubicBezTo>
                <a:cubicBezTo>
                  <a:pt x="440060" y="118277"/>
                  <a:pt x="728456" y="15089"/>
                  <a:pt x="759148" y="11914"/>
                </a:cubicBezTo>
                <a:cubicBezTo>
                  <a:pt x="789840" y="8739"/>
                  <a:pt x="496681" y="104518"/>
                  <a:pt x="574998" y="103989"/>
                </a:cubicBezTo>
                <a:cubicBezTo>
                  <a:pt x="653315" y="103460"/>
                  <a:pt x="1223227" y="-28303"/>
                  <a:pt x="1235398" y="556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64A3362C-3169-CD32-8B01-E7100C73B905}"/>
              </a:ext>
            </a:extLst>
          </p:cNvPr>
          <p:cNvSpPr/>
          <p:nvPr/>
        </p:nvSpPr>
        <p:spPr>
          <a:xfrm>
            <a:off x="3542097" y="6314572"/>
            <a:ext cx="636245" cy="1343550"/>
          </a:xfrm>
          <a:custGeom>
            <a:avLst/>
            <a:gdLst>
              <a:gd name="connsiteX0" fmla="*/ 636203 w 636245"/>
              <a:gd name="connsiteY0" fmla="*/ 10028 h 1343550"/>
              <a:gd name="connsiteX1" fmla="*/ 267903 w 636245"/>
              <a:gd name="connsiteY1" fmla="*/ 679953 h 1343550"/>
              <a:gd name="connsiteX2" fmla="*/ 217103 w 636245"/>
              <a:gd name="connsiteY2" fmla="*/ 1137153 h 1343550"/>
              <a:gd name="connsiteX3" fmla="*/ 223453 w 636245"/>
              <a:gd name="connsiteY3" fmla="*/ 864103 h 1343550"/>
              <a:gd name="connsiteX4" fmla="*/ 1203 w 636245"/>
              <a:gd name="connsiteY4" fmla="*/ 1343528 h 1343550"/>
              <a:gd name="connsiteX5" fmla="*/ 137728 w 636245"/>
              <a:gd name="connsiteY5" fmla="*/ 841878 h 1343550"/>
              <a:gd name="connsiteX6" fmla="*/ 204403 w 636245"/>
              <a:gd name="connsiteY6" fmla="*/ 375153 h 1343550"/>
              <a:gd name="connsiteX7" fmla="*/ 420303 w 636245"/>
              <a:gd name="connsiteY7" fmla="*/ 10028 h 1343550"/>
              <a:gd name="connsiteX8" fmla="*/ 293303 w 636245"/>
              <a:gd name="connsiteY8" fmla="*/ 257678 h 1343550"/>
              <a:gd name="connsiteX9" fmla="*/ 636203 w 636245"/>
              <a:gd name="connsiteY9" fmla="*/ 10028 h 134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6245" h="1343550">
                <a:moveTo>
                  <a:pt x="636203" y="10028"/>
                </a:moveTo>
                <a:cubicBezTo>
                  <a:pt x="631970" y="80407"/>
                  <a:pt x="337753" y="492099"/>
                  <a:pt x="267903" y="679953"/>
                </a:cubicBezTo>
                <a:cubicBezTo>
                  <a:pt x="198053" y="867807"/>
                  <a:pt x="224511" y="1106461"/>
                  <a:pt x="217103" y="1137153"/>
                </a:cubicBezTo>
                <a:cubicBezTo>
                  <a:pt x="209695" y="1167845"/>
                  <a:pt x="259436" y="829707"/>
                  <a:pt x="223453" y="864103"/>
                </a:cubicBezTo>
                <a:cubicBezTo>
                  <a:pt x="187470" y="898499"/>
                  <a:pt x="15490" y="1347232"/>
                  <a:pt x="1203" y="1343528"/>
                </a:cubicBezTo>
                <a:cubicBezTo>
                  <a:pt x="-13084" y="1339824"/>
                  <a:pt x="103861" y="1003274"/>
                  <a:pt x="137728" y="841878"/>
                </a:cubicBezTo>
                <a:cubicBezTo>
                  <a:pt x="171595" y="680482"/>
                  <a:pt x="157307" y="513795"/>
                  <a:pt x="204403" y="375153"/>
                </a:cubicBezTo>
                <a:cubicBezTo>
                  <a:pt x="251499" y="236511"/>
                  <a:pt x="405486" y="29607"/>
                  <a:pt x="420303" y="10028"/>
                </a:cubicBezTo>
                <a:cubicBezTo>
                  <a:pt x="435120" y="-9551"/>
                  <a:pt x="257320" y="252386"/>
                  <a:pt x="293303" y="257678"/>
                </a:cubicBezTo>
                <a:cubicBezTo>
                  <a:pt x="329286" y="262970"/>
                  <a:pt x="640436" y="-60351"/>
                  <a:pt x="636203" y="1002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フリーフォーム 1895">
            <a:extLst>
              <a:ext uri="{FF2B5EF4-FFF2-40B4-BE49-F238E27FC236}">
                <a16:creationId xmlns:a16="http://schemas.microsoft.com/office/drawing/2014/main" id="{055EA5CA-D9D2-AC15-5DB2-A8C063F85DD7}"/>
              </a:ext>
            </a:extLst>
          </p:cNvPr>
          <p:cNvSpPr/>
          <p:nvPr/>
        </p:nvSpPr>
        <p:spPr>
          <a:xfrm>
            <a:off x="2487365" y="7716130"/>
            <a:ext cx="1103720" cy="1412197"/>
          </a:xfrm>
          <a:custGeom>
            <a:avLst/>
            <a:gdLst>
              <a:gd name="connsiteX0" fmla="*/ 1103560 w 1103720"/>
              <a:gd name="connsiteY0" fmla="*/ 5470 h 1412197"/>
              <a:gd name="connsiteX1" fmla="*/ 770185 w 1103720"/>
              <a:gd name="connsiteY1" fmla="*/ 389645 h 1412197"/>
              <a:gd name="connsiteX2" fmla="*/ 989260 w 1103720"/>
              <a:gd name="connsiteY2" fmla="*/ 376945 h 1412197"/>
              <a:gd name="connsiteX3" fmla="*/ 814635 w 1103720"/>
              <a:gd name="connsiteY3" fmla="*/ 538870 h 1412197"/>
              <a:gd name="connsiteX4" fmla="*/ 900360 w 1103720"/>
              <a:gd name="connsiteY4" fmla="*/ 557920 h 1412197"/>
              <a:gd name="connsiteX5" fmla="*/ 513010 w 1103720"/>
              <a:gd name="connsiteY5" fmla="*/ 1030995 h 1412197"/>
              <a:gd name="connsiteX6" fmla="*/ 557460 w 1103720"/>
              <a:gd name="connsiteY6" fmla="*/ 1069095 h 1412197"/>
              <a:gd name="connsiteX7" fmla="*/ 163760 w 1103720"/>
              <a:gd name="connsiteY7" fmla="*/ 1253245 h 1412197"/>
              <a:gd name="connsiteX8" fmla="*/ 5010 w 1103720"/>
              <a:gd name="connsiteY8" fmla="*/ 1408820 h 1412197"/>
              <a:gd name="connsiteX9" fmla="*/ 332035 w 1103720"/>
              <a:gd name="connsiteY9" fmla="*/ 1100845 h 1412197"/>
              <a:gd name="connsiteX10" fmla="*/ 674935 w 1103720"/>
              <a:gd name="connsiteY10" fmla="*/ 313445 h 1412197"/>
              <a:gd name="connsiteX11" fmla="*/ 690810 w 1103720"/>
              <a:gd name="connsiteY11" fmla="*/ 275345 h 1412197"/>
              <a:gd name="connsiteX12" fmla="*/ 792410 w 1103720"/>
              <a:gd name="connsiteY12" fmla="*/ 170570 h 1412197"/>
              <a:gd name="connsiteX13" fmla="*/ 814635 w 1103720"/>
              <a:gd name="connsiteY13" fmla="*/ 164220 h 1412197"/>
              <a:gd name="connsiteX14" fmla="*/ 1103560 w 1103720"/>
              <a:gd name="connsiteY14" fmla="*/ 5470 h 1412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3720" h="1412197">
                <a:moveTo>
                  <a:pt x="1103560" y="5470"/>
                </a:moveTo>
                <a:cubicBezTo>
                  <a:pt x="1096152" y="43041"/>
                  <a:pt x="789235" y="327732"/>
                  <a:pt x="770185" y="389645"/>
                </a:cubicBezTo>
                <a:cubicBezTo>
                  <a:pt x="751135" y="451558"/>
                  <a:pt x="981852" y="352074"/>
                  <a:pt x="989260" y="376945"/>
                </a:cubicBezTo>
                <a:cubicBezTo>
                  <a:pt x="996668" y="401816"/>
                  <a:pt x="829452" y="508708"/>
                  <a:pt x="814635" y="538870"/>
                </a:cubicBezTo>
                <a:cubicBezTo>
                  <a:pt x="799818" y="569032"/>
                  <a:pt x="950631" y="475899"/>
                  <a:pt x="900360" y="557920"/>
                </a:cubicBezTo>
                <a:cubicBezTo>
                  <a:pt x="850089" y="639941"/>
                  <a:pt x="570160" y="945799"/>
                  <a:pt x="513010" y="1030995"/>
                </a:cubicBezTo>
                <a:cubicBezTo>
                  <a:pt x="455860" y="1116191"/>
                  <a:pt x="615668" y="1032053"/>
                  <a:pt x="557460" y="1069095"/>
                </a:cubicBezTo>
                <a:cubicBezTo>
                  <a:pt x="499252" y="1106137"/>
                  <a:pt x="255835" y="1196624"/>
                  <a:pt x="163760" y="1253245"/>
                </a:cubicBezTo>
                <a:cubicBezTo>
                  <a:pt x="71685" y="1309866"/>
                  <a:pt x="-23036" y="1434220"/>
                  <a:pt x="5010" y="1408820"/>
                </a:cubicBezTo>
                <a:cubicBezTo>
                  <a:pt x="33056" y="1383420"/>
                  <a:pt x="220381" y="1283408"/>
                  <a:pt x="332035" y="1100845"/>
                </a:cubicBezTo>
                <a:cubicBezTo>
                  <a:pt x="443689" y="918283"/>
                  <a:pt x="615139" y="451028"/>
                  <a:pt x="674935" y="313445"/>
                </a:cubicBezTo>
                <a:cubicBezTo>
                  <a:pt x="734731" y="175862"/>
                  <a:pt x="671231" y="299157"/>
                  <a:pt x="690810" y="275345"/>
                </a:cubicBezTo>
                <a:cubicBezTo>
                  <a:pt x="710389" y="251533"/>
                  <a:pt x="771773" y="189091"/>
                  <a:pt x="792410" y="170570"/>
                </a:cubicBezTo>
                <a:cubicBezTo>
                  <a:pt x="813047" y="152049"/>
                  <a:pt x="769656" y="193324"/>
                  <a:pt x="814635" y="164220"/>
                </a:cubicBezTo>
                <a:cubicBezTo>
                  <a:pt x="859614" y="135116"/>
                  <a:pt x="1110968" y="-32101"/>
                  <a:pt x="1103560" y="547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32E74A00-9E5C-0A4A-93E2-E40BFB9A509A}"/>
              </a:ext>
            </a:extLst>
          </p:cNvPr>
          <p:cNvSpPr/>
          <p:nvPr/>
        </p:nvSpPr>
        <p:spPr>
          <a:xfrm>
            <a:off x="2414683" y="8567036"/>
            <a:ext cx="878398" cy="945560"/>
          </a:xfrm>
          <a:custGeom>
            <a:avLst/>
            <a:gdLst>
              <a:gd name="connsiteX0" fmla="*/ 871442 w 878398"/>
              <a:gd name="connsiteY0" fmla="*/ 11814 h 945560"/>
              <a:gd name="connsiteX1" fmla="*/ 39592 w 878398"/>
              <a:gd name="connsiteY1" fmla="*/ 649989 h 945560"/>
              <a:gd name="connsiteX2" fmla="*/ 245967 w 878398"/>
              <a:gd name="connsiteY2" fmla="*/ 580139 h 945560"/>
              <a:gd name="connsiteX3" fmla="*/ 93567 w 878398"/>
              <a:gd name="connsiteY3" fmla="*/ 900814 h 945560"/>
              <a:gd name="connsiteX4" fmla="*/ 118967 w 878398"/>
              <a:gd name="connsiteY4" fmla="*/ 935739 h 945560"/>
              <a:gd name="connsiteX5" fmla="*/ 4667 w 878398"/>
              <a:gd name="connsiteY5" fmla="*/ 830964 h 945560"/>
              <a:gd name="connsiteX6" fmla="*/ 303117 w 878398"/>
              <a:gd name="connsiteY6" fmla="*/ 202314 h 945560"/>
              <a:gd name="connsiteX7" fmla="*/ 363442 w 878398"/>
              <a:gd name="connsiteY7" fmla="*/ 2289 h 945560"/>
              <a:gd name="connsiteX8" fmla="*/ 433292 w 878398"/>
              <a:gd name="connsiteY8" fmla="*/ 215014 h 945560"/>
              <a:gd name="connsiteX9" fmla="*/ 871442 w 878398"/>
              <a:gd name="connsiteY9" fmla="*/ 11814 h 945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78398" h="945560">
                <a:moveTo>
                  <a:pt x="871442" y="11814"/>
                </a:moveTo>
                <a:cubicBezTo>
                  <a:pt x="805825" y="84310"/>
                  <a:pt x="143838" y="555268"/>
                  <a:pt x="39592" y="649989"/>
                </a:cubicBezTo>
                <a:cubicBezTo>
                  <a:pt x="-64654" y="744710"/>
                  <a:pt x="236971" y="538335"/>
                  <a:pt x="245967" y="580139"/>
                </a:cubicBezTo>
                <a:cubicBezTo>
                  <a:pt x="254963" y="621943"/>
                  <a:pt x="114734" y="841547"/>
                  <a:pt x="93567" y="900814"/>
                </a:cubicBezTo>
                <a:cubicBezTo>
                  <a:pt x="72400" y="960081"/>
                  <a:pt x="133783" y="947381"/>
                  <a:pt x="118967" y="935739"/>
                </a:cubicBezTo>
                <a:cubicBezTo>
                  <a:pt x="104151" y="924097"/>
                  <a:pt x="-26025" y="953202"/>
                  <a:pt x="4667" y="830964"/>
                </a:cubicBezTo>
                <a:cubicBezTo>
                  <a:pt x="35359" y="708727"/>
                  <a:pt x="243321" y="340426"/>
                  <a:pt x="303117" y="202314"/>
                </a:cubicBezTo>
                <a:cubicBezTo>
                  <a:pt x="362913" y="64202"/>
                  <a:pt x="341746" y="172"/>
                  <a:pt x="363442" y="2289"/>
                </a:cubicBezTo>
                <a:cubicBezTo>
                  <a:pt x="385138" y="4406"/>
                  <a:pt x="347567" y="205489"/>
                  <a:pt x="433292" y="215014"/>
                </a:cubicBezTo>
                <a:cubicBezTo>
                  <a:pt x="519017" y="224539"/>
                  <a:pt x="937059" y="-60682"/>
                  <a:pt x="871442" y="1181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E937D788-8FCC-74BE-5A6D-E140207871F9}"/>
              </a:ext>
            </a:extLst>
          </p:cNvPr>
          <p:cNvSpPr/>
          <p:nvPr/>
        </p:nvSpPr>
        <p:spPr>
          <a:xfrm>
            <a:off x="6935887" y="4843016"/>
            <a:ext cx="1073317" cy="1066828"/>
          </a:xfrm>
          <a:custGeom>
            <a:avLst/>
            <a:gdLst>
              <a:gd name="connsiteX0" fmla="*/ 826988 w 1073317"/>
              <a:gd name="connsiteY0" fmla="*/ 2034 h 1066828"/>
              <a:gd name="connsiteX1" fmla="*/ 836513 w 1073317"/>
              <a:gd name="connsiteY1" fmla="*/ 319534 h 1066828"/>
              <a:gd name="connsiteX2" fmla="*/ 855563 w 1073317"/>
              <a:gd name="connsiteY2" fmla="*/ 265559 h 1066828"/>
              <a:gd name="connsiteX3" fmla="*/ 614263 w 1073317"/>
              <a:gd name="connsiteY3" fmla="*/ 754509 h 1066828"/>
              <a:gd name="connsiteX4" fmla="*/ 626963 w 1073317"/>
              <a:gd name="connsiteY4" fmla="*/ 802134 h 1066828"/>
              <a:gd name="connsiteX5" fmla="*/ 4663 w 1073317"/>
              <a:gd name="connsiteY5" fmla="*/ 437009 h 1066828"/>
              <a:gd name="connsiteX6" fmla="*/ 357088 w 1073317"/>
              <a:gd name="connsiteY6" fmla="*/ 757684 h 1066828"/>
              <a:gd name="connsiteX7" fmla="*/ 633313 w 1073317"/>
              <a:gd name="connsiteY7" fmla="*/ 922784 h 1066828"/>
              <a:gd name="connsiteX8" fmla="*/ 753963 w 1073317"/>
              <a:gd name="connsiteY8" fmla="*/ 852934 h 1066828"/>
              <a:gd name="connsiteX9" fmla="*/ 773013 w 1073317"/>
              <a:gd name="connsiteY9" fmla="*/ 1062484 h 1066828"/>
              <a:gd name="connsiteX10" fmla="*/ 1061938 w 1073317"/>
              <a:gd name="connsiteY10" fmla="*/ 624334 h 1066828"/>
              <a:gd name="connsiteX11" fmla="*/ 1017488 w 1073317"/>
              <a:gd name="connsiteY11" fmla="*/ 354459 h 1066828"/>
              <a:gd name="connsiteX12" fmla="*/ 1039713 w 1073317"/>
              <a:gd name="connsiteY12" fmla="*/ 497334 h 1066828"/>
              <a:gd name="connsiteX13" fmla="*/ 826988 w 1073317"/>
              <a:gd name="connsiteY13" fmla="*/ 2034 h 106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73317" h="1066828">
                <a:moveTo>
                  <a:pt x="826988" y="2034"/>
                </a:moveTo>
                <a:cubicBezTo>
                  <a:pt x="793121" y="-27599"/>
                  <a:pt x="831751" y="275613"/>
                  <a:pt x="836513" y="319534"/>
                </a:cubicBezTo>
                <a:cubicBezTo>
                  <a:pt x="841275" y="363455"/>
                  <a:pt x="892605" y="193063"/>
                  <a:pt x="855563" y="265559"/>
                </a:cubicBezTo>
                <a:cubicBezTo>
                  <a:pt x="818521" y="338055"/>
                  <a:pt x="652363" y="665080"/>
                  <a:pt x="614263" y="754509"/>
                </a:cubicBezTo>
                <a:cubicBezTo>
                  <a:pt x="576163" y="843938"/>
                  <a:pt x="728563" y="855051"/>
                  <a:pt x="626963" y="802134"/>
                </a:cubicBezTo>
                <a:cubicBezTo>
                  <a:pt x="525363" y="749217"/>
                  <a:pt x="49642" y="444417"/>
                  <a:pt x="4663" y="437009"/>
                </a:cubicBezTo>
                <a:cubicBezTo>
                  <a:pt x="-40316" y="429601"/>
                  <a:pt x="252313" y="676722"/>
                  <a:pt x="357088" y="757684"/>
                </a:cubicBezTo>
                <a:cubicBezTo>
                  <a:pt x="461863" y="838646"/>
                  <a:pt x="567167" y="906909"/>
                  <a:pt x="633313" y="922784"/>
                </a:cubicBezTo>
                <a:cubicBezTo>
                  <a:pt x="699459" y="938659"/>
                  <a:pt x="730680" y="829651"/>
                  <a:pt x="753963" y="852934"/>
                </a:cubicBezTo>
                <a:cubicBezTo>
                  <a:pt x="777246" y="876217"/>
                  <a:pt x="721684" y="1100584"/>
                  <a:pt x="773013" y="1062484"/>
                </a:cubicBezTo>
                <a:cubicBezTo>
                  <a:pt x="824342" y="1024384"/>
                  <a:pt x="1021192" y="742338"/>
                  <a:pt x="1061938" y="624334"/>
                </a:cubicBezTo>
                <a:cubicBezTo>
                  <a:pt x="1102684" y="506330"/>
                  <a:pt x="1021192" y="375626"/>
                  <a:pt x="1017488" y="354459"/>
                </a:cubicBezTo>
                <a:cubicBezTo>
                  <a:pt x="1013784" y="333292"/>
                  <a:pt x="1071463" y="558188"/>
                  <a:pt x="1039713" y="497334"/>
                </a:cubicBezTo>
                <a:cubicBezTo>
                  <a:pt x="1007963" y="436480"/>
                  <a:pt x="860855" y="31667"/>
                  <a:pt x="826988" y="203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F2F34591-D95F-12F2-3A5F-A54DE9DB0964}"/>
              </a:ext>
            </a:extLst>
          </p:cNvPr>
          <p:cNvSpPr/>
          <p:nvPr/>
        </p:nvSpPr>
        <p:spPr>
          <a:xfrm>
            <a:off x="9048714" y="5494242"/>
            <a:ext cx="1449283" cy="961031"/>
          </a:xfrm>
          <a:custGeom>
            <a:avLst/>
            <a:gdLst>
              <a:gd name="connsiteX0" fmla="*/ 36 w 1449283"/>
              <a:gd name="connsiteY0" fmla="*/ 1683 h 961031"/>
              <a:gd name="connsiteX1" fmla="*/ 793786 w 1449283"/>
              <a:gd name="connsiteY1" fmla="*/ 173133 h 961031"/>
              <a:gd name="connsiteX2" fmla="*/ 828711 w 1449283"/>
              <a:gd name="connsiteY2" fmla="*/ 154083 h 961031"/>
              <a:gd name="connsiteX3" fmla="*/ 1016036 w 1449283"/>
              <a:gd name="connsiteY3" fmla="*/ 204883 h 961031"/>
              <a:gd name="connsiteX4" fmla="*/ 996986 w 1449283"/>
              <a:gd name="connsiteY4" fmla="*/ 300133 h 961031"/>
              <a:gd name="connsiteX5" fmla="*/ 1355761 w 1449283"/>
              <a:gd name="connsiteY5" fmla="*/ 744633 h 961031"/>
              <a:gd name="connsiteX6" fmla="*/ 1285911 w 1449283"/>
              <a:gd name="connsiteY6" fmla="*/ 703358 h 961031"/>
              <a:gd name="connsiteX7" fmla="*/ 1447836 w 1449283"/>
              <a:gd name="connsiteY7" fmla="*/ 960533 h 961031"/>
              <a:gd name="connsiteX8" fmla="*/ 1174786 w 1449283"/>
              <a:gd name="connsiteY8" fmla="*/ 627158 h 961031"/>
              <a:gd name="connsiteX9" fmla="*/ 762036 w 1449283"/>
              <a:gd name="connsiteY9" fmla="*/ 293783 h 961031"/>
              <a:gd name="connsiteX10" fmla="*/ 36 w 1449283"/>
              <a:gd name="connsiteY10" fmla="*/ 1683 h 9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9283" h="961031">
                <a:moveTo>
                  <a:pt x="36" y="1683"/>
                </a:moveTo>
                <a:cubicBezTo>
                  <a:pt x="5328" y="-18425"/>
                  <a:pt x="655673" y="147733"/>
                  <a:pt x="793786" y="173133"/>
                </a:cubicBezTo>
                <a:cubicBezTo>
                  <a:pt x="931899" y="198533"/>
                  <a:pt x="791669" y="148791"/>
                  <a:pt x="828711" y="154083"/>
                </a:cubicBezTo>
                <a:cubicBezTo>
                  <a:pt x="865753" y="159375"/>
                  <a:pt x="987990" y="180541"/>
                  <a:pt x="1016036" y="204883"/>
                </a:cubicBezTo>
                <a:cubicBezTo>
                  <a:pt x="1044082" y="229225"/>
                  <a:pt x="940365" y="210175"/>
                  <a:pt x="996986" y="300133"/>
                </a:cubicBezTo>
                <a:cubicBezTo>
                  <a:pt x="1053607" y="390091"/>
                  <a:pt x="1307607" y="677429"/>
                  <a:pt x="1355761" y="744633"/>
                </a:cubicBezTo>
                <a:cubicBezTo>
                  <a:pt x="1403915" y="811837"/>
                  <a:pt x="1270565" y="667375"/>
                  <a:pt x="1285911" y="703358"/>
                </a:cubicBezTo>
                <a:cubicBezTo>
                  <a:pt x="1301257" y="739341"/>
                  <a:pt x="1466357" y="973233"/>
                  <a:pt x="1447836" y="960533"/>
                </a:cubicBezTo>
                <a:cubicBezTo>
                  <a:pt x="1429315" y="947833"/>
                  <a:pt x="1289086" y="738283"/>
                  <a:pt x="1174786" y="627158"/>
                </a:cubicBezTo>
                <a:cubicBezTo>
                  <a:pt x="1060486" y="516033"/>
                  <a:pt x="956769" y="395383"/>
                  <a:pt x="762036" y="293783"/>
                </a:cubicBezTo>
                <a:cubicBezTo>
                  <a:pt x="567303" y="192183"/>
                  <a:pt x="-5256" y="21791"/>
                  <a:pt x="36" y="168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2471BC02-0CA9-E433-239C-F84003E8EE48}"/>
              </a:ext>
            </a:extLst>
          </p:cNvPr>
          <p:cNvSpPr/>
          <p:nvPr/>
        </p:nvSpPr>
        <p:spPr>
          <a:xfrm>
            <a:off x="9076700" y="5479655"/>
            <a:ext cx="692927" cy="498872"/>
          </a:xfrm>
          <a:custGeom>
            <a:avLst/>
            <a:gdLst>
              <a:gd name="connsiteX0" fmla="*/ 692775 w 692927"/>
              <a:gd name="connsiteY0" fmla="*/ 92470 h 498872"/>
              <a:gd name="connsiteX1" fmla="*/ 191125 w 692927"/>
              <a:gd name="connsiteY1" fmla="*/ 254395 h 498872"/>
              <a:gd name="connsiteX2" fmla="*/ 553075 w 692927"/>
              <a:gd name="connsiteY2" fmla="*/ 359170 h 498872"/>
              <a:gd name="connsiteX3" fmla="*/ 508625 w 692927"/>
              <a:gd name="connsiteY3" fmla="*/ 482995 h 498872"/>
              <a:gd name="connsiteX4" fmla="*/ 372100 w 692927"/>
              <a:gd name="connsiteY4" fmla="*/ 482995 h 498872"/>
              <a:gd name="connsiteX5" fmla="*/ 178425 w 692927"/>
              <a:gd name="connsiteY5" fmla="*/ 352820 h 498872"/>
              <a:gd name="connsiteX6" fmla="*/ 625 w 692927"/>
              <a:gd name="connsiteY6" fmla="*/ 9920 h 498872"/>
              <a:gd name="connsiteX7" fmla="*/ 241925 w 692927"/>
              <a:gd name="connsiteY7" fmla="*/ 92470 h 498872"/>
              <a:gd name="connsiteX8" fmla="*/ 692775 w 692927"/>
              <a:gd name="connsiteY8" fmla="*/ 92470 h 4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2927" h="498872">
                <a:moveTo>
                  <a:pt x="692775" y="92470"/>
                </a:moveTo>
                <a:cubicBezTo>
                  <a:pt x="684308" y="119458"/>
                  <a:pt x="214408" y="209945"/>
                  <a:pt x="191125" y="254395"/>
                </a:cubicBezTo>
                <a:cubicBezTo>
                  <a:pt x="167842" y="298845"/>
                  <a:pt x="500158" y="321070"/>
                  <a:pt x="553075" y="359170"/>
                </a:cubicBezTo>
                <a:cubicBezTo>
                  <a:pt x="605992" y="397270"/>
                  <a:pt x="538787" y="462358"/>
                  <a:pt x="508625" y="482995"/>
                </a:cubicBezTo>
                <a:cubicBezTo>
                  <a:pt x="478463" y="503632"/>
                  <a:pt x="427133" y="504691"/>
                  <a:pt x="372100" y="482995"/>
                </a:cubicBezTo>
                <a:cubicBezTo>
                  <a:pt x="317067" y="461299"/>
                  <a:pt x="240337" y="431666"/>
                  <a:pt x="178425" y="352820"/>
                </a:cubicBezTo>
                <a:cubicBezTo>
                  <a:pt x="116513" y="273974"/>
                  <a:pt x="-9958" y="53312"/>
                  <a:pt x="625" y="9920"/>
                </a:cubicBezTo>
                <a:cubicBezTo>
                  <a:pt x="11208" y="-33472"/>
                  <a:pt x="128683" y="78712"/>
                  <a:pt x="241925" y="92470"/>
                </a:cubicBezTo>
                <a:cubicBezTo>
                  <a:pt x="355167" y="106228"/>
                  <a:pt x="701242" y="65482"/>
                  <a:pt x="692775" y="9247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83C1D027-664D-7AF4-5003-249EA6CFCB1E}"/>
              </a:ext>
            </a:extLst>
          </p:cNvPr>
          <p:cNvSpPr/>
          <p:nvPr/>
        </p:nvSpPr>
        <p:spPr>
          <a:xfrm>
            <a:off x="9040212" y="5806619"/>
            <a:ext cx="383678" cy="1026069"/>
          </a:xfrm>
          <a:custGeom>
            <a:avLst/>
            <a:gdLst>
              <a:gd name="connsiteX0" fmla="*/ 306988 w 383678"/>
              <a:gd name="connsiteY0" fmla="*/ 456 h 1026069"/>
              <a:gd name="connsiteX1" fmla="*/ 332388 w 383678"/>
              <a:gd name="connsiteY1" fmla="*/ 511631 h 1026069"/>
              <a:gd name="connsiteX2" fmla="*/ 380013 w 383678"/>
              <a:gd name="connsiteY2" fmla="*/ 394156 h 1026069"/>
              <a:gd name="connsiteX3" fmla="*/ 224438 w 383678"/>
              <a:gd name="connsiteY3" fmla="*/ 695781 h 1026069"/>
              <a:gd name="connsiteX4" fmla="*/ 5363 w 383678"/>
              <a:gd name="connsiteY4" fmla="*/ 1019631 h 1026069"/>
              <a:gd name="connsiteX5" fmla="*/ 72038 w 383678"/>
              <a:gd name="connsiteY5" fmla="*/ 870406 h 1026069"/>
              <a:gd name="connsiteX6" fmla="*/ 126013 w 383678"/>
              <a:gd name="connsiteY6" fmla="*/ 387806 h 1026069"/>
              <a:gd name="connsiteX7" fmla="*/ 119663 w 383678"/>
              <a:gd name="connsiteY7" fmla="*/ 419556 h 1026069"/>
              <a:gd name="connsiteX8" fmla="*/ 306988 w 383678"/>
              <a:gd name="connsiteY8" fmla="*/ 456 h 102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3678" h="1026069">
                <a:moveTo>
                  <a:pt x="306988" y="456"/>
                </a:moveTo>
                <a:cubicBezTo>
                  <a:pt x="342442" y="15802"/>
                  <a:pt x="320217" y="446014"/>
                  <a:pt x="332388" y="511631"/>
                </a:cubicBezTo>
                <a:cubicBezTo>
                  <a:pt x="344559" y="577248"/>
                  <a:pt x="398005" y="363464"/>
                  <a:pt x="380013" y="394156"/>
                </a:cubicBezTo>
                <a:cubicBezTo>
                  <a:pt x="362021" y="424848"/>
                  <a:pt x="286880" y="591535"/>
                  <a:pt x="224438" y="695781"/>
                </a:cubicBezTo>
                <a:cubicBezTo>
                  <a:pt x="161996" y="800027"/>
                  <a:pt x="30763" y="990527"/>
                  <a:pt x="5363" y="1019631"/>
                </a:cubicBezTo>
                <a:cubicBezTo>
                  <a:pt x="-20037" y="1048735"/>
                  <a:pt x="51930" y="975710"/>
                  <a:pt x="72038" y="870406"/>
                </a:cubicBezTo>
                <a:cubicBezTo>
                  <a:pt x="92146" y="765102"/>
                  <a:pt x="118076" y="462948"/>
                  <a:pt x="126013" y="387806"/>
                </a:cubicBezTo>
                <a:cubicBezTo>
                  <a:pt x="133950" y="312664"/>
                  <a:pt x="90559" y="477764"/>
                  <a:pt x="119663" y="419556"/>
                </a:cubicBezTo>
                <a:cubicBezTo>
                  <a:pt x="148767" y="361348"/>
                  <a:pt x="271534" y="-14890"/>
                  <a:pt x="306988" y="456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273F79A4-FE36-66AE-F4B0-B2FA11B0B099}"/>
              </a:ext>
            </a:extLst>
          </p:cNvPr>
          <p:cNvSpPr/>
          <p:nvPr/>
        </p:nvSpPr>
        <p:spPr>
          <a:xfrm>
            <a:off x="8305164" y="7265946"/>
            <a:ext cx="1677227" cy="791322"/>
          </a:xfrm>
          <a:custGeom>
            <a:avLst/>
            <a:gdLst>
              <a:gd name="connsiteX0" fmla="*/ 89536 w 1677227"/>
              <a:gd name="connsiteY0" fmla="*/ 74654 h 791322"/>
              <a:gd name="connsiteX1" fmla="*/ 565786 w 1677227"/>
              <a:gd name="connsiteY1" fmla="*/ 322304 h 791322"/>
              <a:gd name="connsiteX2" fmla="*/ 613411 w 1677227"/>
              <a:gd name="connsiteY2" fmla="*/ 350879 h 791322"/>
              <a:gd name="connsiteX3" fmla="*/ 1184911 w 1677227"/>
              <a:gd name="connsiteY3" fmla="*/ 576304 h 791322"/>
              <a:gd name="connsiteX4" fmla="*/ 1242061 w 1677227"/>
              <a:gd name="connsiteY4" fmla="*/ 608054 h 791322"/>
              <a:gd name="connsiteX5" fmla="*/ 1677036 w 1677227"/>
              <a:gd name="connsiteY5" fmla="*/ 789029 h 791322"/>
              <a:gd name="connsiteX6" fmla="*/ 1283336 w 1677227"/>
              <a:gd name="connsiteY6" fmla="*/ 684254 h 791322"/>
              <a:gd name="connsiteX7" fmla="*/ 349886 w 1677227"/>
              <a:gd name="connsiteY7" fmla="*/ 328654 h 791322"/>
              <a:gd name="connsiteX8" fmla="*/ 308611 w 1677227"/>
              <a:gd name="connsiteY8" fmla="*/ 338179 h 791322"/>
              <a:gd name="connsiteX9" fmla="*/ 16511 w 1677227"/>
              <a:gd name="connsiteY9" fmla="*/ 17504 h 791322"/>
              <a:gd name="connsiteX10" fmla="*/ 89536 w 1677227"/>
              <a:gd name="connsiteY10" fmla="*/ 74654 h 79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77227" h="791322">
                <a:moveTo>
                  <a:pt x="89536" y="74654"/>
                </a:moveTo>
                <a:cubicBezTo>
                  <a:pt x="181082" y="125454"/>
                  <a:pt x="478474" y="276267"/>
                  <a:pt x="565786" y="322304"/>
                </a:cubicBezTo>
                <a:cubicBezTo>
                  <a:pt x="653098" y="368341"/>
                  <a:pt x="510224" y="308546"/>
                  <a:pt x="613411" y="350879"/>
                </a:cubicBezTo>
                <a:cubicBezTo>
                  <a:pt x="716599" y="393212"/>
                  <a:pt x="1080136" y="533442"/>
                  <a:pt x="1184911" y="576304"/>
                </a:cubicBezTo>
                <a:cubicBezTo>
                  <a:pt x="1289686" y="619167"/>
                  <a:pt x="1160040" y="572600"/>
                  <a:pt x="1242061" y="608054"/>
                </a:cubicBezTo>
                <a:cubicBezTo>
                  <a:pt x="1324082" y="643508"/>
                  <a:pt x="1670157" y="776329"/>
                  <a:pt x="1677036" y="789029"/>
                </a:cubicBezTo>
                <a:cubicBezTo>
                  <a:pt x="1683915" y="801729"/>
                  <a:pt x="1504528" y="760983"/>
                  <a:pt x="1283336" y="684254"/>
                </a:cubicBezTo>
                <a:cubicBezTo>
                  <a:pt x="1062144" y="607525"/>
                  <a:pt x="512340" y="386333"/>
                  <a:pt x="349886" y="328654"/>
                </a:cubicBezTo>
                <a:cubicBezTo>
                  <a:pt x="187432" y="270975"/>
                  <a:pt x="364173" y="390037"/>
                  <a:pt x="308611" y="338179"/>
                </a:cubicBezTo>
                <a:cubicBezTo>
                  <a:pt x="253049" y="286321"/>
                  <a:pt x="50378" y="63012"/>
                  <a:pt x="16511" y="17504"/>
                </a:cubicBezTo>
                <a:cubicBezTo>
                  <a:pt x="-17356" y="-28004"/>
                  <a:pt x="-2010" y="23854"/>
                  <a:pt x="89536" y="7465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E2DB974-7971-D9E1-0668-2C7AA2BC1911}"/>
              </a:ext>
            </a:extLst>
          </p:cNvPr>
          <p:cNvSpPr/>
          <p:nvPr/>
        </p:nvSpPr>
        <p:spPr>
          <a:xfrm>
            <a:off x="10217189" y="5844906"/>
            <a:ext cx="348323" cy="1178882"/>
          </a:xfrm>
          <a:custGeom>
            <a:avLst/>
            <a:gdLst>
              <a:gd name="connsiteX0" fmla="*/ 3136 w 348323"/>
              <a:gd name="connsiteY0" fmla="*/ 3444 h 1178882"/>
              <a:gd name="connsiteX1" fmla="*/ 263486 w 348323"/>
              <a:gd name="connsiteY1" fmla="*/ 451119 h 1178882"/>
              <a:gd name="connsiteX2" fmla="*/ 257136 w 348323"/>
              <a:gd name="connsiteY2" fmla="*/ 447944 h 1178882"/>
              <a:gd name="connsiteX3" fmla="*/ 342861 w 348323"/>
              <a:gd name="connsiteY3" fmla="*/ 886094 h 1178882"/>
              <a:gd name="connsiteX4" fmla="*/ 336511 w 348323"/>
              <a:gd name="connsiteY4" fmla="*/ 1178194 h 1178882"/>
              <a:gd name="connsiteX5" fmla="*/ 311111 w 348323"/>
              <a:gd name="connsiteY5" fmla="*/ 955944 h 1178882"/>
              <a:gd name="connsiteX6" fmla="*/ 79336 w 348323"/>
              <a:gd name="connsiteY6" fmla="*/ 606694 h 1178882"/>
              <a:gd name="connsiteX7" fmla="*/ 117436 w 348323"/>
              <a:gd name="connsiteY7" fmla="*/ 724169 h 1178882"/>
              <a:gd name="connsiteX8" fmla="*/ 3136 w 348323"/>
              <a:gd name="connsiteY8" fmla="*/ 3444 h 11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323" h="1178882">
                <a:moveTo>
                  <a:pt x="3136" y="3444"/>
                </a:moveTo>
                <a:cubicBezTo>
                  <a:pt x="27478" y="-42064"/>
                  <a:pt x="221153" y="377036"/>
                  <a:pt x="263486" y="451119"/>
                </a:cubicBezTo>
                <a:cubicBezTo>
                  <a:pt x="305819" y="525202"/>
                  <a:pt x="243907" y="375448"/>
                  <a:pt x="257136" y="447944"/>
                </a:cubicBezTo>
                <a:cubicBezTo>
                  <a:pt x="270365" y="520440"/>
                  <a:pt x="329632" y="764386"/>
                  <a:pt x="342861" y="886094"/>
                </a:cubicBezTo>
                <a:cubicBezTo>
                  <a:pt x="356090" y="1007802"/>
                  <a:pt x="341803" y="1166552"/>
                  <a:pt x="336511" y="1178194"/>
                </a:cubicBezTo>
                <a:cubicBezTo>
                  <a:pt x="331219" y="1189836"/>
                  <a:pt x="353974" y="1051194"/>
                  <a:pt x="311111" y="955944"/>
                </a:cubicBezTo>
                <a:cubicBezTo>
                  <a:pt x="268248" y="860694"/>
                  <a:pt x="111615" y="645323"/>
                  <a:pt x="79336" y="606694"/>
                </a:cubicBezTo>
                <a:cubicBezTo>
                  <a:pt x="47057" y="568065"/>
                  <a:pt x="131194" y="828944"/>
                  <a:pt x="117436" y="724169"/>
                </a:cubicBezTo>
                <a:cubicBezTo>
                  <a:pt x="103678" y="619394"/>
                  <a:pt x="-21206" y="48952"/>
                  <a:pt x="3136" y="3444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D18FE7A-31DA-38C6-EC6B-92905A3E0E27}"/>
              </a:ext>
            </a:extLst>
          </p:cNvPr>
          <p:cNvSpPr/>
          <p:nvPr/>
        </p:nvSpPr>
        <p:spPr>
          <a:xfrm>
            <a:off x="4083848" y="5208039"/>
            <a:ext cx="588273" cy="3095924"/>
          </a:xfrm>
          <a:custGeom>
            <a:avLst/>
            <a:gdLst>
              <a:gd name="connsiteX0" fmla="*/ 580917 w 588273"/>
              <a:gd name="connsiteY0" fmla="*/ 65 h 3095924"/>
              <a:gd name="connsiteX1" fmla="*/ 448395 w 588273"/>
              <a:gd name="connsiteY1" fmla="*/ 1086744 h 3095924"/>
              <a:gd name="connsiteX2" fmla="*/ 435143 w 588273"/>
              <a:gd name="connsiteY2" fmla="*/ 967474 h 3095924"/>
              <a:gd name="connsiteX3" fmla="*/ 448395 w 588273"/>
              <a:gd name="connsiteY3" fmla="*/ 1974639 h 3095924"/>
              <a:gd name="connsiteX4" fmla="*/ 474900 w 588273"/>
              <a:gd name="connsiteY4" fmla="*/ 2279439 h 3095924"/>
              <a:gd name="connsiteX5" fmla="*/ 488152 w 588273"/>
              <a:gd name="connsiteY5" fmla="*/ 2239683 h 3095924"/>
              <a:gd name="connsiteX6" fmla="*/ 435143 w 588273"/>
              <a:gd name="connsiteY6" fmla="*/ 3087822 h 3095924"/>
              <a:gd name="connsiteX7" fmla="*/ 435143 w 588273"/>
              <a:gd name="connsiteY7" fmla="*/ 2584239 h 3095924"/>
              <a:gd name="connsiteX8" fmla="*/ 37578 w 588273"/>
              <a:gd name="connsiteY8" fmla="*/ 1259022 h 3095924"/>
              <a:gd name="connsiteX9" fmla="*/ 37578 w 588273"/>
              <a:gd name="connsiteY9" fmla="*/ 1351787 h 3095924"/>
              <a:gd name="connsiteX10" fmla="*/ 223109 w 588273"/>
              <a:gd name="connsiteY10" fmla="*/ 901213 h 3095924"/>
              <a:gd name="connsiteX11" fmla="*/ 196604 w 588273"/>
              <a:gd name="connsiteY11" fmla="*/ 1033735 h 3095924"/>
              <a:gd name="connsiteX12" fmla="*/ 580917 w 588273"/>
              <a:gd name="connsiteY12" fmla="*/ 65 h 3095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8273" h="3095924">
                <a:moveTo>
                  <a:pt x="580917" y="65"/>
                </a:moveTo>
                <a:cubicBezTo>
                  <a:pt x="622882" y="8900"/>
                  <a:pt x="472691" y="925509"/>
                  <a:pt x="448395" y="1086744"/>
                </a:cubicBezTo>
                <a:cubicBezTo>
                  <a:pt x="424099" y="1247979"/>
                  <a:pt x="435143" y="819492"/>
                  <a:pt x="435143" y="967474"/>
                </a:cubicBezTo>
                <a:cubicBezTo>
                  <a:pt x="435143" y="1115456"/>
                  <a:pt x="441769" y="1755978"/>
                  <a:pt x="448395" y="1974639"/>
                </a:cubicBezTo>
                <a:cubicBezTo>
                  <a:pt x="455021" y="2193300"/>
                  <a:pt x="468274" y="2235265"/>
                  <a:pt x="474900" y="2279439"/>
                </a:cubicBezTo>
                <a:cubicBezTo>
                  <a:pt x="481526" y="2323613"/>
                  <a:pt x="494778" y="2104953"/>
                  <a:pt x="488152" y="2239683"/>
                </a:cubicBezTo>
                <a:cubicBezTo>
                  <a:pt x="481526" y="2374413"/>
                  <a:pt x="443978" y="3030396"/>
                  <a:pt x="435143" y="3087822"/>
                </a:cubicBezTo>
                <a:cubicBezTo>
                  <a:pt x="426308" y="3145248"/>
                  <a:pt x="501404" y="2889039"/>
                  <a:pt x="435143" y="2584239"/>
                </a:cubicBezTo>
                <a:cubicBezTo>
                  <a:pt x="368882" y="2279439"/>
                  <a:pt x="103839" y="1464431"/>
                  <a:pt x="37578" y="1259022"/>
                </a:cubicBezTo>
                <a:cubicBezTo>
                  <a:pt x="-28683" y="1053613"/>
                  <a:pt x="6656" y="1411422"/>
                  <a:pt x="37578" y="1351787"/>
                </a:cubicBezTo>
                <a:cubicBezTo>
                  <a:pt x="68500" y="1292152"/>
                  <a:pt x="196605" y="954222"/>
                  <a:pt x="223109" y="901213"/>
                </a:cubicBezTo>
                <a:cubicBezTo>
                  <a:pt x="249613" y="848204"/>
                  <a:pt x="139178" y="1183926"/>
                  <a:pt x="196604" y="1033735"/>
                </a:cubicBezTo>
                <a:cubicBezTo>
                  <a:pt x="254030" y="883544"/>
                  <a:pt x="538952" y="-8770"/>
                  <a:pt x="580917" y="6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EE745C27-969F-6194-19D1-223905D7CD85}"/>
              </a:ext>
            </a:extLst>
          </p:cNvPr>
          <p:cNvSpPr/>
          <p:nvPr/>
        </p:nvSpPr>
        <p:spPr>
          <a:xfrm>
            <a:off x="8828329" y="5215145"/>
            <a:ext cx="1868189" cy="1103361"/>
          </a:xfrm>
          <a:custGeom>
            <a:avLst/>
            <a:gdLst>
              <a:gd name="connsiteX0" fmla="*/ 10871 w 1868189"/>
              <a:gd name="connsiteY0" fmla="*/ 456785 h 1103361"/>
              <a:gd name="connsiteX1" fmla="*/ 1322836 w 1868189"/>
              <a:gd name="connsiteY1" fmla="*/ 1053133 h 1103361"/>
              <a:gd name="connsiteX2" fmla="*/ 1402349 w 1868189"/>
              <a:gd name="connsiteY2" fmla="*/ 986872 h 1103361"/>
              <a:gd name="connsiteX3" fmla="*/ 1866175 w 1868189"/>
              <a:gd name="connsiteY3" fmla="*/ 1092890 h 1103361"/>
              <a:gd name="connsiteX4" fmla="*/ 1521619 w 1868189"/>
              <a:gd name="connsiteY4" fmla="*/ 682072 h 1103361"/>
              <a:gd name="connsiteX5" fmla="*/ 448193 w 1868189"/>
              <a:gd name="connsiteY5" fmla="*/ 6212 h 1103361"/>
              <a:gd name="connsiteX6" fmla="*/ 686732 w 1868189"/>
              <a:gd name="connsiteY6" fmla="*/ 350768 h 1103361"/>
              <a:gd name="connsiteX7" fmla="*/ 10871 w 1868189"/>
              <a:gd name="connsiteY7" fmla="*/ 456785 h 110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68189" h="1103361">
                <a:moveTo>
                  <a:pt x="10871" y="456785"/>
                </a:moveTo>
                <a:cubicBezTo>
                  <a:pt x="116888" y="573846"/>
                  <a:pt x="1090923" y="964785"/>
                  <a:pt x="1322836" y="1053133"/>
                </a:cubicBezTo>
                <a:cubicBezTo>
                  <a:pt x="1554749" y="1141481"/>
                  <a:pt x="1311793" y="980246"/>
                  <a:pt x="1402349" y="986872"/>
                </a:cubicBezTo>
                <a:cubicBezTo>
                  <a:pt x="1492906" y="993498"/>
                  <a:pt x="1846297" y="1143690"/>
                  <a:pt x="1866175" y="1092890"/>
                </a:cubicBezTo>
                <a:cubicBezTo>
                  <a:pt x="1886053" y="1042090"/>
                  <a:pt x="1757949" y="863185"/>
                  <a:pt x="1521619" y="682072"/>
                </a:cubicBezTo>
                <a:cubicBezTo>
                  <a:pt x="1285289" y="500959"/>
                  <a:pt x="587341" y="61429"/>
                  <a:pt x="448193" y="6212"/>
                </a:cubicBezTo>
                <a:cubicBezTo>
                  <a:pt x="309045" y="-49005"/>
                  <a:pt x="766245" y="280090"/>
                  <a:pt x="686732" y="350768"/>
                </a:cubicBezTo>
                <a:cubicBezTo>
                  <a:pt x="607219" y="421446"/>
                  <a:pt x="-95146" y="339724"/>
                  <a:pt x="10871" y="45678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D1F68E06-54E3-E0C5-FC0A-A7AB1CD22B75}"/>
              </a:ext>
            </a:extLst>
          </p:cNvPr>
          <p:cNvSpPr/>
          <p:nvPr/>
        </p:nvSpPr>
        <p:spPr>
          <a:xfrm>
            <a:off x="3062052" y="5905724"/>
            <a:ext cx="1446663" cy="2769542"/>
          </a:xfrm>
          <a:custGeom>
            <a:avLst/>
            <a:gdLst>
              <a:gd name="connsiteX0" fmla="*/ 1443687 w 1446663"/>
              <a:gd name="connsiteY0" fmla="*/ 44502 h 2769542"/>
              <a:gd name="connsiteX1" fmla="*/ 728070 w 1446663"/>
              <a:gd name="connsiteY1" fmla="*/ 1648015 h 2769542"/>
              <a:gd name="connsiteX2" fmla="*/ 12452 w 1446663"/>
              <a:gd name="connsiteY2" fmla="*/ 2761198 h 2769542"/>
              <a:gd name="connsiteX3" fmla="*/ 264244 w 1446663"/>
              <a:gd name="connsiteY3" fmla="*/ 2164850 h 2769542"/>
              <a:gd name="connsiteX4" fmla="*/ 144974 w 1446663"/>
              <a:gd name="connsiteY4" fmla="*/ 2310624 h 2769542"/>
              <a:gd name="connsiteX5" fmla="*/ 860591 w 1446663"/>
              <a:gd name="connsiteY5" fmla="*/ 97511 h 2769542"/>
              <a:gd name="connsiteX6" fmla="*/ 489531 w 1446663"/>
              <a:gd name="connsiteY6" fmla="*/ 680606 h 2769542"/>
              <a:gd name="connsiteX7" fmla="*/ 1271409 w 1446663"/>
              <a:gd name="connsiteY7" fmla="*/ 71006 h 2769542"/>
              <a:gd name="connsiteX8" fmla="*/ 993113 w 1446663"/>
              <a:gd name="connsiteY8" fmla="*/ 415563 h 2769542"/>
              <a:gd name="connsiteX9" fmla="*/ 1443687 w 1446663"/>
              <a:gd name="connsiteY9" fmla="*/ 44502 h 276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6663" h="2769542">
                <a:moveTo>
                  <a:pt x="1443687" y="44502"/>
                </a:moveTo>
                <a:cubicBezTo>
                  <a:pt x="1399513" y="249911"/>
                  <a:pt x="966609" y="1195232"/>
                  <a:pt x="728070" y="1648015"/>
                </a:cubicBezTo>
                <a:cubicBezTo>
                  <a:pt x="489531" y="2100798"/>
                  <a:pt x="89756" y="2675059"/>
                  <a:pt x="12452" y="2761198"/>
                </a:cubicBezTo>
                <a:cubicBezTo>
                  <a:pt x="-64852" y="2847337"/>
                  <a:pt x="242157" y="2239946"/>
                  <a:pt x="264244" y="2164850"/>
                </a:cubicBezTo>
                <a:cubicBezTo>
                  <a:pt x="286331" y="2089754"/>
                  <a:pt x="45583" y="2655180"/>
                  <a:pt x="144974" y="2310624"/>
                </a:cubicBezTo>
                <a:cubicBezTo>
                  <a:pt x="244365" y="1966068"/>
                  <a:pt x="803165" y="369181"/>
                  <a:pt x="860591" y="97511"/>
                </a:cubicBezTo>
                <a:cubicBezTo>
                  <a:pt x="918017" y="-174159"/>
                  <a:pt x="421061" y="685023"/>
                  <a:pt x="489531" y="680606"/>
                </a:cubicBezTo>
                <a:cubicBezTo>
                  <a:pt x="558001" y="676189"/>
                  <a:pt x="1187479" y="115180"/>
                  <a:pt x="1271409" y="71006"/>
                </a:cubicBezTo>
                <a:cubicBezTo>
                  <a:pt x="1355339" y="26832"/>
                  <a:pt x="959983" y="419980"/>
                  <a:pt x="993113" y="415563"/>
                </a:cubicBezTo>
                <a:cubicBezTo>
                  <a:pt x="1026243" y="411146"/>
                  <a:pt x="1487861" y="-160907"/>
                  <a:pt x="1443687" y="44502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92166109-C474-346C-DD45-E243F871DAB1}"/>
              </a:ext>
            </a:extLst>
          </p:cNvPr>
          <p:cNvSpPr/>
          <p:nvPr/>
        </p:nvSpPr>
        <p:spPr>
          <a:xfrm>
            <a:off x="8694448" y="5724810"/>
            <a:ext cx="2965230" cy="3141055"/>
          </a:xfrm>
          <a:custGeom>
            <a:avLst/>
            <a:gdLst>
              <a:gd name="connsiteX0" fmla="*/ 78491 w 2965230"/>
              <a:gd name="connsiteY0" fmla="*/ 53138 h 3141055"/>
              <a:gd name="connsiteX1" fmla="*/ 184509 w 2965230"/>
              <a:gd name="connsiteY1" fmla="*/ 119399 h 3141055"/>
              <a:gd name="connsiteX2" fmla="*/ 2357865 w 2965230"/>
              <a:gd name="connsiteY2" fmla="*/ 1908442 h 3141055"/>
              <a:gd name="connsiteX3" fmla="*/ 1403709 w 2965230"/>
              <a:gd name="connsiteY3" fmla="*/ 1736164 h 3141055"/>
              <a:gd name="connsiteX4" fmla="*/ 2145830 w 2965230"/>
              <a:gd name="connsiteY4" fmla="*/ 2359016 h 3141055"/>
              <a:gd name="connsiteX5" fmla="*/ 2954213 w 2965230"/>
              <a:gd name="connsiteY5" fmla="*/ 3140894 h 3141055"/>
              <a:gd name="connsiteX6" fmla="*/ 2556648 w 2965230"/>
              <a:gd name="connsiteY6" fmla="*/ 2292755 h 3141055"/>
              <a:gd name="connsiteX7" fmla="*/ 1748265 w 2965230"/>
              <a:gd name="connsiteY7" fmla="*/ 543468 h 3141055"/>
              <a:gd name="connsiteX8" fmla="*/ 1788022 w 2965230"/>
              <a:gd name="connsiteY8" fmla="*/ 503712 h 3141055"/>
              <a:gd name="connsiteX9" fmla="*/ 1125413 w 2965230"/>
              <a:gd name="connsiteY9" fmla="*/ 129 h 3141055"/>
              <a:gd name="connsiteX10" fmla="*/ 1536230 w 2965230"/>
              <a:gd name="connsiteY10" fmla="*/ 450703 h 3141055"/>
              <a:gd name="connsiteX11" fmla="*/ 78491 w 2965230"/>
              <a:gd name="connsiteY11" fmla="*/ 53138 h 3141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65230" h="3141055">
                <a:moveTo>
                  <a:pt x="78491" y="53138"/>
                </a:moveTo>
                <a:cubicBezTo>
                  <a:pt x="-146796" y="-2079"/>
                  <a:pt x="184509" y="119399"/>
                  <a:pt x="184509" y="119399"/>
                </a:cubicBezTo>
                <a:cubicBezTo>
                  <a:pt x="564405" y="428616"/>
                  <a:pt x="2154665" y="1638981"/>
                  <a:pt x="2357865" y="1908442"/>
                </a:cubicBezTo>
                <a:cubicBezTo>
                  <a:pt x="2561065" y="2177903"/>
                  <a:pt x="1439048" y="1661068"/>
                  <a:pt x="1403709" y="1736164"/>
                </a:cubicBezTo>
                <a:cubicBezTo>
                  <a:pt x="1368370" y="1811260"/>
                  <a:pt x="1887413" y="2124894"/>
                  <a:pt x="2145830" y="2359016"/>
                </a:cubicBezTo>
                <a:cubicBezTo>
                  <a:pt x="2404247" y="2593138"/>
                  <a:pt x="2885743" y="3151938"/>
                  <a:pt x="2954213" y="3140894"/>
                </a:cubicBezTo>
                <a:cubicBezTo>
                  <a:pt x="3022683" y="3129851"/>
                  <a:pt x="2757639" y="2725659"/>
                  <a:pt x="2556648" y="2292755"/>
                </a:cubicBezTo>
                <a:cubicBezTo>
                  <a:pt x="2355657" y="1859851"/>
                  <a:pt x="1876369" y="841642"/>
                  <a:pt x="1748265" y="543468"/>
                </a:cubicBezTo>
                <a:cubicBezTo>
                  <a:pt x="1620161" y="245294"/>
                  <a:pt x="1891831" y="594269"/>
                  <a:pt x="1788022" y="503712"/>
                </a:cubicBezTo>
                <a:cubicBezTo>
                  <a:pt x="1684213" y="413156"/>
                  <a:pt x="1167378" y="8964"/>
                  <a:pt x="1125413" y="129"/>
                </a:cubicBezTo>
                <a:cubicBezTo>
                  <a:pt x="1083448" y="-8706"/>
                  <a:pt x="1708508" y="437451"/>
                  <a:pt x="1536230" y="450703"/>
                </a:cubicBezTo>
                <a:cubicBezTo>
                  <a:pt x="1363952" y="463955"/>
                  <a:pt x="303778" y="108355"/>
                  <a:pt x="78491" y="53138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5A15E81C-AD7B-4701-2859-283DAF25FED8}"/>
              </a:ext>
            </a:extLst>
          </p:cNvPr>
          <p:cNvSpPr/>
          <p:nvPr/>
        </p:nvSpPr>
        <p:spPr>
          <a:xfrm>
            <a:off x="5619109" y="4894399"/>
            <a:ext cx="916715" cy="3022705"/>
          </a:xfrm>
          <a:custGeom>
            <a:avLst/>
            <a:gdLst>
              <a:gd name="connsiteX0" fmla="*/ 596161 w 916715"/>
              <a:gd name="connsiteY0" fmla="*/ 35410 h 3022705"/>
              <a:gd name="connsiteX1" fmla="*/ 662421 w 916715"/>
              <a:gd name="connsiteY1" fmla="*/ 88418 h 3022705"/>
              <a:gd name="connsiteX2" fmla="*/ 384126 w 916715"/>
              <a:gd name="connsiteY2" fmla="*/ 645010 h 3022705"/>
              <a:gd name="connsiteX3" fmla="*/ 529900 w 916715"/>
              <a:gd name="connsiteY3" fmla="*/ 1254610 h 3022705"/>
              <a:gd name="connsiteX4" fmla="*/ 423882 w 916715"/>
              <a:gd name="connsiteY4" fmla="*/ 989566 h 3022705"/>
              <a:gd name="connsiteX5" fmla="*/ 834700 w 916715"/>
              <a:gd name="connsiteY5" fmla="*/ 2791862 h 3022705"/>
              <a:gd name="connsiteX6" fmla="*/ 887708 w 916715"/>
              <a:gd name="connsiteY6" fmla="*/ 2911131 h 3022705"/>
              <a:gd name="connsiteX7" fmla="*/ 490143 w 916715"/>
              <a:gd name="connsiteY7" fmla="*/ 1983479 h 3022705"/>
              <a:gd name="connsiteX8" fmla="*/ 13065 w 916715"/>
              <a:gd name="connsiteY8" fmla="*/ 631758 h 3022705"/>
              <a:gd name="connsiteX9" fmla="*/ 145587 w 916715"/>
              <a:gd name="connsiteY9" fmla="*/ 817288 h 3022705"/>
              <a:gd name="connsiteX10" fmla="*/ 264856 w 916715"/>
              <a:gd name="connsiteY10" fmla="*/ 366714 h 3022705"/>
              <a:gd name="connsiteX11" fmla="*/ 317865 w 916715"/>
              <a:gd name="connsiteY11" fmla="*/ 432975 h 3022705"/>
              <a:gd name="connsiteX12" fmla="*/ 596161 w 916715"/>
              <a:gd name="connsiteY12" fmla="*/ 35410 h 3022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16715" h="3022705">
                <a:moveTo>
                  <a:pt x="596161" y="35410"/>
                </a:moveTo>
                <a:cubicBezTo>
                  <a:pt x="653587" y="-22016"/>
                  <a:pt x="697760" y="-13182"/>
                  <a:pt x="662421" y="88418"/>
                </a:cubicBezTo>
                <a:cubicBezTo>
                  <a:pt x="627082" y="190018"/>
                  <a:pt x="406213" y="450645"/>
                  <a:pt x="384126" y="645010"/>
                </a:cubicBezTo>
                <a:cubicBezTo>
                  <a:pt x="362039" y="839375"/>
                  <a:pt x="523274" y="1197184"/>
                  <a:pt x="529900" y="1254610"/>
                </a:cubicBezTo>
                <a:cubicBezTo>
                  <a:pt x="536526" y="1312036"/>
                  <a:pt x="373082" y="733357"/>
                  <a:pt x="423882" y="989566"/>
                </a:cubicBezTo>
                <a:cubicBezTo>
                  <a:pt x="474682" y="1245775"/>
                  <a:pt x="757396" y="2471601"/>
                  <a:pt x="834700" y="2791862"/>
                </a:cubicBezTo>
                <a:cubicBezTo>
                  <a:pt x="912004" y="3112123"/>
                  <a:pt x="945134" y="3045861"/>
                  <a:pt x="887708" y="2911131"/>
                </a:cubicBezTo>
                <a:cubicBezTo>
                  <a:pt x="830282" y="2776401"/>
                  <a:pt x="635917" y="2363375"/>
                  <a:pt x="490143" y="1983479"/>
                </a:cubicBezTo>
                <a:cubicBezTo>
                  <a:pt x="344369" y="1603584"/>
                  <a:pt x="70491" y="826123"/>
                  <a:pt x="13065" y="631758"/>
                </a:cubicBezTo>
                <a:cubicBezTo>
                  <a:pt x="-44361" y="437393"/>
                  <a:pt x="103622" y="861462"/>
                  <a:pt x="145587" y="817288"/>
                </a:cubicBezTo>
                <a:cubicBezTo>
                  <a:pt x="187552" y="773114"/>
                  <a:pt x="236143" y="430766"/>
                  <a:pt x="264856" y="366714"/>
                </a:cubicBezTo>
                <a:cubicBezTo>
                  <a:pt x="293569" y="302662"/>
                  <a:pt x="258230" y="483775"/>
                  <a:pt x="317865" y="432975"/>
                </a:cubicBezTo>
                <a:cubicBezTo>
                  <a:pt x="377500" y="382175"/>
                  <a:pt x="538735" y="92836"/>
                  <a:pt x="596161" y="35410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D9316CCB-D1B7-D9F8-3C03-1FB0D3FBDF07}"/>
              </a:ext>
            </a:extLst>
          </p:cNvPr>
          <p:cNvSpPr/>
          <p:nvPr/>
        </p:nvSpPr>
        <p:spPr>
          <a:xfrm>
            <a:off x="4590366" y="5723667"/>
            <a:ext cx="555930" cy="1954610"/>
          </a:xfrm>
          <a:custGeom>
            <a:avLst/>
            <a:gdLst>
              <a:gd name="connsiteX0" fmla="*/ 511721 w 555930"/>
              <a:gd name="connsiteY0" fmla="*/ 80785 h 1954610"/>
              <a:gd name="connsiteX1" fmla="*/ 326191 w 555930"/>
              <a:gd name="connsiteY1" fmla="*/ 849411 h 1954610"/>
              <a:gd name="connsiteX2" fmla="*/ 352695 w 555930"/>
              <a:gd name="connsiteY2" fmla="*/ 1936090 h 1954610"/>
              <a:gd name="connsiteX3" fmla="*/ 352695 w 555930"/>
              <a:gd name="connsiteY3" fmla="*/ 1432507 h 1954610"/>
              <a:gd name="connsiteX4" fmla="*/ 114156 w 555930"/>
              <a:gd name="connsiteY4" fmla="*/ 147046 h 1954610"/>
              <a:gd name="connsiteX5" fmla="*/ 21391 w 555930"/>
              <a:gd name="connsiteY5" fmla="*/ 1087950 h 1954610"/>
              <a:gd name="connsiteX6" fmla="*/ 511721 w 555930"/>
              <a:gd name="connsiteY6" fmla="*/ 133794 h 1954610"/>
              <a:gd name="connsiteX7" fmla="*/ 511721 w 555930"/>
              <a:gd name="connsiteY7" fmla="*/ 80785 h 1954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5930" h="1954610">
                <a:moveTo>
                  <a:pt x="511721" y="80785"/>
                </a:moveTo>
                <a:cubicBezTo>
                  <a:pt x="480799" y="200055"/>
                  <a:pt x="352695" y="540194"/>
                  <a:pt x="326191" y="849411"/>
                </a:cubicBezTo>
                <a:cubicBezTo>
                  <a:pt x="299687" y="1158628"/>
                  <a:pt x="348278" y="1838907"/>
                  <a:pt x="352695" y="1936090"/>
                </a:cubicBezTo>
                <a:cubicBezTo>
                  <a:pt x="357112" y="2033273"/>
                  <a:pt x="392451" y="1730681"/>
                  <a:pt x="352695" y="1432507"/>
                </a:cubicBezTo>
                <a:cubicBezTo>
                  <a:pt x="312938" y="1134333"/>
                  <a:pt x="169373" y="204472"/>
                  <a:pt x="114156" y="147046"/>
                </a:cubicBezTo>
                <a:cubicBezTo>
                  <a:pt x="58939" y="89620"/>
                  <a:pt x="-44870" y="1090159"/>
                  <a:pt x="21391" y="1087950"/>
                </a:cubicBezTo>
                <a:cubicBezTo>
                  <a:pt x="87652" y="1085741"/>
                  <a:pt x="429999" y="297237"/>
                  <a:pt x="511721" y="133794"/>
                </a:cubicBezTo>
                <a:cubicBezTo>
                  <a:pt x="593443" y="-29649"/>
                  <a:pt x="542643" y="-38485"/>
                  <a:pt x="511721" y="80785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8A687457-9915-FD10-6838-40480B5CDACA}"/>
              </a:ext>
            </a:extLst>
          </p:cNvPr>
          <p:cNvSpPr/>
          <p:nvPr/>
        </p:nvSpPr>
        <p:spPr>
          <a:xfrm>
            <a:off x="6838154" y="7686261"/>
            <a:ext cx="2282204" cy="1683026"/>
          </a:xfrm>
          <a:custGeom>
            <a:avLst/>
            <a:gdLst>
              <a:gd name="connsiteX0" fmla="*/ 52976 w 2282204"/>
              <a:gd name="connsiteY0" fmla="*/ 0 h 1683026"/>
              <a:gd name="connsiteX1" fmla="*/ 251759 w 2282204"/>
              <a:gd name="connsiteY1" fmla="*/ 159026 h 1683026"/>
              <a:gd name="connsiteX2" fmla="*/ 2027550 w 2282204"/>
              <a:gd name="connsiteY2" fmla="*/ 901148 h 1683026"/>
              <a:gd name="connsiteX3" fmla="*/ 2160072 w 2282204"/>
              <a:gd name="connsiteY3" fmla="*/ 1338469 h 1683026"/>
              <a:gd name="connsiteX4" fmla="*/ 2120316 w 2282204"/>
              <a:gd name="connsiteY4" fmla="*/ 1563756 h 1683026"/>
              <a:gd name="connsiteX5" fmla="*/ 2226333 w 2282204"/>
              <a:gd name="connsiteY5" fmla="*/ 1643269 h 1683026"/>
              <a:gd name="connsiteX6" fmla="*/ 1113150 w 2282204"/>
              <a:gd name="connsiteY6" fmla="*/ 1683026 h 1683026"/>
              <a:gd name="connsiteX7" fmla="*/ 742089 w 2282204"/>
              <a:gd name="connsiteY7" fmla="*/ 1643269 h 1683026"/>
              <a:gd name="connsiteX8" fmla="*/ 1205916 w 2282204"/>
              <a:gd name="connsiteY8" fmla="*/ 1577009 h 1683026"/>
              <a:gd name="connsiteX9" fmla="*/ 1749255 w 2282204"/>
              <a:gd name="connsiteY9" fmla="*/ 1113182 h 1683026"/>
              <a:gd name="connsiteX10" fmla="*/ 1762507 w 2282204"/>
              <a:gd name="connsiteY10" fmla="*/ 1113182 h 1683026"/>
              <a:gd name="connsiteX11" fmla="*/ 52976 w 2282204"/>
              <a:gd name="connsiteY11" fmla="*/ 0 h 168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2204" h="1683026">
                <a:moveTo>
                  <a:pt x="52976" y="0"/>
                </a:moveTo>
                <a:cubicBezTo>
                  <a:pt x="-12181" y="4417"/>
                  <a:pt x="-77337" y="8835"/>
                  <a:pt x="251759" y="159026"/>
                </a:cubicBezTo>
                <a:cubicBezTo>
                  <a:pt x="580855" y="309217"/>
                  <a:pt x="1709498" y="704574"/>
                  <a:pt x="2027550" y="901148"/>
                </a:cubicBezTo>
                <a:cubicBezTo>
                  <a:pt x="2345602" y="1097722"/>
                  <a:pt x="2144611" y="1228034"/>
                  <a:pt x="2160072" y="1338469"/>
                </a:cubicBezTo>
                <a:cubicBezTo>
                  <a:pt x="2175533" y="1448904"/>
                  <a:pt x="2109273" y="1512956"/>
                  <a:pt x="2120316" y="1563756"/>
                </a:cubicBezTo>
                <a:cubicBezTo>
                  <a:pt x="2131360" y="1614556"/>
                  <a:pt x="2394194" y="1623391"/>
                  <a:pt x="2226333" y="1643269"/>
                </a:cubicBezTo>
                <a:cubicBezTo>
                  <a:pt x="2058472" y="1663147"/>
                  <a:pt x="1360524" y="1683026"/>
                  <a:pt x="1113150" y="1683026"/>
                </a:cubicBezTo>
                <a:cubicBezTo>
                  <a:pt x="865776" y="1683026"/>
                  <a:pt x="726628" y="1660938"/>
                  <a:pt x="742089" y="1643269"/>
                </a:cubicBezTo>
                <a:cubicBezTo>
                  <a:pt x="757550" y="1625600"/>
                  <a:pt x="1038055" y="1665357"/>
                  <a:pt x="1205916" y="1577009"/>
                </a:cubicBezTo>
                <a:cubicBezTo>
                  <a:pt x="1373777" y="1488661"/>
                  <a:pt x="1656490" y="1190487"/>
                  <a:pt x="1749255" y="1113182"/>
                </a:cubicBezTo>
                <a:cubicBezTo>
                  <a:pt x="1842020" y="1035878"/>
                  <a:pt x="1762507" y="1113182"/>
                  <a:pt x="1762507" y="1113182"/>
                </a:cubicBezTo>
                <a:lnTo>
                  <a:pt x="52976" y="0"/>
                </a:ln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4C6A4C8A-5212-22E2-9640-E9B64C393D61}"/>
              </a:ext>
            </a:extLst>
          </p:cNvPr>
          <p:cNvSpPr/>
          <p:nvPr/>
        </p:nvSpPr>
        <p:spPr>
          <a:xfrm>
            <a:off x="4207801" y="5414945"/>
            <a:ext cx="932393" cy="1304650"/>
          </a:xfrm>
          <a:custGeom>
            <a:avLst/>
            <a:gdLst>
              <a:gd name="connsiteX0" fmla="*/ 854529 w 932393"/>
              <a:gd name="connsiteY0" fmla="*/ 44951 h 1304650"/>
              <a:gd name="connsiteX1" fmla="*/ 841277 w 932393"/>
              <a:gd name="connsiteY1" fmla="*/ 97959 h 1304650"/>
              <a:gd name="connsiteX2" fmla="*/ 112408 w 932393"/>
              <a:gd name="connsiteY2" fmla="*/ 694307 h 1304650"/>
              <a:gd name="connsiteX3" fmla="*/ 6390 w 932393"/>
              <a:gd name="connsiteY3" fmla="*/ 1303907 h 1304650"/>
              <a:gd name="connsiteX4" fmla="*/ 152164 w 932393"/>
              <a:gd name="connsiteY4" fmla="*/ 813577 h 1304650"/>
              <a:gd name="connsiteX5" fmla="*/ 231677 w 932393"/>
              <a:gd name="connsiteY5" fmla="*/ 548533 h 1304650"/>
              <a:gd name="connsiteX6" fmla="*/ 854529 w 932393"/>
              <a:gd name="connsiteY6" fmla="*/ 44951 h 130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2393" h="1304650">
                <a:moveTo>
                  <a:pt x="854529" y="44951"/>
                </a:moveTo>
                <a:cubicBezTo>
                  <a:pt x="956129" y="-30145"/>
                  <a:pt x="964964" y="-10267"/>
                  <a:pt x="841277" y="97959"/>
                </a:cubicBezTo>
                <a:cubicBezTo>
                  <a:pt x="717590" y="206185"/>
                  <a:pt x="251556" y="493316"/>
                  <a:pt x="112408" y="694307"/>
                </a:cubicBezTo>
                <a:cubicBezTo>
                  <a:pt x="-26740" y="895298"/>
                  <a:pt x="-236" y="1284029"/>
                  <a:pt x="6390" y="1303907"/>
                </a:cubicBezTo>
                <a:cubicBezTo>
                  <a:pt x="13016" y="1323785"/>
                  <a:pt x="114616" y="939473"/>
                  <a:pt x="152164" y="813577"/>
                </a:cubicBezTo>
                <a:cubicBezTo>
                  <a:pt x="189712" y="687681"/>
                  <a:pt x="116825" y="678846"/>
                  <a:pt x="231677" y="548533"/>
                </a:cubicBezTo>
                <a:cubicBezTo>
                  <a:pt x="346529" y="418220"/>
                  <a:pt x="752929" y="120047"/>
                  <a:pt x="854529" y="449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フリーフォーム 1912">
            <a:extLst>
              <a:ext uri="{FF2B5EF4-FFF2-40B4-BE49-F238E27FC236}">
                <a16:creationId xmlns:a16="http://schemas.microsoft.com/office/drawing/2014/main" id="{4D2CF8BE-9BDD-8FF7-A673-A531B8277215}"/>
              </a:ext>
            </a:extLst>
          </p:cNvPr>
          <p:cNvSpPr/>
          <p:nvPr/>
        </p:nvSpPr>
        <p:spPr>
          <a:xfrm>
            <a:off x="2955235" y="7315092"/>
            <a:ext cx="597676" cy="1011216"/>
          </a:xfrm>
          <a:custGeom>
            <a:avLst/>
            <a:gdLst>
              <a:gd name="connsiteX0" fmla="*/ 596348 w 597676"/>
              <a:gd name="connsiteY0" fmla="*/ 108 h 1011216"/>
              <a:gd name="connsiteX1" fmla="*/ 0 w 597676"/>
              <a:gd name="connsiteY1" fmla="*/ 927760 h 1011216"/>
              <a:gd name="connsiteX2" fmla="*/ 596348 w 597676"/>
              <a:gd name="connsiteY2" fmla="*/ 636212 h 1011216"/>
              <a:gd name="connsiteX3" fmla="*/ 172278 w 597676"/>
              <a:gd name="connsiteY3" fmla="*/ 994021 h 1011216"/>
              <a:gd name="connsiteX4" fmla="*/ 596348 w 597676"/>
              <a:gd name="connsiteY4" fmla="*/ 108 h 1011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676" h="1011216">
                <a:moveTo>
                  <a:pt x="596348" y="108"/>
                </a:moveTo>
                <a:cubicBezTo>
                  <a:pt x="567635" y="-10936"/>
                  <a:pt x="0" y="821743"/>
                  <a:pt x="0" y="927760"/>
                </a:cubicBezTo>
                <a:cubicBezTo>
                  <a:pt x="0" y="1033777"/>
                  <a:pt x="567635" y="625168"/>
                  <a:pt x="596348" y="636212"/>
                </a:cubicBezTo>
                <a:cubicBezTo>
                  <a:pt x="625061" y="647256"/>
                  <a:pt x="165652" y="1104456"/>
                  <a:pt x="172278" y="994021"/>
                </a:cubicBezTo>
                <a:cubicBezTo>
                  <a:pt x="178904" y="883586"/>
                  <a:pt x="625061" y="11152"/>
                  <a:pt x="596348" y="10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47287198-85DB-7C51-2661-6A2CA72207B2}"/>
              </a:ext>
            </a:extLst>
          </p:cNvPr>
          <p:cNvSpPr/>
          <p:nvPr/>
        </p:nvSpPr>
        <p:spPr>
          <a:xfrm>
            <a:off x="9999837" y="5495053"/>
            <a:ext cx="1175031" cy="2338658"/>
          </a:xfrm>
          <a:custGeom>
            <a:avLst/>
            <a:gdLst>
              <a:gd name="connsiteX0" fmla="*/ 5554 w 1175031"/>
              <a:gd name="connsiteY0" fmla="*/ 97364 h 2338658"/>
              <a:gd name="connsiteX1" fmla="*/ 177833 w 1175031"/>
              <a:gd name="connsiteY1" fmla="*/ 176877 h 2338658"/>
              <a:gd name="connsiteX2" fmla="*/ 601902 w 1175031"/>
              <a:gd name="connsiteY2" fmla="*/ 1541851 h 2338658"/>
              <a:gd name="connsiteX3" fmla="*/ 1171746 w 1175031"/>
              <a:gd name="connsiteY3" fmla="*/ 2336982 h 2338658"/>
              <a:gd name="connsiteX4" fmla="*/ 813937 w 1175031"/>
              <a:gd name="connsiteY4" fmla="*/ 1727382 h 2338658"/>
              <a:gd name="connsiteX5" fmla="*/ 363363 w 1175031"/>
              <a:gd name="connsiteY5" fmla="*/ 918999 h 2338658"/>
              <a:gd name="connsiteX6" fmla="*/ 5554 w 1175031"/>
              <a:gd name="connsiteY6" fmla="*/ 97364 h 2338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031" h="2338658">
                <a:moveTo>
                  <a:pt x="5554" y="97364"/>
                </a:moveTo>
                <a:cubicBezTo>
                  <a:pt x="-25368" y="-26323"/>
                  <a:pt x="78442" y="-63871"/>
                  <a:pt x="177833" y="176877"/>
                </a:cubicBezTo>
                <a:cubicBezTo>
                  <a:pt x="277224" y="417625"/>
                  <a:pt x="436250" y="1181834"/>
                  <a:pt x="601902" y="1541851"/>
                </a:cubicBezTo>
                <a:cubicBezTo>
                  <a:pt x="767554" y="1901868"/>
                  <a:pt x="1136407" y="2306060"/>
                  <a:pt x="1171746" y="2336982"/>
                </a:cubicBezTo>
                <a:cubicBezTo>
                  <a:pt x="1207085" y="2367904"/>
                  <a:pt x="948667" y="1963712"/>
                  <a:pt x="813937" y="1727382"/>
                </a:cubicBezTo>
                <a:cubicBezTo>
                  <a:pt x="679207" y="1491052"/>
                  <a:pt x="498093" y="1184042"/>
                  <a:pt x="363363" y="918999"/>
                </a:cubicBezTo>
                <a:cubicBezTo>
                  <a:pt x="228633" y="653956"/>
                  <a:pt x="36476" y="221051"/>
                  <a:pt x="5554" y="973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893CD277-4625-BC5C-107F-47DA7BD01098}"/>
              </a:ext>
            </a:extLst>
          </p:cNvPr>
          <p:cNvSpPr/>
          <p:nvPr/>
        </p:nvSpPr>
        <p:spPr>
          <a:xfrm>
            <a:off x="7622638" y="7817236"/>
            <a:ext cx="1727596" cy="1135539"/>
          </a:xfrm>
          <a:custGeom>
            <a:avLst/>
            <a:gdLst>
              <a:gd name="connsiteX0" fmla="*/ 23866 w 1727596"/>
              <a:gd name="connsiteY0" fmla="*/ 14799 h 1135539"/>
              <a:gd name="connsiteX1" fmla="*/ 116632 w 1727596"/>
              <a:gd name="connsiteY1" fmla="*/ 81060 h 1135539"/>
              <a:gd name="connsiteX2" fmla="*/ 1627379 w 1727596"/>
              <a:gd name="connsiteY2" fmla="*/ 1088225 h 1135539"/>
              <a:gd name="connsiteX3" fmla="*/ 1415345 w 1727596"/>
              <a:gd name="connsiteY3" fmla="*/ 876190 h 1135539"/>
              <a:gd name="connsiteX4" fmla="*/ 23866 w 1727596"/>
              <a:gd name="connsiteY4" fmla="*/ 14799 h 1135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27596" h="1135539">
                <a:moveTo>
                  <a:pt x="23866" y="14799"/>
                </a:moveTo>
                <a:cubicBezTo>
                  <a:pt x="-63377" y="-41523"/>
                  <a:pt x="116632" y="81060"/>
                  <a:pt x="116632" y="81060"/>
                </a:cubicBezTo>
                <a:lnTo>
                  <a:pt x="1627379" y="1088225"/>
                </a:lnTo>
                <a:cubicBezTo>
                  <a:pt x="1843831" y="1220747"/>
                  <a:pt x="1680388" y="1050677"/>
                  <a:pt x="1415345" y="876190"/>
                </a:cubicBezTo>
                <a:cubicBezTo>
                  <a:pt x="1150302" y="701703"/>
                  <a:pt x="593710" y="371503"/>
                  <a:pt x="23866" y="147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725D8B71-7124-2A51-1072-A772CE7A034C}"/>
              </a:ext>
            </a:extLst>
          </p:cNvPr>
          <p:cNvSpPr/>
          <p:nvPr/>
        </p:nvSpPr>
        <p:spPr>
          <a:xfrm>
            <a:off x="5697856" y="7301854"/>
            <a:ext cx="773905" cy="1007366"/>
          </a:xfrm>
          <a:custGeom>
            <a:avLst/>
            <a:gdLst>
              <a:gd name="connsiteX0" fmla="*/ 579 w 773905"/>
              <a:gd name="connsiteY0" fmla="*/ 94 h 1007366"/>
              <a:gd name="connsiteX1" fmla="*/ 596927 w 773905"/>
              <a:gd name="connsiteY1" fmla="*/ 543433 h 1007366"/>
              <a:gd name="connsiteX2" fmla="*/ 716196 w 773905"/>
              <a:gd name="connsiteY2" fmla="*/ 1007259 h 1007366"/>
              <a:gd name="connsiteX3" fmla="*/ 716196 w 773905"/>
              <a:gd name="connsiteY3" fmla="*/ 503676 h 1007366"/>
              <a:gd name="connsiteX4" fmla="*/ 579 w 773905"/>
              <a:gd name="connsiteY4" fmla="*/ 94 h 1007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3905" h="1007366">
                <a:moveTo>
                  <a:pt x="579" y="94"/>
                </a:moveTo>
                <a:cubicBezTo>
                  <a:pt x="-19299" y="6720"/>
                  <a:pt x="477658" y="375572"/>
                  <a:pt x="596927" y="543433"/>
                </a:cubicBezTo>
                <a:cubicBezTo>
                  <a:pt x="716197" y="711294"/>
                  <a:pt x="696318" y="1013885"/>
                  <a:pt x="716196" y="1007259"/>
                </a:cubicBezTo>
                <a:cubicBezTo>
                  <a:pt x="736074" y="1000633"/>
                  <a:pt x="835466" y="671537"/>
                  <a:pt x="716196" y="503676"/>
                </a:cubicBezTo>
                <a:cubicBezTo>
                  <a:pt x="596927" y="335815"/>
                  <a:pt x="20457" y="-6532"/>
                  <a:pt x="579" y="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C2F7F27D-F56B-1DF8-A44F-40A7E654DEE6}"/>
              </a:ext>
            </a:extLst>
          </p:cNvPr>
          <p:cNvSpPr/>
          <p:nvPr/>
        </p:nvSpPr>
        <p:spPr>
          <a:xfrm>
            <a:off x="6944054" y="5897217"/>
            <a:ext cx="1497765" cy="1948387"/>
          </a:xfrm>
          <a:custGeom>
            <a:avLst/>
            <a:gdLst>
              <a:gd name="connsiteX0" fmla="*/ 85 w 1497765"/>
              <a:gd name="connsiteY0" fmla="*/ 0 h 1948387"/>
              <a:gd name="connsiteX1" fmla="*/ 583181 w 1497765"/>
              <a:gd name="connsiteY1" fmla="*/ 291548 h 1948387"/>
              <a:gd name="connsiteX2" fmla="*/ 848224 w 1497765"/>
              <a:gd name="connsiteY2" fmla="*/ 728870 h 1948387"/>
              <a:gd name="connsiteX3" fmla="*/ 768711 w 1497765"/>
              <a:gd name="connsiteY3" fmla="*/ 384313 h 1948387"/>
              <a:gd name="connsiteX4" fmla="*/ 1073511 w 1497765"/>
              <a:gd name="connsiteY4" fmla="*/ 1470992 h 1948387"/>
              <a:gd name="connsiteX5" fmla="*/ 1497581 w 1497765"/>
              <a:gd name="connsiteY5" fmla="*/ 1934818 h 1948387"/>
              <a:gd name="connsiteX6" fmla="*/ 1020503 w 1497765"/>
              <a:gd name="connsiteY6" fmla="*/ 993913 h 1948387"/>
              <a:gd name="connsiteX7" fmla="*/ 543424 w 1497765"/>
              <a:gd name="connsiteY7" fmla="*/ 291548 h 1948387"/>
              <a:gd name="connsiteX8" fmla="*/ 85 w 1497765"/>
              <a:gd name="connsiteY8" fmla="*/ 0 h 194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7765" h="1948387">
                <a:moveTo>
                  <a:pt x="85" y="0"/>
                </a:moveTo>
                <a:cubicBezTo>
                  <a:pt x="6711" y="0"/>
                  <a:pt x="441825" y="170070"/>
                  <a:pt x="583181" y="291548"/>
                </a:cubicBezTo>
                <a:cubicBezTo>
                  <a:pt x="724537" y="413026"/>
                  <a:pt x="817302" y="713409"/>
                  <a:pt x="848224" y="728870"/>
                </a:cubicBezTo>
                <a:cubicBezTo>
                  <a:pt x="879146" y="744331"/>
                  <a:pt x="731163" y="260626"/>
                  <a:pt x="768711" y="384313"/>
                </a:cubicBezTo>
                <a:cubicBezTo>
                  <a:pt x="806259" y="508000"/>
                  <a:pt x="952033" y="1212575"/>
                  <a:pt x="1073511" y="1470992"/>
                </a:cubicBezTo>
                <a:cubicBezTo>
                  <a:pt x="1194989" y="1729409"/>
                  <a:pt x="1506416" y="2014331"/>
                  <a:pt x="1497581" y="1934818"/>
                </a:cubicBezTo>
                <a:cubicBezTo>
                  <a:pt x="1488746" y="1855305"/>
                  <a:pt x="1179529" y="1267791"/>
                  <a:pt x="1020503" y="993913"/>
                </a:cubicBezTo>
                <a:cubicBezTo>
                  <a:pt x="861477" y="720035"/>
                  <a:pt x="713494" y="457200"/>
                  <a:pt x="543424" y="291548"/>
                </a:cubicBezTo>
                <a:cubicBezTo>
                  <a:pt x="373354" y="125896"/>
                  <a:pt x="-6541" y="0"/>
                  <a:pt x="85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69DCDCD6-9680-70BE-3BA4-EC06E2E63F7E}"/>
              </a:ext>
            </a:extLst>
          </p:cNvPr>
          <p:cNvSpPr/>
          <p:nvPr/>
        </p:nvSpPr>
        <p:spPr>
          <a:xfrm>
            <a:off x="4990173" y="5337173"/>
            <a:ext cx="512392" cy="2074155"/>
          </a:xfrm>
          <a:custGeom>
            <a:avLst/>
            <a:gdLst>
              <a:gd name="connsiteX0" fmla="*/ 72157 w 512392"/>
              <a:gd name="connsiteY0" fmla="*/ 149227 h 2074155"/>
              <a:gd name="connsiteX1" fmla="*/ 456470 w 512392"/>
              <a:gd name="connsiteY1" fmla="*/ 1712984 h 2074155"/>
              <a:gd name="connsiteX2" fmla="*/ 496227 w 512392"/>
              <a:gd name="connsiteY2" fmla="*/ 1726236 h 2074155"/>
              <a:gd name="connsiteX3" fmla="*/ 509479 w 512392"/>
              <a:gd name="connsiteY3" fmla="*/ 2070792 h 2074155"/>
              <a:gd name="connsiteX4" fmla="*/ 443218 w 512392"/>
              <a:gd name="connsiteY4" fmla="*/ 1487697 h 2074155"/>
              <a:gd name="connsiteX5" fmla="*/ 244436 w 512392"/>
              <a:gd name="connsiteY5" fmla="*/ 944357 h 2074155"/>
              <a:gd name="connsiteX6" fmla="*/ 297444 w 512392"/>
              <a:gd name="connsiteY6" fmla="*/ 1023870 h 2074155"/>
              <a:gd name="connsiteX7" fmla="*/ 19149 w 512392"/>
              <a:gd name="connsiteY7" fmla="*/ 162479 h 2074155"/>
              <a:gd name="connsiteX8" fmla="*/ 72157 w 512392"/>
              <a:gd name="connsiteY8" fmla="*/ 149227 h 2074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2392" h="2074155">
                <a:moveTo>
                  <a:pt x="72157" y="149227"/>
                </a:moveTo>
                <a:cubicBezTo>
                  <a:pt x="145044" y="407644"/>
                  <a:pt x="385792" y="1450149"/>
                  <a:pt x="456470" y="1712984"/>
                </a:cubicBezTo>
                <a:cubicBezTo>
                  <a:pt x="527148" y="1975819"/>
                  <a:pt x="487392" y="1666601"/>
                  <a:pt x="496227" y="1726236"/>
                </a:cubicBezTo>
                <a:cubicBezTo>
                  <a:pt x="505062" y="1785871"/>
                  <a:pt x="518314" y="2110549"/>
                  <a:pt x="509479" y="2070792"/>
                </a:cubicBezTo>
                <a:cubicBezTo>
                  <a:pt x="500644" y="2031036"/>
                  <a:pt x="487392" y="1675436"/>
                  <a:pt x="443218" y="1487697"/>
                </a:cubicBezTo>
                <a:cubicBezTo>
                  <a:pt x="399044" y="1299958"/>
                  <a:pt x="268732" y="1021661"/>
                  <a:pt x="244436" y="944357"/>
                </a:cubicBezTo>
                <a:cubicBezTo>
                  <a:pt x="220140" y="867053"/>
                  <a:pt x="334992" y="1154183"/>
                  <a:pt x="297444" y="1023870"/>
                </a:cubicBezTo>
                <a:cubicBezTo>
                  <a:pt x="259896" y="893557"/>
                  <a:pt x="56697" y="308253"/>
                  <a:pt x="19149" y="162479"/>
                </a:cubicBezTo>
                <a:cubicBezTo>
                  <a:pt x="-18399" y="16705"/>
                  <a:pt x="-730" y="-109190"/>
                  <a:pt x="72157" y="14922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C14424C4-E194-ADEA-1C10-AC22C18AF442}"/>
              </a:ext>
            </a:extLst>
          </p:cNvPr>
          <p:cNvSpPr/>
          <p:nvPr/>
        </p:nvSpPr>
        <p:spPr>
          <a:xfrm>
            <a:off x="5744743" y="5872620"/>
            <a:ext cx="308645" cy="772231"/>
          </a:xfrm>
          <a:custGeom>
            <a:avLst/>
            <a:gdLst>
              <a:gd name="connsiteX0" fmla="*/ 6700 w 308645"/>
              <a:gd name="connsiteY0" fmla="*/ 11345 h 772231"/>
              <a:gd name="connsiteX1" fmla="*/ 86214 w 308645"/>
              <a:gd name="connsiteY1" fmla="*/ 183623 h 772231"/>
              <a:gd name="connsiteX2" fmla="*/ 298248 w 308645"/>
              <a:gd name="connsiteY2" fmla="*/ 766719 h 772231"/>
              <a:gd name="connsiteX3" fmla="*/ 245240 w 308645"/>
              <a:gd name="connsiteY3" fmla="*/ 448667 h 772231"/>
              <a:gd name="connsiteX4" fmla="*/ 6700 w 308645"/>
              <a:gd name="connsiteY4" fmla="*/ 11345 h 77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45" h="772231">
                <a:moveTo>
                  <a:pt x="6700" y="11345"/>
                </a:moveTo>
                <a:cubicBezTo>
                  <a:pt x="-19804" y="-32829"/>
                  <a:pt x="37623" y="57727"/>
                  <a:pt x="86214" y="183623"/>
                </a:cubicBezTo>
                <a:cubicBezTo>
                  <a:pt x="134805" y="309519"/>
                  <a:pt x="271744" y="722545"/>
                  <a:pt x="298248" y="766719"/>
                </a:cubicBezTo>
                <a:cubicBezTo>
                  <a:pt x="324752" y="810893"/>
                  <a:pt x="298249" y="578980"/>
                  <a:pt x="245240" y="448667"/>
                </a:cubicBezTo>
                <a:cubicBezTo>
                  <a:pt x="192231" y="318354"/>
                  <a:pt x="33204" y="55519"/>
                  <a:pt x="6700" y="113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1" name="フリーフォーム 1920">
            <a:extLst>
              <a:ext uri="{FF2B5EF4-FFF2-40B4-BE49-F238E27FC236}">
                <a16:creationId xmlns:a16="http://schemas.microsoft.com/office/drawing/2014/main" id="{FAE3238A-1D07-A9F8-DAAC-C162588FF745}"/>
              </a:ext>
            </a:extLst>
          </p:cNvPr>
          <p:cNvSpPr/>
          <p:nvPr/>
        </p:nvSpPr>
        <p:spPr>
          <a:xfrm>
            <a:off x="8984974" y="7850113"/>
            <a:ext cx="1268954" cy="250649"/>
          </a:xfrm>
          <a:custGeom>
            <a:avLst/>
            <a:gdLst>
              <a:gd name="connsiteX0" fmla="*/ 0 w 1268954"/>
              <a:gd name="connsiteY0" fmla="*/ 21678 h 250649"/>
              <a:gd name="connsiteX1" fmla="*/ 251791 w 1268954"/>
              <a:gd name="connsiteY1" fmla="*/ 21678 h 250649"/>
              <a:gd name="connsiteX2" fmla="*/ 1258956 w 1268954"/>
              <a:gd name="connsiteY2" fmla="*/ 246965 h 250649"/>
              <a:gd name="connsiteX3" fmla="*/ 795130 w 1268954"/>
              <a:gd name="connsiteY3" fmla="*/ 167452 h 250649"/>
              <a:gd name="connsiteX4" fmla="*/ 0 w 1268954"/>
              <a:gd name="connsiteY4" fmla="*/ 21678 h 25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8954" h="250649">
                <a:moveTo>
                  <a:pt x="0" y="21678"/>
                </a:moveTo>
                <a:cubicBezTo>
                  <a:pt x="20982" y="2904"/>
                  <a:pt x="41965" y="-15870"/>
                  <a:pt x="251791" y="21678"/>
                </a:cubicBezTo>
                <a:cubicBezTo>
                  <a:pt x="461617" y="59226"/>
                  <a:pt x="1168400" y="222669"/>
                  <a:pt x="1258956" y="246965"/>
                </a:cubicBezTo>
                <a:cubicBezTo>
                  <a:pt x="1349513" y="271261"/>
                  <a:pt x="795130" y="167452"/>
                  <a:pt x="795130" y="167452"/>
                </a:cubicBezTo>
                <a:lnTo>
                  <a:pt x="0" y="21678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CFDDF20A-E903-F6BA-761C-9649A978F73F}"/>
              </a:ext>
            </a:extLst>
          </p:cNvPr>
          <p:cNvSpPr/>
          <p:nvPr/>
        </p:nvSpPr>
        <p:spPr>
          <a:xfrm>
            <a:off x="7299432" y="8360060"/>
            <a:ext cx="270660" cy="588865"/>
          </a:xfrm>
          <a:custGeom>
            <a:avLst/>
            <a:gdLst>
              <a:gd name="connsiteX0" fmla="*/ 267559 w 270660"/>
              <a:gd name="connsiteY0" fmla="*/ 2062 h 588865"/>
              <a:gd name="connsiteX1" fmla="*/ 148290 w 270660"/>
              <a:gd name="connsiteY1" fmla="*/ 412879 h 588865"/>
              <a:gd name="connsiteX2" fmla="*/ 161542 w 270660"/>
              <a:gd name="connsiteY2" fmla="*/ 585157 h 588865"/>
              <a:gd name="connsiteX3" fmla="*/ 2516 w 270660"/>
              <a:gd name="connsiteY3" fmla="*/ 267105 h 588865"/>
              <a:gd name="connsiteX4" fmla="*/ 267559 w 270660"/>
              <a:gd name="connsiteY4" fmla="*/ 2062 h 588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660" h="588865">
                <a:moveTo>
                  <a:pt x="267559" y="2062"/>
                </a:moveTo>
                <a:cubicBezTo>
                  <a:pt x="291855" y="26358"/>
                  <a:pt x="165959" y="315697"/>
                  <a:pt x="148290" y="412879"/>
                </a:cubicBezTo>
                <a:cubicBezTo>
                  <a:pt x="130620" y="510062"/>
                  <a:pt x="185838" y="609453"/>
                  <a:pt x="161542" y="585157"/>
                </a:cubicBezTo>
                <a:cubicBezTo>
                  <a:pt x="137246" y="560861"/>
                  <a:pt x="-21780" y="359870"/>
                  <a:pt x="2516" y="267105"/>
                </a:cubicBezTo>
                <a:cubicBezTo>
                  <a:pt x="26812" y="174340"/>
                  <a:pt x="243263" y="-22234"/>
                  <a:pt x="267559" y="206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296278D6-EC72-B926-98F7-743538E4EC9B}"/>
              </a:ext>
            </a:extLst>
          </p:cNvPr>
          <p:cNvSpPr/>
          <p:nvPr/>
        </p:nvSpPr>
        <p:spPr>
          <a:xfrm>
            <a:off x="5986145" y="2186599"/>
            <a:ext cx="1369179" cy="2638130"/>
          </a:xfrm>
          <a:custGeom>
            <a:avLst/>
            <a:gdLst>
              <a:gd name="connsiteX0" fmla="*/ 944742 w 1369179"/>
              <a:gd name="connsiteY0" fmla="*/ 10 h 2638130"/>
              <a:gd name="connsiteX1" fmla="*/ 454412 w 1369179"/>
              <a:gd name="connsiteY1" fmla="*/ 516844 h 2638130"/>
              <a:gd name="connsiteX2" fmla="*/ 427907 w 1369179"/>
              <a:gd name="connsiteY2" fmla="*/ 1060184 h 2638130"/>
              <a:gd name="connsiteX3" fmla="*/ 467664 w 1369179"/>
              <a:gd name="connsiteY3" fmla="*/ 874653 h 2638130"/>
              <a:gd name="connsiteX4" fmla="*/ 441159 w 1369179"/>
              <a:gd name="connsiteY4" fmla="*/ 1709540 h 2638130"/>
              <a:gd name="connsiteX5" fmla="*/ 759212 w 1369179"/>
              <a:gd name="connsiteY5" fmla="*/ 2093853 h 2638130"/>
              <a:gd name="connsiteX6" fmla="*/ 931490 w 1369179"/>
              <a:gd name="connsiteY6" fmla="*/ 2093853 h 2638130"/>
              <a:gd name="connsiteX7" fmla="*/ 1368812 w 1369179"/>
              <a:gd name="connsiteY7" fmla="*/ 2637192 h 2638130"/>
              <a:gd name="connsiteX8" fmla="*/ 851977 w 1369179"/>
              <a:gd name="connsiteY8" fmla="*/ 2186618 h 2638130"/>
              <a:gd name="connsiteX9" fmla="*/ 30342 w 1369179"/>
              <a:gd name="connsiteY9" fmla="*/ 901158 h 2638130"/>
              <a:gd name="connsiteX10" fmla="*/ 189368 w 1369179"/>
              <a:gd name="connsiteY10" fmla="*/ 848149 h 2638130"/>
              <a:gd name="connsiteX11" fmla="*/ 308638 w 1369179"/>
              <a:gd name="connsiteY11" fmla="*/ 424079 h 2638130"/>
              <a:gd name="connsiteX12" fmla="*/ 308638 w 1369179"/>
              <a:gd name="connsiteY12" fmla="*/ 530097 h 2638130"/>
              <a:gd name="connsiteX13" fmla="*/ 944742 w 1369179"/>
              <a:gd name="connsiteY13" fmla="*/ 10 h 263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9179" h="2638130">
                <a:moveTo>
                  <a:pt x="944742" y="10"/>
                </a:moveTo>
                <a:cubicBezTo>
                  <a:pt x="969038" y="-2199"/>
                  <a:pt x="540551" y="340148"/>
                  <a:pt x="454412" y="516844"/>
                </a:cubicBezTo>
                <a:cubicBezTo>
                  <a:pt x="368273" y="693540"/>
                  <a:pt x="425698" y="1000549"/>
                  <a:pt x="427907" y="1060184"/>
                </a:cubicBezTo>
                <a:cubicBezTo>
                  <a:pt x="430116" y="1119819"/>
                  <a:pt x="465455" y="766427"/>
                  <a:pt x="467664" y="874653"/>
                </a:cubicBezTo>
                <a:cubicBezTo>
                  <a:pt x="469873" y="982879"/>
                  <a:pt x="392568" y="1506340"/>
                  <a:pt x="441159" y="1709540"/>
                </a:cubicBezTo>
                <a:cubicBezTo>
                  <a:pt x="489750" y="1912740"/>
                  <a:pt x="677490" y="2029801"/>
                  <a:pt x="759212" y="2093853"/>
                </a:cubicBezTo>
                <a:cubicBezTo>
                  <a:pt x="840934" y="2157905"/>
                  <a:pt x="829890" y="2003297"/>
                  <a:pt x="931490" y="2093853"/>
                </a:cubicBezTo>
                <a:cubicBezTo>
                  <a:pt x="1033090" y="2184410"/>
                  <a:pt x="1382064" y="2621731"/>
                  <a:pt x="1368812" y="2637192"/>
                </a:cubicBezTo>
                <a:cubicBezTo>
                  <a:pt x="1355560" y="2652653"/>
                  <a:pt x="1075055" y="2475957"/>
                  <a:pt x="851977" y="2186618"/>
                </a:cubicBezTo>
                <a:cubicBezTo>
                  <a:pt x="628899" y="1897279"/>
                  <a:pt x="140777" y="1124236"/>
                  <a:pt x="30342" y="901158"/>
                </a:cubicBezTo>
                <a:cubicBezTo>
                  <a:pt x="-80093" y="678080"/>
                  <a:pt x="142985" y="927662"/>
                  <a:pt x="189368" y="848149"/>
                </a:cubicBezTo>
                <a:cubicBezTo>
                  <a:pt x="235751" y="768636"/>
                  <a:pt x="288760" y="477088"/>
                  <a:pt x="308638" y="424079"/>
                </a:cubicBezTo>
                <a:cubicBezTo>
                  <a:pt x="328516" y="371070"/>
                  <a:pt x="207038" y="594149"/>
                  <a:pt x="308638" y="530097"/>
                </a:cubicBezTo>
                <a:cubicBezTo>
                  <a:pt x="410238" y="466045"/>
                  <a:pt x="920446" y="2219"/>
                  <a:pt x="944742" y="10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FACE563A-B0F0-C120-1FFB-9241C61AEFA5}"/>
              </a:ext>
            </a:extLst>
          </p:cNvPr>
          <p:cNvSpPr/>
          <p:nvPr/>
        </p:nvSpPr>
        <p:spPr>
          <a:xfrm>
            <a:off x="7008231" y="3988015"/>
            <a:ext cx="1413646" cy="605090"/>
          </a:xfrm>
          <a:custGeom>
            <a:avLst/>
            <a:gdLst>
              <a:gd name="connsiteX0" fmla="*/ 2169 w 1413646"/>
              <a:gd name="connsiteY0" fmla="*/ 583985 h 605090"/>
              <a:gd name="connsiteX1" fmla="*/ 956326 w 1413646"/>
              <a:gd name="connsiteY1" fmla="*/ 279185 h 605090"/>
              <a:gd name="connsiteX2" fmla="*/ 678030 w 1413646"/>
              <a:gd name="connsiteY2" fmla="*/ 358698 h 605090"/>
              <a:gd name="connsiteX3" fmla="*/ 1406899 w 1413646"/>
              <a:gd name="connsiteY3" fmla="*/ 889 h 605090"/>
              <a:gd name="connsiteX4" fmla="*/ 1022586 w 1413646"/>
              <a:gd name="connsiteY4" fmla="*/ 265933 h 605090"/>
              <a:gd name="connsiteX5" fmla="*/ 704534 w 1413646"/>
              <a:gd name="connsiteY5" fmla="*/ 544228 h 605090"/>
              <a:gd name="connsiteX6" fmla="*/ 2169 w 1413646"/>
              <a:gd name="connsiteY6" fmla="*/ 583985 h 60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3646" h="605090">
                <a:moveTo>
                  <a:pt x="2169" y="583985"/>
                </a:moveTo>
                <a:cubicBezTo>
                  <a:pt x="44134" y="539811"/>
                  <a:pt x="843683" y="316733"/>
                  <a:pt x="956326" y="279185"/>
                </a:cubicBezTo>
                <a:cubicBezTo>
                  <a:pt x="1068970" y="241637"/>
                  <a:pt x="602935" y="405081"/>
                  <a:pt x="678030" y="358698"/>
                </a:cubicBezTo>
                <a:cubicBezTo>
                  <a:pt x="753125" y="312315"/>
                  <a:pt x="1349473" y="16350"/>
                  <a:pt x="1406899" y="889"/>
                </a:cubicBezTo>
                <a:cubicBezTo>
                  <a:pt x="1464325" y="-14572"/>
                  <a:pt x="1139647" y="175377"/>
                  <a:pt x="1022586" y="265933"/>
                </a:cubicBezTo>
                <a:cubicBezTo>
                  <a:pt x="905525" y="356489"/>
                  <a:pt x="870186" y="491219"/>
                  <a:pt x="704534" y="544228"/>
                </a:cubicBezTo>
                <a:cubicBezTo>
                  <a:pt x="538882" y="597237"/>
                  <a:pt x="-39796" y="628159"/>
                  <a:pt x="2169" y="583985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08FA5730-CB47-06C6-C01E-57D22F11A253}"/>
              </a:ext>
            </a:extLst>
          </p:cNvPr>
          <p:cNvSpPr/>
          <p:nvPr/>
        </p:nvSpPr>
        <p:spPr>
          <a:xfrm>
            <a:off x="10495095" y="8110042"/>
            <a:ext cx="920601" cy="769927"/>
          </a:xfrm>
          <a:custGeom>
            <a:avLst/>
            <a:gdLst>
              <a:gd name="connsiteX0" fmla="*/ 627 w 920601"/>
              <a:gd name="connsiteY0" fmla="*/ 288 h 769927"/>
              <a:gd name="connsiteX1" fmla="*/ 835514 w 920601"/>
              <a:gd name="connsiteY1" fmla="*/ 305088 h 769927"/>
              <a:gd name="connsiteX2" fmla="*/ 530714 w 920601"/>
              <a:gd name="connsiteY2" fmla="*/ 768915 h 769927"/>
              <a:gd name="connsiteX3" fmla="*/ 915027 w 920601"/>
              <a:gd name="connsiteY3" fmla="*/ 424358 h 769927"/>
              <a:gd name="connsiteX4" fmla="*/ 702992 w 920601"/>
              <a:gd name="connsiteY4" fmla="*/ 252080 h 769927"/>
              <a:gd name="connsiteX5" fmla="*/ 627 w 920601"/>
              <a:gd name="connsiteY5" fmla="*/ 288 h 769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0601" h="769927">
                <a:moveTo>
                  <a:pt x="627" y="288"/>
                </a:moveTo>
                <a:cubicBezTo>
                  <a:pt x="22714" y="9123"/>
                  <a:pt x="747166" y="176984"/>
                  <a:pt x="835514" y="305088"/>
                </a:cubicBezTo>
                <a:cubicBezTo>
                  <a:pt x="923862" y="433193"/>
                  <a:pt x="517462" y="749037"/>
                  <a:pt x="530714" y="768915"/>
                </a:cubicBezTo>
                <a:cubicBezTo>
                  <a:pt x="543966" y="788793"/>
                  <a:pt x="886314" y="510497"/>
                  <a:pt x="915027" y="424358"/>
                </a:cubicBezTo>
                <a:cubicBezTo>
                  <a:pt x="943740" y="338219"/>
                  <a:pt x="859809" y="316132"/>
                  <a:pt x="702992" y="252080"/>
                </a:cubicBezTo>
                <a:cubicBezTo>
                  <a:pt x="546175" y="188028"/>
                  <a:pt x="-21460" y="-8547"/>
                  <a:pt x="627" y="2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D1A455C2-E845-FC04-90EF-BFAFDD82E30A}"/>
              </a:ext>
            </a:extLst>
          </p:cNvPr>
          <p:cNvSpPr/>
          <p:nvPr/>
        </p:nvSpPr>
        <p:spPr>
          <a:xfrm>
            <a:off x="2279314" y="8574142"/>
            <a:ext cx="1394009" cy="835457"/>
          </a:xfrm>
          <a:custGeom>
            <a:avLst/>
            <a:gdLst>
              <a:gd name="connsiteX0" fmla="*/ 1391538 w 1394009"/>
              <a:gd name="connsiteY0" fmla="*/ 15 h 835457"/>
              <a:gd name="connsiteX1" fmla="*/ 463886 w 1394009"/>
              <a:gd name="connsiteY1" fmla="*/ 371075 h 835457"/>
              <a:gd name="connsiteX2" fmla="*/ 60 w 1394009"/>
              <a:gd name="connsiteY2" fmla="*/ 834901 h 835457"/>
              <a:gd name="connsiteX3" fmla="*/ 490390 w 1394009"/>
              <a:gd name="connsiteY3" fmla="*/ 463841 h 835457"/>
              <a:gd name="connsiteX4" fmla="*/ 159086 w 1394009"/>
              <a:gd name="connsiteY4" fmla="*/ 384328 h 835457"/>
              <a:gd name="connsiteX5" fmla="*/ 1391538 w 1394009"/>
              <a:gd name="connsiteY5" fmla="*/ 15 h 835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4009" h="835457">
                <a:moveTo>
                  <a:pt x="1391538" y="15"/>
                </a:moveTo>
                <a:cubicBezTo>
                  <a:pt x="1442338" y="-2194"/>
                  <a:pt x="695799" y="231927"/>
                  <a:pt x="463886" y="371075"/>
                </a:cubicBezTo>
                <a:cubicBezTo>
                  <a:pt x="231973" y="510223"/>
                  <a:pt x="-4357" y="819440"/>
                  <a:pt x="60" y="834901"/>
                </a:cubicBezTo>
                <a:cubicBezTo>
                  <a:pt x="4477" y="850362"/>
                  <a:pt x="463886" y="538936"/>
                  <a:pt x="490390" y="463841"/>
                </a:cubicBezTo>
                <a:cubicBezTo>
                  <a:pt x="516894" y="388746"/>
                  <a:pt x="15521" y="461632"/>
                  <a:pt x="159086" y="384328"/>
                </a:cubicBezTo>
                <a:cubicBezTo>
                  <a:pt x="302651" y="307024"/>
                  <a:pt x="1340738" y="2224"/>
                  <a:pt x="1391538" y="1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BC15B88E-3E65-BD47-B251-C0C6D7CA5A58}"/>
              </a:ext>
            </a:extLst>
          </p:cNvPr>
          <p:cNvSpPr/>
          <p:nvPr/>
        </p:nvSpPr>
        <p:spPr>
          <a:xfrm>
            <a:off x="4452359" y="6513806"/>
            <a:ext cx="173268" cy="1644158"/>
          </a:xfrm>
          <a:custGeom>
            <a:avLst/>
            <a:gdLst>
              <a:gd name="connsiteX0" fmla="*/ 159398 w 173268"/>
              <a:gd name="connsiteY0" fmla="*/ 6264 h 1644158"/>
              <a:gd name="connsiteX1" fmla="*/ 146145 w 173268"/>
              <a:gd name="connsiteY1" fmla="*/ 496594 h 1644158"/>
              <a:gd name="connsiteX2" fmla="*/ 371 w 173268"/>
              <a:gd name="connsiteY2" fmla="*/ 1185707 h 1644158"/>
              <a:gd name="connsiteX3" fmla="*/ 106389 w 173268"/>
              <a:gd name="connsiteY3" fmla="*/ 947168 h 1644158"/>
              <a:gd name="connsiteX4" fmla="*/ 172650 w 173268"/>
              <a:gd name="connsiteY4" fmla="*/ 1636281 h 1644158"/>
              <a:gd name="connsiteX5" fmla="*/ 132893 w 173268"/>
              <a:gd name="connsiteY5" fmla="*/ 1278472 h 1644158"/>
              <a:gd name="connsiteX6" fmla="*/ 26876 w 173268"/>
              <a:gd name="connsiteY6" fmla="*/ 642368 h 1644158"/>
              <a:gd name="connsiteX7" fmla="*/ 26876 w 173268"/>
              <a:gd name="connsiteY7" fmla="*/ 841151 h 1644158"/>
              <a:gd name="connsiteX8" fmla="*/ 159398 w 173268"/>
              <a:gd name="connsiteY8" fmla="*/ 6264 h 1644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268" h="1644158">
                <a:moveTo>
                  <a:pt x="159398" y="6264"/>
                </a:moveTo>
                <a:cubicBezTo>
                  <a:pt x="179276" y="-51162"/>
                  <a:pt x="172649" y="300020"/>
                  <a:pt x="146145" y="496594"/>
                </a:cubicBezTo>
                <a:cubicBezTo>
                  <a:pt x="119641" y="693168"/>
                  <a:pt x="6997" y="1110611"/>
                  <a:pt x="371" y="1185707"/>
                </a:cubicBezTo>
                <a:cubicBezTo>
                  <a:pt x="-6255" y="1260803"/>
                  <a:pt x="77676" y="872072"/>
                  <a:pt x="106389" y="947168"/>
                </a:cubicBezTo>
                <a:cubicBezTo>
                  <a:pt x="135102" y="1022264"/>
                  <a:pt x="168233" y="1581064"/>
                  <a:pt x="172650" y="1636281"/>
                </a:cubicBezTo>
                <a:cubicBezTo>
                  <a:pt x="177067" y="1691498"/>
                  <a:pt x="157189" y="1444124"/>
                  <a:pt x="132893" y="1278472"/>
                </a:cubicBezTo>
                <a:cubicBezTo>
                  <a:pt x="108597" y="1112820"/>
                  <a:pt x="44545" y="715255"/>
                  <a:pt x="26876" y="642368"/>
                </a:cubicBezTo>
                <a:cubicBezTo>
                  <a:pt x="9207" y="569481"/>
                  <a:pt x="9206" y="940542"/>
                  <a:pt x="26876" y="841151"/>
                </a:cubicBezTo>
                <a:cubicBezTo>
                  <a:pt x="44545" y="741760"/>
                  <a:pt x="139520" y="63690"/>
                  <a:pt x="159398" y="62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10B7F9A9-5DC3-032F-69CE-C8D928317725}"/>
              </a:ext>
            </a:extLst>
          </p:cNvPr>
          <p:cNvSpPr/>
          <p:nvPr/>
        </p:nvSpPr>
        <p:spPr>
          <a:xfrm>
            <a:off x="6540707" y="4505687"/>
            <a:ext cx="1965602" cy="2446304"/>
          </a:xfrm>
          <a:custGeom>
            <a:avLst/>
            <a:gdLst>
              <a:gd name="connsiteX0" fmla="*/ 257658 w 1965602"/>
              <a:gd name="connsiteY0" fmla="*/ 52 h 2446304"/>
              <a:gd name="connsiteX1" fmla="*/ 1172058 w 1965602"/>
              <a:gd name="connsiteY1" fmla="*/ 397617 h 2446304"/>
              <a:gd name="connsiteX2" fmla="*/ 1132302 w 1965602"/>
              <a:gd name="connsiteY2" fmla="*/ 768678 h 2446304"/>
              <a:gd name="connsiteX3" fmla="*/ 1291328 w 1965602"/>
              <a:gd name="connsiteY3" fmla="*/ 1020470 h 2446304"/>
              <a:gd name="connsiteX4" fmla="*/ 1079293 w 1965602"/>
              <a:gd name="connsiteY4" fmla="*/ 1378278 h 2446304"/>
              <a:gd name="connsiteX5" fmla="*/ 1953936 w 1965602"/>
              <a:gd name="connsiteY5" fmla="*/ 1232504 h 2446304"/>
              <a:gd name="connsiteX6" fmla="*/ 1569623 w 1965602"/>
              <a:gd name="connsiteY6" fmla="*/ 1603565 h 2446304"/>
              <a:gd name="connsiteX7" fmla="*/ 1384093 w 1965602"/>
              <a:gd name="connsiteY7" fmla="*/ 2438452 h 2446304"/>
              <a:gd name="connsiteX8" fmla="*/ 1079293 w 1965602"/>
              <a:gd name="connsiteY8" fmla="*/ 2001130 h 2446304"/>
              <a:gd name="connsiteX9" fmla="*/ 58876 w 1965602"/>
              <a:gd name="connsiteY9" fmla="*/ 1643322 h 2446304"/>
              <a:gd name="connsiteX10" fmla="*/ 125136 w 1965602"/>
              <a:gd name="connsiteY10" fmla="*/ 530139 h 2446304"/>
              <a:gd name="connsiteX11" fmla="*/ 138389 w 1965602"/>
              <a:gd name="connsiteY11" fmla="*/ 967461 h 2446304"/>
              <a:gd name="connsiteX12" fmla="*/ 244406 w 1965602"/>
              <a:gd name="connsiteY12" fmla="*/ 357861 h 2446304"/>
              <a:gd name="connsiteX13" fmla="*/ 920267 w 1965602"/>
              <a:gd name="connsiteY13" fmla="*/ 424122 h 2446304"/>
              <a:gd name="connsiteX14" fmla="*/ 257658 w 1965602"/>
              <a:gd name="connsiteY14" fmla="*/ 52 h 24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65602" h="2446304">
                <a:moveTo>
                  <a:pt x="257658" y="52"/>
                </a:moveTo>
                <a:cubicBezTo>
                  <a:pt x="299623" y="-4365"/>
                  <a:pt x="1026284" y="269513"/>
                  <a:pt x="1172058" y="397617"/>
                </a:cubicBezTo>
                <a:cubicBezTo>
                  <a:pt x="1317832" y="525721"/>
                  <a:pt x="1112424" y="664869"/>
                  <a:pt x="1132302" y="768678"/>
                </a:cubicBezTo>
                <a:cubicBezTo>
                  <a:pt x="1152180" y="872487"/>
                  <a:pt x="1300163" y="918870"/>
                  <a:pt x="1291328" y="1020470"/>
                </a:cubicBezTo>
                <a:cubicBezTo>
                  <a:pt x="1282493" y="1122070"/>
                  <a:pt x="968858" y="1342939"/>
                  <a:pt x="1079293" y="1378278"/>
                </a:cubicBezTo>
                <a:cubicBezTo>
                  <a:pt x="1189728" y="1413617"/>
                  <a:pt x="1872214" y="1194956"/>
                  <a:pt x="1953936" y="1232504"/>
                </a:cubicBezTo>
                <a:cubicBezTo>
                  <a:pt x="2035658" y="1270052"/>
                  <a:pt x="1664597" y="1402574"/>
                  <a:pt x="1569623" y="1603565"/>
                </a:cubicBezTo>
                <a:cubicBezTo>
                  <a:pt x="1474649" y="1804556"/>
                  <a:pt x="1465815" y="2372191"/>
                  <a:pt x="1384093" y="2438452"/>
                </a:cubicBezTo>
                <a:cubicBezTo>
                  <a:pt x="1302371" y="2504713"/>
                  <a:pt x="1300163" y="2133652"/>
                  <a:pt x="1079293" y="2001130"/>
                </a:cubicBezTo>
                <a:cubicBezTo>
                  <a:pt x="858424" y="1868608"/>
                  <a:pt x="217902" y="1888487"/>
                  <a:pt x="58876" y="1643322"/>
                </a:cubicBezTo>
                <a:cubicBezTo>
                  <a:pt x="-100150" y="1398157"/>
                  <a:pt x="111884" y="642782"/>
                  <a:pt x="125136" y="530139"/>
                </a:cubicBezTo>
                <a:cubicBezTo>
                  <a:pt x="138388" y="417496"/>
                  <a:pt x="118511" y="996174"/>
                  <a:pt x="138389" y="967461"/>
                </a:cubicBezTo>
                <a:cubicBezTo>
                  <a:pt x="158267" y="938748"/>
                  <a:pt x="114093" y="448417"/>
                  <a:pt x="244406" y="357861"/>
                </a:cubicBezTo>
                <a:cubicBezTo>
                  <a:pt x="374719" y="267305"/>
                  <a:pt x="918058" y="483757"/>
                  <a:pt x="920267" y="424122"/>
                </a:cubicBezTo>
                <a:cubicBezTo>
                  <a:pt x="922476" y="364487"/>
                  <a:pt x="215693" y="4469"/>
                  <a:pt x="257658" y="5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605CBB4D-98E1-98F8-3EFF-8DF118622573}"/>
              </a:ext>
            </a:extLst>
          </p:cNvPr>
          <p:cNvSpPr/>
          <p:nvPr/>
        </p:nvSpPr>
        <p:spPr>
          <a:xfrm>
            <a:off x="2460910" y="5114212"/>
            <a:ext cx="4788396" cy="3908890"/>
          </a:xfrm>
          <a:custGeom>
            <a:avLst/>
            <a:gdLst>
              <a:gd name="connsiteX0" fmla="*/ 1740029 w 4788396"/>
              <a:gd name="connsiteY0" fmla="*/ 385440 h 3908890"/>
              <a:gd name="connsiteX1" fmla="*/ 4059160 w 4788396"/>
              <a:gd name="connsiteY1" fmla="*/ 1127 h 3908890"/>
              <a:gd name="connsiteX2" fmla="*/ 4204933 w 4788396"/>
              <a:gd name="connsiteY2" fmla="*/ 279423 h 3908890"/>
              <a:gd name="connsiteX3" fmla="*/ 4788029 w 4788396"/>
              <a:gd name="connsiteY3" fmla="*/ 610727 h 3908890"/>
              <a:gd name="connsiteX4" fmla="*/ 4112168 w 4788396"/>
              <a:gd name="connsiteY4" fmla="*/ 875771 h 3908890"/>
              <a:gd name="connsiteX5" fmla="*/ 3767612 w 4788396"/>
              <a:gd name="connsiteY5" fmla="*/ 955284 h 3908890"/>
              <a:gd name="connsiteX6" fmla="*/ 3860377 w 4788396"/>
              <a:gd name="connsiteY6" fmla="*/ 1207075 h 3908890"/>
              <a:gd name="connsiteX7" fmla="*/ 3065247 w 4788396"/>
              <a:gd name="connsiteY7" fmla="*/ 1538379 h 3908890"/>
              <a:gd name="connsiteX8" fmla="*/ 3767612 w 4788396"/>
              <a:gd name="connsiteY8" fmla="*/ 1882936 h 3908890"/>
              <a:gd name="connsiteX9" fmla="*/ 4151925 w 4788396"/>
              <a:gd name="connsiteY9" fmla="*/ 2386518 h 3908890"/>
              <a:gd name="connsiteX10" fmla="*/ 2919473 w 4788396"/>
              <a:gd name="connsiteY10" fmla="*/ 2651562 h 3908890"/>
              <a:gd name="connsiteX11" fmla="*/ 70255 w 4788396"/>
              <a:gd name="connsiteY11" fmla="*/ 3897266 h 3908890"/>
              <a:gd name="connsiteX12" fmla="*/ 825629 w 4788396"/>
              <a:gd name="connsiteY12" fmla="*/ 3274414 h 3908890"/>
              <a:gd name="connsiteX13" fmla="*/ 322047 w 4788396"/>
              <a:gd name="connsiteY13" fmla="*/ 3274414 h 3908890"/>
              <a:gd name="connsiteX14" fmla="*/ 1196690 w 4788396"/>
              <a:gd name="connsiteY14" fmla="*/ 1723910 h 3908890"/>
              <a:gd name="connsiteX15" fmla="*/ 1170186 w 4788396"/>
              <a:gd name="connsiteY15" fmla="*/ 1723910 h 3908890"/>
              <a:gd name="connsiteX16" fmla="*/ 1594255 w 4788396"/>
              <a:gd name="connsiteY16" fmla="*/ 995040 h 3908890"/>
              <a:gd name="connsiteX17" fmla="*/ 2137594 w 4788396"/>
              <a:gd name="connsiteY17" fmla="*/ 690240 h 3908890"/>
              <a:gd name="connsiteX18" fmla="*/ 2468899 w 4788396"/>
              <a:gd name="connsiteY18" fmla="*/ 584223 h 3908890"/>
              <a:gd name="connsiteX19" fmla="*/ 1740029 w 4788396"/>
              <a:gd name="connsiteY19" fmla="*/ 385440 h 3908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88396" h="3908890">
                <a:moveTo>
                  <a:pt x="1740029" y="385440"/>
                </a:moveTo>
                <a:cubicBezTo>
                  <a:pt x="2005072" y="288257"/>
                  <a:pt x="3648343" y="18797"/>
                  <a:pt x="4059160" y="1127"/>
                </a:cubicBezTo>
                <a:cubicBezTo>
                  <a:pt x="4469977" y="-16543"/>
                  <a:pt x="4083455" y="177823"/>
                  <a:pt x="4204933" y="279423"/>
                </a:cubicBezTo>
                <a:cubicBezTo>
                  <a:pt x="4326411" y="381023"/>
                  <a:pt x="4803490" y="511336"/>
                  <a:pt x="4788029" y="610727"/>
                </a:cubicBezTo>
                <a:cubicBezTo>
                  <a:pt x="4772568" y="710118"/>
                  <a:pt x="4282237" y="818345"/>
                  <a:pt x="4112168" y="875771"/>
                </a:cubicBezTo>
                <a:cubicBezTo>
                  <a:pt x="3942099" y="933197"/>
                  <a:pt x="3809577" y="900067"/>
                  <a:pt x="3767612" y="955284"/>
                </a:cubicBezTo>
                <a:cubicBezTo>
                  <a:pt x="3725647" y="1010501"/>
                  <a:pt x="3977438" y="1109893"/>
                  <a:pt x="3860377" y="1207075"/>
                </a:cubicBezTo>
                <a:cubicBezTo>
                  <a:pt x="3743316" y="1304258"/>
                  <a:pt x="3080708" y="1425736"/>
                  <a:pt x="3065247" y="1538379"/>
                </a:cubicBezTo>
                <a:cubicBezTo>
                  <a:pt x="3049786" y="1651023"/>
                  <a:pt x="3586499" y="1741580"/>
                  <a:pt x="3767612" y="1882936"/>
                </a:cubicBezTo>
                <a:cubicBezTo>
                  <a:pt x="3948725" y="2024292"/>
                  <a:pt x="4293281" y="2258414"/>
                  <a:pt x="4151925" y="2386518"/>
                </a:cubicBezTo>
                <a:cubicBezTo>
                  <a:pt x="4010569" y="2514622"/>
                  <a:pt x="3599751" y="2399771"/>
                  <a:pt x="2919473" y="2651562"/>
                </a:cubicBezTo>
                <a:cubicBezTo>
                  <a:pt x="2239195" y="2903353"/>
                  <a:pt x="419229" y="3793457"/>
                  <a:pt x="70255" y="3897266"/>
                </a:cubicBezTo>
                <a:cubicBezTo>
                  <a:pt x="-278719" y="4001075"/>
                  <a:pt x="783664" y="3378223"/>
                  <a:pt x="825629" y="3274414"/>
                </a:cubicBezTo>
                <a:cubicBezTo>
                  <a:pt x="867594" y="3170605"/>
                  <a:pt x="260203" y="3532831"/>
                  <a:pt x="322047" y="3274414"/>
                </a:cubicBezTo>
                <a:cubicBezTo>
                  <a:pt x="383890" y="3015997"/>
                  <a:pt x="1055334" y="1982327"/>
                  <a:pt x="1196690" y="1723910"/>
                </a:cubicBezTo>
                <a:cubicBezTo>
                  <a:pt x="1338046" y="1465493"/>
                  <a:pt x="1103925" y="1845388"/>
                  <a:pt x="1170186" y="1723910"/>
                </a:cubicBezTo>
                <a:cubicBezTo>
                  <a:pt x="1236447" y="1602432"/>
                  <a:pt x="1433020" y="1167318"/>
                  <a:pt x="1594255" y="995040"/>
                </a:cubicBezTo>
                <a:cubicBezTo>
                  <a:pt x="1755490" y="822762"/>
                  <a:pt x="1991820" y="758709"/>
                  <a:pt x="2137594" y="690240"/>
                </a:cubicBezTo>
                <a:cubicBezTo>
                  <a:pt x="2283368" y="621771"/>
                  <a:pt x="2532951" y="628397"/>
                  <a:pt x="2468899" y="584223"/>
                </a:cubicBezTo>
                <a:cubicBezTo>
                  <a:pt x="2404847" y="540049"/>
                  <a:pt x="1474986" y="482623"/>
                  <a:pt x="1740029" y="385440"/>
                </a:cubicBezTo>
                <a:close/>
              </a:path>
            </a:pathLst>
          </a:custGeom>
          <a:solidFill>
            <a:srgbClr val="92D05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6230E5DC-69CF-BACB-E535-8EF2E46DE7BF}"/>
              </a:ext>
            </a:extLst>
          </p:cNvPr>
          <p:cNvSpPr/>
          <p:nvPr/>
        </p:nvSpPr>
        <p:spPr>
          <a:xfrm>
            <a:off x="7211259" y="5170290"/>
            <a:ext cx="4258788" cy="4513177"/>
          </a:xfrm>
          <a:custGeom>
            <a:avLst/>
            <a:gdLst>
              <a:gd name="connsiteX0" fmla="*/ 2343558 w 4258788"/>
              <a:gd name="connsiteY0" fmla="*/ 37814 h 4513177"/>
              <a:gd name="connsiteX1" fmla="*/ 4212115 w 4258788"/>
              <a:gd name="connsiteY1" fmla="*/ 3059310 h 4513177"/>
              <a:gd name="connsiteX2" fmla="*/ 3721784 w 4258788"/>
              <a:gd name="connsiteY2" fmla="*/ 2820771 h 4513177"/>
              <a:gd name="connsiteX3" fmla="*/ 4039837 w 4258788"/>
              <a:gd name="connsiteY3" fmla="*/ 4437536 h 4513177"/>
              <a:gd name="connsiteX4" fmla="*/ 3682028 w 4258788"/>
              <a:gd name="connsiteY4" fmla="*/ 4238753 h 4513177"/>
              <a:gd name="connsiteX5" fmla="*/ 2648358 w 4258788"/>
              <a:gd name="connsiteY5" fmla="*/ 4159240 h 4513177"/>
              <a:gd name="connsiteX6" fmla="*/ 90689 w 4258788"/>
              <a:gd name="connsiteY6" fmla="*/ 2714753 h 4513177"/>
              <a:gd name="connsiteX7" fmla="*/ 647280 w 4258788"/>
              <a:gd name="connsiteY7" fmla="*/ 3019553 h 4513177"/>
              <a:gd name="connsiteX8" fmla="*/ 1362898 w 4258788"/>
              <a:gd name="connsiteY8" fmla="*/ 1654580 h 4513177"/>
              <a:gd name="connsiteX9" fmla="*/ 1402654 w 4258788"/>
              <a:gd name="connsiteY9" fmla="*/ 1628075 h 4513177"/>
              <a:gd name="connsiteX10" fmla="*/ 2091767 w 4258788"/>
              <a:gd name="connsiteY10" fmla="*/ 1058232 h 4513177"/>
              <a:gd name="connsiteX11" fmla="*/ 2542341 w 4258788"/>
              <a:gd name="connsiteY11" fmla="*/ 1561814 h 4513177"/>
              <a:gd name="connsiteX12" fmla="*/ 1853228 w 4258788"/>
              <a:gd name="connsiteY12" fmla="*/ 289606 h 4513177"/>
              <a:gd name="connsiteX13" fmla="*/ 2674863 w 4258788"/>
              <a:gd name="connsiteY13" fmla="*/ 1296771 h 4513177"/>
              <a:gd name="connsiteX14" fmla="*/ 2343558 w 4258788"/>
              <a:gd name="connsiteY14" fmla="*/ 37814 h 4513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258788" h="4513177">
                <a:moveTo>
                  <a:pt x="2343558" y="37814"/>
                </a:moveTo>
                <a:cubicBezTo>
                  <a:pt x="2599767" y="331571"/>
                  <a:pt x="3982411" y="2595484"/>
                  <a:pt x="4212115" y="3059310"/>
                </a:cubicBezTo>
                <a:cubicBezTo>
                  <a:pt x="4441819" y="3523136"/>
                  <a:pt x="3750497" y="2591067"/>
                  <a:pt x="3721784" y="2820771"/>
                </a:cubicBezTo>
                <a:cubicBezTo>
                  <a:pt x="3693071" y="3050475"/>
                  <a:pt x="4046463" y="4201206"/>
                  <a:pt x="4039837" y="4437536"/>
                </a:cubicBezTo>
                <a:cubicBezTo>
                  <a:pt x="4033211" y="4673866"/>
                  <a:pt x="3913941" y="4285136"/>
                  <a:pt x="3682028" y="4238753"/>
                </a:cubicBezTo>
                <a:cubicBezTo>
                  <a:pt x="3450115" y="4192370"/>
                  <a:pt x="3246915" y="4413240"/>
                  <a:pt x="2648358" y="4159240"/>
                </a:cubicBezTo>
                <a:cubicBezTo>
                  <a:pt x="2049801" y="3905240"/>
                  <a:pt x="424202" y="2904701"/>
                  <a:pt x="90689" y="2714753"/>
                </a:cubicBezTo>
                <a:cubicBezTo>
                  <a:pt x="-242824" y="2524805"/>
                  <a:pt x="435245" y="3196248"/>
                  <a:pt x="647280" y="3019553"/>
                </a:cubicBezTo>
                <a:cubicBezTo>
                  <a:pt x="859315" y="2842858"/>
                  <a:pt x="1237002" y="1886493"/>
                  <a:pt x="1362898" y="1654580"/>
                </a:cubicBezTo>
                <a:cubicBezTo>
                  <a:pt x="1488794" y="1422667"/>
                  <a:pt x="1402654" y="1628075"/>
                  <a:pt x="1402654" y="1628075"/>
                </a:cubicBezTo>
                <a:cubicBezTo>
                  <a:pt x="1524132" y="1528684"/>
                  <a:pt x="1901819" y="1069275"/>
                  <a:pt x="2091767" y="1058232"/>
                </a:cubicBezTo>
                <a:cubicBezTo>
                  <a:pt x="2281715" y="1047189"/>
                  <a:pt x="2582098" y="1689918"/>
                  <a:pt x="2542341" y="1561814"/>
                </a:cubicBezTo>
                <a:cubicBezTo>
                  <a:pt x="2502585" y="1433710"/>
                  <a:pt x="1831141" y="333780"/>
                  <a:pt x="1853228" y="289606"/>
                </a:cubicBezTo>
                <a:cubicBezTo>
                  <a:pt x="1875315" y="245432"/>
                  <a:pt x="2588724" y="1336527"/>
                  <a:pt x="2674863" y="1296771"/>
                </a:cubicBezTo>
                <a:cubicBezTo>
                  <a:pt x="2761002" y="1257015"/>
                  <a:pt x="2087349" y="-255943"/>
                  <a:pt x="2343558" y="37814"/>
                </a:cubicBezTo>
                <a:close/>
              </a:path>
            </a:pathLst>
          </a:custGeom>
          <a:solidFill>
            <a:srgbClr val="92D05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1" name="フリーフォーム 1930">
            <a:extLst>
              <a:ext uri="{FF2B5EF4-FFF2-40B4-BE49-F238E27FC236}">
                <a16:creationId xmlns:a16="http://schemas.microsoft.com/office/drawing/2014/main" id="{7FD40E66-FF9A-CD89-F590-8F47C9D6C3DF}"/>
              </a:ext>
            </a:extLst>
          </p:cNvPr>
          <p:cNvSpPr/>
          <p:nvPr/>
        </p:nvSpPr>
        <p:spPr>
          <a:xfrm>
            <a:off x="4968238" y="6173920"/>
            <a:ext cx="5121675" cy="3339874"/>
          </a:xfrm>
          <a:custGeom>
            <a:avLst/>
            <a:gdLst>
              <a:gd name="connsiteX0" fmla="*/ 1313292 w 5121675"/>
              <a:gd name="connsiteY0" fmla="*/ 240132 h 3339874"/>
              <a:gd name="connsiteX1" fmla="*/ 1313292 w 5121675"/>
              <a:gd name="connsiteY1" fmla="*/ 160619 h 3339874"/>
              <a:gd name="connsiteX2" fmla="*/ 3579414 w 5121675"/>
              <a:gd name="connsiteY2" fmla="*/ 2108689 h 3339874"/>
              <a:gd name="connsiteX3" fmla="*/ 4679345 w 5121675"/>
              <a:gd name="connsiteY3" fmla="*/ 2996584 h 3339874"/>
              <a:gd name="connsiteX4" fmla="*/ 4387797 w 5121675"/>
              <a:gd name="connsiteY4" fmla="*/ 3009837 h 3339874"/>
              <a:gd name="connsiteX5" fmla="*/ 5076910 w 5121675"/>
              <a:gd name="connsiteY5" fmla="*/ 3314637 h 3339874"/>
              <a:gd name="connsiteX6" fmla="*/ 2890301 w 5121675"/>
              <a:gd name="connsiteY6" fmla="*/ 3314637 h 3339874"/>
              <a:gd name="connsiteX7" fmla="*/ 54336 w 5121675"/>
              <a:gd name="connsiteY7" fmla="*/ 3248376 h 3339874"/>
              <a:gd name="connsiteX8" fmla="*/ 1048249 w 5121675"/>
              <a:gd name="connsiteY8" fmla="*/ 3182115 h 3339874"/>
              <a:gd name="connsiteX9" fmla="*/ 1353049 w 5121675"/>
              <a:gd name="connsiteY9" fmla="*/ 1777384 h 3339874"/>
              <a:gd name="connsiteX10" fmla="*/ 1578336 w 5121675"/>
              <a:gd name="connsiteY10" fmla="*/ 1923158 h 3339874"/>
              <a:gd name="connsiteX11" fmla="*/ 1021745 w 5121675"/>
              <a:gd name="connsiteY11" fmla="*/ 584689 h 3339874"/>
              <a:gd name="connsiteX12" fmla="*/ 1551832 w 5121675"/>
              <a:gd name="connsiteY12" fmla="*/ 1273802 h 3339874"/>
              <a:gd name="connsiteX13" fmla="*/ 1313292 w 5121675"/>
              <a:gd name="connsiteY13" fmla="*/ 240132 h 3339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21675" h="3339874">
                <a:moveTo>
                  <a:pt x="1313292" y="240132"/>
                </a:moveTo>
                <a:cubicBezTo>
                  <a:pt x="1273535" y="54601"/>
                  <a:pt x="935605" y="-150807"/>
                  <a:pt x="1313292" y="160619"/>
                </a:cubicBezTo>
                <a:cubicBezTo>
                  <a:pt x="1690979" y="472045"/>
                  <a:pt x="3018405" y="1636028"/>
                  <a:pt x="3579414" y="2108689"/>
                </a:cubicBezTo>
                <a:cubicBezTo>
                  <a:pt x="4140423" y="2581350"/>
                  <a:pt x="4544615" y="2846393"/>
                  <a:pt x="4679345" y="2996584"/>
                </a:cubicBezTo>
                <a:cubicBezTo>
                  <a:pt x="4814075" y="3146775"/>
                  <a:pt x="4321536" y="2956828"/>
                  <a:pt x="4387797" y="3009837"/>
                </a:cubicBezTo>
                <a:cubicBezTo>
                  <a:pt x="4454058" y="3062846"/>
                  <a:pt x="5326493" y="3263837"/>
                  <a:pt x="5076910" y="3314637"/>
                </a:cubicBezTo>
                <a:cubicBezTo>
                  <a:pt x="4827327" y="3365437"/>
                  <a:pt x="3727397" y="3325680"/>
                  <a:pt x="2890301" y="3314637"/>
                </a:cubicBezTo>
                <a:cubicBezTo>
                  <a:pt x="2053205" y="3303594"/>
                  <a:pt x="361344" y="3270463"/>
                  <a:pt x="54336" y="3248376"/>
                </a:cubicBezTo>
                <a:cubicBezTo>
                  <a:pt x="-252672" y="3226289"/>
                  <a:pt x="831797" y="3427280"/>
                  <a:pt x="1048249" y="3182115"/>
                </a:cubicBezTo>
                <a:cubicBezTo>
                  <a:pt x="1264701" y="2936950"/>
                  <a:pt x="1264701" y="1987210"/>
                  <a:pt x="1353049" y="1777384"/>
                </a:cubicBezTo>
                <a:cubicBezTo>
                  <a:pt x="1441397" y="1567558"/>
                  <a:pt x="1633553" y="2121940"/>
                  <a:pt x="1578336" y="1923158"/>
                </a:cubicBezTo>
                <a:cubicBezTo>
                  <a:pt x="1523119" y="1724376"/>
                  <a:pt x="1026162" y="692915"/>
                  <a:pt x="1021745" y="584689"/>
                </a:cubicBezTo>
                <a:cubicBezTo>
                  <a:pt x="1017328" y="476463"/>
                  <a:pt x="1509867" y="1335645"/>
                  <a:pt x="1551832" y="1273802"/>
                </a:cubicBezTo>
                <a:cubicBezTo>
                  <a:pt x="1593797" y="1211959"/>
                  <a:pt x="1353049" y="425663"/>
                  <a:pt x="1313292" y="240132"/>
                </a:cubicBezTo>
                <a:close/>
              </a:path>
            </a:pathLst>
          </a:custGeom>
          <a:solidFill>
            <a:srgbClr val="92D05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006537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角ハイボールのおいしいつくり方 | 井川遥 ヘアスタイル, 女性, 井川遥 メイク" hidden="1">
            <a:extLst>
              <a:ext uri="{FF2B5EF4-FFF2-40B4-BE49-F238E27FC236}">
                <a16:creationId xmlns:a16="http://schemas.microsoft.com/office/drawing/2014/main" id="{3D39C322-E740-D254-E2E6-69E2BEDC6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9601200" cy="960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D070825-D613-8C31-0316-8FBF48474BCC}"/>
              </a:ext>
            </a:extLst>
          </p:cNvPr>
          <p:cNvSpPr/>
          <p:nvPr/>
        </p:nvSpPr>
        <p:spPr>
          <a:xfrm>
            <a:off x="6400785" y="2932619"/>
            <a:ext cx="294714" cy="153922"/>
          </a:xfrm>
          <a:custGeom>
            <a:avLst/>
            <a:gdLst>
              <a:gd name="connsiteX0" fmla="*/ 15 w 294714"/>
              <a:gd name="connsiteY0" fmla="*/ 153481 h 153922"/>
              <a:gd name="connsiteX1" fmla="*/ 146065 w 294714"/>
              <a:gd name="connsiteY1" fmla="*/ 128081 h 153922"/>
              <a:gd name="connsiteX2" fmla="*/ 101615 w 294714"/>
              <a:gd name="connsiteY2" fmla="*/ 140781 h 153922"/>
              <a:gd name="connsiteX3" fmla="*/ 209565 w 294714"/>
              <a:gd name="connsiteY3" fmla="*/ 121731 h 153922"/>
              <a:gd name="connsiteX4" fmla="*/ 165115 w 294714"/>
              <a:gd name="connsiteY4" fmla="*/ 128081 h 153922"/>
              <a:gd name="connsiteX5" fmla="*/ 263540 w 294714"/>
              <a:gd name="connsiteY5" fmla="*/ 121731 h 153922"/>
              <a:gd name="connsiteX6" fmla="*/ 196865 w 294714"/>
              <a:gd name="connsiteY6" fmla="*/ 153481 h 153922"/>
              <a:gd name="connsiteX7" fmla="*/ 276240 w 294714"/>
              <a:gd name="connsiteY7" fmla="*/ 118556 h 153922"/>
              <a:gd name="connsiteX8" fmla="*/ 288940 w 294714"/>
              <a:gd name="connsiteY8" fmla="*/ 118556 h 153922"/>
              <a:gd name="connsiteX9" fmla="*/ 200040 w 294714"/>
              <a:gd name="connsiteY9" fmla="*/ 96331 h 153922"/>
              <a:gd name="connsiteX10" fmla="*/ 263540 w 294714"/>
              <a:gd name="connsiteY10" fmla="*/ 39181 h 153922"/>
              <a:gd name="connsiteX11" fmla="*/ 196865 w 294714"/>
              <a:gd name="connsiteY11" fmla="*/ 80456 h 153922"/>
              <a:gd name="connsiteX12" fmla="*/ 285765 w 294714"/>
              <a:gd name="connsiteY12" fmla="*/ 1081 h 153922"/>
              <a:gd name="connsiteX13" fmla="*/ 209565 w 294714"/>
              <a:gd name="connsiteY13" fmla="*/ 39181 h 153922"/>
              <a:gd name="connsiteX14" fmla="*/ 149240 w 294714"/>
              <a:gd name="connsiteY14" fmla="*/ 105856 h 153922"/>
              <a:gd name="connsiteX15" fmla="*/ 149240 w 294714"/>
              <a:gd name="connsiteY15" fmla="*/ 45531 h 153922"/>
              <a:gd name="connsiteX16" fmla="*/ 139715 w 294714"/>
              <a:gd name="connsiteY16" fmla="*/ 80456 h 153922"/>
              <a:gd name="connsiteX17" fmla="*/ 136540 w 294714"/>
              <a:gd name="connsiteY17" fmla="*/ 102681 h 153922"/>
              <a:gd name="connsiteX18" fmla="*/ 15 w 294714"/>
              <a:gd name="connsiteY18" fmla="*/ 153481 h 15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4714" h="153922">
                <a:moveTo>
                  <a:pt x="15" y="153481"/>
                </a:moveTo>
                <a:cubicBezTo>
                  <a:pt x="1602" y="157714"/>
                  <a:pt x="129132" y="130198"/>
                  <a:pt x="146065" y="128081"/>
                </a:cubicBezTo>
                <a:cubicBezTo>
                  <a:pt x="162998" y="125964"/>
                  <a:pt x="91032" y="141839"/>
                  <a:pt x="101615" y="140781"/>
                </a:cubicBezTo>
                <a:cubicBezTo>
                  <a:pt x="112198" y="139723"/>
                  <a:pt x="198982" y="123848"/>
                  <a:pt x="209565" y="121731"/>
                </a:cubicBezTo>
                <a:cubicBezTo>
                  <a:pt x="220148" y="119614"/>
                  <a:pt x="156119" y="128081"/>
                  <a:pt x="165115" y="128081"/>
                </a:cubicBezTo>
                <a:cubicBezTo>
                  <a:pt x="174111" y="128081"/>
                  <a:pt x="258248" y="117498"/>
                  <a:pt x="263540" y="121731"/>
                </a:cubicBezTo>
                <a:cubicBezTo>
                  <a:pt x="268832" y="125964"/>
                  <a:pt x="194748" y="154010"/>
                  <a:pt x="196865" y="153481"/>
                </a:cubicBezTo>
                <a:cubicBezTo>
                  <a:pt x="198982" y="152952"/>
                  <a:pt x="260894" y="124377"/>
                  <a:pt x="276240" y="118556"/>
                </a:cubicBezTo>
                <a:cubicBezTo>
                  <a:pt x="291586" y="112735"/>
                  <a:pt x="301640" y="122260"/>
                  <a:pt x="288940" y="118556"/>
                </a:cubicBezTo>
                <a:cubicBezTo>
                  <a:pt x="276240" y="114852"/>
                  <a:pt x="204273" y="109560"/>
                  <a:pt x="200040" y="96331"/>
                </a:cubicBezTo>
                <a:cubicBezTo>
                  <a:pt x="195807" y="83102"/>
                  <a:pt x="264069" y="41827"/>
                  <a:pt x="263540" y="39181"/>
                </a:cubicBezTo>
                <a:cubicBezTo>
                  <a:pt x="263011" y="36535"/>
                  <a:pt x="193161" y="86806"/>
                  <a:pt x="196865" y="80456"/>
                </a:cubicBezTo>
                <a:cubicBezTo>
                  <a:pt x="200569" y="74106"/>
                  <a:pt x="283648" y="7960"/>
                  <a:pt x="285765" y="1081"/>
                </a:cubicBezTo>
                <a:cubicBezTo>
                  <a:pt x="287882" y="-5798"/>
                  <a:pt x="232319" y="21718"/>
                  <a:pt x="209565" y="39181"/>
                </a:cubicBezTo>
                <a:cubicBezTo>
                  <a:pt x="186811" y="56643"/>
                  <a:pt x="159294" y="104798"/>
                  <a:pt x="149240" y="105856"/>
                </a:cubicBezTo>
                <a:cubicBezTo>
                  <a:pt x="139186" y="106914"/>
                  <a:pt x="150827" y="49764"/>
                  <a:pt x="149240" y="45531"/>
                </a:cubicBezTo>
                <a:cubicBezTo>
                  <a:pt x="147653" y="41298"/>
                  <a:pt x="141832" y="70931"/>
                  <a:pt x="139715" y="80456"/>
                </a:cubicBezTo>
                <a:cubicBezTo>
                  <a:pt x="137598" y="89981"/>
                  <a:pt x="153473" y="91569"/>
                  <a:pt x="136540" y="102681"/>
                </a:cubicBezTo>
                <a:cubicBezTo>
                  <a:pt x="119607" y="113793"/>
                  <a:pt x="-1572" y="149248"/>
                  <a:pt x="15" y="153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C4F189F-F441-D7CE-0BFD-92D2B370877D}"/>
              </a:ext>
            </a:extLst>
          </p:cNvPr>
          <p:cNvSpPr/>
          <p:nvPr/>
        </p:nvSpPr>
        <p:spPr>
          <a:xfrm>
            <a:off x="6506680" y="2904974"/>
            <a:ext cx="256183" cy="146316"/>
          </a:xfrm>
          <a:custGeom>
            <a:avLst/>
            <a:gdLst>
              <a:gd name="connsiteX0" fmla="*/ 256070 w 256183"/>
              <a:gd name="connsiteY0" fmla="*/ 151 h 146316"/>
              <a:gd name="connsiteX1" fmla="*/ 195745 w 256183"/>
              <a:gd name="connsiteY1" fmla="*/ 22376 h 146316"/>
              <a:gd name="connsiteX2" fmla="*/ 144945 w 256183"/>
              <a:gd name="connsiteY2" fmla="*/ 22376 h 146316"/>
              <a:gd name="connsiteX3" fmla="*/ 148120 w 256183"/>
              <a:gd name="connsiteY3" fmla="*/ 41426 h 146316"/>
              <a:gd name="connsiteX4" fmla="*/ 119545 w 256183"/>
              <a:gd name="connsiteY4" fmla="*/ 31901 h 146316"/>
              <a:gd name="connsiteX5" fmla="*/ 135420 w 256183"/>
              <a:gd name="connsiteY5" fmla="*/ 57301 h 146316"/>
              <a:gd name="connsiteX6" fmla="*/ 119545 w 256183"/>
              <a:gd name="connsiteY6" fmla="*/ 54126 h 146316"/>
              <a:gd name="connsiteX7" fmla="*/ 62395 w 256183"/>
              <a:gd name="connsiteY7" fmla="*/ 98576 h 146316"/>
              <a:gd name="connsiteX8" fmla="*/ 97320 w 256183"/>
              <a:gd name="connsiteY8" fmla="*/ 70001 h 146316"/>
              <a:gd name="connsiteX9" fmla="*/ 5245 w 256183"/>
              <a:gd name="connsiteY9" fmla="*/ 133501 h 146316"/>
              <a:gd name="connsiteX10" fmla="*/ 14770 w 256183"/>
              <a:gd name="connsiteY10" fmla="*/ 130326 h 146316"/>
              <a:gd name="connsiteX11" fmla="*/ 43345 w 256183"/>
              <a:gd name="connsiteY11" fmla="*/ 146201 h 146316"/>
              <a:gd name="connsiteX12" fmla="*/ 71920 w 256183"/>
              <a:gd name="connsiteY12" fmla="*/ 120801 h 146316"/>
              <a:gd name="connsiteX13" fmla="*/ 97320 w 256183"/>
              <a:gd name="connsiteY13" fmla="*/ 82701 h 146316"/>
              <a:gd name="connsiteX14" fmla="*/ 179870 w 256183"/>
              <a:gd name="connsiteY14" fmla="*/ 35076 h 146316"/>
              <a:gd name="connsiteX15" fmla="*/ 256070 w 256183"/>
              <a:gd name="connsiteY15" fmla="*/ 151 h 146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183" h="146316">
                <a:moveTo>
                  <a:pt x="256070" y="151"/>
                </a:moveTo>
                <a:cubicBezTo>
                  <a:pt x="258716" y="-1966"/>
                  <a:pt x="214266" y="18672"/>
                  <a:pt x="195745" y="22376"/>
                </a:cubicBezTo>
                <a:cubicBezTo>
                  <a:pt x="177224" y="26080"/>
                  <a:pt x="144945" y="22376"/>
                  <a:pt x="144945" y="22376"/>
                </a:cubicBezTo>
                <a:cubicBezTo>
                  <a:pt x="137007" y="25551"/>
                  <a:pt x="152353" y="39839"/>
                  <a:pt x="148120" y="41426"/>
                </a:cubicBezTo>
                <a:cubicBezTo>
                  <a:pt x="143887" y="43013"/>
                  <a:pt x="121662" y="29255"/>
                  <a:pt x="119545" y="31901"/>
                </a:cubicBezTo>
                <a:cubicBezTo>
                  <a:pt x="117428" y="34547"/>
                  <a:pt x="135420" y="57301"/>
                  <a:pt x="135420" y="57301"/>
                </a:cubicBezTo>
                <a:cubicBezTo>
                  <a:pt x="135420" y="61005"/>
                  <a:pt x="131716" y="47247"/>
                  <a:pt x="119545" y="54126"/>
                </a:cubicBezTo>
                <a:cubicBezTo>
                  <a:pt x="107374" y="61005"/>
                  <a:pt x="66099" y="95930"/>
                  <a:pt x="62395" y="98576"/>
                </a:cubicBezTo>
                <a:cubicBezTo>
                  <a:pt x="58691" y="101222"/>
                  <a:pt x="106845" y="64180"/>
                  <a:pt x="97320" y="70001"/>
                </a:cubicBezTo>
                <a:cubicBezTo>
                  <a:pt x="87795" y="75822"/>
                  <a:pt x="5245" y="133501"/>
                  <a:pt x="5245" y="133501"/>
                </a:cubicBezTo>
                <a:cubicBezTo>
                  <a:pt x="-8513" y="143555"/>
                  <a:pt x="8420" y="128209"/>
                  <a:pt x="14770" y="130326"/>
                </a:cubicBezTo>
                <a:cubicBezTo>
                  <a:pt x="21120" y="132443"/>
                  <a:pt x="33820" y="147789"/>
                  <a:pt x="43345" y="146201"/>
                </a:cubicBezTo>
                <a:cubicBezTo>
                  <a:pt x="52870" y="144614"/>
                  <a:pt x="62924" y="131384"/>
                  <a:pt x="71920" y="120801"/>
                </a:cubicBezTo>
                <a:cubicBezTo>
                  <a:pt x="80916" y="110218"/>
                  <a:pt x="79328" y="96989"/>
                  <a:pt x="97320" y="82701"/>
                </a:cubicBezTo>
                <a:cubicBezTo>
                  <a:pt x="115312" y="68413"/>
                  <a:pt x="157116" y="47247"/>
                  <a:pt x="179870" y="35076"/>
                </a:cubicBezTo>
                <a:cubicBezTo>
                  <a:pt x="202624" y="22905"/>
                  <a:pt x="253424" y="2268"/>
                  <a:pt x="256070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79BFCB-F2A3-4164-BCAF-5502A9AA6EF0}"/>
              </a:ext>
            </a:extLst>
          </p:cNvPr>
          <p:cNvSpPr/>
          <p:nvPr/>
        </p:nvSpPr>
        <p:spPr>
          <a:xfrm>
            <a:off x="6695739" y="2892309"/>
            <a:ext cx="347487" cy="130394"/>
          </a:xfrm>
          <a:custGeom>
            <a:avLst/>
            <a:gdLst>
              <a:gd name="connsiteX0" fmla="*/ 336 w 347487"/>
              <a:gd name="connsiteY0" fmla="*/ 41391 h 130394"/>
              <a:gd name="connsiteX1" fmla="*/ 152736 w 347487"/>
              <a:gd name="connsiteY1" fmla="*/ 50916 h 130394"/>
              <a:gd name="connsiteX2" fmla="*/ 130511 w 347487"/>
              <a:gd name="connsiteY2" fmla="*/ 41391 h 130394"/>
              <a:gd name="connsiteX3" fmla="*/ 194011 w 347487"/>
              <a:gd name="connsiteY3" fmla="*/ 66791 h 130394"/>
              <a:gd name="connsiteX4" fmla="*/ 247986 w 347487"/>
              <a:gd name="connsiteY4" fmla="*/ 101716 h 130394"/>
              <a:gd name="connsiteX5" fmla="*/ 235286 w 347487"/>
              <a:gd name="connsiteY5" fmla="*/ 98541 h 130394"/>
              <a:gd name="connsiteX6" fmla="*/ 171786 w 347487"/>
              <a:gd name="connsiteY6" fmla="*/ 123941 h 130394"/>
              <a:gd name="connsiteX7" fmla="*/ 238461 w 347487"/>
              <a:gd name="connsiteY7" fmla="*/ 101716 h 130394"/>
              <a:gd name="connsiteX8" fmla="*/ 273386 w 347487"/>
              <a:gd name="connsiteY8" fmla="*/ 117591 h 130394"/>
              <a:gd name="connsiteX9" fmla="*/ 190836 w 347487"/>
              <a:gd name="connsiteY9" fmla="*/ 130291 h 130394"/>
              <a:gd name="connsiteX10" fmla="*/ 327361 w 347487"/>
              <a:gd name="connsiteY10" fmla="*/ 123941 h 130394"/>
              <a:gd name="connsiteX11" fmla="*/ 301961 w 347487"/>
              <a:gd name="connsiteY11" fmla="*/ 95366 h 130394"/>
              <a:gd name="connsiteX12" fmla="*/ 346411 w 347487"/>
              <a:gd name="connsiteY12" fmla="*/ 111241 h 130394"/>
              <a:gd name="connsiteX13" fmla="*/ 247986 w 347487"/>
              <a:gd name="connsiteY13" fmla="*/ 85841 h 130394"/>
              <a:gd name="connsiteX14" fmla="*/ 117811 w 347487"/>
              <a:gd name="connsiteY14" fmla="*/ 28691 h 130394"/>
              <a:gd name="connsiteX15" fmla="*/ 143211 w 347487"/>
              <a:gd name="connsiteY15" fmla="*/ 41391 h 130394"/>
              <a:gd name="connsiteX16" fmla="*/ 140036 w 347487"/>
              <a:gd name="connsiteY16" fmla="*/ 116 h 130394"/>
              <a:gd name="connsiteX17" fmla="*/ 146386 w 347487"/>
              <a:gd name="connsiteY17" fmla="*/ 28691 h 130394"/>
              <a:gd name="connsiteX18" fmla="*/ 111461 w 347487"/>
              <a:gd name="connsiteY18" fmla="*/ 19166 h 130394"/>
              <a:gd name="connsiteX19" fmla="*/ 336 w 347487"/>
              <a:gd name="connsiteY19" fmla="*/ 41391 h 1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7487" h="130394">
                <a:moveTo>
                  <a:pt x="336" y="41391"/>
                </a:moveTo>
                <a:cubicBezTo>
                  <a:pt x="7215" y="46683"/>
                  <a:pt x="152736" y="50916"/>
                  <a:pt x="152736" y="50916"/>
                </a:cubicBezTo>
                <a:cubicBezTo>
                  <a:pt x="174432" y="50916"/>
                  <a:pt x="123632" y="38745"/>
                  <a:pt x="130511" y="41391"/>
                </a:cubicBezTo>
                <a:cubicBezTo>
                  <a:pt x="137390" y="44037"/>
                  <a:pt x="174432" y="56737"/>
                  <a:pt x="194011" y="66791"/>
                </a:cubicBezTo>
                <a:cubicBezTo>
                  <a:pt x="213590" y="76845"/>
                  <a:pt x="247986" y="101716"/>
                  <a:pt x="247986" y="101716"/>
                </a:cubicBezTo>
                <a:cubicBezTo>
                  <a:pt x="254865" y="107008"/>
                  <a:pt x="247986" y="94837"/>
                  <a:pt x="235286" y="98541"/>
                </a:cubicBezTo>
                <a:cubicBezTo>
                  <a:pt x="222586" y="102245"/>
                  <a:pt x="171257" y="123412"/>
                  <a:pt x="171786" y="123941"/>
                </a:cubicBezTo>
                <a:cubicBezTo>
                  <a:pt x="172315" y="124470"/>
                  <a:pt x="221528" y="102774"/>
                  <a:pt x="238461" y="101716"/>
                </a:cubicBezTo>
                <a:cubicBezTo>
                  <a:pt x="255394" y="100658"/>
                  <a:pt x="281324" y="112829"/>
                  <a:pt x="273386" y="117591"/>
                </a:cubicBezTo>
                <a:cubicBezTo>
                  <a:pt x="265449" y="122354"/>
                  <a:pt x="181840" y="129233"/>
                  <a:pt x="190836" y="130291"/>
                </a:cubicBezTo>
                <a:cubicBezTo>
                  <a:pt x="199832" y="131349"/>
                  <a:pt x="327361" y="123941"/>
                  <a:pt x="327361" y="123941"/>
                </a:cubicBezTo>
                <a:cubicBezTo>
                  <a:pt x="345882" y="118120"/>
                  <a:pt x="298786" y="97483"/>
                  <a:pt x="301961" y="95366"/>
                </a:cubicBezTo>
                <a:cubicBezTo>
                  <a:pt x="305136" y="93249"/>
                  <a:pt x="355407" y="112828"/>
                  <a:pt x="346411" y="111241"/>
                </a:cubicBezTo>
                <a:cubicBezTo>
                  <a:pt x="337415" y="109654"/>
                  <a:pt x="286086" y="99599"/>
                  <a:pt x="247986" y="85841"/>
                </a:cubicBezTo>
                <a:cubicBezTo>
                  <a:pt x="209886" y="72083"/>
                  <a:pt x="135273" y="36099"/>
                  <a:pt x="117811" y="28691"/>
                </a:cubicBezTo>
                <a:cubicBezTo>
                  <a:pt x="100349" y="21283"/>
                  <a:pt x="139507" y="46153"/>
                  <a:pt x="143211" y="41391"/>
                </a:cubicBezTo>
                <a:cubicBezTo>
                  <a:pt x="146915" y="36629"/>
                  <a:pt x="139507" y="2233"/>
                  <a:pt x="140036" y="116"/>
                </a:cubicBezTo>
                <a:cubicBezTo>
                  <a:pt x="140565" y="-2001"/>
                  <a:pt x="151148" y="25516"/>
                  <a:pt x="146386" y="28691"/>
                </a:cubicBezTo>
                <a:cubicBezTo>
                  <a:pt x="141624" y="31866"/>
                  <a:pt x="128923" y="18637"/>
                  <a:pt x="111461" y="19166"/>
                </a:cubicBezTo>
                <a:cubicBezTo>
                  <a:pt x="93999" y="19695"/>
                  <a:pt x="-6543" y="36099"/>
                  <a:pt x="336" y="41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4FCBD5-4CE5-803B-2846-045228AC097D}"/>
              </a:ext>
            </a:extLst>
          </p:cNvPr>
          <p:cNvSpPr/>
          <p:nvPr/>
        </p:nvSpPr>
        <p:spPr>
          <a:xfrm>
            <a:off x="6626144" y="3006513"/>
            <a:ext cx="330316" cy="57368"/>
          </a:xfrm>
          <a:custGeom>
            <a:avLst/>
            <a:gdLst>
              <a:gd name="connsiteX0" fmla="*/ 81 w 330316"/>
              <a:gd name="connsiteY0" fmla="*/ 57362 h 57368"/>
              <a:gd name="connsiteX1" fmla="*/ 133431 w 330316"/>
              <a:gd name="connsiteY1" fmla="*/ 16087 h 57368"/>
              <a:gd name="connsiteX2" fmla="*/ 82631 w 330316"/>
              <a:gd name="connsiteY2" fmla="*/ 19262 h 57368"/>
              <a:gd name="connsiteX3" fmla="*/ 196931 w 330316"/>
              <a:gd name="connsiteY3" fmla="*/ 9737 h 57368"/>
              <a:gd name="connsiteX4" fmla="*/ 152481 w 330316"/>
              <a:gd name="connsiteY4" fmla="*/ 19262 h 57368"/>
              <a:gd name="connsiteX5" fmla="*/ 263606 w 330316"/>
              <a:gd name="connsiteY5" fmla="*/ 6562 h 57368"/>
              <a:gd name="connsiteX6" fmla="*/ 225506 w 330316"/>
              <a:gd name="connsiteY6" fmla="*/ 3387 h 57368"/>
              <a:gd name="connsiteX7" fmla="*/ 330281 w 330316"/>
              <a:gd name="connsiteY7" fmla="*/ 212 h 57368"/>
              <a:gd name="connsiteX8" fmla="*/ 238206 w 330316"/>
              <a:gd name="connsiteY8" fmla="*/ 9737 h 57368"/>
              <a:gd name="connsiteX9" fmla="*/ 155656 w 330316"/>
              <a:gd name="connsiteY9" fmla="*/ 19262 h 57368"/>
              <a:gd name="connsiteX10" fmla="*/ 81 w 330316"/>
              <a:gd name="connsiteY10" fmla="*/ 57362 h 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316" h="57368">
                <a:moveTo>
                  <a:pt x="81" y="57362"/>
                </a:moveTo>
                <a:cubicBezTo>
                  <a:pt x="-3623" y="56833"/>
                  <a:pt x="119673" y="22437"/>
                  <a:pt x="133431" y="16087"/>
                </a:cubicBezTo>
                <a:cubicBezTo>
                  <a:pt x="147189" y="9737"/>
                  <a:pt x="72048" y="20320"/>
                  <a:pt x="82631" y="19262"/>
                </a:cubicBezTo>
                <a:cubicBezTo>
                  <a:pt x="93214" y="18204"/>
                  <a:pt x="185289" y="9737"/>
                  <a:pt x="196931" y="9737"/>
                </a:cubicBezTo>
                <a:cubicBezTo>
                  <a:pt x="208573" y="9737"/>
                  <a:pt x="141369" y="19791"/>
                  <a:pt x="152481" y="19262"/>
                </a:cubicBezTo>
                <a:cubicBezTo>
                  <a:pt x="163593" y="18733"/>
                  <a:pt x="251435" y="9208"/>
                  <a:pt x="263606" y="6562"/>
                </a:cubicBezTo>
                <a:cubicBezTo>
                  <a:pt x="275777" y="3916"/>
                  <a:pt x="214394" y="4445"/>
                  <a:pt x="225506" y="3387"/>
                </a:cubicBezTo>
                <a:cubicBezTo>
                  <a:pt x="236618" y="2329"/>
                  <a:pt x="328164" y="-846"/>
                  <a:pt x="330281" y="212"/>
                </a:cubicBezTo>
                <a:cubicBezTo>
                  <a:pt x="332398" y="1270"/>
                  <a:pt x="238206" y="9737"/>
                  <a:pt x="238206" y="9737"/>
                </a:cubicBezTo>
                <a:cubicBezTo>
                  <a:pt x="209102" y="12912"/>
                  <a:pt x="188994" y="12383"/>
                  <a:pt x="155656" y="19262"/>
                </a:cubicBezTo>
                <a:cubicBezTo>
                  <a:pt x="122318" y="26141"/>
                  <a:pt x="3785" y="57891"/>
                  <a:pt x="81" y="57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F457E8B-A4B4-294A-E5E1-09BDA1AD2D83}"/>
              </a:ext>
            </a:extLst>
          </p:cNvPr>
          <p:cNvSpPr/>
          <p:nvPr/>
        </p:nvSpPr>
        <p:spPr>
          <a:xfrm>
            <a:off x="6800012" y="2898193"/>
            <a:ext cx="203334" cy="124426"/>
          </a:xfrm>
          <a:custGeom>
            <a:avLst/>
            <a:gdLst>
              <a:gd name="connsiteX0" fmla="*/ 13538 w 203334"/>
              <a:gd name="connsiteY0" fmla="*/ 582 h 124426"/>
              <a:gd name="connsiteX1" fmla="*/ 89738 w 203334"/>
              <a:gd name="connsiteY1" fmla="*/ 41857 h 124426"/>
              <a:gd name="connsiteX2" fmla="*/ 80213 w 203334"/>
              <a:gd name="connsiteY2" fmla="*/ 22807 h 124426"/>
              <a:gd name="connsiteX3" fmla="*/ 127838 w 203334"/>
              <a:gd name="connsiteY3" fmla="*/ 64082 h 124426"/>
              <a:gd name="connsiteX4" fmla="*/ 118313 w 203334"/>
              <a:gd name="connsiteY4" fmla="*/ 60907 h 124426"/>
              <a:gd name="connsiteX5" fmla="*/ 175463 w 203334"/>
              <a:gd name="connsiteY5" fmla="*/ 89482 h 124426"/>
              <a:gd name="connsiteX6" fmla="*/ 111963 w 203334"/>
              <a:gd name="connsiteY6" fmla="*/ 108532 h 124426"/>
              <a:gd name="connsiteX7" fmla="*/ 838 w 203334"/>
              <a:gd name="connsiteY7" fmla="*/ 124407 h 124426"/>
              <a:gd name="connsiteX8" fmla="*/ 175463 w 203334"/>
              <a:gd name="connsiteY8" fmla="*/ 111707 h 124426"/>
              <a:gd name="connsiteX9" fmla="*/ 200863 w 203334"/>
              <a:gd name="connsiteY9" fmla="*/ 108532 h 124426"/>
              <a:gd name="connsiteX10" fmla="*/ 153238 w 203334"/>
              <a:gd name="connsiteY10" fmla="*/ 83132 h 124426"/>
              <a:gd name="connsiteX11" fmla="*/ 105613 w 203334"/>
              <a:gd name="connsiteY11" fmla="*/ 79957 h 124426"/>
              <a:gd name="connsiteX12" fmla="*/ 13538 w 203334"/>
              <a:gd name="connsiteY12" fmla="*/ 582 h 124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334" h="124426">
                <a:moveTo>
                  <a:pt x="13538" y="582"/>
                </a:moveTo>
                <a:cubicBezTo>
                  <a:pt x="10892" y="-5768"/>
                  <a:pt x="89738" y="41857"/>
                  <a:pt x="89738" y="41857"/>
                </a:cubicBezTo>
                <a:cubicBezTo>
                  <a:pt x="100850" y="45561"/>
                  <a:pt x="73863" y="19103"/>
                  <a:pt x="80213" y="22807"/>
                </a:cubicBezTo>
                <a:cubicBezTo>
                  <a:pt x="86563" y="26511"/>
                  <a:pt x="127838" y="64082"/>
                  <a:pt x="127838" y="64082"/>
                </a:cubicBezTo>
                <a:cubicBezTo>
                  <a:pt x="134188" y="70432"/>
                  <a:pt x="110376" y="56674"/>
                  <a:pt x="118313" y="60907"/>
                </a:cubicBezTo>
                <a:cubicBezTo>
                  <a:pt x="126250" y="65140"/>
                  <a:pt x="176521" y="81545"/>
                  <a:pt x="175463" y="89482"/>
                </a:cubicBezTo>
                <a:cubicBezTo>
                  <a:pt x="174405" y="97419"/>
                  <a:pt x="141067" y="102711"/>
                  <a:pt x="111963" y="108532"/>
                </a:cubicBezTo>
                <a:cubicBezTo>
                  <a:pt x="82859" y="114353"/>
                  <a:pt x="-9745" y="123878"/>
                  <a:pt x="838" y="124407"/>
                </a:cubicBezTo>
                <a:cubicBezTo>
                  <a:pt x="11421" y="124936"/>
                  <a:pt x="142126" y="114353"/>
                  <a:pt x="175463" y="111707"/>
                </a:cubicBezTo>
                <a:cubicBezTo>
                  <a:pt x="208801" y="109061"/>
                  <a:pt x="204567" y="113294"/>
                  <a:pt x="200863" y="108532"/>
                </a:cubicBezTo>
                <a:cubicBezTo>
                  <a:pt x="197159" y="103770"/>
                  <a:pt x="169113" y="87894"/>
                  <a:pt x="153238" y="83132"/>
                </a:cubicBezTo>
                <a:cubicBezTo>
                  <a:pt x="137363" y="78370"/>
                  <a:pt x="124134" y="92128"/>
                  <a:pt x="105613" y="79957"/>
                </a:cubicBezTo>
                <a:cubicBezTo>
                  <a:pt x="87092" y="67786"/>
                  <a:pt x="16184" y="6932"/>
                  <a:pt x="13538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496AE5-F2CF-EF5D-7C63-603F9F027281}"/>
              </a:ext>
            </a:extLst>
          </p:cNvPr>
          <p:cNvSpPr/>
          <p:nvPr/>
        </p:nvSpPr>
        <p:spPr>
          <a:xfrm>
            <a:off x="6635526" y="2916606"/>
            <a:ext cx="273322" cy="128576"/>
          </a:xfrm>
          <a:custGeom>
            <a:avLst/>
            <a:gdLst>
              <a:gd name="connsiteX0" fmla="*/ 273274 w 273322"/>
              <a:gd name="connsiteY0" fmla="*/ 29794 h 128576"/>
              <a:gd name="connsiteX1" fmla="*/ 212949 w 273322"/>
              <a:gd name="connsiteY1" fmla="*/ 74244 h 128576"/>
              <a:gd name="connsiteX2" fmla="*/ 228824 w 273322"/>
              <a:gd name="connsiteY2" fmla="*/ 93294 h 128576"/>
              <a:gd name="connsiteX3" fmla="*/ 158974 w 273322"/>
              <a:gd name="connsiteY3" fmla="*/ 112344 h 128576"/>
              <a:gd name="connsiteX4" fmla="*/ 51024 w 273322"/>
              <a:gd name="connsiteY4" fmla="*/ 128219 h 128576"/>
              <a:gd name="connsiteX5" fmla="*/ 41499 w 273322"/>
              <a:gd name="connsiteY5" fmla="*/ 96469 h 128576"/>
              <a:gd name="connsiteX6" fmla="*/ 16099 w 273322"/>
              <a:gd name="connsiteY6" fmla="*/ 45669 h 128576"/>
              <a:gd name="connsiteX7" fmla="*/ 3399 w 273322"/>
              <a:gd name="connsiteY7" fmla="*/ 36144 h 128576"/>
              <a:gd name="connsiteX8" fmla="*/ 79599 w 273322"/>
              <a:gd name="connsiteY8" fmla="*/ 17094 h 128576"/>
              <a:gd name="connsiteX9" fmla="*/ 47849 w 273322"/>
              <a:gd name="connsiteY9" fmla="*/ 17094 h 128576"/>
              <a:gd name="connsiteX10" fmla="*/ 168499 w 273322"/>
              <a:gd name="connsiteY10" fmla="*/ 7569 h 128576"/>
              <a:gd name="connsiteX11" fmla="*/ 222474 w 273322"/>
              <a:gd name="connsiteY11" fmla="*/ 1219 h 128576"/>
              <a:gd name="connsiteX12" fmla="*/ 273274 w 273322"/>
              <a:gd name="connsiteY12" fmla="*/ 29794 h 12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322" h="128576">
                <a:moveTo>
                  <a:pt x="273274" y="29794"/>
                </a:moveTo>
                <a:cubicBezTo>
                  <a:pt x="271687" y="41965"/>
                  <a:pt x="212949" y="74244"/>
                  <a:pt x="212949" y="74244"/>
                </a:cubicBezTo>
                <a:cubicBezTo>
                  <a:pt x="205541" y="84827"/>
                  <a:pt x="237820" y="86944"/>
                  <a:pt x="228824" y="93294"/>
                </a:cubicBezTo>
                <a:cubicBezTo>
                  <a:pt x="219828" y="99644"/>
                  <a:pt x="188607" y="106523"/>
                  <a:pt x="158974" y="112344"/>
                </a:cubicBezTo>
                <a:cubicBezTo>
                  <a:pt x="129341" y="118165"/>
                  <a:pt x="70603" y="130865"/>
                  <a:pt x="51024" y="128219"/>
                </a:cubicBezTo>
                <a:cubicBezTo>
                  <a:pt x="31445" y="125573"/>
                  <a:pt x="47320" y="110227"/>
                  <a:pt x="41499" y="96469"/>
                </a:cubicBezTo>
                <a:cubicBezTo>
                  <a:pt x="35678" y="82711"/>
                  <a:pt x="16099" y="45669"/>
                  <a:pt x="16099" y="45669"/>
                </a:cubicBezTo>
                <a:cubicBezTo>
                  <a:pt x="9749" y="35615"/>
                  <a:pt x="-7184" y="40907"/>
                  <a:pt x="3399" y="36144"/>
                </a:cubicBezTo>
                <a:cubicBezTo>
                  <a:pt x="13982" y="31382"/>
                  <a:pt x="72191" y="20269"/>
                  <a:pt x="79599" y="17094"/>
                </a:cubicBezTo>
                <a:cubicBezTo>
                  <a:pt x="87007" y="13919"/>
                  <a:pt x="33032" y="18681"/>
                  <a:pt x="47849" y="17094"/>
                </a:cubicBezTo>
                <a:cubicBezTo>
                  <a:pt x="62666" y="15507"/>
                  <a:pt x="139395" y="10215"/>
                  <a:pt x="168499" y="7569"/>
                </a:cubicBezTo>
                <a:cubicBezTo>
                  <a:pt x="197603" y="4923"/>
                  <a:pt x="207657" y="-3014"/>
                  <a:pt x="222474" y="1219"/>
                </a:cubicBezTo>
                <a:cubicBezTo>
                  <a:pt x="237291" y="5452"/>
                  <a:pt x="274861" y="17623"/>
                  <a:pt x="273274" y="297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月 11">
            <a:extLst>
              <a:ext uri="{FF2B5EF4-FFF2-40B4-BE49-F238E27FC236}">
                <a16:creationId xmlns:a16="http://schemas.microsoft.com/office/drawing/2014/main" id="{6A1C923A-A1BD-0180-8839-EE7F6B1412F7}"/>
              </a:ext>
            </a:extLst>
          </p:cNvPr>
          <p:cNvSpPr/>
          <p:nvPr/>
        </p:nvSpPr>
        <p:spPr>
          <a:xfrm rot="13968596">
            <a:off x="6728117" y="2952403"/>
            <a:ext cx="62261" cy="84739"/>
          </a:xfrm>
          <a:prstGeom prst="mo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E2F2854-F5FD-3DEE-0735-BF2FC81B2043}"/>
              </a:ext>
            </a:extLst>
          </p:cNvPr>
          <p:cNvSpPr/>
          <p:nvPr/>
        </p:nvSpPr>
        <p:spPr>
          <a:xfrm>
            <a:off x="6518189" y="2927259"/>
            <a:ext cx="206794" cy="92166"/>
          </a:xfrm>
          <a:custGeom>
            <a:avLst/>
            <a:gdLst>
              <a:gd name="connsiteX0" fmla="*/ 206461 w 206794"/>
              <a:gd name="connsiteY0" fmla="*/ 91 h 92166"/>
              <a:gd name="connsiteX1" fmla="*/ 79461 w 206794"/>
              <a:gd name="connsiteY1" fmla="*/ 22316 h 92166"/>
              <a:gd name="connsiteX2" fmla="*/ 139786 w 206794"/>
              <a:gd name="connsiteY2" fmla="*/ 25491 h 92166"/>
              <a:gd name="connsiteX3" fmla="*/ 111211 w 206794"/>
              <a:gd name="connsiteY3" fmla="*/ 35016 h 92166"/>
              <a:gd name="connsiteX4" fmla="*/ 35011 w 206794"/>
              <a:gd name="connsiteY4" fmla="*/ 35016 h 92166"/>
              <a:gd name="connsiteX5" fmla="*/ 85811 w 206794"/>
              <a:gd name="connsiteY5" fmla="*/ 44541 h 92166"/>
              <a:gd name="connsiteX6" fmla="*/ 66761 w 206794"/>
              <a:gd name="connsiteY6" fmla="*/ 57241 h 92166"/>
              <a:gd name="connsiteX7" fmla="*/ 86 w 206794"/>
              <a:gd name="connsiteY7" fmla="*/ 92166 h 92166"/>
              <a:gd name="connsiteX8" fmla="*/ 54061 w 206794"/>
              <a:gd name="connsiteY8" fmla="*/ 57241 h 92166"/>
              <a:gd name="connsiteX9" fmla="*/ 114386 w 206794"/>
              <a:gd name="connsiteY9" fmla="*/ 31841 h 92166"/>
              <a:gd name="connsiteX10" fmla="*/ 206461 w 206794"/>
              <a:gd name="connsiteY10" fmla="*/ 91 h 9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794" h="92166">
                <a:moveTo>
                  <a:pt x="206461" y="91"/>
                </a:moveTo>
                <a:cubicBezTo>
                  <a:pt x="200640" y="-1497"/>
                  <a:pt x="90573" y="18083"/>
                  <a:pt x="79461" y="22316"/>
                </a:cubicBezTo>
                <a:cubicBezTo>
                  <a:pt x="68348" y="26549"/>
                  <a:pt x="134494" y="23374"/>
                  <a:pt x="139786" y="25491"/>
                </a:cubicBezTo>
                <a:cubicBezTo>
                  <a:pt x="145078" y="27608"/>
                  <a:pt x="128673" y="33429"/>
                  <a:pt x="111211" y="35016"/>
                </a:cubicBezTo>
                <a:cubicBezTo>
                  <a:pt x="93749" y="36603"/>
                  <a:pt x="39244" y="33429"/>
                  <a:pt x="35011" y="35016"/>
                </a:cubicBezTo>
                <a:cubicBezTo>
                  <a:pt x="30778" y="36603"/>
                  <a:pt x="85811" y="44541"/>
                  <a:pt x="85811" y="44541"/>
                </a:cubicBezTo>
                <a:cubicBezTo>
                  <a:pt x="91103" y="48245"/>
                  <a:pt x="81048" y="49304"/>
                  <a:pt x="66761" y="57241"/>
                </a:cubicBezTo>
                <a:cubicBezTo>
                  <a:pt x="52474" y="65178"/>
                  <a:pt x="2203" y="92166"/>
                  <a:pt x="86" y="92166"/>
                </a:cubicBezTo>
                <a:cubicBezTo>
                  <a:pt x="-2031" y="92166"/>
                  <a:pt x="35011" y="67295"/>
                  <a:pt x="54061" y="57241"/>
                </a:cubicBezTo>
                <a:cubicBezTo>
                  <a:pt x="73111" y="47187"/>
                  <a:pt x="88457" y="40837"/>
                  <a:pt x="114386" y="31841"/>
                </a:cubicBezTo>
                <a:cubicBezTo>
                  <a:pt x="140315" y="22845"/>
                  <a:pt x="212282" y="1679"/>
                  <a:pt x="206461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14535B-82B6-1EC4-B5A1-5CE7EA9A2BA3}"/>
              </a:ext>
            </a:extLst>
          </p:cNvPr>
          <p:cNvSpPr/>
          <p:nvPr/>
        </p:nvSpPr>
        <p:spPr>
          <a:xfrm>
            <a:off x="6839657" y="2930522"/>
            <a:ext cx="190982" cy="86019"/>
          </a:xfrm>
          <a:custGeom>
            <a:avLst/>
            <a:gdLst>
              <a:gd name="connsiteX0" fmla="*/ 15168 w 190982"/>
              <a:gd name="connsiteY0" fmla="*/ 3 h 86019"/>
              <a:gd name="connsiteX1" fmla="*/ 81843 w 190982"/>
              <a:gd name="connsiteY1" fmla="*/ 60328 h 86019"/>
              <a:gd name="connsiteX2" fmla="*/ 78668 w 190982"/>
              <a:gd name="connsiteY2" fmla="*/ 76203 h 86019"/>
              <a:gd name="connsiteX3" fmla="*/ 2468 w 190982"/>
              <a:gd name="connsiteY3" fmla="*/ 76203 h 86019"/>
              <a:gd name="connsiteX4" fmla="*/ 183443 w 190982"/>
              <a:gd name="connsiteY4" fmla="*/ 85728 h 86019"/>
              <a:gd name="connsiteX5" fmla="*/ 145343 w 190982"/>
              <a:gd name="connsiteY5" fmla="*/ 63503 h 86019"/>
              <a:gd name="connsiteX6" fmla="*/ 15168 w 190982"/>
              <a:gd name="connsiteY6" fmla="*/ 3 h 86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82" h="86019">
                <a:moveTo>
                  <a:pt x="15168" y="3"/>
                </a:moveTo>
                <a:cubicBezTo>
                  <a:pt x="4585" y="-526"/>
                  <a:pt x="81843" y="60328"/>
                  <a:pt x="81843" y="60328"/>
                </a:cubicBezTo>
                <a:cubicBezTo>
                  <a:pt x="92426" y="73028"/>
                  <a:pt x="91897" y="73557"/>
                  <a:pt x="78668" y="76203"/>
                </a:cubicBezTo>
                <a:cubicBezTo>
                  <a:pt x="65439" y="78849"/>
                  <a:pt x="-14994" y="74616"/>
                  <a:pt x="2468" y="76203"/>
                </a:cubicBezTo>
                <a:cubicBezTo>
                  <a:pt x="19930" y="77790"/>
                  <a:pt x="159630" y="87845"/>
                  <a:pt x="183443" y="85728"/>
                </a:cubicBezTo>
                <a:cubicBezTo>
                  <a:pt x="207256" y="83611"/>
                  <a:pt x="169156" y="75145"/>
                  <a:pt x="145343" y="63503"/>
                </a:cubicBezTo>
                <a:cubicBezTo>
                  <a:pt x="121530" y="51861"/>
                  <a:pt x="25751" y="532"/>
                  <a:pt x="151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6B4B909-0A65-C4E5-9F98-0D45768836B1}"/>
              </a:ext>
            </a:extLst>
          </p:cNvPr>
          <p:cNvSpPr/>
          <p:nvPr/>
        </p:nvSpPr>
        <p:spPr>
          <a:xfrm>
            <a:off x="6583732" y="2925730"/>
            <a:ext cx="163415" cy="163610"/>
          </a:xfrm>
          <a:custGeom>
            <a:avLst/>
            <a:gdLst>
              <a:gd name="connsiteX0" fmla="*/ 134568 w 163415"/>
              <a:gd name="connsiteY0" fmla="*/ 1620 h 163610"/>
              <a:gd name="connsiteX1" fmla="*/ 52018 w 163415"/>
              <a:gd name="connsiteY1" fmla="*/ 80995 h 163610"/>
              <a:gd name="connsiteX2" fmla="*/ 20268 w 163415"/>
              <a:gd name="connsiteY2" fmla="*/ 96870 h 163610"/>
              <a:gd name="connsiteX3" fmla="*/ 86943 w 163415"/>
              <a:gd name="connsiteY3" fmla="*/ 119095 h 163610"/>
              <a:gd name="connsiteX4" fmla="*/ 163143 w 163415"/>
              <a:gd name="connsiteY4" fmla="*/ 128620 h 163610"/>
              <a:gd name="connsiteX5" fmla="*/ 109168 w 163415"/>
              <a:gd name="connsiteY5" fmla="*/ 131795 h 163610"/>
              <a:gd name="connsiteX6" fmla="*/ 26618 w 163415"/>
              <a:gd name="connsiteY6" fmla="*/ 163545 h 163610"/>
              <a:gd name="connsiteX7" fmla="*/ 99643 w 163415"/>
              <a:gd name="connsiteY7" fmla="*/ 122270 h 163610"/>
              <a:gd name="connsiteX8" fmla="*/ 4393 w 163415"/>
              <a:gd name="connsiteY8" fmla="*/ 122270 h 163610"/>
              <a:gd name="connsiteX9" fmla="*/ 23443 w 163415"/>
              <a:gd name="connsiteY9" fmla="*/ 77820 h 163610"/>
              <a:gd name="connsiteX10" fmla="*/ 90118 w 163415"/>
              <a:gd name="connsiteY10" fmla="*/ 30195 h 163610"/>
              <a:gd name="connsiteX11" fmla="*/ 134568 w 163415"/>
              <a:gd name="connsiteY11" fmla="*/ 1620 h 1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3415" h="163610">
                <a:moveTo>
                  <a:pt x="134568" y="1620"/>
                </a:moveTo>
                <a:cubicBezTo>
                  <a:pt x="128218" y="10087"/>
                  <a:pt x="71068" y="65120"/>
                  <a:pt x="52018" y="80995"/>
                </a:cubicBezTo>
                <a:cubicBezTo>
                  <a:pt x="32968" y="96870"/>
                  <a:pt x="14447" y="90520"/>
                  <a:pt x="20268" y="96870"/>
                </a:cubicBezTo>
                <a:cubicBezTo>
                  <a:pt x="26089" y="103220"/>
                  <a:pt x="63130" y="113803"/>
                  <a:pt x="86943" y="119095"/>
                </a:cubicBezTo>
                <a:cubicBezTo>
                  <a:pt x="110756" y="124387"/>
                  <a:pt x="159439" y="126503"/>
                  <a:pt x="163143" y="128620"/>
                </a:cubicBezTo>
                <a:cubicBezTo>
                  <a:pt x="166847" y="130737"/>
                  <a:pt x="131922" y="125974"/>
                  <a:pt x="109168" y="131795"/>
                </a:cubicBezTo>
                <a:cubicBezTo>
                  <a:pt x="86414" y="137616"/>
                  <a:pt x="28205" y="165132"/>
                  <a:pt x="26618" y="163545"/>
                </a:cubicBezTo>
                <a:cubicBezTo>
                  <a:pt x="25031" y="161958"/>
                  <a:pt x="103347" y="129149"/>
                  <a:pt x="99643" y="122270"/>
                </a:cubicBezTo>
                <a:cubicBezTo>
                  <a:pt x="95939" y="115391"/>
                  <a:pt x="17093" y="129678"/>
                  <a:pt x="4393" y="122270"/>
                </a:cubicBezTo>
                <a:cubicBezTo>
                  <a:pt x="-8307" y="114862"/>
                  <a:pt x="9155" y="93166"/>
                  <a:pt x="23443" y="77820"/>
                </a:cubicBezTo>
                <a:cubicBezTo>
                  <a:pt x="37730" y="62474"/>
                  <a:pt x="71597" y="40249"/>
                  <a:pt x="90118" y="30195"/>
                </a:cubicBezTo>
                <a:cubicBezTo>
                  <a:pt x="108639" y="20141"/>
                  <a:pt x="140918" y="-6847"/>
                  <a:pt x="134568" y="1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A9095F9-55CB-5284-6A53-8C5F270C599F}"/>
              </a:ext>
            </a:extLst>
          </p:cNvPr>
          <p:cNvSpPr/>
          <p:nvPr/>
        </p:nvSpPr>
        <p:spPr>
          <a:xfrm>
            <a:off x="6725111" y="3009893"/>
            <a:ext cx="223127" cy="46289"/>
          </a:xfrm>
          <a:custGeom>
            <a:avLst/>
            <a:gdLst>
              <a:gd name="connsiteX0" fmla="*/ 129714 w 223127"/>
              <a:gd name="connsiteY0" fmla="*/ 7 h 46289"/>
              <a:gd name="connsiteX1" fmla="*/ 221789 w 223127"/>
              <a:gd name="connsiteY1" fmla="*/ 31757 h 46289"/>
              <a:gd name="connsiteX2" fmla="*/ 186864 w 223127"/>
              <a:gd name="connsiteY2" fmla="*/ 28582 h 46289"/>
              <a:gd name="connsiteX3" fmla="*/ 69389 w 223127"/>
              <a:gd name="connsiteY3" fmla="*/ 22232 h 46289"/>
              <a:gd name="connsiteX4" fmla="*/ 82089 w 223127"/>
              <a:gd name="connsiteY4" fmla="*/ 25407 h 46289"/>
              <a:gd name="connsiteX5" fmla="*/ 31289 w 223127"/>
              <a:gd name="connsiteY5" fmla="*/ 44457 h 46289"/>
              <a:gd name="connsiteX6" fmla="*/ 50339 w 223127"/>
              <a:gd name="connsiteY6" fmla="*/ 44457 h 46289"/>
              <a:gd name="connsiteX7" fmla="*/ 2714 w 223127"/>
              <a:gd name="connsiteY7" fmla="*/ 34932 h 46289"/>
              <a:gd name="connsiteX8" fmla="*/ 129714 w 223127"/>
              <a:gd name="connsiteY8" fmla="*/ 7 h 4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127" h="46289">
                <a:moveTo>
                  <a:pt x="129714" y="7"/>
                </a:moveTo>
                <a:cubicBezTo>
                  <a:pt x="166226" y="-522"/>
                  <a:pt x="212264" y="26994"/>
                  <a:pt x="221789" y="31757"/>
                </a:cubicBezTo>
                <a:cubicBezTo>
                  <a:pt x="231314" y="36520"/>
                  <a:pt x="186864" y="28582"/>
                  <a:pt x="186864" y="28582"/>
                </a:cubicBezTo>
                <a:lnTo>
                  <a:pt x="69389" y="22232"/>
                </a:lnTo>
                <a:cubicBezTo>
                  <a:pt x="51927" y="21703"/>
                  <a:pt x="88439" y="21703"/>
                  <a:pt x="82089" y="25407"/>
                </a:cubicBezTo>
                <a:cubicBezTo>
                  <a:pt x="75739" y="29111"/>
                  <a:pt x="36581" y="41282"/>
                  <a:pt x="31289" y="44457"/>
                </a:cubicBezTo>
                <a:cubicBezTo>
                  <a:pt x="25997" y="47632"/>
                  <a:pt x="55101" y="46044"/>
                  <a:pt x="50339" y="44457"/>
                </a:cubicBezTo>
                <a:cubicBezTo>
                  <a:pt x="45577" y="42870"/>
                  <a:pt x="-13161" y="38107"/>
                  <a:pt x="2714" y="34932"/>
                </a:cubicBezTo>
                <a:cubicBezTo>
                  <a:pt x="18589" y="31757"/>
                  <a:pt x="93202" y="536"/>
                  <a:pt x="12971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0DF3829-1DA3-B56F-CA3F-E405EA2B25EB}"/>
              </a:ext>
            </a:extLst>
          </p:cNvPr>
          <p:cNvSpPr/>
          <p:nvPr/>
        </p:nvSpPr>
        <p:spPr>
          <a:xfrm>
            <a:off x="6479629" y="2879058"/>
            <a:ext cx="519209" cy="191211"/>
          </a:xfrm>
          <a:custGeom>
            <a:avLst/>
            <a:gdLst>
              <a:gd name="connsiteX0" fmla="*/ 546 w 519209"/>
              <a:gd name="connsiteY0" fmla="*/ 191167 h 191211"/>
              <a:gd name="connsiteX1" fmla="*/ 95796 w 519209"/>
              <a:gd name="connsiteY1" fmla="*/ 89567 h 191211"/>
              <a:gd name="connsiteX2" fmla="*/ 133896 w 519209"/>
              <a:gd name="connsiteY2" fmla="*/ 86392 h 191211"/>
              <a:gd name="connsiteX3" fmla="*/ 105321 w 519209"/>
              <a:gd name="connsiteY3" fmla="*/ 70517 h 191211"/>
              <a:gd name="connsiteX4" fmla="*/ 165646 w 519209"/>
              <a:gd name="connsiteY4" fmla="*/ 64167 h 191211"/>
              <a:gd name="connsiteX5" fmla="*/ 143421 w 519209"/>
              <a:gd name="connsiteY5" fmla="*/ 45117 h 191211"/>
              <a:gd name="connsiteX6" fmla="*/ 219621 w 519209"/>
              <a:gd name="connsiteY6" fmla="*/ 51467 h 191211"/>
              <a:gd name="connsiteX7" fmla="*/ 194221 w 519209"/>
              <a:gd name="connsiteY7" fmla="*/ 29242 h 191211"/>
              <a:gd name="connsiteX8" fmla="*/ 273596 w 519209"/>
              <a:gd name="connsiteY8" fmla="*/ 10192 h 191211"/>
              <a:gd name="connsiteX9" fmla="*/ 251371 w 519209"/>
              <a:gd name="connsiteY9" fmla="*/ 10192 h 191211"/>
              <a:gd name="connsiteX10" fmla="*/ 359321 w 519209"/>
              <a:gd name="connsiteY10" fmla="*/ 19717 h 191211"/>
              <a:gd name="connsiteX11" fmla="*/ 343446 w 519209"/>
              <a:gd name="connsiteY11" fmla="*/ 667 h 191211"/>
              <a:gd name="connsiteX12" fmla="*/ 397421 w 519209"/>
              <a:gd name="connsiteY12" fmla="*/ 48292 h 191211"/>
              <a:gd name="connsiteX13" fmla="*/ 406946 w 519209"/>
              <a:gd name="connsiteY13" fmla="*/ 29242 h 191211"/>
              <a:gd name="connsiteX14" fmla="*/ 438696 w 519209"/>
              <a:gd name="connsiteY14" fmla="*/ 54642 h 191211"/>
              <a:gd name="connsiteX15" fmla="*/ 422821 w 519209"/>
              <a:gd name="connsiteY15" fmla="*/ 35592 h 191211"/>
              <a:gd name="connsiteX16" fmla="*/ 518071 w 519209"/>
              <a:gd name="connsiteY16" fmla="*/ 80042 h 191211"/>
              <a:gd name="connsiteX17" fmla="*/ 470446 w 519209"/>
              <a:gd name="connsiteY17" fmla="*/ 57817 h 191211"/>
              <a:gd name="connsiteX18" fmla="*/ 397421 w 519209"/>
              <a:gd name="connsiteY18" fmla="*/ 3842 h 191211"/>
              <a:gd name="connsiteX19" fmla="*/ 410121 w 519209"/>
              <a:gd name="connsiteY19" fmla="*/ 19717 h 191211"/>
              <a:gd name="connsiteX20" fmla="*/ 276771 w 519209"/>
              <a:gd name="connsiteY20" fmla="*/ 667 h 191211"/>
              <a:gd name="connsiteX21" fmla="*/ 137071 w 519209"/>
              <a:gd name="connsiteY21" fmla="*/ 19717 h 191211"/>
              <a:gd name="connsiteX22" fmla="*/ 197396 w 519209"/>
              <a:gd name="connsiteY22" fmla="*/ 16542 h 191211"/>
              <a:gd name="connsiteX23" fmla="*/ 149771 w 519209"/>
              <a:gd name="connsiteY23" fmla="*/ 38767 h 191211"/>
              <a:gd name="connsiteX24" fmla="*/ 51346 w 519209"/>
              <a:gd name="connsiteY24" fmla="*/ 60992 h 191211"/>
              <a:gd name="connsiteX25" fmla="*/ 118021 w 519209"/>
              <a:gd name="connsiteY25" fmla="*/ 60992 h 191211"/>
              <a:gd name="connsiteX26" fmla="*/ 83096 w 519209"/>
              <a:gd name="connsiteY26" fmla="*/ 86392 h 191211"/>
              <a:gd name="connsiteX27" fmla="*/ 57696 w 519209"/>
              <a:gd name="connsiteY27" fmla="*/ 102267 h 191211"/>
              <a:gd name="connsiteX28" fmla="*/ 546 w 519209"/>
              <a:gd name="connsiteY28" fmla="*/ 191167 h 19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9209" h="191211">
                <a:moveTo>
                  <a:pt x="546" y="191167"/>
                </a:moveTo>
                <a:cubicBezTo>
                  <a:pt x="6896" y="189050"/>
                  <a:pt x="73571" y="107029"/>
                  <a:pt x="95796" y="89567"/>
                </a:cubicBezTo>
                <a:cubicBezTo>
                  <a:pt x="118021" y="72105"/>
                  <a:pt x="132309" y="89567"/>
                  <a:pt x="133896" y="86392"/>
                </a:cubicBezTo>
                <a:cubicBezTo>
                  <a:pt x="135483" y="83217"/>
                  <a:pt x="100029" y="74221"/>
                  <a:pt x="105321" y="70517"/>
                </a:cubicBezTo>
                <a:cubicBezTo>
                  <a:pt x="110613" y="66813"/>
                  <a:pt x="159296" y="68400"/>
                  <a:pt x="165646" y="64167"/>
                </a:cubicBezTo>
                <a:cubicBezTo>
                  <a:pt x="171996" y="59934"/>
                  <a:pt x="134425" y="47234"/>
                  <a:pt x="143421" y="45117"/>
                </a:cubicBezTo>
                <a:cubicBezTo>
                  <a:pt x="152417" y="43000"/>
                  <a:pt x="211154" y="54113"/>
                  <a:pt x="219621" y="51467"/>
                </a:cubicBezTo>
                <a:cubicBezTo>
                  <a:pt x="228088" y="48821"/>
                  <a:pt x="185225" y="36121"/>
                  <a:pt x="194221" y="29242"/>
                </a:cubicBezTo>
                <a:cubicBezTo>
                  <a:pt x="203217" y="22363"/>
                  <a:pt x="264071" y="13367"/>
                  <a:pt x="273596" y="10192"/>
                </a:cubicBezTo>
                <a:cubicBezTo>
                  <a:pt x="283121" y="7017"/>
                  <a:pt x="237084" y="8605"/>
                  <a:pt x="251371" y="10192"/>
                </a:cubicBezTo>
                <a:cubicBezTo>
                  <a:pt x="265658" y="11779"/>
                  <a:pt x="343975" y="21304"/>
                  <a:pt x="359321" y="19717"/>
                </a:cubicBezTo>
                <a:cubicBezTo>
                  <a:pt x="374667" y="18129"/>
                  <a:pt x="337096" y="-4095"/>
                  <a:pt x="343446" y="667"/>
                </a:cubicBezTo>
                <a:cubicBezTo>
                  <a:pt x="349796" y="5429"/>
                  <a:pt x="386838" y="43529"/>
                  <a:pt x="397421" y="48292"/>
                </a:cubicBezTo>
                <a:cubicBezTo>
                  <a:pt x="408004" y="53054"/>
                  <a:pt x="400067" y="28184"/>
                  <a:pt x="406946" y="29242"/>
                </a:cubicBezTo>
                <a:cubicBezTo>
                  <a:pt x="413825" y="30300"/>
                  <a:pt x="436050" y="53584"/>
                  <a:pt x="438696" y="54642"/>
                </a:cubicBezTo>
                <a:cubicBezTo>
                  <a:pt x="441342" y="55700"/>
                  <a:pt x="409592" y="31359"/>
                  <a:pt x="422821" y="35592"/>
                </a:cubicBezTo>
                <a:cubicBezTo>
                  <a:pt x="436050" y="39825"/>
                  <a:pt x="518071" y="80042"/>
                  <a:pt x="518071" y="80042"/>
                </a:cubicBezTo>
                <a:cubicBezTo>
                  <a:pt x="526008" y="83746"/>
                  <a:pt x="490554" y="70517"/>
                  <a:pt x="470446" y="57817"/>
                </a:cubicBezTo>
                <a:cubicBezTo>
                  <a:pt x="450338" y="45117"/>
                  <a:pt x="407475" y="10192"/>
                  <a:pt x="397421" y="3842"/>
                </a:cubicBezTo>
                <a:cubicBezTo>
                  <a:pt x="387367" y="-2508"/>
                  <a:pt x="430229" y="20246"/>
                  <a:pt x="410121" y="19717"/>
                </a:cubicBezTo>
                <a:cubicBezTo>
                  <a:pt x="390013" y="19188"/>
                  <a:pt x="322279" y="667"/>
                  <a:pt x="276771" y="667"/>
                </a:cubicBezTo>
                <a:cubicBezTo>
                  <a:pt x="231263" y="667"/>
                  <a:pt x="150300" y="17071"/>
                  <a:pt x="137071" y="19717"/>
                </a:cubicBezTo>
                <a:cubicBezTo>
                  <a:pt x="123842" y="22363"/>
                  <a:pt x="195279" y="13367"/>
                  <a:pt x="197396" y="16542"/>
                </a:cubicBezTo>
                <a:cubicBezTo>
                  <a:pt x="199513" y="19717"/>
                  <a:pt x="174113" y="31359"/>
                  <a:pt x="149771" y="38767"/>
                </a:cubicBezTo>
                <a:cubicBezTo>
                  <a:pt x="125429" y="46175"/>
                  <a:pt x="56638" y="57288"/>
                  <a:pt x="51346" y="60992"/>
                </a:cubicBezTo>
                <a:cubicBezTo>
                  <a:pt x="46054" y="64696"/>
                  <a:pt x="112729" y="56759"/>
                  <a:pt x="118021" y="60992"/>
                </a:cubicBezTo>
                <a:cubicBezTo>
                  <a:pt x="123313" y="65225"/>
                  <a:pt x="93150" y="79513"/>
                  <a:pt x="83096" y="86392"/>
                </a:cubicBezTo>
                <a:cubicBezTo>
                  <a:pt x="73042" y="93271"/>
                  <a:pt x="70396" y="85863"/>
                  <a:pt x="57696" y="102267"/>
                </a:cubicBezTo>
                <a:cubicBezTo>
                  <a:pt x="44996" y="118671"/>
                  <a:pt x="-5804" y="193284"/>
                  <a:pt x="546" y="191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180121A-20C8-68C9-9AC7-B7BEF87EB85C}"/>
              </a:ext>
            </a:extLst>
          </p:cNvPr>
          <p:cNvSpPr/>
          <p:nvPr/>
        </p:nvSpPr>
        <p:spPr>
          <a:xfrm>
            <a:off x="6384887" y="3034457"/>
            <a:ext cx="678212" cy="67854"/>
          </a:xfrm>
          <a:custGeom>
            <a:avLst/>
            <a:gdLst>
              <a:gd name="connsiteX0" fmla="*/ 38 w 678212"/>
              <a:gd name="connsiteY0" fmla="*/ 67518 h 67854"/>
              <a:gd name="connsiteX1" fmla="*/ 222288 w 678212"/>
              <a:gd name="connsiteY1" fmla="*/ 54818 h 67854"/>
              <a:gd name="connsiteX2" fmla="*/ 181013 w 678212"/>
              <a:gd name="connsiteY2" fmla="*/ 57993 h 67854"/>
              <a:gd name="connsiteX3" fmla="*/ 333413 w 678212"/>
              <a:gd name="connsiteY3" fmla="*/ 45293 h 67854"/>
              <a:gd name="connsiteX4" fmla="*/ 387388 w 678212"/>
              <a:gd name="connsiteY4" fmla="*/ 48468 h 67854"/>
              <a:gd name="connsiteX5" fmla="*/ 336588 w 678212"/>
              <a:gd name="connsiteY5" fmla="*/ 32593 h 67854"/>
              <a:gd name="connsiteX6" fmla="*/ 412788 w 678212"/>
              <a:gd name="connsiteY6" fmla="*/ 26243 h 67854"/>
              <a:gd name="connsiteX7" fmla="*/ 504863 w 678212"/>
              <a:gd name="connsiteY7" fmla="*/ 26243 h 67854"/>
              <a:gd name="connsiteX8" fmla="*/ 482638 w 678212"/>
              <a:gd name="connsiteY8" fmla="*/ 23068 h 67854"/>
              <a:gd name="connsiteX9" fmla="*/ 527088 w 678212"/>
              <a:gd name="connsiteY9" fmla="*/ 16718 h 67854"/>
              <a:gd name="connsiteX10" fmla="*/ 517563 w 678212"/>
              <a:gd name="connsiteY10" fmla="*/ 4018 h 67854"/>
              <a:gd name="connsiteX11" fmla="*/ 552488 w 678212"/>
              <a:gd name="connsiteY11" fmla="*/ 13543 h 67854"/>
              <a:gd name="connsiteX12" fmla="*/ 555663 w 678212"/>
              <a:gd name="connsiteY12" fmla="*/ 843 h 67854"/>
              <a:gd name="connsiteX13" fmla="*/ 676313 w 678212"/>
              <a:gd name="connsiteY13" fmla="*/ 42118 h 67854"/>
              <a:gd name="connsiteX14" fmla="*/ 622338 w 678212"/>
              <a:gd name="connsiteY14" fmla="*/ 10368 h 67854"/>
              <a:gd name="connsiteX15" fmla="*/ 527088 w 678212"/>
              <a:gd name="connsiteY15" fmla="*/ 13543 h 67854"/>
              <a:gd name="connsiteX16" fmla="*/ 498513 w 678212"/>
              <a:gd name="connsiteY16" fmla="*/ 19893 h 67854"/>
              <a:gd name="connsiteX17" fmla="*/ 371513 w 678212"/>
              <a:gd name="connsiteY17" fmla="*/ 23068 h 67854"/>
              <a:gd name="connsiteX18" fmla="*/ 346113 w 678212"/>
              <a:gd name="connsiteY18" fmla="*/ 32593 h 67854"/>
              <a:gd name="connsiteX19" fmla="*/ 231813 w 678212"/>
              <a:gd name="connsiteY19" fmla="*/ 48468 h 67854"/>
              <a:gd name="connsiteX20" fmla="*/ 250863 w 678212"/>
              <a:gd name="connsiteY20" fmla="*/ 29418 h 67854"/>
              <a:gd name="connsiteX21" fmla="*/ 174663 w 678212"/>
              <a:gd name="connsiteY21" fmla="*/ 35768 h 67854"/>
              <a:gd name="connsiteX22" fmla="*/ 241338 w 678212"/>
              <a:gd name="connsiteY22" fmla="*/ 38943 h 67854"/>
              <a:gd name="connsiteX23" fmla="*/ 38 w 678212"/>
              <a:gd name="connsiteY23" fmla="*/ 67518 h 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8212" h="67854">
                <a:moveTo>
                  <a:pt x="38" y="67518"/>
                </a:moveTo>
                <a:cubicBezTo>
                  <a:pt x="-3137" y="70164"/>
                  <a:pt x="192126" y="56405"/>
                  <a:pt x="222288" y="54818"/>
                </a:cubicBezTo>
                <a:cubicBezTo>
                  <a:pt x="252450" y="53231"/>
                  <a:pt x="181013" y="57993"/>
                  <a:pt x="181013" y="57993"/>
                </a:cubicBezTo>
                <a:cubicBezTo>
                  <a:pt x="199534" y="56406"/>
                  <a:pt x="299017" y="46880"/>
                  <a:pt x="333413" y="45293"/>
                </a:cubicBezTo>
                <a:cubicBezTo>
                  <a:pt x="367809" y="43705"/>
                  <a:pt x="386859" y="50585"/>
                  <a:pt x="387388" y="48468"/>
                </a:cubicBezTo>
                <a:cubicBezTo>
                  <a:pt x="387917" y="46351"/>
                  <a:pt x="332355" y="36297"/>
                  <a:pt x="336588" y="32593"/>
                </a:cubicBezTo>
                <a:cubicBezTo>
                  <a:pt x="340821" y="28889"/>
                  <a:pt x="384742" y="27301"/>
                  <a:pt x="412788" y="26243"/>
                </a:cubicBezTo>
                <a:cubicBezTo>
                  <a:pt x="440834" y="25185"/>
                  <a:pt x="493221" y="26772"/>
                  <a:pt x="504863" y="26243"/>
                </a:cubicBezTo>
                <a:cubicBezTo>
                  <a:pt x="516505" y="25714"/>
                  <a:pt x="478934" y="24655"/>
                  <a:pt x="482638" y="23068"/>
                </a:cubicBezTo>
                <a:cubicBezTo>
                  <a:pt x="486342" y="21481"/>
                  <a:pt x="527088" y="16718"/>
                  <a:pt x="527088" y="16718"/>
                </a:cubicBezTo>
                <a:cubicBezTo>
                  <a:pt x="532909" y="13543"/>
                  <a:pt x="513330" y="4547"/>
                  <a:pt x="517563" y="4018"/>
                </a:cubicBezTo>
                <a:cubicBezTo>
                  <a:pt x="521796" y="3489"/>
                  <a:pt x="552488" y="13543"/>
                  <a:pt x="552488" y="13543"/>
                </a:cubicBezTo>
                <a:cubicBezTo>
                  <a:pt x="558838" y="13014"/>
                  <a:pt x="535026" y="-3919"/>
                  <a:pt x="555663" y="843"/>
                </a:cubicBezTo>
                <a:cubicBezTo>
                  <a:pt x="576300" y="5605"/>
                  <a:pt x="665201" y="40531"/>
                  <a:pt x="676313" y="42118"/>
                </a:cubicBezTo>
                <a:cubicBezTo>
                  <a:pt x="687425" y="43705"/>
                  <a:pt x="647209" y="15130"/>
                  <a:pt x="622338" y="10368"/>
                </a:cubicBezTo>
                <a:cubicBezTo>
                  <a:pt x="597467" y="5606"/>
                  <a:pt x="547725" y="11956"/>
                  <a:pt x="527088" y="13543"/>
                </a:cubicBezTo>
                <a:cubicBezTo>
                  <a:pt x="506451" y="15130"/>
                  <a:pt x="524442" y="18305"/>
                  <a:pt x="498513" y="19893"/>
                </a:cubicBezTo>
                <a:cubicBezTo>
                  <a:pt x="472584" y="21480"/>
                  <a:pt x="396913" y="20951"/>
                  <a:pt x="371513" y="23068"/>
                </a:cubicBezTo>
                <a:cubicBezTo>
                  <a:pt x="346113" y="25185"/>
                  <a:pt x="369396" y="28360"/>
                  <a:pt x="346113" y="32593"/>
                </a:cubicBezTo>
                <a:cubicBezTo>
                  <a:pt x="322830" y="36826"/>
                  <a:pt x="247688" y="48997"/>
                  <a:pt x="231813" y="48468"/>
                </a:cubicBezTo>
                <a:cubicBezTo>
                  <a:pt x="215938" y="47939"/>
                  <a:pt x="260388" y="31535"/>
                  <a:pt x="250863" y="29418"/>
                </a:cubicBezTo>
                <a:cubicBezTo>
                  <a:pt x="241338" y="27301"/>
                  <a:pt x="176250" y="34181"/>
                  <a:pt x="174663" y="35768"/>
                </a:cubicBezTo>
                <a:cubicBezTo>
                  <a:pt x="173076" y="37355"/>
                  <a:pt x="262505" y="35768"/>
                  <a:pt x="241338" y="38943"/>
                </a:cubicBezTo>
                <a:cubicBezTo>
                  <a:pt x="220171" y="42118"/>
                  <a:pt x="3213" y="64872"/>
                  <a:pt x="38" y="67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134E51F-6EFF-70D7-3DF5-DD859801EA02}"/>
              </a:ext>
            </a:extLst>
          </p:cNvPr>
          <p:cNvSpPr/>
          <p:nvPr/>
        </p:nvSpPr>
        <p:spPr>
          <a:xfrm>
            <a:off x="6559081" y="3098800"/>
            <a:ext cx="290148" cy="22225"/>
          </a:xfrm>
          <a:custGeom>
            <a:avLst/>
            <a:gdLst>
              <a:gd name="connsiteX0" fmla="*/ 469 w 290148"/>
              <a:gd name="connsiteY0" fmla="*/ 12700 h 22225"/>
              <a:gd name="connsiteX1" fmla="*/ 219544 w 290148"/>
              <a:gd name="connsiteY1" fmla="*/ 12700 h 22225"/>
              <a:gd name="connsiteX2" fmla="*/ 210019 w 290148"/>
              <a:gd name="connsiteY2" fmla="*/ 0 h 22225"/>
              <a:gd name="connsiteX3" fmla="*/ 289394 w 290148"/>
              <a:gd name="connsiteY3" fmla="*/ 12700 h 22225"/>
              <a:gd name="connsiteX4" fmla="*/ 244944 w 290148"/>
              <a:gd name="connsiteY4" fmla="*/ 12700 h 22225"/>
              <a:gd name="connsiteX5" fmla="*/ 162394 w 290148"/>
              <a:gd name="connsiteY5" fmla="*/ 22225 h 22225"/>
              <a:gd name="connsiteX6" fmla="*/ 469 w 290148"/>
              <a:gd name="connsiteY6" fmla="*/ 12700 h 2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148" h="22225">
                <a:moveTo>
                  <a:pt x="469" y="12700"/>
                </a:moveTo>
                <a:cubicBezTo>
                  <a:pt x="9994" y="11112"/>
                  <a:pt x="219544" y="12700"/>
                  <a:pt x="219544" y="12700"/>
                </a:cubicBezTo>
                <a:cubicBezTo>
                  <a:pt x="254469" y="10583"/>
                  <a:pt x="198377" y="0"/>
                  <a:pt x="210019" y="0"/>
                </a:cubicBezTo>
                <a:cubicBezTo>
                  <a:pt x="221661" y="0"/>
                  <a:pt x="283573" y="10583"/>
                  <a:pt x="289394" y="12700"/>
                </a:cubicBezTo>
                <a:cubicBezTo>
                  <a:pt x="295215" y="14817"/>
                  <a:pt x="266111" y="11113"/>
                  <a:pt x="244944" y="12700"/>
                </a:cubicBezTo>
                <a:cubicBezTo>
                  <a:pt x="223777" y="14287"/>
                  <a:pt x="195731" y="22225"/>
                  <a:pt x="162394" y="22225"/>
                </a:cubicBezTo>
                <a:cubicBezTo>
                  <a:pt x="129057" y="22225"/>
                  <a:pt x="-9056" y="14288"/>
                  <a:pt x="469" y="127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331A2CB-C3A3-9A48-9529-D9D0B7163D80}"/>
              </a:ext>
            </a:extLst>
          </p:cNvPr>
          <p:cNvSpPr/>
          <p:nvPr/>
        </p:nvSpPr>
        <p:spPr>
          <a:xfrm>
            <a:off x="6934123" y="2917823"/>
            <a:ext cx="124911" cy="154503"/>
          </a:xfrm>
          <a:custGeom>
            <a:avLst/>
            <a:gdLst>
              <a:gd name="connsiteX0" fmla="*/ 77 w 124911"/>
              <a:gd name="connsiteY0" fmla="*/ 2 h 154503"/>
              <a:gd name="connsiteX1" fmla="*/ 95327 w 124911"/>
              <a:gd name="connsiteY1" fmla="*/ 69852 h 154503"/>
              <a:gd name="connsiteX2" fmla="*/ 79452 w 124911"/>
              <a:gd name="connsiteY2" fmla="*/ 60327 h 154503"/>
              <a:gd name="connsiteX3" fmla="*/ 123902 w 124911"/>
              <a:gd name="connsiteY3" fmla="*/ 152402 h 154503"/>
              <a:gd name="connsiteX4" fmla="*/ 108027 w 124911"/>
              <a:gd name="connsiteY4" fmla="*/ 120652 h 154503"/>
              <a:gd name="connsiteX5" fmla="*/ 79452 w 124911"/>
              <a:gd name="connsiteY5" fmla="*/ 73027 h 154503"/>
              <a:gd name="connsiteX6" fmla="*/ 77 w 124911"/>
              <a:gd name="connsiteY6" fmla="*/ 2 h 154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911" h="154503">
                <a:moveTo>
                  <a:pt x="77" y="2"/>
                </a:moveTo>
                <a:cubicBezTo>
                  <a:pt x="2723" y="-527"/>
                  <a:pt x="95327" y="69852"/>
                  <a:pt x="95327" y="69852"/>
                </a:cubicBezTo>
                <a:cubicBezTo>
                  <a:pt x="108556" y="79906"/>
                  <a:pt x="74690" y="46569"/>
                  <a:pt x="79452" y="60327"/>
                </a:cubicBezTo>
                <a:cubicBezTo>
                  <a:pt x="84214" y="74085"/>
                  <a:pt x="119140" y="142348"/>
                  <a:pt x="123902" y="152402"/>
                </a:cubicBezTo>
                <a:cubicBezTo>
                  <a:pt x="128665" y="162456"/>
                  <a:pt x="115435" y="133881"/>
                  <a:pt x="108027" y="120652"/>
                </a:cubicBezTo>
                <a:cubicBezTo>
                  <a:pt x="100619" y="107423"/>
                  <a:pt x="95327" y="89960"/>
                  <a:pt x="79452" y="73027"/>
                </a:cubicBezTo>
                <a:cubicBezTo>
                  <a:pt x="63577" y="56094"/>
                  <a:pt x="-2569" y="531"/>
                  <a:pt x="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AAFB8A28-645C-1A7B-58F9-D056BC4090BF}"/>
              </a:ext>
            </a:extLst>
          </p:cNvPr>
          <p:cNvSpPr/>
          <p:nvPr/>
        </p:nvSpPr>
        <p:spPr>
          <a:xfrm>
            <a:off x="6987980" y="2943086"/>
            <a:ext cx="93080" cy="137738"/>
          </a:xfrm>
          <a:custGeom>
            <a:avLst/>
            <a:gdLst>
              <a:gd name="connsiteX0" fmla="*/ 195 w 93080"/>
              <a:gd name="connsiteY0" fmla="*/ 139 h 137738"/>
              <a:gd name="connsiteX1" fmla="*/ 47820 w 93080"/>
              <a:gd name="connsiteY1" fmla="*/ 82689 h 137738"/>
              <a:gd name="connsiteX2" fmla="*/ 92270 w 93080"/>
              <a:gd name="connsiteY2" fmla="*/ 136664 h 137738"/>
              <a:gd name="connsiteX3" fmla="*/ 73220 w 93080"/>
              <a:gd name="connsiteY3" fmla="*/ 114439 h 137738"/>
              <a:gd name="connsiteX4" fmla="*/ 31945 w 93080"/>
              <a:gd name="connsiteY4" fmla="*/ 63639 h 137738"/>
              <a:gd name="connsiteX5" fmla="*/ 195 w 93080"/>
              <a:gd name="connsiteY5" fmla="*/ 139 h 13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080" h="137738">
                <a:moveTo>
                  <a:pt x="195" y="139"/>
                </a:moveTo>
                <a:cubicBezTo>
                  <a:pt x="2841" y="3314"/>
                  <a:pt x="32474" y="59935"/>
                  <a:pt x="47820" y="82689"/>
                </a:cubicBezTo>
                <a:cubicBezTo>
                  <a:pt x="63166" y="105443"/>
                  <a:pt x="88037" y="131372"/>
                  <a:pt x="92270" y="136664"/>
                </a:cubicBezTo>
                <a:cubicBezTo>
                  <a:pt x="96503" y="141956"/>
                  <a:pt x="83274" y="126610"/>
                  <a:pt x="73220" y="114439"/>
                </a:cubicBezTo>
                <a:cubicBezTo>
                  <a:pt x="63166" y="102268"/>
                  <a:pt x="41470" y="78456"/>
                  <a:pt x="31945" y="63639"/>
                </a:cubicBezTo>
                <a:cubicBezTo>
                  <a:pt x="22420" y="48822"/>
                  <a:pt x="-2451" y="-3036"/>
                  <a:pt x="19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72C10A1-041A-FE92-622A-39FDAA29A444}"/>
              </a:ext>
            </a:extLst>
          </p:cNvPr>
          <p:cNvSpPr/>
          <p:nvPr/>
        </p:nvSpPr>
        <p:spPr>
          <a:xfrm>
            <a:off x="7010185" y="2971736"/>
            <a:ext cx="55260" cy="110333"/>
          </a:xfrm>
          <a:custGeom>
            <a:avLst/>
            <a:gdLst>
              <a:gd name="connsiteX0" fmla="*/ 215 w 55260"/>
              <a:gd name="connsiteY0" fmla="*/ 64 h 110333"/>
              <a:gd name="connsiteX1" fmla="*/ 54190 w 55260"/>
              <a:gd name="connsiteY1" fmla="*/ 104839 h 110333"/>
              <a:gd name="connsiteX2" fmla="*/ 35140 w 55260"/>
              <a:gd name="connsiteY2" fmla="*/ 88964 h 110333"/>
              <a:gd name="connsiteX3" fmla="*/ 215 w 55260"/>
              <a:gd name="connsiteY3" fmla="*/ 64 h 11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60" h="110333">
                <a:moveTo>
                  <a:pt x="215" y="64"/>
                </a:moveTo>
                <a:cubicBezTo>
                  <a:pt x="3390" y="2710"/>
                  <a:pt x="48369" y="90022"/>
                  <a:pt x="54190" y="104839"/>
                </a:cubicBezTo>
                <a:cubicBezTo>
                  <a:pt x="60011" y="119656"/>
                  <a:pt x="40432" y="101135"/>
                  <a:pt x="35140" y="88964"/>
                </a:cubicBezTo>
                <a:cubicBezTo>
                  <a:pt x="29848" y="76793"/>
                  <a:pt x="-2960" y="-2582"/>
                  <a:pt x="21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D715ED9-A32F-E56C-D286-13BFA2DCCA41}"/>
              </a:ext>
            </a:extLst>
          </p:cNvPr>
          <p:cNvSpPr/>
          <p:nvPr/>
        </p:nvSpPr>
        <p:spPr>
          <a:xfrm>
            <a:off x="6781583" y="3048000"/>
            <a:ext cx="280998" cy="77369"/>
          </a:xfrm>
          <a:custGeom>
            <a:avLst/>
            <a:gdLst>
              <a:gd name="connsiteX0" fmla="*/ 279617 w 280998"/>
              <a:gd name="connsiteY0" fmla="*/ 15875 h 77369"/>
              <a:gd name="connsiteX1" fmla="*/ 212942 w 280998"/>
              <a:gd name="connsiteY1" fmla="*/ 6350 h 77369"/>
              <a:gd name="connsiteX2" fmla="*/ 133567 w 280998"/>
              <a:gd name="connsiteY2" fmla="*/ 15875 h 77369"/>
              <a:gd name="connsiteX3" fmla="*/ 162142 w 280998"/>
              <a:gd name="connsiteY3" fmla="*/ 19050 h 77369"/>
              <a:gd name="connsiteX4" fmla="*/ 44667 w 280998"/>
              <a:gd name="connsiteY4" fmla="*/ 44450 h 77369"/>
              <a:gd name="connsiteX5" fmla="*/ 98642 w 280998"/>
              <a:gd name="connsiteY5" fmla="*/ 44450 h 77369"/>
              <a:gd name="connsiteX6" fmla="*/ 54192 w 280998"/>
              <a:gd name="connsiteY6" fmla="*/ 57150 h 77369"/>
              <a:gd name="connsiteX7" fmla="*/ 63717 w 280998"/>
              <a:gd name="connsiteY7" fmla="*/ 66675 h 77369"/>
              <a:gd name="connsiteX8" fmla="*/ 217 w 280998"/>
              <a:gd name="connsiteY8" fmla="*/ 76200 h 77369"/>
              <a:gd name="connsiteX9" fmla="*/ 89117 w 280998"/>
              <a:gd name="connsiteY9" fmla="*/ 38100 h 77369"/>
              <a:gd name="connsiteX10" fmla="*/ 149442 w 280998"/>
              <a:gd name="connsiteY10" fmla="*/ 19050 h 77369"/>
              <a:gd name="connsiteX11" fmla="*/ 149442 w 280998"/>
              <a:gd name="connsiteY11" fmla="*/ 0 h 77369"/>
              <a:gd name="connsiteX12" fmla="*/ 279617 w 280998"/>
              <a:gd name="connsiteY12" fmla="*/ 15875 h 7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98" h="77369">
                <a:moveTo>
                  <a:pt x="279617" y="15875"/>
                </a:moveTo>
                <a:cubicBezTo>
                  <a:pt x="290200" y="16933"/>
                  <a:pt x="237284" y="6350"/>
                  <a:pt x="212942" y="6350"/>
                </a:cubicBezTo>
                <a:cubicBezTo>
                  <a:pt x="188600" y="6350"/>
                  <a:pt x="142034" y="13758"/>
                  <a:pt x="133567" y="15875"/>
                </a:cubicBezTo>
                <a:cubicBezTo>
                  <a:pt x="125100" y="17992"/>
                  <a:pt x="176959" y="14287"/>
                  <a:pt x="162142" y="19050"/>
                </a:cubicBezTo>
                <a:cubicBezTo>
                  <a:pt x="147325" y="23813"/>
                  <a:pt x="55250" y="40217"/>
                  <a:pt x="44667" y="44450"/>
                </a:cubicBezTo>
                <a:cubicBezTo>
                  <a:pt x="34084" y="48683"/>
                  <a:pt x="97054" y="42333"/>
                  <a:pt x="98642" y="44450"/>
                </a:cubicBezTo>
                <a:cubicBezTo>
                  <a:pt x="100230" y="46567"/>
                  <a:pt x="60013" y="53446"/>
                  <a:pt x="54192" y="57150"/>
                </a:cubicBezTo>
                <a:cubicBezTo>
                  <a:pt x="48371" y="60854"/>
                  <a:pt x="72713" y="63500"/>
                  <a:pt x="63717" y="66675"/>
                </a:cubicBezTo>
                <a:cubicBezTo>
                  <a:pt x="54721" y="69850"/>
                  <a:pt x="-4016" y="80962"/>
                  <a:pt x="217" y="76200"/>
                </a:cubicBezTo>
                <a:cubicBezTo>
                  <a:pt x="4450" y="71438"/>
                  <a:pt x="64246" y="47625"/>
                  <a:pt x="89117" y="38100"/>
                </a:cubicBezTo>
                <a:cubicBezTo>
                  <a:pt x="113988" y="28575"/>
                  <a:pt x="149442" y="19050"/>
                  <a:pt x="149442" y="19050"/>
                </a:cubicBezTo>
                <a:cubicBezTo>
                  <a:pt x="159496" y="12700"/>
                  <a:pt x="130921" y="0"/>
                  <a:pt x="149442" y="0"/>
                </a:cubicBezTo>
                <a:cubicBezTo>
                  <a:pt x="167963" y="0"/>
                  <a:pt x="269034" y="14817"/>
                  <a:pt x="279617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86B3747-0098-422A-BE26-8433999978A4}"/>
              </a:ext>
            </a:extLst>
          </p:cNvPr>
          <p:cNvSpPr/>
          <p:nvPr/>
        </p:nvSpPr>
        <p:spPr>
          <a:xfrm>
            <a:off x="6572200" y="3079173"/>
            <a:ext cx="345338" cy="64715"/>
          </a:xfrm>
          <a:custGeom>
            <a:avLst/>
            <a:gdLst>
              <a:gd name="connsiteX0" fmla="*/ 50 w 345338"/>
              <a:gd name="connsiteY0" fmla="*/ 57727 h 64715"/>
              <a:gd name="connsiteX1" fmla="*/ 168325 w 345338"/>
              <a:gd name="connsiteY1" fmla="*/ 64077 h 64715"/>
              <a:gd name="connsiteX2" fmla="*/ 142925 w 345338"/>
              <a:gd name="connsiteY2" fmla="*/ 60902 h 64715"/>
              <a:gd name="connsiteX3" fmla="*/ 279450 w 345338"/>
              <a:gd name="connsiteY3" fmla="*/ 32327 h 64715"/>
              <a:gd name="connsiteX4" fmla="*/ 225475 w 345338"/>
              <a:gd name="connsiteY4" fmla="*/ 51377 h 64715"/>
              <a:gd name="connsiteX5" fmla="*/ 342950 w 345338"/>
              <a:gd name="connsiteY5" fmla="*/ 577 h 64715"/>
              <a:gd name="connsiteX6" fmla="*/ 295325 w 345338"/>
              <a:gd name="connsiteY6" fmla="*/ 25977 h 64715"/>
              <a:gd name="connsiteX7" fmla="*/ 187375 w 345338"/>
              <a:gd name="connsiteY7" fmla="*/ 57727 h 64715"/>
              <a:gd name="connsiteX8" fmla="*/ 50 w 345338"/>
              <a:gd name="connsiteY8" fmla="*/ 57727 h 6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338" h="64715">
                <a:moveTo>
                  <a:pt x="50" y="57727"/>
                </a:moveTo>
                <a:cubicBezTo>
                  <a:pt x="-3125" y="58785"/>
                  <a:pt x="144513" y="63548"/>
                  <a:pt x="168325" y="64077"/>
                </a:cubicBezTo>
                <a:cubicBezTo>
                  <a:pt x="192137" y="64606"/>
                  <a:pt x="124404" y="66194"/>
                  <a:pt x="142925" y="60902"/>
                </a:cubicBezTo>
                <a:cubicBezTo>
                  <a:pt x="161446" y="55610"/>
                  <a:pt x="265692" y="33914"/>
                  <a:pt x="279450" y="32327"/>
                </a:cubicBezTo>
                <a:cubicBezTo>
                  <a:pt x="293208" y="30740"/>
                  <a:pt x="214892" y="56669"/>
                  <a:pt x="225475" y="51377"/>
                </a:cubicBezTo>
                <a:cubicBezTo>
                  <a:pt x="236058" y="46085"/>
                  <a:pt x="331308" y="4810"/>
                  <a:pt x="342950" y="577"/>
                </a:cubicBezTo>
                <a:cubicBezTo>
                  <a:pt x="354592" y="-3656"/>
                  <a:pt x="321254" y="16452"/>
                  <a:pt x="295325" y="25977"/>
                </a:cubicBezTo>
                <a:cubicBezTo>
                  <a:pt x="269396" y="35502"/>
                  <a:pt x="230237" y="50319"/>
                  <a:pt x="187375" y="57727"/>
                </a:cubicBezTo>
                <a:cubicBezTo>
                  <a:pt x="144513" y="65135"/>
                  <a:pt x="3225" y="56669"/>
                  <a:pt x="50" y="57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5BE30B0-E1DC-9926-829B-94CC4D9EBB3C}"/>
              </a:ext>
            </a:extLst>
          </p:cNvPr>
          <p:cNvSpPr/>
          <p:nvPr/>
        </p:nvSpPr>
        <p:spPr>
          <a:xfrm>
            <a:off x="6908799" y="3035275"/>
            <a:ext cx="182164" cy="66847"/>
          </a:xfrm>
          <a:custGeom>
            <a:avLst/>
            <a:gdLst>
              <a:gd name="connsiteX0" fmla="*/ 1 w 182164"/>
              <a:gd name="connsiteY0" fmla="*/ 25 h 66847"/>
              <a:gd name="connsiteX1" fmla="*/ 130176 w 182164"/>
              <a:gd name="connsiteY1" fmla="*/ 38125 h 66847"/>
              <a:gd name="connsiteX2" fmla="*/ 101601 w 182164"/>
              <a:gd name="connsiteY2" fmla="*/ 44475 h 66847"/>
              <a:gd name="connsiteX3" fmla="*/ 180976 w 182164"/>
              <a:gd name="connsiteY3" fmla="*/ 66700 h 66847"/>
              <a:gd name="connsiteX4" fmla="*/ 146051 w 182164"/>
              <a:gd name="connsiteY4" fmla="*/ 54000 h 66847"/>
              <a:gd name="connsiteX5" fmla="*/ 101601 w 182164"/>
              <a:gd name="connsiteY5" fmla="*/ 50825 h 66847"/>
              <a:gd name="connsiteX6" fmla="*/ 133351 w 182164"/>
              <a:gd name="connsiteY6" fmla="*/ 44475 h 66847"/>
              <a:gd name="connsiteX7" fmla="*/ 1 w 182164"/>
              <a:gd name="connsiteY7" fmla="*/ 25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164" h="66847">
                <a:moveTo>
                  <a:pt x="1" y="25"/>
                </a:moveTo>
                <a:cubicBezTo>
                  <a:pt x="-528" y="-1033"/>
                  <a:pt x="113243" y="30717"/>
                  <a:pt x="130176" y="38125"/>
                </a:cubicBezTo>
                <a:cubicBezTo>
                  <a:pt x="147109" y="45533"/>
                  <a:pt x="93134" y="39712"/>
                  <a:pt x="101601" y="44475"/>
                </a:cubicBezTo>
                <a:cubicBezTo>
                  <a:pt x="110068" y="49238"/>
                  <a:pt x="173568" y="65113"/>
                  <a:pt x="180976" y="66700"/>
                </a:cubicBezTo>
                <a:cubicBezTo>
                  <a:pt x="188384" y="68287"/>
                  <a:pt x="159280" y="56646"/>
                  <a:pt x="146051" y="54000"/>
                </a:cubicBezTo>
                <a:cubicBezTo>
                  <a:pt x="132822" y="51354"/>
                  <a:pt x="103718" y="52413"/>
                  <a:pt x="101601" y="50825"/>
                </a:cubicBezTo>
                <a:cubicBezTo>
                  <a:pt x="99484" y="49237"/>
                  <a:pt x="147109" y="49767"/>
                  <a:pt x="133351" y="44475"/>
                </a:cubicBezTo>
                <a:cubicBezTo>
                  <a:pt x="119593" y="39183"/>
                  <a:pt x="530" y="1083"/>
                  <a:pt x="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79D4FBA-B92A-D7A4-4697-6984901322CB}"/>
              </a:ext>
            </a:extLst>
          </p:cNvPr>
          <p:cNvSpPr/>
          <p:nvPr/>
        </p:nvSpPr>
        <p:spPr>
          <a:xfrm>
            <a:off x="6466075" y="3121025"/>
            <a:ext cx="439964" cy="49290"/>
          </a:xfrm>
          <a:custGeom>
            <a:avLst/>
            <a:gdLst>
              <a:gd name="connsiteX0" fmla="*/ 1400 w 439964"/>
              <a:gd name="connsiteY0" fmla="*/ 3175 h 49290"/>
              <a:gd name="connsiteX1" fmla="*/ 176025 w 439964"/>
              <a:gd name="connsiteY1" fmla="*/ 38100 h 49290"/>
              <a:gd name="connsiteX2" fmla="*/ 134750 w 439964"/>
              <a:gd name="connsiteY2" fmla="*/ 41275 h 49290"/>
              <a:gd name="connsiteX3" fmla="*/ 309375 w 439964"/>
              <a:gd name="connsiteY3" fmla="*/ 44450 h 49290"/>
              <a:gd name="connsiteX4" fmla="*/ 401450 w 439964"/>
              <a:gd name="connsiteY4" fmla="*/ 28575 h 49290"/>
              <a:gd name="connsiteX5" fmla="*/ 322075 w 439964"/>
              <a:gd name="connsiteY5" fmla="*/ 44450 h 49290"/>
              <a:gd name="connsiteX6" fmla="*/ 395100 w 439964"/>
              <a:gd name="connsiteY6" fmla="*/ 25400 h 49290"/>
              <a:gd name="connsiteX7" fmla="*/ 439550 w 439964"/>
              <a:gd name="connsiteY7" fmla="*/ 0 h 49290"/>
              <a:gd name="connsiteX8" fmla="*/ 369700 w 439964"/>
              <a:gd name="connsiteY8" fmla="*/ 25400 h 49290"/>
              <a:gd name="connsiteX9" fmla="*/ 217300 w 439964"/>
              <a:gd name="connsiteY9" fmla="*/ 47625 h 49290"/>
              <a:gd name="connsiteX10" fmla="*/ 287150 w 439964"/>
              <a:gd name="connsiteY10" fmla="*/ 41275 h 49290"/>
              <a:gd name="connsiteX11" fmla="*/ 1400 w 439964"/>
              <a:gd name="connsiteY11" fmla="*/ 3175 h 4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9964" h="49290">
                <a:moveTo>
                  <a:pt x="1400" y="3175"/>
                </a:moveTo>
                <a:cubicBezTo>
                  <a:pt x="-17121" y="2646"/>
                  <a:pt x="153800" y="31750"/>
                  <a:pt x="176025" y="38100"/>
                </a:cubicBezTo>
                <a:cubicBezTo>
                  <a:pt x="198250" y="44450"/>
                  <a:pt x="112525" y="40217"/>
                  <a:pt x="134750" y="41275"/>
                </a:cubicBezTo>
                <a:cubicBezTo>
                  <a:pt x="156975" y="42333"/>
                  <a:pt x="264925" y="46567"/>
                  <a:pt x="309375" y="44450"/>
                </a:cubicBezTo>
                <a:cubicBezTo>
                  <a:pt x="353825" y="42333"/>
                  <a:pt x="399333" y="28575"/>
                  <a:pt x="401450" y="28575"/>
                </a:cubicBezTo>
                <a:cubicBezTo>
                  <a:pt x="403567" y="28575"/>
                  <a:pt x="323133" y="44979"/>
                  <a:pt x="322075" y="44450"/>
                </a:cubicBezTo>
                <a:cubicBezTo>
                  <a:pt x="321017" y="43921"/>
                  <a:pt x="375521" y="32808"/>
                  <a:pt x="395100" y="25400"/>
                </a:cubicBezTo>
                <a:cubicBezTo>
                  <a:pt x="414679" y="17992"/>
                  <a:pt x="443783" y="0"/>
                  <a:pt x="439550" y="0"/>
                </a:cubicBezTo>
                <a:cubicBezTo>
                  <a:pt x="435317" y="0"/>
                  <a:pt x="406742" y="17463"/>
                  <a:pt x="369700" y="25400"/>
                </a:cubicBezTo>
                <a:cubicBezTo>
                  <a:pt x="332658" y="33338"/>
                  <a:pt x="231058" y="44979"/>
                  <a:pt x="217300" y="47625"/>
                </a:cubicBezTo>
                <a:cubicBezTo>
                  <a:pt x="203542" y="50271"/>
                  <a:pt x="321017" y="50800"/>
                  <a:pt x="287150" y="41275"/>
                </a:cubicBezTo>
                <a:cubicBezTo>
                  <a:pt x="253283" y="31750"/>
                  <a:pt x="19921" y="3704"/>
                  <a:pt x="1400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7AFCEF-30DC-90F2-311F-CDC2DE679768}"/>
              </a:ext>
            </a:extLst>
          </p:cNvPr>
          <p:cNvSpPr/>
          <p:nvPr/>
        </p:nvSpPr>
        <p:spPr>
          <a:xfrm>
            <a:off x="6854170" y="3057336"/>
            <a:ext cx="186925" cy="83169"/>
          </a:xfrm>
          <a:custGeom>
            <a:avLst/>
            <a:gdLst>
              <a:gd name="connsiteX0" fmla="*/ 655 w 186925"/>
              <a:gd name="connsiteY0" fmla="*/ 82739 h 83169"/>
              <a:gd name="connsiteX1" fmla="*/ 89555 w 186925"/>
              <a:gd name="connsiteY1" fmla="*/ 31939 h 83169"/>
              <a:gd name="connsiteX2" fmla="*/ 184805 w 186925"/>
              <a:gd name="connsiteY2" fmla="*/ 16064 h 83169"/>
              <a:gd name="connsiteX3" fmla="*/ 149880 w 186925"/>
              <a:gd name="connsiteY3" fmla="*/ 16064 h 83169"/>
              <a:gd name="connsiteX4" fmla="*/ 83205 w 186925"/>
              <a:gd name="connsiteY4" fmla="*/ 50989 h 83169"/>
              <a:gd name="connsiteX5" fmla="*/ 137180 w 186925"/>
              <a:gd name="connsiteY5" fmla="*/ 189 h 83169"/>
              <a:gd name="connsiteX6" fmla="*/ 655 w 186925"/>
              <a:gd name="connsiteY6" fmla="*/ 82739 h 83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925" h="83169">
                <a:moveTo>
                  <a:pt x="655" y="82739"/>
                </a:moveTo>
                <a:cubicBezTo>
                  <a:pt x="-7282" y="88031"/>
                  <a:pt x="58863" y="43051"/>
                  <a:pt x="89555" y="31939"/>
                </a:cubicBezTo>
                <a:cubicBezTo>
                  <a:pt x="120247" y="20826"/>
                  <a:pt x="174751" y="18710"/>
                  <a:pt x="184805" y="16064"/>
                </a:cubicBezTo>
                <a:cubicBezTo>
                  <a:pt x="194859" y="13418"/>
                  <a:pt x="166813" y="10243"/>
                  <a:pt x="149880" y="16064"/>
                </a:cubicBezTo>
                <a:cubicBezTo>
                  <a:pt x="132947" y="21885"/>
                  <a:pt x="85322" y="53635"/>
                  <a:pt x="83205" y="50989"/>
                </a:cubicBezTo>
                <a:cubicBezTo>
                  <a:pt x="81088" y="48343"/>
                  <a:pt x="149351" y="-3515"/>
                  <a:pt x="137180" y="189"/>
                </a:cubicBezTo>
                <a:cubicBezTo>
                  <a:pt x="125009" y="3893"/>
                  <a:pt x="8592" y="77447"/>
                  <a:pt x="655" y="82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B3B740A-8420-9A7B-7396-3CDA5E49DE0C}"/>
              </a:ext>
            </a:extLst>
          </p:cNvPr>
          <p:cNvSpPr/>
          <p:nvPr/>
        </p:nvSpPr>
        <p:spPr>
          <a:xfrm>
            <a:off x="6324922" y="2573973"/>
            <a:ext cx="219735" cy="235976"/>
          </a:xfrm>
          <a:custGeom>
            <a:avLst/>
            <a:gdLst>
              <a:gd name="connsiteX0" fmla="*/ 218753 w 219735"/>
              <a:gd name="connsiteY0" fmla="*/ 952 h 235976"/>
              <a:gd name="connsiteX1" fmla="*/ 91753 w 219735"/>
              <a:gd name="connsiteY1" fmla="*/ 124777 h 235976"/>
              <a:gd name="connsiteX2" fmla="*/ 110803 w 219735"/>
              <a:gd name="connsiteY2" fmla="*/ 93027 h 235976"/>
              <a:gd name="connsiteX3" fmla="*/ 2853 w 219735"/>
              <a:gd name="connsiteY3" fmla="*/ 232727 h 235976"/>
              <a:gd name="connsiteX4" fmla="*/ 37778 w 219735"/>
              <a:gd name="connsiteY4" fmla="*/ 181927 h 235976"/>
              <a:gd name="connsiteX5" fmla="*/ 107628 w 219735"/>
              <a:gd name="connsiteY5" fmla="*/ 73977 h 235976"/>
              <a:gd name="connsiteX6" fmla="*/ 82228 w 219735"/>
              <a:gd name="connsiteY6" fmla="*/ 140652 h 235976"/>
              <a:gd name="connsiteX7" fmla="*/ 145728 w 219735"/>
              <a:gd name="connsiteY7" fmla="*/ 70802 h 235976"/>
              <a:gd name="connsiteX8" fmla="*/ 218753 w 219735"/>
              <a:gd name="connsiteY8" fmla="*/ 952 h 2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735" h="235976">
                <a:moveTo>
                  <a:pt x="218753" y="952"/>
                </a:moveTo>
                <a:cubicBezTo>
                  <a:pt x="209757" y="9948"/>
                  <a:pt x="109745" y="109431"/>
                  <a:pt x="91753" y="124777"/>
                </a:cubicBezTo>
                <a:cubicBezTo>
                  <a:pt x="73761" y="140123"/>
                  <a:pt x="125620" y="75035"/>
                  <a:pt x="110803" y="93027"/>
                </a:cubicBezTo>
                <a:cubicBezTo>
                  <a:pt x="95986" y="111019"/>
                  <a:pt x="15024" y="217910"/>
                  <a:pt x="2853" y="232727"/>
                </a:cubicBezTo>
                <a:cubicBezTo>
                  <a:pt x="-9318" y="247544"/>
                  <a:pt x="20315" y="208385"/>
                  <a:pt x="37778" y="181927"/>
                </a:cubicBezTo>
                <a:cubicBezTo>
                  <a:pt x="55241" y="155469"/>
                  <a:pt x="100220" y="80856"/>
                  <a:pt x="107628" y="73977"/>
                </a:cubicBezTo>
                <a:cubicBezTo>
                  <a:pt x="115036" y="67098"/>
                  <a:pt x="75878" y="141181"/>
                  <a:pt x="82228" y="140652"/>
                </a:cubicBezTo>
                <a:cubicBezTo>
                  <a:pt x="88578" y="140123"/>
                  <a:pt x="118741" y="92498"/>
                  <a:pt x="145728" y="70802"/>
                </a:cubicBezTo>
                <a:cubicBezTo>
                  <a:pt x="172715" y="49106"/>
                  <a:pt x="227749" y="-8044"/>
                  <a:pt x="218753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2355C9C-1171-6E3E-4297-0F43901520A8}"/>
              </a:ext>
            </a:extLst>
          </p:cNvPr>
          <p:cNvSpPr/>
          <p:nvPr/>
        </p:nvSpPr>
        <p:spPr>
          <a:xfrm>
            <a:off x="6342963" y="2654082"/>
            <a:ext cx="274611" cy="162182"/>
          </a:xfrm>
          <a:custGeom>
            <a:avLst/>
            <a:gdLst>
              <a:gd name="connsiteX0" fmla="*/ 273737 w 274611"/>
              <a:gd name="connsiteY0" fmla="*/ 218 h 162182"/>
              <a:gd name="connsiteX1" fmla="*/ 165787 w 274611"/>
              <a:gd name="connsiteY1" fmla="*/ 54193 h 162182"/>
              <a:gd name="connsiteX2" fmla="*/ 92762 w 274611"/>
              <a:gd name="connsiteY2" fmla="*/ 79593 h 162182"/>
              <a:gd name="connsiteX3" fmla="*/ 153087 w 274611"/>
              <a:gd name="connsiteY3" fmla="*/ 51018 h 162182"/>
              <a:gd name="connsiteX4" fmla="*/ 41962 w 274611"/>
              <a:gd name="connsiteY4" fmla="*/ 124043 h 162182"/>
              <a:gd name="connsiteX5" fmla="*/ 687 w 274611"/>
              <a:gd name="connsiteY5" fmla="*/ 162143 h 162182"/>
              <a:gd name="connsiteX6" fmla="*/ 70537 w 274611"/>
              <a:gd name="connsiteY6" fmla="*/ 117693 h 162182"/>
              <a:gd name="connsiteX7" fmla="*/ 137212 w 274611"/>
              <a:gd name="connsiteY7" fmla="*/ 57368 h 162182"/>
              <a:gd name="connsiteX8" fmla="*/ 102287 w 274611"/>
              <a:gd name="connsiteY8" fmla="*/ 76418 h 162182"/>
              <a:gd name="connsiteX9" fmla="*/ 273737 w 274611"/>
              <a:gd name="connsiteY9" fmla="*/ 218 h 16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611" h="162182">
                <a:moveTo>
                  <a:pt x="273737" y="218"/>
                </a:moveTo>
                <a:cubicBezTo>
                  <a:pt x="284320" y="-3486"/>
                  <a:pt x="195949" y="40964"/>
                  <a:pt x="165787" y="54193"/>
                </a:cubicBezTo>
                <a:cubicBezTo>
                  <a:pt x="135625" y="67422"/>
                  <a:pt x="94879" y="80122"/>
                  <a:pt x="92762" y="79593"/>
                </a:cubicBezTo>
                <a:cubicBezTo>
                  <a:pt x="90645" y="79064"/>
                  <a:pt x="161554" y="43610"/>
                  <a:pt x="153087" y="51018"/>
                </a:cubicBezTo>
                <a:cubicBezTo>
                  <a:pt x="144620" y="58426"/>
                  <a:pt x="67362" y="105522"/>
                  <a:pt x="41962" y="124043"/>
                </a:cubicBezTo>
                <a:cubicBezTo>
                  <a:pt x="16562" y="142564"/>
                  <a:pt x="-4075" y="163201"/>
                  <a:pt x="687" y="162143"/>
                </a:cubicBezTo>
                <a:cubicBezTo>
                  <a:pt x="5449" y="161085"/>
                  <a:pt x="47783" y="135156"/>
                  <a:pt x="70537" y="117693"/>
                </a:cubicBezTo>
                <a:cubicBezTo>
                  <a:pt x="93291" y="100231"/>
                  <a:pt x="131920" y="64247"/>
                  <a:pt x="137212" y="57368"/>
                </a:cubicBezTo>
                <a:cubicBezTo>
                  <a:pt x="142504" y="50489"/>
                  <a:pt x="80591" y="82768"/>
                  <a:pt x="102287" y="76418"/>
                </a:cubicBezTo>
                <a:cubicBezTo>
                  <a:pt x="123983" y="70068"/>
                  <a:pt x="263154" y="3922"/>
                  <a:pt x="27373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9AD45A8-CE15-609A-7578-8E5985359931}"/>
              </a:ext>
            </a:extLst>
          </p:cNvPr>
          <p:cNvSpPr/>
          <p:nvPr/>
        </p:nvSpPr>
        <p:spPr>
          <a:xfrm>
            <a:off x="6391275" y="2609783"/>
            <a:ext cx="294026" cy="114367"/>
          </a:xfrm>
          <a:custGeom>
            <a:avLst/>
            <a:gdLst>
              <a:gd name="connsiteX0" fmla="*/ 0 w 294026"/>
              <a:gd name="connsiteY0" fmla="*/ 114367 h 114367"/>
              <a:gd name="connsiteX1" fmla="*/ 142875 w 294026"/>
              <a:gd name="connsiteY1" fmla="*/ 41342 h 114367"/>
              <a:gd name="connsiteX2" fmla="*/ 152400 w 294026"/>
              <a:gd name="connsiteY2" fmla="*/ 25467 h 114367"/>
              <a:gd name="connsiteX3" fmla="*/ 127000 w 294026"/>
              <a:gd name="connsiteY3" fmla="*/ 25467 h 114367"/>
              <a:gd name="connsiteX4" fmla="*/ 209550 w 294026"/>
              <a:gd name="connsiteY4" fmla="*/ 19117 h 114367"/>
              <a:gd name="connsiteX5" fmla="*/ 161925 w 294026"/>
              <a:gd name="connsiteY5" fmla="*/ 67 h 114367"/>
              <a:gd name="connsiteX6" fmla="*/ 292100 w 294026"/>
              <a:gd name="connsiteY6" fmla="*/ 12767 h 114367"/>
              <a:gd name="connsiteX7" fmla="*/ 234950 w 294026"/>
              <a:gd name="connsiteY7" fmla="*/ 12767 h 114367"/>
              <a:gd name="connsiteX8" fmla="*/ 168275 w 294026"/>
              <a:gd name="connsiteY8" fmla="*/ 19117 h 114367"/>
              <a:gd name="connsiteX9" fmla="*/ 117475 w 294026"/>
              <a:gd name="connsiteY9" fmla="*/ 50867 h 114367"/>
              <a:gd name="connsiteX10" fmla="*/ 0 w 294026"/>
              <a:gd name="connsiteY10" fmla="*/ 114367 h 11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026" h="114367">
                <a:moveTo>
                  <a:pt x="0" y="114367"/>
                </a:moveTo>
                <a:cubicBezTo>
                  <a:pt x="4233" y="112780"/>
                  <a:pt x="117475" y="56159"/>
                  <a:pt x="142875" y="41342"/>
                </a:cubicBezTo>
                <a:cubicBezTo>
                  <a:pt x="168275" y="26525"/>
                  <a:pt x="155046" y="28113"/>
                  <a:pt x="152400" y="25467"/>
                </a:cubicBezTo>
                <a:cubicBezTo>
                  <a:pt x="149754" y="22821"/>
                  <a:pt x="117475" y="26525"/>
                  <a:pt x="127000" y="25467"/>
                </a:cubicBezTo>
                <a:cubicBezTo>
                  <a:pt x="136525" y="24409"/>
                  <a:pt x="203729" y="23350"/>
                  <a:pt x="209550" y="19117"/>
                </a:cubicBezTo>
                <a:cubicBezTo>
                  <a:pt x="215371" y="14884"/>
                  <a:pt x="148167" y="1125"/>
                  <a:pt x="161925" y="67"/>
                </a:cubicBezTo>
                <a:cubicBezTo>
                  <a:pt x="175683" y="-991"/>
                  <a:pt x="279929" y="10650"/>
                  <a:pt x="292100" y="12767"/>
                </a:cubicBezTo>
                <a:cubicBezTo>
                  <a:pt x="304271" y="14884"/>
                  <a:pt x="255587" y="11709"/>
                  <a:pt x="234950" y="12767"/>
                </a:cubicBezTo>
                <a:cubicBezTo>
                  <a:pt x="214313" y="13825"/>
                  <a:pt x="187854" y="12767"/>
                  <a:pt x="168275" y="19117"/>
                </a:cubicBezTo>
                <a:cubicBezTo>
                  <a:pt x="148696" y="25467"/>
                  <a:pt x="140758" y="38167"/>
                  <a:pt x="117475" y="50867"/>
                </a:cubicBezTo>
                <a:lnTo>
                  <a:pt x="0" y="1143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70CD1D4-578A-DA6C-6B5E-106328761B36}"/>
              </a:ext>
            </a:extLst>
          </p:cNvPr>
          <p:cNvSpPr/>
          <p:nvPr/>
        </p:nvSpPr>
        <p:spPr>
          <a:xfrm>
            <a:off x="6489378" y="2629838"/>
            <a:ext cx="290321" cy="56217"/>
          </a:xfrm>
          <a:custGeom>
            <a:avLst/>
            <a:gdLst>
              <a:gd name="connsiteX0" fmla="*/ 322 w 290321"/>
              <a:gd name="connsiteY0" fmla="*/ 56212 h 56217"/>
              <a:gd name="connsiteX1" fmla="*/ 190822 w 290321"/>
              <a:gd name="connsiteY1" fmla="*/ 8587 h 56217"/>
              <a:gd name="connsiteX2" fmla="*/ 143197 w 290321"/>
              <a:gd name="connsiteY2" fmla="*/ 2237 h 56217"/>
              <a:gd name="connsiteX3" fmla="*/ 289247 w 290321"/>
              <a:gd name="connsiteY3" fmla="*/ 33987 h 56217"/>
              <a:gd name="connsiteX4" fmla="*/ 213047 w 290321"/>
              <a:gd name="connsiteY4" fmla="*/ 21287 h 56217"/>
              <a:gd name="connsiteX5" fmla="*/ 282897 w 290321"/>
              <a:gd name="connsiteY5" fmla="*/ 8587 h 56217"/>
              <a:gd name="connsiteX6" fmla="*/ 203522 w 290321"/>
              <a:gd name="connsiteY6" fmla="*/ 5412 h 56217"/>
              <a:gd name="connsiteX7" fmla="*/ 146372 w 290321"/>
              <a:gd name="connsiteY7" fmla="*/ 11762 h 56217"/>
              <a:gd name="connsiteX8" fmla="*/ 322 w 290321"/>
              <a:gd name="connsiteY8" fmla="*/ 56212 h 5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0321" h="56217">
                <a:moveTo>
                  <a:pt x="322" y="56212"/>
                </a:moveTo>
                <a:cubicBezTo>
                  <a:pt x="7730" y="55683"/>
                  <a:pt x="167010" y="17583"/>
                  <a:pt x="190822" y="8587"/>
                </a:cubicBezTo>
                <a:cubicBezTo>
                  <a:pt x="214634" y="-409"/>
                  <a:pt x="126793" y="-1996"/>
                  <a:pt x="143197" y="2237"/>
                </a:cubicBezTo>
                <a:cubicBezTo>
                  <a:pt x="159601" y="6470"/>
                  <a:pt x="277605" y="30812"/>
                  <a:pt x="289247" y="33987"/>
                </a:cubicBezTo>
                <a:cubicBezTo>
                  <a:pt x="300889" y="37162"/>
                  <a:pt x="214105" y="25520"/>
                  <a:pt x="213047" y="21287"/>
                </a:cubicBezTo>
                <a:cubicBezTo>
                  <a:pt x="211989" y="17054"/>
                  <a:pt x="284485" y="11233"/>
                  <a:pt x="282897" y="8587"/>
                </a:cubicBezTo>
                <a:cubicBezTo>
                  <a:pt x="281310" y="5941"/>
                  <a:pt x="226276" y="4883"/>
                  <a:pt x="203522" y="5412"/>
                </a:cubicBezTo>
                <a:cubicBezTo>
                  <a:pt x="180768" y="5941"/>
                  <a:pt x="177593" y="3295"/>
                  <a:pt x="146372" y="11762"/>
                </a:cubicBezTo>
                <a:cubicBezTo>
                  <a:pt x="115151" y="20229"/>
                  <a:pt x="-7086" y="56741"/>
                  <a:pt x="322" y="56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6E64330-539D-7CD9-E559-E8094E0B642E}"/>
              </a:ext>
            </a:extLst>
          </p:cNvPr>
          <p:cNvSpPr/>
          <p:nvPr/>
        </p:nvSpPr>
        <p:spPr>
          <a:xfrm>
            <a:off x="6718284" y="2603402"/>
            <a:ext cx="188969" cy="73793"/>
          </a:xfrm>
          <a:custGeom>
            <a:avLst/>
            <a:gdLst>
              <a:gd name="connsiteX0" fmla="*/ 16 w 188969"/>
              <a:gd name="connsiteY0" fmla="*/ 98 h 73793"/>
              <a:gd name="connsiteX1" fmla="*/ 133366 w 188969"/>
              <a:gd name="connsiteY1" fmla="*/ 28673 h 73793"/>
              <a:gd name="connsiteX2" fmla="*/ 187341 w 188969"/>
              <a:gd name="connsiteY2" fmla="*/ 73123 h 73793"/>
              <a:gd name="connsiteX3" fmla="*/ 168291 w 188969"/>
              <a:gd name="connsiteY3" fmla="*/ 54073 h 73793"/>
              <a:gd name="connsiteX4" fmla="*/ 101616 w 188969"/>
              <a:gd name="connsiteY4" fmla="*/ 35023 h 73793"/>
              <a:gd name="connsiteX5" fmla="*/ 123841 w 188969"/>
              <a:gd name="connsiteY5" fmla="*/ 38198 h 73793"/>
              <a:gd name="connsiteX6" fmla="*/ 16 w 188969"/>
              <a:gd name="connsiteY6" fmla="*/ 98 h 73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969" h="73793">
                <a:moveTo>
                  <a:pt x="16" y="98"/>
                </a:moveTo>
                <a:cubicBezTo>
                  <a:pt x="1603" y="-1489"/>
                  <a:pt x="102145" y="16502"/>
                  <a:pt x="133366" y="28673"/>
                </a:cubicBezTo>
                <a:cubicBezTo>
                  <a:pt x="164587" y="40844"/>
                  <a:pt x="187341" y="73123"/>
                  <a:pt x="187341" y="73123"/>
                </a:cubicBezTo>
                <a:cubicBezTo>
                  <a:pt x="193162" y="77356"/>
                  <a:pt x="182579" y="60423"/>
                  <a:pt x="168291" y="54073"/>
                </a:cubicBezTo>
                <a:cubicBezTo>
                  <a:pt x="154003" y="47723"/>
                  <a:pt x="109024" y="37669"/>
                  <a:pt x="101616" y="35023"/>
                </a:cubicBezTo>
                <a:cubicBezTo>
                  <a:pt x="94208" y="32377"/>
                  <a:pt x="138128" y="44019"/>
                  <a:pt x="123841" y="38198"/>
                </a:cubicBezTo>
                <a:cubicBezTo>
                  <a:pt x="109554" y="32377"/>
                  <a:pt x="-1571" y="1685"/>
                  <a:pt x="16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6432421-BA2A-D380-0E7B-299116FC3F31}"/>
              </a:ext>
            </a:extLst>
          </p:cNvPr>
          <p:cNvSpPr/>
          <p:nvPr/>
        </p:nvSpPr>
        <p:spPr>
          <a:xfrm>
            <a:off x="6482864" y="2679694"/>
            <a:ext cx="398495" cy="57585"/>
          </a:xfrm>
          <a:custGeom>
            <a:avLst/>
            <a:gdLst>
              <a:gd name="connsiteX0" fmla="*/ 486 w 398495"/>
              <a:gd name="connsiteY0" fmla="*/ 6 h 57585"/>
              <a:gd name="connsiteX1" fmla="*/ 108436 w 398495"/>
              <a:gd name="connsiteY1" fmla="*/ 34931 h 57585"/>
              <a:gd name="connsiteX2" fmla="*/ 70336 w 398495"/>
              <a:gd name="connsiteY2" fmla="*/ 22231 h 57585"/>
              <a:gd name="connsiteX3" fmla="*/ 206861 w 398495"/>
              <a:gd name="connsiteY3" fmla="*/ 34931 h 57585"/>
              <a:gd name="connsiteX4" fmla="*/ 194161 w 398495"/>
              <a:gd name="connsiteY4" fmla="*/ 15881 h 57585"/>
              <a:gd name="connsiteX5" fmla="*/ 273536 w 398495"/>
              <a:gd name="connsiteY5" fmla="*/ 28581 h 57585"/>
              <a:gd name="connsiteX6" fmla="*/ 270361 w 398495"/>
              <a:gd name="connsiteY6" fmla="*/ 22231 h 57585"/>
              <a:gd name="connsiteX7" fmla="*/ 394186 w 398495"/>
              <a:gd name="connsiteY7" fmla="*/ 57156 h 57585"/>
              <a:gd name="connsiteX8" fmla="*/ 352911 w 398495"/>
              <a:gd name="connsiteY8" fmla="*/ 41281 h 57585"/>
              <a:gd name="connsiteX9" fmla="*/ 187811 w 398495"/>
              <a:gd name="connsiteY9" fmla="*/ 34931 h 57585"/>
              <a:gd name="connsiteX10" fmla="*/ 235436 w 398495"/>
              <a:gd name="connsiteY10" fmla="*/ 38106 h 57585"/>
              <a:gd name="connsiteX11" fmla="*/ 159236 w 398495"/>
              <a:gd name="connsiteY11" fmla="*/ 38106 h 57585"/>
              <a:gd name="connsiteX12" fmla="*/ 486 w 398495"/>
              <a:gd name="connsiteY12" fmla="*/ 6 h 5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495" h="57585">
                <a:moveTo>
                  <a:pt x="486" y="6"/>
                </a:moveTo>
                <a:cubicBezTo>
                  <a:pt x="-7981" y="-523"/>
                  <a:pt x="96794" y="31227"/>
                  <a:pt x="108436" y="34931"/>
                </a:cubicBezTo>
                <a:cubicBezTo>
                  <a:pt x="120078" y="38635"/>
                  <a:pt x="53932" y="22231"/>
                  <a:pt x="70336" y="22231"/>
                </a:cubicBezTo>
                <a:cubicBezTo>
                  <a:pt x="86740" y="22231"/>
                  <a:pt x="186224" y="35989"/>
                  <a:pt x="206861" y="34931"/>
                </a:cubicBezTo>
                <a:cubicBezTo>
                  <a:pt x="227498" y="33873"/>
                  <a:pt x="183049" y="16939"/>
                  <a:pt x="194161" y="15881"/>
                </a:cubicBezTo>
                <a:cubicBezTo>
                  <a:pt x="205273" y="14823"/>
                  <a:pt x="273536" y="28581"/>
                  <a:pt x="273536" y="28581"/>
                </a:cubicBezTo>
                <a:cubicBezTo>
                  <a:pt x="286236" y="29639"/>
                  <a:pt x="250253" y="17469"/>
                  <a:pt x="270361" y="22231"/>
                </a:cubicBezTo>
                <a:cubicBezTo>
                  <a:pt x="290469" y="26993"/>
                  <a:pt x="380428" y="53981"/>
                  <a:pt x="394186" y="57156"/>
                </a:cubicBezTo>
                <a:cubicBezTo>
                  <a:pt x="407944" y="60331"/>
                  <a:pt x="387307" y="44985"/>
                  <a:pt x="352911" y="41281"/>
                </a:cubicBezTo>
                <a:cubicBezTo>
                  <a:pt x="318515" y="37577"/>
                  <a:pt x="207390" y="35460"/>
                  <a:pt x="187811" y="34931"/>
                </a:cubicBezTo>
                <a:cubicBezTo>
                  <a:pt x="168232" y="34402"/>
                  <a:pt x="240199" y="37577"/>
                  <a:pt x="235436" y="38106"/>
                </a:cubicBezTo>
                <a:cubicBezTo>
                  <a:pt x="230674" y="38635"/>
                  <a:pt x="193632" y="42339"/>
                  <a:pt x="159236" y="38106"/>
                </a:cubicBezTo>
                <a:cubicBezTo>
                  <a:pt x="124840" y="33873"/>
                  <a:pt x="8953" y="535"/>
                  <a:pt x="48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76CE213-C450-5408-7BD6-5868F3E87EE8}"/>
              </a:ext>
            </a:extLst>
          </p:cNvPr>
          <p:cNvSpPr/>
          <p:nvPr/>
        </p:nvSpPr>
        <p:spPr>
          <a:xfrm>
            <a:off x="6564808" y="2644473"/>
            <a:ext cx="162476" cy="45406"/>
          </a:xfrm>
          <a:custGeom>
            <a:avLst/>
            <a:gdLst>
              <a:gd name="connsiteX0" fmla="*/ 1092 w 162476"/>
              <a:gd name="connsiteY0" fmla="*/ 44752 h 45406"/>
              <a:gd name="connsiteX1" fmla="*/ 159842 w 162476"/>
              <a:gd name="connsiteY1" fmla="*/ 302 h 45406"/>
              <a:gd name="connsiteX2" fmla="*/ 93167 w 162476"/>
              <a:gd name="connsiteY2" fmla="*/ 25702 h 45406"/>
              <a:gd name="connsiteX3" fmla="*/ 1092 w 162476"/>
              <a:gd name="connsiteY3" fmla="*/ 44752 h 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476" h="45406">
                <a:moveTo>
                  <a:pt x="1092" y="44752"/>
                </a:moveTo>
                <a:cubicBezTo>
                  <a:pt x="12205" y="40519"/>
                  <a:pt x="144496" y="3477"/>
                  <a:pt x="159842" y="302"/>
                </a:cubicBezTo>
                <a:cubicBezTo>
                  <a:pt x="175188" y="-2873"/>
                  <a:pt x="119625" y="19881"/>
                  <a:pt x="93167" y="25702"/>
                </a:cubicBezTo>
                <a:cubicBezTo>
                  <a:pt x="66709" y="31523"/>
                  <a:pt x="-10021" y="48985"/>
                  <a:pt x="1092" y="44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1570C3A-0867-0B6E-479A-64707C45C2EB}"/>
              </a:ext>
            </a:extLst>
          </p:cNvPr>
          <p:cNvSpPr/>
          <p:nvPr/>
        </p:nvSpPr>
        <p:spPr>
          <a:xfrm>
            <a:off x="6971117" y="2541190"/>
            <a:ext cx="135021" cy="212881"/>
          </a:xfrm>
          <a:custGeom>
            <a:avLst/>
            <a:gdLst>
              <a:gd name="connsiteX0" fmla="*/ 1183 w 135021"/>
              <a:gd name="connsiteY0" fmla="*/ 1985 h 212881"/>
              <a:gd name="connsiteX1" fmla="*/ 131358 w 135021"/>
              <a:gd name="connsiteY1" fmla="*/ 205185 h 212881"/>
              <a:gd name="connsiteX2" fmla="*/ 96433 w 135021"/>
              <a:gd name="connsiteY2" fmla="*/ 163910 h 212881"/>
              <a:gd name="connsiteX3" fmla="*/ 67858 w 135021"/>
              <a:gd name="connsiteY3" fmla="*/ 103585 h 212881"/>
              <a:gd name="connsiteX4" fmla="*/ 1183 w 135021"/>
              <a:gd name="connsiteY4" fmla="*/ 1985 h 21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021" h="212881">
                <a:moveTo>
                  <a:pt x="1183" y="1985"/>
                </a:moveTo>
                <a:cubicBezTo>
                  <a:pt x="11766" y="18918"/>
                  <a:pt x="115483" y="178198"/>
                  <a:pt x="131358" y="205185"/>
                </a:cubicBezTo>
                <a:cubicBezTo>
                  <a:pt x="147233" y="232173"/>
                  <a:pt x="107016" y="180843"/>
                  <a:pt x="96433" y="163910"/>
                </a:cubicBezTo>
                <a:cubicBezTo>
                  <a:pt x="85850" y="146977"/>
                  <a:pt x="81616" y="125810"/>
                  <a:pt x="67858" y="103585"/>
                </a:cubicBezTo>
                <a:cubicBezTo>
                  <a:pt x="54100" y="81360"/>
                  <a:pt x="-9400" y="-14948"/>
                  <a:pt x="1183" y="19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6D84572-A916-01BF-8FAD-14F1B9D941CC}"/>
              </a:ext>
            </a:extLst>
          </p:cNvPr>
          <p:cNvSpPr/>
          <p:nvPr/>
        </p:nvSpPr>
        <p:spPr>
          <a:xfrm>
            <a:off x="6921469" y="2609824"/>
            <a:ext cx="90947" cy="107997"/>
          </a:xfrm>
          <a:custGeom>
            <a:avLst/>
            <a:gdLst>
              <a:gd name="connsiteX0" fmla="*/ 31 w 90947"/>
              <a:gd name="connsiteY0" fmla="*/ 26 h 107997"/>
              <a:gd name="connsiteX1" fmla="*/ 73056 w 90947"/>
              <a:gd name="connsiteY1" fmla="*/ 47651 h 107997"/>
              <a:gd name="connsiteX2" fmla="*/ 88931 w 90947"/>
              <a:gd name="connsiteY2" fmla="*/ 107976 h 107997"/>
              <a:gd name="connsiteX3" fmla="*/ 82581 w 90947"/>
              <a:gd name="connsiteY3" fmla="*/ 54001 h 107997"/>
              <a:gd name="connsiteX4" fmla="*/ 31 w 90947"/>
              <a:gd name="connsiteY4" fmla="*/ 26 h 10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47" h="107997">
                <a:moveTo>
                  <a:pt x="31" y="26"/>
                </a:moveTo>
                <a:cubicBezTo>
                  <a:pt x="-1557" y="-1032"/>
                  <a:pt x="58239" y="29659"/>
                  <a:pt x="73056" y="47651"/>
                </a:cubicBezTo>
                <a:cubicBezTo>
                  <a:pt x="87873" y="65643"/>
                  <a:pt x="87343" y="106918"/>
                  <a:pt x="88931" y="107976"/>
                </a:cubicBezTo>
                <a:cubicBezTo>
                  <a:pt x="90519" y="109034"/>
                  <a:pt x="94752" y="70405"/>
                  <a:pt x="82581" y="54001"/>
                </a:cubicBezTo>
                <a:cubicBezTo>
                  <a:pt x="70410" y="37597"/>
                  <a:pt x="1619" y="1084"/>
                  <a:pt x="3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DB5B494-9CEE-019B-B374-C5401C9C47C6}"/>
              </a:ext>
            </a:extLst>
          </p:cNvPr>
          <p:cNvSpPr/>
          <p:nvPr/>
        </p:nvSpPr>
        <p:spPr>
          <a:xfrm>
            <a:off x="6898807" y="2603010"/>
            <a:ext cx="146793" cy="130737"/>
          </a:xfrm>
          <a:custGeom>
            <a:avLst/>
            <a:gdLst>
              <a:gd name="connsiteX0" fmla="*/ 468 w 146793"/>
              <a:gd name="connsiteY0" fmla="*/ 490 h 130737"/>
              <a:gd name="connsiteX1" fmla="*/ 41743 w 146793"/>
              <a:gd name="connsiteY1" fmla="*/ 67165 h 130737"/>
              <a:gd name="connsiteX2" fmla="*/ 79843 w 146793"/>
              <a:gd name="connsiteY2" fmla="*/ 95740 h 130737"/>
              <a:gd name="connsiteX3" fmla="*/ 41743 w 146793"/>
              <a:gd name="connsiteY3" fmla="*/ 98915 h 130737"/>
              <a:gd name="connsiteX4" fmla="*/ 146518 w 146793"/>
              <a:gd name="connsiteY4" fmla="*/ 130665 h 130737"/>
              <a:gd name="connsiteX5" fmla="*/ 70318 w 146793"/>
              <a:gd name="connsiteY5" fmla="*/ 105265 h 130737"/>
              <a:gd name="connsiteX6" fmla="*/ 468 w 146793"/>
              <a:gd name="connsiteY6" fmla="*/ 490 h 13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93" h="130737">
                <a:moveTo>
                  <a:pt x="468" y="490"/>
                </a:moveTo>
                <a:cubicBezTo>
                  <a:pt x="-4294" y="-5860"/>
                  <a:pt x="28514" y="51290"/>
                  <a:pt x="41743" y="67165"/>
                </a:cubicBezTo>
                <a:cubicBezTo>
                  <a:pt x="54972" y="83040"/>
                  <a:pt x="79843" y="90448"/>
                  <a:pt x="79843" y="95740"/>
                </a:cubicBezTo>
                <a:cubicBezTo>
                  <a:pt x="79843" y="101032"/>
                  <a:pt x="30631" y="93094"/>
                  <a:pt x="41743" y="98915"/>
                </a:cubicBezTo>
                <a:cubicBezTo>
                  <a:pt x="52855" y="104736"/>
                  <a:pt x="141756" y="129607"/>
                  <a:pt x="146518" y="130665"/>
                </a:cubicBezTo>
                <a:cubicBezTo>
                  <a:pt x="151280" y="131723"/>
                  <a:pt x="93072" y="121140"/>
                  <a:pt x="70318" y="105265"/>
                </a:cubicBezTo>
                <a:cubicBezTo>
                  <a:pt x="47564" y="89390"/>
                  <a:pt x="5230" y="6840"/>
                  <a:pt x="468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C25A187-F077-C94F-1528-ED15C9CCF2CE}"/>
              </a:ext>
            </a:extLst>
          </p:cNvPr>
          <p:cNvSpPr/>
          <p:nvPr/>
        </p:nvSpPr>
        <p:spPr>
          <a:xfrm>
            <a:off x="6772273" y="2673318"/>
            <a:ext cx="261440" cy="54845"/>
          </a:xfrm>
          <a:custGeom>
            <a:avLst/>
            <a:gdLst>
              <a:gd name="connsiteX0" fmla="*/ 2 w 261440"/>
              <a:gd name="connsiteY0" fmla="*/ 32 h 54845"/>
              <a:gd name="connsiteX1" fmla="*/ 117477 w 261440"/>
              <a:gd name="connsiteY1" fmla="*/ 31782 h 54845"/>
              <a:gd name="connsiteX2" fmla="*/ 82552 w 261440"/>
              <a:gd name="connsiteY2" fmla="*/ 44482 h 54845"/>
              <a:gd name="connsiteX3" fmla="*/ 206377 w 261440"/>
              <a:gd name="connsiteY3" fmla="*/ 54007 h 54845"/>
              <a:gd name="connsiteX4" fmla="*/ 260352 w 261440"/>
              <a:gd name="connsiteY4" fmla="*/ 54007 h 54845"/>
              <a:gd name="connsiteX5" fmla="*/ 161927 w 261440"/>
              <a:gd name="connsiteY5" fmla="*/ 50832 h 54845"/>
              <a:gd name="connsiteX6" fmla="*/ 123827 w 261440"/>
              <a:gd name="connsiteY6" fmla="*/ 47657 h 54845"/>
              <a:gd name="connsiteX7" fmla="*/ 155577 w 261440"/>
              <a:gd name="connsiteY7" fmla="*/ 31782 h 54845"/>
              <a:gd name="connsiteX8" fmla="*/ 114302 w 261440"/>
              <a:gd name="connsiteY8" fmla="*/ 38132 h 54845"/>
              <a:gd name="connsiteX9" fmla="*/ 2 w 261440"/>
              <a:gd name="connsiteY9" fmla="*/ 32 h 5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440" h="54845">
                <a:moveTo>
                  <a:pt x="2" y="32"/>
                </a:moveTo>
                <a:cubicBezTo>
                  <a:pt x="531" y="-1026"/>
                  <a:pt x="103719" y="24374"/>
                  <a:pt x="117477" y="31782"/>
                </a:cubicBezTo>
                <a:cubicBezTo>
                  <a:pt x="131235" y="39190"/>
                  <a:pt x="67735" y="40778"/>
                  <a:pt x="82552" y="44482"/>
                </a:cubicBezTo>
                <a:cubicBezTo>
                  <a:pt x="97369" y="48186"/>
                  <a:pt x="176744" y="52420"/>
                  <a:pt x="206377" y="54007"/>
                </a:cubicBezTo>
                <a:cubicBezTo>
                  <a:pt x="236010" y="55594"/>
                  <a:pt x="267760" y="54536"/>
                  <a:pt x="260352" y="54007"/>
                </a:cubicBezTo>
                <a:cubicBezTo>
                  <a:pt x="252944" y="53478"/>
                  <a:pt x="184681" y="51890"/>
                  <a:pt x="161927" y="50832"/>
                </a:cubicBezTo>
                <a:cubicBezTo>
                  <a:pt x="139173" y="49774"/>
                  <a:pt x="124885" y="50832"/>
                  <a:pt x="123827" y="47657"/>
                </a:cubicBezTo>
                <a:cubicBezTo>
                  <a:pt x="122769" y="44482"/>
                  <a:pt x="157164" y="33369"/>
                  <a:pt x="155577" y="31782"/>
                </a:cubicBezTo>
                <a:cubicBezTo>
                  <a:pt x="153990" y="30195"/>
                  <a:pt x="137585" y="42365"/>
                  <a:pt x="114302" y="38132"/>
                </a:cubicBezTo>
                <a:cubicBezTo>
                  <a:pt x="91019" y="33899"/>
                  <a:pt x="-527" y="1090"/>
                  <a:pt x="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DBF7438-BD10-43F4-1026-23707DDF45F9}"/>
              </a:ext>
            </a:extLst>
          </p:cNvPr>
          <p:cNvSpPr/>
          <p:nvPr/>
        </p:nvSpPr>
        <p:spPr>
          <a:xfrm>
            <a:off x="6889844" y="2581272"/>
            <a:ext cx="41209" cy="120767"/>
          </a:xfrm>
          <a:custGeom>
            <a:avLst/>
            <a:gdLst>
              <a:gd name="connsiteX0" fmla="*/ 41181 w 41209"/>
              <a:gd name="connsiteY0" fmla="*/ 3 h 120767"/>
              <a:gd name="connsiteX1" fmla="*/ 9431 w 41209"/>
              <a:gd name="connsiteY1" fmla="*/ 63503 h 120767"/>
              <a:gd name="connsiteX2" fmla="*/ 18956 w 41209"/>
              <a:gd name="connsiteY2" fmla="*/ 120653 h 120767"/>
              <a:gd name="connsiteX3" fmla="*/ 6256 w 41209"/>
              <a:gd name="connsiteY3" fmla="*/ 79378 h 120767"/>
              <a:gd name="connsiteX4" fmla="*/ 3081 w 41209"/>
              <a:gd name="connsiteY4" fmla="*/ 60328 h 120767"/>
              <a:gd name="connsiteX5" fmla="*/ 41181 w 41209"/>
              <a:gd name="connsiteY5" fmla="*/ 3 h 12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09" h="120767">
                <a:moveTo>
                  <a:pt x="41181" y="3"/>
                </a:moveTo>
                <a:cubicBezTo>
                  <a:pt x="42239" y="532"/>
                  <a:pt x="13135" y="43395"/>
                  <a:pt x="9431" y="63503"/>
                </a:cubicBezTo>
                <a:cubicBezTo>
                  <a:pt x="5727" y="83611"/>
                  <a:pt x="19485" y="118007"/>
                  <a:pt x="18956" y="120653"/>
                </a:cubicBezTo>
                <a:cubicBezTo>
                  <a:pt x="18427" y="123299"/>
                  <a:pt x="6256" y="79378"/>
                  <a:pt x="6256" y="79378"/>
                </a:cubicBezTo>
                <a:cubicBezTo>
                  <a:pt x="3610" y="69324"/>
                  <a:pt x="-4327" y="67736"/>
                  <a:pt x="3081" y="60328"/>
                </a:cubicBezTo>
                <a:cubicBezTo>
                  <a:pt x="10489" y="52920"/>
                  <a:pt x="40123" y="-526"/>
                  <a:pt x="4118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8788B50-793F-4403-E220-1983198D5594}"/>
              </a:ext>
            </a:extLst>
          </p:cNvPr>
          <p:cNvSpPr/>
          <p:nvPr/>
        </p:nvSpPr>
        <p:spPr>
          <a:xfrm>
            <a:off x="6470268" y="2593777"/>
            <a:ext cx="105349" cy="78466"/>
          </a:xfrm>
          <a:custGeom>
            <a:avLst/>
            <a:gdLst>
              <a:gd name="connsiteX0" fmla="*/ 105157 w 105349"/>
              <a:gd name="connsiteY0" fmla="*/ 198 h 78466"/>
              <a:gd name="connsiteX1" fmla="*/ 3557 w 105349"/>
              <a:gd name="connsiteY1" fmla="*/ 76398 h 78466"/>
              <a:gd name="connsiteX2" fmla="*/ 28957 w 105349"/>
              <a:gd name="connsiteY2" fmla="*/ 54173 h 78466"/>
              <a:gd name="connsiteX3" fmla="*/ 105157 w 105349"/>
              <a:gd name="connsiteY3" fmla="*/ 198 h 78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349" h="78466">
                <a:moveTo>
                  <a:pt x="105157" y="198"/>
                </a:moveTo>
                <a:cubicBezTo>
                  <a:pt x="100924" y="3902"/>
                  <a:pt x="16257" y="67402"/>
                  <a:pt x="3557" y="76398"/>
                </a:cubicBezTo>
                <a:cubicBezTo>
                  <a:pt x="-9143" y="85394"/>
                  <a:pt x="15199" y="62640"/>
                  <a:pt x="28957" y="54173"/>
                </a:cubicBezTo>
                <a:cubicBezTo>
                  <a:pt x="42715" y="45706"/>
                  <a:pt x="109390" y="-3506"/>
                  <a:pt x="105157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4DFF269-DF24-8E9B-34D6-98F285B7666D}"/>
              </a:ext>
            </a:extLst>
          </p:cNvPr>
          <p:cNvSpPr/>
          <p:nvPr/>
        </p:nvSpPr>
        <p:spPr>
          <a:xfrm>
            <a:off x="6734168" y="2625601"/>
            <a:ext cx="168978" cy="70184"/>
          </a:xfrm>
          <a:custGeom>
            <a:avLst/>
            <a:gdLst>
              <a:gd name="connsiteX0" fmla="*/ 7 w 168978"/>
              <a:gd name="connsiteY0" fmla="*/ 124 h 70184"/>
              <a:gd name="connsiteX1" fmla="*/ 139707 w 168978"/>
              <a:gd name="connsiteY1" fmla="*/ 35049 h 70184"/>
              <a:gd name="connsiteX2" fmla="*/ 168282 w 168978"/>
              <a:gd name="connsiteY2" fmla="*/ 69974 h 70184"/>
              <a:gd name="connsiteX3" fmla="*/ 146057 w 168978"/>
              <a:gd name="connsiteY3" fmla="*/ 47749 h 70184"/>
              <a:gd name="connsiteX4" fmla="*/ 7 w 168978"/>
              <a:gd name="connsiteY4" fmla="*/ 124 h 70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978" h="70184">
                <a:moveTo>
                  <a:pt x="7" y="124"/>
                </a:moveTo>
                <a:cubicBezTo>
                  <a:pt x="-1051" y="-1993"/>
                  <a:pt x="111661" y="23407"/>
                  <a:pt x="139707" y="35049"/>
                </a:cubicBezTo>
                <a:cubicBezTo>
                  <a:pt x="167753" y="46691"/>
                  <a:pt x="167224" y="67857"/>
                  <a:pt x="168282" y="69974"/>
                </a:cubicBezTo>
                <a:cubicBezTo>
                  <a:pt x="169340" y="72091"/>
                  <a:pt x="172515" y="57803"/>
                  <a:pt x="146057" y="47749"/>
                </a:cubicBezTo>
                <a:cubicBezTo>
                  <a:pt x="119599" y="37695"/>
                  <a:pt x="1065" y="2241"/>
                  <a:pt x="7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61B17E-A84A-0169-3589-0205C0D3AA3B}"/>
              </a:ext>
            </a:extLst>
          </p:cNvPr>
          <p:cNvSpPr/>
          <p:nvPr/>
        </p:nvSpPr>
        <p:spPr>
          <a:xfrm>
            <a:off x="7506582" y="2787528"/>
            <a:ext cx="335683" cy="187456"/>
          </a:xfrm>
          <a:custGeom>
            <a:avLst/>
            <a:gdLst>
              <a:gd name="connsiteX0" fmla="*/ 335668 w 335683"/>
              <a:gd name="connsiteY0" fmla="*/ 122 h 187456"/>
              <a:gd name="connsiteX1" fmla="*/ 180093 w 335683"/>
              <a:gd name="connsiteY1" fmla="*/ 38222 h 187456"/>
              <a:gd name="connsiteX2" fmla="*/ 103893 w 335683"/>
              <a:gd name="connsiteY2" fmla="*/ 95372 h 187456"/>
              <a:gd name="connsiteX3" fmla="*/ 91193 w 335683"/>
              <a:gd name="connsiteY3" fmla="*/ 127122 h 187456"/>
              <a:gd name="connsiteX4" fmla="*/ 103893 w 335683"/>
              <a:gd name="connsiteY4" fmla="*/ 139822 h 187456"/>
              <a:gd name="connsiteX5" fmla="*/ 53093 w 335683"/>
              <a:gd name="connsiteY5" fmla="*/ 152522 h 187456"/>
              <a:gd name="connsiteX6" fmla="*/ 37218 w 335683"/>
              <a:gd name="connsiteY6" fmla="*/ 171572 h 187456"/>
              <a:gd name="connsiteX7" fmla="*/ 78493 w 335683"/>
              <a:gd name="connsiteY7" fmla="*/ 152522 h 187456"/>
              <a:gd name="connsiteX8" fmla="*/ 2293 w 335683"/>
              <a:gd name="connsiteY8" fmla="*/ 187447 h 187456"/>
              <a:gd name="connsiteX9" fmla="*/ 24518 w 335683"/>
              <a:gd name="connsiteY9" fmla="*/ 155697 h 187456"/>
              <a:gd name="connsiteX10" fmla="*/ 72143 w 335683"/>
              <a:gd name="connsiteY10" fmla="*/ 117597 h 187456"/>
              <a:gd name="connsiteX11" fmla="*/ 65793 w 335683"/>
              <a:gd name="connsiteY11" fmla="*/ 95372 h 187456"/>
              <a:gd name="connsiteX12" fmla="*/ 72143 w 335683"/>
              <a:gd name="connsiteY12" fmla="*/ 111247 h 187456"/>
              <a:gd name="connsiteX13" fmla="*/ 72143 w 335683"/>
              <a:gd name="connsiteY13" fmla="*/ 28697 h 187456"/>
              <a:gd name="connsiteX14" fmla="*/ 75318 w 335683"/>
              <a:gd name="connsiteY14" fmla="*/ 101722 h 187456"/>
              <a:gd name="connsiteX15" fmla="*/ 122943 w 335683"/>
              <a:gd name="connsiteY15" fmla="*/ 66797 h 187456"/>
              <a:gd name="connsiteX16" fmla="*/ 129293 w 335683"/>
              <a:gd name="connsiteY16" fmla="*/ 38222 h 187456"/>
              <a:gd name="connsiteX17" fmla="*/ 145168 w 335683"/>
              <a:gd name="connsiteY17" fmla="*/ 47747 h 187456"/>
              <a:gd name="connsiteX18" fmla="*/ 135643 w 335683"/>
              <a:gd name="connsiteY18" fmla="*/ 19172 h 187456"/>
              <a:gd name="connsiteX19" fmla="*/ 164218 w 335683"/>
              <a:gd name="connsiteY19" fmla="*/ 41397 h 187456"/>
              <a:gd name="connsiteX20" fmla="*/ 202318 w 335683"/>
              <a:gd name="connsiteY20" fmla="*/ 22347 h 187456"/>
              <a:gd name="connsiteX21" fmla="*/ 180093 w 335683"/>
              <a:gd name="connsiteY21" fmla="*/ 3297 h 187456"/>
              <a:gd name="connsiteX22" fmla="*/ 211843 w 335683"/>
              <a:gd name="connsiteY22" fmla="*/ 15997 h 187456"/>
              <a:gd name="connsiteX23" fmla="*/ 170568 w 335683"/>
              <a:gd name="connsiteY23" fmla="*/ 25522 h 187456"/>
              <a:gd name="connsiteX24" fmla="*/ 335668 w 335683"/>
              <a:gd name="connsiteY24" fmla="*/ 122 h 1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5683" h="187456">
                <a:moveTo>
                  <a:pt x="335668" y="122"/>
                </a:moveTo>
                <a:cubicBezTo>
                  <a:pt x="337256" y="2239"/>
                  <a:pt x="218722" y="22347"/>
                  <a:pt x="180093" y="38222"/>
                </a:cubicBezTo>
                <a:cubicBezTo>
                  <a:pt x="141464" y="54097"/>
                  <a:pt x="118710" y="80555"/>
                  <a:pt x="103893" y="95372"/>
                </a:cubicBezTo>
                <a:cubicBezTo>
                  <a:pt x="89076" y="110189"/>
                  <a:pt x="91193" y="127122"/>
                  <a:pt x="91193" y="127122"/>
                </a:cubicBezTo>
                <a:cubicBezTo>
                  <a:pt x="91193" y="134530"/>
                  <a:pt x="110243" y="135589"/>
                  <a:pt x="103893" y="139822"/>
                </a:cubicBezTo>
                <a:cubicBezTo>
                  <a:pt x="97543" y="144055"/>
                  <a:pt x="53093" y="152522"/>
                  <a:pt x="53093" y="152522"/>
                </a:cubicBezTo>
                <a:cubicBezTo>
                  <a:pt x="41980" y="157814"/>
                  <a:pt x="32985" y="171572"/>
                  <a:pt x="37218" y="171572"/>
                </a:cubicBezTo>
                <a:cubicBezTo>
                  <a:pt x="41451" y="171572"/>
                  <a:pt x="78493" y="152522"/>
                  <a:pt x="78493" y="152522"/>
                </a:cubicBezTo>
                <a:cubicBezTo>
                  <a:pt x="72672" y="155168"/>
                  <a:pt x="11289" y="186918"/>
                  <a:pt x="2293" y="187447"/>
                </a:cubicBezTo>
                <a:cubicBezTo>
                  <a:pt x="-6703" y="187976"/>
                  <a:pt x="12876" y="167339"/>
                  <a:pt x="24518" y="155697"/>
                </a:cubicBezTo>
                <a:cubicBezTo>
                  <a:pt x="36160" y="144055"/>
                  <a:pt x="65264" y="127651"/>
                  <a:pt x="72143" y="117597"/>
                </a:cubicBezTo>
                <a:cubicBezTo>
                  <a:pt x="79022" y="107543"/>
                  <a:pt x="65793" y="95372"/>
                  <a:pt x="65793" y="95372"/>
                </a:cubicBezTo>
                <a:cubicBezTo>
                  <a:pt x="65793" y="94314"/>
                  <a:pt x="71085" y="122359"/>
                  <a:pt x="72143" y="111247"/>
                </a:cubicBezTo>
                <a:cubicBezTo>
                  <a:pt x="73201" y="100135"/>
                  <a:pt x="71614" y="30284"/>
                  <a:pt x="72143" y="28697"/>
                </a:cubicBezTo>
                <a:cubicBezTo>
                  <a:pt x="72672" y="27110"/>
                  <a:pt x="66851" y="95372"/>
                  <a:pt x="75318" y="101722"/>
                </a:cubicBezTo>
                <a:cubicBezTo>
                  <a:pt x="83785" y="108072"/>
                  <a:pt x="113947" y="77380"/>
                  <a:pt x="122943" y="66797"/>
                </a:cubicBezTo>
                <a:cubicBezTo>
                  <a:pt x="131939" y="56214"/>
                  <a:pt x="129293" y="38222"/>
                  <a:pt x="129293" y="38222"/>
                </a:cubicBezTo>
                <a:cubicBezTo>
                  <a:pt x="132997" y="35047"/>
                  <a:pt x="144110" y="50922"/>
                  <a:pt x="145168" y="47747"/>
                </a:cubicBezTo>
                <a:cubicBezTo>
                  <a:pt x="146226" y="44572"/>
                  <a:pt x="132468" y="20230"/>
                  <a:pt x="135643" y="19172"/>
                </a:cubicBezTo>
                <a:cubicBezTo>
                  <a:pt x="138818" y="18114"/>
                  <a:pt x="153106" y="40868"/>
                  <a:pt x="164218" y="41397"/>
                </a:cubicBezTo>
                <a:cubicBezTo>
                  <a:pt x="175330" y="41926"/>
                  <a:pt x="199672" y="28697"/>
                  <a:pt x="202318" y="22347"/>
                </a:cubicBezTo>
                <a:cubicBezTo>
                  <a:pt x="204964" y="15997"/>
                  <a:pt x="178505" y="4355"/>
                  <a:pt x="180093" y="3297"/>
                </a:cubicBezTo>
                <a:cubicBezTo>
                  <a:pt x="181681" y="2239"/>
                  <a:pt x="213430" y="12293"/>
                  <a:pt x="211843" y="15997"/>
                </a:cubicBezTo>
                <a:cubicBezTo>
                  <a:pt x="210256" y="19701"/>
                  <a:pt x="149401" y="27109"/>
                  <a:pt x="170568" y="25522"/>
                </a:cubicBezTo>
                <a:cubicBezTo>
                  <a:pt x="191735" y="23935"/>
                  <a:pt x="334080" y="-1995"/>
                  <a:pt x="33566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C102B52-B675-1B29-6657-1EF6C45DFD9C}"/>
              </a:ext>
            </a:extLst>
          </p:cNvPr>
          <p:cNvSpPr/>
          <p:nvPr/>
        </p:nvSpPr>
        <p:spPr>
          <a:xfrm>
            <a:off x="7548268" y="2766362"/>
            <a:ext cx="290816" cy="116840"/>
          </a:xfrm>
          <a:custGeom>
            <a:avLst/>
            <a:gdLst>
              <a:gd name="connsiteX0" fmla="*/ 290807 w 290816"/>
              <a:gd name="connsiteY0" fmla="*/ 2238 h 116840"/>
              <a:gd name="connsiteX1" fmla="*/ 170157 w 290816"/>
              <a:gd name="connsiteY1" fmla="*/ 5413 h 116840"/>
              <a:gd name="connsiteX2" fmla="*/ 100307 w 290816"/>
              <a:gd name="connsiteY2" fmla="*/ 18113 h 116840"/>
              <a:gd name="connsiteX3" fmla="*/ 138407 w 290816"/>
              <a:gd name="connsiteY3" fmla="*/ 2238 h 116840"/>
              <a:gd name="connsiteX4" fmla="*/ 20932 w 290816"/>
              <a:gd name="connsiteY4" fmla="*/ 72088 h 116840"/>
              <a:gd name="connsiteX5" fmla="*/ 55857 w 290816"/>
              <a:gd name="connsiteY5" fmla="*/ 59388 h 116840"/>
              <a:gd name="connsiteX6" fmla="*/ 1882 w 290816"/>
              <a:gd name="connsiteY6" fmla="*/ 94313 h 116840"/>
              <a:gd name="connsiteX7" fmla="*/ 14582 w 290816"/>
              <a:gd name="connsiteY7" fmla="*/ 116538 h 116840"/>
              <a:gd name="connsiteX8" fmla="*/ 36807 w 290816"/>
              <a:gd name="connsiteY8" fmla="*/ 78438 h 116840"/>
              <a:gd name="connsiteX9" fmla="*/ 103482 w 290816"/>
              <a:gd name="connsiteY9" fmla="*/ 43513 h 116840"/>
              <a:gd name="connsiteX10" fmla="*/ 59032 w 290816"/>
              <a:gd name="connsiteY10" fmla="*/ 62563 h 116840"/>
              <a:gd name="connsiteX11" fmla="*/ 132057 w 290816"/>
              <a:gd name="connsiteY11" fmla="*/ 33988 h 116840"/>
              <a:gd name="connsiteX12" fmla="*/ 176507 w 290816"/>
              <a:gd name="connsiteY12" fmla="*/ 2238 h 116840"/>
              <a:gd name="connsiteX13" fmla="*/ 290807 w 290816"/>
              <a:gd name="connsiteY13" fmla="*/ 2238 h 1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0816" h="116840">
                <a:moveTo>
                  <a:pt x="290807" y="2238"/>
                </a:moveTo>
                <a:cubicBezTo>
                  <a:pt x="289749" y="2767"/>
                  <a:pt x="201907" y="2767"/>
                  <a:pt x="170157" y="5413"/>
                </a:cubicBezTo>
                <a:cubicBezTo>
                  <a:pt x="138407" y="8059"/>
                  <a:pt x="105599" y="18642"/>
                  <a:pt x="100307" y="18113"/>
                </a:cubicBezTo>
                <a:cubicBezTo>
                  <a:pt x="95015" y="17584"/>
                  <a:pt x="151636" y="-6758"/>
                  <a:pt x="138407" y="2238"/>
                </a:cubicBezTo>
                <a:cubicBezTo>
                  <a:pt x="125178" y="11234"/>
                  <a:pt x="34690" y="62563"/>
                  <a:pt x="20932" y="72088"/>
                </a:cubicBezTo>
                <a:cubicBezTo>
                  <a:pt x="7174" y="81613"/>
                  <a:pt x="59032" y="55684"/>
                  <a:pt x="55857" y="59388"/>
                </a:cubicBezTo>
                <a:cubicBezTo>
                  <a:pt x="52682" y="63092"/>
                  <a:pt x="8761" y="84788"/>
                  <a:pt x="1882" y="94313"/>
                </a:cubicBezTo>
                <a:cubicBezTo>
                  <a:pt x="-4997" y="103838"/>
                  <a:pt x="8761" y="119184"/>
                  <a:pt x="14582" y="116538"/>
                </a:cubicBezTo>
                <a:cubicBezTo>
                  <a:pt x="20403" y="113892"/>
                  <a:pt x="21990" y="90609"/>
                  <a:pt x="36807" y="78438"/>
                </a:cubicBezTo>
                <a:cubicBezTo>
                  <a:pt x="51624" y="66267"/>
                  <a:pt x="99778" y="46159"/>
                  <a:pt x="103482" y="43513"/>
                </a:cubicBezTo>
                <a:cubicBezTo>
                  <a:pt x="107186" y="40867"/>
                  <a:pt x="54270" y="64150"/>
                  <a:pt x="59032" y="62563"/>
                </a:cubicBezTo>
                <a:cubicBezTo>
                  <a:pt x="63794" y="60976"/>
                  <a:pt x="112478" y="44042"/>
                  <a:pt x="132057" y="33988"/>
                </a:cubicBezTo>
                <a:cubicBezTo>
                  <a:pt x="151636" y="23934"/>
                  <a:pt x="150049" y="7000"/>
                  <a:pt x="176507" y="2238"/>
                </a:cubicBezTo>
                <a:cubicBezTo>
                  <a:pt x="202965" y="-2524"/>
                  <a:pt x="291865" y="1709"/>
                  <a:pt x="290807" y="2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D0E8AD4-8EC9-3E89-7EBE-4D88548C7760}"/>
              </a:ext>
            </a:extLst>
          </p:cNvPr>
          <p:cNvSpPr/>
          <p:nvPr/>
        </p:nvSpPr>
        <p:spPr>
          <a:xfrm>
            <a:off x="7486343" y="2803062"/>
            <a:ext cx="213807" cy="184934"/>
          </a:xfrm>
          <a:custGeom>
            <a:avLst/>
            <a:gdLst>
              <a:gd name="connsiteX0" fmla="*/ 213032 w 213807"/>
              <a:gd name="connsiteY0" fmla="*/ 463 h 184934"/>
              <a:gd name="connsiteX1" fmla="*/ 28882 w 213807"/>
              <a:gd name="connsiteY1" fmla="*/ 136988 h 184934"/>
              <a:gd name="connsiteX2" fmla="*/ 307 w 213807"/>
              <a:gd name="connsiteY2" fmla="*/ 184613 h 184934"/>
              <a:gd name="connsiteX3" fmla="*/ 25707 w 213807"/>
              <a:gd name="connsiteY3" fmla="*/ 156038 h 184934"/>
              <a:gd name="connsiteX4" fmla="*/ 105082 w 213807"/>
              <a:gd name="connsiteY4" fmla="*/ 121113 h 184934"/>
              <a:gd name="connsiteX5" fmla="*/ 95557 w 213807"/>
              <a:gd name="connsiteY5" fmla="*/ 92538 h 184934"/>
              <a:gd name="connsiteX6" fmla="*/ 213032 w 213807"/>
              <a:gd name="connsiteY6" fmla="*/ 463 h 184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807" h="184934">
                <a:moveTo>
                  <a:pt x="213032" y="463"/>
                </a:moveTo>
                <a:cubicBezTo>
                  <a:pt x="201919" y="7871"/>
                  <a:pt x="64336" y="106296"/>
                  <a:pt x="28882" y="136988"/>
                </a:cubicBezTo>
                <a:cubicBezTo>
                  <a:pt x="-6572" y="167680"/>
                  <a:pt x="836" y="181438"/>
                  <a:pt x="307" y="184613"/>
                </a:cubicBezTo>
                <a:cubicBezTo>
                  <a:pt x="-222" y="187788"/>
                  <a:pt x="8244" y="166621"/>
                  <a:pt x="25707" y="156038"/>
                </a:cubicBezTo>
                <a:cubicBezTo>
                  <a:pt x="43169" y="145455"/>
                  <a:pt x="93440" y="131696"/>
                  <a:pt x="105082" y="121113"/>
                </a:cubicBezTo>
                <a:cubicBezTo>
                  <a:pt x="116724" y="110530"/>
                  <a:pt x="78624" y="108413"/>
                  <a:pt x="95557" y="92538"/>
                </a:cubicBezTo>
                <a:cubicBezTo>
                  <a:pt x="112490" y="76663"/>
                  <a:pt x="224145" y="-6945"/>
                  <a:pt x="213032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54ECD2-2FEF-8BCE-55E7-5CDAA985D77A}"/>
              </a:ext>
            </a:extLst>
          </p:cNvPr>
          <p:cNvSpPr/>
          <p:nvPr/>
        </p:nvSpPr>
        <p:spPr>
          <a:xfrm>
            <a:off x="7568580" y="2917120"/>
            <a:ext cx="397523" cy="42069"/>
          </a:xfrm>
          <a:custGeom>
            <a:avLst/>
            <a:gdLst>
              <a:gd name="connsiteX0" fmla="*/ 620 w 397523"/>
              <a:gd name="connsiteY0" fmla="*/ 32455 h 42069"/>
              <a:gd name="connsiteX1" fmla="*/ 156195 w 397523"/>
              <a:gd name="connsiteY1" fmla="*/ 13405 h 42069"/>
              <a:gd name="connsiteX2" fmla="*/ 102220 w 397523"/>
              <a:gd name="connsiteY2" fmla="*/ 16580 h 42069"/>
              <a:gd name="connsiteX3" fmla="*/ 191120 w 397523"/>
              <a:gd name="connsiteY3" fmla="*/ 29280 h 42069"/>
              <a:gd name="connsiteX4" fmla="*/ 159370 w 397523"/>
              <a:gd name="connsiteY4" fmla="*/ 7055 h 42069"/>
              <a:gd name="connsiteX5" fmla="*/ 248270 w 397523"/>
              <a:gd name="connsiteY5" fmla="*/ 22930 h 42069"/>
              <a:gd name="connsiteX6" fmla="*/ 216520 w 397523"/>
              <a:gd name="connsiteY6" fmla="*/ 13405 h 42069"/>
              <a:gd name="connsiteX7" fmla="*/ 299070 w 397523"/>
              <a:gd name="connsiteY7" fmla="*/ 16580 h 42069"/>
              <a:gd name="connsiteX8" fmla="*/ 292720 w 397523"/>
              <a:gd name="connsiteY8" fmla="*/ 10230 h 42069"/>
              <a:gd name="connsiteX9" fmla="*/ 333995 w 397523"/>
              <a:gd name="connsiteY9" fmla="*/ 41980 h 42069"/>
              <a:gd name="connsiteX10" fmla="*/ 308595 w 397523"/>
              <a:gd name="connsiteY10" fmla="*/ 19755 h 42069"/>
              <a:gd name="connsiteX11" fmla="*/ 378445 w 397523"/>
              <a:gd name="connsiteY11" fmla="*/ 19755 h 42069"/>
              <a:gd name="connsiteX12" fmla="*/ 324470 w 397523"/>
              <a:gd name="connsiteY12" fmla="*/ 10230 h 42069"/>
              <a:gd name="connsiteX13" fmla="*/ 397495 w 397523"/>
              <a:gd name="connsiteY13" fmla="*/ 705 h 42069"/>
              <a:gd name="connsiteX14" fmla="*/ 333995 w 397523"/>
              <a:gd name="connsiteY14" fmla="*/ 705 h 42069"/>
              <a:gd name="connsiteX15" fmla="*/ 197470 w 397523"/>
              <a:gd name="connsiteY15" fmla="*/ 705 h 42069"/>
              <a:gd name="connsiteX16" fmla="*/ 118095 w 397523"/>
              <a:gd name="connsiteY16" fmla="*/ 3880 h 42069"/>
              <a:gd name="connsiteX17" fmla="*/ 203820 w 397523"/>
              <a:gd name="connsiteY17" fmla="*/ 3880 h 42069"/>
              <a:gd name="connsiteX18" fmla="*/ 105395 w 397523"/>
              <a:gd name="connsiteY18" fmla="*/ 13405 h 42069"/>
              <a:gd name="connsiteX19" fmla="*/ 620 w 397523"/>
              <a:gd name="connsiteY19" fmla="*/ 32455 h 4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7523" h="42069">
                <a:moveTo>
                  <a:pt x="620" y="32455"/>
                </a:moveTo>
                <a:cubicBezTo>
                  <a:pt x="9087" y="32455"/>
                  <a:pt x="139262" y="16051"/>
                  <a:pt x="156195" y="13405"/>
                </a:cubicBezTo>
                <a:cubicBezTo>
                  <a:pt x="173128" y="10759"/>
                  <a:pt x="96399" y="13934"/>
                  <a:pt x="102220" y="16580"/>
                </a:cubicBezTo>
                <a:cubicBezTo>
                  <a:pt x="108041" y="19226"/>
                  <a:pt x="181595" y="30867"/>
                  <a:pt x="191120" y="29280"/>
                </a:cubicBezTo>
                <a:cubicBezTo>
                  <a:pt x="200645" y="27692"/>
                  <a:pt x="149845" y="8113"/>
                  <a:pt x="159370" y="7055"/>
                </a:cubicBezTo>
                <a:cubicBezTo>
                  <a:pt x="168895" y="5997"/>
                  <a:pt x="238745" y="21872"/>
                  <a:pt x="248270" y="22930"/>
                </a:cubicBezTo>
                <a:cubicBezTo>
                  <a:pt x="257795" y="23988"/>
                  <a:pt x="208053" y="14463"/>
                  <a:pt x="216520" y="13405"/>
                </a:cubicBezTo>
                <a:cubicBezTo>
                  <a:pt x="224987" y="12347"/>
                  <a:pt x="299070" y="16580"/>
                  <a:pt x="299070" y="16580"/>
                </a:cubicBezTo>
                <a:cubicBezTo>
                  <a:pt x="311770" y="16051"/>
                  <a:pt x="286899" y="5997"/>
                  <a:pt x="292720" y="10230"/>
                </a:cubicBezTo>
                <a:cubicBezTo>
                  <a:pt x="298541" y="14463"/>
                  <a:pt x="331349" y="40393"/>
                  <a:pt x="333995" y="41980"/>
                </a:cubicBezTo>
                <a:cubicBezTo>
                  <a:pt x="336641" y="43568"/>
                  <a:pt x="301187" y="23459"/>
                  <a:pt x="308595" y="19755"/>
                </a:cubicBezTo>
                <a:cubicBezTo>
                  <a:pt x="316003" y="16051"/>
                  <a:pt x="375799" y="21342"/>
                  <a:pt x="378445" y="19755"/>
                </a:cubicBezTo>
                <a:cubicBezTo>
                  <a:pt x="381091" y="18167"/>
                  <a:pt x="321295" y="13405"/>
                  <a:pt x="324470" y="10230"/>
                </a:cubicBezTo>
                <a:cubicBezTo>
                  <a:pt x="327645" y="7055"/>
                  <a:pt x="395908" y="2292"/>
                  <a:pt x="397495" y="705"/>
                </a:cubicBezTo>
                <a:cubicBezTo>
                  <a:pt x="399082" y="-882"/>
                  <a:pt x="333995" y="705"/>
                  <a:pt x="333995" y="705"/>
                </a:cubicBezTo>
                <a:lnTo>
                  <a:pt x="197470" y="705"/>
                </a:lnTo>
                <a:cubicBezTo>
                  <a:pt x="161487" y="1234"/>
                  <a:pt x="117037" y="3351"/>
                  <a:pt x="118095" y="3880"/>
                </a:cubicBezTo>
                <a:cubicBezTo>
                  <a:pt x="119153" y="4409"/>
                  <a:pt x="205937" y="2292"/>
                  <a:pt x="203820" y="3880"/>
                </a:cubicBezTo>
                <a:cubicBezTo>
                  <a:pt x="201703" y="5468"/>
                  <a:pt x="138203" y="11817"/>
                  <a:pt x="105395" y="13405"/>
                </a:cubicBezTo>
                <a:cubicBezTo>
                  <a:pt x="72587" y="14992"/>
                  <a:pt x="-7847" y="32455"/>
                  <a:pt x="620" y="32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DA1EE79-E5C7-5569-E699-3C7B9D98C43F}"/>
              </a:ext>
            </a:extLst>
          </p:cNvPr>
          <p:cNvSpPr/>
          <p:nvPr/>
        </p:nvSpPr>
        <p:spPr>
          <a:xfrm>
            <a:off x="7495872" y="2923954"/>
            <a:ext cx="153116" cy="73998"/>
          </a:xfrm>
          <a:custGeom>
            <a:avLst/>
            <a:gdLst>
              <a:gd name="connsiteX0" fmla="*/ 303 w 153116"/>
              <a:gd name="connsiteY0" fmla="*/ 73246 h 73998"/>
              <a:gd name="connsiteX1" fmla="*/ 44753 w 153116"/>
              <a:gd name="connsiteY1" fmla="*/ 41496 h 73998"/>
              <a:gd name="connsiteX2" fmla="*/ 152703 w 153116"/>
              <a:gd name="connsiteY2" fmla="*/ 25621 h 73998"/>
              <a:gd name="connsiteX3" fmla="*/ 82853 w 153116"/>
              <a:gd name="connsiteY3" fmla="*/ 221 h 73998"/>
              <a:gd name="connsiteX4" fmla="*/ 108253 w 153116"/>
              <a:gd name="connsiteY4" fmla="*/ 12921 h 73998"/>
              <a:gd name="connsiteX5" fmla="*/ 63803 w 153116"/>
              <a:gd name="connsiteY5" fmla="*/ 6571 h 73998"/>
              <a:gd name="connsiteX6" fmla="*/ 303 w 153116"/>
              <a:gd name="connsiteY6" fmla="*/ 73246 h 7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16" h="73998">
                <a:moveTo>
                  <a:pt x="303" y="73246"/>
                </a:moveTo>
                <a:cubicBezTo>
                  <a:pt x="-2872" y="79067"/>
                  <a:pt x="19353" y="49433"/>
                  <a:pt x="44753" y="41496"/>
                </a:cubicBezTo>
                <a:cubicBezTo>
                  <a:pt x="70153" y="33559"/>
                  <a:pt x="146353" y="32500"/>
                  <a:pt x="152703" y="25621"/>
                </a:cubicBezTo>
                <a:cubicBezTo>
                  <a:pt x="159053" y="18742"/>
                  <a:pt x="90261" y="2338"/>
                  <a:pt x="82853" y="221"/>
                </a:cubicBezTo>
                <a:cubicBezTo>
                  <a:pt x="75445" y="-1896"/>
                  <a:pt x="111428" y="11863"/>
                  <a:pt x="108253" y="12921"/>
                </a:cubicBezTo>
                <a:cubicBezTo>
                  <a:pt x="105078" y="13979"/>
                  <a:pt x="78090" y="2867"/>
                  <a:pt x="63803" y="6571"/>
                </a:cubicBezTo>
                <a:cubicBezTo>
                  <a:pt x="49516" y="10275"/>
                  <a:pt x="3478" y="67425"/>
                  <a:pt x="303" y="7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936716E-5339-F138-B9ED-4E1102F4FDFD}"/>
              </a:ext>
            </a:extLst>
          </p:cNvPr>
          <p:cNvSpPr/>
          <p:nvPr/>
        </p:nvSpPr>
        <p:spPr>
          <a:xfrm>
            <a:off x="7853650" y="2825637"/>
            <a:ext cx="71883" cy="108304"/>
          </a:xfrm>
          <a:custGeom>
            <a:avLst/>
            <a:gdLst>
              <a:gd name="connsiteX0" fmla="*/ 71150 w 71883"/>
              <a:gd name="connsiteY0" fmla="*/ 113 h 108304"/>
              <a:gd name="connsiteX1" fmla="*/ 17175 w 71883"/>
              <a:gd name="connsiteY1" fmla="*/ 73138 h 108304"/>
              <a:gd name="connsiteX2" fmla="*/ 1300 w 71883"/>
              <a:gd name="connsiteY2" fmla="*/ 108063 h 108304"/>
              <a:gd name="connsiteX3" fmla="*/ 45750 w 71883"/>
              <a:gd name="connsiteY3" fmla="*/ 57263 h 108304"/>
              <a:gd name="connsiteX4" fmla="*/ 71150 w 71883"/>
              <a:gd name="connsiteY4" fmla="*/ 113 h 10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83" h="108304">
                <a:moveTo>
                  <a:pt x="71150" y="113"/>
                </a:moveTo>
                <a:cubicBezTo>
                  <a:pt x="66388" y="2759"/>
                  <a:pt x="28817" y="55146"/>
                  <a:pt x="17175" y="73138"/>
                </a:cubicBezTo>
                <a:cubicBezTo>
                  <a:pt x="5533" y="91130"/>
                  <a:pt x="-3462" y="110709"/>
                  <a:pt x="1300" y="108063"/>
                </a:cubicBezTo>
                <a:cubicBezTo>
                  <a:pt x="6062" y="105417"/>
                  <a:pt x="35167" y="72609"/>
                  <a:pt x="45750" y="57263"/>
                </a:cubicBezTo>
                <a:cubicBezTo>
                  <a:pt x="56333" y="41917"/>
                  <a:pt x="75912" y="-2533"/>
                  <a:pt x="71150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93F3A1D-970D-426D-2AD9-076EBCBFF59A}"/>
              </a:ext>
            </a:extLst>
          </p:cNvPr>
          <p:cNvSpPr/>
          <p:nvPr/>
        </p:nvSpPr>
        <p:spPr>
          <a:xfrm>
            <a:off x="7680325" y="2762221"/>
            <a:ext cx="211285" cy="57297"/>
          </a:xfrm>
          <a:custGeom>
            <a:avLst/>
            <a:gdLst>
              <a:gd name="connsiteX0" fmla="*/ 209550 w 211285"/>
              <a:gd name="connsiteY0" fmla="*/ 41304 h 57297"/>
              <a:gd name="connsiteX1" fmla="*/ 152400 w 211285"/>
              <a:gd name="connsiteY1" fmla="*/ 38129 h 57297"/>
              <a:gd name="connsiteX2" fmla="*/ 69850 w 211285"/>
              <a:gd name="connsiteY2" fmla="*/ 29 h 57297"/>
              <a:gd name="connsiteX3" fmla="*/ 111125 w 211285"/>
              <a:gd name="connsiteY3" fmla="*/ 31779 h 57297"/>
              <a:gd name="connsiteX4" fmla="*/ 85725 w 211285"/>
              <a:gd name="connsiteY4" fmla="*/ 31779 h 57297"/>
              <a:gd name="connsiteX5" fmla="*/ 0 w 211285"/>
              <a:gd name="connsiteY5" fmla="*/ 57179 h 57297"/>
              <a:gd name="connsiteX6" fmla="*/ 85725 w 211285"/>
              <a:gd name="connsiteY6" fmla="*/ 41304 h 57297"/>
              <a:gd name="connsiteX7" fmla="*/ 209550 w 211285"/>
              <a:gd name="connsiteY7" fmla="*/ 41304 h 5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1285" h="57297">
                <a:moveTo>
                  <a:pt x="209550" y="41304"/>
                </a:moveTo>
                <a:cubicBezTo>
                  <a:pt x="220662" y="40775"/>
                  <a:pt x="175683" y="45008"/>
                  <a:pt x="152400" y="38129"/>
                </a:cubicBezTo>
                <a:cubicBezTo>
                  <a:pt x="129117" y="31250"/>
                  <a:pt x="76729" y="1087"/>
                  <a:pt x="69850" y="29"/>
                </a:cubicBezTo>
                <a:cubicBezTo>
                  <a:pt x="62971" y="-1029"/>
                  <a:pt x="108479" y="26487"/>
                  <a:pt x="111125" y="31779"/>
                </a:cubicBezTo>
                <a:cubicBezTo>
                  <a:pt x="113771" y="37071"/>
                  <a:pt x="104246" y="27546"/>
                  <a:pt x="85725" y="31779"/>
                </a:cubicBezTo>
                <a:cubicBezTo>
                  <a:pt x="67204" y="36012"/>
                  <a:pt x="0" y="55592"/>
                  <a:pt x="0" y="57179"/>
                </a:cubicBezTo>
                <a:cubicBezTo>
                  <a:pt x="0" y="58766"/>
                  <a:pt x="56092" y="43950"/>
                  <a:pt x="85725" y="41304"/>
                </a:cubicBezTo>
                <a:cubicBezTo>
                  <a:pt x="115358" y="38658"/>
                  <a:pt x="198438" y="41833"/>
                  <a:pt x="209550" y="41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BA9E1CF-F047-378E-3B70-34CB952CE2AF}"/>
              </a:ext>
            </a:extLst>
          </p:cNvPr>
          <p:cNvSpPr/>
          <p:nvPr/>
        </p:nvSpPr>
        <p:spPr>
          <a:xfrm>
            <a:off x="7546928" y="2816000"/>
            <a:ext cx="101716" cy="86011"/>
          </a:xfrm>
          <a:custGeom>
            <a:avLst/>
            <a:gdLst>
              <a:gd name="connsiteX0" fmla="*/ 47 w 101716"/>
              <a:gd name="connsiteY0" fmla="*/ 85950 h 86011"/>
              <a:gd name="connsiteX1" fmla="*/ 60372 w 101716"/>
              <a:gd name="connsiteY1" fmla="*/ 35150 h 86011"/>
              <a:gd name="connsiteX2" fmla="*/ 101647 w 101716"/>
              <a:gd name="connsiteY2" fmla="*/ 225 h 86011"/>
              <a:gd name="connsiteX3" fmla="*/ 50847 w 101716"/>
              <a:gd name="connsiteY3" fmla="*/ 22450 h 86011"/>
              <a:gd name="connsiteX4" fmla="*/ 47 w 101716"/>
              <a:gd name="connsiteY4" fmla="*/ 85950 h 8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16" h="86011">
                <a:moveTo>
                  <a:pt x="47" y="85950"/>
                </a:moveTo>
                <a:cubicBezTo>
                  <a:pt x="1635" y="88067"/>
                  <a:pt x="60372" y="35150"/>
                  <a:pt x="60372" y="35150"/>
                </a:cubicBezTo>
                <a:cubicBezTo>
                  <a:pt x="77305" y="20863"/>
                  <a:pt x="103235" y="2342"/>
                  <a:pt x="101647" y="225"/>
                </a:cubicBezTo>
                <a:cubicBezTo>
                  <a:pt x="100059" y="-1892"/>
                  <a:pt x="64605" y="11337"/>
                  <a:pt x="50847" y="22450"/>
                </a:cubicBezTo>
                <a:cubicBezTo>
                  <a:pt x="37089" y="33563"/>
                  <a:pt x="-1541" y="83833"/>
                  <a:pt x="47" y="85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02DEB2E-F247-9429-6FAD-FE9542958E14}"/>
              </a:ext>
            </a:extLst>
          </p:cNvPr>
          <p:cNvSpPr/>
          <p:nvPr/>
        </p:nvSpPr>
        <p:spPr>
          <a:xfrm>
            <a:off x="7578201" y="2781691"/>
            <a:ext cx="318024" cy="173014"/>
          </a:xfrm>
          <a:custGeom>
            <a:avLst/>
            <a:gdLst>
              <a:gd name="connsiteX0" fmla="*/ 225949 w 318024"/>
              <a:gd name="connsiteY0" fmla="*/ 2784 h 173014"/>
              <a:gd name="connsiteX1" fmla="*/ 251349 w 318024"/>
              <a:gd name="connsiteY1" fmla="*/ 72634 h 173014"/>
              <a:gd name="connsiteX2" fmla="*/ 286274 w 318024"/>
              <a:gd name="connsiteY2" fmla="*/ 34534 h 173014"/>
              <a:gd name="connsiteX3" fmla="*/ 264049 w 318024"/>
              <a:gd name="connsiteY3" fmla="*/ 85334 h 173014"/>
              <a:gd name="connsiteX4" fmla="*/ 286274 w 318024"/>
              <a:gd name="connsiteY4" fmla="*/ 132959 h 173014"/>
              <a:gd name="connsiteX5" fmla="*/ 194199 w 318024"/>
              <a:gd name="connsiteY5" fmla="*/ 129784 h 173014"/>
              <a:gd name="connsiteX6" fmla="*/ 318024 w 318024"/>
              <a:gd name="connsiteY6" fmla="*/ 142484 h 173014"/>
              <a:gd name="connsiteX7" fmla="*/ 194199 w 318024"/>
              <a:gd name="connsiteY7" fmla="*/ 148834 h 173014"/>
              <a:gd name="connsiteX8" fmla="*/ 60849 w 318024"/>
              <a:gd name="connsiteY8" fmla="*/ 171059 h 173014"/>
              <a:gd name="connsiteX9" fmla="*/ 89424 w 318024"/>
              <a:gd name="connsiteY9" fmla="*/ 164709 h 173014"/>
              <a:gd name="connsiteX10" fmla="*/ 79899 w 318024"/>
              <a:gd name="connsiteY10" fmla="*/ 107559 h 173014"/>
              <a:gd name="connsiteX11" fmla="*/ 524 w 318024"/>
              <a:gd name="connsiteY11" fmla="*/ 136134 h 173014"/>
              <a:gd name="connsiteX12" fmla="*/ 44974 w 318024"/>
              <a:gd name="connsiteY12" fmla="*/ 88509 h 173014"/>
              <a:gd name="connsiteX13" fmla="*/ 35449 w 318024"/>
              <a:gd name="connsiteY13" fmla="*/ 78984 h 173014"/>
              <a:gd name="connsiteX14" fmla="*/ 133874 w 318024"/>
              <a:gd name="connsiteY14" fmla="*/ 18659 h 173014"/>
              <a:gd name="connsiteX15" fmla="*/ 225949 w 318024"/>
              <a:gd name="connsiteY15" fmla="*/ 2784 h 17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8024" h="173014">
                <a:moveTo>
                  <a:pt x="225949" y="2784"/>
                </a:moveTo>
                <a:cubicBezTo>
                  <a:pt x="245528" y="11780"/>
                  <a:pt x="241295" y="67342"/>
                  <a:pt x="251349" y="72634"/>
                </a:cubicBezTo>
                <a:cubicBezTo>
                  <a:pt x="261403" y="77926"/>
                  <a:pt x="284157" y="32417"/>
                  <a:pt x="286274" y="34534"/>
                </a:cubicBezTo>
                <a:cubicBezTo>
                  <a:pt x="288391" y="36651"/>
                  <a:pt x="264049" y="68930"/>
                  <a:pt x="264049" y="85334"/>
                </a:cubicBezTo>
                <a:cubicBezTo>
                  <a:pt x="264049" y="101738"/>
                  <a:pt x="297916" y="125551"/>
                  <a:pt x="286274" y="132959"/>
                </a:cubicBezTo>
                <a:cubicBezTo>
                  <a:pt x="274632" y="140367"/>
                  <a:pt x="188907" y="128197"/>
                  <a:pt x="194199" y="129784"/>
                </a:cubicBezTo>
                <a:cubicBezTo>
                  <a:pt x="199491" y="131371"/>
                  <a:pt x="318024" y="139309"/>
                  <a:pt x="318024" y="142484"/>
                </a:cubicBezTo>
                <a:cubicBezTo>
                  <a:pt x="318024" y="145659"/>
                  <a:pt x="237062" y="144072"/>
                  <a:pt x="194199" y="148834"/>
                </a:cubicBezTo>
                <a:cubicBezTo>
                  <a:pt x="151336" y="153597"/>
                  <a:pt x="78312" y="168413"/>
                  <a:pt x="60849" y="171059"/>
                </a:cubicBezTo>
                <a:cubicBezTo>
                  <a:pt x="43386" y="173705"/>
                  <a:pt x="86249" y="175292"/>
                  <a:pt x="89424" y="164709"/>
                </a:cubicBezTo>
                <a:cubicBezTo>
                  <a:pt x="92599" y="154126"/>
                  <a:pt x="94716" y="112322"/>
                  <a:pt x="79899" y="107559"/>
                </a:cubicBezTo>
                <a:cubicBezTo>
                  <a:pt x="65082" y="102796"/>
                  <a:pt x="6345" y="139309"/>
                  <a:pt x="524" y="136134"/>
                </a:cubicBezTo>
                <a:cubicBezTo>
                  <a:pt x="-5297" y="132959"/>
                  <a:pt x="39153" y="98034"/>
                  <a:pt x="44974" y="88509"/>
                </a:cubicBezTo>
                <a:cubicBezTo>
                  <a:pt x="50795" y="78984"/>
                  <a:pt x="20633" y="90626"/>
                  <a:pt x="35449" y="78984"/>
                </a:cubicBezTo>
                <a:cubicBezTo>
                  <a:pt x="50265" y="67342"/>
                  <a:pt x="106357" y="28713"/>
                  <a:pt x="133874" y="18659"/>
                </a:cubicBezTo>
                <a:cubicBezTo>
                  <a:pt x="161391" y="8605"/>
                  <a:pt x="206370" y="-6212"/>
                  <a:pt x="225949" y="27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円/楕円 50">
            <a:extLst>
              <a:ext uri="{FF2B5EF4-FFF2-40B4-BE49-F238E27FC236}">
                <a16:creationId xmlns:a16="http://schemas.microsoft.com/office/drawing/2014/main" id="{4002DD79-12FB-004A-23E4-03FE7CF643CC}"/>
              </a:ext>
            </a:extLst>
          </p:cNvPr>
          <p:cNvSpPr/>
          <p:nvPr/>
        </p:nvSpPr>
        <p:spPr>
          <a:xfrm rot="19927926">
            <a:off x="7671515" y="2846440"/>
            <a:ext cx="8663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F39D206-6751-6048-503E-8E7D00424C99}"/>
              </a:ext>
            </a:extLst>
          </p:cNvPr>
          <p:cNvSpPr/>
          <p:nvPr/>
        </p:nvSpPr>
        <p:spPr>
          <a:xfrm>
            <a:off x="7806817" y="2794000"/>
            <a:ext cx="205864" cy="147865"/>
          </a:xfrm>
          <a:custGeom>
            <a:avLst/>
            <a:gdLst>
              <a:gd name="connsiteX0" fmla="*/ 508 w 205864"/>
              <a:gd name="connsiteY0" fmla="*/ 0 h 147865"/>
              <a:gd name="connsiteX1" fmla="*/ 105283 w 205864"/>
              <a:gd name="connsiteY1" fmla="*/ 73025 h 147865"/>
              <a:gd name="connsiteX2" fmla="*/ 35433 w 205864"/>
              <a:gd name="connsiteY2" fmla="*/ 76200 h 147865"/>
              <a:gd name="connsiteX3" fmla="*/ 117983 w 205864"/>
              <a:gd name="connsiteY3" fmla="*/ 88900 h 147865"/>
              <a:gd name="connsiteX4" fmla="*/ 203708 w 205864"/>
              <a:gd name="connsiteY4" fmla="*/ 146050 h 147865"/>
              <a:gd name="connsiteX5" fmla="*/ 168783 w 205864"/>
              <a:gd name="connsiteY5" fmla="*/ 130175 h 147865"/>
              <a:gd name="connsiteX6" fmla="*/ 48133 w 205864"/>
              <a:gd name="connsiteY6" fmla="*/ 95250 h 147865"/>
              <a:gd name="connsiteX7" fmla="*/ 70358 w 205864"/>
              <a:gd name="connsiteY7" fmla="*/ 95250 h 147865"/>
              <a:gd name="connsiteX8" fmla="*/ 32258 w 205864"/>
              <a:gd name="connsiteY8" fmla="*/ 63500 h 147865"/>
              <a:gd name="connsiteX9" fmla="*/ 64008 w 205864"/>
              <a:gd name="connsiteY9" fmla="*/ 73025 h 147865"/>
              <a:gd name="connsiteX10" fmla="*/ 508 w 205864"/>
              <a:gd name="connsiteY10" fmla="*/ 0 h 14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864" h="147865">
                <a:moveTo>
                  <a:pt x="508" y="0"/>
                </a:moveTo>
                <a:cubicBezTo>
                  <a:pt x="7387" y="0"/>
                  <a:pt x="99462" y="60325"/>
                  <a:pt x="105283" y="73025"/>
                </a:cubicBezTo>
                <a:cubicBezTo>
                  <a:pt x="111104" y="85725"/>
                  <a:pt x="33316" y="73554"/>
                  <a:pt x="35433" y="76200"/>
                </a:cubicBezTo>
                <a:cubicBezTo>
                  <a:pt x="37550" y="78846"/>
                  <a:pt x="89937" y="77258"/>
                  <a:pt x="117983" y="88900"/>
                </a:cubicBezTo>
                <a:cubicBezTo>
                  <a:pt x="146029" y="100542"/>
                  <a:pt x="195241" y="139171"/>
                  <a:pt x="203708" y="146050"/>
                </a:cubicBezTo>
                <a:cubicBezTo>
                  <a:pt x="212175" y="152929"/>
                  <a:pt x="194712" y="138642"/>
                  <a:pt x="168783" y="130175"/>
                </a:cubicBezTo>
                <a:cubicBezTo>
                  <a:pt x="142854" y="121708"/>
                  <a:pt x="64537" y="101071"/>
                  <a:pt x="48133" y="95250"/>
                </a:cubicBezTo>
                <a:cubicBezTo>
                  <a:pt x="31729" y="89429"/>
                  <a:pt x="73004" y="100542"/>
                  <a:pt x="70358" y="95250"/>
                </a:cubicBezTo>
                <a:cubicBezTo>
                  <a:pt x="67712" y="89958"/>
                  <a:pt x="33316" y="67204"/>
                  <a:pt x="32258" y="63500"/>
                </a:cubicBezTo>
                <a:cubicBezTo>
                  <a:pt x="31200" y="59796"/>
                  <a:pt x="69300" y="84138"/>
                  <a:pt x="64008" y="73025"/>
                </a:cubicBezTo>
                <a:cubicBezTo>
                  <a:pt x="58716" y="61913"/>
                  <a:pt x="-6371" y="0"/>
                  <a:pt x="50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4A5B908-431E-7114-733C-5B98647CB6C6}"/>
              </a:ext>
            </a:extLst>
          </p:cNvPr>
          <p:cNvSpPr/>
          <p:nvPr/>
        </p:nvSpPr>
        <p:spPr>
          <a:xfrm>
            <a:off x="7387702" y="2552698"/>
            <a:ext cx="160172" cy="186981"/>
          </a:xfrm>
          <a:custGeom>
            <a:avLst/>
            <a:gdLst>
              <a:gd name="connsiteX0" fmla="*/ 523 w 160172"/>
              <a:gd name="connsiteY0" fmla="*/ 2 h 186981"/>
              <a:gd name="connsiteX1" fmla="*/ 6873 w 160172"/>
              <a:gd name="connsiteY1" fmla="*/ 117477 h 186981"/>
              <a:gd name="connsiteX2" fmla="*/ 16398 w 160172"/>
              <a:gd name="connsiteY2" fmla="*/ 73027 h 186981"/>
              <a:gd name="connsiteX3" fmla="*/ 523 w 160172"/>
              <a:gd name="connsiteY3" fmla="*/ 184152 h 186981"/>
              <a:gd name="connsiteX4" fmla="*/ 10048 w 160172"/>
              <a:gd name="connsiteY4" fmla="*/ 149227 h 186981"/>
              <a:gd name="connsiteX5" fmla="*/ 67198 w 160172"/>
              <a:gd name="connsiteY5" fmla="*/ 98427 h 186981"/>
              <a:gd name="connsiteX6" fmla="*/ 38623 w 160172"/>
              <a:gd name="connsiteY6" fmla="*/ 146052 h 186981"/>
              <a:gd name="connsiteX7" fmla="*/ 76723 w 160172"/>
              <a:gd name="connsiteY7" fmla="*/ 117477 h 186981"/>
              <a:gd name="connsiteX8" fmla="*/ 159273 w 160172"/>
              <a:gd name="connsiteY8" fmla="*/ 120652 h 186981"/>
              <a:gd name="connsiteX9" fmla="*/ 114823 w 160172"/>
              <a:gd name="connsiteY9" fmla="*/ 111127 h 186981"/>
              <a:gd name="connsiteX10" fmla="*/ 25923 w 160172"/>
              <a:gd name="connsiteY10" fmla="*/ 139702 h 186981"/>
              <a:gd name="connsiteX11" fmla="*/ 10048 w 160172"/>
              <a:gd name="connsiteY11" fmla="*/ 114302 h 186981"/>
              <a:gd name="connsiteX12" fmla="*/ 523 w 160172"/>
              <a:gd name="connsiteY12" fmla="*/ 2 h 18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172" h="186981">
                <a:moveTo>
                  <a:pt x="523" y="2"/>
                </a:moveTo>
                <a:cubicBezTo>
                  <a:pt x="-6" y="531"/>
                  <a:pt x="4227" y="105306"/>
                  <a:pt x="6873" y="117477"/>
                </a:cubicBezTo>
                <a:cubicBezTo>
                  <a:pt x="9519" y="129648"/>
                  <a:pt x="17456" y="61915"/>
                  <a:pt x="16398" y="73027"/>
                </a:cubicBezTo>
                <a:cubicBezTo>
                  <a:pt x="15340" y="84139"/>
                  <a:pt x="1581" y="171452"/>
                  <a:pt x="523" y="184152"/>
                </a:cubicBezTo>
                <a:cubicBezTo>
                  <a:pt x="-535" y="196852"/>
                  <a:pt x="-1065" y="163515"/>
                  <a:pt x="10048" y="149227"/>
                </a:cubicBezTo>
                <a:cubicBezTo>
                  <a:pt x="21161" y="134940"/>
                  <a:pt x="62436" y="98956"/>
                  <a:pt x="67198" y="98427"/>
                </a:cubicBezTo>
                <a:cubicBezTo>
                  <a:pt x="71961" y="97898"/>
                  <a:pt x="37036" y="142877"/>
                  <a:pt x="38623" y="146052"/>
                </a:cubicBezTo>
                <a:cubicBezTo>
                  <a:pt x="40210" y="149227"/>
                  <a:pt x="56615" y="121710"/>
                  <a:pt x="76723" y="117477"/>
                </a:cubicBezTo>
                <a:cubicBezTo>
                  <a:pt x="96831" y="113244"/>
                  <a:pt x="152923" y="121710"/>
                  <a:pt x="159273" y="120652"/>
                </a:cubicBezTo>
                <a:cubicBezTo>
                  <a:pt x="165623" y="119594"/>
                  <a:pt x="137048" y="107952"/>
                  <a:pt x="114823" y="111127"/>
                </a:cubicBezTo>
                <a:cubicBezTo>
                  <a:pt x="92598" y="114302"/>
                  <a:pt x="43385" y="139173"/>
                  <a:pt x="25923" y="139702"/>
                </a:cubicBezTo>
                <a:cubicBezTo>
                  <a:pt x="8461" y="140231"/>
                  <a:pt x="14810" y="131235"/>
                  <a:pt x="10048" y="114302"/>
                </a:cubicBezTo>
                <a:cubicBezTo>
                  <a:pt x="5286" y="97369"/>
                  <a:pt x="1052" y="-527"/>
                  <a:pt x="5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E6356AF-1F0A-2CAA-CCBA-68814FB1E0D4}"/>
              </a:ext>
            </a:extLst>
          </p:cNvPr>
          <p:cNvSpPr/>
          <p:nvPr/>
        </p:nvSpPr>
        <p:spPr>
          <a:xfrm>
            <a:off x="7413464" y="2545665"/>
            <a:ext cx="111638" cy="143562"/>
          </a:xfrm>
          <a:custGeom>
            <a:avLst/>
            <a:gdLst>
              <a:gd name="connsiteX0" fmla="*/ 161 w 111638"/>
              <a:gd name="connsiteY0" fmla="*/ 143560 h 143562"/>
              <a:gd name="connsiteX1" fmla="*/ 31911 w 111638"/>
              <a:gd name="connsiteY1" fmla="*/ 35610 h 143562"/>
              <a:gd name="connsiteX2" fmla="*/ 22386 w 111638"/>
              <a:gd name="connsiteY2" fmla="*/ 64185 h 143562"/>
              <a:gd name="connsiteX3" fmla="*/ 63661 w 111638"/>
              <a:gd name="connsiteY3" fmla="*/ 26085 h 143562"/>
              <a:gd name="connsiteX4" fmla="*/ 54136 w 111638"/>
              <a:gd name="connsiteY4" fmla="*/ 73710 h 143562"/>
              <a:gd name="connsiteX5" fmla="*/ 85886 w 111638"/>
              <a:gd name="connsiteY5" fmla="*/ 29260 h 143562"/>
              <a:gd name="connsiteX6" fmla="*/ 111286 w 111638"/>
              <a:gd name="connsiteY6" fmla="*/ 685 h 143562"/>
              <a:gd name="connsiteX7" fmla="*/ 66836 w 111638"/>
              <a:gd name="connsiteY7" fmla="*/ 57835 h 143562"/>
              <a:gd name="connsiteX8" fmla="*/ 28736 w 111638"/>
              <a:gd name="connsiteY8" fmla="*/ 70535 h 143562"/>
              <a:gd name="connsiteX9" fmla="*/ 47786 w 111638"/>
              <a:gd name="connsiteY9" fmla="*/ 32435 h 143562"/>
              <a:gd name="connsiteX10" fmla="*/ 161 w 111638"/>
              <a:gd name="connsiteY10" fmla="*/ 143560 h 14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638" h="143562">
                <a:moveTo>
                  <a:pt x="161" y="143560"/>
                </a:moveTo>
                <a:cubicBezTo>
                  <a:pt x="-2485" y="144089"/>
                  <a:pt x="28207" y="48839"/>
                  <a:pt x="31911" y="35610"/>
                </a:cubicBezTo>
                <a:cubicBezTo>
                  <a:pt x="35615" y="22381"/>
                  <a:pt x="17094" y="65772"/>
                  <a:pt x="22386" y="64185"/>
                </a:cubicBezTo>
                <a:cubicBezTo>
                  <a:pt x="27678" y="62598"/>
                  <a:pt x="58369" y="24498"/>
                  <a:pt x="63661" y="26085"/>
                </a:cubicBezTo>
                <a:cubicBezTo>
                  <a:pt x="68953" y="27672"/>
                  <a:pt x="50432" y="73181"/>
                  <a:pt x="54136" y="73710"/>
                </a:cubicBezTo>
                <a:cubicBezTo>
                  <a:pt x="57840" y="74239"/>
                  <a:pt x="76361" y="41431"/>
                  <a:pt x="85886" y="29260"/>
                </a:cubicBezTo>
                <a:cubicBezTo>
                  <a:pt x="95411" y="17089"/>
                  <a:pt x="114461" y="-4077"/>
                  <a:pt x="111286" y="685"/>
                </a:cubicBezTo>
                <a:cubicBezTo>
                  <a:pt x="108111" y="5447"/>
                  <a:pt x="80594" y="46193"/>
                  <a:pt x="66836" y="57835"/>
                </a:cubicBezTo>
                <a:cubicBezTo>
                  <a:pt x="53078" y="69477"/>
                  <a:pt x="31911" y="74768"/>
                  <a:pt x="28736" y="70535"/>
                </a:cubicBezTo>
                <a:cubicBezTo>
                  <a:pt x="25561" y="66302"/>
                  <a:pt x="53078" y="26085"/>
                  <a:pt x="47786" y="32435"/>
                </a:cubicBezTo>
                <a:cubicBezTo>
                  <a:pt x="42494" y="38785"/>
                  <a:pt x="2807" y="143031"/>
                  <a:pt x="161" y="1435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D0476D9-315E-CBB3-2BB6-529D69C79B3C}"/>
              </a:ext>
            </a:extLst>
          </p:cNvPr>
          <p:cNvSpPr/>
          <p:nvPr/>
        </p:nvSpPr>
        <p:spPr>
          <a:xfrm>
            <a:off x="7492842" y="2508203"/>
            <a:ext cx="133552" cy="168528"/>
          </a:xfrm>
          <a:custGeom>
            <a:avLst/>
            <a:gdLst>
              <a:gd name="connsiteX0" fmla="*/ 133508 w 133552"/>
              <a:gd name="connsiteY0" fmla="*/ 47 h 168528"/>
              <a:gd name="connsiteX1" fmla="*/ 50958 w 133552"/>
              <a:gd name="connsiteY1" fmla="*/ 82597 h 168528"/>
              <a:gd name="connsiteX2" fmla="*/ 66833 w 133552"/>
              <a:gd name="connsiteY2" fmla="*/ 50847 h 168528"/>
              <a:gd name="connsiteX3" fmla="*/ 47783 w 133552"/>
              <a:gd name="connsiteY3" fmla="*/ 50847 h 168528"/>
              <a:gd name="connsiteX4" fmla="*/ 50958 w 133552"/>
              <a:gd name="connsiteY4" fmla="*/ 79422 h 168528"/>
              <a:gd name="connsiteX5" fmla="*/ 158 w 133552"/>
              <a:gd name="connsiteY5" fmla="*/ 168322 h 168528"/>
              <a:gd name="connsiteX6" fmla="*/ 35083 w 133552"/>
              <a:gd name="connsiteY6" fmla="*/ 101647 h 168528"/>
              <a:gd name="connsiteX7" fmla="*/ 38258 w 133552"/>
              <a:gd name="connsiteY7" fmla="*/ 28622 h 168528"/>
              <a:gd name="connsiteX8" fmla="*/ 38258 w 133552"/>
              <a:gd name="connsiteY8" fmla="*/ 69897 h 168528"/>
              <a:gd name="connsiteX9" fmla="*/ 133508 w 133552"/>
              <a:gd name="connsiteY9" fmla="*/ 47 h 16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552" h="168528">
                <a:moveTo>
                  <a:pt x="133508" y="47"/>
                </a:moveTo>
                <a:cubicBezTo>
                  <a:pt x="135625" y="2164"/>
                  <a:pt x="62070" y="74130"/>
                  <a:pt x="50958" y="82597"/>
                </a:cubicBezTo>
                <a:cubicBezTo>
                  <a:pt x="39846" y="91064"/>
                  <a:pt x="66833" y="50847"/>
                  <a:pt x="66833" y="50847"/>
                </a:cubicBezTo>
                <a:cubicBezTo>
                  <a:pt x="66304" y="45555"/>
                  <a:pt x="50429" y="46085"/>
                  <a:pt x="47783" y="50847"/>
                </a:cubicBezTo>
                <a:cubicBezTo>
                  <a:pt x="45137" y="55609"/>
                  <a:pt x="58896" y="59843"/>
                  <a:pt x="50958" y="79422"/>
                </a:cubicBezTo>
                <a:cubicBezTo>
                  <a:pt x="43020" y="99001"/>
                  <a:pt x="2804" y="164618"/>
                  <a:pt x="158" y="168322"/>
                </a:cubicBezTo>
                <a:cubicBezTo>
                  <a:pt x="-2488" y="172026"/>
                  <a:pt x="28733" y="124930"/>
                  <a:pt x="35083" y="101647"/>
                </a:cubicBezTo>
                <a:cubicBezTo>
                  <a:pt x="41433" y="78364"/>
                  <a:pt x="37729" y="33914"/>
                  <a:pt x="38258" y="28622"/>
                </a:cubicBezTo>
                <a:cubicBezTo>
                  <a:pt x="38787" y="23330"/>
                  <a:pt x="26087" y="72014"/>
                  <a:pt x="38258" y="69897"/>
                </a:cubicBezTo>
                <a:cubicBezTo>
                  <a:pt x="50429" y="67780"/>
                  <a:pt x="131391" y="-2070"/>
                  <a:pt x="133508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2A748507-1E2E-047E-FF67-5BD3D99B2E2E}"/>
              </a:ext>
            </a:extLst>
          </p:cNvPr>
          <p:cNvSpPr/>
          <p:nvPr/>
        </p:nvSpPr>
        <p:spPr>
          <a:xfrm>
            <a:off x="7502523" y="2561501"/>
            <a:ext cx="121124" cy="111885"/>
          </a:xfrm>
          <a:custGeom>
            <a:avLst/>
            <a:gdLst>
              <a:gd name="connsiteX0" fmla="*/ 2 w 121124"/>
              <a:gd name="connsiteY0" fmla="*/ 111849 h 111885"/>
              <a:gd name="connsiteX1" fmla="*/ 98427 w 121124"/>
              <a:gd name="connsiteY1" fmla="*/ 57874 h 111885"/>
              <a:gd name="connsiteX2" fmla="*/ 88902 w 121124"/>
              <a:gd name="connsiteY2" fmla="*/ 86449 h 111885"/>
              <a:gd name="connsiteX3" fmla="*/ 120652 w 121124"/>
              <a:gd name="connsiteY3" fmla="*/ 724 h 111885"/>
              <a:gd name="connsiteX4" fmla="*/ 101602 w 121124"/>
              <a:gd name="connsiteY4" fmla="*/ 48349 h 111885"/>
              <a:gd name="connsiteX5" fmla="*/ 2 w 121124"/>
              <a:gd name="connsiteY5" fmla="*/ 111849 h 11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4" h="111885">
                <a:moveTo>
                  <a:pt x="2" y="111849"/>
                </a:moveTo>
                <a:cubicBezTo>
                  <a:pt x="-527" y="113436"/>
                  <a:pt x="83610" y="62107"/>
                  <a:pt x="98427" y="57874"/>
                </a:cubicBezTo>
                <a:cubicBezTo>
                  <a:pt x="113244" y="53641"/>
                  <a:pt x="85198" y="95974"/>
                  <a:pt x="88902" y="86449"/>
                </a:cubicBezTo>
                <a:cubicBezTo>
                  <a:pt x="92606" y="76924"/>
                  <a:pt x="118535" y="7074"/>
                  <a:pt x="120652" y="724"/>
                </a:cubicBezTo>
                <a:cubicBezTo>
                  <a:pt x="122769" y="-5626"/>
                  <a:pt x="118006" y="31416"/>
                  <a:pt x="101602" y="48349"/>
                </a:cubicBezTo>
                <a:cubicBezTo>
                  <a:pt x="85198" y="65282"/>
                  <a:pt x="531" y="110262"/>
                  <a:pt x="2" y="111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D4BBDD2-71EE-1133-043C-7930FCD71932}"/>
              </a:ext>
            </a:extLst>
          </p:cNvPr>
          <p:cNvSpPr/>
          <p:nvPr/>
        </p:nvSpPr>
        <p:spPr>
          <a:xfrm>
            <a:off x="7508658" y="2542399"/>
            <a:ext cx="223215" cy="156425"/>
          </a:xfrm>
          <a:custGeom>
            <a:avLst/>
            <a:gdLst>
              <a:gd name="connsiteX0" fmla="*/ 222467 w 223215"/>
              <a:gd name="connsiteY0" fmla="*/ 776 h 156425"/>
              <a:gd name="connsiteX1" fmla="*/ 168492 w 223215"/>
              <a:gd name="connsiteY1" fmla="*/ 48401 h 156425"/>
              <a:gd name="connsiteX2" fmla="*/ 152617 w 223215"/>
              <a:gd name="connsiteY2" fmla="*/ 83326 h 156425"/>
              <a:gd name="connsiteX3" fmla="*/ 162142 w 223215"/>
              <a:gd name="connsiteY3" fmla="*/ 42051 h 156425"/>
              <a:gd name="connsiteX4" fmla="*/ 120867 w 223215"/>
              <a:gd name="connsiteY4" fmla="*/ 73801 h 156425"/>
              <a:gd name="connsiteX5" fmla="*/ 70067 w 223215"/>
              <a:gd name="connsiteY5" fmla="*/ 92851 h 156425"/>
              <a:gd name="connsiteX6" fmla="*/ 217 w 223215"/>
              <a:gd name="connsiteY6" fmla="*/ 156351 h 156425"/>
              <a:gd name="connsiteX7" fmla="*/ 51017 w 223215"/>
              <a:gd name="connsiteY7" fmla="*/ 105551 h 156425"/>
              <a:gd name="connsiteX8" fmla="*/ 130392 w 223215"/>
              <a:gd name="connsiteY8" fmla="*/ 99201 h 156425"/>
              <a:gd name="connsiteX9" fmla="*/ 92292 w 223215"/>
              <a:gd name="connsiteY9" fmla="*/ 99201 h 156425"/>
              <a:gd name="connsiteX10" fmla="*/ 124042 w 223215"/>
              <a:gd name="connsiteY10" fmla="*/ 89676 h 156425"/>
              <a:gd name="connsiteX11" fmla="*/ 222467 w 223215"/>
              <a:gd name="connsiteY11" fmla="*/ 776 h 15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215" h="156425">
                <a:moveTo>
                  <a:pt x="222467" y="776"/>
                </a:moveTo>
                <a:cubicBezTo>
                  <a:pt x="229875" y="-6103"/>
                  <a:pt x="180134" y="34643"/>
                  <a:pt x="168492" y="48401"/>
                </a:cubicBezTo>
                <a:cubicBezTo>
                  <a:pt x="156850" y="62159"/>
                  <a:pt x="153675" y="84384"/>
                  <a:pt x="152617" y="83326"/>
                </a:cubicBezTo>
                <a:cubicBezTo>
                  <a:pt x="151559" y="82268"/>
                  <a:pt x="167434" y="43638"/>
                  <a:pt x="162142" y="42051"/>
                </a:cubicBezTo>
                <a:cubicBezTo>
                  <a:pt x="156850" y="40464"/>
                  <a:pt x="136213" y="65334"/>
                  <a:pt x="120867" y="73801"/>
                </a:cubicBezTo>
                <a:cubicBezTo>
                  <a:pt x="105521" y="82268"/>
                  <a:pt x="90175" y="79093"/>
                  <a:pt x="70067" y="92851"/>
                </a:cubicBezTo>
                <a:cubicBezTo>
                  <a:pt x="49959" y="106609"/>
                  <a:pt x="3392" y="154234"/>
                  <a:pt x="217" y="156351"/>
                </a:cubicBezTo>
                <a:cubicBezTo>
                  <a:pt x="-2958" y="158468"/>
                  <a:pt x="29321" y="115076"/>
                  <a:pt x="51017" y="105551"/>
                </a:cubicBezTo>
                <a:cubicBezTo>
                  <a:pt x="72713" y="96026"/>
                  <a:pt x="123513" y="100259"/>
                  <a:pt x="130392" y="99201"/>
                </a:cubicBezTo>
                <a:cubicBezTo>
                  <a:pt x="137271" y="98143"/>
                  <a:pt x="93350" y="100789"/>
                  <a:pt x="92292" y="99201"/>
                </a:cubicBezTo>
                <a:cubicBezTo>
                  <a:pt x="91234" y="97613"/>
                  <a:pt x="104992" y="100788"/>
                  <a:pt x="124042" y="89676"/>
                </a:cubicBezTo>
                <a:cubicBezTo>
                  <a:pt x="143092" y="78564"/>
                  <a:pt x="215059" y="7655"/>
                  <a:pt x="222467" y="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63A386B3-732A-2C79-79F9-4178A22F38A5}"/>
              </a:ext>
            </a:extLst>
          </p:cNvPr>
          <p:cNvSpPr/>
          <p:nvPr/>
        </p:nvSpPr>
        <p:spPr>
          <a:xfrm>
            <a:off x="7322464" y="2663509"/>
            <a:ext cx="46820" cy="291532"/>
          </a:xfrm>
          <a:custGeom>
            <a:avLst/>
            <a:gdLst>
              <a:gd name="connsiteX0" fmla="*/ 46711 w 46820"/>
              <a:gd name="connsiteY0" fmla="*/ 316 h 291532"/>
              <a:gd name="connsiteX1" fmla="*/ 14961 w 46820"/>
              <a:gd name="connsiteY1" fmla="*/ 279716 h 291532"/>
              <a:gd name="connsiteX2" fmla="*/ 18136 w 46820"/>
              <a:gd name="connsiteY2" fmla="*/ 225741 h 291532"/>
              <a:gd name="connsiteX3" fmla="*/ 34011 w 46820"/>
              <a:gd name="connsiteY3" fmla="*/ 98741 h 291532"/>
              <a:gd name="connsiteX4" fmla="*/ 14961 w 46820"/>
              <a:gd name="connsiteY4" fmla="*/ 267016 h 291532"/>
              <a:gd name="connsiteX5" fmla="*/ 11786 w 46820"/>
              <a:gd name="connsiteY5" fmla="*/ 165416 h 291532"/>
              <a:gd name="connsiteX6" fmla="*/ 2261 w 46820"/>
              <a:gd name="connsiteY6" fmla="*/ 222566 h 291532"/>
              <a:gd name="connsiteX7" fmla="*/ 46711 w 46820"/>
              <a:gd name="connsiteY7" fmla="*/ 316 h 29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820" h="291532">
                <a:moveTo>
                  <a:pt x="46711" y="316"/>
                </a:moveTo>
                <a:cubicBezTo>
                  <a:pt x="48828" y="9841"/>
                  <a:pt x="19723" y="242145"/>
                  <a:pt x="14961" y="279716"/>
                </a:cubicBezTo>
                <a:cubicBezTo>
                  <a:pt x="10199" y="317287"/>
                  <a:pt x="14961" y="255904"/>
                  <a:pt x="18136" y="225741"/>
                </a:cubicBezTo>
                <a:cubicBezTo>
                  <a:pt x="21311" y="195578"/>
                  <a:pt x="34540" y="91862"/>
                  <a:pt x="34011" y="98741"/>
                </a:cubicBezTo>
                <a:cubicBezTo>
                  <a:pt x="33482" y="105620"/>
                  <a:pt x="18665" y="255904"/>
                  <a:pt x="14961" y="267016"/>
                </a:cubicBezTo>
                <a:cubicBezTo>
                  <a:pt x="11257" y="278128"/>
                  <a:pt x="13903" y="172824"/>
                  <a:pt x="11786" y="165416"/>
                </a:cubicBezTo>
                <a:cubicBezTo>
                  <a:pt x="9669" y="158008"/>
                  <a:pt x="-5677" y="245849"/>
                  <a:pt x="2261" y="222566"/>
                </a:cubicBezTo>
                <a:cubicBezTo>
                  <a:pt x="10198" y="199283"/>
                  <a:pt x="44594" y="-9209"/>
                  <a:pt x="46711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8188744-8B1E-C9F9-F2E3-3DD03EBC240B}"/>
              </a:ext>
            </a:extLst>
          </p:cNvPr>
          <p:cNvSpPr/>
          <p:nvPr/>
        </p:nvSpPr>
        <p:spPr>
          <a:xfrm>
            <a:off x="7165166" y="2679541"/>
            <a:ext cx="44044" cy="410709"/>
          </a:xfrm>
          <a:custGeom>
            <a:avLst/>
            <a:gdLst>
              <a:gd name="connsiteX0" fmla="*/ 809 w 44044"/>
              <a:gd name="connsiteY0" fmla="*/ 159 h 410709"/>
              <a:gd name="connsiteX1" fmla="*/ 3984 w 44044"/>
              <a:gd name="connsiteY1" fmla="*/ 171609 h 410709"/>
              <a:gd name="connsiteX2" fmla="*/ 42084 w 44044"/>
              <a:gd name="connsiteY2" fmla="*/ 292259 h 410709"/>
              <a:gd name="connsiteX3" fmla="*/ 38909 w 44044"/>
              <a:gd name="connsiteY3" fmla="*/ 260509 h 410709"/>
              <a:gd name="connsiteX4" fmla="*/ 42084 w 44044"/>
              <a:gd name="connsiteY4" fmla="*/ 409734 h 410709"/>
              <a:gd name="connsiteX5" fmla="*/ 35734 w 44044"/>
              <a:gd name="connsiteY5" fmla="*/ 317659 h 410709"/>
              <a:gd name="connsiteX6" fmla="*/ 3984 w 44044"/>
              <a:gd name="connsiteY6" fmla="*/ 174784 h 410709"/>
              <a:gd name="connsiteX7" fmla="*/ 809 w 44044"/>
              <a:gd name="connsiteY7" fmla="*/ 203359 h 410709"/>
              <a:gd name="connsiteX8" fmla="*/ 809 w 44044"/>
              <a:gd name="connsiteY8" fmla="*/ 159 h 41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044" h="410709">
                <a:moveTo>
                  <a:pt x="809" y="159"/>
                </a:moveTo>
                <a:cubicBezTo>
                  <a:pt x="1338" y="-5133"/>
                  <a:pt x="-2895" y="122926"/>
                  <a:pt x="3984" y="171609"/>
                </a:cubicBezTo>
                <a:cubicBezTo>
                  <a:pt x="10863" y="220292"/>
                  <a:pt x="36263" y="277442"/>
                  <a:pt x="42084" y="292259"/>
                </a:cubicBezTo>
                <a:cubicBezTo>
                  <a:pt x="47905" y="307076"/>
                  <a:pt x="38909" y="240930"/>
                  <a:pt x="38909" y="260509"/>
                </a:cubicBezTo>
                <a:cubicBezTo>
                  <a:pt x="38909" y="280088"/>
                  <a:pt x="42613" y="400209"/>
                  <a:pt x="42084" y="409734"/>
                </a:cubicBezTo>
                <a:cubicBezTo>
                  <a:pt x="41555" y="419259"/>
                  <a:pt x="42084" y="356817"/>
                  <a:pt x="35734" y="317659"/>
                </a:cubicBezTo>
                <a:cubicBezTo>
                  <a:pt x="29384" y="278501"/>
                  <a:pt x="9805" y="193834"/>
                  <a:pt x="3984" y="174784"/>
                </a:cubicBezTo>
                <a:cubicBezTo>
                  <a:pt x="-1837" y="155734"/>
                  <a:pt x="1338" y="233522"/>
                  <a:pt x="809" y="203359"/>
                </a:cubicBezTo>
                <a:cubicBezTo>
                  <a:pt x="280" y="173197"/>
                  <a:pt x="280" y="5451"/>
                  <a:pt x="809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BFE0C74B-CE6F-1382-BF54-8C51EAA71F89}"/>
              </a:ext>
            </a:extLst>
          </p:cNvPr>
          <p:cNvSpPr/>
          <p:nvPr/>
        </p:nvSpPr>
        <p:spPr>
          <a:xfrm>
            <a:off x="7162716" y="2934636"/>
            <a:ext cx="54073" cy="358224"/>
          </a:xfrm>
          <a:custGeom>
            <a:avLst/>
            <a:gdLst>
              <a:gd name="connsiteX0" fmla="*/ 84 w 54073"/>
              <a:gd name="connsiteY0" fmla="*/ 2239 h 358224"/>
              <a:gd name="connsiteX1" fmla="*/ 31834 w 54073"/>
              <a:gd name="connsiteY1" fmla="*/ 243539 h 358224"/>
              <a:gd name="connsiteX2" fmla="*/ 54059 w 54073"/>
              <a:gd name="connsiteY2" fmla="*/ 357839 h 358224"/>
              <a:gd name="connsiteX3" fmla="*/ 35009 w 54073"/>
              <a:gd name="connsiteY3" fmla="*/ 275289 h 358224"/>
              <a:gd name="connsiteX4" fmla="*/ 22309 w 54073"/>
              <a:gd name="connsiteY4" fmla="*/ 132414 h 358224"/>
              <a:gd name="connsiteX5" fmla="*/ 84 w 54073"/>
              <a:gd name="connsiteY5" fmla="*/ 2239 h 35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073" h="358224">
                <a:moveTo>
                  <a:pt x="84" y="2239"/>
                </a:moveTo>
                <a:cubicBezTo>
                  <a:pt x="1671" y="20760"/>
                  <a:pt x="22838" y="184272"/>
                  <a:pt x="31834" y="243539"/>
                </a:cubicBezTo>
                <a:cubicBezTo>
                  <a:pt x="40830" y="302806"/>
                  <a:pt x="53530" y="352547"/>
                  <a:pt x="54059" y="357839"/>
                </a:cubicBezTo>
                <a:cubicBezTo>
                  <a:pt x="54588" y="363131"/>
                  <a:pt x="40301" y="312860"/>
                  <a:pt x="35009" y="275289"/>
                </a:cubicBezTo>
                <a:cubicBezTo>
                  <a:pt x="29717" y="237718"/>
                  <a:pt x="24955" y="180039"/>
                  <a:pt x="22309" y="132414"/>
                </a:cubicBezTo>
                <a:cubicBezTo>
                  <a:pt x="19663" y="84789"/>
                  <a:pt x="-1503" y="-16282"/>
                  <a:pt x="84" y="223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F6BBA27-673E-38EC-FDF0-8E6EFCA623F1}"/>
              </a:ext>
            </a:extLst>
          </p:cNvPr>
          <p:cNvSpPr/>
          <p:nvPr/>
        </p:nvSpPr>
        <p:spPr>
          <a:xfrm>
            <a:off x="7267052" y="2825196"/>
            <a:ext cx="61542" cy="208052"/>
          </a:xfrm>
          <a:custGeom>
            <a:avLst/>
            <a:gdLst>
              <a:gd name="connsiteX0" fmla="*/ 523 w 61542"/>
              <a:gd name="connsiteY0" fmla="*/ 3729 h 208052"/>
              <a:gd name="connsiteX1" fmla="*/ 60848 w 61542"/>
              <a:gd name="connsiteY1" fmla="*/ 206929 h 208052"/>
              <a:gd name="connsiteX2" fmla="*/ 32273 w 61542"/>
              <a:gd name="connsiteY2" fmla="*/ 83104 h 208052"/>
              <a:gd name="connsiteX3" fmla="*/ 523 w 61542"/>
              <a:gd name="connsiteY3" fmla="*/ 3729 h 20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42" h="208052">
                <a:moveTo>
                  <a:pt x="523" y="3729"/>
                </a:moveTo>
                <a:cubicBezTo>
                  <a:pt x="5285" y="24366"/>
                  <a:pt x="55556" y="193700"/>
                  <a:pt x="60848" y="206929"/>
                </a:cubicBezTo>
                <a:cubicBezTo>
                  <a:pt x="66140" y="220158"/>
                  <a:pt x="39681" y="112737"/>
                  <a:pt x="32273" y="83104"/>
                </a:cubicBezTo>
                <a:cubicBezTo>
                  <a:pt x="24865" y="53471"/>
                  <a:pt x="-4239" y="-16908"/>
                  <a:pt x="523" y="37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8C091CB-12F3-B711-B417-72C3F5C9A20F}"/>
              </a:ext>
            </a:extLst>
          </p:cNvPr>
          <p:cNvSpPr/>
          <p:nvPr/>
        </p:nvSpPr>
        <p:spPr>
          <a:xfrm>
            <a:off x="7353081" y="2929766"/>
            <a:ext cx="19488" cy="238635"/>
          </a:xfrm>
          <a:custGeom>
            <a:avLst/>
            <a:gdLst>
              <a:gd name="connsiteX0" fmla="*/ 19269 w 19488"/>
              <a:gd name="connsiteY0" fmla="*/ 759 h 238635"/>
              <a:gd name="connsiteX1" fmla="*/ 219 w 19488"/>
              <a:gd name="connsiteY1" fmla="*/ 232534 h 238635"/>
              <a:gd name="connsiteX2" fmla="*/ 9744 w 19488"/>
              <a:gd name="connsiteY2" fmla="*/ 159509 h 238635"/>
              <a:gd name="connsiteX3" fmla="*/ 19269 w 19488"/>
              <a:gd name="connsiteY3" fmla="*/ 759 h 23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88" h="238635">
                <a:moveTo>
                  <a:pt x="19269" y="759"/>
                </a:moveTo>
                <a:cubicBezTo>
                  <a:pt x="17682" y="12930"/>
                  <a:pt x="1806" y="206076"/>
                  <a:pt x="219" y="232534"/>
                </a:cubicBezTo>
                <a:cubicBezTo>
                  <a:pt x="-1369" y="258992"/>
                  <a:pt x="6040" y="192847"/>
                  <a:pt x="9744" y="159509"/>
                </a:cubicBezTo>
                <a:cubicBezTo>
                  <a:pt x="13448" y="126171"/>
                  <a:pt x="20856" y="-11412"/>
                  <a:pt x="19269" y="7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FD6B126D-57F1-2BCE-017F-FAD87053A48E}"/>
              </a:ext>
            </a:extLst>
          </p:cNvPr>
          <p:cNvSpPr/>
          <p:nvPr/>
        </p:nvSpPr>
        <p:spPr>
          <a:xfrm>
            <a:off x="7231231" y="2781300"/>
            <a:ext cx="39598" cy="276935"/>
          </a:xfrm>
          <a:custGeom>
            <a:avLst/>
            <a:gdLst>
              <a:gd name="connsiteX0" fmla="*/ 1419 w 39598"/>
              <a:gd name="connsiteY0" fmla="*/ 0 h 276935"/>
              <a:gd name="connsiteX1" fmla="*/ 4594 w 39598"/>
              <a:gd name="connsiteY1" fmla="*/ 180975 h 276935"/>
              <a:gd name="connsiteX2" fmla="*/ 39519 w 39598"/>
              <a:gd name="connsiteY2" fmla="*/ 276225 h 276935"/>
              <a:gd name="connsiteX3" fmla="*/ 14119 w 39598"/>
              <a:gd name="connsiteY3" fmla="*/ 222250 h 276935"/>
              <a:gd name="connsiteX4" fmla="*/ 14119 w 39598"/>
              <a:gd name="connsiteY4" fmla="*/ 180975 h 276935"/>
              <a:gd name="connsiteX5" fmla="*/ 1419 w 39598"/>
              <a:gd name="connsiteY5" fmla="*/ 0 h 27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98" h="276935">
                <a:moveTo>
                  <a:pt x="1419" y="0"/>
                </a:moveTo>
                <a:cubicBezTo>
                  <a:pt x="-168" y="0"/>
                  <a:pt x="-1756" y="134937"/>
                  <a:pt x="4594" y="180975"/>
                </a:cubicBezTo>
                <a:cubicBezTo>
                  <a:pt x="10944" y="227013"/>
                  <a:pt x="37932" y="269346"/>
                  <a:pt x="39519" y="276225"/>
                </a:cubicBezTo>
                <a:cubicBezTo>
                  <a:pt x="41106" y="283104"/>
                  <a:pt x="18352" y="238125"/>
                  <a:pt x="14119" y="222250"/>
                </a:cubicBezTo>
                <a:cubicBezTo>
                  <a:pt x="9886" y="206375"/>
                  <a:pt x="17294" y="213254"/>
                  <a:pt x="14119" y="180975"/>
                </a:cubicBezTo>
                <a:cubicBezTo>
                  <a:pt x="10944" y="148696"/>
                  <a:pt x="3006" y="0"/>
                  <a:pt x="1419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A1B2C3F1-C60D-748E-6BBD-6E6A0F785393}"/>
              </a:ext>
            </a:extLst>
          </p:cNvPr>
          <p:cNvSpPr/>
          <p:nvPr/>
        </p:nvSpPr>
        <p:spPr>
          <a:xfrm>
            <a:off x="7256919" y="3063802"/>
            <a:ext cx="23487" cy="311226"/>
          </a:xfrm>
          <a:custGeom>
            <a:avLst/>
            <a:gdLst>
              <a:gd name="connsiteX0" fmla="*/ 23356 w 23487"/>
              <a:gd name="connsiteY0" fmla="*/ 73 h 311226"/>
              <a:gd name="connsiteX1" fmla="*/ 10656 w 23487"/>
              <a:gd name="connsiteY1" fmla="*/ 238198 h 311226"/>
              <a:gd name="connsiteX2" fmla="*/ 17006 w 23487"/>
              <a:gd name="connsiteY2" fmla="*/ 311223 h 311226"/>
              <a:gd name="connsiteX3" fmla="*/ 10656 w 23487"/>
              <a:gd name="connsiteY3" fmla="*/ 241373 h 311226"/>
              <a:gd name="connsiteX4" fmla="*/ 1131 w 23487"/>
              <a:gd name="connsiteY4" fmla="*/ 212798 h 311226"/>
              <a:gd name="connsiteX5" fmla="*/ 23356 w 23487"/>
              <a:gd name="connsiteY5" fmla="*/ 73 h 31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87" h="311226">
                <a:moveTo>
                  <a:pt x="23356" y="73"/>
                </a:moveTo>
                <a:cubicBezTo>
                  <a:pt x="24943" y="4306"/>
                  <a:pt x="11714" y="186340"/>
                  <a:pt x="10656" y="238198"/>
                </a:cubicBezTo>
                <a:cubicBezTo>
                  <a:pt x="9598" y="290056"/>
                  <a:pt x="17006" y="310694"/>
                  <a:pt x="17006" y="311223"/>
                </a:cubicBezTo>
                <a:cubicBezTo>
                  <a:pt x="17006" y="311752"/>
                  <a:pt x="13302" y="257777"/>
                  <a:pt x="10656" y="241373"/>
                </a:cubicBezTo>
                <a:cubicBezTo>
                  <a:pt x="8010" y="224969"/>
                  <a:pt x="-3631" y="249840"/>
                  <a:pt x="1131" y="212798"/>
                </a:cubicBezTo>
                <a:cubicBezTo>
                  <a:pt x="5893" y="175756"/>
                  <a:pt x="21769" y="-4160"/>
                  <a:pt x="23356" y="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A98C556C-3D71-741B-ECE5-D62A5BBBF1C4}"/>
              </a:ext>
            </a:extLst>
          </p:cNvPr>
          <p:cNvSpPr/>
          <p:nvPr/>
        </p:nvSpPr>
        <p:spPr>
          <a:xfrm>
            <a:off x="7321491" y="3221433"/>
            <a:ext cx="6468" cy="163442"/>
          </a:xfrm>
          <a:custGeom>
            <a:avLst/>
            <a:gdLst>
              <a:gd name="connsiteX0" fmla="*/ 6409 w 6468"/>
              <a:gd name="connsiteY0" fmla="*/ 1192 h 163442"/>
              <a:gd name="connsiteX1" fmla="*/ 3234 w 6468"/>
              <a:gd name="connsiteY1" fmla="*/ 159942 h 163442"/>
              <a:gd name="connsiteX2" fmla="*/ 3234 w 6468"/>
              <a:gd name="connsiteY2" fmla="*/ 109142 h 163442"/>
              <a:gd name="connsiteX3" fmla="*/ 59 w 6468"/>
              <a:gd name="connsiteY3" fmla="*/ 86917 h 163442"/>
              <a:gd name="connsiteX4" fmla="*/ 6409 w 6468"/>
              <a:gd name="connsiteY4" fmla="*/ 1192 h 16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68" h="163442">
                <a:moveTo>
                  <a:pt x="6409" y="1192"/>
                </a:moveTo>
                <a:cubicBezTo>
                  <a:pt x="6938" y="13363"/>
                  <a:pt x="3763" y="141950"/>
                  <a:pt x="3234" y="159942"/>
                </a:cubicBezTo>
                <a:cubicBezTo>
                  <a:pt x="2705" y="177934"/>
                  <a:pt x="3763" y="121313"/>
                  <a:pt x="3234" y="109142"/>
                </a:cubicBezTo>
                <a:cubicBezTo>
                  <a:pt x="2705" y="96971"/>
                  <a:pt x="-470" y="100146"/>
                  <a:pt x="59" y="86917"/>
                </a:cubicBezTo>
                <a:cubicBezTo>
                  <a:pt x="588" y="73688"/>
                  <a:pt x="5880" y="-10979"/>
                  <a:pt x="6409" y="1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3041C7C-4547-8581-1F4E-989B80201C99}"/>
              </a:ext>
            </a:extLst>
          </p:cNvPr>
          <p:cNvSpPr/>
          <p:nvPr/>
        </p:nvSpPr>
        <p:spPr>
          <a:xfrm>
            <a:off x="7375525" y="2914650"/>
            <a:ext cx="19428" cy="255025"/>
          </a:xfrm>
          <a:custGeom>
            <a:avLst/>
            <a:gdLst>
              <a:gd name="connsiteX0" fmla="*/ 0 w 19428"/>
              <a:gd name="connsiteY0" fmla="*/ 0 h 255025"/>
              <a:gd name="connsiteX1" fmla="*/ 19050 w 19428"/>
              <a:gd name="connsiteY1" fmla="*/ 174625 h 255025"/>
              <a:gd name="connsiteX2" fmla="*/ 12700 w 19428"/>
              <a:gd name="connsiteY2" fmla="*/ 254000 h 255025"/>
              <a:gd name="connsiteX3" fmla="*/ 12700 w 19428"/>
              <a:gd name="connsiteY3" fmla="*/ 123825 h 255025"/>
              <a:gd name="connsiteX4" fmla="*/ 0 w 19428"/>
              <a:gd name="connsiteY4" fmla="*/ 0 h 25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28" h="255025">
                <a:moveTo>
                  <a:pt x="0" y="0"/>
                </a:moveTo>
                <a:cubicBezTo>
                  <a:pt x="8466" y="66146"/>
                  <a:pt x="16933" y="132292"/>
                  <a:pt x="19050" y="174625"/>
                </a:cubicBezTo>
                <a:cubicBezTo>
                  <a:pt x="21167" y="216958"/>
                  <a:pt x="13758" y="262467"/>
                  <a:pt x="12700" y="254000"/>
                </a:cubicBezTo>
                <a:cubicBezTo>
                  <a:pt x="11642" y="245533"/>
                  <a:pt x="12700" y="123825"/>
                  <a:pt x="12700" y="1238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CFAA6FE-3270-1948-516C-4B06F26279C2}"/>
              </a:ext>
            </a:extLst>
          </p:cNvPr>
          <p:cNvSpPr/>
          <p:nvPr/>
        </p:nvSpPr>
        <p:spPr>
          <a:xfrm>
            <a:off x="7238072" y="3368664"/>
            <a:ext cx="42488" cy="152757"/>
          </a:xfrm>
          <a:custGeom>
            <a:avLst/>
            <a:gdLst>
              <a:gd name="connsiteX0" fmla="*/ 42203 w 42488"/>
              <a:gd name="connsiteY0" fmla="*/ 11 h 152757"/>
              <a:gd name="connsiteX1" fmla="*/ 19978 w 42488"/>
              <a:gd name="connsiteY1" fmla="*/ 95261 h 152757"/>
              <a:gd name="connsiteX2" fmla="*/ 35853 w 42488"/>
              <a:gd name="connsiteY2" fmla="*/ 152411 h 152757"/>
              <a:gd name="connsiteX3" fmla="*/ 16803 w 42488"/>
              <a:gd name="connsiteY3" fmla="*/ 120661 h 152757"/>
              <a:gd name="connsiteX4" fmla="*/ 928 w 42488"/>
              <a:gd name="connsiteY4" fmla="*/ 101611 h 152757"/>
              <a:gd name="connsiteX5" fmla="*/ 42203 w 42488"/>
              <a:gd name="connsiteY5" fmla="*/ 11 h 15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488" h="152757">
                <a:moveTo>
                  <a:pt x="42203" y="11"/>
                </a:moveTo>
                <a:cubicBezTo>
                  <a:pt x="45378" y="-1047"/>
                  <a:pt x="21036" y="69861"/>
                  <a:pt x="19978" y="95261"/>
                </a:cubicBezTo>
                <a:cubicBezTo>
                  <a:pt x="18920" y="120661"/>
                  <a:pt x="36382" y="148178"/>
                  <a:pt x="35853" y="152411"/>
                </a:cubicBezTo>
                <a:cubicBezTo>
                  <a:pt x="35324" y="156644"/>
                  <a:pt x="16803" y="120661"/>
                  <a:pt x="16803" y="120661"/>
                </a:cubicBezTo>
                <a:cubicBezTo>
                  <a:pt x="10982" y="112194"/>
                  <a:pt x="-3834" y="114840"/>
                  <a:pt x="928" y="101611"/>
                </a:cubicBezTo>
                <a:cubicBezTo>
                  <a:pt x="5690" y="88382"/>
                  <a:pt x="39028" y="1069"/>
                  <a:pt x="4220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7EBB3BA3-3825-E2AA-D135-D60DA5E072B9}"/>
              </a:ext>
            </a:extLst>
          </p:cNvPr>
          <p:cNvSpPr/>
          <p:nvPr/>
        </p:nvSpPr>
        <p:spPr>
          <a:xfrm>
            <a:off x="7342937" y="3145657"/>
            <a:ext cx="10363" cy="235191"/>
          </a:xfrm>
          <a:custGeom>
            <a:avLst/>
            <a:gdLst>
              <a:gd name="connsiteX0" fmla="*/ 838 w 10363"/>
              <a:gd name="connsiteY0" fmla="*/ 768 h 235191"/>
              <a:gd name="connsiteX1" fmla="*/ 10363 w 10363"/>
              <a:gd name="connsiteY1" fmla="*/ 229368 h 235191"/>
              <a:gd name="connsiteX2" fmla="*/ 838 w 10363"/>
              <a:gd name="connsiteY2" fmla="*/ 156343 h 235191"/>
              <a:gd name="connsiteX3" fmla="*/ 838 w 10363"/>
              <a:gd name="connsiteY3" fmla="*/ 768 h 23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3" h="235191">
                <a:moveTo>
                  <a:pt x="838" y="768"/>
                </a:moveTo>
                <a:cubicBezTo>
                  <a:pt x="2425" y="12939"/>
                  <a:pt x="10363" y="203439"/>
                  <a:pt x="10363" y="229368"/>
                </a:cubicBezTo>
                <a:cubicBezTo>
                  <a:pt x="10363" y="255297"/>
                  <a:pt x="1367" y="188093"/>
                  <a:pt x="838" y="156343"/>
                </a:cubicBezTo>
                <a:cubicBezTo>
                  <a:pt x="309" y="124593"/>
                  <a:pt x="-749" y="-11403"/>
                  <a:pt x="838" y="7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4455E4B1-84FA-CA20-7730-D70D0D2409B7}"/>
              </a:ext>
            </a:extLst>
          </p:cNvPr>
          <p:cNvSpPr/>
          <p:nvPr/>
        </p:nvSpPr>
        <p:spPr>
          <a:xfrm>
            <a:off x="7387973" y="3336881"/>
            <a:ext cx="16213" cy="106112"/>
          </a:xfrm>
          <a:custGeom>
            <a:avLst/>
            <a:gdLst>
              <a:gd name="connsiteX0" fmla="*/ 252 w 16213"/>
              <a:gd name="connsiteY0" fmla="*/ 44 h 106112"/>
              <a:gd name="connsiteX1" fmla="*/ 16127 w 16213"/>
              <a:gd name="connsiteY1" fmla="*/ 88944 h 106112"/>
              <a:gd name="connsiteX2" fmla="*/ 6602 w 16213"/>
              <a:gd name="connsiteY2" fmla="*/ 101644 h 106112"/>
              <a:gd name="connsiteX3" fmla="*/ 252 w 16213"/>
              <a:gd name="connsiteY3" fmla="*/ 44 h 10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13" h="106112">
                <a:moveTo>
                  <a:pt x="252" y="44"/>
                </a:moveTo>
                <a:cubicBezTo>
                  <a:pt x="1840" y="-2073"/>
                  <a:pt x="15069" y="72011"/>
                  <a:pt x="16127" y="88944"/>
                </a:cubicBezTo>
                <a:cubicBezTo>
                  <a:pt x="17185" y="105877"/>
                  <a:pt x="8189" y="110640"/>
                  <a:pt x="6602" y="101644"/>
                </a:cubicBezTo>
                <a:cubicBezTo>
                  <a:pt x="5015" y="92648"/>
                  <a:pt x="-1336" y="2161"/>
                  <a:pt x="252" y="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E094B028-A2F6-6B00-E691-01BAD61024F8}"/>
              </a:ext>
            </a:extLst>
          </p:cNvPr>
          <p:cNvSpPr/>
          <p:nvPr/>
        </p:nvSpPr>
        <p:spPr>
          <a:xfrm>
            <a:off x="7286612" y="3365435"/>
            <a:ext cx="86756" cy="95549"/>
          </a:xfrm>
          <a:custGeom>
            <a:avLst/>
            <a:gdLst>
              <a:gd name="connsiteX0" fmla="*/ 82563 w 86756"/>
              <a:gd name="connsiteY0" fmla="*/ 65 h 95549"/>
              <a:gd name="connsiteX1" fmla="*/ 79388 w 86756"/>
              <a:gd name="connsiteY1" fmla="*/ 63565 h 95549"/>
              <a:gd name="connsiteX2" fmla="*/ 13 w 86756"/>
              <a:gd name="connsiteY2" fmla="*/ 95315 h 95549"/>
              <a:gd name="connsiteX3" fmla="*/ 73038 w 86756"/>
              <a:gd name="connsiteY3" fmla="*/ 76265 h 95549"/>
              <a:gd name="connsiteX4" fmla="*/ 82563 w 86756"/>
              <a:gd name="connsiteY4" fmla="*/ 65 h 9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56" h="95549">
                <a:moveTo>
                  <a:pt x="82563" y="65"/>
                </a:moveTo>
                <a:cubicBezTo>
                  <a:pt x="83621" y="-2052"/>
                  <a:pt x="93146" y="47690"/>
                  <a:pt x="79388" y="63565"/>
                </a:cubicBezTo>
                <a:cubicBezTo>
                  <a:pt x="65630" y="79440"/>
                  <a:pt x="1071" y="93198"/>
                  <a:pt x="13" y="95315"/>
                </a:cubicBezTo>
                <a:cubicBezTo>
                  <a:pt x="-1045" y="97432"/>
                  <a:pt x="59809" y="84732"/>
                  <a:pt x="73038" y="76265"/>
                </a:cubicBezTo>
                <a:cubicBezTo>
                  <a:pt x="86267" y="67798"/>
                  <a:pt x="81505" y="2182"/>
                  <a:pt x="82563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298F4DDE-1C6A-A2D0-DAD6-201550945AE6}"/>
              </a:ext>
            </a:extLst>
          </p:cNvPr>
          <p:cNvSpPr/>
          <p:nvPr/>
        </p:nvSpPr>
        <p:spPr>
          <a:xfrm>
            <a:off x="7369159" y="3282912"/>
            <a:ext cx="62014" cy="241555"/>
          </a:xfrm>
          <a:custGeom>
            <a:avLst/>
            <a:gdLst>
              <a:gd name="connsiteX0" fmla="*/ 38116 w 62014"/>
              <a:gd name="connsiteY0" fmla="*/ 38 h 241555"/>
              <a:gd name="connsiteX1" fmla="*/ 53991 w 62014"/>
              <a:gd name="connsiteY1" fmla="*/ 171488 h 241555"/>
              <a:gd name="connsiteX2" fmla="*/ 16 w 62014"/>
              <a:gd name="connsiteY2" fmla="*/ 241338 h 241555"/>
              <a:gd name="connsiteX3" fmla="*/ 60341 w 62014"/>
              <a:gd name="connsiteY3" fmla="*/ 187363 h 241555"/>
              <a:gd name="connsiteX4" fmla="*/ 38116 w 62014"/>
              <a:gd name="connsiteY4" fmla="*/ 38 h 24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14" h="241555">
                <a:moveTo>
                  <a:pt x="38116" y="38"/>
                </a:moveTo>
                <a:cubicBezTo>
                  <a:pt x="37058" y="-2608"/>
                  <a:pt x="60341" y="131271"/>
                  <a:pt x="53991" y="171488"/>
                </a:cubicBezTo>
                <a:cubicBezTo>
                  <a:pt x="47641" y="211705"/>
                  <a:pt x="-1042" y="238692"/>
                  <a:pt x="16" y="241338"/>
                </a:cubicBezTo>
                <a:cubicBezTo>
                  <a:pt x="1074" y="243984"/>
                  <a:pt x="51345" y="222288"/>
                  <a:pt x="60341" y="187363"/>
                </a:cubicBezTo>
                <a:cubicBezTo>
                  <a:pt x="69337" y="152438"/>
                  <a:pt x="39174" y="2684"/>
                  <a:pt x="3811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6756AAC-4AE8-5630-9B6C-F0A14E85D9F9}"/>
              </a:ext>
            </a:extLst>
          </p:cNvPr>
          <p:cNvSpPr/>
          <p:nvPr/>
        </p:nvSpPr>
        <p:spPr>
          <a:xfrm>
            <a:off x="7197559" y="3295638"/>
            <a:ext cx="60506" cy="241476"/>
          </a:xfrm>
          <a:custGeom>
            <a:avLst/>
            <a:gdLst>
              <a:gd name="connsiteX0" fmla="*/ 60491 w 60506"/>
              <a:gd name="connsiteY0" fmla="*/ 12 h 241476"/>
              <a:gd name="connsiteX1" fmla="*/ 6516 w 60506"/>
              <a:gd name="connsiteY1" fmla="*/ 187337 h 241476"/>
              <a:gd name="connsiteX2" fmla="*/ 41441 w 60506"/>
              <a:gd name="connsiteY2" fmla="*/ 241312 h 241476"/>
              <a:gd name="connsiteX3" fmla="*/ 166 w 60506"/>
              <a:gd name="connsiteY3" fmla="*/ 196862 h 241476"/>
              <a:gd name="connsiteX4" fmla="*/ 60491 w 60506"/>
              <a:gd name="connsiteY4" fmla="*/ 12 h 24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06" h="241476">
                <a:moveTo>
                  <a:pt x="60491" y="12"/>
                </a:moveTo>
                <a:cubicBezTo>
                  <a:pt x="61549" y="-1576"/>
                  <a:pt x="9691" y="147120"/>
                  <a:pt x="6516" y="187337"/>
                </a:cubicBezTo>
                <a:cubicBezTo>
                  <a:pt x="3341" y="227554"/>
                  <a:pt x="42499" y="239724"/>
                  <a:pt x="41441" y="241312"/>
                </a:cubicBezTo>
                <a:cubicBezTo>
                  <a:pt x="40383" y="242900"/>
                  <a:pt x="-3009" y="233374"/>
                  <a:pt x="166" y="196862"/>
                </a:cubicBezTo>
                <a:cubicBezTo>
                  <a:pt x="3341" y="160350"/>
                  <a:pt x="59433" y="1600"/>
                  <a:pt x="6049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6A3098F9-0B32-CEB2-E2BB-2E61D722A9F1}"/>
              </a:ext>
            </a:extLst>
          </p:cNvPr>
          <p:cNvSpPr/>
          <p:nvPr/>
        </p:nvSpPr>
        <p:spPr>
          <a:xfrm>
            <a:off x="7165740" y="3231809"/>
            <a:ext cx="32220" cy="316226"/>
          </a:xfrm>
          <a:custGeom>
            <a:avLst/>
            <a:gdLst>
              <a:gd name="connsiteX0" fmla="*/ 16110 w 32220"/>
              <a:gd name="connsiteY0" fmla="*/ 341 h 316226"/>
              <a:gd name="connsiteX1" fmla="*/ 3410 w 32220"/>
              <a:gd name="connsiteY1" fmla="*/ 213066 h 316226"/>
              <a:gd name="connsiteX2" fmla="*/ 31985 w 32220"/>
              <a:gd name="connsiteY2" fmla="*/ 314666 h 316226"/>
              <a:gd name="connsiteX3" fmla="*/ 16110 w 32220"/>
              <a:gd name="connsiteY3" fmla="*/ 267041 h 316226"/>
              <a:gd name="connsiteX4" fmla="*/ 235 w 32220"/>
              <a:gd name="connsiteY4" fmla="*/ 165441 h 316226"/>
              <a:gd name="connsiteX5" fmla="*/ 16110 w 32220"/>
              <a:gd name="connsiteY5" fmla="*/ 341 h 31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20" h="316226">
                <a:moveTo>
                  <a:pt x="16110" y="341"/>
                </a:moveTo>
                <a:cubicBezTo>
                  <a:pt x="16639" y="8279"/>
                  <a:pt x="764" y="160679"/>
                  <a:pt x="3410" y="213066"/>
                </a:cubicBezTo>
                <a:cubicBezTo>
                  <a:pt x="6056" y="265454"/>
                  <a:pt x="29868" y="305670"/>
                  <a:pt x="31985" y="314666"/>
                </a:cubicBezTo>
                <a:cubicBezTo>
                  <a:pt x="34102" y="323662"/>
                  <a:pt x="21402" y="291912"/>
                  <a:pt x="16110" y="267041"/>
                </a:cubicBezTo>
                <a:cubicBezTo>
                  <a:pt x="10818" y="242170"/>
                  <a:pt x="-1882" y="205658"/>
                  <a:pt x="235" y="165441"/>
                </a:cubicBezTo>
                <a:cubicBezTo>
                  <a:pt x="2352" y="125224"/>
                  <a:pt x="15581" y="-7597"/>
                  <a:pt x="16110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8594652-85F0-088C-6C67-C78BE9DBAD77}"/>
              </a:ext>
            </a:extLst>
          </p:cNvPr>
          <p:cNvSpPr/>
          <p:nvPr/>
        </p:nvSpPr>
        <p:spPr>
          <a:xfrm>
            <a:off x="7134225" y="3247679"/>
            <a:ext cx="28660" cy="290517"/>
          </a:xfrm>
          <a:custGeom>
            <a:avLst/>
            <a:gdLst>
              <a:gd name="connsiteX0" fmla="*/ 19050 w 28660"/>
              <a:gd name="connsiteY0" fmla="*/ 346 h 290517"/>
              <a:gd name="connsiteX1" fmla="*/ 6350 w 28660"/>
              <a:gd name="connsiteY1" fmla="*/ 127346 h 290517"/>
              <a:gd name="connsiteX2" fmla="*/ 6350 w 28660"/>
              <a:gd name="connsiteY2" fmla="*/ 219421 h 290517"/>
              <a:gd name="connsiteX3" fmla="*/ 9525 w 28660"/>
              <a:gd name="connsiteY3" fmla="*/ 165446 h 290517"/>
              <a:gd name="connsiteX4" fmla="*/ 28575 w 28660"/>
              <a:gd name="connsiteY4" fmla="*/ 289271 h 290517"/>
              <a:gd name="connsiteX5" fmla="*/ 15875 w 28660"/>
              <a:gd name="connsiteY5" fmla="*/ 225771 h 290517"/>
              <a:gd name="connsiteX6" fmla="*/ 0 w 28660"/>
              <a:gd name="connsiteY6" fmla="*/ 168621 h 290517"/>
              <a:gd name="connsiteX7" fmla="*/ 19050 w 28660"/>
              <a:gd name="connsiteY7" fmla="*/ 346 h 29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60" h="290517">
                <a:moveTo>
                  <a:pt x="19050" y="346"/>
                </a:moveTo>
                <a:cubicBezTo>
                  <a:pt x="20108" y="-6533"/>
                  <a:pt x="8467" y="90834"/>
                  <a:pt x="6350" y="127346"/>
                </a:cubicBezTo>
                <a:cubicBezTo>
                  <a:pt x="4233" y="163858"/>
                  <a:pt x="5821" y="213071"/>
                  <a:pt x="6350" y="219421"/>
                </a:cubicBezTo>
                <a:cubicBezTo>
                  <a:pt x="6879" y="225771"/>
                  <a:pt x="5821" y="153804"/>
                  <a:pt x="9525" y="165446"/>
                </a:cubicBezTo>
                <a:cubicBezTo>
                  <a:pt x="13229" y="177088"/>
                  <a:pt x="27517" y="279217"/>
                  <a:pt x="28575" y="289271"/>
                </a:cubicBezTo>
                <a:cubicBezTo>
                  <a:pt x="29633" y="299325"/>
                  <a:pt x="20637" y="245879"/>
                  <a:pt x="15875" y="225771"/>
                </a:cubicBezTo>
                <a:cubicBezTo>
                  <a:pt x="11113" y="205663"/>
                  <a:pt x="0" y="203546"/>
                  <a:pt x="0" y="168621"/>
                </a:cubicBezTo>
                <a:cubicBezTo>
                  <a:pt x="0" y="133696"/>
                  <a:pt x="17992" y="7225"/>
                  <a:pt x="19050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3ECE419D-CA90-61D4-D404-C6A966744584}"/>
              </a:ext>
            </a:extLst>
          </p:cNvPr>
          <p:cNvSpPr/>
          <p:nvPr/>
        </p:nvSpPr>
        <p:spPr>
          <a:xfrm>
            <a:off x="7416734" y="3216212"/>
            <a:ext cx="43283" cy="212883"/>
          </a:xfrm>
          <a:custGeom>
            <a:avLst/>
            <a:gdLst>
              <a:gd name="connsiteX0" fmla="*/ 66 w 43283"/>
              <a:gd name="connsiteY0" fmla="*/ 63 h 212883"/>
              <a:gd name="connsiteX1" fmla="*/ 31816 w 43283"/>
              <a:gd name="connsiteY1" fmla="*/ 127063 h 212883"/>
              <a:gd name="connsiteX2" fmla="*/ 34991 w 43283"/>
              <a:gd name="connsiteY2" fmla="*/ 212788 h 212883"/>
              <a:gd name="connsiteX3" fmla="*/ 41341 w 43283"/>
              <a:gd name="connsiteY3" fmla="*/ 111188 h 212883"/>
              <a:gd name="connsiteX4" fmla="*/ 66 w 43283"/>
              <a:gd name="connsiteY4" fmla="*/ 63 h 21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83" h="212883">
                <a:moveTo>
                  <a:pt x="66" y="63"/>
                </a:moveTo>
                <a:cubicBezTo>
                  <a:pt x="-1522" y="2709"/>
                  <a:pt x="25995" y="91609"/>
                  <a:pt x="31816" y="127063"/>
                </a:cubicBezTo>
                <a:cubicBezTo>
                  <a:pt x="37637" y="162517"/>
                  <a:pt x="33404" y="215434"/>
                  <a:pt x="34991" y="212788"/>
                </a:cubicBezTo>
                <a:cubicBezTo>
                  <a:pt x="36579" y="210142"/>
                  <a:pt x="47691" y="143996"/>
                  <a:pt x="41341" y="111188"/>
                </a:cubicBezTo>
                <a:cubicBezTo>
                  <a:pt x="34991" y="78380"/>
                  <a:pt x="1654" y="-2583"/>
                  <a:pt x="66" y="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B20DF93A-3334-3042-58D3-589556708470}"/>
              </a:ext>
            </a:extLst>
          </p:cNvPr>
          <p:cNvSpPr/>
          <p:nvPr/>
        </p:nvSpPr>
        <p:spPr>
          <a:xfrm>
            <a:off x="7017229" y="3428899"/>
            <a:ext cx="60137" cy="179401"/>
          </a:xfrm>
          <a:custGeom>
            <a:avLst/>
            <a:gdLst>
              <a:gd name="connsiteX0" fmla="*/ 59846 w 60137"/>
              <a:gd name="connsiteY0" fmla="*/ 101 h 179401"/>
              <a:gd name="connsiteX1" fmla="*/ 28096 w 60137"/>
              <a:gd name="connsiteY1" fmla="*/ 98526 h 179401"/>
              <a:gd name="connsiteX2" fmla="*/ 43971 w 60137"/>
              <a:gd name="connsiteY2" fmla="*/ 177901 h 179401"/>
              <a:gd name="connsiteX3" fmla="*/ 31271 w 60137"/>
              <a:gd name="connsiteY3" fmla="*/ 152501 h 179401"/>
              <a:gd name="connsiteX4" fmla="*/ 2696 w 60137"/>
              <a:gd name="connsiteY4" fmla="*/ 95351 h 179401"/>
              <a:gd name="connsiteX5" fmla="*/ 5871 w 60137"/>
              <a:gd name="connsiteY5" fmla="*/ 117576 h 179401"/>
              <a:gd name="connsiteX6" fmla="*/ 59846 w 60137"/>
              <a:gd name="connsiteY6" fmla="*/ 101 h 17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37" h="179401">
                <a:moveTo>
                  <a:pt x="59846" y="101"/>
                </a:moveTo>
                <a:cubicBezTo>
                  <a:pt x="63550" y="-3074"/>
                  <a:pt x="30742" y="68893"/>
                  <a:pt x="28096" y="98526"/>
                </a:cubicBezTo>
                <a:cubicBezTo>
                  <a:pt x="25450" y="128159"/>
                  <a:pt x="43442" y="168905"/>
                  <a:pt x="43971" y="177901"/>
                </a:cubicBezTo>
                <a:cubicBezTo>
                  <a:pt x="44500" y="186897"/>
                  <a:pt x="31271" y="152501"/>
                  <a:pt x="31271" y="152501"/>
                </a:cubicBezTo>
                <a:cubicBezTo>
                  <a:pt x="24392" y="138743"/>
                  <a:pt x="6929" y="101172"/>
                  <a:pt x="2696" y="95351"/>
                </a:cubicBezTo>
                <a:cubicBezTo>
                  <a:pt x="-1537" y="89530"/>
                  <a:pt x="-1008" y="129747"/>
                  <a:pt x="5871" y="117576"/>
                </a:cubicBezTo>
                <a:cubicBezTo>
                  <a:pt x="12750" y="105405"/>
                  <a:pt x="56142" y="3276"/>
                  <a:pt x="59846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3E423CC0-A90F-E4EC-6EBE-023FB4D24D9A}"/>
              </a:ext>
            </a:extLst>
          </p:cNvPr>
          <p:cNvSpPr/>
          <p:nvPr/>
        </p:nvSpPr>
        <p:spPr>
          <a:xfrm>
            <a:off x="7565938" y="3340088"/>
            <a:ext cx="60294" cy="175186"/>
          </a:xfrm>
          <a:custGeom>
            <a:avLst/>
            <a:gdLst>
              <a:gd name="connsiteX0" fmla="*/ 87 w 60294"/>
              <a:gd name="connsiteY0" fmla="*/ 12 h 175186"/>
              <a:gd name="connsiteX1" fmla="*/ 44537 w 60294"/>
              <a:gd name="connsiteY1" fmla="*/ 92087 h 175186"/>
              <a:gd name="connsiteX2" fmla="*/ 57237 w 60294"/>
              <a:gd name="connsiteY2" fmla="*/ 174637 h 175186"/>
              <a:gd name="connsiteX3" fmla="*/ 57237 w 60294"/>
              <a:gd name="connsiteY3" fmla="*/ 130187 h 175186"/>
              <a:gd name="connsiteX4" fmla="*/ 57237 w 60294"/>
              <a:gd name="connsiteY4" fmla="*/ 98437 h 175186"/>
              <a:gd name="connsiteX5" fmla="*/ 87 w 60294"/>
              <a:gd name="connsiteY5" fmla="*/ 12 h 17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94" h="175186">
                <a:moveTo>
                  <a:pt x="87" y="12"/>
                </a:moveTo>
                <a:cubicBezTo>
                  <a:pt x="-2030" y="-1046"/>
                  <a:pt x="35012" y="62983"/>
                  <a:pt x="44537" y="92087"/>
                </a:cubicBezTo>
                <a:cubicBezTo>
                  <a:pt x="54062" y="121191"/>
                  <a:pt x="55120" y="168287"/>
                  <a:pt x="57237" y="174637"/>
                </a:cubicBezTo>
                <a:cubicBezTo>
                  <a:pt x="59354" y="180987"/>
                  <a:pt x="57237" y="130187"/>
                  <a:pt x="57237" y="130187"/>
                </a:cubicBezTo>
                <a:cubicBezTo>
                  <a:pt x="57237" y="117487"/>
                  <a:pt x="64116" y="116958"/>
                  <a:pt x="57237" y="98437"/>
                </a:cubicBezTo>
                <a:cubicBezTo>
                  <a:pt x="50358" y="79916"/>
                  <a:pt x="2204" y="1070"/>
                  <a:pt x="8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A9E8D5CD-FCFA-80DE-EFC9-2635999ED77C}"/>
              </a:ext>
            </a:extLst>
          </p:cNvPr>
          <p:cNvSpPr/>
          <p:nvPr/>
        </p:nvSpPr>
        <p:spPr>
          <a:xfrm>
            <a:off x="7410391" y="3038459"/>
            <a:ext cx="38813" cy="238878"/>
          </a:xfrm>
          <a:custGeom>
            <a:avLst/>
            <a:gdLst>
              <a:gd name="connsiteX0" fmla="*/ 3234 w 38813"/>
              <a:gd name="connsiteY0" fmla="*/ 16 h 238878"/>
              <a:gd name="connsiteX1" fmla="*/ 59 w 38813"/>
              <a:gd name="connsiteY1" fmla="*/ 149241 h 238878"/>
              <a:gd name="connsiteX2" fmla="*/ 6409 w 38813"/>
              <a:gd name="connsiteY2" fmla="*/ 139716 h 238878"/>
              <a:gd name="connsiteX3" fmla="*/ 38159 w 38813"/>
              <a:gd name="connsiteY3" fmla="*/ 238141 h 238878"/>
              <a:gd name="connsiteX4" fmla="*/ 28634 w 38813"/>
              <a:gd name="connsiteY4" fmla="*/ 187341 h 238878"/>
              <a:gd name="connsiteX5" fmla="*/ 19109 w 38813"/>
              <a:gd name="connsiteY5" fmla="*/ 136541 h 238878"/>
              <a:gd name="connsiteX6" fmla="*/ 9584 w 38813"/>
              <a:gd name="connsiteY6" fmla="*/ 168291 h 238878"/>
              <a:gd name="connsiteX7" fmla="*/ 3234 w 38813"/>
              <a:gd name="connsiteY7" fmla="*/ 139716 h 238878"/>
              <a:gd name="connsiteX8" fmla="*/ 3234 w 38813"/>
              <a:gd name="connsiteY8" fmla="*/ 16 h 23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813" h="238878">
                <a:moveTo>
                  <a:pt x="3234" y="16"/>
                </a:moveTo>
                <a:cubicBezTo>
                  <a:pt x="2705" y="1603"/>
                  <a:pt x="-470" y="125958"/>
                  <a:pt x="59" y="149241"/>
                </a:cubicBezTo>
                <a:cubicBezTo>
                  <a:pt x="588" y="172524"/>
                  <a:pt x="59" y="124899"/>
                  <a:pt x="6409" y="139716"/>
                </a:cubicBezTo>
                <a:cubicBezTo>
                  <a:pt x="12759" y="154533"/>
                  <a:pt x="34455" y="230204"/>
                  <a:pt x="38159" y="238141"/>
                </a:cubicBezTo>
                <a:cubicBezTo>
                  <a:pt x="41863" y="246078"/>
                  <a:pt x="28634" y="187341"/>
                  <a:pt x="28634" y="187341"/>
                </a:cubicBezTo>
                <a:cubicBezTo>
                  <a:pt x="25459" y="170408"/>
                  <a:pt x="22284" y="139716"/>
                  <a:pt x="19109" y="136541"/>
                </a:cubicBezTo>
                <a:cubicBezTo>
                  <a:pt x="15934" y="133366"/>
                  <a:pt x="12230" y="167762"/>
                  <a:pt x="9584" y="168291"/>
                </a:cubicBezTo>
                <a:cubicBezTo>
                  <a:pt x="6938" y="168820"/>
                  <a:pt x="3763" y="165116"/>
                  <a:pt x="3234" y="139716"/>
                </a:cubicBezTo>
                <a:cubicBezTo>
                  <a:pt x="2705" y="114316"/>
                  <a:pt x="3763" y="-1571"/>
                  <a:pt x="3234" y="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0014DBE9-FCA1-F311-C081-558021FC1347}"/>
              </a:ext>
            </a:extLst>
          </p:cNvPr>
          <p:cNvSpPr/>
          <p:nvPr/>
        </p:nvSpPr>
        <p:spPr>
          <a:xfrm>
            <a:off x="7229435" y="3495356"/>
            <a:ext cx="74067" cy="133692"/>
          </a:xfrm>
          <a:custGeom>
            <a:avLst/>
            <a:gdLst>
              <a:gd name="connsiteX0" fmla="*/ 40 w 74067"/>
              <a:gd name="connsiteY0" fmla="*/ 319 h 133692"/>
              <a:gd name="connsiteX1" fmla="*/ 54015 w 74067"/>
              <a:gd name="connsiteY1" fmla="*/ 60644 h 133692"/>
              <a:gd name="connsiteX2" fmla="*/ 63540 w 74067"/>
              <a:gd name="connsiteY2" fmla="*/ 92394 h 133692"/>
              <a:gd name="connsiteX3" fmla="*/ 66715 w 74067"/>
              <a:gd name="connsiteY3" fmla="*/ 108269 h 133692"/>
              <a:gd name="connsiteX4" fmla="*/ 73065 w 74067"/>
              <a:gd name="connsiteY4" fmla="*/ 95569 h 133692"/>
              <a:gd name="connsiteX5" fmla="*/ 73065 w 74067"/>
              <a:gd name="connsiteY5" fmla="*/ 133669 h 133692"/>
              <a:gd name="connsiteX6" fmla="*/ 63540 w 74067"/>
              <a:gd name="connsiteY6" fmla="*/ 89219 h 133692"/>
              <a:gd name="connsiteX7" fmla="*/ 40 w 74067"/>
              <a:gd name="connsiteY7" fmla="*/ 319 h 13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67" h="133692">
                <a:moveTo>
                  <a:pt x="40" y="319"/>
                </a:moveTo>
                <a:cubicBezTo>
                  <a:pt x="-1547" y="-4443"/>
                  <a:pt x="43432" y="45298"/>
                  <a:pt x="54015" y="60644"/>
                </a:cubicBezTo>
                <a:cubicBezTo>
                  <a:pt x="64598" y="75990"/>
                  <a:pt x="63540" y="92394"/>
                  <a:pt x="63540" y="92394"/>
                </a:cubicBezTo>
                <a:cubicBezTo>
                  <a:pt x="65657" y="100331"/>
                  <a:pt x="65128" y="107740"/>
                  <a:pt x="66715" y="108269"/>
                </a:cubicBezTo>
                <a:cubicBezTo>
                  <a:pt x="68302" y="108798"/>
                  <a:pt x="72007" y="91336"/>
                  <a:pt x="73065" y="95569"/>
                </a:cubicBezTo>
                <a:cubicBezTo>
                  <a:pt x="74123" y="99802"/>
                  <a:pt x="74653" y="134727"/>
                  <a:pt x="73065" y="133669"/>
                </a:cubicBezTo>
                <a:cubicBezTo>
                  <a:pt x="71477" y="132611"/>
                  <a:pt x="71477" y="109327"/>
                  <a:pt x="63540" y="89219"/>
                </a:cubicBezTo>
                <a:cubicBezTo>
                  <a:pt x="55603" y="69111"/>
                  <a:pt x="1627" y="5081"/>
                  <a:pt x="40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22B75F7F-141D-76D9-9EB7-74B07DADA1B8}"/>
              </a:ext>
            </a:extLst>
          </p:cNvPr>
          <p:cNvSpPr/>
          <p:nvPr/>
        </p:nvSpPr>
        <p:spPr>
          <a:xfrm>
            <a:off x="7267561" y="3530527"/>
            <a:ext cx="114361" cy="38250"/>
          </a:xfrm>
          <a:custGeom>
            <a:avLst/>
            <a:gdLst>
              <a:gd name="connsiteX0" fmla="*/ 14 w 114361"/>
              <a:gd name="connsiteY0" fmla="*/ 38173 h 38250"/>
              <a:gd name="connsiteX1" fmla="*/ 79389 w 114361"/>
              <a:gd name="connsiteY1" fmla="*/ 15948 h 38250"/>
              <a:gd name="connsiteX2" fmla="*/ 114314 w 114361"/>
              <a:gd name="connsiteY2" fmla="*/ 73 h 38250"/>
              <a:gd name="connsiteX3" fmla="*/ 73039 w 114361"/>
              <a:gd name="connsiteY3" fmla="*/ 22298 h 38250"/>
              <a:gd name="connsiteX4" fmla="*/ 14 w 114361"/>
              <a:gd name="connsiteY4" fmla="*/ 38173 h 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61" h="38250">
                <a:moveTo>
                  <a:pt x="14" y="38173"/>
                </a:moveTo>
                <a:cubicBezTo>
                  <a:pt x="1072" y="37115"/>
                  <a:pt x="60339" y="22298"/>
                  <a:pt x="79389" y="15948"/>
                </a:cubicBezTo>
                <a:cubicBezTo>
                  <a:pt x="98439" y="9598"/>
                  <a:pt x="115372" y="-985"/>
                  <a:pt x="114314" y="73"/>
                </a:cubicBezTo>
                <a:cubicBezTo>
                  <a:pt x="113256" y="1131"/>
                  <a:pt x="91031" y="15419"/>
                  <a:pt x="73039" y="22298"/>
                </a:cubicBezTo>
                <a:cubicBezTo>
                  <a:pt x="55047" y="29177"/>
                  <a:pt x="-1044" y="39231"/>
                  <a:pt x="14" y="38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776F3B6C-1A72-1813-DA04-1E4629897DC6}"/>
              </a:ext>
            </a:extLst>
          </p:cNvPr>
          <p:cNvSpPr/>
          <p:nvPr/>
        </p:nvSpPr>
        <p:spPr>
          <a:xfrm>
            <a:off x="7393664" y="3336810"/>
            <a:ext cx="115490" cy="221964"/>
          </a:xfrm>
          <a:custGeom>
            <a:avLst/>
            <a:gdLst>
              <a:gd name="connsiteX0" fmla="*/ 105686 w 115490"/>
              <a:gd name="connsiteY0" fmla="*/ 115 h 221964"/>
              <a:gd name="connsiteX1" fmla="*/ 115211 w 115490"/>
              <a:gd name="connsiteY1" fmla="*/ 104890 h 221964"/>
              <a:gd name="connsiteX2" fmla="*/ 92986 w 115490"/>
              <a:gd name="connsiteY2" fmla="*/ 130290 h 221964"/>
              <a:gd name="connsiteX3" fmla="*/ 102511 w 115490"/>
              <a:gd name="connsiteY3" fmla="*/ 123940 h 221964"/>
              <a:gd name="connsiteX4" fmla="*/ 4086 w 115490"/>
              <a:gd name="connsiteY4" fmla="*/ 219190 h 221964"/>
              <a:gd name="connsiteX5" fmla="*/ 26311 w 115490"/>
              <a:gd name="connsiteY5" fmla="*/ 190615 h 221964"/>
              <a:gd name="connsiteX6" fmla="*/ 96161 w 115490"/>
              <a:gd name="connsiteY6" fmla="*/ 130290 h 221964"/>
              <a:gd name="connsiteX7" fmla="*/ 108861 w 115490"/>
              <a:gd name="connsiteY7" fmla="*/ 127115 h 221964"/>
              <a:gd name="connsiteX8" fmla="*/ 105686 w 115490"/>
              <a:gd name="connsiteY8" fmla="*/ 115 h 22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90" h="221964">
                <a:moveTo>
                  <a:pt x="105686" y="115"/>
                </a:moveTo>
                <a:cubicBezTo>
                  <a:pt x="106744" y="-3589"/>
                  <a:pt x="117328" y="83194"/>
                  <a:pt x="115211" y="104890"/>
                </a:cubicBezTo>
                <a:cubicBezTo>
                  <a:pt x="113094" y="126586"/>
                  <a:pt x="92986" y="130290"/>
                  <a:pt x="92986" y="130290"/>
                </a:cubicBezTo>
                <a:cubicBezTo>
                  <a:pt x="90869" y="133465"/>
                  <a:pt x="117328" y="109123"/>
                  <a:pt x="102511" y="123940"/>
                </a:cubicBezTo>
                <a:cubicBezTo>
                  <a:pt x="87694" y="138757"/>
                  <a:pt x="16786" y="208078"/>
                  <a:pt x="4086" y="219190"/>
                </a:cubicBezTo>
                <a:cubicBezTo>
                  <a:pt x="-8614" y="230302"/>
                  <a:pt x="10965" y="205432"/>
                  <a:pt x="26311" y="190615"/>
                </a:cubicBezTo>
                <a:cubicBezTo>
                  <a:pt x="41657" y="175798"/>
                  <a:pt x="96161" y="130290"/>
                  <a:pt x="96161" y="130290"/>
                </a:cubicBezTo>
                <a:cubicBezTo>
                  <a:pt x="109919" y="119707"/>
                  <a:pt x="107274" y="146165"/>
                  <a:pt x="108861" y="127115"/>
                </a:cubicBezTo>
                <a:cubicBezTo>
                  <a:pt x="110448" y="108065"/>
                  <a:pt x="104628" y="3819"/>
                  <a:pt x="105686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26E3C850-C446-3450-3D94-92009A37D35F}"/>
              </a:ext>
            </a:extLst>
          </p:cNvPr>
          <p:cNvSpPr/>
          <p:nvPr/>
        </p:nvSpPr>
        <p:spPr>
          <a:xfrm>
            <a:off x="7464409" y="3467095"/>
            <a:ext cx="156746" cy="41285"/>
          </a:xfrm>
          <a:custGeom>
            <a:avLst/>
            <a:gdLst>
              <a:gd name="connsiteX0" fmla="*/ 16 w 156746"/>
              <a:gd name="connsiteY0" fmla="*/ 41280 h 41285"/>
              <a:gd name="connsiteX1" fmla="*/ 76216 w 156746"/>
              <a:gd name="connsiteY1" fmla="*/ 5 h 41285"/>
              <a:gd name="connsiteX2" fmla="*/ 155591 w 156746"/>
              <a:gd name="connsiteY2" fmla="*/ 38105 h 41285"/>
              <a:gd name="connsiteX3" fmla="*/ 120666 w 156746"/>
              <a:gd name="connsiteY3" fmla="*/ 6355 h 41285"/>
              <a:gd name="connsiteX4" fmla="*/ 82566 w 156746"/>
              <a:gd name="connsiteY4" fmla="*/ 3180 h 41285"/>
              <a:gd name="connsiteX5" fmla="*/ 16 w 156746"/>
              <a:gd name="connsiteY5" fmla="*/ 41280 h 4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746" h="41285">
                <a:moveTo>
                  <a:pt x="16" y="41280"/>
                </a:moveTo>
                <a:cubicBezTo>
                  <a:pt x="-1042" y="40751"/>
                  <a:pt x="50287" y="534"/>
                  <a:pt x="76216" y="5"/>
                </a:cubicBezTo>
                <a:cubicBezTo>
                  <a:pt x="102145" y="-524"/>
                  <a:pt x="148183" y="37047"/>
                  <a:pt x="155591" y="38105"/>
                </a:cubicBezTo>
                <a:cubicBezTo>
                  <a:pt x="162999" y="39163"/>
                  <a:pt x="132837" y="12176"/>
                  <a:pt x="120666" y="6355"/>
                </a:cubicBezTo>
                <a:cubicBezTo>
                  <a:pt x="108495" y="534"/>
                  <a:pt x="101087" y="-524"/>
                  <a:pt x="82566" y="3180"/>
                </a:cubicBezTo>
                <a:cubicBezTo>
                  <a:pt x="64045" y="6884"/>
                  <a:pt x="1074" y="41809"/>
                  <a:pt x="16" y="41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C3B9C71-FD2B-BAB5-C9ED-7E96329DBCB6}"/>
              </a:ext>
            </a:extLst>
          </p:cNvPr>
          <p:cNvSpPr/>
          <p:nvPr/>
        </p:nvSpPr>
        <p:spPr>
          <a:xfrm>
            <a:off x="7064371" y="3463920"/>
            <a:ext cx="59866" cy="98438"/>
          </a:xfrm>
          <a:custGeom>
            <a:avLst/>
            <a:gdLst>
              <a:gd name="connsiteX0" fmla="*/ 4 w 59866"/>
              <a:gd name="connsiteY0" fmla="*/ 5 h 98438"/>
              <a:gd name="connsiteX1" fmla="*/ 53979 w 59866"/>
              <a:gd name="connsiteY1" fmla="*/ 57155 h 98438"/>
              <a:gd name="connsiteX2" fmla="*/ 53979 w 59866"/>
              <a:gd name="connsiteY2" fmla="*/ 98430 h 98438"/>
              <a:gd name="connsiteX3" fmla="*/ 57154 w 59866"/>
              <a:gd name="connsiteY3" fmla="*/ 53980 h 98438"/>
              <a:gd name="connsiteX4" fmla="*/ 4 w 59866"/>
              <a:gd name="connsiteY4" fmla="*/ 5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66" h="98438">
                <a:moveTo>
                  <a:pt x="4" y="5"/>
                </a:moveTo>
                <a:cubicBezTo>
                  <a:pt x="-525" y="534"/>
                  <a:pt x="44983" y="40751"/>
                  <a:pt x="53979" y="57155"/>
                </a:cubicBezTo>
                <a:cubicBezTo>
                  <a:pt x="62975" y="73559"/>
                  <a:pt x="53450" y="98959"/>
                  <a:pt x="53979" y="98430"/>
                </a:cubicBezTo>
                <a:cubicBezTo>
                  <a:pt x="54508" y="97901"/>
                  <a:pt x="64562" y="69855"/>
                  <a:pt x="57154" y="53980"/>
                </a:cubicBezTo>
                <a:cubicBezTo>
                  <a:pt x="49746" y="38105"/>
                  <a:pt x="533" y="-524"/>
                  <a:pt x="4" y="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135669CC-AB93-AD83-53A3-3BE38E34F0FC}"/>
              </a:ext>
            </a:extLst>
          </p:cNvPr>
          <p:cNvSpPr/>
          <p:nvPr/>
        </p:nvSpPr>
        <p:spPr>
          <a:xfrm>
            <a:off x="7089701" y="3377994"/>
            <a:ext cx="66433" cy="125519"/>
          </a:xfrm>
          <a:custGeom>
            <a:avLst/>
            <a:gdLst>
              <a:gd name="connsiteX0" fmla="*/ 74 w 66433"/>
              <a:gd name="connsiteY0" fmla="*/ 206 h 125519"/>
              <a:gd name="connsiteX1" fmla="*/ 63574 w 66433"/>
              <a:gd name="connsiteY1" fmla="*/ 120856 h 125519"/>
              <a:gd name="connsiteX2" fmla="*/ 50874 w 66433"/>
              <a:gd name="connsiteY2" fmla="*/ 92281 h 125519"/>
              <a:gd name="connsiteX3" fmla="*/ 74 w 66433"/>
              <a:gd name="connsiteY3" fmla="*/ 206 h 125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125519">
                <a:moveTo>
                  <a:pt x="74" y="206"/>
                </a:moveTo>
                <a:cubicBezTo>
                  <a:pt x="2191" y="4968"/>
                  <a:pt x="55107" y="105510"/>
                  <a:pt x="63574" y="120856"/>
                </a:cubicBezTo>
                <a:cubicBezTo>
                  <a:pt x="72041" y="136202"/>
                  <a:pt x="59870" y="110273"/>
                  <a:pt x="50874" y="92281"/>
                </a:cubicBezTo>
                <a:cubicBezTo>
                  <a:pt x="41878" y="74289"/>
                  <a:pt x="-2043" y="-4556"/>
                  <a:pt x="74" y="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8B60A3C8-7F58-80EC-B608-3D77D91397CA}"/>
              </a:ext>
            </a:extLst>
          </p:cNvPr>
          <p:cNvSpPr/>
          <p:nvPr/>
        </p:nvSpPr>
        <p:spPr>
          <a:xfrm>
            <a:off x="7153275" y="3536945"/>
            <a:ext cx="127058" cy="76224"/>
          </a:xfrm>
          <a:custGeom>
            <a:avLst/>
            <a:gdLst>
              <a:gd name="connsiteX0" fmla="*/ 0 w 127058"/>
              <a:gd name="connsiteY0" fmla="*/ 5 h 76224"/>
              <a:gd name="connsiteX1" fmla="*/ 107950 w 127058"/>
              <a:gd name="connsiteY1" fmla="*/ 53980 h 76224"/>
              <a:gd name="connsiteX2" fmla="*/ 127000 w 127058"/>
              <a:gd name="connsiteY2" fmla="*/ 76205 h 76224"/>
              <a:gd name="connsiteX3" fmla="*/ 107950 w 127058"/>
              <a:gd name="connsiteY3" fmla="*/ 50805 h 76224"/>
              <a:gd name="connsiteX4" fmla="*/ 0 w 127058"/>
              <a:gd name="connsiteY4" fmla="*/ 5 h 7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58" h="76224">
                <a:moveTo>
                  <a:pt x="0" y="5"/>
                </a:moveTo>
                <a:cubicBezTo>
                  <a:pt x="0" y="534"/>
                  <a:pt x="86783" y="41280"/>
                  <a:pt x="107950" y="53980"/>
                </a:cubicBezTo>
                <a:cubicBezTo>
                  <a:pt x="129117" y="66680"/>
                  <a:pt x="127000" y="76734"/>
                  <a:pt x="127000" y="76205"/>
                </a:cubicBezTo>
                <a:cubicBezTo>
                  <a:pt x="127000" y="75676"/>
                  <a:pt x="121708" y="61388"/>
                  <a:pt x="107950" y="50805"/>
                </a:cubicBezTo>
                <a:cubicBezTo>
                  <a:pt x="94192" y="40222"/>
                  <a:pt x="0" y="-524"/>
                  <a:pt x="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0ED917C-FA74-F6BE-564D-10400895BDF5}"/>
              </a:ext>
            </a:extLst>
          </p:cNvPr>
          <p:cNvSpPr/>
          <p:nvPr/>
        </p:nvSpPr>
        <p:spPr>
          <a:xfrm>
            <a:off x="7346400" y="3508177"/>
            <a:ext cx="222809" cy="86057"/>
          </a:xfrm>
          <a:custGeom>
            <a:avLst/>
            <a:gdLst>
              <a:gd name="connsiteX0" fmla="*/ 550 w 222809"/>
              <a:gd name="connsiteY0" fmla="*/ 85923 h 86057"/>
              <a:gd name="connsiteX1" fmla="*/ 114850 w 222809"/>
              <a:gd name="connsiteY1" fmla="*/ 22423 h 86057"/>
              <a:gd name="connsiteX2" fmla="*/ 187875 w 222809"/>
              <a:gd name="connsiteY2" fmla="*/ 9723 h 86057"/>
              <a:gd name="connsiteX3" fmla="*/ 222800 w 222809"/>
              <a:gd name="connsiteY3" fmla="*/ 19248 h 86057"/>
              <a:gd name="connsiteX4" fmla="*/ 191050 w 222809"/>
              <a:gd name="connsiteY4" fmla="*/ 12898 h 86057"/>
              <a:gd name="connsiteX5" fmla="*/ 165650 w 222809"/>
              <a:gd name="connsiteY5" fmla="*/ 3373 h 86057"/>
              <a:gd name="connsiteX6" fmla="*/ 550 w 222809"/>
              <a:gd name="connsiteY6" fmla="*/ 85923 h 8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809" h="86057">
                <a:moveTo>
                  <a:pt x="550" y="85923"/>
                </a:moveTo>
                <a:cubicBezTo>
                  <a:pt x="-7917" y="89098"/>
                  <a:pt x="83629" y="35123"/>
                  <a:pt x="114850" y="22423"/>
                </a:cubicBezTo>
                <a:cubicBezTo>
                  <a:pt x="146071" y="9723"/>
                  <a:pt x="169883" y="10252"/>
                  <a:pt x="187875" y="9723"/>
                </a:cubicBezTo>
                <a:cubicBezTo>
                  <a:pt x="205867" y="9194"/>
                  <a:pt x="222271" y="18719"/>
                  <a:pt x="222800" y="19248"/>
                </a:cubicBezTo>
                <a:cubicBezTo>
                  <a:pt x="223329" y="19777"/>
                  <a:pt x="200575" y="15544"/>
                  <a:pt x="191050" y="12898"/>
                </a:cubicBezTo>
                <a:cubicBezTo>
                  <a:pt x="181525" y="10252"/>
                  <a:pt x="193167" y="-7210"/>
                  <a:pt x="165650" y="3373"/>
                </a:cubicBezTo>
                <a:cubicBezTo>
                  <a:pt x="138133" y="13956"/>
                  <a:pt x="9017" y="82748"/>
                  <a:pt x="550" y="85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7B3152A1-B04B-DDC2-6251-F2999EA78051}"/>
              </a:ext>
            </a:extLst>
          </p:cNvPr>
          <p:cNvSpPr/>
          <p:nvPr/>
        </p:nvSpPr>
        <p:spPr>
          <a:xfrm>
            <a:off x="7289751" y="3657587"/>
            <a:ext cx="57001" cy="120705"/>
          </a:xfrm>
          <a:custGeom>
            <a:avLst/>
            <a:gdLst>
              <a:gd name="connsiteX0" fmla="*/ 49 w 57001"/>
              <a:gd name="connsiteY0" fmla="*/ 13 h 120705"/>
              <a:gd name="connsiteX1" fmla="*/ 44499 w 57001"/>
              <a:gd name="connsiteY1" fmla="*/ 82563 h 120705"/>
              <a:gd name="connsiteX2" fmla="*/ 54024 w 57001"/>
              <a:gd name="connsiteY2" fmla="*/ 120663 h 120705"/>
              <a:gd name="connsiteX3" fmla="*/ 54024 w 57001"/>
              <a:gd name="connsiteY3" fmla="*/ 76213 h 120705"/>
              <a:gd name="connsiteX4" fmla="*/ 49 w 57001"/>
              <a:gd name="connsiteY4" fmla="*/ 13 h 12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01" h="120705">
                <a:moveTo>
                  <a:pt x="49" y="13"/>
                </a:moveTo>
                <a:cubicBezTo>
                  <a:pt x="-1539" y="1071"/>
                  <a:pt x="35503" y="62455"/>
                  <a:pt x="44499" y="82563"/>
                </a:cubicBezTo>
                <a:cubicBezTo>
                  <a:pt x="53495" y="102671"/>
                  <a:pt x="52436" y="121721"/>
                  <a:pt x="54024" y="120663"/>
                </a:cubicBezTo>
                <a:cubicBezTo>
                  <a:pt x="55612" y="119605"/>
                  <a:pt x="59845" y="93675"/>
                  <a:pt x="54024" y="76213"/>
                </a:cubicBezTo>
                <a:cubicBezTo>
                  <a:pt x="48203" y="58751"/>
                  <a:pt x="1637" y="-1045"/>
                  <a:pt x="49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016042DE-C648-0D0F-B883-931277517ACC}"/>
              </a:ext>
            </a:extLst>
          </p:cNvPr>
          <p:cNvSpPr/>
          <p:nvPr/>
        </p:nvSpPr>
        <p:spPr>
          <a:xfrm>
            <a:off x="7367843" y="3666230"/>
            <a:ext cx="33117" cy="100384"/>
          </a:xfrm>
          <a:custGeom>
            <a:avLst/>
            <a:gdLst>
              <a:gd name="connsiteX0" fmla="*/ 33082 w 33117"/>
              <a:gd name="connsiteY0" fmla="*/ 895 h 100384"/>
              <a:gd name="connsiteX1" fmla="*/ 1332 w 33117"/>
              <a:gd name="connsiteY1" fmla="*/ 99320 h 100384"/>
              <a:gd name="connsiteX2" fmla="*/ 7682 w 33117"/>
              <a:gd name="connsiteY2" fmla="*/ 51695 h 100384"/>
              <a:gd name="connsiteX3" fmla="*/ 33082 w 33117"/>
              <a:gd name="connsiteY3" fmla="*/ 895 h 10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17" h="100384">
                <a:moveTo>
                  <a:pt x="33082" y="895"/>
                </a:moveTo>
                <a:cubicBezTo>
                  <a:pt x="32024" y="8832"/>
                  <a:pt x="5565" y="90853"/>
                  <a:pt x="1332" y="99320"/>
                </a:cubicBezTo>
                <a:cubicBezTo>
                  <a:pt x="-2901" y="107787"/>
                  <a:pt x="3978" y="63337"/>
                  <a:pt x="7682" y="51695"/>
                </a:cubicBezTo>
                <a:cubicBezTo>
                  <a:pt x="11386" y="40053"/>
                  <a:pt x="34140" y="-7042"/>
                  <a:pt x="33082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229A2A40-4698-3E5C-49A8-CA70AAE2DB2A}"/>
              </a:ext>
            </a:extLst>
          </p:cNvPr>
          <p:cNvSpPr/>
          <p:nvPr/>
        </p:nvSpPr>
        <p:spPr>
          <a:xfrm>
            <a:off x="7032564" y="3813175"/>
            <a:ext cx="347436" cy="66710"/>
          </a:xfrm>
          <a:custGeom>
            <a:avLst/>
            <a:gdLst>
              <a:gd name="connsiteX0" fmla="*/ 61 w 347436"/>
              <a:gd name="connsiteY0" fmla="*/ 66675 h 66710"/>
              <a:gd name="connsiteX1" fmla="*/ 203261 w 347436"/>
              <a:gd name="connsiteY1" fmla="*/ 15875 h 66710"/>
              <a:gd name="connsiteX2" fmla="*/ 196911 w 347436"/>
              <a:gd name="connsiteY2" fmla="*/ 0 h 66710"/>
              <a:gd name="connsiteX3" fmla="*/ 269936 w 347436"/>
              <a:gd name="connsiteY3" fmla="*/ 15875 h 66710"/>
              <a:gd name="connsiteX4" fmla="*/ 346136 w 347436"/>
              <a:gd name="connsiteY4" fmla="*/ 22225 h 66710"/>
              <a:gd name="connsiteX5" fmla="*/ 311211 w 347436"/>
              <a:gd name="connsiteY5" fmla="*/ 9525 h 66710"/>
              <a:gd name="connsiteX6" fmla="*/ 225486 w 347436"/>
              <a:gd name="connsiteY6" fmla="*/ 6350 h 66710"/>
              <a:gd name="connsiteX7" fmla="*/ 158811 w 347436"/>
              <a:gd name="connsiteY7" fmla="*/ 25400 h 66710"/>
              <a:gd name="connsiteX8" fmla="*/ 181036 w 347436"/>
              <a:gd name="connsiteY8" fmla="*/ 6350 h 66710"/>
              <a:gd name="connsiteX9" fmla="*/ 61 w 347436"/>
              <a:gd name="connsiteY9" fmla="*/ 66675 h 6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436" h="66710">
                <a:moveTo>
                  <a:pt x="61" y="66675"/>
                </a:moveTo>
                <a:cubicBezTo>
                  <a:pt x="3765" y="68262"/>
                  <a:pt x="203261" y="15875"/>
                  <a:pt x="203261" y="15875"/>
                </a:cubicBezTo>
                <a:cubicBezTo>
                  <a:pt x="236069" y="4762"/>
                  <a:pt x="185799" y="0"/>
                  <a:pt x="196911" y="0"/>
                </a:cubicBezTo>
                <a:cubicBezTo>
                  <a:pt x="208023" y="0"/>
                  <a:pt x="245065" y="12171"/>
                  <a:pt x="269936" y="15875"/>
                </a:cubicBezTo>
                <a:cubicBezTo>
                  <a:pt x="294807" y="19579"/>
                  <a:pt x="339257" y="23283"/>
                  <a:pt x="346136" y="22225"/>
                </a:cubicBezTo>
                <a:cubicBezTo>
                  <a:pt x="353015" y="21167"/>
                  <a:pt x="331319" y="12171"/>
                  <a:pt x="311211" y="9525"/>
                </a:cubicBezTo>
                <a:cubicBezTo>
                  <a:pt x="291103" y="6879"/>
                  <a:pt x="250886" y="3704"/>
                  <a:pt x="225486" y="6350"/>
                </a:cubicBezTo>
                <a:cubicBezTo>
                  <a:pt x="200086" y="8996"/>
                  <a:pt x="166219" y="25400"/>
                  <a:pt x="158811" y="25400"/>
                </a:cubicBezTo>
                <a:cubicBezTo>
                  <a:pt x="151403" y="25400"/>
                  <a:pt x="202202" y="1058"/>
                  <a:pt x="181036" y="6350"/>
                </a:cubicBezTo>
                <a:cubicBezTo>
                  <a:pt x="159870" y="11642"/>
                  <a:pt x="-3643" y="65088"/>
                  <a:pt x="61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2B5F2D0F-DC65-18B9-5E29-8BA47E377555}"/>
              </a:ext>
            </a:extLst>
          </p:cNvPr>
          <p:cNvSpPr/>
          <p:nvPr/>
        </p:nvSpPr>
        <p:spPr>
          <a:xfrm>
            <a:off x="7353300" y="3774989"/>
            <a:ext cx="413415" cy="57236"/>
          </a:xfrm>
          <a:custGeom>
            <a:avLst/>
            <a:gdLst>
              <a:gd name="connsiteX0" fmla="*/ 0 w 413415"/>
              <a:gd name="connsiteY0" fmla="*/ 57236 h 57236"/>
              <a:gd name="connsiteX1" fmla="*/ 142875 w 413415"/>
              <a:gd name="connsiteY1" fmla="*/ 28661 h 57236"/>
              <a:gd name="connsiteX2" fmla="*/ 193675 w 413415"/>
              <a:gd name="connsiteY2" fmla="*/ 15961 h 57236"/>
              <a:gd name="connsiteX3" fmla="*/ 146050 w 413415"/>
              <a:gd name="connsiteY3" fmla="*/ 86 h 57236"/>
              <a:gd name="connsiteX4" fmla="*/ 295275 w 413415"/>
              <a:gd name="connsiteY4" fmla="*/ 9611 h 57236"/>
              <a:gd name="connsiteX5" fmla="*/ 412750 w 413415"/>
              <a:gd name="connsiteY5" fmla="*/ 9611 h 57236"/>
              <a:gd name="connsiteX6" fmla="*/ 346075 w 413415"/>
              <a:gd name="connsiteY6" fmla="*/ 86 h 57236"/>
              <a:gd name="connsiteX7" fmla="*/ 187325 w 413415"/>
              <a:gd name="connsiteY7" fmla="*/ 3261 h 57236"/>
              <a:gd name="connsiteX8" fmla="*/ 250825 w 413415"/>
              <a:gd name="connsiteY8" fmla="*/ 6436 h 57236"/>
              <a:gd name="connsiteX9" fmla="*/ 0 w 413415"/>
              <a:gd name="connsiteY9" fmla="*/ 57236 h 5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415" h="57236">
                <a:moveTo>
                  <a:pt x="0" y="57236"/>
                </a:moveTo>
                <a:lnTo>
                  <a:pt x="142875" y="28661"/>
                </a:lnTo>
                <a:cubicBezTo>
                  <a:pt x="175154" y="21782"/>
                  <a:pt x="193146" y="20723"/>
                  <a:pt x="193675" y="15961"/>
                </a:cubicBezTo>
                <a:cubicBezTo>
                  <a:pt x="194204" y="11198"/>
                  <a:pt x="129117" y="1144"/>
                  <a:pt x="146050" y="86"/>
                </a:cubicBezTo>
                <a:cubicBezTo>
                  <a:pt x="162983" y="-972"/>
                  <a:pt x="250825" y="8023"/>
                  <a:pt x="295275" y="9611"/>
                </a:cubicBezTo>
                <a:cubicBezTo>
                  <a:pt x="339725" y="11198"/>
                  <a:pt x="404283" y="11198"/>
                  <a:pt x="412750" y="9611"/>
                </a:cubicBezTo>
                <a:cubicBezTo>
                  <a:pt x="421217" y="8024"/>
                  <a:pt x="346075" y="86"/>
                  <a:pt x="346075" y="86"/>
                </a:cubicBezTo>
                <a:lnTo>
                  <a:pt x="187325" y="3261"/>
                </a:lnTo>
                <a:cubicBezTo>
                  <a:pt x="171450" y="4319"/>
                  <a:pt x="275696" y="-3618"/>
                  <a:pt x="250825" y="6436"/>
                </a:cubicBezTo>
                <a:cubicBezTo>
                  <a:pt x="225954" y="16490"/>
                  <a:pt x="17992" y="53532"/>
                  <a:pt x="0" y="57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F863543A-404F-51D9-32BF-4A71B88B018B}"/>
              </a:ext>
            </a:extLst>
          </p:cNvPr>
          <p:cNvSpPr/>
          <p:nvPr/>
        </p:nvSpPr>
        <p:spPr>
          <a:xfrm>
            <a:off x="7381840" y="3886037"/>
            <a:ext cx="428712" cy="193989"/>
          </a:xfrm>
          <a:custGeom>
            <a:avLst/>
            <a:gdLst>
              <a:gd name="connsiteX0" fmla="*/ 428660 w 428712"/>
              <a:gd name="connsiteY0" fmla="*/ 163 h 193989"/>
              <a:gd name="connsiteX1" fmla="*/ 187360 w 428712"/>
              <a:gd name="connsiteY1" fmla="*/ 139863 h 193989"/>
              <a:gd name="connsiteX2" fmla="*/ 82585 w 428712"/>
              <a:gd name="connsiteY2" fmla="*/ 171613 h 193989"/>
              <a:gd name="connsiteX3" fmla="*/ 158785 w 428712"/>
              <a:gd name="connsiteY3" fmla="*/ 155738 h 193989"/>
              <a:gd name="connsiteX4" fmla="*/ 35 w 428712"/>
              <a:gd name="connsiteY4" fmla="*/ 193838 h 193989"/>
              <a:gd name="connsiteX5" fmla="*/ 174660 w 428712"/>
              <a:gd name="connsiteY5" fmla="*/ 168438 h 193989"/>
              <a:gd name="connsiteX6" fmla="*/ 196885 w 428712"/>
              <a:gd name="connsiteY6" fmla="*/ 152563 h 193989"/>
              <a:gd name="connsiteX7" fmla="*/ 149260 w 428712"/>
              <a:gd name="connsiteY7" fmla="*/ 168438 h 193989"/>
              <a:gd name="connsiteX8" fmla="*/ 244510 w 428712"/>
              <a:gd name="connsiteY8" fmla="*/ 114463 h 193989"/>
              <a:gd name="connsiteX9" fmla="*/ 209585 w 428712"/>
              <a:gd name="connsiteY9" fmla="*/ 111288 h 193989"/>
              <a:gd name="connsiteX10" fmla="*/ 428660 w 428712"/>
              <a:gd name="connsiteY10" fmla="*/ 163 h 19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8712" h="193989">
                <a:moveTo>
                  <a:pt x="428660" y="163"/>
                </a:moveTo>
                <a:cubicBezTo>
                  <a:pt x="424956" y="4925"/>
                  <a:pt x="245039" y="111288"/>
                  <a:pt x="187360" y="139863"/>
                </a:cubicBezTo>
                <a:cubicBezTo>
                  <a:pt x="129681" y="168438"/>
                  <a:pt x="87347" y="168967"/>
                  <a:pt x="82585" y="171613"/>
                </a:cubicBezTo>
                <a:cubicBezTo>
                  <a:pt x="77823" y="174259"/>
                  <a:pt x="172543" y="152034"/>
                  <a:pt x="158785" y="155738"/>
                </a:cubicBezTo>
                <a:cubicBezTo>
                  <a:pt x="145027" y="159442"/>
                  <a:pt x="-2611" y="191721"/>
                  <a:pt x="35" y="193838"/>
                </a:cubicBezTo>
                <a:cubicBezTo>
                  <a:pt x="2681" y="195955"/>
                  <a:pt x="141852" y="175317"/>
                  <a:pt x="174660" y="168438"/>
                </a:cubicBezTo>
                <a:cubicBezTo>
                  <a:pt x="207468" y="161559"/>
                  <a:pt x="201118" y="152563"/>
                  <a:pt x="196885" y="152563"/>
                </a:cubicBezTo>
                <a:cubicBezTo>
                  <a:pt x="192652" y="152563"/>
                  <a:pt x="141323" y="174788"/>
                  <a:pt x="149260" y="168438"/>
                </a:cubicBezTo>
                <a:cubicBezTo>
                  <a:pt x="157197" y="162088"/>
                  <a:pt x="234456" y="123988"/>
                  <a:pt x="244510" y="114463"/>
                </a:cubicBezTo>
                <a:cubicBezTo>
                  <a:pt x="254564" y="104938"/>
                  <a:pt x="181539" y="126634"/>
                  <a:pt x="209585" y="111288"/>
                </a:cubicBezTo>
                <a:cubicBezTo>
                  <a:pt x="237631" y="95942"/>
                  <a:pt x="432364" y="-4599"/>
                  <a:pt x="428660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651DAD10-B7C3-0A67-0F1B-387EC0E7583D}"/>
              </a:ext>
            </a:extLst>
          </p:cNvPr>
          <p:cNvSpPr/>
          <p:nvPr/>
        </p:nvSpPr>
        <p:spPr>
          <a:xfrm>
            <a:off x="7092949" y="4029052"/>
            <a:ext cx="301695" cy="50470"/>
          </a:xfrm>
          <a:custGeom>
            <a:avLst/>
            <a:gdLst>
              <a:gd name="connsiteX0" fmla="*/ 1 w 301695"/>
              <a:gd name="connsiteY0" fmla="*/ 23 h 50470"/>
              <a:gd name="connsiteX1" fmla="*/ 168276 w 301695"/>
              <a:gd name="connsiteY1" fmla="*/ 41298 h 50470"/>
              <a:gd name="connsiteX2" fmla="*/ 136526 w 301695"/>
              <a:gd name="connsiteY2" fmla="*/ 44473 h 50470"/>
              <a:gd name="connsiteX3" fmla="*/ 301626 w 301695"/>
              <a:gd name="connsiteY3" fmla="*/ 47648 h 50470"/>
              <a:gd name="connsiteX4" fmla="*/ 158751 w 301695"/>
              <a:gd name="connsiteY4" fmla="*/ 47648 h 50470"/>
              <a:gd name="connsiteX5" fmla="*/ 104776 w 301695"/>
              <a:gd name="connsiteY5" fmla="*/ 47648 h 50470"/>
              <a:gd name="connsiteX6" fmla="*/ 165101 w 301695"/>
              <a:gd name="connsiteY6" fmla="*/ 47648 h 50470"/>
              <a:gd name="connsiteX7" fmla="*/ 1 w 301695"/>
              <a:gd name="connsiteY7" fmla="*/ 23 h 5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695" h="50470">
                <a:moveTo>
                  <a:pt x="1" y="23"/>
                </a:moveTo>
                <a:cubicBezTo>
                  <a:pt x="530" y="-1035"/>
                  <a:pt x="145522" y="33890"/>
                  <a:pt x="168276" y="41298"/>
                </a:cubicBezTo>
                <a:cubicBezTo>
                  <a:pt x="191030" y="48706"/>
                  <a:pt x="114301" y="43415"/>
                  <a:pt x="136526" y="44473"/>
                </a:cubicBezTo>
                <a:cubicBezTo>
                  <a:pt x="158751" y="45531"/>
                  <a:pt x="297922" y="47119"/>
                  <a:pt x="301626" y="47648"/>
                </a:cubicBezTo>
                <a:cubicBezTo>
                  <a:pt x="305330" y="48177"/>
                  <a:pt x="158751" y="47648"/>
                  <a:pt x="158751" y="47648"/>
                </a:cubicBezTo>
                <a:lnTo>
                  <a:pt x="104776" y="47648"/>
                </a:lnTo>
                <a:cubicBezTo>
                  <a:pt x="105834" y="47648"/>
                  <a:pt x="178330" y="53998"/>
                  <a:pt x="165101" y="47648"/>
                </a:cubicBezTo>
                <a:cubicBezTo>
                  <a:pt x="151872" y="41298"/>
                  <a:pt x="-528" y="1081"/>
                  <a:pt x="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83774862-A06A-6A3A-CDBF-15070EE1AB79}"/>
              </a:ext>
            </a:extLst>
          </p:cNvPr>
          <p:cNvSpPr/>
          <p:nvPr/>
        </p:nvSpPr>
        <p:spPr>
          <a:xfrm>
            <a:off x="7501657" y="3853203"/>
            <a:ext cx="342494" cy="290944"/>
          </a:xfrm>
          <a:custGeom>
            <a:avLst/>
            <a:gdLst>
              <a:gd name="connsiteX0" fmla="*/ 340593 w 342494"/>
              <a:gd name="connsiteY0" fmla="*/ 1247 h 290944"/>
              <a:gd name="connsiteX1" fmla="*/ 207243 w 342494"/>
              <a:gd name="connsiteY1" fmla="*/ 131422 h 290944"/>
              <a:gd name="connsiteX2" fmla="*/ 80243 w 342494"/>
              <a:gd name="connsiteY2" fmla="*/ 242547 h 290944"/>
              <a:gd name="connsiteX3" fmla="*/ 102468 w 342494"/>
              <a:gd name="connsiteY3" fmla="*/ 207622 h 290944"/>
              <a:gd name="connsiteX4" fmla="*/ 868 w 342494"/>
              <a:gd name="connsiteY4" fmla="*/ 290172 h 290944"/>
              <a:gd name="connsiteX5" fmla="*/ 58018 w 342494"/>
              <a:gd name="connsiteY5" fmla="*/ 245722 h 290944"/>
              <a:gd name="connsiteX6" fmla="*/ 137393 w 342494"/>
              <a:gd name="connsiteY6" fmla="*/ 191747 h 290944"/>
              <a:gd name="connsiteX7" fmla="*/ 102468 w 342494"/>
              <a:gd name="connsiteY7" fmla="*/ 213972 h 290944"/>
              <a:gd name="connsiteX8" fmla="*/ 340593 w 342494"/>
              <a:gd name="connsiteY8" fmla="*/ 1247 h 290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2494" h="290944">
                <a:moveTo>
                  <a:pt x="340593" y="1247"/>
                </a:moveTo>
                <a:cubicBezTo>
                  <a:pt x="358055" y="-12511"/>
                  <a:pt x="250635" y="91205"/>
                  <a:pt x="207243" y="131422"/>
                </a:cubicBezTo>
                <a:cubicBezTo>
                  <a:pt x="163851" y="171639"/>
                  <a:pt x="97705" y="229847"/>
                  <a:pt x="80243" y="242547"/>
                </a:cubicBezTo>
                <a:cubicBezTo>
                  <a:pt x="62780" y="255247"/>
                  <a:pt x="115697" y="199685"/>
                  <a:pt x="102468" y="207622"/>
                </a:cubicBezTo>
                <a:cubicBezTo>
                  <a:pt x="89239" y="215559"/>
                  <a:pt x="8276" y="283822"/>
                  <a:pt x="868" y="290172"/>
                </a:cubicBezTo>
                <a:cubicBezTo>
                  <a:pt x="-6540" y="296522"/>
                  <a:pt x="35264" y="262126"/>
                  <a:pt x="58018" y="245722"/>
                </a:cubicBezTo>
                <a:cubicBezTo>
                  <a:pt x="80772" y="229318"/>
                  <a:pt x="129985" y="197039"/>
                  <a:pt x="137393" y="191747"/>
                </a:cubicBezTo>
                <a:cubicBezTo>
                  <a:pt x="144801" y="186455"/>
                  <a:pt x="72306" y="240430"/>
                  <a:pt x="102468" y="213972"/>
                </a:cubicBezTo>
                <a:cubicBezTo>
                  <a:pt x="132630" y="187514"/>
                  <a:pt x="323131" y="15005"/>
                  <a:pt x="340593" y="1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1B8C01B7-36D4-BB23-64C2-4E7E70B4EE5C}"/>
              </a:ext>
            </a:extLst>
          </p:cNvPr>
          <p:cNvSpPr/>
          <p:nvPr/>
        </p:nvSpPr>
        <p:spPr>
          <a:xfrm>
            <a:off x="7080229" y="3844925"/>
            <a:ext cx="308002" cy="47705"/>
          </a:xfrm>
          <a:custGeom>
            <a:avLst/>
            <a:gdLst>
              <a:gd name="connsiteX0" fmla="*/ 21 w 308002"/>
              <a:gd name="connsiteY0" fmla="*/ 47625 h 47705"/>
              <a:gd name="connsiteX1" fmla="*/ 200046 w 308002"/>
              <a:gd name="connsiteY1" fmla="*/ 19050 h 47705"/>
              <a:gd name="connsiteX2" fmla="*/ 285771 w 308002"/>
              <a:gd name="connsiteY2" fmla="*/ 0 h 47705"/>
              <a:gd name="connsiteX3" fmla="*/ 257196 w 308002"/>
              <a:gd name="connsiteY3" fmla="*/ 19050 h 47705"/>
              <a:gd name="connsiteX4" fmla="*/ 307996 w 308002"/>
              <a:gd name="connsiteY4" fmla="*/ 38100 h 47705"/>
              <a:gd name="connsiteX5" fmla="*/ 260371 w 308002"/>
              <a:gd name="connsiteY5" fmla="*/ 22225 h 47705"/>
              <a:gd name="connsiteX6" fmla="*/ 212746 w 308002"/>
              <a:gd name="connsiteY6" fmla="*/ 9525 h 47705"/>
              <a:gd name="connsiteX7" fmla="*/ 21 w 308002"/>
              <a:gd name="connsiteY7" fmla="*/ 47625 h 4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8002" h="47705">
                <a:moveTo>
                  <a:pt x="21" y="47625"/>
                </a:moveTo>
                <a:cubicBezTo>
                  <a:pt x="-2096" y="49213"/>
                  <a:pt x="152421" y="26987"/>
                  <a:pt x="200046" y="19050"/>
                </a:cubicBezTo>
                <a:cubicBezTo>
                  <a:pt x="247671" y="11113"/>
                  <a:pt x="276246" y="0"/>
                  <a:pt x="285771" y="0"/>
                </a:cubicBezTo>
                <a:cubicBezTo>
                  <a:pt x="295296" y="0"/>
                  <a:pt x="253492" y="12700"/>
                  <a:pt x="257196" y="19050"/>
                </a:cubicBezTo>
                <a:cubicBezTo>
                  <a:pt x="260900" y="25400"/>
                  <a:pt x="307467" y="37571"/>
                  <a:pt x="307996" y="38100"/>
                </a:cubicBezTo>
                <a:cubicBezTo>
                  <a:pt x="308525" y="38629"/>
                  <a:pt x="276246" y="26987"/>
                  <a:pt x="260371" y="22225"/>
                </a:cubicBezTo>
                <a:cubicBezTo>
                  <a:pt x="244496" y="17463"/>
                  <a:pt x="250846" y="6879"/>
                  <a:pt x="212746" y="9525"/>
                </a:cubicBezTo>
                <a:cubicBezTo>
                  <a:pt x="174646" y="12171"/>
                  <a:pt x="2138" y="46037"/>
                  <a:pt x="21" y="47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4FC57A6F-4727-6BBB-D2F3-988CC8372057}"/>
              </a:ext>
            </a:extLst>
          </p:cNvPr>
          <p:cNvSpPr/>
          <p:nvPr/>
        </p:nvSpPr>
        <p:spPr>
          <a:xfrm>
            <a:off x="6927850" y="4022725"/>
            <a:ext cx="357051" cy="111173"/>
          </a:xfrm>
          <a:custGeom>
            <a:avLst/>
            <a:gdLst>
              <a:gd name="connsiteX0" fmla="*/ 0 w 357051"/>
              <a:gd name="connsiteY0" fmla="*/ 0 h 111173"/>
              <a:gd name="connsiteX1" fmla="*/ 231775 w 357051"/>
              <a:gd name="connsiteY1" fmla="*/ 79375 h 111173"/>
              <a:gd name="connsiteX2" fmla="*/ 355600 w 357051"/>
              <a:gd name="connsiteY2" fmla="*/ 111125 h 111173"/>
              <a:gd name="connsiteX3" fmla="*/ 292100 w 357051"/>
              <a:gd name="connsiteY3" fmla="*/ 85725 h 111173"/>
              <a:gd name="connsiteX4" fmla="*/ 180975 w 357051"/>
              <a:gd name="connsiteY4" fmla="*/ 50800 h 111173"/>
              <a:gd name="connsiteX5" fmla="*/ 260350 w 357051"/>
              <a:gd name="connsiteY5" fmla="*/ 73025 h 111173"/>
              <a:gd name="connsiteX6" fmla="*/ 0 w 357051"/>
              <a:gd name="connsiteY6" fmla="*/ 0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51" h="111173">
                <a:moveTo>
                  <a:pt x="0" y="0"/>
                </a:moveTo>
                <a:cubicBezTo>
                  <a:pt x="86254" y="30427"/>
                  <a:pt x="172508" y="60854"/>
                  <a:pt x="231775" y="79375"/>
                </a:cubicBezTo>
                <a:cubicBezTo>
                  <a:pt x="291042" y="97896"/>
                  <a:pt x="345546" y="110067"/>
                  <a:pt x="355600" y="111125"/>
                </a:cubicBezTo>
                <a:cubicBezTo>
                  <a:pt x="365654" y="112183"/>
                  <a:pt x="321204" y="95779"/>
                  <a:pt x="292100" y="85725"/>
                </a:cubicBezTo>
                <a:cubicBezTo>
                  <a:pt x="262996" y="75671"/>
                  <a:pt x="186267" y="52917"/>
                  <a:pt x="180975" y="50800"/>
                </a:cubicBezTo>
                <a:cubicBezTo>
                  <a:pt x="175683" y="48683"/>
                  <a:pt x="260350" y="73025"/>
                  <a:pt x="260350" y="73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47747157-FEF6-77C0-872B-2466A4D03037}"/>
              </a:ext>
            </a:extLst>
          </p:cNvPr>
          <p:cNvSpPr/>
          <p:nvPr/>
        </p:nvSpPr>
        <p:spPr>
          <a:xfrm>
            <a:off x="7385021" y="3800475"/>
            <a:ext cx="390554" cy="76356"/>
          </a:xfrm>
          <a:custGeom>
            <a:avLst/>
            <a:gdLst>
              <a:gd name="connsiteX0" fmla="*/ 29 w 390554"/>
              <a:gd name="connsiteY0" fmla="*/ 76200 h 76356"/>
              <a:gd name="connsiteX1" fmla="*/ 130204 w 390554"/>
              <a:gd name="connsiteY1" fmla="*/ 41275 h 76356"/>
              <a:gd name="connsiteX2" fmla="*/ 117504 w 390554"/>
              <a:gd name="connsiteY2" fmla="*/ 41275 h 76356"/>
              <a:gd name="connsiteX3" fmla="*/ 228629 w 390554"/>
              <a:gd name="connsiteY3" fmla="*/ 15875 h 76356"/>
              <a:gd name="connsiteX4" fmla="*/ 181004 w 390554"/>
              <a:gd name="connsiteY4" fmla="*/ 28575 h 76356"/>
              <a:gd name="connsiteX5" fmla="*/ 349279 w 390554"/>
              <a:gd name="connsiteY5" fmla="*/ 9525 h 76356"/>
              <a:gd name="connsiteX6" fmla="*/ 390554 w 390554"/>
              <a:gd name="connsiteY6" fmla="*/ 0 h 76356"/>
              <a:gd name="connsiteX7" fmla="*/ 254029 w 390554"/>
              <a:gd name="connsiteY7" fmla="*/ 28575 h 76356"/>
              <a:gd name="connsiteX8" fmla="*/ 142904 w 390554"/>
              <a:gd name="connsiteY8" fmla="*/ 25400 h 76356"/>
              <a:gd name="connsiteX9" fmla="*/ 29 w 390554"/>
              <a:gd name="connsiteY9" fmla="*/ 76200 h 7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0554" h="76356">
                <a:moveTo>
                  <a:pt x="29" y="76200"/>
                </a:moveTo>
                <a:cubicBezTo>
                  <a:pt x="-2088" y="78846"/>
                  <a:pt x="110625" y="47096"/>
                  <a:pt x="130204" y="41275"/>
                </a:cubicBezTo>
                <a:cubicBezTo>
                  <a:pt x="149783" y="35454"/>
                  <a:pt x="101100" y="45508"/>
                  <a:pt x="117504" y="41275"/>
                </a:cubicBezTo>
                <a:cubicBezTo>
                  <a:pt x="133908" y="37042"/>
                  <a:pt x="218046" y="17992"/>
                  <a:pt x="228629" y="15875"/>
                </a:cubicBezTo>
                <a:cubicBezTo>
                  <a:pt x="239212" y="13758"/>
                  <a:pt x="160896" y="29633"/>
                  <a:pt x="181004" y="28575"/>
                </a:cubicBezTo>
                <a:cubicBezTo>
                  <a:pt x="201112" y="27517"/>
                  <a:pt x="314354" y="14287"/>
                  <a:pt x="349279" y="9525"/>
                </a:cubicBezTo>
                <a:cubicBezTo>
                  <a:pt x="384204" y="4762"/>
                  <a:pt x="390554" y="0"/>
                  <a:pt x="390554" y="0"/>
                </a:cubicBezTo>
                <a:cubicBezTo>
                  <a:pt x="374679" y="3175"/>
                  <a:pt x="295304" y="24342"/>
                  <a:pt x="254029" y="28575"/>
                </a:cubicBezTo>
                <a:cubicBezTo>
                  <a:pt x="212754" y="32808"/>
                  <a:pt x="182591" y="19050"/>
                  <a:pt x="142904" y="25400"/>
                </a:cubicBezTo>
                <a:cubicBezTo>
                  <a:pt x="103217" y="31750"/>
                  <a:pt x="2146" y="73554"/>
                  <a:pt x="29" y="76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F7D5BA3E-1E96-13D3-4E16-1C974DB3C41E}"/>
              </a:ext>
            </a:extLst>
          </p:cNvPr>
          <p:cNvSpPr/>
          <p:nvPr/>
        </p:nvSpPr>
        <p:spPr>
          <a:xfrm>
            <a:off x="7061200" y="4092575"/>
            <a:ext cx="327029" cy="79389"/>
          </a:xfrm>
          <a:custGeom>
            <a:avLst/>
            <a:gdLst>
              <a:gd name="connsiteX0" fmla="*/ 0 w 327029"/>
              <a:gd name="connsiteY0" fmla="*/ 0 h 79389"/>
              <a:gd name="connsiteX1" fmla="*/ 193675 w 327029"/>
              <a:gd name="connsiteY1" fmla="*/ 63500 h 79389"/>
              <a:gd name="connsiteX2" fmla="*/ 161925 w 327029"/>
              <a:gd name="connsiteY2" fmla="*/ 63500 h 79389"/>
              <a:gd name="connsiteX3" fmla="*/ 257175 w 327029"/>
              <a:gd name="connsiteY3" fmla="*/ 79375 h 79389"/>
              <a:gd name="connsiteX4" fmla="*/ 327025 w 327029"/>
              <a:gd name="connsiteY4" fmla="*/ 60325 h 79389"/>
              <a:gd name="connsiteX5" fmla="*/ 254000 w 327029"/>
              <a:gd name="connsiteY5" fmla="*/ 73025 h 79389"/>
              <a:gd name="connsiteX6" fmla="*/ 193675 w 327029"/>
              <a:gd name="connsiteY6" fmla="*/ 57150 h 79389"/>
              <a:gd name="connsiteX7" fmla="*/ 0 w 327029"/>
              <a:gd name="connsiteY7" fmla="*/ 0 h 7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029" h="79389">
                <a:moveTo>
                  <a:pt x="0" y="0"/>
                </a:moveTo>
                <a:cubicBezTo>
                  <a:pt x="83344" y="26458"/>
                  <a:pt x="166688" y="52917"/>
                  <a:pt x="193675" y="63500"/>
                </a:cubicBezTo>
                <a:cubicBezTo>
                  <a:pt x="220662" y="74083"/>
                  <a:pt x="151342" y="60854"/>
                  <a:pt x="161925" y="63500"/>
                </a:cubicBezTo>
                <a:cubicBezTo>
                  <a:pt x="172508" y="66146"/>
                  <a:pt x="229658" y="79904"/>
                  <a:pt x="257175" y="79375"/>
                </a:cubicBezTo>
                <a:cubicBezTo>
                  <a:pt x="284692" y="78846"/>
                  <a:pt x="327554" y="61383"/>
                  <a:pt x="327025" y="60325"/>
                </a:cubicBezTo>
                <a:cubicBezTo>
                  <a:pt x="326496" y="59267"/>
                  <a:pt x="276225" y="73554"/>
                  <a:pt x="254000" y="73025"/>
                </a:cubicBezTo>
                <a:cubicBezTo>
                  <a:pt x="231775" y="72496"/>
                  <a:pt x="193675" y="57150"/>
                  <a:pt x="193675" y="571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EDE08E94-BCA9-47A5-928B-306137DBAFBA}"/>
              </a:ext>
            </a:extLst>
          </p:cNvPr>
          <p:cNvSpPr/>
          <p:nvPr/>
        </p:nvSpPr>
        <p:spPr>
          <a:xfrm>
            <a:off x="7356475" y="4082160"/>
            <a:ext cx="275841" cy="81326"/>
          </a:xfrm>
          <a:custGeom>
            <a:avLst/>
            <a:gdLst>
              <a:gd name="connsiteX0" fmla="*/ 0 w 275841"/>
              <a:gd name="connsiteY0" fmla="*/ 38990 h 81326"/>
              <a:gd name="connsiteX1" fmla="*/ 111125 w 275841"/>
              <a:gd name="connsiteY1" fmla="*/ 77090 h 81326"/>
              <a:gd name="connsiteX2" fmla="*/ 152400 w 275841"/>
              <a:gd name="connsiteY2" fmla="*/ 48515 h 81326"/>
              <a:gd name="connsiteX3" fmla="*/ 95250 w 275841"/>
              <a:gd name="connsiteY3" fmla="*/ 80265 h 81326"/>
              <a:gd name="connsiteX4" fmla="*/ 273050 w 275841"/>
              <a:gd name="connsiteY4" fmla="*/ 890 h 81326"/>
              <a:gd name="connsiteX5" fmla="*/ 200025 w 275841"/>
              <a:gd name="connsiteY5" fmla="*/ 38990 h 81326"/>
              <a:gd name="connsiteX6" fmla="*/ 146050 w 275841"/>
              <a:gd name="connsiteY6" fmla="*/ 61215 h 81326"/>
              <a:gd name="connsiteX7" fmla="*/ 47625 w 275841"/>
              <a:gd name="connsiteY7" fmla="*/ 54865 h 81326"/>
              <a:gd name="connsiteX8" fmla="*/ 0 w 275841"/>
              <a:gd name="connsiteY8" fmla="*/ 38990 h 8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841" h="81326">
                <a:moveTo>
                  <a:pt x="0" y="38990"/>
                </a:moveTo>
                <a:cubicBezTo>
                  <a:pt x="42862" y="57246"/>
                  <a:pt x="85725" y="75503"/>
                  <a:pt x="111125" y="77090"/>
                </a:cubicBezTo>
                <a:cubicBezTo>
                  <a:pt x="136525" y="78678"/>
                  <a:pt x="155046" y="47986"/>
                  <a:pt x="152400" y="48515"/>
                </a:cubicBezTo>
                <a:cubicBezTo>
                  <a:pt x="149754" y="49044"/>
                  <a:pt x="75142" y="88202"/>
                  <a:pt x="95250" y="80265"/>
                </a:cubicBezTo>
                <a:cubicBezTo>
                  <a:pt x="115358" y="72328"/>
                  <a:pt x="255588" y="7769"/>
                  <a:pt x="273050" y="890"/>
                </a:cubicBezTo>
                <a:cubicBezTo>
                  <a:pt x="290512" y="-5989"/>
                  <a:pt x="221192" y="28936"/>
                  <a:pt x="200025" y="38990"/>
                </a:cubicBezTo>
                <a:cubicBezTo>
                  <a:pt x="178858" y="49044"/>
                  <a:pt x="171450" y="58569"/>
                  <a:pt x="146050" y="61215"/>
                </a:cubicBezTo>
                <a:cubicBezTo>
                  <a:pt x="120650" y="63861"/>
                  <a:pt x="47625" y="54865"/>
                  <a:pt x="47625" y="54865"/>
                </a:cubicBezTo>
                <a:lnTo>
                  <a:pt x="0" y="3899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6489A80A-9725-6BD5-695D-FED9B962C8B4}"/>
              </a:ext>
            </a:extLst>
          </p:cNvPr>
          <p:cNvSpPr/>
          <p:nvPr/>
        </p:nvSpPr>
        <p:spPr>
          <a:xfrm>
            <a:off x="6775442" y="3851272"/>
            <a:ext cx="60347" cy="95265"/>
          </a:xfrm>
          <a:custGeom>
            <a:avLst/>
            <a:gdLst>
              <a:gd name="connsiteX0" fmla="*/ 8 w 60347"/>
              <a:gd name="connsiteY0" fmla="*/ 3 h 95265"/>
              <a:gd name="connsiteX1" fmla="*/ 34933 w 60347"/>
              <a:gd name="connsiteY1" fmla="*/ 69853 h 95265"/>
              <a:gd name="connsiteX2" fmla="*/ 60333 w 60347"/>
              <a:gd name="connsiteY2" fmla="*/ 95253 h 95265"/>
              <a:gd name="connsiteX3" fmla="*/ 38108 w 60347"/>
              <a:gd name="connsiteY3" fmla="*/ 73028 h 95265"/>
              <a:gd name="connsiteX4" fmla="*/ 6358 w 60347"/>
              <a:gd name="connsiteY4" fmla="*/ 60328 h 95265"/>
              <a:gd name="connsiteX5" fmla="*/ 38108 w 60347"/>
              <a:gd name="connsiteY5" fmla="*/ 73028 h 95265"/>
              <a:gd name="connsiteX6" fmla="*/ 8 w 60347"/>
              <a:gd name="connsiteY6" fmla="*/ 3 h 9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7" h="95265">
                <a:moveTo>
                  <a:pt x="8" y="3"/>
                </a:moveTo>
                <a:cubicBezTo>
                  <a:pt x="-521" y="-526"/>
                  <a:pt x="24879" y="53978"/>
                  <a:pt x="34933" y="69853"/>
                </a:cubicBezTo>
                <a:cubicBezTo>
                  <a:pt x="44987" y="85728"/>
                  <a:pt x="60333" y="95253"/>
                  <a:pt x="60333" y="95253"/>
                </a:cubicBezTo>
                <a:cubicBezTo>
                  <a:pt x="60862" y="95782"/>
                  <a:pt x="47104" y="78849"/>
                  <a:pt x="38108" y="73028"/>
                </a:cubicBezTo>
                <a:cubicBezTo>
                  <a:pt x="29112" y="67207"/>
                  <a:pt x="6358" y="60328"/>
                  <a:pt x="6358" y="60328"/>
                </a:cubicBezTo>
                <a:cubicBezTo>
                  <a:pt x="6358" y="60328"/>
                  <a:pt x="37579" y="80436"/>
                  <a:pt x="38108" y="73028"/>
                </a:cubicBezTo>
                <a:cubicBezTo>
                  <a:pt x="38637" y="65620"/>
                  <a:pt x="537" y="532"/>
                  <a:pt x="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087BB275-028F-4E35-8C37-EA94254E9356}"/>
              </a:ext>
            </a:extLst>
          </p:cNvPr>
          <p:cNvSpPr/>
          <p:nvPr/>
        </p:nvSpPr>
        <p:spPr>
          <a:xfrm>
            <a:off x="7875195" y="3711438"/>
            <a:ext cx="87717" cy="114945"/>
          </a:xfrm>
          <a:custGeom>
            <a:avLst/>
            <a:gdLst>
              <a:gd name="connsiteX0" fmla="*/ 87705 w 87717"/>
              <a:gd name="connsiteY0" fmla="*/ 137 h 114945"/>
              <a:gd name="connsiteX1" fmla="*/ 5155 w 87717"/>
              <a:gd name="connsiteY1" fmla="*/ 82687 h 114945"/>
              <a:gd name="connsiteX2" fmla="*/ 8330 w 87717"/>
              <a:gd name="connsiteY2" fmla="*/ 111262 h 114945"/>
              <a:gd name="connsiteX3" fmla="*/ 5155 w 87717"/>
              <a:gd name="connsiteY3" fmla="*/ 6487 h 114945"/>
              <a:gd name="connsiteX4" fmla="*/ 1980 w 87717"/>
              <a:gd name="connsiteY4" fmla="*/ 92212 h 114945"/>
              <a:gd name="connsiteX5" fmla="*/ 11505 w 87717"/>
              <a:gd name="connsiteY5" fmla="*/ 63637 h 114945"/>
              <a:gd name="connsiteX6" fmla="*/ 87705 w 87717"/>
              <a:gd name="connsiteY6" fmla="*/ 137 h 11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717" h="114945">
                <a:moveTo>
                  <a:pt x="87705" y="137"/>
                </a:moveTo>
                <a:cubicBezTo>
                  <a:pt x="86647" y="3312"/>
                  <a:pt x="18384" y="64166"/>
                  <a:pt x="5155" y="82687"/>
                </a:cubicBezTo>
                <a:cubicBezTo>
                  <a:pt x="-8074" y="101208"/>
                  <a:pt x="8330" y="123962"/>
                  <a:pt x="8330" y="111262"/>
                </a:cubicBezTo>
                <a:cubicBezTo>
                  <a:pt x="8330" y="98562"/>
                  <a:pt x="6213" y="9662"/>
                  <a:pt x="5155" y="6487"/>
                </a:cubicBezTo>
                <a:cubicBezTo>
                  <a:pt x="4097" y="3312"/>
                  <a:pt x="922" y="82687"/>
                  <a:pt x="1980" y="92212"/>
                </a:cubicBezTo>
                <a:cubicBezTo>
                  <a:pt x="3038" y="101737"/>
                  <a:pt x="922" y="77395"/>
                  <a:pt x="11505" y="63637"/>
                </a:cubicBezTo>
                <a:cubicBezTo>
                  <a:pt x="22088" y="49879"/>
                  <a:pt x="88763" y="-3038"/>
                  <a:pt x="87705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ADA10C4B-D44E-B4EB-9257-66A4312759A4}"/>
              </a:ext>
            </a:extLst>
          </p:cNvPr>
          <p:cNvSpPr/>
          <p:nvPr/>
        </p:nvSpPr>
        <p:spPr>
          <a:xfrm>
            <a:off x="7548955" y="3876639"/>
            <a:ext cx="302821" cy="273888"/>
          </a:xfrm>
          <a:custGeom>
            <a:avLst/>
            <a:gdLst>
              <a:gd name="connsiteX0" fmla="*/ 302820 w 302821"/>
              <a:gd name="connsiteY0" fmla="*/ 36 h 273888"/>
              <a:gd name="connsiteX1" fmla="*/ 131370 w 302821"/>
              <a:gd name="connsiteY1" fmla="*/ 177836 h 273888"/>
              <a:gd name="connsiteX2" fmla="*/ 153595 w 302821"/>
              <a:gd name="connsiteY2" fmla="*/ 149261 h 273888"/>
              <a:gd name="connsiteX3" fmla="*/ 1195 w 302821"/>
              <a:gd name="connsiteY3" fmla="*/ 273086 h 273888"/>
              <a:gd name="connsiteX4" fmla="*/ 86920 w 302821"/>
              <a:gd name="connsiteY4" fmla="*/ 200061 h 273888"/>
              <a:gd name="connsiteX5" fmla="*/ 166295 w 302821"/>
              <a:gd name="connsiteY5" fmla="*/ 149261 h 273888"/>
              <a:gd name="connsiteX6" fmla="*/ 128195 w 302821"/>
              <a:gd name="connsiteY6" fmla="*/ 161961 h 273888"/>
              <a:gd name="connsiteX7" fmla="*/ 302820 w 302821"/>
              <a:gd name="connsiteY7" fmla="*/ 36 h 27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821" h="273888">
                <a:moveTo>
                  <a:pt x="302820" y="36"/>
                </a:moveTo>
                <a:cubicBezTo>
                  <a:pt x="303349" y="2682"/>
                  <a:pt x="156241" y="152965"/>
                  <a:pt x="131370" y="177836"/>
                </a:cubicBezTo>
                <a:cubicBezTo>
                  <a:pt x="106499" y="202707"/>
                  <a:pt x="175291" y="133386"/>
                  <a:pt x="153595" y="149261"/>
                </a:cubicBezTo>
                <a:cubicBezTo>
                  <a:pt x="131899" y="165136"/>
                  <a:pt x="12307" y="264619"/>
                  <a:pt x="1195" y="273086"/>
                </a:cubicBezTo>
                <a:cubicBezTo>
                  <a:pt x="-9917" y="281553"/>
                  <a:pt x="59403" y="220698"/>
                  <a:pt x="86920" y="200061"/>
                </a:cubicBezTo>
                <a:cubicBezTo>
                  <a:pt x="114437" y="179424"/>
                  <a:pt x="159416" y="155611"/>
                  <a:pt x="166295" y="149261"/>
                </a:cubicBezTo>
                <a:cubicBezTo>
                  <a:pt x="173174" y="142911"/>
                  <a:pt x="109145" y="182598"/>
                  <a:pt x="128195" y="161961"/>
                </a:cubicBezTo>
                <a:cubicBezTo>
                  <a:pt x="147245" y="141324"/>
                  <a:pt x="302291" y="-2610"/>
                  <a:pt x="30282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6919BA6-E01F-9132-99B2-CC03EAB70099}"/>
              </a:ext>
            </a:extLst>
          </p:cNvPr>
          <p:cNvSpPr/>
          <p:nvPr/>
        </p:nvSpPr>
        <p:spPr>
          <a:xfrm>
            <a:off x="6933057" y="4012732"/>
            <a:ext cx="249049" cy="149918"/>
          </a:xfrm>
          <a:custGeom>
            <a:avLst/>
            <a:gdLst>
              <a:gd name="connsiteX0" fmla="*/ 1143 w 249049"/>
              <a:gd name="connsiteY0" fmla="*/ 468 h 149918"/>
              <a:gd name="connsiteX1" fmla="*/ 204343 w 249049"/>
              <a:gd name="connsiteY1" fmla="*/ 124293 h 149918"/>
              <a:gd name="connsiteX2" fmla="*/ 185293 w 249049"/>
              <a:gd name="connsiteY2" fmla="*/ 114768 h 149918"/>
              <a:gd name="connsiteX3" fmla="*/ 248793 w 249049"/>
              <a:gd name="connsiteY3" fmla="*/ 149693 h 149918"/>
              <a:gd name="connsiteX4" fmla="*/ 204343 w 249049"/>
              <a:gd name="connsiteY4" fmla="*/ 127468 h 149918"/>
              <a:gd name="connsiteX5" fmla="*/ 124968 w 249049"/>
              <a:gd name="connsiteY5" fmla="*/ 83018 h 149918"/>
              <a:gd name="connsiteX6" fmla="*/ 1143 w 249049"/>
              <a:gd name="connsiteY6" fmla="*/ 468 h 14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049" h="149918">
                <a:moveTo>
                  <a:pt x="1143" y="468"/>
                </a:moveTo>
                <a:cubicBezTo>
                  <a:pt x="14372" y="7347"/>
                  <a:pt x="173651" y="105243"/>
                  <a:pt x="204343" y="124293"/>
                </a:cubicBezTo>
                <a:cubicBezTo>
                  <a:pt x="235035" y="143343"/>
                  <a:pt x="177885" y="110535"/>
                  <a:pt x="185293" y="114768"/>
                </a:cubicBezTo>
                <a:cubicBezTo>
                  <a:pt x="192701" y="119001"/>
                  <a:pt x="245618" y="147576"/>
                  <a:pt x="248793" y="149693"/>
                </a:cubicBezTo>
                <a:cubicBezTo>
                  <a:pt x="251968" y="151810"/>
                  <a:pt x="224980" y="138580"/>
                  <a:pt x="204343" y="127468"/>
                </a:cubicBezTo>
                <a:cubicBezTo>
                  <a:pt x="183706" y="116356"/>
                  <a:pt x="156718" y="101539"/>
                  <a:pt x="124968" y="83018"/>
                </a:cubicBezTo>
                <a:cubicBezTo>
                  <a:pt x="93218" y="64497"/>
                  <a:pt x="-12086" y="-6411"/>
                  <a:pt x="1143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A9A8C035-F3CF-80DA-8668-4008304EC8DD}"/>
              </a:ext>
            </a:extLst>
          </p:cNvPr>
          <p:cNvSpPr/>
          <p:nvPr/>
        </p:nvSpPr>
        <p:spPr>
          <a:xfrm>
            <a:off x="6864030" y="3831835"/>
            <a:ext cx="254886" cy="28012"/>
          </a:xfrm>
          <a:custGeom>
            <a:avLst/>
            <a:gdLst>
              <a:gd name="connsiteX0" fmla="*/ 320 w 254886"/>
              <a:gd name="connsiteY0" fmla="*/ 13090 h 28012"/>
              <a:gd name="connsiteX1" fmla="*/ 133670 w 254886"/>
              <a:gd name="connsiteY1" fmla="*/ 25790 h 28012"/>
              <a:gd name="connsiteX2" fmla="*/ 190820 w 254886"/>
              <a:gd name="connsiteY2" fmla="*/ 390 h 28012"/>
              <a:gd name="connsiteX3" fmla="*/ 254320 w 254886"/>
              <a:gd name="connsiteY3" fmla="*/ 9915 h 28012"/>
              <a:gd name="connsiteX4" fmla="*/ 219395 w 254886"/>
              <a:gd name="connsiteY4" fmla="*/ 3565 h 28012"/>
              <a:gd name="connsiteX5" fmla="*/ 174945 w 254886"/>
              <a:gd name="connsiteY5" fmla="*/ 25790 h 28012"/>
              <a:gd name="connsiteX6" fmla="*/ 98745 w 254886"/>
              <a:gd name="connsiteY6" fmla="*/ 25790 h 28012"/>
              <a:gd name="connsiteX7" fmla="*/ 320 w 254886"/>
              <a:gd name="connsiteY7" fmla="*/ 13090 h 2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886" h="28012">
                <a:moveTo>
                  <a:pt x="320" y="13090"/>
                </a:moveTo>
                <a:cubicBezTo>
                  <a:pt x="6141" y="13090"/>
                  <a:pt x="101920" y="27907"/>
                  <a:pt x="133670" y="25790"/>
                </a:cubicBezTo>
                <a:cubicBezTo>
                  <a:pt x="165420" y="23673"/>
                  <a:pt x="170712" y="3036"/>
                  <a:pt x="190820" y="390"/>
                </a:cubicBezTo>
                <a:cubicBezTo>
                  <a:pt x="210928" y="-2256"/>
                  <a:pt x="249558" y="9386"/>
                  <a:pt x="254320" y="9915"/>
                </a:cubicBezTo>
                <a:cubicBezTo>
                  <a:pt x="259083" y="10444"/>
                  <a:pt x="232624" y="919"/>
                  <a:pt x="219395" y="3565"/>
                </a:cubicBezTo>
                <a:cubicBezTo>
                  <a:pt x="206166" y="6211"/>
                  <a:pt x="195053" y="22086"/>
                  <a:pt x="174945" y="25790"/>
                </a:cubicBezTo>
                <a:cubicBezTo>
                  <a:pt x="154837" y="29494"/>
                  <a:pt x="127849" y="27907"/>
                  <a:pt x="98745" y="25790"/>
                </a:cubicBezTo>
                <a:cubicBezTo>
                  <a:pt x="69641" y="23673"/>
                  <a:pt x="-5501" y="13090"/>
                  <a:pt x="320" y="13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EBC5962-0B03-C007-DE61-ABA0DECEA3E6}"/>
              </a:ext>
            </a:extLst>
          </p:cNvPr>
          <p:cNvSpPr/>
          <p:nvPr/>
        </p:nvSpPr>
        <p:spPr>
          <a:xfrm>
            <a:off x="7197478" y="3781134"/>
            <a:ext cx="155257" cy="22652"/>
          </a:xfrm>
          <a:custGeom>
            <a:avLst/>
            <a:gdLst>
              <a:gd name="connsiteX0" fmla="*/ 247 w 155257"/>
              <a:gd name="connsiteY0" fmla="*/ 291 h 22652"/>
              <a:gd name="connsiteX1" fmla="*/ 149472 w 155257"/>
              <a:gd name="connsiteY1" fmla="*/ 22516 h 22652"/>
              <a:gd name="connsiteX2" fmla="*/ 114547 w 155257"/>
              <a:gd name="connsiteY2" fmla="*/ 9816 h 22652"/>
              <a:gd name="connsiteX3" fmla="*/ 247 w 155257"/>
              <a:gd name="connsiteY3" fmla="*/ 291 h 2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257" h="22652">
                <a:moveTo>
                  <a:pt x="247" y="291"/>
                </a:moveTo>
                <a:cubicBezTo>
                  <a:pt x="6068" y="2408"/>
                  <a:pt x="130422" y="20929"/>
                  <a:pt x="149472" y="22516"/>
                </a:cubicBezTo>
                <a:cubicBezTo>
                  <a:pt x="168522" y="24103"/>
                  <a:pt x="136243" y="11403"/>
                  <a:pt x="114547" y="9816"/>
                </a:cubicBezTo>
                <a:cubicBezTo>
                  <a:pt x="92851" y="8229"/>
                  <a:pt x="-5574" y="-1826"/>
                  <a:pt x="247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11368C0C-6938-E047-E2E1-A527E82B512C}"/>
              </a:ext>
            </a:extLst>
          </p:cNvPr>
          <p:cNvSpPr/>
          <p:nvPr/>
        </p:nvSpPr>
        <p:spPr>
          <a:xfrm>
            <a:off x="7369175" y="3739604"/>
            <a:ext cx="308128" cy="70524"/>
          </a:xfrm>
          <a:custGeom>
            <a:avLst/>
            <a:gdLst>
              <a:gd name="connsiteX0" fmla="*/ 0 w 308128"/>
              <a:gd name="connsiteY0" fmla="*/ 70396 h 70524"/>
              <a:gd name="connsiteX1" fmla="*/ 123825 w 308128"/>
              <a:gd name="connsiteY1" fmla="*/ 25946 h 70524"/>
              <a:gd name="connsiteX2" fmla="*/ 219075 w 308128"/>
              <a:gd name="connsiteY2" fmla="*/ 22771 h 70524"/>
              <a:gd name="connsiteX3" fmla="*/ 212725 w 308128"/>
              <a:gd name="connsiteY3" fmla="*/ 16421 h 70524"/>
              <a:gd name="connsiteX4" fmla="*/ 307975 w 308128"/>
              <a:gd name="connsiteY4" fmla="*/ 16421 h 70524"/>
              <a:gd name="connsiteX5" fmla="*/ 187325 w 308128"/>
              <a:gd name="connsiteY5" fmla="*/ 3721 h 70524"/>
              <a:gd name="connsiteX6" fmla="*/ 174625 w 308128"/>
              <a:gd name="connsiteY6" fmla="*/ 546 h 70524"/>
              <a:gd name="connsiteX7" fmla="*/ 247650 w 308128"/>
              <a:gd name="connsiteY7" fmla="*/ 13246 h 70524"/>
              <a:gd name="connsiteX8" fmla="*/ 165100 w 308128"/>
              <a:gd name="connsiteY8" fmla="*/ 10071 h 70524"/>
              <a:gd name="connsiteX9" fmla="*/ 123825 w 308128"/>
              <a:gd name="connsiteY9" fmla="*/ 10071 h 70524"/>
              <a:gd name="connsiteX10" fmla="*/ 0 w 308128"/>
              <a:gd name="connsiteY10" fmla="*/ 70396 h 70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8128" h="70524">
                <a:moveTo>
                  <a:pt x="0" y="70396"/>
                </a:moveTo>
                <a:cubicBezTo>
                  <a:pt x="0" y="73042"/>
                  <a:pt x="87313" y="33883"/>
                  <a:pt x="123825" y="25946"/>
                </a:cubicBezTo>
                <a:cubicBezTo>
                  <a:pt x="160337" y="18009"/>
                  <a:pt x="204258" y="24358"/>
                  <a:pt x="219075" y="22771"/>
                </a:cubicBezTo>
                <a:cubicBezTo>
                  <a:pt x="233892" y="21184"/>
                  <a:pt x="197908" y="17479"/>
                  <a:pt x="212725" y="16421"/>
                </a:cubicBezTo>
                <a:cubicBezTo>
                  <a:pt x="227542" y="15363"/>
                  <a:pt x="312208" y="18538"/>
                  <a:pt x="307975" y="16421"/>
                </a:cubicBezTo>
                <a:cubicBezTo>
                  <a:pt x="303742" y="14304"/>
                  <a:pt x="209550" y="6367"/>
                  <a:pt x="187325" y="3721"/>
                </a:cubicBezTo>
                <a:cubicBezTo>
                  <a:pt x="165100" y="1075"/>
                  <a:pt x="164571" y="-1041"/>
                  <a:pt x="174625" y="546"/>
                </a:cubicBezTo>
                <a:cubicBezTo>
                  <a:pt x="184679" y="2133"/>
                  <a:pt x="249237" y="11659"/>
                  <a:pt x="247650" y="13246"/>
                </a:cubicBezTo>
                <a:cubicBezTo>
                  <a:pt x="246063" y="14833"/>
                  <a:pt x="185737" y="10600"/>
                  <a:pt x="165100" y="10071"/>
                </a:cubicBezTo>
                <a:cubicBezTo>
                  <a:pt x="144463" y="9542"/>
                  <a:pt x="147638" y="2133"/>
                  <a:pt x="123825" y="10071"/>
                </a:cubicBezTo>
                <a:cubicBezTo>
                  <a:pt x="100013" y="18008"/>
                  <a:pt x="0" y="67750"/>
                  <a:pt x="0" y="70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7717FEF3-6B0D-B6D9-7A8E-A68EB268C648}"/>
              </a:ext>
            </a:extLst>
          </p:cNvPr>
          <p:cNvSpPr/>
          <p:nvPr/>
        </p:nvSpPr>
        <p:spPr>
          <a:xfrm>
            <a:off x="7632612" y="3759082"/>
            <a:ext cx="246849" cy="16324"/>
          </a:xfrm>
          <a:custGeom>
            <a:avLst/>
            <a:gdLst>
              <a:gd name="connsiteX0" fmla="*/ 88 w 246849"/>
              <a:gd name="connsiteY0" fmla="*/ 6468 h 16324"/>
              <a:gd name="connsiteX1" fmla="*/ 165188 w 246849"/>
              <a:gd name="connsiteY1" fmla="*/ 118 h 16324"/>
              <a:gd name="connsiteX2" fmla="*/ 123913 w 246849"/>
              <a:gd name="connsiteY2" fmla="*/ 12818 h 16324"/>
              <a:gd name="connsiteX3" fmla="*/ 244563 w 246849"/>
              <a:gd name="connsiteY3" fmla="*/ 15993 h 16324"/>
              <a:gd name="connsiteX4" fmla="*/ 190588 w 246849"/>
              <a:gd name="connsiteY4" fmla="*/ 6468 h 16324"/>
              <a:gd name="connsiteX5" fmla="*/ 88 w 246849"/>
              <a:gd name="connsiteY5" fmla="*/ 6468 h 16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849" h="16324">
                <a:moveTo>
                  <a:pt x="88" y="6468"/>
                </a:moveTo>
                <a:cubicBezTo>
                  <a:pt x="-4145" y="5410"/>
                  <a:pt x="144551" y="-940"/>
                  <a:pt x="165188" y="118"/>
                </a:cubicBezTo>
                <a:cubicBezTo>
                  <a:pt x="185825" y="1176"/>
                  <a:pt x="110684" y="10172"/>
                  <a:pt x="123913" y="12818"/>
                </a:cubicBezTo>
                <a:cubicBezTo>
                  <a:pt x="137142" y="15464"/>
                  <a:pt x="233451" y="17051"/>
                  <a:pt x="244563" y="15993"/>
                </a:cubicBezTo>
                <a:cubicBezTo>
                  <a:pt x="255675" y="14935"/>
                  <a:pt x="224455" y="9114"/>
                  <a:pt x="190588" y="6468"/>
                </a:cubicBezTo>
                <a:cubicBezTo>
                  <a:pt x="156721" y="3822"/>
                  <a:pt x="4321" y="7526"/>
                  <a:pt x="88" y="6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60744CE-E2C9-11C4-C0B2-B6BEBE781B18}"/>
              </a:ext>
            </a:extLst>
          </p:cNvPr>
          <p:cNvSpPr/>
          <p:nvPr/>
        </p:nvSpPr>
        <p:spPr>
          <a:xfrm>
            <a:off x="6791325" y="3860800"/>
            <a:ext cx="307975" cy="53975"/>
          </a:xfrm>
          <a:custGeom>
            <a:avLst/>
            <a:gdLst>
              <a:gd name="connsiteX0" fmla="*/ 0 w 307975"/>
              <a:gd name="connsiteY0" fmla="*/ 0 h 53975"/>
              <a:gd name="connsiteX1" fmla="*/ 149225 w 307975"/>
              <a:gd name="connsiteY1" fmla="*/ 19050 h 53975"/>
              <a:gd name="connsiteX2" fmla="*/ 82550 w 307975"/>
              <a:gd name="connsiteY2" fmla="*/ 25400 h 53975"/>
              <a:gd name="connsiteX3" fmla="*/ 209550 w 307975"/>
              <a:gd name="connsiteY3" fmla="*/ 25400 h 53975"/>
              <a:gd name="connsiteX4" fmla="*/ 307975 w 307975"/>
              <a:gd name="connsiteY4" fmla="*/ 25400 h 53975"/>
              <a:gd name="connsiteX5" fmla="*/ 206375 w 307975"/>
              <a:gd name="connsiteY5" fmla="*/ 25400 h 53975"/>
              <a:gd name="connsiteX6" fmla="*/ 44450 w 307975"/>
              <a:gd name="connsiteY6" fmla="*/ 53975 h 53975"/>
              <a:gd name="connsiteX7" fmla="*/ 130175 w 307975"/>
              <a:gd name="connsiteY7" fmla="*/ 25400 h 53975"/>
              <a:gd name="connsiteX8" fmla="*/ 130175 w 307975"/>
              <a:gd name="connsiteY8" fmla="*/ 25400 h 53975"/>
              <a:gd name="connsiteX9" fmla="*/ 0 w 307975"/>
              <a:gd name="connsiteY9" fmla="*/ 0 h 5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975" h="53975">
                <a:moveTo>
                  <a:pt x="0" y="0"/>
                </a:moveTo>
                <a:cubicBezTo>
                  <a:pt x="67733" y="7408"/>
                  <a:pt x="135467" y="14817"/>
                  <a:pt x="149225" y="19050"/>
                </a:cubicBezTo>
                <a:cubicBezTo>
                  <a:pt x="162983" y="23283"/>
                  <a:pt x="72496" y="24342"/>
                  <a:pt x="82550" y="25400"/>
                </a:cubicBezTo>
                <a:cubicBezTo>
                  <a:pt x="92604" y="26458"/>
                  <a:pt x="209550" y="25400"/>
                  <a:pt x="209550" y="25400"/>
                </a:cubicBezTo>
                <a:lnTo>
                  <a:pt x="307975" y="25400"/>
                </a:lnTo>
                <a:cubicBezTo>
                  <a:pt x="307446" y="25400"/>
                  <a:pt x="250296" y="20638"/>
                  <a:pt x="206375" y="25400"/>
                </a:cubicBezTo>
                <a:cubicBezTo>
                  <a:pt x="162454" y="30162"/>
                  <a:pt x="57150" y="53975"/>
                  <a:pt x="44450" y="53975"/>
                </a:cubicBezTo>
                <a:cubicBezTo>
                  <a:pt x="31750" y="53975"/>
                  <a:pt x="130175" y="25400"/>
                  <a:pt x="130175" y="25400"/>
                </a:cubicBezTo>
                <a:lnTo>
                  <a:pt x="130175" y="254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05FC0773-B8DF-D639-254F-B8C0D9894CB2}"/>
              </a:ext>
            </a:extLst>
          </p:cNvPr>
          <p:cNvSpPr/>
          <p:nvPr/>
        </p:nvSpPr>
        <p:spPr>
          <a:xfrm>
            <a:off x="7073854" y="3850858"/>
            <a:ext cx="326219" cy="48099"/>
          </a:xfrm>
          <a:custGeom>
            <a:avLst/>
            <a:gdLst>
              <a:gd name="connsiteX0" fmla="*/ 46 w 326219"/>
              <a:gd name="connsiteY0" fmla="*/ 417 h 48099"/>
              <a:gd name="connsiteX1" fmla="*/ 215946 w 326219"/>
              <a:gd name="connsiteY1" fmla="*/ 22642 h 48099"/>
              <a:gd name="connsiteX2" fmla="*/ 323896 w 326219"/>
              <a:gd name="connsiteY2" fmla="*/ 48042 h 48099"/>
              <a:gd name="connsiteX3" fmla="*/ 282621 w 326219"/>
              <a:gd name="connsiteY3" fmla="*/ 28992 h 48099"/>
              <a:gd name="connsiteX4" fmla="*/ 196896 w 326219"/>
              <a:gd name="connsiteY4" fmla="*/ 9942 h 48099"/>
              <a:gd name="connsiteX5" fmla="*/ 46 w 326219"/>
              <a:gd name="connsiteY5" fmla="*/ 417 h 4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219" h="48099">
                <a:moveTo>
                  <a:pt x="46" y="417"/>
                </a:moveTo>
                <a:cubicBezTo>
                  <a:pt x="3221" y="2534"/>
                  <a:pt x="161971" y="14705"/>
                  <a:pt x="215946" y="22642"/>
                </a:cubicBezTo>
                <a:cubicBezTo>
                  <a:pt x="269921" y="30579"/>
                  <a:pt x="312784" y="46984"/>
                  <a:pt x="323896" y="48042"/>
                </a:cubicBezTo>
                <a:cubicBezTo>
                  <a:pt x="335008" y="49100"/>
                  <a:pt x="303788" y="35342"/>
                  <a:pt x="282621" y="28992"/>
                </a:cubicBezTo>
                <a:cubicBezTo>
                  <a:pt x="261454" y="22642"/>
                  <a:pt x="237642" y="15234"/>
                  <a:pt x="196896" y="9942"/>
                </a:cubicBezTo>
                <a:cubicBezTo>
                  <a:pt x="156150" y="4650"/>
                  <a:pt x="-3129" y="-1700"/>
                  <a:pt x="46" y="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1921A87-184F-07E4-D531-79F5BA50630D}"/>
              </a:ext>
            </a:extLst>
          </p:cNvPr>
          <p:cNvSpPr/>
          <p:nvPr/>
        </p:nvSpPr>
        <p:spPr>
          <a:xfrm>
            <a:off x="6857812" y="3955740"/>
            <a:ext cx="312094" cy="86689"/>
          </a:xfrm>
          <a:custGeom>
            <a:avLst/>
            <a:gdLst>
              <a:gd name="connsiteX0" fmla="*/ 188 w 312094"/>
              <a:gd name="connsiteY0" fmla="*/ 310 h 86689"/>
              <a:gd name="connsiteX1" fmla="*/ 222438 w 312094"/>
              <a:gd name="connsiteY1" fmla="*/ 73335 h 86689"/>
              <a:gd name="connsiteX2" fmla="*/ 193863 w 312094"/>
              <a:gd name="connsiteY2" fmla="*/ 60635 h 86689"/>
              <a:gd name="connsiteX3" fmla="*/ 311338 w 312094"/>
              <a:gd name="connsiteY3" fmla="*/ 86035 h 86689"/>
              <a:gd name="connsiteX4" fmla="*/ 241488 w 312094"/>
              <a:gd name="connsiteY4" fmla="*/ 76510 h 86689"/>
              <a:gd name="connsiteX5" fmla="*/ 184338 w 312094"/>
              <a:gd name="connsiteY5" fmla="*/ 47935 h 86689"/>
              <a:gd name="connsiteX6" fmla="*/ 188 w 312094"/>
              <a:gd name="connsiteY6" fmla="*/ 310 h 86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094" h="86689">
                <a:moveTo>
                  <a:pt x="188" y="310"/>
                </a:moveTo>
                <a:cubicBezTo>
                  <a:pt x="6538" y="4543"/>
                  <a:pt x="190159" y="63281"/>
                  <a:pt x="222438" y="73335"/>
                </a:cubicBezTo>
                <a:cubicBezTo>
                  <a:pt x="254717" y="83389"/>
                  <a:pt x="179046" y="58518"/>
                  <a:pt x="193863" y="60635"/>
                </a:cubicBezTo>
                <a:cubicBezTo>
                  <a:pt x="208680" y="62752"/>
                  <a:pt x="303401" y="83389"/>
                  <a:pt x="311338" y="86035"/>
                </a:cubicBezTo>
                <a:cubicBezTo>
                  <a:pt x="319275" y="88681"/>
                  <a:pt x="262655" y="82860"/>
                  <a:pt x="241488" y="76510"/>
                </a:cubicBezTo>
                <a:cubicBezTo>
                  <a:pt x="220321" y="70160"/>
                  <a:pt x="219263" y="59577"/>
                  <a:pt x="184338" y="47935"/>
                </a:cubicBezTo>
                <a:cubicBezTo>
                  <a:pt x="149413" y="36293"/>
                  <a:pt x="-6162" y="-3923"/>
                  <a:pt x="18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D676B4C3-B79B-B287-1043-973508C9D9E5}"/>
              </a:ext>
            </a:extLst>
          </p:cNvPr>
          <p:cNvSpPr/>
          <p:nvPr/>
        </p:nvSpPr>
        <p:spPr>
          <a:xfrm>
            <a:off x="6908711" y="3889354"/>
            <a:ext cx="324541" cy="133570"/>
          </a:xfrm>
          <a:custGeom>
            <a:avLst/>
            <a:gdLst>
              <a:gd name="connsiteX0" fmla="*/ 89 w 324541"/>
              <a:gd name="connsiteY0" fmla="*/ 21 h 133570"/>
              <a:gd name="connsiteX1" fmla="*/ 79464 w 324541"/>
              <a:gd name="connsiteY1" fmla="*/ 111146 h 133570"/>
              <a:gd name="connsiteX2" fmla="*/ 79464 w 324541"/>
              <a:gd name="connsiteY2" fmla="*/ 98446 h 133570"/>
              <a:gd name="connsiteX3" fmla="*/ 190589 w 324541"/>
              <a:gd name="connsiteY3" fmla="*/ 117496 h 133570"/>
              <a:gd name="connsiteX4" fmla="*/ 171539 w 324541"/>
              <a:gd name="connsiteY4" fmla="*/ 104796 h 133570"/>
              <a:gd name="connsiteX5" fmla="*/ 320764 w 324541"/>
              <a:gd name="connsiteY5" fmla="*/ 133371 h 133570"/>
              <a:gd name="connsiteX6" fmla="*/ 269964 w 324541"/>
              <a:gd name="connsiteY6" fmla="*/ 117496 h 133570"/>
              <a:gd name="connsiteX7" fmla="*/ 162014 w 324541"/>
              <a:gd name="connsiteY7" fmla="*/ 117496 h 133570"/>
              <a:gd name="connsiteX8" fmla="*/ 98514 w 324541"/>
              <a:gd name="connsiteY8" fmla="*/ 101621 h 133570"/>
              <a:gd name="connsiteX9" fmla="*/ 89 w 324541"/>
              <a:gd name="connsiteY9" fmla="*/ 21 h 13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4541" h="133570">
                <a:moveTo>
                  <a:pt x="89" y="21"/>
                </a:moveTo>
                <a:cubicBezTo>
                  <a:pt x="-3086" y="1608"/>
                  <a:pt x="79464" y="111146"/>
                  <a:pt x="79464" y="111146"/>
                </a:cubicBezTo>
                <a:cubicBezTo>
                  <a:pt x="92693" y="127550"/>
                  <a:pt x="60943" y="97388"/>
                  <a:pt x="79464" y="98446"/>
                </a:cubicBezTo>
                <a:cubicBezTo>
                  <a:pt x="97985" y="99504"/>
                  <a:pt x="190589" y="117496"/>
                  <a:pt x="190589" y="117496"/>
                </a:cubicBezTo>
                <a:cubicBezTo>
                  <a:pt x="205935" y="118554"/>
                  <a:pt x="149843" y="102150"/>
                  <a:pt x="171539" y="104796"/>
                </a:cubicBezTo>
                <a:cubicBezTo>
                  <a:pt x="193235" y="107442"/>
                  <a:pt x="304360" y="131254"/>
                  <a:pt x="320764" y="133371"/>
                </a:cubicBezTo>
                <a:cubicBezTo>
                  <a:pt x="337168" y="135488"/>
                  <a:pt x="296422" y="120142"/>
                  <a:pt x="269964" y="117496"/>
                </a:cubicBezTo>
                <a:cubicBezTo>
                  <a:pt x="243506" y="114850"/>
                  <a:pt x="190589" y="120142"/>
                  <a:pt x="162014" y="117496"/>
                </a:cubicBezTo>
                <a:cubicBezTo>
                  <a:pt x="133439" y="114850"/>
                  <a:pt x="121268" y="117496"/>
                  <a:pt x="98514" y="101621"/>
                </a:cubicBezTo>
                <a:cubicBezTo>
                  <a:pt x="75760" y="85746"/>
                  <a:pt x="3264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36A88FAC-F397-D9E1-AF2A-423612795C0F}"/>
              </a:ext>
            </a:extLst>
          </p:cNvPr>
          <p:cNvSpPr/>
          <p:nvPr/>
        </p:nvSpPr>
        <p:spPr>
          <a:xfrm>
            <a:off x="7527481" y="3797113"/>
            <a:ext cx="254641" cy="196140"/>
          </a:xfrm>
          <a:custGeom>
            <a:avLst/>
            <a:gdLst>
              <a:gd name="connsiteX0" fmla="*/ 254444 w 254641"/>
              <a:gd name="connsiteY0" fmla="*/ 187 h 196140"/>
              <a:gd name="connsiteX1" fmla="*/ 232219 w 254641"/>
              <a:gd name="connsiteY1" fmla="*/ 82737 h 196140"/>
              <a:gd name="connsiteX2" fmla="*/ 229044 w 254641"/>
              <a:gd name="connsiteY2" fmla="*/ 95437 h 196140"/>
              <a:gd name="connsiteX3" fmla="*/ 146494 w 254641"/>
              <a:gd name="connsiteY3" fmla="*/ 136712 h 196140"/>
              <a:gd name="connsiteX4" fmla="*/ 152844 w 254641"/>
              <a:gd name="connsiteY4" fmla="*/ 130362 h 196140"/>
              <a:gd name="connsiteX5" fmla="*/ 32194 w 254641"/>
              <a:gd name="connsiteY5" fmla="*/ 184337 h 196140"/>
              <a:gd name="connsiteX6" fmla="*/ 444 w 254641"/>
              <a:gd name="connsiteY6" fmla="*/ 193862 h 196140"/>
              <a:gd name="connsiteX7" fmla="*/ 48069 w 254641"/>
              <a:gd name="connsiteY7" fmla="*/ 152587 h 196140"/>
              <a:gd name="connsiteX8" fmla="*/ 60769 w 254641"/>
              <a:gd name="connsiteY8" fmla="*/ 177987 h 196140"/>
              <a:gd name="connsiteX9" fmla="*/ 216344 w 254641"/>
              <a:gd name="connsiteY9" fmla="*/ 111312 h 196140"/>
              <a:gd name="connsiteX10" fmla="*/ 254444 w 254641"/>
              <a:gd name="connsiteY10" fmla="*/ 187 h 196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641" h="196140">
                <a:moveTo>
                  <a:pt x="254444" y="187"/>
                </a:moveTo>
                <a:cubicBezTo>
                  <a:pt x="257090" y="-4575"/>
                  <a:pt x="232219" y="82737"/>
                  <a:pt x="232219" y="82737"/>
                </a:cubicBezTo>
                <a:cubicBezTo>
                  <a:pt x="227986" y="98612"/>
                  <a:pt x="243331" y="86441"/>
                  <a:pt x="229044" y="95437"/>
                </a:cubicBezTo>
                <a:cubicBezTo>
                  <a:pt x="214757" y="104433"/>
                  <a:pt x="146494" y="136712"/>
                  <a:pt x="146494" y="136712"/>
                </a:cubicBezTo>
                <a:cubicBezTo>
                  <a:pt x="133794" y="142533"/>
                  <a:pt x="171894" y="122425"/>
                  <a:pt x="152844" y="130362"/>
                </a:cubicBezTo>
                <a:cubicBezTo>
                  <a:pt x="133794" y="138299"/>
                  <a:pt x="57594" y="173754"/>
                  <a:pt x="32194" y="184337"/>
                </a:cubicBezTo>
                <a:cubicBezTo>
                  <a:pt x="6794" y="194920"/>
                  <a:pt x="-2202" y="199154"/>
                  <a:pt x="444" y="193862"/>
                </a:cubicBezTo>
                <a:cubicBezTo>
                  <a:pt x="3090" y="188570"/>
                  <a:pt x="38015" y="155233"/>
                  <a:pt x="48069" y="152587"/>
                </a:cubicBezTo>
                <a:cubicBezTo>
                  <a:pt x="58123" y="149941"/>
                  <a:pt x="32723" y="184866"/>
                  <a:pt x="60769" y="177987"/>
                </a:cubicBezTo>
                <a:cubicBezTo>
                  <a:pt x="88815" y="171108"/>
                  <a:pt x="184594" y="134595"/>
                  <a:pt x="216344" y="111312"/>
                </a:cubicBezTo>
                <a:cubicBezTo>
                  <a:pt x="248094" y="88029"/>
                  <a:pt x="251798" y="4949"/>
                  <a:pt x="254444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ABC54543-03FE-D551-D2FD-938D299DA7CC}"/>
              </a:ext>
            </a:extLst>
          </p:cNvPr>
          <p:cNvSpPr/>
          <p:nvPr/>
        </p:nvSpPr>
        <p:spPr>
          <a:xfrm>
            <a:off x="6984854" y="3895497"/>
            <a:ext cx="38253" cy="75397"/>
          </a:xfrm>
          <a:custGeom>
            <a:avLst/>
            <a:gdLst>
              <a:gd name="connsiteX0" fmla="*/ 38246 w 38253"/>
              <a:gd name="connsiteY0" fmla="*/ 228 h 75397"/>
              <a:gd name="connsiteX1" fmla="*/ 6496 w 38253"/>
              <a:gd name="connsiteY1" fmla="*/ 73253 h 75397"/>
              <a:gd name="connsiteX2" fmla="*/ 3321 w 38253"/>
              <a:gd name="connsiteY2" fmla="*/ 51028 h 75397"/>
              <a:gd name="connsiteX3" fmla="*/ 38246 w 38253"/>
              <a:gd name="connsiteY3" fmla="*/ 228 h 75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53" h="75397">
                <a:moveTo>
                  <a:pt x="38246" y="228"/>
                </a:moveTo>
                <a:cubicBezTo>
                  <a:pt x="38775" y="3932"/>
                  <a:pt x="12317" y="64786"/>
                  <a:pt x="6496" y="73253"/>
                </a:cubicBezTo>
                <a:cubicBezTo>
                  <a:pt x="675" y="81720"/>
                  <a:pt x="-3029" y="63199"/>
                  <a:pt x="3321" y="51028"/>
                </a:cubicBezTo>
                <a:cubicBezTo>
                  <a:pt x="9671" y="38857"/>
                  <a:pt x="37717" y="-3476"/>
                  <a:pt x="38246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E08F57AE-2CB6-DD14-2A66-E7715420C351}"/>
              </a:ext>
            </a:extLst>
          </p:cNvPr>
          <p:cNvSpPr/>
          <p:nvPr/>
        </p:nvSpPr>
        <p:spPr>
          <a:xfrm>
            <a:off x="7026252" y="3898774"/>
            <a:ext cx="66845" cy="111733"/>
          </a:xfrm>
          <a:custGeom>
            <a:avLst/>
            <a:gdLst>
              <a:gd name="connsiteX0" fmla="*/ 23 w 66845"/>
              <a:gd name="connsiteY0" fmla="*/ 126 h 111733"/>
              <a:gd name="connsiteX1" fmla="*/ 44473 w 66845"/>
              <a:gd name="connsiteY1" fmla="*/ 63626 h 111733"/>
              <a:gd name="connsiteX2" fmla="*/ 66698 w 66845"/>
              <a:gd name="connsiteY2" fmla="*/ 111251 h 111733"/>
              <a:gd name="connsiteX3" fmla="*/ 53998 w 66845"/>
              <a:gd name="connsiteY3" fmla="*/ 85851 h 111733"/>
              <a:gd name="connsiteX4" fmla="*/ 50823 w 66845"/>
              <a:gd name="connsiteY4" fmla="*/ 47751 h 111733"/>
              <a:gd name="connsiteX5" fmla="*/ 23 w 66845"/>
              <a:gd name="connsiteY5" fmla="*/ 126 h 111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845" h="111733">
                <a:moveTo>
                  <a:pt x="23" y="126"/>
                </a:moveTo>
                <a:cubicBezTo>
                  <a:pt x="-1035" y="2772"/>
                  <a:pt x="33361" y="45105"/>
                  <a:pt x="44473" y="63626"/>
                </a:cubicBezTo>
                <a:cubicBezTo>
                  <a:pt x="55586" y="82147"/>
                  <a:pt x="65111" y="107547"/>
                  <a:pt x="66698" y="111251"/>
                </a:cubicBezTo>
                <a:cubicBezTo>
                  <a:pt x="68285" y="114955"/>
                  <a:pt x="56644" y="96434"/>
                  <a:pt x="53998" y="85851"/>
                </a:cubicBezTo>
                <a:cubicBezTo>
                  <a:pt x="51352" y="75268"/>
                  <a:pt x="55056" y="58334"/>
                  <a:pt x="50823" y="47751"/>
                </a:cubicBezTo>
                <a:cubicBezTo>
                  <a:pt x="46590" y="37168"/>
                  <a:pt x="1081" y="-2520"/>
                  <a:pt x="23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A18D1222-AB86-4273-C621-9B7316E829F0}"/>
              </a:ext>
            </a:extLst>
          </p:cNvPr>
          <p:cNvSpPr/>
          <p:nvPr/>
        </p:nvSpPr>
        <p:spPr>
          <a:xfrm>
            <a:off x="7029450" y="3886075"/>
            <a:ext cx="15875" cy="111617"/>
          </a:xfrm>
          <a:custGeom>
            <a:avLst/>
            <a:gdLst>
              <a:gd name="connsiteX0" fmla="*/ 6350 w 15875"/>
              <a:gd name="connsiteY0" fmla="*/ 125 h 111617"/>
              <a:gd name="connsiteX1" fmla="*/ 6350 w 15875"/>
              <a:gd name="connsiteY1" fmla="*/ 85850 h 111617"/>
              <a:gd name="connsiteX2" fmla="*/ 15875 w 15875"/>
              <a:gd name="connsiteY2" fmla="*/ 111250 h 111617"/>
              <a:gd name="connsiteX3" fmla="*/ 6350 w 15875"/>
              <a:gd name="connsiteY3" fmla="*/ 98550 h 111617"/>
              <a:gd name="connsiteX4" fmla="*/ 0 w 15875"/>
              <a:gd name="connsiteY4" fmla="*/ 66800 h 111617"/>
              <a:gd name="connsiteX5" fmla="*/ 6350 w 15875"/>
              <a:gd name="connsiteY5" fmla="*/ 125 h 1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75" h="111617">
                <a:moveTo>
                  <a:pt x="6350" y="125"/>
                </a:moveTo>
                <a:cubicBezTo>
                  <a:pt x="7408" y="3300"/>
                  <a:pt x="4763" y="67329"/>
                  <a:pt x="6350" y="85850"/>
                </a:cubicBezTo>
                <a:cubicBezTo>
                  <a:pt x="7937" y="104371"/>
                  <a:pt x="15875" y="111250"/>
                  <a:pt x="15875" y="111250"/>
                </a:cubicBezTo>
                <a:cubicBezTo>
                  <a:pt x="15875" y="113367"/>
                  <a:pt x="8996" y="105958"/>
                  <a:pt x="6350" y="98550"/>
                </a:cubicBezTo>
                <a:cubicBezTo>
                  <a:pt x="3704" y="91142"/>
                  <a:pt x="0" y="78442"/>
                  <a:pt x="0" y="66800"/>
                </a:cubicBezTo>
                <a:cubicBezTo>
                  <a:pt x="0" y="55158"/>
                  <a:pt x="5292" y="-3050"/>
                  <a:pt x="6350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26CB6DA-926B-2746-C5FE-95CBA087B7AC}"/>
              </a:ext>
            </a:extLst>
          </p:cNvPr>
          <p:cNvSpPr/>
          <p:nvPr/>
        </p:nvSpPr>
        <p:spPr>
          <a:xfrm>
            <a:off x="7083374" y="3886021"/>
            <a:ext cx="3226" cy="124212"/>
          </a:xfrm>
          <a:custGeom>
            <a:avLst/>
            <a:gdLst>
              <a:gd name="connsiteX0" fmla="*/ 3226 w 3226"/>
              <a:gd name="connsiteY0" fmla="*/ 179 h 124212"/>
              <a:gd name="connsiteX1" fmla="*/ 51 w 3226"/>
              <a:gd name="connsiteY1" fmla="*/ 57329 h 124212"/>
              <a:gd name="connsiteX2" fmla="*/ 3226 w 3226"/>
              <a:gd name="connsiteY2" fmla="*/ 124004 h 124212"/>
              <a:gd name="connsiteX3" fmla="*/ 51 w 3226"/>
              <a:gd name="connsiteY3" fmla="*/ 76379 h 124212"/>
              <a:gd name="connsiteX4" fmla="*/ 3226 w 3226"/>
              <a:gd name="connsiteY4" fmla="*/ 179 h 12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6" h="124212">
                <a:moveTo>
                  <a:pt x="3226" y="179"/>
                </a:moveTo>
                <a:cubicBezTo>
                  <a:pt x="3226" y="-2996"/>
                  <a:pt x="51" y="36692"/>
                  <a:pt x="51" y="57329"/>
                </a:cubicBezTo>
                <a:cubicBezTo>
                  <a:pt x="51" y="77966"/>
                  <a:pt x="3226" y="120829"/>
                  <a:pt x="3226" y="124004"/>
                </a:cubicBezTo>
                <a:cubicBezTo>
                  <a:pt x="3226" y="127179"/>
                  <a:pt x="580" y="93312"/>
                  <a:pt x="51" y="76379"/>
                </a:cubicBezTo>
                <a:cubicBezTo>
                  <a:pt x="-478" y="59446"/>
                  <a:pt x="3226" y="3354"/>
                  <a:pt x="3226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9718821B-D4F0-3E5C-C127-56CAD8AE481B}"/>
              </a:ext>
            </a:extLst>
          </p:cNvPr>
          <p:cNvSpPr/>
          <p:nvPr/>
        </p:nvSpPr>
        <p:spPr>
          <a:xfrm>
            <a:off x="7148276" y="3895250"/>
            <a:ext cx="33785" cy="115561"/>
          </a:xfrm>
          <a:custGeom>
            <a:avLst/>
            <a:gdLst>
              <a:gd name="connsiteX0" fmla="*/ 4999 w 33785"/>
              <a:gd name="connsiteY0" fmla="*/ 475 h 115561"/>
              <a:gd name="connsiteX1" fmla="*/ 1824 w 33785"/>
              <a:gd name="connsiteY1" fmla="*/ 54450 h 115561"/>
              <a:gd name="connsiteX2" fmla="*/ 33574 w 33785"/>
              <a:gd name="connsiteY2" fmla="*/ 114775 h 115561"/>
              <a:gd name="connsiteX3" fmla="*/ 14524 w 33785"/>
              <a:gd name="connsiteY3" fmla="*/ 86200 h 115561"/>
              <a:gd name="connsiteX4" fmla="*/ 4999 w 33785"/>
              <a:gd name="connsiteY4" fmla="*/ 475 h 11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785" h="115561">
                <a:moveTo>
                  <a:pt x="4999" y="475"/>
                </a:moveTo>
                <a:cubicBezTo>
                  <a:pt x="2882" y="-4817"/>
                  <a:pt x="-2938" y="35400"/>
                  <a:pt x="1824" y="54450"/>
                </a:cubicBezTo>
                <a:cubicBezTo>
                  <a:pt x="6586" y="73500"/>
                  <a:pt x="31457" y="109483"/>
                  <a:pt x="33574" y="114775"/>
                </a:cubicBezTo>
                <a:cubicBezTo>
                  <a:pt x="35691" y="120067"/>
                  <a:pt x="21403" y="97312"/>
                  <a:pt x="14524" y="86200"/>
                </a:cubicBezTo>
                <a:cubicBezTo>
                  <a:pt x="7645" y="75088"/>
                  <a:pt x="7116" y="5767"/>
                  <a:pt x="4999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6FDB755F-5106-8C4D-0834-F0CEF9117D44}"/>
              </a:ext>
            </a:extLst>
          </p:cNvPr>
          <p:cNvSpPr/>
          <p:nvPr/>
        </p:nvSpPr>
        <p:spPr>
          <a:xfrm>
            <a:off x="7194509" y="3886172"/>
            <a:ext cx="79416" cy="123991"/>
          </a:xfrm>
          <a:custGeom>
            <a:avLst/>
            <a:gdLst>
              <a:gd name="connsiteX0" fmla="*/ 60366 w 79416"/>
              <a:gd name="connsiteY0" fmla="*/ 28 h 123991"/>
              <a:gd name="connsiteX1" fmla="*/ 69891 w 79416"/>
              <a:gd name="connsiteY1" fmla="*/ 79403 h 123991"/>
              <a:gd name="connsiteX2" fmla="*/ 79416 w 79416"/>
              <a:gd name="connsiteY2" fmla="*/ 101628 h 123991"/>
              <a:gd name="connsiteX3" fmla="*/ 63541 w 79416"/>
              <a:gd name="connsiteY3" fmla="*/ 111153 h 123991"/>
              <a:gd name="connsiteX4" fmla="*/ 41 w 79416"/>
              <a:gd name="connsiteY4" fmla="*/ 123853 h 123991"/>
              <a:gd name="connsiteX5" fmla="*/ 54016 w 79416"/>
              <a:gd name="connsiteY5" fmla="*/ 117503 h 123991"/>
              <a:gd name="connsiteX6" fmla="*/ 69891 w 79416"/>
              <a:gd name="connsiteY6" fmla="*/ 111153 h 123991"/>
              <a:gd name="connsiteX7" fmla="*/ 69891 w 79416"/>
              <a:gd name="connsiteY7" fmla="*/ 88928 h 123991"/>
              <a:gd name="connsiteX8" fmla="*/ 60366 w 79416"/>
              <a:gd name="connsiteY8" fmla="*/ 28 h 12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416" h="123991">
                <a:moveTo>
                  <a:pt x="60366" y="28"/>
                </a:moveTo>
                <a:cubicBezTo>
                  <a:pt x="60366" y="-1559"/>
                  <a:pt x="66716" y="62470"/>
                  <a:pt x="69891" y="79403"/>
                </a:cubicBezTo>
                <a:cubicBezTo>
                  <a:pt x="73066" y="96336"/>
                  <a:pt x="79416" y="101628"/>
                  <a:pt x="79416" y="101628"/>
                </a:cubicBezTo>
                <a:cubicBezTo>
                  <a:pt x="78358" y="106919"/>
                  <a:pt x="76770" y="107449"/>
                  <a:pt x="63541" y="111153"/>
                </a:cubicBezTo>
                <a:cubicBezTo>
                  <a:pt x="50312" y="114857"/>
                  <a:pt x="1629" y="122795"/>
                  <a:pt x="41" y="123853"/>
                </a:cubicBezTo>
                <a:cubicBezTo>
                  <a:pt x="-1547" y="124911"/>
                  <a:pt x="42374" y="119620"/>
                  <a:pt x="54016" y="117503"/>
                </a:cubicBezTo>
                <a:cubicBezTo>
                  <a:pt x="65658" y="115386"/>
                  <a:pt x="67245" y="115915"/>
                  <a:pt x="69891" y="111153"/>
                </a:cubicBezTo>
                <a:cubicBezTo>
                  <a:pt x="72537" y="106391"/>
                  <a:pt x="73066" y="101099"/>
                  <a:pt x="69891" y="88928"/>
                </a:cubicBezTo>
                <a:cubicBezTo>
                  <a:pt x="66716" y="76757"/>
                  <a:pt x="60366" y="1615"/>
                  <a:pt x="60366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54037237-5D07-9DC9-FBD3-C5AD04B106F8}"/>
              </a:ext>
            </a:extLst>
          </p:cNvPr>
          <p:cNvSpPr/>
          <p:nvPr/>
        </p:nvSpPr>
        <p:spPr>
          <a:xfrm>
            <a:off x="7242116" y="3892541"/>
            <a:ext cx="134007" cy="133829"/>
          </a:xfrm>
          <a:custGeom>
            <a:avLst/>
            <a:gdLst>
              <a:gd name="connsiteX0" fmla="*/ 59 w 134007"/>
              <a:gd name="connsiteY0" fmla="*/ 9 h 133829"/>
              <a:gd name="connsiteX1" fmla="*/ 34984 w 134007"/>
              <a:gd name="connsiteY1" fmla="*/ 104784 h 133829"/>
              <a:gd name="connsiteX2" fmla="*/ 34984 w 134007"/>
              <a:gd name="connsiteY2" fmla="*/ 127009 h 133829"/>
              <a:gd name="connsiteX3" fmla="*/ 63559 w 134007"/>
              <a:gd name="connsiteY3" fmla="*/ 133359 h 133829"/>
              <a:gd name="connsiteX4" fmla="*/ 133409 w 134007"/>
              <a:gd name="connsiteY4" fmla="*/ 133359 h 133829"/>
              <a:gd name="connsiteX5" fmla="*/ 95309 w 134007"/>
              <a:gd name="connsiteY5" fmla="*/ 133359 h 133829"/>
              <a:gd name="connsiteX6" fmla="*/ 60384 w 134007"/>
              <a:gd name="connsiteY6" fmla="*/ 127009 h 133829"/>
              <a:gd name="connsiteX7" fmla="*/ 44509 w 134007"/>
              <a:gd name="connsiteY7" fmla="*/ 111134 h 133829"/>
              <a:gd name="connsiteX8" fmla="*/ 59 w 134007"/>
              <a:gd name="connsiteY8" fmla="*/ 9 h 13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007" h="133829">
                <a:moveTo>
                  <a:pt x="59" y="9"/>
                </a:moveTo>
                <a:cubicBezTo>
                  <a:pt x="-1529" y="-1049"/>
                  <a:pt x="29163" y="83617"/>
                  <a:pt x="34984" y="104784"/>
                </a:cubicBezTo>
                <a:cubicBezTo>
                  <a:pt x="40805" y="125951"/>
                  <a:pt x="30222" y="122247"/>
                  <a:pt x="34984" y="127009"/>
                </a:cubicBezTo>
                <a:cubicBezTo>
                  <a:pt x="39746" y="131771"/>
                  <a:pt x="47155" y="132301"/>
                  <a:pt x="63559" y="133359"/>
                </a:cubicBezTo>
                <a:cubicBezTo>
                  <a:pt x="79963" y="134417"/>
                  <a:pt x="133409" y="133359"/>
                  <a:pt x="133409" y="133359"/>
                </a:cubicBezTo>
                <a:cubicBezTo>
                  <a:pt x="138701" y="133359"/>
                  <a:pt x="107480" y="134417"/>
                  <a:pt x="95309" y="133359"/>
                </a:cubicBezTo>
                <a:cubicBezTo>
                  <a:pt x="83138" y="132301"/>
                  <a:pt x="60384" y="127009"/>
                  <a:pt x="60384" y="127009"/>
                </a:cubicBezTo>
                <a:cubicBezTo>
                  <a:pt x="51917" y="123305"/>
                  <a:pt x="51388" y="131771"/>
                  <a:pt x="44509" y="111134"/>
                </a:cubicBezTo>
                <a:cubicBezTo>
                  <a:pt x="37630" y="90497"/>
                  <a:pt x="1647" y="1067"/>
                  <a:pt x="5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6B93CC2D-098D-1159-550F-B3C295FA0F53}"/>
              </a:ext>
            </a:extLst>
          </p:cNvPr>
          <p:cNvSpPr/>
          <p:nvPr/>
        </p:nvSpPr>
        <p:spPr>
          <a:xfrm>
            <a:off x="7260760" y="3882947"/>
            <a:ext cx="140401" cy="152478"/>
          </a:xfrm>
          <a:custGeom>
            <a:avLst/>
            <a:gdLst>
              <a:gd name="connsiteX0" fmla="*/ 140165 w 140401"/>
              <a:gd name="connsiteY0" fmla="*/ 78 h 152478"/>
              <a:gd name="connsiteX1" fmla="*/ 133815 w 140401"/>
              <a:gd name="connsiteY1" fmla="*/ 114378 h 152478"/>
              <a:gd name="connsiteX2" fmla="*/ 133815 w 140401"/>
              <a:gd name="connsiteY2" fmla="*/ 139778 h 152478"/>
              <a:gd name="connsiteX3" fmla="*/ 76665 w 140401"/>
              <a:gd name="connsiteY3" fmla="*/ 142953 h 152478"/>
              <a:gd name="connsiteX4" fmla="*/ 465 w 140401"/>
              <a:gd name="connsiteY4" fmla="*/ 146128 h 152478"/>
              <a:gd name="connsiteX5" fmla="*/ 114765 w 140401"/>
              <a:gd name="connsiteY5" fmla="*/ 152478 h 152478"/>
              <a:gd name="connsiteX6" fmla="*/ 124290 w 140401"/>
              <a:gd name="connsiteY6" fmla="*/ 133428 h 152478"/>
              <a:gd name="connsiteX7" fmla="*/ 140165 w 140401"/>
              <a:gd name="connsiteY7" fmla="*/ 78 h 152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01" h="152478">
                <a:moveTo>
                  <a:pt x="140165" y="78"/>
                </a:moveTo>
                <a:cubicBezTo>
                  <a:pt x="141752" y="-3097"/>
                  <a:pt x="134873" y="91095"/>
                  <a:pt x="133815" y="114378"/>
                </a:cubicBezTo>
                <a:cubicBezTo>
                  <a:pt x="132757" y="137661"/>
                  <a:pt x="143340" y="135015"/>
                  <a:pt x="133815" y="139778"/>
                </a:cubicBezTo>
                <a:cubicBezTo>
                  <a:pt x="124290" y="144541"/>
                  <a:pt x="76665" y="142953"/>
                  <a:pt x="76665" y="142953"/>
                </a:cubicBezTo>
                <a:cubicBezTo>
                  <a:pt x="54440" y="144011"/>
                  <a:pt x="-5885" y="144541"/>
                  <a:pt x="465" y="146128"/>
                </a:cubicBezTo>
                <a:cubicBezTo>
                  <a:pt x="6815" y="147716"/>
                  <a:pt x="114765" y="152478"/>
                  <a:pt x="114765" y="152478"/>
                </a:cubicBezTo>
                <a:cubicBezTo>
                  <a:pt x="135402" y="150361"/>
                  <a:pt x="120057" y="154065"/>
                  <a:pt x="124290" y="133428"/>
                </a:cubicBezTo>
                <a:cubicBezTo>
                  <a:pt x="128523" y="112791"/>
                  <a:pt x="138578" y="3253"/>
                  <a:pt x="140165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5CEBA7B-FB38-F4E7-BC54-00CC80FBF82D}"/>
              </a:ext>
            </a:extLst>
          </p:cNvPr>
          <p:cNvSpPr/>
          <p:nvPr/>
        </p:nvSpPr>
        <p:spPr>
          <a:xfrm>
            <a:off x="7372346" y="3854386"/>
            <a:ext cx="172823" cy="158952"/>
          </a:xfrm>
          <a:custGeom>
            <a:avLst/>
            <a:gdLst>
              <a:gd name="connsiteX0" fmla="*/ 139704 w 172823"/>
              <a:gd name="connsiteY0" fmla="*/ 64 h 158952"/>
              <a:gd name="connsiteX1" fmla="*/ 152404 w 172823"/>
              <a:gd name="connsiteY1" fmla="*/ 98489 h 158952"/>
              <a:gd name="connsiteX2" fmla="*/ 168279 w 172823"/>
              <a:gd name="connsiteY2" fmla="*/ 130239 h 158952"/>
              <a:gd name="connsiteX3" fmla="*/ 171454 w 172823"/>
              <a:gd name="connsiteY3" fmla="*/ 133414 h 158952"/>
              <a:gd name="connsiteX4" fmla="*/ 158754 w 172823"/>
              <a:gd name="connsiteY4" fmla="*/ 139764 h 158952"/>
              <a:gd name="connsiteX5" fmla="*/ 73029 w 172823"/>
              <a:gd name="connsiteY5" fmla="*/ 146114 h 158952"/>
              <a:gd name="connsiteX6" fmla="*/ 4 w 172823"/>
              <a:gd name="connsiteY6" fmla="*/ 158814 h 158952"/>
              <a:gd name="connsiteX7" fmla="*/ 76204 w 172823"/>
              <a:gd name="connsiteY7" fmla="*/ 152464 h 158952"/>
              <a:gd name="connsiteX8" fmla="*/ 133354 w 172823"/>
              <a:gd name="connsiteY8" fmla="*/ 146114 h 158952"/>
              <a:gd name="connsiteX9" fmla="*/ 142879 w 172823"/>
              <a:gd name="connsiteY9" fmla="*/ 133414 h 158952"/>
              <a:gd name="connsiteX10" fmla="*/ 171454 w 172823"/>
              <a:gd name="connsiteY10" fmla="*/ 120714 h 158952"/>
              <a:gd name="connsiteX11" fmla="*/ 168279 w 172823"/>
              <a:gd name="connsiteY11" fmla="*/ 69914 h 158952"/>
              <a:gd name="connsiteX12" fmla="*/ 168279 w 172823"/>
              <a:gd name="connsiteY12" fmla="*/ 114364 h 158952"/>
              <a:gd name="connsiteX13" fmla="*/ 139704 w 172823"/>
              <a:gd name="connsiteY13" fmla="*/ 64 h 15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2823" h="158952">
                <a:moveTo>
                  <a:pt x="139704" y="64"/>
                </a:moveTo>
                <a:cubicBezTo>
                  <a:pt x="137058" y="-2582"/>
                  <a:pt x="147642" y="76793"/>
                  <a:pt x="152404" y="98489"/>
                </a:cubicBezTo>
                <a:cubicBezTo>
                  <a:pt x="157166" y="120185"/>
                  <a:pt x="168279" y="130239"/>
                  <a:pt x="168279" y="130239"/>
                </a:cubicBezTo>
                <a:cubicBezTo>
                  <a:pt x="171454" y="136060"/>
                  <a:pt x="171454" y="133414"/>
                  <a:pt x="171454" y="133414"/>
                </a:cubicBezTo>
                <a:cubicBezTo>
                  <a:pt x="169867" y="135001"/>
                  <a:pt x="175158" y="137647"/>
                  <a:pt x="158754" y="139764"/>
                </a:cubicBezTo>
                <a:cubicBezTo>
                  <a:pt x="142350" y="141881"/>
                  <a:pt x="99487" y="142939"/>
                  <a:pt x="73029" y="146114"/>
                </a:cubicBezTo>
                <a:cubicBezTo>
                  <a:pt x="46571" y="149289"/>
                  <a:pt x="-525" y="157756"/>
                  <a:pt x="4" y="158814"/>
                </a:cubicBezTo>
                <a:cubicBezTo>
                  <a:pt x="533" y="159872"/>
                  <a:pt x="53979" y="154581"/>
                  <a:pt x="76204" y="152464"/>
                </a:cubicBezTo>
                <a:cubicBezTo>
                  <a:pt x="98429" y="150347"/>
                  <a:pt x="133354" y="146114"/>
                  <a:pt x="133354" y="146114"/>
                </a:cubicBezTo>
                <a:cubicBezTo>
                  <a:pt x="144467" y="142939"/>
                  <a:pt x="136529" y="137647"/>
                  <a:pt x="142879" y="133414"/>
                </a:cubicBezTo>
                <a:cubicBezTo>
                  <a:pt x="149229" y="129181"/>
                  <a:pt x="167221" y="131297"/>
                  <a:pt x="171454" y="120714"/>
                </a:cubicBezTo>
                <a:cubicBezTo>
                  <a:pt x="175687" y="110131"/>
                  <a:pt x="168808" y="70972"/>
                  <a:pt x="168279" y="69914"/>
                </a:cubicBezTo>
                <a:cubicBezTo>
                  <a:pt x="167750" y="68856"/>
                  <a:pt x="174100" y="121243"/>
                  <a:pt x="168279" y="114364"/>
                </a:cubicBezTo>
                <a:cubicBezTo>
                  <a:pt x="162458" y="107485"/>
                  <a:pt x="142350" y="2710"/>
                  <a:pt x="139704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C115EBE-BEEE-A2EE-43BB-C38FFA9B86BE}"/>
              </a:ext>
            </a:extLst>
          </p:cNvPr>
          <p:cNvSpPr/>
          <p:nvPr/>
        </p:nvSpPr>
        <p:spPr>
          <a:xfrm>
            <a:off x="7372209" y="3897887"/>
            <a:ext cx="36437" cy="103356"/>
          </a:xfrm>
          <a:custGeom>
            <a:avLst/>
            <a:gdLst>
              <a:gd name="connsiteX0" fmla="*/ 141 w 36437"/>
              <a:gd name="connsiteY0" fmla="*/ 1013 h 103356"/>
              <a:gd name="connsiteX1" fmla="*/ 35066 w 36437"/>
              <a:gd name="connsiteY1" fmla="*/ 99438 h 103356"/>
              <a:gd name="connsiteX2" fmla="*/ 28716 w 36437"/>
              <a:gd name="connsiteY2" fmla="*/ 80388 h 103356"/>
              <a:gd name="connsiteX3" fmla="*/ 22366 w 36437"/>
              <a:gd name="connsiteY3" fmla="*/ 48638 h 103356"/>
              <a:gd name="connsiteX4" fmla="*/ 141 w 36437"/>
              <a:gd name="connsiteY4" fmla="*/ 1013 h 10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37" h="103356">
                <a:moveTo>
                  <a:pt x="141" y="1013"/>
                </a:moveTo>
                <a:cubicBezTo>
                  <a:pt x="2258" y="9480"/>
                  <a:pt x="35066" y="99438"/>
                  <a:pt x="35066" y="99438"/>
                </a:cubicBezTo>
                <a:cubicBezTo>
                  <a:pt x="39828" y="112667"/>
                  <a:pt x="30833" y="88855"/>
                  <a:pt x="28716" y="80388"/>
                </a:cubicBezTo>
                <a:cubicBezTo>
                  <a:pt x="26599" y="71921"/>
                  <a:pt x="24483" y="57634"/>
                  <a:pt x="22366" y="48638"/>
                </a:cubicBezTo>
                <a:cubicBezTo>
                  <a:pt x="20249" y="39642"/>
                  <a:pt x="-1976" y="-7454"/>
                  <a:pt x="141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C84752DA-70F5-035C-B87A-C219680381AE}"/>
              </a:ext>
            </a:extLst>
          </p:cNvPr>
          <p:cNvSpPr/>
          <p:nvPr/>
        </p:nvSpPr>
        <p:spPr>
          <a:xfrm>
            <a:off x="7518385" y="3854010"/>
            <a:ext cx="19154" cy="127033"/>
          </a:xfrm>
          <a:custGeom>
            <a:avLst/>
            <a:gdLst>
              <a:gd name="connsiteX0" fmla="*/ 15 w 19154"/>
              <a:gd name="connsiteY0" fmla="*/ 440 h 127033"/>
              <a:gd name="connsiteX1" fmla="*/ 15890 w 19154"/>
              <a:gd name="connsiteY1" fmla="*/ 124265 h 127033"/>
              <a:gd name="connsiteX2" fmla="*/ 19065 w 19154"/>
              <a:gd name="connsiteY2" fmla="*/ 82990 h 127033"/>
              <a:gd name="connsiteX3" fmla="*/ 15 w 19154"/>
              <a:gd name="connsiteY3" fmla="*/ 440 h 127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54" h="127033">
                <a:moveTo>
                  <a:pt x="15" y="440"/>
                </a:moveTo>
                <a:cubicBezTo>
                  <a:pt x="-514" y="7319"/>
                  <a:pt x="12715" y="110507"/>
                  <a:pt x="15890" y="124265"/>
                </a:cubicBezTo>
                <a:cubicBezTo>
                  <a:pt x="19065" y="138023"/>
                  <a:pt x="17478" y="96748"/>
                  <a:pt x="19065" y="82990"/>
                </a:cubicBezTo>
                <a:cubicBezTo>
                  <a:pt x="20652" y="69232"/>
                  <a:pt x="544" y="-6439"/>
                  <a:pt x="15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7343FDA4-0473-9506-E6B4-FFF892595690}"/>
              </a:ext>
            </a:extLst>
          </p:cNvPr>
          <p:cNvSpPr/>
          <p:nvPr/>
        </p:nvSpPr>
        <p:spPr>
          <a:xfrm>
            <a:off x="7567973" y="3857597"/>
            <a:ext cx="158425" cy="121022"/>
          </a:xfrm>
          <a:custGeom>
            <a:avLst/>
            <a:gdLst>
              <a:gd name="connsiteX0" fmla="*/ 52027 w 158425"/>
              <a:gd name="connsiteY0" fmla="*/ 28 h 121022"/>
              <a:gd name="connsiteX1" fmla="*/ 77427 w 158425"/>
              <a:gd name="connsiteY1" fmla="*/ 63528 h 121022"/>
              <a:gd name="connsiteX2" fmla="*/ 83777 w 158425"/>
              <a:gd name="connsiteY2" fmla="*/ 79403 h 121022"/>
              <a:gd name="connsiteX3" fmla="*/ 1227 w 158425"/>
              <a:gd name="connsiteY3" fmla="*/ 120678 h 121022"/>
              <a:gd name="connsiteX4" fmla="*/ 156802 w 158425"/>
              <a:gd name="connsiteY4" fmla="*/ 54003 h 121022"/>
              <a:gd name="connsiteX5" fmla="*/ 80602 w 158425"/>
              <a:gd name="connsiteY5" fmla="*/ 73053 h 121022"/>
              <a:gd name="connsiteX6" fmla="*/ 52027 w 158425"/>
              <a:gd name="connsiteY6" fmla="*/ 28 h 12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425" h="121022">
                <a:moveTo>
                  <a:pt x="52027" y="28"/>
                </a:moveTo>
                <a:cubicBezTo>
                  <a:pt x="51498" y="-1559"/>
                  <a:pt x="77427" y="63528"/>
                  <a:pt x="77427" y="63528"/>
                </a:cubicBezTo>
                <a:cubicBezTo>
                  <a:pt x="82719" y="76757"/>
                  <a:pt x="96477" y="69878"/>
                  <a:pt x="83777" y="79403"/>
                </a:cubicBezTo>
                <a:cubicBezTo>
                  <a:pt x="71077" y="88928"/>
                  <a:pt x="-10944" y="124911"/>
                  <a:pt x="1227" y="120678"/>
                </a:cubicBezTo>
                <a:cubicBezTo>
                  <a:pt x="13398" y="116445"/>
                  <a:pt x="143573" y="61940"/>
                  <a:pt x="156802" y="54003"/>
                </a:cubicBezTo>
                <a:cubicBezTo>
                  <a:pt x="170031" y="46066"/>
                  <a:pt x="98594" y="78874"/>
                  <a:pt x="80602" y="73053"/>
                </a:cubicBezTo>
                <a:cubicBezTo>
                  <a:pt x="62610" y="67232"/>
                  <a:pt x="52556" y="1615"/>
                  <a:pt x="52027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C9BBC6B6-2A26-3934-AA5E-952DA8AAB87E}"/>
              </a:ext>
            </a:extLst>
          </p:cNvPr>
          <p:cNvSpPr/>
          <p:nvPr/>
        </p:nvSpPr>
        <p:spPr>
          <a:xfrm>
            <a:off x="7683471" y="3815861"/>
            <a:ext cx="40036" cy="105315"/>
          </a:xfrm>
          <a:custGeom>
            <a:avLst/>
            <a:gdLst>
              <a:gd name="connsiteX0" fmla="*/ 29 w 40036"/>
              <a:gd name="connsiteY0" fmla="*/ 489 h 105315"/>
              <a:gd name="connsiteX1" fmla="*/ 31779 w 40036"/>
              <a:gd name="connsiteY1" fmla="*/ 73514 h 105315"/>
              <a:gd name="connsiteX2" fmla="*/ 31779 w 40036"/>
              <a:gd name="connsiteY2" fmla="*/ 105264 h 105315"/>
              <a:gd name="connsiteX3" fmla="*/ 38129 w 40036"/>
              <a:gd name="connsiteY3" fmla="*/ 67164 h 105315"/>
              <a:gd name="connsiteX4" fmla="*/ 38129 w 40036"/>
              <a:gd name="connsiteY4" fmla="*/ 41764 h 105315"/>
              <a:gd name="connsiteX5" fmla="*/ 29 w 40036"/>
              <a:gd name="connsiteY5" fmla="*/ 489 h 10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36" h="105315">
                <a:moveTo>
                  <a:pt x="29" y="489"/>
                </a:moveTo>
                <a:cubicBezTo>
                  <a:pt x="-1029" y="5780"/>
                  <a:pt x="26487" y="56052"/>
                  <a:pt x="31779" y="73514"/>
                </a:cubicBezTo>
                <a:cubicBezTo>
                  <a:pt x="37071" y="90976"/>
                  <a:pt x="30721" y="106322"/>
                  <a:pt x="31779" y="105264"/>
                </a:cubicBezTo>
                <a:cubicBezTo>
                  <a:pt x="32837" y="104206"/>
                  <a:pt x="37071" y="77747"/>
                  <a:pt x="38129" y="67164"/>
                </a:cubicBezTo>
                <a:cubicBezTo>
                  <a:pt x="39187" y="56581"/>
                  <a:pt x="41833" y="49172"/>
                  <a:pt x="38129" y="41764"/>
                </a:cubicBezTo>
                <a:cubicBezTo>
                  <a:pt x="34425" y="34356"/>
                  <a:pt x="1087" y="-4802"/>
                  <a:pt x="29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9B41B1E2-0D1B-CB6D-6566-9214C9C512FE}"/>
              </a:ext>
            </a:extLst>
          </p:cNvPr>
          <p:cNvSpPr/>
          <p:nvPr/>
        </p:nvSpPr>
        <p:spPr>
          <a:xfrm>
            <a:off x="7051648" y="3882999"/>
            <a:ext cx="240476" cy="13080"/>
          </a:xfrm>
          <a:custGeom>
            <a:avLst/>
            <a:gdLst>
              <a:gd name="connsiteX0" fmla="*/ 27 w 240476"/>
              <a:gd name="connsiteY0" fmla="*/ 9551 h 13080"/>
              <a:gd name="connsiteX1" fmla="*/ 234977 w 240476"/>
              <a:gd name="connsiteY1" fmla="*/ 12726 h 13080"/>
              <a:gd name="connsiteX2" fmla="*/ 171477 w 240476"/>
              <a:gd name="connsiteY2" fmla="*/ 26 h 13080"/>
              <a:gd name="connsiteX3" fmla="*/ 219102 w 240476"/>
              <a:gd name="connsiteY3" fmla="*/ 9551 h 13080"/>
              <a:gd name="connsiteX4" fmla="*/ 27 w 240476"/>
              <a:gd name="connsiteY4" fmla="*/ 9551 h 1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476" h="13080">
                <a:moveTo>
                  <a:pt x="27" y="9551"/>
                </a:moveTo>
                <a:cubicBezTo>
                  <a:pt x="2673" y="10080"/>
                  <a:pt x="206402" y="14314"/>
                  <a:pt x="234977" y="12726"/>
                </a:cubicBezTo>
                <a:cubicBezTo>
                  <a:pt x="263552" y="11139"/>
                  <a:pt x="171477" y="26"/>
                  <a:pt x="171477" y="26"/>
                </a:cubicBezTo>
                <a:cubicBezTo>
                  <a:pt x="168831" y="-503"/>
                  <a:pt x="250323" y="6905"/>
                  <a:pt x="219102" y="9551"/>
                </a:cubicBezTo>
                <a:cubicBezTo>
                  <a:pt x="187881" y="12197"/>
                  <a:pt x="-2619" y="9022"/>
                  <a:pt x="27" y="9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68C2F160-AC95-00D4-D83B-E76105183674}"/>
              </a:ext>
            </a:extLst>
          </p:cNvPr>
          <p:cNvSpPr/>
          <p:nvPr/>
        </p:nvSpPr>
        <p:spPr>
          <a:xfrm>
            <a:off x="7305670" y="3841552"/>
            <a:ext cx="267444" cy="66984"/>
          </a:xfrm>
          <a:custGeom>
            <a:avLst/>
            <a:gdLst>
              <a:gd name="connsiteX0" fmla="*/ 5 w 267444"/>
              <a:gd name="connsiteY0" fmla="*/ 66873 h 66984"/>
              <a:gd name="connsiteX1" fmla="*/ 184155 w 267444"/>
              <a:gd name="connsiteY1" fmla="*/ 35123 h 66984"/>
              <a:gd name="connsiteX2" fmla="*/ 149230 w 267444"/>
              <a:gd name="connsiteY2" fmla="*/ 35123 h 66984"/>
              <a:gd name="connsiteX3" fmla="*/ 266705 w 267444"/>
              <a:gd name="connsiteY3" fmla="*/ 198 h 66984"/>
              <a:gd name="connsiteX4" fmla="*/ 190505 w 267444"/>
              <a:gd name="connsiteY4" fmla="*/ 22423 h 66984"/>
              <a:gd name="connsiteX5" fmla="*/ 5 w 267444"/>
              <a:gd name="connsiteY5" fmla="*/ 66873 h 6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444" h="66984">
                <a:moveTo>
                  <a:pt x="5" y="66873"/>
                </a:moveTo>
                <a:cubicBezTo>
                  <a:pt x="-1053" y="68990"/>
                  <a:pt x="159284" y="40415"/>
                  <a:pt x="184155" y="35123"/>
                </a:cubicBezTo>
                <a:cubicBezTo>
                  <a:pt x="209026" y="29831"/>
                  <a:pt x="135472" y="40944"/>
                  <a:pt x="149230" y="35123"/>
                </a:cubicBezTo>
                <a:cubicBezTo>
                  <a:pt x="162988" y="29302"/>
                  <a:pt x="259826" y="2315"/>
                  <a:pt x="266705" y="198"/>
                </a:cubicBezTo>
                <a:cubicBezTo>
                  <a:pt x="273584" y="-1919"/>
                  <a:pt x="231251" y="13427"/>
                  <a:pt x="190505" y="22423"/>
                </a:cubicBezTo>
                <a:cubicBezTo>
                  <a:pt x="149759" y="31419"/>
                  <a:pt x="1063" y="64756"/>
                  <a:pt x="5" y="66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C9C3399F-1AA1-00A2-5A0C-F0E344392F86}"/>
              </a:ext>
            </a:extLst>
          </p:cNvPr>
          <p:cNvSpPr/>
          <p:nvPr/>
        </p:nvSpPr>
        <p:spPr>
          <a:xfrm>
            <a:off x="7610440" y="2920878"/>
            <a:ext cx="452728" cy="36880"/>
          </a:xfrm>
          <a:custGeom>
            <a:avLst/>
            <a:gdLst>
              <a:gd name="connsiteX0" fmla="*/ 35 w 452728"/>
              <a:gd name="connsiteY0" fmla="*/ 35047 h 36880"/>
              <a:gd name="connsiteX1" fmla="*/ 165135 w 452728"/>
              <a:gd name="connsiteY1" fmla="*/ 35047 h 36880"/>
              <a:gd name="connsiteX2" fmla="*/ 130210 w 452728"/>
              <a:gd name="connsiteY2" fmla="*/ 15997 h 36880"/>
              <a:gd name="connsiteX3" fmla="*/ 184185 w 452728"/>
              <a:gd name="connsiteY3" fmla="*/ 28697 h 36880"/>
              <a:gd name="connsiteX4" fmla="*/ 133385 w 452728"/>
              <a:gd name="connsiteY4" fmla="*/ 28697 h 36880"/>
              <a:gd name="connsiteX5" fmla="*/ 282610 w 452728"/>
              <a:gd name="connsiteY5" fmla="*/ 25522 h 36880"/>
              <a:gd name="connsiteX6" fmla="*/ 244510 w 452728"/>
              <a:gd name="connsiteY6" fmla="*/ 19172 h 36880"/>
              <a:gd name="connsiteX7" fmla="*/ 377860 w 452728"/>
              <a:gd name="connsiteY7" fmla="*/ 15997 h 36880"/>
              <a:gd name="connsiteX8" fmla="*/ 450885 w 452728"/>
              <a:gd name="connsiteY8" fmla="*/ 122 h 36880"/>
              <a:gd name="connsiteX9" fmla="*/ 304835 w 452728"/>
              <a:gd name="connsiteY9" fmla="*/ 25522 h 36880"/>
              <a:gd name="connsiteX10" fmla="*/ 231810 w 452728"/>
              <a:gd name="connsiteY10" fmla="*/ 35047 h 36880"/>
              <a:gd name="connsiteX11" fmla="*/ 152435 w 452728"/>
              <a:gd name="connsiteY11" fmla="*/ 35047 h 36880"/>
              <a:gd name="connsiteX12" fmla="*/ 181010 w 452728"/>
              <a:gd name="connsiteY12" fmla="*/ 25522 h 36880"/>
              <a:gd name="connsiteX13" fmla="*/ 35 w 452728"/>
              <a:gd name="connsiteY13" fmla="*/ 35047 h 3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2728" h="36880">
                <a:moveTo>
                  <a:pt x="35" y="35047"/>
                </a:moveTo>
                <a:cubicBezTo>
                  <a:pt x="-2611" y="36635"/>
                  <a:pt x="143439" y="38222"/>
                  <a:pt x="165135" y="35047"/>
                </a:cubicBezTo>
                <a:cubicBezTo>
                  <a:pt x="186831" y="31872"/>
                  <a:pt x="127035" y="17055"/>
                  <a:pt x="130210" y="15997"/>
                </a:cubicBezTo>
                <a:cubicBezTo>
                  <a:pt x="133385" y="14939"/>
                  <a:pt x="183656" y="26580"/>
                  <a:pt x="184185" y="28697"/>
                </a:cubicBezTo>
                <a:cubicBezTo>
                  <a:pt x="184714" y="30814"/>
                  <a:pt x="116981" y="29226"/>
                  <a:pt x="133385" y="28697"/>
                </a:cubicBezTo>
                <a:cubicBezTo>
                  <a:pt x="149789" y="28168"/>
                  <a:pt x="264089" y="27109"/>
                  <a:pt x="282610" y="25522"/>
                </a:cubicBezTo>
                <a:cubicBezTo>
                  <a:pt x="301131" y="23935"/>
                  <a:pt x="228635" y="20759"/>
                  <a:pt x="244510" y="19172"/>
                </a:cubicBezTo>
                <a:cubicBezTo>
                  <a:pt x="260385" y="17584"/>
                  <a:pt x="343464" y="19172"/>
                  <a:pt x="377860" y="15997"/>
                </a:cubicBezTo>
                <a:cubicBezTo>
                  <a:pt x="412256" y="12822"/>
                  <a:pt x="463056" y="-1465"/>
                  <a:pt x="450885" y="122"/>
                </a:cubicBezTo>
                <a:cubicBezTo>
                  <a:pt x="438714" y="1709"/>
                  <a:pt x="341347" y="19701"/>
                  <a:pt x="304835" y="25522"/>
                </a:cubicBezTo>
                <a:cubicBezTo>
                  <a:pt x="268323" y="31343"/>
                  <a:pt x="257210" y="33459"/>
                  <a:pt x="231810" y="35047"/>
                </a:cubicBezTo>
                <a:cubicBezTo>
                  <a:pt x="206410" y="36635"/>
                  <a:pt x="160902" y="36634"/>
                  <a:pt x="152435" y="35047"/>
                </a:cubicBezTo>
                <a:cubicBezTo>
                  <a:pt x="143968" y="33460"/>
                  <a:pt x="200589" y="24464"/>
                  <a:pt x="181010" y="25522"/>
                </a:cubicBezTo>
                <a:lnTo>
                  <a:pt x="35" y="350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45897BF1-C909-2374-3E61-3F9355BA466C}"/>
              </a:ext>
            </a:extLst>
          </p:cNvPr>
          <p:cNvSpPr/>
          <p:nvPr/>
        </p:nvSpPr>
        <p:spPr>
          <a:xfrm>
            <a:off x="7540286" y="2946394"/>
            <a:ext cx="384950" cy="39136"/>
          </a:xfrm>
          <a:custGeom>
            <a:avLst/>
            <a:gdLst>
              <a:gd name="connsiteX0" fmla="*/ 339 w 384950"/>
              <a:gd name="connsiteY0" fmla="*/ 6 h 39136"/>
              <a:gd name="connsiteX1" fmla="*/ 263864 w 384950"/>
              <a:gd name="connsiteY1" fmla="*/ 38106 h 39136"/>
              <a:gd name="connsiteX2" fmla="*/ 305139 w 384950"/>
              <a:gd name="connsiteY2" fmla="*/ 28581 h 39136"/>
              <a:gd name="connsiteX3" fmla="*/ 244814 w 384950"/>
              <a:gd name="connsiteY3" fmla="*/ 31756 h 39136"/>
              <a:gd name="connsiteX4" fmla="*/ 384514 w 384950"/>
              <a:gd name="connsiteY4" fmla="*/ 3181 h 39136"/>
              <a:gd name="connsiteX5" fmla="*/ 286089 w 384950"/>
              <a:gd name="connsiteY5" fmla="*/ 25406 h 39136"/>
              <a:gd name="connsiteX6" fmla="*/ 209889 w 384950"/>
              <a:gd name="connsiteY6" fmla="*/ 34931 h 39136"/>
              <a:gd name="connsiteX7" fmla="*/ 339 w 384950"/>
              <a:gd name="connsiteY7" fmla="*/ 6 h 3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950" h="39136">
                <a:moveTo>
                  <a:pt x="339" y="6"/>
                </a:moveTo>
                <a:cubicBezTo>
                  <a:pt x="9335" y="535"/>
                  <a:pt x="213064" y="33344"/>
                  <a:pt x="263864" y="38106"/>
                </a:cubicBezTo>
                <a:cubicBezTo>
                  <a:pt x="314664" y="42868"/>
                  <a:pt x="308314" y="29639"/>
                  <a:pt x="305139" y="28581"/>
                </a:cubicBezTo>
                <a:cubicBezTo>
                  <a:pt x="301964" y="27523"/>
                  <a:pt x="231585" y="35989"/>
                  <a:pt x="244814" y="31756"/>
                </a:cubicBezTo>
                <a:cubicBezTo>
                  <a:pt x="258043" y="27523"/>
                  <a:pt x="377635" y="4239"/>
                  <a:pt x="384514" y="3181"/>
                </a:cubicBezTo>
                <a:cubicBezTo>
                  <a:pt x="391393" y="2123"/>
                  <a:pt x="315193" y="20114"/>
                  <a:pt x="286089" y="25406"/>
                </a:cubicBezTo>
                <a:cubicBezTo>
                  <a:pt x="256985" y="30698"/>
                  <a:pt x="255926" y="37577"/>
                  <a:pt x="209889" y="34931"/>
                </a:cubicBezTo>
                <a:cubicBezTo>
                  <a:pt x="163852" y="32285"/>
                  <a:pt x="-8657" y="-523"/>
                  <a:pt x="33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53D3B413-8B7F-1B02-55F2-D9C457F10FD8}"/>
              </a:ext>
            </a:extLst>
          </p:cNvPr>
          <p:cNvSpPr/>
          <p:nvPr/>
        </p:nvSpPr>
        <p:spPr>
          <a:xfrm>
            <a:off x="7476873" y="2873178"/>
            <a:ext cx="44738" cy="181555"/>
          </a:xfrm>
          <a:custGeom>
            <a:avLst/>
            <a:gdLst>
              <a:gd name="connsiteX0" fmla="*/ 44702 w 44738"/>
              <a:gd name="connsiteY0" fmla="*/ 197 h 181555"/>
              <a:gd name="connsiteX1" fmla="*/ 16127 w 44738"/>
              <a:gd name="connsiteY1" fmla="*/ 108147 h 181555"/>
              <a:gd name="connsiteX2" fmla="*/ 252 w 44738"/>
              <a:gd name="connsiteY2" fmla="*/ 181172 h 181555"/>
              <a:gd name="connsiteX3" fmla="*/ 6602 w 44738"/>
              <a:gd name="connsiteY3" fmla="*/ 133547 h 181555"/>
              <a:gd name="connsiteX4" fmla="*/ 9777 w 44738"/>
              <a:gd name="connsiteY4" fmla="*/ 60522 h 181555"/>
              <a:gd name="connsiteX5" fmla="*/ 9777 w 44738"/>
              <a:gd name="connsiteY5" fmla="*/ 136722 h 181555"/>
              <a:gd name="connsiteX6" fmla="*/ 44702 w 44738"/>
              <a:gd name="connsiteY6" fmla="*/ 197 h 18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38" h="181555">
                <a:moveTo>
                  <a:pt x="44702" y="197"/>
                </a:moveTo>
                <a:cubicBezTo>
                  <a:pt x="45760" y="-4565"/>
                  <a:pt x="23535" y="77985"/>
                  <a:pt x="16127" y="108147"/>
                </a:cubicBezTo>
                <a:cubicBezTo>
                  <a:pt x="8719" y="138309"/>
                  <a:pt x="1839" y="176939"/>
                  <a:pt x="252" y="181172"/>
                </a:cubicBezTo>
                <a:cubicBezTo>
                  <a:pt x="-1335" y="185405"/>
                  <a:pt x="5014" y="153655"/>
                  <a:pt x="6602" y="133547"/>
                </a:cubicBezTo>
                <a:cubicBezTo>
                  <a:pt x="8189" y="113439"/>
                  <a:pt x="9248" y="59993"/>
                  <a:pt x="9777" y="60522"/>
                </a:cubicBezTo>
                <a:cubicBezTo>
                  <a:pt x="10306" y="61051"/>
                  <a:pt x="5544" y="140955"/>
                  <a:pt x="9777" y="136722"/>
                </a:cubicBezTo>
                <a:cubicBezTo>
                  <a:pt x="14010" y="132489"/>
                  <a:pt x="43644" y="4959"/>
                  <a:pt x="44702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EF897CCB-4C36-A235-C9FF-0463E9F92286}"/>
              </a:ext>
            </a:extLst>
          </p:cNvPr>
          <p:cNvSpPr/>
          <p:nvPr/>
        </p:nvSpPr>
        <p:spPr>
          <a:xfrm>
            <a:off x="7546129" y="2723894"/>
            <a:ext cx="159820" cy="116520"/>
          </a:xfrm>
          <a:custGeom>
            <a:avLst/>
            <a:gdLst>
              <a:gd name="connsiteX0" fmla="*/ 159596 w 159820"/>
              <a:gd name="connsiteY0" fmla="*/ 256 h 116520"/>
              <a:gd name="connsiteX1" fmla="*/ 4021 w 159820"/>
              <a:gd name="connsiteY1" fmla="*/ 114556 h 116520"/>
              <a:gd name="connsiteX2" fmla="*/ 45296 w 159820"/>
              <a:gd name="connsiteY2" fmla="*/ 73281 h 116520"/>
              <a:gd name="connsiteX3" fmla="*/ 38946 w 159820"/>
              <a:gd name="connsiteY3" fmla="*/ 82806 h 116520"/>
              <a:gd name="connsiteX4" fmla="*/ 159596 w 159820"/>
              <a:gd name="connsiteY4" fmla="*/ 256 h 11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820" h="116520">
                <a:moveTo>
                  <a:pt x="159596" y="256"/>
                </a:moveTo>
                <a:cubicBezTo>
                  <a:pt x="153775" y="5548"/>
                  <a:pt x="23071" y="102385"/>
                  <a:pt x="4021" y="114556"/>
                </a:cubicBezTo>
                <a:cubicBezTo>
                  <a:pt x="-15029" y="126727"/>
                  <a:pt x="39475" y="78573"/>
                  <a:pt x="45296" y="73281"/>
                </a:cubicBezTo>
                <a:cubicBezTo>
                  <a:pt x="51117" y="67989"/>
                  <a:pt x="21483" y="92331"/>
                  <a:pt x="38946" y="82806"/>
                </a:cubicBezTo>
                <a:cubicBezTo>
                  <a:pt x="56408" y="73281"/>
                  <a:pt x="165417" y="-5036"/>
                  <a:pt x="159596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FDACABEE-B05F-A20E-2C50-F7BCED93828E}"/>
              </a:ext>
            </a:extLst>
          </p:cNvPr>
          <p:cNvSpPr/>
          <p:nvPr/>
        </p:nvSpPr>
        <p:spPr>
          <a:xfrm>
            <a:off x="7489825" y="2946395"/>
            <a:ext cx="470053" cy="79502"/>
          </a:xfrm>
          <a:custGeom>
            <a:avLst/>
            <a:gdLst>
              <a:gd name="connsiteX0" fmla="*/ 0 w 470053"/>
              <a:gd name="connsiteY0" fmla="*/ 38105 h 79502"/>
              <a:gd name="connsiteX1" fmla="*/ 107950 w 470053"/>
              <a:gd name="connsiteY1" fmla="*/ 44455 h 79502"/>
              <a:gd name="connsiteX2" fmla="*/ 152400 w 470053"/>
              <a:gd name="connsiteY2" fmla="*/ 31755 h 79502"/>
              <a:gd name="connsiteX3" fmla="*/ 142875 w 470053"/>
              <a:gd name="connsiteY3" fmla="*/ 60330 h 79502"/>
              <a:gd name="connsiteX4" fmla="*/ 254000 w 470053"/>
              <a:gd name="connsiteY4" fmla="*/ 63505 h 79502"/>
              <a:gd name="connsiteX5" fmla="*/ 234950 w 470053"/>
              <a:gd name="connsiteY5" fmla="*/ 79380 h 79502"/>
              <a:gd name="connsiteX6" fmla="*/ 346075 w 470053"/>
              <a:gd name="connsiteY6" fmla="*/ 53980 h 79502"/>
              <a:gd name="connsiteX7" fmla="*/ 282575 w 470053"/>
              <a:gd name="connsiteY7" fmla="*/ 50805 h 79502"/>
              <a:gd name="connsiteX8" fmla="*/ 384175 w 470053"/>
              <a:gd name="connsiteY8" fmla="*/ 41280 h 79502"/>
              <a:gd name="connsiteX9" fmla="*/ 447675 w 470053"/>
              <a:gd name="connsiteY9" fmla="*/ 12705 h 79502"/>
              <a:gd name="connsiteX10" fmla="*/ 349250 w 470053"/>
              <a:gd name="connsiteY10" fmla="*/ 41280 h 79502"/>
              <a:gd name="connsiteX11" fmla="*/ 469900 w 470053"/>
              <a:gd name="connsiteY11" fmla="*/ 5 h 79502"/>
              <a:gd name="connsiteX12" fmla="*/ 371475 w 470053"/>
              <a:gd name="connsiteY12" fmla="*/ 44455 h 79502"/>
              <a:gd name="connsiteX13" fmla="*/ 241300 w 470053"/>
              <a:gd name="connsiteY13" fmla="*/ 69855 h 79502"/>
              <a:gd name="connsiteX14" fmla="*/ 168275 w 470053"/>
              <a:gd name="connsiteY14" fmla="*/ 63505 h 79502"/>
              <a:gd name="connsiteX15" fmla="*/ 0 w 470053"/>
              <a:gd name="connsiteY15" fmla="*/ 38105 h 7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0053" h="79502">
                <a:moveTo>
                  <a:pt x="0" y="38105"/>
                </a:moveTo>
                <a:cubicBezTo>
                  <a:pt x="41275" y="41809"/>
                  <a:pt x="82550" y="45513"/>
                  <a:pt x="107950" y="44455"/>
                </a:cubicBezTo>
                <a:cubicBezTo>
                  <a:pt x="133350" y="43397"/>
                  <a:pt x="146579" y="29109"/>
                  <a:pt x="152400" y="31755"/>
                </a:cubicBezTo>
                <a:cubicBezTo>
                  <a:pt x="158221" y="34401"/>
                  <a:pt x="125942" y="55038"/>
                  <a:pt x="142875" y="60330"/>
                </a:cubicBezTo>
                <a:cubicBezTo>
                  <a:pt x="159808" y="65622"/>
                  <a:pt x="238654" y="60330"/>
                  <a:pt x="254000" y="63505"/>
                </a:cubicBezTo>
                <a:cubicBezTo>
                  <a:pt x="269346" y="66680"/>
                  <a:pt x="219604" y="80968"/>
                  <a:pt x="234950" y="79380"/>
                </a:cubicBezTo>
                <a:cubicBezTo>
                  <a:pt x="250296" y="77793"/>
                  <a:pt x="338138" y="58743"/>
                  <a:pt x="346075" y="53980"/>
                </a:cubicBezTo>
                <a:cubicBezTo>
                  <a:pt x="354013" y="49218"/>
                  <a:pt x="276225" y="52922"/>
                  <a:pt x="282575" y="50805"/>
                </a:cubicBezTo>
                <a:cubicBezTo>
                  <a:pt x="288925" y="48688"/>
                  <a:pt x="356658" y="47630"/>
                  <a:pt x="384175" y="41280"/>
                </a:cubicBezTo>
                <a:cubicBezTo>
                  <a:pt x="411692" y="34930"/>
                  <a:pt x="453496" y="12705"/>
                  <a:pt x="447675" y="12705"/>
                </a:cubicBezTo>
                <a:cubicBezTo>
                  <a:pt x="441854" y="12705"/>
                  <a:pt x="345546" y="43397"/>
                  <a:pt x="349250" y="41280"/>
                </a:cubicBezTo>
                <a:cubicBezTo>
                  <a:pt x="352954" y="39163"/>
                  <a:pt x="466196" y="-524"/>
                  <a:pt x="469900" y="5"/>
                </a:cubicBezTo>
                <a:cubicBezTo>
                  <a:pt x="473604" y="534"/>
                  <a:pt x="409575" y="32813"/>
                  <a:pt x="371475" y="44455"/>
                </a:cubicBezTo>
                <a:cubicBezTo>
                  <a:pt x="333375" y="56097"/>
                  <a:pt x="275167" y="66680"/>
                  <a:pt x="241300" y="69855"/>
                </a:cubicBezTo>
                <a:lnTo>
                  <a:pt x="168275" y="63505"/>
                </a:lnTo>
                <a:lnTo>
                  <a:pt x="0" y="381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A0393E7B-A622-0E45-2152-4D30E85C318E}"/>
              </a:ext>
            </a:extLst>
          </p:cNvPr>
          <p:cNvSpPr/>
          <p:nvPr/>
        </p:nvSpPr>
        <p:spPr>
          <a:xfrm>
            <a:off x="7825729" y="2920701"/>
            <a:ext cx="198404" cy="99550"/>
          </a:xfrm>
          <a:custGeom>
            <a:avLst/>
            <a:gdLst>
              <a:gd name="connsiteX0" fmla="*/ 194321 w 198404"/>
              <a:gd name="connsiteY0" fmla="*/ 299 h 99550"/>
              <a:gd name="connsiteX1" fmla="*/ 162571 w 198404"/>
              <a:gd name="connsiteY1" fmla="*/ 47924 h 99550"/>
              <a:gd name="connsiteX2" fmla="*/ 102246 w 198404"/>
              <a:gd name="connsiteY2" fmla="*/ 60624 h 99550"/>
              <a:gd name="connsiteX3" fmla="*/ 172096 w 198404"/>
              <a:gd name="connsiteY3" fmla="*/ 57449 h 99550"/>
              <a:gd name="connsiteX4" fmla="*/ 102246 w 198404"/>
              <a:gd name="connsiteY4" fmla="*/ 76499 h 99550"/>
              <a:gd name="connsiteX5" fmla="*/ 86371 w 198404"/>
              <a:gd name="connsiteY5" fmla="*/ 86024 h 99550"/>
              <a:gd name="connsiteX6" fmla="*/ 646 w 198404"/>
              <a:gd name="connsiteY6" fmla="*/ 98724 h 99550"/>
              <a:gd name="connsiteX7" fmla="*/ 137171 w 198404"/>
              <a:gd name="connsiteY7" fmla="*/ 60624 h 99550"/>
              <a:gd name="connsiteX8" fmla="*/ 70496 w 198404"/>
              <a:gd name="connsiteY8" fmla="*/ 73324 h 99550"/>
              <a:gd name="connsiteX9" fmla="*/ 194321 w 198404"/>
              <a:gd name="connsiteY9" fmla="*/ 299 h 9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404" h="99550">
                <a:moveTo>
                  <a:pt x="194321" y="299"/>
                </a:moveTo>
                <a:cubicBezTo>
                  <a:pt x="209667" y="-3934"/>
                  <a:pt x="177917" y="37870"/>
                  <a:pt x="162571" y="47924"/>
                </a:cubicBezTo>
                <a:cubicBezTo>
                  <a:pt x="147225" y="57978"/>
                  <a:pt x="100659" y="59037"/>
                  <a:pt x="102246" y="60624"/>
                </a:cubicBezTo>
                <a:cubicBezTo>
                  <a:pt x="103833" y="62211"/>
                  <a:pt x="172096" y="54803"/>
                  <a:pt x="172096" y="57449"/>
                </a:cubicBezTo>
                <a:cubicBezTo>
                  <a:pt x="172096" y="60095"/>
                  <a:pt x="102246" y="76499"/>
                  <a:pt x="102246" y="76499"/>
                </a:cubicBezTo>
                <a:cubicBezTo>
                  <a:pt x="87958" y="81262"/>
                  <a:pt x="103304" y="82320"/>
                  <a:pt x="86371" y="86024"/>
                </a:cubicBezTo>
                <a:cubicBezTo>
                  <a:pt x="69438" y="89728"/>
                  <a:pt x="-7821" y="102957"/>
                  <a:pt x="646" y="98724"/>
                </a:cubicBezTo>
                <a:cubicBezTo>
                  <a:pt x="9113" y="94491"/>
                  <a:pt x="125529" y="64857"/>
                  <a:pt x="137171" y="60624"/>
                </a:cubicBezTo>
                <a:cubicBezTo>
                  <a:pt x="148813" y="56391"/>
                  <a:pt x="60442" y="78087"/>
                  <a:pt x="70496" y="73324"/>
                </a:cubicBezTo>
                <a:cubicBezTo>
                  <a:pt x="80550" y="68562"/>
                  <a:pt x="178975" y="4532"/>
                  <a:pt x="194321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06BF41D3-CDAD-AE13-5D97-4CCBE655B096}"/>
              </a:ext>
            </a:extLst>
          </p:cNvPr>
          <p:cNvSpPr/>
          <p:nvPr/>
        </p:nvSpPr>
        <p:spPr>
          <a:xfrm>
            <a:off x="7536916" y="3019414"/>
            <a:ext cx="365053" cy="22236"/>
          </a:xfrm>
          <a:custGeom>
            <a:avLst/>
            <a:gdLst>
              <a:gd name="connsiteX0" fmla="*/ 534 w 365053"/>
              <a:gd name="connsiteY0" fmla="*/ 11 h 22236"/>
              <a:gd name="connsiteX1" fmla="*/ 203734 w 365053"/>
              <a:gd name="connsiteY1" fmla="*/ 19061 h 22236"/>
              <a:gd name="connsiteX2" fmla="*/ 146584 w 365053"/>
              <a:gd name="connsiteY2" fmla="*/ 6361 h 22236"/>
              <a:gd name="connsiteX3" fmla="*/ 346609 w 365053"/>
              <a:gd name="connsiteY3" fmla="*/ 9536 h 22236"/>
              <a:gd name="connsiteX4" fmla="*/ 356134 w 365053"/>
              <a:gd name="connsiteY4" fmla="*/ 9536 h 22236"/>
              <a:gd name="connsiteX5" fmla="*/ 251359 w 365053"/>
              <a:gd name="connsiteY5" fmla="*/ 9536 h 22236"/>
              <a:gd name="connsiteX6" fmla="*/ 330734 w 365053"/>
              <a:gd name="connsiteY6" fmla="*/ 9536 h 22236"/>
              <a:gd name="connsiteX7" fmla="*/ 149759 w 365053"/>
              <a:gd name="connsiteY7" fmla="*/ 22236 h 22236"/>
              <a:gd name="connsiteX8" fmla="*/ 534 w 365053"/>
              <a:gd name="connsiteY8" fmla="*/ 11 h 2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053" h="22236">
                <a:moveTo>
                  <a:pt x="534" y="11"/>
                </a:moveTo>
                <a:cubicBezTo>
                  <a:pt x="9530" y="-518"/>
                  <a:pt x="179392" y="18003"/>
                  <a:pt x="203734" y="19061"/>
                </a:cubicBezTo>
                <a:cubicBezTo>
                  <a:pt x="228076" y="20119"/>
                  <a:pt x="122771" y="7949"/>
                  <a:pt x="146584" y="6361"/>
                </a:cubicBezTo>
                <a:cubicBezTo>
                  <a:pt x="170397" y="4773"/>
                  <a:pt x="311684" y="9007"/>
                  <a:pt x="346609" y="9536"/>
                </a:cubicBezTo>
                <a:cubicBezTo>
                  <a:pt x="381534" y="10065"/>
                  <a:pt x="356134" y="9536"/>
                  <a:pt x="356134" y="9536"/>
                </a:cubicBezTo>
                <a:lnTo>
                  <a:pt x="251359" y="9536"/>
                </a:lnTo>
                <a:cubicBezTo>
                  <a:pt x="247126" y="9536"/>
                  <a:pt x="347667" y="7419"/>
                  <a:pt x="330734" y="9536"/>
                </a:cubicBezTo>
                <a:cubicBezTo>
                  <a:pt x="313801" y="11653"/>
                  <a:pt x="201088" y="22236"/>
                  <a:pt x="149759" y="22236"/>
                </a:cubicBezTo>
                <a:cubicBezTo>
                  <a:pt x="98430" y="22236"/>
                  <a:pt x="-8462" y="540"/>
                  <a:pt x="53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AA5A5543-01C5-DB08-E9A8-B3E2FAFA8D50}"/>
              </a:ext>
            </a:extLst>
          </p:cNvPr>
          <p:cNvSpPr/>
          <p:nvPr/>
        </p:nvSpPr>
        <p:spPr>
          <a:xfrm>
            <a:off x="7149753" y="2422504"/>
            <a:ext cx="35647" cy="254072"/>
          </a:xfrm>
          <a:custGeom>
            <a:avLst/>
            <a:gdLst>
              <a:gd name="connsiteX0" fmla="*/ 35272 w 35647"/>
              <a:gd name="connsiteY0" fmla="*/ 21 h 254072"/>
              <a:gd name="connsiteX1" fmla="*/ 19397 w 35647"/>
              <a:gd name="connsiteY1" fmla="*/ 177821 h 254072"/>
              <a:gd name="connsiteX2" fmla="*/ 28922 w 35647"/>
              <a:gd name="connsiteY2" fmla="*/ 254021 h 254072"/>
              <a:gd name="connsiteX3" fmla="*/ 16222 w 35647"/>
              <a:gd name="connsiteY3" fmla="*/ 168296 h 254072"/>
              <a:gd name="connsiteX4" fmla="*/ 19397 w 35647"/>
              <a:gd name="connsiteY4" fmla="*/ 114321 h 254072"/>
              <a:gd name="connsiteX5" fmla="*/ 347 w 35647"/>
              <a:gd name="connsiteY5" fmla="*/ 165121 h 254072"/>
              <a:gd name="connsiteX6" fmla="*/ 35272 w 35647"/>
              <a:gd name="connsiteY6" fmla="*/ 21 h 25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647" h="254072">
                <a:moveTo>
                  <a:pt x="35272" y="21"/>
                </a:moveTo>
                <a:cubicBezTo>
                  <a:pt x="38447" y="2138"/>
                  <a:pt x="20455" y="135488"/>
                  <a:pt x="19397" y="177821"/>
                </a:cubicBezTo>
                <a:cubicBezTo>
                  <a:pt x="18339" y="220154"/>
                  <a:pt x="29451" y="255608"/>
                  <a:pt x="28922" y="254021"/>
                </a:cubicBezTo>
                <a:cubicBezTo>
                  <a:pt x="28393" y="252434"/>
                  <a:pt x="17809" y="191579"/>
                  <a:pt x="16222" y="168296"/>
                </a:cubicBezTo>
                <a:cubicBezTo>
                  <a:pt x="14634" y="145013"/>
                  <a:pt x="22043" y="114850"/>
                  <a:pt x="19397" y="114321"/>
                </a:cubicBezTo>
                <a:cubicBezTo>
                  <a:pt x="16751" y="113792"/>
                  <a:pt x="-2828" y="178879"/>
                  <a:pt x="347" y="165121"/>
                </a:cubicBezTo>
                <a:cubicBezTo>
                  <a:pt x="3522" y="151363"/>
                  <a:pt x="32097" y="-2096"/>
                  <a:pt x="35272" y="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D4DB237-6000-B333-6420-8BB9E4C8F122}"/>
              </a:ext>
            </a:extLst>
          </p:cNvPr>
          <p:cNvSpPr/>
          <p:nvPr/>
        </p:nvSpPr>
        <p:spPr>
          <a:xfrm>
            <a:off x="7286489" y="2441417"/>
            <a:ext cx="35377" cy="378734"/>
          </a:xfrm>
          <a:custGeom>
            <a:avLst/>
            <a:gdLst>
              <a:gd name="connsiteX0" fmla="*/ 12836 w 35377"/>
              <a:gd name="connsiteY0" fmla="*/ 158 h 378734"/>
              <a:gd name="connsiteX1" fmla="*/ 9661 w 35377"/>
              <a:gd name="connsiteY1" fmla="*/ 266858 h 378734"/>
              <a:gd name="connsiteX2" fmla="*/ 35061 w 35377"/>
              <a:gd name="connsiteY2" fmla="*/ 377983 h 378734"/>
              <a:gd name="connsiteX3" fmla="*/ 22361 w 35377"/>
              <a:gd name="connsiteY3" fmla="*/ 311308 h 378734"/>
              <a:gd name="connsiteX4" fmla="*/ 136 w 35377"/>
              <a:gd name="connsiteY4" fmla="*/ 228758 h 378734"/>
              <a:gd name="connsiteX5" fmla="*/ 12836 w 35377"/>
              <a:gd name="connsiteY5" fmla="*/ 158 h 37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77" h="378734">
                <a:moveTo>
                  <a:pt x="12836" y="158"/>
                </a:moveTo>
                <a:cubicBezTo>
                  <a:pt x="14424" y="6508"/>
                  <a:pt x="5957" y="203887"/>
                  <a:pt x="9661" y="266858"/>
                </a:cubicBezTo>
                <a:cubicBezTo>
                  <a:pt x="13365" y="329829"/>
                  <a:pt x="32944" y="370575"/>
                  <a:pt x="35061" y="377983"/>
                </a:cubicBezTo>
                <a:cubicBezTo>
                  <a:pt x="37178" y="385391"/>
                  <a:pt x="28182" y="336179"/>
                  <a:pt x="22361" y="311308"/>
                </a:cubicBezTo>
                <a:cubicBezTo>
                  <a:pt x="16540" y="286437"/>
                  <a:pt x="1723" y="277970"/>
                  <a:pt x="136" y="228758"/>
                </a:cubicBezTo>
                <a:cubicBezTo>
                  <a:pt x="-1451" y="179546"/>
                  <a:pt x="11248" y="-6192"/>
                  <a:pt x="12836" y="1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7CD66F48-9820-5E2B-7752-6B2B3A62052C}"/>
              </a:ext>
            </a:extLst>
          </p:cNvPr>
          <p:cNvSpPr/>
          <p:nvPr/>
        </p:nvSpPr>
        <p:spPr>
          <a:xfrm>
            <a:off x="6784953" y="2486025"/>
            <a:ext cx="259661" cy="67174"/>
          </a:xfrm>
          <a:custGeom>
            <a:avLst/>
            <a:gdLst>
              <a:gd name="connsiteX0" fmla="*/ 22 w 259661"/>
              <a:gd name="connsiteY0" fmla="*/ 0 h 67174"/>
              <a:gd name="connsiteX1" fmla="*/ 190522 w 259661"/>
              <a:gd name="connsiteY1" fmla="*/ 12700 h 67174"/>
              <a:gd name="connsiteX2" fmla="*/ 257197 w 259661"/>
              <a:gd name="connsiteY2" fmla="*/ 66675 h 67174"/>
              <a:gd name="connsiteX3" fmla="*/ 241322 w 259661"/>
              <a:gd name="connsiteY3" fmla="*/ 38100 h 67174"/>
              <a:gd name="connsiteX4" fmla="*/ 203222 w 259661"/>
              <a:gd name="connsiteY4" fmla="*/ 12700 h 67174"/>
              <a:gd name="connsiteX5" fmla="*/ 22 w 259661"/>
              <a:gd name="connsiteY5" fmla="*/ 0 h 6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9661" h="67174">
                <a:moveTo>
                  <a:pt x="22" y="0"/>
                </a:moveTo>
                <a:cubicBezTo>
                  <a:pt x="-2095" y="0"/>
                  <a:pt x="147660" y="1588"/>
                  <a:pt x="190522" y="12700"/>
                </a:cubicBezTo>
                <a:cubicBezTo>
                  <a:pt x="233384" y="23812"/>
                  <a:pt x="248730" y="62442"/>
                  <a:pt x="257197" y="66675"/>
                </a:cubicBezTo>
                <a:cubicBezTo>
                  <a:pt x="265664" y="70908"/>
                  <a:pt x="250318" y="47096"/>
                  <a:pt x="241322" y="38100"/>
                </a:cubicBezTo>
                <a:cubicBezTo>
                  <a:pt x="232326" y="29104"/>
                  <a:pt x="242380" y="19050"/>
                  <a:pt x="203222" y="12700"/>
                </a:cubicBezTo>
                <a:cubicBezTo>
                  <a:pt x="164064" y="6350"/>
                  <a:pt x="2139" y="0"/>
                  <a:pt x="22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273DCCCB-552C-AA0E-0497-E92D8C663437}"/>
              </a:ext>
            </a:extLst>
          </p:cNvPr>
          <p:cNvSpPr/>
          <p:nvPr/>
        </p:nvSpPr>
        <p:spPr>
          <a:xfrm>
            <a:off x="7099173" y="2527179"/>
            <a:ext cx="42773" cy="216203"/>
          </a:xfrm>
          <a:custGeom>
            <a:avLst/>
            <a:gdLst>
              <a:gd name="connsiteX0" fmla="*/ 127 w 42773"/>
              <a:gd name="connsiteY0" fmla="*/ 121 h 216203"/>
              <a:gd name="connsiteX1" fmla="*/ 28702 w 42773"/>
              <a:gd name="connsiteY1" fmla="*/ 114421 h 216203"/>
              <a:gd name="connsiteX2" fmla="*/ 35052 w 42773"/>
              <a:gd name="connsiteY2" fmla="*/ 216021 h 216203"/>
              <a:gd name="connsiteX3" fmla="*/ 41402 w 42773"/>
              <a:gd name="connsiteY3" fmla="*/ 136646 h 216203"/>
              <a:gd name="connsiteX4" fmla="*/ 127 w 42773"/>
              <a:gd name="connsiteY4" fmla="*/ 121 h 21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3" h="216203">
                <a:moveTo>
                  <a:pt x="127" y="121"/>
                </a:moveTo>
                <a:cubicBezTo>
                  <a:pt x="-1990" y="-3583"/>
                  <a:pt x="22881" y="78438"/>
                  <a:pt x="28702" y="114421"/>
                </a:cubicBezTo>
                <a:cubicBezTo>
                  <a:pt x="34523" y="150404"/>
                  <a:pt x="32935" y="212317"/>
                  <a:pt x="35052" y="216021"/>
                </a:cubicBezTo>
                <a:cubicBezTo>
                  <a:pt x="37169" y="219725"/>
                  <a:pt x="46164" y="166279"/>
                  <a:pt x="41402" y="136646"/>
                </a:cubicBezTo>
                <a:cubicBezTo>
                  <a:pt x="36640" y="107013"/>
                  <a:pt x="2244" y="3825"/>
                  <a:pt x="127" y="12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E22756DC-510F-072A-DE9B-F48019DF8C07}"/>
              </a:ext>
            </a:extLst>
          </p:cNvPr>
          <p:cNvSpPr/>
          <p:nvPr/>
        </p:nvSpPr>
        <p:spPr>
          <a:xfrm>
            <a:off x="7230859" y="2577360"/>
            <a:ext cx="17666" cy="156045"/>
          </a:xfrm>
          <a:custGeom>
            <a:avLst/>
            <a:gdLst>
              <a:gd name="connsiteX0" fmla="*/ 17666 w 17666"/>
              <a:gd name="connsiteY0" fmla="*/ 740 h 156045"/>
              <a:gd name="connsiteX1" fmla="*/ 1791 w 17666"/>
              <a:gd name="connsiteY1" fmla="*/ 153140 h 156045"/>
              <a:gd name="connsiteX2" fmla="*/ 1791 w 17666"/>
              <a:gd name="connsiteY2" fmla="*/ 95990 h 156045"/>
              <a:gd name="connsiteX3" fmla="*/ 17666 w 17666"/>
              <a:gd name="connsiteY3" fmla="*/ 740 h 156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6045">
                <a:moveTo>
                  <a:pt x="17666" y="740"/>
                </a:moveTo>
                <a:cubicBezTo>
                  <a:pt x="17666" y="10265"/>
                  <a:pt x="4437" y="137265"/>
                  <a:pt x="1791" y="153140"/>
                </a:cubicBezTo>
                <a:cubicBezTo>
                  <a:pt x="-855" y="169015"/>
                  <a:pt x="-326" y="115569"/>
                  <a:pt x="1791" y="95990"/>
                </a:cubicBezTo>
                <a:cubicBezTo>
                  <a:pt x="3908" y="76411"/>
                  <a:pt x="17666" y="-8785"/>
                  <a:pt x="17666" y="74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D8B06060-FA0E-F822-4CAF-578A728BDFBF}"/>
              </a:ext>
            </a:extLst>
          </p:cNvPr>
          <p:cNvSpPr/>
          <p:nvPr/>
        </p:nvSpPr>
        <p:spPr>
          <a:xfrm>
            <a:off x="6750413" y="2149317"/>
            <a:ext cx="56840" cy="203673"/>
          </a:xfrm>
          <a:custGeom>
            <a:avLst/>
            <a:gdLst>
              <a:gd name="connsiteX0" fmla="*/ 56787 w 56840"/>
              <a:gd name="connsiteY0" fmla="*/ 158 h 203673"/>
              <a:gd name="connsiteX1" fmla="*/ 15512 w 56840"/>
              <a:gd name="connsiteY1" fmla="*/ 111283 h 203673"/>
              <a:gd name="connsiteX2" fmla="*/ 2812 w 56840"/>
              <a:gd name="connsiteY2" fmla="*/ 203358 h 203673"/>
              <a:gd name="connsiteX3" fmla="*/ 5987 w 56840"/>
              <a:gd name="connsiteY3" fmla="*/ 136683 h 203673"/>
              <a:gd name="connsiteX4" fmla="*/ 56787 w 56840"/>
              <a:gd name="connsiteY4" fmla="*/ 158 h 20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40" h="203673">
                <a:moveTo>
                  <a:pt x="56787" y="158"/>
                </a:moveTo>
                <a:cubicBezTo>
                  <a:pt x="58374" y="-4075"/>
                  <a:pt x="24508" y="77416"/>
                  <a:pt x="15512" y="111283"/>
                </a:cubicBezTo>
                <a:cubicBezTo>
                  <a:pt x="6516" y="145150"/>
                  <a:pt x="4399" y="199125"/>
                  <a:pt x="2812" y="203358"/>
                </a:cubicBezTo>
                <a:cubicBezTo>
                  <a:pt x="1225" y="207591"/>
                  <a:pt x="-4067" y="168433"/>
                  <a:pt x="5987" y="136683"/>
                </a:cubicBezTo>
                <a:cubicBezTo>
                  <a:pt x="16041" y="104933"/>
                  <a:pt x="55200" y="4391"/>
                  <a:pt x="56787" y="1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94947DEF-6D27-E623-E794-9F3C8B12F715}"/>
              </a:ext>
            </a:extLst>
          </p:cNvPr>
          <p:cNvSpPr/>
          <p:nvPr/>
        </p:nvSpPr>
        <p:spPr>
          <a:xfrm>
            <a:off x="7003852" y="2282822"/>
            <a:ext cx="57373" cy="120660"/>
          </a:xfrm>
          <a:custGeom>
            <a:avLst/>
            <a:gdLst>
              <a:gd name="connsiteX0" fmla="*/ 57348 w 57373"/>
              <a:gd name="connsiteY0" fmla="*/ 3 h 120660"/>
              <a:gd name="connsiteX1" fmla="*/ 16073 w 57373"/>
              <a:gd name="connsiteY1" fmla="*/ 73028 h 120660"/>
              <a:gd name="connsiteX2" fmla="*/ 198 w 57373"/>
              <a:gd name="connsiteY2" fmla="*/ 120653 h 120660"/>
              <a:gd name="connsiteX3" fmla="*/ 9723 w 57373"/>
              <a:gd name="connsiteY3" fmla="*/ 76203 h 120660"/>
              <a:gd name="connsiteX4" fmla="*/ 57348 w 57373"/>
              <a:gd name="connsiteY4" fmla="*/ 3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73" h="120660">
                <a:moveTo>
                  <a:pt x="57348" y="3"/>
                </a:moveTo>
                <a:cubicBezTo>
                  <a:pt x="58406" y="-526"/>
                  <a:pt x="25598" y="52920"/>
                  <a:pt x="16073" y="73028"/>
                </a:cubicBezTo>
                <a:cubicBezTo>
                  <a:pt x="6548" y="93136"/>
                  <a:pt x="1256" y="120124"/>
                  <a:pt x="198" y="120653"/>
                </a:cubicBezTo>
                <a:cubicBezTo>
                  <a:pt x="-860" y="121182"/>
                  <a:pt x="2315" y="93665"/>
                  <a:pt x="9723" y="76203"/>
                </a:cubicBezTo>
                <a:cubicBezTo>
                  <a:pt x="17131" y="58741"/>
                  <a:pt x="56290" y="532"/>
                  <a:pt x="57348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92A8F7FD-B5D3-F19A-FEDD-E69EC61D7F3E}"/>
              </a:ext>
            </a:extLst>
          </p:cNvPr>
          <p:cNvSpPr/>
          <p:nvPr/>
        </p:nvSpPr>
        <p:spPr>
          <a:xfrm>
            <a:off x="7085395" y="2333437"/>
            <a:ext cx="83812" cy="105203"/>
          </a:xfrm>
          <a:custGeom>
            <a:avLst/>
            <a:gdLst>
              <a:gd name="connsiteX0" fmla="*/ 83755 w 83812"/>
              <a:gd name="connsiteY0" fmla="*/ 188 h 105203"/>
              <a:gd name="connsiteX1" fmla="*/ 4380 w 83812"/>
              <a:gd name="connsiteY1" fmla="*/ 101788 h 105203"/>
              <a:gd name="connsiteX2" fmla="*/ 17080 w 83812"/>
              <a:gd name="connsiteY2" fmla="*/ 76388 h 105203"/>
              <a:gd name="connsiteX3" fmla="*/ 83755 w 83812"/>
              <a:gd name="connsiteY3" fmla="*/ 188 h 10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12" h="105203">
                <a:moveTo>
                  <a:pt x="83755" y="188"/>
                </a:moveTo>
                <a:cubicBezTo>
                  <a:pt x="81638" y="4421"/>
                  <a:pt x="15492" y="89088"/>
                  <a:pt x="4380" y="101788"/>
                </a:cubicBezTo>
                <a:cubicBezTo>
                  <a:pt x="-6732" y="114488"/>
                  <a:pt x="5438" y="88559"/>
                  <a:pt x="17080" y="76388"/>
                </a:cubicBezTo>
                <a:cubicBezTo>
                  <a:pt x="28722" y="64217"/>
                  <a:pt x="85872" y="-4045"/>
                  <a:pt x="83755" y="18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F970C073-C9C4-0EBC-AE42-2D2F498F4FCD}"/>
              </a:ext>
            </a:extLst>
          </p:cNvPr>
          <p:cNvSpPr/>
          <p:nvPr/>
        </p:nvSpPr>
        <p:spPr>
          <a:xfrm>
            <a:off x="7286465" y="2314217"/>
            <a:ext cx="95562" cy="134329"/>
          </a:xfrm>
          <a:custGeom>
            <a:avLst/>
            <a:gdLst>
              <a:gd name="connsiteX0" fmla="*/ 160 w 95562"/>
              <a:gd name="connsiteY0" fmla="*/ 358 h 134329"/>
              <a:gd name="connsiteX1" fmla="*/ 92235 w 95562"/>
              <a:gd name="connsiteY1" fmla="*/ 130533 h 134329"/>
              <a:gd name="connsiteX2" fmla="*/ 70010 w 95562"/>
              <a:gd name="connsiteY2" fmla="*/ 92433 h 134329"/>
              <a:gd name="connsiteX3" fmla="*/ 160 w 95562"/>
              <a:gd name="connsiteY3" fmla="*/ 358 h 13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62" h="134329">
                <a:moveTo>
                  <a:pt x="160" y="358"/>
                </a:moveTo>
                <a:cubicBezTo>
                  <a:pt x="3864" y="6708"/>
                  <a:pt x="80593" y="115187"/>
                  <a:pt x="92235" y="130533"/>
                </a:cubicBezTo>
                <a:cubicBezTo>
                  <a:pt x="103877" y="145879"/>
                  <a:pt x="82181" y="110954"/>
                  <a:pt x="70010" y="92433"/>
                </a:cubicBezTo>
                <a:cubicBezTo>
                  <a:pt x="57839" y="73912"/>
                  <a:pt x="-3544" y="-5992"/>
                  <a:pt x="160" y="35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77E86429-79FA-A33F-D464-33BBB46D3170}"/>
              </a:ext>
            </a:extLst>
          </p:cNvPr>
          <p:cNvSpPr/>
          <p:nvPr/>
        </p:nvSpPr>
        <p:spPr>
          <a:xfrm>
            <a:off x="6407456" y="2099721"/>
            <a:ext cx="264001" cy="306731"/>
          </a:xfrm>
          <a:custGeom>
            <a:avLst/>
            <a:gdLst>
              <a:gd name="connsiteX0" fmla="*/ 263219 w 264001"/>
              <a:gd name="connsiteY0" fmla="*/ 2129 h 306731"/>
              <a:gd name="connsiteX1" fmla="*/ 6044 w 264001"/>
              <a:gd name="connsiteY1" fmla="*/ 300579 h 306731"/>
              <a:gd name="connsiteX2" fmla="*/ 79069 w 264001"/>
              <a:gd name="connsiteY2" fmla="*/ 205329 h 306731"/>
              <a:gd name="connsiteX3" fmla="*/ 53669 w 264001"/>
              <a:gd name="connsiteY3" fmla="*/ 224379 h 306731"/>
              <a:gd name="connsiteX4" fmla="*/ 142569 w 264001"/>
              <a:gd name="connsiteY4" fmla="*/ 138654 h 306731"/>
              <a:gd name="connsiteX5" fmla="*/ 88594 w 264001"/>
              <a:gd name="connsiteY5" fmla="*/ 164054 h 306731"/>
              <a:gd name="connsiteX6" fmla="*/ 263219 w 264001"/>
              <a:gd name="connsiteY6" fmla="*/ 2129 h 30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001" h="306731">
                <a:moveTo>
                  <a:pt x="263219" y="2129"/>
                </a:moveTo>
                <a:cubicBezTo>
                  <a:pt x="249461" y="24883"/>
                  <a:pt x="36736" y="266712"/>
                  <a:pt x="6044" y="300579"/>
                </a:cubicBezTo>
                <a:cubicBezTo>
                  <a:pt x="-24648" y="334446"/>
                  <a:pt x="71132" y="218029"/>
                  <a:pt x="79069" y="205329"/>
                </a:cubicBezTo>
                <a:cubicBezTo>
                  <a:pt x="87006" y="192629"/>
                  <a:pt x="43086" y="235491"/>
                  <a:pt x="53669" y="224379"/>
                </a:cubicBezTo>
                <a:cubicBezTo>
                  <a:pt x="64252" y="213267"/>
                  <a:pt x="136748" y="148708"/>
                  <a:pt x="142569" y="138654"/>
                </a:cubicBezTo>
                <a:cubicBezTo>
                  <a:pt x="148390" y="128600"/>
                  <a:pt x="72190" y="182046"/>
                  <a:pt x="88594" y="164054"/>
                </a:cubicBezTo>
                <a:cubicBezTo>
                  <a:pt x="104998" y="146062"/>
                  <a:pt x="276977" y="-20625"/>
                  <a:pt x="263219" y="2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A2C6D85E-1703-1400-9996-9CA424DEE516}"/>
              </a:ext>
            </a:extLst>
          </p:cNvPr>
          <p:cNvSpPr/>
          <p:nvPr/>
        </p:nvSpPr>
        <p:spPr>
          <a:xfrm>
            <a:off x="6283376" y="2587547"/>
            <a:ext cx="92102" cy="390882"/>
          </a:xfrm>
          <a:custGeom>
            <a:avLst/>
            <a:gdLst>
              <a:gd name="connsiteX0" fmla="*/ 92024 w 92102"/>
              <a:gd name="connsiteY0" fmla="*/ 78 h 390882"/>
              <a:gd name="connsiteX1" fmla="*/ 38049 w 92102"/>
              <a:gd name="connsiteY1" fmla="*/ 190578 h 390882"/>
              <a:gd name="connsiteX2" fmla="*/ 3124 w 92102"/>
              <a:gd name="connsiteY2" fmla="*/ 384253 h 390882"/>
              <a:gd name="connsiteX3" fmla="*/ 3124 w 92102"/>
              <a:gd name="connsiteY3" fmla="*/ 330278 h 390882"/>
              <a:gd name="connsiteX4" fmla="*/ 15824 w 92102"/>
              <a:gd name="connsiteY4" fmla="*/ 177878 h 390882"/>
              <a:gd name="connsiteX5" fmla="*/ 12649 w 92102"/>
              <a:gd name="connsiteY5" fmla="*/ 292178 h 390882"/>
              <a:gd name="connsiteX6" fmla="*/ 25349 w 92102"/>
              <a:gd name="connsiteY6" fmla="*/ 168353 h 390882"/>
              <a:gd name="connsiteX7" fmla="*/ 92024 w 92102"/>
              <a:gd name="connsiteY7" fmla="*/ 78 h 39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02" h="390882">
                <a:moveTo>
                  <a:pt x="92024" y="78"/>
                </a:moveTo>
                <a:cubicBezTo>
                  <a:pt x="94141" y="3782"/>
                  <a:pt x="52866" y="126549"/>
                  <a:pt x="38049" y="190578"/>
                </a:cubicBezTo>
                <a:cubicBezTo>
                  <a:pt x="23232" y="254607"/>
                  <a:pt x="8945" y="360970"/>
                  <a:pt x="3124" y="384253"/>
                </a:cubicBezTo>
                <a:cubicBezTo>
                  <a:pt x="-2697" y="407536"/>
                  <a:pt x="1007" y="364674"/>
                  <a:pt x="3124" y="330278"/>
                </a:cubicBezTo>
                <a:cubicBezTo>
                  <a:pt x="5241" y="295882"/>
                  <a:pt x="14236" y="184228"/>
                  <a:pt x="15824" y="177878"/>
                </a:cubicBezTo>
                <a:cubicBezTo>
                  <a:pt x="17411" y="171528"/>
                  <a:pt x="11062" y="293765"/>
                  <a:pt x="12649" y="292178"/>
                </a:cubicBezTo>
                <a:cubicBezTo>
                  <a:pt x="14236" y="290591"/>
                  <a:pt x="12649" y="212274"/>
                  <a:pt x="25349" y="168353"/>
                </a:cubicBezTo>
                <a:cubicBezTo>
                  <a:pt x="38049" y="124432"/>
                  <a:pt x="89907" y="-3626"/>
                  <a:pt x="9202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89F260F9-911C-230A-CE72-6087724E73A8}"/>
              </a:ext>
            </a:extLst>
          </p:cNvPr>
          <p:cNvSpPr/>
          <p:nvPr/>
        </p:nvSpPr>
        <p:spPr>
          <a:xfrm>
            <a:off x="6285852" y="3105009"/>
            <a:ext cx="42127" cy="254301"/>
          </a:xfrm>
          <a:custGeom>
            <a:avLst/>
            <a:gdLst>
              <a:gd name="connsiteX0" fmla="*/ 41923 w 42127"/>
              <a:gd name="connsiteY0" fmla="*/ 141 h 254301"/>
              <a:gd name="connsiteX1" fmla="*/ 16523 w 42127"/>
              <a:gd name="connsiteY1" fmla="*/ 187466 h 254301"/>
              <a:gd name="connsiteX2" fmla="*/ 16523 w 42127"/>
              <a:gd name="connsiteY2" fmla="*/ 254141 h 254301"/>
              <a:gd name="connsiteX3" fmla="*/ 19698 w 42127"/>
              <a:gd name="connsiteY3" fmla="*/ 203341 h 254301"/>
              <a:gd name="connsiteX4" fmla="*/ 13348 w 42127"/>
              <a:gd name="connsiteY4" fmla="*/ 117616 h 254301"/>
              <a:gd name="connsiteX5" fmla="*/ 648 w 42127"/>
              <a:gd name="connsiteY5" fmla="*/ 155716 h 254301"/>
              <a:gd name="connsiteX6" fmla="*/ 41923 w 42127"/>
              <a:gd name="connsiteY6" fmla="*/ 141 h 25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7" h="254301">
                <a:moveTo>
                  <a:pt x="41923" y="141"/>
                </a:moveTo>
                <a:cubicBezTo>
                  <a:pt x="44569" y="5433"/>
                  <a:pt x="20756" y="145133"/>
                  <a:pt x="16523" y="187466"/>
                </a:cubicBezTo>
                <a:cubicBezTo>
                  <a:pt x="12290" y="229799"/>
                  <a:pt x="15994" y="251495"/>
                  <a:pt x="16523" y="254141"/>
                </a:cubicBezTo>
                <a:cubicBezTo>
                  <a:pt x="17052" y="256787"/>
                  <a:pt x="20227" y="226095"/>
                  <a:pt x="19698" y="203341"/>
                </a:cubicBezTo>
                <a:cubicBezTo>
                  <a:pt x="19169" y="180587"/>
                  <a:pt x="16523" y="125554"/>
                  <a:pt x="13348" y="117616"/>
                </a:cubicBezTo>
                <a:cubicBezTo>
                  <a:pt x="10173" y="109678"/>
                  <a:pt x="-3056" y="171591"/>
                  <a:pt x="648" y="155716"/>
                </a:cubicBezTo>
                <a:cubicBezTo>
                  <a:pt x="4352" y="139841"/>
                  <a:pt x="39277" y="-5151"/>
                  <a:pt x="41923" y="14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147AD2A4-3102-4F5A-1EFD-EA68F6A70B65}"/>
              </a:ext>
            </a:extLst>
          </p:cNvPr>
          <p:cNvSpPr/>
          <p:nvPr/>
        </p:nvSpPr>
        <p:spPr>
          <a:xfrm>
            <a:off x="6388100" y="3400294"/>
            <a:ext cx="60476" cy="315178"/>
          </a:xfrm>
          <a:custGeom>
            <a:avLst/>
            <a:gdLst>
              <a:gd name="connsiteX0" fmla="*/ 19050 w 60476"/>
              <a:gd name="connsiteY0" fmla="*/ 131 h 315178"/>
              <a:gd name="connsiteX1" fmla="*/ 19050 w 60476"/>
              <a:gd name="connsiteY1" fmla="*/ 225556 h 315178"/>
              <a:gd name="connsiteX2" fmla="*/ 60325 w 60476"/>
              <a:gd name="connsiteY2" fmla="*/ 314456 h 315178"/>
              <a:gd name="connsiteX3" fmla="*/ 31750 w 60476"/>
              <a:gd name="connsiteY3" fmla="*/ 263656 h 315178"/>
              <a:gd name="connsiteX4" fmla="*/ 0 w 60476"/>
              <a:gd name="connsiteY4" fmla="*/ 193806 h 315178"/>
              <a:gd name="connsiteX5" fmla="*/ 19050 w 60476"/>
              <a:gd name="connsiteY5" fmla="*/ 131 h 31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76" h="315178">
                <a:moveTo>
                  <a:pt x="19050" y="131"/>
                </a:moveTo>
                <a:cubicBezTo>
                  <a:pt x="22225" y="5423"/>
                  <a:pt x="12171" y="173169"/>
                  <a:pt x="19050" y="225556"/>
                </a:cubicBezTo>
                <a:cubicBezTo>
                  <a:pt x="25929" y="277944"/>
                  <a:pt x="58208" y="308106"/>
                  <a:pt x="60325" y="314456"/>
                </a:cubicBezTo>
                <a:cubicBezTo>
                  <a:pt x="62442" y="320806"/>
                  <a:pt x="41804" y="283764"/>
                  <a:pt x="31750" y="263656"/>
                </a:cubicBezTo>
                <a:cubicBezTo>
                  <a:pt x="21696" y="243548"/>
                  <a:pt x="0" y="236668"/>
                  <a:pt x="0" y="193806"/>
                </a:cubicBezTo>
                <a:cubicBezTo>
                  <a:pt x="0" y="150944"/>
                  <a:pt x="15875" y="-5161"/>
                  <a:pt x="1905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80148BC6-D4BE-EA8F-1DAE-79AB7DFB63F7}"/>
              </a:ext>
            </a:extLst>
          </p:cNvPr>
          <p:cNvSpPr/>
          <p:nvPr/>
        </p:nvSpPr>
        <p:spPr>
          <a:xfrm>
            <a:off x="6349360" y="3631924"/>
            <a:ext cx="86733" cy="357909"/>
          </a:xfrm>
          <a:custGeom>
            <a:avLst/>
            <a:gdLst>
              <a:gd name="connsiteX0" fmla="*/ 3815 w 86733"/>
              <a:gd name="connsiteY0" fmla="*/ 276 h 357909"/>
              <a:gd name="connsiteX1" fmla="*/ 16515 w 86733"/>
              <a:gd name="connsiteY1" fmla="*/ 184426 h 357909"/>
              <a:gd name="connsiteX2" fmla="*/ 22865 w 86733"/>
              <a:gd name="connsiteY2" fmla="*/ 155851 h 357909"/>
              <a:gd name="connsiteX3" fmla="*/ 38740 w 86733"/>
              <a:gd name="connsiteY3" fmla="*/ 276501 h 357909"/>
              <a:gd name="connsiteX4" fmla="*/ 86365 w 86733"/>
              <a:gd name="connsiteY4" fmla="*/ 355876 h 357909"/>
              <a:gd name="connsiteX5" fmla="*/ 57790 w 86733"/>
              <a:gd name="connsiteY5" fmla="*/ 317776 h 357909"/>
              <a:gd name="connsiteX6" fmla="*/ 3815 w 86733"/>
              <a:gd name="connsiteY6" fmla="*/ 146326 h 357909"/>
              <a:gd name="connsiteX7" fmla="*/ 3815 w 86733"/>
              <a:gd name="connsiteY7" fmla="*/ 276 h 35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733" h="357909">
                <a:moveTo>
                  <a:pt x="3815" y="276"/>
                </a:moveTo>
                <a:cubicBezTo>
                  <a:pt x="5932" y="6626"/>
                  <a:pt x="13340" y="158497"/>
                  <a:pt x="16515" y="184426"/>
                </a:cubicBezTo>
                <a:cubicBezTo>
                  <a:pt x="19690" y="210355"/>
                  <a:pt x="19161" y="140505"/>
                  <a:pt x="22865" y="155851"/>
                </a:cubicBezTo>
                <a:cubicBezTo>
                  <a:pt x="26569" y="171197"/>
                  <a:pt x="28157" y="243164"/>
                  <a:pt x="38740" y="276501"/>
                </a:cubicBezTo>
                <a:cubicBezTo>
                  <a:pt x="49323" y="309839"/>
                  <a:pt x="83190" y="348997"/>
                  <a:pt x="86365" y="355876"/>
                </a:cubicBezTo>
                <a:cubicBezTo>
                  <a:pt x="89540" y="362755"/>
                  <a:pt x="71548" y="352701"/>
                  <a:pt x="57790" y="317776"/>
                </a:cubicBezTo>
                <a:cubicBezTo>
                  <a:pt x="44032" y="282851"/>
                  <a:pt x="11223" y="193951"/>
                  <a:pt x="3815" y="146326"/>
                </a:cubicBezTo>
                <a:cubicBezTo>
                  <a:pt x="-3593" y="98701"/>
                  <a:pt x="1698" y="-6074"/>
                  <a:pt x="3815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2D917848-2C67-8E53-F711-866CB7E3558A}"/>
              </a:ext>
            </a:extLst>
          </p:cNvPr>
          <p:cNvSpPr/>
          <p:nvPr/>
        </p:nvSpPr>
        <p:spPr>
          <a:xfrm>
            <a:off x="6445023" y="4016352"/>
            <a:ext cx="153673" cy="225475"/>
          </a:xfrm>
          <a:custGeom>
            <a:avLst/>
            <a:gdLst>
              <a:gd name="connsiteX0" fmla="*/ 227 w 153673"/>
              <a:gd name="connsiteY0" fmla="*/ 23 h 225475"/>
              <a:gd name="connsiteX1" fmla="*/ 92302 w 153673"/>
              <a:gd name="connsiteY1" fmla="*/ 114323 h 225475"/>
              <a:gd name="connsiteX2" fmla="*/ 152627 w 153673"/>
              <a:gd name="connsiteY2" fmla="*/ 225448 h 225475"/>
              <a:gd name="connsiteX3" fmla="*/ 120877 w 153673"/>
              <a:gd name="connsiteY3" fmla="*/ 123848 h 225475"/>
              <a:gd name="connsiteX4" fmla="*/ 227 w 153673"/>
              <a:gd name="connsiteY4" fmla="*/ 23 h 2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673" h="225475">
                <a:moveTo>
                  <a:pt x="227" y="23"/>
                </a:moveTo>
                <a:cubicBezTo>
                  <a:pt x="-4535" y="-1564"/>
                  <a:pt x="66902" y="76752"/>
                  <a:pt x="92302" y="114323"/>
                </a:cubicBezTo>
                <a:cubicBezTo>
                  <a:pt x="117702" y="151894"/>
                  <a:pt x="147865" y="223861"/>
                  <a:pt x="152627" y="225448"/>
                </a:cubicBezTo>
                <a:cubicBezTo>
                  <a:pt x="157389" y="227035"/>
                  <a:pt x="145748" y="160360"/>
                  <a:pt x="120877" y="123848"/>
                </a:cubicBezTo>
                <a:cubicBezTo>
                  <a:pt x="96006" y="87336"/>
                  <a:pt x="4989" y="1610"/>
                  <a:pt x="227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1146897F-1F03-3952-4252-DD4F67C533AB}"/>
              </a:ext>
            </a:extLst>
          </p:cNvPr>
          <p:cNvSpPr/>
          <p:nvPr/>
        </p:nvSpPr>
        <p:spPr>
          <a:xfrm>
            <a:off x="6800768" y="4206533"/>
            <a:ext cx="410237" cy="387698"/>
          </a:xfrm>
          <a:custGeom>
            <a:avLst/>
            <a:gdLst>
              <a:gd name="connsiteX0" fmla="*/ 82 w 410237"/>
              <a:gd name="connsiteY0" fmla="*/ 342 h 387698"/>
              <a:gd name="connsiteX1" fmla="*/ 177882 w 410237"/>
              <a:gd name="connsiteY1" fmla="*/ 241642 h 387698"/>
              <a:gd name="connsiteX2" fmla="*/ 266782 w 410237"/>
              <a:gd name="connsiteY2" fmla="*/ 359117 h 387698"/>
              <a:gd name="connsiteX3" fmla="*/ 266782 w 410237"/>
              <a:gd name="connsiteY3" fmla="*/ 343242 h 387698"/>
              <a:gd name="connsiteX4" fmla="*/ 409657 w 410237"/>
              <a:gd name="connsiteY4" fmla="*/ 387692 h 387698"/>
              <a:gd name="connsiteX5" fmla="*/ 314407 w 410237"/>
              <a:gd name="connsiteY5" fmla="*/ 346417 h 387698"/>
              <a:gd name="connsiteX6" fmla="*/ 244557 w 410237"/>
              <a:gd name="connsiteY6" fmla="*/ 317842 h 387698"/>
              <a:gd name="connsiteX7" fmla="*/ 155657 w 410237"/>
              <a:gd name="connsiteY7" fmla="*/ 190842 h 387698"/>
              <a:gd name="connsiteX8" fmla="*/ 82 w 410237"/>
              <a:gd name="connsiteY8" fmla="*/ 342 h 38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237" h="387698">
                <a:moveTo>
                  <a:pt x="82" y="342"/>
                </a:moveTo>
                <a:cubicBezTo>
                  <a:pt x="3786" y="8809"/>
                  <a:pt x="133432" y="181846"/>
                  <a:pt x="177882" y="241642"/>
                </a:cubicBezTo>
                <a:cubicBezTo>
                  <a:pt x="222332" y="301438"/>
                  <a:pt x="251965" y="342184"/>
                  <a:pt x="266782" y="359117"/>
                </a:cubicBezTo>
                <a:cubicBezTo>
                  <a:pt x="281599" y="376050"/>
                  <a:pt x="242970" y="338480"/>
                  <a:pt x="266782" y="343242"/>
                </a:cubicBezTo>
                <a:cubicBezTo>
                  <a:pt x="290594" y="348004"/>
                  <a:pt x="401720" y="387163"/>
                  <a:pt x="409657" y="387692"/>
                </a:cubicBezTo>
                <a:cubicBezTo>
                  <a:pt x="417595" y="388221"/>
                  <a:pt x="341924" y="358059"/>
                  <a:pt x="314407" y="346417"/>
                </a:cubicBezTo>
                <a:cubicBezTo>
                  <a:pt x="286890" y="334775"/>
                  <a:pt x="271015" y="343771"/>
                  <a:pt x="244557" y="317842"/>
                </a:cubicBezTo>
                <a:cubicBezTo>
                  <a:pt x="218099" y="291913"/>
                  <a:pt x="192699" y="238996"/>
                  <a:pt x="155657" y="190842"/>
                </a:cubicBezTo>
                <a:cubicBezTo>
                  <a:pt x="118615" y="142688"/>
                  <a:pt x="-3622" y="-8125"/>
                  <a:pt x="82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023FFE8A-4B8C-9B10-F1C2-B5CCB7534C67}"/>
              </a:ext>
            </a:extLst>
          </p:cNvPr>
          <p:cNvSpPr/>
          <p:nvPr/>
        </p:nvSpPr>
        <p:spPr>
          <a:xfrm>
            <a:off x="7375435" y="4279755"/>
            <a:ext cx="413078" cy="260498"/>
          </a:xfrm>
          <a:custGeom>
            <a:avLst/>
            <a:gdLst>
              <a:gd name="connsiteX0" fmla="*/ 412840 w 413078"/>
              <a:gd name="connsiteY0" fmla="*/ 145 h 260498"/>
              <a:gd name="connsiteX1" fmla="*/ 247740 w 413078"/>
              <a:gd name="connsiteY1" fmla="*/ 152545 h 260498"/>
              <a:gd name="connsiteX2" fmla="*/ 90 w 413078"/>
              <a:gd name="connsiteY2" fmla="*/ 260495 h 260498"/>
              <a:gd name="connsiteX3" fmla="*/ 276315 w 413078"/>
              <a:gd name="connsiteY3" fmla="*/ 149370 h 260498"/>
              <a:gd name="connsiteX4" fmla="*/ 212815 w 413078"/>
              <a:gd name="connsiteY4" fmla="*/ 181120 h 260498"/>
              <a:gd name="connsiteX5" fmla="*/ 412840 w 413078"/>
              <a:gd name="connsiteY5" fmla="*/ 145 h 260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3078" h="260498">
                <a:moveTo>
                  <a:pt x="412840" y="145"/>
                </a:moveTo>
                <a:cubicBezTo>
                  <a:pt x="418661" y="-4617"/>
                  <a:pt x="316532" y="109153"/>
                  <a:pt x="247740" y="152545"/>
                </a:cubicBezTo>
                <a:cubicBezTo>
                  <a:pt x="178948" y="195937"/>
                  <a:pt x="-4673" y="261024"/>
                  <a:pt x="90" y="260495"/>
                </a:cubicBezTo>
                <a:cubicBezTo>
                  <a:pt x="4852" y="259966"/>
                  <a:pt x="240861" y="162599"/>
                  <a:pt x="276315" y="149370"/>
                </a:cubicBezTo>
                <a:cubicBezTo>
                  <a:pt x="311769" y="136141"/>
                  <a:pt x="189532" y="200699"/>
                  <a:pt x="212815" y="181120"/>
                </a:cubicBezTo>
                <a:cubicBezTo>
                  <a:pt x="236098" y="161541"/>
                  <a:pt x="407019" y="4907"/>
                  <a:pt x="412840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1E628C18-DEBA-304E-F546-C8ACCEFBF039}"/>
              </a:ext>
            </a:extLst>
          </p:cNvPr>
          <p:cNvSpPr/>
          <p:nvPr/>
        </p:nvSpPr>
        <p:spPr>
          <a:xfrm>
            <a:off x="8004144" y="3089247"/>
            <a:ext cx="131768" cy="276304"/>
          </a:xfrm>
          <a:custGeom>
            <a:avLst/>
            <a:gdLst>
              <a:gd name="connsiteX0" fmla="*/ 31 w 131768"/>
              <a:gd name="connsiteY0" fmla="*/ 28 h 276304"/>
              <a:gd name="connsiteX1" fmla="*/ 117506 w 131768"/>
              <a:gd name="connsiteY1" fmla="*/ 158778 h 276304"/>
              <a:gd name="connsiteX2" fmla="*/ 92106 w 131768"/>
              <a:gd name="connsiteY2" fmla="*/ 276253 h 276304"/>
              <a:gd name="connsiteX3" fmla="*/ 130206 w 131768"/>
              <a:gd name="connsiteY3" fmla="*/ 171478 h 276304"/>
              <a:gd name="connsiteX4" fmla="*/ 31 w 131768"/>
              <a:gd name="connsiteY4" fmla="*/ 28 h 27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768" h="276304">
                <a:moveTo>
                  <a:pt x="31" y="28"/>
                </a:moveTo>
                <a:cubicBezTo>
                  <a:pt x="-2086" y="-2089"/>
                  <a:pt x="102160" y="112740"/>
                  <a:pt x="117506" y="158778"/>
                </a:cubicBezTo>
                <a:cubicBezTo>
                  <a:pt x="132852" y="204816"/>
                  <a:pt x="89989" y="274136"/>
                  <a:pt x="92106" y="276253"/>
                </a:cubicBezTo>
                <a:cubicBezTo>
                  <a:pt x="94223" y="278370"/>
                  <a:pt x="140789" y="214340"/>
                  <a:pt x="130206" y="171478"/>
                </a:cubicBezTo>
                <a:cubicBezTo>
                  <a:pt x="119623" y="128616"/>
                  <a:pt x="2148" y="2145"/>
                  <a:pt x="3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7036740D-D9D8-0A29-0CD6-D86446EB1D04}"/>
              </a:ext>
            </a:extLst>
          </p:cNvPr>
          <p:cNvSpPr/>
          <p:nvPr/>
        </p:nvSpPr>
        <p:spPr>
          <a:xfrm>
            <a:off x="7708180" y="3834911"/>
            <a:ext cx="239926" cy="293707"/>
          </a:xfrm>
          <a:custGeom>
            <a:avLst/>
            <a:gdLst>
              <a:gd name="connsiteX0" fmla="*/ 238845 w 239926"/>
              <a:gd name="connsiteY0" fmla="*/ 489 h 293707"/>
              <a:gd name="connsiteX1" fmla="*/ 720 w 239926"/>
              <a:gd name="connsiteY1" fmla="*/ 292589 h 293707"/>
              <a:gd name="connsiteX2" fmla="*/ 162645 w 239926"/>
              <a:gd name="connsiteY2" fmla="*/ 105264 h 293707"/>
              <a:gd name="connsiteX3" fmla="*/ 92795 w 239926"/>
              <a:gd name="connsiteY3" fmla="*/ 219564 h 293707"/>
              <a:gd name="connsiteX4" fmla="*/ 238845 w 239926"/>
              <a:gd name="connsiteY4" fmla="*/ 489 h 293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926" h="293707">
                <a:moveTo>
                  <a:pt x="238845" y="489"/>
                </a:moveTo>
                <a:cubicBezTo>
                  <a:pt x="223499" y="12660"/>
                  <a:pt x="13420" y="275127"/>
                  <a:pt x="720" y="292589"/>
                </a:cubicBezTo>
                <a:cubicBezTo>
                  <a:pt x="-11980" y="310052"/>
                  <a:pt x="147299" y="117435"/>
                  <a:pt x="162645" y="105264"/>
                </a:cubicBezTo>
                <a:cubicBezTo>
                  <a:pt x="177991" y="93093"/>
                  <a:pt x="84328" y="232264"/>
                  <a:pt x="92795" y="219564"/>
                </a:cubicBezTo>
                <a:cubicBezTo>
                  <a:pt x="101262" y="206864"/>
                  <a:pt x="254191" y="-11682"/>
                  <a:pt x="238845" y="48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B1D4AB6-7528-DD56-138E-13CD188E17F1}"/>
              </a:ext>
            </a:extLst>
          </p:cNvPr>
          <p:cNvSpPr/>
          <p:nvPr/>
        </p:nvSpPr>
        <p:spPr>
          <a:xfrm>
            <a:off x="6512894" y="3746500"/>
            <a:ext cx="82413" cy="200988"/>
          </a:xfrm>
          <a:custGeom>
            <a:avLst/>
            <a:gdLst>
              <a:gd name="connsiteX0" fmla="*/ 2206 w 82413"/>
              <a:gd name="connsiteY0" fmla="*/ 0 h 200988"/>
              <a:gd name="connsiteX1" fmla="*/ 21256 w 82413"/>
              <a:gd name="connsiteY1" fmla="*/ 120650 h 200988"/>
              <a:gd name="connsiteX2" fmla="*/ 81581 w 82413"/>
              <a:gd name="connsiteY2" fmla="*/ 200025 h 200988"/>
              <a:gd name="connsiteX3" fmla="*/ 53006 w 82413"/>
              <a:gd name="connsiteY3" fmla="*/ 161925 h 200988"/>
              <a:gd name="connsiteX4" fmla="*/ 5381 w 82413"/>
              <a:gd name="connsiteY4" fmla="*/ 120650 h 200988"/>
              <a:gd name="connsiteX5" fmla="*/ 2206 w 82413"/>
              <a:gd name="connsiteY5" fmla="*/ 0 h 20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13" h="200988">
                <a:moveTo>
                  <a:pt x="2206" y="0"/>
                </a:moveTo>
                <a:cubicBezTo>
                  <a:pt x="4852" y="0"/>
                  <a:pt x="8027" y="87313"/>
                  <a:pt x="21256" y="120650"/>
                </a:cubicBezTo>
                <a:cubicBezTo>
                  <a:pt x="34485" y="153987"/>
                  <a:pt x="76289" y="193146"/>
                  <a:pt x="81581" y="200025"/>
                </a:cubicBezTo>
                <a:cubicBezTo>
                  <a:pt x="86873" y="206904"/>
                  <a:pt x="65706" y="175154"/>
                  <a:pt x="53006" y="161925"/>
                </a:cubicBezTo>
                <a:cubicBezTo>
                  <a:pt x="40306" y="148696"/>
                  <a:pt x="12789" y="145521"/>
                  <a:pt x="5381" y="120650"/>
                </a:cubicBezTo>
                <a:cubicBezTo>
                  <a:pt x="-2027" y="95779"/>
                  <a:pt x="-440" y="0"/>
                  <a:pt x="2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271120EE-3105-8C19-DFED-242D8A7A940A}"/>
              </a:ext>
            </a:extLst>
          </p:cNvPr>
          <p:cNvSpPr/>
          <p:nvPr/>
        </p:nvSpPr>
        <p:spPr>
          <a:xfrm>
            <a:off x="6353142" y="2428865"/>
            <a:ext cx="81075" cy="155620"/>
          </a:xfrm>
          <a:custGeom>
            <a:avLst/>
            <a:gdLst>
              <a:gd name="connsiteX0" fmla="*/ 33 w 81075"/>
              <a:gd name="connsiteY0" fmla="*/ 10 h 155620"/>
              <a:gd name="connsiteX1" fmla="*/ 66708 w 81075"/>
              <a:gd name="connsiteY1" fmla="*/ 107960 h 155620"/>
              <a:gd name="connsiteX2" fmla="*/ 76233 w 81075"/>
              <a:gd name="connsiteY2" fmla="*/ 155585 h 155620"/>
              <a:gd name="connsiteX3" fmla="*/ 76233 w 81075"/>
              <a:gd name="connsiteY3" fmla="*/ 101610 h 155620"/>
              <a:gd name="connsiteX4" fmla="*/ 33 w 81075"/>
              <a:gd name="connsiteY4" fmla="*/ 10 h 15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075" h="155620">
                <a:moveTo>
                  <a:pt x="33" y="10"/>
                </a:moveTo>
                <a:cubicBezTo>
                  <a:pt x="-1555" y="1068"/>
                  <a:pt x="54008" y="82031"/>
                  <a:pt x="66708" y="107960"/>
                </a:cubicBezTo>
                <a:cubicBezTo>
                  <a:pt x="79408" y="133889"/>
                  <a:pt x="74645" y="156643"/>
                  <a:pt x="76233" y="155585"/>
                </a:cubicBezTo>
                <a:cubicBezTo>
                  <a:pt x="77821" y="154527"/>
                  <a:pt x="86287" y="125422"/>
                  <a:pt x="76233" y="101610"/>
                </a:cubicBezTo>
                <a:cubicBezTo>
                  <a:pt x="66179" y="77798"/>
                  <a:pt x="1621" y="-1048"/>
                  <a:pt x="3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D0A204CA-91ED-DEE1-684A-56B9ACFDBF4D}"/>
              </a:ext>
            </a:extLst>
          </p:cNvPr>
          <p:cNvSpPr/>
          <p:nvPr/>
        </p:nvSpPr>
        <p:spPr>
          <a:xfrm>
            <a:off x="7908337" y="3860599"/>
            <a:ext cx="127590" cy="270264"/>
          </a:xfrm>
          <a:custGeom>
            <a:avLst/>
            <a:gdLst>
              <a:gd name="connsiteX0" fmla="*/ 127588 w 127590"/>
              <a:gd name="connsiteY0" fmla="*/ 201 h 270264"/>
              <a:gd name="connsiteX1" fmla="*/ 38688 w 127590"/>
              <a:gd name="connsiteY1" fmla="*/ 184351 h 270264"/>
              <a:gd name="connsiteX2" fmla="*/ 588 w 127590"/>
              <a:gd name="connsiteY2" fmla="*/ 270076 h 270264"/>
              <a:gd name="connsiteX3" fmla="*/ 16463 w 127590"/>
              <a:gd name="connsiteY3" fmla="*/ 203401 h 270264"/>
              <a:gd name="connsiteX4" fmla="*/ 29163 w 127590"/>
              <a:gd name="connsiteY4" fmla="*/ 76401 h 270264"/>
              <a:gd name="connsiteX5" fmla="*/ 22813 w 127590"/>
              <a:gd name="connsiteY5" fmla="*/ 228801 h 270264"/>
              <a:gd name="connsiteX6" fmla="*/ 41863 w 127590"/>
              <a:gd name="connsiteY6" fmla="*/ 149426 h 270264"/>
              <a:gd name="connsiteX7" fmla="*/ 127588 w 127590"/>
              <a:gd name="connsiteY7" fmla="*/ 201 h 270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590" h="270264">
                <a:moveTo>
                  <a:pt x="127588" y="201"/>
                </a:moveTo>
                <a:cubicBezTo>
                  <a:pt x="127059" y="6022"/>
                  <a:pt x="59855" y="139372"/>
                  <a:pt x="38688" y="184351"/>
                </a:cubicBezTo>
                <a:cubicBezTo>
                  <a:pt x="17521" y="229330"/>
                  <a:pt x="4292" y="266901"/>
                  <a:pt x="588" y="270076"/>
                </a:cubicBezTo>
                <a:cubicBezTo>
                  <a:pt x="-3116" y="273251"/>
                  <a:pt x="11700" y="235680"/>
                  <a:pt x="16463" y="203401"/>
                </a:cubicBezTo>
                <a:cubicBezTo>
                  <a:pt x="21225" y="171122"/>
                  <a:pt x="28105" y="72168"/>
                  <a:pt x="29163" y="76401"/>
                </a:cubicBezTo>
                <a:cubicBezTo>
                  <a:pt x="30221" y="80634"/>
                  <a:pt x="20696" y="216630"/>
                  <a:pt x="22813" y="228801"/>
                </a:cubicBezTo>
                <a:cubicBezTo>
                  <a:pt x="24930" y="240972"/>
                  <a:pt x="27575" y="182234"/>
                  <a:pt x="41863" y="149426"/>
                </a:cubicBezTo>
                <a:cubicBezTo>
                  <a:pt x="56150" y="116618"/>
                  <a:pt x="128117" y="-5620"/>
                  <a:pt x="127588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7D730519-72BB-9390-1B6D-1C5D58103302}"/>
              </a:ext>
            </a:extLst>
          </p:cNvPr>
          <p:cNvSpPr/>
          <p:nvPr/>
        </p:nvSpPr>
        <p:spPr>
          <a:xfrm>
            <a:off x="7947007" y="3184523"/>
            <a:ext cx="68139" cy="225430"/>
          </a:xfrm>
          <a:custGeom>
            <a:avLst/>
            <a:gdLst>
              <a:gd name="connsiteX0" fmla="*/ 18 w 68139"/>
              <a:gd name="connsiteY0" fmla="*/ 2 h 225430"/>
              <a:gd name="connsiteX1" fmla="*/ 53993 w 68139"/>
              <a:gd name="connsiteY1" fmla="*/ 117477 h 225430"/>
              <a:gd name="connsiteX2" fmla="*/ 66693 w 68139"/>
              <a:gd name="connsiteY2" fmla="*/ 225427 h 225430"/>
              <a:gd name="connsiteX3" fmla="*/ 60343 w 68139"/>
              <a:gd name="connsiteY3" fmla="*/ 120652 h 225430"/>
              <a:gd name="connsiteX4" fmla="*/ 18 w 68139"/>
              <a:gd name="connsiteY4" fmla="*/ 2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39" h="225430">
                <a:moveTo>
                  <a:pt x="18" y="2"/>
                </a:moveTo>
                <a:cubicBezTo>
                  <a:pt x="-1040" y="-527"/>
                  <a:pt x="42881" y="79906"/>
                  <a:pt x="53993" y="117477"/>
                </a:cubicBezTo>
                <a:cubicBezTo>
                  <a:pt x="65106" y="155048"/>
                  <a:pt x="65635" y="224898"/>
                  <a:pt x="66693" y="225427"/>
                </a:cubicBezTo>
                <a:cubicBezTo>
                  <a:pt x="67751" y="225956"/>
                  <a:pt x="71456" y="158223"/>
                  <a:pt x="60343" y="120652"/>
                </a:cubicBezTo>
                <a:cubicBezTo>
                  <a:pt x="49231" y="83081"/>
                  <a:pt x="1076" y="531"/>
                  <a:pt x="18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4DF5D896-AB0E-F9FF-7148-A6D40DAEC58E}"/>
              </a:ext>
            </a:extLst>
          </p:cNvPr>
          <p:cNvSpPr/>
          <p:nvPr/>
        </p:nvSpPr>
        <p:spPr>
          <a:xfrm>
            <a:off x="6524622" y="3282818"/>
            <a:ext cx="92417" cy="216034"/>
          </a:xfrm>
          <a:custGeom>
            <a:avLst/>
            <a:gdLst>
              <a:gd name="connsiteX0" fmla="*/ 3 w 92417"/>
              <a:gd name="connsiteY0" fmla="*/ 132 h 216034"/>
              <a:gd name="connsiteX1" fmla="*/ 73028 w 92417"/>
              <a:gd name="connsiteY1" fmla="*/ 111257 h 216034"/>
              <a:gd name="connsiteX2" fmla="*/ 92078 w 92417"/>
              <a:gd name="connsiteY2" fmla="*/ 216032 h 216034"/>
              <a:gd name="connsiteX3" fmla="*/ 85728 w 92417"/>
              <a:gd name="connsiteY3" fmla="*/ 114432 h 216034"/>
              <a:gd name="connsiteX4" fmla="*/ 79378 w 92417"/>
              <a:gd name="connsiteY4" fmla="*/ 133482 h 216034"/>
              <a:gd name="connsiteX5" fmla="*/ 76203 w 92417"/>
              <a:gd name="connsiteY5" fmla="*/ 89032 h 216034"/>
              <a:gd name="connsiteX6" fmla="*/ 3 w 92417"/>
              <a:gd name="connsiteY6" fmla="*/ 132 h 21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17" h="216034">
                <a:moveTo>
                  <a:pt x="3" y="132"/>
                </a:moveTo>
                <a:cubicBezTo>
                  <a:pt x="-526" y="3836"/>
                  <a:pt x="57682" y="75274"/>
                  <a:pt x="73028" y="111257"/>
                </a:cubicBezTo>
                <a:cubicBezTo>
                  <a:pt x="88374" y="147240"/>
                  <a:pt x="89961" y="215503"/>
                  <a:pt x="92078" y="216032"/>
                </a:cubicBezTo>
                <a:cubicBezTo>
                  <a:pt x="94195" y="216561"/>
                  <a:pt x="85728" y="114432"/>
                  <a:pt x="85728" y="114432"/>
                </a:cubicBezTo>
                <a:cubicBezTo>
                  <a:pt x="83611" y="100674"/>
                  <a:pt x="80965" y="137715"/>
                  <a:pt x="79378" y="133482"/>
                </a:cubicBezTo>
                <a:cubicBezTo>
                  <a:pt x="77791" y="129249"/>
                  <a:pt x="91549" y="106494"/>
                  <a:pt x="76203" y="89032"/>
                </a:cubicBezTo>
                <a:cubicBezTo>
                  <a:pt x="60857" y="71570"/>
                  <a:pt x="532" y="-3572"/>
                  <a:pt x="3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1FCD2A59-053B-F3DE-69C2-60040DD4B021}"/>
              </a:ext>
            </a:extLst>
          </p:cNvPr>
          <p:cNvSpPr/>
          <p:nvPr/>
        </p:nvSpPr>
        <p:spPr>
          <a:xfrm>
            <a:off x="6742776" y="3279773"/>
            <a:ext cx="54986" cy="149233"/>
          </a:xfrm>
          <a:custGeom>
            <a:avLst/>
            <a:gdLst>
              <a:gd name="connsiteX0" fmla="*/ 54899 w 54986"/>
              <a:gd name="connsiteY0" fmla="*/ 2 h 149233"/>
              <a:gd name="connsiteX1" fmla="*/ 13624 w 54986"/>
              <a:gd name="connsiteY1" fmla="*/ 92077 h 149233"/>
              <a:gd name="connsiteX2" fmla="*/ 16799 w 54986"/>
              <a:gd name="connsiteY2" fmla="*/ 149227 h 149233"/>
              <a:gd name="connsiteX3" fmla="*/ 924 w 54986"/>
              <a:gd name="connsiteY3" fmla="*/ 88902 h 149233"/>
              <a:gd name="connsiteX4" fmla="*/ 54899 w 54986"/>
              <a:gd name="connsiteY4" fmla="*/ 2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86" h="149233">
                <a:moveTo>
                  <a:pt x="54899" y="2"/>
                </a:moveTo>
                <a:cubicBezTo>
                  <a:pt x="57016" y="531"/>
                  <a:pt x="19974" y="67206"/>
                  <a:pt x="13624" y="92077"/>
                </a:cubicBezTo>
                <a:cubicBezTo>
                  <a:pt x="7274" y="116948"/>
                  <a:pt x="18916" y="149756"/>
                  <a:pt x="16799" y="149227"/>
                </a:cubicBezTo>
                <a:cubicBezTo>
                  <a:pt x="14682" y="148698"/>
                  <a:pt x="-4368" y="106364"/>
                  <a:pt x="924" y="88902"/>
                </a:cubicBezTo>
                <a:cubicBezTo>
                  <a:pt x="6216" y="71440"/>
                  <a:pt x="52782" y="-527"/>
                  <a:pt x="54899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C66372AD-48A0-36C4-23C2-D0F6DB498655}"/>
              </a:ext>
            </a:extLst>
          </p:cNvPr>
          <p:cNvSpPr/>
          <p:nvPr/>
        </p:nvSpPr>
        <p:spPr>
          <a:xfrm>
            <a:off x="6554005" y="3498799"/>
            <a:ext cx="94473" cy="146131"/>
          </a:xfrm>
          <a:custGeom>
            <a:avLst/>
            <a:gdLst>
              <a:gd name="connsiteX0" fmla="*/ 94445 w 94473"/>
              <a:gd name="connsiteY0" fmla="*/ 51 h 146131"/>
              <a:gd name="connsiteX1" fmla="*/ 15070 w 94473"/>
              <a:gd name="connsiteY1" fmla="*/ 63551 h 146131"/>
              <a:gd name="connsiteX2" fmla="*/ 5545 w 94473"/>
              <a:gd name="connsiteY2" fmla="*/ 146101 h 146131"/>
              <a:gd name="connsiteX3" fmla="*/ 5545 w 94473"/>
              <a:gd name="connsiteY3" fmla="*/ 54026 h 146131"/>
              <a:gd name="connsiteX4" fmla="*/ 94445 w 94473"/>
              <a:gd name="connsiteY4" fmla="*/ 51 h 14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73" h="146131">
                <a:moveTo>
                  <a:pt x="94445" y="51"/>
                </a:moveTo>
                <a:cubicBezTo>
                  <a:pt x="96032" y="1638"/>
                  <a:pt x="29887" y="39209"/>
                  <a:pt x="15070" y="63551"/>
                </a:cubicBezTo>
                <a:cubicBezTo>
                  <a:pt x="253" y="87893"/>
                  <a:pt x="7132" y="147688"/>
                  <a:pt x="5545" y="146101"/>
                </a:cubicBezTo>
                <a:cubicBezTo>
                  <a:pt x="3958" y="144514"/>
                  <a:pt x="-6097" y="74134"/>
                  <a:pt x="5545" y="54026"/>
                </a:cubicBezTo>
                <a:cubicBezTo>
                  <a:pt x="17187" y="33918"/>
                  <a:pt x="92858" y="-1536"/>
                  <a:pt x="94445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62EF0FCA-B0D0-E429-7849-1BA406A33869}"/>
              </a:ext>
            </a:extLst>
          </p:cNvPr>
          <p:cNvSpPr/>
          <p:nvPr/>
        </p:nvSpPr>
        <p:spPr>
          <a:xfrm>
            <a:off x="6454760" y="3289231"/>
            <a:ext cx="75282" cy="219353"/>
          </a:xfrm>
          <a:custGeom>
            <a:avLst/>
            <a:gdLst>
              <a:gd name="connsiteX0" fmla="*/ 15 w 75282"/>
              <a:gd name="connsiteY0" fmla="*/ 69 h 219353"/>
              <a:gd name="connsiteX1" fmla="*/ 69865 w 75282"/>
              <a:gd name="connsiteY1" fmla="*/ 152469 h 219353"/>
              <a:gd name="connsiteX2" fmla="*/ 69865 w 75282"/>
              <a:gd name="connsiteY2" fmla="*/ 219144 h 219353"/>
              <a:gd name="connsiteX3" fmla="*/ 63515 w 75282"/>
              <a:gd name="connsiteY3" fmla="*/ 133419 h 219353"/>
              <a:gd name="connsiteX4" fmla="*/ 15 w 75282"/>
              <a:gd name="connsiteY4" fmla="*/ 69 h 21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82" h="219353">
                <a:moveTo>
                  <a:pt x="15" y="69"/>
                </a:moveTo>
                <a:cubicBezTo>
                  <a:pt x="1073" y="3244"/>
                  <a:pt x="58223" y="115957"/>
                  <a:pt x="69865" y="152469"/>
                </a:cubicBezTo>
                <a:cubicBezTo>
                  <a:pt x="81507" y="188981"/>
                  <a:pt x="70923" y="222319"/>
                  <a:pt x="69865" y="219144"/>
                </a:cubicBezTo>
                <a:cubicBezTo>
                  <a:pt x="68807" y="215969"/>
                  <a:pt x="74098" y="164111"/>
                  <a:pt x="63515" y="133419"/>
                </a:cubicBezTo>
                <a:cubicBezTo>
                  <a:pt x="52932" y="102727"/>
                  <a:pt x="-1043" y="-3106"/>
                  <a:pt x="15" y="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0665F3F1-ACD0-721A-CECB-D7C6B3C1BBAB}"/>
              </a:ext>
            </a:extLst>
          </p:cNvPr>
          <p:cNvSpPr/>
          <p:nvPr/>
        </p:nvSpPr>
        <p:spPr>
          <a:xfrm>
            <a:off x="7772359" y="3079750"/>
            <a:ext cx="202231" cy="19050"/>
          </a:xfrm>
          <a:custGeom>
            <a:avLst/>
            <a:gdLst>
              <a:gd name="connsiteX0" fmla="*/ 41 w 202231"/>
              <a:gd name="connsiteY0" fmla="*/ 0 h 19050"/>
              <a:gd name="connsiteX1" fmla="*/ 177841 w 202231"/>
              <a:gd name="connsiteY1" fmla="*/ 12700 h 19050"/>
              <a:gd name="connsiteX2" fmla="*/ 190541 w 202231"/>
              <a:gd name="connsiteY2" fmla="*/ 19050 h 19050"/>
              <a:gd name="connsiteX3" fmla="*/ 158791 w 202231"/>
              <a:gd name="connsiteY3" fmla="*/ 12700 h 19050"/>
              <a:gd name="connsiteX4" fmla="*/ 196891 w 202231"/>
              <a:gd name="connsiteY4" fmla="*/ 3175 h 19050"/>
              <a:gd name="connsiteX5" fmla="*/ 41 w 202231"/>
              <a:gd name="connsiteY5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231" h="19050">
                <a:moveTo>
                  <a:pt x="41" y="0"/>
                </a:moveTo>
                <a:cubicBezTo>
                  <a:pt x="-3134" y="1587"/>
                  <a:pt x="177841" y="12700"/>
                  <a:pt x="177841" y="12700"/>
                </a:cubicBezTo>
                <a:cubicBezTo>
                  <a:pt x="209591" y="15875"/>
                  <a:pt x="193716" y="19050"/>
                  <a:pt x="190541" y="19050"/>
                </a:cubicBezTo>
                <a:cubicBezTo>
                  <a:pt x="187366" y="19050"/>
                  <a:pt x="157733" y="15346"/>
                  <a:pt x="158791" y="12700"/>
                </a:cubicBezTo>
                <a:cubicBezTo>
                  <a:pt x="159849" y="10054"/>
                  <a:pt x="220174" y="3704"/>
                  <a:pt x="196891" y="3175"/>
                </a:cubicBezTo>
                <a:lnTo>
                  <a:pt x="4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6F156DF3-543D-2E29-08E4-6F5422FACD4E}"/>
              </a:ext>
            </a:extLst>
          </p:cNvPr>
          <p:cNvSpPr/>
          <p:nvPr/>
        </p:nvSpPr>
        <p:spPr>
          <a:xfrm>
            <a:off x="7789710" y="3168648"/>
            <a:ext cx="33583" cy="180986"/>
          </a:xfrm>
          <a:custGeom>
            <a:avLst/>
            <a:gdLst>
              <a:gd name="connsiteX0" fmla="*/ 4915 w 33583"/>
              <a:gd name="connsiteY0" fmla="*/ 2 h 180986"/>
              <a:gd name="connsiteX1" fmla="*/ 11265 w 33583"/>
              <a:gd name="connsiteY1" fmla="*/ 133352 h 180986"/>
              <a:gd name="connsiteX2" fmla="*/ 33490 w 33583"/>
              <a:gd name="connsiteY2" fmla="*/ 180977 h 180986"/>
              <a:gd name="connsiteX3" fmla="*/ 1740 w 33583"/>
              <a:gd name="connsiteY3" fmla="*/ 136527 h 180986"/>
              <a:gd name="connsiteX4" fmla="*/ 4915 w 33583"/>
              <a:gd name="connsiteY4" fmla="*/ 2 h 18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83" h="180986">
                <a:moveTo>
                  <a:pt x="4915" y="2"/>
                </a:moveTo>
                <a:cubicBezTo>
                  <a:pt x="6502" y="-527"/>
                  <a:pt x="6503" y="103190"/>
                  <a:pt x="11265" y="133352"/>
                </a:cubicBezTo>
                <a:cubicBezTo>
                  <a:pt x="16028" y="163515"/>
                  <a:pt x="35077" y="180448"/>
                  <a:pt x="33490" y="180977"/>
                </a:cubicBezTo>
                <a:cubicBezTo>
                  <a:pt x="31903" y="181506"/>
                  <a:pt x="6502" y="160339"/>
                  <a:pt x="1740" y="136527"/>
                </a:cubicBezTo>
                <a:cubicBezTo>
                  <a:pt x="-3022" y="112715"/>
                  <a:pt x="3328" y="531"/>
                  <a:pt x="491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2F1214A9-45E3-7892-B422-30EE07909222}"/>
              </a:ext>
            </a:extLst>
          </p:cNvPr>
          <p:cNvSpPr/>
          <p:nvPr/>
        </p:nvSpPr>
        <p:spPr>
          <a:xfrm>
            <a:off x="8019034" y="3435070"/>
            <a:ext cx="87684" cy="110214"/>
          </a:xfrm>
          <a:custGeom>
            <a:avLst/>
            <a:gdLst>
              <a:gd name="connsiteX0" fmla="*/ 86741 w 87684"/>
              <a:gd name="connsiteY0" fmla="*/ 280 h 110214"/>
              <a:gd name="connsiteX1" fmla="*/ 26416 w 87684"/>
              <a:gd name="connsiteY1" fmla="*/ 98705 h 110214"/>
              <a:gd name="connsiteX2" fmla="*/ 1016 w 87684"/>
              <a:gd name="connsiteY2" fmla="*/ 105055 h 110214"/>
              <a:gd name="connsiteX3" fmla="*/ 58166 w 87684"/>
              <a:gd name="connsiteY3" fmla="*/ 70130 h 110214"/>
              <a:gd name="connsiteX4" fmla="*/ 86741 w 87684"/>
              <a:gd name="connsiteY4" fmla="*/ 280 h 11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84" h="110214">
                <a:moveTo>
                  <a:pt x="86741" y="280"/>
                </a:moveTo>
                <a:cubicBezTo>
                  <a:pt x="81449" y="5043"/>
                  <a:pt x="40703" y="81243"/>
                  <a:pt x="26416" y="98705"/>
                </a:cubicBezTo>
                <a:cubicBezTo>
                  <a:pt x="12129" y="116167"/>
                  <a:pt x="-4276" y="109818"/>
                  <a:pt x="1016" y="105055"/>
                </a:cubicBezTo>
                <a:cubicBezTo>
                  <a:pt x="6308" y="100293"/>
                  <a:pt x="42291" y="87592"/>
                  <a:pt x="58166" y="70130"/>
                </a:cubicBezTo>
                <a:cubicBezTo>
                  <a:pt x="74041" y="52668"/>
                  <a:pt x="92033" y="-4483"/>
                  <a:pt x="86741" y="2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41850E5F-7874-41A6-B65E-CD43EA77114F}"/>
              </a:ext>
            </a:extLst>
          </p:cNvPr>
          <p:cNvSpPr/>
          <p:nvPr/>
        </p:nvSpPr>
        <p:spPr>
          <a:xfrm>
            <a:off x="7435785" y="2701793"/>
            <a:ext cx="216014" cy="212918"/>
          </a:xfrm>
          <a:custGeom>
            <a:avLst/>
            <a:gdLst>
              <a:gd name="connsiteX0" fmla="*/ 215965 w 216014"/>
              <a:gd name="connsiteY0" fmla="*/ 132 h 212918"/>
              <a:gd name="connsiteX1" fmla="*/ 34990 w 216014"/>
              <a:gd name="connsiteY1" fmla="*/ 79507 h 212918"/>
              <a:gd name="connsiteX2" fmla="*/ 3240 w 216014"/>
              <a:gd name="connsiteY2" fmla="*/ 136657 h 212918"/>
              <a:gd name="connsiteX3" fmla="*/ 25465 w 216014"/>
              <a:gd name="connsiteY3" fmla="*/ 104907 h 212918"/>
              <a:gd name="connsiteX4" fmla="*/ 9590 w 216014"/>
              <a:gd name="connsiteY4" fmla="*/ 155707 h 212918"/>
              <a:gd name="connsiteX5" fmla="*/ 12765 w 216014"/>
              <a:gd name="connsiteY5" fmla="*/ 212857 h 212918"/>
              <a:gd name="connsiteX6" fmla="*/ 65 w 216014"/>
              <a:gd name="connsiteY6" fmla="*/ 165232 h 212918"/>
              <a:gd name="connsiteX7" fmla="*/ 19115 w 216014"/>
              <a:gd name="connsiteY7" fmla="*/ 95382 h 212918"/>
              <a:gd name="connsiteX8" fmla="*/ 44515 w 216014"/>
              <a:gd name="connsiteY8" fmla="*/ 69982 h 212918"/>
              <a:gd name="connsiteX9" fmla="*/ 19115 w 216014"/>
              <a:gd name="connsiteY9" fmla="*/ 69982 h 212918"/>
              <a:gd name="connsiteX10" fmla="*/ 104840 w 216014"/>
              <a:gd name="connsiteY10" fmla="*/ 54107 h 212918"/>
              <a:gd name="connsiteX11" fmla="*/ 54040 w 216014"/>
              <a:gd name="connsiteY11" fmla="*/ 60457 h 212918"/>
              <a:gd name="connsiteX12" fmla="*/ 215965 w 216014"/>
              <a:gd name="connsiteY12" fmla="*/ 132 h 21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014" h="212918">
                <a:moveTo>
                  <a:pt x="215965" y="132"/>
                </a:moveTo>
                <a:cubicBezTo>
                  <a:pt x="212790" y="3307"/>
                  <a:pt x="70444" y="56753"/>
                  <a:pt x="34990" y="79507"/>
                </a:cubicBezTo>
                <a:cubicBezTo>
                  <a:pt x="-464" y="102261"/>
                  <a:pt x="4827" y="132424"/>
                  <a:pt x="3240" y="136657"/>
                </a:cubicBezTo>
                <a:cubicBezTo>
                  <a:pt x="1653" y="140890"/>
                  <a:pt x="24407" y="101732"/>
                  <a:pt x="25465" y="104907"/>
                </a:cubicBezTo>
                <a:cubicBezTo>
                  <a:pt x="26523" y="108082"/>
                  <a:pt x="11707" y="137715"/>
                  <a:pt x="9590" y="155707"/>
                </a:cubicBezTo>
                <a:cubicBezTo>
                  <a:pt x="7473" y="173699"/>
                  <a:pt x="14352" y="211270"/>
                  <a:pt x="12765" y="212857"/>
                </a:cubicBezTo>
                <a:cubicBezTo>
                  <a:pt x="11178" y="214444"/>
                  <a:pt x="-993" y="184811"/>
                  <a:pt x="65" y="165232"/>
                </a:cubicBezTo>
                <a:cubicBezTo>
                  <a:pt x="1123" y="145653"/>
                  <a:pt x="11707" y="111257"/>
                  <a:pt x="19115" y="95382"/>
                </a:cubicBezTo>
                <a:cubicBezTo>
                  <a:pt x="26523" y="79507"/>
                  <a:pt x="44515" y="74215"/>
                  <a:pt x="44515" y="69982"/>
                </a:cubicBezTo>
                <a:cubicBezTo>
                  <a:pt x="44515" y="65749"/>
                  <a:pt x="9061" y="72628"/>
                  <a:pt x="19115" y="69982"/>
                </a:cubicBezTo>
                <a:cubicBezTo>
                  <a:pt x="29169" y="67336"/>
                  <a:pt x="99019" y="55695"/>
                  <a:pt x="104840" y="54107"/>
                </a:cubicBezTo>
                <a:cubicBezTo>
                  <a:pt x="110661" y="52520"/>
                  <a:pt x="38165" y="68924"/>
                  <a:pt x="54040" y="60457"/>
                </a:cubicBezTo>
                <a:cubicBezTo>
                  <a:pt x="69915" y="51990"/>
                  <a:pt x="219140" y="-3043"/>
                  <a:pt x="21596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F79168A0-C138-F53E-66B2-222926F1F497}"/>
              </a:ext>
            </a:extLst>
          </p:cNvPr>
          <p:cNvSpPr/>
          <p:nvPr/>
        </p:nvSpPr>
        <p:spPr>
          <a:xfrm>
            <a:off x="6505545" y="2841273"/>
            <a:ext cx="438258" cy="51156"/>
          </a:xfrm>
          <a:custGeom>
            <a:avLst/>
            <a:gdLst>
              <a:gd name="connsiteX0" fmla="*/ 30 w 438258"/>
              <a:gd name="connsiteY0" fmla="*/ 51152 h 51156"/>
              <a:gd name="connsiteX1" fmla="*/ 200055 w 438258"/>
              <a:gd name="connsiteY1" fmla="*/ 3527 h 51156"/>
              <a:gd name="connsiteX2" fmla="*/ 155605 w 438258"/>
              <a:gd name="connsiteY2" fmla="*/ 3527 h 51156"/>
              <a:gd name="connsiteX3" fmla="*/ 292130 w 438258"/>
              <a:gd name="connsiteY3" fmla="*/ 3527 h 51156"/>
              <a:gd name="connsiteX4" fmla="*/ 377855 w 438258"/>
              <a:gd name="connsiteY4" fmla="*/ 13052 h 51156"/>
              <a:gd name="connsiteX5" fmla="*/ 349280 w 438258"/>
              <a:gd name="connsiteY5" fmla="*/ 9877 h 51156"/>
              <a:gd name="connsiteX6" fmla="*/ 438180 w 438258"/>
              <a:gd name="connsiteY6" fmla="*/ 35277 h 51156"/>
              <a:gd name="connsiteX7" fmla="*/ 361980 w 438258"/>
              <a:gd name="connsiteY7" fmla="*/ 13052 h 51156"/>
              <a:gd name="connsiteX8" fmla="*/ 215930 w 438258"/>
              <a:gd name="connsiteY8" fmla="*/ 13052 h 51156"/>
              <a:gd name="connsiteX9" fmla="*/ 114330 w 438258"/>
              <a:gd name="connsiteY9" fmla="*/ 13052 h 51156"/>
              <a:gd name="connsiteX10" fmla="*/ 184180 w 438258"/>
              <a:gd name="connsiteY10" fmla="*/ 6702 h 51156"/>
              <a:gd name="connsiteX11" fmla="*/ 30 w 438258"/>
              <a:gd name="connsiteY11" fmla="*/ 51152 h 5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258" h="51156">
                <a:moveTo>
                  <a:pt x="30" y="51152"/>
                </a:moveTo>
                <a:cubicBezTo>
                  <a:pt x="2676" y="50623"/>
                  <a:pt x="174126" y="11464"/>
                  <a:pt x="200055" y="3527"/>
                </a:cubicBezTo>
                <a:cubicBezTo>
                  <a:pt x="225984" y="-4410"/>
                  <a:pt x="155605" y="3527"/>
                  <a:pt x="155605" y="3527"/>
                </a:cubicBezTo>
                <a:cubicBezTo>
                  <a:pt x="170951" y="3527"/>
                  <a:pt x="255088" y="1939"/>
                  <a:pt x="292130" y="3527"/>
                </a:cubicBezTo>
                <a:cubicBezTo>
                  <a:pt x="329172" y="5114"/>
                  <a:pt x="377855" y="13052"/>
                  <a:pt x="377855" y="13052"/>
                </a:cubicBezTo>
                <a:cubicBezTo>
                  <a:pt x="387380" y="14110"/>
                  <a:pt x="339226" y="6173"/>
                  <a:pt x="349280" y="9877"/>
                </a:cubicBezTo>
                <a:cubicBezTo>
                  <a:pt x="359334" y="13581"/>
                  <a:pt x="436063" y="34748"/>
                  <a:pt x="438180" y="35277"/>
                </a:cubicBezTo>
                <a:cubicBezTo>
                  <a:pt x="440297" y="35806"/>
                  <a:pt x="399022" y="16756"/>
                  <a:pt x="361980" y="13052"/>
                </a:cubicBezTo>
                <a:cubicBezTo>
                  <a:pt x="324938" y="9348"/>
                  <a:pt x="215930" y="13052"/>
                  <a:pt x="215930" y="13052"/>
                </a:cubicBezTo>
                <a:cubicBezTo>
                  <a:pt x="174655" y="13052"/>
                  <a:pt x="119621" y="14110"/>
                  <a:pt x="114330" y="13052"/>
                </a:cubicBezTo>
                <a:cubicBezTo>
                  <a:pt x="109039" y="11994"/>
                  <a:pt x="201113" y="4056"/>
                  <a:pt x="184180" y="6702"/>
                </a:cubicBezTo>
                <a:cubicBezTo>
                  <a:pt x="167247" y="9348"/>
                  <a:pt x="-2616" y="51681"/>
                  <a:pt x="30" y="51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BF199809-8E2C-2E04-5693-E8070BB03C11}"/>
              </a:ext>
            </a:extLst>
          </p:cNvPr>
          <p:cNvSpPr/>
          <p:nvPr/>
        </p:nvSpPr>
        <p:spPr>
          <a:xfrm>
            <a:off x="7452649" y="2777760"/>
            <a:ext cx="103884" cy="277335"/>
          </a:xfrm>
          <a:custGeom>
            <a:avLst/>
            <a:gdLst>
              <a:gd name="connsiteX0" fmla="*/ 103851 w 103884"/>
              <a:gd name="connsiteY0" fmla="*/ 365 h 277335"/>
              <a:gd name="connsiteX1" fmla="*/ 34001 w 103884"/>
              <a:gd name="connsiteY1" fmla="*/ 130540 h 277335"/>
              <a:gd name="connsiteX2" fmla="*/ 5426 w 103884"/>
              <a:gd name="connsiteY2" fmla="*/ 270240 h 277335"/>
              <a:gd name="connsiteX3" fmla="*/ 2251 w 103884"/>
              <a:gd name="connsiteY3" fmla="*/ 241665 h 277335"/>
              <a:gd name="connsiteX4" fmla="*/ 30826 w 103884"/>
              <a:gd name="connsiteY4" fmla="*/ 111490 h 277335"/>
              <a:gd name="connsiteX5" fmla="*/ 24476 w 103884"/>
              <a:gd name="connsiteY5" fmla="*/ 171815 h 277335"/>
              <a:gd name="connsiteX6" fmla="*/ 103851 w 103884"/>
              <a:gd name="connsiteY6" fmla="*/ 365 h 27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884" h="277335">
                <a:moveTo>
                  <a:pt x="103851" y="365"/>
                </a:moveTo>
                <a:cubicBezTo>
                  <a:pt x="105438" y="-6514"/>
                  <a:pt x="50405" y="85561"/>
                  <a:pt x="34001" y="130540"/>
                </a:cubicBezTo>
                <a:cubicBezTo>
                  <a:pt x="17597" y="175519"/>
                  <a:pt x="10718" y="251719"/>
                  <a:pt x="5426" y="270240"/>
                </a:cubicBezTo>
                <a:cubicBezTo>
                  <a:pt x="134" y="288761"/>
                  <a:pt x="-1982" y="268123"/>
                  <a:pt x="2251" y="241665"/>
                </a:cubicBezTo>
                <a:cubicBezTo>
                  <a:pt x="6484" y="215207"/>
                  <a:pt x="27122" y="123132"/>
                  <a:pt x="30826" y="111490"/>
                </a:cubicBezTo>
                <a:cubicBezTo>
                  <a:pt x="34530" y="99848"/>
                  <a:pt x="14951" y="186632"/>
                  <a:pt x="24476" y="171815"/>
                </a:cubicBezTo>
                <a:cubicBezTo>
                  <a:pt x="34001" y="156998"/>
                  <a:pt x="102264" y="7244"/>
                  <a:pt x="103851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3009C0C6-CE22-31B2-3A48-5A78B2AF17D4}"/>
              </a:ext>
            </a:extLst>
          </p:cNvPr>
          <p:cNvSpPr/>
          <p:nvPr/>
        </p:nvSpPr>
        <p:spPr>
          <a:xfrm>
            <a:off x="7070690" y="2723827"/>
            <a:ext cx="69885" cy="292646"/>
          </a:xfrm>
          <a:custGeom>
            <a:avLst/>
            <a:gdLst>
              <a:gd name="connsiteX0" fmla="*/ 35 w 69885"/>
              <a:gd name="connsiteY0" fmla="*/ 323 h 292646"/>
              <a:gd name="connsiteX1" fmla="*/ 66710 w 69885"/>
              <a:gd name="connsiteY1" fmla="*/ 114623 h 292646"/>
              <a:gd name="connsiteX2" fmla="*/ 54010 w 69885"/>
              <a:gd name="connsiteY2" fmla="*/ 190823 h 292646"/>
              <a:gd name="connsiteX3" fmla="*/ 60360 w 69885"/>
              <a:gd name="connsiteY3" fmla="*/ 136848 h 292646"/>
              <a:gd name="connsiteX4" fmla="*/ 60360 w 69885"/>
              <a:gd name="connsiteY4" fmla="*/ 238448 h 292646"/>
              <a:gd name="connsiteX5" fmla="*/ 69885 w 69885"/>
              <a:gd name="connsiteY5" fmla="*/ 292423 h 292646"/>
              <a:gd name="connsiteX6" fmla="*/ 60360 w 69885"/>
              <a:gd name="connsiteY6" fmla="*/ 219398 h 292646"/>
              <a:gd name="connsiteX7" fmla="*/ 57185 w 69885"/>
              <a:gd name="connsiteY7" fmla="*/ 152723 h 292646"/>
              <a:gd name="connsiteX8" fmla="*/ 35 w 69885"/>
              <a:gd name="connsiteY8" fmla="*/ 323 h 292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885" h="292646">
                <a:moveTo>
                  <a:pt x="35" y="323"/>
                </a:moveTo>
                <a:cubicBezTo>
                  <a:pt x="1623" y="-6027"/>
                  <a:pt x="57714" y="82873"/>
                  <a:pt x="66710" y="114623"/>
                </a:cubicBezTo>
                <a:cubicBezTo>
                  <a:pt x="75706" y="146373"/>
                  <a:pt x="55068" y="187119"/>
                  <a:pt x="54010" y="190823"/>
                </a:cubicBezTo>
                <a:cubicBezTo>
                  <a:pt x="52952" y="194527"/>
                  <a:pt x="59302" y="128911"/>
                  <a:pt x="60360" y="136848"/>
                </a:cubicBezTo>
                <a:cubicBezTo>
                  <a:pt x="61418" y="144785"/>
                  <a:pt x="58773" y="212519"/>
                  <a:pt x="60360" y="238448"/>
                </a:cubicBezTo>
                <a:cubicBezTo>
                  <a:pt x="61948" y="264377"/>
                  <a:pt x="69885" y="295598"/>
                  <a:pt x="69885" y="292423"/>
                </a:cubicBezTo>
                <a:cubicBezTo>
                  <a:pt x="69885" y="289248"/>
                  <a:pt x="62477" y="242681"/>
                  <a:pt x="60360" y="219398"/>
                </a:cubicBezTo>
                <a:cubicBezTo>
                  <a:pt x="58243" y="196115"/>
                  <a:pt x="63006" y="183944"/>
                  <a:pt x="57185" y="152723"/>
                </a:cubicBezTo>
                <a:cubicBezTo>
                  <a:pt x="51364" y="121502"/>
                  <a:pt x="-1553" y="6673"/>
                  <a:pt x="35" y="32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E01B5391-05F5-33A4-1C57-B7BD8D671FED}"/>
              </a:ext>
            </a:extLst>
          </p:cNvPr>
          <p:cNvSpPr/>
          <p:nvPr/>
        </p:nvSpPr>
        <p:spPr>
          <a:xfrm>
            <a:off x="6959181" y="2762249"/>
            <a:ext cx="106789" cy="206619"/>
          </a:xfrm>
          <a:custGeom>
            <a:avLst/>
            <a:gdLst>
              <a:gd name="connsiteX0" fmla="*/ 16294 w 106789"/>
              <a:gd name="connsiteY0" fmla="*/ 1 h 206619"/>
              <a:gd name="connsiteX1" fmla="*/ 92494 w 106789"/>
              <a:gd name="connsiteY1" fmla="*/ 133351 h 206619"/>
              <a:gd name="connsiteX2" fmla="*/ 48044 w 106789"/>
              <a:gd name="connsiteY2" fmla="*/ 152401 h 206619"/>
              <a:gd name="connsiteX3" fmla="*/ 419 w 106789"/>
              <a:gd name="connsiteY3" fmla="*/ 165101 h 206619"/>
              <a:gd name="connsiteX4" fmla="*/ 76619 w 106789"/>
              <a:gd name="connsiteY4" fmla="*/ 130176 h 206619"/>
              <a:gd name="connsiteX5" fmla="*/ 89319 w 106789"/>
              <a:gd name="connsiteY5" fmla="*/ 206376 h 206619"/>
              <a:gd name="connsiteX6" fmla="*/ 95669 w 106789"/>
              <a:gd name="connsiteY6" fmla="*/ 155576 h 206619"/>
              <a:gd name="connsiteX7" fmla="*/ 105194 w 106789"/>
              <a:gd name="connsiteY7" fmla="*/ 190501 h 206619"/>
              <a:gd name="connsiteX8" fmla="*/ 98844 w 106789"/>
              <a:gd name="connsiteY8" fmla="*/ 136526 h 206619"/>
              <a:gd name="connsiteX9" fmla="*/ 16294 w 106789"/>
              <a:gd name="connsiteY9" fmla="*/ 1 h 206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9" h="206619">
                <a:moveTo>
                  <a:pt x="16294" y="1"/>
                </a:moveTo>
                <a:cubicBezTo>
                  <a:pt x="15236" y="-528"/>
                  <a:pt x="87202" y="107951"/>
                  <a:pt x="92494" y="133351"/>
                </a:cubicBezTo>
                <a:cubicBezTo>
                  <a:pt x="97786" y="158751"/>
                  <a:pt x="63390" y="147109"/>
                  <a:pt x="48044" y="152401"/>
                </a:cubicBezTo>
                <a:cubicBezTo>
                  <a:pt x="32698" y="157693"/>
                  <a:pt x="-4343" y="168805"/>
                  <a:pt x="419" y="165101"/>
                </a:cubicBezTo>
                <a:cubicBezTo>
                  <a:pt x="5181" y="161397"/>
                  <a:pt x="61802" y="123297"/>
                  <a:pt x="76619" y="130176"/>
                </a:cubicBezTo>
                <a:cubicBezTo>
                  <a:pt x="91436" y="137055"/>
                  <a:pt x="86144" y="202143"/>
                  <a:pt x="89319" y="206376"/>
                </a:cubicBezTo>
                <a:cubicBezTo>
                  <a:pt x="92494" y="210609"/>
                  <a:pt x="93023" y="158222"/>
                  <a:pt x="95669" y="155576"/>
                </a:cubicBezTo>
                <a:cubicBezTo>
                  <a:pt x="98315" y="152930"/>
                  <a:pt x="104665" y="193676"/>
                  <a:pt x="105194" y="190501"/>
                </a:cubicBezTo>
                <a:cubicBezTo>
                  <a:pt x="105723" y="187326"/>
                  <a:pt x="111015" y="161926"/>
                  <a:pt x="98844" y="136526"/>
                </a:cubicBezTo>
                <a:cubicBezTo>
                  <a:pt x="86673" y="111126"/>
                  <a:pt x="17352" y="530"/>
                  <a:pt x="1629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2C15970D-910D-15EF-D2E3-6B7042DDAF11}"/>
              </a:ext>
            </a:extLst>
          </p:cNvPr>
          <p:cNvSpPr/>
          <p:nvPr/>
        </p:nvSpPr>
        <p:spPr>
          <a:xfrm>
            <a:off x="6864341" y="3400380"/>
            <a:ext cx="25409" cy="123922"/>
          </a:xfrm>
          <a:custGeom>
            <a:avLst/>
            <a:gdLst>
              <a:gd name="connsiteX0" fmla="*/ 9 w 25409"/>
              <a:gd name="connsiteY0" fmla="*/ 45 h 123922"/>
              <a:gd name="connsiteX1" fmla="*/ 22234 w 25409"/>
              <a:gd name="connsiteY1" fmla="*/ 69895 h 123922"/>
              <a:gd name="connsiteX2" fmla="*/ 9 w 25409"/>
              <a:gd name="connsiteY2" fmla="*/ 123870 h 123922"/>
              <a:gd name="connsiteX3" fmla="*/ 25409 w 25409"/>
              <a:gd name="connsiteY3" fmla="*/ 60370 h 123922"/>
              <a:gd name="connsiteX4" fmla="*/ 9 w 25409"/>
              <a:gd name="connsiteY4" fmla="*/ 45 h 12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9" h="123922">
                <a:moveTo>
                  <a:pt x="9" y="45"/>
                </a:moveTo>
                <a:cubicBezTo>
                  <a:pt x="-520" y="1632"/>
                  <a:pt x="22234" y="49258"/>
                  <a:pt x="22234" y="69895"/>
                </a:cubicBezTo>
                <a:cubicBezTo>
                  <a:pt x="22234" y="90532"/>
                  <a:pt x="-520" y="125457"/>
                  <a:pt x="9" y="123870"/>
                </a:cubicBezTo>
                <a:cubicBezTo>
                  <a:pt x="538" y="122283"/>
                  <a:pt x="25409" y="81537"/>
                  <a:pt x="25409" y="60370"/>
                </a:cubicBezTo>
                <a:cubicBezTo>
                  <a:pt x="25409" y="39203"/>
                  <a:pt x="538" y="-1542"/>
                  <a:pt x="9" y="4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F1A59C83-5B18-BA44-337F-5F5D9B3AFD58}"/>
              </a:ext>
            </a:extLst>
          </p:cNvPr>
          <p:cNvSpPr/>
          <p:nvPr/>
        </p:nvSpPr>
        <p:spPr>
          <a:xfrm>
            <a:off x="7708278" y="3209922"/>
            <a:ext cx="35732" cy="137203"/>
          </a:xfrm>
          <a:custGeom>
            <a:avLst/>
            <a:gdLst>
              <a:gd name="connsiteX0" fmla="*/ 622 w 35732"/>
              <a:gd name="connsiteY0" fmla="*/ 3 h 137203"/>
              <a:gd name="connsiteX1" fmla="*/ 13322 w 35732"/>
              <a:gd name="connsiteY1" fmla="*/ 82553 h 137203"/>
              <a:gd name="connsiteX2" fmla="*/ 35547 w 35732"/>
              <a:gd name="connsiteY2" fmla="*/ 136528 h 137203"/>
              <a:gd name="connsiteX3" fmla="*/ 22847 w 35732"/>
              <a:gd name="connsiteY3" fmla="*/ 111128 h 137203"/>
              <a:gd name="connsiteX4" fmla="*/ 3797 w 35732"/>
              <a:gd name="connsiteY4" fmla="*/ 85728 h 137203"/>
              <a:gd name="connsiteX5" fmla="*/ 622 w 35732"/>
              <a:gd name="connsiteY5" fmla="*/ 3 h 13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32" h="137203">
                <a:moveTo>
                  <a:pt x="622" y="3"/>
                </a:moveTo>
                <a:cubicBezTo>
                  <a:pt x="2209" y="-526"/>
                  <a:pt x="7501" y="59799"/>
                  <a:pt x="13322" y="82553"/>
                </a:cubicBezTo>
                <a:cubicBezTo>
                  <a:pt x="19143" y="105307"/>
                  <a:pt x="33960" y="131766"/>
                  <a:pt x="35547" y="136528"/>
                </a:cubicBezTo>
                <a:cubicBezTo>
                  <a:pt x="37134" y="141290"/>
                  <a:pt x="28139" y="119595"/>
                  <a:pt x="22847" y="111128"/>
                </a:cubicBezTo>
                <a:cubicBezTo>
                  <a:pt x="17555" y="102661"/>
                  <a:pt x="6972" y="101074"/>
                  <a:pt x="3797" y="85728"/>
                </a:cubicBezTo>
                <a:cubicBezTo>
                  <a:pt x="622" y="70382"/>
                  <a:pt x="-965" y="532"/>
                  <a:pt x="622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F571D120-B3EB-FDEF-96B9-10CD1D4412FA}"/>
              </a:ext>
            </a:extLst>
          </p:cNvPr>
          <p:cNvSpPr/>
          <p:nvPr/>
        </p:nvSpPr>
        <p:spPr>
          <a:xfrm>
            <a:off x="6542952" y="3186911"/>
            <a:ext cx="212390" cy="7208"/>
          </a:xfrm>
          <a:custGeom>
            <a:avLst/>
            <a:gdLst>
              <a:gd name="connsiteX0" fmla="*/ 723 w 212390"/>
              <a:gd name="connsiteY0" fmla="*/ 7139 h 7208"/>
              <a:gd name="connsiteX1" fmla="*/ 207098 w 212390"/>
              <a:gd name="connsiteY1" fmla="*/ 3964 h 7208"/>
              <a:gd name="connsiteX2" fmla="*/ 140423 w 212390"/>
              <a:gd name="connsiteY2" fmla="*/ 789 h 7208"/>
              <a:gd name="connsiteX3" fmla="*/ 723 w 212390"/>
              <a:gd name="connsiteY3" fmla="*/ 7139 h 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390" h="7208">
                <a:moveTo>
                  <a:pt x="723" y="7139"/>
                </a:moveTo>
                <a:cubicBezTo>
                  <a:pt x="11835" y="7668"/>
                  <a:pt x="183815" y="5022"/>
                  <a:pt x="207098" y="3964"/>
                </a:cubicBezTo>
                <a:cubicBezTo>
                  <a:pt x="230381" y="2906"/>
                  <a:pt x="171115" y="-1857"/>
                  <a:pt x="140423" y="789"/>
                </a:cubicBezTo>
                <a:cubicBezTo>
                  <a:pt x="109731" y="3435"/>
                  <a:pt x="-10389" y="6610"/>
                  <a:pt x="723" y="7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9938A37B-88CF-BE0B-EC58-E6576B058337}"/>
              </a:ext>
            </a:extLst>
          </p:cNvPr>
          <p:cNvSpPr/>
          <p:nvPr/>
        </p:nvSpPr>
        <p:spPr>
          <a:xfrm>
            <a:off x="6667892" y="3498799"/>
            <a:ext cx="123442" cy="98544"/>
          </a:xfrm>
          <a:custGeom>
            <a:avLst/>
            <a:gdLst>
              <a:gd name="connsiteX0" fmla="*/ 123433 w 123442"/>
              <a:gd name="connsiteY0" fmla="*/ 51 h 98544"/>
              <a:gd name="connsiteX1" fmla="*/ 18658 w 123442"/>
              <a:gd name="connsiteY1" fmla="*/ 57201 h 98544"/>
              <a:gd name="connsiteX2" fmla="*/ 2783 w 123442"/>
              <a:gd name="connsiteY2" fmla="*/ 98476 h 98544"/>
              <a:gd name="connsiteX3" fmla="*/ 12308 w 123442"/>
              <a:gd name="connsiteY3" fmla="*/ 47676 h 98544"/>
              <a:gd name="connsiteX4" fmla="*/ 123433 w 123442"/>
              <a:gd name="connsiteY4" fmla="*/ 51 h 9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442" h="98544">
                <a:moveTo>
                  <a:pt x="123433" y="51"/>
                </a:moveTo>
                <a:cubicBezTo>
                  <a:pt x="124491" y="1639"/>
                  <a:pt x="38766" y="40797"/>
                  <a:pt x="18658" y="57201"/>
                </a:cubicBezTo>
                <a:cubicBezTo>
                  <a:pt x="-1450" y="73605"/>
                  <a:pt x="3841" y="100064"/>
                  <a:pt x="2783" y="98476"/>
                </a:cubicBezTo>
                <a:cubicBezTo>
                  <a:pt x="1725" y="96888"/>
                  <a:pt x="-6742" y="61434"/>
                  <a:pt x="12308" y="47676"/>
                </a:cubicBezTo>
                <a:cubicBezTo>
                  <a:pt x="31358" y="33918"/>
                  <a:pt x="122375" y="-1537"/>
                  <a:pt x="123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3BDAACFB-6766-7BCA-1023-2BB8E2481D8E}"/>
              </a:ext>
            </a:extLst>
          </p:cNvPr>
          <p:cNvSpPr/>
          <p:nvPr/>
        </p:nvSpPr>
        <p:spPr>
          <a:xfrm>
            <a:off x="7483337" y="3091492"/>
            <a:ext cx="55486" cy="142657"/>
          </a:xfrm>
          <a:custGeom>
            <a:avLst/>
            <a:gdLst>
              <a:gd name="connsiteX0" fmla="*/ 138 w 55486"/>
              <a:gd name="connsiteY0" fmla="*/ 958 h 142657"/>
              <a:gd name="connsiteX1" fmla="*/ 54113 w 55486"/>
              <a:gd name="connsiteY1" fmla="*/ 140658 h 142657"/>
              <a:gd name="connsiteX2" fmla="*/ 38238 w 55486"/>
              <a:gd name="connsiteY2" fmla="*/ 80333 h 142657"/>
              <a:gd name="connsiteX3" fmla="*/ 138 w 55486"/>
              <a:gd name="connsiteY3" fmla="*/ 958 h 142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86" h="142657">
                <a:moveTo>
                  <a:pt x="138" y="958"/>
                </a:moveTo>
                <a:cubicBezTo>
                  <a:pt x="2784" y="11012"/>
                  <a:pt x="47763" y="127429"/>
                  <a:pt x="54113" y="140658"/>
                </a:cubicBezTo>
                <a:cubicBezTo>
                  <a:pt x="60463" y="153887"/>
                  <a:pt x="43001" y="97796"/>
                  <a:pt x="38238" y="80333"/>
                </a:cubicBezTo>
                <a:cubicBezTo>
                  <a:pt x="33475" y="62870"/>
                  <a:pt x="-2508" y="-9096"/>
                  <a:pt x="138" y="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49948601-90C3-97EF-593F-84993D1D61C6}"/>
              </a:ext>
            </a:extLst>
          </p:cNvPr>
          <p:cNvSpPr/>
          <p:nvPr/>
        </p:nvSpPr>
        <p:spPr>
          <a:xfrm>
            <a:off x="7464425" y="3105103"/>
            <a:ext cx="102149" cy="187725"/>
          </a:xfrm>
          <a:custGeom>
            <a:avLst/>
            <a:gdLst>
              <a:gd name="connsiteX0" fmla="*/ 0 w 102149"/>
              <a:gd name="connsiteY0" fmla="*/ 47 h 187725"/>
              <a:gd name="connsiteX1" fmla="*/ 28575 w 102149"/>
              <a:gd name="connsiteY1" fmla="*/ 136572 h 187725"/>
              <a:gd name="connsiteX2" fmla="*/ 101600 w 102149"/>
              <a:gd name="connsiteY2" fmla="*/ 187372 h 187725"/>
              <a:gd name="connsiteX3" fmla="*/ 60325 w 102149"/>
              <a:gd name="connsiteY3" fmla="*/ 158797 h 187725"/>
              <a:gd name="connsiteX4" fmla="*/ 28575 w 102149"/>
              <a:gd name="connsiteY4" fmla="*/ 152447 h 187725"/>
              <a:gd name="connsiteX5" fmla="*/ 0 w 102149"/>
              <a:gd name="connsiteY5" fmla="*/ 47 h 18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49" h="187725">
                <a:moveTo>
                  <a:pt x="0" y="47"/>
                </a:moveTo>
                <a:cubicBezTo>
                  <a:pt x="0" y="-2599"/>
                  <a:pt x="11642" y="105351"/>
                  <a:pt x="28575" y="136572"/>
                </a:cubicBezTo>
                <a:cubicBezTo>
                  <a:pt x="45508" y="167793"/>
                  <a:pt x="101600" y="187372"/>
                  <a:pt x="101600" y="187372"/>
                </a:cubicBezTo>
                <a:cubicBezTo>
                  <a:pt x="106892" y="191076"/>
                  <a:pt x="72496" y="164618"/>
                  <a:pt x="60325" y="158797"/>
                </a:cubicBezTo>
                <a:cubicBezTo>
                  <a:pt x="48154" y="152976"/>
                  <a:pt x="39158" y="171497"/>
                  <a:pt x="28575" y="152447"/>
                </a:cubicBezTo>
                <a:cubicBezTo>
                  <a:pt x="17992" y="133397"/>
                  <a:pt x="0" y="2693"/>
                  <a:pt x="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A740C765-82C2-1AAD-79EF-6DEB7A3DB35C}"/>
              </a:ext>
            </a:extLst>
          </p:cNvPr>
          <p:cNvSpPr/>
          <p:nvPr/>
        </p:nvSpPr>
        <p:spPr>
          <a:xfrm>
            <a:off x="7073878" y="2993320"/>
            <a:ext cx="56415" cy="205239"/>
          </a:xfrm>
          <a:custGeom>
            <a:avLst/>
            <a:gdLst>
              <a:gd name="connsiteX0" fmla="*/ 22 w 56415"/>
              <a:gd name="connsiteY0" fmla="*/ 705 h 205239"/>
              <a:gd name="connsiteX1" fmla="*/ 44472 w 56415"/>
              <a:gd name="connsiteY1" fmla="*/ 95955 h 205239"/>
              <a:gd name="connsiteX2" fmla="*/ 53997 w 56415"/>
              <a:gd name="connsiteY2" fmla="*/ 203905 h 205239"/>
              <a:gd name="connsiteX3" fmla="*/ 50822 w 56415"/>
              <a:gd name="connsiteY3" fmla="*/ 146755 h 205239"/>
              <a:gd name="connsiteX4" fmla="*/ 22 w 56415"/>
              <a:gd name="connsiteY4" fmla="*/ 705 h 2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15" h="205239">
                <a:moveTo>
                  <a:pt x="22" y="705"/>
                </a:moveTo>
                <a:cubicBezTo>
                  <a:pt x="-1036" y="-7762"/>
                  <a:pt x="35476" y="62088"/>
                  <a:pt x="44472" y="95955"/>
                </a:cubicBezTo>
                <a:cubicBezTo>
                  <a:pt x="53468" y="129822"/>
                  <a:pt x="52939" y="195438"/>
                  <a:pt x="53997" y="203905"/>
                </a:cubicBezTo>
                <a:cubicBezTo>
                  <a:pt x="55055" y="212372"/>
                  <a:pt x="60347" y="179034"/>
                  <a:pt x="50822" y="146755"/>
                </a:cubicBezTo>
                <a:cubicBezTo>
                  <a:pt x="41297" y="114476"/>
                  <a:pt x="1080" y="9172"/>
                  <a:pt x="22" y="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2285170F-918D-7213-3B59-A7586480140A}"/>
              </a:ext>
            </a:extLst>
          </p:cNvPr>
          <p:cNvSpPr/>
          <p:nvPr/>
        </p:nvSpPr>
        <p:spPr>
          <a:xfrm>
            <a:off x="6835733" y="3248025"/>
            <a:ext cx="174853" cy="79617"/>
          </a:xfrm>
          <a:custGeom>
            <a:avLst/>
            <a:gdLst>
              <a:gd name="connsiteX0" fmla="*/ 42 w 174853"/>
              <a:gd name="connsiteY0" fmla="*/ 0 h 79617"/>
              <a:gd name="connsiteX1" fmla="*/ 88942 w 174853"/>
              <a:gd name="connsiteY1" fmla="*/ 69850 h 79617"/>
              <a:gd name="connsiteX2" fmla="*/ 79417 w 174853"/>
              <a:gd name="connsiteY2" fmla="*/ 76200 h 79617"/>
              <a:gd name="connsiteX3" fmla="*/ 174667 w 174853"/>
              <a:gd name="connsiteY3" fmla="*/ 79375 h 79617"/>
              <a:gd name="connsiteX4" fmla="*/ 101642 w 174853"/>
              <a:gd name="connsiteY4" fmla="*/ 69850 h 79617"/>
              <a:gd name="connsiteX5" fmla="*/ 42 w 174853"/>
              <a:gd name="connsiteY5" fmla="*/ 0 h 7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853" h="79617">
                <a:moveTo>
                  <a:pt x="42" y="0"/>
                </a:moveTo>
                <a:cubicBezTo>
                  <a:pt x="-2075" y="0"/>
                  <a:pt x="75713" y="57150"/>
                  <a:pt x="88942" y="69850"/>
                </a:cubicBezTo>
                <a:cubicBezTo>
                  <a:pt x="102171" y="82550"/>
                  <a:pt x="65130" y="74613"/>
                  <a:pt x="79417" y="76200"/>
                </a:cubicBezTo>
                <a:cubicBezTo>
                  <a:pt x="93704" y="77787"/>
                  <a:pt x="170963" y="80433"/>
                  <a:pt x="174667" y="79375"/>
                </a:cubicBezTo>
                <a:cubicBezTo>
                  <a:pt x="178371" y="78317"/>
                  <a:pt x="125984" y="80433"/>
                  <a:pt x="101642" y="69850"/>
                </a:cubicBezTo>
                <a:cubicBezTo>
                  <a:pt x="77300" y="59267"/>
                  <a:pt x="2159" y="0"/>
                  <a:pt x="42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0F78ABF6-78A0-55C9-CDD7-F3036FC2CC99}"/>
              </a:ext>
            </a:extLst>
          </p:cNvPr>
          <p:cNvSpPr/>
          <p:nvPr/>
        </p:nvSpPr>
        <p:spPr>
          <a:xfrm>
            <a:off x="6421633" y="3209841"/>
            <a:ext cx="52216" cy="133653"/>
          </a:xfrm>
          <a:custGeom>
            <a:avLst/>
            <a:gdLst>
              <a:gd name="connsiteX0" fmla="*/ 52192 w 52216"/>
              <a:gd name="connsiteY0" fmla="*/ 84 h 133653"/>
              <a:gd name="connsiteX1" fmla="*/ 10917 w 52216"/>
              <a:gd name="connsiteY1" fmla="*/ 92159 h 133653"/>
              <a:gd name="connsiteX2" fmla="*/ 1392 w 52216"/>
              <a:gd name="connsiteY2" fmla="*/ 133434 h 133653"/>
              <a:gd name="connsiteX3" fmla="*/ 4567 w 52216"/>
              <a:gd name="connsiteY3" fmla="*/ 76284 h 133653"/>
              <a:gd name="connsiteX4" fmla="*/ 52192 w 52216"/>
              <a:gd name="connsiteY4" fmla="*/ 84 h 13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16" h="133653">
                <a:moveTo>
                  <a:pt x="52192" y="84"/>
                </a:moveTo>
                <a:cubicBezTo>
                  <a:pt x="53250" y="2730"/>
                  <a:pt x="19384" y="69934"/>
                  <a:pt x="10917" y="92159"/>
                </a:cubicBezTo>
                <a:cubicBezTo>
                  <a:pt x="2450" y="114384"/>
                  <a:pt x="2450" y="136080"/>
                  <a:pt x="1392" y="133434"/>
                </a:cubicBezTo>
                <a:cubicBezTo>
                  <a:pt x="334" y="130788"/>
                  <a:pt x="-2312" y="94805"/>
                  <a:pt x="4567" y="76284"/>
                </a:cubicBezTo>
                <a:cubicBezTo>
                  <a:pt x="11446" y="57763"/>
                  <a:pt x="51134" y="-2562"/>
                  <a:pt x="52192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F909EE6-04D1-DD16-56C4-4A9A183EA7EA}"/>
              </a:ext>
            </a:extLst>
          </p:cNvPr>
          <p:cNvSpPr/>
          <p:nvPr/>
        </p:nvSpPr>
        <p:spPr>
          <a:xfrm>
            <a:off x="6280145" y="3406712"/>
            <a:ext cx="38328" cy="273241"/>
          </a:xfrm>
          <a:custGeom>
            <a:avLst/>
            <a:gdLst>
              <a:gd name="connsiteX0" fmla="*/ 19055 w 38328"/>
              <a:gd name="connsiteY0" fmla="*/ 63 h 273241"/>
              <a:gd name="connsiteX1" fmla="*/ 15880 w 38328"/>
              <a:gd name="connsiteY1" fmla="*/ 174688 h 273241"/>
              <a:gd name="connsiteX2" fmla="*/ 38105 w 38328"/>
              <a:gd name="connsiteY2" fmla="*/ 273113 h 273241"/>
              <a:gd name="connsiteX3" fmla="*/ 5 w 38328"/>
              <a:gd name="connsiteY3" fmla="*/ 155638 h 273241"/>
              <a:gd name="connsiteX4" fmla="*/ 19055 w 38328"/>
              <a:gd name="connsiteY4" fmla="*/ 63 h 27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28" h="273241">
                <a:moveTo>
                  <a:pt x="19055" y="63"/>
                </a:moveTo>
                <a:cubicBezTo>
                  <a:pt x="21701" y="3238"/>
                  <a:pt x="12705" y="129180"/>
                  <a:pt x="15880" y="174688"/>
                </a:cubicBezTo>
                <a:cubicBezTo>
                  <a:pt x="19055" y="220196"/>
                  <a:pt x="40751" y="276288"/>
                  <a:pt x="38105" y="273113"/>
                </a:cubicBezTo>
                <a:cubicBezTo>
                  <a:pt x="35459" y="269938"/>
                  <a:pt x="-524" y="198500"/>
                  <a:pt x="5" y="155638"/>
                </a:cubicBezTo>
                <a:cubicBezTo>
                  <a:pt x="534" y="112776"/>
                  <a:pt x="16409" y="-3112"/>
                  <a:pt x="1905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278BB717-D843-499E-4A19-6AF0C10ED9FF}"/>
              </a:ext>
            </a:extLst>
          </p:cNvPr>
          <p:cNvSpPr/>
          <p:nvPr/>
        </p:nvSpPr>
        <p:spPr>
          <a:xfrm>
            <a:off x="8119762" y="3129371"/>
            <a:ext cx="92676" cy="506460"/>
          </a:xfrm>
          <a:custGeom>
            <a:avLst/>
            <a:gdLst>
              <a:gd name="connsiteX0" fmla="*/ 17763 w 92676"/>
              <a:gd name="connsiteY0" fmla="*/ 1179 h 506460"/>
              <a:gd name="connsiteX1" fmla="*/ 87613 w 92676"/>
              <a:gd name="connsiteY1" fmla="*/ 198029 h 506460"/>
              <a:gd name="connsiteX2" fmla="*/ 78088 w 92676"/>
              <a:gd name="connsiteY2" fmla="*/ 325029 h 506460"/>
              <a:gd name="connsiteX3" fmla="*/ 5063 w 92676"/>
              <a:gd name="connsiteY3" fmla="*/ 439329 h 506460"/>
              <a:gd name="connsiteX4" fmla="*/ 8238 w 92676"/>
              <a:gd name="connsiteY4" fmla="*/ 506004 h 506460"/>
              <a:gd name="connsiteX5" fmla="*/ 24113 w 92676"/>
              <a:gd name="connsiteY5" fmla="*/ 407579 h 506460"/>
              <a:gd name="connsiteX6" fmla="*/ 74913 w 92676"/>
              <a:gd name="connsiteY6" fmla="*/ 296454 h 506460"/>
              <a:gd name="connsiteX7" fmla="*/ 17763 w 92676"/>
              <a:gd name="connsiteY7" fmla="*/ 1179 h 506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676" h="506460">
                <a:moveTo>
                  <a:pt x="17763" y="1179"/>
                </a:moveTo>
                <a:cubicBezTo>
                  <a:pt x="19880" y="-15225"/>
                  <a:pt x="77559" y="144054"/>
                  <a:pt x="87613" y="198029"/>
                </a:cubicBezTo>
                <a:cubicBezTo>
                  <a:pt x="97667" y="252004"/>
                  <a:pt x="91846" y="284812"/>
                  <a:pt x="78088" y="325029"/>
                </a:cubicBezTo>
                <a:cubicBezTo>
                  <a:pt x="64330" y="365246"/>
                  <a:pt x="16705" y="409167"/>
                  <a:pt x="5063" y="439329"/>
                </a:cubicBezTo>
                <a:cubicBezTo>
                  <a:pt x="-6579" y="469491"/>
                  <a:pt x="5063" y="511296"/>
                  <a:pt x="8238" y="506004"/>
                </a:cubicBezTo>
                <a:cubicBezTo>
                  <a:pt x="11413" y="500712"/>
                  <a:pt x="13000" y="442504"/>
                  <a:pt x="24113" y="407579"/>
                </a:cubicBezTo>
                <a:cubicBezTo>
                  <a:pt x="35226" y="372654"/>
                  <a:pt x="73855" y="363658"/>
                  <a:pt x="74913" y="296454"/>
                </a:cubicBezTo>
                <a:cubicBezTo>
                  <a:pt x="75971" y="229250"/>
                  <a:pt x="15646" y="17583"/>
                  <a:pt x="17763" y="1179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AFA1A7A3-6721-DBED-9D8F-754CAC00C83E}"/>
              </a:ext>
            </a:extLst>
          </p:cNvPr>
          <p:cNvSpPr/>
          <p:nvPr/>
        </p:nvSpPr>
        <p:spPr>
          <a:xfrm>
            <a:off x="7261217" y="4283008"/>
            <a:ext cx="47910" cy="162668"/>
          </a:xfrm>
          <a:custGeom>
            <a:avLst/>
            <a:gdLst>
              <a:gd name="connsiteX0" fmla="*/ 8 w 47910"/>
              <a:gd name="connsiteY0" fmla="*/ 67 h 162668"/>
              <a:gd name="connsiteX1" fmla="*/ 25408 w 47910"/>
              <a:gd name="connsiteY1" fmla="*/ 133417 h 162668"/>
              <a:gd name="connsiteX2" fmla="*/ 47633 w 47910"/>
              <a:gd name="connsiteY2" fmla="*/ 161992 h 162668"/>
              <a:gd name="connsiteX3" fmla="*/ 9533 w 47910"/>
              <a:gd name="connsiteY3" fmla="*/ 117542 h 162668"/>
              <a:gd name="connsiteX4" fmla="*/ 22233 w 47910"/>
              <a:gd name="connsiteY4" fmla="*/ 152467 h 162668"/>
              <a:gd name="connsiteX5" fmla="*/ 8 w 47910"/>
              <a:gd name="connsiteY5" fmla="*/ 67 h 16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0" h="162668">
                <a:moveTo>
                  <a:pt x="8" y="67"/>
                </a:moveTo>
                <a:cubicBezTo>
                  <a:pt x="537" y="-3108"/>
                  <a:pt x="17471" y="106430"/>
                  <a:pt x="25408" y="133417"/>
                </a:cubicBezTo>
                <a:cubicBezTo>
                  <a:pt x="33345" y="160404"/>
                  <a:pt x="50279" y="164638"/>
                  <a:pt x="47633" y="161992"/>
                </a:cubicBezTo>
                <a:cubicBezTo>
                  <a:pt x="44987" y="159346"/>
                  <a:pt x="13766" y="119129"/>
                  <a:pt x="9533" y="117542"/>
                </a:cubicBezTo>
                <a:cubicBezTo>
                  <a:pt x="5300" y="115955"/>
                  <a:pt x="21704" y="171517"/>
                  <a:pt x="22233" y="152467"/>
                </a:cubicBezTo>
                <a:cubicBezTo>
                  <a:pt x="22762" y="133417"/>
                  <a:pt x="-521" y="3242"/>
                  <a:pt x="8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8BA2E863-D281-1F30-BAB7-4211D1266EDF}"/>
              </a:ext>
            </a:extLst>
          </p:cNvPr>
          <p:cNvSpPr/>
          <p:nvPr/>
        </p:nvSpPr>
        <p:spPr>
          <a:xfrm>
            <a:off x="7393824" y="4250335"/>
            <a:ext cx="233803" cy="229547"/>
          </a:xfrm>
          <a:custGeom>
            <a:avLst/>
            <a:gdLst>
              <a:gd name="connsiteX0" fmla="*/ 232526 w 233803"/>
              <a:gd name="connsiteY0" fmla="*/ 990 h 229547"/>
              <a:gd name="connsiteX1" fmla="*/ 3926 w 233803"/>
              <a:gd name="connsiteY1" fmla="*/ 223240 h 229547"/>
              <a:gd name="connsiteX2" fmla="*/ 89651 w 233803"/>
              <a:gd name="connsiteY2" fmla="*/ 156565 h 229547"/>
              <a:gd name="connsiteX3" fmla="*/ 111876 w 233803"/>
              <a:gd name="connsiteY3" fmla="*/ 29565 h 229547"/>
              <a:gd name="connsiteX4" fmla="*/ 96001 w 233803"/>
              <a:gd name="connsiteY4" fmla="*/ 137515 h 229547"/>
              <a:gd name="connsiteX5" fmla="*/ 232526 w 233803"/>
              <a:gd name="connsiteY5" fmla="*/ 990 h 22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3803" h="229547">
                <a:moveTo>
                  <a:pt x="232526" y="990"/>
                </a:moveTo>
                <a:cubicBezTo>
                  <a:pt x="217180" y="15278"/>
                  <a:pt x="27738" y="197311"/>
                  <a:pt x="3926" y="223240"/>
                </a:cubicBezTo>
                <a:cubicBezTo>
                  <a:pt x="-19886" y="249169"/>
                  <a:pt x="71659" y="188844"/>
                  <a:pt x="89651" y="156565"/>
                </a:cubicBezTo>
                <a:cubicBezTo>
                  <a:pt x="107643" y="124286"/>
                  <a:pt x="110818" y="32740"/>
                  <a:pt x="111876" y="29565"/>
                </a:cubicBezTo>
                <a:cubicBezTo>
                  <a:pt x="112934" y="26390"/>
                  <a:pt x="71659" y="143336"/>
                  <a:pt x="96001" y="137515"/>
                </a:cubicBezTo>
                <a:cubicBezTo>
                  <a:pt x="120343" y="131694"/>
                  <a:pt x="247872" y="-13298"/>
                  <a:pt x="232526" y="9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FE3B03AB-05DB-68BE-25E0-0AD5F845CDF0}"/>
              </a:ext>
            </a:extLst>
          </p:cNvPr>
          <p:cNvSpPr/>
          <p:nvPr/>
        </p:nvSpPr>
        <p:spPr>
          <a:xfrm>
            <a:off x="6622342" y="3692279"/>
            <a:ext cx="54687" cy="132037"/>
          </a:xfrm>
          <a:custGeom>
            <a:avLst/>
            <a:gdLst>
              <a:gd name="connsiteX0" fmla="*/ 54683 w 54687"/>
              <a:gd name="connsiteY0" fmla="*/ 246 h 132037"/>
              <a:gd name="connsiteX1" fmla="*/ 3883 w 54687"/>
              <a:gd name="connsiteY1" fmla="*/ 108196 h 132037"/>
              <a:gd name="connsiteX2" fmla="*/ 3883 w 54687"/>
              <a:gd name="connsiteY2" fmla="*/ 130421 h 132037"/>
              <a:gd name="connsiteX3" fmla="*/ 7058 w 54687"/>
              <a:gd name="connsiteY3" fmla="*/ 79621 h 132037"/>
              <a:gd name="connsiteX4" fmla="*/ 54683 w 54687"/>
              <a:gd name="connsiteY4" fmla="*/ 246 h 13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87" h="132037">
                <a:moveTo>
                  <a:pt x="54683" y="246"/>
                </a:moveTo>
                <a:cubicBezTo>
                  <a:pt x="54154" y="5009"/>
                  <a:pt x="12350" y="86500"/>
                  <a:pt x="3883" y="108196"/>
                </a:cubicBezTo>
                <a:cubicBezTo>
                  <a:pt x="-4584" y="129892"/>
                  <a:pt x="3354" y="135184"/>
                  <a:pt x="3883" y="130421"/>
                </a:cubicBezTo>
                <a:cubicBezTo>
                  <a:pt x="4412" y="125659"/>
                  <a:pt x="1237" y="98142"/>
                  <a:pt x="7058" y="79621"/>
                </a:cubicBezTo>
                <a:cubicBezTo>
                  <a:pt x="12879" y="61100"/>
                  <a:pt x="55212" y="-4517"/>
                  <a:pt x="54683" y="24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C8764204-AE72-1E1C-BAD2-03BEE5185A9E}"/>
              </a:ext>
            </a:extLst>
          </p:cNvPr>
          <p:cNvSpPr/>
          <p:nvPr/>
        </p:nvSpPr>
        <p:spPr>
          <a:xfrm>
            <a:off x="7832570" y="3422441"/>
            <a:ext cx="163543" cy="126513"/>
          </a:xfrm>
          <a:custGeom>
            <a:avLst/>
            <a:gdLst>
              <a:gd name="connsiteX0" fmla="*/ 155 w 163543"/>
              <a:gd name="connsiteY0" fmla="*/ 209 h 126513"/>
              <a:gd name="connsiteX1" fmla="*/ 70005 w 163543"/>
              <a:gd name="connsiteY1" fmla="*/ 92284 h 126513"/>
              <a:gd name="connsiteX2" fmla="*/ 162080 w 163543"/>
              <a:gd name="connsiteY2" fmla="*/ 114509 h 126513"/>
              <a:gd name="connsiteX3" fmla="*/ 123980 w 163543"/>
              <a:gd name="connsiteY3" fmla="*/ 114509 h 126513"/>
              <a:gd name="connsiteX4" fmla="*/ 89055 w 163543"/>
              <a:gd name="connsiteY4" fmla="*/ 120859 h 126513"/>
              <a:gd name="connsiteX5" fmla="*/ 155 w 163543"/>
              <a:gd name="connsiteY5" fmla="*/ 209 h 12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543" h="126513">
                <a:moveTo>
                  <a:pt x="155" y="209"/>
                </a:moveTo>
                <a:cubicBezTo>
                  <a:pt x="-3020" y="-4553"/>
                  <a:pt x="43018" y="73234"/>
                  <a:pt x="70005" y="92284"/>
                </a:cubicBezTo>
                <a:cubicBezTo>
                  <a:pt x="96992" y="111334"/>
                  <a:pt x="153084" y="110805"/>
                  <a:pt x="162080" y="114509"/>
                </a:cubicBezTo>
                <a:cubicBezTo>
                  <a:pt x="171076" y="118213"/>
                  <a:pt x="136151" y="113451"/>
                  <a:pt x="123980" y="114509"/>
                </a:cubicBezTo>
                <a:cubicBezTo>
                  <a:pt x="111809" y="115567"/>
                  <a:pt x="104930" y="136205"/>
                  <a:pt x="89055" y="120859"/>
                </a:cubicBezTo>
                <a:cubicBezTo>
                  <a:pt x="73180" y="105513"/>
                  <a:pt x="3330" y="4971"/>
                  <a:pt x="155" y="2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45C1DD1E-A565-DCF6-A001-CB7A9E833F84}"/>
              </a:ext>
            </a:extLst>
          </p:cNvPr>
          <p:cNvSpPr/>
          <p:nvPr/>
        </p:nvSpPr>
        <p:spPr>
          <a:xfrm>
            <a:off x="7642189" y="3155825"/>
            <a:ext cx="83798" cy="271685"/>
          </a:xfrm>
          <a:custGeom>
            <a:avLst/>
            <a:gdLst>
              <a:gd name="connsiteX0" fmla="*/ 36 w 83798"/>
              <a:gd name="connsiteY0" fmla="*/ 125 h 271685"/>
              <a:gd name="connsiteX1" fmla="*/ 15911 w 83798"/>
              <a:gd name="connsiteY1" fmla="*/ 190625 h 271685"/>
              <a:gd name="connsiteX2" fmla="*/ 25436 w 83798"/>
              <a:gd name="connsiteY2" fmla="*/ 177925 h 271685"/>
              <a:gd name="connsiteX3" fmla="*/ 82586 w 83798"/>
              <a:gd name="connsiteY3" fmla="*/ 270000 h 271685"/>
              <a:gd name="connsiteX4" fmla="*/ 60361 w 83798"/>
              <a:gd name="connsiteY4" fmla="*/ 231900 h 271685"/>
              <a:gd name="connsiteX5" fmla="*/ 12736 w 83798"/>
              <a:gd name="connsiteY5" fmla="*/ 162050 h 271685"/>
              <a:gd name="connsiteX6" fmla="*/ 36 w 83798"/>
              <a:gd name="connsiteY6" fmla="*/ 125 h 27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98" h="271685">
                <a:moveTo>
                  <a:pt x="36" y="125"/>
                </a:moveTo>
                <a:cubicBezTo>
                  <a:pt x="565" y="4888"/>
                  <a:pt x="11678" y="160992"/>
                  <a:pt x="15911" y="190625"/>
                </a:cubicBezTo>
                <a:cubicBezTo>
                  <a:pt x="20144" y="220258"/>
                  <a:pt x="14324" y="164696"/>
                  <a:pt x="25436" y="177925"/>
                </a:cubicBezTo>
                <a:cubicBezTo>
                  <a:pt x="36548" y="191154"/>
                  <a:pt x="76765" y="261004"/>
                  <a:pt x="82586" y="270000"/>
                </a:cubicBezTo>
                <a:cubicBezTo>
                  <a:pt x="88407" y="278996"/>
                  <a:pt x="72003" y="249892"/>
                  <a:pt x="60361" y="231900"/>
                </a:cubicBezTo>
                <a:cubicBezTo>
                  <a:pt x="48719" y="213908"/>
                  <a:pt x="20673" y="196975"/>
                  <a:pt x="12736" y="162050"/>
                </a:cubicBezTo>
                <a:cubicBezTo>
                  <a:pt x="4799" y="127125"/>
                  <a:pt x="-493" y="-4638"/>
                  <a:pt x="36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C5CF4564-FAA3-B6ED-4C6D-0F58EC5F8DE3}"/>
              </a:ext>
            </a:extLst>
          </p:cNvPr>
          <p:cNvSpPr/>
          <p:nvPr/>
        </p:nvSpPr>
        <p:spPr>
          <a:xfrm>
            <a:off x="7086221" y="3082738"/>
            <a:ext cx="82929" cy="257379"/>
          </a:xfrm>
          <a:custGeom>
            <a:avLst/>
            <a:gdLst>
              <a:gd name="connsiteX0" fmla="*/ 82929 w 82929"/>
              <a:gd name="connsiteY0" fmla="*/ 187 h 257379"/>
              <a:gd name="connsiteX1" fmla="*/ 3554 w 82929"/>
              <a:gd name="connsiteY1" fmla="*/ 203387 h 257379"/>
              <a:gd name="connsiteX2" fmla="*/ 25779 w 82929"/>
              <a:gd name="connsiteY2" fmla="*/ 257362 h 257379"/>
              <a:gd name="connsiteX3" fmla="*/ 6729 w 82929"/>
              <a:gd name="connsiteY3" fmla="*/ 200212 h 257379"/>
              <a:gd name="connsiteX4" fmla="*/ 13079 w 82929"/>
              <a:gd name="connsiteY4" fmla="*/ 117662 h 257379"/>
              <a:gd name="connsiteX5" fmla="*/ 3554 w 82929"/>
              <a:gd name="connsiteY5" fmla="*/ 165287 h 257379"/>
              <a:gd name="connsiteX6" fmla="*/ 82929 w 82929"/>
              <a:gd name="connsiteY6" fmla="*/ 187 h 257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929" h="257379">
                <a:moveTo>
                  <a:pt x="82929" y="187"/>
                </a:moveTo>
                <a:cubicBezTo>
                  <a:pt x="82929" y="6537"/>
                  <a:pt x="13079" y="160525"/>
                  <a:pt x="3554" y="203387"/>
                </a:cubicBezTo>
                <a:cubicBezTo>
                  <a:pt x="-5971" y="246249"/>
                  <a:pt x="25250" y="257891"/>
                  <a:pt x="25779" y="257362"/>
                </a:cubicBezTo>
                <a:cubicBezTo>
                  <a:pt x="26308" y="256833"/>
                  <a:pt x="8846" y="223495"/>
                  <a:pt x="6729" y="200212"/>
                </a:cubicBezTo>
                <a:cubicBezTo>
                  <a:pt x="4612" y="176929"/>
                  <a:pt x="13608" y="123483"/>
                  <a:pt x="13079" y="117662"/>
                </a:cubicBezTo>
                <a:cubicBezTo>
                  <a:pt x="12550" y="111841"/>
                  <a:pt x="-8088" y="180103"/>
                  <a:pt x="3554" y="165287"/>
                </a:cubicBezTo>
                <a:cubicBezTo>
                  <a:pt x="15196" y="150471"/>
                  <a:pt x="82929" y="-6163"/>
                  <a:pt x="82929" y="1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20F7DDD4-EBC3-3376-4649-4A866AF45647}"/>
              </a:ext>
            </a:extLst>
          </p:cNvPr>
          <p:cNvSpPr/>
          <p:nvPr/>
        </p:nvSpPr>
        <p:spPr>
          <a:xfrm>
            <a:off x="6905509" y="2171015"/>
            <a:ext cx="65688" cy="133113"/>
          </a:xfrm>
          <a:custGeom>
            <a:avLst/>
            <a:gdLst>
              <a:gd name="connsiteX0" fmla="*/ 116 w 65688"/>
              <a:gd name="connsiteY0" fmla="*/ 685 h 133113"/>
              <a:gd name="connsiteX1" fmla="*/ 63616 w 65688"/>
              <a:gd name="connsiteY1" fmla="*/ 130860 h 133113"/>
              <a:gd name="connsiteX2" fmla="*/ 47741 w 65688"/>
              <a:gd name="connsiteY2" fmla="*/ 80060 h 133113"/>
              <a:gd name="connsiteX3" fmla="*/ 116 w 65688"/>
              <a:gd name="connsiteY3" fmla="*/ 685 h 13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88" h="133113">
                <a:moveTo>
                  <a:pt x="116" y="685"/>
                </a:moveTo>
                <a:cubicBezTo>
                  <a:pt x="2762" y="9152"/>
                  <a:pt x="55679" y="117631"/>
                  <a:pt x="63616" y="130860"/>
                </a:cubicBezTo>
                <a:cubicBezTo>
                  <a:pt x="71553" y="144089"/>
                  <a:pt x="54620" y="95406"/>
                  <a:pt x="47741" y="80060"/>
                </a:cubicBezTo>
                <a:cubicBezTo>
                  <a:pt x="40862" y="64714"/>
                  <a:pt x="-2530" y="-7782"/>
                  <a:pt x="116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E7B4856-AABE-8709-0B74-15D0615CF594}"/>
              </a:ext>
            </a:extLst>
          </p:cNvPr>
          <p:cNvSpPr/>
          <p:nvPr/>
        </p:nvSpPr>
        <p:spPr>
          <a:xfrm>
            <a:off x="6599605" y="2235198"/>
            <a:ext cx="90146" cy="198223"/>
          </a:xfrm>
          <a:custGeom>
            <a:avLst/>
            <a:gdLst>
              <a:gd name="connsiteX0" fmla="*/ 90120 w 90146"/>
              <a:gd name="connsiteY0" fmla="*/ 2 h 198223"/>
              <a:gd name="connsiteX1" fmla="*/ 10745 w 90146"/>
              <a:gd name="connsiteY1" fmla="*/ 127002 h 198223"/>
              <a:gd name="connsiteX2" fmla="*/ 26620 w 90146"/>
              <a:gd name="connsiteY2" fmla="*/ 171452 h 198223"/>
              <a:gd name="connsiteX3" fmla="*/ 26620 w 90146"/>
              <a:gd name="connsiteY3" fmla="*/ 196852 h 198223"/>
              <a:gd name="connsiteX4" fmla="*/ 1220 w 90146"/>
              <a:gd name="connsiteY4" fmla="*/ 130177 h 198223"/>
              <a:gd name="connsiteX5" fmla="*/ 90120 w 90146"/>
              <a:gd name="connsiteY5" fmla="*/ 2 h 198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146" h="198223">
                <a:moveTo>
                  <a:pt x="90120" y="2"/>
                </a:moveTo>
                <a:cubicBezTo>
                  <a:pt x="91707" y="-527"/>
                  <a:pt x="21328" y="98427"/>
                  <a:pt x="10745" y="127002"/>
                </a:cubicBezTo>
                <a:cubicBezTo>
                  <a:pt x="162" y="155577"/>
                  <a:pt x="23974" y="159810"/>
                  <a:pt x="26620" y="171452"/>
                </a:cubicBezTo>
                <a:cubicBezTo>
                  <a:pt x="29266" y="183094"/>
                  <a:pt x="30853" y="203731"/>
                  <a:pt x="26620" y="196852"/>
                </a:cubicBezTo>
                <a:cubicBezTo>
                  <a:pt x="22387" y="189973"/>
                  <a:pt x="-6188" y="159281"/>
                  <a:pt x="1220" y="130177"/>
                </a:cubicBezTo>
                <a:cubicBezTo>
                  <a:pt x="8628" y="101073"/>
                  <a:pt x="88533" y="531"/>
                  <a:pt x="90120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B8FE63A1-7D62-745D-2729-EDC32410AAEC}"/>
              </a:ext>
            </a:extLst>
          </p:cNvPr>
          <p:cNvSpPr/>
          <p:nvPr/>
        </p:nvSpPr>
        <p:spPr>
          <a:xfrm>
            <a:off x="6482935" y="2441485"/>
            <a:ext cx="296128" cy="136910"/>
          </a:xfrm>
          <a:custGeom>
            <a:avLst/>
            <a:gdLst>
              <a:gd name="connsiteX0" fmla="*/ 295690 w 296128"/>
              <a:gd name="connsiteY0" fmla="*/ 90 h 136910"/>
              <a:gd name="connsiteX1" fmla="*/ 70265 w 296128"/>
              <a:gd name="connsiteY1" fmla="*/ 114390 h 136910"/>
              <a:gd name="connsiteX2" fmla="*/ 216315 w 296128"/>
              <a:gd name="connsiteY2" fmla="*/ 41365 h 136910"/>
              <a:gd name="connsiteX3" fmla="*/ 415 w 296128"/>
              <a:gd name="connsiteY3" fmla="*/ 136615 h 136910"/>
              <a:gd name="connsiteX4" fmla="*/ 295690 w 296128"/>
              <a:gd name="connsiteY4" fmla="*/ 90 h 13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128" h="136910">
                <a:moveTo>
                  <a:pt x="295690" y="90"/>
                </a:moveTo>
                <a:cubicBezTo>
                  <a:pt x="307332" y="-3614"/>
                  <a:pt x="83494" y="107511"/>
                  <a:pt x="70265" y="114390"/>
                </a:cubicBezTo>
                <a:cubicBezTo>
                  <a:pt x="57036" y="121269"/>
                  <a:pt x="227957" y="37661"/>
                  <a:pt x="216315" y="41365"/>
                </a:cubicBezTo>
                <a:cubicBezTo>
                  <a:pt x="204673" y="45069"/>
                  <a:pt x="-10697" y="142965"/>
                  <a:pt x="415" y="136615"/>
                </a:cubicBezTo>
                <a:cubicBezTo>
                  <a:pt x="11527" y="130265"/>
                  <a:pt x="284048" y="3794"/>
                  <a:pt x="295690" y="9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4094D4F5-703B-556C-3D23-92CEF137D1AF}"/>
              </a:ext>
            </a:extLst>
          </p:cNvPr>
          <p:cNvSpPr/>
          <p:nvPr/>
        </p:nvSpPr>
        <p:spPr>
          <a:xfrm>
            <a:off x="6761788" y="2557946"/>
            <a:ext cx="324615" cy="96415"/>
          </a:xfrm>
          <a:custGeom>
            <a:avLst/>
            <a:gdLst>
              <a:gd name="connsiteX0" fmla="*/ 962 w 324615"/>
              <a:gd name="connsiteY0" fmla="*/ 1104 h 96415"/>
              <a:gd name="connsiteX1" fmla="*/ 207337 w 324615"/>
              <a:gd name="connsiteY1" fmla="*/ 16979 h 96415"/>
              <a:gd name="connsiteX2" fmla="*/ 296237 w 324615"/>
              <a:gd name="connsiteY2" fmla="*/ 55079 h 96415"/>
              <a:gd name="connsiteX3" fmla="*/ 312112 w 324615"/>
              <a:gd name="connsiteY3" fmla="*/ 96354 h 96415"/>
              <a:gd name="connsiteX4" fmla="*/ 299412 w 324615"/>
              <a:gd name="connsiteY4" fmla="*/ 45554 h 96415"/>
              <a:gd name="connsiteX5" fmla="*/ 962 w 324615"/>
              <a:gd name="connsiteY5" fmla="*/ 1104 h 9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615" h="96415">
                <a:moveTo>
                  <a:pt x="962" y="1104"/>
                </a:moveTo>
                <a:cubicBezTo>
                  <a:pt x="-14384" y="-3659"/>
                  <a:pt x="158125" y="7983"/>
                  <a:pt x="207337" y="16979"/>
                </a:cubicBezTo>
                <a:cubicBezTo>
                  <a:pt x="256549" y="25975"/>
                  <a:pt x="278775" y="41850"/>
                  <a:pt x="296237" y="55079"/>
                </a:cubicBezTo>
                <a:cubicBezTo>
                  <a:pt x="313700" y="68308"/>
                  <a:pt x="311583" y="97941"/>
                  <a:pt x="312112" y="96354"/>
                </a:cubicBezTo>
                <a:cubicBezTo>
                  <a:pt x="312641" y="94767"/>
                  <a:pt x="347037" y="59312"/>
                  <a:pt x="299412" y="45554"/>
                </a:cubicBezTo>
                <a:cubicBezTo>
                  <a:pt x="251787" y="31796"/>
                  <a:pt x="16308" y="5867"/>
                  <a:pt x="962" y="110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FF00F297-BD9B-8028-DF62-45E876465DAD}"/>
              </a:ext>
            </a:extLst>
          </p:cNvPr>
          <p:cNvSpPr/>
          <p:nvPr/>
        </p:nvSpPr>
        <p:spPr>
          <a:xfrm>
            <a:off x="7318158" y="2393332"/>
            <a:ext cx="213666" cy="213346"/>
          </a:xfrm>
          <a:custGeom>
            <a:avLst/>
            <a:gdLst>
              <a:gd name="connsiteX0" fmla="*/ 124042 w 213666"/>
              <a:gd name="connsiteY0" fmla="*/ 35543 h 213346"/>
              <a:gd name="connsiteX1" fmla="*/ 28792 w 213666"/>
              <a:gd name="connsiteY1" fmla="*/ 121268 h 213346"/>
              <a:gd name="connsiteX2" fmla="*/ 31967 w 213666"/>
              <a:gd name="connsiteY2" fmla="*/ 213343 h 213346"/>
              <a:gd name="connsiteX3" fmla="*/ 9742 w 213666"/>
              <a:gd name="connsiteY3" fmla="*/ 118093 h 213346"/>
              <a:gd name="connsiteX4" fmla="*/ 212942 w 213666"/>
              <a:gd name="connsiteY4" fmla="*/ 618 h 213346"/>
              <a:gd name="connsiteX5" fmla="*/ 79592 w 213666"/>
              <a:gd name="connsiteY5" fmla="*/ 70468 h 213346"/>
              <a:gd name="connsiteX6" fmla="*/ 124042 w 213666"/>
              <a:gd name="connsiteY6" fmla="*/ 35543 h 2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66" h="213346">
                <a:moveTo>
                  <a:pt x="124042" y="35543"/>
                </a:moveTo>
                <a:cubicBezTo>
                  <a:pt x="115575" y="44010"/>
                  <a:pt x="44138" y="91635"/>
                  <a:pt x="28792" y="121268"/>
                </a:cubicBezTo>
                <a:cubicBezTo>
                  <a:pt x="13446" y="150901"/>
                  <a:pt x="35142" y="213872"/>
                  <a:pt x="31967" y="213343"/>
                </a:cubicBezTo>
                <a:cubicBezTo>
                  <a:pt x="28792" y="212814"/>
                  <a:pt x="-20420" y="153547"/>
                  <a:pt x="9742" y="118093"/>
                </a:cubicBezTo>
                <a:cubicBezTo>
                  <a:pt x="39904" y="82639"/>
                  <a:pt x="201300" y="8555"/>
                  <a:pt x="212942" y="618"/>
                </a:cubicBezTo>
                <a:cubicBezTo>
                  <a:pt x="224584" y="-7320"/>
                  <a:pt x="92292" y="63589"/>
                  <a:pt x="79592" y="70468"/>
                </a:cubicBezTo>
                <a:cubicBezTo>
                  <a:pt x="66892" y="77347"/>
                  <a:pt x="132509" y="27076"/>
                  <a:pt x="124042" y="3554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3FFA452C-B7DC-DAE5-B1DD-9533C15D3F29}"/>
              </a:ext>
            </a:extLst>
          </p:cNvPr>
          <p:cNvSpPr/>
          <p:nvPr/>
        </p:nvSpPr>
        <p:spPr>
          <a:xfrm>
            <a:off x="6753186" y="3575046"/>
            <a:ext cx="138480" cy="152404"/>
          </a:xfrm>
          <a:custGeom>
            <a:avLst/>
            <a:gdLst>
              <a:gd name="connsiteX0" fmla="*/ 136564 w 138480"/>
              <a:gd name="connsiteY0" fmla="*/ 4 h 152404"/>
              <a:gd name="connsiteX1" fmla="*/ 111164 w 138480"/>
              <a:gd name="connsiteY1" fmla="*/ 60329 h 152404"/>
              <a:gd name="connsiteX2" fmla="*/ 28614 w 138480"/>
              <a:gd name="connsiteY2" fmla="*/ 101604 h 152404"/>
              <a:gd name="connsiteX3" fmla="*/ 76239 w 138480"/>
              <a:gd name="connsiteY3" fmla="*/ 88904 h 152404"/>
              <a:gd name="connsiteX4" fmla="*/ 39 w 138480"/>
              <a:gd name="connsiteY4" fmla="*/ 152404 h 152404"/>
              <a:gd name="connsiteX5" fmla="*/ 66714 w 138480"/>
              <a:gd name="connsiteY5" fmla="*/ 88904 h 152404"/>
              <a:gd name="connsiteX6" fmla="*/ 127039 w 138480"/>
              <a:gd name="connsiteY6" fmla="*/ 57154 h 152404"/>
              <a:gd name="connsiteX7" fmla="*/ 136564 w 138480"/>
              <a:gd name="connsiteY7" fmla="*/ 4 h 15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480" h="152404">
                <a:moveTo>
                  <a:pt x="136564" y="4"/>
                </a:moveTo>
                <a:cubicBezTo>
                  <a:pt x="133918" y="533"/>
                  <a:pt x="129156" y="43396"/>
                  <a:pt x="111164" y="60329"/>
                </a:cubicBezTo>
                <a:cubicBezTo>
                  <a:pt x="93172" y="77262"/>
                  <a:pt x="34435" y="96842"/>
                  <a:pt x="28614" y="101604"/>
                </a:cubicBezTo>
                <a:cubicBezTo>
                  <a:pt x="22793" y="106366"/>
                  <a:pt x="81002" y="80437"/>
                  <a:pt x="76239" y="88904"/>
                </a:cubicBezTo>
                <a:cubicBezTo>
                  <a:pt x="71476" y="97371"/>
                  <a:pt x="1626" y="152404"/>
                  <a:pt x="39" y="152404"/>
                </a:cubicBezTo>
                <a:cubicBezTo>
                  <a:pt x="-1548" y="152404"/>
                  <a:pt x="45547" y="104779"/>
                  <a:pt x="66714" y="88904"/>
                </a:cubicBezTo>
                <a:cubicBezTo>
                  <a:pt x="87881" y="73029"/>
                  <a:pt x="112751" y="70912"/>
                  <a:pt x="127039" y="57154"/>
                </a:cubicBezTo>
                <a:cubicBezTo>
                  <a:pt x="141327" y="43396"/>
                  <a:pt x="139210" y="-525"/>
                  <a:pt x="136564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0DDDF981-9BC0-A689-A739-23180AC7B289}"/>
              </a:ext>
            </a:extLst>
          </p:cNvPr>
          <p:cNvSpPr/>
          <p:nvPr/>
        </p:nvSpPr>
        <p:spPr>
          <a:xfrm>
            <a:off x="7797765" y="3527423"/>
            <a:ext cx="199359" cy="187984"/>
          </a:xfrm>
          <a:custGeom>
            <a:avLst/>
            <a:gdLst>
              <a:gd name="connsiteX0" fmla="*/ 35 w 199359"/>
              <a:gd name="connsiteY0" fmla="*/ 2 h 187984"/>
              <a:gd name="connsiteX1" fmla="*/ 174660 w 199359"/>
              <a:gd name="connsiteY1" fmla="*/ 114302 h 187984"/>
              <a:gd name="connsiteX2" fmla="*/ 181010 w 199359"/>
              <a:gd name="connsiteY2" fmla="*/ 187327 h 187984"/>
              <a:gd name="connsiteX3" fmla="*/ 181010 w 199359"/>
              <a:gd name="connsiteY3" fmla="*/ 73027 h 187984"/>
              <a:gd name="connsiteX4" fmla="*/ 190535 w 199359"/>
              <a:gd name="connsiteY4" fmla="*/ 117477 h 187984"/>
              <a:gd name="connsiteX5" fmla="*/ 35 w 199359"/>
              <a:gd name="connsiteY5" fmla="*/ 2 h 18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359" h="187984">
                <a:moveTo>
                  <a:pt x="35" y="2"/>
                </a:moveTo>
                <a:cubicBezTo>
                  <a:pt x="-2611" y="-527"/>
                  <a:pt x="144498" y="83081"/>
                  <a:pt x="174660" y="114302"/>
                </a:cubicBezTo>
                <a:cubicBezTo>
                  <a:pt x="204822" y="145523"/>
                  <a:pt x="179952" y="194206"/>
                  <a:pt x="181010" y="187327"/>
                </a:cubicBezTo>
                <a:cubicBezTo>
                  <a:pt x="182068" y="180448"/>
                  <a:pt x="179423" y="84669"/>
                  <a:pt x="181010" y="73027"/>
                </a:cubicBezTo>
                <a:cubicBezTo>
                  <a:pt x="182597" y="61385"/>
                  <a:pt x="214348" y="127002"/>
                  <a:pt x="190535" y="117477"/>
                </a:cubicBezTo>
                <a:cubicBezTo>
                  <a:pt x="166723" y="107952"/>
                  <a:pt x="2681" y="531"/>
                  <a:pt x="35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13B83F78-8748-3771-0C32-36D08E6BFF3C}"/>
              </a:ext>
            </a:extLst>
          </p:cNvPr>
          <p:cNvSpPr/>
          <p:nvPr/>
        </p:nvSpPr>
        <p:spPr>
          <a:xfrm>
            <a:off x="7523961" y="3666294"/>
            <a:ext cx="423168" cy="51662"/>
          </a:xfrm>
          <a:custGeom>
            <a:avLst/>
            <a:gdLst>
              <a:gd name="connsiteX0" fmla="*/ 789 w 423168"/>
              <a:gd name="connsiteY0" fmla="*/ 42106 h 51662"/>
              <a:gd name="connsiteX1" fmla="*/ 242089 w 423168"/>
              <a:gd name="connsiteY1" fmla="*/ 42106 h 51662"/>
              <a:gd name="connsiteX2" fmla="*/ 350039 w 423168"/>
              <a:gd name="connsiteY2" fmla="*/ 19881 h 51662"/>
              <a:gd name="connsiteX3" fmla="*/ 292889 w 423168"/>
              <a:gd name="connsiteY3" fmla="*/ 831 h 51662"/>
              <a:gd name="connsiteX4" fmla="*/ 423064 w 423168"/>
              <a:gd name="connsiteY4" fmla="*/ 48456 h 51662"/>
              <a:gd name="connsiteX5" fmla="*/ 315114 w 423168"/>
              <a:gd name="connsiteY5" fmla="*/ 45281 h 51662"/>
              <a:gd name="connsiteX6" fmla="*/ 330989 w 423168"/>
              <a:gd name="connsiteY6" fmla="*/ 51631 h 51662"/>
              <a:gd name="connsiteX7" fmla="*/ 789 w 423168"/>
              <a:gd name="connsiteY7" fmla="*/ 42106 h 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168" h="51662">
                <a:moveTo>
                  <a:pt x="789" y="42106"/>
                </a:moveTo>
                <a:cubicBezTo>
                  <a:pt x="-14028" y="40519"/>
                  <a:pt x="183881" y="45810"/>
                  <a:pt x="242089" y="42106"/>
                </a:cubicBezTo>
                <a:cubicBezTo>
                  <a:pt x="300297" y="38402"/>
                  <a:pt x="341572" y="26760"/>
                  <a:pt x="350039" y="19881"/>
                </a:cubicBezTo>
                <a:cubicBezTo>
                  <a:pt x="358506" y="13002"/>
                  <a:pt x="280718" y="-3931"/>
                  <a:pt x="292889" y="831"/>
                </a:cubicBezTo>
                <a:cubicBezTo>
                  <a:pt x="305060" y="5593"/>
                  <a:pt x="419360" y="41048"/>
                  <a:pt x="423064" y="48456"/>
                </a:cubicBezTo>
                <a:cubicBezTo>
                  <a:pt x="426768" y="55864"/>
                  <a:pt x="330460" y="44752"/>
                  <a:pt x="315114" y="45281"/>
                </a:cubicBezTo>
                <a:cubicBezTo>
                  <a:pt x="299768" y="45810"/>
                  <a:pt x="378085" y="52160"/>
                  <a:pt x="330989" y="51631"/>
                </a:cubicBezTo>
                <a:cubicBezTo>
                  <a:pt x="283893" y="51102"/>
                  <a:pt x="15606" y="43693"/>
                  <a:pt x="789" y="42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60CE9949-16F2-2824-B580-DBA58C5BAB73}"/>
              </a:ext>
            </a:extLst>
          </p:cNvPr>
          <p:cNvSpPr/>
          <p:nvPr/>
        </p:nvSpPr>
        <p:spPr>
          <a:xfrm>
            <a:off x="6972122" y="3476545"/>
            <a:ext cx="127833" cy="169709"/>
          </a:xfrm>
          <a:custGeom>
            <a:avLst/>
            <a:gdLst>
              <a:gd name="connsiteX0" fmla="*/ 178 w 127833"/>
              <a:gd name="connsiteY0" fmla="*/ 80 h 169709"/>
              <a:gd name="connsiteX1" fmla="*/ 28753 w 127833"/>
              <a:gd name="connsiteY1" fmla="*/ 88980 h 169709"/>
              <a:gd name="connsiteX2" fmla="*/ 127178 w 127833"/>
              <a:gd name="connsiteY2" fmla="*/ 168355 h 169709"/>
              <a:gd name="connsiteX3" fmla="*/ 70028 w 127833"/>
              <a:gd name="connsiteY3" fmla="*/ 136605 h 169709"/>
              <a:gd name="connsiteX4" fmla="*/ 38278 w 127833"/>
              <a:gd name="connsiteY4" fmla="*/ 104855 h 169709"/>
              <a:gd name="connsiteX5" fmla="*/ 178 w 127833"/>
              <a:gd name="connsiteY5" fmla="*/ 80 h 16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833" h="169709">
                <a:moveTo>
                  <a:pt x="178" y="80"/>
                </a:moveTo>
                <a:cubicBezTo>
                  <a:pt x="-1410" y="-2566"/>
                  <a:pt x="7586" y="60934"/>
                  <a:pt x="28753" y="88980"/>
                </a:cubicBezTo>
                <a:cubicBezTo>
                  <a:pt x="49920" y="117026"/>
                  <a:pt x="120299" y="160417"/>
                  <a:pt x="127178" y="168355"/>
                </a:cubicBezTo>
                <a:cubicBezTo>
                  <a:pt x="134057" y="176293"/>
                  <a:pt x="84845" y="147188"/>
                  <a:pt x="70028" y="136605"/>
                </a:cubicBezTo>
                <a:cubicBezTo>
                  <a:pt x="55211" y="126022"/>
                  <a:pt x="41982" y="127609"/>
                  <a:pt x="38278" y="104855"/>
                </a:cubicBezTo>
                <a:cubicBezTo>
                  <a:pt x="34574" y="82101"/>
                  <a:pt x="1766" y="2726"/>
                  <a:pt x="178" y="8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24CB70F2-7C31-EA38-6762-6BFAE093CD98}"/>
              </a:ext>
            </a:extLst>
          </p:cNvPr>
          <p:cNvSpPr/>
          <p:nvPr/>
        </p:nvSpPr>
        <p:spPr>
          <a:xfrm>
            <a:off x="7168678" y="3663606"/>
            <a:ext cx="54469" cy="81315"/>
          </a:xfrm>
          <a:custGeom>
            <a:avLst/>
            <a:gdLst>
              <a:gd name="connsiteX0" fmla="*/ 54447 w 54469"/>
              <a:gd name="connsiteY0" fmla="*/ 344 h 81315"/>
              <a:gd name="connsiteX1" fmla="*/ 3647 w 54469"/>
              <a:gd name="connsiteY1" fmla="*/ 79719 h 81315"/>
              <a:gd name="connsiteX2" fmla="*/ 9997 w 54469"/>
              <a:gd name="connsiteY2" fmla="*/ 51144 h 81315"/>
              <a:gd name="connsiteX3" fmla="*/ 54447 w 54469"/>
              <a:gd name="connsiteY3" fmla="*/ 344 h 8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69" h="81315">
                <a:moveTo>
                  <a:pt x="54447" y="344"/>
                </a:moveTo>
                <a:cubicBezTo>
                  <a:pt x="53389" y="5106"/>
                  <a:pt x="11055" y="71252"/>
                  <a:pt x="3647" y="79719"/>
                </a:cubicBezTo>
                <a:cubicBezTo>
                  <a:pt x="-3761" y="88186"/>
                  <a:pt x="1001" y="60669"/>
                  <a:pt x="9997" y="51144"/>
                </a:cubicBezTo>
                <a:cubicBezTo>
                  <a:pt x="18993" y="41619"/>
                  <a:pt x="55505" y="-4418"/>
                  <a:pt x="54447" y="34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935FE249-894C-20F6-DC37-B518D0B7E874}"/>
              </a:ext>
            </a:extLst>
          </p:cNvPr>
          <p:cNvSpPr/>
          <p:nvPr/>
        </p:nvSpPr>
        <p:spPr>
          <a:xfrm>
            <a:off x="7431245" y="3669708"/>
            <a:ext cx="228336" cy="51442"/>
          </a:xfrm>
          <a:custGeom>
            <a:avLst/>
            <a:gdLst>
              <a:gd name="connsiteX0" fmla="*/ 1430 w 228336"/>
              <a:gd name="connsiteY0" fmla="*/ 51392 h 51442"/>
              <a:gd name="connsiteX1" fmla="*/ 83980 w 228336"/>
              <a:gd name="connsiteY1" fmla="*/ 10117 h 51442"/>
              <a:gd name="connsiteX2" fmla="*/ 226855 w 228336"/>
              <a:gd name="connsiteY2" fmla="*/ 13292 h 51442"/>
              <a:gd name="connsiteX3" fmla="*/ 150655 w 228336"/>
              <a:gd name="connsiteY3" fmla="*/ 592 h 51442"/>
              <a:gd name="connsiteX4" fmla="*/ 1430 w 228336"/>
              <a:gd name="connsiteY4" fmla="*/ 51392 h 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336" h="51442">
                <a:moveTo>
                  <a:pt x="1430" y="51392"/>
                </a:moveTo>
                <a:cubicBezTo>
                  <a:pt x="-9682" y="52979"/>
                  <a:pt x="46409" y="16467"/>
                  <a:pt x="83980" y="10117"/>
                </a:cubicBezTo>
                <a:cubicBezTo>
                  <a:pt x="121551" y="3767"/>
                  <a:pt x="215743" y="14879"/>
                  <a:pt x="226855" y="13292"/>
                </a:cubicBezTo>
                <a:cubicBezTo>
                  <a:pt x="237967" y="11705"/>
                  <a:pt x="183993" y="-3112"/>
                  <a:pt x="150655" y="592"/>
                </a:cubicBezTo>
                <a:cubicBezTo>
                  <a:pt x="117317" y="4296"/>
                  <a:pt x="12542" y="49805"/>
                  <a:pt x="1430" y="5139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F5E37102-1CF6-27BA-CF7A-9349BDB0F023}"/>
              </a:ext>
            </a:extLst>
          </p:cNvPr>
          <p:cNvSpPr/>
          <p:nvPr/>
        </p:nvSpPr>
        <p:spPr>
          <a:xfrm>
            <a:off x="6981398" y="3689199"/>
            <a:ext cx="156002" cy="114942"/>
          </a:xfrm>
          <a:custGeom>
            <a:avLst/>
            <a:gdLst>
              <a:gd name="connsiteX0" fmla="*/ 156002 w 156002"/>
              <a:gd name="connsiteY0" fmla="*/ 151 h 114942"/>
              <a:gd name="connsiteX1" fmla="*/ 117902 w 156002"/>
              <a:gd name="connsiteY1" fmla="*/ 63651 h 114942"/>
              <a:gd name="connsiteX2" fmla="*/ 427 w 156002"/>
              <a:gd name="connsiteY2" fmla="*/ 114451 h 114942"/>
              <a:gd name="connsiteX3" fmla="*/ 79802 w 156002"/>
              <a:gd name="connsiteY3" fmla="*/ 89051 h 114942"/>
              <a:gd name="connsiteX4" fmla="*/ 117902 w 156002"/>
              <a:gd name="connsiteY4" fmla="*/ 82701 h 114942"/>
              <a:gd name="connsiteX5" fmla="*/ 156002 w 156002"/>
              <a:gd name="connsiteY5" fmla="*/ 151 h 11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002" h="114942">
                <a:moveTo>
                  <a:pt x="156002" y="151"/>
                </a:moveTo>
                <a:cubicBezTo>
                  <a:pt x="156002" y="-3024"/>
                  <a:pt x="143831" y="44601"/>
                  <a:pt x="117902" y="63651"/>
                </a:cubicBezTo>
                <a:cubicBezTo>
                  <a:pt x="91973" y="82701"/>
                  <a:pt x="6777" y="110218"/>
                  <a:pt x="427" y="114451"/>
                </a:cubicBezTo>
                <a:cubicBezTo>
                  <a:pt x="-5923" y="118684"/>
                  <a:pt x="60223" y="94343"/>
                  <a:pt x="79802" y="89051"/>
                </a:cubicBezTo>
                <a:cubicBezTo>
                  <a:pt x="99381" y="83759"/>
                  <a:pt x="108377" y="93284"/>
                  <a:pt x="117902" y="82701"/>
                </a:cubicBezTo>
                <a:cubicBezTo>
                  <a:pt x="127427" y="72118"/>
                  <a:pt x="156002" y="3326"/>
                  <a:pt x="156002" y="15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A9FAB5FC-6D30-E538-0F44-294D4721E593}"/>
              </a:ext>
            </a:extLst>
          </p:cNvPr>
          <p:cNvSpPr/>
          <p:nvPr/>
        </p:nvSpPr>
        <p:spPr>
          <a:xfrm>
            <a:off x="7096124" y="4289391"/>
            <a:ext cx="155841" cy="251136"/>
          </a:xfrm>
          <a:custGeom>
            <a:avLst/>
            <a:gdLst>
              <a:gd name="connsiteX0" fmla="*/ 1 w 155841"/>
              <a:gd name="connsiteY0" fmla="*/ 34 h 251136"/>
              <a:gd name="connsiteX1" fmla="*/ 130176 w 155841"/>
              <a:gd name="connsiteY1" fmla="*/ 130209 h 251136"/>
              <a:gd name="connsiteX2" fmla="*/ 155576 w 155841"/>
              <a:gd name="connsiteY2" fmla="*/ 250859 h 251136"/>
              <a:gd name="connsiteX3" fmla="*/ 142876 w 155841"/>
              <a:gd name="connsiteY3" fmla="*/ 161959 h 251136"/>
              <a:gd name="connsiteX4" fmla="*/ 133351 w 155841"/>
              <a:gd name="connsiteY4" fmla="*/ 117509 h 251136"/>
              <a:gd name="connsiteX5" fmla="*/ 1 w 155841"/>
              <a:gd name="connsiteY5" fmla="*/ 34 h 25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1" h="251136">
                <a:moveTo>
                  <a:pt x="1" y="34"/>
                </a:moveTo>
                <a:cubicBezTo>
                  <a:pt x="-528" y="2151"/>
                  <a:pt x="104247" y="88405"/>
                  <a:pt x="130176" y="130209"/>
                </a:cubicBezTo>
                <a:cubicBezTo>
                  <a:pt x="156105" y="172013"/>
                  <a:pt x="153459" y="245567"/>
                  <a:pt x="155576" y="250859"/>
                </a:cubicBezTo>
                <a:cubicBezTo>
                  <a:pt x="157693" y="256151"/>
                  <a:pt x="146580" y="184184"/>
                  <a:pt x="142876" y="161959"/>
                </a:cubicBezTo>
                <a:cubicBezTo>
                  <a:pt x="139172" y="139734"/>
                  <a:pt x="152401" y="141851"/>
                  <a:pt x="133351" y="117509"/>
                </a:cubicBezTo>
                <a:cubicBezTo>
                  <a:pt x="114301" y="93167"/>
                  <a:pt x="530" y="-2083"/>
                  <a:pt x="1" y="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5D200CED-7932-3856-1BBB-FBD8AF8A14B7}"/>
              </a:ext>
            </a:extLst>
          </p:cNvPr>
          <p:cNvSpPr/>
          <p:nvPr/>
        </p:nvSpPr>
        <p:spPr>
          <a:xfrm>
            <a:off x="6805927" y="4395614"/>
            <a:ext cx="309997" cy="235550"/>
          </a:xfrm>
          <a:custGeom>
            <a:avLst/>
            <a:gdLst>
              <a:gd name="connsiteX0" fmla="*/ 1273 w 309997"/>
              <a:gd name="connsiteY0" fmla="*/ 1761 h 235550"/>
              <a:gd name="connsiteX1" fmla="*/ 293373 w 309997"/>
              <a:gd name="connsiteY1" fmla="*/ 224011 h 235550"/>
              <a:gd name="connsiteX2" fmla="*/ 264798 w 309997"/>
              <a:gd name="connsiteY2" fmla="*/ 195436 h 235550"/>
              <a:gd name="connsiteX3" fmla="*/ 188598 w 309997"/>
              <a:gd name="connsiteY3" fmla="*/ 122411 h 235550"/>
              <a:gd name="connsiteX4" fmla="*/ 1273 w 309997"/>
              <a:gd name="connsiteY4" fmla="*/ 1761 h 23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997" h="235550">
                <a:moveTo>
                  <a:pt x="1273" y="1761"/>
                </a:moveTo>
                <a:cubicBezTo>
                  <a:pt x="18735" y="18694"/>
                  <a:pt x="249452" y="191732"/>
                  <a:pt x="293373" y="224011"/>
                </a:cubicBezTo>
                <a:cubicBezTo>
                  <a:pt x="337294" y="256290"/>
                  <a:pt x="282260" y="212369"/>
                  <a:pt x="264798" y="195436"/>
                </a:cubicBezTo>
                <a:cubicBezTo>
                  <a:pt x="247336" y="178503"/>
                  <a:pt x="226169" y="149928"/>
                  <a:pt x="188598" y="122411"/>
                </a:cubicBezTo>
                <a:cubicBezTo>
                  <a:pt x="151027" y="94894"/>
                  <a:pt x="-16189" y="-15172"/>
                  <a:pt x="1273" y="17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8DDD1F21-CF04-D17D-3E3E-399CFDED0760}"/>
              </a:ext>
            </a:extLst>
          </p:cNvPr>
          <p:cNvSpPr/>
          <p:nvPr/>
        </p:nvSpPr>
        <p:spPr>
          <a:xfrm>
            <a:off x="7508213" y="4381077"/>
            <a:ext cx="315494" cy="216431"/>
          </a:xfrm>
          <a:custGeom>
            <a:avLst/>
            <a:gdLst>
              <a:gd name="connsiteX0" fmla="*/ 314987 w 315494"/>
              <a:gd name="connsiteY0" fmla="*/ 423 h 216431"/>
              <a:gd name="connsiteX1" fmla="*/ 3837 w 315494"/>
              <a:gd name="connsiteY1" fmla="*/ 197273 h 216431"/>
              <a:gd name="connsiteX2" fmla="*/ 137187 w 315494"/>
              <a:gd name="connsiteY2" fmla="*/ 124248 h 216431"/>
              <a:gd name="connsiteX3" fmla="*/ 73687 w 315494"/>
              <a:gd name="connsiteY3" fmla="*/ 216323 h 216431"/>
              <a:gd name="connsiteX4" fmla="*/ 184812 w 315494"/>
              <a:gd name="connsiteY4" fmla="*/ 102023 h 216431"/>
              <a:gd name="connsiteX5" fmla="*/ 80037 w 315494"/>
              <a:gd name="connsiteY5" fmla="*/ 143298 h 216431"/>
              <a:gd name="connsiteX6" fmla="*/ 314987 w 315494"/>
              <a:gd name="connsiteY6" fmla="*/ 423 h 21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494" h="216431">
                <a:moveTo>
                  <a:pt x="314987" y="423"/>
                </a:moveTo>
                <a:cubicBezTo>
                  <a:pt x="302287" y="9419"/>
                  <a:pt x="33470" y="176636"/>
                  <a:pt x="3837" y="197273"/>
                </a:cubicBezTo>
                <a:cubicBezTo>
                  <a:pt x="-25796" y="217910"/>
                  <a:pt x="125545" y="121073"/>
                  <a:pt x="137187" y="124248"/>
                </a:cubicBezTo>
                <a:cubicBezTo>
                  <a:pt x="148829" y="127423"/>
                  <a:pt x="65750" y="220027"/>
                  <a:pt x="73687" y="216323"/>
                </a:cubicBezTo>
                <a:cubicBezTo>
                  <a:pt x="81624" y="212619"/>
                  <a:pt x="183754" y="114194"/>
                  <a:pt x="184812" y="102023"/>
                </a:cubicBezTo>
                <a:cubicBezTo>
                  <a:pt x="185870" y="89852"/>
                  <a:pt x="62045" y="158115"/>
                  <a:pt x="80037" y="143298"/>
                </a:cubicBezTo>
                <a:cubicBezTo>
                  <a:pt x="98029" y="128481"/>
                  <a:pt x="327687" y="-8573"/>
                  <a:pt x="314987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11383160-A61E-0E02-2989-DBC7C86EEAA5}"/>
              </a:ext>
            </a:extLst>
          </p:cNvPr>
          <p:cNvSpPr/>
          <p:nvPr/>
        </p:nvSpPr>
        <p:spPr>
          <a:xfrm>
            <a:off x="6536837" y="3933032"/>
            <a:ext cx="247205" cy="284295"/>
          </a:xfrm>
          <a:custGeom>
            <a:avLst/>
            <a:gdLst>
              <a:gd name="connsiteX0" fmla="*/ 488 w 247205"/>
              <a:gd name="connsiteY0" fmla="*/ 793 h 284295"/>
              <a:gd name="connsiteX1" fmla="*/ 238613 w 247205"/>
              <a:gd name="connsiteY1" fmla="*/ 277018 h 284295"/>
              <a:gd name="connsiteX2" fmla="*/ 187813 w 247205"/>
              <a:gd name="connsiteY2" fmla="*/ 197643 h 284295"/>
              <a:gd name="connsiteX3" fmla="*/ 121138 w 247205"/>
              <a:gd name="connsiteY3" fmla="*/ 127793 h 284295"/>
              <a:gd name="connsiteX4" fmla="*/ 175113 w 247205"/>
              <a:gd name="connsiteY4" fmla="*/ 191293 h 284295"/>
              <a:gd name="connsiteX5" fmla="*/ 488 w 247205"/>
              <a:gd name="connsiteY5" fmla="*/ 793 h 28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05" h="284295">
                <a:moveTo>
                  <a:pt x="488" y="793"/>
                </a:moveTo>
                <a:cubicBezTo>
                  <a:pt x="11071" y="15081"/>
                  <a:pt x="207392" y="244210"/>
                  <a:pt x="238613" y="277018"/>
                </a:cubicBezTo>
                <a:cubicBezTo>
                  <a:pt x="269834" y="309826"/>
                  <a:pt x="207392" y="222514"/>
                  <a:pt x="187813" y="197643"/>
                </a:cubicBezTo>
                <a:cubicBezTo>
                  <a:pt x="168234" y="172772"/>
                  <a:pt x="123255" y="128851"/>
                  <a:pt x="121138" y="127793"/>
                </a:cubicBezTo>
                <a:cubicBezTo>
                  <a:pt x="119021" y="126735"/>
                  <a:pt x="195751" y="212989"/>
                  <a:pt x="175113" y="191293"/>
                </a:cubicBezTo>
                <a:cubicBezTo>
                  <a:pt x="154476" y="169597"/>
                  <a:pt x="-10095" y="-13495"/>
                  <a:pt x="488" y="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7B94A600-457E-CF47-D621-D904AE40D6AD}"/>
              </a:ext>
            </a:extLst>
          </p:cNvPr>
          <p:cNvSpPr/>
          <p:nvPr/>
        </p:nvSpPr>
        <p:spPr>
          <a:xfrm>
            <a:off x="6667500" y="4260830"/>
            <a:ext cx="133350" cy="111172"/>
          </a:xfrm>
          <a:custGeom>
            <a:avLst/>
            <a:gdLst>
              <a:gd name="connsiteX0" fmla="*/ 0 w 133350"/>
              <a:gd name="connsiteY0" fmla="*/ 20 h 111172"/>
              <a:gd name="connsiteX1" fmla="*/ 101600 w 133350"/>
              <a:gd name="connsiteY1" fmla="*/ 63520 h 111172"/>
              <a:gd name="connsiteX2" fmla="*/ 133350 w 133350"/>
              <a:gd name="connsiteY2" fmla="*/ 111145 h 111172"/>
              <a:gd name="connsiteX3" fmla="*/ 101600 w 133350"/>
              <a:gd name="connsiteY3" fmla="*/ 57170 h 111172"/>
              <a:gd name="connsiteX4" fmla="*/ 0 w 133350"/>
              <a:gd name="connsiteY4" fmla="*/ 20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350" h="111172">
                <a:moveTo>
                  <a:pt x="0" y="20"/>
                </a:moveTo>
                <a:cubicBezTo>
                  <a:pt x="0" y="1078"/>
                  <a:pt x="79375" y="44999"/>
                  <a:pt x="101600" y="63520"/>
                </a:cubicBezTo>
                <a:cubicBezTo>
                  <a:pt x="123825" y="82041"/>
                  <a:pt x="133350" y="112203"/>
                  <a:pt x="133350" y="111145"/>
                </a:cubicBezTo>
                <a:cubicBezTo>
                  <a:pt x="133350" y="110087"/>
                  <a:pt x="118533" y="74632"/>
                  <a:pt x="101600" y="57170"/>
                </a:cubicBezTo>
                <a:cubicBezTo>
                  <a:pt x="84667" y="39708"/>
                  <a:pt x="0" y="-1038"/>
                  <a:pt x="0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FEE61348-5180-CAA2-B437-A7CE893F6561}"/>
              </a:ext>
            </a:extLst>
          </p:cNvPr>
          <p:cNvSpPr/>
          <p:nvPr/>
        </p:nvSpPr>
        <p:spPr>
          <a:xfrm>
            <a:off x="6215382" y="2583949"/>
            <a:ext cx="45743" cy="931075"/>
          </a:xfrm>
          <a:custGeom>
            <a:avLst/>
            <a:gdLst>
              <a:gd name="connsiteX0" fmla="*/ 45718 w 45743"/>
              <a:gd name="connsiteY0" fmla="*/ 501 h 931075"/>
              <a:gd name="connsiteX1" fmla="*/ 10793 w 45743"/>
              <a:gd name="connsiteY1" fmla="*/ 495801 h 931075"/>
              <a:gd name="connsiteX2" fmla="*/ 20318 w 45743"/>
              <a:gd name="connsiteY2" fmla="*/ 413251 h 931075"/>
              <a:gd name="connsiteX3" fmla="*/ 26668 w 45743"/>
              <a:gd name="connsiteY3" fmla="*/ 641851 h 931075"/>
              <a:gd name="connsiteX4" fmla="*/ 23493 w 45743"/>
              <a:gd name="connsiteY4" fmla="*/ 759326 h 931075"/>
              <a:gd name="connsiteX5" fmla="*/ 29843 w 45743"/>
              <a:gd name="connsiteY5" fmla="*/ 918076 h 931075"/>
              <a:gd name="connsiteX6" fmla="*/ 29843 w 45743"/>
              <a:gd name="connsiteY6" fmla="*/ 876801 h 931075"/>
              <a:gd name="connsiteX7" fmla="*/ 4443 w 45743"/>
              <a:gd name="connsiteY7" fmla="*/ 521201 h 931075"/>
              <a:gd name="connsiteX8" fmla="*/ 4443 w 45743"/>
              <a:gd name="connsiteY8" fmla="*/ 600576 h 931075"/>
              <a:gd name="connsiteX9" fmla="*/ 45718 w 45743"/>
              <a:gd name="connsiteY9" fmla="*/ 501 h 93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43" h="931075">
                <a:moveTo>
                  <a:pt x="45718" y="501"/>
                </a:moveTo>
                <a:cubicBezTo>
                  <a:pt x="46776" y="-16961"/>
                  <a:pt x="15026" y="427009"/>
                  <a:pt x="10793" y="495801"/>
                </a:cubicBezTo>
                <a:cubicBezTo>
                  <a:pt x="6560" y="564593"/>
                  <a:pt x="17672" y="388909"/>
                  <a:pt x="20318" y="413251"/>
                </a:cubicBezTo>
                <a:cubicBezTo>
                  <a:pt x="22964" y="437593"/>
                  <a:pt x="26139" y="584172"/>
                  <a:pt x="26668" y="641851"/>
                </a:cubicBezTo>
                <a:cubicBezTo>
                  <a:pt x="27197" y="699530"/>
                  <a:pt x="22964" y="713289"/>
                  <a:pt x="23493" y="759326"/>
                </a:cubicBezTo>
                <a:cubicBezTo>
                  <a:pt x="24022" y="805363"/>
                  <a:pt x="28785" y="898497"/>
                  <a:pt x="29843" y="918076"/>
                </a:cubicBezTo>
                <a:cubicBezTo>
                  <a:pt x="30901" y="937655"/>
                  <a:pt x="34076" y="942947"/>
                  <a:pt x="29843" y="876801"/>
                </a:cubicBezTo>
                <a:cubicBezTo>
                  <a:pt x="25610" y="810655"/>
                  <a:pt x="8676" y="567239"/>
                  <a:pt x="4443" y="521201"/>
                </a:cubicBezTo>
                <a:cubicBezTo>
                  <a:pt x="210" y="475164"/>
                  <a:pt x="-2965" y="687889"/>
                  <a:pt x="4443" y="600576"/>
                </a:cubicBezTo>
                <a:cubicBezTo>
                  <a:pt x="11851" y="513264"/>
                  <a:pt x="44660" y="17963"/>
                  <a:pt x="45718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3119A832-158A-4ADE-55AE-2901BEC26756}"/>
              </a:ext>
            </a:extLst>
          </p:cNvPr>
          <p:cNvSpPr/>
          <p:nvPr/>
        </p:nvSpPr>
        <p:spPr>
          <a:xfrm>
            <a:off x="6746860" y="3768495"/>
            <a:ext cx="99062" cy="325662"/>
          </a:xfrm>
          <a:custGeom>
            <a:avLst/>
            <a:gdLst>
              <a:gd name="connsiteX0" fmla="*/ 53990 w 99062"/>
              <a:gd name="connsiteY0" fmla="*/ 230 h 325662"/>
              <a:gd name="connsiteX1" fmla="*/ 9540 w 99062"/>
              <a:gd name="connsiteY1" fmla="*/ 133580 h 325662"/>
              <a:gd name="connsiteX2" fmla="*/ 31765 w 99062"/>
              <a:gd name="connsiteY2" fmla="*/ 200255 h 325662"/>
              <a:gd name="connsiteX3" fmla="*/ 6365 w 99062"/>
              <a:gd name="connsiteY3" fmla="*/ 184380 h 325662"/>
              <a:gd name="connsiteX4" fmla="*/ 98440 w 99062"/>
              <a:gd name="connsiteY4" fmla="*/ 324080 h 325662"/>
              <a:gd name="connsiteX5" fmla="*/ 44465 w 99062"/>
              <a:gd name="connsiteY5" fmla="*/ 254230 h 325662"/>
              <a:gd name="connsiteX6" fmla="*/ 15 w 99062"/>
              <a:gd name="connsiteY6" fmla="*/ 168505 h 325662"/>
              <a:gd name="connsiteX7" fmla="*/ 53990 w 99062"/>
              <a:gd name="connsiteY7" fmla="*/ 230 h 32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2" h="325662">
                <a:moveTo>
                  <a:pt x="53990" y="230"/>
                </a:moveTo>
                <a:cubicBezTo>
                  <a:pt x="55578" y="-5591"/>
                  <a:pt x="13244" y="100242"/>
                  <a:pt x="9540" y="133580"/>
                </a:cubicBezTo>
                <a:cubicBezTo>
                  <a:pt x="5836" y="166918"/>
                  <a:pt x="32294" y="191788"/>
                  <a:pt x="31765" y="200255"/>
                </a:cubicBezTo>
                <a:cubicBezTo>
                  <a:pt x="31236" y="208722"/>
                  <a:pt x="-4747" y="163743"/>
                  <a:pt x="6365" y="184380"/>
                </a:cubicBezTo>
                <a:cubicBezTo>
                  <a:pt x="17477" y="205017"/>
                  <a:pt x="92090" y="312438"/>
                  <a:pt x="98440" y="324080"/>
                </a:cubicBezTo>
                <a:cubicBezTo>
                  <a:pt x="104790" y="335722"/>
                  <a:pt x="60869" y="280159"/>
                  <a:pt x="44465" y="254230"/>
                </a:cubicBezTo>
                <a:cubicBezTo>
                  <a:pt x="28061" y="228301"/>
                  <a:pt x="1073" y="205017"/>
                  <a:pt x="15" y="168505"/>
                </a:cubicBezTo>
                <a:cubicBezTo>
                  <a:pt x="-1043" y="131993"/>
                  <a:pt x="52402" y="6051"/>
                  <a:pt x="53990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F1FB2431-AEB8-5591-7590-C2DEF6A9987D}"/>
              </a:ext>
            </a:extLst>
          </p:cNvPr>
          <p:cNvSpPr/>
          <p:nvPr/>
        </p:nvSpPr>
        <p:spPr>
          <a:xfrm>
            <a:off x="6857692" y="4159065"/>
            <a:ext cx="260378" cy="285332"/>
          </a:xfrm>
          <a:custGeom>
            <a:avLst/>
            <a:gdLst>
              <a:gd name="connsiteX0" fmla="*/ 308 w 260378"/>
              <a:gd name="connsiteY0" fmla="*/ 185 h 285332"/>
              <a:gd name="connsiteX1" fmla="*/ 146358 w 260378"/>
              <a:gd name="connsiteY1" fmla="*/ 130360 h 285332"/>
              <a:gd name="connsiteX2" fmla="*/ 257483 w 260378"/>
              <a:gd name="connsiteY2" fmla="*/ 282760 h 285332"/>
              <a:gd name="connsiteX3" fmla="*/ 222558 w 260378"/>
              <a:gd name="connsiteY3" fmla="*/ 219260 h 285332"/>
              <a:gd name="connsiteX4" fmla="*/ 165408 w 260378"/>
              <a:gd name="connsiteY4" fmla="*/ 130360 h 285332"/>
              <a:gd name="connsiteX5" fmla="*/ 187633 w 260378"/>
              <a:gd name="connsiteY5" fmla="*/ 158935 h 285332"/>
              <a:gd name="connsiteX6" fmla="*/ 308 w 260378"/>
              <a:gd name="connsiteY6" fmla="*/ 185 h 28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378" h="285332">
                <a:moveTo>
                  <a:pt x="308" y="185"/>
                </a:moveTo>
                <a:cubicBezTo>
                  <a:pt x="-6571" y="-4577"/>
                  <a:pt x="103496" y="83264"/>
                  <a:pt x="146358" y="130360"/>
                </a:cubicBezTo>
                <a:cubicBezTo>
                  <a:pt x="189221" y="177456"/>
                  <a:pt x="244783" y="267943"/>
                  <a:pt x="257483" y="282760"/>
                </a:cubicBezTo>
                <a:cubicBezTo>
                  <a:pt x="270183" y="297577"/>
                  <a:pt x="237904" y="244660"/>
                  <a:pt x="222558" y="219260"/>
                </a:cubicBezTo>
                <a:cubicBezTo>
                  <a:pt x="207212" y="193860"/>
                  <a:pt x="171229" y="140414"/>
                  <a:pt x="165408" y="130360"/>
                </a:cubicBezTo>
                <a:cubicBezTo>
                  <a:pt x="159587" y="120306"/>
                  <a:pt x="211446" y="180102"/>
                  <a:pt x="187633" y="158935"/>
                </a:cubicBezTo>
                <a:cubicBezTo>
                  <a:pt x="163821" y="137768"/>
                  <a:pt x="7187" y="4947"/>
                  <a:pt x="308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40BECAA8-22F2-FAA6-FA3B-EE7E82FF9AD8}"/>
              </a:ext>
            </a:extLst>
          </p:cNvPr>
          <p:cNvSpPr/>
          <p:nvPr/>
        </p:nvSpPr>
        <p:spPr>
          <a:xfrm>
            <a:off x="7896362" y="3984289"/>
            <a:ext cx="161794" cy="244720"/>
          </a:xfrm>
          <a:custGeom>
            <a:avLst/>
            <a:gdLst>
              <a:gd name="connsiteX0" fmla="*/ 161788 w 161794"/>
              <a:gd name="connsiteY0" fmla="*/ 336 h 244720"/>
              <a:gd name="connsiteX1" fmla="*/ 3038 w 161794"/>
              <a:gd name="connsiteY1" fmla="*/ 241636 h 244720"/>
              <a:gd name="connsiteX2" fmla="*/ 53838 w 161794"/>
              <a:gd name="connsiteY2" fmla="*/ 140036 h 244720"/>
              <a:gd name="connsiteX3" fmla="*/ 9388 w 161794"/>
              <a:gd name="connsiteY3" fmla="*/ 187661 h 244720"/>
              <a:gd name="connsiteX4" fmla="*/ 161788 w 161794"/>
              <a:gd name="connsiteY4" fmla="*/ 336 h 24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94" h="244720">
                <a:moveTo>
                  <a:pt x="161788" y="336"/>
                </a:moveTo>
                <a:cubicBezTo>
                  <a:pt x="160730" y="9332"/>
                  <a:pt x="21030" y="218353"/>
                  <a:pt x="3038" y="241636"/>
                </a:cubicBezTo>
                <a:cubicBezTo>
                  <a:pt x="-14954" y="264919"/>
                  <a:pt x="52780" y="149032"/>
                  <a:pt x="53838" y="140036"/>
                </a:cubicBezTo>
                <a:cubicBezTo>
                  <a:pt x="54896" y="131040"/>
                  <a:pt x="-8074" y="209886"/>
                  <a:pt x="9388" y="187661"/>
                </a:cubicBezTo>
                <a:cubicBezTo>
                  <a:pt x="26850" y="165436"/>
                  <a:pt x="162846" y="-8660"/>
                  <a:pt x="161788" y="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D1A1EF64-6747-BD62-C9F7-BC4BB3A1F9E9}"/>
              </a:ext>
            </a:extLst>
          </p:cNvPr>
          <p:cNvSpPr/>
          <p:nvPr/>
        </p:nvSpPr>
        <p:spPr>
          <a:xfrm>
            <a:off x="6108694" y="3305158"/>
            <a:ext cx="287011" cy="718712"/>
          </a:xfrm>
          <a:custGeom>
            <a:avLst/>
            <a:gdLst>
              <a:gd name="connsiteX0" fmla="*/ 6 w 287011"/>
              <a:gd name="connsiteY0" fmla="*/ 17 h 718712"/>
              <a:gd name="connsiteX1" fmla="*/ 149231 w 287011"/>
              <a:gd name="connsiteY1" fmla="*/ 355617 h 718712"/>
              <a:gd name="connsiteX2" fmla="*/ 146056 w 287011"/>
              <a:gd name="connsiteY2" fmla="*/ 333392 h 718712"/>
              <a:gd name="connsiteX3" fmla="*/ 203206 w 287011"/>
              <a:gd name="connsiteY3" fmla="*/ 485792 h 718712"/>
              <a:gd name="connsiteX4" fmla="*/ 219081 w 287011"/>
              <a:gd name="connsiteY4" fmla="*/ 571517 h 718712"/>
              <a:gd name="connsiteX5" fmla="*/ 209556 w 287011"/>
              <a:gd name="connsiteY5" fmla="*/ 552467 h 718712"/>
              <a:gd name="connsiteX6" fmla="*/ 285756 w 287011"/>
              <a:gd name="connsiteY6" fmla="*/ 714392 h 718712"/>
              <a:gd name="connsiteX7" fmla="*/ 250831 w 287011"/>
              <a:gd name="connsiteY7" fmla="*/ 650892 h 718712"/>
              <a:gd name="connsiteX8" fmla="*/ 171456 w 287011"/>
              <a:gd name="connsiteY8" fmla="*/ 428642 h 718712"/>
              <a:gd name="connsiteX9" fmla="*/ 206381 w 287011"/>
              <a:gd name="connsiteY9" fmla="*/ 530242 h 718712"/>
              <a:gd name="connsiteX10" fmla="*/ 111131 w 287011"/>
              <a:gd name="connsiteY10" fmla="*/ 269892 h 718712"/>
              <a:gd name="connsiteX11" fmla="*/ 142881 w 287011"/>
              <a:gd name="connsiteY11" fmla="*/ 339742 h 718712"/>
              <a:gd name="connsiteX12" fmla="*/ 6 w 287011"/>
              <a:gd name="connsiteY12" fmla="*/ 17 h 71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011" h="718712">
                <a:moveTo>
                  <a:pt x="6" y="17"/>
                </a:moveTo>
                <a:cubicBezTo>
                  <a:pt x="1064" y="2663"/>
                  <a:pt x="124889" y="300055"/>
                  <a:pt x="149231" y="355617"/>
                </a:cubicBezTo>
                <a:cubicBezTo>
                  <a:pt x="173573" y="411179"/>
                  <a:pt x="137060" y="311696"/>
                  <a:pt x="146056" y="333392"/>
                </a:cubicBezTo>
                <a:cubicBezTo>
                  <a:pt x="155052" y="355088"/>
                  <a:pt x="191035" y="446105"/>
                  <a:pt x="203206" y="485792"/>
                </a:cubicBezTo>
                <a:cubicBezTo>
                  <a:pt x="215377" y="525479"/>
                  <a:pt x="219081" y="571517"/>
                  <a:pt x="219081" y="571517"/>
                </a:cubicBezTo>
                <a:cubicBezTo>
                  <a:pt x="220139" y="582629"/>
                  <a:pt x="198444" y="528655"/>
                  <a:pt x="209556" y="552467"/>
                </a:cubicBezTo>
                <a:cubicBezTo>
                  <a:pt x="220669" y="576280"/>
                  <a:pt x="278877" y="697988"/>
                  <a:pt x="285756" y="714392"/>
                </a:cubicBezTo>
                <a:cubicBezTo>
                  <a:pt x="292635" y="730796"/>
                  <a:pt x="269881" y="698517"/>
                  <a:pt x="250831" y="650892"/>
                </a:cubicBezTo>
                <a:cubicBezTo>
                  <a:pt x="231781" y="603267"/>
                  <a:pt x="178864" y="448750"/>
                  <a:pt x="171456" y="428642"/>
                </a:cubicBezTo>
                <a:cubicBezTo>
                  <a:pt x="164048" y="408534"/>
                  <a:pt x="216435" y="556700"/>
                  <a:pt x="206381" y="530242"/>
                </a:cubicBezTo>
                <a:cubicBezTo>
                  <a:pt x="196327" y="503784"/>
                  <a:pt x="121714" y="301642"/>
                  <a:pt x="111131" y="269892"/>
                </a:cubicBezTo>
                <a:cubicBezTo>
                  <a:pt x="100548" y="238142"/>
                  <a:pt x="156639" y="380488"/>
                  <a:pt x="142881" y="339742"/>
                </a:cubicBezTo>
                <a:cubicBezTo>
                  <a:pt x="129123" y="298996"/>
                  <a:pt x="-1052" y="-2629"/>
                  <a:pt x="6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426A6CA2-8023-44E5-C6DB-BB2DFBD50B67}"/>
              </a:ext>
            </a:extLst>
          </p:cNvPr>
          <p:cNvSpPr/>
          <p:nvPr/>
        </p:nvSpPr>
        <p:spPr>
          <a:xfrm>
            <a:off x="5968817" y="3285273"/>
            <a:ext cx="114175" cy="296606"/>
          </a:xfrm>
          <a:custGeom>
            <a:avLst/>
            <a:gdLst>
              <a:gd name="connsiteX0" fmla="*/ 183 w 114175"/>
              <a:gd name="connsiteY0" fmla="*/ 4027 h 296606"/>
              <a:gd name="connsiteX1" fmla="*/ 12883 w 114175"/>
              <a:gd name="connsiteY1" fmla="*/ 156427 h 296606"/>
              <a:gd name="connsiteX2" fmla="*/ 6533 w 114175"/>
              <a:gd name="connsiteY2" fmla="*/ 143727 h 296606"/>
              <a:gd name="connsiteX3" fmla="*/ 111308 w 114175"/>
              <a:gd name="connsiteY3" fmla="*/ 289777 h 296606"/>
              <a:gd name="connsiteX4" fmla="*/ 79558 w 114175"/>
              <a:gd name="connsiteY4" fmla="*/ 264377 h 296606"/>
              <a:gd name="connsiteX5" fmla="*/ 25583 w 114175"/>
              <a:gd name="connsiteY5" fmla="*/ 191352 h 296606"/>
              <a:gd name="connsiteX6" fmla="*/ 6533 w 114175"/>
              <a:gd name="connsiteY6" fmla="*/ 54827 h 296606"/>
              <a:gd name="connsiteX7" fmla="*/ 183 w 114175"/>
              <a:gd name="connsiteY7" fmla="*/ 4027 h 296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175" h="296606">
                <a:moveTo>
                  <a:pt x="183" y="4027"/>
                </a:moveTo>
                <a:cubicBezTo>
                  <a:pt x="1241" y="20960"/>
                  <a:pt x="11825" y="133144"/>
                  <a:pt x="12883" y="156427"/>
                </a:cubicBezTo>
                <a:cubicBezTo>
                  <a:pt x="13941" y="179710"/>
                  <a:pt x="-9871" y="121502"/>
                  <a:pt x="6533" y="143727"/>
                </a:cubicBezTo>
                <a:cubicBezTo>
                  <a:pt x="22937" y="165952"/>
                  <a:pt x="99137" y="269669"/>
                  <a:pt x="111308" y="289777"/>
                </a:cubicBezTo>
                <a:cubicBezTo>
                  <a:pt x="123479" y="309885"/>
                  <a:pt x="93846" y="280781"/>
                  <a:pt x="79558" y="264377"/>
                </a:cubicBezTo>
                <a:cubicBezTo>
                  <a:pt x="65270" y="247973"/>
                  <a:pt x="37754" y="226277"/>
                  <a:pt x="25583" y="191352"/>
                </a:cubicBezTo>
                <a:cubicBezTo>
                  <a:pt x="13412" y="156427"/>
                  <a:pt x="10237" y="82344"/>
                  <a:pt x="6533" y="54827"/>
                </a:cubicBezTo>
                <a:cubicBezTo>
                  <a:pt x="2829" y="27310"/>
                  <a:pt x="-875" y="-12906"/>
                  <a:pt x="183" y="4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64BF4139-46C9-8D07-C188-78E2C5AF4E99}"/>
              </a:ext>
            </a:extLst>
          </p:cNvPr>
          <p:cNvSpPr/>
          <p:nvPr/>
        </p:nvSpPr>
        <p:spPr>
          <a:xfrm>
            <a:off x="6095140" y="3285746"/>
            <a:ext cx="121684" cy="327824"/>
          </a:xfrm>
          <a:custGeom>
            <a:avLst/>
            <a:gdLst>
              <a:gd name="connsiteX0" fmla="*/ 32610 w 121684"/>
              <a:gd name="connsiteY0" fmla="*/ 379 h 327824"/>
              <a:gd name="connsiteX1" fmla="*/ 42135 w 121684"/>
              <a:gd name="connsiteY1" fmla="*/ 124204 h 327824"/>
              <a:gd name="connsiteX2" fmla="*/ 19910 w 121684"/>
              <a:gd name="connsiteY2" fmla="*/ 168654 h 327824"/>
              <a:gd name="connsiteX3" fmla="*/ 51660 w 121684"/>
              <a:gd name="connsiteY3" fmla="*/ 238504 h 327824"/>
              <a:gd name="connsiteX4" fmla="*/ 61185 w 121684"/>
              <a:gd name="connsiteY4" fmla="*/ 232154 h 327824"/>
              <a:gd name="connsiteX5" fmla="*/ 121510 w 121684"/>
              <a:gd name="connsiteY5" fmla="*/ 327404 h 327824"/>
              <a:gd name="connsiteX6" fmla="*/ 77060 w 121684"/>
              <a:gd name="connsiteY6" fmla="*/ 263904 h 327824"/>
              <a:gd name="connsiteX7" fmla="*/ 7210 w 121684"/>
              <a:gd name="connsiteY7" fmla="*/ 190879 h 327824"/>
              <a:gd name="connsiteX8" fmla="*/ 10385 w 121684"/>
              <a:gd name="connsiteY8" fmla="*/ 140079 h 327824"/>
              <a:gd name="connsiteX9" fmla="*/ 860 w 121684"/>
              <a:gd name="connsiteY9" fmla="*/ 168654 h 327824"/>
              <a:gd name="connsiteX10" fmla="*/ 32610 w 121684"/>
              <a:gd name="connsiteY10" fmla="*/ 379 h 32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684" h="327824">
                <a:moveTo>
                  <a:pt x="32610" y="379"/>
                </a:moveTo>
                <a:cubicBezTo>
                  <a:pt x="39489" y="-7029"/>
                  <a:pt x="44252" y="96158"/>
                  <a:pt x="42135" y="124204"/>
                </a:cubicBezTo>
                <a:cubicBezTo>
                  <a:pt x="40018" y="152250"/>
                  <a:pt x="18323" y="149604"/>
                  <a:pt x="19910" y="168654"/>
                </a:cubicBezTo>
                <a:cubicBezTo>
                  <a:pt x="21497" y="187704"/>
                  <a:pt x="44781" y="227921"/>
                  <a:pt x="51660" y="238504"/>
                </a:cubicBezTo>
                <a:cubicBezTo>
                  <a:pt x="58539" y="249087"/>
                  <a:pt x="49543" y="217338"/>
                  <a:pt x="61185" y="232154"/>
                </a:cubicBezTo>
                <a:cubicBezTo>
                  <a:pt x="72827" y="246970"/>
                  <a:pt x="118864" y="322112"/>
                  <a:pt x="121510" y="327404"/>
                </a:cubicBezTo>
                <a:cubicBezTo>
                  <a:pt x="124156" y="332696"/>
                  <a:pt x="96110" y="286658"/>
                  <a:pt x="77060" y="263904"/>
                </a:cubicBezTo>
                <a:cubicBezTo>
                  <a:pt x="58010" y="241150"/>
                  <a:pt x="18322" y="211516"/>
                  <a:pt x="7210" y="190879"/>
                </a:cubicBezTo>
                <a:cubicBezTo>
                  <a:pt x="-3902" y="170242"/>
                  <a:pt x="11443" y="143783"/>
                  <a:pt x="10385" y="140079"/>
                </a:cubicBezTo>
                <a:cubicBezTo>
                  <a:pt x="9327" y="136375"/>
                  <a:pt x="-3373" y="184000"/>
                  <a:pt x="860" y="168654"/>
                </a:cubicBezTo>
                <a:cubicBezTo>
                  <a:pt x="5093" y="153308"/>
                  <a:pt x="25731" y="7787"/>
                  <a:pt x="32610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7DBB7A49-18E6-4028-FC6B-8151CF924DC9}"/>
              </a:ext>
            </a:extLst>
          </p:cNvPr>
          <p:cNvSpPr/>
          <p:nvPr/>
        </p:nvSpPr>
        <p:spPr>
          <a:xfrm>
            <a:off x="6038998" y="3307812"/>
            <a:ext cx="171963" cy="293139"/>
          </a:xfrm>
          <a:custGeom>
            <a:avLst/>
            <a:gdLst>
              <a:gd name="connsiteX0" fmla="*/ 3027 w 171963"/>
              <a:gd name="connsiteY0" fmla="*/ 538 h 293139"/>
              <a:gd name="connsiteX1" fmla="*/ 6202 w 171963"/>
              <a:gd name="connsiteY1" fmla="*/ 95788 h 293139"/>
              <a:gd name="connsiteX2" fmla="*/ 66527 w 171963"/>
              <a:gd name="connsiteY2" fmla="*/ 191038 h 293139"/>
              <a:gd name="connsiteX3" fmla="*/ 85577 w 171963"/>
              <a:gd name="connsiteY3" fmla="*/ 241838 h 293139"/>
              <a:gd name="connsiteX4" fmla="*/ 171302 w 171963"/>
              <a:gd name="connsiteY4" fmla="*/ 292638 h 293139"/>
              <a:gd name="connsiteX5" fmla="*/ 120502 w 171963"/>
              <a:gd name="connsiteY5" fmla="*/ 267238 h 293139"/>
              <a:gd name="connsiteX6" fmla="*/ 34777 w 171963"/>
              <a:gd name="connsiteY6" fmla="*/ 257713 h 293139"/>
              <a:gd name="connsiteX7" fmla="*/ 66527 w 171963"/>
              <a:gd name="connsiteY7" fmla="*/ 245013 h 293139"/>
              <a:gd name="connsiteX8" fmla="*/ 47477 w 171963"/>
              <a:gd name="connsiteY8" fmla="*/ 178338 h 293139"/>
              <a:gd name="connsiteX9" fmla="*/ 15727 w 171963"/>
              <a:gd name="connsiteY9" fmla="*/ 140238 h 293139"/>
              <a:gd name="connsiteX10" fmla="*/ 3027 w 171963"/>
              <a:gd name="connsiteY10" fmla="*/ 53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963" h="293139">
                <a:moveTo>
                  <a:pt x="3027" y="538"/>
                </a:moveTo>
                <a:cubicBezTo>
                  <a:pt x="1440" y="-6870"/>
                  <a:pt x="-4381" y="64038"/>
                  <a:pt x="6202" y="95788"/>
                </a:cubicBezTo>
                <a:cubicBezTo>
                  <a:pt x="16785" y="127538"/>
                  <a:pt x="53298" y="166696"/>
                  <a:pt x="66527" y="191038"/>
                </a:cubicBezTo>
                <a:cubicBezTo>
                  <a:pt x="79756" y="215380"/>
                  <a:pt x="68115" y="224905"/>
                  <a:pt x="85577" y="241838"/>
                </a:cubicBezTo>
                <a:cubicBezTo>
                  <a:pt x="103039" y="258771"/>
                  <a:pt x="165481" y="288405"/>
                  <a:pt x="171302" y="292638"/>
                </a:cubicBezTo>
                <a:cubicBezTo>
                  <a:pt x="177123" y="296871"/>
                  <a:pt x="143256" y="273059"/>
                  <a:pt x="120502" y="267238"/>
                </a:cubicBezTo>
                <a:cubicBezTo>
                  <a:pt x="97748" y="261417"/>
                  <a:pt x="43773" y="261417"/>
                  <a:pt x="34777" y="257713"/>
                </a:cubicBezTo>
                <a:cubicBezTo>
                  <a:pt x="25781" y="254009"/>
                  <a:pt x="64410" y="258242"/>
                  <a:pt x="66527" y="245013"/>
                </a:cubicBezTo>
                <a:cubicBezTo>
                  <a:pt x="68644" y="231784"/>
                  <a:pt x="55944" y="195800"/>
                  <a:pt x="47477" y="178338"/>
                </a:cubicBezTo>
                <a:cubicBezTo>
                  <a:pt x="39010" y="160876"/>
                  <a:pt x="23665" y="164051"/>
                  <a:pt x="15727" y="140238"/>
                </a:cubicBezTo>
                <a:cubicBezTo>
                  <a:pt x="7790" y="116426"/>
                  <a:pt x="4614" y="7946"/>
                  <a:pt x="3027" y="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FD54C2C9-60DA-1F1E-B35E-71EA2566C4AB}"/>
              </a:ext>
            </a:extLst>
          </p:cNvPr>
          <p:cNvSpPr/>
          <p:nvPr/>
        </p:nvSpPr>
        <p:spPr>
          <a:xfrm>
            <a:off x="6072459" y="3529214"/>
            <a:ext cx="99741" cy="224565"/>
          </a:xfrm>
          <a:custGeom>
            <a:avLst/>
            <a:gdLst>
              <a:gd name="connsiteX0" fmla="*/ 1316 w 99741"/>
              <a:gd name="connsiteY0" fmla="*/ 1386 h 224565"/>
              <a:gd name="connsiteX1" fmla="*/ 80691 w 99741"/>
              <a:gd name="connsiteY1" fmla="*/ 125211 h 224565"/>
              <a:gd name="connsiteX2" fmla="*/ 99741 w 99741"/>
              <a:gd name="connsiteY2" fmla="*/ 223636 h 224565"/>
              <a:gd name="connsiteX3" fmla="*/ 80691 w 99741"/>
              <a:gd name="connsiteY3" fmla="*/ 169661 h 224565"/>
              <a:gd name="connsiteX4" fmla="*/ 42591 w 99741"/>
              <a:gd name="connsiteY4" fmla="*/ 87111 h 224565"/>
              <a:gd name="connsiteX5" fmla="*/ 67991 w 99741"/>
              <a:gd name="connsiteY5" fmla="*/ 141086 h 224565"/>
              <a:gd name="connsiteX6" fmla="*/ 33066 w 99741"/>
              <a:gd name="connsiteY6" fmla="*/ 61711 h 224565"/>
              <a:gd name="connsiteX7" fmla="*/ 1316 w 99741"/>
              <a:gd name="connsiteY7" fmla="*/ 1386 h 224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41" h="224565">
                <a:moveTo>
                  <a:pt x="1316" y="1386"/>
                </a:moveTo>
                <a:cubicBezTo>
                  <a:pt x="9253" y="11969"/>
                  <a:pt x="64287" y="88169"/>
                  <a:pt x="80691" y="125211"/>
                </a:cubicBezTo>
                <a:cubicBezTo>
                  <a:pt x="97095" y="162253"/>
                  <a:pt x="99741" y="216228"/>
                  <a:pt x="99741" y="223636"/>
                </a:cubicBezTo>
                <a:cubicBezTo>
                  <a:pt x="99741" y="231044"/>
                  <a:pt x="90216" y="192415"/>
                  <a:pt x="80691" y="169661"/>
                </a:cubicBezTo>
                <a:cubicBezTo>
                  <a:pt x="71166" y="146907"/>
                  <a:pt x="44708" y="91873"/>
                  <a:pt x="42591" y="87111"/>
                </a:cubicBezTo>
                <a:cubicBezTo>
                  <a:pt x="40474" y="82349"/>
                  <a:pt x="69578" y="145319"/>
                  <a:pt x="67991" y="141086"/>
                </a:cubicBezTo>
                <a:cubicBezTo>
                  <a:pt x="66404" y="136853"/>
                  <a:pt x="42591" y="79703"/>
                  <a:pt x="33066" y="61711"/>
                </a:cubicBezTo>
                <a:cubicBezTo>
                  <a:pt x="23541" y="43719"/>
                  <a:pt x="-6621" y="-9197"/>
                  <a:pt x="1316" y="13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A2AFE16-FCCF-5F64-7124-C7C81164848C}"/>
              </a:ext>
            </a:extLst>
          </p:cNvPr>
          <p:cNvSpPr/>
          <p:nvPr/>
        </p:nvSpPr>
        <p:spPr>
          <a:xfrm>
            <a:off x="6168538" y="3708282"/>
            <a:ext cx="215729" cy="186579"/>
          </a:xfrm>
          <a:custGeom>
            <a:avLst/>
            <a:gdLst>
              <a:gd name="connsiteX0" fmla="*/ 487 w 215729"/>
              <a:gd name="connsiteY0" fmla="*/ 118 h 186579"/>
              <a:gd name="connsiteX1" fmla="*/ 86212 w 215729"/>
              <a:gd name="connsiteY1" fmla="*/ 111243 h 186579"/>
              <a:gd name="connsiteX2" fmla="*/ 210037 w 215729"/>
              <a:gd name="connsiteY2" fmla="*/ 184268 h 186579"/>
              <a:gd name="connsiteX3" fmla="*/ 187812 w 215729"/>
              <a:gd name="connsiteY3" fmla="*/ 165218 h 186579"/>
              <a:gd name="connsiteX4" fmla="*/ 124312 w 215729"/>
              <a:gd name="connsiteY4" fmla="*/ 133468 h 186579"/>
              <a:gd name="connsiteX5" fmla="*/ 487 w 215729"/>
              <a:gd name="connsiteY5" fmla="*/ 118 h 186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729" h="186579">
                <a:moveTo>
                  <a:pt x="487" y="118"/>
                </a:moveTo>
                <a:cubicBezTo>
                  <a:pt x="-5863" y="-3586"/>
                  <a:pt x="51287" y="80551"/>
                  <a:pt x="86212" y="111243"/>
                </a:cubicBezTo>
                <a:cubicBezTo>
                  <a:pt x="121137" y="141935"/>
                  <a:pt x="193104" y="175272"/>
                  <a:pt x="210037" y="184268"/>
                </a:cubicBezTo>
                <a:cubicBezTo>
                  <a:pt x="226970" y="193264"/>
                  <a:pt x="202100" y="173685"/>
                  <a:pt x="187812" y="165218"/>
                </a:cubicBezTo>
                <a:cubicBezTo>
                  <a:pt x="173524" y="156751"/>
                  <a:pt x="151829" y="155164"/>
                  <a:pt x="124312" y="133468"/>
                </a:cubicBezTo>
                <a:cubicBezTo>
                  <a:pt x="96795" y="111772"/>
                  <a:pt x="6837" y="3822"/>
                  <a:pt x="487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6D18D157-F767-F265-5C51-F61EFEEF71BB}"/>
              </a:ext>
            </a:extLst>
          </p:cNvPr>
          <p:cNvSpPr/>
          <p:nvPr/>
        </p:nvSpPr>
        <p:spPr>
          <a:xfrm>
            <a:off x="6149871" y="3641586"/>
            <a:ext cx="232933" cy="259787"/>
          </a:xfrm>
          <a:custGeom>
            <a:avLst/>
            <a:gdLst>
              <a:gd name="connsiteX0" fmla="*/ 104 w 232933"/>
              <a:gd name="connsiteY0" fmla="*/ 139 h 259787"/>
              <a:gd name="connsiteX1" fmla="*/ 41379 w 232933"/>
              <a:gd name="connsiteY1" fmla="*/ 114439 h 259787"/>
              <a:gd name="connsiteX2" fmla="*/ 76304 w 232933"/>
              <a:gd name="connsiteY2" fmla="*/ 152539 h 259787"/>
              <a:gd name="connsiteX3" fmla="*/ 57254 w 232933"/>
              <a:gd name="connsiteY3" fmla="*/ 149364 h 259787"/>
              <a:gd name="connsiteX4" fmla="*/ 127104 w 232933"/>
              <a:gd name="connsiteY4" fmla="*/ 222389 h 259787"/>
              <a:gd name="connsiteX5" fmla="*/ 231879 w 232933"/>
              <a:gd name="connsiteY5" fmla="*/ 257314 h 259787"/>
              <a:gd name="connsiteX6" fmla="*/ 174729 w 232933"/>
              <a:gd name="connsiteY6" fmla="*/ 250964 h 259787"/>
              <a:gd name="connsiteX7" fmla="*/ 73129 w 232933"/>
              <a:gd name="connsiteY7" fmla="*/ 203339 h 259787"/>
              <a:gd name="connsiteX8" fmla="*/ 101704 w 232933"/>
              <a:gd name="connsiteY8" fmla="*/ 206514 h 259787"/>
              <a:gd name="connsiteX9" fmla="*/ 54079 w 232933"/>
              <a:gd name="connsiteY9" fmla="*/ 139839 h 259787"/>
              <a:gd name="connsiteX10" fmla="*/ 104 w 232933"/>
              <a:gd name="connsiteY10" fmla="*/ 139 h 25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933" h="259787">
                <a:moveTo>
                  <a:pt x="104" y="139"/>
                </a:moveTo>
                <a:cubicBezTo>
                  <a:pt x="-2013" y="-4094"/>
                  <a:pt x="28679" y="89039"/>
                  <a:pt x="41379" y="114439"/>
                </a:cubicBezTo>
                <a:cubicBezTo>
                  <a:pt x="54079" y="139839"/>
                  <a:pt x="73658" y="146718"/>
                  <a:pt x="76304" y="152539"/>
                </a:cubicBezTo>
                <a:cubicBezTo>
                  <a:pt x="78950" y="158360"/>
                  <a:pt x="48787" y="137722"/>
                  <a:pt x="57254" y="149364"/>
                </a:cubicBezTo>
                <a:cubicBezTo>
                  <a:pt x="65721" y="161006"/>
                  <a:pt x="98000" y="204397"/>
                  <a:pt x="127104" y="222389"/>
                </a:cubicBezTo>
                <a:cubicBezTo>
                  <a:pt x="156208" y="240381"/>
                  <a:pt x="223942" y="252552"/>
                  <a:pt x="231879" y="257314"/>
                </a:cubicBezTo>
                <a:cubicBezTo>
                  <a:pt x="239817" y="262077"/>
                  <a:pt x="201187" y="259960"/>
                  <a:pt x="174729" y="250964"/>
                </a:cubicBezTo>
                <a:cubicBezTo>
                  <a:pt x="148271" y="241968"/>
                  <a:pt x="85300" y="210747"/>
                  <a:pt x="73129" y="203339"/>
                </a:cubicBezTo>
                <a:cubicBezTo>
                  <a:pt x="60958" y="195931"/>
                  <a:pt x="104879" y="217097"/>
                  <a:pt x="101704" y="206514"/>
                </a:cubicBezTo>
                <a:cubicBezTo>
                  <a:pt x="98529" y="195931"/>
                  <a:pt x="72071" y="172647"/>
                  <a:pt x="54079" y="139839"/>
                </a:cubicBezTo>
                <a:cubicBezTo>
                  <a:pt x="36087" y="107031"/>
                  <a:pt x="2221" y="4372"/>
                  <a:pt x="104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EE034A7A-C4D7-06DD-1FF9-884FEC35D7B0}"/>
              </a:ext>
            </a:extLst>
          </p:cNvPr>
          <p:cNvSpPr/>
          <p:nvPr/>
        </p:nvSpPr>
        <p:spPr>
          <a:xfrm>
            <a:off x="6130913" y="3282016"/>
            <a:ext cx="95357" cy="442347"/>
          </a:xfrm>
          <a:custGeom>
            <a:avLst/>
            <a:gdLst>
              <a:gd name="connsiteX0" fmla="*/ 9537 w 95357"/>
              <a:gd name="connsiteY0" fmla="*/ 934 h 442347"/>
              <a:gd name="connsiteX1" fmla="*/ 25412 w 95357"/>
              <a:gd name="connsiteY1" fmla="*/ 181909 h 442347"/>
              <a:gd name="connsiteX2" fmla="*/ 95262 w 95357"/>
              <a:gd name="connsiteY2" fmla="*/ 318434 h 442347"/>
              <a:gd name="connsiteX3" fmla="*/ 41287 w 95357"/>
              <a:gd name="connsiteY3" fmla="*/ 299384 h 442347"/>
              <a:gd name="connsiteX4" fmla="*/ 73037 w 95357"/>
              <a:gd name="connsiteY4" fmla="*/ 353359 h 442347"/>
              <a:gd name="connsiteX5" fmla="*/ 63512 w 95357"/>
              <a:gd name="connsiteY5" fmla="*/ 407334 h 442347"/>
              <a:gd name="connsiteX6" fmla="*/ 73037 w 95357"/>
              <a:gd name="connsiteY6" fmla="*/ 353359 h 442347"/>
              <a:gd name="connsiteX7" fmla="*/ 31762 w 95357"/>
              <a:gd name="connsiteY7" fmla="*/ 442259 h 442347"/>
              <a:gd name="connsiteX8" fmla="*/ 85737 w 95357"/>
              <a:gd name="connsiteY8" fmla="*/ 369234 h 442347"/>
              <a:gd name="connsiteX9" fmla="*/ 12 w 95357"/>
              <a:gd name="connsiteY9" fmla="*/ 334309 h 442347"/>
              <a:gd name="connsiteX10" fmla="*/ 79387 w 95357"/>
              <a:gd name="connsiteY10" fmla="*/ 362884 h 442347"/>
              <a:gd name="connsiteX11" fmla="*/ 79387 w 95357"/>
              <a:gd name="connsiteY11" fmla="*/ 324784 h 442347"/>
              <a:gd name="connsiteX12" fmla="*/ 15887 w 95357"/>
              <a:gd name="connsiteY12" fmla="*/ 191434 h 442347"/>
              <a:gd name="connsiteX13" fmla="*/ 38112 w 95357"/>
              <a:gd name="connsiteY13" fmla="*/ 239059 h 442347"/>
              <a:gd name="connsiteX14" fmla="*/ 41287 w 95357"/>
              <a:gd name="connsiteY14" fmla="*/ 166034 h 442347"/>
              <a:gd name="connsiteX15" fmla="*/ 63512 w 95357"/>
              <a:gd name="connsiteY15" fmla="*/ 264459 h 442347"/>
              <a:gd name="connsiteX16" fmla="*/ 9537 w 95357"/>
              <a:gd name="connsiteY16" fmla="*/ 934 h 44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357" h="442347">
                <a:moveTo>
                  <a:pt x="9537" y="934"/>
                </a:moveTo>
                <a:cubicBezTo>
                  <a:pt x="3187" y="-12824"/>
                  <a:pt x="11125" y="128992"/>
                  <a:pt x="25412" y="181909"/>
                </a:cubicBezTo>
                <a:cubicBezTo>
                  <a:pt x="39700" y="234826"/>
                  <a:pt x="92616" y="298855"/>
                  <a:pt x="95262" y="318434"/>
                </a:cubicBezTo>
                <a:cubicBezTo>
                  <a:pt x="97908" y="338013"/>
                  <a:pt x="44991" y="293563"/>
                  <a:pt x="41287" y="299384"/>
                </a:cubicBezTo>
                <a:cubicBezTo>
                  <a:pt x="37583" y="305205"/>
                  <a:pt x="69333" y="335367"/>
                  <a:pt x="73037" y="353359"/>
                </a:cubicBezTo>
                <a:cubicBezTo>
                  <a:pt x="76741" y="371351"/>
                  <a:pt x="63512" y="407334"/>
                  <a:pt x="63512" y="407334"/>
                </a:cubicBezTo>
                <a:cubicBezTo>
                  <a:pt x="63512" y="407334"/>
                  <a:pt x="78329" y="347538"/>
                  <a:pt x="73037" y="353359"/>
                </a:cubicBezTo>
                <a:cubicBezTo>
                  <a:pt x="67745" y="359180"/>
                  <a:pt x="29645" y="439613"/>
                  <a:pt x="31762" y="442259"/>
                </a:cubicBezTo>
                <a:cubicBezTo>
                  <a:pt x="33879" y="444905"/>
                  <a:pt x="91029" y="387226"/>
                  <a:pt x="85737" y="369234"/>
                </a:cubicBezTo>
                <a:cubicBezTo>
                  <a:pt x="80445" y="351242"/>
                  <a:pt x="1070" y="335367"/>
                  <a:pt x="12" y="334309"/>
                </a:cubicBezTo>
                <a:cubicBezTo>
                  <a:pt x="-1046" y="333251"/>
                  <a:pt x="66158" y="364471"/>
                  <a:pt x="79387" y="362884"/>
                </a:cubicBezTo>
                <a:cubicBezTo>
                  <a:pt x="92616" y="361297"/>
                  <a:pt x="89970" y="353359"/>
                  <a:pt x="79387" y="324784"/>
                </a:cubicBezTo>
                <a:cubicBezTo>
                  <a:pt x="68804" y="296209"/>
                  <a:pt x="22766" y="205722"/>
                  <a:pt x="15887" y="191434"/>
                </a:cubicBezTo>
                <a:cubicBezTo>
                  <a:pt x="9008" y="177147"/>
                  <a:pt x="33879" y="243292"/>
                  <a:pt x="38112" y="239059"/>
                </a:cubicBezTo>
                <a:cubicBezTo>
                  <a:pt x="42345" y="234826"/>
                  <a:pt x="37054" y="161801"/>
                  <a:pt x="41287" y="166034"/>
                </a:cubicBezTo>
                <a:cubicBezTo>
                  <a:pt x="45520" y="170267"/>
                  <a:pt x="68804" y="286684"/>
                  <a:pt x="63512" y="264459"/>
                </a:cubicBezTo>
                <a:cubicBezTo>
                  <a:pt x="58220" y="242234"/>
                  <a:pt x="15887" y="14692"/>
                  <a:pt x="9537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F9903675-63E0-9801-01B5-DDE66C6856A2}"/>
              </a:ext>
            </a:extLst>
          </p:cNvPr>
          <p:cNvSpPr/>
          <p:nvPr/>
        </p:nvSpPr>
        <p:spPr>
          <a:xfrm>
            <a:off x="6049339" y="1691437"/>
            <a:ext cx="765012" cy="560984"/>
          </a:xfrm>
          <a:custGeom>
            <a:avLst/>
            <a:gdLst>
              <a:gd name="connsiteX0" fmla="*/ 764211 w 765012"/>
              <a:gd name="connsiteY0" fmla="*/ 67513 h 560984"/>
              <a:gd name="connsiteX1" fmla="*/ 561011 w 765012"/>
              <a:gd name="connsiteY1" fmla="*/ 23063 h 560984"/>
              <a:gd name="connsiteX2" fmla="*/ 316536 w 765012"/>
              <a:gd name="connsiteY2" fmla="*/ 156413 h 560984"/>
              <a:gd name="connsiteX3" fmla="*/ 373686 w 765012"/>
              <a:gd name="connsiteY3" fmla="*/ 92913 h 560984"/>
              <a:gd name="connsiteX4" fmla="*/ 253036 w 765012"/>
              <a:gd name="connsiteY4" fmla="*/ 245313 h 560984"/>
              <a:gd name="connsiteX5" fmla="*/ 5386 w 765012"/>
              <a:gd name="connsiteY5" fmla="*/ 556463 h 560984"/>
              <a:gd name="connsiteX6" fmla="*/ 103811 w 765012"/>
              <a:gd name="connsiteY6" fmla="*/ 410413 h 560984"/>
              <a:gd name="connsiteX7" fmla="*/ 348286 w 765012"/>
              <a:gd name="connsiteY7" fmla="*/ 140538 h 560984"/>
              <a:gd name="connsiteX8" fmla="*/ 513386 w 765012"/>
              <a:gd name="connsiteY8" fmla="*/ 26238 h 560984"/>
              <a:gd name="connsiteX9" fmla="*/ 484811 w 765012"/>
              <a:gd name="connsiteY9" fmla="*/ 838 h 560984"/>
              <a:gd name="connsiteX10" fmla="*/ 764211 w 765012"/>
              <a:gd name="connsiteY10" fmla="*/ 67513 h 560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5012" h="560984">
                <a:moveTo>
                  <a:pt x="764211" y="67513"/>
                </a:moveTo>
                <a:cubicBezTo>
                  <a:pt x="776911" y="71217"/>
                  <a:pt x="635623" y="8246"/>
                  <a:pt x="561011" y="23063"/>
                </a:cubicBezTo>
                <a:cubicBezTo>
                  <a:pt x="486398" y="37880"/>
                  <a:pt x="347757" y="144771"/>
                  <a:pt x="316536" y="156413"/>
                </a:cubicBezTo>
                <a:cubicBezTo>
                  <a:pt x="285315" y="168055"/>
                  <a:pt x="384269" y="78096"/>
                  <a:pt x="373686" y="92913"/>
                </a:cubicBezTo>
                <a:cubicBezTo>
                  <a:pt x="363103" y="107730"/>
                  <a:pt x="253036" y="245313"/>
                  <a:pt x="253036" y="245313"/>
                </a:cubicBezTo>
                <a:cubicBezTo>
                  <a:pt x="191653" y="322571"/>
                  <a:pt x="30257" y="528946"/>
                  <a:pt x="5386" y="556463"/>
                </a:cubicBezTo>
                <a:cubicBezTo>
                  <a:pt x="-19485" y="583980"/>
                  <a:pt x="46661" y="479734"/>
                  <a:pt x="103811" y="410413"/>
                </a:cubicBezTo>
                <a:cubicBezTo>
                  <a:pt x="160961" y="341092"/>
                  <a:pt x="280023" y="204567"/>
                  <a:pt x="348286" y="140538"/>
                </a:cubicBezTo>
                <a:cubicBezTo>
                  <a:pt x="416548" y="76509"/>
                  <a:pt x="490632" y="49521"/>
                  <a:pt x="513386" y="26238"/>
                </a:cubicBezTo>
                <a:cubicBezTo>
                  <a:pt x="536140" y="2955"/>
                  <a:pt x="444065" y="-2337"/>
                  <a:pt x="484811" y="838"/>
                </a:cubicBezTo>
                <a:cubicBezTo>
                  <a:pt x="525557" y="4013"/>
                  <a:pt x="751511" y="63809"/>
                  <a:pt x="764211" y="67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0ABFDAD3-1FDC-582A-C343-B271233385CE}"/>
              </a:ext>
            </a:extLst>
          </p:cNvPr>
          <p:cNvSpPr/>
          <p:nvPr/>
        </p:nvSpPr>
        <p:spPr>
          <a:xfrm>
            <a:off x="5882901" y="2224413"/>
            <a:ext cx="421203" cy="636065"/>
          </a:xfrm>
          <a:custGeom>
            <a:avLst/>
            <a:gdLst>
              <a:gd name="connsiteX0" fmla="*/ 419474 w 421203"/>
              <a:gd name="connsiteY0" fmla="*/ 4437 h 636065"/>
              <a:gd name="connsiteX1" fmla="*/ 28949 w 421203"/>
              <a:gd name="connsiteY1" fmla="*/ 598162 h 636065"/>
              <a:gd name="connsiteX2" fmla="*/ 54349 w 421203"/>
              <a:gd name="connsiteY2" fmla="*/ 541012 h 636065"/>
              <a:gd name="connsiteX3" fmla="*/ 257549 w 421203"/>
              <a:gd name="connsiteY3" fmla="*/ 255262 h 636065"/>
              <a:gd name="connsiteX4" fmla="*/ 117849 w 421203"/>
              <a:gd name="connsiteY4" fmla="*/ 423537 h 636065"/>
              <a:gd name="connsiteX5" fmla="*/ 228974 w 421203"/>
              <a:gd name="connsiteY5" fmla="*/ 255262 h 636065"/>
              <a:gd name="connsiteX6" fmla="*/ 174999 w 421203"/>
              <a:gd name="connsiteY6" fmla="*/ 321937 h 636065"/>
              <a:gd name="connsiteX7" fmla="*/ 419474 w 421203"/>
              <a:gd name="connsiteY7" fmla="*/ 4437 h 63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203" h="636065">
                <a:moveTo>
                  <a:pt x="419474" y="4437"/>
                </a:moveTo>
                <a:cubicBezTo>
                  <a:pt x="395132" y="50475"/>
                  <a:pt x="89803" y="508733"/>
                  <a:pt x="28949" y="598162"/>
                </a:cubicBezTo>
                <a:cubicBezTo>
                  <a:pt x="-31905" y="687591"/>
                  <a:pt x="16249" y="598162"/>
                  <a:pt x="54349" y="541012"/>
                </a:cubicBezTo>
                <a:cubicBezTo>
                  <a:pt x="92449" y="483862"/>
                  <a:pt x="246966" y="274841"/>
                  <a:pt x="257549" y="255262"/>
                </a:cubicBezTo>
                <a:cubicBezTo>
                  <a:pt x="268132" y="235683"/>
                  <a:pt x="122611" y="423537"/>
                  <a:pt x="117849" y="423537"/>
                </a:cubicBezTo>
                <a:cubicBezTo>
                  <a:pt x="113087" y="423537"/>
                  <a:pt x="219449" y="272195"/>
                  <a:pt x="228974" y="255262"/>
                </a:cubicBezTo>
                <a:cubicBezTo>
                  <a:pt x="238499" y="238329"/>
                  <a:pt x="146424" y="358979"/>
                  <a:pt x="174999" y="321937"/>
                </a:cubicBezTo>
                <a:cubicBezTo>
                  <a:pt x="203574" y="284895"/>
                  <a:pt x="443816" y="-41601"/>
                  <a:pt x="419474" y="4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1525D5BB-3EE0-2540-AEF2-37C65818C044}"/>
              </a:ext>
            </a:extLst>
          </p:cNvPr>
          <p:cNvSpPr/>
          <p:nvPr/>
        </p:nvSpPr>
        <p:spPr>
          <a:xfrm>
            <a:off x="5789898" y="1563239"/>
            <a:ext cx="936829" cy="534509"/>
          </a:xfrm>
          <a:custGeom>
            <a:avLst/>
            <a:gdLst>
              <a:gd name="connsiteX0" fmla="*/ 934752 w 936829"/>
              <a:gd name="connsiteY0" fmla="*/ 2036 h 534509"/>
              <a:gd name="connsiteX1" fmla="*/ 579152 w 936829"/>
              <a:gd name="connsiteY1" fmla="*/ 49661 h 534509"/>
              <a:gd name="connsiteX2" fmla="*/ 287052 w 936829"/>
              <a:gd name="connsiteY2" fmla="*/ 240161 h 534509"/>
              <a:gd name="connsiteX3" fmla="*/ 388652 w 936829"/>
              <a:gd name="connsiteY3" fmla="*/ 160786 h 534509"/>
              <a:gd name="connsiteX4" fmla="*/ 17177 w 936829"/>
              <a:gd name="connsiteY4" fmla="*/ 513211 h 534509"/>
              <a:gd name="connsiteX5" fmla="*/ 90202 w 936829"/>
              <a:gd name="connsiteY5" fmla="*/ 462411 h 534509"/>
              <a:gd name="connsiteX6" fmla="*/ 341027 w 936829"/>
              <a:gd name="connsiteY6" fmla="*/ 192536 h 534509"/>
              <a:gd name="connsiteX7" fmla="*/ 610902 w 936829"/>
              <a:gd name="connsiteY7" fmla="*/ 8386 h 534509"/>
              <a:gd name="connsiteX8" fmla="*/ 537877 w 936829"/>
              <a:gd name="connsiteY8" fmla="*/ 68711 h 534509"/>
              <a:gd name="connsiteX9" fmla="*/ 718852 w 936829"/>
              <a:gd name="connsiteY9" fmla="*/ 14736 h 534509"/>
              <a:gd name="connsiteX10" fmla="*/ 934752 w 936829"/>
              <a:gd name="connsiteY10" fmla="*/ 2036 h 534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829" h="534509">
                <a:moveTo>
                  <a:pt x="934752" y="2036"/>
                </a:moveTo>
                <a:cubicBezTo>
                  <a:pt x="911469" y="7857"/>
                  <a:pt x="687102" y="9974"/>
                  <a:pt x="579152" y="49661"/>
                </a:cubicBezTo>
                <a:cubicBezTo>
                  <a:pt x="471202" y="89348"/>
                  <a:pt x="318802" y="221640"/>
                  <a:pt x="287052" y="240161"/>
                </a:cubicBezTo>
                <a:cubicBezTo>
                  <a:pt x="255302" y="258682"/>
                  <a:pt x="433631" y="115278"/>
                  <a:pt x="388652" y="160786"/>
                </a:cubicBezTo>
                <a:cubicBezTo>
                  <a:pt x="343673" y="206294"/>
                  <a:pt x="66919" y="462940"/>
                  <a:pt x="17177" y="513211"/>
                </a:cubicBezTo>
                <a:cubicBezTo>
                  <a:pt x="-32565" y="563482"/>
                  <a:pt x="36227" y="515857"/>
                  <a:pt x="90202" y="462411"/>
                </a:cubicBezTo>
                <a:cubicBezTo>
                  <a:pt x="144177" y="408965"/>
                  <a:pt x="254244" y="268207"/>
                  <a:pt x="341027" y="192536"/>
                </a:cubicBezTo>
                <a:cubicBezTo>
                  <a:pt x="427810" y="116865"/>
                  <a:pt x="578094" y="29023"/>
                  <a:pt x="610902" y="8386"/>
                </a:cubicBezTo>
                <a:cubicBezTo>
                  <a:pt x="643710" y="-12251"/>
                  <a:pt x="519886" y="67653"/>
                  <a:pt x="537877" y="68711"/>
                </a:cubicBezTo>
                <a:cubicBezTo>
                  <a:pt x="555868" y="69769"/>
                  <a:pt x="658527" y="25848"/>
                  <a:pt x="718852" y="14736"/>
                </a:cubicBezTo>
                <a:cubicBezTo>
                  <a:pt x="779177" y="3624"/>
                  <a:pt x="958035" y="-3785"/>
                  <a:pt x="934752" y="20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364D3830-FD78-344F-05C5-C7EBE1D88A7A}"/>
              </a:ext>
            </a:extLst>
          </p:cNvPr>
          <p:cNvSpPr/>
          <p:nvPr/>
        </p:nvSpPr>
        <p:spPr>
          <a:xfrm>
            <a:off x="5635598" y="2390775"/>
            <a:ext cx="682652" cy="953805"/>
          </a:xfrm>
          <a:custGeom>
            <a:avLst/>
            <a:gdLst>
              <a:gd name="connsiteX0" fmla="*/ 682652 w 682652"/>
              <a:gd name="connsiteY0" fmla="*/ 0 h 953805"/>
              <a:gd name="connsiteX1" fmla="*/ 295302 w 682652"/>
              <a:gd name="connsiteY1" fmla="*/ 488950 h 953805"/>
              <a:gd name="connsiteX2" fmla="*/ 15902 w 682652"/>
              <a:gd name="connsiteY2" fmla="*/ 927100 h 953805"/>
              <a:gd name="connsiteX3" fmla="*/ 60352 w 682652"/>
              <a:gd name="connsiteY3" fmla="*/ 860425 h 953805"/>
              <a:gd name="connsiteX4" fmla="*/ 276252 w 682652"/>
              <a:gd name="connsiteY4" fmla="*/ 488950 h 953805"/>
              <a:gd name="connsiteX5" fmla="*/ 212752 w 682652"/>
              <a:gd name="connsiteY5" fmla="*/ 546100 h 953805"/>
              <a:gd name="connsiteX6" fmla="*/ 431827 w 682652"/>
              <a:gd name="connsiteY6" fmla="*/ 307975 h 953805"/>
              <a:gd name="connsiteX7" fmla="*/ 393727 w 682652"/>
              <a:gd name="connsiteY7" fmla="*/ 352425 h 953805"/>
              <a:gd name="connsiteX8" fmla="*/ 682652 w 682652"/>
              <a:gd name="connsiteY8" fmla="*/ 0 h 953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2652" h="953805">
                <a:moveTo>
                  <a:pt x="682652" y="0"/>
                </a:moveTo>
                <a:cubicBezTo>
                  <a:pt x="544539" y="167216"/>
                  <a:pt x="406427" y="334433"/>
                  <a:pt x="295302" y="488950"/>
                </a:cubicBezTo>
                <a:cubicBezTo>
                  <a:pt x="184177" y="643467"/>
                  <a:pt x="55060" y="865187"/>
                  <a:pt x="15902" y="927100"/>
                </a:cubicBezTo>
                <a:cubicBezTo>
                  <a:pt x="-23256" y="989013"/>
                  <a:pt x="16960" y="933450"/>
                  <a:pt x="60352" y="860425"/>
                </a:cubicBezTo>
                <a:cubicBezTo>
                  <a:pt x="103744" y="787400"/>
                  <a:pt x="250852" y="541338"/>
                  <a:pt x="276252" y="488950"/>
                </a:cubicBezTo>
                <a:cubicBezTo>
                  <a:pt x="301652" y="436563"/>
                  <a:pt x="186823" y="576262"/>
                  <a:pt x="212752" y="546100"/>
                </a:cubicBezTo>
                <a:cubicBezTo>
                  <a:pt x="238681" y="515938"/>
                  <a:pt x="401664" y="340254"/>
                  <a:pt x="431827" y="307975"/>
                </a:cubicBezTo>
                <a:cubicBezTo>
                  <a:pt x="461989" y="275696"/>
                  <a:pt x="393727" y="352425"/>
                  <a:pt x="393727" y="352425"/>
                </a:cubicBezTo>
                <a:lnTo>
                  <a:pt x="68265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84C303B1-0A52-5E25-228B-E473CAC59852}"/>
              </a:ext>
            </a:extLst>
          </p:cNvPr>
          <p:cNvSpPr/>
          <p:nvPr/>
        </p:nvSpPr>
        <p:spPr>
          <a:xfrm>
            <a:off x="5613348" y="3111430"/>
            <a:ext cx="514436" cy="496748"/>
          </a:xfrm>
          <a:custGeom>
            <a:avLst/>
            <a:gdLst>
              <a:gd name="connsiteX0" fmla="*/ 514402 w 514436"/>
              <a:gd name="connsiteY0" fmla="*/ 70 h 496748"/>
              <a:gd name="connsiteX1" fmla="*/ 292152 w 514436"/>
              <a:gd name="connsiteY1" fmla="*/ 206445 h 496748"/>
              <a:gd name="connsiteX2" fmla="*/ 346127 w 514436"/>
              <a:gd name="connsiteY2" fmla="*/ 171520 h 496748"/>
              <a:gd name="connsiteX3" fmla="*/ 9577 w 514436"/>
              <a:gd name="connsiteY3" fmla="*/ 485845 h 496748"/>
              <a:gd name="connsiteX4" fmla="*/ 108002 w 514436"/>
              <a:gd name="connsiteY4" fmla="*/ 406470 h 496748"/>
              <a:gd name="connsiteX5" fmla="*/ 276277 w 514436"/>
              <a:gd name="connsiteY5" fmla="*/ 228670 h 496748"/>
              <a:gd name="connsiteX6" fmla="*/ 152452 w 514436"/>
              <a:gd name="connsiteY6" fmla="*/ 266770 h 496748"/>
              <a:gd name="connsiteX7" fmla="*/ 308027 w 514436"/>
              <a:gd name="connsiteY7" fmla="*/ 184220 h 496748"/>
              <a:gd name="connsiteX8" fmla="*/ 514402 w 514436"/>
              <a:gd name="connsiteY8" fmla="*/ 70 h 49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4436" h="496748">
                <a:moveTo>
                  <a:pt x="514402" y="70"/>
                </a:moveTo>
                <a:cubicBezTo>
                  <a:pt x="511756" y="3774"/>
                  <a:pt x="320198" y="177870"/>
                  <a:pt x="292152" y="206445"/>
                </a:cubicBezTo>
                <a:cubicBezTo>
                  <a:pt x="264106" y="235020"/>
                  <a:pt x="393223" y="124953"/>
                  <a:pt x="346127" y="171520"/>
                </a:cubicBezTo>
                <a:cubicBezTo>
                  <a:pt x="299031" y="218087"/>
                  <a:pt x="49264" y="446687"/>
                  <a:pt x="9577" y="485845"/>
                </a:cubicBezTo>
                <a:cubicBezTo>
                  <a:pt x="-30111" y="525003"/>
                  <a:pt x="63552" y="449332"/>
                  <a:pt x="108002" y="406470"/>
                </a:cubicBezTo>
                <a:cubicBezTo>
                  <a:pt x="152452" y="363608"/>
                  <a:pt x="268869" y="251953"/>
                  <a:pt x="276277" y="228670"/>
                </a:cubicBezTo>
                <a:cubicBezTo>
                  <a:pt x="283685" y="205387"/>
                  <a:pt x="147160" y="274178"/>
                  <a:pt x="152452" y="266770"/>
                </a:cubicBezTo>
                <a:cubicBezTo>
                  <a:pt x="157744" y="259362"/>
                  <a:pt x="247702" y="228141"/>
                  <a:pt x="308027" y="184220"/>
                </a:cubicBezTo>
                <a:cubicBezTo>
                  <a:pt x="368352" y="140299"/>
                  <a:pt x="517048" y="-3634"/>
                  <a:pt x="514402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4C2050BD-0396-A741-0256-8CE1D74A9869}"/>
              </a:ext>
            </a:extLst>
          </p:cNvPr>
          <p:cNvSpPr/>
          <p:nvPr/>
        </p:nvSpPr>
        <p:spPr>
          <a:xfrm>
            <a:off x="5838125" y="1450259"/>
            <a:ext cx="750421" cy="445030"/>
          </a:xfrm>
          <a:custGeom>
            <a:avLst/>
            <a:gdLst>
              <a:gd name="connsiteX0" fmla="*/ 750000 w 750421"/>
              <a:gd name="connsiteY0" fmla="*/ 32466 h 445030"/>
              <a:gd name="connsiteX1" fmla="*/ 235650 w 750421"/>
              <a:gd name="connsiteY1" fmla="*/ 159466 h 445030"/>
              <a:gd name="connsiteX2" fmla="*/ 3875 w 750421"/>
              <a:gd name="connsiteY2" fmla="*/ 442041 h 445030"/>
              <a:gd name="connsiteX3" fmla="*/ 108650 w 750421"/>
              <a:gd name="connsiteY3" fmla="*/ 289641 h 445030"/>
              <a:gd name="connsiteX4" fmla="*/ 340425 w 750421"/>
              <a:gd name="connsiteY4" fmla="*/ 3891 h 445030"/>
              <a:gd name="connsiteX5" fmla="*/ 264225 w 750421"/>
              <a:gd name="connsiteY5" fmla="*/ 121366 h 445030"/>
              <a:gd name="connsiteX6" fmla="*/ 365825 w 750421"/>
              <a:gd name="connsiteY6" fmla="*/ 83266 h 445030"/>
              <a:gd name="connsiteX7" fmla="*/ 324550 w 750421"/>
              <a:gd name="connsiteY7" fmla="*/ 99141 h 445030"/>
              <a:gd name="connsiteX8" fmla="*/ 750000 w 750421"/>
              <a:gd name="connsiteY8" fmla="*/ 32466 h 44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0421" h="445030">
                <a:moveTo>
                  <a:pt x="750000" y="32466"/>
                </a:moveTo>
                <a:cubicBezTo>
                  <a:pt x="735183" y="42520"/>
                  <a:pt x="360004" y="91204"/>
                  <a:pt x="235650" y="159466"/>
                </a:cubicBezTo>
                <a:cubicBezTo>
                  <a:pt x="111296" y="227728"/>
                  <a:pt x="25042" y="420345"/>
                  <a:pt x="3875" y="442041"/>
                </a:cubicBezTo>
                <a:cubicBezTo>
                  <a:pt x="-17292" y="463737"/>
                  <a:pt x="52558" y="362666"/>
                  <a:pt x="108650" y="289641"/>
                </a:cubicBezTo>
                <a:cubicBezTo>
                  <a:pt x="164742" y="216616"/>
                  <a:pt x="314496" y="31937"/>
                  <a:pt x="340425" y="3891"/>
                </a:cubicBezTo>
                <a:cubicBezTo>
                  <a:pt x="366354" y="-24155"/>
                  <a:pt x="259992" y="108137"/>
                  <a:pt x="264225" y="121366"/>
                </a:cubicBezTo>
                <a:cubicBezTo>
                  <a:pt x="268458" y="134595"/>
                  <a:pt x="355771" y="86970"/>
                  <a:pt x="365825" y="83266"/>
                </a:cubicBezTo>
                <a:cubicBezTo>
                  <a:pt x="375879" y="79562"/>
                  <a:pt x="264225" y="107078"/>
                  <a:pt x="324550" y="99141"/>
                </a:cubicBezTo>
                <a:cubicBezTo>
                  <a:pt x="384875" y="91204"/>
                  <a:pt x="764817" y="22412"/>
                  <a:pt x="750000" y="32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2CB0C132-C832-C2BF-ED48-AE927258780D}"/>
              </a:ext>
            </a:extLst>
          </p:cNvPr>
          <p:cNvSpPr/>
          <p:nvPr/>
        </p:nvSpPr>
        <p:spPr>
          <a:xfrm>
            <a:off x="6187490" y="1231587"/>
            <a:ext cx="600280" cy="127531"/>
          </a:xfrm>
          <a:custGeom>
            <a:avLst/>
            <a:gdLst>
              <a:gd name="connsiteX0" fmla="*/ 597485 w 600280"/>
              <a:gd name="connsiteY0" fmla="*/ 13013 h 127531"/>
              <a:gd name="connsiteX1" fmla="*/ 343485 w 600280"/>
              <a:gd name="connsiteY1" fmla="*/ 22538 h 127531"/>
              <a:gd name="connsiteX2" fmla="*/ 89485 w 600280"/>
              <a:gd name="connsiteY2" fmla="*/ 98738 h 127531"/>
              <a:gd name="connsiteX3" fmla="*/ 200610 w 600280"/>
              <a:gd name="connsiteY3" fmla="*/ 35238 h 127531"/>
              <a:gd name="connsiteX4" fmla="*/ 585 w 600280"/>
              <a:gd name="connsiteY4" fmla="*/ 127313 h 127531"/>
              <a:gd name="connsiteX5" fmla="*/ 276810 w 600280"/>
              <a:gd name="connsiteY5" fmla="*/ 3488 h 127531"/>
              <a:gd name="connsiteX6" fmla="*/ 172035 w 600280"/>
              <a:gd name="connsiteY6" fmla="*/ 32063 h 127531"/>
              <a:gd name="connsiteX7" fmla="*/ 597485 w 600280"/>
              <a:gd name="connsiteY7" fmla="*/ 13013 h 12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0280" h="127531">
                <a:moveTo>
                  <a:pt x="597485" y="13013"/>
                </a:moveTo>
                <a:cubicBezTo>
                  <a:pt x="626060" y="11425"/>
                  <a:pt x="428152" y="8251"/>
                  <a:pt x="343485" y="22538"/>
                </a:cubicBezTo>
                <a:cubicBezTo>
                  <a:pt x="258818" y="36825"/>
                  <a:pt x="113298" y="96621"/>
                  <a:pt x="89485" y="98738"/>
                </a:cubicBezTo>
                <a:cubicBezTo>
                  <a:pt x="65672" y="100855"/>
                  <a:pt x="215427" y="30475"/>
                  <a:pt x="200610" y="35238"/>
                </a:cubicBezTo>
                <a:cubicBezTo>
                  <a:pt x="185793" y="40001"/>
                  <a:pt x="-12115" y="132605"/>
                  <a:pt x="585" y="127313"/>
                </a:cubicBezTo>
                <a:cubicBezTo>
                  <a:pt x="13285" y="122021"/>
                  <a:pt x="248235" y="19363"/>
                  <a:pt x="276810" y="3488"/>
                </a:cubicBezTo>
                <a:cubicBezTo>
                  <a:pt x="305385" y="-12387"/>
                  <a:pt x="120177" y="31005"/>
                  <a:pt x="172035" y="32063"/>
                </a:cubicBezTo>
                <a:cubicBezTo>
                  <a:pt x="223893" y="33121"/>
                  <a:pt x="568910" y="14601"/>
                  <a:pt x="597485" y="1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50650C83-77BC-02D0-26FD-1E853D4ECBDD}"/>
              </a:ext>
            </a:extLst>
          </p:cNvPr>
          <p:cNvSpPr/>
          <p:nvPr/>
        </p:nvSpPr>
        <p:spPr>
          <a:xfrm>
            <a:off x="6433070" y="1021112"/>
            <a:ext cx="363658" cy="473553"/>
          </a:xfrm>
          <a:custGeom>
            <a:avLst/>
            <a:gdLst>
              <a:gd name="connsiteX0" fmla="*/ 2655 w 363658"/>
              <a:gd name="connsiteY0" fmla="*/ 471138 h 473553"/>
              <a:gd name="connsiteX1" fmla="*/ 136005 w 363658"/>
              <a:gd name="connsiteY1" fmla="*/ 213963 h 473553"/>
              <a:gd name="connsiteX2" fmla="*/ 361430 w 363658"/>
              <a:gd name="connsiteY2" fmla="*/ 4413 h 473553"/>
              <a:gd name="connsiteX3" fmla="*/ 247130 w 363658"/>
              <a:gd name="connsiteY3" fmla="*/ 77438 h 473553"/>
              <a:gd name="connsiteX4" fmla="*/ 177280 w 363658"/>
              <a:gd name="connsiteY4" fmla="*/ 150463 h 473553"/>
              <a:gd name="connsiteX5" fmla="*/ 253480 w 363658"/>
              <a:gd name="connsiteY5" fmla="*/ 52038 h 473553"/>
              <a:gd name="connsiteX6" fmla="*/ 2655 w 363658"/>
              <a:gd name="connsiteY6" fmla="*/ 471138 h 473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658" h="473553">
                <a:moveTo>
                  <a:pt x="2655" y="471138"/>
                </a:moveTo>
                <a:cubicBezTo>
                  <a:pt x="-16924" y="498125"/>
                  <a:pt x="76209" y="291751"/>
                  <a:pt x="136005" y="213963"/>
                </a:cubicBezTo>
                <a:cubicBezTo>
                  <a:pt x="195801" y="136175"/>
                  <a:pt x="342909" y="27167"/>
                  <a:pt x="361430" y="4413"/>
                </a:cubicBezTo>
                <a:cubicBezTo>
                  <a:pt x="379951" y="-18341"/>
                  <a:pt x="277822" y="53096"/>
                  <a:pt x="247130" y="77438"/>
                </a:cubicBezTo>
                <a:cubicBezTo>
                  <a:pt x="216438" y="101780"/>
                  <a:pt x="176222" y="154696"/>
                  <a:pt x="177280" y="150463"/>
                </a:cubicBezTo>
                <a:cubicBezTo>
                  <a:pt x="178338" y="146230"/>
                  <a:pt x="280997" y="2296"/>
                  <a:pt x="253480" y="52038"/>
                </a:cubicBezTo>
                <a:cubicBezTo>
                  <a:pt x="225963" y="101780"/>
                  <a:pt x="22234" y="444151"/>
                  <a:pt x="2655" y="471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77453D42-010C-7401-6FD9-9604EC482AC8}"/>
              </a:ext>
            </a:extLst>
          </p:cNvPr>
          <p:cNvSpPr/>
          <p:nvPr/>
        </p:nvSpPr>
        <p:spPr>
          <a:xfrm>
            <a:off x="6403604" y="1032434"/>
            <a:ext cx="835643" cy="482169"/>
          </a:xfrm>
          <a:custGeom>
            <a:avLst/>
            <a:gdLst>
              <a:gd name="connsiteX0" fmla="*/ 371 w 835643"/>
              <a:gd name="connsiteY0" fmla="*/ 482041 h 482169"/>
              <a:gd name="connsiteX1" fmla="*/ 419471 w 835643"/>
              <a:gd name="connsiteY1" fmla="*/ 91516 h 482169"/>
              <a:gd name="connsiteX2" fmla="*/ 819521 w 835643"/>
              <a:gd name="connsiteY2" fmla="*/ 2616 h 482169"/>
              <a:gd name="connsiteX3" fmla="*/ 736971 w 835643"/>
              <a:gd name="connsiteY3" fmla="*/ 24841 h 482169"/>
              <a:gd name="connsiteX4" fmla="*/ 549646 w 835643"/>
              <a:gd name="connsiteY4" fmla="*/ 37541 h 482169"/>
              <a:gd name="connsiteX5" fmla="*/ 251196 w 835643"/>
              <a:gd name="connsiteY5" fmla="*/ 215341 h 482169"/>
              <a:gd name="connsiteX6" fmla="*/ 343271 w 835643"/>
              <a:gd name="connsiteY6" fmla="*/ 135966 h 482169"/>
              <a:gd name="connsiteX7" fmla="*/ 371 w 835643"/>
              <a:gd name="connsiteY7" fmla="*/ 482041 h 48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5643" h="482169">
                <a:moveTo>
                  <a:pt x="371" y="482041"/>
                </a:moveTo>
                <a:cubicBezTo>
                  <a:pt x="13071" y="474633"/>
                  <a:pt x="282946" y="171420"/>
                  <a:pt x="419471" y="91516"/>
                </a:cubicBezTo>
                <a:cubicBezTo>
                  <a:pt x="555996" y="11612"/>
                  <a:pt x="766604" y="13728"/>
                  <a:pt x="819521" y="2616"/>
                </a:cubicBezTo>
                <a:cubicBezTo>
                  <a:pt x="872438" y="-8497"/>
                  <a:pt x="781950" y="19020"/>
                  <a:pt x="736971" y="24841"/>
                </a:cubicBezTo>
                <a:cubicBezTo>
                  <a:pt x="691992" y="30662"/>
                  <a:pt x="630609" y="5791"/>
                  <a:pt x="549646" y="37541"/>
                </a:cubicBezTo>
                <a:cubicBezTo>
                  <a:pt x="468684" y="69291"/>
                  <a:pt x="285592" y="198937"/>
                  <a:pt x="251196" y="215341"/>
                </a:cubicBezTo>
                <a:cubicBezTo>
                  <a:pt x="216800" y="231745"/>
                  <a:pt x="381900" y="96808"/>
                  <a:pt x="343271" y="135966"/>
                </a:cubicBezTo>
                <a:cubicBezTo>
                  <a:pt x="304642" y="175124"/>
                  <a:pt x="-12329" y="489449"/>
                  <a:pt x="371" y="482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B7AB78E-D611-C604-F94E-A8C47A1A4E5C}"/>
              </a:ext>
            </a:extLst>
          </p:cNvPr>
          <p:cNvSpPr/>
          <p:nvPr/>
        </p:nvSpPr>
        <p:spPr>
          <a:xfrm>
            <a:off x="5295775" y="2054225"/>
            <a:ext cx="784350" cy="1122196"/>
          </a:xfrm>
          <a:custGeom>
            <a:avLst/>
            <a:gdLst>
              <a:gd name="connsiteX0" fmla="*/ 784350 w 784350"/>
              <a:gd name="connsiteY0" fmla="*/ 0 h 1122196"/>
              <a:gd name="connsiteX1" fmla="*/ 136650 w 784350"/>
              <a:gd name="connsiteY1" fmla="*/ 784225 h 1122196"/>
              <a:gd name="connsiteX2" fmla="*/ 31875 w 784350"/>
              <a:gd name="connsiteY2" fmla="*/ 1114425 h 1122196"/>
              <a:gd name="connsiteX3" fmla="*/ 35050 w 784350"/>
              <a:gd name="connsiteY3" fmla="*/ 1022350 h 1122196"/>
              <a:gd name="connsiteX4" fmla="*/ 12825 w 784350"/>
              <a:gd name="connsiteY4" fmla="*/ 1073150 h 1122196"/>
              <a:gd name="connsiteX5" fmla="*/ 260475 w 784350"/>
              <a:gd name="connsiteY5" fmla="*/ 593725 h 1122196"/>
              <a:gd name="connsiteX6" fmla="*/ 181100 w 784350"/>
              <a:gd name="connsiteY6" fmla="*/ 698500 h 1122196"/>
              <a:gd name="connsiteX7" fmla="*/ 479550 w 784350"/>
              <a:gd name="connsiteY7" fmla="*/ 323850 h 1122196"/>
              <a:gd name="connsiteX8" fmla="*/ 368425 w 784350"/>
              <a:gd name="connsiteY8" fmla="*/ 428625 h 1122196"/>
              <a:gd name="connsiteX9" fmla="*/ 784350 w 784350"/>
              <a:gd name="connsiteY9" fmla="*/ 0 h 112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4350" h="1122196">
                <a:moveTo>
                  <a:pt x="784350" y="0"/>
                </a:moveTo>
                <a:cubicBezTo>
                  <a:pt x="523206" y="299244"/>
                  <a:pt x="262062" y="598488"/>
                  <a:pt x="136650" y="784225"/>
                </a:cubicBezTo>
                <a:cubicBezTo>
                  <a:pt x="11237" y="969963"/>
                  <a:pt x="48808" y="1074738"/>
                  <a:pt x="31875" y="1114425"/>
                </a:cubicBezTo>
                <a:cubicBezTo>
                  <a:pt x="14942" y="1154112"/>
                  <a:pt x="38225" y="1029229"/>
                  <a:pt x="35050" y="1022350"/>
                </a:cubicBezTo>
                <a:cubicBezTo>
                  <a:pt x="31875" y="1015471"/>
                  <a:pt x="-24746" y="1144588"/>
                  <a:pt x="12825" y="1073150"/>
                </a:cubicBezTo>
                <a:cubicBezTo>
                  <a:pt x="50396" y="1001712"/>
                  <a:pt x="232429" y="656167"/>
                  <a:pt x="260475" y="593725"/>
                </a:cubicBezTo>
                <a:cubicBezTo>
                  <a:pt x="288521" y="531283"/>
                  <a:pt x="144587" y="743479"/>
                  <a:pt x="181100" y="698500"/>
                </a:cubicBezTo>
                <a:cubicBezTo>
                  <a:pt x="217612" y="653521"/>
                  <a:pt x="448329" y="368829"/>
                  <a:pt x="479550" y="323850"/>
                </a:cubicBezTo>
                <a:cubicBezTo>
                  <a:pt x="510771" y="278871"/>
                  <a:pt x="368425" y="428625"/>
                  <a:pt x="368425" y="428625"/>
                </a:cubicBezTo>
                <a:lnTo>
                  <a:pt x="78435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EF699FB0-63C7-CF3D-E3DE-2CBC9CAEFDEB}"/>
              </a:ext>
            </a:extLst>
          </p:cNvPr>
          <p:cNvSpPr/>
          <p:nvPr/>
        </p:nvSpPr>
        <p:spPr>
          <a:xfrm>
            <a:off x="6348676" y="1937890"/>
            <a:ext cx="421647" cy="392064"/>
          </a:xfrm>
          <a:custGeom>
            <a:avLst/>
            <a:gdLst>
              <a:gd name="connsiteX0" fmla="*/ 420424 w 421647"/>
              <a:gd name="connsiteY0" fmla="*/ 2035 h 392064"/>
              <a:gd name="connsiteX1" fmla="*/ 17199 w 421647"/>
              <a:gd name="connsiteY1" fmla="*/ 373510 h 392064"/>
              <a:gd name="connsiteX2" fmla="*/ 83874 w 421647"/>
              <a:gd name="connsiteY2" fmla="*/ 322710 h 392064"/>
              <a:gd name="connsiteX3" fmla="*/ 172774 w 421647"/>
              <a:gd name="connsiteY3" fmla="*/ 205235 h 392064"/>
              <a:gd name="connsiteX4" fmla="*/ 106099 w 421647"/>
              <a:gd name="connsiteY4" fmla="*/ 236985 h 392064"/>
              <a:gd name="connsiteX5" fmla="*/ 141024 w 421647"/>
              <a:gd name="connsiteY5" fmla="*/ 224285 h 392064"/>
              <a:gd name="connsiteX6" fmla="*/ 420424 w 421647"/>
              <a:gd name="connsiteY6" fmla="*/ 2035 h 39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647" h="392064">
                <a:moveTo>
                  <a:pt x="420424" y="2035"/>
                </a:moveTo>
                <a:cubicBezTo>
                  <a:pt x="399787" y="26906"/>
                  <a:pt x="73291" y="320064"/>
                  <a:pt x="17199" y="373510"/>
                </a:cubicBezTo>
                <a:cubicBezTo>
                  <a:pt x="-38893" y="426956"/>
                  <a:pt x="57945" y="350756"/>
                  <a:pt x="83874" y="322710"/>
                </a:cubicBezTo>
                <a:cubicBezTo>
                  <a:pt x="109803" y="294664"/>
                  <a:pt x="169070" y="219522"/>
                  <a:pt x="172774" y="205235"/>
                </a:cubicBezTo>
                <a:cubicBezTo>
                  <a:pt x="176478" y="190948"/>
                  <a:pt x="111391" y="233810"/>
                  <a:pt x="106099" y="236985"/>
                </a:cubicBezTo>
                <a:cubicBezTo>
                  <a:pt x="100807" y="240160"/>
                  <a:pt x="87578" y="260798"/>
                  <a:pt x="141024" y="224285"/>
                </a:cubicBezTo>
                <a:cubicBezTo>
                  <a:pt x="194470" y="187772"/>
                  <a:pt x="441061" y="-22836"/>
                  <a:pt x="420424" y="2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906D5144-3852-5853-3511-2B8B1ED5CAEB}"/>
              </a:ext>
            </a:extLst>
          </p:cNvPr>
          <p:cNvSpPr/>
          <p:nvPr/>
        </p:nvSpPr>
        <p:spPr>
          <a:xfrm>
            <a:off x="6034256" y="1863725"/>
            <a:ext cx="655469" cy="686645"/>
          </a:xfrm>
          <a:custGeom>
            <a:avLst/>
            <a:gdLst>
              <a:gd name="connsiteX0" fmla="*/ 655469 w 655469"/>
              <a:gd name="connsiteY0" fmla="*/ 0 h 686645"/>
              <a:gd name="connsiteX1" fmla="*/ 166519 w 655469"/>
              <a:gd name="connsiteY1" fmla="*/ 365125 h 686645"/>
              <a:gd name="connsiteX2" fmla="*/ 7769 w 655469"/>
              <a:gd name="connsiteY2" fmla="*/ 676275 h 686645"/>
              <a:gd name="connsiteX3" fmla="*/ 39519 w 655469"/>
              <a:gd name="connsiteY3" fmla="*/ 587375 h 686645"/>
              <a:gd name="connsiteX4" fmla="*/ 169694 w 655469"/>
              <a:gd name="connsiteY4" fmla="*/ 339725 h 686645"/>
              <a:gd name="connsiteX5" fmla="*/ 131594 w 655469"/>
              <a:gd name="connsiteY5" fmla="*/ 365125 h 686645"/>
              <a:gd name="connsiteX6" fmla="*/ 299869 w 655469"/>
              <a:gd name="connsiteY6" fmla="*/ 228600 h 686645"/>
              <a:gd name="connsiteX7" fmla="*/ 236369 w 655469"/>
              <a:gd name="connsiteY7" fmla="*/ 266700 h 686645"/>
              <a:gd name="connsiteX8" fmla="*/ 655469 w 655469"/>
              <a:gd name="connsiteY8" fmla="*/ 0 h 6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5469" h="686645">
                <a:moveTo>
                  <a:pt x="655469" y="0"/>
                </a:moveTo>
                <a:cubicBezTo>
                  <a:pt x="464969" y="126206"/>
                  <a:pt x="274469" y="252413"/>
                  <a:pt x="166519" y="365125"/>
                </a:cubicBezTo>
                <a:cubicBezTo>
                  <a:pt x="58569" y="477838"/>
                  <a:pt x="28936" y="639233"/>
                  <a:pt x="7769" y="676275"/>
                </a:cubicBezTo>
                <a:cubicBezTo>
                  <a:pt x="-13398" y="713317"/>
                  <a:pt x="12531" y="643467"/>
                  <a:pt x="39519" y="587375"/>
                </a:cubicBezTo>
                <a:cubicBezTo>
                  <a:pt x="66507" y="531283"/>
                  <a:pt x="154348" y="376767"/>
                  <a:pt x="169694" y="339725"/>
                </a:cubicBezTo>
                <a:cubicBezTo>
                  <a:pt x="185040" y="302683"/>
                  <a:pt x="109898" y="383646"/>
                  <a:pt x="131594" y="365125"/>
                </a:cubicBezTo>
                <a:cubicBezTo>
                  <a:pt x="153290" y="346604"/>
                  <a:pt x="282406" y="245004"/>
                  <a:pt x="299869" y="228600"/>
                </a:cubicBezTo>
                <a:cubicBezTo>
                  <a:pt x="317331" y="212196"/>
                  <a:pt x="236369" y="266700"/>
                  <a:pt x="236369" y="266700"/>
                </a:cubicBezTo>
                <a:lnTo>
                  <a:pt x="65546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368F7-783A-ABD8-F274-B51746CC38FF}"/>
              </a:ext>
            </a:extLst>
          </p:cNvPr>
          <p:cNvSpPr/>
          <p:nvPr/>
        </p:nvSpPr>
        <p:spPr>
          <a:xfrm>
            <a:off x="6232143" y="1780655"/>
            <a:ext cx="654940" cy="343873"/>
          </a:xfrm>
          <a:custGeom>
            <a:avLst/>
            <a:gdLst>
              <a:gd name="connsiteX0" fmla="*/ 654432 w 654940"/>
              <a:gd name="connsiteY0" fmla="*/ 520 h 343873"/>
              <a:gd name="connsiteX1" fmla="*/ 340107 w 654940"/>
              <a:gd name="connsiteY1" fmla="*/ 89420 h 343873"/>
              <a:gd name="connsiteX2" fmla="*/ 181357 w 654940"/>
              <a:gd name="connsiteY2" fmla="*/ 197370 h 343873"/>
              <a:gd name="connsiteX3" fmla="*/ 276607 w 654940"/>
              <a:gd name="connsiteY3" fmla="*/ 162445 h 343873"/>
              <a:gd name="connsiteX4" fmla="*/ 382 w 654940"/>
              <a:gd name="connsiteY4" fmla="*/ 343420 h 343873"/>
              <a:gd name="connsiteX5" fmla="*/ 219457 w 654940"/>
              <a:gd name="connsiteY5" fmla="*/ 210070 h 343873"/>
              <a:gd name="connsiteX6" fmla="*/ 346457 w 654940"/>
              <a:gd name="connsiteY6" fmla="*/ 86245 h 343873"/>
              <a:gd name="connsiteX7" fmla="*/ 260732 w 654940"/>
              <a:gd name="connsiteY7" fmla="*/ 130695 h 343873"/>
              <a:gd name="connsiteX8" fmla="*/ 654432 w 654940"/>
              <a:gd name="connsiteY8" fmla="*/ 520 h 34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40" h="343873">
                <a:moveTo>
                  <a:pt x="654432" y="520"/>
                </a:moveTo>
                <a:cubicBezTo>
                  <a:pt x="667661" y="-6359"/>
                  <a:pt x="418953" y="56612"/>
                  <a:pt x="340107" y="89420"/>
                </a:cubicBezTo>
                <a:cubicBezTo>
                  <a:pt x="261261" y="122228"/>
                  <a:pt x="191940" y="185199"/>
                  <a:pt x="181357" y="197370"/>
                </a:cubicBezTo>
                <a:cubicBezTo>
                  <a:pt x="170774" y="209541"/>
                  <a:pt x="306769" y="138103"/>
                  <a:pt x="276607" y="162445"/>
                </a:cubicBezTo>
                <a:cubicBezTo>
                  <a:pt x="246444" y="186787"/>
                  <a:pt x="9907" y="335483"/>
                  <a:pt x="382" y="343420"/>
                </a:cubicBezTo>
                <a:cubicBezTo>
                  <a:pt x="-9143" y="351357"/>
                  <a:pt x="161778" y="252932"/>
                  <a:pt x="219457" y="210070"/>
                </a:cubicBezTo>
                <a:cubicBezTo>
                  <a:pt x="277136" y="167208"/>
                  <a:pt x="339578" y="99474"/>
                  <a:pt x="346457" y="86245"/>
                </a:cubicBezTo>
                <a:cubicBezTo>
                  <a:pt x="353336" y="73016"/>
                  <a:pt x="212049" y="142337"/>
                  <a:pt x="260732" y="130695"/>
                </a:cubicBezTo>
                <a:cubicBezTo>
                  <a:pt x="309415" y="119053"/>
                  <a:pt x="641203" y="7399"/>
                  <a:pt x="654432" y="5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EC58833F-E10F-8CF3-E0BF-679AE107B7EC}"/>
              </a:ext>
            </a:extLst>
          </p:cNvPr>
          <p:cNvSpPr/>
          <p:nvPr/>
        </p:nvSpPr>
        <p:spPr>
          <a:xfrm>
            <a:off x="6430613" y="1429154"/>
            <a:ext cx="717604" cy="615735"/>
          </a:xfrm>
          <a:custGeom>
            <a:avLst/>
            <a:gdLst>
              <a:gd name="connsiteX0" fmla="*/ 20987 w 717604"/>
              <a:gd name="connsiteY0" fmla="*/ 15471 h 615735"/>
              <a:gd name="connsiteX1" fmla="*/ 576612 w 717604"/>
              <a:gd name="connsiteY1" fmla="*/ 472671 h 615735"/>
              <a:gd name="connsiteX2" fmla="*/ 528987 w 717604"/>
              <a:gd name="connsiteY2" fmla="*/ 412346 h 615735"/>
              <a:gd name="connsiteX3" fmla="*/ 709962 w 717604"/>
              <a:gd name="connsiteY3" fmla="*/ 612371 h 615735"/>
              <a:gd name="connsiteX4" fmla="*/ 655987 w 717604"/>
              <a:gd name="connsiteY4" fmla="*/ 523471 h 615735"/>
              <a:gd name="connsiteX5" fmla="*/ 405162 w 717604"/>
              <a:gd name="connsiteY5" fmla="*/ 339321 h 615735"/>
              <a:gd name="connsiteX6" fmla="*/ 141637 w 717604"/>
              <a:gd name="connsiteY6" fmla="*/ 126596 h 615735"/>
              <a:gd name="connsiteX7" fmla="*/ 20987 w 717604"/>
              <a:gd name="connsiteY7" fmla="*/ 15471 h 615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7604" h="615735">
                <a:moveTo>
                  <a:pt x="20987" y="15471"/>
                </a:moveTo>
                <a:cubicBezTo>
                  <a:pt x="93483" y="73150"/>
                  <a:pt x="491945" y="406525"/>
                  <a:pt x="576612" y="472671"/>
                </a:cubicBezTo>
                <a:cubicBezTo>
                  <a:pt x="661279" y="538817"/>
                  <a:pt x="506762" y="389063"/>
                  <a:pt x="528987" y="412346"/>
                </a:cubicBezTo>
                <a:cubicBezTo>
                  <a:pt x="551212" y="435629"/>
                  <a:pt x="688795" y="593850"/>
                  <a:pt x="709962" y="612371"/>
                </a:cubicBezTo>
                <a:cubicBezTo>
                  <a:pt x="731129" y="630892"/>
                  <a:pt x="706787" y="568979"/>
                  <a:pt x="655987" y="523471"/>
                </a:cubicBezTo>
                <a:cubicBezTo>
                  <a:pt x="605187" y="477963"/>
                  <a:pt x="490887" y="405467"/>
                  <a:pt x="405162" y="339321"/>
                </a:cubicBezTo>
                <a:cubicBezTo>
                  <a:pt x="319437" y="273175"/>
                  <a:pt x="200904" y="176867"/>
                  <a:pt x="141637" y="126596"/>
                </a:cubicBezTo>
                <a:cubicBezTo>
                  <a:pt x="82370" y="76325"/>
                  <a:pt x="-51509" y="-42208"/>
                  <a:pt x="20987" y="15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86D0096A-AD39-6646-C036-DF00396ACEC1}"/>
              </a:ext>
            </a:extLst>
          </p:cNvPr>
          <p:cNvSpPr/>
          <p:nvPr/>
        </p:nvSpPr>
        <p:spPr>
          <a:xfrm>
            <a:off x="7035796" y="1978000"/>
            <a:ext cx="514520" cy="425534"/>
          </a:xfrm>
          <a:custGeom>
            <a:avLst/>
            <a:gdLst>
              <a:gd name="connsiteX0" fmla="*/ 4 w 514520"/>
              <a:gd name="connsiteY0" fmla="*/ 25 h 425534"/>
              <a:gd name="connsiteX1" fmla="*/ 228604 w 514520"/>
              <a:gd name="connsiteY1" fmla="*/ 231800 h 425534"/>
              <a:gd name="connsiteX2" fmla="*/ 149229 w 514520"/>
              <a:gd name="connsiteY2" fmla="*/ 196875 h 425534"/>
              <a:gd name="connsiteX3" fmla="*/ 390529 w 514520"/>
              <a:gd name="connsiteY3" fmla="*/ 358800 h 425534"/>
              <a:gd name="connsiteX4" fmla="*/ 514354 w 514520"/>
              <a:gd name="connsiteY4" fmla="*/ 425475 h 425534"/>
              <a:gd name="connsiteX5" fmla="*/ 412754 w 514520"/>
              <a:gd name="connsiteY5" fmla="*/ 349275 h 425534"/>
              <a:gd name="connsiteX6" fmla="*/ 234954 w 514520"/>
              <a:gd name="connsiteY6" fmla="*/ 247675 h 425534"/>
              <a:gd name="connsiteX7" fmla="*/ 4 w 514520"/>
              <a:gd name="connsiteY7" fmla="*/ 25 h 42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4520" h="425534">
                <a:moveTo>
                  <a:pt x="4" y="25"/>
                </a:moveTo>
                <a:cubicBezTo>
                  <a:pt x="-1054" y="-2621"/>
                  <a:pt x="203733" y="198992"/>
                  <a:pt x="228604" y="231800"/>
                </a:cubicBezTo>
                <a:cubicBezTo>
                  <a:pt x="253475" y="264608"/>
                  <a:pt x="122242" y="175708"/>
                  <a:pt x="149229" y="196875"/>
                </a:cubicBezTo>
                <a:cubicBezTo>
                  <a:pt x="176217" y="218042"/>
                  <a:pt x="329675" y="320700"/>
                  <a:pt x="390529" y="358800"/>
                </a:cubicBezTo>
                <a:cubicBezTo>
                  <a:pt x="451383" y="396900"/>
                  <a:pt x="510650" y="427062"/>
                  <a:pt x="514354" y="425475"/>
                </a:cubicBezTo>
                <a:cubicBezTo>
                  <a:pt x="518058" y="423888"/>
                  <a:pt x="459321" y="378908"/>
                  <a:pt x="412754" y="349275"/>
                </a:cubicBezTo>
                <a:cubicBezTo>
                  <a:pt x="366187" y="319642"/>
                  <a:pt x="299512" y="300592"/>
                  <a:pt x="234954" y="247675"/>
                </a:cubicBezTo>
                <a:cubicBezTo>
                  <a:pt x="170396" y="194758"/>
                  <a:pt x="1062" y="2671"/>
                  <a:pt x="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7AC757B6-62B5-4457-108C-AC32B8B1B908}"/>
              </a:ext>
            </a:extLst>
          </p:cNvPr>
          <p:cNvSpPr/>
          <p:nvPr/>
        </p:nvSpPr>
        <p:spPr>
          <a:xfrm>
            <a:off x="6445250" y="1094290"/>
            <a:ext cx="1016445" cy="359860"/>
          </a:xfrm>
          <a:custGeom>
            <a:avLst/>
            <a:gdLst>
              <a:gd name="connsiteX0" fmla="*/ 0 w 1016445"/>
              <a:gd name="connsiteY0" fmla="*/ 359860 h 359860"/>
              <a:gd name="connsiteX1" fmla="*/ 622300 w 1016445"/>
              <a:gd name="connsiteY1" fmla="*/ 16960 h 359860"/>
              <a:gd name="connsiteX2" fmla="*/ 1006475 w 1016445"/>
              <a:gd name="connsiteY2" fmla="*/ 48710 h 359860"/>
              <a:gd name="connsiteX3" fmla="*/ 889000 w 1016445"/>
              <a:gd name="connsiteY3" fmla="*/ 16960 h 359860"/>
              <a:gd name="connsiteX4" fmla="*/ 730250 w 1016445"/>
              <a:gd name="connsiteY4" fmla="*/ 4260 h 359860"/>
              <a:gd name="connsiteX5" fmla="*/ 584200 w 1016445"/>
              <a:gd name="connsiteY5" fmla="*/ 20135 h 359860"/>
              <a:gd name="connsiteX6" fmla="*/ 358775 w 1016445"/>
              <a:gd name="connsiteY6" fmla="*/ 131260 h 359860"/>
              <a:gd name="connsiteX7" fmla="*/ 447675 w 1016445"/>
              <a:gd name="connsiteY7" fmla="*/ 77285 h 359860"/>
              <a:gd name="connsiteX8" fmla="*/ 0 w 1016445"/>
              <a:gd name="connsiteY8" fmla="*/ 359860 h 35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445" h="359860">
                <a:moveTo>
                  <a:pt x="0" y="359860"/>
                </a:moveTo>
                <a:cubicBezTo>
                  <a:pt x="227277" y="214339"/>
                  <a:pt x="454554" y="68818"/>
                  <a:pt x="622300" y="16960"/>
                </a:cubicBezTo>
                <a:cubicBezTo>
                  <a:pt x="790046" y="-34898"/>
                  <a:pt x="962025" y="48710"/>
                  <a:pt x="1006475" y="48710"/>
                </a:cubicBezTo>
                <a:cubicBezTo>
                  <a:pt x="1050925" y="48710"/>
                  <a:pt x="935038" y="24368"/>
                  <a:pt x="889000" y="16960"/>
                </a:cubicBezTo>
                <a:cubicBezTo>
                  <a:pt x="842963" y="9552"/>
                  <a:pt x="781050" y="3731"/>
                  <a:pt x="730250" y="4260"/>
                </a:cubicBezTo>
                <a:cubicBezTo>
                  <a:pt x="679450" y="4789"/>
                  <a:pt x="646113" y="-1032"/>
                  <a:pt x="584200" y="20135"/>
                </a:cubicBezTo>
                <a:cubicBezTo>
                  <a:pt x="522287" y="41302"/>
                  <a:pt x="381529" y="121735"/>
                  <a:pt x="358775" y="131260"/>
                </a:cubicBezTo>
                <a:cubicBezTo>
                  <a:pt x="336021" y="140785"/>
                  <a:pt x="447675" y="77285"/>
                  <a:pt x="447675" y="77285"/>
                </a:cubicBezTo>
                <a:lnTo>
                  <a:pt x="0" y="3598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CC8ED74D-A8D7-457B-54B8-5DF3C6AE7CA2}"/>
              </a:ext>
            </a:extLst>
          </p:cNvPr>
          <p:cNvSpPr/>
          <p:nvPr/>
        </p:nvSpPr>
        <p:spPr>
          <a:xfrm>
            <a:off x="6654800" y="1381125"/>
            <a:ext cx="275836" cy="447412"/>
          </a:xfrm>
          <a:custGeom>
            <a:avLst/>
            <a:gdLst>
              <a:gd name="connsiteX0" fmla="*/ 0 w 275836"/>
              <a:gd name="connsiteY0" fmla="*/ 0 h 447412"/>
              <a:gd name="connsiteX1" fmla="*/ 260350 w 275836"/>
              <a:gd name="connsiteY1" fmla="*/ 425450 h 447412"/>
              <a:gd name="connsiteX2" fmla="*/ 231775 w 275836"/>
              <a:gd name="connsiteY2" fmla="*/ 368300 h 447412"/>
              <a:gd name="connsiteX3" fmla="*/ 114300 w 275836"/>
              <a:gd name="connsiteY3" fmla="*/ 212725 h 447412"/>
              <a:gd name="connsiteX4" fmla="*/ 136525 w 275836"/>
              <a:gd name="connsiteY4" fmla="*/ 260350 h 447412"/>
              <a:gd name="connsiteX5" fmla="*/ 0 w 275836"/>
              <a:gd name="connsiteY5" fmla="*/ 0 h 44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5836" h="447412">
                <a:moveTo>
                  <a:pt x="0" y="0"/>
                </a:moveTo>
                <a:lnTo>
                  <a:pt x="260350" y="425450"/>
                </a:lnTo>
                <a:cubicBezTo>
                  <a:pt x="298979" y="486833"/>
                  <a:pt x="256117" y="403754"/>
                  <a:pt x="231775" y="368300"/>
                </a:cubicBezTo>
                <a:cubicBezTo>
                  <a:pt x="207433" y="332846"/>
                  <a:pt x="130175" y="230717"/>
                  <a:pt x="114300" y="212725"/>
                </a:cubicBezTo>
                <a:cubicBezTo>
                  <a:pt x="98425" y="194733"/>
                  <a:pt x="136525" y="260350"/>
                  <a:pt x="136525" y="260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00DE80CE-13C0-CB67-3FDE-755A3D62D45A}"/>
              </a:ext>
            </a:extLst>
          </p:cNvPr>
          <p:cNvSpPr/>
          <p:nvPr/>
        </p:nvSpPr>
        <p:spPr>
          <a:xfrm>
            <a:off x="6597650" y="1358692"/>
            <a:ext cx="524371" cy="95458"/>
          </a:xfrm>
          <a:custGeom>
            <a:avLst/>
            <a:gdLst>
              <a:gd name="connsiteX0" fmla="*/ 0 w 524371"/>
              <a:gd name="connsiteY0" fmla="*/ 95458 h 95458"/>
              <a:gd name="connsiteX1" fmla="*/ 244475 w 524371"/>
              <a:gd name="connsiteY1" fmla="*/ 28783 h 95458"/>
              <a:gd name="connsiteX2" fmla="*/ 517525 w 524371"/>
              <a:gd name="connsiteY2" fmla="*/ 51008 h 95458"/>
              <a:gd name="connsiteX3" fmla="*/ 422275 w 524371"/>
              <a:gd name="connsiteY3" fmla="*/ 41483 h 95458"/>
              <a:gd name="connsiteX4" fmla="*/ 206375 w 524371"/>
              <a:gd name="connsiteY4" fmla="*/ 208 h 95458"/>
              <a:gd name="connsiteX5" fmla="*/ 266700 w 524371"/>
              <a:gd name="connsiteY5" fmla="*/ 28783 h 95458"/>
              <a:gd name="connsiteX6" fmla="*/ 0 w 524371"/>
              <a:gd name="connsiteY6" fmla="*/ 95458 h 9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371" h="95458">
                <a:moveTo>
                  <a:pt x="0" y="95458"/>
                </a:moveTo>
                <a:cubicBezTo>
                  <a:pt x="79110" y="65824"/>
                  <a:pt x="158221" y="36191"/>
                  <a:pt x="244475" y="28783"/>
                </a:cubicBezTo>
                <a:lnTo>
                  <a:pt x="517525" y="51008"/>
                </a:lnTo>
                <a:cubicBezTo>
                  <a:pt x="547158" y="53125"/>
                  <a:pt x="474133" y="49950"/>
                  <a:pt x="422275" y="41483"/>
                </a:cubicBezTo>
                <a:cubicBezTo>
                  <a:pt x="370417" y="33016"/>
                  <a:pt x="232304" y="2325"/>
                  <a:pt x="206375" y="208"/>
                </a:cubicBezTo>
                <a:cubicBezTo>
                  <a:pt x="180446" y="-1909"/>
                  <a:pt x="302154" y="12379"/>
                  <a:pt x="266700" y="28783"/>
                </a:cubicBezTo>
                <a:cubicBezTo>
                  <a:pt x="231246" y="45187"/>
                  <a:pt x="112448" y="71910"/>
                  <a:pt x="0" y="95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C7A1168F-2F02-8D94-208C-A68951D3121D}"/>
              </a:ext>
            </a:extLst>
          </p:cNvPr>
          <p:cNvSpPr/>
          <p:nvPr/>
        </p:nvSpPr>
        <p:spPr>
          <a:xfrm>
            <a:off x="7339911" y="984137"/>
            <a:ext cx="712027" cy="321547"/>
          </a:xfrm>
          <a:custGeom>
            <a:avLst/>
            <a:gdLst>
              <a:gd name="connsiteX0" fmla="*/ 689 w 712027"/>
              <a:gd name="connsiteY0" fmla="*/ 113 h 321547"/>
              <a:gd name="connsiteX1" fmla="*/ 407089 w 712027"/>
              <a:gd name="connsiteY1" fmla="*/ 190613 h 321547"/>
              <a:gd name="connsiteX2" fmla="*/ 384864 w 712027"/>
              <a:gd name="connsiteY2" fmla="*/ 174738 h 321547"/>
              <a:gd name="connsiteX3" fmla="*/ 702364 w 712027"/>
              <a:gd name="connsiteY3" fmla="*/ 317613 h 321547"/>
              <a:gd name="connsiteX4" fmla="*/ 597589 w 712027"/>
              <a:gd name="connsiteY4" fmla="*/ 269988 h 321547"/>
              <a:gd name="connsiteX5" fmla="*/ 270564 w 712027"/>
              <a:gd name="connsiteY5" fmla="*/ 149338 h 321547"/>
              <a:gd name="connsiteX6" fmla="*/ 308664 w 712027"/>
              <a:gd name="connsiteY6" fmla="*/ 162038 h 321547"/>
              <a:gd name="connsiteX7" fmla="*/ 689 w 712027"/>
              <a:gd name="connsiteY7" fmla="*/ 113 h 32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027" h="321547">
                <a:moveTo>
                  <a:pt x="689" y="113"/>
                </a:moveTo>
                <a:cubicBezTo>
                  <a:pt x="17093" y="4876"/>
                  <a:pt x="343060" y="161509"/>
                  <a:pt x="407089" y="190613"/>
                </a:cubicBezTo>
                <a:cubicBezTo>
                  <a:pt x="471118" y="219717"/>
                  <a:pt x="335652" y="153571"/>
                  <a:pt x="384864" y="174738"/>
                </a:cubicBezTo>
                <a:cubicBezTo>
                  <a:pt x="434076" y="195905"/>
                  <a:pt x="702364" y="317613"/>
                  <a:pt x="702364" y="317613"/>
                </a:cubicBezTo>
                <a:cubicBezTo>
                  <a:pt x="737818" y="333488"/>
                  <a:pt x="669556" y="298034"/>
                  <a:pt x="597589" y="269988"/>
                </a:cubicBezTo>
                <a:cubicBezTo>
                  <a:pt x="525622" y="241942"/>
                  <a:pt x="318718" y="167330"/>
                  <a:pt x="270564" y="149338"/>
                </a:cubicBezTo>
                <a:cubicBezTo>
                  <a:pt x="222410" y="131346"/>
                  <a:pt x="351526" y="182675"/>
                  <a:pt x="308664" y="162038"/>
                </a:cubicBezTo>
                <a:cubicBezTo>
                  <a:pt x="265802" y="141401"/>
                  <a:pt x="-15715" y="-4650"/>
                  <a:pt x="68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C775034-F17F-0D77-D11F-9E0832C24D08}"/>
              </a:ext>
            </a:extLst>
          </p:cNvPr>
          <p:cNvSpPr/>
          <p:nvPr/>
        </p:nvSpPr>
        <p:spPr>
          <a:xfrm>
            <a:off x="6667500" y="1317625"/>
            <a:ext cx="910937" cy="1031449"/>
          </a:xfrm>
          <a:custGeom>
            <a:avLst/>
            <a:gdLst>
              <a:gd name="connsiteX0" fmla="*/ 0 w 910937"/>
              <a:gd name="connsiteY0" fmla="*/ 0 h 1031449"/>
              <a:gd name="connsiteX1" fmla="*/ 479425 w 910937"/>
              <a:gd name="connsiteY1" fmla="*/ 596900 h 1031449"/>
              <a:gd name="connsiteX2" fmla="*/ 441325 w 910937"/>
              <a:gd name="connsiteY2" fmla="*/ 504825 h 1031449"/>
              <a:gd name="connsiteX3" fmla="*/ 892175 w 910937"/>
              <a:gd name="connsiteY3" fmla="*/ 1016000 h 1031449"/>
              <a:gd name="connsiteX4" fmla="*/ 815975 w 910937"/>
              <a:gd name="connsiteY4" fmla="*/ 892175 h 1031449"/>
              <a:gd name="connsiteX5" fmla="*/ 727075 w 910937"/>
              <a:gd name="connsiteY5" fmla="*/ 825500 h 1031449"/>
              <a:gd name="connsiteX6" fmla="*/ 428625 w 910937"/>
              <a:gd name="connsiteY6" fmla="*/ 530225 h 1031449"/>
              <a:gd name="connsiteX7" fmla="*/ 466725 w 910937"/>
              <a:gd name="connsiteY7" fmla="*/ 596900 h 1031449"/>
              <a:gd name="connsiteX8" fmla="*/ 0 w 910937"/>
              <a:gd name="connsiteY8" fmla="*/ 0 h 103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937" h="1031449">
                <a:moveTo>
                  <a:pt x="0" y="0"/>
                </a:moveTo>
                <a:cubicBezTo>
                  <a:pt x="2117" y="0"/>
                  <a:pt x="405871" y="512763"/>
                  <a:pt x="479425" y="596900"/>
                </a:cubicBezTo>
                <a:cubicBezTo>
                  <a:pt x="552979" y="681037"/>
                  <a:pt x="372533" y="434975"/>
                  <a:pt x="441325" y="504825"/>
                </a:cubicBezTo>
                <a:cubicBezTo>
                  <a:pt x="510117" y="574675"/>
                  <a:pt x="829733" y="951442"/>
                  <a:pt x="892175" y="1016000"/>
                </a:cubicBezTo>
                <a:cubicBezTo>
                  <a:pt x="954617" y="1080558"/>
                  <a:pt x="843492" y="923925"/>
                  <a:pt x="815975" y="892175"/>
                </a:cubicBezTo>
                <a:cubicBezTo>
                  <a:pt x="788458" y="860425"/>
                  <a:pt x="791633" y="885825"/>
                  <a:pt x="727075" y="825500"/>
                </a:cubicBezTo>
                <a:cubicBezTo>
                  <a:pt x="662517" y="765175"/>
                  <a:pt x="472017" y="568325"/>
                  <a:pt x="428625" y="530225"/>
                </a:cubicBezTo>
                <a:cubicBezTo>
                  <a:pt x="385233" y="492125"/>
                  <a:pt x="534988" y="683683"/>
                  <a:pt x="466725" y="5969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29810645-79A9-B592-8428-B6B18C2F599D}"/>
              </a:ext>
            </a:extLst>
          </p:cNvPr>
          <p:cNvSpPr/>
          <p:nvPr/>
        </p:nvSpPr>
        <p:spPr>
          <a:xfrm>
            <a:off x="7496351" y="2411882"/>
            <a:ext cx="621579" cy="615944"/>
          </a:xfrm>
          <a:custGeom>
            <a:avLst/>
            <a:gdLst>
              <a:gd name="connsiteX0" fmla="*/ 2999 w 621579"/>
              <a:gd name="connsiteY0" fmla="*/ 4293 h 615944"/>
              <a:gd name="connsiteX1" fmla="*/ 291924 w 621579"/>
              <a:gd name="connsiteY1" fmla="*/ 315443 h 615944"/>
              <a:gd name="connsiteX2" fmla="*/ 285574 w 621579"/>
              <a:gd name="connsiteY2" fmla="*/ 299568 h 615944"/>
              <a:gd name="connsiteX3" fmla="*/ 615774 w 621579"/>
              <a:gd name="connsiteY3" fmla="*/ 610718 h 615944"/>
              <a:gd name="connsiteX4" fmla="*/ 504649 w 621579"/>
              <a:gd name="connsiteY4" fmla="*/ 502768 h 615944"/>
              <a:gd name="connsiteX5" fmla="*/ 253824 w 621579"/>
              <a:gd name="connsiteY5" fmla="*/ 258293 h 615944"/>
              <a:gd name="connsiteX6" fmla="*/ 145874 w 621579"/>
              <a:gd name="connsiteY6" fmla="*/ 140818 h 615944"/>
              <a:gd name="connsiteX7" fmla="*/ 2999 w 621579"/>
              <a:gd name="connsiteY7" fmla="*/ 4293 h 6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579" h="615944">
                <a:moveTo>
                  <a:pt x="2999" y="4293"/>
                </a:moveTo>
                <a:cubicBezTo>
                  <a:pt x="27341" y="33397"/>
                  <a:pt x="244828" y="266231"/>
                  <a:pt x="291924" y="315443"/>
                </a:cubicBezTo>
                <a:cubicBezTo>
                  <a:pt x="339020" y="364656"/>
                  <a:pt x="231599" y="250356"/>
                  <a:pt x="285574" y="299568"/>
                </a:cubicBezTo>
                <a:cubicBezTo>
                  <a:pt x="339549" y="348780"/>
                  <a:pt x="579262" y="576851"/>
                  <a:pt x="615774" y="610718"/>
                </a:cubicBezTo>
                <a:cubicBezTo>
                  <a:pt x="652286" y="644585"/>
                  <a:pt x="504649" y="502768"/>
                  <a:pt x="504649" y="502768"/>
                </a:cubicBezTo>
                <a:cubicBezTo>
                  <a:pt x="444324" y="444031"/>
                  <a:pt x="313620" y="318618"/>
                  <a:pt x="253824" y="258293"/>
                </a:cubicBezTo>
                <a:cubicBezTo>
                  <a:pt x="194028" y="197968"/>
                  <a:pt x="182386" y="179447"/>
                  <a:pt x="145874" y="140818"/>
                </a:cubicBezTo>
                <a:cubicBezTo>
                  <a:pt x="109362" y="102189"/>
                  <a:pt x="-21343" y="-24811"/>
                  <a:pt x="2999" y="4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A70B1B0C-58E0-5A31-A70D-1DFE52F11095}"/>
              </a:ext>
            </a:extLst>
          </p:cNvPr>
          <p:cNvSpPr/>
          <p:nvPr/>
        </p:nvSpPr>
        <p:spPr>
          <a:xfrm>
            <a:off x="6770712" y="1183788"/>
            <a:ext cx="1517551" cy="1017023"/>
          </a:xfrm>
          <a:custGeom>
            <a:avLst/>
            <a:gdLst>
              <a:gd name="connsiteX0" fmla="*/ 1563 w 1517551"/>
              <a:gd name="connsiteY0" fmla="*/ 487 h 1017023"/>
              <a:gd name="connsiteX1" fmla="*/ 833413 w 1517551"/>
              <a:gd name="connsiteY1" fmla="*/ 343387 h 1017023"/>
              <a:gd name="connsiteX2" fmla="*/ 823888 w 1517551"/>
              <a:gd name="connsiteY2" fmla="*/ 343387 h 1017023"/>
              <a:gd name="connsiteX3" fmla="*/ 1509688 w 1517551"/>
              <a:gd name="connsiteY3" fmla="*/ 1010137 h 1017023"/>
              <a:gd name="connsiteX4" fmla="*/ 1214413 w 1517551"/>
              <a:gd name="connsiteY4" fmla="*/ 708512 h 1017023"/>
              <a:gd name="connsiteX5" fmla="*/ 760388 w 1517551"/>
              <a:gd name="connsiteY5" fmla="*/ 248137 h 1017023"/>
              <a:gd name="connsiteX6" fmla="*/ 858813 w 1517551"/>
              <a:gd name="connsiteY6" fmla="*/ 362437 h 1017023"/>
              <a:gd name="connsiteX7" fmla="*/ 630213 w 1517551"/>
              <a:gd name="connsiteY7" fmla="*/ 270362 h 1017023"/>
              <a:gd name="connsiteX8" fmla="*/ 1563 w 1517551"/>
              <a:gd name="connsiteY8" fmla="*/ 487 h 101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7551" h="1017023">
                <a:moveTo>
                  <a:pt x="1563" y="487"/>
                </a:moveTo>
                <a:cubicBezTo>
                  <a:pt x="35430" y="12658"/>
                  <a:pt x="696359" y="286237"/>
                  <a:pt x="833413" y="343387"/>
                </a:cubicBezTo>
                <a:cubicBezTo>
                  <a:pt x="970467" y="400537"/>
                  <a:pt x="711176" y="232262"/>
                  <a:pt x="823888" y="343387"/>
                </a:cubicBezTo>
                <a:cubicBezTo>
                  <a:pt x="936600" y="454512"/>
                  <a:pt x="1444601" y="949283"/>
                  <a:pt x="1509688" y="1010137"/>
                </a:cubicBezTo>
                <a:cubicBezTo>
                  <a:pt x="1574775" y="1070991"/>
                  <a:pt x="1214413" y="708512"/>
                  <a:pt x="1214413" y="708512"/>
                </a:cubicBezTo>
                <a:lnTo>
                  <a:pt x="760388" y="248137"/>
                </a:lnTo>
                <a:cubicBezTo>
                  <a:pt x="701121" y="190458"/>
                  <a:pt x="880509" y="358733"/>
                  <a:pt x="858813" y="362437"/>
                </a:cubicBezTo>
                <a:cubicBezTo>
                  <a:pt x="837117" y="366141"/>
                  <a:pt x="766738" y="333333"/>
                  <a:pt x="630213" y="270362"/>
                </a:cubicBezTo>
                <a:cubicBezTo>
                  <a:pt x="493688" y="207391"/>
                  <a:pt x="-32304" y="-11684"/>
                  <a:pt x="1563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5B8C8058-BCAC-88AD-5A32-CABBD109F676}"/>
              </a:ext>
            </a:extLst>
          </p:cNvPr>
          <p:cNvSpPr/>
          <p:nvPr/>
        </p:nvSpPr>
        <p:spPr>
          <a:xfrm>
            <a:off x="8129298" y="1370216"/>
            <a:ext cx="451736" cy="611736"/>
          </a:xfrm>
          <a:custGeom>
            <a:avLst/>
            <a:gdLst>
              <a:gd name="connsiteX0" fmla="*/ 1877 w 451736"/>
              <a:gd name="connsiteY0" fmla="*/ 4559 h 611736"/>
              <a:gd name="connsiteX1" fmla="*/ 430502 w 451736"/>
              <a:gd name="connsiteY1" fmla="*/ 585584 h 611736"/>
              <a:gd name="connsiteX2" fmla="*/ 370177 w 451736"/>
              <a:gd name="connsiteY2" fmla="*/ 483984 h 611736"/>
              <a:gd name="connsiteX3" fmla="*/ 227302 w 451736"/>
              <a:gd name="connsiteY3" fmla="*/ 236334 h 611736"/>
              <a:gd name="connsiteX4" fmla="*/ 271752 w 451736"/>
              <a:gd name="connsiteY4" fmla="*/ 309359 h 611736"/>
              <a:gd name="connsiteX5" fmla="*/ 1877 w 451736"/>
              <a:gd name="connsiteY5" fmla="*/ 4559 h 61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736" h="611736">
                <a:moveTo>
                  <a:pt x="1877" y="4559"/>
                </a:moveTo>
                <a:cubicBezTo>
                  <a:pt x="28335" y="50597"/>
                  <a:pt x="369119" y="505680"/>
                  <a:pt x="430502" y="585584"/>
                </a:cubicBezTo>
                <a:cubicBezTo>
                  <a:pt x="491885" y="665488"/>
                  <a:pt x="404044" y="542192"/>
                  <a:pt x="370177" y="483984"/>
                </a:cubicBezTo>
                <a:cubicBezTo>
                  <a:pt x="336310" y="425776"/>
                  <a:pt x="243706" y="265438"/>
                  <a:pt x="227302" y="236334"/>
                </a:cubicBezTo>
                <a:cubicBezTo>
                  <a:pt x="210898" y="207230"/>
                  <a:pt x="306677" y="343226"/>
                  <a:pt x="271752" y="309359"/>
                </a:cubicBezTo>
                <a:cubicBezTo>
                  <a:pt x="236827" y="275492"/>
                  <a:pt x="-24581" y="-41479"/>
                  <a:pt x="1877" y="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0B499656-807A-F313-A8C3-BE62DA322FAE}"/>
              </a:ext>
            </a:extLst>
          </p:cNvPr>
          <p:cNvSpPr/>
          <p:nvPr/>
        </p:nvSpPr>
        <p:spPr>
          <a:xfrm>
            <a:off x="6487738" y="1313101"/>
            <a:ext cx="1184341" cy="520783"/>
          </a:xfrm>
          <a:custGeom>
            <a:avLst/>
            <a:gdLst>
              <a:gd name="connsiteX0" fmla="*/ 5137 w 1184341"/>
              <a:gd name="connsiteY0" fmla="*/ 118824 h 520783"/>
              <a:gd name="connsiteX1" fmla="*/ 490912 w 1184341"/>
              <a:gd name="connsiteY1" fmla="*/ 42624 h 520783"/>
              <a:gd name="connsiteX2" fmla="*/ 767137 w 1184341"/>
              <a:gd name="connsiteY2" fmla="*/ 179149 h 520783"/>
              <a:gd name="connsiteX3" fmla="*/ 725862 w 1184341"/>
              <a:gd name="connsiteY3" fmla="*/ 137874 h 520783"/>
              <a:gd name="connsiteX4" fmla="*/ 1170362 w 1184341"/>
              <a:gd name="connsiteY4" fmla="*/ 512524 h 520783"/>
              <a:gd name="connsiteX5" fmla="*/ 1037012 w 1184341"/>
              <a:gd name="connsiteY5" fmla="*/ 372824 h 520783"/>
              <a:gd name="connsiteX6" fmla="*/ 678237 w 1184341"/>
              <a:gd name="connsiteY6" fmla="*/ 93424 h 520783"/>
              <a:gd name="connsiteX7" fmla="*/ 382962 w 1184341"/>
              <a:gd name="connsiteY7" fmla="*/ 1349 h 520783"/>
              <a:gd name="connsiteX8" fmla="*/ 522662 w 1184341"/>
              <a:gd name="connsiteY8" fmla="*/ 39449 h 520783"/>
              <a:gd name="connsiteX9" fmla="*/ 252787 w 1184341"/>
              <a:gd name="connsiteY9" fmla="*/ 52149 h 520783"/>
              <a:gd name="connsiteX10" fmla="*/ 5137 w 1184341"/>
              <a:gd name="connsiteY10" fmla="*/ 118824 h 520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4341" h="520783">
                <a:moveTo>
                  <a:pt x="5137" y="118824"/>
                </a:moveTo>
                <a:cubicBezTo>
                  <a:pt x="44824" y="117237"/>
                  <a:pt x="363912" y="32570"/>
                  <a:pt x="490912" y="42624"/>
                </a:cubicBezTo>
                <a:cubicBezTo>
                  <a:pt x="617912" y="52678"/>
                  <a:pt x="727979" y="163274"/>
                  <a:pt x="767137" y="179149"/>
                </a:cubicBezTo>
                <a:cubicBezTo>
                  <a:pt x="806295" y="195024"/>
                  <a:pt x="658658" y="82312"/>
                  <a:pt x="725862" y="137874"/>
                </a:cubicBezTo>
                <a:cubicBezTo>
                  <a:pt x="793066" y="193436"/>
                  <a:pt x="1118504" y="473366"/>
                  <a:pt x="1170362" y="512524"/>
                </a:cubicBezTo>
                <a:cubicBezTo>
                  <a:pt x="1222220" y="551682"/>
                  <a:pt x="1119033" y="442674"/>
                  <a:pt x="1037012" y="372824"/>
                </a:cubicBezTo>
                <a:cubicBezTo>
                  <a:pt x="954991" y="302974"/>
                  <a:pt x="787245" y="155336"/>
                  <a:pt x="678237" y="93424"/>
                </a:cubicBezTo>
                <a:cubicBezTo>
                  <a:pt x="569229" y="31512"/>
                  <a:pt x="408891" y="10345"/>
                  <a:pt x="382962" y="1349"/>
                </a:cubicBezTo>
                <a:cubicBezTo>
                  <a:pt x="357033" y="-7647"/>
                  <a:pt x="544358" y="30982"/>
                  <a:pt x="522662" y="39449"/>
                </a:cubicBezTo>
                <a:cubicBezTo>
                  <a:pt x="500966" y="47916"/>
                  <a:pt x="339570" y="42624"/>
                  <a:pt x="252787" y="52149"/>
                </a:cubicBezTo>
                <a:cubicBezTo>
                  <a:pt x="166004" y="61674"/>
                  <a:pt x="-34550" y="120411"/>
                  <a:pt x="5137" y="11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DB21A40A-83C9-1E30-85D7-B8794CFC6B2B}"/>
              </a:ext>
            </a:extLst>
          </p:cNvPr>
          <p:cNvSpPr/>
          <p:nvPr/>
        </p:nvSpPr>
        <p:spPr>
          <a:xfrm>
            <a:off x="6909581" y="1450990"/>
            <a:ext cx="632221" cy="741772"/>
          </a:xfrm>
          <a:custGeom>
            <a:avLst/>
            <a:gdLst>
              <a:gd name="connsiteX0" fmla="*/ 2394 w 632221"/>
              <a:gd name="connsiteY0" fmla="*/ 3160 h 741772"/>
              <a:gd name="connsiteX1" fmla="*/ 589769 w 632221"/>
              <a:gd name="connsiteY1" fmla="*/ 698485 h 741772"/>
              <a:gd name="connsiteX2" fmla="*/ 551669 w 632221"/>
              <a:gd name="connsiteY2" fmla="*/ 628635 h 741772"/>
              <a:gd name="connsiteX3" fmla="*/ 275444 w 632221"/>
              <a:gd name="connsiteY3" fmla="*/ 304785 h 741772"/>
              <a:gd name="connsiteX4" fmla="*/ 377044 w 632221"/>
              <a:gd name="connsiteY4" fmla="*/ 434960 h 741772"/>
              <a:gd name="connsiteX5" fmla="*/ 2394 w 632221"/>
              <a:gd name="connsiteY5" fmla="*/ 3160 h 7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221" h="741772">
                <a:moveTo>
                  <a:pt x="2394" y="3160"/>
                </a:moveTo>
                <a:cubicBezTo>
                  <a:pt x="37848" y="47081"/>
                  <a:pt x="498223" y="594239"/>
                  <a:pt x="589769" y="698485"/>
                </a:cubicBezTo>
                <a:cubicBezTo>
                  <a:pt x="681315" y="802731"/>
                  <a:pt x="604056" y="694252"/>
                  <a:pt x="551669" y="628635"/>
                </a:cubicBezTo>
                <a:cubicBezTo>
                  <a:pt x="499282" y="563018"/>
                  <a:pt x="304548" y="337064"/>
                  <a:pt x="275444" y="304785"/>
                </a:cubicBezTo>
                <a:cubicBezTo>
                  <a:pt x="246340" y="272506"/>
                  <a:pt x="417790" y="483114"/>
                  <a:pt x="377044" y="434960"/>
                </a:cubicBezTo>
                <a:cubicBezTo>
                  <a:pt x="336298" y="386806"/>
                  <a:pt x="-33060" y="-40761"/>
                  <a:pt x="2394" y="3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D2622340-E17D-5382-88B4-4D4992D2C4F3}"/>
              </a:ext>
            </a:extLst>
          </p:cNvPr>
          <p:cNvSpPr/>
          <p:nvPr/>
        </p:nvSpPr>
        <p:spPr>
          <a:xfrm>
            <a:off x="6787006" y="961079"/>
            <a:ext cx="511180" cy="106537"/>
          </a:xfrm>
          <a:custGeom>
            <a:avLst/>
            <a:gdLst>
              <a:gd name="connsiteX0" fmla="*/ 1144 w 511180"/>
              <a:gd name="connsiteY0" fmla="*/ 105721 h 106537"/>
              <a:gd name="connsiteX1" fmla="*/ 486919 w 511180"/>
              <a:gd name="connsiteY1" fmla="*/ 7296 h 106537"/>
              <a:gd name="connsiteX2" fmla="*/ 410719 w 511180"/>
              <a:gd name="connsiteY2" fmla="*/ 13646 h 106537"/>
              <a:gd name="connsiteX3" fmla="*/ 172594 w 511180"/>
              <a:gd name="connsiteY3" fmla="*/ 64446 h 106537"/>
              <a:gd name="connsiteX4" fmla="*/ 347219 w 511180"/>
              <a:gd name="connsiteY4" fmla="*/ 54921 h 106537"/>
              <a:gd name="connsiteX5" fmla="*/ 1144 w 511180"/>
              <a:gd name="connsiteY5" fmla="*/ 105721 h 106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180" h="106537">
                <a:moveTo>
                  <a:pt x="1144" y="105721"/>
                </a:moveTo>
                <a:cubicBezTo>
                  <a:pt x="24427" y="97783"/>
                  <a:pt x="418657" y="22642"/>
                  <a:pt x="486919" y="7296"/>
                </a:cubicBezTo>
                <a:cubicBezTo>
                  <a:pt x="555181" y="-8050"/>
                  <a:pt x="463106" y="4121"/>
                  <a:pt x="410719" y="13646"/>
                </a:cubicBezTo>
                <a:cubicBezTo>
                  <a:pt x="358332" y="23171"/>
                  <a:pt x="183177" y="57567"/>
                  <a:pt x="172594" y="64446"/>
                </a:cubicBezTo>
                <a:cubicBezTo>
                  <a:pt x="162011" y="71325"/>
                  <a:pt x="377381" y="48571"/>
                  <a:pt x="347219" y="54921"/>
                </a:cubicBezTo>
                <a:cubicBezTo>
                  <a:pt x="317057" y="61271"/>
                  <a:pt x="-22139" y="113659"/>
                  <a:pt x="1144" y="1057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4FF2B42F-04DF-A892-EA8E-36877F3AA99B}"/>
              </a:ext>
            </a:extLst>
          </p:cNvPr>
          <p:cNvSpPr/>
          <p:nvPr/>
        </p:nvSpPr>
        <p:spPr>
          <a:xfrm>
            <a:off x="8074025" y="3022600"/>
            <a:ext cx="464601" cy="258844"/>
          </a:xfrm>
          <a:custGeom>
            <a:avLst/>
            <a:gdLst>
              <a:gd name="connsiteX0" fmla="*/ 0 w 464601"/>
              <a:gd name="connsiteY0" fmla="*/ 0 h 258844"/>
              <a:gd name="connsiteX1" fmla="*/ 444500 w 464601"/>
              <a:gd name="connsiteY1" fmla="*/ 250825 h 258844"/>
              <a:gd name="connsiteX2" fmla="*/ 377825 w 464601"/>
              <a:gd name="connsiteY2" fmla="*/ 193675 h 258844"/>
              <a:gd name="connsiteX3" fmla="*/ 282575 w 464601"/>
              <a:gd name="connsiteY3" fmla="*/ 161925 h 258844"/>
              <a:gd name="connsiteX4" fmla="*/ 342900 w 464601"/>
              <a:gd name="connsiteY4" fmla="*/ 187325 h 258844"/>
              <a:gd name="connsiteX5" fmla="*/ 0 w 464601"/>
              <a:gd name="connsiteY5" fmla="*/ 0 h 25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601" h="258844">
                <a:moveTo>
                  <a:pt x="0" y="0"/>
                </a:moveTo>
                <a:cubicBezTo>
                  <a:pt x="16933" y="10583"/>
                  <a:pt x="381529" y="218546"/>
                  <a:pt x="444500" y="250825"/>
                </a:cubicBezTo>
                <a:cubicBezTo>
                  <a:pt x="507471" y="283104"/>
                  <a:pt x="404813" y="208492"/>
                  <a:pt x="377825" y="193675"/>
                </a:cubicBezTo>
                <a:cubicBezTo>
                  <a:pt x="350837" y="178858"/>
                  <a:pt x="288396" y="162983"/>
                  <a:pt x="282575" y="161925"/>
                </a:cubicBezTo>
                <a:cubicBezTo>
                  <a:pt x="276754" y="160867"/>
                  <a:pt x="390525" y="213254"/>
                  <a:pt x="342900" y="1873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743BDF8B-1166-6998-F898-3CE802F28D18}"/>
              </a:ext>
            </a:extLst>
          </p:cNvPr>
          <p:cNvSpPr/>
          <p:nvPr/>
        </p:nvSpPr>
        <p:spPr>
          <a:xfrm>
            <a:off x="8422642" y="1830083"/>
            <a:ext cx="471295" cy="1084496"/>
          </a:xfrm>
          <a:custGeom>
            <a:avLst/>
            <a:gdLst>
              <a:gd name="connsiteX0" fmla="*/ 633 w 471295"/>
              <a:gd name="connsiteY0" fmla="*/ 1892 h 1084496"/>
              <a:gd name="connsiteX1" fmla="*/ 327658 w 471295"/>
              <a:gd name="connsiteY1" fmla="*/ 630542 h 1084496"/>
              <a:gd name="connsiteX2" fmla="*/ 289558 w 471295"/>
              <a:gd name="connsiteY2" fmla="*/ 538467 h 1084496"/>
              <a:gd name="connsiteX3" fmla="*/ 464183 w 471295"/>
              <a:gd name="connsiteY3" fmla="*/ 1055992 h 1084496"/>
              <a:gd name="connsiteX4" fmla="*/ 426083 w 471295"/>
              <a:gd name="connsiteY4" fmla="*/ 973442 h 1084496"/>
              <a:gd name="connsiteX5" fmla="*/ 321308 w 471295"/>
              <a:gd name="connsiteY5" fmla="*/ 605142 h 1084496"/>
              <a:gd name="connsiteX6" fmla="*/ 175258 w 471295"/>
              <a:gd name="connsiteY6" fmla="*/ 284467 h 1084496"/>
              <a:gd name="connsiteX7" fmla="*/ 241933 w 471295"/>
              <a:gd name="connsiteY7" fmla="*/ 430517 h 1084496"/>
              <a:gd name="connsiteX8" fmla="*/ 633 w 471295"/>
              <a:gd name="connsiteY8" fmla="*/ 1892 h 108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1295" h="1084496">
                <a:moveTo>
                  <a:pt x="633" y="1892"/>
                </a:moveTo>
                <a:cubicBezTo>
                  <a:pt x="14920" y="35229"/>
                  <a:pt x="279504" y="541113"/>
                  <a:pt x="327658" y="630542"/>
                </a:cubicBezTo>
                <a:cubicBezTo>
                  <a:pt x="375812" y="719971"/>
                  <a:pt x="266804" y="467559"/>
                  <a:pt x="289558" y="538467"/>
                </a:cubicBezTo>
                <a:cubicBezTo>
                  <a:pt x="312312" y="609375"/>
                  <a:pt x="441429" y="983496"/>
                  <a:pt x="464183" y="1055992"/>
                </a:cubicBezTo>
                <a:cubicBezTo>
                  <a:pt x="486937" y="1128488"/>
                  <a:pt x="449896" y="1048584"/>
                  <a:pt x="426083" y="973442"/>
                </a:cubicBezTo>
                <a:cubicBezTo>
                  <a:pt x="402271" y="898300"/>
                  <a:pt x="363112" y="719971"/>
                  <a:pt x="321308" y="605142"/>
                </a:cubicBezTo>
                <a:cubicBezTo>
                  <a:pt x="279504" y="490313"/>
                  <a:pt x="175258" y="284467"/>
                  <a:pt x="175258" y="284467"/>
                </a:cubicBezTo>
                <a:cubicBezTo>
                  <a:pt x="162029" y="255363"/>
                  <a:pt x="265745" y="474967"/>
                  <a:pt x="241933" y="430517"/>
                </a:cubicBezTo>
                <a:cubicBezTo>
                  <a:pt x="218121" y="386067"/>
                  <a:pt x="-13654" y="-31445"/>
                  <a:pt x="633" y="1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EA78856A-4258-47DB-9C43-041CEC2487C9}"/>
              </a:ext>
            </a:extLst>
          </p:cNvPr>
          <p:cNvSpPr/>
          <p:nvPr/>
        </p:nvSpPr>
        <p:spPr>
          <a:xfrm>
            <a:off x="8967970" y="3101804"/>
            <a:ext cx="175255" cy="450462"/>
          </a:xfrm>
          <a:custGeom>
            <a:avLst/>
            <a:gdLst>
              <a:gd name="connsiteX0" fmla="*/ 1405 w 175255"/>
              <a:gd name="connsiteY0" fmla="*/ 171 h 450462"/>
              <a:gd name="connsiteX1" fmla="*/ 61730 w 175255"/>
              <a:gd name="connsiteY1" fmla="*/ 266871 h 450462"/>
              <a:gd name="connsiteX2" fmla="*/ 172855 w 175255"/>
              <a:gd name="connsiteY2" fmla="*/ 444671 h 450462"/>
              <a:gd name="connsiteX3" fmla="*/ 128405 w 175255"/>
              <a:gd name="connsiteY3" fmla="*/ 387521 h 450462"/>
              <a:gd name="connsiteX4" fmla="*/ 17280 w 175255"/>
              <a:gd name="connsiteY4" fmla="*/ 193846 h 450462"/>
              <a:gd name="connsiteX5" fmla="*/ 17280 w 175255"/>
              <a:gd name="connsiteY5" fmla="*/ 225596 h 450462"/>
              <a:gd name="connsiteX6" fmla="*/ 1405 w 175255"/>
              <a:gd name="connsiteY6" fmla="*/ 171 h 45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255" h="450462">
                <a:moveTo>
                  <a:pt x="1405" y="171"/>
                </a:moveTo>
                <a:cubicBezTo>
                  <a:pt x="8813" y="7050"/>
                  <a:pt x="33155" y="192788"/>
                  <a:pt x="61730" y="266871"/>
                </a:cubicBezTo>
                <a:cubicBezTo>
                  <a:pt x="90305" y="340954"/>
                  <a:pt x="161743" y="424563"/>
                  <a:pt x="172855" y="444671"/>
                </a:cubicBezTo>
                <a:cubicBezTo>
                  <a:pt x="183967" y="464779"/>
                  <a:pt x="154334" y="429325"/>
                  <a:pt x="128405" y="387521"/>
                </a:cubicBezTo>
                <a:cubicBezTo>
                  <a:pt x="102476" y="345717"/>
                  <a:pt x="35801" y="220833"/>
                  <a:pt x="17280" y="193846"/>
                </a:cubicBezTo>
                <a:cubicBezTo>
                  <a:pt x="-1241" y="166859"/>
                  <a:pt x="16222" y="255229"/>
                  <a:pt x="17280" y="225596"/>
                </a:cubicBezTo>
                <a:cubicBezTo>
                  <a:pt x="18338" y="195963"/>
                  <a:pt x="-6003" y="-6708"/>
                  <a:pt x="1405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0D001D30-0D9B-4266-09EE-8D90325EB902}"/>
              </a:ext>
            </a:extLst>
          </p:cNvPr>
          <p:cNvSpPr/>
          <p:nvPr/>
        </p:nvSpPr>
        <p:spPr>
          <a:xfrm>
            <a:off x="8279190" y="3098292"/>
            <a:ext cx="1003552" cy="1234576"/>
          </a:xfrm>
          <a:custGeom>
            <a:avLst/>
            <a:gdLst>
              <a:gd name="connsiteX0" fmla="*/ 4385 w 1003552"/>
              <a:gd name="connsiteY0" fmla="*/ 6858 h 1234576"/>
              <a:gd name="connsiteX1" fmla="*/ 763210 w 1003552"/>
              <a:gd name="connsiteY1" fmla="*/ 962533 h 1234576"/>
              <a:gd name="connsiteX2" fmla="*/ 744160 w 1003552"/>
              <a:gd name="connsiteY2" fmla="*/ 924433 h 1234576"/>
              <a:gd name="connsiteX3" fmla="*/ 994985 w 1003552"/>
              <a:gd name="connsiteY3" fmla="*/ 1226058 h 1234576"/>
              <a:gd name="connsiteX4" fmla="*/ 915610 w 1003552"/>
              <a:gd name="connsiteY4" fmla="*/ 1118108 h 1234576"/>
              <a:gd name="connsiteX5" fmla="*/ 629860 w 1003552"/>
              <a:gd name="connsiteY5" fmla="*/ 772033 h 1234576"/>
              <a:gd name="connsiteX6" fmla="*/ 328235 w 1003552"/>
              <a:gd name="connsiteY6" fmla="*/ 384683 h 1234576"/>
              <a:gd name="connsiteX7" fmla="*/ 445710 w 1003552"/>
              <a:gd name="connsiteY7" fmla="*/ 524383 h 1234576"/>
              <a:gd name="connsiteX8" fmla="*/ 4385 w 1003552"/>
              <a:gd name="connsiteY8" fmla="*/ 6858 h 123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552" h="1234576">
                <a:moveTo>
                  <a:pt x="4385" y="6858"/>
                </a:moveTo>
                <a:cubicBezTo>
                  <a:pt x="57302" y="79883"/>
                  <a:pt x="639914" y="809604"/>
                  <a:pt x="763210" y="962533"/>
                </a:cubicBezTo>
                <a:cubicBezTo>
                  <a:pt x="886506" y="1115462"/>
                  <a:pt x="705531" y="880512"/>
                  <a:pt x="744160" y="924433"/>
                </a:cubicBezTo>
                <a:cubicBezTo>
                  <a:pt x="782789" y="968354"/>
                  <a:pt x="966410" y="1193779"/>
                  <a:pt x="994985" y="1226058"/>
                </a:cubicBezTo>
                <a:cubicBezTo>
                  <a:pt x="1023560" y="1258337"/>
                  <a:pt x="976464" y="1193779"/>
                  <a:pt x="915610" y="1118108"/>
                </a:cubicBezTo>
                <a:cubicBezTo>
                  <a:pt x="854756" y="1042437"/>
                  <a:pt x="727756" y="894271"/>
                  <a:pt x="629860" y="772033"/>
                </a:cubicBezTo>
                <a:cubicBezTo>
                  <a:pt x="531964" y="649795"/>
                  <a:pt x="358927" y="425958"/>
                  <a:pt x="328235" y="384683"/>
                </a:cubicBezTo>
                <a:cubicBezTo>
                  <a:pt x="297543" y="343408"/>
                  <a:pt x="497568" y="582062"/>
                  <a:pt x="445710" y="524383"/>
                </a:cubicBezTo>
                <a:cubicBezTo>
                  <a:pt x="393852" y="466704"/>
                  <a:pt x="-48532" y="-66167"/>
                  <a:pt x="4385" y="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7AC6C512-7745-0F82-C9D9-135FCD67B287}"/>
              </a:ext>
            </a:extLst>
          </p:cNvPr>
          <p:cNvSpPr/>
          <p:nvPr/>
        </p:nvSpPr>
        <p:spPr>
          <a:xfrm>
            <a:off x="8416756" y="3291065"/>
            <a:ext cx="166216" cy="1534811"/>
          </a:xfrm>
          <a:custGeom>
            <a:avLst/>
            <a:gdLst>
              <a:gd name="connsiteX0" fmla="*/ 169 w 166216"/>
              <a:gd name="connsiteY0" fmla="*/ 1410 h 1534811"/>
              <a:gd name="connsiteX1" fmla="*/ 158919 w 166216"/>
              <a:gd name="connsiteY1" fmla="*/ 830085 h 1534811"/>
              <a:gd name="connsiteX2" fmla="*/ 133519 w 166216"/>
              <a:gd name="connsiteY2" fmla="*/ 709435 h 1534811"/>
              <a:gd name="connsiteX3" fmla="*/ 79544 w 166216"/>
              <a:gd name="connsiteY3" fmla="*/ 341135 h 1534811"/>
              <a:gd name="connsiteX4" fmla="*/ 120819 w 166216"/>
              <a:gd name="connsiteY4" fmla="*/ 763410 h 1534811"/>
              <a:gd name="connsiteX5" fmla="*/ 9694 w 166216"/>
              <a:gd name="connsiteY5" fmla="*/ 1519060 h 1534811"/>
              <a:gd name="connsiteX6" fmla="*/ 50969 w 166216"/>
              <a:gd name="connsiteY6" fmla="*/ 1242835 h 1534811"/>
              <a:gd name="connsiteX7" fmla="*/ 92244 w 166216"/>
              <a:gd name="connsiteY7" fmla="*/ 849135 h 1534811"/>
              <a:gd name="connsiteX8" fmla="*/ 127169 w 166216"/>
              <a:gd name="connsiteY8" fmla="*/ 636410 h 1534811"/>
              <a:gd name="connsiteX9" fmla="*/ 169 w 166216"/>
              <a:gd name="connsiteY9" fmla="*/ 1410 h 1534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16" h="1534811">
                <a:moveTo>
                  <a:pt x="169" y="1410"/>
                </a:moveTo>
                <a:cubicBezTo>
                  <a:pt x="5461" y="33689"/>
                  <a:pt x="136694" y="712081"/>
                  <a:pt x="158919" y="830085"/>
                </a:cubicBezTo>
                <a:cubicBezTo>
                  <a:pt x="181144" y="948089"/>
                  <a:pt x="146748" y="790927"/>
                  <a:pt x="133519" y="709435"/>
                </a:cubicBezTo>
                <a:cubicBezTo>
                  <a:pt x="120290" y="627943"/>
                  <a:pt x="81661" y="332139"/>
                  <a:pt x="79544" y="341135"/>
                </a:cubicBezTo>
                <a:cubicBezTo>
                  <a:pt x="77427" y="350131"/>
                  <a:pt x="132461" y="567089"/>
                  <a:pt x="120819" y="763410"/>
                </a:cubicBezTo>
                <a:cubicBezTo>
                  <a:pt x="109177" y="959731"/>
                  <a:pt x="21336" y="1439156"/>
                  <a:pt x="9694" y="1519060"/>
                </a:cubicBezTo>
                <a:cubicBezTo>
                  <a:pt x="-1948" y="1598964"/>
                  <a:pt x="37211" y="1354489"/>
                  <a:pt x="50969" y="1242835"/>
                </a:cubicBezTo>
                <a:cubicBezTo>
                  <a:pt x="64727" y="1131181"/>
                  <a:pt x="79544" y="950206"/>
                  <a:pt x="92244" y="849135"/>
                </a:cubicBezTo>
                <a:cubicBezTo>
                  <a:pt x="104944" y="748064"/>
                  <a:pt x="139340" y="772406"/>
                  <a:pt x="127169" y="636410"/>
                </a:cubicBezTo>
                <a:cubicBezTo>
                  <a:pt x="114998" y="500414"/>
                  <a:pt x="-5123" y="-30869"/>
                  <a:pt x="169" y="1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7842C441-5B6A-C0E5-2FCC-9FF54099D59B}"/>
              </a:ext>
            </a:extLst>
          </p:cNvPr>
          <p:cNvSpPr/>
          <p:nvPr/>
        </p:nvSpPr>
        <p:spPr>
          <a:xfrm>
            <a:off x="8131572" y="4204321"/>
            <a:ext cx="165157" cy="1139442"/>
          </a:xfrm>
          <a:custGeom>
            <a:avLst/>
            <a:gdLst>
              <a:gd name="connsiteX0" fmla="*/ 164703 w 165157"/>
              <a:gd name="connsiteY0" fmla="*/ 5729 h 1139442"/>
              <a:gd name="connsiteX1" fmla="*/ 15478 w 165157"/>
              <a:gd name="connsiteY1" fmla="*/ 936004 h 1139442"/>
              <a:gd name="connsiteX2" fmla="*/ 21828 w 165157"/>
              <a:gd name="connsiteY2" fmla="*/ 1139204 h 1139442"/>
              <a:gd name="connsiteX3" fmla="*/ 2778 w 165157"/>
              <a:gd name="connsiteY3" fmla="*/ 961404 h 1139442"/>
              <a:gd name="connsiteX4" fmla="*/ 91678 w 165157"/>
              <a:gd name="connsiteY4" fmla="*/ 358154 h 1139442"/>
              <a:gd name="connsiteX5" fmla="*/ 63103 w 165157"/>
              <a:gd name="connsiteY5" fmla="*/ 535954 h 1139442"/>
              <a:gd name="connsiteX6" fmla="*/ 164703 w 165157"/>
              <a:gd name="connsiteY6" fmla="*/ 5729 h 1139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7" h="1139442">
                <a:moveTo>
                  <a:pt x="164703" y="5729"/>
                </a:moveTo>
                <a:cubicBezTo>
                  <a:pt x="156766" y="72404"/>
                  <a:pt x="39291" y="747091"/>
                  <a:pt x="15478" y="936004"/>
                </a:cubicBezTo>
                <a:cubicBezTo>
                  <a:pt x="-8335" y="1124917"/>
                  <a:pt x="23945" y="1134971"/>
                  <a:pt x="21828" y="1139204"/>
                </a:cubicBezTo>
                <a:cubicBezTo>
                  <a:pt x="19711" y="1143437"/>
                  <a:pt x="-8864" y="1091579"/>
                  <a:pt x="2778" y="961404"/>
                </a:cubicBezTo>
                <a:cubicBezTo>
                  <a:pt x="14420" y="831229"/>
                  <a:pt x="81624" y="429062"/>
                  <a:pt x="91678" y="358154"/>
                </a:cubicBezTo>
                <a:cubicBezTo>
                  <a:pt x="101732" y="287246"/>
                  <a:pt x="51991" y="596808"/>
                  <a:pt x="63103" y="535954"/>
                </a:cubicBezTo>
                <a:cubicBezTo>
                  <a:pt x="74215" y="475100"/>
                  <a:pt x="172640" y="-60946"/>
                  <a:pt x="164703" y="5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2BA13D8D-00D4-7B06-169A-86FA8274CBDA}"/>
              </a:ext>
            </a:extLst>
          </p:cNvPr>
          <p:cNvSpPr/>
          <p:nvPr/>
        </p:nvSpPr>
        <p:spPr>
          <a:xfrm>
            <a:off x="7839032" y="2393949"/>
            <a:ext cx="1422048" cy="1296509"/>
          </a:xfrm>
          <a:custGeom>
            <a:avLst/>
            <a:gdLst>
              <a:gd name="connsiteX0" fmla="*/ 43 w 1422048"/>
              <a:gd name="connsiteY0" fmla="*/ 1 h 1296509"/>
              <a:gd name="connsiteX1" fmla="*/ 803318 w 1422048"/>
              <a:gd name="connsiteY1" fmla="*/ 739776 h 1296509"/>
              <a:gd name="connsiteX2" fmla="*/ 666793 w 1422048"/>
              <a:gd name="connsiteY2" fmla="*/ 600076 h 1296509"/>
              <a:gd name="connsiteX3" fmla="*/ 377868 w 1422048"/>
              <a:gd name="connsiteY3" fmla="*/ 311151 h 1296509"/>
              <a:gd name="connsiteX4" fmla="*/ 835068 w 1422048"/>
              <a:gd name="connsiteY4" fmla="*/ 758826 h 1296509"/>
              <a:gd name="connsiteX5" fmla="*/ 1222418 w 1422048"/>
              <a:gd name="connsiteY5" fmla="*/ 1114426 h 1296509"/>
              <a:gd name="connsiteX6" fmla="*/ 1412918 w 1422048"/>
              <a:gd name="connsiteY6" fmla="*/ 1289051 h 1296509"/>
              <a:gd name="connsiteX7" fmla="*/ 1393868 w 1422048"/>
              <a:gd name="connsiteY7" fmla="*/ 1266826 h 1296509"/>
              <a:gd name="connsiteX8" fmla="*/ 841418 w 1422048"/>
              <a:gd name="connsiteY8" fmla="*/ 746126 h 1296509"/>
              <a:gd name="connsiteX9" fmla="*/ 43 w 1422048"/>
              <a:gd name="connsiteY9" fmla="*/ 1 h 129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2048" h="1296509">
                <a:moveTo>
                  <a:pt x="43" y="1"/>
                </a:moveTo>
                <a:cubicBezTo>
                  <a:pt x="-6307" y="-1057"/>
                  <a:pt x="692193" y="639764"/>
                  <a:pt x="803318" y="739776"/>
                </a:cubicBezTo>
                <a:cubicBezTo>
                  <a:pt x="914443" y="839789"/>
                  <a:pt x="666793" y="600076"/>
                  <a:pt x="666793" y="600076"/>
                </a:cubicBezTo>
                <a:lnTo>
                  <a:pt x="377868" y="311151"/>
                </a:lnTo>
                <a:cubicBezTo>
                  <a:pt x="405914" y="337609"/>
                  <a:pt x="694310" y="624947"/>
                  <a:pt x="835068" y="758826"/>
                </a:cubicBezTo>
                <a:cubicBezTo>
                  <a:pt x="975826" y="892705"/>
                  <a:pt x="1222418" y="1114426"/>
                  <a:pt x="1222418" y="1114426"/>
                </a:cubicBezTo>
                <a:lnTo>
                  <a:pt x="1412918" y="1289051"/>
                </a:lnTo>
                <a:cubicBezTo>
                  <a:pt x="1441493" y="1314451"/>
                  <a:pt x="1393868" y="1266826"/>
                  <a:pt x="1393868" y="1266826"/>
                </a:cubicBezTo>
                <a:cubicBezTo>
                  <a:pt x="1298618" y="1176339"/>
                  <a:pt x="1069489" y="955676"/>
                  <a:pt x="841418" y="746126"/>
                </a:cubicBezTo>
                <a:cubicBezTo>
                  <a:pt x="613347" y="536576"/>
                  <a:pt x="6393" y="1059"/>
                  <a:pt x="4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1D5FF333-E165-B46A-54B7-20CD3B53594C}"/>
              </a:ext>
            </a:extLst>
          </p:cNvPr>
          <p:cNvSpPr/>
          <p:nvPr/>
        </p:nvSpPr>
        <p:spPr>
          <a:xfrm>
            <a:off x="8962987" y="3457544"/>
            <a:ext cx="349219" cy="686715"/>
          </a:xfrm>
          <a:custGeom>
            <a:avLst/>
            <a:gdLst>
              <a:gd name="connsiteX0" fmla="*/ 38 w 349219"/>
              <a:gd name="connsiteY0" fmla="*/ 31 h 686715"/>
              <a:gd name="connsiteX1" fmla="*/ 304838 w 349219"/>
              <a:gd name="connsiteY1" fmla="*/ 323881 h 686715"/>
              <a:gd name="connsiteX2" fmla="*/ 244513 w 349219"/>
              <a:gd name="connsiteY2" fmla="*/ 685831 h 686715"/>
              <a:gd name="connsiteX3" fmla="*/ 320713 w 349219"/>
              <a:gd name="connsiteY3" fmla="*/ 422306 h 686715"/>
              <a:gd name="connsiteX4" fmla="*/ 327063 w 349219"/>
              <a:gd name="connsiteY4" fmla="*/ 304831 h 686715"/>
              <a:gd name="connsiteX5" fmla="*/ 38 w 349219"/>
              <a:gd name="connsiteY5" fmla="*/ 31 h 68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19" h="686715">
                <a:moveTo>
                  <a:pt x="38" y="31"/>
                </a:moveTo>
                <a:cubicBezTo>
                  <a:pt x="-3666" y="3206"/>
                  <a:pt x="264092" y="209581"/>
                  <a:pt x="304838" y="323881"/>
                </a:cubicBezTo>
                <a:cubicBezTo>
                  <a:pt x="345584" y="438181"/>
                  <a:pt x="241867" y="669427"/>
                  <a:pt x="244513" y="685831"/>
                </a:cubicBezTo>
                <a:cubicBezTo>
                  <a:pt x="247159" y="702235"/>
                  <a:pt x="306955" y="485806"/>
                  <a:pt x="320713" y="422306"/>
                </a:cubicBezTo>
                <a:cubicBezTo>
                  <a:pt x="334471" y="358806"/>
                  <a:pt x="373630" y="375210"/>
                  <a:pt x="327063" y="304831"/>
                </a:cubicBezTo>
                <a:cubicBezTo>
                  <a:pt x="280496" y="234452"/>
                  <a:pt x="3742" y="-3144"/>
                  <a:pt x="3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069EB39D-7B6D-8528-F0E8-4D8DDCC67B30}"/>
              </a:ext>
            </a:extLst>
          </p:cNvPr>
          <p:cNvSpPr/>
          <p:nvPr/>
        </p:nvSpPr>
        <p:spPr>
          <a:xfrm>
            <a:off x="5318125" y="1733092"/>
            <a:ext cx="755665" cy="1235547"/>
          </a:xfrm>
          <a:custGeom>
            <a:avLst/>
            <a:gdLst>
              <a:gd name="connsiteX0" fmla="*/ 755650 w 755665"/>
              <a:gd name="connsiteY0" fmla="*/ 458 h 1235547"/>
              <a:gd name="connsiteX1" fmla="*/ 355600 w 755665"/>
              <a:gd name="connsiteY1" fmla="*/ 543383 h 1235547"/>
              <a:gd name="connsiteX2" fmla="*/ 498475 w 755665"/>
              <a:gd name="connsiteY2" fmla="*/ 333833 h 1235547"/>
              <a:gd name="connsiteX3" fmla="*/ 282575 w 755665"/>
              <a:gd name="connsiteY3" fmla="*/ 737058 h 1235547"/>
              <a:gd name="connsiteX4" fmla="*/ 0 w 755665"/>
              <a:gd name="connsiteY4" fmla="*/ 1235533 h 1235547"/>
              <a:gd name="connsiteX5" fmla="*/ 282575 w 755665"/>
              <a:gd name="connsiteY5" fmla="*/ 721183 h 1235547"/>
              <a:gd name="connsiteX6" fmla="*/ 463550 w 755665"/>
              <a:gd name="connsiteY6" fmla="*/ 298908 h 1235547"/>
              <a:gd name="connsiteX7" fmla="*/ 419100 w 755665"/>
              <a:gd name="connsiteY7" fmla="*/ 416383 h 1235547"/>
              <a:gd name="connsiteX8" fmla="*/ 530225 w 755665"/>
              <a:gd name="connsiteY8" fmla="*/ 213183 h 1235547"/>
              <a:gd name="connsiteX9" fmla="*/ 371475 w 755665"/>
              <a:gd name="connsiteY9" fmla="*/ 444958 h 1235547"/>
              <a:gd name="connsiteX10" fmla="*/ 755650 w 755665"/>
              <a:gd name="connsiteY10" fmla="*/ 458 h 1235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5665" h="1235547">
                <a:moveTo>
                  <a:pt x="755650" y="458"/>
                </a:moveTo>
                <a:cubicBezTo>
                  <a:pt x="753004" y="16862"/>
                  <a:pt x="398462" y="487821"/>
                  <a:pt x="355600" y="543383"/>
                </a:cubicBezTo>
                <a:cubicBezTo>
                  <a:pt x="312737" y="598946"/>
                  <a:pt x="510646" y="301554"/>
                  <a:pt x="498475" y="333833"/>
                </a:cubicBezTo>
                <a:cubicBezTo>
                  <a:pt x="486304" y="366112"/>
                  <a:pt x="365654" y="586775"/>
                  <a:pt x="282575" y="737058"/>
                </a:cubicBezTo>
                <a:cubicBezTo>
                  <a:pt x="199496" y="887341"/>
                  <a:pt x="0" y="1238179"/>
                  <a:pt x="0" y="1235533"/>
                </a:cubicBezTo>
                <a:cubicBezTo>
                  <a:pt x="0" y="1232887"/>
                  <a:pt x="205317" y="877287"/>
                  <a:pt x="282575" y="721183"/>
                </a:cubicBezTo>
                <a:cubicBezTo>
                  <a:pt x="359833" y="565079"/>
                  <a:pt x="440796" y="349708"/>
                  <a:pt x="463550" y="298908"/>
                </a:cubicBezTo>
                <a:cubicBezTo>
                  <a:pt x="486304" y="248108"/>
                  <a:pt x="407987" y="430671"/>
                  <a:pt x="419100" y="416383"/>
                </a:cubicBezTo>
                <a:cubicBezTo>
                  <a:pt x="430212" y="402096"/>
                  <a:pt x="538162" y="208421"/>
                  <a:pt x="530225" y="213183"/>
                </a:cubicBezTo>
                <a:cubicBezTo>
                  <a:pt x="522287" y="217946"/>
                  <a:pt x="331787" y="476708"/>
                  <a:pt x="371475" y="444958"/>
                </a:cubicBezTo>
                <a:cubicBezTo>
                  <a:pt x="411162" y="413208"/>
                  <a:pt x="758296" y="-15946"/>
                  <a:pt x="755650" y="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8F6C22A9-030E-CB80-60E2-3A261F8E5D60}"/>
              </a:ext>
            </a:extLst>
          </p:cNvPr>
          <p:cNvSpPr/>
          <p:nvPr/>
        </p:nvSpPr>
        <p:spPr>
          <a:xfrm>
            <a:off x="5243373" y="2650498"/>
            <a:ext cx="516490" cy="1207978"/>
          </a:xfrm>
          <a:custGeom>
            <a:avLst/>
            <a:gdLst>
              <a:gd name="connsiteX0" fmla="*/ 516077 w 516490"/>
              <a:gd name="connsiteY0" fmla="*/ 3802 h 1207978"/>
              <a:gd name="connsiteX1" fmla="*/ 43002 w 516490"/>
              <a:gd name="connsiteY1" fmla="*/ 781677 h 1207978"/>
              <a:gd name="connsiteX2" fmla="*/ 17602 w 516490"/>
              <a:gd name="connsiteY2" fmla="*/ 1191252 h 1207978"/>
              <a:gd name="connsiteX3" fmla="*/ 4902 w 516490"/>
              <a:gd name="connsiteY3" fmla="*/ 1089652 h 1207978"/>
              <a:gd name="connsiteX4" fmla="*/ 23952 w 516490"/>
              <a:gd name="connsiteY4" fmla="*/ 730877 h 1207978"/>
              <a:gd name="connsiteX5" fmla="*/ 8077 w 516490"/>
              <a:gd name="connsiteY5" fmla="*/ 842002 h 1207978"/>
              <a:gd name="connsiteX6" fmla="*/ 163652 w 516490"/>
              <a:gd name="connsiteY6" fmla="*/ 549902 h 1207978"/>
              <a:gd name="connsiteX7" fmla="*/ 84277 w 516490"/>
              <a:gd name="connsiteY7" fmla="*/ 651502 h 1207978"/>
              <a:gd name="connsiteX8" fmla="*/ 293827 w 516490"/>
              <a:gd name="connsiteY8" fmla="*/ 318127 h 1207978"/>
              <a:gd name="connsiteX9" fmla="*/ 128727 w 516490"/>
              <a:gd name="connsiteY9" fmla="*/ 476877 h 1207978"/>
              <a:gd name="connsiteX10" fmla="*/ 516077 w 516490"/>
              <a:gd name="connsiteY10" fmla="*/ 3802 h 120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6490" h="1207978">
                <a:moveTo>
                  <a:pt x="516077" y="3802"/>
                </a:moveTo>
                <a:cubicBezTo>
                  <a:pt x="501790" y="54602"/>
                  <a:pt x="126081" y="583769"/>
                  <a:pt x="43002" y="781677"/>
                </a:cubicBezTo>
                <a:cubicBezTo>
                  <a:pt x="-40077" y="979585"/>
                  <a:pt x="23952" y="1139923"/>
                  <a:pt x="17602" y="1191252"/>
                </a:cubicBezTo>
                <a:cubicBezTo>
                  <a:pt x="11252" y="1242581"/>
                  <a:pt x="3844" y="1166381"/>
                  <a:pt x="4902" y="1089652"/>
                </a:cubicBezTo>
                <a:cubicBezTo>
                  <a:pt x="5960" y="1012923"/>
                  <a:pt x="23423" y="772152"/>
                  <a:pt x="23952" y="730877"/>
                </a:cubicBezTo>
                <a:cubicBezTo>
                  <a:pt x="24481" y="689602"/>
                  <a:pt x="-15206" y="872164"/>
                  <a:pt x="8077" y="842002"/>
                </a:cubicBezTo>
                <a:cubicBezTo>
                  <a:pt x="31360" y="811840"/>
                  <a:pt x="150952" y="581652"/>
                  <a:pt x="163652" y="549902"/>
                </a:cubicBezTo>
                <a:cubicBezTo>
                  <a:pt x="176352" y="518152"/>
                  <a:pt x="62581" y="690131"/>
                  <a:pt x="84277" y="651502"/>
                </a:cubicBezTo>
                <a:cubicBezTo>
                  <a:pt x="105973" y="612873"/>
                  <a:pt x="286419" y="347231"/>
                  <a:pt x="293827" y="318127"/>
                </a:cubicBezTo>
                <a:cubicBezTo>
                  <a:pt x="301235" y="289023"/>
                  <a:pt x="87452" y="526619"/>
                  <a:pt x="128727" y="476877"/>
                </a:cubicBezTo>
                <a:cubicBezTo>
                  <a:pt x="170002" y="427135"/>
                  <a:pt x="530364" y="-46998"/>
                  <a:pt x="516077" y="3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3DB4D896-AD20-C484-CC4B-0BF4CF935135}"/>
              </a:ext>
            </a:extLst>
          </p:cNvPr>
          <p:cNvSpPr/>
          <p:nvPr/>
        </p:nvSpPr>
        <p:spPr>
          <a:xfrm>
            <a:off x="5360284" y="3373804"/>
            <a:ext cx="269624" cy="942526"/>
          </a:xfrm>
          <a:custGeom>
            <a:avLst/>
            <a:gdLst>
              <a:gd name="connsiteX0" fmla="*/ 268991 w 269624"/>
              <a:gd name="connsiteY0" fmla="*/ 4396 h 942526"/>
              <a:gd name="connsiteX1" fmla="*/ 59441 w 269624"/>
              <a:gd name="connsiteY1" fmla="*/ 617171 h 942526"/>
              <a:gd name="connsiteX2" fmla="*/ 2291 w 269624"/>
              <a:gd name="connsiteY2" fmla="*/ 937846 h 942526"/>
              <a:gd name="connsiteX3" fmla="*/ 27691 w 269624"/>
              <a:gd name="connsiteY3" fmla="*/ 766396 h 942526"/>
              <a:gd name="connsiteX4" fmla="*/ 173741 w 269624"/>
              <a:gd name="connsiteY4" fmla="*/ 220296 h 942526"/>
              <a:gd name="connsiteX5" fmla="*/ 126116 w 269624"/>
              <a:gd name="connsiteY5" fmla="*/ 334596 h 942526"/>
              <a:gd name="connsiteX6" fmla="*/ 268991 w 269624"/>
              <a:gd name="connsiteY6" fmla="*/ 4396 h 9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624" h="942526">
                <a:moveTo>
                  <a:pt x="268991" y="4396"/>
                </a:moveTo>
                <a:cubicBezTo>
                  <a:pt x="257879" y="51492"/>
                  <a:pt x="103891" y="461596"/>
                  <a:pt x="59441" y="617171"/>
                </a:cubicBezTo>
                <a:cubicBezTo>
                  <a:pt x="14991" y="772746"/>
                  <a:pt x="7583" y="912975"/>
                  <a:pt x="2291" y="937846"/>
                </a:cubicBezTo>
                <a:cubicBezTo>
                  <a:pt x="-3001" y="962717"/>
                  <a:pt x="-884" y="885987"/>
                  <a:pt x="27691" y="766396"/>
                </a:cubicBezTo>
                <a:cubicBezTo>
                  <a:pt x="56266" y="646805"/>
                  <a:pt x="157337" y="292263"/>
                  <a:pt x="173741" y="220296"/>
                </a:cubicBezTo>
                <a:cubicBezTo>
                  <a:pt x="190145" y="148329"/>
                  <a:pt x="110770" y="365817"/>
                  <a:pt x="126116" y="334596"/>
                </a:cubicBezTo>
                <a:cubicBezTo>
                  <a:pt x="141462" y="303375"/>
                  <a:pt x="280103" y="-42700"/>
                  <a:pt x="268991" y="4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26317BE2-8CE2-0AB6-A9A0-B63A3BBF186F}"/>
              </a:ext>
            </a:extLst>
          </p:cNvPr>
          <p:cNvSpPr/>
          <p:nvPr/>
        </p:nvSpPr>
        <p:spPr>
          <a:xfrm>
            <a:off x="5981266" y="3555415"/>
            <a:ext cx="379914" cy="1409625"/>
          </a:xfrm>
          <a:custGeom>
            <a:avLst/>
            <a:gdLst>
              <a:gd name="connsiteX0" fmla="*/ 434 w 379914"/>
              <a:gd name="connsiteY0" fmla="*/ 585 h 1409625"/>
              <a:gd name="connsiteX1" fmla="*/ 41709 w 379914"/>
              <a:gd name="connsiteY1" fmla="*/ 533985 h 1409625"/>
              <a:gd name="connsiteX2" fmla="*/ 108384 w 379914"/>
              <a:gd name="connsiteY2" fmla="*/ 826085 h 1409625"/>
              <a:gd name="connsiteX3" fmla="*/ 29009 w 379914"/>
              <a:gd name="connsiteY3" fmla="*/ 467310 h 1409625"/>
              <a:gd name="connsiteX4" fmla="*/ 95684 w 379914"/>
              <a:gd name="connsiteY4" fmla="*/ 762585 h 1409625"/>
              <a:gd name="connsiteX5" fmla="*/ 359209 w 379914"/>
              <a:gd name="connsiteY5" fmla="*/ 1369010 h 1409625"/>
              <a:gd name="connsiteX6" fmla="*/ 336984 w 379914"/>
              <a:gd name="connsiteY6" fmla="*/ 1299160 h 1409625"/>
              <a:gd name="connsiteX7" fmla="*/ 130609 w 379914"/>
              <a:gd name="connsiteY7" fmla="*/ 857835 h 1409625"/>
              <a:gd name="connsiteX8" fmla="*/ 16309 w 379914"/>
              <a:gd name="connsiteY8" fmla="*/ 441910 h 1409625"/>
              <a:gd name="connsiteX9" fmla="*/ 19484 w 379914"/>
              <a:gd name="connsiteY9" fmla="*/ 429210 h 1409625"/>
              <a:gd name="connsiteX10" fmla="*/ 434 w 379914"/>
              <a:gd name="connsiteY10" fmla="*/ 585 h 14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9914" h="1409625">
                <a:moveTo>
                  <a:pt x="434" y="585"/>
                </a:moveTo>
                <a:cubicBezTo>
                  <a:pt x="4138" y="18047"/>
                  <a:pt x="23717" y="396402"/>
                  <a:pt x="41709" y="533985"/>
                </a:cubicBezTo>
                <a:cubicBezTo>
                  <a:pt x="59701" y="671568"/>
                  <a:pt x="110501" y="837197"/>
                  <a:pt x="108384" y="826085"/>
                </a:cubicBezTo>
                <a:cubicBezTo>
                  <a:pt x="106267" y="814973"/>
                  <a:pt x="31126" y="477893"/>
                  <a:pt x="29009" y="467310"/>
                </a:cubicBezTo>
                <a:cubicBezTo>
                  <a:pt x="26892" y="456727"/>
                  <a:pt x="40651" y="612302"/>
                  <a:pt x="95684" y="762585"/>
                </a:cubicBezTo>
                <a:cubicBezTo>
                  <a:pt x="150717" y="912868"/>
                  <a:pt x="318992" y="1279581"/>
                  <a:pt x="359209" y="1369010"/>
                </a:cubicBezTo>
                <a:cubicBezTo>
                  <a:pt x="399426" y="1458439"/>
                  <a:pt x="375084" y="1384356"/>
                  <a:pt x="336984" y="1299160"/>
                </a:cubicBezTo>
                <a:cubicBezTo>
                  <a:pt x="298884" y="1213964"/>
                  <a:pt x="184055" y="1000710"/>
                  <a:pt x="130609" y="857835"/>
                </a:cubicBezTo>
                <a:cubicBezTo>
                  <a:pt x="77163" y="714960"/>
                  <a:pt x="34830" y="513347"/>
                  <a:pt x="16309" y="441910"/>
                </a:cubicBezTo>
                <a:cubicBezTo>
                  <a:pt x="-2212" y="370473"/>
                  <a:pt x="21071" y="496943"/>
                  <a:pt x="19484" y="429210"/>
                </a:cubicBezTo>
                <a:cubicBezTo>
                  <a:pt x="17897" y="361477"/>
                  <a:pt x="-3270" y="-16877"/>
                  <a:pt x="434" y="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F59DA5A6-14EC-DDEC-3C71-C15C7F8CED0D}"/>
              </a:ext>
            </a:extLst>
          </p:cNvPr>
          <p:cNvSpPr/>
          <p:nvPr/>
        </p:nvSpPr>
        <p:spPr>
          <a:xfrm>
            <a:off x="4856592" y="4329434"/>
            <a:ext cx="579083" cy="1051262"/>
          </a:xfrm>
          <a:custGeom>
            <a:avLst/>
            <a:gdLst>
              <a:gd name="connsiteX0" fmla="*/ 579008 w 579083"/>
              <a:gd name="connsiteY0" fmla="*/ 1266 h 1051262"/>
              <a:gd name="connsiteX1" fmla="*/ 410733 w 579083"/>
              <a:gd name="connsiteY1" fmla="*/ 417191 h 1051262"/>
              <a:gd name="connsiteX2" fmla="*/ 509158 w 579083"/>
              <a:gd name="connsiteY2" fmla="*/ 150491 h 1051262"/>
              <a:gd name="connsiteX3" fmla="*/ 264683 w 579083"/>
              <a:gd name="connsiteY3" fmla="*/ 728341 h 1051262"/>
              <a:gd name="connsiteX4" fmla="*/ 309133 w 579083"/>
              <a:gd name="connsiteY4" fmla="*/ 664841 h 1051262"/>
              <a:gd name="connsiteX5" fmla="*/ 7508 w 579083"/>
              <a:gd name="connsiteY5" fmla="*/ 1039491 h 1051262"/>
              <a:gd name="connsiteX6" fmla="*/ 112283 w 579083"/>
              <a:gd name="connsiteY6" fmla="*/ 915666 h 1051262"/>
              <a:gd name="connsiteX7" fmla="*/ 340883 w 579083"/>
              <a:gd name="connsiteY7" fmla="*/ 502916 h 1051262"/>
              <a:gd name="connsiteX8" fmla="*/ 280558 w 579083"/>
              <a:gd name="connsiteY8" fmla="*/ 614041 h 1051262"/>
              <a:gd name="connsiteX9" fmla="*/ 480583 w 579083"/>
              <a:gd name="connsiteY9" fmla="*/ 204466 h 1051262"/>
              <a:gd name="connsiteX10" fmla="*/ 432958 w 579083"/>
              <a:gd name="connsiteY10" fmla="*/ 283841 h 1051262"/>
              <a:gd name="connsiteX11" fmla="*/ 579008 w 579083"/>
              <a:gd name="connsiteY11" fmla="*/ 1266 h 105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9083" h="1051262">
                <a:moveTo>
                  <a:pt x="579008" y="1266"/>
                </a:moveTo>
                <a:cubicBezTo>
                  <a:pt x="575304" y="23491"/>
                  <a:pt x="422375" y="392320"/>
                  <a:pt x="410733" y="417191"/>
                </a:cubicBezTo>
                <a:cubicBezTo>
                  <a:pt x="399091" y="442062"/>
                  <a:pt x="533500" y="98633"/>
                  <a:pt x="509158" y="150491"/>
                </a:cubicBezTo>
                <a:cubicBezTo>
                  <a:pt x="484816" y="202349"/>
                  <a:pt x="298020" y="642616"/>
                  <a:pt x="264683" y="728341"/>
                </a:cubicBezTo>
                <a:cubicBezTo>
                  <a:pt x="231345" y="814066"/>
                  <a:pt x="351995" y="612983"/>
                  <a:pt x="309133" y="664841"/>
                </a:cubicBezTo>
                <a:cubicBezTo>
                  <a:pt x="266271" y="716699"/>
                  <a:pt x="40316" y="997687"/>
                  <a:pt x="7508" y="1039491"/>
                </a:cubicBezTo>
                <a:cubicBezTo>
                  <a:pt x="-25300" y="1081295"/>
                  <a:pt x="56721" y="1005095"/>
                  <a:pt x="112283" y="915666"/>
                </a:cubicBezTo>
                <a:cubicBezTo>
                  <a:pt x="167845" y="826237"/>
                  <a:pt x="312837" y="553187"/>
                  <a:pt x="340883" y="502916"/>
                </a:cubicBezTo>
                <a:cubicBezTo>
                  <a:pt x="368929" y="452645"/>
                  <a:pt x="257275" y="663783"/>
                  <a:pt x="280558" y="614041"/>
                </a:cubicBezTo>
                <a:cubicBezTo>
                  <a:pt x="303841" y="564299"/>
                  <a:pt x="455183" y="259499"/>
                  <a:pt x="480583" y="204466"/>
                </a:cubicBezTo>
                <a:cubicBezTo>
                  <a:pt x="505983" y="149433"/>
                  <a:pt x="417083" y="311358"/>
                  <a:pt x="432958" y="283841"/>
                </a:cubicBezTo>
                <a:cubicBezTo>
                  <a:pt x="448833" y="256324"/>
                  <a:pt x="582712" y="-20959"/>
                  <a:pt x="579008" y="1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F919237-03E7-5546-B0C2-FA5F781B18E0}"/>
              </a:ext>
            </a:extLst>
          </p:cNvPr>
          <p:cNvSpPr/>
          <p:nvPr/>
        </p:nvSpPr>
        <p:spPr>
          <a:xfrm>
            <a:off x="5592321" y="3425726"/>
            <a:ext cx="482677" cy="1656211"/>
          </a:xfrm>
          <a:custGeom>
            <a:avLst/>
            <a:gdLst>
              <a:gd name="connsiteX0" fmla="*/ 163954 w 482677"/>
              <a:gd name="connsiteY0" fmla="*/ 99 h 1656211"/>
              <a:gd name="connsiteX1" fmla="*/ 30604 w 482677"/>
              <a:gd name="connsiteY1" fmla="*/ 552549 h 1656211"/>
              <a:gd name="connsiteX2" fmla="*/ 154429 w 482677"/>
              <a:gd name="connsiteY2" fmla="*/ 939899 h 1656211"/>
              <a:gd name="connsiteX3" fmla="*/ 71879 w 482677"/>
              <a:gd name="connsiteY3" fmla="*/ 739874 h 1656211"/>
              <a:gd name="connsiteX4" fmla="*/ 11554 w 482677"/>
              <a:gd name="connsiteY4" fmla="*/ 495399 h 1656211"/>
              <a:gd name="connsiteX5" fmla="*/ 195704 w 482677"/>
              <a:gd name="connsiteY5" fmla="*/ 1051024 h 1656211"/>
              <a:gd name="connsiteX6" fmla="*/ 471929 w 482677"/>
              <a:gd name="connsiteY6" fmla="*/ 1635224 h 1656211"/>
              <a:gd name="connsiteX7" fmla="*/ 430654 w 482677"/>
              <a:gd name="connsiteY7" fmla="*/ 1536799 h 1656211"/>
              <a:gd name="connsiteX8" fmla="*/ 27429 w 482677"/>
              <a:gd name="connsiteY8" fmla="*/ 593824 h 1656211"/>
              <a:gd name="connsiteX9" fmla="*/ 40129 w 482677"/>
              <a:gd name="connsiteY9" fmla="*/ 279499 h 1656211"/>
              <a:gd name="connsiteX10" fmla="*/ 5204 w 482677"/>
              <a:gd name="connsiteY10" fmla="*/ 504924 h 1656211"/>
              <a:gd name="connsiteX11" fmla="*/ 163954 w 482677"/>
              <a:gd name="connsiteY11" fmla="*/ 99 h 165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677" h="1656211">
                <a:moveTo>
                  <a:pt x="163954" y="99"/>
                </a:moveTo>
                <a:cubicBezTo>
                  <a:pt x="168187" y="8036"/>
                  <a:pt x="32191" y="395916"/>
                  <a:pt x="30604" y="552549"/>
                </a:cubicBezTo>
                <a:cubicBezTo>
                  <a:pt x="29016" y="709182"/>
                  <a:pt x="147550" y="908678"/>
                  <a:pt x="154429" y="939899"/>
                </a:cubicBezTo>
                <a:cubicBezTo>
                  <a:pt x="161308" y="971120"/>
                  <a:pt x="95691" y="813957"/>
                  <a:pt x="71879" y="739874"/>
                </a:cubicBezTo>
                <a:cubicBezTo>
                  <a:pt x="48066" y="665791"/>
                  <a:pt x="-9084" y="443541"/>
                  <a:pt x="11554" y="495399"/>
                </a:cubicBezTo>
                <a:cubicBezTo>
                  <a:pt x="32192" y="547257"/>
                  <a:pt x="118975" y="861053"/>
                  <a:pt x="195704" y="1051024"/>
                </a:cubicBezTo>
                <a:cubicBezTo>
                  <a:pt x="272433" y="1240995"/>
                  <a:pt x="432771" y="1554261"/>
                  <a:pt x="471929" y="1635224"/>
                </a:cubicBezTo>
                <a:cubicBezTo>
                  <a:pt x="511087" y="1716187"/>
                  <a:pt x="430654" y="1536799"/>
                  <a:pt x="430654" y="1536799"/>
                </a:cubicBezTo>
                <a:cubicBezTo>
                  <a:pt x="356571" y="1363232"/>
                  <a:pt x="92517" y="803374"/>
                  <a:pt x="27429" y="593824"/>
                </a:cubicBezTo>
                <a:cubicBezTo>
                  <a:pt x="-37659" y="384274"/>
                  <a:pt x="43833" y="294316"/>
                  <a:pt x="40129" y="279499"/>
                </a:cubicBezTo>
                <a:cubicBezTo>
                  <a:pt x="36425" y="264682"/>
                  <a:pt x="-16492" y="548316"/>
                  <a:pt x="5204" y="504924"/>
                </a:cubicBezTo>
                <a:cubicBezTo>
                  <a:pt x="26900" y="461532"/>
                  <a:pt x="159721" y="-7838"/>
                  <a:pt x="16395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A4EC6A38-3D09-4662-7958-D3146841F14C}"/>
              </a:ext>
            </a:extLst>
          </p:cNvPr>
          <p:cNvSpPr/>
          <p:nvPr/>
        </p:nvSpPr>
        <p:spPr>
          <a:xfrm>
            <a:off x="5298791" y="3967863"/>
            <a:ext cx="340643" cy="1107873"/>
          </a:xfrm>
          <a:custGeom>
            <a:avLst/>
            <a:gdLst>
              <a:gd name="connsiteX0" fmla="*/ 340009 w 340643"/>
              <a:gd name="connsiteY0" fmla="*/ 887 h 1107873"/>
              <a:gd name="connsiteX1" fmla="*/ 232059 w 340643"/>
              <a:gd name="connsiteY1" fmla="*/ 623187 h 1107873"/>
              <a:gd name="connsiteX2" fmla="*/ 284 w 340643"/>
              <a:gd name="connsiteY2" fmla="*/ 1105787 h 1107873"/>
              <a:gd name="connsiteX3" fmla="*/ 187609 w 340643"/>
              <a:gd name="connsiteY3" fmla="*/ 766062 h 1107873"/>
              <a:gd name="connsiteX4" fmla="*/ 340009 w 340643"/>
              <a:gd name="connsiteY4" fmla="*/ 887 h 1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643" h="1107873">
                <a:moveTo>
                  <a:pt x="340009" y="887"/>
                </a:moveTo>
                <a:cubicBezTo>
                  <a:pt x="347417" y="-22926"/>
                  <a:pt x="288680" y="439037"/>
                  <a:pt x="232059" y="623187"/>
                </a:cubicBezTo>
                <a:cubicBezTo>
                  <a:pt x="175438" y="807337"/>
                  <a:pt x="7692" y="1081975"/>
                  <a:pt x="284" y="1105787"/>
                </a:cubicBezTo>
                <a:cubicBezTo>
                  <a:pt x="-7124" y="1129600"/>
                  <a:pt x="132047" y="945449"/>
                  <a:pt x="187609" y="766062"/>
                </a:cubicBezTo>
                <a:cubicBezTo>
                  <a:pt x="243171" y="586675"/>
                  <a:pt x="332601" y="24700"/>
                  <a:pt x="340009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0C1110E4-AD58-EE25-1494-5F15146AB27E}"/>
              </a:ext>
            </a:extLst>
          </p:cNvPr>
          <p:cNvSpPr/>
          <p:nvPr/>
        </p:nvSpPr>
        <p:spPr>
          <a:xfrm>
            <a:off x="8092591" y="4297569"/>
            <a:ext cx="13520" cy="434562"/>
          </a:xfrm>
          <a:custGeom>
            <a:avLst/>
            <a:gdLst>
              <a:gd name="connsiteX0" fmla="*/ 484 w 13520"/>
              <a:gd name="connsiteY0" fmla="*/ 4556 h 434562"/>
              <a:gd name="connsiteX1" fmla="*/ 3659 w 13520"/>
              <a:gd name="connsiteY1" fmla="*/ 430006 h 434562"/>
              <a:gd name="connsiteX2" fmla="*/ 13184 w 13520"/>
              <a:gd name="connsiteY2" fmla="*/ 217281 h 434562"/>
              <a:gd name="connsiteX3" fmla="*/ 484 w 13520"/>
              <a:gd name="connsiteY3" fmla="*/ 4556 h 43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20" h="434562">
                <a:moveTo>
                  <a:pt x="484" y="4556"/>
                </a:moveTo>
                <a:cubicBezTo>
                  <a:pt x="-1103" y="40010"/>
                  <a:pt x="1542" y="394552"/>
                  <a:pt x="3659" y="430006"/>
                </a:cubicBezTo>
                <a:cubicBezTo>
                  <a:pt x="5776" y="465460"/>
                  <a:pt x="10538" y="284485"/>
                  <a:pt x="13184" y="217281"/>
                </a:cubicBezTo>
                <a:cubicBezTo>
                  <a:pt x="15830" y="150077"/>
                  <a:pt x="2071" y="-30898"/>
                  <a:pt x="484" y="4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DDD4D1E4-26F6-68F8-A96A-A7BF67C0AFE4}"/>
              </a:ext>
            </a:extLst>
          </p:cNvPr>
          <p:cNvSpPr/>
          <p:nvPr/>
        </p:nvSpPr>
        <p:spPr>
          <a:xfrm>
            <a:off x="6610315" y="4345860"/>
            <a:ext cx="73134" cy="685970"/>
          </a:xfrm>
          <a:custGeom>
            <a:avLst/>
            <a:gdLst>
              <a:gd name="connsiteX0" fmla="*/ 35 w 73134"/>
              <a:gd name="connsiteY0" fmla="*/ 715 h 685970"/>
              <a:gd name="connsiteX1" fmla="*/ 60360 w 73134"/>
              <a:gd name="connsiteY1" fmla="*/ 403940 h 685970"/>
              <a:gd name="connsiteX2" fmla="*/ 60360 w 73134"/>
              <a:gd name="connsiteY2" fmla="*/ 683340 h 685970"/>
              <a:gd name="connsiteX3" fmla="*/ 63535 w 73134"/>
              <a:gd name="connsiteY3" fmla="*/ 530940 h 685970"/>
              <a:gd name="connsiteX4" fmla="*/ 69885 w 73134"/>
              <a:gd name="connsiteY4" fmla="*/ 311865 h 685970"/>
              <a:gd name="connsiteX5" fmla="*/ 35 w 73134"/>
              <a:gd name="connsiteY5" fmla="*/ 715 h 68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134" h="685970">
                <a:moveTo>
                  <a:pt x="35" y="715"/>
                </a:moveTo>
                <a:cubicBezTo>
                  <a:pt x="-1553" y="16061"/>
                  <a:pt x="50306" y="290169"/>
                  <a:pt x="60360" y="403940"/>
                </a:cubicBezTo>
                <a:cubicBezTo>
                  <a:pt x="70414" y="517711"/>
                  <a:pt x="59831" y="662173"/>
                  <a:pt x="60360" y="683340"/>
                </a:cubicBezTo>
                <a:cubicBezTo>
                  <a:pt x="60889" y="704507"/>
                  <a:pt x="61948" y="592852"/>
                  <a:pt x="63535" y="530940"/>
                </a:cubicBezTo>
                <a:cubicBezTo>
                  <a:pt x="65122" y="469028"/>
                  <a:pt x="79410" y="402882"/>
                  <a:pt x="69885" y="311865"/>
                </a:cubicBezTo>
                <a:cubicBezTo>
                  <a:pt x="60360" y="220848"/>
                  <a:pt x="1623" y="-14631"/>
                  <a:pt x="35" y="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22FC5E7A-C996-4B02-8253-F8E4C47C45E0}"/>
              </a:ext>
            </a:extLst>
          </p:cNvPr>
          <p:cNvSpPr/>
          <p:nvPr/>
        </p:nvSpPr>
        <p:spPr>
          <a:xfrm>
            <a:off x="7867649" y="4946650"/>
            <a:ext cx="184151" cy="508049"/>
          </a:xfrm>
          <a:custGeom>
            <a:avLst/>
            <a:gdLst>
              <a:gd name="connsiteX0" fmla="*/ 184151 w 184151"/>
              <a:gd name="connsiteY0" fmla="*/ 0 h 508049"/>
              <a:gd name="connsiteX1" fmla="*/ 1 w 184151"/>
              <a:gd name="connsiteY1" fmla="*/ 508000 h 508049"/>
              <a:gd name="connsiteX2" fmla="*/ 184151 w 184151"/>
              <a:gd name="connsiteY2" fmla="*/ 0 h 50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4151" h="508049">
                <a:moveTo>
                  <a:pt x="184151" y="0"/>
                </a:moveTo>
                <a:cubicBezTo>
                  <a:pt x="184151" y="0"/>
                  <a:pt x="530" y="502179"/>
                  <a:pt x="1" y="508000"/>
                </a:cubicBezTo>
                <a:cubicBezTo>
                  <a:pt x="-528" y="513821"/>
                  <a:pt x="184151" y="0"/>
                  <a:pt x="1841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1494FE43-62CF-7AC2-1228-63912B6905F4}"/>
              </a:ext>
            </a:extLst>
          </p:cNvPr>
          <p:cNvSpPr/>
          <p:nvPr/>
        </p:nvSpPr>
        <p:spPr>
          <a:xfrm>
            <a:off x="6800388" y="4659503"/>
            <a:ext cx="119618" cy="397800"/>
          </a:xfrm>
          <a:custGeom>
            <a:avLst/>
            <a:gdLst>
              <a:gd name="connsiteX0" fmla="*/ 462 w 119618"/>
              <a:gd name="connsiteY0" fmla="*/ 1397 h 397800"/>
              <a:gd name="connsiteX1" fmla="*/ 117937 w 119618"/>
              <a:gd name="connsiteY1" fmla="*/ 395097 h 397800"/>
              <a:gd name="connsiteX2" fmla="*/ 70312 w 119618"/>
              <a:gd name="connsiteY2" fmla="*/ 179197 h 397800"/>
              <a:gd name="connsiteX3" fmla="*/ 76662 w 119618"/>
              <a:gd name="connsiteY3" fmla="*/ 261747 h 397800"/>
              <a:gd name="connsiteX4" fmla="*/ 462 w 119618"/>
              <a:gd name="connsiteY4" fmla="*/ 1397 h 3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618" h="397800">
                <a:moveTo>
                  <a:pt x="462" y="1397"/>
                </a:moveTo>
                <a:cubicBezTo>
                  <a:pt x="7341" y="23622"/>
                  <a:pt x="106295" y="365464"/>
                  <a:pt x="117937" y="395097"/>
                </a:cubicBezTo>
                <a:cubicBezTo>
                  <a:pt x="129579" y="424730"/>
                  <a:pt x="77191" y="201422"/>
                  <a:pt x="70312" y="179197"/>
                </a:cubicBezTo>
                <a:cubicBezTo>
                  <a:pt x="63433" y="156972"/>
                  <a:pt x="87775" y="294555"/>
                  <a:pt x="76662" y="261747"/>
                </a:cubicBezTo>
                <a:cubicBezTo>
                  <a:pt x="65550" y="228939"/>
                  <a:pt x="-6417" y="-20828"/>
                  <a:pt x="462" y="1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77D1CBE0-FD49-26FF-A112-9F93D909F76E}"/>
              </a:ext>
            </a:extLst>
          </p:cNvPr>
          <p:cNvSpPr/>
          <p:nvPr/>
        </p:nvSpPr>
        <p:spPr>
          <a:xfrm>
            <a:off x="7794117" y="5026238"/>
            <a:ext cx="153634" cy="351042"/>
          </a:xfrm>
          <a:custGeom>
            <a:avLst/>
            <a:gdLst>
              <a:gd name="connsiteX0" fmla="*/ 149733 w 153634"/>
              <a:gd name="connsiteY0" fmla="*/ 6137 h 351042"/>
              <a:gd name="connsiteX1" fmla="*/ 508 w 153634"/>
              <a:gd name="connsiteY1" fmla="*/ 349037 h 351042"/>
              <a:gd name="connsiteX2" fmla="*/ 102108 w 153634"/>
              <a:gd name="connsiteY2" fmla="*/ 142662 h 351042"/>
              <a:gd name="connsiteX3" fmla="*/ 149733 w 153634"/>
              <a:gd name="connsiteY3" fmla="*/ 6137 h 35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634" h="351042">
                <a:moveTo>
                  <a:pt x="149733" y="6137"/>
                </a:moveTo>
                <a:cubicBezTo>
                  <a:pt x="132800" y="40533"/>
                  <a:pt x="8445" y="326283"/>
                  <a:pt x="508" y="349037"/>
                </a:cubicBezTo>
                <a:cubicBezTo>
                  <a:pt x="-7430" y="371791"/>
                  <a:pt x="79883" y="194520"/>
                  <a:pt x="102108" y="142662"/>
                </a:cubicBezTo>
                <a:cubicBezTo>
                  <a:pt x="124333" y="90804"/>
                  <a:pt x="166666" y="-28259"/>
                  <a:pt x="149733" y="6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C2C9DAC-AE55-3EC2-7883-22F0B7B88AF1}"/>
              </a:ext>
            </a:extLst>
          </p:cNvPr>
          <p:cNvSpPr/>
          <p:nvPr/>
        </p:nvSpPr>
        <p:spPr>
          <a:xfrm>
            <a:off x="7837588" y="4977557"/>
            <a:ext cx="238027" cy="702629"/>
          </a:xfrm>
          <a:custGeom>
            <a:avLst/>
            <a:gdLst>
              <a:gd name="connsiteX0" fmla="*/ 236437 w 238027"/>
              <a:gd name="connsiteY0" fmla="*/ 4018 h 702629"/>
              <a:gd name="connsiteX1" fmla="*/ 1487 w 238027"/>
              <a:gd name="connsiteY1" fmla="*/ 696168 h 702629"/>
              <a:gd name="connsiteX2" fmla="*/ 134837 w 238027"/>
              <a:gd name="connsiteY2" fmla="*/ 353268 h 702629"/>
              <a:gd name="connsiteX3" fmla="*/ 106262 w 238027"/>
              <a:gd name="connsiteY3" fmla="*/ 407243 h 702629"/>
              <a:gd name="connsiteX4" fmla="*/ 236437 w 238027"/>
              <a:gd name="connsiteY4" fmla="*/ 4018 h 70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027" h="702629">
                <a:moveTo>
                  <a:pt x="236437" y="4018"/>
                </a:moveTo>
                <a:cubicBezTo>
                  <a:pt x="218975" y="52172"/>
                  <a:pt x="18420" y="637960"/>
                  <a:pt x="1487" y="696168"/>
                </a:cubicBezTo>
                <a:cubicBezTo>
                  <a:pt x="-15446" y="754376"/>
                  <a:pt x="117375" y="401422"/>
                  <a:pt x="134837" y="353268"/>
                </a:cubicBezTo>
                <a:cubicBezTo>
                  <a:pt x="152299" y="305114"/>
                  <a:pt x="90387" y="459101"/>
                  <a:pt x="106262" y="407243"/>
                </a:cubicBezTo>
                <a:cubicBezTo>
                  <a:pt x="122137" y="355385"/>
                  <a:pt x="253899" y="-44136"/>
                  <a:pt x="236437" y="4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36FF1ED2-E776-05B3-981F-43C3522F7B57}"/>
              </a:ext>
            </a:extLst>
          </p:cNvPr>
          <p:cNvSpPr/>
          <p:nvPr/>
        </p:nvSpPr>
        <p:spPr>
          <a:xfrm>
            <a:off x="6777635" y="5016487"/>
            <a:ext cx="146123" cy="579590"/>
          </a:xfrm>
          <a:custGeom>
            <a:avLst/>
            <a:gdLst>
              <a:gd name="connsiteX0" fmla="*/ 990 w 146123"/>
              <a:gd name="connsiteY0" fmla="*/ 13 h 579590"/>
              <a:gd name="connsiteX1" fmla="*/ 42265 w 146123"/>
              <a:gd name="connsiteY1" fmla="*/ 339738 h 579590"/>
              <a:gd name="connsiteX2" fmla="*/ 140690 w 146123"/>
              <a:gd name="connsiteY2" fmla="*/ 571513 h 579590"/>
              <a:gd name="connsiteX3" fmla="*/ 121640 w 146123"/>
              <a:gd name="connsiteY3" fmla="*/ 508013 h 579590"/>
              <a:gd name="connsiteX4" fmla="*/ 23215 w 146123"/>
              <a:gd name="connsiteY4" fmla="*/ 327038 h 579590"/>
              <a:gd name="connsiteX5" fmla="*/ 990 w 146123"/>
              <a:gd name="connsiteY5" fmla="*/ 13 h 57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23" h="579590">
                <a:moveTo>
                  <a:pt x="990" y="13"/>
                </a:moveTo>
                <a:cubicBezTo>
                  <a:pt x="4165" y="2130"/>
                  <a:pt x="18982" y="244488"/>
                  <a:pt x="42265" y="339738"/>
                </a:cubicBezTo>
                <a:cubicBezTo>
                  <a:pt x="65548" y="434988"/>
                  <a:pt x="127461" y="543467"/>
                  <a:pt x="140690" y="571513"/>
                </a:cubicBezTo>
                <a:cubicBezTo>
                  <a:pt x="153919" y="599559"/>
                  <a:pt x="141219" y="548759"/>
                  <a:pt x="121640" y="508013"/>
                </a:cubicBezTo>
                <a:cubicBezTo>
                  <a:pt x="102061" y="467267"/>
                  <a:pt x="44911" y="407471"/>
                  <a:pt x="23215" y="327038"/>
                </a:cubicBezTo>
                <a:cubicBezTo>
                  <a:pt x="1519" y="246605"/>
                  <a:pt x="-2185" y="-2104"/>
                  <a:pt x="990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1BC96D99-0088-496E-6566-2FF0EAB1F1E1}"/>
              </a:ext>
            </a:extLst>
          </p:cNvPr>
          <p:cNvSpPr/>
          <p:nvPr/>
        </p:nvSpPr>
        <p:spPr>
          <a:xfrm>
            <a:off x="6130892" y="1657702"/>
            <a:ext cx="893511" cy="1532151"/>
          </a:xfrm>
          <a:custGeom>
            <a:avLst/>
            <a:gdLst>
              <a:gd name="connsiteX0" fmla="*/ 893363 w 893511"/>
              <a:gd name="connsiteY0" fmla="*/ 92589 h 1532151"/>
              <a:gd name="connsiteX1" fmla="*/ 625508 w 893511"/>
              <a:gd name="connsiteY1" fmla="*/ 522080 h 1532151"/>
              <a:gd name="connsiteX2" fmla="*/ 667072 w 893511"/>
              <a:gd name="connsiteY2" fmla="*/ 420480 h 1532151"/>
              <a:gd name="connsiteX3" fmla="*/ 625508 w 893511"/>
              <a:gd name="connsiteY3" fmla="*/ 642153 h 1532151"/>
              <a:gd name="connsiteX4" fmla="*/ 602417 w 893511"/>
              <a:gd name="connsiteY4" fmla="*/ 845353 h 1532151"/>
              <a:gd name="connsiteX5" fmla="*/ 607035 w 893511"/>
              <a:gd name="connsiteY5" fmla="*/ 743753 h 1532151"/>
              <a:gd name="connsiteX6" fmla="*/ 579326 w 893511"/>
              <a:gd name="connsiteY6" fmla="*/ 831498 h 1532151"/>
              <a:gd name="connsiteX7" fmla="*/ 283763 w 893511"/>
              <a:gd name="connsiteY7" fmla="*/ 979280 h 1532151"/>
              <a:gd name="connsiteX8" fmla="*/ 159072 w 893511"/>
              <a:gd name="connsiteY8" fmla="*/ 1117825 h 1532151"/>
              <a:gd name="connsiteX9" fmla="*/ 292999 w 893511"/>
              <a:gd name="connsiteY9" fmla="*/ 1030080 h 1532151"/>
              <a:gd name="connsiteX10" fmla="*/ 279144 w 893511"/>
              <a:gd name="connsiteY10" fmla="*/ 1113207 h 1532151"/>
              <a:gd name="connsiteX11" fmla="*/ 413072 w 893511"/>
              <a:gd name="connsiteY11" fmla="*/ 1182480 h 1532151"/>
              <a:gd name="connsiteX12" fmla="*/ 302235 w 893511"/>
              <a:gd name="connsiteY12" fmla="*/ 1251753 h 1532151"/>
              <a:gd name="connsiteX13" fmla="*/ 196017 w 893511"/>
              <a:gd name="connsiteY13" fmla="*/ 1205571 h 1532151"/>
              <a:gd name="connsiteX14" fmla="*/ 131363 w 893511"/>
              <a:gd name="connsiteY14" fmla="*/ 1334880 h 1532151"/>
              <a:gd name="connsiteX15" fmla="*/ 145217 w 893511"/>
              <a:gd name="connsiteY15" fmla="*/ 1191716 h 1532151"/>
              <a:gd name="connsiteX16" fmla="*/ 57472 w 893511"/>
              <a:gd name="connsiteY16" fmla="*/ 1528843 h 1532151"/>
              <a:gd name="connsiteX17" fmla="*/ 11290 w 893511"/>
              <a:gd name="connsiteY17" fmla="*/ 1325643 h 1532151"/>
              <a:gd name="connsiteX18" fmla="*/ 15908 w 893511"/>
              <a:gd name="connsiteY18" fmla="*/ 734516 h 1532151"/>
              <a:gd name="connsiteX19" fmla="*/ 15908 w 893511"/>
              <a:gd name="connsiteY19" fmla="*/ 882298 h 1532151"/>
              <a:gd name="connsiteX20" fmla="*/ 232963 w 893511"/>
              <a:gd name="connsiteY20" fmla="*/ 374298 h 1532151"/>
              <a:gd name="connsiteX21" fmla="*/ 172926 w 893511"/>
              <a:gd name="connsiteY21" fmla="*/ 489753 h 1532151"/>
              <a:gd name="connsiteX22" fmla="*/ 528526 w 893511"/>
              <a:gd name="connsiteY22" fmla="*/ 37171 h 1532151"/>
              <a:gd name="connsiteX23" fmla="*/ 676308 w 893511"/>
              <a:gd name="connsiteY23" fmla="*/ 69498 h 1532151"/>
              <a:gd name="connsiteX24" fmla="*/ 583944 w 893511"/>
              <a:gd name="connsiteY24" fmla="*/ 225 h 1532151"/>
              <a:gd name="connsiteX25" fmla="*/ 893363 w 893511"/>
              <a:gd name="connsiteY25" fmla="*/ 92589 h 153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93511" h="1532151">
                <a:moveTo>
                  <a:pt x="893363" y="92589"/>
                </a:moveTo>
                <a:cubicBezTo>
                  <a:pt x="900290" y="179565"/>
                  <a:pt x="663223" y="467432"/>
                  <a:pt x="625508" y="522080"/>
                </a:cubicBezTo>
                <a:cubicBezTo>
                  <a:pt x="587793" y="576728"/>
                  <a:pt x="667072" y="400468"/>
                  <a:pt x="667072" y="420480"/>
                </a:cubicBezTo>
                <a:cubicBezTo>
                  <a:pt x="667072" y="440492"/>
                  <a:pt x="636284" y="571341"/>
                  <a:pt x="625508" y="642153"/>
                </a:cubicBezTo>
                <a:cubicBezTo>
                  <a:pt x="614732" y="712965"/>
                  <a:pt x="605496" y="828420"/>
                  <a:pt x="602417" y="845353"/>
                </a:cubicBezTo>
                <a:cubicBezTo>
                  <a:pt x="599338" y="862286"/>
                  <a:pt x="610883" y="746062"/>
                  <a:pt x="607035" y="743753"/>
                </a:cubicBezTo>
                <a:cubicBezTo>
                  <a:pt x="603186" y="741444"/>
                  <a:pt x="633205" y="792244"/>
                  <a:pt x="579326" y="831498"/>
                </a:cubicBezTo>
                <a:cubicBezTo>
                  <a:pt x="525447" y="870752"/>
                  <a:pt x="353805" y="931559"/>
                  <a:pt x="283763" y="979280"/>
                </a:cubicBezTo>
                <a:cubicBezTo>
                  <a:pt x="213721" y="1027001"/>
                  <a:pt x="157533" y="1109358"/>
                  <a:pt x="159072" y="1117825"/>
                </a:cubicBezTo>
                <a:cubicBezTo>
                  <a:pt x="160611" y="1126292"/>
                  <a:pt x="272987" y="1030850"/>
                  <a:pt x="292999" y="1030080"/>
                </a:cubicBezTo>
                <a:cubicBezTo>
                  <a:pt x="313011" y="1029310"/>
                  <a:pt x="259132" y="1087807"/>
                  <a:pt x="279144" y="1113207"/>
                </a:cubicBezTo>
                <a:cubicBezTo>
                  <a:pt x="299156" y="1138607"/>
                  <a:pt x="409223" y="1159389"/>
                  <a:pt x="413072" y="1182480"/>
                </a:cubicBezTo>
                <a:cubicBezTo>
                  <a:pt x="416920" y="1205571"/>
                  <a:pt x="338411" y="1247905"/>
                  <a:pt x="302235" y="1251753"/>
                </a:cubicBezTo>
                <a:cubicBezTo>
                  <a:pt x="266059" y="1255601"/>
                  <a:pt x="224496" y="1191717"/>
                  <a:pt x="196017" y="1205571"/>
                </a:cubicBezTo>
                <a:cubicBezTo>
                  <a:pt x="167538" y="1219426"/>
                  <a:pt x="139830" y="1337189"/>
                  <a:pt x="131363" y="1334880"/>
                </a:cubicBezTo>
                <a:cubicBezTo>
                  <a:pt x="122896" y="1332571"/>
                  <a:pt x="157532" y="1159389"/>
                  <a:pt x="145217" y="1191716"/>
                </a:cubicBezTo>
                <a:cubicBezTo>
                  <a:pt x="132902" y="1224043"/>
                  <a:pt x="79793" y="1506522"/>
                  <a:pt x="57472" y="1528843"/>
                </a:cubicBezTo>
                <a:cubicBezTo>
                  <a:pt x="35151" y="1551164"/>
                  <a:pt x="18217" y="1458031"/>
                  <a:pt x="11290" y="1325643"/>
                </a:cubicBezTo>
                <a:cubicBezTo>
                  <a:pt x="4363" y="1193255"/>
                  <a:pt x="15138" y="808407"/>
                  <a:pt x="15908" y="734516"/>
                </a:cubicBezTo>
                <a:cubicBezTo>
                  <a:pt x="16678" y="660625"/>
                  <a:pt x="-20268" y="942334"/>
                  <a:pt x="15908" y="882298"/>
                </a:cubicBezTo>
                <a:cubicBezTo>
                  <a:pt x="52084" y="822262"/>
                  <a:pt x="206793" y="439722"/>
                  <a:pt x="232963" y="374298"/>
                </a:cubicBezTo>
                <a:cubicBezTo>
                  <a:pt x="259133" y="308874"/>
                  <a:pt x="123666" y="545941"/>
                  <a:pt x="172926" y="489753"/>
                </a:cubicBezTo>
                <a:cubicBezTo>
                  <a:pt x="222186" y="433565"/>
                  <a:pt x="444629" y="107213"/>
                  <a:pt x="528526" y="37171"/>
                </a:cubicBezTo>
                <a:cubicBezTo>
                  <a:pt x="612423" y="-32871"/>
                  <a:pt x="667072" y="75656"/>
                  <a:pt x="676308" y="69498"/>
                </a:cubicBezTo>
                <a:cubicBezTo>
                  <a:pt x="685544" y="63340"/>
                  <a:pt x="553926" y="-4393"/>
                  <a:pt x="583944" y="225"/>
                </a:cubicBezTo>
                <a:cubicBezTo>
                  <a:pt x="613962" y="4843"/>
                  <a:pt x="886436" y="5613"/>
                  <a:pt x="893363" y="925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B347F458-C126-F79E-9230-178D32D9D6D7}"/>
              </a:ext>
            </a:extLst>
          </p:cNvPr>
          <p:cNvSpPr/>
          <p:nvPr/>
        </p:nvSpPr>
        <p:spPr>
          <a:xfrm>
            <a:off x="6001480" y="2148025"/>
            <a:ext cx="1484666" cy="2519518"/>
          </a:xfrm>
          <a:custGeom>
            <a:avLst/>
            <a:gdLst>
              <a:gd name="connsiteX0" fmla="*/ 281132 w 1484666"/>
              <a:gd name="connsiteY0" fmla="*/ 613836 h 2519518"/>
              <a:gd name="connsiteX1" fmla="*/ 542389 w 1484666"/>
              <a:gd name="connsiteY1" fmla="*/ 1192334 h 2519518"/>
              <a:gd name="connsiteX2" fmla="*/ 567271 w 1484666"/>
              <a:gd name="connsiteY2" fmla="*/ 1179893 h 2519518"/>
              <a:gd name="connsiteX3" fmla="*/ 604593 w 1484666"/>
              <a:gd name="connsiteY3" fmla="*/ 1472253 h 2519518"/>
              <a:gd name="connsiteX4" fmla="*/ 623255 w 1484666"/>
              <a:gd name="connsiteY4" fmla="*/ 1391387 h 2519518"/>
              <a:gd name="connsiteX5" fmla="*/ 554830 w 1484666"/>
              <a:gd name="connsiteY5" fmla="*/ 1702408 h 2519518"/>
              <a:gd name="connsiteX6" fmla="*/ 753883 w 1484666"/>
              <a:gd name="connsiteY6" fmla="*/ 2025869 h 2519518"/>
              <a:gd name="connsiteX7" fmla="*/ 679238 w 1484666"/>
              <a:gd name="connsiteY7" fmla="*/ 1820595 h 2519518"/>
              <a:gd name="connsiteX8" fmla="*/ 952936 w 1484666"/>
              <a:gd name="connsiteY8" fmla="*/ 2193820 h 2519518"/>
              <a:gd name="connsiteX9" fmla="*/ 1145769 w 1484666"/>
              <a:gd name="connsiteY9" fmla="*/ 2442636 h 2519518"/>
              <a:gd name="connsiteX10" fmla="*/ 1183091 w 1484666"/>
              <a:gd name="connsiteY10" fmla="*/ 2436416 h 2519518"/>
              <a:gd name="connsiteX11" fmla="*/ 1481671 w 1484666"/>
              <a:gd name="connsiteY11" fmla="*/ 2517281 h 2519518"/>
              <a:gd name="connsiteX12" fmla="*/ 1344822 w 1484666"/>
              <a:gd name="connsiteY12" fmla="*/ 2498620 h 2519518"/>
              <a:gd name="connsiteX13" fmla="*/ 1077344 w 1484666"/>
              <a:gd name="connsiteY13" fmla="*/ 2461297 h 2519518"/>
              <a:gd name="connsiteX14" fmla="*/ 542389 w 1484666"/>
              <a:gd name="connsiteY14" fmla="*/ 2137836 h 2519518"/>
              <a:gd name="connsiteX15" fmla="*/ 617034 w 1484666"/>
              <a:gd name="connsiteY15" fmla="*/ 2224922 h 2519518"/>
              <a:gd name="connsiteX16" fmla="*/ 106961 w 1484666"/>
              <a:gd name="connsiteY16" fmla="*/ 1403828 h 2519518"/>
              <a:gd name="connsiteX17" fmla="*/ 162944 w 1484666"/>
              <a:gd name="connsiteY17" fmla="*/ 1546897 h 2519518"/>
              <a:gd name="connsiteX18" fmla="*/ 19875 w 1484666"/>
              <a:gd name="connsiteY18" fmla="*/ 837771 h 2519518"/>
              <a:gd name="connsiteX19" fmla="*/ 19875 w 1484666"/>
              <a:gd name="connsiteY19" fmla="*/ 1036824 h 2519518"/>
              <a:gd name="connsiteX20" fmla="*/ 194047 w 1484666"/>
              <a:gd name="connsiteY20" fmla="*/ 159746 h 2519518"/>
              <a:gd name="connsiteX21" fmla="*/ 306014 w 1484666"/>
              <a:gd name="connsiteY21" fmla="*/ 53999 h 2519518"/>
              <a:gd name="connsiteX22" fmla="*/ 181606 w 1484666"/>
              <a:gd name="connsiteY22" fmla="*/ 763126 h 2519518"/>
              <a:gd name="connsiteX23" fmla="*/ 281132 w 1484666"/>
              <a:gd name="connsiteY23" fmla="*/ 613836 h 2519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84666" h="2519518">
                <a:moveTo>
                  <a:pt x="281132" y="613836"/>
                </a:moveTo>
                <a:cubicBezTo>
                  <a:pt x="341262" y="685371"/>
                  <a:pt x="542389" y="1192334"/>
                  <a:pt x="542389" y="1192334"/>
                </a:cubicBezTo>
                <a:cubicBezTo>
                  <a:pt x="590079" y="1286677"/>
                  <a:pt x="556904" y="1133240"/>
                  <a:pt x="567271" y="1179893"/>
                </a:cubicBezTo>
                <a:cubicBezTo>
                  <a:pt x="577638" y="1226546"/>
                  <a:pt x="595262" y="1437004"/>
                  <a:pt x="604593" y="1472253"/>
                </a:cubicBezTo>
                <a:cubicBezTo>
                  <a:pt x="613924" y="1507502"/>
                  <a:pt x="631549" y="1353028"/>
                  <a:pt x="623255" y="1391387"/>
                </a:cubicBezTo>
                <a:cubicBezTo>
                  <a:pt x="614961" y="1429746"/>
                  <a:pt x="533059" y="1596661"/>
                  <a:pt x="554830" y="1702408"/>
                </a:cubicBezTo>
                <a:cubicBezTo>
                  <a:pt x="576601" y="1808155"/>
                  <a:pt x="733148" y="2006171"/>
                  <a:pt x="753883" y="2025869"/>
                </a:cubicBezTo>
                <a:cubicBezTo>
                  <a:pt x="774618" y="2045567"/>
                  <a:pt x="646063" y="1792603"/>
                  <a:pt x="679238" y="1820595"/>
                </a:cubicBezTo>
                <a:cubicBezTo>
                  <a:pt x="712414" y="1848587"/>
                  <a:pt x="875181" y="2090147"/>
                  <a:pt x="952936" y="2193820"/>
                </a:cubicBezTo>
                <a:cubicBezTo>
                  <a:pt x="1030691" y="2297494"/>
                  <a:pt x="1107410" y="2402203"/>
                  <a:pt x="1145769" y="2442636"/>
                </a:cubicBezTo>
                <a:cubicBezTo>
                  <a:pt x="1184128" y="2483069"/>
                  <a:pt x="1127107" y="2423975"/>
                  <a:pt x="1183091" y="2436416"/>
                </a:cubicBezTo>
                <a:cubicBezTo>
                  <a:pt x="1239075" y="2448857"/>
                  <a:pt x="1454716" y="2506914"/>
                  <a:pt x="1481671" y="2517281"/>
                </a:cubicBezTo>
                <a:cubicBezTo>
                  <a:pt x="1508626" y="2527648"/>
                  <a:pt x="1344822" y="2498620"/>
                  <a:pt x="1344822" y="2498620"/>
                </a:cubicBezTo>
                <a:cubicBezTo>
                  <a:pt x="1277434" y="2489289"/>
                  <a:pt x="1211083" y="2521428"/>
                  <a:pt x="1077344" y="2461297"/>
                </a:cubicBezTo>
                <a:cubicBezTo>
                  <a:pt x="943605" y="2401166"/>
                  <a:pt x="619107" y="2177232"/>
                  <a:pt x="542389" y="2137836"/>
                </a:cubicBezTo>
                <a:cubicBezTo>
                  <a:pt x="465671" y="2098440"/>
                  <a:pt x="689605" y="2347257"/>
                  <a:pt x="617034" y="2224922"/>
                </a:cubicBezTo>
                <a:cubicBezTo>
                  <a:pt x="544463" y="2102587"/>
                  <a:pt x="182643" y="1516832"/>
                  <a:pt x="106961" y="1403828"/>
                </a:cubicBezTo>
                <a:cubicBezTo>
                  <a:pt x="31279" y="1290824"/>
                  <a:pt x="177458" y="1641240"/>
                  <a:pt x="162944" y="1546897"/>
                </a:cubicBezTo>
                <a:cubicBezTo>
                  <a:pt x="148430" y="1452554"/>
                  <a:pt x="43720" y="922783"/>
                  <a:pt x="19875" y="837771"/>
                </a:cubicBezTo>
                <a:cubicBezTo>
                  <a:pt x="-3970" y="752759"/>
                  <a:pt x="-9154" y="1149828"/>
                  <a:pt x="19875" y="1036824"/>
                </a:cubicBezTo>
                <a:cubicBezTo>
                  <a:pt x="48904" y="923820"/>
                  <a:pt x="146357" y="323550"/>
                  <a:pt x="194047" y="159746"/>
                </a:cubicBezTo>
                <a:cubicBezTo>
                  <a:pt x="241737" y="-4058"/>
                  <a:pt x="308088" y="-46564"/>
                  <a:pt x="306014" y="53999"/>
                </a:cubicBezTo>
                <a:cubicBezTo>
                  <a:pt x="303941" y="154562"/>
                  <a:pt x="187826" y="663599"/>
                  <a:pt x="181606" y="763126"/>
                </a:cubicBezTo>
                <a:cubicBezTo>
                  <a:pt x="175385" y="862653"/>
                  <a:pt x="221002" y="542301"/>
                  <a:pt x="281132" y="613836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17DC5909-3F4C-5C65-41D9-9377787A6911}"/>
              </a:ext>
            </a:extLst>
          </p:cNvPr>
          <p:cNvSpPr/>
          <p:nvPr/>
        </p:nvSpPr>
        <p:spPr>
          <a:xfrm>
            <a:off x="7121717" y="2500443"/>
            <a:ext cx="1313223" cy="2238738"/>
          </a:xfrm>
          <a:custGeom>
            <a:avLst/>
            <a:gdLst>
              <a:gd name="connsiteX0" fmla="*/ 747099 w 1313223"/>
              <a:gd name="connsiteY0" fmla="*/ 535116 h 2238738"/>
              <a:gd name="connsiteX1" fmla="*/ 927491 w 1313223"/>
              <a:gd name="connsiteY1" fmla="*/ 622202 h 2238738"/>
              <a:gd name="connsiteX2" fmla="*/ 983475 w 1313223"/>
              <a:gd name="connsiteY2" fmla="*/ 827475 h 2238738"/>
              <a:gd name="connsiteX3" fmla="*/ 1064340 w 1313223"/>
              <a:gd name="connsiteY3" fmla="*/ 752830 h 2238738"/>
              <a:gd name="connsiteX4" fmla="*/ 946152 w 1313223"/>
              <a:gd name="connsiteY4" fmla="*/ 1057630 h 2238738"/>
              <a:gd name="connsiteX5" fmla="*/ 1145205 w 1313223"/>
              <a:gd name="connsiteY5" fmla="*/ 927002 h 2238738"/>
              <a:gd name="connsiteX6" fmla="*/ 790642 w 1313223"/>
              <a:gd name="connsiteY6" fmla="*/ 1437075 h 2238738"/>
              <a:gd name="connsiteX7" fmla="*/ 890169 w 1313223"/>
              <a:gd name="connsiteY7" fmla="*/ 1399753 h 2238738"/>
              <a:gd name="connsiteX8" fmla="*/ 498283 w 1313223"/>
              <a:gd name="connsiteY8" fmla="*/ 1934708 h 2238738"/>
              <a:gd name="connsiteX9" fmla="*/ 591589 w 1313223"/>
              <a:gd name="connsiteY9" fmla="*/ 1847622 h 2238738"/>
              <a:gd name="connsiteX10" fmla="*/ 436079 w 1313223"/>
              <a:gd name="connsiteY10" fmla="*/ 2015573 h 2238738"/>
              <a:gd name="connsiteX11" fmla="*/ 224585 w 1313223"/>
              <a:gd name="connsiteY11" fmla="*/ 2059116 h 2238738"/>
              <a:gd name="connsiteX12" fmla="*/ 404977 w 1313223"/>
              <a:gd name="connsiteY12" fmla="*/ 2065337 h 2238738"/>
              <a:gd name="connsiteX13" fmla="*/ 650 w 1313223"/>
              <a:gd name="connsiteY13" fmla="*/ 2009353 h 2238738"/>
              <a:gd name="connsiteX14" fmla="*/ 305450 w 1313223"/>
              <a:gd name="connsiteY14" fmla="*/ 2121320 h 2238738"/>
              <a:gd name="connsiteX15" fmla="*/ 93956 w 1313223"/>
              <a:gd name="connsiteY15" fmla="*/ 2127541 h 2238738"/>
              <a:gd name="connsiteX16" fmla="*/ 566707 w 1313223"/>
              <a:gd name="connsiteY16" fmla="*/ 2171084 h 2238738"/>
              <a:gd name="connsiteX17" fmla="*/ 485842 w 1313223"/>
              <a:gd name="connsiteY17" fmla="*/ 2214626 h 2238738"/>
              <a:gd name="connsiteX18" fmla="*/ 1064340 w 1313223"/>
              <a:gd name="connsiteY18" fmla="*/ 1760537 h 2238738"/>
              <a:gd name="connsiteX19" fmla="*/ 946152 w 1313223"/>
              <a:gd name="connsiteY19" fmla="*/ 1897386 h 2238738"/>
              <a:gd name="connsiteX20" fmla="*/ 1250952 w 1313223"/>
              <a:gd name="connsiteY20" fmla="*/ 1318888 h 2238738"/>
              <a:gd name="connsiteX21" fmla="*/ 1257173 w 1313223"/>
              <a:gd name="connsiteY21" fmla="*/ 1076292 h 2238738"/>
              <a:gd name="connsiteX22" fmla="*/ 1294495 w 1313223"/>
              <a:gd name="connsiteY22" fmla="*/ 771492 h 2238738"/>
              <a:gd name="connsiteX23" fmla="*/ 1306936 w 1313223"/>
              <a:gd name="connsiteY23" fmla="*/ 964324 h 2238738"/>
              <a:gd name="connsiteX24" fmla="*/ 1244732 w 1313223"/>
              <a:gd name="connsiteY24" fmla="*/ 634643 h 2238738"/>
              <a:gd name="connsiteX25" fmla="*/ 660014 w 1313223"/>
              <a:gd name="connsiteY25" fmla="*/ 161 h 2238738"/>
              <a:gd name="connsiteX26" fmla="*/ 1107883 w 1313223"/>
              <a:gd name="connsiteY26" fmla="*/ 572439 h 2238738"/>
              <a:gd name="connsiteX27" fmla="*/ 747099 w 1313223"/>
              <a:gd name="connsiteY27" fmla="*/ 535116 h 223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13223" h="2238738">
                <a:moveTo>
                  <a:pt x="747099" y="535116"/>
                </a:moveTo>
                <a:cubicBezTo>
                  <a:pt x="717034" y="543410"/>
                  <a:pt x="888095" y="573475"/>
                  <a:pt x="927491" y="622202"/>
                </a:cubicBezTo>
                <a:cubicBezTo>
                  <a:pt x="966887" y="670929"/>
                  <a:pt x="960667" y="805704"/>
                  <a:pt x="983475" y="827475"/>
                </a:cubicBezTo>
                <a:cubicBezTo>
                  <a:pt x="1006283" y="849246"/>
                  <a:pt x="1070560" y="714471"/>
                  <a:pt x="1064340" y="752830"/>
                </a:cubicBezTo>
                <a:cubicBezTo>
                  <a:pt x="1058120" y="791189"/>
                  <a:pt x="932675" y="1028601"/>
                  <a:pt x="946152" y="1057630"/>
                </a:cubicBezTo>
                <a:cubicBezTo>
                  <a:pt x="959629" y="1086659"/>
                  <a:pt x="1171123" y="863761"/>
                  <a:pt x="1145205" y="927002"/>
                </a:cubicBezTo>
                <a:cubicBezTo>
                  <a:pt x="1119287" y="990243"/>
                  <a:pt x="833148" y="1358283"/>
                  <a:pt x="790642" y="1437075"/>
                </a:cubicBezTo>
                <a:cubicBezTo>
                  <a:pt x="748136" y="1515867"/>
                  <a:pt x="938896" y="1316814"/>
                  <a:pt x="890169" y="1399753"/>
                </a:cubicBezTo>
                <a:cubicBezTo>
                  <a:pt x="841443" y="1482692"/>
                  <a:pt x="548046" y="1860063"/>
                  <a:pt x="498283" y="1934708"/>
                </a:cubicBezTo>
                <a:cubicBezTo>
                  <a:pt x="448520" y="2009353"/>
                  <a:pt x="601956" y="1834145"/>
                  <a:pt x="591589" y="1847622"/>
                </a:cubicBezTo>
                <a:cubicBezTo>
                  <a:pt x="581222" y="1861100"/>
                  <a:pt x="497246" y="1980324"/>
                  <a:pt x="436079" y="2015573"/>
                </a:cubicBezTo>
                <a:cubicBezTo>
                  <a:pt x="374912" y="2050822"/>
                  <a:pt x="229769" y="2050822"/>
                  <a:pt x="224585" y="2059116"/>
                </a:cubicBezTo>
                <a:cubicBezTo>
                  <a:pt x="219401" y="2067410"/>
                  <a:pt x="442299" y="2073631"/>
                  <a:pt x="404977" y="2065337"/>
                </a:cubicBezTo>
                <a:cubicBezTo>
                  <a:pt x="367655" y="2057043"/>
                  <a:pt x="17238" y="2000023"/>
                  <a:pt x="650" y="2009353"/>
                </a:cubicBezTo>
                <a:cubicBezTo>
                  <a:pt x="-15938" y="2018683"/>
                  <a:pt x="289899" y="2101622"/>
                  <a:pt x="305450" y="2121320"/>
                </a:cubicBezTo>
                <a:cubicBezTo>
                  <a:pt x="321001" y="2141018"/>
                  <a:pt x="50413" y="2119247"/>
                  <a:pt x="93956" y="2127541"/>
                </a:cubicBezTo>
                <a:cubicBezTo>
                  <a:pt x="137499" y="2135835"/>
                  <a:pt x="501393" y="2156570"/>
                  <a:pt x="566707" y="2171084"/>
                </a:cubicBezTo>
                <a:cubicBezTo>
                  <a:pt x="632021" y="2185598"/>
                  <a:pt x="402903" y="2283051"/>
                  <a:pt x="485842" y="2214626"/>
                </a:cubicBezTo>
                <a:cubicBezTo>
                  <a:pt x="568781" y="2146201"/>
                  <a:pt x="987622" y="1813410"/>
                  <a:pt x="1064340" y="1760537"/>
                </a:cubicBezTo>
                <a:cubicBezTo>
                  <a:pt x="1141058" y="1707664"/>
                  <a:pt x="915050" y="1970994"/>
                  <a:pt x="946152" y="1897386"/>
                </a:cubicBezTo>
                <a:cubicBezTo>
                  <a:pt x="977254" y="1823778"/>
                  <a:pt x="1199115" y="1455737"/>
                  <a:pt x="1250952" y="1318888"/>
                </a:cubicBezTo>
                <a:cubicBezTo>
                  <a:pt x="1302789" y="1182039"/>
                  <a:pt x="1249916" y="1167525"/>
                  <a:pt x="1257173" y="1076292"/>
                </a:cubicBezTo>
                <a:cubicBezTo>
                  <a:pt x="1264430" y="985059"/>
                  <a:pt x="1286201" y="790153"/>
                  <a:pt x="1294495" y="771492"/>
                </a:cubicBezTo>
                <a:cubicBezTo>
                  <a:pt x="1302789" y="752831"/>
                  <a:pt x="1315230" y="987132"/>
                  <a:pt x="1306936" y="964324"/>
                </a:cubicBezTo>
                <a:cubicBezTo>
                  <a:pt x="1298642" y="941516"/>
                  <a:pt x="1352552" y="795337"/>
                  <a:pt x="1244732" y="634643"/>
                </a:cubicBezTo>
                <a:cubicBezTo>
                  <a:pt x="1136912" y="473949"/>
                  <a:pt x="682822" y="10528"/>
                  <a:pt x="660014" y="161"/>
                </a:cubicBezTo>
                <a:cubicBezTo>
                  <a:pt x="637206" y="-10206"/>
                  <a:pt x="1090259" y="482243"/>
                  <a:pt x="1107883" y="572439"/>
                </a:cubicBezTo>
                <a:cubicBezTo>
                  <a:pt x="1125507" y="662635"/>
                  <a:pt x="777164" y="526822"/>
                  <a:pt x="747099" y="53511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2EB70E4F-D31D-5667-B29F-09DE549087FD}"/>
              </a:ext>
            </a:extLst>
          </p:cNvPr>
          <p:cNvSpPr/>
          <p:nvPr/>
        </p:nvSpPr>
        <p:spPr>
          <a:xfrm>
            <a:off x="6947913" y="2544082"/>
            <a:ext cx="264534" cy="890530"/>
          </a:xfrm>
          <a:custGeom>
            <a:avLst/>
            <a:gdLst>
              <a:gd name="connsiteX0" fmla="*/ 37605 w 264534"/>
              <a:gd name="connsiteY0" fmla="*/ 65 h 890530"/>
              <a:gd name="connsiteX1" fmla="*/ 249099 w 264534"/>
              <a:gd name="connsiteY1" fmla="*/ 367069 h 890530"/>
              <a:gd name="connsiteX2" fmla="*/ 242879 w 264534"/>
              <a:gd name="connsiteY2" fmla="*/ 367069 h 890530"/>
              <a:gd name="connsiteX3" fmla="*/ 199336 w 264534"/>
              <a:gd name="connsiteY3" fmla="*/ 597224 h 890530"/>
              <a:gd name="connsiteX4" fmla="*/ 236658 w 264534"/>
              <a:gd name="connsiteY4" fmla="*/ 528800 h 890530"/>
              <a:gd name="connsiteX5" fmla="*/ 224218 w 264534"/>
              <a:gd name="connsiteY5" fmla="*/ 877142 h 890530"/>
              <a:gd name="connsiteX6" fmla="*/ 193116 w 264534"/>
              <a:gd name="connsiteY6" fmla="*/ 808718 h 890530"/>
              <a:gd name="connsiteX7" fmla="*/ 118471 w 264534"/>
              <a:gd name="connsiteY7" fmla="*/ 715412 h 890530"/>
              <a:gd name="connsiteX8" fmla="*/ 106030 w 264534"/>
              <a:gd name="connsiteY8" fmla="*/ 547461 h 890530"/>
              <a:gd name="connsiteX9" fmla="*/ 283 w 264534"/>
              <a:gd name="connsiteY9" fmla="*/ 385730 h 890530"/>
              <a:gd name="connsiteX10" fmla="*/ 74928 w 264534"/>
              <a:gd name="connsiteY10" fmla="*/ 460375 h 890530"/>
              <a:gd name="connsiteX11" fmla="*/ 74928 w 264534"/>
              <a:gd name="connsiteY11" fmla="*/ 242661 h 890530"/>
              <a:gd name="connsiteX12" fmla="*/ 87369 w 264534"/>
              <a:gd name="connsiteY12" fmla="*/ 335967 h 890530"/>
              <a:gd name="connsiteX13" fmla="*/ 37605 w 264534"/>
              <a:gd name="connsiteY13" fmla="*/ 65 h 89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4534" h="890530">
                <a:moveTo>
                  <a:pt x="37605" y="65"/>
                </a:moveTo>
                <a:cubicBezTo>
                  <a:pt x="64560" y="5249"/>
                  <a:pt x="214887" y="305902"/>
                  <a:pt x="249099" y="367069"/>
                </a:cubicBezTo>
                <a:cubicBezTo>
                  <a:pt x="283311" y="428236"/>
                  <a:pt x="251173" y="328710"/>
                  <a:pt x="242879" y="367069"/>
                </a:cubicBezTo>
                <a:cubicBezTo>
                  <a:pt x="234585" y="405428"/>
                  <a:pt x="200373" y="570269"/>
                  <a:pt x="199336" y="597224"/>
                </a:cubicBezTo>
                <a:cubicBezTo>
                  <a:pt x="198299" y="624179"/>
                  <a:pt x="232511" y="482147"/>
                  <a:pt x="236658" y="528800"/>
                </a:cubicBezTo>
                <a:cubicBezTo>
                  <a:pt x="240805" y="575453"/>
                  <a:pt x="231475" y="830489"/>
                  <a:pt x="224218" y="877142"/>
                </a:cubicBezTo>
                <a:cubicBezTo>
                  <a:pt x="216961" y="923795"/>
                  <a:pt x="210740" y="835673"/>
                  <a:pt x="193116" y="808718"/>
                </a:cubicBezTo>
                <a:cubicBezTo>
                  <a:pt x="175492" y="781763"/>
                  <a:pt x="132985" y="758955"/>
                  <a:pt x="118471" y="715412"/>
                </a:cubicBezTo>
                <a:cubicBezTo>
                  <a:pt x="103957" y="671869"/>
                  <a:pt x="125728" y="602408"/>
                  <a:pt x="106030" y="547461"/>
                </a:cubicBezTo>
                <a:cubicBezTo>
                  <a:pt x="86332" y="492514"/>
                  <a:pt x="5467" y="400244"/>
                  <a:pt x="283" y="385730"/>
                </a:cubicBezTo>
                <a:cubicBezTo>
                  <a:pt x="-4901" y="371216"/>
                  <a:pt x="62487" y="484220"/>
                  <a:pt x="74928" y="460375"/>
                </a:cubicBezTo>
                <a:cubicBezTo>
                  <a:pt x="87369" y="436530"/>
                  <a:pt x="72855" y="263396"/>
                  <a:pt x="74928" y="242661"/>
                </a:cubicBezTo>
                <a:cubicBezTo>
                  <a:pt x="77001" y="221926"/>
                  <a:pt x="95663" y="373289"/>
                  <a:pt x="87369" y="335967"/>
                </a:cubicBezTo>
                <a:cubicBezTo>
                  <a:pt x="79075" y="298645"/>
                  <a:pt x="10650" y="-5119"/>
                  <a:pt x="37605" y="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9E9EA75-B4AA-257A-AD55-CB12C28B58A2}"/>
              </a:ext>
            </a:extLst>
          </p:cNvPr>
          <p:cNvSpPr/>
          <p:nvPr/>
        </p:nvSpPr>
        <p:spPr>
          <a:xfrm>
            <a:off x="6344639" y="2777486"/>
            <a:ext cx="796929" cy="403008"/>
          </a:xfrm>
          <a:custGeom>
            <a:avLst/>
            <a:gdLst>
              <a:gd name="connsiteX0" fmla="*/ 177 w 796929"/>
              <a:gd name="connsiteY0" fmla="*/ 152326 h 403008"/>
              <a:gd name="connsiteX1" fmla="*/ 105924 w 796929"/>
              <a:gd name="connsiteY1" fmla="*/ 195869 h 403008"/>
              <a:gd name="connsiteX2" fmla="*/ 242773 w 796929"/>
              <a:gd name="connsiteY2" fmla="*/ 65241 h 403008"/>
              <a:gd name="connsiteX3" fmla="*/ 497810 w 796929"/>
              <a:gd name="connsiteY3" fmla="*/ 46579 h 403008"/>
              <a:gd name="connsiteX4" fmla="*/ 479149 w 796929"/>
              <a:gd name="connsiteY4" fmla="*/ 3036 h 403008"/>
              <a:gd name="connsiteX5" fmla="*/ 671981 w 796929"/>
              <a:gd name="connsiteY5" fmla="*/ 139885 h 403008"/>
              <a:gd name="connsiteX6" fmla="*/ 796390 w 796929"/>
              <a:gd name="connsiteY6" fmla="*/ 401143 h 403008"/>
              <a:gd name="connsiteX7" fmla="*/ 709304 w 796929"/>
              <a:gd name="connsiteY7" fmla="*/ 251853 h 403008"/>
              <a:gd name="connsiteX8" fmla="*/ 528912 w 796929"/>
              <a:gd name="connsiteY8" fmla="*/ 152326 h 403008"/>
              <a:gd name="connsiteX9" fmla="*/ 255214 w 796929"/>
              <a:gd name="connsiteY9" fmla="*/ 189649 h 403008"/>
              <a:gd name="connsiteX10" fmla="*/ 130806 w 796929"/>
              <a:gd name="connsiteY10" fmla="*/ 264294 h 403008"/>
              <a:gd name="connsiteX11" fmla="*/ 177 w 796929"/>
              <a:gd name="connsiteY11" fmla="*/ 152326 h 40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6929" h="403008">
                <a:moveTo>
                  <a:pt x="177" y="152326"/>
                </a:moveTo>
                <a:cubicBezTo>
                  <a:pt x="-3970" y="140922"/>
                  <a:pt x="65491" y="210383"/>
                  <a:pt x="105924" y="195869"/>
                </a:cubicBezTo>
                <a:cubicBezTo>
                  <a:pt x="146357" y="181355"/>
                  <a:pt x="177459" y="90123"/>
                  <a:pt x="242773" y="65241"/>
                </a:cubicBezTo>
                <a:cubicBezTo>
                  <a:pt x="308087" y="40359"/>
                  <a:pt x="458414" y="56946"/>
                  <a:pt x="497810" y="46579"/>
                </a:cubicBezTo>
                <a:cubicBezTo>
                  <a:pt x="537206" y="36212"/>
                  <a:pt x="450121" y="-12515"/>
                  <a:pt x="479149" y="3036"/>
                </a:cubicBezTo>
                <a:cubicBezTo>
                  <a:pt x="508178" y="18587"/>
                  <a:pt x="619108" y="73534"/>
                  <a:pt x="671981" y="139885"/>
                </a:cubicBezTo>
                <a:cubicBezTo>
                  <a:pt x="724854" y="206236"/>
                  <a:pt x="790170" y="382482"/>
                  <a:pt x="796390" y="401143"/>
                </a:cubicBezTo>
                <a:cubicBezTo>
                  <a:pt x="802610" y="419804"/>
                  <a:pt x="753883" y="293322"/>
                  <a:pt x="709304" y="251853"/>
                </a:cubicBezTo>
                <a:cubicBezTo>
                  <a:pt x="664725" y="210384"/>
                  <a:pt x="604594" y="162693"/>
                  <a:pt x="528912" y="152326"/>
                </a:cubicBezTo>
                <a:cubicBezTo>
                  <a:pt x="453230" y="141959"/>
                  <a:pt x="321565" y="170988"/>
                  <a:pt x="255214" y="189649"/>
                </a:cubicBezTo>
                <a:cubicBezTo>
                  <a:pt x="188863" y="208310"/>
                  <a:pt x="171239" y="267404"/>
                  <a:pt x="130806" y="264294"/>
                </a:cubicBezTo>
                <a:cubicBezTo>
                  <a:pt x="90373" y="261184"/>
                  <a:pt x="4324" y="163730"/>
                  <a:pt x="177" y="1523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57EE5584-69D2-4924-496B-F434C5CBBFA9}"/>
              </a:ext>
            </a:extLst>
          </p:cNvPr>
          <p:cNvSpPr/>
          <p:nvPr/>
        </p:nvSpPr>
        <p:spPr>
          <a:xfrm>
            <a:off x="7293205" y="2569543"/>
            <a:ext cx="395637" cy="952243"/>
          </a:xfrm>
          <a:custGeom>
            <a:avLst/>
            <a:gdLst>
              <a:gd name="connsiteX0" fmla="*/ 277032 w 395637"/>
              <a:gd name="connsiteY0" fmla="*/ 5706 h 952243"/>
              <a:gd name="connsiteX1" fmla="*/ 208607 w 395637"/>
              <a:gd name="connsiteY1" fmla="*/ 298065 h 952243"/>
              <a:gd name="connsiteX2" fmla="*/ 245930 w 395637"/>
              <a:gd name="connsiteY2" fmla="*/ 534441 h 952243"/>
              <a:gd name="connsiteX3" fmla="*/ 202387 w 395637"/>
              <a:gd name="connsiteY3" fmla="*/ 459796 h 952243"/>
              <a:gd name="connsiteX4" fmla="*/ 320575 w 395637"/>
              <a:gd name="connsiteY4" fmla="*/ 714833 h 952243"/>
              <a:gd name="connsiteX5" fmla="*/ 388999 w 395637"/>
              <a:gd name="connsiteY5" fmla="*/ 857902 h 952243"/>
              <a:gd name="connsiteX6" fmla="*/ 370338 w 395637"/>
              <a:gd name="connsiteY6" fmla="*/ 783257 h 952243"/>
              <a:gd name="connsiteX7" fmla="*/ 395219 w 395637"/>
              <a:gd name="connsiteY7" fmla="*/ 951208 h 952243"/>
              <a:gd name="connsiteX8" fmla="*/ 345456 w 395637"/>
              <a:gd name="connsiteY8" fmla="*/ 851681 h 952243"/>
              <a:gd name="connsiteX9" fmla="*/ 152624 w 395637"/>
              <a:gd name="connsiteY9" fmla="*/ 801918 h 952243"/>
              <a:gd name="connsiteX10" fmla="*/ 109081 w 395637"/>
              <a:gd name="connsiteY10" fmla="*/ 727273 h 952243"/>
              <a:gd name="connsiteX11" fmla="*/ 53097 w 395637"/>
              <a:gd name="connsiteY11" fmla="*/ 354049 h 952243"/>
              <a:gd name="connsiteX12" fmla="*/ 40656 w 395637"/>
              <a:gd name="connsiteY12" fmla="*/ 447355 h 952243"/>
              <a:gd name="connsiteX13" fmla="*/ 3334 w 395637"/>
              <a:gd name="connsiteY13" fmla="*/ 5706 h 952243"/>
              <a:gd name="connsiteX14" fmla="*/ 9554 w 395637"/>
              <a:gd name="connsiteY14" fmla="*/ 186098 h 952243"/>
              <a:gd name="connsiteX15" fmla="*/ 71758 w 395637"/>
              <a:gd name="connsiteY15" fmla="*/ 30588 h 952243"/>
              <a:gd name="connsiteX16" fmla="*/ 34436 w 395637"/>
              <a:gd name="connsiteY16" fmla="*/ 210979 h 952243"/>
              <a:gd name="connsiteX17" fmla="*/ 277032 w 395637"/>
              <a:gd name="connsiteY17" fmla="*/ 5706 h 952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5637" h="952243">
                <a:moveTo>
                  <a:pt x="277032" y="5706"/>
                </a:moveTo>
                <a:cubicBezTo>
                  <a:pt x="306060" y="20220"/>
                  <a:pt x="213791" y="209943"/>
                  <a:pt x="208607" y="298065"/>
                </a:cubicBezTo>
                <a:cubicBezTo>
                  <a:pt x="203423" y="386187"/>
                  <a:pt x="246967" y="507486"/>
                  <a:pt x="245930" y="534441"/>
                </a:cubicBezTo>
                <a:cubicBezTo>
                  <a:pt x="244893" y="561396"/>
                  <a:pt x="189946" y="429731"/>
                  <a:pt x="202387" y="459796"/>
                </a:cubicBezTo>
                <a:cubicBezTo>
                  <a:pt x="214828" y="489861"/>
                  <a:pt x="289473" y="648482"/>
                  <a:pt x="320575" y="714833"/>
                </a:cubicBezTo>
                <a:cubicBezTo>
                  <a:pt x="351677" y="781184"/>
                  <a:pt x="380705" y="846498"/>
                  <a:pt x="388999" y="857902"/>
                </a:cubicBezTo>
                <a:cubicBezTo>
                  <a:pt x="397293" y="869306"/>
                  <a:pt x="369301" y="767706"/>
                  <a:pt x="370338" y="783257"/>
                </a:cubicBezTo>
                <a:cubicBezTo>
                  <a:pt x="371375" y="798808"/>
                  <a:pt x="399366" y="939804"/>
                  <a:pt x="395219" y="951208"/>
                </a:cubicBezTo>
                <a:cubicBezTo>
                  <a:pt x="391072" y="962612"/>
                  <a:pt x="385888" y="876563"/>
                  <a:pt x="345456" y="851681"/>
                </a:cubicBezTo>
                <a:cubicBezTo>
                  <a:pt x="305024" y="826799"/>
                  <a:pt x="192020" y="822653"/>
                  <a:pt x="152624" y="801918"/>
                </a:cubicBezTo>
                <a:cubicBezTo>
                  <a:pt x="113228" y="781183"/>
                  <a:pt x="125669" y="801918"/>
                  <a:pt x="109081" y="727273"/>
                </a:cubicBezTo>
                <a:cubicBezTo>
                  <a:pt x="92493" y="652628"/>
                  <a:pt x="64501" y="400702"/>
                  <a:pt x="53097" y="354049"/>
                </a:cubicBezTo>
                <a:cubicBezTo>
                  <a:pt x="41693" y="307396"/>
                  <a:pt x="48950" y="505412"/>
                  <a:pt x="40656" y="447355"/>
                </a:cubicBezTo>
                <a:cubicBezTo>
                  <a:pt x="32362" y="389298"/>
                  <a:pt x="8518" y="49249"/>
                  <a:pt x="3334" y="5706"/>
                </a:cubicBezTo>
                <a:cubicBezTo>
                  <a:pt x="-1850" y="-37837"/>
                  <a:pt x="-1850" y="181951"/>
                  <a:pt x="9554" y="186098"/>
                </a:cubicBezTo>
                <a:cubicBezTo>
                  <a:pt x="20958" y="190245"/>
                  <a:pt x="67611" y="26441"/>
                  <a:pt x="71758" y="30588"/>
                </a:cubicBezTo>
                <a:cubicBezTo>
                  <a:pt x="75905" y="34735"/>
                  <a:pt x="4371" y="209942"/>
                  <a:pt x="34436" y="210979"/>
                </a:cubicBezTo>
                <a:cubicBezTo>
                  <a:pt x="64501" y="212016"/>
                  <a:pt x="248004" y="-8808"/>
                  <a:pt x="277032" y="570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E23340D2-9EE8-9DD1-2704-242E6CF73925}"/>
              </a:ext>
            </a:extLst>
          </p:cNvPr>
          <p:cNvSpPr/>
          <p:nvPr/>
        </p:nvSpPr>
        <p:spPr>
          <a:xfrm>
            <a:off x="6635621" y="3171978"/>
            <a:ext cx="574092" cy="810557"/>
          </a:xfrm>
          <a:custGeom>
            <a:avLst/>
            <a:gdLst>
              <a:gd name="connsiteX0" fmla="*/ 449424 w 574092"/>
              <a:gd name="connsiteY0" fmla="*/ 430 h 810557"/>
              <a:gd name="connsiteX1" fmla="*/ 374779 w 574092"/>
              <a:gd name="connsiteY1" fmla="*/ 180822 h 810557"/>
              <a:gd name="connsiteX2" fmla="*/ 175726 w 574092"/>
              <a:gd name="connsiteY2" fmla="*/ 267908 h 810557"/>
              <a:gd name="connsiteX3" fmla="*/ 256591 w 574092"/>
              <a:gd name="connsiteY3" fmla="*/ 218144 h 810557"/>
              <a:gd name="connsiteX4" fmla="*/ 63759 w 574092"/>
              <a:gd name="connsiteY4" fmla="*/ 435859 h 810557"/>
              <a:gd name="connsiteX5" fmla="*/ 1555 w 574092"/>
              <a:gd name="connsiteY5" fmla="*/ 616251 h 810557"/>
              <a:gd name="connsiteX6" fmla="*/ 38877 w 574092"/>
              <a:gd name="connsiteY6" fmla="*/ 522944 h 810557"/>
              <a:gd name="connsiteX7" fmla="*/ 1555 w 574092"/>
              <a:gd name="connsiteY7" fmla="*/ 715777 h 810557"/>
              <a:gd name="connsiteX8" fmla="*/ 13995 w 574092"/>
              <a:gd name="connsiteY8" fmla="*/ 809083 h 810557"/>
              <a:gd name="connsiteX9" fmla="*/ 76199 w 574092"/>
              <a:gd name="connsiteY9" fmla="*/ 647353 h 810557"/>
              <a:gd name="connsiteX10" fmla="*/ 69979 w 574092"/>
              <a:gd name="connsiteY10" fmla="*/ 728218 h 810557"/>
              <a:gd name="connsiteX11" fmla="*/ 275252 w 574092"/>
              <a:gd name="connsiteY11" fmla="*/ 460740 h 810557"/>
              <a:gd name="connsiteX12" fmla="*/ 213048 w 574092"/>
              <a:gd name="connsiteY12" fmla="*/ 541606 h 810557"/>
              <a:gd name="connsiteX13" fmla="*/ 399661 w 574092"/>
              <a:gd name="connsiteY13" fmla="*/ 255467 h 810557"/>
              <a:gd name="connsiteX14" fmla="*/ 561391 w 574092"/>
              <a:gd name="connsiteY14" fmla="*/ 348773 h 810557"/>
              <a:gd name="connsiteX15" fmla="*/ 561391 w 574092"/>
              <a:gd name="connsiteY15" fmla="*/ 162161 h 810557"/>
              <a:gd name="connsiteX16" fmla="*/ 542730 w 574092"/>
              <a:gd name="connsiteY16" fmla="*/ 236806 h 810557"/>
              <a:gd name="connsiteX17" fmla="*/ 449424 w 574092"/>
              <a:gd name="connsiteY17" fmla="*/ 430 h 81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092" h="810557">
                <a:moveTo>
                  <a:pt x="449424" y="430"/>
                </a:moveTo>
                <a:cubicBezTo>
                  <a:pt x="421432" y="-8901"/>
                  <a:pt x="420395" y="136242"/>
                  <a:pt x="374779" y="180822"/>
                </a:cubicBezTo>
                <a:cubicBezTo>
                  <a:pt x="329163" y="225402"/>
                  <a:pt x="195424" y="261688"/>
                  <a:pt x="175726" y="267908"/>
                </a:cubicBezTo>
                <a:cubicBezTo>
                  <a:pt x="156028" y="274128"/>
                  <a:pt x="275252" y="190152"/>
                  <a:pt x="256591" y="218144"/>
                </a:cubicBezTo>
                <a:cubicBezTo>
                  <a:pt x="237930" y="246136"/>
                  <a:pt x="106265" y="369508"/>
                  <a:pt x="63759" y="435859"/>
                </a:cubicBezTo>
                <a:cubicBezTo>
                  <a:pt x="21253" y="502210"/>
                  <a:pt x="5702" y="601737"/>
                  <a:pt x="1555" y="616251"/>
                </a:cubicBezTo>
                <a:cubicBezTo>
                  <a:pt x="-2592" y="630765"/>
                  <a:pt x="38877" y="506356"/>
                  <a:pt x="38877" y="522944"/>
                </a:cubicBezTo>
                <a:cubicBezTo>
                  <a:pt x="38877" y="539532"/>
                  <a:pt x="5702" y="668087"/>
                  <a:pt x="1555" y="715777"/>
                </a:cubicBezTo>
                <a:cubicBezTo>
                  <a:pt x="-2592" y="763467"/>
                  <a:pt x="1554" y="820487"/>
                  <a:pt x="13995" y="809083"/>
                </a:cubicBezTo>
                <a:cubicBezTo>
                  <a:pt x="26436" y="797679"/>
                  <a:pt x="66868" y="660830"/>
                  <a:pt x="76199" y="647353"/>
                </a:cubicBezTo>
                <a:cubicBezTo>
                  <a:pt x="85530" y="633876"/>
                  <a:pt x="36803" y="759320"/>
                  <a:pt x="69979" y="728218"/>
                </a:cubicBezTo>
                <a:cubicBezTo>
                  <a:pt x="103154" y="697116"/>
                  <a:pt x="275252" y="460740"/>
                  <a:pt x="275252" y="460740"/>
                </a:cubicBezTo>
                <a:cubicBezTo>
                  <a:pt x="299097" y="429638"/>
                  <a:pt x="192313" y="575818"/>
                  <a:pt x="213048" y="541606"/>
                </a:cubicBezTo>
                <a:cubicBezTo>
                  <a:pt x="233783" y="507394"/>
                  <a:pt x="341604" y="287606"/>
                  <a:pt x="399661" y="255467"/>
                </a:cubicBezTo>
                <a:cubicBezTo>
                  <a:pt x="457718" y="223328"/>
                  <a:pt x="534436" y="364324"/>
                  <a:pt x="561391" y="348773"/>
                </a:cubicBezTo>
                <a:cubicBezTo>
                  <a:pt x="588346" y="333222"/>
                  <a:pt x="564501" y="180822"/>
                  <a:pt x="561391" y="162161"/>
                </a:cubicBezTo>
                <a:cubicBezTo>
                  <a:pt x="558281" y="143500"/>
                  <a:pt x="557244" y="261688"/>
                  <a:pt x="542730" y="236806"/>
                </a:cubicBezTo>
                <a:cubicBezTo>
                  <a:pt x="528216" y="211924"/>
                  <a:pt x="477416" y="9761"/>
                  <a:pt x="449424" y="430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F210764A-596D-1243-CABC-ED6A9BB96442}"/>
              </a:ext>
            </a:extLst>
          </p:cNvPr>
          <p:cNvSpPr/>
          <p:nvPr/>
        </p:nvSpPr>
        <p:spPr>
          <a:xfrm>
            <a:off x="6645826" y="3623923"/>
            <a:ext cx="258873" cy="320439"/>
          </a:xfrm>
          <a:custGeom>
            <a:avLst/>
            <a:gdLst>
              <a:gd name="connsiteX0" fmla="*/ 258827 w 258873"/>
              <a:gd name="connsiteY0" fmla="*/ 2575 h 320439"/>
              <a:gd name="connsiteX1" fmla="*/ 72215 w 258873"/>
              <a:gd name="connsiteY1" fmla="*/ 207848 h 320439"/>
              <a:gd name="connsiteX2" fmla="*/ 3790 w 258873"/>
              <a:gd name="connsiteY2" fmla="*/ 319816 h 320439"/>
              <a:gd name="connsiteX3" fmla="*/ 16231 w 258873"/>
              <a:gd name="connsiteY3" fmla="*/ 245171 h 320439"/>
              <a:gd name="connsiteX4" fmla="*/ 78435 w 258873"/>
              <a:gd name="connsiteY4" fmla="*/ 83440 h 320439"/>
              <a:gd name="connsiteX5" fmla="*/ 28672 w 258873"/>
              <a:gd name="connsiteY5" fmla="*/ 176746 h 320439"/>
              <a:gd name="connsiteX6" fmla="*/ 121978 w 258873"/>
              <a:gd name="connsiteY6" fmla="*/ 58559 h 320439"/>
              <a:gd name="connsiteX7" fmla="*/ 90876 w 258873"/>
              <a:gd name="connsiteY7" fmla="*/ 89661 h 320439"/>
              <a:gd name="connsiteX8" fmla="*/ 258827 w 258873"/>
              <a:gd name="connsiteY8" fmla="*/ 2575 h 320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8873" h="320439">
                <a:moveTo>
                  <a:pt x="258827" y="2575"/>
                </a:moveTo>
                <a:cubicBezTo>
                  <a:pt x="255717" y="22273"/>
                  <a:pt x="114721" y="154975"/>
                  <a:pt x="72215" y="207848"/>
                </a:cubicBezTo>
                <a:cubicBezTo>
                  <a:pt x="29709" y="260721"/>
                  <a:pt x="13121" y="313596"/>
                  <a:pt x="3790" y="319816"/>
                </a:cubicBezTo>
                <a:cubicBezTo>
                  <a:pt x="-5541" y="326036"/>
                  <a:pt x="3790" y="284567"/>
                  <a:pt x="16231" y="245171"/>
                </a:cubicBezTo>
                <a:cubicBezTo>
                  <a:pt x="28672" y="205775"/>
                  <a:pt x="76362" y="94844"/>
                  <a:pt x="78435" y="83440"/>
                </a:cubicBezTo>
                <a:cubicBezTo>
                  <a:pt x="80508" y="72036"/>
                  <a:pt x="21415" y="180893"/>
                  <a:pt x="28672" y="176746"/>
                </a:cubicBezTo>
                <a:cubicBezTo>
                  <a:pt x="35929" y="172599"/>
                  <a:pt x="121978" y="58559"/>
                  <a:pt x="121978" y="58559"/>
                </a:cubicBezTo>
                <a:cubicBezTo>
                  <a:pt x="132345" y="44045"/>
                  <a:pt x="72215" y="96918"/>
                  <a:pt x="90876" y="89661"/>
                </a:cubicBezTo>
                <a:cubicBezTo>
                  <a:pt x="109537" y="82404"/>
                  <a:pt x="261937" y="-17123"/>
                  <a:pt x="258827" y="25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8A439BB0-F84C-5096-BB56-F302F75EADFC}"/>
              </a:ext>
            </a:extLst>
          </p:cNvPr>
          <p:cNvSpPr/>
          <p:nvPr/>
        </p:nvSpPr>
        <p:spPr>
          <a:xfrm>
            <a:off x="7805800" y="3468491"/>
            <a:ext cx="206129" cy="263875"/>
          </a:xfrm>
          <a:custGeom>
            <a:avLst/>
            <a:gdLst>
              <a:gd name="connsiteX0" fmla="*/ 7033 w 206129"/>
              <a:gd name="connsiteY0" fmla="*/ 2497 h 263875"/>
              <a:gd name="connsiteX1" fmla="*/ 156322 w 206129"/>
              <a:gd name="connsiteY1" fmla="*/ 133125 h 263875"/>
              <a:gd name="connsiteX2" fmla="*/ 206086 w 206129"/>
              <a:gd name="connsiteY2" fmla="*/ 263754 h 263875"/>
              <a:gd name="connsiteX3" fmla="*/ 150102 w 206129"/>
              <a:gd name="connsiteY3" fmla="*/ 158007 h 263875"/>
              <a:gd name="connsiteX4" fmla="*/ 162543 w 206129"/>
              <a:gd name="connsiteY4" fmla="*/ 226431 h 263875"/>
              <a:gd name="connsiteX5" fmla="*/ 50576 w 206129"/>
              <a:gd name="connsiteY5" fmla="*/ 108244 h 263875"/>
              <a:gd name="connsiteX6" fmla="*/ 25694 w 206129"/>
              <a:gd name="connsiteY6" fmla="*/ 52260 h 263875"/>
              <a:gd name="connsiteX7" fmla="*/ 7033 w 206129"/>
              <a:gd name="connsiteY7" fmla="*/ 2497 h 26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129" h="263875">
                <a:moveTo>
                  <a:pt x="7033" y="2497"/>
                </a:moveTo>
                <a:cubicBezTo>
                  <a:pt x="28804" y="15975"/>
                  <a:pt x="123147" y="89582"/>
                  <a:pt x="156322" y="133125"/>
                </a:cubicBezTo>
                <a:cubicBezTo>
                  <a:pt x="189497" y="176668"/>
                  <a:pt x="207123" y="259607"/>
                  <a:pt x="206086" y="263754"/>
                </a:cubicBezTo>
                <a:cubicBezTo>
                  <a:pt x="205049" y="267901"/>
                  <a:pt x="157359" y="164227"/>
                  <a:pt x="150102" y="158007"/>
                </a:cubicBezTo>
                <a:cubicBezTo>
                  <a:pt x="142845" y="151787"/>
                  <a:pt x="179130" y="234725"/>
                  <a:pt x="162543" y="226431"/>
                </a:cubicBezTo>
                <a:cubicBezTo>
                  <a:pt x="145956" y="218137"/>
                  <a:pt x="73384" y="137272"/>
                  <a:pt x="50576" y="108244"/>
                </a:cubicBezTo>
                <a:cubicBezTo>
                  <a:pt x="27768" y="79216"/>
                  <a:pt x="30878" y="70921"/>
                  <a:pt x="25694" y="52260"/>
                </a:cubicBezTo>
                <a:cubicBezTo>
                  <a:pt x="20510" y="33599"/>
                  <a:pt x="-14738" y="-10981"/>
                  <a:pt x="7033" y="24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FF30E4B8-AA98-133C-BEA6-0E5E22F1F872}"/>
              </a:ext>
            </a:extLst>
          </p:cNvPr>
          <p:cNvSpPr/>
          <p:nvPr/>
        </p:nvSpPr>
        <p:spPr>
          <a:xfrm>
            <a:off x="7027998" y="3445707"/>
            <a:ext cx="668593" cy="327130"/>
          </a:xfrm>
          <a:custGeom>
            <a:avLst/>
            <a:gdLst>
              <a:gd name="connsiteX0" fmla="*/ 1063 w 668593"/>
              <a:gd name="connsiteY0" fmla="*/ 155909 h 327130"/>
              <a:gd name="connsiteX1" fmla="*/ 193896 w 668593"/>
              <a:gd name="connsiteY1" fmla="*/ 137248 h 327130"/>
              <a:gd name="connsiteX2" fmla="*/ 287202 w 668593"/>
              <a:gd name="connsiteY2" fmla="*/ 180791 h 327130"/>
              <a:gd name="connsiteX3" fmla="*/ 498696 w 668593"/>
              <a:gd name="connsiteY3" fmla="*/ 93705 h 327130"/>
              <a:gd name="connsiteX4" fmla="*/ 542239 w 668593"/>
              <a:gd name="connsiteY4" fmla="*/ 93705 h 327130"/>
              <a:gd name="connsiteX5" fmla="*/ 654206 w 668593"/>
              <a:gd name="connsiteY5" fmla="*/ 399 h 327130"/>
              <a:gd name="connsiteX6" fmla="*/ 647986 w 668593"/>
              <a:gd name="connsiteY6" fmla="*/ 62603 h 327130"/>
              <a:gd name="connsiteX7" fmla="*/ 480035 w 668593"/>
              <a:gd name="connsiteY7" fmla="*/ 124807 h 327130"/>
              <a:gd name="connsiteX8" fmla="*/ 305863 w 668593"/>
              <a:gd name="connsiteY8" fmla="*/ 323860 h 327130"/>
              <a:gd name="connsiteX9" fmla="*/ 312084 w 668593"/>
              <a:gd name="connsiteY9" fmla="*/ 242995 h 327130"/>
              <a:gd name="connsiteX10" fmla="*/ 125471 w 668593"/>
              <a:gd name="connsiteY10" fmla="*/ 168350 h 327130"/>
              <a:gd name="connsiteX11" fmla="*/ 1063 w 668593"/>
              <a:gd name="connsiteY11" fmla="*/ 155909 h 32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8593" h="327130">
                <a:moveTo>
                  <a:pt x="1063" y="155909"/>
                </a:moveTo>
                <a:cubicBezTo>
                  <a:pt x="12467" y="150725"/>
                  <a:pt x="146206" y="133101"/>
                  <a:pt x="193896" y="137248"/>
                </a:cubicBezTo>
                <a:cubicBezTo>
                  <a:pt x="241586" y="141395"/>
                  <a:pt x="236402" y="188048"/>
                  <a:pt x="287202" y="180791"/>
                </a:cubicBezTo>
                <a:cubicBezTo>
                  <a:pt x="338002" y="173534"/>
                  <a:pt x="456190" y="108219"/>
                  <a:pt x="498696" y="93705"/>
                </a:cubicBezTo>
                <a:cubicBezTo>
                  <a:pt x="541202" y="79191"/>
                  <a:pt x="516321" y="109256"/>
                  <a:pt x="542239" y="93705"/>
                </a:cubicBezTo>
                <a:cubicBezTo>
                  <a:pt x="568157" y="78154"/>
                  <a:pt x="636581" y="5583"/>
                  <a:pt x="654206" y="399"/>
                </a:cubicBezTo>
                <a:cubicBezTo>
                  <a:pt x="671831" y="-4785"/>
                  <a:pt x="677014" y="41868"/>
                  <a:pt x="647986" y="62603"/>
                </a:cubicBezTo>
                <a:cubicBezTo>
                  <a:pt x="618958" y="83338"/>
                  <a:pt x="537056" y="81264"/>
                  <a:pt x="480035" y="124807"/>
                </a:cubicBezTo>
                <a:cubicBezTo>
                  <a:pt x="423014" y="168350"/>
                  <a:pt x="333855" y="304162"/>
                  <a:pt x="305863" y="323860"/>
                </a:cubicBezTo>
                <a:cubicBezTo>
                  <a:pt x="277871" y="343558"/>
                  <a:pt x="342149" y="268913"/>
                  <a:pt x="312084" y="242995"/>
                </a:cubicBezTo>
                <a:cubicBezTo>
                  <a:pt x="282019" y="217077"/>
                  <a:pt x="178344" y="182864"/>
                  <a:pt x="125471" y="168350"/>
                </a:cubicBezTo>
                <a:cubicBezTo>
                  <a:pt x="72598" y="153836"/>
                  <a:pt x="-10341" y="161093"/>
                  <a:pt x="1063" y="1559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069F0E82-846B-03BB-E7CC-C09619F9DD75}"/>
              </a:ext>
            </a:extLst>
          </p:cNvPr>
          <p:cNvSpPr/>
          <p:nvPr/>
        </p:nvSpPr>
        <p:spPr>
          <a:xfrm>
            <a:off x="6928518" y="3819279"/>
            <a:ext cx="971400" cy="450670"/>
          </a:xfrm>
          <a:custGeom>
            <a:avLst/>
            <a:gdLst>
              <a:gd name="connsiteX0" fmla="*/ 1017 w 971400"/>
              <a:gd name="connsiteY0" fmla="*/ 211545 h 450670"/>
              <a:gd name="connsiteX1" fmla="*/ 392902 w 971400"/>
              <a:gd name="connsiteY1" fmla="*/ 329733 h 450670"/>
              <a:gd name="connsiteX2" fmla="*/ 430225 w 971400"/>
              <a:gd name="connsiteY2" fmla="*/ 348394 h 450670"/>
              <a:gd name="connsiteX3" fmla="*/ 660380 w 971400"/>
              <a:gd name="connsiteY3" fmla="*/ 292411 h 450670"/>
              <a:gd name="connsiteX4" fmla="*/ 691482 w 971400"/>
              <a:gd name="connsiteY4" fmla="*/ 286190 h 450670"/>
              <a:gd name="connsiteX5" fmla="*/ 884315 w 971400"/>
              <a:gd name="connsiteY5" fmla="*/ 105799 h 450670"/>
              <a:gd name="connsiteX6" fmla="*/ 971400 w 971400"/>
              <a:gd name="connsiteY6" fmla="*/ 52 h 450670"/>
              <a:gd name="connsiteX7" fmla="*/ 884315 w 971400"/>
              <a:gd name="connsiteY7" fmla="*/ 118239 h 450670"/>
              <a:gd name="connsiteX8" fmla="*/ 797229 w 971400"/>
              <a:gd name="connsiteY8" fmla="*/ 360835 h 450670"/>
              <a:gd name="connsiteX9" fmla="*/ 797229 w 971400"/>
              <a:gd name="connsiteY9" fmla="*/ 335954 h 450670"/>
              <a:gd name="connsiteX10" fmla="*/ 554633 w 971400"/>
              <a:gd name="connsiteY10" fmla="*/ 404378 h 450670"/>
              <a:gd name="connsiteX11" fmla="*/ 293376 w 971400"/>
              <a:gd name="connsiteY11" fmla="*/ 429260 h 450670"/>
              <a:gd name="connsiteX12" fmla="*/ 467547 w 971400"/>
              <a:gd name="connsiteY12" fmla="*/ 447921 h 450670"/>
              <a:gd name="connsiteX13" fmla="*/ 137866 w 971400"/>
              <a:gd name="connsiteY13" fmla="*/ 367056 h 450670"/>
              <a:gd name="connsiteX14" fmla="*/ 274715 w 971400"/>
              <a:gd name="connsiteY14" fmla="*/ 398158 h 450670"/>
              <a:gd name="connsiteX15" fmla="*/ 1017 w 971400"/>
              <a:gd name="connsiteY15" fmla="*/ 211545 h 450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1400" h="450670">
                <a:moveTo>
                  <a:pt x="1017" y="211545"/>
                </a:moveTo>
                <a:cubicBezTo>
                  <a:pt x="20715" y="200141"/>
                  <a:pt x="321367" y="306925"/>
                  <a:pt x="392902" y="329733"/>
                </a:cubicBezTo>
                <a:cubicBezTo>
                  <a:pt x="464437" y="352541"/>
                  <a:pt x="385645" y="354614"/>
                  <a:pt x="430225" y="348394"/>
                </a:cubicBezTo>
                <a:cubicBezTo>
                  <a:pt x="474805" y="342174"/>
                  <a:pt x="616837" y="302778"/>
                  <a:pt x="660380" y="292411"/>
                </a:cubicBezTo>
                <a:cubicBezTo>
                  <a:pt x="703923" y="282044"/>
                  <a:pt x="654160" y="317292"/>
                  <a:pt x="691482" y="286190"/>
                </a:cubicBezTo>
                <a:cubicBezTo>
                  <a:pt x="728804" y="255088"/>
                  <a:pt x="837662" y="153489"/>
                  <a:pt x="884315" y="105799"/>
                </a:cubicBezTo>
                <a:cubicBezTo>
                  <a:pt x="930968" y="58109"/>
                  <a:pt x="971400" y="-2021"/>
                  <a:pt x="971400" y="52"/>
                </a:cubicBezTo>
                <a:cubicBezTo>
                  <a:pt x="971400" y="2125"/>
                  <a:pt x="913343" y="58109"/>
                  <a:pt x="884315" y="118239"/>
                </a:cubicBezTo>
                <a:cubicBezTo>
                  <a:pt x="855287" y="178369"/>
                  <a:pt x="797229" y="360835"/>
                  <a:pt x="797229" y="360835"/>
                </a:cubicBezTo>
                <a:cubicBezTo>
                  <a:pt x="782715" y="397121"/>
                  <a:pt x="837662" y="328697"/>
                  <a:pt x="797229" y="335954"/>
                </a:cubicBezTo>
                <a:cubicBezTo>
                  <a:pt x="756796" y="343211"/>
                  <a:pt x="638609" y="388827"/>
                  <a:pt x="554633" y="404378"/>
                </a:cubicBezTo>
                <a:cubicBezTo>
                  <a:pt x="470658" y="419929"/>
                  <a:pt x="307890" y="422003"/>
                  <a:pt x="293376" y="429260"/>
                </a:cubicBezTo>
                <a:cubicBezTo>
                  <a:pt x="278862" y="436517"/>
                  <a:pt x="493465" y="458288"/>
                  <a:pt x="467547" y="447921"/>
                </a:cubicBezTo>
                <a:cubicBezTo>
                  <a:pt x="441629" y="437554"/>
                  <a:pt x="170005" y="375350"/>
                  <a:pt x="137866" y="367056"/>
                </a:cubicBezTo>
                <a:cubicBezTo>
                  <a:pt x="105727" y="358762"/>
                  <a:pt x="295450" y="419930"/>
                  <a:pt x="274715" y="398158"/>
                </a:cubicBezTo>
                <a:cubicBezTo>
                  <a:pt x="253980" y="376387"/>
                  <a:pt x="-18681" y="222949"/>
                  <a:pt x="1017" y="21154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612EDE5-D210-280B-A616-BC3506FF33BC}"/>
              </a:ext>
            </a:extLst>
          </p:cNvPr>
          <p:cNvSpPr/>
          <p:nvPr/>
        </p:nvSpPr>
        <p:spPr>
          <a:xfrm>
            <a:off x="6535722" y="2939798"/>
            <a:ext cx="172631" cy="105312"/>
          </a:xfrm>
          <a:custGeom>
            <a:avLst/>
            <a:gdLst>
              <a:gd name="connsiteX0" fmla="*/ 169878 w 172631"/>
              <a:gd name="connsiteY0" fmla="*/ 252 h 105312"/>
              <a:gd name="connsiteX1" fmla="*/ 106378 w 172631"/>
              <a:gd name="connsiteY1" fmla="*/ 60577 h 105312"/>
              <a:gd name="connsiteX2" fmla="*/ 109553 w 172631"/>
              <a:gd name="connsiteY2" fmla="*/ 85977 h 105312"/>
              <a:gd name="connsiteX3" fmla="*/ 131778 w 172631"/>
              <a:gd name="connsiteY3" fmla="*/ 105027 h 105312"/>
              <a:gd name="connsiteX4" fmla="*/ 52403 w 172631"/>
              <a:gd name="connsiteY4" fmla="*/ 95502 h 105312"/>
              <a:gd name="connsiteX5" fmla="*/ 58753 w 172631"/>
              <a:gd name="connsiteY5" fmla="*/ 70102 h 105312"/>
              <a:gd name="connsiteX6" fmla="*/ 1603 w 172631"/>
              <a:gd name="connsiteY6" fmla="*/ 85977 h 105312"/>
              <a:gd name="connsiteX7" fmla="*/ 169878 w 172631"/>
              <a:gd name="connsiteY7" fmla="*/ 252 h 10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631" h="105312">
                <a:moveTo>
                  <a:pt x="169878" y="252"/>
                </a:moveTo>
                <a:cubicBezTo>
                  <a:pt x="187340" y="-3981"/>
                  <a:pt x="116432" y="46290"/>
                  <a:pt x="106378" y="60577"/>
                </a:cubicBezTo>
                <a:cubicBezTo>
                  <a:pt x="96324" y="74864"/>
                  <a:pt x="105320" y="78569"/>
                  <a:pt x="109553" y="85977"/>
                </a:cubicBezTo>
                <a:cubicBezTo>
                  <a:pt x="113786" y="93385"/>
                  <a:pt x="141303" y="103440"/>
                  <a:pt x="131778" y="105027"/>
                </a:cubicBezTo>
                <a:cubicBezTo>
                  <a:pt x="122253" y="106615"/>
                  <a:pt x="64574" y="101323"/>
                  <a:pt x="52403" y="95502"/>
                </a:cubicBezTo>
                <a:cubicBezTo>
                  <a:pt x="40232" y="89681"/>
                  <a:pt x="67220" y="71689"/>
                  <a:pt x="58753" y="70102"/>
                </a:cubicBezTo>
                <a:cubicBezTo>
                  <a:pt x="50286" y="68515"/>
                  <a:pt x="-10568" y="93914"/>
                  <a:pt x="1603" y="85977"/>
                </a:cubicBezTo>
                <a:cubicBezTo>
                  <a:pt x="13774" y="78040"/>
                  <a:pt x="152416" y="4485"/>
                  <a:pt x="169878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4FC7C7F6-D85F-194A-B66F-62CDC43629F9}"/>
              </a:ext>
            </a:extLst>
          </p:cNvPr>
          <p:cNvSpPr/>
          <p:nvPr/>
        </p:nvSpPr>
        <p:spPr>
          <a:xfrm>
            <a:off x="7530693" y="2835270"/>
            <a:ext cx="124527" cy="111150"/>
          </a:xfrm>
          <a:custGeom>
            <a:avLst/>
            <a:gdLst>
              <a:gd name="connsiteX0" fmla="*/ 124232 w 124527"/>
              <a:gd name="connsiteY0" fmla="*/ 5 h 111150"/>
              <a:gd name="connsiteX1" fmla="*/ 41682 w 124527"/>
              <a:gd name="connsiteY1" fmla="*/ 53980 h 111150"/>
              <a:gd name="connsiteX2" fmla="*/ 407 w 124527"/>
              <a:gd name="connsiteY2" fmla="*/ 111130 h 111150"/>
              <a:gd name="connsiteX3" fmla="*/ 19457 w 124527"/>
              <a:gd name="connsiteY3" fmla="*/ 47630 h 111150"/>
              <a:gd name="connsiteX4" fmla="*/ 9932 w 124527"/>
              <a:gd name="connsiteY4" fmla="*/ 57155 h 111150"/>
              <a:gd name="connsiteX5" fmla="*/ 124232 w 124527"/>
              <a:gd name="connsiteY5" fmla="*/ 5 h 1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27" h="111150">
                <a:moveTo>
                  <a:pt x="124232" y="5"/>
                </a:moveTo>
                <a:cubicBezTo>
                  <a:pt x="129524" y="-524"/>
                  <a:pt x="62319" y="35459"/>
                  <a:pt x="41682" y="53980"/>
                </a:cubicBezTo>
                <a:cubicBezTo>
                  <a:pt x="21045" y="72501"/>
                  <a:pt x="4111" y="112188"/>
                  <a:pt x="407" y="111130"/>
                </a:cubicBezTo>
                <a:cubicBezTo>
                  <a:pt x="-3297" y="110072"/>
                  <a:pt x="19457" y="47630"/>
                  <a:pt x="19457" y="47630"/>
                </a:cubicBezTo>
                <a:cubicBezTo>
                  <a:pt x="21044" y="38634"/>
                  <a:pt x="-5414" y="61918"/>
                  <a:pt x="9932" y="57155"/>
                </a:cubicBezTo>
                <a:cubicBezTo>
                  <a:pt x="25278" y="52392"/>
                  <a:pt x="118940" y="534"/>
                  <a:pt x="12423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F3BDE6DF-00C7-DA8F-D79E-251CE3A41B89}"/>
              </a:ext>
            </a:extLst>
          </p:cNvPr>
          <p:cNvSpPr/>
          <p:nvPr/>
        </p:nvSpPr>
        <p:spPr>
          <a:xfrm>
            <a:off x="6324598" y="2823134"/>
            <a:ext cx="721452" cy="266202"/>
          </a:xfrm>
          <a:custGeom>
            <a:avLst/>
            <a:gdLst>
              <a:gd name="connsiteX0" fmla="*/ 720727 w 721452"/>
              <a:gd name="connsiteY0" fmla="*/ 170891 h 266202"/>
              <a:gd name="connsiteX1" fmla="*/ 625477 w 721452"/>
              <a:gd name="connsiteY1" fmla="*/ 91516 h 266202"/>
              <a:gd name="connsiteX2" fmla="*/ 504827 w 721452"/>
              <a:gd name="connsiteY2" fmla="*/ 2616 h 266202"/>
              <a:gd name="connsiteX3" fmla="*/ 539752 w 721452"/>
              <a:gd name="connsiteY3" fmla="*/ 24841 h 266202"/>
              <a:gd name="connsiteX4" fmla="*/ 403227 w 721452"/>
              <a:gd name="connsiteY4" fmla="*/ 37541 h 266202"/>
              <a:gd name="connsiteX5" fmla="*/ 422277 w 721452"/>
              <a:gd name="connsiteY5" fmla="*/ 34366 h 266202"/>
              <a:gd name="connsiteX6" fmla="*/ 238127 w 721452"/>
              <a:gd name="connsiteY6" fmla="*/ 85166 h 266202"/>
              <a:gd name="connsiteX7" fmla="*/ 301627 w 721452"/>
              <a:gd name="connsiteY7" fmla="*/ 47066 h 266202"/>
              <a:gd name="connsiteX8" fmla="*/ 155577 w 721452"/>
              <a:gd name="connsiteY8" fmla="*/ 164541 h 266202"/>
              <a:gd name="connsiteX9" fmla="*/ 215902 w 721452"/>
              <a:gd name="connsiteY9" fmla="*/ 116916 h 266202"/>
              <a:gd name="connsiteX10" fmla="*/ 171452 w 721452"/>
              <a:gd name="connsiteY10" fmla="*/ 196291 h 266202"/>
              <a:gd name="connsiteX11" fmla="*/ 114302 w 721452"/>
              <a:gd name="connsiteY11" fmla="*/ 231216 h 266202"/>
              <a:gd name="connsiteX12" fmla="*/ 2 w 721452"/>
              <a:gd name="connsiteY12" fmla="*/ 266141 h 266202"/>
              <a:gd name="connsiteX13" fmla="*/ 117477 w 721452"/>
              <a:gd name="connsiteY13" fmla="*/ 237566 h 266202"/>
              <a:gd name="connsiteX14" fmla="*/ 327027 w 721452"/>
              <a:gd name="connsiteY14" fmla="*/ 164541 h 266202"/>
              <a:gd name="connsiteX15" fmla="*/ 349252 w 721452"/>
              <a:gd name="connsiteY15" fmla="*/ 155016 h 266202"/>
              <a:gd name="connsiteX16" fmla="*/ 488952 w 721452"/>
              <a:gd name="connsiteY16" fmla="*/ 116916 h 266202"/>
              <a:gd name="connsiteX17" fmla="*/ 596902 w 721452"/>
              <a:gd name="connsiteY17" fmla="*/ 148666 h 266202"/>
              <a:gd name="connsiteX18" fmla="*/ 574677 w 721452"/>
              <a:gd name="connsiteY18" fmla="*/ 139141 h 266202"/>
              <a:gd name="connsiteX19" fmla="*/ 720727 w 721452"/>
              <a:gd name="connsiteY19" fmla="*/ 170891 h 26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452" h="266202">
                <a:moveTo>
                  <a:pt x="720727" y="170891"/>
                </a:moveTo>
                <a:cubicBezTo>
                  <a:pt x="729194" y="162953"/>
                  <a:pt x="661460" y="119562"/>
                  <a:pt x="625477" y="91516"/>
                </a:cubicBezTo>
                <a:cubicBezTo>
                  <a:pt x="589494" y="63470"/>
                  <a:pt x="519114" y="13728"/>
                  <a:pt x="504827" y="2616"/>
                </a:cubicBezTo>
                <a:cubicBezTo>
                  <a:pt x="490539" y="-8497"/>
                  <a:pt x="556685" y="19020"/>
                  <a:pt x="539752" y="24841"/>
                </a:cubicBezTo>
                <a:cubicBezTo>
                  <a:pt x="522819" y="30662"/>
                  <a:pt x="403227" y="37541"/>
                  <a:pt x="403227" y="37541"/>
                </a:cubicBezTo>
                <a:cubicBezTo>
                  <a:pt x="383648" y="39128"/>
                  <a:pt x="449793" y="26429"/>
                  <a:pt x="422277" y="34366"/>
                </a:cubicBezTo>
                <a:cubicBezTo>
                  <a:pt x="394761" y="42303"/>
                  <a:pt x="258235" y="83049"/>
                  <a:pt x="238127" y="85166"/>
                </a:cubicBezTo>
                <a:cubicBezTo>
                  <a:pt x="218019" y="87283"/>
                  <a:pt x="315385" y="33837"/>
                  <a:pt x="301627" y="47066"/>
                </a:cubicBezTo>
                <a:cubicBezTo>
                  <a:pt x="287869" y="60295"/>
                  <a:pt x="169864" y="152899"/>
                  <a:pt x="155577" y="164541"/>
                </a:cubicBezTo>
                <a:cubicBezTo>
                  <a:pt x="141290" y="176183"/>
                  <a:pt x="213256" y="111624"/>
                  <a:pt x="215902" y="116916"/>
                </a:cubicBezTo>
                <a:cubicBezTo>
                  <a:pt x="218548" y="122208"/>
                  <a:pt x="188385" y="177241"/>
                  <a:pt x="171452" y="196291"/>
                </a:cubicBezTo>
                <a:cubicBezTo>
                  <a:pt x="154519" y="215341"/>
                  <a:pt x="142877" y="219574"/>
                  <a:pt x="114302" y="231216"/>
                </a:cubicBezTo>
                <a:cubicBezTo>
                  <a:pt x="85727" y="242858"/>
                  <a:pt x="-527" y="265083"/>
                  <a:pt x="2" y="266141"/>
                </a:cubicBezTo>
                <a:cubicBezTo>
                  <a:pt x="531" y="267199"/>
                  <a:pt x="62973" y="254499"/>
                  <a:pt x="117477" y="237566"/>
                </a:cubicBezTo>
                <a:cubicBezTo>
                  <a:pt x="171981" y="220633"/>
                  <a:pt x="288398" y="178299"/>
                  <a:pt x="327027" y="164541"/>
                </a:cubicBezTo>
                <a:cubicBezTo>
                  <a:pt x="365656" y="150783"/>
                  <a:pt x="322265" y="162953"/>
                  <a:pt x="349252" y="155016"/>
                </a:cubicBezTo>
                <a:cubicBezTo>
                  <a:pt x="376239" y="147079"/>
                  <a:pt x="447677" y="117974"/>
                  <a:pt x="488952" y="116916"/>
                </a:cubicBezTo>
                <a:cubicBezTo>
                  <a:pt x="530227" y="115858"/>
                  <a:pt x="582615" y="144962"/>
                  <a:pt x="596902" y="148666"/>
                </a:cubicBezTo>
                <a:cubicBezTo>
                  <a:pt x="611189" y="152370"/>
                  <a:pt x="558273" y="130145"/>
                  <a:pt x="574677" y="139141"/>
                </a:cubicBezTo>
                <a:cubicBezTo>
                  <a:pt x="591081" y="148137"/>
                  <a:pt x="712260" y="178829"/>
                  <a:pt x="720727" y="1708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D92B76FD-1F31-43CC-2353-FF99B994C45F}"/>
              </a:ext>
            </a:extLst>
          </p:cNvPr>
          <p:cNvSpPr/>
          <p:nvPr/>
        </p:nvSpPr>
        <p:spPr>
          <a:xfrm>
            <a:off x="6408224" y="2961408"/>
            <a:ext cx="722970" cy="237208"/>
          </a:xfrm>
          <a:custGeom>
            <a:avLst/>
            <a:gdLst>
              <a:gd name="connsiteX0" fmla="*/ 2101 w 722970"/>
              <a:gd name="connsiteY0" fmla="*/ 86592 h 237208"/>
              <a:gd name="connsiteX1" fmla="*/ 341826 w 722970"/>
              <a:gd name="connsiteY1" fmla="*/ 80242 h 237208"/>
              <a:gd name="connsiteX2" fmla="*/ 316426 w 722970"/>
              <a:gd name="connsiteY2" fmla="*/ 64367 h 237208"/>
              <a:gd name="connsiteX3" fmla="*/ 510101 w 722970"/>
              <a:gd name="connsiteY3" fmla="*/ 38967 h 237208"/>
              <a:gd name="connsiteX4" fmla="*/ 589476 w 722970"/>
              <a:gd name="connsiteY4" fmla="*/ 42142 h 237208"/>
              <a:gd name="connsiteX5" fmla="*/ 557726 w 722970"/>
              <a:gd name="connsiteY5" fmla="*/ 4042 h 237208"/>
              <a:gd name="connsiteX6" fmla="*/ 713301 w 722970"/>
              <a:gd name="connsiteY6" fmla="*/ 153267 h 237208"/>
              <a:gd name="connsiteX7" fmla="*/ 681551 w 722970"/>
              <a:gd name="connsiteY7" fmla="*/ 105642 h 237208"/>
              <a:gd name="connsiteX8" fmla="*/ 478351 w 722970"/>
              <a:gd name="connsiteY8" fmla="*/ 162792 h 237208"/>
              <a:gd name="connsiteX9" fmla="*/ 576776 w 722970"/>
              <a:gd name="connsiteY9" fmla="*/ 162792 h 237208"/>
              <a:gd name="connsiteX10" fmla="*/ 354526 w 722970"/>
              <a:gd name="connsiteY10" fmla="*/ 229467 h 237208"/>
              <a:gd name="connsiteX11" fmla="*/ 383101 w 722970"/>
              <a:gd name="connsiteY11" fmla="*/ 235817 h 237208"/>
              <a:gd name="connsiteX12" fmla="*/ 40201 w 722970"/>
              <a:gd name="connsiteY12" fmla="*/ 188192 h 237208"/>
              <a:gd name="connsiteX13" fmla="*/ 183076 w 722970"/>
              <a:gd name="connsiteY13" fmla="*/ 219942 h 237208"/>
              <a:gd name="connsiteX14" fmla="*/ 294201 w 722970"/>
              <a:gd name="connsiteY14" fmla="*/ 223117 h 237208"/>
              <a:gd name="connsiteX15" fmla="*/ 11626 w 722970"/>
              <a:gd name="connsiteY15" fmla="*/ 153267 h 237208"/>
              <a:gd name="connsiteX16" fmla="*/ 189426 w 722970"/>
              <a:gd name="connsiteY16" fmla="*/ 169142 h 237208"/>
              <a:gd name="connsiteX17" fmla="*/ 2101 w 722970"/>
              <a:gd name="connsiteY17" fmla="*/ 86592 h 23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2970" h="237208">
                <a:moveTo>
                  <a:pt x="2101" y="86592"/>
                </a:moveTo>
                <a:cubicBezTo>
                  <a:pt x="27501" y="71775"/>
                  <a:pt x="289439" y="83946"/>
                  <a:pt x="341826" y="80242"/>
                </a:cubicBezTo>
                <a:cubicBezTo>
                  <a:pt x="394214" y="76538"/>
                  <a:pt x="288380" y="71246"/>
                  <a:pt x="316426" y="64367"/>
                </a:cubicBezTo>
                <a:cubicBezTo>
                  <a:pt x="344472" y="57488"/>
                  <a:pt x="464593" y="42671"/>
                  <a:pt x="510101" y="38967"/>
                </a:cubicBezTo>
                <a:cubicBezTo>
                  <a:pt x="555609" y="35263"/>
                  <a:pt x="581539" y="47963"/>
                  <a:pt x="589476" y="42142"/>
                </a:cubicBezTo>
                <a:cubicBezTo>
                  <a:pt x="597413" y="36321"/>
                  <a:pt x="537089" y="-14479"/>
                  <a:pt x="557726" y="4042"/>
                </a:cubicBezTo>
                <a:cubicBezTo>
                  <a:pt x="578363" y="22563"/>
                  <a:pt x="692664" y="136334"/>
                  <a:pt x="713301" y="153267"/>
                </a:cubicBezTo>
                <a:cubicBezTo>
                  <a:pt x="733939" y="170200"/>
                  <a:pt x="720709" y="104055"/>
                  <a:pt x="681551" y="105642"/>
                </a:cubicBezTo>
                <a:cubicBezTo>
                  <a:pt x="642393" y="107229"/>
                  <a:pt x="495814" y="153267"/>
                  <a:pt x="478351" y="162792"/>
                </a:cubicBezTo>
                <a:cubicBezTo>
                  <a:pt x="460889" y="172317"/>
                  <a:pt x="597413" y="151680"/>
                  <a:pt x="576776" y="162792"/>
                </a:cubicBezTo>
                <a:cubicBezTo>
                  <a:pt x="556139" y="173904"/>
                  <a:pt x="386805" y="217296"/>
                  <a:pt x="354526" y="229467"/>
                </a:cubicBezTo>
                <a:cubicBezTo>
                  <a:pt x="322247" y="241638"/>
                  <a:pt x="383101" y="235817"/>
                  <a:pt x="383101" y="235817"/>
                </a:cubicBezTo>
                <a:lnTo>
                  <a:pt x="40201" y="188192"/>
                </a:lnTo>
                <a:cubicBezTo>
                  <a:pt x="6864" y="185546"/>
                  <a:pt x="140743" y="214121"/>
                  <a:pt x="183076" y="219942"/>
                </a:cubicBezTo>
                <a:cubicBezTo>
                  <a:pt x="225409" y="225763"/>
                  <a:pt x="322776" y="234229"/>
                  <a:pt x="294201" y="223117"/>
                </a:cubicBezTo>
                <a:cubicBezTo>
                  <a:pt x="265626" y="212005"/>
                  <a:pt x="29089" y="162263"/>
                  <a:pt x="11626" y="153267"/>
                </a:cubicBezTo>
                <a:cubicBezTo>
                  <a:pt x="-5837" y="144271"/>
                  <a:pt x="188897" y="176021"/>
                  <a:pt x="189426" y="169142"/>
                </a:cubicBezTo>
                <a:cubicBezTo>
                  <a:pt x="189955" y="162263"/>
                  <a:pt x="-23299" y="101409"/>
                  <a:pt x="2101" y="8659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D57C1FBC-61E5-4DC3-0123-5FCA57B7C098}"/>
              </a:ext>
            </a:extLst>
          </p:cNvPr>
          <p:cNvSpPr/>
          <p:nvPr/>
        </p:nvSpPr>
        <p:spPr>
          <a:xfrm>
            <a:off x="6943725" y="3186903"/>
            <a:ext cx="114480" cy="180647"/>
          </a:xfrm>
          <a:custGeom>
            <a:avLst/>
            <a:gdLst>
              <a:gd name="connsiteX0" fmla="*/ 0 w 114480"/>
              <a:gd name="connsiteY0" fmla="*/ 797 h 180647"/>
              <a:gd name="connsiteX1" fmla="*/ 38100 w 114480"/>
              <a:gd name="connsiteY1" fmla="*/ 99222 h 180647"/>
              <a:gd name="connsiteX2" fmla="*/ 19050 w 114480"/>
              <a:gd name="connsiteY2" fmla="*/ 178597 h 180647"/>
              <a:gd name="connsiteX3" fmla="*/ 53975 w 114480"/>
              <a:gd name="connsiteY3" fmla="*/ 156372 h 180647"/>
              <a:gd name="connsiteX4" fmla="*/ 95250 w 114480"/>
              <a:gd name="connsiteY4" fmla="*/ 146847 h 180647"/>
              <a:gd name="connsiteX5" fmla="*/ 60325 w 114480"/>
              <a:gd name="connsiteY5" fmla="*/ 105572 h 180647"/>
              <a:gd name="connsiteX6" fmla="*/ 114300 w 114480"/>
              <a:gd name="connsiteY6" fmla="*/ 57947 h 180647"/>
              <a:gd name="connsiteX7" fmla="*/ 38100 w 114480"/>
              <a:gd name="connsiteY7" fmla="*/ 156372 h 180647"/>
              <a:gd name="connsiteX8" fmla="*/ 0 w 114480"/>
              <a:gd name="connsiteY8" fmla="*/ 797 h 18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480" h="180647">
                <a:moveTo>
                  <a:pt x="0" y="797"/>
                </a:moveTo>
                <a:cubicBezTo>
                  <a:pt x="0" y="-8728"/>
                  <a:pt x="34925" y="69589"/>
                  <a:pt x="38100" y="99222"/>
                </a:cubicBezTo>
                <a:cubicBezTo>
                  <a:pt x="41275" y="128855"/>
                  <a:pt x="16404" y="169072"/>
                  <a:pt x="19050" y="178597"/>
                </a:cubicBezTo>
                <a:cubicBezTo>
                  <a:pt x="21696" y="188122"/>
                  <a:pt x="41275" y="161664"/>
                  <a:pt x="53975" y="156372"/>
                </a:cubicBezTo>
                <a:cubicBezTo>
                  <a:pt x="66675" y="151080"/>
                  <a:pt x="94192" y="155314"/>
                  <a:pt x="95250" y="146847"/>
                </a:cubicBezTo>
                <a:cubicBezTo>
                  <a:pt x="96308" y="138380"/>
                  <a:pt x="57150" y="120389"/>
                  <a:pt x="60325" y="105572"/>
                </a:cubicBezTo>
                <a:cubicBezTo>
                  <a:pt x="63500" y="90755"/>
                  <a:pt x="118004" y="49480"/>
                  <a:pt x="114300" y="57947"/>
                </a:cubicBezTo>
                <a:cubicBezTo>
                  <a:pt x="110596" y="66414"/>
                  <a:pt x="54504" y="161135"/>
                  <a:pt x="38100" y="156372"/>
                </a:cubicBezTo>
                <a:cubicBezTo>
                  <a:pt x="21696" y="151609"/>
                  <a:pt x="0" y="10322"/>
                  <a:pt x="0" y="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B124E549-A4AB-D077-0903-9D95559C0E5E}"/>
              </a:ext>
            </a:extLst>
          </p:cNvPr>
          <p:cNvSpPr/>
          <p:nvPr/>
        </p:nvSpPr>
        <p:spPr>
          <a:xfrm>
            <a:off x="7610228" y="3111001"/>
            <a:ext cx="335858" cy="81092"/>
          </a:xfrm>
          <a:custGeom>
            <a:avLst/>
            <a:gdLst>
              <a:gd name="connsiteX0" fmla="*/ 247 w 335858"/>
              <a:gd name="connsiteY0" fmla="*/ 499 h 81092"/>
              <a:gd name="connsiteX1" fmla="*/ 174872 w 335858"/>
              <a:gd name="connsiteY1" fmla="*/ 60824 h 81092"/>
              <a:gd name="connsiteX2" fmla="*/ 146297 w 335858"/>
              <a:gd name="connsiteY2" fmla="*/ 73524 h 81092"/>
              <a:gd name="connsiteX3" fmla="*/ 333622 w 335858"/>
              <a:gd name="connsiteY3" fmla="*/ 76699 h 81092"/>
              <a:gd name="connsiteX4" fmla="*/ 244722 w 335858"/>
              <a:gd name="connsiteY4" fmla="*/ 79874 h 81092"/>
              <a:gd name="connsiteX5" fmla="*/ 171697 w 335858"/>
              <a:gd name="connsiteY5" fmla="*/ 54474 h 81092"/>
              <a:gd name="connsiteX6" fmla="*/ 136772 w 335858"/>
              <a:gd name="connsiteY6" fmla="*/ 32249 h 81092"/>
              <a:gd name="connsiteX7" fmla="*/ 247 w 335858"/>
              <a:gd name="connsiteY7" fmla="*/ 499 h 8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858" h="81092">
                <a:moveTo>
                  <a:pt x="247" y="499"/>
                </a:moveTo>
                <a:cubicBezTo>
                  <a:pt x="6597" y="5261"/>
                  <a:pt x="150530" y="48653"/>
                  <a:pt x="174872" y="60824"/>
                </a:cubicBezTo>
                <a:cubicBezTo>
                  <a:pt x="199214" y="72995"/>
                  <a:pt x="119839" y="70878"/>
                  <a:pt x="146297" y="73524"/>
                </a:cubicBezTo>
                <a:cubicBezTo>
                  <a:pt x="172755" y="76170"/>
                  <a:pt x="317218" y="75641"/>
                  <a:pt x="333622" y="76699"/>
                </a:cubicBezTo>
                <a:cubicBezTo>
                  <a:pt x="350026" y="77757"/>
                  <a:pt x="271709" y="83578"/>
                  <a:pt x="244722" y="79874"/>
                </a:cubicBezTo>
                <a:cubicBezTo>
                  <a:pt x="217735" y="76170"/>
                  <a:pt x="189689" y="62412"/>
                  <a:pt x="171697" y="54474"/>
                </a:cubicBezTo>
                <a:cubicBezTo>
                  <a:pt x="153705" y="46537"/>
                  <a:pt x="162172" y="38070"/>
                  <a:pt x="136772" y="32249"/>
                </a:cubicBezTo>
                <a:cubicBezTo>
                  <a:pt x="111372" y="26428"/>
                  <a:pt x="-6103" y="-4263"/>
                  <a:pt x="247" y="4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C8B17375-0D95-555F-4F56-CA8FCD1A1DE0}"/>
              </a:ext>
            </a:extLst>
          </p:cNvPr>
          <p:cNvSpPr/>
          <p:nvPr/>
        </p:nvSpPr>
        <p:spPr>
          <a:xfrm>
            <a:off x="7867642" y="3178174"/>
            <a:ext cx="45319" cy="315104"/>
          </a:xfrm>
          <a:custGeom>
            <a:avLst/>
            <a:gdLst>
              <a:gd name="connsiteX0" fmla="*/ 28583 w 45319"/>
              <a:gd name="connsiteY0" fmla="*/ 1 h 315104"/>
              <a:gd name="connsiteX1" fmla="*/ 9533 w 45319"/>
              <a:gd name="connsiteY1" fmla="*/ 152401 h 315104"/>
              <a:gd name="connsiteX2" fmla="*/ 44458 w 45319"/>
              <a:gd name="connsiteY2" fmla="*/ 311151 h 315104"/>
              <a:gd name="connsiteX3" fmla="*/ 31758 w 45319"/>
              <a:gd name="connsiteY3" fmla="*/ 257176 h 315104"/>
              <a:gd name="connsiteX4" fmla="*/ 8 w 45319"/>
              <a:gd name="connsiteY4" fmla="*/ 149226 h 315104"/>
              <a:gd name="connsiteX5" fmla="*/ 28583 w 45319"/>
              <a:gd name="connsiteY5" fmla="*/ 1 h 315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19" h="315104">
                <a:moveTo>
                  <a:pt x="28583" y="1"/>
                </a:moveTo>
                <a:cubicBezTo>
                  <a:pt x="30170" y="530"/>
                  <a:pt x="6887" y="100543"/>
                  <a:pt x="9533" y="152401"/>
                </a:cubicBezTo>
                <a:cubicBezTo>
                  <a:pt x="12179" y="204259"/>
                  <a:pt x="40754" y="293689"/>
                  <a:pt x="44458" y="311151"/>
                </a:cubicBezTo>
                <a:cubicBezTo>
                  <a:pt x="48162" y="328613"/>
                  <a:pt x="39166" y="284163"/>
                  <a:pt x="31758" y="257176"/>
                </a:cubicBezTo>
                <a:cubicBezTo>
                  <a:pt x="24350" y="230189"/>
                  <a:pt x="-521" y="186797"/>
                  <a:pt x="8" y="149226"/>
                </a:cubicBezTo>
                <a:cubicBezTo>
                  <a:pt x="537" y="111655"/>
                  <a:pt x="26996" y="-528"/>
                  <a:pt x="28583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B1784D34-AE0D-B940-C7CD-07638CDCEB53}"/>
              </a:ext>
            </a:extLst>
          </p:cNvPr>
          <p:cNvSpPr/>
          <p:nvPr/>
        </p:nvSpPr>
        <p:spPr>
          <a:xfrm>
            <a:off x="6828194" y="3652005"/>
            <a:ext cx="350482" cy="124379"/>
          </a:xfrm>
          <a:custGeom>
            <a:avLst/>
            <a:gdLst>
              <a:gd name="connsiteX0" fmla="*/ 350481 w 350482"/>
              <a:gd name="connsiteY0" fmla="*/ 34170 h 124379"/>
              <a:gd name="connsiteX1" fmla="*/ 188556 w 350482"/>
              <a:gd name="connsiteY1" fmla="*/ 34170 h 124379"/>
              <a:gd name="connsiteX2" fmla="*/ 102831 w 350482"/>
              <a:gd name="connsiteY2" fmla="*/ 5595 h 124379"/>
              <a:gd name="connsiteX3" fmla="*/ 134581 w 350482"/>
              <a:gd name="connsiteY3" fmla="*/ 11945 h 124379"/>
              <a:gd name="connsiteX4" fmla="*/ 1231 w 350482"/>
              <a:gd name="connsiteY4" fmla="*/ 123070 h 124379"/>
              <a:gd name="connsiteX5" fmla="*/ 74256 w 350482"/>
              <a:gd name="connsiteY5" fmla="*/ 72270 h 124379"/>
              <a:gd name="connsiteX6" fmla="*/ 175856 w 350482"/>
              <a:gd name="connsiteY6" fmla="*/ 62745 h 124379"/>
              <a:gd name="connsiteX7" fmla="*/ 185381 w 350482"/>
              <a:gd name="connsiteY7" fmla="*/ 50045 h 124379"/>
              <a:gd name="connsiteX8" fmla="*/ 350481 w 350482"/>
              <a:gd name="connsiteY8" fmla="*/ 34170 h 1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0482" h="124379">
                <a:moveTo>
                  <a:pt x="350481" y="34170"/>
                </a:moveTo>
                <a:cubicBezTo>
                  <a:pt x="351010" y="31524"/>
                  <a:pt x="229831" y="38932"/>
                  <a:pt x="188556" y="34170"/>
                </a:cubicBezTo>
                <a:cubicBezTo>
                  <a:pt x="147281" y="29408"/>
                  <a:pt x="111827" y="9299"/>
                  <a:pt x="102831" y="5595"/>
                </a:cubicBezTo>
                <a:cubicBezTo>
                  <a:pt x="93835" y="1891"/>
                  <a:pt x="151514" y="-7634"/>
                  <a:pt x="134581" y="11945"/>
                </a:cubicBezTo>
                <a:cubicBezTo>
                  <a:pt x="117648" y="31524"/>
                  <a:pt x="11285" y="113016"/>
                  <a:pt x="1231" y="123070"/>
                </a:cubicBezTo>
                <a:cubicBezTo>
                  <a:pt x="-8823" y="133124"/>
                  <a:pt x="45152" y="82324"/>
                  <a:pt x="74256" y="72270"/>
                </a:cubicBezTo>
                <a:cubicBezTo>
                  <a:pt x="103360" y="62216"/>
                  <a:pt x="157335" y="66449"/>
                  <a:pt x="175856" y="62745"/>
                </a:cubicBezTo>
                <a:cubicBezTo>
                  <a:pt x="194377" y="59041"/>
                  <a:pt x="162627" y="52691"/>
                  <a:pt x="185381" y="50045"/>
                </a:cubicBezTo>
                <a:cubicBezTo>
                  <a:pt x="208135" y="47399"/>
                  <a:pt x="349952" y="36816"/>
                  <a:pt x="350481" y="341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EC53B84E-6B78-E1A7-2A01-72D6F67FC965}"/>
              </a:ext>
            </a:extLst>
          </p:cNvPr>
          <p:cNvSpPr/>
          <p:nvPr/>
        </p:nvSpPr>
        <p:spPr>
          <a:xfrm>
            <a:off x="7572375" y="3552652"/>
            <a:ext cx="321227" cy="95423"/>
          </a:xfrm>
          <a:custGeom>
            <a:avLst/>
            <a:gdLst>
              <a:gd name="connsiteX0" fmla="*/ 0 w 321227"/>
              <a:gd name="connsiteY0" fmla="*/ 95423 h 95423"/>
              <a:gd name="connsiteX1" fmla="*/ 177800 w 321227"/>
              <a:gd name="connsiteY1" fmla="*/ 63673 h 95423"/>
              <a:gd name="connsiteX2" fmla="*/ 184150 w 321227"/>
              <a:gd name="connsiteY2" fmla="*/ 41448 h 95423"/>
              <a:gd name="connsiteX3" fmla="*/ 320675 w 321227"/>
              <a:gd name="connsiteY3" fmla="*/ 92248 h 95423"/>
              <a:gd name="connsiteX4" fmla="*/ 231775 w 321227"/>
              <a:gd name="connsiteY4" fmla="*/ 54148 h 95423"/>
              <a:gd name="connsiteX5" fmla="*/ 219075 w 321227"/>
              <a:gd name="connsiteY5" fmla="*/ 28748 h 95423"/>
              <a:gd name="connsiteX6" fmla="*/ 250825 w 321227"/>
              <a:gd name="connsiteY6" fmla="*/ 173 h 95423"/>
              <a:gd name="connsiteX7" fmla="*/ 212725 w 321227"/>
              <a:gd name="connsiteY7" fmla="*/ 16048 h 95423"/>
              <a:gd name="connsiteX8" fmla="*/ 0 w 321227"/>
              <a:gd name="connsiteY8" fmla="*/ 95423 h 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227" h="95423">
                <a:moveTo>
                  <a:pt x="0" y="95423"/>
                </a:moveTo>
                <a:cubicBezTo>
                  <a:pt x="73554" y="84046"/>
                  <a:pt x="147108" y="72669"/>
                  <a:pt x="177800" y="63673"/>
                </a:cubicBezTo>
                <a:cubicBezTo>
                  <a:pt x="208492" y="54677"/>
                  <a:pt x="160338" y="36686"/>
                  <a:pt x="184150" y="41448"/>
                </a:cubicBezTo>
                <a:cubicBezTo>
                  <a:pt x="207962" y="46210"/>
                  <a:pt x="312738" y="90131"/>
                  <a:pt x="320675" y="92248"/>
                </a:cubicBezTo>
                <a:cubicBezTo>
                  <a:pt x="328612" y="94365"/>
                  <a:pt x="248708" y="64731"/>
                  <a:pt x="231775" y="54148"/>
                </a:cubicBezTo>
                <a:cubicBezTo>
                  <a:pt x="214842" y="43565"/>
                  <a:pt x="215900" y="37744"/>
                  <a:pt x="219075" y="28748"/>
                </a:cubicBezTo>
                <a:cubicBezTo>
                  <a:pt x="222250" y="19752"/>
                  <a:pt x="251883" y="2290"/>
                  <a:pt x="250825" y="173"/>
                </a:cubicBezTo>
                <a:cubicBezTo>
                  <a:pt x="249767" y="-1944"/>
                  <a:pt x="212725" y="16048"/>
                  <a:pt x="212725" y="16048"/>
                </a:cubicBezTo>
                <a:lnTo>
                  <a:pt x="0" y="95423"/>
                </a:ln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61979959-7A8B-EF02-6CD4-A0818775EF08}"/>
              </a:ext>
            </a:extLst>
          </p:cNvPr>
          <p:cNvSpPr/>
          <p:nvPr/>
        </p:nvSpPr>
        <p:spPr>
          <a:xfrm>
            <a:off x="7899578" y="3111450"/>
            <a:ext cx="142791" cy="360156"/>
          </a:xfrm>
          <a:custGeom>
            <a:avLst/>
            <a:gdLst>
              <a:gd name="connsiteX0" fmla="*/ 142697 w 142791"/>
              <a:gd name="connsiteY0" fmla="*/ 50 h 360156"/>
              <a:gd name="connsiteX1" fmla="*/ 25222 w 142791"/>
              <a:gd name="connsiteY1" fmla="*/ 203250 h 360156"/>
              <a:gd name="connsiteX2" fmla="*/ 53797 w 142791"/>
              <a:gd name="connsiteY2" fmla="*/ 355650 h 360156"/>
              <a:gd name="connsiteX3" fmla="*/ 44272 w 142791"/>
              <a:gd name="connsiteY3" fmla="*/ 311200 h 360156"/>
              <a:gd name="connsiteX4" fmla="*/ 2997 w 142791"/>
              <a:gd name="connsiteY4" fmla="*/ 222300 h 360156"/>
              <a:gd name="connsiteX5" fmla="*/ 142697 w 142791"/>
              <a:gd name="connsiteY5" fmla="*/ 50 h 36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91" h="360156">
                <a:moveTo>
                  <a:pt x="142697" y="50"/>
                </a:moveTo>
                <a:cubicBezTo>
                  <a:pt x="146401" y="-3125"/>
                  <a:pt x="40039" y="143983"/>
                  <a:pt x="25222" y="203250"/>
                </a:cubicBezTo>
                <a:cubicBezTo>
                  <a:pt x="10405" y="262517"/>
                  <a:pt x="50622" y="337658"/>
                  <a:pt x="53797" y="355650"/>
                </a:cubicBezTo>
                <a:cubicBezTo>
                  <a:pt x="56972" y="373642"/>
                  <a:pt x="52739" y="333425"/>
                  <a:pt x="44272" y="311200"/>
                </a:cubicBezTo>
                <a:cubicBezTo>
                  <a:pt x="35805" y="288975"/>
                  <a:pt x="-12349" y="270454"/>
                  <a:pt x="2997" y="222300"/>
                </a:cubicBezTo>
                <a:cubicBezTo>
                  <a:pt x="18343" y="174146"/>
                  <a:pt x="138993" y="3225"/>
                  <a:pt x="142697" y="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DE76F714-69BA-0223-26A4-2786E92FCB5E}"/>
              </a:ext>
            </a:extLst>
          </p:cNvPr>
          <p:cNvSpPr/>
          <p:nvPr/>
        </p:nvSpPr>
        <p:spPr>
          <a:xfrm>
            <a:off x="6718107" y="3244836"/>
            <a:ext cx="222446" cy="327047"/>
          </a:xfrm>
          <a:custGeom>
            <a:avLst/>
            <a:gdLst>
              <a:gd name="connsiteX0" fmla="*/ 193 w 222446"/>
              <a:gd name="connsiteY0" fmla="*/ 14 h 327047"/>
              <a:gd name="connsiteX1" fmla="*/ 95443 w 222446"/>
              <a:gd name="connsiteY1" fmla="*/ 171464 h 327047"/>
              <a:gd name="connsiteX2" fmla="*/ 92268 w 222446"/>
              <a:gd name="connsiteY2" fmla="*/ 250839 h 327047"/>
              <a:gd name="connsiteX3" fmla="*/ 136718 w 222446"/>
              <a:gd name="connsiteY3" fmla="*/ 200039 h 327047"/>
              <a:gd name="connsiteX4" fmla="*/ 57343 w 222446"/>
              <a:gd name="connsiteY4" fmla="*/ 327039 h 327047"/>
              <a:gd name="connsiteX5" fmla="*/ 120843 w 222446"/>
              <a:gd name="connsiteY5" fmla="*/ 206389 h 327047"/>
              <a:gd name="connsiteX6" fmla="*/ 222443 w 222446"/>
              <a:gd name="connsiteY6" fmla="*/ 152414 h 327047"/>
              <a:gd name="connsiteX7" fmla="*/ 124018 w 222446"/>
              <a:gd name="connsiteY7" fmla="*/ 180989 h 327047"/>
              <a:gd name="connsiteX8" fmla="*/ 193 w 222446"/>
              <a:gd name="connsiteY8" fmla="*/ 14 h 32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446" h="327047">
                <a:moveTo>
                  <a:pt x="193" y="14"/>
                </a:moveTo>
                <a:cubicBezTo>
                  <a:pt x="-4569" y="-1573"/>
                  <a:pt x="80097" y="129660"/>
                  <a:pt x="95443" y="171464"/>
                </a:cubicBezTo>
                <a:cubicBezTo>
                  <a:pt x="110789" y="213268"/>
                  <a:pt x="85389" y="246077"/>
                  <a:pt x="92268" y="250839"/>
                </a:cubicBezTo>
                <a:cubicBezTo>
                  <a:pt x="99147" y="255601"/>
                  <a:pt x="142539" y="187339"/>
                  <a:pt x="136718" y="200039"/>
                </a:cubicBezTo>
                <a:cubicBezTo>
                  <a:pt x="130897" y="212739"/>
                  <a:pt x="59989" y="325981"/>
                  <a:pt x="57343" y="327039"/>
                </a:cubicBezTo>
                <a:cubicBezTo>
                  <a:pt x="54697" y="328097"/>
                  <a:pt x="93326" y="235493"/>
                  <a:pt x="120843" y="206389"/>
                </a:cubicBezTo>
                <a:cubicBezTo>
                  <a:pt x="148360" y="177285"/>
                  <a:pt x="221914" y="156647"/>
                  <a:pt x="222443" y="152414"/>
                </a:cubicBezTo>
                <a:cubicBezTo>
                  <a:pt x="222972" y="148181"/>
                  <a:pt x="159472" y="200039"/>
                  <a:pt x="124018" y="180989"/>
                </a:cubicBezTo>
                <a:cubicBezTo>
                  <a:pt x="88564" y="161939"/>
                  <a:pt x="4955" y="1601"/>
                  <a:pt x="193" y="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6A25DA03-4009-DB1C-6D1F-8A0B66284114}"/>
              </a:ext>
            </a:extLst>
          </p:cNvPr>
          <p:cNvSpPr/>
          <p:nvPr/>
        </p:nvSpPr>
        <p:spPr>
          <a:xfrm>
            <a:off x="6635733" y="3235192"/>
            <a:ext cx="62655" cy="247041"/>
          </a:xfrm>
          <a:custGeom>
            <a:avLst/>
            <a:gdLst>
              <a:gd name="connsiteX0" fmla="*/ 28592 w 62655"/>
              <a:gd name="connsiteY0" fmla="*/ 133 h 247041"/>
              <a:gd name="connsiteX1" fmla="*/ 57167 w 62655"/>
              <a:gd name="connsiteY1" fmla="*/ 111258 h 247041"/>
              <a:gd name="connsiteX2" fmla="*/ 50817 w 62655"/>
              <a:gd name="connsiteY2" fmla="*/ 244608 h 247041"/>
              <a:gd name="connsiteX3" fmla="*/ 60342 w 62655"/>
              <a:gd name="connsiteY3" fmla="*/ 187458 h 247041"/>
              <a:gd name="connsiteX4" fmla="*/ 17 w 62655"/>
              <a:gd name="connsiteY4" fmla="*/ 63633 h 247041"/>
              <a:gd name="connsiteX5" fmla="*/ 53992 w 62655"/>
              <a:gd name="connsiteY5" fmla="*/ 133483 h 247041"/>
              <a:gd name="connsiteX6" fmla="*/ 28592 w 62655"/>
              <a:gd name="connsiteY6" fmla="*/ 133 h 24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655" h="247041">
                <a:moveTo>
                  <a:pt x="28592" y="133"/>
                </a:moveTo>
                <a:cubicBezTo>
                  <a:pt x="29121" y="-3571"/>
                  <a:pt x="53463" y="70512"/>
                  <a:pt x="57167" y="111258"/>
                </a:cubicBezTo>
                <a:cubicBezTo>
                  <a:pt x="60871" y="152004"/>
                  <a:pt x="50288" y="231908"/>
                  <a:pt x="50817" y="244608"/>
                </a:cubicBezTo>
                <a:cubicBezTo>
                  <a:pt x="51346" y="257308"/>
                  <a:pt x="68809" y="217621"/>
                  <a:pt x="60342" y="187458"/>
                </a:cubicBezTo>
                <a:cubicBezTo>
                  <a:pt x="51875" y="157296"/>
                  <a:pt x="1075" y="72629"/>
                  <a:pt x="17" y="63633"/>
                </a:cubicBezTo>
                <a:cubicBezTo>
                  <a:pt x="-1041" y="54637"/>
                  <a:pt x="47113" y="137716"/>
                  <a:pt x="53992" y="133483"/>
                </a:cubicBezTo>
                <a:cubicBezTo>
                  <a:pt x="60871" y="129250"/>
                  <a:pt x="28063" y="3837"/>
                  <a:pt x="28592" y="1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124E8AAD-8049-1EF3-2D71-EECD4163B1C1}"/>
              </a:ext>
            </a:extLst>
          </p:cNvPr>
          <p:cNvSpPr/>
          <p:nvPr/>
        </p:nvSpPr>
        <p:spPr>
          <a:xfrm>
            <a:off x="7749704" y="3180611"/>
            <a:ext cx="83101" cy="362689"/>
          </a:xfrm>
          <a:custGeom>
            <a:avLst/>
            <a:gdLst>
              <a:gd name="connsiteX0" fmla="*/ 38571 w 83101"/>
              <a:gd name="connsiteY0" fmla="*/ 739 h 362689"/>
              <a:gd name="connsiteX1" fmla="*/ 38571 w 83101"/>
              <a:gd name="connsiteY1" fmla="*/ 222989 h 362689"/>
              <a:gd name="connsiteX2" fmla="*/ 76671 w 83101"/>
              <a:gd name="connsiteY2" fmla="*/ 311889 h 362689"/>
              <a:gd name="connsiteX3" fmla="*/ 54446 w 83101"/>
              <a:gd name="connsiteY3" fmla="*/ 299189 h 362689"/>
              <a:gd name="connsiteX4" fmla="*/ 83021 w 83101"/>
              <a:gd name="connsiteY4" fmla="*/ 362689 h 362689"/>
              <a:gd name="connsiteX5" fmla="*/ 60796 w 83101"/>
              <a:gd name="connsiteY5" fmla="*/ 299189 h 362689"/>
              <a:gd name="connsiteX6" fmla="*/ 471 w 83101"/>
              <a:gd name="connsiteY6" fmla="*/ 188064 h 362689"/>
              <a:gd name="connsiteX7" fmla="*/ 32221 w 83101"/>
              <a:gd name="connsiteY7" fmla="*/ 232514 h 362689"/>
              <a:gd name="connsiteX8" fmla="*/ 22696 w 83101"/>
              <a:gd name="connsiteY8" fmla="*/ 153139 h 362689"/>
              <a:gd name="connsiteX9" fmla="*/ 38571 w 83101"/>
              <a:gd name="connsiteY9" fmla="*/ 739 h 36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101" h="362689">
                <a:moveTo>
                  <a:pt x="38571" y="739"/>
                </a:moveTo>
                <a:cubicBezTo>
                  <a:pt x="41217" y="12381"/>
                  <a:pt x="32221" y="171131"/>
                  <a:pt x="38571" y="222989"/>
                </a:cubicBezTo>
                <a:cubicBezTo>
                  <a:pt x="44921" y="274847"/>
                  <a:pt x="74025" y="299189"/>
                  <a:pt x="76671" y="311889"/>
                </a:cubicBezTo>
                <a:cubicBezTo>
                  <a:pt x="79317" y="324589"/>
                  <a:pt x="53388" y="290722"/>
                  <a:pt x="54446" y="299189"/>
                </a:cubicBezTo>
                <a:cubicBezTo>
                  <a:pt x="55504" y="307656"/>
                  <a:pt x="81963" y="362689"/>
                  <a:pt x="83021" y="362689"/>
                </a:cubicBezTo>
                <a:cubicBezTo>
                  <a:pt x="84079" y="362689"/>
                  <a:pt x="74554" y="328293"/>
                  <a:pt x="60796" y="299189"/>
                </a:cubicBezTo>
                <a:cubicBezTo>
                  <a:pt x="47038" y="270085"/>
                  <a:pt x="5233" y="199176"/>
                  <a:pt x="471" y="188064"/>
                </a:cubicBezTo>
                <a:cubicBezTo>
                  <a:pt x="-4291" y="176952"/>
                  <a:pt x="28517" y="238335"/>
                  <a:pt x="32221" y="232514"/>
                </a:cubicBezTo>
                <a:cubicBezTo>
                  <a:pt x="35925" y="226693"/>
                  <a:pt x="18992" y="188064"/>
                  <a:pt x="22696" y="153139"/>
                </a:cubicBezTo>
                <a:cubicBezTo>
                  <a:pt x="26400" y="118214"/>
                  <a:pt x="35925" y="-10903"/>
                  <a:pt x="38571" y="73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E823977-4196-1786-8220-C4051D96546F}"/>
              </a:ext>
            </a:extLst>
          </p:cNvPr>
          <p:cNvSpPr/>
          <p:nvPr/>
        </p:nvSpPr>
        <p:spPr>
          <a:xfrm>
            <a:off x="6808148" y="1600141"/>
            <a:ext cx="920165" cy="1045669"/>
          </a:xfrm>
          <a:custGeom>
            <a:avLst/>
            <a:gdLst>
              <a:gd name="connsiteX0" fmla="*/ 30802 w 920165"/>
              <a:gd name="connsiteY0" fmla="*/ 3234 h 1045669"/>
              <a:gd name="connsiteX1" fmla="*/ 691202 w 920165"/>
              <a:gd name="connsiteY1" fmla="*/ 641409 h 1045669"/>
              <a:gd name="connsiteX2" fmla="*/ 649927 w 920165"/>
              <a:gd name="connsiteY2" fmla="*/ 603309 h 1045669"/>
              <a:gd name="connsiteX3" fmla="*/ 919802 w 920165"/>
              <a:gd name="connsiteY3" fmla="*/ 1041459 h 1045669"/>
              <a:gd name="connsiteX4" fmla="*/ 694377 w 920165"/>
              <a:gd name="connsiteY4" fmla="*/ 806509 h 1045669"/>
              <a:gd name="connsiteX5" fmla="*/ 164152 w 920165"/>
              <a:gd name="connsiteY5" fmla="*/ 501709 h 1045669"/>
              <a:gd name="connsiteX6" fmla="*/ 268927 w 920165"/>
              <a:gd name="connsiteY6" fmla="*/ 590609 h 1045669"/>
              <a:gd name="connsiteX7" fmla="*/ 2227 w 920165"/>
              <a:gd name="connsiteY7" fmla="*/ 196909 h 1045669"/>
              <a:gd name="connsiteX8" fmla="*/ 135577 w 920165"/>
              <a:gd name="connsiteY8" fmla="*/ 384234 h 1045669"/>
              <a:gd name="connsiteX9" fmla="*/ 30802 w 920165"/>
              <a:gd name="connsiteY9" fmla="*/ 3234 h 104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0165" h="1045669">
                <a:moveTo>
                  <a:pt x="30802" y="3234"/>
                </a:moveTo>
                <a:cubicBezTo>
                  <a:pt x="123406" y="46096"/>
                  <a:pt x="588015" y="541397"/>
                  <a:pt x="691202" y="641409"/>
                </a:cubicBezTo>
                <a:cubicBezTo>
                  <a:pt x="794389" y="741421"/>
                  <a:pt x="611827" y="536634"/>
                  <a:pt x="649927" y="603309"/>
                </a:cubicBezTo>
                <a:cubicBezTo>
                  <a:pt x="688027" y="669984"/>
                  <a:pt x="912394" y="1007592"/>
                  <a:pt x="919802" y="1041459"/>
                </a:cubicBezTo>
                <a:cubicBezTo>
                  <a:pt x="927210" y="1075326"/>
                  <a:pt x="820319" y="896467"/>
                  <a:pt x="694377" y="806509"/>
                </a:cubicBezTo>
                <a:cubicBezTo>
                  <a:pt x="568435" y="716551"/>
                  <a:pt x="235060" y="537692"/>
                  <a:pt x="164152" y="501709"/>
                </a:cubicBezTo>
                <a:cubicBezTo>
                  <a:pt x="93244" y="465726"/>
                  <a:pt x="295914" y="641409"/>
                  <a:pt x="268927" y="590609"/>
                </a:cubicBezTo>
                <a:cubicBezTo>
                  <a:pt x="241940" y="539809"/>
                  <a:pt x="24452" y="231305"/>
                  <a:pt x="2227" y="196909"/>
                </a:cubicBezTo>
                <a:cubicBezTo>
                  <a:pt x="-19998" y="162513"/>
                  <a:pt x="131344" y="411222"/>
                  <a:pt x="135577" y="384234"/>
                </a:cubicBezTo>
                <a:cubicBezTo>
                  <a:pt x="139810" y="357247"/>
                  <a:pt x="-61802" y="-39628"/>
                  <a:pt x="30802" y="323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EC97EECD-7E49-903A-F7C9-0542FBB0BE24}"/>
              </a:ext>
            </a:extLst>
          </p:cNvPr>
          <p:cNvSpPr/>
          <p:nvPr/>
        </p:nvSpPr>
        <p:spPr>
          <a:xfrm>
            <a:off x="7385050" y="2476144"/>
            <a:ext cx="782630" cy="600644"/>
          </a:xfrm>
          <a:custGeom>
            <a:avLst/>
            <a:gdLst>
              <a:gd name="connsiteX0" fmla="*/ 0 w 782630"/>
              <a:gd name="connsiteY0" fmla="*/ 206731 h 600644"/>
              <a:gd name="connsiteX1" fmla="*/ 327025 w 782630"/>
              <a:gd name="connsiteY1" fmla="*/ 203556 h 600644"/>
              <a:gd name="connsiteX2" fmla="*/ 479425 w 782630"/>
              <a:gd name="connsiteY2" fmla="*/ 219431 h 600644"/>
              <a:gd name="connsiteX3" fmla="*/ 336550 w 782630"/>
              <a:gd name="connsiteY3" fmla="*/ 241656 h 600644"/>
              <a:gd name="connsiteX4" fmla="*/ 368300 w 782630"/>
              <a:gd name="connsiteY4" fmla="*/ 260706 h 600644"/>
              <a:gd name="connsiteX5" fmla="*/ 130175 w 782630"/>
              <a:gd name="connsiteY5" fmla="*/ 352781 h 600644"/>
              <a:gd name="connsiteX6" fmla="*/ 365125 w 782630"/>
              <a:gd name="connsiteY6" fmla="*/ 314681 h 600644"/>
              <a:gd name="connsiteX7" fmla="*/ 527050 w 782630"/>
              <a:gd name="connsiteY7" fmla="*/ 435331 h 600644"/>
              <a:gd name="connsiteX8" fmla="*/ 479425 w 782630"/>
              <a:gd name="connsiteY8" fmla="*/ 403581 h 600644"/>
              <a:gd name="connsiteX9" fmla="*/ 781050 w 782630"/>
              <a:gd name="connsiteY9" fmla="*/ 600431 h 600644"/>
              <a:gd name="connsiteX10" fmla="*/ 584200 w 782630"/>
              <a:gd name="connsiteY10" fmla="*/ 432156 h 600644"/>
              <a:gd name="connsiteX11" fmla="*/ 282575 w 782630"/>
              <a:gd name="connsiteY11" fmla="*/ 16231 h 600644"/>
              <a:gd name="connsiteX12" fmla="*/ 301625 w 782630"/>
              <a:gd name="connsiteY12" fmla="*/ 89256 h 600644"/>
              <a:gd name="connsiteX13" fmla="*/ 222250 w 782630"/>
              <a:gd name="connsiteY13" fmla="*/ 133706 h 600644"/>
              <a:gd name="connsiteX14" fmla="*/ 323850 w 782630"/>
              <a:gd name="connsiteY14" fmla="*/ 121006 h 600644"/>
              <a:gd name="connsiteX15" fmla="*/ 0 w 782630"/>
              <a:gd name="connsiteY15" fmla="*/ 206731 h 60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82630" h="600644">
                <a:moveTo>
                  <a:pt x="0" y="206731"/>
                </a:moveTo>
                <a:cubicBezTo>
                  <a:pt x="529" y="220489"/>
                  <a:pt x="247121" y="201439"/>
                  <a:pt x="327025" y="203556"/>
                </a:cubicBezTo>
                <a:cubicBezTo>
                  <a:pt x="406929" y="205673"/>
                  <a:pt x="477838" y="213081"/>
                  <a:pt x="479425" y="219431"/>
                </a:cubicBezTo>
                <a:cubicBezTo>
                  <a:pt x="481013" y="225781"/>
                  <a:pt x="355071" y="234777"/>
                  <a:pt x="336550" y="241656"/>
                </a:cubicBezTo>
                <a:cubicBezTo>
                  <a:pt x="318029" y="248535"/>
                  <a:pt x="402696" y="242185"/>
                  <a:pt x="368300" y="260706"/>
                </a:cubicBezTo>
                <a:cubicBezTo>
                  <a:pt x="333904" y="279227"/>
                  <a:pt x="130704" y="343785"/>
                  <a:pt x="130175" y="352781"/>
                </a:cubicBezTo>
                <a:cubicBezTo>
                  <a:pt x="129646" y="361777"/>
                  <a:pt x="298979" y="300923"/>
                  <a:pt x="365125" y="314681"/>
                </a:cubicBezTo>
                <a:cubicBezTo>
                  <a:pt x="431271" y="328439"/>
                  <a:pt x="508000" y="420514"/>
                  <a:pt x="527050" y="435331"/>
                </a:cubicBezTo>
                <a:cubicBezTo>
                  <a:pt x="546100" y="450148"/>
                  <a:pt x="479425" y="403581"/>
                  <a:pt x="479425" y="403581"/>
                </a:cubicBezTo>
                <a:cubicBezTo>
                  <a:pt x="521758" y="431098"/>
                  <a:pt x="763587" y="595668"/>
                  <a:pt x="781050" y="600431"/>
                </a:cubicBezTo>
                <a:cubicBezTo>
                  <a:pt x="798513" y="605194"/>
                  <a:pt x="667279" y="529523"/>
                  <a:pt x="584200" y="432156"/>
                </a:cubicBezTo>
                <a:cubicBezTo>
                  <a:pt x="501121" y="334789"/>
                  <a:pt x="329671" y="73381"/>
                  <a:pt x="282575" y="16231"/>
                </a:cubicBezTo>
                <a:cubicBezTo>
                  <a:pt x="235479" y="-40919"/>
                  <a:pt x="311679" y="69677"/>
                  <a:pt x="301625" y="89256"/>
                </a:cubicBezTo>
                <a:cubicBezTo>
                  <a:pt x="291571" y="108835"/>
                  <a:pt x="218546" y="128414"/>
                  <a:pt x="222250" y="133706"/>
                </a:cubicBezTo>
                <a:cubicBezTo>
                  <a:pt x="225954" y="138998"/>
                  <a:pt x="355071" y="112010"/>
                  <a:pt x="323850" y="121006"/>
                </a:cubicBezTo>
                <a:cubicBezTo>
                  <a:pt x="292629" y="130002"/>
                  <a:pt x="-529" y="192973"/>
                  <a:pt x="0" y="2067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A737865C-254F-BEC8-6BFC-DEE64BD74B76}"/>
              </a:ext>
            </a:extLst>
          </p:cNvPr>
          <p:cNvSpPr/>
          <p:nvPr/>
        </p:nvSpPr>
        <p:spPr>
          <a:xfrm>
            <a:off x="7376745" y="2327622"/>
            <a:ext cx="1054183" cy="1145835"/>
          </a:xfrm>
          <a:custGeom>
            <a:avLst/>
            <a:gdLst>
              <a:gd name="connsiteX0" fmla="*/ 8305 w 1054183"/>
              <a:gd name="connsiteY0" fmla="*/ 85378 h 1145835"/>
              <a:gd name="connsiteX1" fmla="*/ 59105 w 1054183"/>
              <a:gd name="connsiteY1" fmla="*/ 88553 h 1145835"/>
              <a:gd name="connsiteX2" fmla="*/ 360730 w 1054183"/>
              <a:gd name="connsiteY2" fmla="*/ 348903 h 1145835"/>
              <a:gd name="connsiteX3" fmla="*/ 306755 w 1054183"/>
              <a:gd name="connsiteY3" fmla="*/ 393353 h 1145835"/>
              <a:gd name="connsiteX4" fmla="*/ 462330 w 1054183"/>
              <a:gd name="connsiteY4" fmla="*/ 529878 h 1145835"/>
              <a:gd name="connsiteX5" fmla="*/ 398830 w 1054183"/>
              <a:gd name="connsiteY5" fmla="*/ 514003 h 1145835"/>
              <a:gd name="connsiteX6" fmla="*/ 697280 w 1054183"/>
              <a:gd name="connsiteY6" fmla="*/ 736253 h 1145835"/>
              <a:gd name="connsiteX7" fmla="*/ 611555 w 1054183"/>
              <a:gd name="connsiteY7" fmla="*/ 755303 h 1145835"/>
              <a:gd name="connsiteX8" fmla="*/ 789355 w 1054183"/>
              <a:gd name="connsiteY8" fmla="*/ 898178 h 1145835"/>
              <a:gd name="connsiteX9" fmla="*/ 738555 w 1054183"/>
              <a:gd name="connsiteY9" fmla="*/ 860078 h 1145835"/>
              <a:gd name="connsiteX10" fmla="*/ 932230 w 1054183"/>
              <a:gd name="connsiteY10" fmla="*/ 1047403 h 1145835"/>
              <a:gd name="connsiteX11" fmla="*/ 932230 w 1054183"/>
              <a:gd name="connsiteY11" fmla="*/ 1018828 h 1145835"/>
              <a:gd name="connsiteX12" fmla="*/ 1052880 w 1054183"/>
              <a:gd name="connsiteY12" fmla="*/ 1145828 h 1145835"/>
              <a:gd name="connsiteX13" fmla="*/ 992555 w 1054183"/>
              <a:gd name="connsiteY13" fmla="*/ 1012478 h 1145835"/>
              <a:gd name="connsiteX14" fmla="*/ 935405 w 1054183"/>
              <a:gd name="connsiteY14" fmla="*/ 850553 h 1145835"/>
              <a:gd name="connsiteX15" fmla="*/ 725855 w 1054183"/>
              <a:gd name="connsiteY15" fmla="*/ 656878 h 1145835"/>
              <a:gd name="connsiteX16" fmla="*/ 268655 w 1054183"/>
              <a:gd name="connsiteY16" fmla="*/ 85378 h 1145835"/>
              <a:gd name="connsiteX17" fmla="*/ 414705 w 1054183"/>
              <a:gd name="connsiteY17" fmla="*/ 263178 h 1145835"/>
              <a:gd name="connsiteX18" fmla="*/ 94030 w 1054183"/>
              <a:gd name="connsiteY18" fmla="*/ 6003 h 1145835"/>
              <a:gd name="connsiteX19" fmla="*/ 170230 w 1054183"/>
              <a:gd name="connsiteY19" fmla="*/ 82203 h 1145835"/>
              <a:gd name="connsiteX20" fmla="*/ 8305 w 1054183"/>
              <a:gd name="connsiteY20" fmla="*/ 85378 h 114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4183" h="1145835">
                <a:moveTo>
                  <a:pt x="8305" y="85378"/>
                </a:moveTo>
                <a:cubicBezTo>
                  <a:pt x="-10216" y="86436"/>
                  <a:pt x="368" y="44632"/>
                  <a:pt x="59105" y="88553"/>
                </a:cubicBezTo>
                <a:cubicBezTo>
                  <a:pt x="117842" y="132474"/>
                  <a:pt x="319455" y="298103"/>
                  <a:pt x="360730" y="348903"/>
                </a:cubicBezTo>
                <a:cubicBezTo>
                  <a:pt x="402005" y="399703"/>
                  <a:pt x="289822" y="363191"/>
                  <a:pt x="306755" y="393353"/>
                </a:cubicBezTo>
                <a:cubicBezTo>
                  <a:pt x="323688" y="423515"/>
                  <a:pt x="446984" y="509770"/>
                  <a:pt x="462330" y="529878"/>
                </a:cubicBezTo>
                <a:cubicBezTo>
                  <a:pt x="477676" y="549986"/>
                  <a:pt x="359672" y="479607"/>
                  <a:pt x="398830" y="514003"/>
                </a:cubicBezTo>
                <a:cubicBezTo>
                  <a:pt x="437988" y="548399"/>
                  <a:pt x="661826" y="696037"/>
                  <a:pt x="697280" y="736253"/>
                </a:cubicBezTo>
                <a:cubicBezTo>
                  <a:pt x="732734" y="776469"/>
                  <a:pt x="596209" y="728316"/>
                  <a:pt x="611555" y="755303"/>
                </a:cubicBezTo>
                <a:cubicBezTo>
                  <a:pt x="626901" y="782290"/>
                  <a:pt x="768188" y="880716"/>
                  <a:pt x="789355" y="898178"/>
                </a:cubicBezTo>
                <a:cubicBezTo>
                  <a:pt x="810522" y="915640"/>
                  <a:pt x="714743" y="835207"/>
                  <a:pt x="738555" y="860078"/>
                </a:cubicBezTo>
                <a:cubicBezTo>
                  <a:pt x="762367" y="884949"/>
                  <a:pt x="899951" y="1020945"/>
                  <a:pt x="932230" y="1047403"/>
                </a:cubicBezTo>
                <a:cubicBezTo>
                  <a:pt x="964509" y="1073861"/>
                  <a:pt x="912122" y="1002424"/>
                  <a:pt x="932230" y="1018828"/>
                </a:cubicBezTo>
                <a:cubicBezTo>
                  <a:pt x="952338" y="1035232"/>
                  <a:pt x="1042826" y="1146886"/>
                  <a:pt x="1052880" y="1145828"/>
                </a:cubicBezTo>
                <a:cubicBezTo>
                  <a:pt x="1062934" y="1144770"/>
                  <a:pt x="1012134" y="1061691"/>
                  <a:pt x="992555" y="1012478"/>
                </a:cubicBezTo>
                <a:cubicBezTo>
                  <a:pt x="972976" y="963265"/>
                  <a:pt x="979855" y="909820"/>
                  <a:pt x="935405" y="850553"/>
                </a:cubicBezTo>
                <a:cubicBezTo>
                  <a:pt x="890955" y="791286"/>
                  <a:pt x="836980" y="784407"/>
                  <a:pt x="725855" y="656878"/>
                </a:cubicBezTo>
                <a:cubicBezTo>
                  <a:pt x="614730" y="529349"/>
                  <a:pt x="320513" y="150995"/>
                  <a:pt x="268655" y="85378"/>
                </a:cubicBezTo>
                <a:cubicBezTo>
                  <a:pt x="216797" y="19761"/>
                  <a:pt x="443809" y="276407"/>
                  <a:pt x="414705" y="263178"/>
                </a:cubicBezTo>
                <a:cubicBezTo>
                  <a:pt x="385601" y="249949"/>
                  <a:pt x="134776" y="36165"/>
                  <a:pt x="94030" y="6003"/>
                </a:cubicBezTo>
                <a:cubicBezTo>
                  <a:pt x="53284" y="-24160"/>
                  <a:pt x="179755" y="68445"/>
                  <a:pt x="170230" y="82203"/>
                </a:cubicBezTo>
                <a:cubicBezTo>
                  <a:pt x="160705" y="95961"/>
                  <a:pt x="26826" y="84320"/>
                  <a:pt x="8305" y="8537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6AF5B13A-B071-C51A-40F7-CF31461AAF6C}"/>
              </a:ext>
            </a:extLst>
          </p:cNvPr>
          <p:cNvSpPr/>
          <p:nvPr/>
        </p:nvSpPr>
        <p:spPr>
          <a:xfrm>
            <a:off x="6904493" y="3355193"/>
            <a:ext cx="128160" cy="146835"/>
          </a:xfrm>
          <a:custGeom>
            <a:avLst/>
            <a:gdLst>
              <a:gd name="connsiteX0" fmla="*/ 128132 w 128160"/>
              <a:gd name="connsiteY0" fmla="*/ 782 h 146835"/>
              <a:gd name="connsiteX1" fmla="*/ 39232 w 128160"/>
              <a:gd name="connsiteY1" fmla="*/ 64282 h 146835"/>
              <a:gd name="connsiteX2" fmla="*/ 1132 w 128160"/>
              <a:gd name="connsiteY2" fmla="*/ 146832 h 146835"/>
              <a:gd name="connsiteX3" fmla="*/ 13832 w 128160"/>
              <a:gd name="connsiteY3" fmla="*/ 61107 h 146835"/>
              <a:gd name="connsiteX4" fmla="*/ 1132 w 128160"/>
              <a:gd name="connsiteY4" fmla="*/ 96032 h 146835"/>
              <a:gd name="connsiteX5" fmla="*/ 48757 w 128160"/>
              <a:gd name="connsiteY5" fmla="*/ 32532 h 146835"/>
              <a:gd name="connsiteX6" fmla="*/ 128132 w 128160"/>
              <a:gd name="connsiteY6" fmla="*/ 782 h 14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60" h="146835">
                <a:moveTo>
                  <a:pt x="128132" y="782"/>
                </a:moveTo>
                <a:cubicBezTo>
                  <a:pt x="126545" y="6074"/>
                  <a:pt x="60399" y="39940"/>
                  <a:pt x="39232" y="64282"/>
                </a:cubicBezTo>
                <a:cubicBezTo>
                  <a:pt x="18065" y="88624"/>
                  <a:pt x="5365" y="147361"/>
                  <a:pt x="1132" y="146832"/>
                </a:cubicBezTo>
                <a:cubicBezTo>
                  <a:pt x="-3101" y="146303"/>
                  <a:pt x="13832" y="69574"/>
                  <a:pt x="13832" y="61107"/>
                </a:cubicBezTo>
                <a:cubicBezTo>
                  <a:pt x="13832" y="52640"/>
                  <a:pt x="-4689" y="100794"/>
                  <a:pt x="1132" y="96032"/>
                </a:cubicBezTo>
                <a:cubicBezTo>
                  <a:pt x="6953" y="91270"/>
                  <a:pt x="31824" y="46819"/>
                  <a:pt x="48757" y="32532"/>
                </a:cubicBezTo>
                <a:cubicBezTo>
                  <a:pt x="65690" y="18245"/>
                  <a:pt x="129719" y="-4510"/>
                  <a:pt x="128132" y="7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AAD976D-3B99-4790-7842-DE34CCFE8C26}"/>
              </a:ext>
            </a:extLst>
          </p:cNvPr>
          <p:cNvSpPr/>
          <p:nvPr/>
        </p:nvSpPr>
        <p:spPr>
          <a:xfrm>
            <a:off x="7981770" y="3181089"/>
            <a:ext cx="106504" cy="277512"/>
          </a:xfrm>
          <a:custGeom>
            <a:avLst/>
            <a:gdLst>
              <a:gd name="connsiteX0" fmla="*/ 180 w 106504"/>
              <a:gd name="connsiteY0" fmla="*/ 261 h 277512"/>
              <a:gd name="connsiteX1" fmla="*/ 79555 w 106504"/>
              <a:gd name="connsiteY1" fmla="*/ 152661 h 277512"/>
              <a:gd name="connsiteX2" fmla="*/ 73205 w 106504"/>
              <a:gd name="connsiteY2" fmla="*/ 276486 h 277512"/>
              <a:gd name="connsiteX3" fmla="*/ 82730 w 106504"/>
              <a:gd name="connsiteY3" fmla="*/ 206636 h 277512"/>
              <a:gd name="connsiteX4" fmla="*/ 104955 w 106504"/>
              <a:gd name="connsiteY4" fmla="*/ 117736 h 277512"/>
              <a:gd name="connsiteX5" fmla="*/ 180 w 106504"/>
              <a:gd name="connsiteY5" fmla="*/ 261 h 27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504" h="277512">
                <a:moveTo>
                  <a:pt x="180" y="261"/>
                </a:moveTo>
                <a:cubicBezTo>
                  <a:pt x="-4053" y="6082"/>
                  <a:pt x="67384" y="106623"/>
                  <a:pt x="79555" y="152661"/>
                </a:cubicBezTo>
                <a:cubicBezTo>
                  <a:pt x="91726" y="198699"/>
                  <a:pt x="72676" y="267490"/>
                  <a:pt x="73205" y="276486"/>
                </a:cubicBezTo>
                <a:cubicBezTo>
                  <a:pt x="73734" y="285482"/>
                  <a:pt x="77438" y="233094"/>
                  <a:pt x="82730" y="206636"/>
                </a:cubicBezTo>
                <a:cubicBezTo>
                  <a:pt x="88022" y="180178"/>
                  <a:pt x="112893" y="147899"/>
                  <a:pt x="104955" y="117736"/>
                </a:cubicBezTo>
                <a:cubicBezTo>
                  <a:pt x="97017" y="87573"/>
                  <a:pt x="4413" y="-5560"/>
                  <a:pt x="180" y="2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DDDD1447-918E-65AD-EAA2-78BB266F0CEE}"/>
              </a:ext>
            </a:extLst>
          </p:cNvPr>
          <p:cNvSpPr/>
          <p:nvPr/>
        </p:nvSpPr>
        <p:spPr>
          <a:xfrm>
            <a:off x="7452880" y="2749842"/>
            <a:ext cx="492066" cy="321309"/>
          </a:xfrm>
          <a:custGeom>
            <a:avLst/>
            <a:gdLst>
              <a:gd name="connsiteX0" fmla="*/ 490970 w 492066"/>
              <a:gd name="connsiteY0" fmla="*/ 9233 h 321309"/>
              <a:gd name="connsiteX1" fmla="*/ 243320 w 492066"/>
              <a:gd name="connsiteY1" fmla="*/ 66383 h 321309"/>
              <a:gd name="connsiteX2" fmla="*/ 75045 w 492066"/>
              <a:gd name="connsiteY2" fmla="*/ 196558 h 321309"/>
              <a:gd name="connsiteX3" fmla="*/ 103620 w 492066"/>
              <a:gd name="connsiteY3" fmla="*/ 164808 h 321309"/>
              <a:gd name="connsiteX4" fmla="*/ 2020 w 492066"/>
              <a:gd name="connsiteY4" fmla="*/ 320383 h 321309"/>
              <a:gd name="connsiteX5" fmla="*/ 43295 w 492066"/>
              <a:gd name="connsiteY5" fmla="*/ 218783 h 321309"/>
              <a:gd name="connsiteX6" fmla="*/ 132195 w 492066"/>
              <a:gd name="connsiteY6" fmla="*/ 6058 h 321309"/>
              <a:gd name="connsiteX7" fmla="*/ 100445 w 492066"/>
              <a:gd name="connsiteY7" fmla="*/ 53683 h 321309"/>
              <a:gd name="connsiteX8" fmla="*/ 198870 w 492066"/>
              <a:gd name="connsiteY8" fmla="*/ 6058 h 321309"/>
              <a:gd name="connsiteX9" fmla="*/ 138545 w 492066"/>
              <a:gd name="connsiteY9" fmla="*/ 21933 h 321309"/>
              <a:gd name="connsiteX10" fmla="*/ 490970 w 492066"/>
              <a:gd name="connsiteY10" fmla="*/ 9233 h 321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2066" h="321309">
                <a:moveTo>
                  <a:pt x="490970" y="9233"/>
                </a:moveTo>
                <a:cubicBezTo>
                  <a:pt x="508432" y="16641"/>
                  <a:pt x="312641" y="35162"/>
                  <a:pt x="243320" y="66383"/>
                </a:cubicBezTo>
                <a:cubicBezTo>
                  <a:pt x="173999" y="97604"/>
                  <a:pt x="98328" y="180154"/>
                  <a:pt x="75045" y="196558"/>
                </a:cubicBezTo>
                <a:cubicBezTo>
                  <a:pt x="51762" y="212962"/>
                  <a:pt x="115791" y="144171"/>
                  <a:pt x="103620" y="164808"/>
                </a:cubicBezTo>
                <a:cubicBezTo>
                  <a:pt x="91449" y="185445"/>
                  <a:pt x="12074" y="311387"/>
                  <a:pt x="2020" y="320383"/>
                </a:cubicBezTo>
                <a:cubicBezTo>
                  <a:pt x="-8034" y="329379"/>
                  <a:pt x="21599" y="271170"/>
                  <a:pt x="43295" y="218783"/>
                </a:cubicBezTo>
                <a:cubicBezTo>
                  <a:pt x="64991" y="166396"/>
                  <a:pt x="122670" y="33575"/>
                  <a:pt x="132195" y="6058"/>
                </a:cubicBezTo>
                <a:cubicBezTo>
                  <a:pt x="141720" y="-21459"/>
                  <a:pt x="89333" y="53683"/>
                  <a:pt x="100445" y="53683"/>
                </a:cubicBezTo>
                <a:cubicBezTo>
                  <a:pt x="111557" y="53683"/>
                  <a:pt x="192520" y="11350"/>
                  <a:pt x="198870" y="6058"/>
                </a:cubicBezTo>
                <a:cubicBezTo>
                  <a:pt x="205220" y="766"/>
                  <a:pt x="95683" y="23520"/>
                  <a:pt x="138545" y="21933"/>
                </a:cubicBezTo>
                <a:cubicBezTo>
                  <a:pt x="181407" y="20346"/>
                  <a:pt x="473508" y="1825"/>
                  <a:pt x="490970" y="923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1DDDE3EA-98AD-1BEA-0428-CF11A84557B1}"/>
              </a:ext>
            </a:extLst>
          </p:cNvPr>
          <p:cNvSpPr/>
          <p:nvPr/>
        </p:nvSpPr>
        <p:spPr>
          <a:xfrm>
            <a:off x="7517457" y="2897731"/>
            <a:ext cx="612290" cy="208554"/>
          </a:xfrm>
          <a:custGeom>
            <a:avLst/>
            <a:gdLst>
              <a:gd name="connsiteX0" fmla="*/ 67618 w 612290"/>
              <a:gd name="connsiteY0" fmla="*/ 7394 h 208554"/>
              <a:gd name="connsiteX1" fmla="*/ 350193 w 612290"/>
              <a:gd name="connsiteY1" fmla="*/ 16919 h 208554"/>
              <a:gd name="connsiteX2" fmla="*/ 305743 w 612290"/>
              <a:gd name="connsiteY2" fmla="*/ 23269 h 208554"/>
              <a:gd name="connsiteX3" fmla="*/ 607368 w 612290"/>
              <a:gd name="connsiteY3" fmla="*/ 7394 h 208554"/>
              <a:gd name="connsiteX4" fmla="*/ 486718 w 612290"/>
              <a:gd name="connsiteY4" fmla="*/ 45494 h 208554"/>
              <a:gd name="connsiteX5" fmla="*/ 404168 w 612290"/>
              <a:gd name="connsiteY5" fmla="*/ 93119 h 208554"/>
              <a:gd name="connsiteX6" fmla="*/ 547043 w 612290"/>
              <a:gd name="connsiteY6" fmla="*/ 93119 h 208554"/>
              <a:gd name="connsiteX7" fmla="*/ 366068 w 612290"/>
              <a:gd name="connsiteY7" fmla="*/ 115344 h 208554"/>
              <a:gd name="connsiteX8" fmla="*/ 493068 w 612290"/>
              <a:gd name="connsiteY8" fmla="*/ 150269 h 208554"/>
              <a:gd name="connsiteX9" fmla="*/ 604193 w 612290"/>
              <a:gd name="connsiteY9" fmla="*/ 191544 h 208554"/>
              <a:gd name="connsiteX10" fmla="*/ 454968 w 612290"/>
              <a:gd name="connsiteY10" fmla="*/ 166144 h 208554"/>
              <a:gd name="connsiteX11" fmla="*/ 150168 w 612290"/>
              <a:gd name="connsiteY11" fmla="*/ 150269 h 208554"/>
              <a:gd name="connsiteX12" fmla="*/ 35868 w 612290"/>
              <a:gd name="connsiteY12" fmla="*/ 159794 h 208554"/>
              <a:gd name="connsiteX13" fmla="*/ 32693 w 612290"/>
              <a:gd name="connsiteY13" fmla="*/ 207419 h 208554"/>
              <a:gd name="connsiteX14" fmla="*/ 943 w 612290"/>
              <a:gd name="connsiteY14" fmla="*/ 105819 h 208554"/>
              <a:gd name="connsiteX15" fmla="*/ 73968 w 612290"/>
              <a:gd name="connsiteY15" fmla="*/ 137569 h 208554"/>
              <a:gd name="connsiteX16" fmla="*/ 67618 w 612290"/>
              <a:gd name="connsiteY16" fmla="*/ 7394 h 20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2290" h="208554">
                <a:moveTo>
                  <a:pt x="67618" y="7394"/>
                </a:moveTo>
                <a:cubicBezTo>
                  <a:pt x="113655" y="-12714"/>
                  <a:pt x="310506" y="14273"/>
                  <a:pt x="350193" y="16919"/>
                </a:cubicBezTo>
                <a:cubicBezTo>
                  <a:pt x="389880" y="19565"/>
                  <a:pt x="262881" y="24856"/>
                  <a:pt x="305743" y="23269"/>
                </a:cubicBezTo>
                <a:cubicBezTo>
                  <a:pt x="348605" y="21682"/>
                  <a:pt x="577206" y="3690"/>
                  <a:pt x="607368" y="7394"/>
                </a:cubicBezTo>
                <a:cubicBezTo>
                  <a:pt x="637531" y="11098"/>
                  <a:pt x="520585" y="31206"/>
                  <a:pt x="486718" y="45494"/>
                </a:cubicBezTo>
                <a:cubicBezTo>
                  <a:pt x="452851" y="59782"/>
                  <a:pt x="394114" y="85182"/>
                  <a:pt x="404168" y="93119"/>
                </a:cubicBezTo>
                <a:cubicBezTo>
                  <a:pt x="414222" y="101056"/>
                  <a:pt x="553393" y="89415"/>
                  <a:pt x="547043" y="93119"/>
                </a:cubicBezTo>
                <a:cubicBezTo>
                  <a:pt x="540693" y="96823"/>
                  <a:pt x="375064" y="105819"/>
                  <a:pt x="366068" y="115344"/>
                </a:cubicBezTo>
                <a:cubicBezTo>
                  <a:pt x="357072" y="124869"/>
                  <a:pt x="453381" y="137569"/>
                  <a:pt x="493068" y="150269"/>
                </a:cubicBezTo>
                <a:cubicBezTo>
                  <a:pt x="532756" y="162969"/>
                  <a:pt x="610543" y="188898"/>
                  <a:pt x="604193" y="191544"/>
                </a:cubicBezTo>
                <a:cubicBezTo>
                  <a:pt x="597843" y="194190"/>
                  <a:pt x="530639" y="173023"/>
                  <a:pt x="454968" y="166144"/>
                </a:cubicBezTo>
                <a:cubicBezTo>
                  <a:pt x="379297" y="159265"/>
                  <a:pt x="220018" y="151327"/>
                  <a:pt x="150168" y="150269"/>
                </a:cubicBezTo>
                <a:cubicBezTo>
                  <a:pt x="80318" y="149211"/>
                  <a:pt x="55447" y="150269"/>
                  <a:pt x="35868" y="159794"/>
                </a:cubicBezTo>
                <a:cubicBezTo>
                  <a:pt x="16289" y="169319"/>
                  <a:pt x="38514" y="216415"/>
                  <a:pt x="32693" y="207419"/>
                </a:cubicBezTo>
                <a:cubicBezTo>
                  <a:pt x="26872" y="198423"/>
                  <a:pt x="-5936" y="117461"/>
                  <a:pt x="943" y="105819"/>
                </a:cubicBezTo>
                <a:cubicBezTo>
                  <a:pt x="7822" y="94177"/>
                  <a:pt x="61797" y="150269"/>
                  <a:pt x="73968" y="137569"/>
                </a:cubicBezTo>
                <a:cubicBezTo>
                  <a:pt x="86139" y="124869"/>
                  <a:pt x="21581" y="27502"/>
                  <a:pt x="67618" y="7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CF29CD25-9267-8394-E115-6960B79C8DEE}"/>
              </a:ext>
            </a:extLst>
          </p:cNvPr>
          <p:cNvSpPr/>
          <p:nvPr/>
        </p:nvSpPr>
        <p:spPr>
          <a:xfrm>
            <a:off x="7838004" y="3463924"/>
            <a:ext cx="178905" cy="311543"/>
          </a:xfrm>
          <a:custGeom>
            <a:avLst/>
            <a:gdLst>
              <a:gd name="connsiteX0" fmla="*/ 1071 w 178905"/>
              <a:gd name="connsiteY0" fmla="*/ 1 h 311543"/>
              <a:gd name="connsiteX1" fmla="*/ 89971 w 178905"/>
              <a:gd name="connsiteY1" fmla="*/ 133351 h 311543"/>
              <a:gd name="connsiteX2" fmla="*/ 102671 w 178905"/>
              <a:gd name="connsiteY2" fmla="*/ 104776 h 311543"/>
              <a:gd name="connsiteX3" fmla="*/ 147121 w 178905"/>
              <a:gd name="connsiteY3" fmla="*/ 190501 h 311543"/>
              <a:gd name="connsiteX4" fmla="*/ 178871 w 178905"/>
              <a:gd name="connsiteY4" fmla="*/ 276226 h 311543"/>
              <a:gd name="connsiteX5" fmla="*/ 153471 w 178905"/>
              <a:gd name="connsiteY5" fmla="*/ 225426 h 311543"/>
              <a:gd name="connsiteX6" fmla="*/ 159821 w 178905"/>
              <a:gd name="connsiteY6" fmla="*/ 311151 h 311543"/>
              <a:gd name="connsiteX7" fmla="*/ 131246 w 178905"/>
              <a:gd name="connsiteY7" fmla="*/ 250826 h 311543"/>
              <a:gd name="connsiteX8" fmla="*/ 10596 w 178905"/>
              <a:gd name="connsiteY8" fmla="*/ 107951 h 311543"/>
              <a:gd name="connsiteX9" fmla="*/ 39171 w 178905"/>
              <a:gd name="connsiteY9" fmla="*/ 136526 h 311543"/>
              <a:gd name="connsiteX10" fmla="*/ 1071 w 178905"/>
              <a:gd name="connsiteY10" fmla="*/ 1 h 31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05" h="311543">
                <a:moveTo>
                  <a:pt x="1071" y="1"/>
                </a:moveTo>
                <a:cubicBezTo>
                  <a:pt x="9538" y="-528"/>
                  <a:pt x="73038" y="115889"/>
                  <a:pt x="89971" y="133351"/>
                </a:cubicBezTo>
                <a:cubicBezTo>
                  <a:pt x="106904" y="150813"/>
                  <a:pt x="93146" y="95251"/>
                  <a:pt x="102671" y="104776"/>
                </a:cubicBezTo>
                <a:cubicBezTo>
                  <a:pt x="112196" y="114301"/>
                  <a:pt x="134421" y="161926"/>
                  <a:pt x="147121" y="190501"/>
                </a:cubicBezTo>
                <a:cubicBezTo>
                  <a:pt x="159821" y="219076"/>
                  <a:pt x="177813" y="270405"/>
                  <a:pt x="178871" y="276226"/>
                </a:cubicBezTo>
                <a:cubicBezTo>
                  <a:pt x="179929" y="282047"/>
                  <a:pt x="156646" y="219605"/>
                  <a:pt x="153471" y="225426"/>
                </a:cubicBezTo>
                <a:cubicBezTo>
                  <a:pt x="150296" y="231247"/>
                  <a:pt x="163525" y="306918"/>
                  <a:pt x="159821" y="311151"/>
                </a:cubicBezTo>
                <a:cubicBezTo>
                  <a:pt x="156117" y="315384"/>
                  <a:pt x="156117" y="284693"/>
                  <a:pt x="131246" y="250826"/>
                </a:cubicBezTo>
                <a:cubicBezTo>
                  <a:pt x="106375" y="216959"/>
                  <a:pt x="25942" y="127001"/>
                  <a:pt x="10596" y="107951"/>
                </a:cubicBezTo>
                <a:cubicBezTo>
                  <a:pt x="-4750" y="88901"/>
                  <a:pt x="41288" y="148168"/>
                  <a:pt x="39171" y="136526"/>
                </a:cubicBezTo>
                <a:cubicBezTo>
                  <a:pt x="37054" y="124884"/>
                  <a:pt x="-7396" y="530"/>
                  <a:pt x="1071" y="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DF88AB52-FD2F-8D29-B588-133FE3F3C5A1}"/>
              </a:ext>
            </a:extLst>
          </p:cNvPr>
          <p:cNvSpPr/>
          <p:nvPr/>
        </p:nvSpPr>
        <p:spPr>
          <a:xfrm>
            <a:off x="6667476" y="3631851"/>
            <a:ext cx="273130" cy="276798"/>
          </a:xfrm>
          <a:custGeom>
            <a:avLst/>
            <a:gdLst>
              <a:gd name="connsiteX0" fmla="*/ 273074 w 273130"/>
              <a:gd name="connsiteY0" fmla="*/ 6699 h 276798"/>
              <a:gd name="connsiteX1" fmla="*/ 104799 w 273130"/>
              <a:gd name="connsiteY1" fmla="*/ 146399 h 276798"/>
              <a:gd name="connsiteX2" fmla="*/ 34949 w 273130"/>
              <a:gd name="connsiteY2" fmla="*/ 270224 h 276798"/>
              <a:gd name="connsiteX3" fmla="*/ 38124 w 273130"/>
              <a:gd name="connsiteY3" fmla="*/ 190849 h 276798"/>
              <a:gd name="connsiteX4" fmla="*/ 24 w 273130"/>
              <a:gd name="connsiteY4" fmla="*/ 276574 h 276798"/>
              <a:gd name="connsiteX5" fmla="*/ 44474 w 273130"/>
              <a:gd name="connsiteY5" fmla="*/ 159099 h 276798"/>
              <a:gd name="connsiteX6" fmla="*/ 6374 w 273130"/>
              <a:gd name="connsiteY6" fmla="*/ 178149 h 276798"/>
              <a:gd name="connsiteX7" fmla="*/ 82574 w 273130"/>
              <a:gd name="connsiteY7" fmla="*/ 70199 h 276798"/>
              <a:gd name="connsiteX8" fmla="*/ 82574 w 273130"/>
              <a:gd name="connsiteY8" fmla="*/ 67024 h 276798"/>
              <a:gd name="connsiteX9" fmla="*/ 149249 w 273130"/>
              <a:gd name="connsiteY9" fmla="*/ 28924 h 276798"/>
              <a:gd name="connsiteX10" fmla="*/ 85749 w 273130"/>
              <a:gd name="connsiteY10" fmla="*/ 22574 h 276798"/>
              <a:gd name="connsiteX11" fmla="*/ 273074 w 273130"/>
              <a:gd name="connsiteY11" fmla="*/ 6699 h 276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130" h="276798">
                <a:moveTo>
                  <a:pt x="273074" y="6699"/>
                </a:moveTo>
                <a:cubicBezTo>
                  <a:pt x="276249" y="27337"/>
                  <a:pt x="144486" y="102478"/>
                  <a:pt x="104799" y="146399"/>
                </a:cubicBezTo>
                <a:cubicBezTo>
                  <a:pt x="65111" y="190320"/>
                  <a:pt x="46061" y="262816"/>
                  <a:pt x="34949" y="270224"/>
                </a:cubicBezTo>
                <a:cubicBezTo>
                  <a:pt x="23836" y="277632"/>
                  <a:pt x="43945" y="189791"/>
                  <a:pt x="38124" y="190849"/>
                </a:cubicBezTo>
                <a:cubicBezTo>
                  <a:pt x="32303" y="191907"/>
                  <a:pt x="-1034" y="281865"/>
                  <a:pt x="24" y="276574"/>
                </a:cubicBezTo>
                <a:cubicBezTo>
                  <a:pt x="1082" y="271283"/>
                  <a:pt x="43416" y="175503"/>
                  <a:pt x="44474" y="159099"/>
                </a:cubicBezTo>
                <a:cubicBezTo>
                  <a:pt x="45532" y="142695"/>
                  <a:pt x="24" y="192966"/>
                  <a:pt x="6374" y="178149"/>
                </a:cubicBezTo>
                <a:cubicBezTo>
                  <a:pt x="12724" y="163332"/>
                  <a:pt x="69874" y="88720"/>
                  <a:pt x="82574" y="70199"/>
                </a:cubicBezTo>
                <a:cubicBezTo>
                  <a:pt x="95274" y="51678"/>
                  <a:pt x="71462" y="73903"/>
                  <a:pt x="82574" y="67024"/>
                </a:cubicBezTo>
                <a:cubicBezTo>
                  <a:pt x="93686" y="60145"/>
                  <a:pt x="148720" y="36332"/>
                  <a:pt x="149249" y="28924"/>
                </a:cubicBezTo>
                <a:cubicBezTo>
                  <a:pt x="149778" y="21516"/>
                  <a:pt x="71462" y="25749"/>
                  <a:pt x="85749" y="22574"/>
                </a:cubicBezTo>
                <a:cubicBezTo>
                  <a:pt x="100036" y="19399"/>
                  <a:pt x="269899" y="-13939"/>
                  <a:pt x="273074" y="66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AE376072-B22B-4121-6B72-367C6EAB3DD0}"/>
              </a:ext>
            </a:extLst>
          </p:cNvPr>
          <p:cNvSpPr/>
          <p:nvPr/>
        </p:nvSpPr>
        <p:spPr>
          <a:xfrm>
            <a:off x="6812494" y="1694878"/>
            <a:ext cx="1074521" cy="1058987"/>
          </a:xfrm>
          <a:custGeom>
            <a:avLst/>
            <a:gdLst>
              <a:gd name="connsiteX0" fmla="*/ 1056 w 1074521"/>
              <a:gd name="connsiteY0" fmla="*/ 6922 h 1058987"/>
              <a:gd name="connsiteX1" fmla="*/ 359831 w 1074521"/>
              <a:gd name="connsiteY1" fmla="*/ 660972 h 1058987"/>
              <a:gd name="connsiteX2" fmla="*/ 369356 w 1074521"/>
              <a:gd name="connsiteY2" fmla="*/ 629222 h 1058987"/>
              <a:gd name="connsiteX3" fmla="*/ 648756 w 1074521"/>
              <a:gd name="connsiteY3" fmla="*/ 765747 h 1058987"/>
              <a:gd name="connsiteX4" fmla="*/ 620181 w 1074521"/>
              <a:gd name="connsiteY4" fmla="*/ 781622 h 1058987"/>
              <a:gd name="connsiteX5" fmla="*/ 785281 w 1074521"/>
              <a:gd name="connsiteY5" fmla="*/ 959422 h 1058987"/>
              <a:gd name="connsiteX6" fmla="*/ 696381 w 1074521"/>
              <a:gd name="connsiteY6" fmla="*/ 927672 h 1058987"/>
              <a:gd name="connsiteX7" fmla="*/ 1067856 w 1074521"/>
              <a:gd name="connsiteY7" fmla="*/ 1054672 h 1058987"/>
              <a:gd name="connsiteX8" fmla="*/ 912281 w 1074521"/>
              <a:gd name="connsiteY8" fmla="*/ 975297 h 1058987"/>
              <a:gd name="connsiteX9" fmla="*/ 626531 w 1074521"/>
              <a:gd name="connsiteY9" fmla="*/ 486347 h 1058987"/>
              <a:gd name="connsiteX10" fmla="*/ 775756 w 1074521"/>
              <a:gd name="connsiteY10" fmla="*/ 638747 h 1058987"/>
              <a:gd name="connsiteX11" fmla="*/ 445556 w 1074521"/>
              <a:gd name="connsiteY11" fmla="*/ 397447 h 1058987"/>
              <a:gd name="connsiteX12" fmla="*/ 604306 w 1074521"/>
              <a:gd name="connsiteY12" fmla="*/ 403797 h 1058987"/>
              <a:gd name="connsiteX13" fmla="*/ 490006 w 1074521"/>
              <a:gd name="connsiteY13" fmla="*/ 321247 h 1058987"/>
              <a:gd name="connsiteX14" fmla="*/ 1056 w 1074521"/>
              <a:gd name="connsiteY14" fmla="*/ 6922 h 105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74521" h="1058987">
                <a:moveTo>
                  <a:pt x="1056" y="6922"/>
                </a:moveTo>
                <a:cubicBezTo>
                  <a:pt x="-20640" y="63543"/>
                  <a:pt x="298448" y="557255"/>
                  <a:pt x="359831" y="660972"/>
                </a:cubicBezTo>
                <a:cubicBezTo>
                  <a:pt x="421214" y="764689"/>
                  <a:pt x="321202" y="611760"/>
                  <a:pt x="369356" y="629222"/>
                </a:cubicBezTo>
                <a:cubicBezTo>
                  <a:pt x="417510" y="646684"/>
                  <a:pt x="606952" y="740347"/>
                  <a:pt x="648756" y="765747"/>
                </a:cubicBezTo>
                <a:cubicBezTo>
                  <a:pt x="690560" y="791147"/>
                  <a:pt x="597427" y="749343"/>
                  <a:pt x="620181" y="781622"/>
                </a:cubicBezTo>
                <a:cubicBezTo>
                  <a:pt x="642935" y="813901"/>
                  <a:pt x="772581" y="935080"/>
                  <a:pt x="785281" y="959422"/>
                </a:cubicBezTo>
                <a:cubicBezTo>
                  <a:pt x="797981" y="983764"/>
                  <a:pt x="696381" y="927672"/>
                  <a:pt x="696381" y="927672"/>
                </a:cubicBezTo>
                <a:cubicBezTo>
                  <a:pt x="743477" y="943547"/>
                  <a:pt x="1031873" y="1046735"/>
                  <a:pt x="1067856" y="1054672"/>
                </a:cubicBezTo>
                <a:cubicBezTo>
                  <a:pt x="1103839" y="1062610"/>
                  <a:pt x="985835" y="1070018"/>
                  <a:pt x="912281" y="975297"/>
                </a:cubicBezTo>
                <a:cubicBezTo>
                  <a:pt x="838727" y="880576"/>
                  <a:pt x="649285" y="542439"/>
                  <a:pt x="626531" y="486347"/>
                </a:cubicBezTo>
                <a:cubicBezTo>
                  <a:pt x="603777" y="430255"/>
                  <a:pt x="805918" y="653564"/>
                  <a:pt x="775756" y="638747"/>
                </a:cubicBezTo>
                <a:cubicBezTo>
                  <a:pt x="745594" y="623930"/>
                  <a:pt x="474131" y="436605"/>
                  <a:pt x="445556" y="397447"/>
                </a:cubicBezTo>
                <a:cubicBezTo>
                  <a:pt x="416981" y="358289"/>
                  <a:pt x="596898" y="416497"/>
                  <a:pt x="604306" y="403797"/>
                </a:cubicBezTo>
                <a:cubicBezTo>
                  <a:pt x="611714" y="391097"/>
                  <a:pt x="593723" y="384747"/>
                  <a:pt x="490006" y="321247"/>
                </a:cubicBezTo>
                <a:cubicBezTo>
                  <a:pt x="386289" y="257747"/>
                  <a:pt x="22752" y="-49699"/>
                  <a:pt x="1056" y="692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4AA8182A-21DD-A660-499F-AFB8F3F8A204}"/>
              </a:ext>
            </a:extLst>
          </p:cNvPr>
          <p:cNvSpPr/>
          <p:nvPr/>
        </p:nvSpPr>
        <p:spPr>
          <a:xfrm>
            <a:off x="6289593" y="3867051"/>
            <a:ext cx="9607" cy="172416"/>
          </a:xfrm>
          <a:custGeom>
            <a:avLst/>
            <a:gdLst>
              <a:gd name="connsiteX0" fmla="*/ 3257 w 9607"/>
              <a:gd name="connsiteY0" fmla="*/ 99 h 172416"/>
              <a:gd name="connsiteX1" fmla="*/ 9607 w 9607"/>
              <a:gd name="connsiteY1" fmla="*/ 168374 h 172416"/>
              <a:gd name="connsiteX2" fmla="*/ 3257 w 9607"/>
              <a:gd name="connsiteY2" fmla="*/ 123924 h 172416"/>
              <a:gd name="connsiteX3" fmla="*/ 82 w 9607"/>
              <a:gd name="connsiteY3" fmla="*/ 142974 h 172416"/>
              <a:gd name="connsiteX4" fmla="*/ 3257 w 9607"/>
              <a:gd name="connsiteY4" fmla="*/ 99 h 17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7" h="172416">
                <a:moveTo>
                  <a:pt x="3257" y="99"/>
                </a:moveTo>
                <a:cubicBezTo>
                  <a:pt x="4844" y="4332"/>
                  <a:pt x="9607" y="147737"/>
                  <a:pt x="9607" y="168374"/>
                </a:cubicBezTo>
                <a:cubicBezTo>
                  <a:pt x="9607" y="189011"/>
                  <a:pt x="3257" y="123924"/>
                  <a:pt x="3257" y="123924"/>
                </a:cubicBezTo>
                <a:cubicBezTo>
                  <a:pt x="1670" y="119691"/>
                  <a:pt x="611" y="157262"/>
                  <a:pt x="82" y="142974"/>
                </a:cubicBezTo>
                <a:cubicBezTo>
                  <a:pt x="-447" y="128687"/>
                  <a:pt x="1670" y="-4134"/>
                  <a:pt x="3257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0A3B133-C3FB-C518-7892-14F1BF80DCB2}"/>
              </a:ext>
            </a:extLst>
          </p:cNvPr>
          <p:cNvSpPr/>
          <p:nvPr/>
        </p:nvSpPr>
        <p:spPr>
          <a:xfrm>
            <a:off x="6308656" y="3851274"/>
            <a:ext cx="15944" cy="219086"/>
          </a:xfrm>
          <a:custGeom>
            <a:avLst/>
            <a:gdLst>
              <a:gd name="connsiteX0" fmla="*/ 3244 w 15944"/>
              <a:gd name="connsiteY0" fmla="*/ 1 h 219086"/>
              <a:gd name="connsiteX1" fmla="*/ 69 w 15944"/>
              <a:gd name="connsiteY1" fmla="*/ 120651 h 219086"/>
              <a:gd name="connsiteX2" fmla="*/ 6419 w 15944"/>
              <a:gd name="connsiteY2" fmla="*/ 219076 h 219086"/>
              <a:gd name="connsiteX3" fmla="*/ 15944 w 15944"/>
              <a:gd name="connsiteY3" fmla="*/ 127001 h 219086"/>
              <a:gd name="connsiteX4" fmla="*/ 6419 w 15944"/>
              <a:gd name="connsiteY4" fmla="*/ 117476 h 219086"/>
              <a:gd name="connsiteX5" fmla="*/ 3244 w 15944"/>
              <a:gd name="connsiteY5" fmla="*/ 1 h 21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44" h="219086">
                <a:moveTo>
                  <a:pt x="3244" y="1"/>
                </a:moveTo>
                <a:cubicBezTo>
                  <a:pt x="2186" y="530"/>
                  <a:pt x="-460" y="84139"/>
                  <a:pt x="69" y="120651"/>
                </a:cubicBezTo>
                <a:cubicBezTo>
                  <a:pt x="598" y="157163"/>
                  <a:pt x="3773" y="218018"/>
                  <a:pt x="6419" y="219076"/>
                </a:cubicBezTo>
                <a:cubicBezTo>
                  <a:pt x="9065" y="220134"/>
                  <a:pt x="15944" y="143934"/>
                  <a:pt x="15944" y="127001"/>
                </a:cubicBezTo>
                <a:cubicBezTo>
                  <a:pt x="15944" y="110068"/>
                  <a:pt x="8536" y="130705"/>
                  <a:pt x="6419" y="117476"/>
                </a:cubicBezTo>
                <a:cubicBezTo>
                  <a:pt x="4302" y="104247"/>
                  <a:pt x="4302" y="-528"/>
                  <a:pt x="324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FDE925D9-3348-DA79-F988-A723EAC21F72}"/>
              </a:ext>
            </a:extLst>
          </p:cNvPr>
          <p:cNvSpPr/>
          <p:nvPr/>
        </p:nvSpPr>
        <p:spPr>
          <a:xfrm>
            <a:off x="6250210" y="4003541"/>
            <a:ext cx="61748" cy="140274"/>
          </a:xfrm>
          <a:custGeom>
            <a:avLst/>
            <a:gdLst>
              <a:gd name="connsiteX0" fmla="*/ 58515 w 61748"/>
              <a:gd name="connsiteY0" fmla="*/ 134 h 140274"/>
              <a:gd name="connsiteX1" fmla="*/ 20415 w 61748"/>
              <a:gd name="connsiteY1" fmla="*/ 69984 h 140274"/>
              <a:gd name="connsiteX2" fmla="*/ 29940 w 61748"/>
              <a:gd name="connsiteY2" fmla="*/ 114434 h 140274"/>
              <a:gd name="connsiteX3" fmla="*/ 26765 w 61748"/>
              <a:gd name="connsiteY3" fmla="*/ 92209 h 140274"/>
              <a:gd name="connsiteX4" fmla="*/ 61690 w 61748"/>
              <a:gd name="connsiteY4" fmla="*/ 139834 h 140274"/>
              <a:gd name="connsiteX5" fmla="*/ 17240 w 61748"/>
              <a:gd name="connsiteY5" fmla="*/ 114434 h 140274"/>
              <a:gd name="connsiteX6" fmla="*/ 1365 w 61748"/>
              <a:gd name="connsiteY6" fmla="*/ 89034 h 140274"/>
              <a:gd name="connsiteX7" fmla="*/ 58515 w 61748"/>
              <a:gd name="connsiteY7" fmla="*/ 134 h 14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748" h="140274">
                <a:moveTo>
                  <a:pt x="58515" y="134"/>
                </a:moveTo>
                <a:cubicBezTo>
                  <a:pt x="61690" y="-3041"/>
                  <a:pt x="25177" y="50934"/>
                  <a:pt x="20415" y="69984"/>
                </a:cubicBezTo>
                <a:cubicBezTo>
                  <a:pt x="15653" y="89034"/>
                  <a:pt x="28882" y="110730"/>
                  <a:pt x="29940" y="114434"/>
                </a:cubicBezTo>
                <a:cubicBezTo>
                  <a:pt x="30998" y="118138"/>
                  <a:pt x="21473" y="87976"/>
                  <a:pt x="26765" y="92209"/>
                </a:cubicBezTo>
                <a:cubicBezTo>
                  <a:pt x="32057" y="96442"/>
                  <a:pt x="63277" y="136130"/>
                  <a:pt x="61690" y="139834"/>
                </a:cubicBezTo>
                <a:cubicBezTo>
                  <a:pt x="60103" y="143538"/>
                  <a:pt x="27294" y="122901"/>
                  <a:pt x="17240" y="114434"/>
                </a:cubicBezTo>
                <a:cubicBezTo>
                  <a:pt x="7186" y="105967"/>
                  <a:pt x="-3927" y="102263"/>
                  <a:pt x="1365" y="89034"/>
                </a:cubicBezTo>
                <a:cubicBezTo>
                  <a:pt x="6657" y="75805"/>
                  <a:pt x="55340" y="3309"/>
                  <a:pt x="58515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A0EA4BB4-0CAA-C024-B605-3148FA9F6C9C}"/>
              </a:ext>
            </a:extLst>
          </p:cNvPr>
          <p:cNvSpPr/>
          <p:nvPr/>
        </p:nvSpPr>
        <p:spPr>
          <a:xfrm>
            <a:off x="6286377" y="4016093"/>
            <a:ext cx="64143" cy="121263"/>
          </a:xfrm>
          <a:custGeom>
            <a:avLst/>
            <a:gdLst>
              <a:gd name="connsiteX0" fmla="*/ 123 w 64143"/>
              <a:gd name="connsiteY0" fmla="*/ 282 h 121263"/>
              <a:gd name="connsiteX1" fmla="*/ 47748 w 64143"/>
              <a:gd name="connsiteY1" fmla="*/ 54257 h 121263"/>
              <a:gd name="connsiteX2" fmla="*/ 57273 w 64143"/>
              <a:gd name="connsiteY2" fmla="*/ 82832 h 121263"/>
              <a:gd name="connsiteX3" fmla="*/ 35048 w 64143"/>
              <a:gd name="connsiteY3" fmla="*/ 108232 h 121263"/>
              <a:gd name="connsiteX4" fmla="*/ 22348 w 64143"/>
              <a:gd name="connsiteY4" fmla="*/ 120932 h 121263"/>
              <a:gd name="connsiteX5" fmla="*/ 38223 w 64143"/>
              <a:gd name="connsiteY5" fmla="*/ 95532 h 121263"/>
              <a:gd name="connsiteX6" fmla="*/ 63623 w 64143"/>
              <a:gd name="connsiteY6" fmla="*/ 79657 h 121263"/>
              <a:gd name="connsiteX7" fmla="*/ 123 w 64143"/>
              <a:gd name="connsiteY7" fmla="*/ 282 h 121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43" h="121263">
                <a:moveTo>
                  <a:pt x="123" y="282"/>
                </a:moveTo>
                <a:cubicBezTo>
                  <a:pt x="-2523" y="-3951"/>
                  <a:pt x="38223" y="40499"/>
                  <a:pt x="47748" y="54257"/>
                </a:cubicBezTo>
                <a:cubicBezTo>
                  <a:pt x="57273" y="68015"/>
                  <a:pt x="59390" y="73836"/>
                  <a:pt x="57273" y="82832"/>
                </a:cubicBezTo>
                <a:cubicBezTo>
                  <a:pt x="55156" y="91828"/>
                  <a:pt x="35048" y="108232"/>
                  <a:pt x="35048" y="108232"/>
                </a:cubicBezTo>
                <a:cubicBezTo>
                  <a:pt x="29227" y="114582"/>
                  <a:pt x="21819" y="123049"/>
                  <a:pt x="22348" y="120932"/>
                </a:cubicBezTo>
                <a:cubicBezTo>
                  <a:pt x="22877" y="118815"/>
                  <a:pt x="31344" y="102411"/>
                  <a:pt x="38223" y="95532"/>
                </a:cubicBezTo>
                <a:cubicBezTo>
                  <a:pt x="45102" y="88653"/>
                  <a:pt x="67856" y="90240"/>
                  <a:pt x="63623" y="79657"/>
                </a:cubicBezTo>
                <a:cubicBezTo>
                  <a:pt x="59390" y="69074"/>
                  <a:pt x="2769" y="4515"/>
                  <a:pt x="123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BC49D222-3FB3-141C-962A-54AD7678FBBB}"/>
              </a:ext>
            </a:extLst>
          </p:cNvPr>
          <p:cNvSpPr/>
          <p:nvPr/>
        </p:nvSpPr>
        <p:spPr>
          <a:xfrm>
            <a:off x="6292783" y="4009980"/>
            <a:ext cx="73421" cy="146162"/>
          </a:xfrm>
          <a:custGeom>
            <a:avLst/>
            <a:gdLst>
              <a:gd name="connsiteX0" fmla="*/ 3242 w 73421"/>
              <a:gd name="connsiteY0" fmla="*/ 45 h 146162"/>
              <a:gd name="connsiteX1" fmla="*/ 69917 w 73421"/>
              <a:gd name="connsiteY1" fmla="*/ 69895 h 146162"/>
              <a:gd name="connsiteX2" fmla="*/ 60392 w 73421"/>
              <a:gd name="connsiteY2" fmla="*/ 85770 h 146162"/>
              <a:gd name="connsiteX3" fmla="*/ 28642 w 73421"/>
              <a:gd name="connsiteY3" fmla="*/ 123870 h 146162"/>
              <a:gd name="connsiteX4" fmla="*/ 67 w 73421"/>
              <a:gd name="connsiteY4" fmla="*/ 146095 h 146162"/>
              <a:gd name="connsiteX5" fmla="*/ 22292 w 73421"/>
              <a:gd name="connsiteY5" fmla="*/ 130220 h 146162"/>
              <a:gd name="connsiteX6" fmla="*/ 69917 w 73421"/>
              <a:gd name="connsiteY6" fmla="*/ 114345 h 146162"/>
              <a:gd name="connsiteX7" fmla="*/ 66742 w 73421"/>
              <a:gd name="connsiteY7" fmla="*/ 82595 h 146162"/>
              <a:gd name="connsiteX8" fmla="*/ 69917 w 73421"/>
              <a:gd name="connsiteY8" fmla="*/ 82595 h 146162"/>
              <a:gd name="connsiteX9" fmla="*/ 3242 w 73421"/>
              <a:gd name="connsiteY9" fmla="*/ 45 h 1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21" h="146162">
                <a:moveTo>
                  <a:pt x="3242" y="45"/>
                </a:moveTo>
                <a:cubicBezTo>
                  <a:pt x="3242" y="-2072"/>
                  <a:pt x="69917" y="69895"/>
                  <a:pt x="69917" y="69895"/>
                </a:cubicBezTo>
                <a:cubicBezTo>
                  <a:pt x="79442" y="84182"/>
                  <a:pt x="67271" y="76774"/>
                  <a:pt x="60392" y="85770"/>
                </a:cubicBezTo>
                <a:cubicBezTo>
                  <a:pt x="53513" y="94766"/>
                  <a:pt x="38696" y="113816"/>
                  <a:pt x="28642" y="123870"/>
                </a:cubicBezTo>
                <a:cubicBezTo>
                  <a:pt x="18588" y="133924"/>
                  <a:pt x="1125" y="145037"/>
                  <a:pt x="67" y="146095"/>
                </a:cubicBezTo>
                <a:cubicBezTo>
                  <a:pt x="-991" y="147153"/>
                  <a:pt x="10650" y="135512"/>
                  <a:pt x="22292" y="130220"/>
                </a:cubicBezTo>
                <a:cubicBezTo>
                  <a:pt x="33934" y="124928"/>
                  <a:pt x="62509" y="122283"/>
                  <a:pt x="69917" y="114345"/>
                </a:cubicBezTo>
                <a:cubicBezTo>
                  <a:pt x="77325" y="106408"/>
                  <a:pt x="66742" y="82595"/>
                  <a:pt x="66742" y="82595"/>
                </a:cubicBezTo>
                <a:cubicBezTo>
                  <a:pt x="66742" y="77303"/>
                  <a:pt x="77854" y="92120"/>
                  <a:pt x="69917" y="82595"/>
                </a:cubicBezTo>
                <a:cubicBezTo>
                  <a:pt x="61980" y="73070"/>
                  <a:pt x="3242" y="2162"/>
                  <a:pt x="3242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436323DE-7CF8-9EAF-A3A6-7A70A31FB38F}"/>
              </a:ext>
            </a:extLst>
          </p:cNvPr>
          <p:cNvSpPr/>
          <p:nvPr/>
        </p:nvSpPr>
        <p:spPr>
          <a:xfrm>
            <a:off x="6362300" y="3922388"/>
            <a:ext cx="19781" cy="719972"/>
          </a:xfrm>
          <a:custGeom>
            <a:avLst/>
            <a:gdLst>
              <a:gd name="connsiteX0" fmla="*/ 400 w 19781"/>
              <a:gd name="connsiteY0" fmla="*/ 11437 h 719972"/>
              <a:gd name="connsiteX1" fmla="*/ 6750 w 19781"/>
              <a:gd name="connsiteY1" fmla="*/ 125737 h 719972"/>
              <a:gd name="connsiteX2" fmla="*/ 9925 w 19781"/>
              <a:gd name="connsiteY2" fmla="*/ 363862 h 719972"/>
              <a:gd name="connsiteX3" fmla="*/ 9925 w 19781"/>
              <a:gd name="connsiteY3" fmla="*/ 306712 h 719972"/>
              <a:gd name="connsiteX4" fmla="*/ 13100 w 19781"/>
              <a:gd name="connsiteY4" fmla="*/ 519437 h 719972"/>
              <a:gd name="connsiteX5" fmla="*/ 19450 w 19781"/>
              <a:gd name="connsiteY5" fmla="*/ 716287 h 719972"/>
              <a:gd name="connsiteX6" fmla="*/ 3575 w 19781"/>
              <a:gd name="connsiteY6" fmla="*/ 627387 h 719972"/>
              <a:gd name="connsiteX7" fmla="*/ 16275 w 19781"/>
              <a:gd name="connsiteY7" fmla="*/ 379737 h 719972"/>
              <a:gd name="connsiteX8" fmla="*/ 19450 w 19781"/>
              <a:gd name="connsiteY8" fmla="*/ 398787 h 719972"/>
              <a:gd name="connsiteX9" fmla="*/ 400 w 19781"/>
              <a:gd name="connsiteY9" fmla="*/ 11437 h 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781" h="719972">
                <a:moveTo>
                  <a:pt x="400" y="11437"/>
                </a:moveTo>
                <a:cubicBezTo>
                  <a:pt x="-1717" y="-34071"/>
                  <a:pt x="5163" y="67000"/>
                  <a:pt x="6750" y="125737"/>
                </a:cubicBezTo>
                <a:cubicBezTo>
                  <a:pt x="8337" y="184474"/>
                  <a:pt x="9396" y="333700"/>
                  <a:pt x="9925" y="363862"/>
                </a:cubicBezTo>
                <a:cubicBezTo>
                  <a:pt x="10454" y="394025"/>
                  <a:pt x="9396" y="280783"/>
                  <a:pt x="9925" y="306712"/>
                </a:cubicBezTo>
                <a:cubicBezTo>
                  <a:pt x="10454" y="332641"/>
                  <a:pt x="11513" y="451175"/>
                  <a:pt x="13100" y="519437"/>
                </a:cubicBezTo>
                <a:cubicBezTo>
                  <a:pt x="14687" y="587699"/>
                  <a:pt x="21038" y="698295"/>
                  <a:pt x="19450" y="716287"/>
                </a:cubicBezTo>
                <a:cubicBezTo>
                  <a:pt x="17863" y="734279"/>
                  <a:pt x="4104" y="683479"/>
                  <a:pt x="3575" y="627387"/>
                </a:cubicBezTo>
                <a:cubicBezTo>
                  <a:pt x="3046" y="571295"/>
                  <a:pt x="13629" y="417837"/>
                  <a:pt x="16275" y="379737"/>
                </a:cubicBezTo>
                <a:cubicBezTo>
                  <a:pt x="18921" y="341637"/>
                  <a:pt x="20508" y="455937"/>
                  <a:pt x="19450" y="398787"/>
                </a:cubicBezTo>
                <a:cubicBezTo>
                  <a:pt x="18392" y="341637"/>
                  <a:pt x="2517" y="56945"/>
                  <a:pt x="400" y="1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16927545-A308-77ED-1978-9EE5FEA33E6C}"/>
              </a:ext>
            </a:extLst>
          </p:cNvPr>
          <p:cNvSpPr/>
          <p:nvPr/>
        </p:nvSpPr>
        <p:spPr>
          <a:xfrm>
            <a:off x="6343419" y="3933765"/>
            <a:ext cx="31028" cy="673170"/>
          </a:xfrm>
          <a:custGeom>
            <a:avLst/>
            <a:gdLst>
              <a:gd name="connsiteX0" fmla="*/ 12931 w 31028"/>
              <a:gd name="connsiteY0" fmla="*/ 60 h 673170"/>
              <a:gd name="connsiteX1" fmla="*/ 231 w 31028"/>
              <a:gd name="connsiteY1" fmla="*/ 257235 h 673170"/>
              <a:gd name="connsiteX2" fmla="*/ 6581 w 31028"/>
              <a:gd name="connsiteY2" fmla="*/ 244535 h 673170"/>
              <a:gd name="connsiteX3" fmla="*/ 28806 w 31028"/>
              <a:gd name="connsiteY3" fmla="*/ 377885 h 673170"/>
              <a:gd name="connsiteX4" fmla="*/ 28806 w 31028"/>
              <a:gd name="connsiteY4" fmla="*/ 419160 h 673170"/>
              <a:gd name="connsiteX5" fmla="*/ 16106 w 31028"/>
              <a:gd name="connsiteY5" fmla="*/ 365185 h 673170"/>
              <a:gd name="connsiteX6" fmla="*/ 16106 w 31028"/>
              <a:gd name="connsiteY6" fmla="*/ 520760 h 673170"/>
              <a:gd name="connsiteX7" fmla="*/ 25631 w 31028"/>
              <a:gd name="connsiteY7" fmla="*/ 673160 h 673170"/>
              <a:gd name="connsiteX8" fmla="*/ 16106 w 31028"/>
              <a:gd name="connsiteY8" fmla="*/ 527110 h 673170"/>
              <a:gd name="connsiteX9" fmla="*/ 19281 w 31028"/>
              <a:gd name="connsiteY9" fmla="*/ 282635 h 673170"/>
              <a:gd name="connsiteX10" fmla="*/ 12931 w 31028"/>
              <a:gd name="connsiteY10" fmla="*/ 60 h 673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028" h="673170">
                <a:moveTo>
                  <a:pt x="12931" y="60"/>
                </a:moveTo>
                <a:cubicBezTo>
                  <a:pt x="9756" y="-4173"/>
                  <a:pt x="1289" y="216489"/>
                  <a:pt x="231" y="257235"/>
                </a:cubicBezTo>
                <a:cubicBezTo>
                  <a:pt x="-827" y="297981"/>
                  <a:pt x="1819" y="224427"/>
                  <a:pt x="6581" y="244535"/>
                </a:cubicBezTo>
                <a:cubicBezTo>
                  <a:pt x="11343" y="264643"/>
                  <a:pt x="25102" y="348781"/>
                  <a:pt x="28806" y="377885"/>
                </a:cubicBezTo>
                <a:cubicBezTo>
                  <a:pt x="32510" y="406989"/>
                  <a:pt x="30923" y="421277"/>
                  <a:pt x="28806" y="419160"/>
                </a:cubicBezTo>
                <a:cubicBezTo>
                  <a:pt x="26689" y="417043"/>
                  <a:pt x="18223" y="348252"/>
                  <a:pt x="16106" y="365185"/>
                </a:cubicBezTo>
                <a:cubicBezTo>
                  <a:pt x="13989" y="382118"/>
                  <a:pt x="14519" y="469431"/>
                  <a:pt x="16106" y="520760"/>
                </a:cubicBezTo>
                <a:cubicBezTo>
                  <a:pt x="17693" y="572089"/>
                  <a:pt x="25631" y="672102"/>
                  <a:pt x="25631" y="673160"/>
                </a:cubicBezTo>
                <a:cubicBezTo>
                  <a:pt x="25631" y="674218"/>
                  <a:pt x="17164" y="592197"/>
                  <a:pt x="16106" y="527110"/>
                </a:cubicBezTo>
                <a:cubicBezTo>
                  <a:pt x="15048" y="462023"/>
                  <a:pt x="21927" y="365714"/>
                  <a:pt x="19281" y="282635"/>
                </a:cubicBezTo>
                <a:cubicBezTo>
                  <a:pt x="16635" y="199556"/>
                  <a:pt x="16106" y="4293"/>
                  <a:pt x="12931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07A5D3A2-9700-023B-58B7-E6AE4AB16170}"/>
              </a:ext>
            </a:extLst>
          </p:cNvPr>
          <p:cNvSpPr/>
          <p:nvPr/>
        </p:nvSpPr>
        <p:spPr>
          <a:xfrm>
            <a:off x="6292637" y="4152897"/>
            <a:ext cx="31963" cy="527230"/>
          </a:xfrm>
          <a:custGeom>
            <a:avLst/>
            <a:gdLst>
              <a:gd name="connsiteX0" fmla="*/ 9738 w 31963"/>
              <a:gd name="connsiteY0" fmla="*/ 3 h 527230"/>
              <a:gd name="connsiteX1" fmla="*/ 12913 w 31963"/>
              <a:gd name="connsiteY1" fmla="*/ 244478 h 527230"/>
              <a:gd name="connsiteX2" fmla="*/ 19263 w 31963"/>
              <a:gd name="connsiteY2" fmla="*/ 212728 h 527230"/>
              <a:gd name="connsiteX3" fmla="*/ 12913 w 31963"/>
              <a:gd name="connsiteY3" fmla="*/ 333378 h 527230"/>
              <a:gd name="connsiteX4" fmla="*/ 22438 w 31963"/>
              <a:gd name="connsiteY4" fmla="*/ 288928 h 527230"/>
              <a:gd name="connsiteX5" fmla="*/ 25613 w 31963"/>
              <a:gd name="connsiteY5" fmla="*/ 400053 h 527230"/>
              <a:gd name="connsiteX6" fmla="*/ 31963 w 31963"/>
              <a:gd name="connsiteY6" fmla="*/ 527053 h 527230"/>
              <a:gd name="connsiteX7" fmla="*/ 25613 w 31963"/>
              <a:gd name="connsiteY7" fmla="*/ 371478 h 527230"/>
              <a:gd name="connsiteX8" fmla="*/ 213 w 31963"/>
              <a:gd name="connsiteY8" fmla="*/ 165103 h 527230"/>
              <a:gd name="connsiteX9" fmla="*/ 12913 w 31963"/>
              <a:gd name="connsiteY9" fmla="*/ 238128 h 527230"/>
              <a:gd name="connsiteX10" fmla="*/ 9738 w 31963"/>
              <a:gd name="connsiteY10" fmla="*/ 3 h 52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63" h="527230">
                <a:moveTo>
                  <a:pt x="9738" y="3"/>
                </a:moveTo>
                <a:cubicBezTo>
                  <a:pt x="9738" y="1061"/>
                  <a:pt x="11326" y="209024"/>
                  <a:pt x="12913" y="244478"/>
                </a:cubicBezTo>
                <a:cubicBezTo>
                  <a:pt x="14500" y="279932"/>
                  <a:pt x="19263" y="197911"/>
                  <a:pt x="19263" y="212728"/>
                </a:cubicBezTo>
                <a:cubicBezTo>
                  <a:pt x="19263" y="227545"/>
                  <a:pt x="12384" y="320678"/>
                  <a:pt x="12913" y="333378"/>
                </a:cubicBezTo>
                <a:cubicBezTo>
                  <a:pt x="13442" y="346078"/>
                  <a:pt x="20321" y="277816"/>
                  <a:pt x="22438" y="288928"/>
                </a:cubicBezTo>
                <a:cubicBezTo>
                  <a:pt x="24555" y="300040"/>
                  <a:pt x="24026" y="360366"/>
                  <a:pt x="25613" y="400053"/>
                </a:cubicBezTo>
                <a:cubicBezTo>
                  <a:pt x="27200" y="439740"/>
                  <a:pt x="31963" y="531815"/>
                  <a:pt x="31963" y="527053"/>
                </a:cubicBezTo>
                <a:cubicBezTo>
                  <a:pt x="31963" y="522291"/>
                  <a:pt x="30905" y="431803"/>
                  <a:pt x="25613" y="371478"/>
                </a:cubicBezTo>
                <a:cubicBezTo>
                  <a:pt x="20321" y="311153"/>
                  <a:pt x="2330" y="187328"/>
                  <a:pt x="213" y="165103"/>
                </a:cubicBezTo>
                <a:cubicBezTo>
                  <a:pt x="-1904" y="142878"/>
                  <a:pt x="12384" y="260882"/>
                  <a:pt x="12913" y="238128"/>
                </a:cubicBezTo>
                <a:cubicBezTo>
                  <a:pt x="13442" y="215374"/>
                  <a:pt x="9738" y="-1055"/>
                  <a:pt x="973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C4B7DAE-B590-46EF-AEB7-91BBB21D03D2}"/>
              </a:ext>
            </a:extLst>
          </p:cNvPr>
          <p:cNvSpPr/>
          <p:nvPr/>
        </p:nvSpPr>
        <p:spPr>
          <a:xfrm>
            <a:off x="6305346" y="4145703"/>
            <a:ext cx="59409" cy="519121"/>
          </a:xfrm>
          <a:custGeom>
            <a:avLst/>
            <a:gdLst>
              <a:gd name="connsiteX0" fmla="*/ 22429 w 59409"/>
              <a:gd name="connsiteY0" fmla="*/ 847 h 519121"/>
              <a:gd name="connsiteX1" fmla="*/ 3379 w 59409"/>
              <a:gd name="connsiteY1" fmla="*/ 223097 h 519121"/>
              <a:gd name="connsiteX2" fmla="*/ 22429 w 59409"/>
              <a:gd name="connsiteY2" fmla="*/ 191347 h 519121"/>
              <a:gd name="connsiteX3" fmla="*/ 16079 w 59409"/>
              <a:gd name="connsiteY3" fmla="*/ 273897 h 519121"/>
              <a:gd name="connsiteX4" fmla="*/ 44654 w 59409"/>
              <a:gd name="connsiteY4" fmla="*/ 410422 h 519121"/>
              <a:gd name="connsiteX5" fmla="*/ 54179 w 59409"/>
              <a:gd name="connsiteY5" fmla="*/ 518372 h 519121"/>
              <a:gd name="connsiteX6" fmla="*/ 57354 w 59409"/>
              <a:gd name="connsiteY6" fmla="*/ 448522 h 519121"/>
              <a:gd name="connsiteX7" fmla="*/ 22429 w 59409"/>
              <a:gd name="connsiteY7" fmla="*/ 270722 h 519121"/>
              <a:gd name="connsiteX8" fmla="*/ 204 w 59409"/>
              <a:gd name="connsiteY8" fmla="*/ 150072 h 519121"/>
              <a:gd name="connsiteX9" fmla="*/ 22429 w 59409"/>
              <a:gd name="connsiteY9" fmla="*/ 847 h 519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409" h="519121">
                <a:moveTo>
                  <a:pt x="22429" y="847"/>
                </a:moveTo>
                <a:cubicBezTo>
                  <a:pt x="22958" y="13018"/>
                  <a:pt x="3379" y="191347"/>
                  <a:pt x="3379" y="223097"/>
                </a:cubicBezTo>
                <a:cubicBezTo>
                  <a:pt x="3379" y="254847"/>
                  <a:pt x="20312" y="182880"/>
                  <a:pt x="22429" y="191347"/>
                </a:cubicBezTo>
                <a:cubicBezTo>
                  <a:pt x="24546" y="199814"/>
                  <a:pt x="12375" y="237385"/>
                  <a:pt x="16079" y="273897"/>
                </a:cubicBezTo>
                <a:cubicBezTo>
                  <a:pt x="19783" y="310409"/>
                  <a:pt x="38304" y="369676"/>
                  <a:pt x="44654" y="410422"/>
                </a:cubicBezTo>
                <a:cubicBezTo>
                  <a:pt x="51004" y="451168"/>
                  <a:pt x="52062" y="512022"/>
                  <a:pt x="54179" y="518372"/>
                </a:cubicBezTo>
                <a:cubicBezTo>
                  <a:pt x="56296" y="524722"/>
                  <a:pt x="62646" y="489797"/>
                  <a:pt x="57354" y="448522"/>
                </a:cubicBezTo>
                <a:cubicBezTo>
                  <a:pt x="52062" y="407247"/>
                  <a:pt x="31954" y="320464"/>
                  <a:pt x="22429" y="270722"/>
                </a:cubicBezTo>
                <a:cubicBezTo>
                  <a:pt x="12904" y="220980"/>
                  <a:pt x="-1913" y="189230"/>
                  <a:pt x="204" y="150072"/>
                </a:cubicBezTo>
                <a:cubicBezTo>
                  <a:pt x="2321" y="110914"/>
                  <a:pt x="21900" y="-11324"/>
                  <a:pt x="22429" y="8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C8F3F9B3-8077-789C-823C-AB905CCDC4F0}"/>
              </a:ext>
            </a:extLst>
          </p:cNvPr>
          <p:cNvSpPr/>
          <p:nvPr/>
        </p:nvSpPr>
        <p:spPr>
          <a:xfrm>
            <a:off x="8416087" y="3454040"/>
            <a:ext cx="16949" cy="291400"/>
          </a:xfrm>
          <a:custGeom>
            <a:avLst/>
            <a:gdLst>
              <a:gd name="connsiteX0" fmla="*/ 16713 w 16949"/>
              <a:gd name="connsiteY0" fmla="*/ 360 h 291400"/>
              <a:gd name="connsiteX1" fmla="*/ 10363 w 16949"/>
              <a:gd name="connsiteY1" fmla="*/ 248010 h 291400"/>
              <a:gd name="connsiteX2" fmla="*/ 10363 w 16949"/>
              <a:gd name="connsiteY2" fmla="*/ 289285 h 291400"/>
              <a:gd name="connsiteX3" fmla="*/ 4013 w 16949"/>
              <a:gd name="connsiteY3" fmla="*/ 222610 h 291400"/>
              <a:gd name="connsiteX4" fmla="*/ 838 w 16949"/>
              <a:gd name="connsiteY4" fmla="*/ 155935 h 291400"/>
              <a:gd name="connsiteX5" fmla="*/ 838 w 16949"/>
              <a:gd name="connsiteY5" fmla="*/ 190860 h 291400"/>
              <a:gd name="connsiteX6" fmla="*/ 16713 w 16949"/>
              <a:gd name="connsiteY6" fmla="*/ 360 h 29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9" h="291400">
                <a:moveTo>
                  <a:pt x="16713" y="360"/>
                </a:moveTo>
                <a:cubicBezTo>
                  <a:pt x="18301" y="9885"/>
                  <a:pt x="11421" y="199856"/>
                  <a:pt x="10363" y="248010"/>
                </a:cubicBezTo>
                <a:cubicBezTo>
                  <a:pt x="9305" y="296164"/>
                  <a:pt x="11421" y="293518"/>
                  <a:pt x="10363" y="289285"/>
                </a:cubicBezTo>
                <a:cubicBezTo>
                  <a:pt x="9305" y="285052"/>
                  <a:pt x="5600" y="244835"/>
                  <a:pt x="4013" y="222610"/>
                </a:cubicBezTo>
                <a:cubicBezTo>
                  <a:pt x="2426" y="200385"/>
                  <a:pt x="1367" y="161227"/>
                  <a:pt x="838" y="155935"/>
                </a:cubicBezTo>
                <a:cubicBezTo>
                  <a:pt x="309" y="150643"/>
                  <a:pt x="-750" y="208852"/>
                  <a:pt x="838" y="190860"/>
                </a:cubicBezTo>
                <a:cubicBezTo>
                  <a:pt x="2425" y="172868"/>
                  <a:pt x="15125" y="-9165"/>
                  <a:pt x="16713" y="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42A294E5-8F54-DE7F-7F81-BFCE9CA8396F}"/>
              </a:ext>
            </a:extLst>
          </p:cNvPr>
          <p:cNvSpPr/>
          <p:nvPr/>
        </p:nvSpPr>
        <p:spPr>
          <a:xfrm>
            <a:off x="8378817" y="3670300"/>
            <a:ext cx="64223" cy="157774"/>
          </a:xfrm>
          <a:custGeom>
            <a:avLst/>
            <a:gdLst>
              <a:gd name="connsiteX0" fmla="*/ 22233 w 64223"/>
              <a:gd name="connsiteY0" fmla="*/ 0 h 157774"/>
              <a:gd name="connsiteX1" fmla="*/ 60333 w 64223"/>
              <a:gd name="connsiteY1" fmla="*/ 95250 h 157774"/>
              <a:gd name="connsiteX2" fmla="*/ 50808 w 64223"/>
              <a:gd name="connsiteY2" fmla="*/ 142875 h 157774"/>
              <a:gd name="connsiteX3" fmla="*/ 31758 w 64223"/>
              <a:gd name="connsiteY3" fmla="*/ 142875 h 157774"/>
              <a:gd name="connsiteX4" fmla="*/ 8 w 64223"/>
              <a:gd name="connsiteY4" fmla="*/ 114300 h 157774"/>
              <a:gd name="connsiteX5" fmla="*/ 34933 w 64223"/>
              <a:gd name="connsiteY5" fmla="*/ 152400 h 157774"/>
              <a:gd name="connsiteX6" fmla="*/ 53983 w 64223"/>
              <a:gd name="connsiteY6" fmla="*/ 152400 h 157774"/>
              <a:gd name="connsiteX7" fmla="*/ 63508 w 64223"/>
              <a:gd name="connsiteY7" fmla="*/ 104775 h 157774"/>
              <a:gd name="connsiteX8" fmla="*/ 60333 w 64223"/>
              <a:gd name="connsiteY8" fmla="*/ 88900 h 157774"/>
              <a:gd name="connsiteX9" fmla="*/ 22233 w 64223"/>
              <a:gd name="connsiteY9" fmla="*/ 0 h 15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23" h="157774">
                <a:moveTo>
                  <a:pt x="22233" y="0"/>
                </a:moveTo>
                <a:cubicBezTo>
                  <a:pt x="38902" y="35719"/>
                  <a:pt x="55571" y="71438"/>
                  <a:pt x="60333" y="95250"/>
                </a:cubicBezTo>
                <a:lnTo>
                  <a:pt x="50808" y="142875"/>
                </a:lnTo>
                <a:cubicBezTo>
                  <a:pt x="46046" y="150813"/>
                  <a:pt x="40225" y="147638"/>
                  <a:pt x="31758" y="142875"/>
                </a:cubicBezTo>
                <a:cubicBezTo>
                  <a:pt x="23291" y="138112"/>
                  <a:pt x="-521" y="112713"/>
                  <a:pt x="8" y="114300"/>
                </a:cubicBezTo>
                <a:cubicBezTo>
                  <a:pt x="537" y="115887"/>
                  <a:pt x="34933" y="152400"/>
                  <a:pt x="34933" y="152400"/>
                </a:cubicBezTo>
                <a:cubicBezTo>
                  <a:pt x="43929" y="158750"/>
                  <a:pt x="49221" y="160338"/>
                  <a:pt x="53983" y="152400"/>
                </a:cubicBezTo>
                <a:cubicBezTo>
                  <a:pt x="58746" y="144463"/>
                  <a:pt x="62450" y="115358"/>
                  <a:pt x="63508" y="104775"/>
                </a:cubicBezTo>
                <a:cubicBezTo>
                  <a:pt x="64566" y="94192"/>
                  <a:pt x="65095" y="102129"/>
                  <a:pt x="60333" y="88900"/>
                </a:cubicBezTo>
                <a:cubicBezTo>
                  <a:pt x="55571" y="75671"/>
                  <a:pt x="45252" y="50535"/>
                  <a:pt x="222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77EC8CDB-6817-D60A-89D7-B716A916586D}"/>
              </a:ext>
            </a:extLst>
          </p:cNvPr>
          <p:cNvSpPr/>
          <p:nvPr/>
        </p:nvSpPr>
        <p:spPr>
          <a:xfrm>
            <a:off x="8394433" y="3692260"/>
            <a:ext cx="47915" cy="118051"/>
          </a:xfrm>
          <a:custGeom>
            <a:avLst/>
            <a:gdLst>
              <a:gd name="connsiteX0" fmla="*/ 47892 w 47915"/>
              <a:gd name="connsiteY0" fmla="*/ 265 h 118051"/>
              <a:gd name="connsiteX1" fmla="*/ 9792 w 47915"/>
              <a:gd name="connsiteY1" fmla="*/ 79640 h 118051"/>
              <a:gd name="connsiteX2" fmla="*/ 22492 w 47915"/>
              <a:gd name="connsiteY2" fmla="*/ 117740 h 118051"/>
              <a:gd name="connsiteX3" fmla="*/ 267 w 47915"/>
              <a:gd name="connsiteY3" fmla="*/ 60590 h 118051"/>
              <a:gd name="connsiteX4" fmla="*/ 9792 w 47915"/>
              <a:gd name="connsiteY4" fmla="*/ 82815 h 118051"/>
              <a:gd name="connsiteX5" fmla="*/ 3442 w 47915"/>
              <a:gd name="connsiteY5" fmla="*/ 54240 h 118051"/>
              <a:gd name="connsiteX6" fmla="*/ 47892 w 47915"/>
              <a:gd name="connsiteY6" fmla="*/ 265 h 118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915" h="118051">
                <a:moveTo>
                  <a:pt x="47892" y="265"/>
                </a:moveTo>
                <a:cubicBezTo>
                  <a:pt x="48950" y="4498"/>
                  <a:pt x="14025" y="60061"/>
                  <a:pt x="9792" y="79640"/>
                </a:cubicBezTo>
                <a:cubicBezTo>
                  <a:pt x="5559" y="99219"/>
                  <a:pt x="24079" y="120915"/>
                  <a:pt x="22492" y="117740"/>
                </a:cubicBezTo>
                <a:cubicBezTo>
                  <a:pt x="20905" y="114565"/>
                  <a:pt x="2384" y="66411"/>
                  <a:pt x="267" y="60590"/>
                </a:cubicBezTo>
                <a:cubicBezTo>
                  <a:pt x="-1850" y="54769"/>
                  <a:pt x="9263" y="83873"/>
                  <a:pt x="9792" y="82815"/>
                </a:cubicBezTo>
                <a:cubicBezTo>
                  <a:pt x="10321" y="81757"/>
                  <a:pt x="-3437" y="64823"/>
                  <a:pt x="3442" y="54240"/>
                </a:cubicBezTo>
                <a:cubicBezTo>
                  <a:pt x="10321" y="43657"/>
                  <a:pt x="46834" y="-3968"/>
                  <a:pt x="47892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0D7BEF15-AAD5-F493-1948-D4232DB12B70}"/>
              </a:ext>
            </a:extLst>
          </p:cNvPr>
          <p:cNvSpPr/>
          <p:nvPr/>
        </p:nvSpPr>
        <p:spPr>
          <a:xfrm>
            <a:off x="8401039" y="3683000"/>
            <a:ext cx="22746" cy="130175"/>
          </a:xfrm>
          <a:custGeom>
            <a:avLst/>
            <a:gdLst>
              <a:gd name="connsiteX0" fmla="*/ 11 w 22746"/>
              <a:gd name="connsiteY0" fmla="*/ 0 h 130175"/>
              <a:gd name="connsiteX1" fmla="*/ 22236 w 22746"/>
              <a:gd name="connsiteY1" fmla="*/ 82550 h 130175"/>
              <a:gd name="connsiteX2" fmla="*/ 15886 w 22746"/>
              <a:gd name="connsiteY2" fmla="*/ 130175 h 130175"/>
              <a:gd name="connsiteX3" fmla="*/ 19061 w 22746"/>
              <a:gd name="connsiteY3" fmla="*/ 82550 h 130175"/>
              <a:gd name="connsiteX4" fmla="*/ 11 w 22746"/>
              <a:gd name="connsiteY4" fmla="*/ 0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46" h="130175">
                <a:moveTo>
                  <a:pt x="11" y="0"/>
                </a:moveTo>
                <a:cubicBezTo>
                  <a:pt x="540" y="0"/>
                  <a:pt x="19590" y="60854"/>
                  <a:pt x="22236" y="82550"/>
                </a:cubicBezTo>
                <a:cubicBezTo>
                  <a:pt x="24882" y="104246"/>
                  <a:pt x="16415" y="130175"/>
                  <a:pt x="15886" y="130175"/>
                </a:cubicBezTo>
                <a:cubicBezTo>
                  <a:pt x="15357" y="130175"/>
                  <a:pt x="20649" y="98425"/>
                  <a:pt x="19061" y="82550"/>
                </a:cubicBezTo>
                <a:cubicBezTo>
                  <a:pt x="17474" y="66675"/>
                  <a:pt x="-518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28A8ABD4-B171-3D21-40FF-A53B18A30513}"/>
              </a:ext>
            </a:extLst>
          </p:cNvPr>
          <p:cNvSpPr/>
          <p:nvPr/>
        </p:nvSpPr>
        <p:spPr>
          <a:xfrm>
            <a:off x="8333423" y="3805875"/>
            <a:ext cx="71200" cy="703737"/>
          </a:xfrm>
          <a:custGeom>
            <a:avLst/>
            <a:gdLst>
              <a:gd name="connsiteX0" fmla="*/ 70802 w 71200"/>
              <a:gd name="connsiteY0" fmla="*/ 950 h 703737"/>
              <a:gd name="connsiteX1" fmla="*/ 48577 w 71200"/>
              <a:gd name="connsiteY1" fmla="*/ 280350 h 703737"/>
              <a:gd name="connsiteX2" fmla="*/ 54927 w 71200"/>
              <a:gd name="connsiteY2" fmla="*/ 242250 h 703737"/>
              <a:gd name="connsiteX3" fmla="*/ 45402 w 71200"/>
              <a:gd name="connsiteY3" fmla="*/ 397825 h 703737"/>
              <a:gd name="connsiteX4" fmla="*/ 45402 w 71200"/>
              <a:gd name="connsiteY4" fmla="*/ 445450 h 703737"/>
              <a:gd name="connsiteX5" fmla="*/ 45402 w 71200"/>
              <a:gd name="connsiteY5" fmla="*/ 394650 h 703737"/>
              <a:gd name="connsiteX6" fmla="*/ 29527 w 71200"/>
              <a:gd name="connsiteY6" fmla="*/ 550225 h 703737"/>
              <a:gd name="connsiteX7" fmla="*/ 32702 w 71200"/>
              <a:gd name="connsiteY7" fmla="*/ 486725 h 703737"/>
              <a:gd name="connsiteX8" fmla="*/ 952 w 71200"/>
              <a:gd name="connsiteY8" fmla="*/ 699450 h 703737"/>
              <a:gd name="connsiteX9" fmla="*/ 10477 w 71200"/>
              <a:gd name="connsiteY9" fmla="*/ 607375 h 703737"/>
              <a:gd name="connsiteX10" fmla="*/ 32702 w 71200"/>
              <a:gd name="connsiteY10" fmla="*/ 350200 h 703737"/>
              <a:gd name="connsiteX11" fmla="*/ 26352 w 71200"/>
              <a:gd name="connsiteY11" fmla="*/ 391475 h 703737"/>
              <a:gd name="connsiteX12" fmla="*/ 70802 w 71200"/>
              <a:gd name="connsiteY12" fmla="*/ 950 h 70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200" h="703737">
                <a:moveTo>
                  <a:pt x="70802" y="950"/>
                </a:moveTo>
                <a:cubicBezTo>
                  <a:pt x="74506" y="-17571"/>
                  <a:pt x="51223" y="240133"/>
                  <a:pt x="48577" y="280350"/>
                </a:cubicBezTo>
                <a:cubicBezTo>
                  <a:pt x="45931" y="320567"/>
                  <a:pt x="55456" y="222671"/>
                  <a:pt x="54927" y="242250"/>
                </a:cubicBezTo>
                <a:cubicBezTo>
                  <a:pt x="54398" y="261829"/>
                  <a:pt x="46989" y="363958"/>
                  <a:pt x="45402" y="397825"/>
                </a:cubicBezTo>
                <a:cubicBezTo>
                  <a:pt x="43815" y="431692"/>
                  <a:pt x="45402" y="445450"/>
                  <a:pt x="45402" y="445450"/>
                </a:cubicBezTo>
                <a:cubicBezTo>
                  <a:pt x="45402" y="444921"/>
                  <a:pt x="48048" y="377187"/>
                  <a:pt x="45402" y="394650"/>
                </a:cubicBezTo>
                <a:cubicBezTo>
                  <a:pt x="42756" y="412113"/>
                  <a:pt x="31644" y="534879"/>
                  <a:pt x="29527" y="550225"/>
                </a:cubicBezTo>
                <a:cubicBezTo>
                  <a:pt x="27410" y="565571"/>
                  <a:pt x="37464" y="461854"/>
                  <a:pt x="32702" y="486725"/>
                </a:cubicBezTo>
                <a:cubicBezTo>
                  <a:pt x="27940" y="511596"/>
                  <a:pt x="4656" y="679342"/>
                  <a:pt x="952" y="699450"/>
                </a:cubicBezTo>
                <a:cubicBezTo>
                  <a:pt x="-2752" y="719558"/>
                  <a:pt x="5185" y="665583"/>
                  <a:pt x="10477" y="607375"/>
                </a:cubicBezTo>
                <a:cubicBezTo>
                  <a:pt x="15769" y="549167"/>
                  <a:pt x="30056" y="386183"/>
                  <a:pt x="32702" y="350200"/>
                </a:cubicBezTo>
                <a:cubicBezTo>
                  <a:pt x="35348" y="314217"/>
                  <a:pt x="20002" y="447567"/>
                  <a:pt x="26352" y="391475"/>
                </a:cubicBezTo>
                <a:cubicBezTo>
                  <a:pt x="32702" y="335383"/>
                  <a:pt x="67098" y="19471"/>
                  <a:pt x="70802" y="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B371A894-1790-593D-B89D-5C52CDE69181}"/>
              </a:ext>
            </a:extLst>
          </p:cNvPr>
          <p:cNvSpPr/>
          <p:nvPr/>
        </p:nvSpPr>
        <p:spPr>
          <a:xfrm>
            <a:off x="8352304" y="3936990"/>
            <a:ext cx="61799" cy="591230"/>
          </a:xfrm>
          <a:custGeom>
            <a:avLst/>
            <a:gdLst>
              <a:gd name="connsiteX0" fmla="*/ 39221 w 61799"/>
              <a:gd name="connsiteY0" fmla="*/ 10 h 591230"/>
              <a:gd name="connsiteX1" fmla="*/ 51921 w 61799"/>
              <a:gd name="connsiteY1" fmla="*/ 209560 h 591230"/>
              <a:gd name="connsiteX2" fmla="*/ 61446 w 61799"/>
              <a:gd name="connsiteY2" fmla="*/ 174635 h 591230"/>
              <a:gd name="connsiteX3" fmla="*/ 39221 w 61799"/>
              <a:gd name="connsiteY3" fmla="*/ 288935 h 591230"/>
              <a:gd name="connsiteX4" fmla="*/ 42396 w 61799"/>
              <a:gd name="connsiteY4" fmla="*/ 393710 h 591230"/>
              <a:gd name="connsiteX5" fmla="*/ 36046 w 61799"/>
              <a:gd name="connsiteY5" fmla="*/ 355610 h 591230"/>
              <a:gd name="connsiteX6" fmla="*/ 23346 w 61799"/>
              <a:gd name="connsiteY6" fmla="*/ 517535 h 591230"/>
              <a:gd name="connsiteX7" fmla="*/ 7471 w 61799"/>
              <a:gd name="connsiteY7" fmla="*/ 568335 h 591230"/>
              <a:gd name="connsiteX8" fmla="*/ 1121 w 61799"/>
              <a:gd name="connsiteY8" fmla="*/ 587385 h 591230"/>
              <a:gd name="connsiteX9" fmla="*/ 29696 w 61799"/>
              <a:gd name="connsiteY9" fmla="*/ 495310 h 591230"/>
              <a:gd name="connsiteX10" fmla="*/ 36046 w 61799"/>
              <a:gd name="connsiteY10" fmla="*/ 215910 h 591230"/>
              <a:gd name="connsiteX11" fmla="*/ 48746 w 61799"/>
              <a:gd name="connsiteY11" fmla="*/ 200035 h 591230"/>
              <a:gd name="connsiteX12" fmla="*/ 39221 w 61799"/>
              <a:gd name="connsiteY12" fmla="*/ 10 h 5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9" h="591230">
                <a:moveTo>
                  <a:pt x="39221" y="10"/>
                </a:moveTo>
                <a:cubicBezTo>
                  <a:pt x="39750" y="1597"/>
                  <a:pt x="48217" y="180456"/>
                  <a:pt x="51921" y="209560"/>
                </a:cubicBezTo>
                <a:cubicBezTo>
                  <a:pt x="55625" y="238664"/>
                  <a:pt x="63563" y="161406"/>
                  <a:pt x="61446" y="174635"/>
                </a:cubicBezTo>
                <a:cubicBezTo>
                  <a:pt x="59329" y="187864"/>
                  <a:pt x="42396" y="252423"/>
                  <a:pt x="39221" y="288935"/>
                </a:cubicBezTo>
                <a:cubicBezTo>
                  <a:pt x="36046" y="325447"/>
                  <a:pt x="42925" y="382598"/>
                  <a:pt x="42396" y="393710"/>
                </a:cubicBezTo>
                <a:cubicBezTo>
                  <a:pt x="41867" y="404822"/>
                  <a:pt x="39221" y="334973"/>
                  <a:pt x="36046" y="355610"/>
                </a:cubicBezTo>
                <a:cubicBezTo>
                  <a:pt x="32871" y="376248"/>
                  <a:pt x="28108" y="482081"/>
                  <a:pt x="23346" y="517535"/>
                </a:cubicBezTo>
                <a:cubicBezTo>
                  <a:pt x="18584" y="552989"/>
                  <a:pt x="11175" y="556693"/>
                  <a:pt x="7471" y="568335"/>
                </a:cubicBezTo>
                <a:cubicBezTo>
                  <a:pt x="3767" y="579977"/>
                  <a:pt x="-2583" y="599556"/>
                  <a:pt x="1121" y="587385"/>
                </a:cubicBezTo>
                <a:cubicBezTo>
                  <a:pt x="4825" y="575214"/>
                  <a:pt x="23875" y="557222"/>
                  <a:pt x="29696" y="495310"/>
                </a:cubicBezTo>
                <a:cubicBezTo>
                  <a:pt x="35517" y="433398"/>
                  <a:pt x="36046" y="215910"/>
                  <a:pt x="36046" y="215910"/>
                </a:cubicBezTo>
                <a:cubicBezTo>
                  <a:pt x="39221" y="166698"/>
                  <a:pt x="47688" y="229668"/>
                  <a:pt x="48746" y="200035"/>
                </a:cubicBezTo>
                <a:cubicBezTo>
                  <a:pt x="49804" y="170402"/>
                  <a:pt x="38692" y="-1577"/>
                  <a:pt x="3922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A9D87A7-7BA5-576D-D61D-AE891A515B34}"/>
              </a:ext>
            </a:extLst>
          </p:cNvPr>
          <p:cNvSpPr/>
          <p:nvPr/>
        </p:nvSpPr>
        <p:spPr>
          <a:xfrm>
            <a:off x="8235672" y="3321049"/>
            <a:ext cx="61600" cy="340150"/>
          </a:xfrm>
          <a:custGeom>
            <a:avLst/>
            <a:gdLst>
              <a:gd name="connsiteX0" fmla="*/ 38378 w 61600"/>
              <a:gd name="connsiteY0" fmla="*/ 1 h 340150"/>
              <a:gd name="connsiteX1" fmla="*/ 60603 w 61600"/>
              <a:gd name="connsiteY1" fmla="*/ 222251 h 340150"/>
              <a:gd name="connsiteX2" fmla="*/ 278 w 61600"/>
              <a:gd name="connsiteY2" fmla="*/ 339726 h 340150"/>
              <a:gd name="connsiteX3" fmla="*/ 38378 w 61600"/>
              <a:gd name="connsiteY3" fmla="*/ 260351 h 340150"/>
              <a:gd name="connsiteX4" fmla="*/ 44728 w 61600"/>
              <a:gd name="connsiteY4" fmla="*/ 225426 h 340150"/>
              <a:gd name="connsiteX5" fmla="*/ 38378 w 61600"/>
              <a:gd name="connsiteY5" fmla="*/ 1 h 34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00" h="340150">
                <a:moveTo>
                  <a:pt x="38378" y="1"/>
                </a:moveTo>
                <a:cubicBezTo>
                  <a:pt x="41024" y="-528"/>
                  <a:pt x="66953" y="165630"/>
                  <a:pt x="60603" y="222251"/>
                </a:cubicBezTo>
                <a:cubicBezTo>
                  <a:pt x="54253" y="278872"/>
                  <a:pt x="3982" y="333376"/>
                  <a:pt x="278" y="339726"/>
                </a:cubicBezTo>
                <a:cubicBezTo>
                  <a:pt x="-3426" y="346076"/>
                  <a:pt x="30970" y="279401"/>
                  <a:pt x="38378" y="260351"/>
                </a:cubicBezTo>
                <a:cubicBezTo>
                  <a:pt x="45786" y="241301"/>
                  <a:pt x="45257" y="263526"/>
                  <a:pt x="44728" y="225426"/>
                </a:cubicBezTo>
                <a:cubicBezTo>
                  <a:pt x="44199" y="187326"/>
                  <a:pt x="35732" y="530"/>
                  <a:pt x="3837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A0E3DB10-4349-3D8E-CBB8-4F76EDF0E96A}"/>
              </a:ext>
            </a:extLst>
          </p:cNvPr>
          <p:cNvSpPr/>
          <p:nvPr/>
        </p:nvSpPr>
        <p:spPr>
          <a:xfrm>
            <a:off x="7874000" y="4114185"/>
            <a:ext cx="222350" cy="315052"/>
          </a:xfrm>
          <a:custGeom>
            <a:avLst/>
            <a:gdLst>
              <a:gd name="connsiteX0" fmla="*/ 222250 w 222350"/>
              <a:gd name="connsiteY0" fmla="*/ 615 h 315052"/>
              <a:gd name="connsiteX1" fmla="*/ 47625 w 222350"/>
              <a:gd name="connsiteY1" fmla="*/ 203815 h 315052"/>
              <a:gd name="connsiteX2" fmla="*/ 0 w 222350"/>
              <a:gd name="connsiteY2" fmla="*/ 314940 h 315052"/>
              <a:gd name="connsiteX3" fmla="*/ 47625 w 222350"/>
              <a:gd name="connsiteY3" fmla="*/ 222865 h 315052"/>
              <a:gd name="connsiteX4" fmla="*/ 88900 w 222350"/>
              <a:gd name="connsiteY4" fmla="*/ 130790 h 315052"/>
              <a:gd name="connsiteX5" fmla="*/ 73025 w 222350"/>
              <a:gd name="connsiteY5" fmla="*/ 140315 h 315052"/>
              <a:gd name="connsiteX6" fmla="*/ 222250 w 222350"/>
              <a:gd name="connsiteY6" fmla="*/ 615 h 31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50" h="315052">
                <a:moveTo>
                  <a:pt x="222250" y="615"/>
                </a:moveTo>
                <a:cubicBezTo>
                  <a:pt x="218017" y="11198"/>
                  <a:pt x="84667" y="151428"/>
                  <a:pt x="47625" y="203815"/>
                </a:cubicBezTo>
                <a:cubicBezTo>
                  <a:pt x="10583" y="256202"/>
                  <a:pt x="0" y="311765"/>
                  <a:pt x="0" y="314940"/>
                </a:cubicBezTo>
                <a:cubicBezTo>
                  <a:pt x="0" y="318115"/>
                  <a:pt x="32808" y="253557"/>
                  <a:pt x="47625" y="222865"/>
                </a:cubicBezTo>
                <a:cubicBezTo>
                  <a:pt x="62442" y="192173"/>
                  <a:pt x="84667" y="144548"/>
                  <a:pt x="88900" y="130790"/>
                </a:cubicBezTo>
                <a:cubicBezTo>
                  <a:pt x="93133" y="117032"/>
                  <a:pt x="50271" y="161482"/>
                  <a:pt x="73025" y="140315"/>
                </a:cubicBezTo>
                <a:cubicBezTo>
                  <a:pt x="95779" y="119148"/>
                  <a:pt x="226483" y="-9968"/>
                  <a:pt x="222250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DEAD1265-14DE-EDE9-7F3C-3889814EA4CE}"/>
              </a:ext>
            </a:extLst>
          </p:cNvPr>
          <p:cNvSpPr/>
          <p:nvPr/>
        </p:nvSpPr>
        <p:spPr>
          <a:xfrm>
            <a:off x="8088457" y="3679745"/>
            <a:ext cx="160661" cy="268481"/>
          </a:xfrm>
          <a:custGeom>
            <a:avLst/>
            <a:gdLst>
              <a:gd name="connsiteX0" fmla="*/ 49068 w 160661"/>
              <a:gd name="connsiteY0" fmla="*/ 80 h 268481"/>
              <a:gd name="connsiteX1" fmla="*/ 90343 w 160661"/>
              <a:gd name="connsiteY1" fmla="*/ 88980 h 268481"/>
              <a:gd name="connsiteX2" fmla="*/ 42718 w 160661"/>
              <a:gd name="connsiteY2" fmla="*/ 168355 h 268481"/>
              <a:gd name="connsiteX3" fmla="*/ 80818 w 160661"/>
              <a:gd name="connsiteY3" fmla="*/ 127080 h 268481"/>
              <a:gd name="connsiteX4" fmla="*/ 1443 w 160661"/>
              <a:gd name="connsiteY4" fmla="*/ 266780 h 268481"/>
              <a:gd name="connsiteX5" fmla="*/ 39543 w 160661"/>
              <a:gd name="connsiteY5" fmla="*/ 193755 h 268481"/>
              <a:gd name="connsiteX6" fmla="*/ 160193 w 160661"/>
              <a:gd name="connsiteY6" fmla="*/ 35005 h 268481"/>
              <a:gd name="connsiteX7" fmla="*/ 80818 w 160661"/>
              <a:gd name="connsiteY7" fmla="*/ 104855 h 268481"/>
              <a:gd name="connsiteX8" fmla="*/ 49068 w 160661"/>
              <a:gd name="connsiteY8" fmla="*/ 80 h 268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61" h="268481">
                <a:moveTo>
                  <a:pt x="49068" y="80"/>
                </a:moveTo>
                <a:cubicBezTo>
                  <a:pt x="50656" y="-2566"/>
                  <a:pt x="91401" y="60934"/>
                  <a:pt x="90343" y="88980"/>
                </a:cubicBezTo>
                <a:cubicBezTo>
                  <a:pt x="89285" y="117026"/>
                  <a:pt x="44305" y="162005"/>
                  <a:pt x="42718" y="168355"/>
                </a:cubicBezTo>
                <a:cubicBezTo>
                  <a:pt x="41130" y="174705"/>
                  <a:pt x="87697" y="110676"/>
                  <a:pt x="80818" y="127080"/>
                </a:cubicBezTo>
                <a:cubicBezTo>
                  <a:pt x="73939" y="143484"/>
                  <a:pt x="8322" y="255668"/>
                  <a:pt x="1443" y="266780"/>
                </a:cubicBezTo>
                <a:cubicBezTo>
                  <a:pt x="-5436" y="277892"/>
                  <a:pt x="13085" y="232384"/>
                  <a:pt x="39543" y="193755"/>
                </a:cubicBezTo>
                <a:cubicBezTo>
                  <a:pt x="66001" y="155126"/>
                  <a:pt x="153314" y="49822"/>
                  <a:pt x="160193" y="35005"/>
                </a:cubicBezTo>
                <a:cubicBezTo>
                  <a:pt x="167072" y="20188"/>
                  <a:pt x="96164" y="106972"/>
                  <a:pt x="80818" y="104855"/>
                </a:cubicBezTo>
                <a:cubicBezTo>
                  <a:pt x="65472" y="102738"/>
                  <a:pt x="47480" y="2726"/>
                  <a:pt x="49068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01F1589A-FEB0-53BE-247A-FF44F5C1D07F}"/>
              </a:ext>
            </a:extLst>
          </p:cNvPr>
          <p:cNvSpPr/>
          <p:nvPr/>
        </p:nvSpPr>
        <p:spPr>
          <a:xfrm>
            <a:off x="8121433" y="3828978"/>
            <a:ext cx="130422" cy="245087"/>
          </a:xfrm>
          <a:custGeom>
            <a:avLst/>
            <a:gdLst>
              <a:gd name="connsiteX0" fmla="*/ 130392 w 130422"/>
              <a:gd name="connsiteY0" fmla="*/ 72 h 245087"/>
              <a:gd name="connsiteX1" fmla="*/ 60542 w 130422"/>
              <a:gd name="connsiteY1" fmla="*/ 193747 h 245087"/>
              <a:gd name="connsiteX2" fmla="*/ 70067 w 130422"/>
              <a:gd name="connsiteY2" fmla="*/ 136597 h 245087"/>
              <a:gd name="connsiteX3" fmla="*/ 217 w 130422"/>
              <a:gd name="connsiteY3" fmla="*/ 244547 h 245087"/>
              <a:gd name="connsiteX4" fmla="*/ 51017 w 130422"/>
              <a:gd name="connsiteY4" fmla="*/ 171522 h 245087"/>
              <a:gd name="connsiteX5" fmla="*/ 130392 w 130422"/>
              <a:gd name="connsiteY5" fmla="*/ 72 h 245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422" h="245087">
                <a:moveTo>
                  <a:pt x="130392" y="72"/>
                </a:moveTo>
                <a:cubicBezTo>
                  <a:pt x="131979" y="3776"/>
                  <a:pt x="70596" y="170993"/>
                  <a:pt x="60542" y="193747"/>
                </a:cubicBezTo>
                <a:cubicBezTo>
                  <a:pt x="50488" y="216501"/>
                  <a:pt x="80121" y="128130"/>
                  <a:pt x="70067" y="136597"/>
                </a:cubicBezTo>
                <a:cubicBezTo>
                  <a:pt x="60013" y="145064"/>
                  <a:pt x="3392" y="238726"/>
                  <a:pt x="217" y="244547"/>
                </a:cubicBezTo>
                <a:cubicBezTo>
                  <a:pt x="-2958" y="250368"/>
                  <a:pt x="29321" y="208034"/>
                  <a:pt x="51017" y="171522"/>
                </a:cubicBezTo>
                <a:cubicBezTo>
                  <a:pt x="72713" y="135010"/>
                  <a:pt x="128805" y="-3632"/>
                  <a:pt x="13039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51EC5D87-1198-3658-E50D-4F90BFF533CC}"/>
              </a:ext>
            </a:extLst>
          </p:cNvPr>
          <p:cNvSpPr/>
          <p:nvPr/>
        </p:nvSpPr>
        <p:spPr>
          <a:xfrm>
            <a:off x="6467475" y="3765548"/>
            <a:ext cx="111287" cy="297384"/>
          </a:xfrm>
          <a:custGeom>
            <a:avLst/>
            <a:gdLst>
              <a:gd name="connsiteX0" fmla="*/ 0 w 111287"/>
              <a:gd name="connsiteY0" fmla="*/ 2 h 297384"/>
              <a:gd name="connsiteX1" fmla="*/ 22225 w 111287"/>
              <a:gd name="connsiteY1" fmla="*/ 133352 h 297384"/>
              <a:gd name="connsiteX2" fmla="*/ 60325 w 111287"/>
              <a:gd name="connsiteY2" fmla="*/ 196852 h 297384"/>
              <a:gd name="connsiteX3" fmla="*/ 66675 w 111287"/>
              <a:gd name="connsiteY3" fmla="*/ 196852 h 297384"/>
              <a:gd name="connsiteX4" fmla="*/ 111125 w 111287"/>
              <a:gd name="connsiteY4" fmla="*/ 295277 h 297384"/>
              <a:gd name="connsiteX5" fmla="*/ 79375 w 111287"/>
              <a:gd name="connsiteY5" fmla="*/ 254002 h 297384"/>
              <a:gd name="connsiteX6" fmla="*/ 22225 w 111287"/>
              <a:gd name="connsiteY6" fmla="*/ 136527 h 297384"/>
              <a:gd name="connsiteX7" fmla="*/ 0 w 111287"/>
              <a:gd name="connsiteY7" fmla="*/ 2 h 29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287" h="297384">
                <a:moveTo>
                  <a:pt x="0" y="2"/>
                </a:moveTo>
                <a:cubicBezTo>
                  <a:pt x="0" y="-527"/>
                  <a:pt x="12171" y="100544"/>
                  <a:pt x="22225" y="133352"/>
                </a:cubicBezTo>
                <a:cubicBezTo>
                  <a:pt x="32279" y="166160"/>
                  <a:pt x="52917" y="186269"/>
                  <a:pt x="60325" y="196852"/>
                </a:cubicBezTo>
                <a:cubicBezTo>
                  <a:pt x="67733" y="207435"/>
                  <a:pt x="58208" y="180448"/>
                  <a:pt x="66675" y="196852"/>
                </a:cubicBezTo>
                <a:cubicBezTo>
                  <a:pt x="75142" y="213256"/>
                  <a:pt x="109008" y="285752"/>
                  <a:pt x="111125" y="295277"/>
                </a:cubicBezTo>
                <a:cubicBezTo>
                  <a:pt x="113242" y="304802"/>
                  <a:pt x="94192" y="280460"/>
                  <a:pt x="79375" y="254002"/>
                </a:cubicBezTo>
                <a:cubicBezTo>
                  <a:pt x="64558" y="227544"/>
                  <a:pt x="34925" y="174098"/>
                  <a:pt x="22225" y="136527"/>
                </a:cubicBezTo>
                <a:cubicBezTo>
                  <a:pt x="9525" y="98956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F420A923-AA1A-D6CF-6079-14BBB9496994}"/>
              </a:ext>
            </a:extLst>
          </p:cNvPr>
          <p:cNvSpPr/>
          <p:nvPr/>
        </p:nvSpPr>
        <p:spPr>
          <a:xfrm>
            <a:off x="6324493" y="3070187"/>
            <a:ext cx="70478" cy="366223"/>
          </a:xfrm>
          <a:custGeom>
            <a:avLst/>
            <a:gdLst>
              <a:gd name="connsiteX0" fmla="*/ 107 w 70478"/>
              <a:gd name="connsiteY0" fmla="*/ 38 h 366223"/>
              <a:gd name="connsiteX1" fmla="*/ 50907 w 70478"/>
              <a:gd name="connsiteY1" fmla="*/ 177838 h 366223"/>
              <a:gd name="connsiteX2" fmla="*/ 38207 w 70478"/>
              <a:gd name="connsiteY2" fmla="*/ 269913 h 366223"/>
              <a:gd name="connsiteX3" fmla="*/ 47732 w 70478"/>
              <a:gd name="connsiteY3" fmla="*/ 222288 h 366223"/>
              <a:gd name="connsiteX4" fmla="*/ 57257 w 70478"/>
              <a:gd name="connsiteY4" fmla="*/ 365163 h 366223"/>
              <a:gd name="connsiteX5" fmla="*/ 60432 w 70478"/>
              <a:gd name="connsiteY5" fmla="*/ 282613 h 366223"/>
              <a:gd name="connsiteX6" fmla="*/ 66782 w 70478"/>
              <a:gd name="connsiteY6" fmla="*/ 193713 h 366223"/>
              <a:gd name="connsiteX7" fmla="*/ 107 w 70478"/>
              <a:gd name="connsiteY7" fmla="*/ 38 h 36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478" h="366223">
                <a:moveTo>
                  <a:pt x="107" y="38"/>
                </a:moveTo>
                <a:cubicBezTo>
                  <a:pt x="-2539" y="-2608"/>
                  <a:pt x="44557" y="132859"/>
                  <a:pt x="50907" y="177838"/>
                </a:cubicBezTo>
                <a:cubicBezTo>
                  <a:pt x="57257" y="222817"/>
                  <a:pt x="38736" y="262505"/>
                  <a:pt x="38207" y="269913"/>
                </a:cubicBezTo>
                <a:cubicBezTo>
                  <a:pt x="37678" y="277321"/>
                  <a:pt x="44557" y="206413"/>
                  <a:pt x="47732" y="222288"/>
                </a:cubicBezTo>
                <a:cubicBezTo>
                  <a:pt x="50907" y="238163"/>
                  <a:pt x="55140" y="355109"/>
                  <a:pt x="57257" y="365163"/>
                </a:cubicBezTo>
                <a:cubicBezTo>
                  <a:pt x="59374" y="375217"/>
                  <a:pt x="58845" y="311188"/>
                  <a:pt x="60432" y="282613"/>
                </a:cubicBezTo>
                <a:cubicBezTo>
                  <a:pt x="62020" y="254038"/>
                  <a:pt x="77365" y="234459"/>
                  <a:pt x="66782" y="193713"/>
                </a:cubicBezTo>
                <a:cubicBezTo>
                  <a:pt x="56199" y="152967"/>
                  <a:pt x="2753" y="2684"/>
                  <a:pt x="107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BA6C0A40-9E4C-FB54-F545-8F564BAC2471}"/>
              </a:ext>
            </a:extLst>
          </p:cNvPr>
          <p:cNvSpPr/>
          <p:nvPr/>
        </p:nvSpPr>
        <p:spPr>
          <a:xfrm>
            <a:off x="6244847" y="2435119"/>
            <a:ext cx="82931" cy="302337"/>
          </a:xfrm>
          <a:custGeom>
            <a:avLst/>
            <a:gdLst>
              <a:gd name="connsiteX0" fmla="*/ 82928 w 82931"/>
              <a:gd name="connsiteY0" fmla="*/ 106 h 302337"/>
              <a:gd name="connsiteX1" fmla="*/ 13078 w 82931"/>
              <a:gd name="connsiteY1" fmla="*/ 196956 h 302337"/>
              <a:gd name="connsiteX2" fmla="*/ 6728 w 82931"/>
              <a:gd name="connsiteY2" fmla="*/ 301731 h 302337"/>
              <a:gd name="connsiteX3" fmla="*/ 6728 w 82931"/>
              <a:gd name="connsiteY3" fmla="*/ 152506 h 302337"/>
              <a:gd name="connsiteX4" fmla="*/ 378 w 82931"/>
              <a:gd name="connsiteY4" fmla="*/ 206481 h 302337"/>
              <a:gd name="connsiteX5" fmla="*/ 19428 w 82931"/>
              <a:gd name="connsiteY5" fmla="*/ 108056 h 302337"/>
              <a:gd name="connsiteX6" fmla="*/ 9903 w 82931"/>
              <a:gd name="connsiteY6" fmla="*/ 168381 h 302337"/>
              <a:gd name="connsiteX7" fmla="*/ 82928 w 82931"/>
              <a:gd name="connsiteY7" fmla="*/ 106 h 30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931" h="302337">
                <a:moveTo>
                  <a:pt x="82928" y="106"/>
                </a:moveTo>
                <a:cubicBezTo>
                  <a:pt x="83457" y="4869"/>
                  <a:pt x="25778" y="146685"/>
                  <a:pt x="13078" y="196956"/>
                </a:cubicBezTo>
                <a:cubicBezTo>
                  <a:pt x="378" y="247227"/>
                  <a:pt x="7786" y="309139"/>
                  <a:pt x="6728" y="301731"/>
                </a:cubicBezTo>
                <a:cubicBezTo>
                  <a:pt x="5670" y="294323"/>
                  <a:pt x="7786" y="168381"/>
                  <a:pt x="6728" y="152506"/>
                </a:cubicBezTo>
                <a:cubicBezTo>
                  <a:pt x="5670" y="136631"/>
                  <a:pt x="-1739" y="213889"/>
                  <a:pt x="378" y="206481"/>
                </a:cubicBezTo>
                <a:cubicBezTo>
                  <a:pt x="2495" y="199073"/>
                  <a:pt x="17840" y="114406"/>
                  <a:pt x="19428" y="108056"/>
                </a:cubicBezTo>
                <a:cubicBezTo>
                  <a:pt x="21015" y="101706"/>
                  <a:pt x="907" y="184256"/>
                  <a:pt x="9903" y="168381"/>
                </a:cubicBezTo>
                <a:cubicBezTo>
                  <a:pt x="18899" y="152506"/>
                  <a:pt x="82399" y="-4657"/>
                  <a:pt x="8292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02C57833-1754-11E0-448A-78852AA138D7}"/>
              </a:ext>
            </a:extLst>
          </p:cNvPr>
          <p:cNvSpPr/>
          <p:nvPr/>
        </p:nvSpPr>
        <p:spPr>
          <a:xfrm>
            <a:off x="6581511" y="2234836"/>
            <a:ext cx="108462" cy="114452"/>
          </a:xfrm>
          <a:custGeom>
            <a:avLst/>
            <a:gdLst>
              <a:gd name="connsiteX0" fmla="*/ 108214 w 108462"/>
              <a:gd name="connsiteY0" fmla="*/ 364 h 114452"/>
              <a:gd name="connsiteX1" fmla="*/ 3439 w 108462"/>
              <a:gd name="connsiteY1" fmla="*/ 111489 h 114452"/>
              <a:gd name="connsiteX2" fmla="*/ 32014 w 108462"/>
              <a:gd name="connsiteY2" fmla="*/ 76564 h 114452"/>
              <a:gd name="connsiteX3" fmla="*/ 108214 w 108462"/>
              <a:gd name="connsiteY3" fmla="*/ 364 h 11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62" h="114452">
                <a:moveTo>
                  <a:pt x="108214" y="364"/>
                </a:moveTo>
                <a:cubicBezTo>
                  <a:pt x="103452" y="6185"/>
                  <a:pt x="16139" y="98789"/>
                  <a:pt x="3439" y="111489"/>
                </a:cubicBezTo>
                <a:cubicBezTo>
                  <a:pt x="-9261" y="124189"/>
                  <a:pt x="16139" y="92968"/>
                  <a:pt x="32014" y="76564"/>
                </a:cubicBezTo>
                <a:cubicBezTo>
                  <a:pt x="47889" y="60160"/>
                  <a:pt x="112976" y="-5457"/>
                  <a:pt x="108214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F4E8FB05-6D60-3533-C816-E6F77CDDC316}"/>
              </a:ext>
            </a:extLst>
          </p:cNvPr>
          <p:cNvSpPr/>
          <p:nvPr/>
        </p:nvSpPr>
        <p:spPr>
          <a:xfrm>
            <a:off x="6282436" y="3809676"/>
            <a:ext cx="23381" cy="248757"/>
          </a:xfrm>
          <a:custGeom>
            <a:avLst/>
            <a:gdLst>
              <a:gd name="connsiteX0" fmla="*/ 19939 w 23381"/>
              <a:gd name="connsiteY0" fmla="*/ 324 h 248757"/>
              <a:gd name="connsiteX1" fmla="*/ 13589 w 23381"/>
              <a:gd name="connsiteY1" fmla="*/ 187649 h 248757"/>
              <a:gd name="connsiteX2" fmla="*/ 23114 w 23381"/>
              <a:gd name="connsiteY2" fmla="*/ 155899 h 248757"/>
              <a:gd name="connsiteX3" fmla="*/ 889 w 23381"/>
              <a:gd name="connsiteY3" fmla="*/ 247974 h 248757"/>
              <a:gd name="connsiteX4" fmla="*/ 4064 w 23381"/>
              <a:gd name="connsiteY4" fmla="*/ 197174 h 248757"/>
              <a:gd name="connsiteX5" fmla="*/ 889 w 23381"/>
              <a:gd name="connsiteY5" fmla="*/ 143199 h 248757"/>
              <a:gd name="connsiteX6" fmla="*/ 19939 w 23381"/>
              <a:gd name="connsiteY6" fmla="*/ 324 h 24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81" h="248757">
                <a:moveTo>
                  <a:pt x="19939" y="324"/>
                </a:moveTo>
                <a:cubicBezTo>
                  <a:pt x="22056" y="7732"/>
                  <a:pt x="13060" y="161720"/>
                  <a:pt x="13589" y="187649"/>
                </a:cubicBezTo>
                <a:cubicBezTo>
                  <a:pt x="14118" y="213578"/>
                  <a:pt x="25231" y="145845"/>
                  <a:pt x="23114" y="155899"/>
                </a:cubicBezTo>
                <a:cubicBezTo>
                  <a:pt x="20997" y="165953"/>
                  <a:pt x="4064" y="241095"/>
                  <a:pt x="889" y="247974"/>
                </a:cubicBezTo>
                <a:cubicBezTo>
                  <a:pt x="-2286" y="254853"/>
                  <a:pt x="4064" y="214636"/>
                  <a:pt x="4064" y="197174"/>
                </a:cubicBezTo>
                <a:cubicBezTo>
                  <a:pt x="4064" y="179712"/>
                  <a:pt x="-1228" y="171774"/>
                  <a:pt x="889" y="143199"/>
                </a:cubicBezTo>
                <a:cubicBezTo>
                  <a:pt x="3006" y="114624"/>
                  <a:pt x="17822" y="-7084"/>
                  <a:pt x="19939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2BDA79E8-269B-9739-E59F-F7E7DF2C7274}"/>
              </a:ext>
            </a:extLst>
          </p:cNvPr>
          <p:cNvSpPr/>
          <p:nvPr/>
        </p:nvSpPr>
        <p:spPr>
          <a:xfrm>
            <a:off x="6264250" y="3971601"/>
            <a:ext cx="92567" cy="733943"/>
          </a:xfrm>
          <a:custGeom>
            <a:avLst/>
            <a:gdLst>
              <a:gd name="connsiteX0" fmla="*/ 25 w 92567"/>
              <a:gd name="connsiteY0" fmla="*/ 324 h 733943"/>
              <a:gd name="connsiteX1" fmla="*/ 82575 w 92567"/>
              <a:gd name="connsiteY1" fmla="*/ 95574 h 733943"/>
              <a:gd name="connsiteX2" fmla="*/ 63525 w 92567"/>
              <a:gd name="connsiteY2" fmla="*/ 162249 h 733943"/>
              <a:gd name="connsiteX3" fmla="*/ 19075 w 92567"/>
              <a:gd name="connsiteY3" fmla="*/ 232099 h 733943"/>
              <a:gd name="connsiteX4" fmla="*/ 38125 w 92567"/>
              <a:gd name="connsiteY4" fmla="*/ 190824 h 733943"/>
              <a:gd name="connsiteX5" fmla="*/ 34950 w 92567"/>
              <a:gd name="connsiteY5" fmla="*/ 301949 h 733943"/>
              <a:gd name="connsiteX6" fmla="*/ 47650 w 92567"/>
              <a:gd name="connsiteY6" fmla="*/ 238449 h 733943"/>
              <a:gd name="connsiteX7" fmla="*/ 47650 w 92567"/>
              <a:gd name="connsiteY7" fmla="*/ 536899 h 733943"/>
              <a:gd name="connsiteX8" fmla="*/ 66700 w 92567"/>
              <a:gd name="connsiteY8" fmla="*/ 733749 h 733943"/>
              <a:gd name="connsiteX9" fmla="*/ 60350 w 92567"/>
              <a:gd name="connsiteY9" fmla="*/ 565474 h 733943"/>
              <a:gd name="connsiteX10" fmla="*/ 50825 w 92567"/>
              <a:gd name="connsiteY10" fmla="*/ 197174 h 733943"/>
              <a:gd name="connsiteX11" fmla="*/ 92100 w 92567"/>
              <a:gd name="connsiteY11" fmla="*/ 130499 h 733943"/>
              <a:gd name="connsiteX12" fmla="*/ 25 w 92567"/>
              <a:gd name="connsiteY12" fmla="*/ 324 h 73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567" h="733943">
                <a:moveTo>
                  <a:pt x="25" y="324"/>
                </a:moveTo>
                <a:cubicBezTo>
                  <a:pt x="-1563" y="-5497"/>
                  <a:pt x="71992" y="68587"/>
                  <a:pt x="82575" y="95574"/>
                </a:cubicBezTo>
                <a:cubicBezTo>
                  <a:pt x="93158" y="122561"/>
                  <a:pt x="74108" y="139495"/>
                  <a:pt x="63525" y="162249"/>
                </a:cubicBezTo>
                <a:cubicBezTo>
                  <a:pt x="52942" y="185003"/>
                  <a:pt x="23308" y="227337"/>
                  <a:pt x="19075" y="232099"/>
                </a:cubicBezTo>
                <a:cubicBezTo>
                  <a:pt x="14842" y="236861"/>
                  <a:pt x="35479" y="179182"/>
                  <a:pt x="38125" y="190824"/>
                </a:cubicBezTo>
                <a:cubicBezTo>
                  <a:pt x="40771" y="202466"/>
                  <a:pt x="33362" y="294011"/>
                  <a:pt x="34950" y="301949"/>
                </a:cubicBezTo>
                <a:cubicBezTo>
                  <a:pt x="36538" y="309887"/>
                  <a:pt x="45533" y="199291"/>
                  <a:pt x="47650" y="238449"/>
                </a:cubicBezTo>
                <a:cubicBezTo>
                  <a:pt x="49767" y="277607"/>
                  <a:pt x="44475" y="454349"/>
                  <a:pt x="47650" y="536899"/>
                </a:cubicBezTo>
                <a:cubicBezTo>
                  <a:pt x="50825" y="619449"/>
                  <a:pt x="64583" y="728987"/>
                  <a:pt x="66700" y="733749"/>
                </a:cubicBezTo>
                <a:cubicBezTo>
                  <a:pt x="68817" y="738511"/>
                  <a:pt x="62996" y="654903"/>
                  <a:pt x="60350" y="565474"/>
                </a:cubicBezTo>
                <a:cubicBezTo>
                  <a:pt x="57704" y="476045"/>
                  <a:pt x="45533" y="269670"/>
                  <a:pt x="50825" y="197174"/>
                </a:cubicBezTo>
                <a:cubicBezTo>
                  <a:pt x="56117" y="124678"/>
                  <a:pt x="97392" y="160132"/>
                  <a:pt x="92100" y="130499"/>
                </a:cubicBezTo>
                <a:cubicBezTo>
                  <a:pt x="86808" y="100866"/>
                  <a:pt x="1613" y="6145"/>
                  <a:pt x="25" y="3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F53D8E1A-98F8-F459-C31D-179B5E9DA2BA}"/>
              </a:ext>
            </a:extLst>
          </p:cNvPr>
          <p:cNvSpPr/>
          <p:nvPr/>
        </p:nvSpPr>
        <p:spPr>
          <a:xfrm>
            <a:off x="6321356" y="3892645"/>
            <a:ext cx="60647" cy="766026"/>
          </a:xfrm>
          <a:custGeom>
            <a:avLst/>
            <a:gdLst>
              <a:gd name="connsiteX0" fmla="*/ 69 w 60647"/>
              <a:gd name="connsiteY0" fmla="*/ 3080 h 766026"/>
              <a:gd name="connsiteX1" fmla="*/ 41344 w 60647"/>
              <a:gd name="connsiteY1" fmla="*/ 438055 h 766026"/>
              <a:gd name="connsiteX2" fmla="*/ 41344 w 60647"/>
              <a:gd name="connsiteY2" fmla="*/ 358680 h 766026"/>
              <a:gd name="connsiteX3" fmla="*/ 50869 w 60647"/>
              <a:gd name="connsiteY3" fmla="*/ 752380 h 766026"/>
              <a:gd name="connsiteX4" fmla="*/ 57219 w 60647"/>
              <a:gd name="connsiteY4" fmla="*/ 625380 h 766026"/>
              <a:gd name="connsiteX5" fmla="*/ 60394 w 60647"/>
              <a:gd name="connsiteY5" fmla="*/ 142780 h 766026"/>
              <a:gd name="connsiteX6" fmla="*/ 57219 w 60647"/>
              <a:gd name="connsiteY6" fmla="*/ 587280 h 766026"/>
              <a:gd name="connsiteX7" fmla="*/ 31819 w 60647"/>
              <a:gd name="connsiteY7" fmla="*/ 260255 h 766026"/>
              <a:gd name="connsiteX8" fmla="*/ 69 w 60647"/>
              <a:gd name="connsiteY8" fmla="*/ 3080 h 76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647" h="766026">
                <a:moveTo>
                  <a:pt x="69" y="3080"/>
                </a:moveTo>
                <a:cubicBezTo>
                  <a:pt x="1656" y="32713"/>
                  <a:pt x="34465" y="378788"/>
                  <a:pt x="41344" y="438055"/>
                </a:cubicBezTo>
                <a:cubicBezTo>
                  <a:pt x="48223" y="497322"/>
                  <a:pt x="39757" y="306293"/>
                  <a:pt x="41344" y="358680"/>
                </a:cubicBezTo>
                <a:cubicBezTo>
                  <a:pt x="42931" y="411067"/>
                  <a:pt x="48223" y="707930"/>
                  <a:pt x="50869" y="752380"/>
                </a:cubicBezTo>
                <a:cubicBezTo>
                  <a:pt x="53515" y="796830"/>
                  <a:pt x="55632" y="726980"/>
                  <a:pt x="57219" y="625380"/>
                </a:cubicBezTo>
                <a:cubicBezTo>
                  <a:pt x="58807" y="523780"/>
                  <a:pt x="60394" y="149130"/>
                  <a:pt x="60394" y="142780"/>
                </a:cubicBezTo>
                <a:cubicBezTo>
                  <a:pt x="60394" y="136430"/>
                  <a:pt x="61981" y="567701"/>
                  <a:pt x="57219" y="587280"/>
                </a:cubicBezTo>
                <a:cubicBezTo>
                  <a:pt x="52457" y="606859"/>
                  <a:pt x="39227" y="355505"/>
                  <a:pt x="31819" y="260255"/>
                </a:cubicBezTo>
                <a:cubicBezTo>
                  <a:pt x="24411" y="165005"/>
                  <a:pt x="-1518" y="-26553"/>
                  <a:pt x="69" y="30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0E11C869-B2CC-3A45-BEDA-8FAA7ED05A9A}"/>
              </a:ext>
            </a:extLst>
          </p:cNvPr>
          <p:cNvSpPr/>
          <p:nvPr/>
        </p:nvSpPr>
        <p:spPr>
          <a:xfrm>
            <a:off x="6269826" y="3872178"/>
            <a:ext cx="68085" cy="280727"/>
          </a:xfrm>
          <a:custGeom>
            <a:avLst/>
            <a:gdLst>
              <a:gd name="connsiteX0" fmla="*/ 64299 w 68085"/>
              <a:gd name="connsiteY0" fmla="*/ 1322 h 280727"/>
              <a:gd name="connsiteX1" fmla="*/ 61124 w 68085"/>
              <a:gd name="connsiteY1" fmla="*/ 90222 h 280727"/>
              <a:gd name="connsiteX2" fmla="*/ 7149 w 68085"/>
              <a:gd name="connsiteY2" fmla="*/ 156897 h 280727"/>
              <a:gd name="connsiteX3" fmla="*/ 7149 w 68085"/>
              <a:gd name="connsiteY3" fmla="*/ 223572 h 280727"/>
              <a:gd name="connsiteX4" fmla="*/ 67474 w 68085"/>
              <a:gd name="connsiteY4" fmla="*/ 280722 h 280727"/>
              <a:gd name="connsiteX5" fmla="*/ 13499 w 68085"/>
              <a:gd name="connsiteY5" fmla="*/ 226747 h 280727"/>
              <a:gd name="connsiteX6" fmla="*/ 32549 w 68085"/>
              <a:gd name="connsiteY6" fmla="*/ 163247 h 280727"/>
              <a:gd name="connsiteX7" fmla="*/ 64299 w 68085"/>
              <a:gd name="connsiteY7" fmla="*/ 1322 h 28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85" h="280727">
                <a:moveTo>
                  <a:pt x="64299" y="1322"/>
                </a:moveTo>
                <a:cubicBezTo>
                  <a:pt x="69061" y="-10849"/>
                  <a:pt x="70649" y="64293"/>
                  <a:pt x="61124" y="90222"/>
                </a:cubicBezTo>
                <a:cubicBezTo>
                  <a:pt x="51599" y="116151"/>
                  <a:pt x="16145" y="134672"/>
                  <a:pt x="7149" y="156897"/>
                </a:cubicBezTo>
                <a:cubicBezTo>
                  <a:pt x="-1847" y="179122"/>
                  <a:pt x="-2905" y="202934"/>
                  <a:pt x="7149" y="223572"/>
                </a:cubicBezTo>
                <a:cubicBezTo>
                  <a:pt x="17203" y="244210"/>
                  <a:pt x="66416" y="280193"/>
                  <a:pt x="67474" y="280722"/>
                </a:cubicBezTo>
                <a:cubicBezTo>
                  <a:pt x="68532" y="281251"/>
                  <a:pt x="19320" y="246326"/>
                  <a:pt x="13499" y="226747"/>
                </a:cubicBezTo>
                <a:cubicBezTo>
                  <a:pt x="7678" y="207168"/>
                  <a:pt x="23553" y="194997"/>
                  <a:pt x="32549" y="163247"/>
                </a:cubicBezTo>
                <a:cubicBezTo>
                  <a:pt x="41545" y="131497"/>
                  <a:pt x="59537" y="13493"/>
                  <a:pt x="64299" y="13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E2DD510C-9330-2CB6-B851-352C0C91AB1B}"/>
              </a:ext>
            </a:extLst>
          </p:cNvPr>
          <p:cNvSpPr/>
          <p:nvPr/>
        </p:nvSpPr>
        <p:spPr>
          <a:xfrm>
            <a:off x="6308192" y="4168654"/>
            <a:ext cx="68001" cy="509572"/>
          </a:xfrm>
          <a:custGeom>
            <a:avLst/>
            <a:gdLst>
              <a:gd name="connsiteX0" fmla="*/ 22758 w 68001"/>
              <a:gd name="connsiteY0" fmla="*/ 121 h 509572"/>
              <a:gd name="connsiteX1" fmla="*/ 25933 w 68001"/>
              <a:gd name="connsiteY1" fmla="*/ 158871 h 509572"/>
              <a:gd name="connsiteX2" fmla="*/ 35458 w 68001"/>
              <a:gd name="connsiteY2" fmla="*/ 282696 h 509572"/>
              <a:gd name="connsiteX3" fmla="*/ 35458 w 68001"/>
              <a:gd name="connsiteY3" fmla="*/ 231896 h 509572"/>
              <a:gd name="connsiteX4" fmla="*/ 64033 w 68001"/>
              <a:gd name="connsiteY4" fmla="*/ 504946 h 509572"/>
              <a:gd name="connsiteX5" fmla="*/ 60858 w 68001"/>
              <a:gd name="connsiteY5" fmla="*/ 384296 h 509572"/>
              <a:gd name="connsiteX6" fmla="*/ 533 w 68001"/>
              <a:gd name="connsiteY6" fmla="*/ 136646 h 509572"/>
              <a:gd name="connsiteX7" fmla="*/ 22758 w 68001"/>
              <a:gd name="connsiteY7" fmla="*/ 121 h 50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01" h="509572">
                <a:moveTo>
                  <a:pt x="22758" y="121"/>
                </a:moveTo>
                <a:cubicBezTo>
                  <a:pt x="26991" y="3825"/>
                  <a:pt x="23816" y="111775"/>
                  <a:pt x="25933" y="158871"/>
                </a:cubicBezTo>
                <a:cubicBezTo>
                  <a:pt x="28050" y="205967"/>
                  <a:pt x="33871" y="270525"/>
                  <a:pt x="35458" y="282696"/>
                </a:cubicBezTo>
                <a:cubicBezTo>
                  <a:pt x="37045" y="294867"/>
                  <a:pt x="30696" y="194854"/>
                  <a:pt x="35458" y="231896"/>
                </a:cubicBezTo>
                <a:cubicBezTo>
                  <a:pt x="40220" y="268938"/>
                  <a:pt x="59800" y="479546"/>
                  <a:pt x="64033" y="504946"/>
                </a:cubicBezTo>
                <a:cubicBezTo>
                  <a:pt x="68266" y="530346"/>
                  <a:pt x="71441" y="445679"/>
                  <a:pt x="60858" y="384296"/>
                </a:cubicBezTo>
                <a:cubicBezTo>
                  <a:pt x="50275" y="322913"/>
                  <a:pt x="4766" y="194854"/>
                  <a:pt x="533" y="136646"/>
                </a:cubicBezTo>
                <a:cubicBezTo>
                  <a:pt x="-3700" y="78438"/>
                  <a:pt x="18525" y="-3583"/>
                  <a:pt x="22758" y="12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826CAAC8-D667-9818-3B43-AC1E01F4E1B4}"/>
              </a:ext>
            </a:extLst>
          </p:cNvPr>
          <p:cNvSpPr/>
          <p:nvPr/>
        </p:nvSpPr>
        <p:spPr>
          <a:xfrm>
            <a:off x="6357734" y="3872431"/>
            <a:ext cx="33608" cy="439228"/>
          </a:xfrm>
          <a:custGeom>
            <a:avLst/>
            <a:gdLst>
              <a:gd name="connsiteX0" fmla="*/ 1791 w 33608"/>
              <a:gd name="connsiteY0" fmla="*/ 20119 h 439228"/>
              <a:gd name="connsiteX1" fmla="*/ 14491 w 33608"/>
              <a:gd name="connsiteY1" fmla="*/ 429694 h 439228"/>
              <a:gd name="connsiteX2" fmla="*/ 11316 w 33608"/>
              <a:gd name="connsiteY2" fmla="*/ 299519 h 439228"/>
              <a:gd name="connsiteX3" fmla="*/ 33541 w 33608"/>
              <a:gd name="connsiteY3" fmla="*/ 191569 h 439228"/>
              <a:gd name="connsiteX4" fmla="*/ 17666 w 33608"/>
              <a:gd name="connsiteY4" fmla="*/ 245544 h 439228"/>
              <a:gd name="connsiteX5" fmla="*/ 1791 w 33608"/>
              <a:gd name="connsiteY5" fmla="*/ 80444 h 439228"/>
              <a:gd name="connsiteX6" fmla="*/ 1791 w 33608"/>
              <a:gd name="connsiteY6" fmla="*/ 20119 h 43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608" h="439228">
                <a:moveTo>
                  <a:pt x="1791" y="20119"/>
                </a:moveTo>
                <a:cubicBezTo>
                  <a:pt x="3908" y="78327"/>
                  <a:pt x="12904" y="383127"/>
                  <a:pt x="14491" y="429694"/>
                </a:cubicBezTo>
                <a:cubicBezTo>
                  <a:pt x="16079" y="476261"/>
                  <a:pt x="8141" y="339206"/>
                  <a:pt x="11316" y="299519"/>
                </a:cubicBezTo>
                <a:cubicBezTo>
                  <a:pt x="14491" y="259832"/>
                  <a:pt x="32483" y="200565"/>
                  <a:pt x="33541" y="191569"/>
                </a:cubicBezTo>
                <a:cubicBezTo>
                  <a:pt x="34599" y="182573"/>
                  <a:pt x="22958" y="264065"/>
                  <a:pt x="17666" y="245544"/>
                </a:cubicBezTo>
                <a:cubicBezTo>
                  <a:pt x="12374" y="227023"/>
                  <a:pt x="4437" y="115898"/>
                  <a:pt x="1791" y="80444"/>
                </a:cubicBezTo>
                <a:cubicBezTo>
                  <a:pt x="-855" y="44990"/>
                  <a:pt x="-326" y="-38089"/>
                  <a:pt x="1791" y="201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DB254989-B92F-EE83-D235-3199DFA9DD66}"/>
              </a:ext>
            </a:extLst>
          </p:cNvPr>
          <p:cNvSpPr/>
          <p:nvPr/>
        </p:nvSpPr>
        <p:spPr>
          <a:xfrm>
            <a:off x="8372460" y="3625284"/>
            <a:ext cx="76723" cy="235688"/>
          </a:xfrm>
          <a:custGeom>
            <a:avLst/>
            <a:gdLst>
              <a:gd name="connsiteX0" fmla="*/ 47640 w 76723"/>
              <a:gd name="connsiteY0" fmla="*/ 566 h 235688"/>
              <a:gd name="connsiteX1" fmla="*/ 66690 w 76723"/>
              <a:gd name="connsiteY1" fmla="*/ 194241 h 235688"/>
              <a:gd name="connsiteX2" fmla="*/ 69865 w 76723"/>
              <a:gd name="connsiteY2" fmla="*/ 222816 h 235688"/>
              <a:gd name="connsiteX3" fmla="*/ 15 w 76723"/>
              <a:gd name="connsiteY3" fmla="*/ 162491 h 235688"/>
              <a:gd name="connsiteX4" fmla="*/ 63515 w 76723"/>
              <a:gd name="connsiteY4" fmla="*/ 235516 h 235688"/>
              <a:gd name="connsiteX5" fmla="*/ 76215 w 76723"/>
              <a:gd name="connsiteY5" fmla="*/ 137091 h 235688"/>
              <a:gd name="connsiteX6" fmla="*/ 47640 w 76723"/>
              <a:gd name="connsiteY6" fmla="*/ 566 h 235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723" h="235688">
                <a:moveTo>
                  <a:pt x="47640" y="566"/>
                </a:moveTo>
                <a:cubicBezTo>
                  <a:pt x="46052" y="10091"/>
                  <a:pt x="62986" y="157199"/>
                  <a:pt x="66690" y="194241"/>
                </a:cubicBezTo>
                <a:cubicBezTo>
                  <a:pt x="70394" y="231283"/>
                  <a:pt x="80978" y="228108"/>
                  <a:pt x="69865" y="222816"/>
                </a:cubicBezTo>
                <a:cubicBezTo>
                  <a:pt x="58753" y="217524"/>
                  <a:pt x="1073" y="160374"/>
                  <a:pt x="15" y="162491"/>
                </a:cubicBezTo>
                <a:cubicBezTo>
                  <a:pt x="-1043" y="164608"/>
                  <a:pt x="50815" y="239749"/>
                  <a:pt x="63515" y="235516"/>
                </a:cubicBezTo>
                <a:cubicBezTo>
                  <a:pt x="76215" y="231283"/>
                  <a:pt x="77803" y="169899"/>
                  <a:pt x="76215" y="137091"/>
                </a:cubicBezTo>
                <a:cubicBezTo>
                  <a:pt x="74628" y="104283"/>
                  <a:pt x="49228" y="-8959"/>
                  <a:pt x="47640" y="56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23288A21-0C07-0CC2-3CCF-A0CED3C1E50F}"/>
              </a:ext>
            </a:extLst>
          </p:cNvPr>
          <p:cNvSpPr/>
          <p:nvPr/>
        </p:nvSpPr>
        <p:spPr>
          <a:xfrm>
            <a:off x="8346587" y="3692706"/>
            <a:ext cx="89808" cy="841247"/>
          </a:xfrm>
          <a:custGeom>
            <a:avLst/>
            <a:gdLst>
              <a:gd name="connsiteX0" fmla="*/ 89388 w 89808"/>
              <a:gd name="connsiteY0" fmla="*/ 2994 h 841247"/>
              <a:gd name="connsiteX1" fmla="*/ 48113 w 89808"/>
              <a:gd name="connsiteY1" fmla="*/ 129994 h 841247"/>
              <a:gd name="connsiteX2" fmla="*/ 35413 w 89808"/>
              <a:gd name="connsiteY2" fmla="*/ 253819 h 841247"/>
              <a:gd name="connsiteX3" fmla="*/ 44938 w 89808"/>
              <a:gd name="connsiteY3" fmla="*/ 209369 h 841247"/>
              <a:gd name="connsiteX4" fmla="*/ 16363 w 89808"/>
              <a:gd name="connsiteY4" fmla="*/ 447494 h 841247"/>
              <a:gd name="connsiteX5" fmla="*/ 16363 w 89808"/>
              <a:gd name="connsiteY5" fmla="*/ 393519 h 841247"/>
              <a:gd name="connsiteX6" fmla="*/ 13188 w 89808"/>
              <a:gd name="connsiteY6" fmla="*/ 660219 h 841247"/>
              <a:gd name="connsiteX7" fmla="*/ 488 w 89808"/>
              <a:gd name="connsiteY7" fmla="*/ 841194 h 841247"/>
              <a:gd name="connsiteX8" fmla="*/ 32238 w 89808"/>
              <a:gd name="connsiteY8" fmla="*/ 672919 h 841247"/>
              <a:gd name="connsiteX9" fmla="*/ 22713 w 89808"/>
              <a:gd name="connsiteY9" fmla="*/ 183969 h 841247"/>
              <a:gd name="connsiteX10" fmla="*/ 19538 w 89808"/>
              <a:gd name="connsiteY10" fmla="*/ 263344 h 841247"/>
              <a:gd name="connsiteX11" fmla="*/ 89388 w 89808"/>
              <a:gd name="connsiteY11" fmla="*/ 2994 h 84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808" h="841247">
                <a:moveTo>
                  <a:pt x="89388" y="2994"/>
                </a:moveTo>
                <a:cubicBezTo>
                  <a:pt x="94151" y="-19231"/>
                  <a:pt x="57109" y="88190"/>
                  <a:pt x="48113" y="129994"/>
                </a:cubicBezTo>
                <a:cubicBezTo>
                  <a:pt x="39117" y="171798"/>
                  <a:pt x="35942" y="240590"/>
                  <a:pt x="35413" y="253819"/>
                </a:cubicBezTo>
                <a:cubicBezTo>
                  <a:pt x="34884" y="267048"/>
                  <a:pt x="48113" y="177090"/>
                  <a:pt x="44938" y="209369"/>
                </a:cubicBezTo>
                <a:cubicBezTo>
                  <a:pt x="41763" y="241648"/>
                  <a:pt x="21125" y="416803"/>
                  <a:pt x="16363" y="447494"/>
                </a:cubicBezTo>
                <a:cubicBezTo>
                  <a:pt x="11601" y="478185"/>
                  <a:pt x="16892" y="358065"/>
                  <a:pt x="16363" y="393519"/>
                </a:cubicBezTo>
                <a:cubicBezTo>
                  <a:pt x="15834" y="428973"/>
                  <a:pt x="15834" y="585607"/>
                  <a:pt x="13188" y="660219"/>
                </a:cubicBezTo>
                <a:cubicBezTo>
                  <a:pt x="10542" y="734831"/>
                  <a:pt x="-2687" y="839077"/>
                  <a:pt x="488" y="841194"/>
                </a:cubicBezTo>
                <a:cubicBezTo>
                  <a:pt x="3663" y="843311"/>
                  <a:pt x="28534" y="782457"/>
                  <a:pt x="32238" y="672919"/>
                </a:cubicBezTo>
                <a:cubicBezTo>
                  <a:pt x="35942" y="563382"/>
                  <a:pt x="24830" y="252231"/>
                  <a:pt x="22713" y="183969"/>
                </a:cubicBezTo>
                <a:cubicBezTo>
                  <a:pt x="20596" y="115707"/>
                  <a:pt x="10013" y="285569"/>
                  <a:pt x="19538" y="263344"/>
                </a:cubicBezTo>
                <a:cubicBezTo>
                  <a:pt x="29063" y="241119"/>
                  <a:pt x="84625" y="25219"/>
                  <a:pt x="89388" y="299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46FF4017-D320-CCF1-8A45-A6D06946C6FC}"/>
              </a:ext>
            </a:extLst>
          </p:cNvPr>
          <p:cNvSpPr/>
          <p:nvPr/>
        </p:nvSpPr>
        <p:spPr>
          <a:xfrm>
            <a:off x="8394677" y="3762942"/>
            <a:ext cx="10253" cy="477822"/>
          </a:xfrm>
          <a:custGeom>
            <a:avLst/>
            <a:gdLst>
              <a:gd name="connsiteX0" fmla="*/ 3198 w 10253"/>
              <a:gd name="connsiteY0" fmla="*/ 5783 h 477822"/>
              <a:gd name="connsiteX1" fmla="*/ 9548 w 10253"/>
              <a:gd name="connsiteY1" fmla="*/ 386783 h 477822"/>
              <a:gd name="connsiteX2" fmla="*/ 9548 w 10253"/>
              <a:gd name="connsiteY2" fmla="*/ 335983 h 477822"/>
              <a:gd name="connsiteX3" fmla="*/ 9548 w 10253"/>
              <a:gd name="connsiteY3" fmla="*/ 475683 h 477822"/>
              <a:gd name="connsiteX4" fmla="*/ 9548 w 10253"/>
              <a:gd name="connsiteY4" fmla="*/ 402658 h 477822"/>
              <a:gd name="connsiteX5" fmla="*/ 23 w 10253"/>
              <a:gd name="connsiteY5" fmla="*/ 170883 h 477822"/>
              <a:gd name="connsiteX6" fmla="*/ 3198 w 10253"/>
              <a:gd name="connsiteY6" fmla="*/ 5783 h 477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53" h="477822">
                <a:moveTo>
                  <a:pt x="3198" y="5783"/>
                </a:moveTo>
                <a:cubicBezTo>
                  <a:pt x="4786" y="41766"/>
                  <a:pt x="8490" y="331750"/>
                  <a:pt x="9548" y="386783"/>
                </a:cubicBezTo>
                <a:cubicBezTo>
                  <a:pt x="10606" y="441816"/>
                  <a:pt x="9548" y="335983"/>
                  <a:pt x="9548" y="335983"/>
                </a:cubicBezTo>
                <a:lnTo>
                  <a:pt x="9548" y="475683"/>
                </a:lnTo>
                <a:cubicBezTo>
                  <a:pt x="9548" y="486795"/>
                  <a:pt x="11136" y="453458"/>
                  <a:pt x="9548" y="402658"/>
                </a:cubicBezTo>
                <a:cubicBezTo>
                  <a:pt x="7961" y="351858"/>
                  <a:pt x="-506" y="230679"/>
                  <a:pt x="23" y="170883"/>
                </a:cubicBezTo>
                <a:cubicBezTo>
                  <a:pt x="552" y="111087"/>
                  <a:pt x="1610" y="-30200"/>
                  <a:pt x="3198" y="578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DEF9CC30-C854-E3AB-0FE1-275C3C7F341E}"/>
              </a:ext>
            </a:extLst>
          </p:cNvPr>
          <p:cNvSpPr/>
          <p:nvPr/>
        </p:nvSpPr>
        <p:spPr>
          <a:xfrm>
            <a:off x="6120542" y="2615608"/>
            <a:ext cx="83820" cy="814123"/>
          </a:xfrm>
          <a:custGeom>
            <a:avLst/>
            <a:gdLst>
              <a:gd name="connsiteX0" fmla="*/ 80233 w 83820"/>
              <a:gd name="connsiteY0" fmla="*/ 592 h 814123"/>
              <a:gd name="connsiteX1" fmla="*/ 32608 w 83820"/>
              <a:gd name="connsiteY1" fmla="*/ 187917 h 814123"/>
              <a:gd name="connsiteX2" fmla="*/ 29433 w 83820"/>
              <a:gd name="connsiteY2" fmla="*/ 384767 h 814123"/>
              <a:gd name="connsiteX3" fmla="*/ 26258 w 83820"/>
              <a:gd name="connsiteY3" fmla="*/ 324442 h 814123"/>
              <a:gd name="connsiteX4" fmla="*/ 61183 w 83820"/>
              <a:gd name="connsiteY4" fmla="*/ 454617 h 814123"/>
              <a:gd name="connsiteX5" fmla="*/ 83408 w 83820"/>
              <a:gd name="connsiteY5" fmla="*/ 724492 h 814123"/>
              <a:gd name="connsiteX6" fmla="*/ 42133 w 83820"/>
              <a:gd name="connsiteY6" fmla="*/ 654642 h 814123"/>
              <a:gd name="connsiteX7" fmla="*/ 58008 w 83820"/>
              <a:gd name="connsiteY7" fmla="*/ 813392 h 814123"/>
              <a:gd name="connsiteX8" fmla="*/ 42133 w 83820"/>
              <a:gd name="connsiteY8" fmla="*/ 578442 h 814123"/>
              <a:gd name="connsiteX9" fmla="*/ 4033 w 83820"/>
              <a:gd name="connsiteY9" fmla="*/ 229192 h 814123"/>
              <a:gd name="connsiteX10" fmla="*/ 7208 w 83820"/>
              <a:gd name="connsiteY10" fmla="*/ 251417 h 814123"/>
              <a:gd name="connsiteX11" fmla="*/ 80233 w 83820"/>
              <a:gd name="connsiteY11" fmla="*/ 592 h 814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3820" h="814123">
                <a:moveTo>
                  <a:pt x="80233" y="592"/>
                </a:moveTo>
                <a:cubicBezTo>
                  <a:pt x="84466" y="-9991"/>
                  <a:pt x="41075" y="123888"/>
                  <a:pt x="32608" y="187917"/>
                </a:cubicBezTo>
                <a:cubicBezTo>
                  <a:pt x="24141" y="251946"/>
                  <a:pt x="30491" y="362013"/>
                  <a:pt x="29433" y="384767"/>
                </a:cubicBezTo>
                <a:cubicBezTo>
                  <a:pt x="28375" y="407521"/>
                  <a:pt x="20966" y="312800"/>
                  <a:pt x="26258" y="324442"/>
                </a:cubicBezTo>
                <a:cubicBezTo>
                  <a:pt x="31550" y="336084"/>
                  <a:pt x="51658" y="387942"/>
                  <a:pt x="61183" y="454617"/>
                </a:cubicBezTo>
                <a:cubicBezTo>
                  <a:pt x="70708" y="521292"/>
                  <a:pt x="86583" y="691155"/>
                  <a:pt x="83408" y="724492"/>
                </a:cubicBezTo>
                <a:cubicBezTo>
                  <a:pt x="80233" y="757829"/>
                  <a:pt x="46366" y="639825"/>
                  <a:pt x="42133" y="654642"/>
                </a:cubicBezTo>
                <a:cubicBezTo>
                  <a:pt x="37900" y="669459"/>
                  <a:pt x="58008" y="826092"/>
                  <a:pt x="58008" y="813392"/>
                </a:cubicBezTo>
                <a:cubicBezTo>
                  <a:pt x="58008" y="800692"/>
                  <a:pt x="51129" y="675809"/>
                  <a:pt x="42133" y="578442"/>
                </a:cubicBezTo>
                <a:cubicBezTo>
                  <a:pt x="33137" y="481075"/>
                  <a:pt x="9854" y="283696"/>
                  <a:pt x="4033" y="229192"/>
                </a:cubicBezTo>
                <a:cubicBezTo>
                  <a:pt x="-1788" y="174688"/>
                  <a:pt x="-1788" y="287400"/>
                  <a:pt x="7208" y="251417"/>
                </a:cubicBezTo>
                <a:cubicBezTo>
                  <a:pt x="16204" y="215434"/>
                  <a:pt x="76000" y="11175"/>
                  <a:pt x="80233" y="59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C4973D0C-AC0D-09A6-2368-7E2B76CF8EE6}"/>
              </a:ext>
            </a:extLst>
          </p:cNvPr>
          <p:cNvSpPr/>
          <p:nvPr/>
        </p:nvSpPr>
        <p:spPr>
          <a:xfrm>
            <a:off x="7007213" y="3435197"/>
            <a:ext cx="681895" cy="239409"/>
          </a:xfrm>
          <a:custGeom>
            <a:avLst/>
            <a:gdLst>
              <a:gd name="connsiteX0" fmla="*/ 12 w 681895"/>
              <a:gd name="connsiteY0" fmla="*/ 162078 h 239409"/>
              <a:gd name="connsiteX1" fmla="*/ 171462 w 681895"/>
              <a:gd name="connsiteY1" fmla="*/ 111278 h 239409"/>
              <a:gd name="connsiteX2" fmla="*/ 266712 w 681895"/>
              <a:gd name="connsiteY2" fmla="*/ 193828 h 239409"/>
              <a:gd name="connsiteX3" fmla="*/ 333387 w 681895"/>
              <a:gd name="connsiteY3" fmla="*/ 212878 h 239409"/>
              <a:gd name="connsiteX4" fmla="*/ 361962 w 681895"/>
              <a:gd name="connsiteY4" fmla="*/ 146203 h 239409"/>
              <a:gd name="connsiteX5" fmla="*/ 511187 w 681895"/>
              <a:gd name="connsiteY5" fmla="*/ 60478 h 239409"/>
              <a:gd name="connsiteX6" fmla="*/ 514362 w 681895"/>
              <a:gd name="connsiteY6" fmla="*/ 92228 h 239409"/>
              <a:gd name="connsiteX7" fmla="*/ 590562 w 681895"/>
              <a:gd name="connsiteY7" fmla="*/ 76353 h 239409"/>
              <a:gd name="connsiteX8" fmla="*/ 625487 w 681895"/>
              <a:gd name="connsiteY8" fmla="*/ 153 h 239409"/>
              <a:gd name="connsiteX9" fmla="*/ 631837 w 681895"/>
              <a:gd name="connsiteY9" fmla="*/ 98578 h 239409"/>
              <a:gd name="connsiteX10" fmla="*/ 679462 w 681895"/>
              <a:gd name="connsiteY10" fmla="*/ 108103 h 239409"/>
              <a:gd name="connsiteX11" fmla="*/ 546112 w 681895"/>
              <a:gd name="connsiteY11" fmla="*/ 165253 h 239409"/>
              <a:gd name="connsiteX12" fmla="*/ 419112 w 681895"/>
              <a:gd name="connsiteY12" fmla="*/ 238278 h 239409"/>
              <a:gd name="connsiteX13" fmla="*/ 263537 w 681895"/>
              <a:gd name="connsiteY13" fmla="*/ 209703 h 239409"/>
              <a:gd name="connsiteX14" fmla="*/ 120662 w 681895"/>
              <a:gd name="connsiteY14" fmla="*/ 209703 h 239409"/>
              <a:gd name="connsiteX15" fmla="*/ 161937 w 681895"/>
              <a:gd name="connsiteY15" fmla="*/ 206528 h 239409"/>
              <a:gd name="connsiteX16" fmla="*/ 12 w 681895"/>
              <a:gd name="connsiteY16" fmla="*/ 162078 h 23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1895" h="239409">
                <a:moveTo>
                  <a:pt x="12" y="162078"/>
                </a:moveTo>
                <a:cubicBezTo>
                  <a:pt x="1600" y="146203"/>
                  <a:pt x="127012" y="105986"/>
                  <a:pt x="171462" y="111278"/>
                </a:cubicBezTo>
                <a:cubicBezTo>
                  <a:pt x="215912" y="116570"/>
                  <a:pt x="239725" y="176895"/>
                  <a:pt x="266712" y="193828"/>
                </a:cubicBezTo>
                <a:cubicBezTo>
                  <a:pt x="293700" y="210761"/>
                  <a:pt x="317512" y="220815"/>
                  <a:pt x="333387" y="212878"/>
                </a:cubicBezTo>
                <a:cubicBezTo>
                  <a:pt x="349262" y="204941"/>
                  <a:pt x="332329" y="171603"/>
                  <a:pt x="361962" y="146203"/>
                </a:cubicBezTo>
                <a:cubicBezTo>
                  <a:pt x="391595" y="120803"/>
                  <a:pt x="485787" y="69474"/>
                  <a:pt x="511187" y="60478"/>
                </a:cubicBezTo>
                <a:cubicBezTo>
                  <a:pt x="536587" y="51482"/>
                  <a:pt x="501133" y="89582"/>
                  <a:pt x="514362" y="92228"/>
                </a:cubicBezTo>
                <a:cubicBezTo>
                  <a:pt x="527591" y="94874"/>
                  <a:pt x="572041" y="91699"/>
                  <a:pt x="590562" y="76353"/>
                </a:cubicBezTo>
                <a:cubicBezTo>
                  <a:pt x="609083" y="61007"/>
                  <a:pt x="618608" y="-3551"/>
                  <a:pt x="625487" y="153"/>
                </a:cubicBezTo>
                <a:cubicBezTo>
                  <a:pt x="632366" y="3857"/>
                  <a:pt x="622841" y="80586"/>
                  <a:pt x="631837" y="98578"/>
                </a:cubicBezTo>
                <a:cubicBezTo>
                  <a:pt x="640833" y="116570"/>
                  <a:pt x="693750" y="96990"/>
                  <a:pt x="679462" y="108103"/>
                </a:cubicBezTo>
                <a:cubicBezTo>
                  <a:pt x="665175" y="119215"/>
                  <a:pt x="589504" y="143557"/>
                  <a:pt x="546112" y="165253"/>
                </a:cubicBezTo>
                <a:cubicBezTo>
                  <a:pt x="502720" y="186949"/>
                  <a:pt x="466208" y="230870"/>
                  <a:pt x="419112" y="238278"/>
                </a:cubicBezTo>
                <a:cubicBezTo>
                  <a:pt x="372016" y="245686"/>
                  <a:pt x="313279" y="214465"/>
                  <a:pt x="263537" y="209703"/>
                </a:cubicBezTo>
                <a:cubicBezTo>
                  <a:pt x="213795" y="204941"/>
                  <a:pt x="137595" y="210232"/>
                  <a:pt x="120662" y="209703"/>
                </a:cubicBezTo>
                <a:cubicBezTo>
                  <a:pt x="103729" y="209174"/>
                  <a:pt x="177812" y="211820"/>
                  <a:pt x="161937" y="206528"/>
                </a:cubicBezTo>
                <a:cubicBezTo>
                  <a:pt x="146062" y="201236"/>
                  <a:pt x="-1576" y="177953"/>
                  <a:pt x="12" y="162078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E697A363-AF04-B80C-7882-86712A63C130}"/>
              </a:ext>
            </a:extLst>
          </p:cNvPr>
          <p:cNvSpPr/>
          <p:nvPr/>
        </p:nvSpPr>
        <p:spPr>
          <a:xfrm>
            <a:off x="7480297" y="3266666"/>
            <a:ext cx="199902" cy="344232"/>
          </a:xfrm>
          <a:custGeom>
            <a:avLst/>
            <a:gdLst>
              <a:gd name="connsiteX0" fmla="*/ 127003 w 199902"/>
              <a:gd name="connsiteY0" fmla="*/ 409 h 344232"/>
              <a:gd name="connsiteX1" fmla="*/ 190503 w 199902"/>
              <a:gd name="connsiteY1" fmla="*/ 244884 h 344232"/>
              <a:gd name="connsiteX2" fmla="*/ 196853 w 199902"/>
              <a:gd name="connsiteY2" fmla="*/ 159159 h 344232"/>
              <a:gd name="connsiteX3" fmla="*/ 190503 w 199902"/>
              <a:gd name="connsiteY3" fmla="*/ 251234 h 344232"/>
              <a:gd name="connsiteX4" fmla="*/ 98428 w 199902"/>
              <a:gd name="connsiteY4" fmla="*/ 314734 h 344232"/>
              <a:gd name="connsiteX5" fmla="*/ 3 w 199902"/>
              <a:gd name="connsiteY5" fmla="*/ 343309 h 344232"/>
              <a:gd name="connsiteX6" fmla="*/ 101603 w 199902"/>
              <a:gd name="connsiteY6" fmla="*/ 282984 h 344232"/>
              <a:gd name="connsiteX7" fmla="*/ 76203 w 199902"/>
              <a:gd name="connsiteY7" fmla="*/ 111534 h 344232"/>
              <a:gd name="connsiteX8" fmla="*/ 117478 w 199902"/>
              <a:gd name="connsiteY8" fmla="*/ 184559 h 344232"/>
              <a:gd name="connsiteX9" fmla="*/ 127003 w 199902"/>
              <a:gd name="connsiteY9" fmla="*/ 409 h 344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902" h="344232">
                <a:moveTo>
                  <a:pt x="127003" y="409"/>
                </a:moveTo>
                <a:cubicBezTo>
                  <a:pt x="139174" y="10463"/>
                  <a:pt x="178861" y="218426"/>
                  <a:pt x="190503" y="244884"/>
                </a:cubicBezTo>
                <a:cubicBezTo>
                  <a:pt x="202145" y="271342"/>
                  <a:pt x="196853" y="158101"/>
                  <a:pt x="196853" y="159159"/>
                </a:cubicBezTo>
                <a:cubicBezTo>
                  <a:pt x="196853" y="160217"/>
                  <a:pt x="206907" y="225305"/>
                  <a:pt x="190503" y="251234"/>
                </a:cubicBezTo>
                <a:cubicBezTo>
                  <a:pt x="174099" y="277163"/>
                  <a:pt x="130178" y="299388"/>
                  <a:pt x="98428" y="314734"/>
                </a:cubicBezTo>
                <a:cubicBezTo>
                  <a:pt x="66678" y="330080"/>
                  <a:pt x="-526" y="348601"/>
                  <a:pt x="3" y="343309"/>
                </a:cubicBezTo>
                <a:cubicBezTo>
                  <a:pt x="532" y="338017"/>
                  <a:pt x="88903" y="321613"/>
                  <a:pt x="101603" y="282984"/>
                </a:cubicBezTo>
                <a:cubicBezTo>
                  <a:pt x="114303" y="244355"/>
                  <a:pt x="73557" y="127938"/>
                  <a:pt x="76203" y="111534"/>
                </a:cubicBezTo>
                <a:cubicBezTo>
                  <a:pt x="78849" y="95130"/>
                  <a:pt x="106365" y="200434"/>
                  <a:pt x="117478" y="184559"/>
                </a:cubicBezTo>
                <a:cubicBezTo>
                  <a:pt x="128591" y="168684"/>
                  <a:pt x="114832" y="-9645"/>
                  <a:pt x="127003" y="409"/>
                </a:cubicBezTo>
                <a:close/>
              </a:path>
            </a:pathLst>
          </a:custGeom>
          <a:solidFill>
            <a:srgbClr val="0070C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E48EF4C2-9B80-0434-64E2-CC068021D1FC}"/>
              </a:ext>
            </a:extLst>
          </p:cNvPr>
          <p:cNvSpPr/>
          <p:nvPr/>
        </p:nvSpPr>
        <p:spPr>
          <a:xfrm>
            <a:off x="7084940" y="2694103"/>
            <a:ext cx="255729" cy="935420"/>
          </a:xfrm>
          <a:custGeom>
            <a:avLst/>
            <a:gdLst>
              <a:gd name="connsiteX0" fmla="*/ 119135 w 255729"/>
              <a:gd name="connsiteY0" fmla="*/ 4647 h 935420"/>
              <a:gd name="connsiteX1" fmla="*/ 128660 w 255729"/>
              <a:gd name="connsiteY1" fmla="*/ 461847 h 935420"/>
              <a:gd name="connsiteX2" fmla="*/ 163585 w 255729"/>
              <a:gd name="connsiteY2" fmla="*/ 414222 h 935420"/>
              <a:gd name="connsiteX3" fmla="*/ 166760 w 255729"/>
              <a:gd name="connsiteY3" fmla="*/ 547572 h 935420"/>
              <a:gd name="connsiteX4" fmla="*/ 166760 w 255729"/>
              <a:gd name="connsiteY4" fmla="*/ 725372 h 935420"/>
              <a:gd name="connsiteX5" fmla="*/ 169935 w 255729"/>
              <a:gd name="connsiteY5" fmla="*/ 734897 h 935420"/>
              <a:gd name="connsiteX6" fmla="*/ 255660 w 255729"/>
              <a:gd name="connsiteY6" fmla="*/ 928572 h 935420"/>
              <a:gd name="connsiteX7" fmla="*/ 182635 w 255729"/>
              <a:gd name="connsiteY7" fmla="*/ 887297 h 935420"/>
              <a:gd name="connsiteX8" fmla="*/ 84210 w 255729"/>
              <a:gd name="connsiteY8" fmla="*/ 842847 h 935420"/>
              <a:gd name="connsiteX9" fmla="*/ 74685 w 255729"/>
              <a:gd name="connsiteY9" fmla="*/ 665047 h 935420"/>
              <a:gd name="connsiteX10" fmla="*/ 1660 w 255729"/>
              <a:gd name="connsiteY10" fmla="*/ 769822 h 935420"/>
              <a:gd name="connsiteX11" fmla="*/ 23885 w 255729"/>
              <a:gd name="connsiteY11" fmla="*/ 439622 h 935420"/>
              <a:gd name="connsiteX12" fmla="*/ 27060 w 255729"/>
              <a:gd name="connsiteY12" fmla="*/ 493597 h 935420"/>
              <a:gd name="connsiteX13" fmla="*/ 20710 w 255729"/>
              <a:gd name="connsiteY13" fmla="*/ 239597 h 935420"/>
              <a:gd name="connsiteX14" fmla="*/ 119135 w 255729"/>
              <a:gd name="connsiteY14" fmla="*/ 4647 h 935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729" h="935420">
                <a:moveTo>
                  <a:pt x="119135" y="4647"/>
                </a:moveTo>
                <a:cubicBezTo>
                  <a:pt x="137127" y="41689"/>
                  <a:pt x="121252" y="393585"/>
                  <a:pt x="128660" y="461847"/>
                </a:cubicBezTo>
                <a:cubicBezTo>
                  <a:pt x="136068" y="530110"/>
                  <a:pt x="157235" y="399934"/>
                  <a:pt x="163585" y="414222"/>
                </a:cubicBezTo>
                <a:cubicBezTo>
                  <a:pt x="169935" y="428510"/>
                  <a:pt x="166231" y="495714"/>
                  <a:pt x="166760" y="547572"/>
                </a:cubicBezTo>
                <a:cubicBezTo>
                  <a:pt x="167289" y="599430"/>
                  <a:pt x="166231" y="694151"/>
                  <a:pt x="166760" y="725372"/>
                </a:cubicBezTo>
                <a:cubicBezTo>
                  <a:pt x="167289" y="756593"/>
                  <a:pt x="155118" y="701030"/>
                  <a:pt x="169935" y="734897"/>
                </a:cubicBezTo>
                <a:cubicBezTo>
                  <a:pt x="184752" y="768764"/>
                  <a:pt x="253543" y="903172"/>
                  <a:pt x="255660" y="928572"/>
                </a:cubicBezTo>
                <a:cubicBezTo>
                  <a:pt x="257777" y="953972"/>
                  <a:pt x="211210" y="901584"/>
                  <a:pt x="182635" y="887297"/>
                </a:cubicBezTo>
                <a:cubicBezTo>
                  <a:pt x="154060" y="873010"/>
                  <a:pt x="102202" y="879889"/>
                  <a:pt x="84210" y="842847"/>
                </a:cubicBezTo>
                <a:cubicBezTo>
                  <a:pt x="66218" y="805805"/>
                  <a:pt x="88443" y="677218"/>
                  <a:pt x="74685" y="665047"/>
                </a:cubicBezTo>
                <a:cubicBezTo>
                  <a:pt x="60927" y="652876"/>
                  <a:pt x="10127" y="807393"/>
                  <a:pt x="1660" y="769822"/>
                </a:cubicBezTo>
                <a:cubicBezTo>
                  <a:pt x="-6807" y="732251"/>
                  <a:pt x="19652" y="485660"/>
                  <a:pt x="23885" y="439622"/>
                </a:cubicBezTo>
                <a:cubicBezTo>
                  <a:pt x="28118" y="393585"/>
                  <a:pt x="27589" y="526934"/>
                  <a:pt x="27060" y="493597"/>
                </a:cubicBezTo>
                <a:cubicBezTo>
                  <a:pt x="26531" y="460260"/>
                  <a:pt x="9068" y="317384"/>
                  <a:pt x="20710" y="239597"/>
                </a:cubicBezTo>
                <a:cubicBezTo>
                  <a:pt x="32352" y="161810"/>
                  <a:pt x="101143" y="-32395"/>
                  <a:pt x="119135" y="4647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8C0529C-1205-B4FB-DF99-363FB77F2AE7}"/>
              </a:ext>
            </a:extLst>
          </p:cNvPr>
          <p:cNvSpPr/>
          <p:nvPr/>
        </p:nvSpPr>
        <p:spPr>
          <a:xfrm>
            <a:off x="7303061" y="2627906"/>
            <a:ext cx="377926" cy="1053079"/>
          </a:xfrm>
          <a:custGeom>
            <a:avLst/>
            <a:gdLst>
              <a:gd name="connsiteX0" fmla="*/ 240739 w 377926"/>
              <a:gd name="connsiteY0" fmla="*/ 4169 h 1053079"/>
              <a:gd name="connsiteX1" fmla="*/ 158189 w 377926"/>
              <a:gd name="connsiteY1" fmla="*/ 254994 h 1053079"/>
              <a:gd name="connsiteX2" fmla="*/ 199464 w 377926"/>
              <a:gd name="connsiteY2" fmla="*/ 378819 h 1053079"/>
              <a:gd name="connsiteX3" fmla="*/ 180414 w 377926"/>
              <a:gd name="connsiteY3" fmla="*/ 302619 h 1053079"/>
              <a:gd name="connsiteX4" fmla="*/ 310589 w 377926"/>
              <a:gd name="connsiteY4" fmla="*/ 610594 h 1053079"/>
              <a:gd name="connsiteX5" fmla="*/ 259789 w 377926"/>
              <a:gd name="connsiteY5" fmla="*/ 521694 h 1053079"/>
              <a:gd name="connsiteX6" fmla="*/ 377264 w 377926"/>
              <a:gd name="connsiteY6" fmla="*/ 823319 h 1053079"/>
              <a:gd name="connsiteX7" fmla="*/ 304239 w 377926"/>
              <a:gd name="connsiteY7" fmla="*/ 737594 h 1053079"/>
              <a:gd name="connsiteX8" fmla="*/ 234389 w 377926"/>
              <a:gd name="connsiteY8" fmla="*/ 788394 h 1053079"/>
              <a:gd name="connsiteX9" fmla="*/ 285189 w 377926"/>
              <a:gd name="connsiteY9" fmla="*/ 734419 h 1053079"/>
              <a:gd name="connsiteX10" fmla="*/ 24839 w 377926"/>
              <a:gd name="connsiteY10" fmla="*/ 1048744 h 1053079"/>
              <a:gd name="connsiteX11" fmla="*/ 72464 w 377926"/>
              <a:gd name="connsiteY11" fmla="*/ 905869 h 1053079"/>
              <a:gd name="connsiteX12" fmla="*/ 59764 w 377926"/>
              <a:gd name="connsiteY12" fmla="*/ 740769 h 1053079"/>
              <a:gd name="connsiteX13" fmla="*/ 2614 w 377926"/>
              <a:gd name="connsiteY13" fmla="*/ 502644 h 1053079"/>
              <a:gd name="connsiteX14" fmla="*/ 12139 w 377926"/>
              <a:gd name="connsiteY14" fmla="*/ 445494 h 1053079"/>
              <a:gd name="connsiteX15" fmla="*/ 34364 w 377926"/>
              <a:gd name="connsiteY15" fmla="*/ 156569 h 1053079"/>
              <a:gd name="connsiteX16" fmla="*/ 24839 w 377926"/>
              <a:gd name="connsiteY16" fmla="*/ 216894 h 1053079"/>
              <a:gd name="connsiteX17" fmla="*/ 81989 w 377926"/>
              <a:gd name="connsiteY17" fmla="*/ 45444 h 1053079"/>
              <a:gd name="connsiteX18" fmla="*/ 78814 w 377926"/>
              <a:gd name="connsiteY18" fmla="*/ 121644 h 1053079"/>
              <a:gd name="connsiteX19" fmla="*/ 132789 w 377926"/>
              <a:gd name="connsiteY19" fmla="*/ 42269 h 1053079"/>
              <a:gd name="connsiteX20" fmla="*/ 135964 w 377926"/>
              <a:gd name="connsiteY20" fmla="*/ 93069 h 1053079"/>
              <a:gd name="connsiteX21" fmla="*/ 240739 w 377926"/>
              <a:gd name="connsiteY21" fmla="*/ 4169 h 1053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77926" h="1053079">
                <a:moveTo>
                  <a:pt x="240739" y="4169"/>
                </a:moveTo>
                <a:cubicBezTo>
                  <a:pt x="244443" y="31156"/>
                  <a:pt x="165068" y="192552"/>
                  <a:pt x="158189" y="254994"/>
                </a:cubicBezTo>
                <a:cubicBezTo>
                  <a:pt x="151310" y="317436"/>
                  <a:pt x="195760" y="370882"/>
                  <a:pt x="199464" y="378819"/>
                </a:cubicBezTo>
                <a:cubicBezTo>
                  <a:pt x="203168" y="386756"/>
                  <a:pt x="161893" y="263990"/>
                  <a:pt x="180414" y="302619"/>
                </a:cubicBezTo>
                <a:cubicBezTo>
                  <a:pt x="198935" y="341248"/>
                  <a:pt x="297360" y="574082"/>
                  <a:pt x="310589" y="610594"/>
                </a:cubicBezTo>
                <a:cubicBezTo>
                  <a:pt x="323818" y="647107"/>
                  <a:pt x="248677" y="486240"/>
                  <a:pt x="259789" y="521694"/>
                </a:cubicBezTo>
                <a:cubicBezTo>
                  <a:pt x="270902" y="557148"/>
                  <a:pt x="369856" y="787336"/>
                  <a:pt x="377264" y="823319"/>
                </a:cubicBezTo>
                <a:cubicBezTo>
                  <a:pt x="384672" y="859302"/>
                  <a:pt x="328052" y="743415"/>
                  <a:pt x="304239" y="737594"/>
                </a:cubicBezTo>
                <a:cubicBezTo>
                  <a:pt x="280426" y="731773"/>
                  <a:pt x="237564" y="788923"/>
                  <a:pt x="234389" y="788394"/>
                </a:cubicBezTo>
                <a:cubicBezTo>
                  <a:pt x="231214" y="787865"/>
                  <a:pt x="320114" y="691027"/>
                  <a:pt x="285189" y="734419"/>
                </a:cubicBezTo>
                <a:cubicBezTo>
                  <a:pt x="250264" y="777811"/>
                  <a:pt x="60293" y="1020169"/>
                  <a:pt x="24839" y="1048744"/>
                </a:cubicBezTo>
                <a:cubicBezTo>
                  <a:pt x="-10615" y="1077319"/>
                  <a:pt x="66643" y="957198"/>
                  <a:pt x="72464" y="905869"/>
                </a:cubicBezTo>
                <a:cubicBezTo>
                  <a:pt x="78285" y="854540"/>
                  <a:pt x="71406" y="807973"/>
                  <a:pt x="59764" y="740769"/>
                </a:cubicBezTo>
                <a:cubicBezTo>
                  <a:pt x="48122" y="673565"/>
                  <a:pt x="10551" y="551856"/>
                  <a:pt x="2614" y="502644"/>
                </a:cubicBezTo>
                <a:cubicBezTo>
                  <a:pt x="-5323" y="453432"/>
                  <a:pt x="6847" y="503173"/>
                  <a:pt x="12139" y="445494"/>
                </a:cubicBezTo>
                <a:cubicBezTo>
                  <a:pt x="17431" y="387815"/>
                  <a:pt x="32247" y="194669"/>
                  <a:pt x="34364" y="156569"/>
                </a:cubicBezTo>
                <a:cubicBezTo>
                  <a:pt x="36481" y="118469"/>
                  <a:pt x="16902" y="235415"/>
                  <a:pt x="24839" y="216894"/>
                </a:cubicBezTo>
                <a:cubicBezTo>
                  <a:pt x="32776" y="198373"/>
                  <a:pt x="72993" y="61319"/>
                  <a:pt x="81989" y="45444"/>
                </a:cubicBezTo>
                <a:cubicBezTo>
                  <a:pt x="90985" y="29569"/>
                  <a:pt x="70347" y="122173"/>
                  <a:pt x="78814" y="121644"/>
                </a:cubicBezTo>
                <a:cubicBezTo>
                  <a:pt x="87281" y="121115"/>
                  <a:pt x="123264" y="47032"/>
                  <a:pt x="132789" y="42269"/>
                </a:cubicBezTo>
                <a:cubicBezTo>
                  <a:pt x="142314" y="37506"/>
                  <a:pt x="120618" y="96244"/>
                  <a:pt x="135964" y="93069"/>
                </a:cubicBezTo>
                <a:cubicBezTo>
                  <a:pt x="151310" y="89894"/>
                  <a:pt x="237035" y="-22818"/>
                  <a:pt x="240739" y="4169"/>
                </a:cubicBezTo>
                <a:close/>
              </a:path>
            </a:pathLst>
          </a:custGeom>
          <a:solidFill>
            <a:srgbClr val="0070C0">
              <a:alpha val="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78ACFE4E-3EE2-C651-9E5E-C18A23AEE5B0}"/>
              </a:ext>
            </a:extLst>
          </p:cNvPr>
          <p:cNvSpPr/>
          <p:nvPr/>
        </p:nvSpPr>
        <p:spPr>
          <a:xfrm>
            <a:off x="6865836" y="4025853"/>
            <a:ext cx="1129164" cy="673122"/>
          </a:xfrm>
          <a:custGeom>
            <a:avLst/>
            <a:gdLst>
              <a:gd name="connsiteX0" fmla="*/ 693839 w 1129164"/>
              <a:gd name="connsiteY0" fmla="*/ 203247 h 673122"/>
              <a:gd name="connsiteX1" fmla="*/ 471589 w 1129164"/>
              <a:gd name="connsiteY1" fmla="*/ 282622 h 673122"/>
              <a:gd name="connsiteX2" fmla="*/ 411264 w 1129164"/>
              <a:gd name="connsiteY2" fmla="*/ 317547 h 673122"/>
              <a:gd name="connsiteX3" fmla="*/ 538264 w 1129164"/>
              <a:gd name="connsiteY3" fmla="*/ 393747 h 673122"/>
              <a:gd name="connsiteX4" fmla="*/ 474764 w 1129164"/>
              <a:gd name="connsiteY4" fmla="*/ 425497 h 673122"/>
              <a:gd name="connsiteX5" fmla="*/ 646214 w 1129164"/>
              <a:gd name="connsiteY5" fmla="*/ 355647 h 673122"/>
              <a:gd name="connsiteX6" fmla="*/ 681139 w 1129164"/>
              <a:gd name="connsiteY6" fmla="*/ 358822 h 673122"/>
              <a:gd name="connsiteX7" fmla="*/ 938314 w 1129164"/>
              <a:gd name="connsiteY7" fmla="*/ 234997 h 673122"/>
              <a:gd name="connsiteX8" fmla="*/ 992289 w 1129164"/>
              <a:gd name="connsiteY8" fmla="*/ 250872 h 673122"/>
              <a:gd name="connsiteX9" fmla="*/ 1128814 w 1129164"/>
              <a:gd name="connsiteY9" fmla="*/ 165147 h 673122"/>
              <a:gd name="connsiteX10" fmla="*/ 947839 w 1129164"/>
              <a:gd name="connsiteY10" fmla="*/ 346122 h 673122"/>
              <a:gd name="connsiteX11" fmla="*/ 858939 w 1129164"/>
              <a:gd name="connsiteY11" fmla="*/ 600122 h 673122"/>
              <a:gd name="connsiteX12" fmla="*/ 430314 w 1129164"/>
              <a:gd name="connsiteY12" fmla="*/ 657272 h 673122"/>
              <a:gd name="connsiteX13" fmla="*/ 439839 w 1129164"/>
              <a:gd name="connsiteY13" fmla="*/ 654097 h 673122"/>
              <a:gd name="connsiteX14" fmla="*/ 274739 w 1129164"/>
              <a:gd name="connsiteY14" fmla="*/ 444547 h 673122"/>
              <a:gd name="connsiteX15" fmla="*/ 274739 w 1129164"/>
              <a:gd name="connsiteY15" fmla="*/ 409622 h 673122"/>
              <a:gd name="connsiteX16" fmla="*/ 192189 w 1129164"/>
              <a:gd name="connsiteY16" fmla="*/ 174672 h 673122"/>
              <a:gd name="connsiteX17" fmla="*/ 1689 w 1129164"/>
              <a:gd name="connsiteY17" fmla="*/ 47 h 673122"/>
              <a:gd name="connsiteX18" fmla="*/ 312839 w 1129164"/>
              <a:gd name="connsiteY18" fmla="*/ 190547 h 673122"/>
              <a:gd name="connsiteX19" fmla="*/ 363639 w 1129164"/>
              <a:gd name="connsiteY19" fmla="*/ 225472 h 673122"/>
              <a:gd name="connsiteX20" fmla="*/ 204889 w 1129164"/>
              <a:gd name="connsiteY20" fmla="*/ 231822 h 673122"/>
              <a:gd name="connsiteX21" fmla="*/ 487464 w 1129164"/>
              <a:gd name="connsiteY21" fmla="*/ 206422 h 673122"/>
              <a:gd name="connsiteX22" fmla="*/ 693839 w 1129164"/>
              <a:gd name="connsiteY22" fmla="*/ 203247 h 673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29164" h="673122">
                <a:moveTo>
                  <a:pt x="693839" y="203247"/>
                </a:moveTo>
                <a:cubicBezTo>
                  <a:pt x="691193" y="215947"/>
                  <a:pt x="518685" y="263572"/>
                  <a:pt x="471589" y="282622"/>
                </a:cubicBezTo>
                <a:cubicBezTo>
                  <a:pt x="424493" y="301672"/>
                  <a:pt x="400151" y="299026"/>
                  <a:pt x="411264" y="317547"/>
                </a:cubicBezTo>
                <a:cubicBezTo>
                  <a:pt x="422376" y="336068"/>
                  <a:pt x="527681" y="375755"/>
                  <a:pt x="538264" y="393747"/>
                </a:cubicBezTo>
                <a:cubicBezTo>
                  <a:pt x="548847" y="411739"/>
                  <a:pt x="456772" y="431847"/>
                  <a:pt x="474764" y="425497"/>
                </a:cubicBezTo>
                <a:cubicBezTo>
                  <a:pt x="492756" y="419147"/>
                  <a:pt x="611818" y="366760"/>
                  <a:pt x="646214" y="355647"/>
                </a:cubicBezTo>
                <a:cubicBezTo>
                  <a:pt x="680610" y="344534"/>
                  <a:pt x="632456" y="378930"/>
                  <a:pt x="681139" y="358822"/>
                </a:cubicBezTo>
                <a:cubicBezTo>
                  <a:pt x="729822" y="338714"/>
                  <a:pt x="886456" y="252989"/>
                  <a:pt x="938314" y="234997"/>
                </a:cubicBezTo>
                <a:cubicBezTo>
                  <a:pt x="990172" y="217005"/>
                  <a:pt x="960539" y="262514"/>
                  <a:pt x="992289" y="250872"/>
                </a:cubicBezTo>
                <a:cubicBezTo>
                  <a:pt x="1024039" y="239230"/>
                  <a:pt x="1136222" y="149272"/>
                  <a:pt x="1128814" y="165147"/>
                </a:cubicBezTo>
                <a:cubicBezTo>
                  <a:pt x="1121406" y="181022"/>
                  <a:pt x="992818" y="273626"/>
                  <a:pt x="947839" y="346122"/>
                </a:cubicBezTo>
                <a:cubicBezTo>
                  <a:pt x="902860" y="418618"/>
                  <a:pt x="945193" y="548264"/>
                  <a:pt x="858939" y="600122"/>
                </a:cubicBezTo>
                <a:cubicBezTo>
                  <a:pt x="772685" y="651980"/>
                  <a:pt x="500164" y="648276"/>
                  <a:pt x="430314" y="657272"/>
                </a:cubicBezTo>
                <a:cubicBezTo>
                  <a:pt x="360464" y="666268"/>
                  <a:pt x="465768" y="689551"/>
                  <a:pt x="439839" y="654097"/>
                </a:cubicBezTo>
                <a:cubicBezTo>
                  <a:pt x="413910" y="618643"/>
                  <a:pt x="302256" y="485293"/>
                  <a:pt x="274739" y="444547"/>
                </a:cubicBezTo>
                <a:cubicBezTo>
                  <a:pt x="247222" y="403801"/>
                  <a:pt x="288497" y="454601"/>
                  <a:pt x="274739" y="409622"/>
                </a:cubicBezTo>
                <a:cubicBezTo>
                  <a:pt x="260981" y="364643"/>
                  <a:pt x="237697" y="242935"/>
                  <a:pt x="192189" y="174672"/>
                </a:cubicBezTo>
                <a:cubicBezTo>
                  <a:pt x="146681" y="106409"/>
                  <a:pt x="-18419" y="-2599"/>
                  <a:pt x="1689" y="47"/>
                </a:cubicBezTo>
                <a:cubicBezTo>
                  <a:pt x="21797" y="2693"/>
                  <a:pt x="252514" y="152976"/>
                  <a:pt x="312839" y="190547"/>
                </a:cubicBezTo>
                <a:cubicBezTo>
                  <a:pt x="373164" y="228118"/>
                  <a:pt x="381631" y="218593"/>
                  <a:pt x="363639" y="225472"/>
                </a:cubicBezTo>
                <a:cubicBezTo>
                  <a:pt x="345647" y="232351"/>
                  <a:pt x="184251" y="234997"/>
                  <a:pt x="204889" y="231822"/>
                </a:cubicBezTo>
                <a:cubicBezTo>
                  <a:pt x="225526" y="228647"/>
                  <a:pt x="407560" y="209597"/>
                  <a:pt x="487464" y="206422"/>
                </a:cubicBezTo>
                <a:cubicBezTo>
                  <a:pt x="567368" y="203247"/>
                  <a:pt x="696485" y="190547"/>
                  <a:pt x="693839" y="203247"/>
                </a:cubicBezTo>
                <a:close/>
              </a:path>
            </a:pathLst>
          </a:custGeom>
          <a:solidFill>
            <a:srgbClr val="0070C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5170D345-443A-7B94-7CD9-4830BF2B59AC}"/>
              </a:ext>
            </a:extLst>
          </p:cNvPr>
          <p:cNvSpPr/>
          <p:nvPr/>
        </p:nvSpPr>
        <p:spPr>
          <a:xfrm>
            <a:off x="6325556" y="4000497"/>
            <a:ext cx="285226" cy="1029317"/>
          </a:xfrm>
          <a:custGeom>
            <a:avLst/>
            <a:gdLst>
              <a:gd name="connsiteX0" fmla="*/ 81594 w 285226"/>
              <a:gd name="connsiteY0" fmla="*/ 3 h 1029317"/>
              <a:gd name="connsiteX1" fmla="*/ 170494 w 285226"/>
              <a:gd name="connsiteY1" fmla="*/ 311153 h 1029317"/>
              <a:gd name="connsiteX2" fmla="*/ 186369 w 285226"/>
              <a:gd name="connsiteY2" fmla="*/ 244478 h 1029317"/>
              <a:gd name="connsiteX3" fmla="*/ 246694 w 285226"/>
              <a:gd name="connsiteY3" fmla="*/ 638178 h 1029317"/>
              <a:gd name="connsiteX4" fmla="*/ 275269 w 285226"/>
              <a:gd name="connsiteY4" fmla="*/ 384178 h 1029317"/>
              <a:gd name="connsiteX5" fmla="*/ 281619 w 285226"/>
              <a:gd name="connsiteY5" fmla="*/ 946153 h 1029317"/>
              <a:gd name="connsiteX6" fmla="*/ 284794 w 285226"/>
              <a:gd name="connsiteY6" fmla="*/ 1028703 h 1029317"/>
              <a:gd name="connsiteX7" fmla="*/ 272094 w 285226"/>
              <a:gd name="connsiteY7" fmla="*/ 971553 h 1029317"/>
              <a:gd name="connsiteX8" fmla="*/ 183194 w 285226"/>
              <a:gd name="connsiteY8" fmla="*/ 911228 h 1029317"/>
              <a:gd name="connsiteX9" fmla="*/ 5394 w 285226"/>
              <a:gd name="connsiteY9" fmla="*/ 762003 h 1029317"/>
              <a:gd name="connsiteX10" fmla="*/ 46669 w 285226"/>
              <a:gd name="connsiteY10" fmla="*/ 800103 h 1029317"/>
              <a:gd name="connsiteX11" fmla="*/ 53019 w 285226"/>
              <a:gd name="connsiteY11" fmla="*/ 463553 h 1029317"/>
              <a:gd name="connsiteX12" fmla="*/ 65719 w 285226"/>
              <a:gd name="connsiteY12" fmla="*/ 523878 h 1029317"/>
              <a:gd name="connsiteX13" fmla="*/ 84769 w 285226"/>
              <a:gd name="connsiteY13" fmla="*/ 206378 h 1029317"/>
              <a:gd name="connsiteX14" fmla="*/ 84769 w 285226"/>
              <a:gd name="connsiteY14" fmla="*/ 317503 h 1029317"/>
              <a:gd name="connsiteX15" fmla="*/ 81594 w 285226"/>
              <a:gd name="connsiteY15" fmla="*/ 3 h 1029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5226" h="1029317">
                <a:moveTo>
                  <a:pt x="81594" y="3"/>
                </a:moveTo>
                <a:cubicBezTo>
                  <a:pt x="95881" y="-1055"/>
                  <a:pt x="153032" y="270407"/>
                  <a:pt x="170494" y="311153"/>
                </a:cubicBezTo>
                <a:cubicBezTo>
                  <a:pt x="187957" y="351899"/>
                  <a:pt x="173669" y="189974"/>
                  <a:pt x="186369" y="244478"/>
                </a:cubicBezTo>
                <a:cubicBezTo>
                  <a:pt x="199069" y="298982"/>
                  <a:pt x="231877" y="614895"/>
                  <a:pt x="246694" y="638178"/>
                </a:cubicBezTo>
                <a:cubicBezTo>
                  <a:pt x="261511" y="661461"/>
                  <a:pt x="269448" y="332849"/>
                  <a:pt x="275269" y="384178"/>
                </a:cubicBezTo>
                <a:cubicBezTo>
                  <a:pt x="281090" y="435507"/>
                  <a:pt x="280032" y="838732"/>
                  <a:pt x="281619" y="946153"/>
                </a:cubicBezTo>
                <a:cubicBezTo>
                  <a:pt x="283206" y="1053574"/>
                  <a:pt x="286381" y="1024470"/>
                  <a:pt x="284794" y="1028703"/>
                </a:cubicBezTo>
                <a:cubicBezTo>
                  <a:pt x="283207" y="1032936"/>
                  <a:pt x="289027" y="991132"/>
                  <a:pt x="272094" y="971553"/>
                </a:cubicBezTo>
                <a:cubicBezTo>
                  <a:pt x="255161" y="951974"/>
                  <a:pt x="227644" y="946153"/>
                  <a:pt x="183194" y="911228"/>
                </a:cubicBezTo>
                <a:cubicBezTo>
                  <a:pt x="138744" y="876303"/>
                  <a:pt x="28148" y="780524"/>
                  <a:pt x="5394" y="762003"/>
                </a:cubicBezTo>
                <a:cubicBezTo>
                  <a:pt x="-17360" y="743482"/>
                  <a:pt x="38731" y="849845"/>
                  <a:pt x="46669" y="800103"/>
                </a:cubicBezTo>
                <a:cubicBezTo>
                  <a:pt x="54607" y="750361"/>
                  <a:pt x="49844" y="509590"/>
                  <a:pt x="53019" y="463553"/>
                </a:cubicBezTo>
                <a:cubicBezTo>
                  <a:pt x="56194" y="417516"/>
                  <a:pt x="60427" y="566740"/>
                  <a:pt x="65719" y="523878"/>
                </a:cubicBezTo>
                <a:cubicBezTo>
                  <a:pt x="71011" y="481016"/>
                  <a:pt x="81594" y="240774"/>
                  <a:pt x="84769" y="206378"/>
                </a:cubicBezTo>
                <a:cubicBezTo>
                  <a:pt x="87944" y="171982"/>
                  <a:pt x="86886" y="346078"/>
                  <a:pt x="84769" y="317503"/>
                </a:cubicBezTo>
                <a:cubicBezTo>
                  <a:pt x="82652" y="288928"/>
                  <a:pt x="67307" y="1061"/>
                  <a:pt x="81594" y="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9B353E9B-A99E-4197-C4CC-C8883F302460}"/>
              </a:ext>
            </a:extLst>
          </p:cNvPr>
          <p:cNvSpPr/>
          <p:nvPr/>
        </p:nvSpPr>
        <p:spPr>
          <a:xfrm>
            <a:off x="5945451" y="3453973"/>
            <a:ext cx="365974" cy="1190682"/>
          </a:xfrm>
          <a:custGeom>
            <a:avLst/>
            <a:gdLst>
              <a:gd name="connsiteX0" fmla="*/ 23549 w 365974"/>
              <a:gd name="connsiteY0" fmla="*/ 427 h 1190682"/>
              <a:gd name="connsiteX1" fmla="*/ 175949 w 365974"/>
              <a:gd name="connsiteY1" fmla="*/ 263952 h 1190682"/>
              <a:gd name="connsiteX2" fmla="*/ 185474 w 365974"/>
              <a:gd name="connsiteY2" fmla="*/ 273477 h 1190682"/>
              <a:gd name="connsiteX3" fmla="*/ 255324 w 365974"/>
              <a:gd name="connsiteY3" fmla="*/ 413177 h 1190682"/>
              <a:gd name="connsiteX4" fmla="*/ 248974 w 365974"/>
              <a:gd name="connsiteY4" fmla="*/ 508427 h 1190682"/>
              <a:gd name="connsiteX5" fmla="*/ 296599 w 365974"/>
              <a:gd name="connsiteY5" fmla="*/ 473502 h 1190682"/>
              <a:gd name="connsiteX6" fmla="*/ 299774 w 365974"/>
              <a:gd name="connsiteY6" fmla="*/ 625902 h 1190682"/>
              <a:gd name="connsiteX7" fmla="*/ 299774 w 365974"/>
              <a:gd name="connsiteY7" fmla="*/ 851327 h 1190682"/>
              <a:gd name="connsiteX8" fmla="*/ 350574 w 365974"/>
              <a:gd name="connsiteY8" fmla="*/ 1165652 h 1190682"/>
              <a:gd name="connsiteX9" fmla="*/ 344224 w 365974"/>
              <a:gd name="connsiteY9" fmla="*/ 1108502 h 1190682"/>
              <a:gd name="connsiteX10" fmla="*/ 109274 w 365974"/>
              <a:gd name="connsiteY10" fmla="*/ 613202 h 1190682"/>
              <a:gd name="connsiteX11" fmla="*/ 166424 w 365974"/>
              <a:gd name="connsiteY11" fmla="*/ 829102 h 1190682"/>
              <a:gd name="connsiteX12" fmla="*/ 7674 w 365974"/>
              <a:gd name="connsiteY12" fmla="*/ 108377 h 1190682"/>
              <a:gd name="connsiteX13" fmla="*/ 23549 w 365974"/>
              <a:gd name="connsiteY13" fmla="*/ 333802 h 1190682"/>
              <a:gd name="connsiteX14" fmla="*/ 23549 w 365974"/>
              <a:gd name="connsiteY14" fmla="*/ 427 h 119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5974" h="1190682">
                <a:moveTo>
                  <a:pt x="23549" y="427"/>
                </a:moveTo>
                <a:cubicBezTo>
                  <a:pt x="48949" y="-11215"/>
                  <a:pt x="148961" y="218444"/>
                  <a:pt x="175949" y="263952"/>
                </a:cubicBezTo>
                <a:cubicBezTo>
                  <a:pt x="202937" y="309460"/>
                  <a:pt x="172245" y="248606"/>
                  <a:pt x="185474" y="273477"/>
                </a:cubicBezTo>
                <a:cubicBezTo>
                  <a:pt x="198703" y="298348"/>
                  <a:pt x="244741" y="374019"/>
                  <a:pt x="255324" y="413177"/>
                </a:cubicBezTo>
                <a:cubicBezTo>
                  <a:pt x="265907" y="452335"/>
                  <a:pt x="242095" y="498373"/>
                  <a:pt x="248974" y="508427"/>
                </a:cubicBezTo>
                <a:cubicBezTo>
                  <a:pt x="255853" y="518481"/>
                  <a:pt x="288132" y="453923"/>
                  <a:pt x="296599" y="473502"/>
                </a:cubicBezTo>
                <a:cubicBezTo>
                  <a:pt x="305066" y="493081"/>
                  <a:pt x="299245" y="562931"/>
                  <a:pt x="299774" y="625902"/>
                </a:cubicBezTo>
                <a:cubicBezTo>
                  <a:pt x="300303" y="688873"/>
                  <a:pt x="291307" y="761369"/>
                  <a:pt x="299774" y="851327"/>
                </a:cubicBezTo>
                <a:cubicBezTo>
                  <a:pt x="308241" y="941285"/>
                  <a:pt x="343166" y="1122790"/>
                  <a:pt x="350574" y="1165652"/>
                </a:cubicBezTo>
                <a:cubicBezTo>
                  <a:pt x="357982" y="1208514"/>
                  <a:pt x="384441" y="1200577"/>
                  <a:pt x="344224" y="1108502"/>
                </a:cubicBezTo>
                <a:cubicBezTo>
                  <a:pt x="304007" y="1016427"/>
                  <a:pt x="138907" y="659769"/>
                  <a:pt x="109274" y="613202"/>
                </a:cubicBezTo>
                <a:cubicBezTo>
                  <a:pt x="79641" y="566635"/>
                  <a:pt x="183357" y="913239"/>
                  <a:pt x="166424" y="829102"/>
                </a:cubicBezTo>
                <a:cubicBezTo>
                  <a:pt x="149491" y="744965"/>
                  <a:pt x="31487" y="190927"/>
                  <a:pt x="7674" y="108377"/>
                </a:cubicBezTo>
                <a:cubicBezTo>
                  <a:pt x="-16139" y="25827"/>
                  <a:pt x="23020" y="350735"/>
                  <a:pt x="23549" y="333802"/>
                </a:cubicBezTo>
                <a:cubicBezTo>
                  <a:pt x="24078" y="316869"/>
                  <a:pt x="-1851" y="12069"/>
                  <a:pt x="23549" y="42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30B1490D-0C17-3E4E-1978-23B25CA6ABF8}"/>
              </a:ext>
            </a:extLst>
          </p:cNvPr>
          <p:cNvSpPr/>
          <p:nvPr/>
        </p:nvSpPr>
        <p:spPr>
          <a:xfrm>
            <a:off x="8092257" y="3811057"/>
            <a:ext cx="291074" cy="1552241"/>
          </a:xfrm>
          <a:custGeom>
            <a:avLst/>
            <a:gdLst>
              <a:gd name="connsiteX0" fmla="*/ 280218 w 291074"/>
              <a:gd name="connsiteY0" fmla="*/ 37043 h 1552241"/>
              <a:gd name="connsiteX1" fmla="*/ 130993 w 291074"/>
              <a:gd name="connsiteY1" fmla="*/ 599018 h 1552241"/>
              <a:gd name="connsiteX2" fmla="*/ 169093 w 291074"/>
              <a:gd name="connsiteY2" fmla="*/ 548218 h 1552241"/>
              <a:gd name="connsiteX3" fmla="*/ 115118 w 291074"/>
              <a:gd name="connsiteY3" fmla="*/ 897468 h 1552241"/>
              <a:gd name="connsiteX4" fmla="*/ 42093 w 291074"/>
              <a:gd name="connsiteY4" fmla="*/ 1138768 h 1552241"/>
              <a:gd name="connsiteX5" fmla="*/ 818 w 291074"/>
              <a:gd name="connsiteY5" fmla="*/ 1545168 h 1552241"/>
              <a:gd name="connsiteX6" fmla="*/ 16693 w 291074"/>
              <a:gd name="connsiteY6" fmla="*/ 1348318 h 1552241"/>
              <a:gd name="connsiteX7" fmla="*/ 42093 w 291074"/>
              <a:gd name="connsiteY7" fmla="*/ 748243 h 1552241"/>
              <a:gd name="connsiteX8" fmla="*/ 35743 w 291074"/>
              <a:gd name="connsiteY8" fmla="*/ 814918 h 1552241"/>
              <a:gd name="connsiteX9" fmla="*/ 10343 w 291074"/>
              <a:gd name="connsiteY9" fmla="*/ 449793 h 1552241"/>
              <a:gd name="connsiteX10" fmla="*/ 38918 w 291074"/>
              <a:gd name="connsiteY10" fmla="*/ 462493 h 1552241"/>
              <a:gd name="connsiteX11" fmla="*/ 99243 w 291074"/>
              <a:gd name="connsiteY11" fmla="*/ 329143 h 1552241"/>
              <a:gd name="connsiteX12" fmla="*/ 29393 w 291074"/>
              <a:gd name="connsiteY12" fmla="*/ 421218 h 1552241"/>
              <a:gd name="connsiteX13" fmla="*/ 251643 w 291074"/>
              <a:gd name="connsiteY13" fmla="*/ 91018 h 1552241"/>
              <a:gd name="connsiteX14" fmla="*/ 280218 w 291074"/>
              <a:gd name="connsiteY14" fmla="*/ 37043 h 1552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1074" h="1552241">
                <a:moveTo>
                  <a:pt x="280218" y="37043"/>
                </a:moveTo>
                <a:cubicBezTo>
                  <a:pt x="260110" y="121710"/>
                  <a:pt x="149514" y="513822"/>
                  <a:pt x="130993" y="599018"/>
                </a:cubicBezTo>
                <a:cubicBezTo>
                  <a:pt x="112472" y="684214"/>
                  <a:pt x="171739" y="498476"/>
                  <a:pt x="169093" y="548218"/>
                </a:cubicBezTo>
                <a:cubicBezTo>
                  <a:pt x="166447" y="597960"/>
                  <a:pt x="136285" y="799043"/>
                  <a:pt x="115118" y="897468"/>
                </a:cubicBezTo>
                <a:cubicBezTo>
                  <a:pt x="93951" y="995893"/>
                  <a:pt x="61143" y="1030818"/>
                  <a:pt x="42093" y="1138768"/>
                </a:cubicBezTo>
                <a:cubicBezTo>
                  <a:pt x="23043" y="1246718"/>
                  <a:pt x="5051" y="1510243"/>
                  <a:pt x="818" y="1545168"/>
                </a:cubicBezTo>
                <a:cubicBezTo>
                  <a:pt x="-3415" y="1580093"/>
                  <a:pt x="9814" y="1481139"/>
                  <a:pt x="16693" y="1348318"/>
                </a:cubicBezTo>
                <a:cubicBezTo>
                  <a:pt x="23572" y="1215497"/>
                  <a:pt x="38918" y="837143"/>
                  <a:pt x="42093" y="748243"/>
                </a:cubicBezTo>
                <a:cubicBezTo>
                  <a:pt x="45268" y="659343"/>
                  <a:pt x="41035" y="864660"/>
                  <a:pt x="35743" y="814918"/>
                </a:cubicBezTo>
                <a:cubicBezTo>
                  <a:pt x="30451" y="765176"/>
                  <a:pt x="9814" y="508530"/>
                  <a:pt x="10343" y="449793"/>
                </a:cubicBezTo>
                <a:cubicBezTo>
                  <a:pt x="10872" y="391056"/>
                  <a:pt x="24101" y="482601"/>
                  <a:pt x="38918" y="462493"/>
                </a:cubicBezTo>
                <a:cubicBezTo>
                  <a:pt x="53735" y="442385"/>
                  <a:pt x="100830" y="336022"/>
                  <a:pt x="99243" y="329143"/>
                </a:cubicBezTo>
                <a:cubicBezTo>
                  <a:pt x="97656" y="322264"/>
                  <a:pt x="3993" y="460906"/>
                  <a:pt x="29393" y="421218"/>
                </a:cubicBezTo>
                <a:cubicBezTo>
                  <a:pt x="54793" y="381531"/>
                  <a:pt x="209839" y="150814"/>
                  <a:pt x="251643" y="91018"/>
                </a:cubicBezTo>
                <a:cubicBezTo>
                  <a:pt x="293447" y="31222"/>
                  <a:pt x="300326" y="-47624"/>
                  <a:pt x="280218" y="370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B2E878E6-B095-1608-5442-8ECB949BFA4C}"/>
              </a:ext>
            </a:extLst>
          </p:cNvPr>
          <p:cNvSpPr/>
          <p:nvPr/>
        </p:nvSpPr>
        <p:spPr>
          <a:xfrm>
            <a:off x="8294414" y="3105119"/>
            <a:ext cx="130660" cy="926230"/>
          </a:xfrm>
          <a:custGeom>
            <a:avLst/>
            <a:gdLst>
              <a:gd name="connsiteX0" fmla="*/ 68536 w 130660"/>
              <a:gd name="connsiteY0" fmla="*/ 31 h 926230"/>
              <a:gd name="connsiteX1" fmla="*/ 122511 w 130660"/>
              <a:gd name="connsiteY1" fmla="*/ 390556 h 926230"/>
              <a:gd name="connsiteX2" fmla="*/ 125686 w 130660"/>
              <a:gd name="connsiteY2" fmla="*/ 314356 h 926230"/>
              <a:gd name="connsiteX3" fmla="*/ 109811 w 130660"/>
              <a:gd name="connsiteY3" fmla="*/ 546131 h 926230"/>
              <a:gd name="connsiteX4" fmla="*/ 84411 w 130660"/>
              <a:gd name="connsiteY4" fmla="*/ 650906 h 926230"/>
              <a:gd name="connsiteX5" fmla="*/ 128861 w 130660"/>
              <a:gd name="connsiteY5" fmla="*/ 603281 h 926230"/>
              <a:gd name="connsiteX6" fmla="*/ 11386 w 130660"/>
              <a:gd name="connsiteY6" fmla="*/ 917606 h 926230"/>
              <a:gd name="connsiteX7" fmla="*/ 11386 w 130660"/>
              <a:gd name="connsiteY7" fmla="*/ 809656 h 926230"/>
              <a:gd name="connsiteX8" fmla="*/ 71711 w 130660"/>
              <a:gd name="connsiteY8" fmla="*/ 514381 h 926230"/>
              <a:gd name="connsiteX9" fmla="*/ 52661 w 130660"/>
              <a:gd name="connsiteY9" fmla="*/ 323881 h 926230"/>
              <a:gd name="connsiteX10" fmla="*/ 59011 w 130660"/>
              <a:gd name="connsiteY10" fmla="*/ 368331 h 926230"/>
              <a:gd name="connsiteX11" fmla="*/ 68536 w 130660"/>
              <a:gd name="connsiteY11" fmla="*/ 31 h 92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660" h="926230">
                <a:moveTo>
                  <a:pt x="68536" y="31"/>
                </a:moveTo>
                <a:cubicBezTo>
                  <a:pt x="79119" y="3735"/>
                  <a:pt x="112986" y="338169"/>
                  <a:pt x="122511" y="390556"/>
                </a:cubicBezTo>
                <a:cubicBezTo>
                  <a:pt x="132036" y="442943"/>
                  <a:pt x="127803" y="288427"/>
                  <a:pt x="125686" y="314356"/>
                </a:cubicBezTo>
                <a:cubicBezTo>
                  <a:pt x="123569" y="340285"/>
                  <a:pt x="116690" y="490039"/>
                  <a:pt x="109811" y="546131"/>
                </a:cubicBezTo>
                <a:cubicBezTo>
                  <a:pt x="102932" y="602223"/>
                  <a:pt x="81236" y="641381"/>
                  <a:pt x="84411" y="650906"/>
                </a:cubicBezTo>
                <a:cubicBezTo>
                  <a:pt x="87586" y="660431"/>
                  <a:pt x="141032" y="558831"/>
                  <a:pt x="128861" y="603281"/>
                </a:cubicBezTo>
                <a:cubicBezTo>
                  <a:pt x="116690" y="647731"/>
                  <a:pt x="30965" y="883210"/>
                  <a:pt x="11386" y="917606"/>
                </a:cubicBezTo>
                <a:cubicBezTo>
                  <a:pt x="-8193" y="952002"/>
                  <a:pt x="1332" y="876860"/>
                  <a:pt x="11386" y="809656"/>
                </a:cubicBezTo>
                <a:cubicBezTo>
                  <a:pt x="21440" y="742452"/>
                  <a:pt x="64832" y="595343"/>
                  <a:pt x="71711" y="514381"/>
                </a:cubicBezTo>
                <a:cubicBezTo>
                  <a:pt x="78590" y="433419"/>
                  <a:pt x="54778" y="348223"/>
                  <a:pt x="52661" y="323881"/>
                </a:cubicBezTo>
                <a:cubicBezTo>
                  <a:pt x="50544" y="299539"/>
                  <a:pt x="55836" y="416485"/>
                  <a:pt x="59011" y="368331"/>
                </a:cubicBezTo>
                <a:cubicBezTo>
                  <a:pt x="62186" y="320177"/>
                  <a:pt x="57953" y="-3673"/>
                  <a:pt x="68536" y="3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A7F4ECF3-C90A-C165-883C-DDE83386EC77}"/>
              </a:ext>
            </a:extLst>
          </p:cNvPr>
          <p:cNvSpPr/>
          <p:nvPr/>
        </p:nvSpPr>
        <p:spPr>
          <a:xfrm>
            <a:off x="5865952" y="3323973"/>
            <a:ext cx="190579" cy="1025770"/>
          </a:xfrm>
          <a:custGeom>
            <a:avLst/>
            <a:gdLst>
              <a:gd name="connsiteX0" fmla="*/ 141148 w 190579"/>
              <a:gd name="connsiteY0" fmla="*/ 252 h 1025770"/>
              <a:gd name="connsiteX1" fmla="*/ 68123 w 190579"/>
              <a:gd name="connsiteY1" fmla="*/ 301877 h 1025770"/>
              <a:gd name="connsiteX2" fmla="*/ 109398 w 190579"/>
              <a:gd name="connsiteY2" fmla="*/ 657477 h 1025770"/>
              <a:gd name="connsiteX3" fmla="*/ 68123 w 190579"/>
              <a:gd name="connsiteY3" fmla="*/ 546352 h 1025770"/>
              <a:gd name="connsiteX4" fmla="*/ 188773 w 190579"/>
              <a:gd name="connsiteY4" fmla="*/ 1013077 h 1025770"/>
              <a:gd name="connsiteX5" fmla="*/ 131623 w 190579"/>
              <a:gd name="connsiteY5" fmla="*/ 835277 h 1025770"/>
              <a:gd name="connsiteX6" fmla="*/ 10973 w 190579"/>
              <a:gd name="connsiteY6" fmla="*/ 228852 h 1025770"/>
              <a:gd name="connsiteX7" fmla="*/ 10973 w 190579"/>
              <a:gd name="connsiteY7" fmla="*/ 444752 h 1025770"/>
              <a:gd name="connsiteX8" fmla="*/ 58598 w 190579"/>
              <a:gd name="connsiteY8" fmla="*/ 171702 h 1025770"/>
              <a:gd name="connsiteX9" fmla="*/ 7798 w 190579"/>
              <a:gd name="connsiteY9" fmla="*/ 247902 h 1025770"/>
              <a:gd name="connsiteX10" fmla="*/ 141148 w 190579"/>
              <a:gd name="connsiteY10" fmla="*/ 252 h 102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0579" h="1025770">
                <a:moveTo>
                  <a:pt x="141148" y="252"/>
                </a:moveTo>
                <a:cubicBezTo>
                  <a:pt x="151202" y="9248"/>
                  <a:pt x="73415" y="192340"/>
                  <a:pt x="68123" y="301877"/>
                </a:cubicBezTo>
                <a:cubicBezTo>
                  <a:pt x="62831" y="411414"/>
                  <a:pt x="109398" y="616731"/>
                  <a:pt x="109398" y="657477"/>
                </a:cubicBezTo>
                <a:cubicBezTo>
                  <a:pt x="109398" y="698223"/>
                  <a:pt x="54894" y="487085"/>
                  <a:pt x="68123" y="546352"/>
                </a:cubicBezTo>
                <a:cubicBezTo>
                  <a:pt x="81352" y="605619"/>
                  <a:pt x="178190" y="964923"/>
                  <a:pt x="188773" y="1013077"/>
                </a:cubicBezTo>
                <a:cubicBezTo>
                  <a:pt x="199356" y="1061231"/>
                  <a:pt x="161256" y="965981"/>
                  <a:pt x="131623" y="835277"/>
                </a:cubicBezTo>
                <a:cubicBezTo>
                  <a:pt x="101990" y="704573"/>
                  <a:pt x="31081" y="293939"/>
                  <a:pt x="10973" y="228852"/>
                </a:cubicBezTo>
                <a:cubicBezTo>
                  <a:pt x="-9135" y="163765"/>
                  <a:pt x="3036" y="454277"/>
                  <a:pt x="10973" y="444752"/>
                </a:cubicBezTo>
                <a:cubicBezTo>
                  <a:pt x="18910" y="435227"/>
                  <a:pt x="59127" y="204510"/>
                  <a:pt x="58598" y="171702"/>
                </a:cubicBezTo>
                <a:cubicBezTo>
                  <a:pt x="58069" y="138894"/>
                  <a:pt x="-5960" y="270127"/>
                  <a:pt x="7798" y="247902"/>
                </a:cubicBezTo>
                <a:cubicBezTo>
                  <a:pt x="21556" y="225677"/>
                  <a:pt x="131094" y="-8744"/>
                  <a:pt x="141148" y="25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99146610-94FB-B2D6-D06A-ABB5E67E7CFE}"/>
              </a:ext>
            </a:extLst>
          </p:cNvPr>
          <p:cNvSpPr/>
          <p:nvPr/>
        </p:nvSpPr>
        <p:spPr>
          <a:xfrm>
            <a:off x="6359443" y="3917208"/>
            <a:ext cx="257278" cy="890440"/>
          </a:xfrm>
          <a:custGeom>
            <a:avLst/>
            <a:gdLst>
              <a:gd name="connsiteX0" fmla="*/ 82 w 257278"/>
              <a:gd name="connsiteY0" fmla="*/ 742 h 890440"/>
              <a:gd name="connsiteX1" fmla="*/ 133432 w 257278"/>
              <a:gd name="connsiteY1" fmla="*/ 302367 h 890440"/>
              <a:gd name="connsiteX2" fmla="*/ 142957 w 257278"/>
              <a:gd name="connsiteY2" fmla="*/ 245217 h 890440"/>
              <a:gd name="connsiteX3" fmla="*/ 174707 w 257278"/>
              <a:gd name="connsiteY3" fmla="*/ 334117 h 890440"/>
              <a:gd name="connsiteX4" fmla="*/ 209632 w 257278"/>
              <a:gd name="connsiteY4" fmla="*/ 499217 h 890440"/>
              <a:gd name="connsiteX5" fmla="*/ 212807 w 257278"/>
              <a:gd name="connsiteY5" fmla="*/ 413492 h 890440"/>
              <a:gd name="connsiteX6" fmla="*/ 244557 w 257278"/>
              <a:gd name="connsiteY6" fmla="*/ 877042 h 890440"/>
              <a:gd name="connsiteX7" fmla="*/ 250907 w 257278"/>
              <a:gd name="connsiteY7" fmla="*/ 734167 h 890440"/>
              <a:gd name="connsiteX8" fmla="*/ 155657 w 257278"/>
              <a:gd name="connsiteY8" fmla="*/ 410317 h 890440"/>
              <a:gd name="connsiteX9" fmla="*/ 165182 w 257278"/>
              <a:gd name="connsiteY9" fmla="*/ 556367 h 890440"/>
              <a:gd name="connsiteX10" fmla="*/ 114382 w 257278"/>
              <a:gd name="connsiteY10" fmla="*/ 403967 h 890440"/>
              <a:gd name="connsiteX11" fmla="*/ 82 w 257278"/>
              <a:gd name="connsiteY11" fmla="*/ 742 h 89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78" h="890440">
                <a:moveTo>
                  <a:pt x="82" y="742"/>
                </a:moveTo>
                <a:cubicBezTo>
                  <a:pt x="3257" y="-16191"/>
                  <a:pt x="109620" y="261621"/>
                  <a:pt x="133432" y="302367"/>
                </a:cubicBezTo>
                <a:cubicBezTo>
                  <a:pt x="157244" y="343113"/>
                  <a:pt x="136078" y="239925"/>
                  <a:pt x="142957" y="245217"/>
                </a:cubicBezTo>
                <a:cubicBezTo>
                  <a:pt x="149836" y="250509"/>
                  <a:pt x="163595" y="291784"/>
                  <a:pt x="174707" y="334117"/>
                </a:cubicBezTo>
                <a:cubicBezTo>
                  <a:pt x="185819" y="376450"/>
                  <a:pt x="203282" y="485988"/>
                  <a:pt x="209632" y="499217"/>
                </a:cubicBezTo>
                <a:cubicBezTo>
                  <a:pt x="215982" y="512446"/>
                  <a:pt x="206986" y="350521"/>
                  <a:pt x="212807" y="413492"/>
                </a:cubicBezTo>
                <a:cubicBezTo>
                  <a:pt x="218628" y="476463"/>
                  <a:pt x="238207" y="823596"/>
                  <a:pt x="244557" y="877042"/>
                </a:cubicBezTo>
                <a:cubicBezTo>
                  <a:pt x="250907" y="930488"/>
                  <a:pt x="265724" y="811955"/>
                  <a:pt x="250907" y="734167"/>
                </a:cubicBezTo>
                <a:cubicBezTo>
                  <a:pt x="236090" y="656379"/>
                  <a:pt x="169945" y="439950"/>
                  <a:pt x="155657" y="410317"/>
                </a:cubicBezTo>
                <a:cubicBezTo>
                  <a:pt x="141369" y="380684"/>
                  <a:pt x="172061" y="557425"/>
                  <a:pt x="165182" y="556367"/>
                </a:cubicBezTo>
                <a:cubicBezTo>
                  <a:pt x="158303" y="555309"/>
                  <a:pt x="142428" y="497630"/>
                  <a:pt x="114382" y="403967"/>
                </a:cubicBezTo>
                <a:cubicBezTo>
                  <a:pt x="86336" y="310304"/>
                  <a:pt x="-3093" y="17675"/>
                  <a:pt x="82" y="74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13CDD5-BED3-AE87-F39A-4B684137155C}"/>
              </a:ext>
            </a:extLst>
          </p:cNvPr>
          <p:cNvSpPr/>
          <p:nvPr/>
        </p:nvSpPr>
        <p:spPr>
          <a:xfrm>
            <a:off x="8238531" y="3404778"/>
            <a:ext cx="195094" cy="700504"/>
          </a:xfrm>
          <a:custGeom>
            <a:avLst/>
            <a:gdLst>
              <a:gd name="connsiteX0" fmla="*/ 108544 w 195094"/>
              <a:gd name="connsiteY0" fmla="*/ 68672 h 700504"/>
              <a:gd name="connsiteX1" fmla="*/ 76794 w 195094"/>
              <a:gd name="connsiteY1" fmla="*/ 325847 h 700504"/>
              <a:gd name="connsiteX2" fmla="*/ 89494 w 195094"/>
              <a:gd name="connsiteY2" fmla="*/ 300447 h 700504"/>
              <a:gd name="connsiteX3" fmla="*/ 16469 w 195094"/>
              <a:gd name="connsiteY3" fmla="*/ 617947 h 700504"/>
              <a:gd name="connsiteX4" fmla="*/ 51394 w 195094"/>
              <a:gd name="connsiteY4" fmla="*/ 513172 h 700504"/>
              <a:gd name="connsiteX5" fmla="*/ 594 w 195094"/>
              <a:gd name="connsiteY5" fmla="*/ 700497 h 700504"/>
              <a:gd name="connsiteX6" fmla="*/ 92669 w 195094"/>
              <a:gd name="connsiteY6" fmla="*/ 519522 h 700504"/>
              <a:gd name="connsiteX7" fmla="*/ 172044 w 195094"/>
              <a:gd name="connsiteY7" fmla="*/ 306797 h 700504"/>
              <a:gd name="connsiteX8" fmla="*/ 194269 w 195094"/>
              <a:gd name="connsiteY8" fmla="*/ 1997 h 700504"/>
              <a:gd name="connsiteX9" fmla="*/ 149819 w 195094"/>
              <a:gd name="connsiteY9" fmla="*/ 170272 h 700504"/>
              <a:gd name="connsiteX10" fmla="*/ 108544 w 195094"/>
              <a:gd name="connsiteY10" fmla="*/ 68672 h 70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094" h="700504">
                <a:moveTo>
                  <a:pt x="108544" y="68672"/>
                </a:moveTo>
                <a:cubicBezTo>
                  <a:pt x="96373" y="94601"/>
                  <a:pt x="79969" y="287218"/>
                  <a:pt x="76794" y="325847"/>
                </a:cubicBezTo>
                <a:cubicBezTo>
                  <a:pt x="73619" y="364476"/>
                  <a:pt x="99548" y="251764"/>
                  <a:pt x="89494" y="300447"/>
                </a:cubicBezTo>
                <a:cubicBezTo>
                  <a:pt x="79440" y="349130"/>
                  <a:pt x="22819" y="582493"/>
                  <a:pt x="16469" y="617947"/>
                </a:cubicBezTo>
                <a:cubicBezTo>
                  <a:pt x="10119" y="653401"/>
                  <a:pt x="54040" y="499414"/>
                  <a:pt x="51394" y="513172"/>
                </a:cubicBezTo>
                <a:cubicBezTo>
                  <a:pt x="48748" y="526930"/>
                  <a:pt x="-6285" y="699439"/>
                  <a:pt x="594" y="700497"/>
                </a:cubicBezTo>
                <a:cubicBezTo>
                  <a:pt x="7473" y="701555"/>
                  <a:pt x="64094" y="585139"/>
                  <a:pt x="92669" y="519522"/>
                </a:cubicBezTo>
                <a:cubicBezTo>
                  <a:pt x="121244" y="453905"/>
                  <a:pt x="155111" y="393051"/>
                  <a:pt x="172044" y="306797"/>
                </a:cubicBezTo>
                <a:cubicBezTo>
                  <a:pt x="188977" y="220543"/>
                  <a:pt x="197973" y="24751"/>
                  <a:pt x="194269" y="1997"/>
                </a:cubicBezTo>
                <a:cubicBezTo>
                  <a:pt x="190565" y="-20757"/>
                  <a:pt x="160402" y="158101"/>
                  <a:pt x="149819" y="170272"/>
                </a:cubicBezTo>
                <a:cubicBezTo>
                  <a:pt x="139236" y="182443"/>
                  <a:pt x="120715" y="42743"/>
                  <a:pt x="108544" y="6867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EC966DC3-21D0-8256-2782-7DECCC2E39E2}"/>
              </a:ext>
            </a:extLst>
          </p:cNvPr>
          <p:cNvSpPr/>
          <p:nvPr/>
        </p:nvSpPr>
        <p:spPr>
          <a:xfrm>
            <a:off x="7961898" y="4063973"/>
            <a:ext cx="335103" cy="395571"/>
          </a:xfrm>
          <a:custGeom>
            <a:avLst/>
            <a:gdLst>
              <a:gd name="connsiteX0" fmla="*/ 334377 w 335103"/>
              <a:gd name="connsiteY0" fmla="*/ 27 h 395571"/>
              <a:gd name="connsiteX1" fmla="*/ 147052 w 335103"/>
              <a:gd name="connsiteY1" fmla="*/ 225452 h 395571"/>
              <a:gd name="connsiteX2" fmla="*/ 1002 w 335103"/>
              <a:gd name="connsiteY2" fmla="*/ 393727 h 395571"/>
              <a:gd name="connsiteX3" fmla="*/ 86727 w 335103"/>
              <a:gd name="connsiteY3" fmla="*/ 304827 h 395571"/>
              <a:gd name="connsiteX4" fmla="*/ 166102 w 335103"/>
              <a:gd name="connsiteY4" fmla="*/ 146077 h 395571"/>
              <a:gd name="connsiteX5" fmla="*/ 74027 w 335103"/>
              <a:gd name="connsiteY5" fmla="*/ 209577 h 395571"/>
              <a:gd name="connsiteX6" fmla="*/ 334377 w 335103"/>
              <a:gd name="connsiteY6" fmla="*/ 27 h 39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103" h="395571">
                <a:moveTo>
                  <a:pt x="334377" y="27"/>
                </a:moveTo>
                <a:cubicBezTo>
                  <a:pt x="346548" y="2673"/>
                  <a:pt x="202614" y="159835"/>
                  <a:pt x="147052" y="225452"/>
                </a:cubicBezTo>
                <a:cubicBezTo>
                  <a:pt x="91489" y="291069"/>
                  <a:pt x="11056" y="380498"/>
                  <a:pt x="1002" y="393727"/>
                </a:cubicBezTo>
                <a:cubicBezTo>
                  <a:pt x="-9052" y="406956"/>
                  <a:pt x="59210" y="346102"/>
                  <a:pt x="86727" y="304827"/>
                </a:cubicBezTo>
                <a:cubicBezTo>
                  <a:pt x="114244" y="263552"/>
                  <a:pt x="168219" y="161952"/>
                  <a:pt x="166102" y="146077"/>
                </a:cubicBezTo>
                <a:cubicBezTo>
                  <a:pt x="163985" y="130202"/>
                  <a:pt x="50744" y="229156"/>
                  <a:pt x="74027" y="209577"/>
                </a:cubicBezTo>
                <a:cubicBezTo>
                  <a:pt x="97310" y="189998"/>
                  <a:pt x="322206" y="-2619"/>
                  <a:pt x="334377" y="2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DA466D34-E9B8-5F06-DA5B-E97BFC4E9DF8}"/>
              </a:ext>
            </a:extLst>
          </p:cNvPr>
          <p:cNvSpPr/>
          <p:nvPr/>
        </p:nvSpPr>
        <p:spPr>
          <a:xfrm>
            <a:off x="8222611" y="4247890"/>
            <a:ext cx="111789" cy="730886"/>
          </a:xfrm>
          <a:custGeom>
            <a:avLst/>
            <a:gdLst>
              <a:gd name="connsiteX0" fmla="*/ 105414 w 111789"/>
              <a:gd name="connsiteY0" fmla="*/ 260 h 730886"/>
              <a:gd name="connsiteX1" fmla="*/ 80014 w 111789"/>
              <a:gd name="connsiteY1" fmla="*/ 273310 h 730886"/>
              <a:gd name="connsiteX2" fmla="*/ 111764 w 111789"/>
              <a:gd name="connsiteY2" fmla="*/ 486035 h 730886"/>
              <a:gd name="connsiteX3" fmla="*/ 73664 w 111789"/>
              <a:gd name="connsiteY3" fmla="*/ 403485 h 730886"/>
              <a:gd name="connsiteX4" fmla="*/ 3814 w 111789"/>
              <a:gd name="connsiteY4" fmla="*/ 724160 h 730886"/>
              <a:gd name="connsiteX5" fmla="*/ 13339 w 111789"/>
              <a:gd name="connsiteY5" fmla="*/ 590810 h 730886"/>
              <a:gd name="connsiteX6" fmla="*/ 48264 w 111789"/>
              <a:gd name="connsiteY6" fmla="*/ 235210 h 730886"/>
              <a:gd name="connsiteX7" fmla="*/ 22864 w 111789"/>
              <a:gd name="connsiteY7" fmla="*/ 324110 h 730886"/>
              <a:gd name="connsiteX8" fmla="*/ 105414 w 111789"/>
              <a:gd name="connsiteY8" fmla="*/ 260 h 73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89" h="730886">
                <a:moveTo>
                  <a:pt x="105414" y="260"/>
                </a:moveTo>
                <a:cubicBezTo>
                  <a:pt x="114939" y="-8207"/>
                  <a:pt x="78956" y="192348"/>
                  <a:pt x="80014" y="273310"/>
                </a:cubicBezTo>
                <a:cubicBezTo>
                  <a:pt x="81072" y="354272"/>
                  <a:pt x="112822" y="464339"/>
                  <a:pt x="111764" y="486035"/>
                </a:cubicBezTo>
                <a:cubicBezTo>
                  <a:pt x="110706" y="507731"/>
                  <a:pt x="91656" y="363797"/>
                  <a:pt x="73664" y="403485"/>
                </a:cubicBezTo>
                <a:cubicBezTo>
                  <a:pt x="55672" y="443173"/>
                  <a:pt x="13868" y="692939"/>
                  <a:pt x="3814" y="724160"/>
                </a:cubicBezTo>
                <a:cubicBezTo>
                  <a:pt x="-6240" y="755381"/>
                  <a:pt x="5931" y="672302"/>
                  <a:pt x="13339" y="590810"/>
                </a:cubicBezTo>
                <a:cubicBezTo>
                  <a:pt x="20747" y="509318"/>
                  <a:pt x="46676" y="279660"/>
                  <a:pt x="48264" y="235210"/>
                </a:cubicBezTo>
                <a:cubicBezTo>
                  <a:pt x="49851" y="190760"/>
                  <a:pt x="12810" y="366443"/>
                  <a:pt x="22864" y="324110"/>
                </a:cubicBezTo>
                <a:cubicBezTo>
                  <a:pt x="32918" y="281777"/>
                  <a:pt x="95889" y="8727"/>
                  <a:pt x="105414" y="26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E7DA6AA4-725F-E804-4DBB-BAF855CECC6C}"/>
              </a:ext>
            </a:extLst>
          </p:cNvPr>
          <p:cNvSpPr/>
          <p:nvPr/>
        </p:nvSpPr>
        <p:spPr>
          <a:xfrm>
            <a:off x="8412316" y="3931344"/>
            <a:ext cx="62193" cy="695084"/>
          </a:xfrm>
          <a:custGeom>
            <a:avLst/>
            <a:gdLst>
              <a:gd name="connsiteX0" fmla="*/ 61759 w 62193"/>
              <a:gd name="connsiteY0" fmla="*/ 2481 h 695084"/>
              <a:gd name="connsiteX1" fmla="*/ 30009 w 62193"/>
              <a:gd name="connsiteY1" fmla="*/ 224731 h 695084"/>
              <a:gd name="connsiteX2" fmla="*/ 58584 w 62193"/>
              <a:gd name="connsiteY2" fmla="*/ 669231 h 695084"/>
              <a:gd name="connsiteX3" fmla="*/ 52234 w 62193"/>
              <a:gd name="connsiteY3" fmla="*/ 608906 h 695084"/>
              <a:gd name="connsiteX4" fmla="*/ 17309 w 62193"/>
              <a:gd name="connsiteY4" fmla="*/ 332681 h 695084"/>
              <a:gd name="connsiteX5" fmla="*/ 1434 w 62193"/>
              <a:gd name="connsiteY5" fmla="*/ 116781 h 695084"/>
              <a:gd name="connsiteX6" fmla="*/ 61759 w 62193"/>
              <a:gd name="connsiteY6" fmla="*/ 2481 h 69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193" h="695084">
                <a:moveTo>
                  <a:pt x="61759" y="2481"/>
                </a:moveTo>
                <a:cubicBezTo>
                  <a:pt x="66522" y="20473"/>
                  <a:pt x="30538" y="113606"/>
                  <a:pt x="30009" y="224731"/>
                </a:cubicBezTo>
                <a:cubicBezTo>
                  <a:pt x="29480" y="335856"/>
                  <a:pt x="54880" y="605202"/>
                  <a:pt x="58584" y="669231"/>
                </a:cubicBezTo>
                <a:cubicBezTo>
                  <a:pt x="62288" y="733260"/>
                  <a:pt x="59113" y="664998"/>
                  <a:pt x="52234" y="608906"/>
                </a:cubicBezTo>
                <a:cubicBezTo>
                  <a:pt x="45355" y="552814"/>
                  <a:pt x="25776" y="414702"/>
                  <a:pt x="17309" y="332681"/>
                </a:cubicBezTo>
                <a:cubicBezTo>
                  <a:pt x="8842" y="250660"/>
                  <a:pt x="-4387" y="164935"/>
                  <a:pt x="1434" y="116781"/>
                </a:cubicBezTo>
                <a:cubicBezTo>
                  <a:pt x="7255" y="68627"/>
                  <a:pt x="56996" y="-15511"/>
                  <a:pt x="61759" y="248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8930E433-B20B-159A-590C-611F3C3ADCA5}"/>
              </a:ext>
            </a:extLst>
          </p:cNvPr>
          <p:cNvSpPr/>
          <p:nvPr/>
        </p:nvSpPr>
        <p:spPr>
          <a:xfrm>
            <a:off x="8407115" y="3235260"/>
            <a:ext cx="298295" cy="766420"/>
          </a:xfrm>
          <a:custGeom>
            <a:avLst/>
            <a:gdLst>
              <a:gd name="connsiteX0" fmla="*/ 285 w 298295"/>
              <a:gd name="connsiteY0" fmla="*/ 65 h 766420"/>
              <a:gd name="connsiteX1" fmla="*/ 219360 w 298295"/>
              <a:gd name="connsiteY1" fmla="*/ 431865 h 766420"/>
              <a:gd name="connsiteX2" fmla="*/ 209835 w 298295"/>
              <a:gd name="connsiteY2" fmla="*/ 336615 h 766420"/>
              <a:gd name="connsiteX3" fmla="*/ 266985 w 298295"/>
              <a:gd name="connsiteY3" fmla="*/ 577915 h 766420"/>
              <a:gd name="connsiteX4" fmla="*/ 295560 w 298295"/>
              <a:gd name="connsiteY4" fmla="*/ 762065 h 766420"/>
              <a:gd name="connsiteX5" fmla="*/ 200310 w 298295"/>
              <a:gd name="connsiteY5" fmla="*/ 390590 h 766420"/>
              <a:gd name="connsiteX6" fmla="*/ 190785 w 298295"/>
              <a:gd name="connsiteY6" fmla="*/ 689040 h 766420"/>
              <a:gd name="connsiteX7" fmla="*/ 143160 w 298295"/>
              <a:gd name="connsiteY7" fmla="*/ 339790 h 766420"/>
              <a:gd name="connsiteX8" fmla="*/ 171735 w 298295"/>
              <a:gd name="connsiteY8" fmla="*/ 466790 h 766420"/>
              <a:gd name="connsiteX9" fmla="*/ 285 w 298295"/>
              <a:gd name="connsiteY9" fmla="*/ 65 h 76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295" h="766420">
                <a:moveTo>
                  <a:pt x="285" y="65"/>
                </a:moveTo>
                <a:cubicBezTo>
                  <a:pt x="8222" y="-5756"/>
                  <a:pt x="184435" y="375773"/>
                  <a:pt x="219360" y="431865"/>
                </a:cubicBezTo>
                <a:cubicBezTo>
                  <a:pt x="254285" y="487957"/>
                  <a:pt x="201898" y="312273"/>
                  <a:pt x="209835" y="336615"/>
                </a:cubicBezTo>
                <a:cubicBezTo>
                  <a:pt x="217772" y="360957"/>
                  <a:pt x="252698" y="507007"/>
                  <a:pt x="266985" y="577915"/>
                </a:cubicBezTo>
                <a:cubicBezTo>
                  <a:pt x="281273" y="648823"/>
                  <a:pt x="306672" y="793286"/>
                  <a:pt x="295560" y="762065"/>
                </a:cubicBezTo>
                <a:cubicBezTo>
                  <a:pt x="284448" y="730844"/>
                  <a:pt x="217772" y="402761"/>
                  <a:pt x="200310" y="390590"/>
                </a:cubicBezTo>
                <a:cubicBezTo>
                  <a:pt x="182848" y="378419"/>
                  <a:pt x="200310" y="697507"/>
                  <a:pt x="190785" y="689040"/>
                </a:cubicBezTo>
                <a:cubicBezTo>
                  <a:pt x="181260" y="680573"/>
                  <a:pt x="146335" y="376832"/>
                  <a:pt x="143160" y="339790"/>
                </a:cubicBezTo>
                <a:cubicBezTo>
                  <a:pt x="139985" y="302748"/>
                  <a:pt x="191314" y="520765"/>
                  <a:pt x="171735" y="466790"/>
                </a:cubicBezTo>
                <a:cubicBezTo>
                  <a:pt x="152156" y="412815"/>
                  <a:pt x="-7652" y="5886"/>
                  <a:pt x="285" y="6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5498057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C000"/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 2013 - 2022</Template>
  <TotalTime>728</TotalTime>
  <Words>10</Words>
  <Application>Microsoft Macintosh PowerPoint</Application>
  <PresentationFormat>A3 297x420 mm</PresentationFormat>
  <Paragraphs>4</Paragraphs>
  <Slides>12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</vt:i4>
      </vt:variant>
    </vt:vector>
  </HeadingPairs>
  <TitlesOfParts>
    <vt:vector size="17" baseType="lpstr">
      <vt:lpstr>Ro Hon Mincho Std B</vt:lpstr>
      <vt:lpstr>Arial</vt:lpstr>
      <vt:lpstr>Calibri</vt:lpstr>
      <vt:lpstr>Calibri 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38</cp:revision>
  <dcterms:created xsi:type="dcterms:W3CDTF">2023-03-29T12:48:43Z</dcterms:created>
  <dcterms:modified xsi:type="dcterms:W3CDTF">2023-03-31T09:48:52Z</dcterms:modified>
</cp:coreProperties>
</file>